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0BAB78-5152-4A76-845E-663F59566A16}" v="40" dt="2024-04-16T22:45:59.7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56"/>
    <p:restoredTop sz="95788"/>
  </p:normalViewPr>
  <p:slideViewPr>
    <p:cSldViewPr snapToGrid="0">
      <p:cViewPr varScale="1">
        <p:scale>
          <a:sx n="98" d="100"/>
          <a:sy n="98" d="100"/>
        </p:scale>
        <p:origin x="8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1439" cy="9143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pulveda Araya, Edgardo Ignacio - (edgardo)" userId="7ef1705e-5636-4b2a-a24c-01a2d66995d0" providerId="ADAL" clId="{470BD26F-3F22-B64B-88E2-CFE1E5A3565A}"/>
    <pc:docChg chg="undo custSel addSld delSld modSld sldOrd">
      <pc:chgData name="Sepulveda Araya, Edgardo Ignacio - (edgardo)" userId="7ef1705e-5636-4b2a-a24c-01a2d66995d0" providerId="ADAL" clId="{470BD26F-3F22-B64B-88E2-CFE1E5A3565A}" dt="2024-02-27T06:08:15.236" v="1056" actId="1076"/>
      <pc:docMkLst>
        <pc:docMk/>
      </pc:docMkLst>
      <pc:sldChg chg="modSp mod">
        <pc:chgData name="Sepulveda Araya, Edgardo Ignacio - (edgardo)" userId="7ef1705e-5636-4b2a-a24c-01a2d66995d0" providerId="ADAL" clId="{470BD26F-3F22-B64B-88E2-CFE1E5A3565A}" dt="2024-02-27T03:49:09.121" v="1" actId="20577"/>
        <pc:sldMkLst>
          <pc:docMk/>
          <pc:sldMk cId="2655810647" sldId="256"/>
        </pc:sldMkLst>
        <pc:spChg chg="mod">
          <ac:chgData name="Sepulveda Araya, Edgardo Ignacio - (edgardo)" userId="7ef1705e-5636-4b2a-a24c-01a2d66995d0" providerId="ADAL" clId="{470BD26F-3F22-B64B-88E2-CFE1E5A3565A}" dt="2024-02-27T03:49:09.121" v="1" actId="20577"/>
          <ac:spMkLst>
            <pc:docMk/>
            <pc:sldMk cId="2655810647" sldId="256"/>
            <ac:spMk id="2" creationId="{2C3429E7-B9FC-B4DE-F21A-8951E55BD568}"/>
          </ac:spMkLst>
        </pc:spChg>
      </pc:sldChg>
      <pc:sldChg chg="addSp delSp modSp mod">
        <pc:chgData name="Sepulveda Araya, Edgardo Ignacio - (edgardo)" userId="7ef1705e-5636-4b2a-a24c-01a2d66995d0" providerId="ADAL" clId="{470BD26F-3F22-B64B-88E2-CFE1E5A3565A}" dt="2024-02-27T04:59:08.325" v="831" actId="164"/>
        <pc:sldMkLst>
          <pc:docMk/>
          <pc:sldMk cId="891079261" sldId="257"/>
        </pc:sldMkLst>
        <pc:spChg chg="mod">
          <ac:chgData name="Sepulveda Araya, Edgardo Ignacio - (edgardo)" userId="7ef1705e-5636-4b2a-a24c-01a2d66995d0" providerId="ADAL" clId="{470BD26F-3F22-B64B-88E2-CFE1E5A3565A}" dt="2024-02-27T04:52:04.648" v="745" actId="14100"/>
          <ac:spMkLst>
            <pc:docMk/>
            <pc:sldMk cId="891079261" sldId="257"/>
            <ac:spMk id="2" creationId="{52A331A9-42EE-E558-715B-0B25B1F885C4}"/>
          </ac:spMkLst>
        </pc:spChg>
        <pc:spChg chg="add del mod">
          <ac:chgData name="Sepulveda Araya, Edgardo Ignacio - (edgardo)" userId="7ef1705e-5636-4b2a-a24c-01a2d66995d0" providerId="ADAL" clId="{470BD26F-3F22-B64B-88E2-CFE1E5A3565A}" dt="2024-02-27T03:54:58.065" v="70" actId="478"/>
          <ac:spMkLst>
            <pc:docMk/>
            <pc:sldMk cId="891079261" sldId="257"/>
            <ac:spMk id="3" creationId="{078FF1C1-52C6-0B78-232A-7E5AF12E4752}"/>
          </ac:spMkLst>
        </pc:spChg>
        <pc:spChg chg="del">
          <ac:chgData name="Sepulveda Araya, Edgardo Ignacio - (edgardo)" userId="7ef1705e-5636-4b2a-a24c-01a2d66995d0" providerId="ADAL" clId="{470BD26F-3F22-B64B-88E2-CFE1E5A3565A}" dt="2024-02-27T03:49:56.730" v="8" actId="478"/>
          <ac:spMkLst>
            <pc:docMk/>
            <pc:sldMk cId="891079261" sldId="257"/>
            <ac:spMk id="4" creationId="{EFC7A653-8B31-B755-41AB-520E28C9EE58}"/>
          </ac:spMkLst>
        </pc:spChg>
        <pc:spChg chg="mod">
          <ac:chgData name="Sepulveda Araya, Edgardo Ignacio - (edgardo)" userId="7ef1705e-5636-4b2a-a24c-01a2d66995d0" providerId="ADAL" clId="{470BD26F-3F22-B64B-88E2-CFE1E5A3565A}" dt="2024-02-27T04:52:28.413" v="747" actId="1076"/>
          <ac:spMkLst>
            <pc:docMk/>
            <pc:sldMk cId="891079261" sldId="257"/>
            <ac:spMk id="5" creationId="{113878C0-48A0-32BB-E9EE-C4FCD7490167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4:56:15.601" v="814" actId="122"/>
          <ac:spMkLst>
            <pc:docMk/>
            <pc:sldMk cId="891079261" sldId="257"/>
            <ac:spMk id="6" creationId="{B9B485F3-4655-C589-E1AE-7578141C234D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4:55:48.901" v="811" actId="1076"/>
          <ac:spMkLst>
            <pc:docMk/>
            <pc:sldMk cId="891079261" sldId="257"/>
            <ac:spMk id="9" creationId="{2191CA96-F38C-4E5D-9049-42E1DE57B86F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4:55:59.227" v="812" actId="1076"/>
          <ac:spMkLst>
            <pc:docMk/>
            <pc:sldMk cId="891079261" sldId="257"/>
            <ac:spMk id="11" creationId="{E8FA565A-3750-3225-784F-A09743D5354A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4:56:07.048" v="813" actId="1076"/>
          <ac:spMkLst>
            <pc:docMk/>
            <pc:sldMk cId="891079261" sldId="257"/>
            <ac:spMk id="13" creationId="{621B3C8E-ED72-361D-6D54-8EDA2B739118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4:59:08.325" v="831" actId="164"/>
          <ac:spMkLst>
            <pc:docMk/>
            <pc:sldMk cId="891079261" sldId="257"/>
            <ac:spMk id="16" creationId="{F33233F9-1782-0B17-9FFA-EA3E775B500C}"/>
          </ac:spMkLst>
        </pc:spChg>
        <pc:grpChg chg="add mod">
          <ac:chgData name="Sepulveda Araya, Edgardo Ignacio - (edgardo)" userId="7ef1705e-5636-4b2a-a24c-01a2d66995d0" providerId="ADAL" clId="{470BD26F-3F22-B64B-88E2-CFE1E5A3565A}" dt="2024-02-27T04:55:48.901" v="811" actId="1076"/>
          <ac:grpSpMkLst>
            <pc:docMk/>
            <pc:sldMk cId="891079261" sldId="257"/>
            <ac:grpSpMk id="12" creationId="{368B80ED-CFF8-22BC-A606-9CC5ABD11BF5}"/>
          </ac:grpSpMkLst>
        </pc:grpChg>
        <pc:grpChg chg="add mod">
          <ac:chgData name="Sepulveda Araya, Edgardo Ignacio - (edgardo)" userId="7ef1705e-5636-4b2a-a24c-01a2d66995d0" providerId="ADAL" clId="{470BD26F-3F22-B64B-88E2-CFE1E5A3565A}" dt="2024-02-27T04:55:59.227" v="812" actId="1076"/>
          <ac:grpSpMkLst>
            <pc:docMk/>
            <pc:sldMk cId="891079261" sldId="257"/>
            <ac:grpSpMk id="14" creationId="{F447B78D-93B9-94C8-C26C-52A9799A1F6F}"/>
          </ac:grpSpMkLst>
        </pc:grpChg>
        <pc:grpChg chg="add mod">
          <ac:chgData name="Sepulveda Araya, Edgardo Ignacio - (edgardo)" userId="7ef1705e-5636-4b2a-a24c-01a2d66995d0" providerId="ADAL" clId="{470BD26F-3F22-B64B-88E2-CFE1E5A3565A}" dt="2024-02-27T04:56:07.048" v="813" actId="1076"/>
          <ac:grpSpMkLst>
            <pc:docMk/>
            <pc:sldMk cId="891079261" sldId="257"/>
            <ac:grpSpMk id="15" creationId="{7F5CF99F-E179-121B-0917-E332018F20A5}"/>
          </ac:grpSpMkLst>
        </pc:grpChg>
        <pc:grpChg chg="add mod">
          <ac:chgData name="Sepulveda Araya, Edgardo Ignacio - (edgardo)" userId="7ef1705e-5636-4b2a-a24c-01a2d66995d0" providerId="ADAL" clId="{470BD26F-3F22-B64B-88E2-CFE1E5A3565A}" dt="2024-02-27T04:59:08.325" v="831" actId="164"/>
          <ac:grpSpMkLst>
            <pc:docMk/>
            <pc:sldMk cId="891079261" sldId="257"/>
            <ac:grpSpMk id="17" creationId="{D749BF8C-E149-2F87-2369-47389EBF4BAF}"/>
          </ac:grpSpMkLst>
        </pc:grpChg>
        <pc:picChg chg="add del mod">
          <ac:chgData name="Sepulveda Araya, Edgardo Ignacio - (edgardo)" userId="7ef1705e-5636-4b2a-a24c-01a2d66995d0" providerId="ADAL" clId="{470BD26F-3F22-B64B-88E2-CFE1E5A3565A}" dt="2024-02-27T04:34:54.599" v="520" actId="478"/>
          <ac:picMkLst>
            <pc:docMk/>
            <pc:sldMk cId="891079261" sldId="257"/>
            <ac:picMk id="7" creationId="{F1AE1E08-8903-CDD7-EA01-365FCE1ED843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48.901" v="811" actId="1076"/>
          <ac:picMkLst>
            <pc:docMk/>
            <pc:sldMk cId="891079261" sldId="257"/>
            <ac:picMk id="10" creationId="{C048307E-FA8B-6A41-D0CA-9829E8D57F69}"/>
          </ac:picMkLst>
        </pc:picChg>
        <pc:picChg chg="mod">
          <ac:chgData name="Sepulveda Araya, Edgardo Ignacio - (edgardo)" userId="7ef1705e-5636-4b2a-a24c-01a2d66995d0" providerId="ADAL" clId="{470BD26F-3F22-B64B-88E2-CFE1E5A3565A}" dt="2024-02-27T04:56:24.175" v="815" actId="1076"/>
          <ac:picMkLst>
            <pc:docMk/>
            <pc:sldMk cId="891079261" sldId="257"/>
            <ac:picMk id="1025" creationId="{95B18057-4CCD-4DE9-D83A-CF214B33E269}"/>
          </ac:picMkLst>
        </pc:picChg>
        <pc:picChg chg="mod">
          <ac:chgData name="Sepulveda Araya, Edgardo Ignacio - (edgardo)" userId="7ef1705e-5636-4b2a-a24c-01a2d66995d0" providerId="ADAL" clId="{470BD26F-3F22-B64B-88E2-CFE1E5A3565A}" dt="2024-02-27T04:52:35.799" v="748" actId="14100"/>
          <ac:picMkLst>
            <pc:docMk/>
            <pc:sldMk cId="891079261" sldId="257"/>
            <ac:picMk id="1026" creationId="{0450040E-1CA7-296F-466F-9EF8A77DB3D9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48.901" v="811" actId="1076"/>
          <ac:picMkLst>
            <pc:docMk/>
            <pc:sldMk cId="891079261" sldId="257"/>
            <ac:picMk id="1027" creationId="{52676227-5209-A8D5-C278-07A9A320F33F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48.901" v="811" actId="1076"/>
          <ac:picMkLst>
            <pc:docMk/>
            <pc:sldMk cId="891079261" sldId="257"/>
            <ac:picMk id="1028" creationId="{316B7FE3-374E-62B7-0A72-0080E2A0FA8E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59.227" v="812" actId="1076"/>
          <ac:picMkLst>
            <pc:docMk/>
            <pc:sldMk cId="891079261" sldId="257"/>
            <ac:picMk id="1029" creationId="{3FDFDF84-B733-CDC1-C88F-72F8F69E473A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59.227" v="812" actId="1076"/>
          <ac:picMkLst>
            <pc:docMk/>
            <pc:sldMk cId="891079261" sldId="257"/>
            <ac:picMk id="1030" creationId="{D9A91F64-C2A7-5207-DCF4-D0DEAEF628A8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5:59.227" v="812" actId="1076"/>
          <ac:picMkLst>
            <pc:docMk/>
            <pc:sldMk cId="891079261" sldId="257"/>
            <ac:picMk id="1031" creationId="{5E1C9913-100B-5012-AB07-7E3307F4F7E2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6:07.048" v="813" actId="1076"/>
          <ac:picMkLst>
            <pc:docMk/>
            <pc:sldMk cId="891079261" sldId="257"/>
            <ac:picMk id="1032" creationId="{492376B2-1365-AD14-307C-C7D4365AB8EA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6:07.048" v="813" actId="1076"/>
          <ac:picMkLst>
            <pc:docMk/>
            <pc:sldMk cId="891079261" sldId="257"/>
            <ac:picMk id="1033" creationId="{5EAA110F-D129-9173-B70D-B3045983202F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6:07.048" v="813" actId="1076"/>
          <ac:picMkLst>
            <pc:docMk/>
            <pc:sldMk cId="891079261" sldId="257"/>
            <ac:picMk id="1034" creationId="{37E00FE7-C8E8-AF8A-FDB3-20B605D8C9A0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9:08.325" v="831" actId="164"/>
          <ac:picMkLst>
            <pc:docMk/>
            <pc:sldMk cId="891079261" sldId="257"/>
            <ac:picMk id="1035" creationId="{1F20519E-745E-622E-1655-CD64FBB73368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9:08.325" v="831" actId="164"/>
          <ac:picMkLst>
            <pc:docMk/>
            <pc:sldMk cId="891079261" sldId="257"/>
            <ac:picMk id="1036" creationId="{C76C5966-B403-1E7B-8697-C8AFAEB8A225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4:59:08.325" v="831" actId="164"/>
          <ac:picMkLst>
            <pc:docMk/>
            <pc:sldMk cId="891079261" sldId="257"/>
            <ac:picMk id="1037" creationId="{35EFCC9E-065A-51BA-CE13-535E555DF5A5}"/>
          </ac:picMkLst>
        </pc:picChg>
      </pc:sldChg>
      <pc:sldChg chg="addSp delSp modSp mod">
        <pc:chgData name="Sepulveda Araya, Edgardo Ignacio - (edgardo)" userId="7ef1705e-5636-4b2a-a24c-01a2d66995d0" providerId="ADAL" clId="{470BD26F-3F22-B64B-88E2-CFE1E5A3565A}" dt="2024-02-27T05:30:59.347" v="936" actId="1076"/>
        <pc:sldMkLst>
          <pc:docMk/>
          <pc:sldMk cId="3643438408" sldId="258"/>
        </pc:sldMkLst>
        <pc:spChg chg="del">
          <ac:chgData name="Sepulveda Araya, Edgardo Ignacio - (edgardo)" userId="7ef1705e-5636-4b2a-a24c-01a2d66995d0" providerId="ADAL" clId="{470BD26F-3F22-B64B-88E2-CFE1E5A3565A}" dt="2024-02-27T04:03:10.604" v="237" actId="478"/>
          <ac:spMkLst>
            <pc:docMk/>
            <pc:sldMk cId="3643438408" sldId="258"/>
            <ac:spMk id="3" creationId="{9251D18A-0B60-BBE9-163E-64027B3B8328}"/>
          </ac:spMkLst>
        </pc:spChg>
        <pc:spChg chg="mod">
          <ac:chgData name="Sepulveda Araya, Edgardo Ignacio - (edgardo)" userId="7ef1705e-5636-4b2a-a24c-01a2d66995d0" providerId="ADAL" clId="{470BD26F-3F22-B64B-88E2-CFE1E5A3565A}" dt="2024-02-27T05:20:31.835" v="928" actId="1076"/>
          <ac:spMkLst>
            <pc:docMk/>
            <pc:sldMk cId="3643438408" sldId="258"/>
            <ac:spMk id="4" creationId="{AF9D0E25-433D-B7D0-8C82-8893895473BF}"/>
          </ac:spMkLst>
        </pc:spChg>
        <pc:spChg chg="add del mod">
          <ac:chgData name="Sepulveda Araya, Edgardo Ignacio - (edgardo)" userId="7ef1705e-5636-4b2a-a24c-01a2d66995d0" providerId="ADAL" clId="{470BD26F-3F22-B64B-88E2-CFE1E5A3565A}" dt="2024-02-27T04:03:12.026" v="238" actId="478"/>
          <ac:spMkLst>
            <pc:docMk/>
            <pc:sldMk cId="3643438408" sldId="258"/>
            <ac:spMk id="7" creationId="{E597EC02-FDA7-5385-CFEE-4F91C2DD141B}"/>
          </ac:spMkLst>
        </pc:spChg>
        <pc:graphicFrameChg chg="add mod modGraphic">
          <ac:chgData name="Sepulveda Araya, Edgardo Ignacio - (edgardo)" userId="7ef1705e-5636-4b2a-a24c-01a2d66995d0" providerId="ADAL" clId="{470BD26F-3F22-B64B-88E2-CFE1E5A3565A}" dt="2024-02-27T04:59:34.143" v="835" actId="14734"/>
          <ac:graphicFrameMkLst>
            <pc:docMk/>
            <pc:sldMk cId="3643438408" sldId="258"/>
            <ac:graphicFrameMk id="5" creationId="{176CFF55-EFD9-A964-B0DB-DEE72344B1C4}"/>
          </ac:graphicFrameMkLst>
        </pc:graphicFrameChg>
        <pc:graphicFrameChg chg="add del mod">
          <ac:chgData name="Sepulveda Araya, Edgardo Ignacio - (edgardo)" userId="7ef1705e-5636-4b2a-a24c-01a2d66995d0" providerId="ADAL" clId="{470BD26F-3F22-B64B-88E2-CFE1E5A3565A}" dt="2024-02-27T05:17:02.289" v="896" actId="478"/>
          <ac:graphicFrameMkLst>
            <pc:docMk/>
            <pc:sldMk cId="3643438408" sldId="258"/>
            <ac:graphicFrameMk id="8" creationId="{80C2ED67-8186-6D73-0B00-B88C565E7B05}"/>
          </ac:graphicFrameMkLst>
        </pc:graphicFrameChg>
        <pc:graphicFrameChg chg="add mod">
          <ac:chgData name="Sepulveda Araya, Edgardo Ignacio - (edgardo)" userId="7ef1705e-5636-4b2a-a24c-01a2d66995d0" providerId="ADAL" clId="{470BD26F-3F22-B64B-88E2-CFE1E5A3565A}" dt="2024-02-27T05:20:06.651" v="926" actId="404"/>
          <ac:graphicFrameMkLst>
            <pc:docMk/>
            <pc:sldMk cId="3643438408" sldId="258"/>
            <ac:graphicFrameMk id="12" creationId="{80C2ED67-8186-6D73-0B00-B88C565E7B05}"/>
          </ac:graphicFrameMkLst>
        </pc:graphicFrameChg>
        <pc:picChg chg="add del mod">
          <ac:chgData name="Sepulveda Araya, Edgardo Ignacio - (edgardo)" userId="7ef1705e-5636-4b2a-a24c-01a2d66995d0" providerId="ADAL" clId="{470BD26F-3F22-B64B-88E2-CFE1E5A3565A}" dt="2024-02-27T05:17:57.958" v="899" actId="478"/>
          <ac:picMkLst>
            <pc:docMk/>
            <pc:sldMk cId="3643438408" sldId="258"/>
            <ac:picMk id="9" creationId="{1E8785FB-8E26-A6A3-57C5-585E3941B74E}"/>
          </ac:picMkLst>
        </pc:picChg>
        <pc:picChg chg="add del mod">
          <ac:chgData name="Sepulveda Araya, Edgardo Ignacio - (edgardo)" userId="7ef1705e-5636-4b2a-a24c-01a2d66995d0" providerId="ADAL" clId="{470BD26F-3F22-B64B-88E2-CFE1E5A3565A}" dt="2024-02-27T05:18:57.834" v="908" actId="478"/>
          <ac:picMkLst>
            <pc:docMk/>
            <pc:sldMk cId="3643438408" sldId="258"/>
            <ac:picMk id="10" creationId="{52CDC267-1BD1-84A3-3A6A-B6237BADF886}"/>
          </ac:picMkLst>
        </pc:picChg>
        <pc:picChg chg="add del mod">
          <ac:chgData name="Sepulveda Araya, Edgardo Ignacio - (edgardo)" userId="7ef1705e-5636-4b2a-a24c-01a2d66995d0" providerId="ADAL" clId="{470BD26F-3F22-B64B-88E2-CFE1E5A3565A}" dt="2024-02-27T05:19:23.898" v="913" actId="478"/>
          <ac:picMkLst>
            <pc:docMk/>
            <pc:sldMk cId="3643438408" sldId="258"/>
            <ac:picMk id="11" creationId="{65C4B963-8DFF-2EDD-AD08-C6B2101BDB3B}"/>
          </ac:picMkLst>
        </pc:picChg>
        <pc:picChg chg="add mod modCrop">
          <ac:chgData name="Sepulveda Araya, Edgardo Ignacio - (edgardo)" userId="7ef1705e-5636-4b2a-a24c-01a2d66995d0" providerId="ADAL" clId="{470BD26F-3F22-B64B-88E2-CFE1E5A3565A}" dt="2024-02-27T05:30:59.347" v="936" actId="1076"/>
          <ac:picMkLst>
            <pc:docMk/>
            <pc:sldMk cId="3643438408" sldId="258"/>
            <ac:picMk id="13" creationId="{B314ABE4-8171-A7D0-0F49-0005E1A6EEC5}"/>
          </ac:picMkLst>
        </pc:picChg>
      </pc:sldChg>
      <pc:sldChg chg="addSp delSp modSp mod">
        <pc:chgData name="Sepulveda Araya, Edgardo Ignacio - (edgardo)" userId="7ef1705e-5636-4b2a-a24c-01a2d66995d0" providerId="ADAL" clId="{470BD26F-3F22-B64B-88E2-CFE1E5A3565A}" dt="2024-02-27T06:08:15.236" v="1056" actId="1076"/>
        <pc:sldMkLst>
          <pc:docMk/>
          <pc:sldMk cId="2925249242" sldId="259"/>
        </pc:sldMkLst>
        <pc:spChg chg="mod">
          <ac:chgData name="Sepulveda Araya, Edgardo Ignacio - (edgardo)" userId="7ef1705e-5636-4b2a-a24c-01a2d66995d0" providerId="ADAL" clId="{470BD26F-3F22-B64B-88E2-CFE1E5A3565A}" dt="2024-02-27T05:02:14.313" v="836" actId="20577"/>
          <ac:spMkLst>
            <pc:docMk/>
            <pc:sldMk cId="2925249242" sldId="259"/>
            <ac:spMk id="5" creationId="{71095F2F-F008-2D4C-1F1F-D92F14CC4FAA}"/>
          </ac:spMkLst>
        </pc:spChg>
        <pc:spChg chg="mod">
          <ac:chgData name="Sepulveda Araya, Edgardo Ignacio - (edgardo)" userId="7ef1705e-5636-4b2a-a24c-01a2d66995d0" providerId="ADAL" clId="{470BD26F-3F22-B64B-88E2-CFE1E5A3565A}" dt="2024-02-27T05:03:00.365" v="839" actId="1076"/>
          <ac:spMkLst>
            <pc:docMk/>
            <pc:sldMk cId="2925249242" sldId="259"/>
            <ac:spMk id="6" creationId="{E7F47B27-0D16-0F64-806C-0CFC4111EA32}"/>
          </ac:spMkLst>
        </pc:spChg>
        <pc:spChg chg="mod">
          <ac:chgData name="Sepulveda Araya, Edgardo Ignacio - (edgardo)" userId="7ef1705e-5636-4b2a-a24c-01a2d66995d0" providerId="ADAL" clId="{470BD26F-3F22-B64B-88E2-CFE1E5A3565A}" dt="2024-02-27T05:03:00.365" v="839" actId="1076"/>
          <ac:spMkLst>
            <pc:docMk/>
            <pc:sldMk cId="2925249242" sldId="259"/>
            <ac:spMk id="7" creationId="{3821B2FD-0452-D459-74EB-2479D4725A19}"/>
          </ac:spMkLst>
        </pc:spChg>
        <pc:spChg chg="del mod">
          <ac:chgData name="Sepulveda Araya, Edgardo Ignacio - (edgardo)" userId="7ef1705e-5636-4b2a-a24c-01a2d66995d0" providerId="ADAL" clId="{470BD26F-3F22-B64B-88E2-CFE1E5A3565A}" dt="2024-02-27T06:07:52.893" v="1048" actId="478"/>
          <ac:spMkLst>
            <pc:docMk/>
            <pc:sldMk cId="2925249242" sldId="259"/>
            <ac:spMk id="8" creationId="{2CB82DBA-16D2-711E-36B9-15E5A7434DE2}"/>
          </ac:spMkLst>
        </pc:spChg>
        <pc:spChg chg="add mod">
          <ac:chgData name="Sepulveda Araya, Edgardo Ignacio - (edgardo)" userId="7ef1705e-5636-4b2a-a24c-01a2d66995d0" providerId="ADAL" clId="{470BD26F-3F22-B64B-88E2-CFE1E5A3565A}" dt="2024-02-27T06:08:15.236" v="1056" actId="1076"/>
          <ac:spMkLst>
            <pc:docMk/>
            <pc:sldMk cId="2925249242" sldId="259"/>
            <ac:spMk id="10" creationId="{38315DD3-0093-2042-A481-D4D863EA4CD1}"/>
          </ac:spMkLst>
        </pc:spChg>
        <pc:grpChg chg="add mod">
          <ac:chgData name="Sepulveda Araya, Edgardo Ignacio - (edgardo)" userId="7ef1705e-5636-4b2a-a24c-01a2d66995d0" providerId="ADAL" clId="{470BD26F-3F22-B64B-88E2-CFE1E5A3565A}" dt="2024-02-27T06:08:12.571" v="1055" actId="1076"/>
          <ac:grpSpMkLst>
            <pc:docMk/>
            <pc:sldMk cId="2925249242" sldId="259"/>
            <ac:grpSpMk id="11" creationId="{CF75735B-443B-30EE-1EF3-57758F2F9467}"/>
          </ac:grpSpMkLst>
        </pc:grpChg>
        <pc:picChg chg="add del mod">
          <ac:chgData name="Sepulveda Araya, Edgardo Ignacio - (edgardo)" userId="7ef1705e-5636-4b2a-a24c-01a2d66995d0" providerId="ADAL" clId="{470BD26F-3F22-B64B-88E2-CFE1E5A3565A}" dt="2024-02-27T05:35:50.046" v="941" actId="478"/>
          <ac:picMkLst>
            <pc:docMk/>
            <pc:sldMk cId="2925249242" sldId="259"/>
            <ac:picMk id="3" creationId="{E799560D-E1A5-62E5-EFDD-EC47F3F3A7E3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6:08:12.571" v="1055" actId="1076"/>
          <ac:picMkLst>
            <pc:docMk/>
            <pc:sldMk cId="2925249242" sldId="259"/>
            <ac:picMk id="4" creationId="{44319828-9DDB-FA26-808B-0AD4959B936C}"/>
          </ac:picMkLst>
        </pc:picChg>
        <pc:picChg chg="mod modCrop">
          <ac:chgData name="Sepulveda Araya, Edgardo Ignacio - (edgardo)" userId="7ef1705e-5636-4b2a-a24c-01a2d66995d0" providerId="ADAL" clId="{470BD26F-3F22-B64B-88E2-CFE1E5A3565A}" dt="2024-02-27T05:39:15.865" v="951" actId="1076"/>
          <ac:picMkLst>
            <pc:docMk/>
            <pc:sldMk cId="2925249242" sldId="259"/>
            <ac:picMk id="9" creationId="{051C65FB-AE80-8101-89E3-D5A487812541}"/>
          </ac:picMkLst>
        </pc:picChg>
        <pc:picChg chg="del mod">
          <ac:chgData name="Sepulveda Araya, Edgardo Ignacio - (edgardo)" userId="7ef1705e-5636-4b2a-a24c-01a2d66995d0" providerId="ADAL" clId="{470BD26F-3F22-B64B-88E2-CFE1E5A3565A}" dt="2024-02-27T05:03:48.757" v="848" actId="21"/>
          <ac:picMkLst>
            <pc:docMk/>
            <pc:sldMk cId="2925249242" sldId="259"/>
            <ac:picMk id="3073" creationId="{7BF6D190-2A2B-7C4B-1BE1-48B6CB3FA33C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42:24.152" v="990" actId="1076"/>
          <ac:picMkLst>
            <pc:docMk/>
            <pc:sldMk cId="2925249242" sldId="259"/>
            <ac:picMk id="3074" creationId="{90985070-3A6D-5F99-C135-750D0B119ECA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42:21.600" v="989" actId="1076"/>
          <ac:picMkLst>
            <pc:docMk/>
            <pc:sldMk cId="2925249242" sldId="259"/>
            <ac:picMk id="3075" creationId="{1230D56D-22E3-67C1-8928-21066734401D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43:44.561" v="993" actId="1076"/>
          <ac:picMkLst>
            <pc:docMk/>
            <pc:sldMk cId="2925249242" sldId="259"/>
            <ac:picMk id="3076" creationId="{E867FA7A-FDD4-F3A9-69BD-AE2BFEBA98D9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45:51.186" v="998" actId="1076"/>
          <ac:picMkLst>
            <pc:docMk/>
            <pc:sldMk cId="2925249242" sldId="259"/>
            <ac:picMk id="3077" creationId="{C40A1B10-7B1B-4C57-D481-E7E3A311BFA7}"/>
          </ac:picMkLst>
        </pc:picChg>
      </pc:sldChg>
      <pc:sldChg chg="modSp mod modShow">
        <pc:chgData name="Sepulveda Araya, Edgardo Ignacio - (edgardo)" userId="7ef1705e-5636-4b2a-a24c-01a2d66995d0" providerId="ADAL" clId="{470BD26F-3F22-B64B-88E2-CFE1E5A3565A}" dt="2024-02-27T05:05:41.503" v="891" actId="1076"/>
        <pc:sldMkLst>
          <pc:docMk/>
          <pc:sldMk cId="3197680460" sldId="260"/>
        </pc:sldMkLst>
        <pc:spChg chg="mod">
          <ac:chgData name="Sepulveda Araya, Edgardo Ignacio - (edgardo)" userId="7ef1705e-5636-4b2a-a24c-01a2d66995d0" providerId="ADAL" clId="{470BD26F-3F22-B64B-88E2-CFE1E5A3565A}" dt="2024-02-27T05:05:37.496" v="890" actId="20577"/>
          <ac:spMkLst>
            <pc:docMk/>
            <pc:sldMk cId="3197680460" sldId="260"/>
            <ac:spMk id="2" creationId="{EE647DAC-3792-B163-C110-4300673B4740}"/>
          </ac:spMkLst>
        </pc:spChg>
        <pc:spChg chg="mod">
          <ac:chgData name="Sepulveda Araya, Edgardo Ignacio - (edgardo)" userId="7ef1705e-5636-4b2a-a24c-01a2d66995d0" providerId="ADAL" clId="{470BD26F-3F22-B64B-88E2-CFE1E5A3565A}" dt="2024-02-27T05:05:41.503" v="891" actId="1076"/>
          <ac:spMkLst>
            <pc:docMk/>
            <pc:sldMk cId="3197680460" sldId="260"/>
            <ac:spMk id="4" creationId="{9C62F136-C867-F831-B45F-F2EB7905D17E}"/>
          </ac:spMkLst>
        </pc:spChg>
      </pc:sldChg>
      <pc:sldChg chg="mod modShow">
        <pc:chgData name="Sepulveda Araya, Edgardo Ignacio - (edgardo)" userId="7ef1705e-5636-4b2a-a24c-01a2d66995d0" providerId="ADAL" clId="{470BD26F-3F22-B64B-88E2-CFE1E5A3565A}" dt="2024-02-27T05:05:09.613" v="876" actId="729"/>
        <pc:sldMkLst>
          <pc:docMk/>
          <pc:sldMk cId="3012728893" sldId="261"/>
        </pc:sldMkLst>
      </pc:sldChg>
      <pc:sldChg chg="addSp delSp modSp new del mod modShow">
        <pc:chgData name="Sepulveda Araya, Edgardo Ignacio - (edgardo)" userId="7ef1705e-5636-4b2a-a24c-01a2d66995d0" providerId="ADAL" clId="{470BD26F-3F22-B64B-88E2-CFE1E5A3565A}" dt="2024-02-27T05:45:59.660" v="999" actId="2696"/>
        <pc:sldMkLst>
          <pc:docMk/>
          <pc:sldMk cId="4108602054" sldId="262"/>
        </pc:sldMkLst>
        <pc:spChg chg="del">
          <ac:chgData name="Sepulveda Araya, Edgardo Ignacio - (edgardo)" userId="7ef1705e-5636-4b2a-a24c-01a2d66995d0" providerId="ADAL" clId="{470BD26F-3F22-B64B-88E2-CFE1E5A3565A}" dt="2024-02-27T05:03:45.029" v="846" actId="478"/>
          <ac:spMkLst>
            <pc:docMk/>
            <pc:sldMk cId="4108602054" sldId="262"/>
            <ac:spMk id="2" creationId="{10952A96-FC12-09F6-F01A-63EB157800C6}"/>
          </ac:spMkLst>
        </pc:spChg>
        <pc:spChg chg="del">
          <ac:chgData name="Sepulveda Araya, Edgardo Ignacio - (edgardo)" userId="7ef1705e-5636-4b2a-a24c-01a2d66995d0" providerId="ADAL" clId="{470BD26F-3F22-B64B-88E2-CFE1E5A3565A}" dt="2024-02-27T05:03:45.945" v="847" actId="478"/>
          <ac:spMkLst>
            <pc:docMk/>
            <pc:sldMk cId="4108602054" sldId="262"/>
            <ac:spMk id="3" creationId="{4EB16BBA-C9D5-77B6-84A5-3BCA22D3E2DB}"/>
          </ac:spMkLst>
        </pc:spChg>
        <pc:spChg chg="add del mod">
          <ac:chgData name="Sepulveda Araya, Edgardo Ignacio - (edgardo)" userId="7ef1705e-5636-4b2a-a24c-01a2d66995d0" providerId="ADAL" clId="{470BD26F-3F22-B64B-88E2-CFE1E5A3565A}" dt="2024-02-27T05:39:41.467" v="958" actId="21"/>
          <ac:spMkLst>
            <pc:docMk/>
            <pc:sldMk cId="4108602054" sldId="262"/>
            <ac:spMk id="5" creationId="{360C4438-201E-BD37-99C5-8AEFA77FB903}"/>
          </ac:spMkLst>
        </pc:spChg>
        <pc:picChg chg="add del mod">
          <ac:chgData name="Sepulveda Araya, Edgardo Ignacio - (edgardo)" userId="7ef1705e-5636-4b2a-a24c-01a2d66995d0" providerId="ADAL" clId="{470BD26F-3F22-B64B-88E2-CFE1E5A3565A}" dt="2024-02-27T05:39:20.580" v="952" actId="21"/>
          <ac:picMkLst>
            <pc:docMk/>
            <pc:sldMk cId="4108602054" sldId="262"/>
            <ac:picMk id="4" creationId="{1E449AF1-477E-4D50-DFF3-65374BE85E6A}"/>
          </ac:picMkLst>
        </pc:picChg>
      </pc:sldChg>
      <pc:sldChg chg="addSp delSp modSp add mod ord">
        <pc:chgData name="Sepulveda Araya, Edgardo Ignacio - (edgardo)" userId="7ef1705e-5636-4b2a-a24c-01a2d66995d0" providerId="ADAL" clId="{470BD26F-3F22-B64B-88E2-CFE1E5A3565A}" dt="2024-02-27T06:01:52.731" v="1047" actId="1076"/>
        <pc:sldMkLst>
          <pc:docMk/>
          <pc:sldMk cId="2478355033" sldId="263"/>
        </pc:sldMkLst>
        <pc:spChg chg="del mod">
          <ac:chgData name="Sepulveda Araya, Edgardo Ignacio - (edgardo)" userId="7ef1705e-5636-4b2a-a24c-01a2d66995d0" providerId="ADAL" clId="{470BD26F-3F22-B64B-88E2-CFE1E5A3565A}" dt="2024-02-27T05:46:10.819" v="1001" actId="478"/>
          <ac:spMkLst>
            <pc:docMk/>
            <pc:sldMk cId="2478355033" sldId="263"/>
            <ac:spMk id="4" creationId="{9C62F136-C867-F831-B45F-F2EB7905D17E}"/>
          </ac:spMkLst>
        </pc:spChg>
        <pc:picChg chg="add mod">
          <ac:chgData name="Sepulveda Araya, Edgardo Ignacio - (edgardo)" userId="7ef1705e-5636-4b2a-a24c-01a2d66995d0" providerId="ADAL" clId="{470BD26F-3F22-B64B-88E2-CFE1E5A3565A}" dt="2024-02-27T05:52:00.641" v="1012" actId="1076"/>
          <ac:picMkLst>
            <pc:docMk/>
            <pc:sldMk cId="2478355033" sldId="263"/>
            <ac:picMk id="3" creationId="{C0110C01-891A-5679-E8FB-3BD007DC3F1F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53:47.451" v="1017" actId="1076"/>
          <ac:picMkLst>
            <pc:docMk/>
            <pc:sldMk cId="2478355033" sldId="263"/>
            <ac:picMk id="5" creationId="{F2CFA1C3-D382-F3DC-34E2-C18EDC5C1CD7}"/>
          </ac:picMkLst>
        </pc:picChg>
        <pc:picChg chg="del mod">
          <ac:chgData name="Sepulveda Araya, Edgardo Ignacio - (edgardo)" userId="7ef1705e-5636-4b2a-a24c-01a2d66995d0" providerId="ADAL" clId="{470BD26F-3F22-B64B-88E2-CFE1E5A3565A}" dt="2024-02-27T05:51:53.770" v="1009" actId="478"/>
          <ac:picMkLst>
            <pc:docMk/>
            <pc:sldMk cId="2478355033" sldId="263"/>
            <ac:picMk id="4097" creationId="{4FAA0952-9BF3-E930-8830-0088319E3E7D}"/>
          </ac:picMkLst>
        </pc:picChg>
        <pc:picChg chg="del mod">
          <ac:chgData name="Sepulveda Araya, Edgardo Ignacio - (edgardo)" userId="7ef1705e-5636-4b2a-a24c-01a2d66995d0" providerId="ADAL" clId="{470BD26F-3F22-B64B-88E2-CFE1E5A3565A}" dt="2024-02-27T05:53:36.450" v="1014" actId="478"/>
          <ac:picMkLst>
            <pc:docMk/>
            <pc:sldMk cId="2478355033" sldId="263"/>
            <ac:picMk id="4098" creationId="{B32A7805-12C2-50E5-9CB4-306D732D71B5}"/>
          </ac:picMkLst>
        </pc:picChg>
        <pc:picChg chg="add del">
          <ac:chgData name="Sepulveda Araya, Edgardo Ignacio - (edgardo)" userId="7ef1705e-5636-4b2a-a24c-01a2d66995d0" providerId="ADAL" clId="{470BD26F-3F22-B64B-88E2-CFE1E5A3565A}" dt="2024-02-27T05:55:32.815" v="1019" actId="478"/>
          <ac:picMkLst>
            <pc:docMk/>
            <pc:sldMk cId="2478355033" sldId="263"/>
            <ac:picMk id="4099" creationId="{B71C2F84-A0BF-088C-8B83-64F8AA6B8BEC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55:54.157" v="1027" actId="1076"/>
          <ac:picMkLst>
            <pc:docMk/>
            <pc:sldMk cId="2478355033" sldId="263"/>
            <ac:picMk id="4100" creationId="{99F74A63-A6EA-E220-FBC2-55B6D72104E3}"/>
          </ac:picMkLst>
        </pc:picChg>
        <pc:picChg chg="add del mod">
          <ac:chgData name="Sepulveda Araya, Edgardo Ignacio - (edgardo)" userId="7ef1705e-5636-4b2a-a24c-01a2d66995d0" providerId="ADAL" clId="{470BD26F-3F22-B64B-88E2-CFE1E5A3565A}" dt="2024-02-27T05:58:01.036" v="1034" actId="478"/>
          <ac:picMkLst>
            <pc:docMk/>
            <pc:sldMk cId="2478355033" sldId="263"/>
            <ac:picMk id="4101" creationId="{B6C2976B-4C64-417B-9005-264E5B412F69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58:09.624" v="1035" actId="1076"/>
          <ac:picMkLst>
            <pc:docMk/>
            <pc:sldMk cId="2478355033" sldId="263"/>
            <ac:picMk id="4102" creationId="{0D49F567-43D7-B148-66A8-0FF914FCC6D9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59:25.745" v="1038" actId="1076"/>
          <ac:picMkLst>
            <pc:docMk/>
            <pc:sldMk cId="2478355033" sldId="263"/>
            <ac:picMk id="4103" creationId="{86B2A35B-23D4-11F9-CA56-AE047395F788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5:59:58.234" v="1041" actId="1076"/>
          <ac:picMkLst>
            <pc:docMk/>
            <pc:sldMk cId="2478355033" sldId="263"/>
            <ac:picMk id="4104" creationId="{479E0BBB-F084-AD1D-0260-C2F5B684300A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6:01:29.031" v="1044" actId="1076"/>
          <ac:picMkLst>
            <pc:docMk/>
            <pc:sldMk cId="2478355033" sldId="263"/>
            <ac:picMk id="4105" creationId="{9F56E85F-194E-DEAC-3A29-EAEB1E700303}"/>
          </ac:picMkLst>
        </pc:picChg>
        <pc:picChg chg="add mod">
          <ac:chgData name="Sepulveda Araya, Edgardo Ignacio - (edgardo)" userId="7ef1705e-5636-4b2a-a24c-01a2d66995d0" providerId="ADAL" clId="{470BD26F-3F22-B64B-88E2-CFE1E5A3565A}" dt="2024-02-27T06:01:52.731" v="1047" actId="1076"/>
          <ac:picMkLst>
            <pc:docMk/>
            <pc:sldMk cId="2478355033" sldId="263"/>
            <ac:picMk id="4106" creationId="{FED4DCF5-C06F-D00A-FEFC-36F955EBBB38}"/>
          </ac:picMkLst>
        </pc:picChg>
      </pc:sldChg>
    </pc:docChg>
  </pc:docChgLst>
  <pc:docChgLst>
    <pc:chgData name="Sepulveda Araya, Edgardo Ignacio - (edgardo)" userId="7ef1705e-5636-4b2a-a24c-01a2d66995d0" providerId="ADAL" clId="{9AC04871-7E99-4198-ACF8-E9DC25D143FE}"/>
    <pc:docChg chg="custSel mod modSld">
      <pc:chgData name="Sepulveda Araya, Edgardo Ignacio - (edgardo)" userId="7ef1705e-5636-4b2a-a24c-01a2d66995d0" providerId="ADAL" clId="{9AC04871-7E99-4198-ACF8-E9DC25D143FE}" dt="2024-04-03T19:43:42.981" v="341" actId="1076"/>
      <pc:docMkLst>
        <pc:docMk/>
      </pc:docMkLst>
      <pc:sldChg chg="modSp mod">
        <pc:chgData name="Sepulveda Araya, Edgardo Ignacio - (edgardo)" userId="7ef1705e-5636-4b2a-a24c-01a2d66995d0" providerId="ADAL" clId="{9AC04871-7E99-4198-ACF8-E9DC25D143FE}" dt="2024-04-02T21:58:49.396" v="7" actId="20577"/>
        <pc:sldMkLst>
          <pc:docMk/>
          <pc:sldMk cId="3395706493" sldId="264"/>
        </pc:sldMkLst>
        <pc:spChg chg="mod">
          <ac:chgData name="Sepulveda Araya, Edgardo Ignacio - (edgardo)" userId="7ef1705e-5636-4b2a-a24c-01a2d66995d0" providerId="ADAL" clId="{9AC04871-7E99-4198-ACF8-E9DC25D143FE}" dt="2024-04-02T21:58:49.396" v="7" actId="20577"/>
          <ac:spMkLst>
            <pc:docMk/>
            <pc:sldMk cId="3395706493" sldId="264"/>
            <ac:spMk id="2" creationId="{2614A096-FBCF-7604-7F96-C47A07335553}"/>
          </ac:spMkLst>
        </pc:spChg>
      </pc:sldChg>
      <pc:sldChg chg="addSp modSp mod">
        <pc:chgData name="Sepulveda Araya, Edgardo Ignacio - (edgardo)" userId="7ef1705e-5636-4b2a-a24c-01a2d66995d0" providerId="ADAL" clId="{9AC04871-7E99-4198-ACF8-E9DC25D143FE}" dt="2024-04-02T21:59:30.656" v="19" actId="20577"/>
        <pc:sldMkLst>
          <pc:docMk/>
          <pc:sldMk cId="3940882022" sldId="265"/>
        </pc:sldMkLst>
        <pc:spChg chg="mod">
          <ac:chgData name="Sepulveda Araya, Edgardo Ignacio - (edgardo)" userId="7ef1705e-5636-4b2a-a24c-01a2d66995d0" providerId="ADAL" clId="{9AC04871-7E99-4198-ACF8-E9DC25D143FE}" dt="2024-04-02T21:59:09.546" v="14" actId="1076"/>
          <ac:spMkLst>
            <pc:docMk/>
            <pc:sldMk cId="3940882022" sldId="265"/>
            <ac:spMk id="2" creationId="{E214BF52-CF3A-B709-3DFD-E2D96BC36C1D}"/>
          </ac:spMkLst>
        </pc:spChg>
        <pc:spChg chg="mod">
          <ac:chgData name="Sepulveda Araya, Edgardo Ignacio - (edgardo)" userId="7ef1705e-5636-4b2a-a24c-01a2d66995d0" providerId="ADAL" clId="{9AC04871-7E99-4198-ACF8-E9DC25D143FE}" dt="2024-04-02T21:59:15.920" v="15" actId="1076"/>
          <ac:spMkLst>
            <pc:docMk/>
            <pc:sldMk cId="3940882022" sldId="265"/>
            <ac:spMk id="3" creationId="{EB89844E-5209-02CC-3391-CAD8FFAF4C05}"/>
          </ac:spMkLst>
        </pc:spChg>
        <pc:spChg chg="add mod">
          <ac:chgData name="Sepulveda Araya, Edgardo Ignacio - (edgardo)" userId="7ef1705e-5636-4b2a-a24c-01a2d66995d0" providerId="ADAL" clId="{9AC04871-7E99-4198-ACF8-E9DC25D143FE}" dt="2024-04-02T21:59:30.656" v="19" actId="20577"/>
          <ac:spMkLst>
            <pc:docMk/>
            <pc:sldMk cId="3940882022" sldId="265"/>
            <ac:spMk id="4" creationId="{67E46747-67C0-A8EA-E2C7-F13E3E92EB93}"/>
          </ac:spMkLst>
        </pc:spChg>
        <pc:picChg chg="mod">
          <ac:chgData name="Sepulveda Araya, Edgardo Ignacio - (edgardo)" userId="7ef1705e-5636-4b2a-a24c-01a2d66995d0" providerId="ADAL" clId="{9AC04871-7E99-4198-ACF8-E9DC25D143FE}" dt="2024-04-02T21:59:04.487" v="13" actId="1076"/>
          <ac:picMkLst>
            <pc:docMk/>
            <pc:sldMk cId="3940882022" sldId="265"/>
            <ac:picMk id="2049" creationId="{83A60521-5616-8F0D-CC5E-6993DE99B9A2}"/>
          </ac:picMkLst>
        </pc:picChg>
        <pc:picChg chg="mod">
          <ac:chgData name="Sepulveda Araya, Edgardo Ignacio - (edgardo)" userId="7ef1705e-5636-4b2a-a24c-01a2d66995d0" providerId="ADAL" clId="{9AC04871-7E99-4198-ACF8-E9DC25D143FE}" dt="2024-04-02T21:59:02.776" v="12" actId="1076"/>
          <ac:picMkLst>
            <pc:docMk/>
            <pc:sldMk cId="3940882022" sldId="265"/>
            <ac:picMk id="3073" creationId="{F1867B75-BD21-04D4-3E1C-163D0F9B3A77}"/>
          </ac:picMkLst>
        </pc:picChg>
      </pc:sldChg>
      <pc:sldChg chg="addSp modSp mod">
        <pc:chgData name="Sepulveda Araya, Edgardo Ignacio - (edgardo)" userId="7ef1705e-5636-4b2a-a24c-01a2d66995d0" providerId="ADAL" clId="{9AC04871-7E99-4198-ACF8-E9DC25D143FE}" dt="2024-04-02T22:01:58.420" v="22" actId="1076"/>
        <pc:sldMkLst>
          <pc:docMk/>
          <pc:sldMk cId="547389484" sldId="266"/>
        </pc:sldMkLst>
        <pc:spChg chg="add mod">
          <ac:chgData name="Sepulveda Araya, Edgardo Ignacio - (edgardo)" userId="7ef1705e-5636-4b2a-a24c-01a2d66995d0" providerId="ADAL" clId="{9AC04871-7E99-4198-ACF8-E9DC25D143FE}" dt="2024-04-02T22:01:46.872" v="21"/>
          <ac:spMkLst>
            <pc:docMk/>
            <pc:sldMk cId="547389484" sldId="266"/>
            <ac:spMk id="2" creationId="{C85C4566-7FD5-E0A6-A4F6-A2450C6FE35B}"/>
          </ac:spMkLst>
        </pc:spChg>
        <pc:graphicFrameChg chg="mod">
          <ac:chgData name="Sepulveda Araya, Edgardo Ignacio - (edgardo)" userId="7ef1705e-5636-4b2a-a24c-01a2d66995d0" providerId="ADAL" clId="{9AC04871-7E99-4198-ACF8-E9DC25D143FE}" dt="2024-04-02T22:01:58.420" v="22" actId="1076"/>
          <ac:graphicFrameMkLst>
            <pc:docMk/>
            <pc:sldMk cId="547389484" sldId="266"/>
            <ac:graphicFrameMk id="4" creationId="{23C1A477-1E57-115F-C3DA-5D4FB4FD6934}"/>
          </ac:graphicFrameMkLst>
        </pc:graphicFrameChg>
      </pc:sldChg>
      <pc:sldChg chg="modSp">
        <pc:chgData name="Sepulveda Araya, Edgardo Ignacio - (edgardo)" userId="7ef1705e-5636-4b2a-a24c-01a2d66995d0" providerId="ADAL" clId="{9AC04871-7E99-4198-ACF8-E9DC25D143FE}" dt="2024-04-02T22:02:42.002" v="23" actId="1076"/>
        <pc:sldMkLst>
          <pc:docMk/>
          <pc:sldMk cId="1331892952" sldId="267"/>
        </pc:sldMkLst>
        <pc:picChg chg="mod">
          <ac:chgData name="Sepulveda Araya, Edgardo Ignacio - (edgardo)" userId="7ef1705e-5636-4b2a-a24c-01a2d66995d0" providerId="ADAL" clId="{9AC04871-7E99-4198-ACF8-E9DC25D143FE}" dt="2024-04-02T22:02:42.002" v="23" actId="1076"/>
          <ac:picMkLst>
            <pc:docMk/>
            <pc:sldMk cId="1331892952" sldId="267"/>
            <ac:picMk id="4097" creationId="{D60EBE51-0A16-6734-FA19-A6093FD4C41A}"/>
          </ac:picMkLst>
        </pc:picChg>
      </pc:sldChg>
      <pc:sldChg chg="addSp modSp">
        <pc:chgData name="Sepulveda Araya, Edgardo Ignacio - (edgardo)" userId="7ef1705e-5636-4b2a-a24c-01a2d66995d0" providerId="ADAL" clId="{9AC04871-7E99-4198-ACF8-E9DC25D143FE}" dt="2024-04-02T22:03:12.411" v="29" actId="1076"/>
        <pc:sldMkLst>
          <pc:docMk/>
          <pc:sldMk cId="279309986" sldId="268"/>
        </pc:sldMkLst>
        <pc:spChg chg="add mod">
          <ac:chgData name="Sepulveda Araya, Edgardo Ignacio - (edgardo)" userId="7ef1705e-5636-4b2a-a24c-01a2d66995d0" providerId="ADAL" clId="{9AC04871-7E99-4198-ACF8-E9DC25D143FE}" dt="2024-04-02T22:02:52.636" v="24"/>
          <ac:spMkLst>
            <pc:docMk/>
            <pc:sldMk cId="279309986" sldId="268"/>
            <ac:spMk id="2" creationId="{FAFF92F1-E777-A8ED-F817-A6F76969E587}"/>
          </ac:spMkLst>
        </pc:spChg>
        <pc:picChg chg="mod">
          <ac:chgData name="Sepulveda Araya, Edgardo Ignacio - (edgardo)" userId="7ef1705e-5636-4b2a-a24c-01a2d66995d0" providerId="ADAL" clId="{9AC04871-7E99-4198-ACF8-E9DC25D143FE}" dt="2024-04-02T22:03:08.271" v="28" actId="1076"/>
          <ac:picMkLst>
            <pc:docMk/>
            <pc:sldMk cId="279309986" sldId="268"/>
            <ac:picMk id="5122" creationId="{075C47D1-2925-6C27-10D0-0D4FB75F0021}"/>
          </ac:picMkLst>
        </pc:picChg>
        <pc:picChg chg="mod">
          <ac:chgData name="Sepulveda Araya, Edgardo Ignacio - (edgardo)" userId="7ef1705e-5636-4b2a-a24c-01a2d66995d0" providerId="ADAL" clId="{9AC04871-7E99-4198-ACF8-E9DC25D143FE}" dt="2024-04-02T22:03:12.411" v="29" actId="1076"/>
          <ac:picMkLst>
            <pc:docMk/>
            <pc:sldMk cId="279309986" sldId="268"/>
            <ac:picMk id="5123" creationId="{0559155E-7008-7974-4A06-5E993D1549C4}"/>
          </ac:picMkLst>
        </pc:picChg>
      </pc:sldChg>
      <pc:sldChg chg="addSp delSp modSp mod">
        <pc:chgData name="Sepulveda Araya, Edgardo Ignacio - (edgardo)" userId="7ef1705e-5636-4b2a-a24c-01a2d66995d0" providerId="ADAL" clId="{9AC04871-7E99-4198-ACF8-E9DC25D143FE}" dt="2024-04-03T19:43:42.981" v="341" actId="1076"/>
        <pc:sldMkLst>
          <pc:docMk/>
          <pc:sldMk cId="2806722646" sldId="269"/>
        </pc:sldMkLst>
        <pc:spChg chg="del mod">
          <ac:chgData name="Sepulveda Araya, Edgardo Ignacio - (edgardo)" userId="7ef1705e-5636-4b2a-a24c-01a2d66995d0" providerId="ADAL" clId="{9AC04871-7E99-4198-ACF8-E9DC25D143FE}" dt="2024-04-02T22:04:23.581" v="39" actId="478"/>
          <ac:spMkLst>
            <pc:docMk/>
            <pc:sldMk cId="2806722646" sldId="269"/>
            <ac:spMk id="2" creationId="{95928E45-4D0D-2E0F-7D9F-C7ABCE84E52B}"/>
          </ac:spMkLst>
        </pc:spChg>
        <pc:spChg chg="add del mod">
          <ac:chgData name="Sepulveda Araya, Edgardo Ignacio - (edgardo)" userId="7ef1705e-5636-4b2a-a24c-01a2d66995d0" providerId="ADAL" clId="{9AC04871-7E99-4198-ACF8-E9DC25D143FE}" dt="2024-04-02T22:05:06.134" v="46" actId="478"/>
          <ac:spMkLst>
            <pc:docMk/>
            <pc:sldMk cId="2806722646" sldId="269"/>
            <ac:spMk id="3" creationId="{0BBA8AD3-6378-9941-98CD-0109C4CEFD1D}"/>
          </ac:spMkLst>
        </pc:spChg>
        <pc:spChg chg="mod">
          <ac:chgData name="Sepulveda Araya, Edgardo Ignacio - (edgardo)" userId="7ef1705e-5636-4b2a-a24c-01a2d66995d0" providerId="ADAL" clId="{9AC04871-7E99-4198-ACF8-E9DC25D143FE}" dt="2024-04-02T22:16:42.391" v="211" actId="1076"/>
          <ac:spMkLst>
            <pc:docMk/>
            <pc:sldMk cId="2806722646" sldId="269"/>
            <ac:spMk id="4" creationId="{6785189B-E399-8A81-2980-5FF7FD462C73}"/>
          </ac:spMkLst>
        </pc:spChg>
        <pc:spChg chg="add mod">
          <ac:chgData name="Sepulveda Araya, Edgardo Ignacio - (edgardo)" userId="7ef1705e-5636-4b2a-a24c-01a2d66995d0" providerId="ADAL" clId="{9AC04871-7E99-4198-ACF8-E9DC25D143FE}" dt="2024-04-02T22:05:04.341" v="45" actId="20577"/>
          <ac:spMkLst>
            <pc:docMk/>
            <pc:sldMk cId="2806722646" sldId="269"/>
            <ac:spMk id="5" creationId="{8E18432B-E18B-6F81-16D3-1100574C4855}"/>
          </ac:spMkLst>
        </pc:spChg>
        <pc:spChg chg="mod">
          <ac:chgData name="Sepulveda Araya, Edgardo Ignacio - (edgardo)" userId="7ef1705e-5636-4b2a-a24c-01a2d66995d0" providerId="ADAL" clId="{9AC04871-7E99-4198-ACF8-E9DC25D143FE}" dt="2024-04-02T22:16:33.488" v="209" actId="1076"/>
          <ac:spMkLst>
            <pc:docMk/>
            <pc:sldMk cId="2806722646" sldId="269"/>
            <ac:spMk id="6" creationId="{22735DE4-95CD-5298-5605-BDE7BB7E7FE2}"/>
          </ac:spMkLst>
        </pc:spChg>
        <pc:spChg chg="add mod">
          <ac:chgData name="Sepulveda Araya, Edgardo Ignacio - (edgardo)" userId="7ef1705e-5636-4b2a-a24c-01a2d66995d0" providerId="ADAL" clId="{9AC04871-7E99-4198-ACF8-E9DC25D143FE}" dt="2024-04-02T22:23:05.323" v="277" actId="1076"/>
          <ac:spMkLst>
            <pc:docMk/>
            <pc:sldMk cId="2806722646" sldId="269"/>
            <ac:spMk id="7" creationId="{5C487A61-B9AA-C498-A538-719EF839707F}"/>
          </ac:spMkLst>
        </pc:spChg>
        <pc:spChg chg="mod">
          <ac:chgData name="Sepulveda Araya, Edgardo Ignacio - (edgardo)" userId="7ef1705e-5636-4b2a-a24c-01a2d66995d0" providerId="ADAL" clId="{9AC04871-7E99-4198-ACF8-E9DC25D143FE}" dt="2024-04-02T22:16:38.048" v="210" actId="1076"/>
          <ac:spMkLst>
            <pc:docMk/>
            <pc:sldMk cId="2806722646" sldId="269"/>
            <ac:spMk id="8" creationId="{BBE44090-7290-9DF5-2FA5-3379E02D77EE}"/>
          </ac:spMkLst>
        </pc:spChg>
        <pc:spChg chg="mod">
          <ac:chgData name="Sepulveda Araya, Edgardo Ignacio - (edgardo)" userId="7ef1705e-5636-4b2a-a24c-01a2d66995d0" providerId="ADAL" clId="{9AC04871-7E99-4198-ACF8-E9DC25D143FE}" dt="2024-04-02T22:16:50.203" v="212" actId="1076"/>
          <ac:spMkLst>
            <pc:docMk/>
            <pc:sldMk cId="2806722646" sldId="269"/>
            <ac:spMk id="9" creationId="{805B68C0-9356-BA1A-E4CD-8DBFFD84D2F4}"/>
          </ac:spMkLst>
        </pc:spChg>
        <pc:spChg chg="mod">
          <ac:chgData name="Sepulveda Araya, Edgardo Ignacio - (edgardo)" userId="7ef1705e-5636-4b2a-a24c-01a2d66995d0" providerId="ADAL" clId="{9AC04871-7E99-4198-ACF8-E9DC25D143FE}" dt="2024-04-02T22:16:50.203" v="212" actId="1076"/>
          <ac:spMkLst>
            <pc:docMk/>
            <pc:sldMk cId="2806722646" sldId="269"/>
            <ac:spMk id="10" creationId="{549FA2DF-2FCD-6761-B73B-8842D53B558B}"/>
          </ac:spMkLst>
        </pc:spChg>
        <pc:spChg chg="mod">
          <ac:chgData name="Sepulveda Araya, Edgardo Ignacio - (edgardo)" userId="7ef1705e-5636-4b2a-a24c-01a2d66995d0" providerId="ADAL" clId="{9AC04871-7E99-4198-ACF8-E9DC25D143FE}" dt="2024-04-02T22:21:46.290" v="270" actId="1076"/>
          <ac:spMkLst>
            <pc:docMk/>
            <pc:sldMk cId="2806722646" sldId="269"/>
            <ac:spMk id="11" creationId="{7E5B4D92-49B2-6C1B-1A31-F51528458699}"/>
          </ac:spMkLst>
        </pc:spChg>
        <pc:spChg chg="mod">
          <ac:chgData name="Sepulveda Araya, Edgardo Ignacio - (edgardo)" userId="7ef1705e-5636-4b2a-a24c-01a2d66995d0" providerId="ADAL" clId="{9AC04871-7E99-4198-ACF8-E9DC25D143FE}" dt="2024-04-02T22:21:55.939" v="271" actId="1076"/>
          <ac:spMkLst>
            <pc:docMk/>
            <pc:sldMk cId="2806722646" sldId="269"/>
            <ac:spMk id="12" creationId="{BCB9949A-90D0-5D7A-0725-3D734F8A4F93}"/>
          </ac:spMkLst>
        </pc:spChg>
        <pc:spChg chg="mod">
          <ac:chgData name="Sepulveda Araya, Edgardo Ignacio - (edgardo)" userId="7ef1705e-5636-4b2a-a24c-01a2d66995d0" providerId="ADAL" clId="{9AC04871-7E99-4198-ACF8-E9DC25D143FE}" dt="2024-04-03T19:42:38.661" v="337" actId="20577"/>
          <ac:spMkLst>
            <pc:docMk/>
            <pc:sldMk cId="2806722646" sldId="269"/>
            <ac:spMk id="13" creationId="{EF8D61B6-C1CC-951A-F25B-4E4AD993C604}"/>
          </ac:spMkLst>
        </pc:spChg>
        <pc:spChg chg="mod">
          <ac:chgData name="Sepulveda Araya, Edgardo Ignacio - (edgardo)" userId="7ef1705e-5636-4b2a-a24c-01a2d66995d0" providerId="ADAL" clId="{9AC04871-7E99-4198-ACF8-E9DC25D143FE}" dt="2024-04-02T22:25:57.230" v="287" actId="1076"/>
          <ac:spMkLst>
            <pc:docMk/>
            <pc:sldMk cId="2806722646" sldId="269"/>
            <ac:spMk id="14" creationId="{7BF1FBD3-4AAC-2E68-A210-E90F408CA8B9}"/>
          </ac:spMkLst>
        </pc:spChg>
        <pc:spChg chg="mod">
          <ac:chgData name="Sepulveda Araya, Edgardo Ignacio - (edgardo)" userId="7ef1705e-5636-4b2a-a24c-01a2d66995d0" providerId="ADAL" clId="{9AC04871-7E99-4198-ACF8-E9DC25D143FE}" dt="2024-04-03T19:43:04.180" v="338" actId="20577"/>
          <ac:spMkLst>
            <pc:docMk/>
            <pc:sldMk cId="2806722646" sldId="269"/>
            <ac:spMk id="15" creationId="{9DA28669-9049-89D7-03D4-2CE6FD93F91C}"/>
          </ac:spMkLst>
        </pc:spChg>
        <pc:spChg chg="mod">
          <ac:chgData name="Sepulveda Araya, Edgardo Ignacio - (edgardo)" userId="7ef1705e-5636-4b2a-a24c-01a2d66995d0" providerId="ADAL" clId="{9AC04871-7E99-4198-ACF8-E9DC25D143FE}" dt="2024-04-03T19:43:42.981" v="341" actId="1076"/>
          <ac:spMkLst>
            <pc:docMk/>
            <pc:sldMk cId="2806722646" sldId="269"/>
            <ac:spMk id="17" creationId="{61A93FD7-9751-3BC3-2AF4-B796926E121D}"/>
          </ac:spMkLst>
        </pc:spChg>
        <pc:spChg chg="del">
          <ac:chgData name="Sepulveda Araya, Edgardo Ignacio - (edgardo)" userId="7ef1705e-5636-4b2a-a24c-01a2d66995d0" providerId="ADAL" clId="{9AC04871-7E99-4198-ACF8-E9DC25D143FE}" dt="2024-04-02T22:19:15.771" v="236" actId="478"/>
          <ac:spMkLst>
            <pc:docMk/>
            <pc:sldMk cId="2806722646" sldId="269"/>
            <ac:spMk id="19" creationId="{D3DCA959-7EF5-201D-1D0A-03CFCA5CB249}"/>
          </ac:spMkLst>
        </pc:spChg>
        <pc:spChg chg="del mod">
          <ac:chgData name="Sepulveda Araya, Edgardo Ignacio - (edgardo)" userId="7ef1705e-5636-4b2a-a24c-01a2d66995d0" providerId="ADAL" clId="{9AC04871-7E99-4198-ACF8-E9DC25D143FE}" dt="2024-04-02T22:19:14.586" v="235" actId="478"/>
          <ac:spMkLst>
            <pc:docMk/>
            <pc:sldMk cId="2806722646" sldId="269"/>
            <ac:spMk id="20" creationId="{282D7765-DCB9-F393-C346-B91BDA758154}"/>
          </ac:spMkLst>
        </pc:spChg>
        <pc:picChg chg="mod">
          <ac:chgData name="Sepulveda Araya, Edgardo Ignacio - (edgardo)" userId="7ef1705e-5636-4b2a-a24c-01a2d66995d0" providerId="ADAL" clId="{9AC04871-7E99-4198-ACF8-E9DC25D143FE}" dt="2024-04-02T22:21:20.555" v="268" actId="1076"/>
          <ac:picMkLst>
            <pc:docMk/>
            <pc:sldMk cId="2806722646" sldId="269"/>
            <ac:picMk id="6145" creationId="{90F819C8-2CC6-3D7A-F31C-9CB660A21CA7}"/>
          </ac:picMkLst>
        </pc:picChg>
      </pc:sldChg>
    </pc:docChg>
  </pc:docChgLst>
  <pc:docChgLst>
    <pc:chgData name="Sepulveda Araya, Edgardo Ignacio - (edgardo)" userId="7ef1705e-5636-4b2a-a24c-01a2d66995d0" providerId="ADAL" clId="{2E50C9A1-A529-495F-B03C-9473898E711E}"/>
    <pc:docChg chg="custSel addSld delSld modSld">
      <pc:chgData name="Sepulveda Araya, Edgardo Ignacio - (edgardo)" userId="7ef1705e-5636-4b2a-a24c-01a2d66995d0" providerId="ADAL" clId="{2E50C9A1-A529-495F-B03C-9473898E711E}" dt="2024-04-11T03:49:21.440" v="233" actId="27918"/>
      <pc:docMkLst>
        <pc:docMk/>
      </pc:docMkLst>
      <pc:sldChg chg="modSp mod">
        <pc:chgData name="Sepulveda Araya, Edgardo Ignacio - (edgardo)" userId="7ef1705e-5636-4b2a-a24c-01a2d66995d0" providerId="ADAL" clId="{2E50C9A1-A529-495F-B03C-9473898E711E}" dt="2024-04-11T02:18:56.048" v="0" actId="20577"/>
        <pc:sldMkLst>
          <pc:docMk/>
          <pc:sldMk cId="2655810647" sldId="256"/>
        </pc:sldMkLst>
        <pc:spChg chg="mod">
          <ac:chgData name="Sepulveda Araya, Edgardo Ignacio - (edgardo)" userId="7ef1705e-5636-4b2a-a24c-01a2d66995d0" providerId="ADAL" clId="{2E50C9A1-A529-495F-B03C-9473898E711E}" dt="2024-04-11T02:18:56.048" v="0" actId="20577"/>
          <ac:spMkLst>
            <pc:docMk/>
            <pc:sldMk cId="2655810647" sldId="256"/>
            <ac:spMk id="2" creationId="{2C3429E7-B9FC-B4DE-F21A-8951E55BD568}"/>
          </ac:spMkLst>
        </pc:spChg>
      </pc:sldChg>
      <pc:sldChg chg="addSp delSp modSp new mod">
        <pc:chgData name="Sepulveda Araya, Edgardo Ignacio - (edgardo)" userId="7ef1705e-5636-4b2a-a24c-01a2d66995d0" providerId="ADAL" clId="{2E50C9A1-A529-495F-B03C-9473898E711E}" dt="2024-04-11T03:49:21.440" v="233" actId="27918"/>
        <pc:sldMkLst>
          <pc:docMk/>
          <pc:sldMk cId="3430744322" sldId="257"/>
        </pc:sldMkLst>
        <pc:spChg chg="del">
          <ac:chgData name="Sepulveda Araya, Edgardo Ignacio - (edgardo)" userId="7ef1705e-5636-4b2a-a24c-01a2d66995d0" providerId="ADAL" clId="{2E50C9A1-A529-495F-B03C-9473898E711E}" dt="2024-04-11T02:24:43.002" v="3" actId="478"/>
          <ac:spMkLst>
            <pc:docMk/>
            <pc:sldMk cId="3430744322" sldId="257"/>
            <ac:spMk id="2" creationId="{979DF07B-5BE6-CBA2-A05A-0F716575B1F4}"/>
          </ac:spMkLst>
        </pc:spChg>
        <pc:spChg chg="del">
          <ac:chgData name="Sepulveda Araya, Edgardo Ignacio - (edgardo)" userId="7ef1705e-5636-4b2a-a24c-01a2d66995d0" providerId="ADAL" clId="{2E50C9A1-A529-495F-B03C-9473898E711E}" dt="2024-04-11T02:24:43.700" v="4" actId="478"/>
          <ac:spMkLst>
            <pc:docMk/>
            <pc:sldMk cId="3430744322" sldId="257"/>
            <ac:spMk id="3" creationId="{6CC9032E-40CA-2916-409E-E069B30BC4C6}"/>
          </ac:spMkLst>
        </pc:spChg>
        <pc:spChg chg="add mod">
          <ac:chgData name="Sepulveda Araya, Edgardo Ignacio - (edgardo)" userId="7ef1705e-5636-4b2a-a24c-01a2d66995d0" providerId="ADAL" clId="{2E50C9A1-A529-495F-B03C-9473898E711E}" dt="2024-04-11T03:44:33.425" v="208" actId="20577"/>
          <ac:spMkLst>
            <pc:docMk/>
            <pc:sldMk cId="3430744322" sldId="257"/>
            <ac:spMk id="5" creationId="{5AA2808F-C856-42F2-16EF-D09E039E86C0}"/>
          </ac:spMkLst>
        </pc:spChg>
        <pc:graphicFrameChg chg="add del mod">
          <ac:chgData name="Sepulveda Araya, Edgardo Ignacio - (edgardo)" userId="7ef1705e-5636-4b2a-a24c-01a2d66995d0" providerId="ADAL" clId="{2E50C9A1-A529-495F-B03C-9473898E711E}" dt="2024-04-11T03:15:33.295" v="164" actId="478"/>
          <ac:graphicFrameMkLst>
            <pc:docMk/>
            <pc:sldMk cId="3430744322" sldId="257"/>
            <ac:graphicFrameMk id="6" creationId="{C86F7CBF-EE9A-4A22-8953-B5B07D237B05}"/>
          </ac:graphicFrameMkLst>
        </pc:graphicFrameChg>
        <pc:graphicFrameChg chg="add del mod">
          <ac:chgData name="Sepulveda Araya, Edgardo Ignacio - (edgardo)" userId="7ef1705e-5636-4b2a-a24c-01a2d66995d0" providerId="ADAL" clId="{2E50C9A1-A529-495F-B03C-9473898E711E}" dt="2024-04-11T03:44:24.103" v="203" actId="478"/>
          <ac:graphicFrameMkLst>
            <pc:docMk/>
            <pc:sldMk cId="3430744322" sldId="257"/>
            <ac:graphicFrameMk id="7" creationId="{C86F7CBF-EE9A-4A22-8953-B5B07D237B05}"/>
          </ac:graphicFrameMkLst>
        </pc:graphicFrameChg>
        <pc:graphicFrameChg chg="add del mod">
          <ac:chgData name="Sepulveda Araya, Edgardo Ignacio - (edgardo)" userId="7ef1705e-5636-4b2a-a24c-01a2d66995d0" providerId="ADAL" clId="{2E50C9A1-A529-495F-B03C-9473898E711E}" dt="2024-04-11T03:44:44.975" v="213" actId="478"/>
          <ac:graphicFrameMkLst>
            <pc:docMk/>
            <pc:sldMk cId="3430744322" sldId="257"/>
            <ac:graphicFrameMk id="8" creationId="{3F70D136-9C96-59F2-E453-961830801116}"/>
          </ac:graphicFrameMkLst>
        </pc:graphicFrameChg>
        <pc:graphicFrameChg chg="add del mod">
          <ac:chgData name="Sepulveda Araya, Edgardo Ignacio - (edgardo)" userId="7ef1705e-5636-4b2a-a24c-01a2d66995d0" providerId="ADAL" clId="{2E50C9A1-A529-495F-B03C-9473898E711E}" dt="2024-04-11T03:45:23.496" v="214" actId="478"/>
          <ac:graphicFrameMkLst>
            <pc:docMk/>
            <pc:sldMk cId="3430744322" sldId="257"/>
            <ac:graphicFrameMk id="9" creationId="{C86F7CBF-EE9A-4A22-8953-B5B07D237B05}"/>
          </ac:graphicFrameMkLst>
        </pc:graphicFrameChg>
        <pc:graphicFrameChg chg="add mod">
          <ac:chgData name="Sepulveda Araya, Edgardo Ignacio - (edgardo)" userId="7ef1705e-5636-4b2a-a24c-01a2d66995d0" providerId="ADAL" clId="{2E50C9A1-A529-495F-B03C-9473898E711E}" dt="2024-04-11T03:46:03.845" v="227" actId="14100"/>
          <ac:graphicFrameMkLst>
            <pc:docMk/>
            <pc:sldMk cId="3430744322" sldId="257"/>
            <ac:graphicFrameMk id="10" creationId="{C86F7CBF-EE9A-4A22-8953-B5B07D237B05}"/>
          </ac:graphicFrameMkLst>
        </pc:graphicFrameChg>
        <pc:graphicFrameChg chg="add mod">
          <ac:chgData name="Sepulveda Araya, Edgardo Ignacio - (edgardo)" userId="7ef1705e-5636-4b2a-a24c-01a2d66995d0" providerId="ADAL" clId="{2E50C9A1-A529-495F-B03C-9473898E711E}" dt="2024-04-11T03:46:01.860" v="226" actId="14100"/>
          <ac:graphicFrameMkLst>
            <pc:docMk/>
            <pc:sldMk cId="3430744322" sldId="257"/>
            <ac:graphicFrameMk id="11" creationId="{3F70D136-9C96-59F2-E453-961830801116}"/>
          </ac:graphicFrameMkLst>
        </pc:graphicFrameChg>
        <pc:picChg chg="add mod">
          <ac:chgData name="Sepulveda Araya, Edgardo Ignacio - (edgardo)" userId="7ef1705e-5636-4b2a-a24c-01a2d66995d0" providerId="ADAL" clId="{2E50C9A1-A529-495F-B03C-9473898E711E}" dt="2024-04-11T03:16:28.868" v="171" actId="1076"/>
          <ac:picMkLst>
            <pc:docMk/>
            <pc:sldMk cId="3430744322" sldId="257"/>
            <ac:picMk id="4" creationId="{0D1A0029-7198-7053-EDCE-93023F1EB359}"/>
          </ac:picMkLst>
        </pc:picChg>
      </pc:sldChg>
      <pc:sldChg chg="delSp new mod">
        <pc:chgData name="Sepulveda Araya, Edgardo Ignacio - (edgardo)" userId="7ef1705e-5636-4b2a-a24c-01a2d66995d0" providerId="ADAL" clId="{2E50C9A1-A529-495F-B03C-9473898E711E}" dt="2024-04-11T03:28:38.604" v="184" actId="478"/>
        <pc:sldMkLst>
          <pc:docMk/>
          <pc:sldMk cId="716878269" sldId="258"/>
        </pc:sldMkLst>
        <pc:spChg chg="del">
          <ac:chgData name="Sepulveda Araya, Edgardo Ignacio - (edgardo)" userId="7ef1705e-5636-4b2a-a24c-01a2d66995d0" providerId="ADAL" clId="{2E50C9A1-A529-495F-B03C-9473898E711E}" dt="2024-04-11T03:28:37.124" v="183" actId="478"/>
          <ac:spMkLst>
            <pc:docMk/>
            <pc:sldMk cId="716878269" sldId="258"/>
            <ac:spMk id="2" creationId="{F93E9B4E-0838-EB01-3C50-C6168010517E}"/>
          </ac:spMkLst>
        </pc:spChg>
        <pc:spChg chg="del">
          <ac:chgData name="Sepulveda Araya, Edgardo Ignacio - (edgardo)" userId="7ef1705e-5636-4b2a-a24c-01a2d66995d0" providerId="ADAL" clId="{2E50C9A1-A529-495F-B03C-9473898E711E}" dt="2024-04-11T03:28:38.604" v="184" actId="478"/>
          <ac:spMkLst>
            <pc:docMk/>
            <pc:sldMk cId="716878269" sldId="258"/>
            <ac:spMk id="3" creationId="{BCC45C46-D663-44AA-5080-48A9AF18C800}"/>
          </ac:spMkLst>
        </pc:spChg>
      </pc:sldChg>
      <pc:sldChg chg="del">
        <pc:chgData name="Sepulveda Araya, Edgardo Ignacio - (edgardo)" userId="7ef1705e-5636-4b2a-a24c-01a2d66995d0" providerId="ADAL" clId="{2E50C9A1-A529-495F-B03C-9473898E711E}" dt="2024-04-11T02:19:02.172" v="1" actId="2696"/>
        <pc:sldMkLst>
          <pc:docMk/>
          <pc:sldMk cId="3395706493" sldId="264"/>
        </pc:sldMkLst>
      </pc:sldChg>
      <pc:sldChg chg="del">
        <pc:chgData name="Sepulveda Araya, Edgardo Ignacio - (edgardo)" userId="7ef1705e-5636-4b2a-a24c-01a2d66995d0" providerId="ADAL" clId="{2E50C9A1-A529-495F-B03C-9473898E711E}" dt="2024-04-11T02:19:02.172" v="1" actId="2696"/>
        <pc:sldMkLst>
          <pc:docMk/>
          <pc:sldMk cId="3940882022" sldId="265"/>
        </pc:sldMkLst>
      </pc:sldChg>
      <pc:sldChg chg="del">
        <pc:chgData name="Sepulveda Araya, Edgardo Ignacio - (edgardo)" userId="7ef1705e-5636-4b2a-a24c-01a2d66995d0" providerId="ADAL" clId="{2E50C9A1-A529-495F-B03C-9473898E711E}" dt="2024-04-11T02:19:02.172" v="1" actId="2696"/>
        <pc:sldMkLst>
          <pc:docMk/>
          <pc:sldMk cId="547389484" sldId="266"/>
        </pc:sldMkLst>
      </pc:sldChg>
      <pc:sldChg chg="del">
        <pc:chgData name="Sepulveda Araya, Edgardo Ignacio - (edgardo)" userId="7ef1705e-5636-4b2a-a24c-01a2d66995d0" providerId="ADAL" clId="{2E50C9A1-A529-495F-B03C-9473898E711E}" dt="2024-04-11T02:19:02.172" v="1" actId="2696"/>
        <pc:sldMkLst>
          <pc:docMk/>
          <pc:sldMk cId="1331892952" sldId="267"/>
        </pc:sldMkLst>
      </pc:sldChg>
      <pc:sldChg chg="del">
        <pc:chgData name="Sepulveda Araya, Edgardo Ignacio - (edgardo)" userId="7ef1705e-5636-4b2a-a24c-01a2d66995d0" providerId="ADAL" clId="{2E50C9A1-A529-495F-B03C-9473898E711E}" dt="2024-04-11T02:19:02.172" v="1" actId="2696"/>
        <pc:sldMkLst>
          <pc:docMk/>
          <pc:sldMk cId="279309986" sldId="268"/>
        </pc:sldMkLst>
      </pc:sldChg>
      <pc:sldChg chg="del">
        <pc:chgData name="Sepulveda Araya, Edgardo Ignacio - (edgardo)" userId="7ef1705e-5636-4b2a-a24c-01a2d66995d0" providerId="ADAL" clId="{2E50C9A1-A529-495F-B03C-9473898E711E}" dt="2024-04-11T02:19:02.172" v="1" actId="2696"/>
        <pc:sldMkLst>
          <pc:docMk/>
          <pc:sldMk cId="2806722646" sldId="269"/>
        </pc:sldMkLst>
      </pc:sldChg>
    </pc:docChg>
  </pc:docChgLst>
  <pc:docChgLst>
    <pc:chgData name="Sepulveda Araya, Edgardo Ignacio - (edgardo)" userId="7ef1705e-5636-4b2a-a24c-01a2d66995d0" providerId="ADAL" clId="{EA41D7C9-435B-7641-B723-957392DC85D8}"/>
    <pc:docChg chg="undo custSel addSld modSld">
      <pc:chgData name="Sepulveda Araya, Edgardo Ignacio - (edgardo)" userId="7ef1705e-5636-4b2a-a24c-01a2d66995d0" providerId="ADAL" clId="{EA41D7C9-435B-7641-B723-957392DC85D8}" dt="2024-03-12T03:33:00.952" v="103" actId="1076"/>
      <pc:docMkLst>
        <pc:docMk/>
      </pc:docMkLst>
      <pc:sldChg chg="addSp modSp mod">
        <pc:chgData name="Sepulveda Araya, Edgardo Ignacio - (edgardo)" userId="7ef1705e-5636-4b2a-a24c-01a2d66995d0" providerId="ADAL" clId="{EA41D7C9-435B-7641-B723-957392DC85D8}" dt="2024-03-11T04:52:31.587" v="88" actId="14100"/>
        <pc:sldMkLst>
          <pc:docMk/>
          <pc:sldMk cId="454913684" sldId="258"/>
        </pc:sldMkLst>
        <pc:spChg chg="add mod">
          <ac:chgData name="Sepulveda Araya, Edgardo Ignacio - (edgardo)" userId="7ef1705e-5636-4b2a-a24c-01a2d66995d0" providerId="ADAL" clId="{EA41D7C9-435B-7641-B723-957392DC85D8}" dt="2024-03-11T04:52:10.606" v="84" actId="14100"/>
          <ac:spMkLst>
            <pc:docMk/>
            <pc:sldMk cId="454913684" sldId="258"/>
            <ac:spMk id="3" creationId="{73210075-18BF-C44E-F1EF-BDBB94584FE5}"/>
          </ac:spMkLst>
        </pc:spChg>
        <pc:spChg chg="add mod">
          <ac:chgData name="Sepulveda Araya, Edgardo Ignacio - (edgardo)" userId="7ef1705e-5636-4b2a-a24c-01a2d66995d0" providerId="ADAL" clId="{EA41D7C9-435B-7641-B723-957392DC85D8}" dt="2024-03-11T04:52:31.587" v="88" actId="14100"/>
          <ac:spMkLst>
            <pc:docMk/>
            <pc:sldMk cId="454913684" sldId="258"/>
            <ac:spMk id="4" creationId="{7B29996B-987E-43FC-BEB6-8D3D45188BBD}"/>
          </ac:spMkLst>
        </pc:spChg>
      </pc:sldChg>
      <pc:sldChg chg="addSp delSp modSp add mod">
        <pc:chgData name="Sepulveda Araya, Edgardo Ignacio - (edgardo)" userId="7ef1705e-5636-4b2a-a24c-01a2d66995d0" providerId="ADAL" clId="{EA41D7C9-435B-7641-B723-957392DC85D8}" dt="2024-03-12T03:33:00.952" v="103" actId="1076"/>
        <pc:sldMkLst>
          <pc:docMk/>
          <pc:sldMk cId="226895060" sldId="259"/>
        </pc:sldMkLst>
        <pc:spChg chg="mod">
          <ac:chgData name="Sepulveda Araya, Edgardo Ignacio - (edgardo)" userId="7ef1705e-5636-4b2a-a24c-01a2d66995d0" providerId="ADAL" clId="{EA41D7C9-435B-7641-B723-957392DC85D8}" dt="2024-03-12T03:33:00.952" v="103" actId="1076"/>
          <ac:spMkLst>
            <pc:docMk/>
            <pc:sldMk cId="226895060" sldId="259"/>
            <ac:spMk id="2" creationId="{CF07D246-9CEE-09CB-F3B7-A0AD43CDCF79}"/>
          </ac:spMkLst>
        </pc:spChg>
        <pc:picChg chg="add mod">
          <ac:chgData name="Sepulveda Araya, Edgardo Ignacio - (edgardo)" userId="7ef1705e-5636-4b2a-a24c-01a2d66995d0" providerId="ADAL" clId="{EA41D7C9-435B-7641-B723-957392DC85D8}" dt="2024-03-12T03:32:57.214" v="102" actId="1076"/>
          <ac:picMkLst>
            <pc:docMk/>
            <pc:sldMk cId="226895060" sldId="259"/>
            <ac:picMk id="4" creationId="{1D35B021-DD0B-2AB9-EC2A-2E80E1C85084}"/>
          </ac:picMkLst>
        </pc:picChg>
        <pc:picChg chg="del">
          <ac:chgData name="Sepulveda Araya, Edgardo Ignacio - (edgardo)" userId="7ef1705e-5636-4b2a-a24c-01a2d66995d0" providerId="ADAL" clId="{EA41D7C9-435B-7641-B723-957392DC85D8}" dt="2024-03-12T03:31:18.531" v="91" actId="478"/>
          <ac:picMkLst>
            <pc:docMk/>
            <pc:sldMk cId="226895060" sldId="259"/>
            <ac:picMk id="5" creationId="{CCF8C948-531D-D742-965D-265B28C48DCA}"/>
          </ac:picMkLst>
        </pc:picChg>
        <pc:picChg chg="del">
          <ac:chgData name="Sepulveda Araya, Edgardo Ignacio - (edgardo)" userId="7ef1705e-5636-4b2a-a24c-01a2d66995d0" providerId="ADAL" clId="{EA41D7C9-435B-7641-B723-957392DC85D8}" dt="2024-03-12T03:31:20.170" v="93" actId="478"/>
          <ac:picMkLst>
            <pc:docMk/>
            <pc:sldMk cId="226895060" sldId="259"/>
            <ac:picMk id="6" creationId="{54E79577-6FF7-588F-68EE-81D117AAA3CF}"/>
          </ac:picMkLst>
        </pc:picChg>
        <pc:picChg chg="del">
          <ac:chgData name="Sepulveda Araya, Edgardo Ignacio - (edgardo)" userId="7ef1705e-5636-4b2a-a24c-01a2d66995d0" providerId="ADAL" clId="{EA41D7C9-435B-7641-B723-957392DC85D8}" dt="2024-03-12T03:31:21.152" v="94" actId="478"/>
          <ac:picMkLst>
            <pc:docMk/>
            <pc:sldMk cId="226895060" sldId="259"/>
            <ac:picMk id="7" creationId="{1D0C0F94-3A00-C820-43DE-0F28EAC9C863}"/>
          </ac:picMkLst>
        </pc:picChg>
        <pc:picChg chg="del">
          <ac:chgData name="Sepulveda Araya, Edgardo Ignacio - (edgardo)" userId="7ef1705e-5636-4b2a-a24c-01a2d66995d0" providerId="ADAL" clId="{EA41D7C9-435B-7641-B723-957392DC85D8}" dt="2024-03-12T03:31:19.580" v="92" actId="478"/>
          <ac:picMkLst>
            <pc:docMk/>
            <pc:sldMk cId="226895060" sldId="259"/>
            <ac:picMk id="8" creationId="{A51DDC7D-766D-F373-D739-4280F7C02C01}"/>
          </ac:picMkLst>
        </pc:picChg>
      </pc:sldChg>
      <pc:sldChg chg="addSp delSp modSp add mod">
        <pc:chgData name="Sepulveda Araya, Edgardo Ignacio - (edgardo)" userId="7ef1705e-5636-4b2a-a24c-01a2d66995d0" providerId="ADAL" clId="{EA41D7C9-435B-7641-B723-957392DC85D8}" dt="2024-03-11T04:29:22.328" v="40" actId="1076"/>
        <pc:sldMkLst>
          <pc:docMk/>
          <pc:sldMk cId="833063275" sldId="260"/>
        </pc:sldMkLst>
        <pc:spChg chg="del">
          <ac:chgData name="Sepulveda Araya, Edgardo Ignacio - (edgardo)" userId="7ef1705e-5636-4b2a-a24c-01a2d66995d0" providerId="ADAL" clId="{EA41D7C9-435B-7641-B723-957392DC85D8}" dt="2024-03-11T04:25:34.668" v="2" actId="478"/>
          <ac:spMkLst>
            <pc:docMk/>
            <pc:sldMk cId="833063275" sldId="260"/>
            <ac:spMk id="2" creationId="{CF07D246-9CEE-09CB-F3B7-A0AD43CDCF79}"/>
          </ac:spMkLst>
        </pc:spChg>
        <pc:spChg chg="add del mod">
          <ac:chgData name="Sepulveda Araya, Edgardo Ignacio - (edgardo)" userId="7ef1705e-5636-4b2a-a24c-01a2d66995d0" providerId="ADAL" clId="{EA41D7C9-435B-7641-B723-957392DC85D8}" dt="2024-03-11T04:25:36.321" v="3" actId="478"/>
          <ac:spMkLst>
            <pc:docMk/>
            <pc:sldMk cId="833063275" sldId="260"/>
            <ac:spMk id="4" creationId="{2DAF3592-46B1-CE02-3D9F-006CDBFF5851}"/>
          </ac:spMkLst>
        </pc:spChg>
        <pc:spChg chg="add mod">
          <ac:chgData name="Sepulveda Araya, Edgardo Ignacio - (edgardo)" userId="7ef1705e-5636-4b2a-a24c-01a2d66995d0" providerId="ADAL" clId="{EA41D7C9-435B-7641-B723-957392DC85D8}" dt="2024-03-11T04:29:22.328" v="40" actId="1076"/>
          <ac:spMkLst>
            <pc:docMk/>
            <pc:sldMk cId="833063275" sldId="260"/>
            <ac:spMk id="13" creationId="{20CF3100-BA09-63D1-3654-5972CD1F32C9}"/>
          </ac:spMkLst>
        </pc:spChg>
        <pc:picChg chg="del">
          <ac:chgData name="Sepulveda Araya, Edgardo Ignacio - (edgardo)" userId="7ef1705e-5636-4b2a-a24c-01a2d66995d0" providerId="ADAL" clId="{EA41D7C9-435B-7641-B723-957392DC85D8}" dt="2024-03-11T04:25:36.957" v="4" actId="478"/>
          <ac:picMkLst>
            <pc:docMk/>
            <pc:sldMk cId="833063275" sldId="260"/>
            <ac:picMk id="5" creationId="{CCF8C948-531D-D742-965D-265B28C48DCA}"/>
          </ac:picMkLst>
        </pc:picChg>
        <pc:picChg chg="del">
          <ac:chgData name="Sepulveda Araya, Edgardo Ignacio - (edgardo)" userId="7ef1705e-5636-4b2a-a24c-01a2d66995d0" providerId="ADAL" clId="{EA41D7C9-435B-7641-B723-957392DC85D8}" dt="2024-03-11T04:25:38.170" v="6" actId="478"/>
          <ac:picMkLst>
            <pc:docMk/>
            <pc:sldMk cId="833063275" sldId="260"/>
            <ac:picMk id="6" creationId="{54E79577-6FF7-588F-68EE-81D117AAA3CF}"/>
          </ac:picMkLst>
        </pc:picChg>
        <pc:picChg chg="del">
          <ac:chgData name="Sepulveda Araya, Edgardo Ignacio - (edgardo)" userId="7ef1705e-5636-4b2a-a24c-01a2d66995d0" providerId="ADAL" clId="{EA41D7C9-435B-7641-B723-957392DC85D8}" dt="2024-03-11T04:25:38.614" v="7" actId="478"/>
          <ac:picMkLst>
            <pc:docMk/>
            <pc:sldMk cId="833063275" sldId="260"/>
            <ac:picMk id="7" creationId="{1D0C0F94-3A00-C820-43DE-0F28EAC9C863}"/>
          </ac:picMkLst>
        </pc:picChg>
        <pc:picChg chg="del">
          <ac:chgData name="Sepulveda Araya, Edgardo Ignacio - (edgardo)" userId="7ef1705e-5636-4b2a-a24c-01a2d66995d0" providerId="ADAL" clId="{EA41D7C9-435B-7641-B723-957392DC85D8}" dt="2024-03-11T04:25:37.629" v="5" actId="478"/>
          <ac:picMkLst>
            <pc:docMk/>
            <pc:sldMk cId="833063275" sldId="260"/>
            <ac:picMk id="8" creationId="{A51DDC7D-766D-F373-D739-4280F7C02C01}"/>
          </ac:picMkLst>
        </pc:picChg>
        <pc:picChg chg="add del mod">
          <ac:chgData name="Sepulveda Araya, Edgardo Ignacio - (edgardo)" userId="7ef1705e-5636-4b2a-a24c-01a2d66995d0" providerId="ADAL" clId="{EA41D7C9-435B-7641-B723-957392DC85D8}" dt="2024-03-11T04:28:06.877" v="16" actId="478"/>
          <ac:picMkLst>
            <pc:docMk/>
            <pc:sldMk cId="833063275" sldId="260"/>
            <ac:picMk id="10" creationId="{6846F2E7-1A1D-6781-417A-BCCF419C8865}"/>
          </ac:picMkLst>
        </pc:picChg>
        <pc:picChg chg="add mod">
          <ac:chgData name="Sepulveda Araya, Edgardo Ignacio - (edgardo)" userId="7ef1705e-5636-4b2a-a24c-01a2d66995d0" providerId="ADAL" clId="{EA41D7C9-435B-7641-B723-957392DC85D8}" dt="2024-03-11T04:28:19.486" v="20" actId="14100"/>
          <ac:picMkLst>
            <pc:docMk/>
            <pc:sldMk cId="833063275" sldId="260"/>
            <ac:picMk id="12" creationId="{D35C72D4-4000-122C-FE90-3F8E518F3B36}"/>
          </ac:picMkLst>
        </pc:picChg>
      </pc:sldChg>
      <pc:sldChg chg="addSp delSp modSp new mod">
        <pc:chgData name="Sepulveda Araya, Edgardo Ignacio - (edgardo)" userId="7ef1705e-5636-4b2a-a24c-01a2d66995d0" providerId="ADAL" clId="{EA41D7C9-435B-7641-B723-957392DC85D8}" dt="2024-03-11T04:53:07.581" v="90" actId="1076"/>
        <pc:sldMkLst>
          <pc:docMk/>
          <pc:sldMk cId="1805252354" sldId="261"/>
        </pc:sldMkLst>
        <pc:spChg chg="del">
          <ac:chgData name="Sepulveda Araya, Edgardo Ignacio - (edgardo)" userId="7ef1705e-5636-4b2a-a24c-01a2d66995d0" providerId="ADAL" clId="{EA41D7C9-435B-7641-B723-957392DC85D8}" dt="2024-03-11T04:49:30.712" v="57" actId="478"/>
          <ac:spMkLst>
            <pc:docMk/>
            <pc:sldMk cId="1805252354" sldId="261"/>
            <ac:spMk id="2" creationId="{5A1A6272-31C6-8198-085B-8988356A04FC}"/>
          </ac:spMkLst>
        </pc:spChg>
        <pc:spChg chg="del">
          <ac:chgData name="Sepulveda Araya, Edgardo Ignacio - (edgardo)" userId="7ef1705e-5636-4b2a-a24c-01a2d66995d0" providerId="ADAL" clId="{EA41D7C9-435B-7641-B723-957392DC85D8}" dt="2024-03-11T04:49:31.637" v="58" actId="478"/>
          <ac:spMkLst>
            <pc:docMk/>
            <pc:sldMk cId="1805252354" sldId="261"/>
            <ac:spMk id="3" creationId="{EC671548-E698-58E8-3B82-76EAB20DF04C}"/>
          </ac:spMkLst>
        </pc:spChg>
        <pc:spChg chg="add del">
          <ac:chgData name="Sepulveda Araya, Edgardo Ignacio - (edgardo)" userId="7ef1705e-5636-4b2a-a24c-01a2d66995d0" providerId="ADAL" clId="{EA41D7C9-435B-7641-B723-957392DC85D8}" dt="2024-03-11T04:50:17.341" v="71" actId="22"/>
          <ac:spMkLst>
            <pc:docMk/>
            <pc:sldMk cId="1805252354" sldId="261"/>
            <ac:spMk id="7" creationId="{D42D72E4-5E3A-805F-5CD4-44D24D2021CD}"/>
          </ac:spMkLst>
        </pc:spChg>
        <pc:graphicFrameChg chg="add mod">
          <ac:chgData name="Sepulveda Araya, Edgardo Ignacio - (edgardo)" userId="7ef1705e-5636-4b2a-a24c-01a2d66995d0" providerId="ADAL" clId="{EA41D7C9-435B-7641-B723-957392DC85D8}" dt="2024-03-11T04:49:34.540" v="59"/>
          <ac:graphicFrameMkLst>
            <pc:docMk/>
            <pc:sldMk cId="1805252354" sldId="261"/>
            <ac:graphicFrameMk id="4" creationId="{800BD177-6223-D15E-B89F-0D47B79C4AC3}"/>
          </ac:graphicFrameMkLst>
        </pc:graphicFrameChg>
        <pc:picChg chg="add mod">
          <ac:chgData name="Sepulveda Araya, Edgardo Ignacio - (edgardo)" userId="7ef1705e-5636-4b2a-a24c-01a2d66995d0" providerId="ADAL" clId="{EA41D7C9-435B-7641-B723-957392DC85D8}" dt="2024-03-11T04:50:02.955" v="68" actId="14100"/>
          <ac:picMkLst>
            <pc:docMk/>
            <pc:sldMk cId="1805252354" sldId="261"/>
            <ac:picMk id="5" creationId="{038914ED-747D-C731-9408-E2EFC3B8FF9A}"/>
          </ac:picMkLst>
        </pc:picChg>
        <pc:picChg chg="add mod">
          <ac:chgData name="Sepulveda Araya, Edgardo Ignacio - (edgardo)" userId="7ef1705e-5636-4b2a-a24c-01a2d66995d0" providerId="ADAL" clId="{EA41D7C9-435B-7641-B723-957392DC85D8}" dt="2024-03-11T04:53:07.581" v="90" actId="1076"/>
          <ac:picMkLst>
            <pc:docMk/>
            <pc:sldMk cId="1805252354" sldId="261"/>
            <ac:picMk id="8" creationId="{2AC8E4F6-41D2-9D33-072E-D417F6A330A6}"/>
          </ac:picMkLst>
        </pc:picChg>
      </pc:sldChg>
    </pc:docChg>
  </pc:docChgLst>
  <pc:docChgLst>
    <pc:chgData name="Sepulveda Araya, Edgardo Ignacio - (edgardo)" userId="7ef1705e-5636-4b2a-a24c-01a2d66995d0" providerId="ADAL" clId="{A60BAB78-5152-4A76-845E-663F59566A16}"/>
    <pc:docChg chg="custSel addSld modSld sldOrd">
      <pc:chgData name="Sepulveda Araya, Edgardo Ignacio - (edgardo)" userId="7ef1705e-5636-4b2a-a24c-01a2d66995d0" providerId="ADAL" clId="{A60BAB78-5152-4A76-845E-663F59566A16}" dt="2024-04-16T22:46:42.418" v="262" actId="1076"/>
      <pc:docMkLst>
        <pc:docMk/>
      </pc:docMkLst>
      <pc:sldChg chg="modSp mod">
        <pc:chgData name="Sepulveda Araya, Edgardo Ignacio - (edgardo)" userId="7ef1705e-5636-4b2a-a24c-01a2d66995d0" providerId="ADAL" clId="{A60BAB78-5152-4A76-845E-663F59566A16}" dt="2024-04-16T19:30:12.674" v="1" actId="20577"/>
        <pc:sldMkLst>
          <pc:docMk/>
          <pc:sldMk cId="2655810647" sldId="256"/>
        </pc:sldMkLst>
        <pc:spChg chg="mod">
          <ac:chgData name="Sepulveda Araya, Edgardo Ignacio - (edgardo)" userId="7ef1705e-5636-4b2a-a24c-01a2d66995d0" providerId="ADAL" clId="{A60BAB78-5152-4A76-845E-663F59566A16}" dt="2024-04-16T19:30:12.674" v="1" actId="20577"/>
          <ac:spMkLst>
            <pc:docMk/>
            <pc:sldMk cId="2655810647" sldId="256"/>
            <ac:spMk id="2" creationId="{2C3429E7-B9FC-B4DE-F21A-8951E55BD568}"/>
          </ac:spMkLst>
        </pc:spChg>
      </pc:sldChg>
      <pc:sldChg chg="addSp delSp modSp mod">
        <pc:chgData name="Sepulveda Araya, Edgardo Ignacio - (edgardo)" userId="7ef1705e-5636-4b2a-a24c-01a2d66995d0" providerId="ADAL" clId="{A60BAB78-5152-4A76-845E-663F59566A16}" dt="2024-04-16T20:38:35.227" v="130" actId="1076"/>
        <pc:sldMkLst>
          <pc:docMk/>
          <pc:sldMk cId="3430744322" sldId="257"/>
        </pc:sldMkLst>
        <pc:spChg chg="mod">
          <ac:chgData name="Sepulveda Araya, Edgardo Ignacio - (edgardo)" userId="7ef1705e-5636-4b2a-a24c-01a2d66995d0" providerId="ADAL" clId="{A60BAB78-5152-4A76-845E-663F59566A16}" dt="2024-04-16T19:32:15.255" v="13" actId="20577"/>
          <ac:spMkLst>
            <pc:docMk/>
            <pc:sldMk cId="3430744322" sldId="257"/>
            <ac:spMk id="5" creationId="{5AA2808F-C856-42F2-16EF-D09E039E86C0}"/>
          </ac:spMkLst>
        </pc:spChg>
        <pc:spChg chg="add mod">
          <ac:chgData name="Sepulveda Araya, Edgardo Ignacio - (edgardo)" userId="7ef1705e-5636-4b2a-a24c-01a2d66995d0" providerId="ADAL" clId="{A60BAB78-5152-4A76-845E-663F59566A16}" dt="2024-04-16T20:38:35.227" v="130" actId="1076"/>
          <ac:spMkLst>
            <pc:docMk/>
            <pc:sldMk cId="3430744322" sldId="257"/>
            <ac:spMk id="6" creationId="{3495EFAB-E49C-0A7E-3726-4333CDF90696}"/>
          </ac:spMkLst>
        </pc:spChg>
        <pc:graphicFrameChg chg="add mod">
          <ac:chgData name="Sepulveda Araya, Edgardo Ignacio - (edgardo)" userId="7ef1705e-5636-4b2a-a24c-01a2d66995d0" providerId="ADAL" clId="{A60BAB78-5152-4A76-845E-663F59566A16}" dt="2024-04-16T19:33:32.460" v="29" actId="1076"/>
          <ac:graphicFrameMkLst>
            <pc:docMk/>
            <pc:sldMk cId="3430744322" sldId="257"/>
            <ac:graphicFrameMk id="2" creationId="{C86F7CBF-EE9A-4A22-8953-B5B07D237B05}"/>
          </ac:graphicFrameMkLst>
        </pc:graphicFrameChg>
        <pc:graphicFrameChg chg="add mod">
          <ac:chgData name="Sepulveda Araya, Edgardo Ignacio - (edgardo)" userId="7ef1705e-5636-4b2a-a24c-01a2d66995d0" providerId="ADAL" clId="{A60BAB78-5152-4A76-845E-663F59566A16}" dt="2024-04-16T19:33:43.221" v="31" actId="1076"/>
          <ac:graphicFrameMkLst>
            <pc:docMk/>
            <pc:sldMk cId="3430744322" sldId="257"/>
            <ac:graphicFrameMk id="3" creationId="{3F70D136-9C96-59F2-E453-961830801116}"/>
          </ac:graphicFrameMkLst>
        </pc:graphicFrameChg>
        <pc:graphicFrameChg chg="del">
          <ac:chgData name="Sepulveda Araya, Edgardo Ignacio - (edgardo)" userId="7ef1705e-5636-4b2a-a24c-01a2d66995d0" providerId="ADAL" clId="{A60BAB78-5152-4A76-845E-663F59566A16}" dt="2024-04-16T19:32:20.391" v="14" actId="478"/>
          <ac:graphicFrameMkLst>
            <pc:docMk/>
            <pc:sldMk cId="3430744322" sldId="257"/>
            <ac:graphicFrameMk id="10" creationId="{C86F7CBF-EE9A-4A22-8953-B5B07D237B05}"/>
          </ac:graphicFrameMkLst>
        </pc:graphicFrameChg>
        <pc:graphicFrameChg chg="del">
          <ac:chgData name="Sepulveda Araya, Edgardo Ignacio - (edgardo)" userId="7ef1705e-5636-4b2a-a24c-01a2d66995d0" providerId="ADAL" clId="{A60BAB78-5152-4A76-845E-663F59566A16}" dt="2024-04-16T19:32:23.128" v="15" actId="478"/>
          <ac:graphicFrameMkLst>
            <pc:docMk/>
            <pc:sldMk cId="3430744322" sldId="257"/>
            <ac:graphicFrameMk id="11" creationId="{3F70D136-9C96-59F2-E453-961830801116}"/>
          </ac:graphicFrameMkLst>
        </pc:graphicFrameChg>
      </pc:sldChg>
      <pc:sldChg chg="addSp delSp modSp mod">
        <pc:chgData name="Sepulveda Araya, Edgardo Ignacio - (edgardo)" userId="7ef1705e-5636-4b2a-a24c-01a2d66995d0" providerId="ADAL" clId="{A60BAB78-5152-4A76-845E-663F59566A16}" dt="2024-04-16T21:50:20.516" v="242" actId="1076"/>
        <pc:sldMkLst>
          <pc:docMk/>
          <pc:sldMk cId="716878269" sldId="258"/>
        </pc:sldMkLst>
        <pc:spChg chg="mod">
          <ac:chgData name="Sepulveda Araya, Edgardo Ignacio - (edgardo)" userId="7ef1705e-5636-4b2a-a24c-01a2d66995d0" providerId="ADAL" clId="{A60BAB78-5152-4A76-845E-663F59566A16}" dt="2024-04-16T21:45:21.157" v="204"/>
          <ac:spMkLst>
            <pc:docMk/>
            <pc:sldMk cId="716878269" sldId="258"/>
            <ac:spMk id="2" creationId="{F6C8181F-B2C3-9759-620D-450A161B3B86}"/>
          </ac:spMkLst>
        </pc:spChg>
        <pc:graphicFrameChg chg="del">
          <ac:chgData name="Sepulveda Araya, Edgardo Ignacio - (edgardo)" userId="7ef1705e-5636-4b2a-a24c-01a2d66995d0" providerId="ADAL" clId="{A60BAB78-5152-4A76-845E-663F59566A16}" dt="2024-04-16T21:44:31.687" v="197" actId="478"/>
          <ac:graphicFrameMkLst>
            <pc:docMk/>
            <pc:sldMk cId="716878269" sldId="258"/>
            <ac:graphicFrameMk id="3" creationId="{59B6CC4B-BB05-4C61-6662-653C73FED56D}"/>
          </ac:graphicFrameMkLst>
        </pc:graphicFrameChg>
        <pc:graphicFrameChg chg="del mod">
          <ac:chgData name="Sepulveda Araya, Edgardo Ignacio - (edgardo)" userId="7ef1705e-5636-4b2a-a24c-01a2d66995d0" providerId="ADAL" clId="{A60BAB78-5152-4A76-845E-663F59566A16}" dt="2024-04-16T21:47:04.287" v="206" actId="478"/>
          <ac:graphicFrameMkLst>
            <pc:docMk/>
            <pc:sldMk cId="716878269" sldId="258"/>
            <ac:graphicFrameMk id="4" creationId="{C57C9DEF-0C37-C241-1E2E-B490DBAB5C79}"/>
          </ac:graphicFrameMkLst>
        </pc:graphicFrameChg>
        <pc:graphicFrameChg chg="add mod">
          <ac:chgData name="Sepulveda Araya, Edgardo Ignacio - (edgardo)" userId="7ef1705e-5636-4b2a-a24c-01a2d66995d0" providerId="ADAL" clId="{A60BAB78-5152-4A76-845E-663F59566A16}" dt="2024-04-16T21:50:18.743" v="241" actId="1076"/>
          <ac:graphicFrameMkLst>
            <pc:docMk/>
            <pc:sldMk cId="716878269" sldId="258"/>
            <ac:graphicFrameMk id="5" creationId="{59B6CC4B-BB05-4C61-6662-653C73FED56D}"/>
          </ac:graphicFrameMkLst>
        </pc:graphicFrameChg>
        <pc:graphicFrameChg chg="add mod">
          <ac:chgData name="Sepulveda Araya, Edgardo Ignacio - (edgardo)" userId="7ef1705e-5636-4b2a-a24c-01a2d66995d0" providerId="ADAL" clId="{A60BAB78-5152-4A76-845E-663F59566A16}" dt="2024-04-16T21:50:20.516" v="242" actId="1076"/>
          <ac:graphicFrameMkLst>
            <pc:docMk/>
            <pc:sldMk cId="716878269" sldId="258"/>
            <ac:graphicFrameMk id="6" creationId="{C57C9DEF-0C37-C241-1E2E-B490DBAB5C79}"/>
          </ac:graphicFrameMkLst>
        </pc:graphicFrameChg>
      </pc:sldChg>
      <pc:sldChg chg="addSp delSp modSp new mod">
        <pc:chgData name="Sepulveda Araya, Edgardo Ignacio - (edgardo)" userId="7ef1705e-5636-4b2a-a24c-01a2d66995d0" providerId="ADAL" clId="{A60BAB78-5152-4A76-845E-663F59566A16}" dt="2024-04-16T21:51:36.505" v="244"/>
        <pc:sldMkLst>
          <pc:docMk/>
          <pc:sldMk cId="1207299828" sldId="260"/>
        </pc:sldMkLst>
        <pc:spChg chg="mod">
          <ac:chgData name="Sepulveda Araya, Edgardo Ignacio - (edgardo)" userId="7ef1705e-5636-4b2a-a24c-01a2d66995d0" providerId="ADAL" clId="{A60BAB78-5152-4A76-845E-663F59566A16}" dt="2024-04-16T20:46:15.288" v="183" actId="2711"/>
          <ac:spMkLst>
            <pc:docMk/>
            <pc:sldMk cId="1207299828" sldId="260"/>
            <ac:spMk id="2" creationId="{56CEC2EF-A3FE-DAFB-8DD6-7F26D03F1A60}"/>
          </ac:spMkLst>
        </pc:spChg>
        <pc:spChg chg="del">
          <ac:chgData name="Sepulveda Araya, Edgardo Ignacio - (edgardo)" userId="7ef1705e-5636-4b2a-a24c-01a2d66995d0" providerId="ADAL" clId="{A60BAB78-5152-4A76-845E-663F59566A16}" dt="2024-04-16T20:42:19.911" v="177" actId="478"/>
          <ac:spMkLst>
            <pc:docMk/>
            <pc:sldMk cId="1207299828" sldId="260"/>
            <ac:spMk id="3" creationId="{9FE216FE-7914-2B31-588E-4A2FD9C29C47}"/>
          </ac:spMkLst>
        </pc:spChg>
        <pc:graphicFrameChg chg="add mod">
          <ac:chgData name="Sepulveda Araya, Edgardo Ignacio - (edgardo)" userId="7ef1705e-5636-4b2a-a24c-01a2d66995d0" providerId="ADAL" clId="{A60BAB78-5152-4A76-845E-663F59566A16}" dt="2024-04-16T21:51:27.614" v="243"/>
          <ac:graphicFrameMkLst>
            <pc:docMk/>
            <pc:sldMk cId="1207299828" sldId="260"/>
            <ac:graphicFrameMk id="4" creationId="{71CC9583-6D28-4710-B195-7E03CCB6EFC6}"/>
          </ac:graphicFrameMkLst>
        </pc:graphicFrameChg>
        <pc:graphicFrameChg chg="add mod">
          <ac:chgData name="Sepulveda Araya, Edgardo Ignacio - (edgardo)" userId="7ef1705e-5636-4b2a-a24c-01a2d66995d0" providerId="ADAL" clId="{A60BAB78-5152-4A76-845E-663F59566A16}" dt="2024-04-16T21:51:36.505" v="244"/>
          <ac:graphicFrameMkLst>
            <pc:docMk/>
            <pc:sldMk cId="1207299828" sldId="260"/>
            <ac:graphicFrameMk id="5" creationId="{EDC429F6-B3EA-4BFD-A80F-72190AAE1384}"/>
          </ac:graphicFrameMkLst>
        </pc:graphicFrameChg>
      </pc:sldChg>
      <pc:sldChg chg="addSp delSp modSp add mod ord">
        <pc:chgData name="Sepulveda Araya, Edgardo Ignacio - (edgardo)" userId="7ef1705e-5636-4b2a-a24c-01a2d66995d0" providerId="ADAL" clId="{A60BAB78-5152-4A76-845E-663F59566A16}" dt="2024-04-16T22:46:42.418" v="262" actId="1076"/>
        <pc:sldMkLst>
          <pc:docMk/>
          <pc:sldMk cId="3100871987" sldId="261"/>
        </pc:sldMkLst>
        <pc:graphicFrameChg chg="add mod">
          <ac:chgData name="Sepulveda Araya, Edgardo Ignacio - (edgardo)" userId="7ef1705e-5636-4b2a-a24c-01a2d66995d0" providerId="ADAL" clId="{A60BAB78-5152-4A76-845E-663F59566A16}" dt="2024-04-16T22:23:23.662" v="254" actId="1076"/>
          <ac:graphicFrameMkLst>
            <pc:docMk/>
            <pc:sldMk cId="3100871987" sldId="261"/>
            <ac:graphicFrameMk id="3" creationId="{2027586D-D924-CB06-FA2E-678BB4C6C21B}"/>
          </ac:graphicFrameMkLst>
        </pc:graphicFrameChg>
        <pc:graphicFrameChg chg="del">
          <ac:chgData name="Sepulveda Araya, Edgardo Ignacio - (edgardo)" userId="7ef1705e-5636-4b2a-a24c-01a2d66995d0" providerId="ADAL" clId="{A60BAB78-5152-4A76-845E-663F59566A16}" dt="2024-04-16T21:55:25.289" v="248" actId="478"/>
          <ac:graphicFrameMkLst>
            <pc:docMk/>
            <pc:sldMk cId="3100871987" sldId="261"/>
            <ac:graphicFrameMk id="4" creationId="{71CC9583-6D28-4710-B195-7E03CCB6EFC6}"/>
          </ac:graphicFrameMkLst>
        </pc:graphicFrameChg>
        <pc:graphicFrameChg chg="del">
          <ac:chgData name="Sepulveda Araya, Edgardo Ignacio - (edgardo)" userId="7ef1705e-5636-4b2a-a24c-01a2d66995d0" providerId="ADAL" clId="{A60BAB78-5152-4A76-845E-663F59566A16}" dt="2024-04-16T21:55:27.825" v="249" actId="478"/>
          <ac:graphicFrameMkLst>
            <pc:docMk/>
            <pc:sldMk cId="3100871987" sldId="261"/>
            <ac:graphicFrameMk id="5" creationId="{EDC429F6-B3EA-4BFD-A80F-72190AAE1384}"/>
          </ac:graphicFrameMkLst>
        </pc:graphicFrameChg>
        <pc:graphicFrameChg chg="add mod">
          <ac:chgData name="Sepulveda Araya, Edgardo Ignacio - (edgardo)" userId="7ef1705e-5636-4b2a-a24c-01a2d66995d0" providerId="ADAL" clId="{A60BAB78-5152-4A76-845E-663F59566A16}" dt="2024-04-16T22:46:42.418" v="262" actId="1076"/>
          <ac:graphicFrameMkLst>
            <pc:docMk/>
            <pc:sldMk cId="3100871987" sldId="261"/>
            <ac:graphicFrameMk id="6" creationId="{8533E8BE-EEF7-2F7E-C5F8-2263B1DB97E4}"/>
          </ac:graphicFrameMkLst>
        </pc:graphicFrameChg>
      </pc:sldChg>
    </pc:docChg>
  </pc:docChgLst>
  <pc:docChgLst>
    <pc:chgData name="Sepulveda Araya, Edgardo Ignacio - (edgardo)" userId="7ef1705e-5636-4b2a-a24c-01a2d66995d0" providerId="ADAL" clId="{575AD502-88F8-0F44-AD73-3C68A3C25F04}"/>
    <pc:docChg chg="custSel addSld modSld">
      <pc:chgData name="Sepulveda Araya, Edgardo Ignacio - (edgardo)" userId="7ef1705e-5636-4b2a-a24c-01a2d66995d0" providerId="ADAL" clId="{575AD502-88F8-0F44-AD73-3C68A3C25F04}" dt="2024-04-11T06:31:10.933" v="74" actId="2711"/>
      <pc:docMkLst>
        <pc:docMk/>
      </pc:docMkLst>
      <pc:sldChg chg="modSp mod">
        <pc:chgData name="Sepulveda Araya, Edgardo Ignacio - (edgardo)" userId="7ef1705e-5636-4b2a-a24c-01a2d66995d0" providerId="ADAL" clId="{575AD502-88F8-0F44-AD73-3C68A3C25F04}" dt="2024-04-11T06:26:21.872" v="61" actId="1076"/>
        <pc:sldMkLst>
          <pc:docMk/>
          <pc:sldMk cId="3430744322" sldId="257"/>
        </pc:sldMkLst>
        <pc:spChg chg="mod">
          <ac:chgData name="Sepulveda Araya, Edgardo Ignacio - (edgardo)" userId="7ef1705e-5636-4b2a-a24c-01a2d66995d0" providerId="ADAL" clId="{575AD502-88F8-0F44-AD73-3C68A3C25F04}" dt="2024-04-11T06:25:19.352" v="53" actId="2711"/>
          <ac:spMkLst>
            <pc:docMk/>
            <pc:sldMk cId="3430744322" sldId="257"/>
            <ac:spMk id="5" creationId="{5AA2808F-C856-42F2-16EF-D09E039E86C0}"/>
          </ac:spMkLst>
        </pc:spChg>
        <pc:graphicFrameChg chg="mod">
          <ac:chgData name="Sepulveda Araya, Edgardo Ignacio - (edgardo)" userId="7ef1705e-5636-4b2a-a24c-01a2d66995d0" providerId="ADAL" clId="{575AD502-88F8-0F44-AD73-3C68A3C25F04}" dt="2024-04-11T06:26:14.186" v="59" actId="1076"/>
          <ac:graphicFrameMkLst>
            <pc:docMk/>
            <pc:sldMk cId="3430744322" sldId="257"/>
            <ac:graphicFrameMk id="10" creationId="{C86F7CBF-EE9A-4A22-8953-B5B07D237B05}"/>
          </ac:graphicFrameMkLst>
        </pc:graphicFrameChg>
        <pc:graphicFrameChg chg="mod">
          <ac:chgData name="Sepulveda Araya, Edgardo Ignacio - (edgardo)" userId="7ef1705e-5636-4b2a-a24c-01a2d66995d0" providerId="ADAL" clId="{575AD502-88F8-0F44-AD73-3C68A3C25F04}" dt="2024-04-11T06:26:04.611" v="58" actId="1076"/>
          <ac:graphicFrameMkLst>
            <pc:docMk/>
            <pc:sldMk cId="3430744322" sldId="257"/>
            <ac:graphicFrameMk id="11" creationId="{3F70D136-9C96-59F2-E453-961830801116}"/>
          </ac:graphicFrameMkLst>
        </pc:graphicFrameChg>
        <pc:picChg chg="mod">
          <ac:chgData name="Sepulveda Araya, Edgardo Ignacio - (edgardo)" userId="7ef1705e-5636-4b2a-a24c-01a2d66995d0" providerId="ADAL" clId="{575AD502-88F8-0F44-AD73-3C68A3C25F04}" dt="2024-04-11T06:26:21.872" v="61" actId="1076"/>
          <ac:picMkLst>
            <pc:docMk/>
            <pc:sldMk cId="3430744322" sldId="257"/>
            <ac:picMk id="4" creationId="{0D1A0029-7198-7053-EDCE-93023F1EB359}"/>
          </ac:picMkLst>
        </pc:picChg>
      </pc:sldChg>
      <pc:sldChg chg="addSp modSp mod">
        <pc:chgData name="Sepulveda Araya, Edgardo Ignacio - (edgardo)" userId="7ef1705e-5636-4b2a-a24c-01a2d66995d0" providerId="ADAL" clId="{575AD502-88F8-0F44-AD73-3C68A3C25F04}" dt="2024-04-11T06:29:11.171" v="68" actId="2711"/>
        <pc:sldMkLst>
          <pc:docMk/>
          <pc:sldMk cId="716878269" sldId="258"/>
        </pc:sldMkLst>
        <pc:spChg chg="add mod">
          <ac:chgData name="Sepulveda Araya, Edgardo Ignacio - (edgardo)" userId="7ef1705e-5636-4b2a-a24c-01a2d66995d0" providerId="ADAL" clId="{575AD502-88F8-0F44-AD73-3C68A3C25F04}" dt="2024-04-11T06:28:31.954" v="62" actId="2711"/>
          <ac:spMkLst>
            <pc:docMk/>
            <pc:sldMk cId="716878269" sldId="258"/>
            <ac:spMk id="2" creationId="{F6C8181F-B2C3-9759-620D-450A161B3B86}"/>
          </ac:spMkLst>
        </pc:spChg>
        <pc:graphicFrameChg chg="add mod">
          <ac:chgData name="Sepulveda Araya, Edgardo Ignacio - (edgardo)" userId="7ef1705e-5636-4b2a-a24c-01a2d66995d0" providerId="ADAL" clId="{575AD502-88F8-0F44-AD73-3C68A3C25F04}" dt="2024-04-11T06:28:55.350" v="67" actId="2711"/>
          <ac:graphicFrameMkLst>
            <pc:docMk/>
            <pc:sldMk cId="716878269" sldId="258"/>
            <ac:graphicFrameMk id="3" creationId="{59B6CC4B-BB05-4C61-6662-653C73FED56D}"/>
          </ac:graphicFrameMkLst>
        </pc:graphicFrameChg>
        <pc:graphicFrameChg chg="add mod">
          <ac:chgData name="Sepulveda Araya, Edgardo Ignacio - (edgardo)" userId="7ef1705e-5636-4b2a-a24c-01a2d66995d0" providerId="ADAL" clId="{575AD502-88F8-0F44-AD73-3C68A3C25F04}" dt="2024-04-11T06:29:11.171" v="68" actId="2711"/>
          <ac:graphicFrameMkLst>
            <pc:docMk/>
            <pc:sldMk cId="716878269" sldId="258"/>
            <ac:graphicFrameMk id="4" creationId="{C57C9DEF-0C37-C241-1E2E-B490DBAB5C79}"/>
          </ac:graphicFrameMkLst>
        </pc:graphicFrameChg>
      </pc:sldChg>
      <pc:sldChg chg="addSp delSp modSp new mod">
        <pc:chgData name="Sepulveda Araya, Edgardo Ignacio - (edgardo)" userId="7ef1705e-5636-4b2a-a24c-01a2d66995d0" providerId="ADAL" clId="{575AD502-88F8-0F44-AD73-3C68A3C25F04}" dt="2024-04-11T06:31:10.933" v="74" actId="2711"/>
        <pc:sldMkLst>
          <pc:docMk/>
          <pc:sldMk cId="421224784" sldId="259"/>
        </pc:sldMkLst>
        <pc:spChg chg="del">
          <ac:chgData name="Sepulveda Araya, Edgardo Ignacio - (edgardo)" userId="7ef1705e-5636-4b2a-a24c-01a2d66995d0" providerId="ADAL" clId="{575AD502-88F8-0F44-AD73-3C68A3C25F04}" dt="2024-04-11T05:29:13.519" v="1" actId="478"/>
          <ac:spMkLst>
            <pc:docMk/>
            <pc:sldMk cId="421224784" sldId="259"/>
            <ac:spMk id="2" creationId="{A14445BC-FC97-6C07-307A-F7CE5D5FD3F8}"/>
          </ac:spMkLst>
        </pc:spChg>
        <pc:spChg chg="del">
          <ac:chgData name="Sepulveda Araya, Edgardo Ignacio - (edgardo)" userId="7ef1705e-5636-4b2a-a24c-01a2d66995d0" providerId="ADAL" clId="{575AD502-88F8-0F44-AD73-3C68A3C25F04}" dt="2024-04-11T05:29:14.227" v="2" actId="478"/>
          <ac:spMkLst>
            <pc:docMk/>
            <pc:sldMk cId="421224784" sldId="259"/>
            <ac:spMk id="3" creationId="{4836FC0E-752B-19D3-5E16-387EE4DDE338}"/>
          </ac:spMkLst>
        </pc:spChg>
        <pc:spChg chg="add mod">
          <ac:chgData name="Sepulveda Araya, Edgardo Ignacio - (edgardo)" userId="7ef1705e-5636-4b2a-a24c-01a2d66995d0" providerId="ADAL" clId="{575AD502-88F8-0F44-AD73-3C68A3C25F04}" dt="2024-04-11T06:30:44.117" v="70" actId="2711"/>
          <ac:spMkLst>
            <pc:docMk/>
            <pc:sldMk cId="421224784" sldId="259"/>
            <ac:spMk id="5" creationId="{2768A390-EF2F-9BAA-D5E1-6EB6D7747866}"/>
          </ac:spMkLst>
        </pc:spChg>
        <pc:graphicFrameChg chg="add mod">
          <ac:chgData name="Sepulveda Araya, Edgardo Ignacio - (edgardo)" userId="7ef1705e-5636-4b2a-a24c-01a2d66995d0" providerId="ADAL" clId="{575AD502-88F8-0F44-AD73-3C68A3C25F04}" dt="2024-04-11T06:31:10.933" v="74" actId="2711"/>
          <ac:graphicFrameMkLst>
            <pc:docMk/>
            <pc:sldMk cId="421224784" sldId="259"/>
            <ac:graphicFrameMk id="4" creationId="{2027586D-D924-CB06-FA2E-678BB4C6C21B}"/>
          </ac:graphicFrameMkLst>
        </pc:graphicFrameChg>
      </pc:sldChg>
    </pc:docChg>
  </pc:docChgLst>
  <pc:docChgLst>
    <pc:chgData name="Sepulveda Araya, Edgardo Ignacio - (edgardo)" userId="7ef1705e-5636-4b2a-a24c-01a2d66995d0" providerId="ADAL" clId="{5CB768AB-2330-DA48-884B-8029115B9D44}"/>
    <pc:docChg chg="undo custSel addSld delSld modSld">
      <pc:chgData name="Sepulveda Araya, Edgardo Ignacio - (edgardo)" userId="7ef1705e-5636-4b2a-a24c-01a2d66995d0" providerId="ADAL" clId="{5CB768AB-2330-DA48-884B-8029115B9D44}" dt="2024-03-26T06:39:15.630" v="641" actId="1076"/>
      <pc:docMkLst>
        <pc:docMk/>
      </pc:docMkLst>
      <pc:sldChg chg="modSp mod">
        <pc:chgData name="Sepulveda Araya, Edgardo Ignacio - (edgardo)" userId="7ef1705e-5636-4b2a-a24c-01a2d66995d0" providerId="ADAL" clId="{5CB768AB-2330-DA48-884B-8029115B9D44}" dt="2024-03-25T19:20:09.529" v="1" actId="20577"/>
        <pc:sldMkLst>
          <pc:docMk/>
          <pc:sldMk cId="2655810647" sldId="256"/>
        </pc:sldMkLst>
        <pc:spChg chg="mod">
          <ac:chgData name="Sepulveda Araya, Edgardo Ignacio - (edgardo)" userId="7ef1705e-5636-4b2a-a24c-01a2d66995d0" providerId="ADAL" clId="{5CB768AB-2330-DA48-884B-8029115B9D44}" dt="2024-03-25T19:20:09.529" v="1" actId="20577"/>
          <ac:spMkLst>
            <pc:docMk/>
            <pc:sldMk cId="2655810647" sldId="256"/>
            <ac:spMk id="2" creationId="{2C3429E7-B9FC-B4DE-F21A-8951E55BD568}"/>
          </ac:spMkLst>
        </pc:spChg>
      </pc:sldChg>
      <pc:sldChg chg="del">
        <pc:chgData name="Sepulveda Araya, Edgardo Ignacio - (edgardo)" userId="7ef1705e-5636-4b2a-a24c-01a2d66995d0" providerId="ADAL" clId="{5CB768AB-2330-DA48-884B-8029115B9D44}" dt="2024-03-25T20:28:38.614" v="16" actId="2696"/>
        <pc:sldMkLst>
          <pc:docMk/>
          <pc:sldMk cId="454913684" sldId="258"/>
        </pc:sldMkLst>
      </pc:sldChg>
      <pc:sldChg chg="del">
        <pc:chgData name="Sepulveda Araya, Edgardo Ignacio - (edgardo)" userId="7ef1705e-5636-4b2a-a24c-01a2d66995d0" providerId="ADAL" clId="{5CB768AB-2330-DA48-884B-8029115B9D44}" dt="2024-03-25T20:28:39.312" v="17" actId="2696"/>
        <pc:sldMkLst>
          <pc:docMk/>
          <pc:sldMk cId="226895060" sldId="259"/>
        </pc:sldMkLst>
      </pc:sldChg>
      <pc:sldChg chg="del">
        <pc:chgData name="Sepulveda Araya, Edgardo Ignacio - (edgardo)" userId="7ef1705e-5636-4b2a-a24c-01a2d66995d0" providerId="ADAL" clId="{5CB768AB-2330-DA48-884B-8029115B9D44}" dt="2024-03-25T20:28:40.645" v="18" actId="2696"/>
        <pc:sldMkLst>
          <pc:docMk/>
          <pc:sldMk cId="833063275" sldId="260"/>
        </pc:sldMkLst>
      </pc:sldChg>
      <pc:sldChg chg="del">
        <pc:chgData name="Sepulveda Araya, Edgardo Ignacio - (edgardo)" userId="7ef1705e-5636-4b2a-a24c-01a2d66995d0" providerId="ADAL" clId="{5CB768AB-2330-DA48-884B-8029115B9D44}" dt="2024-03-25T20:28:41.332" v="19" actId="2696"/>
        <pc:sldMkLst>
          <pc:docMk/>
          <pc:sldMk cId="1805252354" sldId="261"/>
        </pc:sldMkLst>
      </pc:sldChg>
      <pc:sldChg chg="addSp delSp modSp new mod setBg">
        <pc:chgData name="Sepulveda Araya, Edgardo Ignacio - (edgardo)" userId="7ef1705e-5636-4b2a-a24c-01a2d66995d0" providerId="ADAL" clId="{5CB768AB-2330-DA48-884B-8029115B9D44}" dt="2024-03-26T06:34:34.277" v="548" actId="1076"/>
        <pc:sldMkLst>
          <pc:docMk/>
          <pc:sldMk cId="1263102958" sldId="262"/>
        </pc:sldMkLst>
        <pc:spChg chg="del mod">
          <ac:chgData name="Sepulveda Araya, Edgardo Ignacio - (edgardo)" userId="7ef1705e-5636-4b2a-a24c-01a2d66995d0" providerId="ADAL" clId="{5CB768AB-2330-DA48-884B-8029115B9D44}" dt="2024-03-26T04:18:22.399" v="114" actId="478"/>
          <ac:spMkLst>
            <pc:docMk/>
            <pc:sldMk cId="1263102958" sldId="262"/>
            <ac:spMk id="2" creationId="{4B91C8B6-0BF2-4C31-908C-52286B380668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3" creationId="{2550516A-42F0-C470-C257-EB2859C2D404}"/>
          </ac:spMkLst>
        </pc:spChg>
        <pc:spChg chg="del">
          <ac:chgData name="Sepulveda Araya, Edgardo Ignacio - (edgardo)" userId="7ef1705e-5636-4b2a-a24c-01a2d66995d0" providerId="ADAL" clId="{5CB768AB-2330-DA48-884B-8029115B9D44}" dt="2024-03-25T19:20:26.635" v="3" actId="478"/>
          <ac:spMkLst>
            <pc:docMk/>
            <pc:sldMk cId="1263102958" sldId="262"/>
            <ac:spMk id="3" creationId="{C68D0D9B-7E5B-6BB7-3F3F-B2FD5C7B83E0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5" creationId="{7707A822-3D2D-8166-D992-4EA6429A2D18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6" creationId="{C8988333-B543-69D0-D102-26F7AA6DF65E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7" creationId="{5E2DEE31-7357-A9EA-07A5-120AEC0F9982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8" creationId="{52878A7D-19DA-DD1E-95C4-89CCFE1D698D}"/>
          </ac:spMkLst>
        </pc:spChg>
        <pc:spChg chg="add del">
          <ac:chgData name="Sepulveda Araya, Edgardo Ignacio - (edgardo)" userId="7ef1705e-5636-4b2a-a24c-01a2d66995d0" providerId="ADAL" clId="{5CB768AB-2330-DA48-884B-8029115B9D44}" dt="2024-03-25T19:20:48.249" v="9" actId="26606"/>
          <ac:spMkLst>
            <pc:docMk/>
            <pc:sldMk cId="1263102958" sldId="262"/>
            <ac:spMk id="9" creationId="{53F29798-D584-4792-9B62-3F5F5C36D619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9" creationId="{592A5CF0-B887-6E51-5D17-24109E1EFC26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10" creationId="{0FBEB6DA-F4E8-A3EB-D7BC-AA157225387A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11" creationId="{A4A4E123-FD52-CB3F-7A97-0C29FB4D1C5A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12" creationId="{39AE08FC-7ED0-158F-40B9-B6480B9D5C72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13" creationId="{875CDE04-A883-2ECE-EE60-C21487FF6325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14" creationId="{858099F5-932D-515C-4EDD-E8983CFACE8A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7:41.208" v="235" actId="164"/>
          <ac:spMkLst>
            <pc:docMk/>
            <pc:sldMk cId="1263102958" sldId="262"/>
            <ac:spMk id="15" creationId="{8F9231AA-E673-60A9-B4EF-2A3B5239A174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5:18:46.831" v="240"/>
          <ac:spMkLst>
            <pc:docMk/>
            <pc:sldMk cId="1263102958" sldId="262"/>
            <ac:spMk id="17" creationId="{889387D3-E4D4-AF1F-E087-B1B28DF61D62}"/>
          </ac:spMkLst>
        </pc:spChg>
        <pc:spChg chg="add del mod">
          <ac:chgData name="Sepulveda Araya, Edgardo Ignacio - (edgardo)" userId="7ef1705e-5636-4b2a-a24c-01a2d66995d0" providerId="ADAL" clId="{5CB768AB-2330-DA48-884B-8029115B9D44}" dt="2024-03-26T05:20:16.942" v="252" actId="478"/>
          <ac:spMkLst>
            <pc:docMk/>
            <pc:sldMk cId="1263102958" sldId="262"/>
            <ac:spMk id="18" creationId="{3DD9E3A1-58C1-5115-4C9C-8285FEBCD2CC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6:29:04.309" v="403" actId="114"/>
          <ac:spMkLst>
            <pc:docMk/>
            <pc:sldMk cId="1263102958" sldId="262"/>
            <ac:spMk id="19" creationId="{D48E5AA6-BDBC-8718-FF0B-290818CE1763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6:34:34.277" v="548" actId="1076"/>
          <ac:spMkLst>
            <pc:docMk/>
            <pc:sldMk cId="1263102958" sldId="262"/>
            <ac:spMk id="20" creationId="{BA64DED7-C548-BB87-A80B-BFA23D6D8441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6:34:28.839" v="547" actId="1076"/>
          <ac:spMkLst>
            <pc:docMk/>
            <pc:sldMk cId="1263102958" sldId="262"/>
            <ac:spMk id="21" creationId="{7719AEB8-29A6-DBE8-4C5B-EC51AC7C9FF7}"/>
          </ac:spMkLst>
        </pc:spChg>
        <pc:grpChg chg="add mod">
          <ac:chgData name="Sepulveda Araya, Edgardo Ignacio - (edgardo)" userId="7ef1705e-5636-4b2a-a24c-01a2d66995d0" providerId="ADAL" clId="{5CB768AB-2330-DA48-884B-8029115B9D44}" dt="2024-03-26T05:17:43.635" v="236" actId="1076"/>
          <ac:grpSpMkLst>
            <pc:docMk/>
            <pc:sldMk cId="1263102958" sldId="262"/>
            <ac:grpSpMk id="16" creationId="{73B353FD-EA22-0A16-CB30-00D9ECB93F9F}"/>
          </ac:grpSpMkLst>
        </pc:grpChg>
        <pc:graphicFrameChg chg="add mod">
          <ac:chgData name="Sepulveda Araya, Edgardo Ignacio - (edgardo)" userId="7ef1705e-5636-4b2a-a24c-01a2d66995d0" providerId="ADAL" clId="{5CB768AB-2330-DA48-884B-8029115B9D44}" dt="2024-03-26T06:25:48.079" v="359" actId="1076"/>
          <ac:graphicFrameMkLst>
            <pc:docMk/>
            <pc:sldMk cId="1263102958" sldId="262"/>
            <ac:graphicFrameMk id="4" creationId="{976D4908-5695-E2B7-1112-2C3B86BB6F6E}"/>
          </ac:graphicFrameMkLst>
        </pc:graphicFrameChg>
      </pc:sldChg>
      <pc:sldChg chg="addSp delSp modSp new mod">
        <pc:chgData name="Sepulveda Araya, Edgardo Ignacio - (edgardo)" userId="7ef1705e-5636-4b2a-a24c-01a2d66995d0" providerId="ADAL" clId="{5CB768AB-2330-DA48-884B-8029115B9D44}" dt="2024-03-26T06:37:02.443" v="597" actId="20577"/>
        <pc:sldMkLst>
          <pc:docMk/>
          <pc:sldMk cId="677611357" sldId="263"/>
        </pc:sldMkLst>
        <pc:spChg chg="mod">
          <ac:chgData name="Sepulveda Araya, Edgardo Ignacio - (edgardo)" userId="7ef1705e-5636-4b2a-a24c-01a2d66995d0" providerId="ADAL" clId="{5CB768AB-2330-DA48-884B-8029115B9D44}" dt="2024-03-26T04:17:15.019" v="105" actId="20577"/>
          <ac:spMkLst>
            <pc:docMk/>
            <pc:sldMk cId="677611357" sldId="263"/>
            <ac:spMk id="2" creationId="{1EA64815-DCE9-8604-C3F2-3E527B50CF5A}"/>
          </ac:spMkLst>
        </pc:spChg>
        <pc:spChg chg="del">
          <ac:chgData name="Sepulveda Araya, Edgardo Ignacio - (edgardo)" userId="7ef1705e-5636-4b2a-a24c-01a2d66995d0" providerId="ADAL" clId="{5CB768AB-2330-DA48-884B-8029115B9D44}" dt="2024-03-25T20:28:45.873" v="21" actId="478"/>
          <ac:spMkLst>
            <pc:docMk/>
            <pc:sldMk cId="677611357" sldId="263"/>
            <ac:spMk id="3" creationId="{94F4427B-406D-0AF7-E0F8-10450C1392C2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6:37:02.443" v="597" actId="20577"/>
          <ac:spMkLst>
            <pc:docMk/>
            <pc:sldMk cId="677611357" sldId="263"/>
            <ac:spMk id="4" creationId="{E848EF7C-C128-5EC2-446B-A5508FC89509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6:35:41.264" v="578" actId="1076"/>
          <ac:spMkLst>
            <pc:docMk/>
            <pc:sldMk cId="677611357" sldId="263"/>
            <ac:spMk id="5" creationId="{57E8CDB0-6194-D6D8-6E72-6F1991908333}"/>
          </ac:spMkLst>
        </pc:spChg>
        <pc:picChg chg="add mod">
          <ac:chgData name="Sepulveda Araya, Edgardo Ignacio - (edgardo)" userId="7ef1705e-5636-4b2a-a24c-01a2d66995d0" providerId="ADAL" clId="{5CB768AB-2330-DA48-884B-8029115B9D44}" dt="2024-03-26T06:34:42.982" v="549" actId="1076"/>
          <ac:picMkLst>
            <pc:docMk/>
            <pc:sldMk cId="677611357" sldId="263"/>
            <ac:picMk id="3" creationId="{3C07F5D5-A016-85FC-635D-4C071F2E11C3}"/>
          </ac:picMkLst>
        </pc:picChg>
        <pc:picChg chg="add del mod">
          <ac:chgData name="Sepulveda Araya, Edgardo Ignacio - (edgardo)" userId="7ef1705e-5636-4b2a-a24c-01a2d66995d0" providerId="ADAL" clId="{5CB768AB-2330-DA48-884B-8029115B9D44}" dt="2024-03-26T04:17:17.181" v="106" actId="478"/>
          <ac:picMkLst>
            <pc:docMk/>
            <pc:sldMk cId="677611357" sldId="263"/>
            <ac:picMk id="1025" creationId="{4E6AB763-36A2-011C-1818-05BC1A8FA19E}"/>
          </ac:picMkLst>
        </pc:picChg>
      </pc:sldChg>
      <pc:sldChg chg="addSp delSp modSp new mod">
        <pc:chgData name="Sepulveda Araya, Edgardo Ignacio - (edgardo)" userId="7ef1705e-5636-4b2a-a24c-01a2d66995d0" providerId="ADAL" clId="{5CB768AB-2330-DA48-884B-8029115B9D44}" dt="2024-03-26T06:39:15.630" v="641" actId="1076"/>
        <pc:sldMkLst>
          <pc:docMk/>
          <pc:sldMk cId="3395706493" sldId="264"/>
        </pc:sldMkLst>
        <pc:spChg chg="mod">
          <ac:chgData name="Sepulveda Araya, Edgardo Ignacio - (edgardo)" userId="7ef1705e-5636-4b2a-a24c-01a2d66995d0" providerId="ADAL" clId="{5CB768AB-2330-DA48-884B-8029115B9D44}" dt="2024-03-26T04:56:14.386" v="147" actId="20577"/>
          <ac:spMkLst>
            <pc:docMk/>
            <pc:sldMk cId="3395706493" sldId="264"/>
            <ac:spMk id="2" creationId="{2614A096-FBCF-7604-7F96-C47A07335553}"/>
          </ac:spMkLst>
        </pc:spChg>
        <pc:spChg chg="del">
          <ac:chgData name="Sepulveda Araya, Edgardo Ignacio - (edgardo)" userId="7ef1705e-5636-4b2a-a24c-01a2d66995d0" providerId="ADAL" clId="{5CB768AB-2330-DA48-884B-8029115B9D44}" dt="2024-03-26T04:55:01.710" v="119" actId="478"/>
          <ac:spMkLst>
            <pc:docMk/>
            <pc:sldMk cId="3395706493" sldId="264"/>
            <ac:spMk id="3" creationId="{1774491F-97EE-C1C7-5712-454778019156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6:39:15.630" v="641" actId="1076"/>
          <ac:spMkLst>
            <pc:docMk/>
            <pc:sldMk cId="3395706493" sldId="264"/>
            <ac:spMk id="4" creationId="{1593103E-93C3-8B83-4BBA-D4A0DEC78D5C}"/>
          </ac:spMkLst>
        </pc:spChg>
        <pc:spChg chg="add mod">
          <ac:chgData name="Sepulveda Araya, Edgardo Ignacio - (edgardo)" userId="7ef1705e-5636-4b2a-a24c-01a2d66995d0" providerId="ADAL" clId="{5CB768AB-2330-DA48-884B-8029115B9D44}" dt="2024-03-26T06:38:03.346" v="615" actId="1076"/>
          <ac:spMkLst>
            <pc:docMk/>
            <pc:sldMk cId="3395706493" sldId="264"/>
            <ac:spMk id="5" creationId="{F2AEEBFF-75E6-1851-3E2D-A939BE8BEB4A}"/>
          </ac:spMkLst>
        </pc:spChg>
        <pc:picChg chg="add del mod">
          <ac:chgData name="Sepulveda Araya, Edgardo Ignacio - (edgardo)" userId="7ef1705e-5636-4b2a-a24c-01a2d66995d0" providerId="ADAL" clId="{5CB768AB-2330-DA48-884B-8029115B9D44}" dt="2024-03-26T05:01:39.518" v="148" actId="478"/>
          <ac:picMkLst>
            <pc:docMk/>
            <pc:sldMk cId="3395706493" sldId="264"/>
            <ac:picMk id="2049" creationId="{0A980BCC-40CD-8200-BEEE-191A1DBBD6ED}"/>
          </ac:picMkLst>
        </pc:picChg>
        <pc:picChg chg="add del mod">
          <ac:chgData name="Sepulveda Araya, Edgardo Ignacio - (edgardo)" userId="7ef1705e-5636-4b2a-a24c-01a2d66995d0" providerId="ADAL" clId="{5CB768AB-2330-DA48-884B-8029115B9D44}" dt="2024-03-26T05:10:29.023" v="172" actId="478"/>
          <ac:picMkLst>
            <pc:docMk/>
            <pc:sldMk cId="3395706493" sldId="264"/>
            <ac:picMk id="2050" creationId="{52F7FC69-B6DC-1FFC-9BD0-0A44B4E08B6F}"/>
          </ac:picMkLst>
        </pc:picChg>
        <pc:picChg chg="add del mod">
          <ac:chgData name="Sepulveda Araya, Edgardo Ignacio - (edgardo)" userId="7ef1705e-5636-4b2a-a24c-01a2d66995d0" providerId="ADAL" clId="{5CB768AB-2330-DA48-884B-8029115B9D44}" dt="2024-03-26T05:10:47.462" v="174" actId="478"/>
          <ac:picMkLst>
            <pc:docMk/>
            <pc:sldMk cId="3395706493" sldId="264"/>
            <ac:picMk id="2051" creationId="{212536DE-5B5C-20D3-61ED-49DB30CCBF67}"/>
          </ac:picMkLst>
        </pc:picChg>
        <pc:picChg chg="add mod">
          <ac:chgData name="Sepulveda Araya, Edgardo Ignacio - (edgardo)" userId="7ef1705e-5636-4b2a-a24c-01a2d66995d0" providerId="ADAL" clId="{5CB768AB-2330-DA48-884B-8029115B9D44}" dt="2024-03-26T05:11:03.362" v="179" actId="1076"/>
          <ac:picMkLst>
            <pc:docMk/>
            <pc:sldMk cId="3395706493" sldId="264"/>
            <ac:picMk id="2052" creationId="{68D71C34-C6D1-2151-65C9-8004FF2E563E}"/>
          </ac:picMkLst>
        </pc:picChg>
        <pc:picChg chg="add mod">
          <ac:chgData name="Sepulveda Araya, Edgardo Ignacio - (edgardo)" userId="7ef1705e-5636-4b2a-a24c-01a2d66995d0" providerId="ADAL" clId="{5CB768AB-2330-DA48-884B-8029115B9D44}" dt="2024-03-26T05:11:24.041" v="182" actId="1076"/>
          <ac:picMkLst>
            <pc:docMk/>
            <pc:sldMk cId="3395706493" sldId="264"/>
            <ac:picMk id="2053" creationId="{280F0137-67ED-4C1C-2952-830AD570BE7A}"/>
          </ac:picMkLst>
        </pc:picChg>
      </pc:sldChg>
      <pc:sldChg chg="addSp delSp modSp new mod">
        <pc:chgData name="Sepulveda Araya, Edgardo Ignacio - (edgardo)" userId="7ef1705e-5636-4b2a-a24c-01a2d66995d0" providerId="ADAL" clId="{5CB768AB-2330-DA48-884B-8029115B9D44}" dt="2024-03-26T06:25:07.440" v="358" actId="1076"/>
        <pc:sldMkLst>
          <pc:docMk/>
          <pc:sldMk cId="3940882022" sldId="265"/>
        </pc:sldMkLst>
        <pc:spChg chg="del">
          <ac:chgData name="Sepulveda Araya, Edgardo Ignacio - (edgardo)" userId="7ef1705e-5636-4b2a-a24c-01a2d66995d0" providerId="ADAL" clId="{5CB768AB-2330-DA48-884B-8029115B9D44}" dt="2024-03-26T06:24:57.596" v="357" actId="478"/>
          <ac:spMkLst>
            <pc:docMk/>
            <pc:sldMk cId="3940882022" sldId="265"/>
            <ac:spMk id="2" creationId="{0E26E22B-218B-8DC8-4831-394494A16251}"/>
          </ac:spMkLst>
        </pc:spChg>
        <pc:spChg chg="del">
          <ac:chgData name="Sepulveda Araya, Edgardo Ignacio - (edgardo)" userId="7ef1705e-5636-4b2a-a24c-01a2d66995d0" providerId="ADAL" clId="{5CB768AB-2330-DA48-884B-8029115B9D44}" dt="2024-03-26T05:57:43.694" v="346" actId="478"/>
          <ac:spMkLst>
            <pc:docMk/>
            <pc:sldMk cId="3940882022" sldId="265"/>
            <ac:spMk id="3" creationId="{5D429834-73FD-A5F3-782D-F7D3FEB903DF}"/>
          </ac:spMkLst>
        </pc:spChg>
        <pc:picChg chg="add mod">
          <ac:chgData name="Sepulveda Araya, Edgardo Ignacio - (edgardo)" userId="7ef1705e-5636-4b2a-a24c-01a2d66995d0" providerId="ADAL" clId="{5CB768AB-2330-DA48-884B-8029115B9D44}" dt="2024-03-26T06:25:07.440" v="358" actId="1076"/>
          <ac:picMkLst>
            <pc:docMk/>
            <pc:sldMk cId="3940882022" sldId="265"/>
            <ac:picMk id="3073" creationId="{F1867B75-BD21-04D4-3E1C-163D0F9B3A77}"/>
          </ac:picMkLst>
        </pc:picChg>
        <pc:picChg chg="add mod">
          <ac:chgData name="Sepulveda Araya, Edgardo Ignacio - (edgardo)" userId="7ef1705e-5636-4b2a-a24c-01a2d66995d0" providerId="ADAL" clId="{5CB768AB-2330-DA48-884B-8029115B9D44}" dt="2024-03-26T06:25:07.440" v="358" actId="1076"/>
          <ac:picMkLst>
            <pc:docMk/>
            <pc:sldMk cId="3940882022" sldId="265"/>
            <ac:picMk id="3074" creationId="{A9949CC7-B02E-D758-F74D-AA04C0CDE40F}"/>
          </ac:picMkLst>
        </pc:picChg>
      </pc:sldChg>
    </pc:docChg>
  </pc:docChgLst>
  <pc:docChgLst>
    <pc:chgData name="Sepulveda Araya, Edgardo Ignacio - (edgardo)" userId="7ef1705e-5636-4b2a-a24c-01a2d66995d0" providerId="ADAL" clId="{085AAEE7-553F-46F2-8CE0-C896E4E3F28E}"/>
    <pc:docChg chg="custSel addSld delSld modSld">
      <pc:chgData name="Sepulveda Araya, Edgardo Ignacio - (edgardo)" userId="7ef1705e-5636-4b2a-a24c-01a2d66995d0" providerId="ADAL" clId="{085AAEE7-553F-46F2-8CE0-C896E4E3F28E}" dt="2024-03-10T23:44:09.353" v="69" actId="1076"/>
      <pc:docMkLst>
        <pc:docMk/>
      </pc:docMkLst>
      <pc:sldChg chg="modSp mod">
        <pc:chgData name="Sepulveda Araya, Edgardo Ignacio - (edgardo)" userId="7ef1705e-5636-4b2a-a24c-01a2d66995d0" providerId="ADAL" clId="{085AAEE7-553F-46F2-8CE0-C896E4E3F28E}" dt="2024-03-10T23:40:07.663" v="2" actId="2711"/>
        <pc:sldMkLst>
          <pc:docMk/>
          <pc:sldMk cId="2655810647" sldId="256"/>
        </pc:sldMkLst>
        <pc:spChg chg="mod">
          <ac:chgData name="Sepulveda Araya, Edgardo Ignacio - (edgardo)" userId="7ef1705e-5636-4b2a-a24c-01a2d66995d0" providerId="ADAL" clId="{085AAEE7-553F-46F2-8CE0-C896E4E3F28E}" dt="2024-03-10T23:40:07.663" v="2" actId="2711"/>
          <ac:spMkLst>
            <pc:docMk/>
            <pc:sldMk cId="2655810647" sldId="256"/>
            <ac:spMk id="2" creationId="{2C3429E7-B9FC-B4DE-F21A-8951E55BD568}"/>
          </ac:spMkLst>
        </pc:spChg>
        <pc:spChg chg="mod">
          <ac:chgData name="Sepulveda Araya, Edgardo Ignacio - (edgardo)" userId="7ef1705e-5636-4b2a-a24c-01a2d66995d0" providerId="ADAL" clId="{085AAEE7-553F-46F2-8CE0-C896E4E3F28E}" dt="2024-03-10T23:40:07.663" v="2" actId="2711"/>
          <ac:spMkLst>
            <pc:docMk/>
            <pc:sldMk cId="2655810647" sldId="256"/>
            <ac:spMk id="3" creationId="{7F7BA558-187F-DB07-4622-AEF9956615FC}"/>
          </ac:spMkLst>
        </pc:spChg>
      </pc:sldChg>
      <pc:sldChg chg="addSp delSp modSp new del mod">
        <pc:chgData name="Sepulveda Araya, Edgardo Ignacio - (edgardo)" userId="7ef1705e-5636-4b2a-a24c-01a2d66995d0" providerId="ADAL" clId="{085AAEE7-553F-46F2-8CE0-C896E4E3F28E}" dt="2024-03-10T23:43:17.852" v="60" actId="2696"/>
        <pc:sldMkLst>
          <pc:docMk/>
          <pc:sldMk cId="65044092" sldId="257"/>
        </pc:sldMkLst>
        <pc:spChg chg="del">
          <ac:chgData name="Sepulveda Araya, Edgardo Ignacio - (edgardo)" userId="7ef1705e-5636-4b2a-a24c-01a2d66995d0" providerId="ADAL" clId="{085AAEE7-553F-46F2-8CE0-C896E4E3F28E}" dt="2024-03-10T23:40:17.457" v="5" actId="478"/>
          <ac:spMkLst>
            <pc:docMk/>
            <pc:sldMk cId="65044092" sldId="257"/>
            <ac:spMk id="2" creationId="{620041E9-E216-1E5E-0E98-CC84A18571A5}"/>
          </ac:spMkLst>
        </pc:spChg>
        <pc:spChg chg="del">
          <ac:chgData name="Sepulveda Araya, Edgardo Ignacio - (edgardo)" userId="7ef1705e-5636-4b2a-a24c-01a2d66995d0" providerId="ADAL" clId="{085AAEE7-553F-46F2-8CE0-C896E4E3F28E}" dt="2024-03-10T23:40:18.018" v="6" actId="478"/>
          <ac:spMkLst>
            <pc:docMk/>
            <pc:sldMk cId="65044092" sldId="257"/>
            <ac:spMk id="3" creationId="{C19CA1AA-54DA-FA47-0FB3-752BAFE385D8}"/>
          </ac:spMkLst>
        </pc:spChg>
        <pc:picChg chg="add del mod modCrop">
          <ac:chgData name="Sepulveda Araya, Edgardo Ignacio - (edgardo)" userId="7ef1705e-5636-4b2a-a24c-01a2d66995d0" providerId="ADAL" clId="{085AAEE7-553F-46F2-8CE0-C896E4E3F28E}" dt="2024-03-10T23:43:15.105" v="59" actId="21"/>
          <ac:picMkLst>
            <pc:docMk/>
            <pc:sldMk cId="65044092" sldId="257"/>
            <ac:picMk id="5" creationId="{CCF8C948-531D-D742-965D-265B28C48DCA}"/>
          </ac:picMkLst>
        </pc:picChg>
        <pc:picChg chg="add del mod">
          <ac:chgData name="Sepulveda Araya, Edgardo Ignacio - (edgardo)" userId="7ef1705e-5636-4b2a-a24c-01a2d66995d0" providerId="ADAL" clId="{085AAEE7-553F-46F2-8CE0-C896E4E3F28E}" dt="2024-03-10T23:43:15.105" v="59" actId="21"/>
          <ac:picMkLst>
            <pc:docMk/>
            <pc:sldMk cId="65044092" sldId="257"/>
            <ac:picMk id="7" creationId="{1D0C0F94-3A00-C820-43DE-0F28EAC9C863}"/>
          </ac:picMkLst>
        </pc:picChg>
        <pc:picChg chg="add del mod modCrop">
          <ac:chgData name="Sepulveda Araya, Edgardo Ignacio - (edgardo)" userId="7ef1705e-5636-4b2a-a24c-01a2d66995d0" providerId="ADAL" clId="{085AAEE7-553F-46F2-8CE0-C896E4E3F28E}" dt="2024-03-10T23:43:15.105" v="59" actId="21"/>
          <ac:picMkLst>
            <pc:docMk/>
            <pc:sldMk cId="65044092" sldId="257"/>
            <ac:picMk id="8" creationId="{A51DDC7D-766D-F373-D739-4280F7C02C01}"/>
          </ac:picMkLst>
        </pc:picChg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891079261" sldId="257"/>
        </pc:sldMkLst>
      </pc:sldChg>
      <pc:sldChg chg="addSp delSp modSp new mod">
        <pc:chgData name="Sepulveda Araya, Edgardo Ignacio - (edgardo)" userId="7ef1705e-5636-4b2a-a24c-01a2d66995d0" providerId="ADAL" clId="{085AAEE7-553F-46F2-8CE0-C896E4E3F28E}" dt="2024-03-10T23:44:09.353" v="69" actId="1076"/>
        <pc:sldMkLst>
          <pc:docMk/>
          <pc:sldMk cId="454913684" sldId="258"/>
        </pc:sldMkLst>
        <pc:spChg chg="mod">
          <ac:chgData name="Sepulveda Araya, Edgardo Ignacio - (edgardo)" userId="7ef1705e-5636-4b2a-a24c-01a2d66995d0" providerId="ADAL" clId="{085AAEE7-553F-46F2-8CE0-C896E4E3F28E}" dt="2024-03-10T23:43:08.975" v="57" actId="2711"/>
          <ac:spMkLst>
            <pc:docMk/>
            <pc:sldMk cId="454913684" sldId="258"/>
            <ac:spMk id="2" creationId="{CF07D246-9CEE-09CB-F3B7-A0AD43CDCF79}"/>
          </ac:spMkLst>
        </pc:spChg>
        <pc:spChg chg="del">
          <ac:chgData name="Sepulveda Araya, Edgardo Ignacio - (edgardo)" userId="7ef1705e-5636-4b2a-a24c-01a2d66995d0" providerId="ADAL" clId="{085AAEE7-553F-46F2-8CE0-C896E4E3F28E}" dt="2024-03-10T23:43:10.597" v="58" actId="478"/>
          <ac:spMkLst>
            <pc:docMk/>
            <pc:sldMk cId="454913684" sldId="258"/>
            <ac:spMk id="3" creationId="{F423C3D3-3428-4A7F-5831-F88F0B247951}"/>
          </ac:spMkLst>
        </pc:spChg>
        <pc:picChg chg="add mod">
          <ac:chgData name="Sepulveda Araya, Edgardo Ignacio - (edgardo)" userId="7ef1705e-5636-4b2a-a24c-01a2d66995d0" providerId="ADAL" clId="{085AAEE7-553F-46F2-8CE0-C896E4E3F28E}" dt="2024-03-10T23:43:58.886" v="67" actId="1076"/>
          <ac:picMkLst>
            <pc:docMk/>
            <pc:sldMk cId="454913684" sldId="258"/>
            <ac:picMk id="5" creationId="{CCF8C948-531D-D742-965D-265B28C48DCA}"/>
          </ac:picMkLst>
        </pc:picChg>
        <pc:picChg chg="add mod">
          <ac:chgData name="Sepulveda Araya, Edgardo Ignacio - (edgardo)" userId="7ef1705e-5636-4b2a-a24c-01a2d66995d0" providerId="ADAL" clId="{085AAEE7-553F-46F2-8CE0-C896E4E3F28E}" dt="2024-03-10T23:44:03.275" v="68" actId="1076"/>
          <ac:picMkLst>
            <pc:docMk/>
            <pc:sldMk cId="454913684" sldId="258"/>
            <ac:picMk id="6" creationId="{54E79577-6FF7-588F-68EE-81D117AAA3CF}"/>
          </ac:picMkLst>
        </pc:picChg>
        <pc:picChg chg="add mod">
          <ac:chgData name="Sepulveda Araya, Edgardo Ignacio - (edgardo)" userId="7ef1705e-5636-4b2a-a24c-01a2d66995d0" providerId="ADAL" clId="{085AAEE7-553F-46F2-8CE0-C896E4E3F28E}" dt="2024-03-10T23:44:09.353" v="69" actId="1076"/>
          <ac:picMkLst>
            <pc:docMk/>
            <pc:sldMk cId="454913684" sldId="258"/>
            <ac:picMk id="7" creationId="{1D0C0F94-3A00-C820-43DE-0F28EAC9C863}"/>
          </ac:picMkLst>
        </pc:picChg>
        <pc:picChg chg="add mod">
          <ac:chgData name="Sepulveda Araya, Edgardo Ignacio - (edgardo)" userId="7ef1705e-5636-4b2a-a24c-01a2d66995d0" providerId="ADAL" clId="{085AAEE7-553F-46F2-8CE0-C896E4E3F28E}" dt="2024-03-10T23:44:03.275" v="68" actId="1076"/>
          <ac:picMkLst>
            <pc:docMk/>
            <pc:sldMk cId="454913684" sldId="258"/>
            <ac:picMk id="8" creationId="{A51DDC7D-766D-F373-D739-4280F7C02C01}"/>
          </ac:picMkLst>
        </pc:picChg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3643438408" sldId="258"/>
        </pc:sldMkLst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2925249242" sldId="259"/>
        </pc:sldMkLst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3197680460" sldId="260"/>
        </pc:sldMkLst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3012728893" sldId="261"/>
        </pc:sldMkLst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2478355033" sldId="263"/>
        </pc:sldMkLst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1574610821" sldId="264"/>
        </pc:sldMkLst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4134564309" sldId="265"/>
        </pc:sldMkLst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2914862846" sldId="266"/>
        </pc:sldMkLst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3848924665" sldId="269"/>
        </pc:sldMkLst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244069409" sldId="270"/>
        </pc:sldMkLst>
      </pc:sldChg>
      <pc:sldChg chg="del">
        <pc:chgData name="Sepulveda Araya, Edgardo Ignacio - (edgardo)" userId="7ef1705e-5636-4b2a-a24c-01a2d66995d0" providerId="ADAL" clId="{085AAEE7-553F-46F2-8CE0-C896E4E3F28E}" dt="2024-03-10T23:40:13.456" v="3" actId="2696"/>
        <pc:sldMkLst>
          <pc:docMk/>
          <pc:sldMk cId="49582112" sldId="271"/>
        </pc:sldMkLst>
      </pc:sldChg>
    </pc:docChg>
  </pc:docChgLst>
  <pc:docChgLst>
    <pc:chgData name="Sepulveda Araya, Edgardo Ignacio - (edgardo)" userId="7ef1705e-5636-4b2a-a24c-01a2d66995d0" providerId="ADAL" clId="{A82A3A1E-D44C-4024-9F87-6097A67AD60E}"/>
    <pc:docChg chg="custSel addSld delSld modSld">
      <pc:chgData name="Sepulveda Araya, Edgardo Ignacio - (edgardo)" userId="7ef1705e-5636-4b2a-a24c-01a2d66995d0" providerId="ADAL" clId="{A82A3A1E-D44C-4024-9F87-6097A67AD60E}" dt="2024-04-02T04:33:08.539" v="995" actId="1076"/>
      <pc:docMkLst>
        <pc:docMk/>
      </pc:docMkLst>
      <pc:sldChg chg="modSp mod">
        <pc:chgData name="Sepulveda Araya, Edgardo Ignacio - (edgardo)" userId="7ef1705e-5636-4b2a-a24c-01a2d66995d0" providerId="ADAL" clId="{A82A3A1E-D44C-4024-9F87-6097A67AD60E}" dt="2024-04-02T01:02:40.898" v="9" actId="20577"/>
        <pc:sldMkLst>
          <pc:docMk/>
          <pc:sldMk cId="2655810647" sldId="256"/>
        </pc:sldMkLst>
        <pc:spChg chg="mod">
          <ac:chgData name="Sepulveda Araya, Edgardo Ignacio - (edgardo)" userId="7ef1705e-5636-4b2a-a24c-01a2d66995d0" providerId="ADAL" clId="{A82A3A1E-D44C-4024-9F87-6097A67AD60E}" dt="2024-04-02T01:02:40.898" v="9" actId="20577"/>
          <ac:spMkLst>
            <pc:docMk/>
            <pc:sldMk cId="2655810647" sldId="256"/>
            <ac:spMk id="2" creationId="{2C3429E7-B9FC-B4DE-F21A-8951E55BD568}"/>
          </ac:spMkLst>
        </pc:spChg>
      </pc:sldChg>
      <pc:sldChg chg="del">
        <pc:chgData name="Sepulveda Araya, Edgardo Ignacio - (edgardo)" userId="7ef1705e-5636-4b2a-a24c-01a2d66995d0" providerId="ADAL" clId="{A82A3A1E-D44C-4024-9F87-6097A67AD60E}" dt="2024-04-02T01:55:57.332" v="11" actId="2696"/>
        <pc:sldMkLst>
          <pc:docMk/>
          <pc:sldMk cId="1263102958" sldId="262"/>
        </pc:sldMkLst>
      </pc:sldChg>
      <pc:sldChg chg="del">
        <pc:chgData name="Sepulveda Araya, Edgardo Ignacio - (edgardo)" userId="7ef1705e-5636-4b2a-a24c-01a2d66995d0" providerId="ADAL" clId="{A82A3A1E-D44C-4024-9F87-6097A67AD60E}" dt="2024-04-02T01:02:55.384" v="10" actId="2696"/>
        <pc:sldMkLst>
          <pc:docMk/>
          <pc:sldMk cId="677611357" sldId="263"/>
        </pc:sldMkLst>
      </pc:sldChg>
      <pc:sldChg chg="addSp delSp modSp mod">
        <pc:chgData name="Sepulveda Araya, Edgardo Ignacio - (edgardo)" userId="7ef1705e-5636-4b2a-a24c-01a2d66995d0" providerId="ADAL" clId="{A82A3A1E-D44C-4024-9F87-6097A67AD60E}" dt="2024-04-02T03:11:09.694" v="350" actId="2711"/>
        <pc:sldMkLst>
          <pc:docMk/>
          <pc:sldMk cId="3395706493" sldId="264"/>
        </pc:sldMkLst>
        <pc:spChg chg="mod">
          <ac:chgData name="Sepulveda Araya, Edgardo Ignacio - (edgardo)" userId="7ef1705e-5636-4b2a-a24c-01a2d66995d0" providerId="ADAL" clId="{A82A3A1E-D44C-4024-9F87-6097A67AD60E}" dt="2024-04-02T03:10:57.378" v="348" actId="2711"/>
          <ac:spMkLst>
            <pc:docMk/>
            <pc:sldMk cId="3395706493" sldId="264"/>
            <ac:spMk id="2" creationId="{2614A096-FBCF-7604-7F96-C47A07335553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2:40:34.479" v="96" actId="14100"/>
          <ac:spMkLst>
            <pc:docMk/>
            <pc:sldMk cId="3395706493" sldId="264"/>
            <ac:spMk id="3" creationId="{86A2220A-D2F0-3D6C-4BDC-E26E5C039B66}"/>
          </ac:spMkLst>
        </pc:spChg>
        <pc:spChg chg="mod">
          <ac:chgData name="Sepulveda Araya, Edgardo Ignacio - (edgardo)" userId="7ef1705e-5636-4b2a-a24c-01a2d66995d0" providerId="ADAL" clId="{A82A3A1E-D44C-4024-9F87-6097A67AD60E}" dt="2024-04-02T03:11:09.694" v="350" actId="2711"/>
          <ac:spMkLst>
            <pc:docMk/>
            <pc:sldMk cId="3395706493" sldId="264"/>
            <ac:spMk id="4" creationId="{1593103E-93C3-8B83-4BBA-D4A0DEC78D5C}"/>
          </ac:spMkLst>
        </pc:spChg>
        <pc:spChg chg="mod">
          <ac:chgData name="Sepulveda Araya, Edgardo Ignacio - (edgardo)" userId="7ef1705e-5636-4b2a-a24c-01a2d66995d0" providerId="ADAL" clId="{A82A3A1E-D44C-4024-9F87-6097A67AD60E}" dt="2024-04-02T03:11:02.801" v="349" actId="2711"/>
          <ac:spMkLst>
            <pc:docMk/>
            <pc:sldMk cId="3395706493" sldId="264"/>
            <ac:spMk id="5" creationId="{F2AEEBFF-75E6-1851-3E2D-A939BE8BEB4A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2:40:40.070" v="97" actId="14100"/>
          <ac:spMkLst>
            <pc:docMk/>
            <pc:sldMk cId="3395706493" sldId="264"/>
            <ac:spMk id="6" creationId="{B97E4854-DFDF-0E86-F734-08F858564538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2:40:25.271" v="95" actId="1076"/>
          <ac:spMkLst>
            <pc:docMk/>
            <pc:sldMk cId="3395706493" sldId="264"/>
            <ac:spMk id="7" creationId="{026CDF95-6F03-9FE1-B925-666B14E99986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2:41:48.584" v="113" actId="14100"/>
          <ac:spMkLst>
            <pc:docMk/>
            <pc:sldMk cId="3395706493" sldId="264"/>
            <ac:spMk id="8" creationId="{CDE2A847-F534-8AD7-60B1-048E06D25C96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2:41:55.141" v="116" actId="14100"/>
          <ac:spMkLst>
            <pc:docMk/>
            <pc:sldMk cId="3395706493" sldId="264"/>
            <ac:spMk id="9" creationId="{90ED12AA-00FA-F5FF-96B4-28442B76963F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2:41:23.223" v="108" actId="1076"/>
          <ac:spMkLst>
            <pc:docMk/>
            <pc:sldMk cId="3395706493" sldId="264"/>
            <ac:spMk id="10" creationId="{0F77A1C7-336B-5C41-179E-76C9373FA95F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2:41:35.894" v="112" actId="14100"/>
          <ac:spMkLst>
            <pc:docMk/>
            <pc:sldMk cId="3395706493" sldId="264"/>
            <ac:spMk id="11" creationId="{C20DF080-B2DB-E93C-0313-DFAC96F4DA0F}"/>
          </ac:spMkLst>
        </pc:spChg>
        <pc:picChg chg="add mod">
          <ac:chgData name="Sepulveda Araya, Edgardo Ignacio - (edgardo)" userId="7ef1705e-5636-4b2a-a24c-01a2d66995d0" providerId="ADAL" clId="{A82A3A1E-D44C-4024-9F87-6097A67AD60E}" dt="2024-04-02T02:40:52.926" v="101" actId="1076"/>
          <ac:picMkLst>
            <pc:docMk/>
            <pc:sldMk cId="3395706493" sldId="264"/>
            <ac:picMk id="1025" creationId="{B84D2E7E-8486-48AB-5BBC-F91958D90DCE}"/>
          </ac:picMkLst>
        </pc:picChg>
        <pc:picChg chg="del">
          <ac:chgData name="Sepulveda Araya, Edgardo Ignacio - (edgardo)" userId="7ef1705e-5636-4b2a-a24c-01a2d66995d0" providerId="ADAL" clId="{A82A3A1E-D44C-4024-9F87-6097A67AD60E}" dt="2024-04-02T01:56:21.154" v="36" actId="478"/>
          <ac:picMkLst>
            <pc:docMk/>
            <pc:sldMk cId="3395706493" sldId="264"/>
            <ac:picMk id="2052" creationId="{68D71C34-C6D1-2151-65C9-8004FF2E563E}"/>
          </ac:picMkLst>
        </pc:picChg>
        <pc:picChg chg="del">
          <ac:chgData name="Sepulveda Araya, Edgardo Ignacio - (edgardo)" userId="7ef1705e-5636-4b2a-a24c-01a2d66995d0" providerId="ADAL" clId="{A82A3A1E-D44C-4024-9F87-6097A67AD60E}" dt="2024-04-02T01:56:20.635" v="35" actId="478"/>
          <ac:picMkLst>
            <pc:docMk/>
            <pc:sldMk cId="3395706493" sldId="264"/>
            <ac:picMk id="2053" creationId="{280F0137-67ED-4C1C-2952-830AD570BE7A}"/>
          </ac:picMkLst>
        </pc:picChg>
      </pc:sldChg>
      <pc:sldChg chg="addSp delSp modSp mod">
        <pc:chgData name="Sepulveda Araya, Edgardo Ignacio - (edgardo)" userId="7ef1705e-5636-4b2a-a24c-01a2d66995d0" providerId="ADAL" clId="{A82A3A1E-D44C-4024-9F87-6097A67AD60E}" dt="2024-04-02T03:11:24.545" v="352" actId="2711"/>
        <pc:sldMkLst>
          <pc:docMk/>
          <pc:sldMk cId="3940882022" sldId="265"/>
        </pc:sldMkLst>
        <pc:spChg chg="add mod">
          <ac:chgData name="Sepulveda Araya, Edgardo Ignacio - (edgardo)" userId="7ef1705e-5636-4b2a-a24c-01a2d66995d0" providerId="ADAL" clId="{A82A3A1E-D44C-4024-9F87-6097A67AD60E}" dt="2024-04-02T03:11:18.976" v="351" actId="2711"/>
          <ac:spMkLst>
            <pc:docMk/>
            <pc:sldMk cId="3940882022" sldId="265"/>
            <ac:spMk id="2" creationId="{E214BF52-CF3A-B709-3DFD-E2D96BC36C1D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3:11:24.545" v="352" actId="2711"/>
          <ac:spMkLst>
            <pc:docMk/>
            <pc:sldMk cId="3940882022" sldId="265"/>
            <ac:spMk id="3" creationId="{EB89844E-5209-02CC-3391-CAD8FFAF4C05}"/>
          </ac:spMkLst>
        </pc:spChg>
        <pc:picChg chg="add mod">
          <ac:chgData name="Sepulveda Araya, Edgardo Ignacio - (edgardo)" userId="7ef1705e-5636-4b2a-a24c-01a2d66995d0" providerId="ADAL" clId="{A82A3A1E-D44C-4024-9F87-6097A67AD60E}" dt="2024-04-02T03:07:34.067" v="341" actId="1076"/>
          <ac:picMkLst>
            <pc:docMk/>
            <pc:sldMk cId="3940882022" sldId="265"/>
            <ac:picMk id="2049" creationId="{83A60521-5616-8F0D-CC5E-6993DE99B9A2}"/>
          </ac:picMkLst>
        </pc:picChg>
        <pc:picChg chg="mod">
          <ac:chgData name="Sepulveda Araya, Edgardo Ignacio - (edgardo)" userId="7ef1705e-5636-4b2a-a24c-01a2d66995d0" providerId="ADAL" clId="{A82A3A1E-D44C-4024-9F87-6097A67AD60E}" dt="2024-04-02T02:44:14.839" v="128" actId="1076"/>
          <ac:picMkLst>
            <pc:docMk/>
            <pc:sldMk cId="3940882022" sldId="265"/>
            <ac:picMk id="3073" creationId="{F1867B75-BD21-04D4-3E1C-163D0F9B3A77}"/>
          </ac:picMkLst>
        </pc:picChg>
        <pc:picChg chg="add del">
          <ac:chgData name="Sepulveda Araya, Edgardo Ignacio - (edgardo)" userId="7ef1705e-5636-4b2a-a24c-01a2d66995d0" providerId="ADAL" clId="{A82A3A1E-D44C-4024-9F87-6097A67AD60E}" dt="2024-04-02T02:43:18.192" v="124" actId="21"/>
          <ac:picMkLst>
            <pc:docMk/>
            <pc:sldMk cId="3940882022" sldId="265"/>
            <ac:picMk id="3074" creationId="{A9949CC7-B02E-D758-F74D-AA04C0CDE40F}"/>
          </ac:picMkLst>
        </pc:picChg>
      </pc:sldChg>
      <pc:sldChg chg="addSp delSp modSp new mod">
        <pc:chgData name="Sepulveda Araya, Edgardo Ignacio - (edgardo)" userId="7ef1705e-5636-4b2a-a24c-01a2d66995d0" providerId="ADAL" clId="{A82A3A1E-D44C-4024-9F87-6097A67AD60E}" dt="2024-04-02T03:06:34.004" v="336" actId="1076"/>
        <pc:sldMkLst>
          <pc:docMk/>
          <pc:sldMk cId="547389484" sldId="266"/>
        </pc:sldMkLst>
        <pc:spChg chg="del">
          <ac:chgData name="Sepulveda Araya, Edgardo Ignacio - (edgardo)" userId="7ef1705e-5636-4b2a-a24c-01a2d66995d0" providerId="ADAL" clId="{A82A3A1E-D44C-4024-9F87-6097A67AD60E}" dt="2024-04-02T02:43:15.302" v="122" actId="478"/>
          <ac:spMkLst>
            <pc:docMk/>
            <pc:sldMk cId="547389484" sldId="266"/>
            <ac:spMk id="2" creationId="{F6867304-27B3-A71F-8125-2E72395F623B}"/>
          </ac:spMkLst>
        </pc:spChg>
        <pc:spChg chg="del">
          <ac:chgData name="Sepulveda Araya, Edgardo Ignacio - (edgardo)" userId="7ef1705e-5636-4b2a-a24c-01a2d66995d0" providerId="ADAL" clId="{A82A3A1E-D44C-4024-9F87-6097A67AD60E}" dt="2024-04-02T02:43:16.346" v="123" actId="478"/>
          <ac:spMkLst>
            <pc:docMk/>
            <pc:sldMk cId="547389484" sldId="266"/>
            <ac:spMk id="3" creationId="{A68B4CF4-888C-8113-B951-C07BA8EB281C}"/>
          </ac:spMkLst>
        </pc:spChg>
        <pc:graphicFrameChg chg="add mod modGraphic">
          <ac:chgData name="Sepulveda Araya, Edgardo Ignacio - (edgardo)" userId="7ef1705e-5636-4b2a-a24c-01a2d66995d0" providerId="ADAL" clId="{A82A3A1E-D44C-4024-9F87-6097A67AD60E}" dt="2024-04-02T03:06:34.004" v="336" actId="1076"/>
          <ac:graphicFrameMkLst>
            <pc:docMk/>
            <pc:sldMk cId="547389484" sldId="266"/>
            <ac:graphicFrameMk id="4" creationId="{23C1A477-1E57-115F-C3DA-5D4FB4FD6934}"/>
          </ac:graphicFrameMkLst>
        </pc:graphicFrameChg>
        <pc:picChg chg="add del">
          <ac:chgData name="Sepulveda Araya, Edgardo Ignacio - (edgardo)" userId="7ef1705e-5636-4b2a-a24c-01a2d66995d0" providerId="ADAL" clId="{A82A3A1E-D44C-4024-9F87-6097A67AD60E}" dt="2024-04-02T02:59:13.788" v="156" actId="478"/>
          <ac:picMkLst>
            <pc:docMk/>
            <pc:sldMk cId="547389484" sldId="266"/>
            <ac:picMk id="3073" creationId="{9C44A168-F28C-B6A7-1AAA-29A89B70B155}"/>
          </ac:picMkLst>
        </pc:picChg>
        <pc:picChg chg="add del mod">
          <ac:chgData name="Sepulveda Araya, Edgardo Ignacio - (edgardo)" userId="7ef1705e-5636-4b2a-a24c-01a2d66995d0" providerId="ADAL" clId="{A82A3A1E-D44C-4024-9F87-6097A67AD60E}" dt="2024-04-02T02:47:10.775" v="154" actId="478"/>
          <ac:picMkLst>
            <pc:docMk/>
            <pc:sldMk cId="547389484" sldId="266"/>
            <ac:picMk id="3074" creationId="{A9949CC7-B02E-D758-F74D-AA04C0CDE40F}"/>
          </ac:picMkLst>
        </pc:picChg>
      </pc:sldChg>
      <pc:sldChg chg="addSp delSp modSp new mod">
        <pc:chgData name="Sepulveda Araya, Edgardo Ignacio - (edgardo)" userId="7ef1705e-5636-4b2a-a24c-01a2d66995d0" providerId="ADAL" clId="{A82A3A1E-D44C-4024-9F87-6097A67AD60E}" dt="2024-04-02T03:18:29.968" v="362" actId="1076"/>
        <pc:sldMkLst>
          <pc:docMk/>
          <pc:sldMk cId="1331892952" sldId="267"/>
        </pc:sldMkLst>
        <pc:spChg chg="mod">
          <ac:chgData name="Sepulveda Araya, Edgardo Ignacio - (edgardo)" userId="7ef1705e-5636-4b2a-a24c-01a2d66995d0" providerId="ADAL" clId="{A82A3A1E-D44C-4024-9F87-6097A67AD60E}" dt="2024-04-02T03:11:33.665" v="353" actId="2711"/>
          <ac:spMkLst>
            <pc:docMk/>
            <pc:sldMk cId="1331892952" sldId="267"/>
            <ac:spMk id="2" creationId="{851A606D-D037-6FCB-A8E2-DDFD648289B4}"/>
          </ac:spMkLst>
        </pc:spChg>
        <pc:spChg chg="del">
          <ac:chgData name="Sepulveda Araya, Edgardo Ignacio - (edgardo)" userId="7ef1705e-5636-4b2a-a24c-01a2d66995d0" providerId="ADAL" clId="{A82A3A1E-D44C-4024-9F87-6097A67AD60E}" dt="2024-04-02T03:12:14.003" v="354" actId="478"/>
          <ac:spMkLst>
            <pc:docMk/>
            <pc:sldMk cId="1331892952" sldId="267"/>
            <ac:spMk id="3" creationId="{F7A40080-6650-C8D1-440E-08C2B01C1212}"/>
          </ac:spMkLst>
        </pc:spChg>
        <pc:picChg chg="add mod">
          <ac:chgData name="Sepulveda Araya, Edgardo Ignacio - (edgardo)" userId="7ef1705e-5636-4b2a-a24c-01a2d66995d0" providerId="ADAL" clId="{A82A3A1E-D44C-4024-9F87-6097A67AD60E}" dt="2024-04-02T03:18:29.968" v="362" actId="1076"/>
          <ac:picMkLst>
            <pc:docMk/>
            <pc:sldMk cId="1331892952" sldId="267"/>
            <ac:picMk id="4097" creationId="{D60EBE51-0A16-6734-FA19-A6093FD4C41A}"/>
          </ac:picMkLst>
        </pc:picChg>
      </pc:sldChg>
      <pc:sldChg chg="addSp delSp modSp new mod">
        <pc:chgData name="Sepulveda Araya, Edgardo Ignacio - (edgardo)" userId="7ef1705e-5636-4b2a-a24c-01a2d66995d0" providerId="ADAL" clId="{A82A3A1E-D44C-4024-9F87-6097A67AD60E}" dt="2024-04-02T03:21:43.038" v="377" actId="1076"/>
        <pc:sldMkLst>
          <pc:docMk/>
          <pc:sldMk cId="279309986" sldId="268"/>
        </pc:sldMkLst>
        <pc:spChg chg="del">
          <ac:chgData name="Sepulveda Araya, Edgardo Ignacio - (edgardo)" userId="7ef1705e-5636-4b2a-a24c-01a2d66995d0" providerId="ADAL" clId="{A82A3A1E-D44C-4024-9F87-6097A67AD60E}" dt="2024-04-02T03:18:58.390" v="364" actId="478"/>
          <ac:spMkLst>
            <pc:docMk/>
            <pc:sldMk cId="279309986" sldId="268"/>
            <ac:spMk id="2" creationId="{7FB2CECE-4074-DD5E-414A-29F474ADA722}"/>
          </ac:spMkLst>
        </pc:spChg>
        <pc:spChg chg="del">
          <ac:chgData name="Sepulveda Araya, Edgardo Ignacio - (edgardo)" userId="7ef1705e-5636-4b2a-a24c-01a2d66995d0" providerId="ADAL" clId="{A82A3A1E-D44C-4024-9F87-6097A67AD60E}" dt="2024-04-02T03:18:59.381" v="365" actId="478"/>
          <ac:spMkLst>
            <pc:docMk/>
            <pc:sldMk cId="279309986" sldId="268"/>
            <ac:spMk id="3" creationId="{7B1DBBE9-5D64-0499-4DE0-497B95166165}"/>
          </ac:spMkLst>
        </pc:spChg>
        <pc:picChg chg="add del mod">
          <ac:chgData name="Sepulveda Araya, Edgardo Ignacio - (edgardo)" userId="7ef1705e-5636-4b2a-a24c-01a2d66995d0" providerId="ADAL" clId="{A82A3A1E-D44C-4024-9F87-6097A67AD60E}" dt="2024-04-02T03:20:14.847" v="368" actId="478"/>
          <ac:picMkLst>
            <pc:docMk/>
            <pc:sldMk cId="279309986" sldId="268"/>
            <ac:picMk id="5121" creationId="{7E0AFB93-9602-C6D6-52F8-8415196A3E23}"/>
          </ac:picMkLst>
        </pc:picChg>
        <pc:picChg chg="add mod">
          <ac:chgData name="Sepulveda Araya, Edgardo Ignacio - (edgardo)" userId="7ef1705e-5636-4b2a-a24c-01a2d66995d0" providerId="ADAL" clId="{A82A3A1E-D44C-4024-9F87-6097A67AD60E}" dt="2024-04-02T03:20:30.165" v="371" actId="1076"/>
          <ac:picMkLst>
            <pc:docMk/>
            <pc:sldMk cId="279309986" sldId="268"/>
            <ac:picMk id="5122" creationId="{075C47D1-2925-6C27-10D0-0D4FB75F0021}"/>
          </ac:picMkLst>
        </pc:picChg>
        <pc:picChg chg="add mod">
          <ac:chgData name="Sepulveda Araya, Edgardo Ignacio - (edgardo)" userId="7ef1705e-5636-4b2a-a24c-01a2d66995d0" providerId="ADAL" clId="{A82A3A1E-D44C-4024-9F87-6097A67AD60E}" dt="2024-04-02T03:21:43.038" v="377" actId="1076"/>
          <ac:picMkLst>
            <pc:docMk/>
            <pc:sldMk cId="279309986" sldId="268"/>
            <ac:picMk id="5123" creationId="{0559155E-7008-7974-4A06-5E993D1549C4}"/>
          </ac:picMkLst>
        </pc:picChg>
      </pc:sldChg>
      <pc:sldChg chg="addSp delSp modSp new mod">
        <pc:chgData name="Sepulveda Araya, Edgardo Ignacio - (edgardo)" userId="7ef1705e-5636-4b2a-a24c-01a2d66995d0" providerId="ADAL" clId="{A82A3A1E-D44C-4024-9F87-6097A67AD60E}" dt="2024-04-02T04:33:08.539" v="995" actId="1076"/>
        <pc:sldMkLst>
          <pc:docMk/>
          <pc:sldMk cId="2806722646" sldId="269"/>
        </pc:sldMkLst>
        <pc:spChg chg="mod">
          <ac:chgData name="Sepulveda Araya, Edgardo Ignacio - (edgardo)" userId="7ef1705e-5636-4b2a-a24c-01a2d66995d0" providerId="ADAL" clId="{A82A3A1E-D44C-4024-9F87-6097A67AD60E}" dt="2024-04-02T04:09:02.787" v="916" actId="20577"/>
          <ac:spMkLst>
            <pc:docMk/>
            <pc:sldMk cId="2806722646" sldId="269"/>
            <ac:spMk id="2" creationId="{95928E45-4D0D-2E0F-7D9F-C7ABCE84E52B}"/>
          </ac:spMkLst>
        </pc:spChg>
        <pc:spChg chg="del">
          <ac:chgData name="Sepulveda Araya, Edgardo Ignacio - (edgardo)" userId="7ef1705e-5636-4b2a-a24c-01a2d66995d0" providerId="ADAL" clId="{A82A3A1E-D44C-4024-9F87-6097A67AD60E}" dt="2024-04-02T03:24:06.297" v="444" actId="478"/>
          <ac:spMkLst>
            <pc:docMk/>
            <pc:sldMk cId="2806722646" sldId="269"/>
            <ac:spMk id="3" creationId="{750872A6-828A-4E6C-C916-AB86B303BF3B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00:55.897" v="623" actId="20577"/>
          <ac:spMkLst>
            <pc:docMk/>
            <pc:sldMk cId="2806722646" sldId="269"/>
            <ac:spMk id="4" creationId="{6785189B-E399-8A81-2980-5FF7FD462C73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00:51.935" v="622" actId="20577"/>
          <ac:spMkLst>
            <pc:docMk/>
            <pc:sldMk cId="2806722646" sldId="269"/>
            <ac:spMk id="6" creationId="{22735DE4-95CD-5298-5605-BDE7BB7E7FE2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3:59:09.764" v="538" actId="1076"/>
          <ac:spMkLst>
            <pc:docMk/>
            <pc:sldMk cId="2806722646" sldId="269"/>
            <ac:spMk id="8" creationId="{BBE44090-7290-9DF5-2FA5-3379E02D77EE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00:29.794" v="614" actId="20577"/>
          <ac:spMkLst>
            <pc:docMk/>
            <pc:sldMk cId="2806722646" sldId="269"/>
            <ac:spMk id="9" creationId="{805B68C0-9356-BA1A-E4CD-8DBFFD84D2F4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00:33.047" v="616" actId="20577"/>
          <ac:spMkLst>
            <pc:docMk/>
            <pc:sldMk cId="2806722646" sldId="269"/>
            <ac:spMk id="10" creationId="{549FA2DF-2FCD-6761-B73B-8842D53B558B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02:24.803" v="680" actId="14100"/>
          <ac:spMkLst>
            <pc:docMk/>
            <pc:sldMk cId="2806722646" sldId="269"/>
            <ac:spMk id="11" creationId="{7E5B4D92-49B2-6C1B-1A31-F51528458699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24:24.560" v="931" actId="20577"/>
          <ac:spMkLst>
            <pc:docMk/>
            <pc:sldMk cId="2806722646" sldId="269"/>
            <ac:spMk id="12" creationId="{BCB9949A-90D0-5D7A-0725-3D734F8A4F93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24:36.113" v="932" actId="1076"/>
          <ac:spMkLst>
            <pc:docMk/>
            <pc:sldMk cId="2806722646" sldId="269"/>
            <ac:spMk id="13" creationId="{EF8D61B6-C1CC-951A-F25B-4E4AD993C604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24:36.113" v="932" actId="1076"/>
          <ac:spMkLst>
            <pc:docMk/>
            <pc:sldMk cId="2806722646" sldId="269"/>
            <ac:spMk id="14" creationId="{7BF1FBD3-4AAC-2E68-A210-E90F408CA8B9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24:36.113" v="932" actId="1076"/>
          <ac:spMkLst>
            <pc:docMk/>
            <pc:sldMk cId="2806722646" sldId="269"/>
            <ac:spMk id="15" creationId="{9DA28669-9049-89D7-03D4-2CE6FD93F91C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24:36.113" v="932" actId="1076"/>
          <ac:spMkLst>
            <pc:docMk/>
            <pc:sldMk cId="2806722646" sldId="269"/>
            <ac:spMk id="17" creationId="{61A93FD7-9751-3BC3-2AF4-B796926E121D}"/>
          </ac:spMkLst>
        </pc:spChg>
        <pc:spChg chg="add del mod">
          <ac:chgData name="Sepulveda Araya, Edgardo Ignacio - (edgardo)" userId="7ef1705e-5636-4b2a-a24c-01a2d66995d0" providerId="ADAL" clId="{A82A3A1E-D44C-4024-9F87-6097A67AD60E}" dt="2024-04-02T04:25:12.449" v="935" actId="478"/>
          <ac:spMkLst>
            <pc:docMk/>
            <pc:sldMk cId="2806722646" sldId="269"/>
            <ac:spMk id="18" creationId="{BED9CED3-428C-4DC9-879A-A6F807DAAAD8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33:08.539" v="995" actId="1076"/>
          <ac:spMkLst>
            <pc:docMk/>
            <pc:sldMk cId="2806722646" sldId="269"/>
            <ac:spMk id="19" creationId="{D3DCA959-7EF5-201D-1D0A-03CFCA5CB249}"/>
          </ac:spMkLst>
        </pc:spChg>
        <pc:spChg chg="add mod">
          <ac:chgData name="Sepulveda Araya, Edgardo Ignacio - (edgardo)" userId="7ef1705e-5636-4b2a-a24c-01a2d66995d0" providerId="ADAL" clId="{A82A3A1E-D44C-4024-9F87-6097A67AD60E}" dt="2024-04-02T04:31:52.846" v="989" actId="20577"/>
          <ac:spMkLst>
            <pc:docMk/>
            <pc:sldMk cId="2806722646" sldId="269"/>
            <ac:spMk id="20" creationId="{282D7765-DCB9-F393-C346-B91BDA758154}"/>
          </ac:spMkLst>
        </pc:spChg>
        <pc:picChg chg="add mod">
          <ac:chgData name="Sepulveda Araya, Edgardo Ignacio - (edgardo)" userId="7ef1705e-5636-4b2a-a24c-01a2d66995d0" providerId="ADAL" clId="{A82A3A1E-D44C-4024-9F87-6097A67AD60E}" dt="2024-04-02T03:54:46.857" v="447" actId="1076"/>
          <ac:picMkLst>
            <pc:docMk/>
            <pc:sldMk cId="2806722646" sldId="269"/>
            <ac:picMk id="6145" creationId="{90F819C8-2CC6-3D7A-F31C-9CB660A21CA7}"/>
          </ac:picMkLst>
        </pc:picChg>
        <pc:picChg chg="add">
          <ac:chgData name="Sepulveda Araya, Edgardo Ignacio - (edgardo)" userId="7ef1705e-5636-4b2a-a24c-01a2d66995d0" providerId="ADAL" clId="{A82A3A1E-D44C-4024-9F87-6097A67AD60E}" dt="2024-04-02T03:56:30.388" v="466"/>
          <ac:picMkLst>
            <pc:docMk/>
            <pc:sldMk cId="2806722646" sldId="269"/>
            <ac:picMk id="6146" creationId="{8EBBA4B9-06A4-77C2-AC1E-B7E4573269DC}"/>
          </ac:picMkLst>
        </pc:picChg>
      </pc:sldChg>
    </pc:docChg>
  </pc:docChgLst>
  <pc:docChgLst>
    <pc:chgData name="Sepulveda Araya, Edgardo Ignacio - (edgardo)" userId="7ef1705e-5636-4b2a-a24c-01a2d66995d0" providerId="ADAL" clId="{8FC6EC25-5432-4C9B-9C71-9293B703AE66}"/>
    <pc:docChg chg="custSel addSld delSld modSld">
      <pc:chgData name="Sepulveda Araya, Edgardo Ignacio - (edgardo)" userId="7ef1705e-5636-4b2a-a24c-01a2d66995d0" providerId="ADAL" clId="{8FC6EC25-5432-4C9B-9C71-9293B703AE66}" dt="2024-02-29T00:57:46.402" v="594" actId="962"/>
      <pc:docMkLst>
        <pc:docMk/>
      </pc:docMkLst>
      <pc:sldChg chg="mod modShow">
        <pc:chgData name="Sepulveda Araya, Edgardo Ignacio - (edgardo)" userId="7ef1705e-5636-4b2a-a24c-01a2d66995d0" providerId="ADAL" clId="{8FC6EC25-5432-4C9B-9C71-9293B703AE66}" dt="2024-02-28T18:19:19.065" v="575" actId="729"/>
        <pc:sldMkLst>
          <pc:docMk/>
          <pc:sldMk cId="891079261" sldId="257"/>
        </pc:sldMkLst>
      </pc:sldChg>
      <pc:sldChg chg="mod modShow">
        <pc:chgData name="Sepulveda Araya, Edgardo Ignacio - (edgardo)" userId="7ef1705e-5636-4b2a-a24c-01a2d66995d0" providerId="ADAL" clId="{8FC6EC25-5432-4C9B-9C71-9293B703AE66}" dt="2024-02-28T18:19:21.587" v="576" actId="729"/>
        <pc:sldMkLst>
          <pc:docMk/>
          <pc:sldMk cId="3643438408" sldId="258"/>
        </pc:sldMkLst>
      </pc:sldChg>
      <pc:sldChg chg="mod modShow">
        <pc:chgData name="Sepulveda Araya, Edgardo Ignacio - (edgardo)" userId="7ef1705e-5636-4b2a-a24c-01a2d66995d0" providerId="ADAL" clId="{8FC6EC25-5432-4C9B-9C71-9293B703AE66}" dt="2024-02-28T00:21:51.653" v="280" actId="729"/>
        <pc:sldMkLst>
          <pc:docMk/>
          <pc:sldMk cId="2925249242" sldId="259"/>
        </pc:sldMkLst>
      </pc:sldChg>
      <pc:sldChg chg="mod modShow">
        <pc:chgData name="Sepulveda Araya, Edgardo Ignacio - (edgardo)" userId="7ef1705e-5636-4b2a-a24c-01a2d66995d0" providerId="ADAL" clId="{8FC6EC25-5432-4C9B-9C71-9293B703AE66}" dt="2024-02-28T00:21:56.282" v="281" actId="729"/>
        <pc:sldMkLst>
          <pc:docMk/>
          <pc:sldMk cId="2478355033" sldId="263"/>
        </pc:sldMkLst>
      </pc:sldChg>
      <pc:sldChg chg="addSp delSp modSp add mod">
        <pc:chgData name="Sepulveda Araya, Edgardo Ignacio - (edgardo)" userId="7ef1705e-5636-4b2a-a24c-01a2d66995d0" providerId="ADAL" clId="{8FC6EC25-5432-4C9B-9C71-9293B703AE66}" dt="2024-02-28T00:20:53.228" v="279" actId="1076"/>
        <pc:sldMkLst>
          <pc:docMk/>
          <pc:sldMk cId="1574610821" sldId="264"/>
        </pc:sldMkLst>
        <pc:spChg chg="mod">
          <ac:chgData name="Sepulveda Araya, Edgardo Ignacio - (edgardo)" userId="7ef1705e-5636-4b2a-a24c-01a2d66995d0" providerId="ADAL" clId="{8FC6EC25-5432-4C9B-9C71-9293B703AE66}" dt="2024-02-28T00:19:15.939" v="267" actId="1076"/>
          <ac:spMkLst>
            <pc:docMk/>
            <pc:sldMk cId="1574610821" sldId="264"/>
            <ac:spMk id="2" creationId="{17917EBE-6CDF-E3AB-DDE4-F1C73401B5EB}"/>
          </ac:spMkLst>
        </pc:spChg>
        <pc:spChg chg="del">
          <ac:chgData name="Sepulveda Araya, Edgardo Ignacio - (edgardo)" userId="7ef1705e-5636-4b2a-a24c-01a2d66995d0" providerId="ADAL" clId="{8FC6EC25-5432-4C9B-9C71-9293B703AE66}" dt="2024-02-27T22:03:51.563" v="5" actId="478"/>
          <ac:spMkLst>
            <pc:docMk/>
            <pc:sldMk cId="1574610821" sldId="264"/>
            <ac:spMk id="5" creationId="{93AFAC85-1287-C965-5903-F6540F644712}"/>
          </ac:spMkLst>
        </pc:spChg>
        <pc:spChg chg="del">
          <ac:chgData name="Sepulveda Araya, Edgardo Ignacio - (edgardo)" userId="7ef1705e-5636-4b2a-a24c-01a2d66995d0" providerId="ADAL" clId="{8FC6EC25-5432-4C9B-9C71-9293B703AE66}" dt="2024-02-27T22:03:53.327" v="6" actId="478"/>
          <ac:spMkLst>
            <pc:docMk/>
            <pc:sldMk cId="1574610821" sldId="264"/>
            <ac:spMk id="6" creationId="{BA011684-67E4-33E1-355B-CBACA3053F15}"/>
          </ac:spMkLst>
        </pc:spChg>
        <pc:spChg chg="del">
          <ac:chgData name="Sepulveda Araya, Edgardo Ignacio - (edgardo)" userId="7ef1705e-5636-4b2a-a24c-01a2d66995d0" providerId="ADAL" clId="{8FC6EC25-5432-4C9B-9C71-9293B703AE66}" dt="2024-02-27T22:03:54.700" v="7" actId="478"/>
          <ac:spMkLst>
            <pc:docMk/>
            <pc:sldMk cId="1574610821" sldId="264"/>
            <ac:spMk id="7" creationId="{10C2F529-6B5C-D9A6-E3C5-D28B749D827C}"/>
          </ac:spMkLst>
        </pc:spChg>
        <pc:spChg chg="add del">
          <ac:chgData name="Sepulveda Araya, Edgardo Ignacio - (edgardo)" userId="7ef1705e-5636-4b2a-a24c-01a2d66995d0" providerId="ADAL" clId="{8FC6EC25-5432-4C9B-9C71-9293B703AE66}" dt="2024-02-27T22:07:05.710" v="38" actId="478"/>
          <ac:spMkLst>
            <pc:docMk/>
            <pc:sldMk cId="1574610821" sldId="264"/>
            <ac:spMk id="8" creationId="{432A4D7C-F289-6D1D-F46F-0962A66A61E1}"/>
          </ac:spMkLst>
        </pc:spChg>
        <pc:spChg chg="del mod">
          <ac:chgData name="Sepulveda Araya, Edgardo Ignacio - (edgardo)" userId="7ef1705e-5636-4b2a-a24c-01a2d66995d0" providerId="ADAL" clId="{8FC6EC25-5432-4C9B-9C71-9293B703AE66}" dt="2024-02-27T22:03:59.467" v="10" actId="478"/>
          <ac:spMkLst>
            <pc:docMk/>
            <pc:sldMk cId="1574610821" sldId="264"/>
            <ac:spMk id="10" creationId="{99319CF2-E02A-D51F-4017-211D561E7AAF}"/>
          </ac:spMkLst>
        </pc:spChg>
        <pc:grpChg chg="del mod">
          <ac:chgData name="Sepulveda Araya, Edgardo Ignacio - (edgardo)" userId="7ef1705e-5636-4b2a-a24c-01a2d66995d0" providerId="ADAL" clId="{8FC6EC25-5432-4C9B-9C71-9293B703AE66}" dt="2024-02-27T22:03:57.223" v="9" actId="478"/>
          <ac:grpSpMkLst>
            <pc:docMk/>
            <pc:sldMk cId="1574610821" sldId="264"/>
            <ac:grpSpMk id="11" creationId="{65001E29-6E04-31AE-0478-3D4ACDA92EC1}"/>
          </ac:grpSpMkLst>
        </pc:grpChg>
        <pc:picChg chg="del">
          <ac:chgData name="Sepulveda Araya, Edgardo Ignacio - (edgardo)" userId="7ef1705e-5636-4b2a-a24c-01a2d66995d0" providerId="ADAL" clId="{8FC6EC25-5432-4C9B-9C71-9293B703AE66}" dt="2024-02-27T22:03:57.223" v="9" actId="478"/>
          <ac:picMkLst>
            <pc:docMk/>
            <pc:sldMk cId="1574610821" sldId="264"/>
            <ac:picMk id="4" creationId="{3D4B0511-CBB2-60B4-3CA6-B2943B2DD929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3:55.405" v="8" actId="478"/>
          <ac:picMkLst>
            <pc:docMk/>
            <pc:sldMk cId="1574610821" sldId="264"/>
            <ac:picMk id="9" creationId="{90F462CB-4D78-7CDF-46DE-1AF70436A0A8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20:27.722" v="277" actId="1076"/>
          <ac:picMkLst>
            <pc:docMk/>
            <pc:sldMk cId="1574610821" sldId="264"/>
            <ac:picMk id="1025" creationId="{9294E73C-E875-260B-4406-46DE841EB17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20:53.228" v="279" actId="1076"/>
          <ac:picMkLst>
            <pc:docMk/>
            <pc:sldMk cId="1574610821" sldId="264"/>
            <ac:picMk id="1026" creationId="{38AC8ECD-6A79-2C17-02F5-3E688BD907CE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20:27.722" v="277" actId="1076"/>
          <ac:picMkLst>
            <pc:docMk/>
            <pc:sldMk cId="1574610821" sldId="264"/>
            <ac:picMk id="1027" creationId="{FE609F77-C504-53CA-2989-72994F83ACCF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20:27.722" v="277" actId="1076"/>
          <ac:picMkLst>
            <pc:docMk/>
            <pc:sldMk cId="1574610821" sldId="264"/>
            <ac:picMk id="1028" creationId="{2A91EE90-1D75-F463-6D50-AD37C5D8629A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20:10.505" v="276" actId="1036"/>
          <ac:picMkLst>
            <pc:docMk/>
            <pc:sldMk cId="1574610821" sldId="264"/>
            <ac:picMk id="1029" creationId="{8D642966-B981-73D2-ADD0-CA0E2251F176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7T22:27:02.238" v="99" actId="478"/>
          <ac:picMkLst>
            <pc:docMk/>
            <pc:sldMk cId="1574610821" sldId="264"/>
            <ac:picMk id="3074" creationId="{DCA289CD-0C18-A17B-205E-0823AA6FBD3D}"/>
          </ac:picMkLst>
        </pc:picChg>
        <pc:picChg chg="mod">
          <ac:chgData name="Sepulveda Araya, Edgardo Ignacio - (edgardo)" userId="7ef1705e-5636-4b2a-a24c-01a2d66995d0" providerId="ADAL" clId="{8FC6EC25-5432-4C9B-9C71-9293B703AE66}" dt="2024-02-28T00:20:53.228" v="279" actId="1076"/>
          <ac:picMkLst>
            <pc:docMk/>
            <pc:sldMk cId="1574610821" sldId="264"/>
            <ac:picMk id="3075" creationId="{C5B589FB-F277-2007-BDA8-9AA404A77CCF}"/>
          </ac:picMkLst>
        </pc:picChg>
        <pc:picChg chg="mod">
          <ac:chgData name="Sepulveda Araya, Edgardo Ignacio - (edgardo)" userId="7ef1705e-5636-4b2a-a24c-01a2d66995d0" providerId="ADAL" clId="{8FC6EC25-5432-4C9B-9C71-9293B703AE66}" dt="2024-02-28T00:20:10.505" v="276" actId="1036"/>
          <ac:picMkLst>
            <pc:docMk/>
            <pc:sldMk cId="1574610821" sldId="264"/>
            <ac:picMk id="3076" creationId="{182CD04E-C1F5-5734-776D-72CFF892CEFA}"/>
          </ac:picMkLst>
        </pc:picChg>
        <pc:picChg chg="mod">
          <ac:chgData name="Sepulveda Araya, Edgardo Ignacio - (edgardo)" userId="7ef1705e-5636-4b2a-a24c-01a2d66995d0" providerId="ADAL" clId="{8FC6EC25-5432-4C9B-9C71-9293B703AE66}" dt="2024-02-28T00:20:10.505" v="276" actId="1036"/>
          <ac:picMkLst>
            <pc:docMk/>
            <pc:sldMk cId="1574610821" sldId="264"/>
            <ac:picMk id="3077" creationId="{681BC468-4AB2-FE1A-B8B9-CED3205A81D3}"/>
          </ac:picMkLst>
        </pc:picChg>
      </pc:sldChg>
      <pc:sldChg chg="addSp delSp modSp add mod">
        <pc:chgData name="Sepulveda Araya, Edgardo Ignacio - (edgardo)" userId="7ef1705e-5636-4b2a-a24c-01a2d66995d0" providerId="ADAL" clId="{8FC6EC25-5432-4C9B-9C71-9293B703AE66}" dt="2024-02-28T00:06:22.133" v="255" actId="1076"/>
        <pc:sldMkLst>
          <pc:docMk/>
          <pc:sldMk cId="4134564309" sldId="265"/>
        </pc:sldMkLst>
        <pc:spChg chg="mod">
          <ac:chgData name="Sepulveda Araya, Edgardo Ignacio - (edgardo)" userId="7ef1705e-5636-4b2a-a24c-01a2d66995d0" providerId="ADAL" clId="{8FC6EC25-5432-4C9B-9C71-9293B703AE66}" dt="2024-02-27T22:08:40.661" v="47" actId="20577"/>
          <ac:spMkLst>
            <pc:docMk/>
            <pc:sldMk cId="4134564309" sldId="265"/>
            <ac:spMk id="2" creationId="{F7763887-B166-266B-5B56-7ADAA4C1469D}"/>
          </ac:spMkLst>
        </pc:spChg>
        <pc:picChg chg="del mod">
          <ac:chgData name="Sepulveda Araya, Edgardo Ignacio - (edgardo)" userId="7ef1705e-5636-4b2a-a24c-01a2d66995d0" providerId="ADAL" clId="{8FC6EC25-5432-4C9B-9C71-9293B703AE66}" dt="2024-02-27T23:17:08.767" v="202" actId="478"/>
          <ac:picMkLst>
            <pc:docMk/>
            <pc:sldMk cId="4134564309" sldId="265"/>
            <ac:picMk id="3" creationId="{F6BF99BC-CBD9-3B99-A62A-D3D9CB782FC9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1.804" v="50" actId="478"/>
          <ac:picMkLst>
            <pc:docMk/>
            <pc:sldMk cId="4134564309" sldId="265"/>
            <ac:picMk id="5" creationId="{E6D9DB53-CD50-1332-216F-15D99546D68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7T22:47:58.825" v="156" actId="1076"/>
          <ac:picMkLst>
            <pc:docMk/>
            <pc:sldMk cId="4134564309" sldId="265"/>
            <ac:picMk id="2049" creationId="{4C2F2FB1-339E-4207-8E1A-CA361651B71F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7T22:46:30.971" v="138" actId="478"/>
          <ac:picMkLst>
            <pc:docMk/>
            <pc:sldMk cId="4134564309" sldId="265"/>
            <ac:picMk id="2050" creationId="{B1A5EADF-0A03-86E9-39A0-6A6D190A2A11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0:45.147" v="221" actId="171"/>
          <ac:picMkLst>
            <pc:docMk/>
            <pc:sldMk cId="4134564309" sldId="265"/>
            <ac:picMk id="2051" creationId="{44E874F9-F458-E8A6-2984-C090100C0C19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6:19.238" v="254" actId="1076"/>
          <ac:picMkLst>
            <pc:docMk/>
            <pc:sldMk cId="4134564309" sldId="265"/>
            <ac:picMk id="2052" creationId="{77B46380-EA9C-8D1B-8222-289D7DA38AE4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6:22.133" v="255" actId="1076"/>
          <ac:picMkLst>
            <pc:docMk/>
            <pc:sldMk cId="4134564309" sldId="265"/>
            <ac:picMk id="2053" creationId="{B120D0BD-F88E-A572-79C5-AAB16A419FDC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7T23:17:20.216" v="204" actId="1076"/>
          <ac:picMkLst>
            <pc:docMk/>
            <pc:sldMk cId="4134564309" sldId="265"/>
            <ac:picMk id="2054" creationId="{7BA40A03-0677-9298-541F-BF30F988772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3:17.163" v="239" actId="1076"/>
          <ac:picMkLst>
            <pc:docMk/>
            <pc:sldMk cId="4134564309" sldId="265"/>
            <ac:picMk id="2055" creationId="{2AEED158-6A88-F1C7-A8A0-E5DC116DD229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3:22.724" v="240" actId="1076"/>
          <ac:picMkLst>
            <pc:docMk/>
            <pc:sldMk cId="4134564309" sldId="265"/>
            <ac:picMk id="2056" creationId="{6F7C5F27-A95E-0A13-6FDA-ED8DB75DC8B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06:07.941" v="253" actId="1076"/>
          <ac:picMkLst>
            <pc:docMk/>
            <pc:sldMk cId="4134564309" sldId="265"/>
            <ac:picMk id="2057" creationId="{B7310D5C-CAD7-6C8F-3E42-6482AA5B5379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8T00:00:02.636" v="205" actId="478"/>
          <ac:picMkLst>
            <pc:docMk/>
            <pc:sldMk cId="4134564309" sldId="265"/>
            <ac:picMk id="4100" creationId="{DD6930A1-C0CA-F996-C635-03A9F7F8C8B5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2.365" v="51" actId="478"/>
          <ac:picMkLst>
            <pc:docMk/>
            <pc:sldMk cId="4134564309" sldId="265"/>
            <ac:picMk id="4102" creationId="{DCC0ED34-A831-5D79-B1E6-E59B7580EB23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8T00:02:31.989" v="222" actId="478"/>
          <ac:picMkLst>
            <pc:docMk/>
            <pc:sldMk cId="4134564309" sldId="265"/>
            <ac:picMk id="4103" creationId="{7142570F-B1A1-F212-202D-671A0A968DA1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2.830" v="52" actId="478"/>
          <ac:picMkLst>
            <pc:docMk/>
            <pc:sldMk cId="4134564309" sldId="265"/>
            <ac:picMk id="4104" creationId="{1ACBEA6C-33F3-9C8C-5CE1-9EADBD0E5077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8T00:05:33.002" v="241" actId="478"/>
          <ac:picMkLst>
            <pc:docMk/>
            <pc:sldMk cId="4134564309" sldId="265"/>
            <ac:picMk id="4105" creationId="{CA95F19A-340B-7CC6-F80A-6AB452B1598C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3.194" v="53" actId="478"/>
          <ac:picMkLst>
            <pc:docMk/>
            <pc:sldMk cId="4134564309" sldId="265"/>
            <ac:picMk id="4106" creationId="{F5E6E668-2543-7DAA-BA45-36C46748AD41}"/>
          </ac:picMkLst>
        </pc:picChg>
      </pc:sldChg>
      <pc:sldChg chg="addSp delSp modSp add mod">
        <pc:chgData name="Sepulveda Araya, Edgardo Ignacio - (edgardo)" userId="7ef1705e-5636-4b2a-a24c-01a2d66995d0" providerId="ADAL" clId="{8FC6EC25-5432-4C9B-9C71-9293B703AE66}" dt="2024-02-28T00:18:22.138" v="263" actId="1076"/>
        <pc:sldMkLst>
          <pc:docMk/>
          <pc:sldMk cId="2914862846" sldId="266"/>
        </pc:sldMkLst>
        <pc:spChg chg="mod">
          <ac:chgData name="Sepulveda Araya, Edgardo Ignacio - (edgardo)" userId="7ef1705e-5636-4b2a-a24c-01a2d66995d0" providerId="ADAL" clId="{8FC6EC25-5432-4C9B-9C71-9293B703AE66}" dt="2024-02-27T22:08:49.503" v="49" actId="20577"/>
          <ac:spMkLst>
            <pc:docMk/>
            <pc:sldMk cId="2914862846" sldId="266"/>
            <ac:spMk id="2" creationId="{7B3DA819-A274-AFF6-5247-FD2798927D1B}"/>
          </ac:spMkLst>
        </pc:spChg>
        <pc:picChg chg="del">
          <ac:chgData name="Sepulveda Araya, Edgardo Ignacio - (edgardo)" userId="7ef1705e-5636-4b2a-a24c-01a2d66995d0" providerId="ADAL" clId="{8FC6EC25-5432-4C9B-9C71-9293B703AE66}" dt="2024-02-27T22:08:54.779" v="54" actId="478"/>
          <ac:picMkLst>
            <pc:docMk/>
            <pc:sldMk cId="2914862846" sldId="266"/>
            <ac:picMk id="3" creationId="{DA0D3617-0EC7-4614-61DC-5B6DDBACB215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7T22:44:20.349" v="134" actId="478"/>
          <ac:picMkLst>
            <pc:docMk/>
            <pc:sldMk cId="2914862846" sldId="266"/>
            <ac:picMk id="5" creationId="{397E6AFA-D046-5BBE-AF50-9BDC33EEB809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8T00:17:43.567" v="256" actId="478"/>
          <ac:picMkLst>
            <pc:docMk/>
            <pc:sldMk cId="2914862846" sldId="266"/>
            <ac:picMk id="3073" creationId="{A8E3C0B3-6134-A334-90B1-946A319300F8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0:18:22.138" v="263" actId="1076"/>
          <ac:picMkLst>
            <pc:docMk/>
            <pc:sldMk cId="2914862846" sldId="266"/>
            <ac:picMk id="3074" creationId="{0DE19408-1BDA-FEE0-C0D8-0D265F1AD4B1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5.226" v="55" actId="478"/>
          <ac:picMkLst>
            <pc:docMk/>
            <pc:sldMk cId="2914862846" sldId="266"/>
            <ac:picMk id="4100" creationId="{FEABB45A-367A-014F-E0A7-ED9E0992C3D3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7T22:44:21.003" v="135" actId="478"/>
          <ac:picMkLst>
            <pc:docMk/>
            <pc:sldMk cId="2914862846" sldId="266"/>
            <ac:picMk id="4102" creationId="{4B9FAE06-CE81-B22F-051F-CD36DF9D6A09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5.627" v="56" actId="478"/>
          <ac:picMkLst>
            <pc:docMk/>
            <pc:sldMk cId="2914862846" sldId="266"/>
            <ac:picMk id="4103" creationId="{FD3EB2F7-2046-8B98-D71D-346A7730D6FA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7T22:44:21.422" v="136" actId="478"/>
          <ac:picMkLst>
            <pc:docMk/>
            <pc:sldMk cId="2914862846" sldId="266"/>
            <ac:picMk id="4104" creationId="{9452CCFB-4540-73F8-8D28-576801504A93}"/>
          </ac:picMkLst>
        </pc:picChg>
        <pc:picChg chg="del">
          <ac:chgData name="Sepulveda Araya, Edgardo Ignacio - (edgardo)" userId="7ef1705e-5636-4b2a-a24c-01a2d66995d0" providerId="ADAL" clId="{8FC6EC25-5432-4C9B-9C71-9293B703AE66}" dt="2024-02-27T22:08:56.012" v="57" actId="478"/>
          <ac:picMkLst>
            <pc:docMk/>
            <pc:sldMk cId="2914862846" sldId="266"/>
            <ac:picMk id="4105" creationId="{6B035DCE-A68D-D3E8-4C49-4927AA9CF713}"/>
          </ac:picMkLst>
        </pc:picChg>
        <pc:picChg chg="del mod">
          <ac:chgData name="Sepulveda Araya, Edgardo Ignacio - (edgardo)" userId="7ef1705e-5636-4b2a-a24c-01a2d66995d0" providerId="ADAL" clId="{8FC6EC25-5432-4C9B-9C71-9293B703AE66}" dt="2024-02-27T22:44:21.755" v="137" actId="478"/>
          <ac:picMkLst>
            <pc:docMk/>
            <pc:sldMk cId="2914862846" sldId="266"/>
            <ac:picMk id="4106" creationId="{D235510E-98E2-8451-975E-AE4FD1E03569}"/>
          </ac:picMkLst>
        </pc:picChg>
      </pc:sldChg>
      <pc:sldChg chg="addSp delSp modSp new del mod">
        <pc:chgData name="Sepulveda Araya, Edgardo Ignacio - (edgardo)" userId="7ef1705e-5636-4b2a-a24c-01a2d66995d0" providerId="ADAL" clId="{8FC6EC25-5432-4C9B-9C71-9293B703AE66}" dt="2024-02-28T18:16:14.002" v="574" actId="2696"/>
        <pc:sldMkLst>
          <pc:docMk/>
          <pc:sldMk cId="898430518" sldId="267"/>
        </pc:sldMkLst>
        <pc:spChg chg="del">
          <ac:chgData name="Sepulveda Araya, Edgardo Ignacio - (edgardo)" userId="7ef1705e-5636-4b2a-a24c-01a2d66995d0" providerId="ADAL" clId="{8FC6EC25-5432-4C9B-9C71-9293B703AE66}" dt="2024-02-28T01:07:26.043" v="283" actId="478"/>
          <ac:spMkLst>
            <pc:docMk/>
            <pc:sldMk cId="898430518" sldId="267"/>
            <ac:spMk id="2" creationId="{36BA1C20-9382-BFB0-CDB7-C1D48859989A}"/>
          </ac:spMkLst>
        </pc:spChg>
        <pc:spChg chg="del">
          <ac:chgData name="Sepulveda Araya, Edgardo Ignacio - (edgardo)" userId="7ef1705e-5636-4b2a-a24c-01a2d66995d0" providerId="ADAL" clId="{8FC6EC25-5432-4C9B-9C71-9293B703AE66}" dt="2024-02-28T01:07:27.662" v="284" actId="478"/>
          <ac:spMkLst>
            <pc:docMk/>
            <pc:sldMk cId="898430518" sldId="267"/>
            <ac:spMk id="3" creationId="{887CF200-D3C8-94A6-BD33-68EBA05BB914}"/>
          </ac:spMkLst>
        </pc:spChg>
        <pc:picChg chg="add del mod">
          <ac:chgData name="Sepulveda Araya, Edgardo Ignacio - (edgardo)" userId="7ef1705e-5636-4b2a-a24c-01a2d66995d0" providerId="ADAL" clId="{8FC6EC25-5432-4C9B-9C71-9293B703AE66}" dt="2024-02-28T01:08:22.272" v="287" actId="478"/>
          <ac:picMkLst>
            <pc:docMk/>
            <pc:sldMk cId="898430518" sldId="267"/>
            <ac:picMk id="4097" creationId="{75F27AD1-E6F3-1651-9E30-C97F8FB0316F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8T01:09:26.457" v="292" actId="478"/>
          <ac:picMkLst>
            <pc:docMk/>
            <pc:sldMk cId="898430518" sldId="267"/>
            <ac:picMk id="4098" creationId="{1457FE41-41C6-0837-1D75-52F008904A6A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8T01:12:33.154" v="294" actId="478"/>
          <ac:picMkLst>
            <pc:docMk/>
            <pc:sldMk cId="898430518" sldId="267"/>
            <ac:picMk id="4099" creationId="{2D99B8E6-028C-0CB3-B26C-0679F16C20FF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8T01:13:34.331" v="297" actId="478"/>
          <ac:picMkLst>
            <pc:docMk/>
            <pc:sldMk cId="898430518" sldId="267"/>
            <ac:picMk id="4100" creationId="{5DE28905-CAA7-CE62-2EF6-852916EBAE01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1:16:16.876" v="310" actId="1076"/>
          <ac:picMkLst>
            <pc:docMk/>
            <pc:sldMk cId="898430518" sldId="267"/>
            <ac:picMk id="4101" creationId="{5BA7B0FC-965A-8742-86A3-DAAC88647152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1:16:50.921" v="315" actId="1076"/>
          <ac:picMkLst>
            <pc:docMk/>
            <pc:sldMk cId="898430518" sldId="267"/>
            <ac:picMk id="4102" creationId="{F4DC6497-7F1C-FCD2-1588-23D9B1C1C65B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1:17:01.627" v="322" actId="1076"/>
          <ac:picMkLst>
            <pc:docMk/>
            <pc:sldMk cId="898430518" sldId="267"/>
            <ac:picMk id="4103" creationId="{4A2120EF-8C5F-54AB-66DA-D14B4E42E714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1:17:50.971" v="326" actId="1076"/>
          <ac:picMkLst>
            <pc:docMk/>
            <pc:sldMk cId="898430518" sldId="267"/>
            <ac:picMk id="4104" creationId="{B5D476A6-538C-9988-4FC9-918A0896B4BB}"/>
          </ac:picMkLst>
        </pc:picChg>
      </pc:sldChg>
      <pc:sldChg chg="addSp delSp modSp new del mod">
        <pc:chgData name="Sepulveda Araya, Edgardo Ignacio - (edgardo)" userId="7ef1705e-5636-4b2a-a24c-01a2d66995d0" providerId="ADAL" clId="{8FC6EC25-5432-4C9B-9C71-9293B703AE66}" dt="2024-02-28T18:16:14.002" v="574" actId="2696"/>
        <pc:sldMkLst>
          <pc:docMk/>
          <pc:sldMk cId="3999287232" sldId="268"/>
        </pc:sldMkLst>
        <pc:spChg chg="del">
          <ac:chgData name="Sepulveda Araya, Edgardo Ignacio - (edgardo)" userId="7ef1705e-5636-4b2a-a24c-01a2d66995d0" providerId="ADAL" clId="{8FC6EC25-5432-4C9B-9C71-9293B703AE66}" dt="2024-02-28T01:18:15.815" v="328" actId="478"/>
          <ac:spMkLst>
            <pc:docMk/>
            <pc:sldMk cId="3999287232" sldId="268"/>
            <ac:spMk id="2" creationId="{D19D3450-C87F-6332-EDDA-03FDD4ECC2C1}"/>
          </ac:spMkLst>
        </pc:spChg>
        <pc:spChg chg="del">
          <ac:chgData name="Sepulveda Araya, Edgardo Ignacio - (edgardo)" userId="7ef1705e-5636-4b2a-a24c-01a2d66995d0" providerId="ADAL" clId="{8FC6EC25-5432-4C9B-9C71-9293B703AE66}" dt="2024-02-28T01:18:16.742" v="329" actId="478"/>
          <ac:spMkLst>
            <pc:docMk/>
            <pc:sldMk cId="3999287232" sldId="268"/>
            <ac:spMk id="3" creationId="{E7B8C33E-144B-1BC5-074D-2C4EAD2FA55C}"/>
          </ac:spMkLst>
        </pc:spChg>
        <pc:picChg chg="add mod">
          <ac:chgData name="Sepulveda Araya, Edgardo Ignacio - (edgardo)" userId="7ef1705e-5636-4b2a-a24c-01a2d66995d0" providerId="ADAL" clId="{8FC6EC25-5432-4C9B-9C71-9293B703AE66}" dt="2024-02-28T01:19:57.355" v="333" actId="1076"/>
          <ac:picMkLst>
            <pc:docMk/>
            <pc:sldMk cId="3999287232" sldId="268"/>
            <ac:picMk id="5121" creationId="{9FFA6DD9-FD36-E6A8-0753-57BBC99E7B7D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01:20:30.493" v="337" actId="1076"/>
          <ac:picMkLst>
            <pc:docMk/>
            <pc:sldMk cId="3999287232" sldId="268"/>
            <ac:picMk id="5122" creationId="{DE699C7F-6ACA-D835-CAA2-C0CCEB4654D1}"/>
          </ac:picMkLst>
        </pc:picChg>
      </pc:sldChg>
      <pc:sldChg chg="addSp delSp modSp new mod">
        <pc:chgData name="Sepulveda Araya, Edgardo Ignacio - (edgardo)" userId="7ef1705e-5636-4b2a-a24c-01a2d66995d0" providerId="ADAL" clId="{8FC6EC25-5432-4C9B-9C71-9293B703AE66}" dt="2024-02-28T18:10:27.209" v="546" actId="1035"/>
        <pc:sldMkLst>
          <pc:docMk/>
          <pc:sldMk cId="3848924665" sldId="269"/>
        </pc:sldMkLst>
        <pc:spChg chg="del">
          <ac:chgData name="Sepulveda Araya, Edgardo Ignacio - (edgardo)" userId="7ef1705e-5636-4b2a-a24c-01a2d66995d0" providerId="ADAL" clId="{8FC6EC25-5432-4C9B-9C71-9293B703AE66}" dt="2024-02-28T17:45:47.711" v="339" actId="478"/>
          <ac:spMkLst>
            <pc:docMk/>
            <pc:sldMk cId="3848924665" sldId="269"/>
            <ac:spMk id="2" creationId="{5CF6B414-FB1A-836D-4C71-11029D7B25E9}"/>
          </ac:spMkLst>
        </pc:spChg>
        <pc:spChg chg="del">
          <ac:chgData name="Sepulveda Araya, Edgardo Ignacio - (edgardo)" userId="7ef1705e-5636-4b2a-a24c-01a2d66995d0" providerId="ADAL" clId="{8FC6EC25-5432-4C9B-9C71-9293B703AE66}" dt="2024-02-28T17:45:48.817" v="340" actId="478"/>
          <ac:spMkLst>
            <pc:docMk/>
            <pc:sldMk cId="3848924665" sldId="269"/>
            <ac:spMk id="3" creationId="{BBCDA9CF-FA03-FD39-138C-A80ECA59BE7F}"/>
          </ac:spMkLst>
        </pc:spChg>
        <pc:picChg chg="add del mod">
          <ac:chgData name="Sepulveda Araya, Edgardo Ignacio - (edgardo)" userId="7ef1705e-5636-4b2a-a24c-01a2d66995d0" providerId="ADAL" clId="{8FC6EC25-5432-4C9B-9C71-9293B703AE66}" dt="2024-02-28T17:54:19.352" v="372" actId="478"/>
          <ac:picMkLst>
            <pc:docMk/>
            <pc:sldMk cId="3848924665" sldId="269"/>
            <ac:picMk id="1025" creationId="{E115C6E4-6770-A736-26F9-F6AA91877E7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26" creationId="{085EC1D7-739E-4066-D3D4-CE3E5A236F5B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27" creationId="{E22145E7-0F36-7630-7A46-953DE5E4E3B2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28" creationId="{DA2F443B-6727-13B0-F9A3-938B867E104D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29" creationId="{97728EBC-ED16-C1D3-0B57-4769A0B9D692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30" creationId="{37B6F407-36B8-ACF4-F31D-840B8FD27C0A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31" creationId="{DD15EFBF-4AC0-5473-4F61-004633E31405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32" creationId="{BDC27F1B-B13D-47D3-41EF-B17F2F16BEFB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0:27.209" v="546" actId="1035"/>
          <ac:picMkLst>
            <pc:docMk/>
            <pc:sldMk cId="3848924665" sldId="269"/>
            <ac:picMk id="1033" creationId="{A6EE8DC4-CBC9-8603-BDED-201216135D6B}"/>
          </ac:picMkLst>
        </pc:picChg>
      </pc:sldChg>
      <pc:sldChg chg="addSp delSp modSp new mod">
        <pc:chgData name="Sepulveda Araya, Edgardo Ignacio - (edgardo)" userId="7ef1705e-5636-4b2a-a24c-01a2d66995d0" providerId="ADAL" clId="{8FC6EC25-5432-4C9B-9C71-9293B703AE66}" dt="2024-02-28T18:15:59.633" v="573" actId="1037"/>
        <pc:sldMkLst>
          <pc:docMk/>
          <pc:sldMk cId="244069409" sldId="270"/>
        </pc:sldMkLst>
        <pc:spChg chg="del">
          <ac:chgData name="Sepulveda Araya, Edgardo Ignacio - (edgardo)" userId="7ef1705e-5636-4b2a-a24c-01a2d66995d0" providerId="ADAL" clId="{8FC6EC25-5432-4C9B-9C71-9293B703AE66}" dt="2024-02-28T17:59:31.066" v="403" actId="478"/>
          <ac:spMkLst>
            <pc:docMk/>
            <pc:sldMk cId="244069409" sldId="270"/>
            <ac:spMk id="2" creationId="{6B69D796-BBCB-6C46-E738-9B2E6D28910B}"/>
          </ac:spMkLst>
        </pc:spChg>
        <pc:spChg chg="del">
          <ac:chgData name="Sepulveda Araya, Edgardo Ignacio - (edgardo)" userId="7ef1705e-5636-4b2a-a24c-01a2d66995d0" providerId="ADAL" clId="{8FC6EC25-5432-4C9B-9C71-9293B703AE66}" dt="2024-02-28T17:59:32.216" v="404" actId="478"/>
          <ac:spMkLst>
            <pc:docMk/>
            <pc:sldMk cId="244069409" sldId="270"/>
            <ac:spMk id="3" creationId="{69E8FA39-A0DD-B94B-0A3B-681BCD4F01FE}"/>
          </ac:spMkLst>
        </pc:spChg>
        <pc:picChg chg="add del mod">
          <ac:chgData name="Sepulveda Araya, Edgardo Ignacio - (edgardo)" userId="7ef1705e-5636-4b2a-a24c-01a2d66995d0" providerId="ADAL" clId="{8FC6EC25-5432-4C9B-9C71-9293B703AE66}" dt="2024-02-28T18:01:27.169" v="408" actId="478"/>
          <ac:picMkLst>
            <pc:docMk/>
            <pc:sldMk cId="244069409" sldId="270"/>
            <ac:picMk id="2049" creationId="{5748E8E0-688C-FF95-EA2E-A6CE92BC11A7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8T18:01:57.693" v="411" actId="478"/>
          <ac:picMkLst>
            <pc:docMk/>
            <pc:sldMk cId="244069409" sldId="270"/>
            <ac:picMk id="2050" creationId="{C760EE2B-F08D-30D2-CA75-C55FAB5CC89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1" creationId="{CC4FA0A9-3518-D027-F647-647AB1E97F6B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2" creationId="{8B8A17E6-3BD7-87EE-D153-E9A90593D396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3" creationId="{C341A7C4-1CC0-30AE-6F58-66E31328A5BC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4" creationId="{D17662FC-5910-5EFE-7D2C-DD2B65305497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5" creationId="{A722E65A-0ED7-AD67-EDA5-55BD4B328830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6" creationId="{5DD6DE28-ED45-2730-1FEE-5920F89FCA98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7" creationId="{2B9B294C-F00F-D8BA-900A-8659DC3D4E53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8T18:15:59.633" v="573" actId="1037"/>
          <ac:picMkLst>
            <pc:docMk/>
            <pc:sldMk cId="244069409" sldId="270"/>
            <ac:picMk id="2058" creationId="{FC05DCC0-A5BF-1EA4-E0C6-463FF4873286}"/>
          </ac:picMkLst>
        </pc:picChg>
      </pc:sldChg>
      <pc:sldChg chg="addSp delSp modSp new mod">
        <pc:chgData name="Sepulveda Araya, Edgardo Ignacio - (edgardo)" userId="7ef1705e-5636-4b2a-a24c-01a2d66995d0" providerId="ADAL" clId="{8FC6EC25-5432-4C9B-9C71-9293B703AE66}" dt="2024-02-29T00:57:46.402" v="594" actId="962"/>
        <pc:sldMkLst>
          <pc:docMk/>
          <pc:sldMk cId="49582112" sldId="271"/>
        </pc:sldMkLst>
        <pc:spChg chg="del">
          <ac:chgData name="Sepulveda Araya, Edgardo Ignacio - (edgardo)" userId="7ef1705e-5636-4b2a-a24c-01a2d66995d0" providerId="ADAL" clId="{8FC6EC25-5432-4C9B-9C71-9293B703AE66}" dt="2024-02-28T22:00:16.646" v="578" actId="478"/>
          <ac:spMkLst>
            <pc:docMk/>
            <pc:sldMk cId="49582112" sldId="271"/>
            <ac:spMk id="2" creationId="{F54339BD-64BD-AA05-481F-B13621F5E6B8}"/>
          </ac:spMkLst>
        </pc:spChg>
        <pc:spChg chg="del">
          <ac:chgData name="Sepulveda Araya, Edgardo Ignacio - (edgardo)" userId="7ef1705e-5636-4b2a-a24c-01a2d66995d0" providerId="ADAL" clId="{8FC6EC25-5432-4C9B-9C71-9293B703AE66}" dt="2024-02-28T22:00:18.764" v="579" actId="478"/>
          <ac:spMkLst>
            <pc:docMk/>
            <pc:sldMk cId="49582112" sldId="271"/>
            <ac:spMk id="3" creationId="{2803D633-0B11-6720-EEAF-F471C3E579EB}"/>
          </ac:spMkLst>
        </pc:spChg>
        <pc:picChg chg="add del mod">
          <ac:chgData name="Sepulveda Araya, Edgardo Ignacio - (edgardo)" userId="7ef1705e-5636-4b2a-a24c-01a2d66995d0" providerId="ADAL" clId="{8FC6EC25-5432-4C9B-9C71-9293B703AE66}" dt="2024-02-29T00:49:45.977" v="591" actId="478"/>
          <ac:picMkLst>
            <pc:docMk/>
            <pc:sldMk cId="49582112" sldId="271"/>
            <ac:picMk id="5" creationId="{E3F81D68-A976-69AA-9747-7AC8E2D42D8D}"/>
          </ac:picMkLst>
        </pc:picChg>
        <pc:picChg chg="add mod">
          <ac:chgData name="Sepulveda Araya, Edgardo Ignacio - (edgardo)" userId="7ef1705e-5636-4b2a-a24c-01a2d66995d0" providerId="ADAL" clId="{8FC6EC25-5432-4C9B-9C71-9293B703AE66}" dt="2024-02-29T00:57:46.402" v="594" actId="962"/>
          <ac:picMkLst>
            <pc:docMk/>
            <pc:sldMk cId="49582112" sldId="271"/>
            <ac:picMk id="7" creationId="{398B1C74-8CED-BECD-72EA-D67A0D0BEFFD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9T00:41:05.304" v="583" actId="478"/>
          <ac:picMkLst>
            <pc:docMk/>
            <pc:sldMk cId="49582112" sldId="271"/>
            <ac:picMk id="1025" creationId="{09221156-DE9D-50CA-EA6D-BC85C66CDA18}"/>
          </ac:picMkLst>
        </pc:picChg>
        <pc:picChg chg="add del mod">
          <ac:chgData name="Sepulveda Araya, Edgardo Ignacio - (edgardo)" userId="7ef1705e-5636-4b2a-a24c-01a2d66995d0" providerId="ADAL" clId="{8FC6EC25-5432-4C9B-9C71-9293B703AE66}" dt="2024-02-29T00:47:25.770" v="587" actId="478"/>
          <ac:picMkLst>
            <pc:docMk/>
            <pc:sldMk cId="49582112" sldId="271"/>
            <ac:picMk id="1026" creationId="{4BC86EB5-884B-51DB-6019-76D04C3E45B3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emailarizona-my.sharepoint.com/personal/edgardo_arizona_edu/Documents/UA_EEnPhD/2b_2024Spring-ATMO_656A-AtmosphericRadiationAndRemoteSensing/atmo656a_spring2024/atmo656a_hw6/edgardo_atmo656A_hw6_v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emailarizona-my.sharepoint.com/personal/edgardo_arizona_edu/Documents/UA_EEnPhD/2b_2024Spring-ATMO_656A-AtmosphericRadiationAndRemoteSensing/atmo656a_spring2024/atmo656a_hw6/edgardo_atmo656A_hw6_v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emailarizona-my.sharepoint.com/personal/edgardo_arizona_edu/Documents/UA_EEnPhD/2b_2024Spring-ATMO_656A-AtmosphericRadiationAndRemoteSensing/atmo656a_spring2024/atmo656a_hw6/edgardo_atmo656A_hw6_v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emailarizona-my.sharepoint.com/personal/edgardo_arizona_edu/Documents/UA_EEnPhD/2b_2024Spring-ATMO_656A-AtmosphericRadiationAndRemoteSensing/atmo656a_spring2024/atmo656a_hw6/edgardo_atmo656A_hw6_v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emailarizona-my.sharepoint.com/personal/edgardo_arizona_edu/Documents/UA_EEnPhD/2b_2024Spring-ATMO_656A-AtmosphericRadiationAndRemoteSensing/atmo656a_spring2024/atmo656a_hw6/edgardo_atmo656A_hw6_v2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emailarizona-my.sharepoint.com/personal/edgardo_arizona_edu/Documents/UA_EEnPhD/2b_2024Spring-ATMO_656A-AtmosphericRadiationAndRemoteSensing/atmo656a_spring2024/atmo656a_hw6/edgardo_atmo656A_hw6_v2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emailarizona-my.sharepoint.com/personal/edgardo_arizona_edu/Documents/UA_EEnPhD/2b_2024Spring-ATMO_656A-AtmosphericRadiationAndRemoteSensing/atmo656a_spring2024/atmo656a_hw6/edgardo_atmo656A_hw6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emailarizona-my.sharepoint.com/personal/edgardo_arizona_edu/Documents/UA_EEnPhD/2b_2024Spring-ATMO_656A-AtmosphericRadiationAndRemoteSensing/atmo656a_spring2024/atmo656a_hw6/edgardo_atmo656A_hw6_v2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emailarizona-my.sharepoint.com/personal/edgardo_arizona_edu/Documents/UA_EEnPhD/2b_2024Spring-ATMO_656A-AtmosphericRadiationAndRemoteSensing/atmo656a_spring2024/atmo656a_hw6/edgardo_atmo656A_hw6_v2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'Q2'!$B$2</c:f>
              <c:strCache>
                <c:ptCount val="1"/>
                <c:pt idx="0">
                  <c:v>1.299+0.037i</c:v>
                </c:pt>
              </c:strCache>
            </c:strRef>
          </c:tx>
          <c:spPr>
            <a:ln w="1905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'Q2'!$C$4:$C$10003</c:f>
              <c:numCache>
                <c:formatCode>0.00E+00</c:formatCode>
                <c:ptCount val="10000"/>
                <c:pt idx="0">
                  <c:v>9.6927259222864901E-4</c:v>
                </c:pt>
                <c:pt idx="1">
                  <c:v>1.9388270750065599E-3</c:v>
                </c:pt>
                <c:pt idx="2">
                  <c:v>2.9089793968184998E-3</c:v>
                </c:pt>
                <c:pt idx="3">
                  <c:v>3.880083041629E-3</c:v>
                </c:pt>
                <c:pt idx="4">
                  <c:v>4.8525277833239601E-3</c:v>
                </c:pt>
                <c:pt idx="5">
                  <c:v>5.8267402294188298E-3</c:v>
                </c:pt>
                <c:pt idx="6">
                  <c:v>6.8031833299562897E-3</c:v>
                </c:pt>
                <c:pt idx="7">
                  <c:v>7.7823556362154704E-3</c:v>
                </c:pt>
                <c:pt idx="8">
                  <c:v>8.7647928209095803E-3</c:v>
                </c:pt>
                <c:pt idx="9">
                  <c:v>9.7510646167420206E-3</c:v>
                </c:pt>
                <c:pt idx="10">
                  <c:v>1.0741776290459E-2</c:v>
                </c:pt>
                <c:pt idx="11">
                  <c:v>1.17375678159862E-2</c:v>
                </c:pt>
                <c:pt idx="12">
                  <c:v>1.2739113478387101E-2</c:v>
                </c:pt>
                <c:pt idx="13">
                  <c:v>1.37471214520755E-2</c:v>
                </c:pt>
                <c:pt idx="14">
                  <c:v>1.4762333352011599E-2</c:v>
                </c:pt>
                <c:pt idx="15">
                  <c:v>1.5785522799588999E-2</c:v>
                </c:pt>
                <c:pt idx="16">
                  <c:v>1.6817498734520299E-2</c:v>
                </c:pt>
                <c:pt idx="17">
                  <c:v>1.7859099160000402E-2</c:v>
                </c:pt>
                <c:pt idx="18">
                  <c:v>1.8911194374729101E-2</c:v>
                </c:pt>
                <c:pt idx="19">
                  <c:v>1.99746854178974E-2</c:v>
                </c:pt>
                <c:pt idx="20">
                  <c:v>2.1050503427024098E-2</c:v>
                </c:pt>
                <c:pt idx="21">
                  <c:v>2.21396089578247E-2</c:v>
                </c:pt>
                <c:pt idx="22">
                  <c:v>2.3242991264332099E-2</c:v>
                </c:pt>
                <c:pt idx="23">
                  <c:v>2.4362117584619598E-2</c:v>
                </c:pt>
                <c:pt idx="24">
                  <c:v>2.54972339223461E-2</c:v>
                </c:pt>
                <c:pt idx="25">
                  <c:v>2.6649776768233099E-2</c:v>
                </c:pt>
                <c:pt idx="26">
                  <c:v>2.78208442995483E-2</c:v>
                </c:pt>
                <c:pt idx="27">
                  <c:v>2.90115593044038E-2</c:v>
                </c:pt>
                <c:pt idx="28">
                  <c:v>3.0223068190537501E-2</c:v>
                </c:pt>
                <c:pt idx="29">
                  <c:v>3.1456539941092501E-2</c:v>
                </c:pt>
                <c:pt idx="30">
                  <c:v>3.2713165015491298E-2</c:v>
                </c:pt>
                <c:pt idx="31">
                  <c:v>3.3994151784054003E-2</c:v>
                </c:pt>
                <c:pt idx="32">
                  <c:v>3.5300732444272002E-2</c:v>
                </c:pt>
                <c:pt idx="33">
                  <c:v>3.6634154705781401E-2</c:v>
                </c:pt>
                <c:pt idx="34">
                  <c:v>3.7995682772128302E-2</c:v>
                </c:pt>
                <c:pt idx="35">
                  <c:v>3.93865959401377E-2</c:v>
                </c:pt>
                <c:pt idx="36">
                  <c:v>4.0808187134104099E-2</c:v>
                </c:pt>
                <c:pt idx="37">
                  <c:v>4.2261761373427797E-2</c:v>
                </c:pt>
                <c:pt idx="38">
                  <c:v>4.3748634172478297E-2</c:v>
                </c:pt>
                <c:pt idx="39">
                  <c:v>4.5270129871634E-2</c:v>
                </c:pt>
                <c:pt idx="40">
                  <c:v>4.6827579898642897E-2</c:v>
                </c:pt>
                <c:pt idx="41">
                  <c:v>4.8422320959672097E-2</c:v>
                </c:pt>
                <c:pt idx="42">
                  <c:v>5.0055693159654899E-2</c:v>
                </c:pt>
                <c:pt idx="43">
                  <c:v>5.1729038051820699E-2</c:v>
                </c:pt>
                <c:pt idx="44">
                  <c:v>5.3443696616594198E-2</c:v>
                </c:pt>
                <c:pt idx="45">
                  <c:v>5.5201007170379103E-2</c:v>
                </c:pt>
                <c:pt idx="46">
                  <c:v>5.7002303205103001E-2</c:v>
                </c:pt>
                <c:pt idx="47">
                  <c:v>5.8848911159789699E-2</c:v>
                </c:pt>
                <c:pt idx="48">
                  <c:v>6.0742148125850201E-2</c:v>
                </c:pt>
                <c:pt idx="49">
                  <c:v>6.2683319488232303E-2</c:v>
                </c:pt>
                <c:pt idx="50">
                  <c:v>6.4673716505057099E-2</c:v>
                </c:pt>
                <c:pt idx="51">
                  <c:v>6.6714613828884606E-2</c:v>
                </c:pt>
                <c:pt idx="52">
                  <c:v>6.8807266973296893E-2</c:v>
                </c:pt>
                <c:pt idx="53">
                  <c:v>7.0952909729064303E-2</c:v>
                </c:pt>
                <c:pt idx="54">
                  <c:v>7.3152751534763402E-2</c:v>
                </c:pt>
                <c:pt idx="55">
                  <c:v>7.5407974807346997E-2</c:v>
                </c:pt>
                <c:pt idx="56">
                  <c:v>7.7719732238824599E-2</c:v>
                </c:pt>
                <c:pt idx="57">
                  <c:v>8.0089456593876798E-2</c:v>
                </c:pt>
                <c:pt idx="58">
                  <c:v>8.25176473403222E-2</c:v>
                </c:pt>
                <c:pt idx="59">
                  <c:v>8.5005628768420702E-2</c:v>
                </c:pt>
                <c:pt idx="60">
                  <c:v>8.7554407575395302E-2</c:v>
                </c:pt>
                <c:pt idx="61">
                  <c:v>9.0164946996886305E-2</c:v>
                </c:pt>
                <c:pt idx="62">
                  <c:v>9.2838164069922305E-2</c:v>
                </c:pt>
                <c:pt idx="63">
                  <c:v>9.5574937239605806E-2</c:v>
                </c:pt>
                <c:pt idx="64">
                  <c:v>9.8376073230626498E-2</c:v>
                </c:pt>
                <c:pt idx="65" formatCode="General">
                  <c:v>0.101242334421107</c:v>
                </c:pt>
                <c:pt idx="66" formatCode="General">
                  <c:v>0.104174426454808</c:v>
                </c:pt>
                <c:pt idx="67" formatCode="General">
                  <c:v>0.107172995775381</c:v>
                </c:pt>
                <c:pt idx="68" formatCode="General">
                  <c:v>0.110238627256045</c:v>
                </c:pt>
                <c:pt idx="69" formatCode="General">
                  <c:v>0.11337184193979399</c:v>
                </c:pt>
                <c:pt idx="70" formatCode="General">
                  <c:v>0.11657309490581901</c:v>
                </c:pt>
                <c:pt idx="71" formatCode="General">
                  <c:v>0.119842773278211</c:v>
                </c:pt>
                <c:pt idx="72" formatCode="General">
                  <c:v>0.12318119439345999</c:v>
                </c:pt>
                <c:pt idx="73" formatCode="General">
                  <c:v>0.12658860414346601</c:v>
                </c:pt>
                <c:pt idx="74" formatCode="General">
                  <c:v>0.130065175511063</c:v>
                </c:pt>
                <c:pt idx="75" formatCode="General">
                  <c:v>0.13361100731506101</c:v>
                </c:pt>
                <c:pt idx="76" formatCode="General">
                  <c:v>0.137226123181866</c:v>
                </c:pt>
                <c:pt idx="77" formatCode="General">
                  <c:v>0.14091047076053001</c:v>
                </c:pt>
                <c:pt idx="78" formatCode="General">
                  <c:v>0.14466392119785401</c:v>
                </c:pt>
                <c:pt idx="79" formatCode="General">
                  <c:v>0.14848626888972599</c:v>
                </c:pt>
                <c:pt idx="80" formatCode="General">
                  <c:v>0.152377231524324</c:v>
                </c:pt>
                <c:pt idx="81" formatCode="General">
                  <c:v>0.156336450432114</c:v>
                </c:pt>
                <c:pt idx="82" formatCode="General">
                  <c:v>0.16036349125668201</c:v>
                </c:pt>
                <c:pt idx="83" formatCode="General">
                  <c:v>0.164457844959427</c:v>
                </c:pt>
                <c:pt idx="84" formatCode="General">
                  <c:v>0.16861892916993099</c:v>
                </c:pt>
                <c:pt idx="85" formatCode="General">
                  <c:v>0.17284608989248801</c:v>
                </c:pt>
                <c:pt idx="86" formatCode="General">
                  <c:v>0.177138603577703</c:v>
                </c:pt>
                <c:pt idx="87" formatCode="General">
                  <c:v>0.18149567956643201</c:v>
                </c:pt>
                <c:pt idx="88" formatCode="General">
                  <c:v>0.18591646291144501</c:v>
                </c:pt>
                <c:pt idx="89" formatCode="General">
                  <c:v>0.19040003758021501</c:v>
                </c:pt>
                <c:pt idx="90" formatCode="General">
                  <c:v>0.19494543004006001</c:v>
                </c:pt>
                <c:pt idx="91" formatCode="General">
                  <c:v>0.19955161322461401</c:v>
                </c:pt>
                <c:pt idx="92" formatCode="General">
                  <c:v>0.204217510878138</c:v>
                </c:pt>
                <c:pt idx="93" formatCode="General">
                  <c:v>0.20894200227170001</c:v>
                </c:pt>
                <c:pt idx="94" formatCode="General">
                  <c:v>0.21372392728259901</c:v>
                </c:pt>
                <c:pt idx="95" formatCode="General">
                  <c:v>0.218562091825695</c:v>
                </c:pt>
                <c:pt idx="96" formatCode="General">
                  <c:v>0.22345527362256001</c:v>
                </c:pt>
                <c:pt idx="97" formatCode="General">
                  <c:v>0.22840222829152201</c:v>
                </c:pt>
                <c:pt idx="98" formatCode="General">
                  <c:v>0.23340169573884401</c:v>
                </c:pt>
                <c:pt idx="99" formatCode="General">
                  <c:v>0.238452406828431</c:v>
                </c:pt>
                <c:pt idx="100" formatCode="General">
                  <c:v>0.243553090304644</c:v>
                </c:pt>
                <c:pt idx="101" formatCode="General">
                  <c:v>0.24870273411591601</c:v>
                </c:pt>
                <c:pt idx="102" formatCode="General">
                  <c:v>0.25389959905669301</c:v>
                </c:pt>
                <c:pt idx="103" formatCode="General">
                  <c:v>0.25914268413583602</c:v>
                </c:pt>
                <c:pt idx="104" formatCode="General">
                  <c:v>0.26443078299029099</c:v>
                </c:pt>
                <c:pt idx="105" formatCode="General">
                  <c:v>0.26976272447506799</c:v>
                </c:pt>
                <c:pt idx="106" formatCode="General">
                  <c:v>0.27513738042138303</c:v>
                </c:pt>
                <c:pt idx="107" formatCode="General">
                  <c:v>0.28055367339743797</c:v>
                </c:pt>
                <c:pt idx="108" formatCode="General">
                  <c:v>0.28601058442734001</c:v>
                </c:pt>
                <c:pt idx="109" formatCode="General">
                  <c:v>0.291507160621995</c:v>
                </c:pt>
                <c:pt idx="110" formatCode="General">
                  <c:v>0.29704252267442899</c:v>
                </c:pt>
                <c:pt idx="111" formatCode="General">
                  <c:v>0.30261587217084701</c:v>
                </c:pt>
                <c:pt idx="112" formatCode="General">
                  <c:v>0.30822649866781299</c:v>
                </c:pt>
                <c:pt idx="113" formatCode="General">
                  <c:v>0.31387378648535103</c:v>
                </c:pt>
                <c:pt idx="114" formatCode="General">
                  <c:v>0.31955722116539298</c:v>
                </c:pt>
                <c:pt idx="115" formatCode="General">
                  <c:v>0.32527639554493198</c:v>
                </c:pt>
                <c:pt idx="116" formatCode="General">
                  <c:v>0.33103101539348201</c:v>
                </c:pt>
                <c:pt idx="117" formatCode="General">
                  <c:v>0.336820904564958</c:v>
                </c:pt>
                <c:pt idx="118" formatCode="General">
                  <c:v>0.34264600961489999</c:v>
                </c:pt>
                <c:pt idx="119" formatCode="General">
                  <c:v>0.34850640383508602</c:v>
                </c:pt>
                <c:pt idx="120" formatCode="General">
                  <c:v>0.35440229065898199</c:v>
                </c:pt>
                <c:pt idx="121" formatCode="General">
                  <c:v>0.36033400639320601</c:v>
                </c:pt>
                <c:pt idx="122" formatCode="General">
                  <c:v>0.36630202223215902</c:v>
                </c:pt>
                <c:pt idx="123" formatCode="General">
                  <c:v>0.37230694551530003</c:v>
                </c:pt>
                <c:pt idx="124" formatCode="General">
                  <c:v>0.37834952018915402</c:v>
                </c:pt>
                <c:pt idx="125" formatCode="General">
                  <c:v>0.384430626439002</c:v>
                </c:pt>
                <c:pt idx="126" formatCode="General">
                  <c:v>0.39055127945844098</c:v>
                </c:pt>
                <c:pt idx="127" formatCode="General">
                  <c:v>0.39671262732846901</c:v>
                </c:pt>
                <c:pt idx="128" formatCode="General">
                  <c:v>0.40291594798154601</c:v>
                </c:pt>
                <c:pt idx="129" formatCode="General">
                  <c:v>0.40916264523021501</c:v>
                </c:pt>
                <c:pt idx="130" formatCode="General">
                  <c:v>0.41545424384423701</c:v>
                </c:pt>
                <c:pt idx="131" formatCode="General">
                  <c:v>0.42179238366496102</c:v>
                </c:pt>
                <c:pt idx="132" formatCode="General">
                  <c:v>0.42817881275067299</c:v>
                </c:pt>
                <c:pt idx="133" formatCode="General">
                  <c:v>0.43461537955204699</c:v>
                </c:pt>
                <c:pt idx="134" formatCode="General">
                  <c:v>0.44110402412253602</c:v>
                </c:pt>
                <c:pt idx="135" formatCode="General">
                  <c:v>0.44764676837456902</c:v>
                </c:pt>
                <c:pt idx="136" formatCode="General">
                  <c:v>0.454245705398795</c:v>
                </c:pt>
                <c:pt idx="137" formatCode="General">
                  <c:v>0.46090298787032002</c:v>
                </c:pt>
                <c:pt idx="138" formatCode="General">
                  <c:v>0.467620815572941</c:v>
                </c:pt>
                <c:pt idx="139" formatCode="General">
                  <c:v>0.47440142207970998</c:v>
                </c:pt>
                <c:pt idx="140" formatCode="General">
                  <c:v>0.481247060635831</c:v>
                </c:pt>
                <c:pt idx="141" formatCode="General">
                  <c:v>0.48815998929786097</c:v>
                </c:pt>
                <c:pt idx="142" formatCode="General">
                  <c:v>0.49514245539130902</c:v>
                </c:pt>
                <c:pt idx="143" formatCode="General">
                  <c:v>0.50219667935720502</c:v>
                </c:pt>
                <c:pt idx="144" formatCode="General">
                  <c:v>0.50932483806668105</c:v>
                </c:pt>
                <c:pt idx="145" formatCode="General">
                  <c:v>0.51652904769129704</c:v>
                </c:pt>
                <c:pt idx="146" formatCode="General">
                  <c:v>0.52381134622546</c:v>
                </c:pt>
                <c:pt idx="147" formatCode="General">
                  <c:v>0.53117367576587604</c:v>
                </c:pt>
                <c:pt idx="148" formatCode="General">
                  <c:v>0.53861786466134298</c:v>
                </c:pt>
                <c:pt idx="149" formatCode="General">
                  <c:v>0.54614560965430903</c:v>
                </c:pt>
                <c:pt idx="150" formatCode="General">
                  <c:v>0.55375845814320901</c:v>
                </c:pt>
                <c:pt idx="151" formatCode="General">
                  <c:v>0.56145800086393105</c:v>
                </c:pt>
                <c:pt idx="152" formatCode="General">
                  <c:v>0.56924502950532097</c:v>
                </c:pt>
                <c:pt idx="153" formatCode="General">
                  <c:v>0.57712073611629899</c:v>
                </c:pt>
                <c:pt idx="154" formatCode="General">
                  <c:v>0.58508590070858901</c:v>
                </c:pt>
                <c:pt idx="155" formatCode="General">
                  <c:v>0.59314107204348598</c:v>
                </c:pt>
                <c:pt idx="156" formatCode="General">
                  <c:v>0.60128655366516603</c:v>
                </c:pt>
                <c:pt idx="157" formatCode="General">
                  <c:v>0.60952239110367701</c:v>
                </c:pt>
                <c:pt idx="158" formatCode="General">
                  <c:v>0.617848360403357</c:v>
                </c:pt>
                <c:pt idx="159" formatCode="General">
                  <c:v>0.62626395812896396</c:v>
                </c:pt>
                <c:pt idx="160" formatCode="General">
                  <c:v>0.63476839299629195</c:v>
                </c:pt>
                <c:pt idx="161" formatCode="General">
                  <c:v>0.64336057926644097</c:v>
                </c:pt>
                <c:pt idx="162" formatCode="General">
                  <c:v>0.65203913203310204</c:v>
                </c:pt>
                <c:pt idx="163" formatCode="General">
                  <c:v>0.66080236452021002</c:v>
                </c:pt>
                <c:pt idx="164" formatCode="General">
                  <c:v>0.66964828749307004</c:v>
                </c:pt>
                <c:pt idx="165" formatCode="General">
                  <c:v>0.67857461086966397</c:v>
                </c:pt>
                <c:pt idx="166" formatCode="General">
                  <c:v>0.68757874760038695</c:v>
                </c:pt>
                <c:pt idx="167" formatCode="General">
                  <c:v>0.69665781986405995</c:v>
                </c:pt>
                <c:pt idx="168" formatCode="General">
                  <c:v>0.70580866760597805</c:v>
                </c:pt>
                <c:pt idx="169" formatCode="General">
                  <c:v>0.71502785942020197</c:v>
                </c:pt>
                <c:pt idx="170" formatCode="General">
                  <c:v>0.72431170575353399</c:v>
                </c:pt>
                <c:pt idx="171" formatCode="General">
                  <c:v>0.73365627438307801</c:v>
                </c:pt>
                <c:pt idx="172" formatCode="General">
                  <c:v>0.74305740809333098</c:v>
                </c:pt>
                <c:pt idx="173" formatCode="General">
                  <c:v>0.75251074445264499</c:v>
                </c:pt>
                <c:pt idx="174" formatCode="General">
                  <c:v>0.76201173756335505</c:v>
                </c:pt>
                <c:pt idx="175" formatCode="General">
                  <c:v>0.77155568163511201</c:v>
                </c:pt>
                <c:pt idx="176" formatCode="General">
                  <c:v>0.78113773620746196</c:v>
                </c:pt>
                <c:pt idx="177" formatCode="General">
                  <c:v>0.79075295282611602</c:v>
                </c:pt>
                <c:pt idx="178" formatCode="General">
                  <c:v>0.80039630295777597</c:v>
                </c:pt>
                <c:pt idx="179" formatCode="General">
                  <c:v>0.81006270691147397</c:v>
                </c:pt>
                <c:pt idx="180" formatCode="General">
                  <c:v>0.81974706352035998</c:v>
                </c:pt>
                <c:pt idx="181" formatCode="General">
                  <c:v>0.82944428032700701</c:v>
                </c:pt>
                <c:pt idx="182" formatCode="General">
                  <c:v>0.83914930400791199</c:v>
                </c:pt>
                <c:pt idx="183" formatCode="General">
                  <c:v>0.848857150769047</c:v>
                </c:pt>
                <c:pt idx="184" formatCode="General">
                  <c:v>0.85856293644408199</c:v>
                </c:pt>
                <c:pt idx="185" formatCode="General">
                  <c:v>0.86826190603044295</c:v>
                </c:pt>
                <c:pt idx="186" formatCode="General">
                  <c:v>0.87794946240535299</c:v>
                </c:pt>
                <c:pt idx="187" formatCode="General">
                  <c:v>0.88762119397449801</c:v>
                </c:pt>
                <c:pt idx="188" formatCode="General">
                  <c:v>0.89727290101958601</c:v>
                </c:pt>
                <c:pt idx="189" formatCode="General">
                  <c:v>0.906900620527612</c:v>
                </c:pt>
                <c:pt idx="190" formatCode="General">
                  <c:v>0.916500649303711</c:v>
                </c:pt>
                <c:pt idx="191" formatCode="General">
                  <c:v>0.92606956519068195</c:v>
                </c:pt>
                <c:pt idx="192" formatCode="General">
                  <c:v>0.93560424624115901</c:v>
                </c:pt>
                <c:pt idx="193" formatCode="General">
                  <c:v>0.94510188771258397</c:v>
                </c:pt>
                <c:pt idx="194" formatCode="General">
                  <c:v>0.95456001678000402</c:v>
                </c:pt>
                <c:pt idx="195" formatCode="General">
                  <c:v>0.96397650488697195</c:v>
                </c:pt>
                <c:pt idx="196" formatCode="General">
                  <c:v>0.97334957767990604</c:v>
                </c:pt>
                <c:pt idx="197" formatCode="General">
                  <c:v>0.98267782249568503</c:v>
                </c:pt>
                <c:pt idx="198" formatCode="General">
                  <c:v>0.99196019339595098</c:v>
                </c:pt>
                <c:pt idx="199" formatCode="General">
                  <c:v>1.00119601376358</c:v>
                </c:pt>
                <c:pt idx="200" formatCode="General">
                  <c:v>1.01038497649763</c:v>
                </c:pt>
                <c:pt idx="201" formatCode="General">
                  <c:v>1.01952714186173</c:v>
                </c:pt>
                <c:pt idx="202" formatCode="General">
                  <c:v>1.0286229330574801</c:v>
                </c:pt>
                <c:pt idx="203" formatCode="General">
                  <c:v>1.0376731296094199</c:v>
                </c:pt>
                <c:pt idx="204" formatCode="General">
                  <c:v>1.04667885865999</c:v>
                </c:pt>
                <c:pt idx="205" formatCode="General">
                  <c:v>1.0556415842834901</c:v>
                </c:pt>
                <c:pt idx="206" formatCode="General">
                  <c:v>1.06456328087449</c:v>
                </c:pt>
                <c:pt idx="207" formatCode="General">
                  <c:v>1.0734456867037201</c:v>
                </c:pt>
                <c:pt idx="208" formatCode="General">
                  <c:v>1.0822913694957501</c:v>
                </c:pt>
                <c:pt idx="209" formatCode="General">
                  <c:v>1.09110299880477</c:v>
                </c:pt>
                <c:pt idx="210" formatCode="General">
                  <c:v>1.0998835022295099</c:v>
                </c:pt>
                <c:pt idx="211" formatCode="General">
                  <c:v>1.10863604543798</c:v>
                </c:pt>
                <c:pt idx="212" formatCode="General">
                  <c:v>1.11736401109231</c:v>
                </c:pt>
                <c:pt idx="213" formatCode="General">
                  <c:v>1.12607097679846</c:v>
                </c:pt>
                <c:pt idx="214" formatCode="General">
                  <c:v>1.13476069220218</c:v>
                </c:pt>
                <c:pt idx="215" formatCode="General">
                  <c:v>1.1434370553492299</c:v>
                </c:pt>
                <c:pt idx="216" formatCode="General">
                  <c:v>1.1521040884241101</c:v>
                </c:pt>
                <c:pt idx="217" formatCode="General">
                  <c:v>1.1607659129780099</c:v>
                </c:pt>
                <c:pt idx="218" formatCode="General">
                  <c:v>1.1694267247535399</c:v>
                </c:pt>
                <c:pt idx="219" formatCode="General">
                  <c:v>1.17809076821073</c:v>
                </c:pt>
                <c:pt idx="220" formatCode="General">
                  <c:v>1.1867623108568801</c:v>
                </c:pt>
                <c:pt idx="221" formatCode="General">
                  <c:v>1.19544561748103</c:v>
                </c:pt>
                <c:pt idx="222" formatCode="General">
                  <c:v>1.2041449243934299</c:v>
                </c:pt>
                <c:pt idx="223" formatCode="General">
                  <c:v>1.2128644137700499</c:v>
                </c:pt>
                <c:pt idx="224" formatCode="General">
                  <c:v>1.22160818820363</c:v>
                </c:pt>
                <c:pt idx="225" formatCode="General">
                  <c:v>1.2303802455639601</c:v>
                </c:pt>
                <c:pt idx="226" formatCode="General">
                  <c:v>1.2391844542730199</c:v>
                </c:pt>
                <c:pt idx="227" formatCode="General">
                  <c:v>1.24802452910346</c:v>
                </c:pt>
                <c:pt idx="228" formatCode="General">
                  <c:v>1.25690400761244</c:v>
                </c:pt>
                <c:pt idx="229" formatCode="General">
                  <c:v>1.26582622732731</c:v>
                </c:pt>
                <c:pt idx="230" formatCode="General">
                  <c:v>1.27479430380308</c:v>
                </c:pt>
                <c:pt idx="231" formatCode="General">
                  <c:v>1.2838111096763301</c:v>
                </c:pt>
                <c:pt idx="232" formatCode="General">
                  <c:v>1.29287925484351</c:v>
                </c:pt>
                <c:pt idx="233" formatCode="General">
                  <c:v>1.3020010678954099</c:v>
                </c:pt>
                <c:pt idx="234" formatCode="General">
                  <c:v>1.3111785789414501</c:v>
                </c:pt>
                <c:pt idx="235" formatCode="General">
                  <c:v>1.32041350395944</c:v>
                </c:pt>
                <c:pt idx="236" formatCode="General">
                  <c:v>1.3297072308061799</c:v>
                </c:pt>
                <c:pt idx="237" formatCode="General">
                  <c:v>1.33906080702309</c:v>
                </c:pt>
                <c:pt idx="238" formatCode="General">
                  <c:v>1.3484749295676699</c:v>
                </c:pt>
                <c:pt idx="239" formatCode="General">
                  <c:v>1.35794993659646</c:v>
                </c:pt>
                <c:pt idx="240" formatCode="General">
                  <c:v>1.3674858014175999</c:v>
                </c:pt>
                <c:pt idx="241" formatCode="General">
                  <c:v>1.3770821287216799</c:v>
                </c:pt>
                <c:pt idx="242" formatCode="General">
                  <c:v>1.3867381531869301</c:v>
                </c:pt>
                <c:pt idx="243" formatCode="General">
                  <c:v>1.3964527405407201</c:v>
                </c:pt>
                <c:pt idx="244" formatCode="General">
                  <c:v>1.40622439114204</c:v>
                </c:pt>
                <c:pt idx="245" formatCode="General">
                  <c:v>1.41605124613043</c:v>
                </c:pt>
                <c:pt idx="246" formatCode="General">
                  <c:v>1.42593109616528</c:v>
                </c:pt>
                <c:pt idx="247" formatCode="General">
                  <c:v>1.43586139275597</c:v>
                </c:pt>
                <c:pt idx="248" formatCode="General">
                  <c:v>1.44583926215842</c:v>
                </c:pt>
                <c:pt idx="249" formatCode="General">
                  <c:v>1.45586152178665</c:v>
                </c:pt>
                <c:pt idx="250" formatCode="General">
                  <c:v>1.46592454882214</c:v>
                </c:pt>
                <c:pt idx="251" formatCode="General">
                  <c:v>1.4760247510611999</c:v>
                </c:pt>
                <c:pt idx="252" formatCode="General">
                  <c:v>1.4861581418558001</c:v>
                </c:pt>
                <c:pt idx="253" formatCode="General">
                  <c:v>1.4963205145437899</c:v>
                </c:pt>
                <c:pt idx="254" formatCode="General">
                  <c:v>1.506507469707</c:v>
                </c:pt>
                <c:pt idx="255" formatCode="General">
                  <c:v>1.5167144440659699</c:v>
                </c:pt>
                <c:pt idx="256" formatCode="General">
                  <c:v>1.5269367407776999</c:v>
                </c:pt>
                <c:pt idx="257" formatCode="General">
                  <c:v>1.5371695608827201</c:v>
                </c:pt>
                <c:pt idx="258" formatCode="General">
                  <c:v>1.5474080356316999</c:v>
                </c:pt>
                <c:pt idx="259" formatCode="General">
                  <c:v>1.5576472594085999</c:v>
                </c:pt>
                <c:pt idx="260" formatCode="General">
                  <c:v>1.56788232295814</c:v>
                </c:pt>
                <c:pt idx="261" formatCode="General">
                  <c:v>1.57810834662045</c:v>
                </c:pt>
                <c:pt idx="262" formatCode="General">
                  <c:v>1.5883205132745299</c:v>
                </c:pt>
                <c:pt idx="263" formatCode="General">
                  <c:v>1.5985141006956101</c:v>
                </c:pt>
                <c:pt idx="264" formatCode="General">
                  <c:v>1.60868467758991</c:v>
                </c:pt>
                <c:pt idx="265" formatCode="General">
                  <c:v>1.6188274848458699</c:v>
                </c:pt>
                <c:pt idx="266" formatCode="General">
                  <c:v>1.62893842486429</c:v>
                </c:pt>
                <c:pt idx="267" formatCode="General">
                  <c:v>1.6390134570807899</c:v>
                </c:pt>
                <c:pt idx="268" formatCode="General">
                  <c:v>1.64904877923736</c:v>
                </c:pt>
                <c:pt idx="269" formatCode="General">
                  <c:v>1.65904085071068</c:v>
                </c:pt>
                <c:pt idx="270" formatCode="General">
                  <c:v>1.6689864136016499</c:v>
                </c:pt>
                <c:pt idx="271" formatCode="General">
                  <c:v>1.6788825114441299</c:v>
                </c:pt>
                <c:pt idx="272" formatCode="General">
                  <c:v>1.68872650541977</c:v>
                </c:pt>
                <c:pt idx="273" formatCode="General">
                  <c:v>1.6985160879952499</c:v>
                </c:pt>
                <c:pt idx="274" formatCode="General">
                  <c:v>1.7082492939268401</c:v>
                </c:pt>
                <c:pt idx="275" formatCode="General">
                  <c:v>1.71792450860577</c:v>
                </c:pt>
                <c:pt idx="276" formatCode="General">
                  <c:v>1.72754047374474</c:v>
                </c:pt>
                <c:pt idx="277" formatCode="General">
                  <c:v>1.73709629043166</c:v>
                </c:pt>
                <c:pt idx="278" formatCode="General">
                  <c:v>1.7465914195997501</c:v>
                </c:pt>
                <c:pt idx="279" formatCode="General">
                  <c:v>1.7560256799848499</c:v>
                </c:pt>
                <c:pt idx="280" formatCode="General">
                  <c:v>1.76539924365903</c:v>
                </c:pt>
                <c:pt idx="281" formatCode="General">
                  <c:v>1.7747126292459301</c:v>
                </c:pt>
                <c:pt idx="282" formatCode="General">
                  <c:v>1.7839666929365701</c:v>
                </c:pt>
                <c:pt idx="283" formatCode="General">
                  <c:v>1.7931626174349899</c:v>
                </c:pt>
                <c:pt idx="284" formatCode="General">
                  <c:v>1.8023018989710999</c:v>
                </c:pt>
                <c:pt idx="285" formatCode="General">
                  <c:v>1.81138633252377</c:v>
                </c:pt>
                <c:pt idx="286" formatCode="General">
                  <c:v>1.82041799540016</c:v>
                </c:pt>
                <c:pt idx="287" formatCode="General">
                  <c:v>1.82939922931872</c:v>
                </c:pt>
                <c:pt idx="288" formatCode="General">
                  <c:v>1.83833262114241</c:v>
                </c:pt>
                <c:pt idx="289" formatCode="General">
                  <c:v>1.8472209824064301</c:v>
                </c:pt>
                <c:pt idx="290" formatCode="General">
                  <c:v>1.8560673277815101</c:v>
                </c:pt>
                <c:pt idx="291" formatCode="General">
                  <c:v>1.86487485260931</c:v>
                </c:pt>
                <c:pt idx="292" formatCode="General">
                  <c:v>1.87364690964161</c:v>
                </c:pt>
                <c:pt idx="293" formatCode="General">
                  <c:v>1.8823869851097199</c:v>
                </c:pt>
                <c:pt idx="294" formatCode="General">
                  <c:v>1.8910986742454301</c:v>
                </c:pt>
                <c:pt idx="295" formatCode="General">
                  <c:v>1.89978565636974</c:v>
                </c:pt>
                <c:pt idx="296" formatCode="General">
                  <c:v>1.9084516696612801</c:v>
                </c:pt>
                <c:pt idx="297" formatCode="General">
                  <c:v>1.9171004857125999</c:v>
                </c:pt>
                <c:pt idx="298" formatCode="General">
                  <c:v>1.9257358839796199</c:v>
                </c:pt>
                <c:pt idx="299" formatCode="General">
                  <c:v>1.93436162622762</c:v>
                </c:pt>
                <c:pt idx="300" formatCode="General">
                  <c:v>1.9429814310764599</c:v>
                </c:pt>
                <c:pt idx="301" formatCode="General">
                  <c:v>1.9515989487480001</c:v>
                </c:pt>
                <c:pt idx="302" formatCode="General">
                  <c:v>1.9602177361200299</c:v>
                </c:pt>
                <c:pt idx="303" formatCode="General">
                  <c:v>1.9688412321935</c:v>
                </c:pt>
                <c:pt idx="304" formatCode="General">
                  <c:v>1.9774727340832601</c:v>
                </c:pt>
                <c:pt idx="305" formatCode="General">
                  <c:v>1.98611537364657</c:v>
                </c:pt>
                <c:pt idx="306" formatCode="General">
                  <c:v>1.9947720948685499</c:v>
                </c:pt>
                <c:pt idx="307" formatCode="General">
                  <c:v>2.0034456321287299</c:v>
                </c:pt>
                <c:pt idx="308" formatCode="General">
                  <c:v>2.0121384894782701</c:v>
                </c:pt>
                <c:pt idx="309" formatCode="General">
                  <c:v>2.0208529210623398</c:v>
                </c:pt>
                <c:pt idx="310" formatCode="General">
                  <c:v>2.0295909128271199</c:v>
                </c:pt>
                <c:pt idx="311" formatCode="General">
                  <c:v>2.0383541656542401</c:v>
                </c:pt>
                <c:pt idx="312" formatCode="General">
                  <c:v>2.0471440800688399</c:v>
                </c:pt>
                <c:pt idx="313" formatCode="General">
                  <c:v>2.0559617426679502</c:v>
                </c:pt>
                <c:pt idx="314" formatCode="General">
                  <c:v>2.0648079144162401</c:v>
                </c:pt>
                <c:pt idx="315" formatCode="General">
                  <c:v>2.0736830209528301</c:v>
                </c:pt>
                <c:pt idx="316" formatCode="General">
                  <c:v>2.0825871450484499</c:v>
                </c:pt>
                <c:pt idx="317" formatCode="General">
                  <c:v>2.0915200213445102</c:v>
                </c:pt>
                <c:pt idx="318" formatCode="General">
                  <c:v>2.1004810334953801</c:v>
                </c:pt>
                <c:pt idx="319" formatCode="General">
                  <c:v>2.1094692138218898</c:v>
                </c:pt>
                <c:pt idx="320" formatCode="General">
                  <c:v>2.11848324556802</c:v>
                </c:pt>
                <c:pt idx="321" formatCode="General">
                  <c:v>2.1275214678335401</c:v>
                </c:pt>
                <c:pt idx="322" formatCode="General">
                  <c:v>2.13658188323316</c:v>
                </c:pt>
                <c:pt idx="323" formatCode="General">
                  <c:v>2.1456621683084198</c:v>
                </c:pt>
                <c:pt idx="324" formatCode="General">
                  <c:v>2.15475968669096</c:v>
                </c:pt>
                <c:pt idx="325" formatCode="General">
                  <c:v>2.16387165629973</c:v>
                </c:pt>
                <c:pt idx="326" formatCode="General">
                  <c:v>2.1729945702537399</c:v>
                </c:pt>
                <c:pt idx="327" formatCode="General">
                  <c:v>2.1821251033548399</c:v>
                </c:pt>
                <c:pt idx="328" formatCode="General">
                  <c:v>2.19125955255112</c:v>
                </c:pt>
                <c:pt idx="329" formatCode="General">
                  <c:v>2.2003940068029002</c:v>
                </c:pt>
                <c:pt idx="330" formatCode="General">
                  <c:v>2.2095243750060298</c:v>
                </c:pt>
                <c:pt idx="331" formatCode="General">
                  <c:v>2.2186464157848098</c:v>
                </c:pt>
                <c:pt idx="332" formatCode="General">
                  <c:v>2.2277557689052099</c:v>
                </c:pt>
                <c:pt idx="333" formatCode="General">
                  <c:v>2.2368479880324901</c:v>
                </c:pt>
                <c:pt idx="334" formatCode="General">
                  <c:v>2.2459185745354699</c:v>
                </c:pt>
                <c:pt idx="335" formatCode="General">
                  <c:v>2.2549630120208501</c:v>
                </c:pt>
                <c:pt idx="336" formatCode="General">
                  <c:v>2.2639768012666099</c:v>
                </c:pt>
                <c:pt idx="337" formatCode="General">
                  <c:v>2.27295549521435</c:v>
                </c:pt>
                <c:pt idx="338" formatCode="General">
                  <c:v>2.2818947336758502</c:v>
                </c:pt>
                <c:pt idx="339" formatCode="General">
                  <c:v>2.29079027740991</c:v>
                </c:pt>
                <c:pt idx="340" formatCode="General">
                  <c:v>2.2996380412314799</c:v>
                </c:pt>
                <c:pt idx="341" formatCode="General">
                  <c:v>2.3084341258263801</c:v>
                </c:pt>
                <c:pt idx="342" formatCode="General">
                  <c:v>2.3171748479608398</c:v>
                </c:pt>
                <c:pt idx="343" formatCode="General">
                  <c:v>2.3258567687956702</c:v>
                </c:pt>
                <c:pt idx="344" formatCode="General">
                  <c:v>2.3344767200397998</c:v>
                </c:pt>
                <c:pt idx="345" formatCode="General">
                  <c:v>2.3430318277061</c:v>
                </c:pt>
                <c:pt idx="346" formatCode="General">
                  <c:v>2.3515195332637999</c:v>
                </c:pt>
                <c:pt idx="347" formatCode="General">
                  <c:v>2.3599376120153299</c:v>
                </c:pt>
                <c:pt idx="348" formatCode="General">
                  <c:v>2.3682841885607702</c:v>
                </c:pt>
                <c:pt idx="349" formatCode="General">
                  <c:v>2.3765577492488799</c:v>
                </c:pt>
                <c:pt idx="350" formatCode="General">
                  <c:v>2.38475715155012</c:v>
                </c:pt>
                <c:pt idx="351" formatCode="General">
                  <c:v>2.3928816303224298</c:v>
                </c:pt>
                <c:pt idx="352" formatCode="General">
                  <c:v>2.4009308009752299</c:v>
                </c:pt>
                <c:pt idx="353" formatCode="General">
                  <c:v>2.4089046595694499</c:v>
                </c:pt>
                <c:pt idx="354" formatCode="General">
                  <c:v>2.4168035799219099</c:v>
                </c:pt>
                <c:pt idx="355" formatCode="General">
                  <c:v>2.4246283078100301</c:v>
                </c:pt>
                <c:pt idx="356" formatCode="General">
                  <c:v>2.4323799523971301</c:v>
                </c:pt>
                <c:pt idx="357" formatCode="General">
                  <c:v>2.4400599750203198</c:v>
                </c:pt>
                <c:pt idx="358" formatCode="General">
                  <c:v>2.4476701755002601</c:v>
                </c:pt>
                <c:pt idx="359" formatCode="General">
                  <c:v>2.4552126761470001</c:v>
                </c:pt>
                <c:pt idx="360" formatCode="General">
                  <c:v>2.46268990364679</c:v>
                </c:pt>
                <c:pt idx="361" formatCode="General">
                  <c:v>2.4701045690223302</c:v>
                </c:pt>
                <c:pt idx="362" formatCode="General">
                  <c:v>2.4774596458637701</c:v>
                </c:pt>
                <c:pt idx="363" formatCode="General">
                  <c:v>2.4847583470290999</c:v>
                </c:pt>
                <c:pt idx="364" formatCode="General">
                  <c:v>2.4920041000120898</c:v>
                </c:pt>
                <c:pt idx="365" formatCode="General">
                  <c:v>2.4992005211725101</c:v>
                </c:pt>
                <c:pt idx="366" formatCode="General">
                  <c:v>2.50635138901883</c:v>
                </c:pt>
                <c:pt idx="367" formatCode="General">
                  <c:v>2.5134606167268001</c:v>
                </c:pt>
                <c:pt idx="368" formatCode="General">
                  <c:v>2.5205322240703798</c:v>
                </c:pt>
                <c:pt idx="369" formatCode="General">
                  <c:v>2.52757030893294</c:v>
                </c:pt>
                <c:pt idx="370" formatCode="General">
                  <c:v>2.53457901855842</c:v>
                </c:pt>
                <c:pt idx="371" formatCode="General">
                  <c:v>2.5415625206937298</c:v>
                </c:pt>
                <c:pt idx="372" formatCode="General">
                  <c:v>2.5485249747652299</c:v>
                </c:pt>
                <c:pt idx="373" formatCode="General">
                  <c:v>2.5554705032251399</c:v>
                </c:pt>
                <c:pt idx="374" formatCode="General">
                  <c:v>2.5624031631963899</c:v>
                </c:pt>
                <c:pt idx="375" formatCode="General">
                  <c:v>2.56932691853918</c:v>
                </c:pt>
                <c:pt idx="376" formatCode="General">
                  <c:v>2.5762456124576598</c:v>
                </c:pt>
                <c:pt idx="377" formatCode="General">
                  <c:v>2.5831629407619001</c:v>
                </c:pt>
                <c:pt idx="378" formatCode="General">
                  <c:v>2.5900824258981001</c:v>
                </c:pt>
                <c:pt idx="379" formatCode="General">
                  <c:v>2.59700739185925</c:v>
                </c:pt>
                <c:pt idx="380" formatCode="General">
                  <c:v>2.6039409400886502</c:v>
                </c:pt>
                <c:pt idx="381" formatCode="General">
                  <c:v>2.6108859264899098</c:v>
                </c:pt>
                <c:pt idx="382" formatCode="General">
                  <c:v>2.6178449396595398</c:v>
                </c:pt>
                <c:pt idx="383" formatCode="General">
                  <c:v>2.6248202804607899</c:v>
                </c:pt>
                <c:pt idx="384" formatCode="General">
                  <c:v>2.6318139430607799</c:v>
                </c:pt>
                <c:pt idx="385" formatCode="General">
                  <c:v>2.6388275975564301</c:v>
                </c:pt>
                <c:pt idx="386" formatCode="General">
                  <c:v>2.64586257431748</c:v>
                </c:pt>
                <c:pt idx="387" formatCode="General">
                  <c:v>2.6529198501779798</c:v>
                </c:pt>
                <c:pt idx="388" formatCode="General">
                  <c:v>2.6600001768284498</c:v>
                </c:pt>
                <c:pt idx="389" formatCode="General">
                  <c:v>2.6671035167496902</c:v>
                </c:pt>
                <c:pt idx="390" formatCode="General">
                  <c:v>2.6742298577671799</c:v>
                </c:pt>
                <c:pt idx="391" formatCode="General">
                  <c:v>2.6813786661019199</c:v>
                </c:pt>
                <c:pt idx="392" formatCode="General">
                  <c:v>2.6885490177379099</c:v>
                </c:pt>
                <c:pt idx="393" formatCode="General">
                  <c:v>2.6957395984340402</c:v>
                </c:pt>
                <c:pt idx="394" formatCode="General">
                  <c:v>2.7029487064480602</c:v>
                </c:pt>
                <c:pt idx="395" formatCode="General">
                  <c:v>2.710174258061</c:v>
                </c:pt>
                <c:pt idx="396" formatCode="General">
                  <c:v>2.7174137959719502</c:v>
                </c:pt>
                <c:pt idx="397" formatCode="General">
                  <c:v>2.7246645006122101</c:v>
                </c:pt>
                <c:pt idx="398" formatCode="General">
                  <c:v>2.7319232044041</c:v>
                </c:pt>
                <c:pt idx="399" formatCode="General">
                  <c:v>2.7391864089620501</c:v>
                </c:pt>
                <c:pt idx="400" formatCode="General">
                  <c:v>2.7464503052039899</c:v>
                </c:pt>
                <c:pt idx="401" formatCode="General">
                  <c:v>2.75371079630894</c:v>
                </c:pt>
                <c:pt idx="402" formatCode="General">
                  <c:v>2.7609635234222898</c:v>
                </c:pt>
                <c:pt idx="403" formatCode="General">
                  <c:v>2.7682038939753402</c:v>
                </c:pt>
                <c:pt idx="404" formatCode="General">
                  <c:v>2.7754271124493601</c:v>
                </c:pt>
                <c:pt idx="405" formatCode="General">
                  <c:v>2.7826282133788598</c:v>
                </c:pt>
                <c:pt idx="406" formatCode="General">
                  <c:v>2.78980209635368</c:v>
                </c:pt>
                <c:pt idx="407" formatCode="General">
                  <c:v>2.7969435627463501</c:v>
                </c:pt>
                <c:pt idx="408" formatCode="General">
                  <c:v>2.8040473538603701</c:v>
                </c:pt>
                <c:pt idx="409" formatCode="General">
                  <c:v>2.8111081901679098</c:v>
                </c:pt>
                <c:pt idx="410" formatCode="General">
                  <c:v>2.8181208112818101</c:v>
                </c:pt>
                <c:pt idx="411" formatCode="General">
                  <c:v>2.8250800162885201</c:v>
                </c:pt>
                <c:pt idx="412" formatCode="General">
                  <c:v>2.8319807040549598</c:v>
                </c:pt>
                <c:pt idx="413" formatCode="General">
                  <c:v>2.8388179131151299</c:v>
                </c:pt>
                <c:pt idx="414" formatCode="General">
                  <c:v>2.8455868607406698</c:v>
                </c:pt>
                <c:pt idx="415" formatCode="General">
                  <c:v>2.85228298080427</c:v>
                </c:pt>
                <c:pt idx="416" formatCode="General">
                  <c:v>2.8589019600560399</c:v>
                </c:pt>
                <c:pt idx="417" formatCode="General">
                  <c:v>2.8654397724498799</c:v>
                </c:pt>
                <c:pt idx="418" formatCode="General">
                  <c:v>2.87189271117958</c:v>
                </c:pt>
                <c:pt idx="419" formatCode="General">
                  <c:v>2.8782574181128302</c:v>
                </c:pt>
                <c:pt idx="420" formatCode="General">
                  <c:v>2.88453091034348</c:v>
                </c:pt>
                <c:pt idx="421" formatCode="General">
                  <c:v>2.89071060361962</c:v>
                </c:pt>
                <c:pt idx="422" formatCode="General">
                  <c:v>2.8967943324443399</c:v>
                </c:pt>
                <c:pt idx="423" formatCode="General">
                  <c:v>2.9027803666884302</c:v>
                </c:pt>
                <c:pt idx="424" formatCode="General">
                  <c:v>2.90866742459743</c:v>
                </c:pt>
                <c:pt idx="425" formatCode="General">
                  <c:v>2.9144546821193602</c:v>
                </c:pt>
                <c:pt idx="426" formatCode="General">
                  <c:v>2.9201417785227299</c:v>
                </c:pt>
                <c:pt idx="427" formatCode="General">
                  <c:v>2.9257288183164598</c:v>
                </c:pt>
                <c:pt idx="428" formatCode="General">
                  <c:v>2.9312163695234701</c:v>
                </c:pt>
                <c:pt idx="429" formatCode="General">
                  <c:v>2.9366054583964498</c:v>
                </c:pt>
                <c:pt idx="430" formatCode="General">
                  <c:v>2.9418975606987599</c:v>
                </c:pt>
                <c:pt idx="431" formatCode="General">
                  <c:v>2.9470945897029601</c:v>
                </c:pt>
                <c:pt idx="432" formatCode="General">
                  <c:v>2.9521988810856801</c:v>
                </c:pt>
                <c:pt idx="433" formatCode="General">
                  <c:v>2.95721317491927</c:v>
                </c:pt>
                <c:pt idx="434" formatCode="General">
                  <c:v>2.9621405949774702</c:v>
                </c:pt>
                <c:pt idx="435" formatCode="General">
                  <c:v>2.9669846255857499</c:v>
                </c:pt>
                <c:pt idx="436" formatCode="General">
                  <c:v>2.9717490862552101</c:v>
                </c:pt>
                <c:pt idx="437" formatCode="General">
                  <c:v>2.9764381043438202</c:v>
                </c:pt>
                <c:pt idx="438" formatCode="General">
                  <c:v>2.9810560859897302</c:v>
                </c:pt>
                <c:pt idx="439" formatCode="General">
                  <c:v>2.98560768555922</c:v>
                </c:pt>
                <c:pt idx="440" formatCode="General">
                  <c:v>2.9900977738466898</c:v>
                </c:pt>
                <c:pt idx="441" formatCode="General">
                  <c:v>2.9945314052568199</c:v>
                </c:pt>
                <c:pt idx="442" formatCode="General">
                  <c:v>2.9989137841898099</c:v>
                </c:pt>
                <c:pt idx="443" formatCode="General">
                  <c:v>3.0032502308398699</c:v>
                </c:pt>
                <c:pt idx="444" formatCode="General">
                  <c:v>3.0075461466058</c:v>
                </c:pt>
                <c:pt idx="445" formatCode="General">
                  <c:v>3.0118069793007001</c:v>
                </c:pt>
                <c:pt idx="446" formatCode="General">
                  <c:v>3.01603818833587</c:v>
                </c:pt>
                <c:pt idx="447" formatCode="General">
                  <c:v>3.0202452100429502</c:v>
                </c:pt>
                <c:pt idx="448" formatCode="General">
                  <c:v>3.0244334232874199</c:v>
                </c:pt>
                <c:pt idx="449" formatCode="General">
                  <c:v>3.02860811551747</c:v>
                </c:pt>
                <c:pt idx="450" formatCode="General">
                  <c:v>3.0327744493840298</c:v>
                </c:pt>
                <c:pt idx="451" formatCode="General">
                  <c:v>3.03693743006118</c:v>
                </c:pt>
                <c:pt idx="452" formatCode="General">
                  <c:v>3.0411018733914101</c:v>
                </c:pt>
                <c:pt idx="453" formatCode="General">
                  <c:v>3.04527250784481</c:v>
                </c:pt>
                <c:pt idx="454" formatCode="General">
                  <c:v>3.0494534189858298</c:v>
                </c:pt>
                <c:pt idx="455" formatCode="General">
                  <c:v>3.0536488009138201</c:v>
                </c:pt>
                <c:pt idx="456" formatCode="General">
                  <c:v>3.05786241432358</c:v>
                </c:pt>
                <c:pt idx="457" formatCode="General">
                  <c:v>3.06209768789993</c:v>
                </c:pt>
                <c:pt idx="458" formatCode="General">
                  <c:v>3.06635769395937</c:v>
                </c:pt>
                <c:pt idx="459" formatCode="General">
                  <c:v>3.0706451257854299</c:v>
                </c:pt>
                <c:pt idx="460" formatCode="General">
                  <c:v>3.0749622767967502</c:v>
                </c:pt>
                <c:pt idx="461" formatCode="General">
                  <c:v>3.07931102169163</c:v>
                </c:pt>
                <c:pt idx="462" formatCode="General">
                  <c:v>3.0836927997182899</c:v>
                </c:pt>
                <c:pt idx="463" formatCode="General">
                  <c:v>3.08810860022361</c:v>
                </c:pt>
                <c:pt idx="464" formatCode="General">
                  <c:v>3.0925589506363398</c:v>
                </c:pt>
                <c:pt idx="465" formatCode="General">
                  <c:v>3.09704390704115</c:v>
                </c:pt>
                <c:pt idx="466" formatCode="General">
                  <c:v>3.1015630474990301</c:v>
                </c:pt>
                <c:pt idx="467" formatCode="General">
                  <c:v>3.10611546826514</c:v>
                </c:pt>
                <c:pt idx="468" formatCode="General">
                  <c:v>3.1106997830479899</c:v>
                </c:pt>
                <c:pt idx="469" formatCode="General">
                  <c:v>3.11531412544322</c:v>
                </c:pt>
                <c:pt idx="470" formatCode="General">
                  <c:v>3.11995615466045</c:v>
                </c:pt>
                <c:pt idx="471" formatCode="General">
                  <c:v>3.1246230646431998</c:v>
                </c:pt>
                <c:pt idx="472" formatCode="General">
                  <c:v>3.1293115966590102</c:v>
                </c:pt>
                <c:pt idx="473" formatCode="General">
                  <c:v>3.1340180554100701</c:v>
                </c:pt>
                <c:pt idx="474" formatCode="General">
                  <c:v>3.1387383286836599</c:v>
                </c:pt>
                <c:pt idx="475" formatCode="General">
                  <c:v>3.1434679105269598</c:v>
                </c:pt>
                <c:pt idx="476" formatCode="General">
                  <c:v>3.14820192789298</c:v>
                </c:pt>
                <c:pt idx="477" formatCode="General">
                  <c:v>3.1529351706629898</c:v>
                </c:pt>
                <c:pt idx="478" formatCode="General">
                  <c:v>3.1576621249082901</c:v>
                </c:pt>
                <c:pt idx="479" formatCode="General">
                  <c:v>3.1623770092093402</c:v>
                </c:pt>
                <c:pt idx="480" formatCode="General">
                  <c:v>3.1670738138056</c:v>
                </c:pt>
                <c:pt idx="481" formatCode="General">
                  <c:v>3.1717463423047501</c:v>
                </c:pt>
                <c:pt idx="482" formatCode="General">
                  <c:v>3.1763882556374199</c:v>
                </c:pt>
                <c:pt idx="483" formatCode="General">
                  <c:v>3.1809931179030602</c:v>
                </c:pt>
                <c:pt idx="484" formatCode="General">
                  <c:v>3.1855544437160299</c:v>
                </c:pt>
                <c:pt idx="485" formatCode="General">
                  <c:v>3.1900657466292102</c:v>
                </c:pt>
                <c:pt idx="486" formatCode="General">
                  <c:v>3.19452058818591</c:v>
                </c:pt>
                <c:pt idx="487" formatCode="General">
                  <c:v>3.1989126271312802</c:v>
                </c:pt>
                <c:pt idx="488" formatCode="General">
                  <c:v>3.2032356683015202</c:v>
                </c:pt>
                <c:pt idx="489" formatCode="General">
                  <c:v>3.2074837107041398</c:v>
                </c:pt>
                <c:pt idx="490" formatCode="General">
                  <c:v>3.2116509943053599</c:v>
                </c:pt>
                <c:pt idx="491" formatCode="General">
                  <c:v>3.2157320450514999</c:v>
                </c:pt>
                <c:pt idx="492" formatCode="General">
                  <c:v>3.21972171766995</c:v>
                </c:pt>
                <c:pt idx="493" formatCode="General">
                  <c:v>3.2236152358216601</c:v>
                </c:pt>
                <c:pt idx="494" formatCode="General">
                  <c:v>3.2274082292101598</c:v>
                </c:pt>
                <c:pt idx="495" formatCode="General">
                  <c:v>3.23109676729158</c:v>
                </c:pt>
                <c:pt idx="496" formatCode="General">
                  <c:v>3.2346773892751899</c:v>
                </c:pt>
                <c:pt idx="497" formatCode="General">
                  <c:v>3.23814713015279</c:v>
                </c:pt>
                <c:pt idx="498" formatCode="General">
                  <c:v>3.2415035425476901</c:v>
                </c:pt>
                <c:pt idx="499" formatCode="General">
                  <c:v>3.2447447142282999</c:v>
                </c:pt>
                <c:pt idx="500" formatCode="General">
                  <c:v>3.2478693725597001</c:v>
                </c:pt>
                <c:pt idx="501" formatCode="General">
                  <c:v>3.2508765241010602</c:v>
                </c:pt>
                <c:pt idx="502" formatCode="General">
                  <c:v>3.2537660174885401</c:v>
                </c:pt>
                <c:pt idx="503" formatCode="General">
                  <c:v>3.2565381671472302</c:v>
                </c:pt>
                <c:pt idx="504" formatCode="General">
                  <c:v>3.2591938435526302</c:v>
                </c:pt>
                <c:pt idx="505" formatCode="General">
                  <c:v>3.2617344644658801</c:v>
                </c:pt>
                <c:pt idx="506" formatCode="General">
                  <c:v>3.2641619821919199</c:v>
                </c:pt>
                <c:pt idx="507" formatCode="General">
                  <c:v>3.2664788670785301</c:v>
                </c:pt>
                <c:pt idx="508" formatCode="General">
                  <c:v>3.2686880875012401</c:v>
                </c:pt>
                <c:pt idx="509" formatCode="General">
                  <c:v>3.2707930866003001</c:v>
                </c:pt>
                <c:pt idx="510" formatCode="General">
                  <c:v>3.27279775605157</c:v>
                </c:pt>
                <c:pt idx="511" formatCode="General">
                  <c:v>3.2747064071633001</c:v>
                </c:pt>
                <c:pt idx="512" formatCode="General">
                  <c:v>3.2765237395957199</c:v>
                </c:pt>
                <c:pt idx="513" formatCode="General">
                  <c:v>3.2782548080009501</c:v>
                </c:pt>
                <c:pt idx="514" formatCode="General">
                  <c:v>3.2799049868766099</c:v>
                </c:pt>
                <c:pt idx="515" formatCode="General">
                  <c:v>3.2814799339192802</c:v>
                </c:pt>
                <c:pt idx="516" formatCode="General">
                  <c:v>3.2829855521535101</c:v>
                </c:pt>
                <c:pt idx="517" formatCode="General">
                  <c:v>3.2844279510992802</c:v>
                </c:pt>
                <c:pt idx="518" formatCode="General">
                  <c:v>3.28581340722639</c:v>
                </c:pt>
                <c:pt idx="519" formatCode="General">
                  <c:v>3.2871483239289301</c:v>
                </c:pt>
                <c:pt idx="520" formatCode="General">
                  <c:v>3.2884393209287301</c:v>
                </c:pt>
                <c:pt idx="521" formatCode="General">
                  <c:v>3.2896926804769402</c:v>
                </c:pt>
                <c:pt idx="522" formatCode="General">
                  <c:v>3.2909150695267901</c:v>
                </c:pt>
                <c:pt idx="523" formatCode="General">
                  <c:v>3.2921129965916398</c:v>
                </c:pt>
                <c:pt idx="524" formatCode="General">
                  <c:v>3.2932928968419199</c:v>
                </c:pt>
                <c:pt idx="525" formatCode="General">
                  <c:v>3.29446109323528</c:v>
                </c:pt>
                <c:pt idx="526" formatCode="General">
                  <c:v>3.2956237583901902</c:v>
                </c:pt>
                <c:pt idx="527" formatCode="General">
                  <c:v>3.2967868773354598</c:v>
                </c:pt>
                <c:pt idx="528" formatCode="General">
                  <c:v>3.29795621126418</c:v>
                </c:pt>
                <c:pt idx="529" formatCode="General">
                  <c:v>3.2991372624176898</c:v>
                </c:pt>
                <c:pt idx="530" formatCode="General">
                  <c:v>3.3003352402256798</c:v>
                </c:pt>
                <c:pt idx="531" formatCode="General">
                  <c:v>3.30155502883045</c:v>
                </c:pt>
                <c:pt idx="532" formatCode="General">
                  <c:v>3.3028011561268902</c:v>
                </c:pt>
                <c:pt idx="533" formatCode="General">
                  <c:v>3.30407776445576</c:v>
                </c:pt>
                <c:pt idx="534" formatCode="General">
                  <c:v>3.3053885830940302</c:v>
                </c:pt>
                <c:pt idx="535" formatCode="General">
                  <c:v>3.3067369026937898</c:v>
                </c:pt>
                <c:pt idx="536" formatCode="General">
                  <c:v>3.30812555182905</c:v>
                </c:pt>
                <c:pt idx="537" formatCode="General">
                  <c:v>3.3095568758175502</c:v>
                </c:pt>
                <c:pt idx="538" formatCode="General">
                  <c:v>3.3110327179915</c:v>
                </c:pt>
                <c:pt idx="539" formatCode="General">
                  <c:v>3.3125544035972299</c:v>
                </c:pt>
                <c:pt idx="540" formatCode="General">
                  <c:v>3.31412272650749</c:v>
                </c:pt>
                <c:pt idx="541" formatCode="General">
                  <c:v>3.3157379389314299</c:v>
                </c:pt>
                <c:pt idx="542" formatCode="General">
                  <c:v>3.3173997443061101</c:v>
                </c:pt>
                <c:pt idx="543" formatCode="General">
                  <c:v>3.31910729354769</c:v>
                </c:pt>
                <c:pt idx="544" formatCode="General">
                  <c:v>3.3208591848315701</c:v>
                </c:pt>
                <c:pt idx="545" formatCode="General">
                  <c:v>3.3226534670568402</c:v>
                </c:pt>
                <c:pt idx="546" formatCode="General">
                  <c:v>3.3244876471315199</c:v>
                </c:pt>
                <c:pt idx="547" formatCode="General">
                  <c:v>3.3263587011917002</c:v>
                </c:pt>
                <c:pt idx="548" formatCode="General">
                  <c:v>3.3282630898385599</c:v>
                </c:pt>
                <c:pt idx="549" formatCode="General">
                  <c:v>3.3301967774431902</c:v>
                </c:pt>
                <c:pt idx="550" formatCode="General">
                  <c:v>3.3321552555305201</c:v>
                </c:pt>
                <c:pt idx="551" formatCode="General">
                  <c:v>3.3341335702100401</c:v>
                </c:pt>
                <c:pt idx="552" formatCode="General">
                  <c:v>3.3361263535738299</c:v>
                </c:pt>
                <c:pt idx="553" formatCode="General">
                  <c:v>3.3381278589322299</c:v>
                </c:pt>
                <c:pt idx="554" formatCode="General">
                  <c:v>3.3401319997044698</c:v>
                </c:pt>
                <c:pt idx="555" formatCode="General">
                  <c:v>3.3421323917283599</c:v>
                </c:pt>
                <c:pt idx="556" formatCode="General">
                  <c:v>3.34412239869883</c:v>
                </c:pt>
                <c:pt idx="557" formatCode="General">
                  <c:v>3.34609518039347</c:v>
                </c:pt>
                <c:pt idx="558" formatCode="General">
                  <c:v>3.3480437432926902</c:v>
                </c:pt>
                <c:pt idx="559" formatCode="General">
                  <c:v>3.3499609931572301</c:v>
                </c:pt>
                <c:pt idx="560" formatCode="General">
                  <c:v>3.35183978908471</c:v>
                </c:pt>
                <c:pt idx="561" formatCode="General">
                  <c:v>3.35367299853359</c:v>
                </c:pt>
                <c:pt idx="562" formatCode="General">
                  <c:v>3.3554535527762499</c:v>
                </c:pt>
                <c:pt idx="563" formatCode="General">
                  <c:v>3.3571745022256199</c:v>
                </c:pt>
                <c:pt idx="564" formatCode="General">
                  <c:v>3.3588290710710198</c:v>
                </c:pt>
                <c:pt idx="565" formatCode="General">
                  <c:v>3.36041071066008</c:v>
                </c:pt>
                <c:pt idx="566" formatCode="General">
                  <c:v>3.3619131510748801</c:v>
                </c:pt>
                <c:pt idx="567" formatCode="General">
                  <c:v>3.3633304503706398</c:v>
                </c:pt>
                <c:pt idx="568" formatCode="General">
                  <c:v>3.3646570409757901</c:v>
                </c:pt>
                <c:pt idx="569" formatCode="General">
                  <c:v>3.3658877727903702</c:v>
                </c:pt>
                <c:pt idx="570" formatCode="General">
                  <c:v>3.3670179525663499</c:v>
                </c:pt>
                <c:pt idx="571" formatCode="General">
                  <c:v>3.3680433792060498</c:v>
                </c:pt>
                <c:pt idx="572" formatCode="General">
                  <c:v>3.3689603746730801</c:v>
                </c:pt>
                <c:pt idx="573" formatCode="General">
                  <c:v>3.3697658102719501</c:v>
                </c:pt>
                <c:pt idx="574" formatCode="General">
                  <c:v>3.3704571281168501</c:v>
                </c:pt>
                <c:pt idx="575" formatCode="General">
                  <c:v>3.3710323576750101</c:v>
                </c:pt>
                <c:pt idx="576" formatCode="General">
                  <c:v>3.3714901273342299</c:v>
                </c:pt>
                <c:pt idx="577" formatCode="General">
                  <c:v>3.3718296710064801</c:v>
                </c:pt>
                <c:pt idx="578" formatCode="General">
                  <c:v>3.3720508298382401</c:v>
                </c:pt>
                <c:pt idx="579" formatCode="General">
                  <c:v>3.3721540491522601</c:v>
                </c:pt>
                <c:pt idx="580" formatCode="General">
                  <c:v>3.3721403707945501</c:v>
                </c:pt>
                <c:pt idx="581" formatCode="General">
                  <c:v>3.37201142110314</c:v>
                </c:pt>
                <c:pt idx="582" formatCode="General">
                  <c:v>3.3717693947507699</c:v>
                </c:pt>
                <c:pt idx="583" formatCode="General">
                  <c:v>3.37141703474345</c:v>
                </c:pt>
                <c:pt idx="584" formatCode="General">
                  <c:v>3.37095760887857</c:v>
                </c:pt>
                <c:pt idx="585" formatCode="General">
                  <c:v>3.3703948829817301</c:v>
                </c:pt>
                <c:pt idx="586" formatCode="General">
                  <c:v>3.3697330912504202</c:v>
                </c:pt>
                <c:pt idx="587" formatCode="General">
                  <c:v>3.3689770252807101</c:v>
                </c:pt>
                <c:pt idx="588" formatCode="General">
                  <c:v>3.36813151936762</c:v>
                </c:pt>
                <c:pt idx="589" formatCode="General">
                  <c:v>3.3672021275803599</c:v>
                </c:pt>
                <c:pt idx="590" formatCode="General">
                  <c:v>3.3661946146714499</c:v>
                </c:pt>
                <c:pt idx="591" formatCode="General">
                  <c:v>3.3651150334747801</c:v>
                </c:pt>
                <c:pt idx="592" formatCode="General">
                  <c:v>3.3639696845915501</c:v>
                </c:pt>
                <c:pt idx="593" formatCode="General">
                  <c:v>3.3627650753020002</c:v>
                </c:pt>
                <c:pt idx="594" formatCode="General">
                  <c:v>3.3615078779415901</c:v>
                </c:pt>
                <c:pt idx="595" formatCode="General">
                  <c:v>3.3602048879606601</c:v>
                </c:pt>
                <c:pt idx="596" formatCode="General">
                  <c:v>3.3588629818672602</c:v>
                </c:pt>
                <c:pt idx="597" formatCode="General">
                  <c:v>3.3574890752347399</c:v>
                </c:pt>
                <c:pt idx="598" formatCode="General">
                  <c:v>3.3560900809390999</c:v>
                </c:pt>
                <c:pt idx="599" formatCode="General">
                  <c:v>3.3546728677764399</c:v>
                </c:pt>
                <c:pt idx="600" formatCode="General">
                  <c:v>3.3532442195991301</c:v>
                </c:pt>
                <c:pt idx="601" formatCode="General">
                  <c:v>3.3518107950993401</c:v>
                </c:pt>
                <c:pt idx="602" formatCode="General">
                  <c:v>3.3503790883623399</c:v>
                </c:pt>
                <c:pt idx="603" formatCode="General">
                  <c:v>3.3489553903079701</c:v>
                </c:pt>
                <c:pt idx="604" formatCode="General">
                  <c:v>3.34754575113802</c:v>
                </c:pt>
                <c:pt idx="605" formatCode="General">
                  <c:v>3.3461559439087201</c:v>
                </c:pt>
                <c:pt idx="606" formatCode="General">
                  <c:v>3.3447914293527798</c:v>
                </c:pt>
                <c:pt idx="607" formatCode="General">
                  <c:v>3.3434573220814698</c:v>
                </c:pt>
                <c:pt idx="608" formatCode="General">
                  <c:v>3.3421583583068402</c:v>
                </c:pt>
                <c:pt idx="609" formatCode="General">
                  <c:v>3.3408988652341698</c:v>
                </c:pt>
                <c:pt idx="610" formatCode="General">
                  <c:v>3.3396827322867702</c:v>
                </c:pt>
                <c:pt idx="611" formatCode="General">
                  <c:v>3.3385133843372401</c:v>
                </c:pt>
                <c:pt idx="612" formatCode="General">
                  <c:v>3.3373937571316001</c:v>
                </c:pt>
                <c:pt idx="613" formatCode="General">
                  <c:v>3.33632627510447</c:v>
                </c:pt>
                <c:pt idx="614" formatCode="General">
                  <c:v>3.3353128317933001</c:v>
                </c:pt>
                <c:pt idx="615" formatCode="General">
                  <c:v>3.3343547730682599</c:v>
                </c:pt>
                <c:pt idx="616" formatCode="General">
                  <c:v>3.3334528833994699</c:v>
                </c:pt>
                <c:pt idx="617" formatCode="General">
                  <c:v>3.3326073753850798</c:v>
                </c:pt>
                <c:pt idx="618" formatCode="General">
                  <c:v>3.3318178827616101</c:v>
                </c:pt>
                <c:pt idx="619" formatCode="General">
                  <c:v>3.3310834571102999</c:v>
                </c:pt>
                <c:pt idx="620" formatCode="General">
                  <c:v>3.3304025684610599</c:v>
                </c:pt>
                <c:pt idx="621" formatCode="General">
                  <c:v>3.3297731099766801</c:v>
                </c:pt>
                <c:pt idx="622" formatCode="General">
                  <c:v>3.3291924068754302</c:v>
                </c:pt>
                <c:pt idx="623" formatCode="General">
                  <c:v>3.3286572297191399</c:v>
                </c:pt>
                <c:pt idx="624" formatCode="General">
                  <c:v>3.3281638121563399</c:v>
                </c:pt>
                <c:pt idx="625" formatCode="General">
                  <c:v>3.3277078731663199</c:v>
                </c:pt>
                <c:pt idx="626" formatCode="General">
                  <c:v>3.3272846438010699</c:v>
                </c:pt>
                <c:pt idx="627" formatCode="General">
                  <c:v>3.3268888983672502</c:v>
                </c:pt>
                <c:pt idx="628" formatCode="General">
                  <c:v>3.3265149899321398</c:v>
                </c:pt>
                <c:pt idx="629" formatCode="General">
                  <c:v>3.3261568899759499</c:v>
                </c:pt>
                <c:pt idx="630" formatCode="General">
                  <c:v>3.3258082319492401</c:v>
                </c:pt>
                <c:pt idx="631" formatCode="General">
                  <c:v>3.3254623584307601</c:v>
                </c:pt>
                <c:pt idx="632" formatCode="General">
                  <c:v>3.32511237151849</c:v>
                </c:pt>
                <c:pt idx="633" formatCode="General">
                  <c:v>3.3247511860269801</c:v>
                </c:pt>
                <c:pt idx="634" formatCode="General">
                  <c:v>3.3243715850094602</c:v>
                </c:pt>
                <c:pt idx="635" formatCode="General">
                  <c:v>3.32396627707393</c:v>
                </c:pt>
                <c:pt idx="636" formatCode="General">
                  <c:v>3.3235279549219698</c:v>
                </c:pt>
                <c:pt idx="637" formatCode="General">
                  <c:v>3.3230493545067499</c:v>
                </c:pt>
                <c:pt idx="638" formatCode="General">
                  <c:v>3.3225233141852102</c:v>
                </c:pt>
                <c:pt idx="639" formatCode="General">
                  <c:v>3.3219428332288099</c:v>
                </c:pt>
                <c:pt idx="640" formatCode="General">
                  <c:v>3.3213011290583299</c:v>
                </c:pt>
                <c:pt idx="641" formatCode="General">
                  <c:v>3.3205916925810399</c:v>
                </c:pt>
                <c:pt idx="642" formatCode="General">
                  <c:v>3.31980834103322</c:v>
                </c:pt>
                <c:pt idx="643" formatCode="General">
                  <c:v>3.31894526776665</c:v>
                </c:pt>
                <c:pt idx="644" formatCode="General">
                  <c:v>3.31799708846341</c:v>
                </c:pt>
                <c:pt idx="645" formatCode="General">
                  <c:v>3.31695888331851</c:v>
                </c:pt>
                <c:pt idx="646" formatCode="General">
                  <c:v>3.3158262347921399</c:v>
                </c:pt>
                <c:pt idx="647" formatCode="General">
                  <c:v>3.3145952606018798</c:v>
                </c:pt>
                <c:pt idx="648" formatCode="General">
                  <c:v>3.3132626416975501</c:v>
                </c:pt>
                <c:pt idx="649" formatCode="General">
                  <c:v>3.3118256450363699</c:v>
                </c:pt>
                <c:pt idx="650" formatCode="General">
                  <c:v>3.3102821410507901</c:v>
                </c:pt>
                <c:pt idx="651" formatCode="General">
                  <c:v>3.3086306157753</c:v>
                </c:pt>
                <c:pt idx="652" formatCode="General">
                  <c:v>3.3068701776686402</c:v>
                </c:pt>
                <c:pt idx="653" formatCode="General">
                  <c:v>3.3050005592338101</c:v>
                </c:pt>
                <c:pt idx="654" formatCode="General">
                  <c:v>3.3030221135979598</c:v>
                </c:pt>
                <c:pt idx="655" formatCode="General">
                  <c:v>3.3009358062670202</c:v>
                </c:pt>
                <c:pt idx="656" formatCode="General">
                  <c:v>3.29874332053229</c:v>
                </c:pt>
                <c:pt idx="657" formatCode="General">
                  <c:v>3.29644657193636</c:v>
                </c:pt>
                <c:pt idx="658" formatCode="General">
                  <c:v>3.2940483834721599</c:v>
                </c:pt>
                <c:pt idx="659" formatCode="General">
                  <c:v>3.2915520010277701</c:v>
                </c:pt>
                <c:pt idx="660" formatCode="General">
                  <c:v>3.2889611794851601</c:v>
                </c:pt>
                <c:pt idx="661" formatCode="General">
                  <c:v>3.2862801519876301</c:v>
                </c:pt>
                <c:pt idx="662" formatCode="General">
                  <c:v>3.28351359669223</c:v>
                </c:pt>
                <c:pt idx="663" formatCode="General">
                  <c:v>3.2806666013600401</c:v>
                </c:pt>
                <c:pt idx="664" formatCode="General">
                  <c:v>3.2777446261238499</c:v>
                </c:pt>
                <c:pt idx="665" formatCode="General">
                  <c:v>3.2747534647556602</c:v>
                </c:pt>
                <c:pt idx="666" formatCode="General">
                  <c:v>3.2716992047359699</c:v>
                </c:pt>
                <c:pt idx="667" formatCode="General">
                  <c:v>3.2685881864041</c:v>
                </c:pt>
                <c:pt idx="668" formatCode="General">
                  <c:v>3.26542696144505</c:v>
                </c:pt>
                <c:pt idx="669" formatCode="General">
                  <c:v>3.2622222509438501</c:v>
                </c:pt>
                <c:pt idx="670" formatCode="General">
                  <c:v>3.2589809032150199</c:v>
                </c:pt>
                <c:pt idx="671" formatCode="General">
                  <c:v>3.2557098515915901</c:v>
                </c:pt>
                <c:pt idx="672" formatCode="General">
                  <c:v>3.25241607233768</c:v>
                </c:pt>
                <c:pt idx="673" formatCode="General">
                  <c:v>3.2491065428299502</c:v>
                </c:pt>
                <c:pt idx="674" formatCode="General">
                  <c:v>3.2457882001374099</c:v>
                </c:pt>
                <c:pt idx="675" formatCode="General">
                  <c:v>3.2424679001166101</c:v>
                </c:pt>
                <c:pt idx="676" formatCode="General">
                  <c:v>3.2391523771298401</c:v>
                </c:pt>
                <c:pt idx="677" formatCode="General">
                  <c:v>3.2358482044878198</c:v>
                </c:pt>
                <c:pt idx="678" formatCode="General">
                  <c:v>3.23256175571658</c:v>
                </c:pt>
                <c:pt idx="679" formatCode="General">
                  <c:v>3.2292991667486</c:v>
                </c:pt>
                <c:pt idx="680" formatCode="General">
                  <c:v>3.22606629914325</c:v>
                </c:pt>
                <c:pt idx="681" formatCode="General">
                  <c:v>3.2228687044486799</c:v>
                </c:pt>
                <c:pt idx="682" formatCode="General">
                  <c:v>3.2197115898275999</c:v>
                </c:pt>
                <c:pt idx="683" formatCode="General">
                  <c:v>3.2165997850822299</c:v>
                </c:pt>
                <c:pt idx="684" formatCode="General">
                  <c:v>3.2135377112278101</c:v>
                </c:pt>
                <c:pt idx="685" formatCode="General">
                  <c:v>3.2105293507803898</c:v>
                </c:pt>
                <c:pt idx="686" formatCode="General">
                  <c:v>3.2075782199409102</c:v>
                </c:pt>
                <c:pt idx="687" formatCode="General">
                  <c:v>3.2046873428743301</c:v>
                </c:pt>
                <c:pt idx="688" formatCode="General">
                  <c:v>3.2018592282987601</c:v>
                </c:pt>
                <c:pt idx="689" formatCode="General">
                  <c:v>3.1990958486137999</c:v>
                </c:pt>
                <c:pt idx="690" formatCode="General">
                  <c:v>3.1963986218095402</c:v>
                </c:pt>
                <c:pt idx="691" formatCode="General">
                  <c:v>3.19376839640673</c:v>
                </c:pt>
                <c:pt idx="692" formatCode="General">
                  <c:v>3.1912054396837299</c:v>
                </c:pt>
                <c:pt idx="693" formatCode="General">
                  <c:v>3.18870942944555</c:v>
                </c:pt>
                <c:pt idx="694" formatCode="General">
                  <c:v>3.1862794495854598</c:v>
                </c:pt>
                <c:pt idx="695" formatCode="General">
                  <c:v>3.18391398967721</c:v>
                </c:pt>
                <c:pt idx="696" formatCode="General">
                  <c:v>3.18161094881772</c:v>
                </c:pt>
                <c:pt idx="697" formatCode="General">
                  <c:v>3.17936764391367</c:v>
                </c:pt>
                <c:pt idx="698" formatCode="General">
                  <c:v>3.1771808225723102</c:v>
                </c:pt>
                <c:pt idx="699" formatCode="General">
                  <c:v>3.1750466807154001</c:v>
                </c:pt>
                <c:pt idx="700" formatCode="General">
                  <c:v>3.1729608849866899</c:v>
                </c:pt>
                <c:pt idx="701" formatCode="General">
                  <c:v>3.1709185999684601</c:v>
                </c:pt>
                <c:pt idx="702" formatCode="General">
                  <c:v>3.1689145201605</c:v>
                </c:pt>
                <c:pt idx="703" formatCode="General">
                  <c:v>3.1669429066091301</c:v>
                </c:pt>
                <c:pt idx="704" formatCode="General">
                  <c:v>3.1649976280029599</c:v>
                </c:pt>
                <c:pt idx="705" formatCode="General">
                  <c:v>3.1630722059799101</c:v>
                </c:pt>
                <c:pt idx="706" formatCode="General">
                  <c:v>3.1611598643169301</c:v>
                </c:pt>
                <c:pt idx="707" formatCode="General">
                  <c:v>3.1592535816021101</c:v>
                </c:pt>
                <c:pt idx="708" formatCode="General">
                  <c:v>3.15734614692099</c:v>
                </c:pt>
                <c:pt idx="709" formatCode="General">
                  <c:v>3.15543021802584</c:v>
                </c:pt>
                <c:pt idx="710" formatCode="General">
                  <c:v>3.1534983814016502</c:v>
                </c:pt>
                <c:pt idx="711" formatCode="General">
                  <c:v>3.1515432135963999</c:v>
                </c:pt>
                <c:pt idx="712" formatCode="General">
                  <c:v>3.1495573431480701</c:v>
                </c:pt>
                <c:pt idx="713" formatCode="General">
                  <c:v>3.1475335124178501</c:v>
                </c:pt>
                <c:pt idx="714" formatCode="General">
                  <c:v>3.1454646386293001</c:v>
                </c:pt>
                <c:pt idx="715" formatCode="General">
                  <c:v>3.1433438734171499</c:v>
                </c:pt>
                <c:pt idx="716" formatCode="General">
                  <c:v>3.1411646602073402</c:v>
                </c:pt>
                <c:pt idx="717" formatCode="General">
                  <c:v>3.1389207887811499</c:v>
                </c:pt>
                <c:pt idx="718" formatCode="General">
                  <c:v>3.1366064464206298</c:v>
                </c:pt>
                <c:pt idx="719" formatCode="General">
                  <c:v>3.13421626508819</c:v>
                </c:pt>
                <c:pt idx="720" formatCode="General">
                  <c:v>3.1317453641590101</c:v>
                </c:pt>
                <c:pt idx="721" formatCode="General">
                  <c:v>3.1291893882988902</c:v>
                </c:pt>
                <c:pt idx="722" formatCode="General">
                  <c:v>3.1265445401601601</c:v>
                </c:pt>
                <c:pt idx="723" formatCode="General">
                  <c:v>3.1238076076519801</c:v>
                </c:pt>
                <c:pt idx="724" formatCode="General">
                  <c:v>3.1209759856269401</c:v>
                </c:pt>
                <c:pt idx="725" formatCode="General">
                  <c:v>3.1180478038831398</c:v>
                </c:pt>
                <c:pt idx="726" formatCode="General">
                  <c:v>3.1150214936727099</c:v>
                </c:pt>
                <c:pt idx="727" formatCode="General">
                  <c:v>3.1118964524311301</c:v>
                </c:pt>
                <c:pt idx="728" formatCode="General">
                  <c:v>3.1086726070842499</c:v>
                </c:pt>
                <c:pt idx="729" formatCode="General">
                  <c:v>3.10535051635097</c:v>
                </c:pt>
                <c:pt idx="730" formatCode="General">
                  <c:v>3.1019313600430301</c:v>
                </c:pt>
                <c:pt idx="731" formatCode="General">
                  <c:v>3.0984169237636801</c:v>
                </c:pt>
                <c:pt idx="732" formatCode="General">
                  <c:v>3.09480957935678</c:v>
                </c:pt>
                <c:pt idx="733" formatCode="General">
                  <c:v>3.0911122614820101</c:v>
                </c:pt>
                <c:pt idx="734" formatCode="General">
                  <c:v>3.08732844070739</c:v>
                </c:pt>
                <c:pt idx="735" formatCode="General">
                  <c:v>3.0834620935163199</c:v>
                </c:pt>
                <c:pt idx="736" formatCode="General">
                  <c:v>3.0795176696242499</c:v>
                </c:pt>
                <c:pt idx="737" formatCode="General">
                  <c:v>3.0755000569908901</c:v>
                </c:pt>
                <c:pt idx="738" formatCode="General">
                  <c:v>3.0714145448982499</c:v>
                </c:pt>
                <c:pt idx="739" formatCode="General">
                  <c:v>3.0672667854444802</c:v>
                </c:pt>
                <c:pt idx="740" formatCode="General">
                  <c:v>3.0630627537786701</c:v>
                </c:pt>
                <c:pt idx="741" formatCode="General">
                  <c:v>3.0588087073751602</c:v>
                </c:pt>
                <c:pt idx="742" formatCode="General">
                  <c:v>3.05451114461684</c:v>
                </c:pt>
                <c:pt idx="743" formatCode="General">
                  <c:v>3.05017676292784</c:v>
                </c:pt>
                <c:pt idx="744" formatCode="General">
                  <c:v>3.0458124166673</c:v>
                </c:pt>
                <c:pt idx="745" formatCode="General">
                  <c:v>3.0414250749682599</c:v>
                </c:pt>
                <c:pt idx="746" formatCode="General">
                  <c:v>3.03702177968038</c:v>
                </c:pt>
                <c:pt idx="747" formatCode="General">
                  <c:v>3.0326096035524501</c:v>
                </c:pt>
                <c:pt idx="748" formatCode="General">
                  <c:v>3.0281956087709001</c:v>
                </c:pt>
                <c:pt idx="749" formatCode="General">
                  <c:v>3.02378680595465</c:v>
                </c:pt>
                <c:pt idx="750" formatCode="General">
                  <c:v>3.01939011369431</c:v>
                </c:pt>
                <c:pt idx="751" formatCode="General">
                  <c:v>3.0150123187158</c:v>
                </c:pt>
                <c:pt idx="752" formatCode="General">
                  <c:v>3.0106600367440302</c:v>
                </c:pt>
                <c:pt idx="753" formatCode="General">
                  <c:v>3.0063396741427999</c:v>
                </c:pt>
                <c:pt idx="754" formatCode="General">
                  <c:v>3.0020573904105001</c:v>
                </c:pt>
                <c:pt idx="755" formatCode="General">
                  <c:v>2.9978190616193898</c:v>
                </c:pt>
                <c:pt idx="756" formatCode="General">
                  <c:v>2.9936302448970999</c:v>
                </c:pt>
                <c:pt idx="757" formatCode="General">
                  <c:v>2.98949614406339</c:v>
                </c:pt>
                <c:pt idx="758" formatCode="General">
                  <c:v>2.9854215765522198</c:v>
                </c:pt>
                <c:pt idx="759" formatCode="General">
                  <c:v>2.98141094176788</c:v>
                </c:pt>
                <c:pt idx="760" formatCode="General">
                  <c:v>2.97746819104484</c:v>
                </c:pt>
                <c:pt idx="761" formatCode="General">
                  <c:v>2.9735967994019101</c:v>
                </c:pt>
                <c:pt idx="762" formatCode="General">
                  <c:v>2.9697997393026299</c:v>
                </c:pt>
                <c:pt idx="763" formatCode="General">
                  <c:v>2.9660794566545401</c:v>
                </c:pt>
                <c:pt idx="764" formatCode="General">
                  <c:v>2.96243784929817</c:v>
                </c:pt>
                <c:pt idx="765" formatCode="General">
                  <c:v>2.9588762482532198</c:v>
                </c:pt>
                <c:pt idx="766" formatCode="General">
                  <c:v>2.9553954020013098</c:v>
                </c:pt>
                <c:pt idx="767" formatCode="General">
                  <c:v>2.95199546409266</c:v>
                </c:pt>
                <c:pt idx="768" formatCode="General">
                  <c:v>2.94867598436629</c:v>
                </c:pt>
                <c:pt idx="769" formatCode="General">
                  <c:v>2.9454359040687899</c:v>
                </c:pt>
                <c:pt idx="770" formatCode="General">
                  <c:v>2.9422735551452899</c:v>
                </c:pt>
                <c:pt idx="771" formatCode="General">
                  <c:v>2.9391866639567401</c:v>
                </c:pt>
                <c:pt idx="772" formatCode="General">
                  <c:v>2.93617235964921</c:v>
                </c:pt>
                <c:pt idx="773" formatCode="General">
                  <c:v>2.9332271873646101</c:v>
                </c:pt>
                <c:pt idx="774" formatCode="General">
                  <c:v>2.93034712643616</c:v>
                </c:pt>
                <c:pt idx="775" formatCode="General">
                  <c:v>2.9275276136581301</c:v>
                </c:pt>
                <c:pt idx="776" formatCode="General">
                  <c:v>2.92476357165698</c:v>
                </c:pt>
                <c:pt idx="777" formatCode="General">
                  <c:v>2.9220494423221002</c:v>
                </c:pt>
                <c:pt idx="778" formatCode="General">
                  <c:v>2.9193792251789601</c:v>
                </c:pt>
                <c:pt idx="779" formatCode="General">
                  <c:v>2.9167465205085299</c:v>
                </c:pt>
                <c:pt idx="780" formatCode="General">
                  <c:v>2.9141445769347198</c:v>
                </c:pt>
                <c:pt idx="781" formatCode="General">
                  <c:v>2.9115663431194498</c:v>
                </c:pt>
                <c:pt idx="782" formatCode="General">
                  <c:v>2.9090045231249202</c:v>
                </c:pt>
                <c:pt idx="783" formatCode="General">
                  <c:v>2.9064516349263001</c:v>
                </c:pt>
                <c:pt idx="784" formatCode="General">
                  <c:v>2.9039000714888799</c:v>
                </c:pt>
                <c:pt idx="785" formatCode="General">
                  <c:v>2.9013421637632999</c:v>
                </c:pt>
                <c:pt idx="786" formatCode="General">
                  <c:v>2.8987702449030102</c:v>
                </c:pt>
                <c:pt idx="787" formatCode="General">
                  <c:v>2.8961767149717099</c:v>
                </c:pt>
                <c:pt idx="788" formatCode="General">
                  <c:v>2.89355410538644</c:v>
                </c:pt>
                <c:pt idx="789" formatCode="General">
                  <c:v>2.8908951423352902</c:v>
                </c:pt>
                <c:pt idx="790" formatCode="General">
                  <c:v>2.8881928084175699</c:v>
                </c:pt>
                <c:pt idx="791" formatCode="General">
                  <c:v>2.8854404017797801</c:v>
                </c:pt>
                <c:pt idx="792" formatCode="General">
                  <c:v>2.8826315920604699</c:v>
                </c:pt>
                <c:pt idx="793" formatCode="General">
                  <c:v>2.87976047251182</c:v>
                </c:pt>
                <c:pt idx="794" formatCode="General">
                  <c:v>2.8768216077326798</c:v>
                </c:pt>
                <c:pt idx="795" formatCode="General">
                  <c:v>2.8738101838413201</c:v>
                </c:pt>
                <c:pt idx="796" formatCode="General">
                  <c:v>2.87072162050882</c:v>
                </c:pt>
                <c:pt idx="797" formatCode="General">
                  <c:v>2.86755223580976</c:v>
                </c:pt>
                <c:pt idx="798" formatCode="General">
                  <c:v>2.8642988540588599</c:v>
                </c:pt>
                <c:pt idx="799" formatCode="General">
                  <c:v>2.8609589297848301</c:v>
                </c:pt>
                <c:pt idx="800" formatCode="General">
                  <c:v>2.8575305620330398</c:v>
                </c:pt>
                <c:pt idx="801" formatCode="General">
                  <c:v>2.85401250277179</c:v>
                </c:pt>
                <c:pt idx="802" formatCode="General">
                  <c:v>2.8504041595418999</c:v>
                </c:pt>
                <c:pt idx="803" formatCode="General">
                  <c:v>2.8467055925626901</c:v>
                </c:pt>
                <c:pt idx="804" formatCode="General">
                  <c:v>2.8429175065697199</c:v>
                </c:pt>
                <c:pt idx="805" formatCode="General">
                  <c:v>2.8390412377125398</c:v>
                </c:pt>
                <c:pt idx="806" formatCode="General">
                  <c:v>2.8350787358813201</c:v>
                </c:pt>
                <c:pt idx="807" formatCode="General">
                  <c:v>2.83103254286149</c:v>
                </c:pt>
                <c:pt idx="808" formatCode="General">
                  <c:v>2.8269057667341899</c:v>
                </c:pt>
                <c:pt idx="809" formatCode="General">
                  <c:v>2.82270205294892</c:v>
                </c:pt>
                <c:pt idx="810" formatCode="General">
                  <c:v>2.81842555249374</c:v>
                </c:pt>
                <c:pt idx="811" formatCode="General">
                  <c:v>2.8140808875787999</c:v>
                </c:pt>
                <c:pt idx="812" formatCode="General">
                  <c:v>2.8096731152325201</c:v>
                </c:pt>
                <c:pt idx="813" formatCode="General">
                  <c:v>2.8052076891867901</c:v>
                </c:pt>
                <c:pt idx="814" formatCode="General">
                  <c:v>2.8006904204006902</c:v>
                </c:pt>
                <c:pt idx="815" formatCode="General">
                  <c:v>2.7961274365415001</c:v>
                </c:pt>
                <c:pt idx="816" formatCode="General">
                  <c:v>2.7915251407095001</c:v>
                </c:pt>
                <c:pt idx="817" formatCode="General">
                  <c:v>2.7868901696600599</c:v>
                </c:pt>
                <c:pt idx="818" formatCode="General">
                  <c:v>2.7822293517433101</c:v>
                </c:pt>
                <c:pt idx="819" formatCode="General">
                  <c:v>2.77754966475052</c:v>
                </c:pt>
                <c:pt idx="820" formatCode="General">
                  <c:v>2.7728581938268602</c:v>
                </c:pt>
                <c:pt idx="821" formatCode="General">
                  <c:v>2.7681620895834</c:v>
                </c:pt>
                <c:pt idx="822" formatCode="General">
                  <c:v>2.7634685265185501</c:v>
                </c:pt>
                <c:pt idx="823" formatCode="General">
                  <c:v>2.7587846618393601</c:v>
                </c:pt>
                <c:pt idx="824" formatCode="General">
                  <c:v>2.7541175947584202</c:v>
                </c:pt>
                <c:pt idx="825" formatCode="General">
                  <c:v>2.7494743263310601</c:v>
                </c:pt>
                <c:pt idx="826" formatCode="General">
                  <c:v>2.74486171989144</c:v>
                </c:pt>
                <c:pt idx="827" formatCode="General">
                  <c:v>2.74028646214426</c:v>
                </c:pt>
                <c:pt idx="828" formatCode="General">
                  <c:v>2.73575502497164</c:v>
                </c:pt>
                <c:pt idx="829" formatCode="General">
                  <c:v>2.7312736280212402</c:v>
                </c:pt>
                <c:pt idx="830" formatCode="General">
                  <c:v>2.72684820215285</c:v>
                </c:pt>
                <c:pt idx="831" formatCode="General">
                  <c:v>2.7224843538349401</c:v>
                </c:pt>
                <c:pt idx="832" formatCode="General">
                  <c:v>2.71818733060051</c:v>
                </c:pt>
                <c:pt idx="833" formatCode="General">
                  <c:v>2.7139619876919001</c:v>
                </c:pt>
                <c:pt idx="834" formatCode="General">
                  <c:v>2.7098127560469201</c:v>
                </c:pt>
                <c:pt idx="835" formatCode="General">
                  <c:v>2.7057436118026601</c:v>
                </c:pt>
                <c:pt idx="836" formatCode="General">
                  <c:v>2.7017580475181902</c:v>
                </c:pt>
                <c:pt idx="837" formatCode="General">
                  <c:v>2.6978590453422</c:v>
                </c:pt>
                <c:pt idx="838" formatCode="General">
                  <c:v>2.69404905237508</c:v>
                </c:pt>
                <c:pt idx="839" formatCode="General">
                  <c:v>2.6903299584970299</c:v>
                </c:pt>
                <c:pt idx="840" formatCode="General">
                  <c:v>2.6867030769520102</c:v>
                </c:pt>
                <c:pt idx="841" formatCode="General">
                  <c:v>2.6831691279924899</c:v>
                </c:pt>
                <c:pt idx="842" formatCode="General">
                  <c:v>2.6797282258988</c:v>
                </c:pt>
                <c:pt idx="843" formatCode="General">
                  <c:v>2.6763798696902401</c:v>
                </c:pt>
                <c:pt idx="844" formatCode="General">
                  <c:v>2.6731229378411698</c:v>
                </c:pt>
                <c:pt idx="845" formatCode="General">
                  <c:v>2.6699556873023198</c:v>
                </c:pt>
                <c:pt idx="846" formatCode="General">
                  <c:v>2.6668757571071899</c:v>
                </c:pt>
                <c:pt idx="847" formatCode="General">
                  <c:v>2.6638801768116198</c:v>
                </c:pt>
                <c:pt idx="848" formatCode="General">
                  <c:v>2.6609653799750999</c:v>
                </c:pt>
                <c:pt idx="849" formatCode="General">
                  <c:v>2.6581272228410402</c:v>
                </c:pt>
                <c:pt idx="850" formatCode="General">
                  <c:v>2.6553610083141499</c:v>
                </c:pt>
                <c:pt idx="851" formatCode="General">
                  <c:v>2.6526615152638899</c:v>
                </c:pt>
                <c:pt idx="852" formatCode="General">
                  <c:v>2.6500230331067298</c:v>
                </c:pt>
                <c:pt idx="853" formatCode="General">
                  <c:v>2.6474394015374498</c:v>
                </c:pt>
                <c:pt idx="854" formatCode="General">
                  <c:v>2.6449040551923302</c:v>
                </c:pt>
                <c:pt idx="855" formatCode="General">
                  <c:v>2.6424100729376998</c:v>
                </c:pt>
                <c:pt idx="856" formatCode="General">
                  <c:v>2.6399502313882999</c:v>
                </c:pt>
                <c:pt idx="857" formatCode="General">
                  <c:v>2.637517062173</c:v>
                </c:pt>
                <c:pt idx="858" formatCode="General">
                  <c:v>2.6351029123843399</c:v>
                </c:pt>
                <c:pt idx="859" formatCode="General">
                  <c:v>2.6327000075756799</c:v>
                </c:pt>
                <c:pt idx="860" formatCode="General">
                  <c:v>2.6303005166069102</c:v>
                </c:pt>
                <c:pt idx="861" formatCode="General">
                  <c:v>2.6278966175906802</c:v>
                </c:pt>
                <c:pt idx="862" formatCode="General">
                  <c:v>2.6254805641566099</c:v>
                </c:pt>
                <c:pt idx="863" formatCode="General">
                  <c:v>2.6230447512327402</c:v>
                </c:pt>
                <c:pt idx="864" formatCode="General">
                  <c:v>2.6205817795429098</c:v>
                </c:pt>
                <c:pt idx="865" formatCode="General">
                  <c:v>2.6180845180354302</c:v>
                </c:pt>
                <c:pt idx="866" formatCode="General">
                  <c:v>2.6155462677347998</c:v>
                </c:pt>
                <c:pt idx="867" formatCode="General">
                  <c:v>2.6129604043610901</c:v>
                </c:pt>
                <c:pt idx="868" formatCode="General">
                  <c:v>2.6103210453390999</c:v>
                </c:pt>
                <c:pt idx="869" formatCode="General">
                  <c:v>2.6076226903272199</c:v>
                </c:pt>
                <c:pt idx="870" formatCode="General">
                  <c:v>2.6048603641172901</c:v>
                </c:pt>
                <c:pt idx="871" formatCode="General">
                  <c:v>2.60202965312864</c:v>
                </c:pt>
                <c:pt idx="872" formatCode="General">
                  <c:v>2.59912673607655</c:v>
                </c:pt>
                <c:pt idx="873" formatCode="General">
                  <c:v>2.5961484086438702</c:v>
                </c:pt>
                <c:pt idx="874" formatCode="General">
                  <c:v>2.5930921020840998</c:v>
                </c:pt>
                <c:pt idx="875" formatCode="General">
                  <c:v>2.5899558957802502</c:v>
                </c:pt>
                <c:pt idx="876" formatCode="General">
                  <c:v>2.5867385238727199</c:v>
                </c:pt>
                <c:pt idx="877" formatCode="General">
                  <c:v>2.5834393761499199</c:v>
                </c:pt>
                <c:pt idx="878" formatCode="General">
                  <c:v>2.58005849346518</c:v>
                </c:pt>
                <c:pt idx="879" formatCode="General">
                  <c:v>2.57659655800235</c:v>
                </c:pt>
                <c:pt idx="880" formatCode="General">
                  <c:v>2.5730548787588399</c:v>
                </c:pt>
                <c:pt idx="881" formatCode="General">
                  <c:v>2.5694353726493202</c:v>
                </c:pt>
                <c:pt idx="882" formatCode="General">
                  <c:v>2.5657405416552801</c:v>
                </c:pt>
                <c:pt idx="883" formatCode="General">
                  <c:v>2.56197344645709</c:v>
                </c:pt>
                <c:pt idx="884" formatCode="General">
                  <c:v>2.5581376769851301</c:v>
                </c:pt>
                <c:pt idx="885" formatCode="General">
                  <c:v>2.5542373203182298</c:v>
                </c:pt>
                <c:pt idx="886" formatCode="General">
                  <c:v>2.55027692634054</c:v>
                </c:pt>
                <c:pt idx="887" formatCode="General">
                  <c:v>2.5462614715451601</c:v>
                </c:pt>
                <c:pt idx="888" formatCode="General">
                  <c:v>2.54219632134396</c:v>
                </c:pt>
                <c:pt idx="889" formatCode="General">
                  <c:v>2.538087191212</c:v>
                </c:pt>
                <c:pt idx="890" formatCode="General">
                  <c:v>2.5339401069599101</c:v>
                </c:pt>
                <c:pt idx="891" formatCode="General">
                  <c:v>2.5297613643935501</c:v>
                </c:pt>
                <c:pt idx="892" formatCode="General">
                  <c:v>2.5255574885847598</c:v>
                </c:pt>
                <c:pt idx="893" formatCode="General">
                  <c:v>2.5213351929439698</c:v>
                </c:pt>
                <c:pt idx="894" formatCode="General">
                  <c:v>2.5171013382540699</c:v>
                </c:pt>
                <c:pt idx="895" formatCode="General">
                  <c:v>2.51286289179617</c:v>
                </c:pt>
                <c:pt idx="896" formatCode="General">
                  <c:v>2.5086268866732002</c:v>
                </c:pt>
                <c:pt idx="897" formatCode="General">
                  <c:v>2.5044003814159699</c:v>
                </c:pt>
                <c:pt idx="898" formatCode="General">
                  <c:v>2.5001904199395102</c:v>
                </c:pt>
                <c:pt idx="899" formatCode="General">
                  <c:v>2.4960039919049501</c:v>
                </c:pt>
                <c:pt idx="900" formatCode="General">
                  <c:v>2.49184799353444</c:v>
                </c:pt>
                <c:pt idx="901" formatCode="General">
                  <c:v>2.48772918892326</c:v>
                </c:pt>
                <c:pt idx="902" formatCode="General">
                  <c:v>2.4836541718943601</c:v>
                </c:pt>
                <c:pt idx="903" formatCode="General">
                  <c:v>2.4796293284465198</c:v>
                </c:pt>
                <c:pt idx="904" formatCode="General">
                  <c:v>2.4756607998567501</c:v>
                </c:pt>
                <c:pt idx="905" formatCode="General">
                  <c:v>2.4717544465116101</c:v>
                </c:pt>
                <c:pt idx="906" formatCode="General">
                  <c:v>2.4679158125592999</c:v>
                </c:pt>
                <c:pt idx="907" formatCode="General">
                  <c:v>2.4641500914948198</c:v>
                </c:pt>
                <c:pt idx="908" formatCode="General">
                  <c:v>2.4604620928137</c:v>
                </c:pt>
                <c:pt idx="909" formatCode="General">
                  <c:v>2.4568562098947599</c:v>
                </c:pt>
                <c:pt idx="910" formatCode="General">
                  <c:v>2.45333638929909</c:v>
                </c:pt>
                <c:pt idx="911" formatCode="General">
                  <c:v>2.44990610169926</c:v>
                </c:pt>
                <c:pt idx="912" formatCode="General">
                  <c:v>2.4465683146797601</c:v>
                </c:pt>
                <c:pt idx="913" formatCode="General">
                  <c:v>2.4433254676749701</c:v>
                </c:pt>
                <c:pt idx="914" formatCode="General">
                  <c:v>2.44017944933438</c:v>
                </c:pt>
                <c:pt idx="915" formatCode="General">
                  <c:v>2.43713157762447</c:v>
                </c:pt>
                <c:pt idx="916" formatCode="General">
                  <c:v>2.43418258299178</c:v>
                </c:pt>
                <c:pt idx="917" formatCode="General">
                  <c:v>2.4313325949214701</c:v>
                </c:pt>
                <c:pt idx="918" formatCode="General">
                  <c:v>2.42858113222798</c:v>
                </c:pt>
                <c:pt idx="919" formatCode="General">
                  <c:v>2.4259270974093101</c:v>
                </c:pt>
                <c:pt idx="920" formatCode="General">
                  <c:v>2.4233687753820399</c:v>
                </c:pt>
                <c:pt idx="921" formatCode="General">
                  <c:v>2.4209038368901501</c:v>
                </c:pt>
                <c:pt idx="922" formatCode="General">
                  <c:v>2.4185293468467601</c:v>
                </c:pt>
                <c:pt idx="923" formatCode="General">
                  <c:v>2.4162417778228198</c:v>
                </c:pt>
                <c:pt idx="924" formatCode="General">
                  <c:v>2.4140370288416602</c:v>
                </c:pt>
                <c:pt idx="925" formatCode="General">
                  <c:v>2.41191044957292</c:v>
                </c:pt>
                <c:pt idx="926" formatCode="General">
                  <c:v>2.4098568699451399</c:v>
                </c:pt>
                <c:pt idx="927" formatCode="General">
                  <c:v>2.4078706351135701</c:v>
                </c:pt>
                <c:pt idx="928" formatCode="General">
                  <c:v>2.4059456456314998</c:v>
                </c:pt>
                <c:pt idx="929" formatCode="General">
                  <c:v>2.4040754025807902</c:v>
                </c:pt>
                <c:pt idx="930" formatCode="General">
                  <c:v>2.4022530573229002</c:v>
                </c:pt>
                <c:pt idx="931" formatCode="General">
                  <c:v>2.4004714654388399</c:v>
                </c:pt>
                <c:pt idx="932" formatCode="General">
                  <c:v>2.3987232443372699</c:v>
                </c:pt>
                <c:pt idx="933" formatCode="General">
                  <c:v>2.3970008339279301</c:v>
                </c:pt>
                <c:pt idx="934" formatCode="General">
                  <c:v>2.3952965596852001</c:v>
                </c:pt>
                <c:pt idx="935" formatCode="General">
                  <c:v>2.3936026973671098</c:v>
                </c:pt>
                <c:pt idx="936" formatCode="General">
                  <c:v>2.39191153860979</c:v>
                </c:pt>
                <c:pt idx="937" formatCode="General">
                  <c:v>2.3902154565895901</c:v>
                </c:pt>
                <c:pt idx="938" formatCode="General">
                  <c:v>2.38850707366979</c:v>
                </c:pt>
                <c:pt idx="939" formatCode="General">
                  <c:v>2.3867789171539102</c:v>
                </c:pt>
                <c:pt idx="940" formatCode="General">
                  <c:v>2.38502408677653</c:v>
                </c:pt>
                <c:pt idx="941" formatCode="General">
                  <c:v>2.3832359115141499</c:v>
                </c:pt>
                <c:pt idx="942" formatCode="General">
                  <c:v>2.38140810324282</c:v>
                </c:pt>
                <c:pt idx="943" formatCode="General">
                  <c:v>2.37953480654184</c:v>
                </c:pt>
                <c:pt idx="944" formatCode="General">
                  <c:v>2.3776106436206699</c:v>
                </c:pt>
                <c:pt idx="945" formatCode="General">
                  <c:v>2.3756307539497801</c:v>
                </c:pt>
                <c:pt idx="946" formatCode="General">
                  <c:v>2.3735908282776301</c:v>
                </c:pt>
                <c:pt idx="947" formatCode="General">
                  <c:v>2.3714871368197201</c:v>
                </c:pt>
                <c:pt idx="948" formatCode="General">
                  <c:v>2.36931655150901</c:v>
                </c:pt>
                <c:pt idx="949" formatCode="General">
                  <c:v>2.3670765622959</c:v>
                </c:pt>
                <c:pt idx="950" formatCode="General">
                  <c:v>2.36476528757896</c:v>
                </c:pt>
                <c:pt idx="951" formatCode="General">
                  <c:v>2.36238147893182</c:v>
                </c:pt>
                <c:pt idx="952" formatCode="General">
                  <c:v>2.3599245203648098</c:v>
                </c:pt>
                <c:pt idx="953" formatCode="General">
                  <c:v>2.35739442242232</c:v>
                </c:pt>
                <c:pt idx="954" formatCode="General">
                  <c:v>2.3547918114659701</c:v>
                </c:pt>
                <c:pt idx="955" formatCode="General">
                  <c:v>2.3521179145306301</c:v>
                </c:pt>
                <c:pt idx="956" formatCode="General">
                  <c:v>2.3493745401644901</c:v>
                </c:pt>
                <c:pt idx="957" formatCode="General">
                  <c:v>2.3465640556774998</c:v>
                </c:pt>
                <c:pt idx="958" formatCode="General">
                  <c:v>2.3436893612238801</c:v>
                </c:pt>
                <c:pt idx="959" formatCode="General">
                  <c:v>2.3407538611371099</c:v>
                </c:pt>
                <c:pt idx="960" formatCode="General">
                  <c:v>2.3377614329199501</c:v>
                </c:pt>
                <c:pt idx="961" formatCode="General">
                  <c:v>2.33471639426973</c:v>
                </c:pt>
                <c:pt idx="962" formatCode="General">
                  <c:v>2.3316234684916299</c:v>
                </c:pt>
                <c:pt idx="963" formatCode="General">
                  <c:v>2.3284877486216402</c:v>
                </c:pt>
                <c:pt idx="964" formatCode="General">
                  <c:v>2.3253146605475599</c:v>
                </c:pt>
                <c:pt idx="965" formatCode="General">
                  <c:v>2.3221099253822799</c:v>
                </c:pt>
                <c:pt idx="966" formatCode="General">
                  <c:v>2.3188795213093698</c:v>
                </c:pt>
                <c:pt idx="967" formatCode="General">
                  <c:v>2.3156296450885301</c:v>
                </c:pt>
                <c:pt idx="968" formatCode="General">
                  <c:v>2.3123666733773698</c:v>
                </c:pt>
                <c:pt idx="969" formatCode="General">
                  <c:v>2.30909712399832</c:v>
                </c:pt>
                <c:pt idx="970" formatCode="General">
                  <c:v>2.3058276172543901</c:v>
                </c:pt>
                <c:pt idx="971" formatCode="General">
                  <c:v>2.3025648373768699</c:v>
                </c:pt>
                <c:pt idx="972" formatCode="General">
                  <c:v>2.2993154941704699</c:v>
                </c:pt>
                <c:pt idx="973" formatCode="General">
                  <c:v>2.29608628490903</c:v>
                </c:pt>
                <c:pt idx="974" formatCode="General">
                  <c:v>2.2928838565259602</c:v>
                </c:pt>
                <c:pt idx="975" formatCode="General">
                  <c:v>2.2897147681394401</c:v>
                </c:pt>
                <c:pt idx="976" formatCode="General">
                  <c:v>2.2865854539524499</c:v>
                </c:pt>
                <c:pt idx="977" formatCode="General">
                  <c:v>2.2835021865717202</c:v>
                </c:pt>
                <c:pt idx="978" formatCode="General">
                  <c:v>2.28047104079823</c:v>
                </c:pt>
                <c:pt idx="979" formatCode="General">
                  <c:v>2.2774978579537901</c:v>
                </c:pt>
                <c:pt idx="980" formatCode="General">
                  <c:v>2.2745882108240099</c:v>
                </c:pt>
                <c:pt idx="981" formatCode="General">
                  <c:v>2.27174736931704</c:v>
                </c:pt>
                <c:pt idx="982" formatCode="General">
                  <c:v>2.2689802669589798</c:v>
                </c:pt>
                <c:pt idx="983" formatCode="General">
                  <c:v>2.2662914683714099</c:v>
                </c:pt>
                <c:pt idx="984" formatCode="General">
                  <c:v>2.2636851379021099</c:v>
                </c:pt>
                <c:pt idx="985" formatCode="General">
                  <c:v>2.2611650096073199</c:v>
                </c:pt>
                <c:pt idx="986" formatCode="General">
                  <c:v>2.25873435881108</c:v>
                </c:pt>
                <c:pt idx="987" formatCode="General">
                  <c:v>2.2563959754940601</c:v>
                </c:pt>
                <c:pt idx="988" formatCode="General">
                  <c:v>2.2541521397895501</c:v>
                </c:pt>
                <c:pt idx="989" formatCode="General">
                  <c:v>2.2520045998867402</c:v>
                </c:pt>
                <c:pt idx="990" formatCode="General">
                  <c:v>2.2499545526604101</c:v>
                </c:pt>
                <c:pt idx="991" formatCode="General">
                  <c:v>2.24800262735969</c:v>
                </c:pt>
                <c:pt idx="992" formatCode="General">
                  <c:v>2.2461488726965602</c:v>
                </c:pt>
                <c:pt idx="993" formatCode="General">
                  <c:v>2.2443927476745</c:v>
                </c:pt>
                <c:pt idx="994" formatCode="General">
                  <c:v>2.2427331164901201</c:v>
                </c:pt>
                <c:pt idx="995" formatCode="General">
                  <c:v>2.24116824782234</c:v>
                </c:pt>
                <c:pt idx="996" formatCode="General">
                  <c:v>2.23969581879643</c:v>
                </c:pt>
                <c:pt idx="997" formatCode="General">
                  <c:v>2.2383129238713502</c:v>
                </c:pt>
                <c:pt idx="998" formatCode="General">
                  <c:v>2.2370160888499599</c:v>
                </c:pt>
                <c:pt idx="999" formatCode="General">
                  <c:v>2.2358012901512998</c:v>
                </c:pt>
                <c:pt idx="1000" formatCode="General">
                  <c:v>2.2346639138365401</c:v>
                </c:pt>
                <c:pt idx="1001" formatCode="General">
                  <c:v>2.2335989905876001</c:v>
                </c:pt>
                <c:pt idx="1002" formatCode="General">
                  <c:v>2.2326010164694399</c:v>
                </c:pt>
                <c:pt idx="1003" formatCode="General">
                  <c:v>2.2316640679483202</c:v>
                </c:pt>
                <c:pt idx="1004" formatCode="General">
                  <c:v>2.2307818468603</c:v>
                </c:pt>
                <c:pt idx="1005" formatCode="General">
                  <c:v>2.2299477297650099</c:v>
                </c:pt>
                <c:pt idx="1006" formatCode="General">
                  <c:v>2.2291548212167198</c:v>
                </c:pt>
                <c:pt idx="1007" formatCode="General">
                  <c:v>2.2283960103985301</c:v>
                </c:pt>
                <c:pt idx="1008" formatCode="General">
                  <c:v>2.2276640304879001</c:v>
                </c:pt>
                <c:pt idx="1009" formatCode="General">
                  <c:v>2.2269515200562799</c:v>
                </c:pt>
                <c:pt idx="1010" formatCode="General">
                  <c:v>2.2262511854022899</c:v>
                </c:pt>
                <c:pt idx="1011" formatCode="General">
                  <c:v>2.22555546830118</c:v>
                </c:pt>
                <c:pt idx="1012" formatCode="General">
                  <c:v>2.2248571974043001</c:v>
                </c:pt>
                <c:pt idx="1013" formatCode="General">
                  <c:v>2.2241492607150102</c:v>
                </c:pt>
                <c:pt idx="1014" formatCode="General">
                  <c:v>2.2234247620794401</c:v>
                </c:pt>
                <c:pt idx="1015" formatCode="General">
                  <c:v>2.22267707847372</c:v>
                </c:pt>
                <c:pt idx="1016" formatCode="General">
                  <c:v>2.2218999139869799</c:v>
                </c:pt>
                <c:pt idx="1017" formatCode="General">
                  <c:v>2.2210873498861901</c:v>
                </c:pt>
                <c:pt idx="1018" formatCode="General">
                  <c:v>2.2202338902318499</c:v>
                </c:pt>
                <c:pt idx="1019" formatCode="General">
                  <c:v>2.2193345026064</c:v>
                </c:pt>
                <c:pt idx="1020" formatCode="General">
                  <c:v>2.21838465361592</c:v>
                </c:pt>
                <c:pt idx="1021" formatCode="General">
                  <c:v>2.21738033892745</c:v>
                </c:pt>
                <c:pt idx="1022" formatCode="General">
                  <c:v>2.2163181077054701</c:v>
                </c:pt>
                <c:pt idx="1023" formatCode="General">
                  <c:v>2.2151950814088499</c:v>
                </c:pt>
                <c:pt idx="1024" formatCode="General">
                  <c:v>2.2140089670012801</c:v>
                </c:pt>
                <c:pt idx="1025" formatCode="General">
                  <c:v>2.2127580647107798</c:v>
                </c:pt>
                <c:pt idx="1026" formatCode="General">
                  <c:v>2.2114412705468198</c:v>
                </c:pt>
                <c:pt idx="1027" formatCode="General">
                  <c:v>2.2100580738443898</c:v>
                </c:pt>
                <c:pt idx="1028" formatCode="General">
                  <c:v>2.2086085501531301</c:v>
                </c:pt>
                <c:pt idx="1029" formatCode="General">
                  <c:v>2.20709334982595</c:v>
                </c:pt>
                <c:pt idx="1030" formatCode="General">
                  <c:v>2.2055136826856399</c:v>
                </c:pt>
                <c:pt idx="1031" formatCode="General">
                  <c:v>2.20387129916088</c:v>
                </c:pt>
                <c:pt idx="1032" formatCode="General">
                  <c:v>2.20216846828533</c:v>
                </c:pt>
                <c:pt idx="1033" formatCode="General">
                  <c:v>2.2004079529470499</c:v>
                </c:pt>
                <c:pt idx="1034" formatCode="General">
                  <c:v>2.1985929827608599</c:v>
                </c:pt>
                <c:pt idx="1035" formatCode="General">
                  <c:v>2.1967272249164198</c:v>
                </c:pt>
                <c:pt idx="1036" formatCode="General">
                  <c:v>2.1948147533290698</c:v>
                </c:pt>
                <c:pt idx="1037" formatCode="General">
                  <c:v>2.19286001639282</c:v>
                </c:pt>
                <c:pt idx="1038" formatCode="General">
                  <c:v>2.19086780360439</c:v>
                </c:pt>
                <c:pt idx="1039" formatCode="General">
                  <c:v>2.18884321129641</c:v>
                </c:pt>
                <c:pt idx="1040" formatCode="General">
                  <c:v>2.1867916076874501</c:v>
                </c:pt>
                <c:pt idx="1041" formatCode="General">
                  <c:v>2.1847185974272301</c:v>
                </c:pt>
                <c:pt idx="1042" formatCode="General">
                  <c:v>2.18262998578781</c:v>
                </c:pt>
                <c:pt idx="1043" formatCode="General">
                  <c:v>2.1805317426267798</c:v>
                </c:pt>
                <c:pt idx="1044" formatCode="General">
                  <c:v>2.1784299662264401</c:v>
                </c:pt>
                <c:pt idx="1045" formatCode="General">
                  <c:v>2.17633084709388</c:v>
                </c:pt>
                <c:pt idx="1046" formatCode="General">
                  <c:v>2.1742406317919301</c:v>
                </c:pt>
                <c:pt idx="1047" formatCode="General">
                  <c:v>2.1721655868586498</c:v>
                </c:pt>
                <c:pt idx="1048" formatCode="General">
                  <c:v>2.1701119628653198</c:v>
                </c:pt>
                <c:pt idx="1049" formatCode="General">
                  <c:v>2.1680859586582901</c:v>
                </c:pt>
                <c:pt idx="1050" formatCode="General">
                  <c:v>2.16609368582915</c:v>
                </c:pt>
                <c:pt idx="1051" formatCode="General">
                  <c:v>2.1641411334609901</c:v>
                </c:pt>
                <c:pt idx="1052" formatCode="General">
                  <c:v>2.16223413320462</c:v>
                </c:pt>
                <c:pt idx="1053" formatCode="General">
                  <c:v>2.16037832474878</c:v>
                </c:pt>
                <c:pt idx="1054" formatCode="General">
                  <c:v>2.1585791217615702</c:v>
                </c:pt>
                <c:pt idx="1055" formatCode="General">
                  <c:v>2.15684167839657</c:v>
                </c:pt>
                <c:pt idx="1056" formatCode="General">
                  <c:v>2.1551708564763001</c:v>
                </c:pt>
                <c:pt idx="1057" formatCode="General">
                  <c:v>2.15357119348712</c:v>
                </c:pt>
                <c:pt idx="1058" formatCode="General">
                  <c:v>2.1520468715432499</c:v>
                </c:pt>
                <c:pt idx="1059" formatCode="General">
                  <c:v>2.1506016875024301</c:v>
                </c:pt>
                <c:pt idx="1060" formatCode="General">
                  <c:v>2.1492390244414201</c:v>
                </c:pt>
                <c:pt idx="1061" formatCode="General">
                  <c:v>2.14796182472536</c:v>
                </c:pt>
                <c:pt idx="1062" formatCode="General">
                  <c:v>2.1467725649295</c:v>
                </c:pt>
                <c:pt idx="1063" formatCode="General">
                  <c:v>2.14567323289485</c:v>
                </c:pt>
                <c:pt idx="1064" formatCode="General">
                  <c:v>2.1446653072191899</c:v>
                </c:pt>
                <c:pt idx="1065" formatCode="General">
                  <c:v>2.1437497395002998</c:v>
                </c:pt>
                <c:pt idx="1066" formatCode="General">
                  <c:v>2.14292693965902</c:v>
                </c:pt>
                <c:pt idx="1067" formatCode="General">
                  <c:v>2.1421967646729798</c:v>
                </c:pt>
                <c:pt idx="1068" formatCode="General">
                  <c:v>2.1415585110483799</c:v>
                </c:pt>
                <c:pt idx="1069" formatCode="General">
                  <c:v>2.14101091134419</c:v>
                </c:pt>
                <c:pt idx="1070" formatCode="General">
                  <c:v>2.1405521350408199</c:v>
                </c:pt>
                <c:pt idx="1071" formatCode="General">
                  <c:v>2.1401797940127101</c:v>
                </c:pt>
                <c:pt idx="1072" formatCode="General">
                  <c:v>2.1398909528212702</c:v>
                </c:pt>
                <c:pt idx="1073" formatCode="General">
                  <c:v>2.13968214399033</c:v>
                </c:pt>
                <c:pt idx="1074" formatCode="General">
                  <c:v>2.1395493883630001</c:v>
                </c:pt>
                <c:pt idx="1075" formatCode="General">
                  <c:v>2.13948822056518</c:v>
                </c:pt>
                <c:pt idx="1076" formatCode="General">
                  <c:v>2.1394937195203401</c:v>
                </c:pt>
                <c:pt idx="1077" formatCode="General">
                  <c:v>2.1395605438732099</c:v>
                </c:pt>
                <c:pt idx="1078" formatCode="General">
                  <c:v>2.1396829720890098</c:v>
                </c:pt>
                <c:pt idx="1079" formatCode="General">
                  <c:v>2.1398549469033701</c:v>
                </c:pt>
                <c:pt idx="1080" formatCode="General">
                  <c:v>2.1400701237077602</c:v>
                </c:pt>
                <c:pt idx="1081" formatCode="General">
                  <c:v>2.1403219223697998</c:v>
                </c:pt>
                <c:pt idx="1082" formatCode="General">
                  <c:v>2.1406035819106002</c:v>
                </c:pt>
                <c:pt idx="1083" formatCode="General">
                  <c:v>2.1409083157434501</c:v>
                </c:pt>
                <c:pt idx="1084" formatCode="General">
                  <c:v>2.14122897971935</c:v>
                </c:pt>
                <c:pt idx="1085" formatCode="General">
                  <c:v>2.1415587123792301</c:v>
                </c:pt>
                <c:pt idx="1086" formatCode="General">
                  <c:v>2.1418906096987702</c:v>
                </c:pt>
                <c:pt idx="1087" formatCode="General">
                  <c:v>2.1422178789545998</c:v>
                </c:pt>
                <c:pt idx="1088" formatCode="General">
                  <c:v>2.1425338957129401</c:v>
                </c:pt>
                <c:pt idx="1089" formatCode="General">
                  <c:v>2.14283225863075</c:v>
                </c:pt>
                <c:pt idx="1090" formatCode="General">
                  <c:v>2.14310684141148</c:v>
                </c:pt>
                <c:pt idx="1091" formatCode="General">
                  <c:v>2.14335184132295</c:v>
                </c:pt>
                <c:pt idx="1092" formatCode="General">
                  <c:v>2.1435618237621701</c:v>
                </c:pt>
                <c:pt idx="1093" formatCode="General">
                  <c:v>2.1437317624387999</c:v>
                </c:pt>
                <c:pt idx="1094" formatCode="General">
                  <c:v>2.1438570748415802</c:v>
                </c:pt>
                <c:pt idx="1095" formatCode="General">
                  <c:v>2.1439336527474899</c:v>
                </c:pt>
                <c:pt idx="1096" formatCode="General">
                  <c:v>2.14395788762815</c:v>
                </c:pt>
                <c:pt idx="1097" formatCode="General">
                  <c:v>2.14392669089955</c:v>
                </c:pt>
                <c:pt idx="1098" formatCode="General">
                  <c:v>2.1438375090460799</c:v>
                </c:pt>
                <c:pt idx="1099" formatCode="General">
                  <c:v>2.1436883337266801</c:v>
                </c:pt>
                <c:pt idx="1100" formatCode="General">
                  <c:v>2.1434777070376798</c:v>
                </c:pt>
                <c:pt idx="1101" formatCode="General">
                  <c:v>2.1432047221625701</c:v>
                </c:pt>
                <c:pt idx="1102" formatCode="General">
                  <c:v>2.1428690196827702</c:v>
                </c:pt>
                <c:pt idx="1103" formatCode="General">
                  <c:v>2.1424707798562901</c:v>
                </c:pt>
                <c:pt idx="1104" formatCode="General">
                  <c:v>2.1420107111919902</c:v>
                </c:pt>
                <c:pt idx="1105" formatCode="General">
                  <c:v>2.1414900356584101</c:v>
                </c:pt>
                <c:pt idx="1106" formatCode="General">
                  <c:v>2.1409104708679401</c:v>
                </c:pt>
                <c:pt idx="1107" formatCode="General">
                  <c:v>2.1402742095709302</c:v>
                </c:pt>
                <c:pt idx="1108" formatCode="General">
                  <c:v>2.1395838967819101</c:v>
                </c:pt>
                <c:pt idx="1109" formatCode="General">
                  <c:v>2.13884260484279</c:v>
                </c:pt>
                <c:pt idx="1110" formatCode="General">
                  <c:v>2.1380538067066199</c:v>
                </c:pt>
                <c:pt idx="1111" formatCode="General">
                  <c:v>2.1372213477022601</c:v>
                </c:pt>
                <c:pt idx="1112" formatCode="General">
                  <c:v>2.1363494160157002</c:v>
                </c:pt>
                <c:pt idx="1113" formatCode="General">
                  <c:v>2.1354425120991798</c:v>
                </c:pt>
                <c:pt idx="1114" formatCode="General">
                  <c:v>2.1345054171947901</c:v>
                </c:pt>
                <c:pt idx="1115" formatCode="General">
                  <c:v>2.1335431611366902</c:v>
                </c:pt>
                <c:pt idx="1116" formatCode="General">
                  <c:v>2.1325609895747202</c:v>
                </c:pt>
                <c:pt idx="1117" formatCode="General">
                  <c:v>2.13156433074314</c:v>
                </c:pt>
                <c:pt idx="1118" formatCode="General">
                  <c:v>2.1305587618815598</c:v>
                </c:pt>
                <c:pt idx="1119" formatCode="General">
                  <c:v>2.12954997540082</c:v>
                </c:pt>
                <c:pt idx="1120" formatCode="General">
                  <c:v>2.1285437448749698</c:v>
                </c:pt>
                <c:pt idx="1121" formatCode="General">
                  <c:v>2.1275458909315801</c:v>
                </c:pt>
                <c:pt idx="1122" formatCode="General">
                  <c:v>2.12656224710621</c:v>
                </c:pt>
                <c:pt idx="1123" formatCode="General">
                  <c:v>2.1255986257234198</c:v>
                </c:pt>
                <c:pt idx="1124" formatCode="General">
                  <c:v>2.1246607838659699</c:v>
                </c:pt>
                <c:pt idx="1125" formatCode="General">
                  <c:v>2.1237543894953999</c:v>
                </c:pt>
                <c:pt idx="1126" formatCode="General">
                  <c:v>2.1228849877923599</c:v>
                </c:pt>
                <c:pt idx="1127" formatCode="General">
                  <c:v>2.1220579677921698</c:v>
                </c:pt>
                <c:pt idx="1128" formatCode="General">
                  <c:v>2.1212785294010001</c:v>
                </c:pt>
                <c:pt idx="1129" formatCode="General">
                  <c:v>2.12055165089131</c:v>
                </c:pt>
                <c:pt idx="1130" formatCode="General">
                  <c:v>2.1198820569897401</c:v>
                </c:pt>
                <c:pt idx="1131" formatCode="General">
                  <c:v>2.1192741876883301</c:v>
                </c:pt>
                <c:pt idx="1132" formatCode="General">
                  <c:v>2.1187321679294202</c:v>
                </c:pt>
                <c:pt idx="1133" formatCode="General">
                  <c:v>2.1182597783349801</c:v>
                </c:pt>
                <c:pt idx="1134" formatCode="General">
                  <c:v>2.1178604271737198</c:v>
                </c:pt>
                <c:pt idx="1135" formatCode="General">
                  <c:v>2.11753712378093</c:v>
                </c:pt>
                <c:pt idx="1136" formatCode="General">
                  <c:v>2.11729245366831</c:v>
                </c:pt>
                <c:pt idx="1137" formatCode="General">
                  <c:v>2.1171285555816701</c:v>
                </c:pt>
                <c:pt idx="1138" formatCode="General">
                  <c:v>2.1170471007825502</c:v>
                </c:pt>
                <c:pt idx="1139" formatCode="General">
                  <c:v>2.1170492748449998</c:v>
                </c:pt>
                <c:pt idx="1140" formatCode="General">
                  <c:v>2.1171357622692399</c:v>
                </c:pt>
                <c:pt idx="1141" formatCode="General">
                  <c:v>2.1173067342188201</c:v>
                </c:pt>
                <c:pt idx="1142" formatCode="General">
                  <c:v>2.1175618396860099</c:v>
                </c:pt>
                <c:pt idx="1143" formatCode="General">
                  <c:v>2.1179002003802698</c:v>
                </c:pt>
                <c:pt idx="1144" formatCode="General">
                  <c:v>2.11832040961631</c:v>
                </c:pt>
                <c:pt idx="1145" formatCode="General">
                  <c:v>2.1188205354501002</c:v>
                </c:pt>
                <c:pt idx="1146" formatCode="General">
                  <c:v>2.1193981282734602</c:v>
                </c:pt>
                <c:pt idx="1147" formatCode="General">
                  <c:v>2.1200502330300002</c:v>
                </c:pt>
                <c:pt idx="1148" formatCode="General">
                  <c:v>2.1207734061575998</c:v>
                </c:pt>
                <c:pt idx="1149" formatCode="General">
                  <c:v>2.1215637372965901</c:v>
                </c:pt>
                <c:pt idx="1150" formatCode="General">
                  <c:v>2.1224168757283701</c:v>
                </c:pt>
                <c:pt idx="1151" formatCode="General">
                  <c:v>2.12332806142958</c:v>
                </c:pt>
                <c:pt idx="1152" formatCode="General">
                  <c:v>2.1242921605425802</c:v>
                </c:pt>
                <c:pt idx="1153" formatCode="General">
                  <c:v>2.1253037049780699</c:v>
                </c:pt>
                <c:pt idx="1154" formatCode="General">
                  <c:v>2.1263569357810201</c:v>
                </c:pt>
                <c:pt idx="1155" formatCode="General">
                  <c:v>2.1274458498115698</c:v>
                </c:pt>
                <c:pt idx="1156" formatCode="General">
                  <c:v>2.12856434509284</c:v>
                </c:pt>
                <c:pt idx="1157" formatCode="General">
                  <c:v>2.1297058918956</c:v>
                </c:pt>
                <c:pt idx="1158" formatCode="General">
                  <c:v>2.1308641526373302</c:v>
                </c:pt>
                <c:pt idx="1159" formatCode="General">
                  <c:v>2.1320326610682301</c:v>
                </c:pt>
                <c:pt idx="1160" formatCode="General">
                  <c:v>2.1332049697071902</c:v>
                </c:pt>
                <c:pt idx="1161" formatCode="General">
                  <c:v>2.1343747037370702</c:v>
                </c:pt>
                <c:pt idx="1162" formatCode="General">
                  <c:v>2.1355356137414101</c:v>
                </c:pt>
                <c:pt idx="1163" formatCode="General">
                  <c:v>2.13668162663497</c:v>
                </c:pt>
                <c:pt idx="1164" formatCode="General">
                  <c:v>2.1378068941869501</c:v>
                </c:pt>
                <c:pt idx="1165" formatCode="General">
                  <c:v>2.1389058385960098</c:v>
                </c:pt>
                <c:pt idx="1166" formatCode="General">
                  <c:v>2.1399731946467502</c:v>
                </c:pt>
                <c:pt idx="1167" formatCode="General">
                  <c:v>2.14100404805684</c:v>
                </c:pt>
                <c:pt idx="1168" formatCode="General">
                  <c:v>2.1419938697076502</c:v>
                </c:pt>
                <c:pt idx="1169" formatCode="General">
                  <c:v>2.1429385455373802</c:v>
                </c:pt>
                <c:pt idx="1170" formatCode="General">
                  <c:v>2.14383440196019</c:v>
                </c:pt>
                <c:pt idx="1171" formatCode="General">
                  <c:v>2.1446782267556901</c:v>
                </c:pt>
                <c:pt idx="1172" formatCode="General">
                  <c:v>2.14546728544728</c:v>
                </c:pt>
                <c:pt idx="1173" formatCode="General">
                  <c:v>2.14619933325389</c:v>
                </c:pt>
                <c:pt idx="1174" formatCode="General">
                  <c:v>2.14687262275622</c:v>
                </c:pt>
                <c:pt idx="1175" formatCode="General">
                  <c:v>2.1474859074644201</c:v>
                </c:pt>
                <c:pt idx="1176" formatCode="General">
                  <c:v>2.1480384415098199</c:v>
                </c:pt>
                <c:pt idx="1177" formatCode="General">
                  <c:v>2.1485299757082599</c:v>
                </c:pt>
                <c:pt idx="1178" formatCode="General">
                  <c:v>2.1489607502583201</c:v>
                </c:pt>
                <c:pt idx="1179" formatCode="General">
                  <c:v>2.1493314843445899</c:v>
                </c:pt>
                <c:pt idx="1180" formatCode="General">
                  <c:v>2.1496433629157101</c:v>
                </c:pt>
                <c:pt idx="1181" formatCode="General">
                  <c:v>2.14989802090063</c:v>
                </c:pt>
                <c:pt idx="1182" formatCode="General">
                  <c:v>2.1500975251155499</c:v>
                </c:pt>
                <c:pt idx="1183" formatCode="General">
                  <c:v>2.1502443540999199</c:v>
                </c:pt>
                <c:pt idx="1184" formatCode="General">
                  <c:v>2.1503413761035102</c:v>
                </c:pt>
                <c:pt idx="1185" formatCode="General">
                  <c:v>2.1503918254296699</c:v>
                </c:pt>
                <c:pt idx="1186" formatCode="General">
                  <c:v>2.1503992773226202</c:v>
                </c:pt>
                <c:pt idx="1187" formatCode="General">
                  <c:v>2.15036762156985</c:v>
                </c:pt>
                <c:pt idx="1188" formatCode="General">
                  <c:v>2.1503010349756102</c:v>
                </c:pt>
                <c:pt idx="1189" formatCode="General">
                  <c:v>2.1502039528469998</c:v>
                </c:pt>
                <c:pt idx="1190" formatCode="General">
                  <c:v>2.15008103962206</c:v>
                </c:pt>
                <c:pt idx="1191" formatCode="General">
                  <c:v>2.1499371587582798</c:v>
                </c:pt>
                <c:pt idx="1192" formatCode="General">
                  <c:v>2.1497773419910202</c:v>
                </c:pt>
                <c:pt idx="1193" formatCode="General">
                  <c:v>2.14960675806361</c:v>
                </c:pt>
                <c:pt idx="1194" formatCode="General">
                  <c:v>2.1494306810254198</c:v>
                </c:pt>
                <c:pt idx="1195" formatCode="General">
                  <c:v>2.1492544581893398</c:v>
                </c:pt>
                <c:pt idx="1196" formatCode="General">
                  <c:v>2.1490834778374599</c:v>
                </c:pt>
                <c:pt idx="1197" formatCode="General">
                  <c:v>2.1489231367622699</c:v>
                </c:pt>
                <c:pt idx="1198" formatCode="General">
                  <c:v>2.1487788077304901</c:v>
                </c:pt>
                <c:pt idx="1199" formatCode="General">
                  <c:v>2.14865580695872</c:v>
                </c:pt>
                <c:pt idx="1200" formatCode="General">
                  <c:v>2.1485593616926799</c:v>
                </c:pt>
                <c:pt idx="1201" formatCode="General">
                  <c:v>2.1484945779875702</c:v>
                </c:pt>
                <c:pt idx="1202" formatCode="General">
                  <c:v>2.1484664087932299</c:v>
                </c:pt>
                <c:pt idx="1203" formatCode="General">
                  <c:v>2.1484796224569198</c:v>
                </c:pt>
                <c:pt idx="1204" formatCode="General">
                  <c:v>2.1485387717670101</c:v>
                </c:pt>
                <c:pt idx="1205" formatCode="General">
                  <c:v>2.1486481636734802</c:v>
                </c:pt>
                <c:pt idx="1206" formatCode="General">
                  <c:v>2.14881182983506</c:v>
                </c:pt>
                <c:pt idx="1207" formatCode="General">
                  <c:v>2.1490334981588699</c:v>
                </c:pt>
                <c:pt idx="1208" formatCode="General">
                  <c:v>2.1493165655149</c:v>
                </c:pt>
                <c:pt idx="1209" formatCode="General">
                  <c:v>2.1496640718250801</c:v>
                </c:pt>
                <c:pt idx="1210" formatCode="General">
                  <c:v>2.15007867574435</c:v>
                </c:pt>
                <c:pt idx="1211" formatCode="General">
                  <c:v>2.1505626321671198</c:v>
                </c:pt>
                <c:pt idx="1212" formatCode="General">
                  <c:v>2.1511177718082601</c:v>
                </c:pt>
                <c:pt idx="1213" formatCode="General">
                  <c:v>2.1517454831192402</c:v>
                </c:pt>
                <c:pt idx="1214" formatCode="General">
                  <c:v>2.1524466968095002</c:v>
                </c:pt>
                <c:pt idx="1215" formatCode="General">
                  <c:v>2.1532218732463999</c:v>
                </c:pt>
                <c:pt idx="1216" formatCode="General">
                  <c:v>2.15407099300571</c:v>
                </c:pt>
                <c:pt idx="1217" formatCode="General">
                  <c:v>2.1549935508355298</c:v>
                </c:pt>
                <c:pt idx="1218" formatCode="General">
                  <c:v>2.1559885532803298</c:v>
                </c:pt>
                <c:pt idx="1219" formatCode="General">
                  <c:v>2.1570545201868701</c:v>
                </c:pt>
                <c:pt idx="1220" formatCode="General">
                  <c:v>2.1581894902801602</c:v>
                </c:pt>
                <c:pt idx="1221" formatCode="General">
                  <c:v>2.1593910309550699</c:v>
                </c:pt>
                <c:pt idx="1222" formatCode="General">
                  <c:v>2.1606562523777302</c:v>
                </c:pt>
                <c:pt idx="1223" formatCode="General">
                  <c:v>2.1619818259316999</c:v>
                </c:pt>
                <c:pt idx="1224" formatCode="General">
                  <c:v>2.1633640069775</c:v>
                </c:pt>
                <c:pt idx="1225" formatCode="General">
                  <c:v>2.1647986618224202</c:v>
                </c:pt>
                <c:pt idx="1226" formatCode="General">
                  <c:v>2.1662812987222</c:v>
                </c:pt>
                <c:pt idx="1227" formatCode="General">
                  <c:v>2.1678071026598098</c:v>
                </c:pt>
                <c:pt idx="1228" formatCode="General">
                  <c:v>2.16937097357131</c:v>
                </c:pt>
                <c:pt idx="1229" formatCode="General">
                  <c:v>2.17096766010628</c:v>
                </c:pt>
                <c:pt idx="1230" formatCode="General">
                  <c:v>2.17259143625947</c:v>
                </c:pt>
                <c:pt idx="1231" formatCode="General">
                  <c:v>2.1742366940881501</c:v>
                </c:pt>
                <c:pt idx="1232" formatCode="General">
                  <c:v>2.1758976292123999</c:v>
                </c:pt>
                <c:pt idx="1233" formatCode="General">
                  <c:v>2.1775683789492501</c:v>
                </c:pt>
                <c:pt idx="1234" formatCode="General">
                  <c:v>2.1792430709050898</c:v>
                </c:pt>
                <c:pt idx="1235" formatCode="General">
                  <c:v>2.18091587124567</c:v>
                </c:pt>
                <c:pt idx="1236" formatCode="General">
                  <c:v>2.1825810320482502</c:v>
                </c:pt>
                <c:pt idx="1237" formatCode="General">
                  <c:v>2.18423293717079</c:v>
                </c:pt>
                <c:pt idx="1238" formatCode="General">
                  <c:v>2.1858661461169202</c:v>
                </c:pt>
                <c:pt idx="1239" formatCode="General">
                  <c:v>2.1874754354305401</c:v>
                </c:pt>
                <c:pt idx="1240" formatCode="General">
                  <c:v>2.1890558372183202</c:v>
                </c:pt>
                <c:pt idx="1241" formatCode="General">
                  <c:v>2.1906026744688898</c:v>
                </c:pt>
                <c:pt idx="1242" formatCode="General">
                  <c:v>2.1921115929114801</c:v>
                </c:pt>
                <c:pt idx="1243" formatCode="General">
                  <c:v>2.1935785892311501</c:v>
                </c:pt>
                <c:pt idx="1244" formatCode="General">
                  <c:v>2.1950000355296302</c:v>
                </c:pt>
                <c:pt idx="1245" formatCode="General">
                  <c:v>2.1963726999880402</c:v>
                </c:pt>
                <c:pt idx="1246" formatCode="General">
                  <c:v>2.1976937637480498</c:v>
                </c:pt>
                <c:pt idx="1247" formatCode="General">
                  <c:v>2.1989608340800699</c:v>
                </c:pt>
                <c:pt idx="1248" formatCode="General">
                  <c:v>2.2001719539500502</c:v>
                </c:pt>
                <c:pt idx="1249" formatCode="General">
                  <c:v>2.20132560812955</c:v>
                </c:pt>
                <c:pt idx="1250" formatCode="General">
                  <c:v>2.2024207260178699</c:v>
                </c:pt>
                <c:pt idx="1251" formatCode="General">
                  <c:v>2.20345668136012</c:v>
                </c:pt>
                <c:pt idx="1252" formatCode="General">
                  <c:v>2.2044332890524201</c:v>
                </c:pt>
                <c:pt idx="1253" formatCode="General">
                  <c:v>2.20535079922676</c:v>
                </c:pt>
                <c:pt idx="1254" formatCode="General">
                  <c:v>2.20620988880325</c:v>
                </c:pt>
                <c:pt idx="1255" formatCode="General">
                  <c:v>2.20701165069047</c:v>
                </c:pt>
                <c:pt idx="1256" formatCode="General">
                  <c:v>2.20775758080365</c:v>
                </c:pt>
                <c:pt idx="1257" formatCode="General">
                  <c:v>2.2084495630599599</c:v>
                </c:pt>
                <c:pt idx="1258" formatCode="General">
                  <c:v>2.2090898524984302</c:v>
                </c:pt>
                <c:pt idx="1259" formatCode="General">
                  <c:v>2.20968105666197</c:v>
                </c:pt>
                <c:pt idx="1260" formatCode="General">
                  <c:v>2.21022611536943</c:v>
                </c:pt>
                <c:pt idx="1261" formatCode="General">
                  <c:v>2.2107282789987801</c:v>
                </c:pt>
                <c:pt idx="1262" formatCode="General">
                  <c:v>2.21119108539621</c:v>
                </c:pt>
                <c:pt idx="1263" formatCode="General">
                  <c:v>2.2116183355227998</c:v>
                </c:pt>
                <c:pt idx="1264" formatCode="General">
                  <c:v>2.2120140679475502</c:v>
                </c:pt>
                <c:pt idx="1265" formatCode="General">
                  <c:v>2.2123825322950399</c:v>
                </c:pt>
                <c:pt idx="1266" formatCode="General">
                  <c:v>2.2127281617557801</c:v>
                </c:pt>
                <c:pt idx="1267" formatCode="General">
                  <c:v>2.2130555447682601</c:v>
                </c:pt>
                <c:pt idx="1268" formatCode="General">
                  <c:v>2.21336939598305</c:v>
                </c:pt>
                <c:pt idx="1269" formatCode="General">
                  <c:v>2.2136745266203999</c:v>
                </c:pt>
                <c:pt idx="1270" formatCode="General">
                  <c:v>2.2139758143349102</c:v>
                </c:pt>
                <c:pt idx="1271" formatCode="General">
                  <c:v>2.2142781727021799</c:v>
                </c:pt>
                <c:pt idx="1272" formatCode="General">
                  <c:v>2.2145865204442101</c:v>
                </c:pt>
                <c:pt idx="1273" formatCode="General">
                  <c:v>2.2149057505124401</c:v>
                </c:pt>
                <c:pt idx="1274" formatCode="General">
                  <c:v>2.2152406991496401</c:v>
                </c:pt>
                <c:pt idx="1275" formatCode="General">
                  <c:v>2.2155961150548298</c:v>
                </c:pt>
                <c:pt idx="1276" formatCode="General">
                  <c:v>2.21597662877942</c:v>
                </c:pt>
                <c:pt idx="1277" formatCode="General">
                  <c:v>2.2163867224873002</c:v>
                </c:pt>
                <c:pt idx="1278" formatCode="General">
                  <c:v>2.2168307002180501</c:v>
                </c:pt>
                <c:pt idx="1279" formatCode="General">
                  <c:v>2.2173126587993699</c:v>
                </c:pt>
                <c:pt idx="1280" formatCode="General">
                  <c:v>2.2178364595638902</c:v>
                </c:pt>
                <c:pt idx="1281" formatCode="General">
                  <c:v>2.2184057010351301</c:v>
                </c:pt>
                <c:pt idx="1282" formatCode="General">
                  <c:v>2.2190236927584799</c:v>
                </c:pt>
                <c:pt idx="1283" formatCode="General">
                  <c:v>2.2196934304646998</c:v>
                </c:pt>
                <c:pt idx="1284" formatCode="General">
                  <c:v>2.22041757276499</c:v>
                </c:pt>
                <c:pt idx="1285" formatCode="General">
                  <c:v>2.2211984195886401</c:v>
                </c:pt>
                <c:pt idx="1286" formatCode="General">
                  <c:v>2.2220378925837898</c:v>
                </c:pt>
                <c:pt idx="1287" formatCode="General">
                  <c:v>2.2229375177107702</c:v>
                </c:pt>
                <c:pt idx="1288" formatCode="General">
                  <c:v>2.2238984102623598</c:v>
                </c:pt>
                <c:pt idx="1289" formatCode="General">
                  <c:v>2.2249212625469301</c:v>
                </c:pt>
                <c:pt idx="1290" formatCode="General">
                  <c:v>2.22600633446699</c:v>
                </c:pt>
                <c:pt idx="1291" formatCode="General">
                  <c:v>2.2271534472163701</c:v>
                </c:pt>
                <c:pt idx="1292" formatCode="General">
                  <c:v>2.22836198030372</c:v>
                </c:pt>
                <c:pt idx="1293" formatCode="General">
                  <c:v>2.2296308720866702</c:v>
                </c:pt>
                <c:pt idx="1294" formatCode="General">
                  <c:v>2.2309586239708499</c:v>
                </c:pt>
                <c:pt idx="1295" formatCode="General">
                  <c:v>2.2323433083894999</c:v>
                </c:pt>
                <c:pt idx="1296" formatCode="General">
                  <c:v>2.23378258063364</c:v>
                </c:pt>
                <c:pt idx="1297" formatCode="General">
                  <c:v>2.2352736945504601</c:v>
                </c:pt>
                <c:pt idx="1298" formatCode="General">
                  <c:v>2.2368135220690202</c:v>
                </c:pt>
                <c:pt idx="1299" formatCode="General">
                  <c:v>2.23839857644982</c:v>
                </c:pt>
                <c:pt idx="1300" formatCode="General">
                  <c:v>2.24002503908893</c:v>
                </c:pt>
                <c:pt idx="1301" formatCode="General">
                  <c:v>2.24168878964191</c:v>
                </c:pt>
                <c:pt idx="1302" formatCode="General">
                  <c:v>2.2433854391677999</c:v>
                </c:pt>
                <c:pt idx="1303" formatCode="General">
                  <c:v>2.24511045693085</c:v>
                </c:pt>
                <c:pt idx="1304" formatCode="General">
                  <c:v>2.2468588470995798</c:v>
                </c:pt>
                <c:pt idx="1305" formatCode="General">
                  <c:v>2.2486257267332399</c:v>
                </c:pt>
                <c:pt idx="1306" formatCode="General">
                  <c:v>2.2504060106925698</c:v>
                </c:pt>
                <c:pt idx="1307" formatCode="General">
                  <c:v>2.2521945419868401</c:v>
                </c:pt>
                <c:pt idx="1308" formatCode="General">
                  <c:v>2.2539861339448302</c:v>
                </c:pt>
                <c:pt idx="1309" formatCode="General">
                  <c:v>2.2557756121225898</c:v>
                </c:pt>
                <c:pt idx="1310" formatCode="General">
                  <c:v>2.2575578554473399</c:v>
                </c:pt>
                <c:pt idx="1311" formatCode="General">
                  <c:v>2.2593278361276199</c:v>
                </c:pt>
                <c:pt idx="1312" formatCode="General">
                  <c:v>2.26108065790191</c:v>
                </c:pt>
                <c:pt idx="1313" formatCode="General">
                  <c:v>2.2628115922492098</c:v>
                </c:pt>
                <c:pt idx="1314" formatCode="General">
                  <c:v>2.2645161122430899</c:v>
                </c:pt>
                <c:pt idx="1315" formatCode="General">
                  <c:v>2.2661899237926599</c:v>
                </c:pt>
                <c:pt idx="1316" formatCode="General">
                  <c:v>2.2678289940772798</c:v>
                </c:pt>
                <c:pt idx="1317" formatCode="General">
                  <c:v>2.26942957704384</c:v>
                </c:pt>
                <c:pt idx="1318" formatCode="General">
                  <c:v>2.2709882358938098</c:v>
                </c:pt>
                <c:pt idx="1319" formatCode="General">
                  <c:v>2.2725018625393498</c:v>
                </c:pt>
                <c:pt idx="1320" formatCode="General">
                  <c:v>2.2739676940532201</c:v>
                </c:pt>
                <c:pt idx="1321" formatCode="General">
                  <c:v>2.2753833261736398</c:v>
                </c:pt>
                <c:pt idx="1322" formatCode="General">
                  <c:v>2.2767467239532202</c:v>
                </c:pt>
                <c:pt idx="1323" formatCode="General">
                  <c:v>2.2780562296600202</c:v>
                </c:pt>
                <c:pt idx="1324" formatCode="General">
                  <c:v>2.2793105680500201</c:v>
                </c:pt>
                <c:pt idx="1325" formatCode="General">
                  <c:v>2.2805088491340202</c:v>
                </c:pt>
                <c:pt idx="1326" formatCode="General">
                  <c:v>2.2816505685600199</c:v>
                </c:pt>
                <c:pt idx="1327" formatCode="General">
                  <c:v>2.2827356057259598</c:v>
                </c:pt>
                <c:pt idx="1328" formatCode="General">
                  <c:v>2.28376421972877</c:v>
                </c:pt>
                <c:pt idx="1329" formatCode="General">
                  <c:v>2.2847370432451801</c:v>
                </c:pt>
                <c:pt idx="1330" formatCode="General">
                  <c:v>2.2856550744297501</c:v>
                </c:pt>
                <c:pt idx="1331" formatCode="General">
                  <c:v>2.28651966690654</c:v>
                </c:pt>
                <c:pt idx="1332" formatCode="General">
                  <c:v>2.2873325179238599</c:v>
                </c:pt>
                <c:pt idx="1333" formatCode="General">
                  <c:v>2.2880956547373699</c:v>
                </c:pt>
                <c:pt idx="1334" formatCode="General">
                  <c:v>2.28881141928525</c:v>
                </c:pt>
                <c:pt idx="1335" formatCode="General">
                  <c:v>2.2894824512208198</c:v>
                </c:pt>
                <c:pt idx="1336" formatCode="General">
                  <c:v>2.2901116693718602</c:v>
                </c:pt>
                <c:pt idx="1337" formatCode="General">
                  <c:v>2.2907022517025299</c:v>
                </c:pt>
                <c:pt idx="1338" formatCode="General">
                  <c:v>2.2912576138616099</c:v>
                </c:pt>
                <c:pt idx="1339" formatCode="General">
                  <c:v>2.2917813864098799</c:v>
                </c:pt>
                <c:pt idx="1340" formatCode="General">
                  <c:v>2.2922773908291001</c:v>
                </c:pt>
                <c:pt idx="1341" formatCode="General">
                  <c:v>2.2927496144244999</c:v>
                </c:pt>
                <c:pt idx="1342" formatCode="General">
                  <c:v>2.2932021842414998</c:v>
                </c:pt>
                <c:pt idx="1343" formatCode="General">
                  <c:v>2.2936393401253099</c:v>
                </c:pt>
                <c:pt idx="1344" formatCode="General">
                  <c:v>2.2940654070587301</c:v>
                </c:pt>
                <c:pt idx="1345" formatCode="General">
                  <c:v>2.2944847669190098</c:v>
                </c:pt>
                <c:pt idx="1346" formatCode="General">
                  <c:v>2.2949018297985901</c:v>
                </c:pt>
                <c:pt idx="1347" formatCode="General">
                  <c:v>2.2953210050377</c:v>
                </c:pt>
                <c:pt idx="1348" formatCode="General">
                  <c:v>2.2957466721187898</c:v>
                </c:pt>
                <c:pt idx="1349" formatCode="General">
                  <c:v>2.29618315157445</c:v>
                </c:pt>
                <c:pt idx="1350" formatCode="General">
                  <c:v>2.2966346760615601</c:v>
                </c:pt>
                <c:pt idx="1351" formatCode="General">
                  <c:v>2.2971053617560599</c:v>
                </c:pt>
                <c:pt idx="1352" formatCode="General">
                  <c:v>2.2975991802242701</c:v>
                </c:pt>
                <c:pt idx="1353" formatCode="General">
                  <c:v>2.2981199309293499</c:v>
                </c:pt>
                <c:pt idx="1354" formatCode="General">
                  <c:v>2.2986712145347501</c:v>
                </c:pt>
                <c:pt idx="1355" formatCode="General">
                  <c:v>2.2992564071705601</c:v>
                </c:pt>
                <c:pt idx="1356" formatCode="General">
                  <c:v>2.2998786358340499</c:v>
                </c:pt>
                <c:pt idx="1357" formatCode="General">
                  <c:v>2.3005407551010002</c:v>
                </c:pt>
                <c:pt idx="1358" formatCode="General">
                  <c:v>2.3012453253306102</c:v>
                </c:pt>
                <c:pt idx="1359" formatCode="General">
                  <c:v>2.30199459255262</c:v>
                </c:pt>
                <c:pt idx="1360" formatCode="General">
                  <c:v>2.3027904702299802</c:v>
                </c:pt>
                <c:pt idx="1361" formatCode="General">
                  <c:v>2.30363452309438</c:v>
                </c:pt>
                <c:pt idx="1362" formatCode="General">
                  <c:v>2.30452795325259</c:v>
                </c:pt>
                <c:pt idx="1363" formatCode="General">
                  <c:v>2.3054715887601902</c:v>
                </c:pt>
                <c:pt idx="1364" formatCode="General">
                  <c:v>2.3064658748529099</c:v>
                </c:pt>
                <c:pt idx="1365" formatCode="General">
                  <c:v>2.3075108680156098</c:v>
                </c:pt>
                <c:pt idx="1366" formatCode="General">
                  <c:v>2.3086062330523198</c:v>
                </c:pt>
                <c:pt idx="1367" formatCode="General">
                  <c:v>2.3097512432994098</c:v>
                </c:pt>
                <c:pt idx="1368" formatCode="General">
                  <c:v>2.31094478409495</c:v>
                </c:pt>
                <c:pt idx="1369" formatCode="General">
                  <c:v>2.3121853595834101</c:v>
                </c:pt>
                <c:pt idx="1370" formatCode="General">
                  <c:v>2.31347110289374</c:v>
                </c:pt>
                <c:pt idx="1371" formatCode="General">
                  <c:v>2.3147997896831001</c:v>
                </c:pt>
                <c:pt idx="1372" formatCode="General">
                  <c:v>2.3161688549879198</c:v>
                </c:pt>
                <c:pt idx="1373" formatCode="General">
                  <c:v>2.3175754132702302</c:v>
                </c:pt>
                <c:pt idx="1374" formatCode="General">
                  <c:v>2.3190162814920998</c:v>
                </c:pt>
                <c:pt idx="1375" formatCode="General">
                  <c:v>2.3204880049956702</c:v>
                </c:pt>
                <c:pt idx="1376" formatCode="General">
                  <c:v>2.3219868859139998</c:v>
                </c:pt>
                <c:pt idx="1377" formatCode="General">
                  <c:v>2.3235090137890899</c:v>
                </c:pt>
                <c:pt idx="1378" formatCode="General">
                  <c:v>2.3250503893140499</c:v>
                </c:pt>
                <c:pt idx="1379" formatCode="General">
                  <c:v>2.3266065957021098</c:v>
                </c:pt>
                <c:pt idx="1380" formatCode="General">
                  <c:v>2.3281733735906398</c:v>
                </c:pt>
                <c:pt idx="1381" formatCode="General">
                  <c:v>2.3297462990628901</c:v>
                </c:pt>
                <c:pt idx="1382" formatCode="General">
                  <c:v>2.3313209080608401</c:v>
                </c:pt>
                <c:pt idx="1383" formatCode="General">
                  <c:v>2.3328927317628798</c:v>
                </c:pt>
                <c:pt idx="1384" formatCode="General">
                  <c:v>2.3344573312795101</c:v>
                </c:pt>
                <c:pt idx="1385" formatCode="General">
                  <c:v>2.3360103312954399</c:v>
                </c:pt>
                <c:pt idx="1386" formatCode="General">
                  <c:v>2.3375474523275201</c:v>
                </c:pt>
                <c:pt idx="1387" formatCode="General">
                  <c:v>2.3390645413151101</c:v>
                </c:pt>
                <c:pt idx="1388" formatCode="General">
                  <c:v>2.34055760031185</c:v>
                </c:pt>
                <c:pt idx="1389" formatCode="General">
                  <c:v>2.34202281310092</c:v>
                </c:pt>
                <c:pt idx="1390" formatCode="General">
                  <c:v>2.3434565696091298</c:v>
                </c:pt>
                <c:pt idx="1391" formatCode="General">
                  <c:v>2.34485548804482</c:v>
                </c:pt>
                <c:pt idx="1392" formatCode="General">
                  <c:v>2.3462164347293402</c:v>
                </c:pt>
                <c:pt idx="1393" formatCode="General">
                  <c:v>2.3475365416297702</c:v>
                </c:pt>
                <c:pt idx="1394" formatCode="General">
                  <c:v>2.3488132216307802</c:v>
                </c:pt>
                <c:pt idx="1395" formatCode="General">
                  <c:v>2.3500441816050999</c:v>
                </c:pt>
                <c:pt idx="1396" formatCode="General">
                  <c:v>2.3512274333554499</c:v>
                </c:pt>
                <c:pt idx="1397" formatCode="General">
                  <c:v>2.3523613025061199</c:v>
                </c:pt>
                <c:pt idx="1398" formatCode="General">
                  <c:v>2.3534444354209501</c:v>
                </c:pt>
                <c:pt idx="1399" formatCode="General">
                  <c:v>2.3544758042173801</c:v>
                </c:pt>
                <c:pt idx="1400" formatCode="General">
                  <c:v>2.3554547099352598</c:v>
                </c:pt>
                <c:pt idx="1401" formatCode="General">
                  <c:v>2.3563807839056401</c:v>
                </c:pt>
                <c:pt idx="1402" formatCode="General">
                  <c:v>2.3572539873510001</c:v>
                </c:pt>
                <c:pt idx="1403" formatCode="General">
                  <c:v>2.35807460923529</c:v>
                </c:pt>
                <c:pt idx="1404" formatCode="General">
                  <c:v>2.3588432623713</c:v>
                </c:pt>
                <c:pt idx="1405" formatCode="General">
                  <c:v>2.3595608777856198</c:v>
                </c:pt>
                <c:pt idx="1406" formatCode="General">
                  <c:v>2.3602286973376398</c:v>
                </c:pt>
                <c:pt idx="1407" formatCode="General">
                  <c:v>2.3608482645903601</c:v>
                </c:pt>
                <c:pt idx="1408" formatCode="General">
                  <c:v>2.36142141393539</c:v>
                </c:pt>
                <c:pt idx="1409" formatCode="General">
                  <c:v>2.3619502579840401</c:v>
                </c:pt>
                <c:pt idx="1410" formatCode="General">
                  <c:v>2.36243717324917</c:v>
                </c:pt>
                <c:pt idx="1411" formatCode="General">
                  <c:v>2.3628847841573801</c:v>
                </c:pt>
                <c:pt idx="1412" formatCode="General">
                  <c:v>2.36329594544888</c:v>
                </c:pt>
                <c:pt idx="1413" formatCode="General">
                  <c:v>2.3636737230402098</c:v>
                </c:pt>
                <c:pt idx="1414" formatCode="General">
                  <c:v>2.3640213734432902</c:v>
                </c:pt>
                <c:pt idx="1415" formatCode="General">
                  <c:v>2.3643423218517801</c:v>
                </c:pt>
                <c:pt idx="1416" formatCode="General">
                  <c:v>2.36464013902174</c:v>
                </c:pt>
                <c:pt idx="1417" formatCode="General">
                  <c:v>2.3649185170874598</c:v>
                </c:pt>
                <c:pt idx="1418" formatCode="General">
                  <c:v>2.36518124446525</c:v>
                </c:pt>
                <c:pt idx="1419" formatCode="General">
                  <c:v>2.3654321800068598</c:v>
                </c:pt>
                <c:pt idx="1420" formatCode="General">
                  <c:v>2.3656752265712702</c:v>
                </c:pt>
                <c:pt idx="1421" formatCode="General">
                  <c:v>2.36591430418741</c:v>
                </c:pt>
                <c:pt idx="1422" formatCode="General">
                  <c:v>2.36615332298314</c:v>
                </c:pt>
                <c:pt idx="1423" formatCode="General">
                  <c:v>2.3663961560560001</c:v>
                </c:pt>
                <c:pt idx="1424" formatCode="General">
                  <c:v>2.3666466124607899</c:v>
                </c:pt>
                <c:pt idx="1425" formatCode="General">
                  <c:v>2.3669084104875</c:v>
                </c:pt>
                <c:pt idx="1426" formatCode="General">
                  <c:v>2.3671851514011499</c:v>
                </c:pt>
                <c:pt idx="1427" formatCode="General">
                  <c:v>2.36748029381353</c:v>
                </c:pt>
                <c:pt idx="1428" formatCode="General">
                  <c:v>2.3677971288550301</c:v>
                </c:pt>
                <c:pt idx="1429" formatCode="General">
                  <c:v>2.3681387563139902</c:v>
                </c:pt>
                <c:pt idx="1430" formatCode="General">
                  <c:v>2.3685080619103198</c:v>
                </c:pt>
                <c:pt idx="1431" formatCode="General">
                  <c:v>2.3689076958705</c:v>
                </c:pt>
                <c:pt idx="1432" formatCode="General">
                  <c:v>2.3693400529710802</c:v>
                </c:pt>
                <c:pt idx="1433" formatCode="General">
                  <c:v>2.3698072542183799</c:v>
                </c:pt>
                <c:pt idx="1434" formatCode="General">
                  <c:v>2.37031113033163</c:v>
                </c:pt>
                <c:pt idx="1435" formatCode="General">
                  <c:v>2.3708532071955202</c:v>
                </c:pt>
                <c:pt idx="1436" formatCode="General">
                  <c:v>2.3714346934450599</c:v>
                </c:pt>
                <c:pt idx="1437" formatCode="General">
                  <c:v>2.3720564703398601</c:v>
                </c:pt>
                <c:pt idx="1438" formatCode="General">
                  <c:v>2.37271908407648</c:v>
                </c:pt>
                <c:pt idx="1439" formatCode="General">
                  <c:v>2.3734227406747301</c:v>
                </c:pt>
                <c:pt idx="1440" formatCode="General">
                  <c:v>2.3741673035572401</c:v>
                </c:pt>
                <c:pt idx="1441" formatCode="General">
                  <c:v>2.3749522939198102</c:v>
                </c:pt>
                <c:pt idx="1442" formatCode="General">
                  <c:v>2.3757768939636601</c:v>
                </c:pt>
                <c:pt idx="1443" formatCode="General">
                  <c:v>2.3766399530295499</c:v>
                </c:pt>
                <c:pt idx="1444" formatCode="General">
                  <c:v>2.37753999663741</c:v>
                </c:pt>
                <c:pt idx="1445" formatCode="General">
                  <c:v>2.3784752383957102</c:v>
                </c:pt>
                <c:pt idx="1446" formatCode="General">
                  <c:v>2.3794435947016002</c:v>
                </c:pt>
                <c:pt idx="1447" formatCode="General">
                  <c:v>2.3804427021081902</c:v>
                </c:pt>
                <c:pt idx="1448" formatCode="General">
                  <c:v>2.3814699371900399</c:v>
                </c:pt>
                <c:pt idx="1449" formatCode="General">
                  <c:v>2.3825224386941102</c:v>
                </c:pt>
                <c:pt idx="1450" formatCode="General">
                  <c:v>2.3835971317220901</c:v>
                </c:pt>
                <c:pt idx="1451" formatCode="General">
                  <c:v>2.38469075365377</c:v>
                </c:pt>
                <c:pt idx="1452" formatCode="General">
                  <c:v>2.3857999698191401</c:v>
                </c:pt>
                <c:pt idx="1453" formatCode="General">
                  <c:v>2.3869210510754901</c:v>
                </c:pt>
                <c:pt idx="1454" formatCode="General">
                  <c:v>2.38805042558179</c:v>
                </c:pt>
                <c:pt idx="1455" formatCode="General">
                  <c:v>2.3891843622640301</c:v>
                </c:pt>
                <c:pt idx="1456" formatCode="General">
                  <c:v>2.3903190862538501</c:v>
                </c:pt>
                <c:pt idx="1457" formatCode="General">
                  <c:v>2.3914508080735701</c:v>
                </c:pt>
                <c:pt idx="1458" formatCode="General">
                  <c:v>2.39257575218112</c:v>
                </c:pt>
                <c:pt idx="1459" formatCode="General">
                  <c:v>2.3936901845962999</c:v>
                </c:pt>
                <c:pt idx="1460" formatCode="General">
                  <c:v>2.39479043936928</c:v>
                </c:pt>
                <c:pt idx="1461" formatCode="General">
                  <c:v>2.3958729436961499</c:v>
                </c:pt>
                <c:pt idx="1462" formatCode="General">
                  <c:v>2.3969342415317301</c:v>
                </c:pt>
                <c:pt idx="1463" formatCode="General">
                  <c:v>2.3979710155952998</c:v>
                </c:pt>
                <c:pt idx="1464" formatCode="General">
                  <c:v>2.3989801077079602</c:v>
                </c:pt>
                <c:pt idx="1465" formatCode="General">
                  <c:v>2.39995853743841</c:v>
                </c:pt>
                <c:pt idx="1466" formatCode="General">
                  <c:v>2.4009035190664001</c:v>
                </c:pt>
                <c:pt idx="1467" formatCode="General">
                  <c:v>2.4018124768979101</c:v>
                </c:pt>
                <c:pt idx="1468" formatCode="General">
                  <c:v>2.4026830589827299</c:v>
                </c:pt>
                <c:pt idx="1469" formatCode="General">
                  <c:v>2.4035131492938802</c:v>
                </c:pt>
                <c:pt idx="1470" formatCode="General">
                  <c:v>2.4043008784290101</c:v>
                </c:pt>
                <c:pt idx="1471" formatCode="General">
                  <c:v>2.4050446328873898</c:v>
                </c:pt>
                <c:pt idx="1472" formatCode="General">
                  <c:v>2.4057430629644299</c:v>
                </c:pt>
                <c:pt idx="1473" formatCode="General">
                  <c:v>2.4063950892893202</c:v>
                </c:pt>
                <c:pt idx="1474" formatCode="General">
                  <c:v>2.4069999080129598</c:v>
                </c:pt>
                <c:pt idx="1475" formatCode="General">
                  <c:v>2.40755699463414</c:v>
                </c:pt>
                <c:pt idx="1476" formatCode="General">
                  <c:v>2.4080661064340099</c:v>
                </c:pt>
                <c:pt idx="1477" formatCode="General">
                  <c:v>2.40852728347362</c:v>
                </c:pt>
                <c:pt idx="1478" formatCode="General">
                  <c:v>2.4089408480978398</c:v>
                </c:pt>
                <c:pt idx="1479" formatCode="General">
                  <c:v>2.40930740288288</c:v>
                </c:pt>
                <c:pt idx="1480" formatCode="General">
                  <c:v>2.4096278269633702</c:v>
                </c:pt>
                <c:pt idx="1481" formatCode="General">
                  <c:v>2.40990327067987</c:v>
                </c:pt>
                <c:pt idx="1482" formatCode="General">
                  <c:v>2.4101351484978299</c:v>
                </c:pt>
                <c:pt idx="1483" formatCode="General">
                  <c:v>2.4103251301641602</c:v>
                </c:pt>
                <c:pt idx="1484" formatCode="General">
                  <c:v>2.4104751300866201</c:v>
                </c:pt>
                <c:pt idx="1485" formatCode="General">
                  <c:v>2.4105872949438498</c:v>
                </c:pt>
                <c:pt idx="1486" formatCode="General">
                  <c:v>2.4106639895581901</c:v>
                </c:pt>
                <c:pt idx="1487" formatCode="General">
                  <c:v>2.4107077810887101</c:v>
                </c:pt>
                <c:pt idx="1488" formatCode="General">
                  <c:v>2.4107214216270201</c:v>
                </c:pt>
                <c:pt idx="1489" formatCode="General">
                  <c:v>2.4107078293023698</c:v>
                </c:pt>
                <c:pt idx="1490" formatCode="General">
                  <c:v>2.4106700680242801</c:v>
                </c:pt>
                <c:pt idx="1491" formatCode="General">
                  <c:v>2.4106113260101498</c:v>
                </c:pt>
                <c:pt idx="1492" formatCode="General">
                  <c:v>2.4105348932610902</c:v>
                </c:pt>
                <c:pt idx="1493" formatCode="General">
                  <c:v>2.4104441381617301</c:v>
                </c:pt>
                <c:pt idx="1494" formatCode="General">
                  <c:v>2.4103424833888099</c:v>
                </c:pt>
                <c:pt idx="1495" formatCode="General">
                  <c:v>2.4102333813191201</c:v>
                </c:pt>
                <c:pt idx="1496" formatCode="General">
                  <c:v>2.4101202891297802</c:v>
                </c:pt>
                <c:pt idx="1497" formatCode="General">
                  <c:v>2.4100066437843002</c:v>
                </c:pt>
                <c:pt idx="1498" formatCode="General">
                  <c:v>2.4098958370955299</c:v>
                </c:pt>
                <c:pt idx="1499" formatCode="General">
                  <c:v>2.40979119105336</c:v>
                </c:pt>
                <c:pt idx="1500" formatCode="General">
                  <c:v>2.4096959335999002</c:v>
                </c:pt>
                <c:pt idx="1501" formatCode="General">
                  <c:v>2.4096131750302399</c:v>
                </c:pt>
                <c:pt idx="1502" formatCode="General">
                  <c:v>2.40954588519083</c:v>
                </c:pt>
                <c:pt idx="1503" formatCode="General">
                  <c:v>2.4094968716427401</c:v>
                </c:pt>
                <c:pt idx="1504" formatCode="General">
                  <c:v>2.40946875895155</c:v>
                </c:pt>
                <c:pt idx="1505" formatCode="General">
                  <c:v>2.40946396926104</c:v>
                </c:pt>
                <c:pt idx="1506" formatCode="General">
                  <c:v>2.4094847043033201</c:v>
                </c:pt>
                <c:pt idx="1507" formatCode="General">
                  <c:v>2.4095329289932601</c:v>
                </c:pt>
                <c:pt idx="1508" formatCode="General">
                  <c:v>2.40961035675027</c:v>
                </c:pt>
                <c:pt idx="1509" formatCode="General">
                  <c:v>2.4097184366845199</c:v>
                </c:pt>
                <c:pt idx="1510" formatCode="General">
                  <c:v>2.4098583427776701</c:v>
                </c:pt>
                <c:pt idx="1511" formatCode="General">
                  <c:v>2.41003096517918</c:v>
                </c:pt>
                <c:pt idx="1512" formatCode="General">
                  <c:v>2.4102369037277098</c:v>
                </c:pt>
                <c:pt idx="1513" formatCode="General">
                  <c:v>2.4104764637931302</c:v>
                </c:pt>
                <c:pt idx="1514" formatCode="General">
                  <c:v>2.4107496545167399</c:v>
                </c:pt>
                <c:pt idx="1515" formatCode="General">
                  <c:v>2.41105618950637</c:v>
                </c:pt>
                <c:pt idx="1516" formatCode="General">
                  <c:v>2.4113954900182502</c:v>
                </c:pt>
                <c:pt idx="1517" formatCode="General">
                  <c:v>2.4117666906292499</c:v>
                </c:pt>
                <c:pt idx="1518" formatCode="General">
                  <c:v>2.4121686473717001</c:v>
                </c:pt>
                <c:pt idx="1519" formatCode="General">
                  <c:v>2.4125999482690701</c:v>
                </c:pt>
                <c:pt idx="1520" formatCode="General">
                  <c:v>2.41305892617524</c:v>
                </c:pt>
                <c:pt idx="1521" formatCode="General">
                  <c:v>2.4135436737838298</c:v>
                </c:pt>
                <c:pt idx="1522" formatCode="General">
                  <c:v>2.4140520606383902</c:v>
                </c:pt>
                <c:pt idx="1523" formatCode="General">
                  <c:v>2.4145817519408999</c:v>
                </c:pt>
                <c:pt idx="1524" formatCode="General">
                  <c:v>2.4151302289255798</c:v>
                </c:pt>
                <c:pt idx="1525" formatCode="General">
                  <c:v>2.41569481054007</c:v>
                </c:pt>
                <c:pt idx="1526" formatCode="General">
                  <c:v>2.4162726761564701</c:v>
                </c:pt>
                <c:pt idx="1527" formatCode="General">
                  <c:v>2.4168609762752902</c:v>
                </c:pt>
                <c:pt idx="1528" formatCode="General">
                  <c:v>2.4174565098137899</c:v>
                </c:pt>
                <c:pt idx="1529" formatCode="General">
                  <c:v>2.4180562645454802</c:v>
                </c:pt>
                <c:pt idx="1530" formatCode="General">
                  <c:v>2.41865709909889</c:v>
                </c:pt>
                <c:pt idx="1531" formatCode="General">
                  <c:v>2.4192558514381499</c:v>
                </c:pt>
                <c:pt idx="1532" formatCode="General">
                  <c:v>2.41984936182453</c:v>
                </c:pt>
                <c:pt idx="1533" formatCode="General">
                  <c:v>2.4204344949792902</c:v>
                </c:pt>
                <c:pt idx="1534" formatCode="General">
                  <c:v>2.4210081612894299</c:v>
                </c:pt>
                <c:pt idx="1535" formatCode="General">
                  <c:v>2.4215673369367399</c:v>
                </c:pt>
                <c:pt idx="1536" formatCode="General">
                  <c:v>2.4221090828698801</c:v>
                </c:pt>
                <c:pt idx="1537" formatCode="General">
                  <c:v>2.4226305625763498</c:v>
                </c:pt>
                <c:pt idx="1538" formatCode="General">
                  <c:v>2.4231290586447498</c:v>
                </c:pt>
                <c:pt idx="1539" formatCode="General">
                  <c:v>2.4236019881355402</c:v>
                </c:pt>
                <c:pt idx="1540" formatCode="General">
                  <c:v>2.4240469167997598</c:v>
                </c:pt>
                <c:pt idx="1541" formatCode="General">
                  <c:v>2.4244615721990499</c:v>
                </c:pt>
                <c:pt idx="1542" formatCode="General">
                  <c:v>2.4248438557857401</c:v>
                </c:pt>
                <c:pt idx="1543" formatCode="General">
                  <c:v>2.4251918540001398</c:v>
                </c:pt>
                <c:pt idx="1544" formatCode="General">
                  <c:v>2.42550384843303</c:v>
                </c:pt>
                <c:pt idx="1545" formatCode="General">
                  <c:v>2.4257783250862599</c:v>
                </c:pt>
                <c:pt idx="1546" formatCode="General">
                  <c:v>2.42601398274501</c:v>
                </c:pt>
                <c:pt idx="1547" formatCode="General">
                  <c:v>2.4262097404525198</c:v>
                </c:pt>
                <c:pt idx="1548" formatCode="General">
                  <c:v>2.4263647440547298</c:v>
                </c:pt>
                <c:pt idx="1549" formatCode="General">
                  <c:v>2.42647837175954</c:v>
                </c:pt>
                <c:pt idx="1550" formatCode="General">
                  <c:v>2.4265502386345901</c:v>
                </c:pt>
                <c:pt idx="1551" formatCode="General">
                  <c:v>2.4265801999515899</c:v>
                </c:pt>
                <c:pt idx="1552" formatCode="General">
                  <c:v>2.42656835327332</c:v>
                </c:pt>
                <c:pt idx="1553" formatCode="General">
                  <c:v>2.4265150391743102</c:v>
                </c:pt>
                <c:pt idx="1554" formatCode="General">
                  <c:v>2.4264208404872099</c:v>
                </c:pt>
                <c:pt idx="1555" formatCode="General">
                  <c:v>2.4262865799740601</c:v>
                </c:pt>
                <c:pt idx="1556" formatCode="General">
                  <c:v>2.42611331633544</c:v>
                </c:pt>
                <c:pt idx="1557" formatCode="General">
                  <c:v>2.4259023384893501</c:v>
                </c:pt>
                <c:pt idx="1558" formatCode="General">
                  <c:v>2.4256551580752101</c:v>
                </c:pt>
                <c:pt idx="1559" formatCode="General">
                  <c:v>2.4253735001653101</c:v>
                </c:pt>
                <c:pt idx="1560" formatCode="General">
                  <c:v>2.42505929219509</c:v>
                </c:pt>
                <c:pt idx="1561" formatCode="General">
                  <c:v>2.4247146511535602</c:v>
                </c:pt>
                <c:pt idx="1562" formatCode="General">
                  <c:v>2.4243418691049099</c:v>
                </c:pt>
                <c:pt idx="1563" formatCode="General">
                  <c:v>2.42394339714027</c:v>
                </c:pt>
                <c:pt idx="1564" formatCode="General">
                  <c:v>2.4235218278845698</c:v>
                </c:pt>
                <c:pt idx="1565" formatCode="General">
                  <c:v>2.42307987670595</c:v>
                </c:pt>
                <c:pt idx="1566" formatCode="General">
                  <c:v>2.4226203617937099</c:v>
                </c:pt>
                <c:pt idx="1567" formatCode="General">
                  <c:v>2.42214618328632</c:v>
                </c:pt>
                <c:pt idx="1568" formatCode="General">
                  <c:v>2.4216603016410199</c:v>
                </c:pt>
                <c:pt idx="1569" formatCode="General">
                  <c:v>2.42116571544413</c:v>
                </c:pt>
                <c:pt idx="1570" formatCode="General">
                  <c:v>2.4206654388637698</c:v>
                </c:pt>
                <c:pt idx="1571" formatCode="General">
                  <c:v>2.4201624789471001</c:v>
                </c:pt>
                <c:pt idx="1572" formatCode="General">
                  <c:v>2.4196598129612799</c:v>
                </c:pt>
                <c:pt idx="1573" formatCode="General">
                  <c:v>2.4191603659722798</c:v>
                </c:pt>
                <c:pt idx="1574" formatCode="General">
                  <c:v>2.4186669888495298</c:v>
                </c:pt>
                <c:pt idx="1575" formatCode="General">
                  <c:v>2.4181824368762701</c:v>
                </c:pt>
                <c:pt idx="1576" formatCode="General">
                  <c:v>2.4177093491377701</c:v>
                </c:pt>
                <c:pt idx="1577" formatCode="General">
                  <c:v>2.4172502288503899</c:v>
                </c:pt>
                <c:pt idx="1578" formatCode="General">
                  <c:v>2.4168074247865601</c:v>
                </c:pt>
                <c:pt idx="1579" formatCode="General">
                  <c:v>2.4163831139415501</c:v>
                </c:pt>
                <c:pt idx="1580" formatCode="General">
                  <c:v>2.4159792855800402</c:v>
                </c:pt>
                <c:pt idx="1581" formatCode="General">
                  <c:v>2.4155977267914102</c:v>
                </c:pt>
                <c:pt idx="1582" formatCode="General">
                  <c:v>2.4152400096745099</c:v>
                </c:pt>
                <c:pt idx="1583" formatCode="General">
                  <c:v>2.4149074802625901</c:v>
                </c:pt>
                <c:pt idx="1584" formatCode="General">
                  <c:v>2.4146012492891802</c:v>
                </c:pt>
                <c:pt idx="1585" formatCode="General">
                  <c:v>2.4143221848839298</c:v>
                </c:pt>
                <c:pt idx="1586" formatCode="General">
                  <c:v>2.4140709072734499</c:v>
                </c:pt>
                <c:pt idx="1587" formatCode="General">
                  <c:v>2.4138477855474099</c:v>
                </c:pt>
                <c:pt idx="1588" formatCode="General">
                  <c:v>2.4136529365313701</c:v>
                </c:pt>
                <c:pt idx="1589" formatCode="General">
                  <c:v>2.4134862257882701</c:v>
                </c:pt>
                <c:pt idx="1590" formatCode="General">
                  <c:v>2.4133472707469101</c:v>
                </c:pt>
                <c:pt idx="1591" formatCode="General">
                  <c:v>2.4132354459312899</c:v>
                </c:pt>
                <c:pt idx="1592" formatCode="General">
                  <c:v>2.4131498902375101</c:v>
                </c:pt>
                <c:pt idx="1593" formatCode="General">
                  <c:v>2.4130895161766999</c:v>
                </c:pt>
                <c:pt idx="1594" formatCode="General">
                  <c:v>2.4130530209740901</c:v>
                </c:pt>
                <c:pt idx="1595" formatCode="General">
                  <c:v>2.41303889938587</c:v>
                </c:pt>
                <c:pt idx="1596" formatCode="General">
                  <c:v>2.4130454580688898</c:v>
                </c:pt>
                <c:pt idx="1597" formatCode="General">
                  <c:v>2.4130708313143301</c:v>
                </c:pt>
                <c:pt idx="1598" formatCode="General">
                  <c:v>2.41311299793592</c:v>
                </c:pt>
                <c:pt idx="1599" formatCode="General">
                  <c:v>2.4131697990879402</c:v>
                </c:pt>
                <c:pt idx="1600" formatCode="General">
                  <c:v>2.4132389567782999</c:v>
                </c:pt>
                <c:pt idx="1601" formatCode="General">
                  <c:v>2.4133180928386402</c:v>
                </c:pt>
                <c:pt idx="1602" formatCode="General">
                  <c:v>2.4134047481166001</c:v>
                </c:pt>
                <c:pt idx="1603" formatCode="General">
                  <c:v>2.41349648961583</c:v>
                </c:pt>
                <c:pt idx="1604" formatCode="General">
                  <c:v>2.4135905800558</c:v>
                </c:pt>
                <c:pt idx="1605" formatCode="General">
                  <c:v>2.4136845170816601</c:v>
                </c:pt>
                <c:pt idx="1606" formatCode="General">
                  <c:v>2.4137757065121002</c:v>
                </c:pt>
                <c:pt idx="1607" formatCode="General">
                  <c:v>2.41386156532664</c:v>
                </c:pt>
                <c:pt idx="1608" formatCode="General">
                  <c:v>2.4139395382508102</c:v>
                </c:pt>
                <c:pt idx="1609" formatCode="General">
                  <c:v>2.41400711351229</c:v>
                </c:pt>
                <c:pt idx="1610" formatCode="General">
                  <c:v>2.4140618377415399</c:v>
                </c:pt>
                <c:pt idx="1611" formatCode="General">
                  <c:v>2.4141013300196499</c:v>
                </c:pt>
                <c:pt idx="1612" formatCode="General">
                  <c:v>2.4141232951011302</c:v>
                </c:pt>
                <c:pt idx="1613" formatCode="General">
                  <c:v>2.4141255358576199</c:v>
                </c:pt>
                <c:pt idx="1614" formatCode="General">
                  <c:v>2.41410596500089</c:v>
                </c:pt>
                <c:pt idx="1615" formatCode="General">
                  <c:v>2.4140626161481298</c:v>
                </c:pt>
                <c:pt idx="1616" formatCode="General">
                  <c:v>2.4139936542898099</c:v>
                </c:pt>
                <c:pt idx="1617" formatCode="General">
                  <c:v>2.4138973857110799</c:v>
                </c:pt>
                <c:pt idx="1618" formatCode="General">
                  <c:v>2.41377226740211</c:v>
                </c:pt>
                <c:pt idx="1619" formatCode="General">
                  <c:v>2.41361691597205</c:v>
                </c:pt>
                <c:pt idx="1620" formatCode="General">
                  <c:v>2.4134301160575999</c:v>
                </c:pt>
                <c:pt idx="1621" formatCode="General">
                  <c:v>2.4132108281914202</c:v>
                </c:pt>
                <c:pt idx="1622" formatCode="General">
                  <c:v>2.4129581960695901</c:v>
                </c:pt>
                <c:pt idx="1623" formatCode="General">
                  <c:v>2.4126715531335599</c:v>
                </c:pt>
                <c:pt idx="1624" formatCode="General">
                  <c:v>2.4123504283608099</c:v>
                </c:pt>
                <c:pt idx="1625" formatCode="General">
                  <c:v>2.4119945511424401</c:v>
                </c:pt>
                <c:pt idx="1626" formatCode="General">
                  <c:v>2.4116038551150201</c:v>
                </c:pt>
                <c:pt idx="1627" formatCode="General">
                  <c:v>2.4111784808099999</c:v>
                </c:pt>
                <c:pt idx="1628" formatCode="General">
                  <c:v>2.4107187769862599</c:v>
                </c:pt>
                <c:pt idx="1629" formatCode="General">
                  <c:v>2.4102253005207102</c:v>
                </c:pt>
                <c:pt idx="1630" formatCode="General">
                  <c:v>2.4096988147470699</c:v>
                </c:pt>
                <c:pt idx="1631" formatCode="General">
                  <c:v>2.4091402861539102</c:v>
                </c:pt>
                <c:pt idx="1632" formatCode="General">
                  <c:v>2.40855087937882</c:v>
                </c:pt>
                <c:pt idx="1633" formatCode="General">
                  <c:v>2.4079319504641399</c:v>
                </c:pt>
                <c:pt idx="1634" formatCode="General">
                  <c:v>2.4072850383709801</c:v>
                </c:pt>
                <c:pt idx="1635" formatCode="General">
                  <c:v>2.4066118547801998</c:v>
                </c:pt>
                <c:pt idx="1636" formatCode="General">
                  <c:v>2.4059142722404299</c:v>
                </c:pt>
                <c:pt idx="1637" formatCode="General">
                  <c:v>2.4051943107532301</c:v>
                </c:pt>
                <c:pt idx="1638" formatCode="General">
                  <c:v>2.4044541229128602</c:v>
                </c:pt>
                <c:pt idx="1639" formatCode="General">
                  <c:v>2.4036959777423901</c:v>
                </c:pt>
                <c:pt idx="1640" formatCode="General">
                  <c:v>2.4029222433878399</c:v>
                </c:pt>
                <c:pt idx="1641" formatCode="General">
                  <c:v>2.4021353688484499</c:v>
                </c:pt>
                <c:pt idx="1642" formatCode="General">
                  <c:v>2.4013378649325201</c:v>
                </c:pt>
                <c:pt idx="1643" formatCode="General">
                  <c:v>2.40053228463597</c:v>
                </c:pt>
                <c:pt idx="1644" formatCode="General">
                  <c:v>2.3997212031444599</c:v>
                </c:pt>
                <c:pt idx="1645" formatCode="General">
                  <c:v>2.39890719765949</c:v>
                </c:pt>
                <c:pt idx="1646" formatCode="General">
                  <c:v>2.39809282724632</c:v>
                </c:pt>
                <c:pt idx="1647" formatCode="General">
                  <c:v>2.3972806128956301</c:v>
                </c:pt>
                <c:pt idx="1648" formatCode="General">
                  <c:v>2.3964730179834199</c:v>
                </c:pt>
                <c:pt idx="1649" formatCode="General">
                  <c:v>2.3956724293046201</c:v>
                </c:pt>
                <c:pt idx="1650" formatCode="General">
                  <c:v>2.3948811388459399</c:v>
                </c:pt>
                <c:pt idx="1651" formatCode="General">
                  <c:v>2.3941013264528199</c:v>
                </c:pt>
                <c:pt idx="1652" formatCode="General">
                  <c:v>2.3933350435344098</c:v>
                </c:pt>
                <c:pt idx="1653" formatCode="General">
                  <c:v>2.3925841979397302</c:v>
                </c:pt>
                <c:pt idx="1654" formatCode="General">
                  <c:v>2.3918505401265602</c:v>
                </c:pt>
                <c:pt idx="1655" formatCode="General">
                  <c:v>2.3911356507338999</c:v>
                </c:pt>
                <c:pt idx="1656" formatCode="General">
                  <c:v>2.39044092965697</c:v>
                </c:pt>
                <c:pt idx="1657" formatCode="General">
                  <c:v>2.3897675867119501</c:v>
                </c:pt>
                <c:pt idx="1658" formatCode="General">
                  <c:v>2.3891166339651901</c:v>
                </c:pt>
                <c:pt idx="1659" formatCode="General">
                  <c:v>2.3884888797877601</c:v>
                </c:pt>
                <c:pt idx="1660" formatCode="General">
                  <c:v>2.38788492468192</c:v>
                </c:pt>
                <c:pt idx="1661" formatCode="General">
                  <c:v>2.3873051589096699</c:v>
                </c:pt>
                <c:pt idx="1662" formatCode="General">
                  <c:v>2.3867497619361302</c:v>
                </c:pt>
                <c:pt idx="1663" formatCode="General">
                  <c:v>2.3862187036814202</c:v>
                </c:pt>
                <c:pt idx="1664" formatCode="General">
                  <c:v>2.3857117475540899</c:v>
                </c:pt>
                <c:pt idx="1665" formatCode="General">
                  <c:v>2.3852284552177201</c:v>
                </c:pt>
                <c:pt idx="1666" formatCode="General">
                  <c:v>2.3847681930198901</c:v>
                </c:pt>
                <c:pt idx="1667" formatCode="General">
                  <c:v>2.3843301399899399</c:v>
                </c:pt>
                <c:pt idx="1668" formatCode="General">
                  <c:v>2.3839132972902499</c:v>
                </c:pt>
                <c:pt idx="1669" formatCode="General">
                  <c:v>2.3835164989846001</c:v>
                </c:pt>
                <c:pt idx="1670" formatCode="General">
                  <c:v>2.3831384239687301</c:v>
                </c:pt>
                <c:pt idx="1671" formatCode="General">
                  <c:v>2.3827776088922299</c:v>
                </c:pt>
                <c:pt idx="1672" formatCode="General">
                  <c:v>2.38243246188904</c:v>
                </c:pt>
                <c:pt idx="1673" formatCode="General">
                  <c:v>2.3821012769263898</c:v>
                </c:pt>
                <c:pt idx="1674" formatCode="General">
                  <c:v>2.3817822485796101</c:v>
                </c:pt>
                <c:pt idx="1675" formatCode="General">
                  <c:v>2.3814734870431802</c:v>
                </c:pt>
                <c:pt idx="1676" formatCode="General">
                  <c:v>2.3811730331971499</c:v>
                </c:pt>
                <c:pt idx="1677" formatCode="General">
                  <c:v>2.3808788735620601</c:v>
                </c:pt>
                <c:pt idx="1678" formatCode="General">
                  <c:v>2.3805890407864299</c:v>
                </c:pt>
                <c:pt idx="1679" formatCode="General">
                  <c:v>2.3803012870767701</c:v>
                </c:pt>
                <c:pt idx="1680" formatCode="General">
                  <c:v>2.3800136059734198</c:v>
                </c:pt>
                <c:pt idx="1681" formatCode="General">
                  <c:v>2.37972390920309</c:v>
                </c:pt>
                <c:pt idx="1682" formatCode="General">
                  <c:v>2.3794301229190502</c:v>
                </c:pt>
                <c:pt idx="1683" formatCode="General">
                  <c:v>2.3791301997699499</c:v>
                </c:pt>
                <c:pt idx="1684" formatCode="General">
                  <c:v>2.3788221303702901</c:v>
                </c:pt>
                <c:pt idx="1685" formatCode="General">
                  <c:v>2.37850395420549</c:v>
                </c:pt>
                <c:pt idx="1686" formatCode="General">
                  <c:v>2.3781737700213998</c:v>
                </c:pt>
                <c:pt idx="1687" formatCode="General">
                  <c:v>2.3778297457588198</c:v>
                </c:pt>
                <c:pt idx="1688" formatCode="General">
                  <c:v>2.37747012809856</c:v>
                </c:pt>
                <c:pt idx="1689" formatCode="General">
                  <c:v>2.3770932516802201</c:v>
                </c:pt>
                <c:pt idx="1690" formatCode="General">
                  <c:v>2.3766975480500498</c:v>
                </c:pt>
                <c:pt idx="1691" formatCode="General">
                  <c:v>2.3762815543786502</c:v>
                </c:pt>
                <c:pt idx="1692" formatCode="General">
                  <c:v>2.37584392197035</c:v>
                </c:pt>
                <c:pt idx="1693" formatCode="General">
                  <c:v>2.3753834245632</c:v>
                </c:pt>
                <c:pt idx="1694" formatCode="General">
                  <c:v>2.37489896639301</c:v>
                </c:pt>
                <c:pt idx="1695" formatCode="General">
                  <c:v>2.3743895899691001</c:v>
                </c:pt>
                <c:pt idx="1696" formatCode="General">
                  <c:v>2.3738544834834299</c:v>
                </c:pt>
                <c:pt idx="1697" formatCode="General">
                  <c:v>2.3732929877522202</c:v>
                </c:pt>
                <c:pt idx="1698" formatCode="General">
                  <c:v>2.3727046025689802</c:v>
                </c:pt>
                <c:pt idx="1699" formatCode="General">
                  <c:v>2.3720889923335999</c:v>
                </c:pt>
                <c:pt idx="1700" formatCode="General">
                  <c:v>2.37144599081289</c:v>
                </c:pt>
                <c:pt idx="1701" formatCode="General">
                  <c:v>2.3707756048849702</c:v>
                </c:pt>
                <c:pt idx="1702" formatCode="General">
                  <c:v>2.3700780171240798</c:v>
                </c:pt>
                <c:pt idx="1703" formatCode="General">
                  <c:v>2.3693535870920699</c:v>
                </c:pt>
                <c:pt idx="1704" formatCode="General">
                  <c:v>2.3686028512189901</c:v>
                </c:pt>
                <c:pt idx="1705" formatCode="General">
                  <c:v>2.3678265211768199</c:v>
                </c:pt>
                <c:pt idx="1706" formatCode="General">
                  <c:v>2.3670254806753399</c:v>
                </c:pt>
                <c:pt idx="1707" formatCode="General">
                  <c:v>2.3662007806387599</c:v>
                </c:pt>
                <c:pt idx="1708" formatCode="General">
                  <c:v>2.3653536327515301</c:v>
                </c:pt>
                <c:pt idx="1709" formatCode="General">
                  <c:v>2.3644854013942398</c:v>
                </c:pt>
                <c:pt idx="1710" formatCode="General">
                  <c:v>2.36359759402063</c:v>
                </c:pt>
                <c:pt idx="1711" formatCode="General">
                  <c:v>2.3626918500569301</c:v>
                </c:pt>
                <c:pt idx="1712" formatCode="General">
                  <c:v>2.3617699284313498</c:v>
                </c:pt>
                <c:pt idx="1713" formatCode="General">
                  <c:v>2.3608336938655201</c:v>
                </c:pt>
                <c:pt idx="1714" formatCode="General">
                  <c:v>2.3598851020796499</c:v>
                </c:pt>
                <c:pt idx="1715" formatCode="General">
                  <c:v>2.35892618407909</c:v>
                </c:pt>
                <c:pt idx="1716" formatCode="General">
                  <c:v>2.3579590297015698</c:v>
                </c:pt>
                <c:pt idx="1717" formatCode="General">
                  <c:v>2.3569857706122099</c:v>
                </c:pt>
                <c:pt idx="1718" formatCode="General">
                  <c:v>2.35600856293647</c:v>
                </c:pt>
                <c:pt idx="1719" formatCode="General">
                  <c:v>2.3550295697218502</c:v>
                </c:pt>
                <c:pt idx="1720" formatCode="General">
                  <c:v>2.3540509434153498</c:v>
                </c:pt>
                <c:pt idx="1721" formatCode="General">
                  <c:v>2.35307480853852</c:v>
                </c:pt>
                <c:pt idx="1722" formatCode="General">
                  <c:v>2.3521032447335002</c:v>
                </c:pt>
                <c:pt idx="1723" formatCode="General">
                  <c:v>2.35113827034428</c:v>
                </c:pt>
                <c:pt idx="1724" formatCode="General">
                  <c:v>2.35018182668651</c:v>
                </c:pt>
                <c:pt idx="1725" formatCode="General">
                  <c:v>2.3492357631474801</c:v>
                </c:pt>
                <c:pt idx="1726" formatCode="General">
                  <c:v>2.3483018232461501</c:v>
                </c:pt>
                <c:pt idx="1727" formatCode="General">
                  <c:v>2.3473816317703702</c:v>
                </c:pt>
                <c:pt idx="1728" formatCode="General">
                  <c:v>2.3464766830960402</c:v>
                </c:pt>
                <c:pt idx="1729" formatCode="General">
                  <c:v>2.34558833078012</c:v>
                </c:pt>
                <c:pt idx="1730" formatCode="General">
                  <c:v>2.3447177785064701</c:v>
                </c:pt>
                <c:pt idx="1731" formatCode="General">
                  <c:v>2.3438660724501501</c:v>
                </c:pt>
                <c:pt idx="1732" formatCode="General">
                  <c:v>2.3430340951121802</c:v>
                </c:pt>
                <c:pt idx="1733" formatCode="General">
                  <c:v>2.3422225606623899</c:v>
                </c:pt>
                <c:pt idx="1734" formatCode="General">
                  <c:v>2.3414320118132501</c:v>
                </c:pt>
                <c:pt idx="1735" formatCode="General">
                  <c:v>2.3406628182314702</c:v>
                </c:pt>
                <c:pt idx="1736" formatCode="General">
                  <c:v>2.33991517647799</c:v>
                </c:pt>
                <c:pt idx="1737" formatCode="General">
                  <c:v>2.3391891114497798</c:v>
                </c:pt>
                <c:pt idx="1738" formatCode="General">
                  <c:v>2.33848447927874</c:v>
                </c:pt>
                <c:pt idx="1739" formatCode="General">
                  <c:v>2.3378009716256098</c:v>
                </c:pt>
                <c:pt idx="1740" formatCode="General">
                  <c:v>2.3371381212884001</c:v>
                </c:pt>
                <c:pt idx="1741" formatCode="General">
                  <c:v>2.3364953090278799</c:v>
                </c:pt>
                <c:pt idx="1742" formatCode="General">
                  <c:v>2.3358717714965298</c:v>
                </c:pt>
                <c:pt idx="1743" formatCode="General">
                  <c:v>2.3352666101431199</c:v>
                </c:pt>
                <c:pt idx="1744" formatCode="General">
                  <c:v>2.3346788009528701</c:v>
                </c:pt>
                <c:pt idx="1745" formatCode="General">
                  <c:v>2.33410720487479</c:v>
                </c:pt>
                <c:pt idx="1746" formatCode="General">
                  <c:v>2.3335505787820199</c:v>
                </c:pt>
                <c:pt idx="1747" formatCode="General">
                  <c:v>2.3330075868098299</c:v>
                </c:pt>
                <c:pt idx="1748" formatCode="General">
                  <c:v>2.3324768119191801</c:v>
                </c:pt>
                <c:pt idx="1749" formatCode="General">
                  <c:v>2.3319567675406598</c:v>
                </c:pt>
                <c:pt idx="1750" formatCode="General">
                  <c:v>2.3314459091657498</c:v>
                </c:pt>
                <c:pt idx="1751" formatCode="General">
                  <c:v>2.3309426457676699</c:v>
                </c:pt>
                <c:pt idx="1752" formatCode="General">
                  <c:v>2.3304453509532999</c:v>
                </c:pt>
                <c:pt idx="1753" formatCode="General">
                  <c:v>2.3299523737692001</c:v>
                </c:pt>
                <c:pt idx="1754" formatCode="General">
                  <c:v>2.32946213456747</c:v>
                </c:pt>
                <c:pt idx="1755" formatCode="General">
                  <c:v>2.3289727953938901</c:v>
                </c:pt>
                <c:pt idx="1756" formatCode="General">
                  <c:v>2.32848277559905</c:v>
                </c:pt>
                <c:pt idx="1757" formatCode="General">
                  <c:v>2.3279904257531401</c:v>
                </c:pt>
                <c:pt idx="1758" formatCode="General">
                  <c:v>2.3274941196483301</c:v>
                </c:pt>
                <c:pt idx="1759" formatCode="General">
                  <c:v>2.32699226269597</c:v>
                </c:pt>
                <c:pt idx="1760" formatCode="General">
                  <c:v>2.3264833000446399</c:v>
                </c:pt>
                <c:pt idx="1761" formatCode="General">
                  <c:v>2.3259657244824599</c:v>
                </c:pt>
                <c:pt idx="1762" formatCode="General">
                  <c:v>2.3254380841864002</c:v>
                </c:pt>
                <c:pt idx="1763" formatCode="General">
                  <c:v>2.32489899037465</c:v>
                </c:pt>
                <c:pt idx="1764" formatCode="General">
                  <c:v>2.3243471249064802</c:v>
                </c:pt>
                <c:pt idx="1765" formatCode="General">
                  <c:v>2.3237812478579798</c:v>
                </c:pt>
                <c:pt idx="1766" formatCode="General">
                  <c:v>2.3232002050813199</c:v>
                </c:pt>
                <c:pt idx="1767" formatCode="General">
                  <c:v>2.32260293573301</c:v>
                </c:pt>
                <c:pt idx="1768" formatCode="General">
                  <c:v>2.3219884797319299</c:v>
                </c:pt>
                <c:pt idx="1769" formatCode="General">
                  <c:v>2.3213559850837502</c:v>
                </c:pt>
                <c:pt idx="1770" formatCode="General">
                  <c:v>2.3207047149852902</c:v>
                </c:pt>
                <c:pt idx="1771" formatCode="General">
                  <c:v>2.3200340546017699</c:v>
                </c:pt>
                <c:pt idx="1772" formatCode="General">
                  <c:v>2.3193435173929902</c:v>
                </c:pt>
                <c:pt idx="1773" formatCode="General">
                  <c:v>2.3186327508525202</c:v>
                </c:pt>
                <c:pt idx="1774" formatCode="General">
                  <c:v>2.3179015415167101</c:v>
                </c:pt>
                <c:pt idx="1775" formatCode="General">
                  <c:v>2.3171498190996398</c:v>
                </c:pt>
                <c:pt idx="1776" formatCode="General">
                  <c:v>2.3163776596146</c:v>
                </c:pt>
                <c:pt idx="1777" formatCode="General">
                  <c:v>2.3155852873535299</c:v>
                </c:pt>
                <c:pt idx="1778" formatCode="General">
                  <c:v>2.3147730756114</c:v>
                </c:pt>
                <c:pt idx="1779" formatCode="General">
                  <c:v>2.31394154606323</c:v>
                </c:pt>
                <c:pt idx="1780" formatCode="General">
                  <c:v>2.3130913667255899</c:v>
                </c:pt>
                <c:pt idx="1781" formatCode="General">
                  <c:v>2.3122233484613699</c:v>
                </c:pt>
                <c:pt idx="1782" formatCode="General">
                  <c:v>2.3113384400152399</c:v>
                </c:pt>
                <c:pt idx="1783" formatCode="General">
                  <c:v>2.3104377215966099</c:v>
                </c:pt>
                <c:pt idx="1784" formatCode="General">
                  <c:v>2.30952239705532</c:v>
                </c:pt>
                <c:pt idx="1785" formatCode="General">
                  <c:v>2.3085937847227598</c:v>
                </c:pt>
                <c:pt idx="1786" formatCode="General">
                  <c:v>2.3076533070159</c:v>
                </c:pt>
                <c:pt idx="1787" formatCode="General">
                  <c:v>2.3067024789236901</c:v>
                </c:pt>
                <c:pt idx="1788" formatCode="General">
                  <c:v>2.3057428955138399</c:v>
                </c:pt>
                <c:pt idx="1789" formatCode="General">
                  <c:v>2.3047762186124499</c:v>
                </c:pt>
                <c:pt idx="1790" formatCode="General">
                  <c:v>2.3038041628199402</c:v>
                </c:pt>
                <c:pt idx="1791" formatCode="General">
                  <c:v>2.3028284810337101</c:v>
                </c:pt>
                <c:pt idx="1792" formatCode="General">
                  <c:v>2.3018509496508202</c:v>
                </c:pt>
                <c:pt idx="1793" formatCode="General">
                  <c:v>2.3008733536242998</c:v>
                </c:pt>
                <c:pt idx="1794" formatCode="General">
                  <c:v>2.2998974715434</c:v>
                </c:pt>
                <c:pt idx="1795" formatCode="General">
                  <c:v>2.29892506090225</c:v>
                </c:pt>
                <c:pt idx="1796" formatCode="General">
                  <c:v>2.2979578437138901</c:v>
                </c:pt>
                <c:pt idx="1797" formatCode="General">
                  <c:v>2.2969974926169101</c:v>
                </c:pt>
                <c:pt idx="1798" formatCode="General">
                  <c:v>2.2960456176114099</c:v>
                </c:pt>
                <c:pt idx="1799" formatCode="General">
                  <c:v>2.2951037535491401</c:v>
                </c:pt>
                <c:pt idx="1800" formatCode="General">
                  <c:v>2.2941733484904301</c:v>
                </c:pt>
                <c:pt idx="1801" formatCode="General">
                  <c:v>2.2932557530279198</c:v>
                </c:pt>
                <c:pt idx="1802" formatCode="General">
                  <c:v>2.2923522106638199</c:v>
                </c:pt>
                <c:pt idx="1803" formatCode="General">
                  <c:v>2.29146384931463</c:v>
                </c:pt>
                <c:pt idx="1804" formatCode="General">
                  <c:v>2.2905916740033399</c:v>
                </c:pt>
                <c:pt idx="1805" formatCode="General">
                  <c:v>2.2897365607861002</c:v>
                </c:pt>
                <c:pt idx="1806" formatCode="General">
                  <c:v>2.2888992519463098</c:v>
                </c:pt>
                <c:pt idx="1807" formatCode="General">
                  <c:v>2.28808035247491</c:v>
                </c:pt>
                <c:pt idx="1808" formatCode="General">
                  <c:v>2.28728032784174</c:v>
                </c:pt>
                <c:pt idx="1809" formatCode="General">
                  <c:v>2.2864995030478799</c:v>
                </c:pt>
                <c:pt idx="1810" formatCode="General">
                  <c:v>2.2857380629343198</c:v>
                </c:pt>
                <c:pt idx="1811" formatCode="General">
                  <c:v>2.2849960537074798</c:v>
                </c:pt>
                <c:pt idx="1812" formatCode="General">
                  <c:v>2.2842733856273298</c:v>
                </c:pt>
                <c:pt idx="1813" formatCode="General">
                  <c:v>2.2835698367896198</c:v>
                </c:pt>
                <c:pt idx="1814" formatCode="General">
                  <c:v>2.2828850579201601</c:v>
                </c:pt>
                <c:pt idx="1815" formatCode="General">
                  <c:v>2.2822185780866802</c:v>
                </c:pt>
                <c:pt idx="1816" formatCode="General">
                  <c:v>2.2815698112229601</c:v>
                </c:pt>
                <c:pt idx="1817" formatCode="General">
                  <c:v>2.2809380633510301</c:v>
                </c:pt>
                <c:pt idx="1818" formatCode="General">
                  <c:v>2.2803225403810199</c:v>
                </c:pt>
                <c:pt idx="1819" formatCode="General">
                  <c:v>2.2797223563643101</c:v>
                </c:pt>
                <c:pt idx="1820" formatCode="General">
                  <c:v>2.2791365420757601</c:v>
                </c:pt>
                <c:pt idx="1821" formatCode="General">
                  <c:v>2.27856405380316</c:v>
                </c:pt>
                <c:pt idx="1822" formatCode="General">
                  <c:v>2.2780037822288599</c:v>
                </c:pt>
                <c:pt idx="1823" formatCode="General">
                  <c:v>2.2774545612979402</c:v>
                </c:pt>
                <c:pt idx="1824" formatCode="General">
                  <c:v>2.27691517698026</c:v>
                </c:pt>
                <c:pt idx="1825" formatCode="General">
                  <c:v>2.2763843758490201</c:v>
                </c:pt>
                <c:pt idx="1826" formatCode="General">
                  <c:v>2.2758608734161401</c:v>
                </c:pt>
                <c:pt idx="1827" formatCode="General">
                  <c:v>2.2753433621836598</c:v>
                </c:pt>
                <c:pt idx="1828" formatCode="General">
                  <c:v>2.2748305193896798</c:v>
                </c:pt>
                <c:pt idx="1829" formatCode="General">
                  <c:v>2.2743210144467199</c:v>
                </c:pt>
                <c:pt idx="1830" formatCode="General">
                  <c:v>2.2738136007808798</c:v>
                </c:pt>
                <c:pt idx="1831" formatCode="General">
                  <c:v>2.2733067861442402</c:v>
                </c:pt>
                <c:pt idx="1832" formatCode="General">
                  <c:v>2.2727993408982798</c:v>
                </c:pt>
                <c:pt idx="1833" formatCode="General">
                  <c:v>2.27228997223339</c:v>
                </c:pt>
                <c:pt idx="1834" formatCode="General">
                  <c:v>2.27177741311236</c:v>
                </c:pt>
                <c:pt idx="1835" formatCode="General">
                  <c:v>2.2712604286159901</c:v>
                </c:pt>
                <c:pt idx="1836" formatCode="General">
                  <c:v>2.27073782229149</c:v>
                </c:pt>
                <c:pt idx="1837" formatCode="General">
                  <c:v>2.2702084425472702</c:v>
                </c:pt>
                <c:pt idx="1838" formatCode="General">
                  <c:v>2.26967118912517</c:v>
                </c:pt>
                <c:pt idx="1839" formatCode="General">
                  <c:v>2.2691250196639601</c:v>
                </c:pt>
                <c:pt idx="1840" formatCode="General">
                  <c:v>2.2685689563492302</c:v>
                </c:pt>
                <c:pt idx="1841" formatCode="General">
                  <c:v>2.2680020926237598</c:v>
                </c:pt>
                <c:pt idx="1842" formatCode="General">
                  <c:v>2.2674235999107002</c:v>
                </c:pt>
                <c:pt idx="1843" formatCode="General">
                  <c:v>2.26683273428127</c:v>
                </c:pt>
                <c:pt idx="1844" formatCode="General">
                  <c:v>2.26622884297884</c:v>
                </c:pt>
                <c:pt idx="1845" formatCode="General">
                  <c:v>2.2656113706947401</c:v>
                </c:pt>
                <c:pt idx="1846" formatCode="General">
                  <c:v>2.26497986547747</c:v>
                </c:pt>
                <c:pt idx="1847" formatCode="General">
                  <c:v>2.2643339841482799</c:v>
                </c:pt>
                <c:pt idx="1848" formatCode="General">
                  <c:v>2.2636734970911898</c:v>
                </c:pt>
                <c:pt idx="1849" formatCode="General">
                  <c:v>2.2629982922866798</c:v>
                </c:pt>
                <c:pt idx="1850" formatCode="General">
                  <c:v>2.26230837846364</c:v>
                </c:pt>
                <c:pt idx="1851" formatCode="General">
                  <c:v>2.2616038872548399</c:v>
                </c:pt>
                <c:pt idx="1852" formatCode="General">
                  <c:v>2.2608850742562199</c:v>
                </c:pt>
                <c:pt idx="1853" formatCode="General">
                  <c:v>2.2601523189092201</c:v>
                </c:pt>
                <c:pt idx="1854" formatCode="General">
                  <c:v>2.2594061231469</c:v>
                </c:pt>
                <c:pt idx="1855" formatCode="General">
                  <c:v>2.25864710876942</c:v>
                </c:pt>
                <c:pt idx="1856" formatCode="General">
                  <c:v>2.2578760135390001</c:v>
                </c:pt>
                <c:pt idx="1857" formatCode="General">
                  <c:v>2.2570936860109101</c:v>
                </c:pt>
                <c:pt idx="1858" formatCode="General">
                  <c:v>2.2563010791418199</c:v>
                </c:pt>
                <c:pt idx="1859" formatCode="General">
                  <c:v>2.2554992427406302</c:v>
                </c:pt>
                <c:pt idx="1860" formatCode="General">
                  <c:v>2.2546893148488301</c:v>
                </c:pt>
                <c:pt idx="1861" formatCode="General">
                  <c:v>2.2538725121562702</c:v>
                </c:pt>
                <c:pt idx="1862" formatCode="General">
                  <c:v>2.2530501195743602</c:v>
                </c:pt>
                <c:pt idx="1863" formatCode="General">
                  <c:v>2.2522234791012301</c:v>
                </c:pt>
                <c:pt idx="1864" formatCode="General">
                  <c:v>2.2513939781228798</c:v>
                </c:pt>
                <c:pt idx="1865" formatCode="General">
                  <c:v>2.2505630372999899</c:v>
                </c:pt>
                <c:pt idx="1866" formatCode="General">
                  <c:v>2.2497320981926401</c:v>
                </c:pt>
                <c:pt idx="1867" formatCode="General">
                  <c:v>2.2489026107750498</c:v>
                </c:pt>
                <c:pt idx="1868" formatCode="General">
                  <c:v>2.2480760209891502</c:v>
                </c:pt>
                <c:pt idx="1869" formatCode="General">
                  <c:v>2.24725375848036</c:v>
                </c:pt>
                <c:pt idx="1870" formatCode="General">
                  <c:v>2.2464372246517899</c:v>
                </c:pt>
                <c:pt idx="1871" formatCode="General">
                  <c:v>2.2456277811639498</c:v>
                </c:pt>
                <c:pt idx="1872" formatCode="General">
                  <c:v>2.24482673899703</c:v>
                </c:pt>
                <c:pt idx="1873" formatCode="General">
                  <c:v>2.2440353481814399</c:v>
                </c:pt>
                <c:pt idx="1874" formatCode="General">
                  <c:v>2.2432547882909999</c:v>
                </c:pt>
                <c:pt idx="1875" formatCode="General">
                  <c:v>2.2424861597802699</c:v>
                </c:pt>
                <c:pt idx="1876" formatCode="General">
                  <c:v>2.24173047623565</c:v>
                </c:pt>
                <c:pt idx="1877" formatCode="General">
                  <c:v>2.2409886575966098</c:v>
                </c:pt>
                <c:pt idx="1878" formatCode="General">
                  <c:v>2.2402615243909101</c:v>
                </c:pt>
                <c:pt idx="1879" formatCode="General">
                  <c:v>2.2395497930145001</c:v>
                </c:pt>
                <c:pt idx="1880" formatCode="General">
                  <c:v>2.2388540720740502</c:v>
                </c:pt>
                <c:pt idx="1881" formatCode="General">
                  <c:v>2.2381748597969402</c:v>
                </c:pt>
                <c:pt idx="1882" formatCode="General">
                  <c:v>2.2375125425007001</c:v>
                </c:pt>
                <c:pt idx="1883" formatCode="General">
                  <c:v>2.2368673941010999</c:v>
                </c:pt>
                <c:pt idx="1884" formatCode="General">
                  <c:v>2.2362395766256302</c:v>
                </c:pt>
                <c:pt idx="1885" formatCode="General">
                  <c:v>2.23562914168676</c:v>
                </c:pt>
                <c:pt idx="1886" formatCode="General">
                  <c:v>2.2350360328579999</c:v>
                </c:pt>
                <c:pt idx="1887" formatCode="General">
                  <c:v>2.2344600888850801</c:v>
                </c:pt>
                <c:pt idx="1888" formatCode="General">
                  <c:v>2.2339010476546401</c:v>
                </c:pt>
                <c:pt idx="1889" formatCode="General">
                  <c:v>2.23335855083499</c:v>
                </c:pt>
                <c:pt idx="1890" formatCode="General">
                  <c:v>2.2328321490967098</c:v>
                </c:pt>
                <c:pt idx="1891" formatCode="General">
                  <c:v>2.23232130781633</c:v>
                </c:pt>
                <c:pt idx="1892" formatCode="General">
                  <c:v>2.2318254131643598</c:v>
                </c:pt>
                <c:pt idx="1893" formatCode="General">
                  <c:v>2.2313437784787098</c:v>
                </c:pt>
                <c:pt idx="1894" formatCode="General">
                  <c:v>2.2308756508276302</c:v>
                </c:pt>
                <c:pt idx="1895" formatCode="General">
                  <c:v>2.2304202176716101</c:v>
                </c:pt>
                <c:pt idx="1896" formatCode="General">
                  <c:v>2.2299766135416799</c:v>
                </c:pt>
                <c:pt idx="1897" formatCode="General">
                  <c:v>2.2295439266617199</c:v>
                </c:pt>
                <c:pt idx="1898" formatCode="General">
                  <c:v>2.2291212054549199</c:v>
                </c:pt>
                <c:pt idx="1899" formatCode="General">
                  <c:v>2.22870746488839</c:v>
                </c:pt>
                <c:pt idx="1900" formatCode="General">
                  <c:v>2.2283016926247301</c:v>
                </c:pt>
                <c:pt idx="1901" formatCode="General">
                  <c:v>2.2279028549651501</c:v>
                </c:pt>
                <c:pt idx="1902" formatCode="General">
                  <c:v>2.2275099025835599</c:v>
                </c:pt>
                <c:pt idx="1903" formatCode="General">
                  <c:v>2.2271217760654598</c:v>
                </c:pt>
                <c:pt idx="1904" formatCode="General">
                  <c:v>2.22673741127804</c:v>
                </c:pt>
                <c:pt idx="1905" formatCode="General">
                  <c:v>2.22635574460806</c:v>
                </c:pt>
                <c:pt idx="1906" formatCode="General">
                  <c:v>2.2259758016631901</c:v>
                </c:pt>
                <c:pt idx="1907" formatCode="General">
                  <c:v>2.2255963703206598</c:v>
                </c:pt>
                <c:pt idx="1908" formatCode="General">
                  <c:v>2.2252165007768698</c:v>
                </c:pt>
                <c:pt idx="1909" formatCode="General">
                  <c:v>2.2248351828427402</c:v>
                </c:pt>
                <c:pt idx="1910" formatCode="General">
                  <c:v>2.2244514326728502</c:v>
                </c:pt>
                <c:pt idx="1911" formatCode="General">
                  <c:v>2.22406429815875</c:v>
                </c:pt>
                <c:pt idx="1912" formatCode="General">
                  <c:v>2.2236728644622699</c:v>
                </c:pt>
                <c:pt idx="1913" formatCode="General">
                  <c:v>2.2232762596901101</c:v>
                </c:pt>
                <c:pt idx="1914" formatCode="General">
                  <c:v>2.2228736606932502</c:v>
                </c:pt>
                <c:pt idx="1915" formatCode="General">
                  <c:v>2.2224642989575401</c:v>
                </c:pt>
                <c:pt idx="1916" formatCode="General">
                  <c:v>2.22204746653347</c:v>
                </c:pt>
                <c:pt idx="1917" formatCode="General">
                  <c:v>2.2216225219363799</c:v>
                </c:pt>
                <c:pt idx="1918" formatCode="General">
                  <c:v>2.22118889593288</c:v>
                </c:pt>
                <c:pt idx="1919" formatCode="General">
                  <c:v>2.2207460971168498</c:v>
                </c:pt>
                <c:pt idx="1920" formatCode="General">
                  <c:v>2.2202937171681301</c:v>
                </c:pt>
                <c:pt idx="1921" formatCode="General">
                  <c:v>2.2198314356817899</c:v>
                </c:pt>
                <c:pt idx="1922" formatCode="General">
                  <c:v>2.2193590244532801</c:v>
                </c:pt>
                <c:pt idx="1923" formatCode="General">
                  <c:v>2.21887635110722</c:v>
                </c:pt>
                <c:pt idx="1924" formatCode="General">
                  <c:v>2.2183833819640602</c:v>
                </c:pt>
                <c:pt idx="1925" formatCode="General">
                  <c:v>2.21788018404858</c:v>
                </c:pt>
                <c:pt idx="1926" formatCode="General">
                  <c:v>2.2173669261586402</c:v>
                </c:pt>
                <c:pt idx="1927" formatCode="General">
                  <c:v>2.2168438789284401</c:v>
                </c:pt>
                <c:pt idx="1928" formatCode="General">
                  <c:v>2.21631141384049</c:v>
                </c:pt>
                <c:pt idx="1929" formatCode="General">
                  <c:v>2.2157700011604899</c:v>
                </c:pt>
                <c:pt idx="1930" formatCode="General">
                  <c:v>2.2152202067912699</c:v>
                </c:pt>
                <c:pt idx="1931" formatCode="General">
                  <c:v>2.2146626880632998</c:v>
                </c:pt>
                <c:pt idx="1932" formatCode="General">
                  <c:v>2.2140981885006399</c:v>
                </c:pt>
                <c:pt idx="1933" formatCode="General">
                  <c:v>2.2135275316205498</c:v>
                </c:pt>
                <c:pt idx="1934" formatCode="General">
                  <c:v>2.2129516138433298</c:v>
                </c:pt>
                <c:pt idx="1935" formatCode="General">
                  <c:v>2.2123713966043601</c:v>
                </c:pt>
                <c:pt idx="1936" formatCode="General">
                  <c:v>2.2117878977733398</c:v>
                </c:pt>
                <c:pt idx="1937" formatCode="General">
                  <c:v>2.2112021824963501</c:v>
                </c:pt>
                <c:pt idx="1938" formatCode="General">
                  <c:v>2.21061535358325</c:v>
                </c:pt>
                <c:pt idx="1939" formatCode="General">
                  <c:v>2.2100285415678198</c:v>
                </c:pt>
                <c:pt idx="1940" formatCode="General">
                  <c:v>2.2094428945696798</c:v>
                </c:pt>
                <c:pt idx="1941" formatCode="General">
                  <c:v>2.2088595680863401</c:v>
                </c:pt>
                <c:pt idx="1942" formatCode="General">
                  <c:v>2.2082797148405602</c:v>
                </c:pt>
                <c:pt idx="1943" formatCode="General">
                  <c:v>2.2077044748034398</c:v>
                </c:pt>
                <c:pt idx="1944" formatCode="General">
                  <c:v>2.20713496550656</c:v>
                </c:pt>
                <c:pt idx="1945" formatCode="General">
                  <c:v>2.2065722727486499</c:v>
                </c:pt>
                <c:pt idx="1946" formatCode="General">
                  <c:v>2.2060174417929299</c:v>
                </c:pt>
                <c:pt idx="1947" formatCode="General">
                  <c:v>2.2054714691409898</c:v>
                </c:pt>
                <c:pt idx="1948" formatCode="General">
                  <c:v>2.2049352949587901</c:v>
                </c:pt>
                <c:pt idx="1949" formatCode="General">
                  <c:v>2.2044097962185498</c:v>
                </c:pt>
                <c:pt idx="1950" formatCode="General">
                  <c:v>2.20389578060959</c:v>
                </c:pt>
                <c:pt idx="1951" formatCode="General">
                  <c:v>2.20339398125902</c:v>
                </c:pt>
                <c:pt idx="1952" formatCode="General">
                  <c:v>2.2029050522918299</c:v>
                </c:pt>
                <c:pt idx="1953" formatCode="General">
                  <c:v>2.2024295652483499</c:v>
                </c:pt>
                <c:pt idx="1954" formatCode="General">
                  <c:v>2.2019680063654299</c:v>
                </c:pt>
                <c:pt idx="1955" formatCode="General">
                  <c:v>2.2015207747165602</c:v>
                </c:pt>
                <c:pt idx="1956" formatCode="General">
                  <c:v>2.2010881811951002</c:v>
                </c:pt>
                <c:pt idx="1957" formatCode="General">
                  <c:v>2.2006704483142401</c:v>
                </c:pt>
                <c:pt idx="1958" formatCode="General">
                  <c:v>2.20026771078716</c:v>
                </c:pt>
                <c:pt idx="1959" formatCode="General">
                  <c:v>2.1998800168416199</c:v>
                </c:pt>
                <c:pt idx="1960" formatCode="General">
                  <c:v>2.19950733021457</c:v>
                </c:pt>
                <c:pt idx="1961" formatCode="General">
                  <c:v>2.1991495327648298</c:v>
                </c:pt>
                <c:pt idx="1962" formatCode="General">
                  <c:v>2.1988064276357702</c:v>
                </c:pt>
                <c:pt idx="1963" formatCode="General">
                  <c:v>2.19847774289497</c:v>
                </c:pt>
                <c:pt idx="1964" formatCode="General">
                  <c:v>2.1981631355748301</c:v>
                </c:pt>
                <c:pt idx="1965" formatCode="General">
                  <c:v>2.19786219603643</c:v>
                </c:pt>
                <c:pt idx="1966" formatCode="General">
                  <c:v>2.1975744525798802</c:v>
                </c:pt>
                <c:pt idx="1967" formatCode="General">
                  <c:v>2.1972993762264901</c:v>
                </c:pt>
                <c:pt idx="1968" formatCode="General">
                  <c:v>2.19703638560296</c:v>
                </c:pt>
                <c:pt idx="1969" formatCode="General">
                  <c:v>2.19678485186405</c:v>
                </c:pt>
                <c:pt idx="1970" formatCode="General">
                  <c:v>2.1965441035982498</c:v>
                </c:pt>
                <c:pt idx="1971" formatCode="General">
                  <c:v>2.1963134316708501</c:v>
                </c:pt>
                <c:pt idx="1972" formatCode="General">
                  <c:v>2.1960920939694999</c:v>
                </c:pt>
                <c:pt idx="1973" formatCode="General">
                  <c:v>2.19587932002884</c:v>
                </c:pt>
                <c:pt idx="1974" formatCode="General">
                  <c:v>2.19567431552308</c:v>
                </c:pt>
                <c:pt idx="1975" formatCode="General">
                  <c:v>2.1954762666265299</c:v>
                </c:pt>
                <c:pt idx="1976" formatCode="General">
                  <c:v>2.1952843442536301</c:v>
                </c:pt>
                <c:pt idx="1977" formatCode="General">
                  <c:v>2.1950977081994201</c:v>
                </c:pt>
                <c:pt idx="1978" formatCode="General">
                  <c:v>2.1949155112096599</c:v>
                </c:pt>
                <c:pt idx="1979" formatCode="General">
                  <c:v>2.19473690301569</c:v>
                </c:pt>
                <c:pt idx="1980" formatCode="General">
                  <c:v>2.1945610343725401</c:v>
                </c:pt>
                <c:pt idx="1981" formatCode="General">
                  <c:v>2.19438706113971</c:v>
                </c:pt>
                <c:pt idx="1982" formatCode="General">
                  <c:v>2.19421414844195</c:v>
                </c:pt>
                <c:pt idx="1983" formatCode="General">
                  <c:v>2.1940415591143299</c:v>
                </c:pt>
                <c:pt idx="1984" formatCode="General">
                  <c:v>2.1938683235598302</c:v>
                </c:pt>
                <c:pt idx="1985" formatCode="General">
                  <c:v>2.1936937429933798</c:v>
                </c:pt>
                <c:pt idx="1986" formatCode="General">
                  <c:v>2.1935170637730401</c:v>
                </c:pt>
                <c:pt idx="1987" formatCode="General">
                  <c:v>2.1933375643545099</c:v>
                </c:pt>
                <c:pt idx="1988" formatCode="General">
                  <c:v>2.1931545602788498</c:v>
                </c:pt>
                <c:pt idx="1989" formatCode="General">
                  <c:v>2.1929674092440301</c:v>
                </c:pt>
                <c:pt idx="1990" formatCode="General">
                  <c:v>2.19277551620773</c:v>
                </c:pt>
                <c:pt idx="1991" formatCode="General">
                  <c:v>2.19257833845632</c:v>
                </c:pt>
                <c:pt idx="1992" formatCode="General">
                  <c:v>2.1923753905635901</c:v>
                </c:pt>
                <c:pt idx="1993" formatCode="General">
                  <c:v>2.1921662491539502</c:v>
                </c:pt>
                <c:pt idx="1994" formatCode="General">
                  <c:v>2.1919505573785898</c:v>
                </c:pt>
                <c:pt idx="1995" formatCode="General">
                  <c:v>2.1917280290101102</c:v>
                </c:pt>
                <c:pt idx="1996" formatCode="General">
                  <c:v>2.1914984520608698</c:v>
                </c:pt>
                <c:pt idx="1997" formatCode="General">
                  <c:v>2.1912616918340402</c:v>
                </c:pt>
                <c:pt idx="1998" formatCode="General">
                  <c:v>2.1910176933226202</c:v>
                </c:pt>
                <c:pt idx="1999" formatCode="General">
                  <c:v>2.19076648288135</c:v>
                </c:pt>
                <c:pt idx="2000" formatCode="General">
                  <c:v>2.1905082003171601</c:v>
                </c:pt>
                <c:pt idx="2001" formatCode="General">
                  <c:v>2.1902430069255199</c:v>
                </c:pt>
                <c:pt idx="2002" formatCode="General">
                  <c:v>2.18997117493906</c:v>
                </c:pt>
                <c:pt idx="2003" formatCode="General">
                  <c:v>2.1896930562972798</c:v>
                </c:pt>
                <c:pt idx="2004" formatCode="General">
                  <c:v>2.18940908004907</c:v>
                </c:pt>
                <c:pt idx="2005" formatCode="General">
                  <c:v>2.18911974889068</c:v>
                </c:pt>
                <c:pt idx="2006" formatCode="General">
                  <c:v>2.1888256348753399</c:v>
                </c:pt>
                <c:pt idx="2007" formatCode="General">
                  <c:v>2.1885273743467399</c:v>
                </c:pt>
                <c:pt idx="2008" formatCode="General">
                  <c:v>2.1882256621621599</c:v>
                </c:pt>
                <c:pt idx="2009" formatCode="General">
                  <c:v>2.1879212452836998</c:v>
                </c:pt>
                <c:pt idx="2010" formatCode="General">
                  <c:v>2.1876149158258</c:v>
                </c:pt>
                <c:pt idx="2011" formatCode="General">
                  <c:v>2.1873075036552398</c:v>
                </c:pt>
                <c:pt idx="2012" formatCode="General">
                  <c:v>2.18699986864512</c:v>
                </c:pt>
                <c:pt idx="2013" formatCode="General">
                  <c:v>2.1866928926875602</c:v>
                </c:pt>
                <c:pt idx="2014" formatCode="General">
                  <c:v>2.1863874715707499</c:v>
                </c:pt>
                <c:pt idx="2015" formatCode="General">
                  <c:v>2.1860845068248098</c:v>
                </c:pt>
                <c:pt idx="2016" formatCode="General">
                  <c:v>2.1857848976380798</c:v>
                </c:pt>
                <c:pt idx="2017" formatCode="General">
                  <c:v>2.1854895329406698</c:v>
                </c:pt>
                <c:pt idx="2018" formatCode="General">
                  <c:v>2.1851992837462699</c:v>
                </c:pt>
                <c:pt idx="2019" formatCode="General">
                  <c:v>2.1849149958359102</c:v>
                </c:pt>
                <c:pt idx="2020" formatCode="General">
                  <c:v>2.1846374828591899</c:v>
                </c:pt>
                <c:pt idx="2021" formatCode="General">
                  <c:v>2.1843675199200998</c:v>
                </c:pt>
                <c:pt idx="2022" formatCode="General">
                  <c:v>2.1841058377045099</c:v>
                </c:pt>
                <c:pt idx="2023" formatCode="General">
                  <c:v>2.1838531171972999</c:v>
                </c:pt>
                <c:pt idx="2024" formatCode="General">
                  <c:v>2.1836099850270601</c:v>
                </c:pt>
                <c:pt idx="2025" formatCode="General">
                  <c:v>2.18337700946587</c:v>
                </c:pt>
                <c:pt idx="2026" formatCode="General">
                  <c:v>2.18315469710247</c:v>
                </c:pt>
                <c:pt idx="2027" formatCode="General">
                  <c:v>2.1829434901965601</c:v>
                </c:pt>
                <c:pt idx="2028" formatCode="General">
                  <c:v>2.1827437647129302</c:v>
                </c:pt>
                <c:pt idx="2029" formatCode="General">
                  <c:v>2.1825558290245501</c:v>
                </c:pt>
                <c:pt idx="2030" formatCode="General">
                  <c:v>2.18237992326512</c:v>
                </c:pt>
                <c:pt idx="2031" formatCode="General">
                  <c:v>2.1822162193032799</c:v>
                </c:pt>
                <c:pt idx="2032" formatCode="General">
                  <c:v>2.18206482130307</c:v>
                </c:pt>
                <c:pt idx="2033" formatCode="General">
                  <c:v>2.1819257668285101</c:v>
                </c:pt>
                <c:pt idx="2034" formatCode="General">
                  <c:v>2.1817990284442201</c:v>
                </c:pt>
                <c:pt idx="2035" formatCode="General">
                  <c:v>2.18168451575947</c:v>
                </c:pt>
                <c:pt idx="2036" formatCode="General">
                  <c:v>2.1815820778592001</c:v>
                </c:pt>
                <c:pt idx="2037" formatCode="General">
                  <c:v>2.1814915060635598</c:v>
                </c:pt>
                <c:pt idx="2038" formatCode="General">
                  <c:v>2.1814125369565001</c:v>
                </c:pt>
                <c:pt idx="2039" formatCode="General">
                  <c:v>2.1813448556247899</c:v>
                </c:pt>
                <c:pt idx="2040" formatCode="General">
                  <c:v>2.1812880990509398</c:v>
                </c:pt>
                <c:pt idx="2041" formatCode="General">
                  <c:v>2.1812418596069798</c:v>
                </c:pt>
                <c:pt idx="2042" formatCode="General">
                  <c:v>2.1812056886015001</c:v>
                </c:pt>
                <c:pt idx="2043" formatCode="General">
                  <c:v>2.1811790998381602</c:v>
                </c:pt>
                <c:pt idx="2044" formatCode="General">
                  <c:v>2.1811615731518299</c:v>
                </c:pt>
                <c:pt idx="2045" formatCode="General">
                  <c:v>2.1811525578961102</c:v>
                </c:pt>
                <c:pt idx="2046" formatCode="General">
                  <c:v>2.1811514763653901</c:v>
                </c:pt>
                <c:pt idx="2047" formatCode="General">
                  <c:v>2.1811577271429101</c:v>
                </c:pt>
                <c:pt idx="2048" formatCode="General">
                  <c:v>2.18117068837554</c:v>
                </c:pt>
                <c:pt idx="2049" formatCode="General">
                  <c:v>2.1811897209839102</c:v>
                </c:pt>
                <c:pt idx="2050" formatCode="General">
                  <c:v>2.1812141718239499</c:v>
                </c:pt>
                <c:pt idx="2051" formatCode="General">
                  <c:v>2.1812433768218802</c:v>
                </c:pt>
                <c:pt idx="2052" formatCode="General">
                  <c:v>2.1812766641092201</c:v>
                </c:pt>
                <c:pt idx="2053" formatCode="General">
                  <c:v>2.1813133571871002</c:v>
                </c:pt>
                <c:pt idx="2054" formatCode="General">
                  <c:v>2.1813527781495301</c:v>
                </c:pt>
                <c:pt idx="2055" formatCode="General">
                  <c:v>2.18139425099438</c:v>
                </c:pt>
                <c:pt idx="2056" formatCode="General">
                  <c:v>2.18143710504684</c:v>
                </c:pt>
                <c:pt idx="2057" formatCode="General">
                  <c:v>2.1814806785149301</c:v>
                </c:pt>
                <c:pt idx="2058" formatCode="General">
                  <c:v>2.18152432218925</c:v>
                </c:pt>
                <c:pt idx="2059" formatCode="General">
                  <c:v>2.1815674856501301</c:v>
                </c:pt>
                <c:pt idx="2060" formatCode="General">
                  <c:v>2.18160939388377</c:v>
                </c:pt>
                <c:pt idx="2061" formatCode="General">
                  <c:v>2.1816495394030402</c:v>
                </c:pt>
                <c:pt idx="2062" formatCode="General">
                  <c:v>2.1816873631160298</c:v>
                </c:pt>
                <c:pt idx="2063" formatCode="General">
                  <c:v>2.1817223389315199</c:v>
                </c:pt>
                <c:pt idx="2064" formatCode="General">
                  <c:v>2.1817539780283699</c:v>
                </c:pt>
                <c:pt idx="2065" formatCode="General">
                  <c:v>2.1817818330727898</c:v>
                </c:pt>
                <c:pt idx="2066" formatCode="General">
                  <c:v>2.18180550231726</c:v>
                </c:pt>
                <c:pt idx="2067" formatCode="General">
                  <c:v>2.1818246335095202</c:v>
                </c:pt>
                <c:pt idx="2068" formatCode="General">
                  <c:v>2.18183892753679</c:v>
                </c:pt>
                <c:pt idx="2069" formatCode="General">
                  <c:v>2.1818481417291302</c:v>
                </c:pt>
                <c:pt idx="2070" formatCode="General">
                  <c:v>2.1818520927477301</c:v>
                </c:pt>
                <c:pt idx="2071" formatCode="General">
                  <c:v>2.1818506589878202</c:v>
                </c:pt>
                <c:pt idx="2072" formatCode="General">
                  <c:v>2.1818437824322099</c:v>
                </c:pt>
                <c:pt idx="2073" formatCode="General">
                  <c:v>2.1818314699002501</c:v>
                </c:pt>
                <c:pt idx="2074" formatCode="General">
                  <c:v>2.1818137936470898</c:v>
                </c:pt>
                <c:pt idx="2075" formatCode="General">
                  <c:v>2.1817908912803201</c:v>
                </c:pt>
                <c:pt idx="2076" formatCode="General">
                  <c:v>2.1817629649738302</c:v>
                </c:pt>
                <c:pt idx="2077" formatCode="General">
                  <c:v>2.1817302799723599</c:v>
                </c:pt>
                <c:pt idx="2078" formatCode="General">
                  <c:v>2.1816931623940099</c:v>
                </c:pt>
                <c:pt idx="2079" formatCode="General">
                  <c:v>2.1816519963516399</c:v>
                </c:pt>
                <c:pt idx="2080" formatCode="General">
                  <c:v>2.1816072204267201</c:v>
                </c:pt>
                <c:pt idx="2081" formatCode="General">
                  <c:v>2.18155932354128</c:v>
                </c:pt>
                <c:pt idx="2082" formatCode="General">
                  <c:v>2.1815088402841698</c:v>
                </c:pt>
                <c:pt idx="2083" formatCode="General">
                  <c:v>2.1814563457567502</c:v>
                </c:pt>
                <c:pt idx="2084" formatCode="General">
                  <c:v>2.18140245001055</c:v>
                </c:pt>
                <c:pt idx="2085" formatCode="General">
                  <c:v>2.1813477921550302</c:v>
                </c:pt>
                <c:pt idx="2086" formatCode="General">
                  <c:v>2.18129303421702</c:v>
                </c:pt>
                <c:pt idx="2087" formatCode="General">
                  <c:v>2.18123885483572</c:v>
                </c:pt>
                <c:pt idx="2088" formatCode="General">
                  <c:v>2.1811859428768399</c:v>
                </c:pt>
                <c:pt idx="2089" formatCode="General">
                  <c:v>2.1811349910483901</c:v>
                </c:pt>
                <c:pt idx="2090" formatCode="General">
                  <c:v>2.1810866895976901</c:v>
                </c:pt>
                <c:pt idx="2091" formatCode="General">
                  <c:v>2.18104172016483</c:v>
                </c:pt>
                <c:pt idx="2092" formatCode="General">
                  <c:v>2.1810007498627302</c:v>
                </c:pt>
                <c:pt idx="2093" formatCode="General">
                  <c:v>2.1809644256479301</c:v>
                </c:pt>
                <c:pt idx="2094" formatCode="General">
                  <c:v>2.1809333690388799</c:v>
                </c:pt>
                <c:pt idx="2095" formatCode="General">
                  <c:v>2.1809081712316498</c:v>
                </c:pt>
                <c:pt idx="2096" formatCode="General">
                  <c:v>2.1808893886546299</c:v>
                </c:pt>
                <c:pt idx="2097" formatCode="General">
                  <c:v>2.1808775389960502</c:v>
                </c:pt>
                <c:pt idx="2098" formatCode="General">
                  <c:v>2.1808730977297301</c:v>
                </c:pt>
                <c:pt idx="2099" formatCode="General">
                  <c:v>2.1808764951562201</c:v>
                </c:pt>
                <c:pt idx="2100" formatCode="General">
                  <c:v>2.18088811396867</c:v>
                </c:pt>
                <c:pt idx="2101" formatCode="General">
                  <c:v>2.1809082873444399</c:v>
                </c:pt>
                <c:pt idx="2102" formatCode="General">
                  <c:v>2.1809372975563202</c:v>
                </c:pt>
                <c:pt idx="2103" formatCode="General">
                  <c:v>2.1809753750896799</c:v>
                </c:pt>
                <c:pt idx="2104" formatCode="General">
                  <c:v>2.1810226982455601</c:v>
                </c:pt>
                <c:pt idx="2105" formatCode="General">
                  <c:v>2.1810793932033898</c:v>
                </c:pt>
                <c:pt idx="2106" formatCode="General">
                  <c:v>2.1811455345119</c:v>
                </c:pt>
                <c:pt idx="2107" formatCode="General">
                  <c:v>2.1812211459721702</c:v>
                </c:pt>
                <c:pt idx="2108" formatCode="General">
                  <c:v>2.18130620187307</c:v>
                </c:pt>
                <c:pt idx="2109" formatCode="General">
                  <c:v>2.1814006285369598</c:v>
                </c:pt>
                <c:pt idx="2110" formatCode="General">
                  <c:v>2.1815043061315902</c:v>
                </c:pt>
                <c:pt idx="2111" formatCode="General">
                  <c:v>2.1816170707039002</c:v>
                </c:pt>
                <c:pt idx="2112" formatCode="General">
                  <c:v>2.1817387163920801</c:v>
                </c:pt>
                <c:pt idx="2113" formatCode="General">
                  <c:v>2.18186899777371</c:v>
                </c:pt>
                <c:pt idx="2114" formatCode="General">
                  <c:v>2.1820076323111599</c:v>
                </c:pt>
                <c:pt idx="2115" formatCode="General">
                  <c:v>2.18215430285876</c:v>
                </c:pt>
                <c:pt idx="2116" formatCode="General">
                  <c:v>2.1823086602015498</c:v>
                </c:pt>
                <c:pt idx="2117" formatCode="General">
                  <c:v>2.1824703256003701</c:v>
                </c:pt>
                <c:pt idx="2118" formatCode="General">
                  <c:v>2.1826388933248402</c:v>
                </c:pt>
                <c:pt idx="2119" formatCode="General">
                  <c:v>2.1828139331613299</c:v>
                </c:pt>
                <c:pt idx="2120" formatCode="General">
                  <c:v>2.1829949928905199</c:v>
                </c:pt>
                <c:pt idx="2121" formatCode="General">
                  <c:v>2.1831816007345699</c:v>
                </c:pt>
                <c:pt idx="2122" formatCode="General">
                  <c:v>2.18337326778056</c:v>
                </c:pt>
                <c:pt idx="2123" formatCode="General">
                  <c:v>2.1835694903918501</c:v>
                </c:pt>
                <c:pt idx="2124" formatCode="General">
                  <c:v>2.18376975262305</c:v>
                </c:pt>
                <c:pt idx="2125" formatCode="General">
                  <c:v>2.1839735286582398</c:v>
                </c:pt>
                <c:pt idx="2126" formatCode="General">
                  <c:v>2.1841802852929102</c:v>
                </c:pt>
                <c:pt idx="2127" formatCode="General">
                  <c:v>2.1843894844815699</c:v>
                </c:pt>
                <c:pt idx="2128" formatCode="General">
                  <c:v>2.1846005859710802</c:v>
                </c:pt>
                <c:pt idx="2129" formatCode="General">
                  <c:v>2.1848130500376701</c:v>
                </c:pt>
                <c:pt idx="2130" formatCode="General">
                  <c:v>2.1850263403414298</c:v>
                </c:pt>
                <c:pt idx="2131" formatCode="General">
                  <c:v>2.1852399269066498</c:v>
                </c:pt>
                <c:pt idx="2132" formatCode="General">
                  <c:v>2.1854532892300198</c:v>
                </c:pt>
                <c:pt idx="2133" formatCode="General">
                  <c:v>2.1856659195113601</c:v>
                </c:pt>
                <c:pt idx="2134" formatCode="General">
                  <c:v>2.1858773259934701</c:v>
                </c:pt>
                <c:pt idx="2135" formatCode="General">
                  <c:v>2.1860870363896399</c:v>
                </c:pt>
                <c:pt idx="2136" formatCode="General">
                  <c:v>2.1862946836835802</c:v>
                </c:pt>
                <c:pt idx="2137" formatCode="General">
                  <c:v>2.18649968242168</c:v>
                </c:pt>
                <c:pt idx="2138" formatCode="General">
                  <c:v>2.1867017199984802</c:v>
                </c:pt>
                <c:pt idx="2139" formatCode="General">
                  <c:v>2.1869004368420901</c:v>
                </c:pt>
                <c:pt idx="2140" formatCode="General">
                  <c:v>2.1870955100119298</c:v>
                </c:pt>
                <c:pt idx="2141" formatCode="General">
                  <c:v>2.1872866562916302</c:v>
                </c:pt>
                <c:pt idx="2142" formatCode="General">
                  <c:v>2.1874736350365001</c:v>
                </c:pt>
                <c:pt idx="2143" formatCode="General">
                  <c:v>2.18765625071766</c:v>
                </c:pt>
                <c:pt idx="2144" formatCode="General">
                  <c:v>2.1878343551068</c:v>
                </c:pt>
                <c:pt idx="2145" formatCode="General">
                  <c:v>2.1880078490502499</c:v>
                </c:pt>
                <c:pt idx="2146" formatCode="General">
                  <c:v>2.1881766837867498</c:v>
                </c:pt>
                <c:pt idx="2147" formatCode="General">
                  <c:v>2.18834086177085</c:v>
                </c:pt>
                <c:pt idx="2148" formatCode="General">
                  <c:v>2.1885004369723</c:v>
                </c:pt>
                <c:pt idx="2149" formatCode="General">
                  <c:v>2.1886555146314302</c:v>
                </c:pt>
                <c:pt idx="2150" formatCode="General">
                  <c:v>2.1888062504608099</c:v>
                </c:pt>
                <c:pt idx="2151" formatCode="General">
                  <c:v>2.18895284929375</c:v>
                </c:pt>
                <c:pt idx="2152" formatCode="General">
                  <c:v>2.1890955631907301</c:v>
                </c:pt>
                <c:pt idx="2153" formatCode="General">
                  <c:v>2.18923468902506</c:v>
                </c:pt>
                <c:pt idx="2154" formatCode="General">
                  <c:v>2.1893705655782898</c:v>
                </c:pt>
                <c:pt idx="2155" formatCode="General">
                  <c:v>2.1895035701849799</c:v>
                </c:pt>
                <c:pt idx="2156" formatCode="General">
                  <c:v>2.18963411497336</c:v>
                </c:pt>
                <c:pt idx="2157" formatCode="General">
                  <c:v>2.1897626427553498</c:v>
                </c:pt>
                <c:pt idx="2158" formatCode="General">
                  <c:v>2.18988962262409</c:v>
                </c:pt>
                <c:pt idx="2159" formatCode="General">
                  <c:v>2.1900155453207999</c:v>
                </c:pt>
                <c:pt idx="2160" formatCode="General">
                  <c:v>2.19014091843498</c:v>
                </c:pt>
                <c:pt idx="2161" formatCode="General">
                  <c:v>2.1902662615031598</c:v>
                </c:pt>
                <c:pt idx="2162" formatCode="General">
                  <c:v>2.1903921010703602</c:v>
                </c:pt>
                <c:pt idx="2163" formatCode="General">
                  <c:v>2.1905189657775002</c:v>
                </c:pt>
                <c:pt idx="2164" formatCode="General">
                  <c:v>2.1906473815347001</c:v>
                </c:pt>
                <c:pt idx="2165" formatCode="General">
                  <c:v>2.1907778668372102</c:v>
                </c:pt>
                <c:pt idx="2166" formatCode="General">
                  <c:v>2.19091092827593</c:v>
                </c:pt>
                <c:pt idx="2167" formatCode="General">
                  <c:v>2.1910470562894799</c:v>
                </c:pt>
                <c:pt idx="2168" formatCode="General">
                  <c:v>2.1911867211990299</c:v>
                </c:pt>
                <c:pt idx="2169" formatCode="General">
                  <c:v>2.1913303695611899</c:v>
                </c:pt>
                <c:pt idx="2170" formatCode="General">
                  <c:v>2.1914784208677198</c:v>
                </c:pt>
                <c:pt idx="2171" formatCode="General">
                  <c:v>2.1916312646143701</c:v>
                </c:pt>
                <c:pt idx="2172" formatCode="General">
                  <c:v>2.1917892577548401</c:v>
                </c:pt>
                <c:pt idx="2173" formatCode="General">
                  <c:v>2.1919527225491402</c:v>
                </c:pt>
                <c:pt idx="2174" formatCode="General">
                  <c:v>2.1921219448095099</c:v>
                </c:pt>
                <c:pt idx="2175" formatCode="General">
                  <c:v>2.1922971725409699</c:v>
                </c:pt>
                <c:pt idx="2176" formatCode="General">
                  <c:v>2.1924786149679898</c:v>
                </c:pt>
                <c:pt idx="2177" formatCode="General">
                  <c:v>2.1926664419334601</c:v>
                </c:pt>
                <c:pt idx="2178" formatCode="General">
                  <c:v>2.19286078365143</c:v>
                </c:pt>
                <c:pt idx="2179" formatCode="General">
                  <c:v>2.1930617307911202</c:v>
                </c:pt>
                <c:pt idx="2180" formatCode="General">
                  <c:v>2.19326933486591</c:v>
                </c:pt>
                <c:pt idx="2181" formatCode="General">
                  <c:v>2.1934836088987901</c:v>
                </c:pt>
                <c:pt idx="2182" formatCode="General">
                  <c:v>2.1937045283333401</c:v>
                </c:pt>
                <c:pt idx="2183" formatCode="General">
                  <c:v>2.19393203215829</c:v>
                </c:pt>
                <c:pt idx="2184" formatCode="General">
                  <c:v>2.19416602421372</c:v>
                </c:pt>
                <c:pt idx="2185" formatCode="General">
                  <c:v>2.1944063746470799</c:v>
                </c:pt>
                <c:pt idx="2186" formatCode="General">
                  <c:v>2.1946529214887498</c:v>
                </c:pt>
                <c:pt idx="2187" formatCode="General">
                  <c:v>2.19490547231928</c:v>
                </c:pt>
                <c:pt idx="2188" formatCode="General">
                  <c:v>2.1951638060027499</c:v>
                </c:pt>
                <c:pt idx="2189" formatCode="General">
                  <c:v>2.19542767446488</c:v>
                </c:pt>
                <c:pt idx="2190" formatCode="General">
                  <c:v>2.1956968044979499</c:v>
                </c:pt>
                <c:pt idx="2191" formatCode="General">
                  <c:v>2.1959708995792702</c:v>
                </c:pt>
                <c:pt idx="2192" formatCode="General">
                  <c:v>2.1962496416945401</c:v>
                </c:pt>
                <c:pt idx="2193" formatCode="General">
                  <c:v>2.1965326931617799</c:v>
                </c:pt>
                <c:pt idx="2194" formatCode="General">
                  <c:v>2.1968196984563502</c:v>
                </c:pt>
                <c:pt idx="2195" formatCode="General">
                  <c:v>2.1971102860413998</c:v>
                </c:pt>
                <c:pt idx="2196" formatCode="General">
                  <c:v>2.19740407021182</c:v>
                </c:pt>
                <c:pt idx="2197" formatCode="General">
                  <c:v>2.1977006529627801</c:v>
                </c:pt>
                <c:pt idx="2198" formatCode="General">
                  <c:v>2.19799962589589</c:v>
                </c:pt>
                <c:pt idx="2199" formatCode="General">
                  <c:v>2.1983005721773301</c:v>
                </c:pt>
                <c:pt idx="2200" formatCode="General">
                  <c:v>2.1986030685624498</c:v>
                </c:pt>
                <c:pt idx="2201" formatCode="General">
                  <c:v>2.19890668750035</c:v>
                </c:pt>
                <c:pt idx="2202" formatCode="General">
                  <c:v>2.1992109993300799</c:v>
                </c:pt>
                <c:pt idx="2203" formatCode="General">
                  <c:v>2.19951557457706</c:v>
                </c:pt>
                <c:pt idx="2204" formatCode="General">
                  <c:v>2.1998199863546599</c:v>
                </c:pt>
                <c:pt idx="2205" formatCode="General">
                  <c:v>2.2001238128706402</c:v>
                </c:pt>
                <c:pt idx="2206" formatCode="General">
                  <c:v>2.2004266400335899</c:v>
                </c:pt>
                <c:pt idx="2207" formatCode="General">
                  <c:v>2.2007280641481399</c:v>
                </c:pt>
                <c:pt idx="2208" formatCode="General">
                  <c:v>2.2010276946821001</c:v>
                </c:pt>
                <c:pt idx="2209" formatCode="General">
                  <c:v>2.2013251570827799</c:v>
                </c:pt>
                <c:pt idx="2210" formatCode="General">
                  <c:v>2.20162009561394</c:v>
                </c:pt>
                <c:pt idx="2211" formatCode="General">
                  <c:v>2.2019121761800999</c:v>
                </c:pt>
                <c:pt idx="2212" formatCode="General">
                  <c:v>2.2022010891002402</c:v>
                </c:pt>
                <c:pt idx="2213" formatCode="General">
                  <c:v>2.2024866337782298</c:v>
                </c:pt>
                <c:pt idx="2214" formatCode="General">
                  <c:v>2.20276839531236</c:v>
                </c:pt>
                <c:pt idx="2215" formatCode="General">
                  <c:v>2.2030462327912099</c:v>
                </c:pt>
                <c:pt idx="2216" formatCode="General">
                  <c:v>2.2033199594375699</c:v>
                </c:pt>
                <c:pt idx="2217" formatCode="General">
                  <c:v>2.2035894245037499</c:v>
                </c:pt>
                <c:pt idx="2218" formatCode="General">
                  <c:v>2.2038545148416699</c:v>
                </c:pt>
                <c:pt idx="2219" formatCode="General">
                  <c:v>2.2041151561308001</c:v>
                </c:pt>
                <c:pt idx="2220" formatCode="General">
                  <c:v>2.20437131373366</c:v>
                </c:pt>
                <c:pt idx="2221" formatCode="General">
                  <c:v>2.20462299315462</c:v>
                </c:pt>
                <c:pt idx="2222" formatCode="General">
                  <c:v>2.2048702400844</c:v>
                </c:pt>
                <c:pt idx="2223" formatCode="General">
                  <c:v>2.2051131400206399</c:v>
                </c:pt>
                <c:pt idx="2224" formatCode="General">
                  <c:v>2.20535181746195</c:v>
                </c:pt>
                <c:pt idx="2225" formatCode="General">
                  <c:v>2.2055864346812801</c:v>
                </c:pt>
                <c:pt idx="2226" formatCode="General">
                  <c:v>2.2058171900916101</c:v>
                </c:pt>
                <c:pt idx="2227" formatCode="General">
                  <c:v>2.2060443162245398</c:v>
                </c:pt>
                <c:pt idx="2228" formatCode="General">
                  <c:v>2.2062680773488399</c:v>
                </c:pt>
                <c:pt idx="2229" formatCode="General">
                  <c:v>2.2064887667622002</c:v>
                </c:pt>
                <c:pt idx="2230" formatCode="General">
                  <c:v>2.2067067037943899</c:v>
                </c:pt>
                <c:pt idx="2231" formatCode="General">
                  <c:v>2.2069222305642202</c:v>
                </c:pt>
                <c:pt idx="2232" formatCode="General">
                  <c:v>2.20713570853618</c:v>
                </c:pt>
                <c:pt idx="2233" formatCode="General">
                  <c:v>2.2073475149242099</c:v>
                </c:pt>
                <c:pt idx="2234" formatCode="General">
                  <c:v>2.2075580389918499</c:v>
                </c:pt>
                <c:pt idx="2235" formatCode="General">
                  <c:v>2.2077676782975302</c:v>
                </c:pt>
                <c:pt idx="2236" formatCode="General">
                  <c:v>2.2079768349334001</c:v>
                </c:pt>
                <c:pt idx="2237" formatCode="General">
                  <c:v>2.20818591180412</c:v>
                </c:pt>
                <c:pt idx="2238" formatCode="General">
                  <c:v>2.2083953089897701</c:v>
                </c:pt>
                <c:pt idx="2239" formatCode="General">
                  <c:v>2.2086054202338001</c:v>
                </c:pt>
                <c:pt idx="2240" formatCode="General">
                  <c:v>2.2088166295932399</c:v>
                </c:pt>
                <c:pt idx="2241" formatCode="General">
                  <c:v>2.2090293082843</c:v>
                </c:pt>
                <c:pt idx="2242" formatCode="General">
                  <c:v>2.2092438117519002</c:v>
                </c:pt>
                <c:pt idx="2243" formatCode="General">
                  <c:v>2.2094604769868602</c:v>
                </c:pt>
                <c:pt idx="2244" formatCode="General">
                  <c:v>2.20967962010972</c:v>
                </c:pt>
                <c:pt idx="2245" formatCode="General">
                  <c:v>2.2099015342349699</c:v>
                </c:pt>
                <c:pt idx="2246" formatCode="General">
                  <c:v>2.21012648762466</c:v>
                </c:pt>
                <c:pt idx="2247" formatCode="General">
                  <c:v>2.2103547221355702</c:v>
                </c:pt>
                <c:pt idx="2248" formatCode="General">
                  <c:v>2.2105864519593799</c:v>
                </c:pt>
                <c:pt idx="2249" formatCode="General">
                  <c:v>2.2108218626510601</c:v>
                </c:pt>
                <c:pt idx="2250" formatCode="General">
                  <c:v>2.21106111043667</c:v>
                </c:pt>
                <c:pt idx="2251" formatCode="General">
                  <c:v>2.21130432178819</c:v>
                </c:pt>
                <c:pt idx="2252" formatCode="General">
                  <c:v>2.21155159324984</c:v>
                </c:pt>
                <c:pt idx="2253" formatCode="General">
                  <c:v>2.2118029914979598</c:v>
                </c:pt>
                <c:pt idx="2254" formatCode="General">
                  <c:v>2.2120585536142001</c:v>
                </c:pt>
                <c:pt idx="2255" formatCode="General">
                  <c:v>2.2123182875505698</c:v>
                </c:pt>
                <c:pt idx="2256" formatCode="General">
                  <c:v>2.2125821727641402</c:v>
                </c:pt>
                <c:pt idx="2257" formatCode="General">
                  <c:v>2.2128501609986002</c:v>
                </c:pt>
                <c:pt idx="2258" formatCode="General">
                  <c:v>2.21312217719092</c:v>
                </c:pt>
                <c:pt idx="2259" formatCode="General">
                  <c:v>2.2133981204817799</c:v>
                </c:pt>
                <c:pt idx="2260" formatCode="General">
                  <c:v>2.2136778653104199</c:v>
                </c:pt>
                <c:pt idx="2261" formatCode="General">
                  <c:v>2.2139612625763898</c:v>
                </c:pt>
                <c:pt idx="2262" formatCode="General">
                  <c:v>2.2142481408533499</c:v>
                </c:pt>
                <c:pt idx="2263" formatCode="General">
                  <c:v>2.2145383076426901</c:v>
                </c:pt>
                <c:pt idx="2264" formatCode="General">
                  <c:v>2.2148315506579599</c:v>
                </c:pt>
                <c:pt idx="2265" formatCode="General">
                  <c:v>2.2151276391341002</c:v>
                </c:pt>
                <c:pt idx="2266" formatCode="General">
                  <c:v>2.2154263251587798</c:v>
                </c:pt>
                <c:pt idx="2267" formatCode="General">
                  <c:v>2.2157273450259498</c:v>
                </c:pt>
                <c:pt idx="2268" formatCode="General">
                  <c:v>2.2160304206147101</c:v>
                </c:pt>
                <c:pt idx="2269" formatCode="General">
                  <c:v>2.2163352607986599</c:v>
                </c:pt>
                <c:pt idx="2270" formatCode="General">
                  <c:v>2.21664156289303</c:v>
                </c:pt>
                <c:pt idx="2271" formatCode="General">
                  <c:v>2.2169490141481001</c:v>
                </c:pt>
                <c:pt idx="2272" formatCode="General">
                  <c:v>2.21725729329793</c:v>
                </c:pt>
                <c:pt idx="2273" formatCode="General">
                  <c:v>2.2175660721735202</c:v>
                </c:pt>
                <c:pt idx="2274" formatCode="General">
                  <c:v>2.2178750173886499</c:v>
                </c:pt>
                <c:pt idx="2275" formatCode="General">
                  <c:v>2.21818379210502</c:v>
                </c:pt>
                <c:pt idx="2276" formatCode="General">
                  <c:v>2.2184920578812899</c:v>
                </c:pt>
                <c:pt idx="2277" formatCode="General">
                  <c:v>2.2187994766076402</c:v>
                </c:pt>
                <c:pt idx="2278" formatCode="General">
                  <c:v>2.2191057125241098</c:v>
                </c:pt>
                <c:pt idx="2279" formatCode="General">
                  <c:v>2.2194104343172998</c:v>
                </c:pt>
                <c:pt idx="2280" formatCode="General">
                  <c:v>2.2197133172857502</c:v>
                </c:pt>
                <c:pt idx="2281" formatCode="General">
                  <c:v>2.22001404556047</c:v>
                </c:pt>
                <c:pt idx="2282" formatCode="General">
                  <c:v>2.2203123143625101</c:v>
                </c:pt>
                <c:pt idx="2283" formatCode="General">
                  <c:v>2.2206078322760399</c:v>
                </c:pt>
                <c:pt idx="2284" formatCode="General">
                  <c:v>2.22090032351137</c:v>
                </c:pt>
                <c:pt idx="2285" formatCode="General">
                  <c:v>2.2211895301296898</c:v>
                </c:pt>
                <c:pt idx="2286" formatCode="General">
                  <c:v>2.2214752141986902</c:v>
                </c:pt>
                <c:pt idx="2287" formatCode="General">
                  <c:v>2.2217571598467898</c:v>
                </c:pt>
                <c:pt idx="2288" formatCode="General">
                  <c:v>2.2220351751828802</c:v>
                </c:pt>
                <c:pt idx="2289" formatCode="General">
                  <c:v>2.2223090940486299</c:v>
                </c:pt>
                <c:pt idx="2290" formatCode="General">
                  <c:v>2.2225788589835802</c:v>
                </c:pt>
                <c:pt idx="2291" formatCode="General">
                  <c:v>2.2228441988866701</c:v>
                </c:pt>
                <c:pt idx="2292" formatCode="General">
                  <c:v>2.2231051126485601</c:v>
                </c:pt>
                <c:pt idx="2293" formatCode="General">
                  <c:v>2.2233615501546802</c:v>
                </c:pt>
                <c:pt idx="2294" formatCode="General">
                  <c:v>2.2236134922500299</c:v>
                </c:pt>
                <c:pt idx="2295" formatCode="General">
                  <c:v>2.2238609509191298</c:v>
                </c:pt>
                <c:pt idx="2296" formatCode="General">
                  <c:v>2.2241039691456099</c:v>
                </c:pt>
                <c:pt idx="2297" formatCode="General">
                  <c:v>2.2243426204486698</c:v>
                </c:pt>
                <c:pt idx="2298" formatCode="General">
                  <c:v>2.2245770080989899</c:v>
                </c:pt>
                <c:pt idx="2299" formatCode="General">
                  <c:v>2.2248072640224099</c:v>
                </c:pt>
                <c:pt idx="2300" formatCode="General">
                  <c:v>2.2250335474050198</c:v>
                </c:pt>
                <c:pt idx="2301" formatCode="General">
                  <c:v>2.2252560430183999</c:v>
                </c:pt>
                <c:pt idx="2302" formatCode="General">
                  <c:v>2.2254749592882499</c:v>
                </c:pt>
                <c:pt idx="2303" formatCode="General">
                  <c:v>2.2256905261334499</c:v>
                </c:pt>
                <c:pt idx="2304" formatCode="General">
                  <c:v>2.22590299260612</c:v>
                </c:pt>
                <c:pt idx="2305" formatCode="General">
                  <c:v>2.2261126243657698</c:v>
                </c:pt>
                <c:pt idx="2306" formatCode="General">
                  <c:v>2.22631970102224</c:v>
                </c:pt>
                <c:pt idx="2307" formatCode="General">
                  <c:v>2.2265245133836302</c:v>
                </c:pt>
                <c:pt idx="2308" formatCode="General">
                  <c:v>2.2267273606453402</c:v>
                </c:pt>
                <c:pt idx="2309" formatCode="General">
                  <c:v>2.2269285475563301</c:v>
                </c:pt>
                <c:pt idx="2310" formatCode="General">
                  <c:v>2.22712838159753</c:v>
                </c:pt>
                <c:pt idx="2311" formatCode="General">
                  <c:v>2.2273271702057298</c:v>
                </c:pt>
                <c:pt idx="2312" formatCode="General">
                  <c:v>2.22752521807422</c:v>
                </c:pt>
                <c:pt idx="2313" formatCode="General">
                  <c:v>2.2277228245587999</c:v>
                </c:pt>
                <c:pt idx="2314" formatCode="General">
                  <c:v>2.2279202812147698</c:v>
                </c:pt>
                <c:pt idx="2315" formatCode="General">
                  <c:v>2.2281178694873698</c:v>
                </c:pt>
                <c:pt idx="2316" formatCode="General">
                  <c:v>2.2283158585746099</c:v>
                </c:pt>
                <c:pt idx="2317" formatCode="General">
                  <c:v>2.2285145034776899</c:v>
                </c:pt>
                <c:pt idx="2318" formatCode="General">
                  <c:v>2.2287140432507599</c:v>
                </c:pt>
                <c:pt idx="2319" formatCode="General">
                  <c:v>2.22891469945802</c:v>
                </c:pt>
                <c:pt idx="2320" formatCode="General">
                  <c:v>2.2291166748424698</c:v>
                </c:pt>
                <c:pt idx="2321" formatCode="General">
                  <c:v>2.2293201522074502</c:v>
                </c:pt>
                <c:pt idx="2322" formatCode="General">
                  <c:v>2.2295252935086598</c:v>
                </c:pt>
                <c:pt idx="2323" formatCode="General">
                  <c:v>2.2297322391516099</c:v>
                </c:pt>
                <c:pt idx="2324" formatCode="General">
                  <c:v>2.22994110748665</c:v>
                </c:pt>
                <c:pt idx="2325" formatCode="General">
                  <c:v>2.2301519944915702</c:v>
                </c:pt>
                <c:pt idx="2326" formatCode="General">
                  <c:v>2.2303649736298299</c:v>
                </c:pt>
                <c:pt idx="2327" formatCode="General">
                  <c:v>2.2305800958710802</c:v>
                </c:pt>
                <c:pt idx="2328" formatCode="General">
                  <c:v>2.23079738985941</c:v>
                </c:pt>
                <c:pt idx="2329" formatCode="General">
                  <c:v>2.2310168622145801</c:v>
                </c:pt>
                <c:pt idx="2330" formatCode="General">
                  <c:v>2.2312384979509101</c:v>
                </c:pt>
                <c:pt idx="2331" formatCode="General">
                  <c:v>2.2314622609990602</c:v>
                </c:pt>
                <c:pt idx="2332" formatCode="General">
                  <c:v>2.2316880948167399</c:v>
                </c:pt>
                <c:pt idx="2333" formatCode="General">
                  <c:v>2.2319159230752001</c:v>
                </c:pt>
                <c:pt idx="2334" formatCode="General">
                  <c:v>2.2321456504099801</c:v>
                </c:pt>
                <c:pt idx="2335" formatCode="General">
                  <c:v>2.23237716322613</c:v>
                </c:pt>
                <c:pt idx="2336" formatCode="General">
                  <c:v>2.2326103305498002</c:v>
                </c:pt>
                <c:pt idx="2337" formatCode="General">
                  <c:v>2.2328450049203901</c:v>
                </c:pt>
                <c:pt idx="2338" formatCode="General">
                  <c:v>2.2330810233192899</c:v>
                </c:pt>
                <c:pt idx="2339" formatCode="General">
                  <c:v>2.2333182081335599</c:v>
                </c:pt>
                <c:pt idx="2340" formatCode="General">
                  <c:v>2.2335563681545798</c:v>
                </c:pt>
                <c:pt idx="2341" formatCode="General">
                  <c:v>2.2337952996134902</c:v>
                </c:pt>
                <c:pt idx="2342" formatCode="General">
                  <c:v>2.2340347872569102</c:v>
                </c:pt>
                <c:pt idx="2343" formatCode="General">
                  <c:v>2.2342746054671001</c:v>
                </c:pt>
                <c:pt idx="2344" formatCode="General">
                  <c:v>2.2345145194318801</c:v>
                </c:pt>
                <c:pt idx="2345" formatCode="General">
                  <c:v>2.2347542863693901</c:v>
                </c:pt>
                <c:pt idx="2346" formatCode="General">
                  <c:v>2.2349936568130202</c:v>
                </c:pt>
                <c:pt idx="2347" formatCode="General">
                  <c:v>2.2352323759606598</c:v>
                </c:pt>
                <c:pt idx="2348" formatCode="General">
                  <c:v>2.2354701850913998</c:v>
                </c:pt>
                <c:pt idx="2349" formatCode="General">
                  <c:v>2.2357068230513102</c:v>
                </c:pt>
                <c:pt idx="2350" formatCode="General">
                  <c:v>2.2359420278074702</c:v>
                </c:pt>
                <c:pt idx="2351" formatCode="General">
                  <c:v>2.2361755380673598</c:v>
                </c:pt>
                <c:pt idx="2352" formatCode="General">
                  <c:v>2.2364070949579098</c:v>
                </c:pt>
                <c:pt idx="2353" formatCode="General">
                  <c:v>2.2366364437556499</c:v>
                </c:pt>
                <c:pt idx="2354" formatCode="General">
                  <c:v>2.2368633356566501</c:v>
                </c:pt>
                <c:pt idx="2355" formatCode="General">
                  <c:v>2.2370875295719799</c:v>
                </c:pt>
                <c:pt idx="2356" formatCode="General">
                  <c:v>2.2373087939318399</c:v>
                </c:pt>
                <c:pt idx="2357" formatCode="General">
                  <c:v>2.2375269084790999</c:v>
                </c:pt>
                <c:pt idx="2358" formatCode="General">
                  <c:v>2.2377416660309501</c:v>
                </c:pt>
                <c:pt idx="2359" formatCode="General">
                  <c:v>2.2379528741858001</c:v>
                </c:pt>
                <c:pt idx="2360" formatCode="General">
                  <c:v>2.23816035695164</c:v>
                </c:pt>
                <c:pt idx="2361" formatCode="General">
                  <c:v>2.23836395627161</c:v>
                </c:pt>
                <c:pt idx="2362" formatCode="General">
                  <c:v>2.23856353342252</c:v>
                </c:pt>
                <c:pt idx="2363" formatCode="General">
                  <c:v>2.2387589702634099</c:v>
                </c:pt>
                <c:pt idx="2364" formatCode="General">
                  <c:v>2.2389501703121599</c:v>
                </c:pt>
                <c:pt idx="2365" formatCode="General">
                  <c:v>2.2391370596306102</c:v>
                </c:pt>
                <c:pt idx="2366" formatCode="General">
                  <c:v>2.2393195875012402</c:v>
                </c:pt>
                <c:pt idx="2367" formatCode="General">
                  <c:v>2.2394977268813001</c:v>
                </c:pt>
                <c:pt idx="2368" formatCode="General">
                  <c:v>2.2396715571867798</c:v>
                </c:pt>
                <c:pt idx="2369" formatCode="General">
                  <c:v>2.2398409360193399</c:v>
                </c:pt>
                <c:pt idx="2370" formatCode="General">
                  <c:v>2.2400059883428698</c:v>
                </c:pt>
                <c:pt idx="2371" formatCode="General">
                  <c:v>2.2401667816248398</c:v>
                </c:pt>
                <c:pt idx="2372" formatCode="General">
                  <c:v>2.2403234057135601</c:v>
                </c:pt>
                <c:pt idx="2373" formatCode="General">
                  <c:v>2.2404759718760001</c:v>
                </c:pt>
                <c:pt idx="2374" formatCode="General">
                  <c:v>2.2406246116225499</c:v>
                </c:pt>
                <c:pt idx="2375" formatCode="General">
                  <c:v>2.24076947533502</c:v>
                </c:pt>
                <c:pt idx="2376" formatCode="General">
                  <c:v>2.2409107307168998</c:v>
                </c:pt>
                <c:pt idx="2377" formatCode="General">
                  <c:v>2.2410485610877</c:v>
                </c:pt>
                <c:pt idx="2378" formatCode="General">
                  <c:v>2.2411831635448598</c:v>
                </c:pt>
                <c:pt idx="2379" formatCode="General">
                  <c:v>2.2413147470183201</c:v>
                </c:pt>
                <c:pt idx="2380" formatCode="General">
                  <c:v>2.2414435302437701</c:v>
                </c:pt>
                <c:pt idx="2381" formatCode="General">
                  <c:v>2.2415697396809202</c:v>
                </c:pt>
                <c:pt idx="2382" formatCode="General">
                  <c:v>2.2416936074031399</c:v>
                </c:pt>
                <c:pt idx="2383" formatCode="General">
                  <c:v>2.2418153689839602</c:v>
                </c:pt>
                <c:pt idx="2384" formatCode="General">
                  <c:v>2.2419352614053398</c:v>
                </c:pt>
                <c:pt idx="2385" formatCode="General">
                  <c:v>2.2420535210106598</c:v>
                </c:pt>
                <c:pt idx="2386" formatCode="General">
                  <c:v>2.24217038152397</c:v>
                </c:pt>
                <c:pt idx="2387" formatCode="General">
                  <c:v>2.24228607215491</c:v>
                </c:pt>
                <c:pt idx="2388" formatCode="General">
                  <c:v>2.2424008158062798</c:v>
                </c:pt>
                <c:pt idx="2389" formatCode="General">
                  <c:v>2.2425148273988902</c:v>
                </c:pt>
                <c:pt idx="2390" formatCode="General">
                  <c:v>2.2426283123258202</c:v>
                </c:pt>
                <c:pt idx="2391" formatCode="General">
                  <c:v>2.2427414650453898</c:v>
                </c:pt>
                <c:pt idx="2392" formatCode="General">
                  <c:v>2.24285446781971</c:v>
                </c:pt>
                <c:pt idx="2393" formatCode="General">
                  <c:v>2.2429674896030898</c:v>
                </c:pt>
                <c:pt idx="2394" formatCode="General">
                  <c:v>2.2430806850820502</c:v>
                </c:pt>
                <c:pt idx="2395" formatCode="General">
                  <c:v>2.24319419386639</c:v>
                </c:pt>
                <c:pt idx="2396" formatCode="General">
                  <c:v>2.2433081398289199</c:v>
                </c:pt>
                <c:pt idx="2397" formatCode="General">
                  <c:v>2.2434226305890501</c:v>
                </c:pt>
                <c:pt idx="2398" formatCode="General">
                  <c:v>2.2435377571344599</c:v>
                </c:pt>
                <c:pt idx="2399" formatCode="General">
                  <c:v>2.2436535935731698</c:v>
                </c:pt>
                <c:pt idx="2400" formatCode="General">
                  <c:v>2.2437701970077701</c:v>
                </c:pt>
                <c:pt idx="2401" formatCode="General">
                  <c:v>2.2438876075224199</c:v>
                </c:pt>
                <c:pt idx="2402" formatCode="General">
                  <c:v>2.2440058482732099</c:v>
                </c:pt>
                <c:pt idx="2403" formatCode="General">
                  <c:v>2.2441249256720899</c:v>
                </c:pt>
                <c:pt idx="2404" formatCode="General">
                  <c:v>2.2442448296549902</c:v>
                </c:pt>
                <c:pt idx="2405" formatCode="General">
                  <c:v>2.2443655340250199</c:v>
                </c:pt>
                <c:pt idx="2406" formatCode="General">
                  <c:v>2.24448699686259</c:v>
                </c:pt>
                <c:pt idx="2407" formatCode="General">
                  <c:v>2.24460916099506</c:v>
                </c:pt>
                <c:pt idx="2408" formatCode="General">
                  <c:v>2.2447319545196698</c:v>
                </c:pt>
                <c:pt idx="2409" formatCode="General">
                  <c:v>2.2448552913748601</c:v>
                </c:pt>
                <c:pt idx="2410" formatCode="General">
                  <c:v>2.2449790719561702</c:v>
                </c:pt>
                <c:pt idx="2411" formatCode="General">
                  <c:v>2.2451031837743298</c:v>
                </c:pt>
                <c:pt idx="2412" formatCode="General">
                  <c:v>2.2452275021545098</c:v>
                </c:pt>
                <c:pt idx="2413" formatCode="General">
                  <c:v>2.2453518909766399</c:v>
                </c:pt>
                <c:pt idx="2414" formatCode="General">
                  <c:v>2.2454762034579101</c:v>
                </c:pt>
                <c:pt idx="2415" formatCode="General">
                  <c:v>2.2456002829792698</c:v>
                </c:pt>
                <c:pt idx="2416" formatCode="General">
                  <c:v>2.2457239639582598</c:v>
                </c:pt>
                <c:pt idx="2417" formatCode="General">
                  <c:v>2.2458470727710398</c:v>
                </c:pt>
                <c:pt idx="2418" formatCode="General">
                  <c:v>2.2459694287259699</c:v>
                </c:pt>
                <c:pt idx="2419" formatCode="General">
                  <c:v>2.2460908450913002</c:v>
                </c:pt>
                <c:pt idx="2420" formatCode="General">
                  <c:v>2.2462111301784198</c:v>
                </c:pt>
                <c:pt idx="2421" formatCode="General">
                  <c:v>2.2463300884814599</c:v>
                </c:pt>
                <c:pt idx="2422" formatCode="General">
                  <c:v>2.2464475218725002</c:v>
                </c:pt>
                <c:pt idx="2423" formatCode="General">
                  <c:v>2.24656323085045</c:v>
                </c:pt>
                <c:pt idx="2424" formatCode="General">
                  <c:v>2.2466770158395599</c:v>
                </c:pt>
                <c:pt idx="2425" formatCode="General">
                  <c:v>2.2467886785321598</c:v>
                </c:pt>
                <c:pt idx="2426" formatCode="General">
                  <c:v>2.24689802326774</c:v>
                </c:pt>
                <c:pt idx="2427" formatCode="General">
                  <c:v>2.2470048584390998</c:v>
                </c:pt>
                <c:pt idx="2428" formatCode="General">
                  <c:v>2.24710899791395</c:v>
                </c:pt>
                <c:pt idx="2429" formatCode="General">
                  <c:v>2.2472102624588501</c:v>
                </c:pt>
                <c:pt idx="2430" formatCode="General">
                  <c:v>2.2473084811507902</c:v>
                </c:pt>
                <c:pt idx="2431" formatCode="General">
                  <c:v>2.2474034927603999</c:v>
                </c:pt>
                <c:pt idx="2432" formatCode="General">
                  <c:v>2.2474951470898801</c:v>
                </c:pt>
                <c:pt idx="2433" formatCode="General">
                  <c:v>2.2475833062481501</c:v>
                </c:pt>
                <c:pt idx="2434" formatCode="General">
                  <c:v>2.2476678458454802</c:v>
                </c:pt>
                <c:pt idx="2435" formatCode="General">
                  <c:v>2.2477486560903399</c:v>
                </c:pt>
                <c:pt idx="2436" formatCode="General">
                  <c:v>2.2478256427716201</c:v>
                </c:pt>
                <c:pt idx="2437" formatCode="General">
                  <c:v>2.2478987281107998</c:v>
                </c:pt>
                <c:pt idx="2438" formatCode="General">
                  <c:v>2.2479678514699102</c:v>
                </c:pt>
                <c:pt idx="2439" formatCode="General">
                  <c:v>2.24803296990323</c:v>
                </c:pt>
                <c:pt idx="2440" formatCode="General">
                  <c:v>2.2480940585427698</c:v>
                </c:pt>
                <c:pt idx="2441" formatCode="General">
                  <c:v>2.2481511108101602</c:v>
                </c:pt>
                <c:pt idx="2442" formatCode="General">
                  <c:v>2.2482041384501898</c:v>
                </c:pt>
                <c:pt idx="2443" formatCode="General">
                  <c:v>2.24825317138392</c:v>
                </c:pt>
                <c:pt idx="2444" formatCode="General">
                  <c:v>2.2482982573825998</c:v>
                </c:pt>
                <c:pt idx="2445" formatCode="General">
                  <c:v>2.24833954309638</c:v>
                </c:pt>
                <c:pt idx="2446" formatCode="General">
                  <c:v>2.2483769492159502</c:v>
                </c:pt>
                <c:pt idx="2447" formatCode="General">
                  <c:v>2.2484106530059198</c:v>
                </c:pt>
                <c:pt idx="2448" formatCode="General">
                  <c:v>2.2484407669769602</c:v>
                </c:pt>
                <c:pt idx="2449" formatCode="General">
                  <c:v>2.2484674173914501</c:v>
                </c:pt>
                <c:pt idx="2450" formatCode="General">
                  <c:v>2.24849074302875</c:v>
                </c:pt>
                <c:pt idx="2451" formatCode="General">
                  <c:v>2.24851089384754</c:v>
                </c:pt>
                <c:pt idx="2452" formatCode="General">
                  <c:v>2.2485280295627699</c:v>
                </c:pt>
                <c:pt idx="2453" formatCode="General">
                  <c:v>2.24854231815607</c:v>
                </c:pt>
                <c:pt idx="2454" formatCode="General">
                  <c:v>2.2485539343383598</c:v>
                </c:pt>
                <c:pt idx="2455" formatCode="General">
                  <c:v>2.2485630579835201</c:v>
                </c:pt>
                <c:pt idx="2456" formatCode="General">
                  <c:v>2.2485698725518901</c:v>
                </c:pt>
                <c:pt idx="2457" formatCode="General">
                  <c:v>2.2485745635210899</c:v>
                </c:pt>
                <c:pt idx="2458" formatCode="General">
                  <c:v>2.2485773168415801</c:v>
                </c:pt>
                <c:pt idx="2459" formatCode="General">
                  <c:v>2.2485783174321798</c:v>
                </c:pt>
                <c:pt idx="2460" formatCode="General">
                  <c:v>2.2485777477303599</c:v>
                </c:pt>
                <c:pt idx="2461" formatCode="General">
                  <c:v>2.2485757863096398</c:v>
                </c:pt>
                <c:pt idx="2462" formatCode="General">
                  <c:v>2.2485726065754599</c:v>
                </c:pt>
                <c:pt idx="2463" formatCode="General">
                  <c:v>2.2485683755486598</c:v>
                </c:pt>
                <c:pt idx="2464" formatCode="General">
                  <c:v>2.2485632527439701</c:v>
                </c:pt>
                <c:pt idx="2465" formatCode="General">
                  <c:v>2.2485573891493602</c:v>
                </c:pt>
                <c:pt idx="2466" formatCode="General">
                  <c:v>2.2485509263098602</c:v>
                </c:pt>
                <c:pt idx="2467" formatCode="General">
                  <c:v>2.2485439955181898</c:v>
                </c:pt>
                <c:pt idx="2468" formatCode="General">
                  <c:v>2.2485367171126098</c:v>
                </c:pt>
                <c:pt idx="2469" formatCode="General">
                  <c:v>2.2485291998812502</c:v>
                </c:pt>
                <c:pt idx="2470" formatCode="General">
                  <c:v>2.2485215405705001</c:v>
                </c:pt>
                <c:pt idx="2471" formatCode="General">
                  <c:v>2.2485138234944002</c:v>
                </c:pt>
                <c:pt idx="2472" formatCode="General">
                  <c:v>2.2485061202404801</c:v>
                </c:pt>
                <c:pt idx="2473" formatCode="General">
                  <c:v>2.2484984894673699</c:v>
                </c:pt>
                <c:pt idx="2474" formatCode="General">
                  <c:v>2.2484909767885801</c:v>
                </c:pt>
                <c:pt idx="2475" formatCode="General">
                  <c:v>2.2484836147366898</c:v>
                </c:pt>
                <c:pt idx="2476" formatCode="General">
                  <c:v>2.24847642280224</c:v>
                </c:pt>
                <c:pt idx="2477" formatCode="General">
                  <c:v>2.2484694075414899</c:v>
                </c:pt>
                <c:pt idx="2478" formatCode="General">
                  <c:v>2.2484625627477199</c:v>
                </c:pt>
                <c:pt idx="2479" formatCode="General">
                  <c:v>2.2484558696810901</c:v>
                </c:pt>
                <c:pt idx="2480" formatCode="General">
                  <c:v>2.24844929735257</c:v>
                </c:pt>
                <c:pt idx="2481" formatCode="General">
                  <c:v>2.24844280285846</c:v>
                </c:pt>
                <c:pt idx="2482" formatCode="General">
                  <c:v>2.2484363317621998</c:v>
                </c:pt>
                <c:pt idx="2483" formatCode="General">
                  <c:v>2.2484298185216001</c:v>
                </c:pt>
                <c:pt idx="2484" formatCode="General">
                  <c:v>2.2484231869597702</c:v>
                </c:pt>
                <c:pt idx="2485" formatCode="General">
                  <c:v>2.2484163507792099</c:v>
                </c:pt>
                <c:pt idx="2486" formatCode="General">
                  <c:v>2.2484092141188099</c:v>
                </c:pt>
                <c:pt idx="2487" formatCode="General">
                  <c:v>2.24840167215436</c:v>
                </c:pt>
                <c:pt idx="2488" formatCode="General">
                  <c:v>2.2483936117430798</c:v>
                </c:pt>
                <c:pt idx="2489" formatCode="General">
                  <c:v>2.2483849121135302</c:v>
                </c:pt>
                <c:pt idx="2490" formatCode="General">
                  <c:v>2.2483754456015301</c:v>
                </c:pt>
                <c:pt idx="2491" formatCode="General">
                  <c:v>2.2483650784332099</c:v>
                </c:pt>
                <c:pt idx="2492" formatCode="General">
                  <c:v>2.2483536715554102</c:v>
                </c:pt>
                <c:pt idx="2493" formatCode="General">
                  <c:v>2.2483410815134701</c:v>
                </c:pt>
                <c:pt idx="2494" formatCode="General">
                  <c:v>2.2483271613752098</c:v>
                </c:pt>
                <c:pt idx="2495" formatCode="General">
                  <c:v>2.24831176169956</c:v>
                </c:pt>
                <c:pt idx="2496" formatCode="General">
                  <c:v>2.2482947315464901</c:v>
                </c:pt>
                <c:pt idx="2497" formatCode="General">
                  <c:v>2.2482759195243802</c:v>
                </c:pt>
                <c:pt idx="2498" formatCode="General">
                  <c:v>2.24825517486912</c:v>
                </c:pt>
                <c:pt idx="2499" formatCode="General">
                  <c:v>2.2482323485483402</c:v>
                </c:pt>
                <c:pt idx="2500" formatCode="General">
                  <c:v>2.24820729438273</c:v>
                </c:pt>
                <c:pt idx="2501" formatCode="General">
                  <c:v>2.24817987017504</c:v>
                </c:pt>
                <c:pt idx="2502" formatCode="General">
                  <c:v>2.2481499388366002</c:v>
                </c:pt>
                <c:pt idx="2503" formatCode="General">
                  <c:v>2.24811736949983</c:v>
                </c:pt>
                <c:pt idx="2504" formatCode="General">
                  <c:v>2.2480820386049598</c:v>
                </c:pt>
                <c:pt idx="2505" formatCode="General">
                  <c:v>2.2480438309480499</c:v>
                </c:pt>
                <c:pt idx="2506" formatCode="General">
                  <c:v>2.2480026406776901</c:v>
                </c:pt>
                <c:pt idx="2507" formatCode="General">
                  <c:v>2.2479583722275498</c:v>
                </c:pt>
                <c:pt idx="2508" formatCode="General">
                  <c:v>2.2479109411720901</c:v>
                </c:pt>
                <c:pt idx="2509" formatCode="General">
                  <c:v>2.2478602749937702</c:v>
                </c:pt>
                <c:pt idx="2510" formatCode="General">
                  <c:v>2.2478063137504898</c:v>
                </c:pt>
                <c:pt idx="2511" formatCode="General">
                  <c:v>2.24774901063358</c:v>
                </c:pt>
                <c:pt idx="2512" formatCode="General">
                  <c:v>2.2476883324077201</c:v>
                </c:pt>
                <c:pt idx="2513" formatCode="General">
                  <c:v>2.2476242597259901</c:v>
                </c:pt>
                <c:pt idx="2514" formatCode="General">
                  <c:v>2.24755678731495</c:v>
                </c:pt>
                <c:pt idx="2515" formatCode="General">
                  <c:v>2.2474859240264</c:v>
                </c:pt>
                <c:pt idx="2516" formatCode="General">
                  <c:v>2.2474116927548198</c:v>
                </c:pt>
                <c:pt idx="2517" formatCode="General">
                  <c:v>2.24733413022095</c:v>
                </c:pt>
                <c:pt idx="2518" formatCode="General">
                  <c:v>2.2472532866244999</c:v>
                </c:pt>
                <c:pt idx="2519" formatCode="General">
                  <c:v>2.2471692251705102</c:v>
                </c:pt>
                <c:pt idx="2520" formatCode="General">
                  <c:v>2.24708202147584</c:v>
                </c:pt>
                <c:pt idx="2521" formatCode="General">
                  <c:v>2.2469917628638298</c:v>
                </c:pt>
                <c:pt idx="2522" formatCode="General">
                  <c:v>2.2468985475568801</c:v>
                </c:pt>
                <c:pt idx="2523" formatCode="General">
                  <c:v>2.2468025660171098</c:v>
                </c:pt>
                <c:pt idx="2524" formatCode="General">
                  <c:v>2.2467037729667099</c:v>
                </c:pt>
                <c:pt idx="2525" formatCode="General">
                  <c:v>2.2466023739548402</c:v>
                </c:pt>
                <c:pt idx="2526" formatCode="General">
                  <c:v>2.2464985010809899</c:v>
                </c:pt>
                <c:pt idx="2527" formatCode="General">
                  <c:v>2.2463922921829398</c:v>
                </c:pt>
                <c:pt idx="2528" formatCode="General">
                  <c:v>2.24628388967073</c:v>
                </c:pt>
                <c:pt idx="2529" formatCode="General">
                  <c:v>2.24617343934705</c:v>
                </c:pt>
                <c:pt idx="2530" formatCode="General">
                  <c:v>2.2460610892268602</c:v>
                </c:pt>
                <c:pt idx="2531" formatCode="General">
                  <c:v>2.2459469883686398</c:v>
                </c:pt>
                <c:pt idx="2532" formatCode="General">
                  <c:v>2.2458312857285101</c:v>
                </c:pt>
                <c:pt idx="2533" formatCode="General">
                  <c:v>2.24571412904778</c:v>
                </c:pt>
                <c:pt idx="2534" formatCode="General">
                  <c:v>2.2455956637834298</c:v>
                </c:pt>
                <c:pt idx="2535" formatCode="General">
                  <c:v>2.2454760320897198</c:v>
                </c:pt>
                <c:pt idx="2536" formatCode="General">
                  <c:v>2.2453553718580399</c:v>
                </c:pt>
                <c:pt idx="2537" formatCode="General">
                  <c:v>2.2452338158209502</c:v>
                </c:pt>
                <c:pt idx="2538" formatCode="General">
                  <c:v>2.2451114907249101</c:v>
                </c:pt>
                <c:pt idx="2539" formatCode="General">
                  <c:v>2.2449885165752299</c:v>
                </c:pt>
                <c:pt idx="2540" formatCode="General">
                  <c:v>2.24486500595542</c:v>
                </c:pt>
                <c:pt idx="2541" formatCode="General">
                  <c:v>2.2447410634222802</c:v>
                </c:pt>
                <c:pt idx="2542" formatCode="General">
                  <c:v>2.24461678497671</c:v>
                </c:pt>
                <c:pt idx="2543" formatCode="General">
                  <c:v>2.2444922576098301</c:v>
                </c:pt>
                <c:pt idx="2544" formatCode="General">
                  <c:v>2.2443675589227201</c:v>
                </c:pt>
                <c:pt idx="2545" formatCode="General">
                  <c:v>2.2442427568179601</c:v>
                </c:pt>
                <c:pt idx="2546" formatCode="General">
                  <c:v>2.2441179092602601</c:v>
                </c:pt>
                <c:pt idx="2547" formatCode="General">
                  <c:v>2.2439930641033801</c:v>
                </c:pt>
                <c:pt idx="2548" formatCode="General">
                  <c:v>2.2438682589802399</c:v>
                </c:pt>
                <c:pt idx="2549" formatCode="General">
                  <c:v>2.2437435212530001</c:v>
                </c:pt>
                <c:pt idx="2550" formatCode="General">
                  <c:v>2.2436188680200702</c:v>
                </c:pt>
                <c:pt idx="2551" formatCode="General">
                  <c:v>2.2434943061769901</c:v>
                </c:pt>
                <c:pt idx="2552" formatCode="General">
                  <c:v>2.2433698325284901</c:v>
                </c:pt>
                <c:pt idx="2553" formatCode="General">
                  <c:v>2.2432454339493302</c:v>
                </c:pt>
                <c:pt idx="2554" formatCode="General">
                  <c:v>2.2431210875918302</c:v>
                </c:pt>
                <c:pt idx="2555" formatCode="General">
                  <c:v>2.2429967611385702</c:v>
                </c:pt>
                <c:pt idx="2556" formatCode="General">
                  <c:v>2.24287241309883</c:v>
                </c:pt>
                <c:pt idx="2557" formatCode="General">
                  <c:v>2.2427479931481198</c:v>
                </c:pt>
                <c:pt idx="2558" formatCode="General">
                  <c:v>2.2426234425101499</c:v>
                </c:pt>
                <c:pt idx="2559" formatCode="General">
                  <c:v>2.24249869438112</c:v>
                </c:pt>
                <c:pt idx="2560" formatCode="General">
                  <c:v>2.2423736743962799</c:v>
                </c:pt>
                <c:pt idx="2561" formatCode="General">
                  <c:v>2.24224830113871</c:v>
                </c:pt>
                <c:pt idx="2562" formatCode="General">
                  <c:v>2.2421224866906502</c:v>
                </c:pt>
                <c:pt idx="2563" formatCode="General">
                  <c:v>2.2419961372270198</c:v>
                </c:pt>
                <c:pt idx="2564" formatCode="General">
                  <c:v>2.2418691536509301</c:v>
                </c:pt>
                <c:pt idx="2565" formatCode="General">
                  <c:v>2.2417414322705098</c:v>
                </c:pt>
                <c:pt idx="2566" formatCode="General">
                  <c:v>2.2416128655155898</c:v>
                </c:pt>
                <c:pt idx="2567" formatCode="General">
                  <c:v>2.2414833426926699</c:v>
                </c:pt>
                <c:pt idx="2568" formatCode="General">
                  <c:v>2.2413527507753601</c:v>
                </c:pt>
                <c:pt idx="2569" formatCode="General">
                  <c:v>2.2412209752269501</c:v>
                </c:pt>
                <c:pt idx="2570" formatCode="General">
                  <c:v>2.24108790085111</c:v>
                </c:pt>
                <c:pt idx="2571" formatCode="General">
                  <c:v>2.2409534126653301</c:v>
                </c:pt>
                <c:pt idx="2572" formatCode="General">
                  <c:v>2.2408173967914</c:v>
                </c:pt>
                <c:pt idx="2573" formatCode="General">
                  <c:v>2.24067974135603</c:v>
                </c:pt>
                <c:pt idx="2574" formatCode="General">
                  <c:v>2.2405403373941599</c:v>
                </c:pt>
                <c:pt idx="2575" formatCode="General">
                  <c:v>2.2403990797466302</c:v>
                </c:pt>
                <c:pt idx="2576" formatCode="General">
                  <c:v>2.2402558679436102</c:v>
                </c:pt>
                <c:pt idx="2577" formatCode="General">
                  <c:v>2.2401106070644698</c:v>
                </c:pt>
                <c:pt idx="2578" formatCode="General">
                  <c:v>2.23996320856482</c:v>
                </c:pt>
                <c:pt idx="2579" formatCode="General">
                  <c:v>2.2398135910610799</c:v>
                </c:pt>
                <c:pt idx="2580" formatCode="General">
                  <c:v>2.2396616810634402</c:v>
                </c:pt>
                <c:pt idx="2581" formatCode="General">
                  <c:v>2.2395074136480599</c:v>
                </c:pt>
                <c:pt idx="2582" formatCode="General">
                  <c:v>2.2393507330599798</c:v>
                </c:pt>
                <c:pt idx="2583" formatCode="General">
                  <c:v>2.2391915932391</c:v>
                </c:pt>
                <c:pt idx="2584" formatCode="General">
                  <c:v>2.2390299582621802</c:v>
                </c:pt>
                <c:pt idx="2585" formatCode="General">
                  <c:v>2.2388658026949999</c:v>
                </c:pt>
                <c:pt idx="2586" formatCode="General">
                  <c:v>2.2386991118499902</c:v>
                </c:pt>
                <c:pt idx="2587" formatCode="General">
                  <c:v>2.2385298819458601</c:v>
                </c:pt>
                <c:pt idx="2588" formatCode="General">
                  <c:v>2.2383581201670202</c:v>
                </c:pt>
                <c:pt idx="2589" formatCode="General">
                  <c:v>2.2381838446222999</c:v>
                </c:pt>
                <c:pt idx="2590" formatCode="General">
                  <c:v>2.2380070842033102</c:v>
                </c:pt>
                <c:pt idx="2591" formatCode="General">
                  <c:v>2.23782787834477</c:v>
                </c:pt>
                <c:pt idx="2592" formatCode="General">
                  <c:v>2.2376462766900298</c:v>
                </c:pt>
                <c:pt idx="2593" formatCode="General">
                  <c:v>2.2374623386664099</c:v>
                </c:pt>
                <c:pt idx="2594" formatCode="General">
                  <c:v>2.2372761329762199</c:v>
                </c:pt>
                <c:pt idx="2595" formatCode="General">
                  <c:v>2.2370877370100701</c:v>
                </c:pt>
                <c:pt idx="2596" formatCode="General">
                  <c:v>2.2368972361903299</c:v>
                </c:pt>
                <c:pt idx="2597" formatCode="General">
                  <c:v>2.2367047232529602</c:v>
                </c:pt>
                <c:pt idx="2598" formatCode="General">
                  <c:v>2.2365102974766402</c:v>
                </c:pt>
                <c:pt idx="2599" formatCode="General">
                  <c:v>2.2363140638686398</c:v>
                </c:pt>
                <c:pt idx="2600" formatCode="General">
                  <c:v>2.2361162131610999</c:v>
                </c:pt>
                <c:pt idx="2601" formatCode="General">
                  <c:v>2.2359166994722099</c:v>
                </c:pt>
                <c:pt idx="2602" formatCode="General">
                  <c:v>2.2357157187969299</c:v>
                </c:pt>
                <c:pt idx="2603" formatCode="General">
                  <c:v>2.2355133903816302</c:v>
                </c:pt>
                <c:pt idx="2604" formatCode="General">
                  <c:v>2.2353098348112699</c:v>
                </c:pt>
                <c:pt idx="2605" formatCode="General">
                  <c:v>2.2351051731311</c:v>
                </c:pt>
                <c:pt idx="2606" formatCode="General">
                  <c:v>2.23489952598749</c:v>
                </c:pt>
                <c:pt idx="2607" formatCode="General">
                  <c:v>2.2346930127947</c:v>
                </c:pt>
                <c:pt idx="2608" formatCode="General">
                  <c:v>2.2344857509340499</c:v>
                </c:pt>
                <c:pt idx="2609" formatCode="General">
                  <c:v>2.2342778549907099</c:v>
                </c:pt>
                <c:pt idx="2610" formatCode="General">
                  <c:v>2.2340694360328701</c:v>
                </c:pt>
                <c:pt idx="2611" formatCode="General">
                  <c:v>2.2338606009371</c:v>
                </c:pt>
                <c:pt idx="2612" formatCode="General">
                  <c:v>2.2336514517628498</c:v>
                </c:pt>
                <c:pt idx="2613" formatCode="General">
                  <c:v>2.2334420851784702</c:v>
                </c:pt>
                <c:pt idx="2614" formatCode="General">
                  <c:v>2.2332325919401699</c:v>
                </c:pt>
                <c:pt idx="2615" formatCode="General">
                  <c:v>2.23302305642504</c:v>
                </c:pt>
                <c:pt idx="2616" formatCode="General">
                  <c:v>2.2328135562181601</c:v>
                </c:pt>
                <c:pt idx="2617" formatCode="General">
                  <c:v>2.2326041617538999</c:v>
                </c:pt>
                <c:pt idx="2618" formatCode="General">
                  <c:v>2.2323949360106399</c:v>
                </c:pt>
                <c:pt idx="2619" formatCode="General">
                  <c:v>2.2321859342580699</c:v>
                </c:pt>
                <c:pt idx="2620" formatCode="General">
                  <c:v>2.2319772038558798</c:v>
                </c:pt>
                <c:pt idx="2621" formatCode="General">
                  <c:v>2.2317687841025302</c:v>
                </c:pt>
                <c:pt idx="2622" formatCode="General">
                  <c:v>2.2315607061325902</c:v>
                </c:pt>
                <c:pt idx="2623" formatCode="General">
                  <c:v>2.2313529928614102</c:v>
                </c:pt>
                <c:pt idx="2624" formatCode="General">
                  <c:v>2.2311456589756</c:v>
                </c:pt>
                <c:pt idx="2625" formatCode="General">
                  <c:v>2.2309387109681298</c:v>
                </c:pt>
                <c:pt idx="2626" formatCode="General">
                  <c:v>2.2307321472169099</c:v>
                </c:pt>
                <c:pt idx="2627" formatCode="General">
                  <c:v>2.2305259581058499</c:v>
                </c:pt>
                <c:pt idx="2628" formatCode="General">
                  <c:v>2.2303201261877099</c:v>
                </c:pt>
                <c:pt idx="2629" formatCode="General">
                  <c:v>2.2301146263880298</c:v>
                </c:pt>
                <c:pt idx="2630" formatCode="General">
                  <c:v>2.22990942624961</c:v>
                </c:pt>
                <c:pt idx="2631" formatCode="General">
                  <c:v>2.2297044862173898</c:v>
                </c:pt>
                <c:pt idx="2632" formatCode="General">
                  <c:v>2.2294997599631299</c:v>
                </c:pt>
                <c:pt idx="2633" formatCode="General">
                  <c:v>2.2292951947497999</c:v>
                </c:pt>
                <c:pt idx="2634" formatCode="General">
                  <c:v>2.22909073183525</c:v>
                </c:pt>
                <c:pt idx="2635" formatCode="General">
                  <c:v>2.2288863069145601</c:v>
                </c:pt>
                <c:pt idx="2636" formatCode="General">
                  <c:v>2.22868185060049</c:v>
                </c:pt>
                <c:pt idx="2637" formatCode="General">
                  <c:v>2.2284772889409199</c:v>
                </c:pt>
                <c:pt idx="2638" formatCode="General">
                  <c:v>2.2282725439719799</c:v>
                </c:pt>
                <c:pt idx="2639" formatCode="General">
                  <c:v>2.2280675343048899</c:v>
                </c:pt>
                <c:pt idx="2640" formatCode="General">
                  <c:v>2.2278621757445101</c:v>
                </c:pt>
                <c:pt idx="2641" formatCode="General">
                  <c:v>2.2276563819363999</c:v>
                </c:pt>
                <c:pt idx="2642" formatCode="General">
                  <c:v>2.2274500650392501</c:v>
                </c:pt>
                <c:pt idx="2643" formatCode="General">
                  <c:v>2.22724313641862</c:v>
                </c:pt>
                <c:pt idx="2644" formatCode="General">
                  <c:v>2.2270355073572699</c:v>
                </c:pt>
                <c:pt idx="2645" formatCode="General">
                  <c:v>2.2268270897771401</c:v>
                </c:pt>
                <c:pt idx="2646" formatCode="General">
                  <c:v>2.2266177969670902</c:v>
                </c:pt>
                <c:pt idx="2647" formatCode="General">
                  <c:v>2.2264075443104998</c:v>
                </c:pt>
                <c:pt idx="2648" formatCode="General">
                  <c:v>2.2261962500059602</c:v>
                </c:pt>
                <c:pt idx="2649" formatCode="General">
                  <c:v>2.22598383577435</c:v>
                </c:pt>
                <c:pt idx="2650" formatCode="General">
                  <c:v>2.2257702275453499</c:v>
                </c:pt>
                <c:pt idx="2651" formatCode="General">
                  <c:v>2.2255553561160402</c:v>
                </c:pt>
                <c:pt idx="2652" formatCode="General">
                  <c:v>2.22533915777491</c:v>
                </c:pt>
                <c:pt idx="2653" formatCode="General">
                  <c:v>2.2251215748840298</c:v>
                </c:pt>
                <c:pt idx="2654" formatCode="General">
                  <c:v>2.2249025564131699</c:v>
                </c:pt>
                <c:pt idx="2655" formatCode="General">
                  <c:v>2.2246820584195302</c:v>
                </c:pt>
                <c:pt idx="2656" formatCode="General">
                  <c:v>2.2244600444676301</c:v>
                </c:pt>
                <c:pt idx="2657" formatCode="General">
                  <c:v>2.2242364859845001</c:v>
                </c:pt>
                <c:pt idx="2658" formatCode="General">
                  <c:v>2.2240113625459399</c:v>
                </c:pt>
                <c:pt idx="2659" formatCode="General">
                  <c:v>2.22378466209079</c:v>
                </c:pt>
                <c:pt idx="2660" formatCode="General">
                  <c:v>2.2235563810606198</c:v>
                </c:pt>
                <c:pt idx="2661" formatCode="General">
                  <c:v>2.2233265244636802</c:v>
                </c:pt>
                <c:pt idx="2662" formatCode="General">
                  <c:v>2.2230951058624999</c:v>
                </c:pt>
                <c:pt idx="2663" formatCode="General">
                  <c:v>2.2228621472857801</c:v>
                </c:pt>
                <c:pt idx="2664" formatCode="General">
                  <c:v>2.2226276790661101</c:v>
                </c:pt>
                <c:pt idx="2665" formatCode="General">
                  <c:v>2.2223917396059698</c:v>
                </c:pt>
                <c:pt idx="2666" formatCode="General">
                  <c:v>2.2221543750751702</c:v>
                </c:pt>
                <c:pt idx="2667" formatCode="General">
                  <c:v>2.22191563904402</c:v>
                </c:pt>
                <c:pt idx="2668" formatCode="General">
                  <c:v>2.22167559205689</c:v>
                </c:pt>
                <c:pt idx="2669" formatCode="General">
                  <c:v>2.22143430115166</c:v>
                </c:pt>
                <c:pt idx="2670" formatCode="General">
                  <c:v>2.2211918393308299</c:v>
                </c:pt>
                <c:pt idx="2671" formatCode="General">
                  <c:v>2.22094828499073</c:v>
                </c:pt>
                <c:pt idx="2672" formatCode="General">
                  <c:v>2.2207037213153198</c:v>
                </c:pt>
                <c:pt idx="2673" formatCode="General">
                  <c:v>2.2204582356413001</c:v>
                </c:pt>
                <c:pt idx="2674" formatCode="General">
                  <c:v>2.22021191880135</c:v>
                </c:pt>
                <c:pt idx="2675" formatCode="General">
                  <c:v>2.2199648644522001</c:v>
                </c:pt>
                <c:pt idx="2676" formatCode="General">
                  <c:v>2.2197171683941299</c:v>
                </c:pt>
                <c:pt idx="2677" formatCode="General">
                  <c:v>2.2194689278881801</c:v>
                </c:pt>
                <c:pt idx="2678" formatCode="General">
                  <c:v>2.2192203221634101</c:v>
                </c:pt>
                <c:pt idx="2679" formatCode="General">
                  <c:v>2.21897128890854</c:v>
                </c:pt>
                <c:pt idx="2680" formatCode="General">
                  <c:v>2.2187220050598202</c:v>
                </c:pt>
                <c:pt idx="2681" formatCode="General">
                  <c:v>2.2184725670519598</c:v>
                </c:pt>
                <c:pt idx="2682" formatCode="General">
                  <c:v>2.2182230695290901</c:v>
                </c:pt>
                <c:pt idx="2683" formatCode="General">
                  <c:v>2.2179736047599401</c:v>
                </c:pt>
                <c:pt idx="2684" formatCode="General">
                  <c:v>2.2177242620833901</c:v>
                </c:pt>
                <c:pt idx="2685" formatCode="General">
                  <c:v>2.2174751273872801</c:v>
                </c:pt>
                <c:pt idx="2686" formatCode="General">
                  <c:v>2.2172262826223799</c:v>
                </c:pt>
                <c:pt idx="2687" formatCode="General">
                  <c:v>2.2169778053536402</c:v>
                </c:pt>
                <c:pt idx="2688" formatCode="General">
                  <c:v>2.2167297683496399</c:v>
                </c:pt>
                <c:pt idx="2689" formatCode="General">
                  <c:v>2.2164822392114698</c:v>
                </c:pt>
                <c:pt idx="2690" formatCode="General">
                  <c:v>2.2162352800415501</c:v>
                </c:pt>
                <c:pt idx="2691" formatCode="General">
                  <c:v>2.2159889471527001</c:v>
                </c:pt>
                <c:pt idx="2692" formatCode="General">
                  <c:v>2.2157432908176098</c:v>
                </c:pt>
                <c:pt idx="2693" formatCode="General">
                  <c:v>2.2154983550586</c:v>
                </c:pt>
                <c:pt idx="2694" formatCode="General">
                  <c:v>2.2152541774774801</c:v>
                </c:pt>
                <c:pt idx="2695" formatCode="General">
                  <c:v>2.2150107891252202</c:v>
                </c:pt>
                <c:pt idx="2696" formatCode="General">
                  <c:v>2.21476821441111</c:v>
                </c:pt>
                <c:pt idx="2697" formatCode="General">
                  <c:v>2.2145264710510002</c:v>
                </c:pt>
                <c:pt idx="2698" formatCode="General">
                  <c:v>2.21428557005432</c:v>
                </c:pt>
                <c:pt idx="2699" formatCode="General">
                  <c:v>2.21404551574952</c:v>
                </c:pt>
                <c:pt idx="2700" formatCode="General">
                  <c:v>2.21380630584768</c:v>
                </c:pt>
                <c:pt idx="2701" formatCode="General">
                  <c:v>2.2135679315439099</c:v>
                </c:pt>
                <c:pt idx="2702" formatCode="General">
                  <c:v>2.2133303776564301</c:v>
                </c:pt>
                <c:pt idx="2703" formatCode="General">
                  <c:v>2.2130936228029601</c:v>
                </c:pt>
                <c:pt idx="2704" formatCode="General">
                  <c:v>2.2128576396140902</c:v>
                </c:pt>
                <c:pt idx="2705" formatCode="General">
                  <c:v>2.2126223949834798</c:v>
                </c:pt>
                <c:pt idx="2706" formatCode="General">
                  <c:v>2.2123878503540699</c:v>
                </c:pt>
                <c:pt idx="2707" formatCode="General">
                  <c:v>2.2121539620400399</c:v>
                </c:pt>
                <c:pt idx="2708" formatCode="General">
                  <c:v>2.2119206815833898</c:v>
                </c:pt>
                <c:pt idx="2709" formatCode="General">
                  <c:v>2.2116879561443699</c:v>
                </c:pt>
                <c:pt idx="2710" formatCode="General">
                  <c:v>2.2114557289241499</c:v>
                </c:pt>
                <c:pt idx="2711" formatCode="General">
                  <c:v>2.2112239396181899</c:v>
                </c:pt>
                <c:pt idx="2712" formatCode="General">
                  <c:v>2.2109925248983302</c:v>
                </c:pt>
                <c:pt idx="2713" formatCode="General">
                  <c:v>2.21076141892107</c:v>
                </c:pt>
                <c:pt idx="2714" formatCode="General">
                  <c:v>2.2105305538592499</c:v>
                </c:pt>
                <c:pt idx="2715" formatCode="General">
                  <c:v>2.2102998604539401</c:v>
                </c:pt>
                <c:pt idx="2716" formatCode="General">
                  <c:v>2.21006926858287</c:v>
                </c:pt>
                <c:pt idx="2717" formatCode="General">
                  <c:v>2.20983870784133</c:v>
                </c:pt>
                <c:pt idx="2718" formatCode="General">
                  <c:v>2.20960810813119</c:v>
                </c:pt>
                <c:pt idx="2719" formatCode="General">
                  <c:v>2.2093774002532802</c:v>
                </c:pt>
                <c:pt idx="2720" formatCode="General">
                  <c:v>2.2091465164981301</c:v>
                </c:pt>
                <c:pt idx="2721" formatCode="General">
                  <c:v>2.2089153912298398</c:v>
                </c:pt>
                <c:pt idx="2722" formatCode="General">
                  <c:v>2.2086839614577198</c:v>
                </c:pt>
                <c:pt idx="2723" formatCode="General">
                  <c:v>2.2084521673903401</c:v>
                </c:pt>
                <c:pt idx="2724" formatCode="General">
                  <c:v>2.2082199529664002</c:v>
                </c:pt>
                <c:pt idx="2725" formatCode="General">
                  <c:v>2.2079872663573501</c:v>
                </c:pt>
                <c:pt idx="2726" formatCode="General">
                  <c:v>2.2077540604364998</c:v>
                </c:pt>
                <c:pt idx="2727" formatCode="General">
                  <c:v>2.2075202932097602</c:v>
                </c:pt>
                <c:pt idx="2728" formatCode="General">
                  <c:v>2.20728592820373</c:v>
                </c:pt>
                <c:pt idx="2729" formatCode="General">
                  <c:v>2.2070509348069298</c:v>
                </c:pt>
                <c:pt idx="2730" formatCode="General">
                  <c:v>2.2068152885607701</c:v>
                </c:pt>
                <c:pt idx="2731" formatCode="General">
                  <c:v>2.2065789713972901</c:v>
                </c:pt>
                <c:pt idx="2732" formatCode="General">
                  <c:v>2.2063419718214199</c:v>
                </c:pt>
                <c:pt idx="2733" formatCode="General">
                  <c:v>2.20610428503602</c:v>
                </c:pt>
                <c:pt idx="2734" formatCode="General">
                  <c:v>2.2058659130088101</c:v>
                </c:pt>
                <c:pt idx="2735" formatCode="General">
                  <c:v>2.2056268644808901</c:v>
                </c:pt>
                <c:pt idx="2736" formatCode="General">
                  <c:v>2.2053871549172501</c:v>
                </c:pt>
                <c:pt idx="2737" formatCode="General">
                  <c:v>2.20514680640045</c:v>
                </c:pt>
                <c:pt idx="2738" formatCode="General">
                  <c:v>2.2049058474690799</c:v>
                </c:pt>
                <c:pt idx="2739" formatCode="General">
                  <c:v>2.2046643129033598</c:v>
                </c:pt>
                <c:pt idx="2740" formatCode="General">
                  <c:v>2.20442224346094</c:v>
                </c:pt>
                <c:pt idx="2741" formatCode="General">
                  <c:v>2.2041796855659999</c:v>
                </c:pt>
                <c:pt idx="2742" formatCode="General">
                  <c:v>2.2039366909556599</c:v>
                </c:pt>
                <c:pt idx="2743" formatCode="General">
                  <c:v>2.2036933162878398</c:v>
                </c:pt>
                <c:pt idx="2744" formatCode="General">
                  <c:v>2.2034496227149099</c:v>
                </c:pt>
                <c:pt idx="2745" formatCode="General">
                  <c:v>2.2032056754278901</c:v>
                </c:pt>
                <c:pt idx="2746" formatCode="General">
                  <c:v>2.2029615431759102</c:v>
                </c:pt>
                <c:pt idx="2747" formatCode="General">
                  <c:v>2.20271729776585</c:v>
                </c:pt>
                <c:pt idx="2748" formatCode="General">
                  <c:v>2.2024730135468298</c:v>
                </c:pt>
                <c:pt idx="2749" formatCode="General">
                  <c:v>2.2022287668845202</c:v>
                </c:pt>
                <c:pt idx="2750" formatCode="General">
                  <c:v>2.2019846356296799</c:v>
                </c:pt>
                <c:pt idx="2751" formatCode="General">
                  <c:v>2.2017406985855299</c:v>
                </c:pt>
                <c:pt idx="2752" formatCode="General">
                  <c:v>2.2014970349780301</c:v>
                </c:pt>
                <c:pt idx="2753" formatCode="General">
                  <c:v>2.2012537239331298</c:v>
                </c:pt>
                <c:pt idx="2754" formatCode="General">
                  <c:v>2.2010108439645801</c:v>
                </c:pt>
                <c:pt idx="2755" formatCode="General">
                  <c:v>2.2007684724756502</c:v>
                </c:pt>
                <c:pt idx="2756" formatCode="General">
                  <c:v>2.2005267666451198</c:v>
                </c:pt>
                <c:pt idx="2757" formatCode="General">
                  <c:v>2.2002856393953798</c:v>
                </c:pt>
                <c:pt idx="2758" formatCode="General">
                  <c:v>2.20004524150393</c:v>
                </c:pt>
                <c:pt idx="2759" formatCode="General">
                  <c:v>2.19980564132895</c:v>
                </c:pt>
                <c:pt idx="2760" formatCode="General">
                  <c:v>2.1995669039311698</c:v>
                </c:pt>
                <c:pt idx="2761" formatCode="General">
                  <c:v>2.1993290907121201</c:v>
                </c:pt>
                <c:pt idx="2762" formatCode="General">
                  <c:v>2.1990922590812398</c:v>
                </c:pt>
                <c:pt idx="2763" formatCode="General">
                  <c:v>2.1988564621528401</c:v>
                </c:pt>
                <c:pt idx="2764" formatCode="General">
                  <c:v>2.19862174847405</c:v>
                </c:pt>
                <c:pt idx="2765" formatCode="General">
                  <c:v>2.1983881617840901</c:v>
                </c:pt>
                <c:pt idx="2766" formatCode="General">
                  <c:v>2.1981557408058801</c:v>
                </c:pt>
                <c:pt idx="2767" formatCode="General">
                  <c:v>2.19792451907015</c:v>
                </c:pt>
                <c:pt idx="2768" formatCode="General">
                  <c:v>2.1976945247725701</c:v>
                </c:pt>
                <c:pt idx="2769" formatCode="General">
                  <c:v>2.1974657806642499</c:v>
                </c:pt>
                <c:pt idx="2770" formatCode="General">
                  <c:v>2.1972383039757002</c:v>
                </c:pt>
                <c:pt idx="2771" formatCode="General">
                  <c:v>2.19701210637463</c:v>
                </c:pt>
                <c:pt idx="2772" formatCode="General">
                  <c:v>2.1967871939575701</c:v>
                </c:pt>
                <c:pt idx="2773" formatCode="General">
                  <c:v>2.1965635672755299</c:v>
                </c:pt>
                <c:pt idx="2774" formatCode="General">
                  <c:v>2.19634122139365</c:v>
                </c:pt>
                <c:pt idx="2775" formatCode="General">
                  <c:v>2.1961201459847599</c:v>
                </c:pt>
                <c:pt idx="2776" formatCode="General">
                  <c:v>2.1959003254568201</c:v>
                </c:pt>
                <c:pt idx="2777" formatCode="General">
                  <c:v>2.1956817391138901</c:v>
                </c:pt>
                <c:pt idx="2778" formatCode="General">
                  <c:v>2.1954643613503499</c:v>
                </c:pt>
                <c:pt idx="2779" formatCode="General">
                  <c:v>2.1952481618775801</c:v>
                </c:pt>
                <c:pt idx="2780" formatCode="General">
                  <c:v>2.1950331059827501</c:v>
                </c:pt>
                <c:pt idx="2781" formatCode="General">
                  <c:v>2.19481915481837</c:v>
                </c:pt>
                <c:pt idx="2782" formatCode="General">
                  <c:v>2.1946062657216601</c:v>
                </c:pt>
                <c:pt idx="2783" formatCode="General">
                  <c:v>2.1943943925622298</c:v>
                </c:pt>
                <c:pt idx="2784" formatCode="General">
                  <c:v>2.19418348611618</c:v>
                </c:pt>
                <c:pt idx="2785" formatCode="General">
                  <c:v>2.1939734944648799</c:v>
                </c:pt>
                <c:pt idx="2786" formatCode="General">
                  <c:v>2.19376436341576</c:v>
                </c:pt>
                <c:pt idx="2787" formatCode="General">
                  <c:v>2.1935560369427698</c:v>
                </c:pt>
                <c:pt idx="2788" formatCode="General">
                  <c:v>2.1933484576432298</c:v>
                </c:pt>
                <c:pt idx="2789" formatCode="General">
                  <c:v>2.1931415672082299</c:v>
                </c:pt>
                <c:pt idx="2790" formatCode="General">
                  <c:v>2.19293530690274</c:v>
                </c:pt>
                <c:pt idx="2791" formatCode="General">
                  <c:v>2.1927296180518501</c:v>
                </c:pt>
                <c:pt idx="2792" formatCode="General">
                  <c:v>2.1925244425292201</c:v>
                </c:pt>
                <c:pt idx="2793" formatCode="General">
                  <c:v>2.1923197232435898</c:v>
                </c:pt>
                <c:pt idx="2794" formatCode="General">
                  <c:v>2.19211540461911</c:v>
                </c:pt>
                <c:pt idx="2795" formatCode="General">
                  <c:v>2.1919114330653602</c:v>
                </c:pt>
                <c:pt idx="2796" formatCode="General">
                  <c:v>2.1917077574326802</c:v>
                </c:pt>
                <c:pt idx="2797" formatCode="General">
                  <c:v>2.1915043294486098</c:v>
                </c:pt>
                <c:pt idx="2798" formatCode="General">
                  <c:v>2.19130110413148</c:v>
                </c:pt>
                <c:pt idx="2799" formatCode="General">
                  <c:v>2.1910980401771498</c:v>
                </c:pt>
                <c:pt idx="2800" formatCode="General">
                  <c:v>2.1908951003152501</c:v>
                </c:pt>
                <c:pt idx="2801" formatCode="General">
                  <c:v>2.19069225163171</c:v>
                </c:pt>
                <c:pt idx="2802" formatCode="General">
                  <c:v>2.1904894658543501</c:v>
                </c:pt>
                <c:pt idx="2803" formatCode="General">
                  <c:v>2.1902867195991398</c:v>
                </c:pt>
                <c:pt idx="2804" formatCode="General">
                  <c:v>2.1900839945747701</c:v>
                </c:pt>
                <c:pt idx="2805" formatCode="General">
                  <c:v>2.18988127774402</c:v>
                </c:pt>
                <c:pt idx="2806" formatCode="General">
                  <c:v>2.1896785614404202</c:v>
                </c:pt>
                <c:pt idx="2807" formatCode="General">
                  <c:v>2.1894758434397201</c:v>
                </c:pt>
                <c:pt idx="2808" formatCode="General">
                  <c:v>2.1892731269857899</c:v>
                </c:pt>
                <c:pt idx="2809" formatCode="General">
                  <c:v>2.1890704207711602</c:v>
                </c:pt>
                <c:pt idx="2810" formatCode="General">
                  <c:v>2.18886773887307</c:v>
                </c:pt>
                <c:pt idx="2811" formatCode="General">
                  <c:v>2.1886651006460802</c:v>
                </c:pt>
                <c:pt idx="2812" formatCode="General">
                  <c:v>2.1884625305729299</c:v>
                </c:pt>
                <c:pt idx="2813" formatCode="General">
                  <c:v>2.1882600580756302</c:v>
                </c:pt>
                <c:pt idx="2814" formatCode="General">
                  <c:v>2.18805771728911</c:v>
                </c:pt>
                <c:pt idx="2815" formatCode="General">
                  <c:v>2.1878555468001801</c:v>
                </c:pt>
                <c:pt idx="2816" formatCode="General">
                  <c:v>2.18765358935469</c:v>
                </c:pt>
                <c:pt idx="2817" formatCode="General">
                  <c:v>2.18745189153598</c:v>
                </c:pt>
                <c:pt idx="2818" formatCode="General">
                  <c:v>2.1872505034180199</c:v>
                </c:pt>
                <c:pt idx="2819" formatCode="General">
                  <c:v>2.1870494781966299</c:v>
                </c:pt>
                <c:pt idx="2820" formatCode="General">
                  <c:v>2.1868488718022498</c:v>
                </c:pt>
                <c:pt idx="2821" formatCode="General">
                  <c:v>2.1866487424977801</c:v>
                </c:pt>
                <c:pt idx="2822" formatCode="General">
                  <c:v>2.1864491504650498</c:v>
                </c:pt>
                <c:pt idx="2823" formatCode="General">
                  <c:v>2.1862501573832298</c:v>
                </c:pt>
                <c:pt idx="2824" formatCode="General">
                  <c:v>2.1860518260026298</c:v>
                </c:pt>
                <c:pt idx="2825" formatCode="General">
                  <c:v>2.18585421971708</c:v>
                </c:pt>
                <c:pt idx="2826" formatCode="General">
                  <c:v>2.1856574021379802</c:v>
                </c:pt>
                <c:pt idx="2827" formatCode="General">
                  <c:v>2.1854614366728899</c:v>
                </c:pt>
                <c:pt idx="2828" formatCode="General">
                  <c:v>2.1852663861115</c:v>
                </c:pt>
                <c:pt idx="2829" formatCode="General">
                  <c:v>2.1850723122214499</c:v>
                </c:pt>
                <c:pt idx="2830" formatCode="General">
                  <c:v>2.1848792753564101</c:v>
                </c:pt>
                <c:pt idx="2831" formatCode="General">
                  <c:v>2.1846873340786002</c:v>
                </c:pt>
                <c:pt idx="2832" formatCode="General">
                  <c:v>2.1844965447978102</c:v>
                </c:pt>
                <c:pt idx="2833" formatCode="General">
                  <c:v>2.18430696142855</c:v>
                </c:pt>
                <c:pt idx="2834" formatCode="General">
                  <c:v>2.1841187164686202</c:v>
                </c:pt>
                <c:pt idx="2835" formatCode="General">
                  <c:v>2.1839316969809599</c:v>
                </c:pt>
                <c:pt idx="2836" formatCode="General">
                  <c:v>2.1837460271001601</c:v>
                </c:pt>
                <c:pt idx="2837" formatCode="General">
                  <c:v>2.18356174775306</c:v>
                </c:pt>
                <c:pt idx="2838" formatCode="General">
                  <c:v>2.1833788959839602</c:v>
                </c:pt>
                <c:pt idx="2839" formatCode="General">
                  <c:v>2.1831975047510799</c:v>
                </c:pt>
                <c:pt idx="2840" formatCode="General">
                  <c:v>2.18301760274987</c:v>
                </c:pt>
                <c:pt idx="2841" formatCode="General">
                  <c:v>2.18283921426407</c:v>
                </c:pt>
                <c:pt idx="2842" formatCode="General">
                  <c:v>2.1826623590451302</c:v>
                </c:pt>
                <c:pt idx="2843" formatCode="General">
                  <c:v>2.1824870522205999</c:v>
                </c:pt>
                <c:pt idx="2844" formatCode="General">
                  <c:v>2.1823133042321001</c:v>
                </c:pt>
                <c:pt idx="2845" formatCode="General">
                  <c:v>2.18214112080314</c:v>
                </c:pt>
                <c:pt idx="2846" formatCode="General">
                  <c:v>2.1819705029371499</c:v>
                </c:pt>
                <c:pt idx="2847" formatCode="General">
                  <c:v>2.18180144694605</c:v>
                </c:pt>
                <c:pt idx="2848" formatCode="General">
                  <c:v>2.1816339445091999</c:v>
                </c:pt>
                <c:pt idx="2849" formatCode="General">
                  <c:v>2.18146798276294</c:v>
                </c:pt>
                <c:pt idx="2850" formatCode="General">
                  <c:v>2.1813035444202802</c:v>
                </c:pt>
                <c:pt idx="2851" formatCode="General">
                  <c:v>2.1811406079205899</c:v>
                </c:pt>
                <c:pt idx="2852" formatCode="General">
                  <c:v>2.1809791476084999</c:v>
                </c:pt>
                <c:pt idx="2853" formatCode="General">
                  <c:v>2.1808191339415099</c:v>
                </c:pt>
                <c:pt idx="2854" formatCode="General">
                  <c:v>2.1806605337251401</c:v>
                </c:pt>
                <c:pt idx="2855" formatCode="General">
                  <c:v>2.1805033103745002</c:v>
                </c:pt>
                <c:pt idx="2856" formatCode="General">
                  <c:v>2.1803474242009302</c:v>
                </c:pt>
                <c:pt idx="2857" formatCode="General">
                  <c:v>2.1801928327219402</c:v>
                </c:pt>
                <c:pt idx="2858" formatCode="General">
                  <c:v>2.18003949099253</c:v>
                </c:pt>
                <c:pt idx="2859" formatCode="General">
                  <c:v>2.1798873519558701</c:v>
                </c:pt>
                <c:pt idx="2860" formatCode="General">
                  <c:v>2.17973636681084</c:v>
                </c:pt>
                <c:pt idx="2861" formatCode="General">
                  <c:v>2.1795864853938101</c:v>
                </c:pt>
                <c:pt idx="2862" formatCode="General">
                  <c:v>2.17943765657192</c:v>
                </c:pt>
                <c:pt idx="2863" formatCode="General">
                  <c:v>2.1792898286448499</c:v>
                </c:pt>
                <c:pt idx="2864" formatCode="General">
                  <c:v>2.17914294975182</c:v>
                </c:pt>
                <c:pt idx="2865" formatCode="General">
                  <c:v>2.1789969682807202</c:v>
                </c:pt>
                <c:pt idx="2866" formatCode="General">
                  <c:v>2.17885183327577</c:v>
                </c:pt>
                <c:pt idx="2867" formatCode="General">
                  <c:v>2.1787074948405198</c:v>
                </c:pt>
                <c:pt idx="2868" formatCode="General">
                  <c:v>2.17856390453252</c:v>
                </c:pt>
                <c:pt idx="2869" formatCode="General">
                  <c:v>2.1784210157464701</c:v>
                </c:pt>
                <c:pt idx="2870" formatCode="General">
                  <c:v>2.1782787840823299</c:v>
                </c:pt>
                <c:pt idx="2871" formatCode="General">
                  <c:v>2.1781371676952701</c:v>
                </c:pt>
                <c:pt idx="2872" formatCode="General">
                  <c:v>2.1779961276244402</c:v>
                </c:pt>
                <c:pt idx="2873" formatCode="General">
                  <c:v>2.1778556280975301</c:v>
                </c:pt>
                <c:pt idx="2874" formatCode="General">
                  <c:v>2.17771563680874</c:v>
                </c:pt>
                <c:pt idx="2875" formatCode="General">
                  <c:v>2.1775761251676098</c:v>
                </c:pt>
                <c:pt idx="2876" formatCode="General">
                  <c:v>2.1774370685167401</c:v>
                </c:pt>
                <c:pt idx="2877" formatCode="General">
                  <c:v>2.1772984463167</c:v>
                </c:pt>
                <c:pt idx="2878" formatCode="General">
                  <c:v>2.1771602422966398</c:v>
                </c:pt>
                <c:pt idx="2879" formatCode="General">
                  <c:v>2.1770224445697601</c:v>
                </c:pt>
                <c:pt idx="2880" formatCode="General">
                  <c:v>2.1768850457126998</c:v>
                </c:pt>
                <c:pt idx="2881" formatCode="General">
                  <c:v>2.1767480428088501</c:v>
                </c:pt>
                <c:pt idx="2882" formatCode="General">
                  <c:v>2.17661143745537</c:v>
                </c:pt>
                <c:pt idx="2883" formatCode="General">
                  <c:v>2.1764752357344799</c:v>
                </c:pt>
                <c:pt idx="2884" formatCode="General">
                  <c:v>2.1763394481497902</c:v>
                </c:pt>
                <c:pt idx="2885" formatCode="General">
                  <c:v>2.1762040895285</c:v>
                </c:pt>
                <c:pt idx="2886" formatCode="General">
                  <c:v>2.1760691788911002</c:v>
                </c:pt>
                <c:pt idx="2887" formatCode="General">
                  <c:v>2.1759347392900001</c:v>
                </c:pt>
                <c:pt idx="2888" formatCode="General">
                  <c:v>2.1758007976189702</c:v>
                </c:pt>
                <c:pt idx="2889" formatCode="General">
                  <c:v>2.1756673843954601</c:v>
                </c:pt>
                <c:pt idx="2890" formatCode="General">
                  <c:v>2.17553453351805</c:v>
                </c:pt>
                <c:pt idx="2891" formatCode="General">
                  <c:v>2.1754022820012802</c:v>
                </c:pt>
                <c:pt idx="2892" formatCode="General">
                  <c:v>2.17527066969049</c:v>
                </c:pt>
                <c:pt idx="2893" formatCode="General">
                  <c:v>2.1751397389591101</c:v>
                </c:pt>
                <c:pt idx="2894" formatCode="General">
                  <c:v>2.1750095343910099</c:v>
                </c:pt>
                <c:pt idx="2895" formatCode="General">
                  <c:v>2.17488010245054</c:v>
                </c:pt>
                <c:pt idx="2896" formatCode="General">
                  <c:v>2.17475149114295</c:v>
                </c:pt>
                <c:pt idx="2897" formatCode="General">
                  <c:v>2.17462374966756</c:v>
                </c:pt>
                <c:pt idx="2898" formatCode="General">
                  <c:v>2.17449692806654</c:v>
                </c:pt>
                <c:pt idx="2899" formatCode="General">
                  <c:v>2.1743710768714002</c:v>
                </c:pt>
                <c:pt idx="2900" formatCode="General">
                  <c:v>2.1742462467499499</c:v>
                </c:pt>
                <c:pt idx="2901" formatCode="General">
                  <c:v>2.1741224881557502</c:v>
                </c:pt>
                <c:pt idx="2902" formatCode="General">
                  <c:v>2.17399985098249</c:v>
                </c:pt>
                <c:pt idx="2903" formatCode="General">
                  <c:v>2.1738783842251599</c:v>
                </c:pt>
                <c:pt idx="2904" formatCode="General">
                  <c:v>2.1737581356503202</c:v>
                </c:pt>
                <c:pt idx="2905" formatCode="General">
                  <c:v>2.1736391514770599</c:v>
                </c:pt>
                <c:pt idx="2906" formatCode="General">
                  <c:v>2.17352147607071</c:v>
                </c:pt>
                <c:pt idx="2907" formatCode="General">
                  <c:v>2.1734051516508002</c:v>
                </c:pt>
                <c:pt idx="2908" formatCode="General">
                  <c:v>2.1732902180149001</c:v>
                </c:pt>
                <c:pt idx="2909" formatCode="General">
                  <c:v>2.1731767122799299</c:v>
                </c:pt>
                <c:pt idx="2910" formatCode="General">
                  <c:v>2.17306466864216</c:v>
                </c:pt>
                <c:pt idx="2911" formatCode="General">
                  <c:v>2.1729541181573002</c:v>
                </c:pt>
                <c:pt idx="2912" formatCode="General">
                  <c:v>2.17284508854189</c:v>
                </c:pt>
                <c:pt idx="2913" formatCode="General">
                  <c:v>2.1727376871753199</c:v>
                </c:pt>
                <c:pt idx="2914" formatCode="General">
                  <c:v>2.1726317701525102</c:v>
                </c:pt>
                <c:pt idx="2915" formatCode="General">
                  <c:v>2.1725274355118001</c:v>
                </c:pt>
                <c:pt idx="2916" formatCode="General">
                  <c:v>2.17242469608885</c:v>
                </c:pt>
                <c:pt idx="2917" formatCode="General">
                  <c:v>2.1723235607406899</c:v>
                </c:pt>
                <c:pt idx="2918" formatCode="General">
                  <c:v>2.1722240342942598</c:v>
                </c:pt>
                <c:pt idx="2919" formatCode="General">
                  <c:v>2.1721261175216502</c:v>
                </c:pt>
                <c:pt idx="2920" formatCode="General">
                  <c:v>2.1720298071424899</c:v>
                </c:pt>
                <c:pt idx="2921" formatCode="General">
                  <c:v>2.1719350958536801</c:v>
                </c:pt>
                <c:pt idx="2922" formatCode="General">
                  <c:v>2.17184197238638</c:v>
                </c:pt>
                <c:pt idx="2923" formatCode="General">
                  <c:v>2.1717504215902301</c:v>
                </c:pt>
                <c:pt idx="2924" formatCode="General">
                  <c:v>2.1716604245445201</c:v>
                </c:pt>
                <c:pt idx="2925" formatCode="General">
                  <c:v>2.1715719586955902</c:v>
                </c:pt>
                <c:pt idx="2926" formatCode="General">
                  <c:v>2.1714849980201301</c:v>
                </c:pt>
                <c:pt idx="2927" formatCode="General">
                  <c:v>2.17139951321316</c:v>
                </c:pt>
                <c:pt idx="2928" formatCode="General">
                  <c:v>2.1713154718998</c:v>
                </c:pt>
                <c:pt idx="2929" formatCode="General">
                  <c:v>2.1712328388694599</c:v>
                </c:pt>
                <c:pt idx="2930" formatCode="General">
                  <c:v>2.1711515763310101</c:v>
                </c:pt>
                <c:pt idx="2931" formatCode="General">
                  <c:v>2.1710716441870699</c:v>
                </c:pt>
                <c:pt idx="2932" formatCode="General">
                  <c:v>2.17099300032576</c:v>
                </c:pt>
                <c:pt idx="2933" formatCode="General">
                  <c:v>2.1709156009275499</c:v>
                </c:pt>
                <c:pt idx="2934" formatCode="General">
                  <c:v>2.1708394007852601</c:v>
                </c:pt>
                <c:pt idx="2935" formatCode="General">
                  <c:v>2.1707643536344801</c:v>
                </c:pt>
                <c:pt idx="2936" formatCode="General">
                  <c:v>2.1706904124920698</c:v>
                </c:pt>
                <c:pt idx="2937" formatCode="General">
                  <c:v>2.1706175300000901</c:v>
                </c:pt>
                <c:pt idx="2938" formatCode="General">
                  <c:v>2.1705456587722001</c:v>
                </c:pt>
                <c:pt idx="2939" formatCode="General">
                  <c:v>2.17047475174008</c:v>
                </c:pt>
                <c:pt idx="2940" formatCode="General">
                  <c:v>2.1704047624966698</c:v>
                </c:pt>
                <c:pt idx="2941" formatCode="General">
                  <c:v>2.1703356456337102</c:v>
                </c:pt>
                <c:pt idx="2942" formatCode="General">
                  <c:v>2.1702673570706299</c:v>
                </c:pt>
                <c:pt idx="2943" formatCode="General">
                  <c:v>2.1701998543720702</c:v>
                </c:pt>
                <c:pt idx="2944" formatCode="General">
                  <c:v>2.17013309705158</c:v>
                </c:pt>
                <c:pt idx="2945" formatCode="General">
                  <c:v>2.1700670468587302</c:v>
                </c:pt>
                <c:pt idx="2946" formatCode="General">
                  <c:v>2.1700016680476102</c:v>
                </c:pt>
                <c:pt idx="2947" formatCode="General">
                  <c:v>2.1699369276243599</c:v>
                </c:pt>
                <c:pt idx="2948" formatCode="General">
                  <c:v>2.1698727955717998</c:v>
                </c:pt>
                <c:pt idx="2949" formatCode="General">
                  <c:v>2.1698092450496298</c:v>
                </c:pt>
                <c:pt idx="2950" formatCode="General">
                  <c:v>2.1697462525684901</c:v>
                </c:pt>
                <c:pt idx="2951" formatCode="General">
                  <c:v>2.16968379813683</c:v>
                </c:pt>
                <c:pt idx="2952" formatCode="General">
                  <c:v>2.1696218653795798</c:v>
                </c:pt>
                <c:pt idx="2953" formatCode="General">
                  <c:v>2.1695604416279299</c:v>
                </c:pt>
                <c:pt idx="2954" formatCode="General">
                  <c:v>2.1694995179799101</c:v>
                </c:pt>
                <c:pt idx="2955" formatCode="General">
                  <c:v>2.1694390893314202</c:v>
                </c:pt>
                <c:pt idx="2956" formatCode="General">
                  <c:v>2.1693791543780598</c:v>
                </c:pt>
                <c:pt idx="2957" formatCode="General">
                  <c:v>2.16931971558801</c:v>
                </c:pt>
                <c:pt idx="2958" formatCode="General">
                  <c:v>2.1692607791465801</c:v>
                </c:pt>
                <c:pt idx="2959" formatCode="General">
                  <c:v>2.1692023548733101</c:v>
                </c:pt>
                <c:pt idx="2960" formatCode="General">
                  <c:v>2.1691444561125901</c:v>
                </c:pt>
                <c:pt idx="2961" formatCode="General">
                  <c:v>2.16908709959915</c:v>
                </c:pt>
                <c:pt idx="2962" formatCode="General">
                  <c:v>2.1690303052996698</c:v>
                </c:pt>
                <c:pt idx="2963" formatCode="General">
                  <c:v>2.1689740962322599</c:v>
                </c:pt>
                <c:pt idx="2964" formatCode="General">
                  <c:v>2.16891849826529</c:v>
                </c:pt>
                <c:pt idx="2965" formatCode="General">
                  <c:v>2.16886353989748</c:v>
                </c:pt>
                <c:pt idx="2966" formatCode="General">
                  <c:v>2.16880925202112</c:v>
                </c:pt>
                <c:pt idx="2967" formatCode="General">
                  <c:v>2.1687556676702502</c:v>
                </c:pt>
                <c:pt idx="2968" formatCode="General">
                  <c:v>2.16870282175601</c:v>
                </c:pt>
                <c:pt idx="2969" formatCode="General">
                  <c:v>2.1686507507909698</c:v>
                </c:pt>
                <c:pt idx="2970" formatCode="General">
                  <c:v>2.1685994926045402</c:v>
                </c:pt>
                <c:pt idx="2971" formatCode="General">
                  <c:v>2.1685490860515899</c:v>
                </c:pt>
                <c:pt idx="2972" formatCode="General">
                  <c:v>2.1684995707162402</c:v>
                </c:pt>
                <c:pt idx="2973" formatCode="General">
                  <c:v>2.1684509866127799</c:v>
                </c:pt>
                <c:pt idx="2974" formatCode="General">
                  <c:v>2.1684033738858401</c:v>
                </c:pt>
                <c:pt idx="2975" formatCode="General">
                  <c:v>2.16835677251159</c:v>
                </c:pt>
                <c:pt idx="2976" formatCode="General">
                  <c:v>2.1683112220020102</c:v>
                </c:pt>
                <c:pt idx="2977" formatCode="General">
                  <c:v>2.1682667611139999</c:v>
                </c:pt>
                <c:pt idx="2978" formatCode="General">
                  <c:v>2.1682234275650401</c:v>
                </c:pt>
                <c:pt idx="2979" formatCode="General">
                  <c:v>2.1681812577573698</c:v>
                </c:pt>
                <c:pt idx="2980" formatCode="General">
                  <c:v>2.16814028651206</c:v>
                </c:pt>
                <c:pt idx="2981" formatCode="General">
                  <c:v>2.1681005468147601</c:v>
                </c:pt>
                <c:pt idx="2982" formatCode="General">
                  <c:v>2.16806206957463</c:v>
                </c:pt>
                <c:pt idx="2983" formatCode="General">
                  <c:v>2.1680248833978499</c:v>
                </c:pt>
                <c:pt idx="2984" formatCode="General">
                  <c:v>2.1679890143771101</c:v>
                </c:pt>
                <c:pt idx="2985" formatCode="General">
                  <c:v>2.1679544858983801</c:v>
                </c:pt>
                <c:pt idx="2986" formatCode="General">
                  <c:v>2.1679213184662101</c:v>
                </c:pt>
                <c:pt idx="2987" formatCode="General">
                  <c:v>2.1678895295485598</c:v>
                </c:pt>
                <c:pt idx="2988" formatCode="General">
                  <c:v>2.1678591334423598</c:v>
                </c:pt>
                <c:pt idx="2989" formatCode="General">
                  <c:v>2.1678301411604899</c:v>
                </c:pt>
                <c:pt idx="2990" formatCode="General">
                  <c:v>2.1678025603412201</c:v>
                </c:pt>
                <c:pt idx="2991" formatCode="General">
                  <c:v>2.1677764781250199</c:v>
                </c:pt>
                <c:pt idx="2992" formatCode="General">
                  <c:v>2.1677517312373</c:v>
                </c:pt>
                <c:pt idx="2993" formatCode="General">
                  <c:v>2.1677283979646398</c:v>
                </c:pt>
                <c:pt idx="2994" formatCode="General">
                  <c:v>2.1677064720094199</c:v>
                </c:pt>
                <c:pt idx="2995" formatCode="General">
                  <c:v>2.1676859436006102</c:v>
                </c:pt>
                <c:pt idx="2996" formatCode="General">
                  <c:v>2.1676667995466699</c:v>
                </c:pt>
                <c:pt idx="2997" formatCode="General">
                  <c:v>2.16764902331257</c:v>
                </c:pt>
                <c:pt idx="2998" formatCode="General">
                  <c:v>2.1676325951206401</c:v>
                </c:pt>
                <c:pt idx="2999" formatCode="General">
                  <c:v>2.1676174920743798</c:v>
                </c:pt>
                <c:pt idx="3000" formatCode="General">
                  <c:v>2.1676036883048702</c:v>
                </c:pt>
                <c:pt idx="3001" formatCode="General">
                  <c:v>2.1675911551385401</c:v>
                </c:pt>
                <c:pt idx="3002" formatCode="General">
                  <c:v>2.1675798612853199</c:v>
                </c:pt>
                <c:pt idx="3003" formatCode="General">
                  <c:v>2.1675697730458698</c:v>
                </c:pt>
                <c:pt idx="3004" formatCode="General">
                  <c:v>2.16756085453643</c:v>
                </c:pt>
                <c:pt idx="3005" formatCode="General">
                  <c:v>2.16755306792964</c:v>
                </c:pt>
                <c:pt idx="3006" formatCode="General">
                  <c:v>2.1675463737095702</c:v>
                </c:pt>
                <c:pt idx="3007" formatCode="General">
                  <c:v>2.1675407309391002</c:v>
                </c:pt>
                <c:pt idx="3008" formatCode="General">
                  <c:v>2.16753609753746</c:v>
                </c:pt>
                <c:pt idx="3009" formatCode="General">
                  <c:v>2.16753243056599</c:v>
                </c:pt>
                <c:pt idx="3010" formatCode="General">
                  <c:v>2.1675296865197198</c:v>
                </c:pt>
                <c:pt idx="3011" formatCode="General">
                  <c:v>2.1675278216226399</c:v>
                </c:pt>
                <c:pt idx="3012" formatCode="General">
                  <c:v>2.1675267921241201</c:v>
                </c:pt>
                <c:pt idx="3013" formatCode="General">
                  <c:v>2.1675265545943301</c:v>
                </c:pt>
                <c:pt idx="3014" formatCode="General">
                  <c:v>2.1675270662162101</c:v>
                </c:pt>
                <c:pt idx="3015" formatCode="General">
                  <c:v>2.1675282850716799</c:v>
                </c:pt>
                <c:pt idx="3016" formatCode="General">
                  <c:v>2.1675301704198402</c:v>
                </c:pt>
                <c:pt idx="3017" formatCode="General">
                  <c:v>2.16753268296493</c:v>
                </c:pt>
                <c:pt idx="3018" formatCode="General">
                  <c:v>2.1675357851120798</c:v>
                </c:pt>
                <c:pt idx="3019" formatCode="General">
                  <c:v>2.1675394412087301</c:v>
                </c:pt>
                <c:pt idx="3020" formatCode="General">
                  <c:v>2.1675436177699701</c:v>
                </c:pt>
                <c:pt idx="3021" formatCode="General">
                  <c:v>2.1675482836861</c:v>
                </c:pt>
                <c:pt idx="3022" formatCode="General">
                  <c:v>2.1675534104109402</c:v>
                </c:pt>
                <c:pt idx="3023" formatCode="General">
                  <c:v>2.1675589721295201</c:v>
                </c:pt>
                <c:pt idx="3024" formatCode="General">
                  <c:v>2.1675649459039801</c:v>
                </c:pt>
                <c:pt idx="3025" formatCode="General">
                  <c:v>2.1675713117969102</c:v>
                </c:pt>
                <c:pt idx="3026" formatCode="General">
                  <c:v>2.1675780529711699</c:v>
                </c:pt>
                <c:pt idx="3027" formatCode="General">
                  <c:v>2.1675851557658401</c:v>
                </c:pt>
                <c:pt idx="3028" formatCode="General">
                  <c:v>2.1675926097479201</c:v>
                </c:pt>
                <c:pt idx="3029" formatCode="General">
                  <c:v>2.16760040773964</c:v>
                </c:pt>
                <c:pt idx="3030" formatCode="General">
                  <c:v>2.1676085458214902</c:v>
                </c:pt>
                <c:pt idx="3031" formatCode="General">
                  <c:v>2.1676170233111902</c:v>
                </c:pt>
                <c:pt idx="3032" formatCode="General">
                  <c:v>2.1676258427191599</c:v>
                </c:pt>
                <c:pt idx="3033" formatCode="General">
                  <c:v>2.16763500968093</c:v>
                </c:pt>
                <c:pt idx="3034" formatCode="General">
                  <c:v>2.16764453286748</c:v>
                </c:pt>
                <c:pt idx="3035" formatCode="General">
                  <c:v>2.1676544238741702</c:v>
                </c:pt>
                <c:pt idx="3036" formatCode="General">
                  <c:v>2.1676646970896498</c:v>
                </c:pt>
                <c:pt idx="3037" formatCode="General">
                  <c:v>2.1676753695456301</c:v>
                </c:pt>
                <c:pt idx="3038" formatCode="General">
                  <c:v>2.1676864607489499</c:v>
                </c:pt>
                <c:pt idx="3039" formatCode="General">
                  <c:v>2.1676979924973301</c:v>
                </c:pt>
                <c:pt idx="3040" formatCode="General">
                  <c:v>2.16770998868019</c:v>
                </c:pt>
                <c:pt idx="3041" formatCode="General">
                  <c:v>2.1677224750662001</c:v>
                </c:pt>
                <c:pt idx="3042" formatCode="General">
                  <c:v>2.16773547907896</c:v>
                </c:pt>
                <c:pt idx="3043" formatCode="General">
                  <c:v>2.16774902956264</c:v>
                </c:pt>
                <c:pt idx="3044" formatCode="General">
                  <c:v>2.16776315653915</c:v>
                </c:pt>
                <c:pt idx="3045" formatCode="General">
                  <c:v>2.1677778909585101</c:v>
                </c:pt>
                <c:pt idx="3046" formatCode="General">
                  <c:v>2.1677932644442199</c:v>
                </c:pt>
                <c:pt idx="3047" formatCode="General">
                  <c:v>2.1678093090352299</c:v>
                </c:pt>
                <c:pt idx="3048" formatCode="General">
                  <c:v>2.1678260569263701</c:v>
                </c:pt>
                <c:pt idx="3049" formatCode="General">
                  <c:v>2.1678435402087799</c:v>
                </c:pt>
                <c:pt idx="3050" formatCode="General">
                  <c:v>2.1678617906121298</c:v>
                </c:pt>
                <c:pt idx="3051" formatCode="General">
                  <c:v>2.1678808392503699</c:v>
                </c:pt>
                <c:pt idx="3052" formatCode="General">
                  <c:v>2.16790071637236</c:v>
                </c:pt>
                <c:pt idx="3053" formatCode="General">
                  <c:v>2.16792145111941</c:v>
                </c:pt>
                <c:pt idx="3054" formatCode="General">
                  <c:v>2.1679430712908201</c:v>
                </c:pt>
                <c:pt idx="3055" formatCode="General">
                  <c:v>2.1679656031193399</c:v>
                </c:pt>
                <c:pt idx="3056" formatCode="General">
                  <c:v>2.1679890710577401</c:v>
                </c:pt>
                <c:pt idx="3057" formatCode="General">
                  <c:v>2.1680134975779701</c:v>
                </c:pt>
                <c:pt idx="3058" formatCode="General">
                  <c:v>2.16803890298424</c:v>
                </c:pt>
                <c:pt idx="3059" formatCode="General">
                  <c:v>2.1680653052412802</c:v>
                </c:pt>
                <c:pt idx="3060" formatCode="General">
                  <c:v>2.16809271981885</c:v>
                </c:pt>
                <c:pt idx="3061" formatCode="General">
                  <c:v>2.16812115955375</c:v>
                </c:pt>
                <c:pt idx="3062" formatCode="General">
                  <c:v>2.1681506345300399</c:v>
                </c:pt>
                <c:pt idx="3063" formatCode="General">
                  <c:v>2.1681811519786298</c:v>
                </c:pt>
                <c:pt idx="3064" formatCode="General">
                  <c:v>2.16821271619669</c:v>
                </c:pt>
                <c:pt idx="3065" formatCode="General">
                  <c:v>2.1682453284877599</c:v>
                </c:pt>
                <c:pt idx="3066" formatCode="General">
                  <c:v>2.1682789871228598</c:v>
                </c:pt>
                <c:pt idx="3067" formatCode="General">
                  <c:v>2.1683136873230402</c:v>
                </c:pt>
                <c:pt idx="3068" formatCode="General">
                  <c:v>2.1683494212635801</c:v>
                </c:pt>
                <c:pt idx="3069" formatCode="General">
                  <c:v>2.1683862607006099</c:v>
                </c:pt>
                <c:pt idx="3070" formatCode="General">
                  <c:v>2.1684240285036198</c:v>
                </c:pt>
                <c:pt idx="3071" formatCode="General">
                  <c:v>2.16846278870683</c:v>
                </c:pt>
                <c:pt idx="3072" formatCode="General">
                  <c:v>2.1685025217760399</c:v>
                </c:pt>
                <c:pt idx="3073" formatCode="General">
                  <c:v>2.16854320547279</c:v>
                </c:pt>
                <c:pt idx="3074" formatCode="General">
                  <c:v>2.1685848149838201</c:v>
                </c:pt>
                <c:pt idx="3075" formatCode="General">
                  <c:v>2.1686273230691602</c:v>
                </c:pt>
                <c:pt idx="3076" formatCode="General">
                  <c:v>2.1686707002277901</c:v>
                </c:pt>
                <c:pt idx="3077" formatCode="General">
                  <c:v>2.1687149148797298</c:v>
                </c:pt>
                <c:pt idx="3078" formatCode="General">
                  <c:v>2.1687599335630399</c:v>
                </c:pt>
                <c:pt idx="3079" formatCode="General">
                  <c:v>2.1688057211444902</c:v>
                </c:pt>
                <c:pt idx="3080" formatCode="General">
                  <c:v>2.1688522410420901</c:v>
                </c:pt>
                <c:pt idx="3081" formatCode="General">
                  <c:v>2.1688994554579502</c:v>
                </c:pt>
                <c:pt idx="3082" formatCode="General">
                  <c:v>2.1689473256195502</c:v>
                </c:pt>
                <c:pt idx="3083" formatCode="General">
                  <c:v>2.16899581202766</c:v>
                </c:pt>
                <c:pt idx="3084" formatCode="General">
                  <c:v>2.1690448747089501</c:v>
                </c:pt>
                <c:pt idx="3085" formatCode="General">
                  <c:v>2.1690944734712798</c:v>
                </c:pt>
                <c:pt idx="3086" formatCode="General">
                  <c:v>2.1691445681598398</c:v>
                </c:pt>
                <c:pt idx="3087" formatCode="General">
                  <c:v>2.1691951189120098</c:v>
                </c:pt>
                <c:pt idx="3088" formatCode="General">
                  <c:v>2.1692460864090601</c:v>
                </c:pt>
                <c:pt idx="3089" formatCode="General">
                  <c:v>2.1692974321227401</c:v>
                </c:pt>
                <c:pt idx="3090" formatCode="General">
                  <c:v>2.1693491185548899</c:v>
                </c:pt>
                <c:pt idx="3091" formatCode="General">
                  <c:v>2.1694011094682799</c:v>
                </c:pt>
                <c:pt idx="3092" formatCode="General">
                  <c:v>2.1694533701069298</c:v>
                </c:pt>
                <c:pt idx="3093" formatCode="General">
                  <c:v>2.1695058674043599</c:v>
                </c:pt>
                <c:pt idx="3094" formatCode="General">
                  <c:v>2.1695585701781099</c:v>
                </c:pt>
                <c:pt idx="3095" formatCode="General">
                  <c:v>2.1696114493093899</c:v>
                </c:pt>
                <c:pt idx="3096" formatCode="General">
                  <c:v>2.1696644779063998</c:v>
                </c:pt>
                <c:pt idx="3097" formatCode="General">
                  <c:v>2.1697176314503399</c:v>
                </c:pt>
                <c:pt idx="3098" formatCode="General">
                  <c:v>2.1697708879230899</c:v>
                </c:pt>
                <c:pt idx="3099" formatCode="General">
                  <c:v>2.1698242279158801</c:v>
                </c:pt>
                <c:pt idx="3100" formatCode="General">
                  <c:v>2.1698776347181399</c:v>
                </c:pt>
                <c:pt idx="3101" formatCode="General">
                  <c:v>2.1699310943862602</c:v>
                </c:pt>
                <c:pt idx="3102" formatCode="General">
                  <c:v>2.1699845957917501</c:v>
                </c:pt>
                <c:pt idx="3103" formatCode="General">
                  <c:v>2.1700381306487802</c:v>
                </c:pt>
                <c:pt idx="3104" formatCode="General">
                  <c:v>2.1700916935210501</c:v>
                </c:pt>
                <c:pt idx="3105" formatCode="General">
                  <c:v>2.1701452818081401</c:v>
                </c:pt>
                <c:pt idx="3106" formatCode="General">
                  <c:v>2.1701988957116001</c:v>
                </c:pt>
                <c:pt idx="3107" formatCode="General">
                  <c:v>2.1702525381813298</c:v>
                </c:pt>
                <c:pt idx="3108" formatCode="General">
                  <c:v>2.1703062148426202</c:v>
                </c:pt>
                <c:pt idx="3109" formatCode="General">
                  <c:v>2.1703599339047499</c:v>
                </c:pt>
                <c:pt idx="3110" formatCode="General">
                  <c:v>2.17041370605182</c:v>
                </c:pt>
                <c:pt idx="3111" formatCode="General">
                  <c:v>2.1704675443167698</c:v>
                </c:pt>
                <c:pt idx="3112" formatCode="General">
                  <c:v>2.17052146393958</c:v>
                </c:pt>
                <c:pt idx="3113" formatCode="General">
                  <c:v>2.1705754822107899</c:v>
                </c:pt>
                <c:pt idx="3114" formatCode="General">
                  <c:v>2.1706296183015099</c:v>
                </c:pt>
                <c:pt idx="3115" formatCode="General">
                  <c:v>2.1706838930811299</c:v>
                </c:pt>
                <c:pt idx="3116" formatCode="General">
                  <c:v>2.1707383289241702</c:v>
                </c:pt>
                <c:pt idx="3117" formatCode="General">
                  <c:v>2.1707929495074501</c:v>
                </c:pt>
                <c:pt idx="3118" formatCode="General">
                  <c:v>2.1708477795992498</c:v>
                </c:pt>
                <c:pt idx="3119" formatCode="General">
                  <c:v>2.1709028448417098</c:v>
                </c:pt>
                <c:pt idx="3120" formatCode="General">
                  <c:v>2.1709581715280901</c:v>
                </c:pt>
                <c:pt idx="3121" formatCode="General">
                  <c:v>2.1710137863762999</c:v>
                </c:pt>
                <c:pt idx="3122" formatCode="General">
                  <c:v>2.1710697163004</c:v>
                </c:pt>
                <c:pt idx="3123" formatCode="General">
                  <c:v>2.1711259881813798</c:v>
                </c:pt>
                <c:pt idx="3124" formatCode="General">
                  <c:v>2.1711826286389702</c:v>
                </c:pt>
                <c:pt idx="3125" formatCode="General">
                  <c:v>2.1712396638058702</c:v>
                </c:pt>
                <c:pt idx="3126" formatCode="General">
                  <c:v>2.17129711910593</c:v>
                </c:pt>
                <c:pt idx="3127" formatCode="General">
                  <c:v>2.1713550190378501</c:v>
                </c:pt>
                <c:pt idx="3128" formatCode="General">
                  <c:v>2.1714133869657402</c:v>
                </c:pt>
                <c:pt idx="3129" formatCode="General">
                  <c:v>2.1714722449180699</c:v>
                </c:pt>
                <c:pt idx="3130" formatCode="General">
                  <c:v>2.1715316133962399</c:v>
                </c:pt>
                <c:pt idx="3131" formatCode="General">
                  <c:v>2.1715915111941801</c:v>
                </c:pt>
                <c:pt idx="3132" formatCode="General">
                  <c:v>2.1716519552302298</c:v>
                </c:pt>
                <c:pt idx="3133" formatCode="General">
                  <c:v>2.1717129603923402</c:v>
                </c:pt>
                <c:pt idx="3134" formatCode="General">
                  <c:v>2.1717745393978598</c:v>
                </c:pt>
                <c:pt idx="3135" formatCode="General">
                  <c:v>2.1718367026687302</c:v>
                </c:pt>
                <c:pt idx="3136" formatCode="General">
                  <c:v>2.1718994582231201</c:v>
                </c:pt>
                <c:pt idx="3137" formatCode="General">
                  <c:v>2.1719628115841698</c:v>
                </c:pt>
                <c:pt idx="3138" formatCode="General">
                  <c:v>2.1720267657066001</c:v>
                </c:pt>
                <c:pt idx="3139" formatCode="General">
                  <c:v>2.17209132092177</c:v>
                </c:pt>
                <c:pt idx="3140" formatCode="General">
                  <c:v>2.17215647490141</c:v>
                </c:pt>
                <c:pt idx="3141" formatCode="General">
                  <c:v>2.17222222264065</c:v>
                </c:pt>
                <c:pt idx="3142" formatCode="General">
                  <c:v>2.1722885564601202</c:v>
                </c:pt>
                <c:pt idx="3143" formatCode="General">
                  <c:v>2.17235546602749</c:v>
                </c:pt>
                <c:pt idx="3144" formatCode="General">
                  <c:v>2.17242293839807</c:v>
                </c:pt>
                <c:pt idx="3145" formatCode="General">
                  <c:v>2.1724909580743201</c:v>
                </c:pt>
                <c:pt idx="3146" formatCode="General">
                  <c:v>2.17255950708378</c:v>
                </c:pt>
                <c:pt idx="3147" formatCode="General">
                  <c:v>2.1726285650749499</c:v>
                </c:pt>
                <c:pt idx="3148" formatCode="General">
                  <c:v>2.1726981934604601</c:v>
                </c:pt>
                <c:pt idx="3149" formatCode="General">
                  <c:v>2.17276820133899</c:v>
                </c:pt>
                <c:pt idx="3150" formatCode="General">
                  <c:v>2.1728386441251799</c:v>
                </c:pt>
                <c:pt idx="3151" formatCode="General">
                  <c:v>2.1729094932417299</c:v>
                </c:pt>
                <c:pt idx="3152" formatCode="General">
                  <c:v>2.1729807184510599</c:v>
                </c:pt>
                <c:pt idx="3153" formatCode="General">
                  <c:v>2.1730522880394298</c:v>
                </c:pt>
                <c:pt idx="3154" formatCode="General">
                  <c:v>2.1731241690113698</c:v>
                </c:pt>
                <c:pt idx="3155" formatCode="General">
                  <c:v>2.1731963272931898</c:v>
                </c:pt>
                <c:pt idx="3156" formatCode="General">
                  <c:v>2.1732687279437402</c:v>
                </c:pt>
                <c:pt idx="3157" formatCode="General">
                  <c:v>2.1733413353710298</c:v>
                </c:pt>
                <c:pt idx="3158" formatCode="General">
                  <c:v>2.1734141135529899</c:v>
                </c:pt>
                <c:pt idx="3159" formatCode="General">
                  <c:v>2.1734870262606401</c:v>
                </c:pt>
                <c:pt idx="3160" formatCode="General">
                  <c:v>2.17356003728207</c:v>
                </c:pt>
                <c:pt idx="3161" formatCode="General">
                  <c:v>2.1736331106455902</c:v>
                </c:pt>
                <c:pt idx="3162" formatCode="General">
                  <c:v>2.1737062108401601</c:v>
                </c:pt>
                <c:pt idx="3163" formatCode="General">
                  <c:v>2.17377930303179</c:v>
                </c:pt>
                <c:pt idx="3164" formatCode="General">
                  <c:v>2.1738523532740301</c:v>
                </c:pt>
                <c:pt idx="3165" formatCode="General">
                  <c:v>2.1739253287111699</c:v>
                </c:pt>
                <c:pt idx="3166" formatCode="General">
                  <c:v>2.1739981977726801</c:v>
                </c:pt>
                <c:pt idx="3167" formatCode="General">
                  <c:v>2.1740709303574599</c:v>
                </c:pt>
                <c:pt idx="3168" formatCode="General">
                  <c:v>2.1741434980066301</c:v>
                </c:pt>
                <c:pt idx="3169" formatCode="General">
                  <c:v>2.1742158740636399</c:v>
                </c:pt>
                <c:pt idx="3170" formatCode="General">
                  <c:v>2.17428803382067</c:v>
                </c:pt>
                <c:pt idx="3171" formatCode="General">
                  <c:v>2.17435995465034</c:v>
                </c:pt>
                <c:pt idx="3172" formatCode="General">
                  <c:v>2.1744316161217898</c:v>
                </c:pt>
                <c:pt idx="3173" formatCode="General">
                  <c:v>2.1745030001005099</c:v>
                </c:pt>
                <c:pt idx="3174" formatCode="General">
                  <c:v>2.1745740908313</c:v>
                </c:pt>
                <c:pt idx="3175" formatCode="General">
                  <c:v>2.1746448750037901</c:v>
                </c:pt>
                <c:pt idx="3176" formatCode="General">
                  <c:v>2.17471534180036</c:v>
                </c:pt>
                <c:pt idx="3177" formatCode="General">
                  <c:v>2.17478548292606</c:v>
                </c:pt>
                <c:pt idx="3178" formatCode="General">
                  <c:v>2.17485529262055</c:v>
                </c:pt>
                <c:pt idx="3179" formatCode="General">
                  <c:v>2.1749247676521302</c:v>
                </c:pt>
                <c:pt idx="3180" formatCode="General">
                  <c:v>2.17499390729391</c:v>
                </c:pt>
                <c:pt idx="3181" formatCode="General">
                  <c:v>2.1750627132825802</c:v>
                </c:pt>
                <c:pt idx="3182" formatCode="General">
                  <c:v>2.1751311897599299</c:v>
                </c:pt>
                <c:pt idx="3183" formatCode="General">
                  <c:v>2.1751993431979901</c:v>
                </c:pt>
                <c:pt idx="3184" formatCode="General">
                  <c:v>2.17526718230806</c:v>
                </c:pt>
                <c:pt idx="3185" formatCode="General">
                  <c:v>2.1753347179345601</c:v>
                </c:pt>
                <c:pt idx="3186" formatCode="General">
                  <c:v>2.1754019629344898</c:v>
                </c:pt>
                <c:pt idx="3187" formatCode="General">
                  <c:v>2.17546893204337</c:v>
                </c:pt>
                <c:pt idx="3188" formatCode="General">
                  <c:v>2.17553564172862</c:v>
                </c:pt>
                <c:pt idx="3189" formatCode="General">
                  <c:v>2.1756021100315901</c:v>
                </c:pt>
                <c:pt idx="3190" formatCode="General">
                  <c:v>2.1756683563991102</c:v>
                </c:pt>
                <c:pt idx="3191" formatCode="General">
                  <c:v>2.17573440150613</c:v>
                </c:pt>
                <c:pt idx="3192" formatCode="General">
                  <c:v>2.1758002670702701</c:v>
                </c:pt>
                <c:pt idx="3193" formatCode="General">
                  <c:v>2.1758659756599101</c:v>
                </c:pt>
                <c:pt idx="3194" formatCode="General">
                  <c:v>2.1759315504969901</c:v>
                </c:pt>
                <c:pt idx="3195" formatCode="General">
                  <c:v>2.1759970152559398</c:v>
                </c:pt>
                <c:pt idx="3196" formatCode="General">
                  <c:v>2.17606239386008</c:v>
                </c:pt>
                <c:pt idx="3197" formatCode="General">
                  <c:v>2.1761277102769401</c:v>
                </c:pt>
                <c:pt idx="3198" formatCode="General">
                  <c:v>2.1761929883138298</c:v>
                </c:pt>
                <c:pt idx="3199" formatCode="General">
                  <c:v>2.1762582514152302</c:v>
                </c:pt>
                <c:pt idx="3200" formatCode="General">
                  <c:v>2.1763235224631599</c:v>
                </c:pt>
                <c:pt idx="3201" formatCode="General">
                  <c:v>2.1763888235821001</c:v>
                </c:pt>
                <c:pt idx="3202" formatCode="General">
                  <c:v>2.1764541759497198</c:v>
                </c:pt>
                <c:pt idx="3203" formatCode="General">
                  <c:v>2.1765195996147302</c:v>
                </c:pt>
                <c:pt idx="3204" formatCode="General">
                  <c:v>2.17658511332316</c:v>
                </c:pt>
                <c:pt idx="3205" formatCode="General">
                  <c:v>2.1766507343542401</c:v>
                </c:pt>
                <c:pt idx="3206" formatCode="General">
                  <c:v>2.1767164783670401</c:v>
                </c:pt>
                <c:pt idx="3207" formatCode="General">
                  <c:v>2.1767823592589401</c:v>
                </c:pt>
                <c:pt idx="3208" formatCode="General">
                  <c:v>2.1768483890369801</c:v>
                </c:pt>
                <c:pt idx="3209" formatCode="General">
                  <c:v>2.1769145777029402</c:v>
                </c:pt>
                <c:pt idx="3210" formatCode="General">
                  <c:v>2.1769809331529499</c:v>
                </c:pt>
                <c:pt idx="3211" formatCode="General">
                  <c:v>2.1770474610925201</c:v>
                </c:pt>
                <c:pt idx="3212" formatCode="General">
                  <c:v>2.17711416496731</c:v>
                </c:pt>
                <c:pt idx="3213" formatCode="General">
                  <c:v>2.1771810459104102</c:v>
                </c:pt>
                <c:pt idx="3214" formatCode="General">
                  <c:v>2.1772481027063502</c:v>
                </c:pt>
                <c:pt idx="3215" formatCode="General">
                  <c:v>2.1773153317721898</c:v>
                </c:pt>
                <c:pt idx="3216" formatCode="General">
                  <c:v>2.17738272715573</c:v>
                </c:pt>
                <c:pt idx="3217" formatCode="General">
                  <c:v>2.1774502805509299</c:v>
                </c:pt>
                <c:pt idx="3218" formatCode="General">
                  <c:v>2.1775179813304</c:v>
                </c:pt>
                <c:pt idx="3219" formatCode="General">
                  <c:v>2.17758581659468</c:v>
                </c:pt>
                <c:pt idx="3220" formatCode="General">
                  <c:v>2.1776537712379298</c:v>
                </c:pt>
                <c:pt idx="3221" formatCode="General">
                  <c:v>2.17772182802966</c:v>
                </c:pt>
                <c:pt idx="3222" formatCode="General">
                  <c:v>2.1777899677116399</c:v>
                </c:pt>
                <c:pt idx="3223" formatCode="General">
                  <c:v>2.1778581691095198</c:v>
                </c:pt>
                <c:pt idx="3224" formatCode="General">
                  <c:v>2.1779264092581099</c:v>
                </c:pt>
                <c:pt idx="3225" formatCode="General">
                  <c:v>2.1779946635395202</c:v>
                </c:pt>
                <c:pt idx="3226" formatCode="General">
                  <c:v>2.1780629893163601</c:v>
                </c:pt>
                <c:pt idx="3227" formatCode="General">
                  <c:v>2.1781311940521002</c:v>
                </c:pt>
                <c:pt idx="3228" formatCode="General">
                  <c:v>2.1781993307435399</c:v>
                </c:pt>
                <c:pt idx="3229" formatCode="General">
                  <c:v>2.1782673697613499</c:v>
                </c:pt>
                <c:pt idx="3230" formatCode="General">
                  <c:v>2.1783352806665102</c:v>
                </c:pt>
                <c:pt idx="3231" formatCode="General">
                  <c:v>2.1784030324004702</c:v>
                </c:pt>
                <c:pt idx="3232" formatCode="General">
                  <c:v>2.17847059347937</c:v>
                </c:pt>
                <c:pt idx="3233" formatCode="General">
                  <c:v>2.1785379321907898</c:v>
                </c:pt>
                <c:pt idx="3234" formatCode="General">
                  <c:v>2.1786050167915998</c:v>
                </c:pt>
                <c:pt idx="3235" formatCode="General">
                  <c:v>2.1786718157054898</c:v>
                </c:pt>
                <c:pt idx="3236" formatCode="General">
                  <c:v>2.1787382977186498</c:v>
                </c:pt>
                <c:pt idx="3237" formatCode="General">
                  <c:v>2.1788044321723299</c:v>
                </c:pt>
                <c:pt idx="3238" formatCode="General">
                  <c:v>2.1788701891506901</c:v>
                </c:pt>
                <c:pt idx="3239" formatCode="General">
                  <c:v>2.1789355396628598</c:v>
                </c:pt>
                <c:pt idx="3240" formatCode="General">
                  <c:v>2.1790004558176399</c:v>
                </c:pt>
                <c:pt idx="3241" formatCode="General">
                  <c:v>2.1790649109898599</c:v>
                </c:pt>
                <c:pt idx="3242" formatCode="General">
                  <c:v>2.1791288799771</c:v>
                </c:pt>
                <c:pt idx="3243" formatCode="General">
                  <c:v>2.17919233914572</c:v>
                </c:pt>
                <c:pt idx="3244" formatCode="General">
                  <c:v>2.17925526656532</c:v>
                </c:pt>
                <c:pt idx="3245" formatCode="General">
                  <c:v>2.1793176421305001</c:v>
                </c:pt>
                <c:pt idx="3246" formatCode="General">
                  <c:v>2.1793794476694202</c:v>
                </c:pt>
                <c:pt idx="3247" formatCode="General">
                  <c:v>2.17944066703823</c:v>
                </c:pt>
                <c:pt idx="3248" formatCode="General">
                  <c:v>2.1795012862008298</c:v>
                </c:pt>
                <c:pt idx="3249" formatCode="General">
                  <c:v>2.1795612932936002</c:v>
                </c:pt>
                <c:pt idx="3250" formatCode="General">
                  <c:v>2.1796206786745498</c:v>
                </c:pt>
                <c:pt idx="3251" formatCode="General">
                  <c:v>2.1796794349567401</c:v>
                </c:pt>
                <c:pt idx="3252" formatCode="General">
                  <c:v>2.1797375570257702</c:v>
                </c:pt>
                <c:pt idx="3253" formatCode="General">
                  <c:v>2.1797950420413299</c:v>
                </c:pt>
                <c:pt idx="3254" formatCode="General">
                  <c:v>2.17985188942288</c:v>
                </c:pt>
                <c:pt idx="3255" formatCode="General">
                  <c:v>2.17990810081956</c:v>
                </c:pt>
                <c:pt idx="3256" formatCode="General">
                  <c:v>2.1799636800647599</c:v>
                </c:pt>
                <c:pt idx="3257" formatCode="General">
                  <c:v>2.1800186331155902</c:v>
                </c:pt>
                <c:pt idx="3258" formatCode="General">
                  <c:v>2.1800729679778001</c:v>
                </c:pt>
                <c:pt idx="3259" formatCode="General">
                  <c:v>2.1801266946168001</c:v>
                </c:pt>
                <c:pt idx="3260" formatCode="General">
                  <c:v>2.1801798248553101</c:v>
                </c:pt>
                <c:pt idx="3261" formatCode="General">
                  <c:v>2.1802323722585202</c:v>
                </c:pt>
                <c:pt idx="3262" formatCode="General">
                  <c:v>2.1802843520074999</c:v>
                </c:pt>
                <c:pt idx="3263" formatCode="General">
                  <c:v>2.1803357807619901</c:v>
                </c:pt>
                <c:pt idx="3264" formatCode="General">
                  <c:v>2.1803866765131699</c:v>
                </c:pt>
                <c:pt idx="3265" formatCode="General">
                  <c:v>2.18043705842793</c:v>
                </c:pt>
                <c:pt idx="3266" formatCode="General">
                  <c:v>2.1804869466853098</c:v>
                </c:pt>
                <c:pt idx="3267" formatCode="General">
                  <c:v>2.1805363623066101</c:v>
                </c:pt>
                <c:pt idx="3268" formatCode="General">
                  <c:v>2.1805853269801698</c:v>
                </c:pt>
                <c:pt idx="3269" formatCode="General">
                  <c:v>2.1806338628820399</c:v>
                </c:pt>
                <c:pt idx="3270" formatCode="General">
                  <c:v>2.1806819924939602</c:v>
                </c:pt>
                <c:pt idx="3271" formatCode="General">
                  <c:v>2.1807297384197901</c:v>
                </c:pt>
                <c:pt idx="3272" formatCode="General">
                  <c:v>2.1807771232016302</c:v>
                </c:pt>
                <c:pt idx="3273" formatCode="General">
                  <c:v>2.18082416913713</c:v>
                </c:pt>
                <c:pt idx="3274" formatCode="General">
                  <c:v>2.1808708980990201</c:v>
                </c:pt>
                <c:pt idx="3275" formatCode="General">
                  <c:v>2.1809173313582901</c:v>
                </c:pt>
                <c:pt idx="3276" formatCode="General">
                  <c:v>2.1809634894121599</c:v>
                </c:pt>
                <c:pt idx="3277" formatCode="General">
                  <c:v>2.1810093918181699</c:v>
                </c:pt>
                <c:pt idx="3278" formatCode="General">
                  <c:v>2.1810550570353699</c:v>
                </c:pt>
                <c:pt idx="3279" formatCode="General">
                  <c:v>2.1811005022738899</c:v>
                </c:pt>
                <c:pt idx="3280" formatCode="General">
                  <c:v>2.1811457433538899</c:v>
                </c:pt>
                <c:pt idx="3281" formatCode="General">
                  <c:v>2.1811907945748001</c:v>
                </c:pt>
                <c:pt idx="3282" formatCode="General">
                  <c:v>2.18123566859596</c:v>
                </c:pt>
                <c:pt idx="3283" formatCode="General">
                  <c:v>2.1812803763292701</c:v>
                </c:pt>
                <c:pt idx="3284" formatCode="General">
                  <c:v>2.1813249268447699</c:v>
                </c:pt>
                <c:pt idx="3285" formatCode="General">
                  <c:v>2.1813693272897399</c:v>
                </c:pt>
                <c:pt idx="3286" formatCode="General">
                  <c:v>2.1814135828219001</c:v>
                </c:pt>
                <c:pt idx="3287" formatCode="General">
                  <c:v>2.1814576965571799</c:v>
                </c:pt>
                <c:pt idx="3288" formatCode="General">
                  <c:v>2.1815016695323299</c:v>
                </c:pt>
                <c:pt idx="3289" formatCode="General">
                  <c:v>2.1815455006828102</c:v>
                </c:pt>
                <c:pt idx="3290" formatCode="General">
                  <c:v>2.1815891868358599</c:v>
                </c:pt>
                <c:pt idx="3291" formatCode="General">
                  <c:v>2.18163272271895</c:v>
                </c:pt>
                <c:pt idx="3292" formatCode="General">
                  <c:v>2.1816761009834398</c:v>
                </c:pt>
                <c:pt idx="3293" formatCode="General">
                  <c:v>2.1817193122432599</c:v>
                </c:pt>
                <c:pt idx="3294" formatCode="General">
                  <c:v>2.1817623451283201</c:v>
                </c:pt>
                <c:pt idx="3295" formatCode="General">
                  <c:v>2.1818051863522099</c:v>
                </c:pt>
                <c:pt idx="3296" formatCode="General">
                  <c:v>2.18184782079368</c:v>
                </c:pt>
                <c:pt idx="3297" formatCode="General">
                  <c:v>2.1818902315912299</c:v>
                </c:pt>
                <c:pt idx="3298" formatCode="General">
                  <c:v>2.1819324002501999</c:v>
                </c:pt>
                <c:pt idx="3299" formatCode="General">
                  <c:v>2.1819743067614001</c:v>
                </c:pt>
                <c:pt idx="3300" formatCode="General">
                  <c:v>2.18201592973048</c:v>
                </c:pt>
                <c:pt idx="3301" formatCode="General">
                  <c:v>2.1820572465171399</c:v>
                </c:pt>
                <c:pt idx="3302" formatCode="General">
                  <c:v>2.1820982333828902</c:v>
                </c:pt>
                <c:pt idx="3303" formatCode="General">
                  <c:v>2.1821388656465701</c:v>
                </c:pt>
                <c:pt idx="3304" formatCode="General">
                  <c:v>2.18217911784626</c:v>
                </c:pt>
                <c:pt idx="3305" formatCode="General">
                  <c:v>2.1822190486396198</c:v>
                </c:pt>
                <c:pt idx="3306" formatCode="General">
                  <c:v>2.1822584639577798</c:v>
                </c:pt>
                <c:pt idx="3307" formatCode="General">
                  <c:v>2.1822974198755598</c:v>
                </c:pt>
                <c:pt idx="3308" formatCode="General">
                  <c:v>2.18233588951508</c:v>
                </c:pt>
                <c:pt idx="3309" formatCode="General">
                  <c:v>2.1823738460815898</c:v>
                </c:pt>
                <c:pt idx="3310" formatCode="General">
                  <c:v>2.1824112630382602</c:v>
                </c:pt>
                <c:pt idx="3311" formatCode="General">
                  <c:v>2.1824481142787202</c:v>
                </c:pt>
                <c:pt idx="3312" formatCode="General">
                  <c:v>2.1824843742961599</c:v>
                </c:pt>
                <c:pt idx="3313" formatCode="General">
                  <c:v>2.1825200183477</c:v>
                </c:pt>
                <c:pt idx="3314" formatCode="General">
                  <c:v>2.18255502261295</c:v>
                </c:pt>
                <c:pt idx="3315" formatCode="General">
                  <c:v>2.1825893643456298</c:v>
                </c:pt>
                <c:pt idx="3316" formatCode="General">
                  <c:v>2.1826230220171801</c:v>
                </c:pt>
                <c:pt idx="3317" formatCode="General">
                  <c:v>2.1826559754514299</c:v>
                </c:pt>
                <c:pt idx="3318" formatCode="General">
                  <c:v>2.18268820594932</c:v>
                </c:pt>
                <c:pt idx="3319" formatCode="General">
                  <c:v>2.1827196964028999</c:v>
                </c:pt>
                <c:pt idx="3320" formatCode="General">
                  <c:v>2.1827504313979</c:v>
                </c:pt>
                <c:pt idx="3321" formatCode="General">
                  <c:v>2.1827803973039801</c:v>
                </c:pt>
                <c:pt idx="3322" formatCode="General">
                  <c:v>2.1828095823523501</c:v>
                </c:pt>
                <c:pt idx="3323" formatCode="General">
                  <c:v>2.1828379767000401</c:v>
                </c:pt>
                <c:pt idx="3324" formatCode="General">
                  <c:v>2.1828655724805999</c:v>
                </c:pt>
                <c:pt idx="3325" formatCode="General">
                  <c:v>2.18289236384074</c:v>
                </c:pt>
                <c:pt idx="3326" formatCode="General">
                  <c:v>2.1829183469628601</c:v>
                </c:pt>
                <c:pt idx="3327" formatCode="General">
                  <c:v>2.18294352007337</c:v>
                </c:pt>
                <c:pt idx="3328" formatCode="General">
                  <c:v>2.18296788343662</c:v>
                </c:pt>
                <c:pt idx="3329" formatCode="General">
                  <c:v>2.18299143933474</c:v>
                </c:pt>
                <c:pt idx="3330" formatCode="General">
                  <c:v>2.18301419203347</c:v>
                </c:pt>
                <c:pt idx="3331" formatCode="General">
                  <c:v>2.1830361477343501</c:v>
                </c:pt>
                <c:pt idx="3332" formatCode="General">
                  <c:v>2.18305731451348</c:v>
                </c:pt>
                <c:pt idx="3333" formatCode="General">
                  <c:v>2.18307770224758</c:v>
                </c:pt>
                <c:pt idx="3334" formatCode="General">
                  <c:v>2.18309732252769</c:v>
                </c:pt>
                <c:pt idx="3335" formatCode="General">
                  <c:v>2.18311618856126</c:v>
                </c:pt>
                <c:pt idx="3336" formatCode="General">
                  <c:v>2.1831343150633198</c:v>
                </c:pt>
                <c:pt idx="3337" formatCode="General">
                  <c:v>2.1831517181375601</c:v>
                </c:pt>
                <c:pt idx="3338" formatCode="General">
                  <c:v>2.1831684151481401</c:v>
                </c:pt>
                <c:pt idx="3339" formatCode="General">
                  <c:v>2.1831844245831298</c:v>
                </c:pt>
                <c:pt idx="3340" formatCode="General">
                  <c:v>2.1831997659106999</c:v>
                </c:pt>
                <c:pt idx="3341" formatCode="General">
                  <c:v>2.18321445942889</c:v>
                </c:pt>
                <c:pt idx="3342" formatCode="General">
                  <c:v>2.18322852611022</c:v>
                </c:pt>
                <c:pt idx="3343" formatCode="General">
                  <c:v>2.1832419874420901</c:v>
                </c:pt>
                <c:pt idx="3344" formatCode="General">
                  <c:v>2.1832548652642099</c:v>
                </c:pt>
                <c:pt idx="3345" formatCode="General">
                  <c:v>2.1832671816041902</c:v>
                </c:pt>
                <c:pt idx="3346" formatCode="General">
                  <c:v>2.1832789585124099</c:v>
                </c:pt>
                <c:pt idx="3347" formatCode="General">
                  <c:v>2.1832902178973601</c:v>
                </c:pt>
                <c:pt idx="3348" formatCode="General">
                  <c:v>2.18330098136268</c:v>
                </c:pt>
                <c:pt idx="3349" formatCode="General">
                  <c:v>2.1833112700469099</c:v>
                </c:pt>
                <c:pt idx="3350" formatCode="General">
                  <c:v>2.1833211044672298</c:v>
                </c:pt>
                <c:pt idx="3351" formatCode="General">
                  <c:v>2.1833305043681599</c:v>
                </c:pt>
                <c:pt idx="3352" formatCode="General">
                  <c:v>2.18333948857636</c:v>
                </c:pt>
                <c:pt idx="3353" formatCode="General">
                  <c:v>2.1833480748625602</c:v>
                </c:pt>
                <c:pt idx="3354" formatCode="General">
                  <c:v>2.1833562798114801</c:v>
                </c:pt>
                <c:pt idx="3355" formatCode="General">
                  <c:v>2.1833641187008301</c:v>
                </c:pt>
                <c:pt idx="3356" formatCode="General">
                  <c:v>2.1833716053900001</c:v>
                </c:pt>
                <c:pt idx="3357" formatCode="General">
                  <c:v>2.1833787522194399</c:v>
                </c:pt>
                <c:pt idx="3358" formatCode="General">
                  <c:v>2.1833855699212701</c:v>
                </c:pt>
                <c:pt idx="3359" formatCode="General">
                  <c:v>2.1833920675418099</c:v>
                </c:pt>
                <c:pt idx="3360" formatCode="General">
                  <c:v>2.1833982523764801</c:v>
                </c:pt>
                <c:pt idx="3361" formatCode="General">
                  <c:v>2.1834041299176299</c:v>
                </c:pt>
                <c:pt idx="3362" formatCode="General">
                  <c:v>2.18340970381555</c:v>
                </c:pt>
                <c:pt idx="3363" formatCode="General">
                  <c:v>2.1834149758528398</c:v>
                </c:pt>
                <c:pt idx="3364" formatCode="General">
                  <c:v>2.1834199459325099</c:v>
                </c:pt>
                <c:pt idx="3365" formatCode="General">
                  <c:v>2.1834246120796501</c:v>
                </c:pt>
                <c:pt idx="3366" formatCode="General">
                  <c:v>2.1834289704566898</c:v>
                </c:pt>
                <c:pt idx="3367" formatCode="General">
                  <c:v>2.1834330153921599</c:v>
                </c:pt>
                <c:pt idx="3368" formatCode="General">
                  <c:v>2.1834367394226399</c:v>
                </c:pt>
                <c:pt idx="3369" formatCode="General">
                  <c:v>2.1834401333475202</c:v>
                </c:pt>
                <c:pt idx="3370" formatCode="General">
                  <c:v>2.1834431862963601</c:v>
                </c:pt>
                <c:pt idx="3371" formatCode="General">
                  <c:v>2.1834458858079802</c:v>
                </c:pt>
                <c:pt idx="3372" formatCode="General">
                  <c:v>2.1834482179210402</c:v>
                </c:pt>
                <c:pt idx="3373" formatCode="General">
                  <c:v>2.1834501672751299</c:v>
                </c:pt>
                <c:pt idx="3374" formatCode="General">
                  <c:v>2.18345171722182</c:v>
                </c:pt>
                <c:pt idx="3375" formatCode="General">
                  <c:v>2.1834528499447301</c:v>
                </c:pt>
                <c:pt idx="3376" formatCode="General">
                  <c:v>2.18345354658776</c:v>
                </c:pt>
                <c:pt idx="3377" formatCode="General">
                  <c:v>2.1834537873905799</c:v>
                </c:pt>
                <c:pt idx="3378" formatCode="General">
                  <c:v>2.1834535518302598</c:v>
                </c:pt>
                <c:pt idx="3379" formatCode="General">
                  <c:v>2.1834528187681999</c:v>
                </c:pt>
                <c:pt idx="3380" formatCode="General">
                  <c:v>2.1834515666011201</c:v>
                </c:pt>
                <c:pt idx="3381" formatCode="General">
                  <c:v>2.18344977341506</c:v>
                </c:pt>
                <c:pt idx="3382" formatCode="General">
                  <c:v>2.1834474171413798</c:v>
                </c:pt>
                <c:pt idx="3383" formatCode="General">
                  <c:v>2.18344455973542</c:v>
                </c:pt>
                <c:pt idx="3384" formatCode="General">
                  <c:v>2.1834410131388098</c:v>
                </c:pt>
                <c:pt idx="3385" formatCode="General">
                  <c:v>2.1834368379277</c:v>
                </c:pt>
                <c:pt idx="3386" formatCode="General">
                  <c:v>2.1834320129743698</c:v>
                </c:pt>
                <c:pt idx="3387" formatCode="General">
                  <c:v>2.18342651776597</c:v>
                </c:pt>
                <c:pt idx="3388" formatCode="General">
                  <c:v>2.1834203325486801</c:v>
                </c:pt>
                <c:pt idx="3389" formatCode="General">
                  <c:v>2.18341343846624</c:v>
                </c:pt>
                <c:pt idx="3390" formatCode="General">
                  <c:v>2.18340581769192</c:v>
                </c:pt>
                <c:pt idx="3391" formatCode="General">
                  <c:v>2.1833974535528</c:v>
                </c:pt>
                <c:pt idx="3392" formatCode="General">
                  <c:v>2.18338833064578</c:v>
                </c:pt>
                <c:pt idx="3393" formatCode="General">
                  <c:v>2.1833784349443399</c:v>
                </c:pt>
                <c:pt idx="3394" formatCode="General">
                  <c:v>2.18336775389536</c:v>
                </c:pt>
                <c:pt idx="3395" formatCode="General">
                  <c:v>2.1833562765054002</c:v>
                </c:pt>
                <c:pt idx="3396" formatCode="General">
                  <c:v>2.1833439934158201</c:v>
                </c:pt>
                <c:pt idx="3397" formatCode="General">
                  <c:v>2.1833308969662402</c:v>
                </c:pt>
                <c:pt idx="3398" formatCode="General">
                  <c:v>2.1833169812459499</c:v>
                </c:pt>
                <c:pt idx="3399" formatCode="General">
                  <c:v>2.1833022421329802</c:v>
                </c:pt>
                <c:pt idx="3400" formatCode="General">
                  <c:v>2.1832866773204702</c:v>
                </c:pt>
                <c:pt idx="3401" formatCode="General">
                  <c:v>2.1832702863303202</c:v>
                </c:pt>
                <c:pt idx="3402" formatCode="General">
                  <c:v>2.18325307051408</c:v>
                </c:pt>
                <c:pt idx="3403" formatCode="General">
                  <c:v>2.18323503304094</c:v>
                </c:pt>
                <c:pt idx="3404" formatCode="General">
                  <c:v>2.1832161788731201</c:v>
                </c:pt>
                <c:pt idx="3405" formatCode="General">
                  <c:v>2.1831965147288401</c:v>
                </c:pt>
                <c:pt idx="3406" formatCode="General">
                  <c:v>2.1831760490330998</c:v>
                </c:pt>
                <c:pt idx="3407" formatCode="General">
                  <c:v>2.1831547918566598</c:v>
                </c:pt>
                <c:pt idx="3408" formatCode="General">
                  <c:v>2.1831327548438599</c:v>
                </c:pt>
                <c:pt idx="3409" formatCode="General">
                  <c:v>2.1831099511294898</c:v>
                </c:pt>
                <c:pt idx="3410" formatCode="General">
                  <c:v>2.1830863952457298</c:v>
                </c:pt>
                <c:pt idx="3411" formatCode="General">
                  <c:v>2.1830621030194499</c:v>
                </c:pt>
                <c:pt idx="3412" formatCode="General">
                  <c:v>2.18303709146103</c:v>
                </c:pt>
                <c:pt idx="3413" formatCode="General">
                  <c:v>2.1830113786450398</c:v>
                </c:pt>
                <c:pt idx="3414" formatCode="General">
                  <c:v>2.1829849835841801</c:v>
                </c:pt>
                <c:pt idx="3415" formatCode="General">
                  <c:v>2.1829579260969001</c:v>
                </c:pt>
                <c:pt idx="3416" formatCode="General">
                  <c:v>2.1829302266699901</c:v>
                </c:pt>
                <c:pt idx="3417" formatCode="General">
                  <c:v>2.1829019063169701</c:v>
                </c:pt>
                <c:pt idx="3418" formatCode="General">
                  <c:v>2.18287298643334</c:v>
                </c:pt>
                <c:pt idx="3419" formatCode="General">
                  <c:v>2.1828434886496901</c:v>
                </c:pt>
                <c:pt idx="3420" formatCode="General">
                  <c:v>2.1828134346838302</c:v>
                </c:pt>
                <c:pt idx="3421" formatCode="General">
                  <c:v>2.1827828461927599</c:v>
                </c:pt>
                <c:pt idx="3422" formatCode="General">
                  <c:v>2.18275174462585</c:v>
                </c:pt>
                <c:pt idx="3423" formatCode="General">
                  <c:v>2.1827201510798999</c:v>
                </c:pt>
                <c:pt idx="3424" formatCode="General">
                  <c:v>2.1826880861575102</c:v>
                </c:pt>
                <c:pt idx="3425" formatCode="General">
                  <c:v>2.18265556982933</c:v>
                </c:pt>
                <c:pt idx="3426" formatCode="General">
                  <c:v>2.1826226213014901</c:v>
                </c:pt>
                <c:pt idx="3427" formatCode="General">
                  <c:v>2.1825892588890201</c:v>
                </c:pt>
                <c:pt idx="3428" formatCode="General">
                  <c:v>2.1825554998960701</c:v>
                </c:pt>
                <c:pt idx="3429" formatCode="General">
                  <c:v>2.18252136050386</c:v>
                </c:pt>
                <c:pt idx="3430" formatCode="General">
                  <c:v>2.1824868556671002</c:v>
                </c:pt>
                <c:pt idx="3431" formatCode="General">
                  <c:v>2.1824519990196101</c:v>
                </c:pt>
                <c:pt idx="3432" formatCode="General">
                  <c:v>2.1824168027897199</c:v>
                </c:pt>
                <c:pt idx="3433" formatCode="General">
                  <c:v>2.1823812777261198</c:v>
                </c:pt>
                <c:pt idx="3434" formatCode="General">
                  <c:v>2.1823454330345702</c:v>
                </c:pt>
                <c:pt idx="3435" formatCode="General">
                  <c:v>2.1823092763259599</c:v>
                </c:pt>
                <c:pt idx="3436" formatCode="General">
                  <c:v>2.1822728135759699</c:v>
                </c:pt>
                <c:pt idx="3437" formatCode="General">
                  <c:v>2.1822360490967099</c:v>
                </c:pt>
                <c:pt idx="3438" formatCode="General">
                  <c:v>2.1821989855203299</c:v>
                </c:pt>
                <c:pt idx="3439" formatCode="General">
                  <c:v>2.18216162379488</c:v>
                </c:pt>
                <c:pt idx="3440" formatCode="General">
                  <c:v>2.18212396319228</c:v>
                </c:pt>
                <c:pt idx="3441" formatCode="General">
                  <c:v>2.1820860013283099</c:v>
                </c:pt>
                <c:pt idx="3442" formatCode="General">
                  <c:v>2.1820477341944802</c:v>
                </c:pt>
                <c:pt idx="3443" formatCode="General">
                  <c:v>2.1820091562016</c:v>
                </c:pt>
                <c:pt idx="3444" formatCode="General">
                  <c:v>2.1819702602344999</c:v>
                </c:pt>
                <c:pt idx="3445" formatCode="General">
                  <c:v>2.18193103771765</c:v>
                </c:pt>
                <c:pt idx="3446" formatCode="General">
                  <c:v>2.1818914786911199</c:v>
                </c:pt>
                <c:pt idx="3447" formatCode="General">
                  <c:v>2.1818515718963201</c:v>
                </c:pt>
                <c:pt idx="3448" formatCode="General">
                  <c:v>2.1818113048708798</c:v>
                </c:pt>
                <c:pt idx="3449" formatCode="General">
                  <c:v>2.1817706640518901</c:v>
                </c:pt>
                <c:pt idx="3450" formatCode="General">
                  <c:v>2.1817296348869499</c:v>
                </c:pt>
                <c:pt idx="3451" formatCode="General">
                  <c:v>2.1816882019519199</c:v>
                </c:pt>
                <c:pt idx="3452" formatCode="General">
                  <c:v>2.1816463490747902</c:v>
                </c:pt>
                <c:pt idx="3453" formatCode="General">
                  <c:v>2.1816040594646</c:v>
                </c:pt>
                <c:pt idx="3454" formatCode="General">
                  <c:v>2.1815613158445299</c:v>
                </c:pt>
                <c:pt idx="3455" formatCode="General">
                  <c:v>2.1815181005881801</c:v>
                </c:pt>
                <c:pt idx="3456" formatCode="General">
                  <c:v>2.18147439585815</c:v>
                </c:pt>
                <c:pt idx="3457" formatCode="General">
                  <c:v>2.1814301837457699</c:v>
                </c:pt>
                <c:pt idx="3458" formatCode="General">
                  <c:v>2.1813854464111202</c:v>
                </c:pt>
                <c:pt idx="3459" formatCode="General">
                  <c:v>2.1813401662222698</c:v>
                </c:pt>
                <c:pt idx="3460" formatCode="General">
                  <c:v>2.1812943258928001</c:v>
                </c:pt>
                <c:pt idx="3461" formatCode="General">
                  <c:v>2.1812479086165601</c:v>
                </c:pt>
                <c:pt idx="3462" formatCode="General">
                  <c:v>2.1812009833230901</c:v>
                </c:pt>
                <c:pt idx="3463" formatCode="General">
                  <c:v>2.18115336622028</c:v>
                </c:pt>
                <c:pt idx="3464" formatCode="General">
                  <c:v>2.1811051259640499</c:v>
                </c:pt>
                <c:pt idx="3465" formatCode="General">
                  <c:v>2.1810562489311298</c:v>
                </c:pt>
                <c:pt idx="3466" formatCode="General">
                  <c:v>2.1810067225795402</c:v>
                </c:pt>
                <c:pt idx="3467" formatCode="General">
                  <c:v>2.1809565355482898</c:v>
                </c:pt>
                <c:pt idx="3468" formatCode="General">
                  <c:v>2.1809056777485898</c:v>
                </c:pt>
                <c:pt idx="3469" formatCode="General">
                  <c:v>2.1808541404457902</c:v>
                </c:pt>
                <c:pt idx="3470" formatCode="General">
                  <c:v>2.1808019163317001</c:v>
                </c:pt>
                <c:pt idx="3471" formatCode="General">
                  <c:v>2.1807489995865899</c:v>
                </c:pt>
                <c:pt idx="3472" formatCode="General">
                  <c:v>2.1806953859305902</c:v>
                </c:pt>
                <c:pt idx="3473" formatCode="General">
                  <c:v>2.1806410726642098</c:v>
                </c:pt>
                <c:pt idx="3474" formatCode="General">
                  <c:v>2.1805860586974601</c:v>
                </c:pt>
                <c:pt idx="3475" formatCode="General">
                  <c:v>2.18053034456777</c:v>
                </c:pt>
                <c:pt idx="3476" formatCode="General">
                  <c:v>2.1804739324462798</c:v>
                </c:pt>
                <c:pt idx="3477" formatCode="General">
                  <c:v>2.1804168261326899</c:v>
                </c:pt>
                <c:pt idx="3478" formatCode="General">
                  <c:v>2.18035903103871</c:v>
                </c:pt>
                <c:pt idx="3479" formatCode="General">
                  <c:v>2.1803005541601301</c:v>
                </c:pt>
                <c:pt idx="3480" formatCode="General">
                  <c:v>2.180241404038</c:v>
                </c:pt>
                <c:pt idx="3481" formatCode="General">
                  <c:v>2.1801815907089099</c:v>
                </c:pt>
                <c:pt idx="3482" formatCode="General">
                  <c:v>2.1801211256450501</c:v>
                </c:pt>
                <c:pt idx="3483" formatCode="General">
                  <c:v>2.1800600216843198</c:v>
                </c:pt>
                <c:pt idx="3484" formatCode="General">
                  <c:v>2.1799982929510899</c:v>
                </c:pt>
                <c:pt idx="3485" formatCode="General">
                  <c:v>2.1799359547681698</c:v>
                </c:pt>
                <c:pt idx="3486" formatCode="General">
                  <c:v>2.1798730235607202</c:v>
                </c:pt>
                <c:pt idx="3487" formatCode="General">
                  <c:v>2.1798095167526399</c:v>
                </c:pt>
                <c:pt idx="3488" formatCode="General">
                  <c:v>2.1797454526564199</c:v>
                </c:pt>
                <c:pt idx="3489" formatCode="General">
                  <c:v>2.1796808503571099</c:v>
                </c:pt>
                <c:pt idx="3490" formatCode="General">
                  <c:v>2.17961572959118</c:v>
                </c:pt>
                <c:pt idx="3491" formatCode="General">
                  <c:v>2.1795501106214399</c:v>
                </c:pt>
                <c:pt idx="3492" formatCode="General">
                  <c:v>2.1794840141085401</c:v>
                </c:pt>
                <c:pt idx="3493" formatCode="General">
                  <c:v>2.1794174609802699</c:v>
                </c:pt>
                <c:pt idx="3494" formatCode="General">
                  <c:v>2.1793504722994501</c:v>
                </c:pt>
                <c:pt idx="3495" formatCode="General">
                  <c:v>2.1792830691313898</c:v>
                </c:pt>
                <c:pt idx="3496" formatCode="General">
                  <c:v>2.1792152724118301</c:v>
                </c:pt>
                <c:pt idx="3497" formatCode="General">
                  <c:v>2.1791471028163998</c:v>
                </c:pt>
                <c:pt idx="3498" formatCode="General">
                  <c:v>2.1790785806323001</c:v>
                </c:pt>
                <c:pt idx="3499" formatCode="General">
                  <c:v>2.17900972563339</c:v>
                </c:pt>
                <c:pt idx="3500" formatCode="General">
                  <c:v>2.1789405569592999</c:v>
                </c:pt>
                <c:pt idx="3501" formatCode="General">
                  <c:v>2.1788710929995898</c:v>
                </c:pt>
                <c:pt idx="3502" formatCode="General">
                  <c:v>2.1788013512836302</c:v>
                </c:pt>
                <c:pt idx="3503" formatCode="General">
                  <c:v>2.1787313483771</c:v>
                </c:pt>
                <c:pt idx="3504" formatCode="General">
                  <c:v>2.1786610997856402</c:v>
                </c:pt>
                <c:pt idx="3505" formatCode="General">
                  <c:v>2.1785906198665002</c:v>
                </c:pt>
                <c:pt idx="3506" formatCode="General">
                  <c:v>2.1785199217486402</c:v>
                </c:pt>
                <c:pt idx="3507" formatCode="General">
                  <c:v>2.17844901726192</c:v>
                </c:pt>
                <c:pt idx="3508" formatCode="General">
                  <c:v>2.1783779168757702</c:v>
                </c:pt>
                <c:pt idx="3509" formatCode="General">
                  <c:v>2.17830662964781</c:v>
                </c:pt>
                <c:pt idx="3510" formatCode="General">
                  <c:v>2.1782351631827099</c:v>
                </c:pt>
                <c:pt idx="3511" formatCode="General">
                  <c:v>2.17816352360156</c:v>
                </c:pt>
                <c:pt idx="3512" formatCode="General">
                  <c:v>2.1780917155219401</c:v>
                </c:pt>
                <c:pt idx="3513" formatCode="General">
                  <c:v>2.1780197420488299</c:v>
                </c:pt>
                <c:pt idx="3514" formatCode="General">
                  <c:v>2.1779476047762798</c:v>
                </c:pt>
                <c:pt idx="3515" formatCode="General">
                  <c:v>2.1778753037999099</c:v>
                </c:pt>
                <c:pt idx="3516" formatCode="General">
                  <c:v>2.17780283774009</c:v>
                </c:pt>
                <c:pt idx="3517" formatCode="General">
                  <c:v>2.1777302037756101</c:v>
                </c:pt>
                <c:pt idx="3518" formatCode="General">
                  <c:v>2.17765739768747</c:v>
                </c:pt>
                <c:pt idx="3519" formatCode="General">
                  <c:v>2.1775844139125802</c:v>
                </c:pt>
                <c:pt idx="3520" formatCode="General">
                  <c:v>2.1775112456069801</c:v>
                </c:pt>
                <c:pt idx="3521" formatCode="General">
                  <c:v>2.1774378847178899</c:v>
                </c:pt>
                <c:pt idx="3522" formatCode="General">
                  <c:v>2.1773643220643502</c:v>
                </c:pt>
                <c:pt idx="3523" formatCode="General">
                  <c:v>2.1772905474255801</c:v>
                </c:pt>
                <c:pt idx="3524" formatCode="General">
                  <c:v>2.17721654963663</c:v>
                </c:pt>
                <c:pt idx="3525" formatCode="General">
                  <c:v>2.1771423166904902</c:v>
                </c:pt>
                <c:pt idx="3526" formatCode="General">
                  <c:v>2.1770678358458899</c:v>
                </c:pt>
                <c:pt idx="3527" formatCode="General">
                  <c:v>2.17699309374022</c:v>
                </c:pt>
                <c:pt idx="3528" formatCode="General">
                  <c:v>2.1769180765064799</c:v>
                </c:pt>
                <c:pt idx="3529" formatCode="General">
                  <c:v>2.17684276989355</c:v>
                </c:pt>
                <c:pt idx="3530" formatCode="General">
                  <c:v>2.1767671593890299</c:v>
                </c:pt>
                <c:pt idx="3531" formatCode="General">
                  <c:v>2.17669123034349</c:v>
                </c:pt>
                <c:pt idx="3532" formatCode="General">
                  <c:v>2.17661496809552</c:v>
                </c:pt>
                <c:pt idx="3533" formatCode="General">
                  <c:v>2.1765383580965301</c:v>
                </c:pt>
                <c:pt idx="3534" formatCode="General">
                  <c:v>2.1764613860344602</c:v>
                </c:pt>
                <c:pt idx="3535" formatCode="General">
                  <c:v>2.1763840379554802</c:v>
                </c:pt>
                <c:pt idx="3536" formatCode="General">
                  <c:v>2.1763063003829299</c:v>
                </c:pt>
                <c:pt idx="3537" formatCode="General">
                  <c:v>2.1762281604325202</c:v>
                </c:pt>
                <c:pt idx="3538" formatCode="General">
                  <c:v>2.17614960592309</c:v>
                </c:pt>
                <c:pt idx="3539" formatCode="General">
                  <c:v>2.1760706254820401</c:v>
                </c:pt>
                <c:pt idx="3540" formatCode="General">
                  <c:v>2.1759912086448399</c:v>
                </c:pt>
                <c:pt idx="3541" formatCode="General">
                  <c:v>2.1759114321215201</c:v>
                </c:pt>
                <c:pt idx="3542" formatCode="General">
                  <c:v>2.17583111711967</c:v>
                </c:pt>
                <c:pt idx="3543" formatCode="General">
                  <c:v>2.1757503407102101</c:v>
                </c:pt>
                <c:pt idx="3544" formatCode="General">
                  <c:v>2.1756690969133898</c:v>
                </c:pt>
                <c:pt idx="3545" formatCode="General">
                  <c:v>2.1755873810425199</c:v>
                </c:pt>
                <c:pt idx="3546" formatCode="General">
                  <c:v>2.1755051897547402</c:v>
                </c:pt>
                <c:pt idx="3547" formatCode="General">
                  <c:v>2.1754225210922198</c:v>
                </c:pt>
                <c:pt idx="3548" formatCode="General">
                  <c:v>2.1753393745133498</c:v>
                </c:pt>
                <c:pt idx="3549" formatCode="General">
                  <c:v>2.1752557509138701</c:v>
                </c:pt>
                <c:pt idx="3550" formatCode="General">
                  <c:v>2.1751716526377298</c:v>
                </c:pt>
                <c:pt idx="3551" formatCode="General">
                  <c:v>2.1750870834776701</c:v>
                </c:pt>
                <c:pt idx="3552" formatCode="General">
                  <c:v>2.1750020486655601</c:v>
                </c:pt>
                <c:pt idx="3553" formatCode="General">
                  <c:v>2.1749165548525302</c:v>
                </c:pt>
                <c:pt idx="3554" formatCode="General">
                  <c:v>2.1748306100792001</c:v>
                </c:pt>
                <c:pt idx="3555" formatCode="General">
                  <c:v>2.1747442237360901</c:v>
                </c:pt>
                <c:pt idx="3556" formatCode="General">
                  <c:v>2.17465740651468</c:v>
                </c:pt>
                <c:pt idx="3557" formatCode="General">
                  <c:v>2.1745701703493698</c:v>
                </c:pt>
                <c:pt idx="3558" formatCode="General">
                  <c:v>2.1744825283508402</c:v>
                </c:pt>
                <c:pt idx="3559" formatCode="General">
                  <c:v>2.17439449473137</c:v>
                </c:pt>
                <c:pt idx="3560" formatCode="General">
                  <c:v>2.1743060847225499</c:v>
                </c:pt>
                <c:pt idx="3561" formatCode="General">
                  <c:v>2.1742173144861199</c:v>
                </c:pt>
                <c:pt idx="3562" formatCode="General">
                  <c:v>2.1741282010184699</c:v>
                </c:pt>
                <c:pt idx="3563" formatCode="General">
                  <c:v>2.1740387620496699</c:v>
                </c:pt>
                <c:pt idx="3564" formatCode="General">
                  <c:v>2.1739490159375401</c:v>
                </c:pt>
                <c:pt idx="3565" formatCode="General">
                  <c:v>2.1738589815577898</c:v>
                </c:pt>
                <c:pt idx="3566" formatCode="General">
                  <c:v>2.1737686781907599</c:v>
                </c:pt>
                <c:pt idx="3567" formatCode="General">
                  <c:v>2.17367812540581</c:v>
                </c:pt>
                <c:pt idx="3568" formatCode="General">
                  <c:v>2.1735873429439998</c:v>
                </c:pt>
                <c:pt idx="3569" formatCode="General">
                  <c:v>2.17349635060001</c:v>
                </c:pt>
                <c:pt idx="3570" formatCode="General">
                  <c:v>2.17340516810411</c:v>
                </c:pt>
                <c:pt idx="3571" formatCode="General">
                  <c:v>2.17331381500501</c:v>
                </c:pt>
                <c:pt idx="3572" formatCode="General">
                  <c:v>2.1732223105544</c:v>
                </c:pt>
                <c:pt idx="3573" formatCode="General">
                  <c:v>2.1731306735939802</c:v>
                </c:pt>
                <c:pt idx="3574" formatCode="General">
                  <c:v>2.1730389224458802</c:v>
                </c:pt>
                <c:pt idx="3575" formatCode="General">
                  <c:v>2.1729470748070501</c:v>
                </c:pt>
                <c:pt idx="3576" formatCode="General">
                  <c:v>2.1728551476484799</c:v>
                </c:pt>
                <c:pt idx="3577" formatCode="General">
                  <c:v>2.1727631571199302</c:v>
                </c:pt>
                <c:pt idx="3578" formatCode="General">
                  <c:v>2.1726711184608001</c:v>
                </c:pt>
                <c:pt idx="3579" formatCode="General">
                  <c:v>2.1725790459176899</c:v>
                </c:pt>
                <c:pt idx="3580" formatCode="General">
                  <c:v>2.1724869526693502</c:v>
                </c:pt>
                <c:pt idx="3581" formatCode="General">
                  <c:v>2.17239485075942</c:v>
                </c:pt>
                <c:pt idx="3582" formatCode="General">
                  <c:v>2.1723027510373498</c:v>
                </c:pt>
                <c:pt idx="3583" formatCode="General">
                  <c:v>2.1722106631081002</c:v>
                </c:pt>
                <c:pt idx="3584" formatCode="General">
                  <c:v>2.1721185952906801</c:v>
                </c:pt>
                <c:pt idx="3585" formatCode="General">
                  <c:v>2.1720265545860298</c:v>
                </c:pt>
                <c:pt idx="3586" formatCode="General">
                  <c:v>2.1719345466542999</c:v>
                </c:pt>
                <c:pt idx="3587" formatCode="General">
                  <c:v>2.1718425758016</c:v>
                </c:pt>
                <c:pt idx="3588" formatCode="General">
                  <c:v>2.1717506449765498</c:v>
                </c:pt>
                <c:pt idx="3589" formatCode="General">
                  <c:v>2.1716587557762801</c:v>
                </c:pt>
                <c:pt idx="3590" formatCode="General">
                  <c:v>2.1715669084620699</c:v>
                </c:pt>
                <c:pt idx="3591" formatCode="General">
                  <c:v>2.1714751019843499</c:v>
                </c:pt>
                <c:pt idx="3592" formatCode="General">
                  <c:v>2.1713833340169599</c:v>
                </c:pt>
                <c:pt idx="3593" formatCode="General">
                  <c:v>2.1712916010002301</c:v>
                </c:pt>
                <c:pt idx="3594" formatCode="General">
                  <c:v>2.17119989819279</c:v>
                </c:pt>
                <c:pt idx="3595" formatCode="General">
                  <c:v>2.1711082197314902</c:v>
                </c:pt>
                <c:pt idx="3596" formatCode="General">
                  <c:v>2.1710165586990899</c:v>
                </c:pt>
                <c:pt idx="3597" formatCode="General">
                  <c:v>2.1709249071992902</c:v>
                </c:pt>
                <c:pt idx="3598" formatCode="General">
                  <c:v>2.1708332564383599</c:v>
                </c:pt>
                <c:pt idx="3599" formatCode="General">
                  <c:v>2.1707415968129302</c:v>
                </c:pt>
                <c:pt idx="3600" formatCode="General">
                  <c:v>2.1706499180032601</c:v>
                </c:pt>
                <c:pt idx="3601" formatCode="General">
                  <c:v>2.1705582090712601</c:v>
                </c:pt>
                <c:pt idx="3602" formatCode="General">
                  <c:v>2.1704664585626698</c:v>
                </c:pt>
                <c:pt idx="3603" formatCode="General">
                  <c:v>2.17037465461246</c:v>
                </c:pt>
                <c:pt idx="3604" formatCode="General">
                  <c:v>2.17028278505297</c:v>
                </c:pt>
                <c:pt idx="3605" formatCode="General">
                  <c:v>2.17019083752374</c:v>
                </c:pt>
                <c:pt idx="3606" formatCode="General">
                  <c:v>2.1700987995824299</c:v>
                </c:pt>
                <c:pt idx="3607" formatCode="General">
                  <c:v>2.1700066588159701</c:v>
                </c:pt>
                <c:pt idx="3608" formatCode="General">
                  <c:v>2.1699144029510999</c:v>
                </c:pt>
                <c:pt idx="3609" formatCode="General">
                  <c:v>2.16982201996366</c:v>
                </c:pt>
                <c:pt idx="3610" formatCode="General">
                  <c:v>2.1697294981856698</c:v>
                </c:pt>
                <c:pt idx="3611" formatCode="General">
                  <c:v>2.1696368264095498</c:v>
                </c:pt>
                <c:pt idx="3612" formatCode="General">
                  <c:v>2.1695439939888201</c:v>
                </c:pt>
                <c:pt idx="3613" formatCode="General">
                  <c:v>2.1694509909343198</c:v>
                </c:pt>
                <c:pt idx="3614" formatCode="General">
                  <c:v>2.16935780800558</c:v>
                </c:pt>
                <c:pt idx="3615" formatCode="General">
                  <c:v>2.1692644367964702</c:v>
                </c:pt>
                <c:pt idx="3616" formatCode="General">
                  <c:v>2.1691708698146601</c:v>
                </c:pt>
                <c:pt idx="3617" formatCode="General">
                  <c:v>2.1690771005542899</c:v>
                </c:pt>
                <c:pt idx="3618" formatCode="General">
                  <c:v>2.1689831235613601</c:v>
                </c:pt>
                <c:pt idx="3619" formatCode="General">
                  <c:v>2.1688889344913802</c:v>
                </c:pt>
                <c:pt idx="3620" formatCode="General">
                  <c:v>2.1687946173358301</c:v>
                </c:pt>
                <c:pt idx="3621" formatCode="General">
                  <c:v>2.1686999977069399</c:v>
                </c:pt>
                <c:pt idx="3622" formatCode="General">
                  <c:v>2.1686051601215901</c:v>
                </c:pt>
                <c:pt idx="3623" formatCode="General">
                  <c:v>2.1685101050843998</c:v>
                </c:pt>
                <c:pt idx="3624" formatCode="General">
                  <c:v>2.1684148343706502</c:v>
                </c:pt>
                <c:pt idx="3625" formatCode="General">
                  <c:v>2.1683193510316099</c:v>
                </c:pt>
                <c:pt idx="3626" formatCode="General">
                  <c:v>2.1682236593907702</c:v>
                </c:pt>
                <c:pt idx="3627" formatCode="General">
                  <c:v>2.1681277650309601</c:v>
                </c:pt>
                <c:pt idx="3628" formatCode="General">
                  <c:v>2.1680316747725699</c:v>
                </c:pt>
                <c:pt idx="3629" formatCode="General">
                  <c:v>2.1679353966430099</c:v>
                </c:pt>
                <c:pt idx="3630" formatCode="General">
                  <c:v>2.1678389398376301</c:v>
                </c:pt>
                <c:pt idx="3631" formatCode="General">
                  <c:v>2.1677423146724402</c:v>
                </c:pt>
                <c:pt idx="3632" formatCode="General">
                  <c:v>2.16764553252905</c:v>
                </c:pt>
                <c:pt idx="3633" formatCode="General">
                  <c:v>2.1675486057921001</c:v>
                </c:pt>
                <c:pt idx="3634" formatCode="General">
                  <c:v>2.1674515477798799</c:v>
                </c:pt>
                <c:pt idx="3635" formatCode="General">
                  <c:v>2.1673543726684001</c:v>
                </c:pt>
                <c:pt idx="3636" formatCode="General">
                  <c:v>2.1672570954096799</c:v>
                </c:pt>
                <c:pt idx="3637" formatCode="General">
                  <c:v>2.16715973164475</c:v>
                </c:pt>
                <c:pt idx="3638" formatCode="General">
                  <c:v>2.1670622976121101</c:v>
                </c:pt>
                <c:pt idx="3639" formatCode="General">
                  <c:v>2.16696481005209</c:v>
                </c:pt>
                <c:pt idx="3640" formatCode="General">
                  <c:v>2.1668672861081002</c:v>
                </c:pt>
                <c:pt idx="3641" formatCode="General">
                  <c:v>2.1667697432252799</c:v>
                </c:pt>
                <c:pt idx="3642" formatCode="General">
                  <c:v>2.1666721990473099</c:v>
                </c:pt>
                <c:pt idx="3643" formatCode="General">
                  <c:v>2.1665746713121798</c:v>
                </c:pt>
                <c:pt idx="3644" formatCode="General">
                  <c:v>2.16647717774759</c:v>
                </c:pt>
                <c:pt idx="3645" formatCode="General">
                  <c:v>2.16637973596678</c:v>
                </c:pt>
                <c:pt idx="3646" formatCode="General">
                  <c:v>2.1662823633654802</c:v>
                </c:pt>
                <c:pt idx="3647" formatCode="General">
                  <c:v>2.1661850770207201</c:v>
                </c:pt>
                <c:pt idx="3648" formatCode="General">
                  <c:v>2.1660878935922101</c:v>
                </c:pt>
                <c:pt idx="3649" formatCode="General">
                  <c:v>2.1659908292269701</c:v>
                </c:pt>
                <c:pt idx="3650" formatCode="General">
                  <c:v>2.1658938994678598</c:v>
                </c:pt>
                <c:pt idx="3651" formatCode="General">
                  <c:v>2.1657971191666898</c:v>
                </c:pt>
                <c:pt idx="3652" formatCode="General">
                  <c:v>2.1657005024024301</c:v>
                </c:pt>
                <c:pt idx="3653" formatCode="General">
                  <c:v>2.1656040624051101</c:v>
                </c:pt>
                <c:pt idx="3654" formatCode="General">
                  <c:v>2.1655078114859601</c:v>
                </c:pt>
                <c:pt idx="3655" formatCode="General">
                  <c:v>2.1654117609741999</c:v>
                </c:pt>
                <c:pt idx="3656" formatCode="General">
                  <c:v>2.1653159211609498</c:v>
                </c:pt>
                <c:pt idx="3657" formatCode="General">
                  <c:v>2.1652203012506002</c:v>
                </c:pt>
                <c:pt idx="3658" formatCode="General">
                  <c:v>2.1651249093199398</c:v>
                </c:pt>
                <c:pt idx="3659" formatCode="General">
                  <c:v>2.1650297522853901</c:v>
                </c:pt>
                <c:pt idx="3660" formatCode="General">
                  <c:v>2.1649348358784399</c:v>
                </c:pt>
                <c:pt idx="3661" formatCode="General">
                  <c:v>2.1648401646294402</c:v>
                </c:pt>
                <c:pt idx="3662" formatCode="General">
                  <c:v>2.16474574186</c:v>
                </c:pt>
                <c:pt idx="3663" formatCode="General">
                  <c:v>2.1646515696837301</c:v>
                </c:pt>
                <c:pt idx="3664" formatCode="General">
                  <c:v>2.1645576490156002</c:v>
                </c:pt>
                <c:pt idx="3665" formatCode="General">
                  <c:v>2.1644639795895801</c:v>
                </c:pt>
                <c:pt idx="3666" formatCode="General">
                  <c:v>2.16437055998452</c:v>
                </c:pt>
                <c:pt idx="3667" formatCode="General">
                  <c:v>2.1642773876581001</c:v>
                </c:pt>
                <c:pt idx="3668" formatCode="General">
                  <c:v>2.1641844589884802</c:v>
                </c:pt>
                <c:pt idx="3669" formatCode="General">
                  <c:v>2.1640917693234298</c:v>
                </c:pt>
                <c:pt idx="3670" formatCode="General">
                  <c:v>2.1639993130364399</c:v>
                </c:pt>
                <c:pt idx="3671" formatCode="General">
                  <c:v>2.1639070835895899</c:v>
                </c:pt>
                <c:pt idx="3672" formatCode="General">
                  <c:v>2.1638150736025499</c:v>
                </c:pt>
                <c:pt idx="3673" formatCode="General">
                  <c:v>2.1637232749272002</c:v>
                </c:pt>
                <c:pt idx="3674" formatCode="General">
                  <c:v>2.1636316787274801</c:v>
                </c:pt>
                <c:pt idx="3675" formatCode="General">
                  <c:v>2.1635402755636899</c:v>
                </c:pt>
                <c:pt idx="3676" formatCode="General">
                  <c:v>2.1634490554808501</c:v>
                </c:pt>
                <c:pt idx="3677" formatCode="General">
                  <c:v>2.1633580081001602</c:v>
                </c:pt>
                <c:pt idx="3678" formatCode="General">
                  <c:v>2.1632671227133402</c:v>
                </c:pt>
                <c:pt idx="3679" formatCode="General">
                  <c:v>2.1631763883786901</c:v>
                </c:pt>
                <c:pt idx="3680" formatCode="General">
                  <c:v>2.1630857940186301</c:v>
                </c:pt>
                <c:pt idx="3681" formatCode="General">
                  <c:v>2.1629953285176402</c:v>
                </c:pt>
                <c:pt idx="3682" formatCode="General">
                  <c:v>2.1629049808201599</c:v>
                </c:pt>
                <c:pt idx="3683" formatCode="General">
                  <c:v>2.16281474002768</c:v>
                </c:pt>
                <c:pt idx="3684" formatCode="General">
                  <c:v>2.16272459549422</c:v>
                </c:pt>
                <c:pt idx="3685" formatCode="General">
                  <c:v>2.16263453691972</c:v>
                </c:pt>
                <c:pt idx="3686" formatCode="General">
                  <c:v>2.1625445544405402</c:v>
                </c:pt>
                <c:pt idx="3687" formatCode="General">
                  <c:v>2.1624546387164201</c:v>
                </c:pt>
                <c:pt idx="3688" formatCode="General">
                  <c:v>2.1623647810134301</c:v>
                </c:pt>
                <c:pt idx="3689" formatCode="General">
                  <c:v>2.1622749732821598</c:v>
                </c:pt>
                <c:pt idx="3690" formatCode="General">
                  <c:v>2.16218520823073</c:v>
                </c:pt>
                <c:pt idx="3691" formatCode="General">
                  <c:v>2.1620954793920601</c:v>
                </c:pt>
                <c:pt idx="3692" formatCode="General">
                  <c:v>2.16200578118496</c:v>
                </c:pt>
                <c:pt idx="3693" formatCode="General">
                  <c:v>2.1619161089685801</c:v>
                </c:pt>
                <c:pt idx="3694" formatCode="General">
                  <c:v>2.1618264590899399</c:v>
                </c:pt>
                <c:pt idx="3695" formatCode="General">
                  <c:v>2.1617368289240999</c:v>
                </c:pt>
                <c:pt idx="3696" formatCode="General">
                  <c:v>2.1616472169068501</c:v>
                </c:pt>
                <c:pt idx="3697" formatCode="General">
                  <c:v>2.1615576225595898</c:v>
                </c:pt>
                <c:pt idx="3698" formatCode="General">
                  <c:v>2.1614680465063398</c:v>
                </c:pt>
                <c:pt idx="3699" formatCode="General">
                  <c:v>2.1613785786228301</c:v>
                </c:pt>
                <c:pt idx="3700" formatCode="General">
                  <c:v>2.1612890474463402</c:v>
                </c:pt>
                <c:pt idx="3701" formatCode="General">
                  <c:v>2.16119954314523</c:v>
                </c:pt>
                <c:pt idx="3702" formatCode="General">
                  <c:v>2.1611100707646198</c:v>
                </c:pt>
                <c:pt idx="3703" formatCode="General">
                  <c:v>2.1610206364173599</c:v>
                </c:pt>
                <c:pt idx="3704" formatCode="General">
                  <c:v>2.1609312472536502</c:v>
                </c:pt>
                <c:pt idx="3705" formatCode="General">
                  <c:v>2.1608419114232902</c:v>
                </c:pt>
                <c:pt idx="3706" formatCode="General">
                  <c:v>2.1607526380308699</c:v>
                </c:pt>
                <c:pt idx="3707" formatCode="General">
                  <c:v>2.1606634370842701</c:v>
                </c:pt>
                <c:pt idx="3708" formatCode="General">
                  <c:v>2.1605743194368099</c:v>
                </c:pt>
                <c:pt idx="3709" formatCode="General">
                  <c:v>2.1604852967235701</c:v>
                </c:pt>
                <c:pt idx="3710" formatCode="General">
                  <c:v>2.16039638129226</c:v>
                </c:pt>
                <c:pt idx="3711" formatCode="General">
                  <c:v>2.1603075861291998</c:v>
                </c:pt>
                <c:pt idx="3712" formatCode="General">
                  <c:v>2.1602189247810002</c:v>
                </c:pt>
                <c:pt idx="3713" formatCode="General">
                  <c:v>2.16013041127243</c:v>
                </c:pt>
                <c:pt idx="3714" formatCode="General">
                  <c:v>2.1600420600211301</c:v>
                </c:pt>
                <c:pt idx="3715" formatCode="General">
                  <c:v>2.15995388574972</c:v>
                </c:pt>
                <c:pt idx="3716" formatCode="General">
                  <c:v>2.1598659033961298</c:v>
                </c:pt>
                <c:pt idx="3717" formatCode="General">
                  <c:v>2.1597781280224302</c:v>
                </c:pt>
                <c:pt idx="3718" formatCode="General">
                  <c:v>2.15969057472326</c:v>
                </c:pt>
                <c:pt idx="3719" formatCode="General">
                  <c:v>2.1596032585340699</c:v>
                </c:pt>
                <c:pt idx="3720" formatCode="General">
                  <c:v>2.1595161943402199</c:v>
                </c:pt>
                <c:pt idx="3721" formatCode="General">
                  <c:v>2.1594293967872602</c:v>
                </c:pt>
                <c:pt idx="3722" formatCode="General">
                  <c:v>2.15934288019317</c:v>
                </c:pt>
                <c:pt idx="3723" formatCode="General">
                  <c:v>2.1592566584631898</c:v>
                </c:pt>
                <c:pt idx="3724" formatCode="General">
                  <c:v>2.1591707450077702</c:v>
                </c:pt>
                <c:pt idx="3725" formatCode="General">
                  <c:v>2.1590851526641699</c:v>
                </c:pt>
                <c:pt idx="3726" formatCode="General">
                  <c:v>2.15899989362241</c:v>
                </c:pt>
                <c:pt idx="3727" formatCode="General">
                  <c:v>2.1589149793558899</c:v>
                </c:pt>
                <c:pt idx="3728" formatCode="General">
                  <c:v>2.1588304205572202</c:v>
                </c:pt>
                <c:pt idx="3729" formatCode="General">
                  <c:v>2.1587462270797699</c:v>
                </c:pt>
                <c:pt idx="3730" formatCode="General">
                  <c:v>2.1586624078851799</c:v>
                </c:pt>
                <c:pt idx="3731" formatCode="General">
                  <c:v>2.15857897099733</c:v>
                </c:pt>
                <c:pt idx="3732" formatCode="General">
                  <c:v>2.1584959234629801</c:v>
                </c:pt>
                <c:pt idx="3733" formatCode="General">
                  <c:v>2.1584132713192798</c:v>
                </c:pt>
                <c:pt idx="3734" formatCode="General">
                  <c:v>2.1583310195685401</c:v>
                </c:pt>
                <c:pt idx="3735" formatCode="General">
                  <c:v>2.1582491721602302</c:v>
                </c:pt>
                <c:pt idx="3736" formatCode="General">
                  <c:v>2.1581677319804</c:v>
                </c:pt>
                <c:pt idx="3737" formatCode="General">
                  <c:v>2.1580867008485001</c:v>
                </c:pt>
                <c:pt idx="3738" formatCode="General">
                  <c:v>2.15800607952173</c:v>
                </c:pt>
                <c:pt idx="3739" formatCode="General">
                  <c:v>2.1579258677067199</c:v>
                </c:pt>
                <c:pt idx="3740" formatCode="General">
                  <c:v>2.1578460640785</c:v>
                </c:pt>
                <c:pt idx="3741" formatCode="General">
                  <c:v>2.1577666663065802</c:v>
                </c:pt>
                <c:pt idx="3742" formatCode="General">
                  <c:v>2.157687671088</c:v>
                </c:pt>
                <c:pt idx="3743" formatCode="General">
                  <c:v>2.1576090741869498</c:v>
                </c:pt>
                <c:pt idx="3744" formatCode="General">
                  <c:v>2.1575308704808398</c:v>
                </c:pt>
                <c:pt idx="3745" formatCode="General">
                  <c:v>2.1574530540123198</c:v>
                </c:pt>
                <c:pt idx="3746" formatCode="General">
                  <c:v>2.1573756180469199</c:v>
                </c:pt>
                <c:pt idx="3747" formatCode="General">
                  <c:v>2.1572985551359101</c:v>
                </c:pt>
                <c:pt idx="3748" formatCode="General">
                  <c:v>2.1572218571839299</c:v>
                </c:pt>
                <c:pt idx="3749" formatCode="General">
                  <c:v>2.15714551552075</c:v>
                </c:pt>
                <c:pt idx="3750" formatCode="General">
                  <c:v>2.1570695209768398</c:v>
                </c:pt>
                <c:pt idx="3751" formatCode="General">
                  <c:v>2.1569938639621</c:v>
                </c:pt>
                <c:pt idx="3752" formatCode="General">
                  <c:v>2.1569185345471298</c:v>
                </c:pt>
                <c:pt idx="3753" formatCode="General">
                  <c:v>2.1568435225466001</c:v>
                </c:pt>
                <c:pt idx="3754" formatCode="General">
                  <c:v>2.1567688176039002</c:v>
                </c:pt>
                <c:pt idx="3755" formatCode="General">
                  <c:v>2.1566944092767799</c:v>
                </c:pt>
                <c:pt idx="3756" formatCode="General">
                  <c:v>2.1566202871229998</c:v>
                </c:pt>
                <c:pt idx="3757" formatCode="General">
                  <c:v>2.15654644078568</c:v>
                </c:pt>
                <c:pt idx="3758" formatCode="General">
                  <c:v>2.15647286007757</c:v>
                </c:pt>
                <c:pt idx="3759" formatCode="General">
                  <c:v>2.1563995350637302</c:v>
                </c:pt>
                <c:pt idx="3760" formatCode="General">
                  <c:v>2.1563264561419802</c:v>
                </c:pt>
                <c:pt idx="3761" formatCode="General">
                  <c:v>2.1562536141205699</c:v>
                </c:pt>
                <c:pt idx="3762" formatCode="General">
                  <c:v>2.1561810002925701</c:v>
                </c:pt>
                <c:pt idx="3763" formatCode="General">
                  <c:v>2.1561086065063599</c:v>
                </c:pt>
                <c:pt idx="3764" formatCode="General">
                  <c:v>2.1560364252318802</c:v>
                </c:pt>
                <c:pt idx="3765" formatCode="General">
                  <c:v>2.1559644496219499</c:v>
                </c:pt>
                <c:pt idx="3766" formatCode="General">
                  <c:v>2.1558926735685602</c:v>
                </c:pt>
                <c:pt idx="3767" formatCode="General">
                  <c:v>2.1558210917534102</c:v>
                </c:pt>
                <c:pt idx="3768" formatCode="General">
                  <c:v>2.15574969969262</c:v>
                </c:pt>
                <c:pt idx="3769" formatCode="General">
                  <c:v>2.1556784937751701</c:v>
                </c:pt>
                <c:pt idx="3770" formatCode="General">
                  <c:v>2.1556074712948199</c:v>
                </c:pt>
                <c:pt idx="3771" formatCode="General">
                  <c:v>2.1555366304754502</c:v>
                </c:pt>
                <c:pt idx="3772" formatCode="General">
                  <c:v>2.1554659704894399</c:v>
                </c:pt>
                <c:pt idx="3773" formatCode="General">
                  <c:v>2.1553954914691902</c:v>
                </c:pt>
                <c:pt idx="3774" formatCode="General">
                  <c:v>2.1553251945115899</c:v>
                </c:pt>
                <c:pt idx="3775" formatCode="General">
                  <c:v>2.15525508167554</c:v>
                </c:pt>
                <c:pt idx="3776" formatCode="General">
                  <c:v>2.15518515597241</c:v>
                </c:pt>
                <c:pt idx="3777" formatCode="General">
                  <c:v>2.1551154213497798</c:v>
                </c:pt>
                <c:pt idx="3778" formatCode="General">
                  <c:v>2.1550459717382902</c:v>
                </c:pt>
                <c:pt idx="3779" formatCode="General">
                  <c:v>2.1549766367298901</c:v>
                </c:pt>
                <c:pt idx="3780" formatCode="General">
                  <c:v>2.15490751004321</c:v>
                </c:pt>
                <c:pt idx="3781" formatCode="General">
                  <c:v>2.1548385990769798</c:v>
                </c:pt>
                <c:pt idx="3782" formatCode="General">
                  <c:v>2.1547699119881898</c:v>
                </c:pt>
                <c:pt idx="3783" formatCode="General">
                  <c:v>2.1547014576392698</c:v>
                </c:pt>
                <c:pt idx="3784" formatCode="General">
                  <c:v>2.1546332455402699</c:v>
                </c:pt>
                <c:pt idx="3785" formatCode="General">
                  <c:v>2.15456528578658</c:v>
                </c:pt>
                <c:pt idx="3786" formatCode="General">
                  <c:v>2.1544975889926401</c:v>
                </c:pt>
                <c:pt idx="3787" formatCode="General">
                  <c:v>2.1544301662221299</c:v>
                </c:pt>
                <c:pt idx="3788" formatCode="General">
                  <c:v>2.1543630289150602</c:v>
                </c:pt>
                <c:pt idx="3789" formatCode="General">
                  <c:v>2.1542961888124199</c:v>
                </c:pt>
                <c:pt idx="3790" formatCode="General">
                  <c:v>2.15422965787891</c:v>
                </c:pt>
                <c:pt idx="3791" formatCode="General">
                  <c:v>2.1541634482242</c:v>
                </c:pt>
                <c:pt idx="3792" formatCode="General">
                  <c:v>2.1540975720234101</c:v>
                </c:pt>
                <c:pt idx="3793" formatCode="General">
                  <c:v>2.15403204143729</c:v>
                </c:pt>
                <c:pt idx="3794" formatCode="General">
                  <c:v>2.15396686853278</c:v>
                </c:pt>
                <c:pt idx="3795" formatCode="General">
                  <c:v>2.1539020652043201</c:v>
                </c:pt>
                <c:pt idx="3796" formatCode="General">
                  <c:v>2.1538376430966699</c:v>
                </c:pt>
                <c:pt idx="3797" formatCode="General">
                  <c:v>2.1537736135296401</c:v>
                </c:pt>
                <c:pt idx="3798" formatCode="General">
                  <c:v>2.1537099874252998</c:v>
                </c:pt>
                <c:pt idx="3799" formatCode="General">
                  <c:v>2.1536467752382</c:v>
                </c:pt>
                <c:pt idx="3800" formatCode="General">
                  <c:v>2.1535839868890201</c:v>
                </c:pt>
                <c:pt idx="3801" formatCode="General">
                  <c:v>2.1535216317021701</c:v>
                </c:pt>
                <c:pt idx="3802" formatCode="General">
                  <c:v>2.15345971834769</c:v>
                </c:pt>
                <c:pt idx="3803" formatCode="General">
                  <c:v>2.1533982547879198</c:v>
                </c:pt>
                <c:pt idx="3804" formatCode="General">
                  <c:v>2.1533372482292799</c:v>
                </c:pt>
                <c:pt idx="3805" formatCode="General">
                  <c:v>2.15327670507937</c:v>
                </c:pt>
                <c:pt idx="3806" formatCode="General">
                  <c:v>2.1532166309098999</c:v>
                </c:pt>
                <c:pt idx="3807" formatCode="General">
                  <c:v>2.1531570304254202</c:v>
                </c:pt>
                <c:pt idx="3808" formatCode="General">
                  <c:v>2.1530979074382799</c:v>
                </c:pt>
                <c:pt idx="3809" formatCode="General">
                  <c:v>2.15303926484982</c:v>
                </c:pt>
                <c:pt idx="3810" formatCode="General">
                  <c:v>2.1529811046379499</c:v>
                </c:pt>
                <c:pt idx="3811" formatCode="General">
                  <c:v>2.1529234278512601</c:v>
                </c:pt>
                <c:pt idx="3812" formatCode="General">
                  <c:v>2.15286623460951</c:v>
                </c:pt>
                <c:pt idx="3813" formatCode="General">
                  <c:v>2.1528095241106202</c:v>
                </c:pt>
                <c:pt idx="3814" formatCode="General">
                  <c:v>2.15275329464404</c:v>
                </c:pt>
                <c:pt idx="3815" formatCode="General">
                  <c:v>2.1526975436103601</c:v>
                </c:pt>
                <c:pt idx="3816" formatCode="General">
                  <c:v>2.15264226754703</c:v>
                </c:pt>
                <c:pt idx="3817" formatCode="General">
                  <c:v>2.1525874621599699</c:v>
                </c:pt>
                <c:pt idx="3818" formatCode="General">
                  <c:v>2.1525331223608202</c:v>
                </c:pt>
                <c:pt idx="3819" formatCode="General">
                  <c:v>2.1524792423095902</c:v>
                </c:pt>
                <c:pt idx="3820" formatCode="General">
                  <c:v>2.1524258154623399</c:v>
                </c:pt>
                <c:pt idx="3821" formatCode="General">
                  <c:v>2.1523728346235198</c:v>
                </c:pt>
                <c:pt idx="3822" formatCode="General">
                  <c:v>2.1523202920026701</c:v>
                </c:pt>
                <c:pt idx="3823" formatCode="General">
                  <c:v>2.15226817927498</c:v>
                </c:pt>
                <c:pt idx="3824" formatCode="General">
                  <c:v>2.1522164876452798</c:v>
                </c:pt>
                <c:pt idx="3825" formatCode="General">
                  <c:v>2.1521652079150702</c:v>
                </c:pt>
                <c:pt idx="3826" formatCode="General">
                  <c:v>2.1521143305519601</c:v>
                </c:pt>
                <c:pt idx="3827" formatCode="General">
                  <c:v>2.1520638457611501</c:v>
                </c:pt>
                <c:pt idx="3828" formatCode="General">
                  <c:v>2.1520137435584199</c:v>
                </c:pt>
                <c:pt idx="3829" formatCode="General">
                  <c:v>2.1519640138439802</c:v>
                </c:pt>
                <c:pt idx="3830" formatCode="General">
                  <c:v>2.15191464647683</c:v>
                </c:pt>
                <c:pt idx="3831" formatCode="General">
                  <c:v>2.1518656313489899</c:v>
                </c:pt>
                <c:pt idx="3832" formatCode="General">
                  <c:v>2.1518169584590399</c:v>
                </c:pt>
                <c:pt idx="3833" formatCode="General">
                  <c:v>2.1517686179846001</c:v>
                </c:pt>
                <c:pt idx="3834" formatCode="General">
                  <c:v>2.1517206003530802</c:v>
                </c:pt>
                <c:pt idx="3835" formatCode="General">
                  <c:v>2.1516728963102301</c:v>
                </c:pt>
                <c:pt idx="3836" formatCode="General">
                  <c:v>2.1516254969861599</c:v>
                </c:pt>
                <c:pt idx="3837" formatCode="General">
                  <c:v>2.1515783939581201</c:v>
                </c:pt>
                <c:pt idx="3838" formatCode="General">
                  <c:v>2.1515315793098102</c:v>
                </c:pt>
                <c:pt idx="3839" formatCode="General">
                  <c:v>2.1514850456867198</c:v>
                </c:pt>
                <c:pt idx="3840" formatCode="General">
                  <c:v>2.1514387863471498</c:v>
                </c:pt>
                <c:pt idx="3841" formatCode="General">
                  <c:v>2.1513927952084702</c:v>
                </c:pt>
                <c:pt idx="3842" formatCode="General">
                  <c:v>2.15134706688852</c:v>
                </c:pt>
                <c:pt idx="3843" formatCode="General">
                  <c:v>2.1513015967416198</c:v>
                </c:pt>
                <c:pt idx="3844" formatCode="General">
                  <c:v>2.1512563808891199</c:v>
                </c:pt>
                <c:pt idx="3845" formatCode="General">
                  <c:v>2.1512114162442799</c:v>
                </c:pt>
                <c:pt idx="3846" formatCode="General">
                  <c:v>2.1511667005312098</c:v>
                </c:pt>
                <c:pt idx="3847" formatCode="General">
                  <c:v>2.1511222322979302</c:v>
                </c:pt>
                <c:pt idx="3848" formatCode="General">
                  <c:v>2.1510780109233698</c:v>
                </c:pt>
                <c:pt idx="3849" formatCode="General">
                  <c:v>2.1510340366182401</c:v>
                </c:pt>
                <c:pt idx="3850" formatCode="General">
                  <c:v>2.1509903104200001</c:v>
                </c:pt>
                <c:pt idx="3851" formatCode="General">
                  <c:v>2.1509468341816902</c:v>
                </c:pt>
                <c:pt idx="3852" formatCode="General">
                  <c:v>2.1509036105550101</c:v>
                </c:pt>
                <c:pt idx="3853" formatCode="General">
                  <c:v>2.1508606429676398</c:v>
                </c:pt>
                <c:pt idx="3854" formatCode="General">
                  <c:v>2.1508179355949801</c:v>
                </c:pt>
                <c:pt idx="3855" formatCode="General">
                  <c:v>2.1507754933266399</c:v>
                </c:pt>
                <c:pt idx="3856" formatCode="General">
                  <c:v>2.15073332172781</c:v>
                </c:pt>
                <c:pt idx="3857" formatCode="General">
                  <c:v>2.1506915169682999</c:v>
                </c:pt>
                <c:pt idx="3858" formatCode="General">
                  <c:v>2.1506499078912</c:v>
                </c:pt>
                <c:pt idx="3859" formatCode="General">
                  <c:v>2.1506085898224501</c:v>
                </c:pt>
                <c:pt idx="3860" formatCode="General">
                  <c:v>2.1505675705548501</c:v>
                </c:pt>
                <c:pt idx="3861" formatCode="General">
                  <c:v>2.1505268582995698</c:v>
                </c:pt>
                <c:pt idx="3862" formatCode="General">
                  <c:v>2.15048646162461</c:v>
                </c:pt>
                <c:pt idx="3863" formatCode="General">
                  <c:v>2.1504463893907899</c:v>
                </c:pt>
                <c:pt idx="3864" formatCode="General">
                  <c:v>2.1504066506858699</c:v>
                </c:pt>
                <c:pt idx="3865" formatCode="General">
                  <c:v>2.1503672547571702</c:v>
                </c:pt>
                <c:pt idx="3866" formatCode="General">
                  <c:v>2.1503282109433299</c:v>
                </c:pt>
                <c:pt idx="3867" formatCode="General">
                  <c:v>2.1502895286055299</c:v>
                </c:pt>
                <c:pt idx="3868" formatCode="General">
                  <c:v>2.1502512170587398</c:v>
                </c:pt>
                <c:pt idx="3869" formatCode="General">
                  <c:v>2.1502132855035199</c:v>
                </c:pt>
                <c:pt idx="3870" formatCode="General">
                  <c:v>2.1501757429587798</c:v>
                </c:pt>
                <c:pt idx="3871" formatCode="General">
                  <c:v>2.1501385981959702</c:v>
                </c:pt>
                <c:pt idx="3872" formatCode="General">
                  <c:v>2.1501018596753201</c:v>
                </c:pt>
                <c:pt idx="3873" formatCode="General">
                  <c:v>2.1500655354842499</c:v>
                </c:pt>
                <c:pt idx="3874" formatCode="General">
                  <c:v>2.1500296332787601</c:v>
                </c:pt>
                <c:pt idx="3875" formatCode="General">
                  <c:v>2.1499941602278798</c:v>
                </c:pt>
                <c:pt idx="3876" formatCode="General">
                  <c:v>2.1499591229617798</c:v>
                </c:pt>
                <c:pt idx="3877" formatCode="General">
                  <c:v>2.1499245275237202</c:v>
                </c:pt>
                <c:pt idx="3878" formatCode="General">
                  <c:v>2.14989037932633</c:v>
                </c:pt>
                <c:pt idx="3879" formatCode="General">
                  <c:v>2.14985668311237</c:v>
                </c:pt>
                <c:pt idx="3880" formatCode="General">
                  <c:v>2.1498234429203</c:v>
                </c:pt>
                <c:pt idx="3881" formatCode="General">
                  <c:v>2.1497906620548801</c:v>
                </c:pt>
                <c:pt idx="3882" formatCode="General">
                  <c:v>2.1497583430629899</c:v>
                </c:pt>
                <c:pt idx="3883" formatCode="General">
                  <c:v>2.14972648771474</c:v>
                </c:pt>
                <c:pt idx="3884" formatCode="General">
                  <c:v>2.1496950969901598</c:v>
                </c:pt>
                <c:pt idx="3885" formatCode="General">
                  <c:v>2.1496641710712998</c:v>
                </c:pt>
                <c:pt idx="3886" formatCode="General">
                  <c:v>2.1496337093400202</c:v>
                </c:pt>
                <c:pt idx="3887" formatCode="General">
                  <c:v>2.1496037103812702</c:v>
                </c:pt>
                <c:pt idx="3888" formatCode="General">
                  <c:v>2.1495741719919601</c:v>
                </c:pt>
                <c:pt idx="3889" formatCode="General">
                  <c:v>2.1495450911952001</c:v>
                </c:pt>
                <c:pt idx="3890" formatCode="General">
                  <c:v>2.1495164642599298</c:v>
                </c:pt>
                <c:pt idx="3891" formatCode="General">
                  <c:v>2.14948828672562</c:v>
                </c:pt>
                <c:pt idx="3892" formatCode="General">
                  <c:v>2.1494605534320699</c:v>
                </c:pt>
                <c:pt idx="3893" formatCode="General">
                  <c:v>2.1494332585537999</c:v>
                </c:pt>
                <c:pt idx="3894" formatCode="General">
                  <c:v>2.1494063956390099</c:v>
                </c:pt>
                <c:pt idx="3895" formatCode="General">
                  <c:v>2.1493799576527199</c:v>
                </c:pt>
                <c:pt idx="3896" formatCode="General">
                  <c:v>2.14935393702372</c:v>
                </c:pt>
                <c:pt idx="3897" formatCode="General">
                  <c:v>2.1493283256950599</c:v>
                </c:pt>
                <c:pt idx="3898" formatCode="General">
                  <c:v>2.1493031151777502</c:v>
                </c:pt>
                <c:pt idx="3899" formatCode="General">
                  <c:v>2.14927829660706</c:v>
                </c:pt>
                <c:pt idx="3900" formatCode="General">
                  <c:v>2.1492538608013598</c:v>
                </c:pt>
                <c:pt idx="3901" formatCode="General">
                  <c:v>2.14922979832268</c:v>
                </c:pt>
                <c:pt idx="3902" formatCode="General">
                  <c:v>2.1492060995389402</c:v>
                </c:pt>
                <c:pt idx="3903" formatCode="General">
                  <c:v>2.1491827546870201</c:v>
                </c:pt>
                <c:pt idx="3904" formatCode="General">
                  <c:v>2.1491597539365799</c:v>
                </c:pt>
                <c:pt idx="3905" formatCode="General">
                  <c:v>2.14913708745393</c:v>
                </c:pt>
                <c:pt idx="3906" formatCode="General">
                  <c:v>2.1491147454655199</c:v>
                </c:pt>
                <c:pt idx="3907" formatCode="General">
                  <c:v>2.14909271832077</c:v>
                </c:pt>
                <c:pt idx="3908" formatCode="General">
                  <c:v>2.1490709965535899</c:v>
                </c:pt>
                <c:pt idx="3909" formatCode="General">
                  <c:v>2.1490495709422501</c:v>
                </c:pt>
                <c:pt idx="3910" formatCode="General">
                  <c:v>2.14902843256723</c:v>
                </c:pt>
                <c:pt idx="3911" formatCode="General">
                  <c:v>2.1490075728665099</c:v>
                </c:pt>
                <c:pt idx="3912" formatCode="General">
                  <c:v>2.14898698368807</c:v>
                </c:pt>
                <c:pt idx="3913" formatCode="General">
                  <c:v>2.14896665733911</c:v>
                </c:pt>
                <c:pt idx="3914" formatCode="General">
                  <c:v>2.1489465866317699</c:v>
                </c:pt>
                <c:pt idx="3915" formatCode="General">
                  <c:v>2.1489267649248802</c:v>
                </c:pt>
                <c:pt idx="3916" formatCode="General">
                  <c:v>2.14890718616165</c:v>
                </c:pt>
                <c:pt idx="3917" formatCode="General">
                  <c:v>2.1488878449028999</c:v>
                </c:pt>
                <c:pt idx="3918" formatCode="General">
                  <c:v>2.1488687363556802</c:v>
                </c:pt>
                <c:pt idx="3919" formatCode="General">
                  <c:v>2.1488498563970801</c:v>
                </c:pt>
                <c:pt idx="3920" formatCode="General">
                  <c:v>2.1488312015930799</c:v>
                </c:pt>
                <c:pt idx="3921" formatCode="General">
                  <c:v>2.1488127692123098</c:v>
                </c:pt>
                <c:pt idx="3922" formatCode="General">
                  <c:v>2.14879455723471</c:v>
                </c:pt>
                <c:pt idx="3923" formatCode="General">
                  <c:v>2.1487765643549599</c:v>
                </c:pt>
                <c:pt idx="3924" formatCode="General">
                  <c:v>2.1487587899807399</c:v>
                </c:pt>
                <c:pt idx="3925" formatCode="General">
                  <c:v>2.1487412342258798</c:v>
                </c:pt>
                <c:pt idx="3926" formatCode="General">
                  <c:v>2.1487238978983001</c:v>
                </c:pt>
                <c:pt idx="3927" formatCode="General">
                  <c:v>2.14870678248319</c:v>
                </c:pt>
                <c:pt idx="3928" formatCode="General">
                  <c:v>2.14868989012116</c:v>
                </c:pt>
                <c:pt idx="3929" formatCode="General">
                  <c:v>2.1486732235818899</c:v>
                </c:pt>
                <c:pt idx="3930" formatCode="General">
                  <c:v>2.1486567862332602</c:v>
                </c:pt>
                <c:pt idx="3931" formatCode="General">
                  <c:v>2.1486405820062902</c:v>
                </c:pt>
                <c:pt idx="3932" formatCode="General">
                  <c:v>2.14862461535626</c:v>
                </c:pt>
                <c:pt idx="3933" formatCode="General">
                  <c:v>2.1486088912200101</c:v>
                </c:pt>
                <c:pt idx="3934" formatCode="General">
                  <c:v>2.14859341497012</c:v>
                </c:pt>
                <c:pt idx="3935" formatCode="General">
                  <c:v>2.1485781923659899</c:v>
                </c:pt>
                <c:pt idx="3936" formatCode="General">
                  <c:v>2.1485633203555401</c:v>
                </c:pt>
                <c:pt idx="3937" formatCode="General">
                  <c:v>2.1485486256330399</c:v>
                </c:pt>
                <c:pt idx="3938" formatCode="General">
                  <c:v>2.1485342036753599</c:v>
                </c:pt>
                <c:pt idx="3939" formatCode="General">
                  <c:v>2.1485200612553101</c:v>
                </c:pt>
                <c:pt idx="3940" formatCode="General">
                  <c:v>2.1485062052569099</c:v>
                </c:pt>
                <c:pt idx="3941" formatCode="General">
                  <c:v>2.14849264261683</c:v>
                </c:pt>
                <c:pt idx="3942" formatCode="General">
                  <c:v>2.1484793802656599</c:v>
                </c:pt>
                <c:pt idx="3943" formatCode="General">
                  <c:v>2.1484664250693402</c:v>
                </c:pt>
                <c:pt idx="3944" formatCode="General">
                  <c:v>2.14845378377133</c:v>
                </c:pt>
                <c:pt idx="3945" formatCode="General">
                  <c:v>2.1484414629357902</c:v>
                </c:pt>
                <c:pt idx="3946" formatCode="General">
                  <c:v>2.1484294688921901</c:v>
                </c:pt>
                <c:pt idx="3947" formatCode="General">
                  <c:v>2.1484178076818301</c:v>
                </c:pt>
                <c:pt idx="3948" formatCode="General">
                  <c:v>2.1484064850065501</c:v>
                </c:pt>
                <c:pt idx="3949" formatCode="General">
                  <c:v>2.14839550617994</c:v>
                </c:pt>
                <c:pt idx="3950" formatCode="General">
                  <c:v>2.14838487608155</c:v>
                </c:pt>
                <c:pt idx="3951" formatCode="General">
                  <c:v>2.1483745991142098</c:v>
                </c:pt>
                <c:pt idx="3952" formatCode="General">
                  <c:v>2.1483646791649802</c:v>
                </c:pt>
                <c:pt idx="3953" formatCode="General">
                  <c:v>2.1483551195696902</c:v>
                </c:pt>
                <c:pt idx="3954" formatCode="General">
                  <c:v>2.1483459230816</c:v>
                </c:pt>
                <c:pt idx="3955" formatCode="General">
                  <c:v>2.1483370918442199</c:v>
                </c:pt>
                <c:pt idx="3956" formatCode="General">
                  <c:v>2.1483286273684898</c:v>
                </c:pt>
                <c:pt idx="3957" formatCode="General">
                  <c:v>2.1483205305144599</c:v>
                </c:pt>
                <c:pt idx="3958" formatCode="General">
                  <c:v>2.14831280147766</c:v>
                </c:pt>
                <c:pt idx="3959" formatCode="General">
                  <c:v>2.1483054397800601</c:v>
                </c:pt>
                <c:pt idx="3960" formatCode="General">
                  <c:v>2.1482984442658699</c:v>
                </c:pt>
                <c:pt idx="3961" formatCode="General">
                  <c:v>2.1482918131020701</c:v>
                </c:pt>
                <c:pt idx="3962" formatCode="General">
                  <c:v>2.1482855437836199</c:v>
                </c:pt>
                <c:pt idx="3963" formatCode="General">
                  <c:v>2.14827963314342</c:v>
                </c:pt>
                <c:pt idx="3964" formatCode="General">
                  <c:v>2.1482740773667599</c:v>
                </c:pt>
                <c:pt idx="3965" formatCode="General">
                  <c:v>2.14826887201037</c:v>
                </c:pt>
                <c:pt idx="3966" formatCode="General">
                  <c:v>2.1482640120256198</c:v>
                </c:pt>
                <c:pt idx="3967" formatCode="General">
                  <c:v>2.1482594917859501</c:v>
                </c:pt>
                <c:pt idx="3968" formatCode="General">
                  <c:v>2.1482553051182398</c:v>
                </c:pt>
                <c:pt idx="3969" formatCode="General">
                  <c:v>2.1482514453377002</c:v>
                </c:pt>
                <c:pt idx="3970" formatCode="General">
                  <c:v>2.1482479052864401</c:v>
                </c:pt>
                <c:pt idx="3971" formatCode="General">
                  <c:v>2.14824467737489</c:v>
                </c:pt>
                <c:pt idx="3972" formatCode="General">
                  <c:v>2.1482417536262499</c:v>
                </c:pt>
                <c:pt idx="3973" formatCode="General">
                  <c:v>2.14823912572336</c:v>
                </c:pt>
                <c:pt idx="3974" formatCode="General">
                  <c:v>2.14823678505772</c:v>
                </c:pt>
                <c:pt idx="3975" formatCode="General">
                  <c:v>2.14823472278034</c:v>
                </c:pt>
                <c:pt idx="3976" formatCode="General">
                  <c:v>2.1482329298539899</c:v>
                </c:pt>
                <c:pt idx="3977" formatCode="General">
                  <c:v>2.1482313971065601</c:v>
                </c:pt>
                <c:pt idx="3978" formatCode="General">
                  <c:v>2.14823011528506</c:v>
                </c:pt>
                <c:pt idx="3979" formatCode="General">
                  <c:v>2.14822907510989</c:v>
                </c:pt>
                <c:pt idx="3980" formatCode="General">
                  <c:v>2.1482282673290398</c:v>
                </c:pt>
                <c:pt idx="3981" formatCode="General">
                  <c:v>2.1482276827718398</c:v>
                </c:pt>
                <c:pt idx="3982" formatCode="General">
                  <c:v>2.1482273124017501</c:v>
                </c:pt>
                <c:pt idx="3983" formatCode="General">
                  <c:v>2.1482271473680399</c:v>
                </c:pt>
                <c:pt idx="3984" formatCode="General">
                  <c:v>2.1482271790557799</c:v>
                </c:pt>
                <c:pt idx="3985" formatCode="General">
                  <c:v>2.14822739913392</c:v>
                </c:pt>
                <c:pt idx="3986" formatCode="General">
                  <c:v>2.1482277996011101</c:v>
                </c:pt>
                <c:pt idx="3987" formatCode="General">
                  <c:v>2.14822837282887</c:v>
                </c:pt>
                <c:pt idx="3988" formatCode="General">
                  <c:v>2.1482291116019598</c:v>
                </c:pt>
                <c:pt idx="3989" formatCode="General">
                  <c:v>2.1482300091554798</c:v>
                </c:pt>
                <c:pt idx="3990" formatCode="General">
                  <c:v>2.14823105920865</c:v>
                </c:pt>
                <c:pt idx="3991" formatCode="General">
                  <c:v>2.1482322559948801</c:v>
                </c:pt>
                <c:pt idx="3992" formatCode="General">
                  <c:v>2.1482335942880302</c:v>
                </c:pt>
                <c:pt idx="3993" formatCode="General">
                  <c:v>2.1482350694246901</c:v>
                </c:pt>
                <c:pt idx="3994" formatCode="General">
                  <c:v>2.1482366773222199</c:v>
                </c:pt>
                <c:pt idx="3995" formatCode="General">
                  <c:v>2.14823841449269</c:v>
                </c:pt>
                <c:pt idx="3996" formatCode="General">
                  <c:v>2.1482402780522998</c:v>
                </c:pt>
                <c:pt idx="3997" formatCode="General">
                  <c:v>2.1482422657265499</c:v>
                </c:pt>
                <c:pt idx="3998" formatCode="General">
                  <c:v>2.1482443758509802</c:v>
                </c:pt>
                <c:pt idx="3999" formatCode="General">
                  <c:v>2.14824660736747</c:v>
                </c:pt>
                <c:pt idx="4000" formatCode="General">
                  <c:v>2.1482489603916002</c:v>
                </c:pt>
                <c:pt idx="4001" formatCode="General">
                  <c:v>2.1482514339280501</c:v>
                </c:pt>
                <c:pt idx="4002" formatCode="General">
                  <c:v>2.1482540292195602</c:v>
                </c:pt>
                <c:pt idx="4003" formatCode="General">
                  <c:v>2.1482567475116801</c:v>
                </c:pt>
                <c:pt idx="4004" formatCode="General">
                  <c:v>2.1482595905750501</c:v>
                </c:pt>
                <c:pt idx="4005" formatCode="General">
                  <c:v>2.1482625606774199</c:v>
                </c:pt>
                <c:pt idx="4006" formatCode="General">
                  <c:v>2.14826566055237</c:v>
                </c:pt>
                <c:pt idx="4007" formatCode="General">
                  <c:v>2.1482688933647598</c:v>
                </c:pt>
                <c:pt idx="4008" formatCode="General">
                  <c:v>2.1482722626732</c:v>
                </c:pt>
                <c:pt idx="4009" formatCode="General">
                  <c:v>2.1482757723900399</c:v>
                </c:pt>
                <c:pt idx="4010" formatCode="General">
                  <c:v>2.1482794267387701</c:v>
                </c:pt>
                <c:pt idx="4011" formatCode="General">
                  <c:v>2.14828323020962</c:v>
                </c:pt>
                <c:pt idx="4012" formatCode="General">
                  <c:v>2.1482871875132901</c:v>
                </c:pt>
                <c:pt idx="4013" formatCode="General">
                  <c:v>2.14829130353335</c:v>
                </c:pt>
                <c:pt idx="4014" formatCode="General">
                  <c:v>2.14829558327768</c:v>
                </c:pt>
                <c:pt idx="4015" formatCode="General">
                  <c:v>2.1483001235474699</c:v>
                </c:pt>
                <c:pt idx="4016" formatCode="General">
                  <c:v>2.1483047480568902</c:v>
                </c:pt>
                <c:pt idx="4017" formatCode="General">
                  <c:v>2.1483095516114501</c:v>
                </c:pt>
                <c:pt idx="4018" formatCode="General">
                  <c:v>2.1483145392228802</c:v>
                </c:pt>
                <c:pt idx="4019" formatCode="General">
                  <c:v>2.14831971578112</c:v>
                </c:pt>
                <c:pt idx="4020" formatCode="General">
                  <c:v>2.1483250860069401</c:v>
                </c:pt>
                <c:pt idx="4021" formatCode="General">
                  <c:v>2.1483306544059899</c:v>
                </c:pt>
                <c:pt idx="4022" formatCode="General">
                  <c:v>2.1483364252245098</c:v>
                </c:pt>
                <c:pt idx="4023" formatCode="General">
                  <c:v>2.14834240240718</c:v>
                </c:pt>
                <c:pt idx="4024" formatCode="General">
                  <c:v>2.1483485895571901</c:v>
                </c:pt>
                <c:pt idx="4025" formatCode="General">
                  <c:v>2.1483549898989698</c:v>
                </c:pt>
                <c:pt idx="4026" formatCode="General">
                  <c:v>2.1483616062436801</c:v>
                </c:pt>
                <c:pt idx="4027" formatCode="General">
                  <c:v>2.1483684409579</c:v>
                </c:pt>
                <c:pt idx="4028" formatCode="General">
                  <c:v>2.1483754959354902</c:v>
                </c:pt>
                <c:pt idx="4029" formatCode="General">
                  <c:v>2.1483827725729499</c:v>
                </c:pt>
                <c:pt idx="4030" formatCode="General">
                  <c:v>2.14839027174845</c:v>
                </c:pt>
                <c:pt idx="4031" formatCode="General">
                  <c:v>2.1483979938045499</c:v>
                </c:pt>
                <c:pt idx="4032" formatCode="General">
                  <c:v>2.1484059385347698</c:v>
                </c:pt>
                <c:pt idx="4033" formatCode="General">
                  <c:v>2.1484141051742398</c:v>
                </c:pt>
                <c:pt idx="4034" formatCode="General">
                  <c:v>2.1484224923941002</c:v>
                </c:pt>
                <c:pt idx="4035" formatCode="General">
                  <c:v>2.14843109830014</c:v>
                </c:pt>
                <c:pt idx="4036" formatCode="General">
                  <c:v>2.14843992043527</c:v>
                </c:pt>
                <c:pt idx="4037" formatCode="General">
                  <c:v>2.1484489557860602</c:v>
                </c:pt>
                <c:pt idx="4038" formatCode="General">
                  <c:v>2.1484582007931099</c:v>
                </c:pt>
                <c:pt idx="4039" formatCode="General">
                  <c:v>2.1484676513652801</c:v>
                </c:pt>
                <c:pt idx="4040" formatCode="General">
                  <c:v>2.1484773028975601</c:v>
                </c:pt>
                <c:pt idx="4041" formatCode="General">
                  <c:v>2.14848715029254</c:v>
                </c:pt>
                <c:pt idx="4042" formatCode="General">
                  <c:v>2.1484971879852499</c:v>
                </c:pt>
                <c:pt idx="4043" formatCode="General">
                  <c:v>2.1485074099711299</c:v>
                </c:pt>
                <c:pt idx="4044" formatCode="General">
                  <c:v>2.1485178098370801</c:v>
                </c:pt>
                <c:pt idx="4045" formatCode="General">
                  <c:v>2.14852838079518</c:v>
                </c:pt>
                <c:pt idx="4046" formatCode="General">
                  <c:v>2.1485391157189402</c:v>
                </c:pt>
                <c:pt idx="4047" formatCode="General">
                  <c:v>2.1485500071817598</c:v>
                </c:pt>
                <c:pt idx="4048" formatCode="General">
                  <c:v>2.14856104749737</c:v>
                </c:pt>
                <c:pt idx="4049" formatCode="General">
                  <c:v>2.1485722287618598</c:v>
                </c:pt>
                <c:pt idx="4050" formatCode="General">
                  <c:v>2.1485835428971298</c:v>
                </c:pt>
                <c:pt idx="4051" formatCode="General">
                  <c:v>2.1485949816953198</c:v>
                </c:pt>
                <c:pt idx="4052" formatCode="General">
                  <c:v>2.1486065368639902</c:v>
                </c:pt>
                <c:pt idx="4053" formatCode="General">
                  <c:v>2.1486182000716401</c:v>
                </c:pt>
                <c:pt idx="4054" formatCode="General">
                  <c:v>2.1486299629933598</c:v>
                </c:pt>
                <c:pt idx="4055" formatCode="General">
                  <c:v>2.1486418173561801</c:v>
                </c:pt>
                <c:pt idx="4056" formatCode="General">
                  <c:v>2.1486537549838198</c:v>
                </c:pt>
                <c:pt idx="4057" formatCode="General">
                  <c:v>2.1486657678406198</c:v>
                </c:pt>
                <c:pt idx="4058" formatCode="General">
                  <c:v>2.1486778480741702</c:v>
                </c:pt>
                <c:pt idx="4059" formatCode="General">
                  <c:v>2.1486899880565402</c:v>
                </c:pt>
                <c:pt idx="4060" formatCode="General">
                  <c:v>2.1487021804236099</c:v>
                </c:pt>
                <c:pt idx="4061" formatCode="General">
                  <c:v>2.1487144181124598</c:v>
                </c:pt>
                <c:pt idx="4062" formatCode="General">
                  <c:v>2.1487266943963701</c:v>
                </c:pt>
                <c:pt idx="4063" formatCode="General">
                  <c:v>2.1487390029172402</c:v>
                </c:pt>
                <c:pt idx="4064" formatCode="General">
                  <c:v>2.1487513377153502</c:v>
                </c:pt>
                <c:pt idx="4065" formatCode="General">
                  <c:v>2.1487636932560199</c:v>
                </c:pt>
                <c:pt idx="4066" formatCode="General">
                  <c:v>2.1487760644531901</c:v>
                </c:pt>
                <c:pt idx="4067" formatCode="General">
                  <c:v>2.1487884466897298</c:v>
                </c:pt>
                <c:pt idx="4068" formatCode="General">
                  <c:v>2.1488008358342299</c:v>
                </c:pt>
                <c:pt idx="4069" formatCode="General">
                  <c:v>2.1488132282543102</c:v>
                </c:pt>
                <c:pt idx="4070" formatCode="General">
                  <c:v>2.1488256208263801</c:v>
                </c:pt>
                <c:pt idx="4071" formatCode="General">
                  <c:v>2.1488380109415699</c:v>
                </c:pt>
                <c:pt idx="4072" formatCode="General">
                  <c:v>2.14885039650818</c:v>
                </c:pt>
                <c:pt idx="4073" formatCode="General">
                  <c:v>2.1488627759502998</c:v>
                </c:pt>
                <c:pt idx="4074" formatCode="General">
                  <c:v>2.1488751482028201</c:v>
                </c:pt>
                <c:pt idx="4075" formatCode="General">
                  <c:v>2.1488875127028302</c:v>
                </c:pt>
                <c:pt idx="4076" formatCode="General">
                  <c:v>2.1488998693775501</c:v>
                </c:pt>
                <c:pt idx="4077" formatCode="General">
                  <c:v>2.1489122186287499</c:v>
                </c:pt>
                <c:pt idx="4078" formatCode="General">
                  <c:v>2.1489245613139798</c:v>
                </c:pt>
                <c:pt idx="4079" formatCode="General">
                  <c:v>2.1489368987245698</c:v>
                </c:pt>
                <c:pt idx="4080" formatCode="General">
                  <c:v>2.1489492325607502</c:v>
                </c:pt>
                <c:pt idx="4081" formatCode="General">
                  <c:v>2.1489615649039702</c:v>
                </c:pt>
                <c:pt idx="4082" formatCode="General">
                  <c:v>2.1489738981866302</c:v>
                </c:pt>
                <c:pt idx="4083" formatCode="General">
                  <c:v>2.1489862351595201</c:v>
                </c:pt>
                <c:pt idx="4084" formatCode="General">
                  <c:v>2.1489985788572001</c:v>
                </c:pt>
                <c:pt idx="4085" formatCode="General">
                  <c:v>2.1490109325614699</c:v>
                </c:pt>
                <c:pt idx="4086" formatCode="General">
                  <c:v>2.1490232997634102</c:v>
                </c:pt>
                <c:pt idx="4087" formatCode="General">
                  <c:v>2.1490356841240201</c:v>
                </c:pt>
                <c:pt idx="4088" formatCode="General">
                  <c:v>2.1490480894339599</c:v>
                </c:pt>
                <c:pt idx="4089" formatCode="General">
                  <c:v>2.1490605195725601</c:v>
                </c:pt>
                <c:pt idx="4090" formatCode="General">
                  <c:v>2.14907297846643</c:v>
                </c:pt>
                <c:pt idx="4091" formatCode="General">
                  <c:v>2.1490854700479902</c:v>
                </c:pt>
                <c:pt idx="4092" formatCode="General">
                  <c:v>2.14909799821416</c:v>
                </c:pt>
                <c:pt idx="4093" formatCode="General">
                  <c:v>2.1491105667855699</c:v>
                </c:pt>
                <c:pt idx="4094" formatCode="General">
                  <c:v>2.1491231794665402</c:v>
                </c:pt>
                <c:pt idx="4095" formatCode="General">
                  <c:v>2.1491359344395602</c:v>
                </c:pt>
                <c:pt idx="4096" formatCode="General">
                  <c:v>2.1491486479012401</c:v>
                </c:pt>
                <c:pt idx="4097" formatCode="General">
                  <c:v>2.1491614155518199</c:v>
                </c:pt>
                <c:pt idx="4098" formatCode="General">
                  <c:v>2.14917424025619</c:v>
                </c:pt>
                <c:pt idx="4099" formatCode="General">
                  <c:v>2.1491871245838898</c:v>
                </c:pt>
                <c:pt idx="4100" formatCode="General">
                  <c:v>2.1492000707792198</c:v>
                </c:pt>
                <c:pt idx="4101" formatCode="General">
                  <c:v>2.1492130807338699</c:v>
                </c:pt>
                <c:pt idx="4102" formatCode="General">
                  <c:v>2.1492261559622001</c:v>
                </c:pt>
                <c:pt idx="4103" formatCode="General">
                  <c:v>2.1492392975793702</c:v>
                </c:pt>
                <c:pt idx="4104" formatCode="General">
                  <c:v>2.1492525062824002</c:v>
                </c:pt>
                <c:pt idx="4105" formatCode="General">
                  <c:v>2.14926578233435</c:v>
                </c:pt>
                <c:pt idx="4106" formatCode="General">
                  <c:v>2.1492791255517401</c:v>
                </c:pt>
                <c:pt idx="4107" formatCode="General">
                  <c:v>2.14929253529507</c:v>
                </c:pt>
                <c:pt idx="4108" formatCode="General">
                  <c:v>2.1493060104628601</c:v>
                </c:pt>
                <c:pt idx="4109" formatCode="General">
                  <c:v>2.1493195494888702</c:v>
                </c:pt>
                <c:pt idx="4110" formatCode="General">
                  <c:v>2.1493331503427102</c:v>
                </c:pt>
                <c:pt idx="4111" formatCode="General">
                  <c:v>2.1493468105338098</c:v>
                </c:pt>
                <c:pt idx="4112" formatCode="General">
                  <c:v>2.1493605271185801</c:v>
                </c:pt>
                <c:pt idx="4113" formatCode="General">
                  <c:v>2.14937429671089</c:v>
                </c:pt>
                <c:pt idx="4114" formatCode="General">
                  <c:v>2.1493881154955798</c:v>
                </c:pt>
                <c:pt idx="4115" formatCode="General">
                  <c:v>2.1494019792450199</c:v>
                </c:pt>
                <c:pt idx="4116" formatCode="General">
                  <c:v>2.1494158833385502</c:v>
                </c:pt>
                <c:pt idx="4117" formatCode="General">
                  <c:v>2.14942982278464</c:v>
                </c:pt>
                <c:pt idx="4118" formatCode="General">
                  <c:v>2.1494437922455898</c:v>
                </c:pt>
                <c:pt idx="4119" formatCode="General">
                  <c:v>2.1494577860646702</c:v>
                </c:pt>
                <c:pt idx="4120" formatCode="General">
                  <c:v>2.14947179829535</c:v>
                </c:pt>
                <c:pt idx="4121" formatCode="General">
                  <c:v>2.1494858227325202</c:v>
                </c:pt>
                <c:pt idx="4122" formatCode="General">
                  <c:v>2.1494998529454201</c:v>
                </c:pt>
                <c:pt idx="4123" formatCode="General">
                  <c:v>2.1495138823120898</c:v>
                </c:pt>
                <c:pt idx="4124" formatCode="General">
                  <c:v>2.14952790405495</c:v>
                </c:pt>
                <c:pt idx="4125" formatCode="General">
                  <c:v>2.14954191127751</c:v>
                </c:pt>
                <c:pt idx="4126" formatCode="General">
                  <c:v>2.1495558970016102</c:v>
                </c:pt>
                <c:pt idx="4127" formatCode="General">
                  <c:v>2.1495698542052302</c:v>
                </c:pt>
                <c:pt idx="4128" formatCode="General">
                  <c:v>2.1495837758604202</c:v>
                </c:pt>
                <c:pt idx="4129" formatCode="General">
                  <c:v>2.1495976549711102</c:v>
                </c:pt>
                <c:pt idx="4130" formatCode="General">
                  <c:v>2.1496114846105998</c:v>
                </c:pt>
                <c:pt idx="4131" formatCode="General">
                  <c:v>2.1496252579583501</c:v>
                </c:pt>
                <c:pt idx="4132" formatCode="General">
                  <c:v>2.1496389683359598</c:v>
                </c:pt>
                <c:pt idx="4133" formatCode="General">
                  <c:v>2.1496526092419299</c:v>
                </c:pt>
                <c:pt idx="4134" formatCode="General">
                  <c:v>2.1496661743850698</c:v>
                </c:pt>
                <c:pt idx="4135" formatCode="General">
                  <c:v>2.1496796577162902</c:v>
                </c:pt>
                <c:pt idx="4136" formatCode="General">
                  <c:v>2.1496930534585599</c:v>
                </c:pt>
                <c:pt idx="4137" formatCode="General">
                  <c:v>2.1497063561348</c:v>
                </c:pt>
                <c:pt idx="4138" formatCode="General">
                  <c:v>2.1497195605935699</c:v>
                </c:pt>
                <c:pt idx="4139" formatCode="General">
                  <c:v>2.1497326620323598</c:v>
                </c:pt>
                <c:pt idx="4140" formatCode="General">
                  <c:v>2.1497456560182902</c:v>
                </c:pt>
                <c:pt idx="4141" formatCode="General">
                  <c:v>2.1497585385061702</c:v>
                </c:pt>
                <c:pt idx="4142" formatCode="General">
                  <c:v>2.14977130585372</c:v>
                </c:pt>
                <c:pt idx="4143" formatCode="General">
                  <c:v>2.1497839548338802</c:v>
                </c:pt>
                <c:pt idx="4144" formatCode="General">
                  <c:v>2.14979648264418</c:v>
                </c:pt>
                <c:pt idx="4145" formatCode="General">
                  <c:v>2.1498088869130698</c:v>
                </c:pt>
                <c:pt idx="4146" formatCode="General">
                  <c:v>2.1498211657031798</c:v>
                </c:pt>
                <c:pt idx="4147" formatCode="General">
                  <c:v>2.14983331751157</c:v>
                </c:pt>
                <c:pt idx="4148" formatCode="General">
                  <c:v>2.1498453412668299</c:v>
                </c:pt>
                <c:pt idx="4149" formatCode="General">
                  <c:v>2.1498572363233102</c:v>
                </c:pt>
                <c:pt idx="4150" formatCode="General">
                  <c:v>2.14986900245228</c:v>
                </c:pt>
                <c:pt idx="4151" formatCode="General">
                  <c:v>2.1498806398302399</c:v>
                </c:pt>
                <c:pt idx="4152" formatCode="General">
                  <c:v>2.14989214902453</c:v>
                </c:pt>
                <c:pt idx="4153" formatCode="General">
                  <c:v>2.14990353097618</c:v>
                </c:pt>
                <c:pt idx="4154" formatCode="General">
                  <c:v>2.1499147869803101</c:v>
                </c:pt>
                <c:pt idx="4155" formatCode="General">
                  <c:v>2.1499259186641302</c:v>
                </c:pt>
                <c:pt idx="4156" formatCode="General">
                  <c:v>2.1499369279627598</c:v>
                </c:pt>
                <c:pt idx="4157" formatCode="General">
                  <c:v>2.1499478170930302</c:v>
                </c:pt>
                <c:pt idx="4158" formatCode="General">
                  <c:v>2.1499585885254602</c:v>
                </c:pt>
                <c:pt idx="4159" formatCode="General">
                  <c:v>2.1499692449546699</c:v>
                </c:pt>
                <c:pt idx="4160" formatCode="General">
                  <c:v>2.1499797892684098</c:v>
                </c:pt>
                <c:pt idx="4161" formatCode="General">
                  <c:v>2.1499902245153302</c:v>
                </c:pt>
                <c:pt idx="4162" formatCode="General">
                  <c:v>2.1500005538720002</c:v>
                </c:pt>
                <c:pt idx="4163" formatCode="General">
                  <c:v>2.1500107806091502</c:v>
                </c:pt>
                <c:pt idx="4164" formatCode="General">
                  <c:v>2.1500209080574599</c:v>
                </c:pt>
                <c:pt idx="4165" formatCode="General">
                  <c:v>2.1500309395732402</c:v>
                </c:pt>
                <c:pt idx="4166" formatCode="General">
                  <c:v>2.1500408785041398</c:v>
                </c:pt>
                <c:pt idx="4167" formatCode="General">
                  <c:v>2.15005072815512</c:v>
                </c:pt>
                <c:pt idx="4168" formatCode="General">
                  <c:v>2.1500604917550401</c:v>
                </c:pt>
                <c:pt idx="4169" formatCode="General">
                  <c:v>2.1500701724239599</c:v>
                </c:pt>
                <c:pt idx="4170" formatCode="General">
                  <c:v>2.15007977314148</c:v>
                </c:pt>
                <c:pt idx="4171" formatCode="General">
                  <c:v>2.1500892967163399</c:v>
                </c:pt>
                <c:pt idx="4172" formatCode="General">
                  <c:v>2.1500987457573801</c:v>
                </c:pt>
                <c:pt idx="4173" formatCode="General">
                  <c:v>2.15010812264621</c:v>
                </c:pt>
                <c:pt idx="4174" formatCode="General">
                  <c:v>2.1501175250119</c:v>
                </c:pt>
                <c:pt idx="4175" formatCode="General">
                  <c:v>2.1501267658335799</c:v>
                </c:pt>
                <c:pt idx="4176" formatCode="General">
                  <c:v>2.1501359400867899</c:v>
                </c:pt>
                <c:pt idx="4177" formatCode="General">
                  <c:v>2.1501450490105101</c:v>
                </c:pt>
                <c:pt idx="4178" formatCode="General">
                  <c:v>2.1501540935101899</c:v>
                </c:pt>
                <c:pt idx="4179" formatCode="General">
                  <c:v>2.15016307414357</c:v>
                </c:pt>
                <c:pt idx="4180" formatCode="General">
                  <c:v>2.1501719911091</c:v>
                </c:pt>
                <c:pt idx="4181" formatCode="General">
                  <c:v>2.15018084423704</c:v>
                </c:pt>
                <c:pt idx="4182" formatCode="General">
                  <c:v>2.1501896329833001</c:v>
                </c:pt>
                <c:pt idx="4183" formatCode="General">
                  <c:v>2.1501983564259501</c:v>
                </c:pt>
                <c:pt idx="4184" formatCode="General">
                  <c:v>2.1502070132646298</c:v>
                </c:pt>
                <c:pt idx="4185" formatCode="General">
                  <c:v>2.1502156018225702</c:v>
                </c:pt>
                <c:pt idx="4186" formatCode="General">
                  <c:v>2.15022412005144</c:v>
                </c:pt>
                <c:pt idx="4187" formatCode="General">
                  <c:v>2.1502325655388201</c:v>
                </c:pt>
                <c:pt idx="4188" formatCode="General">
                  <c:v>2.1502409355182799</c:v>
                </c:pt>
                <c:pt idx="4189" formatCode="General">
                  <c:v>2.1502492268820501</c:v>
                </c:pt>
                <c:pt idx="4190" formatCode="General">
                  <c:v>2.1502574361959801</c:v>
                </c:pt>
                <c:pt idx="4191" formatCode="General">
                  <c:v>2.15026555971698</c:v>
                </c:pt>
                <c:pt idx="4192" formatCode="General">
                  <c:v>2.1502735934124502</c:v>
                </c:pt>
                <c:pt idx="4193" formatCode="General">
                  <c:v>2.1502815329818801</c:v>
                </c:pt>
                <c:pt idx="4194" formatCode="General">
                  <c:v>2.1502893738802</c:v>
                </c:pt>
                <c:pt idx="4195" formatCode="General">
                  <c:v>2.1502971113428901</c:v>
                </c:pt>
                <c:pt idx="4196" formatCode="General">
                  <c:v>2.1503047404125399</c:v>
                </c:pt>
                <c:pt idx="4197" formatCode="General">
                  <c:v>2.15031225596673</c:v>
                </c:pt>
                <c:pt idx="4198" formatCode="General">
                  <c:v>2.1503196527469899</c:v>
                </c:pt>
                <c:pt idx="4199" formatCode="General">
                  <c:v>2.1503269253886699</c:v>
                </c:pt>
                <c:pt idx="4200" formatCode="General">
                  <c:v>2.15033406845148</c:v>
                </c:pt>
                <c:pt idx="4201" formatCode="General">
                  <c:v>2.15034107645045</c:v>
                </c:pt>
                <c:pt idx="4202" formatCode="General">
                  <c:v>2.15034794388714</c:v>
                </c:pt>
                <c:pt idx="4203" formatCode="General">
                  <c:v>2.1503546652808501</c:v>
                </c:pt>
                <c:pt idx="4204" formatCode="General">
                  <c:v>2.1503612351996302</c:v>
                </c:pt>
                <c:pt idx="4205" formatCode="General">
                  <c:v>2.1503676482907998</c:v>
                </c:pt>
                <c:pt idx="4206" formatCode="General">
                  <c:v>2.1503738993108898</c:v>
                </c:pt>
                <c:pt idx="4207" formatCode="General">
                  <c:v>2.1503799831546799</c:v>
                </c:pt>
                <c:pt idx="4208" formatCode="General">
                  <c:v>2.1503858948831298</c:v>
                </c:pt>
                <c:pt idx="4209" formatCode="General">
                  <c:v>2.1503916297501702</c:v>
                </c:pt>
                <c:pt idx="4210" formatCode="General">
                  <c:v>2.1503971832279101</c:v>
                </c:pt>
                <c:pt idx="4211" formatCode="General">
                  <c:v>2.1504025510303499</c:v>
                </c:pt>
                <c:pt idx="4212" formatCode="General">
                  <c:v>2.1504077291352499</c:v>
                </c:pt>
                <c:pt idx="4213" formatCode="General">
                  <c:v>2.1504127138040698</c:v>
                </c:pt>
                <c:pt idx="4214" formatCode="General">
                  <c:v>2.1504175015999198</c:v>
                </c:pt>
                <c:pt idx="4215" formatCode="General">
                  <c:v>2.1504220894032202</c:v>
                </c:pt>
                <c:pt idx="4216" formatCode="General">
                  <c:v>2.1504264744252501</c:v>
                </c:pt>
                <c:pt idx="4217" formatCode="General">
                  <c:v>2.15043065421919</c:v>
                </c:pt>
                <c:pt idx="4218" formatCode="General">
                  <c:v>2.1504346266887802</c:v>
                </c:pt>
                <c:pt idx="4219" formatCode="General">
                  <c:v>2.1504383900945898</c:v>
                </c:pt>
                <c:pt idx="4220" formatCode="General">
                  <c:v>2.15044194305763</c:v>
                </c:pt>
                <c:pt idx="4221" formatCode="General">
                  <c:v>2.1504452845605999</c:v>
                </c:pt>
                <c:pt idx="4222" formatCode="General">
                  <c:v>2.1504484139464899</c:v>
                </c:pt>
                <c:pt idx="4223" formatCode="General">
                  <c:v>2.1504513309147799</c:v>
                </c:pt>
                <c:pt idx="4224" formatCode="General">
                  <c:v>2.15045403551518</c:v>
                </c:pt>
                <c:pt idx="4225" formatCode="General">
                  <c:v>2.1504565281389101</c:v>
                </c:pt>
                <c:pt idx="4226" formatCode="General">
                  <c:v>2.1504588095077701</c:v>
                </c:pt>
                <c:pt idx="4227" formatCode="General">
                  <c:v>2.1504608806609</c:v>
                </c:pt>
                <c:pt idx="4228" formatCode="General">
                  <c:v>2.1504627429394501</c:v>
                </c:pt>
                <c:pt idx="4229" formatCode="General">
                  <c:v>2.1504643979692699</c:v>
                </c:pt>
                <c:pt idx="4230" formatCode="General">
                  <c:v>2.1504658476417502</c:v>
                </c:pt>
                <c:pt idx="4231" formatCode="General">
                  <c:v>2.1504670940928499</c:v>
                </c:pt>
                <c:pt idx="4232" formatCode="General">
                  <c:v>2.1504681396807399</c:v>
                </c:pt>
                <c:pt idx="4233" formatCode="General">
                  <c:v>2.15046898696191</c:v>
                </c:pt>
                <c:pt idx="4234" formatCode="General">
                  <c:v>2.1504696386661299</c:v>
                </c:pt>
                <c:pt idx="4235" formatCode="General">
                  <c:v>2.1504700976704201</c:v>
                </c:pt>
                <c:pt idx="4236" formatCode="General">
                  <c:v>2.1504703669721099</c:v>
                </c:pt>
                <c:pt idx="4237" formatCode="General">
                  <c:v>2.15047044966138</c:v>
                </c:pt>
                <c:pt idx="4238" formatCode="General">
                  <c:v>2.1504703488932302</c:v>
                </c:pt>
                <c:pt idx="4239" formatCode="General">
                  <c:v>2.15047006785935</c:v>
                </c:pt>
                <c:pt idx="4240" formatCode="General">
                  <c:v>2.1504696097598801</c:v>
                </c:pt>
                <c:pt idx="4241" formatCode="General">
                  <c:v>2.1504689777753798</c:v>
                </c:pt>
                <c:pt idx="4242" formatCode="General">
                  <c:v>2.1504681750391401</c:v>
                </c:pt>
                <c:pt idx="4243" formatCode="General">
                  <c:v>2.1504672046100799</c:v>
                </c:pt>
                <c:pt idx="4244" formatCode="General">
                  <c:v>2.1504660694464102</c:v>
                </c:pt>
                <c:pt idx="4245" formatCode="General">
                  <c:v>2.1504647723802202</c:v>
                </c:pt>
                <c:pt idx="4246" formatCode="General">
                  <c:v>2.1504633160931799</c:v>
                </c:pt>
                <c:pt idx="4247" formatCode="General">
                  <c:v>2.1504617030934998</c:v>
                </c:pt>
                <c:pt idx="4248" formatCode="General">
                  <c:v>2.1504599356943901</c:v>
                </c:pt>
                <c:pt idx="4249" formatCode="General">
                  <c:v>2.1504580159940399</c:v>
                </c:pt>
                <c:pt idx="4250" formatCode="General">
                  <c:v>2.1504559458573098</c:v>
                </c:pt>
                <c:pt idx="4251" formatCode="General">
                  <c:v>2.1504537268993502</c:v>
                </c:pt>
                <c:pt idx="4252" formatCode="General">
                  <c:v>2.15045136047102</c:v>
                </c:pt>
                <c:pt idx="4253" formatCode="General">
                  <c:v>2.1504489440119099</c:v>
                </c:pt>
                <c:pt idx="4254" formatCode="General">
                  <c:v>2.1504462877253201</c:v>
                </c:pt>
                <c:pt idx="4255" formatCode="General">
                  <c:v>2.15044348636942</c:v>
                </c:pt>
                <c:pt idx="4256" formatCode="General">
                  <c:v>2.15044054013573</c:v>
                </c:pt>
                <c:pt idx="4257" formatCode="General">
                  <c:v>2.15043744891077</c:v>
                </c:pt>
                <c:pt idx="4258" formatCode="General">
                  <c:v>2.1504342122745901</c:v>
                </c:pt>
                <c:pt idx="4259" formatCode="General">
                  <c:v>2.1504308295015799</c:v>
                </c:pt>
                <c:pt idx="4260" formatCode="General">
                  <c:v>2.1504272995634901</c:v>
                </c:pt>
                <c:pt idx="4261" formatCode="General">
                  <c:v>2.1504236211346499</c:v>
                </c:pt>
                <c:pt idx="4262" formatCode="General">
                  <c:v>2.1504197925993802</c:v>
                </c:pt>
                <c:pt idx="4263" formatCode="General">
                  <c:v>2.15041581206148</c:v>
                </c:pt>
                <c:pt idx="4264" formatCode="General">
                  <c:v>2.15041167735576</c:v>
                </c:pt>
                <c:pt idx="4265" formatCode="General">
                  <c:v>2.1504073860614299</c:v>
                </c:pt>
                <c:pt idx="4266" formatCode="General">
                  <c:v>2.15040293551735</c:v>
                </c:pt>
                <c:pt idx="4267" formatCode="General">
                  <c:v>2.15039832283902</c:v>
                </c:pt>
                <c:pt idx="4268" formatCode="General">
                  <c:v>2.1503935449370699</c:v>
                </c:pt>
                <c:pt idx="4269" formatCode="General">
                  <c:v>2.15038859853721</c:v>
                </c:pt>
                <c:pt idx="4270" formatCode="General">
                  <c:v>2.1503834802014601</c:v>
                </c:pt>
                <c:pt idx="4271" formatCode="General">
                  <c:v>2.15037818635053</c:v>
                </c:pt>
                <c:pt idx="4272" formatCode="General">
                  <c:v>2.1503727132871302</c:v>
                </c:pt>
                <c:pt idx="4273" formatCode="General">
                  <c:v>2.15036705722004</c:v>
                </c:pt>
                <c:pt idx="4274" formatCode="General">
                  <c:v>2.1503612142889001</c:v>
                </c:pt>
                <c:pt idx="4275" formatCode="General">
                  <c:v>2.1503551805893002</c:v>
                </c:pt>
                <c:pt idx="4276" formatCode="General">
                  <c:v>2.15034895219822</c:v>
                </c:pt>
                <c:pt idx="4277" formatCode="General">
                  <c:v>2.1503425251995201</c:v>
                </c:pt>
                <c:pt idx="4278" formatCode="General">
                  <c:v>2.15033589570929</c:v>
                </c:pt>
                <c:pt idx="4279" formatCode="General">
                  <c:v>2.1503290599009199</c:v>
                </c:pt>
                <c:pt idx="4280" formatCode="General">
                  <c:v>2.1503220140297401</c:v>
                </c:pt>
                <c:pt idx="4281" formatCode="General">
                  <c:v>2.1503147544569798</c:v>
                </c:pt>
                <c:pt idx="4282" formatCode="General">
                  <c:v>2.1503072776729</c:v>
                </c:pt>
                <c:pt idx="4283" formatCode="General">
                  <c:v>2.1502995803190399</c:v>
                </c:pt>
                <c:pt idx="4284" formatCode="General">
                  <c:v>2.1502916592092398</c:v>
                </c:pt>
                <c:pt idx="4285" formatCode="General">
                  <c:v>2.1502835113494299</c:v>
                </c:pt>
                <c:pt idx="4286" formatCode="General">
                  <c:v>2.1502751339561099</c:v>
                </c:pt>
                <c:pt idx="4287" formatCode="General">
                  <c:v>2.1502665244730901</c:v>
                </c:pt>
                <c:pt idx="4288" formatCode="General">
                  <c:v>2.1502576805868499</c:v>
                </c:pt>
                <c:pt idx="4289" formatCode="General">
                  <c:v>2.1502486002399501</c:v>
                </c:pt>
                <c:pt idx="4290" formatCode="General">
                  <c:v>2.1502392816427101</c:v>
                </c:pt>
                <c:pt idx="4291" formatCode="General">
                  <c:v>2.1502297232830001</c:v>
                </c:pt>
                <c:pt idx="4292" formatCode="General">
                  <c:v>2.1502199239340301</c:v>
                </c:pt>
                <c:pt idx="4293" formatCode="General">
                  <c:v>2.1502098826601301</c:v>
                </c:pt>
                <c:pt idx="4294" formatCode="General">
                  <c:v>2.1501995988205498</c:v>
                </c:pt>
                <c:pt idx="4295" formatCode="General">
                  <c:v>2.1501890720711301</c:v>
                </c:pt>
                <c:pt idx="4296" formatCode="General">
                  <c:v>2.1501783023639902</c:v>
                </c:pt>
                <c:pt idx="4297" formatCode="General">
                  <c:v>2.1501672899451401</c:v>
                </c:pt>
                <c:pt idx="4298" formatCode="General">
                  <c:v>2.1501560353501099</c:v>
                </c:pt>
                <c:pt idx="4299" formatCode="General">
                  <c:v>2.1501445393975498</c:v>
                </c:pt>
                <c:pt idx="4300" formatCode="General">
                  <c:v>2.1501328031809801</c:v>
                </c:pt>
                <c:pt idx="4301" formatCode="General">
                  <c:v>2.1501208280587201</c:v>
                </c:pt>
                <c:pt idx="4302" formatCode="General">
                  <c:v>2.15010861564194</c:v>
                </c:pt>
                <c:pt idx="4303" formatCode="General">
                  <c:v>2.15009616778122</c:v>
                </c:pt>
                <c:pt idx="4304" formatCode="General">
                  <c:v>2.1500834865514</c:v>
                </c:pt>
                <c:pt idx="4305" formatCode="General">
                  <c:v>2.1500705742350501</c:v>
                </c:pt>
                <c:pt idx="4306" formatCode="General">
                  <c:v>2.1500574333046898</c:v>
                </c:pt>
                <c:pt idx="4307" formatCode="General">
                  <c:v>2.1500440664036899</c:v>
                </c:pt>
                <c:pt idx="4308" formatCode="General">
                  <c:v>2.1500304763262701</c:v>
                </c:pt>
                <c:pt idx="4309" formatCode="General">
                  <c:v>2.1500166659965299</c:v>
                </c:pt>
                <c:pt idx="4310" formatCode="General">
                  <c:v>2.1500026384467898</c:v>
                </c:pt>
                <c:pt idx="4311" formatCode="General">
                  <c:v>2.1499883967953299</c:v>
                </c:pt>
                <c:pt idx="4312" formatCode="General">
                  <c:v>2.1499739442237402</c:v>
                </c:pt>
                <c:pt idx="4313" formatCode="General">
                  <c:v>2.1499592839540198</c:v>
                </c:pt>
                <c:pt idx="4314" formatCode="General">
                  <c:v>2.1499444192255601</c:v>
                </c:pt>
                <c:pt idx="4315" formatCode="General">
                  <c:v>2.1499293532723001</c:v>
                </c:pt>
                <c:pt idx="4316" formatCode="General">
                  <c:v>2.1499140892999899</c:v>
                </c:pt>
                <c:pt idx="4317" formatCode="General">
                  <c:v>2.1498986304639902</c:v>
                </c:pt>
                <c:pt idx="4318" formatCode="General">
                  <c:v>2.1498829798475398</c:v>
                </c:pt>
                <c:pt idx="4319" formatCode="General">
                  <c:v>2.1498671404407999</c:v>
                </c:pt>
                <c:pt idx="4320" formatCode="General">
                  <c:v>2.1498511151206898</c:v>
                </c:pt>
                <c:pt idx="4321" formatCode="General">
                  <c:v>2.1498349066317801</c:v>
                </c:pt>
                <c:pt idx="4322" formatCode="General">
                  <c:v>2.1498185175682498</c:v>
                </c:pt>
                <c:pt idx="4323" formatCode="General">
                  <c:v>2.1498019503571402</c:v>
                </c:pt>
                <c:pt idx="4324" formatCode="General">
                  <c:v>2.14978520724293</c:v>
                </c:pt>
                <c:pt idx="4325" formatCode="General">
                  <c:v>2.14976829027359</c:v>
                </c:pt>
                <c:pt idx="4326" formatCode="General">
                  <c:v>2.1497512012881401</c:v>
                </c:pt>
                <c:pt idx="4327" formatCode="General">
                  <c:v>2.1497339419059101</c:v>
                </c:pt>
                <c:pt idx="4328" formatCode="General">
                  <c:v>2.1497165135174199</c:v>
                </c:pt>
                <c:pt idx="4329" formatCode="General">
                  <c:v>2.1496989172770702</c:v>
                </c:pt>
                <c:pt idx="4330" formatCode="General">
                  <c:v>2.1496811540975398</c:v>
                </c:pt>
                <c:pt idx="4331" formatCode="General">
                  <c:v>2.1496632246460798</c:v>
                </c:pt>
                <c:pt idx="4332" formatCode="General">
                  <c:v>2.1496452265755002</c:v>
                </c:pt>
                <c:pt idx="4333" formatCode="General">
                  <c:v>2.1496269677603799</c:v>
                </c:pt>
                <c:pt idx="4334" formatCode="General">
                  <c:v>2.14960854324144</c:v>
                </c:pt>
                <c:pt idx="4335" formatCode="General">
                  <c:v>2.1495899527045901</c:v>
                </c:pt>
                <c:pt idx="4336" formatCode="General">
                  <c:v>2.14957119559902</c:v>
                </c:pt>
                <c:pt idx="4337" formatCode="General">
                  <c:v>2.1495522711442701</c:v>
                </c:pt>
                <c:pt idx="4338" formatCode="General">
                  <c:v>2.1495331783388898</c:v>
                </c:pt>
                <c:pt idx="4339" formatCode="General">
                  <c:v>2.1495139159707901</c:v>
                </c:pt>
                <c:pt idx="4340" formatCode="General">
                  <c:v>2.1494944826289801</c:v>
                </c:pt>
                <c:pt idx="4341" formatCode="General">
                  <c:v>2.1494748767168499</c:v>
                </c:pt>
                <c:pt idx="4342" formatCode="General">
                  <c:v>2.1494550964666601</c:v>
                </c:pt>
                <c:pt idx="4343" formatCode="General">
                  <c:v>2.14943513995527</c:v>
                </c:pt>
                <c:pt idx="4344" formatCode="General">
                  <c:v>2.1494150051209502</c:v>
                </c:pt>
                <c:pt idx="4345" formatCode="General">
                  <c:v>2.1493946897811602</c:v>
                </c:pt>
                <c:pt idx="4346" formatCode="General">
                  <c:v>2.14937419165111</c:v>
                </c:pt>
                <c:pt idx="4347" formatCode="General">
                  <c:v>2.1493535083630602</c:v>
                </c:pt>
                <c:pt idx="4348" formatCode="General">
                  <c:v>2.1493326374861699</c:v>
                </c:pt>
                <c:pt idx="4349" formatCode="General">
                  <c:v>2.1493115765466602</c:v>
                </c:pt>
                <c:pt idx="4350" formatCode="General">
                  <c:v>2.1492903230483398</c:v>
                </c:pt>
                <c:pt idx="4351" formatCode="General">
                  <c:v>2.1492688744931998</c:v>
                </c:pt>
                <c:pt idx="4352" formatCode="General">
                  <c:v>2.1492472284019302</c:v>
                </c:pt>
                <c:pt idx="4353" formatCode="General">
                  <c:v>2.1492253823343099</c:v>
                </c:pt>
                <c:pt idx="4354" formatCode="General">
                  <c:v>2.1492033339092398</c:v>
                </c:pt>
                <c:pt idx="4355" formatCode="General">
                  <c:v>2.1491810808243099</c:v>
                </c:pt>
                <c:pt idx="4356" formatCode="General">
                  <c:v>2.1491586208747</c:v>
                </c:pt>
                <c:pt idx="4357" formatCode="General">
                  <c:v>2.1491359519714801</c:v>
                </c:pt>
                <c:pt idx="4358" formatCode="General">
                  <c:v>2.14911307215886</c:v>
                </c:pt>
                <c:pt idx="4359" formatCode="General">
                  <c:v>2.14908997963063</c:v>
                </c:pt>
                <c:pt idx="4360" formatCode="General">
                  <c:v>2.1490666727453398</c:v>
                </c:pt>
                <c:pt idx="4361" formatCode="General">
                  <c:v>2.1490431500403999</c:v>
                </c:pt>
                <c:pt idx="4362" formatCode="General">
                  <c:v>2.1490194102448399</c:v>
                </c:pt>
                <c:pt idx="4363" formatCode="General">
                  <c:v>2.1489954522906598</c:v>
                </c:pt>
                <c:pt idx="4364" formatCode="General">
                  <c:v>2.1489712753227401</c:v>
                </c:pt>
                <c:pt idx="4365" formatCode="General">
                  <c:v>2.14894687870731</c:v>
                </c:pt>
                <c:pt idx="4366" formatCode="General">
                  <c:v>2.1489222620386998</c:v>
                </c:pt>
                <c:pt idx="4367" formatCode="General">
                  <c:v>2.14889742514463</c:v>
                </c:pt>
                <c:pt idx="4368" formatCode="General">
                  <c:v>2.1488723680897301</c:v>
                </c:pt>
                <c:pt idx="4369" formatCode="General">
                  <c:v>2.1488470911775499</c:v>
                </c:pt>
                <c:pt idx="4370" formatCode="General">
                  <c:v>2.1488215949507401</c:v>
                </c:pt>
                <c:pt idx="4371" formatCode="General">
                  <c:v>2.1487958801897298</c:v>
                </c:pt>
                <c:pt idx="4372" formatCode="General">
                  <c:v>2.14876994790969</c:v>
                </c:pt>
                <c:pt idx="4373" formatCode="General">
                  <c:v>2.1487437993559202</c:v>
                </c:pt>
                <c:pt idx="4374" formatCode="General">
                  <c:v>2.1487174359976602</c:v>
                </c:pt>
                <c:pt idx="4375" formatCode="General">
                  <c:v>2.1486908595203902</c:v>
                </c:pt>
                <c:pt idx="4376" formatCode="General">
                  <c:v>2.14866407181675</c:v>
                </c:pt>
                <c:pt idx="4377" formatCode="General">
                  <c:v>2.1486370749759902</c:v>
                </c:pt>
                <c:pt idx="4378" formatCode="General">
                  <c:v>2.1486098712722299</c:v>
                </c:pt>
                <c:pt idx="4379" formatCode="General">
                  <c:v>2.1485824631514201</c:v>
                </c:pt>
                <c:pt idx="4380" formatCode="General">
                  <c:v>2.14855485321733</c:v>
                </c:pt>
                <c:pt idx="4381" formatCode="General">
                  <c:v>2.1485270442164701</c:v>
                </c:pt>
                <c:pt idx="4382" formatCode="General">
                  <c:v>2.1484990390221301</c:v>
                </c:pt>
                <c:pt idx="4383" formatCode="General">
                  <c:v>2.1484708406177</c:v>
                </c:pt>
                <c:pt idx="4384" formatCode="General">
                  <c:v>2.1484424520793701</c:v>
                </c:pt>
                <c:pt idx="4385" formatCode="General">
                  <c:v>2.1484138765582799</c:v>
                </c:pt>
                <c:pt idx="4386" formatCode="General">
                  <c:v>2.14838511726234</c:v>
                </c:pt>
                <c:pt idx="4387" formatCode="General">
                  <c:v>2.1483561774377402</c:v>
                </c:pt>
                <c:pt idx="4388" formatCode="General">
                  <c:v>2.1483270603504701</c:v>
                </c:pt>
                <c:pt idx="4389" formatCode="General">
                  <c:v>2.1482977692677401</c:v>
                </c:pt>
                <c:pt idx="4390" formatCode="General">
                  <c:v>2.1482683074396198</c:v>
                </c:pt>
                <c:pt idx="4391" formatCode="General">
                  <c:v>2.1482386780809501</c:v>
                </c:pt>
                <c:pt idx="4392" formatCode="General">
                  <c:v>2.14820888435368</c:v>
                </c:pt>
                <c:pt idx="4393" formatCode="General">
                  <c:v>2.1481789293497102</c:v>
                </c:pt>
                <c:pt idx="4394" formatCode="General">
                  <c:v>2.1481488160743898</c:v>
                </c:pt>
                <c:pt idx="4395" formatCode="General">
                  <c:v>2.1481185474308502</c:v>
                </c:pt>
                <c:pt idx="4396" formatCode="General">
                  <c:v>2.1480881262050802</c:v>
                </c:pt>
                <c:pt idx="4397" formatCode="General">
                  <c:v>2.1480575550521301</c:v>
                </c:pt>
                <c:pt idx="4398" formatCode="General">
                  <c:v>2.1480268364832198</c:v>
                </c:pt>
                <c:pt idx="4399" formatCode="General">
                  <c:v>2.14799597285413</c:v>
                </c:pt>
                <c:pt idx="4400" formatCode="General">
                  <c:v>2.14796496635479</c:v>
                </c:pt>
                <c:pt idx="4401" formatCode="General">
                  <c:v>2.1479338190000399</c:v>
                </c:pt>
                <c:pt idx="4402" formatCode="General">
                  <c:v>2.1479025326219299</c:v>
                </c:pt>
                <c:pt idx="4403" formatCode="General">
                  <c:v>2.14787110886328</c:v>
                </c:pt>
                <c:pt idx="4404" formatCode="General">
                  <c:v>2.1478395491727</c:v>
                </c:pt>
                <c:pt idx="4405" formatCode="General">
                  <c:v>2.1478078548010999</c:v>
                </c:pt>
                <c:pt idx="4406" formatCode="General">
                  <c:v>2.1477760267996402</c:v>
                </c:pt>
                <c:pt idx="4407" formatCode="General">
                  <c:v>2.14774406601917</c:v>
                </c:pt>
                <c:pt idx="4408" formatCode="General">
                  <c:v>2.14771197311117</c:v>
                </c:pt>
                <c:pt idx="4409" formatCode="General">
                  <c:v>2.14767974853009</c:v>
                </c:pt>
                <c:pt idx="4410" formatCode="General">
                  <c:v>2.1476473925371899</c:v>
                </c:pt>
                <c:pt idx="4411" formatCode="General">
                  <c:v>2.1476149052057099</c:v>
                </c:pt>
                <c:pt idx="4412" formatCode="General">
                  <c:v>2.1475823867217501</c:v>
                </c:pt>
                <c:pt idx="4413" formatCode="General">
                  <c:v>2.1475496384531301</c:v>
                </c:pt>
                <c:pt idx="4414" formatCode="General">
                  <c:v>2.14751675806008</c:v>
                </c:pt>
                <c:pt idx="4415" formatCode="General">
                  <c:v>2.1474837449431901</c:v>
                </c:pt>
                <c:pt idx="4416" formatCode="General">
                  <c:v>2.14745059836011</c:v>
                </c:pt>
                <c:pt idx="4417" formatCode="General">
                  <c:v>2.1474173174379199</c:v>
                </c:pt>
                <c:pt idx="4418" formatCode="General">
                  <c:v>2.1473839011863198</c:v>
                </c:pt>
                <c:pt idx="4419" formatCode="General">
                  <c:v>2.1473503485116399</c:v>
                </c:pt>
                <c:pt idx="4420" formatCode="General">
                  <c:v>2.1473166582315901</c:v>
                </c:pt>
                <c:pt idx="4421" formatCode="General">
                  <c:v>2.1472828290905102</c:v>
                </c:pt>
                <c:pt idx="4422" formatCode="General">
                  <c:v>2.1472488597752002</c:v>
                </c:pt>
                <c:pt idx="4423" formatCode="General">
                  <c:v>2.14721474893103</c:v>
                </c:pt>
                <c:pt idx="4424" formatCode="General">
                  <c:v>2.1471804951782798</c:v>
                </c:pt>
                <c:pt idx="4425" formatCode="General">
                  <c:v>2.1471460971287102</c:v>
                </c:pt>
                <c:pt idx="4426" formatCode="General">
                  <c:v>2.14711155340196</c:v>
                </c:pt>
                <c:pt idx="4427" formatCode="General">
                  <c:v>2.14707686264205</c:v>
                </c:pt>
                <c:pt idx="4428" formatCode="General">
                  <c:v>2.1470420235334098</c:v>
                </c:pt>
                <c:pt idx="4429" formatCode="General">
                  <c:v>2.1470070348167898</c:v>
                </c:pt>
                <c:pt idx="4430" formatCode="General">
                  <c:v>2.1469718953045298</c:v>
                </c:pt>
                <c:pt idx="4431" formatCode="General">
                  <c:v>2.1469366038954099</c:v>
                </c:pt>
                <c:pt idx="4432" formatCode="General">
                  <c:v>2.1469011595887002</c:v>
                </c:pt>
                <c:pt idx="4433" formatCode="General">
                  <c:v>2.14686556149756</c:v>
                </c:pt>
                <c:pt idx="4434" formatCode="General">
                  <c:v>2.1468298088614901</c:v>
                </c:pt>
                <c:pt idx="4435" formatCode="General">
                  <c:v>2.1467939010579302</c:v>
                </c:pt>
                <c:pt idx="4436" formatCode="General">
                  <c:v>2.1467578376127201</c:v>
                </c:pt>
                <c:pt idx="4437" formatCode="General">
                  <c:v>2.1467216182096198</c:v>
                </c:pt>
                <c:pt idx="4438" formatCode="General">
                  <c:v>2.1466852426985401</c:v>
                </c:pt>
                <c:pt idx="4439" formatCode="General">
                  <c:v>2.1466487111026198</c:v>
                </c:pt>
                <c:pt idx="4440" formatCode="General">
                  <c:v>2.1466120236241202</c:v>
                </c:pt>
                <c:pt idx="4441" formatCode="General">
                  <c:v>2.14657518064891</c:v>
                </c:pt>
                <c:pt idx="4442" formatCode="General">
                  <c:v>2.1465381827497501</c:v>
                </c:pt>
                <c:pt idx="4443" formatCode="General">
                  <c:v>2.1465010306882002</c:v>
                </c:pt>
                <c:pt idx="4444" formatCode="General">
                  <c:v>2.1464637254151602</c:v>
                </c:pt>
                <c:pt idx="4445" formatCode="General">
                  <c:v>2.14642626807021</c:v>
                </c:pt>
                <c:pt idx="4446" formatCode="General">
                  <c:v>2.1463886599794799</c:v>
                </c:pt>
                <c:pt idx="4447" formatCode="General">
                  <c:v>2.14635090265232</c:v>
                </c:pt>
                <c:pt idx="4448" formatCode="General">
                  <c:v>2.1463129977767199</c:v>
                </c:pt>
                <c:pt idx="4449" formatCode="General">
                  <c:v>2.1462749472134202</c:v>
                </c:pt>
                <c:pt idx="4450" formatCode="General">
                  <c:v>2.1462367529889499</c:v>
                </c:pt>
                <c:pt idx="4451" formatCode="General">
                  <c:v>2.1461984172874802</c:v>
                </c:pt>
                <c:pt idx="4452" formatCode="General">
                  <c:v>2.1461599424416602</c:v>
                </c:pt>
                <c:pt idx="4453" formatCode="General">
                  <c:v>2.1461213309224898</c:v>
                </c:pt>
                <c:pt idx="4454" formatCode="General">
                  <c:v>2.1460825853282399</c:v>
                </c:pt>
                <c:pt idx="4455" formatCode="General">
                  <c:v>2.1460437083725799</c:v>
                </c:pt>
                <c:pt idx="4456" formatCode="General">
                  <c:v>2.1460047028720401</c:v>
                </c:pt>
                <c:pt idx="4457" formatCode="General">
                  <c:v>2.14596557173271</c:v>
                </c:pt>
                <c:pt idx="4458" formatCode="General">
                  <c:v>2.1459263179365702</c:v>
                </c:pt>
                <c:pt idx="4459" formatCode="General">
                  <c:v>2.1458869445272102</c:v>
                </c:pt>
                <c:pt idx="4460" formatCode="General">
                  <c:v>2.1458474545953998</c:v>
                </c:pt>
                <c:pt idx="4461" formatCode="General">
                  <c:v>2.14580785126428</c:v>
                </c:pt>
                <c:pt idx="4462" formatCode="General">
                  <c:v>2.1457681376745401</c:v>
                </c:pt>
                <c:pt idx="4463" formatCode="General">
                  <c:v>2.14572831696956</c:v>
                </c:pt>
                <c:pt idx="4464" formatCode="General">
                  <c:v>2.1456883922806198</c:v>
                </c:pt>
                <c:pt idx="4465" formatCode="General">
                  <c:v>2.1456483667123201</c:v>
                </c:pt>
                <c:pt idx="4466" formatCode="General">
                  <c:v>2.1456082433283501</c:v>
                </c:pt>
                <c:pt idx="4467" formatCode="General">
                  <c:v>2.1455680251375999</c:v>
                </c:pt>
                <c:pt idx="4468" formatCode="General">
                  <c:v>2.1455277150808101</c:v>
                </c:pt>
                <c:pt idx="4469" formatCode="General">
                  <c:v>2.1454873160177601</c:v>
                </c:pt>
                <c:pt idx="4470" formatCode="General">
                  <c:v>2.1454468307152101</c:v>
                </c:pt>
                <c:pt idx="4471" formatCode="General">
                  <c:v>2.1454062618355501</c:v>
                </c:pt>
                <c:pt idx="4472" formatCode="General">
                  <c:v>2.1453656119262701</c:v>
                </c:pt>
                <c:pt idx="4473" formatCode="General">
                  <c:v>2.1453248834103902</c:v>
                </c:pt>
                <c:pt idx="4474" formatCode="General">
                  <c:v>2.1452840785777898</c:v>
                </c:pt>
                <c:pt idx="4475" formatCode="General">
                  <c:v>2.14524319957762</c:v>
                </c:pt>
                <c:pt idx="4476" formatCode="General">
                  <c:v>2.1452022484117501</c:v>
                </c:pt>
                <c:pt idx="4477" formatCode="General">
                  <c:v>2.1451612269293201</c:v>
                </c:pt>
                <c:pt idx="4478" formatCode="General">
                  <c:v>2.14512013682244</c:v>
                </c:pt>
                <c:pt idx="4479" formatCode="General">
                  <c:v>2.1450789796230301</c:v>
                </c:pt>
                <c:pt idx="4480" formatCode="General">
                  <c:v>2.14503775670092</c:v>
                </c:pt>
                <c:pt idx="4481" formatCode="General">
                  <c:v>2.1449964692630101</c:v>
                </c:pt>
                <c:pt idx="4482" formatCode="General">
                  <c:v>2.1449551183537099</c:v>
                </c:pt>
                <c:pt idx="4483" formatCode="General">
                  <c:v>2.1449137048565099</c:v>
                </c:pt>
                <c:pt idx="4484" formatCode="General">
                  <c:v>2.14487222949669</c:v>
                </c:pt>
                <c:pt idx="4485" formatCode="General">
                  <c:v>2.1448306928452001</c:v>
                </c:pt>
                <c:pt idx="4486" formatCode="General">
                  <c:v>2.1447890953235702</c:v>
                </c:pt>
                <c:pt idx="4487" formatCode="General">
                  <c:v>2.1447474372099502</c:v>
                </c:pt>
                <c:pt idx="4488" formatCode="General">
                  <c:v>2.1447057186460601</c:v>
                </c:pt>
                <c:pt idx="4489" formatCode="General">
                  <c:v>2.1446639396451599</c:v>
                </c:pt>
                <c:pt idx="4490" formatCode="General">
                  <c:v>2.1446221001008299</c:v>
                </c:pt>
                <c:pt idx="4491" formatCode="General">
                  <c:v>2.1445803009922901</c:v>
                </c:pt>
                <c:pt idx="4492" formatCode="General">
                  <c:v>2.1445383418724902</c:v>
                </c:pt>
                <c:pt idx="4493" formatCode="General">
                  <c:v>2.1444963213230501</c:v>
                </c:pt>
                <c:pt idx="4494" formatCode="General">
                  <c:v>2.14445423886341</c:v>
                </c:pt>
                <c:pt idx="4495" formatCode="General">
                  <c:v>2.1444120939480902</c:v>
                </c:pt>
                <c:pt idx="4496" formatCode="General">
                  <c:v>2.14436988597922</c:v>
                </c:pt>
                <c:pt idx="4497" formatCode="General">
                  <c:v>2.14432761431932</c:v>
                </c:pt>
                <c:pt idx="4498" formatCode="General">
                  <c:v>2.1442852783043702</c:v>
                </c:pt>
                <c:pt idx="4499" formatCode="General">
                  <c:v>2.1442428772568798</c:v>
                </c:pt>
                <c:pt idx="4500" formatCode="General">
                  <c:v>2.1442004104991401</c:v>
                </c:pt>
                <c:pt idx="4501" formatCode="General">
                  <c:v>2.14415787736626</c:v>
                </c:pt>
                <c:pt idx="4502" formatCode="General">
                  <c:v>2.1441152772191101</c:v>
                </c:pt>
                <c:pt idx="4503" formatCode="General">
                  <c:v>2.1440726094570399</c:v>
                </c:pt>
                <c:pt idx="4504" formatCode="General">
                  <c:v>2.1440298735301799</c:v>
                </c:pt>
                <c:pt idx="4505" formatCode="General">
                  <c:v>2.14398706895137</c:v>
                </c:pt>
                <c:pt idx="4506" formatCode="General">
                  <c:v>2.14394419530753</c:v>
                </c:pt>
                <c:pt idx="4507" formatCode="General">
                  <c:v>2.1439012522704801</c:v>
                </c:pt>
                <c:pt idx="4508" formatCode="General">
                  <c:v>2.14385823960705</c:v>
                </c:pt>
                <c:pt idx="4509" formatCode="General">
                  <c:v>2.14381515718848</c:v>
                </c:pt>
                <c:pt idx="4510" formatCode="General">
                  <c:v>2.1437720049990099</c:v>
                </c:pt>
                <c:pt idx="4511" formatCode="General">
                  <c:v>2.14372878314362</c:v>
                </c:pt>
                <c:pt idx="4512" formatCode="General">
                  <c:v>2.14368549185486</c:v>
                </c:pt>
                <c:pt idx="4513" formatCode="General">
                  <c:v>2.1436421314987202</c:v>
                </c:pt>
                <c:pt idx="4514" formatCode="General">
                  <c:v>2.1435987025794998</c:v>
                </c:pt>
                <c:pt idx="4515" formatCode="General">
                  <c:v>2.1435552057436902</c:v>
                </c:pt>
                <c:pt idx="4516" formatCode="General">
                  <c:v>2.1435116417828</c:v>
                </c:pt>
                <c:pt idx="4517" formatCode="General">
                  <c:v>2.1434680116351301</c:v>
                </c:pt>
                <c:pt idx="4518" formatCode="General">
                  <c:v>2.1434243163864402</c:v>
                </c:pt>
                <c:pt idx="4519" formatCode="General">
                  <c:v>2.1433805572696598</c:v>
                </c:pt>
                <c:pt idx="4520" formatCode="General">
                  <c:v>2.1433367356634299</c:v>
                </c:pt>
                <c:pt idx="4521" formatCode="General">
                  <c:v>2.1432928530896902</c:v>
                </c:pt>
                <c:pt idx="4522" formatCode="General">
                  <c:v>2.1432489112102</c:v>
                </c:pt>
                <c:pt idx="4523" formatCode="General">
                  <c:v>2.1432049118221199</c:v>
                </c:pt>
                <c:pt idx="4524" formatCode="General">
                  <c:v>2.1431608568526501</c:v>
                </c:pt>
                <c:pt idx="4525" formatCode="General">
                  <c:v>2.1431167483526798</c:v>
                </c:pt>
                <c:pt idx="4526" formatCode="General">
                  <c:v>2.1430725884897499</c:v>
                </c:pt>
                <c:pt idx="4527" formatCode="General">
                  <c:v>2.14302837954004</c:v>
                </c:pt>
                <c:pt idx="4528" formatCode="General">
                  <c:v>2.1429841238797902</c:v>
                </c:pt>
                <c:pt idx="4529" formatCode="General">
                  <c:v>2.1429398239759099</c:v>
                </c:pt>
                <c:pt idx="4530" formatCode="General">
                  <c:v>2.14289548237609</c:v>
                </c:pt>
                <c:pt idx="4531" formatCode="General">
                  <c:v>2.1428511016983798</c:v>
                </c:pt>
                <c:pt idx="4532" formatCode="General">
                  <c:v>2.14280668462027</c:v>
                </c:pt>
                <c:pt idx="4533" formatCode="General">
                  <c:v>2.1427622338674799</c:v>
                </c:pt>
                <c:pt idx="4534" formatCode="General">
                  <c:v>2.1427177522023899</c:v>
                </c:pt>
                <c:pt idx="4535" formatCode="General">
                  <c:v>2.14267324241239</c:v>
                </c:pt>
                <c:pt idx="4536" formatCode="General">
                  <c:v>2.1426287072979702</c:v>
                </c:pt>
                <c:pt idx="4537" formatCode="General">
                  <c:v>2.1425841496608999</c:v>
                </c:pt>
                <c:pt idx="4538" formatCode="General">
                  <c:v>2.1425395722924598</c:v>
                </c:pt>
                <c:pt idx="4539" formatCode="General">
                  <c:v>2.14249497796171</c:v>
                </c:pt>
                <c:pt idx="4540" formatCode="General">
                  <c:v>2.1424503694041102</c:v>
                </c:pt>
                <c:pt idx="4541" formatCode="General">
                  <c:v>2.1424057493103601</c:v>
                </c:pt>
                <c:pt idx="4542" formatCode="General">
                  <c:v>2.1423611203156798</c:v>
                </c:pt>
                <c:pt idx="4543" formatCode="General">
                  <c:v>2.1423164849894998</c:v>
                </c:pt>
                <c:pt idx="4544" formatCode="General">
                  <c:v>2.1422718458256602</c:v>
                </c:pt>
                <c:pt idx="4545" formatCode="General">
                  <c:v>2.14222720523331</c:v>
                </c:pt>
                <c:pt idx="4546" formatCode="General">
                  <c:v>2.14218256552829</c:v>
                </c:pt>
                <c:pt idx="4547" formatCode="General">
                  <c:v>2.1421379289254001</c:v>
                </c:pt>
                <c:pt idx="4548" formatCode="General">
                  <c:v>2.1420932975312899</c:v>
                </c:pt>
                <c:pt idx="4549" formatCode="General">
                  <c:v>2.14204867333823</c:v>
                </c:pt>
                <c:pt idx="4550" formatCode="General">
                  <c:v>2.1420040582186899</c:v>
                </c:pt>
                <c:pt idx="4551" formatCode="General">
                  <c:v>2.14195945392084</c:v>
                </c:pt>
                <c:pt idx="4552" formatCode="General">
                  <c:v>2.1419148620648998</c:v>
                </c:pt>
                <c:pt idx="4553" formatCode="General">
                  <c:v>2.1418702841404298</c:v>
                </c:pt>
                <c:pt idx="4554" formatCode="General">
                  <c:v>2.1418257215046101</c:v>
                </c:pt>
                <c:pt idx="4555" formatCode="General">
                  <c:v>2.1417811753813498</c:v>
                </c:pt>
                <c:pt idx="4556" formatCode="General">
                  <c:v>2.14173664686149</c:v>
                </c:pt>
                <c:pt idx="4557" formatCode="General">
                  <c:v>2.1416921369037998</c:v>
                </c:pt>
                <c:pt idx="4558" formatCode="General">
                  <c:v>2.14164764633695</c:v>
                </c:pt>
                <c:pt idx="4559" formatCode="General">
                  <c:v>2.1416031758624601</c:v>
                </c:pt>
                <c:pt idx="4560" formatCode="General">
                  <c:v>2.1415587260583799</c:v>
                </c:pt>
                <c:pt idx="4561" formatCode="General">
                  <c:v>2.1415142973839401</c:v>
                </c:pt>
                <c:pt idx="4562" formatCode="General">
                  <c:v>2.1414698901849301</c:v>
                </c:pt>
                <c:pt idx="4563" formatCode="General">
                  <c:v>2.1414255046998898</c:v>
                </c:pt>
                <c:pt idx="4564" formatCode="General">
                  <c:v>2.1413811410669501</c:v>
                </c:pt>
                <c:pt idx="4565" formatCode="General">
                  <c:v>2.1413367993314099</c:v>
                </c:pt>
                <c:pt idx="4566" formatCode="General">
                  <c:v>2.1412924794538601</c:v>
                </c:pt>
                <c:pt idx="4567" formatCode="General">
                  <c:v>2.14124818131884</c:v>
                </c:pt>
                <c:pt idx="4568" formatCode="General">
                  <c:v>2.1412039047440001</c:v>
                </c:pt>
                <c:pt idx="4569" formatCode="General">
                  <c:v>2.1411596494896998</c:v>
                </c:pt>
                <c:pt idx="4570" formatCode="General">
                  <c:v>2.1411154152688101</c:v>
                </c:pt>
                <c:pt idx="4571" formatCode="General">
                  <c:v>2.1410713061455202</c:v>
                </c:pt>
                <c:pt idx="4572" formatCode="General">
                  <c:v>2.1410271153257101</c:v>
                </c:pt>
                <c:pt idx="4573" formatCode="General">
                  <c:v>2.1409829445484401</c:v>
                </c:pt>
                <c:pt idx="4574" formatCode="General">
                  <c:v>2.1409387934409998</c:v>
                </c:pt>
                <c:pt idx="4575" formatCode="General">
                  <c:v>2.1408946616350999</c:v>
                </c:pt>
                <c:pt idx="4576" formatCode="General">
                  <c:v>2.1408505487772098</c:v>
                </c:pt>
                <c:pt idx="4577" formatCode="General">
                  <c:v>2.1408064545386698</c:v>
                </c:pt>
                <c:pt idx="4578" formatCode="General">
                  <c:v>2.14076237862561</c:v>
                </c:pt>
                <c:pt idx="4579" formatCode="General">
                  <c:v>2.1407183207884399</c:v>
                </c:pt>
                <c:pt idx="4580" formatCode="General">
                  <c:v>2.1406742808310302</c:v>
                </c:pt>
                <c:pt idx="4581" formatCode="General">
                  <c:v>2.1406302586193799</c:v>
                </c:pt>
                <c:pt idx="4582" formatCode="General">
                  <c:v>2.14058625408979</c:v>
                </c:pt>
                <c:pt idx="4583" formatCode="General">
                  <c:v>2.14054226725646</c:v>
                </c:pt>
                <c:pt idx="4584" formatCode="General">
                  <c:v>2.1404982982184202</c:v>
                </c:pt>
                <c:pt idx="4585" formatCode="General">
                  <c:v>2.1404543471658402</c:v>
                </c:pt>
                <c:pt idx="4586" formatCode="General">
                  <c:v>2.14041041438561</c:v>
                </c:pt>
                <c:pt idx="4587" formatCode="General">
                  <c:v>2.1403665002661199</c:v>
                </c:pt>
                <c:pt idx="4588" formatCode="General">
                  <c:v>2.1403226053013298</c:v>
                </c:pt>
                <c:pt idx="4589" formatCode="General">
                  <c:v>2.1402787300939901</c:v>
                </c:pt>
                <c:pt idx="4590" formatCode="General">
                  <c:v>2.14023487535803</c:v>
                </c:pt>
                <c:pt idx="4591" formatCode="General">
                  <c:v>2.1401910419201502</c:v>
                </c:pt>
                <c:pt idx="4592" formatCode="General">
                  <c:v>2.1401472307205398</c:v>
                </c:pt>
                <c:pt idx="4593" formatCode="General">
                  <c:v>2.1401034428127201</c:v>
                </c:pt>
                <c:pt idx="4594" formatCode="General">
                  <c:v>2.1400596793626501</c:v>
                </c:pt>
                <c:pt idx="4595" formatCode="General">
                  <c:v>2.1400159416468698</c:v>
                </c:pt>
                <c:pt idx="4596" formatCode="General">
                  <c:v>2.13997223104995</c:v>
                </c:pt>
                <c:pt idx="4597" formatCode="General">
                  <c:v>2.1399285490610902</c:v>
                </c:pt>
                <c:pt idx="4598" formatCode="General">
                  <c:v>2.1398848972699902</c:v>
                </c:pt>
                <c:pt idx="4599" formatCode="General">
                  <c:v>2.1398412773619699</c:v>
                </c:pt>
                <c:pt idx="4600" formatCode="General">
                  <c:v>2.1397976911124701</c:v>
                </c:pt>
                <c:pt idx="4601" formatCode="General">
                  <c:v>2.13975414038081</c:v>
                </c:pt>
                <c:pt idx="4602" formatCode="General">
                  <c:v>2.1397106271034501</c:v>
                </c:pt>
                <c:pt idx="4603" formatCode="General">
                  <c:v>2.1396671532866698</c:v>
                </c:pt>
                <c:pt idx="4604" formatCode="General">
                  <c:v>2.1396237209987801</c:v>
                </c:pt>
                <c:pt idx="4605" formatCode="General">
                  <c:v>2.1395803323618701</c:v>
                </c:pt>
                <c:pt idx="4606" formatCode="General">
                  <c:v>2.1395369895432599</c:v>
                </c:pt>
                <c:pt idx="4607" formatCode="General">
                  <c:v>2.1394936947466099</c:v>
                </c:pt>
                <c:pt idx="4608" formatCode="General">
                  <c:v>2.1394504502027698</c:v>
                </c:pt>
                <c:pt idx="4609" formatCode="General">
                  <c:v>2.1394072581605199</c:v>
                </c:pt>
                <c:pt idx="4610" formatCode="General">
                  <c:v>2.1393641208771998</c:v>
                </c:pt>
                <c:pt idx="4611" formatCode="General">
                  <c:v>2.1393210406092602</c:v>
                </c:pt>
                <c:pt idx="4612" formatCode="General">
                  <c:v>2.13927801960289</c:v>
                </c:pt>
                <c:pt idx="4613" formatCode="General">
                  <c:v>2.1392350600847299</c:v>
                </c:pt>
                <c:pt idx="4614" formatCode="General">
                  <c:v>2.13919216425277</c:v>
                </c:pt>
                <c:pt idx="4615" formatCode="General">
                  <c:v>2.1391493342674699</c:v>
                </c:pt>
                <c:pt idx="4616" formatCode="General">
                  <c:v>2.1391065722431302</c:v>
                </c:pt>
                <c:pt idx="4617" formatCode="General">
                  <c:v>2.1390638802397</c:v>
                </c:pt>
                <c:pt idx="4618" formatCode="General">
                  <c:v>2.1390212602549301</c:v>
                </c:pt>
                <c:pt idx="4619" formatCode="General">
                  <c:v>2.13897871421698</c:v>
                </c:pt>
                <c:pt idx="4620" formatCode="General">
                  <c:v>2.1389362439776098</c:v>
                </c:pt>
                <c:pt idx="4621" formatCode="General">
                  <c:v>2.13889385130584</c:v>
                </c:pt>
                <c:pt idx="4622" formatCode="General">
                  <c:v>2.1388515378822701</c:v>
                </c:pt>
                <c:pt idx="4623" formatCode="General">
                  <c:v>2.1388093052939898</c:v>
                </c:pt>
                <c:pt idx="4624" formatCode="General">
                  <c:v>2.1387671550302101</c:v>
                </c:pt>
                <c:pt idx="4625" formatCode="General">
                  <c:v>2.1387250884785201</c:v>
                </c:pt>
                <c:pt idx="4626" formatCode="General">
                  <c:v>2.1386831069219299</c:v>
                </c:pt>
                <c:pt idx="4627" formatCode="General">
                  <c:v>2.13864121153658</c:v>
                </c:pt>
                <c:pt idx="4628" formatCode="General">
                  <c:v>2.1385994033902498</c:v>
                </c:pt>
                <c:pt idx="4629" formatCode="General">
                  <c:v>2.1385576834415798</c:v>
                </c:pt>
                <c:pt idx="4630" formatCode="General">
                  <c:v>2.1385160525400302</c:v>
                </c:pt>
                <c:pt idx="4631" formatCode="General">
                  <c:v>2.1384745114266801</c:v>
                </c:pt>
                <c:pt idx="4632" formatCode="General">
                  <c:v>2.1384330607356001</c:v>
                </c:pt>
                <c:pt idx="4633" formatCode="General">
                  <c:v>2.13839170099611</c:v>
                </c:pt>
                <c:pt idx="4634" formatCode="General">
                  <c:v>2.1383504326356202</c:v>
                </c:pt>
                <c:pt idx="4635" formatCode="General">
                  <c:v>2.13830925598322</c:v>
                </c:pt>
                <c:pt idx="4636" formatCode="General">
                  <c:v>2.1382681712738498</c:v>
                </c:pt>
                <c:pt idx="4637" formatCode="General">
                  <c:v>2.13822717865312</c:v>
                </c:pt>
                <c:pt idx="4638" formatCode="General">
                  <c:v>2.1381862781827401</c:v>
                </c:pt>
                <c:pt idx="4639" formatCode="General">
                  <c:v>2.1381454698463802</c:v>
                </c:pt>
                <c:pt idx="4640" formatCode="General">
                  <c:v>2.1381047535561</c:v>
                </c:pt>
                <c:pt idx="4641" formatCode="General">
                  <c:v>2.13806412915917</c:v>
                </c:pt>
                <c:pt idx="4642" formatCode="General">
                  <c:v>2.1380235964453398</c:v>
                </c:pt>
                <c:pt idx="4643" formatCode="General">
                  <c:v>2.1379831551542998</c:v>
                </c:pt>
                <c:pt idx="4644" formatCode="General">
                  <c:v>2.13794280498362</c:v>
                </c:pt>
                <c:pt idx="4645" formatCode="General">
                  <c:v>2.13790254559667</c:v>
                </c:pt>
                <c:pt idx="4646" formatCode="General">
                  <c:v>2.1378623766309199</c:v>
                </c:pt>
                <c:pt idx="4647" formatCode="General">
                  <c:v>2.1378222977061601</c:v>
                </c:pt>
                <c:pt idx="4648" formatCode="General">
                  <c:v>2.13778230843287</c:v>
                </c:pt>
                <c:pt idx="4649" formatCode="General">
                  <c:v>2.1377424084205101</c:v>
                </c:pt>
                <c:pt idx="4650" formatCode="General">
                  <c:v>2.1377027026159801</c:v>
                </c:pt>
                <c:pt idx="4651" formatCode="General">
                  <c:v>2.13766298234862</c:v>
                </c:pt>
                <c:pt idx="4652" formatCode="General">
                  <c:v>2.1376233502993398</c:v>
                </c:pt>
                <c:pt idx="4653" formatCode="General">
                  <c:v>2.1375838061553001</c:v>
                </c:pt>
                <c:pt idx="4654" formatCode="General">
                  <c:v>2.1375443496417899</c:v>
                </c:pt>
                <c:pt idx="4655" formatCode="General">
                  <c:v>2.1375049805292101</c:v>
                </c:pt>
                <c:pt idx="4656" formatCode="General">
                  <c:v>2.1374656986396201</c:v>
                </c:pt>
                <c:pt idx="4657" formatCode="General">
                  <c:v>2.1374265038528502</c:v>
                </c:pt>
                <c:pt idx="4658" formatCode="General">
                  <c:v>2.1373873961120902</c:v>
                </c:pt>
                <c:pt idx="4659" formatCode="General">
                  <c:v>2.1373483754289802</c:v>
                </c:pt>
                <c:pt idx="4660" formatCode="General">
                  <c:v>2.13730944188812</c:v>
                </c:pt>
                <c:pt idx="4661" formatCode="General">
                  <c:v>2.1372705956509899</c:v>
                </c:pt>
                <c:pt idx="4662" formatCode="General">
                  <c:v>2.13723183695928</c:v>
                </c:pt>
                <c:pt idx="4663" formatCode="General">
                  <c:v>2.1371931661375099</c:v>
                </c:pt>
                <c:pt idx="4664" formatCode="General">
                  <c:v>2.1371545835950698</c:v>
                </c:pt>
                <c:pt idx="4665" formatCode="General">
                  <c:v>2.1371160898275701</c:v>
                </c:pt>
                <c:pt idx="4666" formatCode="General">
                  <c:v>2.13707768541749</c:v>
                </c:pt>
                <c:pt idx="4667" formatCode="General">
                  <c:v>2.1370393710342301</c:v>
                </c:pt>
                <c:pt idx="4668" formatCode="General">
                  <c:v>2.1370011474334301</c:v>
                </c:pt>
                <c:pt idx="4669" formatCode="General">
                  <c:v>2.1369630154556498</c:v>
                </c:pt>
                <c:pt idx="4670" formatCode="General">
                  <c:v>2.1369249760244098</c:v>
                </c:pt>
                <c:pt idx="4671" formatCode="General">
                  <c:v>2.1368870301436198</c:v>
                </c:pt>
                <c:pt idx="4672" formatCode="General">
                  <c:v>2.1368491788943502</c:v>
                </c:pt>
                <c:pt idx="4673" formatCode="General">
                  <c:v>2.13681142343113</c:v>
                </c:pt>
                <c:pt idx="4674" formatCode="General">
                  <c:v>2.1367737649775602</c:v>
                </c:pt>
                <c:pt idx="4675" formatCode="General">
                  <c:v>2.1367362048215401</c:v>
                </c:pt>
                <c:pt idx="4676" formatCode="General">
                  <c:v>2.1366987443099501</c:v>
                </c:pt>
                <c:pt idx="4677" formatCode="General">
                  <c:v>2.1366613848428999</c:v>
                </c:pt>
                <c:pt idx="4678" formatCode="General">
                  <c:v>2.1366241278676399</c:v>
                </c:pt>
                <c:pt idx="4679" formatCode="General">
                  <c:v>2.1365869748720798</c:v>
                </c:pt>
                <c:pt idx="4680" formatCode="General">
                  <c:v>2.13654992737801</c:v>
                </c:pt>
                <c:pt idx="4681" formatCode="General">
                  <c:v>2.1365129869341102</c:v>
                </c:pt>
                <c:pt idx="4682" formatCode="General">
                  <c:v>2.1364761551087801</c:v>
                </c:pt>
                <c:pt idx="4683" formatCode="General">
                  <c:v>2.1364394334827601</c:v>
                </c:pt>
                <c:pt idx="4684" formatCode="General">
                  <c:v>2.1364028236417401</c:v>
                </c:pt>
                <c:pt idx="4685" formatCode="General">
                  <c:v>2.13636632716887</c:v>
                </c:pt>
                <c:pt idx="4686" formatCode="General">
                  <c:v>2.1363299456373701</c:v>
                </c:pt>
                <c:pt idx="4687" formatCode="General">
                  <c:v>2.1362936806031398</c:v>
                </c:pt>
                <c:pt idx="4688" formatCode="General">
                  <c:v>2.1362575335975298</c:v>
                </c:pt>
                <c:pt idx="4689" formatCode="General">
                  <c:v>2.1362215061202998</c:v>
                </c:pt>
                <c:pt idx="4690" formatCode="General">
                  <c:v>2.1361855996327601</c:v>
                </c:pt>
                <c:pt idx="4691" formatCode="General">
                  <c:v>2.1361498155512799</c:v>
                </c:pt>
                <c:pt idx="4692" formatCode="General">
                  <c:v>2.1361141552409499</c:v>
                </c:pt>
                <c:pt idx="4693" formatCode="General">
                  <c:v>2.1360786200098199</c:v>
                </c:pt>
                <c:pt idx="4694" formatCode="General">
                  <c:v>2.1360432111033401</c:v>
                </c:pt>
                <c:pt idx="4695" formatCode="General">
                  <c:v>2.1360079296993799</c:v>
                </c:pt>
                <c:pt idx="4696" formatCode="General">
                  <c:v>2.1359727769036398</c:v>
                </c:pt>
                <c:pt idx="4697" formatCode="General">
                  <c:v>2.1359377537455799</c:v>
                </c:pt>
                <c:pt idx="4698" formatCode="General">
                  <c:v>2.13590286117494</c:v>
                </c:pt>
                <c:pt idx="4699" formatCode="General">
                  <c:v>2.1358681000586599</c:v>
                </c:pt>
                <c:pt idx="4700" formatCode="General">
                  <c:v>2.1358334711785498</c:v>
                </c:pt>
                <c:pt idx="4701" formatCode="General">
                  <c:v>2.13579897522939</c:v>
                </c:pt>
                <c:pt idx="4702" formatCode="General">
                  <c:v>2.1357646128177099</c:v>
                </c:pt>
                <c:pt idx="4703" formatCode="General">
                  <c:v>2.1357303844611</c:v>
                </c:pt>
                <c:pt idx="4704" formatCode="General">
                  <c:v>2.1356962905882102</c:v>
                </c:pt>
                <c:pt idx="4705" formatCode="General">
                  <c:v>2.13566233153922</c:v>
                </c:pt>
                <c:pt idx="4706" formatCode="General">
                  <c:v>2.1356285075669699</c:v>
                </c:pt>
                <c:pt idx="4707" formatCode="General">
                  <c:v>2.1355948188386802</c:v>
                </c:pt>
                <c:pt idx="4708" formatCode="General">
                  <c:v>2.1355612654381702</c:v>
                </c:pt>
                <c:pt idx="4709" formatCode="General">
                  <c:v>2.1355278473686599</c:v>
                </c:pt>
                <c:pt idx="4710" formatCode="General">
                  <c:v>2.1354945645560499</c:v>
                </c:pt>
                <c:pt idx="4711" formatCode="General">
                  <c:v>2.1354614168527299</c:v>
                </c:pt>
                <c:pt idx="4712" formatCode="General">
                  <c:v>2.1354284040418201</c:v>
                </c:pt>
                <c:pt idx="4713" formatCode="General">
                  <c:v>2.1353955258418198</c:v>
                </c:pt>
                <c:pt idx="4714" formatCode="General">
                  <c:v>2.1353627819117098</c:v>
                </c:pt>
                <c:pt idx="4715" formatCode="General">
                  <c:v>2.1353301718563298</c:v>
                </c:pt>
                <c:pt idx="4716" formatCode="General">
                  <c:v>2.1352976952320901</c:v>
                </c:pt>
                <c:pt idx="4717" formatCode="General">
                  <c:v>2.1352653515529698</c:v>
                </c:pt>
                <c:pt idx="4718" formatCode="General">
                  <c:v>2.1352331402967399</c:v>
                </c:pt>
                <c:pt idx="4719" formatCode="General">
                  <c:v>2.1352010609112999</c:v>
                </c:pt>
                <c:pt idx="4720" formatCode="General">
                  <c:v>2.13516911282123</c:v>
                </c:pt>
                <c:pt idx="4721" formatCode="General">
                  <c:v>2.1351372954343399</c:v>
                </c:pt>
                <c:pt idx="4722" formatCode="General">
                  <c:v>2.1351056081483399</c:v>
                </c:pt>
                <c:pt idx="4723" formatCode="General">
                  <c:v>2.1350740503574102</c:v>
                </c:pt>
                <c:pt idx="4724" formatCode="General">
                  <c:v>2.1350426214587799</c:v>
                </c:pt>
                <c:pt idx="4725" formatCode="General">
                  <c:v>2.1350113208591401</c:v>
                </c:pt>
                <c:pt idx="4726" formatCode="General">
                  <c:v>2.13498014798094</c:v>
                </c:pt>
                <c:pt idx="4727" formatCode="General">
                  <c:v>2.1349491022684899</c:v>
                </c:pt>
                <c:pt idx="4728" formatCode="General">
                  <c:v>2.13491818319376</c:v>
                </c:pt>
                <c:pt idx="4729" formatCode="General">
                  <c:v>2.13488739026202</c:v>
                </c:pt>
                <c:pt idx="4730" formatCode="General">
                  <c:v>2.1348568316774101</c:v>
                </c:pt>
                <c:pt idx="4731" formatCode="General">
                  <c:v>2.1348262921415699</c:v>
                </c:pt>
                <c:pt idx="4732" formatCode="General">
                  <c:v>2.1347958775698301</c:v>
                </c:pt>
                <c:pt idx="4733" formatCode="General">
                  <c:v>2.1347655876504499</c:v>
                </c:pt>
                <c:pt idx="4734" formatCode="General">
                  <c:v>2.13473542212733</c:v>
                </c:pt>
                <c:pt idx="4735" formatCode="General">
                  <c:v>2.1347053808031502</c:v>
                </c:pt>
                <c:pt idx="4736" formatCode="General">
                  <c:v>2.1346754635420901</c:v>
                </c:pt>
                <c:pt idx="4737" formatCode="General">
                  <c:v>2.1346456702719698</c:v>
                </c:pt>
                <c:pt idx="4738" formatCode="General">
                  <c:v>2.1346160009859401</c:v>
                </c:pt>
                <c:pt idx="4739" formatCode="General">
                  <c:v>2.1345864557435599</c:v>
                </c:pt>
                <c:pt idx="4740" formatCode="General">
                  <c:v>2.1345570346714302</c:v>
                </c:pt>
                <c:pt idx="4741" formatCode="General">
                  <c:v>2.1345277379632699</c:v>
                </c:pt>
                <c:pt idx="4742" formatCode="General">
                  <c:v>2.13449856587942</c:v>
                </c:pt>
                <c:pt idx="4743" formatCode="General">
                  <c:v>2.1344695187458602</c:v>
                </c:pt>
                <c:pt idx="4744" formatCode="General">
                  <c:v>2.13444059695275</c:v>
                </c:pt>
                <c:pt idx="4745" formatCode="General">
                  <c:v>2.13441180095238</c:v>
                </c:pt>
                <c:pt idx="4746" formatCode="General">
                  <c:v>2.1343831312567301</c:v>
                </c:pt>
                <c:pt idx="4747" formatCode="General">
                  <c:v>2.1343545884345101</c:v>
                </c:pt>
                <c:pt idx="4748" formatCode="General">
                  <c:v>2.1343261731077998</c:v>
                </c:pt>
                <c:pt idx="4749" formatCode="General">
                  <c:v>2.1342978859482602</c:v>
                </c:pt>
                <c:pt idx="4750" formatCode="General">
                  <c:v>2.1342697276729998</c:v>
                </c:pt>
                <c:pt idx="4751" formatCode="General">
                  <c:v>2.1342416990400102</c:v>
                </c:pt>
                <c:pt idx="4752" formatCode="General">
                  <c:v>2.1342138008434</c:v>
                </c:pt>
                <c:pt idx="4753" formatCode="General">
                  <c:v>2.1341860339082799</c:v>
                </c:pt>
                <c:pt idx="4754" formatCode="General">
                  <c:v>2.13415839908546</c:v>
                </c:pt>
                <c:pt idx="4755" formatCode="General">
                  <c:v>2.1341308972458499</c:v>
                </c:pt>
                <c:pt idx="4756" formatCode="General">
                  <c:v>2.13410352927488</c:v>
                </c:pt>
                <c:pt idx="4757" formatCode="General">
                  <c:v>2.13407629606662</c:v>
                </c:pt>
                <c:pt idx="4758" formatCode="General">
                  <c:v>2.1340491985179599</c:v>
                </c:pt>
                <c:pt idx="4759" formatCode="General">
                  <c:v>2.1340222375226898</c:v>
                </c:pt>
                <c:pt idx="4760" formatCode="General">
                  <c:v>2.1339954139656299</c:v>
                </c:pt>
                <c:pt idx="4761" formatCode="General">
                  <c:v>2.1339687287168201</c:v>
                </c:pt>
                <c:pt idx="4762" formatCode="General">
                  <c:v>2.1339421826257499</c:v>
                </c:pt>
                <c:pt idx="4763" formatCode="General">
                  <c:v>2.1339157765158299</c:v>
                </c:pt>
                <c:pt idx="4764" formatCode="General">
                  <c:v>2.13388951117892</c:v>
                </c:pt>
                <c:pt idx="4765" formatCode="General">
                  <c:v>2.13386338737017</c:v>
                </c:pt>
                <c:pt idx="4766" formatCode="General">
                  <c:v>2.13383740580307</c:v>
                </c:pt>
                <c:pt idx="4767" formatCode="General">
                  <c:v>2.1338115671447899</c:v>
                </c:pt>
                <c:pt idx="4768" formatCode="General">
                  <c:v>2.1337858720118499</c:v>
                </c:pt>
                <c:pt idx="4769" formatCode="General">
                  <c:v>2.1337603209660698</c:v>
                </c:pt>
                <c:pt idx="4770" formatCode="General">
                  <c:v>2.13373491451105</c:v>
                </c:pt>
                <c:pt idx="4771" formatCode="General">
                  <c:v>2.13370965308884</c:v>
                </c:pt>
                <c:pt idx="4772" formatCode="General">
                  <c:v>2.13368453707721</c:v>
                </c:pt>
                <c:pt idx="4773" formatCode="General">
                  <c:v>2.13365956678724</c:v>
                </c:pt>
                <c:pt idx="4774" formatCode="General">
                  <c:v>2.13363474246139</c:v>
                </c:pt>
                <c:pt idx="4775" formatCode="General">
                  <c:v>2.1336100642720699</c:v>
                </c:pt>
                <c:pt idx="4776" formatCode="General">
                  <c:v>2.1335855323206201</c:v>
                </c:pt>
                <c:pt idx="4777" formatCode="General">
                  <c:v>2.1335611466367999</c:v>
                </c:pt>
                <c:pt idx="4778" formatCode="General">
                  <c:v>2.13353690717874</c:v>
                </c:pt>
                <c:pt idx="4779" formatCode="General">
                  <c:v>2.1335128138333701</c:v>
                </c:pt>
                <c:pt idx="4780" formatCode="General">
                  <c:v>2.1334888664173</c:v>
                </c:pt>
                <c:pt idx="4781" formatCode="General">
                  <c:v>2.1334650646781701</c:v>
                </c:pt>
                <c:pt idx="4782" formatCode="General">
                  <c:v>2.1334414082964299</c:v>
                </c:pt>
                <c:pt idx="4783" formatCode="General">
                  <c:v>2.1334178968875901</c:v>
                </c:pt>
                <c:pt idx="4784" formatCode="General">
                  <c:v>2.1333945300047898</c:v>
                </c:pt>
                <c:pt idx="4785" formatCode="General">
                  <c:v>2.13337130714189</c:v>
                </c:pt>
                <c:pt idx="4786" formatCode="General">
                  <c:v>2.1333482277367999</c:v>
                </c:pt>
                <c:pt idx="4787" formatCode="General">
                  <c:v>2.1333252911752001</c:v>
                </c:pt>
                <c:pt idx="4788" formatCode="General">
                  <c:v>2.1333024967946002</c:v>
                </c:pt>
                <c:pt idx="4789" formatCode="General">
                  <c:v>2.13327984388865</c:v>
                </c:pt>
                <c:pt idx="4790" formatCode="General">
                  <c:v>2.1332573317116599</c:v>
                </c:pt>
                <c:pt idx="4791" formatCode="General">
                  <c:v>2.1332349594834201</c:v>
                </c:pt>
                <c:pt idx="4792" formatCode="General">
                  <c:v>2.1332127263940901</c:v>
                </c:pt>
                <c:pt idx="4793" formatCode="General">
                  <c:v>2.1331906316093501</c:v>
                </c:pt>
                <c:pt idx="4794" formatCode="General">
                  <c:v>2.13316867427553</c:v>
                </c:pt>
                <c:pt idx="4795" formatCode="General">
                  <c:v>2.13314685352494</c:v>
                </c:pt>
                <c:pt idx="4796" formatCode="General">
                  <c:v>2.1331251684810799</c:v>
                </c:pt>
                <c:pt idx="4797" formatCode="General">
                  <c:v>2.13310361826397</c:v>
                </c:pt>
                <c:pt idx="4798" formatCode="General">
                  <c:v>2.1330822019953302</c:v>
                </c:pt>
                <c:pt idx="4799" formatCode="General">
                  <c:v>2.1330609188037801</c:v>
                </c:pt>
                <c:pt idx="4800" formatCode="General">
                  <c:v>2.1330397678297999</c:v>
                </c:pt>
                <c:pt idx="4801" formatCode="General">
                  <c:v>2.13301874823062</c:v>
                </c:pt>
                <c:pt idx="4802" formatCode="General">
                  <c:v>2.1329978591849099</c:v>
                </c:pt>
                <c:pt idx="4803" formatCode="General">
                  <c:v>2.13297709989719</c:v>
                </c:pt>
                <c:pt idx="4804" formatCode="General">
                  <c:v>2.1329564696020502</c:v>
                </c:pt>
                <c:pt idx="4805" formatCode="General">
                  <c:v>2.1329359675680402</c:v>
                </c:pt>
                <c:pt idx="4806" formatCode="General">
                  <c:v>2.13291559310131</c:v>
                </c:pt>
                <c:pt idx="4807" formatCode="General">
                  <c:v>2.13289534554883</c:v>
                </c:pt>
                <c:pt idx="4808" formatCode="General">
                  <c:v>2.1328752243013498</c:v>
                </c:pt>
                <c:pt idx="4809" formatCode="General">
                  <c:v>2.1328552287959202</c:v>
                </c:pt>
                <c:pt idx="4810" formatCode="General">
                  <c:v>2.1328354706137</c:v>
                </c:pt>
                <c:pt idx="4811" formatCode="General">
                  <c:v>2.1328157276141702</c:v>
                </c:pt>
                <c:pt idx="4812" formatCode="General">
                  <c:v>2.1327961090222698</c:v>
                </c:pt>
                <c:pt idx="4813" formatCode="General">
                  <c:v>2.1327766144790399</c:v>
                </c:pt>
                <c:pt idx="4814" formatCode="General">
                  <c:v>2.1327572436785198</c:v>
                </c:pt>
                <c:pt idx="4815" formatCode="General">
                  <c:v>2.1327379963678399</c:v>
                </c:pt>
                <c:pt idx="4816" formatCode="General">
                  <c:v>2.13271887234685</c:v>
                </c:pt>
                <c:pt idx="4817" formatCode="General">
                  <c:v>2.1326998714673402</c:v>
                </c:pt>
                <c:pt idx="4818" formatCode="General">
                  <c:v>2.1326809936319302</c:v>
                </c:pt>
                <c:pt idx="4819" formatCode="General">
                  <c:v>2.1326622387924399</c:v>
                </c:pt>
                <c:pt idx="4820" formatCode="General">
                  <c:v>2.1326436069479699</c:v>
                </c:pt>
                <c:pt idx="4821" formatCode="General">
                  <c:v>2.1326250981425598</c:v>
                </c:pt>
                <c:pt idx="4822" formatCode="General">
                  <c:v>2.1326067124625601</c:v>
                </c:pt>
                <c:pt idx="4823" formatCode="General">
                  <c:v>2.1325884500336101</c:v>
                </c:pt>
                <c:pt idx="4824" formatCode="General">
                  <c:v>2.13257031101735</c:v>
                </c:pt>
                <c:pt idx="4825" formatCode="General">
                  <c:v>2.13255229560786</c:v>
                </c:pt>
                <c:pt idx="4826" formatCode="General">
                  <c:v>2.1325344040278398</c:v>
                </c:pt>
                <c:pt idx="4827" formatCode="General">
                  <c:v>2.1325166365245498</c:v>
                </c:pt>
                <c:pt idx="4828" formatCode="General">
                  <c:v>2.13249899336564</c:v>
                </c:pt>
                <c:pt idx="4829" formatCode="General">
                  <c:v>2.1324814748346901</c:v>
                </c:pt>
                <c:pt idx="4830" formatCode="General">
                  <c:v>2.1324640812267699</c:v>
                </c:pt>
                <c:pt idx="4831" formatCode="General">
                  <c:v>2.1324468128438099</c:v>
                </c:pt>
                <c:pt idx="4832" formatCode="General">
                  <c:v>2.1324296699899299</c:v>
                </c:pt>
                <c:pt idx="4833" formatCode="General">
                  <c:v>2.1324126529668002</c:v>
                </c:pt>
                <c:pt idx="4834" formatCode="General">
                  <c:v>2.1323957620689402</c:v>
                </c:pt>
                <c:pt idx="4835" formatCode="General">
                  <c:v>2.1323789975791101</c:v>
                </c:pt>
                <c:pt idx="4836" formatCode="General">
                  <c:v>2.1323623597637602</c:v>
                </c:pt>
                <c:pt idx="4837" formatCode="General">
                  <c:v>2.1323458488685998</c:v>
                </c:pt>
                <c:pt idx="4838" formatCode="General">
                  <c:v>2.1323294651143101</c:v>
                </c:pt>
                <c:pt idx="4839" formatCode="General">
                  <c:v>2.1323132086924099</c:v>
                </c:pt>
                <c:pt idx="4840" formatCode="General">
                  <c:v>2.1322970797613401</c:v>
                </c:pt>
                <c:pt idx="4841" formatCode="General">
                  <c:v>2.1322810784427499</c:v>
                </c:pt>
                <c:pt idx="4842" formatCode="General">
                  <c:v>2.1322652048181299</c:v>
                </c:pt>
                <c:pt idx="4843" formatCode="General">
                  <c:v>2.1322494589255401</c:v>
                </c:pt>
                <c:pt idx="4844" formatCode="General">
                  <c:v>2.1322338407568302</c:v>
                </c:pt>
                <c:pt idx="4845" formatCode="General">
                  <c:v>2.1322183502550498</c:v>
                </c:pt>
                <c:pt idx="4846" formatCode="General">
                  <c:v>2.1322029873122599</c:v>
                </c:pt>
                <c:pt idx="4847" formatCode="General">
                  <c:v>2.1321877517676402</c:v>
                </c:pt>
                <c:pt idx="4848" formatCode="General">
                  <c:v>2.13217264340597</c:v>
                </c:pt>
                <c:pt idx="4849" formatCode="General">
                  <c:v>2.1321576619565401</c:v>
                </c:pt>
                <c:pt idx="4850" formatCode="General">
                  <c:v>2.1321428070923201</c:v>
                </c:pt>
                <c:pt idx="4851" formatCode="General">
                  <c:v>2.1321280784296301</c:v>
                </c:pt>
                <c:pt idx="4852" formatCode="General">
                  <c:v>2.13211347552806</c:v>
                </c:pt>
                <c:pt idx="4853" formatCode="General">
                  <c:v>2.1320989978909299</c:v>
                </c:pt>
                <c:pt idx="4854" formatCode="General">
                  <c:v>2.1320846449659099</c:v>
                </c:pt>
                <c:pt idx="4855" formatCode="General">
                  <c:v>2.13207041614625</c:v>
                </c:pt>
                <c:pt idx="4856" formatCode="General">
                  <c:v>2.1320563107721</c:v>
                </c:pt>
                <c:pt idx="4857" formatCode="General">
                  <c:v>2.1320423281324401</c:v>
                </c:pt>
                <c:pt idx="4858" formatCode="General">
                  <c:v>2.1320284674671099</c:v>
                </c:pt>
                <c:pt idx="4859" formatCode="General">
                  <c:v>2.13201472796929</c:v>
                </c:pt>
                <c:pt idx="4860" formatCode="General">
                  <c:v>2.1320011087882298</c:v>
                </c:pt>
                <c:pt idx="4861" formatCode="General">
                  <c:v>2.1319876090322101</c:v>
                </c:pt>
                <c:pt idx="4862" formatCode="General">
                  <c:v>2.1319742277718499</c:v>
                </c:pt>
                <c:pt idx="4863" formatCode="General">
                  <c:v>2.13196096404352</c:v>
                </c:pt>
                <c:pt idx="4864" formatCode="General">
                  <c:v>2.1319478168530401</c:v>
                </c:pt>
                <c:pt idx="4865" formatCode="General">
                  <c:v>2.1319347851794999</c:v>
                </c:pt>
                <c:pt idx="4866" formatCode="General">
                  <c:v>2.1319218679792402</c:v>
                </c:pt>
                <c:pt idx="4867" formatCode="General">
                  <c:v>2.1319090641899399</c:v>
                </c:pt>
                <c:pt idx="4868" formatCode="General">
                  <c:v>2.1318963727348001</c:v>
                </c:pt>
                <c:pt idx="4869" formatCode="General">
                  <c:v>2.13188379252674</c:v>
                </c:pt>
                <c:pt idx="4870" formatCode="General">
                  <c:v>2.13187132247266</c:v>
                </c:pt>
                <c:pt idx="4871" formatCode="General">
                  <c:v>2.1318589614776799</c:v>
                </c:pt>
                <c:pt idx="4872" formatCode="General">
                  <c:v>2.13184670844932</c:v>
                </c:pt>
                <c:pt idx="4873" formatCode="General">
                  <c:v>2.1318345623016302</c:v>
                </c:pt>
                <c:pt idx="4874" formatCode="General">
                  <c:v>2.1318225219592302</c:v>
                </c:pt>
                <c:pt idx="4875" formatCode="General">
                  <c:v>2.1318105863611998</c:v>
                </c:pt>
                <c:pt idx="4876" formatCode="General">
                  <c:v>2.1317987544648198</c:v>
                </c:pt>
                <c:pt idx="4877" formatCode="General">
                  <c:v>2.1317870252491602</c:v>
                </c:pt>
                <c:pt idx="4878" formatCode="General">
                  <c:v>2.1317753977184299</c:v>
                </c:pt>
                <c:pt idx="4879" formatCode="General">
                  <c:v>2.1317638709051199</c:v>
                </c:pt>
                <c:pt idx="4880" formatCode="General">
                  <c:v>2.1317524438728901</c:v>
                </c:pt>
                <c:pt idx="4881" formatCode="General">
                  <c:v>2.1317411157191901</c:v>
                </c:pt>
                <c:pt idx="4882" formatCode="General">
                  <c:v>2.1317298855776001</c:v>
                </c:pt>
                <c:pt idx="4883" formatCode="General">
                  <c:v>2.13171875261986</c:v>
                </c:pt>
                <c:pt idx="4884" formatCode="General">
                  <c:v>2.1317077160576199</c:v>
                </c:pt>
                <c:pt idx="4885" formatCode="General">
                  <c:v>2.1316967751438098</c:v>
                </c:pt>
                <c:pt idx="4886" formatCode="General">
                  <c:v>2.13168592917375</c:v>
                </c:pt>
                <c:pt idx="4887" formatCode="General">
                  <c:v>2.1316751774858602</c:v>
                </c:pt>
                <c:pt idx="4888" formatCode="General">
                  <c:v>2.13166451946207</c:v>
                </c:pt>
                <c:pt idx="4889" formatCode="General">
                  <c:v>2.1316539545278799</c:v>
                </c:pt>
                <c:pt idx="4890" formatCode="General">
                  <c:v>2.1316435977839401</c:v>
                </c:pt>
                <c:pt idx="4891" formatCode="General">
                  <c:v>2.1316332200746801</c:v>
                </c:pt>
                <c:pt idx="4892" formatCode="General">
                  <c:v>2.1316229340474102</c:v>
                </c:pt>
                <c:pt idx="4893" formatCode="General">
                  <c:v>2.1316127392971702</c:v>
                </c:pt>
                <c:pt idx="4894" formatCode="General">
                  <c:v>2.13160263545794</c:v>
                </c:pt>
                <c:pt idx="4895" formatCode="General">
                  <c:v>2.1315926222007802</c:v>
                </c:pt>
                <c:pt idx="4896" formatCode="General">
                  <c:v>2.1315826992317102</c:v>
                </c:pt>
                <c:pt idx="4897" formatCode="General">
                  <c:v>2.1315728662893001</c:v>
                </c:pt>
                <c:pt idx="4898" formatCode="General">
                  <c:v>2.13156312314204</c:v>
                </c:pt>
                <c:pt idx="4899" formatCode="General">
                  <c:v>2.1315534695854801</c:v>
                </c:pt>
                <c:pt idx="4900" formatCode="General">
                  <c:v>2.1315439054391598</c:v>
                </c:pt>
                <c:pt idx="4901" formatCode="General">
                  <c:v>2.1315344305434198</c:v>
                </c:pt>
                <c:pt idx="4902" formatCode="General">
                  <c:v>2.13152504475593</c:v>
                </c:pt>
                <c:pt idx="4903" formatCode="General">
                  <c:v>2.1315157479482698</c:v>
                </c:pt>
                <c:pt idx="4904" formatCode="General">
                  <c:v>2.1315065400022801</c:v>
                </c:pt>
                <c:pt idx="4905" formatCode="General">
                  <c:v>2.1314974208063702</c:v>
                </c:pt>
                <c:pt idx="4906" formatCode="General">
                  <c:v>2.1314883902517998</c:v>
                </c:pt>
                <c:pt idx="4907" formatCode="General">
                  <c:v>2.1314794482289701</c:v>
                </c:pt>
                <c:pt idx="4908" formatCode="General">
                  <c:v>2.1314705946236301</c:v>
                </c:pt>
                <c:pt idx="4909" formatCode="General">
                  <c:v>2.1314618293132299</c:v>
                </c:pt>
                <c:pt idx="4910" formatCode="General">
                  <c:v>2.13145315216327</c:v>
                </c:pt>
                <c:pt idx="4911" formatCode="General">
                  <c:v>2.13144456302373</c:v>
                </c:pt>
                <c:pt idx="4912" formatCode="General">
                  <c:v>2.1314360617256898</c:v>
                </c:pt>
                <c:pt idx="4913" formatCode="General">
                  <c:v>2.1314276480780099</c:v>
                </c:pt>
                <c:pt idx="4914" formatCode="General">
                  <c:v>2.1314193218641999</c:v>
                </c:pt>
                <c:pt idx="4915" formatCode="General">
                  <c:v>2.1314110828394601</c:v>
                </c:pt>
                <c:pt idx="4916" formatCode="General">
                  <c:v>2.1314029307279898</c:v>
                </c:pt>
                <c:pt idx="4917" formatCode="General">
                  <c:v>2.13139486522044</c:v>
                </c:pt>
                <c:pt idx="4918" formatCode="General">
                  <c:v>2.1313868859716099</c:v>
                </c:pt>
                <c:pt idx="4919" formatCode="General">
                  <c:v>2.1313789925984699</c:v>
                </c:pt>
                <c:pt idx="4920" formatCode="General">
                  <c:v>2.1313711846783998</c:v>
                </c:pt>
                <c:pt idx="4921" formatCode="General">
                  <c:v>2.13136346174768</c:v>
                </c:pt>
                <c:pt idx="4922" formatCode="General">
                  <c:v>2.13135582330034</c:v>
                </c:pt>
                <c:pt idx="4923" formatCode="General">
                  <c:v>2.1313482687872698</c:v>
                </c:pt>
                <c:pt idx="4924" formatCode="General">
                  <c:v>2.1313407976156298</c:v>
                </c:pt>
                <c:pt idx="4925" formatCode="General">
                  <c:v>2.1313334091485401</c:v>
                </c:pt>
                <c:pt idx="4926" formatCode="General">
                  <c:v>2.13132610270514</c:v>
                </c:pt>
                <c:pt idx="4927" formatCode="General">
                  <c:v>2.13131887756091</c:v>
                </c:pt>
                <c:pt idx="4928" formatCode="General">
                  <c:v>2.1313117329482698</c:v>
                </c:pt>
                <c:pt idx="4929" formatCode="General">
                  <c:v>2.1313046680575001</c:v>
                </c:pt>
                <c:pt idx="4930" formatCode="General">
                  <c:v>2.1312976820379701</c:v>
                </c:pt>
                <c:pt idx="4931" formatCode="General">
                  <c:v>2.1312907739995901</c:v>
                </c:pt>
                <c:pt idx="4932" formatCode="General">
                  <c:v>2.1312839430145698</c:v>
                </c:pt>
                <c:pt idx="4933" formatCode="General">
                  <c:v>2.1312771881193799</c:v>
                </c:pt>
                <c:pt idx="4934" formatCode="General">
                  <c:v>2.13127050831701</c:v>
                </c:pt>
                <c:pt idx="4935" formatCode="General">
                  <c:v>2.1312639025793998</c:v>
                </c:pt>
                <c:pt idx="4936" formatCode="General">
                  <c:v>2.1312573698500499</c:v>
                </c:pt>
                <c:pt idx="4937" formatCode="General">
                  <c:v>2.1312509090468899</c:v>
                </c:pt>
                <c:pt idx="4938" formatCode="General">
                  <c:v>2.1312445190652101</c:v>
                </c:pt>
                <c:pt idx="4939" formatCode="General">
                  <c:v>2.1312381987807898</c:v>
                </c:pt>
                <c:pt idx="4940" formatCode="General">
                  <c:v>2.1312319470531298</c:v>
                </c:pt>
                <c:pt idx="4941" formatCode="General">
                  <c:v>2.1312257627287501</c:v>
                </c:pt>
                <c:pt idx="4942" formatCode="General">
                  <c:v>2.1312196446445899</c:v>
                </c:pt>
                <c:pt idx="4943" formatCode="General">
                  <c:v>2.1312135916313801</c:v>
                </c:pt>
                <c:pt idx="4944" formatCode="General">
                  <c:v>2.13120760251712</c:v>
                </c:pt>
                <c:pt idx="4945" formatCode="General">
                  <c:v>2.1312016761305101</c:v>
                </c:pt>
                <c:pt idx="4946" formatCode="General">
                  <c:v>2.1311958113042899</c:v>
                </c:pt>
                <c:pt idx="4947" formatCode="General">
                  <c:v>2.1311900068786298</c:v>
                </c:pt>
                <c:pt idx="4948" formatCode="General">
                  <c:v>2.1311842617043402</c:v>
                </c:pt>
                <c:pt idx="4949" formatCode="General">
                  <c:v>2.1311785746460599</c:v>
                </c:pt>
                <c:pt idx="4950" formatCode="General">
                  <c:v>2.1311729445852499</c:v>
                </c:pt>
                <c:pt idx="4951" formatCode="General">
                  <c:v>2.13116737042311</c:v>
                </c:pt>
                <c:pt idx="4952" formatCode="General">
                  <c:v>2.1311618510832302</c:v>
                </c:pt>
                <c:pt idx="4953" formatCode="General">
                  <c:v>2.1311563855142102</c:v>
                </c:pt>
                <c:pt idx="4954" formatCode="General">
                  <c:v>2.1311509726918998</c:v>
                </c:pt>
                <c:pt idx="4955" formatCode="General">
                  <c:v>2.1311456116215401</c:v>
                </c:pt>
                <c:pt idx="4956" formatCode="General">
                  <c:v>2.1311403013396801</c:v>
                </c:pt>
                <c:pt idx="4957" formatCode="General">
                  <c:v>2.1311350409157601</c:v>
                </c:pt>
                <c:pt idx="4958" formatCode="General">
                  <c:v>2.1311298294535201</c:v>
                </c:pt>
                <c:pt idx="4959" formatCode="General">
                  <c:v>2.1311246660921501</c:v>
                </c:pt>
                <c:pt idx="4960" formatCode="General">
                  <c:v>2.1311195500070901</c:v>
                </c:pt>
                <c:pt idx="4961" formatCode="General">
                  <c:v>2.1311144804106599</c:v>
                </c:pt>
                <c:pt idx="4962" formatCode="General">
                  <c:v>2.1311094565523598</c:v>
                </c:pt>
                <c:pt idx="4963" formatCode="General">
                  <c:v>2.1311044777189099</c:v>
                </c:pt>
                <c:pt idx="4964" formatCode="General">
                  <c:v>2.1310995432339901</c:v>
                </c:pt>
                <c:pt idx="4965" formatCode="General">
                  <c:v>2.1310946524577501</c:v>
                </c:pt>
                <c:pt idx="4966" formatCode="General">
                  <c:v>2.13108980478605</c:v>
                </c:pt>
                <c:pt idx="4967" formatCode="General">
                  <c:v>2.1310849996494201</c:v>
                </c:pt>
                <c:pt idx="4968" formatCode="General">
                  <c:v>2.1310802365117598</c:v>
                </c:pt>
                <c:pt idx="4969" formatCode="General">
                  <c:v>2.13107563150938</c:v>
                </c:pt>
                <c:pt idx="4970" formatCode="General">
                  <c:v>2.1310709535073502</c:v>
                </c:pt>
                <c:pt idx="4971" formatCode="General">
                  <c:v>2.1310663161396</c:v>
                </c:pt>
                <c:pt idx="4972" formatCode="General">
                  <c:v>2.1310617189876502</c:v>
                </c:pt>
                <c:pt idx="4973" formatCode="General">
                  <c:v>2.1310571616568099</c:v>
                </c:pt>
                <c:pt idx="4974" formatCode="General">
                  <c:v>2.1310526437736401</c:v>
                </c:pt>
                <c:pt idx="4975" formatCode="General">
                  <c:v>2.1310481649834001</c:v>
                </c:pt>
                <c:pt idx="4976" formatCode="General">
                  <c:v>2.1310437249472201</c:v>
                </c:pt>
                <c:pt idx="4977" formatCode="General">
                  <c:v>2.1310393233393201</c:v>
                </c:pt>
                <c:pt idx="4978" formatCode="General">
                  <c:v>2.1310349598440901</c:v>
                </c:pt>
                <c:pt idx="4979" formatCode="General">
                  <c:v>2.1310306341530398</c:v>
                </c:pt>
                <c:pt idx="4980" formatCode="General">
                  <c:v>2.1310263459618701</c:v>
                </c:pt>
                <c:pt idx="4981" formatCode="General">
                  <c:v>2.1310220949673901</c:v>
                </c:pt>
                <c:pt idx="4982" formatCode="General">
                  <c:v>2.1310178808645199</c:v>
                </c:pt>
                <c:pt idx="4983" formatCode="General">
                  <c:v>2.1310137033432701</c:v>
                </c:pt>
                <c:pt idx="4984" formatCode="General">
                  <c:v>2.13100956208587</c:v>
                </c:pt>
                <c:pt idx="4985" formatCode="General">
                  <c:v>2.1310054567638299</c:v>
                </c:pt>
                <c:pt idx="4986" formatCode="General">
                  <c:v>2.13100138703521</c:v>
                </c:pt>
                <c:pt idx="4987" formatCode="General">
                  <c:v>2.1309973525419799</c:v>
                </c:pt>
                <c:pt idx="4988" formatCode="General">
                  <c:v>2.1309933529074598</c:v>
                </c:pt>
                <c:pt idx="4989" formatCode="General">
                  <c:v>2.1309893877339698</c:v>
                </c:pt>
                <c:pt idx="4990" formatCode="General">
                  <c:v>2.1309854566006101</c:v>
                </c:pt>
                <c:pt idx="4991" formatCode="General">
                  <c:v>2.1309815590612602</c:v>
                </c:pt>
                <c:pt idx="4992" formatCode="General">
                  <c:v>2.1309776946427199</c:v>
                </c:pt>
                <c:pt idx="4993" formatCode="General">
                  <c:v>2.1309738628430899</c:v>
                </c:pt>
                <c:pt idx="4994" formatCode="General">
                  <c:v>2.13097006313042</c:v>
                </c:pt>
                <c:pt idx="4995" formatCode="General">
                  <c:v>2.1309662949414601</c:v>
                </c:pt>
                <c:pt idx="4996" formatCode="General">
                  <c:v>2.13096255768076</c:v>
                </c:pt>
                <c:pt idx="4997" formatCode="General">
                  <c:v>2.1309588507199901</c:v>
                </c:pt>
                <c:pt idx="4998" formatCode="General">
                  <c:v>2.1309551733974099</c:v>
                </c:pt>
                <c:pt idx="4999" formatCode="General">
                  <c:v>2.1309515250177702</c:v>
                </c:pt>
                <c:pt idx="5000" formatCode="General">
                  <c:v>2.1309479048522699</c:v>
                </c:pt>
                <c:pt idx="5001" formatCode="General">
                  <c:v>2.1309443121388698</c:v>
                </c:pt>
                <c:pt idx="5002" formatCode="General">
                  <c:v>2.1309407460828198</c:v>
                </c:pt>
                <c:pt idx="5003" formatCode="General">
                  <c:v>2.1309372058574398</c:v>
                </c:pt>
                <c:pt idx="5004" formatCode="General">
                  <c:v>2.13093369060508</c:v>
                </c:pt>
                <c:pt idx="5005" formatCode="General">
                  <c:v>2.1309301994383998</c:v>
                </c:pt>
                <c:pt idx="5006" formatCode="General">
                  <c:v>2.1309267314417299</c:v>
                </c:pt>
                <c:pt idx="5007" formatCode="General">
                  <c:v>2.1309232856728002</c:v>
                </c:pt>
                <c:pt idx="5008" formatCode="General">
                  <c:v>2.1309198611644802</c:v>
                </c:pt>
                <c:pt idx="5009" formatCode="General">
                  <c:v>2.1309164569268302</c:v>
                </c:pt>
                <c:pt idx="5010" formatCode="General">
                  <c:v>2.1309130719492502</c:v>
                </c:pt>
                <c:pt idx="5011" formatCode="General">
                  <c:v>2.1309097052027801</c:v>
                </c:pt>
                <c:pt idx="5012" formatCode="General">
                  <c:v>2.13090635564255</c:v>
                </c:pt>
                <c:pt idx="5013" formatCode="General">
                  <c:v>2.1309030222103198</c:v>
                </c:pt>
                <c:pt idx="5014" formatCode="General">
                  <c:v>2.1308997038370898</c:v>
                </c:pt>
                <c:pt idx="5015" formatCode="General">
                  <c:v>2.1308963994458501</c:v>
                </c:pt>
                <c:pt idx="5016" formatCode="General">
                  <c:v>2.1308931079542801</c:v>
                </c:pt>
                <c:pt idx="5017" formatCode="General">
                  <c:v>2.1308898282775699</c:v>
                </c:pt>
                <c:pt idx="5018" formatCode="General">
                  <c:v>2.1308865593312398</c:v>
                </c:pt>
                <c:pt idx="5019" formatCode="General">
                  <c:v>2.13088330003389</c:v>
                </c:pt>
                <c:pt idx="5020" formatCode="General">
                  <c:v>2.1308800493099702</c:v>
                </c:pt>
                <c:pt idx="5021" formatCode="General">
                  <c:v>2.1308768060925001</c:v>
                </c:pt>
                <c:pt idx="5022" formatCode="General">
                  <c:v>2.1308735693257401</c:v>
                </c:pt>
                <c:pt idx="5023" formatCode="General">
                  <c:v>2.1308703379677301</c:v>
                </c:pt>
                <c:pt idx="5024" formatCode="General">
                  <c:v>2.1308671109927202</c:v>
                </c:pt>
                <c:pt idx="5025" formatCode="General">
                  <c:v>2.1308638873935699</c:v>
                </c:pt>
                <c:pt idx="5026" formatCode="General">
                  <c:v>2.1308606661838998</c:v>
                </c:pt>
                <c:pt idx="5027" formatCode="General">
                  <c:v>2.1308574464001802</c:v>
                </c:pt>
                <c:pt idx="5028" formatCode="General">
                  <c:v>2.13085422710357</c:v>
                </c:pt>
                <c:pt idx="5029" formatCode="General">
                  <c:v>2.13085100738166</c:v>
                </c:pt>
                <c:pt idx="5030" formatCode="General">
                  <c:v>2.1308477863499902</c:v>
                </c:pt>
                <c:pt idx="5031" formatCode="General">
                  <c:v>2.1308445631533601</c:v>
                </c:pt>
                <c:pt idx="5032" formatCode="General">
                  <c:v>2.1308413369669301</c:v>
                </c:pt>
                <c:pt idx="5033" formatCode="General">
                  <c:v>2.1308381069971598</c:v>
                </c:pt>
                <c:pt idx="5034" formatCode="General">
                  <c:v>2.13083487248243</c:v>
                </c:pt>
                <c:pt idx="5035" formatCode="General">
                  <c:v>2.1308316326935701</c:v>
                </c:pt>
                <c:pt idx="5036" formatCode="General">
                  <c:v>2.1308283869340401</c:v>
                </c:pt>
                <c:pt idx="5037" formatCode="General">
                  <c:v>2.13082513453997</c:v>
                </c:pt>
                <c:pt idx="5038" formatCode="General">
                  <c:v>2.1308218748799201</c:v>
                </c:pt>
                <c:pt idx="5039" formatCode="General">
                  <c:v>2.1308186073544801</c:v>
                </c:pt>
                <c:pt idx="5040" formatCode="General">
                  <c:v>2.1308153313956</c:v>
                </c:pt>
                <c:pt idx="5041" formatCode="General">
                  <c:v>2.1308120464657501</c:v>
                </c:pt>
                <c:pt idx="5042" formatCode="General">
                  <c:v>2.13080875205682</c:v>
                </c:pt>
                <c:pt idx="5043" formatCode="General">
                  <c:v>2.1308054476888998</c:v>
                </c:pt>
                <c:pt idx="5044" formatCode="General">
                  <c:v>2.1308021329088498</c:v>
                </c:pt>
                <c:pt idx="5045" formatCode="General">
                  <c:v>2.1307988072886701</c:v>
                </c:pt>
                <c:pt idx="5046" formatCode="General">
                  <c:v>2.1307954704237502</c:v>
                </c:pt>
                <c:pt idx="5047" formatCode="General">
                  <c:v>2.1307921219309098</c:v>
                </c:pt>
                <c:pt idx="5048" formatCode="General">
                  <c:v>2.13078876144646</c:v>
                </c:pt>
                <c:pt idx="5049" formatCode="General">
                  <c:v>2.1307855088903498</c:v>
                </c:pt>
                <c:pt idx="5050" formatCode="General">
                  <c:v>2.1307821261000801</c:v>
                </c:pt>
                <c:pt idx="5051" formatCode="General">
                  <c:v>2.1307787303826902</c:v>
                </c:pt>
                <c:pt idx="5052" formatCode="General">
                  <c:v>2.1307753214310798</c:v>
                </c:pt>
                <c:pt idx="5053" formatCode="General">
                  <c:v>2.13077189894602</c:v>
                </c:pt>
                <c:pt idx="5054" formatCode="General">
                  <c:v>2.13076846263366</c:v>
                </c:pt>
                <c:pt idx="5055" formatCode="General">
                  <c:v>2.1307650122030601</c:v>
                </c:pt>
                <c:pt idx="5056" formatCode="General">
                  <c:v>2.1307615473636998</c:v>
                </c:pt>
                <c:pt idx="5057" formatCode="General">
                  <c:v>2.1307580678230398</c:v>
                </c:pt>
                <c:pt idx="5058" formatCode="General">
                  <c:v>2.1307545732841402</c:v>
                </c:pt>
                <c:pt idx="5059" formatCode="General">
                  <c:v>2.1307510634432698</c:v>
                </c:pt>
                <c:pt idx="5060" formatCode="General">
                  <c:v>2.1307475379876699</c:v>
                </c:pt>
                <c:pt idx="5061" formatCode="General">
                  <c:v>2.1307439965933699</c:v>
                </c:pt>
                <c:pt idx="5062" formatCode="General">
                  <c:v>2.1307404389231399</c:v>
                </c:pt>
                <c:pt idx="5063" formatCode="General">
                  <c:v>2.1307368646245299</c:v>
                </c:pt>
                <c:pt idx="5064" formatCode="General">
                  <c:v>2.1307332733281101</c:v>
                </c:pt>
                <c:pt idx="5065" formatCode="General">
                  <c:v>2.1307296646457399</c:v>
                </c:pt>
                <c:pt idx="5066" formatCode="General">
                  <c:v>2.1307260381691799</c:v>
                </c:pt>
                <c:pt idx="5067" formatCode="General">
                  <c:v>2.1307223934686901</c:v>
                </c:pt>
                <c:pt idx="5068" formatCode="General">
                  <c:v>2.1307187300919099</c:v>
                </c:pt>
                <c:pt idx="5069" formatCode="General">
                  <c:v>2.1307150475629402</c:v>
                </c:pt>
                <c:pt idx="5070" formatCode="General">
                  <c:v>2.1307113453815401</c:v>
                </c:pt>
                <c:pt idx="5071" formatCode="General">
                  <c:v>2.1307076230225901</c:v>
                </c:pt>
                <c:pt idx="5072" formatCode="General">
                  <c:v>2.1307038799357199</c:v>
                </c:pt>
                <c:pt idx="5073" formatCode="General">
                  <c:v>2.1307001155451601</c:v>
                </c:pt>
                <c:pt idx="5074" formatCode="General">
                  <c:v>2.13069632924979</c:v>
                </c:pt>
                <c:pt idx="5075" formatCode="General">
                  <c:v>2.1306925204233602</c:v>
                </c:pt>
                <c:pt idx="5076" formatCode="General">
                  <c:v>2.1306886884149598</c:v>
                </c:pt>
                <c:pt idx="5077" formatCode="General">
                  <c:v>2.1306848325496799</c:v>
                </c:pt>
                <c:pt idx="5078" formatCode="General">
                  <c:v>2.1306809521294099</c:v>
                </c:pt>
                <c:pt idx="5079" formatCode="General">
                  <c:v>2.1306770464338598</c:v>
                </c:pt>
                <c:pt idx="5080" formatCode="General">
                  <c:v>2.1306731147217399</c:v>
                </c:pt>
                <c:pt idx="5081" formatCode="General">
                  <c:v>2.13066915623217</c:v>
                </c:pt>
                <c:pt idx="5082" formatCode="General">
                  <c:v>2.1306651701860999</c:v>
                </c:pt>
                <c:pt idx="5083" formatCode="General">
                  <c:v>2.1306611557880699</c:v>
                </c:pt>
                <c:pt idx="5084" formatCode="General">
                  <c:v>2.1306571122278801</c:v>
                </c:pt>
                <c:pt idx="5085" formatCode="General">
                  <c:v>2.1306530386825902</c:v>
                </c:pt>
                <c:pt idx="5086" formatCode="General">
                  <c:v>2.13064893431849</c:v>
                </c:pt>
                <c:pt idx="5087" formatCode="General">
                  <c:v>2.13064479829315</c:v>
                </c:pt>
                <c:pt idx="5088" formatCode="General">
                  <c:v>2.1306406297576901</c:v>
                </c:pt>
                <c:pt idx="5089" formatCode="General">
                  <c:v>2.1306364278588998</c:v>
                </c:pt>
                <c:pt idx="5090" formatCode="General">
                  <c:v>2.13063219174157</c:v>
                </c:pt>
                <c:pt idx="5091" formatCode="General">
                  <c:v>2.1306279205507699</c:v>
                </c:pt>
                <c:pt idx="5092" formatCode="General">
                  <c:v>2.1306236134341301</c:v>
                </c:pt>
                <c:pt idx="5093" formatCode="General">
                  <c:v>2.1306192695441601</c:v>
                </c:pt>
                <c:pt idx="5094" formatCode="General">
                  <c:v>2.1306148880404998</c:v>
                </c:pt>
                <c:pt idx="5095" formatCode="General">
                  <c:v>2.13061046809216</c:v>
                </c:pt>
                <c:pt idx="5096" formatCode="General">
                  <c:v>2.1306060088796701</c:v>
                </c:pt>
                <c:pt idx="5097" formatCode="General">
                  <c:v>2.1306015095972102</c:v>
                </c:pt>
                <c:pt idx="5098" formatCode="General">
                  <c:v>2.1305969694545799</c:v>
                </c:pt>
                <c:pt idx="5099" formatCode="General">
                  <c:v>2.1305923876791599</c:v>
                </c:pt>
                <c:pt idx="5100" formatCode="General">
                  <c:v>2.1305877635176702</c:v>
                </c:pt>
                <c:pt idx="5101" formatCode="General">
                  <c:v>2.1305830962378698</c:v>
                </c:pt>
                <c:pt idx="5102" formatCode="General">
                  <c:v>2.1305783851300899</c:v>
                </c:pt>
                <c:pt idx="5103" formatCode="General">
                  <c:v>2.1305736295086</c:v>
                </c:pt>
                <c:pt idx="5104" formatCode="General">
                  <c:v>2.1305688287128799</c:v>
                </c:pt>
                <c:pt idx="5105" formatCode="General">
                  <c:v>2.1305639821086602</c:v>
                </c:pt>
                <c:pt idx="5106" formatCode="General">
                  <c:v>2.13055908908883</c:v>
                </c:pt>
                <c:pt idx="5107" formatCode="General">
                  <c:v>2.1305541490741402</c:v>
                </c:pt>
                <c:pt idx="5108" formatCode="General">
                  <c:v>2.1305491615137799</c:v>
                </c:pt>
                <c:pt idx="5109" formatCode="General">
                  <c:v>2.1305441258857001</c:v>
                </c:pt>
                <c:pt idx="5110" formatCode="General">
                  <c:v>2.1305390416967902</c:v>
                </c:pt>
                <c:pt idx="5111" formatCode="General">
                  <c:v>2.1305339084828701</c:v>
                </c:pt>
                <c:pt idx="5112" formatCode="General">
                  <c:v>2.1305287258085102</c:v>
                </c:pt>
                <c:pt idx="5113" formatCode="General">
                  <c:v>2.13052349326659</c:v>
                </c:pt>
                <c:pt idx="5114" formatCode="General">
                  <c:v>2.1305182104778102</c:v>
                </c:pt>
                <c:pt idx="5115" formatCode="General">
                  <c:v>2.13051287708993</c:v>
                </c:pt>
                <c:pt idx="5116" formatCode="General">
                  <c:v>2.1305074927768302</c:v>
                </c:pt>
                <c:pt idx="5117" formatCode="General">
                  <c:v>2.13050205723752</c:v>
                </c:pt>
                <c:pt idx="5118" formatCode="General">
                  <c:v>2.1304965701949099</c:v>
                </c:pt>
                <c:pt idx="5119" formatCode="General">
                  <c:v>2.1304910313944201</c:v>
                </c:pt>
                <c:pt idx="5120" formatCode="General">
                  <c:v>2.13048544060254</c:v>
                </c:pt>
                <c:pt idx="5121" formatCode="General">
                  <c:v>2.1304797976052101</c:v>
                </c:pt>
                <c:pt idx="5122" formatCode="General">
                  <c:v>2.1304741022061302</c:v>
                </c:pt>
                <c:pt idx="5123" formatCode="General">
                  <c:v>2.1304683542249299</c:v>
                </c:pt>
                <c:pt idx="5124" formatCode="General">
                  <c:v>2.1304625534952999</c:v>
                </c:pt>
                <c:pt idx="5125" formatCode="General">
                  <c:v>2.1304566998630698</c:v>
                </c:pt>
                <c:pt idx="5126" formatCode="General">
                  <c:v>2.1304507931841301</c:v>
                </c:pt>
                <c:pt idx="5127" formatCode="General">
                  <c:v>2.1304448333224801</c:v>
                </c:pt>
                <c:pt idx="5128" formatCode="General">
                  <c:v>2.1304388201481101</c:v>
                </c:pt>
                <c:pt idx="5129" formatCode="General">
                  <c:v>2.1304327535349601</c:v>
                </c:pt>
                <c:pt idx="5130" formatCode="General">
                  <c:v>2.1304267600929698</c:v>
                </c:pt>
                <c:pt idx="5131" formatCode="General">
                  <c:v>2.1304205890753098</c:v>
                </c:pt>
                <c:pt idx="5132" formatCode="General">
                  <c:v>2.13041436430801</c:v>
                </c:pt>
                <c:pt idx="5133" formatCode="General">
                  <c:v>2.1304080856618999</c:v>
                </c:pt>
                <c:pt idx="5134" formatCode="General">
                  <c:v>2.13040175300178</c:v>
                </c:pt>
                <c:pt idx="5135" formatCode="General">
                  <c:v>2.1303953661847301</c:v>
                </c:pt>
                <c:pt idx="5136" formatCode="General">
                  <c:v>2.1303889250583001</c:v>
                </c:pt>
                <c:pt idx="5137" formatCode="General">
                  <c:v>2.1303824294589599</c:v>
                </c:pt>
                <c:pt idx="5138" formatCode="General">
                  <c:v>2.1303758792105598</c:v>
                </c:pt>
                <c:pt idx="5139" formatCode="General">
                  <c:v>2.1303692741229998</c:v>
                </c:pt>
                <c:pt idx="5140" formatCode="General">
                  <c:v>2.1303626139909402</c:v>
                </c:pt>
                <c:pt idx="5141" formatCode="General">
                  <c:v>2.13035589859276</c:v>
                </c:pt>
                <c:pt idx="5142" formatCode="General">
                  <c:v>2.1303491276895699</c:v>
                </c:pt>
                <c:pt idx="5143" formatCode="General">
                  <c:v>2.1303423010244402</c:v>
                </c:pt>
                <c:pt idx="5144" formatCode="General">
                  <c:v>2.1303354183217702</c:v>
                </c:pt>
                <c:pt idx="5145" formatCode="General">
                  <c:v>2.1303284792868298</c:v>
                </c:pt>
                <c:pt idx="5146" formatCode="General">
                  <c:v>2.1303214836054498</c:v>
                </c:pt>
                <c:pt idx="5147" formatCode="General">
                  <c:v>2.1303144309438999</c:v>
                </c:pt>
                <c:pt idx="5148" formatCode="General">
                  <c:v>2.1303073209489201</c:v>
                </c:pt>
                <c:pt idx="5149" formatCode="General">
                  <c:v>2.1303001532479402</c:v>
                </c:pt>
                <c:pt idx="5150" formatCode="General">
                  <c:v>2.13029292744947</c:v>
                </c:pt>
                <c:pt idx="5151" formatCode="General">
                  <c:v>2.1302856431435901</c:v>
                </c:pt>
                <c:pt idx="5152" formatCode="General">
                  <c:v>2.1302782999027001</c:v>
                </c:pt>
                <c:pt idx="5153" formatCode="General">
                  <c:v>2.1302708972822999</c:v>
                </c:pt>
                <c:pt idx="5154" formatCode="General">
                  <c:v>2.1302634348220502</c:v>
                </c:pt>
                <c:pt idx="5155" formatCode="General">
                  <c:v>2.13025591204687</c:v>
                </c:pt>
                <c:pt idx="5156" formatCode="General">
                  <c:v>2.1302483284681699</c:v>
                </c:pt>
                <c:pt idx="5157" formatCode="General">
                  <c:v>2.1302406835852699</c:v>
                </c:pt>
                <c:pt idx="5158" formatCode="General">
                  <c:v>2.1302329768868602</c:v>
                </c:pt>
                <c:pt idx="5159" formatCode="General">
                  <c:v>2.1302252078525901</c:v>
                </c:pt>
                <c:pt idx="5160" formatCode="General">
                  <c:v>2.1302173759547398</c:v>
                </c:pt>
                <c:pt idx="5161" formatCode="General">
                  <c:v>2.1302094806599601</c:v>
                </c:pt>
                <c:pt idx="5162" formatCode="General">
                  <c:v>2.1302015214310801</c:v>
                </c:pt>
                <c:pt idx="5163" formatCode="General">
                  <c:v>2.1301934977289299</c:v>
                </c:pt>
                <c:pt idx="5164" formatCode="General">
                  <c:v>2.13018540901427</c:v>
                </c:pt>
                <c:pt idx="5165" formatCode="General">
                  <c:v>2.1301772547496598</c:v>
                </c:pt>
                <c:pt idx="5166" formatCode="General">
                  <c:v>2.1301690344013702</c:v>
                </c:pt>
                <c:pt idx="5167" formatCode="General">
                  <c:v>2.1301607474412898</c:v>
                </c:pt>
                <c:pt idx="5168" formatCode="General">
                  <c:v>2.1301523933488502</c:v>
                </c:pt>
                <c:pt idx="5169" formatCode="General">
                  <c:v>2.1301439716127701</c:v>
                </c:pt>
                <c:pt idx="5170" formatCode="General">
                  <c:v>2.1301354817329599</c:v>
                </c:pt>
                <c:pt idx="5171" formatCode="General">
                  <c:v>2.13012692322221</c:v>
                </c:pt>
                <c:pt idx="5172" formatCode="General">
                  <c:v>2.1301182956078599</c:v>
                </c:pt>
                <c:pt idx="5173" formatCode="General">
                  <c:v>2.1301095984333598</c:v>
                </c:pt>
                <c:pt idx="5174" formatCode="General">
                  <c:v>2.1301008312598402</c:v>
                </c:pt>
                <c:pt idx="5175" formatCode="General">
                  <c:v>2.1300919936673699</c:v>
                </c:pt>
                <c:pt idx="5176" formatCode="General">
                  <c:v>2.1300830852563202</c:v>
                </c:pt>
                <c:pt idx="5177" formatCode="General">
                  <c:v>2.13007410564849</c:v>
                </c:pt>
                <c:pt idx="5178" formatCode="General">
                  <c:v>2.1300650544880502</c:v>
                </c:pt>
                <c:pt idx="5179" formatCode="General">
                  <c:v>2.1300559314425298</c:v>
                </c:pt>
                <c:pt idx="5180" formatCode="General">
                  <c:v>2.1300467362034401</c:v>
                </c:pt>
                <c:pt idx="5181" formatCode="General">
                  <c:v>2.1300374684869099</c:v>
                </c:pt>
                <c:pt idx="5182" formatCode="General">
                  <c:v>2.1300281280341302</c:v>
                </c:pt>
                <c:pt idx="5183" formatCode="General">
                  <c:v>2.1300187146115999</c:v>
                </c:pt>
                <c:pt idx="5184" formatCode="General">
                  <c:v>2.1300092280112399</c:v>
                </c:pt>
                <c:pt idx="5185" formatCode="General">
                  <c:v>2.1299996680503899</c:v>
                </c:pt>
                <c:pt idx="5186" formatCode="General">
                  <c:v>2.1299900345716201</c:v>
                </c:pt>
                <c:pt idx="5187" formatCode="General">
                  <c:v>2.1299803274423499</c:v>
                </c:pt>
                <c:pt idx="5188" formatCode="General">
                  <c:v>2.1299705465544001</c:v>
                </c:pt>
                <c:pt idx="5189" formatCode="General">
                  <c:v>2.12996069182334</c:v>
                </c:pt>
                <c:pt idx="5190" formatCode="General">
                  <c:v>2.1299507631877299</c:v>
                </c:pt>
                <c:pt idx="5191" formatCode="General">
                  <c:v>2.1299407606081799</c:v>
                </c:pt>
                <c:pt idx="5192" formatCode="General">
                  <c:v>2.1299306840663501</c:v>
                </c:pt>
                <c:pt idx="5193" formatCode="General">
                  <c:v>2.1299205335637601</c:v>
                </c:pt>
                <c:pt idx="5194" formatCode="General">
                  <c:v>2.12991030912058</c:v>
                </c:pt>
                <c:pt idx="5195" formatCode="General">
                  <c:v>2.1299000107741999</c:v>
                </c:pt>
                <c:pt idx="5196" formatCode="General">
                  <c:v>2.1298896385778701</c:v>
                </c:pt>
                <c:pt idx="5197" formatCode="General">
                  <c:v>2.1298791925990699</c:v>
                </c:pt>
                <c:pt idx="5198" formatCode="General">
                  <c:v>2.1298686729179699</c:v>
                </c:pt>
                <c:pt idx="5199" formatCode="General">
                  <c:v>2.1298580796257598</c:v>
                </c:pt>
                <c:pt idx="5200" formatCode="General">
                  <c:v>2.1298474128229699</c:v>
                </c:pt>
                <c:pt idx="5201" formatCode="General">
                  <c:v>2.1298366726176998</c:v>
                </c:pt>
                <c:pt idx="5202" formatCode="General">
                  <c:v>2.1298258591239199</c:v>
                </c:pt>
                <c:pt idx="5203" formatCode="General">
                  <c:v>2.1298149724596902</c:v>
                </c:pt>
                <c:pt idx="5204" formatCode="General">
                  <c:v>2.1298040127454199</c:v>
                </c:pt>
                <c:pt idx="5205" formatCode="General">
                  <c:v>2.12979298010214</c:v>
                </c:pt>
                <c:pt idx="5206" formatCode="General">
                  <c:v>2.1297818746498001</c:v>
                </c:pt>
                <c:pt idx="5207" formatCode="General">
                  <c:v>2.12977069650564</c:v>
                </c:pt>
                <c:pt idx="5208" formatCode="General">
                  <c:v>2.1297594457825602</c:v>
                </c:pt>
                <c:pt idx="5209" formatCode="General">
                  <c:v>2.1297481225875998</c:v>
                </c:pt>
                <c:pt idx="5210" formatCode="General">
                  <c:v>2.1297368575503999</c:v>
                </c:pt>
                <c:pt idx="5211" formatCode="General">
                  <c:v>2.1297253926289601</c:v>
                </c:pt>
                <c:pt idx="5212" formatCode="General">
                  <c:v>2.12971385557328</c:v>
                </c:pt>
                <c:pt idx="5213" formatCode="General">
                  <c:v>2.1297022464548401</c:v>
                </c:pt>
                <c:pt idx="5214" formatCode="General">
                  <c:v>2.1296905653329499</c:v>
                </c:pt>
                <c:pt idx="5215" formatCode="General">
                  <c:v>2.1296788122538799</c:v>
                </c:pt>
                <c:pt idx="5216" formatCode="General">
                  <c:v>2.1296669872500198</c:v>
                </c:pt>
                <c:pt idx="5217" formatCode="General">
                  <c:v>2.1296550903392002</c:v>
                </c:pt>
                <c:pt idx="5218" formatCode="General">
                  <c:v>2.12964312152419</c:v>
                </c:pt>
                <c:pt idx="5219" formatCode="General">
                  <c:v>2.1296310807922798</c:v>
                </c:pt>
                <c:pt idx="5220" formatCode="General">
                  <c:v>2.1296189681149902</c:v>
                </c:pt>
                <c:pt idx="5221" formatCode="General">
                  <c:v>2.1296067834480099</c:v>
                </c:pt>
                <c:pt idx="5222" formatCode="General">
                  <c:v>2.12959452673118</c:v>
                </c:pt>
                <c:pt idx="5223" formatCode="General">
                  <c:v>2.1295821978887099</c:v>
                </c:pt>
                <c:pt idx="5224" formatCode="General">
                  <c:v>2.1295697968294101</c:v>
                </c:pt>
                <c:pt idx="5225" formatCode="General">
                  <c:v>2.1295573234472198</c:v>
                </c:pt>
                <c:pt idx="5226" formatCode="General">
                  <c:v>2.1295447776217298</c:v>
                </c:pt>
                <c:pt idx="5227" formatCode="General">
                  <c:v>2.1295321592189</c:v>
                </c:pt>
                <c:pt idx="5228" formatCode="General">
                  <c:v>2.1295194680919201</c:v>
                </c:pt>
                <c:pt idx="5229" formatCode="General">
                  <c:v>2.1295067040820901</c:v>
                </c:pt>
                <c:pt idx="5230" formatCode="General">
                  <c:v>2.1294938670199399</c:v>
                </c:pt>
                <c:pt idx="5231" formatCode="General">
                  <c:v>2.12948095672634</c:v>
                </c:pt>
                <c:pt idx="5232" formatCode="General">
                  <c:v>2.1294679730137802</c:v>
                </c:pt>
                <c:pt idx="5233" formatCode="General">
                  <c:v>2.1294549156876501</c:v>
                </c:pt>
                <c:pt idx="5234" formatCode="General">
                  <c:v>2.1294417845477001</c:v>
                </c:pt>
                <c:pt idx="5235" formatCode="General">
                  <c:v>2.1294285793894501</c:v>
                </c:pt>
                <c:pt idx="5236" formatCode="General">
                  <c:v>2.1294153000057499</c:v>
                </c:pt>
                <c:pt idx="5237" formatCode="General">
                  <c:v>2.12940194618829</c:v>
                </c:pt>
                <c:pt idx="5238" formatCode="General">
                  <c:v>2.12938851772922</c:v>
                </c:pt>
                <c:pt idx="5239" formatCode="General">
                  <c:v>2.1293750144227102</c:v>
                </c:pt>
                <c:pt idx="5240" formatCode="General">
                  <c:v>2.1293614360666102</c:v>
                </c:pt>
                <c:pt idx="5241" formatCode="General">
                  <c:v>2.1293477824639999</c:v>
                </c:pt>
                <c:pt idx="5242" formatCode="General">
                  <c:v>2.1293340534247598</c:v>
                </c:pt>
                <c:pt idx="5243" formatCode="General">
                  <c:v>2.12932024876722</c:v>
                </c:pt>
                <c:pt idx="5244" formatCode="General">
                  <c:v>2.1293063683195199</c:v>
                </c:pt>
                <c:pt idx="5245" formatCode="General">
                  <c:v>2.1292924119212202</c:v>
                </c:pt>
                <c:pt idx="5246" formatCode="General">
                  <c:v>2.1292783794245702</c:v>
                </c:pt>
                <c:pt idx="5247" formatCode="General">
                  <c:v>2.1292642706959501</c:v>
                </c:pt>
                <c:pt idx="5248" formatCode="General">
                  <c:v>2.1292500856170302</c:v>
                </c:pt>
                <c:pt idx="5249" formatCode="General">
                  <c:v>2.1292358240859999</c:v>
                </c:pt>
                <c:pt idx="5250" formatCode="General">
                  <c:v>2.1292214860185399</c:v>
                </c:pt>
                <c:pt idx="5251" formatCode="General">
                  <c:v>2.1292070713488802</c:v>
                </c:pt>
                <c:pt idx="5252" formatCode="General">
                  <c:v>2.12919258003059</c:v>
                </c:pt>
                <c:pt idx="5253" formatCode="General">
                  <c:v>2.1291780120373001</c:v>
                </c:pt>
                <c:pt idx="5254" formatCode="General">
                  <c:v>2.1291633673633101</c:v>
                </c:pt>
                <c:pt idx="5255" formatCode="General">
                  <c:v>2.12914864602411</c:v>
                </c:pt>
                <c:pt idx="5256" formatCode="General">
                  <c:v>2.1291338480566999</c:v>
                </c:pt>
                <c:pt idx="5257" formatCode="General">
                  <c:v>2.1291189735198</c:v>
                </c:pt>
                <c:pt idx="5258" formatCode="General">
                  <c:v>2.1291040224939799</c:v>
                </c:pt>
                <c:pt idx="5259" formatCode="General">
                  <c:v>2.1290889950815801</c:v>
                </c:pt>
                <c:pt idx="5260" formatCode="General">
                  <c:v>2.1290738914065601</c:v>
                </c:pt>
                <c:pt idx="5261" formatCode="General">
                  <c:v>2.1290587116142201</c:v>
                </c:pt>
                <c:pt idx="5262" formatCode="General">
                  <c:v>2.1290434558706899</c:v>
                </c:pt>
                <c:pt idx="5263" formatCode="General">
                  <c:v>2.1290281243624798</c:v>
                </c:pt>
                <c:pt idx="5264" formatCode="General">
                  <c:v>2.12901271729574</c:v>
                </c:pt>
                <c:pt idx="5265" formatCode="General">
                  <c:v>2.1289972348955</c:v>
                </c:pt>
                <c:pt idx="5266" formatCode="General">
                  <c:v>2.1289816774047901</c:v>
                </c:pt>
                <c:pt idx="5267" formatCode="General">
                  <c:v>2.1289660450836201</c:v>
                </c:pt>
                <c:pt idx="5268" formatCode="General">
                  <c:v>2.1289503382079</c:v>
                </c:pt>
                <c:pt idx="5269" formatCode="General">
                  <c:v>2.1289345570683</c:v>
                </c:pt>
                <c:pt idx="5270" formatCode="General">
                  <c:v>2.1289187019689502</c:v>
                </c:pt>
                <c:pt idx="5271" formatCode="General">
                  <c:v>2.12890277322618</c:v>
                </c:pt>
                <c:pt idx="5272" formatCode="General">
                  <c:v>2.1288867711671</c:v>
                </c:pt>
                <c:pt idx="5273" formatCode="General">
                  <c:v>2.12887069612822</c:v>
                </c:pt>
                <c:pt idx="5274" formatCode="General">
                  <c:v>2.1288545484539498</c:v>
                </c:pt>
                <c:pt idx="5275" formatCode="General">
                  <c:v>2.12883832849516</c:v>
                </c:pt>
                <c:pt idx="5276" formatCode="General">
                  <c:v>2.12882203660762</c:v>
                </c:pt>
                <c:pt idx="5277" formatCode="General">
                  <c:v>2.1288056731505698</c:v>
                </c:pt>
                <c:pt idx="5278" formatCode="General">
                  <c:v>2.1287892384851399</c:v>
                </c:pt>
                <c:pt idx="5279" formatCode="General">
                  <c:v>2.12877273297293</c:v>
                </c:pt>
                <c:pt idx="5280" formatCode="General">
                  <c:v>2.1287561569745002</c:v>
                </c:pt>
                <c:pt idx="5281" formatCode="General">
                  <c:v>2.1287395108479701</c:v>
                </c:pt>
                <c:pt idx="5282" formatCode="General">
                  <c:v>2.1287227949476599</c:v>
                </c:pt>
                <c:pt idx="5283" formatCode="General">
                  <c:v>2.1287060096227401</c:v>
                </c:pt>
                <c:pt idx="5284" formatCode="General">
                  <c:v>2.1286891552159699</c:v>
                </c:pt>
                <c:pt idx="5285" formatCode="General">
                  <c:v>2.1286722320625699</c:v>
                </c:pt>
                <c:pt idx="5286" formatCode="General">
                  <c:v>2.12865524048906</c:v>
                </c:pt>
                <c:pt idx="5287" formatCode="General">
                  <c:v>2.1286381808122798</c:v>
                </c:pt>
                <c:pt idx="5288" formatCode="General">
                  <c:v>2.1286210533384802</c:v>
                </c:pt>
                <c:pt idx="5289" formatCode="General">
                  <c:v>2.12860385836251</c:v>
                </c:pt>
                <c:pt idx="5290" formatCode="General">
                  <c:v>2.1285867304847299</c:v>
                </c:pt>
                <c:pt idx="5291" formatCode="General">
                  <c:v>2.1285694043439198</c:v>
                </c:pt>
                <c:pt idx="5292" formatCode="General">
                  <c:v>2.12855201157753</c:v>
                </c:pt>
                <c:pt idx="5293" formatCode="General">
                  <c:v>2.1285345524303199</c:v>
                </c:pt>
                <c:pt idx="5294" formatCode="General">
                  <c:v>2.12851702713332</c:v>
                </c:pt>
                <c:pt idx="5295" formatCode="General">
                  <c:v>2.1284994359036902</c:v>
                </c:pt>
                <c:pt idx="5296" formatCode="General">
                  <c:v>2.1284817789447201</c:v>
                </c:pt>
                <c:pt idx="5297" formatCode="General">
                  <c:v>2.1284640564460098</c:v>
                </c:pt>
                <c:pt idx="5298" formatCode="General">
                  <c:v>2.1284462685836401</c:v>
                </c:pt>
                <c:pt idx="5299" formatCode="General">
                  <c:v>2.1284284155205899</c:v>
                </c:pt>
                <c:pt idx="5300" formatCode="General">
                  <c:v>2.1284104974072098</c:v>
                </c:pt>
                <c:pt idx="5301" formatCode="General">
                  <c:v>2.1283925143817699</c:v>
                </c:pt>
                <c:pt idx="5302" formatCode="General">
                  <c:v>2.1283744665712301</c:v>
                </c:pt>
                <c:pt idx="5303" formatCode="General">
                  <c:v>2.1283563540919301</c:v>
                </c:pt>
                <c:pt idx="5304" formatCode="General">
                  <c:v>2.12833817705057</c:v>
                </c:pt>
                <c:pt idx="5305" formatCode="General">
                  <c:v>2.1283199355451399</c:v>
                </c:pt>
                <c:pt idx="5306" formatCode="General">
                  <c:v>2.1283016296659598</c:v>
                </c:pt>
                <c:pt idx="5307" formatCode="General">
                  <c:v>2.1282832594968299</c:v>
                </c:pt>
                <c:pt idx="5308" formatCode="General">
                  <c:v>2.1282648251162199</c:v>
                </c:pt>
                <c:pt idx="5309" formatCode="General">
                  <c:v>2.1282463265984699</c:v>
                </c:pt>
                <c:pt idx="5310" formatCode="General">
                  <c:v>2.1282277640151199</c:v>
                </c:pt>
                <c:pt idx="5311" formatCode="General">
                  <c:v>2.1282091374362002</c:v>
                </c:pt>
                <c:pt idx="5312" formatCode="General">
                  <c:v>2.1281904469315802</c:v>
                </c:pt>
                <c:pt idx="5313" formatCode="General">
                  <c:v>2.12817169257234</c:v>
                </c:pt>
                <c:pt idx="5314" formatCode="General">
                  <c:v>2.1281528744321201</c:v>
                </c:pt>
                <c:pt idx="5315" formatCode="General">
                  <c:v>2.1281339925885101</c:v>
                </c:pt>
                <c:pt idx="5316" formatCode="General">
                  <c:v>2.12811504712435</c:v>
                </c:pt>
                <c:pt idx="5317" formatCode="General">
                  <c:v>2.1280960381291001</c:v>
                </c:pt>
                <c:pt idx="5318" formatCode="General">
                  <c:v>2.1280769657000902</c:v>
                </c:pt>
                <c:pt idx="5319" formatCode="General">
                  <c:v>2.1280578299437898</c:v>
                </c:pt>
                <c:pt idx="5320" formatCode="General">
                  <c:v>2.1280386309770001</c:v>
                </c:pt>
                <c:pt idx="5321" formatCode="General">
                  <c:v>2.1280193689279701</c:v>
                </c:pt>
                <c:pt idx="5322" formatCode="General">
                  <c:v>2.1280000439374902</c:v>
                </c:pt>
                <c:pt idx="5323" formatCode="General">
                  <c:v>2.12798065615987</c:v>
                </c:pt>
                <c:pt idx="5324" formatCode="General">
                  <c:v>2.12796120576381</c:v>
                </c:pt>
                <c:pt idx="5325" formatCode="General">
                  <c:v>2.1279416929332902</c:v>
                </c:pt>
                <c:pt idx="5326" formatCode="General">
                  <c:v>2.1279221178682199</c:v>
                </c:pt>
                <c:pt idx="5327" formatCode="General">
                  <c:v>2.1279024807851301</c:v>
                </c:pt>
                <c:pt idx="5328" formatCode="General">
                  <c:v>2.12788278191762</c:v>
                </c:pt>
                <c:pt idx="5329" formatCode="General">
                  <c:v>2.1278630215168399</c:v>
                </c:pt>
                <c:pt idx="5330" formatCode="General">
                  <c:v>2.1278431998517302</c:v>
                </c:pt>
                <c:pt idx="5331" formatCode="General">
                  <c:v>2.12782331720928</c:v>
                </c:pt>
                <c:pt idx="5332" formatCode="General">
                  <c:v>2.1278033738945301</c:v>
                </c:pt>
                <c:pt idx="5333" formatCode="General">
                  <c:v>2.12778337023058</c:v>
                </c:pt>
                <c:pt idx="5334" formatCode="General">
                  <c:v>2.12776330655847</c:v>
                </c:pt>
                <c:pt idx="5335" formatCode="General">
                  <c:v>2.1277431832368299</c:v>
                </c:pt>
                <c:pt idx="5336" formatCode="General">
                  <c:v>2.1277230006416001</c:v>
                </c:pt>
                <c:pt idx="5337" formatCode="General">
                  <c:v>2.1277027591655102</c:v>
                </c:pt>
                <c:pt idx="5338" formatCode="General">
                  <c:v>2.1276824592175099</c:v>
                </c:pt>
                <c:pt idx="5339" formatCode="General">
                  <c:v>2.1276621012221102</c:v>
                </c:pt>
                <c:pt idx="5340" formatCode="General">
                  <c:v>2.1276416856185798</c:v>
                </c:pt>
                <c:pt idx="5341" formatCode="General">
                  <c:v>2.1276212128601402</c:v>
                </c:pt>
                <c:pt idx="5342" formatCode="General">
                  <c:v>2.1276006834129499</c:v>
                </c:pt>
                <c:pt idx="5343" formatCode="General">
                  <c:v>2.1275800977551902</c:v>
                </c:pt>
                <c:pt idx="5344" formatCode="General">
                  <c:v>2.1275594563759301</c:v>
                </c:pt>
                <c:pt idx="5345" formatCode="General">
                  <c:v>2.1275387597739801</c:v>
                </c:pt>
                <c:pt idx="5346" formatCode="General">
                  <c:v>2.1275180084567502</c:v>
                </c:pt>
                <c:pt idx="5347" formatCode="General">
                  <c:v>2.12749720293897</c:v>
                </c:pt>
                <c:pt idx="5348" formatCode="General">
                  <c:v>2.1274763437414799</c:v>
                </c:pt>
                <c:pt idx="5349" formatCode="General">
                  <c:v>2.1274554313898899</c:v>
                </c:pt>
                <c:pt idx="5350" formatCode="General">
                  <c:v>2.12743446641334</c:v>
                </c:pt>
                <c:pt idx="5351" formatCode="General">
                  <c:v>2.1274134493431198</c:v>
                </c:pt>
                <c:pt idx="5352" formatCode="General">
                  <c:v>2.1273923807114299</c:v>
                </c:pt>
                <c:pt idx="5353" formatCode="General">
                  <c:v>2.1273712610500701</c:v>
                </c:pt>
                <c:pt idx="5354" formatCode="General">
                  <c:v>2.1273500908891299</c:v>
                </c:pt>
                <c:pt idx="5355" formatCode="General">
                  <c:v>2.1273288707558198</c:v>
                </c:pt>
                <c:pt idx="5356" formatCode="General">
                  <c:v>2.1273076011732099</c:v>
                </c:pt>
                <c:pt idx="5357" formatCode="General">
                  <c:v>2.1272862826591101</c:v>
                </c:pt>
                <c:pt idx="5358" formatCode="General">
                  <c:v>2.1272649157249699</c:v>
                </c:pt>
                <c:pt idx="5359" formatCode="General">
                  <c:v>2.1272435008748398</c:v>
                </c:pt>
                <c:pt idx="5360" formatCode="General">
                  <c:v>2.1272220386043799</c:v>
                </c:pt>
                <c:pt idx="5361" formatCode="General">
                  <c:v>2.1272005294000298</c:v>
                </c:pt>
                <c:pt idx="5362" formatCode="General">
                  <c:v>2.1271789737381401</c:v>
                </c:pt>
                <c:pt idx="5363" formatCode="General">
                  <c:v>2.1271573720843202</c:v>
                </c:pt>
                <c:pt idx="5364" formatCode="General">
                  <c:v>2.1271357248927201</c:v>
                </c:pt>
                <c:pt idx="5365" formatCode="General">
                  <c:v>2.1271140326056002</c:v>
                </c:pt>
                <c:pt idx="5366" formatCode="General">
                  <c:v>2.12709229565283</c:v>
                </c:pt>
                <c:pt idx="5367" formatCode="General">
                  <c:v>2.1270705144515798</c:v>
                </c:pt>
                <c:pt idx="5368" formatCode="General">
                  <c:v>2.1270486894061098</c:v>
                </c:pt>
                <c:pt idx="5369" formatCode="General">
                  <c:v>2.12702682090762</c:v>
                </c:pt>
                <c:pt idx="5370" formatCode="General">
                  <c:v>2.1270049093342802</c:v>
                </c:pt>
                <c:pt idx="5371" formatCode="General">
                  <c:v>2.1269830961758802</c:v>
                </c:pt>
                <c:pt idx="5372" formatCode="General">
                  <c:v>2.1269611026792199</c:v>
                </c:pt>
                <c:pt idx="5373" formatCode="General">
                  <c:v>2.1269390672346198</c:v>
                </c:pt>
                <c:pt idx="5374" formatCode="General">
                  <c:v>2.12691699017138</c:v>
                </c:pt>
                <c:pt idx="5375" formatCode="General">
                  <c:v>2.1268948718072398</c:v>
                </c:pt>
                <c:pt idx="5376" formatCode="General">
                  <c:v>2.12687271244892</c:v>
                </c:pt>
                <c:pt idx="5377" formatCode="General">
                  <c:v>2.1268505123928598</c:v>
                </c:pt>
                <c:pt idx="5378" formatCode="General">
                  <c:v>2.12682827192589</c:v>
                </c:pt>
                <c:pt idx="5379" formatCode="General">
                  <c:v>2.1268059913260999</c:v>
                </c:pt>
                <c:pt idx="5380" formatCode="General">
                  <c:v>2.1267836708637202</c:v>
                </c:pt>
                <c:pt idx="5381" formatCode="General">
                  <c:v>2.1267613108020802</c:v>
                </c:pt>
                <c:pt idx="5382" formatCode="General">
                  <c:v>2.1267389113986002</c:v>
                </c:pt>
                <c:pt idx="5383" formatCode="General">
                  <c:v>2.12671647290591</c:v>
                </c:pt>
                <c:pt idx="5384" formatCode="General">
                  <c:v>2.1266939955728801</c:v>
                </c:pt>
                <c:pt idx="5385" formatCode="General">
                  <c:v>2.1266714796457902</c:v>
                </c:pt>
                <c:pt idx="5386" formatCode="General">
                  <c:v>2.12664892536948</c:v>
                </c:pt>
                <c:pt idx="5387" formatCode="General">
                  <c:v>2.1266263329884998</c:v>
                </c:pt>
                <c:pt idx="5388" formatCode="General">
                  <c:v>2.12660370274833</c:v>
                </c:pt>
                <c:pt idx="5389" formatCode="General">
                  <c:v>2.1265810348965002</c:v>
                </c:pt>
                <c:pt idx="5390" formatCode="General">
                  <c:v>2.1265583296837698</c:v>
                </c:pt>
                <c:pt idx="5391" formatCode="General">
                  <c:v>2.1265355873653</c:v>
                </c:pt>
                <c:pt idx="5392" formatCode="General">
                  <c:v>2.1265128082017402</c:v>
                </c:pt>
                <c:pt idx="5393" formatCode="General">
                  <c:v>2.12648999246028</c:v>
                </c:pt>
                <c:pt idx="5394" formatCode="General">
                  <c:v>2.12646714041577</c:v>
                </c:pt>
                <c:pt idx="5395" formatCode="General">
                  <c:v>2.1264442523516101</c:v>
                </c:pt>
                <c:pt idx="5396" formatCode="General">
                  <c:v>2.1264213285607498</c:v>
                </c:pt>
                <c:pt idx="5397" formatCode="General">
                  <c:v>2.1263983693464898</c:v>
                </c:pt>
                <c:pt idx="5398" formatCode="General">
                  <c:v>2.1263753750233199</c:v>
                </c:pt>
                <c:pt idx="5399" formatCode="General">
                  <c:v>2.1263523459176401</c:v>
                </c:pt>
                <c:pt idx="5400" formatCode="General">
                  <c:v>2.1263292823683302</c:v>
                </c:pt>
                <c:pt idx="5401" formatCode="General">
                  <c:v>2.1263061847273899</c:v>
                </c:pt>
                <c:pt idx="5402" formatCode="General">
                  <c:v>2.1262830533603201</c:v>
                </c:pt>
                <c:pt idx="5403" formatCode="General">
                  <c:v>2.1262598886465298</c:v>
                </c:pt>
                <c:pt idx="5404" formatCode="General">
                  <c:v>2.1262366909796002</c:v>
                </c:pt>
                <c:pt idx="5405" formatCode="General">
                  <c:v>2.1262134607674601</c:v>
                </c:pt>
                <c:pt idx="5406" formatCode="General">
                  <c:v>2.12619019843248</c:v>
                </c:pt>
                <c:pt idx="5407" formatCode="General">
                  <c:v>2.1261669044114102</c:v>
                </c:pt>
                <c:pt idx="5408" formatCode="General">
                  <c:v>2.12614357915532</c:v>
                </c:pt>
                <c:pt idx="5409" formatCode="General">
                  <c:v>2.1261202231293099</c:v>
                </c:pt>
                <c:pt idx="5410" formatCode="General">
                  <c:v>2.1260968368123101</c:v>
                </c:pt>
                <c:pt idx="5411" formatCode="General">
                  <c:v>2.1260734206965601</c:v>
                </c:pt>
                <c:pt idx="5412" formatCode="General">
                  <c:v>2.1260499752872</c:v>
                </c:pt>
                <c:pt idx="5413" formatCode="General">
                  <c:v>2.1260265011016601</c:v>
                </c:pt>
                <c:pt idx="5414" formatCode="General">
                  <c:v>2.1260029986690099</c:v>
                </c:pt>
                <c:pt idx="5415" formatCode="General">
                  <c:v>2.1259794685292301</c:v>
                </c:pt>
                <c:pt idx="5416" formatCode="General">
                  <c:v>2.1259559112323898</c:v>
                </c:pt>
                <c:pt idx="5417" formatCode="General">
                  <c:v>2.1259323273377899</c:v>
                </c:pt>
                <c:pt idx="5418" formatCode="General">
                  <c:v>2.12590871741304</c:v>
                </c:pt>
                <c:pt idx="5419" formatCode="General">
                  <c:v>2.1258850820330601</c:v>
                </c:pt>
                <c:pt idx="5420" formatCode="General">
                  <c:v>2.1258614217790299</c:v>
                </c:pt>
                <c:pt idx="5421" formatCode="General">
                  <c:v>2.1258377372374002</c:v>
                </c:pt>
                <c:pt idx="5422" formatCode="General">
                  <c:v>2.1258140289987102</c:v>
                </c:pt>
                <c:pt idx="5423" formatCode="General">
                  <c:v>2.12579029765651</c:v>
                </c:pt>
                <c:pt idx="5424" formatCode="General">
                  <c:v>2.1257665438062499</c:v>
                </c:pt>
                <c:pt idx="5425" formatCode="General">
                  <c:v>2.1257427680440801</c:v>
                </c:pt>
                <c:pt idx="5426" formatCode="General">
                  <c:v>2.1257189709657802</c:v>
                </c:pt>
                <c:pt idx="5427" formatCode="General">
                  <c:v>2.1256951531655601</c:v>
                </c:pt>
                <c:pt idx="5428" formatCode="General">
                  <c:v>2.1256713152350302</c:v>
                </c:pt>
                <c:pt idx="5429" formatCode="General">
                  <c:v>2.1256474577620299</c:v>
                </c:pt>
                <c:pt idx="5430" formatCode="General">
                  <c:v>2.12562358132964</c:v>
                </c:pt>
                <c:pt idx="5431" formatCode="General">
                  <c:v>2.1255996865151499</c:v>
                </c:pt>
                <c:pt idx="5432" formatCode="General">
                  <c:v>2.12557577388904</c:v>
                </c:pt>
                <c:pt idx="5433" formatCode="General">
                  <c:v>2.1255518440141499</c:v>
                </c:pt>
                <c:pt idx="5434" formatCode="General">
                  <c:v>2.1255278974447802</c:v>
                </c:pt>
                <c:pt idx="5435" formatCode="General">
                  <c:v>2.1255039347258902</c:v>
                </c:pt>
                <c:pt idx="5436" formatCode="General">
                  <c:v>2.1254799563924101</c:v>
                </c:pt>
                <c:pt idx="5437" formatCode="General">
                  <c:v>2.1254559629685801</c:v>
                </c:pt>
                <c:pt idx="5438" formatCode="General">
                  <c:v>2.1254319549673801</c:v>
                </c:pt>
                <c:pt idx="5439" formatCode="General">
                  <c:v>2.1254079328900701</c:v>
                </c:pt>
                <c:pt idx="5440" formatCode="General">
                  <c:v>2.1253838972257801</c:v>
                </c:pt>
                <c:pt idx="5441" formatCode="General">
                  <c:v>2.1253598484511902</c:v>
                </c:pt>
                <c:pt idx="5442" formatCode="General">
                  <c:v>2.1253357870303402</c:v>
                </c:pt>
                <c:pt idx="5443" formatCode="General">
                  <c:v>2.1253117134144901</c:v>
                </c:pt>
                <c:pt idx="5444" formatCode="General">
                  <c:v>2.12528762804209</c:v>
                </c:pt>
                <c:pt idx="5445" formatCode="General">
                  <c:v>2.12526353133882</c:v>
                </c:pt>
                <c:pt idx="5446" formatCode="General">
                  <c:v>2.1252394237177699</c:v>
                </c:pt>
                <c:pt idx="5447" formatCode="General">
                  <c:v>2.1252153055796299</c:v>
                </c:pt>
                <c:pt idx="5448" formatCode="General">
                  <c:v>2.1251911773130798</c:v>
                </c:pt>
                <c:pt idx="5449" formatCode="General">
                  <c:v>2.1251670392951101</c:v>
                </c:pt>
                <c:pt idx="5450" formatCode="General">
                  <c:v>2.12514289189158</c:v>
                </c:pt>
                <c:pt idx="5451" formatCode="General">
                  <c:v>2.1251187354577499</c:v>
                </c:pt>
                <c:pt idx="5452" formatCode="General">
                  <c:v>2.1250947183498199</c:v>
                </c:pt>
                <c:pt idx="5453" formatCode="General">
                  <c:v>2.1250705481598899</c:v>
                </c:pt>
                <c:pt idx="5454" formatCode="General">
                  <c:v>2.12504637002001</c:v>
                </c:pt>
                <c:pt idx="5455" formatCode="General">
                  <c:v>2.12502218425155</c:v>
                </c:pt>
                <c:pt idx="5456" formatCode="General">
                  <c:v>2.1249979911691099</c:v>
                </c:pt>
                <c:pt idx="5457" formatCode="General">
                  <c:v>2.1249737910814499</c:v>
                </c:pt>
                <c:pt idx="5458" formatCode="General">
                  <c:v>2.1249495842924402</c:v>
                </c:pt>
                <c:pt idx="5459" formatCode="General">
                  <c:v>2.124925371102</c:v>
                </c:pt>
                <c:pt idx="5460" formatCode="General">
                  <c:v>2.1249011518071299</c:v>
                </c:pt>
                <c:pt idx="5461" formatCode="General">
                  <c:v>2.1248769267029401</c:v>
                </c:pt>
                <c:pt idx="5462" formatCode="General">
                  <c:v>2.12485269608367</c:v>
                </c:pt>
                <c:pt idx="5463" formatCode="General">
                  <c:v>2.1248284602436698</c:v>
                </c:pt>
                <c:pt idx="5464" formatCode="General">
                  <c:v>2.12480421947848</c:v>
                </c:pt>
                <c:pt idx="5465" formatCode="General">
                  <c:v>2.1247799740857798</c:v>
                </c:pt>
                <c:pt idx="5466" formatCode="General">
                  <c:v>2.1247557243664201</c:v>
                </c:pt>
                <c:pt idx="5467" formatCode="General">
                  <c:v>2.1247314706253002</c:v>
                </c:pt>
                <c:pt idx="5468" formatCode="General">
                  <c:v>2.1247072131723401</c:v>
                </c:pt>
                <c:pt idx="5469" formatCode="General">
                  <c:v>2.1246829523233499</c:v>
                </c:pt>
                <c:pt idx="5470" formatCode="General">
                  <c:v>2.1246586884008001</c:v>
                </c:pt>
                <c:pt idx="5471" formatCode="General">
                  <c:v>2.12463442173464</c:v>
                </c:pt>
                <c:pt idx="5472" formatCode="General">
                  <c:v>2.1246101526629801</c:v>
                </c:pt>
                <c:pt idx="5473" formatCode="General">
                  <c:v>2.1245858815327399</c:v>
                </c:pt>
                <c:pt idx="5474" formatCode="General">
                  <c:v>2.1245616087002199</c:v>
                </c:pt>
                <c:pt idx="5475" formatCode="General">
                  <c:v>2.1245373345315901</c:v>
                </c:pt>
                <c:pt idx="5476" formatCode="General">
                  <c:v>2.1245130594033101</c:v>
                </c:pt>
                <c:pt idx="5477" formatCode="General">
                  <c:v>2.1244887837024802</c:v>
                </c:pt>
                <c:pt idx="5478" formatCode="General">
                  <c:v>2.1244645078271298</c:v>
                </c:pt>
                <c:pt idx="5479" formatCode="General">
                  <c:v>2.1244402321862998</c:v>
                </c:pt>
                <c:pt idx="5480" formatCode="General">
                  <c:v>2.1244159572002301</c:v>
                </c:pt>
                <c:pt idx="5481" formatCode="General">
                  <c:v>2.12439168330032</c:v>
                </c:pt>
                <c:pt idx="5482" formatCode="General">
                  <c:v>2.12436741092904</c:v>
                </c:pt>
                <c:pt idx="5483" formatCode="General">
                  <c:v>2.1243431405397701</c:v>
                </c:pt>
                <c:pt idx="5484" formatCode="General">
                  <c:v>2.12431887259658</c:v>
                </c:pt>
                <c:pt idx="5485" formatCode="General">
                  <c:v>2.1242946075738698</c:v>
                </c:pt>
                <c:pt idx="5486" formatCode="General">
                  <c:v>2.12427034595594</c:v>
                </c:pt>
                <c:pt idx="5487" formatCode="General">
                  <c:v>2.1242460882365699</c:v>
                </c:pt>
                <c:pt idx="5488" formatCode="General">
                  <c:v>2.1242218349184099</c:v>
                </c:pt>
                <c:pt idx="5489" formatCode="General">
                  <c:v>2.1241975865123499</c:v>
                </c:pt>
                <c:pt idx="5490" formatCode="General">
                  <c:v>2.1241733435368801</c:v>
                </c:pt>
                <c:pt idx="5491" formatCode="General">
                  <c:v>2.1241491065173101</c:v>
                </c:pt>
                <c:pt idx="5492" formatCode="General">
                  <c:v>2.12412487598495</c:v>
                </c:pt>
                <c:pt idx="5493" formatCode="General">
                  <c:v>2.1241006524763102</c:v>
                </c:pt>
                <c:pt idx="5494" formatCode="General">
                  <c:v>2.1240764365321798</c:v>
                </c:pt>
                <c:pt idx="5495" formatCode="General">
                  <c:v>2.1240522286967298</c:v>
                </c:pt>
                <c:pt idx="5496" formatCode="General">
                  <c:v>2.1240280295164999</c:v>
                </c:pt>
                <c:pt idx="5497" formatCode="General">
                  <c:v>2.12400383953953</c:v>
                </c:pt>
                <c:pt idx="5498" formatCode="General">
                  <c:v>2.1239796593142701</c:v>
                </c:pt>
                <c:pt idx="5499" formatCode="General">
                  <c:v>2.1239554893886301</c:v>
                </c:pt>
                <c:pt idx="5500" formatCode="General">
                  <c:v>2.1239313303089902</c:v>
                </c:pt>
                <c:pt idx="5501" formatCode="General">
                  <c:v>2.1239071826192202</c:v>
                </c:pt>
                <c:pt idx="5502" formatCode="General">
                  <c:v>2.1238830468596501</c:v>
                </c:pt>
                <c:pt idx="5503" formatCode="General">
                  <c:v>2.1238589235661598</c:v>
                </c:pt>
                <c:pt idx="5504" formatCode="General">
                  <c:v>2.1238348132692599</c:v>
                </c:pt>
                <c:pt idx="5505" formatCode="General">
                  <c:v>2.1238107164931499</c:v>
                </c:pt>
                <c:pt idx="5506" formatCode="General">
                  <c:v>2.1237866337548899</c:v>
                </c:pt>
                <c:pt idx="5507" formatCode="General">
                  <c:v>2.1237625655636001</c:v>
                </c:pt>
                <c:pt idx="5508" formatCode="General">
                  <c:v>2.1237385124196599</c:v>
                </c:pt>
                <c:pt idx="5509" formatCode="General">
                  <c:v>2.1237144748140402</c:v>
                </c:pt>
                <c:pt idx="5510" formatCode="General">
                  <c:v>2.1236904532276299</c:v>
                </c:pt>
                <c:pt idx="5511" formatCode="General">
                  <c:v>2.1236664481306899</c:v>
                </c:pt>
                <c:pt idx="5512" formatCode="General">
                  <c:v>2.1236424599823098</c:v>
                </c:pt>
                <c:pt idx="5513" formatCode="General">
                  <c:v>2.1236184892299699</c:v>
                </c:pt>
                <c:pt idx="5514" formatCode="General">
                  <c:v>2.1235945363091999</c:v>
                </c:pt>
                <c:pt idx="5515" formatCode="General">
                  <c:v>2.1235706016432698</c:v>
                </c:pt>
                <c:pt idx="5516" formatCode="General">
                  <c:v>2.1235466856429701</c:v>
                </c:pt>
                <c:pt idx="5517" formatCode="General">
                  <c:v>2.1235227887065302</c:v>
                </c:pt>
                <c:pt idx="5518" formatCode="General">
                  <c:v>2.1234989112195102</c:v>
                </c:pt>
                <c:pt idx="5519" formatCode="General">
                  <c:v>2.1234750535548499</c:v>
                </c:pt>
                <c:pt idx="5520" formatCode="General">
                  <c:v>2.1234512160730001</c:v>
                </c:pt>
                <c:pt idx="5521" formatCode="General">
                  <c:v>2.1234273991221002</c:v>
                </c:pt>
                <c:pt idx="5522" formatCode="General">
                  <c:v>2.1234036030382102</c:v>
                </c:pt>
                <c:pt idx="5523" formatCode="General">
                  <c:v>2.1233798281456999</c:v>
                </c:pt>
                <c:pt idx="5524" formatCode="General">
                  <c:v>2.1233560747576399</c:v>
                </c:pt>
                <c:pt idx="5525" formatCode="General">
                  <c:v>2.1233323431762501</c:v>
                </c:pt>
                <c:pt idx="5526" formatCode="General">
                  <c:v>2.1233086336934801</c:v>
                </c:pt>
                <c:pt idx="5527" formatCode="General">
                  <c:v>2.1232849465916299</c:v>
                </c:pt>
                <c:pt idx="5528" formatCode="General">
                  <c:v>2.1232612821439498</c:v>
                </c:pt>
                <c:pt idx="5529" formatCode="General">
                  <c:v>2.1232376406153999</c:v>
                </c:pt>
                <c:pt idx="5530" formatCode="General">
                  <c:v>2.12321402226338</c:v>
                </c:pt>
                <c:pt idx="5531" formatCode="General">
                  <c:v>2.1231904273385398</c:v>
                </c:pt>
                <c:pt idx="5532" formatCode="General">
                  <c:v>2.1231668560856098</c:v>
                </c:pt>
                <c:pt idx="5533" formatCode="General">
                  <c:v>2.1231434636181001</c:v>
                </c:pt>
                <c:pt idx="5534" formatCode="General">
                  <c:v>2.12311994382606</c:v>
                </c:pt>
                <c:pt idx="5535" formatCode="General">
                  <c:v>2.1230964484860499</c:v>
                </c:pt>
                <c:pt idx="5536" formatCode="General">
                  <c:v>2.1230729778292998</c:v>
                </c:pt>
                <c:pt idx="5537" formatCode="General">
                  <c:v>2.1230495320855698</c:v>
                </c:pt>
                <c:pt idx="5538" formatCode="General">
                  <c:v>2.1230261114840401</c:v>
                </c:pt>
                <c:pt idx="5539" formatCode="General">
                  <c:v>2.12300271625424</c:v>
                </c:pt>
                <c:pt idx="5540" formatCode="General">
                  <c:v>2.1229793466268698</c:v>
                </c:pt>
                <c:pt idx="5541" formatCode="General">
                  <c:v>2.1229560028346599</c:v>
                </c:pt>
                <c:pt idx="5542" formatCode="General">
                  <c:v>2.1229326851132302</c:v>
                </c:pt>
                <c:pt idx="5543" formatCode="General">
                  <c:v>2.1229093937017902</c:v>
                </c:pt>
                <c:pt idx="5544" formatCode="General">
                  <c:v>2.1228861288439602</c:v>
                </c:pt>
                <c:pt idx="5545" formatCode="General">
                  <c:v>2.1228628907884199</c:v>
                </c:pt>
                <c:pt idx="5546" formatCode="General">
                  <c:v>2.1228396797895499</c:v>
                </c:pt>
                <c:pt idx="5547" formatCode="General">
                  <c:v>2.12281649610803</c:v>
                </c:pt>
                <c:pt idx="5548" formatCode="General">
                  <c:v>2.1227933400113899</c:v>
                </c:pt>
                <c:pt idx="5549" formatCode="General">
                  <c:v>2.1227702117744198</c:v>
                </c:pt>
                <c:pt idx="5550" formatCode="General">
                  <c:v>2.1227471116796099</c:v>
                </c:pt>
                <c:pt idx="5551" formatCode="General">
                  <c:v>2.1227240400174399</c:v>
                </c:pt>
                <c:pt idx="5552" formatCode="General">
                  <c:v>2.1227009970866901</c:v>
                </c:pt>
                <c:pt idx="5553" formatCode="General">
                  <c:v>2.1226779831945599</c:v>
                </c:pt>
                <c:pt idx="5554" formatCode="General">
                  <c:v>2.1226549986568299</c:v>
                </c:pt>
                <c:pt idx="5555" formatCode="General">
                  <c:v>2.1226320437978399</c:v>
                </c:pt>
                <c:pt idx="5556" formatCode="General">
                  <c:v>2.1226091189505101</c:v>
                </c:pt>
                <c:pt idx="5557" formatCode="General">
                  <c:v>2.1225862244561702</c:v>
                </c:pt>
                <c:pt idx="5558" formatCode="General">
                  <c:v>2.1225633606644099</c:v>
                </c:pt>
                <c:pt idx="5559" formatCode="General">
                  <c:v>2.12254052793278</c:v>
                </c:pt>
                <c:pt idx="5560" formatCode="General">
                  <c:v>2.1225177266264899</c:v>
                </c:pt>
                <c:pt idx="5561" formatCode="General">
                  <c:v>2.1224949571180001</c:v>
                </c:pt>
                <c:pt idx="5562" formatCode="General">
                  <c:v>2.12247221978655</c:v>
                </c:pt>
                <c:pt idx="5563" formatCode="General">
                  <c:v>2.1224495150176201</c:v>
                </c:pt>
                <c:pt idx="5564" formatCode="General">
                  <c:v>2.12242684320241</c:v>
                </c:pt>
                <c:pt idx="5565" formatCode="General">
                  <c:v>2.1224042047371099</c:v>
                </c:pt>
                <c:pt idx="5566" formatCode="General">
                  <c:v>2.1223816000223201</c:v>
                </c:pt>
                <c:pt idx="5567" formatCode="General">
                  <c:v>2.1223590294622299</c:v>
                </c:pt>
                <c:pt idx="5568" formatCode="General">
                  <c:v>2.1223364934639402</c:v>
                </c:pt>
                <c:pt idx="5569" formatCode="General">
                  <c:v>2.1223139924365699</c:v>
                </c:pt>
                <c:pt idx="5570" formatCode="General">
                  <c:v>2.12229152679053</c:v>
                </c:pt>
                <c:pt idx="5571" formatCode="General">
                  <c:v>2.12226909693661</c:v>
                </c:pt>
                <c:pt idx="5572" formatCode="General">
                  <c:v>2.1222467032851502</c:v>
                </c:pt>
                <c:pt idx="5573" formatCode="General">
                  <c:v>2.1222243462451602</c:v>
                </c:pt>
                <c:pt idx="5574" formatCode="General">
                  <c:v>2.1222020262234498</c:v>
                </c:pt>
                <c:pt idx="5575" formatCode="General">
                  <c:v>2.1221797436237799</c:v>
                </c:pt>
                <c:pt idx="5576" formatCode="General">
                  <c:v>2.12215749884595</c:v>
                </c:pt>
                <c:pt idx="5577" formatCode="General">
                  <c:v>2.1221352922850301</c:v>
                </c:pt>
                <c:pt idx="5578" formatCode="General">
                  <c:v>2.1221131243304798</c:v>
                </c:pt>
                <c:pt idx="5579" formatCode="General">
                  <c:v>2.1220909953653799</c:v>
                </c:pt>
                <c:pt idx="5580" formatCode="General">
                  <c:v>2.1220689057656901</c:v>
                </c:pt>
                <c:pt idx="5581" formatCode="General">
                  <c:v>2.1220468558994598</c:v>
                </c:pt>
                <c:pt idx="5582" formatCode="General">
                  <c:v>2.1220248461262199</c:v>
                </c:pt>
                <c:pt idx="5583" formatCode="General">
                  <c:v>2.1220028767963099</c:v>
                </c:pt>
                <c:pt idx="5584" formatCode="General">
                  <c:v>2.1219809482502998</c:v>
                </c:pt>
                <c:pt idx="5585" formatCode="General">
                  <c:v>2.1219590608184902</c:v>
                </c:pt>
                <c:pt idx="5586" formatCode="General">
                  <c:v>2.1219372148204001</c:v>
                </c:pt>
                <c:pt idx="5587" formatCode="General">
                  <c:v>2.12191541056441</c:v>
                </c:pt>
                <c:pt idx="5588" formatCode="General">
                  <c:v>2.12189364834737</c:v>
                </c:pt>
                <c:pt idx="5589" formatCode="General">
                  <c:v>2.1218719284543899</c:v>
                </c:pt>
                <c:pt idx="5590" formatCode="General">
                  <c:v>2.1218502511585902</c:v>
                </c:pt>
                <c:pt idx="5591" formatCode="General">
                  <c:v>2.1218286167209599</c:v>
                </c:pt>
                <c:pt idx="5592" formatCode="General">
                  <c:v>2.1218070253903401</c:v>
                </c:pt>
                <c:pt idx="5593" formatCode="General">
                  <c:v>2.1217854774034</c:v>
                </c:pt>
                <c:pt idx="5594" formatCode="General">
                  <c:v>2.1217639729847</c:v>
                </c:pt>
                <c:pt idx="5595" formatCode="General">
                  <c:v>2.1217425123468798</c:v>
                </c:pt>
                <c:pt idx="5596" formatCode="General">
                  <c:v>2.1217210956908201</c:v>
                </c:pt>
                <c:pt idx="5597" formatCode="General">
                  <c:v>2.12169972320598</c:v>
                </c:pt>
                <c:pt idx="5598" formatCode="General">
                  <c:v>2.1216783950707101</c:v>
                </c:pt>
                <c:pt idx="5599" formatCode="General">
                  <c:v>2.1216571114526501</c:v>
                </c:pt>
                <c:pt idx="5600" formatCode="General">
                  <c:v>2.1216358725092199</c:v>
                </c:pt>
                <c:pt idx="5601" formatCode="General">
                  <c:v>2.1216146783881298</c:v>
                </c:pt>
                <c:pt idx="5602" formatCode="General">
                  <c:v>2.1215935292279302</c:v>
                </c:pt>
                <c:pt idx="5603" formatCode="General">
                  <c:v>2.1215724251586598</c:v>
                </c:pt>
                <c:pt idx="5604" formatCode="General">
                  <c:v>2.1215513663024899</c:v>
                </c:pt>
                <c:pt idx="5605" formatCode="General">
                  <c:v>2.12153035277441</c:v>
                </c:pt>
                <c:pt idx="5606" formatCode="General">
                  <c:v>2.12150938468297</c:v>
                </c:pt>
                <c:pt idx="5607" formatCode="General">
                  <c:v>2.1214884621310399</c:v>
                </c:pt>
                <c:pt idx="5608" formatCode="General">
                  <c:v>2.1214675852165401</c:v>
                </c:pt>
                <c:pt idx="5609" formatCode="General">
                  <c:v>2.1214467540333102</c:v>
                </c:pt>
                <c:pt idx="5610" formatCode="General">
                  <c:v>2.12142596867182</c:v>
                </c:pt>
                <c:pt idx="5611" formatCode="General">
                  <c:v>2.12140522922004</c:v>
                </c:pt>
                <c:pt idx="5612" formatCode="General">
                  <c:v>2.12138453576422</c:v>
                </c:pt>
                <c:pt idx="5613" formatCode="General">
                  <c:v>2.1213638883896899</c:v>
                </c:pt>
                <c:pt idx="5614" formatCode="General">
                  <c:v>2.1213434487660998</c:v>
                </c:pt>
                <c:pt idx="5615" formatCode="General">
                  <c:v>2.1213228973225702</c:v>
                </c:pt>
                <c:pt idx="5616" formatCode="General">
                  <c:v>2.12130239229201</c:v>
                </c:pt>
                <c:pt idx="5617" formatCode="General">
                  <c:v>2.1212819337650299</c:v>
                </c:pt>
                <c:pt idx="5618" formatCode="General">
                  <c:v>2.1212615218350299</c:v>
                </c:pt>
                <c:pt idx="5619" formatCode="General">
                  <c:v>2.1212411565987899</c:v>
                </c:pt>
                <c:pt idx="5620" formatCode="General">
                  <c:v>2.1212208381570901</c:v>
                </c:pt>
                <c:pt idx="5621" formatCode="General">
                  <c:v>2.12120056661524</c:v>
                </c:pt>
                <c:pt idx="5622" formatCode="General">
                  <c:v>2.1211803420835902</c:v>
                </c:pt>
                <c:pt idx="5623" formatCode="General">
                  <c:v>2.1211601646779301</c:v>
                </c:pt>
                <c:pt idx="5624" formatCode="General">
                  <c:v>2.12114003451995</c:v>
                </c:pt>
                <c:pt idx="5625" formatCode="General">
                  <c:v>2.1211199517374699</c:v>
                </c:pt>
                <c:pt idx="5626" formatCode="General">
                  <c:v>2.1210999164647499</c:v>
                </c:pt>
                <c:pt idx="5627" formatCode="General">
                  <c:v>2.1210799288426898</c:v>
                </c:pt>
                <c:pt idx="5628" formatCode="General">
                  <c:v>2.1210599890189301</c:v>
                </c:pt>
                <c:pt idx="5629" formatCode="General">
                  <c:v>2.12104009714793</c:v>
                </c:pt>
                <c:pt idx="5630" formatCode="General">
                  <c:v>2.1210202533909799</c:v>
                </c:pt>
                <c:pt idx="5631" formatCode="General">
                  <c:v>2.1210004579161001</c:v>
                </c:pt>
                <c:pt idx="5632" formatCode="General">
                  <c:v>2.1209807108979399</c:v>
                </c:pt>
                <c:pt idx="5633" formatCode="General">
                  <c:v>2.12096101251757</c:v>
                </c:pt>
                <c:pt idx="5634" formatCode="General">
                  <c:v>2.12094136296222</c:v>
                </c:pt>
                <c:pt idx="5635" formatCode="General">
                  <c:v>2.1209217624249401</c:v>
                </c:pt>
                <c:pt idx="5636" formatCode="General">
                  <c:v>2.1209022111042701</c:v>
                </c:pt>
                <c:pt idx="5637" formatCode="General">
                  <c:v>2.1208827092037699</c:v>
                </c:pt>
                <c:pt idx="5638" formatCode="General">
                  <c:v>2.12086325693152</c:v>
                </c:pt>
                <c:pt idx="5639" formatCode="General">
                  <c:v>2.1208438544996602</c:v>
                </c:pt>
                <c:pt idx="5640" formatCode="General">
                  <c:v>2.12082450212371</c:v>
                </c:pt>
                <c:pt idx="5641" formatCode="General">
                  <c:v>2.1208052000220401</c:v>
                </c:pt>
                <c:pt idx="5642" formatCode="General">
                  <c:v>2.1207859484151701</c:v>
                </c:pt>
                <c:pt idx="5643" formatCode="General">
                  <c:v>2.12076674752511</c:v>
                </c:pt>
                <c:pt idx="5644" formatCode="General">
                  <c:v>2.1207475975746299</c:v>
                </c:pt>
                <c:pt idx="5645" formatCode="General">
                  <c:v>2.1207284987865398</c:v>
                </c:pt>
                <c:pt idx="5646" formatCode="General">
                  <c:v>2.1207094513829601</c:v>
                </c:pt>
                <c:pt idx="5647" formatCode="General">
                  <c:v>2.1206904555845201</c:v>
                </c:pt>
                <c:pt idx="5648" formatCode="General">
                  <c:v>2.1206715116096602</c:v>
                </c:pt>
                <c:pt idx="5649" formatCode="General">
                  <c:v>2.12065261967382</c:v>
                </c:pt>
                <c:pt idx="5650" formatCode="General">
                  <c:v>2.1206337799887001</c:v>
                </c:pt>
                <c:pt idx="5651" formatCode="General">
                  <c:v>2.1206149927615399</c:v>
                </c:pt>
                <c:pt idx="5652" formatCode="General">
                  <c:v>2.12059625819436</c:v>
                </c:pt>
                <c:pt idx="5653" formatCode="General">
                  <c:v>2.1205775764832802</c:v>
                </c:pt>
                <c:pt idx="5654" formatCode="General">
                  <c:v>2.1205589478178402</c:v>
                </c:pt>
                <c:pt idx="5655" formatCode="General">
                  <c:v>2.12054037238034</c:v>
                </c:pt>
                <c:pt idx="5656" formatCode="General">
                  <c:v>2.1205218503452499</c:v>
                </c:pt>
                <c:pt idx="5657" formatCode="General">
                  <c:v>2.1205033818786201</c:v>
                </c:pt>
                <c:pt idx="5658" formatCode="General">
                  <c:v>2.1204849671375801</c:v>
                </c:pt>
                <c:pt idx="5659" formatCode="General">
                  <c:v>2.1204666062698299</c:v>
                </c:pt>
                <c:pt idx="5660" formatCode="General">
                  <c:v>2.1204482994132401</c:v>
                </c:pt>
                <c:pt idx="5661" formatCode="General">
                  <c:v>2.12043004669545</c:v>
                </c:pt>
                <c:pt idx="5662" formatCode="General">
                  <c:v>2.1204118482335899</c:v>
                </c:pt>
                <c:pt idx="5663" formatCode="General">
                  <c:v>2.1203937041339902</c:v>
                </c:pt>
                <c:pt idx="5664" formatCode="General">
                  <c:v>2.1203756144919699</c:v>
                </c:pt>
                <c:pt idx="5665" formatCode="General">
                  <c:v>2.12035757939175</c:v>
                </c:pt>
                <c:pt idx="5666" formatCode="General">
                  <c:v>2.1203395989063201</c:v>
                </c:pt>
                <c:pt idx="5667" formatCode="General">
                  <c:v>2.1203216730974801</c:v>
                </c:pt>
                <c:pt idx="5668" formatCode="General">
                  <c:v>2.1203038020158198</c:v>
                </c:pt>
                <c:pt idx="5669" formatCode="General">
                  <c:v>2.1202859857009102</c:v>
                </c:pt>
                <c:pt idx="5670" formatCode="General">
                  <c:v>2.1202682241813999</c:v>
                </c:pt>
                <c:pt idx="5671" formatCode="General">
                  <c:v>2.1202505174752799</c:v>
                </c:pt>
                <c:pt idx="5672" formatCode="General">
                  <c:v>2.1202328655901899</c:v>
                </c:pt>
                <c:pt idx="5673" formatCode="General">
                  <c:v>2.1202152685237201</c:v>
                </c:pt>
                <c:pt idx="5674" formatCode="General">
                  <c:v>2.1201977262638199</c:v>
                </c:pt>
                <c:pt idx="5675" formatCode="General">
                  <c:v>2.1201802387892501</c:v>
                </c:pt>
                <c:pt idx="5676" formatCode="General">
                  <c:v>2.1201628060700699</c:v>
                </c:pt>
                <c:pt idx="5677" formatCode="General">
                  <c:v>2.1201454280681902</c:v>
                </c:pt>
                <c:pt idx="5678" formatCode="General">
                  <c:v>2.1201281047378999</c:v>
                </c:pt>
                <c:pt idx="5679" formatCode="General">
                  <c:v>2.1201108360265102</c:v>
                </c:pt>
                <c:pt idx="5680" formatCode="General">
                  <c:v>2.1200936218749802</c:v>
                </c:pt>
                <c:pt idx="5681" formatCode="General">
                  <c:v>2.1200764622185901</c:v>
                </c:pt>
                <c:pt idx="5682" formatCode="General">
                  <c:v>2.1200593569876101</c:v>
                </c:pt>
                <c:pt idx="5683" formatCode="General">
                  <c:v>2.1200423061079898</c:v>
                </c:pt>
                <c:pt idx="5684" formatCode="General">
                  <c:v>2.1200253095021</c:v>
                </c:pt>
                <c:pt idx="5685" formatCode="General">
                  <c:v>2.1200083670894498</c:v>
                </c:pt>
                <c:pt idx="5686" formatCode="General">
                  <c:v>2.1199914787873602</c:v>
                </c:pt>
                <c:pt idx="5687" formatCode="General">
                  <c:v>2.11997464451172</c:v>
                </c:pt>
                <c:pt idx="5688" formatCode="General">
                  <c:v>2.1199578641776702</c:v>
                </c:pt>
                <c:pt idx="5689" formatCode="General">
                  <c:v>2.1199411377002901</c:v>
                </c:pt>
                <c:pt idx="5690" formatCode="General">
                  <c:v>2.11992446499531</c:v>
                </c:pt>
                <c:pt idx="5691" formatCode="General">
                  <c:v>2.1199078459796801</c:v>
                </c:pt>
                <c:pt idx="5692" formatCode="General">
                  <c:v>2.1198912805722498</c:v>
                </c:pt>
                <c:pt idx="5693" formatCode="General">
                  <c:v>2.11987476869436</c:v>
                </c:pt>
                <c:pt idx="5694" formatCode="General">
                  <c:v>2.1198583102703199</c:v>
                </c:pt>
                <c:pt idx="5695" formatCode="General">
                  <c:v>2.1198419052280202</c:v>
                </c:pt>
                <c:pt idx="5696" formatCode="General">
                  <c:v>2.1198257250893699</c:v>
                </c:pt>
                <c:pt idx="5697" formatCode="General">
                  <c:v>2.1198094302864701</c:v>
                </c:pt>
                <c:pt idx="5698" formatCode="General">
                  <c:v>2.1197931887492301</c:v>
                </c:pt>
                <c:pt idx="5699" formatCode="General">
                  <c:v>2.1197770004251502</c:v>
                </c:pt>
                <c:pt idx="5700" formatCode="General">
                  <c:v>2.1197608652671001</c:v>
                </c:pt>
                <c:pt idx="5701" formatCode="General">
                  <c:v>2.1197447832335401</c:v>
                </c:pt>
                <c:pt idx="5702" formatCode="General">
                  <c:v>2.1197287542886598</c:v>
                </c:pt>
                <c:pt idx="5703" formatCode="General">
                  <c:v>2.1197127784025098</c:v>
                </c:pt>
                <c:pt idx="5704" formatCode="General">
                  <c:v>2.1196968555509699</c:v>
                </c:pt>
                <c:pt idx="5705" formatCode="General">
                  <c:v>2.1196809857157799</c:v>
                </c:pt>
                <c:pt idx="5706" formatCode="General">
                  <c:v>2.1196651688844401</c:v>
                </c:pt>
                <c:pt idx="5707" formatCode="General">
                  <c:v>2.1196494050500601</c:v>
                </c:pt>
                <c:pt idx="5708" formatCode="General">
                  <c:v>2.1196336942112</c:v>
                </c:pt>
                <c:pt idx="5709" formatCode="General">
                  <c:v>2.1196180363715902</c:v>
                </c:pt>
                <c:pt idx="5710" formatCode="General">
                  <c:v>2.1196024315398301</c:v>
                </c:pt>
                <c:pt idx="5711" formatCode="General">
                  <c:v>2.11958687972907</c:v>
                </c:pt>
                <c:pt idx="5712" formatCode="General">
                  <c:v>2.1195713809565802</c:v>
                </c:pt>
                <c:pt idx="5713" formatCode="General">
                  <c:v>2.1195559352433202</c:v>
                </c:pt>
                <c:pt idx="5714" formatCode="General">
                  <c:v>2.1195405426134499</c:v>
                </c:pt>
                <c:pt idx="5715" formatCode="General">
                  <c:v>2.1195252030938501</c:v>
                </c:pt>
                <c:pt idx="5716" formatCode="General">
                  <c:v>2.1195099167135001</c:v>
                </c:pt>
                <c:pt idx="5717" formatCode="General">
                  <c:v>2.11949468350298</c:v>
                </c:pt>
                <c:pt idx="5718" formatCode="General">
                  <c:v>2.1194795034937601</c:v>
                </c:pt>
                <c:pt idx="5719" formatCode="General">
                  <c:v>2.1194643767176702</c:v>
                </c:pt>
                <c:pt idx="5720" formatCode="General">
                  <c:v>2.11944930320622</c:v>
                </c:pt>
                <c:pt idx="5721" formatCode="General">
                  <c:v>2.11943428298992</c:v>
                </c:pt>
                <c:pt idx="5722" formatCode="General">
                  <c:v>2.1194193160976602</c:v>
                </c:pt>
                <c:pt idx="5723" formatCode="General">
                  <c:v>2.1194044025560199</c:v>
                </c:pt>
                <c:pt idx="5724" formatCode="General">
                  <c:v>2.11938954238861</c:v>
                </c:pt>
                <c:pt idx="5725" formatCode="General">
                  <c:v>2.1193747356154402</c:v>
                </c:pt>
                <c:pt idx="5726" formatCode="General">
                  <c:v>2.1193599822522602</c:v>
                </c:pt>
                <c:pt idx="5727" formatCode="General">
                  <c:v>2.1193452823099399</c:v>
                </c:pt>
                <c:pt idx="5728" formatCode="General">
                  <c:v>2.1193306357938901</c:v>
                </c:pt>
                <c:pt idx="5729" formatCode="General">
                  <c:v>2.1193160427034399</c:v>
                </c:pt>
                <c:pt idx="5730" formatCode="General">
                  <c:v>2.1193015030313398</c:v>
                </c:pt>
                <c:pt idx="5731" formatCode="General">
                  <c:v>2.1192870167632001</c:v>
                </c:pt>
                <c:pt idx="5732" formatCode="General">
                  <c:v>2.1192725838770698</c:v>
                </c:pt>
                <c:pt idx="5733" formatCode="General">
                  <c:v>2.11925820434295</c:v>
                </c:pt>
                <c:pt idx="5734" formatCode="General">
                  <c:v>2.1192438781224299</c:v>
                </c:pt>
                <c:pt idx="5735" formatCode="General">
                  <c:v>2.1192296051683401</c:v>
                </c:pt>
                <c:pt idx="5736" formatCode="General">
                  <c:v>2.1192153854244302</c:v>
                </c:pt>
                <c:pt idx="5737" formatCode="General">
                  <c:v>2.1192012188251699</c:v>
                </c:pt>
                <c:pt idx="5738" formatCode="General">
                  <c:v>2.1191871052955098</c:v>
                </c:pt>
                <c:pt idx="5739" formatCode="General">
                  <c:v>2.11917304475072</c:v>
                </c:pt>
                <c:pt idx="5740" formatCode="General">
                  <c:v>2.1191590370964</c:v>
                </c:pt>
                <c:pt idx="5741" formatCode="General">
                  <c:v>2.1191450822283202</c:v>
                </c:pt>
                <c:pt idx="5742" formatCode="General">
                  <c:v>2.1191311800325301</c:v>
                </c:pt>
                <c:pt idx="5743" formatCode="General">
                  <c:v>2.1191173303854098</c:v>
                </c:pt>
                <c:pt idx="5744" formatCode="General">
                  <c:v>2.11910353315379</c:v>
                </c:pt>
                <c:pt idx="5745" formatCode="General">
                  <c:v>2.1190897881951498</c:v>
                </c:pt>
                <c:pt idx="5746" formatCode="General">
                  <c:v>2.11907609535784</c:v>
                </c:pt>
                <c:pt idx="5747" formatCode="General">
                  <c:v>2.1190624544813699</c:v>
                </c:pt>
                <c:pt idx="5748" formatCode="General">
                  <c:v>2.1190488653967501</c:v>
                </c:pt>
                <c:pt idx="5749" formatCode="General">
                  <c:v>2.1190353279268499</c:v>
                </c:pt>
                <c:pt idx="5750" formatCode="General">
                  <c:v>2.1190218418868101</c:v>
                </c:pt>
                <c:pt idx="5751" formatCode="General">
                  <c:v>2.1190084070845501</c:v>
                </c:pt>
                <c:pt idx="5752" formatCode="General">
                  <c:v>2.1189950233212098</c:v>
                </c:pt>
                <c:pt idx="5753" formatCode="General">
                  <c:v>2.1189816903916898</c:v>
                </c:pt>
                <c:pt idx="5754" formatCode="General">
                  <c:v>2.11896840808522</c:v>
                </c:pt>
                <c:pt idx="5755" formatCode="General">
                  <c:v>2.1189551761859202</c:v>
                </c:pt>
                <c:pt idx="5756" formatCode="General">
                  <c:v>2.1189419944734298</c:v>
                </c:pt>
                <c:pt idx="5757" formatCode="General">
                  <c:v>2.1189288627235001</c:v>
                </c:pt>
                <c:pt idx="5758" formatCode="General">
                  <c:v>2.1189157807085999</c:v>
                </c:pt>
                <c:pt idx="5759" formatCode="General">
                  <c:v>2.11890274819863</c:v>
                </c:pt>
                <c:pt idx="5760" formatCode="General">
                  <c:v>2.11888976496147</c:v>
                </c:pt>
                <c:pt idx="5761" formatCode="General">
                  <c:v>2.1188768307636701</c:v>
                </c:pt>
                <c:pt idx="5762" formatCode="General">
                  <c:v>2.11886394537109</c:v>
                </c:pt>
                <c:pt idx="5763" formatCode="General">
                  <c:v>2.1188511085494701</c:v>
                </c:pt>
                <c:pt idx="5764" formatCode="General">
                  <c:v>2.1188383200651102</c:v>
                </c:pt>
                <c:pt idx="5765" formatCode="General">
                  <c:v>2.1188255796853799</c:v>
                </c:pt>
                <c:pt idx="5766" formatCode="General">
                  <c:v>2.1188128871793399</c:v>
                </c:pt>
                <c:pt idx="5767" formatCode="General">
                  <c:v>2.1188002423182599</c:v>
                </c:pt>
                <c:pt idx="5768" formatCode="General">
                  <c:v>2.11878764487613</c:v>
                </c:pt>
                <c:pt idx="5769" formatCode="General">
                  <c:v>2.11877509463014</c:v>
                </c:pt>
                <c:pt idx="5770" formatCode="General">
                  <c:v>2.1187625913610999</c:v>
                </c:pt>
                <c:pt idx="5771" formatCode="General">
                  <c:v>2.1187501348538702</c:v>
                </c:pt>
                <c:pt idx="5772" formatCode="General">
                  <c:v>2.11873772489768</c:v>
                </c:pt>
                <c:pt idx="5773" formatCode="General">
                  <c:v>2.1187253612864798</c:v>
                </c:pt>
                <c:pt idx="5774" formatCode="General">
                  <c:v>2.1187130438191701</c:v>
                </c:pt>
                <c:pt idx="5775" formatCode="General">
                  <c:v>2.1187007722998201</c:v>
                </c:pt>
                <c:pt idx="5776" formatCode="General">
                  <c:v>2.11868854653786</c:v>
                </c:pt>
                <c:pt idx="5777" formatCode="General">
                  <c:v>2.1186763663481898</c:v>
                </c:pt>
                <c:pt idx="5778" formatCode="General">
                  <c:v>2.1186644128644398</c:v>
                </c:pt>
                <c:pt idx="5779" formatCode="General">
                  <c:v>2.1186523270998001</c:v>
                </c:pt>
                <c:pt idx="5780" formatCode="General">
                  <c:v>2.1186402864601099</c:v>
                </c:pt>
                <c:pt idx="5781" formatCode="General">
                  <c:v>2.1186282907834801</c:v>
                </c:pt>
                <c:pt idx="5782" formatCode="General">
                  <c:v>2.1186163399133302</c:v>
                </c:pt>
                <c:pt idx="5783" formatCode="General">
                  <c:v>2.1186044336981902</c:v>
                </c:pt>
                <c:pt idx="5784" formatCode="General">
                  <c:v>2.1185925719914498</c:v>
                </c:pt>
                <c:pt idx="5785" formatCode="General">
                  <c:v>2.1185807546511</c:v>
                </c:pt>
                <c:pt idx="5786" formatCode="General">
                  <c:v>2.11856898153939</c:v>
                </c:pt>
                <c:pt idx="5787" formatCode="General">
                  <c:v>2.11855725252251</c:v>
                </c:pt>
                <c:pt idx="5788" formatCode="General">
                  <c:v>2.1185455674701301</c:v>
                </c:pt>
                <c:pt idx="5789" formatCode="General">
                  <c:v>2.11853392625502</c:v>
                </c:pt>
                <c:pt idx="5790" formatCode="General">
                  <c:v>2.1185223287525599</c:v>
                </c:pt>
                <c:pt idx="5791" formatCode="General">
                  <c:v>2.1185107748402601</c:v>
                </c:pt>
                <c:pt idx="5792" formatCode="General">
                  <c:v>2.11849926439722</c:v>
                </c:pt>
                <c:pt idx="5793" formatCode="General">
                  <c:v>2.11848779730362</c:v>
                </c:pt>
                <c:pt idx="5794" formatCode="General">
                  <c:v>2.1184763734401599</c:v>
                </c:pt>
                <c:pt idx="5795" formatCode="General">
                  <c:v>2.1184649926874801</c:v>
                </c:pt>
                <c:pt idx="5796" formatCode="General">
                  <c:v>2.1184536549256201</c:v>
                </c:pt>
                <c:pt idx="5797" formatCode="General">
                  <c:v>2.1184423600334101</c:v>
                </c:pt>
                <c:pt idx="5798" formatCode="General">
                  <c:v>2.1184311078879001</c:v>
                </c:pt>
                <c:pt idx="5799" formatCode="General">
                  <c:v>2.1184198983637899</c:v>
                </c:pt>
                <c:pt idx="5800" formatCode="General">
                  <c:v>2.1184087313329001</c:v>
                </c:pt>
                <c:pt idx="5801" formatCode="General">
                  <c:v>2.1183976066635601</c:v>
                </c:pt>
                <c:pt idx="5802" formatCode="General">
                  <c:v>2.1183865242201101</c:v>
                </c:pt>
                <c:pt idx="5803" formatCode="General">
                  <c:v>2.1183754838623701</c:v>
                </c:pt>
                <c:pt idx="5804" formatCode="General">
                  <c:v>2.11836448544519</c:v>
                </c:pt>
                <c:pt idx="5805" formatCode="General">
                  <c:v>2.11835352881794</c:v>
                </c:pt>
                <c:pt idx="5806" formatCode="General">
                  <c:v>2.1183426138240802</c:v>
                </c:pt>
                <c:pt idx="5807" formatCode="General">
                  <c:v>2.11833174030081</c:v>
                </c:pt>
                <c:pt idx="5808" formatCode="General">
                  <c:v>2.1183209080786498</c:v>
                </c:pt>
                <c:pt idx="5809" formatCode="General">
                  <c:v>2.11831011698116</c:v>
                </c:pt>
                <c:pt idx="5810" formatCode="General">
                  <c:v>2.1182993668246399</c:v>
                </c:pt>
                <c:pt idx="5811" formatCode="General">
                  <c:v>2.1182886574178998</c:v>
                </c:pt>
                <c:pt idx="5812" formatCode="General">
                  <c:v>2.1182779885620602</c:v>
                </c:pt>
                <c:pt idx="5813" formatCode="General">
                  <c:v>2.1182673600504001</c:v>
                </c:pt>
                <c:pt idx="5814" formatCode="General">
                  <c:v>2.1182567716682899</c:v>
                </c:pt>
                <c:pt idx="5815" formatCode="General">
                  <c:v>2.1182462231930899</c:v>
                </c:pt>
                <c:pt idx="5816" formatCode="General">
                  <c:v>2.1182357143942201</c:v>
                </c:pt>
                <c:pt idx="5817" formatCode="General">
                  <c:v>2.1182252450330998</c:v>
                </c:pt>
                <c:pt idx="5818" formatCode="General">
                  <c:v>2.1182148148633599</c:v>
                </c:pt>
                <c:pt idx="5819" formatCode="General">
                  <c:v>2.1182044236308699</c:v>
                </c:pt>
                <c:pt idx="5820" formatCode="General">
                  <c:v>2.1181940710740301</c:v>
                </c:pt>
                <c:pt idx="5821" formatCode="General">
                  <c:v>2.1181837569239099</c:v>
                </c:pt>
                <c:pt idx="5822" formatCode="General">
                  <c:v>2.1181734809045598</c:v>
                </c:pt>
                <c:pt idx="5823" formatCode="General">
                  <c:v>2.1181632427333601</c:v>
                </c:pt>
                <c:pt idx="5824" formatCode="General">
                  <c:v>2.11815304212129</c:v>
                </c:pt>
                <c:pt idx="5825" formatCode="General">
                  <c:v>2.1181428787734098</c:v>
                </c:pt>
                <c:pt idx="5826" formatCode="General">
                  <c:v>2.11813275238918</c:v>
                </c:pt>
                <c:pt idx="5827" formatCode="General">
                  <c:v>2.1181226626630298</c:v>
                </c:pt>
                <c:pt idx="5828" formatCode="General">
                  <c:v>2.1181126092847302</c:v>
                </c:pt>
                <c:pt idx="5829" formatCode="General">
                  <c:v>2.1181025919399499</c:v>
                </c:pt>
                <c:pt idx="5830" formatCode="General">
                  <c:v>2.11809261031078</c:v>
                </c:pt>
                <c:pt idx="5831" formatCode="General">
                  <c:v>2.1180826640762498</c:v>
                </c:pt>
                <c:pt idx="5832" formatCode="General">
                  <c:v>2.11807275291289</c:v>
                </c:pt>
                <c:pt idx="5833" formatCode="General">
                  <c:v>2.1180628764953</c:v>
                </c:pt>
                <c:pt idx="5834" formatCode="General">
                  <c:v>2.1180530344966799</c:v>
                </c:pt>
                <c:pt idx="5835" formatCode="General">
                  <c:v>2.1180432265894602</c:v>
                </c:pt>
                <c:pt idx="5836" formatCode="General">
                  <c:v>2.11803345244578</c:v>
                </c:pt>
                <c:pt idx="5837" formatCode="General">
                  <c:v>2.11802371173812</c:v>
                </c:pt>
                <c:pt idx="5838" formatCode="General">
                  <c:v>2.1180140041398099</c:v>
                </c:pt>
                <c:pt idx="5839" formatCode="General">
                  <c:v>2.1180043293255602</c:v>
                </c:pt>
                <c:pt idx="5840" formatCode="General">
                  <c:v>2.1179946869719801</c:v>
                </c:pt>
                <c:pt idx="5841" formatCode="General">
                  <c:v>2.1179850767580701</c:v>
                </c:pt>
                <c:pt idx="5842" formatCode="General">
                  <c:v>2.11797549836569</c:v>
                </c:pt>
                <c:pt idx="5843" formatCode="General">
                  <c:v>2.1179659514799898</c:v>
                </c:pt>
                <c:pt idx="5844" formatCode="General">
                  <c:v>2.1179564357898299</c:v>
                </c:pt>
                <c:pt idx="5845" formatCode="General">
                  <c:v>2.1179469509881499</c:v>
                </c:pt>
                <c:pt idx="5846" formatCode="General">
                  <c:v>2.1179374967722899</c:v>
                </c:pt>
                <c:pt idx="5847" formatCode="General">
                  <c:v>2.1179280728443399</c:v>
                </c:pt>
                <c:pt idx="5848" formatCode="General">
                  <c:v>2.11791867891132</c:v>
                </c:pt>
                <c:pt idx="5849" formatCode="General">
                  <c:v>2.1179093146854799</c:v>
                </c:pt>
                <c:pt idx="5850" formatCode="General">
                  <c:v>2.1178999798844398</c:v>
                </c:pt>
                <c:pt idx="5851" formatCode="General">
                  <c:v>2.1178906742313002</c:v>
                </c:pt>
                <c:pt idx="5852" formatCode="General">
                  <c:v>2.1178813974547901</c:v>
                </c:pt>
                <c:pt idx="5853" formatCode="General">
                  <c:v>2.1178721492892199</c:v>
                </c:pt>
                <c:pt idx="5854" formatCode="General">
                  <c:v>2.1178629294745699</c:v>
                </c:pt>
                <c:pt idx="5855" formatCode="General">
                  <c:v>2.1178537377564002</c:v>
                </c:pt>
                <c:pt idx="5856" formatCode="General">
                  <c:v>2.1178445738857401</c:v>
                </c:pt>
                <c:pt idx="5857" formatCode="General">
                  <c:v>2.1178354376190001</c:v>
                </c:pt>
                <c:pt idx="5858" formatCode="General">
                  <c:v>2.1178263287177499</c:v>
                </c:pt>
                <c:pt idx="5859" formatCode="General">
                  <c:v>2.1178172469485199</c:v>
                </c:pt>
                <c:pt idx="5860" formatCode="General">
                  <c:v>2.1178083825492799</c:v>
                </c:pt>
                <c:pt idx="5861" formatCode="General">
                  <c:v>2.11779935827962</c:v>
                </c:pt>
                <c:pt idx="5862" formatCode="General">
                  <c:v>2.1177903605422599</c:v>
                </c:pt>
                <c:pt idx="5863" formatCode="General">
                  <c:v>2.11778138912182</c:v>
                </c:pt>
                <c:pt idx="5864" formatCode="General">
                  <c:v>2.11777244380623</c:v>
                </c:pt>
                <c:pt idx="5865" formatCode="General">
                  <c:v>2.11776352438635</c:v>
                </c:pt>
                <c:pt idx="5866" formatCode="General">
                  <c:v>2.1177546306555501</c:v>
                </c:pt>
                <c:pt idx="5867" formatCode="General">
                  <c:v>2.1177457624092502</c:v>
                </c:pt>
                <c:pt idx="5868" formatCode="General">
                  <c:v>2.1177369194443898</c:v>
                </c:pt>
                <c:pt idx="5869" formatCode="General">
                  <c:v>2.1177281015590399</c:v>
                </c:pt>
                <c:pt idx="5870" formatCode="General">
                  <c:v>2.1177193085518198</c:v>
                </c:pt>
                <c:pt idx="5871" formatCode="General">
                  <c:v>2.11771054022143</c:v>
                </c:pt>
                <c:pt idx="5872" formatCode="General">
                  <c:v>2.1177017963661502</c:v>
                </c:pt>
                <c:pt idx="5873" formatCode="General">
                  <c:v>2.1176930767833402</c:v>
                </c:pt>
                <c:pt idx="5874" formatCode="General">
                  <c:v>2.1176843812689401</c:v>
                </c:pt>
                <c:pt idx="5875" formatCode="General">
                  <c:v>2.1176757096169698</c:v>
                </c:pt>
                <c:pt idx="5876" formatCode="General">
                  <c:v>2.11766706161908</c:v>
                </c:pt>
                <c:pt idx="5877" formatCode="General">
                  <c:v>2.1176584370640601</c:v>
                </c:pt>
                <c:pt idx="5878" formatCode="General">
                  <c:v>2.11764983573743</c:v>
                </c:pt>
                <c:pt idx="5879" formatCode="General">
                  <c:v>2.1176412574210102</c:v>
                </c:pt>
                <c:pt idx="5880" formatCode="General">
                  <c:v>2.1176327018925201</c:v>
                </c:pt>
                <c:pt idx="5881" formatCode="General">
                  <c:v>2.1176241689252202</c:v>
                </c:pt>
                <c:pt idx="5882" formatCode="General">
                  <c:v>2.11761565828759</c:v>
                </c:pt>
                <c:pt idx="5883" formatCode="General">
                  <c:v>2.1176071697430001</c:v>
                </c:pt>
                <c:pt idx="5884" formatCode="General">
                  <c:v>2.1175987030494801</c:v>
                </c:pt>
                <c:pt idx="5885" formatCode="General">
                  <c:v>2.1175902579594799</c:v>
                </c:pt>
                <c:pt idx="5886" formatCode="General">
                  <c:v>2.1175818342196302</c:v>
                </c:pt>
                <c:pt idx="5887" formatCode="General">
                  <c:v>2.11757343157069</c:v>
                </c:pt>
                <c:pt idx="5888" formatCode="General">
                  <c:v>2.1175650497473302</c:v>
                </c:pt>
                <c:pt idx="5889" formatCode="General">
                  <c:v>2.11755668847815</c:v>
                </c:pt>
                <c:pt idx="5890" formatCode="General">
                  <c:v>2.1175483474856098</c:v>
                </c:pt>
                <c:pt idx="5891" formatCode="General">
                  <c:v>2.11754002648604</c:v>
                </c:pt>
                <c:pt idx="5892" formatCode="General">
                  <c:v>2.1175317251897301</c:v>
                </c:pt>
                <c:pt idx="5893" formatCode="General">
                  <c:v>2.1175234433010002</c:v>
                </c:pt>
                <c:pt idx="5894" formatCode="General">
                  <c:v>2.1175151805183599</c:v>
                </c:pt>
                <c:pt idx="5895" formatCode="General">
                  <c:v>2.1175069365346699</c:v>
                </c:pt>
                <c:pt idx="5896" formatCode="General">
                  <c:v>2.11749871103738</c:v>
                </c:pt>
                <c:pt idx="5897" formatCode="General">
                  <c:v>2.1174905037087699</c:v>
                </c:pt>
                <c:pt idx="5898" formatCode="General">
                  <c:v>2.11748231422622</c:v>
                </c:pt>
                <c:pt idx="5899" formatCode="General">
                  <c:v>2.1174741422626</c:v>
                </c:pt>
                <c:pt idx="5900" formatCode="General">
                  <c:v>2.11746598748655</c:v>
                </c:pt>
                <c:pt idx="5901" formatCode="General">
                  <c:v>2.1174578495628902</c:v>
                </c:pt>
                <c:pt idx="5902" formatCode="General">
                  <c:v>2.1174497281530398</c:v>
                </c:pt>
                <c:pt idx="5903" formatCode="General">
                  <c:v>2.1174416229154098</c:v>
                </c:pt>
                <c:pt idx="5904" formatCode="General">
                  <c:v>2.1174335335059</c:v>
                </c:pt>
                <c:pt idx="5905" formatCode="General">
                  <c:v>2.1174254595783299</c:v>
                </c:pt>
                <c:pt idx="5906" formatCode="General">
                  <c:v>2.1174174007849098</c:v>
                </c:pt>
                <c:pt idx="5907" formatCode="General">
                  <c:v>2.1174093567767498</c:v>
                </c:pt>
                <c:pt idx="5908" formatCode="General">
                  <c:v>2.1174013272043601</c:v>
                </c:pt>
                <c:pt idx="5909" formatCode="General">
                  <c:v>2.1173933117181098</c:v>
                </c:pt>
                <c:pt idx="5910" formatCode="General">
                  <c:v>2.1173853099687601</c:v>
                </c:pt>
                <c:pt idx="5911" formatCode="General">
                  <c:v>2.1173773216079401</c:v>
                </c:pt>
                <c:pt idx="5912" formatCode="General">
                  <c:v>2.1173693462886098</c:v>
                </c:pt>
                <c:pt idx="5913" formatCode="General">
                  <c:v>2.1173613836655898</c:v>
                </c:pt>
                <c:pt idx="5914" formatCode="General">
                  <c:v>2.1173534333959698</c:v>
                </c:pt>
                <c:pt idx="5915" formatCode="General">
                  <c:v>2.11734549513957</c:v>
                </c:pt>
                <c:pt idx="5916" formatCode="General">
                  <c:v>2.1173375685593601</c:v>
                </c:pt>
                <c:pt idx="5917" formatCode="General">
                  <c:v>2.1173296533218702</c:v>
                </c:pt>
                <c:pt idx="5918" formatCode="General">
                  <c:v>2.11732174909754</c:v>
                </c:pt>
                <c:pt idx="5919" formatCode="General">
                  <c:v>2.11731385556112</c:v>
                </c:pt>
                <c:pt idx="5920" formatCode="General">
                  <c:v>2.1173059723919101</c:v>
                </c:pt>
                <c:pt idx="5921" formatCode="General">
                  <c:v>2.1172980992741102</c:v>
                </c:pt>
                <c:pt idx="5922" formatCode="General">
                  <c:v>2.11729023589703</c:v>
                </c:pt>
                <c:pt idx="5923" formatCode="General">
                  <c:v>2.1172823819553401</c:v>
                </c:pt>
                <c:pt idx="5924" formatCode="General">
                  <c:v>2.1172745371491901</c:v>
                </c:pt>
                <c:pt idx="5925" formatCode="General">
                  <c:v>2.1172667011844299</c:v>
                </c:pt>
                <c:pt idx="5926" formatCode="General">
                  <c:v>2.1172588737726401</c:v>
                </c:pt>
                <c:pt idx="5927" formatCode="General">
                  <c:v>2.1172510546312302</c:v>
                </c:pt>
                <c:pt idx="5928" formatCode="General">
                  <c:v>2.1172432434834598</c:v>
                </c:pt>
                <c:pt idx="5929" formatCode="General">
                  <c:v>2.1172354400583999</c:v>
                </c:pt>
                <c:pt idx="5930" formatCode="General">
                  <c:v>2.1172276440909101</c:v>
                </c:pt>
                <c:pt idx="5931" formatCode="General">
                  <c:v>2.11721985532151</c:v>
                </c:pt>
                <c:pt idx="5932" formatCode="General">
                  <c:v>2.11721207349628</c:v>
                </c:pt>
                <c:pt idx="5933" formatCode="General">
                  <c:v>2.1172042983666599</c:v>
                </c:pt>
                <c:pt idx="5934" formatCode="General">
                  <c:v>2.1171965296892901</c:v>
                </c:pt>
                <c:pt idx="5935" formatCode="General">
                  <c:v>2.1171887672257399</c:v>
                </c:pt>
                <c:pt idx="5936" formatCode="General">
                  <c:v>2.11718101074224</c:v>
                </c:pt>
                <c:pt idx="5937" formatCode="General">
                  <c:v>2.1171732600094102</c:v>
                </c:pt>
                <c:pt idx="5938" formatCode="General">
                  <c:v>2.1171655148019299</c:v>
                </c:pt>
                <c:pt idx="5939" formatCode="General">
                  <c:v>2.11715777489818</c:v>
                </c:pt>
                <c:pt idx="5940" formatCode="General">
                  <c:v>2.1171500400798702</c:v>
                </c:pt>
                <c:pt idx="5941" formatCode="General">
                  <c:v>2.1171423101316602</c:v>
                </c:pt>
                <c:pt idx="5942" formatCode="General">
                  <c:v>2.1171345848407701</c:v>
                </c:pt>
                <c:pt idx="5943" formatCode="General">
                  <c:v>2.1171270667147999</c:v>
                </c:pt>
                <c:pt idx="5944" formatCode="General">
                  <c:v>2.1171193541593301</c:v>
                </c:pt>
                <c:pt idx="5945" formatCode="General">
                  <c:v>2.1171116457059802</c:v>
                </c:pt>
                <c:pt idx="5946" formatCode="General">
                  <c:v>2.1171039411488501</c:v>
                </c:pt>
                <c:pt idx="5947" formatCode="General">
                  <c:v>2.11709624028243</c:v>
                </c:pt>
                <c:pt idx="5948" formatCode="General">
                  <c:v>2.1170885429011301</c:v>
                </c:pt>
                <c:pt idx="5949" formatCode="General">
                  <c:v>2.1170808487989099</c:v>
                </c:pt>
                <c:pt idx="5950" formatCode="General">
                  <c:v>2.1170731577688202</c:v>
                </c:pt>
                <c:pt idx="5951" formatCode="General">
                  <c:v>2.1170654696025899</c:v>
                </c:pt>
                <c:pt idx="5952" formatCode="General">
                  <c:v>2.11705778409025</c:v>
                </c:pt>
                <c:pt idx="5953" formatCode="General">
                  <c:v>2.11705010101974</c:v>
                </c:pt>
                <c:pt idx="5954" formatCode="General">
                  <c:v>2.1170424201765399</c:v>
                </c:pt>
                <c:pt idx="5955" formatCode="General">
                  <c:v>2.1170347413433799</c:v>
                </c:pt>
                <c:pt idx="5956" formatCode="General">
                  <c:v>2.1170270642998901</c:v>
                </c:pt>
                <c:pt idx="5957" formatCode="General">
                  <c:v>2.1170193888223299</c:v>
                </c:pt>
                <c:pt idx="5958" formatCode="General">
                  <c:v>2.1170117146833198</c:v>
                </c:pt>
                <c:pt idx="5959" formatCode="General">
                  <c:v>2.1170040416516702</c:v>
                </c:pt>
                <c:pt idx="5960" formatCode="General">
                  <c:v>2.1169963694921399</c:v>
                </c:pt>
                <c:pt idx="5961" formatCode="General">
                  <c:v>2.1169886979652999</c:v>
                </c:pt>
                <c:pt idx="5962" formatCode="General">
                  <c:v>2.1169810268274198</c:v>
                </c:pt>
                <c:pt idx="5963" formatCode="General">
                  <c:v>2.11697335583038</c:v>
                </c:pt>
                <c:pt idx="5964" formatCode="General">
                  <c:v>2.1169656847216198</c:v>
                </c:pt>
                <c:pt idx="5965" formatCode="General">
                  <c:v>2.1169580132441301</c:v>
                </c:pt>
                <c:pt idx="5966" formatCode="General">
                  <c:v>2.1169503411364898</c:v>
                </c:pt>
                <c:pt idx="5967" formatCode="General">
                  <c:v>2.1169426681328898</c:v>
                </c:pt>
                <c:pt idx="5968" formatCode="General">
                  <c:v>2.1169349939632802</c:v>
                </c:pt>
                <c:pt idx="5969" formatCode="General">
                  <c:v>2.11692731835348</c:v>
                </c:pt>
                <c:pt idx="5970" formatCode="General">
                  <c:v>2.1169196410253401</c:v>
                </c:pt>
                <c:pt idx="5971" formatCode="General">
                  <c:v>2.1169119616969398</c:v>
                </c:pt>
                <c:pt idx="5972" formatCode="General">
                  <c:v>2.1169042800828302</c:v>
                </c:pt>
                <c:pt idx="5973" formatCode="General">
                  <c:v>2.1168965958942998</c:v>
                </c:pt>
                <c:pt idx="5974" formatCode="General">
                  <c:v>2.1168889088396599</c:v>
                </c:pt>
                <c:pt idx="5975" formatCode="General">
                  <c:v>2.1168812186245298</c:v>
                </c:pt>
                <c:pt idx="5976" formatCode="General">
                  <c:v>2.1168735249522199</c:v>
                </c:pt>
                <c:pt idx="5977" formatCode="General">
                  <c:v>2.1168658275240602</c:v>
                </c:pt>
                <c:pt idx="5978" formatCode="General">
                  <c:v>2.1168581260398098</c:v>
                </c:pt>
                <c:pt idx="5979" formatCode="General">
                  <c:v>2.1168504201979901</c:v>
                </c:pt>
                <c:pt idx="5980" formatCode="General">
                  <c:v>2.11684270969636</c:v>
                </c:pt>
                <c:pt idx="5981" formatCode="General">
                  <c:v>2.1168349942322999</c:v>
                </c:pt>
                <c:pt idx="5982" formatCode="General">
                  <c:v>2.1168272735032398</c:v>
                </c:pt>
                <c:pt idx="5983" formatCode="General">
                  <c:v>2.1168195472070801</c:v>
                </c:pt>
                <c:pt idx="5984" formatCode="General">
                  <c:v>2.1168118150426301</c:v>
                </c:pt>
                <c:pt idx="5985" formatCode="General">
                  <c:v>2.1168040767100602</c:v>
                </c:pt>
                <c:pt idx="5986" formatCode="General">
                  <c:v>2.1167963319112499</c:v>
                </c:pt>
                <c:pt idx="5987" formatCode="General">
                  <c:v>2.1167885803503199</c:v>
                </c:pt>
                <c:pt idx="5988" formatCode="General">
                  <c:v>2.1167808217339301</c:v>
                </c:pt>
                <c:pt idx="5989" formatCode="General">
                  <c:v>2.1167730557717399</c:v>
                </c:pt>
                <c:pt idx="5990" formatCode="General">
                  <c:v>2.11676528217673</c:v>
                </c:pt>
                <c:pt idx="5991" formatCode="General">
                  <c:v>2.11675750066565</c:v>
                </c:pt>
                <c:pt idx="5992" formatCode="General">
                  <c:v>2.1167497109592501</c:v>
                </c:pt>
                <c:pt idx="5993" formatCode="General">
                  <c:v>2.1167419127826799</c:v>
                </c:pt>
                <c:pt idx="5994" formatCode="General">
                  <c:v>2.1167341058657301</c:v>
                </c:pt>
                <c:pt idx="5995" formatCode="General">
                  <c:v>2.1167262899431201</c:v>
                </c:pt>
                <c:pt idx="5996" formatCode="General">
                  <c:v>2.1167184647547201</c:v>
                </c:pt>
                <c:pt idx="5997" formatCode="General">
                  <c:v>2.1167106300457599</c:v>
                </c:pt>
                <c:pt idx="5998" formatCode="General">
                  <c:v>2.11670278556702</c:v>
                </c:pt>
                <c:pt idx="5999" formatCode="General">
                  <c:v>2.1166949310749401</c:v>
                </c:pt>
                <c:pt idx="6000" formatCode="General">
                  <c:v>2.1166870663317598</c:v>
                </c:pt>
                <c:pt idx="6001" formatCode="General">
                  <c:v>2.11667919110555</c:v>
                </c:pt>
                <c:pt idx="6002" formatCode="General">
                  <c:v>2.1166713051702999</c:v>
                </c:pt>
                <c:pt idx="6003" formatCode="General">
                  <c:v>2.1166634083058899</c:v>
                </c:pt>
                <c:pt idx="6004" formatCode="General">
                  <c:v>2.1166555002981</c:v>
                </c:pt>
                <c:pt idx="6005" formatCode="General">
                  <c:v>2.1166475809384901</c:v>
                </c:pt>
                <c:pt idx="6006" formatCode="General">
                  <c:v>2.1166396500243598</c:v>
                </c:pt>
                <c:pt idx="6007" formatCode="General">
                  <c:v>2.1166317073585899</c:v>
                </c:pt>
                <c:pt idx="6008" formatCode="General">
                  <c:v>2.1166237527494798</c:v>
                </c:pt>
                <c:pt idx="6009" formatCode="General">
                  <c:v>2.1166157860106098</c:v>
                </c:pt>
                <c:pt idx="6010" formatCode="General">
                  <c:v>2.1166078069605501</c:v>
                </c:pt>
                <c:pt idx="6011" formatCode="General">
                  <c:v>2.1165998154226702</c:v>
                </c:pt>
                <c:pt idx="6012" formatCode="General">
                  <c:v>2.1165918112248501</c:v>
                </c:pt>
                <c:pt idx="6013" formatCode="General">
                  <c:v>2.1165837941991898</c:v>
                </c:pt>
                <c:pt idx="6014" formatCode="General">
                  <c:v>2.11657576418173</c:v>
                </c:pt>
                <c:pt idx="6015" formatCode="General">
                  <c:v>2.1165677210120699</c:v>
                </c:pt>
                <c:pt idx="6016" formatCode="General">
                  <c:v>2.1165596645330398</c:v>
                </c:pt>
                <c:pt idx="6017" formatCode="General">
                  <c:v>2.1165515945903799</c:v>
                </c:pt>
                <c:pt idx="6018" formatCode="General">
                  <c:v>2.1165435110323099</c:v>
                </c:pt>
                <c:pt idx="6019" formatCode="General">
                  <c:v>2.11653541370922</c:v>
                </c:pt>
                <c:pt idx="6020" formatCode="General">
                  <c:v>2.1165273024732301</c:v>
                </c:pt>
                <c:pt idx="6021" formatCode="General">
                  <c:v>2.1165191771778198</c:v>
                </c:pt>
                <c:pt idx="6022" formatCode="General">
                  <c:v>2.11651103767749</c:v>
                </c:pt>
                <c:pt idx="6023" formatCode="General">
                  <c:v>2.1165028838273199</c:v>
                </c:pt>
                <c:pt idx="6024" formatCode="General">
                  <c:v>2.1164947154826201</c:v>
                </c:pt>
                <c:pt idx="6025" formatCode="General">
                  <c:v>2.1164865324985702</c:v>
                </c:pt>
                <c:pt idx="6026" formatCode="General">
                  <c:v>2.1164783347298801</c:v>
                </c:pt>
                <c:pt idx="6027" formatCode="General">
                  <c:v>2.1164703400384699</c:v>
                </c:pt>
                <c:pt idx="6028" formatCode="General">
                  <c:v>2.1164621164626198</c:v>
                </c:pt>
                <c:pt idx="6029" formatCode="General">
                  <c:v>2.1164538777300002</c:v>
                </c:pt>
                <c:pt idx="6030" formatCode="General">
                  <c:v>2.1164456236909199</c:v>
                </c:pt>
                <c:pt idx="6031" formatCode="General">
                  <c:v>2.1164373541936898</c:v>
                </c:pt>
                <c:pt idx="6032" formatCode="General">
                  <c:v>2.1164290690843699</c:v>
                </c:pt>
                <c:pt idx="6033" formatCode="General">
                  <c:v>2.1164207682065399</c:v>
                </c:pt>
                <c:pt idx="6034" formatCode="General">
                  <c:v>2.11641245140116</c:v>
                </c:pt>
                <c:pt idx="6035" formatCode="General">
                  <c:v>2.11640411850634</c:v>
                </c:pt>
                <c:pt idx="6036" formatCode="General">
                  <c:v>2.1163957693572999</c:v>
                </c:pt>
                <c:pt idx="6037" formatCode="General">
                  <c:v>2.1163874037861898</c:v>
                </c:pt>
                <c:pt idx="6038" formatCode="General">
                  <c:v>2.1163790216220799</c:v>
                </c:pt>
                <c:pt idx="6039" formatCode="General">
                  <c:v>2.1163706226909098</c:v>
                </c:pt>
                <c:pt idx="6040" formatCode="General">
                  <c:v>2.1163622068154799</c:v>
                </c:pt>
                <c:pt idx="6041" formatCode="General">
                  <c:v>2.1163537738154701</c:v>
                </c:pt>
                <c:pt idx="6042" formatCode="General">
                  <c:v>2.11634532350753</c:v>
                </c:pt>
                <c:pt idx="6043" formatCode="General">
                  <c:v>2.1163368557053501</c:v>
                </c:pt>
                <c:pt idx="6044" formatCode="General">
                  <c:v>2.1163283702197799</c:v>
                </c:pt>
                <c:pt idx="6045" formatCode="General">
                  <c:v>2.1163198668589902</c:v>
                </c:pt>
                <c:pt idx="6046" formatCode="General">
                  <c:v>2.1163113454286502</c:v>
                </c:pt>
                <c:pt idx="6047" formatCode="General">
                  <c:v>2.1163028057321198</c:v>
                </c:pt>
                <c:pt idx="6048" formatCode="General">
                  <c:v>2.1162942475706799</c:v>
                </c:pt>
                <c:pt idx="6049" formatCode="General">
                  <c:v>2.1162856707438</c:v>
                </c:pt>
                <c:pt idx="6050" formatCode="General">
                  <c:v>2.1162770750494202</c:v>
                </c:pt>
                <c:pt idx="6051" formatCode="General">
                  <c:v>2.1162684602842101</c:v>
                </c:pt>
                <c:pt idx="6052" formatCode="General">
                  <c:v>2.1162598262439101</c:v>
                </c:pt>
                <c:pt idx="6053" formatCode="General">
                  <c:v>2.1162511727236599</c:v>
                </c:pt>
                <c:pt idx="6054" formatCode="General">
                  <c:v>2.1162424995183202</c:v>
                </c:pt>
                <c:pt idx="6055" formatCode="General">
                  <c:v>2.1162338064228301</c:v>
                </c:pt>
                <c:pt idx="6056" formatCode="General">
                  <c:v>2.1162250932325999</c:v>
                </c:pt>
                <c:pt idx="6057" formatCode="General">
                  <c:v>2.11621635974379</c:v>
                </c:pt>
                <c:pt idx="6058" formatCode="General">
                  <c:v>2.11620760575379</c:v>
                </c:pt>
                <c:pt idx="6059" formatCode="General">
                  <c:v>2.1161988310614901</c:v>
                </c:pt>
                <c:pt idx="6060" formatCode="General">
                  <c:v>2.1161900354676901</c:v>
                </c:pt>
                <c:pt idx="6061" formatCode="General">
                  <c:v>2.11618121877548</c:v>
                </c:pt>
                <c:pt idx="6062" formatCode="General">
                  <c:v>2.1161723807905402</c:v>
                </c:pt>
                <c:pt idx="6063" formatCode="General">
                  <c:v>2.1161635213215302</c:v>
                </c:pt>
                <c:pt idx="6064" formatCode="General">
                  <c:v>2.1161546401803801</c:v>
                </c:pt>
                <c:pt idx="6065" formatCode="General">
                  <c:v>2.11614573718265</c:v>
                </c:pt>
                <c:pt idx="6066" formatCode="General">
                  <c:v>2.1161368121478001</c:v>
                </c:pt>
                <c:pt idx="6067" formatCode="General">
                  <c:v>2.1161278648994899</c:v>
                </c:pt>
                <c:pt idx="6068" formatCode="General">
                  <c:v>2.1161188952658301</c:v>
                </c:pt>
                <c:pt idx="6069" formatCode="General">
                  <c:v>2.1161099030795998</c:v>
                </c:pt>
                <c:pt idx="6070" formatCode="General">
                  <c:v>2.1161008881785301</c:v>
                </c:pt>
                <c:pt idx="6071" formatCode="General">
                  <c:v>2.1160918504054198</c:v>
                </c:pt>
                <c:pt idx="6072" formatCode="General">
                  <c:v>2.1160827896083201</c:v>
                </c:pt>
                <c:pt idx="6073" formatCode="General">
                  <c:v>2.11607370564071</c:v>
                </c:pt>
                <c:pt idx="6074" formatCode="General">
                  <c:v>2.11606459836156</c:v>
                </c:pt>
                <c:pt idx="6075" formatCode="General">
                  <c:v>2.11605546763542</c:v>
                </c:pt>
                <c:pt idx="6076" formatCode="General">
                  <c:v>2.11604631333249</c:v>
                </c:pt>
                <c:pt idx="6077" formatCode="General">
                  <c:v>2.1160371353286198</c:v>
                </c:pt>
                <c:pt idx="6078" formatCode="General">
                  <c:v>2.1160279335053001</c:v>
                </c:pt>
                <c:pt idx="6079" formatCode="General">
                  <c:v>2.11601870774965</c:v>
                </c:pt>
                <c:pt idx="6080" formatCode="General">
                  <c:v>2.1160094579543101</c:v>
                </c:pt>
                <c:pt idx="6081" formatCode="General">
                  <c:v>2.1160001840173801</c:v>
                </c:pt>
                <c:pt idx="6082" formatCode="General">
                  <c:v>2.11599088584228</c:v>
                </c:pt>
                <c:pt idx="6083" formatCode="General">
                  <c:v>2.1159815633376202</c:v>
                </c:pt>
                <c:pt idx="6084" formatCode="General">
                  <c:v>2.1159722164169801</c:v>
                </c:pt>
                <c:pt idx="6085" formatCode="General">
                  <c:v>2.11596284499876</c:v>
                </c:pt>
                <c:pt idx="6086" formatCode="General">
                  <c:v>2.1159534490059602</c:v>
                </c:pt>
                <c:pt idx="6087" formatCode="General">
                  <c:v>2.1159440283658801</c:v>
                </c:pt>
                <c:pt idx="6088" formatCode="General">
                  <c:v>2.1159345830099201</c:v>
                </c:pt>
                <c:pt idx="6089" formatCode="General">
                  <c:v>2.1159251128732799</c:v>
                </c:pt>
                <c:pt idx="6090" formatCode="General">
                  <c:v>2.1159156178946601</c:v>
                </c:pt>
                <c:pt idx="6091" formatCode="General">
                  <c:v>2.1159060980159801</c:v>
                </c:pt>
                <c:pt idx="6092" formatCode="General">
                  <c:v>2.1158965531820102</c:v>
                </c:pt>
                <c:pt idx="6093" formatCode="General">
                  <c:v>2.1158869833401299</c:v>
                </c:pt>
                <c:pt idx="6094" formatCode="General">
                  <c:v>2.1158773884399098</c:v>
                </c:pt>
                <c:pt idx="6095" formatCode="General">
                  <c:v>2.11586776843283</c:v>
                </c:pt>
                <c:pt idx="6096" formatCode="General">
                  <c:v>2.1158581232719298</c:v>
                </c:pt>
                <c:pt idx="6097" formatCode="General">
                  <c:v>2.11584845291148</c:v>
                </c:pt>
                <c:pt idx="6098" formatCode="General">
                  <c:v>2.1158387573066602</c:v>
                </c:pt>
                <c:pt idx="6099" formatCode="General">
                  <c:v>2.11582903641319</c:v>
                </c:pt>
                <c:pt idx="6100" formatCode="General">
                  <c:v>2.1158192901870598</c:v>
                </c:pt>
                <c:pt idx="6101" formatCode="General">
                  <c:v>2.1158095185842098</c:v>
                </c:pt>
                <c:pt idx="6102" formatCode="General">
                  <c:v>2.11579972156024</c:v>
                </c:pt>
                <c:pt idx="6103" formatCode="General">
                  <c:v>2.1157898990701098</c:v>
                </c:pt>
                <c:pt idx="6104" formatCode="General">
                  <c:v>2.1157800510679001</c:v>
                </c:pt>
                <c:pt idx="6105" formatCode="General">
                  <c:v>2.1157701775065498</c:v>
                </c:pt>
                <c:pt idx="6106" formatCode="General">
                  <c:v>2.1157602783376501</c:v>
                </c:pt>
                <c:pt idx="6107" formatCode="General">
                  <c:v>2.1157503535112401</c:v>
                </c:pt>
                <c:pt idx="6108" formatCode="General">
                  <c:v>2.11574040297557</c:v>
                </c:pt>
                <c:pt idx="6109" formatCode="General">
                  <c:v>2.1157304266770498</c:v>
                </c:pt>
                <c:pt idx="6110" formatCode="General">
                  <c:v>2.1157204245600201</c:v>
                </c:pt>
                <c:pt idx="6111" formatCode="General">
                  <c:v>2.1157106284420899</c:v>
                </c:pt>
                <c:pt idx="6112" formatCode="General">
                  <c:v>2.1157005787997401</c:v>
                </c:pt>
                <c:pt idx="6113" formatCode="General">
                  <c:v>2.1156905032252702</c:v>
                </c:pt>
                <c:pt idx="6114" formatCode="General">
                  <c:v>2.1156804016547701</c:v>
                </c:pt>
                <c:pt idx="6115" formatCode="General">
                  <c:v>2.1156702740220501</c:v>
                </c:pt>
                <c:pt idx="6116" formatCode="General">
                  <c:v>2.11566012025864</c:v>
                </c:pt>
                <c:pt idx="6117" formatCode="General">
                  <c:v>2.1156499402938498</c:v>
                </c:pt>
                <c:pt idx="6118" formatCode="General">
                  <c:v>2.1156397340548798</c:v>
                </c:pt>
                <c:pt idx="6119" formatCode="General">
                  <c:v>2.11562950146687</c:v>
                </c:pt>
                <c:pt idx="6120" formatCode="General">
                  <c:v>2.1156192424531</c:v>
                </c:pt>
                <c:pt idx="6121" formatCode="General">
                  <c:v>2.1156089569351</c:v>
                </c:pt>
                <c:pt idx="6122" formatCode="General">
                  <c:v>2.1155986448328301</c:v>
                </c:pt>
                <c:pt idx="6123" formatCode="General">
                  <c:v>2.1155883060648999</c:v>
                </c:pt>
                <c:pt idx="6124" formatCode="General">
                  <c:v>2.11557794054877</c:v>
                </c:pt>
                <c:pt idx="6125" formatCode="General">
                  <c:v>2.1155675482010001</c:v>
                </c:pt>
                <c:pt idx="6126" formatCode="General">
                  <c:v>2.1155571289374899</c:v>
                </c:pt>
                <c:pt idx="6127" formatCode="General">
                  <c:v>2.1155466826737599</c:v>
                </c:pt>
                <c:pt idx="6128" formatCode="General">
                  <c:v>2.1155362093252101</c:v>
                </c:pt>
                <c:pt idx="6129" formatCode="General">
                  <c:v>2.11552570880743</c:v>
                </c:pt>
                <c:pt idx="6130" formatCode="General">
                  <c:v>2.1155151810364998</c:v>
                </c:pt>
                <c:pt idx="6131" formatCode="General">
                  <c:v>2.1155046259292698</c:v>
                </c:pt>
                <c:pt idx="6132" formatCode="General">
                  <c:v>2.11549404340369</c:v>
                </c:pt>
                <c:pt idx="6133" formatCode="General">
                  <c:v>2.1154834333791199</c:v>
                </c:pt>
                <c:pt idx="6134" formatCode="General">
                  <c:v>2.1154727957766002</c:v>
                </c:pt>
                <c:pt idx="6135" formatCode="General">
                  <c:v>2.1154621305192398</c:v>
                </c:pt>
                <c:pt idx="6136" formatCode="General">
                  <c:v>2.1154514375324398</c:v>
                </c:pt>
                <c:pt idx="6137" formatCode="General">
                  <c:v>2.11544071674422</c:v>
                </c:pt>
                <c:pt idx="6138" formatCode="General">
                  <c:v>2.1154299680855102</c:v>
                </c:pt>
                <c:pt idx="6139" formatCode="General">
                  <c:v>2.1154191914904201</c:v>
                </c:pt>
                <c:pt idx="6140" formatCode="General">
                  <c:v>2.1154083868964801</c:v>
                </c:pt>
                <c:pt idx="6141" formatCode="General">
                  <c:v>2.1153975542449399</c:v>
                </c:pt>
                <c:pt idx="6142" formatCode="General">
                  <c:v>2.1153866934809402</c:v>
                </c:pt>
                <c:pt idx="6143" formatCode="General">
                  <c:v>2.1153758045537701</c:v>
                </c:pt>
                <c:pt idx="6144" formatCode="General">
                  <c:v>2.1153648874170501</c:v>
                </c:pt>
                <c:pt idx="6145" formatCode="General">
                  <c:v>2.1153539420288698</c:v>
                </c:pt>
                <c:pt idx="6146" formatCode="General">
                  <c:v>2.1153429683520102</c:v>
                </c:pt>
                <c:pt idx="6147" formatCode="General">
                  <c:v>2.1153319663539798</c:v>
                </c:pt>
                <c:pt idx="6148" formatCode="General">
                  <c:v>2.1153209360072101</c:v>
                </c:pt>
                <c:pt idx="6149" formatCode="General">
                  <c:v>2.1153098772890901</c:v>
                </c:pt>
                <c:pt idx="6150" formatCode="General">
                  <c:v>2.1152987901820102</c:v>
                </c:pt>
                <c:pt idx="6151" formatCode="General">
                  <c:v>2.1152876746734002</c:v>
                </c:pt>
                <c:pt idx="6152" formatCode="General">
                  <c:v>2.1152765307557702</c:v>
                </c:pt>
                <c:pt idx="6153" formatCode="General">
                  <c:v>2.1152653584266399</c:v>
                </c:pt>
                <c:pt idx="6154" formatCode="General">
                  <c:v>2.11525415768853</c:v>
                </c:pt>
                <c:pt idx="6155" formatCode="General">
                  <c:v>2.1152429285488599</c:v>
                </c:pt>
                <c:pt idx="6156" formatCode="General">
                  <c:v>2.11523167101989</c:v>
                </c:pt>
                <c:pt idx="6157" formatCode="General">
                  <c:v>2.1152203851185698</c:v>
                </c:pt>
                <c:pt idx="6158" formatCode="General">
                  <c:v>2.1152090708664102</c:v>
                </c:pt>
                <c:pt idx="6159" formatCode="General">
                  <c:v>2.1151977282893499</c:v>
                </c:pt>
                <c:pt idx="6160" formatCode="General">
                  <c:v>2.1151863574175298</c:v>
                </c:pt>
                <c:pt idx="6161" formatCode="General">
                  <c:v>2.1151749582851198</c:v>
                </c:pt>
                <c:pt idx="6162" formatCode="General">
                  <c:v>2.1151635309300998</c:v>
                </c:pt>
                <c:pt idx="6163" formatCode="General">
                  <c:v>2.1151520753940201</c:v>
                </c:pt>
                <c:pt idx="6164" formatCode="General">
                  <c:v>2.1151405917217598</c:v>
                </c:pt>
                <c:pt idx="6165" formatCode="General">
                  <c:v>2.1151290799612701</c:v>
                </c:pt>
                <c:pt idx="6166" formatCode="General">
                  <c:v>2.1151175401633</c:v>
                </c:pt>
                <c:pt idx="6167" formatCode="General">
                  <c:v>2.1151059723811101</c:v>
                </c:pt>
                <c:pt idx="6168" formatCode="General">
                  <c:v>2.1150943766702199</c:v>
                </c:pt>
                <c:pt idx="6169" formatCode="General">
                  <c:v>2.1150827530880698</c:v>
                </c:pt>
                <c:pt idx="6170" formatCode="General">
                  <c:v>2.1150711016937902</c:v>
                </c:pt>
                <c:pt idx="6171" formatCode="General">
                  <c:v>2.1150594225478598</c:v>
                </c:pt>
                <c:pt idx="6172" formatCode="General">
                  <c:v>2.1150477157118401</c:v>
                </c:pt>
                <c:pt idx="6173" formatCode="General">
                  <c:v>2.1150359812480701</c:v>
                </c:pt>
                <c:pt idx="6174" formatCode="General">
                  <c:v>2.1150242192194302</c:v>
                </c:pt>
                <c:pt idx="6175" formatCode="General">
                  <c:v>2.11501242968902</c:v>
                </c:pt>
                <c:pt idx="6176" formatCode="General">
                  <c:v>2.1150006127198999</c:v>
                </c:pt>
                <c:pt idx="6177" formatCode="General">
                  <c:v>2.11498876837488</c:v>
                </c:pt>
                <c:pt idx="6178" formatCode="General">
                  <c:v>2.1149768967162501</c:v>
                </c:pt>
                <c:pt idx="6179" formatCode="General">
                  <c:v>2.1149649978055498</c:v>
                </c:pt>
                <c:pt idx="6180" formatCode="General">
                  <c:v>2.11495307170336</c:v>
                </c:pt>
                <c:pt idx="6181" formatCode="General">
                  <c:v>2.1149411184691398</c:v>
                </c:pt>
                <c:pt idx="6182" formatCode="General">
                  <c:v>2.1149291381610298</c:v>
                </c:pt>
                <c:pt idx="6183" formatCode="General">
                  <c:v>2.1149171308357002</c:v>
                </c:pt>
                <c:pt idx="6184" formatCode="General">
                  <c:v>2.1149050965482199</c:v>
                </c:pt>
                <c:pt idx="6185" formatCode="General">
                  <c:v>2.1148930353519502</c:v>
                </c:pt>
                <c:pt idx="6186" formatCode="General">
                  <c:v>2.11488094729846</c:v>
                </c:pt>
                <c:pt idx="6187" formatCode="General">
                  <c:v>2.1148688324374501</c:v>
                </c:pt>
                <c:pt idx="6188" formatCode="General">
                  <c:v>2.1148566908167101</c:v>
                </c:pt>
                <c:pt idx="6189" formatCode="General">
                  <c:v>2.11484452248212</c:v>
                </c:pt>
                <c:pt idx="6190" formatCode="General">
                  <c:v>2.11483232747762</c:v>
                </c:pt>
                <c:pt idx="6191" formatCode="General">
                  <c:v>2.1148201058452498</c:v>
                </c:pt>
                <c:pt idx="6192" formatCode="General">
                  <c:v>2.1148078576252098</c:v>
                </c:pt>
                <c:pt idx="6193" formatCode="General">
                  <c:v>2.1147955828559502</c:v>
                </c:pt>
                <c:pt idx="6194" formatCode="General">
                  <c:v>2.1147832815741898</c:v>
                </c:pt>
                <c:pt idx="6195" formatCode="General">
                  <c:v>2.1147711975689298</c:v>
                </c:pt>
                <c:pt idx="6196" formatCode="General">
                  <c:v>2.11475884767093</c:v>
                </c:pt>
                <c:pt idx="6197" formatCode="General">
                  <c:v>2.11474647142358</c:v>
                </c:pt>
                <c:pt idx="6198" formatCode="General">
                  <c:v>2.11473406885872</c:v>
                </c:pt>
                <c:pt idx="6199" formatCode="General">
                  <c:v>2.1147216400073301</c:v>
                </c:pt>
                <c:pt idx="6200" formatCode="General">
                  <c:v>2.1147091848995898</c:v>
                </c:pt>
                <c:pt idx="6201" formatCode="General">
                  <c:v>2.11469670356523</c:v>
                </c:pt>
                <c:pt idx="6202" formatCode="General">
                  <c:v>2.1146841960336502</c:v>
                </c:pt>
                <c:pt idx="6203" formatCode="General">
                  <c:v>2.1146716623342199</c:v>
                </c:pt>
                <c:pt idx="6204" formatCode="General">
                  <c:v>2.11465910249649</c:v>
                </c:pt>
                <c:pt idx="6205" formatCode="General">
                  <c:v>2.1146465165504602</c:v>
                </c:pt>
                <c:pt idx="6206" formatCode="General">
                  <c:v>2.1146339045268299</c:v>
                </c:pt>
                <c:pt idx="6207" formatCode="General">
                  <c:v>2.1146212664572501</c:v>
                </c:pt>
                <c:pt idx="6208" formatCode="General">
                  <c:v>2.1146086023745898</c:v>
                </c:pt>
                <c:pt idx="6209" formatCode="General">
                  <c:v>2.1145959123132001</c:v>
                </c:pt>
                <c:pt idx="6210" formatCode="General">
                  <c:v>2.1145831963091601</c:v>
                </c:pt>
                <c:pt idx="6211" formatCode="General">
                  <c:v>2.1145704544005199</c:v>
                </c:pt>
                <c:pt idx="6212" formatCode="General">
                  <c:v>2.1145576866275602</c:v>
                </c:pt>
                <c:pt idx="6213" formatCode="General">
                  <c:v>2.11454489303302</c:v>
                </c:pt>
                <c:pt idx="6214" formatCode="General">
                  <c:v>2.1145320736623199</c:v>
                </c:pt>
                <c:pt idx="6215" formatCode="General">
                  <c:v>2.1145192285637999</c:v>
                </c:pt>
                <c:pt idx="6216" formatCode="General">
                  <c:v>2.1145063577888799</c:v>
                </c:pt>
                <c:pt idx="6217" formatCode="General">
                  <c:v>2.1144934613922799</c:v>
                </c:pt>
                <c:pt idx="6218" formatCode="General">
                  <c:v>2.1144805394321802</c:v>
                </c:pt>
                <c:pt idx="6219" formatCode="General">
                  <c:v>2.1144675919703699</c:v>
                </c:pt>
                <c:pt idx="6220" formatCode="General">
                  <c:v>2.1144546190723998</c:v>
                </c:pt>
                <c:pt idx="6221" formatCode="General">
                  <c:v>2.1144416208076802</c:v>
                </c:pt>
                <c:pt idx="6222" formatCode="General">
                  <c:v>2.1144285972496002</c:v>
                </c:pt>
                <c:pt idx="6223" formatCode="General">
                  <c:v>2.1144155484755802</c:v>
                </c:pt>
                <c:pt idx="6224" formatCode="General">
                  <c:v>2.1144024745671599</c:v>
                </c:pt>
                <c:pt idx="6225" formatCode="General">
                  <c:v>2.1143893756100001</c:v>
                </c:pt>
                <c:pt idx="6226" formatCode="General">
                  <c:v>2.11437625169392</c:v>
                </c:pt>
                <c:pt idx="6227" formatCode="General">
                  <c:v>2.11436310291288</c:v>
                </c:pt>
                <c:pt idx="6228" formatCode="General">
                  <c:v>2.1143499293649701</c:v>
                </c:pt>
                <c:pt idx="6229" formatCode="General">
                  <c:v>2.1143367311523402</c:v>
                </c:pt>
                <c:pt idx="6230" formatCode="General">
                  <c:v>2.1143235083811298</c:v>
                </c:pt>
                <c:pt idx="6231" formatCode="General">
                  <c:v>2.11431026116139</c:v>
                </c:pt>
                <c:pt idx="6232" formatCode="General">
                  <c:v>2.1142969896069701</c:v>
                </c:pt>
                <c:pt idx="6233" formatCode="General">
                  <c:v>2.11428369383537</c:v>
                </c:pt>
                <c:pt idx="6234" formatCode="General">
                  <c:v>2.1142703739676501</c:v>
                </c:pt>
                <c:pt idx="6235" formatCode="General">
                  <c:v>2.11425703012819</c:v>
                </c:pt>
                <c:pt idx="6236" formatCode="General">
                  <c:v>2.1142436624445802</c:v>
                </c:pt>
                <c:pt idx="6237" formatCode="General">
                  <c:v>2.1142302710473699</c:v>
                </c:pt>
                <c:pt idx="6238" formatCode="General">
                  <c:v>2.1142168560699099</c:v>
                </c:pt>
                <c:pt idx="6239" formatCode="General">
                  <c:v>2.1142034176481199</c:v>
                </c:pt>
                <c:pt idx="6240" formatCode="General">
                  <c:v>2.1141899559202399</c:v>
                </c:pt>
                <c:pt idx="6241" formatCode="General">
                  <c:v>2.11417647102664</c:v>
                </c:pt>
                <c:pt idx="6242" formatCode="General">
                  <c:v>2.1141629631095298</c:v>
                </c:pt>
                <c:pt idx="6243" formatCode="General">
                  <c:v>2.1141494323127499</c:v>
                </c:pt>
                <c:pt idx="6244" formatCode="General">
                  <c:v>2.1141358787815001</c:v>
                </c:pt>
                <c:pt idx="6245" formatCode="General">
                  <c:v>2.1141223026621199</c:v>
                </c:pt>
                <c:pt idx="6246" formatCode="General">
                  <c:v>2.1141087041017599</c:v>
                </c:pt>
                <c:pt idx="6247" formatCode="General">
                  <c:v>2.1140950832482601</c:v>
                </c:pt>
                <c:pt idx="6248" formatCode="General">
                  <c:v>2.1140814402497901</c:v>
                </c:pt>
                <c:pt idx="6249" formatCode="General">
                  <c:v>2.11406777525464</c:v>
                </c:pt>
                <c:pt idx="6250" formatCode="General">
                  <c:v>2.1140540884110401</c:v>
                </c:pt>
                <c:pt idx="6251" formatCode="General">
                  <c:v>2.1140403798668701</c:v>
                </c:pt>
                <c:pt idx="6252" formatCode="General">
                  <c:v>2.11402664976948</c:v>
                </c:pt>
                <c:pt idx="6253" formatCode="General">
                  <c:v>2.11401289826546</c:v>
                </c:pt>
                <c:pt idx="6254" formatCode="General">
                  <c:v>2.1139991255005102</c:v>
                </c:pt>
                <c:pt idx="6255" formatCode="General">
                  <c:v>2.1139853316191801</c:v>
                </c:pt>
                <c:pt idx="6256" formatCode="General">
                  <c:v>2.1139715167647801</c:v>
                </c:pt>
                <c:pt idx="6257" formatCode="General">
                  <c:v>2.11395768107919</c:v>
                </c:pt>
                <c:pt idx="6258" formatCode="General">
                  <c:v>2.1139438247027602</c:v>
                </c:pt>
                <c:pt idx="6259" formatCode="General">
                  <c:v>2.1139299477741802</c:v>
                </c:pt>
                <c:pt idx="6260" formatCode="General">
                  <c:v>2.1139160504304102</c:v>
                </c:pt>
                <c:pt idx="6261" formatCode="General">
                  <c:v>2.1139021328065901</c:v>
                </c:pt>
                <c:pt idx="6262" formatCode="General">
                  <c:v>2.11388819503598</c:v>
                </c:pt>
                <c:pt idx="6263" formatCode="General">
                  <c:v>2.1138742372499499</c:v>
                </c:pt>
                <c:pt idx="6264" formatCode="General">
                  <c:v>2.1138602595779599</c:v>
                </c:pt>
                <c:pt idx="6265" formatCode="General">
                  <c:v>2.11384626214753</c:v>
                </c:pt>
                <c:pt idx="6266" formatCode="General">
                  <c:v>2.1138322450843301</c:v>
                </c:pt>
                <c:pt idx="6267" formatCode="General">
                  <c:v>2.1138182085121602</c:v>
                </c:pt>
                <c:pt idx="6268" formatCode="General">
                  <c:v>2.11380415255306</c:v>
                </c:pt>
                <c:pt idx="6269" formatCode="General">
                  <c:v>2.1137900773273399</c:v>
                </c:pt>
                <c:pt idx="6270" formatCode="General">
                  <c:v>2.1137759829537401</c:v>
                </c:pt>
                <c:pt idx="6271" formatCode="General">
                  <c:v>2.1137618695495002</c:v>
                </c:pt>
                <c:pt idx="6272" formatCode="General">
                  <c:v>2.1137477372304998</c:v>
                </c:pt>
                <c:pt idx="6273" formatCode="General">
                  <c:v>2.1137335861114099</c:v>
                </c:pt>
                <c:pt idx="6274" formatCode="General">
                  <c:v>2.1137194163058499</c:v>
                </c:pt>
                <c:pt idx="6275" formatCode="General">
                  <c:v>2.11370522792653</c:v>
                </c:pt>
                <c:pt idx="6276" formatCode="General">
                  <c:v>2.11369102108549</c:v>
                </c:pt>
                <c:pt idx="6277" formatCode="General">
                  <c:v>2.1136767958942202</c:v>
                </c:pt>
                <c:pt idx="6278" formatCode="General">
                  <c:v>2.1136625524639299</c:v>
                </c:pt>
                <c:pt idx="6279" formatCode="General">
                  <c:v>2.11364829090568</c:v>
                </c:pt>
                <c:pt idx="6280" formatCode="General">
                  <c:v>2.1136342687924299</c:v>
                </c:pt>
                <c:pt idx="6281" formatCode="General">
                  <c:v>2.11361997562669</c:v>
                </c:pt>
                <c:pt idx="6282" formatCode="General">
                  <c:v>2.1136056647246599</c:v>
                </c:pt>
                <c:pt idx="6283" formatCode="General">
                  <c:v>2.1135913361995202</c:v>
                </c:pt>
                <c:pt idx="6284" formatCode="General">
                  <c:v>2.1135769901654</c:v>
                </c:pt>
                <c:pt idx="6285" formatCode="General">
                  <c:v>2.1135626267376</c:v>
                </c:pt>
                <c:pt idx="6286" formatCode="General">
                  <c:v>2.1135482460328001</c:v>
                </c:pt>
                <c:pt idx="6287" formatCode="General">
                  <c:v>2.1135338481692201</c:v>
                </c:pt>
                <c:pt idx="6288" formatCode="General">
                  <c:v>2.1135194332668901</c:v>
                </c:pt>
                <c:pt idx="6289" formatCode="General">
                  <c:v>2.1135050014477299</c:v>
                </c:pt>
                <c:pt idx="6290" formatCode="General">
                  <c:v>2.1134905528358501</c:v>
                </c:pt>
                <c:pt idx="6291" formatCode="General">
                  <c:v>2.1134760875576002</c:v>
                </c:pt>
                <c:pt idx="6292" formatCode="General">
                  <c:v>2.1134616057417701</c:v>
                </c:pt>
                <c:pt idx="6293" formatCode="General">
                  <c:v>2.1134471075197601</c:v>
                </c:pt>
                <c:pt idx="6294" formatCode="General">
                  <c:v>2.1134325930256099</c:v>
                </c:pt>
                <c:pt idx="6295" formatCode="General">
                  <c:v>2.11341806239622</c:v>
                </c:pt>
                <c:pt idx="6296" formatCode="General">
                  <c:v>2.1134035157713398</c:v>
                </c:pt>
                <c:pt idx="6297" formatCode="General">
                  <c:v>2.1133889532937</c:v>
                </c:pt>
                <c:pt idx="6298" formatCode="General">
                  <c:v>2.1133743751090801</c:v>
                </c:pt>
                <c:pt idx="6299" formatCode="General">
                  <c:v>2.1133597813662899</c:v>
                </c:pt>
                <c:pt idx="6300" formatCode="General">
                  <c:v>2.11334517221725</c:v>
                </c:pt>
                <c:pt idx="6301" formatCode="General">
                  <c:v>2.1133305478169602</c:v>
                </c:pt>
                <c:pt idx="6302" formatCode="General">
                  <c:v>2.1133159083234698</c:v>
                </c:pt>
                <c:pt idx="6303" formatCode="General">
                  <c:v>2.1133012538979301</c:v>
                </c:pt>
                <c:pt idx="6304" formatCode="General">
                  <c:v>2.11328658470442</c:v>
                </c:pt>
                <c:pt idx="6305" formatCode="General">
                  <c:v>2.1132719009099801</c:v>
                </c:pt>
                <c:pt idx="6306" formatCode="General">
                  <c:v>2.11325720268449</c:v>
                </c:pt>
                <c:pt idx="6307" formatCode="General">
                  <c:v>2.11324249020055</c:v>
                </c:pt>
                <c:pt idx="6308" formatCode="General">
                  <c:v>2.1132277636333998</c:v>
                </c:pt>
                <c:pt idx="6309" formatCode="General">
                  <c:v>2.1132130231607702</c:v>
                </c:pt>
                <c:pt idx="6310" formatCode="General">
                  <c:v>2.1131982689627402</c:v>
                </c:pt>
                <c:pt idx="6311" formatCode="General">
                  <c:v>2.1131835012215698</c:v>
                </c:pt>
                <c:pt idx="6312" formatCode="General">
                  <c:v>2.1131687201215801</c:v>
                </c:pt>
                <c:pt idx="6313" formatCode="General">
                  <c:v>2.1131539258488901</c:v>
                </c:pt>
                <c:pt idx="6314" formatCode="General">
                  <c:v>2.1131391185913202</c:v>
                </c:pt>
                <c:pt idx="6315" formatCode="General">
                  <c:v>2.11312429853812</c:v>
                </c:pt>
                <c:pt idx="6316" formatCode="General">
                  <c:v>2.11310946587983</c:v>
                </c:pt>
                <c:pt idx="6317" formatCode="General">
                  <c:v>2.1130946208080199</c:v>
                </c:pt>
                <c:pt idx="6318" formatCode="General">
                  <c:v>2.1130797635151399</c:v>
                </c:pt>
                <c:pt idx="6319" formatCode="General">
                  <c:v>2.1130648941942298</c:v>
                </c:pt>
                <c:pt idx="6320" formatCode="General">
                  <c:v>2.1130500130387699</c:v>
                </c:pt>
                <c:pt idx="6321" formatCode="General">
                  <c:v>2.11303512024244</c:v>
                </c:pt>
                <c:pt idx="6322" formatCode="General">
                  <c:v>2.11302021599893</c:v>
                </c:pt>
                <c:pt idx="6323" formatCode="General">
                  <c:v>2.1130053005017002</c:v>
                </c:pt>
                <c:pt idx="6324" formatCode="General">
                  <c:v>2.1129903739437998</c:v>
                </c:pt>
                <c:pt idx="6325" formatCode="General">
                  <c:v>2.1129754365176798</c:v>
                </c:pt>
                <c:pt idx="6326" formatCode="General">
                  <c:v>2.1129604884149802</c:v>
                </c:pt>
                <c:pt idx="6327" formatCode="General">
                  <c:v>2.11294552982638</c:v>
                </c:pt>
                <c:pt idx="6328" formatCode="General">
                  <c:v>2.1129305609414102</c:v>
                </c:pt>
                <c:pt idx="6329" formatCode="General">
                  <c:v>2.1129155819482901</c:v>
                </c:pt>
                <c:pt idx="6330" formatCode="General">
                  <c:v>2.1129005930337899</c:v>
                </c:pt>
                <c:pt idx="6331" formatCode="General">
                  <c:v>2.1128855943831</c:v>
                </c:pt>
                <c:pt idx="6332" formatCode="General">
                  <c:v>2.1128705861797199</c:v>
                </c:pt>
                <c:pt idx="6333" formatCode="General">
                  <c:v>2.1128555686053399</c:v>
                </c:pt>
                <c:pt idx="6334" formatCode="General">
                  <c:v>2.1128405418397298</c:v>
                </c:pt>
                <c:pt idx="6335" formatCode="General">
                  <c:v>2.1128255060607302</c:v>
                </c:pt>
                <c:pt idx="6336" formatCode="General">
                  <c:v>2.1128104614441301</c:v>
                </c:pt>
                <c:pt idx="6337" formatCode="General">
                  <c:v>2.11279540816364</c:v>
                </c:pt>
                <c:pt idx="6338" formatCode="General">
                  <c:v>2.1127803463909101</c:v>
                </c:pt>
                <c:pt idx="6339" formatCode="General">
                  <c:v>2.1127652762954598</c:v>
                </c:pt>
                <c:pt idx="6340" formatCode="General">
                  <c:v>2.1127501980447398</c:v>
                </c:pt>
                <c:pt idx="6341" formatCode="General">
                  <c:v>2.1127351118041</c:v>
                </c:pt>
                <c:pt idx="6342" formatCode="General">
                  <c:v>2.1127200177368799</c:v>
                </c:pt>
                <c:pt idx="6343" formatCode="General">
                  <c:v>2.1127049160044402</c:v>
                </c:pt>
                <c:pt idx="6344" formatCode="General">
                  <c:v>2.1126898067662299</c:v>
                </c:pt>
                <c:pt idx="6345" formatCode="General">
                  <c:v>2.1126746901798898</c:v>
                </c:pt>
                <c:pt idx="6346" formatCode="General">
                  <c:v>2.1126595664013399</c:v>
                </c:pt>
                <c:pt idx="6347" formatCode="General">
                  <c:v>2.1126444355848801</c:v>
                </c:pt>
                <c:pt idx="6348" formatCode="General">
                  <c:v>2.1126292978833301</c:v>
                </c:pt>
                <c:pt idx="6349" formatCode="General">
                  <c:v>2.1126141534481402</c:v>
                </c:pt>
                <c:pt idx="6350" formatCode="General">
                  <c:v>2.11259900242958</c:v>
                </c:pt>
                <c:pt idx="6351" formatCode="General">
                  <c:v>2.1125838449768302</c:v>
                </c:pt>
                <c:pt idx="6352" formatCode="General">
                  <c:v>2.1125686812381899</c:v>
                </c:pt>
                <c:pt idx="6353" formatCode="General">
                  <c:v>2.1125535113612401</c:v>
                </c:pt>
                <c:pt idx="6354" formatCode="General">
                  <c:v>2.1125383354929701</c:v>
                </c:pt>
                <c:pt idx="6355" formatCode="General">
                  <c:v>2.11252315378001</c:v>
                </c:pt>
                <c:pt idx="6356" formatCode="General">
                  <c:v>2.11250796636876</c:v>
                </c:pt>
                <c:pt idx="6357" formatCode="General">
                  <c:v>2.11249277340562</c:v>
                </c:pt>
                <c:pt idx="6358" formatCode="General">
                  <c:v>2.1124775750371101</c:v>
                </c:pt>
                <c:pt idx="6359" formatCode="General">
                  <c:v>2.1124623714100799</c:v>
                </c:pt>
                <c:pt idx="6360" formatCode="General">
                  <c:v>2.1124471626718999</c:v>
                </c:pt>
                <c:pt idx="6361" formatCode="General">
                  <c:v>2.1124319489705901</c:v>
                </c:pt>
                <c:pt idx="6362" formatCode="General">
                  <c:v>2.1124167304550001</c:v>
                </c:pt>
                <c:pt idx="6363" formatCode="General">
                  <c:v>2.1124015072749902</c:v>
                </c:pt>
                <c:pt idx="6364" formatCode="General">
                  <c:v>2.11238627958154</c:v>
                </c:pt>
                <c:pt idx="6365" formatCode="General">
                  <c:v>2.1123713158669899</c:v>
                </c:pt>
                <c:pt idx="6366" formatCode="General">
                  <c:v>2.1123560838659299</c:v>
                </c:pt>
                <c:pt idx="6367" formatCode="General">
                  <c:v>2.1123408478647501</c:v>
                </c:pt>
                <c:pt idx="6368" formatCode="General">
                  <c:v>2.1123256080206798</c:v>
                </c:pt>
                <c:pt idx="6369" formatCode="General">
                  <c:v>2.1123103644926999</c:v>
                </c:pt>
                <c:pt idx="6370" formatCode="General">
                  <c:v>2.1122951174416</c:v>
                </c:pt>
                <c:pt idx="6371" formatCode="General">
                  <c:v>2.1122798670300802</c:v>
                </c:pt>
                <c:pt idx="6372" formatCode="General">
                  <c:v>2.1122646134227798</c:v>
                </c:pt>
                <c:pt idx="6373" formatCode="General">
                  <c:v>2.1122493567863301</c:v>
                </c:pt>
                <c:pt idx="6374" formatCode="General">
                  <c:v>2.1122340972893898</c:v>
                </c:pt>
                <c:pt idx="6375" formatCode="General">
                  <c:v>2.1122188351026701</c:v>
                </c:pt>
                <c:pt idx="6376" formatCode="General">
                  <c:v>2.11220357039887</c:v>
                </c:pt>
                <c:pt idx="6377" formatCode="General">
                  <c:v>2.11218830335272</c:v>
                </c:pt>
                <c:pt idx="6378" formatCode="General">
                  <c:v>2.1121730341409402</c:v>
                </c:pt>
                <c:pt idx="6379" formatCode="General">
                  <c:v>2.1121577629421702</c:v>
                </c:pt>
                <c:pt idx="6380" formatCode="General">
                  <c:v>2.1121424899369101</c:v>
                </c:pt>
                <c:pt idx="6381" formatCode="General">
                  <c:v>2.1121272153074599</c:v>
                </c:pt>
                <c:pt idx="6382" formatCode="General">
                  <c:v>2.11211193923784</c:v>
                </c:pt>
                <c:pt idx="6383" formatCode="General">
                  <c:v>2.1120966619136401</c:v>
                </c:pt>
                <c:pt idx="6384" formatCode="General">
                  <c:v>2.1120813835219598</c:v>
                </c:pt>
                <c:pt idx="6385" formatCode="General">
                  <c:v>2.1120661042512698</c:v>
                </c:pt>
                <c:pt idx="6386" formatCode="General">
                  <c:v>2.1120508242912601</c:v>
                </c:pt>
                <c:pt idx="6387" formatCode="General">
                  <c:v>2.1120355438327101</c:v>
                </c:pt>
                <c:pt idx="6388" formatCode="General">
                  <c:v>2.1120202630673401</c:v>
                </c:pt>
                <c:pt idx="6389" formatCode="General">
                  <c:v>2.1120049821876199</c:v>
                </c:pt>
                <c:pt idx="6390" formatCode="General">
                  <c:v>2.11198970138667</c:v>
                </c:pt>
                <c:pt idx="6391" formatCode="General">
                  <c:v>2.1119744208580302</c:v>
                </c:pt>
                <c:pt idx="6392" formatCode="General">
                  <c:v>2.1119591407954901</c:v>
                </c:pt>
                <c:pt idx="6393" formatCode="General">
                  <c:v>2.11194386139295</c:v>
                </c:pt>
                <c:pt idx="6394" formatCode="General">
                  <c:v>2.11192858284421</c:v>
                </c:pt>
                <c:pt idx="6395" formatCode="General">
                  <c:v>2.1119133053428301</c:v>
                </c:pt>
                <c:pt idx="6396" formatCode="General">
                  <c:v>2.1118980290818801</c:v>
                </c:pt>
                <c:pt idx="6397" formatCode="General">
                  <c:v>2.1118827542538599</c:v>
                </c:pt>
                <c:pt idx="6398" formatCode="General">
                  <c:v>2.1118674810504299</c:v>
                </c:pt>
                <c:pt idx="6399" formatCode="General">
                  <c:v>2.1118522096623402</c:v>
                </c:pt>
                <c:pt idx="6400" formatCode="General">
                  <c:v>2.1118369402791899</c:v>
                </c:pt>
                <c:pt idx="6401" formatCode="General">
                  <c:v>2.1118216730893402</c:v>
                </c:pt>
                <c:pt idx="6402" formatCode="General">
                  <c:v>2.1118064082796901</c:v>
                </c:pt>
                <c:pt idx="6403" formatCode="General">
                  <c:v>2.11179114603561</c:v>
                </c:pt>
                <c:pt idx="6404" formatCode="General">
                  <c:v>2.1117758865407898</c:v>
                </c:pt>
                <c:pt idx="6405" formatCode="General">
                  <c:v>2.1117606299770899</c:v>
                </c:pt>
                <c:pt idx="6406" formatCode="General">
                  <c:v>2.1117453765245</c:v>
                </c:pt>
                <c:pt idx="6407" formatCode="General">
                  <c:v>2.1117301263609698</c:v>
                </c:pt>
                <c:pt idx="6408" formatCode="General">
                  <c:v>2.1117148796623701</c:v>
                </c:pt>
                <c:pt idx="6409" formatCode="General">
                  <c:v>2.1116996366024301</c:v>
                </c:pt>
                <c:pt idx="6410" formatCode="General">
                  <c:v>2.1116843973526498</c:v>
                </c:pt>
                <c:pt idx="6411" formatCode="General">
                  <c:v>2.1116691620822601</c:v>
                </c:pt>
                <c:pt idx="6412" formatCode="General">
                  <c:v>2.1116539309582301</c:v>
                </c:pt>
                <c:pt idx="6413" formatCode="General">
                  <c:v>2.1116387041452098</c:v>
                </c:pt>
                <c:pt idx="6414" formatCode="General">
                  <c:v>2.1116234818055402</c:v>
                </c:pt>
                <c:pt idx="6415" formatCode="General">
                  <c:v>2.1116082640992699</c:v>
                </c:pt>
                <c:pt idx="6416" formatCode="General">
                  <c:v>2.1115930511841801</c:v>
                </c:pt>
                <c:pt idx="6417" formatCode="General">
                  <c:v>2.1115778432158101</c:v>
                </c:pt>
                <c:pt idx="6418" formatCode="General">
                  <c:v>2.11156264034754</c:v>
                </c:pt>
                <c:pt idx="6419" formatCode="General">
                  <c:v>2.1115474427305898</c:v>
                </c:pt>
                <c:pt idx="6420" formatCode="General">
                  <c:v>2.11153225051418</c:v>
                </c:pt>
                <c:pt idx="6421" formatCode="General">
                  <c:v>2.1115170638455401</c:v>
                </c:pt>
                <c:pt idx="6422" formatCode="General">
                  <c:v>2.1115018828700398</c:v>
                </c:pt>
                <c:pt idx="6423" formatCode="General">
                  <c:v>2.1114867077313</c:v>
                </c:pt>
                <c:pt idx="6424" formatCode="General">
                  <c:v>2.1114715385712999</c:v>
                </c:pt>
                <c:pt idx="6425" formatCode="General">
                  <c:v>2.11145637553048</c:v>
                </c:pt>
                <c:pt idx="6426" formatCode="General">
                  <c:v>2.1114412187478999</c:v>
                </c:pt>
                <c:pt idx="6427" formatCode="General">
                  <c:v>2.1114260683613701</c:v>
                </c:pt>
                <c:pt idx="6428" formatCode="General">
                  <c:v>2.1114109245075601</c:v>
                </c:pt>
                <c:pt idx="6429" formatCode="General">
                  <c:v>2.11139578732219</c:v>
                </c:pt>
                <c:pt idx="6430" formatCode="General">
                  <c:v>2.1113806569401299</c:v>
                </c:pt>
                <c:pt idx="6431" formatCode="General">
                  <c:v>2.1113655334955901</c:v>
                </c:pt>
                <c:pt idx="6432" formatCode="General">
                  <c:v>2.1113504171222401</c:v>
                </c:pt>
                <c:pt idx="6433" formatCode="General">
                  <c:v>2.1113353079533499</c:v>
                </c:pt>
                <c:pt idx="6434" formatCode="General">
                  <c:v>2.11132020612198</c:v>
                </c:pt>
                <c:pt idx="6435" formatCode="General">
                  <c:v>2.1113051117610899</c:v>
                </c:pt>
                <c:pt idx="6436" formatCode="General">
                  <c:v>2.1112900250036701</c:v>
                </c:pt>
                <c:pt idx="6437" formatCode="General">
                  <c:v>2.1112749459828999</c:v>
                </c:pt>
                <c:pt idx="6438" formatCode="General">
                  <c:v>2.1112598748322799</c:v>
                </c:pt>
                <c:pt idx="6439" formatCode="General">
                  <c:v>2.1112448116857299</c:v>
                </c:pt>
                <c:pt idx="6440" formatCode="General">
                  <c:v>2.1112297566777198</c:v>
                </c:pt>
                <c:pt idx="6441" formatCode="General">
                  <c:v>2.11121470994338</c:v>
                </c:pt>
                <c:pt idx="6442" formatCode="General">
                  <c:v>2.1111996716185799</c:v>
                </c:pt>
                <c:pt idx="6443" formatCode="General">
                  <c:v>2.1111846418400502</c:v>
                </c:pt>
                <c:pt idx="6444" formatCode="General">
                  <c:v>2.11116962074541</c:v>
                </c:pt>
                <c:pt idx="6445" formatCode="General">
                  <c:v>2.11115460847327</c:v>
                </c:pt>
                <c:pt idx="6446" formatCode="General">
                  <c:v>2.1111396051633</c:v>
                </c:pt>
                <c:pt idx="6447" formatCode="General">
                  <c:v>2.1111246109562298</c:v>
                </c:pt>
                <c:pt idx="6448" formatCode="General">
                  <c:v>2.11110962599389</c:v>
                </c:pt>
                <c:pt idx="6449" formatCode="General">
                  <c:v>2.11109465041925</c:v>
                </c:pt>
                <c:pt idx="6450" formatCode="General">
                  <c:v>2.11107996059985</c:v>
                </c:pt>
                <c:pt idx="6451" formatCode="General">
                  <c:v>2.1110650083946001</c:v>
                </c:pt>
                <c:pt idx="6452" formatCode="General">
                  <c:v>2.1110500660605802</c:v>
                </c:pt>
                <c:pt idx="6453" formatCode="General">
                  <c:v>2.1110351337455802</c:v>
                </c:pt>
                <c:pt idx="6454" formatCode="General">
                  <c:v>2.1110202115983898</c:v>
                </c:pt>
                <c:pt idx="6455" formatCode="General">
                  <c:v>2.1110052997688298</c:v>
                </c:pt>
                <c:pt idx="6456" formatCode="General">
                  <c:v>2.1109903984076102</c:v>
                </c:pt>
                <c:pt idx="6457" formatCode="General">
                  <c:v>2.1109755076662999</c:v>
                </c:pt>
                <c:pt idx="6458" formatCode="General">
                  <c:v>2.1109606276972301</c:v>
                </c:pt>
                <c:pt idx="6459" formatCode="General">
                  <c:v>2.11094575865337</c:v>
                </c:pt>
                <c:pt idx="6460" formatCode="General">
                  <c:v>2.1109309006882802</c:v>
                </c:pt>
                <c:pt idx="6461" formatCode="General">
                  <c:v>2.1109160539559499</c:v>
                </c:pt>
                <c:pt idx="6462" formatCode="General">
                  <c:v>2.1109012186106701</c:v>
                </c:pt>
                <c:pt idx="6463" formatCode="General">
                  <c:v>2.11088639480697</c:v>
                </c:pt>
                <c:pt idx="6464" formatCode="General">
                  <c:v>2.11087158269941</c:v>
                </c:pt>
                <c:pt idx="6465" formatCode="General">
                  <c:v>2.11085678244251</c:v>
                </c:pt>
                <c:pt idx="6466" formatCode="General">
                  <c:v>2.1108419941905501</c:v>
                </c:pt>
                <c:pt idx="6467" formatCode="General">
                  <c:v>2.1108272180974499</c:v>
                </c:pt>
                <c:pt idx="6468" formatCode="General">
                  <c:v>2.1108124543166702</c:v>
                </c:pt>
                <c:pt idx="6469" formatCode="General">
                  <c:v>2.1107977030009901</c:v>
                </c:pt>
                <c:pt idx="6470" formatCode="General">
                  <c:v>2.1107829643023899</c:v>
                </c:pt>
                <c:pt idx="6471" formatCode="General">
                  <c:v>2.1107682383719499</c:v>
                </c:pt>
                <c:pt idx="6472" formatCode="General">
                  <c:v>2.1107535253596401</c:v>
                </c:pt>
                <c:pt idx="6473" formatCode="General">
                  <c:v>2.1107388254142201</c:v>
                </c:pt>
                <c:pt idx="6474" formatCode="General">
                  <c:v>2.1107241386831199</c:v>
                </c:pt>
                <c:pt idx="6475" formatCode="General">
                  <c:v>2.11070946531227</c:v>
                </c:pt>
                <c:pt idx="6476" formatCode="General">
                  <c:v>2.11069480544599</c:v>
                </c:pt>
                <c:pt idx="6477" formatCode="General">
                  <c:v>2.1106801592268898</c:v>
                </c:pt>
                <c:pt idx="6478" formatCode="General">
                  <c:v>2.1106655267957599</c:v>
                </c:pt>
                <c:pt idx="6479" formatCode="General">
                  <c:v>2.11065090829144</c:v>
                </c:pt>
                <c:pt idx="6480" formatCode="General">
                  <c:v>2.1106363038507499</c:v>
                </c:pt>
                <c:pt idx="6481" formatCode="General">
                  <c:v>2.1106217136084102</c:v>
                </c:pt>
                <c:pt idx="6482" formatCode="General">
                  <c:v>2.1106071376969502</c:v>
                </c:pt>
                <c:pt idx="6483" formatCode="General">
                  <c:v>2.11059257624667</c:v>
                </c:pt>
                <c:pt idx="6484" formatCode="General">
                  <c:v>2.1105780293855698</c:v>
                </c:pt>
                <c:pt idx="6485" formatCode="General">
                  <c:v>2.1105634972393101</c:v>
                </c:pt>
                <c:pt idx="6486" formatCode="General">
                  <c:v>2.1105489799311798</c:v>
                </c:pt>
                <c:pt idx="6487" formatCode="General">
                  <c:v>2.1105344775821</c:v>
                </c:pt>
                <c:pt idx="6488" formatCode="General">
                  <c:v>2.1105199903105798</c:v>
                </c:pt>
                <c:pt idx="6489" formatCode="General">
                  <c:v>2.1105055182327699</c:v>
                </c:pt>
                <c:pt idx="6490" formatCode="General">
                  <c:v>2.1104910614624202</c:v>
                </c:pt>
                <c:pt idx="6491" formatCode="General">
                  <c:v>2.1104766201109402</c:v>
                </c:pt>
                <c:pt idx="6492" formatCode="General">
                  <c:v>2.11046219428744</c:v>
                </c:pt>
                <c:pt idx="6493" formatCode="General">
                  <c:v>2.1104477840987701</c:v>
                </c:pt>
                <c:pt idx="6494" formatCode="General">
                  <c:v>2.1104333896495602</c:v>
                </c:pt>
                <c:pt idx="6495" formatCode="General">
                  <c:v>2.11041901104231</c:v>
                </c:pt>
                <c:pt idx="6496" formatCode="General">
                  <c:v>2.1104046483774601</c:v>
                </c:pt>
                <c:pt idx="6497" formatCode="General">
                  <c:v>2.1103903017534602</c:v>
                </c:pt>
                <c:pt idx="6498" formatCode="General">
                  <c:v>2.1103759712669001</c:v>
                </c:pt>
                <c:pt idx="6499" formatCode="General">
                  <c:v>2.1103616570125499</c:v>
                </c:pt>
                <c:pt idx="6500" formatCode="General">
                  <c:v>2.1103473590835198</c:v>
                </c:pt>
                <c:pt idx="6501" formatCode="General">
                  <c:v>2.1103330775713398</c:v>
                </c:pt>
                <c:pt idx="6502" formatCode="General">
                  <c:v>2.1103188125660699</c:v>
                </c:pt>
                <c:pt idx="6503" formatCode="General">
                  <c:v>2.11030456415644</c:v>
                </c:pt>
                <c:pt idx="6504" formatCode="General">
                  <c:v>2.1102903324299702</c:v>
                </c:pt>
                <c:pt idx="6505" formatCode="General">
                  <c:v>2.11027611747306</c:v>
                </c:pt>
                <c:pt idx="6506" formatCode="General">
                  <c:v>2.11026191937116</c:v>
                </c:pt>
                <c:pt idx="6507" formatCode="General">
                  <c:v>2.1102477382088698</c:v>
                </c:pt>
                <c:pt idx="6508" formatCode="General">
                  <c:v>2.1102335740700302</c:v>
                </c:pt>
                <c:pt idx="6509" formatCode="General">
                  <c:v>2.11021942703794</c:v>
                </c:pt>
                <c:pt idx="6510" formatCode="General">
                  <c:v>2.11020529719536</c:v>
                </c:pt>
                <c:pt idx="6511" formatCode="General">
                  <c:v>2.1101911846247101</c:v>
                </c:pt>
                <c:pt idx="6512" formatCode="General">
                  <c:v>2.1101770894081402</c:v>
                </c:pt>
                <c:pt idx="6513" formatCode="General">
                  <c:v>2.11016301162765</c:v>
                </c:pt>
                <c:pt idx="6514" formatCode="General">
                  <c:v>2.1101489513652001</c:v>
                </c:pt>
                <c:pt idx="6515" formatCode="General">
                  <c:v>2.1101349087027899</c:v>
                </c:pt>
                <c:pt idx="6516" formatCode="General">
                  <c:v>2.11012088372253</c:v>
                </c:pt>
                <c:pt idx="6517" formatCode="General">
                  <c:v>2.1101068765067699</c:v>
                </c:pt>
                <c:pt idx="6518" formatCode="General">
                  <c:v>2.1100928871381202</c:v>
                </c:pt>
                <c:pt idx="6519" formatCode="General">
                  <c:v>2.1100789156995301</c:v>
                </c:pt>
                <c:pt idx="6520" formatCode="General">
                  <c:v>2.1100649622743699</c:v>
                </c:pt>
                <c:pt idx="6521" formatCode="General">
                  <c:v>2.1100510269464201</c:v>
                </c:pt>
                <c:pt idx="6522" formatCode="General">
                  <c:v>2.11003710979994</c:v>
                </c:pt>
                <c:pt idx="6523" formatCode="General">
                  <c:v>2.1100232109196901</c:v>
                </c:pt>
                <c:pt idx="6524" formatCode="General">
                  <c:v>2.11000933039093</c:v>
                </c:pt>
                <c:pt idx="6525" formatCode="General">
                  <c:v>2.1099954682994602</c:v>
                </c:pt>
                <c:pt idx="6526" formatCode="General">
                  <c:v>2.1099816247315402</c:v>
                </c:pt>
                <c:pt idx="6527" formatCode="General">
                  <c:v>2.1099677997739601</c:v>
                </c:pt>
                <c:pt idx="6528" formatCode="General">
                  <c:v>2.1099539935139502</c:v>
                </c:pt>
                <c:pt idx="6529" formatCode="General">
                  <c:v>2.1099402060391599</c:v>
                </c:pt>
                <c:pt idx="6530" formatCode="General">
                  <c:v>2.1099264374376401</c:v>
                </c:pt>
                <c:pt idx="6531" formatCode="General">
                  <c:v>2.1099126877977499</c:v>
                </c:pt>
                <c:pt idx="6532" formatCode="General">
                  <c:v>2.1098989572081099</c:v>
                </c:pt>
                <c:pt idx="6533" formatCode="General">
                  <c:v>2.1098852457575199</c:v>
                </c:pt>
                <c:pt idx="6534" formatCode="General">
                  <c:v>2.1098715535349202</c:v>
                </c:pt>
                <c:pt idx="6535" formatCode="General">
                  <c:v>2.1098581618554002</c:v>
                </c:pt>
                <c:pt idx="6536" formatCode="General">
                  <c:v>2.10984451238809</c:v>
                </c:pt>
                <c:pt idx="6537" formatCode="General">
                  <c:v>2.1098308824597298</c:v>
                </c:pt>
                <c:pt idx="6538" formatCode="General">
                  <c:v>2.10981727215911</c:v>
                </c:pt>
                <c:pt idx="6539" formatCode="General">
                  <c:v>2.1098036815746402</c:v>
                </c:pt>
                <c:pt idx="6540" formatCode="General">
                  <c:v>2.10979011079427</c:v>
                </c:pt>
                <c:pt idx="6541" formatCode="General">
                  <c:v>2.1097765599053302</c:v>
                </c:pt>
                <c:pt idx="6542" formatCode="General">
                  <c:v>2.1097630289944398</c:v>
                </c:pt>
                <c:pt idx="6543" formatCode="General">
                  <c:v>2.1097495181474</c:v>
                </c:pt>
                <c:pt idx="6544" formatCode="General">
                  <c:v>2.1097360274490402</c:v>
                </c:pt>
                <c:pt idx="6545" formatCode="General">
                  <c:v>2.1097225569831601</c:v>
                </c:pt>
                <c:pt idx="6546" formatCode="General">
                  <c:v>2.1097091068323501</c:v>
                </c:pt>
                <c:pt idx="6547" formatCode="General">
                  <c:v>2.1096956770779198</c:v>
                </c:pt>
                <c:pt idx="6548" formatCode="General">
                  <c:v>2.10968226779978</c:v>
                </c:pt>
                <c:pt idx="6549" formatCode="General">
                  <c:v>2.1096688790763301</c:v>
                </c:pt>
                <c:pt idx="6550" formatCode="General">
                  <c:v>2.1096555109843802</c:v>
                </c:pt>
                <c:pt idx="6551" formatCode="General">
                  <c:v>2.1096421635990099</c:v>
                </c:pt>
                <c:pt idx="6552" formatCode="General">
                  <c:v>2.1096288369935201</c:v>
                </c:pt>
                <c:pt idx="6553" formatCode="General">
                  <c:v>2.1096155312393301</c:v>
                </c:pt>
                <c:pt idx="6554" formatCode="General">
                  <c:v>2.1096022464058999</c:v>
                </c:pt>
                <c:pt idx="6555" formatCode="General">
                  <c:v>2.10958898256066</c:v>
                </c:pt>
                <c:pt idx="6556" formatCode="General">
                  <c:v>2.1095757397689701</c:v>
                </c:pt>
                <c:pt idx="6557" formatCode="General">
                  <c:v>2.1095625180940401</c:v>
                </c:pt>
                <c:pt idx="6558" formatCode="General">
                  <c:v>2.1095493175968798</c:v>
                </c:pt>
                <c:pt idx="6559" formatCode="General">
                  <c:v>2.1095361383363</c:v>
                </c:pt>
                <c:pt idx="6560" formatCode="General">
                  <c:v>2.1095229803688502</c:v>
                </c:pt>
                <c:pt idx="6561" formatCode="General">
                  <c:v>2.1095098437488198</c:v>
                </c:pt>
                <c:pt idx="6562" formatCode="General">
                  <c:v>2.1094967285282098</c:v>
                </c:pt>
                <c:pt idx="6563" formatCode="General">
                  <c:v>2.10948363475676</c:v>
                </c:pt>
                <c:pt idx="6564" formatCode="General">
                  <c:v>2.1094705624819499</c:v>
                </c:pt>
                <c:pt idx="6565" formatCode="General">
                  <c:v>2.1094575117489902</c:v>
                </c:pt>
                <c:pt idx="6566" formatCode="General">
                  <c:v>2.1094444826009</c:v>
                </c:pt>
                <c:pt idx="6567" formatCode="General">
                  <c:v>2.1094314750785101</c:v>
                </c:pt>
                <c:pt idx="6568" formatCode="General">
                  <c:v>2.1094184892204999</c:v>
                </c:pt>
                <c:pt idx="6569" formatCode="General">
                  <c:v>2.1094055250635</c:v>
                </c:pt>
                <c:pt idx="6570" formatCode="General">
                  <c:v>2.1093925826420801</c:v>
                </c:pt>
                <c:pt idx="6571" formatCode="General">
                  <c:v>2.1093796619888798</c:v>
                </c:pt>
                <c:pt idx="6572" formatCode="General">
                  <c:v>2.10936676313466</c:v>
                </c:pt>
                <c:pt idx="6573" formatCode="General">
                  <c:v>2.10935388610838</c:v>
                </c:pt>
                <c:pt idx="6574" formatCode="General">
                  <c:v>2.10934103093726</c:v>
                </c:pt>
                <c:pt idx="6575" formatCode="General">
                  <c:v>2.1093281976469398</c:v>
                </c:pt>
                <c:pt idx="6576" formatCode="General">
                  <c:v>2.1093153862615002</c:v>
                </c:pt>
                <c:pt idx="6577" formatCode="General">
                  <c:v>2.1093025968035901</c:v>
                </c:pt>
                <c:pt idx="6578" formatCode="General">
                  <c:v>2.1092898292945499</c:v>
                </c:pt>
                <c:pt idx="6579" formatCode="General">
                  <c:v>2.1092770837544701</c:v>
                </c:pt>
                <c:pt idx="6580" formatCode="General">
                  <c:v>2.1092643602023302</c:v>
                </c:pt>
                <c:pt idx="6581" formatCode="General">
                  <c:v>2.1092516586560901</c:v>
                </c:pt>
                <c:pt idx="6582" formatCode="General">
                  <c:v>2.1092389791327699</c:v>
                </c:pt>
                <c:pt idx="6583" formatCode="General">
                  <c:v>2.10922632164861</c:v>
                </c:pt>
                <c:pt idx="6584" formatCode="General">
                  <c:v>2.1092136862191402</c:v>
                </c:pt>
                <c:pt idx="6585" formatCode="General">
                  <c:v>2.1092010728592299</c:v>
                </c:pt>
                <c:pt idx="6586" formatCode="General">
                  <c:v>2.1091884815832902</c:v>
                </c:pt>
                <c:pt idx="6587" formatCode="General">
                  <c:v>2.10917591240527</c:v>
                </c:pt>
                <c:pt idx="6588" formatCode="General">
                  <c:v>2.10916336533881</c:v>
                </c:pt>
                <c:pt idx="6589" formatCode="General">
                  <c:v>2.1091508403972599</c:v>
                </c:pt>
                <c:pt idx="6590" formatCode="General">
                  <c:v>2.10913833759383</c:v>
                </c:pt>
                <c:pt idx="6591" formatCode="General">
                  <c:v>2.1091258569415898</c:v>
                </c:pt>
                <c:pt idx="6592" formatCode="General">
                  <c:v>2.1091133984536001</c:v>
                </c:pt>
                <c:pt idx="6593" formatCode="General">
                  <c:v>2.1091009621429202</c:v>
                </c:pt>
                <c:pt idx="6594" formatCode="General">
                  <c:v>2.10908854802268</c:v>
                </c:pt>
                <c:pt idx="6595" formatCode="General">
                  <c:v>2.1090761561061102</c:v>
                </c:pt>
                <c:pt idx="6596" formatCode="General">
                  <c:v>2.10906378640659</c:v>
                </c:pt>
                <c:pt idx="6597" formatCode="General">
                  <c:v>2.10905143893768</c:v>
                </c:pt>
                <c:pt idx="6598" formatCode="General">
                  <c:v>2.1090391137131199</c:v>
                </c:pt>
                <c:pt idx="6599" formatCode="General">
                  <c:v>2.1090268107468502</c:v>
                </c:pt>
                <c:pt idx="6600" formatCode="General">
                  <c:v>2.1090145300530101</c:v>
                </c:pt>
                <c:pt idx="6601" formatCode="General">
                  <c:v>2.1090022716459398</c:v>
                </c:pt>
                <c:pt idx="6602" formatCode="General">
                  <c:v>2.1089900355401601</c:v>
                </c:pt>
                <c:pt idx="6603" formatCode="General">
                  <c:v>2.1089778217503499</c:v>
                </c:pt>
                <c:pt idx="6604" formatCode="General">
                  <c:v>2.1089656302913098</c:v>
                </c:pt>
                <c:pt idx="6605" formatCode="General">
                  <c:v>2.1089534611779301</c:v>
                </c:pt>
                <c:pt idx="6606" formatCode="General">
                  <c:v>2.1089413144251701</c:v>
                </c:pt>
                <c:pt idx="6607" formatCode="General">
                  <c:v>2.1089291900479599</c:v>
                </c:pt>
                <c:pt idx="6608" formatCode="General">
                  <c:v>2.1089170880611601</c:v>
                </c:pt>
                <c:pt idx="6609" formatCode="General">
                  <c:v>2.1089050084795198</c:v>
                </c:pt>
                <c:pt idx="6610" formatCode="General">
                  <c:v>2.1088929513175798</c:v>
                </c:pt>
                <c:pt idx="6611" formatCode="General">
                  <c:v>2.1088809165896101</c:v>
                </c:pt>
                <c:pt idx="6612" formatCode="General">
                  <c:v>2.1088689043095301</c:v>
                </c:pt>
                <c:pt idx="6613" formatCode="General">
                  <c:v>2.1088569144908198</c:v>
                </c:pt>
                <c:pt idx="6614" formatCode="General">
                  <c:v>2.1088449471464501</c:v>
                </c:pt>
                <c:pt idx="6615" formatCode="General">
                  <c:v>2.10883300228876</c:v>
                </c:pt>
                <c:pt idx="6616" formatCode="General">
                  <c:v>2.1088210799293998</c:v>
                </c:pt>
                <c:pt idx="6617" formatCode="General">
                  <c:v>2.1088091800792399</c:v>
                </c:pt>
                <c:pt idx="6618" formatCode="General">
                  <c:v>2.1087973027482598</c:v>
                </c:pt>
                <c:pt idx="6619" formatCode="General">
                  <c:v>2.1087854479454502</c:v>
                </c:pt>
                <c:pt idx="6620" formatCode="General">
                  <c:v>2.1087738993778098</c:v>
                </c:pt>
                <c:pt idx="6621" formatCode="General">
                  <c:v>2.10876209355028</c:v>
                </c:pt>
                <c:pt idx="6622" formatCode="General">
                  <c:v>2.1087503103133298</c:v>
                </c:pt>
                <c:pt idx="6623" formatCode="General">
                  <c:v>2.10873854967156</c:v>
                </c:pt>
                <c:pt idx="6624" formatCode="General">
                  <c:v>2.1087268116281801</c:v>
                </c:pt>
                <c:pt idx="6625" formatCode="General">
                  <c:v>2.1087150961849099</c:v>
                </c:pt>
                <c:pt idx="6626" formatCode="General">
                  <c:v>2.1087034033419298</c:v>
                </c:pt>
                <c:pt idx="6627" formatCode="General">
                  <c:v>2.1086917330977801</c:v>
                </c:pt>
                <c:pt idx="6628" formatCode="General">
                  <c:v>2.1086800854493299</c:v>
                </c:pt>
                <c:pt idx="6629" formatCode="General">
                  <c:v>2.1086684603917099</c:v>
                </c:pt>
                <c:pt idx="6630" formatCode="General">
                  <c:v>2.1086568579182599</c:v>
                </c:pt>
                <c:pt idx="6631" formatCode="General">
                  <c:v>2.1086452780204601</c:v>
                </c:pt>
                <c:pt idx="6632" formatCode="General">
                  <c:v>2.1086337206879602</c:v>
                </c:pt>
                <c:pt idx="6633" formatCode="General">
                  <c:v>2.1086221859084602</c:v>
                </c:pt>
                <c:pt idx="6634" formatCode="General">
                  <c:v>2.1086106736677799</c:v>
                </c:pt>
                <c:pt idx="6635" formatCode="General">
                  <c:v>2.10859918394977</c:v>
                </c:pt>
                <c:pt idx="6636" formatCode="General">
                  <c:v>2.10858771673634</c:v>
                </c:pt>
                <c:pt idx="6637" formatCode="General">
                  <c:v>2.1085762720074399</c:v>
                </c:pt>
                <c:pt idx="6638" formatCode="General">
                  <c:v>2.1085648497411098</c:v>
                </c:pt>
                <c:pt idx="6639" formatCode="General">
                  <c:v>2.10855344991344</c:v>
                </c:pt>
                <c:pt idx="6640" formatCode="General">
                  <c:v>2.1085420724986101</c:v>
                </c:pt>
                <c:pt idx="6641" formatCode="General">
                  <c:v>2.1085307174689398</c:v>
                </c:pt>
                <c:pt idx="6642" formatCode="General">
                  <c:v>2.1085193847949002</c:v>
                </c:pt>
                <c:pt idx="6643" formatCode="General">
                  <c:v>2.1085080744451798</c:v>
                </c:pt>
                <c:pt idx="6644" formatCode="General">
                  <c:v>2.1084967863867101</c:v>
                </c:pt>
                <c:pt idx="6645" formatCode="General">
                  <c:v>2.1084855205847099</c:v>
                </c:pt>
                <c:pt idx="6646" formatCode="General">
                  <c:v>2.10847427700282</c:v>
                </c:pt>
                <c:pt idx="6647" formatCode="General">
                  <c:v>2.1084630556030701</c:v>
                </c:pt>
                <c:pt idx="6648" formatCode="General">
                  <c:v>2.108451856346</c:v>
                </c:pt>
                <c:pt idx="6649" formatCode="General">
                  <c:v>2.10844067919074</c:v>
                </c:pt>
                <c:pt idx="6650" formatCode="General">
                  <c:v>2.1084295240950901</c:v>
                </c:pt>
                <c:pt idx="6651" formatCode="General">
                  <c:v>2.1084183910155501</c:v>
                </c:pt>
                <c:pt idx="6652" formatCode="General">
                  <c:v>2.1084072799074902</c:v>
                </c:pt>
                <c:pt idx="6653" formatCode="General">
                  <c:v>2.1083961907251498</c:v>
                </c:pt>
                <c:pt idx="6654" formatCode="General">
                  <c:v>2.1083851234217801</c:v>
                </c:pt>
                <c:pt idx="6655" formatCode="General">
                  <c:v>2.1083740779497</c:v>
                </c:pt>
                <c:pt idx="6656" formatCode="General">
                  <c:v>2.1083630542604199</c:v>
                </c:pt>
                <c:pt idx="6657" formatCode="General">
                  <c:v>2.1083520523047001</c:v>
                </c:pt>
                <c:pt idx="6658" formatCode="General">
                  <c:v>2.1083410720326299</c:v>
                </c:pt>
                <c:pt idx="6659" formatCode="General">
                  <c:v>2.1083301133937402</c:v>
                </c:pt>
                <c:pt idx="6660" formatCode="General">
                  <c:v>2.1083191763370701</c:v>
                </c:pt>
                <c:pt idx="6661" formatCode="General">
                  <c:v>2.10830826081123</c:v>
                </c:pt>
                <c:pt idx="6662" formatCode="General">
                  <c:v>2.1082973667645102</c:v>
                </c:pt>
                <c:pt idx="6663" formatCode="General">
                  <c:v>2.1082864941449402</c:v>
                </c:pt>
                <c:pt idx="6664" formatCode="General">
                  <c:v>2.1082756429003502</c:v>
                </c:pt>
                <c:pt idx="6665" formatCode="General">
                  <c:v>2.10826481297843</c:v>
                </c:pt>
                <c:pt idx="6666" formatCode="General">
                  <c:v>2.1082540043267901</c:v>
                </c:pt>
                <c:pt idx="6667" formatCode="General">
                  <c:v>2.1082432168930301</c:v>
                </c:pt>
                <c:pt idx="6668" formatCode="General">
                  <c:v>2.10823245062479</c:v>
                </c:pt>
                <c:pt idx="6669" formatCode="General">
                  <c:v>2.1082217054697399</c:v>
                </c:pt>
                <c:pt idx="6670" formatCode="General">
                  <c:v>2.10821098137568</c:v>
                </c:pt>
                <c:pt idx="6671" formatCode="General">
                  <c:v>2.1082002782905098</c:v>
                </c:pt>
                <c:pt idx="6672" formatCode="General">
                  <c:v>2.1081895961623101</c:v>
                </c:pt>
                <c:pt idx="6673" formatCode="General">
                  <c:v>2.1081789349392799</c:v>
                </c:pt>
                <c:pt idx="6674" formatCode="General">
                  <c:v>2.1081682945698401</c:v>
                </c:pt>
                <c:pt idx="6675" formatCode="General">
                  <c:v>2.1081576750025599</c:v>
                </c:pt>
                <c:pt idx="6676" formatCode="General">
                  <c:v>2.10814707618617</c:v>
                </c:pt>
                <c:pt idx="6677" formatCode="General">
                  <c:v>2.10813649806957</c:v>
                </c:pt>
                <c:pt idx="6678" formatCode="General">
                  <c:v>2.1081259406017798</c:v>
                </c:pt>
                <c:pt idx="6679" formatCode="General">
                  <c:v>2.1081154037319401</c:v>
                </c:pt>
                <c:pt idx="6680" formatCode="General">
                  <c:v>2.1081048874092798</c:v>
                </c:pt>
                <c:pt idx="6681" formatCode="General">
                  <c:v>2.1080943915830699</c:v>
                </c:pt>
                <c:pt idx="6682" formatCode="General">
                  <c:v>2.10808391620257</c:v>
                </c:pt>
                <c:pt idx="6683" formatCode="General">
                  <c:v>2.10807346121701</c:v>
                </c:pt>
                <c:pt idx="6684" formatCode="General">
                  <c:v>2.1080630265755298</c:v>
                </c:pt>
                <c:pt idx="6685" formatCode="General">
                  <c:v>2.1080526122270902</c:v>
                </c:pt>
                <c:pt idx="6686" formatCode="General">
                  <c:v>2.1080422181204801</c:v>
                </c:pt>
                <c:pt idx="6687" formatCode="General">
                  <c:v>2.1080318442041901</c:v>
                </c:pt>
                <c:pt idx="6688" formatCode="General">
                  <c:v>2.1080214904263701</c:v>
                </c:pt>
                <c:pt idx="6689" formatCode="General">
                  <c:v>2.1080111567347801</c:v>
                </c:pt>
                <c:pt idx="6690" formatCode="General">
                  <c:v>2.1080008430767099</c:v>
                </c:pt>
                <c:pt idx="6691" formatCode="General">
                  <c:v>2.10799054939887</c:v>
                </c:pt>
                <c:pt idx="6692" formatCode="General">
                  <c:v>2.10798027564738</c:v>
                </c:pt>
                <c:pt idx="6693" formatCode="General">
                  <c:v>2.1079700217676698</c:v>
                </c:pt>
                <c:pt idx="6694" formatCode="General">
                  <c:v>2.1079597877044001</c:v>
                </c:pt>
                <c:pt idx="6695" formatCode="General">
                  <c:v>2.10794957340139</c:v>
                </c:pt>
                <c:pt idx="6696" formatCode="General">
                  <c:v>2.1079393788015799</c:v>
                </c:pt>
                <c:pt idx="6697" formatCode="General">
                  <c:v>2.1079292038469299</c:v>
                </c:pt>
                <c:pt idx="6698" formatCode="General">
                  <c:v>2.1079190484783799</c:v>
                </c:pt>
                <c:pt idx="6699" formatCode="General">
                  <c:v>2.1079089126357702</c:v>
                </c:pt>
                <c:pt idx="6700" formatCode="General">
                  <c:v>2.1078987962577802</c:v>
                </c:pt>
                <c:pt idx="6701" formatCode="General">
                  <c:v>2.1078886992818999</c:v>
                </c:pt>
                <c:pt idx="6702" formatCode="General">
                  <c:v>2.1078786216443501</c:v>
                </c:pt>
                <c:pt idx="6703" formatCode="General">
                  <c:v>2.1078685632800598</c:v>
                </c:pt>
                <c:pt idx="6704" formatCode="General">
                  <c:v>2.1078585241226202</c:v>
                </c:pt>
                <c:pt idx="6705" formatCode="General">
                  <c:v>2.1078487882574</c:v>
                </c:pt>
                <c:pt idx="6706" formatCode="General">
                  <c:v>2.1078387910763299</c:v>
                </c:pt>
                <c:pt idx="6707" formatCode="General">
                  <c:v>2.1078288129353799</c:v>
                </c:pt>
                <c:pt idx="6708" formatCode="General">
                  <c:v>2.1078188537629301</c:v>
                </c:pt>
                <c:pt idx="6709" formatCode="General">
                  <c:v>2.1078089134858602</c:v>
                </c:pt>
                <c:pt idx="6710" formatCode="General">
                  <c:v>2.1077989920296498</c:v>
                </c:pt>
                <c:pt idx="6711" formatCode="General">
                  <c:v>2.10778908931827</c:v>
                </c:pt>
                <c:pt idx="6712" formatCode="General">
                  <c:v>2.1077792052742401</c:v>
                </c:pt>
                <c:pt idx="6713" formatCode="General">
                  <c:v>2.1077693398186699</c:v>
                </c:pt>
                <c:pt idx="6714" formatCode="General">
                  <c:v>2.1077594928712098</c:v>
                </c:pt>
                <c:pt idx="6715" formatCode="General">
                  <c:v>2.1077496643501101</c:v>
                </c:pt>
                <c:pt idx="6716" formatCode="General">
                  <c:v>2.1077398541722498</c:v>
                </c:pt>
                <c:pt idx="6717" formatCode="General">
                  <c:v>2.1077300622531898</c:v>
                </c:pt>
                <c:pt idx="6718" formatCode="General">
                  <c:v>2.10772028850716</c:v>
                </c:pt>
                <c:pt idx="6719" formatCode="General">
                  <c:v>2.1077105328471601</c:v>
                </c:pt>
                <c:pt idx="6720" formatCode="General">
                  <c:v>2.1077007951849702</c:v>
                </c:pt>
                <c:pt idx="6721" formatCode="General">
                  <c:v>2.1076910754312301</c:v>
                </c:pt>
                <c:pt idx="6722" formatCode="General">
                  <c:v>2.10768137349547</c:v>
                </c:pt>
                <c:pt idx="6723" formatCode="General">
                  <c:v>2.1076716892862</c:v>
                </c:pt>
                <c:pt idx="6724" formatCode="General">
                  <c:v>2.1076620227109601</c:v>
                </c:pt>
                <c:pt idx="6725" formatCode="General">
                  <c:v>2.1076523736763901</c:v>
                </c:pt>
                <c:pt idx="6726" formatCode="General">
                  <c:v>2.1076427420882999</c:v>
                </c:pt>
                <c:pt idx="6727" formatCode="General">
                  <c:v>2.10763312785173</c:v>
                </c:pt>
                <c:pt idx="6728" formatCode="General">
                  <c:v>2.1076235308710398</c:v>
                </c:pt>
                <c:pt idx="6729" formatCode="General">
                  <c:v>2.1076139510499501</c:v>
                </c:pt>
                <c:pt idx="6730" formatCode="General">
                  <c:v>2.10760438829168</c:v>
                </c:pt>
                <c:pt idx="6731" formatCode="General">
                  <c:v>2.1075948424989401</c:v>
                </c:pt>
                <c:pt idx="6732" formatCode="General">
                  <c:v>2.1075853135740599</c:v>
                </c:pt>
                <c:pt idx="6733" formatCode="General">
                  <c:v>2.10757580141903</c:v>
                </c:pt>
                <c:pt idx="6734" formatCode="General">
                  <c:v>2.1075663059355998</c:v>
                </c:pt>
                <c:pt idx="6735" formatCode="General">
                  <c:v>2.1075568270253102</c:v>
                </c:pt>
                <c:pt idx="6736" formatCode="General">
                  <c:v>2.1075473645895801</c:v>
                </c:pt>
                <c:pt idx="6737" formatCode="General">
                  <c:v>2.10753791852978</c:v>
                </c:pt>
                <c:pt idx="6738" formatCode="General">
                  <c:v>2.1075284887472598</c:v>
                </c:pt>
                <c:pt idx="6739" formatCode="General">
                  <c:v>2.1075190751434101</c:v>
                </c:pt>
                <c:pt idx="6740" formatCode="General">
                  <c:v>2.1075096776197402</c:v>
                </c:pt>
                <c:pt idx="6741" formatCode="General">
                  <c:v>2.1075002960778999</c:v>
                </c:pt>
                <c:pt idx="6742" formatCode="General">
                  <c:v>2.1074909304197198</c:v>
                </c:pt>
                <c:pt idx="6743" formatCode="General">
                  <c:v>2.1074815805472702</c:v>
                </c:pt>
                <c:pt idx="6744" formatCode="General">
                  <c:v>2.1074722463628599</c:v>
                </c:pt>
                <c:pt idx="6745" formatCode="General">
                  <c:v>2.1074629277690899</c:v>
                </c:pt>
                <c:pt idx="6746" formatCode="General">
                  <c:v>2.10745362466889</c:v>
                </c:pt>
                <c:pt idx="6747" formatCode="General">
                  <c:v>2.1074443369654801</c:v>
                </c:pt>
                <c:pt idx="6748" formatCode="General">
                  <c:v>2.10743506456244</c:v>
                </c:pt>
                <c:pt idx="6749" formatCode="General">
                  <c:v>2.10742580736366</c:v>
                </c:pt>
                <c:pt idx="6750" formatCode="General">
                  <c:v>2.1074165652733998</c:v>
                </c:pt>
                <c:pt idx="6751" formatCode="General">
                  <c:v>2.1074073381962402</c:v>
                </c:pt>
                <c:pt idx="6752" formatCode="General">
                  <c:v>2.1073981260370802</c:v>
                </c:pt>
                <c:pt idx="6753" formatCode="General">
                  <c:v>2.10738892870113</c:v>
                </c:pt>
                <c:pt idx="6754" formatCode="General">
                  <c:v>2.1073797460938901</c:v>
                </c:pt>
                <c:pt idx="6755" formatCode="General">
                  <c:v>2.10737057812113</c:v>
                </c:pt>
                <c:pt idx="6756" formatCode="General">
                  <c:v>2.1073614246888299</c:v>
                </c:pt>
                <c:pt idx="6757" formatCode="General">
                  <c:v>2.1073522857031999</c:v>
                </c:pt>
                <c:pt idx="6758" formatCode="General">
                  <c:v>2.1073431610705802</c:v>
                </c:pt>
                <c:pt idx="6759" formatCode="General">
                  <c:v>2.1073340506974398</c:v>
                </c:pt>
                <c:pt idx="6760" formatCode="General">
                  <c:v>2.1073249544903301</c:v>
                </c:pt>
                <c:pt idx="6761" formatCode="General">
                  <c:v>2.1073158723558301</c:v>
                </c:pt>
                <c:pt idx="6762" formatCode="General">
                  <c:v>2.1073068042004799</c:v>
                </c:pt>
                <c:pt idx="6763" formatCode="General">
                  <c:v>2.1072977499307699</c:v>
                </c:pt>
                <c:pt idx="6764" formatCode="General">
                  <c:v>2.1072887094530501</c:v>
                </c:pt>
                <c:pt idx="6765" formatCode="General">
                  <c:v>2.1072796826734801</c:v>
                </c:pt>
                <c:pt idx="6766" formatCode="General">
                  <c:v>2.1072706694979999</c:v>
                </c:pt>
                <c:pt idx="6767" formatCode="General">
                  <c:v>2.1072616698322402</c:v>
                </c:pt>
                <c:pt idx="6768" formatCode="General">
                  <c:v>2.10725268358149</c:v>
                </c:pt>
                <c:pt idx="6769" formatCode="General">
                  <c:v>2.1072437106506299</c:v>
                </c:pt>
                <c:pt idx="6770" formatCode="General">
                  <c:v>2.1072347509440901</c:v>
                </c:pt>
                <c:pt idx="6771" formatCode="General">
                  <c:v>2.1072258043657999</c:v>
                </c:pt>
                <c:pt idx="6772" formatCode="General">
                  <c:v>2.1072168708190899</c:v>
                </c:pt>
                <c:pt idx="6773" formatCode="General">
                  <c:v>2.10720795020673</c:v>
                </c:pt>
                <c:pt idx="6774" formatCode="General">
                  <c:v>2.10719904243079</c:v>
                </c:pt>
                <c:pt idx="6775" formatCode="General">
                  <c:v>2.1071901473926702</c:v>
                </c:pt>
                <c:pt idx="6776" formatCode="General">
                  <c:v>2.1071812649930202</c:v>
                </c:pt>
                <c:pt idx="6777" formatCode="General">
                  <c:v>2.1071723951317001</c:v>
                </c:pt>
                <c:pt idx="6778" formatCode="General">
                  <c:v>2.1071635377078102</c:v>
                </c:pt>
                <c:pt idx="6779" formatCode="General">
                  <c:v>2.1071546926195501</c:v>
                </c:pt>
                <c:pt idx="6780" formatCode="General">
                  <c:v>2.1071458597642998</c:v>
                </c:pt>
                <c:pt idx="6781" formatCode="General">
                  <c:v>2.10713703903855</c:v>
                </c:pt>
                <c:pt idx="6782" formatCode="General">
                  <c:v>2.1071282303379002</c:v>
                </c:pt>
                <c:pt idx="6783" formatCode="General">
                  <c:v>2.10711943355702</c:v>
                </c:pt>
                <c:pt idx="6784" formatCode="General">
                  <c:v>2.10711064858971</c:v>
                </c:pt>
                <c:pt idx="6785" formatCode="General">
                  <c:v>2.10710187532881</c:v>
                </c:pt>
                <c:pt idx="6786" formatCode="General">
                  <c:v>2.10709311366629</c:v>
                </c:pt>
                <c:pt idx="6787" formatCode="General">
                  <c:v>2.1070843634931999</c:v>
                </c:pt>
                <c:pt idx="6788" formatCode="General">
                  <c:v>2.1070756246997102</c:v>
                </c:pt>
                <c:pt idx="6789" formatCode="General">
                  <c:v>2.1070668971751298</c:v>
                </c:pt>
                <c:pt idx="6790" formatCode="General">
                  <c:v>2.10705846398226</c:v>
                </c:pt>
                <c:pt idx="6791" formatCode="General">
                  <c:v>2.1070497623176099</c:v>
                </c:pt>
                <c:pt idx="6792" formatCode="General">
                  <c:v>2.1070410716254102</c:v>
                </c:pt>
                <c:pt idx="6793" formatCode="General">
                  <c:v>2.1070323917922802</c:v>
                </c:pt>
                <c:pt idx="6794" formatCode="General">
                  <c:v>2.10702372270412</c:v>
                </c:pt>
                <c:pt idx="6795" formatCode="General">
                  <c:v>2.10701506424618</c:v>
                </c:pt>
                <c:pt idx="6796" formatCode="General">
                  <c:v>2.1070064163031201</c:v>
                </c:pt>
                <c:pt idx="6797" formatCode="General">
                  <c:v>2.1069977787590002</c:v>
                </c:pt>
                <c:pt idx="6798" formatCode="General">
                  <c:v>2.1069891514974102</c:v>
                </c:pt>
                <c:pt idx="6799" formatCode="General">
                  <c:v>2.1069805344014698</c:v>
                </c:pt>
                <c:pt idx="6800" formatCode="General">
                  <c:v>2.1069719273539</c:v>
                </c:pt>
                <c:pt idx="6801" formatCode="General">
                  <c:v>2.10696333023709</c:v>
                </c:pt>
                <c:pt idx="6802" formatCode="General">
                  <c:v>2.1069547429331399</c:v>
                </c:pt>
                <c:pt idx="6803" formatCode="General">
                  <c:v>2.1069461653239299</c:v>
                </c:pt>
                <c:pt idx="6804" formatCode="General">
                  <c:v>2.1069375972911799</c:v>
                </c:pt>
                <c:pt idx="6805" formatCode="General">
                  <c:v>2.1069290387165198</c:v>
                </c:pt>
                <c:pt idx="6806" formatCode="General">
                  <c:v>2.1069204894815101</c:v>
                </c:pt>
                <c:pt idx="6807" formatCode="General">
                  <c:v>2.1069119494677602</c:v>
                </c:pt>
                <c:pt idx="6808" formatCode="General">
                  <c:v>2.1069034185569202</c:v>
                </c:pt>
                <c:pt idx="6809" formatCode="General">
                  <c:v>2.1068948966307999</c:v>
                </c:pt>
                <c:pt idx="6810" formatCode="General">
                  <c:v>2.10688638357137</c:v>
                </c:pt>
                <c:pt idx="6811" formatCode="General">
                  <c:v>2.10687787926086</c:v>
                </c:pt>
                <c:pt idx="6812" formatCode="General">
                  <c:v>2.10686938358177</c:v>
                </c:pt>
                <c:pt idx="6813" formatCode="General">
                  <c:v>2.10686089641692</c:v>
                </c:pt>
                <c:pt idx="6814" formatCode="General">
                  <c:v>2.1068524176495198</c:v>
                </c:pt>
                <c:pt idx="6815" formatCode="General">
                  <c:v>2.1068439471631999</c:v>
                </c:pt>
                <c:pt idx="6816" formatCode="General">
                  <c:v>2.1068354848420201</c:v>
                </c:pt>
                <c:pt idx="6817" formatCode="General">
                  <c:v>2.1068270305705399</c:v>
                </c:pt>
                <c:pt idx="6818" formatCode="General">
                  <c:v>2.1068185842338201</c:v>
                </c:pt>
                <c:pt idx="6819" formatCode="General">
                  <c:v>2.10681014571745</c:v>
                </c:pt>
                <c:pt idx="6820" formatCode="General">
                  <c:v>2.1068017149076002</c:v>
                </c:pt>
                <c:pt idx="6821" formatCode="General">
                  <c:v>2.1067932916909902</c:v>
                </c:pt>
                <c:pt idx="6822" formatCode="General">
                  <c:v>2.1067848759549199</c:v>
                </c:pt>
                <c:pt idx="6823" formatCode="General">
                  <c:v>2.1067764675872902</c:v>
                </c:pt>
                <c:pt idx="6824" formatCode="General">
                  <c:v>2.10676806647658</c:v>
                </c:pt>
                <c:pt idx="6825" formatCode="General">
                  <c:v>2.10675967251187</c:v>
                </c:pt>
                <c:pt idx="6826" formatCode="General">
                  <c:v>2.1067512855828299</c:v>
                </c:pt>
                <c:pt idx="6827" formatCode="General">
                  <c:v>2.1067429055796798</c:v>
                </c:pt>
                <c:pt idx="6828" formatCode="General">
                  <c:v>2.1067345323932098</c:v>
                </c:pt>
                <c:pt idx="6829" formatCode="General">
                  <c:v>2.1067261659147598</c:v>
                </c:pt>
                <c:pt idx="6830" formatCode="General">
                  <c:v>2.1067178060361802</c:v>
                </c:pt>
                <c:pt idx="6831" formatCode="General">
                  <c:v>2.10670945264983</c:v>
                </c:pt>
                <c:pt idx="6832" formatCode="General">
                  <c:v>2.1067011056485101</c:v>
                </c:pt>
                <c:pt idx="6833" formatCode="General">
                  <c:v>2.1066927649254699</c:v>
                </c:pt>
                <c:pt idx="6834" formatCode="General">
                  <c:v>2.1066844303743602</c:v>
                </c:pt>
                <c:pt idx="6835" formatCode="General">
                  <c:v>2.1066761018891902</c:v>
                </c:pt>
                <c:pt idx="6836" formatCode="General">
                  <c:v>2.1066677793643098</c:v>
                </c:pt>
                <c:pt idx="6837" formatCode="General">
                  <c:v>2.10665946269433</c:v>
                </c:pt>
                <c:pt idx="6838" formatCode="General">
                  <c:v>2.1066511517741202</c:v>
                </c:pt>
                <c:pt idx="6839" formatCode="General">
                  <c:v>2.1066428464987501</c:v>
                </c:pt>
                <c:pt idx="6840" formatCode="General">
                  <c:v>2.1066345467634502</c:v>
                </c:pt>
                <c:pt idx="6841" formatCode="General">
                  <c:v>2.1066262524635602</c:v>
                </c:pt>
                <c:pt idx="6842" formatCode="General">
                  <c:v>2.1066179634944899</c:v>
                </c:pt>
                <c:pt idx="6843" formatCode="General">
                  <c:v>2.1066096797516698</c:v>
                </c:pt>
                <c:pt idx="6844" formatCode="General">
                  <c:v>2.1066014011305199</c:v>
                </c:pt>
                <c:pt idx="6845" formatCode="General">
                  <c:v>2.10659312752641</c:v>
                </c:pt>
                <c:pt idx="6846" formatCode="General">
                  <c:v>2.1065848588346001</c:v>
                </c:pt>
                <c:pt idx="6847" formatCode="General">
                  <c:v>2.10657659495021</c:v>
                </c:pt>
                <c:pt idx="6848" formatCode="General">
                  <c:v>2.1065683357681899</c:v>
                </c:pt>
                <c:pt idx="6849" formatCode="General">
                  <c:v>2.1065600811832699</c:v>
                </c:pt>
                <c:pt idx="6850" formatCode="General">
                  <c:v>2.1065518310899698</c:v>
                </c:pt>
                <c:pt idx="6851" formatCode="General">
                  <c:v>2.1065435853825001</c:v>
                </c:pt>
                <c:pt idx="6852" formatCode="General">
                  <c:v>2.10653534395479</c:v>
                </c:pt>
                <c:pt idx="6853" formatCode="General">
                  <c:v>2.1065271067004501</c:v>
                </c:pt>
                <c:pt idx="6854" formatCode="General">
                  <c:v>2.1065188735127398</c:v>
                </c:pt>
                <c:pt idx="6855" formatCode="General">
                  <c:v>2.10651064428456</c:v>
                </c:pt>
                <c:pt idx="6856" formatCode="General">
                  <c:v>2.1065024189084598</c:v>
                </c:pt>
                <c:pt idx="6857" formatCode="General">
                  <c:v>2.1064941972765898</c:v>
                </c:pt>
                <c:pt idx="6858" formatCode="General">
                  <c:v>2.10648597928073</c:v>
                </c:pt>
                <c:pt idx="6859" formatCode="General">
                  <c:v>2.1064777648122401</c:v>
                </c:pt>
                <c:pt idx="6860" formatCode="General">
                  <c:v>2.1064695537621501</c:v>
                </c:pt>
                <c:pt idx="6861" formatCode="General">
                  <c:v>2.1064613460210602</c:v>
                </c:pt>
                <c:pt idx="6862" formatCode="General">
                  <c:v>2.10645314147924</c:v>
                </c:pt>
                <c:pt idx="6863" formatCode="General">
                  <c:v>2.1064449400265901</c:v>
                </c:pt>
                <c:pt idx="6864" formatCode="General">
                  <c:v>2.1064367415526699</c:v>
                </c:pt>
                <c:pt idx="6865" formatCode="General">
                  <c:v>2.1064285459467502</c:v>
                </c:pt>
                <c:pt idx="6866" formatCode="General">
                  <c:v>2.1064203530977701</c:v>
                </c:pt>
                <c:pt idx="6867" formatCode="General">
                  <c:v>2.1064121628944501</c:v>
                </c:pt>
                <c:pt idx="6868" formatCode="General">
                  <c:v>2.1064039752252501</c:v>
                </c:pt>
                <c:pt idx="6869" formatCode="General">
                  <c:v>2.10639578997846</c:v>
                </c:pt>
                <c:pt idx="6870" formatCode="General">
                  <c:v>2.1063876070421799</c:v>
                </c:pt>
                <c:pt idx="6871" formatCode="General">
                  <c:v>2.1063794263044202</c:v>
                </c:pt>
                <c:pt idx="6872" formatCode="General">
                  <c:v>2.1063712476530898</c:v>
                </c:pt>
                <c:pt idx="6873" formatCode="General">
                  <c:v>2.1063630709760699</c:v>
                </c:pt>
                <c:pt idx="6874" formatCode="General">
                  <c:v>2.1063551739762501</c:v>
                </c:pt>
                <c:pt idx="6875" formatCode="General">
                  <c:v>2.10634700444457</c:v>
                </c:pt>
                <c:pt idx="6876" formatCode="General">
                  <c:v>2.1063388365915401</c:v>
                </c:pt>
                <c:pt idx="6877" formatCode="General">
                  <c:v>2.1063306703058902</c:v>
                </c:pt>
                <c:pt idx="6878" formatCode="General">
                  <c:v>2.1063225054765602</c:v>
                </c:pt>
                <c:pt idx="6879" formatCode="General">
                  <c:v>2.1063143419927202</c:v>
                </c:pt>
                <c:pt idx="6880" formatCode="General">
                  <c:v>2.10630617974389</c:v>
                </c:pt>
                <c:pt idx="6881" formatCode="General">
                  <c:v>2.1062980186198899</c:v>
                </c:pt>
                <c:pt idx="6882" formatCode="General">
                  <c:v>2.10628985851096</c:v>
                </c:pt>
                <c:pt idx="6883" formatCode="General">
                  <c:v>2.1062816993077802</c:v>
                </c:pt>
                <c:pt idx="6884" formatCode="General">
                  <c:v>2.1062735409014999</c:v>
                </c:pt>
                <c:pt idx="6885" formatCode="General">
                  <c:v>2.1062653831838101</c:v>
                </c:pt>
                <c:pt idx="6886" formatCode="General">
                  <c:v>2.1062572260469699</c:v>
                </c:pt>
                <c:pt idx="6887" formatCode="General">
                  <c:v>2.1062490693838298</c:v>
                </c:pt>
                <c:pt idx="6888" formatCode="General">
                  <c:v>2.1062409130878699</c:v>
                </c:pt>
                <c:pt idx="6889" formatCode="General">
                  <c:v>2.1062327570532702</c:v>
                </c:pt>
                <c:pt idx="6890" formatCode="General">
                  <c:v>2.1062246011748802</c:v>
                </c:pt>
                <c:pt idx="6891" formatCode="General">
                  <c:v>2.1062164453483101</c:v>
                </c:pt>
                <c:pt idx="6892" formatCode="General">
                  <c:v>2.1062082894698899</c:v>
                </c:pt>
                <c:pt idx="6893" formatCode="General">
                  <c:v>2.10620013343673</c:v>
                </c:pt>
                <c:pt idx="6894" formatCode="General">
                  <c:v>2.1061919771467301</c:v>
                </c:pt>
                <c:pt idx="6895" formatCode="General">
                  <c:v>2.1061838204985999</c:v>
                </c:pt>
                <c:pt idx="6896" formatCode="General">
                  <c:v>2.1061756633918498</c:v>
                </c:pt>
                <c:pt idx="6897" formatCode="General">
                  <c:v>2.1061675057268001</c:v>
                </c:pt>
                <c:pt idx="6898" formatCode="General">
                  <c:v>2.1061593474046099</c:v>
                </c:pt>
                <c:pt idx="6899" formatCode="General">
                  <c:v>2.1061511883272299</c:v>
                </c:pt>
                <c:pt idx="6900" formatCode="General">
                  <c:v>2.1061430283974398</c:v>
                </c:pt>
                <c:pt idx="6901" formatCode="General">
                  <c:v>2.1061348675188398</c:v>
                </c:pt>
                <c:pt idx="6902" formatCode="General">
                  <c:v>2.1061267055958002</c:v>
                </c:pt>
                <c:pt idx="6903" formatCode="General">
                  <c:v>2.1061185425334901</c:v>
                </c:pt>
                <c:pt idx="6904" formatCode="General">
                  <c:v>2.1061103782378399</c:v>
                </c:pt>
                <c:pt idx="6905" formatCode="General">
                  <c:v>2.10610221261551</c:v>
                </c:pt>
                <c:pt idx="6906" formatCode="General">
                  <c:v>2.1060940455739101</c:v>
                </c:pt>
                <c:pt idx="6907" formatCode="General">
                  <c:v>2.1060858770211301</c:v>
                </c:pt>
                <c:pt idx="6908" formatCode="General">
                  <c:v>2.10607770686594</c:v>
                </c:pt>
                <c:pt idx="6909" formatCode="General">
                  <c:v>2.1060695350177201</c:v>
                </c:pt>
                <c:pt idx="6910" formatCode="General">
                  <c:v>2.1060613613865198</c:v>
                </c:pt>
                <c:pt idx="6911" formatCode="General">
                  <c:v>2.1060531858829101</c:v>
                </c:pt>
                <c:pt idx="6912" formatCode="General">
                  <c:v>2.10604500841804</c:v>
                </c:pt>
                <c:pt idx="6913" formatCode="General">
                  <c:v>2.1060368289035498</c:v>
                </c:pt>
                <c:pt idx="6914" formatCode="General">
                  <c:v>2.1060286472515699</c:v>
                </c:pt>
                <c:pt idx="6915" formatCode="General">
                  <c:v>2.1060204633746702</c:v>
                </c:pt>
                <c:pt idx="6916" formatCode="General">
                  <c:v>2.1060122771858101</c:v>
                </c:pt>
                <c:pt idx="6917" formatCode="General">
                  <c:v>2.1060040885983198</c:v>
                </c:pt>
                <c:pt idx="6918" formatCode="General">
                  <c:v>2.1059958975258799</c:v>
                </c:pt>
                <c:pt idx="6919" formatCode="General">
                  <c:v>2.1059877038824499</c:v>
                </c:pt>
                <c:pt idx="6920" formatCode="General">
                  <c:v>2.1059795075822598</c:v>
                </c:pt>
                <c:pt idx="6921" formatCode="General">
                  <c:v>2.1059713085398002</c:v>
                </c:pt>
                <c:pt idx="6922" formatCode="General">
                  <c:v>2.1059631066697202</c:v>
                </c:pt>
                <c:pt idx="6923" formatCode="General">
                  <c:v>2.1059549018868702</c:v>
                </c:pt>
                <c:pt idx="6924" formatCode="General">
                  <c:v>2.1059466941062399</c:v>
                </c:pt>
                <c:pt idx="6925" formatCode="General">
                  <c:v>2.1059384832429502</c:v>
                </c:pt>
                <c:pt idx="6926" formatCode="General">
                  <c:v>2.1059302692122102</c:v>
                </c:pt>
                <c:pt idx="6927" formatCode="General">
                  <c:v>2.1059220519293298</c:v>
                </c:pt>
                <c:pt idx="6928" formatCode="General">
                  <c:v>2.1059138313096502</c:v>
                </c:pt>
                <c:pt idx="6929" formatCode="General">
                  <c:v>2.1059056072685798</c:v>
                </c:pt>
                <c:pt idx="6930" formatCode="General">
                  <c:v>2.1058973797215601</c:v>
                </c:pt>
                <c:pt idx="6931" formatCode="General">
                  <c:v>2.1058891485840801</c:v>
                </c:pt>
                <c:pt idx="6932" formatCode="General">
                  <c:v>2.1058809137716099</c:v>
                </c:pt>
                <c:pt idx="6933" formatCode="General">
                  <c:v>2.1058726751996799</c:v>
                </c:pt>
                <c:pt idx="6934" formatCode="General">
                  <c:v>2.1058644327838199</c:v>
                </c:pt>
                <c:pt idx="6935" formatCode="General">
                  <c:v>2.1058561864395799</c:v>
                </c:pt>
                <c:pt idx="6936" formatCode="General">
                  <c:v>2.1058479360825499</c:v>
                </c:pt>
                <c:pt idx="6937" formatCode="General">
                  <c:v>2.10583968162838</c:v>
                </c:pt>
                <c:pt idx="6938" formatCode="General">
                  <c:v>2.1058314229927402</c:v>
                </c:pt>
                <c:pt idx="6939" formatCode="General">
                  <c:v>2.1058231600913699</c:v>
                </c:pt>
                <c:pt idx="6940" formatCode="General">
                  <c:v>2.1058148928401299</c:v>
                </c:pt>
                <c:pt idx="6941" formatCode="General">
                  <c:v>2.10580662115495</c:v>
                </c:pt>
                <c:pt idx="6942" formatCode="General">
                  <c:v>2.1057983449519302</c:v>
                </c:pt>
                <c:pt idx="6943" formatCode="General">
                  <c:v>2.1057900641473002</c:v>
                </c:pt>
                <c:pt idx="6944" formatCode="General">
                  <c:v>2.1057817786574899</c:v>
                </c:pt>
                <c:pt idx="6945" formatCode="General">
                  <c:v>2.1057734883991301</c:v>
                </c:pt>
                <c:pt idx="6946" formatCode="General">
                  <c:v>2.1057651932891099</c:v>
                </c:pt>
                <c:pt idx="6947" formatCode="General">
                  <c:v>2.1057568932446098</c:v>
                </c:pt>
                <c:pt idx="6948" formatCode="General">
                  <c:v>2.1057485881831099</c:v>
                </c:pt>
                <c:pt idx="6949" formatCode="General">
                  <c:v>2.1057402780224299</c:v>
                </c:pt>
                <c:pt idx="6950" formatCode="General">
                  <c:v>2.1057319626808102</c:v>
                </c:pt>
                <c:pt idx="6951" formatCode="General">
                  <c:v>2.1057236420768799</c:v>
                </c:pt>
                <c:pt idx="6952" formatCode="General">
                  <c:v>2.1057153161297699</c:v>
                </c:pt>
                <c:pt idx="6953" formatCode="General">
                  <c:v>2.1057069847590602</c:v>
                </c:pt>
                <c:pt idx="6954" formatCode="General">
                  <c:v>2.1056986478848998</c:v>
                </c:pt>
                <c:pt idx="6955" formatCode="General">
                  <c:v>2.1056903054280198</c:v>
                </c:pt>
                <c:pt idx="6956" formatCode="General">
                  <c:v>2.1056819573097201</c:v>
                </c:pt>
                <c:pt idx="6957" formatCode="General">
                  <c:v>2.1056738723491599</c:v>
                </c:pt>
                <c:pt idx="6958" formatCode="General">
                  <c:v>2.10566551607053</c:v>
                </c:pt>
                <c:pt idx="6959" formatCode="General">
                  <c:v>2.1056571539387199</c:v>
                </c:pt>
                <c:pt idx="6960" formatCode="General">
                  <c:v>2.1056487858783801</c:v>
                </c:pt>
                <c:pt idx="6961" formatCode="General">
                  <c:v>2.1056404118149499</c:v>
                </c:pt>
                <c:pt idx="6962" formatCode="General">
                  <c:v>2.1056320316746699</c:v>
                </c:pt>
                <c:pt idx="6963" formatCode="General">
                  <c:v>2.10562364538462</c:v>
                </c:pt>
                <c:pt idx="6964" formatCode="General">
                  <c:v>2.1056152528727301</c:v>
                </c:pt>
                <c:pt idx="6965" formatCode="General">
                  <c:v>2.1056068540677999</c:v>
                </c:pt>
                <c:pt idx="6966" formatCode="General">
                  <c:v>2.1055984488995398</c:v>
                </c:pt>
                <c:pt idx="6967" formatCode="General">
                  <c:v>2.1055900372985499</c:v>
                </c:pt>
                <c:pt idx="6968" formatCode="General">
                  <c:v>2.1055816191963599</c:v>
                </c:pt>
                <c:pt idx="6969" formatCode="General">
                  <c:v>2.1055731945254399</c:v>
                </c:pt>
                <c:pt idx="6970" formatCode="General">
                  <c:v>2.1055647632191898</c:v>
                </c:pt>
                <c:pt idx="6971" formatCode="General">
                  <c:v>2.10555632521194</c:v>
                </c:pt>
                <c:pt idx="6972" formatCode="General">
                  <c:v>2.105547880439</c:v>
                </c:pt>
                <c:pt idx="6973" formatCode="General">
                  <c:v>2.1055394288365701</c:v>
                </c:pt>
                <c:pt idx="6974" formatCode="General">
                  <c:v>2.1055309703418401</c:v>
                </c:pt>
                <c:pt idx="6975" formatCode="General">
                  <c:v>2.1055225048929</c:v>
                </c:pt>
                <c:pt idx="6976" formatCode="General">
                  <c:v>2.10551403242878</c:v>
                </c:pt>
                <c:pt idx="6977" formatCode="General">
                  <c:v>2.1055055528894</c:v>
                </c:pt>
                <c:pt idx="6978" formatCode="General">
                  <c:v>2.1054970662155998</c:v>
                </c:pt>
                <c:pt idx="6979" formatCode="General">
                  <c:v>2.10548857234906</c:v>
                </c:pt>
                <c:pt idx="6980" formatCode="General">
                  <c:v>2.10548007123236</c:v>
                </c:pt>
                <c:pt idx="6981" formatCode="General">
                  <c:v>2.1054715628088898</c:v>
                </c:pt>
                <c:pt idx="6982" formatCode="General">
                  <c:v>2.1054630470228801</c:v>
                </c:pt>
                <c:pt idx="6983" formatCode="General">
                  <c:v>2.1054545238193301</c:v>
                </c:pt>
                <c:pt idx="6984" formatCode="General">
                  <c:v>2.1054459931440102</c:v>
                </c:pt>
                <c:pt idx="6985" formatCode="General">
                  <c:v>2.1054374549434298</c:v>
                </c:pt>
                <c:pt idx="6986" formatCode="General">
                  <c:v>2.1054289091648002</c:v>
                </c:pt>
                <c:pt idx="6987" formatCode="General">
                  <c:v>2.10542035575605</c:v>
                </c:pt>
                <c:pt idx="6988" formatCode="General">
                  <c:v>2.1054117946656898</c:v>
                </c:pt>
                <c:pt idx="6989" formatCode="General">
                  <c:v>2.10540322584293</c:v>
                </c:pt>
                <c:pt idx="6990" formatCode="General">
                  <c:v>2.1053946492375002</c:v>
                </c:pt>
                <c:pt idx="6991" formatCode="General">
                  <c:v>2.1053860647997502</c:v>
                </c:pt>
                <c:pt idx="6992" formatCode="General">
                  <c:v>2.1053774724805301</c:v>
                </c:pt>
                <c:pt idx="6993" formatCode="General">
                  <c:v>2.1053688722311898</c:v>
                </c:pt>
                <c:pt idx="6994" formatCode="General">
                  <c:v>2.1053602640035698</c:v>
                </c:pt>
                <c:pt idx="6995" formatCode="General">
                  <c:v>2.1053516477499601</c:v>
                </c:pt>
                <c:pt idx="6996" formatCode="General">
                  <c:v>2.1053430234230501</c:v>
                </c:pt>
                <c:pt idx="6997" formatCode="General">
                  <c:v>2.1053343909759401</c:v>
                </c:pt>
                <c:pt idx="6998" formatCode="General">
                  <c:v>2.1053257503621001</c:v>
                </c:pt>
                <c:pt idx="6999" formatCode="General">
                  <c:v>2.1053171015353498</c:v>
                </c:pt>
                <c:pt idx="7000" formatCode="General">
                  <c:v>2.10530844444986</c:v>
                </c:pt>
                <c:pt idx="7001" formatCode="General">
                  <c:v>2.1052997790600698</c:v>
                </c:pt>
                <c:pt idx="7002" formatCode="General">
                  <c:v>2.1052911053207599</c:v>
                </c:pt>
                <c:pt idx="7003" formatCode="General">
                  <c:v>2.10528242318698</c:v>
                </c:pt>
                <c:pt idx="7004" formatCode="General">
                  <c:v>2.1052737326140498</c:v>
                </c:pt>
                <c:pt idx="7005" formatCode="General">
                  <c:v>2.1052650335575498</c:v>
                </c:pt>
                <c:pt idx="7006" formatCode="General">
                  <c:v>2.1052563259733299</c:v>
                </c:pt>
                <c:pt idx="7007" formatCode="General">
                  <c:v>2.1052476098174799</c:v>
                </c:pt>
                <c:pt idx="7008" formatCode="General">
                  <c:v>2.1052388850463601</c:v>
                </c:pt>
                <c:pt idx="7009" formatCode="General">
                  <c:v>2.1052301516165799</c:v>
                </c:pt>
                <c:pt idx="7010" formatCode="General">
                  <c:v>2.1052214094849901</c:v>
                </c:pt>
                <c:pt idx="7011" formatCode="General">
                  <c:v>2.1052126586087101</c:v>
                </c:pt>
                <c:pt idx="7012" formatCode="General">
                  <c:v>2.10520389894516</c:v>
                </c:pt>
                <c:pt idx="7013" formatCode="General">
                  <c:v>2.1051951304519898</c:v>
                </c:pt>
                <c:pt idx="7014" formatCode="General">
                  <c:v>2.1051863530871899</c:v>
                </c:pt>
                <c:pt idx="7015" formatCode="General">
                  <c:v>2.10517756680904</c:v>
                </c:pt>
                <c:pt idx="7016" formatCode="General">
                  <c:v>2.1051687715761398</c:v>
                </c:pt>
                <c:pt idx="7017" formatCode="General">
                  <c:v>2.1051599673474599</c:v>
                </c:pt>
                <c:pt idx="7018" formatCode="General">
                  <c:v>2.1051511540823</c:v>
                </c:pt>
                <c:pt idx="7019" formatCode="General">
                  <c:v>2.1051423317403901</c:v>
                </c:pt>
                <c:pt idx="7020" formatCode="General">
                  <c:v>2.1051335002818501</c:v>
                </c:pt>
                <c:pt idx="7021" formatCode="General">
                  <c:v>2.10512465966722</c:v>
                </c:pt>
                <c:pt idx="7022" formatCode="General">
                  <c:v>2.10511580985753</c:v>
                </c:pt>
                <c:pt idx="7023" formatCode="General">
                  <c:v>2.1051069508142999</c:v>
                </c:pt>
                <c:pt idx="7024" formatCode="General">
                  <c:v>2.10509808249954</c:v>
                </c:pt>
                <c:pt idx="7025" formatCode="General">
                  <c:v>2.1050892048758199</c:v>
                </c:pt>
                <c:pt idx="7026" formatCode="General">
                  <c:v>2.1050803179063</c:v>
                </c:pt>
                <c:pt idx="7027" formatCode="General">
                  <c:v>2.1050714215547099</c:v>
                </c:pt>
                <c:pt idx="7028" formatCode="General">
                  <c:v>2.1050625157854199</c:v>
                </c:pt>
                <c:pt idx="7029" formatCode="General">
                  <c:v>2.1050536005634601</c:v>
                </c:pt>
                <c:pt idx="7030" formatCode="General">
                  <c:v>2.1050446758545398</c:v>
                </c:pt>
                <c:pt idx="7031" formatCode="General">
                  <c:v>2.1050357416250902</c:v>
                </c:pt>
                <c:pt idx="7032" formatCode="General">
                  <c:v>2.1050267978422599</c:v>
                </c:pt>
                <c:pt idx="7033" formatCode="General">
                  <c:v>2.1050178444739598</c:v>
                </c:pt>
                <c:pt idx="7034" formatCode="General">
                  <c:v>2.1050088814888999</c:v>
                </c:pt>
                <c:pt idx="7035" formatCode="General">
                  <c:v>2.1049999088565698</c:v>
                </c:pt>
                <c:pt idx="7036" formatCode="General">
                  <c:v>2.1049909265473099</c:v>
                </c:pt>
                <c:pt idx="7037" formatCode="General">
                  <c:v>2.1049819345322902</c:v>
                </c:pt>
                <c:pt idx="7038" formatCode="General">
                  <c:v>2.1049729327835398</c:v>
                </c:pt>
                <c:pt idx="7039" formatCode="General">
                  <c:v>2.1049639212739502</c:v>
                </c:pt>
                <c:pt idx="7040" formatCode="General">
                  <c:v>2.10495489997734</c:v>
                </c:pt>
                <c:pt idx="7041" formatCode="General">
                  <c:v>2.1049461325172398</c:v>
                </c:pt>
                <c:pt idx="7042" formatCode="General">
                  <c:v>2.1049370948972199</c:v>
                </c:pt>
                <c:pt idx="7043" formatCode="General">
                  <c:v>2.1049280474579102</c:v>
                </c:pt>
                <c:pt idx="7044" formatCode="General">
                  <c:v>2.10491899017735</c:v>
                </c:pt>
                <c:pt idx="7045" formatCode="General">
                  <c:v>2.1049099230344699</c:v>
                </c:pt>
                <c:pt idx="7046" formatCode="General">
                  <c:v>2.1049008460091501</c:v>
                </c:pt>
                <c:pt idx="7047" formatCode="General">
                  <c:v>2.1048917590821801</c:v>
                </c:pt>
                <c:pt idx="7048" formatCode="General">
                  <c:v>2.1048826622352799</c:v>
                </c:pt>
                <c:pt idx="7049" formatCode="General">
                  <c:v>2.1048735554510798</c:v>
                </c:pt>
                <c:pt idx="7050" formatCode="General">
                  <c:v>2.1048644387131099</c:v>
                </c:pt>
                <c:pt idx="7051" formatCode="General">
                  <c:v>2.1048553120057898</c:v>
                </c:pt>
                <c:pt idx="7052" formatCode="General">
                  <c:v>2.1048461753144099</c:v>
                </c:pt>
                <c:pt idx="7053" formatCode="General">
                  <c:v>2.1048370286251301</c:v>
                </c:pt>
                <c:pt idx="7054" formatCode="General">
                  <c:v>2.1048278719249498</c:v>
                </c:pt>
                <c:pt idx="7055" formatCode="General">
                  <c:v>2.1048187052017102</c:v>
                </c:pt>
                <c:pt idx="7056" formatCode="General">
                  <c:v>2.10480952844404</c:v>
                </c:pt>
                <c:pt idx="7057" formatCode="General">
                  <c:v>2.1048003416413499</c:v>
                </c:pt>
                <c:pt idx="7058" formatCode="General">
                  <c:v>2.1047911447838299</c:v>
                </c:pt>
                <c:pt idx="7059" formatCode="General">
                  <c:v>2.1047819378624002</c:v>
                </c:pt>
                <c:pt idx="7060" formatCode="General">
                  <c:v>2.1047727208686799</c:v>
                </c:pt>
                <c:pt idx="7061" formatCode="General">
                  <c:v>2.1047634937950002</c:v>
                </c:pt>
                <c:pt idx="7062" formatCode="General">
                  <c:v>2.1047542566343398</c:v>
                </c:pt>
                <c:pt idx="7063" formatCode="General">
                  <c:v>2.1047450093803199</c:v>
                </c:pt>
                <c:pt idx="7064" formatCode="General">
                  <c:v>2.1047357520271701</c:v>
                </c:pt>
                <c:pt idx="7065" formatCode="General">
                  <c:v>2.10472648456971</c:v>
                </c:pt>
                <c:pt idx="7066" formatCode="General">
                  <c:v>2.1047172070032998</c:v>
                </c:pt>
                <c:pt idx="7067" formatCode="General">
                  <c:v>2.1047079193238698</c:v>
                </c:pt>
                <c:pt idx="7068" formatCode="General">
                  <c:v>2.1046986215278198</c:v>
                </c:pt>
                <c:pt idx="7069" formatCode="General">
                  <c:v>2.1046893136120599</c:v>
                </c:pt>
                <c:pt idx="7070" formatCode="General">
                  <c:v>2.1046799955739499</c:v>
                </c:pt>
                <c:pt idx="7071" formatCode="General">
                  <c:v>2.1046706674113</c:v>
                </c:pt>
                <c:pt idx="7072" formatCode="General">
                  <c:v>2.1046613291223202</c:v>
                </c:pt>
                <c:pt idx="7073" formatCode="General">
                  <c:v>2.1046519807056598</c:v>
                </c:pt>
                <c:pt idx="7074" formatCode="General">
                  <c:v>2.1046426221602998</c:v>
                </c:pt>
                <c:pt idx="7075" formatCode="General">
                  <c:v>2.10463325348563</c:v>
                </c:pt>
                <c:pt idx="7076" formatCode="General">
                  <c:v>2.1046238746813599</c:v>
                </c:pt>
                <c:pt idx="7077" formatCode="General">
                  <c:v>2.1046144857475602</c:v>
                </c:pt>
                <c:pt idx="7078" formatCode="General">
                  <c:v>2.1046050866846202</c:v>
                </c:pt>
                <c:pt idx="7079" formatCode="General">
                  <c:v>2.1045956774932302</c:v>
                </c:pt>
                <c:pt idx="7080" formatCode="General">
                  <c:v>2.1045862581744301</c:v>
                </c:pt>
                <c:pt idx="7081" formatCode="General">
                  <c:v>2.1045768287295301</c:v>
                </c:pt>
                <c:pt idx="7082" formatCode="General">
                  <c:v>2.1045673891601702</c:v>
                </c:pt>
                <c:pt idx="7083" formatCode="General">
                  <c:v>2.1045579394682599</c:v>
                </c:pt>
                <c:pt idx="7084" formatCode="General">
                  <c:v>2.1045484796560499</c:v>
                </c:pt>
                <c:pt idx="7085" formatCode="General">
                  <c:v>2.1045390097260599</c:v>
                </c:pt>
                <c:pt idx="7086" formatCode="General">
                  <c:v>2.1045295296811402</c:v>
                </c:pt>
                <c:pt idx="7087" formatCode="General">
                  <c:v>2.1045200395244401</c:v>
                </c:pt>
                <c:pt idx="7088" formatCode="General">
                  <c:v>2.1045105392594698</c:v>
                </c:pt>
                <c:pt idx="7089" formatCode="General">
                  <c:v>2.1045010288900401</c:v>
                </c:pt>
                <c:pt idx="7090" formatCode="General">
                  <c:v>2.10449150842032</c:v>
                </c:pt>
                <c:pt idx="7091" formatCode="General">
                  <c:v>2.1044819778548298</c:v>
                </c:pt>
                <c:pt idx="7092" formatCode="General">
                  <c:v>2.1044724371984702</c:v>
                </c:pt>
                <c:pt idx="7093" formatCode="General">
                  <c:v>2.10446288645654</c:v>
                </c:pt>
                <c:pt idx="7094" formatCode="General">
                  <c:v>2.10445332563474</c:v>
                </c:pt>
                <c:pt idx="7095" formatCode="General">
                  <c:v>2.1044437547391901</c:v>
                </c:pt>
                <c:pt idx="7096" formatCode="General">
                  <c:v>2.10443417377645</c:v>
                </c:pt>
                <c:pt idx="7097" formatCode="General">
                  <c:v>2.1044245827535502</c:v>
                </c:pt>
                <c:pt idx="7098" formatCode="General">
                  <c:v>2.10441498167802</c:v>
                </c:pt>
                <c:pt idx="7099" formatCode="General">
                  <c:v>2.1044053705578598</c:v>
                </c:pt>
                <c:pt idx="7100" formatCode="General">
                  <c:v>2.1043957494016201</c:v>
                </c:pt>
                <c:pt idx="7101" formatCode="General">
                  <c:v>2.1043861182183998</c:v>
                </c:pt>
                <c:pt idx="7102" formatCode="General">
                  <c:v>2.1043764770178299</c:v>
                </c:pt>
                <c:pt idx="7103" formatCode="General">
                  <c:v>2.10436682581016</c:v>
                </c:pt>
                <c:pt idx="7104" formatCode="General">
                  <c:v>2.1043571646062502</c:v>
                </c:pt>
                <c:pt idx="7105" formatCode="General">
                  <c:v>2.1043474934175501</c:v>
                </c:pt>
                <c:pt idx="7106" formatCode="General">
                  <c:v>2.10433781225619</c:v>
                </c:pt>
                <c:pt idx="7107" formatCode="General">
                  <c:v>2.1043281211349401</c:v>
                </c:pt>
                <c:pt idx="7108" formatCode="General">
                  <c:v>2.1043184200672602</c:v>
                </c:pt>
                <c:pt idx="7109" formatCode="General">
                  <c:v>2.1043087090672898</c:v>
                </c:pt>
                <c:pt idx="7110" formatCode="General">
                  <c:v>2.1042989881499001</c:v>
                </c:pt>
                <c:pt idx="7111" formatCode="General">
                  <c:v>2.1042892573306702</c:v>
                </c:pt>
                <c:pt idx="7112" formatCode="General">
                  <c:v>2.1042795166258998</c:v>
                </c:pt>
                <c:pt idx="7113" formatCode="General">
                  <c:v>2.1042697660526599</c:v>
                </c:pt>
                <c:pt idx="7114" formatCode="General">
                  <c:v>2.1042600056287499</c:v>
                </c:pt>
                <c:pt idx="7115" formatCode="General">
                  <c:v>2.1042502353727199</c:v>
                </c:pt>
                <c:pt idx="7116" formatCode="General">
                  <c:v>2.10424045530391</c:v>
                </c:pt>
                <c:pt idx="7117" formatCode="General">
                  <c:v>2.1042306654424001</c:v>
                </c:pt>
                <c:pt idx="7118" formatCode="General">
                  <c:v>2.10422086580905</c:v>
                </c:pt>
                <c:pt idx="7119" formatCode="General">
                  <c:v>2.1042110564254801</c:v>
                </c:pt>
                <c:pt idx="7120" formatCode="General">
                  <c:v>2.1042012373140699</c:v>
                </c:pt>
                <c:pt idx="7121" formatCode="General">
                  <c:v>2.10419140849796</c:v>
                </c:pt>
                <c:pt idx="7122" formatCode="General">
                  <c:v>2.10418157000105</c:v>
                </c:pt>
                <c:pt idx="7123" formatCode="General">
                  <c:v>2.1041717218479699</c:v>
                </c:pt>
                <c:pt idx="7124" formatCode="General">
                  <c:v>2.10416211968358</c:v>
                </c:pt>
                <c:pt idx="7125" formatCode="General">
                  <c:v>2.10415225553457</c:v>
                </c:pt>
                <c:pt idx="7126" formatCode="General">
                  <c:v>2.10414238184896</c:v>
                </c:pt>
                <c:pt idx="7127" formatCode="General">
                  <c:v>2.1041324986548799</c:v>
                </c:pt>
                <c:pt idx="7128" formatCode="General">
                  <c:v>2.1041226059811202</c:v>
                </c:pt>
                <c:pt idx="7129" formatCode="General">
                  <c:v>2.1041127038571901</c:v>
                </c:pt>
                <c:pt idx="7130" formatCode="General">
                  <c:v>2.1041027923132001</c:v>
                </c:pt>
                <c:pt idx="7131" formatCode="General">
                  <c:v>2.1040928713799198</c:v>
                </c:pt>
                <c:pt idx="7132" formatCode="General">
                  <c:v>2.10408294108875</c:v>
                </c:pt>
                <c:pt idx="7133" formatCode="General">
                  <c:v>2.10407300147165</c:v>
                </c:pt>
                <c:pt idx="7134" formatCode="General">
                  <c:v>2.1040630525611901</c:v>
                </c:pt>
                <c:pt idx="7135" formatCode="General">
                  <c:v>2.1040530943904598</c:v>
                </c:pt>
                <c:pt idx="7136" formatCode="General">
                  <c:v>2.1040431269930902</c:v>
                </c:pt>
                <c:pt idx="7137" formatCode="General">
                  <c:v>2.1040331504032199</c:v>
                </c:pt>
                <c:pt idx="7138" formatCode="General">
                  <c:v>2.1040231646554601</c:v>
                </c:pt>
                <c:pt idx="7139" formatCode="General">
                  <c:v>2.1040131697848898</c:v>
                </c:pt>
                <c:pt idx="7140" formatCode="General">
                  <c:v>2.1040031658270202</c:v>
                </c:pt>
                <c:pt idx="7141" formatCode="General">
                  <c:v>2.1039931528177802</c:v>
                </c:pt>
                <c:pt idx="7142" formatCode="General">
                  <c:v>2.10398313079348</c:v>
                </c:pt>
                <c:pt idx="7143" formatCode="General">
                  <c:v>2.1039730997908102</c:v>
                </c:pt>
                <c:pt idx="7144" formatCode="General">
                  <c:v>2.1039630598468202</c:v>
                </c:pt>
                <c:pt idx="7145" formatCode="General">
                  <c:v>2.10395301099887</c:v>
                </c:pt>
                <c:pt idx="7146" formatCode="General">
                  <c:v>2.1039429532846499</c:v>
                </c:pt>
                <c:pt idx="7147" formatCode="General">
                  <c:v>2.1039328867421401</c:v>
                </c:pt>
                <c:pt idx="7148" formatCode="General">
                  <c:v>2.1039228114095998</c:v>
                </c:pt>
                <c:pt idx="7149" formatCode="General">
                  <c:v>2.10391272732554</c:v>
                </c:pt>
                <c:pt idx="7150" formatCode="General">
                  <c:v>2.1039026345287501</c:v>
                </c:pt>
                <c:pt idx="7151" formatCode="General">
                  <c:v>2.1038925330582301</c:v>
                </c:pt>
                <c:pt idx="7152" formatCode="General">
                  <c:v>2.10388242295322</c:v>
                </c:pt>
                <c:pt idx="7153" formatCode="General">
                  <c:v>2.1038723042531902</c:v>
                </c:pt>
                <c:pt idx="7154" formatCode="General">
                  <c:v>2.1038621769977901</c:v>
                </c:pt>
                <c:pt idx="7155" formatCode="General">
                  <c:v>2.1038520412268999</c:v>
                </c:pt>
                <c:pt idx="7156" formatCode="General">
                  <c:v>2.1038418969806099</c:v>
                </c:pt>
                <c:pt idx="7157" formatCode="General">
                  <c:v>2.1038317442991801</c:v>
                </c:pt>
                <c:pt idx="7158" formatCode="General">
                  <c:v>2.10382158322308</c:v>
                </c:pt>
                <c:pt idx="7159" formatCode="General">
                  <c:v>2.1038114137929802</c:v>
                </c:pt>
                <c:pt idx="7160" formatCode="General">
                  <c:v>2.10380123604976</c:v>
                </c:pt>
                <c:pt idx="7161" formatCode="General">
                  <c:v>2.1037910500344901</c:v>
                </c:pt>
                <c:pt idx="7162" formatCode="General">
                  <c:v>2.1037808557884401</c:v>
                </c:pt>
                <c:pt idx="7163" formatCode="General">
                  <c:v>2.10377065335312</c:v>
                </c:pt>
                <c:pt idx="7164" formatCode="General">
                  <c:v>2.1037604427702501</c:v>
                </c:pt>
                <c:pt idx="7165" formatCode="General">
                  <c:v>2.1037502240817898</c:v>
                </c:pt>
                <c:pt idx="7166" formatCode="General">
                  <c:v>2.10373999732992</c:v>
                </c:pt>
                <c:pt idx="7167" formatCode="General">
                  <c:v>2.1037297625571099</c:v>
                </c:pt>
                <c:pt idx="7168" formatCode="General">
                  <c:v>2.1037195198060599</c:v>
                </c:pt>
                <c:pt idx="7169" formatCode="General">
                  <c:v>2.1037092691197699</c:v>
                </c:pt>
                <c:pt idx="7170" formatCode="General">
                  <c:v>2.1036990105415301</c:v>
                </c:pt>
                <c:pt idx="7171" formatCode="General">
                  <c:v>2.1036887441149399</c:v>
                </c:pt>
                <c:pt idx="7172" formatCode="General">
                  <c:v>2.1036784698839002</c:v>
                </c:pt>
                <c:pt idx="7173" formatCode="General">
                  <c:v>2.10366818789268</c:v>
                </c:pt>
                <c:pt idx="7174" formatCode="General">
                  <c:v>2.10365789818588</c:v>
                </c:pt>
                <c:pt idx="7175" formatCode="General">
                  <c:v>2.1036476008084701</c:v>
                </c:pt>
                <c:pt idx="7176" formatCode="General">
                  <c:v>2.1036372958057901</c:v>
                </c:pt>
                <c:pt idx="7177" formatCode="General">
                  <c:v>2.1036269832236099</c:v>
                </c:pt>
                <c:pt idx="7178" formatCode="General">
                  <c:v>2.1036166631080699</c:v>
                </c:pt>
                <c:pt idx="7179" formatCode="General">
                  <c:v>2.1036063355057699</c:v>
                </c:pt>
                <c:pt idx="7180" formatCode="General">
                  <c:v>2.10359600046373</c:v>
                </c:pt>
                <c:pt idx="7181" formatCode="General">
                  <c:v>2.1035856580294299</c:v>
                </c:pt>
                <c:pt idx="7182" formatCode="General">
                  <c:v>2.1035753082508002</c:v>
                </c:pt>
                <c:pt idx="7183" formatCode="General">
                  <c:v>2.10356495117626</c:v>
                </c:pt>
                <c:pt idx="7184" formatCode="General">
                  <c:v>2.1035545868546901</c:v>
                </c:pt>
                <c:pt idx="7185" formatCode="General">
                  <c:v>2.1035442153355102</c:v>
                </c:pt>
                <c:pt idx="7186" formatCode="General">
                  <c:v>2.1035338366685798</c:v>
                </c:pt>
                <c:pt idx="7187" formatCode="General">
                  <c:v>2.1035234509043099</c:v>
                </c:pt>
                <c:pt idx="7188" formatCode="General">
                  <c:v>2.1035130580936099</c:v>
                </c:pt>
                <c:pt idx="7189" formatCode="General">
                  <c:v>2.1035026582879</c:v>
                </c:pt>
                <c:pt idx="7190" formatCode="General">
                  <c:v>2.1034922515391199</c:v>
                </c:pt>
                <c:pt idx="7191" formatCode="General">
                  <c:v>2.10348183789973</c:v>
                </c:pt>
                <c:pt idx="7192" formatCode="General">
                  <c:v>2.10347141742271</c:v>
                </c:pt>
                <c:pt idx="7193" formatCode="General">
                  <c:v>2.10346099016156</c:v>
                </c:pt>
                <c:pt idx="7194" formatCode="General">
                  <c:v>2.1034505561702601</c:v>
                </c:pt>
                <c:pt idx="7195" formatCode="General">
                  <c:v>2.1034401155033402</c:v>
                </c:pt>
                <c:pt idx="7196" formatCode="General">
                  <c:v>2.1034296682157998</c:v>
                </c:pt>
                <c:pt idx="7197" formatCode="General">
                  <c:v>2.1034192143631398</c:v>
                </c:pt>
                <c:pt idx="7198" formatCode="General">
                  <c:v>2.1034087540013502</c:v>
                </c:pt>
                <c:pt idx="7199" formatCode="General">
                  <c:v>2.1033982871868702</c:v>
                </c:pt>
                <c:pt idx="7200" formatCode="General">
                  <c:v>2.1033878139766098</c:v>
                </c:pt>
                <c:pt idx="7201" formatCode="General">
                  <c:v>2.1033773344279401</c:v>
                </c:pt>
                <c:pt idx="7202" formatCode="General">
                  <c:v>2.1033668485986401</c:v>
                </c:pt>
                <c:pt idx="7203" formatCode="General">
                  <c:v>2.1033563565468998</c:v>
                </c:pt>
                <c:pt idx="7204" formatCode="General">
                  <c:v>2.10334585833135</c:v>
                </c:pt>
                <c:pt idx="7205" formatCode="General">
                  <c:v>2.1033353540109401</c:v>
                </c:pt>
                <c:pt idx="7206" formatCode="General">
                  <c:v>2.1033248436450398</c:v>
                </c:pt>
                <c:pt idx="7207" formatCode="General">
                  <c:v>2.1033145756345002</c:v>
                </c:pt>
                <c:pt idx="7208" formatCode="General">
                  <c:v>2.1033040565321199</c:v>
                </c:pt>
                <c:pt idx="7209" formatCode="General">
                  <c:v>2.1032935316060701</c:v>
                </c:pt>
                <c:pt idx="7210" formatCode="General">
                  <c:v>2.1032830009176</c:v>
                </c:pt>
                <c:pt idx="7211" formatCode="General">
                  <c:v>2.1032724645282199</c:v>
                </c:pt>
                <c:pt idx="7212" formatCode="General">
                  <c:v>2.10326192249972</c:v>
                </c:pt>
                <c:pt idx="7213" formatCode="General">
                  <c:v>2.1032513748941102</c:v>
                </c:pt>
                <c:pt idx="7214" formatCode="General">
                  <c:v>2.1032408217735998</c:v>
                </c:pt>
                <c:pt idx="7215" formatCode="General">
                  <c:v>2.1032302632006199</c:v>
                </c:pt>
                <c:pt idx="7216" formatCode="General">
                  <c:v>2.1032196992377798</c:v>
                </c:pt>
                <c:pt idx="7217" formatCode="General">
                  <c:v>2.1032091299478402</c:v>
                </c:pt>
                <c:pt idx="7218" formatCode="General">
                  <c:v>2.1031985553936998</c:v>
                </c:pt>
                <c:pt idx="7219" formatCode="General">
                  <c:v>2.10318797563838</c:v>
                </c:pt>
                <c:pt idx="7220" formatCode="General">
                  <c:v>2.10317739074502</c:v>
                </c:pt>
                <c:pt idx="7221" formatCode="General">
                  <c:v>2.1031668007768398</c:v>
                </c:pt>
                <c:pt idx="7222" formatCode="General">
                  <c:v>2.1031562057971498</c:v>
                </c:pt>
                <c:pt idx="7223" formatCode="General">
                  <c:v>2.1031456058693099</c:v>
                </c:pt>
                <c:pt idx="7224" formatCode="General">
                  <c:v>2.10313500105676</c:v>
                </c:pt>
                <c:pt idx="7225" formatCode="General">
                  <c:v>2.1031243914229498</c:v>
                </c:pt>
                <c:pt idx="7226" formatCode="General">
                  <c:v>2.1031137770313699</c:v>
                </c:pt>
                <c:pt idx="7227" formatCode="General">
                  <c:v>2.1031031579455499</c:v>
                </c:pt>
                <c:pt idx="7228" formatCode="General">
                  <c:v>2.1030925342290199</c:v>
                </c:pt>
                <c:pt idx="7229" formatCode="General">
                  <c:v>2.1030819059453298</c:v>
                </c:pt>
                <c:pt idx="7230" formatCode="General">
                  <c:v>2.1030712731580201</c:v>
                </c:pt>
                <c:pt idx="7231" formatCode="General">
                  <c:v>2.1030606359306501</c:v>
                </c:pt>
                <c:pt idx="7232" formatCode="General">
                  <c:v>2.10304999432678</c:v>
                </c:pt>
                <c:pt idx="7233" formatCode="General">
                  <c:v>2.1030393484099599</c:v>
                </c:pt>
                <c:pt idx="7234" formatCode="General">
                  <c:v>2.10302869824375</c:v>
                </c:pt>
                <c:pt idx="7235" formatCode="General">
                  <c:v>2.1030180438917201</c:v>
                </c:pt>
                <c:pt idx="7236" formatCode="General">
                  <c:v>2.10300738541742</c:v>
                </c:pt>
                <c:pt idx="7237" formatCode="General">
                  <c:v>2.10299672288444</c:v>
                </c:pt>
                <c:pt idx="7238" formatCode="General">
                  <c:v>2.10298605635636</c:v>
                </c:pt>
                <c:pt idx="7239" formatCode="General">
                  <c:v>2.1029753858968299</c:v>
                </c:pt>
                <c:pt idx="7240" formatCode="General">
                  <c:v>2.1029647115694701</c:v>
                </c:pt>
                <c:pt idx="7241" formatCode="General">
                  <c:v>2.1029540334379799</c:v>
                </c:pt>
                <c:pt idx="7242" formatCode="General">
                  <c:v>2.1029433515661</c:v>
                </c:pt>
                <c:pt idx="7243" formatCode="General">
                  <c:v>2.10293266601761</c:v>
                </c:pt>
                <c:pt idx="7244" formatCode="General">
                  <c:v>2.10292197685638</c:v>
                </c:pt>
                <c:pt idx="7245" formatCode="General">
                  <c:v>2.1029112841463502</c:v>
                </c:pt>
                <c:pt idx="7246" formatCode="General">
                  <c:v>2.1029005879515501</c:v>
                </c:pt>
                <c:pt idx="7247" formatCode="General">
                  <c:v>2.1028898883361</c:v>
                </c:pt>
                <c:pt idx="7248" formatCode="General">
                  <c:v>2.1028791853642601</c:v>
                </c:pt>
                <c:pt idx="7249" formatCode="General">
                  <c:v>2.10286847910037</c:v>
                </c:pt>
                <c:pt idx="7250" formatCode="General">
                  <c:v>2.1028577696089501</c:v>
                </c:pt>
                <c:pt idx="7251" formatCode="General">
                  <c:v>2.1028470569546398</c:v>
                </c:pt>
                <c:pt idx="7252" formatCode="General">
                  <c:v>2.1028363412022499</c:v>
                </c:pt>
                <c:pt idx="7253" formatCode="General">
                  <c:v>2.1028256224167401</c:v>
                </c:pt>
                <c:pt idx="7254" formatCode="General">
                  <c:v>2.1028149006632701</c:v>
                </c:pt>
                <c:pt idx="7255" formatCode="General">
                  <c:v>2.1028041760071599</c:v>
                </c:pt>
                <c:pt idx="7256" formatCode="General">
                  <c:v>2.1027934485139701</c:v>
                </c:pt>
                <c:pt idx="7257" formatCode="General">
                  <c:v>2.1027827182494101</c:v>
                </c:pt>
                <c:pt idx="7258" formatCode="General">
                  <c:v>2.1027719852794502</c:v>
                </c:pt>
                <c:pt idx="7259" formatCode="General">
                  <c:v>2.1027612496702401</c:v>
                </c:pt>
                <c:pt idx="7260" formatCode="General">
                  <c:v>2.1027505114881699</c:v>
                </c:pt>
                <c:pt idx="7261" formatCode="General">
                  <c:v>2.1027397707998499</c:v>
                </c:pt>
                <c:pt idx="7262" formatCode="General">
                  <c:v>2.10272902767213</c:v>
                </c:pt>
                <c:pt idx="7263" formatCode="General">
                  <c:v>2.1027182821720798</c:v>
                </c:pt>
                <c:pt idx="7264" formatCode="General">
                  <c:v>2.1027075343670201</c:v>
                </c:pt>
                <c:pt idx="7265" formatCode="General">
                  <c:v>2.1026967843244702</c:v>
                </c:pt>
                <c:pt idx="7266" formatCode="General">
                  <c:v>2.1026860321122198</c:v>
                </c:pt>
                <c:pt idx="7267" formatCode="General">
                  <c:v>2.1026752777982498</c:v>
                </c:pt>
                <c:pt idx="7268" formatCode="General">
                  <c:v>2.1026645214508002</c:v>
                </c:pt>
                <c:pt idx="7269" formatCode="General">
                  <c:v>2.10265376313829</c:v>
                </c:pt>
                <c:pt idx="7270" formatCode="General">
                  <c:v>2.1026430029293901</c:v>
                </c:pt>
                <c:pt idx="7271" formatCode="General">
                  <c:v>2.1026322408929401</c:v>
                </c:pt>
                <c:pt idx="7272" formatCode="General">
                  <c:v>2.1026214770979998</c:v>
                </c:pt>
                <c:pt idx="7273" formatCode="General">
                  <c:v>2.10261071161381</c:v>
                </c:pt>
                <c:pt idx="7274" formatCode="General">
                  <c:v>2.1025999445097701</c:v>
                </c:pt>
                <c:pt idx="7275" formatCode="General">
                  <c:v>2.10258917585546</c:v>
                </c:pt>
                <c:pt idx="7276" formatCode="General">
                  <c:v>2.1025784057206001</c:v>
                </c:pt>
                <c:pt idx="7277" formatCode="General">
                  <c:v>2.1025676341750601</c:v>
                </c:pt>
                <c:pt idx="7278" formatCode="General">
                  <c:v>2.1025568612888099</c:v>
                </c:pt>
                <c:pt idx="7279" formatCode="General">
                  <c:v>2.1025460871319499</c:v>
                </c:pt>
                <c:pt idx="7280" formatCode="General">
                  <c:v>2.1025353117746501</c:v>
                </c:pt>
                <c:pt idx="7281" formatCode="General">
                  <c:v>2.10252453528717</c:v>
                </c:pt>
                <c:pt idx="7282" formatCode="General">
                  <c:v>2.1025137577398199</c:v>
                </c:pt>
                <c:pt idx="7283" formatCode="General">
                  <c:v>2.1025029792029701</c:v>
                </c:pt>
                <c:pt idx="7284" formatCode="General">
                  <c:v>2.1024921997469801</c:v>
                </c:pt>
                <c:pt idx="7285" formatCode="General">
                  <c:v>2.1024814194422499</c:v>
                </c:pt>
                <c:pt idx="7286" formatCode="General">
                  <c:v>2.1024706383591401</c:v>
                </c:pt>
                <c:pt idx="7287" formatCode="General">
                  <c:v>2.1024598565680299</c:v>
                </c:pt>
                <c:pt idx="7288" formatCode="General">
                  <c:v>2.1024490741392001</c:v>
                </c:pt>
                <c:pt idx="7289" formatCode="General">
                  <c:v>2.1024382911428998</c:v>
                </c:pt>
                <c:pt idx="7290" formatCode="General">
                  <c:v>2.1024277495442001</c:v>
                </c:pt>
                <c:pt idx="7291" formatCode="General">
                  <c:v>2.1024169687531402</c:v>
                </c:pt>
                <c:pt idx="7292" formatCode="General">
                  <c:v>2.10240618764725</c:v>
                </c:pt>
                <c:pt idx="7293" formatCode="General">
                  <c:v>2.1023954062970298</c:v>
                </c:pt>
                <c:pt idx="7294" formatCode="General">
                  <c:v>2.1023846247728502</c:v>
                </c:pt>
                <c:pt idx="7295" formatCode="General">
                  <c:v>2.1023738431449499</c:v>
                </c:pt>
                <c:pt idx="7296" formatCode="General">
                  <c:v>2.1023630614834001</c:v>
                </c:pt>
                <c:pt idx="7297" formatCode="General">
                  <c:v>2.1023522798581298</c:v>
                </c:pt>
                <c:pt idx="7298" formatCode="General">
                  <c:v>2.10234149833888</c:v>
                </c:pt>
                <c:pt idx="7299" formatCode="General">
                  <c:v>2.1023307169952101</c:v>
                </c:pt>
                <c:pt idx="7300" formatCode="General">
                  <c:v>2.1023199358964901</c:v>
                </c:pt>
                <c:pt idx="7301" formatCode="General">
                  <c:v>2.1023091551119002</c:v>
                </c:pt>
                <c:pt idx="7302" formatCode="General">
                  <c:v>2.10229837471041</c:v>
                </c:pt>
                <c:pt idx="7303" formatCode="General">
                  <c:v>2.1022875947607802</c:v>
                </c:pt>
                <c:pt idx="7304" formatCode="General">
                  <c:v>2.1022768153315501</c:v>
                </c:pt>
                <c:pt idx="7305" formatCode="General">
                  <c:v>2.1022660364910601</c:v>
                </c:pt>
                <c:pt idx="7306" formatCode="General">
                  <c:v>2.1022552583074301</c:v>
                </c:pt>
                <c:pt idx="7307" formatCode="General">
                  <c:v>2.1022444808485501</c:v>
                </c:pt>
                <c:pt idx="7308" formatCode="General">
                  <c:v>2.1022337041821002</c:v>
                </c:pt>
                <c:pt idx="7309" formatCode="General">
                  <c:v>2.1022229283755398</c:v>
                </c:pt>
                <c:pt idx="7310" formatCode="General">
                  <c:v>2.1022121534961302</c:v>
                </c:pt>
                <c:pt idx="7311" formatCode="General">
                  <c:v>2.10220137961092</c:v>
                </c:pt>
                <c:pt idx="7312" formatCode="General">
                  <c:v>2.10219060678673</c:v>
                </c:pt>
                <c:pt idx="7313" formatCode="General">
                  <c:v>2.1021798350902099</c:v>
                </c:pt>
                <c:pt idx="7314" formatCode="General">
                  <c:v>2.1021690645877902</c:v>
                </c:pt>
                <c:pt idx="7315" formatCode="General">
                  <c:v>2.1021582953457498</c:v>
                </c:pt>
                <c:pt idx="7316" formatCode="General">
                  <c:v>2.10214752743014</c:v>
                </c:pt>
                <c:pt idx="7317" formatCode="General">
                  <c:v>2.1021367609068902</c:v>
                </c:pt>
                <c:pt idx="7318" formatCode="General">
                  <c:v>2.1021259958417202</c:v>
                </c:pt>
                <c:pt idx="7319" formatCode="General">
                  <c:v>2.1021152323002399</c:v>
                </c:pt>
                <c:pt idx="7320" formatCode="General">
                  <c:v>2.1021044703478799</c:v>
                </c:pt>
                <c:pt idx="7321" formatCode="General">
                  <c:v>2.1020937100499402</c:v>
                </c:pt>
                <c:pt idx="7322" formatCode="General">
                  <c:v>2.1020829514716102</c:v>
                </c:pt>
                <c:pt idx="7323" formatCode="General">
                  <c:v>2.1020721946779601</c:v>
                </c:pt>
                <c:pt idx="7324" formatCode="General">
                  <c:v>2.1020614397339301</c:v>
                </c:pt>
                <c:pt idx="7325" formatCode="General">
                  <c:v>2.10205068670437</c:v>
                </c:pt>
                <c:pt idx="7326" formatCode="General">
                  <c:v>2.10203993565406</c:v>
                </c:pt>
                <c:pt idx="7327" formatCode="General">
                  <c:v>2.1020291866476701</c:v>
                </c:pt>
                <c:pt idx="7328" formatCode="General">
                  <c:v>2.1020184397498198</c:v>
                </c:pt>
                <c:pt idx="7329" formatCode="General">
                  <c:v>2.1020076950250601</c:v>
                </c:pt>
                <c:pt idx="7330" formatCode="General">
                  <c:v>2.1019969525378599</c:v>
                </c:pt>
                <c:pt idx="7331" formatCode="General">
                  <c:v>2.1019862123526698</c:v>
                </c:pt>
                <c:pt idx="7332" formatCode="General">
                  <c:v>2.1019754745338699</c:v>
                </c:pt>
                <c:pt idx="7333" formatCode="General">
                  <c:v>2.1019647391458101</c:v>
                </c:pt>
                <c:pt idx="7334" formatCode="General">
                  <c:v>2.1019540062528002</c:v>
                </c:pt>
                <c:pt idx="7335" formatCode="General">
                  <c:v>2.1019432759191101</c:v>
                </c:pt>
                <c:pt idx="7336" formatCode="General">
                  <c:v>2.1019325482090001</c:v>
                </c:pt>
                <c:pt idx="7337" formatCode="General">
                  <c:v>2.1019218231866801</c:v>
                </c:pt>
                <c:pt idx="7338" formatCode="General">
                  <c:v>2.1019111009163298</c:v>
                </c:pt>
                <c:pt idx="7339" formatCode="General">
                  <c:v>2.10190038146211</c:v>
                </c:pt>
                <c:pt idx="7340" formatCode="General">
                  <c:v>2.10188966488816</c:v>
                </c:pt>
                <c:pt idx="7341" formatCode="General">
                  <c:v>2.1018789512585498</c:v>
                </c:pt>
                <c:pt idx="7342" formatCode="General">
                  <c:v>2.1018682406373399</c:v>
                </c:pt>
                <c:pt idx="7343" formatCode="General">
                  <c:v>2.1018575330885598</c:v>
                </c:pt>
                <c:pt idx="7344" formatCode="General">
                  <c:v>2.1018468286761598</c:v>
                </c:pt>
                <c:pt idx="7345" formatCode="General">
                  <c:v>2.1018361274640598</c:v>
                </c:pt>
                <c:pt idx="7346" formatCode="General">
                  <c:v>2.1018254295161101</c:v>
                </c:pt>
                <c:pt idx="7347" formatCode="General">
                  <c:v>2.1018147348960898</c:v>
                </c:pt>
                <c:pt idx="7348" formatCode="General">
                  <c:v>2.1018040436677001</c:v>
                </c:pt>
                <c:pt idx="7349" formatCode="General">
                  <c:v>2.1017933558945701</c:v>
                </c:pt>
                <c:pt idx="7350" formatCode="General">
                  <c:v>2.1017826716402102</c:v>
                </c:pt>
                <c:pt idx="7351" formatCode="General">
                  <c:v>2.1017719909680199</c:v>
                </c:pt>
                <c:pt idx="7352" formatCode="General">
                  <c:v>2.1017613139412998</c:v>
                </c:pt>
                <c:pt idx="7353" formatCode="General">
                  <c:v>2.1017506406231798</c:v>
                </c:pt>
                <c:pt idx="7354" formatCode="General">
                  <c:v>2.1017399710766802</c:v>
                </c:pt>
                <c:pt idx="7355" formatCode="General">
                  <c:v>2.1017293053646302</c:v>
                </c:pt>
                <c:pt idx="7356" formatCode="General">
                  <c:v>2.1017186435497099</c:v>
                </c:pt>
                <c:pt idx="7357" formatCode="General">
                  <c:v>2.1017079856943899</c:v>
                </c:pt>
                <c:pt idx="7358" formatCode="General">
                  <c:v>2.1016973318609402</c:v>
                </c:pt>
                <c:pt idx="7359" formatCode="General">
                  <c:v>2.1016866821114299</c:v>
                </c:pt>
                <c:pt idx="7360" formatCode="General">
                  <c:v>2.1016760365076799</c:v>
                </c:pt>
                <c:pt idx="7361" formatCode="General">
                  <c:v>2.1016653951112798</c:v>
                </c:pt>
                <c:pt idx="7362" formatCode="General">
                  <c:v>2.1016547579835398</c:v>
                </c:pt>
                <c:pt idx="7363" formatCode="General">
                  <c:v>2.10164412518552</c:v>
                </c:pt>
                <c:pt idx="7364" formatCode="General">
                  <c:v>2.1016334967779802</c:v>
                </c:pt>
                <c:pt idx="7365" formatCode="General">
                  <c:v>2.1016228728213999</c:v>
                </c:pt>
                <c:pt idx="7366" formatCode="General">
                  <c:v>2.1016122533759298</c:v>
                </c:pt>
                <c:pt idx="7367" formatCode="General">
                  <c:v>2.1016016385013798</c:v>
                </c:pt>
                <c:pt idx="7368" formatCode="General">
                  <c:v>2.1015910282572801</c:v>
                </c:pt>
                <c:pt idx="7369" formatCode="General">
                  <c:v>2.1015804227027499</c:v>
                </c:pt>
                <c:pt idx="7370" formatCode="General">
                  <c:v>2.1015698218966099</c:v>
                </c:pt>
                <c:pt idx="7371" formatCode="General">
                  <c:v>2.1015592258972799</c:v>
                </c:pt>
                <c:pt idx="7372" formatCode="General">
                  <c:v>2.1015488680230101</c:v>
                </c:pt>
                <c:pt idx="7373" formatCode="General">
                  <c:v>2.10153828486964</c:v>
                </c:pt>
                <c:pt idx="7374" formatCode="General">
                  <c:v>2.1015277067386098</c:v>
                </c:pt>
                <c:pt idx="7375" formatCode="General">
                  <c:v>2.1015171336874801</c:v>
                </c:pt>
                <c:pt idx="7376" formatCode="General">
                  <c:v>2.1015065657734202</c:v>
                </c:pt>
                <c:pt idx="7377" formatCode="General">
                  <c:v>2.1014960030532199</c:v>
                </c:pt>
                <c:pt idx="7378" formatCode="General">
                  <c:v>2.1014854455832799</c:v>
                </c:pt>
                <c:pt idx="7379" formatCode="General">
                  <c:v>2.1014748934196099</c:v>
                </c:pt>
                <c:pt idx="7380" formatCode="General">
                  <c:v>2.10146434661781</c:v>
                </c:pt>
                <c:pt idx="7381" formatCode="General">
                  <c:v>2.1014538052331102</c:v>
                </c:pt>
                <c:pt idx="7382" formatCode="General">
                  <c:v>2.10144326932032</c:v>
                </c:pt>
                <c:pt idx="7383" formatCode="General">
                  <c:v>2.1014327389338798</c:v>
                </c:pt>
                <c:pt idx="7384" formatCode="General">
                  <c:v>2.1014222141278198</c:v>
                </c:pt>
                <c:pt idx="7385" formatCode="General">
                  <c:v>2.1014116949558099</c:v>
                </c:pt>
                <c:pt idx="7386" formatCode="General">
                  <c:v>2.10140118147112</c:v>
                </c:pt>
                <c:pt idx="7387" formatCode="General">
                  <c:v>2.1013906737266699</c:v>
                </c:pt>
                <c:pt idx="7388" formatCode="General">
                  <c:v>2.1013801717749701</c:v>
                </c:pt>
                <c:pt idx="7389" formatCode="General">
                  <c:v>2.1013696756682201</c:v>
                </c:pt>
                <c:pt idx="7390" formatCode="General">
                  <c:v>2.1013591854581999</c:v>
                </c:pt>
                <c:pt idx="7391" formatCode="General">
                  <c:v>2.10134870119641</c:v>
                </c:pt>
                <c:pt idx="7392" formatCode="General">
                  <c:v>2.1013382229339501</c:v>
                </c:pt>
                <c:pt idx="7393" formatCode="General">
                  <c:v>2.1013277507216199</c:v>
                </c:pt>
                <c:pt idx="7394" formatCode="General">
                  <c:v>2.1013172846098902</c:v>
                </c:pt>
                <c:pt idx="7395" formatCode="General">
                  <c:v>2.1013068246489</c:v>
                </c:pt>
                <c:pt idx="7396" formatCode="General">
                  <c:v>2.1012963708885</c:v>
                </c:pt>
                <c:pt idx="7397" formatCode="General">
                  <c:v>2.10128592337822</c:v>
                </c:pt>
                <c:pt idx="7398" formatCode="General">
                  <c:v>2.1012754821673401</c:v>
                </c:pt>
                <c:pt idx="7399" formatCode="General">
                  <c:v>2.1012650473047998</c:v>
                </c:pt>
                <c:pt idx="7400" formatCode="General">
                  <c:v>2.1012546188393002</c:v>
                </c:pt>
                <c:pt idx="7401" formatCode="General">
                  <c:v>2.1012441968192799</c:v>
                </c:pt>
                <c:pt idx="7402" formatCode="General">
                  <c:v>2.1012337812928998</c:v>
                </c:pt>
                <c:pt idx="7403" formatCode="General">
                  <c:v>2.1012233723080702</c:v>
                </c:pt>
                <c:pt idx="7404" formatCode="General">
                  <c:v>2.1012129699124702</c:v>
                </c:pt>
                <c:pt idx="7405" formatCode="General">
                  <c:v>2.1012025741535401</c:v>
                </c:pt>
                <c:pt idx="7406" formatCode="General">
                  <c:v>2.1011921850784598</c:v>
                </c:pt>
                <c:pt idx="7407" formatCode="General">
                  <c:v>2.1011818027342102</c:v>
                </c:pt>
                <c:pt idx="7408" formatCode="General">
                  <c:v>2.1011714271675301</c:v>
                </c:pt>
                <c:pt idx="7409" formatCode="General">
                  <c:v>2.10116105842495</c:v>
                </c:pt>
                <c:pt idx="7410" formatCode="General">
                  <c:v>2.10115069655276</c:v>
                </c:pt>
                <c:pt idx="7411" formatCode="General">
                  <c:v>2.1011403415970702</c:v>
                </c:pt>
                <c:pt idx="7412" formatCode="General">
                  <c:v>2.10112999360372</c:v>
                </c:pt>
                <c:pt idx="7413" formatCode="General">
                  <c:v>2.10111965261838</c:v>
                </c:pt>
                <c:pt idx="7414" formatCode="General">
                  <c:v>2.1011093186865</c:v>
                </c:pt>
                <c:pt idx="7415" formatCode="General">
                  <c:v>2.1010989918532901</c:v>
                </c:pt>
                <c:pt idx="7416" formatCode="General">
                  <c:v>2.1010886721637401</c:v>
                </c:pt>
                <c:pt idx="7417" formatCode="General">
                  <c:v>2.1010783596626501</c:v>
                </c:pt>
                <c:pt idx="7418" formatCode="General">
                  <c:v>2.1010680543945601</c:v>
                </c:pt>
                <c:pt idx="7419" formatCode="General">
                  <c:v>2.1010577564037902</c:v>
                </c:pt>
                <c:pt idx="7420" formatCode="General">
                  <c:v>2.1010474657344198</c:v>
                </c:pt>
                <c:pt idx="7421" formatCode="General">
                  <c:v>2.1010371824302898</c:v>
                </c:pt>
                <c:pt idx="7422" formatCode="General">
                  <c:v>2.10102690653498</c:v>
                </c:pt>
                <c:pt idx="7423" formatCode="General">
                  <c:v>2.1010166380918198</c:v>
                </c:pt>
                <c:pt idx="7424" formatCode="General">
                  <c:v>2.1010063771438801</c:v>
                </c:pt>
                <c:pt idx="7425" formatCode="General">
                  <c:v>2.1009961237339301</c:v>
                </c:pt>
                <c:pt idx="7426" formatCode="General">
                  <c:v>2.1009858779044999</c:v>
                </c:pt>
                <c:pt idx="7427" formatCode="General">
                  <c:v>2.1009756396977601</c:v>
                </c:pt>
                <c:pt idx="7428" formatCode="General">
                  <c:v>2.10096540915564</c:v>
                </c:pt>
                <c:pt idx="7429" formatCode="General">
                  <c:v>2.10095518631972</c:v>
                </c:pt>
                <c:pt idx="7430" formatCode="General">
                  <c:v>2.1009449712312498</c:v>
                </c:pt>
                <c:pt idx="7431" formatCode="General">
                  <c:v>2.1009347639311602</c:v>
                </c:pt>
                <c:pt idx="7432" formatCode="General">
                  <c:v>2.1009245644600298</c:v>
                </c:pt>
                <c:pt idx="7433" formatCode="General">
                  <c:v>2.1009143728580701</c:v>
                </c:pt>
                <c:pt idx="7434" formatCode="General">
                  <c:v>2.1009041891651301</c:v>
                </c:pt>
                <c:pt idx="7435" formatCode="General">
                  <c:v>2.1008940134206799</c:v>
                </c:pt>
                <c:pt idx="7436" formatCode="General">
                  <c:v>2.1008838456637702</c:v>
                </c:pt>
                <c:pt idx="7437" formatCode="General">
                  <c:v>2.1008736859331001</c:v>
                </c:pt>
                <c:pt idx="7438" formatCode="General">
                  <c:v>2.1008635342669102</c:v>
                </c:pt>
                <c:pt idx="7439" formatCode="General">
                  <c:v>2.1008533907030298</c:v>
                </c:pt>
                <c:pt idx="7440" formatCode="General">
                  <c:v>2.1008432552788801</c:v>
                </c:pt>
                <c:pt idx="7441" formatCode="General">
                  <c:v>2.1008331280313999</c:v>
                </c:pt>
                <c:pt idx="7442" formatCode="General">
                  <c:v>2.1008230089971098</c:v>
                </c:pt>
                <c:pt idx="7443" formatCode="General">
                  <c:v>2.1008128982120602</c:v>
                </c:pt>
                <c:pt idx="7444" formatCode="General">
                  <c:v>2.1008027957118398</c:v>
                </c:pt>
                <c:pt idx="7445" formatCode="General">
                  <c:v>2.10079270153155</c:v>
                </c:pt>
                <c:pt idx="7446" formatCode="General">
                  <c:v>2.10078261570585</c:v>
                </c:pt>
                <c:pt idx="7447" formatCode="General">
                  <c:v>2.10077253826887</c:v>
                </c:pt>
                <c:pt idx="7448" formatCode="General">
                  <c:v>2.1007624692542901</c:v>
                </c:pt>
                <c:pt idx="7449" formatCode="General">
                  <c:v>2.1007524086952798</c:v>
                </c:pt>
                <c:pt idx="7450" formatCode="General">
                  <c:v>2.10074235662452</c:v>
                </c:pt>
                <c:pt idx="7451" formatCode="General">
                  <c:v>2.1007323130742002</c:v>
                </c:pt>
                <c:pt idx="7452" formatCode="General">
                  <c:v>2.10072227807599</c:v>
                </c:pt>
                <c:pt idx="7453" formatCode="General">
                  <c:v>2.1007122516611001</c:v>
                </c:pt>
                <c:pt idx="7454" formatCode="General">
                  <c:v>2.1007024594343302</c:v>
                </c:pt>
                <c:pt idx="7455" formatCode="General">
                  <c:v>2.1006924532784801</c:v>
                </c:pt>
                <c:pt idx="7456" formatCode="General">
                  <c:v>2.10068245583909</c:v>
                </c:pt>
                <c:pt idx="7457" formatCode="General">
                  <c:v>2.1006724671460399</c:v>
                </c:pt>
                <c:pt idx="7458" formatCode="General">
                  <c:v>2.10066248722875</c:v>
                </c:pt>
                <c:pt idx="7459" formatCode="General">
                  <c:v>2.1006525161161198</c:v>
                </c:pt>
                <c:pt idx="7460" formatCode="General">
                  <c:v>2.10064255383663</c:v>
                </c:pt>
                <c:pt idx="7461" formatCode="General">
                  <c:v>2.1006326004182601</c:v>
                </c:pt>
                <c:pt idx="7462" formatCode="General">
                  <c:v>2.1006226558885501</c:v>
                </c:pt>
                <c:pt idx="7463" formatCode="General">
                  <c:v>2.1006127202745999</c:v>
                </c:pt>
                <c:pt idx="7464" formatCode="General">
                  <c:v>2.10060279360304</c:v>
                </c:pt>
                <c:pt idx="7465" formatCode="General">
                  <c:v>2.10059287590009</c:v>
                </c:pt>
                <c:pt idx="7466" formatCode="General">
                  <c:v>2.1005829671915199</c:v>
                </c:pt>
                <c:pt idx="7467" formatCode="General">
                  <c:v>2.1005730675026899</c:v>
                </c:pt>
                <c:pt idx="7468" formatCode="General">
                  <c:v>2.10056317685856</c:v>
                </c:pt>
                <c:pt idx="7469" formatCode="General">
                  <c:v>2.1005532952836701</c:v>
                </c:pt>
                <c:pt idx="7470" formatCode="General">
                  <c:v>2.10054342280216</c:v>
                </c:pt>
                <c:pt idx="7471" formatCode="General">
                  <c:v>2.1005335594378001</c:v>
                </c:pt>
                <c:pt idx="7472" formatCode="General">
                  <c:v>2.10052370521398</c:v>
                </c:pt>
                <c:pt idx="7473" formatCode="General">
                  <c:v>2.1005138601536899</c:v>
                </c:pt>
                <c:pt idx="7474" formatCode="General">
                  <c:v>2.1005040242796098</c:v>
                </c:pt>
                <c:pt idx="7475" formatCode="General">
                  <c:v>2.1004941976140201</c:v>
                </c:pt>
                <c:pt idx="7476" formatCode="General">
                  <c:v>2.10048438017887</c:v>
                </c:pt>
                <c:pt idx="7477" formatCode="General">
                  <c:v>2.10047457199577</c:v>
                </c:pt>
                <c:pt idx="7478" formatCode="General">
                  <c:v>2.1004647730860002</c:v>
                </c:pt>
                <c:pt idx="7479" formatCode="General">
                  <c:v>2.10045498347051</c:v>
                </c:pt>
                <c:pt idx="7480" formatCode="General">
                  <c:v>2.1004452031699201</c:v>
                </c:pt>
                <c:pt idx="7481" formatCode="General">
                  <c:v>2.1004354322045602</c:v>
                </c:pt>
                <c:pt idx="7482" formatCode="General">
                  <c:v>2.10042567059442</c:v>
                </c:pt>
                <c:pt idx="7483" formatCode="General">
                  <c:v>2.1004159183592002</c:v>
                </c:pt>
                <c:pt idx="7484" formatCode="General">
                  <c:v>2.1004061755182901</c:v>
                </c:pt>
                <c:pt idx="7485" formatCode="General">
                  <c:v>2.1003964420907701</c:v>
                </c:pt>
                <c:pt idx="7486" formatCode="General">
                  <c:v>2.1003867180954501</c:v>
                </c:pt>
                <c:pt idx="7487" formatCode="General">
                  <c:v>2.10037700355082</c:v>
                </c:pt>
                <c:pt idx="7488" formatCode="General">
                  <c:v>2.1003672984750699</c:v>
                </c:pt>
                <c:pt idx="7489" formatCode="General">
                  <c:v>2.1003576028860902</c:v>
                </c:pt>
                <c:pt idx="7490" formatCode="General">
                  <c:v>2.1003479168014998</c:v>
                </c:pt>
                <c:pt idx="7491" formatCode="General">
                  <c:v>2.1003382402385902</c:v>
                </c:pt>
                <c:pt idx="7492" formatCode="General">
                  <c:v>2.1003285732143699</c:v>
                </c:pt>
                <c:pt idx="7493" formatCode="General">
                  <c:v>2.10031891574552</c:v>
                </c:pt>
                <c:pt idx="7494" formatCode="General">
                  <c:v>2.1003092678484299</c:v>
                </c:pt>
                <c:pt idx="7495" formatCode="General">
                  <c:v>2.1002996295391898</c:v>
                </c:pt>
                <c:pt idx="7496" formatCode="General">
                  <c:v>2.1002900008335299</c:v>
                </c:pt>
                <c:pt idx="7497" formatCode="General">
                  <c:v>2.1002803817469</c:v>
                </c:pt>
                <c:pt idx="7498" formatCode="General">
                  <c:v>2.1002707722943899</c:v>
                </c:pt>
                <c:pt idx="7499" formatCode="General">
                  <c:v>2.1002611724907898</c:v>
                </c:pt>
                <c:pt idx="7500" formatCode="General">
                  <c:v>2.1002515823504999</c:v>
                </c:pt>
                <c:pt idx="7501" formatCode="General">
                  <c:v>2.10024200188762</c:v>
                </c:pt>
                <c:pt idx="7502" formatCode="General">
                  <c:v>2.1002324311158498</c:v>
                </c:pt>
                <c:pt idx="7503" formatCode="General">
                  <c:v>2.1002228700485599</c:v>
                </c:pt>
                <c:pt idx="7504" formatCode="General">
                  <c:v>2.1002133186987302</c:v>
                </c:pt>
                <c:pt idx="7505" formatCode="General">
                  <c:v>2.1002037770789599</c:v>
                </c:pt>
                <c:pt idx="7506" formatCode="General">
                  <c:v>2.1001942452014499</c:v>
                </c:pt>
                <c:pt idx="7507" formatCode="General">
                  <c:v>2.1001847230780402</c:v>
                </c:pt>
                <c:pt idx="7508" formatCode="General">
                  <c:v>2.1001752107201099</c:v>
                </c:pt>
                <c:pt idx="7509" formatCode="General">
                  <c:v>2.10016570813869</c:v>
                </c:pt>
                <c:pt idx="7510" formatCode="General">
                  <c:v>2.1001562153443301</c:v>
                </c:pt>
                <c:pt idx="7511" formatCode="General">
                  <c:v>2.1001467323471701</c:v>
                </c:pt>
                <c:pt idx="7512" formatCode="General">
                  <c:v>2.1001372591569298</c:v>
                </c:pt>
                <c:pt idx="7513" formatCode="General">
                  <c:v>2.1001277957828699</c:v>
                </c:pt>
                <c:pt idx="7514" formatCode="General">
                  <c:v>2.1001183422338001</c:v>
                </c:pt>
                <c:pt idx="7515" formatCode="General">
                  <c:v>2.10010889851806</c:v>
                </c:pt>
                <c:pt idx="7516" formatCode="General">
                  <c:v>2.10009946464355</c:v>
                </c:pt>
                <c:pt idx="7517" formatCode="General">
                  <c:v>2.1000900406176801</c:v>
                </c:pt>
                <c:pt idx="7518" formatCode="General">
                  <c:v>2.1000806264473999</c:v>
                </c:pt>
                <c:pt idx="7519" formatCode="General">
                  <c:v>2.1000712221391802</c:v>
                </c:pt>
                <c:pt idx="7520" formatCode="General">
                  <c:v>2.1000618276989802</c:v>
                </c:pt>
                <c:pt idx="7521" formatCode="General">
                  <c:v>2.10005244313232</c:v>
                </c:pt>
                <c:pt idx="7522" formatCode="General">
                  <c:v>2.10004306844418</c:v>
                </c:pt>
                <c:pt idx="7523" formatCode="General">
                  <c:v>2.1000337036391001</c:v>
                </c:pt>
                <c:pt idx="7524" formatCode="General">
                  <c:v>2.1000243487210999</c:v>
                </c:pt>
                <c:pt idx="7525" formatCode="General">
                  <c:v>2.1000150036937</c:v>
                </c:pt>
                <c:pt idx="7526" formatCode="General">
                  <c:v>2.10000566855995</c:v>
                </c:pt>
                <c:pt idx="7527" formatCode="General">
                  <c:v>2.09999634332239</c:v>
                </c:pt>
                <c:pt idx="7528" formatCode="General">
                  <c:v>2.0999870279830999</c:v>
                </c:pt>
                <c:pt idx="7529" formatCode="General">
                  <c:v>2.09997772254364</c:v>
                </c:pt>
                <c:pt idx="7530" formatCode="General">
                  <c:v>2.09996842700509</c:v>
                </c:pt>
                <c:pt idx="7531" formatCode="General">
                  <c:v>2.09995914136808</c:v>
                </c:pt>
                <c:pt idx="7532" formatCode="General">
                  <c:v>2.0999498656327402</c:v>
                </c:pt>
                <c:pt idx="7533" formatCode="General">
                  <c:v>2.0999405997987202</c:v>
                </c:pt>
                <c:pt idx="7534" formatCode="General">
                  <c:v>2.0999313438652201</c:v>
                </c:pt>
                <c:pt idx="7535" formatCode="General">
                  <c:v>2.0999220978309801</c:v>
                </c:pt>
                <c:pt idx="7536" formatCode="General">
                  <c:v>2.0999130804778399</c:v>
                </c:pt>
                <c:pt idx="7537" formatCode="General">
                  <c:v>2.0999038571910398</c:v>
                </c:pt>
                <c:pt idx="7538" formatCode="General">
                  <c:v>2.0998946438397001</c:v>
                </c:pt>
                <c:pt idx="7539" formatCode="General">
                  <c:v>2.09988544042147</c:v>
                </c:pt>
                <c:pt idx="7540" formatCode="General">
                  <c:v>2.0998762469335599</c:v>
                </c:pt>
                <c:pt idx="7541" formatCode="General">
                  <c:v>2.0998670633727801</c:v>
                </c:pt>
                <c:pt idx="7542" formatCode="General">
                  <c:v>2.0998578897355702</c:v>
                </c:pt>
                <c:pt idx="7543" formatCode="General">
                  <c:v>2.0998487260179499</c:v>
                </c:pt>
                <c:pt idx="7544" formatCode="General">
                  <c:v>2.0998395722155601</c:v>
                </c:pt>
                <c:pt idx="7545" formatCode="General">
                  <c:v>2.0998304283236999</c:v>
                </c:pt>
                <c:pt idx="7546" formatCode="General">
                  <c:v>2.0998212943372701</c:v>
                </c:pt>
                <c:pt idx="7547" formatCode="General">
                  <c:v>2.0998121702508299</c:v>
                </c:pt>
                <c:pt idx="7548" formatCode="General">
                  <c:v>2.0998030560586098</c:v>
                </c:pt>
                <c:pt idx="7549" formatCode="General">
                  <c:v>2.0997939517544602</c:v>
                </c:pt>
                <c:pt idx="7550" formatCode="General">
                  <c:v>2.09978485733195</c:v>
                </c:pt>
                <c:pt idx="7551" formatCode="General">
                  <c:v>2.0997757727842901</c:v>
                </c:pt>
                <c:pt idx="7552" formatCode="General">
                  <c:v>2.0997666981043799</c:v>
                </c:pt>
                <c:pt idx="7553" formatCode="General">
                  <c:v>2.0997576332848298</c:v>
                </c:pt>
                <c:pt idx="7554" formatCode="General">
                  <c:v>2.0997485783179202</c:v>
                </c:pt>
                <c:pt idx="7555" formatCode="General">
                  <c:v>2.0997395331956401</c:v>
                </c:pt>
                <c:pt idx="7556" formatCode="General">
                  <c:v>2.0997304979096998</c:v>
                </c:pt>
                <c:pt idx="7557" formatCode="General">
                  <c:v>2.0997214724515199</c:v>
                </c:pt>
                <c:pt idx="7558" formatCode="General">
                  <c:v>2.0997124568122101</c:v>
                </c:pt>
                <c:pt idx="7559" formatCode="General">
                  <c:v>2.09970345098264</c:v>
                </c:pt>
                <c:pt idx="7560" formatCode="General">
                  <c:v>2.0996944549533798</c:v>
                </c:pt>
                <c:pt idx="7561" formatCode="General">
                  <c:v>2.0996854687147199</c:v>
                </c:pt>
                <c:pt idx="7562" formatCode="General">
                  <c:v>2.0996764922566999</c:v>
                </c:pt>
                <c:pt idx="7563" formatCode="General">
                  <c:v>2.0996675255690498</c:v>
                </c:pt>
                <c:pt idx="7564" formatCode="General">
                  <c:v>2.0996585686412801</c:v>
                </c:pt>
                <c:pt idx="7565" formatCode="General">
                  <c:v>2.0996496214625799</c:v>
                </c:pt>
                <c:pt idx="7566" formatCode="General">
                  <c:v>2.0996406840219</c:v>
                </c:pt>
                <c:pt idx="7567" formatCode="General">
                  <c:v>2.0996317563078999</c:v>
                </c:pt>
                <c:pt idx="7568" formatCode="General">
                  <c:v>2.0996228383089801</c:v>
                </c:pt>
                <c:pt idx="7569" formatCode="General">
                  <c:v>2.0996139300132302</c:v>
                </c:pt>
                <c:pt idx="7570" formatCode="General">
                  <c:v>2.0996050314085002</c:v>
                </c:pt>
                <c:pt idx="7571" formatCode="General">
                  <c:v>2.09959614248233</c:v>
                </c:pt>
                <c:pt idx="7572" formatCode="General">
                  <c:v>2.0995872632219701</c:v>
                </c:pt>
                <c:pt idx="7573" formatCode="General">
                  <c:v>2.0995783936143999</c:v>
                </c:pt>
                <c:pt idx="7574" formatCode="General">
                  <c:v>2.0995695336462901</c:v>
                </c:pt>
                <c:pt idx="7575" formatCode="General">
                  <c:v>2.0995606833039799</c:v>
                </c:pt>
                <c:pt idx="7576" formatCode="General">
                  <c:v>2.09955184257355</c:v>
                </c:pt>
                <c:pt idx="7577" formatCode="General">
                  <c:v>2.0995430114407401</c:v>
                </c:pt>
                <c:pt idx="7578" formatCode="General">
                  <c:v>2.0995341898909801</c:v>
                </c:pt>
                <c:pt idx="7579" formatCode="General">
                  <c:v>2.0995253779093601</c:v>
                </c:pt>
                <c:pt idx="7580" formatCode="General">
                  <c:v>2.09951657548066</c:v>
                </c:pt>
                <c:pt idx="7581" formatCode="General">
                  <c:v>2.09950778258932</c:v>
                </c:pt>
                <c:pt idx="7582" formatCode="General">
                  <c:v>2.0994989992194002</c:v>
                </c:pt>
                <c:pt idx="7583" formatCode="General">
                  <c:v>2.0994902253546699</c:v>
                </c:pt>
                <c:pt idx="7584" formatCode="General">
                  <c:v>2.09948146097851</c:v>
                </c:pt>
                <c:pt idx="7585" formatCode="General">
                  <c:v>2.09947270607395</c:v>
                </c:pt>
                <c:pt idx="7586" formatCode="General">
                  <c:v>2.0994639606236398</c:v>
                </c:pt>
                <c:pt idx="7587" formatCode="General">
                  <c:v>2.0994552246098701</c:v>
                </c:pt>
                <c:pt idx="7588" formatCode="General">
                  <c:v>2.09944649801457</c:v>
                </c:pt>
                <c:pt idx="7589" formatCode="General">
                  <c:v>2.0994377808192701</c:v>
                </c:pt>
                <c:pt idx="7590" formatCode="General">
                  <c:v>2.0994290730051199</c:v>
                </c:pt>
                <c:pt idx="7591" formatCode="General">
                  <c:v>2.0994203745528699</c:v>
                </c:pt>
                <c:pt idx="7592" formatCode="General">
                  <c:v>2.0994116854429099</c:v>
                </c:pt>
                <c:pt idx="7593" formatCode="General">
                  <c:v>2.0994030056552102</c:v>
                </c:pt>
                <c:pt idx="7594" formatCode="General">
                  <c:v>2.0993943351693498</c:v>
                </c:pt>
                <c:pt idx="7595" formatCode="General">
                  <c:v>2.09938567396452</c:v>
                </c:pt>
                <c:pt idx="7596" formatCode="General">
                  <c:v>2.0993770220195098</c:v>
                </c:pt>
                <c:pt idx="7597" formatCode="General">
                  <c:v>2.0993683793127</c:v>
                </c:pt>
                <c:pt idx="7598" formatCode="General">
                  <c:v>2.0993597458220798</c:v>
                </c:pt>
                <c:pt idx="7599" formatCode="General">
                  <c:v>2.0993511215252498</c:v>
                </c:pt>
                <c:pt idx="7600" formatCode="General">
                  <c:v>2.0993425063993998</c:v>
                </c:pt>
                <c:pt idx="7601" formatCode="General">
                  <c:v>2.0993339004213198</c:v>
                </c:pt>
                <c:pt idx="7602" formatCode="General">
                  <c:v>2.0993253035674302</c:v>
                </c:pt>
                <c:pt idx="7603" formatCode="General">
                  <c:v>2.09931671581375</c:v>
                </c:pt>
                <c:pt idx="7604" formatCode="General">
                  <c:v>2.0993081371359001</c:v>
                </c:pt>
                <c:pt idx="7605" formatCode="General">
                  <c:v>2.0992995675091399</c:v>
                </c:pt>
                <c:pt idx="7606" formatCode="General">
                  <c:v>2.0992910069083499</c:v>
                </c:pt>
                <c:pt idx="7607" formatCode="General">
                  <c:v>2.09928245530803</c:v>
                </c:pt>
                <c:pt idx="7608" formatCode="General">
                  <c:v>2.0992739126823201</c:v>
                </c:pt>
                <c:pt idx="7609" formatCode="General">
                  <c:v>2.0992653790050002</c:v>
                </c:pt>
                <c:pt idx="7610" formatCode="General">
                  <c:v>2.0992568542495</c:v>
                </c:pt>
                <c:pt idx="7611" formatCode="General">
                  <c:v>2.09924833838889</c:v>
                </c:pt>
                <c:pt idx="7612" formatCode="General">
                  <c:v>2.0992398313959399</c:v>
                </c:pt>
                <c:pt idx="7613" formatCode="General">
                  <c:v>2.0992313332430399</c:v>
                </c:pt>
                <c:pt idx="7614" formatCode="General">
                  <c:v>2.0992228439023002</c:v>
                </c:pt>
                <c:pt idx="7615" formatCode="General">
                  <c:v>2.0992143633454798</c:v>
                </c:pt>
                <c:pt idx="7616" formatCode="General">
                  <c:v>2.0992058915440599</c:v>
                </c:pt>
                <c:pt idx="7617" formatCode="General">
                  <c:v>2.0991974284692101</c:v>
                </c:pt>
                <c:pt idx="7618" formatCode="General">
                  <c:v>2.0991889740918102</c:v>
                </c:pt>
                <c:pt idx="7619" formatCode="General">
                  <c:v>2.0991807441255799</c:v>
                </c:pt>
                <c:pt idx="7620" formatCode="General">
                  <c:v>2.09917231001514</c:v>
                </c:pt>
                <c:pt idx="7621" formatCode="General">
                  <c:v>2.09916388455665</c:v>
                </c:pt>
                <c:pt idx="7622" formatCode="General">
                  <c:v>2.0991554677205899</c:v>
                </c:pt>
                <c:pt idx="7623" formatCode="General">
                  <c:v>2.0991470594772399</c:v>
                </c:pt>
                <c:pt idx="7624" formatCode="General">
                  <c:v>2.0991386597966</c:v>
                </c:pt>
                <c:pt idx="7625" formatCode="General">
                  <c:v>2.0991302686484898</c:v>
                </c:pt>
                <c:pt idx="7626" formatCode="General">
                  <c:v>2.0991218860024898</c:v>
                </c:pt>
                <c:pt idx="7627" formatCode="General">
                  <c:v>2.09911351182798</c:v>
                </c:pt>
                <c:pt idx="7628" formatCode="General">
                  <c:v>2.0991051460941299</c:v>
                </c:pt>
                <c:pt idx="7629" formatCode="General">
                  <c:v>2.0990967887699301</c:v>
                </c:pt>
                <c:pt idx="7630" formatCode="General">
                  <c:v>2.0990884398241598</c:v>
                </c:pt>
                <c:pt idx="7631" formatCode="General">
                  <c:v>2.0990800992254299</c:v>
                </c:pt>
                <c:pt idx="7632" formatCode="General">
                  <c:v>2.0990717669421701</c:v>
                </c:pt>
                <c:pt idx="7633" formatCode="General">
                  <c:v>2.09906344294262</c:v>
                </c:pt>
                <c:pt idx="7634" formatCode="General">
                  <c:v>2.0990551271948599</c:v>
                </c:pt>
                <c:pt idx="7635" formatCode="General">
                  <c:v>2.09904681966679</c:v>
                </c:pt>
                <c:pt idx="7636" formatCode="General">
                  <c:v>2.0990385203261601</c:v>
                </c:pt>
                <c:pt idx="7637" formatCode="General">
                  <c:v>2.0990302291405198</c:v>
                </c:pt>
                <c:pt idx="7638" formatCode="General">
                  <c:v>2.0990219460773099</c:v>
                </c:pt>
                <c:pt idx="7639" formatCode="General">
                  <c:v>2.0990136711037501</c:v>
                </c:pt>
                <c:pt idx="7640" formatCode="General">
                  <c:v>2.0990054041869399</c:v>
                </c:pt>
                <c:pt idx="7641" formatCode="General">
                  <c:v>2.0989971452937999</c:v>
                </c:pt>
                <c:pt idx="7642" formatCode="General">
                  <c:v>2.0989888943910802</c:v>
                </c:pt>
                <c:pt idx="7643" formatCode="General">
                  <c:v>2.0989806514453799</c:v>
                </c:pt>
                <c:pt idx="7644" formatCode="General">
                  <c:v>2.09897241642313</c:v>
                </c:pt>
                <c:pt idx="7645" formatCode="General">
                  <c:v>2.0989641892905802</c:v>
                </c:pt>
                <c:pt idx="7646" formatCode="General">
                  <c:v>2.0989559700138201</c:v>
                </c:pt>
                <c:pt idx="7647" formatCode="General">
                  <c:v>2.0989477585587801</c:v>
                </c:pt>
                <c:pt idx="7648" formatCode="General">
                  <c:v>2.09893955489117</c:v>
                </c:pt>
                <c:pt idx="7649" formatCode="General">
                  <c:v>2.0989313589765799</c:v>
                </c:pt>
                <c:pt idx="7650" formatCode="General">
                  <c:v>2.0989231707803602</c:v>
                </c:pt>
                <c:pt idx="7651" formatCode="General">
                  <c:v>2.0989149902677</c:v>
                </c:pt>
                <c:pt idx="7652" formatCode="General">
                  <c:v>2.0989068174036101</c:v>
                </c:pt>
                <c:pt idx="7653" formatCode="General">
                  <c:v>2.0988986521528701</c:v>
                </c:pt>
                <c:pt idx="7654" formatCode="General">
                  <c:v>2.0988904944800901</c:v>
                </c:pt>
                <c:pt idx="7655" formatCode="General">
                  <c:v>2.0988823443496498</c:v>
                </c:pt>
                <c:pt idx="7656" formatCode="General">
                  <c:v>2.0988742017257498</c:v>
                </c:pt>
                <c:pt idx="7657" formatCode="General">
                  <c:v>2.0988660665723402</c:v>
                </c:pt>
                <c:pt idx="7658" formatCode="General">
                  <c:v>2.0988579388531798</c:v>
                </c:pt>
                <c:pt idx="7659" formatCode="General">
                  <c:v>2.0988498185318099</c:v>
                </c:pt>
                <c:pt idx="7660" formatCode="General">
                  <c:v>2.0988417055715098</c:v>
                </c:pt>
                <c:pt idx="7661" formatCode="General">
                  <c:v>2.09883359993538</c:v>
                </c:pt>
                <c:pt idx="7662" formatCode="General">
                  <c:v>2.09882550158623</c:v>
                </c:pt>
                <c:pt idx="7663" formatCode="General">
                  <c:v>2.0988174104867001</c:v>
                </c:pt>
                <c:pt idx="7664" formatCode="General">
                  <c:v>2.0988093265991301</c:v>
                </c:pt>
                <c:pt idx="7665" formatCode="General">
                  <c:v>2.0988012498856401</c:v>
                </c:pt>
                <c:pt idx="7666" formatCode="General">
                  <c:v>2.0987931803081299</c:v>
                </c:pt>
                <c:pt idx="7667" formatCode="General">
                  <c:v>2.09878511782822</c:v>
                </c:pt>
                <c:pt idx="7668" formatCode="General">
                  <c:v>2.0987770624073101</c:v>
                </c:pt>
                <c:pt idx="7669" formatCode="General">
                  <c:v>2.09876901400653</c:v>
                </c:pt>
                <c:pt idx="7670" formatCode="General">
                  <c:v>2.09876097258678</c:v>
                </c:pt>
                <c:pt idx="7671" formatCode="General">
                  <c:v>2.0987529381086998</c:v>
                </c:pt>
                <c:pt idx="7672" formatCode="General">
                  <c:v>2.0987449105326998</c:v>
                </c:pt>
                <c:pt idx="7673" formatCode="General">
                  <c:v>2.09873688981894</c:v>
                </c:pt>
                <c:pt idx="7674" formatCode="General">
                  <c:v>2.0987288759273199</c:v>
                </c:pt>
                <c:pt idx="7675" formatCode="General">
                  <c:v>2.0987208688175198</c:v>
                </c:pt>
                <c:pt idx="7676" formatCode="General">
                  <c:v>2.0987128684489802</c:v>
                </c:pt>
                <c:pt idx="7677" formatCode="General">
                  <c:v>2.0987048747808901</c:v>
                </c:pt>
                <c:pt idx="7678" formatCode="General">
                  <c:v>2.0986968877722298</c:v>
                </c:pt>
                <c:pt idx="7679" formatCode="General">
                  <c:v>2.0986889073817498</c:v>
                </c:pt>
                <c:pt idx="7680" formatCode="General">
                  <c:v>2.0986809335679499</c:v>
                </c:pt>
                <c:pt idx="7681" formatCode="General">
                  <c:v>2.0986729662891599</c:v>
                </c:pt>
                <c:pt idx="7682" formatCode="General">
                  <c:v>2.0986650055034701</c:v>
                </c:pt>
                <c:pt idx="7683" formatCode="General">
                  <c:v>2.0986570511687801</c:v>
                </c:pt>
                <c:pt idx="7684" formatCode="General">
                  <c:v>2.0986491032427699</c:v>
                </c:pt>
                <c:pt idx="7685" formatCode="General">
                  <c:v>2.0986411616829601</c:v>
                </c:pt>
                <c:pt idx="7686" formatCode="General">
                  <c:v>2.0986332264466601</c:v>
                </c:pt>
                <c:pt idx="7687" formatCode="General">
                  <c:v>2.0986252974910302</c:v>
                </c:pt>
                <c:pt idx="7688" formatCode="General">
                  <c:v>2.0986173747730401</c:v>
                </c:pt>
                <c:pt idx="7689" formatCode="General">
                  <c:v>2.0986094582494901</c:v>
                </c:pt>
                <c:pt idx="7690" formatCode="General">
                  <c:v>2.0986015478770601</c:v>
                </c:pt>
                <c:pt idx="7691" formatCode="General">
                  <c:v>2.0985936436122601</c:v>
                </c:pt>
                <c:pt idx="7692" formatCode="General">
                  <c:v>2.0985857454114698</c:v>
                </c:pt>
                <c:pt idx="7693" formatCode="General">
                  <c:v>2.09857785323093</c:v>
                </c:pt>
                <c:pt idx="7694" formatCode="General">
                  <c:v>2.0985699670267799</c:v>
                </c:pt>
                <c:pt idx="7695" formatCode="General">
                  <c:v>2.0985620867550199</c:v>
                </c:pt>
                <c:pt idx="7696" formatCode="General">
                  <c:v>2.0985542123715701</c:v>
                </c:pt>
                <c:pt idx="7697" formatCode="General">
                  <c:v>2.09854634383223</c:v>
                </c:pt>
                <c:pt idx="7698" formatCode="General">
                  <c:v>2.0985384810927199</c:v>
                </c:pt>
                <c:pt idx="7699" formatCode="General">
                  <c:v>2.0985306241086699</c:v>
                </c:pt>
                <c:pt idx="7700" formatCode="General">
                  <c:v>2.0985227728356501</c:v>
                </c:pt>
                <c:pt idx="7701" formatCode="General">
                  <c:v>2.09851513774827</c:v>
                </c:pt>
                <c:pt idx="7702" formatCode="General">
                  <c:v>2.0985073006952399</c:v>
                </c:pt>
                <c:pt idx="7703" formatCode="General">
                  <c:v>2.09849946926313</c:v>
                </c:pt>
                <c:pt idx="7704" formatCode="General">
                  <c:v>2.0984916434079399</c:v>
                </c:pt>
                <c:pt idx="7705" formatCode="General">
                  <c:v>2.09848382308562</c:v>
                </c:pt>
                <c:pt idx="7706" formatCode="General">
                  <c:v>2.0984760082521001</c:v>
                </c:pt>
                <c:pt idx="7707" formatCode="General">
                  <c:v>2.0984681988632801</c:v>
                </c:pt>
                <c:pt idx="7708" formatCode="General">
                  <c:v>2.09846039487504</c:v>
                </c:pt>
                <c:pt idx="7709" formatCode="General">
                  <c:v>2.0984525962432299</c:v>
                </c:pt>
                <c:pt idx="7710" formatCode="General">
                  <c:v>2.0984448029236802</c:v>
                </c:pt>
                <c:pt idx="7711" formatCode="General">
                  <c:v>2.0984370148722098</c:v>
                </c:pt>
                <c:pt idx="7712" formatCode="General">
                  <c:v>2.0984292320446101</c:v>
                </c:pt>
                <c:pt idx="7713" formatCode="General">
                  <c:v>2.0984214543966999</c:v>
                </c:pt>
                <c:pt idx="7714" formatCode="General">
                  <c:v>2.0984136818842298</c:v>
                </c:pt>
                <c:pt idx="7715" formatCode="General">
                  <c:v>2.0984059144629801</c:v>
                </c:pt>
                <c:pt idx="7716" formatCode="General">
                  <c:v>2.0983981520886998</c:v>
                </c:pt>
                <c:pt idx="7717" formatCode="General">
                  <c:v>2.0983903947171401</c:v>
                </c:pt>
                <c:pt idx="7718" formatCode="General">
                  <c:v>2.0983826423040202</c:v>
                </c:pt>
                <c:pt idx="7719" formatCode="General">
                  <c:v>2.09837489480506</c:v>
                </c:pt>
                <c:pt idx="7720" formatCode="General">
                  <c:v>2.0983671521759502</c:v>
                </c:pt>
                <c:pt idx="7721" formatCode="General">
                  <c:v>2.0983594143723798</c:v>
                </c:pt>
                <c:pt idx="7722" formatCode="General">
                  <c:v>2.0983516813500001</c:v>
                </c:pt>
                <c:pt idx="7723" formatCode="General">
                  <c:v>2.0983439530644601</c:v>
                </c:pt>
                <c:pt idx="7724" formatCode="General">
                  <c:v>2.0983362294713599</c:v>
                </c:pt>
                <c:pt idx="7725" formatCode="General">
                  <c:v>2.0983285105262799</c:v>
                </c:pt>
                <c:pt idx="7726" formatCode="General">
                  <c:v>2.0983207961847801</c:v>
                </c:pt>
                <c:pt idx="7727" formatCode="General">
                  <c:v>2.09831308640236</c:v>
                </c:pt>
                <c:pt idx="7728" formatCode="General">
                  <c:v>2.0983053811344998</c:v>
                </c:pt>
                <c:pt idx="7729" formatCode="General">
                  <c:v>2.09829768033664</c:v>
                </c:pt>
                <c:pt idx="7730" formatCode="General">
                  <c:v>2.0982899839641602</c:v>
                </c:pt>
                <c:pt idx="7731" formatCode="General">
                  <c:v>2.09828229197239</c:v>
                </c:pt>
                <c:pt idx="7732" formatCode="General">
                  <c:v>2.09827460431663</c:v>
                </c:pt>
                <c:pt idx="7733" formatCode="General">
                  <c:v>2.0982669209520899</c:v>
                </c:pt>
                <c:pt idx="7734" formatCode="General">
                  <c:v>2.0982592418339499</c:v>
                </c:pt>
                <c:pt idx="7735" formatCode="General">
                  <c:v>2.0982515669173201</c:v>
                </c:pt>
                <c:pt idx="7736" formatCode="General">
                  <c:v>2.0982438961572201</c:v>
                </c:pt>
                <c:pt idx="7737" formatCode="General">
                  <c:v>2.0982362295086401</c:v>
                </c:pt>
                <c:pt idx="7738" formatCode="General">
                  <c:v>2.0982285669264802</c:v>
                </c:pt>
                <c:pt idx="7739" formatCode="General">
                  <c:v>2.0982209083655601</c:v>
                </c:pt>
                <c:pt idx="7740" formatCode="General">
                  <c:v>2.0982132537806502</c:v>
                </c:pt>
                <c:pt idx="7741" formatCode="General">
                  <c:v>2.0982056031264298</c:v>
                </c:pt>
                <c:pt idx="7742" formatCode="General">
                  <c:v>2.0981979563575099</c:v>
                </c:pt>
                <c:pt idx="7743" formatCode="General">
                  <c:v>2.0981903134284101</c:v>
                </c:pt>
                <c:pt idx="7744" formatCode="General">
                  <c:v>2.0981826742936001</c:v>
                </c:pt>
                <c:pt idx="7745" formatCode="General">
                  <c:v>2.0981750389074398</c:v>
                </c:pt>
                <c:pt idx="7746" formatCode="General">
                  <c:v>2.09816740722425</c:v>
                </c:pt>
                <c:pt idx="7747" formatCode="General">
                  <c:v>2.09815977919826</c:v>
                </c:pt>
                <c:pt idx="7748" formatCode="General">
                  <c:v>2.0981521547836199</c:v>
                </c:pt>
                <c:pt idx="7749" formatCode="General">
                  <c:v>2.0981445339344198</c:v>
                </c:pt>
                <c:pt idx="7750" formatCode="General">
                  <c:v>2.0981369166046901</c:v>
                </c:pt>
                <c:pt idx="7751" formatCode="General">
                  <c:v>2.09812930274839</c:v>
                </c:pt>
                <c:pt idx="7752" formatCode="General">
                  <c:v>2.0981216923194101</c:v>
                </c:pt>
                <c:pt idx="7753" formatCode="General">
                  <c:v>2.09811408527159</c:v>
                </c:pt>
                <c:pt idx="7754" formatCode="General">
                  <c:v>2.0981064815587298</c:v>
                </c:pt>
                <c:pt idx="7755" formatCode="General">
                  <c:v>2.09809888113457</c:v>
                </c:pt>
                <c:pt idx="7756" formatCode="General">
                  <c:v>2.0980912839528001</c:v>
                </c:pt>
                <c:pt idx="7757" formatCode="General">
                  <c:v>2.09808368996709</c:v>
                </c:pt>
                <c:pt idx="7758" formatCode="General">
                  <c:v>2.0980760991310801</c:v>
                </c:pt>
                <c:pt idx="7759" formatCode="General">
                  <c:v>2.0980685113983601</c:v>
                </c:pt>
                <c:pt idx="7760" formatCode="General">
                  <c:v>2.0980609267225301</c:v>
                </c:pt>
                <c:pt idx="7761" formatCode="General">
                  <c:v>2.0980533450571701</c:v>
                </c:pt>
                <c:pt idx="7762" formatCode="General">
                  <c:v>2.0980457663558401</c:v>
                </c:pt>
                <c:pt idx="7763" formatCode="General">
                  <c:v>2.0980381905721202</c:v>
                </c:pt>
                <c:pt idx="7764" formatCode="General">
                  <c:v>2.0980306176595902</c:v>
                </c:pt>
                <c:pt idx="7765" formatCode="General">
                  <c:v>2.0980230475718402</c:v>
                </c:pt>
                <c:pt idx="7766" formatCode="General">
                  <c:v>2.0980154802625002</c:v>
                </c:pt>
                <c:pt idx="7767" formatCode="General">
                  <c:v>2.0980079156852098</c:v>
                </c:pt>
                <c:pt idx="7768" formatCode="General">
                  <c:v>2.0980003537936498</c:v>
                </c:pt>
                <c:pt idx="7769" formatCode="General">
                  <c:v>2.09799279454155</c:v>
                </c:pt>
                <c:pt idx="7770" formatCode="General">
                  <c:v>2.09798523788271</c:v>
                </c:pt>
                <c:pt idx="7771" formatCode="General">
                  <c:v>2.0979776837709401</c:v>
                </c:pt>
                <c:pt idx="7772" formatCode="General">
                  <c:v>2.0979701321601598</c:v>
                </c:pt>
                <c:pt idx="7773" formatCode="General">
                  <c:v>2.09796258300433</c:v>
                </c:pt>
                <c:pt idx="7774" formatCode="General">
                  <c:v>2.0979550362574999</c:v>
                </c:pt>
                <c:pt idx="7775" formatCode="General">
                  <c:v>2.0979474918738101</c:v>
                </c:pt>
                <c:pt idx="7776" formatCode="General">
                  <c:v>2.0979399498074698</c:v>
                </c:pt>
                <c:pt idx="7777" formatCode="General">
                  <c:v>2.0979324100127901</c:v>
                </c:pt>
                <c:pt idx="7778" formatCode="General">
                  <c:v>2.0979248724441901</c:v>
                </c:pt>
                <c:pt idx="7779" formatCode="General">
                  <c:v>2.0979173370561801</c:v>
                </c:pt>
                <c:pt idx="7780" formatCode="General">
                  <c:v>2.0979098038033799</c:v>
                </c:pt>
                <c:pt idx="7781" formatCode="General">
                  <c:v>2.0979022726405199</c:v>
                </c:pt>
                <c:pt idx="7782" formatCode="General">
                  <c:v>2.0978947435224402</c:v>
                </c:pt>
                <c:pt idx="7783" formatCode="General">
                  <c:v>2.0978874223960799</c:v>
                </c:pt>
                <c:pt idx="7784" formatCode="General">
                  <c:v>2.09787990014134</c:v>
                </c:pt>
                <c:pt idx="7785" formatCode="General">
                  <c:v>2.09787237984035</c:v>
                </c:pt>
                <c:pt idx="7786" formatCode="General">
                  <c:v>2.09786486144914</c:v>
                </c:pt>
                <c:pt idx="7787" formatCode="General">
                  <c:v>2.09785734492384</c:v>
                </c:pt>
                <c:pt idx="7788" formatCode="General">
                  <c:v>2.09784983022075</c:v>
                </c:pt>
                <c:pt idx="7789" formatCode="General">
                  <c:v>2.0978423172962799</c:v>
                </c:pt>
                <c:pt idx="7790" formatCode="General">
                  <c:v>2.097834806107</c:v>
                </c:pt>
                <c:pt idx="7791" formatCode="General">
                  <c:v>2.0978272966095801</c:v>
                </c:pt>
                <c:pt idx="7792" formatCode="General">
                  <c:v>2.0978197887608601</c:v>
                </c:pt>
                <c:pt idx="7793" formatCode="General">
                  <c:v>2.0978122825177898</c:v>
                </c:pt>
                <c:pt idx="7794" formatCode="General">
                  <c:v>2.09780477783747</c:v>
                </c:pt>
                <c:pt idx="7795" formatCode="General">
                  <c:v>2.0977972746771099</c:v>
                </c:pt>
                <c:pt idx="7796" formatCode="General">
                  <c:v>2.09778977299408</c:v>
                </c:pt>
                <c:pt idx="7797" formatCode="General">
                  <c:v>2.09778227274583</c:v>
                </c:pt>
                <c:pt idx="7798" formatCode="General">
                  <c:v>2.0977747738899901</c:v>
                </c:pt>
                <c:pt idx="7799" formatCode="General">
                  <c:v>2.0977672763842601</c:v>
                </c:pt>
                <c:pt idx="7800" formatCode="General">
                  <c:v>2.0977597801864798</c:v>
                </c:pt>
                <c:pt idx="7801" formatCode="General">
                  <c:v>2.09775228525461</c:v>
                </c:pt>
                <c:pt idx="7802" formatCode="General">
                  <c:v>2.09774479154671</c:v>
                </c:pt>
                <c:pt idx="7803" formatCode="General">
                  <c:v>2.0977372990209502</c:v>
                </c:pt>
                <c:pt idx="7804" formatCode="General">
                  <c:v>2.0977298076356101</c:v>
                </c:pt>
                <c:pt idx="7805" formatCode="General">
                  <c:v>2.09772231734908</c:v>
                </c:pt>
                <c:pt idx="7806" formatCode="General">
                  <c:v>2.0977148281198201</c:v>
                </c:pt>
                <c:pt idx="7807" formatCode="General">
                  <c:v>2.0977073399064099</c:v>
                </c:pt>
                <c:pt idx="7808" formatCode="General">
                  <c:v>2.0976998526675201</c:v>
                </c:pt>
                <c:pt idx="7809" formatCode="General">
                  <c:v>2.0976923663618998</c:v>
                </c:pt>
                <c:pt idx="7810" formatCode="General">
                  <c:v>2.0976848809483899</c:v>
                </c:pt>
                <c:pt idx="7811" formatCode="General">
                  <c:v>2.0976773963859201</c:v>
                </c:pt>
                <c:pt idx="7812" formatCode="General">
                  <c:v>2.0976699126335001</c:v>
                </c:pt>
                <c:pt idx="7813" formatCode="General">
                  <c:v>2.0976624296502102</c:v>
                </c:pt>
                <c:pt idx="7814" formatCode="General">
                  <c:v>2.09765494739522</c:v>
                </c:pt>
                <c:pt idx="7815" formatCode="General">
                  <c:v>2.09764746582777</c:v>
                </c:pt>
                <c:pt idx="7816" formatCode="General">
                  <c:v>2.0976399849071798</c:v>
                </c:pt>
                <c:pt idx="7817" formatCode="General">
                  <c:v>2.0976325045928399</c:v>
                </c:pt>
                <c:pt idx="7818" formatCode="General">
                  <c:v>2.0976250248442199</c:v>
                </c:pt>
                <c:pt idx="7819" formatCode="General">
                  <c:v>2.0976175456208499</c:v>
                </c:pt>
                <c:pt idx="7820" formatCode="General">
                  <c:v>2.0976100668823601</c:v>
                </c:pt>
                <c:pt idx="7821" formatCode="General">
                  <c:v>2.09760258858842</c:v>
                </c:pt>
                <c:pt idx="7822" formatCode="General">
                  <c:v>2.09759511069882</c:v>
                </c:pt>
                <c:pt idx="7823" formatCode="General">
                  <c:v>2.09758763317339</c:v>
                </c:pt>
                <c:pt idx="7824" formatCode="General">
                  <c:v>2.0975801559720599</c:v>
                </c:pt>
                <c:pt idx="7825" formatCode="General">
                  <c:v>2.0975726790548301</c:v>
                </c:pt>
                <c:pt idx="7826" formatCode="General">
                  <c:v>2.0975652023817899</c:v>
                </c:pt>
                <c:pt idx="7827" formatCode="General">
                  <c:v>2.0975577259131302</c:v>
                </c:pt>
                <c:pt idx="7828" formatCode="General">
                  <c:v>2.0975502496091099</c:v>
                </c:pt>
                <c:pt idx="7829" formatCode="General">
                  <c:v>2.09754277343011</c:v>
                </c:pt>
                <c:pt idx="7830" formatCode="General">
                  <c:v>2.0975352973365702</c:v>
                </c:pt>
                <c:pt idx="7831" formatCode="General">
                  <c:v>2.09752782128907</c:v>
                </c:pt>
                <c:pt idx="7832" formatCode="General">
                  <c:v>2.09752034524828</c:v>
                </c:pt>
                <c:pt idx="7833" formatCode="General">
                  <c:v>2.0975128691749898</c:v>
                </c:pt>
                <c:pt idx="7834" formatCode="General">
                  <c:v>2.0975053930301102</c:v>
                </c:pt>
                <c:pt idx="7835" formatCode="General">
                  <c:v>2.0974979167746599</c:v>
                </c:pt>
                <c:pt idx="7836" formatCode="General">
                  <c:v>2.0974904403697998</c:v>
                </c:pt>
                <c:pt idx="7837" formatCode="General">
                  <c:v>2.0974829637768302</c:v>
                </c:pt>
                <c:pt idx="7838" formatCode="General">
                  <c:v>2.0974754869571699</c:v>
                </c:pt>
                <c:pt idx="7839" formatCode="General">
                  <c:v>2.0974680098724101</c:v>
                </c:pt>
                <c:pt idx="7840" formatCode="General">
                  <c:v>2.0974605324842601</c:v>
                </c:pt>
                <c:pt idx="7841" formatCode="General">
                  <c:v>2.09745305475463</c:v>
                </c:pt>
                <c:pt idx="7842" formatCode="General">
                  <c:v>2.0974455766455602</c:v>
                </c:pt>
                <c:pt idx="7843" formatCode="General">
                  <c:v>2.09743809811927</c:v>
                </c:pt>
                <c:pt idx="7844" formatCode="General">
                  <c:v>2.09743061913816</c:v>
                </c:pt>
                <c:pt idx="7845" formatCode="General">
                  <c:v>2.0974231396648002</c:v>
                </c:pt>
                <c:pt idx="7846" formatCode="General">
                  <c:v>2.09741565966196</c:v>
                </c:pt>
                <c:pt idx="7847" formatCode="General">
                  <c:v>2.0974081790926</c:v>
                </c:pt>
                <c:pt idx="7848" formatCode="General">
                  <c:v>2.0974006979198601</c:v>
                </c:pt>
                <c:pt idx="7849" formatCode="General">
                  <c:v>2.0973932161070898</c:v>
                </c:pt>
                <c:pt idx="7850" formatCode="General">
                  <c:v>2.0973857336178701</c:v>
                </c:pt>
                <c:pt idx="7851" formatCode="General">
                  <c:v>2.0973782504159502</c:v>
                </c:pt>
                <c:pt idx="7852" formatCode="General">
                  <c:v>2.0973707664653198</c:v>
                </c:pt>
                <c:pt idx="7853" formatCode="General">
                  <c:v>2.0973632817301802</c:v>
                </c:pt>
                <c:pt idx="7854" formatCode="General">
                  <c:v>2.0973557961749698</c:v>
                </c:pt>
                <c:pt idx="7855" formatCode="General">
                  <c:v>2.0973483097643202</c:v>
                </c:pt>
                <c:pt idx="7856" formatCode="General">
                  <c:v>2.0973408224631198</c:v>
                </c:pt>
                <c:pt idx="7857" formatCode="General">
                  <c:v>2.0973333342364699</c:v>
                </c:pt>
                <c:pt idx="7858" formatCode="General">
                  <c:v>2.0973258450497001</c:v>
                </c:pt>
                <c:pt idx="7859" formatCode="General">
                  <c:v>2.0973183548683898</c:v>
                </c:pt>
                <c:pt idx="7860" formatCode="General">
                  <c:v>2.0973108636583402</c:v>
                </c:pt>
                <c:pt idx="7861" formatCode="General">
                  <c:v>2.09730337138559</c:v>
                </c:pt>
                <c:pt idx="7862" formatCode="General">
                  <c:v>2.0972958780164102</c:v>
                </c:pt>
                <c:pt idx="7863" formatCode="General">
                  <c:v>2.0972883835173102</c:v>
                </c:pt>
                <c:pt idx="7864" formatCode="General">
                  <c:v>2.0972810870931098</c:v>
                </c:pt>
                <c:pt idx="7865" formatCode="General">
                  <c:v>2.09727359308209</c:v>
                </c:pt>
                <c:pt idx="7866" formatCode="General">
                  <c:v>2.0972660978851798</c:v>
                </c:pt>
                <c:pt idx="7867" formatCode="General">
                  <c:v>2.0972586014704899</c:v>
                </c:pt>
                <c:pt idx="7868" formatCode="General">
                  <c:v>2.0972511038063701</c:v>
                </c:pt>
                <c:pt idx="7869" formatCode="General">
                  <c:v>2.09724360486143</c:v>
                </c:pt>
                <c:pt idx="7870" formatCode="General">
                  <c:v>2.0972361046044701</c:v>
                </c:pt>
                <c:pt idx="7871" formatCode="General">
                  <c:v>2.0972286030045502</c:v>
                </c:pt>
                <c:pt idx="7872" formatCode="General">
                  <c:v>2.0972211000309602</c:v>
                </c:pt>
                <c:pt idx="7873" formatCode="General">
                  <c:v>2.0972135956532099</c:v>
                </c:pt>
                <c:pt idx="7874" formatCode="General">
                  <c:v>2.0972060898410398</c:v>
                </c:pt>
                <c:pt idx="7875" formatCode="General">
                  <c:v>2.0971985825643999</c:v>
                </c:pt>
                <c:pt idx="7876" formatCode="General">
                  <c:v>2.09719107379345</c:v>
                </c:pt>
                <c:pt idx="7877" formatCode="General">
                  <c:v>2.0971835634986</c:v>
                </c:pt>
                <c:pt idx="7878" formatCode="General">
                  <c:v>2.0971760516504401</c:v>
                </c:pt>
                <c:pt idx="7879" formatCode="General">
                  <c:v>2.0971685382197598</c:v>
                </c:pt>
                <c:pt idx="7880" formatCode="General">
                  <c:v>2.0971610231775699</c:v>
                </c:pt>
                <c:pt idx="7881" formatCode="General">
                  <c:v>2.0971535064950801</c:v>
                </c:pt>
                <c:pt idx="7882" formatCode="General">
                  <c:v>2.0971459881436898</c:v>
                </c:pt>
                <c:pt idx="7883" formatCode="General">
                  <c:v>2.09713846809501</c:v>
                </c:pt>
                <c:pt idx="7884" formatCode="General">
                  <c:v>2.0971309463207901</c:v>
                </c:pt>
                <c:pt idx="7885" formatCode="General">
                  <c:v>2.0971234227930302</c:v>
                </c:pt>
                <c:pt idx="7886" formatCode="General">
                  <c:v>2.0971158974838802</c:v>
                </c:pt>
                <c:pt idx="7887" formatCode="General">
                  <c:v>2.0971083703656701</c:v>
                </c:pt>
                <c:pt idx="7888" formatCode="General">
                  <c:v>2.09710084141093</c:v>
                </c:pt>
                <c:pt idx="7889" formatCode="General">
                  <c:v>2.0970933105923399</c:v>
                </c:pt>
                <c:pt idx="7890" formatCode="General">
                  <c:v>2.09708577788279</c:v>
                </c:pt>
                <c:pt idx="7891" formatCode="General">
                  <c:v>2.0970782432553099</c:v>
                </c:pt>
                <c:pt idx="7892" formatCode="General">
                  <c:v>2.0970707066831298</c:v>
                </c:pt>
                <c:pt idx="7893" formatCode="General">
                  <c:v>2.0970631681396301</c:v>
                </c:pt>
                <c:pt idx="7894" formatCode="General">
                  <c:v>2.09705562759838</c:v>
                </c:pt>
                <c:pt idx="7895" formatCode="General">
                  <c:v>2.0970480850331099</c:v>
                </c:pt>
                <c:pt idx="7896" formatCode="General">
                  <c:v>2.0970405404177201</c:v>
                </c:pt>
                <c:pt idx="7897" formatCode="General">
                  <c:v>2.0970329937262999</c:v>
                </c:pt>
                <c:pt idx="7898" formatCode="General">
                  <c:v>2.0970254449330898</c:v>
                </c:pt>
                <c:pt idx="7899" formatCode="General">
                  <c:v>2.0970178940125201</c:v>
                </c:pt>
                <c:pt idx="7900" formatCode="General">
                  <c:v>2.0970103409392</c:v>
                </c:pt>
                <c:pt idx="7901" formatCode="General">
                  <c:v>2.0970027856878901</c:v>
                </c:pt>
                <c:pt idx="7902" formatCode="General">
                  <c:v>2.0969952282335602</c:v>
                </c:pt>
                <c:pt idx="7903" formatCode="General">
                  <c:v>2.09698766855136</c:v>
                </c:pt>
                <c:pt idx="7904" formatCode="General">
                  <c:v>2.0969801066165901</c:v>
                </c:pt>
                <c:pt idx="7905" formatCode="General">
                  <c:v>2.0969725424047798</c:v>
                </c:pt>
                <c:pt idx="7906" formatCode="General">
                  <c:v>2.0969649758916402</c:v>
                </c:pt>
                <c:pt idx="7907" formatCode="General">
                  <c:v>2.0969574070530501</c:v>
                </c:pt>
                <c:pt idx="7908" formatCode="General">
                  <c:v>2.0969498358651402</c:v>
                </c:pt>
                <c:pt idx="7909" formatCode="General">
                  <c:v>2.09694226230418</c:v>
                </c:pt>
                <c:pt idx="7910" formatCode="General">
                  <c:v>2.0969346863466898</c:v>
                </c:pt>
                <c:pt idx="7911" formatCode="General">
                  <c:v>2.0969271079693899</c:v>
                </c:pt>
                <c:pt idx="7912" formatCode="General">
                  <c:v>2.0969195271492098</c:v>
                </c:pt>
                <c:pt idx="7913" formatCode="General">
                  <c:v>2.0969119438633101</c:v>
                </c:pt>
                <c:pt idx="7914" formatCode="General">
                  <c:v>2.0969043580890601</c:v>
                </c:pt>
                <c:pt idx="7915" formatCode="General">
                  <c:v>2.0968967698040801</c:v>
                </c:pt>
                <c:pt idx="7916" formatCode="General">
                  <c:v>2.0968891789861899</c:v>
                </c:pt>
                <c:pt idx="7917" formatCode="General">
                  <c:v>2.0968815856134699</c:v>
                </c:pt>
                <c:pt idx="7918" formatCode="General">
                  <c:v>2.0968739896642501</c:v>
                </c:pt>
                <c:pt idx="7919" formatCode="General">
                  <c:v>2.0968663911170902</c:v>
                </c:pt>
                <c:pt idx="7920" formatCode="General">
                  <c:v>2.0968587899508</c:v>
                </c:pt>
                <c:pt idx="7921" formatCode="General">
                  <c:v>2.0968511861444599</c:v>
                </c:pt>
                <c:pt idx="7922" formatCode="General">
                  <c:v>2.0968435796773899</c:v>
                </c:pt>
                <c:pt idx="7923" formatCode="General">
                  <c:v>2.0968359705291801</c:v>
                </c:pt>
                <c:pt idx="7924" formatCode="General">
                  <c:v>2.0968283586796899</c:v>
                </c:pt>
                <c:pt idx="7925" formatCode="General">
                  <c:v>2.0968207441090501</c:v>
                </c:pt>
                <c:pt idx="7926" formatCode="General">
                  <c:v>2.09681312679764</c:v>
                </c:pt>
                <c:pt idx="7927" formatCode="General">
                  <c:v>2.09680550672614</c:v>
                </c:pt>
                <c:pt idx="7928" formatCode="General">
                  <c:v>2.0967978838754902</c:v>
                </c:pt>
                <c:pt idx="7929" formatCode="General">
                  <c:v>2.0967902582269198</c:v>
                </c:pt>
                <c:pt idx="7930" formatCode="General">
                  <c:v>2.0967826297619401</c:v>
                </c:pt>
                <c:pt idx="7931" formatCode="General">
                  <c:v>2.0967749984623301</c:v>
                </c:pt>
                <c:pt idx="7932" formatCode="General">
                  <c:v>2.0967673643101699</c:v>
                </c:pt>
                <c:pt idx="7933" formatCode="General">
                  <c:v>2.0967597272877998</c:v>
                </c:pt>
                <c:pt idx="7934" formatCode="General">
                  <c:v>2.0967520873778702</c:v>
                </c:pt>
                <c:pt idx="7935" formatCode="General">
                  <c:v>2.0967444445633001</c:v>
                </c:pt>
                <c:pt idx="7936" formatCode="General">
                  <c:v>2.09673679882729</c:v>
                </c:pt>
                <c:pt idx="7937" formatCode="General">
                  <c:v>2.0967291501533398</c:v>
                </c:pt>
                <c:pt idx="7938" formatCode="General">
                  <c:v>2.0967214985251998</c:v>
                </c:pt>
                <c:pt idx="7939" formatCode="General">
                  <c:v>2.0967138439269499</c:v>
                </c:pt>
                <c:pt idx="7940" formatCode="General">
                  <c:v>2.0967061863428902</c:v>
                </c:pt>
                <c:pt idx="7941" formatCode="General">
                  <c:v>2.0966985257576498</c:v>
                </c:pt>
                <c:pt idx="7942" formatCode="General">
                  <c:v>2.0966908621561</c:v>
                </c:pt>
                <c:pt idx="7943" formatCode="General">
                  <c:v>2.09668319552339</c:v>
                </c:pt>
                <c:pt idx="7944" formatCode="General">
                  <c:v>2.0966755258449599</c:v>
                </c:pt>
                <c:pt idx="7945" formatCode="General">
                  <c:v>2.0966678531064802</c:v>
                </c:pt>
                <c:pt idx="7946" formatCode="General">
                  <c:v>2.09666017729392</c:v>
                </c:pt>
                <c:pt idx="7947" formatCode="General">
                  <c:v>2.0966526971164798</c:v>
                </c:pt>
                <c:pt idx="7948" formatCode="General">
                  <c:v>2.0966450179902099</c:v>
                </c:pt>
                <c:pt idx="7949" formatCode="General">
                  <c:v>2.0966373357930301</c:v>
                </c:pt>
                <c:pt idx="7950" formatCode="General">
                  <c:v>2.0966296505125999</c:v>
                </c:pt>
                <c:pt idx="7951" formatCode="General">
                  <c:v>2.0966219621367999</c:v>
                </c:pt>
                <c:pt idx="7952" formatCode="General">
                  <c:v>2.0966142706538</c:v>
                </c:pt>
                <c:pt idx="7953" formatCode="General">
                  <c:v>2.0966065760519901</c:v>
                </c:pt>
                <c:pt idx="7954" formatCode="General">
                  <c:v>2.0965988783200298</c:v>
                </c:pt>
                <c:pt idx="7955" formatCode="General">
                  <c:v>2.0965911774468098</c:v>
                </c:pt>
                <c:pt idx="7956" formatCode="General">
                  <c:v>2.0965834734214299</c:v>
                </c:pt>
                <c:pt idx="7957" formatCode="General">
                  <c:v>2.0965757662332498</c:v>
                </c:pt>
                <c:pt idx="7958" formatCode="General">
                  <c:v>2.0965680558718498</c:v>
                </c:pt>
                <c:pt idx="7959" formatCode="General">
                  <c:v>2.0965603423270398</c:v>
                </c:pt>
                <c:pt idx="7960" formatCode="General">
                  <c:v>2.0965526255888398</c:v>
                </c:pt>
                <c:pt idx="7961" formatCode="General">
                  <c:v>2.0965449056474998</c:v>
                </c:pt>
                <c:pt idx="7962" formatCode="General">
                  <c:v>2.09653718249348</c:v>
                </c:pt>
                <c:pt idx="7963" formatCode="General">
                  <c:v>2.0965294561174499</c:v>
                </c:pt>
                <c:pt idx="7964" formatCode="General">
                  <c:v>2.0965217265103</c:v>
                </c:pt>
                <c:pt idx="7965" formatCode="General">
                  <c:v>2.0965139936631099</c:v>
                </c:pt>
                <c:pt idx="7966" formatCode="General">
                  <c:v>2.0965062575671798</c:v>
                </c:pt>
                <c:pt idx="7967" formatCode="General">
                  <c:v>2.0964985182140099</c:v>
                </c:pt>
                <c:pt idx="7968" formatCode="General">
                  <c:v>2.0964907755953099</c:v>
                </c:pt>
                <c:pt idx="7969" formatCode="General">
                  <c:v>2.0964830297029802</c:v>
                </c:pt>
                <c:pt idx="7970" formatCode="General">
                  <c:v>2.09647528052913</c:v>
                </c:pt>
                <c:pt idx="7971" formatCode="General">
                  <c:v>2.0964675280660598</c:v>
                </c:pt>
                <c:pt idx="7972" formatCode="General">
                  <c:v>2.0964597723062699</c:v>
                </c:pt>
                <c:pt idx="7973" formatCode="General">
                  <c:v>2.0964520132424802</c:v>
                </c:pt>
                <c:pt idx="7974" formatCode="General">
                  <c:v>2.0964442508676</c:v>
                </c:pt>
                <c:pt idx="7975" formatCode="General">
                  <c:v>2.0964364851747099</c:v>
                </c:pt>
                <c:pt idx="7976" formatCode="General">
                  <c:v>2.0964287161571402</c:v>
                </c:pt>
                <c:pt idx="7977" formatCode="General">
                  <c:v>2.0964209438084001</c:v>
                </c:pt>
                <c:pt idx="7978" formatCode="General">
                  <c:v>2.09641316812219</c:v>
                </c:pt>
                <c:pt idx="7979" formatCode="General">
                  <c:v>2.0964053890924501</c:v>
                </c:pt>
                <c:pt idx="7980" formatCode="General">
                  <c:v>2.0963976067133099</c:v>
                </c:pt>
                <c:pt idx="7981" formatCode="General">
                  <c:v>2.0963898209791001</c:v>
                </c:pt>
                <c:pt idx="7982" formatCode="General">
                  <c:v>2.0963820318843802</c:v>
                </c:pt>
                <c:pt idx="7983" formatCode="General">
                  <c:v>2.09637423942391</c:v>
                </c:pt>
                <c:pt idx="7984" formatCode="General">
                  <c:v>2.0963664435926899</c:v>
                </c:pt>
                <c:pt idx="7985" formatCode="General">
                  <c:v>2.0963586443859201</c:v>
                </c:pt>
                <c:pt idx="7986" formatCode="General">
                  <c:v>2.09635084179904</c:v>
                </c:pt>
                <c:pt idx="7987" formatCode="General">
                  <c:v>2.0963430358276902</c:v>
                </c:pt>
                <c:pt idx="7988" formatCode="General">
                  <c:v>2.0963352264677702</c:v>
                </c:pt>
                <c:pt idx="7989" formatCode="General">
                  <c:v>2.09632741371539</c:v>
                </c:pt>
                <c:pt idx="7990" formatCode="General">
                  <c:v>2.0963195975669202</c:v>
                </c:pt>
                <c:pt idx="7991" formatCode="General">
                  <c:v>2.09631177801896</c:v>
                </c:pt>
                <c:pt idx="7992" formatCode="General">
                  <c:v>2.09630395506833</c:v>
                </c:pt>
                <c:pt idx="7993" formatCode="General">
                  <c:v>2.09629612871211</c:v>
                </c:pt>
                <c:pt idx="7994" formatCode="General">
                  <c:v>2.0962882989476599</c:v>
                </c:pt>
                <c:pt idx="7995" formatCode="General">
                  <c:v>2.0962804657725398</c:v>
                </c:pt>
                <c:pt idx="7996" formatCode="General">
                  <c:v>2.0962726291845901</c:v>
                </c:pt>
                <c:pt idx="7997" formatCode="General">
                  <c:v>2.0962647891819102</c:v>
                </c:pt>
                <c:pt idx="7998" formatCode="General">
                  <c:v>2.0962569457628399</c:v>
                </c:pt>
                <c:pt idx="7999" formatCode="General">
                  <c:v>2.0962490989260099</c:v>
                </c:pt>
                <c:pt idx="8000" formatCode="General">
                  <c:v>2.0962412486702799</c:v>
                </c:pt>
                <c:pt idx="8001" formatCode="General">
                  <c:v>2.0962333912487701</c:v>
                </c:pt>
                <c:pt idx="8002" formatCode="General">
                  <c:v>2.0962255304036601</c:v>
                </c:pt>
                <c:pt idx="8003" formatCode="General">
                  <c:v>2.0962176661346001</c:v>
                </c:pt>
                <c:pt idx="8004" formatCode="General">
                  <c:v>2.0962097984415302</c:v>
                </c:pt>
                <c:pt idx="8005" formatCode="General">
                  <c:v>2.0962019273246701</c:v>
                </c:pt>
                <c:pt idx="8006" formatCode="General">
                  <c:v>2.0961940527845</c:v>
                </c:pt>
                <c:pt idx="8007" formatCode="General">
                  <c:v>2.0961861748217498</c:v>
                </c:pt>
                <c:pt idx="8008" formatCode="General">
                  <c:v>2.0961782934374602</c:v>
                </c:pt>
                <c:pt idx="8009" formatCode="General">
                  <c:v>2.0961704086328901</c:v>
                </c:pt>
                <c:pt idx="8010" formatCode="General">
                  <c:v>2.0961625204095999</c:v>
                </c:pt>
                <c:pt idx="8011" formatCode="General">
                  <c:v>2.0961546287694199</c:v>
                </c:pt>
                <c:pt idx="8012" formatCode="General">
                  <c:v>2.09614673371442</c:v>
                </c:pt>
                <c:pt idx="8013" formatCode="General">
                  <c:v>2.0961388352469501</c:v>
                </c:pt>
                <c:pt idx="8014" formatCode="General">
                  <c:v>2.0961309333696101</c:v>
                </c:pt>
                <c:pt idx="8015" formatCode="General">
                  <c:v>2.0961230280852701</c:v>
                </c:pt>
                <c:pt idx="8016" formatCode="General">
                  <c:v>2.09611511939706</c:v>
                </c:pt>
                <c:pt idx="8017" formatCode="General">
                  <c:v>2.09610720730833</c:v>
                </c:pt>
                <c:pt idx="8018" formatCode="General">
                  <c:v>2.0960992918227301</c:v>
                </c:pt>
                <c:pt idx="8019" formatCode="General">
                  <c:v>2.0960913729441</c:v>
                </c:pt>
                <c:pt idx="8020" formatCode="General">
                  <c:v>2.0960834506765802</c:v>
                </c:pt>
                <c:pt idx="8021" formatCode="General">
                  <c:v>2.0960755250244998</c:v>
                </c:pt>
                <c:pt idx="8022" formatCode="General">
                  <c:v>2.0960675959924502</c:v>
                </c:pt>
                <c:pt idx="8023" formatCode="General">
                  <c:v>2.09605966358526</c:v>
                </c:pt>
                <c:pt idx="8024" formatCode="General">
                  <c:v>2.09605172780797</c:v>
                </c:pt>
                <c:pt idx="8025" formatCode="General">
                  <c:v>2.0960437886658299</c:v>
                </c:pt>
                <c:pt idx="8026" formatCode="General">
                  <c:v>2.09603584616434</c:v>
                </c:pt>
                <c:pt idx="8027" formatCode="General">
                  <c:v>2.0960279003092102</c:v>
                </c:pt>
                <c:pt idx="8028" formatCode="General">
                  <c:v>2.0960199511063302</c:v>
                </c:pt>
                <c:pt idx="8029" formatCode="General">
                  <c:v>2.0960121944282601</c:v>
                </c:pt>
                <c:pt idx="8030" formatCode="General">
                  <c:v>2.09600424141279</c:v>
                </c:pt>
                <c:pt idx="8031" formatCode="General">
                  <c:v>2.0959962851122498</c:v>
                </c:pt>
                <c:pt idx="8032" formatCode="General">
                  <c:v>2.0959883255340301</c:v>
                </c:pt>
                <c:pt idx="8033" formatCode="General">
                  <c:v>2.0959803626857001</c:v>
                </c:pt>
                <c:pt idx="8034" formatCode="General">
                  <c:v>2.0959723965750299</c:v>
                </c:pt>
                <c:pt idx="8035" formatCode="General">
                  <c:v>2.0959644272099802</c:v>
                </c:pt>
                <c:pt idx="8036" formatCode="General">
                  <c:v>2.0959564545987099</c:v>
                </c:pt>
                <c:pt idx="8037" formatCode="General">
                  <c:v>2.0959484787495599</c:v>
                </c:pt>
                <c:pt idx="8038" formatCode="General">
                  <c:v>2.09594049967103</c:v>
                </c:pt>
                <c:pt idx="8039" formatCode="General">
                  <c:v>2.09593251737182</c:v>
                </c:pt>
                <c:pt idx="8040" formatCode="General">
                  <c:v>2.0959245318608102</c:v>
                </c:pt>
                <c:pt idx="8041" formatCode="General">
                  <c:v>2.0959165431470299</c:v>
                </c:pt>
                <c:pt idx="8042" formatCode="General">
                  <c:v>2.0959085512397002</c:v>
                </c:pt>
                <c:pt idx="8043" formatCode="General">
                  <c:v>2.09590055614821</c:v>
                </c:pt>
                <c:pt idx="8044" formatCode="General">
                  <c:v>2.0958925578820899</c:v>
                </c:pt>
                <c:pt idx="8045" formatCode="General">
                  <c:v>2.09588455645107</c:v>
                </c:pt>
                <c:pt idx="8046" formatCode="General">
                  <c:v>2.09587655186504</c:v>
                </c:pt>
                <c:pt idx="8047" formatCode="General">
                  <c:v>2.0958685441340101</c:v>
                </c:pt>
                <c:pt idx="8048" formatCode="General">
                  <c:v>2.0958605332682199</c:v>
                </c:pt>
                <c:pt idx="8049" formatCode="General">
                  <c:v>2.0958525192780302</c:v>
                </c:pt>
                <c:pt idx="8050" formatCode="General">
                  <c:v>2.09584450217397</c:v>
                </c:pt>
                <c:pt idx="8051" formatCode="General">
                  <c:v>2.0958364819667401</c:v>
                </c:pt>
                <c:pt idx="8052" formatCode="General">
                  <c:v>2.09582845866719</c:v>
                </c:pt>
                <c:pt idx="8053" formatCode="General">
                  <c:v>2.0958204322863501</c:v>
                </c:pt>
                <c:pt idx="8054" formatCode="General">
                  <c:v>2.0958124028354002</c:v>
                </c:pt>
                <c:pt idx="8055" formatCode="General">
                  <c:v>2.0958043703256899</c:v>
                </c:pt>
                <c:pt idx="8056" formatCode="General">
                  <c:v>2.09579633476875</c:v>
                </c:pt>
                <c:pt idx="8057" formatCode="General">
                  <c:v>2.0957882961762602</c:v>
                </c:pt>
                <c:pt idx="8058" formatCode="General">
                  <c:v>2.0957802545600801</c:v>
                </c:pt>
                <c:pt idx="8059" formatCode="General">
                  <c:v>2.0957722099322398</c:v>
                </c:pt>
                <c:pt idx="8060" formatCode="General">
                  <c:v>2.0957641623049401</c:v>
                </c:pt>
                <c:pt idx="8061" formatCode="General">
                  <c:v>2.0957561116905499</c:v>
                </c:pt>
                <c:pt idx="8062" formatCode="General">
                  <c:v>2.0957480581016301</c:v>
                </c:pt>
                <c:pt idx="8063" formatCode="General">
                  <c:v>2.0957400015509098</c:v>
                </c:pt>
                <c:pt idx="8064" formatCode="General">
                  <c:v>2.0957319420513101</c:v>
                </c:pt>
                <c:pt idx="8065" formatCode="General">
                  <c:v>2.0957238796159201</c:v>
                </c:pt>
                <c:pt idx="8066" formatCode="General">
                  <c:v>2.0957158142580399</c:v>
                </c:pt>
                <c:pt idx="8067" formatCode="General">
                  <c:v>2.0957077459911102</c:v>
                </c:pt>
                <c:pt idx="8068" formatCode="General">
                  <c:v>2.0956996748288002</c:v>
                </c:pt>
                <c:pt idx="8069" formatCode="General">
                  <c:v>2.09569160078498</c:v>
                </c:pt>
                <c:pt idx="8070" formatCode="General">
                  <c:v>2.0956835238736602</c:v>
                </c:pt>
                <c:pt idx="8071" formatCode="General">
                  <c:v>2.0956754441091001</c:v>
                </c:pt>
                <c:pt idx="8072" formatCode="General">
                  <c:v>2.0956673615057202</c:v>
                </c:pt>
                <c:pt idx="8073" formatCode="General">
                  <c:v>2.0956592760781598</c:v>
                </c:pt>
                <c:pt idx="8074" formatCode="General">
                  <c:v>2.0956511878412298</c:v>
                </c:pt>
                <c:pt idx="8075" formatCode="General">
                  <c:v>2.0956430968099702</c:v>
                </c:pt>
                <c:pt idx="8076" formatCode="General">
                  <c:v>2.09563500299959</c:v>
                </c:pt>
                <c:pt idx="8077" formatCode="General">
                  <c:v>2.0956269064255402</c:v>
                </c:pt>
                <c:pt idx="8078" formatCode="General">
                  <c:v>2.0956188071034298</c:v>
                </c:pt>
                <c:pt idx="8079" formatCode="General">
                  <c:v>2.09561070504909</c:v>
                </c:pt>
                <c:pt idx="8080" formatCode="General">
                  <c:v>2.0956026002785402</c:v>
                </c:pt>
                <c:pt idx="8081" formatCode="General">
                  <c:v>2.0955944928080199</c:v>
                </c:pt>
                <c:pt idx="8082" formatCode="General">
                  <c:v>2.09558638265394</c:v>
                </c:pt>
                <c:pt idx="8083" formatCode="General">
                  <c:v>2.0955782698329402</c:v>
                </c:pt>
                <c:pt idx="8084" formatCode="General">
                  <c:v>2.0955701543618299</c:v>
                </c:pt>
                <c:pt idx="8085" formatCode="General">
                  <c:v>2.0955620362576299</c:v>
                </c:pt>
                <c:pt idx="8086" formatCode="General">
                  <c:v>2.0955539155375398</c:v>
                </c:pt>
                <c:pt idx="8087" formatCode="General">
                  <c:v>2.09554579221897</c:v>
                </c:pt>
                <c:pt idx="8088" formatCode="General">
                  <c:v>2.0955376663194998</c:v>
                </c:pt>
                <c:pt idx="8089" formatCode="General">
                  <c:v>2.0955295378569101</c:v>
                </c:pt>
                <c:pt idx="8090" formatCode="General">
                  <c:v>2.0955214068491599</c:v>
                </c:pt>
                <c:pt idx="8091" formatCode="General">
                  <c:v>2.09551327331438</c:v>
                </c:pt>
                <c:pt idx="8092" formatCode="General">
                  <c:v>2.0955051372708899</c:v>
                </c:pt>
                <c:pt idx="8093" formatCode="General">
                  <c:v>2.0954969987371799</c:v>
                </c:pt>
                <c:pt idx="8094" formatCode="General">
                  <c:v>2.09548885773191</c:v>
                </c:pt>
                <c:pt idx="8095" formatCode="General">
                  <c:v>2.0954807142738998</c:v>
                </c:pt>
                <c:pt idx="8096" formatCode="General">
                  <c:v>2.09547256838214</c:v>
                </c:pt>
                <c:pt idx="8097" formatCode="General">
                  <c:v>2.0954644200757802</c:v>
                </c:pt>
                <c:pt idx="8098" formatCode="General">
                  <c:v>2.0954562693741199</c:v>
                </c:pt>
                <c:pt idx="8099" formatCode="General">
                  <c:v>2.0954481162966001</c:v>
                </c:pt>
                <c:pt idx="8100" formatCode="General">
                  <c:v>2.0954399608628398</c:v>
                </c:pt>
                <c:pt idx="8101" formatCode="General">
                  <c:v>2.0954318030925498</c:v>
                </c:pt>
                <c:pt idx="8102" formatCode="General">
                  <c:v>2.0954236430056099</c:v>
                </c:pt>
                <c:pt idx="8103" formatCode="General">
                  <c:v>2.09541548062204</c:v>
                </c:pt>
                <c:pt idx="8104" formatCode="General">
                  <c:v>2.0954073159619599</c:v>
                </c:pt>
                <c:pt idx="8105" formatCode="General">
                  <c:v>2.0953991490456301</c:v>
                </c:pt>
                <c:pt idx="8106" formatCode="General">
                  <c:v>2.0953909798934398</c:v>
                </c:pt>
                <c:pt idx="8107" formatCode="General">
                  <c:v>2.0953828085258701</c:v>
                </c:pt>
                <c:pt idx="8108" formatCode="General">
                  <c:v>2.0953746349635298</c:v>
                </c:pt>
                <c:pt idx="8109" formatCode="General">
                  <c:v>2.0953664592271202</c:v>
                </c:pt>
                <c:pt idx="8110" formatCode="General">
                  <c:v>2.0953582813374698</c:v>
                </c:pt>
                <c:pt idx="8111" formatCode="General">
                  <c:v>2.09535029478611</c:v>
                </c:pt>
                <c:pt idx="8112" formatCode="General">
                  <c:v>2.0953421155060199</c:v>
                </c:pt>
                <c:pt idx="8113" formatCode="General">
                  <c:v>2.0953339341792598</c:v>
                </c:pt>
                <c:pt idx="8114" formatCode="General">
                  <c:v>2.0953257508276799</c:v>
                </c:pt>
                <c:pt idx="8115" formatCode="General">
                  <c:v>2.0953175654732199</c:v>
                </c:pt>
                <c:pt idx="8116" formatCode="General">
                  <c:v>2.0953093781379302</c:v>
                </c:pt>
                <c:pt idx="8117" formatCode="General">
                  <c:v>2.0953011888439201</c:v>
                </c:pt>
                <c:pt idx="8118" formatCode="General">
                  <c:v>2.0952929976134298</c:v>
                </c:pt>
                <c:pt idx="8119" formatCode="General">
                  <c:v>2.0952848044687502</c:v>
                </c:pt>
                <c:pt idx="8120" formatCode="General">
                  <c:v>2.0952766094322799</c:v>
                </c:pt>
                <c:pt idx="8121" formatCode="General">
                  <c:v>2.0952684125264902</c:v>
                </c:pt>
                <c:pt idx="8122" formatCode="General">
                  <c:v>2.0952602137739298</c:v>
                </c:pt>
                <c:pt idx="8123" formatCode="General">
                  <c:v>2.0952520131972401</c:v>
                </c:pt>
                <c:pt idx="8124" formatCode="General">
                  <c:v>2.09524381081913</c:v>
                </c:pt>
                <c:pt idx="8125" formatCode="General">
                  <c:v>2.0952356066623898</c:v>
                </c:pt>
                <c:pt idx="8126" formatCode="General">
                  <c:v>2.0952274007499101</c:v>
                </c:pt>
                <c:pt idx="8127" formatCode="General">
                  <c:v>2.0952191931046502</c:v>
                </c:pt>
                <c:pt idx="8128" formatCode="General">
                  <c:v>2.09521098374961</c:v>
                </c:pt>
                <c:pt idx="8129" formatCode="General">
                  <c:v>2.0952027727079301</c:v>
                </c:pt>
                <c:pt idx="8130" formatCode="General">
                  <c:v>2.0951945600027901</c:v>
                </c:pt>
                <c:pt idx="8131" formatCode="General">
                  <c:v>2.0951863456574702</c:v>
                </c:pt>
                <c:pt idx="8132" formatCode="General">
                  <c:v>2.09517812969532</c:v>
                </c:pt>
                <c:pt idx="8133" formatCode="General">
                  <c:v>2.0951699121397702</c:v>
                </c:pt>
                <c:pt idx="8134" formatCode="General">
                  <c:v>2.09516169301435</c:v>
                </c:pt>
                <c:pt idx="8135" formatCode="General">
                  <c:v>2.0951534723426599</c:v>
                </c:pt>
                <c:pt idx="8136" formatCode="General">
                  <c:v>2.0951452501483798</c:v>
                </c:pt>
                <c:pt idx="8137" formatCode="General">
                  <c:v>2.0951370264552902</c:v>
                </c:pt>
                <c:pt idx="8138" formatCode="General">
                  <c:v>2.09512880128726</c:v>
                </c:pt>
                <c:pt idx="8139" formatCode="General">
                  <c:v>2.09512057466823</c:v>
                </c:pt>
                <c:pt idx="8140" formatCode="General">
                  <c:v>2.0951123466222601</c:v>
                </c:pt>
                <c:pt idx="8141" formatCode="General">
                  <c:v>2.0951041171734701</c:v>
                </c:pt>
                <c:pt idx="8142" formatCode="General">
                  <c:v>2.09509588634609</c:v>
                </c:pt>
                <c:pt idx="8143" formatCode="General">
                  <c:v>2.0950876541644501</c:v>
                </c:pt>
                <c:pt idx="8144" formatCode="General">
                  <c:v>2.0950794206529602</c:v>
                </c:pt>
                <c:pt idx="8145" formatCode="General">
                  <c:v>2.0950711858361299</c:v>
                </c:pt>
                <c:pt idx="8146" formatCode="General">
                  <c:v>2.0950629497385802</c:v>
                </c:pt>
                <c:pt idx="8147" formatCode="General">
                  <c:v>2.0950547123850201</c:v>
                </c:pt>
                <c:pt idx="8148" formatCode="General">
                  <c:v>2.0950464738002501</c:v>
                </c:pt>
                <c:pt idx="8149" formatCode="General">
                  <c:v>2.0950382340092002</c:v>
                </c:pt>
                <c:pt idx="8150" formatCode="General">
                  <c:v>2.0950299930368401</c:v>
                </c:pt>
                <c:pt idx="8151" formatCode="General">
                  <c:v>2.0950217509083102</c:v>
                </c:pt>
                <c:pt idx="8152" formatCode="General">
                  <c:v>2.0950135076488001</c:v>
                </c:pt>
                <c:pt idx="8153" formatCode="General">
                  <c:v>2.09500526328361</c:v>
                </c:pt>
                <c:pt idx="8154" formatCode="General">
                  <c:v>2.0949970178381698</c:v>
                </c:pt>
                <c:pt idx="8155" formatCode="General">
                  <c:v>2.09498877133796</c:v>
                </c:pt>
                <c:pt idx="8156" formatCode="General">
                  <c:v>2.0949805238085899</c:v>
                </c:pt>
                <c:pt idx="8157" formatCode="General">
                  <c:v>2.0949722752757598</c:v>
                </c:pt>
                <c:pt idx="8158" formatCode="General">
                  <c:v>2.09496402576525</c:v>
                </c:pt>
                <c:pt idx="8159" formatCode="General">
                  <c:v>2.0949557753029602</c:v>
                </c:pt>
                <c:pt idx="8160" formatCode="General">
                  <c:v>2.09494752391487</c:v>
                </c:pt>
                <c:pt idx="8161" formatCode="General">
                  <c:v>2.0949392716270299</c:v>
                </c:pt>
                <c:pt idx="8162" formatCode="General">
                  <c:v>2.0949310184656</c:v>
                </c:pt>
                <c:pt idx="8163" formatCode="General">
                  <c:v>2.0949227644568298</c:v>
                </c:pt>
                <c:pt idx="8164" formatCode="General">
                  <c:v>2.0949145096270301</c:v>
                </c:pt>
                <c:pt idx="8165" formatCode="General">
                  <c:v>2.0949062540026002</c:v>
                </c:pt>
                <c:pt idx="8166" formatCode="General">
                  <c:v>2.0948979976100199</c:v>
                </c:pt>
                <c:pt idx="8167" formatCode="General">
                  <c:v>2.0948897404758502</c:v>
                </c:pt>
                <c:pt idx="8168" formatCode="General">
                  <c:v>2.0948814826266902</c:v>
                </c:pt>
                <c:pt idx="8169" formatCode="General">
                  <c:v>2.09487322408923</c:v>
                </c:pt>
                <c:pt idx="8170" formatCode="General">
                  <c:v>2.0948649648902302</c:v>
                </c:pt>
                <c:pt idx="8171" formatCode="General">
                  <c:v>2.0948567050564799</c:v>
                </c:pt>
                <c:pt idx="8172" formatCode="General">
                  <c:v>2.0948484446148599</c:v>
                </c:pt>
                <c:pt idx="8173" formatCode="General">
                  <c:v>2.0948401835922601</c:v>
                </c:pt>
                <c:pt idx="8174" formatCode="General">
                  <c:v>2.0948319220156599</c:v>
                </c:pt>
                <c:pt idx="8175" formatCode="General">
                  <c:v>2.0948236599120502</c:v>
                </c:pt>
                <c:pt idx="8176" formatCode="General">
                  <c:v>2.0948153973084702</c:v>
                </c:pt>
                <c:pt idx="8177" formatCode="General">
                  <c:v>2.094807134232</c:v>
                </c:pt>
                <c:pt idx="8178" formatCode="General">
                  <c:v>2.09479887070975</c:v>
                </c:pt>
                <c:pt idx="8179" formatCode="General">
                  <c:v>2.09479060676883</c:v>
                </c:pt>
                <c:pt idx="8180" formatCode="General">
                  <c:v>2.09478234243642</c:v>
                </c:pt>
                <c:pt idx="8181" formatCode="General">
                  <c:v>2.0947740777396699</c:v>
                </c:pt>
                <c:pt idx="8182" formatCode="General">
                  <c:v>2.0947658127057802</c:v>
                </c:pt>
                <c:pt idx="8183" formatCode="General">
                  <c:v>2.0947575473619402</c:v>
                </c:pt>
                <c:pt idx="8184" formatCode="General">
                  <c:v>2.0947492817353499</c:v>
                </c:pt>
                <c:pt idx="8185" formatCode="General">
                  <c:v>2.0947410158532298</c:v>
                </c:pt>
                <c:pt idx="8186" formatCode="General">
                  <c:v>2.0947327497427701</c:v>
                </c:pt>
                <c:pt idx="8187" formatCode="General">
                  <c:v>2.0947244834311798</c:v>
                </c:pt>
                <c:pt idx="8188" formatCode="General">
                  <c:v>2.0947162169456499</c:v>
                </c:pt>
                <c:pt idx="8189" formatCode="General">
                  <c:v>2.0947079503133699</c:v>
                </c:pt>
                <c:pt idx="8190" formatCode="General">
                  <c:v>2.0946996835615099</c:v>
                </c:pt>
                <c:pt idx="8191" formatCode="General">
                  <c:v>2.0946914167172399</c:v>
                </c:pt>
                <c:pt idx="8192" formatCode="General">
                  <c:v>2.0946831498076799</c:v>
                </c:pt>
                <c:pt idx="8193" formatCode="General">
                  <c:v>2.0946750742466098</c:v>
                </c:pt>
                <c:pt idx="8194" formatCode="General">
                  <c:v>2.09466681012904</c:v>
                </c:pt>
                <c:pt idx="8195" formatCode="General">
                  <c:v>2.0946585460707299</c:v>
                </c:pt>
                <c:pt idx="8196" formatCode="General">
                  <c:v>2.09465028209936</c:v>
                </c:pt>
                <c:pt idx="8197" formatCode="General">
                  <c:v>2.09464201824263</c:v>
                </c:pt>
                <c:pt idx="8198" formatCode="General">
                  <c:v>2.0946337545281799</c:v>
                </c:pt>
                <c:pt idx="8199" formatCode="General">
                  <c:v>2.0946254909836401</c:v>
                </c:pt>
                <c:pt idx="8200" formatCode="General">
                  <c:v>2.0946172276366499</c:v>
                </c:pt>
                <c:pt idx="8201" formatCode="General">
                  <c:v>2.0946089645147898</c:v>
                </c:pt>
                <c:pt idx="8202" formatCode="General">
                  <c:v>2.0946007016456401</c:v>
                </c:pt>
                <c:pt idx="8203" formatCode="General">
                  <c:v>2.0945924390567598</c:v>
                </c:pt>
                <c:pt idx="8204" formatCode="General">
                  <c:v>2.0945841767756601</c:v>
                </c:pt>
                <c:pt idx="8205" formatCode="General">
                  <c:v>2.0945759148298801</c:v>
                </c:pt>
                <c:pt idx="8206" formatCode="General">
                  <c:v>2.09456765324689</c:v>
                </c:pt>
                <c:pt idx="8207" formatCode="General">
                  <c:v>2.0945593920541699</c:v>
                </c:pt>
                <c:pt idx="8208" formatCode="General">
                  <c:v>2.0945511312791698</c:v>
                </c:pt>
                <c:pt idx="8209" formatCode="General">
                  <c:v>2.0945428709493301</c:v>
                </c:pt>
                <c:pt idx="8210" formatCode="General">
                  <c:v>2.09453461109206</c:v>
                </c:pt>
                <c:pt idx="8211" formatCode="General">
                  <c:v>2.0945263517347601</c:v>
                </c:pt>
                <c:pt idx="8212" formatCode="General">
                  <c:v>2.0945180929048099</c:v>
                </c:pt>
                <c:pt idx="8213" formatCode="General">
                  <c:v>2.0945098346295699</c:v>
                </c:pt>
                <c:pt idx="8214" formatCode="General">
                  <c:v>2.0945015769364201</c:v>
                </c:pt>
                <c:pt idx="8215" formatCode="General">
                  <c:v>2.0944933198526798</c:v>
                </c:pt>
                <c:pt idx="8216" formatCode="General">
                  <c:v>2.09448506340568</c:v>
                </c:pt>
                <c:pt idx="8217" formatCode="General">
                  <c:v>2.0944768076227298</c:v>
                </c:pt>
                <c:pt idx="8218" formatCode="General">
                  <c:v>2.0944685525311599</c:v>
                </c:pt>
                <c:pt idx="8219" formatCode="General">
                  <c:v>2.0944602981582601</c:v>
                </c:pt>
                <c:pt idx="8220" formatCode="General">
                  <c:v>2.0944520445313102</c:v>
                </c:pt>
                <c:pt idx="8221" formatCode="General">
                  <c:v>2.0944437916775902</c:v>
                </c:pt>
                <c:pt idx="8222" formatCode="General">
                  <c:v>2.0944355396243899</c:v>
                </c:pt>
                <c:pt idx="8223" formatCode="General">
                  <c:v>2.0944272883989599</c:v>
                </c:pt>
                <c:pt idx="8224" formatCode="General">
                  <c:v>2.0944190380285801</c:v>
                </c:pt>
                <c:pt idx="8225" formatCode="General">
                  <c:v>2.0944107885404799</c:v>
                </c:pt>
                <c:pt idx="8226" formatCode="General">
                  <c:v>2.0944025399619202</c:v>
                </c:pt>
                <c:pt idx="8227" formatCode="General">
                  <c:v>2.0943942923201502</c:v>
                </c:pt>
                <c:pt idx="8228" formatCode="General">
                  <c:v>2.0943860456423899</c:v>
                </c:pt>
                <c:pt idx="8229" formatCode="General">
                  <c:v>2.0943777999558701</c:v>
                </c:pt>
                <c:pt idx="8230" formatCode="General">
                  <c:v>2.0943695552878099</c:v>
                </c:pt>
                <c:pt idx="8231" formatCode="General">
                  <c:v>2.0943613116654198</c:v>
                </c:pt>
                <c:pt idx="8232" formatCode="General">
                  <c:v>2.0943530691159</c:v>
                </c:pt>
                <c:pt idx="8233" formatCode="General">
                  <c:v>2.09434482766643</c:v>
                </c:pt>
                <c:pt idx="8234" formatCode="General">
                  <c:v>2.0943365873441899</c:v>
                </c:pt>
                <c:pt idx="8235" formatCode="General">
                  <c:v>2.0943283481763499</c:v>
                </c:pt>
                <c:pt idx="8236" formatCode="General">
                  <c:v>2.0943201101900302</c:v>
                </c:pt>
                <c:pt idx="8237" formatCode="General">
                  <c:v>2.09431187341238</c:v>
                </c:pt>
                <c:pt idx="8238" formatCode="General">
                  <c:v>2.09430363787048</c:v>
                </c:pt>
                <c:pt idx="8239" formatCode="General">
                  <c:v>2.0942954035914401</c:v>
                </c:pt>
                <c:pt idx="8240" formatCode="General">
                  <c:v>2.0942871706022999</c:v>
                </c:pt>
                <c:pt idx="8241" formatCode="General">
                  <c:v>2.09427893893008</c:v>
                </c:pt>
                <c:pt idx="8242" formatCode="General">
                  <c:v>2.09427070860179</c:v>
                </c:pt>
                <c:pt idx="8243" formatCode="General">
                  <c:v>2.0942624796443901</c:v>
                </c:pt>
                <c:pt idx="8244" formatCode="General">
                  <c:v>2.0942542520848</c:v>
                </c:pt>
                <c:pt idx="8245" formatCode="General">
                  <c:v>2.09424602594992</c:v>
                </c:pt>
                <c:pt idx="8246" formatCode="General">
                  <c:v>2.0942378012665799</c:v>
                </c:pt>
                <c:pt idx="8247" formatCode="General">
                  <c:v>2.0942295780615798</c:v>
                </c:pt>
                <c:pt idx="8248" formatCode="General">
                  <c:v>2.0942213563616501</c:v>
                </c:pt>
                <c:pt idx="8249" formatCode="General">
                  <c:v>2.0942131361935101</c:v>
                </c:pt>
                <c:pt idx="8250" formatCode="General">
                  <c:v>2.09420491758376</c:v>
                </c:pt>
                <c:pt idx="8251" formatCode="General">
                  <c:v>2.0941967005589999</c:v>
                </c:pt>
                <c:pt idx="8252" formatCode="General">
                  <c:v>2.0941884851457102</c:v>
                </c:pt>
                <c:pt idx="8253" formatCode="General">
                  <c:v>2.0941802713703601</c:v>
                </c:pt>
                <c:pt idx="8254" formatCode="General">
                  <c:v>2.0941720592593001</c:v>
                </c:pt>
                <c:pt idx="8255" formatCode="General">
                  <c:v>2.0941638488388201</c:v>
                </c:pt>
                <c:pt idx="8256" formatCode="General">
                  <c:v>2.09415564013515</c:v>
                </c:pt>
                <c:pt idx="8257" formatCode="General">
                  <c:v>2.0941474331744101</c:v>
                </c:pt>
                <c:pt idx="8258" formatCode="General">
                  <c:v>2.0941392279826498</c:v>
                </c:pt>
                <c:pt idx="8259" formatCode="General">
                  <c:v>2.09413102458584</c:v>
                </c:pt>
                <c:pt idx="8260" formatCode="General">
                  <c:v>2.0941228230098301</c:v>
                </c:pt>
                <c:pt idx="8261" formatCode="General">
                  <c:v>2.09411462328042</c:v>
                </c:pt>
                <c:pt idx="8262" formatCode="General">
                  <c:v>2.0941064254232602</c:v>
                </c:pt>
                <c:pt idx="8263" formatCode="General">
                  <c:v>2.0940982294639601</c:v>
                </c:pt>
                <c:pt idx="8264" formatCode="General">
                  <c:v>2.0940900354279699</c:v>
                </c:pt>
                <c:pt idx="8265" formatCode="General">
                  <c:v>2.0940818433406698</c:v>
                </c:pt>
                <c:pt idx="8266" formatCode="General">
                  <c:v>2.0940736532273401</c:v>
                </c:pt>
                <c:pt idx="8267" formatCode="General">
                  <c:v>2.0940654651131299</c:v>
                </c:pt>
                <c:pt idx="8268" formatCode="General">
                  <c:v>2.09405727902308</c:v>
                </c:pt>
                <c:pt idx="8269" formatCode="General">
                  <c:v>2.09404909498214</c:v>
                </c:pt>
                <c:pt idx="8270" formatCode="General">
                  <c:v>2.0940409130151298</c:v>
                </c:pt>
                <c:pt idx="8271" formatCode="General">
                  <c:v>2.0940327331467601</c:v>
                </c:pt>
                <c:pt idx="8272" formatCode="General">
                  <c:v>2.0940245554016301</c:v>
                </c:pt>
                <c:pt idx="8273" formatCode="General">
                  <c:v>2.09401637980422</c:v>
                </c:pt>
                <c:pt idx="8274" formatCode="General">
                  <c:v>2.0940082063788799</c:v>
                </c:pt>
                <c:pt idx="8275" formatCode="General">
                  <c:v>2.09400022468808</c:v>
                </c:pt>
                <c:pt idx="8276" formatCode="General">
                  <c:v>2.0939920585065002</c:v>
                </c:pt>
                <c:pt idx="8277" formatCode="General">
                  <c:v>2.09398389461218</c:v>
                </c:pt>
                <c:pt idx="8278" formatCode="General">
                  <c:v>2.0939757330296298</c:v>
                </c:pt>
                <c:pt idx="8279" formatCode="General">
                  <c:v>2.0939675737832601</c:v>
                </c:pt>
                <c:pt idx="8280" formatCode="General">
                  <c:v>2.0939594168973699</c:v>
                </c:pt>
                <c:pt idx="8281" formatCode="General">
                  <c:v>2.09395126239616</c:v>
                </c:pt>
                <c:pt idx="8282" formatCode="General">
                  <c:v>2.0939431103036901</c:v>
                </c:pt>
                <c:pt idx="8283" formatCode="General">
                  <c:v>2.0939349606439501</c:v>
                </c:pt>
                <c:pt idx="8284" formatCode="General">
                  <c:v>2.0939268134407998</c:v>
                </c:pt>
                <c:pt idx="8285" formatCode="General">
                  <c:v>2.0939186687180098</c:v>
                </c:pt>
                <c:pt idx="8286" formatCode="General">
                  <c:v>2.0939105264992302</c:v>
                </c:pt>
                <c:pt idx="8287" formatCode="General">
                  <c:v>2.0939023868080202</c:v>
                </c:pt>
                <c:pt idx="8288" formatCode="General">
                  <c:v>2.0938942496678301</c:v>
                </c:pt>
                <c:pt idx="8289" formatCode="General">
                  <c:v>2.0938861151020101</c:v>
                </c:pt>
                <c:pt idx="8290" formatCode="General">
                  <c:v>2.0938779831338099</c:v>
                </c:pt>
                <c:pt idx="8291" formatCode="General">
                  <c:v>2.09386985378638</c:v>
                </c:pt>
                <c:pt idx="8292" formatCode="General">
                  <c:v>2.09386172708277</c:v>
                </c:pt>
                <c:pt idx="8293" formatCode="General">
                  <c:v>2.0938536030459298</c:v>
                </c:pt>
                <c:pt idx="8294" formatCode="General">
                  <c:v>2.09384548169872</c:v>
                </c:pt>
                <c:pt idx="8295" formatCode="General">
                  <c:v>2.0938373630639</c:v>
                </c:pt>
                <c:pt idx="8296" formatCode="General">
                  <c:v>2.0938292471641402</c:v>
                </c:pt>
                <c:pt idx="8297" formatCode="General">
                  <c:v>2.0938211340220101</c:v>
                </c:pt>
                <c:pt idx="8298" formatCode="General">
                  <c:v>2.0938130236599899</c:v>
                </c:pt>
                <c:pt idx="8299" formatCode="General">
                  <c:v>2.0938049161004599</c:v>
                </c:pt>
                <c:pt idx="8300" formatCode="General">
                  <c:v>2.0937968113657099</c:v>
                </c:pt>
                <c:pt idx="8301" formatCode="General">
                  <c:v>2.0937887094779399</c:v>
                </c:pt>
                <c:pt idx="8302" formatCode="General">
                  <c:v>2.09378061045925</c:v>
                </c:pt>
                <c:pt idx="8303" formatCode="General">
                  <c:v>2.0937725143316701</c:v>
                </c:pt>
                <c:pt idx="8304" formatCode="General">
                  <c:v>2.0937644211171</c:v>
                </c:pt>
                <c:pt idx="8305" formatCode="General">
                  <c:v>2.0937563308373801</c:v>
                </c:pt>
                <c:pt idx="8306" formatCode="General">
                  <c:v>2.0937482435142298</c:v>
                </c:pt>
                <c:pt idx="8307" formatCode="General">
                  <c:v>2.0937401591692901</c:v>
                </c:pt>
                <c:pt idx="8308" formatCode="General">
                  <c:v>2.0937320778241002</c:v>
                </c:pt>
                <c:pt idx="8309" formatCode="General">
                  <c:v>2.09372399950011</c:v>
                </c:pt>
                <c:pt idx="8310" formatCode="General">
                  <c:v>2.0937159242186598</c:v>
                </c:pt>
                <c:pt idx="8311" formatCode="General">
                  <c:v>2.0937078520010002</c:v>
                </c:pt>
                <c:pt idx="8312" formatCode="General">
                  <c:v>2.09369978286828</c:v>
                </c:pt>
                <c:pt idx="8313" formatCode="General">
                  <c:v>2.0936917168415401</c:v>
                </c:pt>
                <c:pt idx="8314" formatCode="General">
                  <c:v>2.0936836539417101</c:v>
                </c:pt>
                <c:pt idx="8315" formatCode="General">
                  <c:v>2.0936755941896301</c:v>
                </c:pt>
                <c:pt idx="8316" formatCode="General">
                  <c:v>2.0936675376060299</c:v>
                </c:pt>
                <c:pt idx="8317" formatCode="General">
                  <c:v>2.0936594842115199</c:v>
                </c:pt>
                <c:pt idx="8318" formatCode="General">
                  <c:v>2.0936514340265999</c:v>
                </c:pt>
                <c:pt idx="8319" formatCode="General">
                  <c:v>2.0936433870716602</c:v>
                </c:pt>
                <c:pt idx="8320" formatCode="General">
                  <c:v>2.0936353433669699</c:v>
                </c:pt>
                <c:pt idx="8321" formatCode="General">
                  <c:v>2.0936273029326702</c:v>
                </c:pt>
                <c:pt idx="8322" formatCode="General">
                  <c:v>2.09361926578879</c:v>
                </c:pt>
                <c:pt idx="8323" formatCode="General">
                  <c:v>2.09361123195524</c:v>
                </c:pt>
                <c:pt idx="8324" formatCode="General">
                  <c:v>2.0936032014517698</c:v>
                </c:pt>
                <c:pt idx="8325" formatCode="General">
                  <c:v>2.0935951742980499</c:v>
                </c:pt>
                <c:pt idx="8326" formatCode="General">
                  <c:v>2.0935871505135601</c:v>
                </c:pt>
                <c:pt idx="8327" formatCode="General">
                  <c:v>2.09357913011769</c:v>
                </c:pt>
                <c:pt idx="8328" formatCode="General">
                  <c:v>2.0935711131296602</c:v>
                </c:pt>
                <c:pt idx="8329" formatCode="General">
                  <c:v>2.0935630995685699</c:v>
                </c:pt>
                <c:pt idx="8330" formatCode="General">
                  <c:v>2.0935550894533601</c:v>
                </c:pt>
                <c:pt idx="8331" formatCode="General">
                  <c:v>2.0935470828028402</c:v>
                </c:pt>
                <c:pt idx="8332" formatCode="General">
                  <c:v>2.0935390796356499</c:v>
                </c:pt>
                <c:pt idx="8333" formatCode="General">
                  <c:v>2.0935310799702802</c:v>
                </c:pt>
                <c:pt idx="8334" formatCode="General">
                  <c:v>2.0935230838250898</c:v>
                </c:pt>
                <c:pt idx="8335" formatCode="General">
                  <c:v>2.0935150912182601</c:v>
                </c:pt>
                <c:pt idx="8336" formatCode="General">
                  <c:v>2.0935071021678202</c:v>
                </c:pt>
                <c:pt idx="8337" formatCode="General">
                  <c:v>2.0934991166916399</c:v>
                </c:pt>
                <c:pt idx="8338" formatCode="General">
                  <c:v>2.0934911348074099</c:v>
                </c:pt>
                <c:pt idx="8339" formatCode="General">
                  <c:v>2.0934831565326899</c:v>
                </c:pt>
                <c:pt idx="8340" formatCode="General">
                  <c:v>2.09347518188485</c:v>
                </c:pt>
                <c:pt idx="8341" formatCode="General">
                  <c:v>2.0934672108811001</c:v>
                </c:pt>
                <c:pt idx="8342" formatCode="General">
                  <c:v>2.09345924353847</c:v>
                </c:pt>
                <c:pt idx="8343" formatCode="General">
                  <c:v>2.0934512798738401</c:v>
                </c:pt>
                <c:pt idx="8344" formatCode="General">
                  <c:v>2.0934433199039102</c:v>
                </c:pt>
                <c:pt idx="8345" formatCode="General">
                  <c:v>2.0934353636451899</c:v>
                </c:pt>
                <c:pt idx="8346" formatCode="General">
                  <c:v>2.09342741111407</c:v>
                </c:pt>
                <c:pt idx="8347" formatCode="General">
                  <c:v>2.0934194623267</c:v>
                </c:pt>
                <c:pt idx="8348" formatCode="General">
                  <c:v>2.0934115172991099</c:v>
                </c:pt>
                <c:pt idx="8349" formatCode="General">
                  <c:v>2.0934035760471299</c:v>
                </c:pt>
                <c:pt idx="8350" formatCode="General">
                  <c:v>2.0933956385864301</c:v>
                </c:pt>
                <c:pt idx="8351" formatCode="General">
                  <c:v>2.0933877049324998</c:v>
                </c:pt>
                <c:pt idx="8352" formatCode="General">
                  <c:v>2.0933797751006602</c:v>
                </c:pt>
                <c:pt idx="8353" formatCode="General">
                  <c:v>2.09337184910606</c:v>
                </c:pt>
                <c:pt idx="8354" formatCode="General">
                  <c:v>2.0933639269636699</c:v>
                </c:pt>
                <c:pt idx="8355" formatCode="General">
                  <c:v>2.0933560086882901</c:v>
                </c:pt>
                <c:pt idx="8356" formatCode="General">
                  <c:v>2.0933480942945701</c:v>
                </c:pt>
                <c:pt idx="8357" formatCode="General">
                  <c:v>2.0933403716471202</c:v>
                </c:pt>
                <c:pt idx="8358" formatCode="General">
                  <c:v>2.0933324678692999</c:v>
                </c:pt>
                <c:pt idx="8359" formatCode="General">
                  <c:v>2.09332456805822</c:v>
                </c:pt>
                <c:pt idx="8360" formatCode="General">
                  <c:v>2.0933166722284202</c:v>
                </c:pt>
                <c:pt idx="8361" formatCode="General">
                  <c:v>2.09330878039433</c:v>
                </c:pt>
                <c:pt idx="8362" formatCode="General">
                  <c:v>2.0933008925701899</c:v>
                </c:pt>
                <c:pt idx="8363" formatCode="General">
                  <c:v>2.0932930087700901</c:v>
                </c:pt>
                <c:pt idx="8364" formatCode="General">
                  <c:v>2.0932851290079699</c:v>
                </c:pt>
                <c:pt idx="8365" formatCode="General">
                  <c:v>2.0932772532976198</c:v>
                </c:pt>
                <c:pt idx="8366" formatCode="General">
                  <c:v>2.0932693816526702</c:v>
                </c:pt>
                <c:pt idx="8367" formatCode="General">
                  <c:v>2.0932615140866</c:v>
                </c:pt>
                <c:pt idx="8368" formatCode="General">
                  <c:v>2.0932536506127599</c:v>
                </c:pt>
                <c:pt idx="8369" formatCode="General">
                  <c:v>2.0932457912443301</c:v>
                </c:pt>
                <c:pt idx="8370" formatCode="General">
                  <c:v>2.09323793599434</c:v>
                </c:pt>
                <c:pt idx="8371" formatCode="General">
                  <c:v>2.0932300848756999</c:v>
                </c:pt>
                <c:pt idx="8372" formatCode="General">
                  <c:v>2.09322223790116</c:v>
                </c:pt>
                <c:pt idx="8373" formatCode="General">
                  <c:v>2.09321439508332</c:v>
                </c:pt>
                <c:pt idx="8374" formatCode="General">
                  <c:v>2.0932065564346498</c:v>
                </c:pt>
                <c:pt idx="8375" formatCode="General">
                  <c:v>2.0931987219674699</c:v>
                </c:pt>
                <c:pt idx="8376" formatCode="General">
                  <c:v>2.0931908916939501</c:v>
                </c:pt>
                <c:pt idx="8377" formatCode="General">
                  <c:v>2.0931830656261501</c:v>
                </c:pt>
                <c:pt idx="8378" formatCode="General">
                  <c:v>2.0931752437759399</c:v>
                </c:pt>
                <c:pt idx="8379" formatCode="General">
                  <c:v>2.0931674261550999</c:v>
                </c:pt>
                <c:pt idx="8380" formatCode="General">
                  <c:v>2.0931596127752399</c:v>
                </c:pt>
                <c:pt idx="8381" formatCode="General">
                  <c:v>2.0931518036478298</c:v>
                </c:pt>
                <c:pt idx="8382" formatCode="General">
                  <c:v>2.0931439987842202</c:v>
                </c:pt>
                <c:pt idx="8383" formatCode="General">
                  <c:v>2.0931361981955798</c:v>
                </c:pt>
                <c:pt idx="8384" formatCode="General">
                  <c:v>2.0931284018929901</c:v>
                </c:pt>
                <c:pt idx="8385" formatCode="General">
                  <c:v>2.0931206098873298</c:v>
                </c:pt>
                <c:pt idx="8386" formatCode="General">
                  <c:v>2.09311282218939</c:v>
                </c:pt>
                <c:pt idx="8387" formatCode="General">
                  <c:v>2.09310503880979</c:v>
                </c:pt>
                <c:pt idx="8388" formatCode="General">
                  <c:v>2.0930972597589999</c:v>
                </c:pt>
                <c:pt idx="8389" formatCode="General">
                  <c:v>2.09308948504736</c:v>
                </c:pt>
                <c:pt idx="8390" formatCode="General">
                  <c:v>2.0930817146850602</c:v>
                </c:pt>
                <c:pt idx="8391" formatCode="General">
                  <c:v>2.0930739486821199</c:v>
                </c:pt>
                <c:pt idx="8392" formatCode="General">
                  <c:v>2.0930661870484402</c:v>
                </c:pt>
                <c:pt idx="8393" formatCode="General">
                  <c:v>2.09305842979375</c:v>
                </c:pt>
                <c:pt idx="8394" formatCode="General">
                  <c:v>2.0930506769276498</c:v>
                </c:pt>
                <c:pt idx="8395" formatCode="General">
                  <c:v>2.0930429284595502</c:v>
                </c:pt>
                <c:pt idx="8396" formatCode="General">
                  <c:v>2.09303518439873</c:v>
                </c:pt>
                <c:pt idx="8397" formatCode="General">
                  <c:v>2.09302744475431</c:v>
                </c:pt>
                <c:pt idx="8398" formatCode="General">
                  <c:v>2.0930197095352301</c:v>
                </c:pt>
                <c:pt idx="8399" formatCode="General">
                  <c:v>2.0930119787503001</c:v>
                </c:pt>
                <c:pt idx="8400" formatCode="General">
                  <c:v>2.0930042524081398</c:v>
                </c:pt>
                <c:pt idx="8401" formatCode="General">
                  <c:v>2.09299653051721</c:v>
                </c:pt>
                <c:pt idx="8402" formatCode="General">
                  <c:v>2.0929888130858201</c:v>
                </c:pt>
                <c:pt idx="8403" formatCode="General">
                  <c:v>2.0929811001220999</c:v>
                </c:pt>
                <c:pt idx="8404" formatCode="General">
                  <c:v>2.0929733916339899</c:v>
                </c:pt>
                <c:pt idx="8405" formatCode="General">
                  <c:v>2.0929656876293001</c:v>
                </c:pt>
                <c:pt idx="8406" formatCode="General">
                  <c:v>2.09295798811561</c:v>
                </c:pt>
                <c:pt idx="8407" formatCode="General">
                  <c:v>2.0929502931003898</c:v>
                </c:pt>
                <c:pt idx="8408" formatCode="General">
                  <c:v>2.0929426025908699</c:v>
                </c:pt>
                <c:pt idx="8409" formatCode="General">
                  <c:v>2.0929349165941402</c:v>
                </c:pt>
                <c:pt idx="8410" formatCode="General">
                  <c:v>2.0929272351171</c:v>
                </c:pt>
                <c:pt idx="8411" formatCode="General">
                  <c:v>2.0929195581664599</c:v>
                </c:pt>
                <c:pt idx="8412" formatCode="General">
                  <c:v>2.0929118857487699</c:v>
                </c:pt>
                <c:pt idx="8413" formatCode="General">
                  <c:v>2.0929042178703599</c:v>
                </c:pt>
                <c:pt idx="8414" formatCode="General">
                  <c:v>2.0928965545374099</c:v>
                </c:pt>
                <c:pt idx="8415" formatCode="General">
                  <c:v>2.0928888957558902</c:v>
                </c:pt>
                <c:pt idx="8416" formatCode="General">
                  <c:v>2.0928812415315998</c:v>
                </c:pt>
                <c:pt idx="8417" formatCode="General">
                  <c:v>2.09287359187014</c:v>
                </c:pt>
                <c:pt idx="8418" formatCode="General">
                  <c:v>2.0928659467769402</c:v>
                </c:pt>
                <c:pt idx="8419" formatCode="General">
                  <c:v>2.0928583062572201</c:v>
                </c:pt>
                <c:pt idx="8420" formatCode="General">
                  <c:v>2.0928506703160301</c:v>
                </c:pt>
                <c:pt idx="8421" formatCode="General">
                  <c:v>2.09284303895822</c:v>
                </c:pt>
                <c:pt idx="8422" formatCode="General">
                  <c:v>2.0928354121884598</c:v>
                </c:pt>
                <c:pt idx="8423" formatCode="General">
                  <c:v>2.09282779001125</c:v>
                </c:pt>
                <c:pt idx="8424" formatCode="General">
                  <c:v>2.0928201724308502</c:v>
                </c:pt>
                <c:pt idx="8425" formatCode="General">
                  <c:v>2.09281255945139</c:v>
                </c:pt>
                <c:pt idx="8426" formatCode="General">
                  <c:v>2.0928049510767801</c:v>
                </c:pt>
                <c:pt idx="8427" formatCode="General">
                  <c:v>2.0927973473107602</c:v>
                </c:pt>
                <c:pt idx="8428" formatCode="General">
                  <c:v>2.09278974815689</c:v>
                </c:pt>
                <c:pt idx="8429" formatCode="General">
                  <c:v>2.09278215361853</c:v>
                </c:pt>
                <c:pt idx="8430" formatCode="General">
                  <c:v>2.0927745636988599</c:v>
                </c:pt>
                <c:pt idx="8431" formatCode="General">
                  <c:v>2.0927669784008902</c:v>
                </c:pt>
                <c:pt idx="8432" formatCode="General">
                  <c:v>2.0927593977274501</c:v>
                </c:pt>
                <c:pt idx="8433" formatCode="General">
                  <c:v>2.09275182168119</c:v>
                </c:pt>
                <c:pt idx="8434" formatCode="General">
                  <c:v>2.0927442502645701</c:v>
                </c:pt>
                <c:pt idx="8435" formatCode="General">
                  <c:v>2.0927366834798899</c:v>
                </c:pt>
                <c:pt idx="8436" formatCode="General">
                  <c:v>2.09272912132927</c:v>
                </c:pt>
                <c:pt idx="8437" formatCode="General">
                  <c:v>2.0927215638146599</c:v>
                </c:pt>
                <c:pt idx="8438" formatCode="General">
                  <c:v>2.0927140109378302</c:v>
                </c:pt>
                <c:pt idx="8439" formatCode="General">
                  <c:v>2.0927064627003902</c:v>
                </c:pt>
                <c:pt idx="8440" formatCode="General">
                  <c:v>2.0926991081403301</c:v>
                </c:pt>
                <c:pt idx="8441" formatCode="General">
                  <c:v>2.0926915720145498</c:v>
                </c:pt>
                <c:pt idx="8442" formatCode="General">
                  <c:v>2.0926840405739702</c:v>
                </c:pt>
                <c:pt idx="8443" formatCode="General">
                  <c:v>2.0926765138201202</c:v>
                </c:pt>
                <c:pt idx="8444" formatCode="General">
                  <c:v>2.0926689917543801</c:v>
                </c:pt>
                <c:pt idx="8445" formatCode="General">
                  <c:v>2.0926614743779499</c:v>
                </c:pt>
                <c:pt idx="8446" formatCode="General">
                  <c:v>2.09265396169189</c:v>
                </c:pt>
                <c:pt idx="8447" formatCode="General">
                  <c:v>2.0926464536971299</c:v>
                </c:pt>
                <c:pt idx="8448" formatCode="General">
                  <c:v>2.0926389503944298</c:v>
                </c:pt>
                <c:pt idx="8449" formatCode="General">
                  <c:v>2.09263145178438</c:v>
                </c:pt>
                <c:pt idx="8450" formatCode="General">
                  <c:v>2.0926239578674699</c:v>
                </c:pt>
                <c:pt idx="8451" formatCode="General">
                  <c:v>2.0926164686440001</c:v>
                </c:pt>
                <c:pt idx="8452" formatCode="General">
                  <c:v>2.0926089841141602</c:v>
                </c:pt>
                <c:pt idx="8453" formatCode="General">
                  <c:v>2.09260150427798</c:v>
                </c:pt>
                <c:pt idx="8454" formatCode="General">
                  <c:v>2.0925940291353302</c:v>
                </c:pt>
                <c:pt idx="8455" formatCode="General">
                  <c:v>2.0925865586859498</c:v>
                </c:pt>
                <c:pt idx="8456" formatCode="General">
                  <c:v>2.0925790929294599</c:v>
                </c:pt>
                <c:pt idx="8457" formatCode="General">
                  <c:v>2.0925716318652898</c:v>
                </c:pt>
                <c:pt idx="8458" formatCode="General">
                  <c:v>2.09256417549277</c:v>
                </c:pt>
                <c:pt idx="8459" formatCode="General">
                  <c:v>2.0925567238110601</c:v>
                </c:pt>
                <c:pt idx="8460" formatCode="General">
                  <c:v>2.0925492768191898</c:v>
                </c:pt>
                <c:pt idx="8461" formatCode="General">
                  <c:v>2.0925418345160498</c:v>
                </c:pt>
                <c:pt idx="8462" formatCode="General">
                  <c:v>2.0925343969003798</c:v>
                </c:pt>
                <c:pt idx="8463" formatCode="General">
                  <c:v>2.0925269639707702</c:v>
                </c:pt>
                <c:pt idx="8464" formatCode="General">
                  <c:v>2.0925195357256898</c:v>
                </c:pt>
                <c:pt idx="8465" formatCode="General">
                  <c:v>2.09251211216344</c:v>
                </c:pt>
                <c:pt idx="8466" formatCode="General">
                  <c:v>2.0925046932821898</c:v>
                </c:pt>
                <c:pt idx="8467" formatCode="General">
                  <c:v>2.0924972790799701</c:v>
                </c:pt>
                <c:pt idx="8468" formatCode="General">
                  <c:v>2.0924898695546501</c:v>
                </c:pt>
                <c:pt idx="8469" formatCode="General">
                  <c:v>2.0924824647039499</c:v>
                </c:pt>
                <c:pt idx="8470" formatCode="General">
                  <c:v>2.0924750645254599</c:v>
                </c:pt>
                <c:pt idx="8471" formatCode="General">
                  <c:v>2.09246766901662</c:v>
                </c:pt>
                <c:pt idx="8472" formatCode="General">
                  <c:v>2.0924602781747002</c:v>
                </c:pt>
                <c:pt idx="8473" formatCode="General">
                  <c:v>2.0924528919968299</c:v>
                </c:pt>
                <c:pt idx="8474" formatCode="General">
                  <c:v>2.0924455104800002</c:v>
                </c:pt>
                <c:pt idx="8475" formatCode="General">
                  <c:v>2.09243813362104</c:v>
                </c:pt>
                <c:pt idx="8476" formatCode="General">
                  <c:v>2.09243076141661</c:v>
                </c:pt>
                <c:pt idx="8477" formatCode="General">
                  <c:v>2.0924233938632399</c:v>
                </c:pt>
                <c:pt idx="8478" formatCode="General">
                  <c:v>2.0924160309572999</c:v>
                </c:pt>
                <c:pt idx="8479" formatCode="General">
                  <c:v>2.09240867269498</c:v>
                </c:pt>
                <c:pt idx="8480" formatCode="General">
                  <c:v>2.0924013190723301</c:v>
                </c:pt>
                <c:pt idx="8481" formatCode="General">
                  <c:v>2.0923939700852601</c:v>
                </c:pt>
                <c:pt idx="8482" formatCode="General">
                  <c:v>2.0923866257294699</c:v>
                </c:pt>
                <c:pt idx="8483" formatCode="General">
                  <c:v>2.0923792860005599</c:v>
                </c:pt>
                <c:pt idx="8484" formatCode="General">
                  <c:v>2.09237195089392</c:v>
                </c:pt>
                <c:pt idx="8485" formatCode="General">
                  <c:v>2.0923646204047999</c:v>
                </c:pt>
                <c:pt idx="8486" formatCode="General">
                  <c:v>2.0923572945283002</c:v>
                </c:pt>
                <c:pt idx="8487" formatCode="General">
                  <c:v>2.0923499732593198</c:v>
                </c:pt>
                <c:pt idx="8488" formatCode="General">
                  <c:v>2.09234265659263</c:v>
                </c:pt>
                <c:pt idx="8489" formatCode="General">
                  <c:v>2.0923353445228301</c:v>
                </c:pt>
                <c:pt idx="8490" formatCode="General">
                  <c:v>2.09232803704435</c:v>
                </c:pt>
                <c:pt idx="8491" formatCode="General">
                  <c:v>2.0923207341514498</c:v>
                </c:pt>
                <c:pt idx="8492" formatCode="General">
                  <c:v>2.09231343583824</c:v>
                </c:pt>
                <c:pt idx="8493" formatCode="General">
                  <c:v>2.0923061420986699</c:v>
                </c:pt>
                <c:pt idx="8494" formatCode="General">
                  <c:v>2.0922988529265099</c:v>
                </c:pt>
                <c:pt idx="8495" formatCode="General">
                  <c:v>2.0922915683153702</c:v>
                </c:pt>
                <c:pt idx="8496" formatCode="General">
                  <c:v>2.09228428825871</c:v>
                </c:pt>
                <c:pt idx="8497" formatCode="General">
                  <c:v>2.0922770127498298</c:v>
                </c:pt>
                <c:pt idx="8498" formatCode="General">
                  <c:v>2.0922697417818399</c:v>
                </c:pt>
                <c:pt idx="8499" formatCode="General">
                  <c:v>2.0922624753477299</c:v>
                </c:pt>
                <c:pt idx="8500" formatCode="General">
                  <c:v>2.0922552134402999</c:v>
                </c:pt>
                <c:pt idx="8501" formatCode="General">
                  <c:v>2.0922479560522098</c:v>
                </c:pt>
                <c:pt idx="8502" formatCode="General">
                  <c:v>2.0922407031759498</c:v>
                </c:pt>
                <c:pt idx="8503" formatCode="General">
                  <c:v>2.0922334548038699</c:v>
                </c:pt>
                <c:pt idx="8504" formatCode="General">
                  <c:v>2.09222621092814</c:v>
                </c:pt>
                <c:pt idx="8505" formatCode="General">
                  <c:v>2.0922189715408099</c:v>
                </c:pt>
                <c:pt idx="8506" formatCode="General">
                  <c:v>2.09221173663376</c:v>
                </c:pt>
                <c:pt idx="8507" formatCode="General">
                  <c:v>2.09220450619872</c:v>
                </c:pt>
                <c:pt idx="8508" formatCode="General">
                  <c:v>2.0921972802272699</c:v>
                </c:pt>
                <c:pt idx="8509" formatCode="General">
                  <c:v>2.0921900587108602</c:v>
                </c:pt>
                <c:pt idx="8510" formatCode="General">
                  <c:v>2.09218284164076</c:v>
                </c:pt>
                <c:pt idx="8511" formatCode="General">
                  <c:v>2.0921756290081501</c:v>
                </c:pt>
                <c:pt idx="8512" formatCode="General">
                  <c:v>2.0921684208040099</c:v>
                </c:pt>
                <c:pt idx="8513" formatCode="General">
                  <c:v>2.0921612170192301</c:v>
                </c:pt>
                <c:pt idx="8514" formatCode="General">
                  <c:v>2.0921540176445399</c:v>
                </c:pt>
                <c:pt idx="8515" formatCode="General">
                  <c:v>2.09214682267053</c:v>
                </c:pt>
                <c:pt idx="8516" formatCode="General">
                  <c:v>2.0921396320876502</c:v>
                </c:pt>
                <c:pt idx="8517" formatCode="General">
                  <c:v>2.0921324458862598</c:v>
                </c:pt>
                <c:pt idx="8518" formatCode="General">
                  <c:v>2.0921252640565302</c:v>
                </c:pt>
                <c:pt idx="8519" formatCode="General">
                  <c:v>2.09211808658854</c:v>
                </c:pt>
                <c:pt idx="8520" formatCode="General">
                  <c:v>2.09211091347224</c:v>
                </c:pt>
                <c:pt idx="8521" formatCode="General">
                  <c:v>2.09210374469744</c:v>
                </c:pt>
                <c:pt idx="8522" formatCode="General">
                  <c:v>2.0920965802538398</c:v>
                </c:pt>
                <c:pt idx="8523" formatCode="General">
                  <c:v>2.0920896103564801</c:v>
                </c:pt>
                <c:pt idx="8524" formatCode="General">
                  <c:v>2.0920824573852301</c:v>
                </c:pt>
                <c:pt idx="8525" formatCode="General">
                  <c:v>2.0920753087551098</c:v>
                </c:pt>
                <c:pt idx="8526" formatCode="General">
                  <c:v>2.0920681644558798</c:v>
                </c:pt>
                <c:pt idx="8527" formatCode="General">
                  <c:v>2.0920610244772102</c:v>
                </c:pt>
                <c:pt idx="8528" formatCode="General">
                  <c:v>2.09205388880864</c:v>
                </c:pt>
                <c:pt idx="8529" formatCode="General">
                  <c:v>2.0920467574395998</c:v>
                </c:pt>
                <c:pt idx="8530" formatCode="General">
                  <c:v>2.0920396303594102</c:v>
                </c:pt>
                <c:pt idx="8531" formatCode="General">
                  <c:v>2.0920325075573198</c:v>
                </c:pt>
                <c:pt idx="8532" formatCode="General">
                  <c:v>2.0920253890224099</c:v>
                </c:pt>
                <c:pt idx="8533" formatCode="General">
                  <c:v>2.0920182747437099</c:v>
                </c:pt>
                <c:pt idx="8534" formatCode="General">
                  <c:v>2.0920111647101098</c:v>
                </c:pt>
                <c:pt idx="8535" formatCode="General">
                  <c:v>2.0920040589103999</c:v>
                </c:pt>
                <c:pt idx="8536" formatCode="General">
                  <c:v>2.0919969573332899</c:v>
                </c:pt>
                <c:pt idx="8537" formatCode="General">
                  <c:v>2.0919898599673501</c:v>
                </c:pt>
                <c:pt idx="8538" formatCode="General">
                  <c:v>2.0919827668010802</c:v>
                </c:pt>
                <c:pt idx="8539" formatCode="General">
                  <c:v>2.09197567782285</c:v>
                </c:pt>
                <c:pt idx="8540" formatCode="General">
                  <c:v>2.0919685930209302</c:v>
                </c:pt>
                <c:pt idx="8541" formatCode="General">
                  <c:v>2.0919615123834898</c:v>
                </c:pt>
                <c:pt idx="8542" formatCode="General">
                  <c:v>2.0919544358986002</c:v>
                </c:pt>
                <c:pt idx="8543" formatCode="General">
                  <c:v>2.0919473635542198</c:v>
                </c:pt>
                <c:pt idx="8544" formatCode="General">
                  <c:v>2.0919402953381998</c:v>
                </c:pt>
                <c:pt idx="8545" formatCode="General">
                  <c:v>2.0919332312383099</c:v>
                </c:pt>
                <c:pt idx="8546" formatCode="General">
                  <c:v>2.0919261712421702</c:v>
                </c:pt>
                <c:pt idx="8547" formatCode="General">
                  <c:v>2.09191911533734</c:v>
                </c:pt>
                <c:pt idx="8548" formatCode="General">
                  <c:v>2.0919120635112498</c:v>
                </c:pt>
                <c:pt idx="8549" formatCode="General">
                  <c:v>2.0919050157512098</c:v>
                </c:pt>
                <c:pt idx="8550" formatCode="General">
                  <c:v>2.0918979720444599</c:v>
                </c:pt>
                <c:pt idx="8551" formatCode="General">
                  <c:v>2.0918909323780999</c:v>
                </c:pt>
                <c:pt idx="8552" formatCode="General">
                  <c:v>2.09188389673914</c:v>
                </c:pt>
                <c:pt idx="8553" formatCode="General">
                  <c:v>2.0918768651144699</c:v>
                </c:pt>
                <c:pt idx="8554" formatCode="General">
                  <c:v>2.0918698374908899</c:v>
                </c:pt>
                <c:pt idx="8555" formatCode="General">
                  <c:v>2.0918628138550601</c:v>
                </c:pt>
                <c:pt idx="8556" formatCode="General">
                  <c:v>2.09185579419356</c:v>
                </c:pt>
                <c:pt idx="8557" formatCode="General">
                  <c:v>2.0918487784928401</c:v>
                </c:pt>
                <c:pt idx="8558" formatCode="General">
                  <c:v>2.0918417667392499</c:v>
                </c:pt>
                <c:pt idx="8559" formatCode="General">
                  <c:v>2.0918347589190298</c:v>
                </c:pt>
                <c:pt idx="8560" formatCode="General">
                  <c:v>2.09182775501831</c:v>
                </c:pt>
                <c:pt idx="8561" formatCode="General">
                  <c:v>2.09182075502311</c:v>
                </c:pt>
                <c:pt idx="8562" formatCode="General">
                  <c:v>2.0918137589193302</c:v>
                </c:pt>
                <c:pt idx="8563" formatCode="General">
                  <c:v>2.09180676669276</c:v>
                </c:pt>
                <c:pt idx="8564" formatCode="General">
                  <c:v>2.0917997783290998</c:v>
                </c:pt>
                <c:pt idx="8565" formatCode="General">
                  <c:v>2.09179279381393</c:v>
                </c:pt>
                <c:pt idx="8566" formatCode="General">
                  <c:v>2.0917858131327001</c:v>
                </c:pt>
                <c:pt idx="8567" formatCode="General">
                  <c:v>2.0917788362707901</c:v>
                </c:pt>
                <c:pt idx="8568" formatCode="General">
                  <c:v>2.0917718632134199</c:v>
                </c:pt>
                <c:pt idx="8569" formatCode="General">
                  <c:v>2.09176489394576</c:v>
                </c:pt>
                <c:pt idx="8570" formatCode="General">
                  <c:v>2.0917579284528398</c:v>
                </c:pt>
                <c:pt idx="8571" formatCode="General">
                  <c:v>2.0917509667195899</c:v>
                </c:pt>
                <c:pt idx="8572" formatCode="General">
                  <c:v>2.0917440087308199</c:v>
                </c:pt>
                <c:pt idx="8573" formatCode="General">
                  <c:v>2.0917370544712601</c:v>
                </c:pt>
                <c:pt idx="8574" formatCode="General">
                  <c:v>2.0917301039255198</c:v>
                </c:pt>
                <c:pt idx="8575" formatCode="General">
                  <c:v>2.0917231570781301</c:v>
                </c:pt>
                <c:pt idx="8576" formatCode="General">
                  <c:v>2.0917162139134802</c:v>
                </c:pt>
                <c:pt idx="8577" formatCode="General">
                  <c:v>2.0917092744159098</c:v>
                </c:pt>
                <c:pt idx="8578" formatCode="General">
                  <c:v>2.0917023385696201</c:v>
                </c:pt>
                <c:pt idx="8579" formatCode="General">
                  <c:v>2.0916954063587401</c:v>
                </c:pt>
                <c:pt idx="8580" formatCode="General">
                  <c:v>2.0916884777672902</c:v>
                </c:pt>
                <c:pt idx="8581" formatCode="General">
                  <c:v>2.0916815527792001</c:v>
                </c:pt>
                <c:pt idx="8582" formatCode="General">
                  <c:v>2.0916746313783201</c:v>
                </c:pt>
                <c:pt idx="8583" formatCode="General">
                  <c:v>2.0916677135483899</c:v>
                </c:pt>
                <c:pt idx="8584" formatCode="General">
                  <c:v>2.09166079927309</c:v>
                </c:pt>
                <c:pt idx="8585" formatCode="General">
                  <c:v>2.0916538885359799</c:v>
                </c:pt>
                <c:pt idx="8586" formatCode="General">
                  <c:v>2.0916469813205598</c:v>
                </c:pt>
                <c:pt idx="8587" formatCode="General">
                  <c:v>2.09164007761024</c:v>
                </c:pt>
                <c:pt idx="8588" formatCode="General">
                  <c:v>2.0916331773883501</c:v>
                </c:pt>
                <c:pt idx="8589" formatCode="General">
                  <c:v>2.0916262806381498</c:v>
                </c:pt>
                <c:pt idx="8590" formatCode="General">
                  <c:v>2.0916193873428002</c:v>
                </c:pt>
                <c:pt idx="8591" formatCode="General">
                  <c:v>2.0916124974854</c:v>
                </c:pt>
                <c:pt idx="8592" formatCode="General">
                  <c:v>2.09160561104899</c:v>
                </c:pt>
                <c:pt idx="8593" formatCode="General">
                  <c:v>2.0915987280164998</c:v>
                </c:pt>
                <c:pt idx="8594" formatCode="General">
                  <c:v>2.09159184837084</c:v>
                </c:pt>
                <c:pt idx="8595" formatCode="General">
                  <c:v>2.0915849720948199</c:v>
                </c:pt>
                <c:pt idx="8596" formatCode="General">
                  <c:v>2.0915780991711799</c:v>
                </c:pt>
                <c:pt idx="8597" formatCode="General">
                  <c:v>2.0915712295826099</c:v>
                </c:pt>
                <c:pt idx="8598" formatCode="General">
                  <c:v>2.0915643633117398</c:v>
                </c:pt>
                <c:pt idx="8599" formatCode="General">
                  <c:v>2.09155750034112</c:v>
                </c:pt>
                <c:pt idx="8600" formatCode="General">
                  <c:v>2.09155064065326</c:v>
                </c:pt>
                <c:pt idx="8601" formatCode="General">
                  <c:v>2.0915437842306002</c:v>
                </c:pt>
                <c:pt idx="8602" formatCode="General">
                  <c:v>2.0915369310555301</c:v>
                </c:pt>
                <c:pt idx="8603" formatCode="General">
                  <c:v>2.0915300811103599</c:v>
                </c:pt>
                <c:pt idx="8604" formatCode="General">
                  <c:v>2.0915232343773802</c:v>
                </c:pt>
                <c:pt idx="8605" formatCode="General">
                  <c:v>2.0915163908388101</c:v>
                </c:pt>
                <c:pt idx="8606" formatCode="General">
                  <c:v>2.09150974180691</c:v>
                </c:pt>
                <c:pt idx="8607" formatCode="General">
                  <c:v>2.0915029074496299</c:v>
                </c:pt>
                <c:pt idx="8608" formatCode="General">
                  <c:v>2.09149607627405</c:v>
                </c:pt>
                <c:pt idx="8609" formatCode="General">
                  <c:v>2.0914892482627199</c:v>
                </c:pt>
                <c:pt idx="8610" formatCode="General">
                  <c:v>2.09148242339811</c:v>
                </c:pt>
                <c:pt idx="8611" formatCode="General">
                  <c:v>2.0914756016626899</c:v>
                </c:pt>
                <c:pt idx="8612" formatCode="General">
                  <c:v>2.0914687830388701</c:v>
                </c:pt>
                <c:pt idx="8613" formatCode="General">
                  <c:v>2.0914619675089998</c:v>
                </c:pt>
                <c:pt idx="8614" formatCode="General">
                  <c:v>2.0914551550553999</c:v>
                </c:pt>
                <c:pt idx="8615" formatCode="General">
                  <c:v>2.0914483456603499</c:v>
                </c:pt>
                <c:pt idx="8616" formatCode="General">
                  <c:v>2.0914415393060799</c:v>
                </c:pt>
                <c:pt idx="8617" formatCode="General">
                  <c:v>2.09143473597479</c:v>
                </c:pt>
                <c:pt idx="8618" formatCode="General">
                  <c:v>2.0914279356486301</c:v>
                </c:pt>
                <c:pt idx="8619" formatCode="General">
                  <c:v>2.0914211383097099</c:v>
                </c:pt>
                <c:pt idx="8620" formatCode="General">
                  <c:v>2.0914143439400901</c:v>
                </c:pt>
                <c:pt idx="8621" formatCode="General">
                  <c:v>2.0914075525217899</c:v>
                </c:pt>
                <c:pt idx="8622" formatCode="General">
                  <c:v>2.0914007640368002</c:v>
                </c:pt>
                <c:pt idx="8623" formatCode="General">
                  <c:v>2.0913939784670501</c:v>
                </c:pt>
                <c:pt idx="8624" formatCode="General">
                  <c:v>2.0913871957944501</c:v>
                </c:pt>
                <c:pt idx="8625" formatCode="General">
                  <c:v>2.0913804160008498</c:v>
                </c:pt>
                <c:pt idx="8626" formatCode="General">
                  <c:v>2.09137363906805</c:v>
                </c:pt>
                <c:pt idx="8627" formatCode="General">
                  <c:v>2.0913668649778301</c:v>
                </c:pt>
                <c:pt idx="8628" formatCode="General">
                  <c:v>2.0913600937119199</c:v>
                </c:pt>
                <c:pt idx="8629" formatCode="General">
                  <c:v>2.0913533252519998</c:v>
                </c:pt>
                <c:pt idx="8630" formatCode="General">
                  <c:v>2.0913465595797098</c:v>
                </c:pt>
                <c:pt idx="8631" formatCode="General">
                  <c:v>2.09133979667665</c:v>
                </c:pt>
                <c:pt idx="8632" formatCode="General">
                  <c:v>2.0913330365243699</c:v>
                </c:pt>
                <c:pt idx="8633" formatCode="General">
                  <c:v>2.0913262791043898</c:v>
                </c:pt>
                <c:pt idx="8634" formatCode="General">
                  <c:v>2.0913195243981799</c:v>
                </c:pt>
                <c:pt idx="8635" formatCode="General">
                  <c:v>2.0913127723871701</c:v>
                </c:pt>
                <c:pt idx="8636" formatCode="General">
                  <c:v>2.09130602305274</c:v>
                </c:pt>
                <c:pt idx="8637" formatCode="General">
                  <c:v>2.0912992763762199</c:v>
                </c:pt>
                <c:pt idx="8638" formatCode="General">
                  <c:v>2.0912925323389402</c:v>
                </c:pt>
                <c:pt idx="8639" formatCode="General">
                  <c:v>2.0912857909221501</c:v>
                </c:pt>
                <c:pt idx="8640" formatCode="General">
                  <c:v>2.0912790521070601</c:v>
                </c:pt>
                <c:pt idx="8641" formatCode="General">
                  <c:v>2.0912723158748499</c:v>
                </c:pt>
                <c:pt idx="8642" formatCode="General">
                  <c:v>2.0912655822066699</c:v>
                </c:pt>
                <c:pt idx="8643" formatCode="General">
                  <c:v>2.0912588510836199</c:v>
                </c:pt>
                <c:pt idx="8644" formatCode="General">
                  <c:v>2.09125212248675</c:v>
                </c:pt>
                <c:pt idx="8645" formatCode="General">
                  <c:v>2.0912453963970901</c:v>
                </c:pt>
                <c:pt idx="8646" formatCode="General">
                  <c:v>2.0912386727956398</c:v>
                </c:pt>
                <c:pt idx="8647" formatCode="General">
                  <c:v>2.0912319516633402</c:v>
                </c:pt>
                <c:pt idx="8648" formatCode="General">
                  <c:v>2.0912252329811101</c:v>
                </c:pt>
                <c:pt idx="8649" formatCode="General">
                  <c:v>2.0912185167298398</c:v>
                </c:pt>
                <c:pt idx="8650" formatCode="General">
                  <c:v>2.0912118028903799</c:v>
                </c:pt>
                <c:pt idx="8651" formatCode="General">
                  <c:v>2.0912050914435598</c:v>
                </c:pt>
                <c:pt idx="8652" formatCode="General">
                  <c:v>2.0911983823701599</c:v>
                </c:pt>
                <c:pt idx="8653" formatCode="General">
                  <c:v>2.0911916756509501</c:v>
                </c:pt>
                <c:pt idx="8654" formatCode="General">
                  <c:v>2.0911849712666699</c:v>
                </c:pt>
                <c:pt idx="8655" formatCode="General">
                  <c:v>2.0911782691980298</c:v>
                </c:pt>
                <c:pt idx="8656" formatCode="General">
                  <c:v>2.09117156942572</c:v>
                </c:pt>
                <c:pt idx="8657" formatCode="General">
                  <c:v>2.0911648719304101</c:v>
                </c:pt>
                <c:pt idx="8658" formatCode="General">
                  <c:v>2.0911581766927401</c:v>
                </c:pt>
                <c:pt idx="8659" formatCode="General">
                  <c:v>2.0911514836933498</c:v>
                </c:pt>
                <c:pt idx="8660" formatCode="General">
                  <c:v>2.09114479291283</c:v>
                </c:pt>
                <c:pt idx="8661" formatCode="General">
                  <c:v>2.0911381043318</c:v>
                </c:pt>
                <c:pt idx="8662" formatCode="General">
                  <c:v>2.09113141793082</c:v>
                </c:pt>
                <c:pt idx="8663" formatCode="General">
                  <c:v>2.0911247336904699</c:v>
                </c:pt>
                <c:pt idx="8664" formatCode="General">
                  <c:v>2.0911180515912999</c:v>
                </c:pt>
                <c:pt idx="8665" formatCode="General">
                  <c:v>2.0911113716138701</c:v>
                </c:pt>
                <c:pt idx="8666" formatCode="General">
                  <c:v>2.0911046937387199</c:v>
                </c:pt>
                <c:pt idx="8667" formatCode="General">
                  <c:v>2.0910980179463898</c:v>
                </c:pt>
                <c:pt idx="8668" formatCode="General">
                  <c:v>2.0910913442173999</c:v>
                </c:pt>
                <c:pt idx="8669" formatCode="General">
                  <c:v>2.0910846725323</c:v>
                </c:pt>
                <c:pt idx="8670" formatCode="General">
                  <c:v>2.0910780028716101</c:v>
                </c:pt>
                <c:pt idx="8671" formatCode="General">
                  <c:v>2.0910713352158599</c:v>
                </c:pt>
                <c:pt idx="8672" formatCode="General">
                  <c:v>2.0910646695455801</c:v>
                </c:pt>
                <c:pt idx="8673" formatCode="General">
                  <c:v>2.0910580058413202</c:v>
                </c:pt>
                <c:pt idx="8674" formatCode="General">
                  <c:v>2.09105134408362</c:v>
                </c:pt>
                <c:pt idx="8675" formatCode="General">
                  <c:v>2.0910446842530201</c:v>
                </c:pt>
                <c:pt idx="8676" formatCode="General">
                  <c:v>2.0910380263300801</c:v>
                </c:pt>
                <c:pt idx="8677" formatCode="General">
                  <c:v>2.09103137029537</c:v>
                </c:pt>
                <c:pt idx="8678" formatCode="General">
                  <c:v>2.0910247161294602</c:v>
                </c:pt>
                <c:pt idx="8679" formatCode="General">
                  <c:v>2.0910180638129501</c:v>
                </c:pt>
                <c:pt idx="8680" formatCode="General">
                  <c:v>2.0910114133264099</c:v>
                </c:pt>
                <c:pt idx="8681" formatCode="General">
                  <c:v>2.0910047646504801</c:v>
                </c:pt>
                <c:pt idx="8682" formatCode="General">
                  <c:v>2.0909981177657602</c:v>
                </c:pt>
                <c:pt idx="8683" formatCode="General">
                  <c:v>2.09099147265291</c:v>
                </c:pt>
                <c:pt idx="8684" formatCode="General">
                  <c:v>2.0909848292925699</c:v>
                </c:pt>
                <c:pt idx="8685" formatCode="General">
                  <c:v>2.0909781876654199</c:v>
                </c:pt>
                <c:pt idx="8686" formatCode="General">
                  <c:v>2.09097154775213</c:v>
                </c:pt>
                <c:pt idx="8687" formatCode="General">
                  <c:v>2.0909649095334202</c:v>
                </c:pt>
                <c:pt idx="8688" formatCode="General">
                  <c:v>2.09095827299</c:v>
                </c:pt>
                <c:pt idx="8689" formatCode="General">
                  <c:v>2.09095183036926</c:v>
                </c:pt>
                <c:pt idx="8690" formatCode="General">
                  <c:v>2.0909451999604101</c:v>
                </c:pt>
                <c:pt idx="8691" formatCode="General">
                  <c:v>2.0909385712092399</c:v>
                </c:pt>
                <c:pt idx="8692" formatCode="General">
                  <c:v>2.0909319440970302</c:v>
                </c:pt>
                <c:pt idx="8693" formatCode="General">
                  <c:v>2.0909253186051102</c:v>
                </c:pt>
                <c:pt idx="8694" formatCode="General">
                  <c:v>2.0909186947148002</c:v>
                </c:pt>
                <c:pt idx="8695" formatCode="General">
                  <c:v>2.0909120724074701</c:v>
                </c:pt>
                <c:pt idx="8696" formatCode="General">
                  <c:v>2.0909054516644798</c:v>
                </c:pt>
                <c:pt idx="8697" formatCode="General">
                  <c:v>2.0908988324672602</c:v>
                </c:pt>
                <c:pt idx="8698" formatCode="General">
                  <c:v>2.0908922147972202</c:v>
                </c:pt>
                <c:pt idx="8699" formatCode="General">
                  <c:v>2.0908855986358299</c:v>
                </c:pt>
                <c:pt idx="8700" formatCode="General">
                  <c:v>2.0908789839645401</c:v>
                </c:pt>
                <c:pt idx="8701" formatCode="General">
                  <c:v>2.0908723707648602</c:v>
                </c:pt>
                <c:pt idx="8702" formatCode="General">
                  <c:v>2.09086575901831</c:v>
                </c:pt>
                <c:pt idx="8703" formatCode="General">
                  <c:v>2.0908591487064401</c:v>
                </c:pt>
                <c:pt idx="8704" formatCode="General">
                  <c:v>2.0908525398108102</c:v>
                </c:pt>
                <c:pt idx="8705" formatCode="General">
                  <c:v>2.0908459323130102</c:v>
                </c:pt>
                <c:pt idx="8706" formatCode="General">
                  <c:v>2.0908393261946498</c:v>
                </c:pt>
                <c:pt idx="8707" formatCode="General">
                  <c:v>2.0908327214373701</c:v>
                </c:pt>
                <c:pt idx="8708" formatCode="General">
                  <c:v>2.09082611802283</c:v>
                </c:pt>
                <c:pt idx="8709" formatCode="General">
                  <c:v>2.0908195159327101</c:v>
                </c:pt>
                <c:pt idx="8710" formatCode="General">
                  <c:v>2.09081291514872</c:v>
                </c:pt>
                <c:pt idx="8711" formatCode="General">
                  <c:v>2.09080631565259</c:v>
                </c:pt>
                <c:pt idx="8712" formatCode="General">
                  <c:v>2.0907997174260702</c:v>
                </c:pt>
                <c:pt idx="8713" formatCode="General">
                  <c:v>2.09079312045094</c:v>
                </c:pt>
                <c:pt idx="8714" formatCode="General">
                  <c:v>2.0907865247089998</c:v>
                </c:pt>
                <c:pt idx="8715" formatCode="General">
                  <c:v>2.09077993018209</c:v>
                </c:pt>
                <c:pt idx="8716" formatCode="General">
                  <c:v>2.0907733368520498</c:v>
                </c:pt>
                <c:pt idx="8717" formatCode="General">
                  <c:v>2.0907667447007698</c:v>
                </c:pt>
                <c:pt idx="8718" formatCode="General">
                  <c:v>2.0907601537101499</c:v>
                </c:pt>
                <c:pt idx="8719" formatCode="General">
                  <c:v>2.0907535638621302</c:v>
                </c:pt>
                <c:pt idx="8720" formatCode="General">
                  <c:v>2.09074697513867</c:v>
                </c:pt>
                <c:pt idx="8721" formatCode="General">
                  <c:v>2.0907403875217501</c:v>
                </c:pt>
                <c:pt idx="8722" formatCode="General">
                  <c:v>2.09073380099341</c:v>
                </c:pt>
                <c:pt idx="8723" formatCode="General">
                  <c:v>2.0907272155356802</c:v>
                </c:pt>
                <c:pt idx="8724" formatCode="General">
                  <c:v>2.0907206311306599</c:v>
                </c:pt>
                <c:pt idx="8725" formatCode="General">
                  <c:v>2.0907140477604602</c:v>
                </c:pt>
                <c:pt idx="8726" formatCode="General">
                  <c:v>2.09070746540722</c:v>
                </c:pt>
                <c:pt idx="8727" formatCode="General">
                  <c:v>2.0907008840531298</c:v>
                </c:pt>
                <c:pt idx="8728" formatCode="General">
                  <c:v>2.0906943036804102</c:v>
                </c:pt>
                <c:pt idx="8729" formatCode="General">
                  <c:v>2.0906877242712998</c:v>
                </c:pt>
                <c:pt idx="8730" formatCode="General">
                  <c:v>2.09068114580811</c:v>
                </c:pt>
                <c:pt idx="8731" formatCode="General">
                  <c:v>2.0906745682731702</c:v>
                </c:pt>
                <c:pt idx="8732" formatCode="General">
                  <c:v>2.0906679916488402</c:v>
                </c:pt>
                <c:pt idx="8733" formatCode="General">
                  <c:v>2.0906614159175398</c:v>
                </c:pt>
                <c:pt idx="8734" formatCode="General">
                  <c:v>2.09065484106174</c:v>
                </c:pt>
                <c:pt idx="8735" formatCode="General">
                  <c:v>2.0906482670639299</c:v>
                </c:pt>
                <c:pt idx="8736" formatCode="General">
                  <c:v>2.0906416939066501</c:v>
                </c:pt>
                <c:pt idx="8737" formatCode="General">
                  <c:v>2.0906351215725101</c:v>
                </c:pt>
                <c:pt idx="8738" formatCode="General">
                  <c:v>2.0906285500441499</c:v>
                </c:pt>
                <c:pt idx="8739" formatCode="General">
                  <c:v>2.09062197930426</c:v>
                </c:pt>
                <c:pt idx="8740" formatCode="General">
                  <c:v>2.0906154093355802</c:v>
                </c:pt>
                <c:pt idx="8741" formatCode="General">
                  <c:v>2.09060884012092</c:v>
                </c:pt>
                <c:pt idx="8742" formatCode="General">
                  <c:v>2.0906022716431099</c:v>
                </c:pt>
                <c:pt idx="8743" formatCode="General">
                  <c:v>2.0905957038850702</c:v>
                </c:pt>
                <c:pt idx="8744" formatCode="General">
                  <c:v>2.0905891368297498</c:v>
                </c:pt>
                <c:pt idx="8745" formatCode="General">
                  <c:v>2.0905825704601799</c:v>
                </c:pt>
                <c:pt idx="8746" formatCode="General">
                  <c:v>2.0905760047594302</c:v>
                </c:pt>
                <c:pt idx="8747" formatCode="General">
                  <c:v>2.0905694397106398</c:v>
                </c:pt>
                <c:pt idx="8748" formatCode="General">
                  <c:v>2.090562875297</c:v>
                </c:pt>
                <c:pt idx="8749" formatCode="General">
                  <c:v>2.09055631150177</c:v>
                </c:pt>
                <c:pt idx="8750" formatCode="General">
                  <c:v>2.09054974830828</c:v>
                </c:pt>
                <c:pt idx="8751" formatCode="General">
                  <c:v>2.0905431856999099</c:v>
                </c:pt>
                <c:pt idx="8752" formatCode="General">
                  <c:v>2.0905366236601099</c:v>
                </c:pt>
                <c:pt idx="8753" formatCode="General">
                  <c:v>2.0905300621723901</c:v>
                </c:pt>
                <c:pt idx="8754" formatCode="General">
                  <c:v>2.09052350122034</c:v>
                </c:pt>
                <c:pt idx="8755" formatCode="General">
                  <c:v>2.0905169407875999</c:v>
                </c:pt>
                <c:pt idx="8756" formatCode="General">
                  <c:v>2.09051038085788</c:v>
                </c:pt>
                <c:pt idx="8757" formatCode="General">
                  <c:v>2.09050382141498</c:v>
                </c:pt>
                <c:pt idx="8758" formatCode="General">
                  <c:v>2.09049726244274</c:v>
                </c:pt>
                <c:pt idx="8759" formatCode="General">
                  <c:v>2.0904907039250702</c:v>
                </c:pt>
                <c:pt idx="8760" formatCode="General">
                  <c:v>2.0904841458459802</c:v>
                </c:pt>
                <c:pt idx="8761" formatCode="General">
                  <c:v>2.0904775881895099</c:v>
                </c:pt>
                <c:pt idx="8762" formatCode="General">
                  <c:v>2.0904710309398</c:v>
                </c:pt>
                <c:pt idx="8763" formatCode="General">
                  <c:v>2.0904644740810499</c:v>
                </c:pt>
                <c:pt idx="8764" formatCode="General">
                  <c:v>2.09045791759752</c:v>
                </c:pt>
                <c:pt idx="8765" formatCode="General">
                  <c:v>2.0904513614735598</c:v>
                </c:pt>
                <c:pt idx="8766" formatCode="General">
                  <c:v>2.0904448056935601</c:v>
                </c:pt>
                <c:pt idx="8767" formatCode="General">
                  <c:v>2.09043825024203</c:v>
                </c:pt>
                <c:pt idx="8768" formatCode="General">
                  <c:v>2.09043169510349</c:v>
                </c:pt>
                <c:pt idx="8769" formatCode="General">
                  <c:v>2.0904251402625702</c:v>
                </c:pt>
                <c:pt idx="8770" formatCode="General">
                  <c:v>2.0904185857039801</c:v>
                </c:pt>
                <c:pt idx="8771" formatCode="General">
                  <c:v>2.0904120314124501</c:v>
                </c:pt>
                <c:pt idx="8772" formatCode="General">
                  <c:v>2.0904056703303602</c:v>
                </c:pt>
                <c:pt idx="8773" formatCode="General">
                  <c:v>2.0903991193554301</c:v>
                </c:pt>
                <c:pt idx="8774" formatCode="General">
                  <c:v>2.0903925686413798</c:v>
                </c:pt>
                <c:pt idx="8775" formatCode="General">
                  <c:v>2.0903860181737199</c:v>
                </c:pt>
                <c:pt idx="8776" formatCode="General">
                  <c:v>2.0903794679380199</c:v>
                </c:pt>
                <c:pt idx="8777" formatCode="General">
                  <c:v>2.09037291791994</c:v>
                </c:pt>
                <c:pt idx="8778" formatCode="General">
                  <c:v>2.0903663681052098</c:v>
                </c:pt>
                <c:pt idx="8779" formatCode="General">
                  <c:v>2.0903598184796399</c:v>
                </c:pt>
                <c:pt idx="8780" formatCode="General">
                  <c:v>2.09035326902909</c:v>
                </c:pt>
                <c:pt idx="8781" formatCode="General">
                  <c:v>2.0903467197394998</c:v>
                </c:pt>
                <c:pt idx="8782" formatCode="General">
                  <c:v>2.0903401705969098</c:v>
                </c:pt>
                <c:pt idx="8783" formatCode="General">
                  <c:v>2.0903336215873898</c:v>
                </c:pt>
                <c:pt idx="8784" formatCode="General">
                  <c:v>2.0903270726971299</c:v>
                </c:pt>
                <c:pt idx="8785" formatCode="General">
                  <c:v>2.0903205239123399</c:v>
                </c:pt>
                <c:pt idx="8786" formatCode="General">
                  <c:v>2.0903139752193498</c:v>
                </c:pt>
                <c:pt idx="8787" formatCode="General">
                  <c:v>2.0903074266045198</c:v>
                </c:pt>
                <c:pt idx="8788" formatCode="General">
                  <c:v>2.09030087805432</c:v>
                </c:pt>
                <c:pt idx="8789" formatCode="General">
                  <c:v>2.0902943295552698</c:v>
                </c:pt>
                <c:pt idx="8790" formatCode="General">
                  <c:v>2.0902877810939802</c:v>
                </c:pt>
                <c:pt idx="8791" formatCode="General">
                  <c:v>2.0902812326571101</c:v>
                </c:pt>
                <c:pt idx="8792" formatCode="General">
                  <c:v>2.0902746842314199</c:v>
                </c:pt>
                <c:pt idx="8793" formatCode="General">
                  <c:v>2.0902681358037101</c:v>
                </c:pt>
                <c:pt idx="8794" formatCode="General">
                  <c:v>2.0902615873608998</c:v>
                </c:pt>
                <c:pt idx="8795" formatCode="General">
                  <c:v>2.0902550388899401</c:v>
                </c:pt>
                <c:pt idx="8796" formatCode="General">
                  <c:v>2.0902484903778702</c:v>
                </c:pt>
                <c:pt idx="8797" formatCode="General">
                  <c:v>2.0902419418118301</c:v>
                </c:pt>
                <c:pt idx="8798" formatCode="General">
                  <c:v>2.0902353931789999</c:v>
                </c:pt>
                <c:pt idx="8799" formatCode="General">
                  <c:v>2.0902288444666501</c:v>
                </c:pt>
                <c:pt idx="8800" formatCode="General">
                  <c:v>2.0902222956621399</c:v>
                </c:pt>
                <c:pt idx="8801" formatCode="General">
                  <c:v>2.0902157467529001</c:v>
                </c:pt>
                <c:pt idx="8802" formatCode="General">
                  <c:v>2.0902091977264101</c:v>
                </c:pt>
                <c:pt idx="8803" formatCode="General">
                  <c:v>2.0902026485702798</c:v>
                </c:pt>
                <c:pt idx="8804" formatCode="General">
                  <c:v>2.09019609927216</c:v>
                </c:pt>
                <c:pt idx="8805" formatCode="General">
                  <c:v>2.0901895498198102</c:v>
                </c:pt>
                <c:pt idx="8806" formatCode="General">
                  <c:v>2.0901830002010402</c:v>
                </c:pt>
                <c:pt idx="8807" formatCode="General">
                  <c:v>2.0901764504037699</c:v>
                </c:pt>
                <c:pt idx="8808" formatCode="General">
                  <c:v>2.0901699004159902</c:v>
                </c:pt>
                <c:pt idx="8809" formatCode="General">
                  <c:v>2.0901633502257799</c:v>
                </c:pt>
                <c:pt idx="8810" formatCode="General">
                  <c:v>2.09015679982129</c:v>
                </c:pt>
                <c:pt idx="8811" formatCode="General">
                  <c:v>2.0901502491907902</c:v>
                </c:pt>
                <c:pt idx="8812" formatCode="General">
                  <c:v>2.0901436983225898</c:v>
                </c:pt>
                <c:pt idx="8813" formatCode="General">
                  <c:v>2.09013714720512</c:v>
                </c:pt>
                <c:pt idx="8814" formatCode="General">
                  <c:v>2.0901305958269099</c:v>
                </c:pt>
                <c:pt idx="8815" formatCode="General">
                  <c:v>2.0901240441765299</c:v>
                </c:pt>
                <c:pt idx="8816" formatCode="General">
                  <c:v>2.0901174922426899</c:v>
                </c:pt>
                <c:pt idx="8817" formatCode="General">
                  <c:v>2.09011094001416</c:v>
                </c:pt>
                <c:pt idx="8818" formatCode="General">
                  <c:v>2.09010438747982</c:v>
                </c:pt>
                <c:pt idx="8819" formatCode="General">
                  <c:v>2.0900978346286299</c:v>
                </c:pt>
                <c:pt idx="8820" formatCode="General">
                  <c:v>2.09009128144965</c:v>
                </c:pt>
                <c:pt idx="8821" formatCode="General">
                  <c:v>2.0900847279320298</c:v>
                </c:pt>
                <c:pt idx="8822" formatCode="General">
                  <c:v>2.09007817406503</c:v>
                </c:pt>
                <c:pt idx="8823" formatCode="General">
                  <c:v>2.0900716198379699</c:v>
                </c:pt>
                <c:pt idx="8824" formatCode="General">
                  <c:v>2.0900650652403101</c:v>
                </c:pt>
                <c:pt idx="8825" formatCode="General">
                  <c:v>2.0900585102615699</c:v>
                </c:pt>
                <c:pt idx="8826" formatCode="General">
                  <c:v>2.0900519548913801</c:v>
                </c:pt>
                <c:pt idx="8827" formatCode="General">
                  <c:v>2.0900453991194801</c:v>
                </c:pt>
                <c:pt idx="8828" formatCode="General">
                  <c:v>2.09003884293569</c:v>
                </c:pt>
                <c:pt idx="8829" formatCode="General">
                  <c:v>2.0900322863299299</c:v>
                </c:pt>
                <c:pt idx="8830" formatCode="General">
                  <c:v>2.0900257292922202</c:v>
                </c:pt>
                <c:pt idx="8831" formatCode="General">
                  <c:v>2.0900191718126901</c:v>
                </c:pt>
                <c:pt idx="8832" formatCode="General">
                  <c:v>2.09001261388156</c:v>
                </c:pt>
                <c:pt idx="8833" formatCode="General">
                  <c:v>2.0900060554891402</c:v>
                </c:pt>
                <c:pt idx="8834" formatCode="General">
                  <c:v>2.0899994966258602</c:v>
                </c:pt>
                <c:pt idx="8835" formatCode="General">
                  <c:v>2.0899929372822199</c:v>
                </c:pt>
                <c:pt idx="8836" formatCode="General">
                  <c:v>2.0899863774488399</c:v>
                </c:pt>
                <c:pt idx="8837" formatCode="General">
                  <c:v>2.0899798171164501</c:v>
                </c:pt>
                <c:pt idx="8838" formatCode="General">
                  <c:v>2.0899732562758402</c:v>
                </c:pt>
                <c:pt idx="8839" formatCode="General">
                  <c:v>2.0899666949179401</c:v>
                </c:pt>
                <c:pt idx="8840" formatCode="General">
                  <c:v>2.0899601330337498</c:v>
                </c:pt>
                <c:pt idx="8841" formatCode="General">
                  <c:v>2.0899535706143801</c:v>
                </c:pt>
                <c:pt idx="8842" formatCode="General">
                  <c:v>2.0899470076510398</c:v>
                </c:pt>
                <c:pt idx="8843" formatCode="General">
                  <c:v>2.0899404441350402</c:v>
                </c:pt>
                <c:pt idx="8844" formatCode="General">
                  <c:v>2.08993388005777</c:v>
                </c:pt>
                <c:pt idx="8845" formatCode="General">
                  <c:v>2.0899273154107298</c:v>
                </c:pt>
                <c:pt idx="8846" formatCode="General">
                  <c:v>2.0899207501855299</c:v>
                </c:pt>
                <c:pt idx="8847" formatCode="General">
                  <c:v>2.0899141843738498</c:v>
                </c:pt>
                <c:pt idx="8848" formatCode="General">
                  <c:v>2.08990761796748</c:v>
                </c:pt>
                <c:pt idx="8849" formatCode="General">
                  <c:v>2.0899010509583098</c:v>
                </c:pt>
                <c:pt idx="8850" formatCode="General">
                  <c:v>2.08989448333831</c:v>
                </c:pt>
                <c:pt idx="8851" formatCode="General">
                  <c:v>2.0898879150995602</c:v>
                </c:pt>
                <c:pt idx="8852" formatCode="General">
                  <c:v>2.0898813462342298</c:v>
                </c:pt>
                <c:pt idx="8853" formatCode="General">
                  <c:v>2.0898747767345802</c:v>
                </c:pt>
                <c:pt idx="8854" formatCode="General">
                  <c:v>2.0898682065929601</c:v>
                </c:pt>
                <c:pt idx="8855" formatCode="General">
                  <c:v>2.08986182913661</c:v>
                </c:pt>
                <c:pt idx="8856" formatCode="General">
                  <c:v>2.0898552604927101</c:v>
                </c:pt>
                <c:pt idx="8857" formatCode="General">
                  <c:v>2.0898486912223899</c:v>
                </c:pt>
                <c:pt idx="8858" formatCode="General">
                  <c:v>2.0898421213188101</c:v>
                </c:pt>
                <c:pt idx="8859" formatCode="General">
                  <c:v>2.08983555077524</c:v>
                </c:pt>
                <c:pt idx="8860" formatCode="General">
                  <c:v>2.0898289795850298</c:v>
                </c:pt>
                <c:pt idx="8861" formatCode="General">
                  <c:v>2.0898224077416199</c:v>
                </c:pt>
                <c:pt idx="8862" formatCode="General">
                  <c:v>2.0898158352385701</c:v>
                </c:pt>
                <c:pt idx="8863" formatCode="General">
                  <c:v>2.0898092620695001</c:v>
                </c:pt>
                <c:pt idx="8864" formatCode="General">
                  <c:v>2.0898026882281502</c:v>
                </c:pt>
                <c:pt idx="8865" formatCode="General">
                  <c:v>2.0897961137083501</c:v>
                </c:pt>
                <c:pt idx="8866" formatCode="General">
                  <c:v>2.0897895385040099</c:v>
                </c:pt>
                <c:pt idx="8867" formatCode="General">
                  <c:v>2.0897829626091502</c:v>
                </c:pt>
                <c:pt idx="8868" formatCode="General">
                  <c:v>2.08977638601788</c:v>
                </c:pt>
                <c:pt idx="8869" formatCode="General">
                  <c:v>2.0897698087243799</c:v>
                </c:pt>
                <c:pt idx="8870" formatCode="General">
                  <c:v>2.0897632307229799</c:v>
                </c:pt>
                <c:pt idx="8871" formatCode="General">
                  <c:v>2.0897566520080399</c:v>
                </c:pt>
                <c:pt idx="8872" formatCode="General">
                  <c:v>2.0897500725740499</c:v>
                </c:pt>
                <c:pt idx="8873" formatCode="General">
                  <c:v>2.08974349241559</c:v>
                </c:pt>
                <c:pt idx="8874" formatCode="General">
                  <c:v>2.0897369115273299</c:v>
                </c:pt>
                <c:pt idx="8875" formatCode="General">
                  <c:v>2.08973032990404</c:v>
                </c:pt>
                <c:pt idx="8876" formatCode="General">
                  <c:v>2.0897237475405799</c:v>
                </c:pt>
                <c:pt idx="8877" formatCode="General">
                  <c:v>2.0897171644318902</c:v>
                </c:pt>
                <c:pt idx="8878" formatCode="General">
                  <c:v>2.08971058057304</c:v>
                </c:pt>
                <c:pt idx="8879" formatCode="General">
                  <c:v>2.0897039959591801</c:v>
                </c:pt>
                <c:pt idx="8880" formatCode="General">
                  <c:v>2.0896974105855399</c:v>
                </c:pt>
                <c:pt idx="8881" formatCode="General">
                  <c:v>2.0896908244474601</c:v>
                </c:pt>
                <c:pt idx="8882" formatCode="General">
                  <c:v>2.0896842375403799</c:v>
                </c:pt>
                <c:pt idx="8883" formatCode="General">
                  <c:v>2.08967764985983</c:v>
                </c:pt>
                <c:pt idx="8884" formatCode="General">
                  <c:v>2.08967106140144</c:v>
                </c:pt>
                <c:pt idx="8885" formatCode="General">
                  <c:v>2.0896644721609401</c:v>
                </c:pt>
                <c:pt idx="8886" formatCode="General">
                  <c:v>2.0896578821341598</c:v>
                </c:pt>
                <c:pt idx="8887" formatCode="General">
                  <c:v>2.0896512913170202</c:v>
                </c:pt>
                <c:pt idx="8888" formatCode="General">
                  <c:v>2.0896446997055498</c:v>
                </c:pt>
                <c:pt idx="8889" formatCode="General">
                  <c:v>2.0896381072958699</c:v>
                </c:pt>
                <c:pt idx="8890" formatCode="General">
                  <c:v>2.0896315140841999</c:v>
                </c:pt>
                <c:pt idx="8891" formatCode="General">
                  <c:v>2.08962492006687</c:v>
                </c:pt>
                <c:pt idx="8892" formatCode="General">
                  <c:v>2.0896183252402998</c:v>
                </c:pt>
                <c:pt idx="8893" formatCode="General">
                  <c:v>2.0896117296010099</c:v>
                </c:pt>
                <c:pt idx="8894" formatCode="General">
                  <c:v>2.0896051331456298</c:v>
                </c:pt>
                <c:pt idx="8895" formatCode="General">
                  <c:v>2.0895985358709002</c:v>
                </c:pt>
                <c:pt idx="8896" formatCode="General">
                  <c:v>2.0895919377736201</c:v>
                </c:pt>
                <c:pt idx="8897" formatCode="General">
                  <c:v>2.0895853388507399</c:v>
                </c:pt>
                <c:pt idx="8898" formatCode="General">
                  <c:v>2.0895787390992901</c:v>
                </c:pt>
                <c:pt idx="8899" formatCode="General">
                  <c:v>2.0895721385164001</c:v>
                </c:pt>
                <c:pt idx="8900" formatCode="General">
                  <c:v>2.0895655370993098</c:v>
                </c:pt>
                <c:pt idx="8901" formatCode="General">
                  <c:v>2.08955893484536</c:v>
                </c:pt>
                <c:pt idx="8902" formatCode="General">
                  <c:v>2.08955233175198</c:v>
                </c:pt>
                <c:pt idx="8903" formatCode="General">
                  <c:v>2.08954572781672</c:v>
                </c:pt>
                <c:pt idx="8904" formatCode="General">
                  <c:v>2.08953912303723</c:v>
                </c:pt>
                <c:pt idx="8905" formatCode="General">
                  <c:v>2.0895325174112398</c:v>
                </c:pt>
                <c:pt idx="8906" formatCode="General">
                  <c:v>2.0895259109366102</c:v>
                </c:pt>
                <c:pt idx="8907" formatCode="General">
                  <c:v>2.0895193036112998</c:v>
                </c:pt>
                <c:pt idx="8908" formatCode="General">
                  <c:v>2.0895126954333398</c:v>
                </c:pt>
                <c:pt idx="8909" formatCode="General">
                  <c:v>2.0895060864008901</c:v>
                </c:pt>
                <c:pt idx="8910" formatCode="General">
                  <c:v>2.0894994765122101</c:v>
                </c:pt>
                <c:pt idx="8911" formatCode="General">
                  <c:v>2.0894928657656502</c:v>
                </c:pt>
                <c:pt idx="8912" formatCode="General">
                  <c:v>2.0894862541596702</c:v>
                </c:pt>
                <c:pt idx="8913" formatCode="General">
                  <c:v>2.0894796416928099</c:v>
                </c:pt>
                <c:pt idx="8914" formatCode="General">
                  <c:v>2.0894730283637402</c:v>
                </c:pt>
                <c:pt idx="8915" formatCode="General">
                  <c:v>2.0894664141711998</c:v>
                </c:pt>
                <c:pt idx="8916" formatCode="General">
                  <c:v>2.08945979911404</c:v>
                </c:pt>
                <c:pt idx="8917" formatCode="General">
                  <c:v>2.08945318319121</c:v>
                </c:pt>
                <c:pt idx="8918" formatCode="General">
                  <c:v>2.0894465664017599</c:v>
                </c:pt>
                <c:pt idx="8919" formatCode="General">
                  <c:v>2.0894399487448299</c:v>
                </c:pt>
                <c:pt idx="8920" formatCode="General">
                  <c:v>2.0894333302196499</c:v>
                </c:pt>
                <c:pt idx="8921" formatCode="General">
                  <c:v>2.0894267108255602</c:v>
                </c:pt>
                <c:pt idx="8922" formatCode="General">
                  <c:v>2.0894200905619802</c:v>
                </c:pt>
                <c:pt idx="8923" formatCode="General">
                  <c:v>2.0894134694284401</c:v>
                </c:pt>
                <c:pt idx="8924" formatCode="General">
                  <c:v>2.08940684742455</c:v>
                </c:pt>
                <c:pt idx="8925" formatCode="General">
                  <c:v>2.0894002245500198</c:v>
                </c:pt>
                <c:pt idx="8926" formatCode="General">
                  <c:v>2.0893936008046499</c:v>
                </c:pt>
                <c:pt idx="8927" formatCode="General">
                  <c:v>2.0893869761883299</c:v>
                </c:pt>
                <c:pt idx="8928" formatCode="General">
                  <c:v>2.0893803507010298</c:v>
                </c:pt>
                <c:pt idx="8929" formatCode="General">
                  <c:v>2.0893737243428401</c:v>
                </c:pt>
                <c:pt idx="8930" formatCode="General">
                  <c:v>2.0893670971138998</c:v>
                </c:pt>
                <c:pt idx="8931" formatCode="General">
                  <c:v>2.0893604690144798</c:v>
                </c:pt>
                <c:pt idx="8932" formatCode="General">
                  <c:v>2.0893538400449101</c:v>
                </c:pt>
                <c:pt idx="8933" formatCode="General">
                  <c:v>2.0893472102056099</c:v>
                </c:pt>
                <c:pt idx="8934" formatCode="General">
                  <c:v>2.0893405794971001</c:v>
                </c:pt>
                <c:pt idx="8935" formatCode="General">
                  <c:v>2.0893339479199802</c:v>
                </c:pt>
                <c:pt idx="8936" formatCode="General">
                  <c:v>2.0893273154749199</c:v>
                </c:pt>
                <c:pt idx="8937" formatCode="General">
                  <c:v>2.0893206821626999</c:v>
                </c:pt>
                <c:pt idx="8938" formatCode="General">
                  <c:v>2.0893140479841699</c:v>
                </c:pt>
                <c:pt idx="8939" formatCode="General">
                  <c:v>2.0893076090544498</c:v>
                </c:pt>
                <c:pt idx="8940" formatCode="General">
                  <c:v>2.0893009759538002</c:v>
                </c:pt>
                <c:pt idx="8941" formatCode="General">
                  <c:v>2.0892943420269701</c:v>
                </c:pt>
                <c:pt idx="8942" formatCode="General">
                  <c:v>2.0892877072755298</c:v>
                </c:pt>
                <c:pt idx="8943" formatCode="General">
                  <c:v>2.0892810717011798</c:v>
                </c:pt>
                <c:pt idx="8944" formatCode="General">
                  <c:v>2.0892744353056898</c:v>
                </c:pt>
                <c:pt idx="8945" formatCode="General">
                  <c:v>2.0892677980909302</c:v>
                </c:pt>
                <c:pt idx="8946" formatCode="General">
                  <c:v>2.0892611600588298</c:v>
                </c:pt>
                <c:pt idx="8947" formatCode="General">
                  <c:v>2.08925452121143</c:v>
                </c:pt>
                <c:pt idx="8948" formatCode="General">
                  <c:v>2.0892478815508402</c:v>
                </c:pt>
                <c:pt idx="8949" formatCode="General">
                  <c:v>2.0892412410792498</c:v>
                </c:pt>
                <c:pt idx="8950" formatCode="General">
                  <c:v>2.0892345997989601</c:v>
                </c:pt>
                <c:pt idx="8951" formatCode="General">
                  <c:v>2.0892279577123198</c:v>
                </c:pt>
                <c:pt idx="8952" formatCode="General">
                  <c:v>2.0892213148217902</c:v>
                </c:pt>
                <c:pt idx="8953" formatCode="General">
                  <c:v>2.0892146711298998</c:v>
                </c:pt>
                <c:pt idx="8954" formatCode="General">
                  <c:v>2.0892080266392798</c:v>
                </c:pt>
                <c:pt idx="8955" formatCode="General">
                  <c:v>2.0892013813526198</c:v>
                </c:pt>
                <c:pt idx="8956" formatCode="General">
                  <c:v>2.08919473527272</c:v>
                </c:pt>
                <c:pt idx="8957" formatCode="General">
                  <c:v>2.0891880884024401</c:v>
                </c:pt>
                <c:pt idx="8958" formatCode="General">
                  <c:v>2.0891814407447402</c:v>
                </c:pt>
                <c:pt idx="8959" formatCode="General">
                  <c:v>2.0891747923026598</c:v>
                </c:pt>
                <c:pt idx="8960" formatCode="General">
                  <c:v>2.0891681430793301</c:v>
                </c:pt>
                <c:pt idx="8961" formatCode="General">
                  <c:v>2.0891614930779401</c:v>
                </c:pt>
                <c:pt idx="8962" formatCode="General">
                  <c:v>2.0891548423018</c:v>
                </c:pt>
                <c:pt idx="8963" formatCode="General">
                  <c:v>2.0891481907542602</c:v>
                </c:pt>
                <c:pt idx="8964" formatCode="General">
                  <c:v>2.0891415384387999</c:v>
                </c:pt>
                <c:pt idx="8965" formatCode="General">
                  <c:v>2.0891348853589502</c:v>
                </c:pt>
                <c:pt idx="8966" formatCode="General">
                  <c:v>2.0891282315183499</c:v>
                </c:pt>
                <c:pt idx="8967" formatCode="General">
                  <c:v>2.0891215769206801</c:v>
                </c:pt>
                <c:pt idx="8968" formatCode="General">
                  <c:v>2.0891149215697702</c:v>
                </c:pt>
                <c:pt idx="8969" formatCode="General">
                  <c:v>2.0891082654694602</c:v>
                </c:pt>
                <c:pt idx="8970" formatCode="General">
                  <c:v>2.08910160862373</c:v>
                </c:pt>
                <c:pt idx="8971" formatCode="General">
                  <c:v>2.0890949510366199</c:v>
                </c:pt>
                <c:pt idx="8972" formatCode="General">
                  <c:v>2.0890882927122498</c:v>
                </c:pt>
                <c:pt idx="8973" formatCode="General">
                  <c:v>2.0890816336548301</c:v>
                </c:pt>
                <c:pt idx="8974" formatCode="General">
                  <c:v>2.08907497386866</c:v>
                </c:pt>
                <c:pt idx="8975" formatCode="General">
                  <c:v>2.0890683133580898</c:v>
                </c:pt>
                <c:pt idx="8976" formatCode="General">
                  <c:v>2.0890616521276</c:v>
                </c:pt>
                <c:pt idx="8977" formatCode="General">
                  <c:v>2.0890549901817099</c:v>
                </c:pt>
                <c:pt idx="8978" formatCode="General">
                  <c:v>2.0890483275250502</c:v>
                </c:pt>
                <c:pt idx="8979" formatCode="General">
                  <c:v>2.08904166416231</c:v>
                </c:pt>
                <c:pt idx="8980" formatCode="General">
                  <c:v>2.08903500009826</c:v>
                </c:pt>
                <c:pt idx="8981" formatCode="General">
                  <c:v>2.0890283353377801</c:v>
                </c:pt>
                <c:pt idx="8982" formatCode="General">
                  <c:v>2.0890216698857902</c:v>
                </c:pt>
                <c:pt idx="8983" formatCode="General">
                  <c:v>2.0890150037473201</c:v>
                </c:pt>
                <c:pt idx="8984" formatCode="General">
                  <c:v>2.0890083369274599</c:v>
                </c:pt>
                <c:pt idx="8985" formatCode="General">
                  <c:v>2.08900166943139</c:v>
                </c:pt>
                <c:pt idx="8986" formatCode="General">
                  <c:v>2.0889950012643501</c:v>
                </c:pt>
                <c:pt idx="8987" formatCode="General">
                  <c:v>2.08898833243168</c:v>
                </c:pt>
                <c:pt idx="8988" formatCode="General">
                  <c:v>2.0889816629387798</c:v>
                </c:pt>
                <c:pt idx="8989" formatCode="General">
                  <c:v>2.0889749927911199</c:v>
                </c:pt>
                <c:pt idx="8990" formatCode="General">
                  <c:v>2.0889683219942698</c:v>
                </c:pt>
                <c:pt idx="8991" formatCode="General">
                  <c:v>2.0889616505538502</c:v>
                </c:pt>
                <c:pt idx="8992" formatCode="General">
                  <c:v>2.0889549784755501</c:v>
                </c:pt>
                <c:pt idx="8993" formatCode="General">
                  <c:v>2.0889483057651699</c:v>
                </c:pt>
                <c:pt idx="8994" formatCode="General">
                  <c:v>2.0889416324285301</c:v>
                </c:pt>
                <c:pt idx="8995" formatCode="General">
                  <c:v>2.08893495847156</c:v>
                </c:pt>
                <c:pt idx="8996" formatCode="General">
                  <c:v>2.0889282839002301</c:v>
                </c:pt>
                <c:pt idx="8997" formatCode="General">
                  <c:v>2.0889216087206099</c:v>
                </c:pt>
                <c:pt idx="8998" formatCode="General">
                  <c:v>2.0889149329388199</c:v>
                </c:pt>
                <c:pt idx="8999" formatCode="General">
                  <c:v>2.0889082565610502</c:v>
                </c:pt>
                <c:pt idx="9000" formatCode="General">
                  <c:v>2.0889015795935499</c:v>
                </c:pt>
                <c:pt idx="9001" formatCode="General">
                  <c:v>2.0888949020426502</c:v>
                </c:pt>
                <c:pt idx="9002" formatCode="General">
                  <c:v>2.0888882239147399</c:v>
                </c:pt>
                <c:pt idx="9003" formatCode="General">
                  <c:v>2.0888815452162599</c:v>
                </c:pt>
                <c:pt idx="9004" formatCode="General">
                  <c:v>2.0888748659537302</c:v>
                </c:pt>
                <c:pt idx="9005" formatCode="General">
                  <c:v>2.0888681861337401</c:v>
                </c:pt>
                <c:pt idx="9006" formatCode="General">
                  <c:v>2.0888615057629099</c:v>
                </c:pt>
                <c:pt idx="9007" formatCode="General">
                  <c:v>2.0888548248479601</c:v>
                </c:pt>
                <c:pt idx="9008" formatCode="General">
                  <c:v>2.0888481433956301</c:v>
                </c:pt>
                <c:pt idx="9009" formatCode="General">
                  <c:v>2.0888414614127502</c:v>
                </c:pt>
                <c:pt idx="9010" formatCode="General">
                  <c:v>2.0888347789062101</c:v>
                </c:pt>
                <c:pt idx="9011" formatCode="General">
                  <c:v>2.0888280958829202</c:v>
                </c:pt>
                <c:pt idx="9012" formatCode="General">
                  <c:v>2.0888214123498998</c:v>
                </c:pt>
                <c:pt idx="9013" formatCode="General">
                  <c:v>2.0888147283141798</c:v>
                </c:pt>
                <c:pt idx="9014" formatCode="General">
                  <c:v>2.08880804378287</c:v>
                </c:pt>
                <c:pt idx="9015" formatCode="General">
                  <c:v>2.0888013587631402</c:v>
                </c:pt>
                <c:pt idx="9016" formatCode="General">
                  <c:v>2.08879467326219</c:v>
                </c:pt>
                <c:pt idx="9017" formatCode="General">
                  <c:v>2.0887879872873101</c:v>
                </c:pt>
                <c:pt idx="9018" formatCode="General">
                  <c:v>2.08878130084581</c:v>
                </c:pt>
                <c:pt idx="9019" formatCode="General">
                  <c:v>2.08877461394506</c:v>
                </c:pt>
                <c:pt idx="9020" formatCode="General">
                  <c:v>2.0887679265925101</c:v>
                </c:pt>
                <c:pt idx="9021" formatCode="General">
                  <c:v>2.08876123879562</c:v>
                </c:pt>
                <c:pt idx="9022" formatCode="General">
                  <c:v>2.08875455056193</c:v>
                </c:pt>
                <c:pt idx="9023" formatCode="General">
                  <c:v>2.0887480603349502</c:v>
                </c:pt>
                <c:pt idx="9024" formatCode="General">
                  <c:v>2.0887413740502199</c:v>
                </c:pt>
                <c:pt idx="9025" formatCode="General">
                  <c:v>2.0887346873876198</c:v>
                </c:pt>
                <c:pt idx="9026" formatCode="General">
                  <c:v>2.0887280003552902</c:v>
                </c:pt>
                <c:pt idx="9027" formatCode="General">
                  <c:v>2.0887213129613902</c:v>
                </c:pt>
                <c:pt idx="9028" formatCode="General">
                  <c:v>2.08871462521416</c:v>
                </c:pt>
                <c:pt idx="9029" formatCode="General">
                  <c:v>2.0887079371218702</c:v>
                </c:pt>
                <c:pt idx="9030" formatCode="General">
                  <c:v>2.08870124869286</c:v>
                </c:pt>
                <c:pt idx="9031" formatCode="General">
                  <c:v>2.0886945599355098</c:v>
                </c:pt>
                <c:pt idx="9032" formatCode="General">
                  <c:v>2.0886878708582501</c:v>
                </c:pt>
                <c:pt idx="9033" formatCode="General">
                  <c:v>2.08868118146958</c:v>
                </c:pt>
                <c:pt idx="9034" formatCode="General">
                  <c:v>2.0886744917780198</c:v>
                </c:pt>
                <c:pt idx="9035" formatCode="General">
                  <c:v>2.0886678017921501</c:v>
                </c:pt>
                <c:pt idx="9036" formatCode="General">
                  <c:v>2.08866111152062</c:v>
                </c:pt>
                <c:pt idx="9037" formatCode="General">
                  <c:v>2.0886544209721101</c:v>
                </c:pt>
                <c:pt idx="9038" formatCode="General">
                  <c:v>2.0886477301553499</c:v>
                </c:pt>
                <c:pt idx="9039" formatCode="General">
                  <c:v>2.0886410390791399</c:v>
                </c:pt>
                <c:pt idx="9040" formatCode="General">
                  <c:v>2.08863434775229</c:v>
                </c:pt>
                <c:pt idx="9041" formatCode="General">
                  <c:v>2.0886276561836898</c:v>
                </c:pt>
                <c:pt idx="9042" formatCode="General">
                  <c:v>2.08862096438228</c:v>
                </c:pt>
                <c:pt idx="9043" formatCode="General">
                  <c:v>2.08861427235701</c:v>
                </c:pt>
                <c:pt idx="9044" formatCode="General">
                  <c:v>2.0886075801169302</c:v>
                </c:pt>
                <c:pt idx="9045" formatCode="General">
                  <c:v>2.0886008876711002</c:v>
                </c:pt>
                <c:pt idx="9046" formatCode="General">
                  <c:v>2.0885941950286302</c:v>
                </c:pt>
                <c:pt idx="9047" formatCode="General">
                  <c:v>2.0885875021986999</c:v>
                </c:pt>
                <c:pt idx="9048" formatCode="General">
                  <c:v>2.08858080919051</c:v>
                </c:pt>
                <c:pt idx="9049" formatCode="General">
                  <c:v>2.0885741160133202</c:v>
                </c:pt>
                <c:pt idx="9050" formatCode="General">
                  <c:v>2.0885674226764301</c:v>
                </c:pt>
                <c:pt idx="9051" formatCode="General">
                  <c:v>2.0885607291891901</c:v>
                </c:pt>
                <c:pt idx="9052" formatCode="General">
                  <c:v>2.0885540355609802</c:v>
                </c:pt>
                <c:pt idx="9053" formatCode="General">
                  <c:v>2.0885473418012301</c:v>
                </c:pt>
                <c:pt idx="9054" formatCode="General">
                  <c:v>2.0885406479194302</c:v>
                </c:pt>
                <c:pt idx="9055" formatCode="General">
                  <c:v>2.0885339539250798</c:v>
                </c:pt>
                <c:pt idx="9056" formatCode="General">
                  <c:v>2.08852725982775</c:v>
                </c:pt>
                <c:pt idx="9057" formatCode="General">
                  <c:v>2.0885205656370398</c:v>
                </c:pt>
                <c:pt idx="9058" formatCode="General">
                  <c:v>2.0885138713625899</c:v>
                </c:pt>
                <c:pt idx="9059" formatCode="General">
                  <c:v>2.0885071770140802</c:v>
                </c:pt>
                <c:pt idx="9060" formatCode="General">
                  <c:v>2.0885004826012299</c:v>
                </c:pt>
                <c:pt idx="9061" formatCode="General">
                  <c:v>2.0884937881337899</c:v>
                </c:pt>
                <c:pt idx="9062" formatCode="General">
                  <c:v>2.08848709362158</c:v>
                </c:pt>
                <c:pt idx="9063" formatCode="General">
                  <c:v>2.0884803990743901</c:v>
                </c:pt>
                <c:pt idx="9064" formatCode="General">
                  <c:v>2.08847370450213</c:v>
                </c:pt>
                <c:pt idx="9065" formatCode="General">
                  <c:v>2.0884670099146798</c:v>
                </c:pt>
                <c:pt idx="9066" formatCode="General">
                  <c:v>2.0884603153219801</c:v>
                </c:pt>
                <c:pt idx="9067" formatCode="General">
                  <c:v>2.0884536207340001</c:v>
                </c:pt>
                <c:pt idx="9068" formatCode="General">
                  <c:v>2.0884469261607599</c:v>
                </c:pt>
                <c:pt idx="9069" formatCode="General">
                  <c:v>2.0884402316122701</c:v>
                </c:pt>
                <c:pt idx="9070" formatCode="General">
                  <c:v>2.08843353709862</c:v>
                </c:pt>
                <c:pt idx="9071" formatCode="General">
                  <c:v>2.08842684262989</c:v>
                </c:pt>
                <c:pt idx="9072" formatCode="General">
                  <c:v>2.0884201482162101</c:v>
                </c:pt>
                <c:pt idx="9073" formatCode="General">
                  <c:v>2.0884134538677501</c:v>
                </c:pt>
                <c:pt idx="9074" formatCode="General">
                  <c:v>2.08840675959466</c:v>
                </c:pt>
                <c:pt idx="9075" formatCode="General">
                  <c:v>2.0884000654071802</c:v>
                </c:pt>
                <c:pt idx="9076" formatCode="General">
                  <c:v>2.0883933713155298</c:v>
                </c:pt>
                <c:pt idx="9077" formatCode="General">
                  <c:v>2.08838667732996</c:v>
                </c:pt>
                <c:pt idx="9078" formatCode="General">
                  <c:v>2.0883799834607699</c:v>
                </c:pt>
                <c:pt idx="9079" formatCode="General">
                  <c:v>2.0883732897182501</c:v>
                </c:pt>
                <c:pt idx="9080" formatCode="General">
                  <c:v>2.0883665961127398</c:v>
                </c:pt>
                <c:pt idx="9081" formatCode="General">
                  <c:v>2.0883599026546</c:v>
                </c:pt>
                <c:pt idx="9082" formatCode="General">
                  <c:v>2.0883532093541701</c:v>
                </c:pt>
                <c:pt idx="9083" formatCode="General">
                  <c:v>2.08834651622186</c:v>
                </c:pt>
                <c:pt idx="9084" formatCode="General">
                  <c:v>2.0883398232680901</c:v>
                </c:pt>
                <c:pt idx="9085" formatCode="General">
                  <c:v>2.0883331305032602</c:v>
                </c:pt>
                <c:pt idx="9086" formatCode="General">
                  <c:v>2.0883264379378401</c:v>
                </c:pt>
                <c:pt idx="9087" formatCode="General">
                  <c:v>2.0883197455822802</c:v>
                </c:pt>
                <c:pt idx="9088" formatCode="General">
                  <c:v>2.08831305344706</c:v>
                </c:pt>
                <c:pt idx="9089" formatCode="General">
                  <c:v>2.08830636154268</c:v>
                </c:pt>
                <c:pt idx="9090" formatCode="General">
                  <c:v>2.0882996698796301</c:v>
                </c:pt>
                <c:pt idx="9091" formatCode="General">
                  <c:v>2.0882929784684601</c:v>
                </c:pt>
                <c:pt idx="9092" formatCode="General">
                  <c:v>2.0882862873196801</c:v>
                </c:pt>
                <c:pt idx="9093" formatCode="General">
                  <c:v>2.0882795964438601</c:v>
                </c:pt>
                <c:pt idx="9094" formatCode="General">
                  <c:v>2.0882729058515501</c:v>
                </c:pt>
                <c:pt idx="9095" formatCode="General">
                  <c:v>2.08826621555332</c:v>
                </c:pt>
                <c:pt idx="9096" formatCode="General">
                  <c:v>2.0882595255597498</c:v>
                </c:pt>
                <c:pt idx="9097" formatCode="General">
                  <c:v>2.0882528358814598</c:v>
                </c:pt>
                <c:pt idx="9098" formatCode="General">
                  <c:v>2.0882461465290199</c:v>
                </c:pt>
                <c:pt idx="9099" formatCode="General">
                  <c:v>2.0882394575130601</c:v>
                </c:pt>
                <c:pt idx="9100" formatCode="General">
                  <c:v>2.0882327688442102</c:v>
                </c:pt>
                <c:pt idx="9101" formatCode="General">
                  <c:v>2.0882260805330999</c:v>
                </c:pt>
                <c:pt idx="9102" formatCode="General">
                  <c:v>2.0882193925903501</c:v>
                </c:pt>
                <c:pt idx="9103" formatCode="General">
                  <c:v>2.0882127050266299</c:v>
                </c:pt>
                <c:pt idx="9104" formatCode="General">
                  <c:v>2.0882060178525799</c:v>
                </c:pt>
                <c:pt idx="9105" formatCode="General">
                  <c:v>2.0881993310788598</c:v>
                </c:pt>
                <c:pt idx="9106" formatCode="General">
                  <c:v>2.0881928422193399</c:v>
                </c:pt>
                <c:pt idx="9107" formatCode="General">
                  <c:v>2.0881861590252999</c:v>
                </c:pt>
                <c:pt idx="9108" formatCode="General">
                  <c:v>2.0881794762982202</c:v>
                </c:pt>
                <c:pt idx="9109" formatCode="General">
                  <c:v>2.0881727940491599</c:v>
                </c:pt>
                <c:pt idx="9110" formatCode="General">
                  <c:v>2.0881661122891702</c:v>
                </c:pt>
                <c:pt idx="9111" formatCode="General">
                  <c:v>2.0881594310293301</c:v>
                </c:pt>
                <c:pt idx="9112" formatCode="General">
                  <c:v>2.0881527502806998</c:v>
                </c:pt>
                <c:pt idx="9113" formatCode="General">
                  <c:v>2.0881460700543699</c:v>
                </c:pt>
                <c:pt idx="9114" formatCode="General">
                  <c:v>2.0881393903614298</c:v>
                </c:pt>
                <c:pt idx="9115" formatCode="General">
                  <c:v>2.08813271121296</c:v>
                </c:pt>
                <c:pt idx="9116" formatCode="General">
                  <c:v>2.0881260326200701</c:v>
                </c:pt>
                <c:pt idx="9117" formatCode="General">
                  <c:v>2.0881193545938599</c:v>
                </c:pt>
                <c:pt idx="9118" formatCode="General">
                  <c:v>2.0881126771454501</c:v>
                </c:pt>
                <c:pt idx="9119" formatCode="General">
                  <c:v>2.08810600028594</c:v>
                </c:pt>
                <c:pt idx="9120" formatCode="General">
                  <c:v>2.08809932402646</c:v>
                </c:pt>
                <c:pt idx="9121" formatCode="General">
                  <c:v>2.0880926483781201</c:v>
                </c:pt>
                <c:pt idx="9122" formatCode="General">
                  <c:v>2.08808597335205</c:v>
                </c:pt>
                <c:pt idx="9123" formatCode="General">
                  <c:v>2.0880792989593799</c:v>
                </c:pt>
                <c:pt idx="9124" formatCode="General">
                  <c:v>2.0880726252112298</c:v>
                </c:pt>
                <c:pt idx="9125" formatCode="General">
                  <c:v>2.0880659521187401</c:v>
                </c:pt>
                <c:pt idx="9126" formatCode="General">
                  <c:v>2.0880592796930499</c:v>
                </c:pt>
                <c:pt idx="9127" formatCode="General">
                  <c:v>2.0880526079452801</c:v>
                </c:pt>
                <c:pt idx="9128" formatCode="General">
                  <c:v>2.0880459368865498</c:v>
                </c:pt>
                <c:pt idx="9129" formatCode="General">
                  <c:v>2.0880392665280301</c:v>
                </c:pt>
                <c:pt idx="9130" formatCode="General">
                  <c:v>2.08803259688082</c:v>
                </c:pt>
                <c:pt idx="9131" formatCode="General">
                  <c:v>2.0880259279560498</c:v>
                </c:pt>
                <c:pt idx="9132" formatCode="General">
                  <c:v>2.0880192597648701</c:v>
                </c:pt>
                <c:pt idx="9133" formatCode="General">
                  <c:v>2.0880125923183899</c:v>
                </c:pt>
                <c:pt idx="9134" formatCode="General">
                  <c:v>2.0880059256277099</c:v>
                </c:pt>
                <c:pt idx="9135" formatCode="General">
                  <c:v>2.0879992597039898</c:v>
                </c:pt>
                <c:pt idx="9136" formatCode="General">
                  <c:v>2.0879925945583002</c:v>
                </c:pt>
                <c:pt idx="9137" formatCode="General">
                  <c:v>2.08798593020177</c:v>
                </c:pt>
                <c:pt idx="9138" formatCode="General">
                  <c:v>2.0879792666454899</c:v>
                </c:pt>
                <c:pt idx="9139" formatCode="General">
                  <c:v>2.0879726039005502</c:v>
                </c:pt>
                <c:pt idx="9140" formatCode="General">
                  <c:v>2.0879659419780401</c:v>
                </c:pt>
                <c:pt idx="9141" formatCode="General">
                  <c:v>2.0879592808890202</c:v>
                </c:pt>
                <c:pt idx="9142" formatCode="General">
                  <c:v>2.0879526206445802</c:v>
                </c:pt>
                <c:pt idx="9143" formatCode="General">
                  <c:v>2.08794596125575</c:v>
                </c:pt>
                <c:pt idx="9144" formatCode="General">
                  <c:v>2.0879393027335902</c:v>
                </c:pt>
                <c:pt idx="9145" formatCode="General">
                  <c:v>2.0879326450891198</c:v>
                </c:pt>
                <c:pt idx="9146" formatCode="General">
                  <c:v>2.0879259883333798</c:v>
                </c:pt>
                <c:pt idx="9147" formatCode="General">
                  <c:v>2.08791933247735</c:v>
                </c:pt>
                <c:pt idx="9148" formatCode="General">
                  <c:v>2.0879126775320498</c:v>
                </c:pt>
                <c:pt idx="9149" formatCode="General">
                  <c:v>2.0879060235084301</c:v>
                </c:pt>
                <c:pt idx="9150" formatCode="General">
                  <c:v>2.0878993704174702</c:v>
                </c:pt>
                <c:pt idx="9151" formatCode="General">
                  <c:v>2.0878927182701101</c:v>
                </c:pt>
                <c:pt idx="9152" formatCode="General">
                  <c:v>2.0878860670772799</c:v>
                </c:pt>
                <c:pt idx="9153" formatCode="General">
                  <c:v>2.0878794168498902</c:v>
                </c:pt>
                <c:pt idx="9154" formatCode="General">
                  <c:v>2.08787276759884</c:v>
                </c:pt>
                <c:pt idx="9155" formatCode="General">
                  <c:v>2.0878661193349801</c:v>
                </c:pt>
                <c:pt idx="9156" formatCode="General">
                  <c:v>2.0878594720691899</c:v>
                </c:pt>
                <c:pt idx="9157" formatCode="General">
                  <c:v>2.0878528258122699</c:v>
                </c:pt>
                <c:pt idx="9158" formatCode="General">
                  <c:v>2.0878461805750699</c:v>
                </c:pt>
                <c:pt idx="9159" formatCode="General">
                  <c:v>2.0878395363683402</c:v>
                </c:pt>
                <c:pt idx="9160" formatCode="General">
                  <c:v>2.08783289320287</c:v>
                </c:pt>
                <c:pt idx="9161" formatCode="General">
                  <c:v>2.0878262510893801</c:v>
                </c:pt>
                <c:pt idx="9162" formatCode="General">
                  <c:v>2.0878196100386099</c:v>
                </c:pt>
                <c:pt idx="9163" formatCode="General">
                  <c:v>2.08781297006125</c:v>
                </c:pt>
                <c:pt idx="9164" formatCode="General">
                  <c:v>2.08780633116795</c:v>
                </c:pt>
                <c:pt idx="9165" formatCode="General">
                  <c:v>2.0877996933693699</c:v>
                </c:pt>
                <c:pt idx="9166" formatCode="General">
                  <c:v>2.08779305667611</c:v>
                </c:pt>
                <c:pt idx="9167" formatCode="General">
                  <c:v>2.08778642109877</c:v>
                </c:pt>
                <c:pt idx="9168" formatCode="General">
                  <c:v>2.0877797866479102</c:v>
                </c:pt>
                <c:pt idx="9169" formatCode="General">
                  <c:v>2.0877731533340498</c:v>
                </c:pt>
                <c:pt idx="9170" formatCode="General">
                  <c:v>2.0877665211677101</c:v>
                </c:pt>
                <c:pt idx="9171" formatCode="General">
                  <c:v>2.0877598901593601</c:v>
                </c:pt>
                <c:pt idx="9172" formatCode="General">
                  <c:v>2.0877532603194502</c:v>
                </c:pt>
                <c:pt idx="9173" formatCode="General">
                  <c:v>2.0877466316583901</c:v>
                </c:pt>
                <c:pt idx="9174" formatCode="General">
                  <c:v>2.0877400041865601</c:v>
                </c:pt>
                <c:pt idx="9175" formatCode="General">
                  <c:v>2.0877333779143301</c:v>
                </c:pt>
                <c:pt idx="9176" formatCode="General">
                  <c:v>2.0877267528520198</c:v>
                </c:pt>
                <c:pt idx="9177" formatCode="General">
                  <c:v>2.0877201290099099</c:v>
                </c:pt>
                <c:pt idx="9178" formatCode="General">
                  <c:v>2.0877135063982801</c:v>
                </c:pt>
                <c:pt idx="9179" formatCode="General">
                  <c:v>2.0877068850273401</c:v>
                </c:pt>
                <c:pt idx="9180" formatCode="General">
                  <c:v>2.0877002649073</c:v>
                </c:pt>
                <c:pt idx="9181" formatCode="General">
                  <c:v>2.0876936460483102</c:v>
                </c:pt>
                <c:pt idx="9182" formatCode="General">
                  <c:v>2.08768702846052</c:v>
                </c:pt>
                <c:pt idx="9183" formatCode="General">
                  <c:v>2.087680412154</c:v>
                </c:pt>
                <c:pt idx="9184" formatCode="General">
                  <c:v>2.0876737971388399</c:v>
                </c:pt>
                <c:pt idx="9185" formatCode="General">
                  <c:v>2.08766718342505</c:v>
                </c:pt>
                <c:pt idx="9186" formatCode="General">
                  <c:v>2.0876605710226301</c:v>
                </c:pt>
                <c:pt idx="9187" formatCode="General">
                  <c:v>2.0876539599415298</c:v>
                </c:pt>
                <c:pt idx="9188" formatCode="General">
                  <c:v>2.0876473501916801</c:v>
                </c:pt>
                <c:pt idx="9189" formatCode="General">
                  <c:v>2.0876407417829799</c:v>
                </c:pt>
                <c:pt idx="9190" formatCode="General">
                  <c:v>2.0876343335346998</c:v>
                </c:pt>
                <c:pt idx="9191" formatCode="General">
                  <c:v>2.0876277305587698</c:v>
                </c:pt>
                <c:pt idx="9192" formatCode="General">
                  <c:v>2.0876211289869699</c:v>
                </c:pt>
                <c:pt idx="9193" formatCode="General">
                  <c:v>2.0876145288294001</c:v>
                </c:pt>
                <c:pt idx="9194" formatCode="General">
                  <c:v>2.0876079300961101</c:v>
                </c:pt>
                <c:pt idx="9195" formatCode="General">
                  <c:v>2.0876013327971399</c:v>
                </c:pt>
                <c:pt idx="9196" formatCode="General">
                  <c:v>2.0875947369424601</c:v>
                </c:pt>
                <c:pt idx="9197" formatCode="General">
                  <c:v>2.08758814254203</c:v>
                </c:pt>
                <c:pt idx="9198" formatCode="General">
                  <c:v>2.0875815496057801</c:v>
                </c:pt>
                <c:pt idx="9199" formatCode="General">
                  <c:v>2.0875749581435801</c:v>
                </c:pt>
                <c:pt idx="9200" formatCode="General">
                  <c:v>2.0875683681652801</c:v>
                </c:pt>
                <c:pt idx="9201" formatCode="General">
                  <c:v>2.0875617796807</c:v>
                </c:pt>
                <c:pt idx="9202" formatCode="General">
                  <c:v>2.0875551926995901</c:v>
                </c:pt>
                <c:pt idx="9203" formatCode="General">
                  <c:v>2.0875486072317102</c:v>
                </c:pt>
                <c:pt idx="9204" formatCode="General">
                  <c:v>2.0875420232867401</c:v>
                </c:pt>
                <c:pt idx="9205" formatCode="General">
                  <c:v>2.0875354408743401</c:v>
                </c:pt>
                <c:pt idx="9206" formatCode="General">
                  <c:v>2.0875288600041402</c:v>
                </c:pt>
                <c:pt idx="9207" formatCode="General">
                  <c:v>2.0875222806856999</c:v>
                </c:pt>
                <c:pt idx="9208" formatCode="General">
                  <c:v>2.08751570292858</c:v>
                </c:pt>
                <c:pt idx="9209" formatCode="General">
                  <c:v>2.0875091267422601</c:v>
                </c:pt>
                <c:pt idx="9210" formatCode="General">
                  <c:v>2.0875025521362098</c:v>
                </c:pt>
                <c:pt idx="9211" formatCode="General">
                  <c:v>2.08749597911984</c:v>
                </c:pt>
                <c:pt idx="9212" formatCode="General">
                  <c:v>2.0874894077025301</c:v>
                </c:pt>
                <c:pt idx="9213" formatCode="General">
                  <c:v>2.0874828378936101</c:v>
                </c:pt>
                <c:pt idx="9214" formatCode="General">
                  <c:v>2.0874762697023499</c:v>
                </c:pt>
                <c:pt idx="9215" formatCode="General">
                  <c:v>2.0874697031380198</c:v>
                </c:pt>
                <c:pt idx="9216" formatCode="General">
                  <c:v>2.0874631382098001</c:v>
                </c:pt>
                <c:pt idx="9217" formatCode="General">
                  <c:v>2.0874565749268599</c:v>
                </c:pt>
                <c:pt idx="9218" formatCode="General">
                  <c:v>2.0874500132982998</c:v>
                </c:pt>
                <c:pt idx="9219" formatCode="General">
                  <c:v>2.08744345333319</c:v>
                </c:pt>
                <c:pt idx="9220" formatCode="General">
                  <c:v>2.0874368950405402</c:v>
                </c:pt>
                <c:pt idx="9221" formatCode="General">
                  <c:v>2.08743033842932</c:v>
                </c:pt>
                <c:pt idx="9222" formatCode="General">
                  <c:v>2.0874237835084499</c:v>
                </c:pt>
                <c:pt idx="9223" formatCode="General">
                  <c:v>2.0874172302868099</c:v>
                </c:pt>
                <c:pt idx="9224" formatCode="General">
                  <c:v>2.0874106787732098</c:v>
                </c:pt>
                <c:pt idx="9225" formatCode="General">
                  <c:v>2.0874041289764498</c:v>
                </c:pt>
                <c:pt idx="9226" formatCode="General">
                  <c:v>2.0873975809052299</c:v>
                </c:pt>
                <c:pt idx="9227" formatCode="General">
                  <c:v>2.08739103456824</c:v>
                </c:pt>
                <c:pt idx="9228" formatCode="General">
                  <c:v>2.0873844899741001</c:v>
                </c:pt>
                <c:pt idx="9229" formatCode="General">
                  <c:v>2.08737794713138</c:v>
                </c:pt>
                <c:pt idx="9230" formatCode="General">
                  <c:v>2.0873714060486002</c:v>
                </c:pt>
                <c:pt idx="9231" formatCode="General">
                  <c:v>2.0873648667342199</c:v>
                </c:pt>
                <c:pt idx="9232" formatCode="General">
                  <c:v>2.08735832919667</c:v>
                </c:pt>
                <c:pt idx="9233" formatCode="General">
                  <c:v>2.0873517934443</c:v>
                </c:pt>
                <c:pt idx="9234" formatCode="General">
                  <c:v>2.0873452594854101</c:v>
                </c:pt>
                <c:pt idx="9235" formatCode="General">
                  <c:v>2.0873387273282802</c:v>
                </c:pt>
                <c:pt idx="9236" formatCode="General">
                  <c:v>2.0873321969810799</c:v>
                </c:pt>
                <c:pt idx="9237" formatCode="General">
                  <c:v>2.0873256684519599</c:v>
                </c:pt>
                <c:pt idx="9238" formatCode="General">
                  <c:v>2.0873191417490098</c:v>
                </c:pt>
                <c:pt idx="9239" formatCode="General">
                  <c:v>2.0873126168802498</c:v>
                </c:pt>
                <c:pt idx="9240" formatCode="General">
                  <c:v>2.0873060938536701</c:v>
                </c:pt>
                <c:pt idx="9241" formatCode="General">
                  <c:v>2.0872995726771801</c:v>
                </c:pt>
                <c:pt idx="9242" formatCode="General">
                  <c:v>2.08729305335864</c:v>
                </c:pt>
                <c:pt idx="9243" formatCode="General">
                  <c:v>2.0872865359058501</c:v>
                </c:pt>
                <c:pt idx="9244" formatCode="General">
                  <c:v>2.08728002032657</c:v>
                </c:pt>
                <c:pt idx="9245" formatCode="General">
                  <c:v>2.0872735066284598</c:v>
                </c:pt>
                <c:pt idx="9246" formatCode="General">
                  <c:v>2.08726699481918</c:v>
                </c:pt>
                <c:pt idx="9247" formatCode="General">
                  <c:v>2.0872604849062801</c:v>
                </c:pt>
                <c:pt idx="9248" formatCode="General">
                  <c:v>2.0872539768972702</c:v>
                </c:pt>
                <c:pt idx="9249" formatCode="General">
                  <c:v>2.0872474707996198</c:v>
                </c:pt>
                <c:pt idx="9250" formatCode="General">
                  <c:v>2.0872409666207101</c:v>
                </c:pt>
                <c:pt idx="9251" formatCode="General">
                  <c:v>2.0872344643678802</c:v>
                </c:pt>
                <c:pt idx="9252" formatCode="General">
                  <c:v>2.0872279640484002</c:v>
                </c:pt>
                <c:pt idx="9253" formatCode="General">
                  <c:v>2.0872214656694901</c:v>
                </c:pt>
                <c:pt idx="9254" formatCode="General">
                  <c:v>2.0872149692383002</c:v>
                </c:pt>
                <c:pt idx="9255" formatCode="General">
                  <c:v>2.08720847476192</c:v>
                </c:pt>
                <c:pt idx="9256" formatCode="General">
                  <c:v>2.08720198224739</c:v>
                </c:pt>
                <c:pt idx="9257" formatCode="General">
                  <c:v>2.0871954917016899</c:v>
                </c:pt>
                <c:pt idx="9258" formatCode="General">
                  <c:v>2.0871890031317202</c:v>
                </c:pt>
                <c:pt idx="9259" formatCode="General">
                  <c:v>2.0871825165443401</c:v>
                </c:pt>
                <c:pt idx="9260" formatCode="General">
                  <c:v>2.0871760319463499</c:v>
                </c:pt>
                <c:pt idx="9261" formatCode="General">
                  <c:v>2.0871695493444502</c:v>
                </c:pt>
                <c:pt idx="9262" formatCode="General">
                  <c:v>2.0871630687453302</c:v>
                </c:pt>
                <c:pt idx="9263" formatCode="General">
                  <c:v>2.0871565901556002</c:v>
                </c:pt>
                <c:pt idx="9264" formatCode="General">
                  <c:v>2.08715011358179</c:v>
                </c:pt>
                <c:pt idx="9265" formatCode="General">
                  <c:v>2.0871436390303901</c:v>
                </c:pt>
                <c:pt idx="9266" formatCode="General">
                  <c:v>2.08713716650783</c:v>
                </c:pt>
                <c:pt idx="9267" formatCode="General">
                  <c:v>2.0871306960204499</c:v>
                </c:pt>
                <c:pt idx="9268" formatCode="General">
                  <c:v>2.0871242275745598</c:v>
                </c:pt>
                <c:pt idx="9269" formatCode="General">
                  <c:v>2.08711776117639</c:v>
                </c:pt>
                <c:pt idx="9270" formatCode="General">
                  <c:v>2.0871112968321102</c:v>
                </c:pt>
                <c:pt idx="9271" formatCode="General">
                  <c:v>2.0871048345478198</c:v>
                </c:pt>
                <c:pt idx="9272" formatCode="General">
                  <c:v>2.0870983743295799</c:v>
                </c:pt>
                <c:pt idx="9273" formatCode="General">
                  <c:v>2.0870919161833701</c:v>
                </c:pt>
                <c:pt idx="9274" formatCode="General">
                  <c:v>2.0870854601150901</c:v>
                </c:pt>
                <c:pt idx="9275" formatCode="General">
                  <c:v>2.0870792084052301</c:v>
                </c:pt>
                <c:pt idx="9276" formatCode="General">
                  <c:v>2.0870727592307001</c:v>
                </c:pt>
                <c:pt idx="9277" formatCode="General">
                  <c:v>2.0870663121843398</c:v>
                </c:pt>
                <c:pt idx="9278" formatCode="General">
                  <c:v>2.0870598672721599</c:v>
                </c:pt>
                <c:pt idx="9279" formatCode="General">
                  <c:v>2.0870534245001</c:v>
                </c:pt>
                <c:pt idx="9280" formatCode="General">
                  <c:v>2.0870469838740502</c:v>
                </c:pt>
                <c:pt idx="9281" formatCode="General">
                  <c:v>2.08704054539982</c:v>
                </c:pt>
                <c:pt idx="9282" formatCode="General">
                  <c:v>2.0870341090831701</c:v>
                </c:pt>
                <c:pt idx="9283" formatCode="General">
                  <c:v>2.0870276749297898</c:v>
                </c:pt>
                <c:pt idx="9284" formatCode="General">
                  <c:v>2.0870212429453101</c:v>
                </c:pt>
                <c:pt idx="9285" formatCode="General">
                  <c:v>2.0870148131352999</c:v>
                </c:pt>
                <c:pt idx="9286" formatCode="General">
                  <c:v>2.0870083855052699</c:v>
                </c:pt>
                <c:pt idx="9287" formatCode="General">
                  <c:v>2.0870019600606402</c:v>
                </c:pt>
                <c:pt idx="9288" formatCode="General">
                  <c:v>2.08699553680681</c:v>
                </c:pt>
                <c:pt idx="9289" formatCode="General">
                  <c:v>2.0869891157490899</c:v>
                </c:pt>
                <c:pt idx="9290" formatCode="General">
                  <c:v>2.0869826968927101</c:v>
                </c:pt>
                <c:pt idx="9291" formatCode="General">
                  <c:v>2.08697628024286</c:v>
                </c:pt>
                <c:pt idx="9292" formatCode="General">
                  <c:v>2.08696986580467</c:v>
                </c:pt>
                <c:pt idx="9293" formatCode="General">
                  <c:v>2.08696345358317</c:v>
                </c:pt>
                <c:pt idx="9294" formatCode="General">
                  <c:v>2.08695704358336</c:v>
                </c:pt>
                <c:pt idx="9295" formatCode="General">
                  <c:v>2.0869506358101599</c:v>
                </c:pt>
                <c:pt idx="9296" formatCode="General">
                  <c:v>2.0869442302684198</c:v>
                </c:pt>
                <c:pt idx="9297" formatCode="General">
                  <c:v>2.0869378269629202</c:v>
                </c:pt>
                <c:pt idx="9298" formatCode="General">
                  <c:v>2.08693142589838</c:v>
                </c:pt>
                <c:pt idx="9299" formatCode="General">
                  <c:v>2.0869250270794599</c:v>
                </c:pt>
                <c:pt idx="9300" formatCode="General">
                  <c:v>2.0869186305107501</c:v>
                </c:pt>
                <c:pt idx="9301" formatCode="General">
                  <c:v>2.08691223619675</c:v>
                </c:pt>
                <c:pt idx="9302" formatCode="General">
                  <c:v>2.0869058441419202</c:v>
                </c:pt>
                <c:pt idx="9303" formatCode="General">
                  <c:v>2.0868994543506298</c:v>
                </c:pt>
                <c:pt idx="9304" formatCode="General">
                  <c:v>2.0868930668272001</c:v>
                </c:pt>
                <c:pt idx="9305" formatCode="General">
                  <c:v>2.0868866815758702</c:v>
                </c:pt>
                <c:pt idx="9306" formatCode="General">
                  <c:v>2.0868802986008199</c:v>
                </c:pt>
                <c:pt idx="9307" formatCode="General">
                  <c:v>2.0868739179061402</c:v>
                </c:pt>
                <c:pt idx="9308" formatCode="General">
                  <c:v>2.08686753949587</c:v>
                </c:pt>
                <c:pt idx="9309" formatCode="General">
                  <c:v>2.08686116337398</c:v>
                </c:pt>
                <c:pt idx="9310" formatCode="General">
                  <c:v>2.0868547895443701</c:v>
                </c:pt>
                <c:pt idx="9311" formatCode="General">
                  <c:v>2.0868484180108502</c:v>
                </c:pt>
                <c:pt idx="9312" formatCode="General">
                  <c:v>2.0868420487771799</c:v>
                </c:pt>
                <c:pt idx="9313" formatCode="General">
                  <c:v>2.0868356818470599</c:v>
                </c:pt>
                <c:pt idx="9314" formatCode="General">
                  <c:v>2.0868293172240802</c:v>
                </c:pt>
                <c:pt idx="9315" formatCode="General">
                  <c:v>2.0868229549118</c:v>
                </c:pt>
                <c:pt idx="9316" formatCode="General">
                  <c:v>2.0868165949136901</c:v>
                </c:pt>
                <c:pt idx="9317" formatCode="General">
                  <c:v>2.0868102372331498</c:v>
                </c:pt>
                <c:pt idx="9318" formatCode="General">
                  <c:v>2.08680388187351</c:v>
                </c:pt>
                <c:pt idx="9319" formatCode="General">
                  <c:v>2.08679752883803</c:v>
                </c:pt>
                <c:pt idx="9320" formatCode="General">
                  <c:v>2.08679117812992</c:v>
                </c:pt>
                <c:pt idx="9321" formatCode="General">
                  <c:v>2.0867848297522702</c:v>
                </c:pt>
                <c:pt idx="9322" formatCode="General">
                  <c:v>2.08677848370814</c:v>
                </c:pt>
                <c:pt idx="9323" formatCode="General">
                  <c:v>2.0867721400005199</c:v>
                </c:pt>
                <c:pt idx="9324" formatCode="General">
                  <c:v>2.0867657986322898</c:v>
                </c:pt>
                <c:pt idx="9325" formatCode="General">
                  <c:v>2.0867594596063199</c:v>
                </c:pt>
                <c:pt idx="9326" formatCode="General">
                  <c:v>2.08675312292534</c:v>
                </c:pt>
                <c:pt idx="9327" formatCode="General">
                  <c:v>2.0867467885920599</c:v>
                </c:pt>
                <c:pt idx="9328" formatCode="General">
                  <c:v>2.0867404566091001</c:v>
                </c:pt>
                <c:pt idx="9329" formatCode="General">
                  <c:v>2.0867341269790201</c:v>
                </c:pt>
                <c:pt idx="9330" formatCode="General">
                  <c:v>2.0867277997042999</c:v>
                </c:pt>
                <c:pt idx="9331" formatCode="General">
                  <c:v>2.0867214747873302</c:v>
                </c:pt>
                <c:pt idx="9332" formatCode="General">
                  <c:v>2.0867151522304699</c:v>
                </c:pt>
                <c:pt idx="9333" formatCode="General">
                  <c:v>2.0867088320359901</c:v>
                </c:pt>
                <c:pt idx="9334" formatCode="General">
                  <c:v>2.0867025142060802</c:v>
                </c:pt>
                <c:pt idx="9335" formatCode="General">
                  <c:v>2.08669619874287</c:v>
                </c:pt>
                <c:pt idx="9336" formatCode="General">
                  <c:v>2.0866898856484202</c:v>
                </c:pt>
                <c:pt idx="9337" formatCode="General">
                  <c:v>2.0866835749247099</c:v>
                </c:pt>
                <c:pt idx="9338" formatCode="General">
                  <c:v>2.0866772665736701</c:v>
                </c:pt>
                <c:pt idx="9339" formatCode="General">
                  <c:v>2.0866709605971399</c:v>
                </c:pt>
                <c:pt idx="9340" formatCode="General">
                  <c:v>2.0866646569968901</c:v>
                </c:pt>
                <c:pt idx="9341" formatCode="General">
                  <c:v>2.0866583557746399</c:v>
                </c:pt>
                <c:pt idx="9342" formatCode="General">
                  <c:v>2.0866520569320102</c:v>
                </c:pt>
                <c:pt idx="9343" formatCode="General">
                  <c:v>2.0866457604705699</c:v>
                </c:pt>
                <c:pt idx="9344" formatCode="General">
                  <c:v>2.08663946639183</c:v>
                </c:pt>
                <c:pt idx="9345" formatCode="General">
                  <c:v>2.0866331746972002</c:v>
                </c:pt>
                <c:pt idx="9346" formatCode="General">
                  <c:v>2.0866268853880401</c:v>
                </c:pt>
                <c:pt idx="9347" formatCode="General">
                  <c:v>2.0866205984656299</c:v>
                </c:pt>
                <c:pt idx="9348" formatCode="General">
                  <c:v>2.0866143139311899</c:v>
                </c:pt>
                <c:pt idx="9349" formatCode="General">
                  <c:v>2.0866080317858602</c:v>
                </c:pt>
                <c:pt idx="9350" formatCode="General">
                  <c:v>2.0866017520307301</c:v>
                </c:pt>
                <c:pt idx="9351" formatCode="General">
                  <c:v>2.0865954746667899</c:v>
                </c:pt>
                <c:pt idx="9352" formatCode="General">
                  <c:v>2.0865891996949899</c:v>
                </c:pt>
                <c:pt idx="9353" formatCode="General">
                  <c:v>2.08658292711617</c:v>
                </c:pt>
                <c:pt idx="9354" formatCode="General">
                  <c:v>2.0865766569311401</c:v>
                </c:pt>
                <c:pt idx="9355" formatCode="General">
                  <c:v>2.08657038914063</c:v>
                </c:pt>
                <c:pt idx="9356" formatCode="General">
                  <c:v>2.0865641237452701</c:v>
                </c:pt>
                <c:pt idx="9357" formatCode="General">
                  <c:v>2.0865578607456698</c:v>
                </c:pt>
                <c:pt idx="9358" formatCode="General">
                  <c:v>2.0865516001423301</c:v>
                </c:pt>
                <c:pt idx="9359" formatCode="General">
                  <c:v>2.0865455444397498</c:v>
                </c:pt>
                <c:pt idx="9360" formatCode="General">
                  <c:v>2.0865392913112402</c:v>
                </c:pt>
                <c:pt idx="9361" formatCode="General">
                  <c:v>2.0865330406120299</c:v>
                </c:pt>
                <c:pt idx="9362" formatCode="General">
                  <c:v>2.0865267923426698</c:v>
                </c:pt>
                <c:pt idx="9363" formatCode="General">
                  <c:v>2.0865205465036798</c:v>
                </c:pt>
                <c:pt idx="9364" formatCode="General">
                  <c:v>2.08651430309546</c:v>
                </c:pt>
                <c:pt idx="9365" formatCode="General">
                  <c:v>2.0865080621184</c:v>
                </c:pt>
                <c:pt idx="9366" formatCode="General">
                  <c:v>2.0865018235727901</c:v>
                </c:pt>
                <c:pt idx="9367" formatCode="General">
                  <c:v>2.08649558745886</c:v>
                </c:pt>
                <c:pt idx="9368" formatCode="General">
                  <c:v>2.0864893537767699</c:v>
                </c:pt>
                <c:pt idx="9369" formatCode="General">
                  <c:v>2.0864831225266198</c:v>
                </c:pt>
                <c:pt idx="9370" formatCode="General">
                  <c:v>2.0864768937084301</c:v>
                </c:pt>
                <c:pt idx="9371" formatCode="General">
                  <c:v>2.08647066732216</c:v>
                </c:pt>
                <c:pt idx="9372" formatCode="General">
                  <c:v>2.08646444336769</c:v>
                </c:pt>
                <c:pt idx="9373" formatCode="General">
                  <c:v>2.08645822184487</c:v>
                </c:pt>
                <c:pt idx="9374" formatCode="General">
                  <c:v>2.0864520027534499</c:v>
                </c:pt>
                <c:pt idx="9375" formatCode="General">
                  <c:v>2.0864457860930998</c:v>
                </c:pt>
                <c:pt idx="9376" formatCode="General">
                  <c:v>2.0864395718634499</c:v>
                </c:pt>
                <c:pt idx="9377" formatCode="General">
                  <c:v>2.0864333600640701</c:v>
                </c:pt>
                <c:pt idx="9378" formatCode="General">
                  <c:v>2.0864271506944201</c:v>
                </c:pt>
                <c:pt idx="9379" formatCode="General">
                  <c:v>2.0864209437539301</c:v>
                </c:pt>
                <c:pt idx="9380" formatCode="General">
                  <c:v>2.0864147392419499</c:v>
                </c:pt>
                <c:pt idx="9381" formatCode="General">
                  <c:v>2.0864085371577499</c:v>
                </c:pt>
                <c:pt idx="9382" formatCode="General">
                  <c:v>2.0864023375005698</c:v>
                </c:pt>
                <c:pt idx="9383" formatCode="General">
                  <c:v>2.0863961402695299</c:v>
                </c:pt>
                <c:pt idx="9384" formatCode="General">
                  <c:v>2.08638994546373</c:v>
                </c:pt>
                <c:pt idx="9385" formatCode="General">
                  <c:v>2.0863837530821798</c:v>
                </c:pt>
                <c:pt idx="9386" formatCode="General">
                  <c:v>2.08637756312381</c:v>
                </c:pt>
                <c:pt idx="9387" formatCode="General">
                  <c:v>2.0863713755875199</c:v>
                </c:pt>
                <c:pt idx="9388" formatCode="General">
                  <c:v>2.0863651904721001</c:v>
                </c:pt>
                <c:pt idx="9389" formatCode="General">
                  <c:v>2.0863590077763101</c:v>
                </c:pt>
                <c:pt idx="9390" formatCode="General">
                  <c:v>2.0863528274988101</c:v>
                </c:pt>
                <c:pt idx="9391" formatCode="General">
                  <c:v>2.0863466496382301</c:v>
                </c:pt>
                <c:pt idx="9392" formatCode="General">
                  <c:v>2.08634047419311</c:v>
                </c:pt>
                <c:pt idx="9393" formatCode="General">
                  <c:v>2.08633430116191</c:v>
                </c:pt>
                <c:pt idx="9394" formatCode="General">
                  <c:v>2.0863281305430701</c:v>
                </c:pt>
                <c:pt idx="9395" formatCode="General">
                  <c:v>2.0863219623349099</c:v>
                </c:pt>
                <c:pt idx="9396" formatCode="General">
                  <c:v>2.0863157965357302</c:v>
                </c:pt>
                <c:pt idx="9397" formatCode="General">
                  <c:v>2.0863096331437201</c:v>
                </c:pt>
                <c:pt idx="9398" formatCode="General">
                  <c:v>2.0863034721570601</c:v>
                </c:pt>
                <c:pt idx="9399" formatCode="General">
                  <c:v>2.0862973135738101</c:v>
                </c:pt>
                <c:pt idx="9400" formatCode="General">
                  <c:v>2.086291157392</c:v>
                </c:pt>
                <c:pt idx="9401" formatCode="General">
                  <c:v>2.0862850036095701</c:v>
                </c:pt>
                <c:pt idx="9402" formatCode="General">
                  <c:v>2.0862788522244302</c:v>
                </c:pt>
                <c:pt idx="9403" formatCode="General">
                  <c:v>2.08627270323439</c:v>
                </c:pt>
                <c:pt idx="9404" formatCode="General">
                  <c:v>2.0862665566372098</c:v>
                </c:pt>
                <c:pt idx="9405" formatCode="General">
                  <c:v>2.0862604124306099</c:v>
                </c:pt>
                <c:pt idx="9406" formatCode="General">
                  <c:v>2.0862542706122</c:v>
                </c:pt>
                <c:pt idx="9407" formatCode="General">
                  <c:v>2.0862481311795502</c:v>
                </c:pt>
                <c:pt idx="9408" formatCode="General">
                  <c:v>2.0862419941301802</c:v>
                </c:pt>
                <c:pt idx="9409" formatCode="General">
                  <c:v>2.08623585946154</c:v>
                </c:pt>
                <c:pt idx="9410" formatCode="General">
                  <c:v>2.0862297271710002</c:v>
                </c:pt>
                <c:pt idx="9411" formatCode="General">
                  <c:v>2.0862235972558798</c:v>
                </c:pt>
                <c:pt idx="9412" formatCode="General">
                  <c:v>2.0862174697134401</c:v>
                </c:pt>
                <c:pt idx="9413" formatCode="General">
                  <c:v>2.0862113445408799</c:v>
                </c:pt>
                <c:pt idx="9414" formatCode="General">
                  <c:v>2.0862052217353302</c:v>
                </c:pt>
                <c:pt idx="9415" formatCode="General">
                  <c:v>2.0861991012938699</c:v>
                </c:pt>
                <c:pt idx="9416" formatCode="General">
                  <c:v>2.0861929832135102</c:v>
                </c:pt>
                <c:pt idx="9417" formatCode="General">
                  <c:v>2.0861868674911901</c:v>
                </c:pt>
                <c:pt idx="9418" formatCode="General">
                  <c:v>2.08618075412382</c:v>
                </c:pt>
                <c:pt idx="9419" formatCode="General">
                  <c:v>2.08617464310821</c:v>
                </c:pt>
                <c:pt idx="9420" formatCode="General">
                  <c:v>2.0861685344411498</c:v>
                </c:pt>
                <c:pt idx="9421" formatCode="General">
                  <c:v>2.0861624281193301</c:v>
                </c:pt>
                <c:pt idx="9422" formatCode="General">
                  <c:v>2.0861563241394201</c:v>
                </c:pt>
                <c:pt idx="9423" formatCode="General">
                  <c:v>2.086150222498</c:v>
                </c:pt>
                <c:pt idx="9424" formatCode="General">
                  <c:v>2.0861441231916</c:v>
                </c:pt>
                <c:pt idx="9425" formatCode="General">
                  <c:v>2.0861380262166902</c:v>
                </c:pt>
                <c:pt idx="9426" formatCode="General">
                  <c:v>2.0861319315696898</c:v>
                </c:pt>
                <c:pt idx="9427" formatCode="General">
                  <c:v>2.0861258392469599</c:v>
                </c:pt>
                <c:pt idx="9428" formatCode="General">
                  <c:v>2.0861197492447801</c:v>
                </c:pt>
                <c:pt idx="9429" formatCode="General">
                  <c:v>2.0861136615593798</c:v>
                </c:pt>
                <c:pt idx="9430" formatCode="General">
                  <c:v>2.0861075761869601</c:v>
                </c:pt>
                <c:pt idx="9431" formatCode="General">
                  <c:v>2.0861014931236301</c:v>
                </c:pt>
                <c:pt idx="9432" formatCode="General">
                  <c:v>2.08609541236545</c:v>
                </c:pt>
                <c:pt idx="9433" formatCode="General">
                  <c:v>2.0860893339084301</c:v>
                </c:pt>
                <c:pt idx="9434" formatCode="General">
                  <c:v>2.0860832577484998</c:v>
                </c:pt>
                <c:pt idx="9435" formatCode="General">
                  <c:v>2.0860771838815699</c:v>
                </c:pt>
                <c:pt idx="9436" formatCode="General">
                  <c:v>2.0860711123034501</c:v>
                </c:pt>
                <c:pt idx="9437" formatCode="General">
                  <c:v>2.0860650430099201</c:v>
                </c:pt>
                <c:pt idx="9438" formatCode="General">
                  <c:v>2.0860589759966901</c:v>
                </c:pt>
                <c:pt idx="9439" formatCode="General">
                  <c:v>2.0860529112594302</c:v>
                </c:pt>
                <c:pt idx="9440" formatCode="General">
                  <c:v>2.0860468487937398</c:v>
                </c:pt>
                <c:pt idx="9441" formatCode="General">
                  <c:v>2.08604078859514</c:v>
                </c:pt>
                <c:pt idx="9442" formatCode="General">
                  <c:v>2.08603473065914</c:v>
                </c:pt>
                <c:pt idx="9443" formatCode="General">
                  <c:v>2.0860288772418598</c:v>
                </c:pt>
                <c:pt idx="9444" formatCode="General">
                  <c:v>2.0860228264559799</c:v>
                </c:pt>
                <c:pt idx="9445" formatCode="General">
                  <c:v>2.0860167779498799</c:v>
                </c:pt>
                <c:pt idx="9446" formatCode="General">
                  <c:v>2.0860107317191598</c:v>
                </c:pt>
                <c:pt idx="9447" formatCode="General">
                  <c:v>2.0860046877593601</c:v>
                </c:pt>
                <c:pt idx="9448" formatCode="General">
                  <c:v>2.0859986460659701</c:v>
                </c:pt>
                <c:pt idx="9449" formatCode="General">
                  <c:v>2.0859926066344099</c:v>
                </c:pt>
                <c:pt idx="9450" formatCode="General">
                  <c:v>2.0859865694600699</c:v>
                </c:pt>
                <c:pt idx="9451" formatCode="General">
                  <c:v>2.0859805345382898</c:v>
                </c:pt>
                <c:pt idx="9452" formatCode="General">
                  <c:v>2.0859745018643401</c:v>
                </c:pt>
                <c:pt idx="9453" formatCode="General">
                  <c:v>2.0859684714334601</c:v>
                </c:pt>
                <c:pt idx="9454" formatCode="General">
                  <c:v>2.0859624432408101</c:v>
                </c:pt>
                <c:pt idx="9455" formatCode="General">
                  <c:v>2.0859564172815199</c:v>
                </c:pt>
                <c:pt idx="9456" formatCode="General">
                  <c:v>2.0859503935506698</c:v>
                </c:pt>
                <c:pt idx="9457" formatCode="General">
                  <c:v>2.0859443720432802</c:v>
                </c:pt>
                <c:pt idx="9458" formatCode="General">
                  <c:v>2.0859383527543298</c:v>
                </c:pt>
                <c:pt idx="9459" formatCode="General">
                  <c:v>2.08593233567874</c:v>
                </c:pt>
                <c:pt idx="9460" formatCode="General">
                  <c:v>2.0859263208113901</c:v>
                </c:pt>
                <c:pt idx="9461" formatCode="General">
                  <c:v>2.0859203081470898</c:v>
                </c:pt>
                <c:pt idx="9462" formatCode="General">
                  <c:v>2.0859142976806302</c:v>
                </c:pt>
                <c:pt idx="9463" formatCode="General">
                  <c:v>2.0859082894067198</c:v>
                </c:pt>
                <c:pt idx="9464" formatCode="General">
                  <c:v>2.0859022833200598</c:v>
                </c:pt>
                <c:pt idx="9465" formatCode="General">
                  <c:v>2.0858962794152598</c:v>
                </c:pt>
                <c:pt idx="9466" formatCode="General">
                  <c:v>2.0858902776869099</c:v>
                </c:pt>
                <c:pt idx="9467" formatCode="General">
                  <c:v>2.0858842781295501</c:v>
                </c:pt>
                <c:pt idx="9468" formatCode="General">
                  <c:v>2.0858782807376501</c:v>
                </c:pt>
                <c:pt idx="9469" formatCode="General">
                  <c:v>2.0858722855056602</c:v>
                </c:pt>
                <c:pt idx="9470" formatCode="General">
                  <c:v>2.0858662924279701</c:v>
                </c:pt>
                <c:pt idx="9471" formatCode="General">
                  <c:v>2.0858603014989301</c:v>
                </c:pt>
                <c:pt idx="9472" formatCode="General">
                  <c:v>2.0858543127128399</c:v>
                </c:pt>
                <c:pt idx="9473" formatCode="General">
                  <c:v>2.08584832606395</c:v>
                </c:pt>
                <c:pt idx="9474" formatCode="General">
                  <c:v>2.0858423415464702</c:v>
                </c:pt>
                <c:pt idx="9475" formatCode="General">
                  <c:v>2.0858363591545501</c:v>
                </c:pt>
                <c:pt idx="9476" formatCode="General">
                  <c:v>2.0858303788823398</c:v>
                </c:pt>
                <c:pt idx="9477" formatCode="General">
                  <c:v>2.0858244007239</c:v>
                </c:pt>
                <c:pt idx="9478" formatCode="General">
                  <c:v>2.0858184246732501</c:v>
                </c:pt>
                <c:pt idx="9479" formatCode="General">
                  <c:v>2.0858124507243998</c:v>
                </c:pt>
                <c:pt idx="9480" formatCode="General">
                  <c:v>2.08580647887127</c:v>
                </c:pt>
                <c:pt idx="9481" formatCode="General">
                  <c:v>2.08580050910779</c:v>
                </c:pt>
                <c:pt idx="9482" formatCode="General">
                  <c:v>2.0857945414277901</c:v>
                </c:pt>
                <c:pt idx="9483" formatCode="General">
                  <c:v>2.08578857582512</c:v>
                </c:pt>
                <c:pt idx="9484" formatCode="General">
                  <c:v>2.0857826122935301</c:v>
                </c:pt>
                <c:pt idx="9485" formatCode="General">
                  <c:v>2.0857766508267699</c:v>
                </c:pt>
                <c:pt idx="9486" formatCode="General">
                  <c:v>2.0857706914185301</c:v>
                </c:pt>
                <c:pt idx="9487" formatCode="General">
                  <c:v>2.0857647340624599</c:v>
                </c:pt>
                <c:pt idx="9488" formatCode="General">
                  <c:v>2.0857587787521701</c:v>
                </c:pt>
                <c:pt idx="9489" formatCode="General">
                  <c:v>2.0857528254812499</c:v>
                </c:pt>
                <c:pt idx="9490" formatCode="General">
                  <c:v>2.0857468742432199</c:v>
                </c:pt>
                <c:pt idx="9491" formatCode="General">
                  <c:v>2.0857409250315802</c:v>
                </c:pt>
                <c:pt idx="9492" formatCode="General">
                  <c:v>2.08573497783979</c:v>
                </c:pt>
                <c:pt idx="9493" formatCode="General">
                  <c:v>2.0857290326612499</c:v>
                </c:pt>
                <c:pt idx="9494" formatCode="General">
                  <c:v>2.0857230894893699</c:v>
                </c:pt>
                <c:pt idx="9495" formatCode="General">
                  <c:v>2.0857171483174701</c:v>
                </c:pt>
                <c:pt idx="9496" formatCode="General">
                  <c:v>2.0857112091388599</c:v>
                </c:pt>
                <c:pt idx="9497" formatCode="General">
                  <c:v>2.0857052719468001</c:v>
                </c:pt>
                <c:pt idx="9498" formatCode="General">
                  <c:v>2.0856993367345402</c:v>
                </c:pt>
                <c:pt idx="9499" formatCode="General">
                  <c:v>2.0856934034952599</c:v>
                </c:pt>
                <c:pt idx="9500" formatCode="General">
                  <c:v>2.0856874722221099</c:v>
                </c:pt>
                <c:pt idx="9501" formatCode="General">
                  <c:v>2.0856815429082398</c:v>
                </c:pt>
                <c:pt idx="9502" formatCode="General">
                  <c:v>2.0856756155467102</c:v>
                </c:pt>
                <c:pt idx="9503" formatCode="General">
                  <c:v>2.08566969013058</c:v>
                </c:pt>
                <c:pt idx="9504" formatCode="General">
                  <c:v>2.0856637666528699</c:v>
                </c:pt>
                <c:pt idx="9505" formatCode="General">
                  <c:v>2.0856578451065499</c:v>
                </c:pt>
                <c:pt idx="9506" formatCode="General">
                  <c:v>2.08565192548458</c:v>
                </c:pt>
                <c:pt idx="9507" formatCode="General">
                  <c:v>2.08564600777986</c:v>
                </c:pt>
                <c:pt idx="9508" formatCode="General">
                  <c:v>2.0856400919852698</c:v>
                </c:pt>
                <c:pt idx="9509" formatCode="General">
                  <c:v>2.08563417809366</c:v>
                </c:pt>
                <c:pt idx="9510" formatCode="General">
                  <c:v>2.08562826609784</c:v>
                </c:pt>
                <c:pt idx="9511" formatCode="General">
                  <c:v>2.08562235599058</c:v>
                </c:pt>
                <c:pt idx="9512" formatCode="General">
                  <c:v>2.0856164477646302</c:v>
                </c:pt>
                <c:pt idx="9513" formatCode="General">
                  <c:v>2.0856105414126902</c:v>
                </c:pt>
                <c:pt idx="9514" formatCode="General">
                  <c:v>2.0856046369274601</c:v>
                </c:pt>
                <c:pt idx="9515" formatCode="General">
                  <c:v>2.0855987343015601</c:v>
                </c:pt>
                <c:pt idx="9516" formatCode="General">
                  <c:v>2.0855928335276199</c:v>
                </c:pt>
                <c:pt idx="9517" formatCode="General">
                  <c:v>2.0855869345982101</c:v>
                </c:pt>
                <c:pt idx="9518" formatCode="General">
                  <c:v>2.0855810375058899</c:v>
                </c:pt>
                <c:pt idx="9519" formatCode="General">
                  <c:v>2.0855751422431701</c:v>
                </c:pt>
                <c:pt idx="9520" formatCode="General">
                  <c:v>2.0855692488025501</c:v>
                </c:pt>
                <c:pt idx="9521" formatCode="General">
                  <c:v>2.0855633571764698</c:v>
                </c:pt>
                <c:pt idx="9522" formatCode="General">
                  <c:v>2.08555746735736</c:v>
                </c:pt>
                <c:pt idx="9523" formatCode="General">
                  <c:v>2.08555157933761</c:v>
                </c:pt>
                <c:pt idx="9524" formatCode="General">
                  <c:v>2.0855456931095899</c:v>
                </c:pt>
                <c:pt idx="9525" formatCode="General">
                  <c:v>2.0855398086656298</c:v>
                </c:pt>
                <c:pt idx="9526" formatCode="General">
                  <c:v>2.0855339259980301</c:v>
                </c:pt>
                <c:pt idx="9527" formatCode="General">
                  <c:v>2.0855282467020602</c:v>
                </c:pt>
                <c:pt idx="9528" formatCode="General">
                  <c:v>2.0855223701592198</c:v>
                </c:pt>
                <c:pt idx="9529" formatCode="General">
                  <c:v>2.0855164953998302</c:v>
                </c:pt>
                <c:pt idx="9530" formatCode="General">
                  <c:v>2.0855106224164301</c:v>
                </c:pt>
                <c:pt idx="9531" formatCode="General">
                  <c:v>2.0855047512014901</c:v>
                </c:pt>
                <c:pt idx="9532" formatCode="General">
                  <c:v>2.08549888174749</c:v>
                </c:pt>
                <c:pt idx="9533" formatCode="General">
                  <c:v>2.0854930140468801</c:v>
                </c:pt>
                <c:pt idx="9534" formatCode="General">
                  <c:v>2.0854871480920698</c:v>
                </c:pt>
                <c:pt idx="9535" formatCode="General">
                  <c:v>2.0854812838754802</c:v>
                </c:pt>
                <c:pt idx="9536" formatCode="General">
                  <c:v>2.08547542138946</c:v>
                </c:pt>
                <c:pt idx="9537" formatCode="General">
                  <c:v>2.0854695606263798</c:v>
                </c:pt>
                <c:pt idx="9538" formatCode="General">
                  <c:v>2.08546370157856</c:v>
                </c:pt>
                <c:pt idx="9539" formatCode="General">
                  <c:v>2.08545784423832</c:v>
                </c:pt>
                <c:pt idx="9540" formatCode="General">
                  <c:v>2.0854519885979399</c:v>
                </c:pt>
                <c:pt idx="9541" formatCode="General">
                  <c:v>2.0854461346496902</c:v>
                </c:pt>
                <c:pt idx="9542" formatCode="General">
                  <c:v>2.08544028238581</c:v>
                </c:pt>
                <c:pt idx="9543" formatCode="General">
                  <c:v>2.0854344317985301</c:v>
                </c:pt>
                <c:pt idx="9544" formatCode="General">
                  <c:v>2.0854285828800498</c:v>
                </c:pt>
                <c:pt idx="9545" formatCode="General">
                  <c:v>2.0854227356225601</c:v>
                </c:pt>
                <c:pt idx="9546" formatCode="General">
                  <c:v>2.0854168900182302</c:v>
                </c:pt>
                <c:pt idx="9547" formatCode="General">
                  <c:v>2.0854110460592001</c:v>
                </c:pt>
                <c:pt idx="9548" formatCode="General">
                  <c:v>2.0854052037376101</c:v>
                </c:pt>
                <c:pt idx="9549" formatCode="General">
                  <c:v>2.0853993630455601</c:v>
                </c:pt>
                <c:pt idx="9550" formatCode="General">
                  <c:v>2.0853935239751502</c:v>
                </c:pt>
                <c:pt idx="9551" formatCode="General">
                  <c:v>2.0853876865184602</c:v>
                </c:pt>
                <c:pt idx="9552" formatCode="General">
                  <c:v>2.0853818506675399</c:v>
                </c:pt>
                <c:pt idx="9553" formatCode="General">
                  <c:v>2.0853760164144401</c:v>
                </c:pt>
                <c:pt idx="9554" formatCode="General">
                  <c:v>2.0853701837512002</c:v>
                </c:pt>
                <c:pt idx="9555" formatCode="General">
                  <c:v>2.0853643526698198</c:v>
                </c:pt>
                <c:pt idx="9556" formatCode="General">
                  <c:v>2.0853585231622902</c:v>
                </c:pt>
                <c:pt idx="9557" formatCode="General">
                  <c:v>2.0853526952206098</c:v>
                </c:pt>
                <c:pt idx="9558" formatCode="General">
                  <c:v>2.0853468688367398</c:v>
                </c:pt>
                <c:pt idx="9559" formatCode="General">
                  <c:v>2.0853410440026399</c:v>
                </c:pt>
                <c:pt idx="9560" formatCode="General">
                  <c:v>2.08533522071024</c:v>
                </c:pt>
                <c:pt idx="9561" formatCode="General">
                  <c:v>2.0853293989514801</c:v>
                </c:pt>
                <c:pt idx="9562" formatCode="General">
                  <c:v>2.0853235787182598</c:v>
                </c:pt>
                <c:pt idx="9563" formatCode="General">
                  <c:v>2.0853177600025101</c:v>
                </c:pt>
                <c:pt idx="9564" formatCode="General">
                  <c:v>2.0853119427961002</c:v>
                </c:pt>
                <c:pt idx="9565" formatCode="General">
                  <c:v>2.0853061270909201</c:v>
                </c:pt>
                <c:pt idx="9566" formatCode="General">
                  <c:v>2.0853003128788301</c:v>
                </c:pt>
                <c:pt idx="9567" formatCode="General">
                  <c:v>2.08529450015169</c:v>
                </c:pt>
                <c:pt idx="9568" formatCode="General">
                  <c:v>2.08528868890135</c:v>
                </c:pt>
                <c:pt idx="9569" formatCode="General">
                  <c:v>2.0852828791196498</c:v>
                </c:pt>
                <c:pt idx="9570" formatCode="General">
                  <c:v>2.0852770707984098</c:v>
                </c:pt>
                <c:pt idx="9571" formatCode="General">
                  <c:v>2.0852712639294499</c:v>
                </c:pt>
                <c:pt idx="9572" formatCode="General">
                  <c:v>2.0852654585045798</c:v>
                </c:pt>
                <c:pt idx="9573" formatCode="General">
                  <c:v>2.0852596545156001</c:v>
                </c:pt>
                <c:pt idx="9574" formatCode="General">
                  <c:v>2.08525385195431</c:v>
                </c:pt>
                <c:pt idx="9575" formatCode="General">
                  <c:v>2.0852480508124702</c:v>
                </c:pt>
                <c:pt idx="9576" formatCode="General">
                  <c:v>2.0852422510818802</c:v>
                </c:pt>
                <c:pt idx="9577" formatCode="General">
                  <c:v>2.0852364527542901</c:v>
                </c:pt>
                <c:pt idx="9578" formatCode="General">
                  <c:v>2.0852306558214702</c:v>
                </c:pt>
                <c:pt idx="9579" formatCode="General">
                  <c:v>2.08522486027517</c:v>
                </c:pt>
                <c:pt idx="9580" formatCode="General">
                  <c:v>2.0852190661071299</c:v>
                </c:pt>
                <c:pt idx="9581" formatCode="General">
                  <c:v>2.0852132733090998</c:v>
                </c:pt>
                <c:pt idx="9582" formatCode="General">
                  <c:v>2.0852074818728101</c:v>
                </c:pt>
                <c:pt idx="9583" formatCode="General">
                  <c:v>2.0852016917899898</c:v>
                </c:pt>
                <c:pt idx="9584" formatCode="General">
                  <c:v>2.0851959030523601</c:v>
                </c:pt>
                <c:pt idx="9585" formatCode="General">
                  <c:v>2.0851901156516299</c:v>
                </c:pt>
                <c:pt idx="9586" formatCode="General">
                  <c:v>2.08518432957952</c:v>
                </c:pt>
                <c:pt idx="9587" formatCode="General">
                  <c:v>2.08517854482773</c:v>
                </c:pt>
                <c:pt idx="9588" formatCode="General">
                  <c:v>2.08517276138797</c:v>
                </c:pt>
                <c:pt idx="9589" formatCode="General">
                  <c:v>2.0851669792519201</c:v>
                </c:pt>
                <c:pt idx="9590" formatCode="General">
                  <c:v>2.0851611984112899</c:v>
                </c:pt>
                <c:pt idx="9591" formatCode="General">
                  <c:v>2.0851554188577701</c:v>
                </c:pt>
                <c:pt idx="9592" formatCode="General">
                  <c:v>2.0851496405830301</c:v>
                </c:pt>
                <c:pt idx="9593" formatCode="General">
                  <c:v>2.08514386357876</c:v>
                </c:pt>
                <c:pt idx="9594" formatCode="General">
                  <c:v>2.0851380878366399</c:v>
                </c:pt>
                <c:pt idx="9595" formatCode="General">
                  <c:v>2.0851323133483501</c:v>
                </c:pt>
                <c:pt idx="9596" formatCode="General">
                  <c:v>2.0851265401055401</c:v>
                </c:pt>
                <c:pt idx="9597" formatCode="General">
                  <c:v>2.0851207680999</c:v>
                </c:pt>
                <c:pt idx="9598" formatCode="General">
                  <c:v>2.0851149973231</c:v>
                </c:pt>
                <c:pt idx="9599" formatCode="General">
                  <c:v>2.08510922776679</c:v>
                </c:pt>
                <c:pt idx="9600" formatCode="General">
                  <c:v>2.0851034594226401</c:v>
                </c:pt>
                <c:pt idx="9601" formatCode="General">
                  <c:v>2.0850976922823099</c:v>
                </c:pt>
                <c:pt idx="9602" formatCode="General">
                  <c:v>2.0850919263374599</c:v>
                </c:pt>
                <c:pt idx="9603" formatCode="General">
                  <c:v>2.0850861615797598</c:v>
                </c:pt>
                <c:pt idx="9604" formatCode="General">
                  <c:v>2.0850803980008599</c:v>
                </c:pt>
                <c:pt idx="9605" formatCode="General">
                  <c:v>2.0850746355924099</c:v>
                </c:pt>
                <c:pt idx="9606" formatCode="General">
                  <c:v>2.0850688743460801</c:v>
                </c:pt>
                <c:pt idx="9607" formatCode="General">
                  <c:v>2.0850631142535199</c:v>
                </c:pt>
                <c:pt idx="9608" formatCode="General">
                  <c:v>2.08505735530639</c:v>
                </c:pt>
                <c:pt idx="9609" formatCode="General">
                  <c:v>2.0850515974963502</c:v>
                </c:pt>
                <c:pt idx="9610" formatCode="General">
                  <c:v>2.0850458408150598</c:v>
                </c:pt>
                <c:pt idx="9611" formatCode="General">
                  <c:v>2.0850402858551802</c:v>
                </c:pt>
                <c:pt idx="9612" formatCode="General">
                  <c:v>2.0850345339587499</c:v>
                </c:pt>
                <c:pt idx="9613" formatCode="General">
                  <c:v>2.0850287831958298</c:v>
                </c:pt>
                <c:pt idx="9614" formatCode="General">
                  <c:v>2.0850230335584201</c:v>
                </c:pt>
                <c:pt idx="9615" formatCode="General">
                  <c:v>2.0850172850385298</c:v>
                </c:pt>
                <c:pt idx="9616" formatCode="General">
                  <c:v>2.0850115376281702</c:v>
                </c:pt>
                <c:pt idx="9617" formatCode="General">
                  <c:v>2.0850057913193498</c:v>
                </c:pt>
                <c:pt idx="9618" formatCode="General">
                  <c:v>2.0850000461041001</c:v>
                </c:pt>
                <c:pt idx="9619" formatCode="General">
                  <c:v>2.0849943019744499</c:v>
                </c:pt>
                <c:pt idx="9620" formatCode="General">
                  <c:v>2.0849885589224399</c:v>
                </c:pt>
                <c:pt idx="9621" formatCode="General">
                  <c:v>2.0849828169401299</c:v>
                </c:pt>
                <c:pt idx="9622" formatCode="General">
                  <c:v>2.0849770760195701</c:v>
                </c:pt>
                <c:pt idx="9623" formatCode="General">
                  <c:v>2.0849713361528202</c:v>
                </c:pt>
                <c:pt idx="9624" formatCode="General">
                  <c:v>2.0849655973319599</c:v>
                </c:pt>
                <c:pt idx="9625" formatCode="General">
                  <c:v>2.0849598595490901</c:v>
                </c:pt>
                <c:pt idx="9626" formatCode="General">
                  <c:v>2.0849541227962902</c:v>
                </c:pt>
                <c:pt idx="9627" formatCode="General">
                  <c:v>2.08494838706567</c:v>
                </c:pt>
                <c:pt idx="9628" formatCode="General">
                  <c:v>2.0849426523493602</c:v>
                </c:pt>
                <c:pt idx="9629" formatCode="General">
                  <c:v>2.0849369186394799</c:v>
                </c:pt>
                <c:pt idx="9630" formatCode="General">
                  <c:v>2.0849311859281601</c:v>
                </c:pt>
                <c:pt idx="9631" formatCode="General">
                  <c:v>2.0849254542075699</c:v>
                </c:pt>
                <c:pt idx="9632" formatCode="General">
                  <c:v>2.08491972346987</c:v>
                </c:pt>
                <c:pt idx="9633" formatCode="General">
                  <c:v>2.0849139937072301</c:v>
                </c:pt>
                <c:pt idx="9634" formatCode="General">
                  <c:v>2.0849082649118502</c:v>
                </c:pt>
                <c:pt idx="9635" formatCode="General">
                  <c:v>2.08490253707593</c:v>
                </c:pt>
                <c:pt idx="9636" formatCode="General">
                  <c:v>2.0848968101916898</c:v>
                </c:pt>
                <c:pt idx="9637" formatCode="General">
                  <c:v>2.0848910842513502</c:v>
                </c:pt>
                <c:pt idx="9638" formatCode="General">
                  <c:v>2.0848853592471701</c:v>
                </c:pt>
                <c:pt idx="9639" formatCode="General">
                  <c:v>2.0848796351713998</c:v>
                </c:pt>
                <c:pt idx="9640" formatCode="General">
                  <c:v>2.08487391201631</c:v>
                </c:pt>
                <c:pt idx="9641" formatCode="General">
                  <c:v>2.0848681897742001</c:v>
                </c:pt>
                <c:pt idx="9642" formatCode="General">
                  <c:v>2.0848624684373802</c:v>
                </c:pt>
                <c:pt idx="9643" formatCode="General">
                  <c:v>2.0848567479981499</c:v>
                </c:pt>
                <c:pt idx="9644" formatCode="General">
                  <c:v>2.0848510284488602</c:v>
                </c:pt>
                <c:pt idx="9645" formatCode="General">
                  <c:v>2.08484530978187</c:v>
                </c:pt>
                <c:pt idx="9646" formatCode="General">
                  <c:v>2.0848395919895299</c:v>
                </c:pt>
                <c:pt idx="9647" formatCode="General">
                  <c:v>2.0848338750642399</c:v>
                </c:pt>
                <c:pt idx="9648" formatCode="General">
                  <c:v>2.0848281589984001</c:v>
                </c:pt>
                <c:pt idx="9649" formatCode="General">
                  <c:v>2.08482244378443</c:v>
                </c:pt>
                <c:pt idx="9650" formatCode="General">
                  <c:v>2.0848167294147499</c:v>
                </c:pt>
                <c:pt idx="9651" formatCode="General">
                  <c:v>2.08481101588184</c:v>
                </c:pt>
                <c:pt idx="9652" formatCode="General">
                  <c:v>2.0848053031781699</c:v>
                </c:pt>
                <c:pt idx="9653" formatCode="General">
                  <c:v>2.0847995912962101</c:v>
                </c:pt>
                <c:pt idx="9654" formatCode="General">
                  <c:v>2.08479388022849</c:v>
                </c:pt>
                <c:pt idx="9655" formatCode="General">
                  <c:v>2.0847881699675201</c:v>
                </c:pt>
                <c:pt idx="9656" formatCode="General">
                  <c:v>2.0847824605058598</c:v>
                </c:pt>
                <c:pt idx="9657" formatCode="General">
                  <c:v>2.08477675183607</c:v>
                </c:pt>
                <c:pt idx="9658" formatCode="General">
                  <c:v>2.0847710439507399</c:v>
                </c:pt>
                <c:pt idx="9659" formatCode="General">
                  <c:v>2.0847653368424601</c:v>
                </c:pt>
                <c:pt idx="9660" formatCode="General">
                  <c:v>2.0847596305038598</c:v>
                </c:pt>
                <c:pt idx="9661" formatCode="General">
                  <c:v>2.0847539249275799</c:v>
                </c:pt>
                <c:pt idx="9662" formatCode="General">
                  <c:v>2.0847482201062801</c:v>
                </c:pt>
                <c:pt idx="9663" formatCode="General">
                  <c:v>2.0847425160326498</c:v>
                </c:pt>
                <c:pt idx="9664" formatCode="General">
                  <c:v>2.0847368126993899</c:v>
                </c:pt>
                <c:pt idx="9665" formatCode="General">
                  <c:v>2.0847311100992099</c:v>
                </c:pt>
                <c:pt idx="9666" formatCode="General">
                  <c:v>2.0847254082248599</c:v>
                </c:pt>
                <c:pt idx="9667" formatCode="General">
                  <c:v>2.0847197070691101</c:v>
                </c:pt>
                <c:pt idx="9668" formatCode="General">
                  <c:v>2.0847140066247301</c:v>
                </c:pt>
                <c:pt idx="9669" formatCode="General">
                  <c:v>2.0847083068845298</c:v>
                </c:pt>
                <c:pt idx="9670" formatCode="General">
                  <c:v>2.0847026078413302</c:v>
                </c:pt>
                <c:pt idx="9671" formatCode="General">
                  <c:v>2.0846969094879899</c:v>
                </c:pt>
                <c:pt idx="9672" formatCode="General">
                  <c:v>2.0846912118173702</c:v>
                </c:pt>
                <c:pt idx="9673" formatCode="General">
                  <c:v>2.0846855148223602</c:v>
                </c:pt>
                <c:pt idx="9674" formatCode="General">
                  <c:v>2.0846798184958701</c:v>
                </c:pt>
                <c:pt idx="9675" formatCode="General">
                  <c:v>2.0846741228308301</c:v>
                </c:pt>
                <c:pt idx="9676" formatCode="General">
                  <c:v>2.0846684278201999</c:v>
                </c:pt>
                <c:pt idx="9677" formatCode="General">
                  <c:v>2.0846627334569598</c:v>
                </c:pt>
                <c:pt idx="9678" formatCode="General">
                  <c:v>2.0846570397340898</c:v>
                </c:pt>
                <c:pt idx="9679" formatCode="General">
                  <c:v>2.0846513466446299</c:v>
                </c:pt>
                <c:pt idx="9680" formatCode="General">
                  <c:v>2.0846456541816201</c:v>
                </c:pt>
                <c:pt idx="9681" formatCode="General">
                  <c:v>2.0846399623381302</c:v>
                </c:pt>
                <c:pt idx="9682" formatCode="General">
                  <c:v>2.0846342711072401</c:v>
                </c:pt>
                <c:pt idx="9683" formatCode="General">
                  <c:v>2.0846285804820601</c:v>
                </c:pt>
                <c:pt idx="9684" formatCode="General">
                  <c:v>2.08462289045575</c:v>
                </c:pt>
                <c:pt idx="9685" formatCode="General">
                  <c:v>2.0846172010214401</c:v>
                </c:pt>
                <c:pt idx="9686" formatCode="General">
                  <c:v>2.0846115121723399</c:v>
                </c:pt>
                <c:pt idx="9687" formatCode="General">
                  <c:v>2.0846058239016401</c:v>
                </c:pt>
                <c:pt idx="9688" formatCode="General">
                  <c:v>2.0846001362025701</c:v>
                </c:pt>
                <c:pt idx="9689" formatCode="General">
                  <c:v>2.0845944490683999</c:v>
                </c:pt>
                <c:pt idx="9690" formatCode="General">
                  <c:v>2.0845887624923898</c:v>
                </c:pt>
                <c:pt idx="9691" formatCode="General">
                  <c:v>2.0845830764678599</c:v>
                </c:pt>
                <c:pt idx="9692" formatCode="General">
                  <c:v>2.08457739098814</c:v>
                </c:pt>
                <c:pt idx="9693" formatCode="General">
                  <c:v>2.08457170604657</c:v>
                </c:pt>
                <c:pt idx="9694" formatCode="General">
                  <c:v>2.08456602163653</c:v>
                </c:pt>
                <c:pt idx="9695" formatCode="General">
                  <c:v>2.0845605370826799</c:v>
                </c:pt>
                <c:pt idx="9696" formatCode="General">
                  <c:v>2.0845548562275802</c:v>
                </c:pt>
                <c:pt idx="9697" formatCode="General">
                  <c:v>2.0845491759136601</c:v>
                </c:pt>
                <c:pt idx="9698" formatCode="General">
                  <c:v>2.0845434961347098</c:v>
                </c:pt>
                <c:pt idx="9699" formatCode="General">
                  <c:v>2.0845378168845898</c:v>
                </c:pt>
                <c:pt idx="9700" formatCode="General">
                  <c:v>2.0845321381571802</c:v>
                </c:pt>
                <c:pt idx="9701" formatCode="General">
                  <c:v>2.08452645994638</c:v>
                </c:pt>
                <c:pt idx="9702" formatCode="General">
                  <c:v>2.0845207822461398</c:v>
                </c:pt>
                <c:pt idx="9703" formatCode="General">
                  <c:v>2.08451510505042</c:v>
                </c:pt>
                <c:pt idx="9704" formatCode="General">
                  <c:v>2.0845094283532402</c:v>
                </c:pt>
                <c:pt idx="9705" formatCode="General">
                  <c:v>2.08450375214862</c:v>
                </c:pt>
                <c:pt idx="9706" formatCode="General">
                  <c:v>2.08449807643062</c:v>
                </c:pt>
                <c:pt idx="9707" formatCode="General">
                  <c:v>2.0844924011933599</c:v>
                </c:pt>
                <c:pt idx="9708" formatCode="General">
                  <c:v>2.0844867264309501</c:v>
                </c:pt>
                <c:pt idx="9709" formatCode="General">
                  <c:v>2.0844810521375599</c:v>
                </c:pt>
                <c:pt idx="9710" formatCode="General">
                  <c:v>2.0844753783073902</c:v>
                </c:pt>
                <c:pt idx="9711" formatCode="General">
                  <c:v>2.0844697049346599</c:v>
                </c:pt>
                <c:pt idx="9712" formatCode="General">
                  <c:v>2.0844640320136301</c:v>
                </c:pt>
                <c:pt idx="9713" formatCode="General">
                  <c:v>2.0844583595386101</c:v>
                </c:pt>
                <c:pt idx="9714" formatCode="General">
                  <c:v>2.0844526875038998</c:v>
                </c:pt>
                <c:pt idx="9715" formatCode="General">
                  <c:v>2.0844470159038901</c:v>
                </c:pt>
                <c:pt idx="9716" formatCode="General">
                  <c:v>2.0844413447329599</c:v>
                </c:pt>
                <c:pt idx="9717" formatCode="General">
                  <c:v>2.0844356739855301</c:v>
                </c:pt>
                <c:pt idx="9718" formatCode="General">
                  <c:v>2.0844300036560801</c:v>
                </c:pt>
                <c:pt idx="9719" formatCode="General">
                  <c:v>2.0844243337391002</c:v>
                </c:pt>
                <c:pt idx="9720" formatCode="General">
                  <c:v>2.0844186642291098</c:v>
                </c:pt>
                <c:pt idx="9721" formatCode="General">
                  <c:v>2.0844129951206898</c:v>
                </c:pt>
                <c:pt idx="9722" formatCode="General">
                  <c:v>2.0844073264084302</c:v>
                </c:pt>
                <c:pt idx="9723" formatCode="General">
                  <c:v>2.08440165808697</c:v>
                </c:pt>
                <c:pt idx="9724" formatCode="General">
                  <c:v>2.0843959901509601</c:v>
                </c:pt>
                <c:pt idx="9725" formatCode="General">
                  <c:v>2.0843903225951399</c:v>
                </c:pt>
                <c:pt idx="9726" formatCode="General">
                  <c:v>2.08438465541421</c:v>
                </c:pt>
                <c:pt idx="9727" formatCode="General">
                  <c:v>2.08437898860296</c:v>
                </c:pt>
                <c:pt idx="9728" formatCode="General">
                  <c:v>2.0843733221562002</c:v>
                </c:pt>
                <c:pt idx="9729" formatCode="General">
                  <c:v>2.0843676560687601</c:v>
                </c:pt>
                <c:pt idx="9730" formatCode="General">
                  <c:v>2.0843619903355401</c:v>
                </c:pt>
                <c:pt idx="9731" formatCode="General">
                  <c:v>2.0843563249514299</c:v>
                </c:pt>
                <c:pt idx="9732" formatCode="General">
                  <c:v>2.0843506599113901</c:v>
                </c:pt>
                <c:pt idx="9733" formatCode="General">
                  <c:v>2.0843449952104001</c:v>
                </c:pt>
                <c:pt idx="9734" formatCode="General">
                  <c:v>2.0843393308434801</c:v>
                </c:pt>
                <c:pt idx="9735" formatCode="General">
                  <c:v>2.08433366680568</c:v>
                </c:pt>
                <c:pt idx="9736" formatCode="General">
                  <c:v>2.0843280030921001</c:v>
                </c:pt>
                <c:pt idx="9737" formatCode="General">
                  <c:v>2.0843223396978598</c:v>
                </c:pt>
                <c:pt idx="9738" formatCode="General">
                  <c:v>2.08431667661812</c:v>
                </c:pt>
                <c:pt idx="9739" formatCode="General">
                  <c:v>2.0843110138480698</c:v>
                </c:pt>
                <c:pt idx="9740" formatCode="General">
                  <c:v>2.0843053513829402</c:v>
                </c:pt>
                <c:pt idx="9741" formatCode="General">
                  <c:v>2.0842996892180201</c:v>
                </c:pt>
                <c:pt idx="9742" formatCode="General">
                  <c:v>2.0842940273485802</c:v>
                </c:pt>
                <c:pt idx="9743" formatCode="General">
                  <c:v>2.0842883657699902</c:v>
                </c:pt>
                <c:pt idx="9744" formatCode="General">
                  <c:v>2.08428270447759</c:v>
                </c:pt>
                <c:pt idx="9745" formatCode="General">
                  <c:v>2.0842770434668201</c:v>
                </c:pt>
                <c:pt idx="9746" formatCode="General">
                  <c:v>2.0842713827331201</c:v>
                </c:pt>
                <c:pt idx="9747" formatCode="General">
                  <c:v>2.0842657222719598</c:v>
                </c:pt>
                <c:pt idx="9748" formatCode="General">
                  <c:v>2.0842600620788501</c:v>
                </c:pt>
                <c:pt idx="9749" formatCode="General">
                  <c:v>2.0842544021493601</c:v>
                </c:pt>
                <c:pt idx="9750" formatCode="General">
                  <c:v>2.0842487424790801</c:v>
                </c:pt>
                <c:pt idx="9751" formatCode="General">
                  <c:v>2.0842430830636198</c:v>
                </c:pt>
                <c:pt idx="9752" formatCode="General">
                  <c:v>2.0842374238986401</c:v>
                </c:pt>
                <c:pt idx="9753" formatCode="General">
                  <c:v>2.0842317649798501</c:v>
                </c:pt>
                <c:pt idx="9754" formatCode="General">
                  <c:v>2.0842261063029701</c:v>
                </c:pt>
                <c:pt idx="9755" formatCode="General">
                  <c:v>2.0842204478637698</c:v>
                </c:pt>
                <c:pt idx="9756" formatCode="General">
                  <c:v>2.0842147896580498</c:v>
                </c:pt>
                <c:pt idx="9757" formatCode="General">
                  <c:v>2.0842091316816602</c:v>
                </c:pt>
                <c:pt idx="9758" formatCode="General">
                  <c:v>2.08420347393047</c:v>
                </c:pt>
                <c:pt idx="9759" formatCode="General">
                  <c:v>2.08419781640039</c:v>
                </c:pt>
                <c:pt idx="9760" formatCode="General">
                  <c:v>2.08419215908736</c:v>
                </c:pt>
                <c:pt idx="9761" formatCode="General">
                  <c:v>2.08418650198738</c:v>
                </c:pt>
                <c:pt idx="9762" formatCode="General">
                  <c:v>2.0841808450964598</c:v>
                </c:pt>
                <c:pt idx="9763" formatCode="General">
                  <c:v>2.0841751884106601</c:v>
                </c:pt>
                <c:pt idx="9764" formatCode="General">
                  <c:v>2.0841695319260598</c:v>
                </c:pt>
                <c:pt idx="9765" formatCode="General">
                  <c:v>2.0841638756387999</c:v>
                </c:pt>
                <c:pt idx="9766" formatCode="General">
                  <c:v>2.0841582195450501</c:v>
                </c:pt>
                <c:pt idx="9767" formatCode="General">
                  <c:v>2.0841525636409899</c:v>
                </c:pt>
                <c:pt idx="9768" formatCode="General">
                  <c:v>2.08414690792288</c:v>
                </c:pt>
                <c:pt idx="9769" formatCode="General">
                  <c:v>2.08414125238698</c:v>
                </c:pt>
                <c:pt idx="9770" formatCode="General">
                  <c:v>2.08413559702961</c:v>
                </c:pt>
                <c:pt idx="9771" formatCode="General">
                  <c:v>2.08412994184711</c:v>
                </c:pt>
                <c:pt idx="9772" formatCode="General">
                  <c:v>2.08412428683586</c:v>
                </c:pt>
                <c:pt idx="9773" formatCode="General">
                  <c:v>2.0841186319922702</c:v>
                </c:pt>
                <c:pt idx="9774" formatCode="General">
                  <c:v>2.0841129773128202</c:v>
                </c:pt>
                <c:pt idx="9775" formatCode="General">
                  <c:v>2.0841073227939901</c:v>
                </c:pt>
                <c:pt idx="9776" formatCode="General">
                  <c:v>2.0841016684323002</c:v>
                </c:pt>
                <c:pt idx="9777" formatCode="General">
                  <c:v>2.0840960142243299</c:v>
                </c:pt>
                <c:pt idx="9778" formatCode="General">
                  <c:v>2.0840903601666798</c:v>
                </c:pt>
                <c:pt idx="9779" formatCode="General">
                  <c:v>2.0840849041277298</c:v>
                </c:pt>
                <c:pt idx="9780" formatCode="General">
                  <c:v>2.0840792528347301</c:v>
                </c:pt>
                <c:pt idx="9781" formatCode="General">
                  <c:v>2.0840736017111001</c:v>
                </c:pt>
                <c:pt idx="9782" formatCode="General">
                  <c:v>2.0840679507539002</c:v>
                </c:pt>
                <c:pt idx="9783" formatCode="General">
                  <c:v>2.0840622999602898</c:v>
                </c:pt>
                <c:pt idx="9784" formatCode="General">
                  <c:v>2.08405664932741</c:v>
                </c:pt>
                <c:pt idx="9785" formatCode="General">
                  <c:v>2.0840509988524998</c:v>
                </c:pt>
                <c:pt idx="9786" formatCode="General">
                  <c:v>2.0840453485327801</c:v>
                </c:pt>
                <c:pt idx="9787" formatCode="General">
                  <c:v>2.08403969836557</c:v>
                </c:pt>
                <c:pt idx="9788" formatCode="General">
                  <c:v>2.0840340483482001</c:v>
                </c:pt>
                <c:pt idx="9789" formatCode="General">
                  <c:v>2.0840283984780399</c:v>
                </c:pt>
                <c:pt idx="9790" formatCode="General">
                  <c:v>2.0840227487525</c:v>
                </c:pt>
                <c:pt idx="9791" formatCode="General">
                  <c:v>2.0840170991690501</c:v>
                </c:pt>
                <c:pt idx="9792" formatCode="General">
                  <c:v>2.08401144972518</c:v>
                </c:pt>
                <c:pt idx="9793" formatCode="General">
                  <c:v>2.0840058004184301</c:v>
                </c:pt>
                <c:pt idx="9794" formatCode="General">
                  <c:v>2.0840001512463902</c:v>
                </c:pt>
                <c:pt idx="9795" formatCode="General">
                  <c:v>2.0839945022066702</c:v>
                </c:pt>
                <c:pt idx="9796" formatCode="General">
                  <c:v>2.0839888532969302</c:v>
                </c:pt>
                <c:pt idx="9797" formatCode="General">
                  <c:v>2.0839832045148898</c:v>
                </c:pt>
                <c:pt idx="9798" formatCode="General">
                  <c:v>2.0839775558582798</c:v>
                </c:pt>
                <c:pt idx="9799" formatCode="General">
                  <c:v>2.0839719073248801</c:v>
                </c:pt>
                <c:pt idx="9800" formatCode="General">
                  <c:v>2.0839662589125298</c:v>
                </c:pt>
                <c:pt idx="9801" formatCode="General">
                  <c:v>2.0839606106190902</c:v>
                </c:pt>
                <c:pt idx="9802" formatCode="General">
                  <c:v>2.08395496244247</c:v>
                </c:pt>
                <c:pt idx="9803" formatCode="General">
                  <c:v>2.0839493143805998</c:v>
                </c:pt>
                <c:pt idx="9804" formatCode="General">
                  <c:v>2.0839436664314799</c:v>
                </c:pt>
                <c:pt idx="9805" formatCode="General">
                  <c:v>2.08393801859315</c:v>
                </c:pt>
                <c:pt idx="9806" formatCode="General">
                  <c:v>2.0839323708636601</c:v>
                </c:pt>
                <c:pt idx="9807" formatCode="General">
                  <c:v>2.0839267232411198</c:v>
                </c:pt>
                <c:pt idx="9808" formatCode="General">
                  <c:v>2.0839210757236901</c:v>
                </c:pt>
                <c:pt idx="9809" formatCode="General">
                  <c:v>2.0839154283095498</c:v>
                </c:pt>
                <c:pt idx="9810" formatCode="General">
                  <c:v>2.0839097809969198</c:v>
                </c:pt>
                <c:pt idx="9811" formatCode="General">
                  <c:v>2.0839041337840798</c:v>
                </c:pt>
                <c:pt idx="9812" formatCode="General">
                  <c:v>2.0838984866693302</c:v>
                </c:pt>
                <c:pt idx="9813" formatCode="General">
                  <c:v>2.0838928396510301</c:v>
                </c:pt>
                <c:pt idx="9814" formatCode="General">
                  <c:v>2.0838871927275502</c:v>
                </c:pt>
                <c:pt idx="9815" formatCode="General">
                  <c:v>2.0838815458973201</c:v>
                </c:pt>
                <c:pt idx="9816" formatCode="General">
                  <c:v>2.08387589915881</c:v>
                </c:pt>
                <c:pt idx="9817" formatCode="General">
                  <c:v>2.0838702525105299</c:v>
                </c:pt>
                <c:pt idx="9818" formatCode="General">
                  <c:v>2.0838646059510002</c:v>
                </c:pt>
                <c:pt idx="9819" formatCode="General">
                  <c:v>2.0838589594788099</c:v>
                </c:pt>
                <c:pt idx="9820" formatCode="General">
                  <c:v>2.0838533130925998</c:v>
                </c:pt>
                <c:pt idx="9821" formatCode="General">
                  <c:v>2.08384766679101</c:v>
                </c:pt>
                <c:pt idx="9822" formatCode="General">
                  <c:v>2.0838420205727299</c:v>
                </c:pt>
                <c:pt idx="9823" formatCode="General">
                  <c:v>2.08383637443651</c:v>
                </c:pt>
                <c:pt idx="9824" formatCode="General">
                  <c:v>2.0838307283811299</c:v>
                </c:pt>
                <c:pt idx="9825" formatCode="General">
                  <c:v>2.0838250824053799</c:v>
                </c:pt>
                <c:pt idx="9826" formatCode="General">
                  <c:v>2.0838194365081302</c:v>
                </c:pt>
                <c:pt idx="9827" formatCode="General">
                  <c:v>2.0838137906882501</c:v>
                </c:pt>
                <c:pt idx="9828" formatCode="General">
                  <c:v>2.0838081449446801</c:v>
                </c:pt>
                <c:pt idx="9829" formatCode="General">
                  <c:v>2.08380249927637</c:v>
                </c:pt>
                <c:pt idx="9830" formatCode="General">
                  <c:v>2.0837968536823301</c:v>
                </c:pt>
                <c:pt idx="9831" formatCode="General">
                  <c:v>2.0837912081616001</c:v>
                </c:pt>
                <c:pt idx="9832" formatCode="General">
                  <c:v>2.0837855627132398</c:v>
                </c:pt>
                <c:pt idx="9833" formatCode="General">
                  <c:v>2.08377991733638</c:v>
                </c:pt>
                <c:pt idx="9834" formatCode="General">
                  <c:v>2.0837742720301602</c:v>
                </c:pt>
                <c:pt idx="9835" formatCode="General">
                  <c:v>2.0837686267937698</c:v>
                </c:pt>
                <c:pt idx="9836" formatCode="General">
                  <c:v>2.08376298162643</c:v>
                </c:pt>
                <c:pt idx="9837" formatCode="General">
                  <c:v>2.0837573365274</c:v>
                </c:pt>
                <c:pt idx="9838" formatCode="General">
                  <c:v>2.0837516914959799</c:v>
                </c:pt>
                <c:pt idx="9839" formatCode="General">
                  <c:v>2.0837460465314899</c:v>
                </c:pt>
                <c:pt idx="9840" formatCode="General">
                  <c:v>2.0837404016333201</c:v>
                </c:pt>
                <c:pt idx="9841" formatCode="General">
                  <c:v>2.08373475680086</c:v>
                </c:pt>
                <c:pt idx="9842" formatCode="General">
                  <c:v>2.0837291120335499</c:v>
                </c:pt>
                <c:pt idx="9843" formatCode="General">
                  <c:v>2.0837234673308802</c:v>
                </c:pt>
                <c:pt idx="9844" formatCode="General">
                  <c:v>2.0837178226923498</c:v>
                </c:pt>
                <c:pt idx="9845" formatCode="General">
                  <c:v>2.0837121781175298</c:v>
                </c:pt>
                <c:pt idx="9846" formatCode="General">
                  <c:v>2.0837065336059801</c:v>
                </c:pt>
                <c:pt idx="9847" formatCode="General">
                  <c:v>2.0837008891573299</c:v>
                </c:pt>
                <c:pt idx="9848" formatCode="General">
                  <c:v>2.08369524477125</c:v>
                </c:pt>
                <c:pt idx="9849" formatCode="General">
                  <c:v>2.0836896004474101</c:v>
                </c:pt>
                <c:pt idx="9850" formatCode="General">
                  <c:v>2.0836839561855398</c:v>
                </c:pt>
                <c:pt idx="9851" formatCode="General">
                  <c:v>2.0836783119854201</c:v>
                </c:pt>
                <c:pt idx="9852" formatCode="General">
                  <c:v>2.0836726678468298</c:v>
                </c:pt>
                <c:pt idx="9853" formatCode="General">
                  <c:v>2.0836670237695998</c:v>
                </c:pt>
                <c:pt idx="9854" formatCode="General">
                  <c:v>2.0836613797536101</c:v>
                </c:pt>
                <c:pt idx="9855" formatCode="General">
                  <c:v>2.08365573579874</c:v>
                </c:pt>
                <c:pt idx="9856" formatCode="General">
                  <c:v>2.0836500919049401</c:v>
                </c:pt>
                <c:pt idx="9857" formatCode="General">
                  <c:v>2.0836444480721799</c:v>
                </c:pt>
                <c:pt idx="9858" formatCode="General">
                  <c:v>2.0836388043004499</c:v>
                </c:pt>
                <c:pt idx="9859" formatCode="General">
                  <c:v>2.0836331605898</c:v>
                </c:pt>
                <c:pt idx="9860" formatCode="General">
                  <c:v>2.08362751694029</c:v>
                </c:pt>
                <c:pt idx="9861" formatCode="General">
                  <c:v>2.08362187335204</c:v>
                </c:pt>
                <c:pt idx="9862" formatCode="General">
                  <c:v>2.0836162298251701</c:v>
                </c:pt>
                <c:pt idx="9863" formatCode="General">
                  <c:v>2.0836107826578401</c:v>
                </c:pt>
                <c:pt idx="9864" formatCode="General">
                  <c:v>2.0836051416948198</c:v>
                </c:pt>
                <c:pt idx="9865" formatCode="General">
                  <c:v>2.08359950082259</c:v>
                </c:pt>
                <c:pt idx="9866" formatCode="General">
                  <c:v>2.0835938600417898</c:v>
                </c:pt>
                <c:pt idx="9867" formatCode="General">
                  <c:v>2.0835882193530502</c:v>
                </c:pt>
                <c:pt idx="9868" formatCode="General">
                  <c:v>2.0835825787570701</c:v>
                </c:pt>
                <c:pt idx="9869" formatCode="General">
                  <c:v>2.0835769382545601</c:v>
                </c:pt>
                <c:pt idx="9870" formatCode="General">
                  <c:v>2.0835712978462899</c:v>
                </c:pt>
                <c:pt idx="9871" formatCode="General">
                  <c:v>2.0835656575330601</c:v>
                </c:pt>
                <c:pt idx="9872" formatCode="General">
                  <c:v>2.0835600173156998</c:v>
                </c:pt>
                <c:pt idx="9873" formatCode="General">
                  <c:v>2.0835543771950702</c:v>
                </c:pt>
                <c:pt idx="9874" formatCode="General">
                  <c:v>2.08354873717209</c:v>
                </c:pt>
                <c:pt idx="9875" formatCode="General">
                  <c:v>2.0835430972476798</c:v>
                </c:pt>
                <c:pt idx="9876" formatCode="General">
                  <c:v>2.08353745742283</c:v>
                </c:pt>
                <c:pt idx="9877" formatCode="General">
                  <c:v>2.08353181769855</c:v>
                </c:pt>
                <c:pt idx="9878" formatCode="General">
                  <c:v>2.08352617807587</c:v>
                </c:pt>
                <c:pt idx="9879" formatCode="General">
                  <c:v>2.0835205385558901</c:v>
                </c:pt>
                <c:pt idx="9880" formatCode="General">
                  <c:v>2.0835148991397001</c:v>
                </c:pt>
                <c:pt idx="9881" formatCode="General">
                  <c:v>2.0835092598284599</c:v>
                </c:pt>
                <c:pt idx="9882" formatCode="General">
                  <c:v>2.0835036206233601</c:v>
                </c:pt>
                <c:pt idx="9883" formatCode="General">
                  <c:v>2.0834979815255998</c:v>
                </c:pt>
                <c:pt idx="9884" formatCode="General">
                  <c:v>2.0834923425364398</c:v>
                </c:pt>
                <c:pt idx="9885" formatCode="General">
                  <c:v>2.0834867036571598</c:v>
                </c:pt>
                <c:pt idx="9886" formatCode="General">
                  <c:v>2.08348106488907</c:v>
                </c:pt>
                <c:pt idx="9887" formatCode="General">
                  <c:v>2.08347542623352</c:v>
                </c:pt>
                <c:pt idx="9888" formatCode="General">
                  <c:v>2.0834697876919002</c:v>
                </c:pt>
                <c:pt idx="9889" formatCode="General">
                  <c:v>2.0834641492656201</c:v>
                </c:pt>
                <c:pt idx="9890" formatCode="General">
                  <c:v>2.0834585109561101</c:v>
                </c:pt>
                <c:pt idx="9891" formatCode="General">
                  <c:v>2.0834528727648598</c:v>
                </c:pt>
                <c:pt idx="9892" formatCode="General">
                  <c:v>2.0834472346933901</c:v>
                </c:pt>
                <c:pt idx="9893" formatCode="General">
                  <c:v>2.0834415967432198</c:v>
                </c:pt>
                <c:pt idx="9894" formatCode="General">
                  <c:v>2.0834359589159401</c:v>
                </c:pt>
                <c:pt idx="9895" formatCode="General">
                  <c:v>2.0834303212131302</c:v>
                </c:pt>
                <c:pt idx="9896" formatCode="General">
                  <c:v>2.0834246836364501</c:v>
                </c:pt>
                <c:pt idx="9897" formatCode="General">
                  <c:v>2.0834190461875401</c:v>
                </c:pt>
                <c:pt idx="9898" formatCode="General">
                  <c:v>2.0834134088681102</c:v>
                </c:pt>
                <c:pt idx="9899" formatCode="General">
                  <c:v>2.0834077716798798</c:v>
                </c:pt>
                <c:pt idx="9900" formatCode="General">
                  <c:v>2.0834021346245999</c:v>
                </c:pt>
                <c:pt idx="9901" formatCode="General">
                  <c:v>2.0833964977040602</c:v>
                </c:pt>
                <c:pt idx="9902" formatCode="General">
                  <c:v>2.0833908609200602</c:v>
                </c:pt>
                <c:pt idx="9903" formatCode="General">
                  <c:v>2.0833852242744602</c:v>
                </c:pt>
                <c:pt idx="9904" formatCode="General">
                  <c:v>2.0833795877691199</c:v>
                </c:pt>
                <c:pt idx="9905" formatCode="General">
                  <c:v>2.0833739514059402</c:v>
                </c:pt>
                <c:pt idx="9906" formatCode="General">
                  <c:v>2.0833683151868501</c:v>
                </c:pt>
                <c:pt idx="9907" formatCode="General">
                  <c:v>2.0833626791138098</c:v>
                </c:pt>
                <c:pt idx="9908" formatCode="General">
                  <c:v>2.0833570431888</c:v>
                </c:pt>
                <c:pt idx="9909" formatCode="General">
                  <c:v>2.0833514074138302</c:v>
                </c:pt>
                <c:pt idx="9910" formatCode="General">
                  <c:v>2.08334577179094</c:v>
                </c:pt>
                <c:pt idx="9911" formatCode="General">
                  <c:v>2.0833401363221999</c:v>
                </c:pt>
                <c:pt idx="9912" formatCode="General">
                  <c:v>2.0833345010097002</c:v>
                </c:pt>
                <c:pt idx="9913" formatCode="General">
                  <c:v>2.08332886585556</c:v>
                </c:pt>
                <c:pt idx="9914" formatCode="General">
                  <c:v>2.0833232308619398</c:v>
                </c:pt>
                <c:pt idx="9915" formatCode="General">
                  <c:v>2.0833175960310002</c:v>
                </c:pt>
                <c:pt idx="9916" formatCode="General">
                  <c:v>2.08331196136495</c:v>
                </c:pt>
                <c:pt idx="9917" formatCode="General">
                  <c:v>2.0833063268659999</c:v>
                </c:pt>
                <c:pt idx="9918" formatCode="General">
                  <c:v>2.0833006925364201</c:v>
                </c:pt>
                <c:pt idx="9919" formatCode="General">
                  <c:v>2.0832950583784799</c:v>
                </c:pt>
                <c:pt idx="9920" formatCode="General">
                  <c:v>2.0832894243944802</c:v>
                </c:pt>
                <c:pt idx="9921" formatCode="General">
                  <c:v>2.0832837905867598</c:v>
                </c:pt>
                <c:pt idx="9922" formatCode="General">
                  <c:v>2.0832781569576602</c:v>
                </c:pt>
                <c:pt idx="9923" formatCode="General">
                  <c:v>2.0832725235095602</c:v>
                </c:pt>
                <c:pt idx="9924" formatCode="General">
                  <c:v>2.0832668902448699</c:v>
                </c:pt>
                <c:pt idx="9925" formatCode="General">
                  <c:v>2.0832612571660101</c:v>
                </c:pt>
                <c:pt idx="9926" formatCode="General">
                  <c:v>2.0832556242754201</c:v>
                </c:pt>
                <c:pt idx="9927" formatCode="General">
                  <c:v>2.0832499915756002</c:v>
                </c:pt>
                <c:pt idx="9928" formatCode="General">
                  <c:v>2.0832443590690199</c:v>
                </c:pt>
                <c:pt idx="9929" formatCode="General">
                  <c:v>2.08323872675822</c:v>
                </c:pt>
                <c:pt idx="9930" formatCode="General">
                  <c:v>2.08323309464574</c:v>
                </c:pt>
                <c:pt idx="9931" formatCode="General">
                  <c:v>2.0832274627341398</c:v>
                </c:pt>
                <c:pt idx="9932" formatCode="General">
                  <c:v>2.0832218310260102</c:v>
                </c:pt>
                <c:pt idx="9933" formatCode="General">
                  <c:v>2.0832161995239602</c:v>
                </c:pt>
                <c:pt idx="9934" formatCode="General">
                  <c:v>2.0832105682306401</c:v>
                </c:pt>
                <c:pt idx="9935" formatCode="General">
                  <c:v>2.08320493714869</c:v>
                </c:pt>
                <c:pt idx="9936" formatCode="General">
                  <c:v>2.0831993062807799</c:v>
                </c:pt>
                <c:pt idx="9937" formatCode="General">
                  <c:v>2.0831936756296301</c:v>
                </c:pt>
                <c:pt idx="9938" formatCode="General">
                  <c:v>2.0831880451979399</c:v>
                </c:pt>
                <c:pt idx="9939" formatCode="General">
                  <c:v>2.0831824149884599</c:v>
                </c:pt>
                <c:pt idx="9940" formatCode="General">
                  <c:v>2.08317678500394</c:v>
                </c:pt>
                <c:pt idx="9941" formatCode="General">
                  <c:v>2.0831711552471601</c:v>
                </c:pt>
                <c:pt idx="9942" formatCode="General">
                  <c:v>2.0831655257209301</c:v>
                </c:pt>
                <c:pt idx="9943" formatCode="General">
                  <c:v>2.0831598964280702</c:v>
                </c:pt>
                <c:pt idx="9944" formatCode="General">
                  <c:v>2.0831542673714001</c:v>
                </c:pt>
                <c:pt idx="9945" formatCode="General">
                  <c:v>2.0831486385538001</c:v>
                </c:pt>
                <c:pt idx="9946" formatCode="General">
                  <c:v>2.0831430099781301</c:v>
                </c:pt>
                <c:pt idx="9947" formatCode="General">
                  <c:v>2.0831375763267301</c:v>
                </c:pt>
                <c:pt idx="9948" formatCode="General">
                  <c:v>2.0831319506550701</c:v>
                </c:pt>
                <c:pt idx="9949" formatCode="General">
                  <c:v>2.0831263252627799</c:v>
                </c:pt>
                <c:pt idx="9950" formatCode="General">
                  <c:v>2.08312070015314</c:v>
                </c:pt>
                <c:pt idx="9951" formatCode="General">
                  <c:v>2.0831150753294798</c:v>
                </c:pt>
                <c:pt idx="9952" formatCode="General">
                  <c:v>2.08310945079513</c:v>
                </c:pt>
                <c:pt idx="9953" formatCode="General">
                  <c:v>2.0831038265534501</c:v>
                </c:pt>
                <c:pt idx="9954" formatCode="General">
                  <c:v>2.08309820260782</c:v>
                </c:pt>
                <c:pt idx="9955" formatCode="General">
                  <c:v>2.0830925789616499</c:v>
                </c:pt>
                <c:pt idx="9956" formatCode="General">
                  <c:v>2.08308695561835</c:v>
                </c:pt>
                <c:pt idx="9957" formatCode="General">
                  <c:v>2.08308133258137</c:v>
                </c:pt>
                <c:pt idx="9958" formatCode="General">
                  <c:v>2.0830757098541599</c:v>
                </c:pt>
                <c:pt idx="9959" formatCode="General">
                  <c:v>2.0830700874402099</c:v>
                </c:pt>
                <c:pt idx="9960" formatCode="General">
                  <c:v>2.0830644653430102</c:v>
                </c:pt>
                <c:pt idx="9961" formatCode="General">
                  <c:v>2.0830588435660902</c:v>
                </c:pt>
                <c:pt idx="9962" formatCode="General">
                  <c:v>2.0830532221129601</c:v>
                </c:pt>
                <c:pt idx="9963" formatCode="General">
                  <c:v>2.0830476009871899</c:v>
                </c:pt>
                <c:pt idx="9964" formatCode="General">
                  <c:v>2.0830419801923599</c:v>
                </c:pt>
                <c:pt idx="9965" formatCode="General">
                  <c:v>2.08303635973204</c:v>
                </c:pt>
                <c:pt idx="9966" formatCode="General">
                  <c:v>2.0830307396098502</c:v>
                </c:pt>
                <c:pt idx="9967" formatCode="General">
                  <c:v>2.0830251198293999</c:v>
                </c:pt>
                <c:pt idx="9968" formatCode="General">
                  <c:v>2.0830195003943301</c:v>
                </c:pt>
                <c:pt idx="9969" formatCode="General">
                  <c:v>2.0830138813082999</c:v>
                </c:pt>
                <c:pt idx="9970" formatCode="General">
                  <c:v>2.0830082625749702</c:v>
                </c:pt>
                <c:pt idx="9971" formatCode="General">
                  <c:v>2.08300264419805</c:v>
                </c:pt>
                <c:pt idx="9972" formatCode="General">
                  <c:v>2.0829970261812201</c:v>
                </c:pt>
                <c:pt idx="9973" formatCode="General">
                  <c:v>2.0829914085282</c:v>
                </c:pt>
                <c:pt idx="9974" formatCode="General">
                  <c:v>2.0829857912427201</c:v>
                </c:pt>
                <c:pt idx="9975" formatCode="General">
                  <c:v>2.0829801743285401</c:v>
                </c:pt>
                <c:pt idx="9976" formatCode="General">
                  <c:v>2.0829745577894001</c:v>
                </c:pt>
                <c:pt idx="9977" formatCode="General">
                  <c:v>2.08296894162909</c:v>
                </c:pt>
                <c:pt idx="9978" formatCode="General">
                  <c:v>2.0829633258513902</c:v>
                </c:pt>
                <c:pt idx="9979" formatCode="General">
                  <c:v>2.0829577104601098</c:v>
                </c:pt>
                <c:pt idx="9980" formatCode="General">
                  <c:v>2.0829520954590399</c:v>
                </c:pt>
                <c:pt idx="9981" formatCode="General">
                  <c:v>2.0829464808520299</c:v>
                </c:pt>
                <c:pt idx="9982" formatCode="General">
                  <c:v>2.0829408666429101</c:v>
                </c:pt>
                <c:pt idx="9983" formatCode="General">
                  <c:v>2.0829352528355298</c:v>
                </c:pt>
                <c:pt idx="9984" formatCode="General">
                  <c:v>2.0829296394337602</c:v>
                </c:pt>
                <c:pt idx="9985" formatCode="General">
                  <c:v>2.0829240264414599</c:v>
                </c:pt>
                <c:pt idx="9986" formatCode="General">
                  <c:v>2.0829184138625401</c:v>
                </c:pt>
                <c:pt idx="9987" formatCode="General">
                  <c:v>2.08291280170087</c:v>
                </c:pt>
                <c:pt idx="9988" formatCode="General">
                  <c:v>2.0829071899603799</c:v>
                </c:pt>
                <c:pt idx="9989" formatCode="General">
                  <c:v>2.08290157864498</c:v>
                </c:pt>
                <c:pt idx="9990" formatCode="General">
                  <c:v>2.0828959677585899</c:v>
                </c:pt>
                <c:pt idx="9991" formatCode="General">
                  <c:v>2.0828903573051698</c:v>
                </c:pt>
                <c:pt idx="9992" formatCode="General">
                  <c:v>2.0828847472886598</c:v>
                </c:pt>
                <c:pt idx="9993" formatCode="General">
                  <c:v>2.08287913771301</c:v>
                </c:pt>
                <c:pt idx="9994" formatCode="General">
                  <c:v>2.0828735285821902</c:v>
                </c:pt>
                <c:pt idx="9995" formatCode="General">
                  <c:v>2.08286791990019</c:v>
                </c:pt>
                <c:pt idx="9996" formatCode="General">
                  <c:v>2.0828623116709801</c:v>
                </c:pt>
                <c:pt idx="9997" formatCode="General">
                  <c:v>2.0828567038985599</c:v>
                </c:pt>
                <c:pt idx="9998" formatCode="General">
                  <c:v>2.0828510965869298</c:v>
                </c:pt>
                <c:pt idx="9999" formatCode="General">
                  <c:v>2.0828454897401101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F046-4B6B-BD76-95E3A2A0584F}"/>
            </c:ext>
          </c:extLst>
        </c:ser>
        <c:ser>
          <c:idx val="1"/>
          <c:order val="1"/>
          <c:tx>
            <c:strRef>
              <c:f>'Q2'!$J$2</c:f>
              <c:strCache>
                <c:ptCount val="1"/>
                <c:pt idx="0">
                  <c:v>1.3873+0.0066i</c:v>
                </c:pt>
              </c:strCache>
            </c:strRef>
          </c:tx>
          <c:spPr>
            <a:ln w="1905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'Q2'!$I$4:$I$10003</c:f>
              <c:numCache>
                <c:formatCode>0.00E+00</c:formatCode>
                <c:ptCount val="10000"/>
                <c:pt idx="0">
                  <c:v>1.6299843182463199E-4</c:v>
                </c:pt>
                <c:pt idx="1">
                  <c:v>3.2608820853444301E-4</c:v>
                </c:pt>
                <c:pt idx="2">
                  <c:v>4.8941607328833103E-4</c:v>
                </c:pt>
                <c:pt idx="3">
                  <c:v>6.5318926523643599E-4</c:v>
                </c:pt>
                <c:pt idx="4">
                  <c:v>8.1767530378208696E-4</c:v>
                </c:pt>
                <c:pt idx="5">
                  <c:v>9.8320207033217397E-4</c:v>
                </c:pt>
                <c:pt idx="6">
                  <c:v>1.15015771161165E-3</c:v>
                </c:pt>
                <c:pt idx="7">
                  <c:v>1.3189904935611699E-3</c:v>
                </c:pt>
                <c:pt idx="8">
                  <c:v>1.4902090403260699E-3</c:v>
                </c:pt>
                <c:pt idx="9">
                  <c:v>1.6643817760570599E-3</c:v>
                </c:pt>
                <c:pt idx="10">
                  <c:v>1.8421371394855401E-3</c:v>
                </c:pt>
                <c:pt idx="11">
                  <c:v>2.0241633935154601E-3</c:v>
                </c:pt>
                <c:pt idx="12">
                  <c:v>2.2112084977251398E-3</c:v>
                </c:pt>
                <c:pt idx="13">
                  <c:v>2.4040799636978801E-3</c:v>
                </c:pt>
                <c:pt idx="14">
                  <c:v>2.6036446910678202E-3</c:v>
                </c:pt>
                <c:pt idx="15">
                  <c:v>2.81082858515741E-3</c:v>
                </c:pt>
                <c:pt idx="16">
                  <c:v>3.0266171260329598E-3</c:v>
                </c:pt>
                <c:pt idx="17">
                  <c:v>3.2520539756469998E-3</c:v>
                </c:pt>
                <c:pt idx="18">
                  <c:v>3.4882414752712399E-3</c:v>
                </c:pt>
                <c:pt idx="19">
                  <c:v>3.73634015708684E-3</c:v>
                </c:pt>
                <c:pt idx="20">
                  <c:v>3.99756840878762E-3</c:v>
                </c:pt>
                <c:pt idx="21">
                  <c:v>4.2732020983626299E-3</c:v>
                </c:pt>
                <c:pt idx="22">
                  <c:v>4.56463381160501E-3</c:v>
                </c:pt>
                <c:pt idx="23">
                  <c:v>4.8731478966354304E-3</c:v>
                </c:pt>
                <c:pt idx="24">
                  <c:v>5.2002380341544903E-3</c:v>
                </c:pt>
                <c:pt idx="25">
                  <c:v>5.5474056594672898E-3</c:v>
                </c:pt>
                <c:pt idx="26">
                  <c:v>5.9162071013770497E-3</c:v>
                </c:pt>
                <c:pt idx="27">
                  <c:v>6.3082528813764504E-3</c:v>
                </c:pt>
                <c:pt idx="28">
                  <c:v>6.7252069416399102E-3</c:v>
                </c:pt>
                <c:pt idx="29">
                  <c:v>7.1687857964322799E-3</c:v>
                </c:pt>
                <c:pt idx="30">
                  <c:v>7.6407576013363199E-3</c:v>
                </c:pt>
                <c:pt idx="31">
                  <c:v>8.1429401698172102E-3</c:v>
                </c:pt>
                <c:pt idx="32">
                  <c:v>8.6772026314751605E-3</c:v>
                </c:pt>
                <c:pt idx="33">
                  <c:v>9.2454615603704392E-3</c:v>
                </c:pt>
                <c:pt idx="34">
                  <c:v>9.8496805077672792E-3</c:v>
                </c:pt>
                <c:pt idx="35">
                  <c:v>1.04918685697887E-2</c:v>
                </c:pt>
                <c:pt idx="36">
                  <c:v>1.11740788354984E-2</c:v>
                </c:pt>
                <c:pt idx="37">
                  <c:v>1.1898406708716801E-2</c:v>
                </c:pt>
                <c:pt idx="38">
                  <c:v>1.2666988096820099E-2</c:v>
                </c:pt>
                <c:pt idx="39">
                  <c:v>1.3481997459742399E-2</c:v>
                </c:pt>
                <c:pt idx="40">
                  <c:v>1.4345645712420399E-2</c:v>
                </c:pt>
                <c:pt idx="41">
                  <c:v>1.52601779739782E-2</c:v>
                </c:pt>
                <c:pt idx="42">
                  <c:v>1.62278711570626E-2</c:v>
                </c:pt>
                <c:pt idx="43">
                  <c:v>1.7251031390904299E-2</c:v>
                </c:pt>
                <c:pt idx="44">
                  <c:v>1.8331991271913199E-2</c:v>
                </c:pt>
                <c:pt idx="45">
                  <c:v>1.9473106935908299E-2</c:v>
                </c:pt>
                <c:pt idx="46">
                  <c:v>2.06767549464561E-2</c:v>
                </c:pt>
                <c:pt idx="47">
                  <c:v>2.1945328994239E-2</c:v>
                </c:pt>
                <c:pt idx="48">
                  <c:v>2.3281236402914601E-2</c:v>
                </c:pt>
                <c:pt idx="49">
                  <c:v>2.4686894437550799E-2</c:v>
                </c:pt>
                <c:pt idx="50">
                  <c:v>2.6164726412453699E-2</c:v>
                </c:pt>
                <c:pt idx="51">
                  <c:v>2.7717157596032899E-2</c:v>
                </c:pt>
                <c:pt idx="52">
                  <c:v>2.93466109112928E-2</c:v>
                </c:pt>
                <c:pt idx="53">
                  <c:v>3.1055502431597298E-2</c:v>
                </c:pt>
                <c:pt idx="54">
                  <c:v>3.2846236672532302E-2</c:v>
                </c:pt>
                <c:pt idx="55">
                  <c:v>3.4721241759408099E-2</c:v>
                </c:pt>
                <c:pt idx="56">
                  <c:v>3.6682809272681902E-2</c:v>
                </c:pt>
                <c:pt idx="57">
                  <c:v>3.8733314202004501E-2</c:v>
                </c:pt>
                <c:pt idx="58">
                  <c:v>4.0875063830135602E-2</c:v>
                </c:pt>
                <c:pt idx="59">
                  <c:v>4.3110327413942301E-2</c:v>
                </c:pt>
                <c:pt idx="60">
                  <c:v>4.5441330352534302E-2</c:v>
                </c:pt>
                <c:pt idx="61">
                  <c:v>4.7870248201138603E-2</c:v>
                </c:pt>
                <c:pt idx="62">
                  <c:v>5.0399200545653201E-2</c:v>
                </c:pt>
                <c:pt idx="63">
                  <c:v>5.3030254749230503E-2</c:v>
                </c:pt>
                <c:pt idx="64">
                  <c:v>5.5765390402948201E-2</c:v>
                </c:pt>
                <c:pt idx="65">
                  <c:v>5.8606521333775301E-2</c:v>
                </c:pt>
                <c:pt idx="66">
                  <c:v>6.1555479886071303E-2</c:v>
                </c:pt>
                <c:pt idx="67">
                  <c:v>6.4614010409113104E-2</c:v>
                </c:pt>
                <c:pt idx="68">
                  <c:v>6.7783762747596898E-2</c:v>
                </c:pt>
                <c:pt idx="69">
                  <c:v>7.1066285768336193E-2</c:v>
                </c:pt>
                <c:pt idx="70">
                  <c:v>7.4463020959189899E-2</c:v>
                </c:pt>
                <c:pt idx="71">
                  <c:v>7.7975296139050604E-2</c:v>
                </c:pt>
                <c:pt idx="72">
                  <c:v>8.1604319320465094E-2</c:v>
                </c:pt>
                <c:pt idx="73">
                  <c:v>8.5351172769132996E-2</c:v>
                </c:pt>
                <c:pt idx="74">
                  <c:v>8.9216807307072196E-2</c:v>
                </c:pt>
                <c:pt idx="75">
                  <c:v>9.3202036908647104E-2</c:v>
                </c:pt>
                <c:pt idx="76">
                  <c:v>9.7307533640848695E-2</c:v>
                </c:pt>
                <c:pt idx="77" formatCode="General">
                  <c:v>0.101533823001194</c:v>
                </c:pt>
                <c:pt idx="78" formatCode="General">
                  <c:v>0.105881279708298</c:v>
                </c:pt>
                <c:pt idx="79" formatCode="General">
                  <c:v>0.110350124001536</c:v>
                </c:pt>
                <c:pt idx="80" formatCode="General">
                  <c:v>0.11494041850721599</c:v>
                </c:pt>
                <c:pt idx="81" formatCode="General">
                  <c:v>0.119652065729275</c:v>
                </c:pt>
                <c:pt idx="82" formatCode="General">
                  <c:v>0.124484806222617</c:v>
                </c:pt>
                <c:pt idx="83" formatCode="General">
                  <c:v>0.12943821750687201</c:v>
                </c:pt>
                <c:pt idx="84" formatCode="General">
                  <c:v>0.13451171377742799</c:v>
                </c:pt>
                <c:pt idx="85" formatCode="General">
                  <c:v>0.13970454646909899</c:v>
                </c:pt>
                <c:pt idx="86" formatCode="General">
                  <c:v>0.14501580572571501</c:v>
                </c:pt>
                <c:pt idx="87" formatCode="General">
                  <c:v>0.15044442282617199</c:v>
                </c:pt>
                <c:pt idx="88" formatCode="General">
                  <c:v>0.155989173614102</c:v>
                </c:pt>
                <c:pt idx="89" formatCode="General">
                  <c:v>0.16164868297423399</c:v>
                </c:pt>
                <c:pt idx="90" formatCode="General">
                  <c:v>0.16742143039381099</c:v>
                </c:pt>
                <c:pt idx="91" formatCode="General">
                  <c:v>0.17330575664192399</c:v>
                </c:pt>
                <c:pt idx="92" formatCode="General">
                  <c:v>0.179299871593573</c:v>
                </c:pt>
                <c:pt idx="93" formatCode="General">
                  <c:v>0.18540186321843999</c:v>
                </c:pt>
                <c:pt idx="94" formatCode="General">
                  <c:v>0.19160970774696501</c:v>
                </c:pt>
                <c:pt idx="95" formatCode="General">
                  <c:v>0.19792128101827799</c:v>
                </c:pt>
                <c:pt idx="96" formatCode="General">
                  <c:v>0.204334371005957</c:v>
                </c:pt>
                <c:pt idx="97" formatCode="General">
                  <c:v>0.210846691508489</c:v>
                </c:pt>
                <c:pt idx="98" formatCode="General">
                  <c:v>0.21745592896422899</c:v>
                </c:pt>
                <c:pt idx="99" formatCode="General">
                  <c:v>0.22415963345764001</c:v>
                </c:pt>
                <c:pt idx="100" formatCode="General">
                  <c:v>0.230955418885363</c:v>
                </c:pt>
                <c:pt idx="101" formatCode="General">
                  <c:v>0.23784086155682699</c:v>
                </c:pt>
                <c:pt idx="102" formatCode="General">
                  <c:v>0.24481354838247901</c:v>
                </c:pt>
                <c:pt idx="103" formatCode="General">
                  <c:v>0.25187109671900398</c:v>
                </c:pt>
                <c:pt idx="104" formatCode="General">
                  <c:v>0.25901117500354698</c:v>
                </c:pt>
                <c:pt idx="105" formatCode="General">
                  <c:v>0.26623152408092998</c:v>
                </c:pt>
                <c:pt idx="106" formatCode="General">
                  <c:v>0.27352997911740901</c:v>
                </c:pt>
                <c:pt idx="107" formatCode="General">
                  <c:v>0.28090449198437401</c:v>
                </c:pt>
                <c:pt idx="108" formatCode="General">
                  <c:v>0.28835315398557898</c:v>
                </c:pt>
                <c:pt idx="109" formatCode="General">
                  <c:v>0.295874218792048</c:v>
                </c:pt>
                <c:pt idx="110" formatCode="General">
                  <c:v>0.30346612543988799</c:v>
                </c:pt>
                <c:pt idx="111" formatCode="General">
                  <c:v>0.31112752123773701</c:v>
                </c:pt>
                <c:pt idx="112" formatCode="General">
                  <c:v>0.31885728442275901</c:v>
                </c:pt>
                <c:pt idx="113" formatCode="General">
                  <c:v>0.32665454639673103</c:v>
                </c:pt>
                <c:pt idx="114" formatCode="General">
                  <c:v>0.33451871336713501</c:v>
                </c:pt>
                <c:pt idx="115" formatCode="General">
                  <c:v>0.34244948721206703</c:v>
                </c:pt>
                <c:pt idx="116" formatCode="General">
                  <c:v>0.350446885382386</c:v>
                </c:pt>
                <c:pt idx="117" formatCode="General">
                  <c:v>0.35851125964970498</c:v>
                </c:pt>
                <c:pt idx="118" formatCode="General">
                  <c:v>0.36664331350472001</c:v>
                </c:pt>
                <c:pt idx="119" formatCode="General">
                  <c:v>0.37484411800683598</c:v>
                </c:pt>
                <c:pt idx="120" formatCode="General">
                  <c:v>0.38311512588320901</c:v>
                </c:pt>
                <c:pt idx="121" formatCode="General">
                  <c:v>0.39145818367309299</c:v>
                </c:pt>
                <c:pt idx="122" formatCode="General">
                  <c:v>0.39987554171186701</c:v>
                </c:pt>
                <c:pt idx="123" formatCode="General">
                  <c:v>0.408369861748267</c:v>
                </c:pt>
                <c:pt idx="124" formatCode="General">
                  <c:v>0.41694422198829501</c:v>
                </c:pt>
                <c:pt idx="125" formatCode="General">
                  <c:v>0.42560211936007097</c:v>
                </c:pt>
                <c:pt idx="126" formatCode="General">
                  <c:v>0.43434746879560499</c:v>
                </c:pt>
                <c:pt idx="127" formatCode="General">
                  <c:v>0.44318459932834903</c:v>
                </c:pt>
                <c:pt idx="128" formatCode="General">
                  <c:v>0.45211824680947299</c:v>
                </c:pt>
                <c:pt idx="129" formatCode="General">
                  <c:v>0.46115354305148698</c:v>
                </c:pt>
                <c:pt idx="130" formatCode="General">
                  <c:v>0.47029600121520099</c:v>
                </c:pt>
                <c:pt idx="131" formatCode="General">
                  <c:v>0.47955149726559099</c:v>
                </c:pt>
                <c:pt idx="132" formatCode="General">
                  <c:v>0.48892624733402801</c:v>
                </c:pt>
                <c:pt idx="133" formatCode="General">
                  <c:v>0.49842678083923098</c:v>
                </c:pt>
                <c:pt idx="134" formatCode="General">
                  <c:v>0.50805990923740596</c:v>
                </c:pt>
                <c:pt idx="135" formatCode="General">
                  <c:v>0.51783269029395296</c:v>
                </c:pt>
                <c:pt idx="136" formatCode="General">
                  <c:v>0.52775238779537803</c:v>
                </c:pt>
                <c:pt idx="137" formatCode="General">
                  <c:v>0.537826426650997</c:v>
                </c:pt>
                <c:pt idx="138" formatCode="General">
                  <c:v>0.54806234337041704</c:v>
                </c:pt>
                <c:pt idx="139" formatCode="General">
                  <c:v>0.55846773194482402</c:v>
                </c:pt>
                <c:pt idx="140" formatCode="General">
                  <c:v>0.56905018520843498</c:v>
                </c:pt>
                <c:pt idx="141" formatCode="General">
                  <c:v>0.57981723181139</c:v>
                </c:pt>
                <c:pt idx="142" formatCode="General">
                  <c:v>0.59077626899693803</c:v>
                </c:pt>
                <c:pt idx="143" formatCode="General">
                  <c:v>0.60193449144437505</c:v>
                </c:pt>
                <c:pt idx="144" formatCode="General">
                  <c:v>0.61329881651442397</c:v>
                </c:pt>
                <c:pt idx="145" formatCode="General">
                  <c:v>0.62487580631547501</c:v>
                </c:pt>
                <c:pt idx="146" formatCode="General">
                  <c:v>0.63667158709661897</c:v>
                </c:pt>
                <c:pt idx="147" formatCode="General">
                  <c:v>0.64869176656583205</c:v>
                </c:pt>
                <c:pt idx="148" formatCode="General">
                  <c:v>0.66094137776839801</c:v>
                </c:pt>
                <c:pt idx="149" formatCode="General">
                  <c:v>0.67342468476460104</c:v>
                </c:pt>
                <c:pt idx="150" formatCode="General">
                  <c:v>0.68614525979441299</c:v>
                </c:pt>
                <c:pt idx="151" formatCode="General">
                  <c:v>0.69910579445537402</c:v>
                </c:pt>
                <c:pt idx="152" formatCode="General">
                  <c:v>0.71230804499120703</c:v>
                </c:pt>
                <c:pt idx="153" formatCode="General">
                  <c:v>0.72575275512184001</c:v>
                </c:pt>
                <c:pt idx="154" formatCode="General">
                  <c:v>0.73943958362612405</c:v>
                </c:pt>
                <c:pt idx="155" formatCode="General">
                  <c:v>0.75336703796099003</c:v>
                </c:pt>
                <c:pt idx="156" formatCode="General">
                  <c:v>0.76753241523647597</c:v>
                </c:pt>
                <c:pt idx="157" formatCode="General">
                  <c:v>0.78193175187881703</c:v>
                </c:pt>
                <c:pt idx="158" formatCode="General">
                  <c:v>0.79655978330019095</c:v>
                </c:pt>
                <c:pt idx="159" formatCode="General">
                  <c:v>0.81140991485053604</c:v>
                </c:pt>
                <c:pt idx="160" formatCode="General">
                  <c:v>0.82647420525140203</c:v>
                </c:pt>
                <c:pt idx="161" formatCode="General">
                  <c:v>0.84174336360235102</c:v>
                </c:pt>
                <c:pt idx="162" formatCode="General">
                  <c:v>0.85720676090592096</c:v>
                </c:pt>
                <c:pt idx="163" formatCode="General">
                  <c:v>0.87285245687788204</c:v>
                </c:pt>
                <c:pt idx="164" formatCode="General">
                  <c:v>0.88866724259680296</c:v>
                </c:pt>
                <c:pt idx="165" formatCode="General">
                  <c:v>0.90463669930364798</c:v>
                </c:pt>
                <c:pt idx="166" formatCode="General">
                  <c:v>0.92074527339248702</c:v>
                </c:pt>
                <c:pt idx="167" formatCode="General">
                  <c:v>0.93697636734282796</c:v>
                </c:pt>
                <c:pt idx="168" formatCode="General">
                  <c:v>0.95331244603965304</c:v>
                </c:pt>
                <c:pt idx="169" formatCode="General">
                  <c:v>0.96973515761675799</c:v>
                </c:pt>
                <c:pt idx="170" formatCode="General">
                  <c:v>0.98622546765129804</c:v>
                </c:pt>
                <c:pt idx="171" formatCode="General">
                  <c:v>1.00276380524207</c:v>
                </c:pt>
                <c:pt idx="172" formatCode="General">
                  <c:v>1.01933021923034</c:v>
                </c:pt>
                <c:pt idx="173" formatCode="General">
                  <c:v>1.0359045425792801</c:v>
                </c:pt>
                <c:pt idx="174" formatCode="General">
                  <c:v>1.0524665627251499</c:v>
                </c:pt>
                <c:pt idx="175" formatCode="General">
                  <c:v>1.06899619555756</c:v>
                </c:pt>
                <c:pt idx="176" formatCode="General">
                  <c:v>1.08547366058332</c:v>
                </c:pt>
                <c:pt idx="177" formatCode="General">
                  <c:v>1.1018796547835299</c:v>
                </c:pt>
                <c:pt idx="178" formatCode="General">
                  <c:v>1.11819552268779</c:v>
                </c:pt>
                <c:pt idx="179" formatCode="General">
                  <c:v>1.13440342026381</c:v>
                </c:pt>
                <c:pt idx="180" formatCode="General">
                  <c:v>1.1504864703520601</c:v>
                </c:pt>
                <c:pt idx="181" formatCode="General">
                  <c:v>1.16642890756034</c:v>
                </c:pt>
                <c:pt idx="182" formatCode="General">
                  <c:v>1.1822162107641501</c:v>
                </c:pt>
                <c:pt idx="183" formatCode="General">
                  <c:v>1.19783522163011</c:v>
                </c:pt>
                <c:pt idx="184" formatCode="General">
                  <c:v>1.2132742478795699</c:v>
                </c:pt>
                <c:pt idx="185" formatCode="General">
                  <c:v>1.2285231503301399</c:v>
                </c:pt>
                <c:pt idx="186" formatCode="General">
                  <c:v>1.24357341308281</c:v>
                </c:pt>
                <c:pt idx="187" formatCode="General">
                  <c:v>1.25841819655093</c:v>
                </c:pt>
                <c:pt idx="188" formatCode="General">
                  <c:v>1.27305237334623</c:v>
                </c:pt>
                <c:pt idx="189" formatCode="General">
                  <c:v>1.2874725473356301</c:v>
                </c:pt>
                <c:pt idx="190" formatCode="General">
                  <c:v>1.30167705645465</c:v>
                </c:pt>
                <c:pt idx="191" formatCode="General">
                  <c:v>1.31566596010173</c:v>
                </c:pt>
                <c:pt idx="192" formatCode="General">
                  <c:v>1.3294410121378599</c:v>
                </c:pt>
                <c:pt idx="193" formatCode="General">
                  <c:v>1.34300562067563</c:v>
                </c:pt>
                <c:pt idx="194" formatCode="General">
                  <c:v>1.3563647959584</c:v>
                </c:pt>
                <c:pt idx="195" formatCode="General">
                  <c:v>1.36952508770471</c:v>
                </c:pt>
                <c:pt idx="196" formatCode="General">
                  <c:v>1.3824945133267901</c:v>
                </c:pt>
                <c:pt idx="197" formatCode="General">
                  <c:v>1.3952824784270299</c:v>
                </c:pt>
                <c:pt idx="198" formatCode="General">
                  <c:v>1.40789969093704</c:v>
                </c:pt>
                <c:pt idx="199" formatCode="General">
                  <c:v>1.4203580701941101</c:v>
                </c:pt>
                <c:pt idx="200" formatCode="General">
                  <c:v>1.4326706521545201</c:v>
                </c:pt>
                <c:pt idx="201" formatCode="General">
                  <c:v>1.44485149182745</c:v>
                </c:pt>
                <c:pt idx="202" formatCode="General">
                  <c:v>1.45691558798163</c:v>
                </c:pt>
                <c:pt idx="203" formatCode="General">
                  <c:v>1.4688786878795801</c:v>
                </c:pt>
                <c:pt idx="204" formatCode="General">
                  <c:v>1.4807573265784599</c:v>
                </c:pt>
                <c:pt idx="205" formatCode="General">
                  <c:v>1.4925686343859901</c:v>
                </c:pt>
                <c:pt idx="206" formatCode="General">
                  <c:v>1.5043302594422701</c:v>
                </c:pt>
                <c:pt idx="207" formatCode="General">
                  <c:v>1.5160602684272</c:v>
                </c:pt>
                <c:pt idx="208" formatCode="General">
                  <c:v>1.52777704814157</c:v>
                </c:pt>
                <c:pt idx="209" formatCode="General">
                  <c:v>1.5394992079513199</c:v>
                </c:pt>
                <c:pt idx="210" formatCode="General">
                  <c:v>1.5512454829845701</c:v>
                </c:pt>
                <c:pt idx="211" formatCode="General">
                  <c:v>1.5630346378875799</c:v>
                </c:pt>
                <c:pt idx="212" formatCode="General">
                  <c:v>1.5748853708816</c:v>
                </c:pt>
                <c:pt idx="213" formatCode="General">
                  <c:v>1.58681621781837</c:v>
                </c:pt>
                <c:pt idx="214" formatCode="General">
                  <c:v>1.5988454559084699</c:v>
                </c:pt>
                <c:pt idx="215" formatCode="General">
                  <c:v>1.6109910067959701</c:v>
                </c:pt>
                <c:pt idx="216" formatCode="General">
                  <c:v>1.6232703386734</c:v>
                </c:pt>
                <c:pt idx="217" formatCode="General">
                  <c:v>1.63570036717538</c:v>
                </c:pt>
                <c:pt idx="218" formatCode="General">
                  <c:v>1.6482973548555799</c:v>
                </c:pt>
                <c:pt idx="219" formatCode="General">
                  <c:v>1.6610768091405499</c:v>
                </c:pt>
                <c:pt idx="220" formatCode="General">
                  <c:v>1.6740533787648699</c:v>
                </c:pt>
                <c:pt idx="221" formatCode="General">
                  <c:v>1.6872407488232199</c:v>
                </c:pt>
                <c:pt idx="222" formatCode="General">
                  <c:v>1.70065153472528</c:v>
                </c:pt>
                <c:pt idx="223" formatCode="General">
                  <c:v>1.7142971755066101</c:v>
                </c:pt>
                <c:pt idx="224" formatCode="General">
                  <c:v>1.7281878271295401</c:v>
                </c:pt>
                <c:pt idx="225" formatCode="General">
                  <c:v>1.74233225659989</c:v>
                </c:pt>
                <c:pt idx="226" formatCode="General">
                  <c:v>1.75673773792246</c:v>
                </c:pt>
                <c:pt idx="227" formatCode="General">
                  <c:v>1.77140995111649</c:v>
                </c:pt>
                <c:pt idx="228" formatCode="General">
                  <c:v>1.7863528857051001</c:v>
                </c:pt>
                <c:pt idx="229" formatCode="General">
                  <c:v>1.8015687502733599</c:v>
                </c:pt>
                <c:pt idx="230" formatCode="General">
                  <c:v>1.8170578898504099</c:v>
                </c:pt>
                <c:pt idx="231" formatCode="General">
                  <c:v>1.8328187130042699</c:v>
                </c:pt>
                <c:pt idx="232" formatCode="General">
                  <c:v>1.84884763063494</c:v>
                </c:pt>
                <c:pt idx="233" formatCode="General">
                  <c:v>1.8651390085039701</c:v>
                </c:pt>
                <c:pt idx="234" formatCode="General">
                  <c:v>1.88168513553908</c:v>
                </c:pt>
                <c:pt idx="235" formatCode="General">
                  <c:v>1.8984762098931101</c:v>
                </c:pt>
                <c:pt idx="236" formatCode="General">
                  <c:v>1.91550034461256</c:v>
                </c:pt>
                <c:pt idx="237" formatCode="General">
                  <c:v>1.9327435945775899</c:v>
                </c:pt>
                <c:pt idx="238" formatCode="General">
                  <c:v>1.9501900061107</c:v>
                </c:pt>
                <c:pt idx="239" formatCode="General">
                  <c:v>1.96782169031759</c:v>
                </c:pt>
                <c:pt idx="240" formatCode="General">
                  <c:v>1.9856189208232</c:v>
                </c:pt>
                <c:pt idx="241" formatCode="General">
                  <c:v>2.0035602561069101</c:v>
                </c:pt>
                <c:pt idx="242" formatCode="General">
                  <c:v>2.0216226861341702</c:v>
                </c:pt>
                <c:pt idx="243" formatCode="General">
                  <c:v>2.0397818024393</c:v>
                </c:pt>
                <c:pt idx="244" formatCode="General">
                  <c:v>2.0580119902550802</c:v>
                </c:pt>
                <c:pt idx="245" formatCode="General">
                  <c:v>2.0762866407248102</c:v>
                </c:pt>
                <c:pt idx="246" formatCode="General">
                  <c:v>2.0945783806942</c:v>
                </c:pt>
                <c:pt idx="247" formatCode="General">
                  <c:v>2.1128593170835099</c:v>
                </c:pt>
                <c:pt idx="248" formatCode="General">
                  <c:v>2.13110129240484</c:v>
                </c:pt>
                <c:pt idx="249" formatCode="General">
                  <c:v>2.14927614763501</c:v>
                </c:pt>
                <c:pt idx="250" formatCode="General">
                  <c:v>2.1673557198311202</c:v>
                </c:pt>
                <c:pt idx="251" formatCode="General">
                  <c:v>2.1853129171666601</c:v>
                </c:pt>
                <c:pt idx="252" formatCode="General">
                  <c:v>2.2031211664817798</c:v>
                </c:pt>
                <c:pt idx="253" formatCode="General">
                  <c:v>2.2207549355789502</c:v>
                </c:pt>
                <c:pt idx="254" formatCode="General">
                  <c:v>2.2381899709342301</c:v>
                </c:pt>
                <c:pt idx="255" formatCode="General">
                  <c:v>2.2554035186041999</c:v>
                </c:pt>
                <c:pt idx="256" formatCode="General">
                  <c:v>2.2723745251295902</c:v>
                </c:pt>
                <c:pt idx="257" formatCode="General">
                  <c:v>2.2890838157345201</c:v>
                </c:pt>
                <c:pt idx="258" formatCode="General">
                  <c:v>2.30551424768238</c:v>
                </c:pt>
                <c:pt idx="259" formatCode="General">
                  <c:v>2.3216508372513198</c:v>
                </c:pt>
                <c:pt idx="260" formatCode="General">
                  <c:v>2.33748088147654</c:v>
                </c:pt>
                <c:pt idx="261" formatCode="General">
                  <c:v>2.3529939432325802</c:v>
                </c:pt>
                <c:pt idx="262" formatCode="General">
                  <c:v>2.3681820247071599</c:v>
                </c:pt>
                <c:pt idx="263" formatCode="General">
                  <c:v>2.3830395010887302</c:v>
                </c:pt>
                <c:pt idx="264" formatCode="General">
                  <c:v>2.3975631346189701</c:v>
                </c:pt>
                <c:pt idx="265" formatCode="General">
                  <c:v>2.4117520443690701</c:v>
                </c:pt>
                <c:pt idx="266" formatCode="General">
                  <c:v>2.4256076546844501</c:v>
                </c:pt>
                <c:pt idx="267" formatCode="General">
                  <c:v>2.4391336246130702</c:v>
                </c:pt>
                <c:pt idx="268" formatCode="General">
                  <c:v>2.45233576079056</c:v>
                </c:pt>
                <c:pt idx="269" formatCode="General">
                  <c:v>2.46522191632911</c:v>
                </c:pt>
                <c:pt idx="270" formatCode="General">
                  <c:v>2.4778018782516402</c:v>
                </c:pt>
                <c:pt idx="271" formatCode="General">
                  <c:v>2.4900872459362602</c:v>
                </c:pt>
                <c:pt idx="272" formatCode="General">
                  <c:v>2.5020913028975</c:v>
                </c:pt>
                <c:pt idx="273" formatCode="General">
                  <c:v>2.5138288840416001</c:v>
                </c:pt>
                <c:pt idx="274" formatCode="General">
                  <c:v>2.5253162403040101</c:v>
                </c:pt>
                <c:pt idx="275" formatCode="General">
                  <c:v>2.53657090231924</c:v>
                </c:pt>
                <c:pt idx="276" formatCode="General">
                  <c:v>2.5476115444976801</c:v>
                </c:pt>
                <c:pt idx="277" formatCode="General">
                  <c:v>2.5584578506004401</c:v>
                </c:pt>
                <c:pt idx="278" formatCode="General">
                  <c:v>2.5691303816203299</c:v>
                </c:pt>
                <c:pt idx="279" formatCode="General">
                  <c:v>2.57965044650394</c:v>
                </c:pt>
                <c:pt idx="280" formatCode="General">
                  <c:v>2.59003997599098</c:v>
                </c:pt>
                <c:pt idx="281" formatCode="General">
                  <c:v>2.6003213996099301</c:v>
                </c:pt>
                <c:pt idx="282" formatCode="General">
                  <c:v>2.6105175256564799</c:v>
                </c:pt>
                <c:pt idx="283" formatCode="General">
                  <c:v>2.6206514237972498</c:v>
                </c:pt>
                <c:pt idx="284" formatCode="General">
                  <c:v>2.63074630978763</c:v>
                </c:pt>
                <c:pt idx="285" formatCode="General">
                  <c:v>2.6408254316716202</c:v>
                </c:pt>
                <c:pt idx="286" formatCode="General">
                  <c:v>2.6509119567435002</c:v>
                </c:pt>
                <c:pt idx="287" formatCode="General">
                  <c:v>2.6610288584975401</c:v>
                </c:pt>
                <c:pt idx="288" formatCode="General">
                  <c:v>2.6711988027725999</c:v>
                </c:pt>
                <c:pt idx="289" formatCode="General">
                  <c:v>2.68144403231359</c:v>
                </c:pt>
                <c:pt idx="290" formatCode="General">
                  <c:v>2.6917862490223001</c:v>
                </c:pt>
                <c:pt idx="291" formatCode="General">
                  <c:v>2.7022464932546901</c:v>
                </c:pt>
                <c:pt idx="292" formatCode="General">
                  <c:v>2.7128450196417999</c:v>
                </c:pt>
                <c:pt idx="293" formatCode="General">
                  <c:v>2.72360116906576</c:v>
                </c:pt>
                <c:pt idx="294" formatCode="General">
                  <c:v>2.7345332366107602</c:v>
                </c:pt>
                <c:pt idx="295" formatCode="General">
                  <c:v>2.7456583355310502</c:v>
                </c:pt>
                <c:pt idx="296" formatCode="General">
                  <c:v>2.7569922575310999</c:v>
                </c:pt>
                <c:pt idx="297" formatCode="General">
                  <c:v>2.7685493299368802</c:v>
                </c:pt>
                <c:pt idx="298" formatCode="General">
                  <c:v>2.7803422706457801</c:v>
                </c:pt>
                <c:pt idx="299" formatCode="General">
                  <c:v>2.7923820420741601</c:v>
                </c:pt>
                <c:pt idx="300" formatCode="General">
                  <c:v>2.8046777056669598</c:v>
                </c:pt>
                <c:pt idx="301" formatCode="General">
                  <c:v>2.8172362788874401</c:v>
                </c:pt>
                <c:pt idx="302" formatCode="General">
                  <c:v>2.8300625969554298</c:v>
                </c:pt>
                <c:pt idx="303" formatCode="General">
                  <c:v>2.8431591819384501</c:v>
                </c:pt>
                <c:pt idx="304" formatCode="General">
                  <c:v>2.8565261221078702</c:v>
                </c:pt>
                <c:pt idx="305" formatCode="General">
                  <c:v>2.8701609647358399</c:v>
                </c:pt>
                <c:pt idx="306" formatCode="General">
                  <c:v>2.8840586257121901</c:v>
                </c:pt>
                <c:pt idx="307" formatCode="General">
                  <c:v>2.8982113194858701</c:v>
                </c:pt>
                <c:pt idx="308" formatCode="General">
                  <c:v>2.9126085128658201</c:v>
                </c:pt>
                <c:pt idx="309" formatCode="General">
                  <c:v>2.92723690613506</c:v>
                </c:pt>
                <c:pt idx="310" formatCode="General">
                  <c:v>2.9420804447257498</c:v>
                </c:pt>
                <c:pt idx="311" formatCode="General">
                  <c:v>2.9571203643611401</c:v>
                </c:pt>
                <c:pt idx="312" formatCode="General">
                  <c:v>2.9723352720879102</c:v>
                </c:pt>
                <c:pt idx="313" formatCode="General">
                  <c:v>2.9877012649981598</c:v>
                </c:pt>
                <c:pt idx="314" formatCode="General">
                  <c:v>3.0031920876843201</c:v>
                </c:pt>
                <c:pt idx="315" formatCode="General">
                  <c:v>3.0187793285940199</c:v>
                </c:pt>
                <c:pt idx="316" formatCode="General">
                  <c:v>3.03443265448144</c:v>
                </c:pt>
                <c:pt idx="317" formatCode="General">
                  <c:v>3.0501200811154998</c:v>
                </c:pt>
                <c:pt idx="318" formatCode="General">
                  <c:v>3.0658082773412501</c:v>
                </c:pt>
                <c:pt idx="319" formatCode="General">
                  <c:v>3.08146289854098</c:v>
                </c:pt>
                <c:pt idx="320" formatCode="General">
                  <c:v>3.0970489445528302</c:v>
                </c:pt>
                <c:pt idx="321" formatCode="General">
                  <c:v>3.1125311570726799</c:v>
                </c:pt>
                <c:pt idx="322" formatCode="General">
                  <c:v>3.1278743259430799</c:v>
                </c:pt>
                <c:pt idx="323" formatCode="General">
                  <c:v>3.1430438046986202</c:v>
                </c:pt>
                <c:pt idx="324" formatCode="General">
                  <c:v>3.1580058214225901</c:v>
                </c:pt>
                <c:pt idx="325" formatCode="General">
                  <c:v>3.1727278797768999</c:v>
                </c:pt>
                <c:pt idx="326" formatCode="General">
                  <c:v>3.1871791229247499</c:v>
                </c:pt>
                <c:pt idx="327" formatCode="General">
                  <c:v>3.20133067326717</c:v>
                </c:pt>
                <c:pt idx="328" formatCode="General">
                  <c:v>3.21515594173749</c:v>
                </c:pt>
                <c:pt idx="329" formatCode="General">
                  <c:v>3.2286309012533798</c:v>
                </c:pt>
                <c:pt idx="330" formatCode="General">
                  <c:v>3.24173431994718</c:v>
                </c:pt>
                <c:pt idx="331" formatCode="General">
                  <c:v>3.2544479509350301</c:v>
                </c:pt>
                <c:pt idx="332" formatCode="General">
                  <c:v>3.26675667659421</c:v>
                </c:pt>
                <c:pt idx="333" formatCode="General">
                  <c:v>3.2786486065429798</c:v>
                </c:pt>
                <c:pt idx="334" formatCode="General">
                  <c:v>3.2901151297074298</c:v>
                </c:pt>
                <c:pt idx="335" formatCode="General">
                  <c:v>3.3011509219712099</c:v>
                </c:pt>
                <c:pt idx="336" formatCode="General">
                  <c:v>3.3117539118943502</c:v>
                </c:pt>
                <c:pt idx="337" formatCode="General">
                  <c:v>3.3219252078294699</c:v>
                </c:pt>
                <c:pt idx="338" formatCode="General">
                  <c:v>3.3316689904336698</c:v>
                </c:pt>
                <c:pt idx="339" formatCode="General">
                  <c:v>3.34099237506345</c:v>
                </c:pt>
                <c:pt idx="340" formatCode="General">
                  <c:v>3.3499052488445198</c:v>
                </c:pt>
                <c:pt idx="341" formatCode="General">
                  <c:v>3.35842008733627</c:v>
                </c:pt>
                <c:pt idx="342" formatCode="General">
                  <c:v>3.3665517556750402</c:v>
                </c:pt>
                <c:pt idx="343" formatCode="General">
                  <c:v>3.3743172989002299</c:v>
                </c:pt>
                <c:pt idx="344" formatCode="General">
                  <c:v>3.38173572586585</c:v>
                </c:pt>
                <c:pt idx="345" formatCode="General">
                  <c:v>3.38882779074188</c:v>
                </c:pt>
                <c:pt idx="346" formatCode="General">
                  <c:v>3.3956157756396901</c:v>
                </c:pt>
                <c:pt idx="347" formatCode="General">
                  <c:v>3.4021232773786498</c:v>
                </c:pt>
                <c:pt idx="348" formatCode="General">
                  <c:v>3.4083750008689302</c:v>
                </c:pt>
                <c:pt idx="349" formatCode="General">
                  <c:v>3.4143965610384699</c:v>
                </c:pt>
                <c:pt idx="350" formatCode="General">
                  <c:v>3.4202142946965401</c:v>
                </c:pt>
                <c:pt idx="351" formatCode="General">
                  <c:v>3.4258550832163901</c:v>
                </c:pt>
                <c:pt idx="352" formatCode="General">
                  <c:v>3.4313461864450301</c:v>
                </c:pt>
                <c:pt idx="353" formatCode="General">
                  <c:v>3.4367150878168902</c:v>
                </c:pt>
                <c:pt idx="354" formatCode="General">
                  <c:v>3.4419893502643002</c:v>
                </c:pt>
                <c:pt idx="355" formatCode="General">
                  <c:v>3.44719648218536</c:v>
                </c:pt>
                <c:pt idx="356" formatCode="General">
                  <c:v>3.4523638124473099</c:v>
                </c:pt>
                <c:pt idx="357" formatCode="General">
                  <c:v>3.4575183731738202</c:v>
                </c:pt>
                <c:pt idx="358" formatCode="General">
                  <c:v>3.4626867888833499</c:v>
                </c:pt>
                <c:pt idx="359" formatCode="General">
                  <c:v>3.4678951704141898</c:v>
                </c:pt>
                <c:pt idx="360" formatCode="General">
                  <c:v>3.4731690119868199</c:v>
                </c:pt>
                <c:pt idx="361" formatCode="General">
                  <c:v>3.4785330897151598</c:v>
                </c:pt>
                <c:pt idx="362" formatCode="General">
                  <c:v>3.4840113598853302</c:v>
                </c:pt>
                <c:pt idx="363" formatCode="General">
                  <c:v>3.4896268553721401</c:v>
                </c:pt>
                <c:pt idx="364" formatCode="General">
                  <c:v>3.4954015786622898</c:v>
                </c:pt>
                <c:pt idx="365" formatCode="General">
                  <c:v>3.50135639009916</c:v>
                </c:pt>
                <c:pt idx="366" formatCode="General">
                  <c:v>3.5075108901602201</c:v>
                </c:pt>
                <c:pt idx="367" formatCode="General">
                  <c:v>3.5138832948258498</c:v>
                </c:pt>
                <c:pt idx="368" formatCode="General">
                  <c:v>3.5204903034013602</c:v>
                </c:pt>
                <c:pt idx="369" formatCode="General">
                  <c:v>3.52734695851243</c:v>
                </c:pt>
                <c:pt idx="370" formatCode="General">
                  <c:v>3.5344664984110801</c:v>
                </c:pt>
                <c:pt idx="371" formatCode="General">
                  <c:v>3.54186020220182</c:v>
                </c:pt>
                <c:pt idx="372" formatCode="General">
                  <c:v>3.5495372291253999</c:v>
                </c:pt>
                <c:pt idx="373" formatCode="General">
                  <c:v>3.5575044536122702</c:v>
                </c:pt>
                <c:pt idx="374" formatCode="General">
                  <c:v>3.5657662984324401</c:v>
                </c:pt>
                <c:pt idx="375" formatCode="General">
                  <c:v>3.5743245689074001</c:v>
                </c:pt>
                <c:pt idx="376" formatCode="General">
                  <c:v>3.5831782917954902</c:v>
                </c:pt>
                <c:pt idx="377" formatCode="General">
                  <c:v>3.5923235630909498</c:v>
                </c:pt>
                <c:pt idx="378" formatCode="General">
                  <c:v>3.6017534095594499</c:v>
                </c:pt>
                <c:pt idx="379" formatCode="General">
                  <c:v>3.61145766933699</c:v>
                </c:pt>
                <c:pt idx="380" formatCode="General">
                  <c:v>3.6214228973066498</c:v>
                </c:pt>
                <c:pt idx="381" formatCode="General">
                  <c:v>3.6316323012002298</c:v>
                </c:pt>
                <c:pt idx="382" formatCode="General">
                  <c:v>3.6420657144099899</c:v>
                </c:pt>
                <c:pt idx="383" formatCode="General">
                  <c:v>3.65269963018046</c:v>
                </c:pt>
                <c:pt idx="384" formatCode="General">
                  <c:v>3.66350719015144</c:v>
                </c:pt>
                <c:pt idx="385" formatCode="General">
                  <c:v>3.6744584105650402</c:v>
                </c:pt>
                <c:pt idx="386" formatCode="General">
                  <c:v>3.6855202809793099</c:v>
                </c:pt>
                <c:pt idx="387" formatCode="General">
                  <c:v>3.6966570121614399</c:v>
                </c:pt>
                <c:pt idx="388" formatCode="General">
                  <c:v>3.7078303249114799</c:v>
                </c:pt>
                <c:pt idx="389" formatCode="General">
                  <c:v>3.7189997967250301</c:v>
                </c:pt>
                <c:pt idx="390" formatCode="General">
                  <c:v>3.7301232632442698</c:v>
                </c:pt>
                <c:pt idx="391" formatCode="General">
                  <c:v>3.7411572694365902</c:v>
                </c:pt>
                <c:pt idx="392" formatCode="General">
                  <c:v>3.75205756345663</c:v>
                </c:pt>
                <c:pt idx="393" formatCode="General">
                  <c:v>3.7627796242956402</c:v>
                </c:pt>
                <c:pt idx="394" formatCode="General">
                  <c:v>3.77327921270685</c:v>
                </c:pt>
                <c:pt idx="395" formatCode="General">
                  <c:v>3.7835129336195998</c:v>
                </c:pt>
                <c:pt idx="396" formatCode="General">
                  <c:v>3.7934387974002202</c:v>
                </c:pt>
                <c:pt idx="397" formatCode="General">
                  <c:v>3.8030167669521902</c:v>
                </c:pt>
                <c:pt idx="398" formatCode="General">
                  <c:v>3.8122092778067298</c:v>
                </c:pt>
                <c:pt idx="399" formatCode="General">
                  <c:v>3.8209817190425701</c:v>
                </c:pt>
                <c:pt idx="400" formatCode="General">
                  <c:v>3.8293028640637199</c:v>
                </c:pt>
                <c:pt idx="401" formatCode="General">
                  <c:v>3.8371452418961098</c:v>
                </c:pt>
                <c:pt idx="402" formatCode="General">
                  <c:v>3.84448544165289</c:v>
                </c:pt>
                <c:pt idx="403" formatCode="General">
                  <c:v>3.85130434505689</c:v>
                </c:pt>
                <c:pt idx="404" formatCode="General">
                  <c:v>3.8575872842779</c:v>
                </c:pt>
                <c:pt idx="405" formatCode="General">
                  <c:v>3.8633241247211498</c:v>
                </c:pt>
                <c:pt idx="406" formatCode="General">
                  <c:v>3.8685092746738001</c:v>
                </c:pt>
                <c:pt idx="407" formatCode="General">
                  <c:v>3.8731416257762699</c:v>
                </c:pt>
                <c:pt idx="408" formatCode="General">
                  <c:v>3.8772244300510201</c:v>
                </c:pt>
                <c:pt idx="409" formatCode="General">
                  <c:v>3.88076512063359</c:v>
                </c:pt>
                <c:pt idx="410" formatCode="General">
                  <c:v>3.8837750843746401</c:v>
                </c:pt>
                <c:pt idx="411" formatCode="General">
                  <c:v>3.8862693951086902</c:v>
                </c:pt>
                <c:pt idx="412" formatCode="General">
                  <c:v>3.8882665166282102</c:v>
                </c:pt>
                <c:pt idx="413" formatCode="General">
                  <c:v>3.8897879842935801</c:v>
                </c:pt>
                <c:pt idx="414" formatCode="General">
                  <c:v>3.8908580737965099</c:v>
                </c:pt>
                <c:pt idx="415" formatCode="General">
                  <c:v>3.8915034649324398</c:v>
                </c:pt>
                <c:pt idx="416" formatCode="General">
                  <c:v>3.8917529073876298</c:v>
                </c:pt>
                <c:pt idx="417" formatCode="General">
                  <c:v>3.8916368945677098</c:v>
                </c:pt>
                <c:pt idx="418" formatCode="General">
                  <c:v>3.8911873504448802</c:v>
                </c:pt>
                <c:pt idx="419" formatCode="General">
                  <c:v>3.8904373333299902</c:v>
                </c:pt>
                <c:pt idx="420" formatCode="General">
                  <c:v>3.8894207594266401</c:v>
                </c:pt>
                <c:pt idx="421" formatCode="General">
                  <c:v>3.8881721480307299</c:v>
                </c:pt>
                <c:pt idx="422" formatCode="General">
                  <c:v>3.8867263893252302</c:v>
                </c:pt>
                <c:pt idx="423" formatCode="General">
                  <c:v>3.8851185349035902</c:v>
                </c:pt>
                <c:pt idx="424" formatCode="General">
                  <c:v>3.8833836104434498</c:v>
                </c:pt>
                <c:pt idx="425" formatCode="General">
                  <c:v>3.8815564493500698</c:v>
                </c:pt>
                <c:pt idx="426" formatCode="General">
                  <c:v>3.87967154569162</c:v>
                </c:pt>
                <c:pt idx="427" formatCode="General">
                  <c:v>3.8777629243518099</c:v>
                </c:pt>
                <c:pt idx="428" formatCode="General">
                  <c:v>3.8758640260203299</c:v>
                </c:pt>
                <c:pt idx="429" formatCode="General">
                  <c:v>3.8740076044185598</c:v>
                </c:pt>
                <c:pt idx="430" formatCode="General">
                  <c:v>3.8722256330082701</c:v>
                </c:pt>
                <c:pt idx="431" formatCode="General">
                  <c:v>3.8705492183433798</c:v>
                </c:pt>
                <c:pt idx="432" formatCode="General">
                  <c:v>3.8690085171943398</c:v>
                </c:pt>
                <c:pt idx="433" formatCode="General">
                  <c:v>3.8676326545920401</c:v>
                </c:pt>
                <c:pt idx="434" formatCode="General">
                  <c:v>3.8664496400015298</c:v>
                </c:pt>
                <c:pt idx="435" formatCode="General">
                  <c:v>3.8654862789425102</c:v>
                </c:pt>
                <c:pt idx="436" formatCode="General">
                  <c:v>3.8647680775240598</c:v>
                </c:pt>
                <c:pt idx="437" formatCode="General">
                  <c:v>3.86431913755849</c:v>
                </c:pt>
                <c:pt idx="438" formatCode="General">
                  <c:v>3.8641620401687802</c:v>
                </c:pt>
                <c:pt idx="439" formatCode="General">
                  <c:v>3.8643177161126498</c:v>
                </c:pt>
                <c:pt idx="440" formatCode="General">
                  <c:v>3.8648053014223498</c:v>
                </c:pt>
                <c:pt idx="441" formatCode="General">
                  <c:v>3.8656419774121802</c:v>
                </c:pt>
                <c:pt idx="442" formatCode="General">
                  <c:v>3.86684279464514</c:v>
                </c:pt>
                <c:pt idx="443" formatCode="General">
                  <c:v>3.8684204810842102</c:v>
                </c:pt>
                <c:pt idx="444" formatCode="General">
                  <c:v>3.87038523538844</c:v>
                </c:pt>
                <c:pt idx="445" formatCode="General">
                  <c:v>3.8727445071529099</c:v>
                </c:pt>
                <c:pt idx="446" formatCode="General">
                  <c:v>3.8755027668299999</c:v>
                </c:pt>
                <c:pt idx="447" formatCode="General">
                  <c:v>3.8786612690991298</c:v>
                </c:pt>
                <c:pt idx="448" formatCode="General">
                  <c:v>3.88221783287017</c:v>
                </c:pt>
                <c:pt idx="449" formatCode="General">
                  <c:v>3.88616653483676</c:v>
                </c:pt>
                <c:pt idx="450" formatCode="General">
                  <c:v>3.8904975944621398</c:v>
                </c:pt>
                <c:pt idx="451" formatCode="General">
                  <c:v>3.8951971002819099</c:v>
                </c:pt>
                <c:pt idx="452" formatCode="General">
                  <c:v>3.9002468535524901</c:v>
                </c:pt>
                <c:pt idx="453" formatCode="General">
                  <c:v>3.9056242332398998</c:v>
                </c:pt>
                <c:pt idx="454" formatCode="General">
                  <c:v>3.91130211032677</c:v>
                </c:pt>
                <c:pt idx="455" formatCode="General">
                  <c:v>3.9172488219813499</c:v>
                </c:pt>
                <c:pt idx="456" formatCode="General">
                  <c:v>3.9234282157739302</c:v>
                </c:pt>
                <c:pt idx="457" formatCode="General">
                  <c:v>3.9297997732332401</c:v>
                </c:pt>
                <c:pt idx="458" formatCode="General">
                  <c:v>3.9363188205553001</c:v>
                </c:pt>
                <c:pt idx="459" formatCode="General">
                  <c:v>3.9429368321865801</c:v>
                </c:pt>
                <c:pt idx="460" formatCode="General">
                  <c:v>3.9496018303200899</c:v>
                </c:pt>
                <c:pt idx="461" formatCode="General">
                  <c:v>3.9562588801286598</c:v>
                </c:pt>
                <c:pt idx="462" formatCode="General">
                  <c:v>3.96285067692977</c:v>
                </c:pt>
                <c:pt idx="463" formatCode="General">
                  <c:v>3.96931821759018</c:v>
                </c:pt>
                <c:pt idx="464" formatCode="General">
                  <c:v>3.97560154454463</c:v>
                </c:pt>
                <c:pt idx="465" formatCode="General">
                  <c:v>3.9816405470547802</c:v>
                </c:pt>
                <c:pt idx="466" formatCode="General">
                  <c:v>3.9873758010239402</c:v>
                </c:pt>
                <c:pt idx="467" formatCode="General">
                  <c:v>3.9927494260529701</c:v>
                </c:pt>
                <c:pt idx="468" formatCode="General">
                  <c:v>3.99770593668541</c:v>
                </c:pt>
                <c:pt idx="469" formatCode="General">
                  <c:v>4.0021930641079599</c:v>
                </c:pt>
                <c:pt idx="470" formatCode="General">
                  <c:v>4.0061625250356299</c:v>
                </c:pt>
                <c:pt idx="471" formatCode="General">
                  <c:v>4.00957071612918</c:v>
                </c:pt>
                <c:pt idx="472" formatCode="General">
                  <c:v>4.0123793149875304</c:v>
                </c:pt>
                <c:pt idx="473" formatCode="General">
                  <c:v>4.01455577237114</c:v>
                </c:pt>
                <c:pt idx="474" formatCode="General">
                  <c:v>4.01607368461781</c:v>
                </c:pt>
                <c:pt idx="475" formatCode="General">
                  <c:v>4.0169130399367496</c:v>
                </c:pt>
                <c:pt idx="476" formatCode="General">
                  <c:v>4.01706033711391</c:v>
                </c:pt>
                <c:pt idx="477" formatCode="General">
                  <c:v>4.01650857984305</c:v>
                </c:pt>
                <c:pt idx="478" formatCode="General">
                  <c:v>4.0152571541480997</c:v>
                </c:pt>
                <c:pt idx="479" formatCode="General">
                  <c:v>4.0133115999734699</c:v>
                </c:pt>
                <c:pt idx="480" formatCode="General">
                  <c:v>4.010683290837</c:v>
                </c:pt>
                <c:pt idx="481" formatCode="General">
                  <c:v>4.0073890373850496</c:v>
                </c:pt>
                <c:pt idx="482" formatCode="General">
                  <c:v>4.0034506317452099</c:v>
                </c:pt>
                <c:pt idx="483" formatCode="General">
                  <c:v>3.998894349785</c:v>
                </c:pt>
                <c:pt idx="484" formatCode="General">
                  <c:v>3.9937504278483602</c:v>
                </c:pt>
                <c:pt idx="485" formatCode="General">
                  <c:v>3.9880525293831801</c:v>
                </c:pt>
                <c:pt idx="486" formatCode="General">
                  <c:v>3.9818372152397701</c:v>
                </c:pt>
                <c:pt idx="487" formatCode="General">
                  <c:v>3.97514342946296</c:v>
                </c:pt>
                <c:pt idx="488" formatCode="General">
                  <c:v>3.9680120102650802</c:v>
                </c:pt>
                <c:pt idx="489" formatCode="General">
                  <c:v>3.9604852336821001</c:v>
                </c:pt>
                <c:pt idx="490" formatCode="General">
                  <c:v>3.9526063952889201</c:v>
                </c:pt>
                <c:pt idx="491" formatCode="General">
                  <c:v>3.9444194333646498</c:v>
                </c:pt>
                <c:pt idx="492" formatCode="General">
                  <c:v>3.9359685951141898</c:v>
                </c:pt>
                <c:pt idx="493" formatCode="General">
                  <c:v>3.92729814600284</c:v>
                </c:pt>
                <c:pt idx="494" formatCode="General">
                  <c:v>3.9184521209620198</c:v>
                </c:pt>
                <c:pt idx="495" formatCode="General">
                  <c:v>3.9094741151745298</c:v>
                </c:pt>
                <c:pt idx="496" formatCode="General">
                  <c:v>3.9004071113333998</c:v>
                </c:pt>
                <c:pt idx="497" formatCode="General">
                  <c:v>3.89129333966671</c:v>
                </c:pt>
                <c:pt idx="498" formatCode="General">
                  <c:v>3.8821741666039302</c:v>
                </c:pt>
                <c:pt idx="499" formatCode="General">
                  <c:v>3.8730900076969501</c:v>
                </c:pt>
                <c:pt idx="500" formatCode="General">
                  <c:v>3.8640799932493</c:v>
                </c:pt>
                <c:pt idx="501" formatCode="General">
                  <c:v>3.8551829881432802</c:v>
                </c:pt>
                <c:pt idx="502" formatCode="General">
                  <c:v>3.8464359374845301</c:v>
                </c:pt>
                <c:pt idx="503" formatCode="General">
                  <c:v>3.8378749088581499</c:v>
                </c:pt>
                <c:pt idx="504" formatCode="General">
                  <c:v>3.8295347889758098</c:v>
                </c:pt>
                <c:pt idx="505" formatCode="General">
                  <c:v>3.8214492477783502</c:v>
                </c:pt>
                <c:pt idx="506" formatCode="General">
                  <c:v>3.8136506961314298</c:v>
                </c:pt>
                <c:pt idx="507" formatCode="General">
                  <c:v>3.8061702332367799</c:v>
                </c:pt>
                <c:pt idx="508" formatCode="General">
                  <c:v>3.7990375800683598</c:v>
                </c:pt>
                <c:pt idx="509" formatCode="General">
                  <c:v>3.7922809953543299</c:v>
                </c:pt>
                <c:pt idx="510" formatCode="General">
                  <c:v>3.7859271708758699</c:v>
                </c:pt>
                <c:pt idx="511" formatCode="General">
                  <c:v>3.78000110315896</c:v>
                </c:pt>
                <c:pt idx="512" formatCode="General">
                  <c:v>3.7745259390156201</c:v>
                </c:pt>
                <c:pt idx="513" formatCode="General">
                  <c:v>3.76952279287124</c:v>
                </c:pt>
                <c:pt idx="514" formatCode="General">
                  <c:v>3.7650105519606099</c:v>
                </c:pt>
                <c:pt idx="515" formatCode="General">
                  <c:v>3.7610055641890301</c:v>
                </c:pt>
                <c:pt idx="516" formatCode="General">
                  <c:v>3.7575214683497902</c:v>
                </c:pt>
                <c:pt idx="517" formatCode="General">
                  <c:v>3.75456882451972</c:v>
                </c:pt>
                <c:pt idx="518" formatCode="General">
                  <c:v>3.7521548032871599</c:v>
                </c:pt>
                <c:pt idx="519" formatCode="General">
                  <c:v>3.7502828364631302</c:v>
                </c:pt>
                <c:pt idx="520" formatCode="General">
                  <c:v>3.74895225223421</c:v>
                </c:pt>
                <c:pt idx="521" formatCode="General">
                  <c:v>3.7481579028723999</c:v>
                </c:pt>
                <c:pt idx="522" formatCode="General">
                  <c:v>3.7478897952402002</c:v>
                </c:pt>
                <c:pt idx="523" formatCode="General">
                  <c:v>3.7481327365044499</c:v>
                </c:pt>
                <c:pt idx="524" formatCode="General">
                  <c:v>3.7488660095853299</c:v>
                </c:pt>
                <c:pt idx="525" formatCode="General">
                  <c:v>3.7500630947701299</c:v>
                </c:pt>
                <c:pt idx="526" formatCode="General">
                  <c:v>3.75169145543809</c:v>
                </c:pt>
                <c:pt idx="527" formatCode="General">
                  <c:v>3.7537124067732099</c:v>
                </c:pt>
                <c:pt idx="528" formatCode="General">
                  <c:v>3.7560810864761098</c:v>
                </c:pt>
                <c:pt idx="529" formatCode="General">
                  <c:v>3.75874654562076</c:v>
                </c:pt>
                <c:pt idx="530" formatCode="General">
                  <c:v>3.76165197576635</c:v>
                </c:pt>
                <c:pt idx="531" formatCode="General">
                  <c:v>3.76473508511258</c:v>
                </c:pt>
                <c:pt idx="532" formatCode="General">
                  <c:v>3.7679286318477199</c:v>
                </c:pt>
                <c:pt idx="533" formatCode="General">
                  <c:v>3.7711611169624901</c:v>
                </c:pt>
                <c:pt idx="534" formatCode="General">
                  <c:v>3.7743576318921601</c:v>
                </c:pt>
                <c:pt idx="535" formatCode="General">
                  <c:v>3.7774408487422999</c:v>
                </c:pt>
                <c:pt idx="536" formatCode="General">
                  <c:v>3.7803321330073798</c:v>
                </c:pt>
                <c:pt idx="537" formatCode="General">
                  <c:v>3.7829527511580201</c:v>
                </c:pt>
                <c:pt idx="538" formatCode="General">
                  <c:v>3.7852251388507199</c:v>
                </c:pt>
                <c:pt idx="539" formatCode="General">
                  <c:v>3.78707419039175</c:v>
                </c:pt>
                <c:pt idx="540" formatCode="General">
                  <c:v>3.7884285269742501</c:v>
                </c:pt>
                <c:pt idx="541" formatCode="General">
                  <c:v>3.7892217004736701</c:v>
                </c:pt>
                <c:pt idx="542" formatCode="General">
                  <c:v>3.78939329140547</c:v>
                </c:pt>
                <c:pt idx="543" formatCode="General">
                  <c:v>3.78888986397099</c:v>
                </c:pt>
                <c:pt idx="544" formatCode="General">
                  <c:v>3.7876657476641702</c:v>
                </c:pt>
                <c:pt idx="545" formatCode="General">
                  <c:v>3.78568362320186</c:v>
                </c:pt>
                <c:pt idx="546" formatCode="General">
                  <c:v>3.7829148999407098</c:v>
                </c:pt>
                <c:pt idx="547" formatCode="General">
                  <c:v>3.7793398817397401</c:v>
                </c:pt>
                <c:pt idx="548" formatCode="General">
                  <c:v>3.7749477277004901</c:v>
                </c:pt>
                <c:pt idx="549" formatCode="General">
                  <c:v>3.7697362227197102</c:v>
                </c:pt>
                <c:pt idx="550" formatCode="General">
                  <c:v>3.7637113798060202</c:v>
                </c:pt>
                <c:pt idx="551" formatCode="General">
                  <c:v>3.7568869012978698</c:v>
                </c:pt>
                <c:pt idx="552" formatCode="General">
                  <c:v>3.74928352931886</c:v>
                </c:pt>
                <c:pt idx="553" formatCode="General">
                  <c:v>3.7409283170393901</c:v>
                </c:pt>
                <c:pt idx="554" formatCode="General">
                  <c:v>3.73185385175631</c:v>
                </c:pt>
                <c:pt idx="555" formatCode="General">
                  <c:v>3.7220974587423798</c:v>
                </c:pt>
                <c:pt idx="556" formatCode="General">
                  <c:v>3.7117004116109298</c:v>
                </c:pt>
                <c:pt idx="557" formatCode="General">
                  <c:v>3.7007071709692001</c:v>
                </c:pt>
                <c:pt idx="558" formatCode="General">
                  <c:v>3.68916466876159</c:v>
                </c:pt>
                <c:pt idx="559" formatCode="General">
                  <c:v>3.6771216512582998</c:v>
                </c:pt>
                <c:pt idx="560" formatCode="General">
                  <c:v>3.66462808938764</c:v>
                </c:pt>
                <c:pt idx="561" formatCode="General">
                  <c:v>3.6517346612392898</c:v>
                </c:pt>
                <c:pt idx="562" formatCode="General">
                  <c:v>3.6384923082065601</c:v>
                </c:pt>
                <c:pt idx="563" formatCode="General">
                  <c:v>3.62495186345557</c:v>
                </c:pt>
                <c:pt idx="564" formatCode="General">
                  <c:v>3.61116374921904</c:v>
                </c:pt>
                <c:pt idx="565" formatCode="General">
                  <c:v>3.59717773778757</c:v>
                </c:pt>
                <c:pt idx="566" formatCode="General">
                  <c:v>3.5830427699558198</c:v>
                </c:pt>
                <c:pt idx="567" formatCode="General">
                  <c:v>3.5688068240031399</c:v>
                </c:pt>
                <c:pt idx="568" formatCode="General">
                  <c:v>3.5545168279700401</c:v>
                </c:pt>
                <c:pt idx="569" formatCode="General">
                  <c:v>3.5402186079509499</c:v>
                </c:pt>
                <c:pt idx="570" formatCode="General">
                  <c:v>3.5259568652875402</c:v>
                </c:pt>
                <c:pt idx="571" formatCode="General">
                  <c:v>3.51177517584554</c:v>
                </c:pt>
                <c:pt idx="572" formatCode="General">
                  <c:v>3.4977160049360898</c:v>
                </c:pt>
                <c:pt idx="573" formatCode="General">
                  <c:v>3.4838207318515502</c:v>
                </c:pt>
                <c:pt idx="574" formatCode="General">
                  <c:v>3.4701296783903701</c:v>
                </c:pt>
                <c:pt idx="575" formatCode="General">
                  <c:v>3.4566821361182698</c:v>
                </c:pt>
                <c:pt idx="576" formatCode="General">
                  <c:v>3.4435163874367798</c:v>
                </c:pt>
                <c:pt idx="577" formatCode="General">
                  <c:v>3.4306697157958199</c:v>
                </c:pt>
                <c:pt idx="578" formatCode="General">
                  <c:v>3.4181784005928</c:v>
                </c:pt>
                <c:pt idx="579" formatCode="General">
                  <c:v>3.4060776924514502</c:v>
                </c:pt>
                <c:pt idx="580" formatCode="General">
                  <c:v>3.3944017646820002</c:v>
                </c:pt>
                <c:pt idx="581" formatCode="General">
                  <c:v>3.3831836535593101</c:v>
                </c:pt>
                <c:pt idx="582" formatCode="General">
                  <c:v>3.37245508355144</c:v>
                </c:pt>
                <c:pt idx="583" formatCode="General">
                  <c:v>3.3622464215340302</c:v>
                </c:pt>
                <c:pt idx="584" formatCode="General">
                  <c:v>3.35258642783515</c:v>
                </c:pt>
                <c:pt idx="585" formatCode="General">
                  <c:v>3.34350204542275</c:v>
                </c:pt>
                <c:pt idx="586" formatCode="General">
                  <c:v>3.3350181270402199</c:v>
                </c:pt>
                <c:pt idx="587" formatCode="General">
                  <c:v>3.3271571141738301</c:v>
                </c:pt>
                <c:pt idx="588" formatCode="General">
                  <c:v>3.3199386666346902</c:v>
                </c:pt>
                <c:pt idx="589" formatCode="General">
                  <c:v>3.31337924290251</c:v>
                </c:pt>
                <c:pt idx="590" formatCode="General">
                  <c:v>3.3074916331616202</c:v>
                </c:pt>
                <c:pt idx="591" formatCode="General">
                  <c:v>3.3022844492110499</c:v>
                </c:pt>
                <c:pt idx="592" formatCode="General">
                  <c:v>3.2977615781775098</c:v>
                </c:pt>
                <c:pt idx="593" formatCode="General">
                  <c:v>3.29392161020081</c:v>
                </c:pt>
                <c:pt idx="594" formatCode="General">
                  <c:v>3.2907572539454799</c:v>
                </c:pt>
                <c:pt idx="595" formatCode="General">
                  <c:v>3.28825475781343</c:v>
                </c:pt>
                <c:pt idx="596" formatCode="General">
                  <c:v>3.2863933589103498</c:v>
                </c:pt>
                <c:pt idx="597" formatCode="General">
                  <c:v>3.2851447858904801</c:v>
                </c:pt>
                <c:pt idx="598" formatCode="General">
                  <c:v>3.28447284542482</c:v>
                </c:pt>
                <c:pt idx="599" formatCode="General">
                  <c:v>3.2843331247809702</c:v>
                </c:pt>
                <c:pt idx="600" formatCode="General">
                  <c:v>3.2846728443879498</c:v>
                </c:pt>
                <c:pt idx="601" formatCode="General">
                  <c:v>3.28543089378543</c:v>
                </c:pt>
                <c:pt idx="602" formatCode="General">
                  <c:v>3.28653808156001</c:v>
                </c:pt>
                <c:pt idx="603" formatCode="General">
                  <c:v>3.2879176243922301</c:v>
                </c:pt>
                <c:pt idx="604" formatCode="General">
                  <c:v>3.2894858920048802</c:v>
                </c:pt>
                <c:pt idx="605" formatCode="General">
                  <c:v>3.2911534137026699</c:v>
                </c:pt>
                <c:pt idx="606" formatCode="General">
                  <c:v>3.2928261387367899</c:v>
                </c:pt>
                <c:pt idx="607" formatCode="General">
                  <c:v>3.2944069276739398</c:v>
                </c:pt>
                <c:pt idx="608" formatCode="General">
                  <c:v>3.2957972363840402</c:v>
                </c:pt>
                <c:pt idx="609" formatCode="General">
                  <c:v>3.2968989395232899</c:v>
                </c:pt>
                <c:pt idx="610" formatCode="General">
                  <c:v>3.2976162279320098</c:v>
                </c:pt>
                <c:pt idx="611" formatCode="General">
                  <c:v>3.29785750558541</c:v>
                </c:pt>
                <c:pt idx="612" formatCode="General">
                  <c:v>3.2975372077664402</c:v>
                </c:pt>
                <c:pt idx="613" formatCode="General">
                  <c:v>3.29657746367424</c:v>
                </c:pt>
                <c:pt idx="614" formatCode="General">
                  <c:v>3.2949095338706398</c:v>
                </c:pt>
                <c:pt idx="615" formatCode="General">
                  <c:v>3.2924749653121399</c:v>
                </c:pt>
                <c:pt idx="616" formatCode="General">
                  <c:v>3.2892264231474302</c:v>
                </c:pt>
                <c:pt idx="617" formatCode="General">
                  <c:v>3.28512817747036</c:v>
                </c:pt>
                <c:pt idx="618" formatCode="General">
                  <c:v>3.28015624304475</c:v>
                </c:pt>
                <c:pt idx="619" formatCode="General">
                  <c:v>3.27429818889448</c:v>
                </c:pt>
                <c:pt idx="620" formatCode="General">
                  <c:v>3.2675526510202499</c:v>
                </c:pt>
                <c:pt idx="621" formatCode="General">
                  <c:v>3.2599285941944198</c:v>
                </c:pt>
                <c:pt idx="622" formatCode="General">
                  <c:v>3.25144437711851</c:v>
                </c:pt>
                <c:pt idx="623" formatCode="General">
                  <c:v>3.2421266790408199</c:v>
                </c:pt>
                <c:pt idx="624" formatCode="General">
                  <c:v>3.23200934552148</c:v>
                </c:pt>
                <c:pt idx="625" formatCode="General">
                  <c:v>3.22113220705707</c:v>
                </c:pt>
                <c:pt idx="626" formatCode="General">
                  <c:v>3.20953991761268</c:v>
                </c:pt>
                <c:pt idx="627" formatCode="General">
                  <c:v>3.1972808517237099</c:v>
                </c:pt>
                <c:pt idx="628" formatCode="General">
                  <c:v>3.1844060896509401</c:v>
                </c:pt>
                <c:pt idx="629" formatCode="General">
                  <c:v>3.17096851091007</c:v>
                </c:pt>
                <c:pt idx="630" formatCode="General">
                  <c:v>3.1570220079819098</c:v>
                </c:pt>
                <c:pt idx="631" formatCode="General">
                  <c:v>3.1426208245771901</c:v>
                </c:pt>
                <c:pt idx="632" formatCode="General">
                  <c:v>3.1278190167261002</c:v>
                </c:pt>
                <c:pt idx="633" formatCode="General">
                  <c:v>3.1126700302699901</c:v>
                </c:pt>
                <c:pt idx="634" formatCode="General">
                  <c:v>3.0972263850049799</c:v>
                </c:pt>
                <c:pt idx="635" formatCode="General">
                  <c:v>3.0815394536304601</c:v>
                </c:pt>
                <c:pt idx="636" formatCode="General">
                  <c:v>3.0656593226007698</c:v>
                </c:pt>
                <c:pt idx="637" formatCode="General">
                  <c:v>3.0496347217559201</c:v>
                </c:pt>
                <c:pt idx="638" formatCode="General">
                  <c:v>3.0335130100056702</c:v>
                </c:pt>
                <c:pt idx="639" formatCode="General">
                  <c:v>3.0173402051661302</c:v>
                </c:pt>
                <c:pt idx="640" formatCode="General">
                  <c:v>3.0011610471308598</c:v>
                </c:pt>
                <c:pt idx="641" formatCode="General">
                  <c:v>2.9850190847597098</c:v>
                </c:pt>
                <c:pt idx="642" formatCode="General">
                  <c:v>2.96895677807988</c:v>
                </c:pt>
                <c:pt idx="643" formatCode="General">
                  <c:v>2.9530156085338701</c:v>
                </c:pt>
                <c:pt idx="644" formatCode="General">
                  <c:v>2.9372361910228499</c:v>
                </c:pt>
                <c:pt idx="645" formatCode="General">
                  <c:v>2.9216583823460498</c:v>
                </c:pt>
                <c:pt idx="646" formatCode="General">
                  <c:v>2.9063213813079898</c:v>
                </c:pt>
                <c:pt idx="647" formatCode="General">
                  <c:v>2.8912638162496198</c:v>
                </c:pt>
                <c:pt idx="648" formatCode="General">
                  <c:v>2.8765238160609798</c:v>
                </c:pt>
                <c:pt idx="649" formatCode="General">
                  <c:v>2.862139076923</c:v>
                </c:pt>
                <c:pt idx="650" formatCode="General">
                  <c:v>2.8481468251828401</c:v>
                </c:pt>
                <c:pt idx="651" formatCode="General">
                  <c:v>2.8345839102346302</c:v>
                </c:pt>
                <c:pt idx="652" formatCode="General">
                  <c:v>2.8214867079589698</c:v>
                </c:pt>
                <c:pt idx="653" formatCode="General">
                  <c:v>2.8088910650191798</c:v>
                </c:pt>
                <c:pt idx="654" formatCode="General">
                  <c:v>2.7968321856379998</c:v>
                </c:pt>
                <c:pt idx="655" formatCode="General">
                  <c:v>2.7853444709672699</c:v>
                </c:pt>
                <c:pt idx="656" formatCode="General">
                  <c:v>2.77446130540442</c:v>
                </c:pt>
                <c:pt idx="657" formatCode="General">
                  <c:v>2.7642147840663802</c:v>
                </c:pt>
                <c:pt idx="658" formatCode="General">
                  <c:v>2.75463537572525</c:v>
                </c:pt>
                <c:pt idx="659" formatCode="General">
                  <c:v>2.7457515159458801</c:v>
                </c:pt>
                <c:pt idx="660" formatCode="General">
                  <c:v>2.7375891260655498</c:v>
                </c:pt>
                <c:pt idx="661" formatCode="General">
                  <c:v>2.7301710551561098</c:v>
                </c:pt>
                <c:pt idx="662" formatCode="General">
                  <c:v>2.7235164443524398</c:v>
                </c:pt>
                <c:pt idx="663" formatCode="General">
                  <c:v>2.7176400160576999</c:v>
                </c:pt>
                <c:pt idx="664" formatCode="General">
                  <c:v>2.7125512946636698</c:v>
                </c:pt>
                <c:pt idx="665" formatCode="General">
                  <c:v>2.7082537706292902</c:v>
                </c:pt>
                <c:pt idx="666" formatCode="General">
                  <c:v>2.7047440260395201</c:v>
                </c:pt>
                <c:pt idx="667" formatCode="General">
                  <c:v>2.7020108470066</c:v>
                </c:pt>
                <c:pt idx="668" formatCode="General">
                  <c:v>2.7000343562095201</c:v>
                </c:pt>
                <c:pt idx="669" formatCode="General">
                  <c:v>2.6987852070380698</c:v>
                </c:pt>
                <c:pt idx="670" formatCode="General">
                  <c:v>2.6982238885417802</c:v>
                </c:pt>
                <c:pt idx="671" formatCode="General">
                  <c:v>2.6983001967893898</c:v>
                </c:pt>
                <c:pt idx="672" formatCode="General">
                  <c:v>2.6989529322406698</c:v>
                </c:pt>
                <c:pt idx="673" formatCode="General">
                  <c:v>2.7001098831328401</c:v>
                </c:pt>
                <c:pt idx="674" formatCode="General">
                  <c:v>2.7016881505296402</c:v>
                </c:pt>
                <c:pt idx="675" formatCode="General">
                  <c:v>2.7035948606281202</c:v>
                </c:pt>
                <c:pt idx="676" formatCode="General">
                  <c:v>2.7057282936649201</c:v>
                </c:pt>
                <c:pt idx="677" formatCode="General">
                  <c:v>2.7079794364735301</c:v>
                </c:pt>
                <c:pt idx="678" formatCode="General">
                  <c:v>2.71023393843361</c:v>
                </c:pt>
                <c:pt idx="679" formatCode="General">
                  <c:v>2.7123744201645299</c:v>
                </c:pt>
                <c:pt idx="680" formatCode="General">
                  <c:v>2.7142830536437001</c:v>
                </c:pt>
                <c:pt idx="681" formatCode="General">
                  <c:v>2.7158443048577099</c:v>
                </c:pt>
                <c:pt idx="682" formatCode="General">
                  <c:v>2.7169477091540002</c:v>
                </c:pt>
                <c:pt idx="683" formatCode="General">
                  <c:v>2.71749053827644</c:v>
                </c:pt>
                <c:pt idx="684" formatCode="General">
                  <c:v>2.71738021878702</c:v>
                </c:pt>
                <c:pt idx="685" formatCode="General">
                  <c:v>2.7165363749023701</c:v>
                </c:pt>
                <c:pt idx="686" formatCode="General">
                  <c:v>2.7148923937462599</c:v>
                </c:pt>
                <c:pt idx="687" formatCode="General">
                  <c:v>2.7123964450711902</c:v>
                </c:pt>
                <c:pt idx="688" formatCode="General">
                  <c:v>2.7090119268470501</c:v>
                </c:pt>
                <c:pt idx="689" formatCode="General">
                  <c:v>2.7047173483425402</c:v>
                </c:pt>
                <c:pt idx="690" formatCode="General">
                  <c:v>2.6995056991139399</c:v>
                </c:pt>
                <c:pt idx="691" formatCode="General">
                  <c:v>2.69338338207961</c:v>
                </c:pt>
                <c:pt idx="692" formatCode="General">
                  <c:v>2.6863688092214399</c:v>
                </c:pt>
                <c:pt idx="693" formatCode="General">
                  <c:v>2.6784907684603998</c:v>
                </c:pt>
                <c:pt idx="694" formatCode="General">
                  <c:v>2.6697866703097501</c:v>
                </c:pt>
                <c:pt idx="695" formatCode="General">
                  <c:v>2.6603007745217599</c:v>
                </c:pt>
                <c:pt idx="696" formatCode="General">
                  <c:v>2.6500824823119902</c:v>
                </c:pt>
                <c:pt idx="697" formatCode="General">
                  <c:v>2.6391847613433002</c:v>
                </c:pt>
                <c:pt idx="698" formatCode="General">
                  <c:v>2.6276627508500798</c:v>
                </c:pt>
                <c:pt idx="699" formatCode="General">
                  <c:v>2.6155725750811198</c:v>
                </c:pt>
                <c:pt idx="700" formatCode="General">
                  <c:v>2.6029703761115401</c:v>
                </c:pt>
                <c:pt idx="701" formatCode="General">
                  <c:v>2.58991156293723</c:v>
                </c:pt>
                <c:pt idx="702" formatCode="General">
                  <c:v>2.5764502630199102</c:v>
                </c:pt>
                <c:pt idx="703" formatCode="General">
                  <c:v>2.5626389550844002</c:v>
                </c:pt>
                <c:pt idx="704" formatCode="General">
                  <c:v>2.5485282576739801</c:v>
                </c:pt>
                <c:pt idx="705" formatCode="General">
                  <c:v>2.53416684625777</c:v>
                </c:pt>
                <c:pt idx="706" formatCode="General">
                  <c:v>2.5196014719944499</c:v>
                </c:pt>
                <c:pt idx="707" formatCode="General">
                  <c:v>2.5048770570238399</c:v>
                </c:pt>
                <c:pt idx="708" formatCode="General">
                  <c:v>2.4900368438677898</c:v>
                </c:pt>
                <c:pt idx="709" formatCode="General">
                  <c:v>2.4751225797382901</c:v>
                </c:pt>
                <c:pt idx="710" formatCode="General">
                  <c:v>2.4601747199263402</c:v>
                </c:pt>
                <c:pt idx="711" formatCode="General">
                  <c:v>2.4452326377211699</c:v>
                </c:pt>
                <c:pt idx="712" formatCode="General">
                  <c:v>2.43033483130802</c:v>
                </c:pt>
                <c:pt idx="713" formatCode="General">
                  <c:v>2.4155191207000102</c:v>
                </c:pt>
                <c:pt idx="714" formatCode="General">
                  <c:v>2.40082282991931</c:v>
                </c:pt>
                <c:pt idx="715" formatCode="General">
                  <c:v>2.3862829513341399</c:v>
                </c:pt>
                <c:pt idx="716" formatCode="General">
                  <c:v>2.37193629029206</c:v>
                </c:pt>
                <c:pt idx="717" formatCode="General">
                  <c:v>2.3578195889931202</c:v>
                </c:pt>
                <c:pt idx="718" formatCode="General">
                  <c:v>2.34396964448641</c:v>
                </c:pt>
                <c:pt idx="719" formatCode="General">
                  <c:v>2.3304233276081301</c:v>
                </c:pt>
                <c:pt idx="720" formatCode="General">
                  <c:v>2.3172177321249299</c:v>
                </c:pt>
                <c:pt idx="721" formatCode="General">
                  <c:v>2.3043901478173598</c:v>
                </c:pt>
                <c:pt idx="722" formatCode="General">
                  <c:v>2.2919780827748699</c:v>
                </c:pt>
                <c:pt idx="723" formatCode="General">
                  <c:v>2.2800192415386902</c:v>
                </c:pt>
                <c:pt idx="724" formatCode="General">
                  <c:v>2.2685514700384699</c:v>
                </c:pt>
                <c:pt idx="725" formatCode="General">
                  <c:v>2.2576126621278001</c:v>
                </c:pt>
                <c:pt idx="726" formatCode="General">
                  <c:v>2.2472406213004401</c:v>
                </c:pt>
                <c:pt idx="727" formatCode="General">
                  <c:v>2.23747286994691</c:v>
                </c:pt>
                <c:pt idx="728" formatCode="General">
                  <c:v>2.2283463973641799</c:v>
                </c:pt>
                <c:pt idx="729" formatCode="General">
                  <c:v>2.2198973367627701</c:v>
                </c:pt>
                <c:pt idx="730" formatCode="General">
                  <c:v>2.2121605608563901</c:v>
                </c:pt>
                <c:pt idx="731" formatCode="General">
                  <c:v>2.2051691854405</c:v>
                </c:pt>
                <c:pt idx="732" formatCode="General">
                  <c:v>2.1989539708836099</c:v>
                </c:pt>
                <c:pt idx="733" formatCode="General">
                  <c:v>2.1935426129261701</c:v>
                </c:pt>
                <c:pt idx="734" formatCode="General">
                  <c:v>2.18895891690789</c:v>
                </c:pt>
                <c:pt idx="735" formatCode="General">
                  <c:v>2.1852218538477399</c:v>
                </c:pt>
                <c:pt idx="736" formatCode="General">
                  <c:v>2.1823445030036002</c:v>
                </c:pt>
                <c:pt idx="737" formatCode="General">
                  <c:v>2.1803328939073801</c:v>
                </c:pt>
                <c:pt idx="738" formatCode="General">
                  <c:v>2.1791847715560202</c:v>
                </c:pt>
                <c:pt idx="739" formatCode="General">
                  <c:v>2.1788883213733001</c:v>
                </c:pt>
                <c:pt idx="740" formatCode="General">
                  <c:v>2.1794209053582301</c:v>
                </c:pt>
                <c:pt idx="741" formatCode="General">
                  <c:v>2.18074787668071</c:v>
                </c:pt>
                <c:pt idx="742" formatCode="General">
                  <c:v>2.18282155552233</c:v>
                </c:pt>
                <c:pt idx="743" formatCode="General">
                  <c:v>2.1855804622555</c:v>
                </c:pt>
                <c:pt idx="744" formatCode="General">
                  <c:v>2.1889489126485699</c:v>
                </c:pt>
                <c:pt idx="745" formatCode="General">
                  <c:v>2.1928370808724602</c:v>
                </c:pt>
                <c:pt idx="746" formatCode="General">
                  <c:v>2.1971416268833299</c:v>
                </c:pt>
                <c:pt idx="747" formatCode="General">
                  <c:v>2.20174696303016</c:v>
                </c:pt>
                <c:pt idx="748" formatCode="General">
                  <c:v>2.2065271994568199</c:v>
                </c:pt>
                <c:pt idx="749" formatCode="General">
                  <c:v>2.2113487598642099</c:v>
                </c:pt>
                <c:pt idx="750" formatCode="General">
                  <c:v>2.2160736016437399</c:v>
                </c:pt>
                <c:pt idx="751" formatCode="General">
                  <c:v>2.2205629129123698</c:v>
                </c:pt>
                <c:pt idx="752" formatCode="General">
                  <c:v>2.2246811012070302</c:v>
                </c:pt>
                <c:pt idx="753" formatCode="General">
                  <c:v>2.2282998431327399</c:v>
                </c:pt>
                <c:pt idx="754" formatCode="General">
                  <c:v>2.23130193914109</c:v>
                </c:pt>
                <c:pt idx="755" formatCode="General">
                  <c:v>2.2335847185987898</c:v>
                </c:pt>
                <c:pt idx="756" formatCode="General">
                  <c:v>2.2350627694048302</c:v>
                </c:pt>
                <c:pt idx="757" formatCode="General">
                  <c:v>2.23566982113346</c:v>
                </c:pt>
                <c:pt idx="758" formatCode="General">
                  <c:v>2.2353596842228498</c:v>
                </c:pt>
                <c:pt idx="759" formatCode="General">
                  <c:v>2.2341062302004802</c:v>
                </c:pt>
                <c:pt idx="760" formatCode="General">
                  <c:v>2.2319024782505399</c:v>
                </c:pt>
                <c:pt idx="761" formatCode="General">
                  <c:v>2.2287589214272101</c:v>
                </c:pt>
                <c:pt idx="762" formatCode="General">
                  <c:v>2.22470127405342</c:v>
                </c:pt>
                <c:pt idx="763" formatCode="General">
                  <c:v>2.2197678466250901</c:v>
                </c:pt>
                <c:pt idx="764" formatCode="General">
                  <c:v>2.2140067560658099</c:v>
                </c:pt>
                <c:pt idx="765" formatCode="General">
                  <c:v>2.2074731608890499</c:v>
                </c:pt>
                <c:pt idx="766" formatCode="General">
                  <c:v>2.2002266782406301</c:v>
                </c:pt>
                <c:pt idx="767" formatCode="General">
                  <c:v>2.1923290992119999</c:v>
                </c:pt>
                <c:pt idx="768" formatCode="General">
                  <c:v>2.1838424761663999</c:v>
                </c:pt>
                <c:pt idx="769" formatCode="General">
                  <c:v>2.17482761589577</c:v>
                </c:pt>
                <c:pt idx="770" formatCode="General">
                  <c:v>2.16534297849365</c:v>
                </c:pt>
                <c:pt idx="771" formatCode="General">
                  <c:v>2.15544395561608</c:v>
                </c:pt>
                <c:pt idx="772" formatCode="General">
                  <c:v>2.14518248372381</c:v>
                </c:pt>
                <c:pt idx="773" formatCode="General">
                  <c:v>2.13460693740236</c:v>
                </c:pt>
                <c:pt idx="774" formatCode="General">
                  <c:v>2.1237622437983399</c:v>
                </c:pt>
                <c:pt idx="775" formatCode="General">
                  <c:v>2.1126901601724302</c:v>
                </c:pt>
                <c:pt idx="776" formatCode="General">
                  <c:v>2.1014296611091998</c:v>
                </c:pt>
                <c:pt idx="777" formatCode="General">
                  <c:v>2.09001738872721</c:v>
                </c:pt>
                <c:pt idx="778" formatCode="General">
                  <c:v>2.0784881272012301</c:v>
                </c:pt>
                <c:pt idx="779" formatCode="General">
                  <c:v>2.0668752711870302</c:v>
                </c:pt>
                <c:pt idx="780" formatCode="General">
                  <c:v>2.0552112657057502</c:v>
                </c:pt>
                <c:pt idx="781" formatCode="General">
                  <c:v>2.04352800228359</c:v>
                </c:pt>
                <c:pt idx="782" formatCode="General">
                  <c:v>2.0318571624052799</c:v>
                </c:pt>
                <c:pt idx="783" formatCode="General">
                  <c:v>2.0202305045087101</c:v>
                </c:pt>
                <c:pt idx="784" formatCode="General">
                  <c:v>2.0086800947995598</c:v>
                </c:pt>
                <c:pt idx="785" formatCode="General">
                  <c:v>1.9972384851445799</c:v>
                </c:pt>
                <c:pt idx="786" formatCode="General">
                  <c:v>1.9859388432951399</c:v>
                </c:pt>
                <c:pt idx="787" formatCode="General">
                  <c:v>1.9748150418122701</c:v>
                </c:pt>
                <c:pt idx="788" formatCode="General">
                  <c:v>1.9639017276125099</c:v>
                </c:pt>
                <c:pt idx="789" formatCode="General">
                  <c:v>1.9532342880614999</c:v>
                </c:pt>
                <c:pt idx="790" formatCode="General">
                  <c:v>1.94284894435436</c:v>
                </c:pt>
                <c:pt idx="791" formatCode="General">
                  <c:v>1.9327826783865301</c:v>
                </c:pt>
                <c:pt idx="792" formatCode="General">
                  <c:v>1.9230732185439501</c:v>
                </c:pt>
                <c:pt idx="793" formatCode="General">
                  <c:v>1.9137589971787099</c:v>
                </c:pt>
                <c:pt idx="794" formatCode="General">
                  <c:v>1.9048790936942299</c:v>
                </c:pt>
                <c:pt idx="795" formatCode="General">
                  <c:v>1.89647316038618</c:v>
                </c:pt>
                <c:pt idx="796" formatCode="General">
                  <c:v>1.8885813259445301</c:v>
                </c:pt>
                <c:pt idx="797" formatCode="General">
                  <c:v>1.88124406919041</c:v>
                </c:pt>
                <c:pt idx="798" formatCode="General">
                  <c:v>1.8745020532324901</c:v>
                </c:pt>
                <c:pt idx="799" formatCode="General">
                  <c:v>1.86839590783179</c:v>
                </c:pt>
                <c:pt idx="800" formatCode="General">
                  <c:v>1.86296594543899</c:v>
                </c:pt>
                <c:pt idx="801" formatCode="General">
                  <c:v>1.85825179423683</c:v>
                </c:pt>
                <c:pt idx="802" formatCode="General">
                  <c:v>1.8542919297654401</c:v>
                </c:pt>
                <c:pt idx="803" formatCode="General">
                  <c:v>1.8511230855957601</c:v>
                </c:pt>
                <c:pt idx="804" formatCode="General">
                  <c:v>1.8487795234111699</c:v>
                </c:pt>
                <c:pt idx="805" formatCode="General">
                  <c:v>1.8472921442396599</c:v>
                </c:pt>
                <c:pt idx="806" formatCode="General">
                  <c:v>1.8466874260467301</c:v>
                </c:pt>
                <c:pt idx="807" formatCode="General">
                  <c:v>1.84698617915218</c:v>
                </c:pt>
                <c:pt idx="808" formatCode="General">
                  <c:v>1.8482021207261701</c:v>
                </c:pt>
                <c:pt idx="809" formatCode="General">
                  <c:v>1.85034028366368</c:v>
                </c:pt>
                <c:pt idx="810" formatCode="General">
                  <c:v>1.8533952939479601</c:v>
                </c:pt>
                <c:pt idx="811" formatCode="General">
                  <c:v>1.8573495742894699</c:v>
                </c:pt>
                <c:pt idx="812" formatCode="General">
                  <c:v>1.8621715597521</c:v>
                </c:pt>
                <c:pt idx="813" formatCode="General">
                  <c:v>1.8678140416036499</c:v>
                </c:pt>
                <c:pt idx="814" formatCode="General">
                  <c:v>1.87421278576876</c:v>
                </c:pt>
                <c:pt idx="815" formatCode="General">
                  <c:v>1.8812855975371101</c:v>
                </c:pt>
                <c:pt idx="816" formatCode="General">
                  <c:v>1.8889320187259</c:v>
                </c:pt>
                <c:pt idx="817" formatCode="General">
                  <c:v>1.89703384061725</c:v>
                </c:pt>
                <c:pt idx="818" formatCode="General">
                  <c:v>1.9054565892602799</c:v>
                </c:pt>
                <c:pt idx="819" formatCode="General">
                  <c:v>1.91405208460781</c:v>
                </c:pt>
                <c:pt idx="820" formatCode="General">
                  <c:v>1.9226620907351399</c:v>
                </c:pt>
                <c:pt idx="821" formatCode="General">
                  <c:v>1.9311229659365801</c:v>
                </c:pt>
                <c:pt idx="822" formatCode="General">
                  <c:v>1.939271100182</c:v>
                </c:pt>
                <c:pt idx="823" formatCode="General">
                  <c:v>1.94694881049205</c:v>
                </c:pt>
                <c:pt idx="824" formatCode="General">
                  <c:v>1.9540102728548301</c:v>
                </c:pt>
                <c:pt idx="825" formatCode="General">
                  <c:v>1.9603270220604601</c:v>
                </c:pt>
                <c:pt idx="826" formatCode="General">
                  <c:v>1.9657925620688099</c:v>
                </c:pt>
                <c:pt idx="827" formatCode="General">
                  <c:v>1.9703257028638299</c:v>
                </c:pt>
                <c:pt idx="828" formatCode="General">
                  <c:v>1.97387236662857</c:v>
                </c:pt>
                <c:pt idx="829" formatCode="General">
                  <c:v>1.9764057669988999</c:v>
                </c:pt>
                <c:pt idx="830" formatCode="General">
                  <c:v>1.9779250339732599</c:v>
                </c:pt>
                <c:pt idx="831" formatCode="General">
                  <c:v>1.97845250706394</c:v>
                </c:pt>
                <c:pt idx="832" formatCode="General">
                  <c:v>1.97803002916736</c:v>
                </c:pt>
                <c:pt idx="833" formatCode="General">
                  <c:v>1.97671463158713</c:v>
                </c:pt>
                <c:pt idx="834" formatCode="General">
                  <c:v>1.9745740055391401</c:v>
                </c:pt>
                <c:pt idx="835" formatCode="General">
                  <c:v>1.97168211532738</c:v>
                </c:pt>
                <c:pt idx="836" formatCode="General">
                  <c:v>1.96811523699437</c:v>
                </c:pt>
                <c:pt idx="837" formatCode="General">
                  <c:v>1.96394861928663</c:v>
                </c:pt>
                <c:pt idx="838" formatCode="General">
                  <c:v>1.9592538754459701</c:v>
                </c:pt>
                <c:pt idx="839" formatCode="General">
                  <c:v>1.9540971353319101</c:v>
                </c:pt>
                <c:pt idx="840" formatCode="General">
                  <c:v>1.94853792411093</c:v>
                </c:pt>
                <c:pt idx="841" formatCode="General">
                  <c:v>1.94262868867293</c:v>
                </c:pt>
                <c:pt idx="842" formatCode="General">
                  <c:v>1.9364148654922799</c:v>
                </c:pt>
                <c:pt idx="843" formatCode="General">
                  <c:v>1.9299353713848699</c:v>
                </c:pt>
                <c:pt idx="844" formatCode="General">
                  <c:v>1.9232233982028599</c:v>
                </c:pt>
                <c:pt idx="845" formatCode="General">
                  <c:v>1.91630740052369</c:v>
                </c:pt>
                <c:pt idx="846" formatCode="General">
                  <c:v>1.9092121787572001</c:v>
                </c:pt>
                <c:pt idx="847" formatCode="General">
                  <c:v>1.90195997631821</c:v>
                </c:pt>
                <c:pt idx="848" formatCode="General">
                  <c:v>1.8945715267099601</c:v>
                </c:pt>
                <c:pt idx="849" formatCode="General">
                  <c:v>1.88706700320706</c:v>
                </c:pt>
                <c:pt idx="850" formatCode="General">
                  <c:v>1.8794668394349601</c:v>
                </c:pt>
                <c:pt idx="851" formatCode="General">
                  <c:v>1.8717924029736299</c:v>
                </c:pt>
                <c:pt idx="852" formatCode="General">
                  <c:v>1.8640665158688401</c:v>
                </c:pt>
                <c:pt idx="853" formatCode="General">
                  <c:v>1.85631382549394</c:v>
                </c:pt>
                <c:pt idx="854" formatCode="General">
                  <c:v>1.84856103657059</c:v>
                </c:pt>
                <c:pt idx="855" formatCode="General">
                  <c:v>1.8408370204253499</c:v>
                </c:pt>
                <c:pt idx="856" formatCode="General">
                  <c:v>1.8331728208937299</c:v>
                </c:pt>
                <c:pt idx="857" formatCode="General">
                  <c:v>1.82560157789788</c:v>
                </c:pt>
                <c:pt idx="858" formatCode="General">
                  <c:v>1.8181583898665299</c:v>
                </c:pt>
                <c:pt idx="859" formatCode="General">
                  <c:v>1.8108801501348299</c:v>
                </c:pt>
                <c:pt idx="860" formatCode="General">
                  <c:v>1.8038052856993601</c:v>
                </c:pt>
                <c:pt idx="861" formatCode="General">
                  <c:v>1.79697363669578</c:v>
                </c:pt>
                <c:pt idx="862" formatCode="General">
                  <c:v>1.79042619312866</c:v>
                </c:pt>
                <c:pt idx="863" formatCode="General">
                  <c:v>1.78420491804043</c:v>
                </c:pt>
                <c:pt idx="864" formatCode="General">
                  <c:v>1.77835257446968</c:v>
                </c:pt>
                <c:pt idx="865" formatCode="General">
                  <c:v>1.77291257210096</c:v>
                </c:pt>
                <c:pt idx="866" formatCode="General">
                  <c:v>1.7679288312794199</c:v>
                </c:pt>
                <c:pt idx="867" formatCode="General">
                  <c:v>1.76344565839116</c:v>
                </c:pt>
                <c:pt idx="868" formatCode="General">
                  <c:v>1.7595076229451201</c:v>
                </c:pt>
                <c:pt idx="869" formatCode="General">
                  <c:v>1.7561594230120601</c:v>
                </c:pt>
                <c:pt idx="870" formatCode="General">
                  <c:v>1.75344572195596</c:v>
                </c:pt>
                <c:pt idx="871" formatCode="General">
                  <c:v>1.7514109356317999</c:v>
                </c:pt>
                <c:pt idx="872" formatCode="General">
                  <c:v>1.7500989454695799</c:v>
                </c:pt>
                <c:pt idx="873" formatCode="General">
                  <c:v>1.7495527092454299</c:v>
                </c:pt>
                <c:pt idx="874" formatCode="General">
                  <c:v>1.7498137381110901</c:v>
                </c:pt>
                <c:pt idx="875" formatCode="General">
                  <c:v>1.7509214060329801</c:v>
                </c:pt>
                <c:pt idx="876" formatCode="General">
                  <c:v>1.7529120568272001</c:v>
                </c:pt>
                <c:pt idx="877" formatCode="General">
                  <c:v>1.75581787538024</c:v>
                </c:pt>
                <c:pt idx="878" formatCode="General">
                  <c:v>1.7596654946297801</c:v>
                </c:pt>
                <c:pt idx="879" formatCode="General">
                  <c:v>1.7644743199502</c:v>
                </c:pt>
                <c:pt idx="880" formatCode="General">
                  <c:v>1.77025456944751</c:v>
                </c:pt>
                <c:pt idx="881" formatCode="General">
                  <c:v>1.77700505402248</c:v>
                </c:pt>
                <c:pt idx="882" formatCode="General">
                  <c:v>1.78471075622998</c:v>
                </c:pt>
                <c:pt idx="883" formatCode="General">
                  <c:v>1.7933403123051599</c:v>
                </c:pt>
                <c:pt idx="884" formatCode="General">
                  <c:v>1.8028435558495799</c:v>
                </c:pt>
                <c:pt idx="885" formatCode="General">
                  <c:v>1.8131493405124299</c:v>
                </c:pt>
                <c:pt idx="886" formatCode="General">
                  <c:v>1.82416391502354</c:v>
                </c:pt>
                <c:pt idx="887" formatCode="General">
                  <c:v>1.8357701657510901</c:v>
                </c:pt>
                <c:pt idx="888" formatCode="General">
                  <c:v>1.84782805494985</c:v>
                </c:pt>
                <c:pt idx="889" formatCode="General">
                  <c:v>1.86017655126104</c:v>
                </c:pt>
                <c:pt idx="890" formatCode="General">
                  <c:v>1.87263725970418</c:v>
                </c:pt>
                <c:pt idx="891" formatCode="General">
                  <c:v>1.8850198060974801</c:v>
                </c:pt>
                <c:pt idx="892" formatCode="General">
                  <c:v>1.89712882349624</c:v>
                </c:pt>
                <c:pt idx="893" formatCode="General">
                  <c:v>1.9087721503963799</c:v>
                </c:pt>
                <c:pt idx="894" formatCode="General">
                  <c:v>1.91976962233118</c:v>
                </c:pt>
                <c:pt idx="895" formatCode="General">
                  <c:v>1.92996166912372</c:v>
                </c:pt>
                <c:pt idx="896" formatCode="General">
                  <c:v>1.9392168650633701</c:v>
                </c:pt>
                <c:pt idx="897" formatCode="General">
                  <c:v>1.94743764654921</c:v>
                </c:pt>
                <c:pt idx="898" formatCode="General">
                  <c:v>1.95456361034516</c:v>
                </c:pt>
                <c:pt idx="899" formatCode="General">
                  <c:v>1.9605721028417999</c:v>
                </c:pt>
                <c:pt idx="900" formatCode="General">
                  <c:v>1.9654761496987401</c:v>
                </c:pt>
                <c:pt idx="901" formatCode="General">
                  <c:v>1.9693200904524</c:v>
                </c:pt>
                <c:pt idx="902" formatCode="General">
                  <c:v>1.97217351809796</c:v>
                </c:pt>
                <c:pt idx="903" formatCode="General">
                  <c:v>1.97412424652021</c:v>
                </c:pt>
                <c:pt idx="904" formatCode="General">
                  <c:v>1.9752710345720601</c:v>
                </c:pt>
                <c:pt idx="905" formatCode="General">
                  <c:v>1.9757167046497801</c:v>
                </c:pt>
                <c:pt idx="906" formatCode="General">
                  <c:v>1.9755621403935399</c:v>
                </c:pt>
                <c:pt idx="907" formatCode="General">
                  <c:v>1.97490147038037</c:v>
                </c:pt>
                <c:pt idx="908" formatCode="General">
                  <c:v>1.9738185741984899</c:v>
                </c:pt>
                <c:pt idx="909" formatCode="General">
                  <c:v>1.9723849052012199</c:v>
                </c:pt>
                <c:pt idx="910" formatCode="General">
                  <c:v>1.9706585202626401</c:v>
                </c:pt>
                <c:pt idx="911" formatCode="General">
                  <c:v>1.96868414150119</c:v>
                </c:pt>
                <c:pt idx="912" formatCode="General">
                  <c:v>1.96649404284933</c:v>
                </c:pt>
                <c:pt idx="913" formatCode="General">
                  <c:v>1.9641095475652199</c:v>
                </c:pt>
                <c:pt idx="914" formatCode="General">
                  <c:v>1.96154293318004</c:v>
                </c:pt>
                <c:pt idx="915" formatCode="General">
                  <c:v>1.95879956107469</c:v>
                </c:pt>
                <c:pt idx="916" formatCode="General">
                  <c:v>1.95588007380101</c:v>
                </c:pt>
                <c:pt idx="917" formatCode="General">
                  <c:v>1.95278253106272</c:v>
                </c:pt>
                <c:pt idx="918" formatCode="General">
                  <c:v>1.9495043829763701</c:v>
                </c:pt>
                <c:pt idx="919" formatCode="General">
                  <c:v>1.9460442057743601</c:v>
                </c:pt>
                <c:pt idx="920" formatCode="General">
                  <c:v>1.9424031499216801</c:v>
                </c:pt>
                <c:pt idx="921" formatCode="General">
                  <c:v>1.93858607332137</c:v>
                </c:pt>
                <c:pt idx="922" formatCode="General">
                  <c:v>1.9346023525471701</c:v>
                </c:pt>
                <c:pt idx="923" formatCode="General">
                  <c:v>1.93046638251494</c:v>
                </c:pt>
                <c:pt idx="924" formatCode="General">
                  <c:v>1.92619778934751</c:v>
                </c:pt>
                <c:pt idx="925" formatCode="General">
                  <c:v>1.9218213921346201</c:v>
                </c:pt>
                <c:pt idx="926" formatCode="General">
                  <c:v>1.9173669567121401</c:v>
                </c:pt>
                <c:pt idx="927" formatCode="General">
                  <c:v>1.9128687885398401</c:v>
                </c:pt>
                <c:pt idx="928" formatCode="General">
                  <c:v>1.9083652124947601</c:v>
                </c:pt>
                <c:pt idx="929" formatCode="General">
                  <c:v>1.90389798534444</c:v>
                </c:pt>
                <c:pt idx="930" formatCode="General">
                  <c:v>1.8995116969953401</c:v>
                </c:pt>
                <c:pt idx="931" formatCode="General">
                  <c:v>1.8952531088196201</c:v>
                </c:pt>
                <c:pt idx="932" formatCode="General">
                  <c:v>1.8911706746085499</c:v>
                </c:pt>
                <c:pt idx="933" formatCode="General">
                  <c:v>1.88731397775626</c:v>
                </c:pt>
                <c:pt idx="934" formatCode="General">
                  <c:v>1.88373331308258</c:v>
                </c:pt>
                <c:pt idx="935" formatCode="General">
                  <c:v>1.88047933473738</c:v>
                </c:pt>
                <c:pt idx="936" formatCode="General">
                  <c:v>1.87760278460062</c:v>
                </c:pt>
                <c:pt idx="937" formatCode="General">
                  <c:v>1.87515429550506</c:v>
                </c:pt>
                <c:pt idx="938" formatCode="General">
                  <c:v>1.8731842582304199</c:v>
                </c:pt>
                <c:pt idx="939" formatCode="General">
                  <c:v>1.8717427362781101</c:v>
                </c:pt>
                <c:pt idx="940" formatCode="General">
                  <c:v>1.87087940775747</c:v>
                </c:pt>
                <c:pt idx="941" formatCode="General">
                  <c:v>1.87064350909692</c:v>
                </c:pt>
                <c:pt idx="942" formatCode="General">
                  <c:v>1.87108375054524</c:v>
                </c:pt>
                <c:pt idx="943" formatCode="General">
                  <c:v>1.87224816841117</c:v>
                </c:pt>
                <c:pt idx="944" formatCode="General">
                  <c:v>1.87418387366919</c:v>
                </c:pt>
                <c:pt idx="945" formatCode="General">
                  <c:v>1.8769366510713099</c:v>
                </c:pt>
                <c:pt idx="946" formatCode="General">
                  <c:v>1.8805503576445399</c:v>
                </c:pt>
                <c:pt idx="947" formatCode="General">
                  <c:v>1.8850660651819999</c:v>
                </c:pt>
                <c:pt idx="948" formatCode="General">
                  <c:v>1.89052088930977</c:v>
                </c:pt>
                <c:pt idx="949" formatCode="General">
                  <c:v>1.89694644981469</c:v>
                </c:pt>
                <c:pt idx="950" formatCode="General">
                  <c:v>1.90436691575537</c:v>
                </c:pt>
                <c:pt idx="951" formatCode="General">
                  <c:v>1.91279660778255</c:v>
                </c:pt>
                <c:pt idx="952" formatCode="General">
                  <c:v>1.92223716291544</c:v>
                </c:pt>
                <c:pt idx="953" formatCode="General">
                  <c:v>1.93267431758844</c:v>
                </c:pt>
                <c:pt idx="954" formatCode="General">
                  <c:v>1.94407443584971</c:v>
                </c:pt>
                <c:pt idx="955" formatCode="General">
                  <c:v>1.9563810011684399</c:v>
                </c:pt>
                <c:pt idx="956" formatCode="General">
                  <c:v>1.96951139739502</c:v>
                </c:pt>
                <c:pt idx="957" formatCode="General">
                  <c:v>1.9833544145419599</c:v>
                </c:pt>
                <c:pt idx="958" formatCode="General">
                  <c:v>1.99776900641389</c:v>
                </c:pt>
                <c:pt idx="959" formatCode="General">
                  <c:v>2.01258486881627</c:v>
                </c:pt>
                <c:pt idx="960" formatCode="General">
                  <c:v>2.0276053631288899</c:v>
                </c:pt>
                <c:pt idx="961" formatCode="General">
                  <c:v>2.0426131484427299</c:v>
                </c:pt>
                <c:pt idx="962" formatCode="General">
                  <c:v>2.0573785918988801</c:v>
                </c:pt>
                <c:pt idx="963" formatCode="General">
                  <c:v>2.0716706195458801</c:v>
                </c:pt>
                <c:pt idx="964" formatCode="General">
                  <c:v>2.0852692090970901</c:v>
                </c:pt>
                <c:pt idx="965" formatCode="General">
                  <c:v>2.09797830959613</c:v>
                </c:pt>
                <c:pt idx="966" formatCode="General">
                  <c:v>2.1096377154726298</c:v>
                </c:pt>
                <c:pt idx="967" formatCode="General">
                  <c:v>2.12013241765698</c:v>
                </c:pt>
                <c:pt idx="968" formatCode="General">
                  <c:v>2.1293982376482998</c:v>
                </c:pt>
                <c:pt idx="969" formatCode="General">
                  <c:v>2.1374230768546698</c:v>
                </c:pt>
                <c:pt idx="970" formatCode="General">
                  <c:v>2.1442437662182101</c:v>
                </c:pt>
                <c:pt idx="971" formatCode="General">
                  <c:v>2.1499391282253102</c:v>
                </c:pt>
                <c:pt idx="972" formatCode="General">
                  <c:v>2.1546203285547998</c:v>
                </c:pt>
                <c:pt idx="973" formatCode="General">
                  <c:v>2.1584198184954699</c:v>
                </c:pt>
                <c:pt idx="974" formatCode="General">
                  <c:v>2.1614801455206298</c:v>
                </c:pt>
                <c:pt idx="975" formatCode="General">
                  <c:v>2.1639436927698799</c:v>
                </c:pt>
                <c:pt idx="976" formatCode="General">
                  <c:v>2.1659440850582601</c:v>
                </c:pt>
                <c:pt idx="977" formatCode="General">
                  <c:v>2.1675996558456001</c:v>
                </c:pt>
                <c:pt idx="978" formatCode="General">
                  <c:v>2.1690090707200298</c:v>
                </c:pt>
                <c:pt idx="979" formatCode="General">
                  <c:v>2.1702489823045301</c:v>
                </c:pt>
                <c:pt idx="980" formatCode="General">
                  <c:v>2.1713734555730602</c:v>
                </c:pt>
                <c:pt idx="981" formatCode="General">
                  <c:v>2.1724148394462102</c:v>
                </c:pt>
                <c:pt idx="982" formatCode="General">
                  <c:v>2.1733857498621001</c:v>
                </c:pt>
                <c:pt idx="983" formatCode="General">
                  <c:v>2.1742818502825298</c:v>
                </c:pt>
                <c:pt idx="984" formatCode="General">
                  <c:v>2.17508515075333</c:v>
                </c:pt>
                <c:pt idx="985" formatCode="General">
                  <c:v>2.1757675848498499</c:v>
                </c:pt>
                <c:pt idx="986" formatCode="General">
                  <c:v>2.1762946592399302</c:v>
                </c:pt>
                <c:pt idx="987" formatCode="General">
                  <c:v>2.1766290015517602</c:v>
                </c:pt>
                <c:pt idx="988" formatCode="General">
                  <c:v>2.1767336597287001</c:v>
                </c:pt>
                <c:pt idx="989" formatCode="General">
                  <c:v>2.17657503219265</c:v>
                </c:pt>
                <c:pt idx="990" formatCode="General">
                  <c:v>2.1761253349600098</c:v>
                </c:pt>
                <c:pt idx="991" formatCode="General">
                  <c:v>2.1753645405601301</c:v>
                </c:pt>
                <c:pt idx="992" formatCode="General">
                  <c:v>2.17428175422131</c:v>
                </c:pt>
                <c:pt idx="993" formatCode="General">
                  <c:v>2.1728760241978402</c:v>
                </c:pt>
                <c:pt idx="994" formatCode="General">
                  <c:v>2.1711566133827298</c:v>
                </c:pt>
                <c:pt idx="995" formatCode="General">
                  <c:v>2.16914278621464</c:v>
                </c:pt>
                <c:pt idx="996" formatCode="General">
                  <c:v>2.1668631862499201</c:v>
                </c:pt>
                <c:pt idx="997" formatCode="General">
                  <c:v>2.1643548941260402</c:v>
                </c:pt>
                <c:pt idx="998" formatCode="General">
                  <c:v>2.1616622623296902</c:v>
                </c:pt>
                <c:pt idx="999" formatCode="General">
                  <c:v>2.15883562243447</c:v>
                </c:pt>
                <c:pt idx="1000" formatCode="General">
                  <c:v>2.1559297788979999</c:v>
                </c:pt>
                <c:pt idx="1001" formatCode="General">
                  <c:v>2.1530032389809501</c:v>
                </c:pt>
                <c:pt idx="1002" formatCode="General">
                  <c:v>2.1501165170435299</c:v>
                </c:pt>
                <c:pt idx="1003" formatCode="General">
                  <c:v>2.1473311897067</c:v>
                </c:pt>
                <c:pt idx="1004" formatCode="General">
                  <c:v>2.1447091009192798</c:v>
                </c:pt>
                <c:pt idx="1005" formatCode="General">
                  <c:v>2.1423116108237399</c:v>
                </c:pt>
                <c:pt idx="1006" formatCode="General">
                  <c:v>2.1401991013502202</c:v>
                </c:pt>
                <c:pt idx="1007" formatCode="General">
                  <c:v>2.1384306439113301</c:v>
                </c:pt>
                <c:pt idx="1008" formatCode="General">
                  <c:v>2.1370638246221998</c:v>
                </c:pt>
                <c:pt idx="1009" formatCode="General">
                  <c:v>2.1361547019181799</c:v>
                </c:pt>
                <c:pt idx="1010" formatCode="General">
                  <c:v>2.1357578663162</c:v>
                </c:pt>
                <c:pt idx="1011" formatCode="General">
                  <c:v>2.1359265677666199</c:v>
                </c:pt>
                <c:pt idx="1012" formatCode="General">
                  <c:v>2.1367128719580601</c:v>
                </c:pt>
                <c:pt idx="1013" formatCode="General">
                  <c:v>2.13816780248907</c:v>
                </c:pt>
                <c:pt idx="1014" formatCode="General">
                  <c:v>2.1403414205189901</c:v>
                </c:pt>
                <c:pt idx="1015" formatCode="General">
                  <c:v>2.1432827870232898</c:v>
                </c:pt>
                <c:pt idx="1016" formatCode="General">
                  <c:v>2.1470397450178602</c:v>
                </c:pt>
                <c:pt idx="1017" formatCode="General">
                  <c:v>2.15165845037144</c:v>
                </c:pt>
                <c:pt idx="1018" formatCode="General">
                  <c:v>2.1571825709532702</c:v>
                </c:pt>
                <c:pt idx="1019" formatCode="General">
                  <c:v>2.1636520665482601</c:v>
                </c:pt>
                <c:pt idx="1020" formatCode="General">
                  <c:v>2.1711014590428199</c:v>
                </c:pt>
                <c:pt idx="1021" formatCode="General">
                  <c:v>2.1795575081527199</c:v>
                </c:pt>
                <c:pt idx="1022" formatCode="General">
                  <c:v>2.1890362284573501</c:v>
                </c:pt>
                <c:pt idx="1023" formatCode="General">
                  <c:v>2.1995392264017299</c:v>
                </c:pt>
                <c:pt idx="1024" formatCode="General">
                  <c:v>2.21104940982947</c:v>
                </c:pt>
                <c:pt idx="1025" formatCode="General">
                  <c:v>2.2235262351965899</c:v>
                </c:pt>
                <c:pt idx="1026" formatCode="General">
                  <c:v>2.23690081220116</c:v>
                </c:pt>
                <c:pt idx="1027" formatCode="General">
                  <c:v>2.25107137584925</c:v>
                </c:pt>
                <c:pt idx="1028" formatCode="General">
                  <c:v>2.2658998396127199</c:v>
                </c:pt>
                <c:pt idx="1029" formatCode="General">
                  <c:v>2.2812103163256898</c:v>
                </c:pt>
                <c:pt idx="1030" formatCode="General">
                  <c:v>2.2967905694350801</c:v>
                </c:pt>
                <c:pt idx="1031" formatCode="General">
                  <c:v>2.3123972567893301</c:v>
                </c:pt>
                <c:pt idx="1032" formatCode="General">
                  <c:v>2.32776548369957</c:v>
                </c:pt>
                <c:pt idx="1033" formatCode="General">
                  <c:v>2.3426225703546901</c:v>
                </c:pt>
                <c:pt idx="1034" formatCode="General">
                  <c:v>2.3567051250470001</c:v>
                </c:pt>
                <c:pt idx="1035" formatCode="General">
                  <c:v>2.3697776659609699</c:v>
                </c:pt>
                <c:pt idx="1036" formatCode="General">
                  <c:v>2.3816503932995299</c:v>
                </c:pt>
                <c:pt idx="1037" formatCode="General">
                  <c:v>2.3921935212359902</c:v>
                </c:pt>
                <c:pt idx="1038" formatCode="General">
                  <c:v>2.4013459704012501</c:v>
                </c:pt>
                <c:pt idx="1039" formatCode="General">
                  <c:v>2.40911714624121</c:v>
                </c:pt>
                <c:pt idx="1040" formatCode="General">
                  <c:v>2.4155817491753</c:v>
                </c:pt>
                <c:pt idx="1041" formatCode="General">
                  <c:v>2.42086874040197</c:v>
                </c:pt>
                <c:pt idx="1042" formatCode="General">
                  <c:v>2.4251464160901</c:v>
                </c:pt>
                <c:pt idx="1043" formatCode="General">
                  <c:v>2.42860585969055</c:v>
                </c:pt>
                <c:pt idx="1044" formatCode="General">
                  <c:v>2.4314448641799</c:v>
                </c:pt>
                <c:pt idx="1045" formatCode="General">
                  <c:v>2.43385389714149</c:v>
                </c:pt>
                <c:pt idx="1046" formatCode="General">
                  <c:v>2.4360050276569498</c:v>
                </c:pt>
                <c:pt idx="1047" formatCode="General">
                  <c:v>2.4380441239094699</c:v>
                </c:pt>
                <c:pt idx="1048" formatCode="General">
                  <c:v>2.4400861725666299</c:v>
                </c:pt>
                <c:pt idx="1049" formatCode="General">
                  <c:v>2.4422132988340199</c:v>
                </c:pt>
                <c:pt idx="1050" formatCode="General">
                  <c:v>2.4444749583768801</c:v>
                </c:pt>
                <c:pt idx="1051" formatCode="General">
                  <c:v>2.4468897808698</c:v>
                </c:pt>
                <c:pt idx="1052" formatCode="General">
                  <c:v>2.4494486172046699</c:v>
                </c:pt>
                <c:pt idx="1053" formatCode="General">
                  <c:v>2.45211843497114</c:v>
                </c:pt>
                <c:pt idx="1054" formatCode="General">
                  <c:v>2.4548467906473102</c:v>
                </c:pt>
                <c:pt idx="1055" formatCode="General">
                  <c:v>2.45756666702083</c:v>
                </c:pt>
                <c:pt idx="1056" formatCode="General">
                  <c:v>2.46020149708295</c:v>
                </c:pt>
                <c:pt idx="1057" formatCode="General">
                  <c:v>2.4626702053141201</c:v>
                </c:pt>
                <c:pt idx="1058" formatCode="General">
                  <c:v>2.4648920929009202</c:v>
                </c:pt>
                <c:pt idx="1059" formatCode="General">
                  <c:v>2.4667913857992101</c:v>
                </c:pt>
                <c:pt idx="1060" formatCode="General">
                  <c:v>2.4683012638652699</c:v>
                </c:pt>
                <c:pt idx="1061" formatCode="General">
                  <c:v>2.4693672030879101</c:v>
                </c:pt>
                <c:pt idx="1062" formatCode="General">
                  <c:v>2.46994949486723</c:v>
                </c:pt>
                <c:pt idx="1063" formatCode="General">
                  <c:v>2.4700248553934601</c:v>
                </c:pt>
                <c:pt idx="1064" formatCode="General">
                  <c:v>2.4695870994760498</c:v>
                </c:pt>
                <c:pt idx="1065" formatCode="General">
                  <c:v>2.46864691882827</c:v>
                </c:pt>
                <c:pt idx="1066" formatCode="General">
                  <c:v>2.4672308660053801</c:v>
                </c:pt>
                <c:pt idx="1067" formatCode="General">
                  <c:v>2.46537969403128</c:v>
                </c:pt>
                <c:pt idx="1068" formatCode="General">
                  <c:v>2.4631462328023601</c:v>
                </c:pt>
                <c:pt idx="1069" formatCode="General">
                  <c:v>2.4605929944735601</c:v>
                </c:pt>
                <c:pt idx="1070" formatCode="General">
                  <c:v>2.4577896923168598</c:v>
                </c:pt>
                <c:pt idx="1071" formatCode="General">
                  <c:v>2.45481083466498</c:v>
                </c:pt>
                <c:pt idx="1072" formatCode="General">
                  <c:v>2.4517335226513501</c:v>
                </c:pt>
                <c:pt idx="1073" formatCode="General">
                  <c:v>2.4486355429865001</c:v>
                </c:pt>
                <c:pt idx="1074" formatCode="General">
                  <c:v>2.4455938239203401</c:v>
                </c:pt>
                <c:pt idx="1075" formatCode="General">
                  <c:v>2.4426831908338098</c:v>
                </c:pt>
                <c:pt idx="1076" formatCode="General">
                  <c:v>2.4399756243939899</c:v>
                </c:pt>
                <c:pt idx="1077" formatCode="General">
                  <c:v>2.4375397163600399</c:v>
                </c:pt>
                <c:pt idx="1078" formatCode="General">
                  <c:v>2.4354404895523398</c:v>
                </c:pt>
                <c:pt idx="1079" formatCode="General">
                  <c:v>2.4337394504187602</c:v>
                </c:pt>
                <c:pt idx="1080" formatCode="General">
                  <c:v>2.4324948347738902</c:v>
                </c:pt>
                <c:pt idx="1081" formatCode="General">
                  <c:v>2.4317619921801801</c:v>
                </c:pt>
                <c:pt idx="1082" formatCode="General">
                  <c:v>2.4315938541192699</c:v>
                </c:pt>
                <c:pt idx="1083" formatCode="General">
                  <c:v>2.43204143051803</c:v>
                </c:pt>
                <c:pt idx="1084" formatCode="General">
                  <c:v>2.4331542771786299</c:v>
                </c:pt>
                <c:pt idx="1085" formatCode="General">
                  <c:v>2.4349808722755801</c:v>
                </c:pt>
                <c:pt idx="1086" formatCode="General">
                  <c:v>2.4375688326527101</c:v>
                </c:pt>
                <c:pt idx="1087" formatCode="General">
                  <c:v>2.4409648898596101</c:v>
                </c:pt>
                <c:pt idx="1088" formatCode="General">
                  <c:v>2.4452145319250298</c:v>
                </c:pt>
                <c:pt idx="1089" formatCode="General">
                  <c:v>2.4503612008291</c:v>
                </c:pt>
                <c:pt idx="1090" formatCode="General">
                  <c:v>2.4564449198979701</c:v>
                </c:pt>
                <c:pt idx="1091" formatCode="General">
                  <c:v>2.46350021430553</c:v>
                </c:pt>
                <c:pt idx="1092" formatCode="General">
                  <c:v>2.47155318876825</c:v>
                </c:pt>
                <c:pt idx="1093" formatCode="General">
                  <c:v>2.4806176502178801</c:v>
                </c:pt>
                <c:pt idx="1094" formatCode="General">
                  <c:v>2.4906902244913698</c:v>
                </c:pt>
                <c:pt idx="1095" formatCode="General">
                  <c:v>2.50174453253205</c:v>
                </c:pt>
                <c:pt idx="1096" formatCode="General">
                  <c:v>2.51372468021356</c:v>
                </c:pt>
                <c:pt idx="1097" formatCode="General">
                  <c:v>2.5265385854073799</c:v>
                </c:pt>
                <c:pt idx="1098" formatCode="General">
                  <c:v>2.5400520044260899</c:v>
                </c:pt>
                <c:pt idx="1099" formatCode="General">
                  <c:v>2.5540844790961601</c:v>
                </c:pt>
                <c:pt idx="1100" formatCode="General">
                  <c:v>2.5684087070125599</c:v>
                </c:pt>
                <c:pt idx="1101" formatCode="General">
                  <c:v>2.5827548931285702</c:v>
                </c:pt>
                <c:pt idx="1102" formatCode="General">
                  <c:v>2.5968213037270398</c:v>
                </c:pt>
                <c:pt idx="1103" formatCode="General">
                  <c:v>2.6102913976864301</c:v>
                </c:pt>
                <c:pt idx="1104" formatCode="General">
                  <c:v>2.6228565863416899</c:v>
                </c:pt>
                <c:pt idx="1105" formatCode="General">
                  <c:v>2.6342421292091398</c:v>
                </c:pt>
                <c:pt idx="1106" formatCode="General">
                  <c:v>2.64423237840301</c:v>
                </c:pt>
                <c:pt idx="1107" formatCode="General">
                  <c:v>2.6526910721802999</c:v>
                </c:pt>
                <c:pt idx="1108" formatCode="General">
                  <c:v>2.65957299044558</c:v>
                </c:pt>
                <c:pt idx="1109" formatCode="General">
                  <c:v>2.66492495630163</c:v>
                </c:pt>
                <c:pt idx="1110" formatCode="General">
                  <c:v>2.6688763944059999</c:v>
                </c:pt>
                <c:pt idx="1111" formatCode="General">
                  <c:v>2.6716217100922002</c:v>
                </c:pt>
                <c:pt idx="1112" formatCode="General">
                  <c:v>2.6733980149269798</c:v>
                </c:pt>
                <c:pt idx="1113" formatCode="General">
                  <c:v>2.6744619437366102</c:v>
                </c:pt>
                <c:pt idx="1114" formatCode="General">
                  <c:v>2.67506864129696</c:v>
                </c:pt>
                <c:pt idx="1115" formatCode="General">
                  <c:v>2.6754548504999698</c:v>
                </c:pt>
                <c:pt idx="1116" formatCode="General">
                  <c:v>2.67582684265455</c:v>
                </c:pt>
                <c:pt idx="1117" formatCode="General">
                  <c:v>2.6763529968440198</c:v>
                </c:pt>
                <c:pt idx="1118" formatCode="General">
                  <c:v>2.6771602792347098</c:v>
                </c:pt>
                <c:pt idx="1119" formatCode="General">
                  <c:v>2.6783336702311602</c:v>
                </c:pt>
                <c:pt idx="1120" formatCode="General">
                  <c:v>2.6799176373984399</c:v>
                </c:pt>
                <c:pt idx="1121" formatCode="General">
                  <c:v>2.6819189403409598</c:v>
                </c:pt>
                <c:pt idx="1122" formatCode="General">
                  <c:v>2.6843102855018199</c:v>
                </c:pt>
                <c:pt idx="1123" formatCode="General">
                  <c:v>2.6870345607198902</c:v>
                </c:pt>
                <c:pt idx="1124" formatCode="General">
                  <c:v>2.69000953665034</c:v>
                </c:pt>
                <c:pt idx="1125" formatCode="General">
                  <c:v>2.6931330112780101</c:v>
                </c:pt>
                <c:pt idx="1126" formatCode="General">
                  <c:v>2.6962883952969401</c:v>
                </c:pt>
                <c:pt idx="1127" formatCode="General">
                  <c:v>2.6993507001085399</c:v>
                </c:pt>
                <c:pt idx="1128" formatCode="General">
                  <c:v>2.7021928135080699</c:v>
                </c:pt>
                <c:pt idx="1129" formatCode="General">
                  <c:v>2.7046918528036401</c:v>
                </c:pt>
                <c:pt idx="1130" formatCode="General">
                  <c:v>2.70673529596076</c:v>
                </c:pt>
                <c:pt idx="1131" formatCode="General">
                  <c:v>2.7082265324365902</c:v>
                </c:pt>
                <c:pt idx="1132" formatCode="General">
                  <c:v>2.7090894653308299</c:v>
                </c:pt>
                <c:pt idx="1133" formatCode="General">
                  <c:v>2.7092718441648</c:v>
                </c:pt>
                <c:pt idx="1134" formatCode="General">
                  <c:v>2.7087471092721902</c:v>
                </c:pt>
                <c:pt idx="1135" formatCode="General">
                  <c:v>2.7075146684924301</c:v>
                </c:pt>
                <c:pt idx="1136" formatCode="General">
                  <c:v>2.7055986801615299</c:v>
                </c:pt>
                <c:pt idx="1137" formatCode="General">
                  <c:v>2.7030455564914901</c:v>
                </c:pt>
                <c:pt idx="1138" formatCode="General">
                  <c:v>2.6999205057239002</c:v>
                </c:pt>
                <c:pt idx="1139" formatCode="General">
                  <c:v>2.6963034864903199</c:v>
                </c:pt>
                <c:pt idx="1140" formatCode="General">
                  <c:v>2.6922849512559002</c:v>
                </c:pt>
                <c:pt idx="1141" formatCode="General">
                  <c:v>2.6879617150759501</c:v>
                </c:pt>
                <c:pt idx="1142" formatCode="General">
                  <c:v>2.68343321507027</c:v>
                </c:pt>
                <c:pt idx="1143" formatCode="General">
                  <c:v>2.6787983410753902</c:v>
                </c:pt>
                <c:pt idx="1144" formatCode="General">
                  <c:v>2.6741529333702698</c:v>
                </c:pt>
                <c:pt idx="1145" formatCode="General">
                  <c:v>2.6695879697960998</c:v>
                </c:pt>
                <c:pt idx="1146" formatCode="General">
                  <c:v>2.6651884079229902</c:v>
                </c:pt>
                <c:pt idx="1147" formatCode="General">
                  <c:v>2.6610326238392998</c:v>
                </c:pt>
                <c:pt idx="1148" formatCode="General">
                  <c:v>2.6571922701676498</c:v>
                </c:pt>
                <c:pt idx="1149" formatCode="General">
                  <c:v>2.6537326607627798</c:v>
                </c:pt>
                <c:pt idx="1150" formatCode="General">
                  <c:v>2.65071330654433</c:v>
                </c:pt>
                <c:pt idx="1151" formatCode="General">
                  <c:v>2.64818871738116</c:v>
                </c:pt>
                <c:pt idx="1152" formatCode="General">
                  <c:v>2.6462093059775098</c:v>
                </c:pt>
                <c:pt idx="1153" formatCode="General">
                  <c:v>2.6448223341973001</c:v>
                </c:pt>
                <c:pt idx="1154" formatCode="General">
                  <c:v>2.64407283448082</c:v>
                </c:pt>
                <c:pt idx="1155" formatCode="General">
                  <c:v>2.6440044403980201</c:v>
                </c:pt>
                <c:pt idx="1156" formatCode="General">
                  <c:v>2.64466005619891</c:v>
                </c:pt>
                <c:pt idx="1157" formatCode="General">
                  <c:v>2.6460822846991601</c:v>
                </c:pt>
                <c:pt idx="1158" formatCode="General">
                  <c:v>2.64831351562465</c:v>
                </c:pt>
                <c:pt idx="1159" formatCode="General">
                  <c:v>2.6513955529664202</c:v>
                </c:pt>
                <c:pt idx="1160" formatCode="General">
                  <c:v>2.6553686315511098</c:v>
                </c:pt>
                <c:pt idx="1161" formatCode="General">
                  <c:v>2.6602696437161302</c:v>
                </c:pt>
                <c:pt idx="1162" formatCode="General">
                  <c:v>2.6661293741654801</c:v>
                </c:pt>
                <c:pt idx="1163" formatCode="General">
                  <c:v>2.67296853777234</c:v>
                </c:pt>
                <c:pt idx="1164" formatCode="General">
                  <c:v>2.6807924517203001</c:v>
                </c:pt>
                <c:pt idx="1165" formatCode="General">
                  <c:v>2.6895842786960298</c:v>
                </c:pt>
                <c:pt idx="1166" formatCode="General">
                  <c:v>2.6992969867655998</c:v>
                </c:pt>
                <c:pt idx="1167" formatCode="General">
                  <c:v>2.70984451656778</c:v>
                </c:pt>
                <c:pt idx="1168" formatCode="General">
                  <c:v>2.7210931387888202</c:v>
                </c:pt>
                <c:pt idx="1169" formatCode="General">
                  <c:v>2.7328545837303699</c:v>
                </c:pt>
                <c:pt idx="1170" formatCode="General">
                  <c:v>2.7448831001918701</c:v>
                </c:pt>
                <c:pt idx="1171" formatCode="General">
                  <c:v>2.75687891078725</c:v>
                </c:pt>
                <c:pt idx="1172" formatCode="General">
                  <c:v>2.7685002492616801</c:v>
                </c:pt>
                <c:pt idx="1173" formatCode="General">
                  <c:v>2.7793850009799002</c:v>
                </c:pt>
                <c:pt idx="1174" formatCode="General">
                  <c:v>2.7891808720826399</c:v>
                </c:pt>
                <c:pt idx="1175" formatCode="General">
                  <c:v>2.7975803893342399</c:v>
                </c:pt>
                <c:pt idx="1176" formatCode="General">
                  <c:v>2.80435476782749</c:v>
                </c:pt>
                <c:pt idx="1177" formatCode="General">
                  <c:v>2.8093798452686798</c:v>
                </c:pt>
                <c:pt idx="1178" formatCode="General">
                  <c:v>2.81264854328876</c:v>
                </c:pt>
                <c:pt idx="1179" formatCode="General">
                  <c:v>2.8142674551683302</c:v>
                </c:pt>
                <c:pt idx="1180" formatCode="General">
                  <c:v>2.8144390419714398</c:v>
                </c:pt>
                <c:pt idx="1181" formatCode="General">
                  <c:v>2.8134340722865301</c:v>
                </c:pt>
                <c:pt idx="1182" formatCode="General">
                  <c:v>2.8115603325672298</c:v>
                </c:pt>
                <c:pt idx="1183" formatCode="General">
                  <c:v>2.8091331242807902</c:v>
                </c:pt>
                <c:pt idx="1184" formatCode="General">
                  <c:v>2.8064512795589698</c:v>
                </c:pt>
                <c:pt idx="1185" formatCode="General">
                  <c:v>2.8037802803462202</c:v>
                </c:pt>
                <c:pt idx="1186" formatCode="General">
                  <c:v>2.80134228389971</c:v>
                </c:pt>
                <c:pt idx="1187" formatCode="General">
                  <c:v>2.79931177427857</c:v>
                </c:pt>
                <c:pt idx="1188" formatCode="General">
                  <c:v>2.79781516359545</c:v>
                </c:pt>
                <c:pt idx="1189" formatCode="General">
                  <c:v>2.7969327626010201</c:v>
                </c:pt>
                <c:pt idx="1190" formatCode="General">
                  <c:v>2.7967018976061699</c:v>
                </c:pt>
                <c:pt idx="1191" formatCode="General">
                  <c:v>2.7971203888595499</c:v>
                </c:pt>
                <c:pt idx="1192" formatCode="General">
                  <c:v>2.7981500140995901</c:v>
                </c:pt>
                <c:pt idx="1193" formatCode="General">
                  <c:v>2.7997199077789499</c:v>
                </c:pt>
                <c:pt idx="1194" formatCode="General">
                  <c:v>2.8017300739574802</c:v>
                </c:pt>
                <c:pt idx="1195" formatCode="General">
                  <c:v>2.8040553170465699</c:v>
                </c:pt>
                <c:pt idx="1196" formatCode="General">
                  <c:v>2.80654992189845</c:v>
                </c:pt>
                <c:pt idx="1197" formatCode="General">
                  <c:v>2.8090533473596899</c:v>
                </c:pt>
                <c:pt idx="1198" formatCode="General">
                  <c:v>2.81139704449892</c:v>
                </c:pt>
                <c:pt idx="1199" formatCode="General">
                  <c:v>2.8134122921003901</c:v>
                </c:pt>
                <c:pt idx="1200" formatCode="General">
                  <c:v>2.8149386925460602</c:v>
                </c:pt>
                <c:pt idx="1201" formatCode="General">
                  <c:v>2.8158327400641801</c:v>
                </c:pt>
                <c:pt idx="1202" formatCode="General">
                  <c:v>2.8159757160146999</c:v>
                </c:pt>
                <c:pt idx="1203" formatCode="General">
                  <c:v>2.8152801298978201</c:v>
                </c:pt>
                <c:pt idx="1204" formatCode="General">
                  <c:v>2.8136940333798099</c:v>
                </c:pt>
                <c:pt idx="1205" formatCode="General">
                  <c:v>2.8112027757823399</c:v>
                </c:pt>
                <c:pt idx="1206" formatCode="General">
                  <c:v>2.8078280958289898</c:v>
                </c:pt>
                <c:pt idx="1207" formatCode="General">
                  <c:v>2.8036247860125201</c:v>
                </c:pt>
                <c:pt idx="1208" formatCode="General">
                  <c:v>2.7986754511163499</c:v>
                </c:pt>
                <c:pt idx="1209" formatCode="General">
                  <c:v>2.7930840588052801</c:v>
                </c:pt>
                <c:pt idx="1210" formatCode="General">
                  <c:v>2.7869690273551</c:v>
                </c:pt>
                <c:pt idx="1211" formatCode="General">
                  <c:v>2.7804565257658398</c:v>
                </c:pt>
                <c:pt idx="1212" formatCode="General">
                  <c:v>2.7736745101421501</c:v>
                </c:pt>
                <c:pt idx="1213" formatCode="General">
                  <c:v>2.7667478317176801</c:v>
                </c:pt>
                <c:pt idx="1214" formatCode="General">
                  <c:v>2.7597945665257502</c:v>
                </c:pt>
                <c:pt idx="1215" formatCode="General">
                  <c:v>2.7529235625578798</c:v>
                </c:pt>
                <c:pt idx="1216" formatCode="General">
                  <c:v>2.7462330909012902</c:v>
                </c:pt>
                <c:pt idx="1217" formatCode="General">
                  <c:v>2.7398104240212602</c:v>
                </c:pt>
                <c:pt idx="1218" formatCode="General">
                  <c:v>2.73373214011208</c:v>
                </c:pt>
                <c:pt idx="1219" formatCode="General">
                  <c:v>2.72806495657181</c:v>
                </c:pt>
                <c:pt idx="1220" formatCode="General">
                  <c:v>2.7228669308760201</c:v>
                </c:pt>
                <c:pt idx="1221" formatCode="General">
                  <c:v>2.71818879995508</c:v>
                </c:pt>
                <c:pt idx="1222" formatCode="General">
                  <c:v>2.7140755467276199</c:v>
                </c:pt>
                <c:pt idx="1223" formatCode="General">
                  <c:v>2.71056783063954</c:v>
                </c:pt>
                <c:pt idx="1224" formatCode="General">
                  <c:v>2.7077034131792499</c:v>
                </c:pt>
                <c:pt idx="1225" formatCode="General">
                  <c:v>2.70551843532128</c:v>
                </c:pt>
                <c:pt idx="1226" formatCode="General">
                  <c:v>2.70404849857713</c:v>
                </c:pt>
                <c:pt idx="1227" formatCode="General">
                  <c:v>2.70332947815659</c:v>
                </c:pt>
                <c:pt idx="1228" formatCode="General">
                  <c:v>2.7033979762865101</c:v>
                </c:pt>
                <c:pt idx="1229" formatCode="General">
                  <c:v>2.7042912924081</c:v>
                </c:pt>
                <c:pt idx="1230" formatCode="General">
                  <c:v>2.7060467454985102</c:v>
                </c:pt>
                <c:pt idx="1231" formatCode="General">
                  <c:v>2.7087001349973998</c:v>
                </c:pt>
                <c:pt idx="1232" formatCode="General">
                  <c:v>2.7122830778631002</c:v>
                </c:pt>
                <c:pt idx="1233" formatCode="General">
                  <c:v>2.7168189246538899</c:v>
                </c:pt>
                <c:pt idx="1234" formatCode="General">
                  <c:v>2.7223169632370499</c:v>
                </c:pt>
                <c:pt idx="1235" formatCode="General">
                  <c:v>2.7287647061709301</c:v>
                </c:pt>
                <c:pt idx="1236" formatCode="General">
                  <c:v>2.7361182845258201</c:v>
                </c:pt>
                <c:pt idx="1237" formatCode="General">
                  <c:v>2.74429140226614</c:v>
                </c:pt>
                <c:pt idx="1238" formatCode="General">
                  <c:v>2.75314398814466</c:v>
                </c:pt>
                <c:pt idx="1239" formatCode="General">
                  <c:v>2.7624725918845199</c:v>
                </c:pt>
                <c:pt idx="1240" formatCode="General">
                  <c:v>2.7720055361215801</c:v>
                </c:pt>
                <c:pt idx="1241" formatCode="General">
                  <c:v>2.7814064683227899</c:v>
                </c:pt>
                <c:pt idx="1242" formatCode="General">
                  <c:v>2.79028967602805</c:v>
                </c:pt>
                <c:pt idx="1243" formatCode="General">
                  <c:v>2.7982487651689998</c:v>
                </c:pt>
                <c:pt idx="1244" formatCode="General">
                  <c:v>2.8048969214308199</c:v>
                </c:pt>
                <c:pt idx="1245" formatCode="General">
                  <c:v>2.8099127338652101</c:v>
                </c:pt>
                <c:pt idx="1246" formatCode="General">
                  <c:v>2.81308216037693</c:v>
                </c:pt>
                <c:pt idx="1247" formatCode="General">
                  <c:v>2.8143266017258801</c:v>
                </c:pt>
                <c:pt idx="1248" formatCode="General">
                  <c:v>2.8137101540026501</c:v>
                </c:pt>
                <c:pt idx="1249" formatCode="General">
                  <c:v>2.81142494654115</c:v>
                </c:pt>
                <c:pt idx="1250" formatCode="General">
                  <c:v>2.80775951922528</c:v>
                </c:pt>
                <c:pt idx="1251" formatCode="General">
                  <c:v>2.8030589036249198</c:v>
                </c:pt>
                <c:pt idx="1252" formatCode="General">
                  <c:v>2.7976853540532098</c:v>
                </c:pt>
                <c:pt idx="1253" formatCode="General">
                  <c:v>2.79198622081987</c:v>
                </c:pt>
                <c:pt idx="1254" formatCode="General">
                  <c:v>2.7862719271989702</c:v>
                </c:pt>
                <c:pt idx="1255" formatCode="General">
                  <c:v>2.7808039210910702</c:v>
                </c:pt>
                <c:pt idx="1256" formatCode="General">
                  <c:v>2.77579058260218</c:v>
                </c:pt>
                <c:pt idx="1257" formatCode="General">
                  <c:v>2.77138840174374</c:v>
                </c:pt>
                <c:pt idx="1258" formatCode="General">
                  <c:v>2.7677059224622802</c:v>
                </c:pt>
                <c:pt idx="1259" formatCode="General">
                  <c:v>2.7648085443144002</c:v>
                </c:pt>
                <c:pt idx="1260" formatCode="General">
                  <c:v>2.7627229608193602</c:v>
                </c:pt>
                <c:pt idx="1261" formatCode="General">
                  <c:v>2.7614406244261298</c:v>
                </c:pt>
                <c:pt idx="1262" formatCode="General">
                  <c:v>2.76092010677276</c:v>
                </c:pt>
                <c:pt idx="1263" formatCode="General">
                  <c:v>2.7610885750947198</c:v>
                </c:pt>
                <c:pt idx="1264" formatCode="General">
                  <c:v>2.7618428554645602</c:v>
                </c:pt>
                <c:pt idx="1265" formatCode="General">
                  <c:v>2.7630507183308102</c:v>
                </c:pt>
                <c:pt idx="1266" formatCode="General">
                  <c:v>2.76455310096412</c:v>
                </c:pt>
                <c:pt idx="1267" formatCode="General">
                  <c:v>2.7661679566380801</c:v>
                </c:pt>
                <c:pt idx="1268" formatCode="General">
                  <c:v>2.7676962653621602</c:v>
                </c:pt>
                <c:pt idx="1269" formatCode="General">
                  <c:v>2.76893043878664</c:v>
                </c:pt>
                <c:pt idx="1270" formatCode="General">
                  <c:v>2.7696649160412998</c:v>
                </c:pt>
                <c:pt idx="1271" formatCode="General">
                  <c:v>2.7697082385066798</c:v>
                </c:pt>
                <c:pt idx="1272" formatCode="General">
                  <c:v>2.7688954191016499</c:v>
                </c:pt>
                <c:pt idx="1273" formatCode="General">
                  <c:v>2.7670991206048199</c:v>
                </c:pt>
                <c:pt idx="1274" formatCode="General">
                  <c:v>2.76423814351983</c:v>
                </c:pt>
                <c:pt idx="1275" formatCode="General">
                  <c:v>2.76028204256485</c:v>
                </c:pt>
                <c:pt idx="1276" formatCode="General">
                  <c:v>2.7552512864268102</c:v>
                </c:pt>
                <c:pt idx="1277" formatCode="General">
                  <c:v>2.74921310100369</c:v>
                </c:pt>
                <c:pt idx="1278" formatCode="General">
                  <c:v>2.7422738042179402</c:v>
                </c:pt>
                <c:pt idx="1279" formatCode="General">
                  <c:v>2.7345688904663299</c:v>
                </c:pt>
                <c:pt idx="1280" formatCode="General">
                  <c:v>2.72625227529026</c:v>
                </c:pt>
                <c:pt idx="1281" formatCode="General">
                  <c:v>2.7174859816852699</c:v>
                </c:pt>
                <c:pt idx="1282" formatCode="General">
                  <c:v>2.7084312260092198</c:v>
                </c:pt>
                <c:pt idx="1283" formatCode="General">
                  <c:v>2.6992414587681601</c:v>
                </c:pt>
                <c:pt idx="1284" formatCode="General">
                  <c:v>2.69005753522808</c:v>
                </c:pt>
                <c:pt idx="1285" formatCode="General">
                  <c:v>2.6810048972412401</c:v>
                </c:pt>
                <c:pt idx="1286" formatCode="General">
                  <c:v>2.6721924643265602</c:v>
                </c:pt>
                <c:pt idx="1287" formatCode="General">
                  <c:v>2.6637128509914398</c:v>
                </c:pt>
                <c:pt idx="1288" formatCode="General">
                  <c:v>2.6556435236154501</c:v>
                </c:pt>
                <c:pt idx="1289" formatCode="General">
                  <c:v>2.6480485546233599</c:v>
                </c:pt>
                <c:pt idx="1290" formatCode="General">
                  <c:v>2.6409806984472302</c:v>
                </c:pt>
                <c:pt idx="1291" formatCode="General">
                  <c:v>2.63448358421096</c:v>
                </c:pt>
                <c:pt idx="1292" formatCode="General">
                  <c:v>2.6285938826531901</c:v>
                </c:pt>
                <c:pt idx="1293" formatCode="General">
                  <c:v>2.6233433672208801</c:v>
                </c:pt>
                <c:pt idx="1294" formatCode="General">
                  <c:v>2.6187607285743102</c:v>
                </c:pt>
                <c:pt idx="1295" formatCode="General">
                  <c:v>2.6148732999424298</c:v>
                </c:pt>
                <c:pt idx="1296" formatCode="General">
                  <c:v>2.6117083874645299</c:v>
                </c:pt>
                <c:pt idx="1297" formatCode="General">
                  <c:v>2.6092943513194999</c:v>
                </c:pt>
                <c:pt idx="1298" formatCode="General">
                  <c:v>2.60766127954233</c:v>
                </c:pt>
                <c:pt idx="1299" formatCode="General">
                  <c:v>2.6068411465199599</c:v>
                </c:pt>
                <c:pt idx="1300" formatCode="General">
                  <c:v>2.6068672779260198</c:v>
                </c:pt>
                <c:pt idx="1301" formatCode="General">
                  <c:v>2.60777287322091</c:v>
                </c:pt>
                <c:pt idx="1302" formatCode="General">
                  <c:v>2.6095882593930502</c:v>
                </c:pt>
                <c:pt idx="1303" formatCode="General">
                  <c:v>2.61233648182874</c:v>
                </c:pt>
                <c:pt idx="1304" formatCode="General">
                  <c:v>2.6160268134426201</c:v>
                </c:pt>
                <c:pt idx="1305" formatCode="General">
                  <c:v>2.6206458399447401</c:v>
                </c:pt>
                <c:pt idx="1306" formatCode="General">
                  <c:v>2.62614604598765</c:v>
                </c:pt>
                <c:pt idx="1307" formatCode="General">
                  <c:v>2.6324323944485801</c:v>
                </c:pt>
                <c:pt idx="1308" formatCode="General">
                  <c:v>2.6393483523107202</c:v>
                </c:pt>
                <c:pt idx="1309" formatCode="General">
                  <c:v>2.64666415629832</c:v>
                </c:pt>
                <c:pt idx="1310" formatCode="General">
                  <c:v>2.6540715625244902</c:v>
                </c:pt>
                <c:pt idx="1311" formatCode="General">
                  <c:v>2.66119023270902</c:v>
                </c:pt>
                <c:pt idx="1312" formatCode="General">
                  <c:v>2.6675902703438599</c:v>
                </c:pt>
                <c:pt idx="1313" formatCode="General">
                  <c:v>2.67283230589045</c:v>
                </c:pt>
                <c:pt idx="1314" formatCode="General">
                  <c:v>2.6765209455058598</c:v>
                </c:pt>
                <c:pt idx="1315" formatCode="General">
                  <c:v>2.6783610796990298</c:v>
                </c:pt>
                <c:pt idx="1316" formatCode="General">
                  <c:v>2.67820273778523</c:v>
                </c:pt>
                <c:pt idx="1317" formatCode="General">
                  <c:v>2.6760617947936201</c:v>
                </c:pt>
                <c:pt idx="1318" formatCode="General">
                  <c:v>2.6721110835681499</c:v>
                </c:pt>
                <c:pt idx="1319" formatCode="General">
                  <c:v>2.6666460425635199</c:v>
                </c:pt>
                <c:pt idx="1320" formatCode="General">
                  <c:v>2.66003620773609</c:v>
                </c:pt>
                <c:pt idx="1321" formatCode="General">
                  <c:v>2.65267569035329</c:v>
                </c:pt>
                <c:pt idx="1322" formatCode="General">
                  <c:v>2.6449426791994801</c:v>
                </c:pt>
                <c:pt idx="1323" formatCode="General">
                  <c:v>2.6371726532590798</c:v>
                </c:pt>
                <c:pt idx="1324" formatCode="General">
                  <c:v>2.62964515626392</c:v>
                </c:pt>
                <c:pt idx="1325" formatCode="General">
                  <c:v>2.6225811004908901</c:v>
                </c:pt>
                <c:pt idx="1326" formatCode="General">
                  <c:v>2.6161466716366899</c:v>
                </c:pt>
                <c:pt idx="1327" formatCode="General">
                  <c:v>2.6104603139621401</c:v>
                </c:pt>
                <c:pt idx="1328" formatCode="General">
                  <c:v>2.6056002283766602</c:v>
                </c:pt>
                <c:pt idx="1329" formatCode="General">
                  <c:v>2.6016108043711599</c:v>
                </c:pt>
                <c:pt idx="1330" formatCode="General">
                  <c:v>2.59850719829599</c:v>
                </c:pt>
                <c:pt idx="1331" formatCode="General">
                  <c:v>2.5962778253467098</c:v>
                </c:pt>
                <c:pt idx="1332" formatCode="General">
                  <c:v>2.5948849026338299</c:v>
                </c:pt>
                <c:pt idx="1333" formatCode="General">
                  <c:v>2.5942634415164298</c:v>
                </c:pt>
                <c:pt idx="1334" formatCode="General">
                  <c:v>2.5943193019198101</c:v>
                </c:pt>
                <c:pt idx="1335" formatCode="General">
                  <c:v>2.5949271227713702</c:v>
                </c:pt>
                <c:pt idx="1336" formatCode="General">
                  <c:v>2.5959291262261899</c:v>
                </c:pt>
                <c:pt idx="1337" formatCode="General">
                  <c:v>2.5971359137438501</c:v>
                </c:pt>
                <c:pt idx="1338" formatCode="General">
                  <c:v>2.5983303494868202</c:v>
                </c:pt>
                <c:pt idx="1339" formatCode="General">
                  <c:v>2.5992753679762801</c:v>
                </c:pt>
                <c:pt idx="1340" formatCode="General">
                  <c:v>2.5997259838443201</c:v>
                </c:pt>
                <c:pt idx="1341" formatCode="General">
                  <c:v>2.59944494057665</c:v>
                </c:pt>
                <c:pt idx="1342" formatCode="General">
                  <c:v>2.5982204587320799</c:v>
                </c:pt>
                <c:pt idx="1343" formatCode="General">
                  <c:v>2.5958837031086701</c:v>
                </c:pt>
                <c:pt idx="1344" formatCode="General">
                  <c:v>2.5923232002118501</c:v>
                </c:pt>
                <c:pt idx="1345" formatCode="General">
                  <c:v>2.5874937278807701</c:v>
                </c:pt>
                <c:pt idx="1346" formatCode="General">
                  <c:v>2.5814181696059801</c:v>
                </c:pt>
                <c:pt idx="1347" formatCode="General">
                  <c:v>2.57418221509006</c:v>
                </c:pt>
                <c:pt idx="1348" formatCode="General">
                  <c:v>2.5659231670113298</c:v>
                </c:pt>
                <c:pt idx="1349" formatCode="General">
                  <c:v>2.5568150722872902</c:v>
                </c:pt>
                <c:pt idx="1350" formatCode="General">
                  <c:v>2.5470527139411501</c:v>
                </c:pt>
                <c:pt idx="1351" formatCode="General">
                  <c:v>2.53683670608071</c:v>
                </c:pt>
                <c:pt idx="1352" formatCode="General">
                  <c:v>2.5263612456439799</c:v>
                </c:pt>
                <c:pt idx="1353" formatCode="General">
                  <c:v>2.5158052669745499</c:v>
                </c:pt>
                <c:pt idx="1354" formatCode="General">
                  <c:v>2.5053270430906198</c:v>
                </c:pt>
                <c:pt idx="1355" formatCode="General">
                  <c:v>2.4950617987273702</c:v>
                </c:pt>
                <c:pt idx="1356" formatCode="General">
                  <c:v>2.4851216618584702</c:v>
                </c:pt>
                <c:pt idx="1357" formatCode="General">
                  <c:v>2.4755972353863802</c:v>
                </c:pt>
                <c:pt idx="1358" formatCode="General">
                  <c:v>2.4665601486321602</c:v>
                </c:pt>
                <c:pt idx="1359" formatCode="General">
                  <c:v>2.45806608383189</c:v>
                </c:pt>
                <c:pt idx="1360" formatCode="General">
                  <c:v>2.4501579188517302</c:v>
                </c:pt>
                <c:pt idx="1361" formatCode="General">
                  <c:v>2.4428687562823099</c:v>
                </c:pt>
                <c:pt idx="1362" formatCode="General">
                  <c:v>2.4362247090335898</c:v>
                </c:pt>
                <c:pt idx="1363" formatCode="General">
                  <c:v>2.4302473814412702</c:v>
                </c:pt>
                <c:pt idx="1364" formatCode="General">
                  <c:v>2.4249560255478801</c:v>
                </c:pt>
                <c:pt idx="1365" formatCode="General">
                  <c:v>2.42036936893795</c:v>
                </c:pt>
                <c:pt idx="1366" formatCode="General">
                  <c:v>2.41650710703329</c:v>
                </c:pt>
                <c:pt idx="1367" formatCode="General">
                  <c:v>2.4133910447318598</c:v>
                </c:pt>
                <c:pt idx="1368" formatCode="General">
                  <c:v>2.4110457396758398</c:v>
                </c:pt>
                <c:pt idx="1369" formatCode="General">
                  <c:v>2.4094987215505399</c:v>
                </c:pt>
                <c:pt idx="1370" formatCode="General">
                  <c:v>2.4087798203234598</c:v>
                </c:pt>
                <c:pt idx="1371" formatCode="General">
                  <c:v>2.4089195019699998</c:v>
                </c:pt>
                <c:pt idx="1372" formatCode="General">
                  <c:v>2.4099457253776801</c:v>
                </c:pt>
                <c:pt idx="1373" formatCode="General">
                  <c:v>2.4118788260703599</c:v>
                </c:pt>
                <c:pt idx="1374" formatCode="General">
                  <c:v>2.4147238753346301</c:v>
                </c:pt>
                <c:pt idx="1375" formatCode="General">
                  <c:v>2.4184600618348502</c:v>
                </c:pt>
                <c:pt idx="1376" formatCode="General">
                  <c:v>2.42302702056607</c:v>
                </c:pt>
                <c:pt idx="1377" formatCode="General">
                  <c:v>2.4283088641649702</c:v>
                </c:pt>
                <c:pt idx="1378" formatCode="General">
                  <c:v>2.43411809220959</c:v>
                </c:pt>
                <c:pt idx="1379" formatCode="General">
                  <c:v>2.4401834994235601</c:v>
                </c:pt>
                <c:pt idx="1380" formatCode="General">
                  <c:v>2.4461481443998698</c:v>
                </c:pt>
                <c:pt idx="1381" formatCode="General">
                  <c:v>2.4515841823047499</c:v>
                </c:pt>
                <c:pt idx="1382" formatCode="General">
                  <c:v>2.4560292660963001</c:v>
                </c:pt>
                <c:pt idx="1383" formatCode="General">
                  <c:v>2.4590432126662201</c:v>
                </c:pt>
                <c:pt idx="1384" formatCode="General">
                  <c:v>2.4602748288079801</c:v>
                </c:pt>
                <c:pt idx="1385" formatCode="General">
                  <c:v>2.4595212984944901</c:v>
                </c:pt>
                <c:pt idx="1386" formatCode="General">
                  <c:v>2.45676161799841</c:v>
                </c:pt>
                <c:pt idx="1387" formatCode="General">
                  <c:v>2.4521535157744698</c:v>
                </c:pt>
                <c:pt idx="1388" formatCode="General">
                  <c:v>2.44599656461157</c:v>
                </c:pt>
                <c:pt idx="1389" formatCode="General">
                  <c:v>2.43867545814369</c:v>
                </c:pt>
                <c:pt idx="1390" formatCode="General">
                  <c:v>2.4306011306919402</c:v>
                </c:pt>
                <c:pt idx="1391" formatCode="General">
                  <c:v>2.4221634267589902</c:v>
                </c:pt>
                <c:pt idx="1392" formatCode="General">
                  <c:v>2.4137014414235201</c:v>
                </c:pt>
                <c:pt idx="1393" formatCode="General">
                  <c:v>2.4054908797433199</c:v>
                </c:pt>
                <c:pt idx="1394" formatCode="General">
                  <c:v>2.39774401958636</c:v>
                </c:pt>
                <c:pt idx="1395" formatCode="General">
                  <c:v>2.3906170029815001</c:v>
                </c:pt>
                <c:pt idx="1396" formatCode="General">
                  <c:v>2.3842200475408899</c:v>
                </c:pt>
                <c:pt idx="1397" formatCode="General">
                  <c:v>2.37862760286164</c:v>
                </c:pt>
                <c:pt idx="1398" formatCode="General">
                  <c:v>2.3738867831899699</c:v>
                </c:pt>
                <c:pt idx="1399" formatCode="General">
                  <c:v>2.3700233345127399</c:v>
                </c:pt>
                <c:pt idx="1400" formatCode="General">
                  <c:v>2.3670449494809098</c:v>
                </c:pt>
                <c:pt idx="1401" formatCode="General">
                  <c:v>2.3649420373974901</c:v>
                </c:pt>
                <c:pt idx="1402" formatCode="General">
                  <c:v>2.3636862130898102</c:v>
                </c:pt>
                <c:pt idx="1403" formatCode="General">
                  <c:v>2.3632268911650902</c:v>
                </c:pt>
                <c:pt idx="1404" formatCode="General">
                  <c:v>2.36348653466609</c:v>
                </c:pt>
                <c:pt idx="1405" formatCode="General">
                  <c:v>2.3643553503627399</c:v>
                </c:pt>
                <c:pt idx="1406" formatCode="General">
                  <c:v>2.3656865462854801</c:v>
                </c:pt>
                <c:pt idx="1407" formatCode="General">
                  <c:v>2.3672936132834401</c:v>
                </c:pt>
                <c:pt idx="1408" formatCode="General">
                  <c:v>2.3689513332599001</c:v>
                </c:pt>
                <c:pt idx="1409" formatCode="General">
                  <c:v>2.37040215978146</c:v>
                </c:pt>
                <c:pt idx="1410" formatCode="General">
                  <c:v>2.3713690564459702</c:v>
                </c:pt>
                <c:pt idx="1411" formatCode="General">
                  <c:v>2.3715747051768798</c:v>
                </c:pt>
                <c:pt idx="1412" formatCode="General">
                  <c:v>2.3707653351492102</c:v>
                </c:pt>
                <c:pt idx="1413" formatCode="General">
                  <c:v>2.3687357134136602</c:v>
                </c:pt>
                <c:pt idx="1414" formatCode="General">
                  <c:v>2.3653507497008301</c:v>
                </c:pt>
                <c:pt idx="1415" formatCode="General">
                  <c:v>2.3605593073176099</c:v>
                </c:pt>
                <c:pt idx="1416" formatCode="General">
                  <c:v>2.3543973543337402</c:v>
                </c:pt>
                <c:pt idx="1417" formatCode="General">
                  <c:v>2.3469800842063702</c:v>
                </c:pt>
                <c:pt idx="1418" formatCode="General">
                  <c:v>2.33848517839166</c:v>
                </c:pt>
                <c:pt idx="1419" formatCode="General">
                  <c:v>2.3291310767119802</c:v>
                </c:pt>
                <c:pt idx="1420" formatCode="General">
                  <c:v>2.3191545126790301</c:v>
                </c:pt>
                <c:pt idx="1421" formatCode="General">
                  <c:v>2.3087907969930299</c:v>
                </c:pt>
                <c:pt idx="1422" formatCode="General">
                  <c:v>2.2982589237964102</c:v>
                </c:pt>
                <c:pt idx="1423" formatCode="General">
                  <c:v>2.28775212200954</c:v>
                </c:pt>
                <c:pt idx="1424" formatCode="General">
                  <c:v>2.2774333788194898</c:v>
                </c:pt>
                <c:pt idx="1425" formatCode="General">
                  <c:v>2.26743486183189</c:v>
                </c:pt>
                <c:pt idx="1426" formatCode="General">
                  <c:v>2.2578599998832898</c:v>
                </c:pt>
                <c:pt idx="1427" formatCode="General">
                  <c:v>2.2487871007030198</c:v>
                </c:pt>
                <c:pt idx="1428" formatCode="General">
                  <c:v>2.24027363562374</c:v>
                </c:pt>
                <c:pt idx="1429" formatCode="General">
                  <c:v>2.2323605978084702</c:v>
                </c:pt>
                <c:pt idx="1430" formatCode="General">
                  <c:v>2.2250765800146302</c:v>
                </c:pt>
                <c:pt idx="1431" formatCode="General">
                  <c:v>2.2184413975658202</c:v>
                </c:pt>
                <c:pt idx="1432" formatCode="General">
                  <c:v>2.2124692014598599</c:v>
                </c:pt>
                <c:pt idx="1433" formatCode="General">
                  <c:v>2.2071710951630701</c:v>
                </c:pt>
                <c:pt idx="1434" formatCode="General">
                  <c:v>2.2025572986652802</c:v>
                </c:pt>
                <c:pt idx="1435" formatCode="General">
                  <c:v>2.1986389049994299</c:v>
                </c:pt>
                <c:pt idx="1436" formatCode="General">
                  <c:v>2.19542925440369</c:v>
                </c:pt>
                <c:pt idx="1437" formatCode="General">
                  <c:v>2.1929449126535898</c:v>
                </c:pt>
                <c:pt idx="1438" formatCode="General">
                  <c:v>2.19120618257505</c:v>
                </c:pt>
                <c:pt idx="1439" formatCode="General">
                  <c:v>2.19023699883406</c:v>
                </c:pt>
                <c:pt idx="1440" formatCode="General">
                  <c:v>2.19006395281263</c:v>
                </c:pt>
                <c:pt idx="1441" formatCode="General">
                  <c:v>2.19071408026333</c:v>
                </c:pt>
                <c:pt idx="1442" formatCode="General">
                  <c:v>2.1922108109251401</c:v>
                </c:pt>
                <c:pt idx="1443" formatCode="General">
                  <c:v>2.1945676346614502</c:v>
                </c:pt>
                <c:pt idx="1444" formatCode="General">
                  <c:v>2.1977785535729901</c:v>
                </c:pt>
                <c:pt idx="1445" formatCode="General">
                  <c:v>2.2018050552715001</c:v>
                </c:pt>
                <c:pt idx="1446" formatCode="General">
                  <c:v>2.20655972683576</c:v>
                </c:pt>
                <c:pt idx="1447" formatCode="General">
                  <c:v>2.2118880728753898</c:v>
                </c:pt>
                <c:pt idx="1448" formatCode="General">
                  <c:v>2.2175522566626999</c:v>
                </c:pt>
                <c:pt idx="1449" formatCode="General">
                  <c:v>2.2232231276136001</c:v>
                </c:pt>
                <c:pt idx="1450" formatCode="General">
                  <c:v>2.2284888076948399</c:v>
                </c:pt>
                <c:pt idx="1451" formatCode="General">
                  <c:v>2.2328871323116801</c:v>
                </c:pt>
                <c:pt idx="1452" formatCode="General">
                  <c:v>2.2359632822981301</c:v>
                </c:pt>
                <c:pt idx="1453" formatCode="General">
                  <c:v>2.2373432602040699</c:v>
                </c:pt>
                <c:pt idx="1454" formatCode="General">
                  <c:v>2.2368030846771201</c:v>
                </c:pt>
                <c:pt idx="1455" formatCode="General">
                  <c:v>2.2343102534015902</c:v>
                </c:pt>
                <c:pt idx="1456" formatCode="General">
                  <c:v>2.2300227338051601</c:v>
                </c:pt>
                <c:pt idx="1457" formatCode="General">
                  <c:v>2.2242476931521602</c:v>
                </c:pt>
                <c:pt idx="1458" formatCode="General">
                  <c:v>2.21737715687232</c:v>
                </c:pt>
                <c:pt idx="1459" formatCode="General">
                  <c:v>2.2098225500389099</c:v>
                </c:pt>
                <c:pt idx="1460" formatCode="General">
                  <c:v>2.2019644374439502</c:v>
                </c:pt>
                <c:pt idx="1461" formatCode="General">
                  <c:v>2.19412371624834</c:v>
                </c:pt>
                <c:pt idx="1462" formatCode="General">
                  <c:v>2.1865521803419701</c:v>
                </c:pt>
                <c:pt idx="1463" formatCode="General">
                  <c:v>2.1794363660057501</c:v>
                </c:pt>
                <c:pt idx="1464" formatCode="General">
                  <c:v>2.17290827145787</c:v>
                </c:pt>
                <c:pt idx="1465" formatCode="General">
                  <c:v>2.1670580956621599</c:v>
                </c:pt>
                <c:pt idx="1466" formatCode="General">
                  <c:v>2.16194605749059</c:v>
                </c:pt>
                <c:pt idx="1467" formatCode="General">
                  <c:v>2.15761188002134</c:v>
                </c:pt>
                <c:pt idx="1468" formatCode="General">
                  <c:v>2.1540814765573701</c:v>
                </c:pt>
                <c:pt idx="1469" formatCode="General">
                  <c:v>2.1513708519581298</c:v>
                </c:pt>
                <c:pt idx="1470" formatCode="General">
                  <c:v>2.14948740485096</c:v>
                </c:pt>
                <c:pt idx="1471" formatCode="General">
                  <c:v>2.14842883529144</c:v>
                </c:pt>
                <c:pt idx="1472" formatCode="General">
                  <c:v>2.1481798425315999</c:v>
                </c:pt>
                <c:pt idx="1473" formatCode="General">
                  <c:v>2.1487068230101598</c:v>
                </c:pt>
                <c:pt idx="1474" formatCode="General">
                  <c:v>2.14995091581677</c:v>
                </c:pt>
                <c:pt idx="1475" formatCode="General">
                  <c:v>2.1518200422770302</c:v>
                </c:pt>
                <c:pt idx="1476" formatCode="General">
                  <c:v>2.15418106768053</c:v>
                </c:pt>
                <c:pt idx="1477" formatCode="General">
                  <c:v>2.1568538298693101</c:v>
                </c:pt>
                <c:pt idx="1478" formatCode="General">
                  <c:v>2.1596093702879302</c:v>
                </c:pt>
                <c:pt idx="1479" formatCode="General">
                  <c:v>2.16217496191021</c:v>
                </c:pt>
                <c:pt idx="1480" formatCode="General">
                  <c:v>2.1642480473646901</c:v>
                </c:pt>
                <c:pt idx="1481" formatCode="General">
                  <c:v>2.1655196466884301</c:v>
                </c:pt>
                <c:pt idx="1482" formatCode="General">
                  <c:v>2.1657052089545901</c:v>
                </c:pt>
                <c:pt idx="1483" formatCode="General">
                  <c:v>2.1645779431537999</c:v>
                </c:pt>
                <c:pt idx="1484" formatCode="General">
                  <c:v>2.16199762125837</c:v>
                </c:pt>
                <c:pt idx="1485" formatCode="General">
                  <c:v>2.15792795179813</c:v>
                </c:pt>
                <c:pt idx="1486" formatCode="General">
                  <c:v>2.15243828407508</c:v>
                </c:pt>
                <c:pt idx="1487" formatCode="General">
                  <c:v>2.1456897119271798</c:v>
                </c:pt>
                <c:pt idx="1488" formatCode="General">
                  <c:v>2.1379097796629498</c:v>
                </c:pt>
                <c:pt idx="1489" formatCode="General">
                  <c:v>2.12936229088116</c:v>
                </c:pt>
                <c:pt idx="1490" formatCode="General">
                  <c:v>2.12031860211833</c:v>
                </c:pt>
                <c:pt idx="1491" formatCode="General">
                  <c:v>2.11103485438213</c:v>
                </c:pt>
                <c:pt idx="1492" formatCode="General">
                  <c:v>2.1017370393640298</c:v>
                </c:pt>
                <c:pt idx="1493" formatCode="General">
                  <c:v>2.0926136356874201</c:v>
                </c:pt>
                <c:pt idx="1494" formatCode="General">
                  <c:v>2.08381426684385</c:v>
                </c:pt>
                <c:pt idx="1495" formatCode="General">
                  <c:v>2.0754524089708202</c:v>
                </c:pt>
                <c:pt idx="1496" formatCode="General">
                  <c:v>2.0676103365041199</c:v>
                </c:pt>
                <c:pt idx="1497" formatCode="General">
                  <c:v>2.06034492615409</c:v>
                </c:pt>
                <c:pt idx="1498" formatCode="General">
                  <c:v>2.0536934176499302</c:v>
                </c:pt>
                <c:pt idx="1499" formatCode="General">
                  <c:v>2.0476786328193102</c:v>
                </c:pt>
                <c:pt idx="1500" formatCode="General">
                  <c:v>2.0423134434048098</c:v>
                </c:pt>
                <c:pt idx="1501" formatCode="General">
                  <c:v>2.0376044586250499</c:v>
                </c:pt>
                <c:pt idx="1502" formatCode="General">
                  <c:v>2.0335549997855602</c:v>
                </c:pt>
                <c:pt idx="1503" formatCode="General">
                  <c:v>2.0301674669598899</c:v>
                </c:pt>
                <c:pt idx="1504" formatCode="General">
                  <c:v>2.0274452023410801</c:v>
                </c:pt>
                <c:pt idx="1505" formatCode="General">
                  <c:v>2.0253939295883199</c:v>
                </c:pt>
                <c:pt idx="1506" formatCode="General">
                  <c:v>2.0240228049408899</c:v>
                </c:pt>
                <c:pt idx="1507" formatCode="General">
                  <c:v>2.02334505515371</c:v>
                </c:pt>
                <c:pt idx="1508" formatCode="General">
                  <c:v>2.02337809649597</c:v>
                </c:pt>
                <c:pt idx="1509" formatCode="General">
                  <c:v>2.0241429230305301</c:v>
                </c:pt>
                <c:pt idx="1510" formatCode="General">
                  <c:v>2.0256624170936202</c:v>
                </c:pt>
                <c:pt idx="1511" formatCode="General">
                  <c:v>2.0279580737967602</c:v>
                </c:pt>
                <c:pt idx="1512" formatCode="General">
                  <c:v>2.0310444680162698</c:v>
                </c:pt>
                <c:pt idx="1513" formatCode="General">
                  <c:v>2.0349206918871698</c:v>
                </c:pt>
                <c:pt idx="1514" formatCode="General">
                  <c:v>2.039558090436</c:v>
                </c:pt>
                <c:pt idx="1515" formatCode="General">
                  <c:v>2.0448841585119202</c:v>
                </c:pt>
                <c:pt idx="1516" formatCode="General">
                  <c:v>2.0507637632082898</c:v>
                </c:pt>
                <c:pt idx="1517" formatCode="General">
                  <c:v>2.0569810499018102</c:v>
                </c:pt>
                <c:pt idx="1518" formatCode="General">
                  <c:v>2.0632287554930802</c:v>
                </c:pt>
                <c:pt idx="1519" formatCode="General">
                  <c:v>2.0691138446456701</c:v>
                </c:pt>
                <c:pt idx="1520" formatCode="General">
                  <c:v>2.0741885166515899</c:v>
                </c:pt>
                <c:pt idx="1521" formatCode="General">
                  <c:v>2.0780091521022999</c:v>
                </c:pt>
                <c:pt idx="1522" formatCode="General">
                  <c:v>2.0802135194357199</c:v>
                </c:pt>
                <c:pt idx="1523" formatCode="General">
                  <c:v>2.0805934911425599</c:v>
                </c:pt>
                <c:pt idx="1524" formatCode="General">
                  <c:v>2.0791364178177001</c:v>
                </c:pt>
                <c:pt idx="1525" formatCode="General">
                  <c:v>2.07601913732598</c:v>
                </c:pt>
                <c:pt idx="1526" formatCode="General">
                  <c:v>2.0715591382029301</c:v>
                </c:pt>
                <c:pt idx="1527" formatCode="General">
                  <c:v>2.06614426633698</c:v>
                </c:pt>
                <c:pt idx="1528" formatCode="General">
                  <c:v>2.0601658579975801</c:v>
                </c:pt>
                <c:pt idx="1529" formatCode="General">
                  <c:v>2.0539716460580899</c:v>
                </c:pt>
                <c:pt idx="1530" formatCode="General">
                  <c:v>2.0478426275027002</c:v>
                </c:pt>
                <c:pt idx="1531" formatCode="General">
                  <c:v>2.0419894312647702</c:v>
                </c:pt>
                <c:pt idx="1532" formatCode="General">
                  <c:v>2.0365605941516698</c:v>
                </c:pt>
                <c:pt idx="1533" formatCode="General">
                  <c:v>2.0316559133112899</c:v>
                </c:pt>
                <c:pt idx="1534" formatCode="General">
                  <c:v>2.02734030576095</c:v>
                </c:pt>
                <c:pt idx="1535" formatCode="General">
                  <c:v>2.0236557877853301</c:v>
                </c:pt>
                <c:pt idx="1536" formatCode="General">
                  <c:v>2.0206306903884501</c:v>
                </c:pt>
                <c:pt idx="1537" formatCode="General">
                  <c:v>2.01828604077348</c:v>
                </c:pt>
                <c:pt idx="1538" formatCode="General">
                  <c:v>2.0166393631786401</c:v>
                </c:pt>
                <c:pt idx="1539" formatCode="General">
                  <c:v>2.0157061925219599</c:v>
                </c:pt>
                <c:pt idx="1540" formatCode="General">
                  <c:v>2.01549950223834</c:v>
                </c:pt>
                <c:pt idx="1541" formatCode="General">
                  <c:v>2.0160271206436899</c:v>
                </c:pt>
                <c:pt idx="1542" formatCode="General">
                  <c:v>2.0172871145777602</c:v>
                </c:pt>
                <c:pt idx="1543" formatCode="General">
                  <c:v>2.0192611137810998</c:v>
                </c:pt>
                <c:pt idx="1544" formatCode="General">
                  <c:v>2.0219057005602399</c:v>
                </c:pt>
                <c:pt idx="1545" formatCode="General">
                  <c:v>2.0251423701462299</c:v>
                </c:pt>
                <c:pt idx="1546" formatCode="General">
                  <c:v>2.0288472332527898</c:v>
                </c:pt>
                <c:pt idx="1547" formatCode="General">
                  <c:v>2.0328425598317601</c:v>
                </c:pt>
                <c:pt idx="1548" formatCode="General">
                  <c:v>2.0368932526447301</c:v>
                </c:pt>
                <c:pt idx="1549" formatCode="General">
                  <c:v>2.0407119289137401</c:v>
                </c:pt>
                <c:pt idx="1550" formatCode="General">
                  <c:v>2.0439757836761401</c:v>
                </c:pt>
                <c:pt idx="1551" formatCode="General">
                  <c:v>2.0463561749699202</c:v>
                </c:pt>
                <c:pt idx="1552" formatCode="General">
                  <c:v>2.0475579105820301</c:v>
                </c:pt>
                <c:pt idx="1553" formatCode="General">
                  <c:v>2.0473607130981399</c:v>
                </c:pt>
                <c:pt idx="1554" formatCode="General">
                  <c:v>2.0456525336284499</c:v>
                </c:pt>
                <c:pt idx="1555" formatCode="General">
                  <c:v>2.0424453648002898</c:v>
                </c:pt>
                <c:pt idx="1556" formatCode="General">
                  <c:v>2.0378692431508201</c:v>
                </c:pt>
                <c:pt idx="1557" formatCode="General">
                  <c:v>2.03214704914771</c:v>
                </c:pt>
                <c:pt idx="1558" formatCode="General">
                  <c:v>2.0255581593645502</c:v>
                </c:pt>
                <c:pt idx="1559" formatCode="General">
                  <c:v>2.0184007048468602</c:v>
                </c:pt>
                <c:pt idx="1560" formatCode="General">
                  <c:v>2.01096020435658</c:v>
                </c:pt>
                <c:pt idx="1561" formatCode="General">
                  <c:v>2.0034884900918501</c:v>
                </c:pt>
                <c:pt idx="1562" formatCode="General">
                  <c:v>1.9961931753937701</c:v>
                </c:pt>
                <c:pt idx="1563" formatCode="General">
                  <c:v>1.9892356008745</c:v>
                </c:pt>
                <c:pt idx="1564" formatCode="General">
                  <c:v>1.98273437595756</c:v>
                </c:pt>
                <c:pt idx="1565" formatCode="General">
                  <c:v>1.97677185014783</c:v>
                </c:pt>
                <c:pt idx="1566" formatCode="General">
                  <c:v>1.9714015368973199</c:v>
                </c:pt>
                <c:pt idx="1567" formatCode="General">
                  <c:v>1.9666552629942999</c:v>
                </c:pt>
                <c:pt idx="1568" formatCode="General">
                  <c:v>1.96254942398313</c:v>
                </c:pt>
                <c:pt idx="1569" formatCode="General">
                  <c:v>1.9590901373716501</c:v>
                </c:pt>
                <c:pt idx="1570" formatCode="General">
                  <c:v>1.9562773236029101</c:v>
                </c:pt>
                <c:pt idx="1571" formatCode="General">
                  <c:v>1.9541078580001201</c:v>
                </c:pt>
                <c:pt idx="1572" formatCode="General">
                  <c:v>1.95257797074572</c:v>
                </c:pt>
                <c:pt idx="1573" formatCode="General">
                  <c:v>1.9516850598686399</c:v>
                </c:pt>
                <c:pt idx="1574" formatCode="General">
                  <c:v>1.95142904460579</c:v>
                </c:pt>
                <c:pt idx="1575" formatCode="General">
                  <c:v>1.95181333313814</c:v>
                </c:pt>
                <c:pt idx="1576" formatCode="General">
                  <c:v>1.95284541150969</c:v>
                </c:pt>
                <c:pt idx="1577" formatCode="General">
                  <c:v>1.9545369760057401</c:v>
                </c:pt>
                <c:pt idx="1578" formatCode="General">
                  <c:v>1.9569034226789801</c:v>
                </c:pt>
                <c:pt idx="1579" formatCode="General">
                  <c:v>1.95996236837779</c:v>
                </c:pt>
                <c:pt idx="1580" formatCode="General">
                  <c:v>1.9637307072886501</c:v>
                </c:pt>
                <c:pt idx="1581" formatCode="General">
                  <c:v>1.9682195248118799</c:v>
                </c:pt>
                <c:pt idx="1582" formatCode="General">
                  <c:v>1.9734260588875201</c:v>
                </c:pt>
                <c:pt idx="1583" formatCode="General">
                  <c:v>1.97932195919888</c:v>
                </c:pt>
                <c:pt idx="1584" formatCode="General">
                  <c:v>1.9858376042143</c:v>
                </c:pt>
                <c:pt idx="1585" formatCode="General">
                  <c:v>1.9928435581983599</c:v>
                </c:pt>
                <c:pt idx="1586" formatCode="General">
                  <c:v>2.0001326942920499</c:v>
                </c:pt>
                <c:pt idx="1587" formatCode="General">
                  <c:v>2.00740988169682</c:v>
                </c:pt>
                <c:pt idx="1588" formatCode="General">
                  <c:v>2.0142990247674302</c:v>
                </c:pt>
                <c:pt idx="1589" formatCode="General">
                  <c:v>2.0203766426795098</c:v>
                </c:pt>
                <c:pt idx="1590" formatCode="General">
                  <c:v>2.0252337809023802</c:v>
                </c:pt>
                <c:pt idx="1591" formatCode="General">
                  <c:v>2.0285540055737901</c:v>
                </c:pt>
                <c:pt idx="1592" formatCode="General">
                  <c:v>2.0301815656316302</c:v>
                </c:pt>
                <c:pt idx="1593" formatCode="General">
                  <c:v>2.0301523447744598</c:v>
                </c:pt>
                <c:pt idx="1594" formatCode="General">
                  <c:v>2.0286748659723202</c:v>
                </c:pt>
                <c:pt idx="1595" formatCode="General">
                  <c:v>2.0260721248120799</c:v>
                </c:pt>
                <c:pt idx="1596" formatCode="General">
                  <c:v>2.0227098067284599</c:v>
                </c:pt>
                <c:pt idx="1597" formatCode="General">
                  <c:v>2.0189355197426102</c:v>
                </c:pt>
                <c:pt idx="1598" formatCode="General">
                  <c:v>2.0150416828674902</c:v>
                </c:pt>
                <c:pt idx="1599" formatCode="General">
                  <c:v>2.0112520981065898</c:v>
                </c:pt>
                <c:pt idx="1600" formatCode="General">
                  <c:v>2.0077252421128402</c:v>
                </c:pt>
                <c:pt idx="1601" formatCode="General">
                  <c:v>2.00456614680561</c:v>
                </c:pt>
                <c:pt idx="1602" formatCode="General">
                  <c:v>2.0018407130825202</c:v>
                </c:pt>
                <c:pt idx="1603" formatCode="General">
                  <c:v>1.9995889327632399</c:v>
                </c:pt>
                <c:pt idx="1604" formatCode="General">
                  <c:v>1.9978355433292401</c:v>
                </c:pt>
                <c:pt idx="1605" formatCode="General">
                  <c:v>1.9965978481800899</c:v>
                </c:pt>
                <c:pt idx="1606" formatCode="General">
                  <c:v>1.9958909787083201</c:v>
                </c:pt>
                <c:pt idx="1607" formatCode="General">
                  <c:v>1.9957310116964</c:v>
                </c:pt>
                <c:pt idx="1608" formatCode="General">
                  <c:v>1.99613628620338</c:v>
                </c:pt>
                <c:pt idx="1609" formatCode="General">
                  <c:v>1.9971271095444301</c:v>
                </c:pt>
                <c:pt idx="1610" formatCode="General">
                  <c:v>1.9987238675522201</c:v>
                </c:pt>
                <c:pt idx="1611" formatCode="General">
                  <c:v>2.0009433987340901</c:v>
                </c:pt>
                <c:pt idx="1612" formatCode="General">
                  <c:v>2.0037933923412501</c:v>
                </c:pt>
                <c:pt idx="1613" formatCode="General">
                  <c:v>2.00726458206133</c:v>
                </c:pt>
                <c:pt idx="1614" formatCode="General">
                  <c:v>2.0113207158611801</c:v>
                </c:pt>
                <c:pt idx="1615" formatCode="General">
                  <c:v>2.0158868005540902</c:v>
                </c:pt>
                <c:pt idx="1616" formatCode="General">
                  <c:v>2.0208370446133799</c:v>
                </c:pt>
                <c:pt idx="1617" formatCode="General">
                  <c:v>2.0259852351318899</c:v>
                </c:pt>
                <c:pt idx="1618" formatCode="General">
                  <c:v>2.03108168000862</c:v>
                </c:pt>
                <c:pt idx="1619" formatCode="General">
                  <c:v>2.0358215795747299</c:v>
                </c:pt>
                <c:pt idx="1620" formatCode="General">
                  <c:v>2.0398686511752602</c:v>
                </c:pt>
                <c:pt idx="1621" formatCode="General">
                  <c:v>2.0428941144963599</c:v>
                </c:pt>
                <c:pt idx="1622" formatCode="General">
                  <c:v>2.0446251270295699</c:v>
                </c:pt>
                <c:pt idx="1623" formatCode="General">
                  <c:v>2.0448908692907302</c:v>
                </c:pt>
                <c:pt idx="1624" formatCode="General">
                  <c:v>2.0436524439889299</c:v>
                </c:pt>
                <c:pt idx="1625" formatCode="General">
                  <c:v>2.0410069710257601</c:v>
                </c:pt>
                <c:pt idx="1626" formatCode="General">
                  <c:v>2.03716530296929</c:v>
                </c:pt>
                <c:pt idx="1627" formatCode="General">
                  <c:v>2.0324118424803599</c:v>
                </c:pt>
                <c:pt idx="1628" formatCode="General">
                  <c:v>2.02705933984151</c:v>
                </c:pt>
                <c:pt idx="1629" formatCode="General">
                  <c:v>2.0214100359377198</c:v>
                </c:pt>
                <c:pt idx="1630" formatCode="General">
                  <c:v>2.0157293780688699</c:v>
                </c:pt>
                <c:pt idx="1631" formatCode="General">
                  <c:v>2.0102331401811</c:v>
                </c:pt>
                <c:pt idx="1632" formatCode="General">
                  <c:v>2.00508528386464</c:v>
                </c:pt>
                <c:pt idx="1633" formatCode="General">
                  <c:v>2.0004026773449102</c:v>
                </c:pt>
                <c:pt idx="1634" formatCode="General">
                  <c:v>1.9962631412613601</c:v>
                </c:pt>
                <c:pt idx="1635" formatCode="General">
                  <c:v>1.99271430796698</c:v>
                </c:pt>
                <c:pt idx="1636" formatCode="General">
                  <c:v>1.98978183545486</c:v>
                </c:pt>
                <c:pt idx="1637" formatCode="General">
                  <c:v>1.9874763235539299</c:v>
                </c:pt>
                <c:pt idx="1638" formatCode="General">
                  <c:v>1.98579878882886</c:v>
                </c:pt>
                <c:pt idx="1639" formatCode="General">
                  <c:v>1.98474482231522</c:v>
                </c:pt>
                <c:pt idx="1640" formatCode="General">
                  <c:v>1.98430766154016</c:v>
                </c:pt>
                <c:pt idx="1641" formatCode="General">
                  <c:v>1.9844804230103501</c:v>
                </c:pt>
                <c:pt idx="1642" formatCode="General">
                  <c:v>1.9852577088810199</c:v>
                </c:pt>
                <c:pt idx="1643" formatCode="General">
                  <c:v>1.9866367472616999</c:v>
                </c:pt>
                <c:pt idx="1644" formatCode="General">
                  <c:v>1.9886181604741999</c:v>
                </c:pt>
                <c:pt idx="1645" formatCode="General">
                  <c:v>1.99120638083974</c:v>
                </c:pt>
                <c:pt idx="1646" formatCode="General">
                  <c:v>1.9944096444025201</c:v>
                </c:pt>
                <c:pt idx="1647" formatCode="General">
                  <c:v>1.9982393812119801</c:v>
                </c:pt>
                <c:pt idx="1648" formatCode="General">
                  <c:v>2.00270867844314</c:v>
                </c:pt>
                <c:pt idx="1649" formatCode="General">
                  <c:v>2.0078293191023699</c:v>
                </c:pt>
                <c:pt idx="1650" formatCode="General">
                  <c:v>2.0136067156564699</c:v>
                </c:pt>
                <c:pt idx="1651" formatCode="General">
                  <c:v>2.02003193497755</c:v>
                </c:pt>
                <c:pt idx="1652" formatCode="General">
                  <c:v>2.0270701087325</c:v>
                </c:pt>
                <c:pt idx="1653" formatCode="General">
                  <c:v>2.03464513056834</c:v>
                </c:pt>
                <c:pt idx="1654" formatCode="General">
                  <c:v>2.0426220517041398</c:v>
                </c:pt>
                <c:pt idx="1655" formatCode="General">
                  <c:v>2.0507912802345101</c:v>
                </c:pt>
                <c:pt idx="1656" formatCode="General">
                  <c:v>2.0588621702240899</c:v>
                </c:pt>
                <c:pt idx="1657" formatCode="General">
                  <c:v>2.0664759823363799</c:v>
                </c:pt>
                <c:pt idx="1658" formatCode="General">
                  <c:v>2.07324601338845</c:v>
                </c:pt>
                <c:pt idx="1659" formatCode="General">
                  <c:v>2.0788229390845401</c:v>
                </c:pt>
                <c:pt idx="1660" formatCode="General">
                  <c:v>2.0829682163049399</c:v>
                </c:pt>
                <c:pt idx="1661" formatCode="General">
                  <c:v>2.08560752478901</c:v>
                </c:pt>
                <c:pt idx="1662" formatCode="General">
                  <c:v>2.0868408493646702</c:v>
                </c:pt>
                <c:pt idx="1663" formatCode="General">
                  <c:v>2.0869060640792001</c:v>
                </c:pt>
                <c:pt idx="1664" formatCode="General">
                  <c:v>2.08611470111431</c:v>
                </c:pt>
                <c:pt idx="1665" formatCode="General">
                  <c:v>2.0847868237323901</c:v>
                </c:pt>
                <c:pt idx="1666" formatCode="General">
                  <c:v>2.08320445097816</c:v>
                </c:pt>
                <c:pt idx="1667" formatCode="General">
                  <c:v>2.08158916685105</c:v>
                </c:pt>
                <c:pt idx="1668" formatCode="General">
                  <c:v>2.0800995764927501</c:v>
                </c:pt>
                <c:pt idx="1669" formatCode="General">
                  <c:v>2.0788401717071698</c:v>
                </c:pt>
                <c:pt idx="1670" formatCode="General">
                  <c:v>2.0778746573015998</c:v>
                </c:pt>
                <c:pt idx="1671" formatCode="General">
                  <c:v>2.0772391739860701</c:v>
                </c:pt>
                <c:pt idx="1672" formatCode="General">
                  <c:v>2.07695334984599</c:v>
                </c:pt>
                <c:pt idx="1673" formatCode="General">
                  <c:v>2.0770286371481199</c:v>
                </c:pt>
                <c:pt idx="1674" formatCode="General">
                  <c:v>2.0774741458002199</c:v>
                </c:pt>
                <c:pt idx="1675" formatCode="General">
                  <c:v>2.0783004333326902</c:v>
                </c:pt>
                <c:pt idx="1676" formatCode="General">
                  <c:v>2.0795216947598498</c:v>
                </c:pt>
                <c:pt idx="1677" formatCode="General">
                  <c:v>2.0811566646179802</c:v>
                </c:pt>
                <c:pt idx="1678" formatCode="General">
                  <c:v>2.0832283742187898</c:v>
                </c:pt>
                <c:pt idx="1679" formatCode="General">
                  <c:v>2.0857627323418102</c:v>
                </c:pt>
                <c:pt idx="1680" formatCode="General">
                  <c:v>2.0887857322744501</c:v>
                </c:pt>
                <c:pt idx="1681" formatCode="General">
                  <c:v>2.0923189502433699</c:v>
                </c:pt>
                <c:pt idx="1682" formatCode="General">
                  <c:v>2.09637292893914</c:v>
                </c:pt>
                <c:pt idx="1683" formatCode="General">
                  <c:v>2.1009381127627602</c:v>
                </c:pt>
                <c:pt idx="1684" formatCode="General">
                  <c:v>2.1059733462752002</c:v>
                </c:pt>
                <c:pt idx="1685" formatCode="General">
                  <c:v>2.11139272694962</c:v>
                </c:pt>
                <c:pt idx="1686" formatCode="General">
                  <c:v>2.1170529370119602</c:v>
                </c:pt>
                <c:pt idx="1687" formatCode="General">
                  <c:v>2.1227449579053701</c:v>
                </c:pt>
                <c:pt idx="1688" formatCode="General">
                  <c:v>2.1281956837784901</c:v>
                </c:pt>
                <c:pt idx="1689" formatCode="General">
                  <c:v>2.1330851174832</c:v>
                </c:pt>
                <c:pt idx="1690" formatCode="General">
                  <c:v>2.13708197634686</c:v>
                </c:pt>
                <c:pt idx="1691" formatCode="General">
                  <c:v>2.1398940497227001</c:v>
                </c:pt>
                <c:pt idx="1692" formatCode="General">
                  <c:v>2.1413215428624599</c:v>
                </c:pt>
                <c:pt idx="1693" formatCode="General">
                  <c:v>2.1412966760609802</c:v>
                </c:pt>
                <c:pt idx="1694" formatCode="General">
                  <c:v>2.13989553272244</c:v>
                </c:pt>
                <c:pt idx="1695" formatCode="General">
                  <c:v>2.1373184865164498</c:v>
                </c:pt>
                <c:pt idx="1696" formatCode="General">
                  <c:v>2.13384770056645</c:v>
                </c:pt>
                <c:pt idx="1697" formatCode="General">
                  <c:v>2.1297970964417998</c:v>
                </c:pt>
                <c:pt idx="1698" formatCode="General">
                  <c:v>2.1254690783171699</c:v>
                </c:pt>
                <c:pt idx="1699" formatCode="General">
                  <c:v>2.1211258871296002</c:v>
                </c:pt>
                <c:pt idx="1700" formatCode="General">
                  <c:v>2.1169765055559302</c:v>
                </c:pt>
                <c:pt idx="1701" formatCode="General">
                  <c:v>2.1131756488036402</c:v>
                </c:pt>
                <c:pt idx="1702" formatCode="General">
                  <c:v>2.1098300378843802</c:v>
                </c:pt>
                <c:pt idx="1703" formatCode="General">
                  <c:v>2.1070078010972502</c:v>
                </c:pt>
                <c:pt idx="1704" formatCode="General">
                  <c:v>2.1047482279978</c:v>
                </c:pt>
                <c:pt idx="1705" formatCode="General">
                  <c:v>2.1030704055164402</c:v>
                </c:pt>
                <c:pt idx="1706" formatCode="General">
                  <c:v>2.1019801902589199</c:v>
                </c:pt>
                <c:pt idx="1707" formatCode="General">
                  <c:v>2.1014755050212401</c:v>
                </c:pt>
                <c:pt idx="1708" formatCode="General">
                  <c:v>2.1015501948796098</c:v>
                </c:pt>
                <c:pt idx="1709" formatCode="General">
                  <c:v>2.10219675165219</c:v>
                </c:pt>
                <c:pt idx="1710" formatCode="General">
                  <c:v>2.1034081988778199</c:v>
                </c:pt>
                <c:pt idx="1711" formatCode="General">
                  <c:v>2.1051793734962199</c:v>
                </c:pt>
                <c:pt idx="1712" formatCode="General">
                  <c:v>2.1075077705910501</c:v>
                </c:pt>
                <c:pt idx="1713" formatCode="General">
                  <c:v>2.1103940428080499</c:v>
                </c:pt>
                <c:pt idx="1714" formatCode="General">
                  <c:v>2.1138421653748201</c:v>
                </c:pt>
                <c:pt idx="1715" formatCode="General">
                  <c:v>2.11785918431405</c:v>
                </c:pt>
                <c:pt idx="1716" formatCode="General">
                  <c:v>2.1224543502701501</c:v>
                </c:pt>
                <c:pt idx="1717" formatCode="General">
                  <c:v>2.1276372960788499</c:v>
                </c:pt>
                <c:pt idx="1718" formatCode="General">
                  <c:v>2.13341474626051</c:v>
                </c:pt>
                <c:pt idx="1719" formatCode="General">
                  <c:v>2.13978508321948</c:v>
                </c:pt>
                <c:pt idx="1720" formatCode="General">
                  <c:v>2.1467300309628201</c:v>
                </c:pt>
                <c:pt idx="1721" formatCode="General">
                  <c:v>2.1542029495886701</c:v>
                </c:pt>
                <c:pt idx="1722" formatCode="General">
                  <c:v>2.1621140899220999</c:v>
                </c:pt>
                <c:pt idx="1723" formatCode="General">
                  <c:v>2.1703150161726299</c:v>
                </c:pt>
                <c:pt idx="1724" formatCode="General">
                  <c:v>2.1785873525901298</c:v>
                </c:pt>
                <c:pt idx="1725" formatCode="General">
                  <c:v>2.1866441370544898</c:v>
                </c:pt>
                <c:pt idx="1726" formatCode="General">
                  <c:v>2.1941527792447801</c:v>
                </c:pt>
                <c:pt idx="1727" formatCode="General">
                  <c:v>2.2007833349130501</c:v>
                </c:pt>
                <c:pt idx="1728" formatCode="General">
                  <c:v>2.20627341607236</c:v>
                </c:pt>
                <c:pt idx="1729" formatCode="General">
                  <c:v>2.2104874117259299</c:v>
                </c:pt>
                <c:pt idx="1730" formatCode="General">
                  <c:v>2.2134443064525402</c:v>
                </c:pt>
                <c:pt idx="1731" formatCode="General">
                  <c:v>2.2153017158496602</c:v>
                </c:pt>
                <c:pt idx="1732" formatCode="General">
                  <c:v>2.2163057009945502</c:v>
                </c:pt>
                <c:pt idx="1733" formatCode="General">
                  <c:v>2.2167301296448998</c:v>
                </c:pt>
                <c:pt idx="1734" formatCode="General">
                  <c:v>2.2168275960892201</c:v>
                </c:pt>
                <c:pt idx="1735" formatCode="General">
                  <c:v>2.2168019477787402</c:v>
                </c:pt>
                <c:pt idx="1736" formatCode="General">
                  <c:v>2.2168008956450902</c:v>
                </c:pt>
                <c:pt idx="1737" formatCode="General">
                  <c:v>2.2169216222575501</c:v>
                </c:pt>
                <c:pt idx="1738" formatCode="General">
                  <c:v>2.2172221509221499</c:v>
                </c:pt>
                <c:pt idx="1739" formatCode="General">
                  <c:v>2.2177335366106901</c:v>
                </c:pt>
                <c:pt idx="1740" formatCode="General">
                  <c:v>2.2184703975072799</c:v>
                </c:pt>
                <c:pt idx="1741" formatCode="General">
                  <c:v>2.2194390154835002</c:v>
                </c:pt>
                <c:pt idx="1742" formatCode="General">
                  <c:v>2.2206430270938902</c:v>
                </c:pt>
                <c:pt idx="1743" formatCode="General">
                  <c:v>2.2220873373292198</c:v>
                </c:pt>
                <c:pt idx="1744" formatCode="General">
                  <c:v>2.2237804584325098</c:v>
                </c:pt>
                <c:pt idx="1745" formatCode="General">
                  <c:v>2.22573583884413</c:v>
                </c:pt>
                <c:pt idx="1746" formatCode="General">
                  <c:v>2.2279723295883298</c:v>
                </c:pt>
                <c:pt idx="1747" formatCode="General">
                  <c:v>2.2305138757371998</c:v>
                </c:pt>
                <c:pt idx="1748" formatCode="General">
                  <c:v>2.2333883564900598</c:v>
                </c:pt>
                <c:pt idx="1749" formatCode="General">
                  <c:v>2.2366253472914202</c:v>
                </c:pt>
                <c:pt idx="1750" formatCode="General">
                  <c:v>2.2402524351846602</c:v>
                </c:pt>
                <c:pt idx="1751" formatCode="General">
                  <c:v>2.2442896122199101</c:v>
                </c:pt>
                <c:pt idx="1752" formatCode="General">
                  <c:v>2.2487412689964001</c:v>
                </c:pt>
                <c:pt idx="1753" formatCode="General">
                  <c:v>2.2535855384422998</c:v>
                </c:pt>
                <c:pt idx="1754" formatCode="General">
                  <c:v>2.25876138812212</c:v>
                </c:pt>
                <c:pt idx="1755" formatCode="General">
                  <c:v>2.26415512371858</c:v>
                </c:pt>
                <c:pt idx="1756" formatCode="General">
                  <c:v>2.2695898707286499</c:v>
                </c:pt>
                <c:pt idx="1757" formatCode="General">
                  <c:v>2.2748236651547402</c:v>
                </c:pt>
                <c:pt idx="1758" formatCode="General">
                  <c:v>2.2795626920749101</c:v>
                </c:pt>
                <c:pt idx="1759" formatCode="General">
                  <c:v>2.28349399669627</c:v>
                </c:pt>
                <c:pt idx="1760" formatCode="General">
                  <c:v>2.2863353783150502</c:v>
                </c:pt>
                <c:pt idx="1761" formatCode="General">
                  <c:v>2.2878908118441901</c:v>
                </c:pt>
                <c:pt idx="1762" formatCode="General">
                  <c:v>2.2880930758187001</c:v>
                </c:pt>
                <c:pt idx="1763" formatCode="General">
                  <c:v>2.2870173430392202</c:v>
                </c:pt>
                <c:pt idx="1764" formatCode="General">
                  <c:v>2.2848610065603099</c:v>
                </c:pt>
                <c:pt idx="1765" formatCode="General">
                  <c:v>2.2818991532632502</c:v>
                </c:pt>
                <c:pt idx="1766" formatCode="General">
                  <c:v>2.27843298358854</c:v>
                </c:pt>
                <c:pt idx="1767" formatCode="General">
                  <c:v>2.2747467349903898</c:v>
                </c:pt>
                <c:pt idx="1768" formatCode="General">
                  <c:v>2.2710809291174101</c:v>
                </c:pt>
                <c:pt idx="1769" formatCode="General">
                  <c:v>2.2676219347258102</c:v>
                </c:pt>
                <c:pt idx="1770" formatCode="General">
                  <c:v>2.2645033921243698</c:v>
                </c:pt>
                <c:pt idx="1771" formatCode="General">
                  <c:v>2.2618141297149701</c:v>
                </c:pt>
                <c:pt idx="1772" formatCode="General">
                  <c:v>2.2596083162649299</c:v>
                </c:pt>
                <c:pt idx="1773" formatCode="General">
                  <c:v>2.25791525219678</c:v>
                </c:pt>
                <c:pt idx="1774" formatCode="General">
                  <c:v>2.2567475954770999</c:v>
                </c:pt>
                <c:pt idx="1775" formatCode="General">
                  <c:v>2.2561077115948498</c:v>
                </c:pt>
                <c:pt idx="1776" formatCode="General">
                  <c:v>2.2559922984452601</c:v>
                </c:pt>
                <c:pt idx="1777" formatCode="General">
                  <c:v>2.25639561333618</c:v>
                </c:pt>
                <c:pt idx="1778" formatCode="General">
                  <c:v>2.25731165014076</c:v>
                </c:pt>
                <c:pt idx="1779" formatCode="General">
                  <c:v>2.2587355648398599</c:v>
                </c:pt>
                <c:pt idx="1780" formatCode="General">
                  <c:v>2.2606645734025799</c:v>
                </c:pt>
                <c:pt idx="1781" formatCode="General">
                  <c:v>2.2630984669873002</c:v>
                </c:pt>
                <c:pt idx="1782" formatCode="General">
                  <c:v>2.26603981017207</c:v>
                </c:pt>
                <c:pt idx="1783" formatCode="General">
                  <c:v>2.2694938042298198</c:v>
                </c:pt>
                <c:pt idx="1784" formatCode="General">
                  <c:v>2.27346770110386</c:v>
                </c:pt>
                <c:pt idx="1785" formatCode="General">
                  <c:v>2.27796953606483</c:v>
                </c:pt>
                <c:pt idx="1786" formatCode="General">
                  <c:v>2.2830058049765198</c:v>
                </c:pt>
                <c:pt idx="1787" formatCode="General">
                  <c:v>2.28857756040229</c:v>
                </c:pt>
                <c:pt idx="1788" formatCode="General">
                  <c:v>2.2946742952723498</c:v>
                </c:pt>
                <c:pt idx="1789" formatCode="General">
                  <c:v>2.30126505670551</c:v>
                </c:pt>
                <c:pt idx="1790" formatCode="General">
                  <c:v>2.3082867321280398</c:v>
                </c:pt>
                <c:pt idx="1791" formatCode="General">
                  <c:v>2.31563071388035</c:v>
                </c:pt>
                <c:pt idx="1792" formatCode="General">
                  <c:v>2.32313140699382</c:v>
                </c:pt>
                <c:pt idx="1793" formatCode="General">
                  <c:v>2.3305628948488799</c:v>
                </c:pt>
                <c:pt idx="1794" formatCode="General">
                  <c:v>2.3376517671432202</c:v>
                </c:pt>
                <c:pt idx="1795" formatCode="General">
                  <c:v>2.3441115450942198</c:v>
                </c:pt>
                <c:pt idx="1796" formatCode="General">
                  <c:v>2.3496951092845801</c:v>
                </c:pt>
                <c:pt idx="1797" formatCode="General">
                  <c:v>2.35424898671589</c:v>
                </c:pt>
                <c:pt idx="1798" formatCode="General">
                  <c:v>2.3577466244992702</c:v>
                </c:pt>
                <c:pt idx="1799" formatCode="General">
                  <c:v>2.3602852425117402</c:v>
                </c:pt>
                <c:pt idx="1800" formatCode="General">
                  <c:v>2.3620493049369702</c:v>
                </c:pt>
                <c:pt idx="1801" formatCode="General">
                  <c:v>2.36325920225539</c:v>
                </c:pt>
                <c:pt idx="1802" formatCode="General">
                  <c:v>2.36412586352666</c:v>
                </c:pt>
                <c:pt idx="1803" formatCode="General">
                  <c:v>2.3648229159218102</c:v>
                </c:pt>
                <c:pt idx="1804" formatCode="General">
                  <c:v>2.3654770720108398</c:v>
                </c:pt>
                <c:pt idx="1805" formatCode="General">
                  <c:v>2.3661711887307102</c:v>
                </c:pt>
                <c:pt idx="1806" formatCode="General">
                  <c:v>2.3669534511243202</c:v>
                </c:pt>
                <c:pt idx="1807" formatCode="General">
                  <c:v>2.3678479062102298</c:v>
                </c:pt>
                <c:pt idx="1808" formatCode="General">
                  <c:v>2.36886381056304</c:v>
                </c:pt>
                <c:pt idx="1809" formatCode="General">
                  <c:v>2.37000289911333</c:v>
                </c:pt>
                <c:pt idx="1810" formatCode="General">
                  <c:v>2.37126458181501</c:v>
                </c:pt>
                <c:pt idx="1811" formatCode="General">
                  <c:v>2.3726494362019501</c:v>
                </c:pt>
                <c:pt idx="1812" formatCode="General">
                  <c:v>2.3741614272723801</c:v>
                </c:pt>
                <c:pt idx="1813" formatCode="General">
                  <c:v>2.3758092169684502</c:v>
                </c:pt>
                <c:pt idx="1814" formatCode="General">
                  <c:v>2.37760681194053</c:v>
                </c:pt>
                <c:pt idx="1815" formatCode="General">
                  <c:v>2.37957367692588</c:v>
                </c:pt>
                <c:pt idx="1816" formatCode="General">
                  <c:v>2.38173433399928</c:v>
                </c:pt>
                <c:pt idx="1817" formatCode="General">
                  <c:v>2.384117253171</c:v>
                </c:pt>
                <c:pt idx="1818" formatCode="General">
                  <c:v>2.3867529865670698</c:v>
                </c:pt>
                <c:pt idx="1819" formatCode="General">
                  <c:v>2.3896709074120901</c:v>
                </c:pt>
                <c:pt idx="1820" formatCode="General">
                  <c:v>2.3928942591165399</c:v>
                </c:pt>
                <c:pt idx="1821" formatCode="General">
                  <c:v>2.3964329191516902</c:v>
                </c:pt>
                <c:pt idx="1822" formatCode="General">
                  <c:v>2.4002735572048999</c:v>
                </c:pt>
                <c:pt idx="1823" formatCode="General">
                  <c:v>2.4043674519226301</c:v>
                </c:pt>
                <c:pt idx="1824" formatCode="General">
                  <c:v>2.4086174692636</c:v>
                </c:pt>
                <c:pt idx="1825" formatCode="General">
                  <c:v>2.4128676544316701</c:v>
                </c:pt>
                <c:pt idx="1826" formatCode="General">
                  <c:v>2.4169010861718898</c:v>
                </c:pt>
                <c:pt idx="1827" formatCode="General">
                  <c:v>2.42045268714587</c:v>
                </c:pt>
                <c:pt idx="1828" formatCode="General">
                  <c:v>2.42324139686849</c:v>
                </c:pt>
                <c:pt idx="1829" formatCode="General">
                  <c:v>2.4250190632892101</c:v>
                </c:pt>
                <c:pt idx="1830" formatCode="General">
                  <c:v>2.42562353299838</c:v>
                </c:pt>
                <c:pt idx="1831" formatCode="General">
                  <c:v>2.4250169456605</c:v>
                </c:pt>
                <c:pt idx="1832" formatCode="General">
                  <c:v>2.4232936347414</c:v>
                </c:pt>
                <c:pt idx="1833" formatCode="General">
                  <c:v>2.4206551207606499</c:v>
                </c:pt>
                <c:pt idx="1834" formatCode="General">
                  <c:v>2.4173640423817702</c:v>
                </c:pt>
                <c:pt idx="1835" formatCode="General">
                  <c:v>2.4136951762263399</c:v>
                </c:pt>
                <c:pt idx="1836" formatCode="General">
                  <c:v>2.4098978758906</c:v>
                </c:pt>
                <c:pt idx="1837" formatCode="General">
                  <c:v>2.4061755042264399</c:v>
                </c:pt>
                <c:pt idx="1838" formatCode="General">
                  <c:v>2.40267998841404</c:v>
                </c:pt>
                <c:pt idx="1839" formatCode="General">
                  <c:v>2.3995162379106998</c:v>
                </c:pt>
                <c:pt idx="1840" formatCode="General">
                  <c:v>2.3967511685093301</c:v>
                </c:pt>
                <c:pt idx="1841" formatCode="General">
                  <c:v>2.3944236362744999</c:v>
                </c:pt>
                <c:pt idx="1842" formatCode="General">
                  <c:v>2.39255329450179</c:v>
                </c:pt>
                <c:pt idx="1843" formatCode="General">
                  <c:v>2.3911476331800299</c:v>
                </c:pt>
                <c:pt idx="1844" formatCode="General">
                  <c:v>2.3902071700688401</c:v>
                </c:pt>
                <c:pt idx="1845" formatCode="General">
                  <c:v>2.3897290758874501</c:v>
                </c:pt>
                <c:pt idx="1846" formatCode="General">
                  <c:v>2.3897095976446701</c:v>
                </c:pt>
                <c:pt idx="1847" formatCode="General">
                  <c:v>2.39014561388402</c:v>
                </c:pt>
                <c:pt idx="1848" formatCode="General">
                  <c:v>2.39103558321567</c:v>
                </c:pt>
                <c:pt idx="1849" formatCode="General">
                  <c:v>2.39238006594569</c:v>
                </c:pt>
                <c:pt idx="1850" formatCode="General">
                  <c:v>2.3941819188659901</c:v>
                </c:pt>
                <c:pt idx="1851" formatCode="General">
                  <c:v>2.39644618449358</c:v>
                </c:pt>
                <c:pt idx="1852" formatCode="General">
                  <c:v>2.3991796117446702</c:v>
                </c:pt>
                <c:pt idx="1853" formatCode="General">
                  <c:v>2.40238964718651</c:v>
                </c:pt>
                <c:pt idx="1854" formatCode="General">
                  <c:v>2.4060826200044501</c:v>
                </c:pt>
                <c:pt idx="1855" formatCode="General">
                  <c:v>2.4102607174832</c:v>
                </c:pt>
                <c:pt idx="1856" formatCode="General">
                  <c:v>2.4149172488531798</c:v>
                </c:pt>
                <c:pt idx="1857" formatCode="General">
                  <c:v>2.4200297198115899</c:v>
                </c:pt>
                <c:pt idx="1858" formatCode="General">
                  <c:v>2.4255505737927998</c:v>
                </c:pt>
                <c:pt idx="1859" formatCode="General">
                  <c:v>2.4313963712455999</c:v>
                </c:pt>
                <c:pt idx="1860" formatCode="General">
                  <c:v>2.4374379001219402</c:v>
                </c:pt>
                <c:pt idx="1861" formatCode="General">
                  <c:v>2.4434960304567102</c:v>
                </c:pt>
                <c:pt idx="1862" formatCode="General">
                  <c:v>2.44934980239697</c:v>
                </c:pt>
                <c:pt idx="1863" formatCode="General">
                  <c:v>2.4547618243023099</c:v>
                </c:pt>
                <c:pt idx="1864" formatCode="General">
                  <c:v>2.4595194208507101</c:v>
                </c:pt>
                <c:pt idx="1865" formatCode="General">
                  <c:v>2.4634797160236199</c:v>
                </c:pt>
                <c:pt idx="1866" formatCode="General">
                  <c:v>2.4666000963690702</c:v>
                </c:pt>
                <c:pt idx="1867" formatCode="General">
                  <c:v>2.4689398962529001</c:v>
                </c:pt>
                <c:pt idx="1868" formatCode="General">
                  <c:v>2.4706336346018101</c:v>
                </c:pt>
                <c:pt idx="1869" formatCode="General">
                  <c:v>2.47184990021892</c:v>
                </c:pt>
                <c:pt idx="1870" formatCode="General">
                  <c:v>2.4727532725576</c:v>
                </c:pt>
                <c:pt idx="1871" formatCode="General">
                  <c:v>2.47347994968723</c:v>
                </c:pt>
                <c:pt idx="1872" formatCode="General">
                  <c:v>2.4741285588511999</c:v>
                </c:pt>
                <c:pt idx="1873" formatCode="General">
                  <c:v>2.4747619307437199</c:v>
                </c:pt>
                <c:pt idx="1874" formatCode="General">
                  <c:v>2.4754143951425198</c:v>
                </c:pt>
                <c:pt idx="1875" formatCode="General">
                  <c:v>2.4761004740724202</c:v>
                </c:pt>
                <c:pt idx="1876" formatCode="General">
                  <c:v>2.4768227130266598</c:v>
                </c:pt>
                <c:pt idx="1877" formatCode="General">
                  <c:v>2.4775778128227999</c:v>
                </c:pt>
                <c:pt idx="1878" formatCode="General">
                  <c:v>2.47836102359279</c:v>
                </c:pt>
                <c:pt idx="1879" formatCode="General">
                  <c:v>2.4791690960066601</c:v>
                </c:pt>
                <c:pt idx="1880" formatCode="General">
                  <c:v>2.4800021557560599</c:v>
                </c:pt>
                <c:pt idx="1881" formatCode="General">
                  <c:v>2.4808648197729601</c:v>
                </c:pt>
                <c:pt idx="1882" formatCode="General">
                  <c:v>2.4817667851748002</c:v>
                </c:pt>
                <c:pt idx="1883" formatCode="General">
                  <c:v>2.4827230280703199</c:v>
                </c:pt>
                <c:pt idx="1884" formatCode="General">
                  <c:v>2.48375365784069</c:v>
                </c:pt>
                <c:pt idx="1885" formatCode="General">
                  <c:v>2.4848833803700998</c:v>
                </c:pt>
                <c:pt idx="1886" formatCode="General">
                  <c:v>2.4861404241396401</c:v>
                </c:pt>
                <c:pt idx="1887" formatCode="General">
                  <c:v>2.48755467132152</c:v>
                </c:pt>
                <c:pt idx="1888" formatCode="General">
                  <c:v>2.48915461670562</c:v>
                </c:pt>
                <c:pt idx="1889" formatCode="General">
                  <c:v>2.4909626772733602</c:v>
                </c:pt>
                <c:pt idx="1890" formatCode="General">
                  <c:v>2.4929883636287</c:v>
                </c:pt>
                <c:pt idx="1891" formatCode="General">
                  <c:v>2.4952190369885701</c:v>
                </c:pt>
                <c:pt idx="1892" formatCode="General">
                  <c:v>2.4976086355567202</c:v>
                </c:pt>
                <c:pt idx="1893" formatCode="General">
                  <c:v>2.5000659636638098</c:v>
                </c:pt>
                <c:pt idx="1894" formatCode="General">
                  <c:v>2.5024463916654498</c:v>
                </c:pt>
                <c:pt idx="1895" formatCode="General">
                  <c:v>2.5045523898967601</c:v>
                </c:pt>
                <c:pt idx="1896" formatCode="General">
                  <c:v>2.5061492817373399</c:v>
                </c:pt>
                <c:pt idx="1897" formatCode="General">
                  <c:v>2.5069990753762101</c:v>
                </c:pt>
                <c:pt idx="1898" formatCode="General">
                  <c:v>2.5069074676437602</c:v>
                </c:pt>
                <c:pt idx="1899" formatCode="General">
                  <c:v>2.50576976786693</c:v>
                </c:pt>
                <c:pt idx="1900" formatCode="General">
                  <c:v>2.5035976211294901</c:v>
                </c:pt>
                <c:pt idx="1901" formatCode="General">
                  <c:v>2.5005151299049602</c:v>
                </c:pt>
                <c:pt idx="1902" formatCode="General">
                  <c:v>2.4967271666872799</c:v>
                </c:pt>
                <c:pt idx="1903" formatCode="General">
                  <c:v>2.4924744964964298</c:v>
                </c:pt>
                <c:pt idx="1904" formatCode="General">
                  <c:v>2.4879924426245101</c:v>
                </c:pt>
                <c:pt idx="1905" formatCode="General">
                  <c:v>2.4834834105771302</c:v>
                </c:pt>
                <c:pt idx="1906" formatCode="General">
                  <c:v>2.4791050692664198</c:v>
                </c:pt>
                <c:pt idx="1907" formatCode="General">
                  <c:v>2.4749704435042599</c:v>
                </c:pt>
                <c:pt idx="1908" formatCode="General">
                  <c:v>2.47115462497259</c:v>
                </c:pt>
                <c:pt idx="1909" formatCode="General">
                  <c:v>2.4677037691287298</c:v>
                </c:pt>
                <c:pt idx="1910" formatCode="General">
                  <c:v>2.4646437543300102</c:v>
                </c:pt>
                <c:pt idx="1911" formatCode="General">
                  <c:v>2.46198733174589</c:v>
                </c:pt>
                <c:pt idx="1912" formatCode="General">
                  <c:v>2.4597395043582502</c:v>
                </c:pt>
                <c:pt idx="1913" formatCode="General">
                  <c:v>2.4579013184033598</c:v>
                </c:pt>
                <c:pt idx="1914" formatCode="General">
                  <c:v>2.4564724016224302</c:v>
                </c:pt>
                <c:pt idx="1915" formatCode="General">
                  <c:v>2.4554525827286899</c:v>
                </c:pt>
                <c:pt idx="1916" formatCode="General">
                  <c:v>2.4548428646434299</c:v>
                </c:pt>
                <c:pt idx="1917" formatCode="General">
                  <c:v>2.4546459453955598</c:v>
                </c:pt>
                <c:pt idx="1918" formatCode="General">
                  <c:v>2.4548664026485199</c:v>
                </c:pt>
                <c:pt idx="1919" formatCode="General">
                  <c:v>2.4555105832474098</c:v>
                </c:pt>
                <c:pt idx="1920" formatCode="General">
                  <c:v>2.4565861635583102</c:v>
                </c:pt>
                <c:pt idx="1921" formatCode="General">
                  <c:v>2.4581012631801502</c:v>
                </c:pt>
                <c:pt idx="1922" formatCode="General">
                  <c:v>2.4600628998874798</c:v>
                </c:pt>
                <c:pt idx="1923" formatCode="General">
                  <c:v>2.4624744735314898</c:v>
                </c:pt>
                <c:pt idx="1924" formatCode="General">
                  <c:v>2.4653318911248201</c:v>
                </c:pt>
                <c:pt idx="1925" formatCode="General">
                  <c:v>2.4686179705089399</c:v>
                </c:pt>
                <c:pt idx="1926" formatCode="General">
                  <c:v>2.4722950318054999</c:v>
                </c:pt>
                <c:pt idx="1927" formatCode="General">
                  <c:v>2.4762963151518602</c:v>
                </c:pt>
                <c:pt idx="1928" formatCode="General">
                  <c:v>2.4805182184492298</c:v>
                </c:pt>
                <c:pt idx="1929" formatCode="General">
                  <c:v>2.4848171513105002</c:v>
                </c:pt>
                <c:pt idx="1930" formatCode="General">
                  <c:v>2.4890160659669598</c:v>
                </c:pt>
                <c:pt idx="1931" formatCode="General">
                  <c:v>2.49292454890757</c:v>
                </c:pt>
                <c:pt idx="1932" formatCode="General">
                  <c:v>2.4963711226826302</c:v>
                </c:pt>
                <c:pt idx="1933" formatCode="General">
                  <c:v>2.49923843836459</c:v>
                </c:pt>
                <c:pt idx="1934" formatCode="General">
                  <c:v>2.5014869045901502</c:v>
                </c:pt>
                <c:pt idx="1935" formatCode="General">
                  <c:v>2.5031558378334</c:v>
                </c:pt>
                <c:pt idx="1936" formatCode="General">
                  <c:v>2.5043425119889702</c:v>
                </c:pt>
                <c:pt idx="1937" formatCode="General">
                  <c:v>2.5051701305922802</c:v>
                </c:pt>
                <c:pt idx="1938" formatCode="General">
                  <c:v>2.5057582424253102</c:v>
                </c:pt>
                <c:pt idx="1939" formatCode="General">
                  <c:v>2.5062038838290102</c:v>
                </c:pt>
                <c:pt idx="1940" formatCode="General">
                  <c:v>2.50657458548539</c:v>
                </c:pt>
                <c:pt idx="1941" formatCode="General">
                  <c:v>2.50690995201137</c:v>
                </c:pt>
                <c:pt idx="1942" formatCode="General">
                  <c:v>2.5072275624340801</c:v>
                </c:pt>
                <c:pt idx="1943" formatCode="General">
                  <c:v>2.5075299594639602</c:v>
                </c:pt>
                <c:pt idx="1944" formatCode="General">
                  <c:v>2.5078109474828998</c:v>
                </c:pt>
                <c:pt idx="1945" formatCode="General">
                  <c:v>2.5080605323085901</c:v>
                </c:pt>
                <c:pt idx="1946" formatCode="General">
                  <c:v>2.5082684654971099</c:v>
                </c:pt>
                <c:pt idx="1947" formatCode="General">
                  <c:v>2.50842662261892</c:v>
                </c:pt>
                <c:pt idx="1948" formatCode="General">
                  <c:v>2.5085305056455698</c:v>
                </c:pt>
                <c:pt idx="1949" formatCode="General">
                  <c:v>2.5085801268261601</c:v>
                </c:pt>
                <c:pt idx="1950" formatCode="General">
                  <c:v>2.5085804669404901</c:v>
                </c:pt>
                <c:pt idx="1951" formatCode="General">
                  <c:v>2.5085416312983702</c:v>
                </c:pt>
                <c:pt idx="1952" formatCode="General">
                  <c:v>2.5084787595300799</c:v>
                </c:pt>
                <c:pt idx="1953" formatCode="General">
                  <c:v>2.5084116778865799</c:v>
                </c:pt>
                <c:pt idx="1954" formatCode="General">
                  <c:v>2.50836420951372</c:v>
                </c:pt>
                <c:pt idx="1955" formatCode="General">
                  <c:v>2.50836297301983</c:v>
                </c:pt>
                <c:pt idx="1956" formatCode="General">
                  <c:v>2.5084354009570098</c:v>
                </c:pt>
                <c:pt idx="1957" formatCode="General">
                  <c:v>2.5086066079498499</c:v>
                </c:pt>
                <c:pt idx="1958" formatCode="General">
                  <c:v>2.5088946695194401</c:v>
                </c:pt>
                <c:pt idx="1959" formatCode="General">
                  <c:v>2.5093039206875001</c:v>
                </c:pt>
                <c:pt idx="1960" formatCode="General">
                  <c:v>2.5098161994031098</c:v>
                </c:pt>
                <c:pt idx="1961" formatCode="General">
                  <c:v>2.5103807527196098</c:v>
                </c:pt>
                <c:pt idx="1962" formatCode="General">
                  <c:v>2.51090495398986</c:v>
                </c:pt>
                <c:pt idx="1963" formatCode="General">
                  <c:v>2.5112498757205302</c:v>
                </c:pt>
                <c:pt idx="1964" formatCode="General">
                  <c:v>2.5112361987187599</c:v>
                </c:pt>
                <c:pt idx="1965" formatCode="General">
                  <c:v>2.51066508783263</c:v>
                </c:pt>
                <c:pt idx="1966" formatCode="General">
                  <c:v>2.50935377492902</c:v>
                </c:pt>
                <c:pt idx="1967" formatCode="General">
                  <c:v>2.5071773525438301</c:v>
                </c:pt>
                <c:pt idx="1968" formatCode="General">
                  <c:v>2.5041015589088</c:v>
                </c:pt>
                <c:pt idx="1969" formatCode="General">
                  <c:v>2.50019237268637</c:v>
                </c:pt>
                <c:pt idx="1970" formatCode="General">
                  <c:v>2.4955988108054799</c:v>
                </c:pt>
                <c:pt idx="1971" formatCode="General">
                  <c:v>2.4905175277892799</c:v>
                </c:pt>
                <c:pt idx="1972" formatCode="General">
                  <c:v>2.4851544701866102</c:v>
                </c:pt>
                <c:pt idx="1973" formatCode="General">
                  <c:v>2.4796956545697899</c:v>
                </c:pt>
                <c:pt idx="1974" formatCode="General">
                  <c:v>2.4742917153522601</c:v>
                </c:pt>
                <c:pt idx="1975" formatCode="General">
                  <c:v>2.4690544836659698</c:v>
                </c:pt>
                <c:pt idx="1976" formatCode="General">
                  <c:v>2.4640611121603802</c:v>
                </c:pt>
                <c:pt idx="1977" formatCode="General">
                  <c:v>2.45936144462648</c:v>
                </c:pt>
                <c:pt idx="1978" formatCode="General">
                  <c:v>2.4549857496257301</c:v>
                </c:pt>
                <c:pt idx="1979" formatCode="General">
                  <c:v>2.45095137664739</c:v>
                </c:pt>
                <c:pt idx="1980" formatCode="General">
                  <c:v>2.4472678801913501</c:v>
                </c:pt>
                <c:pt idx="1981" formatCode="General">
                  <c:v>2.4439406796532999</c:v>
                </c:pt>
                <c:pt idx="1982" formatCode="General">
                  <c:v>2.4409735268300401</c:v>
                </c:pt>
                <c:pt idx="1983" formatCode="General">
                  <c:v>2.4383700834283299</c:v>
                </c:pt>
                <c:pt idx="1984" formatCode="General">
                  <c:v>2.4361348653623098</c:v>
                </c:pt>
                <c:pt idx="1985" formatCode="General">
                  <c:v>2.4342737408413</c:v>
                </c:pt>
                <c:pt idx="1986" formatCode="General">
                  <c:v>2.4327940973142401</c:v>
                </c:pt>
                <c:pt idx="1987" formatCode="General">
                  <c:v>2.4317047237377198</c:v>
                </c:pt>
                <c:pt idx="1988" formatCode="General">
                  <c:v>2.4310153870522502</c:v>
                </c:pt>
                <c:pt idx="1989" formatCode="General">
                  <c:v>2.4307360105661</c:v>
                </c:pt>
                <c:pt idx="1990" formatCode="General">
                  <c:v>2.4308752849914201</c:v>
                </c:pt>
                <c:pt idx="1991" formatCode="General">
                  <c:v>2.4314384672452598</c:v>
                </c:pt>
                <c:pt idx="1992" formatCode="General">
                  <c:v>2.4324240757059199</c:v>
                </c:pt>
                <c:pt idx="1993" formatCode="General">
                  <c:v>2.4338192391314499</c:v>
                </c:pt>
                <c:pt idx="1994" formatCode="General">
                  <c:v>2.43559371864598</c:v>
                </c:pt>
                <c:pt idx="1995" formatCode="General">
                  <c:v>2.4376932553822801</c:v>
                </c:pt>
                <c:pt idx="1996" formatCode="General">
                  <c:v>2.4400339932941999</c:v>
                </c:pt>
                <c:pt idx="1997" formatCode="General">
                  <c:v>2.4425010631086899</c:v>
                </c:pt>
                <c:pt idx="1998" formatCode="General">
                  <c:v>2.4449551245565999</c:v>
                </c:pt>
                <c:pt idx="1999" formatCode="General">
                  <c:v>2.4472492925124301</c:v>
                </c:pt>
                <c:pt idx="2000" formatCode="General">
                  <c:v>2.44925425686466</c:v>
                </c:pt>
                <c:pt idx="2001" formatCode="General">
                  <c:v>2.4508849092373501</c:v>
                </c:pt>
                <c:pt idx="2002" formatCode="General">
                  <c:v>2.45211507537149</c:v>
                </c:pt>
                <c:pt idx="2003" formatCode="General">
                  <c:v>2.45297597872595</c:v>
                </c:pt>
                <c:pt idx="2004" formatCode="General">
                  <c:v>2.4535386786217299</c:v>
                </c:pt>
                <c:pt idx="2005" formatCode="General">
                  <c:v>2.4538896648891999</c:v>
                </c:pt>
                <c:pt idx="2006" formatCode="General">
                  <c:v>2.4541094213400099</c:v>
                </c:pt>
                <c:pt idx="2007" formatCode="General">
                  <c:v>2.4542594468468901</c:v>
                </c:pt>
                <c:pt idx="2008" formatCode="General">
                  <c:v>2.4543780506119699</c:v>
                </c:pt>
                <c:pt idx="2009" formatCode="General">
                  <c:v>2.4544822695761201</c:v>
                </c:pt>
                <c:pt idx="2010" formatCode="General">
                  <c:v>2.4545727613688602</c:v>
                </c:pt>
                <c:pt idx="2011" formatCode="General">
                  <c:v>2.4546393527988699</c:v>
                </c:pt>
                <c:pt idx="2012" formatCode="General">
                  <c:v>2.4546659891387002</c:v>
                </c:pt>
                <c:pt idx="2013" formatCode="General">
                  <c:v>2.4546346238230199</c:v>
                </c:pt>
                <c:pt idx="2014" formatCode="General">
                  <c:v>2.4545280319982301</c:v>
                </c:pt>
                <c:pt idx="2015" formatCode="General">
                  <c:v>2.4543317183387798</c:v>
                </c:pt>
                <c:pt idx="2016" formatCode="General">
                  <c:v>2.45403513241535</c:v>
                </c:pt>
                <c:pt idx="2017" formatCode="General">
                  <c:v>2.4536323827816999</c:v>
                </c:pt>
                <c:pt idx="2018" formatCode="General">
                  <c:v>2.4531225967836101</c:v>
                </c:pt>
                <c:pt idx="2019" formatCode="General">
                  <c:v>2.45251002525446</c:v>
                </c:pt>
                <c:pt idx="2020" formatCode="General">
                  <c:v>2.4518039445112199</c:v>
                </c:pt>
                <c:pt idx="2021" formatCode="General">
                  <c:v>2.4510183605711302</c:v>
                </c:pt>
                <c:pt idx="2022" formatCode="General">
                  <c:v>2.45017146768684</c:v>
                </c:pt>
                <c:pt idx="2023" formatCode="General">
                  <c:v>2.4492847501433999</c:v>
                </c:pt>
                <c:pt idx="2024" formatCode="General">
                  <c:v>2.4483815399923898</c:v>
                </c:pt>
                <c:pt idx="2025" formatCode="General">
                  <c:v>2.4474847583646699</c:v>
                </c:pt>
                <c:pt idx="2026" formatCode="General">
                  <c:v>2.4466134951858201</c:v>
                </c:pt>
                <c:pt idx="2027" formatCode="General">
                  <c:v>2.4457780748964901</c:v>
                </c:pt>
                <c:pt idx="2028" formatCode="General">
                  <c:v>2.4449734190713501</c:v>
                </c:pt>
                <c:pt idx="2029" formatCode="General">
                  <c:v>2.4441710127312901</c:v>
                </c:pt>
                <c:pt idx="2030" formatCode="General">
                  <c:v>2.4433107764687199</c:v>
                </c:pt>
                <c:pt idx="2031" formatCode="General">
                  <c:v>2.4422956315164099</c:v>
                </c:pt>
                <c:pt idx="2032" formatCode="General">
                  <c:v>2.4409929986923502</c:v>
                </c:pt>
                <c:pt idx="2033" formatCode="General">
                  <c:v>2.4392475936949198</c:v>
                </c:pt>
                <c:pt idx="2034" formatCode="General">
                  <c:v>2.4369070127665098</c:v>
                </c:pt>
                <c:pt idx="2035" formatCode="General">
                  <c:v>2.4338554072250198</c:v>
                </c:pt>
                <c:pt idx="2036" formatCode="General">
                  <c:v>2.43004396632772</c:v>
                </c:pt>
                <c:pt idx="2037" formatCode="General">
                  <c:v>2.4255053996932201</c:v>
                </c:pt>
                <c:pt idx="2038" formatCode="General">
                  <c:v>2.4203461092827601</c:v>
                </c:pt>
                <c:pt idx="2039" formatCode="General">
                  <c:v>2.4147204909870399</c:v>
                </c:pt>
                <c:pt idx="2040" formatCode="General">
                  <c:v>2.4087990863713999</c:v>
                </c:pt>
                <c:pt idx="2041" formatCode="General">
                  <c:v>2.4027419248796602</c:v>
                </c:pt>
                <c:pt idx="2042" formatCode="General">
                  <c:v>2.3966827299036</c:v>
                </c:pt>
                <c:pt idx="2043" formatCode="General">
                  <c:v>2.3907237575376499</c:v>
                </c:pt>
                <c:pt idx="2044" formatCode="General">
                  <c:v>2.3849379103971402</c:v>
                </c:pt>
                <c:pt idx="2045" formatCode="General">
                  <c:v>2.3793742965699698</c:v>
                </c:pt>
                <c:pt idx="2046" formatCode="General">
                  <c:v>2.37406471650305</c:v>
                </c:pt>
                <c:pt idx="2047" formatCode="General">
                  <c:v>2.36902933845731</c:v>
                </c:pt>
                <c:pt idx="2048" formatCode="General">
                  <c:v>2.3642812202535999</c:v>
                </c:pt>
                <c:pt idx="2049" formatCode="General">
                  <c:v>2.3598295749433098</c:v>
                </c:pt>
                <c:pt idx="2050" formatCode="General">
                  <c:v>2.3556819931202</c:v>
                </c:pt>
                <c:pt idx="2051" formatCode="General">
                  <c:v>2.3518458716063</c:v>
                </c:pt>
                <c:pt idx="2052" formatCode="General">
                  <c:v>2.3483292690499198</c:v>
                </c:pt>
                <c:pt idx="2053" formatCode="General">
                  <c:v>2.3451413517019999</c:v>
                </c:pt>
                <c:pt idx="2054" formatCode="General">
                  <c:v>2.34229253038075</c:v>
                </c:pt>
                <c:pt idx="2055" formatCode="General">
                  <c:v>2.3397943294153198</c:v>
                </c:pt>
                <c:pt idx="2056" formatCode="General">
                  <c:v>2.33765896962869</c:v>
                </c:pt>
                <c:pt idx="2057" formatCode="General">
                  <c:v>2.3358985876318901</c:v>
                </c:pt>
                <c:pt idx="2058" formatCode="General">
                  <c:v>2.3345239531137798</c:v>
                </c:pt>
                <c:pt idx="2059" formatCode="General">
                  <c:v>2.3335424938404201</c:v>
                </c:pt>
                <c:pt idx="2060" formatCode="General">
                  <c:v>2.3329554230410499</c:v>
                </c:pt>
                <c:pt idx="2061" formatCode="General">
                  <c:v>2.3327538452127099</c:v>
                </c:pt>
                <c:pt idx="2062" formatCode="General">
                  <c:v>2.3329139902852498</c:v>
                </c:pt>
                <c:pt idx="2063" formatCode="General">
                  <c:v>2.3333922978560402</c:v>
                </c:pt>
                <c:pt idx="2064" formatCode="General">
                  <c:v>2.3341219515799798</c:v>
                </c:pt>
                <c:pt idx="2065" formatCode="General">
                  <c:v>2.3350133552449202</c:v>
                </c:pt>
                <c:pt idx="2066" formatCode="General">
                  <c:v>2.3359611701446998</c:v>
                </c:pt>
                <c:pt idx="2067" formatCode="General">
                  <c:v>2.3368588737186302</c:v>
                </c:pt>
                <c:pt idx="2068" formatCode="General">
                  <c:v>2.3376181081906502</c:v>
                </c:pt>
                <c:pt idx="2069" formatCode="General">
                  <c:v>2.33818614449538</c:v>
                </c:pt>
                <c:pt idx="2070" formatCode="General">
                  <c:v>2.3385539228407901</c:v>
                </c:pt>
                <c:pt idx="2071" formatCode="General">
                  <c:v>2.3387511270658301</c:v>
                </c:pt>
                <c:pt idx="2072" formatCode="General">
                  <c:v>2.3388311892224598</c:v>
                </c:pt>
                <c:pt idx="2073" formatCode="General">
                  <c:v>2.3388532730587102</c:v>
                </c:pt>
                <c:pt idx="2074" formatCode="General">
                  <c:v>2.33886777832475</c:v>
                </c:pt>
                <c:pt idx="2075" formatCode="General">
                  <c:v>2.3389083944775502</c:v>
                </c:pt>
                <c:pt idx="2076" formatCode="General">
                  <c:v>2.3389902923463999</c:v>
                </c:pt>
                <c:pt idx="2077" formatCode="General">
                  <c:v>2.3391123463813099</c:v>
                </c:pt>
                <c:pt idx="2078" formatCode="General">
                  <c:v>2.3392611912714201</c:v>
                </c:pt>
                <c:pt idx="2079" formatCode="General">
                  <c:v>2.3394155792842302</c:v>
                </c:pt>
                <c:pt idx="2080" formatCode="General">
                  <c:v>2.3395502375822699</c:v>
                </c:pt>
                <c:pt idx="2081" formatCode="General">
                  <c:v>2.3396389430463498</c:v>
                </c:pt>
                <c:pt idx="2082" formatCode="General">
                  <c:v>2.3396568128142801</c:v>
                </c:pt>
                <c:pt idx="2083" formatCode="General">
                  <c:v>2.33958192392085</c:v>
                </c:pt>
                <c:pt idx="2084" formatCode="General">
                  <c:v>2.33939640065041</c:v>
                </c:pt>
                <c:pt idx="2085" formatCode="General">
                  <c:v>2.3390870941746198</c:v>
                </c:pt>
                <c:pt idx="2086" formatCode="General">
                  <c:v>2.3386459523229801</c:v>
                </c:pt>
                <c:pt idx="2087" formatCode="General">
                  <c:v>2.3380701486261799</c:v>
                </c:pt>
                <c:pt idx="2088" formatCode="General">
                  <c:v>2.3373620111482301</c:v>
                </c:pt>
                <c:pt idx="2089" formatCode="General">
                  <c:v>2.3365287610479699</c:v>
                </c:pt>
                <c:pt idx="2090" formatCode="General">
                  <c:v>2.3355820345993701</c:v>
                </c:pt>
                <c:pt idx="2091" formatCode="General">
                  <c:v>2.3345371167236202</c:v>
                </c:pt>
                <c:pt idx="2092" formatCode="General">
                  <c:v>2.3334117567117398</c:v>
                </c:pt>
                <c:pt idx="2093" formatCode="General">
                  <c:v>2.33222437051203</c:v>
                </c:pt>
                <c:pt idx="2094" formatCode="General">
                  <c:v>2.33099137326175</c:v>
                </c:pt>
                <c:pt idx="2095" formatCode="General">
                  <c:v>2.3297233685404799</c:v>
                </c:pt>
                <c:pt idx="2096" formatCode="General">
                  <c:v>2.3284200232227499</c:v>
                </c:pt>
                <c:pt idx="2097" formatCode="General">
                  <c:v>2.3270638001874202</c:v>
                </c:pt>
                <c:pt idx="2098" formatCode="General">
                  <c:v>2.3256134400668702</c:v>
                </c:pt>
                <c:pt idx="2099" formatCode="General">
                  <c:v>2.3239992007308898</c:v>
                </c:pt>
                <c:pt idx="2100" formatCode="General">
                  <c:v>2.3221230433077</c:v>
                </c:pt>
                <c:pt idx="2101" formatCode="General">
                  <c:v>2.3198672646521299</c:v>
                </c:pt>
                <c:pt idx="2102" formatCode="General">
                  <c:v>2.3171132126937999</c:v>
                </c:pt>
                <c:pt idx="2103" formatCode="General">
                  <c:v>2.3137671776748099</c:v>
                </c:pt>
                <c:pt idx="2104" formatCode="General">
                  <c:v>2.3097852290916498</c:v>
                </c:pt>
                <c:pt idx="2105" formatCode="General">
                  <c:v>2.3051867941966702</c:v>
                </c:pt>
                <c:pt idx="2106" formatCode="General">
                  <c:v>2.3000510089172601</c:v>
                </c:pt>
                <c:pt idx="2107" formatCode="General">
                  <c:v>2.29449813709443</c:v>
                </c:pt>
                <c:pt idx="2108" formatCode="General">
                  <c:v>2.2886647362936601</c:v>
                </c:pt>
                <c:pt idx="2109" formatCode="General">
                  <c:v>2.2826818068548298</c:v>
                </c:pt>
                <c:pt idx="2110" formatCode="General">
                  <c:v>2.2766610996510299</c:v>
                </c:pt>
                <c:pt idx="2111" formatCode="General">
                  <c:v>2.27068997495063</c:v>
                </c:pt>
                <c:pt idx="2112" formatCode="General">
                  <c:v>2.2648323914720301</c:v>
                </c:pt>
                <c:pt idx="2113" formatCode="General">
                  <c:v>2.2591330468931301</c:v>
                </c:pt>
                <c:pt idx="2114" formatCode="General">
                  <c:v>2.25362239694477</c:v>
                </c:pt>
                <c:pt idx="2115" formatCode="General">
                  <c:v>2.2483212672228898</c:v>
                </c:pt>
                <c:pt idx="2116" formatCode="General">
                  <c:v>2.24324454289619</c:v>
                </c:pt>
                <c:pt idx="2117" formatCode="General">
                  <c:v>2.2384038725759998</c:v>
                </c:pt>
                <c:pt idx="2118" formatCode="General">
                  <c:v>2.2338095243888998</c:v>
                </c:pt>
                <c:pt idx="2119" formatCode="General">
                  <c:v>2.2294715861237999</c:v>
                </c:pt>
                <c:pt idx="2120" formatCode="General">
                  <c:v>2.2254006974844902</c:v>
                </c:pt>
                <c:pt idx="2121" formatCode="General">
                  <c:v>2.2216083622788001</c:v>
                </c:pt>
                <c:pt idx="2122" formatCode="General">
                  <c:v>2.2181071230578202</c:v>
                </c:pt>
                <c:pt idx="2123" formatCode="General">
                  <c:v>2.2149103560149901</c:v>
                </c:pt>
                <c:pt idx="2124" formatCode="General">
                  <c:v>2.2120318675052801</c:v>
                </c:pt>
                <c:pt idx="2125" formatCode="General">
                  <c:v>2.2094851429653399</c:v>
                </c:pt>
                <c:pt idx="2126" formatCode="General">
                  <c:v>2.2072821487164598</c:v>
                </c:pt>
                <c:pt idx="2127" formatCode="General">
                  <c:v>2.2054315461183598</c:v>
                </c:pt>
                <c:pt idx="2128" formatCode="General">
                  <c:v>2.2039361959530601</c:v>
                </c:pt>
                <c:pt idx="2129" formatCode="General">
                  <c:v>2.2027899490201301</c:v>
                </c:pt>
                <c:pt idx="2130" formatCode="General">
                  <c:v>2.2019740089448199</c:v>
                </c:pt>
                <c:pt idx="2131" formatCode="General">
                  <c:v>2.20145366425607</c:v>
                </c:pt>
                <c:pt idx="2132" formatCode="General">
                  <c:v>2.20117683986531</c:v>
                </c:pt>
                <c:pt idx="2133" formatCode="General">
                  <c:v>2.2010763597810699</c:v>
                </c:pt>
                <c:pt idx="2134" formatCode="General">
                  <c:v>2.2010773919551299</c:v>
                </c:pt>
                <c:pt idx="2135" formatCode="General">
                  <c:v>2.2011097082492501</c:v>
                </c:pt>
                <c:pt idx="2136" formatCode="General">
                  <c:v>2.2011215293315298</c:v>
                </c:pt>
                <c:pt idx="2137" formatCode="General">
                  <c:v>2.2010896502936999</c:v>
                </c:pt>
                <c:pt idx="2138" formatCode="General">
                  <c:v>2.2010213588923802</c:v>
                </c:pt>
                <c:pt idx="2139" formatCode="General">
                  <c:v>2.2009474545473902</c:v>
                </c:pt>
                <c:pt idx="2140" formatCode="General">
                  <c:v>2.2009098596944701</c:v>
                </c:pt>
                <c:pt idx="2141" formatCode="General">
                  <c:v>2.2009489924305101</c:v>
                </c:pt>
                <c:pt idx="2142" formatCode="General">
                  <c:v>2.20109473148973</c:v>
                </c:pt>
                <c:pt idx="2143" formatCode="General">
                  <c:v>2.2013621883715402</c:v>
                </c:pt>
                <c:pt idx="2144" formatCode="General">
                  <c:v>2.2017514800618398</c:v>
                </c:pt>
                <c:pt idx="2145" formatCode="General">
                  <c:v>2.20224993095602</c:v>
                </c:pt>
                <c:pt idx="2146" formatCode="General">
                  <c:v>2.20283528744182</c:v>
                </c:pt>
                <c:pt idx="2147" formatCode="General">
                  <c:v>2.20347902619653</c:v>
                </c:pt>
                <c:pt idx="2148" formatCode="General">
                  <c:v>2.2041493019406899</c:v>
                </c:pt>
                <c:pt idx="2149" formatCode="General">
                  <c:v>2.2048133841921</c:v>
                </c:pt>
                <c:pt idx="2150" formatCode="General">
                  <c:v>2.20543958676507</c:v>
                </c:pt>
                <c:pt idx="2151" formatCode="General">
                  <c:v>2.2059987513666099</c:v>
                </c:pt>
                <c:pt idx="2152" formatCode="General">
                  <c:v>2.2064653552574902</c:v>
                </c:pt>
                <c:pt idx="2153" formatCode="General">
                  <c:v>2.2068183025864698</c:v>
                </c:pt>
                <c:pt idx="2154" formatCode="General">
                  <c:v>2.20704144445688</c:v>
                </c:pt>
                <c:pt idx="2155" formatCode="General">
                  <c:v>2.2071238590822699</c:v>
                </c:pt>
                <c:pt idx="2156" formatCode="General">
                  <c:v>2.2070599102930002</c:v>
                </c:pt>
                <c:pt idx="2157" formatCode="General">
                  <c:v>2.2068490874695401</c:v>
                </c:pt>
                <c:pt idx="2158" formatCode="General">
                  <c:v>2.2064956091533698</c:v>
                </c:pt>
                <c:pt idx="2159" formatCode="General">
                  <c:v>2.20600774283729</c:v>
                </c:pt>
                <c:pt idx="2160" formatCode="General">
                  <c:v>2.2053967531384</c:v>
                </c:pt>
                <c:pt idx="2161" formatCode="General">
                  <c:v>2.2046753424199399</c:v>
                </c:pt>
                <c:pt idx="2162" formatCode="General">
                  <c:v>2.20385540419176</c:v>
                </c:pt>
                <c:pt idx="2163" formatCode="General">
                  <c:v>2.2029449006861102</c:v>
                </c:pt>
                <c:pt idx="2164" formatCode="General">
                  <c:v>2.2019437610516901</c:v>
                </c:pt>
                <c:pt idx="2165" formatCode="General">
                  <c:v>2.2008389671959598</c:v>
                </c:pt>
                <c:pt idx="2166" formatCode="General">
                  <c:v>2.1995995470977001</c:v>
                </c:pt>
                <c:pt idx="2167" formatCode="General">
                  <c:v>2.1981730352330402</c:v>
                </c:pt>
                <c:pt idx="2168" formatCode="General">
                  <c:v>2.1964858159465899</c:v>
                </c:pt>
                <c:pt idx="2169" formatCode="General">
                  <c:v>2.1944499303754101</c:v>
                </c:pt>
                <c:pt idx="2170" formatCode="General">
                  <c:v>2.1919774492467399</c:v>
                </c:pt>
                <c:pt idx="2171" formatCode="General">
                  <c:v>2.18900008232194</c:v>
                </c:pt>
                <c:pt idx="2172" formatCode="General">
                  <c:v>2.1854877856530601</c:v>
                </c:pt>
                <c:pt idx="2173" formatCode="General">
                  <c:v>2.1814587836551298</c:v>
                </c:pt>
                <c:pt idx="2174" formatCode="General">
                  <c:v>2.1769766595094602</c:v>
                </c:pt>
                <c:pt idx="2175" formatCode="General">
                  <c:v>2.1721363001810099</c:v>
                </c:pt>
                <c:pt idx="2176" formatCode="General">
                  <c:v>2.1670451729249698</c:v>
                </c:pt>
                <c:pt idx="2177" formatCode="General">
                  <c:v>2.1618068096596801</c:v>
                </c:pt>
                <c:pt idx="2178" formatCode="General">
                  <c:v>2.15651037862082</c:v>
                </c:pt>
                <c:pt idx="2179" formatCode="General">
                  <c:v>2.1512266780929701</c:v>
                </c:pt>
                <c:pt idx="2180" formatCode="General">
                  <c:v>2.1460087766223301</c:v>
                </c:pt>
                <c:pt idx="2181" formatCode="General">
                  <c:v>2.1408950792686601</c:v>
                </c:pt>
                <c:pt idx="2182" formatCode="General">
                  <c:v>2.13591310454877</c:v>
                </c:pt>
                <c:pt idx="2183" formatCode="General">
                  <c:v>2.1310829867744001</c:v>
                </c:pt>
                <c:pt idx="2184" formatCode="General">
                  <c:v>2.1264202980073699</c:v>
                </c:pt>
                <c:pt idx="2185" formatCode="General">
                  <c:v>2.1219381280994498</c:v>
                </c:pt>
                <c:pt idx="2186" formatCode="General">
                  <c:v>2.1176485184063401</c:v>
                </c:pt>
                <c:pt idx="2187" formatCode="General">
                  <c:v>2.1135633888155998</c:v>
                </c:pt>
                <c:pt idx="2188" formatCode="General">
                  <c:v>2.1096950859088799</c:v>
                </c:pt>
                <c:pt idx="2189" formatCode="General">
                  <c:v>2.1060566460805199</c:v>
                </c:pt>
                <c:pt idx="2190" formatCode="General">
                  <c:v>2.1026618273630202</c:v>
                </c:pt>
                <c:pt idx="2191" formatCode="General">
                  <c:v>2.0995249235129601</c:v>
                </c:pt>
                <c:pt idx="2192" formatCode="General">
                  <c:v>2.09666033518964</c:v>
                </c:pt>
                <c:pt idx="2193" formatCode="General">
                  <c:v>2.0940818375083698</c:v>
                </c:pt>
                <c:pt idx="2194" formatCode="General">
                  <c:v>2.09180145694376</c:v>
                </c:pt>
                <c:pt idx="2195" formatCode="General">
                  <c:v>2.08982786897205</c:v>
                </c:pt>
                <c:pt idx="2196" formatCode="General">
                  <c:v>2.08816429459957</c:v>
                </c:pt>
                <c:pt idx="2197" formatCode="General">
                  <c:v>2.0868059300675901</c:v>
                </c:pt>
                <c:pt idx="2198" formatCode="General">
                  <c:v>2.0857375227465602</c:v>
                </c:pt>
                <c:pt idx="2199" formatCode="General">
                  <c:v>2.0849316500752502</c:v>
                </c:pt>
                <c:pt idx="2200" formatCode="General">
                  <c:v>2.08434912061532</c:v>
                </c:pt>
                <c:pt idx="2201" formatCode="General">
                  <c:v>2.0839426279200701</c:v>
                </c:pt>
                <c:pt idx="2202" formatCode="General">
                  <c:v>2.0836640451011998</c:v>
                </c:pt>
                <c:pt idx="2203" formatCode="General">
                  <c:v>2.0834740040591901</c:v>
                </c:pt>
                <c:pt idx="2204" formatCode="General">
                  <c:v>2.0833505898336999</c:v>
                </c:pt>
                <c:pt idx="2205" formatCode="General">
                  <c:v>2.0832935392015099</c:v>
                </c:pt>
                <c:pt idx="2206" formatCode="General">
                  <c:v>2.0833220756142001</c:v>
                </c:pt>
                <c:pt idx="2207" formatCode="General">
                  <c:v>2.0834674801008601</c:v>
                </c:pt>
                <c:pt idx="2208" formatCode="General">
                  <c:v>2.0837636289882799</c:v>
                </c:pt>
                <c:pt idx="2209" formatCode="General">
                  <c:v>2.0842387981273398</c:v>
                </c:pt>
                <c:pt idx="2210" formatCode="General">
                  <c:v>2.0849105545232098</c:v>
                </c:pt>
                <c:pt idx="2211" formatCode="General">
                  <c:v>2.0857838740086798</c:v>
                </c:pt>
                <c:pt idx="2212" formatCode="General">
                  <c:v>2.0868516348923598</c:v>
                </c:pt>
                <c:pt idx="2213" formatCode="General">
                  <c:v>2.0880964300546601</c:v>
                </c:pt>
                <c:pt idx="2214" formatCode="General">
                  <c:v>2.0894928750476498</c:v>
                </c:pt>
                <c:pt idx="2215" formatCode="General">
                  <c:v>2.0910099292287598</c:v>
                </c:pt>
                <c:pt idx="2216" formatCode="General">
                  <c:v>2.0926130151684101</c:v>
                </c:pt>
                <c:pt idx="2217" formatCode="General">
                  <c:v>2.0942658784024899</c:v>
                </c:pt>
                <c:pt idx="2218" formatCode="General">
                  <c:v>2.0959321980119001</c:v>
                </c:pt>
                <c:pt idx="2219" formatCode="General">
                  <c:v>2.0975769746375499</c:v>
                </c:pt>
                <c:pt idx="2220" formatCode="General">
                  <c:v>2.0991677150441599</c:v>
                </c:pt>
                <c:pt idx="2221" formatCode="General">
                  <c:v>2.10067541859812</c:v>
                </c:pt>
                <c:pt idx="2222" formatCode="General">
                  <c:v>2.1020753593454198</c:v>
                </c:pt>
                <c:pt idx="2223" formatCode="General">
                  <c:v>2.1033476501811901</c:v>
                </c:pt>
                <c:pt idx="2224" formatCode="General">
                  <c:v>2.10447757181158</c:v>
                </c:pt>
                <c:pt idx="2225" formatCode="General">
                  <c:v>2.1054556458386999</c:v>
                </c:pt>
                <c:pt idx="2226" formatCode="General">
                  <c:v>2.1062774245909801</c:v>
                </c:pt>
                <c:pt idx="2227" formatCode="General">
                  <c:v>2.1069429567958502</c:v>
                </c:pt>
                <c:pt idx="2228" formatCode="General">
                  <c:v>2.1074558661202598</c:v>
                </c:pt>
                <c:pt idx="2229" formatCode="General">
                  <c:v>2.1078219515468302</c:v>
                </c:pt>
                <c:pt idx="2230" formatCode="General">
                  <c:v>2.1080471957267402</c:v>
                </c:pt>
                <c:pt idx="2231" formatCode="General">
                  <c:v>2.1081350762822799</c:v>
                </c:pt>
                <c:pt idx="2232" formatCode="General">
                  <c:v>2.10808316384054</c:v>
                </c:pt>
                <c:pt idx="2233" formatCode="General">
                  <c:v>2.1078792280161802</c:v>
                </c:pt>
                <c:pt idx="2234" formatCode="General">
                  <c:v>2.1074975185029601</c:v>
                </c:pt>
                <c:pt idx="2235" formatCode="General">
                  <c:v>2.1068965113552198</c:v>
                </c:pt>
                <c:pt idx="2236" formatCode="General">
                  <c:v>2.1060199536013702</c:v>
                </c:pt>
                <c:pt idx="2237" formatCode="General">
                  <c:v>2.10480294299294</c:v>
                </c:pt>
                <c:pt idx="2238" formatCode="General">
                  <c:v>2.1031834120830002</c:v>
                </c:pt>
                <c:pt idx="2239" formatCode="General">
                  <c:v>2.1011167431625601</c:v>
                </c:pt>
                <c:pt idx="2240" formatCode="General">
                  <c:v>2.0985886400762599</c:v>
                </c:pt>
                <c:pt idx="2241" formatCode="General">
                  <c:v>2.0956209855412999</c:v>
                </c:pt>
                <c:pt idx="2242" formatCode="General">
                  <c:v>2.0922682363351499</c:v>
                </c:pt>
                <c:pt idx="2243" formatCode="General">
                  <c:v>2.0886063133920598</c:v>
                </c:pt>
                <c:pt idx="2244" formatCode="General">
                  <c:v>2.0847188722330698</c:v>
                </c:pt>
                <c:pt idx="2245" formatCode="General">
                  <c:v>2.0806856847177801</c:v>
                </c:pt>
                <c:pt idx="2246" formatCode="General">
                  <c:v>2.0765755703459101</c:v>
                </c:pt>
                <c:pt idx="2247" formatCode="General">
                  <c:v>2.07244387910831</c:v>
                </c:pt>
                <c:pt idx="2248" formatCode="General">
                  <c:v>2.0683331745556002</c:v>
                </c:pt>
                <c:pt idx="2249" formatCode="General">
                  <c:v>2.0642755437353002</c:v>
                </c:pt>
                <c:pt idx="2250" formatCode="General">
                  <c:v>2.0602953490272999</c:v>
                </c:pt>
                <c:pt idx="2251" formatCode="General">
                  <c:v>2.0564117509882598</c:v>
                </c:pt>
                <c:pt idx="2252" formatCode="General">
                  <c:v>2.0526407304012002</c:v>
                </c:pt>
                <c:pt idx="2253" formatCode="General">
                  <c:v>2.04899657254713</c:v>
                </c:pt>
                <c:pt idx="2254" formatCode="General">
                  <c:v>2.0454928829289498</c:v>
                </c:pt>
                <c:pt idx="2255" formatCode="General">
                  <c:v>2.0421432322284399</c:v>
                </c:pt>
                <c:pt idx="2256" formatCode="General">
                  <c:v>2.03896151808837</c:v>
                </c:pt>
                <c:pt idx="2257" formatCode="General">
                  <c:v>2.0359621053400301</c:v>
                </c:pt>
                <c:pt idx="2258" formatCode="General">
                  <c:v>2.0331597757164799</c:v>
                </c:pt>
                <c:pt idx="2259" formatCode="General">
                  <c:v>2.0305694875336902</c:v>
                </c:pt>
                <c:pt idx="2260" formatCode="General">
                  <c:v>2.0282059176970999</c:v>
                </c:pt>
                <c:pt idx="2261" formatCode="General">
                  <c:v>2.02608273655169</c:v>
                </c:pt>
                <c:pt idx="2262" formatCode="General">
                  <c:v>2.0242115594169099</c:v>
                </c:pt>
                <c:pt idx="2263" formatCode="General">
                  <c:v>2.02260054447913</c:v>
                </c:pt>
                <c:pt idx="2264" formatCode="General">
                  <c:v>2.0212526917552198</c:v>
                </c:pt>
                <c:pt idx="2265" formatCode="General">
                  <c:v>2.0201640700755101</c:v>
                </c:pt>
                <c:pt idx="2266" formatCode="General">
                  <c:v>2.0193224603692501</c:v>
                </c:pt>
                <c:pt idx="2267" formatCode="General">
                  <c:v>2.0187071785711699</c:v>
                </c:pt>
                <c:pt idx="2268" formatCode="General">
                  <c:v>2.01829092961637</c:v>
                </c:pt>
                <c:pt idx="2269" formatCode="General">
                  <c:v>2.0180441606597399</c:v>
                </c:pt>
                <c:pt idx="2270" formatCode="General">
                  <c:v>2.0179413861327902</c:v>
                </c:pt>
                <c:pt idx="2271" formatCode="General">
                  <c:v>2.0179676885456801</c:v>
                </c:pt>
                <c:pt idx="2272" formatCode="General">
                  <c:v>2.0181229165510701</c:v>
                </c:pt>
                <c:pt idx="2273" formatCode="General">
                  <c:v>2.0184217778748001</c:v>
                </c:pt>
                <c:pt idx="2274" formatCode="General">
                  <c:v>2.0188897299233401</c:v>
                </c:pt>
                <c:pt idx="2275" formatCode="General">
                  <c:v>2.0195566251041601</c:v>
                </c:pt>
                <c:pt idx="2276" formatCode="General">
                  <c:v>2.02045018507898</c:v>
                </c:pt>
                <c:pt idx="2277" formatCode="General">
                  <c:v>2.0215912211587699</c:v>
                </c:pt>
                <c:pt idx="2278" formatCode="General">
                  <c:v>2.0229910823847899</c:v>
                </c:pt>
                <c:pt idx="2279" formatCode="General">
                  <c:v>2.0246510228374999</c:v>
                </c:pt>
                <c:pt idx="2280" formatCode="General">
                  <c:v>2.0265628108437399</c:v>
                </c:pt>
                <c:pt idx="2281" formatCode="General">
                  <c:v>2.0287099503834001</c:v>
                </c:pt>
                <c:pt idx="2282" formatCode="General">
                  <c:v>2.0310690971831402</c:v>
                </c:pt>
                <c:pt idx="2283" formatCode="General">
                  <c:v>2.0336114620828498</c:v>
                </c:pt>
                <c:pt idx="2284" formatCode="General">
                  <c:v>2.0363041365239298</c:v>
                </c:pt>
                <c:pt idx="2285" formatCode="General">
                  <c:v>2.0391113465894501</c:v>
                </c:pt>
                <c:pt idx="2286" formatCode="General">
                  <c:v>2.0419956632335001</c:v>
                </c:pt>
                <c:pt idx="2287" formatCode="General">
                  <c:v>2.0449191889926999</c:v>
                </c:pt>
                <c:pt idx="2288" formatCode="General">
                  <c:v>2.0478447217362699</c:v>
                </c:pt>
                <c:pt idx="2289" formatCode="General">
                  <c:v>2.0507368740346199</c:v>
                </c:pt>
                <c:pt idx="2290" formatCode="General">
                  <c:v>2.0535631081796</c:v>
                </c:pt>
                <c:pt idx="2291" formatCode="General">
                  <c:v>2.0562946343503499</c:v>
                </c:pt>
                <c:pt idx="2292" formatCode="General">
                  <c:v>2.05890711319373</c:v>
                </c:pt>
                <c:pt idx="2293" formatCode="General">
                  <c:v>2.0613811027103099</c:v>
                </c:pt>
                <c:pt idx="2294" formatCode="General">
                  <c:v>2.06370219005681</c:v>
                </c:pt>
                <c:pt idx="2295" formatCode="General">
                  <c:v>2.06586074854471</c:v>
                </c:pt>
                <c:pt idx="2296" formatCode="General">
                  <c:v>2.06785125675529</c:v>
                </c:pt>
                <c:pt idx="2297" formatCode="General">
                  <c:v>2.0696711121898801</c:v>
                </c:pt>
                <c:pt idx="2298" formatCode="General">
                  <c:v>2.0713188760418499</c:v>
                </c:pt>
                <c:pt idx="2299" formatCode="General">
                  <c:v>2.0727919212665</c:v>
                </c:pt>
                <c:pt idx="2300" formatCode="General">
                  <c:v>2.07408356184437</c:v>
                </c:pt>
                <c:pt idx="2301" formatCode="General">
                  <c:v>2.07517996432773</c:v>
                </c:pt>
                <c:pt idx="2302" formatCode="General">
                  <c:v>2.0760575065555402</c:v>
                </c:pt>
                <c:pt idx="2303" formatCode="General">
                  <c:v>2.0766816804577499</c:v>
                </c:pt>
                <c:pt idx="2304" formatCode="General">
                  <c:v>2.0770088820747699</c:v>
                </c:pt>
                <c:pt idx="2305" formatCode="General">
                  <c:v>2.07699206465273</c:v>
                </c:pt>
                <c:pt idx="2306" formatCode="General">
                  <c:v>2.07658992071251</c:v>
                </c:pt>
                <c:pt idx="2307" formatCode="General">
                  <c:v>2.0757772991354502</c:v>
                </c:pt>
                <c:pt idx="2308" formatCode="General">
                  <c:v>2.0745531320722401</c:v>
                </c:pt>
                <c:pt idx="2309" formatCode="General">
                  <c:v>2.0729426025136402</c:v>
                </c:pt>
                <c:pt idx="2310" formatCode="General">
                  <c:v>2.07099276288562</c:v>
                </c:pt>
                <c:pt idx="2311" formatCode="General">
                  <c:v>2.0687637410567601</c:v>
                </c:pt>
                <c:pt idx="2312" formatCode="General">
                  <c:v>2.06631910373136</c:v>
                </c:pt>
                <c:pt idx="2313" formatCode="General">
                  <c:v>2.0637183218364101</c:v>
                </c:pt>
                <c:pt idx="2314" formatCode="General">
                  <c:v>2.0610125642410502</c:v>
                </c:pt>
                <c:pt idx="2315" formatCode="General">
                  <c:v>2.0582435183468402</c:v>
                </c:pt>
                <c:pt idx="2316" formatCode="General">
                  <c:v>2.0554442088593601</c:v>
                </c:pt>
                <c:pt idx="2317" formatCode="General">
                  <c:v>2.0526407581499502</c:v>
                </c:pt>
                <c:pt idx="2318" formatCode="General">
                  <c:v>2.04985433603209</c:v>
                </c:pt>
                <c:pt idx="2319" formatCode="General">
                  <c:v>2.0471028911126501</c:v>
                </c:pt>
                <c:pt idx="2320" formatCode="General">
                  <c:v>2.0444025093992502</c:v>
                </c:pt>
                <c:pt idx="2321" formatCode="General">
                  <c:v>2.0417683902222801</c:v>
                </c:pt>
                <c:pt idx="2322" formatCode="General">
                  <c:v>2.03921549215872</c:v>
                </c:pt>
                <c:pt idx="2323" formatCode="General">
                  <c:v>2.0367589157068702</c:v>
                </c:pt>
                <c:pt idx="2324" formatCode="General">
                  <c:v>2.0344140793604</c:v>
                </c:pt>
                <c:pt idx="2325" formatCode="General">
                  <c:v>2.03219672574558</c:v>
                </c:pt>
                <c:pt idx="2326" formatCode="General">
                  <c:v>2.03012277182571</c:v>
                </c:pt>
                <c:pt idx="2327" formatCode="General">
                  <c:v>2.0282079955720098</c:v>
                </c:pt>
                <c:pt idx="2328" formatCode="General">
                  <c:v>2.02646753434805</c:v>
                </c:pt>
                <c:pt idx="2329" formatCode="General">
                  <c:v>2.0249151634146201</c:v>
                </c:pt>
                <c:pt idx="2330" formatCode="General">
                  <c:v>2.0235623371573999</c:v>
                </c:pt>
                <c:pt idx="2331" formatCode="General">
                  <c:v>2.0224170272056599</c:v>
                </c:pt>
                <c:pt idx="2332" formatCode="General">
                  <c:v>2.0214824979936199</c:v>
                </c:pt>
                <c:pt idx="2333" formatCode="General">
                  <c:v>2.0207563245132101</c:v>
                </c:pt>
                <c:pt idx="2334" formatCode="General">
                  <c:v>2.0202301377673599</c:v>
                </c:pt>
                <c:pt idx="2335" formatCode="General">
                  <c:v>2.0198906647960602</c:v>
                </c:pt>
                <c:pt idx="2336" formatCode="General">
                  <c:v>2.01972243652793</c:v>
                </c:pt>
                <c:pt idx="2337" formatCode="General">
                  <c:v>2.0197119535327301</c:v>
                </c:pt>
                <c:pt idx="2338" formatCode="General">
                  <c:v>2.0198522765381601</c:v>
                </c:pt>
                <c:pt idx="2339" formatCode="General">
                  <c:v>2.0201464364322499</c:v>
                </c:pt>
                <c:pt idx="2340" formatCode="General">
                  <c:v>2.0206082718806901</c:v>
                </c:pt>
                <c:pt idx="2341" formatCode="General">
                  <c:v>2.0212603409926602</c:v>
                </c:pt>
                <c:pt idx="2342" formatCode="General">
                  <c:v>2.0221297859990499</c:v>
                </c:pt>
                <c:pt idx="2343" formatCode="General">
                  <c:v>2.02324367445495</c:v>
                </c:pt>
                <c:pt idx="2344" formatCode="General">
                  <c:v>2.02462513654846</c:v>
                </c:pt>
                <c:pt idx="2345" formatCode="General">
                  <c:v>2.0262909215127198</c:v>
                </c:pt>
                <c:pt idx="2346" formatCode="General">
                  <c:v>2.0282503299541501</c:v>
                </c:pt>
                <c:pt idx="2347" formatCode="General">
                  <c:v>2.0305051260935101</c:v>
                </c:pt>
                <c:pt idx="2348" formatCode="General">
                  <c:v>2.0330499851724801</c:v>
                </c:pt>
                <c:pt idx="2349" formatCode="General">
                  <c:v>2.0358731599877999</c:v>
                </c:pt>
                <c:pt idx="2350" formatCode="General">
                  <c:v>2.03895710225606</c:v>
                </c:pt>
                <c:pt idx="2351" formatCode="General">
                  <c:v>2.0422791878369702</c:v>
                </c:pt>
                <c:pt idx="2352" formatCode="General">
                  <c:v>2.0458122791036102</c:v>
                </c:pt>
                <c:pt idx="2353" formatCode="General">
                  <c:v>2.0495253760057501</c:v>
                </c:pt>
                <c:pt idx="2354" formatCode="General">
                  <c:v>2.0533843213008902</c:v>
                </c:pt>
                <c:pt idx="2355" formatCode="General">
                  <c:v>2.05735260976238</c:v>
                </c:pt>
                <c:pt idx="2356" formatCode="General">
                  <c:v>2.0613923159041301</c:v>
                </c:pt>
                <c:pt idx="2357" formatCode="General">
                  <c:v>2.0654651288343802</c:v>
                </c:pt>
                <c:pt idx="2358" formatCode="General">
                  <c:v>2.0695334561686001</c:v>
                </c:pt>
                <c:pt idx="2359" formatCode="General">
                  <c:v>2.0735615345027401</c:v>
                </c:pt>
                <c:pt idx="2360" formatCode="General">
                  <c:v>2.0775164642578301</c:v>
                </c:pt>
                <c:pt idx="2361" formatCode="General">
                  <c:v>2.0813690734568699</c:v>
                </c:pt>
                <c:pt idx="2362" formatCode="General">
                  <c:v>2.0850945088416402</c:v>
                </c:pt>
                <c:pt idx="2363" formatCode="General">
                  <c:v>2.0886724534519199</c:v>
                </c:pt>
                <c:pt idx="2364" formatCode="General">
                  <c:v>2.09208687731818</c:v>
                </c:pt>
                <c:pt idx="2365" formatCode="General">
                  <c:v>2.0953252446777202</c:v>
                </c:pt>
                <c:pt idx="2366" formatCode="General">
                  <c:v>2.0983771355070102</c:v>
                </c:pt>
                <c:pt idx="2367" formatCode="General">
                  <c:v>2.1012323089682199</c:v>
                </c:pt>
                <c:pt idx="2368" formatCode="General">
                  <c:v>2.1038783682541502</c:v>
                </c:pt>
                <c:pt idx="2369" formatCode="General">
                  <c:v>2.1062984032266301</c:v>
                </c:pt>
                <c:pt idx="2370" formatCode="General">
                  <c:v>2.1084692738708402</c:v>
                </c:pt>
                <c:pt idx="2371" formatCode="General">
                  <c:v>2.1103614455851001</c:v>
                </c:pt>
                <c:pt idx="2372" formatCode="General">
                  <c:v>2.1119412621249398</c:v>
                </c:pt>
                <c:pt idx="2373" formatCode="General">
                  <c:v>2.1131759675598798</c:v>
                </c:pt>
                <c:pt idx="2374" formatCode="General">
                  <c:v>2.11404062031631</c:v>
                </c:pt>
                <c:pt idx="2375" formatCode="General">
                  <c:v>2.1145247717415301</c:v>
                </c:pt>
                <c:pt idx="2376" formatCode="General">
                  <c:v>2.1146363316911398</c:v>
                </c:pt>
                <c:pt idx="2377" formatCode="General">
                  <c:v>2.1144010252519099</c:v>
                </c:pt>
                <c:pt idx="2378" formatCode="General">
                  <c:v>2.1138578022913701</c:v>
                </c:pt>
                <c:pt idx="2379" formatCode="General">
                  <c:v>2.11305221120063</c:v>
                </c:pt>
                <c:pt idx="2380" formatCode="General">
                  <c:v>2.1120301182697001</c:v>
                </c:pt>
                <c:pt idx="2381" formatCode="General">
                  <c:v>2.1108333435822901</c:v>
                </c:pt>
                <c:pt idx="2382" formatCode="General">
                  <c:v>2.10949760579796</c:v>
                </c:pt>
                <c:pt idx="2383" formatCode="General">
                  <c:v>2.1080523271726999</c:v>
                </c:pt>
                <c:pt idx="2384" formatCode="General">
                  <c:v>2.1065215500609802</c:v>
                </c:pt>
                <c:pt idx="2385" formatCode="General">
                  <c:v>2.1049252981522701</c:v>
                </c:pt>
                <c:pt idx="2386" formatCode="General">
                  <c:v>2.1032809435475399</c:v>
                </c:pt>
                <c:pt idx="2387" formatCode="General">
                  <c:v>2.10160435852552</c:v>
                </c:pt>
                <c:pt idx="2388" formatCode="General">
                  <c:v>2.0999107801836701</c:v>
                </c:pt>
                <c:pt idx="2389" formatCode="General">
                  <c:v>2.0982153969059198</c:v>
                </c:pt>
                <c:pt idx="2390" formatCode="General">
                  <c:v>2.09653369792533</c:v>
                </c:pt>
                <c:pt idx="2391" formatCode="General">
                  <c:v>2.0948816314733598</c:v>
                </c:pt>
                <c:pt idx="2392" formatCode="General">
                  <c:v>2.09327560740094</c:v>
                </c:pt>
                <c:pt idx="2393" formatCode="General">
                  <c:v>2.0917323650988102</c:v>
                </c:pt>
                <c:pt idx="2394" formatCode="General">
                  <c:v>2.0902687117736498</c:v>
                </c:pt>
                <c:pt idx="2395" formatCode="General">
                  <c:v>2.0889011231814099</c:v>
                </c:pt>
                <c:pt idx="2396" formatCode="General">
                  <c:v>2.0876451932756601</c:v>
                </c:pt>
                <c:pt idx="2397" formatCode="General">
                  <c:v>2.0865149280619901</c:v>
                </c:pt>
                <c:pt idx="2398" formatCode="General">
                  <c:v>2.0855219125365601</c:v>
                </c:pt>
                <c:pt idx="2399" formatCode="General">
                  <c:v>2.0846744483521098</c:v>
                </c:pt>
                <c:pt idx="2400" formatCode="General">
                  <c:v>2.0839768647324801</c:v>
                </c:pt>
                <c:pt idx="2401" formatCode="General">
                  <c:v>2.0834293197798801</c:v>
                </c:pt>
                <c:pt idx="2402" formatCode="General">
                  <c:v>2.0830284622704198</c:v>
                </c:pt>
                <c:pt idx="2403" formatCode="General">
                  <c:v>2.0827692077156699</c:v>
                </c:pt>
                <c:pt idx="2404" formatCode="General">
                  <c:v>2.08264752283901</c:v>
                </c:pt>
                <c:pt idx="2405" formatCode="General">
                  <c:v>2.0826635889399698</c:v>
                </c:pt>
                <c:pt idx="2406" formatCode="General">
                  <c:v>2.0828243152338701</c:v>
                </c:pt>
                <c:pt idx="2407" formatCode="General">
                  <c:v>2.08314423893064</c:v>
                </c:pt>
                <c:pt idx="2408" formatCode="General">
                  <c:v>2.0836444541815</c:v>
                </c:pt>
                <c:pt idx="2409" formatCode="General">
                  <c:v>2.0843500164044202</c:v>
                </c:pt>
                <c:pt idx="2410" formatCode="General">
                  <c:v>2.08528677388898</c:v>
                </c:pt>
                <c:pt idx="2411" formatCode="General">
                  <c:v>2.0864785493370799</c:v>
                </c:pt>
                <c:pt idx="2412" formatCode="General">
                  <c:v>2.08794518878674</c:v>
                </c:pt>
                <c:pt idx="2413" formatCode="General">
                  <c:v>2.0897015402507302</c:v>
                </c:pt>
                <c:pt idx="2414" formatCode="General">
                  <c:v>2.09175713982683</c:v>
                </c:pt>
                <c:pt idx="2415" formatCode="General">
                  <c:v>2.0941163035337498</c:v>
                </c:pt>
                <c:pt idx="2416" formatCode="General">
                  <c:v>2.0967783746865498</c:v>
                </c:pt>
                <c:pt idx="2417" formatCode="General">
                  <c:v>2.0997379733041002</c:v>
                </c:pt>
                <c:pt idx="2418" formatCode="General">
                  <c:v>2.1029851830902699</c:v>
                </c:pt>
                <c:pt idx="2419" formatCode="General">
                  <c:v>2.1065056741834498</c:v>
                </c:pt>
                <c:pt idx="2420" formatCode="General">
                  <c:v>2.1102807965171602</c:v>
                </c:pt>
                <c:pt idx="2421" formatCode="General">
                  <c:v>2.1142876959421901</c:v>
                </c:pt>
                <c:pt idx="2422" formatCode="General">
                  <c:v>2.1184995095213899</c:v>
                </c:pt>
                <c:pt idx="2423" formatCode="General">
                  <c:v>2.1228856915493699</c:v>
                </c:pt>
                <c:pt idx="2424" formatCode="General">
                  <c:v>2.1274125096986398</c:v>
                </c:pt>
                <c:pt idx="2425" formatCode="General">
                  <c:v>2.1320437319780501</c:v>
                </c:pt>
                <c:pt idx="2426" formatCode="General">
                  <c:v>2.1367415150002098</c:v>
                </c:pt>
                <c:pt idx="2427" formatCode="General">
                  <c:v>2.14146737405839</c:v>
                </c:pt>
                <c:pt idx="2428" formatCode="General">
                  <c:v>2.1461833851560899</c:v>
                </c:pt>
                <c:pt idx="2429" formatCode="General">
                  <c:v>2.1508532388237098</c:v>
                </c:pt>
                <c:pt idx="2430" formatCode="General">
                  <c:v>2.15544323880588</c:v>
                </c:pt>
                <c:pt idx="2431" formatCode="General">
                  <c:v>2.1599230260320499</c:v>
                </c:pt>
                <c:pt idx="2432" formatCode="General">
                  <c:v>2.1642659075887898</c:v>
                </c:pt>
                <c:pt idx="2433" formatCode="General">
                  <c:v>2.1684486787038399</c:v>
                </c:pt>
                <c:pt idx="2434" formatCode="General">
                  <c:v>2.1724508797494</c:v>
                </c:pt>
                <c:pt idx="2435" formatCode="General">
                  <c:v>2.1762535290060701</c:v>
                </c:pt>
                <c:pt idx="2436" formatCode="General">
                  <c:v>2.1798375272241701</c:v>
                </c:pt>
                <c:pt idx="2437" formatCode="General">
                  <c:v>2.1831821362828201</c:v>
                </c:pt>
                <c:pt idx="2438" formatCode="General">
                  <c:v>2.1862641385175001</c:v>
                </c:pt>
                <c:pt idx="2439" formatCode="General">
                  <c:v>2.18905835753838</c:v>
                </c:pt>
                <c:pt idx="2440" formatCode="General">
                  <c:v>2.1915399857041402</c:v>
                </c:pt>
                <c:pt idx="2441" formatCode="General">
                  <c:v>2.1936885167645399</c:v>
                </c:pt>
                <c:pt idx="2442" formatCode="General">
                  <c:v>2.1954922049822301</c:v>
                </c:pt>
                <c:pt idx="2443" formatCode="General">
                  <c:v>2.1969513840752999</c:v>
                </c:pt>
                <c:pt idx="2444" formatCode="General">
                  <c:v>2.1980792174739299</c:v>
                </c:pt>
                <c:pt idx="2445" formatCode="General">
                  <c:v>2.19889953129461</c:v>
                </c:pt>
                <c:pt idx="2446" formatCode="General">
                  <c:v>2.1994426465618502</c:v>
                </c:pt>
                <c:pt idx="2447" formatCode="General">
                  <c:v>2.1997407834490699</c:v>
                </c:pt>
                <c:pt idx="2448" formatCode="General">
                  <c:v>2.19982439595934</c:v>
                </c:pt>
                <c:pt idx="2449" formatCode="General">
                  <c:v>2.19972007093688</c:v>
                </c:pt>
                <c:pt idx="2450" formatCode="General">
                  <c:v>2.1994499243496701</c:v>
                </c:pt>
                <c:pt idx="2451" formatCode="General">
                  <c:v>2.1990320464215598</c:v>
                </c:pt>
                <c:pt idx="2452" formatCode="General">
                  <c:v>2.1984814839145801</c:v>
                </c:pt>
                <c:pt idx="2453" formatCode="General">
                  <c:v>2.1978113615384198</c:v>
                </c:pt>
                <c:pt idx="2454" formatCode="General">
                  <c:v>2.1970339020079401</c:v>
                </c:pt>
                <c:pt idx="2455" formatCode="General">
                  <c:v>2.1961612343645598</c:v>
                </c:pt>
                <c:pt idx="2456" formatCode="General">
                  <c:v>2.1952059634161998</c:v>
                </c:pt>
                <c:pt idx="2457" formatCode="General">
                  <c:v>2.1941815159852802</c:v>
                </c:pt>
                <c:pt idx="2458" formatCode="General">
                  <c:v>2.1931022954260602</c:v>
                </c:pt>
                <c:pt idx="2459" formatCode="General">
                  <c:v>2.1919836762057501</c:v>
                </c:pt>
                <c:pt idx="2460" formatCode="General">
                  <c:v>2.1908418631260398</c:v>
                </c:pt>
                <c:pt idx="2461" formatCode="General">
                  <c:v>2.1896936299513001</c:v>
                </c:pt>
                <c:pt idx="2462" formatCode="General">
                  <c:v>2.1885559434221902</c:v>
                </c:pt>
                <c:pt idx="2463" formatCode="General">
                  <c:v>2.1874454746960401</c:v>
                </c:pt>
                <c:pt idx="2464" formatCode="General">
                  <c:v>2.1863780063678302</c:v>
                </c:pt>
                <c:pt idx="2465" formatCode="General">
                  <c:v>2.1853677660898798</c:v>
                </c:pt>
                <c:pt idx="2466" formatCode="General">
                  <c:v>2.18442676341627</c:v>
                </c:pt>
                <c:pt idx="2467" formatCode="General">
                  <c:v>2.1835642737340102</c:v>
                </c:pt>
                <c:pt idx="2468" formatCode="General">
                  <c:v>2.1827866829291702</c:v>
                </c:pt>
                <c:pt idx="2469" formatCode="General">
                  <c:v>2.1820979322479599</c:v>
                </c:pt>
                <c:pt idx="2470" formatCode="General">
                  <c:v>2.18150071870101</c:v>
                </c:pt>
                <c:pt idx="2471" formatCode="General">
                  <c:v>2.1809983709613801</c:v>
                </c:pt>
                <c:pt idx="2472" formatCode="General">
                  <c:v>2.1805969875688</c:v>
                </c:pt>
                <c:pt idx="2473" formatCode="General">
                  <c:v>2.1803071710173501</c:v>
                </c:pt>
                <c:pt idx="2474" formatCode="General">
                  <c:v>2.1801447253864001</c:v>
                </c:pt>
                <c:pt idx="2475" formatCode="General">
                  <c:v>2.18013005704942</c:v>
                </c:pt>
                <c:pt idx="2476" formatCode="General">
                  <c:v>2.18028652926081</c:v>
                </c:pt>
                <c:pt idx="2477" formatCode="General">
                  <c:v>2.18063836691841</c:v>
                </c:pt>
                <c:pt idx="2478" formatCode="General">
                  <c:v>2.1812087241478602</c:v>
                </c:pt>
                <c:pt idx="2479" formatCode="General">
                  <c:v>2.1820182898307601</c:v>
                </c:pt>
                <c:pt idx="2480" formatCode="General">
                  <c:v>2.18308451065261</c:v>
                </c:pt>
                <c:pt idx="2481" formatCode="General">
                  <c:v>2.1844213071779901</c:v>
                </c:pt>
                <c:pt idx="2482" formatCode="General">
                  <c:v>2.1860390841530899</c:v>
                </c:pt>
                <c:pt idx="2483" formatCode="General">
                  <c:v>2.1879448544802398</c:v>
                </c:pt>
                <c:pt idx="2484" formatCode="General">
                  <c:v>2.1901423534096498</c:v>
                </c:pt>
                <c:pt idx="2485" formatCode="General">
                  <c:v>2.1926320783879998</c:v>
                </c:pt>
                <c:pt idx="2486" formatCode="General">
                  <c:v>2.19541123514374</c:v>
                </c:pt>
                <c:pt idx="2487" formatCode="General">
                  <c:v>2.1984736002882599</c:v>
                </c:pt>
                <c:pt idx="2488" formatCode="General">
                  <c:v>2.20180932883392</c:v>
                </c:pt>
                <c:pt idx="2489" formatCode="General">
                  <c:v>2.20540474597769</c:v>
                </c:pt>
                <c:pt idx="2490" formatCode="General">
                  <c:v>2.20924216920681</c:v>
                </c:pt>
                <c:pt idx="2491" formatCode="General">
                  <c:v>2.2132998103561601</c:v>
                </c:pt>
                <c:pt idx="2492" formatCode="General">
                  <c:v>2.21755180728276</c:v>
                </c:pt>
                <c:pt idx="2493" formatCode="General">
                  <c:v>2.2219684299425801</c:v>
                </c:pt>
                <c:pt idx="2494" formatCode="General">
                  <c:v>2.2265164941228299</c:v>
                </c:pt>
                <c:pt idx="2495" formatCode="General">
                  <c:v>2.2311599964988602</c:v>
                </c:pt>
                <c:pt idx="2496" formatCode="General">
                  <c:v>2.2358609567349701</c:v>
                </c:pt>
                <c:pt idx="2497" formatCode="General">
                  <c:v>2.24058041755849</c:v>
                </c:pt>
                <c:pt idx="2498" formatCode="General">
                  <c:v>2.2452795161099299</c:v>
                </c:pt>
                <c:pt idx="2499" formatCode="General">
                  <c:v>2.2499205063033698</c:v>
                </c:pt>
                <c:pt idx="2500" formatCode="General">
                  <c:v>2.2544675923450099</c:v>
                </c:pt>
                <c:pt idx="2501" formatCode="General">
                  <c:v>2.25888744058043</c:v>
                </c:pt>
                <c:pt idx="2502" formatCode="General">
                  <c:v>2.2631492988380102</c:v>
                </c:pt>
                <c:pt idx="2503" formatCode="General">
                  <c:v>2.2672246511376302</c:v>
                </c:pt>
                <c:pt idx="2504" formatCode="General">
                  <c:v>2.2710867853724999</c:v>
                </c:pt>
                <c:pt idx="2505" formatCode="General">
                  <c:v>2.2747103206714598</c:v>
                </c:pt>
                <c:pt idx="2506" formatCode="General">
                  <c:v>2.27807134706726</c:v>
                </c:pt>
                <c:pt idx="2507" formatCode="General">
                  <c:v>2.2811484659902002</c:v>
                </c:pt>
                <c:pt idx="2508" formatCode="General">
                  <c:v>2.2839247874640201</c:v>
                </c:pt>
                <c:pt idx="2509" formatCode="General">
                  <c:v>2.28639039025721</c:v>
                </c:pt>
                <c:pt idx="2510" formatCode="General">
                  <c:v>2.2885442902999</c:v>
                </c:pt>
                <c:pt idx="2511" formatCode="General">
                  <c:v>2.2903949403671402</c:v>
                </c:pt>
                <c:pt idx="2512" formatCode="General">
                  <c:v>2.29195883106651</c:v>
                </c:pt>
                <c:pt idx="2513" formatCode="General">
                  <c:v>2.2932575832325801</c:v>
                </c:pt>
                <c:pt idx="2514" formatCode="General">
                  <c:v>2.2943145006218599</c:v>
                </c:pt>
                <c:pt idx="2515" formatCode="General">
                  <c:v>2.2951515886538001</c:v>
                </c:pt>
                <c:pt idx="2516" formatCode="General">
                  <c:v>2.29578764809688</c:v>
                </c:pt>
                <c:pt idx="2517" formatCode="General">
                  <c:v>2.2962375513569002</c:v>
                </c:pt>
                <c:pt idx="2518" formatCode="General">
                  <c:v>2.29651246165658</c:v>
                </c:pt>
                <c:pt idx="2519" formatCode="General">
                  <c:v>2.2966206294642202</c:v>
                </c:pt>
                <c:pt idx="2520" formatCode="General">
                  <c:v>2.2965684323015498</c:v>
                </c:pt>
                <c:pt idx="2521" formatCode="General">
                  <c:v>2.2963614211427199</c:v>
                </c:pt>
                <c:pt idx="2522" formatCode="General">
                  <c:v>2.2960052354698801</c:v>
                </c:pt>
                <c:pt idx="2523" formatCode="General">
                  <c:v>2.29550632306705</c:v>
                </c:pt>
                <c:pt idx="2524" formatCode="General">
                  <c:v>2.29487244674324</c:v>
                </c:pt>
                <c:pt idx="2525" formatCode="General">
                  <c:v>2.2941129847200901</c:v>
                </c:pt>
                <c:pt idx="2526" formatCode="General">
                  <c:v>2.29323904201547</c:v>
                </c:pt>
                <c:pt idx="2527" formatCode="General">
                  <c:v>2.2922633927374001</c:v>
                </c:pt>
                <c:pt idx="2528" formatCode="General">
                  <c:v>2.2912002718576798</c:v>
                </c:pt>
                <c:pt idx="2529" formatCode="General">
                  <c:v>2.2900650328570702</c:v>
                </c:pt>
                <c:pt idx="2530" formatCode="General">
                  <c:v>2.2888736877508302</c:v>
                </c:pt>
                <c:pt idx="2531" formatCode="General">
                  <c:v>2.2876423522732301</c:v>
                </c:pt>
                <c:pt idx="2532" formatCode="General">
                  <c:v>2.2863866358892699</c:v>
                </c:pt>
                <c:pt idx="2533" formatCode="General">
                  <c:v>2.2851210470573502</c:v>
                </c:pt>
                <c:pt idx="2534" formatCode="General">
                  <c:v>2.2838585263805098</c:v>
                </c:pt>
                <c:pt idx="2535" formatCode="General">
                  <c:v>2.2826102592811002</c:v>
                </c:pt>
                <c:pt idx="2536" formatCode="General">
                  <c:v>2.2813859243915502</c:v>
                </c:pt>
                <c:pt idx="2537" formatCode="General">
                  <c:v>2.2801944642874101</c:v>
                </c:pt>
                <c:pt idx="2538" formatCode="General">
                  <c:v>2.27904530277547</c:v>
                </c:pt>
                <c:pt idx="2539" formatCode="General">
                  <c:v>2.27794972046655</c:v>
                </c:pt>
                <c:pt idx="2540" formatCode="General">
                  <c:v>2.2769219517511599</c:v>
                </c:pt>
                <c:pt idx="2541" formatCode="General">
                  <c:v>2.2759796030714101</c:v>
                </c:pt>
                <c:pt idx="2542" formatCode="General">
                  <c:v>2.27514323471252</c:v>
                </c:pt>
                <c:pt idx="2543" formatCode="General">
                  <c:v>2.2744352698483801</c:v>
                </c:pt>
                <c:pt idx="2544" formatCode="General">
                  <c:v>2.2738786111998301</c:v>
                </c:pt>
                <c:pt idx="2545" formatCode="General">
                  <c:v>2.2734953595895999</c:v>
                </c:pt>
                <c:pt idx="2546" formatCode="General">
                  <c:v>2.2733058834524398</c:v>
                </c:pt>
                <c:pt idx="2547" formatCode="General">
                  <c:v>2.2733283013496801</c:v>
                </c:pt>
                <c:pt idx="2548" formatCode="General">
                  <c:v>2.2735783042276299</c:v>
                </c:pt>
                <c:pt idx="2549" formatCode="General">
                  <c:v>2.2740691886850302</c:v>
                </c:pt>
                <c:pt idx="2550" formatCode="General">
                  <c:v>2.2748119774278099</c:v>
                </c:pt>
                <c:pt idx="2551" formatCode="General">
                  <c:v>2.2758155358841701</c:v>
                </c:pt>
                <c:pt idx="2552" formatCode="General">
                  <c:v>2.2770866304377302</c:v>
                </c:pt>
                <c:pt idx="2553" formatCode="General">
                  <c:v>2.2786299026902501</c:v>
                </c:pt>
                <c:pt idx="2554" formatCode="General">
                  <c:v>2.2804477535587799</c:v>
                </c:pt>
                <c:pt idx="2555" formatCode="General">
                  <c:v>2.2825401430458698</c:v>
                </c:pt>
                <c:pt idx="2556" formatCode="General">
                  <c:v>2.2849043193340499</c:v>
                </c:pt>
                <c:pt idx="2557" formatCode="General">
                  <c:v>2.2875344970160101</c:v>
                </c:pt>
                <c:pt idx="2558" formatCode="General">
                  <c:v>2.2904215103379699</c:v>
                </c:pt>
                <c:pt idx="2559" formatCode="General">
                  <c:v>2.29355247384163</c:v>
                </c:pt>
                <c:pt idx="2560" formatCode="General">
                  <c:v>2.2969104893424901</c:v>
                </c:pt>
                <c:pt idx="2561" formatCode="General">
                  <c:v>2.3004744435432101</c:v>
                </c:pt>
                <c:pt idx="2562" formatCode="General">
                  <c:v>2.3042189427986899</c:v>
                </c:pt>
                <c:pt idx="2563" formatCode="General">
                  <c:v>2.3081144282263302</c:v>
                </c:pt>
                <c:pt idx="2564" formatCode="General">
                  <c:v>2.31212750316045</c:v>
                </c:pt>
                <c:pt idx="2565" formatCode="General">
                  <c:v>2.3162214844856401</c:v>
                </c:pt>
                <c:pt idx="2566" formatCode="General">
                  <c:v>2.3203571603818398</c:v>
                </c:pt>
                <c:pt idx="2567" formatCode="General">
                  <c:v>2.3244937036946198</c:v>
                </c:pt>
                <c:pt idx="2568" formatCode="General">
                  <c:v>2.3285896612580101</c:v>
                </c:pt>
                <c:pt idx="2569" formatCode="General">
                  <c:v>2.33260392812018</c:v>
                </c:pt>
                <c:pt idx="2570" formatCode="General">
                  <c:v>2.3364966361970998</c:v>
                </c:pt>
                <c:pt idx="2571" formatCode="General">
                  <c:v>2.34022994769711</c:v>
                </c:pt>
                <c:pt idx="2572" formatCode="General">
                  <c:v>2.3437688343347598</c:v>
                </c:pt>
                <c:pt idx="2573" formatCode="General">
                  <c:v>2.3470820021614101</c:v>
                </c:pt>
                <c:pt idx="2574" formatCode="General">
                  <c:v>2.35014311764502</c:v>
                </c:pt>
                <c:pt idx="2575" formatCode="General">
                  <c:v>2.3529323395639299</c:v>
                </c:pt>
                <c:pt idx="2576" formatCode="General">
                  <c:v>2.3554378782747101</c:v>
                </c:pt>
                <c:pt idx="2577" formatCode="General">
                  <c:v>2.3576570345047099</c:v>
                </c:pt>
                <c:pt idx="2578" formatCode="General">
                  <c:v>2.3595961321338002</c:v>
                </c:pt>
                <c:pt idx="2579" formatCode="General">
                  <c:v>2.3612690806462702</c:v>
                </c:pt>
                <c:pt idx="2580" formatCode="General">
                  <c:v>2.36269471536641</c:v>
                </c:pt>
                <c:pt idx="2581" formatCode="General">
                  <c:v>2.3638937897139001</c:v>
                </c:pt>
                <c:pt idx="2582" formatCode="General">
                  <c:v>2.3648860766806399</c:v>
                </c:pt>
                <c:pt idx="2583" formatCode="General">
                  <c:v>2.3656883273239599</c:v>
                </c:pt>
                <c:pt idx="2584" formatCode="General">
                  <c:v>2.3663131874438199</c:v>
                </c:pt>
                <c:pt idx="2585" formatCode="General">
                  <c:v>2.3667689939954499</c:v>
                </c:pt>
                <c:pt idx="2586" formatCode="General">
                  <c:v>2.3670602173795499</c:v>
                </c:pt>
                <c:pt idx="2587" formatCode="General">
                  <c:v>2.36718829489753</c:v>
                </c:pt>
                <c:pt idx="2588" formatCode="General">
                  <c:v>2.3671526439532502</c:v>
                </c:pt>
                <c:pt idx="2589" formatCode="General">
                  <c:v>2.3669517037508001</c:v>
                </c:pt>
                <c:pt idx="2590" formatCode="General">
                  <c:v>2.3665839065854701</c:v>
                </c:pt>
                <c:pt idx="2591" formatCode="General">
                  <c:v>2.3660485174097499</c:v>
                </c:pt>
                <c:pt idx="2592" formatCode="General">
                  <c:v>2.3653463050250298</c:v>
                </c:pt>
                <c:pt idx="2593" formatCode="General">
                  <c:v>2.3644800242606698</c:v>
                </c:pt>
                <c:pt idx="2594" formatCode="General">
                  <c:v>2.36345469959211</c:v>
                </c:pt>
                <c:pt idx="2595" formatCode="General">
                  <c:v>2.3622777093885201</c:v>
                </c:pt>
                <c:pt idx="2596" formatCode="General">
                  <c:v>2.3609586781690401</c:v>
                </c:pt>
                <c:pt idx="2597" formatCode="General">
                  <c:v>2.3595091936022001</c:v>
                </c:pt>
                <c:pt idx="2598" formatCode="General">
                  <c:v>2.3579423776102901</c:v>
                </c:pt>
                <c:pt idx="2599" formatCode="General">
                  <c:v>2.35627235912232</c:v>
                </c:pt>
                <c:pt idx="2600" formatCode="General">
                  <c:v>2.3545137207613398</c:v>
                </c:pt>
                <c:pt idx="2601" formatCode="General">
                  <c:v>2.3526810197065</c:v>
                </c:pt>
                <c:pt idx="2602" formatCode="General">
                  <c:v>2.3507885025903699</c:v>
                </c:pt>
                <c:pt idx="2603" formatCode="General">
                  <c:v>2.3488501247527802</c:v>
                </c:pt>
                <c:pt idx="2604" formatCode="General">
                  <c:v>2.3468799231473501</c:v>
                </c:pt>
                <c:pt idx="2605" formatCode="General">
                  <c:v>2.3448926757585999</c:v>
                </c:pt>
                <c:pt idx="2606" formatCode="General">
                  <c:v>2.3429046448931099</c:v>
                </c:pt>
                <c:pt idx="2607" formatCode="General">
                  <c:v>2.3409341214900699</c:v>
                </c:pt>
                <c:pt idx="2608" formatCode="General">
                  <c:v>2.3390015298822102</c:v>
                </c:pt>
                <c:pt idx="2609" formatCode="General">
                  <c:v>2.3371290156095599</c:v>
                </c:pt>
                <c:pt idx="2610" formatCode="General">
                  <c:v>2.3353396375078401</c:v>
                </c:pt>
                <c:pt idx="2611" formatCode="General">
                  <c:v>2.33365641034997</c:v>
                </c:pt>
                <c:pt idx="2612" formatCode="General">
                  <c:v>2.3321014444779902</c:v>
                </c:pt>
                <c:pt idx="2613" formatCode="General">
                  <c:v>2.3306953351336301</c:v>
                </c:pt>
                <c:pt idx="2614" formatCode="General">
                  <c:v>2.3294568374460698</c:v>
                </c:pt>
                <c:pt idx="2615" formatCode="General">
                  <c:v>2.32840277840008</c:v>
                </c:pt>
                <c:pt idx="2616" formatCode="General">
                  <c:v>2.3275481212960401</c:v>
                </c:pt>
                <c:pt idx="2617" formatCode="General">
                  <c:v>2.3269060998896598</c:v>
                </c:pt>
                <c:pt idx="2618" formatCode="General">
                  <c:v>2.3264883590454501</c:v>
                </c:pt>
                <c:pt idx="2619" formatCode="General">
                  <c:v>2.3263050613210101</c:v>
                </c:pt>
                <c:pt idx="2620" formatCode="General">
                  <c:v>2.3263649370064599</c:v>
                </c:pt>
                <c:pt idx="2621" formatCode="General">
                  <c:v>2.3266752670535999</c:v>
                </c:pt>
                <c:pt idx="2622" formatCode="General">
                  <c:v>2.3272417951513602</c:v>
                </c:pt>
                <c:pt idx="2623" formatCode="General">
                  <c:v>2.3280685688690101</c:v>
                </c:pt>
                <c:pt idx="2624" formatCode="General">
                  <c:v>2.3291577120953701</c:v>
                </c:pt>
                <c:pt idx="2625" formatCode="General">
                  <c:v>2.3305091333131802</c:v>
                </c:pt>
                <c:pt idx="2626" formatCode="General">
                  <c:v>2.3321201774876799</c:v>
                </c:pt>
                <c:pt idx="2627" formatCode="General">
                  <c:v>2.3339852340506502</c:v>
                </c:pt>
                <c:pt idx="2628" formatCode="General">
                  <c:v>2.3360953197837602</c:v>
                </c:pt>
                <c:pt idx="2629" formatCode="General">
                  <c:v>2.3384376630771002</c:v>
                </c:pt>
                <c:pt idx="2630" formatCode="General">
                  <c:v>2.3409953242770301</c:v>
                </c:pt>
                <c:pt idx="2631" formatCode="General">
                  <c:v>2.3437468942973601</c:v>
                </c:pt>
                <c:pt idx="2632" formatCode="General">
                  <c:v>2.34666631853678</c:v>
                </c:pt>
                <c:pt idx="2633" formatCode="General">
                  <c:v>2.3497228935179799</c:v>
                </c:pt>
                <c:pt idx="2634" formatCode="General">
                  <c:v>2.3528814782917</c:v>
                </c:pt>
                <c:pt idx="2635" formatCode="General">
                  <c:v>2.3561029520013101</c:v>
                </c:pt>
                <c:pt idx="2636" formatCode="General">
                  <c:v>2.35934493618532</c:v>
                </c:pt>
                <c:pt idx="2637" formatCode="General">
                  <c:v>2.3625627908921998</c:v>
                </c:pt>
                <c:pt idx="2638" formatCode="General">
                  <c:v>2.3657108924250099</c:v>
                </c:pt>
                <c:pt idx="2639" formatCode="General">
                  <c:v>2.3687442054783898</c:v>
                </c:pt>
                <c:pt idx="2640" formatCode="General">
                  <c:v>2.3716201570529898</c:v>
                </c:pt>
                <c:pt idx="2641" formatCode="General">
                  <c:v>2.37430077264285</c:v>
                </c:pt>
                <c:pt idx="2642" formatCode="General">
                  <c:v>2.3767549197424702</c:v>
                </c:pt>
                <c:pt idx="2643" formatCode="General">
                  <c:v>2.3789603350370898</c:v>
                </c:pt>
                <c:pt idx="2644" formatCode="General">
                  <c:v>2.38090497532139</c:v>
                </c:pt>
                <c:pt idx="2645" formatCode="General">
                  <c:v>2.3825872520475699</c:v>
                </c:pt>
                <c:pt idx="2646" formatCode="General">
                  <c:v>2.38401494774295</c:v>
                </c:pt>
                <c:pt idx="2647" formatCode="General">
                  <c:v>2.38520298654527</c:v>
                </c:pt>
                <c:pt idx="2648" formatCode="General">
                  <c:v>2.38617055030433</c:v>
                </c:pt>
                <c:pt idx="2649" formatCode="General">
                  <c:v>2.3869381408448098</c:v>
                </c:pt>
                <c:pt idx="2650" formatCode="General">
                  <c:v>2.3875250761352498</c:v>
                </c:pt>
                <c:pt idx="2651" formatCode="General">
                  <c:v>2.3879476817434302</c:v>
                </c:pt>
                <c:pt idx="2652" formatCode="General">
                  <c:v>2.3882182248163302</c:v>
                </c:pt>
                <c:pt idx="2653" formatCode="General">
                  <c:v>2.3883445031367101</c:v>
                </c:pt>
                <c:pt idx="2654" formatCode="General">
                  <c:v>2.3883299490055099</c:v>
                </c:pt>
                <c:pt idx="2655" formatCode="General">
                  <c:v>2.3881741071312801</c:v>
                </c:pt>
                <c:pt idx="2656" formatCode="General">
                  <c:v>2.3878733814914499</c:v>
                </c:pt>
                <c:pt idx="2657" formatCode="General">
                  <c:v>2.3874218634350002</c:v>
                </c:pt>
                <c:pt idx="2658" formatCode="General">
                  <c:v>2.3868123853713099</c:v>
                </c:pt>
                <c:pt idx="2659" formatCode="General">
                  <c:v>2.3860374325437701</c:v>
                </c:pt>
                <c:pt idx="2660" formatCode="General">
                  <c:v>2.3850900738475702</c:v>
                </c:pt>
                <c:pt idx="2661" formatCode="General">
                  <c:v>2.3839647678281199</c:v>
                </c:pt>
                <c:pt idx="2662" formatCode="General">
                  <c:v>2.3826580116017899</c:v>
                </c:pt>
                <c:pt idx="2663" formatCode="General">
                  <c:v>2.3811687970692601</c:v>
                </c:pt>
                <c:pt idx="2664" formatCode="General">
                  <c:v>2.3794988544441198</c:v>
                </c:pt>
                <c:pt idx="2665" formatCode="General">
                  <c:v>2.3776526837673302</c:v>
                </c:pt>
                <c:pt idx="2666" formatCode="General">
                  <c:v>2.3756374007444601</c:v>
                </c:pt>
                <c:pt idx="2667" formatCode="General">
                  <c:v>2.3734624522902701</c:v>
                </c:pt>
                <c:pt idx="2668" formatCode="General">
                  <c:v>2.3711392844970298</c:v>
                </c:pt>
                <c:pt idx="2669" formatCode="General">
                  <c:v>2.3686810611353701</c:v>
                </c:pt>
                <c:pt idx="2670" formatCode="General">
                  <c:v>2.3661025199358301</c:v>
                </c:pt>
                <c:pt idx="2671" formatCode="General">
                  <c:v>2.3634200054692101</c:v>
                </c:pt>
                <c:pt idx="2672" formatCode="General">
                  <c:v>2.3606516361008398</c:v>
                </c:pt>
                <c:pt idx="2673" formatCode="General">
                  <c:v>2.3578174787965098</c:v>
                </c:pt>
                <c:pt idx="2674" formatCode="General">
                  <c:v>2.3549395674887701</c:v>
                </c:pt>
                <c:pt idx="2675" formatCode="General">
                  <c:v>2.35204164201045</c:v>
                </c:pt>
                <c:pt idx="2676" formatCode="General">
                  <c:v>2.3491485922981798</c:v>
                </c:pt>
                <c:pt idx="2677" formatCode="General">
                  <c:v>2.3462857086070001</c:v>
                </c:pt>
                <c:pt idx="2678" formatCode="General">
                  <c:v>2.3434779010260298</c:v>
                </c:pt>
                <c:pt idx="2679" formatCode="General">
                  <c:v>2.3407490385091099</c:v>
                </c:pt>
                <c:pt idx="2680" formatCode="General">
                  <c:v>2.3381214931896599</c:v>
                </c:pt>
                <c:pt idx="2681" formatCode="General">
                  <c:v>2.3356159026652201</c:v>
                </c:pt>
                <c:pt idx="2682" formatCode="General">
                  <c:v>2.3332511119269101</c:v>
                </c:pt>
                <c:pt idx="2683" formatCode="General">
                  <c:v>2.3310442357855599</c:v>
                </c:pt>
                <c:pt idx="2684" formatCode="General">
                  <c:v>2.32901078450654</c:v>
                </c:pt>
                <c:pt idx="2685" formatCode="General">
                  <c:v>2.3271648081193002</c:v>
                </c:pt>
                <c:pt idx="2686" formatCode="General">
                  <c:v>2.3255190294563199</c:v>
                </c:pt>
                <c:pt idx="2687" formatCode="General">
                  <c:v>2.3240849478005998</c:v>
                </c:pt>
                <c:pt idx="2688" formatCode="General">
                  <c:v>2.32287290285208</c:v>
                </c:pt>
                <c:pt idx="2689" formatCode="General">
                  <c:v>2.3218920930648399</c:v>
                </c:pt>
                <c:pt idx="2690" formatCode="General">
                  <c:v>2.32115054431859</c:v>
                </c:pt>
                <c:pt idx="2691" formatCode="General">
                  <c:v>2.3206550254106699</c:v>
                </c:pt>
                <c:pt idx="2692" formatCode="General">
                  <c:v>2.3204109068214902</c:v>
                </c:pt>
                <c:pt idx="2693" formatCode="General">
                  <c:v>2.3204219592604698</c:v>
                </c:pt>
                <c:pt idx="2694" formatCode="General">
                  <c:v>2.3206900891566198</c:v>
                </c:pt>
                <c:pt idx="2695" formatCode="General">
                  <c:v>2.3212150099733901</c:v>
                </c:pt>
                <c:pt idx="2696" formatCode="General">
                  <c:v>2.3219938514231799</c:v>
                </c:pt>
                <c:pt idx="2697" formatCode="General">
                  <c:v>2.3230207137150898</c:v>
                </c:pt>
                <c:pt idx="2698" formatCode="General">
                  <c:v>2.3242861811904998</c:v>
                </c:pt>
                <c:pt idx="2699" formatCode="General">
                  <c:v>2.3257768192398198</c:v>
                </c:pt>
                <c:pt idx="2700" formatCode="General">
                  <c:v>2.3274746902101602</c:v>
                </c:pt>
                <c:pt idx="2701" formatCode="General">
                  <c:v>2.3293569378443602</c:v>
                </c:pt>
                <c:pt idx="2702" formatCode="General">
                  <c:v>2.33139550514551</c:v>
                </c:pt>
                <c:pt idx="2703" formatCode="General">
                  <c:v>2.33355706657759</c:v>
                </c:pt>
                <c:pt idx="2704" formatCode="General">
                  <c:v>2.3358032703594098</c:v>
                </c:pt>
                <c:pt idx="2705" formatCode="General">
                  <c:v>2.33809139593279</c:v>
                </c:pt>
                <c:pt idx="2706" formatCode="General">
                  <c:v>2.34037552617237</c:v>
                </c:pt>
                <c:pt idx="2707" formatCode="General">
                  <c:v>2.3426082976860201</c:v>
                </c:pt>
                <c:pt idx="2708" formatCode="General">
                  <c:v>2.3447432070626899</c:v>
                </c:pt>
                <c:pt idx="2709" formatCode="General">
                  <c:v>2.3467373092004</c:v>
                </c:pt>
                <c:pt idx="2710" formatCode="General">
                  <c:v>2.34855397260002</c:v>
                </c:pt>
                <c:pt idx="2711" formatCode="General">
                  <c:v>2.3501652266873498</c:v>
                </c:pt>
                <c:pt idx="2712" formatCode="General">
                  <c:v>2.3515532356550302</c:v>
                </c:pt>
                <c:pt idx="2713" formatCode="General">
                  <c:v>2.3527106026887998</c:v>
                </c:pt>
                <c:pt idx="2714" formatCode="General">
                  <c:v>2.3536394922450898</c:v>
                </c:pt>
                <c:pt idx="2715" formatCode="General">
                  <c:v>2.3543498291446099</c:v>
                </c:pt>
                <c:pt idx="2716" formatCode="General">
                  <c:v>2.3548569800683801</c:v>
                </c:pt>
                <c:pt idx="2717" formatCode="General">
                  <c:v>2.3551793189960302</c:v>
                </c:pt>
                <c:pt idx="2718" formatCode="General">
                  <c:v>2.3553359757783201</c:v>
                </c:pt>
                <c:pt idx="2719" formatCode="General">
                  <c:v>2.35534494111337</c:v>
                </c:pt>
                <c:pt idx="2720" formatCode="General">
                  <c:v>2.35522160075186</c:v>
                </c:pt>
                <c:pt idx="2721" formatCode="General">
                  <c:v>2.35497770992581</c:v>
                </c:pt>
                <c:pt idx="2722" formatCode="General">
                  <c:v>2.3546207874323</c:v>
                </c:pt>
                <c:pt idx="2723" formatCode="General">
                  <c:v>2.3541538942620099</c:v>
                </c:pt>
                <c:pt idx="2724" formatCode="General">
                  <c:v>2.3535757543334599</c:v>
                </c:pt>
                <c:pt idx="2725" formatCode="General">
                  <c:v>2.3528811696329202</c:v>
                </c:pt>
                <c:pt idx="2726" formatCode="General">
                  <c:v>2.3520616768531601</c:v>
                </c:pt>
                <c:pt idx="2727" formatCode="General">
                  <c:v>2.3511063870772002</c:v>
                </c:pt>
                <c:pt idx="2728" formatCode="General">
                  <c:v>2.3500029446573301</c:v>
                </c:pt>
                <c:pt idx="2729" formatCode="General">
                  <c:v>2.3487385373620802</c:v>
                </c:pt>
                <c:pt idx="2730" formatCode="General">
                  <c:v>2.3473008888748801</c:v>
                </c:pt>
                <c:pt idx="2731" formatCode="General">
                  <c:v>2.3456791689583198</c:v>
                </c:pt>
                <c:pt idx="2732" formatCode="General">
                  <c:v>2.3438647680179399</c:v>
                </c:pt>
                <c:pt idx="2733" formatCode="General">
                  <c:v>2.3418519177861898</c:v>
                </c:pt>
                <c:pt idx="2734" formatCode="General">
                  <c:v>2.3396380580536298</c:v>
                </c:pt>
                <c:pt idx="2735" formatCode="General">
                  <c:v>2.33722419968089</c:v>
                </c:pt>
                <c:pt idx="2736" formatCode="General">
                  <c:v>2.33461501848126</c:v>
                </c:pt>
                <c:pt idx="2737" formatCode="General">
                  <c:v>2.3318189498688202</c:v>
                </c:pt>
                <c:pt idx="2738" formatCode="General">
                  <c:v>2.3288482119620899</c:v>
                </c:pt>
                <c:pt idx="2739" formatCode="General">
                  <c:v>2.32571874944386</c:v>
                </c:pt>
                <c:pt idx="2740" formatCode="General">
                  <c:v>2.3224500381778199</c:v>
                </c:pt>
                <c:pt idx="2741" formatCode="General">
                  <c:v>2.3190646855494399</c:v>
                </c:pt>
                <c:pt idx="2742" formatCode="General">
                  <c:v>2.3155878016956302</c:v>
                </c:pt>
                <c:pt idx="2743" formatCode="General">
                  <c:v>2.31204618578712</c:v>
                </c:pt>
                <c:pt idx="2744" formatCode="General">
                  <c:v>2.3084674320005201</c:v>
                </c:pt>
                <c:pt idx="2745" formatCode="General">
                  <c:v>2.3048790802904899</c:v>
                </c:pt>
                <c:pt idx="2746" formatCode="General">
                  <c:v>2.30130791265865</c:v>
                </c:pt>
                <c:pt idx="2747" formatCode="General">
                  <c:v>2.29777944582055</c:v>
                </c:pt>
                <c:pt idx="2748" formatCode="General">
                  <c:v>2.2943176217578798</c:v>
                </c:pt>
                <c:pt idx="2749" formatCode="General">
                  <c:v>2.2909446648626499</c:v>
                </c:pt>
                <c:pt idx="2750" formatCode="General">
                  <c:v>2.28768106119476</c:v>
                </c:pt>
                <c:pt idx="2751" formatCode="General">
                  <c:v>2.28454561642444</c:v>
                </c:pt>
                <c:pt idx="2752" formatCode="General">
                  <c:v>2.2815555570478701</c:v>
                </c:pt>
                <c:pt idx="2753" formatCode="General">
                  <c:v>2.27872664897198</c:v>
                </c:pt>
                <c:pt idx="2754" formatCode="General">
                  <c:v>2.2760733156952999</c:v>
                </c:pt>
                <c:pt idx="2755" formatCode="General">
                  <c:v>2.2736087441580701</c:v>
                </c:pt>
                <c:pt idx="2756" formatCode="General">
                  <c:v>2.2713449700140802</c:v>
                </c:pt>
                <c:pt idx="2757" formatCode="General">
                  <c:v>2.2692929360735801</c:v>
                </c:pt>
                <c:pt idx="2758" formatCode="General">
                  <c:v>2.26746251848465</c:v>
                </c:pt>
                <c:pt idx="2759" formatCode="General">
                  <c:v>2.26586251526789</c:v>
                </c:pt>
                <c:pt idx="2760" formatCode="General">
                  <c:v>2.2645005914077299</c:v>
                </c:pt>
                <c:pt idx="2761" formatCode="General">
                  <c:v>2.2633831740895798</c:v>
                </c:pt>
                <c:pt idx="2762" formatCode="General">
                  <c:v>2.2625152911108302</c:v>
                </c:pt>
                <c:pt idx="2763" formatCode="General">
                  <c:v>2.2619003452964801</c:v>
                </c:pt>
                <c:pt idx="2764" formatCode="General">
                  <c:v>2.2615398183326101</c:v>
                </c:pt>
                <c:pt idx="2765" formatCode="General">
                  <c:v>2.2614328993717501</c:v>
                </c:pt>
                <c:pt idx="2766" formatCode="General">
                  <c:v>2.2615760378527301</c:v>
                </c:pt>
                <c:pt idx="2767" formatCode="General">
                  <c:v>2.2619624272477901</c:v>
                </c:pt>
                <c:pt idx="2768" formatCode="General">
                  <c:v>2.2625814381499798</c:v>
                </c:pt>
                <c:pt idx="2769" formatCode="General">
                  <c:v>2.2634180365066201</c:v>
                </c:pt>
                <c:pt idx="2770" formatCode="General">
                  <c:v>2.2644522466196801</c:v>
                </c:pt>
                <c:pt idx="2771" formatCode="General">
                  <c:v>2.2656587477961798</c:v>
                </c:pt>
                <c:pt idx="2772" formatCode="General">
                  <c:v>2.2670067236496099</c:v>
                </c:pt>
                <c:pt idx="2773" formatCode="General">
                  <c:v>2.26846010362534</c:v>
                </c:pt>
                <c:pt idx="2774" formatCode="General">
                  <c:v>2.2699783305261798</c:v>
                </c:pt>
                <c:pt idx="2775" formatCode="General">
                  <c:v>2.2715177367336699</c:v>
                </c:pt>
                <c:pt idx="2776" formatCode="General">
                  <c:v>2.27303350628803</c:v>
                </c:pt>
                <c:pt idx="2777" formatCode="General">
                  <c:v>2.2744820563471202</c:v>
                </c:pt>
                <c:pt idx="2778" formatCode="General">
                  <c:v>2.2758235378421698</c:v>
                </c:pt>
                <c:pt idx="2779" formatCode="General">
                  <c:v>2.2770240926368301</c:v>
                </c:pt>
                <c:pt idx="2780" formatCode="General">
                  <c:v>2.27805754820037</c:v>
                </c:pt>
                <c:pt idx="2781" formatCode="General">
                  <c:v>2.2789063605980999</c:v>
                </c:pt>
                <c:pt idx="2782" formatCode="General">
                  <c:v>2.2795617699016799</c:v>
                </c:pt>
                <c:pt idx="2783" formatCode="General">
                  <c:v>2.28002324945381</c:v>
                </c:pt>
                <c:pt idx="2784" formatCode="General">
                  <c:v>2.2802973907662598</c:v>
                </c:pt>
                <c:pt idx="2785" formatCode="General">
                  <c:v>2.2803963839346202</c:v>
                </c:pt>
                <c:pt idx="2786" formatCode="General">
                  <c:v>2.28033625321835</c:v>
                </c:pt>
                <c:pt idx="2787" formatCode="General">
                  <c:v>2.2801350016889201</c:v>
                </c:pt>
                <c:pt idx="2788" formatCode="General">
                  <c:v>2.27981080786715</c:v>
                </c:pt>
                <c:pt idx="2789" formatCode="General">
                  <c:v>2.2793803975477398</c:v>
                </c:pt>
                <c:pt idx="2790" formatCode="General">
                  <c:v>2.2788576853289002</c:v>
                </c:pt>
                <c:pt idx="2791" formatCode="General">
                  <c:v>2.2782527468691498</c:v>
                </c:pt>
                <c:pt idx="2792" formatCode="General">
                  <c:v>2.2775711503684901</c:v>
                </c:pt>
                <c:pt idx="2793" formatCode="General">
                  <c:v>2.2768136486824502</c:v>
                </c:pt>
                <c:pt idx="2794" formatCode="General">
                  <c:v>2.2759762135670001</c:v>
                </c:pt>
                <c:pt idx="2795" formatCode="General">
                  <c:v>2.2750503801000601</c:v>
                </c:pt>
                <c:pt idx="2796" formatCode="General">
                  <c:v>2.2740238603116398</c:v>
                </c:pt>
                <c:pt idx="2797" formatCode="General">
                  <c:v>2.27288137847661</c:v>
                </c:pt>
                <c:pt idx="2798" formatCode="General">
                  <c:v>2.2716056753229199</c:v>
                </c:pt>
                <c:pt idx="2799" formatCode="General">
                  <c:v>2.2701786247565598</c:v>
                </c:pt>
                <c:pt idx="2800" formatCode="General">
                  <c:v>2.2685824055394801</c:v>
                </c:pt>
                <c:pt idx="2801" formatCode="General">
                  <c:v>2.2668006722564402</c:v>
                </c:pt>
                <c:pt idx="2802" formatCode="General">
                  <c:v>2.2648196737856701</c:v>
                </c:pt>
                <c:pt idx="2803" formatCode="General">
                  <c:v>2.2626292701167001</c:v>
                </c:pt>
                <c:pt idx="2804" formatCode="General">
                  <c:v>2.2602237959353402</c:v>
                </c:pt>
                <c:pt idx="2805" formatCode="General">
                  <c:v>2.2576027114378001</c:v>
                </c:pt>
                <c:pt idx="2806" formatCode="General">
                  <c:v>2.2547709740174802</c:v>
                </c:pt>
                <c:pt idx="2807" formatCode="General">
                  <c:v>2.2517390717111798</c:v>
                </c:pt>
                <c:pt idx="2808" formatCode="General">
                  <c:v>2.2485226914026999</c:v>
                </c:pt>
                <c:pt idx="2809" formatCode="General">
                  <c:v>2.2451420494213199</c:v>
                </c:pt>
                <c:pt idx="2810" formatCode="General">
                  <c:v>2.2416209866856098</c:v>
                </c:pt>
                <c:pt idx="2811" formatCode="General">
                  <c:v>2.2379858581830501</c:v>
                </c:pt>
                <c:pt idx="2812" formatCode="General">
                  <c:v>2.2342645812393598</c:v>
                </c:pt>
                <c:pt idx="2813" formatCode="General">
                  <c:v>2.2304856308571601</c:v>
                </c:pt>
                <c:pt idx="2814" formatCode="General">
                  <c:v>2.2266772759711801</c:v>
                </c:pt>
                <c:pt idx="2815" formatCode="General">
                  <c:v>2.2228669835493098</c:v>
                </c:pt>
                <c:pt idx="2816" formatCode="General">
                  <c:v>2.2190809977193302</c:v>
                </c:pt>
                <c:pt idx="2817" formatCode="General">
                  <c:v>2.2153440702313798</c:v>
                </c:pt>
                <c:pt idx="2818" formatCode="General">
                  <c:v>2.2116793131249901</c:v>
                </c:pt>
                <c:pt idx="2819" formatCode="General">
                  <c:v>2.2081081449139699</c:v>
                </c:pt>
                <c:pt idx="2820" formatCode="General">
                  <c:v>2.2046503047199502</c:v>
                </c:pt>
                <c:pt idx="2821" formatCode="General">
                  <c:v>2.20132391266324</c:v>
                </c:pt>
                <c:pt idx="2822" formatCode="General">
                  <c:v>2.19814555854362</c:v>
                </c:pt>
                <c:pt idx="2823" formatCode="General">
                  <c:v>2.1951304040675401</c:v>
                </c:pt>
                <c:pt idx="2824" formatCode="General">
                  <c:v>2.19229228650922</c:v>
                </c:pt>
                <c:pt idx="2825" formatCode="General">
                  <c:v>2.1896438137246999</c:v>
                </c:pt>
                <c:pt idx="2826" formatCode="General">
                  <c:v>2.18719644188505</c:v>
                </c:pt>
                <c:pt idx="2827" formatCode="General">
                  <c:v>2.1849605281803099</c:v>
                </c:pt>
                <c:pt idx="2828" formatCode="General">
                  <c:v>2.18294535110374</c:v>
                </c:pt>
                <c:pt idx="2829" formatCode="General">
                  <c:v>2.1811590908252598</c:v>
                </c:pt>
                <c:pt idx="2830" formatCode="General">
                  <c:v>2.17960876172544</c:v>
                </c:pt>
                <c:pt idx="2831" formatCode="General">
                  <c:v>2.1783000886025801</c:v>
                </c:pt>
                <c:pt idx="2832" formatCode="General">
                  <c:v>2.1772373177517701</c:v>
                </c:pt>
                <c:pt idx="2833" formatCode="General">
                  <c:v>2.1764229546288099</c:v>
                </c:pt>
                <c:pt idx="2834" formatCode="General">
                  <c:v>2.1758574220411599</c:v>
                </c:pt>
                <c:pt idx="2835" formatCode="General">
                  <c:v>2.1755386379784301</c:v>
                </c:pt>
                <c:pt idx="2836" formatCode="General">
                  <c:v>2.1754615217945301</c:v>
                </c:pt>
                <c:pt idx="2837" formatCode="General">
                  <c:v>2.1756174528488401</c:v>
                </c:pt>
                <c:pt idx="2838" formatCode="General">
                  <c:v>2.1759937272856802</c:v>
                </c:pt>
                <c:pt idx="2839" formatCode="General">
                  <c:v>2.1765730843418098</c:v>
                </c:pt>
                <c:pt idx="2840" formatCode="General">
                  <c:v>2.1773333973975699</c:v>
                </c:pt>
                <c:pt idx="2841" formatCode="General">
                  <c:v>2.1782476365437802</c:v>
                </c:pt>
                <c:pt idx="2842" formatCode="General">
                  <c:v>2.1792841968360301</c:v>
                </c:pt>
                <c:pt idx="2843" formatCode="General">
                  <c:v>2.1804076433345201</c:v>
                </c:pt>
                <c:pt idx="2844" formatCode="General">
                  <c:v>2.1815798579079102</c:v>
                </c:pt>
                <c:pt idx="2845" formatCode="General">
                  <c:v>2.1827615061070702</c:v>
                </c:pt>
                <c:pt idx="2846" formatCode="General">
                  <c:v>2.1839137008797098</c:v>
                </c:pt>
                <c:pt idx="2847" formatCode="General">
                  <c:v>2.1849997331780999</c:v>
                </c:pt>
                <c:pt idx="2848" formatCode="General">
                  <c:v>2.1859867527744101</c:v>
                </c:pt>
                <c:pt idx="2849" formatCode="General">
                  <c:v>2.1868472904498399</c:v>
                </c:pt>
                <c:pt idx="2850" formatCode="General">
                  <c:v>2.1875605038779602</c:v>
                </c:pt>
                <c:pt idx="2851" formatCode="General">
                  <c:v>2.1881130174713301</c:v>
                </c:pt>
                <c:pt idx="2852" formatCode="General">
                  <c:v>2.1884992365766398</c:v>
                </c:pt>
                <c:pt idx="2853" formatCode="General">
                  <c:v>2.18872106379788</c:v>
                </c:pt>
                <c:pt idx="2854" formatCode="General">
                  <c:v>2.1887870232058</c:v>
                </c:pt>
                <c:pt idx="2855" formatCode="General">
                  <c:v>2.18871088344281</c:v>
                </c:pt>
                <c:pt idx="2856" formatCode="General">
                  <c:v>2.1885099373800601</c:v>
                </c:pt>
                <c:pt idx="2857" formatCode="General">
                  <c:v>2.1882031276986802</c:v>
                </c:pt>
                <c:pt idx="2858" formatCode="General">
                  <c:v>2.18780920228224</c:v>
                </c:pt>
                <c:pt idx="2859" formatCode="General">
                  <c:v>2.18734504979196</c:v>
                </c:pt>
                <c:pt idx="2860" formatCode="General">
                  <c:v>2.1868243186907099</c:v>
                </c:pt>
                <c:pt idx="2861" formatCode="General">
                  <c:v>2.18625637598418</c:v>
                </c:pt>
                <c:pt idx="2862" formatCode="General">
                  <c:v>2.1856456242965501</c:v>
                </c:pt>
                <c:pt idx="2863" formatCode="General">
                  <c:v>2.1849911713602901</c:v>
                </c:pt>
                <c:pt idx="2864" formatCode="General">
                  <c:v>2.18428683377963</c:v>
                </c:pt>
                <c:pt idx="2865" formatCode="General">
                  <c:v>2.1835214534282401</c:v>
                </c:pt>
                <c:pt idx="2866" formatCode="General">
                  <c:v>2.1826795053443102</c:v>
                </c:pt>
                <c:pt idx="2867" formatCode="General">
                  <c:v>2.1817419758043499</c:v>
                </c:pt>
                <c:pt idx="2868" formatCode="General">
                  <c:v>2.18068748431884</c:v>
                </c:pt>
                <c:pt idx="2869" formatCode="General">
                  <c:v>2.1794936105300802</c:v>
                </c:pt>
                <c:pt idx="2870" formatCode="General">
                  <c:v>2.1781383651294499</c:v>
                </c:pt>
                <c:pt idx="2871" formatCode="General">
                  <c:v>2.1766017150293102</c:v>
                </c:pt>
                <c:pt idx="2872" formatCode="General">
                  <c:v>2.1748670442556199</c:v>
                </c:pt>
                <c:pt idx="2873" formatCode="General">
                  <c:v>2.1729224153003601</c:v>
                </c:pt>
                <c:pt idx="2874" formatCode="General">
                  <c:v>2.17076150338539</c:v>
                </c:pt>
                <c:pt idx="2875" formatCode="General">
                  <c:v>2.1683841135484299</c:v>
                </c:pt>
                <c:pt idx="2876" formatCode="General">
                  <c:v>2.16579625029844</c:v>
                </c:pt>
                <c:pt idx="2877" formatCode="General">
                  <c:v>2.16300977387893</c:v>
                </c:pt>
                <c:pt idx="2878" formatCode="General">
                  <c:v>2.1600417269349901</c:v>
                </c:pt>
                <c:pt idx="2879" formatCode="General">
                  <c:v>2.1569134402210199</c:v>
                </c:pt>
                <c:pt idx="2880" formatCode="General">
                  <c:v>2.1536495269351099</c:v>
                </c:pt>
                <c:pt idx="2881" formatCode="General">
                  <c:v>2.1502768604262199</c:v>
                </c:pt>
                <c:pt idx="2882" formatCode="General">
                  <c:v>2.1468236083090302</c:v>
                </c:pt>
                <c:pt idx="2883" formatCode="General">
                  <c:v>2.1433183735214101</c:v>
                </c:pt>
                <c:pt idx="2884" formatCode="General">
                  <c:v>2.1397894724927999</c:v>
                </c:pt>
                <c:pt idx="2885" formatCode="General">
                  <c:v>2.1362643633822</c:v>
                </c:pt>
                <c:pt idx="2886" formatCode="General">
                  <c:v>2.1327692394519802</c:v>
                </c:pt>
                <c:pt idx="2887" formatCode="General">
                  <c:v>2.1293286816794699</c:v>
                </c:pt>
                <c:pt idx="2888" formatCode="General">
                  <c:v>2.1259655887273601</c:v>
                </c:pt>
                <c:pt idx="2889" formatCode="General">
                  <c:v>2.1227010492903799</c:v>
                </c:pt>
                <c:pt idx="2890" formatCode="General">
                  <c:v>2.1195543679954598</c:v>
                </c:pt>
                <c:pt idx="2891" formatCode="General">
                  <c:v>2.1165431296213599</c:v>
                </c:pt>
                <c:pt idx="2892" formatCode="General">
                  <c:v>2.1136832970351702</c:v>
                </c:pt>
                <c:pt idx="2893" formatCode="General">
                  <c:v>2.1109893253443701</c:v>
                </c:pt>
                <c:pt idx="2894" formatCode="General">
                  <c:v>2.1084742774113501</c:v>
                </c:pt>
                <c:pt idx="2895" formatCode="General">
                  <c:v>2.1061499282453102</c:v>
                </c:pt>
                <c:pt idx="2896" formatCode="General">
                  <c:v>2.1040268476559598</c:v>
                </c:pt>
                <c:pt idx="2897" formatCode="General">
                  <c:v>2.1021144518395598</c:v>
                </c:pt>
                <c:pt idx="2898" formatCode="General">
                  <c:v>2.1004210153159102</c:v>
                </c:pt>
                <c:pt idx="2899" formatCode="General">
                  <c:v>2.0989536350301199</c:v>
                </c:pt>
                <c:pt idx="2900" formatCode="General">
                  <c:v>2.09771813882959</c:v>
                </c:pt>
                <c:pt idx="2901" formatCode="General">
                  <c:v>2.0967189314883798</c:v>
                </c:pt>
                <c:pt idx="2902" formatCode="General">
                  <c:v>2.09595877376039</c:v>
                </c:pt>
                <c:pt idx="2903" formatCode="General">
                  <c:v>2.0954384945319702</c:v>
                </c:pt>
                <c:pt idx="2904" formatCode="General">
                  <c:v>2.0951566438225</c:v>
                </c:pt>
                <c:pt idx="2905" formatCode="General">
                  <c:v>2.0951091052895601</c:v>
                </c:pt>
                <c:pt idx="2906" formatCode="General">
                  <c:v>2.0952886997174298</c:v>
                </c:pt>
                <c:pt idx="2907" formatCode="General">
                  <c:v>2.0956848223193698</c:v>
                </c:pt>
                <c:pt idx="2908" formatCode="General">
                  <c:v>2.0962831615585098</c:v>
                </c:pt>
                <c:pt idx="2909" formatCode="General">
                  <c:v>2.0970655413983401</c:v>
                </c:pt>
                <c:pt idx="2910" formatCode="General">
                  <c:v>2.09800991317237</c:v>
                </c:pt>
                <c:pt idx="2911" formatCode="General">
                  <c:v>2.0990905061315601</c:v>
                </c:pt>
                <c:pt idx="2912" formatCode="General">
                  <c:v>2.1002781404598601</c:v>
                </c:pt>
                <c:pt idx="2913" formatCode="General">
                  <c:v>2.10154072101456</c:v>
                </c:pt>
                <c:pt idx="2914" formatCode="General">
                  <c:v>2.1028439561952901</c:v>
                </c:pt>
                <c:pt idx="2915" formatCode="General">
                  <c:v>2.1041523604895702</c:v>
                </c:pt>
                <c:pt idx="2916" formatCode="General">
                  <c:v>2.1054305767539301</c:v>
                </c:pt>
                <c:pt idx="2917" formatCode="General">
                  <c:v>2.1066449881414102</c:v>
                </c:pt>
                <c:pt idx="2918" formatCode="General">
                  <c:v>2.10776549766938</c:v>
                </c:pt>
                <c:pt idx="2919" formatCode="General">
                  <c:v>2.1087672697807398</c:v>
                </c:pt>
                <c:pt idx="2920" formatCode="General">
                  <c:v>2.1096321861026102</c:v>
                </c:pt>
                <c:pt idx="2921" formatCode="General">
                  <c:v>2.11034978506013</c:v>
                </c:pt>
                <c:pt idx="2922" formatCode="General">
                  <c:v>2.1109175292198699</c:v>
                </c:pt>
                <c:pt idx="2923" formatCode="General">
                  <c:v>2.11134035415883</c:v>
                </c:pt>
                <c:pt idx="2924" formatCode="General">
                  <c:v>2.1116295677297501</c:v>
                </c:pt>
                <c:pt idx="2925" formatCode="General">
                  <c:v>2.1118012598010401</c:v>
                </c:pt>
                <c:pt idx="2926" formatCode="General">
                  <c:v>2.1118744315788698</c:v>
                </c:pt>
                <c:pt idx="2927" formatCode="General">
                  <c:v>2.1118690569661398</c:v>
                </c:pt>
                <c:pt idx="2928" formatCode="General">
                  <c:v>2.1118042555815899</c:v>
                </c:pt>
                <c:pt idx="2929" formatCode="General">
                  <c:v>2.1116967047272599</c:v>
                </c:pt>
                <c:pt idx="2930" formatCode="General">
                  <c:v>2.11155936289249</c:v>
                </c:pt>
                <c:pt idx="2931" formatCode="General">
                  <c:v>2.1114005330043599</c:v>
                </c:pt>
                <c:pt idx="2932" formatCode="General">
                  <c:v>2.1112232657302799</c:v>
                </c:pt>
                <c:pt idx="2933" formatCode="General">
                  <c:v>2.1110250916416602</c:v>
                </c:pt>
                <c:pt idx="2934" formatCode="General">
                  <c:v>2.1107980712910699</c:v>
                </c:pt>
                <c:pt idx="2935" formatCode="General">
                  <c:v>2.11052915695719</c:v>
                </c:pt>
                <c:pt idx="2936" formatCode="General">
                  <c:v>2.11020086111761</c:v>
                </c:pt>
                <c:pt idx="2937" formatCode="General">
                  <c:v>2.1097922183910498</c:v>
                </c:pt>
                <c:pt idx="2938" formatCode="General">
                  <c:v>2.1092800074609102</c:v>
                </c:pt>
                <c:pt idx="2939" formatCode="General">
                  <c:v>2.1086401706106201</c:v>
                </c:pt>
                <c:pt idx="2940" formatCode="General">
                  <c:v>2.1078493391802202</c:v>
                </c:pt>
                <c:pt idx="2941" formatCode="General">
                  <c:v>2.10688635315939</c:v>
                </c:pt>
                <c:pt idx="2942" formatCode="General">
                  <c:v>2.1057336585718298</c:v>
                </c:pt>
                <c:pt idx="2943" formatCode="General">
                  <c:v>2.10437847752896</c:v>
                </c:pt>
                <c:pt idx="2944" formatCode="General">
                  <c:v>2.1028136684863101</c:v>
                </c:pt>
                <c:pt idx="2945" formatCode="General">
                  <c:v>2.1010382232836999</c:v>
                </c:pt>
                <c:pt idx="2946" formatCode="General">
                  <c:v>2.09905737982425</c:v>
                </c:pt>
                <c:pt idx="2947" formatCode="General">
                  <c:v>2.0968823629148798</c:v>
                </c:pt>
                <c:pt idx="2948" formatCode="General">
                  <c:v>2.0945297983521201</c:v>
                </c:pt>
                <c:pt idx="2949" formatCode="General">
                  <c:v>2.0920208727709602</c:v>
                </c:pt>
                <c:pt idx="2950" formatCode="General">
                  <c:v>2.0893803296620601</c:v>
                </c:pt>
                <c:pt idx="2951" formatCode="General">
                  <c:v>2.0866353974387102</c:v>
                </c:pt>
                <c:pt idx="2952" formatCode="General">
                  <c:v>2.0838147384384098</c:v>
                </c:pt>
                <c:pt idx="2953" formatCode="General">
                  <c:v>2.0809474909309298</c:v>
                </c:pt>
                <c:pt idx="2954" formatCode="General">
                  <c:v>2.0780624538375401</c:v>
                </c:pt>
                <c:pt idx="2955" formatCode="General">
                  <c:v>2.0751874404190498</c:v>
                </c:pt>
                <c:pt idx="2956" formatCode="General">
                  <c:v>2.0723488062523199</c:v>
                </c:pt>
                <c:pt idx="2957" formatCode="General">
                  <c:v>2.06957114056436</c:v>
                </c:pt>
                <c:pt idx="2958" formatCode="General">
                  <c:v>2.0668770991894498</c:v>
                </c:pt>
                <c:pt idx="2959" formatCode="General">
                  <c:v>2.0642873517225802</c:v>
                </c:pt>
                <c:pt idx="2960" formatCode="General">
                  <c:v>2.0618206138711699</c:v>
                </c:pt>
                <c:pt idx="2961" formatCode="General">
                  <c:v>2.0594937373188502</c:v>
                </c:pt>
                <c:pt idx="2962" formatCode="General">
                  <c:v>2.0573218324162901</c:v>
                </c:pt>
                <c:pt idx="2963" formatCode="General">
                  <c:v>2.0553184190553799</c:v>
                </c:pt>
                <c:pt idx="2964" formatCode="General">
                  <c:v>2.0534954909652199</c:v>
                </c:pt>
                <c:pt idx="2965" formatCode="General">
                  <c:v>2.0518637222782199</c:v>
                </c:pt>
                <c:pt idx="2966" formatCode="General">
                  <c:v>2.0504324830979499</c:v>
                </c:pt>
                <c:pt idx="2967" formatCode="General">
                  <c:v>2.0492098960568601</c:v>
                </c:pt>
                <c:pt idx="2968" formatCode="General">
                  <c:v>2.0482028317354399</c:v>
                </c:pt>
                <c:pt idx="2969" formatCode="General">
                  <c:v>2.0474168552061802</c:v>
                </c:pt>
                <c:pt idx="2970" formatCode="General">
                  <c:v>2.0468561235346399</c:v>
                </c:pt>
                <c:pt idx="2971" formatCode="General">
                  <c:v>2.0465232385802499</c:v>
                </c:pt>
                <c:pt idx="2972" formatCode="General">
                  <c:v>2.0464190646074201</c:v>
                </c:pt>
                <c:pt idx="2973" formatCode="General">
                  <c:v>2.0465425246629301</c:v>
                </c:pt>
                <c:pt idx="2974" formatCode="General">
                  <c:v>2.0468903910185201</c:v>
                </c:pt>
                <c:pt idx="2975" formatCode="General">
                  <c:v>2.0474570807684001</c:v>
                </c:pt>
                <c:pt idx="2976" formatCode="General">
                  <c:v>2.0482344575234701</c:v>
                </c:pt>
                <c:pt idx="2977" formatCode="General">
                  <c:v>2.0492116281849402</c:v>
                </c:pt>
                <c:pt idx="2978" formatCode="General">
                  <c:v>2.0503747190468702</c:v>
                </c:pt>
                <c:pt idx="2979" formatCode="General">
                  <c:v>2.0517066279620599</c:v>
                </c:pt>
                <c:pt idx="2980" formatCode="General">
                  <c:v>2.0531867825016001</c:v>
                </c:pt>
                <c:pt idx="2981" formatCode="General">
                  <c:v>2.0547909793316399</c:v>
                </c:pt>
                <c:pt idx="2982" formatCode="General">
                  <c:v>2.0564914185856198</c:v>
                </c:pt>
                <c:pt idx="2983" formatCode="General">
                  <c:v>2.0582570589469502</c:v>
                </c:pt>
                <c:pt idx="2984" formatCode="General">
                  <c:v>2.0600543932730502</c:v>
                </c:pt>
                <c:pt idx="2985" formatCode="General">
                  <c:v>2.0618486822918798</c:v>
                </c:pt>
                <c:pt idx="2986" formatCode="General">
                  <c:v>2.06360559711004</c:v>
                </c:pt>
                <c:pt idx="2987" formatCode="General">
                  <c:v>2.0652931283801701</c:v>
                </c:pt>
                <c:pt idx="2988" formatCode="General">
                  <c:v>2.0668835424154302</c:v>
                </c:pt>
                <c:pt idx="2989" formatCode="General">
                  <c:v>2.0683551231153401</c:v>
                </c:pt>
                <c:pt idx="2990" formatCode="General">
                  <c:v>2.0696934480558</c:v>
                </c:pt>
                <c:pt idx="2991" formatCode="General">
                  <c:v>2.0708920101182899</c:v>
                </c:pt>
                <c:pt idx="2992" formatCode="General">
                  <c:v>2.0719520997393901</c:v>
                </c:pt>
                <c:pt idx="2993" formatCode="General">
                  <c:v>2.0728819816058199</c:v>
                </c:pt>
                <c:pt idx="2994" formatCode="General">
                  <c:v>2.0736955035413001</c:v>
                </c:pt>
                <c:pt idx="2995" formatCode="General">
                  <c:v>2.0744103409753798</c:v>
                </c:pt>
                <c:pt idx="2996" formatCode="General">
                  <c:v>2.0750460982002101</c:v>
                </c:pt>
                <c:pt idx="2997" formatCode="General">
                  <c:v>2.0756224631161801</c:v>
                </c:pt>
                <c:pt idx="2998" formatCode="General">
                  <c:v>2.0761575611779</c:v>
                </c:pt>
                <c:pt idx="2999" formatCode="General">
                  <c:v>2.0766665955503898</c:v>
                </c:pt>
                <c:pt idx="3000" formatCode="General">
                  <c:v>2.07716080930859</c:v>
                </c:pt>
                <c:pt idx="3001" formatCode="General">
                  <c:v>2.0776467701459098</c:v>
                </c:pt>
                <c:pt idx="3002" formatCode="General">
                  <c:v>2.0781259596686201</c:v>
                </c:pt>
                <c:pt idx="3003" formatCode="General">
                  <c:v>2.0785946441148102</c:v>
                </c:pt>
                <c:pt idx="3004" formatCode="General">
                  <c:v>2.0790440054636701</c:v>
                </c:pt>
                <c:pt idx="3005" formatCode="General">
                  <c:v>2.0794605163664102</c:v>
                </c:pt>
                <c:pt idx="3006" formatCode="General">
                  <c:v>2.0798265461851901</c:v>
                </c:pt>
                <c:pt idx="3007" formatCode="General">
                  <c:v>2.0801211872501302</c:v>
                </c:pt>
                <c:pt idx="3008" formatCode="General">
                  <c:v>2.0803212886318398</c:v>
                </c:pt>
                <c:pt idx="3009" formatCode="General">
                  <c:v>2.0804026764911399</c:v>
                </c:pt>
                <c:pt idx="3010" formatCode="General">
                  <c:v>2.0803415226971</c:v>
                </c:pt>
                <c:pt idx="3011" formatCode="General">
                  <c:v>2.0801157972265898</c:v>
                </c:pt>
                <c:pt idx="3012" formatCode="General">
                  <c:v>2.0797067103628502</c:v>
                </c:pt>
                <c:pt idx="3013" formatCode="General">
                  <c:v>2.0791000276024598</c:v>
                </c:pt>
                <c:pt idx="3014" formatCode="General">
                  <c:v>2.0782871335525499</c:v>
                </c:pt>
                <c:pt idx="3015" formatCode="General">
                  <c:v>2.0772657369771799</c:v>
                </c:pt>
                <c:pt idx="3016" formatCode="General">
                  <c:v>2.0760401468198602</c:v>
                </c:pt>
                <c:pt idx="3017" formatCode="General">
                  <c:v>2.0746211011843498</c:v>
                </c:pt>
                <c:pt idx="3018" formatCode="General">
                  <c:v>2.07302518658198</c:v>
                </c:pt>
                <c:pt idx="3019" formatCode="General">
                  <c:v>2.0712739316129101</c:v>
                </c:pt>
                <c:pt idx="3020" formatCode="General">
                  <c:v>2.0693926890598502</c:v>
                </c:pt>
                <c:pt idx="3021" formatCode="General">
                  <c:v>2.0674094295677699</c:v>
                </c:pt>
                <c:pt idx="3022" formatCode="General">
                  <c:v>2.0653535602246298</c:v>
                </c:pt>
                <c:pt idx="3023" formatCode="General">
                  <c:v>2.06325485774429</c:v>
                </c:pt>
                <c:pt idx="3024" formatCode="General">
                  <c:v>2.0611425754833701</c:v>
                </c:pt>
                <c:pt idx="3025" formatCode="General">
                  <c:v>2.0590447526857898</c:v>
                </c:pt>
                <c:pt idx="3026" formatCode="General">
                  <c:v>2.0569877278920501</c:v>
                </c:pt>
                <c:pt idx="3027" formatCode="General">
                  <c:v>2.0549958389142202</c:v>
                </c:pt>
                <c:pt idx="3028" formatCode="General">
                  <c:v>2.0530912797085401</c:v>
                </c:pt>
                <c:pt idx="3029" formatCode="General">
                  <c:v>2.0512940790260199</c:v>
                </c:pt>
                <c:pt idx="3030" formatCode="General">
                  <c:v>2.0496221653173601</c:v>
                </c:pt>
                <c:pt idx="3031" formatCode="General">
                  <c:v>2.0480914852872201</c:v>
                </c:pt>
                <c:pt idx="3032" formatCode="General">
                  <c:v>2.0467161482241401</c:v>
                </c:pt>
                <c:pt idx="3033" formatCode="General">
                  <c:v>2.0455085736695202</c:v>
                </c:pt>
                <c:pt idx="3034" formatCode="General">
                  <c:v>2.0444796254662401</c:v>
                </c:pt>
                <c:pt idx="3035" formatCode="General">
                  <c:v>2.0436387204714199</c:v>
                </c:pt>
                <c:pt idx="3036" formatCode="General">
                  <c:v>2.0429939052129402</c:v>
                </c:pt>
                <c:pt idx="3037" formatCode="General">
                  <c:v>2.0425518985703301</c:v>
                </c:pt>
                <c:pt idx="3038" formatCode="General">
                  <c:v>2.0423181030205599</c:v>
                </c:pt>
                <c:pt idx="3039" formatCode="General">
                  <c:v>2.0422965904753299</c:v>
                </c:pt>
                <c:pt idx="3040" formatCode="General">
                  <c:v>2.04249008681</c:v>
                </c:pt>
                <c:pt idx="3041" formatCode="General">
                  <c:v>2.0428998592152698</c:v>
                </c:pt>
                <c:pt idx="3042" formatCode="General">
                  <c:v>2.0435257537101901</c:v>
                </c:pt>
                <c:pt idx="3043" formatCode="General">
                  <c:v>2.04436603668863</c:v>
                </c:pt>
                <c:pt idx="3044" formatCode="General">
                  <c:v>2.04541726394761</c:v>
                </c:pt>
                <c:pt idx="3045" formatCode="General">
                  <c:v>2.0466740510522601</c:v>
                </c:pt>
                <c:pt idx="3046" formatCode="General">
                  <c:v>2.0481287448336398</c:v>
                </c:pt>
                <c:pt idx="3047" formatCode="General">
                  <c:v>2.04977100487466</c:v>
                </c:pt>
                <c:pt idx="3048" formatCode="General">
                  <c:v>2.0515873381445999</c:v>
                </c:pt>
                <c:pt idx="3049" formatCode="General">
                  <c:v>2.0535606632203902</c:v>
                </c:pt>
                <c:pt idx="3050" formatCode="General">
                  <c:v>2.0556700037892299</c:v>
                </c:pt>
                <c:pt idx="3051" formatCode="General">
                  <c:v>2.05789041939201</c:v>
                </c:pt>
                <c:pt idx="3052" formatCode="General">
                  <c:v>2.0601932729897499</c:v>
                </c:pt>
                <c:pt idx="3053" formatCode="General">
                  <c:v>2.0625469089969002</c:v>
                </c:pt>
                <c:pt idx="3054" formatCode="General">
                  <c:v>2.06491777069541</c:v>
                </c:pt>
                <c:pt idx="3055" formatCode="General">
                  <c:v>2.0672719229054501</c:v>
                </c:pt>
                <c:pt idx="3056" formatCode="General">
                  <c:v>2.0695768703615798</c:v>
                </c:pt>
                <c:pt idx="3057" formatCode="General">
                  <c:v>2.0718034881676402</c:v>
                </c:pt>
                <c:pt idx="3058" formatCode="General">
                  <c:v>2.0739278279284101</c:v>
                </c:pt>
                <c:pt idx="3059" formatCode="General">
                  <c:v>2.0759325515370199</c:v>
                </c:pt>
                <c:pt idx="3060" formatCode="General">
                  <c:v>2.0778077851203198</c:v>
                </c:pt>
                <c:pt idx="3061" formatCode="General">
                  <c:v>2.07955127361239</c:v>
                </c:pt>
                <c:pt idx="3062" formatCode="General">
                  <c:v>2.08116783095205</c:v>
                </c:pt>
                <c:pt idx="3063" formatCode="General">
                  <c:v>2.08266819192847</c:v>
                </c:pt>
                <c:pt idx="3064" formatCode="General">
                  <c:v>2.0840674513958102</c:v>
                </c:pt>
                <c:pt idx="3065" formatCode="General">
                  <c:v>2.0853833093029999</c:v>
                </c:pt>
                <c:pt idx="3066" formatCode="General">
                  <c:v>2.0866343261117701</c:v>
                </c:pt>
                <c:pt idx="3067" formatCode="General">
                  <c:v>2.0878383459080898</c:v>
                </c:pt>
                <c:pt idx="3068" formatCode="General">
                  <c:v>2.08901118256914</c:v>
                </c:pt>
                <c:pt idx="3069" formatCode="General">
                  <c:v>2.0901656047841102</c:v>
                </c:pt>
                <c:pt idx="3070" formatCode="General">
                  <c:v>2.0913106098193102</c:v>
                </c:pt>
                <c:pt idx="3071" formatCode="General">
                  <c:v>2.0924509486559</c:v>
                </c:pt>
                <c:pt idx="3072" formatCode="General">
                  <c:v>2.0935868568335998</c:v>
                </c:pt>
                <c:pt idx="3073" formatCode="General">
                  <c:v>2.0947139534349701</c:v>
                </c:pt>
                <c:pt idx="3074" formatCode="General">
                  <c:v>2.0958232904481102</c:v>
                </c:pt>
                <c:pt idx="3075" formatCode="General">
                  <c:v>2.0969015595246998</c:v>
                </c:pt>
                <c:pt idx="3076" formatCode="General">
                  <c:v>2.09793148469767</c:v>
                </c:pt>
                <c:pt idx="3077" formatCode="General">
                  <c:v>2.0988924399536102</c:v>
                </c:pt>
                <c:pt idx="3078" formatCode="General">
                  <c:v>2.0997613241925999</c:v>
                </c:pt>
                <c:pt idx="3079" formatCode="General">
                  <c:v>2.1005137017905202</c:v>
                </c:pt>
                <c:pt idx="3080" formatCode="General">
                  <c:v>2.1011251781025502</c:v>
                </c:pt>
                <c:pt idx="3081" formatCode="General">
                  <c:v>2.10157293324357</c:v>
                </c:pt>
                <c:pt idx="3082" formatCode="General">
                  <c:v>2.1018372945050299</c:v>
                </c:pt>
                <c:pt idx="3083" formatCode="General">
                  <c:v>2.1019031987626202</c:v>
                </c:pt>
                <c:pt idx="3084" formatCode="General">
                  <c:v>2.1017613903441199</c:v>
                </c:pt>
                <c:pt idx="3085" formatCode="General">
                  <c:v>2.1014092215667</c:v>
                </c:pt>
                <c:pt idx="3086" formatCode="General">
                  <c:v>2.1008509703313698</c:v>
                </c:pt>
                <c:pt idx="3087" formatCode="General">
                  <c:v>2.1000976527892798</c:v>
                </c:pt>
                <c:pt idx="3088" formatCode="General">
                  <c:v>2.0991663756786498</c:v>
                </c:pt>
                <c:pt idx="3089" formatCode="General">
                  <c:v>2.0980793284900701</c:v>
                </c:pt>
                <c:pt idx="3090" formatCode="General">
                  <c:v>2.0968625498144098</c:v>
                </c:pt>
                <c:pt idx="3091" formatCode="General">
                  <c:v>2.0955446109775102</c:v>
                </c:pt>
                <c:pt idx="3092" formatCode="General">
                  <c:v>2.0941553457847699</c:v>
                </c:pt>
                <c:pt idx="3093" formatCode="General">
                  <c:v>2.0927247249497798</c:v>
                </c:pt>
                <c:pt idx="3094" formatCode="General">
                  <c:v>2.0912819364292701</c:v>
                </c:pt>
                <c:pt idx="3095" formatCode="General">
                  <c:v>2.0898546964514901</c:v>
                </c:pt>
                <c:pt idx="3096" formatCode="General">
                  <c:v>2.0884687860531801</c:v>
                </c:pt>
                <c:pt idx="3097" formatCode="General">
                  <c:v>2.0871477870509598</c:v>
                </c:pt>
                <c:pt idx="3098" formatCode="General">
                  <c:v>2.0859129797199198</c:v>
                </c:pt>
                <c:pt idx="3099" formatCode="General">
                  <c:v>2.0847833606005</c:v>
                </c:pt>
                <c:pt idx="3100" formatCode="General">
                  <c:v>2.0837757406943398</c:v>
                </c:pt>
                <c:pt idx="3101" formatCode="General">
                  <c:v>2.0829048897317102</c:v>
                </c:pt>
                <c:pt idx="3102" formatCode="General">
                  <c:v>2.08218369947009</c:v>
                </c:pt>
                <c:pt idx="3103" formatCode="General">
                  <c:v>2.08162334686254</c:v>
                </c:pt>
                <c:pt idx="3104" formatCode="General">
                  <c:v>2.0812334455182002</c:v>
                </c:pt>
                <c:pt idx="3105" formatCode="General">
                  <c:v>2.0810221803893501</c:v>
                </c:pt>
                <c:pt idx="3106" formatCode="General">
                  <c:v>2.0809964251683302</c:v>
                </c:pt>
                <c:pt idx="3107" formatCode="General">
                  <c:v>2.08116184341963</c:v>
                </c:pt>
                <c:pt idx="3108" formatCode="General">
                  <c:v>2.0815229721375998</c:v>
                </c:pt>
                <c:pt idx="3109" formatCode="General">
                  <c:v>2.08208328026801</c:v>
                </c:pt>
                <c:pt idx="3110" formatCode="General">
                  <c:v>2.0828451865622499</c:v>
                </c:pt>
                <c:pt idx="3111" formatCode="General">
                  <c:v>2.0838100145994898</c:v>
                </c:pt>
                <c:pt idx="3112" formatCode="General">
                  <c:v>2.0849778621456299</c:v>
                </c:pt>
                <c:pt idx="3113" formatCode="General">
                  <c:v>2.0863473697070498</c:v>
                </c:pt>
                <c:pt idx="3114" formatCode="General">
                  <c:v>2.0879153881408499</c:v>
                </c:pt>
                <c:pt idx="3115" formatCode="General">
                  <c:v>2.0896765634032501</c:v>
                </c:pt>
                <c:pt idx="3116" formatCode="General">
                  <c:v>2.0916228734156901</c:v>
                </c:pt>
                <c:pt idx="3117" formatCode="General">
                  <c:v>2.0937431827273798</c:v>
                </c:pt>
                <c:pt idx="3118" formatCode="General">
                  <c:v>2.0960227696427398</c:v>
                </c:pt>
                <c:pt idx="3119" formatCode="General">
                  <c:v>2.0984431517002</c:v>
                </c:pt>
                <c:pt idx="3120" formatCode="General">
                  <c:v>2.1009819408505201</c:v>
                </c:pt>
                <c:pt idx="3121" formatCode="General">
                  <c:v>2.1036130614538102</c:v>
                </c:pt>
                <c:pt idx="3122" formatCode="General">
                  <c:v>2.10630729726542</c:v>
                </c:pt>
                <c:pt idx="3123" formatCode="General">
                  <c:v>2.10903322625781</c:v>
                </c:pt>
                <c:pt idx="3124" formatCode="General">
                  <c:v>2.11175853745875</c:v>
                </c:pt>
                <c:pt idx="3125" formatCode="General">
                  <c:v>2.1144516576096</c:v>
                </c:pt>
                <c:pt idx="3126" formatCode="General">
                  <c:v>2.1170835420078302</c:v>
                </c:pt>
                <c:pt idx="3127" formatCode="General">
                  <c:v>2.1196294227041901</c:v>
                </c:pt>
                <c:pt idx="3128" formatCode="General">
                  <c:v>2.1220702798925601</c:v>
                </c:pt>
                <c:pt idx="3129" formatCode="General">
                  <c:v>2.12439382414978</c:v>
                </c:pt>
                <c:pt idx="3130" formatCode="General">
                  <c:v>2.1265948490641899</c:v>
                </c:pt>
                <c:pt idx="3131" formatCode="General">
                  <c:v>2.1286749194696299</c:v>
                </c:pt>
                <c:pt idx="3132" formatCode="General">
                  <c:v>2.13064147151663</c:v>
                </c:pt>
                <c:pt idx="3133" formatCode="General">
                  <c:v>2.1325064873701298</c:v>
                </c:pt>
                <c:pt idx="3134" formatCode="General">
                  <c:v>2.1342849495051102</c:v>
                </c:pt>
                <c:pt idx="3135" formatCode="General">
                  <c:v>2.1359932733827298</c:v>
                </c:pt>
                <c:pt idx="3136" formatCode="General">
                  <c:v>2.1376478734017499</c:v>
                </c:pt>
                <c:pt idx="3137" formatCode="General">
                  <c:v>2.1392639542893801</c:v>
                </c:pt>
                <c:pt idx="3138" formatCode="General">
                  <c:v>2.1408545579058802</c:v>
                </c:pt>
                <c:pt idx="3139" formatCode="General">
                  <c:v>2.1424298481195301</c:v>
                </c:pt>
                <c:pt idx="3140" formatCode="General">
                  <c:v>2.1439965908969398</c:v>
                </c:pt>
                <c:pt idx="3141" formatCode="General">
                  <c:v>2.1455577829538699</c:v>
                </c:pt>
                <c:pt idx="3142" formatCode="General">
                  <c:v>2.1471123951582598</c:v>
                </c:pt>
                <c:pt idx="3143" formatCode="General">
                  <c:v>2.1486552190443602</c:v>
                </c:pt>
                <c:pt idx="3144" formatCode="General">
                  <c:v>2.1501768290880001</c:v>
                </c:pt>
                <c:pt idx="3145" formatCode="General">
                  <c:v>2.1516636940559399</c:v>
                </c:pt>
                <c:pt idx="3146" formatCode="General">
                  <c:v>2.1530984835517701</c:v>
                </c:pt>
                <c:pt idx="3147" formatCode="General">
                  <c:v>2.15446061759345</c:v>
                </c:pt>
                <c:pt idx="3148" formatCode="General">
                  <c:v>2.1557270951493401</c:v>
                </c:pt>
                <c:pt idx="3149" formatCode="General">
                  <c:v>2.15687361081915</c:v>
                </c:pt>
                <c:pt idx="3150" formatCode="General">
                  <c:v>2.1578759286808902</c:v>
                </c:pt>
                <c:pt idx="3151" formatCode="General">
                  <c:v>2.1587114340507201</c:v>
                </c:pt>
                <c:pt idx="3152" formatCode="General">
                  <c:v>2.15936073699371</c:v>
                </c:pt>
                <c:pt idx="3153" formatCode="General">
                  <c:v>2.1598091679865798</c:v>
                </c:pt>
                <c:pt idx="3154" formatCode="General">
                  <c:v>2.1600479975500502</c:v>
                </c:pt>
                <c:pt idx="3155" formatCode="General">
                  <c:v>2.16007523441449</c:v>
                </c:pt>
                <c:pt idx="3156" formatCode="General">
                  <c:v>2.1598959091979499</c:v>
                </c:pt>
                <c:pt idx="3157" formatCode="General">
                  <c:v>2.1595218223358801</c:v>
                </c:pt>
                <c:pt idx="3158" formatCode="General">
                  <c:v>2.1589708099563301</c:v>
                </c:pt>
                <c:pt idx="3159" formatCode="General">
                  <c:v>2.15826564276272</c:v>
                </c:pt>
                <c:pt idx="3160" formatCode="General">
                  <c:v>2.1574327086920002</c:v>
                </c:pt>
                <c:pt idx="3161" formatCode="General">
                  <c:v>2.1565006360051902</c:v>
                </c:pt>
                <c:pt idx="3162" formatCode="General">
                  <c:v>2.1554989933462001</c:v>
                </c:pt>
                <c:pt idx="3163" formatCode="General">
                  <c:v>2.1544571663275001</c:v>
                </c:pt>
                <c:pt idx="3164" formatCode="General">
                  <c:v>2.15340346714332</c:v>
                </c:pt>
                <c:pt idx="3165" formatCode="General">
                  <c:v>2.15236449376187</c:v>
                </c:pt>
                <c:pt idx="3166" formatCode="General">
                  <c:v>2.1513647242477898</c:v>
                </c:pt>
                <c:pt idx="3167" formatCode="General">
                  <c:v>2.1504263119619398</c:v>
                </c:pt>
                <c:pt idx="3168" formatCode="General">
                  <c:v>2.14956903822707</c:v>
                </c:pt>
                <c:pt idx="3169" formatCode="General">
                  <c:v>2.1488103783458499</c:v>
                </c:pt>
                <c:pt idx="3170" formatCode="General">
                  <c:v>2.14816564182129</c:v>
                </c:pt>
                <c:pt idx="3171" formatCode="General">
                  <c:v>2.1476481555316602</c:v>
                </c:pt>
                <c:pt idx="3172" formatCode="General">
                  <c:v>2.1472694670825399</c:v>
                </c:pt>
                <c:pt idx="3173" formatCode="General">
                  <c:v>2.1470395526683901</c:v>
                </c:pt>
                <c:pt idx="3174" formatCode="General">
                  <c:v>2.1469670181246698</c:v>
                </c:pt>
                <c:pt idx="3175" formatCode="General">
                  <c:v>2.14705928282044</c:v>
                </c:pt>
                <c:pt idx="3176" formatCode="General">
                  <c:v>2.1473227341574899</c:v>
                </c:pt>
                <c:pt idx="3177" formatCode="General">
                  <c:v>2.14776283752196</c:v>
                </c:pt>
                <c:pt idx="3178" formatCode="General">
                  <c:v>2.1483841851696299</c:v>
                </c:pt>
                <c:pt idx="3179" formatCode="General">
                  <c:v>2.14919046983831</c:v>
                </c:pt>
                <c:pt idx="3180" formatCode="General">
                  <c:v>2.1501843752094101</c:v>
                </c:pt>
                <c:pt idx="3181" formatCode="General">
                  <c:v>2.1513673839057499</c:v>
                </c:pt>
                <c:pt idx="3182" formatCode="General">
                  <c:v>2.1527395117546102</c:v>
                </c:pt>
                <c:pt idx="3183" formatCode="General">
                  <c:v>2.1542989826819201</c:v>
                </c:pt>
                <c:pt idx="3184" formatCode="General">
                  <c:v>2.1560418620246198</c:v>
                </c:pt>
                <c:pt idx="3185" formatCode="General">
                  <c:v>2.1579616692569901</c:v>
                </c:pt>
                <c:pt idx="3186" formatCode="General">
                  <c:v>2.1600489966017302</c:v>
                </c:pt>
                <c:pt idx="3187" formatCode="General">
                  <c:v>2.16229116923828</c:v>
                </c:pt>
                <c:pt idx="3188" formatCode="General">
                  <c:v>2.1646719954049298</c:v>
                </c:pt>
                <c:pt idx="3189" formatCode="General">
                  <c:v>2.1671716679379101</c:v>
                </c:pt>
                <c:pt idx="3190" formatCode="General">
                  <c:v>2.1697668878837799</c:v>
                </c:pt>
                <c:pt idx="3191" formatCode="General">
                  <c:v>2.17243127944282</c:v>
                </c:pt>
                <c:pt idx="3192" formatCode="General">
                  <c:v>2.175136147256</c:v>
                </c:pt>
                <c:pt idx="3193" formatCode="General">
                  <c:v>2.1778516054429802</c:v>
                </c:pt>
                <c:pt idx="3194" formatCode="General">
                  <c:v>2.1805479267040102</c:v>
                </c:pt>
                <c:pt idx="3195" formatCode="General">
                  <c:v>2.1831972565774298</c:v>
                </c:pt>
                <c:pt idx="3196" formatCode="General">
                  <c:v>2.1857751684913902</c:v>
                </c:pt>
                <c:pt idx="3197" formatCode="General">
                  <c:v>2.1882621054034899</c:v>
                </c:pt>
                <c:pt idx="3198" formatCode="General">
                  <c:v>2.1906444016061899</c:v>
                </c:pt>
                <c:pt idx="3199" formatCode="General">
                  <c:v>2.1929147559019002</c:v>
                </c:pt>
                <c:pt idx="3200" formatCode="General">
                  <c:v>2.1950721037024699</c:v>
                </c:pt>
                <c:pt idx="3201" formatCode="General">
                  <c:v>2.1971209392751501</c:v>
                </c:pt>
                <c:pt idx="3202" formatCode="General">
                  <c:v>2.1990702242342102</c:v>
                </c:pt>
                <c:pt idx="3203" formatCode="General">
                  <c:v>2.2009320635146299</c:v>
                </c:pt>
                <c:pt idx="3204" formatCode="General">
                  <c:v>2.2027203297214699</c:v>
                </c:pt>
                <c:pt idx="3205" formatCode="General">
                  <c:v>2.2044493801202201</c:v>
                </c:pt>
                <c:pt idx="3206" formatCode="General">
                  <c:v>2.20613295542524</c:v>
                </c:pt>
                <c:pt idx="3207" formatCode="General">
                  <c:v>2.2077832941973199</c:v>
                </c:pt>
                <c:pt idx="3208" formatCode="General">
                  <c:v>2.20941045380538</c:v>
                </c:pt>
                <c:pt idx="3209" formatCode="General">
                  <c:v>2.2110218038588001</c:v>
                </c:pt>
                <c:pt idx="3210" formatCode="General">
                  <c:v>2.21262165015971</c:v>
                </c:pt>
                <c:pt idx="3211" formatCode="General">
                  <c:v>2.2142109528459102</c:v>
                </c:pt>
                <c:pt idx="3212" formatCode="General">
                  <c:v>2.2157871170721801</c:v>
                </c:pt>
                <c:pt idx="3213" formatCode="General">
                  <c:v>2.2173438543055499</c:v>
                </c:pt>
                <c:pt idx="3214" formatCode="General">
                  <c:v>2.2188711335406799</c:v>
                </c:pt>
                <c:pt idx="3215" formatCode="General">
                  <c:v>2.2203552609293902</c:v>
                </c:pt>
                <c:pt idx="3216" formatCode="General">
                  <c:v>2.2217791395269701</c:v>
                </c:pt>
                <c:pt idx="3217" formatCode="General">
                  <c:v>2.2231227637975701</c:v>
                </c:pt>
                <c:pt idx="3218" formatCode="General">
                  <c:v>2.2243639922250802</c:v>
                </c:pt>
                <c:pt idx="3219" formatCode="General">
                  <c:v>2.2254796135360801</c:v>
                </c:pt>
                <c:pt idx="3220" formatCode="General">
                  <c:v>2.2264466787258401</c:v>
                </c:pt>
                <c:pt idx="3221" formatCode="General">
                  <c:v>2.2272440181701101</c:v>
                </c:pt>
                <c:pt idx="3222" formatCode="General">
                  <c:v>2.2278538114778099</c:v>
                </c:pt>
                <c:pt idx="3223" formatCode="General">
                  <c:v>2.22826304134363</c:v>
                </c:pt>
                <c:pt idx="3224" formatCode="General">
                  <c:v>2.2284646544671598</c:v>
                </c:pt>
                <c:pt idx="3225" formatCode="General">
                  <c:v>2.2284582796110501</c:v>
                </c:pt>
                <c:pt idx="3226" formatCode="General">
                  <c:v>2.2282504123699902</c:v>
                </c:pt>
                <c:pt idx="3227" formatCode="General">
                  <c:v>2.2278540555024402</c:v>
                </c:pt>
                <c:pt idx="3228" formatCode="General">
                  <c:v>2.22728788380397</c:v>
                </c:pt>
                <c:pt idx="3229" formatCode="General">
                  <c:v>2.2265750647543001</c:v>
                </c:pt>
                <c:pt idx="3230" formatCode="General">
                  <c:v>2.2257418982055799</c:v>
                </c:pt>
                <c:pt idx="3231" formatCode="General">
                  <c:v>2.2248164374622701</c:v>
                </c:pt>
                <c:pt idx="3232" formatCode="General">
                  <c:v>2.2238272263897501</c:v>
                </c:pt>
                <c:pt idx="3233" formatCode="General">
                  <c:v>2.2228022440849</c:v>
                </c:pt>
                <c:pt idx="3234" formatCode="General">
                  <c:v>2.2217681023042899</c:v>
                </c:pt>
                <c:pt idx="3235" formatCode="General">
                  <c:v>2.2207495007167499</c:v>
                </c:pt>
                <c:pt idx="3236" formatCode="General">
                  <c:v>2.2197689163020402</c:v>
                </c:pt>
                <c:pt idx="3237" formatCode="General">
                  <c:v>2.2188464869300302</c:v>
                </c:pt>
                <c:pt idx="3238" formatCode="General">
                  <c:v>2.2180000434840101</c:v>
                </c:pt>
                <c:pt idx="3239" formatCode="General">
                  <c:v>2.2172452465096102</c:v>
                </c:pt>
                <c:pt idx="3240" formatCode="General">
                  <c:v>2.2165957886998502</c:v>
                </c:pt>
                <c:pt idx="3241" formatCode="General">
                  <c:v>2.21606363063764</c:v>
                </c:pt>
                <c:pt idx="3242" formatCode="General">
                  <c:v>2.2156592423891301</c:v>
                </c:pt>
                <c:pt idx="3243" formatCode="General">
                  <c:v>2.2153918274673701</c:v>
                </c:pt>
                <c:pt idx="3244" formatCode="General">
                  <c:v>2.2152695091985199</c:v>
                </c:pt>
                <c:pt idx="3245" formatCode="General">
                  <c:v>2.21529946382485</c:v>
                </c:pt>
                <c:pt idx="3246" formatCode="General">
                  <c:v>2.2154879903602902</c:v>
                </c:pt>
                <c:pt idx="3247" formatCode="General">
                  <c:v>2.2158405136810102</c:v>
                </c:pt>
                <c:pt idx="3248" formatCode="General">
                  <c:v>2.2163615230757299</c:v>
                </c:pt>
                <c:pt idx="3249" formatCode="General">
                  <c:v>2.2170544520509301</c:v>
                </c:pt>
                <c:pt idx="3250" formatCode="General">
                  <c:v>2.2179215061546298</c:v>
                </c:pt>
                <c:pt idx="3251" formatCode="General">
                  <c:v>2.2189634448085598</c:v>
                </c:pt>
                <c:pt idx="3252" formatCode="General">
                  <c:v>2.2201793223162301</c:v>
                </c:pt>
                <c:pt idx="3253" formatCode="General">
                  <c:v>2.2215661941271998</c:v>
                </c:pt>
                <c:pt idx="3254" formatCode="General">
                  <c:v>2.22311879840225</c:v>
                </c:pt>
                <c:pt idx="3255" formatCode="General">
                  <c:v>2.2248292305528499</c:v>
                </c:pt>
                <c:pt idx="3256" formatCode="General">
                  <c:v>2.2266866395346701</c:v>
                </c:pt>
                <c:pt idx="3257" formatCode="General">
                  <c:v>2.2286769881279902</c:v>
                </c:pt>
                <c:pt idx="3258" formatCode="General">
                  <c:v>2.2307829328750302</c:v>
                </c:pt>
                <c:pt idx="3259" formatCode="General">
                  <c:v>2.2329838889272602</c:v>
                </c:pt>
                <c:pt idx="3260" formatCode="General">
                  <c:v>2.2352563455983101</c:v>
                </c:pt>
                <c:pt idx="3261" formatCode="General">
                  <c:v>2.23757448432589</c:v>
                </c:pt>
                <c:pt idx="3262" formatCode="General">
                  <c:v>2.2399111180169302</c:v>
                </c:pt>
                <c:pt idx="3263" formatCode="General">
                  <c:v>2.2422389197696799</c:v>
                </c:pt>
                <c:pt idx="3264" formatCode="General">
                  <c:v>2.24453184699999</c:v>
                </c:pt>
                <c:pt idx="3265" formatCode="General">
                  <c:v>2.24676660861752</c:v>
                </c:pt>
                <c:pt idx="3266" formatCode="General">
                  <c:v>2.2489239867660502</c:v>
                </c:pt>
                <c:pt idx="3267" formatCode="General">
                  <c:v>2.2509898267468298</c:v>
                </c:pt>
                <c:pt idx="3268" formatCode="General">
                  <c:v>2.2529555546388398</c:v>
                </c:pt>
                <c:pt idx="3269" formatCode="General">
                  <c:v>2.2548181625175601</c:v>
                </c:pt>
                <c:pt idx="3270" formatCode="General">
                  <c:v>2.2565797123809199</c:v>
                </c:pt>
                <c:pt idx="3271" formatCode="General">
                  <c:v>2.25824636190969</c:v>
                </c:pt>
                <c:pt idx="3272" formatCode="General">
                  <c:v>2.2598273417355399</c:v>
                </c:pt>
                <c:pt idx="3273" formatCode="General">
                  <c:v>2.2613336877128201</c:v>
                </c:pt>
                <c:pt idx="3274" formatCode="General">
                  <c:v>2.2627771328432602</c:v>
                </c:pt>
                <c:pt idx="3275" formatCode="General">
                  <c:v>2.2641691398352699</c:v>
                </c:pt>
                <c:pt idx="3276" formatCode="General">
                  <c:v>2.2655201292221898</c:v>
                </c:pt>
                <c:pt idx="3277" formatCode="General">
                  <c:v>2.2668388978168799</c:v>
                </c:pt>
                <c:pt idx="3278" formatCode="General">
                  <c:v>2.2681321947104101</c:v>
                </c:pt>
                <c:pt idx="3279" formatCode="General">
                  <c:v>2.2694044103056799</c:v>
                </c:pt>
                <c:pt idx="3280" formatCode="General">
                  <c:v>2.2706573357760398</c:v>
                </c:pt>
                <c:pt idx="3281" formatCode="General">
                  <c:v>2.2718899622543201</c:v>
                </c:pt>
                <c:pt idx="3282" formatCode="General">
                  <c:v>2.2730983072992701</c:v>
                </c:pt>
                <c:pt idx="3283" formatCode="General">
                  <c:v>2.2742752774726398</c:v>
                </c:pt>
                <c:pt idx="3284" formatCode="General">
                  <c:v>2.2754105971861902</c:v>
                </c:pt>
                <c:pt idx="3285" formatCode="General">
                  <c:v>2.2764908521840699</c:v>
                </c:pt>
                <c:pt idx="3286" formatCode="General">
                  <c:v>2.2774997074157</c:v>
                </c:pt>
                <c:pt idx="3287" formatCode="General">
                  <c:v>2.27841835944144</c:v>
                </c:pt>
                <c:pt idx="3288" formatCode="General">
                  <c:v>2.2792262689593299</c:v>
                </c:pt>
                <c:pt idx="3289" formatCode="General">
                  <c:v>2.2799021873783798</c:v>
                </c:pt>
                <c:pt idx="3290" formatCode="General">
                  <c:v>2.2804254441534</c:v>
                </c:pt>
                <c:pt idx="3291" formatCode="General">
                  <c:v>2.2807774057104599</c:v>
                </c:pt>
                <c:pt idx="3292" formatCode="General">
                  <c:v>2.28094296444235</c:v>
                </c:pt>
                <c:pt idx="3293" formatCode="General">
                  <c:v>2.2809118825478198</c:v>
                </c:pt>
                <c:pt idx="3294" formatCode="General">
                  <c:v>2.2806798136240398</c:v>
                </c:pt>
                <c:pt idx="3295" formatCode="General">
                  <c:v>2.28024886062666</c:v>
                </c:pt>
                <c:pt idx="3296" formatCode="General">
                  <c:v>2.2796275967386799</c:v>
                </c:pt>
                <c:pt idx="3297" formatCode="General">
                  <c:v>2.27883056004285</c:v>
                </c:pt>
                <c:pt idx="3298" formatCode="General">
                  <c:v>2.2778773125957201</c:v>
                </c:pt>
                <c:pt idx="3299" formatCode="General">
                  <c:v>2.2767912106783101</c:v>
                </c:pt>
                <c:pt idx="3300" formatCode="General">
                  <c:v>2.2755980552384698</c:v>
                </c:pt>
                <c:pt idx="3301" formatCode="General">
                  <c:v>2.2743247802230901</c:v>
                </c:pt>
                <c:pt idx="3302" formatCode="General">
                  <c:v>2.27299830072017</c:v>
                </c:pt>
                <c:pt idx="3303" formatCode="General">
                  <c:v>2.2716445956718498</c:v>
                </c:pt>
                <c:pt idx="3304" formatCode="General">
                  <c:v>2.2702880535786298</c:v>
                </c:pt>
                <c:pt idx="3305" formatCode="General">
                  <c:v>2.26895107228827</c:v>
                </c:pt>
                <c:pt idx="3306" formatCode="General">
                  <c:v>2.26765387901535</c:v>
                </c:pt>
                <c:pt idx="3307" formatCode="General">
                  <c:v>2.2664145236609499</c:v>
                </c:pt>
                <c:pt idx="3308" formatCode="General">
                  <c:v>2.2652489946691401</c:v>
                </c:pt>
                <c:pt idx="3309" formatCode="General">
                  <c:v>2.2641714090124201</c:v>
                </c:pt>
                <c:pt idx="3310" formatCode="General">
                  <c:v>2.26319423400584</c:v>
                </c:pt>
                <c:pt idx="3311" formatCode="General">
                  <c:v>2.2623285069346601</c:v>
                </c:pt>
                <c:pt idx="3312" formatCode="General">
                  <c:v>2.26158402787234</c:v>
                </c:pt>
                <c:pt idx="3313" formatCode="General">
                  <c:v>2.2609695104960399</c:v>
                </c:pt>
                <c:pt idx="3314" formatCode="General">
                  <c:v>2.2604926839456798</c:v>
                </c:pt>
                <c:pt idx="3315" formatCode="General">
                  <c:v>2.26016034471585</c:v>
                </c:pt>
                <c:pt idx="3316" formatCode="General">
                  <c:v>2.25997836070544</c:v>
                </c:pt>
                <c:pt idx="3317" formatCode="General">
                  <c:v>2.25995163018783</c:v>
                </c:pt>
                <c:pt idx="3318" formatCode="General">
                  <c:v>2.2600839975570599</c:v>
                </c:pt>
                <c:pt idx="3319" formatCode="General">
                  <c:v>2.26037812643002</c:v>
                </c:pt>
                <c:pt idx="3320" formatCode="General">
                  <c:v>2.2608353300812198</c:v>
                </c:pt>
                <c:pt idx="3321" formatCode="General">
                  <c:v>2.2614553600164999</c:v>
                </c:pt>
                <c:pt idx="3322" formatCode="General">
                  <c:v>2.2622361562764199</c:v>
                </c:pt>
                <c:pt idx="3323" formatCode="General">
                  <c:v>2.2631735681723102</c:v>
                </c:pt>
                <c:pt idx="3324" formatCode="General">
                  <c:v>2.26426106181288</c:v>
                </c:pt>
                <c:pt idx="3325" formatCode="General">
                  <c:v>2.2654894408755499</c:v>
                </c:pt>
                <c:pt idx="3326" formatCode="General">
                  <c:v>2.26684661887233</c:v>
                </c:pt>
                <c:pt idx="3327" formatCode="General">
                  <c:v>2.2683174928649099</c:v>
                </c:pt>
                <c:pt idx="3328" formatCode="General">
                  <c:v>2.26988397705043</c:v>
                </c:pt>
                <c:pt idx="3329" formatCode="General">
                  <c:v>2.27152525542447</c:v>
                </c:pt>
                <c:pt idx="3330" formatCode="General">
                  <c:v>2.2732183008910898</c:v>
                </c:pt>
                <c:pt idx="3331" formatCode="General">
                  <c:v>2.2749386800355</c:v>
                </c:pt>
                <c:pt idx="3332" formatCode="General">
                  <c:v>2.2766616183422901</c:v>
                </c:pt>
                <c:pt idx="3333" formatCode="General">
                  <c:v>2.2783632459873</c:v>
                </c:pt>
                <c:pt idx="3334" formatCode="General">
                  <c:v>2.2800218920728899</c:v>
                </c:pt>
                <c:pt idx="3335" formatCode="General">
                  <c:v>2.28161926184019</c:v>
                </c:pt>
                <c:pt idx="3336" formatCode="General">
                  <c:v>2.2831413315154898</c:v>
                </c:pt>
                <c:pt idx="3337" formatCode="General">
                  <c:v>2.2845788346129901</c:v>
                </c:pt>
                <c:pt idx="3338" formatCode="General">
                  <c:v>2.28592728411172</c:v>
                </c:pt>
                <c:pt idx="3339" formatCode="General">
                  <c:v>2.2871865577244499</c:v>
                </c:pt>
                <c:pt idx="3340" formatCode="General">
                  <c:v>2.2883601449647499</c:v>
                </c:pt>
                <c:pt idx="3341" formatCode="General">
                  <c:v>2.2894541964812798</c:v>
                </c:pt>
                <c:pt idx="3342" formatCode="General">
                  <c:v>2.2904765213589902</c:v>
                </c:pt>
                <c:pt idx="3343" formatCode="General">
                  <c:v>2.2914356522605699</c:v>
                </c:pt>
                <c:pt idx="3344" formatCode="General">
                  <c:v>2.29234005469326</c:v>
                </c:pt>
                <c:pt idx="3345" formatCode="General">
                  <c:v>2.2931975100673299</c:v>
                </c:pt>
                <c:pt idx="3346" formatCode="General">
                  <c:v>2.2940146823191299</c:v>
                </c:pt>
                <c:pt idx="3347" formatCode="General">
                  <c:v>2.2947967236714399</c:v>
                </c:pt>
                <c:pt idx="3348" formatCode="General">
                  <c:v>2.2955471517283899</c:v>
                </c:pt>
                <c:pt idx="3349" formatCode="General">
                  <c:v>2.2962675895275102</c:v>
                </c:pt>
                <c:pt idx="3350" formatCode="General">
                  <c:v>2.2969576102573801</c:v>
                </c:pt>
                <c:pt idx="3351" formatCode="General">
                  <c:v>2.2976145617149299</c:v>
                </c:pt>
                <c:pt idx="3352" formatCode="General">
                  <c:v>2.2982333911277002</c:v>
                </c:pt>
                <c:pt idx="3353" formatCode="General">
                  <c:v>2.2988064923985898</c:v>
                </c:pt>
                <c:pt idx="3354" formatCode="General">
                  <c:v>2.2993236162150099</c:v>
                </c:pt>
                <c:pt idx="3355" formatCode="General">
                  <c:v>2.29977189812386</c:v>
                </c:pt>
                <c:pt idx="3356" formatCode="General">
                  <c:v>2.30013606708639</c:v>
                </c:pt>
                <c:pt idx="3357" formatCode="General">
                  <c:v>2.30039889301348</c:v>
                </c:pt>
                <c:pt idx="3358" formatCode="General">
                  <c:v>2.3005419125451301</c:v>
                </c:pt>
                <c:pt idx="3359" formatCode="General">
                  <c:v>2.3005464362850798</c:v>
                </c:pt>
                <c:pt idx="3360" formatCode="General">
                  <c:v>2.3003947905570001</c:v>
                </c:pt>
                <c:pt idx="3361" formatCode="General">
                  <c:v>2.3000716909563099</c:v>
                </c:pt>
                <c:pt idx="3362" formatCode="General">
                  <c:v>2.29956559711832</c:v>
                </c:pt>
                <c:pt idx="3363" formatCode="General">
                  <c:v>2.2988698735917001</c:v>
                </c:pt>
                <c:pt idx="3364" formatCode="General">
                  <c:v>2.2979835921244698</c:v>
                </c:pt>
                <c:pt idx="3365" formatCode="General">
                  <c:v>2.2969118583695698</c:v>
                </c:pt>
                <c:pt idx="3366" formatCode="General">
                  <c:v>2.29566562150714</c:v>
                </c:pt>
                <c:pt idx="3367" formatCode="General">
                  <c:v>2.2942610096499498</c:v>
                </c:pt>
                <c:pt idx="3368" formatCode="General">
                  <c:v>2.29271830553107</c:v>
                </c:pt>
                <c:pt idx="3369" formatCode="General">
                  <c:v>2.2910607193782702</c:v>
                </c:pt>
                <c:pt idx="3370" formatCode="General">
                  <c:v>2.2893131228753498</c:v>
                </c:pt>
                <c:pt idx="3371" formatCode="General">
                  <c:v>2.2875008842755098</c:v>
                </c:pt>
                <c:pt idx="3372" formatCode="General">
                  <c:v>2.28564890172962</c:v>
                </c:pt>
                <c:pt idx="3373" formatCode="General">
                  <c:v>2.2837808831806501</c:v>
                </c:pt>
                <c:pt idx="3374" formatCode="General">
                  <c:v>2.2819188776680099</c:v>
                </c:pt>
                <c:pt idx="3375" formatCode="General">
                  <c:v>2.2800830309128401</c:v>
                </c:pt>
                <c:pt idx="3376" formatCode="General">
                  <c:v>2.2782915194915101</c:v>
                </c:pt>
                <c:pt idx="3377" formatCode="General">
                  <c:v>2.27656061146125</c:v>
                </c:pt>
                <c:pt idx="3378" formatCode="General">
                  <c:v>2.27490480400547</c:v>
                </c:pt>
                <c:pt idx="3379" formatCode="General">
                  <c:v>2.27333699698546</c:v>
                </c:pt>
                <c:pt idx="3380" formatCode="General">
                  <c:v>2.2718686718752101</c:v>
                </c:pt>
                <c:pt idx="3381" formatCode="General">
                  <c:v>2.2705100557611502</c:v>
                </c:pt>
                <c:pt idx="3382" formatCode="General">
                  <c:v>2.2692702582529498</c:v>
                </c:pt>
                <c:pt idx="3383" formatCode="General">
                  <c:v>2.26815737467791</c:v>
                </c:pt>
                <c:pt idx="3384" formatCode="General">
                  <c:v>2.2671785520591001</c:v>
                </c:pt>
                <c:pt idx="3385" formatCode="General">
                  <c:v>2.2663400157944</c:v>
                </c:pt>
                <c:pt idx="3386" formatCode="General">
                  <c:v>2.26564705542574</c:v>
                </c:pt>
                <c:pt idx="3387" formatCode="General">
                  <c:v>2.2651039680513101</c:v>
                </c:pt>
                <c:pt idx="3388" formatCode="General">
                  <c:v>2.2647139582560598</c:v>
                </c:pt>
                <c:pt idx="3389" formatCode="General">
                  <c:v>2.2644789942844898</c:v>
                </c:pt>
                <c:pt idx="3390" formatCode="General">
                  <c:v>2.2643996219112301</c:v>
                </c:pt>
                <c:pt idx="3391" formatCode="General">
                  <c:v>2.2644747404719801</c:v>
                </c:pt>
                <c:pt idx="3392" formatCode="General">
                  <c:v>2.26470135020779</c:v>
                </c:pt>
                <c:pt idx="3393" formatCode="General">
                  <c:v>2.2650742867589302</c:v>
                </c:pt>
                <c:pt idx="3394" formatCode="General">
                  <c:v>2.2655859673183301</c:v>
                </c:pt>
                <c:pt idx="3395" formatCode="General">
                  <c:v>2.26622618299684</c:v>
                </c:pt>
                <c:pt idx="3396" formatCode="General">
                  <c:v>2.2669819817756398</c:v>
                </c:pt>
                <c:pt idx="3397" formatCode="General">
                  <c:v>2.2678376932270701</c:v>
                </c:pt>
                <c:pt idx="3398" formatCode="General">
                  <c:v>2.2687751460781098</c:v>
                </c:pt>
                <c:pt idx="3399" formatCode="General">
                  <c:v>2.26977411842861</c:v>
                </c:pt>
                <c:pt idx="3400" formatCode="General">
                  <c:v>2.2708130350176998</c:v>
                </c:pt>
                <c:pt idx="3401" formatCode="General">
                  <c:v>2.27186988676667</c:v>
                </c:pt>
                <c:pt idx="3402" formatCode="General">
                  <c:v>2.27292330064701</c:v>
                </c:pt>
                <c:pt idx="3403" formatCode="General">
                  <c:v>2.2739536440342798</c:v>
                </c:pt>
                <c:pt idx="3404" formatCode="General">
                  <c:v>2.27494402141263</c:v>
                </c:pt>
                <c:pt idx="3405" formatCode="General">
                  <c:v>2.2758810245693502</c:v>
                </c:pt>
                <c:pt idx="3406" formatCode="General">
                  <c:v>2.27675513397815</c:v>
                </c:pt>
                <c:pt idx="3407" formatCode="General">
                  <c:v>2.2775607311377701</c:v>
                </c:pt>
                <c:pt idx="3408" formatCode="General">
                  <c:v>2.2782957519208402</c:v>
                </c:pt>
                <c:pt idx="3409" formatCode="General">
                  <c:v>2.27896106944694</c:v>
                </c:pt>
                <c:pt idx="3410" formatCode="General">
                  <c:v>2.2795597268340599</c:v>
                </c:pt>
                <c:pt idx="3411" formatCode="General">
                  <c:v>2.2800961409462301</c:v>
                </c:pt>
                <c:pt idx="3412" formatCode="General">
                  <c:v>2.2805753737290901</c:v>
                </c:pt>
                <c:pt idx="3413" formatCode="General">
                  <c:v>2.2810025297012499</c:v>
                </c:pt>
                <c:pt idx="3414" formatCode="General">
                  <c:v>2.2813822989803598</c:v>
                </c:pt>
                <c:pt idx="3415" formatCode="General">
                  <c:v>2.2817186337700499</c:v>
                </c:pt>
                <c:pt idx="3416" formatCode="General">
                  <c:v>2.2820145266182901</c:v>
                </c:pt>
                <c:pt idx="3417" formatCode="General">
                  <c:v>2.2822718510379398</c:v>
                </c:pt>
                <c:pt idx="3418" formatCode="General">
                  <c:v>2.28249122700405</c:v>
                </c:pt>
                <c:pt idx="3419" formatCode="General">
                  <c:v>2.2826718824944399</c:v>
                </c:pt>
                <c:pt idx="3420" formatCode="General">
                  <c:v>2.28281149509028</c:v>
                </c:pt>
                <c:pt idx="3421" formatCode="General">
                  <c:v>2.2829060129072798</c:v>
                </c:pt>
                <c:pt idx="3422" formatCode="General">
                  <c:v>2.2829494705480702</c:v>
                </c:pt>
                <c:pt idx="3423" formatCode="General">
                  <c:v>2.2829338516927198</c:v>
                </c:pt>
                <c:pt idx="3424" formatCode="General">
                  <c:v>2.2828489286520099</c:v>
                </c:pt>
                <c:pt idx="3425" formatCode="General">
                  <c:v>2.28268242602</c:v>
                </c:pt>
                <c:pt idx="3426" formatCode="General">
                  <c:v>2.28242018338389</c:v>
                </c:pt>
                <c:pt idx="3427" formatCode="General">
                  <c:v>2.2820466542684499</c:v>
                </c:pt>
                <c:pt idx="3428" formatCode="General">
                  <c:v>2.28154565205854</c:v>
                </c:pt>
                <c:pt idx="3429" formatCode="General">
                  <c:v>2.28090134659538</c:v>
                </c:pt>
                <c:pt idx="3430" formatCode="General">
                  <c:v>2.2800994451334402</c:v>
                </c:pt>
                <c:pt idx="3431" formatCode="General">
                  <c:v>2.27912844006342</c:v>
                </c:pt>
                <c:pt idx="3432" formatCode="General">
                  <c:v>2.2779807687201199</c:v>
                </c:pt>
                <c:pt idx="3433" formatCode="General">
                  <c:v>2.2766537216989402</c:v>
                </c:pt>
                <c:pt idx="3434" formatCode="General">
                  <c:v>2.2751499630882401</c:v>
                </c:pt>
                <c:pt idx="3435" formatCode="General">
                  <c:v>2.27347758576835</c:v>
                </c:pt>
                <c:pt idx="3436" formatCode="General">
                  <c:v>2.2716497031744902</c:v>
                </c:pt>
                <c:pt idx="3437" formatCode="General">
                  <c:v>2.2696836549802901</c:v>
                </c:pt>
                <c:pt idx="3438" formatCode="General">
                  <c:v>2.2675999586272599</c:v>
                </c:pt>
                <c:pt idx="3439" formatCode="General">
                  <c:v>2.2654211602967802</c:v>
                </c:pt>
                <c:pt idx="3440" formatCode="General">
                  <c:v>2.2631707276623398</c:v>
                </c:pt>
                <c:pt idx="3441" formatCode="General">
                  <c:v>2.2608720916123</c:v>
                </c:pt>
                <c:pt idx="3442" formatCode="General">
                  <c:v>2.2585478984139602</c:v>
                </c:pt>
                <c:pt idx="3443" formatCode="General">
                  <c:v>2.2562194899506398</c:v>
                </c:pt>
                <c:pt idx="3444" formatCode="General">
                  <c:v>2.2539065959613702</c:v>
                </c:pt>
                <c:pt idx="3445" formatCode="General">
                  <c:v>2.2516272018040899</c:v>
                </c:pt>
                <c:pt idx="3446" formatCode="General">
                  <c:v>2.2493975471627401</c:v>
                </c:pt>
                <c:pt idx="3447" formatCode="General">
                  <c:v>2.2472322120184698</c:v>
                </c:pt>
                <c:pt idx="3448" formatCode="General">
                  <c:v>2.2451442522459399</c:v>
                </c:pt>
                <c:pt idx="3449" formatCode="General">
                  <c:v>2.2431453551580498</c:v>
                </c:pt>
                <c:pt idx="3450" formatCode="General">
                  <c:v>2.2412459931095201</c:v>
                </c:pt>
                <c:pt idx="3451" formatCode="General">
                  <c:v>2.2394555598437802</c:v>
                </c:pt>
                <c:pt idx="3452" formatCode="General">
                  <c:v>2.2377824793295602</c:v>
                </c:pt>
                <c:pt idx="3453" formatCode="General">
                  <c:v>2.2362342804800202</c:v>
                </c:pt>
                <c:pt idx="3454" formatCode="General">
                  <c:v>2.2348176336397798</c:v>
                </c:pt>
                <c:pt idx="3455" formatCode="General">
                  <c:v>2.23353834637145</c:v>
                </c:pt>
                <c:pt idx="3456" formatCode="General">
                  <c:v>2.2324013171963299</c:v>
                </c:pt>
                <c:pt idx="3457" formatCode="General">
                  <c:v>2.2314104468840399</c:v>
                </c:pt>
                <c:pt idx="3458" formatCode="General">
                  <c:v>2.2305685080151898</c:v>
                </c:pt>
                <c:pt idx="3459" formatCode="General">
                  <c:v>2.2298769752686098</c:v>
                </c:pt>
                <c:pt idx="3460" formatCode="General">
                  <c:v>2.2293358216396202</c:v>
                </c:pt>
                <c:pt idx="3461" formatCode="General">
                  <c:v>2.2289432899730999</c:v>
                </c:pt>
                <c:pt idx="3462" formatCode="General">
                  <c:v>2.2286956550444099</c:v>
                </c:pt>
                <c:pt idx="3463" formatCode="General">
                  <c:v>2.22858699885689</c:v>
                </c:pt>
                <c:pt idx="3464" formatCode="General">
                  <c:v>2.2286090301781201</c:v>
                </c:pt>
                <c:pt idx="3465" formatCode="General">
                  <c:v>2.2287509870903199</c:v>
                </c:pt>
                <c:pt idx="3466" formatCode="General">
                  <c:v>2.2289996659810298</c:v>
                </c:pt>
                <c:pt idx="3467" formatCode="General">
                  <c:v>2.2293396186547398</c:v>
                </c:pt>
                <c:pt idx="3468" formatCode="General">
                  <c:v>2.22975354777155</c:v>
                </c:pt>
                <c:pt idx="3469" formatCode="General">
                  <c:v>2.2302229076362301</c:v>
                </c:pt>
                <c:pt idx="3470" formatCode="General">
                  <c:v>2.2307286835946099</c:v>
                </c:pt>
                <c:pt idx="3471" formatCode="General">
                  <c:v>2.23125228451083</c:v>
                </c:pt>
                <c:pt idx="3472" formatCode="General">
                  <c:v>2.2317764488070702</c:v>
                </c:pt>
                <c:pt idx="3473" formatCode="General">
                  <c:v>2.23228604688537</c:v>
                </c:pt>
                <c:pt idx="3474" formatCode="General">
                  <c:v>2.2327686701833498</c:v>
                </c:pt>
                <c:pt idx="3475" formatCode="General">
                  <c:v>2.2332149310793499</c:v>
                </c:pt>
                <c:pt idx="3476" formatCode="General">
                  <c:v>2.2336184505013899</c:v>
                </c:pt>
                <c:pt idx="3477" formatCode="General">
                  <c:v>2.2339755665961398</c:v>
                </c:pt>
                <c:pt idx="3478" formatCode="General">
                  <c:v>2.2342848422269501</c:v>
                </c:pt>
                <c:pt idx="3479" formatCode="General">
                  <c:v>2.2345464706047302</c:v>
                </c:pt>
                <c:pt idx="3480" formatCode="General">
                  <c:v>2.2347616748604899</c:v>
                </c:pt>
                <c:pt idx="3481" formatCode="General">
                  <c:v>2.2349321746321098</c:v>
                </c:pt>
                <c:pt idx="3482" formatCode="General">
                  <c:v>2.2350597607246798</c:v>
                </c:pt>
                <c:pt idx="3483" formatCode="General">
                  <c:v>2.2351459873880599</c:v>
                </c:pt>
                <c:pt idx="3484" formatCode="General">
                  <c:v>2.2351919673916298</c:v>
                </c:pt>
                <c:pt idx="3485" formatCode="General">
                  <c:v>2.2351982405936002</c:v>
                </c:pt>
                <c:pt idx="3486" formatCode="General">
                  <c:v>2.2351646817063502</c:v>
                </c:pt>
                <c:pt idx="3487" formatCode="General">
                  <c:v>2.2350904153942799</c:v>
                </c:pt>
                <c:pt idx="3488" formatCode="General">
                  <c:v>2.2349737142978401</c:v>
                </c:pt>
                <c:pt idx="3489" formatCode="General">
                  <c:v>2.2348118660942702</c:v>
                </c:pt>
                <c:pt idx="3490" formatCode="General">
                  <c:v>2.2346010080132999</c:v>
                </c:pt>
                <c:pt idx="3491" formatCode="General">
                  <c:v>2.2343359405838799</c:v>
                </c:pt>
                <c:pt idx="3492" formatCode="General">
                  <c:v>2.2340099461719398</c:v>
                </c:pt>
                <c:pt idx="3493" formatCode="General">
                  <c:v>2.2336146510641202</c:v>
                </c:pt>
                <c:pt idx="3494" formatCode="General">
                  <c:v>2.2331399805944998</c:v>
                </c:pt>
                <c:pt idx="3495" formatCode="General">
                  <c:v>2.23257426217473</c:v>
                </c:pt>
                <c:pt idx="3496" formatCode="General">
                  <c:v>2.23190452734773</c:v>
                </c:pt>
                <c:pt idx="3497" formatCode="General">
                  <c:v>2.23111704758271</c:v>
                </c:pt>
                <c:pt idx="3498" formatCode="General">
                  <c:v>2.2301981077547199</c:v>
                </c:pt>
                <c:pt idx="3499" formatCode="General">
                  <c:v>2.2291349982747999</c:v>
                </c:pt>
                <c:pt idx="3500" formatCode="General">
                  <c:v>2.22791701923529</c:v>
                </c:pt>
                <c:pt idx="3501" formatCode="General">
                  <c:v>2.2265366664970698</c:v>
                </c:pt>
                <c:pt idx="3502" formatCode="General">
                  <c:v>2.2249904570605898</c:v>
                </c:pt>
                <c:pt idx="3503" formatCode="General">
                  <c:v>2.2232795518877801</c:v>
                </c:pt>
                <c:pt idx="3504" formatCode="General">
                  <c:v>2.2214099654537098</c:v>
                </c:pt>
                <c:pt idx="3505" formatCode="General">
                  <c:v>2.21939235440751</c:v>
                </c:pt>
                <c:pt idx="3506" formatCode="General">
                  <c:v>2.2172414299068901</c:v>
                </c:pt>
                <c:pt idx="3507" formatCode="General">
                  <c:v>2.2149750961363401</c:v>
                </c:pt>
                <c:pt idx="3508" formatCode="General">
                  <c:v>2.2126134482681401</c:v>
                </c:pt>
                <c:pt idx="3509" formatCode="General">
                  <c:v>2.2101777630750301</c:v>
                </c:pt>
                <c:pt idx="3510" formatCode="General">
                  <c:v>2.2076895904520302</c:v>
                </c:pt>
                <c:pt idx="3511" formatCode="General">
                  <c:v>2.20517001563443</c:v>
                </c:pt>
                <c:pt idx="3512" formatCode="General">
                  <c:v>2.2026391217271302</c:v>
                </c:pt>
                <c:pt idx="3513" formatCode="General">
                  <c:v>2.2001156488680098</c:v>
                </c:pt>
                <c:pt idx="3514" formatCode="General">
                  <c:v>2.19761682396331</c:v>
                </c:pt>
                <c:pt idx="3515" formatCode="General">
                  <c:v>2.19515832358339</c:v>
                </c:pt>
                <c:pt idx="3516" formatCode="General">
                  <c:v>2.1927543300757599</c:v>
                </c:pt>
                <c:pt idx="3517" formatCode="General">
                  <c:v>2.1904176442110499</c:v>
                </c:pt>
                <c:pt idx="3518" formatCode="General">
                  <c:v>2.1881598239173701</c:v>
                </c:pt>
                <c:pt idx="3519" formatCode="General">
                  <c:v>2.1859913257677102</c:v>
                </c:pt>
                <c:pt idx="3520" formatCode="General">
                  <c:v>2.1839216325311401</c:v>
                </c:pt>
                <c:pt idx="3521" formatCode="General">
                  <c:v>2.1819593556088699</c:v>
                </c:pt>
                <c:pt idx="3522" formatCode="General">
                  <c:v>2.1801123053479601</c:v>
                </c:pt>
                <c:pt idx="3523" formatCode="General">
                  <c:v>2.17838752515474</c:v>
                </c:pt>
                <c:pt idx="3524" formatCode="General">
                  <c:v>2.1767912872750701</c:v>
                </c:pt>
                <c:pt idx="3525" formatCode="General">
                  <c:v>2.1753290494114199</c:v>
                </c:pt>
                <c:pt idx="3526" formatCode="General">
                  <c:v>2.1740053723804298</c:v>
                </c:pt>
                <c:pt idx="3527" formatCode="General">
                  <c:v>2.1728238001692799</c:v>
                </c:pt>
                <c:pt idx="3528" formatCode="General">
                  <c:v>2.1717867054146902</c:v>
                </c:pt>
                <c:pt idx="3529" formatCode="General">
                  <c:v>2.1708951058778201</c:v>
                </c:pt>
                <c:pt idx="3530" formatCode="General">
                  <c:v>2.17014846122404</c:v>
                </c:pt>
                <c:pt idx="3531" formatCode="General">
                  <c:v>2.1695444644775699</c:v>
                </c:pt>
                <c:pt idx="3532" formatCode="General">
                  <c:v>2.1690788487308299</c:v>
                </c:pt>
                <c:pt idx="3533" formatCode="General">
                  <c:v>2.1687452363565098</c:v>
                </c:pt>
                <c:pt idx="3534" formatCode="General">
                  <c:v>2.16853506370567</c:v>
                </c:pt>
                <c:pt idx="3535" formatCode="General">
                  <c:v>2.1684376169197499</c:v>
                </c:pt>
                <c:pt idx="3536" formatCode="General">
                  <c:v>2.1684402113473902</c:v>
                </c:pt>
                <c:pt idx="3537" formatCode="General">
                  <c:v>2.16852853562628</c:v>
                </c:pt>
                <c:pt idx="3538" formatCode="General">
                  <c:v>2.16868716064441</c:v>
                </c:pt>
                <c:pt idx="3539" formatCode="General">
                  <c:v>2.1689001850096998</c:v>
                </c:pt>
                <c:pt idx="3540" formatCode="General">
                  <c:v>2.16915195768979</c:v>
                </c:pt>
                <c:pt idx="3541" formatCode="General">
                  <c:v>2.1694277935992901</c:v>
                </c:pt>
                <c:pt idx="3542" formatCode="General">
                  <c:v>2.1697145881949602</c:v>
                </c:pt>
                <c:pt idx="3543" formatCode="General">
                  <c:v>2.1700012484609998</c:v>
                </c:pt>
                <c:pt idx="3544" formatCode="General">
                  <c:v>2.1702788893438298</c:v>
                </c:pt>
                <c:pt idx="3545" formatCode="General">
                  <c:v>2.17054078872175</c:v>
                </c:pt>
                <c:pt idx="3546" formatCode="General">
                  <c:v>2.17078213776679</c:v>
                </c:pt>
                <c:pt idx="3547" formatCode="General">
                  <c:v>2.1709996549064101</c:v>
                </c:pt>
                <c:pt idx="3548" formatCode="General">
                  <c:v>2.1711911434703</c:v>
                </c:pt>
                <c:pt idx="3549" formatCode="General">
                  <c:v>2.1713550655507201</c:v>
                </c:pt>
                <c:pt idx="3550" formatCode="General">
                  <c:v>2.1714901834258402</c:v>
                </c:pt>
                <c:pt idx="3551" formatCode="General">
                  <c:v>2.1715952933664102</c:v>
                </c:pt>
                <c:pt idx="3552" formatCode="General">
                  <c:v>2.1716690521734301</c:v>
                </c:pt>
                <c:pt idx="3553" formatCode="General">
                  <c:v>2.17170987896698</c:v>
                </c:pt>
                <c:pt idx="3554" formatCode="General">
                  <c:v>2.1717159050525701</c:v>
                </c:pt>
                <c:pt idx="3555" formatCode="General">
                  <c:v>2.17168494235298</c:v>
                </c:pt>
                <c:pt idx="3556" formatCode="General">
                  <c:v>2.17161444405416</c:v>
                </c:pt>
                <c:pt idx="3557" formatCode="General">
                  <c:v>2.1715014378267199</c:v>
                </c:pt>
                <c:pt idx="3558" formatCode="General">
                  <c:v>2.1713424207698901</c:v>
                </c:pt>
                <c:pt idx="3559" formatCode="General">
                  <c:v>2.1711332152124299</c:v>
                </c:pt>
                <c:pt idx="3560" formatCode="General">
                  <c:v>2.1708687952800099</c:v>
                </c:pt>
                <c:pt idx="3561" formatCode="General">
                  <c:v>2.1705431054005202</c:v>
                </c:pt>
                <c:pt idx="3562" formatCode="General">
                  <c:v>2.1701489030673198</c:v>
                </c:pt>
                <c:pt idx="3563" formatCode="General">
                  <c:v>2.1696776679068499</c:v>
                </c:pt>
                <c:pt idx="3564" formatCode="General">
                  <c:v>2.1691196251328502</c:v>
                </c:pt>
                <c:pt idx="3565" formatCode="General">
                  <c:v>2.1684639306831701</c:v>
                </c:pt>
                <c:pt idx="3566" formatCode="General">
                  <c:v>2.1676990543886099</c:v>
                </c:pt>
                <c:pt idx="3567" formatCode="General">
                  <c:v>2.1668133741961602</c:v>
                </c:pt>
                <c:pt idx="3568" formatCode="General">
                  <c:v>2.1657959594139999</c:v>
                </c:pt>
                <c:pt idx="3569" formatCode="General">
                  <c:v>2.1646374791923799</c:v>
                </c:pt>
                <c:pt idx="3570" formatCode="General">
                  <c:v>2.1633311335738199</c:v>
                </c:pt>
                <c:pt idx="3571" formatCode="General">
                  <c:v>2.16187348049159</c:v>
                </c:pt>
                <c:pt idx="3572" formatCode="General">
                  <c:v>2.1602650333911502</c:v>
                </c:pt>
                <c:pt idx="3573" formatCode="General">
                  <c:v>2.1585105344761599</c:v>
                </c:pt>
                <c:pt idx="3574" formatCode="General">
                  <c:v>2.15661886232302</c:v>
                </c:pt>
                <c:pt idx="3575" formatCode="General">
                  <c:v>2.15460261658892</c:v>
                </c:pt>
                <c:pt idx="3576" formatCode="General">
                  <c:v>2.1524773339453001</c:v>
                </c:pt>
                <c:pt idx="3577" formatCode="General">
                  <c:v>2.15026075482045</c:v>
                </c:pt>
                <c:pt idx="3578" formatCode="General">
                  <c:v>2.1479718523375602</c:v>
                </c:pt>
                <c:pt idx="3579" formatCode="General">
                  <c:v>2.1456300304994702</c:v>
                </c:pt>
                <c:pt idx="3580" formatCode="General">
                  <c:v>2.1432544411732302</c:v>
                </c:pt>
                <c:pt idx="3581" formatCode="General">
                  <c:v>2.1408634746467898</c:v>
                </c:pt>
                <c:pt idx="3582" formatCode="General">
                  <c:v>2.1384744266605198</c:v>
                </c:pt>
                <c:pt idx="3583" formatCode="General">
                  <c:v>2.1361033221765098</c:v>
                </c:pt>
                <c:pt idx="3584" formatCode="General">
                  <c:v>2.1337648636767099</c:v>
                </c:pt>
                <c:pt idx="3585" formatCode="General">
                  <c:v>2.1314724679542199</c:v>
                </c:pt>
                <c:pt idx="3586" formatCode="General">
                  <c:v>2.1292383575112801</c:v>
                </c:pt>
                <c:pt idx="3587" formatCode="General">
                  <c:v>2.1270736780889798</c:v>
                </c:pt>
                <c:pt idx="3588" formatCode="General">
                  <c:v>2.1249886203758899</c:v>
                </c:pt>
                <c:pt idx="3589" formatCode="General">
                  <c:v>2.1229925301736499</c:v>
                </c:pt>
                <c:pt idx="3590" formatCode="General">
                  <c:v>2.12109399651025</c:v>
                </c:pt>
                <c:pt idx="3591" formatCode="General">
                  <c:v>2.11930091115729</c:v>
                </c:pt>
                <c:pt idx="3592" formatCode="General">
                  <c:v>2.1176204958074201</c:v>
                </c:pt>
                <c:pt idx="3593" formatCode="General">
                  <c:v>2.1160592950525499</c:v>
                </c:pt>
                <c:pt idx="3594" formatCode="General">
                  <c:v>2.1146231345926201</c:v>
                </c:pt>
                <c:pt idx="3595" formatCode="General">
                  <c:v>2.1133170451466401</c:v>
                </c:pt>
                <c:pt idx="3596" formatCode="General">
                  <c:v>2.1121451536777802</c:v>
                </c:pt>
                <c:pt idx="3597" formatCode="General">
                  <c:v>2.1111105451236001</c:v>
                </c:pt>
                <c:pt idx="3598" formatCode="General">
                  <c:v>2.1102151001531002</c:v>
                </c:pt>
                <c:pt idx="3599" formatCode="General">
                  <c:v>2.1094593177941898</c:v>
                </c:pt>
                <c:pt idx="3600" formatCode="General">
                  <c:v>2.1088421361668299</c:v>
                </c:pt>
                <c:pt idx="3601" formatCode="General">
                  <c:v>2.10836076978388</c:v>
                </c:pt>
                <c:pt idx="3602" formatCode="General">
                  <c:v>2.1080105872244501</c:v>
                </c:pt>
                <c:pt idx="3603" formatCode="General">
                  <c:v>2.1077850570878698</c:v>
                </c:pt>
                <c:pt idx="3604" formatCode="General">
                  <c:v>2.1076757910362298</c:v>
                </c:pt>
                <c:pt idx="3605" formatCode="General">
                  <c:v>2.1076727081936601</c:v>
                </c:pt>
                <c:pt idx="3606" formatCode="General">
                  <c:v>2.1077643334432001</c:v>
                </c:pt>
                <c:pt idx="3607" formatCode="General">
                  <c:v>2.107938223079</c:v>
                </c:pt>
                <c:pt idx="3608" formatCode="General">
                  <c:v>2.1081814872608899</c:v>
                </c:pt>
                <c:pt idx="3609" formatCode="General">
                  <c:v>2.10848135510322</c:v>
                </c:pt>
                <c:pt idx="3610" formatCode="General">
                  <c:v>2.1088257121791001</c:v>
                </c:pt>
                <c:pt idx="3611" formatCode="General">
                  <c:v>2.1092035382777499</c:v>
                </c:pt>
                <c:pt idx="3612" formatCode="General">
                  <c:v>2.1096051883190898</c:v>
                </c:pt>
                <c:pt idx="3613" formatCode="General">
                  <c:v>2.1100224886667598</c:v>
                </c:pt>
                <c:pt idx="3614" formatCode="General">
                  <c:v>2.1104486567263998</c:v>
                </c:pt>
                <c:pt idx="3615" formatCode="General">
                  <c:v>2.1108780834416998</c:v>
                </c:pt>
                <c:pt idx="3616" formatCode="General">
                  <c:v>2.1113060376597699</c:v>
                </c:pt>
                <c:pt idx="3617" formatCode="General">
                  <c:v>2.1117283547174202</c:v>
                </c:pt>
                <c:pt idx="3618" formatCode="General">
                  <c:v>2.1121411608249301</c:v>
                </c:pt>
                <c:pt idx="3619" formatCode="General">
                  <c:v>2.1125406654591798</c:v>
                </c:pt>
                <c:pt idx="3620" formatCode="General">
                  <c:v>2.1129230325791002</c:v>
                </c:pt>
                <c:pt idx="3621" formatCode="General">
                  <c:v>2.11328432327785</c:v>
                </c:pt>
                <c:pt idx="3622" formatCode="General">
                  <c:v>2.1136204903076701</c:v>
                </c:pt>
                <c:pt idx="3623" formatCode="General">
                  <c:v>2.11392739926759</c:v>
                </c:pt>
                <c:pt idx="3624" formatCode="General">
                  <c:v>2.1142008511277601</c:v>
                </c:pt>
                <c:pt idx="3625" formatCode="General">
                  <c:v>2.1144365845712101</c:v>
                </c:pt>
                <c:pt idx="3626" formatCode="General">
                  <c:v>2.1146302428462298</c:v>
                </c:pt>
                <c:pt idx="3627" formatCode="General">
                  <c:v>2.1147772973610799</c:v>
                </c:pt>
                <c:pt idx="3628" formatCode="General">
                  <c:v>2.11487292853815</c:v>
                </c:pt>
                <c:pt idx="3629" formatCode="General">
                  <c:v>2.1149118732520602</c:v>
                </c:pt>
                <c:pt idx="3630" formatCode="General">
                  <c:v>2.1148882573657901</c:v>
                </c:pt>
                <c:pt idx="3631" formatCode="General">
                  <c:v>2.1147954410640502</c:v>
                </c:pt>
                <c:pt idx="3632" formatCode="General">
                  <c:v>2.1146259128957001</c:v>
                </c:pt>
                <c:pt idx="3633" formatCode="General">
                  <c:v>2.1143712738965701</c:v>
                </c:pt>
                <c:pt idx="3634" formatCode="General">
                  <c:v>2.1140223533051001</c:v>
                </c:pt>
                <c:pt idx="3635" formatCode="General">
                  <c:v>2.11356948933234</c:v>
                </c:pt>
                <c:pt idx="3636" formatCode="General">
                  <c:v>2.1130029900687699</c:v>
                </c:pt>
                <c:pt idx="3637" formatCode="General">
                  <c:v>2.11231376097447</c:v>
                </c:pt>
                <c:pt idx="3638" formatCode="General">
                  <c:v>2.1114940501683002</c:v>
                </c:pt>
                <c:pt idx="3639" formatCode="General">
                  <c:v>2.1105382285429601</c:v>
                </c:pt>
                <c:pt idx="3640" formatCode="General">
                  <c:v>2.1094434987614701</c:v>
                </c:pt>
                <c:pt idx="3641" formatCode="General">
                  <c:v>2.1082104247643598</c:v>
                </c:pt>
                <c:pt idx="3642" formatCode="General">
                  <c:v>2.1068431958261802</c:v>
                </c:pt>
                <c:pt idx="3643" formatCode="General">
                  <c:v>2.1053495828386399</c:v>
                </c:pt>
                <c:pt idx="3644" formatCode="General">
                  <c:v>2.1037405982703898</c:v>
                </c:pt>
                <c:pt idx="3645" formatCode="General">
                  <c:v>2.1020299205151498</c:v>
                </c:pt>
                <c:pt idx="3646" formatCode="General">
                  <c:v>2.1002331755397199</c:v>
                </c:pt>
                <c:pt idx="3647" formatCode="General">
                  <c:v>2.0983671778735702</c:v>
                </c:pt>
                <c:pt idx="3648" formatCode="General">
                  <c:v>2.0964492207744398</c:v>
                </c:pt>
                <c:pt idx="3649" formatCode="General">
                  <c:v>2.0944964792313199</c:v>
                </c:pt>
                <c:pt idx="3650" formatCode="General">
                  <c:v>2.09252557948852</c:v>
                </c:pt>
                <c:pt idx="3651" formatCode="General">
                  <c:v>2.0905522152784601</c:v>
                </c:pt>
                <c:pt idx="3652" formatCode="General">
                  <c:v>2.08859110585668</c:v>
                </c:pt>
                <c:pt idx="3653" formatCode="General">
                  <c:v>2.0866558573249798</c:v>
                </c:pt>
                <c:pt idx="3654" formatCode="General">
                  <c:v>2.0847590039023198</c:v>
                </c:pt>
                <c:pt idx="3655" formatCode="General">
                  <c:v>2.0829120776666201</c:v>
                </c:pt>
                <c:pt idx="3656" formatCode="General">
                  <c:v>2.08112570233</c:v>
                </c:pt>
                <c:pt idx="3657" formatCode="General">
                  <c:v>2.0794096918468501</c:v>
                </c:pt>
                <c:pt idx="3658" formatCode="General">
                  <c:v>2.0777731400020798</c:v>
                </c:pt>
                <c:pt idx="3659" formatCode="General">
                  <c:v>2.0762244916437398</c:v>
                </c:pt>
                <c:pt idx="3660" formatCode="General">
                  <c:v>2.0747715896864101</c:v>
                </c:pt>
                <c:pt idx="3661" formatCode="General">
                  <c:v>2.0734216944804502</c:v>
                </c:pt>
                <c:pt idx="3662" formatCode="General">
                  <c:v>2.0721814738257098</c:v>
                </c:pt>
                <c:pt idx="3663" formatCode="General">
                  <c:v>2.0710569630881701</c:v>
                </c:pt>
                <c:pt idx="3664" formatCode="General">
                  <c:v>2.07005349586598</c:v>
                </c:pt>
                <c:pt idx="3665" formatCode="General">
                  <c:v>2.0691756067666902</c:v>
                </c:pt>
                <c:pt idx="3666" formatCode="General">
                  <c:v>2.0684269094135499</c:v>
                </c:pt>
                <c:pt idx="3667" formatCode="General">
                  <c:v>2.06780995506604</c:v>
                </c:pt>
                <c:pt idx="3668" formatCode="General">
                  <c:v>2.0673260803804698</c:v>
                </c:pt>
                <c:pt idx="3669" formatCode="General">
                  <c:v>2.0669752568003799</c:v>
                </c:pt>
                <c:pt idx="3670" formatCode="General">
                  <c:v>2.0667559584609299</c:v>
                </c:pt>
                <c:pt idx="3671" formatCode="General">
                  <c:v>2.0666650694672999</c:v>
                </c:pt>
                <c:pt idx="3672" formatCode="General">
                  <c:v>2.0666978536292802</c:v>
                </c:pt>
                <c:pt idx="3673" formatCode="General">
                  <c:v>2.0668480085354801</c:v>
                </c:pt>
                <c:pt idx="3674" formatCode="General">
                  <c:v>2.0671078196517501</c:v>
                </c:pt>
                <c:pt idx="3675" formatCode="General">
                  <c:v>2.0674684181487399</c:v>
                </c:pt>
                <c:pt idx="3676" formatCode="General">
                  <c:v>2.0679201292292801</c:v>
                </c:pt>
                <c:pt idx="3677" formatCode="General">
                  <c:v>2.0684528788224701</c:v>
                </c:pt>
                <c:pt idx="3678" formatCode="General">
                  <c:v>2.0690566105350801</c:v>
                </c:pt>
                <c:pt idx="3679" formatCode="General">
                  <c:v>2.0697216571859398</c:v>
                </c:pt>
                <c:pt idx="3680" formatCode="General">
                  <c:v>2.0704390160005399</c:v>
                </c:pt>
                <c:pt idx="3681" formatCode="General">
                  <c:v>2.0712004938786701</c:v>
                </c:pt>
                <c:pt idx="3682" formatCode="General">
                  <c:v>2.0719987149541401</c:v>
                </c:pt>
                <c:pt idx="3683" formatCode="General">
                  <c:v>2.0728270096980199</c:v>
                </c:pt>
                <c:pt idx="3684" formatCode="General">
                  <c:v>2.0736792254810199</c:v>
                </c:pt>
                <c:pt idx="3685" formatCode="General">
                  <c:v>2.0745495077749001</c:v>
                </c:pt>
                <c:pt idx="3686" formatCode="General">
                  <c:v>2.07543209813679</c:v>
                </c:pt>
                <c:pt idx="3687" formatCode="General">
                  <c:v>2.0763211826617298</c:v>
                </c:pt>
                <c:pt idx="3688" formatCode="General">
                  <c:v>2.0772108076021998</c:v>
                </c:pt>
                <c:pt idx="3689" formatCode="General">
                  <c:v>2.0780948621956399</c:v>
                </c:pt>
                <c:pt idx="3690" formatCode="General">
                  <c:v>2.0789671158031902</c:v>
                </c:pt>
                <c:pt idx="3691" formatCode="General">
                  <c:v>2.07982128872698</c:v>
                </c:pt>
                <c:pt idx="3692" formatCode="General">
                  <c:v>2.0806511334288098</c:v>
                </c:pt>
                <c:pt idx="3693" formatCode="General">
                  <c:v>2.0814505042901001</c:v>
                </c:pt>
                <c:pt idx="3694" formatCode="General">
                  <c:v>2.0822133982286699</c:v>
                </c:pt>
                <c:pt idx="3695" formatCode="General">
                  <c:v>2.0829339542885599</c:v>
                </c:pt>
                <c:pt idx="3696" formatCode="General">
                  <c:v>2.0836064069743498</c:v>
                </c:pt>
                <c:pt idx="3697" formatCode="General">
                  <c:v>2.08422499521809</c:v>
                </c:pt>
                <c:pt idx="3698" formatCode="General">
                  <c:v>2.0847838362944402</c:v>
                </c:pt>
                <c:pt idx="3699" formatCode="General">
                  <c:v>2.08527678163271</c:v>
                </c:pt>
                <c:pt idx="3700" formatCode="General">
                  <c:v>2.0856972789911099</c:v>
                </c:pt>
                <c:pt idx="3701" formatCode="General">
                  <c:v>2.0860382720664501</c:v>
                </c:pt>
                <c:pt idx="3702" formatCode="General">
                  <c:v>2.0862921728664499</c:v>
                </c:pt>
                <c:pt idx="3703" formatCode="General">
                  <c:v>2.0864509419999799</c:v>
                </c:pt>
                <c:pt idx="3704" formatCode="General">
                  <c:v>2.0865063051343</c:v>
                </c:pt>
                <c:pt idx="3705" formatCode="General">
                  <c:v>2.08645011852522</c:v>
                </c:pt>
                <c:pt idx="3706" formatCode="General">
                  <c:v>2.0862748728415101</c:v>
                </c:pt>
                <c:pt idx="3707" formatCode="General">
                  <c:v>2.08597429548335</c:v>
                </c:pt>
                <c:pt idx="3708" formatCode="General">
                  <c:v>2.0855439834593099</c:v>
                </c:pt>
                <c:pt idx="3709" formatCode="General">
                  <c:v>2.0849819799134601</c:v>
                </c:pt>
                <c:pt idx="3710" formatCode="General">
                  <c:v>2.0842892051806601</c:v>
                </c:pt>
                <c:pt idx="3711" formatCode="General">
                  <c:v>2.08346967131973</c:v>
                </c:pt>
                <c:pt idx="3712" formatCode="General">
                  <c:v>2.0825304445619901</c:v>
                </c:pt>
                <c:pt idx="3713" formatCode="General">
                  <c:v>2.0814813640483698</c:v>
                </c:pt>
                <c:pt idx="3714" formatCode="General">
                  <c:v>2.0803345657038799</c:v>
                </c:pt>
                <c:pt idx="3715" formatCode="General">
                  <c:v>2.0791038868300702</c:v>
                </c:pt>
                <c:pt idx="3716" formatCode="General">
                  <c:v>2.07780423496065</c:v>
                </c:pt>
                <c:pt idx="3717" formatCode="General">
                  <c:v>2.07645099499039</c:v>
                </c:pt>
                <c:pt idx="3718" formatCode="General">
                  <c:v>2.0750595274634902</c:v>
                </c:pt>
                <c:pt idx="3719" formatCode="General">
                  <c:v>2.0736447857197602</c:v>
                </c:pt>
                <c:pt idx="3720" formatCode="General">
                  <c:v>2.0722210567299002</c:v>
                </c:pt>
                <c:pt idx="3721" formatCode="General">
                  <c:v>2.07080181367014</c:v>
                </c:pt>
                <c:pt idx="3722" formatCode="General">
                  <c:v>2.0693996586423098</c:v>
                </c:pt>
                <c:pt idx="3723" formatCode="General">
                  <c:v>2.06802633054716</c:v>
                </c:pt>
                <c:pt idx="3724" formatCode="General">
                  <c:v>2.0666927541473701</c:v>
                </c:pt>
                <c:pt idx="3725" formatCode="General">
                  <c:v>2.06540910988282</c:v>
                </c:pt>
                <c:pt idx="3726" formatCode="General">
                  <c:v>2.0641849303636399</c:v>
                </c:pt>
                <c:pt idx="3727" formatCode="General">
                  <c:v>2.0630290811759999</c:v>
                </c:pt>
                <c:pt idx="3728" formatCode="General">
                  <c:v>2.0619499432091</c:v>
                </c:pt>
                <c:pt idx="3729" formatCode="General">
                  <c:v>2.0609553600799702</c:v>
                </c:pt>
                <c:pt idx="3730" formatCode="General">
                  <c:v>2.0600526694250498</c:v>
                </c:pt>
                <c:pt idx="3731" formatCode="General">
                  <c:v>2.0592486883285899</c:v>
                </c:pt>
                <c:pt idx="3732" formatCode="General">
                  <c:v>2.0585496735689799</c:v>
                </c:pt>
                <c:pt idx="3733" formatCode="General">
                  <c:v>2.0579612571416499</c:v>
                </c:pt>
                <c:pt idx="3734" formatCode="General">
                  <c:v>2.0574883587481199</c:v>
                </c:pt>
                <c:pt idx="3735" formatCode="General">
                  <c:v>2.0571350786191802</c:v>
                </c:pt>
                <c:pt idx="3736" formatCode="General">
                  <c:v>2.0569045763179798</c:v>
                </c:pt>
                <c:pt idx="3737" formatCode="General">
                  <c:v>2.0567989440571699</c:v>
                </c:pt>
                <c:pt idx="3738" formatCode="General">
                  <c:v>2.0568190863578999</c:v>
                </c:pt>
                <c:pt idx="3739" formatCode="General">
                  <c:v>2.0569646210780301</c:v>
                </c:pt>
                <c:pt idx="3740" formatCode="General">
                  <c:v>2.0572338191003001</c:v>
                </c:pt>
                <c:pt idx="3741" formatCode="General">
                  <c:v>2.0576236001592401</c:v>
                </c:pt>
                <c:pt idx="3742" formatCode="General">
                  <c:v>2.0581295991782702</c:v>
                </c:pt>
                <c:pt idx="3743" formatCode="General">
                  <c:v>2.0587463102184</c:v>
                </c:pt>
                <c:pt idx="3744" formatCode="General">
                  <c:v>2.0594673037811599</c:v>
                </c:pt>
                <c:pt idx="3745" formatCode="General">
                  <c:v>2.06028549930629</c:v>
                </c:pt>
                <c:pt idx="3746" formatCode="General">
                  <c:v>2.0611934613793501</c:v>
                </c:pt>
                <c:pt idx="3747" formatCode="General">
                  <c:v>2.0621836794817598</c:v>
                </c:pt>
                <c:pt idx="3748" formatCode="General">
                  <c:v>2.06324879069897</c:v>
                </c:pt>
                <c:pt idx="3749" formatCode="General">
                  <c:v>2.06438171416975</c:v>
                </c:pt>
                <c:pt idx="3750" formatCode="General">
                  <c:v>2.0655756835528298</c:v>
                </c:pt>
                <c:pt idx="3751" formatCode="General">
                  <c:v>2.06682418480966</c:v>
                </c:pt>
                <c:pt idx="3752" formatCode="General">
                  <c:v>2.0681208252527301</c:v>
                </c:pt>
                <c:pt idx="3753" formatCode="General">
                  <c:v>2.0694591711387802</c:v>
                </c:pt>
                <c:pt idx="3754" formatCode="General">
                  <c:v>2.0708325928392699</c:v>
                </c:pt>
                <c:pt idx="3755" formatCode="General">
                  <c:v>2.07223414967513</c:v>
                </c:pt>
                <c:pt idx="3756" formatCode="General">
                  <c:v>2.0736565340039301</c:v>
                </c:pt>
                <c:pt idx="3757" formatCode="General">
                  <c:v>2.0750920799968999</c:v>
                </c:pt>
                <c:pt idx="3758" formatCode="General">
                  <c:v>2.0765328300449499</c:v>
                </c:pt>
                <c:pt idx="3759" formatCode="General">
                  <c:v>2.0779706428642002</c:v>
                </c:pt>
                <c:pt idx="3760" formatCode="General">
                  <c:v>2.0793973227438198</c:v>
                </c:pt>
                <c:pt idx="3761" formatCode="General">
                  <c:v>2.0808047486013699</c:v>
                </c:pt>
                <c:pt idx="3762" formatCode="General">
                  <c:v>2.0821849837008601</c:v>
                </c:pt>
                <c:pt idx="3763" formatCode="General">
                  <c:v>2.0835303510725001</c:v>
                </c:pt>
                <c:pt idx="3764" formatCode="General">
                  <c:v>2.0848334650468501</c:v>
                </c:pt>
                <c:pt idx="3765" formatCode="General">
                  <c:v>2.0860872153291399</c:v>
                </c:pt>
                <c:pt idx="3766" formatCode="General">
                  <c:v>2.0872847063864599</c:v>
                </c:pt>
                <c:pt idx="3767" formatCode="General">
                  <c:v>2.0884191614374199</c:v>
                </c:pt>
                <c:pt idx="3768" formatCode="General">
                  <c:v>2.0894838068592398</c:v>
                </c:pt>
                <c:pt idx="3769" formatCode="General">
                  <c:v>2.09047175901746</c:v>
                </c:pt>
                <c:pt idx="3770" formatCode="General">
                  <c:v>2.0913759406705399</c:v>
                </c:pt>
                <c:pt idx="3771" formatCode="General">
                  <c:v>2.0921890570153301</c:v>
                </c:pt>
                <c:pt idx="3772" formatCode="General">
                  <c:v>2.0929036604871798</c:v>
                </c:pt>
                <c:pt idx="3773" formatCode="General">
                  <c:v>2.09351232687137</c:v>
                </c:pt>
                <c:pt idx="3774" formatCode="General">
                  <c:v>2.0940079519518502</c:v>
                </c:pt>
                <c:pt idx="3775" formatCode="General">
                  <c:v>2.0943841581548099</c:v>
                </c:pt>
                <c:pt idx="3776" formatCode="General">
                  <c:v>2.0946357771003701</c:v>
                </c:pt>
                <c:pt idx="3777" formatCode="General">
                  <c:v>2.0947593517976499</c:v>
                </c:pt>
                <c:pt idx="3778" formatCode="General">
                  <c:v>2.0947535879941999</c:v>
                </c:pt>
                <c:pt idx="3779" formatCode="General">
                  <c:v>2.0946196837311302</c:v>
                </c:pt>
                <c:pt idx="3780" formatCode="General">
                  <c:v>2.0943614818489702</c:v>
                </c:pt>
                <c:pt idx="3781" formatCode="General">
                  <c:v>2.0939854193173799</c:v>
                </c:pt>
                <c:pt idx="3782" formatCode="General">
                  <c:v>2.0935002824226698</c:v>
                </c:pt>
                <c:pt idx="3783" formatCode="General">
                  <c:v>2.0929168085888099</c:v>
                </c:pt>
                <c:pt idx="3784" formatCode="General">
                  <c:v>2.0922471960139002</c:v>
                </c:pt>
                <c:pt idx="3785" formatCode="General">
                  <c:v>2.0915045877428602</c:v>
                </c:pt>
                <c:pt idx="3786" formatCode="General">
                  <c:v>2.0907025885612498</c:v>
                </c:pt>
                <c:pt idx="3787" formatCode="General">
                  <c:v>2.0898548560022401</c:v>
                </c:pt>
                <c:pt idx="3788" formatCode="General">
                  <c:v>2.0889747867493398</c:v>
                </c:pt>
                <c:pt idx="3789" formatCode="General">
                  <c:v>2.0880753017390701</c:v>
                </c:pt>
                <c:pt idx="3790" formatCode="General">
                  <c:v>2.0871687201776301</c:v>
                </c:pt>
                <c:pt idx="3791" formatCode="General">
                  <c:v>2.0862667052261199</c:v>
                </c:pt>
                <c:pt idx="3792" formatCode="General">
                  <c:v>2.08538026152954</c:v>
                </c:pt>
                <c:pt idx="3793" formatCode="General">
                  <c:v>2.0845197656182699</c:v>
                </c:pt>
                <c:pt idx="3794" formatCode="General">
                  <c:v>2.0836950129832199</c:v>
                </c:pt>
                <c:pt idx="3795" formatCode="General">
                  <c:v>2.0829152691003601</c:v>
                </c:pt>
                <c:pt idx="3796" formatCode="General">
                  <c:v>2.0821893150561501</c:v>
                </c:pt>
                <c:pt idx="3797" formatCode="General">
                  <c:v>2.0815254812885602</c:v>
                </c:pt>
                <c:pt idx="3798" formatCode="General">
                  <c:v>2.0809316651890102</c:v>
                </c:pt>
                <c:pt idx="3799" formatCode="General">
                  <c:v>2.0804153299722499</c:v>
                </c:pt>
                <c:pt idx="3800" formatCode="General">
                  <c:v>2.0799835052329501</c:v>
                </c:pt>
                <c:pt idx="3801" formatCode="General">
                  <c:v>2.0796426591398101</c:v>
                </c:pt>
                <c:pt idx="3802" formatCode="General">
                  <c:v>2.0793987658612401</c:v>
                </c:pt>
                <c:pt idx="3803" formatCode="General">
                  <c:v>2.0792571422605399</c:v>
                </c:pt>
                <c:pt idx="3804" formatCode="General">
                  <c:v>2.07922237702308</c:v>
                </c:pt>
                <c:pt idx="3805" formatCode="General">
                  <c:v>2.07929823091427</c:v>
                </c:pt>
                <c:pt idx="3806" formatCode="General">
                  <c:v>2.0794875373910702</c:v>
                </c:pt>
                <c:pt idx="3807" formatCode="General">
                  <c:v>2.0797921141043401</c:v>
                </c:pt>
                <c:pt idx="3808" formatCode="General">
                  <c:v>2.0802126977298099</c:v>
                </c:pt>
                <c:pt idx="3809" formatCode="General">
                  <c:v>2.0807489152080301</c:v>
                </c:pt>
                <c:pt idx="3810" formatCode="General">
                  <c:v>2.0813993029582498</c:v>
                </c:pt>
                <c:pt idx="3811" formatCode="General">
                  <c:v>2.08216138120493</c:v>
                </c:pt>
                <c:pt idx="3812" formatCode="General">
                  <c:v>2.0830317830188299</c:v>
                </c:pt>
                <c:pt idx="3813" formatCode="General">
                  <c:v>2.0840064278027102</c:v>
                </c:pt>
                <c:pt idx="3814" formatCode="General">
                  <c:v>2.08508071869612</c:v>
                </c:pt>
                <c:pt idx="3815" formatCode="General">
                  <c:v>2.0862497355892198</c:v>
                </c:pt>
                <c:pt idx="3816" formatCode="General">
                  <c:v>2.08750839303731</c:v>
                </c:pt>
                <c:pt idx="3817" formatCode="General">
                  <c:v>2.0888515371298499</c:v>
                </c:pt>
                <c:pt idx="3818" formatCode="General">
                  <c:v>2.0902739669255399</c:v>
                </c:pt>
                <c:pt idx="3819" formatCode="General">
                  <c:v>2.09177038170496</c:v>
                </c:pt>
                <c:pt idx="3820" formatCode="General">
                  <c:v>2.0933352707947201</c:v>
                </c:pt>
                <c:pt idx="3821" formatCode="General">
                  <c:v>2.0949627739161301</c:v>
                </c:pt>
                <c:pt idx="3822" formatCode="General">
                  <c:v>2.0966465442924398</c:v>
                </c:pt>
                <c:pt idx="3823" formatCode="General">
                  <c:v>2.0983796437969899</c:v>
                </c:pt>
                <c:pt idx="3824" formatCode="General">
                  <c:v>2.10015449095292</c:v>
                </c:pt>
                <c:pt idx="3825" formatCode="General">
                  <c:v>2.1019628713913501</c:v>
                </c:pt>
                <c:pt idx="3826" formatCode="General">
                  <c:v>2.1037960092174699</c:v>
                </c:pt>
                <c:pt idx="3827" formatCode="General">
                  <c:v>2.1056446886435101</c:v>
                </c:pt>
                <c:pt idx="3828" formatCode="General">
                  <c:v>2.1074994092398498</c:v>
                </c:pt>
                <c:pt idx="3829" formatCode="General">
                  <c:v>2.1093505553762202</c:v>
                </c:pt>
                <c:pt idx="3830" formatCode="General">
                  <c:v>2.1111885604746501</c:v>
                </c:pt>
                <c:pt idx="3831" formatCode="General">
                  <c:v>2.1130040489430799</c:v>
                </c:pt>
                <c:pt idx="3832" formatCode="General">
                  <c:v>2.1147879424654099</c:v>
                </c:pt>
                <c:pt idx="3833" formatCode="General">
                  <c:v>2.1165315221596899</c:v>
                </c:pt>
                <c:pt idx="3834" formatCode="General">
                  <c:v>2.11822644359005</c:v>
                </c:pt>
                <c:pt idx="3835" formatCode="General">
                  <c:v>2.1198647074540302</c:v>
                </c:pt>
                <c:pt idx="3836" formatCode="General">
                  <c:v>2.1214385947444998</c:v>
                </c:pt>
                <c:pt idx="3837" formatCode="General">
                  <c:v>2.1229405810465498</c:v>
                </c:pt>
                <c:pt idx="3838" formatCode="General">
                  <c:v>2.12436324995975</c:v>
                </c:pt>
                <c:pt idx="3839" formatCode="General">
                  <c:v>2.1256992297402402</c:v>
                </c:pt>
                <c:pt idx="3840" formatCode="General">
                  <c:v>2.1269411790948101</c:v>
                </c:pt>
                <c:pt idx="3841" formatCode="General">
                  <c:v>2.1280818463156002</c:v>
                </c:pt>
                <c:pt idx="3842" formatCode="General">
                  <c:v>2.12911421934853</c:v>
                </c:pt>
                <c:pt idx="3843" formatCode="General">
                  <c:v>2.1300317722889699</c:v>
                </c:pt>
                <c:pt idx="3844" formatCode="General">
                  <c:v>2.1308287968934301</c:v>
                </c:pt>
                <c:pt idx="3845" formatCode="General">
                  <c:v>2.1315007885778199</c:v>
                </c:pt>
                <c:pt idx="3846" formatCode="General">
                  <c:v>2.1320448394516198</c:v>
                </c:pt>
                <c:pt idx="3847" formatCode="General">
                  <c:v>2.1324599814059702</c:v>
                </c:pt>
                <c:pt idx="3848" formatCode="General">
                  <c:v>2.1327474242526598</c:v>
                </c:pt>
                <c:pt idx="3849" formatCode="General">
                  <c:v>2.1329106484875799</c:v>
                </c:pt>
                <c:pt idx="3850" formatCode="General">
                  <c:v>2.1329553364815999</c:v>
                </c:pt>
                <c:pt idx="3851" formatCode="General">
                  <c:v>2.13288915352432</c:v>
                </c:pt>
                <c:pt idx="3852" formatCode="General">
                  <c:v>2.13272141384624</c:v>
                </c:pt>
                <c:pt idx="3853" formatCode="General">
                  <c:v>2.132462680882</c:v>
                </c:pt>
                <c:pt idx="3854" formatCode="General">
                  <c:v>2.13212435348317</c:v>
                </c:pt>
                <c:pt idx="3855" formatCode="General">
                  <c:v>2.1317182821045702</c:v>
                </c:pt>
                <c:pt idx="3856" formatCode="General">
                  <c:v>2.1312564451509202</c:v>
                </c:pt>
                <c:pt idx="3857" formatCode="General">
                  <c:v>2.1307507002161299</c:v>
                </c:pt>
                <c:pt idx="3858" formatCode="General">
                  <c:v>2.1302126114653399</c:v>
                </c:pt>
                <c:pt idx="3859" formatCode="General">
                  <c:v>2.12965334484189</c:v>
                </c:pt>
                <c:pt idx="3860" formatCode="General">
                  <c:v>2.12908361750404</c:v>
                </c:pt>
                <c:pt idx="3861" formatCode="General">
                  <c:v>2.1285136862329699</c:v>
                </c:pt>
                <c:pt idx="3862" formatCode="General">
                  <c:v>2.1279533603732301</c:v>
                </c:pt>
                <c:pt idx="3863" formatCode="General">
                  <c:v>2.1274120270388401</c:v>
                </c:pt>
                <c:pt idx="3864" formatCode="General">
                  <c:v>2.1268986789594799</c:v>
                </c:pt>
                <c:pt idx="3865" formatCode="General">
                  <c:v>2.1264219378875899</c:v>
                </c:pt>
                <c:pt idx="3866" formatCode="General">
                  <c:v>2.1259900686601001</c:v>
                </c:pt>
                <c:pt idx="3867" formatCode="General">
                  <c:v>2.12561098073569</c:v>
                </c:pt>
                <c:pt idx="3868" formatCode="General">
                  <c:v>2.1252922153673501</c:v>
                </c:pt>
                <c:pt idx="3869" formatCode="General">
                  <c:v>2.1250409176473299</c:v>
                </c:pt>
                <c:pt idx="3870" formatCode="General">
                  <c:v>2.1248637936296801</c:v>
                </c:pt>
                <c:pt idx="3871" formatCode="General">
                  <c:v>2.1247670537515799</c:v>
                </c:pt>
                <c:pt idx="3872" formatCode="General">
                  <c:v>2.1247563449675799</c:v>
                </c:pt>
                <c:pt idx="3873" formatCode="General">
                  <c:v>2.1248366754582899</c:v>
                </c:pt>
                <c:pt idx="3874" formatCode="General">
                  <c:v>2.1250123374565901</c:v>
                </c:pt>
                <c:pt idx="3875" formatCode="General">
                  <c:v>2.1252868579477302</c:v>
                </c:pt>
                <c:pt idx="3876" formatCode="General">
                  <c:v>2.1256628519992402</c:v>
                </c:pt>
                <c:pt idx="3877" formatCode="General">
                  <c:v>2.1261421213893201</c:v>
                </c:pt>
                <c:pt idx="3878" formatCode="General">
                  <c:v>2.1267255653113901</c:v>
                </c:pt>
                <c:pt idx="3879" formatCode="General">
                  <c:v>2.1274132386558602</c:v>
                </c:pt>
                <c:pt idx="3880" formatCode="General">
                  <c:v>2.12820442747114</c:v>
                </c:pt>
                <c:pt idx="3881" formatCode="General">
                  <c:v>2.1290977571275</c:v>
                </c:pt>
                <c:pt idx="3882" formatCode="General">
                  <c:v>2.1300913193376698</c:v>
                </c:pt>
                <c:pt idx="3883" formatCode="General">
                  <c:v>2.1311827978881399</c:v>
                </c:pt>
                <c:pt idx="3884" formatCode="General">
                  <c:v>2.13236957015422</c:v>
                </c:pt>
                <c:pt idx="3885" formatCode="General">
                  <c:v>2.1336487638025701</c:v>
                </c:pt>
                <c:pt idx="3886" formatCode="General">
                  <c:v>2.1350172557270799</c:v>
                </c:pt>
                <c:pt idx="3887" formatCode="General">
                  <c:v>2.1364716116835898</c:v>
                </c:pt>
                <c:pt idx="3888" formatCode="General">
                  <c:v>2.1380079774118501</c:v>
                </c:pt>
                <c:pt idx="3889" formatCode="General">
                  <c:v>2.1396219420482199</c:v>
                </c:pt>
                <c:pt idx="3890" formatCode="General">
                  <c:v>2.1413083999354501</c:v>
                </c:pt>
                <c:pt idx="3891" formatCode="General">
                  <c:v>2.14306143667178</c:v>
                </c:pt>
                <c:pt idx="3892" formatCode="General">
                  <c:v>2.1448742601489501</c:v>
                </c:pt>
                <c:pt idx="3893" formatCode="General">
                  <c:v>2.1467391891994501</c:v>
                </c:pt>
                <c:pt idx="3894" formatCode="General">
                  <c:v>2.1486477033795599</c:v>
                </c:pt>
                <c:pt idx="3895" formatCode="General">
                  <c:v>2.1505905490831299</c:v>
                </c:pt>
                <c:pt idx="3896" formatCode="General">
                  <c:v>2.1525578906880698</c:v>
                </c:pt>
                <c:pt idx="3897" formatCode="General">
                  <c:v>2.1545394912225002</c:v>
                </c:pt>
                <c:pt idx="3898" formatCode="General">
                  <c:v>2.1565249050816302</c:v>
                </c:pt>
                <c:pt idx="3899" formatCode="General">
                  <c:v>2.1585036653742602</c:v>
                </c:pt>
                <c:pt idx="3900" formatCode="General">
                  <c:v>2.1604654501985401</c:v>
                </c:pt>
                <c:pt idx="3901" formatCode="General">
                  <c:v>2.1624002152210799</c:v>
                </c:pt>
                <c:pt idx="3902" formatCode="General">
                  <c:v>2.1642982840813199</c:v>
                </c:pt>
                <c:pt idx="3903" formatCode="General">
                  <c:v>2.1661503931070398</c:v>
                </c:pt>
                <c:pt idx="3904" formatCode="General">
                  <c:v>2.1679476923490602</c:v>
                </c:pt>
                <c:pt idx="3905" formatCode="General">
                  <c:v>2.16968171072106</c:v>
                </c:pt>
                <c:pt idx="3906" formatCode="General">
                  <c:v>2.1713442986612899</c:v>
                </c:pt>
                <c:pt idx="3907" formatCode="General">
                  <c:v>2.1729275666544798</c:v>
                </c:pt>
                <c:pt idx="3908" formatCode="General">
                  <c:v>2.1744238413865</c:v>
                </c:pt>
                <c:pt idx="3909" formatCode="General">
                  <c:v>2.17582566227007</c:v>
                </c:pt>
                <c:pt idx="3910" formatCode="General">
                  <c:v>2.1771258385279602</c:v>
                </c:pt>
                <c:pt idx="3911" formatCode="General">
                  <c:v>2.1783175801432799</c:v>
                </c:pt>
                <c:pt idx="3912" formatCode="General">
                  <c:v>2.17939470469882</c:v>
                </c:pt>
                <c:pt idx="3913" formatCode="General">
                  <c:v>2.1803519075612501</c:v>
                </c:pt>
                <c:pt idx="3914" formatCode="General">
                  <c:v>2.1811850676216702</c:v>
                </c:pt>
                <c:pt idx="3915" formatCode="General">
                  <c:v>2.1818915486347099</c:v>
                </c:pt>
                <c:pt idx="3916" formatCode="General">
                  <c:v>2.18247045098689</c:v>
                </c:pt>
                <c:pt idx="3917" formatCode="General">
                  <c:v>2.18292277300035</c:v>
                </c:pt>
                <c:pt idx="3918" formatCode="General">
                  <c:v>2.1832514545144699</c:v>
                </c:pt>
                <c:pt idx="3919" formatCode="General">
                  <c:v>2.18346129535096</c:v>
                </c:pt>
                <c:pt idx="3920" formatCode="General">
                  <c:v>2.1835587621567698</c:v>
                </c:pt>
                <c:pt idx="3921" formatCode="General">
                  <c:v>2.1835517136695</c:v>
                </c:pt>
                <c:pt idx="3922" formatCode="General">
                  <c:v>2.18344908305325</c:v>
                </c:pt>
                <c:pt idx="3923" formatCode="General">
                  <c:v>2.1832605557950902</c:v>
                </c:pt>
                <c:pt idx="3924" formatCode="General">
                  <c:v>2.1829962744992399</c:v>
                </c:pt>
                <c:pt idx="3925" formatCode="General">
                  <c:v>2.1826665909752201</c:v>
                </c:pt>
                <c:pt idx="3926" formatCode="General">
                  <c:v>2.18228187458288</c:v>
                </c:pt>
                <c:pt idx="3927" formatCode="General">
                  <c:v>2.1818523762721398</c:v>
                </c:pt>
                <c:pt idx="3928" formatCode="General">
                  <c:v>2.18138814129229</c:v>
                </c:pt>
                <c:pt idx="3929" formatCode="General">
                  <c:v>2.18089896021104</c:v>
                </c:pt>
                <c:pt idx="3930" formatCode="General">
                  <c:v>2.1803943470695</c:v>
                </c:pt>
                <c:pt idx="3931" formatCode="General">
                  <c:v>2.1798835343493201</c:v>
                </c:pt>
                <c:pt idx="3932" formatCode="General">
                  <c:v>2.1793754761358102</c:v>
                </c:pt>
                <c:pt idx="3933" formatCode="General">
                  <c:v>2.1788788528200098</c:v>
                </c:pt>
                <c:pt idx="3934" formatCode="General">
                  <c:v>2.1784020725204698</c:v>
                </c:pt>
                <c:pt idx="3935" formatCode="General">
                  <c:v>2.17795326595005</c:v>
                </c:pt>
                <c:pt idx="3936" formatCode="General">
                  <c:v>2.1775402726773398</c:v>
                </c:pt>
                <c:pt idx="3937" formatCode="General">
                  <c:v>2.1771706177003298</c:v>
                </c:pt>
                <c:pt idx="3938" formatCode="General">
                  <c:v>2.1768514780744601</c:v>
                </c:pt>
                <c:pt idx="3939" formatCode="General">
                  <c:v>2.1765896401423301</c:v>
                </c:pt>
                <c:pt idx="3940" formatCode="General">
                  <c:v>2.1763914488114602</c:v>
                </c:pt>
                <c:pt idx="3941" formatCode="General">
                  <c:v>2.1762627513875601</c:v>
                </c:pt>
                <c:pt idx="3942" formatCode="General">
                  <c:v>2.1762088396942798</c:v>
                </c:pt>
                <c:pt idx="3943" formatCode="General">
                  <c:v>2.1762343954871302</c:v>
                </c:pt>
                <c:pt idx="3944" formatCode="General">
                  <c:v>2.1763434452637198</c:v>
                </c:pt>
                <c:pt idx="3945" formatCode="General">
                  <c:v>2.1765393311126902</c:v>
                </c:pt>
                <c:pt idx="3946" formatCode="General">
                  <c:v>2.1768247037716901</c:v>
                </c:pt>
                <c:pt idx="3947" formatCode="General">
                  <c:v>2.1772015421514102</c:v>
                </c:pt>
                <c:pt idx="3948" formatCode="General">
                  <c:v>2.1776712000171901</c:v>
                </c:pt>
                <c:pt idx="3949" formatCode="General">
                  <c:v>2.1782344981853301</c:v>
                </c:pt>
                <c:pt idx="3950" formatCode="General">
                  <c:v>2.1788917171553499</c:v>
                </c:pt>
                <c:pt idx="3951" formatCode="General">
                  <c:v>2.1796428114589901</c:v>
                </c:pt>
                <c:pt idx="3952" formatCode="General">
                  <c:v>2.1804873829127498</c:v>
                </c:pt>
                <c:pt idx="3953" formatCode="General">
                  <c:v>2.18142472896269</c:v>
                </c:pt>
                <c:pt idx="3954" formatCode="General">
                  <c:v>2.18245382290768</c:v>
                </c:pt>
                <c:pt idx="3955" formatCode="General">
                  <c:v>2.1835732451716301</c:v>
                </c:pt>
                <c:pt idx="3956" formatCode="General">
                  <c:v>2.1847810723821701</c:v>
                </c:pt>
                <c:pt idx="3957" formatCode="General">
                  <c:v>2.1860747394083599</c:v>
                </c:pt>
                <c:pt idx="3958" formatCode="General">
                  <c:v>2.1874508948454001</c:v>
                </c:pt>
                <c:pt idx="3959" formatCode="General">
                  <c:v>2.18890527175098</c:v>
                </c:pt>
                <c:pt idx="3960" formatCode="General">
                  <c:v>2.1904325929300699</c:v>
                </c:pt>
                <c:pt idx="3961" formatCode="General">
                  <c:v>2.1920265247892901</c:v>
                </c:pt>
                <c:pt idx="3962" formatCode="General">
                  <c:v>2.1936796871442401</c:v>
                </c:pt>
                <c:pt idx="3963" formatCode="General">
                  <c:v>2.1953837196442398</c:v>
                </c:pt>
                <c:pt idx="3964" formatCode="General">
                  <c:v>2.1971293995671002</c:v>
                </c:pt>
                <c:pt idx="3965" formatCode="General">
                  <c:v>2.19890680109568</c:v>
                </c:pt>
                <c:pt idx="3966" formatCode="General">
                  <c:v>2.2007054829641799</c:v>
                </c:pt>
                <c:pt idx="3967" formatCode="General">
                  <c:v>2.2025146895432202</c:v>
                </c:pt>
                <c:pt idx="3968" formatCode="General">
                  <c:v>2.2043235499641098</c:v>
                </c:pt>
                <c:pt idx="3969" formatCode="General">
                  <c:v>2.20612126072368</c:v>
                </c:pt>
                <c:pt idx="3970" formatCode="General">
                  <c:v>2.2078972393289602</c:v>
                </c:pt>
                <c:pt idx="3971" formatCode="General">
                  <c:v>2.2096412398754799</c:v>
                </c:pt>
                <c:pt idx="3972" formatCode="General">
                  <c:v>2.2113434258655</c:v>
                </c:pt>
                <c:pt idx="3973" formatCode="General">
                  <c:v>2.21299440080865</c:v>
                </c:pt>
                <c:pt idx="3974" formatCode="General">
                  <c:v>2.2145852028103699</c:v>
                </c:pt>
                <c:pt idx="3975" formatCode="General">
                  <c:v>2.2161072748853901</c:v>
                </c:pt>
                <c:pt idx="3976" formatCode="General">
                  <c:v>2.2175524274169698</c:v>
                </c:pt>
                <c:pt idx="3977" formatCode="General">
                  <c:v>2.2189128121609198</c:v>
                </c:pt>
                <c:pt idx="3978" formatCode="General">
                  <c:v>2.2201809275520699</c:v>
                </c:pt>
                <c:pt idx="3979" formatCode="General">
                  <c:v>2.2213496720158998</c:v>
                </c:pt>
                <c:pt idx="3980" formatCode="General">
                  <c:v>2.2224124551358999</c:v>
                </c:pt>
                <c:pt idx="3981" formatCode="General">
                  <c:v>2.2233633662688002</c:v>
                </c:pt>
                <c:pt idx="3982" formatCode="General">
                  <c:v>2.2241973879828998</c:v>
                </c:pt>
                <c:pt idx="3983" formatCode="General">
                  <c:v>2.2249106300167001</c:v>
                </c:pt>
                <c:pt idx="3984" formatCode="General">
                  <c:v>2.22550055137522</c:v>
                </c:pt>
                <c:pt idx="3985" formatCode="General">
                  <c:v>2.2259661363726901</c:v>
                </c:pt>
                <c:pt idx="3986" formatCode="General">
                  <c:v>2.22630799607757</c:v>
                </c:pt>
                <c:pt idx="3987" formatCode="General">
                  <c:v>2.2265283787144501</c:v>
                </c:pt>
                <c:pt idx="3988" formatCode="General">
                  <c:v>2.22663108806413</c:v>
                </c:pt>
                <c:pt idx="3989" formatCode="General">
                  <c:v>2.2266213237008698</c:v>
                </c:pt>
                <c:pt idx="3990" formatCode="General">
                  <c:v>2.2265054673982299</c:v>
                </c:pt>
                <c:pt idx="3991" formatCode="General">
                  <c:v>2.2262908442738598</c:v>
                </c:pt>
                <c:pt idx="3992" formatCode="General">
                  <c:v>2.2259854853610102</c:v>
                </c:pt>
                <c:pt idx="3993" formatCode="General">
                  <c:v>2.2255979120451399</c:v>
                </c:pt>
                <c:pt idx="3994" formatCode="General">
                  <c:v>2.22513695463521</c:v>
                </c:pt>
                <c:pt idx="3995" formatCode="General">
                  <c:v>2.2246116094690498</c:v>
                </c:pt>
                <c:pt idx="3996" formatCode="General">
                  <c:v>2.2240309328199799</c:v>
                </c:pt>
                <c:pt idx="3997" formatCode="General">
                  <c:v>2.2234039660225302</c:v>
                </c:pt>
                <c:pt idx="3998" formatCode="General">
                  <c:v>2.2227396845195502</c:v>
                </c:pt>
                <c:pt idx="3999" formatCode="General">
                  <c:v>2.2220469634206301</c:v>
                </c:pt>
                <c:pt idx="4000" formatCode="General">
                  <c:v>2.2213343814986701</c:v>
                </c:pt>
                <c:pt idx="4001" formatCode="General">
                  <c:v>2.2206108858885498</c:v>
                </c:pt>
                <c:pt idx="4002" formatCode="General">
                  <c:v>2.2198847508436299</c:v>
                </c:pt>
                <c:pt idx="4003" formatCode="General">
                  <c:v>2.2191642340176601</c:v>
                </c:pt>
                <c:pt idx="4004" formatCode="General">
                  <c:v>2.2184573840166202</c:v>
                </c:pt>
                <c:pt idx="4005" formatCode="General">
                  <c:v>2.2177720111251702</c:v>
                </c:pt>
                <c:pt idx="4006" formatCode="General">
                  <c:v>2.21711565297359</c:v>
                </c:pt>
                <c:pt idx="4007" formatCode="General">
                  <c:v>2.21649553536938</c:v>
                </c:pt>
                <c:pt idx="4008" formatCode="General">
                  <c:v>2.21591852916622</c:v>
                </c:pt>
                <c:pt idx="4009" formatCode="General">
                  <c:v>2.2153911047985102</c:v>
                </c:pt>
                <c:pt idx="4010" formatCode="General">
                  <c:v>2.2149192869740699</c:v>
                </c:pt>
                <c:pt idx="4011" formatCode="General">
                  <c:v>2.2145086129148601</c:v>
                </c:pt>
                <c:pt idx="4012" formatCode="General">
                  <c:v>2.2141640982972599</c:v>
                </c:pt>
                <c:pt idx="4013" formatCode="General">
                  <c:v>2.2138902154045699</c:v>
                </c:pt>
                <c:pt idx="4014" formatCode="General">
                  <c:v>2.2136908876394599</c:v>
                </c:pt>
                <c:pt idx="4015" formatCode="General">
                  <c:v>2.2135695031472302</c:v>
                </c:pt>
                <c:pt idx="4016" formatCode="General">
                  <c:v>2.2135289477156901</c:v>
                </c:pt>
                <c:pt idx="4017" formatCode="General">
                  <c:v>2.2135716534930499</c:v>
                </c:pt>
                <c:pt idx="4018" formatCode="General">
                  <c:v>2.2136996559603301</c:v>
                </c:pt>
                <c:pt idx="4019" formatCode="General">
                  <c:v>2.2139146479663099</c:v>
                </c:pt>
                <c:pt idx="4020" formatCode="General">
                  <c:v>2.21421801762301</c:v>
                </c:pt>
                <c:pt idx="4021" formatCode="General">
                  <c:v>2.2146108574289398</c:v>
                </c:pt>
                <c:pt idx="4022" formatCode="General">
                  <c:v>2.2150939577809301</c:v>
                </c:pt>
                <c:pt idx="4023" formatCode="General">
                  <c:v>2.2156676487567202</c:v>
                </c:pt>
                <c:pt idx="4024" formatCode="General">
                  <c:v>2.2163318245707302</c:v>
                </c:pt>
                <c:pt idx="4025" formatCode="General">
                  <c:v>2.2170857232750798</c:v>
                </c:pt>
                <c:pt idx="4026" formatCode="General">
                  <c:v>2.2179278037602099</c:v>
                </c:pt>
                <c:pt idx="4027" formatCode="General">
                  <c:v>2.2188556074712902</c:v>
                </c:pt>
                <c:pt idx="4028" formatCode="General">
                  <c:v>2.2198656429150798</c:v>
                </c:pt>
                <c:pt idx="4029" formatCode="General">
                  <c:v>2.2209533064919902</c:v>
                </c:pt>
                <c:pt idx="4030" formatCode="General">
                  <c:v>2.2221128489006601</c:v>
                </c:pt>
                <c:pt idx="4031" formatCode="General">
                  <c:v>2.2233373916552401</c:v>
                </c:pt>
                <c:pt idx="4032" formatCode="General">
                  <c:v>2.2246189937447598</c:v>
                </c:pt>
                <c:pt idx="4033" formatCode="General">
                  <c:v>2.2259487644756599</c:v>
                </c:pt>
                <c:pt idx="4034" formatCode="General">
                  <c:v>2.2273170151861801</c:v>
                </c:pt>
                <c:pt idx="4035" formatCode="General">
                  <c:v>2.2287134398364601</c:v>
                </c:pt>
                <c:pt idx="4036" formatCode="General">
                  <c:v>2.23012731250456</c:v>
                </c:pt>
                <c:pt idx="4037" formatCode="General">
                  <c:v>2.2315476886740502</c:v>
                </c:pt>
                <c:pt idx="4038" formatCode="General">
                  <c:v>2.2329635970538502</c:v>
                </c:pt>
                <c:pt idx="4039" formatCode="General">
                  <c:v>2.2343642097088701</c:v>
                </c:pt>
                <c:pt idx="4040" formatCode="General">
                  <c:v>2.23573898061457</c:v>
                </c:pt>
                <c:pt idx="4041" formatCode="General">
                  <c:v>2.23707774636142</c:v>
                </c:pt>
                <c:pt idx="4042" formatCode="General">
                  <c:v>2.2383707874189702</c:v>
                </c:pt>
                <c:pt idx="4043" formatCode="General">
                  <c:v>2.2396088537004801</c:v>
                </c:pt>
                <c:pt idx="4044" formatCode="General">
                  <c:v>2.2407831635115798</c:v>
                </c:pt>
                <c:pt idx="4045" formatCode="General">
                  <c:v>2.24188538950522</c:v>
                </c:pt>
                <c:pt idx="4046" formatCode="General">
                  <c:v>2.2429076480880301</c:v>
                </c:pt>
                <c:pt idx="4047" formatCode="General">
                  <c:v>2.2438425089649301</c:v>
                </c:pt>
                <c:pt idx="4048" formatCode="General">
                  <c:v>2.24468303856675</c:v>
                </c:pt>
                <c:pt idx="4049" formatCode="General">
                  <c:v>2.2454228849120499</c:v>
                </c:pt>
                <c:pt idx="4050" formatCode="General">
                  <c:v>2.2460564027209702</c:v>
                </c:pt>
                <c:pt idx="4051" formatCode="General">
                  <c:v>2.2465788079100801</c:v>
                </c:pt>
                <c:pt idx="4052" formatCode="General">
                  <c:v>2.2469863421893601</c:v>
                </c:pt>
                <c:pt idx="4053" formatCode="General">
                  <c:v>2.2472764236755101</c:v>
                </c:pt>
                <c:pt idx="4054" formatCode="General">
                  <c:v>2.24744775982894</c:v>
                </c:pt>
                <c:pt idx="4055" formatCode="General">
                  <c:v>2.2475004047958702</c:v>
                </c:pt>
                <c:pt idx="4056" formatCode="General">
                  <c:v>2.2474357529318501</c:v>
                </c:pt>
                <c:pt idx="4057" formatCode="General">
                  <c:v>2.2472564712451701</c:v>
                </c:pt>
                <c:pt idx="4058" formatCode="General">
                  <c:v>2.2469663828349402</c:v>
                </c:pt>
                <c:pt idx="4059" formatCode="General">
                  <c:v>2.2465703189976001</c:v>
                </c:pt>
                <c:pt idx="4060" formatCode="General">
                  <c:v>2.24607395881837</c:v>
                </c:pt>
                <c:pt idx="4061" formatCode="General">
                  <c:v>2.2454836724121399</c:v>
                </c:pt>
                <c:pt idx="4062" formatCode="General">
                  <c:v>2.2448063790554902</c:v>
                </c:pt>
                <c:pt idx="4063" formatCode="General">
                  <c:v>2.2440494259538801</c:v>
                </c:pt>
                <c:pt idx="4064" formatCode="General">
                  <c:v>2.24322048863616</c:v>
                </c:pt>
                <c:pt idx="4065" formatCode="General">
                  <c:v>2.2423274906669199</c:v>
                </c:pt>
                <c:pt idx="4066" formatCode="General">
                  <c:v>2.2413785386327101</c:v>
                </c:pt>
                <c:pt idx="4067" formatCode="General">
                  <c:v>2.24038186792118</c:v>
                </c:pt>
                <c:pt idx="4068" formatCode="General">
                  <c:v>2.23934579523304</c:v>
                </c:pt>
                <c:pt idx="4069" formatCode="General">
                  <c:v>2.2382786746144299</c:v>
                </c:pt>
                <c:pt idx="4070" formatCode="General">
                  <c:v>2.2371888547422198</c:v>
                </c:pt>
                <c:pt idx="4071" formatCode="General">
                  <c:v>2.2360846360396902</c:v>
                </c:pt>
                <c:pt idx="4072" formatCode="General">
                  <c:v>2.23497422686372</c:v>
                </c:pt>
                <c:pt idx="4073" formatCode="General">
                  <c:v>2.2338656984942</c:v>
                </c:pt>
                <c:pt idx="4074" formatCode="General">
                  <c:v>2.2327669390265501</c:v>
                </c:pt>
                <c:pt idx="4075" formatCode="General">
                  <c:v>2.23168560659653</c:v>
                </c:pt>
                <c:pt idx="4076" formatCode="General">
                  <c:v>2.2306290827252799</c:v>
                </c:pt>
                <c:pt idx="4077" formatCode="General">
                  <c:v>2.2296044270086002</c:v>
                </c:pt>
                <c:pt idx="4078" formatCode="General">
                  <c:v>2.2286183348945801</c:v>
                </c:pt>
                <c:pt idx="4079" formatCode="General">
                  <c:v>2.22767710084177</c:v>
                </c:pt>
                <c:pt idx="4080" formatCode="General">
                  <c:v>2.2267865896036501</c:v>
                </c:pt>
                <c:pt idx="4081" formatCode="General">
                  <c:v>2.2259522185505198</c:v>
                </c:pt>
                <c:pt idx="4082" formatCode="General">
                  <c:v>2.2251789535839599</c:v>
                </c:pt>
                <c:pt idx="4083" formatCode="General">
                  <c:v>2.2244713201059101</c:v>
                </c:pt>
                <c:pt idx="4084" formatCode="General">
                  <c:v>2.2238334285689598</c:v>
                </c:pt>
                <c:pt idx="4085" formatCode="General">
                  <c:v>2.2232690114697502</c:v>
                </c:pt>
                <c:pt idx="4086" formatCode="General">
                  <c:v>2.2227814656535001</c:v>
                </c:pt>
                <c:pt idx="4087" formatCode="General">
                  <c:v>2.2223738911532198</c:v>
                </c:pt>
                <c:pt idx="4088" formatCode="General">
                  <c:v>2.2220491163006999</c:v>
                </c:pt>
                <c:pt idx="4089" formatCode="General">
                  <c:v>2.2218096992021001</c:v>
                </c:pt>
                <c:pt idx="4090" formatCode="General">
                  <c:v>2.2216578981460202</c:v>
                </c:pt>
                <c:pt idx="4091" formatCode="General">
                  <c:v>2.2215956077961798</c:v>
                </c:pt>
                <c:pt idx="4092" formatCode="General">
                  <c:v>2.2216242632596499</c:v>
                </c:pt>
                <c:pt idx="4093" formatCode="General">
                  <c:v>2.2217447191777202</c:v>
                </c:pt>
                <c:pt idx="4094" formatCode="General">
                  <c:v>2.22195711481884</c:v>
                </c:pt>
                <c:pt idx="4095" formatCode="General">
                  <c:v>2.2222607602446498</c:v>
                </c:pt>
                <c:pt idx="4096" formatCode="General">
                  <c:v>2.2226539247412802</c:v>
                </c:pt>
                <c:pt idx="4097" formatCode="General">
                  <c:v>2.2231338666485398</c:v>
                </c:pt>
                <c:pt idx="4098" formatCode="General">
                  <c:v>2.2236966794281301</c:v>
                </c:pt>
                <c:pt idx="4099" formatCode="General">
                  <c:v>2.2243372839390498</c:v>
                </c:pt>
                <c:pt idx="4100" formatCode="General">
                  <c:v>2.2250494415190198</c:v>
                </c:pt>
                <c:pt idx="4101" formatCode="General">
                  <c:v>2.2258258098672998</c:v>
                </c:pt>
                <c:pt idx="4102" formatCode="General">
                  <c:v>2.2266580398692399</c:v>
                </c:pt>
                <c:pt idx="4103" formatCode="General">
                  <c:v>2.2275369090991299</c:v>
                </c:pt>
                <c:pt idx="4104" formatCode="General">
                  <c:v>2.2284524854260801</c:v>
                </c:pt>
                <c:pt idx="4105" formatCode="General">
                  <c:v>2.2293943120080399</c:v>
                </c:pt>
                <c:pt idx="4106" formatCode="General">
                  <c:v>2.2303516031916</c:v>
                </c:pt>
                <c:pt idx="4107" formatCode="General">
                  <c:v>2.2313134397323902</c:v>
                </c:pt>
                <c:pt idx="4108" formatCode="General">
                  <c:v>2.23226895163699</c:v>
                </c:pt>
                <c:pt idx="4109" formatCode="General">
                  <c:v>2.2332074780697302</c:v>
                </c:pt>
                <c:pt idx="4110" formatCode="General">
                  <c:v>2.23411869628766</c:v>
                </c:pt>
                <c:pt idx="4111" formatCode="General">
                  <c:v>2.23499271536271</c:v>
                </c:pt>
                <c:pt idx="4112" formatCode="General">
                  <c:v>2.2358201351498801</c:v>
                </c:pt>
                <c:pt idx="4113" formatCode="General">
                  <c:v>2.2365920759267999</c:v>
                </c:pt>
                <c:pt idx="4114" formatCode="General">
                  <c:v>2.23730018851762</c:v>
                </c:pt>
                <c:pt idx="4115" formatCode="General">
                  <c:v>2.23793665760136</c:v>
                </c:pt>
                <c:pt idx="4116" formatCode="General">
                  <c:v>2.2384942114826498</c:v>
                </c:pt>
                <c:pt idx="4117" formatCode="General">
                  <c:v>2.2389661494187298</c:v>
                </c:pt>
                <c:pt idx="4118" formatCode="General">
                  <c:v>2.2393463927810702</c:v>
                </c:pt>
                <c:pt idx="4119" formatCode="General">
                  <c:v>2.23962955972913</c:v>
                </c:pt>
                <c:pt idx="4120" formatCode="General">
                  <c:v>2.23981105617663</c:v>
                </c:pt>
                <c:pt idx="4121" formatCode="General">
                  <c:v>2.2398871704285899</c:v>
                </c:pt>
                <c:pt idx="4122" formatCode="General">
                  <c:v>2.2398551565044902</c:v>
                </c:pt>
                <c:pt idx="4123" formatCode="General">
                  <c:v>2.2397132925551499</c:v>
                </c:pt>
                <c:pt idx="4124" formatCode="General">
                  <c:v>2.2394609054944499</c:v>
                </c:pt>
                <c:pt idx="4125" formatCode="General">
                  <c:v>2.23909835952642</c:v>
                </c:pt>
                <c:pt idx="4126" formatCode="General">
                  <c:v>2.2386270126890402</c:v>
                </c:pt>
                <c:pt idx="4127" formatCode="General">
                  <c:v>2.23804915012964</c:v>
                </c:pt>
                <c:pt idx="4128" formatCode="General">
                  <c:v>2.2373679046570101</c:v>
                </c:pt>
                <c:pt idx="4129" formatCode="General">
                  <c:v>2.2365871742555301</c:v>
                </c:pt>
                <c:pt idx="4130" formatCode="General">
                  <c:v>2.2357115435321702</c:v>
                </c:pt>
                <c:pt idx="4131" formatCode="General">
                  <c:v>2.2347462126450699</c:v>
                </c:pt>
                <c:pt idx="4132" formatCode="General">
                  <c:v>2.2336969341505601</c:v>
                </c:pt>
                <c:pt idx="4133" formatCode="General">
                  <c:v>2.2325699560349102</c:v>
                </c:pt>
                <c:pt idx="4134" formatCode="General">
                  <c:v>2.2313719681564201</c:v>
                </c:pt>
                <c:pt idx="4135" formatCode="General">
                  <c:v>2.2301100492677199</c:v>
                </c:pt>
                <c:pt idx="4136" formatCode="General">
                  <c:v>2.2287916123928602</c:v>
                </c:pt>
                <c:pt idx="4137" formatCode="General">
                  <c:v>2.22742434724685</c:v>
                </c:pt>
                <c:pt idx="4138" formatCode="General">
                  <c:v>2.2260161593179402</c:v>
                </c:pt>
                <c:pt idx="4139" formatCode="General">
                  <c:v>2.2245751060036998</c:v>
                </c:pt>
                <c:pt idx="4140" formatCode="General">
                  <c:v>2.22310933072289</c:v>
                </c:pt>
                <c:pt idx="4141" formatCode="General">
                  <c:v>2.2216269962227102</c:v>
                </c:pt>
                <c:pt idx="4142" formatCode="General">
                  <c:v>2.2201362184238702</c:v>
                </c:pt>
                <c:pt idx="4143" formatCode="General">
                  <c:v>2.2186450021752502</c:v>
                </c:pt>
                <c:pt idx="4144" formatCode="General">
                  <c:v>2.2171611803065798</c:v>
                </c:pt>
                <c:pt idx="4145" formatCode="General">
                  <c:v>2.2156923574301199</c:v>
                </c:pt>
                <c:pt idx="4146" formatCode="General">
                  <c:v>2.2142458600708501</c:v>
                </c:pt>
                <c:pt idx="4147" formatCode="General">
                  <c:v>2.2128286948695202</c:v>
                </c:pt>
                <c:pt idx="4148" formatCode="General">
                  <c:v>2.21144751671731</c:v>
                </c:pt>
                <c:pt idx="4149" formatCode="General">
                  <c:v>2.2101086086058301</c:v>
                </c:pt>
                <c:pt idx="4150" formatCode="General">
                  <c:v>2.2088178745446401</c:v>
                </c:pt>
                <c:pt idx="4151" formatCode="General">
                  <c:v>2.2075808459609001</c:v>
                </c:pt>
                <c:pt idx="4152" formatCode="General">
                  <c:v>2.20640270048693</c:v>
                </c:pt>
                <c:pt idx="4153" formatCode="General">
                  <c:v>2.2052882900545598</c:v>
                </c:pt>
                <c:pt idx="4154" formatCode="General">
                  <c:v>2.2042421730463202</c:v>
                </c:pt>
                <c:pt idx="4155" formatCode="General">
                  <c:v>2.2032686433845701</c:v>
                </c:pt>
                <c:pt idx="4156" formatCode="General">
                  <c:v>2.2023717484344498</c:v>
                </c:pt>
                <c:pt idx="4157" formatCode="General">
                  <c:v>2.2015552879199398</c:v>
                </c:pt>
                <c:pt idx="4158" formatCode="General">
                  <c:v>2.2008227878816302</c:v>
                </c:pt>
                <c:pt idx="4159" formatCode="General">
                  <c:v>2.2001774468122899</c:v>
                </c:pt>
                <c:pt idx="4160" formatCode="General">
                  <c:v>2.1996220548971301</c:v>
                </c:pt>
                <c:pt idx="4161" formatCode="General">
                  <c:v>2.1991588909743101</c:v>
                </c:pt>
                <c:pt idx="4162" formatCode="General">
                  <c:v>2.19878960470639</c:v>
                </c:pt>
                <c:pt idx="4163" formatCode="General">
                  <c:v>2.1985150930887101</c:v>
                </c:pt>
                <c:pt idx="4164" formatCode="General">
                  <c:v>2.1983353807671699</c:v>
                </c:pt>
                <c:pt idx="4165" formatCode="General">
                  <c:v>2.1982495129558401</c:v>
                </c:pt>
                <c:pt idx="4166" formatCode="General">
                  <c:v>2.19825546845051</c:v>
                </c:pt>
                <c:pt idx="4167" formatCode="General">
                  <c:v>2.19835009872086</c:v>
                </c:pt>
                <c:pt idx="4168" formatCode="General">
                  <c:v>2.1985291197171599</c:v>
                </c:pt>
                <c:pt idx="4169" formatCode="General">
                  <c:v>2.1987870275705599</c:v>
                </c:pt>
                <c:pt idx="4170" formatCode="General">
                  <c:v>2.1991172678387199</c:v>
                </c:pt>
                <c:pt idx="4171" formatCode="General">
                  <c:v>2.1995122242193901</c:v>
                </c:pt>
                <c:pt idx="4172" formatCode="General">
                  <c:v>2.1999633492780699</c:v>
                </c:pt>
                <c:pt idx="4173" formatCode="General">
                  <c:v>2.2004613051413902</c:v>
                </c:pt>
                <c:pt idx="4174" formatCode="General">
                  <c:v>2.2009961300116498</c:v>
                </c:pt>
                <c:pt idx="4175" formatCode="General">
                  <c:v>2.2015574228244601</c:v>
                </c:pt>
                <c:pt idx="4176" formatCode="General">
                  <c:v>2.2021345364982201</c:v>
                </c:pt>
                <c:pt idx="4177" formatCode="General">
                  <c:v>2.20271676906781</c:v>
                </c:pt>
                <c:pt idx="4178" formatCode="General">
                  <c:v>2.2032935419242698</c:v>
                </c:pt>
                <c:pt idx="4179" formatCode="General">
                  <c:v>2.2038545556387001</c:v>
                </c:pt>
                <c:pt idx="4180" formatCode="General">
                  <c:v>2.20438991645787</c:v>
                </c:pt>
                <c:pt idx="4181" formatCode="General">
                  <c:v>2.2048902302637599</c:v>
                </c:pt>
                <c:pt idx="4182" formatCode="General">
                  <c:v>2.2053466650450302</c:v>
                </c:pt>
                <c:pt idx="4183" formatCode="General">
                  <c:v>2.2057509869690599</c:v>
                </c:pt>
                <c:pt idx="4184" formatCode="General">
                  <c:v>2.2060955781269902</c:v>
                </c:pt>
                <c:pt idx="4185" formatCode="General">
                  <c:v>2.2063734452474901</c:v>
                </c:pt>
                <c:pt idx="4186" formatCode="General">
                  <c:v>2.2065782277965802</c:v>
                </c:pt>
                <c:pt idx="4187" formatCode="General">
                  <c:v>2.20670421109743</c:v>
                </c:pt>
                <c:pt idx="4188" formatCode="General">
                  <c:v>2.20674634617904</c:v>
                </c:pt>
                <c:pt idx="4189" formatCode="General">
                  <c:v>2.2067002741557902</c:v>
                </c:pt>
                <c:pt idx="4190" formatCode="General">
                  <c:v>2.2065623502468701</c:v>
                </c:pt>
                <c:pt idx="4191" formatCode="General">
                  <c:v>2.2063296618697601</c:v>
                </c:pt>
                <c:pt idx="4192" formatCode="General">
                  <c:v>2.2060000366711598</c:v>
                </c:pt>
                <c:pt idx="4193" formatCode="General">
                  <c:v>2.2055720392282501</c:v>
                </c:pt>
                <c:pt idx="4194" formatCode="General">
                  <c:v>2.2050449583137599</c:v>
                </c:pt>
                <c:pt idx="4195" formatCode="General">
                  <c:v>2.2044187889165499</c:v>
                </c:pt>
                <c:pt idx="4196" formatCode="General">
                  <c:v>2.2036942139221898</c:v>
                </c:pt>
                <c:pt idx="4197" formatCode="General">
                  <c:v>2.2028725894058301</c:v>
                </c:pt>
                <c:pt idx="4198" formatCode="General">
                  <c:v>2.2019559353645999</c:v>
                </c:pt>
                <c:pt idx="4199" formatCode="General">
                  <c:v>2.2009469312032102</c:v>
                </c:pt>
                <c:pt idx="4200" formatCode="General">
                  <c:v>2.1998489131402899</c:v>
                </c:pt>
                <c:pt idx="4201" formatCode="General">
                  <c:v>2.1986658694252998</c:v>
                </c:pt>
                <c:pt idx="4202" formatCode="General">
                  <c:v>2.19740242901169</c:v>
                </c:pt>
                <c:pt idx="4203" formatCode="General">
                  <c:v>2.19606383999569</c:v>
                </c:pt>
                <c:pt idx="4204" formatCode="General">
                  <c:v>2.1946559354044202</c:v>
                </c:pt>
                <c:pt idx="4205" formatCode="General">
                  <c:v>2.19318508545045</c:v>
                </c:pt>
                <c:pt idx="4206" formatCode="General">
                  <c:v>2.1916581368545498</c:v>
                </c:pt>
                <c:pt idx="4207" formatCode="General">
                  <c:v>2.1900823410584498</c:v>
                </c:pt>
                <c:pt idx="4208" formatCode="General">
                  <c:v>2.1884652739952202</c:v>
                </c:pt>
                <c:pt idx="4209" formatCode="General">
                  <c:v>2.1868147505418598</c:v>
                </c:pt>
                <c:pt idx="4210" formatCode="General">
                  <c:v>2.1851387368998401</c:v>
                </c:pt>
                <c:pt idx="4211" formatCode="General">
                  <c:v>2.1834452640275499</c:v>
                </c:pt>
                <c:pt idx="4212" formatCode="General">
                  <c:v>2.1817423449870499</c:v>
                </c:pt>
                <c:pt idx="4213" formatCode="General">
                  <c:v>2.1800378987557898</c:v>
                </c:pt>
                <c:pt idx="4214" formatCode="General">
                  <c:v>2.1783396827492099</c:v>
                </c:pt>
                <c:pt idx="4215" formatCode="General">
                  <c:v>2.1766552360136502</c:v>
                </c:pt>
                <c:pt idx="4216" formatCode="General">
                  <c:v>2.17499183474238</c:v>
                </c:pt>
                <c:pt idx="4217" formatCode="General">
                  <c:v>2.1733564613543299</c:v>
                </c:pt>
                <c:pt idx="4218" formatCode="General">
                  <c:v>2.1717557877492601</c:v>
                </c:pt>
                <c:pt idx="4219" formatCode="General">
                  <c:v>2.1701961724162602</c:v>
                </c:pt>
                <c:pt idx="4220" formatCode="General">
                  <c:v>2.1686836697938099</c:v>
                </c:pt>
                <c:pt idx="4221" formatCode="General">
                  <c:v>2.1672240487386398</c:v>
                </c:pt>
                <c:pt idx="4222" formatCode="General">
                  <c:v>2.1658228153772798</c:v>
                </c:pt>
                <c:pt idx="4223" formatCode="General">
                  <c:v>2.16448523432982</c:v>
                </c:pt>
                <c:pt idx="4224" formatCode="General">
                  <c:v>2.1632163416891301</c:v>
                </c:pt>
                <c:pt idx="4225" formatCode="General">
                  <c:v>2.1620209435073301</c:v>
                </c:pt>
                <c:pt idx="4226" formatCode="General">
                  <c:v>2.16090359497074</c:v>
                </c:pt>
                <c:pt idx="4227" formatCode="General">
                  <c:v>2.1598685577422501</c:v>
                </c:pt>
                <c:pt idx="4228" formatCode="General">
                  <c:v>2.1589197356857501</c:v>
                </c:pt>
                <c:pt idx="4229" formatCode="General">
                  <c:v>2.1580605918150302</c:v>
                </c:pt>
                <c:pt idx="4230" formatCode="General">
                  <c:v>2.1572940513547598</c:v>
                </c:pt>
                <c:pt idx="4231" formatCode="General">
                  <c:v>2.1566223969931499</c:v>
                </c:pt>
                <c:pt idx="4232" formatCode="General">
                  <c:v>2.1560471627384299</c:v>
                </c:pt>
                <c:pt idx="4233" formatCode="General">
                  <c:v>2.1555690324694998</c:v>
                </c:pt>
                <c:pt idx="4234" formatCode="General">
                  <c:v>2.1551877486043098</c:v>
                </c:pt>
                <c:pt idx="4235" formatCode="General">
                  <c:v>2.1549020355855801</c:v>
                </c:pt>
                <c:pt idx="4236" formatCode="General">
                  <c:v>2.1547095422859601</c:v>
                </c:pt>
                <c:pt idx="4237" formatCode="General">
                  <c:v>2.1546068070059299</c:v>
                </c:pt>
                <c:pt idx="4238" formatCode="General">
                  <c:v>2.1545892483953102</c:v>
                </c:pt>
                <c:pt idx="4239" formatCode="General">
                  <c:v>2.1546511852102599</c:v>
                </c:pt>
                <c:pt idx="4240" formatCode="General">
                  <c:v>2.1547858871346599</c:v>
                </c:pt>
                <c:pt idx="4241" formatCode="General">
                  <c:v>2.1549856801910598</c:v>
                </c:pt>
                <c:pt idx="4242" formatCode="General">
                  <c:v>2.1552419727615701</c:v>
                </c:pt>
                <c:pt idx="4243" formatCode="General">
                  <c:v>2.1555455313175398</c:v>
                </c:pt>
                <c:pt idx="4244" formatCode="General">
                  <c:v>2.1558865616612102</c:v>
                </c:pt>
                <c:pt idx="4245" formatCode="General">
                  <c:v>2.1562549159106599</c:v>
                </c:pt>
                <c:pt idx="4246" formatCode="General">
                  <c:v>2.15664028594052</c:v>
                </c:pt>
                <c:pt idx="4247" formatCode="General">
                  <c:v>2.15703239453781</c:v>
                </c:pt>
                <c:pt idx="4248" formatCode="General">
                  <c:v>2.1574211739190101</c:v>
                </c:pt>
                <c:pt idx="4249" formatCode="General">
                  <c:v>2.1577969224614302</c:v>
                </c:pt>
                <c:pt idx="4250" formatCode="General">
                  <c:v>2.158150432877</c:v>
                </c:pt>
                <c:pt idx="4251" formatCode="General">
                  <c:v>2.1584730882422298</c:v>
                </c:pt>
                <c:pt idx="4252" formatCode="General">
                  <c:v>2.1587569257152501</c:v>
                </c:pt>
                <c:pt idx="4253" formatCode="General">
                  <c:v>2.1589946707616199</c:v>
                </c:pt>
                <c:pt idx="4254" formatCode="General">
                  <c:v>2.1591797467163998</c:v>
                </c:pt>
                <c:pt idx="4255" formatCode="General">
                  <c:v>2.1593062652637798</c:v>
                </c:pt>
                <c:pt idx="4256" formatCode="General">
                  <c:v>2.15936900304271</c:v>
                </c:pt>
                <c:pt idx="4257" formatCode="General">
                  <c:v>2.15936336857698</c:v>
                </c:pt>
                <c:pt idx="4258" formatCode="General">
                  <c:v>2.1592853627439599</c:v>
                </c:pt>
                <c:pt idx="4259" formatCode="General">
                  <c:v>2.1591315355942502</c:v>
                </c:pt>
                <c:pt idx="4260" formatCode="General">
                  <c:v>2.15889894271315</c:v>
                </c:pt>
                <c:pt idx="4261" formatCode="General">
                  <c:v>2.1585851052174099</c:v>
                </c:pt>
                <c:pt idx="4262" formatCode="General">
                  <c:v>2.1581879783154498</c:v>
                </c:pt>
                <c:pt idx="4263" formatCode="General">
                  <c:v>2.1577059334727</c:v>
                </c:pt>
                <c:pt idx="4264" formatCode="General">
                  <c:v>2.1571377582036302</c:v>
                </c:pt>
                <c:pt idx="4265" formatCode="General">
                  <c:v>2.1564826753593</c:v>
                </c:pt>
                <c:pt idx="4266" formatCode="General">
                  <c:v>2.1557403808983699</c:v>
                </c:pt>
                <c:pt idx="4267" formatCode="General">
                  <c:v>2.1549110961567299</c:v>
                </c:pt>
                <c:pt idx="4268" formatCode="General">
                  <c:v>2.1539956282085502</c:v>
                </c:pt>
                <c:pt idx="4269" formatCode="General">
                  <c:v>2.15299543049733</c:v>
                </c:pt>
                <c:pt idx="4270" formatCode="General">
                  <c:v>2.15191265569764</c:v>
                </c:pt>
                <c:pt idx="4271" formatCode="General">
                  <c:v>2.1507501936660698</c:v>
                </c:pt>
                <c:pt idx="4272" formatCode="General">
                  <c:v>2.14951168908655</c:v>
                </c:pt>
                <c:pt idx="4273" formatCode="General">
                  <c:v>2.1482015356449899</c:v>
                </c:pt>
                <c:pt idx="4274" formatCode="General">
                  <c:v>2.14682484591517</c:v>
                </c:pt>
                <c:pt idx="4275" formatCode="General">
                  <c:v>2.14538739829199</c:v>
                </c:pt>
                <c:pt idx="4276" formatCode="General">
                  <c:v>2.1438955640547199</c:v>
                </c:pt>
                <c:pt idx="4277" formatCode="General">
                  <c:v>2.14235621887032</c:v>
                </c:pt>
                <c:pt idx="4278" formatCode="General">
                  <c:v>2.1407766437362499</c:v>
                </c:pt>
                <c:pt idx="4279" formatCode="General">
                  <c:v>2.1391644205678801</c:v>
                </c:pt>
                <c:pt idx="4280" formatCode="General">
                  <c:v>2.1375273274552198</c:v>
                </c:pt>
                <c:pt idx="4281" formatCode="General">
                  <c:v>2.1358732381615502</c:v>
                </c:pt>
                <c:pt idx="4282" formatCode="General">
                  <c:v>2.13421002981607</c:v>
                </c:pt>
                <c:pt idx="4283" formatCode="General">
                  <c:v>2.1325455020350801</c:v>
                </c:pt>
                <c:pt idx="4284" formatCode="General">
                  <c:v>2.1308873099237902</c:v>
                </c:pt>
                <c:pt idx="4285" formatCode="General">
                  <c:v>2.1292429125506902</c:v>
                </c:pt>
                <c:pt idx="4286" formatCode="General">
                  <c:v>2.1276195375122202</c:v>
                </c:pt>
                <c:pt idx="4287" formatCode="General">
                  <c:v>2.1260241610811099</c:v>
                </c:pt>
                <c:pt idx="4288" formatCode="General">
                  <c:v>2.1244635021615998</c:v>
                </c:pt>
                <c:pt idx="4289" formatCode="General">
                  <c:v>2.1229440269359299</c:v>
                </c:pt>
                <c:pt idx="4290" formatCode="General">
                  <c:v>2.1214719598446798</c:v>
                </c:pt>
                <c:pt idx="4291" formatCode="General">
                  <c:v>2.12005329563423</c:v>
                </c:pt>
                <c:pt idx="4292" formatCode="General">
                  <c:v>2.11869380686977</c:v>
                </c:pt>
                <c:pt idx="4293" formatCode="General">
                  <c:v>2.1173990417203701</c:v>
                </c:pt>
                <c:pt idx="4294" formatCode="General">
                  <c:v>2.1161743079837501</c:v>
                </c:pt>
                <c:pt idx="4295" formatCode="General">
                  <c:v>2.1150246410580902</c:v>
                </c:pt>
                <c:pt idx="4296" formatCode="General">
                  <c:v>2.1139547555585598</c:v>
                </c:pt>
                <c:pt idx="4297" formatCode="General">
                  <c:v>2.1129689821380402</c:v>
                </c:pt>
                <c:pt idx="4298" formatCode="General">
                  <c:v>2.11207119248856</c:v>
                </c:pt>
                <c:pt idx="4299" formatCode="General">
                  <c:v>2.1112647163132001</c:v>
                </c:pt>
                <c:pt idx="4300" formatCode="General">
                  <c:v>2.11055225428878</c:v>
                </c:pt>
                <c:pt idx="4301" formatCode="General">
                  <c:v>2.10993579085453</c:v>
                </c:pt>
                <c:pt idx="4302" formatCode="General">
                  <c:v>2.10941651029359</c:v>
                </c:pt>
                <c:pt idx="4303" formatCode="General">
                  <c:v>2.1089947192390599</c:v>
                </c:pt>
                <c:pt idx="4304" formatCode="General">
                  <c:v>2.1086697785770299</c:v>
                </c:pt>
                <c:pt idx="4305" formatCode="General">
                  <c:v>2.1084400477779202</c:v>
                </c:pt>
                <c:pt idx="4306" formatCode="General">
                  <c:v>2.1083028449121799</c:v>
                </c:pt>
                <c:pt idx="4307" formatCode="General">
                  <c:v>2.10825442587306</c:v>
                </c:pt>
                <c:pt idx="4308" formatCode="General">
                  <c:v>2.1082899864705</c:v>
                </c:pt>
                <c:pt idx="4309" formatCode="General">
                  <c:v>2.1084036909026098</c:v>
                </c:pt>
                <c:pt idx="4310" formatCode="General">
                  <c:v>2.1085887294990799</c:v>
                </c:pt>
                <c:pt idx="4311" formatCode="General">
                  <c:v>2.10883740746725</c:v>
                </c:pt>
                <c:pt idx="4312" formatCode="General">
                  <c:v>2.1091412646391001</c:v>
                </c:pt>
                <c:pt idx="4313" formatCode="General">
                  <c:v>2.1094912460597901</c:v>
                </c:pt>
                <c:pt idx="4314" formatCode="General">
                  <c:v>2.1098777873105199</c:v>
                </c:pt>
                <c:pt idx="4315" formatCode="General">
                  <c:v>2.1102911337664398</c:v>
                </c:pt>
                <c:pt idx="4316" formatCode="General">
                  <c:v>2.1107214524003099</c:v>
                </c:pt>
                <c:pt idx="4317" formatCode="General">
                  <c:v>2.1111590477464399</c:v>
                </c:pt>
                <c:pt idx="4318" formatCode="General">
                  <c:v>2.1115945433810599</c:v>
                </c:pt>
                <c:pt idx="4319" formatCode="General">
                  <c:v>2.1120190403404799</c:v>
                </c:pt>
                <c:pt idx="4320" formatCode="General">
                  <c:v>2.1124242445967498</c:v>
                </c:pt>
                <c:pt idx="4321" formatCode="General">
                  <c:v>2.1128025582955199</c:v>
                </c:pt>
                <c:pt idx="4322" formatCode="General">
                  <c:v>2.1131471323267599</c:v>
                </c:pt>
                <c:pt idx="4323" formatCode="General">
                  <c:v>2.11345188055695</c:v>
                </c:pt>
                <c:pt idx="4324" formatCode="General">
                  <c:v>2.1137114584562</c:v>
                </c:pt>
                <c:pt idx="4325" formatCode="General">
                  <c:v>2.1139212108507399</c:v>
                </c:pt>
                <c:pt idx="4326" formatCode="General">
                  <c:v>2.1140770952204302</c:v>
                </c:pt>
                <c:pt idx="4327" formatCode="General">
                  <c:v>2.1141755884607201</c:v>
                </c:pt>
                <c:pt idx="4328" formatCode="General">
                  <c:v>2.11421358634249</c:v>
                </c:pt>
                <c:pt idx="4329" formatCode="General">
                  <c:v>2.11418830584214</c:v>
                </c:pt>
                <c:pt idx="4330" formatCode="General">
                  <c:v>2.1140972007364902</c:v>
                </c:pt>
                <c:pt idx="4331" formatCode="General">
                  <c:v>2.1139379000237599</c:v>
                </c:pt>
                <c:pt idx="4332" formatCode="General">
                  <c:v>2.1137081766696801</c:v>
                </c:pt>
                <c:pt idx="4333" formatCode="General">
                  <c:v>2.1134059510042502</c:v>
                </c:pt>
                <c:pt idx="4334" formatCode="General">
                  <c:v>2.11302932920771</c:v>
                </c:pt>
                <c:pt idx="4335" formatCode="General">
                  <c:v>2.1125766733037201</c:v>
                </c:pt>
                <c:pt idx="4336" formatCode="General">
                  <c:v>2.1120466955288602</c:v>
                </c:pt>
                <c:pt idx="4337" formatCode="General">
                  <c:v>2.11143856735896</c:v>
                </c:pt>
                <c:pt idx="4338" formatCode="General">
                  <c:v>2.1107520321351001</c:v>
                </c:pt>
                <c:pt idx="4339" formatCode="General">
                  <c:v>2.1099875102111798</c:v>
                </c:pt>
                <c:pt idx="4340" formatCode="General">
                  <c:v>2.1091461867164298</c:v>
                </c:pt>
                <c:pt idx="4341" formatCode="General">
                  <c:v>2.10823007412329</c:v>
                </c:pt>
                <c:pt idx="4342" formatCode="General">
                  <c:v>2.1072420444955799</c:v>
                </c:pt>
                <c:pt idx="4343" formatCode="General">
                  <c:v>2.1061858292016402</c:v>
                </c:pt>
                <c:pt idx="4344" formatCode="General">
                  <c:v>2.1050659866858901</c:v>
                </c:pt>
                <c:pt idx="4345" formatCode="General">
                  <c:v>2.1038878413310398</c:v>
                </c:pt>
                <c:pt idx="4346" formatCode="General">
                  <c:v>2.1026573983347898</c:v>
                </c:pt>
                <c:pt idx="4347" formatCode="General">
                  <c:v>2.1013812407780401</c:v>
                </c:pt>
                <c:pt idx="4348" formatCode="General">
                  <c:v>2.1000664156717499</c:v>
                </c:pt>
                <c:pt idx="4349" formatCode="General">
                  <c:v>2.0987203157980101</c:v>
                </c:pt>
                <c:pt idx="4350" formatCode="General">
                  <c:v>2.0973505637058598</c:v>
                </c:pt>
                <c:pt idx="4351" formatCode="General">
                  <c:v>2.0959649033977699</c:v>
                </c:pt>
                <c:pt idx="4352" formatCode="General">
                  <c:v>2.0945711041508899</c:v>
                </c:pt>
                <c:pt idx="4353" formatCode="General">
                  <c:v>2.0931768796380701</c:v>
                </c:pt>
                <c:pt idx="4354" formatCode="General">
                  <c:v>2.09178982410686</c:v>
                </c:pt>
                <c:pt idx="4355" formatCode="General">
                  <c:v>2.0904173658896301</c:v>
                </c:pt>
                <c:pt idx="4356" formatCode="General">
                  <c:v>2.0890667370210401</c:v>
                </c:pt>
                <c:pt idx="4357" formatCode="General">
                  <c:v>2.0877449563281099</c:v>
                </c:pt>
                <c:pt idx="4358" formatCode="General">
                  <c:v>2.0864588221752798</c:v>
                </c:pt>
                <c:pt idx="4359" formatCode="General">
                  <c:v>2.0852149102551998</c:v>
                </c:pt>
                <c:pt idx="4360" formatCode="General">
                  <c:v>2.0840195715624401</c:v>
                </c:pt>
                <c:pt idx="4361" formatCode="General">
                  <c:v>2.0828789260434402</c:v>
                </c:pt>
                <c:pt idx="4362" formatCode="General">
                  <c:v>2.0817988483392198</c:v>
                </c:pt>
                <c:pt idx="4363" formatCode="General">
                  <c:v>2.08078494335731</c:v>
                </c:pt>
                <c:pt idx="4364" formatCode="General">
                  <c:v>2.0798425108700398</c:v>
                </c:pt>
                <c:pt idx="4365" formatCode="General">
                  <c:v>2.0789764996645599</c:v>
                </c:pt>
                <c:pt idx="4366" formatCode="General">
                  <c:v>2.0781914527564802</c:v>
                </c:pt>
                <c:pt idx="4367" formatCode="General">
                  <c:v>2.07749144573113</c:v>
                </c:pt>
                <c:pt idx="4368" formatCode="General">
                  <c:v>2.0768800204278</c:v>
                </c:pt>
                <c:pt idx="4369" formatCode="General">
                  <c:v>2.07636011606394</c:v>
                </c:pt>
                <c:pt idx="4370" formatCode="General">
                  <c:v>2.0759339996786701</c:v>
                </c:pt>
                <c:pt idx="4371" formatCode="General">
                  <c:v>2.0756031976193801</c:v>
                </c:pt>
                <c:pt idx="4372" formatCode="General">
                  <c:v>2.0753684298122801</c:v>
                </c:pt>
                <c:pt idx="4373" formatCode="General">
                  <c:v>2.0752295487930801</c:v>
                </c:pt>
                <c:pt idx="4374" formatCode="General">
                  <c:v>2.0751854859100698</c:v>
                </c:pt>
                <c:pt idx="4375" formatCode="General">
                  <c:v>2.0752342076768602</c:v>
                </c:pt>
                <c:pt idx="4376" formatCode="General">
                  <c:v>2.0753726858357999</c:v>
                </c:pt>
                <c:pt idx="4377" formatCode="General">
                  <c:v>2.0755968851600102</c:v>
                </c:pt>
                <c:pt idx="4378" formatCode="General">
                  <c:v>2.0759017732234701</c:v>
                </c:pt>
                <c:pt idx="4379" formatCode="General">
                  <c:v>2.0762813561626898</c:v>
                </c:pt>
                <c:pt idx="4380" formatCode="General">
                  <c:v>2.0767287437205901</c:v>
                </c:pt>
                <c:pt idx="4381" formatCode="General">
                  <c:v>2.07723624553631</c:v>
                </c:pt>
                <c:pt idx="4382" formatCode="General">
                  <c:v>2.0777954987317702</c:v>
                </c:pt>
                <c:pt idx="4383" formatCode="General">
                  <c:v>2.0783976244541198</c:v>
                </c:pt>
                <c:pt idx="4384" formatCode="General">
                  <c:v>2.0790334083748601</c:v>
                </c:pt>
                <c:pt idx="4385" formatCode="General">
                  <c:v>2.0796934975243602</c:v>
                </c:pt>
                <c:pt idx="4386" formatCode="General">
                  <c:v>2.0803686036068898</c:v>
                </c:pt>
                <c:pt idx="4387" formatCode="General">
                  <c:v>2.08104970143699</c:v>
                </c:pt>
                <c:pt idx="4388" formatCode="General">
                  <c:v>2.08172823551581</c:v>
                </c:pt>
                <c:pt idx="4389" formatCode="General">
                  <c:v>2.0823961752023901</c:v>
                </c:pt>
                <c:pt idx="4390" formatCode="General">
                  <c:v>2.0830462769399798</c:v>
                </c:pt>
                <c:pt idx="4391" formatCode="General">
                  <c:v>2.0836720593584102</c:v>
                </c:pt>
                <c:pt idx="4392" formatCode="General">
                  <c:v>2.0842678505385601</c:v>
                </c:pt>
                <c:pt idx="4393" formatCode="General">
                  <c:v>2.0848287634496701</c:v>
                </c:pt>
                <c:pt idx="4394" formatCode="General">
                  <c:v>2.08535062748726</c:v>
                </c:pt>
                <c:pt idx="4395" formatCode="General">
                  <c:v>2.08582988391563</c:v>
                </c:pt>
                <c:pt idx="4396" formatCode="General">
                  <c:v>2.0862634562606099</c:v>
                </c:pt>
                <c:pt idx="4397" formatCode="General">
                  <c:v>2.0866486090757101</c:v>
                </c:pt>
                <c:pt idx="4398" formatCode="General">
                  <c:v>2.0869828096715501</c:v>
                </c:pt>
                <c:pt idx="4399" formatCode="General">
                  <c:v>2.0872636071076101</c:v>
                </c:pt>
                <c:pt idx="4400" formatCode="General">
                  <c:v>2.0874885409404502</c:v>
                </c:pt>
                <c:pt idx="4401" formatCode="General">
                  <c:v>2.0876550890799699</c:v>
                </c:pt>
                <c:pt idx="4402" formatCode="General">
                  <c:v>2.0877606600100602</c:v>
                </c:pt>
                <c:pt idx="4403" formatCode="General">
                  <c:v>2.0878026300982802</c:v>
                </c:pt>
                <c:pt idx="4404" formatCode="General">
                  <c:v>2.0877784222931299</c:v>
                </c:pt>
                <c:pt idx="4405" formatCode="General">
                  <c:v>2.08768561866383</c:v>
                </c:pt>
                <c:pt idx="4406" formatCode="General">
                  <c:v>2.08752209633349</c:v>
                </c:pt>
                <c:pt idx="4407" formatCode="General">
                  <c:v>2.0872861746061999</c:v>
                </c:pt>
                <c:pt idx="4408" formatCode="General">
                  <c:v>2.0869767605692799</c:v>
                </c:pt>
                <c:pt idx="4409" formatCode="General">
                  <c:v>2.08659348111892</c:v>
                </c:pt>
                <c:pt idx="4410" formatCode="General">
                  <c:v>2.0861367910616799</c:v>
                </c:pt>
                <c:pt idx="4411" formatCode="General">
                  <c:v>2.0856080494537301</c:v>
                </c:pt>
                <c:pt idx="4412" formatCode="General">
                  <c:v>2.0850095593608602</c:v>
                </c:pt>
                <c:pt idx="4413" formatCode="General">
                  <c:v>2.08434456943246</c:v>
                </c:pt>
                <c:pt idx="4414" formatCode="General">
                  <c:v>2.0836172387642198</c:v>
                </c:pt>
                <c:pt idx="4415" formatCode="General">
                  <c:v>2.0828325691977501</c:v>
                </c:pt>
                <c:pt idx="4416" formatCode="General">
                  <c:v>2.08199631126416</c:v>
                </c:pt>
                <c:pt idx="4417" formatCode="General">
                  <c:v>2.0811148513002302</c:v>
                </c:pt>
                <c:pt idx="4418" formatCode="General">
                  <c:v>2.0801950878175401</c:v>
                </c:pt>
                <c:pt idx="4419" formatCode="General">
                  <c:v>2.07924430503164</c:v>
                </c:pt>
                <c:pt idx="4420" formatCode="General">
                  <c:v>2.0782700506598299</c:v>
                </c:pt>
                <c:pt idx="4421" formatCode="General">
                  <c:v>2.0772800238059199</c:v>
                </c:pt>
                <c:pt idx="4422" formatCode="General">
                  <c:v>2.07628197711733</c:v>
                </c:pt>
                <c:pt idx="4423" formatCode="General">
                  <c:v>2.0752836355792699</c:v>
                </c:pt>
                <c:pt idx="4424" formatCode="General">
                  <c:v>2.0742926324611601</c:v>
                </c:pt>
                <c:pt idx="4425" formatCode="General">
                  <c:v>2.07331646121657</c:v>
                </c:pt>
                <c:pt idx="4426" formatCode="General">
                  <c:v>2.0723624407214398</c:v>
                </c:pt>
                <c:pt idx="4427" formatCode="General">
                  <c:v>2.0714376902609999</c:v>
                </c:pt>
                <c:pt idx="4428" formatCode="General">
                  <c:v>2.07054911023998</c:v>
                </c:pt>
                <c:pt idx="4429" formatCode="General">
                  <c:v>2.0697033647124599</c:v>
                </c:pt>
                <c:pt idx="4430" formatCode="General">
                  <c:v>2.0689068624303699</c:v>
                </c:pt>
                <c:pt idx="4431" formatCode="General">
                  <c:v>2.0681657340328599</c:v>
                </c:pt>
                <c:pt idx="4432" formatCode="General">
                  <c:v>2.0674858040294901</c:v>
                </c:pt>
                <c:pt idx="4433" formatCode="General">
                  <c:v>2.0668725571666098</c:v>
                </c:pt>
                <c:pt idx="4434" formatCode="General">
                  <c:v>2.0663310994598199</c:v>
                </c:pt>
                <c:pt idx="4435" formatCode="General">
                  <c:v>2.0658661145703698</c:v>
                </c:pt>
                <c:pt idx="4436" formatCode="General">
                  <c:v>2.0654818163286901</c:v>
                </c:pt>
                <c:pt idx="4437" formatCode="General">
                  <c:v>2.0651818981596799</c:v>
                </c:pt>
                <c:pt idx="4438" formatCode="General">
                  <c:v>2.0649694800605798</c:v>
                </c:pt>
                <c:pt idx="4439" formatCode="General">
                  <c:v>2.0648470537363801</c:v>
                </c:pt>
                <c:pt idx="4440" formatCode="General">
                  <c:v>2.06481642658939</c:v>
                </c:pt>
                <c:pt idx="4441" formatCode="General">
                  <c:v>2.06487866553136</c:v>
                </c:pt>
                <c:pt idx="4442" formatCode="General">
                  <c:v>2.0650340420399802</c:v>
                </c:pt>
                <c:pt idx="4443" formatCode="General">
                  <c:v>2.0652819804873701</c:v>
                </c:pt>
                <c:pt idx="4444" formatCode="General">
                  <c:v>2.0656210124690899</c:v>
                </c:pt>
                <c:pt idx="4445" formatCode="General">
                  <c:v>2.0660487405799</c:v>
                </c:pt>
                <c:pt idx="4446" formatCode="General">
                  <c:v>2.0665618157151</c:v>
                </c:pt>
                <c:pt idx="4447" formatCode="General">
                  <c:v>2.0671559324077999</c:v>
                </c:pt>
                <c:pt idx="4448" formatCode="General">
                  <c:v>2.06782584681291</c:v>
                </c:pt>
                <c:pt idx="4449" formatCode="General">
                  <c:v>2.0685654215895801</c:v>
                </c:pt>
                <c:pt idx="4450" formatCode="General">
                  <c:v>2.0693677010089799</c:v>
                </c:pt>
                <c:pt idx="4451" formatCode="General">
                  <c:v>2.0702250180636801</c:v>
                </c:pt>
                <c:pt idx="4452" formatCode="General">
                  <c:v>2.0711291331937001</c:v>
                </c:pt>
                <c:pt idx="4453" formatCode="General">
                  <c:v>2.0720714015880701</c:v>
                </c:pt>
                <c:pt idx="4454" formatCode="General">
                  <c:v>2.0730429630916301</c:v>
                </c:pt>
                <c:pt idx="4455" formatCode="General">
                  <c:v>2.0740349458663898</c:v>
                </c:pt>
                <c:pt idx="4456" formatCode="General">
                  <c:v>2.0750386725086201</c:v>
                </c:pt>
                <c:pt idx="4457" formatCode="General">
                  <c:v>2.07604585570036</c:v>
                </c:pt>
                <c:pt idx="4458" formatCode="General">
                  <c:v>2.0770487700118498</c:v>
                </c:pt>
                <c:pt idx="4459" formatCode="General">
                  <c:v>2.0780403873892399</c:v>
                </c:pt>
                <c:pt idx="4460" formatCode="General">
                  <c:v>2.0790144662082302</c:v>
                </c:pt>
                <c:pt idx="4461" formatCode="General">
                  <c:v>2.0799655874098399</c:v>
                </c:pt>
                <c:pt idx="4462" formatCode="General">
                  <c:v>2.0808891358253399</c:v>
                </c:pt>
                <c:pt idx="4463" formatCode="General">
                  <c:v>2.0817812298471798</c:v>
                </c:pt>
                <c:pt idx="4464" formatCode="General">
                  <c:v>2.0826386075122101</c:v>
                </c:pt>
                <c:pt idx="4465" formatCode="General">
                  <c:v>2.0834584812143602</c:v>
                </c:pt>
                <c:pt idx="4466" formatCode="General">
                  <c:v>2.0842383761301799</c:v>
                </c:pt>
                <c:pt idx="4467" formatCode="General">
                  <c:v>2.0849759686785498</c:v>
                </c:pt>
                <c:pt idx="4468" formatCode="General">
                  <c:v>2.0856689408533202</c:v>
                </c:pt>
                <c:pt idx="4469" formatCode="General">
                  <c:v>2.0863148642181399</c:v>
                </c:pt>
                <c:pt idx="4470" formatCode="General">
                  <c:v>2.0869111240881399</c:v>
                </c:pt>
                <c:pt idx="4471" formatCode="General">
                  <c:v>2.0874548903955201</c:v>
                </c:pt>
                <c:pt idx="4472" formatCode="General">
                  <c:v>2.0879431374092499</c:v>
                </c:pt>
                <c:pt idx="4473" formatCode="General">
                  <c:v>2.0883727102594398</c:v>
                </c:pt>
                <c:pt idx="4474" formatCode="General">
                  <c:v>2.0887404324252499</c:v>
                </c:pt>
                <c:pt idx="4475" formatCode="General">
                  <c:v>2.0890432452179399</c:v>
                </c:pt>
                <c:pt idx="4476" formatCode="General">
                  <c:v>2.0892783680018501</c:v>
                </c:pt>
                <c:pt idx="4477" formatCode="General">
                  <c:v>2.0894434665650699</c:v>
                </c:pt>
                <c:pt idx="4478" formatCode="General">
                  <c:v>2.08953681675264</c:v>
                </c:pt>
                <c:pt idx="4479" formatCode="General">
                  <c:v>2.0895574512203199</c:v>
                </c:pt>
                <c:pt idx="4480" formatCode="General">
                  <c:v>2.0895053457022699</c:v>
                </c:pt>
                <c:pt idx="4481" formatCode="General">
                  <c:v>2.0893812397276701</c:v>
                </c:pt>
                <c:pt idx="4482" formatCode="General">
                  <c:v>2.0891870710209002</c:v>
                </c:pt>
                <c:pt idx="4483" formatCode="General">
                  <c:v>2.0889257218710999</c:v>
                </c:pt>
                <c:pt idx="4484" formatCode="General">
                  <c:v>2.0886010460956301</c:v>
                </c:pt>
                <c:pt idx="4485" formatCode="General">
                  <c:v>2.0882177980211298</c:v>
                </c:pt>
                <c:pt idx="4486" formatCode="General">
                  <c:v>2.0877815338139798</c:v>
                </c:pt>
                <c:pt idx="4487" formatCode="General">
                  <c:v>2.0872984934887699</c:v>
                </c:pt>
                <c:pt idx="4488" formatCode="General">
                  <c:v>2.0867754723599998</c:v>
                </c:pt>
                <c:pt idx="4489" formatCode="General">
                  <c:v>2.0862196902745702</c:v>
                </c:pt>
                <c:pt idx="4490" formatCode="General">
                  <c:v>2.0856386658061101</c:v>
                </c:pt>
                <c:pt idx="4491" formatCode="General">
                  <c:v>2.0850401009100699</c:v>
                </c:pt>
                <c:pt idx="4492" formatCode="General">
                  <c:v>2.0844317795731402</c:v>
                </c:pt>
                <c:pt idx="4493" formatCode="General">
                  <c:v>2.0838214819937599</c:v>
                </c:pt>
                <c:pt idx="4494" formatCode="General">
                  <c:v>2.08321691403791</c:v>
                </c:pt>
                <c:pt idx="4495" formatCode="General">
                  <c:v>2.0826256503127798</c:v>
                </c:pt>
                <c:pt idx="4496" formatCode="General">
                  <c:v>2.0820550883064199</c:v>
                </c:pt>
                <c:pt idx="4497" formatCode="General">
                  <c:v>2.08151241067526</c:v>
                </c:pt>
                <c:pt idx="4498" formatCode="General">
                  <c:v>2.08100455285898</c:v>
                </c:pt>
                <c:pt idx="4499" formatCode="General">
                  <c:v>2.0805381736225002</c:v>
                </c:pt>
                <c:pt idx="4500" formatCode="General">
                  <c:v>2.0801180215594499</c:v>
                </c:pt>
                <c:pt idx="4501" formatCode="General">
                  <c:v>2.0797533219099802</c:v>
                </c:pt>
                <c:pt idx="4502" formatCode="General">
                  <c:v>2.07944813506221</c:v>
                </c:pt>
                <c:pt idx="4503" formatCode="General">
                  <c:v>2.0792077237409301</c:v>
                </c:pt>
                <c:pt idx="4504" formatCode="General">
                  <c:v>2.0790369237610502</c:v>
                </c:pt>
                <c:pt idx="4505" formatCode="General">
                  <c:v>2.0789401089449702</c:v>
                </c:pt>
                <c:pt idx="4506" formatCode="General">
                  <c:v>2.0789211534420202</c:v>
                </c:pt>
                <c:pt idx="4507" formatCode="General">
                  <c:v>2.07898339115944</c:v>
                </c:pt>
                <c:pt idx="4508" formatCode="General">
                  <c:v>2.07912957216895</c:v>
                </c:pt>
                <c:pt idx="4509" formatCode="General">
                  <c:v>2.0793618162333001</c:v>
                </c:pt>
                <c:pt idx="4510" formatCode="General">
                  <c:v>2.07968156401185</c:v>
                </c:pt>
                <c:pt idx="4511" formatCode="General">
                  <c:v>2.0800895270473898</c:v>
                </c:pt>
                <c:pt idx="4512" formatCode="General">
                  <c:v>2.08058563828595</c:v>
                </c:pt>
                <c:pt idx="4513" formatCode="General">
                  <c:v>2.08116900560477</c:v>
                </c:pt>
                <c:pt idx="4514" formatCode="General">
                  <c:v>2.0818378715697698</c:v>
                </c:pt>
                <c:pt idx="4515" formatCode="General">
                  <c:v>2.0825895833434398</c:v>
                </c:pt>
                <c:pt idx="4516" formatCode="General">
                  <c:v>2.0834205772252101</c:v>
                </c:pt>
                <c:pt idx="4517" formatCode="General">
                  <c:v>2.0843263826138001</c:v>
                </c:pt>
                <c:pt idx="4518" formatCode="General">
                  <c:v>2.0853016501068602</c:v>
                </c:pt>
                <c:pt idx="4519" formatCode="General">
                  <c:v>2.0863402078664302</c:v>
                </c:pt>
                <c:pt idx="4520" formatCode="General">
                  <c:v>2.0874351491740799</c:v>
                </c:pt>
                <c:pt idx="4521" formatCode="General">
                  <c:v>2.08857895222559</c:v>
                </c:pt>
                <c:pt idx="4522" formatCode="General">
                  <c:v>2.0897636307079299</c:v>
                </c:pt>
                <c:pt idx="4523" formatCode="General">
                  <c:v>2.0909809107148201</c:v>
                </c:pt>
                <c:pt idx="4524" formatCode="General">
                  <c:v>2.0922224263732199</c:v>
                </c:pt>
                <c:pt idx="4525" formatCode="General">
                  <c:v>2.09347992356957</c:v>
                </c:pt>
                <c:pt idx="4526" formatCode="General">
                  <c:v>2.0947454588523602</c:v>
                </c:pt>
                <c:pt idx="4527" formatCode="General">
                  <c:v>2.09601157941314</c:v>
                </c:pt>
                <c:pt idx="4528" formatCode="General">
                  <c:v>2.0972714703789199</c:v>
                </c:pt>
                <c:pt idx="4529" formatCode="General">
                  <c:v>2.09851905765712</c:v>
                </c:pt>
                <c:pt idx="4530" formatCode="General">
                  <c:v>2.0997490581653802</c:v>
                </c:pt>
                <c:pt idx="4531" formatCode="General">
                  <c:v>2.1009569740715399</c:v>
                </c:pt>
                <c:pt idx="4532" formatCode="General">
                  <c:v>2.1021390330501601</c:v>
                </c:pt>
                <c:pt idx="4533" formatCode="General">
                  <c:v>2.1032920817899701</c:v>
                </c:pt>
                <c:pt idx="4534" formatCode="General">
                  <c:v>2.1044134443526099</c:v>
                </c:pt>
                <c:pt idx="4535" formatCode="General">
                  <c:v>2.1055007599470899</c:v>
                </c:pt>
                <c:pt idx="4536" formatCode="General">
                  <c:v>2.10655181597726</c:v>
                </c:pt>
                <c:pt idx="4537" formatCode="General">
                  <c:v>2.10756439185865</c:v>
                </c:pt>
                <c:pt idx="4538" formatCode="General">
                  <c:v>2.10853612733812</c:v>
                </c:pt>
                <c:pt idx="4539" formatCode="General">
                  <c:v>2.1094644262711002</c:v>
                </c:pt>
                <c:pt idx="4540" formatCode="General">
                  <c:v>2.1103464034277599</c:v>
                </c:pt>
                <c:pt idx="4541" formatCode="General">
                  <c:v>2.11117887826981</c:v>
                </c:pt>
                <c:pt idx="4542" formatCode="General">
                  <c:v>2.1119584160303999</c:v>
                </c:pt>
                <c:pt idx="4543" formatCode="General">
                  <c:v>2.1126814130244802</c:v>
                </c:pt>
                <c:pt idx="4544" formatCode="General">
                  <c:v>2.1133442200471899</c:v>
                </c:pt>
                <c:pt idx="4545" formatCode="General">
                  <c:v>2.1139432951016399</c:v>
                </c:pt>
                <c:pt idx="4546" formatCode="General">
                  <c:v>2.1144753746667302</c:v>
                </c:pt>
                <c:pt idx="4547" formatCode="General">
                  <c:v>2.11493765141747</c:v>
                </c:pt>
                <c:pt idx="4548" formatCode="General">
                  <c:v>2.1153279458878398</c:v>
                </c:pt>
                <c:pt idx="4549" formatCode="General">
                  <c:v>2.1156448601191902</c:v>
                </c:pt>
                <c:pt idx="4550" formatCode="General">
                  <c:v>2.1158879028817901</c:v>
                </c:pt>
                <c:pt idx="4551" formatCode="General">
                  <c:v>2.1160575784935398</c:v>
                </c:pt>
                <c:pt idx="4552" formatCode="General">
                  <c:v>2.1161554343650701</c:v>
                </c:pt>
                <c:pt idx="4553" formatCode="General">
                  <c:v>2.1161840658485902</c:v>
                </c:pt>
                <c:pt idx="4554" formatCode="General">
                  <c:v>2.1161470803753599</c:v>
                </c:pt>
                <c:pt idx="4555" formatCode="General">
                  <c:v>2.1160490258521301</c:v>
                </c:pt>
                <c:pt idx="4556" formatCode="General">
                  <c:v>2.1158952905366699</c:v>
                </c:pt>
                <c:pt idx="4557" formatCode="General">
                  <c:v>2.11569198292506</c:v>
                </c:pt>
                <c:pt idx="4558" formatCode="General">
                  <c:v>2.1154458005007899</c:v>
                </c:pt>
                <c:pt idx="4559" formatCode="General">
                  <c:v>2.1151638955991401</c:v>
                </c:pt>
                <c:pt idx="4560" formatCode="General">
                  <c:v>2.1148537453293801</c:v>
                </c:pt>
                <c:pt idx="4561" formatCode="General">
                  <c:v>2.1145230307457599</c:v>
                </c:pt>
                <c:pt idx="4562" formatCode="General">
                  <c:v>2.1141795285606602</c:v>
                </c:pt>
                <c:pt idx="4563" formatCode="General">
                  <c:v>2.1138310169170298</c:v>
                </c:pt>
                <c:pt idx="4564" formatCode="General">
                  <c:v>2.1134851952768199</c:v>
                </c:pt>
                <c:pt idx="4565" formatCode="General">
                  <c:v>2.1131496174386002</c:v>
                </c:pt>
                <c:pt idx="4566" formatCode="General">
                  <c:v>2.1128316360750099</c:v>
                </c:pt>
                <c:pt idx="4567" formatCode="General">
                  <c:v>2.1125383569107798</c:v>
                </c:pt>
                <c:pt idx="4568" formatCode="General">
                  <c:v>2.1122766006317502</c:v>
                </c:pt>
                <c:pt idx="4569" formatCode="General">
                  <c:v>2.1120528707133901</c:v>
                </c:pt>
                <c:pt idx="4570" formatCode="General">
                  <c:v>2.11187332549274</c:v>
                </c:pt>
                <c:pt idx="4571" formatCode="General">
                  <c:v>2.1117437529328602</c:v>
                </c:pt>
                <c:pt idx="4572" formatCode="General">
                  <c:v>2.1116700377975799</c:v>
                </c:pt>
                <c:pt idx="4573" formatCode="General">
                  <c:v>2.1116561722875602</c:v>
                </c:pt>
                <c:pt idx="4574" formatCode="General">
                  <c:v>2.1117071795061602</c:v>
                </c:pt>
                <c:pt idx="4575" formatCode="General">
                  <c:v>2.1118271188487201</c:v>
                </c:pt>
                <c:pt idx="4576" formatCode="General">
                  <c:v>2.11201954672859</c:v>
                </c:pt>
                <c:pt idx="4577" formatCode="General">
                  <c:v>2.1122874815677299</c:v>
                </c:pt>
                <c:pt idx="4578" formatCode="General">
                  <c:v>2.11263336479271</c:v>
                </c:pt>
                <c:pt idx="4579" formatCode="General">
                  <c:v>2.1130590181535598</c:v>
                </c:pt>
                <c:pt idx="4580" formatCode="General">
                  <c:v>2.1135655982416002</c:v>
                </c:pt>
                <c:pt idx="4581" formatCode="General">
                  <c:v>2.1141535497166801</c:v>
                </c:pt>
                <c:pt idx="4582" formatCode="General">
                  <c:v>2.1148225594480499</c:v>
                </c:pt>
                <c:pt idx="4583" formatCode="General">
                  <c:v>2.1155715144977001</c:v>
                </c:pt>
                <c:pt idx="4584" formatCode="General">
                  <c:v>2.1163984675818002</c:v>
                </c:pt>
                <c:pt idx="4585" formatCode="General">
                  <c:v>2.1173006142617199</c:v>
                </c:pt>
                <c:pt idx="4586" formatCode="General">
                  <c:v>2.1182742865413799</c:v>
                </c:pt>
                <c:pt idx="4587" formatCode="General">
                  <c:v>2.1193149676580298</c:v>
                </c:pt>
                <c:pt idx="4588" formatCode="General">
                  <c:v>2.1204173325124498</c:v>
                </c:pt>
                <c:pt idx="4589" formatCode="General">
                  <c:v>2.1215753172639298</c:v>
                </c:pt>
                <c:pt idx="4590" formatCode="General">
                  <c:v>2.1227822200269402</c:v>
                </c:pt>
                <c:pt idx="4591" formatCode="General">
                  <c:v>2.1240308323385202</c:v>
                </c:pt>
                <c:pt idx="4592" formatCode="General">
                  <c:v>2.1253135982250799</c:v>
                </c:pt>
                <c:pt idx="4593" formatCode="General">
                  <c:v>2.1266227945273899</c:v>
                </c:pt>
                <c:pt idx="4594" formatCode="General">
                  <c:v>2.1279507230302102</c:v>
                </c:pt>
                <c:pt idx="4595" formatCode="General">
                  <c:v>2.1292899023712302</c:v>
                </c:pt>
                <c:pt idx="4596" formatCode="General">
                  <c:v>2.13063324617961</c:v>
                </c:pt>
                <c:pt idx="4597" formatCode="General">
                  <c:v>2.1319742138311799</c:v>
                </c:pt>
                <c:pt idx="4598" formatCode="General">
                  <c:v>2.1333069218177698</c:v>
                </c:pt>
                <c:pt idx="4599" formatCode="General">
                  <c:v>2.13462620693715</c:v>
                </c:pt>
                <c:pt idx="4600" formatCode="General">
                  <c:v>2.13592763694195</c:v>
                </c:pt>
                <c:pt idx="4601" formatCode="General">
                  <c:v>2.13720746932424</c:v>
                </c:pt>
                <c:pt idx="4602" formatCode="General">
                  <c:v>2.13846256383734</c:v>
                </c:pt>
                <c:pt idx="4603" formatCode="General">
                  <c:v>2.13969025849459</c:v>
                </c:pt>
                <c:pt idx="4604" formatCode="General">
                  <c:v>2.1408882216593601</c:v>
                </c:pt>
                <c:pt idx="4605" formatCode="General">
                  <c:v>2.14205429423584</c:v>
                </c:pt>
                <c:pt idx="4606" formatCode="General">
                  <c:v>2.1431863359372598</c:v>
                </c:pt>
                <c:pt idx="4607" formatCode="General">
                  <c:v>2.1442820883939602</c:v>
                </c:pt>
                <c:pt idx="4608" formatCode="General">
                  <c:v>2.1453390658096301</c:v>
                </c:pt>
                <c:pt idx="4609" formatCode="General">
                  <c:v>2.1463544813203201</c:v>
                </c:pt>
                <c:pt idx="4610" formatCode="General">
                  <c:v>2.1473252144275299</c:v>
                </c:pt>
                <c:pt idx="4611" formatCode="General">
                  <c:v>2.1482478220382699</c:v>
                </c:pt>
                <c:pt idx="4612" formatCode="General">
                  <c:v>2.1491185928437901</c:v>
                </c:pt>
                <c:pt idx="4613" formatCode="General">
                  <c:v>2.1499336420533099</c:v>
                </c:pt>
                <c:pt idx="4614" formatCode="General">
                  <c:v>2.1506890409195201</c:v>
                </c:pt>
                <c:pt idx="4615" formatCode="General">
                  <c:v>2.15138097313943</c:v>
                </c:pt>
                <c:pt idx="4616" formatCode="General">
                  <c:v>2.1520059082341301</c:v>
                </c:pt>
                <c:pt idx="4617" formatCode="General">
                  <c:v>2.1525607805987201</c:v>
                </c:pt>
                <c:pt idx="4618" formatCode="General">
                  <c:v>2.1530431622749902</c:v>
                </c:pt>
                <c:pt idx="4619" formatCode="General">
                  <c:v>2.1534514178022199</c:v>
                </c:pt>
                <c:pt idx="4620" formatCode="General">
                  <c:v>2.1537848308175902</c:v>
                </c:pt>
                <c:pt idx="4621" formatCode="General">
                  <c:v>2.1540436943465</c:v>
                </c:pt>
                <c:pt idx="4622" formatCode="General">
                  <c:v>2.1542293597342401</c:v>
                </c:pt>
                <c:pt idx="4623" formatCode="General">
                  <c:v>2.1543442425882202</c:v>
                </c:pt>
                <c:pt idx="4624" formatCode="General">
                  <c:v>2.15439178751611</c:v>
                </c:pt>
                <c:pt idx="4625" formatCode="General">
                  <c:v>2.15437639645035</c:v>
                </c:pt>
                <c:pt idx="4626" formatCode="General">
                  <c:v>2.1543033276132499</c:v>
                </c:pt>
                <c:pt idx="4627" formatCode="General">
                  <c:v>2.1541785734969698</c:v>
                </c:pt>
                <c:pt idx="4628" formatCode="General">
                  <c:v>2.15400872657117</c:v>
                </c:pt>
                <c:pt idx="4629" formatCode="General">
                  <c:v>2.1538008408968001</c:v>
                </c:pt>
                <c:pt idx="4630" formatCode="General">
                  <c:v>2.1535622966369701</c:v>
                </c:pt>
                <c:pt idx="4631" formatCode="General">
                  <c:v>2.1533006728878301</c:v>
                </c:pt>
                <c:pt idx="4632" formatCode="General">
                  <c:v>2.1530236325663501</c:v>
                </c:pt>
                <c:pt idx="4633" formatCode="General">
                  <c:v>2.1527388214997898</c:v>
                </c:pt>
                <c:pt idx="4634" formatCode="General">
                  <c:v>2.15245378249617</c:v>
                </c:pt>
                <c:pt idx="4635" formatCode="General">
                  <c:v>2.1521758840940701</c:v>
                </c:pt>
                <c:pt idx="4636" formatCode="General">
                  <c:v>2.1519122628912899</c:v>
                </c:pt>
                <c:pt idx="4637" formatCode="General">
                  <c:v>2.15166977780191</c:v>
                </c:pt>
                <c:pt idx="4638" formatCode="General">
                  <c:v>2.1514549742422</c:v>
                </c:pt>
                <c:pt idx="4639" formatCode="General">
                  <c:v>2.15127405605846</c:v>
                </c:pt>
                <c:pt idx="4640" formatCode="General">
                  <c:v>2.1511328629514601</c:v>
                </c:pt>
                <c:pt idx="4641" formatCode="General">
                  <c:v>2.1510368512017699</c:v>
                </c:pt>
                <c:pt idx="4642" formatCode="General">
                  <c:v>2.1509910756413499</c:v>
                </c:pt>
                <c:pt idx="4643" formatCode="General">
                  <c:v>2.1510001710366602</c:v>
                </c:pt>
                <c:pt idx="4644" formatCode="General">
                  <c:v>2.1510683313362402</c:v>
                </c:pt>
                <c:pt idx="4645" formatCode="General">
                  <c:v>2.1511992855801298</c:v>
                </c:pt>
                <c:pt idx="4646" formatCode="General">
                  <c:v>2.1513962696650202</c:v>
                </c:pt>
                <c:pt idx="4647" formatCode="General">
                  <c:v>2.1516619936029402</c:v>
                </c:pt>
                <c:pt idx="4648" formatCode="General">
                  <c:v>2.15199898324212</c:v>
                </c:pt>
                <c:pt idx="4649" formatCode="General">
                  <c:v>2.1524080246694499</c:v>
                </c:pt>
                <c:pt idx="4650" formatCode="General">
                  <c:v>2.1528903923862899</c:v>
                </c:pt>
                <c:pt idx="4651" formatCode="General">
                  <c:v>2.1534462917414401</c:v>
                </c:pt>
                <c:pt idx="4652" formatCode="General">
                  <c:v>2.1540751956567998</c:v>
                </c:pt>
                <c:pt idx="4653" formatCode="General">
                  <c:v>2.15477580837487</c:v>
                </c:pt>
                <c:pt idx="4654" formatCode="General">
                  <c:v>2.1555460384842302</c:v>
                </c:pt>
                <c:pt idx="4655" formatCode="General">
                  <c:v>2.1563829855849401</c:v>
                </c:pt>
                <c:pt idx="4656" formatCode="General">
                  <c:v>2.15728294516083</c:v>
                </c:pt>
                <c:pt idx="4657" formatCode="General">
                  <c:v>2.1582414360392899</c:v>
                </c:pt>
                <c:pt idx="4658" formatCode="General">
                  <c:v>2.1592532541129499</c:v>
                </c:pt>
                <c:pt idx="4659" formatCode="General">
                  <c:v>2.16031255467442</c:v>
                </c:pt>
                <c:pt idx="4660" formatCode="General">
                  <c:v>2.1614129637458999</c:v>
                </c:pt>
                <c:pt idx="4661" formatCode="General">
                  <c:v>2.1625477162465798</c:v>
                </c:pt>
                <c:pt idx="4662" formatCode="General">
                  <c:v>2.1637098159417598</c:v>
                </c:pt>
                <c:pt idx="4663" formatCode="General">
                  <c:v>2.16489220920033</c:v>
                </c:pt>
                <c:pt idx="4664" formatCode="General">
                  <c:v>2.1660879620923201</c:v>
                </c:pt>
                <c:pt idx="4665" formatCode="General">
                  <c:v>2.1672904287498498</c:v>
                </c:pt>
                <c:pt idx="4666" formatCode="General">
                  <c:v>2.1684933985780002</c:v>
                </c:pt>
                <c:pt idx="4667" formatCode="General">
                  <c:v>2.1696912110439799</c:v>
                </c:pt>
                <c:pt idx="4668" formatCode="General">
                  <c:v>2.1708788293446601</c:v>
                </c:pt>
                <c:pt idx="4669" formatCode="General">
                  <c:v>2.1720518679467702</c:v>
                </c:pt>
                <c:pt idx="4670" formatCode="General">
                  <c:v>2.1732065732922701</c:v>
                </c:pt>
                <c:pt idx="4671" formatCode="General">
                  <c:v>2.1743397612561601</c:v>
                </c:pt>
                <c:pt idx="4672" formatCode="General">
                  <c:v>2.1754487186635201</c:v>
                </c:pt>
                <c:pt idx="4673" formatCode="General">
                  <c:v>2.1765310788999099</c:v>
                </c:pt>
                <c:pt idx="4674" formatCode="General">
                  <c:v>2.1775846831849699</c:v>
                </c:pt>
                <c:pt idx="4675" formatCode="General">
                  <c:v>2.1786074394383901</c:v>
                </c:pt>
                <c:pt idx="4676" formatCode="General">
                  <c:v>2.1795971900371698</c:v>
                </c:pt>
                <c:pt idx="4677" formatCode="General">
                  <c:v>2.1805515984126398</c:v>
                </c:pt>
                <c:pt idx="4678" formatCode="General">
                  <c:v>2.1814680626439</c:v>
                </c:pt>
                <c:pt idx="4679" formatCode="General">
                  <c:v>2.1823436621890702</c:v>
                </c:pt>
                <c:pt idx="4680" formatCode="General">
                  <c:v>2.1831751417939298</c:v>
                </c:pt>
                <c:pt idx="4681" formatCode="General">
                  <c:v>2.1839589344772601</c:v>
                </c:pt>
                <c:pt idx="4682" formatCode="General">
                  <c:v>2.18469122331385</c:v>
                </c:pt>
                <c:pt idx="4683" formatCode="General">
                  <c:v>2.18536803950466</c:v>
                </c:pt>
                <c:pt idx="4684" formatCode="General">
                  <c:v>2.1859853919618502</c:v>
                </c:pt>
                <c:pt idx="4685" formatCode="General">
                  <c:v>2.1865394214320699</c:v>
                </c:pt>
                <c:pt idx="4686" formatCode="General">
                  <c:v>2.18702657019948</c:v>
                </c:pt>
                <c:pt idx="4687" formatCode="General">
                  <c:v>2.1874437568787299</c:v>
                </c:pt>
                <c:pt idx="4688" formatCode="General">
                  <c:v>2.1877885449747101</c:v>
                </c:pt>
                <c:pt idx="4689" formatCode="General">
                  <c:v>2.1880592939605701</c:v>
                </c:pt>
                <c:pt idx="4690" formatCode="General">
                  <c:v>2.1882552827192798</c:v>
                </c:pt>
                <c:pt idx="4691" formatCode="General">
                  <c:v>2.1883767972743202</c:v>
                </c:pt>
                <c:pt idx="4692" formatCode="General">
                  <c:v>2.1884251776074199</c:v>
                </c:pt>
                <c:pt idx="4693" formatCode="General">
                  <c:v>2.1884028216969602</c:v>
                </c:pt>
                <c:pt idx="4694" formatCode="General">
                  <c:v>2.18831314829837</c:v>
                </c:pt>
                <c:pt idx="4695" formatCode="General">
                  <c:v>2.1881605230167498</c:v>
                </c:pt>
                <c:pt idx="4696" formatCode="General">
                  <c:v>2.1879501545560101</c:v>
                </c:pt>
                <c:pt idx="4697" formatCode="General">
                  <c:v>2.1876879694630902</c:v>
                </c:pt>
                <c:pt idx="4698" formatCode="General">
                  <c:v>2.18738047416982</c:v>
                </c:pt>
                <c:pt idx="4699" formatCode="General">
                  <c:v>2.1870346127573499</c:v>
                </c:pt>
                <c:pt idx="4700" formatCode="General">
                  <c:v>2.1866576278169201</c:v>
                </c:pt>
                <c:pt idx="4701" formatCode="General">
                  <c:v>2.18625693029241</c:v>
                </c:pt>
                <c:pt idx="4702" formatCode="General">
                  <c:v>2.1858399824988499</c:v>
                </c:pt>
                <c:pt idx="4703" formatCode="General">
                  <c:v>2.1854141968195702</c:v>
                </c:pt>
                <c:pt idx="4704" formatCode="General">
                  <c:v>2.1849868510402799</c:v>
                </c:pt>
                <c:pt idx="4705" formatCode="General">
                  <c:v>2.1845650199775202</c:v>
                </c:pt>
                <c:pt idx="4706" formatCode="General">
                  <c:v>2.1841555220476998</c:v>
                </c:pt>
                <c:pt idx="4707" formatCode="General">
                  <c:v>2.1837648787114698</c:v>
                </c:pt>
                <c:pt idx="4708" formatCode="General">
                  <c:v>2.18339928429726</c:v>
                </c:pt>
                <c:pt idx="4709" formatCode="General">
                  <c:v>2.18306458352389</c:v>
                </c:pt>
                <c:pt idx="4710" formatCode="General">
                  <c:v>2.1827662540593602</c:v>
                </c:pt>
                <c:pt idx="4711" formatCode="General">
                  <c:v>2.1825093916250098</c:v>
                </c:pt>
                <c:pt idx="4712" formatCode="General">
                  <c:v>2.1822986954383299</c:v>
                </c:pt>
                <c:pt idx="4713" formatCode="General">
                  <c:v>2.1821384521464</c:v>
                </c:pt>
                <c:pt idx="4714" formatCode="General">
                  <c:v>2.1820325168093899</c:v>
                </c:pt>
                <c:pt idx="4715" formatCode="General">
                  <c:v>2.1819842899339799</c:v>
                </c:pt>
                <c:pt idx="4716" formatCode="General">
                  <c:v>2.1819966900215499</c:v>
                </c:pt>
                <c:pt idx="4717" formatCode="General">
                  <c:v>2.1820721215887402</c:v>
                </c:pt>
                <c:pt idx="4718" formatCode="General">
                  <c:v>2.18221243914111</c:v>
                </c:pt>
                <c:pt idx="4719" formatCode="General">
                  <c:v>2.1824189081413099</c:v>
                </c:pt>
                <c:pt idx="4720" formatCode="General">
                  <c:v>2.1826921646102</c:v>
                </c:pt>
                <c:pt idx="4721" formatCode="General">
                  <c:v>2.18303217562298</c:v>
                </c:pt>
                <c:pt idx="4722" formatCode="General">
                  <c:v>2.1834382035861002</c:v>
                </c:pt>
                <c:pt idx="4723" formatCode="General">
                  <c:v>2.1839090765925802</c:v>
                </c:pt>
                <c:pt idx="4724" formatCode="General">
                  <c:v>2.1844419768186101</c:v>
                </c:pt>
                <c:pt idx="4725" formatCode="General">
                  <c:v>2.1850342283439099</c:v>
                </c:pt>
                <c:pt idx="4726" formatCode="General">
                  <c:v>2.18568212221754</c:v>
                </c:pt>
                <c:pt idx="4727" formatCode="General">
                  <c:v>2.1863812544372401</c:v>
                </c:pt>
                <c:pt idx="4728" formatCode="General">
                  <c:v>2.1871265913846401</c:v>
                </c:pt>
                <c:pt idx="4729" formatCode="General">
                  <c:v>2.1879125613410602</c:v>
                </c:pt>
                <c:pt idx="4730" formatCode="General">
                  <c:v>2.1887331707526698</c:v>
                </c:pt>
                <c:pt idx="4731" formatCode="General">
                  <c:v>2.1895821414450198</c:v>
                </c:pt>
                <c:pt idx="4732" formatCode="General">
                  <c:v>2.1904530624574701</c:v>
                </c:pt>
                <c:pt idx="4733" formatCode="General">
                  <c:v>2.1913395479334299</c:v>
                </c:pt>
                <c:pt idx="4734" formatCode="General">
                  <c:v>2.1922353909414398</c:v>
                </c:pt>
                <c:pt idx="4735" formatCode="General">
                  <c:v>2.19313470254147</c:v>
                </c:pt>
                <c:pt idx="4736" formatCode="General">
                  <c:v>2.1940320260418398</c:v>
                </c:pt>
                <c:pt idx="4737" formatCode="General">
                  <c:v>2.1949224182198002</c:v>
                </c:pt>
                <c:pt idx="4738" formatCode="General">
                  <c:v>2.1958014920994802</c:v>
                </c:pt>
                <c:pt idx="4739" formatCode="General">
                  <c:v>2.19666541931932</c:v>
                </c:pt>
                <c:pt idx="4740" formatCode="General">
                  <c:v>2.1975108937078498</c:v>
                </c:pt>
                <c:pt idx="4741" formatCode="General">
                  <c:v>2.1983350609502699</c:v>
                </c:pt>
                <c:pt idx="4742" formatCode="General">
                  <c:v>2.19913542179594</c:v>
                </c:pt>
                <c:pt idx="4743" formatCode="General">
                  <c:v>2.1999097179099301</c:v>
                </c:pt>
                <c:pt idx="4744" formatCode="General">
                  <c:v>2.2006558101695202</c:v>
                </c:pt>
                <c:pt idx="4745" formatCode="General">
                  <c:v>2.2013715590576699</c:v>
                </c:pt>
                <c:pt idx="4746" formatCode="General">
                  <c:v>2.2020547160146302</c:v>
                </c:pt>
                <c:pt idx="4747" formatCode="General">
                  <c:v>2.2027028334061298</c:v>
                </c:pt>
                <c:pt idx="4748" formatCode="General">
                  <c:v>2.20331319935097</c:v>
                </c:pt>
                <c:pt idx="4749" formatCode="General">
                  <c:v>2.20388280214793</c:v>
                </c:pt>
                <c:pt idx="4750" formatCode="General">
                  <c:v>2.20440832749768</c:v>
                </c:pt>
                <c:pt idx="4751" formatCode="General">
                  <c:v>2.2048861901072301</c:v>
                </c:pt>
                <c:pt idx="4752" formatCode="General">
                  <c:v>2.20531259953894</c:v>
                </c:pt>
                <c:pt idx="4753" formatCode="General">
                  <c:v>2.2056836582796402</c:v>
                </c:pt>
                <c:pt idx="4754" formatCode="General">
                  <c:v>2.2059954879682802</c:v>
                </c:pt>
                <c:pt idx="4755" formatCode="General">
                  <c:v>2.2062443776235598</c:v>
                </c:pt>
                <c:pt idx="4756" formatCode="General">
                  <c:v>2.2064269457347399</c:v>
                </c:pt>
                <c:pt idx="4757" formatCode="General">
                  <c:v>2.20654030647077</c:v>
                </c:pt>
                <c:pt idx="4758" formatCode="General">
                  <c:v>2.2065822292966</c:v>
                </c:pt>
                <c:pt idx="4759" formatCode="General">
                  <c:v>2.2065512812031098</c:v>
                </c:pt>
                <c:pt idx="4760" formatCode="General">
                  <c:v>2.2064469416939199</c:v>
                </c:pt>
                <c:pt idx="4761" formatCode="General">
                  <c:v>2.20626968262121</c:v>
                </c:pt>
                <c:pt idx="4762" formatCode="General">
                  <c:v>2.2060210077447899</c:v>
                </c:pt>
                <c:pt idx="4763" formatCode="General">
                  <c:v>2.20570345018319</c:v>
                </c:pt>
                <c:pt idx="4764" formatCode="General">
                  <c:v>2.2053205293206699</c:v>
                </c:pt>
                <c:pt idx="4765" formatCode="General">
                  <c:v>2.20487667180825</c:v>
                </c:pt>
                <c:pt idx="4766" formatCode="General">
                  <c:v>2.2043771036945601</c:v>
                </c:pt>
                <c:pt idx="4767" formatCode="General">
                  <c:v>2.2038277222134401</c:v>
                </c:pt>
                <c:pt idx="4768" formatCode="General">
                  <c:v>2.2032349562638598</c:v>
                </c:pt>
                <c:pt idx="4769" formatCode="General">
                  <c:v>2.20260562421256</c:v>
                </c:pt>
                <c:pt idx="4770" formatCode="General">
                  <c:v>2.20194679651161</c:v>
                </c:pt>
                <c:pt idx="4771" formatCode="General">
                  <c:v>2.2012656689984</c:v>
                </c:pt>
                <c:pt idx="4772" formatCode="General">
                  <c:v>2.20056945089362</c:v>
                </c:pt>
                <c:pt idx="4773" formatCode="General">
                  <c:v>2.1998652696671299</c:v>
                </c:pt>
                <c:pt idx="4774" formatCode="General">
                  <c:v>2.19916009328381</c:v>
                </c:pt>
                <c:pt idx="4775" formatCode="General">
                  <c:v>2.1984606689867001</c:v>
                </c:pt>
                <c:pt idx="4776" formatCode="General">
                  <c:v>2.1977734767773902</c:v>
                </c:pt>
                <c:pt idx="4777" formatCode="General">
                  <c:v>2.1971046951140201</c:v>
                </c:pt>
                <c:pt idx="4778" formatCode="General">
                  <c:v>2.19646017602882</c:v>
                </c:pt>
                <c:pt idx="4779" formatCode="General">
                  <c:v>2.19584542681448</c:v>
                </c:pt>
                <c:pt idx="4780" formatCode="General">
                  <c:v>2.1952655955741101</c:v>
                </c:pt>
                <c:pt idx="4781" formatCode="General">
                  <c:v>2.1947254582159901</c:v>
                </c:pt>
                <c:pt idx="4782" formatCode="General">
                  <c:v>2.19422940484777</c:v>
                </c:pt>
                <c:pt idx="4783" formatCode="General">
                  <c:v>2.1937814239500799</c:v>
                </c:pt>
                <c:pt idx="4784" formatCode="General">
                  <c:v>2.1933850831622599</c:v>
                </c:pt>
                <c:pt idx="4785" formatCode="General">
                  <c:v>2.1930435059819602</c:v>
                </c:pt>
                <c:pt idx="4786" formatCode="General">
                  <c:v>2.1927593441637501</c:v>
                </c:pt>
                <c:pt idx="4787" formatCode="General">
                  <c:v>2.1925347461025102</c:v>
                </c:pt>
                <c:pt idx="4788" formatCode="General">
                  <c:v>2.1923713220107901</c:v>
                </c:pt>
                <c:pt idx="4789" formatCode="General">
                  <c:v>2.19227010724493</c:v>
                </c:pt>
                <c:pt idx="4790" formatCode="General">
                  <c:v>2.1922315256963101</c:v>
                </c:pt>
                <c:pt idx="4791" formatCode="General">
                  <c:v>2.19225535571857</c:v>
                </c:pt>
                <c:pt idx="4792" formatCode="General">
                  <c:v>2.1923407015717098</c:v>
                </c:pt>
                <c:pt idx="4793" formatCode="General">
                  <c:v>2.1924859737695699</c:v>
                </c:pt>
                <c:pt idx="4794" formatCode="General">
                  <c:v>2.1926888819431198</c:v>
                </c:pt>
                <c:pt idx="4795" formatCode="General">
                  <c:v>2.19294644378874</c:v>
                </c:pt>
                <c:pt idx="4796" formatCode="General">
                  <c:v>2.19325501327191</c:v>
                </c:pt>
                <c:pt idx="4797" formatCode="General">
                  <c:v>2.19361056933234</c:v>
                </c:pt>
                <c:pt idx="4798" formatCode="General">
                  <c:v>2.1940078340446001</c:v>
                </c:pt>
                <c:pt idx="4799" formatCode="General">
                  <c:v>2.1944417967977401</c:v>
                </c:pt>
                <c:pt idx="4800" formatCode="General">
                  <c:v>2.19490687641773</c:v>
                </c:pt>
                <c:pt idx="4801" formatCode="General">
                  <c:v>2.19539728762541</c:v>
                </c:pt>
                <c:pt idx="4802" formatCode="General">
                  <c:v>2.1959071779568</c:v>
                </c:pt>
                <c:pt idx="4803" formatCode="General">
                  <c:v>2.1964307647160002</c:v>
                </c:pt>
                <c:pt idx="4804" formatCode="General">
                  <c:v>2.1969624630893998</c:v>
                </c:pt>
                <c:pt idx="4805" formatCode="General">
                  <c:v>2.1974969967029798</c:v>
                </c:pt>
                <c:pt idx="4806" formatCode="General">
                  <c:v>2.19802948303525</c:v>
                </c:pt>
                <c:pt idx="4807" formatCode="General">
                  <c:v>2.1985554881114999</c:v>
                </c:pt>
                <c:pt idx="4808" formatCode="General">
                  <c:v>2.1990710475563899</c:v>
                </c:pt>
                <c:pt idx="4809" formatCode="General">
                  <c:v>2.19957265401721</c:v>
                </c:pt>
                <c:pt idx="4810" formatCode="General">
                  <c:v>2.2000572138004602</c:v>
                </c:pt>
                <c:pt idx="4811" formatCode="General">
                  <c:v>2.2005219779435601</c:v>
                </c:pt>
                <c:pt idx="4812" formatCode="General">
                  <c:v>2.2009644546348102</c:v>
                </c:pt>
                <c:pt idx="4813" formatCode="General">
                  <c:v>2.20138231080541</c:v>
                </c:pt>
                <c:pt idx="4814" formatCode="General">
                  <c:v>2.2017732708958602</c:v>
                </c:pt>
                <c:pt idx="4815" formatCode="General">
                  <c:v>2.2021350203949699</c:v>
                </c:pt>
                <c:pt idx="4816" formatCode="General">
                  <c:v>2.20246512096073</c:v>
                </c:pt>
                <c:pt idx="4817" formatCode="General">
                  <c:v>2.2027609429431001</c:v>
                </c:pt>
                <c:pt idx="4818" formatCode="General">
                  <c:v>2.20301962007116</c:v>
                </c:pt>
                <c:pt idx="4819" formatCode="General">
                  <c:v>2.2032380299943499</c:v>
                </c:pt>
                <c:pt idx="4820" formatCode="General">
                  <c:v>2.2034128032604698</c:v>
                </c:pt>
                <c:pt idx="4821" formatCode="General">
                  <c:v>2.2035403621010099</c:v>
                </c:pt>
                <c:pt idx="4822" formatCode="General">
                  <c:v>2.2036169889935802</c:v>
                </c:pt>
                <c:pt idx="4823" formatCode="General">
                  <c:v>2.20363892332582</c:v>
                </c:pt>
                <c:pt idx="4824" formatCode="General">
                  <c:v>2.20360248260645</c:v>
                </c:pt>
                <c:pt idx="4825" formatCode="General">
                  <c:v>2.2035042026585301</c:v>
                </c:pt>
                <c:pt idx="4826" formatCode="General">
                  <c:v>2.2033409892837099</c:v>
                </c:pt>
                <c:pt idx="4827" formatCode="General">
                  <c:v>2.2031102722739</c:v>
                </c:pt>
                <c:pt idx="4828" formatCode="General">
                  <c:v>2.2028101516599001</c:v>
                </c:pt>
                <c:pt idx="4829" formatCode="General">
                  <c:v>2.20243952598255</c:v>
                </c:pt>
                <c:pt idx="4830" formatCode="General">
                  <c:v>2.20199819329626</c:v>
                </c:pt>
                <c:pt idx="4831" formatCode="General">
                  <c:v>2.20148691756193</c:v>
                </c:pt>
                <c:pt idx="4832" formatCode="General">
                  <c:v>2.2009074558706998</c:v>
                </c:pt>
                <c:pt idx="4833" formatCode="General">
                  <c:v>2.2002625452262801</c:v>
                </c:pt>
                <c:pt idx="4834" formatCode="General">
                  <c:v>2.19955585097216</c:v>
                </c:pt>
                <c:pt idx="4835" formatCode="General">
                  <c:v>2.19879188194143</c:v>
                </c:pt>
                <c:pt idx="4836" formatCode="General">
                  <c:v>2.1979758796676401</c:v>
                </c:pt>
                <c:pt idx="4837" formatCode="General">
                  <c:v>2.1971136902988402</c:v>
                </c:pt>
                <c:pt idx="4838" formatCode="General">
                  <c:v>2.1962116281447401</c:v>
                </c:pt>
                <c:pt idx="4839" formatCode="General">
                  <c:v>2.19527633915656</c:v>
                </c:pt>
                <c:pt idx="4840" formatCode="General">
                  <c:v>2.1943146713060799</c:v>
                </c:pt>
                <c:pt idx="4841" formatCode="General">
                  <c:v>2.1933335570686499</c:v>
                </c:pt>
                <c:pt idx="4842" formatCode="General">
                  <c:v>2.1923399113038502</c:v>
                </c:pt>
                <c:pt idx="4843" formatCode="General">
                  <c:v>2.19134054600273</c:v>
                </c:pt>
                <c:pt idx="4844" formatCode="General">
                  <c:v>2.1903421018034002</c:v>
                </c:pt>
                <c:pt idx="4845" formatCode="General">
                  <c:v>2.18935099496094</c:v>
                </c:pt>
                <c:pt idx="4846" formatCode="General">
                  <c:v>2.1883733776223901</c:v>
                </c:pt>
                <c:pt idx="4847" formatCode="General">
                  <c:v>2.1874151087804399</c:v>
                </c:pt>
                <c:pt idx="4848" formatCode="General">
                  <c:v>2.18648173310604</c:v>
                </c:pt>
                <c:pt idx="4849" formatCode="General">
                  <c:v>2.1855784649238301</c:v>
                </c:pt>
                <c:pt idx="4850" formatCode="General">
                  <c:v>2.1847101748267099</c:v>
                </c:pt>
                <c:pt idx="4851" formatCode="General">
                  <c:v>2.1838813767687402</c:v>
                </c:pt>
                <c:pt idx="4852" formatCode="General">
                  <c:v>2.1830962138832302</c:v>
                </c:pt>
                <c:pt idx="4853" formatCode="General">
                  <c:v>2.1823584417150501</c:v>
                </c:pt>
                <c:pt idx="4854" formatCode="General">
                  <c:v>2.1816714080144899</c:v>
                </c:pt>
                <c:pt idx="4855" formatCode="General">
                  <c:v>2.1810380287072002</c:v>
                </c:pt>
                <c:pt idx="4856" formatCode="General">
                  <c:v>2.1804607601299799</c:v>
                </c:pt>
                <c:pt idx="4857" formatCode="General">
                  <c:v>2.1799415681066399</c:v>
                </c:pt>
                <c:pt idx="4858" formatCode="General">
                  <c:v>2.1794818949310399</c:v>
                </c:pt>
                <c:pt idx="4859" formatCode="General">
                  <c:v>2.1790826258204299</c:v>
                </c:pt>
                <c:pt idx="4860" formatCode="General">
                  <c:v>2.1787440568832501</c:v>
                </c:pt>
                <c:pt idx="4861" formatCode="General">
                  <c:v>2.1784658670849901</c:v>
                </c:pt>
                <c:pt idx="4862" formatCode="General">
                  <c:v>2.17824709704982</c:v>
                </c:pt>
                <c:pt idx="4863" formatCode="General">
                  <c:v>2.17808613774976</c:v>
                </c:pt>
                <c:pt idx="4864" formatCode="General">
                  <c:v>2.1779807321440701</c:v>
                </c:pt>
                <c:pt idx="4865" formatCode="General">
                  <c:v>2.1779279925742601</c:v>
                </c:pt>
                <c:pt idx="4866" formatCode="General">
                  <c:v>2.1779244361406902</c:v>
                </c:pt>
                <c:pt idx="4867" formatCode="General">
                  <c:v>2.1779660393553701</c:v>
                </c:pt>
                <c:pt idx="4868" formatCode="General">
                  <c:v>2.1780483120918301</c:v>
                </c:pt>
                <c:pt idx="4869" formatCode="General">
                  <c:v>2.1781663893006402</c:v>
                </c:pt>
                <c:pt idx="4870" formatCode="General">
                  <c:v>2.1783151372542</c:v>
                </c:pt>
                <c:pt idx="4871" formatCode="General">
                  <c:v>2.17848946297201</c:v>
                </c:pt>
                <c:pt idx="4872" formatCode="General">
                  <c:v>2.1786836604779598</c:v>
                </c:pt>
                <c:pt idx="4873" formatCode="General">
                  <c:v>2.1788926834500599</c:v>
                </c:pt>
                <c:pt idx="4874" formatCode="General">
                  <c:v>2.1791114787447001</c:v>
                </c:pt>
                <c:pt idx="4875" formatCode="General">
                  <c:v>2.1793352642958799</c:v>
                </c:pt>
                <c:pt idx="4876" formatCode="General">
                  <c:v>2.1795595910344598</c:v>
                </c:pt>
                <c:pt idx="4877" formatCode="General">
                  <c:v>2.1797803776420701</c:v>
                </c:pt>
                <c:pt idx="4878" formatCode="General">
                  <c:v>2.1799939170653602</c:v>
                </c:pt>
                <c:pt idx="4879" formatCode="General">
                  <c:v>2.1801968561376701</c:v>
                </c:pt>
                <c:pt idx="4880" formatCode="General">
                  <c:v>2.18038615179755</c:v>
                </c:pt>
                <c:pt idx="4881" formatCode="General">
                  <c:v>2.1805590090165299</c:v>
                </c:pt>
                <c:pt idx="4882" formatCode="General">
                  <c:v>2.1807128065318802</c:v>
                </c:pt>
                <c:pt idx="4883" formatCode="General">
                  <c:v>2.1808450168333602</c:v>
                </c:pt>
                <c:pt idx="4884" formatCode="General">
                  <c:v>2.1809531266856101</c:v>
                </c:pt>
                <c:pt idx="4885" formatCode="General">
                  <c:v>2.1810345639504201</c:v>
                </c:pt>
                <c:pt idx="4886" formatCode="General">
                  <c:v>2.1810866357758099</c:v>
                </c:pt>
                <c:pt idx="4887" formatCode="General">
                  <c:v>2.1811064824753301</c:v>
                </c:pt>
                <c:pt idx="4888" formatCode="General">
                  <c:v>2.1810910506942802</c:v>
                </c:pt>
                <c:pt idx="4889" formatCode="General">
                  <c:v>2.1810370887413701</c:v>
                </c:pt>
                <c:pt idx="4890" formatCode="General">
                  <c:v>2.1809411661865301</c:v>
                </c:pt>
                <c:pt idx="4891" formatCode="General">
                  <c:v>2.1807997188874899</c:v>
                </c:pt>
                <c:pt idx="4892" formatCode="General">
                  <c:v>2.1806091194177202</c:v>
                </c:pt>
                <c:pt idx="4893" formatCode="General">
                  <c:v>2.1803657713750599</c:v>
                </c:pt>
                <c:pt idx="4894" formatCode="General">
                  <c:v>2.18006622428438</c:v>
                </c:pt>
                <c:pt idx="4895" formatCode="General">
                  <c:v>2.1797073038917998</c:v>
                </c:pt>
                <c:pt idx="4896" formatCode="General">
                  <c:v>2.1792862508004398</c:v>
                </c:pt>
                <c:pt idx="4897" formatCode="General">
                  <c:v>2.1788008589009298</c:v>
                </c:pt>
                <c:pt idx="4898" formatCode="General">
                  <c:v>2.1782496042010902</c:v>
                </c:pt>
                <c:pt idx="4899" formatCode="General">
                  <c:v>2.17763175470068</c:v>
                </c:pt>
                <c:pt idx="4900" formatCode="General">
                  <c:v>2.1769474530136499</c:v>
                </c:pt>
                <c:pt idx="4901" formatCode="General">
                  <c:v>2.1761977654694999</c:v>
                </c:pt>
                <c:pt idx="4902" formatCode="General">
                  <c:v>2.1753846942095101</c:v>
                </c:pt>
                <c:pt idx="4903" formatCode="General">
                  <c:v>2.1745111519723701</c:v>
                </c:pt>
                <c:pt idx="4904" formatCode="General">
                  <c:v>2.1735809024003498</c:v>
                </c:pt>
                <c:pt idx="4905" formatCode="General">
                  <c:v>2.17259847137267</c:v>
                </c:pt>
                <c:pt idx="4906" formatCode="General">
                  <c:v>2.1715690367603502</c:v>
                </c:pt>
                <c:pt idx="4907" formatCode="General">
                  <c:v>2.1704983049248798</c:v>
                </c:pt>
                <c:pt idx="4908" formatCode="General">
                  <c:v>2.1693923822460799</c:v>
                </c:pt>
                <c:pt idx="4909" formatCode="General">
                  <c:v>2.1682576491041101</c:v>
                </c:pt>
                <c:pt idx="4910" formatCode="General">
                  <c:v>2.16710064229376</c:v>
                </c:pt>
                <c:pt idx="4911" formatCode="General">
                  <c:v>2.1659279500934501</c:v>
                </c:pt>
                <c:pt idx="4912" formatCode="General">
                  <c:v>2.1647461224046598</c:v>
                </c:pt>
                <c:pt idx="4913" formatCode="General">
                  <c:v>2.16356159672767</c:v>
                </c:pt>
                <c:pt idx="4914" formatCode="General">
                  <c:v>2.1623806393815399</c:v>
                </c:pt>
                <c:pt idx="4915" formatCode="General">
                  <c:v>2.1612093003725601</c:v>
                </c:pt>
                <c:pt idx="4916" formatCode="General">
                  <c:v>2.1600533796729602</c:v>
                </c:pt>
                <c:pt idx="4917" formatCode="General">
                  <c:v>2.1589184023512802</c:v>
                </c:pt>
                <c:pt idx="4918" formatCode="General">
                  <c:v>2.1578095999404101</c:v>
                </c:pt>
                <c:pt idx="4919" formatCode="General">
                  <c:v>2.1567318955714798</c:v>
                </c:pt>
                <c:pt idx="4920" formatCode="General">
                  <c:v>2.15568989067999</c:v>
                </c:pt>
                <c:pt idx="4921" formatCode="General">
                  <c:v>2.1546878514541601</c:v>
                </c:pt>
                <c:pt idx="4922" formatCode="General">
                  <c:v>2.1537296936054902</c:v>
                </c:pt>
                <c:pt idx="4923" formatCode="General">
                  <c:v>2.1528189644743798</c:v>
                </c:pt>
                <c:pt idx="4924" formatCode="General">
                  <c:v>2.15195882192402</c:v>
                </c:pt>
                <c:pt idx="4925" formatCode="General">
                  <c:v>2.1511520099180901</c:v>
                </c:pt>
                <c:pt idx="4926" formatCode="General">
                  <c:v>2.1504008311193501</c:v>
                </c:pt>
                <c:pt idx="4927" formatCode="General">
                  <c:v>2.1497071172845499</c:v>
                </c:pt>
                <c:pt idx="4928" formatCode="General">
                  <c:v>2.1490721986628798</c:v>
                </c:pt>
                <c:pt idx="4929" formatCode="General">
                  <c:v>2.14849687401904</c:v>
                </c:pt>
                <c:pt idx="4930" formatCode="General">
                  <c:v>2.14798138328071</c:v>
                </c:pt>
                <c:pt idx="4931" formatCode="General">
                  <c:v>2.14752538512725</c:v>
                </c:pt>
                <c:pt idx="4932" formatCode="General">
                  <c:v>2.1471279420537801</c:v>
                </c:pt>
                <c:pt idx="4933" formatCode="General">
                  <c:v>2.1467875155201801</c:v>
                </c:pt>
                <c:pt idx="4934" formatCode="General">
                  <c:v>2.1465019736742099</c:v>
                </c:pt>
                <c:pt idx="4935" formatCode="General">
                  <c:v>2.1462686137752902</c:v>
                </c:pt>
                <c:pt idx="4936" formatCode="General">
                  <c:v>2.1460842007995802</c:v>
                </c:pt>
                <c:pt idx="4937" formatCode="General">
                  <c:v>2.1459450227639101</c:v>
                </c:pt>
                <c:pt idx="4938" formatCode="General">
                  <c:v>2.1458469620907401</c:v>
                </c:pt>
                <c:pt idx="4939" formatCode="General">
                  <c:v>2.1457855809285999</c:v>
                </c:pt>
                <c:pt idx="4940" formatCode="General">
                  <c:v>2.1457562168805202</c:v>
                </c:pt>
                <c:pt idx="4941" formatCode="General">
                  <c:v>2.1457540842663798</c:v>
                </c:pt>
                <c:pt idx="4942" formatCode="General">
                  <c:v>2.14577437506889</c:v>
                </c:pt>
                <c:pt idx="4943" formatCode="General">
                  <c:v>2.1458123532814102</c:v>
                </c:pt>
                <c:pt idx="4944" formatCode="General">
                  <c:v>2.14586343661979</c:v>
                </c:pt>
                <c:pt idx="4945" formatCode="General">
                  <c:v>2.1459234192688501</c:v>
                </c:pt>
                <c:pt idx="4946" formatCode="General">
                  <c:v>2.1459878808235802</c:v>
                </c:pt>
                <c:pt idx="4947" formatCode="General">
                  <c:v>2.1460531547303798</c:v>
                </c:pt>
                <c:pt idx="4948" formatCode="General">
                  <c:v>2.14611569433024</c:v>
                </c:pt>
                <c:pt idx="4949" formatCode="General">
                  <c:v>2.1461722072798701</c:v>
                </c:pt>
                <c:pt idx="4950" formatCode="General">
                  <c:v>2.14621961590449</c:v>
                </c:pt>
                <c:pt idx="4951" formatCode="General">
                  <c:v>2.1462550056059699</c:v>
                </c:pt>
                <c:pt idx="4952" formatCode="General">
                  <c:v>2.1462755663692201</c:v>
                </c:pt>
                <c:pt idx="4953" formatCode="General">
                  <c:v>2.1462785323653</c:v>
                </c:pt>
                <c:pt idx="4954" formatCode="General">
                  <c:v>2.1462611242993601</c:v>
                </c:pt>
                <c:pt idx="4955" formatCode="General">
                  <c:v>2.1462204986520899</c:v>
                </c:pt>
                <c:pt idx="4956" formatCode="General">
                  <c:v>2.1461537074370001</c:v>
                </c:pt>
                <c:pt idx="4957" formatCode="General">
                  <c:v>2.14605767161436</c:v>
                </c:pt>
                <c:pt idx="4958" formatCode="General">
                  <c:v>2.14592917086566</c:v>
                </c:pt>
                <c:pt idx="4959" formatCode="General">
                  <c:v>2.1457648519833898</c:v>
                </c:pt>
                <c:pt idx="4960" formatCode="General">
                  <c:v>2.1455612575726599</c:v>
                </c:pt>
                <c:pt idx="4961" formatCode="General">
                  <c:v>2.1453148759869598</c:v>
                </c:pt>
                <c:pt idx="4962" formatCode="General">
                  <c:v>2.1450222123493998</c:v>
                </c:pt>
                <c:pt idx="4963" formatCode="General">
                  <c:v>2.1446798791182</c:v>
                </c:pt>
                <c:pt idx="4964" formatCode="General">
                  <c:v>2.1442847029999101</c:v>
                </c:pt>
                <c:pt idx="4965" formatCode="General">
                  <c:v>2.1438338432453299</c:v>
                </c:pt>
                <c:pt idx="4966" formatCode="General">
                  <c:v>2.1433249147139501</c:v>
                </c:pt>
                <c:pt idx="4967" formatCode="General">
                  <c:v>2.1427561078405502</c:v>
                </c:pt>
                <c:pt idx="4968" formatCode="General">
                  <c:v>2.1421262970549599</c:v>
                </c:pt>
                <c:pt idx="4969" formatCode="General">
                  <c:v>2.1414351294911902</c:v>
                </c:pt>
                <c:pt idx="4970" formatCode="General">
                  <c:v>2.1406830870479401</c:v>
                </c:pt>
                <c:pt idx="4971" formatCode="General">
                  <c:v>2.1398715169361902</c:v>
                </c:pt>
                <c:pt idx="4972" formatCode="General">
                  <c:v>2.1390026285239898</c:v>
                </c:pt>
                <c:pt idx="4973" formatCode="General">
                  <c:v>2.1380794571991899</c:v>
                </c:pt>
                <c:pt idx="4974" formatCode="General">
                  <c:v>2.13710579871222</c:v>
                </c:pt>
                <c:pt idx="4975" formatCode="General">
                  <c:v>2.13608611966953</c:v>
                </c:pt>
                <c:pt idx="4976" formatCode="General">
                  <c:v>2.1350254512672899</c:v>
                </c:pt>
                <c:pt idx="4977" formatCode="General">
                  <c:v>2.1339292738807401</c:v>
                </c:pt>
                <c:pt idx="4978" formatCode="General">
                  <c:v>2.1328033998023299</c:v>
                </c:pt>
                <c:pt idx="4979" formatCode="General">
                  <c:v>2.1316538604174502</c:v>
                </c:pt>
                <c:pt idx="4980" formatCode="General">
                  <c:v>2.1304868026585</c:v>
                </c:pt>
                <c:pt idx="4981" formatCode="General">
                  <c:v>2.1293083979360801</c:v>
                </c:pt>
                <c:pt idx="4982" formatCode="General">
                  <c:v>2.1281247651370698</c:v>
                </c:pt>
                <c:pt idx="4983" formatCode="General">
                  <c:v>2.1269419078661902</c:v>
                </c:pt>
                <c:pt idx="4984" formatCode="General">
                  <c:v>2.1257656649919401</c:v>
                </c:pt>
                <c:pt idx="4985" formatCode="General">
                  <c:v>2.12460167277486</c:v>
                </c:pt>
                <c:pt idx="4986" formatCode="General">
                  <c:v>2.12345533639416</c:v>
                </c:pt>
                <c:pt idx="4987" formatCode="General">
                  <c:v>2.1223318085043799</c:v>
                </c:pt>
                <c:pt idx="4988" formatCode="General">
                  <c:v>2.1212359724890799</c:v>
                </c:pt>
                <c:pt idx="4989" formatCode="General">
                  <c:v>2.1201724282718102</c:v>
                </c:pt>
                <c:pt idx="4990" formatCode="General">
                  <c:v>2.1191454788437101</c:v>
                </c:pt>
                <c:pt idx="4991" formatCode="General">
                  <c:v>2.1181591160269302</c:v>
                </c:pt>
                <c:pt idx="4992" formatCode="General">
                  <c:v>2.1172170043841301</c:v>
                </c:pt>
                <c:pt idx="4993" formatCode="General">
                  <c:v>2.11632246258509</c:v>
                </c:pt>
                <c:pt idx="4994" formatCode="General">
                  <c:v>2.1154784419425301</c:v>
                </c:pt>
                <c:pt idx="4995" formatCode="General">
                  <c:v>2.1146875022226701</c:v>
                </c:pt>
                <c:pt idx="4996" formatCode="General">
                  <c:v>2.1139517852222802</c:v>
                </c:pt>
                <c:pt idx="4997" formatCode="General">
                  <c:v>2.1132729869793598</c:v>
                </c:pt>
                <c:pt idx="4998" formatCode="General">
                  <c:v>2.11265232984583</c:v>
                </c:pt>
                <c:pt idx="4999" formatCode="General">
                  <c:v>2.1120905359900699</c:v>
                </c:pt>
                <c:pt idx="5000" formatCode="General">
                  <c:v>2.1115878041971099</c:v>
                </c:pt>
                <c:pt idx="5001" formatCode="General">
                  <c:v>2.1111437920724399</c:v>
                </c:pt>
                <c:pt idx="5002" formatCode="General">
                  <c:v>2.1107576058936002</c:v>
                </c:pt>
                <c:pt idx="5003" formatCode="General">
                  <c:v>2.1104278003475399</c:v>
                </c:pt>
                <c:pt idx="5004" formatCode="General">
                  <c:v>2.1101523901904899</c:v>
                </c:pt>
                <c:pt idx="5005" formatCode="General">
                  <c:v>2.1099288754230399</c:v>
                </c:pt>
                <c:pt idx="5006" formatCode="General">
                  <c:v>2.10975428085864</c:v>
                </c:pt>
                <c:pt idx="5007" formatCode="General">
                  <c:v>2.1096252099858499</c:v>
                </c:pt>
                <c:pt idx="5008" formatCode="General">
                  <c:v>2.1095379118404201</c:v>
                </c:pt>
                <c:pt idx="5009" formatCode="General">
                  <c:v>2.1094883583271802</c:v>
                </c:pt>
                <c:pt idx="5010" formatCode="General">
                  <c:v>2.1094723282278798</c:v>
                </c:pt>
                <c:pt idx="5011" formatCode="General">
                  <c:v>2.10948549318972</c:v>
                </c:pt>
                <c:pt idx="5012" formatCode="General">
                  <c:v>2.1095235004886002</c:v>
                </c:pt>
                <c:pt idx="5013" formatCode="General">
                  <c:v>2.1095820474239999</c:v>
                </c:pt>
                <c:pt idx="5014" formatCode="General">
                  <c:v>2.1096569428624199</c:v>
                </c:pt>
                <c:pt idx="5015" formatCode="General">
                  <c:v>2.1097441526276599</c:v>
                </c:pt>
                <c:pt idx="5016" formatCode="General">
                  <c:v>2.1098398269685399</c:v>
                </c:pt>
                <c:pt idx="5017" formatCode="General">
                  <c:v>2.1099403099882199</c:v>
                </c:pt>
                <c:pt idx="5018" formatCode="General">
                  <c:v>2.1100421324542502</c:v>
                </c:pt>
                <c:pt idx="5019" formatCode="General">
                  <c:v>2.1101421223567298</c:v>
                </c:pt>
                <c:pt idx="5020" formatCode="General">
                  <c:v>2.1102368475914202</c:v>
                </c:pt>
                <c:pt idx="5021" formatCode="General">
                  <c:v>2.1103233641067298</c:v>
                </c:pt>
                <c:pt idx="5022" formatCode="General">
                  <c:v>2.1103986514384498</c:v>
                </c:pt>
                <c:pt idx="5023" formatCode="General">
                  <c:v>2.1104597025134102</c:v>
                </c:pt>
                <c:pt idx="5024" formatCode="General">
                  <c:v>2.1105034867943102</c:v>
                </c:pt>
                <c:pt idx="5025" formatCode="General">
                  <c:v>2.1105269200588102</c:v>
                </c:pt>
                <c:pt idx="5026" formatCode="General">
                  <c:v>2.11052684331306</c:v>
                </c:pt>
                <c:pt idx="5027" formatCode="General">
                  <c:v>2.1105000131012899</c:v>
                </c:pt>
                <c:pt idx="5028" formatCode="General">
                  <c:v>2.1104431052616301</c:v>
                </c:pt>
                <c:pt idx="5029" formatCode="General">
                  <c:v>2.1103527339063102</c:v>
                </c:pt>
                <c:pt idx="5030" formatCode="General">
                  <c:v>2.1102254869706498</c:v>
                </c:pt>
                <c:pt idx="5031" formatCode="General">
                  <c:v>2.1100579789859801</c:v>
                </c:pt>
                <c:pt idx="5032" formatCode="General">
                  <c:v>2.1098469207321902</c:v>
                </c:pt>
                <c:pt idx="5033" formatCode="General">
                  <c:v>2.10958920412472</c:v>
                </c:pt>
                <c:pt idx="5034" formatCode="General">
                  <c:v>2.1092819991759102</c:v>
                </c:pt>
                <c:pt idx="5035" formatCode="General">
                  <c:v>2.1089228583083202</c:v>
                </c:pt>
                <c:pt idx="5036" formatCode="General">
                  <c:v>2.1085098219184002</c:v>
                </c:pt>
                <c:pt idx="5037" formatCode="General">
                  <c:v>2.1080415181466199</c:v>
                </c:pt>
                <c:pt idx="5038" formatCode="General">
                  <c:v>2.1075172495318699</c:v>
                </c:pt>
                <c:pt idx="5039" formatCode="General">
                  <c:v>2.10693705975677</c:v>
                </c:pt>
                <c:pt idx="5040" formatCode="General">
                  <c:v>2.1063017750408601</c:v>
                </c:pt>
                <c:pt idx="5041" formatCode="General">
                  <c:v>2.1056130167788498</c:v>
                </c:pt>
                <c:pt idx="5042" formatCode="General">
                  <c:v>2.1048731844874902</c:v>
                </c:pt>
                <c:pt idx="5043" formatCode="General">
                  <c:v>2.1040854106727198</c:v>
                </c:pt>
                <c:pt idx="5044" formatCode="General">
                  <c:v>2.1032534915032901</c:v>
                </c:pt>
                <c:pt idx="5045" formatCode="General">
                  <c:v>2.1023817988817401</c:v>
                </c:pt>
                <c:pt idx="5046" formatCode="General">
                  <c:v>2.10147518045888</c:v>
                </c:pt>
                <c:pt idx="5047" formatCode="General">
                  <c:v>2.1005388542996899</c:v>
                </c:pt>
                <c:pt idx="5048" formatCode="General">
                  <c:v>2.0995783043632401</c:v>
                </c:pt>
                <c:pt idx="5049" formatCode="General">
                  <c:v>2.0985991818841798</c:v>
                </c:pt>
                <c:pt idx="5050" formatCode="General">
                  <c:v>2.0976072163608301</c:v>
                </c:pt>
                <c:pt idx="5051" formatCode="General">
                  <c:v>2.0966081383846902</c:v>
                </c:pt>
                <c:pt idx="5052" formatCode="General">
                  <c:v>2.0956076151702501</c:v>
                </c:pt>
                <c:pt idx="5053" formatCode="General">
                  <c:v>2.0946111984879101</c:v>
                </c:pt>
                <c:pt idx="5054" formatCode="General">
                  <c:v>2.0936242838316699</c:v>
                </c:pt>
                <c:pt idx="5055" formatCode="General">
                  <c:v>2.0926520790801901</c:v>
                </c:pt>
                <c:pt idx="5056" formatCode="General">
                  <c:v>2.09169958061148</c:v>
                </c:pt>
                <c:pt idx="5057" formatCode="General">
                  <c:v>2.0907715547603298</c:v>
                </c:pt>
                <c:pt idx="5058" formatCode="General">
                  <c:v>2.0898725226096602</c:v>
                </c:pt>
                <c:pt idx="5059" formatCode="General">
                  <c:v>2.0890067463287401</c:v>
                </c:pt>
                <c:pt idx="5060" formatCode="General">
                  <c:v>2.0881782155676798</c:v>
                </c:pt>
                <c:pt idx="5061" formatCode="General">
                  <c:v>2.0873906327532801</c:v>
                </c:pt>
                <c:pt idx="5062" formatCode="General">
                  <c:v>2.0866473964827001</c:v>
                </c:pt>
                <c:pt idx="5063" formatCode="General">
                  <c:v>2.0859515825645798</c:v>
                </c:pt>
                <c:pt idx="5064" formatCode="General">
                  <c:v>2.0853059226036899</c:v>
                </c:pt>
                <c:pt idx="5065" formatCode="General">
                  <c:v>2.0847127803660399</c:v>
                </c:pt>
                <c:pt idx="5066" formatCode="General">
                  <c:v>2.08417412649499</c:v>
                </c:pt>
                <c:pt idx="5067" formatCode="General">
                  <c:v>2.0836915124773498</c:v>
                </c:pt>
                <c:pt idx="5068" formatCode="General">
                  <c:v>2.0832660450778402</c:v>
                </c:pt>
                <c:pt idx="5069" formatCode="General">
                  <c:v>2.0828983627597402</c:v>
                </c:pt>
                <c:pt idx="5070" formatCode="General">
                  <c:v>2.08258861586746</c:v>
                </c:pt>
                <c:pt idx="5071" formatCode="General">
                  <c:v>2.08233645253017</c:v>
                </c:pt>
                <c:pt idx="5072" formatCode="General">
                  <c:v>2.0821410123086901</c:v>
                </c:pt>
                <c:pt idx="5073" formatCode="General">
                  <c:v>2.0820009295007602</c:v>
                </c:pt>
                <c:pt idx="5074" formatCode="General">
                  <c:v>2.08191434769576</c:v>
                </c:pt>
                <c:pt idx="5075" formatCode="General">
                  <c:v>2.08187894660117</c:v>
                </c:pt>
                <c:pt idx="5076" formatCode="General">
                  <c:v>2.0818919813538499</c:v>
                </c:pt>
                <c:pt idx="5077" formatCode="General">
                  <c:v>2.0819503335313301</c:v>
                </c:pt>
                <c:pt idx="5078" formatCode="General">
                  <c:v>2.0820505719894302</c:v>
                </c:pt>
                <c:pt idx="5079" formatCode="General">
                  <c:v>2.0821890206156399</c:v>
                </c:pt>
                <c:pt idx="5080" formatCode="General">
                  <c:v>2.0823618292616901</c:v>
                </c:pt>
                <c:pt idx="5081" formatCode="General">
                  <c:v>2.0825650436542298</c:v>
                </c:pt>
                <c:pt idx="5082" formatCode="General">
                  <c:v>2.0827946700798101</c:v>
                </c:pt>
                <c:pt idx="5083" formatCode="General">
                  <c:v>2.0830467311280598</c:v>
                </c:pt>
                <c:pt idx="5084" formatCode="General">
                  <c:v>2.0833173096908499</c:v>
                </c:pt>
                <c:pt idx="5085" formatCode="General">
                  <c:v>2.0836025796188702</c:v>
                </c:pt>
                <c:pt idx="5086" formatCode="General">
                  <c:v>2.08389882273968</c:v>
                </c:pt>
                <c:pt idx="5087" formatCode="General">
                  <c:v>2.0842024331512099</c:v>
                </c:pt>
                <c:pt idx="5088" formatCode="General">
                  <c:v>2.0845099106644902</c:v>
                </c:pt>
                <c:pt idx="5089" formatCode="General">
                  <c:v>2.08481784588967</c:v>
                </c:pt>
                <c:pt idx="5090" formatCode="General">
                  <c:v>2.0851228997301701</c:v>
                </c:pt>
                <c:pt idx="5091" formatCode="General">
                  <c:v>2.0854217800284198</c:v>
                </c:pt>
                <c:pt idx="5092" formatCode="General">
                  <c:v>2.0857112178953301</c:v>
                </c:pt>
                <c:pt idx="5093" formatCode="General">
                  <c:v>2.0859879459684998</c:v>
                </c:pt>
                <c:pt idx="5094" formatCode="General">
                  <c:v>2.0862487922504198</c:v>
                </c:pt>
                <c:pt idx="5095" formatCode="General">
                  <c:v>2.08649022252186</c:v>
                </c:pt>
                <c:pt idx="5096" formatCode="General">
                  <c:v>2.0867090019580798</c:v>
                </c:pt>
                <c:pt idx="5097" formatCode="General">
                  <c:v>2.0869017564051302</c:v>
                </c:pt>
                <c:pt idx="5098" formatCode="General">
                  <c:v>2.0870650978052501</c:v>
                </c:pt>
                <c:pt idx="5099" formatCode="General">
                  <c:v>2.08719565122477</c:v>
                </c:pt>
                <c:pt idx="5100" formatCode="General">
                  <c:v>2.0872900949933499</c:v>
                </c:pt>
                <c:pt idx="5101" formatCode="General">
                  <c:v>2.08734521434639</c:v>
                </c:pt>
                <c:pt idx="5102" formatCode="General">
                  <c:v>2.0873579680129901</c:v>
                </c:pt>
                <c:pt idx="5103" formatCode="General">
                  <c:v>2.0873255659827499</c:v>
                </c:pt>
                <c:pt idx="5104" formatCode="General">
                  <c:v>2.0872455553272098</c:v>
                </c:pt>
                <c:pt idx="5105" formatCode="General">
                  <c:v>2.0871159096197802</c:v>
                </c:pt>
                <c:pt idx="5106" formatCode="General">
                  <c:v>2.0869351164113099</c:v>
                </c:pt>
                <c:pt idx="5107" formatCode="General">
                  <c:v>2.0867022565969902</c:v>
                </c:pt>
                <c:pt idx="5108" formatCode="General">
                  <c:v>2.0864170695322199</c:v>
                </c:pt>
                <c:pt idx="5109" formatCode="General">
                  <c:v>2.0860799985031702</c:v>
                </c:pt>
                <c:pt idx="5110" formatCode="General">
                  <c:v>2.0856922125933401</c:v>
                </c:pt>
                <c:pt idx="5111" formatCode="General">
                  <c:v>2.08525560294304</c:v>
                </c:pt>
                <c:pt idx="5112" formatCode="General">
                  <c:v>2.0847727536061198</c:v>
                </c:pt>
                <c:pt idx="5113" formatCode="General">
                  <c:v>2.08424688935263</c:v>
                </c:pt>
                <c:pt idx="5114" formatCode="General">
                  <c:v>2.08368180455115</c:v>
                </c:pt>
                <c:pt idx="5115" formatCode="General">
                  <c:v>2.08308177846853</c:v>
                </c:pt>
                <c:pt idx="5116" formatCode="General">
                  <c:v>2.08245148284316</c:v>
                </c:pt>
                <c:pt idx="5117" formatCode="General">
                  <c:v>2.0817958874334499</c:v>
                </c:pt>
                <c:pt idx="5118" formatCode="General">
                  <c:v>2.0811201685329701</c:v>
                </c:pt>
                <c:pt idx="5119" formatCode="General">
                  <c:v>2.0804296243563898</c:v>
                </c:pt>
                <c:pt idx="5120" formatCode="General">
                  <c:v>2.0797295999339598</c:v>
                </c:pt>
                <c:pt idx="5121" formatCode="General">
                  <c:v>2.0790254228882001</c:v>
                </c:pt>
                <c:pt idx="5122" formatCode="General">
                  <c:v>2.0783223503428698</c:v>
                </c:pt>
                <c:pt idx="5123" formatCode="General">
                  <c:v>2.07762552631511</c:v>
                </c:pt>
                <c:pt idx="5124" formatCode="General">
                  <c:v>2.0769399483036901</c:v>
                </c:pt>
                <c:pt idx="5125" formatCode="General">
                  <c:v>2.0762704414016699</c:v>
                </c:pt>
                <c:pt idx="5126" formatCode="General">
                  <c:v>2.07562163809986</c:v>
                </c:pt>
                <c:pt idx="5127" formatCode="General">
                  <c:v>2.0749979619615</c:v>
                </c:pt>
                <c:pt idx="5128" formatCode="General">
                  <c:v>2.07440361348994</c:v>
                </c:pt>
                <c:pt idx="5129" formatCode="General">
                  <c:v>2.0738425567365599</c:v>
                </c:pt>
                <c:pt idx="5130" formatCode="General">
                  <c:v>2.07331850546929</c:v>
                </c:pt>
                <c:pt idx="5131" formatCode="General">
                  <c:v>2.0728349080188901</c:v>
                </c:pt>
                <c:pt idx="5132" formatCode="General">
                  <c:v>2.0723949302242901</c:v>
                </c:pt>
                <c:pt idx="5133" formatCode="General">
                  <c:v>2.0720014362041299</c:v>
                </c:pt>
                <c:pt idx="5134" formatCode="General">
                  <c:v>2.07165696698641</c:v>
                </c:pt>
                <c:pt idx="5135" formatCode="General">
                  <c:v>2.0713637173353399</c:v>
                </c:pt>
                <c:pt idx="5136" formatCode="General">
                  <c:v>2.0711235114237998</c:v>
                </c:pt>
                <c:pt idx="5137" formatCode="General">
                  <c:v>2.0709377783086098</c:v>
                </c:pt>
                <c:pt idx="5138" formatCode="General">
                  <c:v>2.07080752846222</c:v>
                </c:pt>
                <c:pt idx="5139" formatCode="General">
                  <c:v>2.07073333287655</c:v>
                </c:pt>
                <c:pt idx="5140" formatCode="General">
                  <c:v>2.07071530644882</c:v>
                </c:pt>
                <c:pt idx="5141" formatCode="General">
                  <c:v>2.0707530974444102</c:v>
                </c:pt>
                <c:pt idx="5142" formatCode="General">
                  <c:v>2.0708458847626798</c:v>
                </c:pt>
                <c:pt idx="5143" formatCode="General">
                  <c:v>2.0709923844710598</c:v>
                </c:pt>
                <c:pt idx="5144" formatCode="General">
                  <c:v>2.07119086660175</c:v>
                </c:pt>
                <c:pt idx="5145" formatCode="General">
                  <c:v>2.0714391825333598</c:v>
                </c:pt>
                <c:pt idx="5146" formatCode="General">
                  <c:v>2.0717348024546398</c:v>
                </c:pt>
                <c:pt idx="5147" formatCode="General">
                  <c:v>2.0720748615162399</c:v>
                </c:pt>
                <c:pt idx="5148" formatCode="General">
                  <c:v>2.0724562124335102</c:v>
                </c:pt>
                <c:pt idx="5149" formatCode="General">
                  <c:v>2.0728754816399499</c:v>
                </c:pt>
                <c:pt idx="5150" formatCode="General">
                  <c:v>2.0733291257209898</c:v>
                </c:pt>
                <c:pt idx="5151" formatCode="General">
                  <c:v>2.0738134848580301</c:v>
                </c:pt>
                <c:pt idx="5152" formatCode="General">
                  <c:v>2.0743248303972699</c:v>
                </c:pt>
                <c:pt idx="5153" formatCode="General">
                  <c:v>2.0748594043717299</c:v>
                </c:pt>
                <c:pt idx="5154" formatCode="General">
                  <c:v>2.07541344973263</c:v>
                </c:pt>
                <c:pt idx="5155" formatCode="General">
                  <c:v>2.0759832310376001</c:v>
                </c:pt>
                <c:pt idx="5156" formatCode="General">
                  <c:v>2.0765650462452498</c:v>
                </c:pt>
                <c:pt idx="5157" formatCode="General">
                  <c:v>2.0771552309586299</c:v>
                </c:pt>
                <c:pt idx="5158" formatCode="General">
                  <c:v>2.07775015688072</c:v>
                </c:pt>
                <c:pt idx="5159" formatCode="General">
                  <c:v>2.07834622639092</c:v>
                </c:pt>
                <c:pt idx="5160" formatCode="General">
                  <c:v>2.07893986507821</c:v>
                </c:pt>
                <c:pt idx="5161" formatCode="General">
                  <c:v>2.07952751386168</c:v>
                </c:pt>
                <c:pt idx="5162" formatCode="General">
                  <c:v>2.0801056220894698</c:v>
                </c:pt>
                <c:pt idx="5163" formatCode="General">
                  <c:v>2.0806706428142099</c:v>
                </c:pt>
                <c:pt idx="5164" formatCode="General">
                  <c:v>2.0812190313461998</c:v>
                </c:pt>
                <c:pt idx="5165" formatCode="General">
                  <c:v>2.0817472481938699</c:v>
                </c:pt>
                <c:pt idx="5166" formatCode="General">
                  <c:v>2.08225176758291</c:v>
                </c:pt>
                <c:pt idx="5167" formatCode="General">
                  <c:v>2.0827290928373201</c:v>
                </c:pt>
                <c:pt idx="5168" formatCode="General">
                  <c:v>2.0831757799244301</c:v>
                </c:pt>
                <c:pt idx="5169" formatCode="General">
                  <c:v>2.0835885662068501</c:v>
                </c:pt>
                <c:pt idx="5170" formatCode="General">
                  <c:v>2.0839640310672798</c:v>
                </c:pt>
                <c:pt idx="5171" formatCode="General">
                  <c:v>2.0842992208662698</c:v>
                </c:pt>
                <c:pt idx="5172" formatCode="General">
                  <c:v>2.0845913315521201</c:v>
                </c:pt>
                <c:pt idx="5173" formatCode="General">
                  <c:v>2.0848378735164399</c:v>
                </c:pt>
                <c:pt idx="5174" formatCode="General">
                  <c:v>2.0850367461216601</c:v>
                </c:pt>
                <c:pt idx="5175" formatCode="General">
                  <c:v>2.0851863124205701</c:v>
                </c:pt>
                <c:pt idx="5176" formatCode="General">
                  <c:v>2.08528546909274</c:v>
                </c:pt>
                <c:pt idx="5177" formatCode="General">
                  <c:v>2.0853337063345401</c:v>
                </c:pt>
                <c:pt idx="5178" formatCode="General">
                  <c:v>2.08533115275949</c:v>
                </c:pt>
                <c:pt idx="5179" formatCode="General">
                  <c:v>2.08527860131103</c:v>
                </c:pt>
                <c:pt idx="5180" formatCode="General">
                  <c:v>2.0851775136697301</c:v>
                </c:pt>
                <c:pt idx="5181" formatCode="General">
                  <c:v>2.0850300024544799</c:v>
                </c:pt>
                <c:pt idx="5182" formatCode="General">
                  <c:v>2.0848387924140099</c:v>
                </c:pt>
                <c:pt idx="5183" formatCode="General">
                  <c:v>2.0846071635091898</c:v>
                </c:pt>
                <c:pt idx="5184" formatCode="General">
                  <c:v>2.0843388800715101</c:v>
                </c:pt>
                <c:pt idx="5185" formatCode="General">
                  <c:v>2.0840381109489199</c:v>
                </c:pt>
                <c:pt idx="5186" formatCode="General">
                  <c:v>2.0837093456800102</c:v>
                </c:pt>
                <c:pt idx="5187" formatCode="General">
                  <c:v>2.0833573113349</c:v>
                </c:pt>
                <c:pt idx="5188" formatCode="General">
                  <c:v>2.0829868938574698</c:v>
                </c:pt>
                <c:pt idx="5189" formatCode="General">
                  <c:v>2.0826030667073501</c:v>
                </c:pt>
                <c:pt idx="5190" formatCode="General">
                  <c:v>2.0822108284956</c:v>
                </c:pt>
                <c:pt idx="5191" formatCode="General">
                  <c:v>2.0818151502738802</c:v>
                </c:pt>
                <c:pt idx="5192" formatCode="General">
                  <c:v>2.0814209322664801</c:v>
                </c:pt>
                <c:pt idx="5193" formatCode="General">
                  <c:v>2.0810329691772802</c:v>
                </c:pt>
                <c:pt idx="5194" formatCode="General">
                  <c:v>2.08065592276983</c:v>
                </c:pt>
                <c:pt idx="5195" formatCode="General">
                  <c:v>2.0802943001880299</c:v>
                </c:pt>
                <c:pt idx="5196" formatCode="General">
                  <c:v>2.0799524364246</c:v>
                </c:pt>
                <c:pt idx="5197" formatCode="General">
                  <c:v>2.07963447941076</c:v>
                </c:pt>
                <c:pt idx="5198" formatCode="General">
                  <c:v>2.0793443763564001</c:v>
                </c:pt>
                <c:pt idx="5199" formatCode="General">
                  <c:v>2.0790858601808</c:v>
                </c:pt>
                <c:pt idx="5200" formatCode="General">
                  <c:v>2.0788624351179399</c:v>
                </c:pt>
                <c:pt idx="5201" formatCode="General">
                  <c:v>2.0786773608404099</c:v>
                </c:pt>
                <c:pt idx="5202" formatCode="General">
                  <c:v>2.0785336347170702</c:v>
                </c:pt>
                <c:pt idx="5203" formatCode="General">
                  <c:v>2.0784339720982099</c:v>
                </c:pt>
                <c:pt idx="5204" formatCode="General">
                  <c:v>2.0783807848083802</c:v>
                </c:pt>
                <c:pt idx="5205" formatCode="General">
                  <c:v>2.0783761583197098</c:v>
                </c:pt>
                <c:pt idx="5206" formatCode="General">
                  <c:v>2.07842182837061</c:v>
                </c:pt>
                <c:pt idx="5207" formatCode="General">
                  <c:v>2.0785191580723001</c:v>
                </c:pt>
                <c:pt idx="5208" formatCode="General">
                  <c:v>2.0786691167867</c:v>
                </c:pt>
                <c:pt idx="5209" formatCode="General">
                  <c:v>2.0788722622332201</c:v>
                </c:pt>
                <c:pt idx="5210" formatCode="General">
                  <c:v>2.0791287273545702</c:v>
                </c:pt>
                <c:pt idx="5211" formatCode="General">
                  <c:v>2.0794382134095399</c:v>
                </c:pt>
                <c:pt idx="5212" formatCode="General">
                  <c:v>2.0797999905372699</c:v>
                </c:pt>
                <c:pt idx="5213" formatCode="General">
                  <c:v>2.0802129066450701</c:v>
                </c:pt>
                <c:pt idx="5214" formatCode="General">
                  <c:v>2.0806754049243401</c:v>
                </c:pt>
                <c:pt idx="5215" formatCode="General">
                  <c:v>2.0811855496417899</c:v>
                </c:pt>
                <c:pt idx="5216" formatCode="General">
                  <c:v>2.0817410591563301</c:v>
                </c:pt>
                <c:pt idx="5217" formatCode="General">
                  <c:v>2.08233934447034</c:v>
                </c:pt>
                <c:pt idx="5218" formatCode="General">
                  <c:v>2.08297755113496</c:v>
                </c:pt>
                <c:pt idx="5219" formatCode="General">
                  <c:v>2.08365260207714</c:v>
                </c:pt>
                <c:pt idx="5220" formatCode="General">
                  <c:v>2.0843612389538002</c:v>
                </c:pt>
                <c:pt idx="5221" formatCode="General">
                  <c:v>2.0851000599640499</c:v>
                </c:pt>
                <c:pt idx="5222" formatCode="General">
                  <c:v>2.0858655526152399</c:v>
                </c:pt>
                <c:pt idx="5223" formatCode="General">
                  <c:v>2.0866541206426601</c:v>
                </c:pt>
                <c:pt idx="5224" formatCode="General">
                  <c:v>2.0874621050091902</c:v>
                </c:pt>
                <c:pt idx="5225" formatCode="General">
                  <c:v>2.0882857995407198</c:v>
                </c:pt>
                <c:pt idx="5226" formatCode="General">
                  <c:v>2.08912146220176</c:v>
                </c:pt>
                <c:pt idx="5227" formatCode="General">
                  <c:v>2.0899653232409401</c:v>
                </c:pt>
                <c:pt idx="5228" formatCode="General">
                  <c:v>2.0908135914508099</c:v>
                </c:pt>
                <c:pt idx="5229" formatCode="General">
                  <c:v>2.0916624596431199</c:v>
                </c:pt>
                <c:pt idx="5230" formatCode="General">
                  <c:v>2.0925081102190601</c:v>
                </c:pt>
                <c:pt idx="5231" formatCode="General">
                  <c:v>2.0933467214963501</c:v>
                </c:pt>
                <c:pt idx="5232" formatCode="General">
                  <c:v>2.0941744753095501</c:v>
                </c:pt>
                <c:pt idx="5233" formatCode="General">
                  <c:v>2.0949875663665498</c:v>
                </c:pt>
                <c:pt idx="5234" formatCode="General">
                  <c:v>2.0957822139265398</c:v>
                </c:pt>
                <c:pt idx="5235" formatCode="General">
                  <c:v>2.0965546765342098</c:v>
                </c:pt>
                <c:pt idx="5236" formatCode="General">
                  <c:v>2.0973012707424501</c:v>
                </c:pt>
                <c:pt idx="5237" formatCode="General">
                  <c:v>2.09801839490633</c:v>
                </c:pt>
                <c:pt idx="5238" formatCode="General">
                  <c:v>2.0987025591510302</c:v>
                </c:pt>
                <c:pt idx="5239" formatCode="General">
                  <c:v>2.0993504224352799</c:v>
                </c:pt>
                <c:pt idx="5240" formatCode="General">
                  <c:v>2.0999588372007199</c:v>
                </c:pt>
                <c:pt idx="5241" formatCode="General">
                  <c:v>2.1005249014095102</c:v>
                </c:pt>
                <c:pt idx="5242" formatCode="General">
                  <c:v>2.1010460168693998</c:v>
                </c:pt>
                <c:pt idx="5243" formatCode="General">
                  <c:v>2.1015199517255598</c:v>
                </c:pt>
                <c:pt idx="5244" formatCode="General">
                  <c:v>2.1019449873349298</c:v>
                </c:pt>
                <c:pt idx="5245" formatCode="General">
                  <c:v>2.10231964676121</c:v>
                </c:pt>
                <c:pt idx="5246" formatCode="General">
                  <c:v>2.1026432448261598</c:v>
                </c:pt>
                <c:pt idx="5247" formatCode="General">
                  <c:v>2.1029156001128801</c:v>
                </c:pt>
                <c:pt idx="5248" formatCode="General">
                  <c:v>2.1031371439117601</c:v>
                </c:pt>
                <c:pt idx="5249" formatCode="General">
                  <c:v>2.1033089291100402</c:v>
                </c:pt>
                <c:pt idx="5250" formatCode="General">
                  <c:v>2.1034326200647602</c:v>
                </c:pt>
                <c:pt idx="5251" formatCode="General">
                  <c:v>2.1035104638867601</c:v>
                </c:pt>
                <c:pt idx="5252" formatCode="General">
                  <c:v>2.1035452450913401</c:v>
                </c:pt>
                <c:pt idx="5253" formatCode="General">
                  <c:v>2.10354022681154</c:v>
                </c:pt>
                <c:pt idx="5254" formatCode="General">
                  <c:v>2.1034990825761</c:v>
                </c:pt>
                <c:pt idx="5255" formatCode="General">
                  <c:v>2.1034258229584801</c:v>
                </c:pt>
                <c:pt idx="5256" formatCode="General">
                  <c:v>2.1033247212306398</c:v>
                </c:pt>
                <c:pt idx="5257" formatCode="General">
                  <c:v>2.1032002415952298</c:v>
                </c:pt>
                <c:pt idx="5258" formatCode="General">
                  <c:v>2.10305697275661</c:v>
                </c:pt>
                <c:pt idx="5259" formatCode="General">
                  <c:v>2.1028995686663898</c:v>
                </c:pt>
                <c:pt idx="5260" formatCode="General">
                  <c:v>2.1027326973696101</c:v>
                </c:pt>
                <c:pt idx="5261" formatCode="General">
                  <c:v>2.1025609980772901</c:v>
                </c:pt>
                <c:pt idx="5262" formatCode="General">
                  <c:v>2.1023890459557002</c:v>
                </c:pt>
                <c:pt idx="5263" formatCode="General">
                  <c:v>2.1022213236727398</c:v>
                </c:pt>
                <c:pt idx="5264" formatCode="General">
                  <c:v>2.1020621984707502</c:v>
                </c:pt>
                <c:pt idx="5265" formatCode="General">
                  <c:v>2.10191590341792</c:v>
                </c:pt>
                <c:pt idx="5266" formatCode="General">
                  <c:v>2.1017865214960998</c:v>
                </c:pt>
                <c:pt idx="5267" formatCode="General">
                  <c:v>2.1016779712771898</c:v>
                </c:pt>
                <c:pt idx="5268" formatCode="General">
                  <c:v>2.10159399309706</c:v>
                </c:pt>
                <c:pt idx="5269" formatCode="General">
                  <c:v>2.1015381348318201</c:v>
                </c:pt>
                <c:pt idx="5270" formatCode="General">
                  <c:v>2.1015137366042702</c:v>
                </c:pt>
                <c:pt idx="5271" formatCode="General">
                  <c:v>2.1015239139878101</c:v>
                </c:pt>
                <c:pt idx="5272" formatCode="General">
                  <c:v>2.10157153952898</c:v>
                </c:pt>
                <c:pt idx="5273" formatCode="General">
                  <c:v>2.1016592226715098</c:v>
                </c:pt>
                <c:pt idx="5274" formatCode="General">
                  <c:v>2.1017892884315899</c:v>
                </c:pt>
                <c:pt idx="5275" formatCode="General">
                  <c:v>2.1019637554340602</c:v>
                </c:pt>
                <c:pt idx="5276" formatCode="General">
                  <c:v>2.10218431416014</c:v>
                </c:pt>
                <c:pt idx="5277" formatCode="General">
                  <c:v>2.1024523064570402</c:v>
                </c:pt>
                <c:pt idx="5278" formatCode="General">
                  <c:v>2.10276870749647</c:v>
                </c:pt>
                <c:pt idx="5279" formatCode="General">
                  <c:v>2.10313411141551</c:v>
                </c:pt>
                <c:pt idx="5280" formatCode="General">
                  <c:v>2.1035487218076598</c:v>
                </c:pt>
                <c:pt idx="5281" formatCode="General">
                  <c:v>2.10401234803936</c:v>
                </c:pt>
                <c:pt idx="5282" formatCode="General">
                  <c:v>2.1045244080458998</c:v>
                </c:pt>
                <c:pt idx="5283" formatCode="General">
                  <c:v>2.1050839378294799</c:v>
                </c:pt>
                <c:pt idx="5284" formatCode="General">
                  <c:v>2.1056896073786899</c:v>
                </c:pt>
                <c:pt idx="5285" formatCode="General">
                  <c:v>2.1063397422133399</c:v>
                </c:pt>
                <c:pt idx="5286" formatCode="General">
                  <c:v>2.1070323493023899</c:v>
                </c:pt>
                <c:pt idx="5287" formatCode="General">
                  <c:v>2.10776514577883</c:v>
                </c:pt>
                <c:pt idx="5288" formatCode="General">
                  <c:v>2.1085355887428499</c:v>
                </c:pt>
                <c:pt idx="5289" formatCode="General">
                  <c:v>2.1093409045307698</c:v>
                </c:pt>
                <c:pt idx="5290" formatCode="General">
                  <c:v>2.1101781161233299</c:v>
                </c:pt>
                <c:pt idx="5291" formatCode="General">
                  <c:v>2.11104406782081</c:v>
                </c:pt>
                <c:pt idx="5292" formatCode="General">
                  <c:v>2.1119354468418501</c:v>
                </c:pt>
                <c:pt idx="5293" formatCode="General">
                  <c:v>2.1128488020137302</c:v>
                </c:pt>
                <c:pt idx="5294" formatCode="General">
                  <c:v>2.1137805601258801</c:v>
                </c:pt>
                <c:pt idx="5295" formatCode="General">
                  <c:v>2.11472704075784</c:v>
                </c:pt>
                <c:pt idx="5296" formatCode="General">
                  <c:v>2.1156844704480098</c:v>
                </c:pt>
                <c:pt idx="5297" formatCode="General">
                  <c:v>2.1166489969628701</c:v>
                </c:pt>
                <c:pt idx="5298" formatCode="General">
                  <c:v>2.1176167042119101</c:v>
                </c:pt>
                <c:pt idx="5299" formatCode="General">
                  <c:v>2.1185836281042598</c:v>
                </c:pt>
                <c:pt idx="5300" formatCode="General">
                  <c:v>2.1195457734305601</c:v>
                </c:pt>
                <c:pt idx="5301" formatCode="General">
                  <c:v>2.12049913173463</c:v>
                </c:pt>
                <c:pt idx="5302" formatCode="General">
                  <c:v>2.1214397001451002</c:v>
                </c:pt>
                <c:pt idx="5303" formatCode="General">
                  <c:v>2.1223635012673099</c:v>
                </c:pt>
                <c:pt idx="5304" formatCode="General">
                  <c:v>2.1232666044595101</c:v>
                </c:pt>
                <c:pt idx="5305" formatCode="General">
                  <c:v>2.1241451490816301</c:v>
                </c:pt>
                <c:pt idx="5306" formatCode="General">
                  <c:v>2.1249953705384801</c:v>
                </c:pt>
                <c:pt idx="5307" formatCode="General">
                  <c:v>2.12581363006651</c:v>
                </c:pt>
                <c:pt idx="5308" formatCode="General">
                  <c:v>2.1265964491680598</c:v>
                </c:pt>
                <c:pt idx="5309" formatCode="General">
                  <c:v>2.1273405493299999</c:v>
                </c:pt>
                <c:pt idx="5310" formatCode="General">
                  <c:v>2.128042897162</c:v>
                </c:pt>
                <c:pt idx="5311" formatCode="General">
                  <c:v>2.1287007543786798</c:v>
                </c:pt>
                <c:pt idx="5312" formatCode="General">
                  <c:v>2.1293117312044001</c:v>
                </c:pt>
                <c:pt idx="5313" formatCode="General">
                  <c:v>2.1298738409124001</c:v>
                </c:pt>
                <c:pt idx="5314" formatCode="General">
                  <c:v>2.1303855524645501</c:v>
                </c:pt>
                <c:pt idx="5315" formatCode="General">
                  <c:v>2.1308458377374002</c:v>
                </c:pt>
                <c:pt idx="5316" formatCode="General">
                  <c:v>2.1312542097248</c:v>
                </c:pt>
                <c:pt idx="5317" formatCode="General">
                  <c:v>2.13161074845745</c:v>
                </c:pt>
                <c:pt idx="5318" formatCode="General">
                  <c:v>2.1319161121649302</c:v>
                </c:pt>
                <c:pt idx="5319" formatCode="General">
                  <c:v>2.1321716056054698</c:v>
                </c:pt>
                <c:pt idx="5320" formatCode="General">
                  <c:v>2.13237886699295</c:v>
                </c:pt>
                <c:pt idx="5321" formatCode="General">
                  <c:v>2.1325402684182602</c:v>
                </c:pt>
                <c:pt idx="5322" formatCode="General">
                  <c:v>2.13265857759778</c:v>
                </c:pt>
                <c:pt idx="5323" formatCode="General">
                  <c:v>2.1327369724004299</c:v>
                </c:pt>
                <c:pt idx="5324" formatCode="General">
                  <c:v>2.1327789774942598</c:v>
                </c:pt>
                <c:pt idx="5325" formatCode="General">
                  <c:v>2.1327883988789398</c:v>
                </c:pt>
                <c:pt idx="5326" formatCode="General">
                  <c:v>2.1327692595036698</c:v>
                </c:pt>
                <c:pt idx="5327" formatCode="General">
                  <c:v>2.1327257385540199</c:v>
                </c:pt>
                <c:pt idx="5328" formatCode="General">
                  <c:v>2.1326621162432202</c:v>
                </c:pt>
                <c:pt idx="5329" formatCode="General">
                  <c:v>2.1325827251740099</c:v>
                </c:pt>
                <c:pt idx="5330" formatCode="General">
                  <c:v>2.1324919086316299</c:v>
                </c:pt>
                <c:pt idx="5331" formatCode="General">
                  <c:v>2.1323939855849798</c:v>
                </c:pt>
                <c:pt idx="5332" formatCode="General">
                  <c:v>2.1322932217366501</c:v>
                </c:pt>
                <c:pt idx="5333" formatCode="General">
                  <c:v>2.1321938056761498</c:v>
                </c:pt>
                <c:pt idx="5334" formatCode="General">
                  <c:v>2.13209982903988</c:v>
                </c:pt>
                <c:pt idx="5335" formatCode="General">
                  <c:v>2.1320152695422299</c:v>
                </c:pt>
                <c:pt idx="5336" formatCode="General">
                  <c:v>2.1319439757901102</c:v>
                </c:pt>
                <c:pt idx="5337" formatCode="General">
                  <c:v>2.1318896529042299</c:v>
                </c:pt>
                <c:pt idx="5338" formatCode="General">
                  <c:v>2.1318558481266301</c:v>
                </c:pt>
                <c:pt idx="5339" formatCode="General">
                  <c:v>2.1318459357805399</c:v>
                </c:pt>
                <c:pt idx="5340" formatCode="General">
                  <c:v>2.1318631011566298</c:v>
                </c:pt>
                <c:pt idx="5341" formatCode="General">
                  <c:v>2.1319103231212302</c:v>
                </c:pt>
                <c:pt idx="5342" formatCode="General">
                  <c:v>2.1319903554702999</c:v>
                </c:pt>
                <c:pt idx="5343" formatCode="General">
                  <c:v>2.1321057072804499</c:v>
                </c:pt>
                <c:pt idx="5344" formatCode="General">
                  <c:v>2.1322586227247098</c:v>
                </c:pt>
                <c:pt idx="5345" formatCode="General">
                  <c:v>2.1324510610132599</c:v>
                </c:pt>
                <c:pt idx="5346" formatCode="General">
                  <c:v>2.1326846772725498</c:v>
                </c:pt>
                <c:pt idx="5347" formatCode="General">
                  <c:v>2.1329608052723201</c:v>
                </c:pt>
                <c:pt idx="5348" formatCode="General">
                  <c:v>2.1332804429313801</c:v>
                </c:pt>
                <c:pt idx="5349" formatCode="General">
                  <c:v>2.1336442414663499</c:v>
                </c:pt>
                <c:pt idx="5350" formatCode="General">
                  <c:v>2.13405249888419</c:v>
                </c:pt>
                <c:pt idx="5351" formatCode="General">
                  <c:v>2.1345051582646399</c:v>
                </c:pt>
                <c:pt idx="5352" formatCode="General">
                  <c:v>2.1350018109498698</c:v>
                </c:pt>
                <c:pt idx="5353" formatCode="General">
                  <c:v>2.1355417043913398</c:v>
                </c:pt>
                <c:pt idx="5354" formatCode="General">
                  <c:v>2.1361237540445499</c:v>
                </c:pt>
                <c:pt idx="5355" formatCode="General">
                  <c:v>2.1367465584075198</c:v>
                </c:pt>
                <c:pt idx="5356" formatCode="General">
                  <c:v>2.1374084161187201</c:v>
                </c:pt>
                <c:pt idx="5357" formatCode="General">
                  <c:v>2.1381073440035299</c:v>
                </c:pt>
                <c:pt idx="5358" formatCode="General">
                  <c:v>2.1388410950943699</c:v>
                </c:pt>
                <c:pt idx="5359" formatCode="General">
                  <c:v>2.1396071759300401</c:v>
                </c:pt>
                <c:pt idx="5360" formatCode="General">
                  <c:v>2.1404028628128402</c:v>
                </c:pt>
                <c:pt idx="5361" formatCode="General">
                  <c:v>2.1412252170980102</c:v>
                </c:pt>
                <c:pt idx="5362" formatCode="General">
                  <c:v>2.1420710999338199</c:v>
                </c:pt>
                <c:pt idx="5363" formatCode="General">
                  <c:v>2.1429371870975902</c:v>
                </c:pt>
                <c:pt idx="5364" formatCode="General">
                  <c:v>2.1438199846480299</c:v>
                </c:pt>
                <c:pt idx="5365" formatCode="General">
                  <c:v>2.1447158460334301</c:v>
                </c:pt>
                <c:pt idx="5366" formatCode="General">
                  <c:v>2.14562099108938</c:v>
                </c:pt>
                <c:pt idx="5367" formatCode="General">
                  <c:v>2.1465315270838601</c:v>
                </c:pt>
                <c:pt idx="5368" formatCode="General">
                  <c:v>2.1474434716881299</c:v>
                </c:pt>
                <c:pt idx="5369" formatCode="General">
                  <c:v>2.1483527775323199</c:v>
                </c:pt>
                <c:pt idx="5370" formatCode="General">
                  <c:v>2.1492553578934399</c:v>
                </c:pt>
                <c:pt idx="5371" formatCode="General">
                  <c:v>2.1501471130841598</c:v>
                </c:pt>
                <c:pt idx="5372" formatCode="General">
                  <c:v>2.1510239572603602</c:v>
                </c:pt>
                <c:pt idx="5373" formatCode="General">
                  <c:v>2.1518818456148301</c:v>
                </c:pt>
                <c:pt idx="5374" formatCode="General">
                  <c:v>2.15271680222201</c:v>
                </c:pt>
                <c:pt idx="5375" formatCode="General">
                  <c:v>2.1535249490807402</c:v>
                </c:pt>
                <c:pt idx="5376" formatCode="General">
                  <c:v>2.1543025370989399</c:v>
                </c:pt>
                <c:pt idx="5377" formatCode="General">
                  <c:v>2.1550459798142398</c:v>
                </c:pt>
                <c:pt idx="5378" formatCode="General">
                  <c:v>2.1557518905019002</c:v>
                </c:pt>
                <c:pt idx="5379" formatCode="General">
                  <c:v>2.1564171229679201</c:v>
                </c:pt>
                <c:pt idx="5380" formatCode="General">
                  <c:v>2.1570388157778599</c:v>
                </c:pt>
                <c:pt idx="5381" formatCode="General">
                  <c:v>2.1576144389868399</c:v>
                </c:pt>
                <c:pt idx="5382" formatCode="General">
                  <c:v>2.15814184170419</c:v>
                </c:pt>
                <c:pt idx="5383" formatCode="General">
                  <c:v>2.1586192981649099</c:v>
                </c:pt>
                <c:pt idx="5384" formatCode="General">
                  <c:v>2.15904554951226</c:v>
                </c:pt>
                <c:pt idx="5385" formatCode="General">
                  <c:v>2.1594198383267398</c:v>
                </c:pt>
                <c:pt idx="5386" formatCode="General">
                  <c:v>2.1597419331305598</c:v>
                </c:pt>
                <c:pt idx="5387" formatCode="General">
                  <c:v>2.1600121406577899</c:v>
                </c:pt>
                <c:pt idx="5388" formatCode="General">
                  <c:v>2.1602313045465702</c:v>
                </c:pt>
                <c:pt idx="5389" formatCode="General">
                  <c:v>2.1604007901642901</c:v>
                </c:pt>
                <c:pt idx="5390" formatCode="General">
                  <c:v>2.16052245636808</c:v>
                </c:pt>
                <c:pt idx="5391" formatCode="General">
                  <c:v>2.1605986159779098</c:v>
                </c:pt>
                <c:pt idx="5392" formatCode="General">
                  <c:v>2.16063198747156</c:v>
                </c:pt>
                <c:pt idx="5393" formatCode="General">
                  <c:v>2.16062564082491</c:v>
                </c:pt>
                <c:pt idx="5394" formatCode="General">
                  <c:v>2.1605829404977799</c:v>
                </c:pt>
                <c:pt idx="5395" formatCode="General">
                  <c:v>2.1605075545617201</c:v>
                </c:pt>
                <c:pt idx="5396" formatCode="General">
                  <c:v>2.1604031360637101</c:v>
                </c:pt>
                <c:pt idx="5397" formatCode="General">
                  <c:v>2.16027366626665</c:v>
                </c:pt>
                <c:pt idx="5398" formatCode="General">
                  <c:v>2.16012314722356</c:v>
                </c:pt>
                <c:pt idx="5399" formatCode="General">
                  <c:v>2.1599556268117999</c:v>
                </c:pt>
                <c:pt idx="5400" formatCode="General">
                  <c:v>2.1597751642283902</c:v>
                </c:pt>
                <c:pt idx="5401" formatCode="General">
                  <c:v>2.1595858007106399</c:v>
                </c:pt>
                <c:pt idx="5402" formatCode="General">
                  <c:v>2.1593915348056298</c:v>
                </c:pt>
                <c:pt idx="5403" formatCode="General">
                  <c:v>2.15919630134686</c:v>
                </c:pt>
                <c:pt idx="5404" formatCode="General">
                  <c:v>2.15900395323002</c:v>
                </c:pt>
                <c:pt idx="5405" formatCode="General">
                  <c:v>2.1588182450920699</c:v>
                </c:pt>
                <c:pt idx="5406" formatCode="General">
                  <c:v>2.1586428180716499</c:v>
                </c:pt>
                <c:pt idx="5407" formatCode="General">
                  <c:v>2.15848118494652</c:v>
                </c:pt>
                <c:pt idx="5408" formatCode="General">
                  <c:v>2.1583367150922501</c:v>
                </c:pt>
                <c:pt idx="5409" formatCode="General">
                  <c:v>2.1582126188759299</c:v>
                </c:pt>
                <c:pt idx="5410" formatCode="General">
                  <c:v>2.1581119312790298</c:v>
                </c:pt>
                <c:pt idx="5411" formatCode="General">
                  <c:v>2.1580374947285299</c:v>
                </c:pt>
                <c:pt idx="5412" formatCode="General">
                  <c:v>2.1579919412961299</c:v>
                </c:pt>
                <c:pt idx="5413" formatCode="General">
                  <c:v>2.1579776745927401</c:v>
                </c:pt>
                <c:pt idx="5414" formatCode="General">
                  <c:v>2.1579968518302701</c:v>
                </c:pt>
                <c:pt idx="5415" formatCode="General">
                  <c:v>2.1580513666318</c:v>
                </c:pt>
                <c:pt idx="5416" formatCode="General">
                  <c:v>2.1581428332335499</c:v>
                </c:pt>
                <c:pt idx="5417" formatCode="General">
                  <c:v>2.15827257272429</c:v>
                </c:pt>
                <c:pt idx="5418" formatCode="General">
                  <c:v>2.1584416019035801</c:v>
                </c:pt>
                <c:pt idx="5419" formatCode="General">
                  <c:v>2.15865062520548</c:v>
                </c:pt>
                <c:pt idx="5420" formatCode="General">
                  <c:v>2.1589000299375098</c:v>
                </c:pt>
                <c:pt idx="5421" formatCode="General">
                  <c:v>2.15918988484434</c:v>
                </c:pt>
                <c:pt idx="5422" formatCode="General">
                  <c:v>2.15951994175136</c:v>
                </c:pt>
                <c:pt idx="5423" formatCode="General">
                  <c:v>2.1598896398143399</c:v>
                </c:pt>
                <c:pt idx="5424" formatCode="General">
                  <c:v>2.1602981117387201</c:v>
                </c:pt>
                <c:pt idx="5425" formatCode="General">
                  <c:v>2.1607441912705601</c:v>
                </c:pt>
                <c:pt idx="5426" formatCode="General">
                  <c:v>2.1612264213210999</c:v>
                </c:pt>
                <c:pt idx="5427" formatCode="General">
                  <c:v>2.16174306226563</c:v>
                </c:pt>
                <c:pt idx="5428" formatCode="General">
                  <c:v>2.1622921002275999</c:v>
                </c:pt>
                <c:pt idx="5429" formatCode="General">
                  <c:v>2.1628712554731799</c:v>
                </c:pt>
                <c:pt idx="5430" formatCode="General">
                  <c:v>2.1634779913374098</c:v>
                </c:pt>
                <c:pt idx="5431" formatCode="General">
                  <c:v>2.1641095243237398</c:v>
                </c:pt>
                <c:pt idx="5432" formatCode="General">
                  <c:v>2.1647628361165601</c:v>
                </c:pt>
                <c:pt idx="5433" formatCode="General">
                  <c:v>2.1654346882028599</c:v>
                </c:pt>
                <c:pt idx="5434" formatCode="General">
                  <c:v>2.1661216396213701</c:v>
                </c:pt>
                <c:pt idx="5435" formatCode="General">
                  <c:v>2.1668200680808001</c:v>
                </c:pt>
                <c:pt idx="5436" formatCode="General">
                  <c:v>2.1675261943667898</c:v>
                </c:pt>
                <c:pt idx="5437" formatCode="General">
                  <c:v>2.1682361096501701</c:v>
                </c:pt>
                <c:pt idx="5438" formatCode="General">
                  <c:v>2.1689458050742698</c:v>
                </c:pt>
                <c:pt idx="5439" formatCode="General">
                  <c:v>2.1696512028772599</c:v>
                </c:pt>
                <c:pt idx="5440" formatCode="General">
                  <c:v>2.1703481883186599</c:v>
                </c:pt>
                <c:pt idx="5441" formatCode="General">
                  <c:v>2.1710326418225301</c:v>
                </c:pt>
                <c:pt idx="5442" formatCode="General">
                  <c:v>2.1717004709982599</c:v>
                </c:pt>
                <c:pt idx="5443" formatCode="General">
                  <c:v>2.1723476425058101</c:v>
                </c:pt>
                <c:pt idx="5444" formatCode="General">
                  <c:v>2.1729702140396698</c:v>
                </c:pt>
                <c:pt idx="5445" formatCode="General">
                  <c:v>2.17356436694884</c:v>
                </c:pt>
                <c:pt idx="5446" formatCode="General">
                  <c:v>2.1741264401331999</c:v>
                </c:pt>
                <c:pt idx="5447" formatCode="General">
                  <c:v>2.1746529658135398</c:v>
                </c:pt>
                <c:pt idx="5448" formatCode="General">
                  <c:v>2.1751407075426701</c:v>
                </c:pt>
                <c:pt idx="5449" formatCode="General">
                  <c:v>2.1755867004179801</c:v>
                </c:pt>
                <c:pt idx="5450" formatCode="General">
                  <c:v>2.1759882929122298</c:v>
                </c:pt>
                <c:pt idx="5451" formatCode="General">
                  <c:v>2.1763431891345002</c:v>
                </c:pt>
                <c:pt idx="5452" formatCode="General">
                  <c:v>2.1766494897620898</c:v>
                </c:pt>
                <c:pt idx="5453" formatCode="General">
                  <c:v>2.1769057294512102</c:v>
                </c:pt>
                <c:pt idx="5454" formatCode="General">
                  <c:v>2.1771109083318199</c:v>
                </c:pt>
                <c:pt idx="5455" formatCode="General">
                  <c:v>2.17726451528006</c:v>
                </c:pt>
                <c:pt idx="5456" formatCode="General">
                  <c:v>2.1773665410529999</c:v>
                </c:pt>
                <c:pt idx="5457" formatCode="General">
                  <c:v>2.1774174800255501</c:v>
                </c:pt>
                <c:pt idx="5458" formatCode="General">
                  <c:v>2.1774183200992501</c:v>
                </c:pt>
                <c:pt idx="5459" formatCode="General">
                  <c:v>2.1773705212398702</c:v>
                </c:pt>
                <c:pt idx="5460" formatCode="General">
                  <c:v>2.1772759839203499</c:v>
                </c:pt>
                <c:pt idx="5461" formatCode="General">
                  <c:v>2.17713700939058</c:v>
                </c:pt>
                <c:pt idx="5462" formatCode="General">
                  <c:v>2.1769562540966998</c:v>
                </c:pt>
                <c:pt idx="5463" formatCode="General">
                  <c:v>2.1767366807055799</c:v>
                </c:pt>
                <c:pt idx="5464" formatCode="General">
                  <c:v>2.17648150807497</c:v>
                </c:pt>
                <c:pt idx="5465" formatCode="General">
                  <c:v>2.1761941621977998</c:v>
                </c:pt>
                <c:pt idx="5466" formatCode="General">
                  <c:v>2.17587822971181</c:v>
                </c:pt>
                <c:pt idx="5467" formatCode="General">
                  <c:v>2.17553741507357</c:v>
                </c:pt>
                <c:pt idx="5468" formatCode="General">
                  <c:v>2.1751755020124199</c:v>
                </c:pt>
                <c:pt idx="5469" formatCode="General">
                  <c:v>2.1747963194509299</c:v>
                </c:pt>
                <c:pt idx="5470" formatCode="General">
                  <c:v>2.17440377134908</c:v>
                </c:pt>
                <c:pt idx="5471" formatCode="General">
                  <c:v>2.1740015733957101</c:v>
                </c:pt>
                <c:pt idx="5472" formatCode="General">
                  <c:v>2.17359358502513</c:v>
                </c:pt>
                <c:pt idx="5473" formatCode="General">
                  <c:v>2.1731835541151101</c:v>
                </c:pt>
                <c:pt idx="5474" formatCode="General">
                  <c:v>2.17277515763285</c:v>
                </c:pt>
                <c:pt idx="5475" formatCode="General">
                  <c:v>2.1723719850227701</c:v>
                </c:pt>
                <c:pt idx="5476" formatCode="General">
                  <c:v>2.1719775223718898</c:v>
                </c:pt>
                <c:pt idx="5477" formatCode="General">
                  <c:v>2.1715951368995698</c:v>
                </c:pt>
                <c:pt idx="5478" formatCode="General">
                  <c:v>2.1712280614416599</c:v>
                </c:pt>
                <c:pt idx="5479" formatCode="General">
                  <c:v>2.1708793787332499</c:v>
                </c:pt>
                <c:pt idx="5480" formatCode="General">
                  <c:v>2.1705520054308001</c:v>
                </c:pt>
                <c:pt idx="5481" formatCode="General">
                  <c:v>2.1702486759469801</c:v>
                </c:pt>
                <c:pt idx="5482" formatCode="General">
                  <c:v>2.1699719262926198</c:v>
                </c:pt>
                <c:pt idx="5483" formatCode="General">
                  <c:v>2.1697240782218801</c:v>
                </c:pt>
                <c:pt idx="5484" formatCode="General">
                  <c:v>2.1695072240491999</c:v>
                </c:pt>
                <c:pt idx="5485" formatCode="General">
                  <c:v>2.1693232125416899</c:v>
                </c:pt>
                <c:pt idx="5486" formatCode="General">
                  <c:v>2.1691736362796701</c:v>
                </c:pt>
                <c:pt idx="5487" formatCode="General">
                  <c:v>2.1690598208179499</c:v>
                </c:pt>
                <c:pt idx="5488" formatCode="General">
                  <c:v>2.1689828158712099</c:v>
                </c:pt>
                <c:pt idx="5489" formatCode="General">
                  <c:v>2.1689433885999301</c:v>
                </c:pt>
                <c:pt idx="5490" formatCode="General">
                  <c:v>2.1689420189053501</c:v>
                </c:pt>
                <c:pt idx="5491" formatCode="General">
                  <c:v>2.1689788964807999</c:v>
                </c:pt>
                <c:pt idx="5492" formatCode="General">
                  <c:v>2.16905391924172</c:v>
                </c:pt>
                <c:pt idx="5493" formatCode="General">
                  <c:v>2.1691666926989601</c:v>
                </c:pt>
                <c:pt idx="5494" formatCode="General">
                  <c:v>2.1693165298701</c:v>
                </c:pt>
                <c:pt idx="5495" formatCode="General">
                  <c:v>2.1695024514490702</c:v>
                </c:pt>
                <c:pt idx="5496" formatCode="General">
                  <c:v>2.16972318616327</c:v>
                </c:pt>
                <c:pt idx="5497" formatCode="General">
                  <c:v>2.1699771715088199</c:v>
                </c:pt>
                <c:pt idx="5498" formatCode="General">
                  <c:v>2.1702625553229198</c:v>
                </c:pt>
                <c:pt idx="5499" formatCode="General">
                  <c:v>2.17057719887698</c:v>
                </c:pt>
                <c:pt idx="5500" formatCode="General">
                  <c:v>2.1709186823077098</c:v>
                </c:pt>
                <c:pt idx="5501" formatCode="General">
                  <c:v>2.17128431321551</c:v>
                </c:pt>
                <c:pt idx="5502" formatCode="General">
                  <c:v>2.1716711391400101</c:v>
                </c:pt>
                <c:pt idx="5503" formatCode="General">
                  <c:v>2.1720759643854901</c:v>
                </c:pt>
                <c:pt idx="5504" formatCode="General">
                  <c:v>2.1724953713505202</c:v>
                </c:pt>
                <c:pt idx="5505" formatCode="General">
                  <c:v>2.1729257461647</c:v>
                </c:pt>
                <c:pt idx="5506" formatCode="General">
                  <c:v>2.1733633081072998</c:v>
                </c:pt>
                <c:pt idx="5507" formatCode="General">
                  <c:v>2.1738041420259901</c:v>
                </c:pt>
                <c:pt idx="5508" formatCode="General">
                  <c:v>2.17424423282913</c:v>
                </c:pt>
                <c:pt idx="5509" formatCode="General">
                  <c:v>2.1746795011107598</c:v>
                </c:pt>
                <c:pt idx="5510" formatCode="General">
                  <c:v>2.1751058390832601</c:v>
                </c:pt>
                <c:pt idx="5511" formatCode="General">
                  <c:v>2.1755191462183099</c:v>
                </c:pt>
                <c:pt idx="5512" formatCode="General">
                  <c:v>2.1759153642923001</c:v>
                </c:pt>
                <c:pt idx="5513" formatCode="General">
                  <c:v>2.1762905118464202</c:v>
                </c:pt>
                <c:pt idx="5514" formatCode="General">
                  <c:v>2.17664071834752</c:v>
                </c:pt>
                <c:pt idx="5515" formatCode="General">
                  <c:v>2.1769622585169501</c:v>
                </c:pt>
                <c:pt idx="5516" formatCode="General">
                  <c:v>2.1772515873373299</c:v>
                </c:pt>
                <c:pt idx="5517" formatCode="General">
                  <c:v>2.1775053761270802</c:v>
                </c:pt>
                <c:pt idx="5518" formatCode="General">
                  <c:v>2.1777205497896199</c:v>
                </c:pt>
                <c:pt idx="5519" formatCode="General">
                  <c:v>2.1778943249293001</c:v>
                </c:pt>
                <c:pt idx="5520" formatCode="General">
                  <c:v>2.1780242480374201</c:v>
                </c:pt>
                <c:pt idx="5521" formatCode="General">
                  <c:v>2.1781082324676699</c:v>
                </c:pt>
                <c:pt idx="5522" formatCode="General">
                  <c:v>2.1781445925295002</c:v>
                </c:pt>
                <c:pt idx="5523" formatCode="General">
                  <c:v>2.1781320728083</c:v>
                </c:pt>
                <c:pt idx="5524" formatCode="General">
                  <c:v>2.1780698708302899</c:v>
                </c:pt>
                <c:pt idx="5525" formatCode="General">
                  <c:v>2.17795765144424</c:v>
                </c:pt>
                <c:pt idx="5526" formatCode="General">
                  <c:v>2.1777955517674399</c:v>
                </c:pt>
                <c:pt idx="5527" formatCode="General">
                  <c:v>2.1775841761755199</c:v>
                </c:pt>
                <c:pt idx="5528" formatCode="General">
                  <c:v>2.17732458151439</c:v>
                </c:pt>
                <c:pt idx="5529" formatCode="General">
                  <c:v>2.17701825337919</c:v>
                </c:pt>
                <c:pt idx="5530" formatCode="General">
                  <c:v>2.1766670748530799</c:v>
                </c:pt>
                <c:pt idx="5531" formatCode="General">
                  <c:v>2.1762732894676202</c:v>
                </c:pt>
                <c:pt idx="5532" formatCode="General">
                  <c:v>2.1758394603113098</c:v>
                </c:pt>
                <c:pt idx="5533" formatCode="General">
                  <c:v>2.1753684271812199</c:v>
                </c:pt>
                <c:pt idx="5534" formatCode="General">
                  <c:v>2.1748632634810101</c:v>
                </c:pt>
                <c:pt idx="5535" formatCode="General">
                  <c:v>2.17432723426607</c:v>
                </c:pt>
                <c:pt idx="5536" formatCode="General">
                  <c:v>2.17376375647867</c:v>
                </c:pt>
                <c:pt idx="5537" formatCode="General">
                  <c:v>2.1731763620499698</c:v>
                </c:pt>
                <c:pt idx="5538" formatCode="General">
                  <c:v>2.1725686642106599</c:v>
                </c:pt>
                <c:pt idx="5539" formatCode="General">
                  <c:v>2.17194432706984</c:v>
                </c:pt>
                <c:pt idx="5540" formatCode="General">
                  <c:v>2.1713070383051498</c:v>
                </c:pt>
                <c:pt idx="5541" formatCode="General">
                  <c:v>2.1706604846564002</c:v>
                </c:pt>
                <c:pt idx="5542" formatCode="General">
                  <c:v>2.17000832982571</c:v>
                </c:pt>
                <c:pt idx="5543" formatCode="General">
                  <c:v>2.1693541943493901</c:v>
                </c:pt>
                <c:pt idx="5544" formatCode="General">
                  <c:v>2.1687016370110501</c:v>
                </c:pt>
                <c:pt idx="5545" formatCode="General">
                  <c:v>2.1680541916684199</c:v>
                </c:pt>
                <c:pt idx="5546" formatCode="General">
                  <c:v>2.1674151345781998</c:v>
                </c:pt>
                <c:pt idx="5547" formatCode="General">
                  <c:v>2.1667877908839399</c:v>
                </c:pt>
                <c:pt idx="5548" formatCode="General">
                  <c:v>2.1661753048593102</c:v>
                </c:pt>
                <c:pt idx="5549" formatCode="General">
                  <c:v>2.1655806777697801</c:v>
                </c:pt>
                <c:pt idx="5550" formatCode="General">
                  <c:v>2.1650067527538499</c:v>
                </c:pt>
                <c:pt idx="5551" formatCode="General">
                  <c:v>2.1644562000749898</c:v>
                </c:pt>
                <c:pt idx="5552" formatCode="General">
                  <c:v>2.1639315028877499</c:v>
                </c:pt>
                <c:pt idx="5553" formatCode="General">
                  <c:v>2.1634349437035501</c:v>
                </c:pt>
                <c:pt idx="5554" formatCode="General">
                  <c:v>2.1629685917539798</c:v>
                </c:pt>
                <c:pt idx="5555" formatCode="General">
                  <c:v>2.1625342914287802</c:v>
                </c:pt>
                <c:pt idx="5556" formatCode="General">
                  <c:v>2.1621336519094898</c:v>
                </c:pt>
                <c:pt idx="5557" formatCode="General">
                  <c:v>2.1617680380339102</c:v>
                </c:pt>
                <c:pt idx="5558" formatCode="General">
                  <c:v>2.1614385623199301</c:v>
                </c:pt>
                <c:pt idx="5559" formatCode="General">
                  <c:v>2.16114607797007</c:v>
                </c:pt>
                <c:pt idx="5560" formatCode="General">
                  <c:v>2.1608911725903601</c:v>
                </c:pt>
                <c:pt idx="5561" formatCode="General">
                  <c:v>2.1606741623136401</c:v>
                </c:pt>
                <c:pt idx="5562" formatCode="General">
                  <c:v>2.1604950860390502</c:v>
                </c:pt>
                <c:pt idx="5563" formatCode="General">
                  <c:v>2.1603536995955799</c:v>
                </c:pt>
                <c:pt idx="5564" formatCode="General">
                  <c:v>2.1602494698078698</c:v>
                </c:pt>
                <c:pt idx="5565" formatCode="General">
                  <c:v>2.1601815686675501</c:v>
                </c:pt>
                <c:pt idx="5566" formatCode="General">
                  <c:v>2.1601488680633301</c:v>
                </c:pt>
                <c:pt idx="5567" formatCode="General">
                  <c:v>2.1601499357547702</c:v>
                </c:pt>
                <c:pt idx="5568" formatCode="General">
                  <c:v>2.1601830334480501</c:v>
                </c:pt>
                <c:pt idx="5569" formatCode="General">
                  <c:v>2.1602461179095198</c:v>
                </c:pt>
                <c:pt idx="5570" formatCode="General">
                  <c:v>2.16033684601374</c:v>
                </c:pt>
                <c:pt idx="5571" formatCode="General">
                  <c:v>2.1604525844635498</c:v>
                </c:pt>
                <c:pt idx="5572" formatCode="General">
                  <c:v>2.1605904246563501</c:v>
                </c:pt>
                <c:pt idx="5573" formatCode="General">
                  <c:v>2.1607472028365602</c:v>
                </c:pt>
                <c:pt idx="5574" formatCode="General">
                  <c:v>2.16091952531169</c:v>
                </c:pt>
                <c:pt idx="5575" formatCode="General">
                  <c:v>2.1611037981677099</c:v>
                </c:pt>
                <c:pt idx="5576" formatCode="General">
                  <c:v>2.1612962606427701</c:v>
                </c:pt>
                <c:pt idx="5577" formatCode="General">
                  <c:v>2.1614930211417702</c:v>
                </c:pt>
                <c:pt idx="5578" formatCode="General">
                  <c:v>2.1616900948209898</c:v>
                </c:pt>
                <c:pt idx="5579" formatCode="General">
                  <c:v>2.1618834417439801</c:v>
                </c:pt>
                <c:pt idx="5580" formatCode="General">
                  <c:v>2.16206900479551</c:v>
                </c:pt>
                <c:pt idx="5581" formatCode="General">
                  <c:v>2.1622427468077801</c:v>
                </c:pt>
                <c:pt idx="5582" formatCode="General">
                  <c:v>2.1624006866594598</c:v>
                </c:pt>
                <c:pt idx="5583" formatCode="General">
                  <c:v>2.1625389344013501</c:v>
                </c:pt>
                <c:pt idx="5584" formatCode="General">
                  <c:v>2.1626537256914302</c:v>
                </c:pt>
                <c:pt idx="5585" formatCode="General">
                  <c:v>2.1627414559413598</c:v>
                </c:pt>
                <c:pt idx="5586" formatCode="General">
                  <c:v>2.1627987145574998</c:v>
                </c:pt>
                <c:pt idx="5587" formatCode="General">
                  <c:v>2.1628223194948002</c:v>
                </c:pt>
                <c:pt idx="5588" formatCode="General">
                  <c:v>2.1628093520499001</c:v>
                </c:pt>
                <c:pt idx="5589" formatCode="General">
                  <c:v>2.16275719144401</c:v>
                </c:pt>
                <c:pt idx="5590" formatCode="General">
                  <c:v>2.16266354834899</c:v>
                </c:pt>
                <c:pt idx="5591" formatCode="General">
                  <c:v>2.1625264961638999</c:v>
                </c:pt>
                <c:pt idx="5592" formatCode="General">
                  <c:v>2.1623444986229501</c:v>
                </c:pt>
                <c:pt idx="5593" formatCode="General">
                  <c:v>2.1621164322577799</c:v>
                </c:pt>
                <c:pt idx="5594" formatCode="General">
                  <c:v>2.1618416023712399</c:v>
                </c:pt>
                <c:pt idx="5595" formatCode="General">
                  <c:v>2.1615197514925</c:v>
                </c:pt>
                <c:pt idx="5596" formatCode="General">
                  <c:v>2.1611510597314401</c:v>
                </c:pt>
                <c:pt idx="5597" formatCode="General">
                  <c:v>2.1607361369687199</c:v>
                </c:pt>
                <c:pt idx="5598" formatCode="General">
                  <c:v>2.1602760073313099</c:v>
                </c:pt>
                <c:pt idx="5599" formatCode="General">
                  <c:v>2.1597720868469601</c:v>
                </c:pt>
                <c:pt idx="5600" formatCode="General">
                  <c:v>2.1592261554929202</c:v>
                </c:pt>
                <c:pt idx="5601" formatCode="General">
                  <c:v>2.15864032503351</c:v>
                </c:pt>
                <c:pt idx="5602" formatCode="General">
                  <c:v>2.1580170040760698</c:v>
                </c:pt>
                <c:pt idx="5603" formatCode="General">
                  <c:v>2.1573588616889099</c:v>
                </c:pt>
                <c:pt idx="5604" formatCode="General">
                  <c:v>2.1566687907493001</c:v>
                </c:pt>
                <c:pt idx="5605" formatCode="General">
                  <c:v>2.1559498719634198</c:v>
                </c:pt>
                <c:pt idx="5606" formatCode="General">
                  <c:v>2.1552053392563901</c:v>
                </c:pt>
                <c:pt idx="5607" formatCode="General">
                  <c:v>2.1544385469969098</c:v>
                </c:pt>
                <c:pt idx="5608" formatCode="General">
                  <c:v>2.15365293931539</c:v>
                </c:pt>
                <c:pt idx="5609" formatCode="General">
                  <c:v>2.1528520216065199</c:v>
                </c:pt>
                <c:pt idx="5610" formatCode="General">
                  <c:v>2.1520393341789301</c:v>
                </c:pt>
                <c:pt idx="5611" formatCode="General">
                  <c:v>2.1512184279253499</c:v>
                </c:pt>
                <c:pt idx="5612" formatCode="General">
                  <c:v>2.1503928418303402</c:v>
                </c:pt>
                <c:pt idx="5613" formatCode="General">
                  <c:v>2.1495660821051601</c:v>
                </c:pt>
                <c:pt idx="5614" formatCode="General">
                  <c:v>2.1487416027345398</c:v>
                </c:pt>
                <c:pt idx="5615" formatCode="General">
                  <c:v>2.1479227872334898</c:v>
                </c:pt>
                <c:pt idx="5616" formatCode="General">
                  <c:v>2.1471129314395698</c:v>
                </c:pt>
                <c:pt idx="5617" formatCode="General">
                  <c:v>2.1463152272034001</c:v>
                </c:pt>
                <c:pt idx="5618" formatCode="General">
                  <c:v>2.1455327468831</c:v>
                </c:pt>
                <c:pt idx="5619" formatCode="General">
                  <c:v>2.1447684285927999</c:v>
                </c:pt>
                <c:pt idx="5620" formatCode="General">
                  <c:v>2.1440251121343201</c:v>
                </c:pt>
                <c:pt idx="5621" formatCode="General">
                  <c:v>2.1433053269995002</c:v>
                </c:pt>
                <c:pt idx="5622" formatCode="General">
                  <c:v>2.1426115765831999</c:v>
                </c:pt>
                <c:pt idx="5623" formatCode="General">
                  <c:v>2.1419461297612901</c:v>
                </c:pt>
                <c:pt idx="5624" formatCode="General">
                  <c:v>2.1413110590638702</c:v>
                </c:pt>
                <c:pt idx="5625" formatCode="General">
                  <c:v>2.1407082306589</c:v>
                </c:pt>
                <c:pt idx="5626" formatCode="General">
                  <c:v>2.1401392949918199</c:v>
                </c:pt>
                <c:pt idx="5627" formatCode="General">
                  <c:v>2.1396056778919799</c:v>
                </c:pt>
                <c:pt idx="5628" formatCode="General">
                  <c:v>2.1391085718980101</c:v>
                </c:pt>
                <c:pt idx="5629" formatCode="General">
                  <c:v>2.1386489275247</c:v>
                </c:pt>
                <c:pt idx="5630" formatCode="General">
                  <c:v>2.1382274442128302</c:v>
                </c:pt>
                <c:pt idx="5631" formatCode="General">
                  <c:v>2.1378445607801599</c:v>
                </c:pt>
                <c:pt idx="5632" formatCode="General">
                  <c:v>2.13750044533296</c:v>
                </c:pt>
                <c:pt idx="5633" formatCode="General">
                  <c:v>2.1371949847917899</c:v>
                </c:pt>
                <c:pt idx="5634" formatCode="General">
                  <c:v>2.13692777441437</c:v>
                </c:pt>
                <c:pt idx="5635" formatCode="General">
                  <c:v>2.13669810793118</c:v>
                </c:pt>
                <c:pt idx="5636" formatCode="General">
                  <c:v>2.1365049691112699</c:v>
                </c:pt>
                <c:pt idx="5637" formatCode="General">
                  <c:v>2.13634702571153</c:v>
                </c:pt>
                <c:pt idx="5638" formatCode="General">
                  <c:v>2.13622262680691</c:v>
                </c:pt>
                <c:pt idx="5639" formatCode="General">
                  <c:v>2.1361298044347699</c:v>
                </c:pt>
                <c:pt idx="5640" formatCode="General">
                  <c:v>2.1360662803159198</c:v>
                </c:pt>
                <c:pt idx="5641" formatCode="General">
                  <c:v>2.1360294781509999</c:v>
                </c:pt>
                <c:pt idx="5642" formatCode="General">
                  <c:v>2.1360165416627002</c:v>
                </c:pt>
                <c:pt idx="5643" formatCode="General">
                  <c:v>2.1360243581977998</c:v>
                </c:pt>
                <c:pt idx="5644" formatCode="General">
                  <c:v>2.13604958735865</c:v>
                </c:pt>
                <c:pt idx="5645" formatCode="General">
                  <c:v>2.1360886938413199</c:v>
                </c:pt>
                <c:pt idx="5646" formatCode="General">
                  <c:v>2.1361379834499701</c:v>
                </c:pt>
                <c:pt idx="5647" formatCode="General">
                  <c:v>2.1361936411570799</c:v>
                </c:pt>
                <c:pt idx="5648" formatCode="General">
                  <c:v>2.1362517700980401</c:v>
                </c:pt>
                <c:pt idx="5649" formatCode="General">
                  <c:v>2.1363084305189499</c:v>
                </c:pt>
                <c:pt idx="5650" formatCode="General">
                  <c:v>2.1363596779196099</c:v>
                </c:pt>
                <c:pt idx="5651" formatCode="General">
                  <c:v>2.13640159991427</c:v>
                </c:pt>
                <c:pt idx="5652" formatCode="General">
                  <c:v>2.1364303516280501</c:v>
                </c:pt>
                <c:pt idx="5653" formatCode="General">
                  <c:v>2.1364421897088599</c:v>
                </c:pt>
                <c:pt idx="5654" formatCode="General">
                  <c:v>2.1364335052207202</c:v>
                </c:pt>
                <c:pt idx="5655" formatCode="General">
                  <c:v>2.1364008557601002</c:v>
                </c:pt>
                <c:pt idx="5656" formatCode="General">
                  <c:v>2.1363409970884701</c:v>
                </c:pt>
                <c:pt idx="5657" formatCode="General">
                  <c:v>2.1362509144066002</c:v>
                </c:pt>
                <c:pt idx="5658" formatCode="General">
                  <c:v>2.13612785313788</c:v>
                </c:pt>
                <c:pt idx="5659" formatCode="General">
                  <c:v>2.1359693487853302</c:v>
                </c:pt>
                <c:pt idx="5660" formatCode="General">
                  <c:v>2.1357732551363302</c:v>
                </c:pt>
                <c:pt idx="5661" formatCode="General">
                  <c:v>2.1355377698660298</c:v>
                </c:pt>
                <c:pt idx="5662" formatCode="General">
                  <c:v>2.13526145648046</c:v>
                </c:pt>
                <c:pt idx="5663" formatCode="General">
                  <c:v>2.13494326156605</c:v>
                </c:pt>
                <c:pt idx="5664" formatCode="General">
                  <c:v>2.13458252647359</c:v>
                </c:pt>
                <c:pt idx="5665" formatCode="General">
                  <c:v>2.1341789928361301</c:v>
                </c:pt>
                <c:pt idx="5666" formatCode="General">
                  <c:v>2.1337328016590398</c:v>
                </c:pt>
                <c:pt idx="5667" formatCode="General">
                  <c:v>2.1332444860768298</c:v>
                </c:pt>
                <c:pt idx="5668" formatCode="General">
                  <c:v>2.1327149581973499</c:v>
                </c:pt>
                <c:pt idx="5669" formatCode="General">
                  <c:v>2.1321454907137398</c:v>
                </c:pt>
                <c:pt idx="5670" formatCode="General">
                  <c:v>2.13153769413822</c:v>
                </c:pt>
                <c:pt idx="5671" formatCode="General">
                  <c:v>2.1308934905953798</c:v>
                </c:pt>
                <c:pt idx="5672" formatCode="General">
                  <c:v>2.1302150851166801</c:v>
                </c:pt>
                <c:pt idx="5673" formatCode="General">
                  <c:v>2.1295049353198099</c:v>
                </c:pt>
                <c:pt idx="5674" formatCode="General">
                  <c:v>2.1287657202579702</c:v>
                </c:pt>
                <c:pt idx="5675" formatCode="General">
                  <c:v>2.1280003091044</c:v>
                </c:pt>
                <c:pt idx="5676" formatCode="General">
                  <c:v>2.12721173021278</c:v>
                </c:pt>
                <c:pt idx="5677" formatCode="General">
                  <c:v>2.12640314097411</c:v>
                </c:pt>
                <c:pt idx="5678" formatCode="General">
                  <c:v>2.1255777987827398</c:v>
                </c:pt>
                <c:pt idx="5679" formatCode="General">
                  <c:v>2.12473903332981</c:v>
                </c:pt>
                <c:pt idx="5680" formatCode="General">
                  <c:v>2.1238902203625201</c:v>
                </c:pt>
                <c:pt idx="5681" formatCode="General">
                  <c:v>2.1230347569817201</c:v>
                </c:pt>
                <c:pt idx="5682" formatCode="General">
                  <c:v>2.1221760384971602</c:v>
                </c:pt>
                <c:pt idx="5683" formatCode="General">
                  <c:v>2.1213174368195999</c:v>
                </c:pt>
                <c:pt idx="5684" formatCode="General">
                  <c:v>2.12046228033969</c:v>
                </c:pt>
                <c:pt idx="5685" formatCode="General">
                  <c:v>2.1196138352258802</c:v>
                </c:pt>
                <c:pt idx="5686" formatCode="General">
                  <c:v>2.1187752880649202</c:v>
                </c:pt>
                <c:pt idx="5687" formatCode="General">
                  <c:v>2.1179497297674699</c:v>
                </c:pt>
                <c:pt idx="5688" formatCode="General">
                  <c:v>2.1171401406635399</c:v>
                </c:pt>
                <c:pt idx="5689" formatCode="General">
                  <c:v>2.1163493767152599</c:v>
                </c:pt>
                <c:pt idx="5690" formatCode="General">
                  <c:v>2.11558015677207</c:v>
                </c:pt>
                <c:pt idx="5691" formatCode="General">
                  <c:v>2.1148350507817901</c:v>
                </c:pt>
                <c:pt idx="5692" formatCode="General">
                  <c:v>2.1141164688480898</c:v>
                </c:pt>
                <c:pt idx="5693" formatCode="General">
                  <c:v>2.1134266509883801</c:v>
                </c:pt>
                <c:pt idx="5694" formatCode="General">
                  <c:v>2.1127676574010699</c:v>
                </c:pt>
                <c:pt idx="5695" formatCode="General">
                  <c:v>2.1121413590024201</c:v>
                </c:pt>
                <c:pt idx="5696" formatCode="General">
                  <c:v>2.1115494754075201</c:v>
                </c:pt>
                <c:pt idx="5697" formatCode="General">
                  <c:v>2.11099337634682</c:v>
                </c:pt>
                <c:pt idx="5698" formatCode="General">
                  <c:v>2.1104743529934802</c:v>
                </c:pt>
                <c:pt idx="5699" formatCode="General">
                  <c:v>2.10999341995374</c:v>
                </c:pt>
                <c:pt idx="5700" formatCode="General">
                  <c:v>2.1095513496256499</c:v>
                </c:pt>
                <c:pt idx="5701" formatCode="General">
                  <c:v>2.10914865923553</c:v>
                </c:pt>
                <c:pt idx="5702" formatCode="General">
                  <c:v>2.1087855972804199</c:v>
                </c:pt>
                <c:pt idx="5703" formatCode="General">
                  <c:v>2.10846212986131</c:v>
                </c:pt>
                <c:pt idx="5704" formatCode="General">
                  <c:v>2.1081779276045398</c:v>
                </c:pt>
                <c:pt idx="5705" formatCode="General">
                  <c:v>2.1079323540430202</c:v>
                </c:pt>
                <c:pt idx="5706" formatCode="General">
                  <c:v>2.1077244564387998</c:v>
                </c:pt>
                <c:pt idx="5707" formatCode="General">
                  <c:v>2.1075529600540102</c:v>
                </c:pt>
                <c:pt idx="5708" formatCode="General">
                  <c:v>2.1074162668077099</c:v>
                </c:pt>
                <c:pt idx="5709" formatCode="General">
                  <c:v>2.1073124590932499</c:v>
                </c:pt>
                <c:pt idx="5710" formatCode="General">
                  <c:v>2.1072393092861699</c:v>
                </c:pt>
                <c:pt idx="5711" formatCode="General">
                  <c:v>2.10719429516812</c:v>
                </c:pt>
                <c:pt idx="5712" formatCode="General">
                  <c:v>2.1071746211569198</c:v>
                </c:pt>
                <c:pt idx="5713" formatCode="General">
                  <c:v>2.1071772448982302</c:v>
                </c:pt>
                <c:pt idx="5714" formatCode="General">
                  <c:v>2.1071989084751399</c:v>
                </c:pt>
                <c:pt idx="5715" formatCode="General">
                  <c:v>2.1072361732572</c:v>
                </c:pt>
                <c:pt idx="5716" formatCode="General">
                  <c:v>2.1072854572654398</c:v>
                </c:pt>
                <c:pt idx="5717" formatCode="General">
                  <c:v>2.1073430738885301</c:v>
                </c:pt>
                <c:pt idx="5718" formatCode="General">
                  <c:v>2.10740527085159</c:v>
                </c:pt>
                <c:pt idx="5719" formatCode="General">
                  <c:v>2.1074682685016399</c:v>
                </c:pt>
                <c:pt idx="5720" formatCode="General">
                  <c:v>2.1075282967113398</c:v>
                </c:pt>
                <c:pt idx="5721" formatCode="General">
                  <c:v>2.10758162997903</c:v>
                </c:pt>
                <c:pt idx="5722" formatCode="General">
                  <c:v>2.1076246205807898</c:v>
                </c:pt>
                <c:pt idx="5723" formatCode="General">
                  <c:v>2.10765372986639</c:v>
                </c:pt>
                <c:pt idx="5724" formatCode="General">
                  <c:v>2.10766555795156</c:v>
                </c:pt>
                <c:pt idx="5725" formatCode="General">
                  <c:v>2.1076568721220998</c:v>
                </c:pt>
                <c:pt idx="5726" formatCode="General">
                  <c:v>2.10762463422359</c:v>
                </c:pt>
                <c:pt idx="5727" formatCode="General">
                  <c:v>2.1075660271785499</c:v>
                </c:pt>
                <c:pt idx="5728" formatCode="General">
                  <c:v>2.1074784805775102</c:v>
                </c:pt>
                <c:pt idx="5729" formatCode="General">
                  <c:v>2.1073596950721298</c:v>
                </c:pt>
                <c:pt idx="5730" formatCode="General">
                  <c:v>2.1072076651002298</c:v>
                </c:pt>
                <c:pt idx="5731" formatCode="General">
                  <c:v>2.1070206993290799</c:v>
                </c:pt>
                <c:pt idx="5732" formatCode="General">
                  <c:v>2.1067974381411401</c:v>
                </c:pt>
                <c:pt idx="5733" formatCode="General">
                  <c:v>2.1065368675111502</c:v>
                </c:pt>
                <c:pt idx="5734" formatCode="General">
                  <c:v>2.1062383287276698</c:v>
                </c:pt>
                <c:pt idx="5735" formatCode="General">
                  <c:v>2.1059015235738001</c:v>
                </c:pt>
                <c:pt idx="5736" formatCode="General">
                  <c:v>2.10552651477356</c:v>
                </c:pt>
                <c:pt idx="5737" formatCode="General">
                  <c:v>2.1051137217048401</c:v>
                </c:pt>
                <c:pt idx="5738" formatCode="General">
                  <c:v>2.1046639115557402</c:v>
                </c:pt>
                <c:pt idx="5739" formatCode="General">
                  <c:v>2.10417818624382</c:v>
                </c:pt>
                <c:pt idx="5740" formatCode="General">
                  <c:v>2.1036579655245098</c:v>
                </c:pt>
                <c:pt idx="5741" formatCode="General">
                  <c:v>2.1031049667856698</c:v>
                </c:pt>
                <c:pt idx="5742" formatCode="General">
                  <c:v>2.1025211820663898</c:v>
                </c:pt>
                <c:pt idx="5743" formatCode="General">
                  <c:v>2.1019088528571999</c:v>
                </c:pt>
                <c:pt idx="5744" formatCode="General">
                  <c:v>2.10127044323918</c:v>
                </c:pt>
                <c:pt idx="5745" formatCode="General">
                  <c:v>2.1006086119071901</c:v>
                </c:pt>
                <c:pt idx="5746" formatCode="General">
                  <c:v>2.0999261835979901</c:v>
                </c:pt>
                <c:pt idx="5747" formatCode="General">
                  <c:v>2.0992261204085398</c:v>
                </c:pt>
                <c:pt idx="5748" formatCode="General">
                  <c:v>2.0985114934443998</c:v>
                </c:pt>
                <c:pt idx="5749" formatCode="General">
                  <c:v>2.0977854551831898</c:v>
                </c:pt>
                <c:pt idx="5750" formatCode="General">
                  <c:v>2.0970512128762899</c:v>
                </c:pt>
                <c:pt idx="5751" formatCode="General">
                  <c:v>2.0963120032460201</c:v>
                </c:pt>
                <c:pt idx="5752" formatCode="General">
                  <c:v>2.0955710686684599</c:v>
                </c:pt>
                <c:pt idx="5753" formatCode="General">
                  <c:v>2.0948316349678699</c:v>
                </c:pt>
                <c:pt idx="5754" formatCode="General">
                  <c:v>2.0940968908893498</c:v>
                </c:pt>
                <c:pt idx="5755" formatCode="General">
                  <c:v>2.0933699692642298</c:v>
                </c:pt>
                <c:pt idx="5756" formatCode="General">
                  <c:v>2.0926539298373101</c:v>
                </c:pt>
                <c:pt idx="5757" formatCode="General">
                  <c:v>2.0919517436856698</c:v>
                </c:pt>
                <c:pt idx="5758" formatCode="General">
                  <c:v>2.0912662791230998</c:v>
                </c:pt>
                <c:pt idx="5759" formatCode="General">
                  <c:v>2.0906002889490898</c:v>
                </c:pt>
                <c:pt idx="5760" formatCode="General">
                  <c:v>2.0899563988645999</c:v>
                </c:pt>
                <c:pt idx="5761" formatCode="General">
                  <c:v>2.0893370968370002</c:v>
                </c:pt>
                <c:pt idx="5762" formatCode="General">
                  <c:v>2.0887447231545799</c:v>
                </c:pt>
                <c:pt idx="5763" formatCode="General">
                  <c:v>2.0881814608705001</c:v>
                </c:pt>
                <c:pt idx="5764" formatCode="General">
                  <c:v>2.0876493263041001</c:v>
                </c:pt>
                <c:pt idx="5765" formatCode="General">
                  <c:v>2.0871501592522699</c:v>
                </c:pt>
                <c:pt idx="5766" formatCode="General">
                  <c:v>2.0866856125767601</c:v>
                </c:pt>
                <c:pt idx="5767" formatCode="General">
                  <c:v>2.0862571408827999</c:v>
                </c:pt>
                <c:pt idx="5768" formatCode="General">
                  <c:v>2.0858659880974999</c:v>
                </c:pt>
                <c:pt idx="5769" formatCode="General">
                  <c:v>2.0855131738935002</c:v>
                </c:pt>
                <c:pt idx="5770" formatCode="General">
                  <c:v>2.0851994790777</c:v>
                </c:pt>
                <c:pt idx="5771" formatCode="General">
                  <c:v>2.08492547497017</c:v>
                </c:pt>
                <c:pt idx="5772" formatCode="General">
                  <c:v>2.08469133008367</c:v>
                </c:pt>
                <c:pt idx="5773" formatCode="General">
                  <c:v>2.08449706034355</c:v>
                </c:pt>
                <c:pt idx="5774" formatCode="General">
                  <c:v>2.0843423396553198</c:v>
                </c:pt>
                <c:pt idx="5775" formatCode="General">
                  <c:v>2.0842265323646401</c:v>
                </c:pt>
                <c:pt idx="5776" formatCode="General">
                  <c:v>2.0841486853186701</c:v>
                </c:pt>
                <c:pt idx="5777" formatCode="General">
                  <c:v>2.0841075241582998</c:v>
                </c:pt>
                <c:pt idx="5778" formatCode="General">
                  <c:v>2.0841014546115901</c:v>
                </c:pt>
                <c:pt idx="5779" formatCode="General">
                  <c:v>2.0841285693466798</c:v>
                </c:pt>
                <c:pt idx="5780" formatCode="General">
                  <c:v>2.08418666067459</c:v>
                </c:pt>
                <c:pt idx="5781" formatCode="General">
                  <c:v>2.0842732390896499</c:v>
                </c:pt>
                <c:pt idx="5782" formatCode="General">
                  <c:v>2.0843855573227001</c:v>
                </c:pt>
                <c:pt idx="5783" formatCode="General">
                  <c:v>2.0845206392861599</c:v>
                </c:pt>
                <c:pt idx="5784" formatCode="General">
                  <c:v>2.08467531303714</c:v>
                </c:pt>
                <c:pt idx="5785" formatCode="General">
                  <c:v>2.08484624669943</c:v>
                </c:pt>
                <c:pt idx="5786" formatCode="General">
                  <c:v>2.0850299861853898</c:v>
                </c:pt>
                <c:pt idx="5787" formatCode="General">
                  <c:v>2.0852229935552899</c:v>
                </c:pt>
                <c:pt idx="5788" formatCode="General">
                  <c:v>2.0854216849440101</c:v>
                </c:pt>
                <c:pt idx="5789" formatCode="General">
                  <c:v>2.08562246716212</c:v>
                </c:pt>
                <c:pt idx="5790" formatCode="General">
                  <c:v>2.08582177231678</c:v>
                </c:pt>
                <c:pt idx="5791" formatCode="General">
                  <c:v>2.0860160900677398</c:v>
                </c:pt>
                <c:pt idx="5792" formatCode="General">
                  <c:v>2.08620199739899</c:v>
                </c:pt>
                <c:pt idx="5793" formatCode="General">
                  <c:v>2.0863761860133101</c:v>
                </c:pt>
                <c:pt idx="5794" formatCode="General">
                  <c:v>2.0865354876189102</c:v>
                </c:pt>
                <c:pt idx="5795" formatCode="General">
                  <c:v>2.08667689745673</c:v>
                </c:pt>
                <c:pt idx="5796" formatCode="General">
                  <c:v>2.08679759641426</c:v>
                </c:pt>
                <c:pt idx="5797" formatCode="General">
                  <c:v>2.0868949719954899</c:v>
                </c:pt>
                <c:pt idx="5798" formatCode="General">
                  <c:v>2.0869666382911198</c:v>
                </c:pt>
                <c:pt idx="5799" formatCode="General">
                  <c:v>2.0870104549433099</c:v>
                </c:pt>
                <c:pt idx="5800" formatCode="General">
                  <c:v>2.0870245449538101</c:v>
                </c:pt>
                <c:pt idx="5801" formatCode="General">
                  <c:v>2.08700731106252</c:v>
                </c:pt>
                <c:pt idx="5802" formatCode="General">
                  <c:v>2.0869574503398098</c:v>
                </c:pt>
                <c:pt idx="5803" formatCode="General">
                  <c:v>2.0868739665937599</c:v>
                </c:pt>
                <c:pt idx="5804" formatCode="General">
                  <c:v>2.0867561801894898</c:v>
                </c:pt>
                <c:pt idx="5805" formatCode="General">
                  <c:v>2.0866037349054198</c:v>
                </c:pt>
                <c:pt idx="5806" formatCode="General">
                  <c:v>2.0864166015031298</c:v>
                </c:pt>
                <c:pt idx="5807" formatCode="General">
                  <c:v>2.0861950777562299</c:v>
                </c:pt>
                <c:pt idx="5808" formatCode="General">
                  <c:v>2.08593978476654</c:v>
                </c:pt>
                <c:pt idx="5809" formatCode="General">
                  <c:v>2.0856516594901802</c:v>
                </c:pt>
                <c:pt idx="5810" formatCode="General">
                  <c:v>2.08533194349988</c:v>
                </c:pt>
                <c:pt idx="5811" formatCode="General">
                  <c:v>2.0849821681209901</c:v>
                </c:pt>
                <c:pt idx="5812" formatCode="General">
                  <c:v>2.0846041361915</c:v>
                </c:pt>
                <c:pt idx="5813" formatCode="General">
                  <c:v>2.08419990080538</c:v>
                </c:pt>
                <c:pt idx="5814" formatCode="General">
                  <c:v>2.0837717414947501</c:v>
                </c:pt>
                <c:pt idx="5815" formatCode="General">
                  <c:v>2.0833221383834601</c:v>
                </c:pt>
                <c:pt idx="5816" formatCode="General">
                  <c:v>2.0828537448948001</c:v>
                </c:pt>
                <c:pt idx="5817" formatCode="General">
                  <c:v>2.0823693596169099</c:v>
                </c:pt>
                <c:pt idx="5818" formatCode="General">
                  <c:v>2.0818718979195801</c:v>
                </c:pt>
                <c:pt idx="5819" formatCode="General">
                  <c:v>2.0813643638778001</c:v>
                </c:pt>
                <c:pt idx="5820" formatCode="General">
                  <c:v>2.0808498229960701</c:v>
                </c:pt>
                <c:pt idx="5821" formatCode="General">
                  <c:v>2.0803313761482101</c:v>
                </c:pt>
                <c:pt idx="5822" formatCode="General">
                  <c:v>2.07981213505846</c:v>
                </c:pt>
                <c:pt idx="5823" formatCode="General">
                  <c:v>2.07929519955607</c:v>
                </c:pt>
                <c:pt idx="5824" formatCode="General">
                  <c:v>2.0787836367433998</c:v>
                </c:pt>
                <c:pt idx="5825" formatCode="General">
                  <c:v>2.0782804621295101</c:v>
                </c:pt>
                <c:pt idx="5826" formatCode="General">
                  <c:v>2.0777886226999498</c:v>
                </c:pt>
                <c:pt idx="5827" formatCode="General">
                  <c:v>2.0773109818185498</c:v>
                </c:pt>
                <c:pt idx="5828" formatCode="General">
                  <c:v>2.0768503057882599</c:v>
                </c:pt>
                <c:pt idx="5829" formatCode="General">
                  <c:v>2.0764092518356101</c:v>
                </c:pt>
                <c:pt idx="5830" formatCode="General">
                  <c:v>2.0759903572259901</c:v>
                </c:pt>
                <c:pt idx="5831" formatCode="General">
                  <c:v>2.0755960291687998</c:v>
                </c:pt>
                <c:pt idx="5832" formatCode="General">
                  <c:v>2.07522853513407</c:v>
                </c:pt>
                <c:pt idx="5833" formatCode="General">
                  <c:v>2.0748899931829499</c:v>
                </c:pt>
                <c:pt idx="5834" formatCode="General">
                  <c:v>2.0745823619196502</c:v>
                </c:pt>
                <c:pt idx="5835" formatCode="General">
                  <c:v>2.0743074297083401</c:v>
                </c:pt>
                <c:pt idx="5836" formatCode="General">
                  <c:v>2.0740668028711799</c:v>
                </c:pt>
                <c:pt idx="5837" formatCode="General">
                  <c:v>2.0738618926942398</c:v>
                </c:pt>
                <c:pt idx="5838" formatCode="General">
                  <c:v>2.0736939012131201</c:v>
                </c:pt>
                <c:pt idx="5839" formatCode="General">
                  <c:v>2.0735638059229999</c:v>
                </c:pt>
                <c:pt idx="5840" formatCode="General">
                  <c:v>2.0734723437442399</c:v>
                </c:pt>
                <c:pt idx="5841" formatCode="General">
                  <c:v>2.07341999475956</c:v>
                </c:pt>
                <c:pt idx="5842" formatCode="General">
                  <c:v>2.0734069664039798</c:v>
                </c:pt>
                <c:pt idx="5843" formatCode="General">
                  <c:v>2.07343317891802</c:v>
                </c:pt>
                <c:pt idx="5844" formatCode="General">
                  <c:v>2.0734982529533501</c:v>
                </c:pt>
                <c:pt idx="5845" formatCode="General">
                  <c:v>2.0736015418453402</c:v>
                </c:pt>
                <c:pt idx="5846" formatCode="General">
                  <c:v>2.0737419607698899</c:v>
                </c:pt>
                <c:pt idx="5847" formatCode="General">
                  <c:v>2.0739182326855299</c:v>
                </c:pt>
                <c:pt idx="5848" formatCode="General">
                  <c:v>2.0741287293407402</c:v>
                </c:pt>
                <c:pt idx="5849" formatCode="General">
                  <c:v>2.0743715220226</c:v>
                </c:pt>
                <c:pt idx="5850" formatCode="General">
                  <c:v>2.0746443973587798</c:v>
                </c:pt>
                <c:pt idx="5851" formatCode="General">
                  <c:v>2.07494487862331</c:v>
                </c:pt>
                <c:pt idx="5852" formatCode="General">
                  <c:v>2.07527025207431</c:v>
                </c:pt>
                <c:pt idx="5853" formatCode="General">
                  <c:v>2.0756175975914601</c:v>
                </c:pt>
                <c:pt idx="5854" formatCode="General">
                  <c:v>2.0759838226649601</c:v>
                </c:pt>
                <c:pt idx="5855" formatCode="General">
                  <c:v>2.0763656986369301</c:v>
                </c:pt>
                <c:pt idx="5856" formatCode="General">
                  <c:v>2.0767598980254198</c:v>
                </c:pt>
                <c:pt idx="5857" formatCode="General">
                  <c:v>2.07716303178002</c:v>
                </c:pt>
                <c:pt idx="5858" formatCode="General">
                  <c:v>2.0775716854242301</c:v>
                </c:pt>
                <c:pt idx="5859" formatCode="General">
                  <c:v>2.0779824532235298</c:v>
                </c:pt>
                <c:pt idx="5860" formatCode="General">
                  <c:v>2.07839196975775</c:v>
                </c:pt>
                <c:pt idx="5861" formatCode="General">
                  <c:v>2.07879693854529</c:v>
                </c:pt>
                <c:pt idx="5862" formatCode="General">
                  <c:v>2.07919415763461</c:v>
                </c:pt>
                <c:pt idx="5863" formatCode="General">
                  <c:v>2.0795805423164202</c:v>
                </c:pt>
                <c:pt idx="5864" formatCode="General">
                  <c:v>2.0799531452949398</c:v>
                </c:pt>
                <c:pt idx="5865" formatCode="General">
                  <c:v>2.0803091747746301</c:v>
                </c:pt>
                <c:pt idx="5866" formatCode="General">
                  <c:v>2.0806460109654501</c:v>
                </c:pt>
                <c:pt idx="5867" formatCode="General">
                  <c:v>2.0809612214894102</c:v>
                </c:pt>
                <c:pt idx="5868" formatCode="General">
                  <c:v>2.0812525760953</c:v>
                </c:pt>
                <c:pt idx="5869" formatCode="General">
                  <c:v>2.0815180609722201</c:v>
                </c:pt>
                <c:pt idx="5870" formatCode="General">
                  <c:v>2.0817558928102602</c:v>
                </c:pt>
                <c:pt idx="5871" formatCode="General">
                  <c:v>2.0819645326031502</c:v>
                </c:pt>
                <c:pt idx="5872" formatCode="General">
                  <c:v>2.0821426990349301</c:v>
                </c:pt>
                <c:pt idx="5873" formatCode="General">
                  <c:v>2.0822893811503498</c:v>
                </c:pt>
                <c:pt idx="5874" formatCode="General">
                  <c:v>2.08240384988741</c:v>
                </c:pt>
                <c:pt idx="5875" formatCode="General">
                  <c:v>2.0824856679592498</c:v>
                </c:pt>
                <c:pt idx="5876" formatCode="General">
                  <c:v>2.0825346975202201</c:v>
                </c:pt>
                <c:pt idx="5877" formatCode="General">
                  <c:v>2.0825511050448</c:v>
                </c:pt>
                <c:pt idx="5878" formatCode="General">
                  <c:v>2.0825353628929202</c:v>
                </c:pt>
                <c:pt idx="5879" formatCode="General">
                  <c:v>2.0824882471297599</c:v>
                </c:pt>
                <c:pt idx="5880" formatCode="General">
                  <c:v>2.0824108313074201</c:v>
                </c:pt>
                <c:pt idx="5881" formatCode="General">
                  <c:v>2.0823044760877498</c:v>
                </c:pt>
                <c:pt idx="5882" formatCode="General">
                  <c:v>2.0821708147762599</c:v>
                </c:pt>
                <c:pt idx="5883" formatCode="General">
                  <c:v>2.0820117350275398</c:v>
                </c:pt>
                <c:pt idx="5884" formatCode="General">
                  <c:v>2.0818293571568498</c:v>
                </c:pt>
                <c:pt idx="5885" formatCode="General">
                  <c:v>2.0816260096362602</c:v>
                </c:pt>
                <c:pt idx="5886" formatCode="General">
                  <c:v>2.0814042024547299</c:v>
                </c:pt>
                <c:pt idx="5887" formatCode="General">
                  <c:v>2.0811665990770298</c:v>
                </c:pt>
                <c:pt idx="5888" formatCode="General">
                  <c:v>2.0809159877436301</c:v>
                </c:pt>
                <c:pt idx="5889" formatCode="General">
                  <c:v>2.0806552528179401</c:v>
                </c:pt>
                <c:pt idx="5890" formatCode="General">
                  <c:v>2.0803873468160599</c:v>
                </c:pt>
                <c:pt idx="5891" formatCode="General">
                  <c:v>2.0801152636558302</c:v>
                </c:pt>
                <c:pt idx="5892" formatCode="General">
                  <c:v>2.0798420135459099</c:v>
                </c:pt>
                <c:pt idx="5893" formatCode="General">
                  <c:v>2.0795705998120901</c:v>
                </c:pt>
                <c:pt idx="5894" formatCode="General">
                  <c:v>2.0793039978322101</c:v>
                </c:pt>
                <c:pt idx="5895" formatCode="General">
                  <c:v>2.0790451361303099</c:v>
                </c:pt>
                <c:pt idx="5896" formatCode="General">
                  <c:v>2.0787968795674101</c:v>
                </c:pt>
                <c:pt idx="5897" formatCode="General">
                  <c:v>2.0785620144646599</c:v>
                </c:pt>
                <c:pt idx="5898" formatCode="General">
                  <c:v>2.0783432354042501</c:v>
                </c:pt>
                <c:pt idx="5899" formatCode="General">
                  <c:v>2.0781431333793301</c:v>
                </c:pt>
                <c:pt idx="5900" formatCode="General">
                  <c:v>2.07796418490623</c:v>
                </c:pt>
                <c:pt idx="5901" formatCode="General">
                  <c:v>2.0778087416758901</c:v>
                </c:pt>
                <c:pt idx="5902" formatCode="General">
                  <c:v>2.0776790203101099</c:v>
                </c:pt>
                <c:pt idx="5903" formatCode="General">
                  <c:v>2.0775770918060998</c:v>
                </c:pt>
                <c:pt idx="5904" formatCode="General">
                  <c:v>2.0775048703038199</c:v>
                </c:pt>
                <c:pt idx="5905" formatCode="General">
                  <c:v>2.07746410089509</c:v>
                </c:pt>
                <c:pt idx="5906" formatCode="General">
                  <c:v>2.0774563463100701</c:v>
                </c:pt>
                <c:pt idx="5907" formatCode="General">
                  <c:v>2.0774829724607602</c:v>
                </c:pt>
                <c:pt idx="5908" formatCode="General">
                  <c:v>2.0775451329819998</c:v>
                </c:pt>
                <c:pt idx="5909" formatCode="General">
                  <c:v>2.0776437530795202</c:v>
                </c:pt>
                <c:pt idx="5910" formatCode="General">
                  <c:v>2.0777795131558698</c:v>
                </c:pt>
                <c:pt idx="5911" formatCode="General">
                  <c:v>2.07795283282814</c:v>
                </c:pt>
                <c:pt idx="5912" formatCode="General">
                  <c:v>2.07816385606325</c:v>
                </c:pt>
                <c:pt idx="5913" formatCode="General">
                  <c:v>2.0784124382279798</c:v>
                </c:pt>
                <c:pt idx="5914" formatCode="General">
                  <c:v>2.0786981358748702</c:v>
                </c:pt>
                <c:pt idx="5915" formatCode="General">
                  <c:v>2.0790202000585398</c:v>
                </c:pt>
                <c:pt idx="5916" formatCode="General">
                  <c:v>2.0793775738970401</c:v>
                </c:pt>
                <c:pt idx="5917" formatCode="General">
                  <c:v>2.0797688949627902</c:v>
                </c:pt>
                <c:pt idx="5918" formatCode="General">
                  <c:v>2.0801925029104198</c:v>
                </c:pt>
                <c:pt idx="5919" formatCode="General">
                  <c:v>2.0806464525320498</c:v>
                </c:pt>
                <c:pt idx="5920" formatCode="General">
                  <c:v>2.0811285722555399</c:v>
                </c:pt>
                <c:pt idx="5921" formatCode="General">
                  <c:v>2.0816363283667898</c:v>
                </c:pt>
                <c:pt idx="5922" formatCode="General">
                  <c:v>2.0821670903914899</c:v>
                </c:pt>
                <c:pt idx="5923" formatCode="General">
                  <c:v>2.0827180054526799</c:v>
                </c:pt>
                <c:pt idx="5924" formatCode="General">
                  <c:v>2.0832860716999599</c:v>
                </c:pt>
                <c:pt idx="5925" formatCode="General">
                  <c:v>2.0838681742146301</c:v>
                </c:pt>
                <c:pt idx="5926" formatCode="General">
                  <c:v>2.0844611213022799</c:v>
                </c:pt>
                <c:pt idx="5927" formatCode="General">
                  <c:v>2.0850616800316</c:v>
                </c:pt>
                <c:pt idx="5928" formatCode="General">
                  <c:v>2.0856666099962902</c:v>
                </c:pt>
                <c:pt idx="5929" formatCode="General">
                  <c:v>2.0862726944693799</c:v>
                </c:pt>
                <c:pt idx="5930" formatCode="General">
                  <c:v>2.0868767683678402</c:v>
                </c:pt>
                <c:pt idx="5931" formatCode="General">
                  <c:v>2.08747574272572</c:v>
                </c:pt>
                <c:pt idx="5932" formatCode="General">
                  <c:v>2.08806662565947</c:v>
                </c:pt>
                <c:pt idx="5933" formatCode="General">
                  <c:v>2.08864654007261</c:v>
                </c:pt>
                <c:pt idx="5934" formatCode="General">
                  <c:v>2.0892127385662498</c:v>
                </c:pt>
                <c:pt idx="5935" formatCode="General">
                  <c:v>2.0897626161800602</c:v>
                </c:pt>
                <c:pt idx="5936" formatCode="General">
                  <c:v>2.09029372167551</c:v>
                </c:pt>
                <c:pt idx="5937" formatCode="General">
                  <c:v>2.0908037680854301</c:v>
                </c:pt>
                <c:pt idx="5938" formatCode="General">
                  <c:v>2.0912906431943701</c:v>
                </c:pt>
                <c:pt idx="5939" formatCode="General">
                  <c:v>2.0917524204899798</c:v>
                </c:pt>
                <c:pt idx="5940" formatCode="General">
                  <c:v>2.0921873709466499</c:v>
                </c:pt>
                <c:pt idx="5941" formatCode="General">
                  <c:v>2.0925939757863499</c:v>
                </c:pt>
                <c:pt idx="5942" formatCode="General">
                  <c:v>2.0929709401227901</c:v>
                </c:pt>
                <c:pt idx="5943" formatCode="General">
                  <c:v>2.0933172071575901</c:v>
                </c:pt>
                <c:pt idx="5944" formatCode="General">
                  <c:v>2.0936319723806598</c:v>
                </c:pt>
                <c:pt idx="5945" formatCode="General">
                  <c:v>2.0939146970545699</c:v>
                </c:pt>
                <c:pt idx="5946" formatCode="General">
                  <c:v>2.0941651201524101</c:v>
                </c:pt>
                <c:pt idx="5947" formatCode="General">
                  <c:v>2.0943832678828902</c:v>
                </c:pt>
                <c:pt idx="5948" formatCode="General">
                  <c:v>2.09456945998142</c:v>
                </c:pt>
                <c:pt idx="5949" formatCode="General">
                  <c:v>2.0947243120672399</c:v>
                </c:pt>
                <c:pt idx="5950" formatCode="General">
                  <c:v>2.09484873355348</c:v>
                </c:pt>
                <c:pt idx="5951" formatCode="General">
                  <c:v>2.0949439208290399</c:v>
                </c:pt>
                <c:pt idx="5952" formatCode="General">
                  <c:v>2.0950113456873298</c:v>
                </c:pt>
                <c:pt idx="5953" formatCode="General">
                  <c:v>2.0950527392307401</c:v>
                </c:pt>
                <c:pt idx="5954" formatCode="General">
                  <c:v>2.0950700717100901</c:v>
                </c:pt>
                <c:pt idx="5955" formatCode="General">
                  <c:v>2.0950655289461499</c:v>
                </c:pt>
                <c:pt idx="5956" formatCode="General">
                  <c:v>2.0950414861132498</c:v>
                </c:pt>
                <c:pt idx="5957" formatCode="General">
                  <c:v>2.09500047973791</c:v>
                </c:pt>
                <c:pt idx="5958" formatCode="General">
                  <c:v>2.0949451787773499</c:v>
                </c:pt>
                <c:pt idx="5959" formatCode="General">
                  <c:v>2.0948783556010699</c:v>
                </c:pt>
                <c:pt idx="5960" formatCode="General">
                  <c:v>2.0948028576115298</c:v>
                </c:pt>
                <c:pt idx="5961" formatCode="General">
                  <c:v>2.0947215801193302</c:v>
                </c:pt>
                <c:pt idx="5962" formatCode="General">
                  <c:v>2.09463744094607</c:v>
                </c:pt>
                <c:pt idx="5963" formatCode="General">
                  <c:v>2.0945533570749202</c:v>
                </c:pt>
                <c:pt idx="5964" formatCode="General">
                  <c:v>2.09447222351525</c:v>
                </c:pt>
                <c:pt idx="5965" formatCode="General">
                  <c:v>2.0943968944005702</c:v>
                </c:pt>
                <c:pt idx="5966" formatCode="General">
                  <c:v>2.0943301662049101</c:v>
                </c:pt>
                <c:pt idx="5967" formatCode="General">
                  <c:v>2.0942747628467999</c:v>
                </c:pt>
                <c:pt idx="5968" formatCode="General">
                  <c:v>2.0942333223553402</c:v>
                </c:pt>
                <c:pt idx="5969" formatCode="General">
                  <c:v>2.09420838470407</c:v>
                </c:pt>
                <c:pt idx="5970" formatCode="General">
                  <c:v>2.0942023803774799</c:v>
                </c:pt>
                <c:pt idx="5971" formatCode="General">
                  <c:v>2.0942176192254398</c:v>
                </c:pt>
                <c:pt idx="5972" formatCode="General">
                  <c:v>2.0942562791839601</c:v>
                </c:pt>
                <c:pt idx="5973" formatCode="General">
                  <c:v>2.0943203944966799</c:v>
                </c:pt>
                <c:pt idx="5974" formatCode="General">
                  <c:v>2.0944118431583698</c:v>
                </c:pt>
                <c:pt idx="5975" formatCode="General">
                  <c:v>2.0945323334157</c:v>
                </c:pt>
                <c:pt idx="5976" formatCode="General">
                  <c:v>2.09468338929402</c:v>
                </c:pt>
                <c:pt idx="5977" formatCode="General">
                  <c:v>2.0948663352648902</c:v>
                </c:pt>
                <c:pt idx="5978" formatCode="General">
                  <c:v>2.0950822803163498</c:v>
                </c:pt>
                <c:pt idx="5979" formatCode="General">
                  <c:v>2.0953321018283</c:v>
                </c:pt>
                <c:pt idx="5980" formatCode="General">
                  <c:v>2.0956164297785498</c:v>
                </c:pt>
                <c:pt idx="5981" formatCode="General">
                  <c:v>2.09593563190414</c:v>
                </c:pt>
                <c:pt idx="5982" formatCode="General">
                  <c:v>2.0962898005106299</c:v>
                </c:pt>
                <c:pt idx="5983" formatCode="General">
                  <c:v>2.0966787416547299</c:v>
                </c:pt>
                <c:pt idx="5984" formatCode="General">
                  <c:v>2.0971019674192299</c:v>
                </c:pt>
                <c:pt idx="5985" formatCode="General">
                  <c:v>2.09755869195138</c:v>
                </c:pt>
                <c:pt idx="5986" formatCode="General">
                  <c:v>2.0980478318456099</c:v>
                </c:pt>
                <c:pt idx="5987" formatCode="General">
                  <c:v>2.0985680113187999</c:v>
                </c:pt>
                <c:pt idx="5988" formatCode="General">
                  <c:v>2.09911757245442</c:v>
                </c:pt>
                <c:pt idx="5989" formatCode="General">
                  <c:v>2.0996945905849902</c:v>
                </c:pt>
                <c:pt idx="5990" formatCode="General">
                  <c:v>2.1002968946512102</c:v>
                </c:pt>
                <c:pt idx="5991" formatCode="General">
                  <c:v>2.1009220921319001</c:v>
                </c:pt>
                <c:pt idx="5992" formatCode="General">
                  <c:v>2.10156759789988</c:v>
                </c:pt>
                <c:pt idx="5993" formatCode="General">
                  <c:v>2.1022306661430199</c:v>
                </c:pt>
                <c:pt idx="5994" formatCode="General">
                  <c:v>2.1029084623759999</c:v>
                </c:pt>
                <c:pt idx="5995" formatCode="General">
                  <c:v>2.10359794706521</c:v>
                </c:pt>
                <c:pt idx="5996" formatCode="General">
                  <c:v>2.1042961355292999</c:v>
                </c:pt>
                <c:pt idx="5997" formatCode="General">
                  <c:v>2.1049999818295002</c:v>
                </c:pt>
                <c:pt idx="5998" formatCode="General">
                  <c:v>2.1057064465953101</c:v>
                </c:pt>
                <c:pt idx="5999" formatCode="General">
                  <c:v>2.1064125245927201</c:v>
                </c:pt>
                <c:pt idx="6000" formatCode="General">
                  <c:v>2.10711526859868</c:v>
                </c:pt>
                <c:pt idx="6001" formatCode="General">
                  <c:v>2.1078118093703799</c:v>
                </c:pt>
                <c:pt idx="6002" formatCode="General">
                  <c:v>2.1084993718076399</c:v>
                </c:pt>
                <c:pt idx="6003" formatCode="General">
                  <c:v>2.10917528769733</c:v>
                </c:pt>
                <c:pt idx="6004" formatCode="General">
                  <c:v>2.1098370056754998</c:v>
                </c:pt>
                <c:pt idx="6005" formatCode="General">
                  <c:v>2.11048209922411</c:v>
                </c:pt>
                <c:pt idx="6006" formatCode="General">
                  <c:v>2.1111082736203501</c:v>
                </c:pt>
                <c:pt idx="6007" formatCode="General">
                  <c:v>2.1117133727688202</c:v>
                </c:pt>
                <c:pt idx="6008" formatCode="General">
                  <c:v>2.11229538676869</c:v>
                </c:pt>
                <c:pt idx="6009" formatCode="General">
                  <c:v>2.1128524609053798</c:v>
                </c:pt>
                <c:pt idx="6010" formatCode="General">
                  <c:v>2.1133829065232699</c:v>
                </c:pt>
                <c:pt idx="6011" formatCode="General">
                  <c:v>2.1138852139515301</c:v>
                </c:pt>
                <c:pt idx="6012" formatCode="General">
                  <c:v>2.1143580673459001</c:v>
                </c:pt>
                <c:pt idx="6013" formatCode="General">
                  <c:v>2.11480036100374</c:v>
                </c:pt>
                <c:pt idx="6014" formatCode="General">
                  <c:v>2.1152112164376899</c:v>
                </c:pt>
                <c:pt idx="6015" formatCode="General">
                  <c:v>2.1155899992821401</c:v>
                </c:pt>
                <c:pt idx="6016" formatCode="General">
                  <c:v>2.1159363349778499</c:v>
                </c:pt>
                <c:pt idx="6017" formatCode="General">
                  <c:v>2.1162501221464201</c:v>
                </c:pt>
                <c:pt idx="6018" formatCode="General">
                  <c:v>2.1165315426305802</c:v>
                </c:pt>
                <c:pt idx="6019" formatCode="General">
                  <c:v>2.1167810673319698</c:v>
                </c:pt>
                <c:pt idx="6020" formatCode="General">
                  <c:v>2.1169994572067701</c:v>
                </c:pt>
                <c:pt idx="6021" formatCode="General">
                  <c:v>2.1171877590591501</c:v>
                </c:pt>
                <c:pt idx="6022" formatCode="General">
                  <c:v>2.1173472960740698</c:v>
                </c:pt>
                <c:pt idx="6023" formatCode="General">
                  <c:v>2.1174796533267601</c:v>
                </c:pt>
                <c:pt idx="6024" formatCode="General">
                  <c:v>2.1175866587707102</c:v>
                </c:pt>
                <c:pt idx="6025" formatCode="General">
                  <c:v>2.1176703604187499</c:v>
                </c:pt>
                <c:pt idx="6026" formatCode="General">
                  <c:v>2.11773300058044</c:v>
                </c:pt>
                <c:pt idx="6027" formatCode="General">
                  <c:v>2.11777698809634</c:v>
                </c:pt>
                <c:pt idx="6028" formatCode="General">
                  <c:v>2.1178048695185998</c:v>
                </c:pt>
                <c:pt idx="6029" formatCode="General">
                  <c:v>2.1178193001338399</c:v>
                </c:pt>
                <c:pt idx="6030" formatCode="General">
                  <c:v>2.1178230156196798</c:v>
                </c:pt>
                <c:pt idx="6031" formatCode="General">
                  <c:v>2.1178188049848101</c:v>
                </c:pt>
                <c:pt idx="6032" formatCode="General">
                  <c:v>2.1178094852769398</c:v>
                </c:pt>
                <c:pt idx="6033" formatCode="General">
                  <c:v>2.1177978783681102</c:v>
                </c:pt>
                <c:pt idx="6034" formatCode="General">
                  <c:v>2.1177867899534699</c:v>
                </c:pt>
                <c:pt idx="6035" formatCode="General">
                  <c:v>2.1177789907389601</c:v>
                </c:pt>
                <c:pt idx="6036" formatCode="General">
                  <c:v>2.1177771996516102</c:v>
                </c:pt>
                <c:pt idx="6037" formatCode="General">
                  <c:v>2.1177840687919902</c:v>
                </c:pt>
                <c:pt idx="6038" formatCode="General">
                  <c:v>2.1178021697640101</c:v>
                </c:pt>
                <c:pt idx="6039" formatCode="General">
                  <c:v>2.1178339809667399</c:v>
                </c:pt>
                <c:pt idx="6040" formatCode="General">
                  <c:v>2.1178818754181101</c:v>
                </c:pt>
                <c:pt idx="6041" formatCode="General">
                  <c:v>2.1179481086992298</c:v>
                </c:pt>
                <c:pt idx="6042" formatCode="General">
                  <c:v>2.1180348066604799</c:v>
                </c:pt>
                <c:pt idx="6043" formatCode="General">
                  <c:v>2.1181439526103398</c:v>
                </c:pt>
                <c:pt idx="6044" formatCode="General">
                  <c:v>2.1182773738115599</c:v>
                </c:pt>
                <c:pt idx="6045" formatCode="General">
                  <c:v>2.1184367272278299</c:v>
                </c:pt>
                <c:pt idx="6046" formatCode="General">
                  <c:v>2.11862348459114</c:v>
                </c:pt>
                <c:pt idx="6047" formatCode="General">
                  <c:v>2.11883891698765</c:v>
                </c:pt>
                <c:pt idx="6048" formatCode="General">
                  <c:v>2.1190840792804102</c:v>
                </c:pt>
                <c:pt idx="6049" formatCode="General">
                  <c:v>2.1193597947956899</c:v>
                </c:pt>
                <c:pt idx="6050" formatCode="General">
                  <c:v>2.1196666407895499</c:v>
                </c:pt>
                <c:pt idx="6051" formatCode="General">
                  <c:v>2.1200049352793502</c:v>
                </c:pt>
                <c:pt idx="6052" formatCode="General">
                  <c:v>2.1203747258674102</c:v>
                </c:pt>
                <c:pt idx="6053" formatCode="General">
                  <c:v>2.1207757811971502</c:v>
                </c:pt>
                <c:pt idx="6054" formatCode="General">
                  <c:v>2.12120758566269</c:v>
                </c:pt>
                <c:pt idx="6055" formatCode="General">
                  <c:v>2.1216693379386</c:v>
                </c:pt>
                <c:pt idx="6056" formatCode="General">
                  <c:v>2.1221599538040601</c:v>
                </c:pt>
                <c:pt idx="6057" formatCode="General">
                  <c:v>2.12267807360459</c:v>
                </c:pt>
                <c:pt idx="6058" formatCode="General">
                  <c:v>2.1232220745268502</c:v>
                </c:pt>
                <c:pt idx="6059" formatCode="General">
                  <c:v>2.1237900876617299</c:v>
                </c:pt>
                <c:pt idx="6060" formatCode="General">
                  <c:v>2.1243800196076101</c:v>
                </c:pt>
                <c:pt idx="6061" formatCode="General">
                  <c:v>2.1249895781325101</c:v>
                </c:pt>
                <c:pt idx="6062" formatCode="General">
                  <c:v>2.1256163011876201</c:v>
                </c:pt>
                <c:pt idx="6063" formatCode="General">
                  <c:v>2.1262575883646999</c:v>
                </c:pt>
                <c:pt idx="6064" formatCode="General">
                  <c:v>2.12691073373656</c:v>
                </c:pt>
                <c:pt idx="6065" formatCode="General">
                  <c:v>2.1275729589313399</c:v>
                </c:pt>
                <c:pt idx="6066" formatCode="General">
                  <c:v>2.1282414452806302</c:v>
                </c:pt>
                <c:pt idx="6067" formatCode="General">
                  <c:v>2.1289133639570501</c:v>
                </c:pt>
                <c:pt idx="6068" formatCode="General">
                  <c:v>2.1295859031762601</c:v>
                </c:pt>
                <c:pt idx="6069" formatCode="General">
                  <c:v>2.1302563293152801</c:v>
                </c:pt>
                <c:pt idx="6070" formatCode="General">
                  <c:v>2.1309218573501401</c:v>
                </c:pt>
                <c:pt idx="6071" formatCode="General">
                  <c:v>2.13157988842047</c:v>
                </c:pt>
                <c:pt idx="6072" formatCode="General">
                  <c:v>2.1322278743599798</c:v>
                </c:pt>
                <c:pt idx="6073" formatCode="General">
                  <c:v>2.13286336251991</c:v>
                </c:pt>
                <c:pt idx="6074" formatCode="General">
                  <c:v>2.13348400158623</c:v>
                </c:pt>
                <c:pt idx="6075" formatCode="General">
                  <c:v>2.1340875458937401</c:v>
                </c:pt>
                <c:pt idx="6076" formatCode="General">
                  <c:v>2.1346718593037499</c:v>
                </c:pt>
                <c:pt idx="6077" formatCode="General">
                  <c:v>2.1352349196954998</c:v>
                </c:pt>
                <c:pt idx="6078" formatCode="General">
                  <c:v>2.1357748250023798</c:v>
                </c:pt>
                <c:pt idx="6079" formatCode="General">
                  <c:v>2.1362898015147702</c:v>
                </c:pt>
                <c:pt idx="6080" formatCode="General">
                  <c:v>2.1367782148874999</c:v>
                </c:pt>
                <c:pt idx="6081" formatCode="General">
                  <c:v>2.1372385839584398</c:v>
                </c:pt>
                <c:pt idx="6082" formatCode="General">
                  <c:v>2.1376695971347401</c:v>
                </c:pt>
                <c:pt idx="6083" formatCode="General">
                  <c:v>2.13807013076875</c:v>
                </c:pt>
                <c:pt idx="6084" formatCode="General">
                  <c:v>2.1384392686568598</c:v>
                </c:pt>
                <c:pt idx="6085" formatCode="General">
                  <c:v>2.13877632157994</c:v>
                </c:pt>
                <c:pt idx="6086" formatCode="General">
                  <c:v>2.1390808456835302</c:v>
                </c:pt>
                <c:pt idx="6087" formatCode="General">
                  <c:v>2.1393526584801199</c:v>
                </c:pt>
                <c:pt idx="6088" formatCode="General">
                  <c:v>2.1395918513450001</c:v>
                </c:pt>
                <c:pt idx="6089" formatCode="General">
                  <c:v>2.1397987975607098</c:v>
                </c:pt>
                <c:pt idx="6090" formatCode="General">
                  <c:v>2.1399741552242699</c:v>
                </c:pt>
                <c:pt idx="6091" formatCode="General">
                  <c:v>2.1401188646388798</c:v>
                </c:pt>
                <c:pt idx="6092" formatCode="General">
                  <c:v>2.1402341401390501</c:v>
                </c:pt>
                <c:pt idx="6093" formatCode="General">
                  <c:v>2.1403214566145201</c:v>
                </c:pt>
                <c:pt idx="6094" formatCode="General">
                  <c:v>2.1403825312779401</c:v>
                </c:pt>
                <c:pt idx="6095" formatCode="General">
                  <c:v>2.1404193014432602</c:v>
                </c:pt>
                <c:pt idx="6096" formatCode="General">
                  <c:v>2.1404338992318901</c:v>
                </c:pt>
                <c:pt idx="6097" formatCode="General">
                  <c:v>2.1404286241983801</c:v>
                </c:pt>
                <c:pt idx="6098" formatCode="General">
                  <c:v>2.1404059148664998</c:v>
                </c:pt>
                <c:pt idx="6099" formatCode="General">
                  <c:v>2.1403683201002499</c:v>
                </c:pt>
                <c:pt idx="6100" formatCode="General">
                  <c:v>2.1403184711145</c:v>
                </c:pt>
                <c:pt idx="6101" formatCode="General">
                  <c:v>2.14025905477168</c:v>
                </c:pt>
                <c:pt idx="6102" formatCode="General">
                  <c:v>2.14019278863088</c:v>
                </c:pt>
                <c:pt idx="6103" formatCode="General">
                  <c:v>2.1401223980288999</c:v>
                </c:pt>
                <c:pt idx="6104" formatCode="General">
                  <c:v>2.1400505952930202</c:v>
                </c:pt>
                <c:pt idx="6105" formatCode="General">
                  <c:v>2.13998006102325</c:v>
                </c:pt>
                <c:pt idx="6106" formatCode="General">
                  <c:v>2.1399134272476701</c:v>
                </c:pt>
                <c:pt idx="6107" formatCode="General">
                  <c:v>2.1398532621522799</c:v>
                </c:pt>
                <c:pt idx="6108" formatCode="General">
                  <c:v>2.13980205602155</c:v>
                </c:pt>
                <c:pt idx="6109" formatCode="General">
                  <c:v>2.13976220799728</c:v>
                </c:pt>
                <c:pt idx="6110" formatCode="General">
                  <c:v>2.1397360132705101</c:v>
                </c:pt>
                <c:pt idx="6111" formatCode="General">
                  <c:v>2.1397256503601501</c:v>
                </c:pt>
                <c:pt idx="6112" formatCode="General">
                  <c:v>2.1397331681981</c:v>
                </c:pt>
                <c:pt idx="6113" formatCode="General">
                  <c:v>2.1397604728267798</c:v>
                </c:pt>
                <c:pt idx="6114" formatCode="General">
                  <c:v>2.1398093136155101</c:v>
                </c:pt>
                <c:pt idx="6115" formatCode="General">
                  <c:v>2.1398812690095501</c:v>
                </c:pt>
                <c:pt idx="6116" formatCode="General">
                  <c:v>2.1399777319340298</c:v>
                </c:pt>
                <c:pt idx="6117" formatCode="General">
                  <c:v>2.1400998950797701</c:v>
                </c:pt>
                <c:pt idx="6118" formatCode="General">
                  <c:v>2.1402487363941498</c:v>
                </c:pt>
                <c:pt idx="6119" formatCode="General">
                  <c:v>2.1404250051845799</c:v>
                </c:pt>
                <c:pt idx="6120" formatCode="General">
                  <c:v>2.1406292093120101</c:v>
                </c:pt>
                <c:pt idx="6121" formatCode="General">
                  <c:v>2.1408616040034301</c:v>
                </c:pt>
                <c:pt idx="6122" formatCode="General">
                  <c:v>2.1411221828428602</c:v>
                </c:pt>
                <c:pt idx="6123" formatCode="General">
                  <c:v>2.1414106715052101</c:v>
                </c:pt>
                <c:pt idx="6124" formatCode="General">
                  <c:v>2.1417265247733202</c:v>
                </c:pt>
                <c:pt idx="6125" formatCode="General">
                  <c:v>2.1420689273204099</c:v>
                </c:pt>
                <c:pt idx="6126" formatCode="General">
                  <c:v>2.14243679864625</c:v>
                </c:pt>
                <c:pt idx="6127" formatCode="General">
                  <c:v>2.1428288024231699</c:v>
                </c:pt>
                <c:pt idx="6128" formatCode="General">
                  <c:v>2.1432433603407701</c:v>
                </c:pt>
                <c:pt idx="6129" formatCode="General">
                  <c:v>2.1436786703401798</c:v>
                </c:pt>
                <c:pt idx="6130" formatCode="General">
                  <c:v>2.1441327289109702</c:v>
                </c:pt>
                <c:pt idx="6131" formatCode="General">
                  <c:v>2.1446033568999598</c:v>
                </c:pt>
                <c:pt idx="6132" formatCode="General">
                  <c:v>2.1450882280691901</c:v>
                </c:pt>
                <c:pt idx="6133" formatCode="General">
                  <c:v>2.1455848994601299</c:v>
                </c:pt>
                <c:pt idx="6134" formatCode="General">
                  <c:v>2.1460908424923302</c:v>
                </c:pt>
                <c:pt idx="6135" formatCode="General">
                  <c:v>2.1466034736650799</c:v>
                </c:pt>
                <c:pt idx="6136" formatCode="General">
                  <c:v>2.1471201837514098</c:v>
                </c:pt>
                <c:pt idx="6137" formatCode="General">
                  <c:v>2.1476383644814101</c:v>
                </c:pt>
                <c:pt idx="6138" formatCode="General">
                  <c:v>2.1481554319015301</c:v>
                </c:pt>
                <c:pt idx="6139" formatCode="General">
                  <c:v>2.1486688458570198</c:v>
                </c:pt>
                <c:pt idx="6140" formatCode="General">
                  <c:v>2.1491761253549102</c:v>
                </c:pt>
                <c:pt idx="6141" formatCode="General">
                  <c:v>2.1496748598990698</c:v>
                </c:pt>
                <c:pt idx="6142" formatCode="General">
                  <c:v>2.1501627172167201</c:v>
                </c:pt>
                <c:pt idx="6143" formatCode="General">
                  <c:v>2.1506374845568699</c:v>
                </c:pt>
                <c:pt idx="6144" formatCode="General">
                  <c:v>2.1510969267642102</c:v>
                </c:pt>
                <c:pt idx="6145" formatCode="General">
                  <c:v>2.15153900387963</c:v>
                </c:pt>
                <c:pt idx="6146" formatCode="General">
                  <c:v>2.1519617306691399</c:v>
                </c:pt>
                <c:pt idx="6147" formatCode="General">
                  <c:v>2.15236321559293</c:v>
                </c:pt>
                <c:pt idx="6148" formatCode="General">
                  <c:v>2.1527416665573398</c:v>
                </c:pt>
                <c:pt idx="6149" formatCode="General">
                  <c:v>2.1530953995278002</c:v>
                </c:pt>
                <c:pt idx="6150" formatCode="General">
                  <c:v>2.1534228503433699</c:v>
                </c:pt>
                <c:pt idx="6151" formatCode="General">
                  <c:v>2.1537225897243002</c:v>
                </c:pt>
                <c:pt idx="6152" formatCode="General">
                  <c:v>2.1539933411084</c:v>
                </c:pt>
                <c:pt idx="6153" formatCode="General">
                  <c:v>2.1542340006212899</c:v>
                </c:pt>
                <c:pt idx="6154" formatCode="General">
                  <c:v>2.15444365821079</c:v>
                </c:pt>
                <c:pt idx="6155" formatCode="General">
                  <c:v>2.1546216187790499</c:v>
                </c:pt>
                <c:pt idx="6156" formatCode="General">
                  <c:v>2.1547674220477999</c:v>
                </c:pt>
                <c:pt idx="6157" formatCode="General">
                  <c:v>2.1548808598975602</c:v>
                </c:pt>
                <c:pt idx="6158" formatCode="General">
                  <c:v>2.1549619900321999</c:v>
                </c:pt>
                <c:pt idx="6159" formatCode="General">
                  <c:v>2.1550111450209801</c:v>
                </c:pt>
                <c:pt idx="6160" formatCode="General">
                  <c:v>2.1550289360443502</c:v>
                </c:pt>
                <c:pt idx="6161" formatCode="General">
                  <c:v>2.1550162509878099</c:v>
                </c:pt>
                <c:pt idx="6162" formatCode="General">
                  <c:v>2.1549742468625999</c:v>
                </c:pt>
                <c:pt idx="6163" formatCode="General">
                  <c:v>2.1549043368513501</c:v>
                </c:pt>
                <c:pt idx="6164" formatCode="General">
                  <c:v>2.1548081725561601</c:v>
                </c:pt>
                <c:pt idx="6165" formatCode="General">
                  <c:v>2.1546876222443099</c:v>
                </c:pt>
                <c:pt idx="6166" formatCode="General">
                  <c:v>2.1545447460300302</c:v>
                </c:pt>
                <c:pt idx="6167" formatCode="General">
                  <c:v>2.1543817689959299</c:v>
                </c:pt>
                <c:pt idx="6168" formatCode="General">
                  <c:v>2.1542010532457199</c:v>
                </c:pt>
                <c:pt idx="6169" formatCode="General">
                  <c:v>2.1540050698021398</c:v>
                </c:pt>
                <c:pt idx="6170" formatCode="General">
                  <c:v>2.1537963711338901</c:v>
                </c:pt>
                <c:pt idx="6171" formatCode="General">
                  <c:v>2.1535775649286601</c:v>
                </c:pt>
                <c:pt idx="6172" formatCode="General">
                  <c:v>2.1533512895453302</c:v>
                </c:pt>
                <c:pt idx="6173" formatCode="General">
                  <c:v>2.1531201913914901</c:v>
                </c:pt>
                <c:pt idx="6174" formatCode="General">
                  <c:v>2.1528869042983398</c:v>
                </c:pt>
                <c:pt idx="6175" formatCode="General">
                  <c:v>2.15265403081378</c:v>
                </c:pt>
                <c:pt idx="6176" formatCode="General">
                  <c:v>2.1524241252149499</c:v>
                </c:pt>
                <c:pt idx="6177" formatCode="General">
                  <c:v>2.1521996779571002</c:v>
                </c:pt>
                <c:pt idx="6178" formatCode="General">
                  <c:v>2.1519831012286401</c:v>
                </c:pt>
                <c:pt idx="6179" formatCode="General">
                  <c:v>2.1517767152696101</c:v>
                </c:pt>
                <c:pt idx="6180" formatCode="General">
                  <c:v>2.1515827351305301</c:v>
                </c:pt>
                <c:pt idx="6181" formatCode="General">
                  <c:v>2.1514032575936501</c:v>
                </c:pt>
                <c:pt idx="6182" formatCode="General">
                  <c:v>2.1512402480441501</c:v>
                </c:pt>
                <c:pt idx="6183" formatCode="General">
                  <c:v>2.1510955271584402</c:v>
                </c:pt>
                <c:pt idx="6184" formatCode="General">
                  <c:v>2.1509707573641799</c:v>
                </c:pt>
                <c:pt idx="6185" formatCode="General">
                  <c:v>2.1508674291179299</c:v>
                </c:pt>
                <c:pt idx="6186" formatCode="General">
                  <c:v>2.1507868471367702</c:v>
                </c:pt>
                <c:pt idx="6187" formatCode="General">
                  <c:v>2.1507301168073201</c:v>
                </c:pt>
                <c:pt idx="6188" formatCode="General">
                  <c:v>2.15069813107579</c:v>
                </c:pt>
                <c:pt idx="6189" formatCode="General">
                  <c:v>2.1506915581942598</c:v>
                </c:pt>
                <c:pt idx="6190" formatCode="General">
                  <c:v>2.15071083075782</c:v>
                </c:pt>
                <c:pt idx="6191" formatCode="General">
                  <c:v>2.1507561365110899</c:v>
                </c:pt>
                <c:pt idx="6192" formatCode="General">
                  <c:v>2.1508274114270001</c:v>
                </c:pt>
                <c:pt idx="6193" formatCode="General">
                  <c:v>2.1509243355602301</c:v>
                </c:pt>
                <c:pt idx="6194" formatCode="General">
                  <c:v>2.1510463321484501</c:v>
                </c:pt>
                <c:pt idx="6195" formatCode="General">
                  <c:v>2.1511925703709398</c:v>
                </c:pt>
                <c:pt idx="6196" formatCode="General">
                  <c:v>2.1513619720750801</c:v>
                </c:pt>
                <c:pt idx="6197" formatCode="General">
                  <c:v>2.1515532226445302</c:v>
                </c:pt>
                <c:pt idx="6198" formatCode="General">
                  <c:v>2.15176478601356</c:v>
                </c:pt>
                <c:pt idx="6199" formatCode="General">
                  <c:v>2.1519949236354998</c:v>
                </c:pt>
                <c:pt idx="6200" formatCode="General">
                  <c:v>2.1522417170024002</c:v>
                </c:pt>
                <c:pt idx="6201" formatCode="General">
                  <c:v>2.15250309310245</c:v>
                </c:pt>
                <c:pt idx="6202" formatCode="General">
                  <c:v>2.1527768520101098</c:v>
                </c:pt>
                <c:pt idx="6203" formatCode="General">
                  <c:v>2.15306069565169</c:v>
                </c:pt>
                <c:pt idx="6204" formatCode="General">
                  <c:v>2.1533522566935499</c:v>
                </c:pt>
                <c:pt idx="6205" formatCode="General">
                  <c:v>2.1536491264776099</c:v>
                </c:pt>
                <c:pt idx="6206" formatCode="General">
                  <c:v>2.15394888098814</c:v>
                </c:pt>
                <c:pt idx="6207" formatCode="General">
                  <c:v>2.15424910397592</c:v>
                </c:pt>
                <c:pt idx="6208" formatCode="General">
                  <c:v>2.15454740658376</c:v>
                </c:pt>
                <c:pt idx="6209" formatCode="General">
                  <c:v>2.1548414430954401</c:v>
                </c:pt>
                <c:pt idx="6210" formatCode="General">
                  <c:v>2.15512892274407</c:v>
                </c:pt>
                <c:pt idx="6211" formatCode="General">
                  <c:v>2.1554076178394599</c:v>
                </c:pt>
                <c:pt idx="6212" formatCode="General">
                  <c:v>2.1556753687759702</c:v>
                </c:pt>
                <c:pt idx="6213" formatCode="General">
                  <c:v>2.1559300867359399</c:v>
                </c:pt>
                <c:pt idx="6214" formatCode="General">
                  <c:v>2.1561697550841998</c:v>
                </c:pt>
                <c:pt idx="6215" formatCode="General">
                  <c:v>2.1563924305409499</c:v>
                </c:pt>
                <c:pt idx="6216" formatCode="General">
                  <c:v>2.1565962452140499</c:v>
                </c:pt>
                <c:pt idx="6217" formatCode="General">
                  <c:v>2.1567794463102299</c:v>
                </c:pt>
                <c:pt idx="6218" formatCode="General">
                  <c:v>2.15694026037928</c:v>
                </c:pt>
                <c:pt idx="6219" formatCode="General">
                  <c:v>2.1570771146805199</c:v>
                </c:pt>
                <c:pt idx="6220" formatCode="General">
                  <c:v>2.1571885100807302</c:v>
                </c:pt>
                <c:pt idx="6221" formatCode="General">
                  <c:v>2.1572730720209399</c:v>
                </c:pt>
                <c:pt idx="6222" formatCode="General">
                  <c:v>2.1573295694744798</c:v>
                </c:pt>
                <c:pt idx="6223" formatCode="General">
                  <c:v>2.1573569358887998</c:v>
                </c:pt>
                <c:pt idx="6224" formatCode="General">
                  <c:v>2.1573542910967198</c:v>
                </c:pt>
                <c:pt idx="6225" formatCode="General">
                  <c:v>2.1573209630157399</c:v>
                </c:pt>
                <c:pt idx="6226" formatCode="General">
                  <c:v>2.1572565078805201</c:v>
                </c:pt>
                <c:pt idx="6227" formatCode="General">
                  <c:v>2.1571607277796301</c:v>
                </c:pt>
                <c:pt idx="6228" formatCode="General">
                  <c:v>2.1570336843909299</c:v>
                </c:pt>
                <c:pt idx="6229" formatCode="General">
                  <c:v>2.1568757080187</c:v>
                </c:pt>
                <c:pt idx="6230" formatCode="General">
                  <c:v>2.1566874013105601</c:v>
                </c:pt>
                <c:pt idx="6231" formatCode="General">
                  <c:v>2.1564696373468299</c:v>
                </c:pt>
                <c:pt idx="6232" formatCode="General">
                  <c:v>2.1562235521220101</c:v>
                </c:pt>
                <c:pt idx="6233" formatCode="General">
                  <c:v>2.1559505317467802</c:v>
                </c:pt>
                <c:pt idx="6234" formatCode="General">
                  <c:v>2.1556521949657501</c:v>
                </c:pt>
                <c:pt idx="6235" formatCode="General">
                  <c:v>2.15533037179044</c:v>
                </c:pt>
                <c:pt idx="6236" formatCode="General">
                  <c:v>2.15498707917678</c:v>
                </c:pt>
                <c:pt idx="6237" formatCode="General">
                  <c:v>2.1546244947287798</c:v>
                </c:pt>
                <c:pt idx="6238" formatCode="General">
                  <c:v>2.15424492938768</c:v>
                </c:pt>
                <c:pt idx="6239" formatCode="General">
                  <c:v>2.1538507999809799</c:v>
                </c:pt>
                <c:pt idx="6240" formatCode="General">
                  <c:v>2.1534446023711702</c:v>
                </c:pt>
                <c:pt idx="6241" formatCode="General">
                  <c:v>2.1530288857791602</c:v>
                </c:pt>
                <c:pt idx="6242" formatCode="General">
                  <c:v>2.1526062286782999</c:v>
                </c:pt>
                <c:pt idx="6243" formatCode="General">
                  <c:v>2.1521792164784301</c:v>
                </c:pt>
                <c:pt idx="6244" formatCode="General">
                  <c:v>2.1517504210588698</c:v>
                </c:pt>
                <c:pt idx="6245" formatCode="General">
                  <c:v>2.15132238207427</c:v>
                </c:pt>
                <c:pt idx="6246" formatCode="General">
                  <c:v>2.1508975898540399</c:v>
                </c:pt>
                <c:pt idx="6247" formatCode="General">
                  <c:v>2.15047846964731</c:v>
                </c:pt>
                <c:pt idx="6248" formatCode="General">
                  <c:v>2.1500673669296302</c:v>
                </c:pt>
                <c:pt idx="6249" formatCode="General">
                  <c:v>2.1496665334835501</c:v>
                </c:pt>
                <c:pt idx="6250" formatCode="General">
                  <c:v>2.1492781139856199</c:v>
                </c:pt>
                <c:pt idx="6251" formatCode="General">
                  <c:v>2.1489041328753302</c:v>
                </c:pt>
                <c:pt idx="6252" formatCode="General">
                  <c:v>2.1485464813385802</c:v>
                </c:pt>
                <c:pt idx="6253" formatCode="General">
                  <c:v>2.1482069043068401</c:v>
                </c:pt>
                <c:pt idx="6254" formatCode="General">
                  <c:v>2.1478869874480702</c:v>
                </c:pt>
                <c:pt idx="6255" formatCode="General">
                  <c:v>2.1475881442036902</c:v>
                </c:pt>
                <c:pt idx="6256" formatCode="General">
                  <c:v>2.1473116030046699</c:v>
                </c:pt>
                <c:pt idx="6257" formatCode="General">
                  <c:v>2.1470583948765398</c:v>
                </c:pt>
                <c:pt idx="6258" formatCode="General">
                  <c:v>2.1468293417153799</c:v>
                </c:pt>
                <c:pt idx="6259" formatCode="General">
                  <c:v>2.1466250455816498</c:v>
                </c:pt>
                <c:pt idx="6260" formatCode="General">
                  <c:v>2.14644587941237</c:v>
                </c:pt>
                <c:pt idx="6261" formatCode="General">
                  <c:v>2.1462919795903699</c:v>
                </c:pt>
                <c:pt idx="6262" formatCode="General">
                  <c:v>2.1461632408271498</c:v>
                </c:pt>
                <c:pt idx="6263" formatCode="General">
                  <c:v>2.1460593138082702</c:v>
                </c:pt>
                <c:pt idx="6264" formatCode="General">
                  <c:v>2.1459796060126299</c:v>
                </c:pt>
                <c:pt idx="6265" formatCode="General">
                  <c:v>2.1459232860447601</c:v>
                </c:pt>
                <c:pt idx="6266" formatCode="General">
                  <c:v>2.1458892917122698</c:v>
                </c:pt>
                <c:pt idx="6267" formatCode="General">
                  <c:v>2.1458763419392599</c:v>
                </c:pt>
                <c:pt idx="6268" formatCode="General">
                  <c:v>2.1458829524349401</c:v>
                </c:pt>
                <c:pt idx="6269" formatCode="General">
                  <c:v>2.1459074548463302</c:v>
                </c:pt>
                <c:pt idx="6270" formatCode="General">
                  <c:v>2.1459480189247602</c:v>
                </c:pt>
                <c:pt idx="6271" formatCode="General">
                  <c:v>2.1460026770469001</c:v>
                </c:pt>
                <c:pt idx="6272" formatCode="General">
                  <c:v>2.1460693502691299</c:v>
                </c:pt>
                <c:pt idx="6273" formatCode="General">
                  <c:v>2.1461458749777398</c:v>
                </c:pt>
                <c:pt idx="6274" formatCode="General">
                  <c:v>2.14623002914391</c:v>
                </c:pt>
                <c:pt idx="6275" formatCode="General">
                  <c:v>2.1463195572109801</c:v>
                </c:pt>
                <c:pt idx="6276" formatCode="General">
                  <c:v>2.14641219273908</c:v>
                </c:pt>
                <c:pt idx="6277" formatCode="General">
                  <c:v>2.1465056781030198</c:v>
                </c:pt>
                <c:pt idx="6278" formatCode="General">
                  <c:v>2.1465977807738201</c:v>
                </c:pt>
                <c:pt idx="6279" formatCode="General">
                  <c:v>2.1466863059911798</c:v>
                </c:pt>
                <c:pt idx="6280" formatCode="General">
                  <c:v>2.1467691059312801</c:v>
                </c:pt>
                <c:pt idx="6281" formatCode="General">
                  <c:v>2.1468440857627198</c:v>
                </c:pt>
                <c:pt idx="6282" formatCode="General">
                  <c:v>2.1469092072384699</c:v>
                </c:pt>
                <c:pt idx="6283" formatCode="General">
                  <c:v>2.1469624906692402</c:v>
                </c:pt>
                <c:pt idx="6284" formatCode="General">
                  <c:v>2.1470020162470802</c:v>
                </c:pt>
                <c:pt idx="6285" formatCode="General">
                  <c:v>2.1470259257267799</c:v>
                </c:pt>
                <c:pt idx="6286" formatCode="General">
                  <c:v>2.1470324254243001</c:v>
                </c:pt>
                <c:pt idx="6287" formatCode="General">
                  <c:v>2.1470197913604401</c:v>
                </c:pt>
                <c:pt idx="6288" formatCode="General">
                  <c:v>2.1469863771746001</c:v>
                </c:pt>
                <c:pt idx="6289" formatCode="General">
                  <c:v>2.1469306251751901</c:v>
                </c:pt>
                <c:pt idx="6290" formatCode="General">
                  <c:v>2.1468510805981502</c:v>
                </c:pt>
                <c:pt idx="6291" formatCode="General">
                  <c:v>2.1467464445057498</c:v>
                </c:pt>
                <c:pt idx="6292" formatCode="General">
                  <c:v>2.1466154519585001</c:v>
                </c:pt>
                <c:pt idx="6293" formatCode="General">
                  <c:v>2.1464571038456102</c:v>
                </c:pt>
                <c:pt idx="6294" formatCode="General">
                  <c:v>2.1462705495923</c:v>
                </c:pt>
                <c:pt idx="6295" formatCode="General">
                  <c:v>2.1460551431251198</c:v>
                </c:pt>
                <c:pt idx="6296" formatCode="General">
                  <c:v>2.1458104626007701</c:v>
                </c:pt>
                <c:pt idx="6297" formatCode="General">
                  <c:v>2.1455363272844901</c:v>
                </c:pt>
                <c:pt idx="6298" formatCode="General">
                  <c:v>2.1452328105589</c:v>
                </c:pt>
                <c:pt idx="6299" formatCode="General">
                  <c:v>2.14490024825183</c:v>
                </c:pt>
                <c:pt idx="6300" formatCode="General">
                  <c:v>2.1445392417381099</c:v>
                </c:pt>
                <c:pt idx="6301" formatCode="General">
                  <c:v>2.1441506555714498</c:v>
                </c:pt>
                <c:pt idx="6302" formatCode="General">
                  <c:v>2.14373560971111</c:v>
                </c:pt>
                <c:pt idx="6303" formatCode="General">
                  <c:v>2.1432954666966899</c:v>
                </c:pt>
                <c:pt idx="6304" formatCode="General">
                  <c:v>2.1428318143703899</c:v>
                </c:pt>
                <c:pt idx="6305" formatCode="General">
                  <c:v>2.1423464449300602</c:v>
                </c:pt>
                <c:pt idx="6306" formatCode="General">
                  <c:v>2.1418413312094802</c:v>
                </c:pt>
                <c:pt idx="6307" formatCode="General">
                  <c:v>2.1413186011208301</c:v>
                </c:pt>
                <c:pt idx="6308" formatCode="General">
                  <c:v>2.1407805111638298</c:v>
                </c:pt>
                <c:pt idx="6309" formatCode="General">
                  <c:v>2.1402294198180698</c:v>
                </c:pt>
                <c:pt idx="6310" formatCode="General">
                  <c:v>2.1396677615033699</c:v>
                </c:pt>
                <c:pt idx="6311" formatCode="General">
                  <c:v>2.13909802163584</c:v>
                </c:pt>
                <c:pt idx="6312" formatCode="General">
                  <c:v>2.1385227131411502</c:v>
                </c:pt>
                <c:pt idx="6313" formatCode="General">
                  <c:v>2.1379443546246302</c:v>
                </c:pt>
                <c:pt idx="6314" formatCode="General">
                  <c:v>2.1373654502542299</c:v>
                </c:pt>
                <c:pt idx="6315" formatCode="General">
                  <c:v>2.1367884712929701</c:v>
                </c:pt>
                <c:pt idx="6316" formatCode="General">
                  <c:v>2.13621583912819</c:v>
                </c:pt>
                <c:pt idx="6317" formatCode="General">
                  <c:v>2.13564990958537</c:v>
                </c:pt>
                <c:pt idx="6318" formatCode="General">
                  <c:v>2.1350929582851301</c:v>
                </c:pt>
                <c:pt idx="6319" formatCode="General">
                  <c:v>2.1345471667976201</c:v>
                </c:pt>
                <c:pt idx="6320" formatCode="General">
                  <c:v>2.1340146093671901</c:v>
                </c:pt>
                <c:pt idx="6321" formatCode="General">
                  <c:v>2.13349724001626</c:v>
                </c:pt>
                <c:pt idx="6322" formatCode="General">
                  <c:v>2.1329968798866701</c:v>
                </c:pt>
                <c:pt idx="6323" formatCode="General">
                  <c:v>2.1325152047370901</c:v>
                </c:pt>
                <c:pt idx="6324" formatCode="General">
                  <c:v>2.1320537325813498</c:v>
                </c:pt>
                <c:pt idx="6325" formatCode="General">
                  <c:v>2.1316138115237502</c:v>
                </c:pt>
                <c:pt idx="6326" formatCode="General">
                  <c:v>2.1311966079198901</c:v>
                </c:pt>
                <c:pt idx="6327" formatCode="General">
                  <c:v>2.1308030950632202</c:v>
                </c:pt>
                <c:pt idx="6328" formatCode="General">
                  <c:v>2.1304340426647399</c:v>
                </c:pt>
                <c:pt idx="6329" formatCode="General">
                  <c:v>2.1300900074529601</c:v>
                </c:pt>
                <c:pt idx="6330" formatCode="General">
                  <c:v>2.1297713252686501</c:v>
                </c:pt>
                <c:pt idx="6331" formatCode="General">
                  <c:v>2.1294781050598601</c:v>
                </c:pt>
                <c:pt idx="6332" formatCode="General">
                  <c:v>2.1292102251909801</c:v>
                </c:pt>
                <c:pt idx="6333" formatCode="General">
                  <c:v>2.1289673324624201</c:v>
                </c:pt>
                <c:pt idx="6334" formatCode="General">
                  <c:v>2.1287488441882698</c:v>
                </c:pt>
                <c:pt idx="6335" formatCode="General">
                  <c:v>2.1285539535983302</c:v>
                </c:pt>
                <c:pt idx="6336" formatCode="General">
                  <c:v>2.12838163871599</c:v>
                </c:pt>
                <c:pt idx="6337" formatCode="General">
                  <c:v>2.1282306747194899</c:v>
                </c:pt>
                <c:pt idx="6338" formatCode="General">
                  <c:v>2.1280996496270199</c:v>
                </c:pt>
                <c:pt idx="6339" formatCode="General">
                  <c:v>2.1279869829668199</c:v>
                </c:pt>
                <c:pt idx="6340" formatCode="General">
                  <c:v>2.1278909469162199</c:v>
                </c:pt>
                <c:pt idx="6341" formatCode="General">
                  <c:v>2.1278096892343301</c:v>
                </c:pt>
                <c:pt idx="6342" formatCode="General">
                  <c:v>2.1277412571888101</c:v>
                </c:pt>
                <c:pt idx="6343" formatCode="General">
                  <c:v>2.1276836216036901</c:v>
                </c:pt>
                <c:pt idx="6344" formatCode="General">
                  <c:v>2.1276347001441001</c:v>
                </c:pt>
                <c:pt idx="6345" formatCode="General">
                  <c:v>2.1275923790116198</c:v>
                </c:pt>
                <c:pt idx="6346" formatCode="General">
                  <c:v>2.1275545323498299</c:v>
                </c:pt>
                <c:pt idx="6347" formatCode="General">
                  <c:v>2.1275190388457701</c:v>
                </c:pt>
                <c:pt idx="6348" formatCode="General">
                  <c:v>2.1274837952442298</c:v>
                </c:pt>
                <c:pt idx="6349" formatCode="General">
                  <c:v>2.1274467267480701</c:v>
                </c:pt>
                <c:pt idx="6350" formatCode="General">
                  <c:v>2.1274057945359401</c:v>
                </c:pt>
                <c:pt idx="6351" formatCode="General">
                  <c:v>2.1273590008664698</c:v>
                </c:pt>
                <c:pt idx="6352" formatCode="General">
                  <c:v>2.1273043924334099</c:v>
                </c:pt>
                <c:pt idx="6353" formatCode="General">
                  <c:v>2.12724006277374</c:v>
                </c:pt>
                <c:pt idx="6354" formatCode="General">
                  <c:v>2.1271641546003499</c:v>
                </c:pt>
                <c:pt idx="6355" formatCode="General">
                  <c:v>2.1270748629261198</c:v>
                </c:pt>
                <c:pt idx="6356" formatCode="General">
                  <c:v>2.1269704397708602</c:v>
                </c:pt>
                <c:pt idx="6357" formatCode="General">
                  <c:v>2.1268492011009599</c:v>
                </c:pt>
                <c:pt idx="6358" formatCode="General">
                  <c:v>2.1267095364549902</c:v>
                </c:pt>
                <c:pt idx="6359" formatCode="General">
                  <c:v>2.1265499214715602</c:v>
                </c:pt>
                <c:pt idx="6360" formatCode="General">
                  <c:v>2.1263689332736102</c:v>
                </c:pt>
                <c:pt idx="6361" formatCode="General">
                  <c:v>2.1261652683953298</c:v>
                </c:pt>
                <c:pt idx="6362" formatCode="General">
                  <c:v>2.12593776268334</c:v>
                </c:pt>
                <c:pt idx="6363" formatCode="General">
                  <c:v>2.1256854123814799</c:v>
                </c:pt>
                <c:pt idx="6364" formatCode="General">
                  <c:v>2.12540739543793</c:v>
                </c:pt>
                <c:pt idx="6365" formatCode="General">
                  <c:v>2.1251030919686702</c:v>
                </c:pt>
                <c:pt idx="6366" formatCode="General">
                  <c:v>2.1247721027839499</c:v>
                </c:pt>
                <c:pt idx="6367" formatCode="General">
                  <c:v>2.1244142649385802</c:v>
                </c:pt>
                <c:pt idx="6368" formatCode="General">
                  <c:v>2.1240297033098998</c:v>
                </c:pt>
                <c:pt idx="6369" formatCode="General">
                  <c:v>2.1236186794655199</c:v>
                </c:pt>
                <c:pt idx="6370" formatCode="General">
                  <c:v>2.1231818289490199</c:v>
                </c:pt>
                <c:pt idx="6371" formatCode="General">
                  <c:v>2.1227200026274202</c:v>
                </c:pt>
                <c:pt idx="6372" formatCode="General">
                  <c:v>2.12223429696594</c:v>
                </c:pt>
                <c:pt idx="6373" formatCode="General">
                  <c:v>2.1217260410348602</c:v>
                </c:pt>
                <c:pt idx="6374" formatCode="General">
                  <c:v>2.1211967793856799</c:v>
                </c:pt>
                <c:pt idx="6375" formatCode="General">
                  <c:v>2.12064825155176</c:v>
                </c:pt>
                <c:pt idx="6376" formatCode="General">
                  <c:v>2.1200823690225299</c:v>
                </c:pt>
                <c:pt idx="6377" formatCode="General">
                  <c:v>2.1195011905660901</c:v>
                </c:pt>
                <c:pt idx="6378" formatCode="General">
                  <c:v>2.1189068967386202</c:v>
                </c:pt>
                <c:pt idx="6379" formatCode="General">
                  <c:v>2.1183017643310502</c:v>
                </c:pt>
                <c:pt idx="6380" formatCode="General">
                  <c:v>2.1176881413791002</c:v>
                </c:pt>
                <c:pt idx="6381" formatCode="General">
                  <c:v>2.1170684232163199</c:v>
                </c:pt>
                <c:pt idx="6382" formatCode="General">
                  <c:v>2.11644502989828</c:v>
                </c:pt>
                <c:pt idx="6383" formatCode="General">
                  <c:v>2.1158203851801498</c:v>
                </c:pt>
                <c:pt idx="6384" formatCode="General">
                  <c:v>2.1151968971006401</c:v>
                </c:pt>
                <c:pt idx="6385" formatCode="General">
                  <c:v>2.1145769401194801</c:v>
                </c:pt>
                <c:pt idx="6386" formatCode="General">
                  <c:v>2.1139628386750098</c:v>
                </c:pt>
                <c:pt idx="6387" formatCode="General">
                  <c:v>2.1133568519759298</c:v>
                </c:pt>
                <c:pt idx="6388" formatCode="General">
                  <c:v>2.1127611598133398</c:v>
                </c:pt>
                <c:pt idx="6389" formatCode="General">
                  <c:v>2.1121778491750201</c:v>
                </c:pt>
                <c:pt idx="6390" formatCode="General">
                  <c:v>2.11160890145934</c:v>
                </c:pt>
                <c:pt idx="6391" formatCode="General">
                  <c:v>2.1110561801182701</c:v>
                </c:pt>
                <c:pt idx="6392" formatCode="General">
                  <c:v>2.11052141860374</c:v>
                </c:pt>
                <c:pt idx="6393" formatCode="General">
                  <c:v>2.1100062085477398</c:v>
                </c:pt>
                <c:pt idx="6394" formatCode="General">
                  <c:v>2.1095119881683702</c:v>
                </c:pt>
                <c:pt idx="6395" formatCode="General">
                  <c:v>2.1090400309619901</c:v>
                </c:pt>
                <c:pt idx="6396" formatCode="General">
                  <c:v>2.1085914348100099</c:v>
                </c:pt>
                <c:pt idx="6397" formatCode="General">
                  <c:v>2.1081671116962002</c:v>
                </c:pt>
                <c:pt idx="6398" formatCode="General">
                  <c:v>2.1077677782925601</c:v>
                </c:pt>
                <c:pt idx="6399" formatCode="General">
                  <c:v>2.1073939477242898</c:v>
                </c:pt>
                <c:pt idx="6400" formatCode="General">
                  <c:v>2.1070459228637</c:v>
                </c:pt>
                <c:pt idx="6401" formatCode="General">
                  <c:v>2.1067237915229602</c:v>
                </c:pt>
                <c:pt idx="6402" formatCode="General">
                  <c:v>2.1064274239135101</c:v>
                </c:pt>
                <c:pt idx="6403" formatCode="General">
                  <c:v>2.1061564727100501</c:v>
                </c:pt>
                <c:pt idx="6404" formatCode="General">
                  <c:v>2.1059103759980702</c:v>
                </c:pt>
                <c:pt idx="6405" formatCode="General">
                  <c:v>2.1056883632945098</c:v>
                </c:pt>
                <c:pt idx="6406" formatCode="General">
                  <c:v>2.1054894647132301</c:v>
                </c:pt>
                <c:pt idx="6407" formatCode="General">
                  <c:v>2.1053125232066598</c:v>
                </c:pt>
                <c:pt idx="6408" formatCode="General">
                  <c:v>2.1051562096591998</c:v>
                </c:pt>
                <c:pt idx="6409" formatCode="General">
                  <c:v>2.1050190404496099</c:v>
                </c:pt>
                <c:pt idx="6410" formatCode="General">
                  <c:v>2.1048993969522698</c:v>
                </c:pt>
                <c:pt idx="6411" formatCode="General">
                  <c:v>2.1047955463245902</c:v>
                </c:pt>
                <c:pt idx="6412" formatCode="General">
                  <c:v>2.1047056628459102</c:v>
                </c:pt>
                <c:pt idx="6413" formatCode="General">
                  <c:v>2.1046278490415502</c:v>
                </c:pt>
                <c:pt idx="6414" formatCode="General">
                  <c:v>2.1045601558523801</c:v>
                </c:pt>
                <c:pt idx="6415" formatCode="General">
                  <c:v>2.1045006011958201</c:v>
                </c:pt>
                <c:pt idx="6416" formatCode="General">
                  <c:v>2.1044471864040699</c:v>
                </c:pt>
                <c:pt idx="6417" formatCode="General">
                  <c:v>2.10439791020762</c:v>
                </c:pt>
                <c:pt idx="6418" formatCode="General">
                  <c:v>2.1043507801422301</c:v>
                </c:pt>
                <c:pt idx="6419" formatCode="General">
                  <c:v>2.1043038214752898</c:v>
                </c:pt>
                <c:pt idx="6420" formatCode="General">
                  <c:v>2.10425508395556</c:v>
                </c:pt>
                <c:pt idx="6421" formatCode="General">
                  <c:v>2.1042026468692701</c:v>
                </c:pt>
                <c:pt idx="6422" formatCode="General">
                  <c:v>2.10414462302254</c:v>
                </c:pt>
                <c:pt idx="6423" formatCode="General">
                  <c:v>2.1040791623539299</c:v>
                </c:pt>
                <c:pt idx="6424" formatCode="General">
                  <c:v>2.10400445590775</c:v>
                </c:pt>
                <c:pt idx="6425" formatCode="General">
                  <c:v>2.10391874086557</c:v>
                </c:pt>
                <c:pt idx="6426" formatCode="General">
                  <c:v>2.1038203072455302</c:v>
                </c:pt>
                <c:pt idx="6427" formatCode="General">
                  <c:v>2.1037075067413902</c:v>
                </c:pt>
                <c:pt idx="6428" formatCode="General">
                  <c:v>2.1035787639948098</c:v>
                </c:pt>
                <c:pt idx="6429" formatCode="General">
                  <c:v>2.1034325903867002</c:v>
                </c:pt>
                <c:pt idx="6430" formatCode="General">
                  <c:v>2.1032676002095401</c:v>
                </c:pt>
                <c:pt idx="6431" formatCode="General">
                  <c:v>2.10308252885629</c:v>
                </c:pt>
                <c:pt idx="6432" formatCode="General">
                  <c:v>2.1028762524499198</c:v>
                </c:pt>
                <c:pt idx="6433" formatCode="General">
                  <c:v>2.1026478081560702</c:v>
                </c:pt>
                <c:pt idx="6434" formatCode="General">
                  <c:v>2.1023964142860998</c:v>
                </c:pt>
                <c:pt idx="6435" formatCode="General">
                  <c:v>2.1021214892214499</c:v>
                </c:pt>
                <c:pt idx="6436" formatCode="General">
                  <c:v>2.1018226681827001</c:v>
                </c:pt>
                <c:pt idx="6437" formatCode="General">
                  <c:v>2.1014998169311299</c:v>
                </c:pt>
                <c:pt idx="6438" formatCode="General">
                  <c:v>2.1011530416235602</c:v>
                </c:pt>
                <c:pt idx="6439" formatCode="General">
                  <c:v>2.10078269423366</c:v>
                </c:pt>
                <c:pt idx="6440" formatCode="General">
                  <c:v>2.1003893731876699</c:v>
                </c:pt>
                <c:pt idx="6441" formatCode="General">
                  <c:v>2.0999739191189701</c:v>
                </c:pt>
                <c:pt idx="6442" formatCode="General">
                  <c:v>2.0995374059018701</c:v>
                </c:pt>
                <c:pt idx="6443" formatCode="General">
                  <c:v>2.0990811273576901</c:v>
                </c:pt>
                <c:pt idx="6444" formatCode="General">
                  <c:v>2.0986065802174498</c:v>
                </c:pt>
                <c:pt idx="6445" formatCode="General">
                  <c:v>2.0981154440618099</c:v>
                </c:pt>
                <c:pt idx="6446" formatCode="General">
                  <c:v>2.0976095590336201</c:v>
                </c:pt>
                <c:pt idx="6447" formatCode="General">
                  <c:v>2.0970909021323401</c:v>
                </c:pt>
                <c:pt idx="6448" formatCode="General">
                  <c:v>2.09656156285787</c:v>
                </c:pt>
                <c:pt idx="6449" formatCode="General">
                  <c:v>2.09602377248603</c:v>
                </c:pt>
                <c:pt idx="6450" formatCode="General">
                  <c:v>2.0954796680757601</c:v>
                </c:pt>
                <c:pt idx="6451" formatCode="General">
                  <c:v>2.0949315850510399</c:v>
                </c:pt>
                <c:pt idx="6452" formatCode="General">
                  <c:v>2.0943818276303801</c:v>
                </c:pt>
                <c:pt idx="6453" formatCode="General">
                  <c:v>2.0938327004725901</c:v>
                </c:pt>
                <c:pt idx="6454" formatCode="General">
                  <c:v>2.0932864902839499</c:v>
                </c:pt>
                <c:pt idx="6455" formatCode="General">
                  <c:v>2.0927454488923001</c:v>
                </c:pt>
                <c:pt idx="6456" formatCode="General">
                  <c:v>2.0922117776637301</c:v>
                </c:pt>
                <c:pt idx="6457" formatCode="General">
                  <c:v>2.0916876130897202</c:v>
                </c:pt>
                <c:pt idx="6458" formatCode="General">
                  <c:v>2.0911750133482898</c:v>
                </c:pt>
                <c:pt idx="6459" formatCode="General">
                  <c:v>2.0906759456394202</c:v>
                </c:pt>
                <c:pt idx="6460" formatCode="General">
                  <c:v>2.0901922741105201</c:v>
                </c:pt>
                <c:pt idx="6461" formatCode="General">
                  <c:v>2.0897257482187301</c:v>
                </c:pt>
                <c:pt idx="6462" formatCode="General">
                  <c:v>2.0892779914208699</c:v>
                </c:pt>
                <c:pt idx="6463" formatCode="General">
                  <c:v>2.0888504901351101</c:v>
                </c:pt>
                <c:pt idx="6464" formatCode="General">
                  <c:v>2.0884445829787501</c:v>
                </c:pt>
                <c:pt idx="6465" formatCode="General">
                  <c:v>2.0880614503505801</c:v>
                </c:pt>
                <c:pt idx="6466" formatCode="General">
                  <c:v>2.0877021044904902</c:v>
                </c:pt>
                <c:pt idx="6467" formatCode="General">
                  <c:v>2.0873673802103001</c:v>
                </c:pt>
                <c:pt idx="6468" formatCode="General">
                  <c:v>2.08705792654417</c:v>
                </c:pt>
                <c:pt idx="6469" formatCode="General">
                  <c:v>2.0867741996103102</c:v>
                </c:pt>
                <c:pt idx="6470" formatCode="General">
                  <c:v>2.0865164570038499</c:v>
                </c:pt>
                <c:pt idx="6471" formatCode="General">
                  <c:v>2.0862847540489802</c:v>
                </c:pt>
                <c:pt idx="6472" formatCode="General">
                  <c:v>2.0860789422245398</c:v>
                </c:pt>
                <c:pt idx="6473" formatCode="General">
                  <c:v>2.08589867003634</c:v>
                </c:pt>
                <c:pt idx="6474" formatCode="General">
                  <c:v>2.0857433865431099</c:v>
                </c:pt>
                <c:pt idx="6475" formatCode="General">
                  <c:v>2.0856123476499802</c:v>
                </c:pt>
                <c:pt idx="6476" formatCode="General">
                  <c:v>2.08550462516913</c:v>
                </c:pt>
                <c:pt idx="6477" formatCode="General">
                  <c:v>2.0854191185176698</c:v>
                </c:pt>
                <c:pt idx="6478" formatCode="General">
                  <c:v>2.0853545687869102</c:v>
                </c:pt>
                <c:pt idx="6479" formatCode="General">
                  <c:v>2.0853095747869901</c:v>
                </c:pt>
                <c:pt idx="6480" formatCode="General">
                  <c:v>2.0852826105582798</c:v>
                </c:pt>
                <c:pt idx="6481" formatCode="General">
                  <c:v>2.0852720437580401</c:v>
                </c:pt>
                <c:pt idx="6482" formatCode="General">
                  <c:v>2.0852761542878602</c:v>
                </c:pt>
                <c:pt idx="6483" formatCode="General">
                  <c:v>2.0852931525313601</c:v>
                </c:pt>
                <c:pt idx="6484" formatCode="General">
                  <c:v>2.0853211966240401</c:v>
                </c:pt>
                <c:pt idx="6485" formatCode="General">
                  <c:v>2.0853584082758201</c:v>
                </c:pt>
                <c:pt idx="6486" formatCode="General">
                  <c:v>2.0854028868035299</c:v>
                </c:pt>
                <c:pt idx="6487" formatCode="General">
                  <c:v>2.0854527211934699</c:v>
                </c:pt>
                <c:pt idx="6488" formatCode="General">
                  <c:v>2.0855060001893202</c:v>
                </c:pt>
                <c:pt idx="6489" formatCode="General">
                  <c:v>2.0855608205720801</c:v>
                </c:pt>
                <c:pt idx="6490" formatCode="General">
                  <c:v>2.0856152939531101</c:v>
                </c:pt>
                <c:pt idx="6491" formatCode="General">
                  <c:v>2.0856675525257802</c:v>
                </c:pt>
                <c:pt idx="6492" formatCode="General">
                  <c:v>2.0857157543078002</c:v>
                </c:pt>
                <c:pt idx="6493" formatCode="General">
                  <c:v>2.08575808844917</c:v>
                </c:pt>
                <c:pt idx="6494" formatCode="General">
                  <c:v>2.0857927811777199</c:v>
                </c:pt>
                <c:pt idx="6495" formatCode="General">
                  <c:v>2.0858181029071798</c:v>
                </c:pt>
                <c:pt idx="6496" formatCode="General">
                  <c:v>2.0858323769437099</c:v>
                </c:pt>
                <c:pt idx="6497" formatCode="General">
                  <c:v>2.08583399010165</c:v>
                </c:pt>
                <c:pt idx="6498" formatCode="General">
                  <c:v>2.0858214053844999</c:v>
                </c:pt>
                <c:pt idx="6499" formatCode="General">
                  <c:v>2.08579317671138</c:v>
                </c:pt>
                <c:pt idx="6500" formatCode="General">
                  <c:v>2.0857479654820001</c:v>
                </c:pt>
                <c:pt idx="6501" formatCode="General">
                  <c:v>2.0856845585877402</c:v>
                </c:pt>
                <c:pt idx="6502" formatCode="General">
                  <c:v>2.0856018873036701</c:v>
                </c:pt>
                <c:pt idx="6503" formatCode="General">
                  <c:v>2.0854990463532399</c:v>
                </c:pt>
                <c:pt idx="6504" formatCode="General">
                  <c:v>2.0853753123338401</c:v>
                </c:pt>
                <c:pt idx="6505" formatCode="General">
                  <c:v>2.0852301606421602</c:v>
                </c:pt>
                <c:pt idx="6506" formatCode="General">
                  <c:v>2.0850632800479398</c:v>
                </c:pt>
                <c:pt idx="6507" formatCode="General">
                  <c:v>2.0848745841381899</c:v>
                </c:pt>
                <c:pt idx="6508" formatCode="General">
                  <c:v>2.08466421898606</c:v>
                </c:pt>
                <c:pt idx="6509" formatCode="General">
                  <c:v>2.0844325665802499</c:v>
                </c:pt>
                <c:pt idx="6510" formatCode="General">
                  <c:v>2.0841802437669199</c:v>
                </c:pt>
                <c:pt idx="6511" formatCode="General">
                  <c:v>2.0839080966872801</c:v>
                </c:pt>
                <c:pt idx="6512" formatCode="General">
                  <c:v>2.0836171909202399</c:v>
                </c:pt>
                <c:pt idx="6513" formatCode="General">
                  <c:v>2.08330879774168</c:v>
                </c:pt>
                <c:pt idx="6514" formatCode="General">
                  <c:v>2.0829843770736498</c:v>
                </c:pt>
                <c:pt idx="6515" formatCode="General">
                  <c:v>2.0826455578079899</c:v>
                </c:pt>
                <c:pt idx="6516" formatCode="General">
                  <c:v>2.0822941162443098</c:v>
                </c:pt>
                <c:pt idx="6517" formatCode="General">
                  <c:v>2.0819319533833101</c:v>
                </c:pt>
                <c:pt idx="6518" formatCode="General">
                  <c:v>2.0815610717700199</c:v>
                </c:pt>
                <c:pt idx="6519" formatCode="General">
                  <c:v>2.0811835524959199</c:v>
                </c:pt>
                <c:pt idx="6520" formatCode="General">
                  <c:v>2.0808015328589802</c:v>
                </c:pt>
                <c:pt idx="6521" formatCode="General">
                  <c:v>2.0804171850552802</c:v>
                </c:pt>
                <c:pt idx="6522" formatCode="General">
                  <c:v>2.0800326961502198</c:v>
                </c:pt>
                <c:pt idx="6523" formatCode="General">
                  <c:v>2.0796502494576101</c:v>
                </c:pt>
                <c:pt idx="6524" formatCode="General">
                  <c:v>2.0792720073512001</c:v>
                </c:pt>
                <c:pt idx="6525" formatCode="General">
                  <c:v>2.0789000954478301</c:v>
                </c:pt>
                <c:pt idx="6526" formatCode="General">
                  <c:v>2.0785365880386899</c:v>
                </c:pt>
                <c:pt idx="6527" formatCode="General">
                  <c:v>2.0781834946045499</c:v>
                </c:pt>
                <c:pt idx="6528" formatCode="General">
                  <c:v>2.0778427472315202</c:v>
                </c:pt>
                <c:pt idx="6529" formatCode="General">
                  <c:v>2.0775161887448701</c:v>
                </c:pt>
                <c:pt idx="6530" formatCode="General">
                  <c:v>2.07720556139587</c:v>
                </c:pt>
                <c:pt idx="6531" formatCode="General">
                  <c:v>2.0769124959690299</c:v>
                </c:pt>
                <c:pt idx="6532" formatCode="General">
                  <c:v>2.0766385012203799</c:v>
                </c:pt>
                <c:pt idx="6533" formatCode="General">
                  <c:v>2.0763849536095398</c:v>
                </c:pt>
                <c:pt idx="6534" formatCode="General">
                  <c:v>2.0761530873452099</c:v>
                </c:pt>
                <c:pt idx="6535" formatCode="General">
                  <c:v>2.0759440799423898</c:v>
                </c:pt>
                <c:pt idx="6536" formatCode="General">
                  <c:v>2.07575866702732</c:v>
                </c:pt>
                <c:pt idx="6537" formatCode="General">
                  <c:v>2.0755976920094499</c:v>
                </c:pt>
                <c:pt idx="6538" formatCode="General">
                  <c:v>2.0754617307691499</c:v>
                </c:pt>
                <c:pt idx="6539" formatCode="General">
                  <c:v>2.0753511765271702</c:v>
                </c:pt>
                <c:pt idx="6540" formatCode="General">
                  <c:v>2.07526623520724</c:v>
                </c:pt>
                <c:pt idx="6541" formatCode="General">
                  <c:v>2.0752069225810401</c:v>
                </c:pt>
                <c:pt idx="6542" formatCode="General">
                  <c:v>2.0751730634504502</c:v>
                </c:pt>
                <c:pt idx="6543" formatCode="General">
                  <c:v>2.07516429307424</c:v>
                </c:pt>
                <c:pt idx="6544" formatCode="General">
                  <c:v>2.0751800609764501</c:v>
                </c:pt>
                <c:pt idx="6545" formatCode="General">
                  <c:v>2.0752196371841198</c:v>
                </c:pt>
                <c:pt idx="6546" formatCode="General">
                  <c:v>2.0752821208380601</c:v>
                </c:pt>
                <c:pt idx="6547" formatCode="General">
                  <c:v>2.0753664510083998</c:v>
                </c:pt>
                <c:pt idx="6548" formatCode="General">
                  <c:v>2.0754714194367798</c:v>
                </c:pt>
                <c:pt idx="6549" formatCode="General">
                  <c:v>2.0755956848285502</c:v>
                </c:pt>
                <c:pt idx="6550" formatCode="General">
                  <c:v>2.0757377882407901</c:v>
                </c:pt>
                <c:pt idx="6551" formatCode="General">
                  <c:v>2.0758961690650901</c:v>
                </c:pt>
                <c:pt idx="6552" formatCode="General">
                  <c:v>2.0760691810925</c:v>
                </c:pt>
                <c:pt idx="6553" formatCode="General">
                  <c:v>2.0762551081754901</c:v>
                </c:pt>
                <c:pt idx="6554" formatCode="General">
                  <c:v>2.0764521790666302</c:v>
                </c:pt>
                <c:pt idx="6555" formatCode="General">
                  <c:v>2.0766585811100899</c:v>
                </c:pt>
                <c:pt idx="6556" formatCode="General">
                  <c:v>2.0768724725824601</c:v>
                </c:pt>
                <c:pt idx="6557" formatCode="General">
                  <c:v>2.0770919936126999</c:v>
                </c:pt>
                <c:pt idx="6558" formatCode="General">
                  <c:v>2.0773152757450699</c:v>
                </c:pt>
                <c:pt idx="6559" formatCode="General">
                  <c:v>2.0775404503341099</c:v>
                </c:pt>
                <c:pt idx="6560" formatCode="General">
                  <c:v>2.0777656560659601</c:v>
                </c:pt>
                <c:pt idx="6561" formatCode="General">
                  <c:v>2.0779890459793302</c:v>
                </c:pt>
                <c:pt idx="6562" formatCode="General">
                  <c:v>2.07820879440759</c:v>
                </c:pt>
                <c:pt idx="6563" formatCode="General">
                  <c:v>2.0784231042774399</c:v>
                </c:pt>
                <c:pt idx="6564" formatCode="General">
                  <c:v>2.0786302151801999</c:v>
                </c:pt>
                <c:pt idx="6565" formatCode="General">
                  <c:v>2.0788284125796799</c:v>
                </c:pt>
                <c:pt idx="6566" formatCode="General">
                  <c:v>2.07901603843812</c:v>
                </c:pt>
                <c:pt idx="6567" formatCode="General">
                  <c:v>2.0791915034330799</c:v>
                </c:pt>
                <c:pt idx="6568" formatCode="General">
                  <c:v>2.0793533008078602</c:v>
                </c:pt>
                <c:pt idx="6569" formatCode="General">
                  <c:v>2.0795000217525299</c:v>
                </c:pt>
                <c:pt idx="6570" formatCode="General">
                  <c:v>2.0796303720599898</c:v>
                </c:pt>
                <c:pt idx="6571" formatCode="General">
                  <c:v>2.07974318965148</c:v>
                </c:pt>
                <c:pt idx="6572" formatCode="General">
                  <c:v>2.0798374624301701</c:v>
                </c:pt>
                <c:pt idx="6573" formatCode="General">
                  <c:v>2.0799123458109898</c:v>
                </c:pt>
                <c:pt idx="6574" formatCode="General">
                  <c:v>2.0799667718966401</c:v>
                </c:pt>
                <c:pt idx="6575" formatCode="General">
                  <c:v>2.08000108624005</c:v>
                </c:pt>
                <c:pt idx="6576" formatCode="General">
                  <c:v>2.0800146378905802</c:v>
                </c:pt>
                <c:pt idx="6577" formatCode="General">
                  <c:v>2.0800073955798499</c:v>
                </c:pt>
                <c:pt idx="6578" formatCode="General">
                  <c:v>2.0799795531877399</c:v>
                </c:pt>
                <c:pt idx="6579" formatCode="General">
                  <c:v>2.07993096640346</c:v>
                </c:pt>
                <c:pt idx="6580" formatCode="General">
                  <c:v>2.0798634154440498</c:v>
                </c:pt>
                <c:pt idx="6581" formatCode="General">
                  <c:v>2.0797771889824301</c:v>
                </c:pt>
                <c:pt idx="6582" formatCode="General">
                  <c:v>2.0796733534156102</c:v>
                </c:pt>
                <c:pt idx="6583" formatCode="General">
                  <c:v>2.0795531667627798</c:v>
                </c:pt>
                <c:pt idx="6584" formatCode="General">
                  <c:v>2.0794180615995801</c:v>
                </c:pt>
                <c:pt idx="6585" formatCode="General">
                  <c:v>2.0792696257867398</c:v>
                </c:pt>
                <c:pt idx="6586" formatCode="General">
                  <c:v>2.0791095816754002</c:v>
                </c:pt>
                <c:pt idx="6587" formatCode="General">
                  <c:v>2.0789397644591601</c:v>
                </c:pt>
                <c:pt idx="6588" formatCode="General">
                  <c:v>2.0787621002901799</c:v>
                </c:pt>
                <c:pt idx="6589" formatCode="General">
                  <c:v>2.0785785846917602</c:v>
                </c:pt>
                <c:pt idx="6590" formatCode="General">
                  <c:v>2.0783912616945801</c:v>
                </c:pt>
                <c:pt idx="6591" formatCode="General">
                  <c:v>2.0782022040088499</c:v>
                </c:pt>
                <c:pt idx="6592" formatCode="General">
                  <c:v>2.0780134944299902</c:v>
                </c:pt>
                <c:pt idx="6593" formatCode="General">
                  <c:v>2.07782720856921</c:v>
                </c:pt>
                <c:pt idx="6594" formatCode="General">
                  <c:v>2.0776453989097301</c:v>
                </c:pt>
                <c:pt idx="6595" formatCode="General">
                  <c:v>2.07747008011573</c:v>
                </c:pt>
                <c:pt idx="6596" formatCode="General">
                  <c:v>2.0773032154699602</c:v>
                </c:pt>
                <c:pt idx="6597" formatCode="General">
                  <c:v>2.0771467042832898</c:v>
                </c:pt>
                <c:pt idx="6598" formatCode="General">
                  <c:v>2.0770023701084201</c:v>
                </c:pt>
                <c:pt idx="6599" formatCode="General">
                  <c:v>2.07687194959485</c:v>
                </c:pt>
                <c:pt idx="6600" formatCode="General">
                  <c:v>2.0767570818436201</c:v>
                </c:pt>
                <c:pt idx="6601" formatCode="General">
                  <c:v>2.07665929815309</c:v>
                </c:pt>
                <c:pt idx="6602" formatCode="General">
                  <c:v>2.0765800120899001</c:v>
                </c:pt>
                <c:pt idx="6603" formatCode="General">
                  <c:v>2.0765205098681498</c:v>
                </c:pt>
                <c:pt idx="6604" formatCode="General">
                  <c:v>2.0764819410720898</c:v>
                </c:pt>
                <c:pt idx="6605" formatCode="General">
                  <c:v>2.0764653098105801</c:v>
                </c:pt>
                <c:pt idx="6606" formatCode="General">
                  <c:v>2.0764714664405601</c:v>
                </c:pt>
                <c:pt idx="6607" formatCode="General">
                  <c:v>2.0765011000406002</c:v>
                </c:pt>
                <c:pt idx="6608" formatCode="General">
                  <c:v>2.0765551759059599</c:v>
                </c:pt>
                <c:pt idx="6609" formatCode="General">
                  <c:v>2.0766331522540802</c:v>
                </c:pt>
                <c:pt idx="6610" formatCode="General">
                  <c:v>2.0767356458813802</c:v>
                </c:pt>
                <c:pt idx="6611" formatCode="General">
                  <c:v>2.0768626483147901</c:v>
                </c:pt>
                <c:pt idx="6612" formatCode="General">
                  <c:v>2.0770139713112599</c:v>
                </c:pt>
                <c:pt idx="6613" formatCode="General">
                  <c:v>2.07718924847789</c:v>
                </c:pt>
                <c:pt idx="6614" formatCode="General">
                  <c:v>2.0773879389814498</c:v>
                </c:pt>
                <c:pt idx="6615" formatCode="General">
                  <c:v>2.07760933334536</c:v>
                </c:pt>
                <c:pt idx="6616" formatCode="General">
                  <c:v>2.0778525612447498</c:v>
                </c:pt>
                <c:pt idx="6617" formatCode="General">
                  <c:v>2.0781166011201599</c:v>
                </c:pt>
                <c:pt idx="6618" formatCode="General">
                  <c:v>2.0784002913487298</c:v>
                </c:pt>
                <c:pt idx="6619" formatCode="General">
                  <c:v>2.07870234264356</c:v>
                </c:pt>
                <c:pt idx="6620" formatCode="General">
                  <c:v>2.0790213513055402</c:v>
                </c:pt>
                <c:pt idx="6621" formatCode="General">
                  <c:v>2.0793558129326501</c:v>
                </c:pt>
                <c:pt idx="6622" formatCode="General">
                  <c:v>2.0797041362010802</c:v>
                </c:pt>
                <c:pt idx="6623" formatCode="General">
                  <c:v>2.0800646563710501</c:v>
                </c:pt>
                <c:pt idx="6624" formatCode="General">
                  <c:v>2.0804356482346802</c:v>
                </c:pt>
                <c:pt idx="6625" formatCode="General">
                  <c:v>2.0808153383064001</c:v>
                </c:pt>
                <c:pt idx="6626" formatCode="General">
                  <c:v>2.0812019161529198</c:v>
                </c:pt>
                <c:pt idx="6627" formatCode="General">
                  <c:v>2.0815935448584999</c:v>
                </c:pt>
                <c:pt idx="6628" formatCode="General">
                  <c:v>2.0819883707164299</c:v>
                </c:pt>
                <c:pt idx="6629" formatCode="General">
                  <c:v>2.0823845323203201</c:v>
                </c:pt>
                <c:pt idx="6630" formatCode="General">
                  <c:v>2.0827801692941699</c:v>
                </c:pt>
                <c:pt idx="6631" formatCode="General">
                  <c:v>2.0831734309446199</c:v>
                </c:pt>
                <c:pt idx="6632" formatCode="General">
                  <c:v>2.0835624851390899</c:v>
                </c:pt>
                <c:pt idx="6633" formatCode="General">
                  <c:v>2.0839455277104801</c:v>
                </c:pt>
                <c:pt idx="6634" formatCode="General">
                  <c:v>2.08432079266111</c:v>
                </c:pt>
                <c:pt idx="6635" formatCode="General">
                  <c:v>2.08468656338805</c:v>
                </c:pt>
                <c:pt idx="6636" formatCode="General">
                  <c:v>2.0850411850797199</c:v>
                </c:pt>
                <c:pt idx="6637" formatCode="General">
                  <c:v>2.08538307834199</c:v>
                </c:pt>
                <c:pt idx="6638" formatCode="General">
                  <c:v>2.0857107540046602</c:v>
                </c:pt>
                <c:pt idx="6639" formatCode="General">
                  <c:v>2.08602282894135</c:v>
                </c:pt>
                <c:pt idx="6640" formatCode="General">
                  <c:v>2.0863180426132302</c:v>
                </c:pt>
                <c:pt idx="6641" formatCode="General">
                  <c:v>2.0865952739292601</c:v>
                </c:pt>
                <c:pt idx="6642" formatCode="General">
                  <c:v>2.0868535579116201</c:v>
                </c:pt>
                <c:pt idx="6643" formatCode="General">
                  <c:v>2.0870921015756201</c:v>
                </c:pt>
                <c:pt idx="6644" formatCode="General">
                  <c:v>2.0873102983876199</c:v>
                </c:pt>
                <c:pt idx="6645" formatCode="General">
                  <c:v>2.0875077406609601</c:v>
                </c:pt>
                <c:pt idx="6646" formatCode="General">
                  <c:v>2.08768422929221</c:v>
                </c:pt>
                <c:pt idx="6647" formatCode="General">
                  <c:v>2.0878397803275499</c:v>
                </c:pt>
                <c:pt idx="6648" formatCode="General">
                  <c:v>2.08797462797863</c:v>
                </c:pt>
                <c:pt idx="6649" formatCode="General">
                  <c:v>2.0880892238661399</c:v>
                </c:pt>
                <c:pt idx="6650" formatCode="General">
                  <c:v>2.0881842324475302</c:v>
                </c:pt>
                <c:pt idx="6651" formatCode="General">
                  <c:v>2.08826052276464</c:v>
                </c:pt>
                <c:pt idx="6652" formatCode="General">
                  <c:v>2.0883191568137902</c:v>
                </c:pt>
                <c:pt idx="6653" formatCode="General">
                  <c:v>2.0883613749806802</c:v>
                </c:pt>
                <c:pt idx="6654" formatCode="General">
                  <c:v>2.08838857908506</c:v>
                </c:pt>
                <c:pt idx="6655" formatCode="General">
                  <c:v>2.0884023136398699</c:v>
                </c:pt>
                <c:pt idx="6656" formatCode="General">
                  <c:v>2.0884042459455898</c:v>
                </c:pt>
                <c:pt idx="6657" formatCode="General">
                  <c:v>2.08839614561494</c:v>
                </c:pt>
                <c:pt idx="6658" formatCode="General">
                  <c:v>2.0883798640647599</c:v>
                </c:pt>
                <c:pt idx="6659" formatCode="General">
                  <c:v>2.0883573144270899</c:v>
                </c:pt>
                <c:pt idx="6660" formatCode="General">
                  <c:v>2.0883304522325399</c:v>
                </c:pt>
                <c:pt idx="6661" formatCode="General">
                  <c:v>2.0883012571141202</c:v>
                </c:pt>
                <c:pt idx="6662" formatCode="General">
                  <c:v>2.0882717156780002</c:v>
                </c:pt>
                <c:pt idx="6663" formatCode="General">
                  <c:v>2.0882438055957402</c:v>
                </c:pt>
                <c:pt idx="6664" formatCode="General">
                  <c:v>2.0882194808954999</c:v>
                </c:pt>
                <c:pt idx="6665" formatCode="General">
                  <c:v>2.0882006583703898</c:v>
                </c:pt>
                <c:pt idx="6666" formatCode="General">
                  <c:v>2.0881892049810098</c:v>
                </c:pt>
                <c:pt idx="6667" formatCode="General">
                  <c:v>2.0881869261075798</c:v>
                </c:pt>
                <c:pt idx="6668" formatCode="General">
                  <c:v>2.0881955545018398</c:v>
                </c:pt>
                <c:pt idx="6669" formatCode="General">
                  <c:v>2.08821673979884</c:v>
                </c:pt>
                <c:pt idx="6670" formatCode="General">
                  <c:v>2.0882520384722798</c:v>
                </c:pt>
                <c:pt idx="6671" formatCode="General">
                  <c:v>2.0883029041493901</c:v>
                </c:pt>
                <c:pt idx="6672" formatCode="General">
                  <c:v>2.0883706782416498</c:v>
                </c:pt>
                <c:pt idx="6673" formatCode="General">
                  <c:v>2.0884565808923901</c:v>
                </c:pt>
                <c:pt idx="6674" formatCode="General">
                  <c:v>2.08856170228787</c:v>
                </c:pt>
                <c:pt idx="6675" formatCode="General">
                  <c:v>2.08868699442327</c:v>
                </c:pt>
                <c:pt idx="6676" formatCode="General">
                  <c:v>2.0888332634552098</c:v>
                </c:pt>
                <c:pt idx="6677" formatCode="General">
                  <c:v>2.0890011628055598</c:v>
                </c:pt>
                <c:pt idx="6678" formatCode="General">
                  <c:v>2.0891911872045399</c:v>
                </c:pt>
                <c:pt idx="6679" formatCode="General">
                  <c:v>2.0894036678720198</c:v>
                </c:pt>
                <c:pt idx="6680" formatCode="General">
                  <c:v>2.0896387690329199</c:v>
                </c:pt>
                <c:pt idx="6681" formatCode="General">
                  <c:v>2.08989648594422</c:v>
                </c:pt>
                <c:pt idx="6682" formatCode="General">
                  <c:v>2.0901766445772298</c:v>
                </c:pt>
                <c:pt idx="6683" formatCode="General">
                  <c:v>2.09047890305132</c:v>
                </c:pt>
                <c:pt idx="6684" formatCode="General">
                  <c:v>2.09080275485594</c:v>
                </c:pt>
                <c:pt idx="6685" formatCode="General">
                  <c:v>2.0911475338311298</c:v>
                </c:pt>
                <c:pt idx="6686" formatCode="General">
                  <c:v>2.0915124208076601</c:v>
                </c:pt>
                <c:pt idx="6687" formatCode="General">
                  <c:v>2.0918964517421399</c:v>
                </c:pt>
                <c:pt idx="6688" formatCode="General">
                  <c:v>2.0922985271264198</c:v>
                </c:pt>
                <c:pt idx="6689" formatCode="General">
                  <c:v>2.0927174224087501</c:v>
                </c:pt>
                <c:pt idx="6690" formatCode="General">
                  <c:v>2.0931517991417898</c:v>
                </c:pt>
                <c:pt idx="6691" formatCode="General">
                  <c:v>2.09360021657122</c:v>
                </c:pt>
                <c:pt idx="6692" formatCode="General">
                  <c:v>2.09406114339845</c:v>
                </c:pt>
                <c:pt idx="6693" formatCode="General">
                  <c:v>2.09453296949044</c:v>
                </c:pt>
                <c:pt idx="6694" formatCode="General">
                  <c:v>2.09501401736421</c:v>
                </c:pt>
                <c:pt idx="6695" formatCode="General">
                  <c:v>2.0955025533381</c:v>
                </c:pt>
                <c:pt idx="6696" formatCode="General">
                  <c:v>2.0959971411807001</c:v>
                </c:pt>
                <c:pt idx="6697" formatCode="General">
                  <c:v>2.0964952815675599</c:v>
                </c:pt>
                <c:pt idx="6698" formatCode="General">
                  <c:v>2.09699547803829</c:v>
                </c:pt>
                <c:pt idx="6699" formatCode="General">
                  <c:v>2.09749587693147</c:v>
                </c:pt>
                <c:pt idx="6700" formatCode="General">
                  <c:v>2.0979946199236399</c:v>
                </c:pt>
                <c:pt idx="6701" formatCode="General">
                  <c:v>2.09848985436372</c:v>
                </c:pt>
                <c:pt idx="6702" formatCode="General">
                  <c:v>2.0989797440356099</c:v>
                </c:pt>
                <c:pt idx="6703" formatCode="General">
                  <c:v>2.0994624805277802</c:v>
                </c:pt>
                <c:pt idx="6704" formatCode="General">
                  <c:v>2.0999362953584702</c:v>
                </c:pt>
                <c:pt idx="6705" formatCode="General">
                  <c:v>2.1003994729593298</c:v>
                </c:pt>
                <c:pt idx="6706" formatCode="General">
                  <c:v>2.1008503645587</c:v>
                </c:pt>
                <c:pt idx="6707" formatCode="General">
                  <c:v>2.1012874029303998</c:v>
                </c:pt>
                <c:pt idx="6708" formatCode="General">
                  <c:v>2.1017091178869398</c:v>
                </c:pt>
                <c:pt idx="6709" formatCode="General">
                  <c:v>2.1021141523016298</c:v>
                </c:pt>
                <c:pt idx="6710" formatCode="General">
                  <c:v>2.1025012783485599</c:v>
                </c:pt>
                <c:pt idx="6711" formatCode="General">
                  <c:v>2.1028694135593202</c:v>
                </c:pt>
                <c:pt idx="6712" formatCode="General">
                  <c:v>2.10321763621993</c:v>
                </c:pt>
                <c:pt idx="6713" formatCode="General">
                  <c:v>2.1035451995796302</c:v>
                </c:pt>
                <c:pt idx="6714" formatCode="General">
                  <c:v>2.1038515443222998</c:v>
                </c:pt>
                <c:pt idx="6715" formatCode="General">
                  <c:v>2.1041363087674898</c:v>
                </c:pt>
                <c:pt idx="6716" formatCode="General">
                  <c:v>2.1043993363239801</c:v>
                </c:pt>
                <c:pt idx="6717" formatCode="General">
                  <c:v>2.1046406798120398</c:v>
                </c:pt>
                <c:pt idx="6718" formatCode="General">
                  <c:v>2.1048606023962302</c:v>
                </c:pt>
                <c:pt idx="6719" formatCode="General">
                  <c:v>2.1050595750180401</c:v>
                </c:pt>
                <c:pt idx="6720" formatCode="General">
                  <c:v>2.1052382703750299</c:v>
                </c:pt>
                <c:pt idx="6721" formatCode="General">
                  <c:v>2.10539755364703</c:v>
                </c:pt>
                <c:pt idx="6722" formatCode="General">
                  <c:v>2.10553847030635</c:v>
                </c:pt>
                <c:pt idx="6723" formatCode="General">
                  <c:v>2.1056622314587998</c:v>
                </c:pt>
                <c:pt idx="6724" formatCode="General">
                  <c:v>2.10577019723581</c:v>
                </c:pt>
                <c:pt idx="6725" formatCode="General">
                  <c:v>2.1058638587939198</c:v>
                </c:pt>
                <c:pt idx="6726" formatCode="General">
                  <c:v>2.1059448194755701</c:v>
                </c:pt>
                <c:pt idx="6727" formatCode="General">
                  <c:v>2.1060147756485801</c:v>
                </c:pt>
                <c:pt idx="6728" formatCode="General">
                  <c:v>2.1060754976793499</c:v>
                </c:pt>
                <c:pt idx="6729" formatCode="General">
                  <c:v>2.1061288114124501</c:v>
                </c:pt>
                <c:pt idx="6730" formatCode="General">
                  <c:v>2.1061765804383601</c:v>
                </c:pt>
                <c:pt idx="6731" formatCode="General">
                  <c:v>2.1062206893378201</c:v>
                </c:pt>
                <c:pt idx="6732" formatCode="General">
                  <c:v>2.1062630280034198</c:v>
                </c:pt>
                <c:pt idx="6733" formatCode="General">
                  <c:v>2.1063054770622398</c:v>
                </c:pt>
                <c:pt idx="6734" formatCode="General">
                  <c:v>2.1063498943605898</c:v>
                </c:pt>
                <c:pt idx="6735" formatCode="General">
                  <c:v>2.1063981024251199</c:v>
                </c:pt>
                <c:pt idx="6736" formatCode="General">
                  <c:v>2.10645187678504</c:v>
                </c:pt>
                <c:pt idx="6737" formatCode="General">
                  <c:v>2.1065129350260698</c:v>
                </c:pt>
                <c:pt idx="6738" formatCode="General">
                  <c:v>2.1065829264473002</c:v>
                </c:pt>
                <c:pt idx="6739" formatCode="General">
                  <c:v>2.10666342220537</c:v>
                </c:pt>
                <c:pt idx="6740" formatCode="General">
                  <c:v>2.1067559058535901</c:v>
                </c:pt>
                <c:pt idx="6741" formatCode="General">
                  <c:v>2.10686176421448</c:v>
                </c:pt>
                <c:pt idx="6742" formatCode="General">
                  <c:v>2.1069822785601202</c:v>
                </c:pt>
                <c:pt idx="6743" formatCode="General">
                  <c:v>2.1071186161136</c:v>
                </c:pt>
                <c:pt idx="6744" formatCode="General">
                  <c:v>2.10727182192299</c:v>
                </c:pt>
                <c:pt idx="6745" formatCode="General">
                  <c:v>2.1074428111956398</c:v>
                </c:pt>
                <c:pt idx="6746" formatCode="General">
                  <c:v>2.1076323622114699</c:v>
                </c:pt>
                <c:pt idx="6747" formatCode="General">
                  <c:v>2.1078411099580499</c:v>
                </c:pt>
                <c:pt idx="6748" formatCode="General">
                  <c:v>2.10806954064451</c:v>
                </c:pt>
                <c:pt idx="6749" formatCode="General">
                  <c:v>2.1083179872555</c:v>
                </c:pt>
                <c:pt idx="6750" formatCode="General">
                  <c:v>2.10858662629794</c:v>
                </c:pt>
                <c:pt idx="6751" formatCode="General">
                  <c:v>2.1088754758734001</c:v>
                </c:pt>
                <c:pt idx="6752" formatCode="General">
                  <c:v>2.10918439517725</c:v>
                </c:pt>
                <c:pt idx="6753" formatCode="General">
                  <c:v>2.10951308548491</c:v>
                </c:pt>
                <c:pt idx="6754" formatCode="General">
                  <c:v>2.1098610926375501</c:v>
                </c:pt>
                <c:pt idx="6755" formatCode="General">
                  <c:v>2.1102278109889401</c:v>
                </c:pt>
                <c:pt idx="6756" formatCode="General">
                  <c:v>2.1106124887256299</c:v>
                </c:pt>
                <c:pt idx="6757" formatCode="General">
                  <c:v>2.1110142344284002</c:v>
                </c:pt>
                <c:pt idx="6758" formatCode="General">
                  <c:v>2.1114320247090999</c:v>
                </c:pt>
                <c:pt idx="6759" formatCode="General">
                  <c:v>2.11186471273516</c:v>
                </c:pt>
                <c:pt idx="6760" formatCode="General">
                  <c:v>2.1123110374476299</c:v>
                </c:pt>
                <c:pt idx="6761" formatCode="General">
                  <c:v>2.1127696332867298</c:v>
                </c:pt>
                <c:pt idx="6762" formatCode="General">
                  <c:v>2.1132390402607699</c:v>
                </c:pt>
                <c:pt idx="6763" formatCode="General">
                  <c:v>2.1137177142272998</c:v>
                </c:pt>
                <c:pt idx="6764" formatCode="General">
                  <c:v>2.1142040372953002</c:v>
                </c:pt>
                <c:pt idx="6765" formatCode="General">
                  <c:v>2.1146963283003899</c:v>
                </c:pt>
                <c:pt idx="6766" formatCode="General">
                  <c:v>2.1151928533473199</c:v>
                </c:pt>
                <c:pt idx="6767" formatCode="General">
                  <c:v>2.1156918364517998</c:v>
                </c:pt>
                <c:pt idx="6768" formatCode="General">
                  <c:v>2.1161914703445102</c:v>
                </c:pt>
                <c:pt idx="6769" formatCode="General">
                  <c:v>2.1166899275226698</c:v>
                </c:pt>
                <c:pt idx="6770" formatCode="General">
                  <c:v>2.1171853716468001</c:v>
                </c:pt>
                <c:pt idx="6771" formatCode="General">
                  <c:v>2.1176759693834599</c:v>
                </c:pt>
                <c:pt idx="6772" formatCode="General">
                  <c:v>2.11815990278695</c:v>
                </c:pt>
                <c:pt idx="6773" formatCode="General">
                  <c:v>2.1186353822953401</c:v>
                </c:pt>
                <c:pt idx="6774" formatCode="General">
                  <c:v>2.1191009403779999</c:v>
                </c:pt>
                <c:pt idx="6775" formatCode="General">
                  <c:v>2.1195543269847601</c:v>
                </c:pt>
                <c:pt idx="6776" formatCode="General">
                  <c:v>2.1199942012313899</c:v>
                </c:pt>
                <c:pt idx="6777" formatCode="General">
                  <c:v>2.1204190300492498</c:v>
                </c:pt>
                <c:pt idx="6778" formatCode="General">
                  <c:v>2.1208273829537299</c:v>
                </c:pt>
                <c:pt idx="6779" formatCode="General">
                  <c:v>2.1212179479462598</c:v>
                </c:pt>
                <c:pt idx="6780" formatCode="General">
                  <c:v>2.1215895471894899</c:v>
                </c:pt>
                <c:pt idx="6781" formatCode="General">
                  <c:v>2.1219411520690898</c:v>
                </c:pt>
                <c:pt idx="6782" formatCode="General">
                  <c:v>2.1222718972054602</c:v>
                </c:pt>
                <c:pt idx="6783" formatCode="General">
                  <c:v>2.1225810929509201</c:v>
                </c:pt>
                <c:pt idx="6784" formatCode="General">
                  <c:v>2.1228682359089799</c:v>
                </c:pt>
                <c:pt idx="6785" formatCode="General">
                  <c:v>2.1231330170453901</c:v>
                </c:pt>
                <c:pt idx="6786" formatCode="General">
                  <c:v>2.12337532702725</c:v>
                </c:pt>
                <c:pt idx="6787" formatCode="General">
                  <c:v>2.1235952585225899</c:v>
                </c:pt>
                <c:pt idx="6788" formatCode="General">
                  <c:v>2.12379310531268</c:v>
                </c:pt>
                <c:pt idx="6789" formatCode="General">
                  <c:v>2.1239693582028099</c:v>
                </c:pt>
                <c:pt idx="6790" formatCode="General">
                  <c:v>2.1241246978537101</c:v>
                </c:pt>
                <c:pt idx="6791" formatCode="General">
                  <c:v>2.12425998478292</c:v>
                </c:pt>
                <c:pt idx="6792" formatCode="General">
                  <c:v>2.1243762468935001</c:v>
                </c:pt>
                <c:pt idx="6793" formatCode="General">
                  <c:v>2.1244746649679902</c:v>
                </c:pt>
                <c:pt idx="6794" formatCode="General">
                  <c:v>2.1245565566138702</c:v>
                </c:pt>
                <c:pt idx="6795" formatCode="General">
                  <c:v>2.1246233591612298</c:v>
                </c:pt>
                <c:pt idx="6796" formatCode="General">
                  <c:v>2.1246766119970601</c:v>
                </c:pt>
                <c:pt idx="6797" formatCode="General">
                  <c:v>2.1247179387763202</c:v>
                </c:pt>
                <c:pt idx="6798" formatCode="General">
                  <c:v>2.12474902988696</c:v>
                </c:pt>
                <c:pt idx="6799" formatCode="General">
                  <c:v>2.1247716254690698</c:v>
                </c:pt>
                <c:pt idx="6800" formatCode="General">
                  <c:v>2.1247874992069198</c:v>
                </c:pt>
                <c:pt idx="6801" formatCode="General">
                  <c:v>2.1247984430324198</c:v>
                </c:pt>
                <c:pt idx="6802" formatCode="General">
                  <c:v>2.1248062528048801</c:v>
                </c:pt>
                <c:pt idx="6803" formatCode="General">
                  <c:v>2.12481271496942</c:v>
                </c:pt>
                <c:pt idx="6804" formatCode="General">
                  <c:v>2.1248195941466701</c:v>
                </c:pt>
                <c:pt idx="6805" formatCode="General">
                  <c:v>2.1248286215713899</c:v>
                </c:pt>
                <c:pt idx="6806" formatCode="General">
                  <c:v>2.1248414842763399</c:v>
                </c:pt>
                <c:pt idx="6807" formatCode="General">
                  <c:v>2.1248598149101099</c:v>
                </c:pt>
                <c:pt idx="6808" formatCode="General">
                  <c:v>2.1248851820816999</c:v>
                </c:pt>
                <c:pt idx="6809" formatCode="General">
                  <c:v>2.1249190811386902</c:v>
                </c:pt>
                <c:pt idx="6810" formatCode="General">
                  <c:v>2.12496292530721</c:v>
                </c:pt>
                <c:pt idx="6811" formatCode="General">
                  <c:v>2.1250180371499301</c:v>
                </c:pt>
                <c:pt idx="6812" formatCode="General">
                  <c:v>2.1250856403284799</c:v>
                </c:pt>
                <c:pt idx="6813" formatCode="General">
                  <c:v>2.1251668516889701</c:v>
                </c:pt>
                <c:pt idx="6814" formatCode="General">
                  <c:v>2.12526267372025</c:v>
                </c:pt>
                <c:pt idx="6815" formatCode="General">
                  <c:v>2.12537398746244</c:v>
                </c:pt>
                <c:pt idx="6816" formatCode="General">
                  <c:v>2.1255015459662299</c:v>
                </c:pt>
                <c:pt idx="6817" formatCode="General">
                  <c:v>2.1256459684201299</c:v>
                </c:pt>
                <c:pt idx="6818" formatCode="General">
                  <c:v>2.1258077350707301</c:v>
                </c:pt>
                <c:pt idx="6819" formatCode="General">
                  <c:v>2.125987183061</c:v>
                </c:pt>
                <c:pt idx="6820" formatCode="General">
                  <c:v>2.1261845033015798</c:v>
                </c:pt>
                <c:pt idx="6821" formatCode="General">
                  <c:v>2.1263997384714401</c:v>
                </c:pt>
                <c:pt idx="6822" formatCode="General">
                  <c:v>2.1266327822184601</c:v>
                </c:pt>
                <c:pt idx="6823" formatCode="General">
                  <c:v>2.1268833795981101</c:v>
                </c:pt>
                <c:pt idx="6824" formatCode="General">
                  <c:v>2.1271511287538001</c:v>
                </c:pt>
                <c:pt idx="6825" formatCode="General">
                  <c:v>2.12743548380752</c:v>
                </c:pt>
                <c:pt idx="6826" formatCode="General">
                  <c:v>2.1277357588974399</c:v>
                </c:pt>
                <c:pt idx="6827" formatCode="General">
                  <c:v>2.12805113327344</c:v>
                </c:pt>
                <c:pt idx="6828" formatCode="General">
                  <c:v>2.1283806573444699</c:v>
                </c:pt>
                <c:pt idx="6829" formatCode="General">
                  <c:v>2.1287232595632899</c:v>
                </c:pt>
                <c:pt idx="6830" formatCode="General">
                  <c:v>2.1290777540368602</c:v>
                </c:pt>
                <c:pt idx="6831" formatCode="General">
                  <c:v>2.1294428487613799</c:v>
                </c:pt>
                <c:pt idx="6832" formatCode="General">
                  <c:v>2.1298171543984599</c:v>
                </c:pt>
                <c:pt idx="6833" formatCode="General">
                  <c:v>2.1301991935317099</c:v>
                </c:pt>
                <c:pt idx="6834" formatCode="General">
                  <c:v>2.13058741036581</c:v>
                </c:pt>
                <c:pt idx="6835" formatCode="General">
                  <c:v>2.13098018085297</c:v>
                </c:pt>
                <c:pt idx="6836" formatCode="General">
                  <c:v>2.1313758232506101</c:v>
                </c:pt>
                <c:pt idx="6837" formatCode="General">
                  <c:v>2.1317726091283702</c:v>
                </c:pt>
                <c:pt idx="6838" formatCode="General">
                  <c:v>2.13216877485192</c:v>
                </c:pt>
                <c:pt idx="6839" formatCode="General">
                  <c:v>2.1325625335747098</c:v>
                </c:pt>
                <c:pt idx="6840" formatCode="General">
                  <c:v>2.1329520877670101</c:v>
                </c:pt>
                <c:pt idx="6841" formatCode="General">
                  <c:v>2.1333356423049801</c:v>
                </c:pt>
                <c:pt idx="6842" formatCode="General">
                  <c:v>2.1337114181298902</c:v>
                </c:pt>
                <c:pt idx="6843" formatCode="General">
                  <c:v>2.13407766646931</c:v>
                </c:pt>
                <c:pt idx="6844" formatCode="General">
                  <c:v>2.1344326835863199</c:v>
                </c:pt>
                <c:pt idx="6845" formatCode="General">
                  <c:v>2.1347748259901498</c:v>
                </c:pt>
                <c:pt idx="6846" formatCode="General">
                  <c:v>2.1351025259997298</c:v>
                </c:pt>
                <c:pt idx="6847" formatCode="General">
                  <c:v>2.13541430750369</c:v>
                </c:pt>
                <c:pt idx="6848" formatCode="General">
                  <c:v>2.1357088017057402</c:v>
                </c:pt>
                <c:pt idx="6849" formatCode="General">
                  <c:v>2.1359849933439099</c:v>
                </c:pt>
                <c:pt idx="6850" formatCode="General">
                  <c:v>2.1362413138097098</c:v>
                </c:pt>
                <c:pt idx="6851" formatCode="General">
                  <c:v>2.1364770357954801</c:v>
                </c:pt>
                <c:pt idx="6852" formatCode="General">
                  <c:v>2.13669136654842</c:v>
                </c:pt>
                <c:pt idx="6853" formatCode="General">
                  <c:v>2.1368836881827802</c:v>
                </c:pt>
                <c:pt idx="6854" formatCode="General">
                  <c:v>2.1370535663291301</c:v>
                </c:pt>
                <c:pt idx="6855" formatCode="General">
                  <c:v>2.1372007563131699</c:v>
                </c:pt>
                <c:pt idx="6856" formatCode="General">
                  <c:v>2.1373252066030601</c:v>
                </c:pt>
                <c:pt idx="6857" formatCode="General">
                  <c:v>2.13742705935947</c:v>
                </c:pt>
                <c:pt idx="6858" formatCode="General">
                  <c:v>2.1375066480336899</c:v>
                </c:pt>
                <c:pt idx="6859" formatCode="General">
                  <c:v>2.1375644920766401</c:v>
                </c:pt>
                <c:pt idx="6860" formatCode="General">
                  <c:v>2.13760128893618</c:v>
                </c:pt>
                <c:pt idx="6861" formatCode="General">
                  <c:v>2.137617903622</c:v>
                </c:pt>
                <c:pt idx="6862" formatCode="General">
                  <c:v>2.13761535619886</c:v>
                </c:pt>
                <c:pt idx="6863" formatCode="General">
                  <c:v>2.1375948076242399</c:v>
                </c:pt>
                <c:pt idx="6864" formatCode="General">
                  <c:v>2.1375575443736499</c:v>
                </c:pt>
                <c:pt idx="6865" formatCode="General">
                  <c:v>2.13750496229556</c:v>
                </c:pt>
                <c:pt idx="6866" formatCode="General">
                  <c:v>2.13743855011159</c:v>
                </c:pt>
                <c:pt idx="6867" formatCode="General">
                  <c:v>2.1373598729309</c:v>
                </c:pt>
                <c:pt idx="6868" formatCode="General">
                  <c:v>2.1372705560870702</c:v>
                </c:pt>
                <c:pt idx="6869" formatCode="General">
                  <c:v>2.1371722695364399</c:v>
                </c:pt>
                <c:pt idx="6870" formatCode="General">
                  <c:v>2.1370667129868202</c:v>
                </c:pt>
                <c:pt idx="6871" formatCode="General">
                  <c:v>2.1369556018575899</c:v>
                </c:pt>
                <c:pt idx="6872" formatCode="General">
                  <c:v>2.1368406541123401</c:v>
                </c:pt>
                <c:pt idx="6873" formatCode="General">
                  <c:v>2.13672357795499</c:v>
                </c:pt>
                <c:pt idx="6874" formatCode="General">
                  <c:v>2.13660606034211</c:v>
                </c:pt>
                <c:pt idx="6875" formatCode="General">
                  <c:v>2.1364897562373999</c:v>
                </c:pt>
                <c:pt idx="6876" formatCode="General">
                  <c:v>2.1363762785199301</c:v>
                </c:pt>
                <c:pt idx="6877" formatCode="General">
                  <c:v>2.1362671884536102</c:v>
                </c:pt>
                <c:pt idx="6878" formatCode="General">
                  <c:v>2.1361639866309701</c:v>
                </c:pt>
                <c:pt idx="6879" formatCode="General">
                  <c:v>2.1360681043170202</c:v>
                </c:pt>
                <c:pt idx="6880" formatCode="General">
                  <c:v>2.1359808951383799</c:v>
                </c:pt>
                <c:pt idx="6881" formatCode="General">
                  <c:v>2.1359036270854799</c:v>
                </c:pt>
                <c:pt idx="6882" formatCode="General">
                  <c:v>2.1358374748207498</c:v>
                </c:pt>
                <c:pt idx="6883" formatCode="General">
                  <c:v>2.13578351231132</c:v>
                </c:pt>
                <c:pt idx="6884" formatCode="General">
                  <c:v>2.1357427058286498</c:v>
                </c:pt>
                <c:pt idx="6885" formatCode="General">
                  <c:v>2.1357159073785801</c:v>
                </c:pt>
                <c:pt idx="6886" formatCode="General">
                  <c:v>2.13570384864193</c:v>
                </c:pt>
                <c:pt idx="6887" formatCode="General">
                  <c:v>2.13570713551659</c:v>
                </c:pt>
                <c:pt idx="6888" formatCode="General">
                  <c:v>2.13572624335692</c:v>
                </c:pt>
                <c:pt idx="6889" formatCode="General">
                  <c:v>2.1357615130038501</c:v>
                </c:pt>
                <c:pt idx="6890" formatCode="General">
                  <c:v>2.1358131476902198</c:v>
                </c:pt>
                <c:pt idx="6891" formatCode="General">
                  <c:v>2.1358812108916001</c:v>
                </c:pt>
                <c:pt idx="6892" formatCode="General">
                  <c:v>2.1359656251734802</c:v>
                </c:pt>
                <c:pt idx="6893" formatCode="General">
                  <c:v>2.13606617206392</c:v>
                </c:pt>
                <c:pt idx="6894" formatCode="General">
                  <c:v>2.1361824929587998</c:v>
                </c:pt>
                <c:pt idx="6895" formatCode="General">
                  <c:v>2.1363140910457998</c:v>
                </c:pt>
                <c:pt idx="6896" formatCode="General">
                  <c:v>2.1364603342166002</c:v>
                </c:pt>
                <c:pt idx="6897" formatCode="General">
                  <c:v>2.1366204589250102</c:v>
                </c:pt>
                <c:pt idx="6898" formatCode="General">
                  <c:v>2.1367935749427298</c:v>
                </c:pt>
                <c:pt idx="6899" formatCode="General">
                  <c:v>2.13697867096473</c:v>
                </c:pt>
                <c:pt idx="6900" formatCode="General">
                  <c:v>2.1371746210208702</c:v>
                </c:pt>
                <c:pt idx="6901" formatCode="General">
                  <c:v>2.1373801916588802</c:v>
                </c:pt>
                <c:pt idx="6902" formatCode="General">
                  <c:v>2.1375940498735702</c:v>
                </c:pt>
                <c:pt idx="6903" formatCode="General">
                  <c:v>2.1378147717658802</c:v>
                </c:pt>
                <c:pt idx="6904" formatCode="General">
                  <c:v>2.1380408519230301</c:v>
                </c:pt>
                <c:pt idx="6905" formatCode="General">
                  <c:v>2.1382707135144101</c:v>
                </c:pt>
                <c:pt idx="6906" formatCode="General">
                  <c:v>2.13850271909816</c:v>
                </c:pt>
                <c:pt idx="6907" formatCode="General">
                  <c:v>2.1387351821306302</c:v>
                </c:pt>
                <c:pt idx="6908" formatCode="General">
                  <c:v>2.1389663791643998</c:v>
                </c:pt>
                <c:pt idx="6909" formatCode="General">
                  <c:v>2.1391945627133402</c:v>
                </c:pt>
                <c:pt idx="6910" formatCode="General">
                  <c:v>2.1394179747530502</c:v>
                </c:pt>
                <c:pt idx="6911" formatCode="General">
                  <c:v>2.1396348608142599</c:v>
                </c:pt>
                <c:pt idx="6912" formatCode="General">
                  <c:v>2.1398434846130798</c:v>
                </c:pt>
                <c:pt idx="6913" formatCode="General">
                  <c:v>2.14004214314595</c:v>
                </c:pt>
                <c:pt idx="6914" formatCode="General">
                  <c:v>2.1402291821556201</c:v>
                </c:pt>
                <c:pt idx="6915" formatCode="General">
                  <c:v>2.14040301184848</c:v>
                </c:pt>
                <c:pt idx="6916" formatCode="General">
                  <c:v>2.1405621227108198</c:v>
                </c:pt>
                <c:pt idx="6917" formatCode="General">
                  <c:v>2.1407051012340701</c:v>
                </c:pt>
                <c:pt idx="6918" formatCode="General">
                  <c:v>2.1408306453183799</c:v>
                </c:pt>
                <c:pt idx="6919" formatCode="General">
                  <c:v>2.1409375790828098</c:v>
                </c:pt>
                <c:pt idx="6920" formatCode="General">
                  <c:v>2.1410248667748801</c:v>
                </c:pt>
                <c:pt idx="6921" formatCode="General">
                  <c:v>2.14109162544624</c:v>
                </c:pt>
                <c:pt idx="6922" formatCode="General">
                  <c:v>2.1411371360509199</c:v>
                </c:pt>
                <c:pt idx="6923" formatCode="General">
                  <c:v>2.1411608526318502</c:v>
                </c:pt>
                <c:pt idx="6924" formatCode="General">
                  <c:v>2.1411626020068102</c:v>
                </c:pt>
                <c:pt idx="6925" formatCode="General">
                  <c:v>2.14114181878693</c:v>
                </c:pt>
                <c:pt idx="6926" formatCode="General">
                  <c:v>2.1410986994844299</c:v>
                </c:pt>
                <c:pt idx="6927" formatCode="General">
                  <c:v>2.1410334348199398</c:v>
                </c:pt>
                <c:pt idx="6928" formatCode="General">
                  <c:v>2.14094639756898</c:v>
                </c:pt>
                <c:pt idx="6929" formatCode="General">
                  <c:v>2.14083813643242</c:v>
                </c:pt>
                <c:pt idx="6930" formatCode="General">
                  <c:v>2.1407093675338298</c:v>
                </c:pt>
                <c:pt idx="6931" formatCode="General">
                  <c:v>2.14056096383338</c:v>
                </c:pt>
                <c:pt idx="6932" formatCode="General">
                  <c:v>2.1403939428067802</c:v>
                </c:pt>
                <c:pt idx="6933" formatCode="General">
                  <c:v>2.14020945277333</c:v>
                </c:pt>
                <c:pt idx="6934" formatCode="General">
                  <c:v>2.1400087582684599</c:v>
                </c:pt>
                <c:pt idx="6935" formatCode="General">
                  <c:v>2.1397932248447602</c:v>
                </c:pt>
                <c:pt idx="6936" formatCode="General">
                  <c:v>2.13956430365474</c:v>
                </c:pt>
                <c:pt idx="6937" formatCode="General">
                  <c:v>2.13932351612271</c:v>
                </c:pt>
                <c:pt idx="6938" formatCode="General">
                  <c:v>2.1390724389582698</c:v>
                </c:pt>
                <c:pt idx="6939" formatCode="General">
                  <c:v>2.1388126897035802</c:v>
                </c:pt>
                <c:pt idx="6940" formatCode="General">
                  <c:v>2.1385459129474702</c:v>
                </c:pt>
                <c:pt idx="6941" formatCode="General">
                  <c:v>2.1382737672836298</c:v>
                </c:pt>
                <c:pt idx="6942" formatCode="General">
                  <c:v>2.13799791304158</c:v>
                </c:pt>
                <c:pt idx="6943" formatCode="General">
                  <c:v>2.1377200007794102</c:v>
                </c:pt>
                <c:pt idx="6944" formatCode="General">
                  <c:v>2.1374416604970699</c:v>
                </c:pt>
                <c:pt idx="6945" formatCode="General">
                  <c:v>2.1371644915086501</c:v>
                </c:pt>
                <c:pt idx="6946" formatCode="General">
                  <c:v>2.1368900529017298</c:v>
                </c:pt>
                <c:pt idx="6947" formatCode="General">
                  <c:v>2.13661985450883</c:v>
                </c:pt>
                <c:pt idx="6948" formatCode="General">
                  <c:v>2.1363553483216502</c:v>
                </c:pt>
                <c:pt idx="6949" formatCode="General">
                  <c:v>2.13609792028908</c:v>
                </c:pt>
                <c:pt idx="6950" formatCode="General">
                  <c:v>2.13584888245569</c:v>
                </c:pt>
                <c:pt idx="6951" formatCode="General">
                  <c:v>2.1356094654150799</c:v>
                </c:pt>
                <c:pt idx="6952" formatCode="General">
                  <c:v>2.13538081107259</c:v>
                </c:pt>
                <c:pt idx="6953" formatCode="General">
                  <c:v>2.1351639657308801</c:v>
                </c:pt>
                <c:pt idx="6954" formatCode="General">
                  <c:v>2.1349598735305202</c:v>
                </c:pt>
                <c:pt idx="6955" formatCode="General">
                  <c:v>2.1347693702927999</c:v>
                </c:pt>
                <c:pt idx="6956" formatCode="General">
                  <c:v>2.1345931778242999</c:v>
                </c:pt>
                <c:pt idx="6957" formatCode="General">
                  <c:v>2.1344318987500999</c:v>
                </c:pt>
                <c:pt idx="6958" formatCode="General">
                  <c:v>2.13428601194556</c:v>
                </c:pt>
                <c:pt idx="6959" formatCode="General">
                  <c:v>2.1341558686348998</c:v>
                </c:pt>
                <c:pt idx="6960" formatCode="General">
                  <c:v>2.1340416892186802</c:v>
                </c:pt>
                <c:pt idx="6961" formatCode="General">
                  <c:v>2.1339435608835999</c:v>
                </c:pt>
                <c:pt idx="6962" formatCode="General">
                  <c:v>2.1338614360364998</c:v>
                </c:pt>
                <c:pt idx="6963" formatCode="General">
                  <c:v>2.1337951315929899</c:v>
                </c:pt>
                <c:pt idx="6964" formatCode="General">
                  <c:v>2.1337443291407001</c:v>
                </c:pt>
                <c:pt idx="6965" formatCode="General">
                  <c:v>2.1337085759883099</c:v>
                </c:pt>
                <c:pt idx="6966" formatCode="General">
                  <c:v>2.1336872871063002</c:v>
                </c:pt>
                <c:pt idx="6967" formatCode="General">
                  <c:v>2.1336797479633098</c:v>
                </c:pt>
                <c:pt idx="6968" formatCode="General">
                  <c:v>2.13368511826237</c:v>
                </c:pt>
                <c:pt idx="6969" formatCode="General">
                  <c:v>2.1337024365841302</c:v>
                </c:pt>
                <c:pt idx="6970" formatCode="General">
                  <c:v>2.1337306259467699</c:v>
                </c:pt>
                <c:pt idx="6971" formatCode="General">
                  <c:v>2.1337685002946101</c:v>
                </c:pt>
                <c:pt idx="6972" formatCode="General">
                  <c:v>2.1338147719262901</c:v>
                </c:pt>
                <c:pt idx="6973" formatCode="General">
                  <c:v>2.1338680598696702</c:v>
                </c:pt>
                <c:pt idx="6974" formatCode="General">
                  <c:v>2.1339268992026099</c:v>
                </c:pt>
                <c:pt idx="6975" formatCode="General">
                  <c:v>2.1339897513077601</c:v>
                </c:pt>
                <c:pt idx="6976" formatCode="General">
                  <c:v>2.1340550150356301</c:v>
                </c:pt>
                <c:pt idx="6977" formatCode="General">
                  <c:v>2.1341210387355298</c:v>
                </c:pt>
                <c:pt idx="6978" formatCode="General">
                  <c:v>2.1341861330990999</c:v>
                </c:pt>
                <c:pt idx="6979" formatCode="General">
                  <c:v>2.1342485847472901</c:v>
                </c:pt>
                <c:pt idx="6980" formatCode="General">
                  <c:v>2.13430667047892</c:v>
                </c:pt>
                <c:pt idx="6981" formatCode="General">
                  <c:v>2.1343586720877599</c:v>
                </c:pt>
                <c:pt idx="6982" formatCode="General">
                  <c:v>2.1344028916430302</c:v>
                </c:pt>
                <c:pt idx="6983" formatCode="General">
                  <c:v>2.13443766711565</c:v>
                </c:pt>
                <c:pt idx="6984" formatCode="General">
                  <c:v>2.1344613882161201</c:v>
                </c:pt>
                <c:pt idx="6985" formatCode="General">
                  <c:v>2.1344725122903299</c:v>
                </c:pt>
                <c:pt idx="6986" formatCode="General">
                  <c:v>2.1344695800945699</c:v>
                </c:pt>
                <c:pt idx="6987" formatCode="General">
                  <c:v>2.1344512312436299</c:v>
                </c:pt>
                <c:pt idx="6988" formatCode="General">
                  <c:v>2.1344162190953102</c:v>
                </c:pt>
                <c:pt idx="6989" formatCode="General">
                  <c:v>2.13436342480786</c:v>
                </c:pt>
                <c:pt idx="6990" formatCode="General">
                  <c:v>2.1342918702840601</c:v>
                </c:pt>
                <c:pt idx="6991" formatCode="General">
                  <c:v>2.1342007297048502</c:v>
                </c:pt>
                <c:pt idx="6992" formatCode="General">
                  <c:v>2.13408933935807</c:v>
                </c:pt>
                <c:pt idx="6993" formatCode="General">
                  <c:v>2.13395720548885</c:v>
                </c:pt>
                <c:pt idx="6994" formatCode="General">
                  <c:v>2.1338040099373599</c:v>
                </c:pt>
                <c:pt idx="6995" formatCode="General">
                  <c:v>2.1336296133871899</c:v>
                </c:pt>
                <c:pt idx="6996" formatCode="General">
                  <c:v>2.1334340561199499</c:v>
                </c:pt>
                <c:pt idx="6997" formatCode="General">
                  <c:v>2.1332175562543201</c:v>
                </c:pt>
                <c:pt idx="6998" formatCode="General">
                  <c:v>2.1329805055338098</c:v>
                </c:pt>
                <c:pt idx="6999" formatCode="General">
                  <c:v>2.1327236257708</c:v>
                </c:pt>
                <c:pt idx="7000" formatCode="General">
                  <c:v>2.13244730980401</c:v>
                </c:pt>
                <c:pt idx="7001" formatCode="General">
                  <c:v>2.1321525847235798</c:v>
                </c:pt>
                <c:pt idx="7002" formatCode="General">
                  <c:v>2.1318404522600698</c:v>
                </c:pt>
                <c:pt idx="7003" formatCode="General">
                  <c:v>2.1315120373880498</c:v>
                </c:pt>
                <c:pt idx="7004" formatCode="General">
                  <c:v>2.1311685745392199</c:v>
                </c:pt>
                <c:pt idx="7005" formatCode="General">
                  <c:v>2.1308113933613302</c:v>
                </c:pt>
                <c:pt idx="7006" formatCode="General">
                  <c:v>2.1304419043223901</c:v>
                </c:pt>
                <c:pt idx="7007" formatCode="General">
                  <c:v>2.1300615844183901</c:v>
                </c:pt>
                <c:pt idx="7008" formatCode="General">
                  <c:v>2.1296719631949101</c:v>
                </c:pt>
                <c:pt idx="7009" formatCode="General">
                  <c:v>2.1292746092424801</c:v>
                </c:pt>
                <c:pt idx="7010" formatCode="General">
                  <c:v>2.1288711172767298</c:v>
                </c:pt>
                <c:pt idx="7011" formatCode="General">
                  <c:v>2.12846309586878</c:v>
                </c:pt>
                <c:pt idx="7012" formatCode="General">
                  <c:v>2.1280521558522301</c:v>
                </c:pt>
                <c:pt idx="7013" formatCode="General">
                  <c:v>2.1276398994008798</c:v>
                </c:pt>
                <c:pt idx="7014" formatCode="General">
                  <c:v>2.1272279097469902</c:v>
                </c:pt>
                <c:pt idx="7015" formatCode="General">
                  <c:v>2.1268177414935598</c:v>
                </c:pt>
                <c:pt idx="7016" formatCode="General">
                  <c:v>2.1264109114646401</c:v>
                </c:pt>
                <c:pt idx="7017" formatCode="General">
                  <c:v>2.1260088900355898</c:v>
                </c:pt>
                <c:pt idx="7018" formatCode="General">
                  <c:v>2.12561309288819</c:v>
                </c:pt>
                <c:pt idx="7019" formatCode="General">
                  <c:v>2.1252248731433299</c:v>
                </c:pt>
                <c:pt idx="7020" formatCode="General">
                  <c:v>2.1248455138353699</c:v>
                </c:pt>
                <c:pt idx="7021" formatCode="General">
                  <c:v>2.1244762207054899</c:v>
                </c:pt>
                <c:pt idx="7022" formatCode="General">
                  <c:v>2.1241181153061999</c:v>
                </c:pt>
                <c:pt idx="7023" formatCode="General">
                  <c:v>2.1237722284232001</c:v>
                </c:pt>
                <c:pt idx="7024" formatCode="General">
                  <c:v>2.1234394938344798</c:v>
                </c:pt>
                <c:pt idx="7025" formatCode="General">
                  <c:v>2.12312074243779</c:v>
                </c:pt>
                <c:pt idx="7026" formatCode="General">
                  <c:v>2.1228166967864399</c:v>
                </c:pt>
                <c:pt idx="7027" formatCode="General">
                  <c:v>2.12252796607928</c:v>
                </c:pt>
                <c:pt idx="7028" formatCode="General">
                  <c:v>2.1222550416538701</c:v>
                </c:pt>
                <c:pt idx="7029" formatCode="General">
                  <c:v>2.1219982930320702</c:v>
                </c:pt>
                <c:pt idx="7030" formatCode="General">
                  <c:v>2.1217579645655502</c:v>
                </c:pt>
                <c:pt idx="7031" formatCode="General">
                  <c:v>2.1215341727262902</c:v>
                </c:pt>
                <c:pt idx="7032" formatCode="General">
                  <c:v>2.1213269040839799</c:v>
                </c:pt>
                <c:pt idx="7033" formatCode="General">
                  <c:v>2.1211360140100801</c:v>
                </c:pt>
                <c:pt idx="7034" formatCode="General">
                  <c:v>2.12096122614766</c:v>
                </c:pt>
                <c:pt idx="7035" formatCode="General">
                  <c:v>2.1208021326869</c:v>
                </c:pt>
                <c:pt idx="7036" formatCode="General">
                  <c:v>2.1206581954885202</c:v>
                </c:pt>
                <c:pt idx="7037" formatCode="General">
                  <c:v>2.1205287481003601</c:v>
                </c:pt>
                <c:pt idx="7038" formatCode="General">
                  <c:v>2.12041299871498</c:v>
                </c:pt>
                <c:pt idx="7039" formatCode="General">
                  <c:v>2.1203100341166001</c:v>
                </c:pt>
                <c:pt idx="7040" formatCode="General">
                  <c:v>2.1202188246636302</c:v>
                </c:pt>
                <c:pt idx="7041" formatCode="General">
                  <c:v>2.1201382303458201</c:v>
                </c:pt>
                <c:pt idx="7042" formatCode="General">
                  <c:v>2.12006700794403</c:v>
                </c:pt>
                <c:pt idx="7043" formatCode="General">
                  <c:v>2.1200038193042898</c:v>
                </c:pt>
                <c:pt idx="7044" formatCode="General">
                  <c:v>2.1199472407183801</c:v>
                </c:pt>
                <c:pt idx="7045" formatCode="General">
                  <c:v>2.1198957733809798</c:v>
                </c:pt>
                <c:pt idx="7046" formatCode="General">
                  <c:v>2.11984785487109</c:v>
                </c:pt>
                <c:pt idx="7047" formatCode="General">
                  <c:v>2.1198018715841198</c:v>
                </c:pt>
                <c:pt idx="7048" formatCode="General">
                  <c:v>2.1197561720223002</c:v>
                </c:pt>
                <c:pt idx="7049" formatCode="General">
                  <c:v>2.1197090808360399</c:v>
                </c:pt>
                <c:pt idx="7050" formatCode="General">
                  <c:v>2.1196589134965498</c:v>
                </c:pt>
                <c:pt idx="7051" formatCode="General">
                  <c:v>2.1196039914711702</c:v>
                </c:pt>
                <c:pt idx="7052" formatCode="General">
                  <c:v>2.1195426577644398</c:v>
                </c:pt>
                <c:pt idx="7053" formatCode="General">
                  <c:v>2.1194732926792401</c:v>
                </c:pt>
                <c:pt idx="7054" formatCode="General">
                  <c:v>2.1193943296419802</c:v>
                </c:pt>
                <c:pt idx="7055" formatCode="General">
                  <c:v>2.1193042709210999</c:v>
                </c:pt>
                <c:pt idx="7056" formatCode="General">
                  <c:v>2.1192017030514401</c:v>
                </c:pt>
                <c:pt idx="7057" formatCode="General">
                  <c:v>2.11908531175655</c:v>
                </c:pt>
                <c:pt idx="7058" formatCode="General">
                  <c:v>2.1189538961411101</c:v>
                </c:pt>
                <c:pt idx="7059" formatCode="General">
                  <c:v>2.1188063819076102</c:v>
                </c:pt>
                <c:pt idx="7060" formatCode="General">
                  <c:v>2.1186418333405901</c:v>
                </c:pt>
                <c:pt idx="7061" formatCode="General">
                  <c:v>2.11845946380005</c:v>
                </c:pt>
                <c:pt idx="7062" formatCode="General">
                  <c:v>2.11825864447774</c:v>
                </c:pt>
                <c:pt idx="7063" formatCode="General">
                  <c:v>2.1180389111963902</c:v>
                </c:pt>
                <c:pt idx="7064" formatCode="General">
                  <c:v>2.11779996907423</c:v>
                </c:pt>
                <c:pt idx="7065" formatCode="General">
                  <c:v>2.11754169493239</c:v>
                </c:pt>
                <c:pt idx="7066" formatCode="General">
                  <c:v>2.1172641373890002</c:v>
                </c:pt>
                <c:pt idx="7067" formatCode="General">
                  <c:v>2.1169675146559901</c:v>
                </c:pt>
                <c:pt idx="7068" formatCode="General">
                  <c:v>2.1166522101265999</c:v>
                </c:pt>
                <c:pt idx="7069" formatCode="General">
                  <c:v>2.1163187659104201</c:v>
                </c:pt>
                <c:pt idx="7070" formatCode="General">
                  <c:v>2.1159678745300701</c:v>
                </c:pt>
                <c:pt idx="7071" formatCode="General">
                  <c:v>2.1156003690394298</c:v>
                </c:pt>
                <c:pt idx="7072" formatCode="General">
                  <c:v>2.1152172118521899</c:v>
                </c:pt>
                <c:pt idx="7073" formatCode="General">
                  <c:v>2.11481948258269</c:v>
                </c:pt>
                <c:pt idx="7074" formatCode="General">
                  <c:v>2.11440850463512</c:v>
                </c:pt>
                <c:pt idx="7075" formatCode="General">
                  <c:v>2.1139852755901098</c:v>
                </c:pt>
                <c:pt idx="7076" formatCode="General">
                  <c:v>2.1135512863016399</c:v>
                </c:pt>
                <c:pt idx="7077" formatCode="General">
                  <c:v>2.1131079539059798</c:v>
                </c:pt>
                <c:pt idx="7078" formatCode="General">
                  <c:v>2.1126567468303699</c:v>
                </c:pt>
                <c:pt idx="7079" formatCode="General">
                  <c:v>2.11219917210857</c:v>
                </c:pt>
                <c:pt idx="7080" formatCode="General">
                  <c:v>2.1117367631895401</c:v>
                </c:pt>
                <c:pt idx="7081" formatCode="General">
                  <c:v>2.1112710683026998</c:v>
                </c:pt>
                <c:pt idx="7082" formatCode="General">
                  <c:v>2.1108036394105998</c:v>
                </c:pt>
                <c:pt idx="7083" formatCode="General">
                  <c:v>2.1103360217533602</c:v>
                </c:pt>
                <c:pt idx="7084" formatCode="General">
                  <c:v>2.10986974396836</c:v>
                </c:pt>
                <c:pt idx="7085" formatCode="General">
                  <c:v>2.1094063087537398</c:v>
                </c:pt>
                <c:pt idx="7086" formatCode="General">
                  <c:v>2.1089471840354501</c:v>
                </c:pt>
                <c:pt idx="7087" formatCode="General">
                  <c:v>2.1084937945937501</c:v>
                </c:pt>
                <c:pt idx="7088" formatCode="General">
                  <c:v>2.1080475141055102</c:v>
                </c:pt>
                <c:pt idx="7089" formatCode="General">
                  <c:v>2.1076096575633501</c:v>
                </c:pt>
                <c:pt idx="7090" formatCode="General">
                  <c:v>2.1071814740396499</c:v>
                </c:pt>
                <c:pt idx="7091" formatCode="General">
                  <c:v>2.10676413977261</c:v>
                </c:pt>
                <c:pt idx="7092" formatCode="General">
                  <c:v>2.1063587515614199</c:v>
                </c:pt>
                <c:pt idx="7093" formatCode="General">
                  <c:v>2.10596632046812</c:v>
                </c:pt>
                <c:pt idx="7094" formatCode="General">
                  <c:v>2.1055877658328899</c:v>
                </c:pt>
                <c:pt idx="7095" formatCode="General">
                  <c:v>2.1052239096185601</c:v>
                </c:pt>
                <c:pt idx="7096" formatCode="General">
                  <c:v>2.1048754711069702</c:v>
                </c:pt>
                <c:pt idx="7097" formatCode="General">
                  <c:v>2.1045430619756198</c:v>
                </c:pt>
                <c:pt idx="7098" formatCode="General">
                  <c:v>2.1042271817878402</c:v>
                </c:pt>
                <c:pt idx="7099" formatCode="General">
                  <c:v>2.1039282139330302</c:v>
                </c:pt>
                <c:pt idx="7100" formatCode="General">
                  <c:v>2.10364642205769</c:v>
                </c:pt>
                <c:pt idx="7101" formatCode="General">
                  <c:v>2.1033819470311999</c:v>
                </c:pt>
                <c:pt idx="7102" formatCode="General">
                  <c:v>2.1031348044956402</c:v>
                </c:pt>
                <c:pt idx="7103" formatCode="General">
                  <c:v>2.1029048830545101</c:v>
                </c:pt>
                <c:pt idx="7104" formatCode="General">
                  <c:v>2.1026919431617799</c:v>
                </c:pt>
                <c:pt idx="7105" formatCode="General">
                  <c:v>2.10249561677974</c:v>
                </c:pt>
                <c:pt idx="7106" formatCode="General">
                  <c:v>2.1023154078801198</c:v>
                </c:pt>
                <c:pt idx="7107" formatCode="General">
                  <c:v>2.1021506938669599</c:v>
                </c:pt>
                <c:pt idx="7108" formatCode="General">
                  <c:v>2.1020007280002302</c:v>
                </c:pt>
                <c:pt idx="7109" formatCode="General">
                  <c:v>2.1018646428949799</c:v>
                </c:pt>
                <c:pt idx="7110" formatCode="General">
                  <c:v>2.10174145516085</c:v>
                </c:pt>
                <c:pt idx="7111" formatCode="General">
                  <c:v>2.10163007123115</c:v>
                </c:pt>
                <c:pt idx="7112" formatCode="General">
                  <c:v>2.10152929440937</c:v>
                </c:pt>
                <c:pt idx="7113" formatCode="General">
                  <c:v>2.1014378331358801</c:v>
                </c:pt>
                <c:pt idx="7114" formatCode="General">
                  <c:v>2.1013543104492798</c:v>
                </c:pt>
                <c:pt idx="7115" formatCode="General">
                  <c:v>2.1012772745888002</c:v>
                </c:pt>
                <c:pt idx="7116" formatCode="General">
                  <c:v>2.1012052106574499</c:v>
                </c:pt>
                <c:pt idx="7117" formatCode="General">
                  <c:v>2.10113655324239</c:v>
                </c:pt>
                <c:pt idx="7118" formatCode="General">
                  <c:v>2.1010696998705498</c:v>
                </c:pt>
                <c:pt idx="7119" formatCode="General">
                  <c:v>2.1010030251641201</c:v>
                </c:pt>
                <c:pt idx="7120" formatCode="General">
                  <c:v>2.1009348955519398</c:v>
                </c:pt>
                <c:pt idx="7121" formatCode="General">
                  <c:v>2.1008636843870701</c:v>
                </c:pt>
                <c:pt idx="7122" formatCode="General">
                  <c:v>2.1007877873176901</c:v>
                </c:pt>
                <c:pt idx="7123" formatCode="General">
                  <c:v>2.1007056377542801</c:v>
                </c:pt>
                <c:pt idx="7124" formatCode="General">
                  <c:v>2.1006157222706401</c:v>
                </c:pt>
                <c:pt idx="7125" formatCode="General">
                  <c:v>2.1005165957678602</c:v>
                </c:pt>
                <c:pt idx="7126" formatCode="General">
                  <c:v>2.1004068962192002</c:v>
                </c:pt>
                <c:pt idx="7127" formatCode="General">
                  <c:v>2.1002853588005399</c:v>
                </c:pt>
                <c:pt idx="7128" formatCode="General">
                  <c:v>2.10015082919828</c:v>
                </c:pt>
                <c:pt idx="7129" formatCode="General">
                  <c:v>2.1000022758763102</c:v>
                </c:pt>
                <c:pt idx="7130" formatCode="General">
                  <c:v>2.0998388010794198</c:v>
                </c:pt>
                <c:pt idx="7131" formatCode="General">
                  <c:v>2.0996596503551301</c:v>
                </c:pt>
                <c:pt idx="7132" formatCode="General">
                  <c:v>2.0994642203918299</c:v>
                </c:pt>
                <c:pt idx="7133" formatCode="General">
                  <c:v>2.09925206499849</c:v>
                </c:pt>
                <c:pt idx="7134" formatCode="General">
                  <c:v>2.09902289909133</c:v>
                </c:pt>
                <c:pt idx="7135" formatCode="General">
                  <c:v>2.09877660060239</c:v>
                </c:pt>
                <c:pt idx="7136" formatCode="General">
                  <c:v>2.0985132102822401</c:v>
                </c:pt>
                <c:pt idx="7137" formatCode="General">
                  <c:v>2.0982329294290198</c:v>
                </c:pt>
                <c:pt idx="7138" formatCode="General">
                  <c:v>2.0979361156360401</c:v>
                </c:pt>
                <c:pt idx="7139" formatCode="General">
                  <c:v>2.0976232767040899</c:v>
                </c:pt>
                <c:pt idx="7140" formatCode="General">
                  <c:v>2.0972950629109199</c:v>
                </c:pt>
                <c:pt idx="7141" formatCode="General">
                  <c:v>2.09695225786498</c:v>
                </c:pt>
                <c:pt idx="7142" formatCode="General">
                  <c:v>2.0965957681930298</c:v>
                </c:pt>
                <c:pt idx="7143" formatCode="General">
                  <c:v>2.0962266123206699</c:v>
                </c:pt>
                <c:pt idx="7144" formatCode="General">
                  <c:v>2.0958459086021501</c:v>
                </c:pt>
                <c:pt idx="7145" formatCode="General">
                  <c:v>2.0954548630432099</c:v>
                </c:pt>
                <c:pt idx="7146" formatCode="General">
                  <c:v>2.0950547568388802</c:v>
                </c:pt>
                <c:pt idx="7147" formatCode="General">
                  <c:v>2.0946469339207101</c:v>
                </c:pt>
                <c:pt idx="7148" formatCode="General">
                  <c:v>2.0942327886767198</c:v>
                </c:pt>
                <c:pt idx="7149" formatCode="General">
                  <c:v>2.09381387464239</c:v>
                </c:pt>
                <c:pt idx="7150" formatCode="General">
                  <c:v>2.0933914116163401</c:v>
                </c:pt>
                <c:pt idx="7151" formatCode="General">
                  <c:v>2.0929669945086702</c:v>
                </c:pt>
                <c:pt idx="7152" formatCode="General">
                  <c:v>2.0925421040918999</c:v>
                </c:pt>
                <c:pt idx="7153" formatCode="General">
                  <c:v>2.0921182162699901</c:v>
                </c:pt>
                <c:pt idx="7154" formatCode="General">
                  <c:v>2.0916967925329901</c:v>
                </c:pt>
                <c:pt idx="7155" formatCode="General">
                  <c:v>2.0912792709197401</c:v>
                </c:pt>
                <c:pt idx="7156" formatCode="General">
                  <c:v>2.0908670574621699</c:v>
                </c:pt>
                <c:pt idx="7157" formatCode="General">
                  <c:v>2.0904615180787598</c:v>
                </c:pt>
                <c:pt idx="7158" formatCode="General">
                  <c:v>2.0900639708822202</c:v>
                </c:pt>
                <c:pt idx="7159" formatCode="General">
                  <c:v>2.0896756788676099</c:v>
                </c:pt>
                <c:pt idx="7160" formatCode="General">
                  <c:v>2.0892978429503302</c:v>
                </c:pt>
                <c:pt idx="7161" formatCode="General">
                  <c:v>2.0889315953283298</c:v>
                </c:pt>
                <c:pt idx="7162" formatCode="General">
                  <c:v>2.0885779931494599</c:v>
                </c:pt>
                <c:pt idx="7163" formatCode="General">
                  <c:v>2.0882380124715598</c:v>
                </c:pt>
                <c:pt idx="7164" formatCode="General">
                  <c:v>2.0879125425099301</c:v>
                </c:pt>
                <c:pt idx="7165" formatCode="General">
                  <c:v>2.0876023801741099</c:v>
                </c:pt>
                <c:pt idx="7166" formatCode="General">
                  <c:v>2.0873082249025798</c:v>
                </c:pt>
                <c:pt idx="7167" formatCode="General">
                  <c:v>2.0870306738111899</c:v>
                </c:pt>
                <c:pt idx="7168" formatCode="General">
                  <c:v>2.0867702171785498</c:v>
                </c:pt>
                <c:pt idx="7169" formatCode="General">
                  <c:v>2.0865272342994698</c:v>
                </c:pt>
                <c:pt idx="7170" formatCode="General">
                  <c:v>2.08630198974683</c:v>
                </c:pt>
                <c:pt idx="7171" formatCode="General">
                  <c:v>2.0860946300920999</c:v>
                </c:pt>
                <c:pt idx="7172" formatCode="General">
                  <c:v>2.08590518114613</c:v>
                </c:pt>
                <c:pt idx="7173" formatCode="General">
                  <c:v>2.0857335457927499</c:v>
                </c:pt>
                <c:pt idx="7174" formatCode="General">
                  <c:v>2.0855795024993302</c:v>
                </c:pt>
                <c:pt idx="7175" formatCode="General">
                  <c:v>2.08544270459709</c:v>
                </c:pt>
                <c:pt idx="7176" formatCode="General">
                  <c:v>2.08532268043033</c:v>
                </c:pt>
                <c:pt idx="7177" formatCode="General">
                  <c:v>2.0852188344752198</c:v>
                </c:pt>
                <c:pt idx="7178" formatCode="General">
                  <c:v>2.0851304495244398</c:v>
                </c:pt>
                <c:pt idx="7179" formatCode="General">
                  <c:v>2.0850566900229399</c:v>
                </c:pt>
                <c:pt idx="7180" formatCode="General">
                  <c:v>2.0849966066226902</c:v>
                </c:pt>
                <c:pt idx="7181" formatCode="General">
                  <c:v>2.0849491420003199</c:v>
                </c:pt>
                <c:pt idx="7182" formatCode="General">
                  <c:v>2.0849131379528201</c:v>
                </c:pt>
                <c:pt idx="7183" formatCode="General">
                  <c:v>2.08488734375497</c:v>
                </c:pt>
                <c:pt idx="7184" formatCode="General">
                  <c:v>2.08487042572964</c:v>
                </c:pt>
                <c:pt idx="7185" formatCode="General">
                  <c:v>2.0848609779514402</c:v>
                </c:pt>
                <c:pt idx="7186" formatCode="General">
                  <c:v>2.0848575339770798</c:v>
                </c:pt>
                <c:pt idx="7187" formatCode="General">
                  <c:v>2.08485857947425</c:v>
                </c:pt>
                <c:pt idx="7188" formatCode="General">
                  <c:v>2.0848625656054001</c:v>
                </c:pt>
                <c:pt idx="7189" formatCode="General">
                  <c:v>2.0848679230130802</c:v>
                </c:pt>
                <c:pt idx="7190" formatCode="General">
                  <c:v>2.0848730762498202</c:v>
                </c:pt>
                <c:pt idx="7191" formatCode="General">
                  <c:v>2.0848764584947799</c:v>
                </c:pt>
                <c:pt idx="7192" formatCode="General">
                  <c:v>2.0848765264010201</c:v>
                </c:pt>
                <c:pt idx="7193" formatCode="General">
                  <c:v>2.0848717749183199</c:v>
                </c:pt>
                <c:pt idx="7194" formatCode="General">
                  <c:v>2.0848607519361901</c:v>
                </c:pt>
                <c:pt idx="7195" formatCode="General">
                  <c:v>2.0848420725882999</c:v>
                </c:pt>
                <c:pt idx="7196" formatCode="General">
                  <c:v>2.0848144330540799</c:v>
                </c:pt>
                <c:pt idx="7197" formatCode="General">
                  <c:v>2.0847766236851299</c:v>
                </c:pt>
                <c:pt idx="7198" formatCode="General">
                  <c:v>2.0847275412770898</c:v>
                </c:pt>
                <c:pt idx="7199" formatCode="General">
                  <c:v>2.0846662003016401</c:v>
                </c:pt>
                <c:pt idx="7200" formatCode="General">
                  <c:v>2.0845917429132701</c:v>
                </c:pt>
                <c:pt idx="7201" formatCode="General">
                  <c:v>2.0845034475519602</c:v>
                </c:pt>
                <c:pt idx="7202" formatCode="General">
                  <c:v>2.0844007359783201</c:v>
                </c:pt>
                <c:pt idx="7203" formatCode="General">
                  <c:v>2.0842831786026301</c:v>
                </c:pt>
                <c:pt idx="7204" formatCode="General">
                  <c:v>2.0841504980030199</c:v>
                </c:pt>
                <c:pt idx="7205" formatCode="General">
                  <c:v>2.0840025705696599</c:v>
                </c:pt>
                <c:pt idx="7206" formatCode="General">
                  <c:v>2.0838394262582001</c:v>
                </c:pt>
                <c:pt idx="7207" formatCode="General">
                  <c:v>2.0836612464845898</c:v>
                </c:pt>
                <c:pt idx="7208" formatCode="General">
                  <c:v>2.0834683602412101</c:v>
                </c:pt>
                <c:pt idx="7209" formatCode="General">
                  <c:v>2.0832612385579798</c:v>
                </c:pt>
                <c:pt idx="7210" formatCode="General">
                  <c:v>2.0830404874694901</c:v>
                </c:pt>
                <c:pt idx="7211" formatCode="General">
                  <c:v>2.0828068396779398</c:v>
                </c:pt>
                <c:pt idx="7212" formatCode="General">
                  <c:v>2.0825611451215398</c:v>
                </c:pt>
                <c:pt idx="7213" formatCode="General">
                  <c:v>2.0823043606675902</c:v>
                </c:pt>
                <c:pt idx="7214" formatCode="General">
                  <c:v>2.08203753915009</c:v>
                </c:pt>
                <c:pt idx="7215" formatCode="General">
                  <c:v>2.0817618179644799</c:v>
                </c:pt>
                <c:pt idx="7216" formatCode="General">
                  <c:v>2.0814784074169701</c:v>
                </c:pt>
                <c:pt idx="7217" formatCode="General">
                  <c:v>2.0811885790067501</c:v>
                </c:pt>
                <c:pt idx="7218" formatCode="General">
                  <c:v>2.0808936537951799</c:v>
                </c:pt>
                <c:pt idx="7219" formatCode="General">
                  <c:v>2.0805949909908499</c:v>
                </c:pt>
                <c:pt idx="7220" formatCode="General">
                  <c:v>2.0802939768528299</c:v>
                </c:pt>
                <c:pt idx="7221" formatCode="General">
                  <c:v>2.07999201398873</c:v>
                </c:pt>
                <c:pt idx="7222" formatCode="General">
                  <c:v>2.0796905111001802</c:v>
                </c:pt>
                <c:pt idx="7223" formatCode="General">
                  <c:v>2.0793909774830701</c:v>
                </c:pt>
                <c:pt idx="7224" formatCode="General">
                  <c:v>2.0790945979340001</c:v>
                </c:pt>
                <c:pt idx="7225" formatCode="General">
                  <c:v>2.0788028457481902</c:v>
                </c:pt>
                <c:pt idx="7226" formatCode="General">
                  <c:v>2.0785170611187902</c:v>
                </c:pt>
                <c:pt idx="7227" formatCode="General">
                  <c:v>2.0782385462690902</c:v>
                </c:pt>
                <c:pt idx="7228" formatCode="General">
                  <c:v>2.07796855799478</c:v>
                </c:pt>
                <c:pt idx="7229" formatCode="General">
                  <c:v>2.0777083005944301</c:v>
                </c:pt>
                <c:pt idx="7230" formatCode="General">
                  <c:v>2.0774589191563102</c:v>
                </c:pt>
                <c:pt idx="7231" formatCode="General">
                  <c:v>2.0772214931713302</c:v>
                </c:pt>
                <c:pt idx="7232" formatCode="General">
                  <c:v>2.0769970304457201</c:v>
                </c:pt>
                <c:pt idx="7233" formatCode="General">
                  <c:v>2.0767864612911899</c:v>
                </c:pt>
                <c:pt idx="7234" formatCode="General">
                  <c:v>2.0765906329766399</c:v>
                </c:pt>
                <c:pt idx="7235" formatCode="General">
                  <c:v>2.0764103044321498</c:v>
                </c:pt>
                <c:pt idx="7236" formatCode="General">
                  <c:v>2.07624614120438</c:v>
                </c:pt>
                <c:pt idx="7237" formatCode="General">
                  <c:v>2.0760987106718298</c:v>
                </c:pt>
                <c:pt idx="7238" formatCode="General">
                  <c:v>2.0759684775397398</c:v>
                </c:pt>
                <c:pt idx="7239" formatCode="General">
                  <c:v>2.0758557996468001</c:v>
                </c:pt>
                <c:pt idx="7240" formatCode="General">
                  <c:v>2.0757609241298498</c:v>
                </c:pt>
                <c:pt idx="7241" formatCode="General">
                  <c:v>2.0756839840079699</c:v>
                </c:pt>
                <c:pt idx="7242" formatCode="General">
                  <c:v>2.0756249952622299</c:v>
                </c:pt>
                <c:pt idx="7243" formatCode="General">
                  <c:v>2.0755838545017302</c:v>
                </c:pt>
                <c:pt idx="7244" formatCode="General">
                  <c:v>2.07556033731891</c:v>
                </c:pt>
                <c:pt idx="7245" formatCode="General">
                  <c:v>2.0755540974447801</c:v>
                </c:pt>
                <c:pt idx="7246" formatCode="General">
                  <c:v>2.0755646668185199</c:v>
                </c:pt>
                <c:pt idx="7247" formatCode="General">
                  <c:v>2.0755914566818401</c:v>
                </c:pt>
                <c:pt idx="7248" formatCode="General">
                  <c:v>2.07563375979877</c:v>
                </c:pt>
                <c:pt idx="7249" formatCode="General">
                  <c:v>2.0756907538830802</c:v>
                </c:pt>
                <c:pt idx="7250" formatCode="General">
                  <c:v>2.07576150629157</c:v>
                </c:pt>
                <c:pt idx="7251" formatCode="General">
                  <c:v>2.0758449800112602</c:v>
                </c:pt>
                <c:pt idx="7252" formatCode="General">
                  <c:v>2.0759400409350599</c:v>
                </c:pt>
                <c:pt idx="7253" formatCode="General">
                  <c:v>2.0760454663856498</c:v>
                </c:pt>
                <c:pt idx="7254" formatCode="General">
                  <c:v>2.07615995481388</c:v>
                </c:pt>
                <c:pt idx="7255" formatCode="General">
                  <c:v>2.0762821365676798</c:v>
                </c:pt>
                <c:pt idx="7256" formatCode="General">
                  <c:v>2.07641058560292</c:v>
                </c:pt>
                <c:pt idx="7257" formatCode="General">
                  <c:v>2.0765438319896599</c:v>
                </c:pt>
                <c:pt idx="7258" formatCode="General">
                  <c:v>2.0766803750561098</c:v>
                </c:pt>
                <c:pt idx="7259" formatCode="General">
                  <c:v>2.07681869700854</c:v>
                </c:pt>
                <c:pt idx="7260" formatCode="General">
                  <c:v>2.0769572768663598</c:v>
                </c:pt>
                <c:pt idx="7261" formatCode="General">
                  <c:v>2.0770946045563798</c:v>
                </c:pt>
                <c:pt idx="7262" formatCode="General">
                  <c:v>2.0772291950170398</c:v>
                </c:pt>
                <c:pt idx="7263" formatCode="General">
                  <c:v>2.0773596021691501</c:v>
                </c:pt>
                <c:pt idx="7264" formatCode="General">
                  <c:v>2.0774844326144999</c:v>
                </c:pt>
                <c:pt idx="7265" formatCode="General">
                  <c:v>2.07760235892483</c:v>
                </c:pt>
                <c:pt idx="7266" formatCode="General">
                  <c:v>2.0777121323824801</c:v>
                </c:pt>
                <c:pt idx="7267" formatCode="General">
                  <c:v>2.0778125950306499</c:v>
                </c:pt>
                <c:pt idx="7268" formatCode="General">
                  <c:v>2.07790269088667</c:v>
                </c:pt>
                <c:pt idx="7269" formatCode="General">
                  <c:v>2.0779814761692101</c:v>
                </c:pt>
                <c:pt idx="7270" formatCode="General">
                  <c:v>2.0780481283900198</c:v>
                </c:pt>
                <c:pt idx="7271" formatCode="General">
                  <c:v>2.0781019541667498</c:v>
                </c:pt>
                <c:pt idx="7272" formatCode="General">
                  <c:v>2.0781423956247802</c:v>
                </c:pt>
                <c:pt idx="7273" formatCode="General">
                  <c:v>2.0781690352751898</c:v>
                </c:pt>
                <c:pt idx="7274" formatCode="General">
                  <c:v>2.0781815992814701</c:v>
                </c:pt>
                <c:pt idx="7275" formatCode="General">
                  <c:v>2.0781799590595802</c:v>
                </c:pt>
                <c:pt idx="7276" formatCode="General">
                  <c:v>2.0781641311917198</c:v>
                </c:pt>
                <c:pt idx="7277" formatCode="General">
                  <c:v>2.0781342756722299</c:v>
                </c:pt>
                <c:pt idx="7278" formatCode="General">
                  <c:v>2.0780906925428999</c:v>
                </c:pt>
                <c:pt idx="7279" formatCode="General">
                  <c:v>2.0780338170102901</c:v>
                </c:pt>
                <c:pt idx="7280" formatCode="General">
                  <c:v>2.0779642131704401</c:v>
                </c:pt>
                <c:pt idx="7281" formatCode="General">
                  <c:v>2.0778825664925802</c:v>
                </c:pt>
                <c:pt idx="7282" formatCode="General">
                  <c:v>2.07778967523369</c:v>
                </c:pt>
                <c:pt idx="7283" formatCode="General">
                  <c:v>2.0776864409684501</c:v>
                </c:pt>
                <c:pt idx="7284" formatCode="General">
                  <c:v>2.0775738584251102</c:v>
                </c:pt>
                <c:pt idx="7285" formatCode="General">
                  <c:v>2.0774530048167001</c:v>
                </c:pt>
                <c:pt idx="7286" formatCode="General">
                  <c:v>2.0773250288493901</c:v>
                </c:pt>
                <c:pt idx="7287" formatCode="General">
                  <c:v>2.0771911395777001</c:v>
                </c:pt>
                <c:pt idx="7288" formatCode="General">
                  <c:v>2.0770525952589098</c:v>
                </c:pt>
                <c:pt idx="7289" formatCode="General">
                  <c:v>2.0769106923396001</c:v>
                </c:pt>
                <c:pt idx="7290" formatCode="General">
                  <c:v>2.07676675468496</c:v>
                </c:pt>
                <c:pt idx="7291" formatCode="General">
                  <c:v>2.0766221231394</c:v>
                </c:pt>
                <c:pt idx="7292" formatCode="General">
                  <c:v>2.0764781454841899</c:v>
                </c:pt>
                <c:pt idx="7293" formatCode="General">
                  <c:v>2.07633616683716</c:v>
                </c:pt>
                <c:pt idx="7294" formatCode="General">
                  <c:v>2.0761975205197398</c:v>
                </c:pt>
                <c:pt idx="7295" formatCode="General">
                  <c:v>2.0760635193999502</c:v>
                </c:pt>
                <c:pt idx="7296" formatCode="General">
                  <c:v>2.07593544770564</c:v>
                </c:pt>
                <c:pt idx="7297" formatCode="General">
                  <c:v>2.0758145532908401</c:v>
                </c:pt>
                <c:pt idx="7298" formatCode="General">
                  <c:v>2.0757021324253802</c:v>
                </c:pt>
                <c:pt idx="7299" formatCode="General">
                  <c:v>2.07559915576749</c:v>
                </c:pt>
                <c:pt idx="7300" formatCode="General">
                  <c:v>2.0755068106244901</c:v>
                </c:pt>
                <c:pt idx="7301" formatCode="General">
                  <c:v>2.0754261300829899</c:v>
                </c:pt>
                <c:pt idx="7302" formatCode="General">
                  <c:v>2.0753580779403999</c:v>
                </c:pt>
                <c:pt idx="7303" formatCode="General">
                  <c:v>2.0753035430387499</c:v>
                </c:pt>
                <c:pt idx="7304" formatCode="General">
                  <c:v>2.0752633338375399</c:v>
                </c:pt>
                <c:pt idx="7305" formatCode="General">
                  <c:v>2.0752381732098302</c:v>
                </c:pt>
                <c:pt idx="7306" formatCode="General">
                  <c:v>2.0752286934563302</c:v>
                </c:pt>
                <c:pt idx="7307" formatCode="General">
                  <c:v>2.0752354315450399</c:v>
                </c:pt>
                <c:pt idx="7308" formatCode="General">
                  <c:v>2.07525882459848</c:v>
                </c:pt>
                <c:pt idx="7309" formatCode="General">
                  <c:v>2.07529920566741</c:v>
                </c:pt>
                <c:pt idx="7310" formatCode="General">
                  <c:v>2.07535679984744</c:v>
                </c:pt>
                <c:pt idx="7311" formatCode="General">
                  <c:v>2.0754317208125999</c:v>
                </c:pt>
                <c:pt idx="7312" formatCode="General">
                  <c:v>2.0755239678569302</c:v>
                </c:pt>
                <c:pt idx="7313" formatCode="General">
                  <c:v>2.0756334235494198</c:v>
                </c:pt>
                <c:pt idx="7314" formatCode="General">
                  <c:v>2.07575985211757</c:v>
                </c:pt>
                <c:pt idx="7315" formatCode="General">
                  <c:v>2.07590289868042</c:v>
                </c:pt>
                <c:pt idx="7316" formatCode="General">
                  <c:v>2.0760620894494801</c:v>
                </c:pt>
                <c:pt idx="7317" formatCode="General">
                  <c:v>2.0762368330075098</c:v>
                </c:pt>
                <c:pt idx="7318" formatCode="General">
                  <c:v>2.0764264227581402</c:v>
                </c:pt>
                <c:pt idx="7319" formatCode="General">
                  <c:v>2.0766300406159601</c:v>
                </c:pt>
                <c:pt idx="7320" formatCode="General">
                  <c:v>2.0768467619768298</c:v>
                </c:pt>
                <c:pt idx="7321" formatCode="General">
                  <c:v>2.0770755619749099</c:v>
                </c:pt>
                <c:pt idx="7322" formatCode="General">
                  <c:v>2.0773153229967201</c:v>
                </c:pt>
                <c:pt idx="7323" formatCode="General">
                  <c:v>2.0775648433877199</c:v>
                </c:pt>
                <c:pt idx="7324" formatCode="General">
                  <c:v>2.0778228472544602</c:v>
                </c:pt>
                <c:pt idx="7325" formatCode="General">
                  <c:v>2.0780879952378801</c:v>
                </c:pt>
                <c:pt idx="7326" formatCode="General">
                  <c:v>2.0783588961128201</c:v>
                </c:pt>
                <c:pt idx="7327" formatCode="General">
                  <c:v>2.0786341190554101</c:v>
                </c:pt>
                <c:pt idx="7328" formatCode="General">
                  <c:v>2.0789122064141901</c:v>
                </c:pt>
                <c:pt idx="7329" formatCode="General">
                  <c:v>2.079191686822</c:v>
                </c:pt>
                <c:pt idx="7330" formatCode="General">
                  <c:v>2.07947108849207</c:v>
                </c:pt>
                <c:pt idx="7331" formatCode="General">
                  <c:v>2.0797489525517201</c:v>
                </c:pt>
                <c:pt idx="7332" formatCode="General">
                  <c:v>2.08002384627836</c:v>
                </c:pt>
                <c:pt idx="7333" formatCode="General">
                  <c:v>2.08029437611326</c:v>
                </c:pt>
                <c:pt idx="7334" formatCode="General">
                  <c:v>2.08055920033752</c:v>
                </c:pt>
                <c:pt idx="7335" formatCode="General">
                  <c:v>2.0808170412996101</c:v>
                </c:pt>
                <c:pt idx="7336" formatCode="General">
                  <c:v>2.0810666970864999</c:v>
                </c:pt>
                <c:pt idx="7337" formatCode="General">
                  <c:v>2.0813070525292701</c:v>
                </c:pt>
                <c:pt idx="7338" formatCode="General">
                  <c:v>2.0815370894315</c:v>
                </c:pt>
                <c:pt idx="7339" formatCode="General">
                  <c:v>2.0817558959059101</c:v>
                </c:pt>
                <c:pt idx="7340" formatCode="General">
                  <c:v>2.08196267470304</c:v>
                </c:pt>
                <c:pt idx="7341" formatCode="General">
                  <c:v>2.0821567504174299</c:v>
                </c:pt>
                <c:pt idx="7342" formatCode="General">
                  <c:v>2.0823375754625699</c:v>
                </c:pt>
                <c:pt idx="7343" formatCode="General">
                  <c:v>2.0825047347168799</c:v>
                </c:pt>
                <c:pt idx="7344" formatCode="General">
                  <c:v>2.08265794875981</c:v>
                </c:pt>
                <c:pt idx="7345" formatCode="General">
                  <c:v>2.08279707563868</c:v>
                </c:pt>
                <c:pt idx="7346" formatCode="General">
                  <c:v>2.0829221111332501</c:v>
                </c:pt>
                <c:pt idx="7347" formatCode="General">
                  <c:v>2.08303318751426</c:v>
                </c:pt>
                <c:pt idx="7348" formatCode="General">
                  <c:v>2.08313057082345</c:v>
                </c:pt>
                <c:pt idx="7349" formatCode="General">
                  <c:v>2.0832146567338898</c:v>
                </c:pt>
                <c:pt idx="7350" formatCode="General">
                  <c:v>2.0832859650791198</c:v>
                </c:pt>
                <c:pt idx="7351" formatCode="General">
                  <c:v>2.0833451331667598</c:v>
                </c:pt>
                <c:pt idx="7352" formatCode="General">
                  <c:v>2.0833929080147802</c:v>
                </c:pt>
                <c:pt idx="7353" formatCode="General">
                  <c:v>2.0834301376664301</c:v>
                </c:pt>
                <c:pt idx="7354" formatCode="General">
                  <c:v>2.0834577617513901</c:v>
                </c:pt>
                <c:pt idx="7355" formatCode="General">
                  <c:v>2.0834768014662601</c:v>
                </c:pt>
                <c:pt idx="7356" formatCode="General">
                  <c:v>2.0834883491473399</c:v>
                </c:pt>
                <c:pt idx="7357" formatCode="General">
                  <c:v>2.0834935576020102</c:v>
                </c:pt>
                <c:pt idx="7358" formatCode="General">
                  <c:v>2.0834936293540598</c:v>
                </c:pt>
                <c:pt idx="7359" formatCode="General">
                  <c:v>2.0834898059425799</c:v>
                </c:pt>
                <c:pt idx="7360" formatCode="General">
                  <c:v>2.08348335739581</c:v>
                </c:pt>
                <c:pt idx="7361" formatCode="General">
                  <c:v>2.0834755719801099</c:v>
                </c:pt>
                <c:pt idx="7362" formatCode="General">
                  <c:v>2.08346774630304</c:v>
                </c:pt>
                <c:pt idx="7363" formatCode="General">
                  <c:v>2.0834611758278601</c:v>
                </c:pt>
                <c:pt idx="7364" formatCode="General">
                  <c:v>2.0834571458359599</c:v>
                </c:pt>
                <c:pt idx="7365" formatCode="General">
                  <c:v>2.0834569228550999</c:v>
                </c:pt>
                <c:pt idx="7366" formatCode="General">
                  <c:v>2.0834617465543701</c:v>
                </c:pt>
                <c:pt idx="7367" formatCode="General">
                  <c:v>2.0834728220929901</c:v>
                </c:pt>
                <c:pt idx="7368" formatCode="General">
                  <c:v>2.0834913128985701</c:v>
                </c:pt>
                <c:pt idx="7369" formatCode="General">
                  <c:v>2.0835183338425298</c:v>
                </c:pt>
                <c:pt idx="7370" formatCode="General">
                  <c:v>2.0835549447749799</c:v>
                </c:pt>
                <c:pt idx="7371" formatCode="General">
                  <c:v>2.0836021443794599</c:v>
                </c:pt>
                <c:pt idx="7372" formatCode="General">
                  <c:v>2.0836608643087402</c:v>
                </c:pt>
                <c:pt idx="7373" formatCode="General">
                  <c:v>2.0837320457650401</c:v>
                </c:pt>
                <c:pt idx="7374" formatCode="General">
                  <c:v>2.0838163065453599</c:v>
                </c:pt>
                <c:pt idx="7375" formatCode="General">
                  <c:v>2.0839144253587798</c:v>
                </c:pt>
                <c:pt idx="7376" formatCode="General">
                  <c:v>2.0840270116804902</c:v>
                </c:pt>
                <c:pt idx="7377" formatCode="General">
                  <c:v>2.08415458195701</c:v>
                </c:pt>
                <c:pt idx="7378" formatCode="General">
                  <c:v>2.0842975550580198</c:v>
                </c:pt>
                <c:pt idx="7379" formatCode="General">
                  <c:v>2.08445624801639</c:v>
                </c:pt>
                <c:pt idx="7380" formatCode="General">
                  <c:v>2.0846308721248299</c:v>
                </c:pt>
                <c:pt idx="7381" formatCode="General">
                  <c:v>2.0848215294753101</c:v>
                </c:pt>
                <c:pt idx="7382" formatCode="General">
                  <c:v>2.0850282100438799</c:v>
                </c:pt>
                <c:pt idx="7383" formatCode="General">
                  <c:v>2.0852507894350398</c:v>
                </c:pt>
                <c:pt idx="7384" formatCode="General">
                  <c:v>2.0854890274070099</c:v>
                </c:pt>
                <c:pt idx="7385" formatCode="General">
                  <c:v>2.0857425672990599</c:v>
                </c:pt>
                <c:pt idx="7386" formatCode="General">
                  <c:v>2.0860109364752901</c:v>
                </c:pt>
                <c:pt idx="7387" formatCode="General">
                  <c:v>2.0862935478848299</c:v>
                </c:pt>
                <c:pt idx="7388" formatCode="General">
                  <c:v>2.0865897028165898</c:v>
                </c:pt>
                <c:pt idx="7389" formatCode="General">
                  <c:v>2.0868985948990102</c:v>
                </c:pt>
                <c:pt idx="7390" formatCode="General">
                  <c:v>2.0872193153626402</c:v>
                </c:pt>
                <c:pt idx="7391" formatCode="General">
                  <c:v>2.0875508595484602</c:v>
                </c:pt>
                <c:pt idx="7392" formatCode="General">
                  <c:v>2.0878921346087602</c:v>
                </c:pt>
                <c:pt idx="7393" formatCode="General">
                  <c:v>2.08824196831437</c:v>
                </c:pt>
                <c:pt idx="7394" formatCode="General">
                  <c:v>2.08859911885218</c:v>
                </c:pt>
                <c:pt idx="7395" formatCode="General">
                  <c:v>2.0889622854737402</c:v>
                </c:pt>
                <c:pt idx="7396" formatCode="General">
                  <c:v>2.0893301198396199</c:v>
                </c:pt>
                <c:pt idx="7397" formatCode="General">
                  <c:v>2.0897012378961</c:v>
                </c:pt>
                <c:pt idx="7398" formatCode="General">
                  <c:v>2.0900742321200898</c:v>
                </c:pt>
                <c:pt idx="7399" formatCode="General">
                  <c:v>2.0904476839747801</c:v>
                </c:pt>
                <c:pt idx="7400" formatCode="General">
                  <c:v>2.0908201764295899</c:v>
                </c:pt>
                <c:pt idx="7401" formatCode="General">
                  <c:v>2.0911903064129098</c:v>
                </c:pt>
                <c:pt idx="7402" formatCode="General">
                  <c:v>2.0915566970817099</c:v>
                </c:pt>
                <c:pt idx="7403" formatCode="General">
                  <c:v>2.0919180098071002</c:v>
                </c:pt>
                <c:pt idx="7404" formatCode="General">
                  <c:v>2.0922729557870099</c:v>
                </c:pt>
                <c:pt idx="7405" formatCode="General">
                  <c:v>2.09262030720565</c:v>
                </c:pt>
                <c:pt idx="7406" formatCode="General">
                  <c:v>2.0929589078639799</c:v>
                </c:pt>
                <c:pt idx="7407" formatCode="General">
                  <c:v>2.0932876832053902</c:v>
                </c:pt>
                <c:pt idx="7408" formatCode="General">
                  <c:v>2.0936056496580999</c:v>
                </c:pt>
                <c:pt idx="7409" formatCode="General">
                  <c:v>2.0939119232109298</c:v>
                </c:pt>
                <c:pt idx="7410" formatCode="General">
                  <c:v>2.0942057271337502</c:v>
                </c:pt>
                <c:pt idx="7411" formatCode="General">
                  <c:v>2.0944863987498201</c:v>
                </c:pt>
                <c:pt idx="7412" formatCode="General">
                  <c:v>2.0947533951661899</c:v>
                </c:pt>
                <c:pt idx="7413" formatCode="General">
                  <c:v>2.0950062978704702</c:v>
                </c:pt>
                <c:pt idx="7414" formatCode="General">
                  <c:v>2.0952448161105299</c:v>
                </c:pt>
                <c:pt idx="7415" formatCode="General">
                  <c:v>2.09546878898575</c:v>
                </c:pt>
                <c:pt idx="7416" formatCode="General">
                  <c:v>2.0956781861970102</c:v>
                </c:pt>
                <c:pt idx="7417" formatCode="General">
                  <c:v>2.0958731074250601</c:v>
                </c:pt>
                <c:pt idx="7418" formatCode="General">
                  <c:v>2.0960537803333801</c:v>
                </c:pt>
                <c:pt idx="7419" formatCode="General">
                  <c:v>2.0962205572204402</c:v>
                </c:pt>
                <c:pt idx="7420" formatCode="General">
                  <c:v>2.0963739103761099</c:v>
                </c:pt>
                <c:pt idx="7421" formatCode="General">
                  <c:v>2.0965144262256499</c:v>
                </c:pt>
                <c:pt idx="7422" formatCode="General">
                  <c:v>2.09664279837164</c:v>
                </c:pt>
                <c:pt idx="7423" formatCode="General">
                  <c:v>2.0967598196666102</c:v>
                </c:pt>
                <c:pt idx="7424" formatCode="General">
                  <c:v>2.0968663734669102</c:v>
                </c:pt>
                <c:pt idx="7425" formatCode="General">
                  <c:v>2.0969634242300201</c:v>
                </c:pt>
                <c:pt idx="7426" formatCode="General">
                  <c:v>2.0970520076230001</c:v>
                </c:pt>
                <c:pt idx="7427" formatCode="General">
                  <c:v>2.0971332203084199</c:v>
                </c:pt>
                <c:pt idx="7428" formatCode="General">
                  <c:v>2.0972082095675799</c:v>
                </c:pt>
                <c:pt idx="7429" formatCode="General">
                  <c:v>2.0972781629081898</c:v>
                </c:pt>
                <c:pt idx="7430" formatCode="General">
                  <c:v>2.0973442977871599</c:v>
                </c:pt>
                <c:pt idx="7431" formatCode="General">
                  <c:v>2.09740785155957</c:v>
                </c:pt>
                <c:pt idx="7432" formatCode="General">
                  <c:v>2.09747007174319</c:v>
                </c:pt>
                <c:pt idx="7433" formatCode="General">
                  <c:v>2.09753220666527</c:v>
                </c:pt>
                <c:pt idx="7434" formatCode="General">
                  <c:v>2.0975954965365502</c:v>
                </c:pt>
                <c:pt idx="7435" formatCode="General">
                  <c:v>2.0976611649763699</c:v>
                </c:pt>
                <c:pt idx="7436" formatCode="General">
                  <c:v>2.0977304109939099</c:v>
                </c:pt>
                <c:pt idx="7437" formatCode="General">
                  <c:v>2.0978044014146202</c:v>
                </c:pt>
                <c:pt idx="7438" formatCode="General">
                  <c:v>2.0978842637275799</c:v>
                </c:pt>
                <c:pt idx="7439" formatCode="General">
                  <c:v>2.0979710793200699</c:v>
                </c:pt>
                <c:pt idx="7440" formatCode="General">
                  <c:v>2.0980658770593998</c:v>
                </c:pt>
                <c:pt idx="7441" formatCode="General">
                  <c:v>2.0981696271800701</c:v>
                </c:pt>
                <c:pt idx="7442" formatCode="General">
                  <c:v>2.0982832354355798</c:v>
                </c:pt>
                <c:pt idx="7443" formatCode="General">
                  <c:v>2.09840753748</c:v>
                </c:pt>
                <c:pt idx="7444" formatCode="General">
                  <c:v>2.0985432934531101</c:v>
                </c:pt>
                <c:pt idx="7445" formatCode="General">
                  <c:v>2.0986911827558901</c:v>
                </c:pt>
                <c:pt idx="7446" formatCode="General">
                  <c:v>2.09885179901833</c:v>
                </c:pt>
                <c:pt idx="7447" formatCode="General">
                  <c:v>2.09902564527974</c:v>
                </c:pt>
                <c:pt idx="7448" formatCode="General">
                  <c:v>2.0992132035525999</c:v>
                </c:pt>
                <c:pt idx="7449" formatCode="General">
                  <c:v>2.0994146352486802</c:v>
                </c:pt>
                <c:pt idx="7450" formatCode="General">
                  <c:v>2.0996302185091098</c:v>
                </c:pt>
                <c:pt idx="7451" formatCode="General">
                  <c:v>2.0998600518613699</c:v>
                </c:pt>
                <c:pt idx="7452" formatCode="General">
                  <c:v>2.1001041243874501</c:v>
                </c:pt>
                <c:pt idx="7453" formatCode="General">
                  <c:v>2.1003623136502001</c:v>
                </c:pt>
                <c:pt idx="7454" formatCode="General">
                  <c:v>2.1006343844508</c:v>
                </c:pt>
                <c:pt idx="7455" formatCode="General">
                  <c:v>2.1009199885321199</c:v>
                </c:pt>
                <c:pt idx="7456" formatCode="General">
                  <c:v>2.1012186653309901</c:v>
                </c:pt>
                <c:pt idx="7457" formatCode="General">
                  <c:v>2.1015298438633598</c:v>
                </c:pt>
                <c:pt idx="7458" formatCode="General">
                  <c:v>2.1018528458014498</c:v>
                </c:pt>
                <c:pt idx="7459" formatCode="General">
                  <c:v>2.1021868897715201</c:v>
                </c:pt>
                <c:pt idx="7460" formatCode="General">
                  <c:v>2.1025310968675899</c:v>
                </c:pt>
                <c:pt idx="7461" formatCode="General">
                  <c:v>2.1028844973414098</c:v>
                </c:pt>
                <c:pt idx="7462" formatCode="General">
                  <c:v>2.1032460383952798</c:v>
                </c:pt>
                <c:pt idx="7463" formatCode="General">
                  <c:v>2.10361459297342</c:v>
                </c:pt>
                <c:pt idx="7464" formatCode="General">
                  <c:v>2.1039889694221299</c:v>
                </c:pt>
                <c:pt idx="7465" formatCode="General">
                  <c:v>2.1043679218700602</c:v>
                </c:pt>
                <c:pt idx="7466" formatCode="General">
                  <c:v>2.1047501611685902</c:v>
                </c:pt>
                <c:pt idx="7467" formatCode="General">
                  <c:v>2.10513436622966</c:v>
                </c:pt>
                <c:pt idx="7468" formatCode="General">
                  <c:v>2.1055191956022101</c:v>
                </c:pt>
                <c:pt idx="7469" formatCode="General">
                  <c:v>2.1059032991400999</c:v>
                </c:pt>
                <c:pt idx="7470" formatCode="General">
                  <c:v>2.1062853296299302</c:v>
                </c:pt>
                <c:pt idx="7471" formatCode="General">
                  <c:v>2.1066639542660202</c:v>
                </c:pt>
                <c:pt idx="7472" formatCode="General">
                  <c:v>2.1070378658794402</c:v>
                </c:pt>
                <c:pt idx="7473" formatCode="General">
                  <c:v>2.1074057938459299</c:v>
                </c:pt>
                <c:pt idx="7474" formatCode="General">
                  <c:v>2.1077665146123099</c:v>
                </c:pt>
                <c:pt idx="7475" formatCode="General">
                  <c:v>2.1081188617916999</c:v>
                </c:pt>
                <c:pt idx="7476" formatCode="General">
                  <c:v>2.1084617357825</c:v>
                </c:pt>
                <c:pt idx="7477" formatCode="General">
                  <c:v>2.1087941128665801</c:v>
                </c:pt>
                <c:pt idx="7478" formatCode="General">
                  <c:v>2.10911505373703</c:v>
                </c:pt>
                <c:pt idx="7479" formatCode="General">
                  <c:v>2.10942371139783</c:v>
                </c:pt>
                <c:pt idx="7480" formatCode="General">
                  <c:v>2.1097193383677801</c:v>
                </c:pt>
                <c:pt idx="7481" formatCode="General">
                  <c:v>2.1100012931103902</c:v>
                </c:pt>
                <c:pt idx="7482" formatCode="General">
                  <c:v>2.1102690456033901</c:v>
                </c:pt>
                <c:pt idx="7483" formatCode="General">
                  <c:v>2.1105221819557198</c:v>
                </c:pt>
                <c:pt idx="7484" formatCode="General">
                  <c:v>2.11076040798027</c:v>
                </c:pt>
                <c:pt idx="7485" formatCode="General">
                  <c:v>2.1109835516355302</c:v>
                </c:pt>
                <c:pt idx="7486" formatCode="General">
                  <c:v>2.11119156426177</c:v>
                </c:pt>
                <c:pt idx="7487" formatCode="General">
                  <c:v>2.1113845205552</c:v>
                </c:pt>
                <c:pt idx="7488" formatCode="General">
                  <c:v>2.1115626172476598</c:v>
                </c:pt>
                <c:pt idx="7489" formatCode="General">
                  <c:v>2.1117261704871702</c:v>
                </c:pt>
                <c:pt idx="7490" formatCode="General">
                  <c:v>2.1118756119457198</c:v>
                </c:pt>
                <c:pt idx="7491" formatCode="General">
                  <c:v>2.1120114837123598</c:v>
                </c:pt>
                <c:pt idx="7492" formatCode="General">
                  <c:v>2.11213443205994</c:v>
                </c:pt>
                <c:pt idx="7493" formatCode="General">
                  <c:v>2.1122452002013699</c:v>
                </c:pt>
                <c:pt idx="7494" formatCode="General">
                  <c:v>2.1123446201740501</c:v>
                </c:pt>
                <c:pt idx="7495" formatCode="General">
                  <c:v>2.1124336040072098</c:v>
                </c:pt>
                <c:pt idx="7496" formatCode="General">
                  <c:v>2.1125131343374202</c:v>
                </c:pt>
                <c:pt idx="7497" formatCode="General">
                  <c:v>2.1125842546397</c:v>
                </c:pt>
                <c:pt idx="7498" formatCode="General">
                  <c:v>2.11264805923794</c:v>
                </c:pt>
                <c:pt idx="7499" formatCode="General">
                  <c:v>2.1127056832476998</c:v>
                </c:pt>
                <c:pt idx="7500" formatCode="General">
                  <c:v>2.1127582925892598</c:v>
                </c:pt>
                <c:pt idx="7501" formatCode="General">
                  <c:v>2.11280707418915</c:v>
                </c:pt>
                <c:pt idx="7502" formatCode="General">
                  <c:v>2.1128532264661302</c:v>
                </c:pt>
                <c:pt idx="7503" formatCode="General">
                  <c:v>2.1128979501743999</c:v>
                </c:pt>
                <c:pt idx="7504" formatCode="General">
                  <c:v>2.11294243965316</c:v>
                </c:pt>
                <c:pt idx="7505" formatCode="General">
                  <c:v>2.11298787450934</c:v>
                </c:pt>
                <c:pt idx="7506" formatCode="General">
                  <c:v>2.1130354117399501</c:v>
                </c:pt>
                <c:pt idx="7507" formatCode="General">
                  <c:v>2.1130861782833401</c:v>
                </c:pt>
                <c:pt idx="7508" formatCode="General">
                  <c:v>2.1131412639743901</c:v>
                </c:pt>
                <c:pt idx="7509" formatCode="General">
                  <c:v>2.1132017148689601</c:v>
                </c:pt>
                <c:pt idx="7510" formatCode="General">
                  <c:v>2.113268526897</c:v>
                </c:pt>
                <c:pt idx="7511" formatCode="General">
                  <c:v>2.1133426398022799</c:v>
                </c:pt>
                <c:pt idx="7512" formatCode="General">
                  <c:v>2.1134249313298499</c:v>
                </c:pt>
                <c:pt idx="7513" formatCode="General">
                  <c:v>2.1135162116292299</c:v>
                </c:pt>
                <c:pt idx="7514" formatCode="General">
                  <c:v>2.1136172178526502</c:v>
                </c:pt>
                <c:pt idx="7515" formatCode="General">
                  <c:v>2.11372860894198</c:v>
                </c:pt>
                <c:pt idx="7516" formatCode="General">
                  <c:v>2.1138509606151801</c:v>
                </c:pt>
                <c:pt idx="7517" formatCode="General">
                  <c:v>2.1139847605821398</c:v>
                </c:pt>
                <c:pt idx="7518" formatCode="General">
                  <c:v>2.1141304040392401</c:v>
                </c:pt>
                <c:pt idx="7519" formatCode="General">
                  <c:v>2.11428818951148</c:v>
                </c:pt>
                <c:pt idx="7520" formatCode="General">
                  <c:v>2.1144583151278602</c:v>
                </c:pt>
                <c:pt idx="7521" formatCode="General">
                  <c:v>2.1146408754302199</c:v>
                </c:pt>
                <c:pt idx="7522" formatCode="General">
                  <c:v>2.1148358588252201</c:v>
                </c:pt>
                <c:pt idx="7523" formatCode="General">
                  <c:v>2.11504321334818</c:v>
                </c:pt>
                <c:pt idx="7524" formatCode="General">
                  <c:v>2.1152625767086901</c:v>
                </c:pt>
                <c:pt idx="7525" formatCode="General">
                  <c:v>2.11549367813884</c:v>
                </c:pt>
                <c:pt idx="7526" formatCode="General">
                  <c:v>2.11573607278231</c:v>
                </c:pt>
                <c:pt idx="7527" formatCode="General">
                  <c:v>2.1159892103254601</c:v>
                </c:pt>
                <c:pt idx="7528" formatCode="General">
                  <c:v>2.1162524383933601</c:v>
                </c:pt>
                <c:pt idx="7529" formatCode="General">
                  <c:v>2.1165250071164601</c:v>
                </c:pt>
                <c:pt idx="7530" formatCode="General">
                  <c:v>2.1168060748422199</c:v>
                </c:pt>
                <c:pt idx="7531" formatCode="General">
                  <c:v>2.1170947149330899</c:v>
                </c:pt>
                <c:pt idx="7532" formatCode="General">
                  <c:v>2.1173899235609901</c:v>
                </c:pt>
                <c:pt idx="7533" formatCode="General">
                  <c:v>2.1176906283811401</c:v>
                </c:pt>
                <c:pt idx="7534" formatCode="General">
                  <c:v>2.1179956979468799</c:v>
                </c:pt>
                <c:pt idx="7535" formatCode="General">
                  <c:v>2.1183039517126798</c:v>
                </c:pt>
                <c:pt idx="7536" formatCode="General">
                  <c:v>2.1186141704660799</c:v>
                </c:pt>
                <c:pt idx="7537" formatCode="General">
                  <c:v>2.1189251070310902</c:v>
                </c:pt>
                <c:pt idx="7538" formatCode="General">
                  <c:v>2.11923549709425</c:v>
                </c:pt>
                <c:pt idx="7539" formatCode="General">
                  <c:v>2.11954407002011</c:v>
                </c:pt>
                <c:pt idx="7540" formatCode="General">
                  <c:v>2.1198495595422</c:v>
                </c:pt>
                <c:pt idx="7541" formatCode="General">
                  <c:v>2.12015071423802</c:v>
                </c:pt>
                <c:pt idx="7542" formatCode="General">
                  <c:v>2.1204463077185101</c:v>
                </c:pt>
                <c:pt idx="7543" formatCode="General">
                  <c:v>2.1207351484826402</c:v>
                </c:pt>
                <c:pt idx="7544" formatCode="General">
                  <c:v>2.12101608940405</c:v>
                </c:pt>
                <c:pt idx="7545" formatCode="General">
                  <c:v>2.1212880368273299</c:v>
                </c:pt>
                <c:pt idx="7546" formatCode="General">
                  <c:v>2.1215499592563201</c:v>
                </c:pt>
                <c:pt idx="7547" formatCode="General">
                  <c:v>2.1218008956147401</c:v>
                </c:pt>
                <c:pt idx="7548" formatCode="General">
                  <c:v>2.1220399630523499</c:v>
                </c:pt>
                <c:pt idx="7549" formatCode="General">
                  <c:v>2.12226636425707</c:v>
                </c:pt>
                <c:pt idx="7550" formatCode="General">
                  <c:v>2.12247939421892</c:v>
                </c:pt>
                <c:pt idx="7551" formatCode="General">
                  <c:v>2.1226784463749402</c:v>
                </c:pt>
                <c:pt idx="7552" formatCode="General">
                  <c:v>2.1228630180499199</c:v>
                </c:pt>
                <c:pt idx="7553" formatCode="General">
                  <c:v>2.1230327150960102</c:v>
                </c:pt>
                <c:pt idx="7554" formatCode="General">
                  <c:v>2.1231872556284301</c:v>
                </c:pt>
                <c:pt idx="7555" formatCode="General">
                  <c:v>2.12332647275477</c:v>
                </c:pt>
                <c:pt idx="7556" formatCode="General">
                  <c:v>2.1234503162039</c:v>
                </c:pt>
                <c:pt idx="7557" formatCode="General">
                  <c:v>2.1235588527759499</c:v>
                </c:pt>
                <c:pt idx="7558" formatCode="General">
                  <c:v>2.12365226555763</c:v>
                </c:pt>
                <c:pt idx="7559" formatCode="General">
                  <c:v>2.12373085187604</c:v>
                </c:pt>
                <c:pt idx="7560" formatCode="General">
                  <c:v>2.1237950199961801</c:v>
                </c:pt>
                <c:pt idx="7561" formatCode="General">
                  <c:v>2.1238452846020102</c:v>
                </c:pt>
                <c:pt idx="7562" formatCode="General">
                  <c:v>2.12388226113459</c:v>
                </c:pt>
                <c:pt idx="7563" formatCode="General">
                  <c:v>2.1239066590918001</c:v>
                </c:pt>
                <c:pt idx="7564" formatCode="General">
                  <c:v>2.1239192744205901</c:v>
                </c:pt>
                <c:pt idx="7565" formatCode="General">
                  <c:v>2.1239209811523398</c:v>
                </c:pt>
                <c:pt idx="7566" formatCode="General">
                  <c:v>2.1239127224453198</c:v>
                </c:pt>
                <c:pt idx="7567" formatCode="General">
                  <c:v>2.1238955012024099</c:v>
                </c:pt>
                <c:pt idx="7568" formatCode="General">
                  <c:v>2.12387037043076</c:v>
                </c:pt>
                <c:pt idx="7569" formatCode="General">
                  <c:v>2.12383842349977</c:v>
                </c:pt>
                <c:pt idx="7570" formatCode="General">
                  <c:v>2.1238007844393199</c:v>
                </c:pt>
                <c:pt idx="7571" formatCode="General">
                  <c:v>2.1237585984001801</c:v>
                </c:pt>
                <c:pt idx="7572" formatCode="General">
                  <c:v>2.1237130223757599</c:v>
                </c:pt>
                <c:pt idx="7573" formatCode="General">
                  <c:v>2.1236652162601901</c:v>
                </c:pt>
                <c:pt idx="7574" formatCode="General">
                  <c:v>2.12361633429345</c:v>
                </c:pt>
                <c:pt idx="7575" formatCode="General">
                  <c:v>2.1235675169207902</c:v>
                </c:pt>
                <c:pt idx="7576" formatCode="General">
                  <c:v>2.1235198830731599</c:v>
                </c:pt>
                <c:pt idx="7577" formatCode="General">
                  <c:v>2.1234745228573</c:v>
                </c:pt>
                <c:pt idx="7578" formatCode="General">
                  <c:v>2.1234324906309001</c:v>
                </c:pt>
                <c:pt idx="7579" formatCode="General">
                  <c:v>2.1233947984281398</c:v>
                </c:pt>
                <c:pt idx="7580" formatCode="General">
                  <c:v>2.1233624096970001</c:v>
                </c:pt>
                <c:pt idx="7581" formatCode="General">
                  <c:v>2.1233362333089101</c:v>
                </c:pt>
                <c:pt idx="7582" formatCode="General">
                  <c:v>2.1233171178065402</c:v>
                </c:pt>
                <c:pt idx="7583" formatCode="General">
                  <c:v>2.1233058458638001</c:v>
                </c:pt>
                <c:pt idx="7584" formatCode="General">
                  <c:v>2.1233031289449502</c:v>
                </c:pt>
                <c:pt idx="7585" formatCode="General">
                  <c:v>2.1233096021652198</c:v>
                </c:pt>
                <c:pt idx="7586" formatCode="General">
                  <c:v>2.1233258193728002</c:v>
                </c:pt>
                <c:pt idx="7587" formatCode="General">
                  <c:v>2.1233522484908298</c:v>
                </c:pt>
                <c:pt idx="7588" formatCode="General">
                  <c:v>2.12338926717656</c:v>
                </c:pt>
                <c:pt idx="7589" formatCode="General">
                  <c:v>2.1234371588719898</c:v>
                </c:pt>
                <c:pt idx="7590" formatCode="General">
                  <c:v>2.1234961093345799</c:v>
                </c:pt>
                <c:pt idx="7591" formatCode="General">
                  <c:v>2.1235662037478198</c:v>
                </c:pt>
                <c:pt idx="7592" formatCode="General">
                  <c:v>2.12364742451682</c:v>
                </c:pt>
                <c:pt idx="7593" formatCode="General">
                  <c:v>2.12373964985477</c:v>
                </c:pt>
                <c:pt idx="7594" formatCode="General">
                  <c:v>2.12384265326008</c:v>
                </c:pt>
                <c:pt idx="7595" formatCode="General">
                  <c:v>2.1239561039720298</c:v>
                </c:pt>
                <c:pt idx="7596" formatCode="General">
                  <c:v>2.12407956847479</c:v>
                </c:pt>
                <c:pt idx="7597" formatCode="General">
                  <c:v>2.1242125130960701</c:v>
                </c:pt>
                <c:pt idx="7598" formatCode="General">
                  <c:v>2.1243543699271301</c:v>
                </c:pt>
                <c:pt idx="7599" formatCode="General">
                  <c:v>2.12450429397955</c:v>
                </c:pt>
                <c:pt idx="7600" formatCode="General">
                  <c:v>2.1246615388154599</c:v>
                </c:pt>
                <c:pt idx="7601" formatCode="General">
                  <c:v>2.12482521803277</c:v>
                </c:pt>
                <c:pt idx="7602" formatCode="General">
                  <c:v>2.1249943740714401</c:v>
                </c:pt>
                <c:pt idx="7603" formatCode="General">
                  <c:v>2.1251679867131599</c:v>
                </c:pt>
                <c:pt idx="7604" formatCode="General">
                  <c:v>2.1253449821973498</c:v>
                </c:pt>
                <c:pt idx="7605" formatCode="General">
                  <c:v>2.1255242428014101</c:v>
                </c:pt>
                <c:pt idx="7606" formatCode="General">
                  <c:v>2.1257046167313698</c:v>
                </c:pt>
                <c:pt idx="7607" formatCode="General">
                  <c:v>2.1258849281746399</c:v>
                </c:pt>
                <c:pt idx="7608" formatCode="General">
                  <c:v>2.1260639873794598</c:v>
                </c:pt>
                <c:pt idx="7609" formatCode="General">
                  <c:v>2.1262406006442598</c:v>
                </c:pt>
                <c:pt idx="7610" formatCode="General">
                  <c:v>2.1264135801224602</c:v>
                </c:pt>
                <c:pt idx="7611" formatCode="General">
                  <c:v>2.1265817533725202</c:v>
                </c:pt>
                <c:pt idx="7612" formatCode="General">
                  <c:v>2.1267439726066102</c:v>
                </c:pt>
                <c:pt idx="7613" formatCode="General">
                  <c:v>2.1268991236119801</c:v>
                </c:pt>
                <c:pt idx="7614" formatCode="General">
                  <c:v>2.12704613433527</c:v>
                </c:pt>
                <c:pt idx="7615" formatCode="General">
                  <c:v>2.1271839831295098</c:v>
                </c:pt>
                <c:pt idx="7616" formatCode="General">
                  <c:v>2.12731170666664</c:v>
                </c:pt>
                <c:pt idx="7617" formatCode="General">
                  <c:v>2.1274284075136598</c:v>
                </c:pt>
                <c:pt idx="7618" formatCode="General">
                  <c:v>2.12753326135967</c:v>
                </c:pt>
                <c:pt idx="7619" formatCode="General">
                  <c:v>2.1276255238647801</c:v>
                </c:pt>
                <c:pt idx="7620" formatCode="General">
                  <c:v>2.1277045370822498</c:v>
                </c:pt>
                <c:pt idx="7621" formatCode="General">
                  <c:v>2.1277697353845801</c:v>
                </c:pt>
                <c:pt idx="7622" formatCode="General">
                  <c:v>2.1278206508048698</c:v>
                </c:pt>
                <c:pt idx="7623" formatCode="General">
                  <c:v>2.1278569176893498</c:v>
                </c:pt>
                <c:pt idx="7624" formatCode="General">
                  <c:v>2.1278782765472801</c:v>
                </c:pt>
                <c:pt idx="7625" formatCode="General">
                  <c:v>2.12788457698261</c:v>
                </c:pt>
                <c:pt idx="7626" formatCode="General">
                  <c:v>2.1278757795978001</c:v>
                </c:pt>
                <c:pt idx="7627" formatCode="General">
                  <c:v>2.1278519567756802</c:v>
                </c:pt>
                <c:pt idx="7628" formatCode="General">
                  <c:v>2.1278132922678901</c:v>
                </c:pt>
                <c:pt idx="7629" formatCode="General">
                  <c:v>2.1277600795480001</c:v>
                </c:pt>
                <c:pt idx="7630" formatCode="General">
                  <c:v>2.1276927189217898</c:v>
                </c:pt>
                <c:pt idx="7631" formatCode="General">
                  <c:v>2.1276117134231201</c:v>
                </c:pt>
                <c:pt idx="7632" formatCode="General">
                  <c:v>2.1275176635603499</c:v>
                </c:pt>
                <c:pt idx="7633" formatCode="General">
                  <c:v>2.1274112610110398</c:v>
                </c:pt>
                <c:pt idx="7634" formatCode="General">
                  <c:v>2.1272932813914198</c:v>
                </c:pt>
                <c:pt idx="7635" formatCode="General">
                  <c:v>2.12716457624885</c:v>
                </c:pt>
                <c:pt idx="7636" formatCode="General">
                  <c:v>2.1270260644396202</c:v>
                </c:pt>
                <c:pt idx="7637" formatCode="General">
                  <c:v>2.1268787230605901</c:v>
                </c:pt>
                <c:pt idx="7638" formatCode="General">
                  <c:v>2.1267235781012999</c:v>
                </c:pt>
                <c:pt idx="7639" formatCode="General">
                  <c:v>2.12656169497407</c:v>
                </c:pt>
                <c:pt idx="7640" formatCode="General">
                  <c:v>2.1263941690644299</c:v>
                </c:pt>
                <c:pt idx="7641" formatCode="General">
                  <c:v>2.1262221164241502</c:v>
                </c:pt>
                <c:pt idx="7642" formatCode="General">
                  <c:v>2.1260466647063399</c:v>
                </c:pt>
                <c:pt idx="7643" formatCode="General">
                  <c:v>2.1258689444170198</c:v>
                </c:pt>
                <c:pt idx="7644" formatCode="General">
                  <c:v>2.1256900805336598</c:v>
                </c:pt>
                <c:pt idx="7645" formatCode="General">
                  <c:v>2.1255111845172401</c:v>
                </c:pt>
                <c:pt idx="7646" formatCode="General">
                  <c:v>2.1253333467245201</c:v>
                </c:pt>
                <c:pt idx="7647" formatCode="General">
                  <c:v>2.1251576292097001</c:v>
                </c:pt>
                <c:pt idx="7648" formatCode="General">
                  <c:v>2.1249850588918999</c:v>
                </c:pt>
                <c:pt idx="7649" formatCode="General">
                  <c:v>2.1248166210570201</c:v>
                </c:pt>
                <c:pt idx="7650" formatCode="General">
                  <c:v>2.1246532531587699</c:v>
                </c:pt>
                <c:pt idx="7651" formatCode="General">
                  <c:v>2.1244958388853599</c:v>
                </c:pt>
                <c:pt idx="7652" formatCode="General">
                  <c:v>2.1243452024642702</c:v>
                </c:pt>
                <c:pt idx="7653" formatCode="General">
                  <c:v>2.1242021031871001</c:v>
                </c:pt>
                <c:pt idx="7654" formatCode="General">
                  <c:v>2.1240672301501302</c:v>
                </c:pt>
                <c:pt idx="7655" formatCode="General">
                  <c:v>2.1239411972212299</c:v>
                </c:pt>
                <c:pt idx="7656" formatCode="General">
                  <c:v>2.1238245382612102</c:v>
                </c:pt>
                <c:pt idx="7657" formatCode="General">
                  <c:v>2.12371770264471</c:v>
                </c:pt>
                <c:pt idx="7658" formatCode="General">
                  <c:v>2.1236210511421301</c:v>
                </c:pt>
                <c:pt idx="7659" formatCode="General">
                  <c:v>2.12353485223887</c:v>
                </c:pt>
                <c:pt idx="7660" formatCode="General">
                  <c:v>2.1234592789790501</c:v>
                </c:pt>
                <c:pt idx="7661" formatCode="General">
                  <c:v>2.12339440642871</c:v>
                </c:pt>
                <c:pt idx="7662" formatCode="General">
                  <c:v>2.1233402098554701</c:v>
                </c:pt>
                <c:pt idx="7663" formatCode="General">
                  <c:v>2.1232965637193502</c:v>
                </c:pt>
                <c:pt idx="7664" formatCode="General">
                  <c:v>2.1232632415602399</c:v>
                </c:pt>
                <c:pt idx="7665" formatCode="General">
                  <c:v>2.1232399168538998</c:v>
                </c:pt>
                <c:pt idx="7666" formatCode="General">
                  <c:v>2.1232261648887301</c:v>
                </c:pt>
                <c:pt idx="7667" formatCode="General">
                  <c:v>2.1232214656917998</c:v>
                </c:pt>
                <c:pt idx="7668" formatCode="General">
                  <c:v>2.1232252080056</c:v>
                </c:pt>
                <c:pt idx="7669" formatCode="General">
                  <c:v>2.1232366942880398</c:v>
                </c:pt>
                <c:pt idx="7670" formatCode="General">
                  <c:v>2.1232551466787601</c:v>
                </c:pt>
                <c:pt idx="7671" formatCode="General">
                  <c:v>2.12327971384763</c:v>
                </c:pt>
                <c:pt idx="7672" formatCode="General">
                  <c:v>2.12330947861658</c:v>
                </c:pt>
                <c:pt idx="7673" formatCode="General">
                  <c:v>2.1233435241194498</c:v>
                </c:pt>
                <c:pt idx="7674" formatCode="General">
                  <c:v>2.1233807121723598</c:v>
                </c:pt>
                <c:pt idx="7675" formatCode="General">
                  <c:v>2.1234200362857201</c:v>
                </c:pt>
                <c:pt idx="7676" formatCode="General">
                  <c:v>2.1234604028786599</c:v>
                </c:pt>
                <c:pt idx="7677" formatCode="General">
                  <c:v>2.1235006974561701</c:v>
                </c:pt>
                <c:pt idx="7678" formatCode="General">
                  <c:v>2.1235397939890399</c:v>
                </c:pt>
                <c:pt idx="7679" formatCode="General">
                  <c:v>2.1235765641536899</c:v>
                </c:pt>
                <c:pt idx="7680" formatCode="General">
                  <c:v>2.1236098863571198</c:v>
                </c:pt>
                <c:pt idx="7681" formatCode="General">
                  <c:v>2.1236386544969901</c:v>
                </c:pt>
                <c:pt idx="7682" formatCode="General">
                  <c:v>2.1236617864303802</c:v>
                </c:pt>
                <c:pt idx="7683" formatCode="General">
                  <c:v>2.12367823214456</c:v>
                </c:pt>
                <c:pt idx="7684" formatCode="General">
                  <c:v>2.1236869816373698</c:v>
                </c:pt>
                <c:pt idx="7685" formatCode="General">
                  <c:v>2.1236870725222299</c:v>
                </c:pt>
                <c:pt idx="7686" formatCode="General">
                  <c:v>2.1236775973729198</c:v>
                </c:pt>
                <c:pt idx="7687" formatCode="General">
                  <c:v>2.12365771081536</c:v>
                </c:pt>
                <c:pt idx="7688" formatCode="General">
                  <c:v>2.12362663635954</c:v>
                </c:pt>
                <c:pt idx="7689" formatCode="General">
                  <c:v>2.1235836729447999</c:v>
                </c:pt>
                <c:pt idx="7690" formatCode="General">
                  <c:v>2.1235282011493299</c:v>
                </c:pt>
                <c:pt idx="7691" formatCode="General">
                  <c:v>2.1234596889906401</c:v>
                </c:pt>
                <c:pt idx="7692" formatCode="General">
                  <c:v>2.1233776972226601</c:v>
                </c:pt>
                <c:pt idx="7693" formatCode="General">
                  <c:v>2.12328188401727</c:v>
                </c:pt>
                <c:pt idx="7694" formatCode="General">
                  <c:v>2.12317200890771</c:v>
                </c:pt>
                <c:pt idx="7695" formatCode="General">
                  <c:v>2.1230479358683598</c:v>
                </c:pt>
                <c:pt idx="7696" formatCode="General">
                  <c:v>2.1229096354119998</c:v>
                </c:pt>
                <c:pt idx="7697" formatCode="General">
                  <c:v>2.1227571856010101</c:v>
                </c:pt>
                <c:pt idx="7698" formatCode="General">
                  <c:v>2.1225907718925501</c:v>
                </c:pt>
                <c:pt idx="7699" formatCode="General">
                  <c:v>2.1224106857687199</c:v>
                </c:pt>
                <c:pt idx="7700" formatCode="General">
                  <c:v>2.1222173221374301</c:v>
                </c:pt>
                <c:pt idx="7701" formatCode="General">
                  <c:v>2.1220111755275699</c:v>
                </c:pt>
                <c:pt idx="7702" formatCode="General">
                  <c:v>2.1217928351388502</c:v>
                </c:pt>
                <c:pt idx="7703" formatCode="General">
                  <c:v>2.1215629788407799</c:v>
                </c:pt>
                <c:pt idx="7704" formatCode="General">
                  <c:v>2.1213223662443901</c:v>
                </c:pt>
                <c:pt idx="7705" formatCode="General">
                  <c:v>2.1210718309924101</c:v>
                </c:pt>
                <c:pt idx="7706" formatCode="General">
                  <c:v>2.12081227242808</c:v>
                </c:pt>
                <c:pt idx="7707" formatCode="General">
                  <c:v>2.1205446468087699</c:v>
                </c:pt>
                <c:pt idx="7708" formatCode="General">
                  <c:v>2.1202699582287998</c:v>
                </c:pt>
                <c:pt idx="7709" formatCode="General">
                  <c:v>2.11998924940651</c:v>
                </c:pt>
                <c:pt idx="7710" formatCode="General">
                  <c:v>2.1197035924754202</c:v>
                </c:pt>
                <c:pt idx="7711" formatCode="General">
                  <c:v>2.1194140798991499</c:v>
                </c:pt>
                <c:pt idx="7712" formatCode="General">
                  <c:v>2.1191218156071399</c:v>
                </c:pt>
                <c:pt idx="7713" formatCode="General">
                  <c:v>2.1188279064237499</c:v>
                </c:pt>
                <c:pt idx="7714" formatCode="General">
                  <c:v>2.1185334538394001</c:v>
                </c:pt>
                <c:pt idx="7715" formatCode="General">
                  <c:v>2.1182395461500398</c:v>
                </c:pt>
                <c:pt idx="7716" formatCode="General">
                  <c:v>2.1179472509720001</c:v>
                </c:pt>
                <c:pt idx="7717" formatCode="General">
                  <c:v>2.1176576081232001</c:v>
                </c:pt>
                <c:pt idx="7718" formatCode="General">
                  <c:v>2.1173716228506398</c:v>
                </c:pt>
                <c:pt idx="7719" formatCode="General">
                  <c:v>2.1170902593772301</c:v>
                </c:pt>
                <c:pt idx="7720" formatCode="General">
                  <c:v>2.11681443473912</c:v>
                </c:pt>
                <c:pt idx="7721" formatCode="General">
                  <c:v>2.1165450128874199</c:v>
                </c:pt>
                <c:pt idx="7722" formatCode="General">
                  <c:v>2.1162827990347002</c:v>
                </c:pt>
                <c:pt idx="7723" formatCode="General">
                  <c:v>2.1160285342371501</c:v>
                </c:pt>
                <c:pt idx="7724" formatCode="General">
                  <c:v>2.1157828902159999</c:v>
                </c:pt>
                <c:pt idx="7725" formatCode="General">
                  <c:v>2.1155464644365498</c:v>
                </c:pt>
                <c:pt idx="7726" formatCode="General">
                  <c:v>2.1153197754787101</c:v>
                </c:pt>
                <c:pt idx="7727" formatCode="General">
                  <c:v>2.1151032587480798</c:v>
                </c:pt>
                <c:pt idx="7728" formatCode="General">
                  <c:v>2.1148972625905</c:v>
                </c:pt>
                <c:pt idx="7729" formatCode="General">
                  <c:v>2.11470204488469</c:v>
                </c:pt>
                <c:pt idx="7730" formatCode="General">
                  <c:v>2.1145177701957301</c:v>
                </c:pt>
                <c:pt idx="7731" formatCode="General">
                  <c:v>2.1143445075766598</c:v>
                </c:pt>
                <c:pt idx="7732" formatCode="General">
                  <c:v>2.1141822291051202</c:v>
                </c:pt>
                <c:pt idx="7733" formatCode="General">
                  <c:v>2.1140308092365898</c:v>
                </c:pt>
                <c:pt idx="7734" formatCode="General">
                  <c:v>2.1138900250456301</c:v>
                </c:pt>
                <c:pt idx="7735" formatCode="General">
                  <c:v>2.1137595574109298</c:v>
                </c:pt>
                <c:pt idx="7736" formatCode="General">
                  <c:v>2.1136389931805399</c:v>
                </c:pt>
                <c:pt idx="7737" formatCode="General">
                  <c:v>2.1135278283301502</c:v>
                </c:pt>
                <c:pt idx="7738" formatCode="General">
                  <c:v>2.1134254721013801</c:v>
                </c:pt>
                <c:pt idx="7739" formatCode="General">
                  <c:v>2.1133312520805099</c:v>
                </c:pt>
                <c:pt idx="7740" formatCode="General">
                  <c:v>2.1132444201512</c:v>
                </c:pt>
                <c:pt idx="7741" formatCode="General">
                  <c:v>2.1131641592307502</c:v>
                </c:pt>
                <c:pt idx="7742" formatCode="General">
                  <c:v>2.1130895906790599</c:v>
                </c:pt>
                <c:pt idx="7743" formatCode="General">
                  <c:v>2.1130197822538301</c:v>
                </c:pt>
                <c:pt idx="7744" formatCode="General">
                  <c:v>2.1129537564769301</c:v>
                </c:pt>
                <c:pt idx="7745" formatCode="General">
                  <c:v>2.11289049927497</c:v>
                </c:pt>
                <c:pt idx="7746" formatCode="General">
                  <c:v>2.1128289687622499</c:v>
                </c:pt>
                <c:pt idx="7747" formatCode="General">
                  <c:v>2.1127681040464399</c:v>
                </c:pt>
                <c:pt idx="7748" formatCode="General">
                  <c:v>2.1127068884151199</c:v>
                </c:pt>
                <c:pt idx="7749" formatCode="General">
                  <c:v>2.11264414123483</c:v>
                </c:pt>
                <c:pt idx="7750" formatCode="General">
                  <c:v>2.1125788495786302</c:v>
                </c:pt>
                <c:pt idx="7751" formatCode="General">
                  <c:v>2.11250996194042</c:v>
                </c:pt>
                <c:pt idx="7752" formatCode="General">
                  <c:v>2.11243644940033</c:v>
                </c:pt>
                <c:pt idx="7753" formatCode="General">
                  <c:v>2.1123573132184501</c:v>
                </c:pt>
                <c:pt idx="7754" formatCode="General">
                  <c:v>2.1122715921955599</c:v>
                </c:pt>
                <c:pt idx="7755" formatCode="General">
                  <c:v>2.1121783698234098</c:v>
                </c:pt>
                <c:pt idx="7756" formatCode="General">
                  <c:v>2.11207678124397</c:v>
                </c:pt>
                <c:pt idx="7757" formatCode="General">
                  <c:v>2.11196602002599</c:v>
                </c:pt>
                <c:pt idx="7758" formatCode="General">
                  <c:v>2.1118453447504799</c:v>
                </c:pt>
                <c:pt idx="7759" formatCode="General">
                  <c:v>2.1117140853746901</c:v>
                </c:pt>
                <c:pt idx="7760" formatCode="General">
                  <c:v>2.1115716493198802</c:v>
                </c:pt>
                <c:pt idx="7761" formatCode="General">
                  <c:v>2.1114175272037499</c:v>
                </c:pt>
                <c:pt idx="7762" formatCode="General">
                  <c:v>2.1112512981161999</c:v>
                </c:pt>
                <c:pt idx="7763" formatCode="General">
                  <c:v>2.1110726343204802</c:v>
                </c:pt>
                <c:pt idx="7764" formatCode="General">
                  <c:v>2.1108813052512598</c:v>
                </c:pt>
                <c:pt idx="7765" formatCode="General">
                  <c:v>2.1106771806798301</c:v>
                </c:pt>
                <c:pt idx="7766" formatCode="General">
                  <c:v>2.1104602329238902</c:v>
                </c:pt>
                <c:pt idx="7767" formatCode="General">
                  <c:v>2.11023053799599</c:v>
                </c:pt>
                <c:pt idx="7768" formatCode="General">
                  <c:v>2.10998827560937</c:v>
                </c:pt>
                <c:pt idx="7769" formatCode="General">
                  <c:v>2.1097337279909101</c:v>
                </c:pt>
                <c:pt idx="7770" formatCode="General">
                  <c:v>2.1094672774865901</c:v>
                </c:pt>
                <c:pt idx="7771" formatCode="General">
                  <c:v>2.1091894029821798</c:v>
                </c:pt>
                <c:pt idx="7772" formatCode="General">
                  <c:v>2.1089006751985999</c:v>
                </c:pt>
                <c:pt idx="7773" formatCode="General">
                  <c:v>2.1086017509548101</c:v>
                </c:pt>
                <c:pt idx="7774" formatCode="General">
                  <c:v>2.1082933665194399</c:v>
                </c:pt>
                <c:pt idx="7775" formatCode="General">
                  <c:v>2.1079763301936199</c:v>
                </c:pt>
                <c:pt idx="7776" formatCode="General">
                  <c:v>2.1076515142812502</c:v>
                </c:pt>
                <c:pt idx="7777" formatCode="General">
                  <c:v>2.1073198466079601</c:v>
                </c:pt>
                <c:pt idx="7778" formatCode="General">
                  <c:v>2.10698230174809</c:v>
                </c:pt>
                <c:pt idx="7779" formatCode="General">
                  <c:v>2.1066398921089502</c:v>
                </c:pt>
                <c:pt idx="7780" formatCode="General">
                  <c:v>2.1062936590067101</c:v>
                </c:pt>
                <c:pt idx="7781" formatCode="General">
                  <c:v>2.10594466384849</c:v>
                </c:pt>
                <c:pt idx="7782" formatCode="General">
                  <c:v>2.1055939795130101</c:v>
                </c:pt>
                <c:pt idx="7783" formatCode="General">
                  <c:v>2.1052426819988801</c:v>
                </c:pt>
                <c:pt idx="7784" formatCode="General">
                  <c:v>2.1048918423870799</c:v>
                </c:pt>
                <c:pt idx="7785" formatCode="General">
                  <c:v>2.1045425191431102</c:v>
                </c:pt>
                <c:pt idx="7786" formatCode="General">
                  <c:v>2.1041957507667801</c:v>
                </c:pt>
                <c:pt idx="7787" formatCode="General">
                  <c:v>2.1038525487835402</c:v>
                </c:pt>
                <c:pt idx="7788" formatCode="General">
                  <c:v>2.1035138910612998</c:v>
                </c:pt>
                <c:pt idx="7789" formatCode="General">
                  <c:v>2.1031807154319102</c:v>
                </c:pt>
                <c:pt idx="7790" formatCode="General">
                  <c:v>2.1028539135954101</c:v>
                </c:pt>
                <c:pt idx="7791" formatCode="General">
                  <c:v>2.1025343252885</c:v>
                </c:pt>
                <c:pt idx="7792" formatCode="General">
                  <c:v>2.1022227327060699</c:v>
                </c:pt>
                <c:pt idx="7793" formatCode="General">
                  <c:v>2.1019198551740002</c:v>
                </c:pt>
                <c:pt idx="7794" formatCode="General">
                  <c:v>2.1016263440839</c:v>
                </c:pt>
                <c:pt idx="7795" formatCode="General">
                  <c:v>2.1013427781136</c:v>
                </c:pt>
                <c:pt idx="7796" formatCode="General">
                  <c:v>2.1010696587708702</c:v>
                </c:pt>
                <c:pt idx="7797" formatCode="General">
                  <c:v>2.10080740631052</c:v>
                </c:pt>
                <c:pt idx="7798" formatCode="General">
                  <c:v>2.1005563560867202</c:v>
                </c:pt>
                <c:pt idx="7799" formatCode="General">
                  <c:v>2.1003167554111299</c:v>
                </c:pt>
                <c:pt idx="7800" formatCode="General">
                  <c:v>2.1000887609930299</c:v>
                </c:pt>
                <c:pt idx="7801" formatCode="General">
                  <c:v>2.0998724370399402</c:v>
                </c:pt>
                <c:pt idx="7802" formatCode="General">
                  <c:v>2.09966775409432</c:v>
                </c:pt>
                <c:pt idx="7803" formatCode="General">
                  <c:v>2.0994745886756498</c:v>
                </c:pt>
                <c:pt idx="7804" formatCode="General">
                  <c:v>2.0992927237852199</c:v>
                </c:pt>
                <c:pt idx="7805" formatCode="General">
                  <c:v>2.0991218503157101</c:v>
                </c:pt>
                <c:pt idx="7806" formatCode="General">
                  <c:v>2.0989615693880901</c:v>
                </c:pt>
                <c:pt idx="7807" formatCode="General">
                  <c:v>2.0988113956160701</c:v>
                </c:pt>
                <c:pt idx="7808" formatCode="General">
                  <c:v>2.0986707612745499</c:v>
                </c:pt>
                <c:pt idx="7809" formatCode="General">
                  <c:v>2.0985390213240098</c:v>
                </c:pt>
                <c:pt idx="7810" formatCode="General">
                  <c:v>2.0984154592194502</c:v>
                </c:pt>
                <c:pt idx="7811" formatCode="General">
                  <c:v>2.0982992934119999</c:v>
                </c:pt>
                <c:pt idx="7812" formatCode="General">
                  <c:v>2.0981896844343599</c:v>
                </c:pt>
                <c:pt idx="7813" formatCode="General">
                  <c:v>2.0980857424502002</c:v>
                </c:pt>
                <c:pt idx="7814" formatCode="General">
                  <c:v>2.0979865351420401</c:v>
                </c:pt>
                <c:pt idx="7815" formatCode="General">
                  <c:v>2.0978910958138499</c:v>
                </c:pt>
                <c:pt idx="7816" formatCode="General">
                  <c:v>2.0977984315921701</c:v>
                </c:pt>
                <c:pt idx="7817" formatCode="General">
                  <c:v>2.0977075316233602</c:v>
                </c:pt>
                <c:pt idx="7818" formatCode="General">
                  <c:v>2.0976173751830798</c:v>
                </c:pt>
                <c:pt idx="7819" formatCode="General">
                  <c:v>2.09752693963538</c:v>
                </c:pt>
                <c:pt idx="7820" formatCode="General">
                  <c:v>2.0974352082014098</c:v>
                </c:pt>
                <c:pt idx="7821" formatCode="General">
                  <c:v>2.0973411775196298</c:v>
                </c:pt>
                <c:pt idx="7822" formatCode="General">
                  <c:v>2.0972438649977798</c:v>
                </c:pt>
                <c:pt idx="7823" formatCode="General">
                  <c:v>2.0971423677719101</c:v>
                </c:pt>
                <c:pt idx="7824" formatCode="General">
                  <c:v>2.0970356636769401</c:v>
                </c:pt>
                <c:pt idx="7825" formatCode="General">
                  <c:v>2.09692292536069</c:v>
                </c:pt>
                <c:pt idx="7826" formatCode="General">
                  <c:v>2.0968033232777898</c:v>
                </c:pt>
                <c:pt idx="7827" formatCode="General">
                  <c:v>2.0966760829114199</c:v>
                </c:pt>
                <c:pt idx="7828" formatCode="General">
                  <c:v>2.0965404912016701</c:v>
                </c:pt>
                <c:pt idx="7829" formatCode="General">
                  <c:v>2.0963959027899102</c:v>
                </c:pt>
                <c:pt idx="7830" formatCode="General">
                  <c:v>2.0962417460165699</c:v>
                </c:pt>
                <c:pt idx="7831" formatCode="General">
                  <c:v>2.0960775285862501</c:v>
                </c:pt>
                <c:pt idx="7832" formatCode="General">
                  <c:v>2.0959028427935098</c:v>
                </c:pt>
                <c:pt idx="7833" formatCode="General">
                  <c:v>2.0957173701878302</c:v>
                </c:pt>
                <c:pt idx="7834" formatCode="General">
                  <c:v>2.0955208855481202</c:v>
                </c:pt>
                <c:pt idx="7835" formatCode="General">
                  <c:v>2.0953132600375799</c:v>
                </c:pt>
                <c:pt idx="7836" formatCode="General">
                  <c:v>2.0950944634188402</c:v>
                </c:pt>
                <c:pt idx="7837" formatCode="General">
                  <c:v>2.09486456522724</c:v>
                </c:pt>
                <c:pt idx="7838" formatCode="General">
                  <c:v>2.0946237348252201</c:v>
                </c:pt>
                <c:pt idx="7839" formatCode="General">
                  <c:v>2.0943722402921798</c:v>
                </c:pt>
                <c:pt idx="7840" formatCode="General">
                  <c:v>2.09411044613881</c:v>
                </c:pt>
                <c:pt idx="7841" formatCode="General">
                  <c:v>2.0938388098718499</c:v>
                </c:pt>
                <c:pt idx="7842" formatCode="General">
                  <c:v>2.0935578774694501</c:v>
                </c:pt>
                <c:pt idx="7843" formatCode="General">
                  <c:v>2.0932682778601701</c:v>
                </c:pt>
                <c:pt idx="7844" formatCode="General">
                  <c:v>2.0929707165240501</c:v>
                </c:pt>
                <c:pt idx="7845" formatCode="General">
                  <c:v>2.0926659683545799</c:v>
                </c:pt>
                <c:pt idx="7846" formatCode="General">
                  <c:v>2.092354869932</c:v>
                </c:pt>
                <c:pt idx="7847" formatCode="General">
                  <c:v>2.09203831136255</c:v>
                </c:pt>
                <c:pt idx="7848" formatCode="General">
                  <c:v>2.0917172278353502</c:v>
                </c:pt>
                <c:pt idx="7849" formatCode="General">
                  <c:v>2.0913925910385802</c:v>
                </c:pt>
                <c:pt idx="7850" formatCode="General">
                  <c:v>2.0910654005613201</c:v>
                </c:pt>
                <c:pt idx="7851" formatCode="General">
                  <c:v>2.0907366753891399</c:v>
                </c:pt>
                <c:pt idx="7852" formatCode="General">
                  <c:v>2.0904074455796402</c:v>
                </c:pt>
                <c:pt idx="7853" formatCode="General">
                  <c:v>2.0900787441829398</c:v>
                </c:pt>
                <c:pt idx="7854" formatCode="General">
                  <c:v>2.0897515994509601</c:v>
                </c:pt>
                <c:pt idx="7855" formatCode="General">
                  <c:v>2.0894270273604301</c:v>
                </c:pt>
                <c:pt idx="7856" formatCode="General">
                  <c:v>2.0891060244588102</c:v>
                </c:pt>
                <c:pt idx="7857" formatCode="General">
                  <c:v>2.0887895610299001</c:v>
                </c:pt>
                <c:pt idx="7858" formatCode="General">
                  <c:v>2.0884785745679899</c:v>
                </c:pt>
                <c:pt idx="7859" formatCode="General">
                  <c:v>2.08817396354531</c:v>
                </c:pt>
                <c:pt idx="7860" formatCode="General">
                  <c:v>2.0878765814576599</c:v>
                </c:pt>
                <c:pt idx="7861" formatCode="General">
                  <c:v>2.0875872311365402</c:v>
                </c:pt>
                <c:pt idx="7862" formatCode="General">
                  <c:v>2.0873066593232199</c:v>
                </c:pt>
                <c:pt idx="7863" formatCode="General">
                  <c:v>2.087035551509</c:v>
                </c:pt>
                <c:pt idx="7864" formatCode="General">
                  <c:v>2.0867745270569502</c:v>
                </c:pt>
                <c:pt idx="7865" formatCode="General">
                  <c:v>2.0865241346319001</c:v>
                </c:pt>
                <c:pt idx="7866" formatCode="General">
                  <c:v>2.0862848479770499</c:v>
                </c:pt>
                <c:pt idx="7867" formatCode="General">
                  <c:v>2.0860570620864798</c:v>
                </c:pt>
                <c:pt idx="7868" formatCode="General">
                  <c:v>2.08584108983159</c:v>
                </c:pt>
                <c:pt idx="7869" formatCode="General">
                  <c:v>2.08563715910637</c:v>
                </c:pt>
                <c:pt idx="7870" formatCode="General">
                  <c:v>2.0854454105601099</c:v>
                </c:pt>
                <c:pt idx="7871" formatCode="General">
                  <c:v>2.08526589598595</c:v>
                </c:pt>
                <c:pt idx="7872" formatCode="General">
                  <c:v>2.0850985774302901</c:v>
                </c:pt>
                <c:pt idx="7873" formatCode="General">
                  <c:v>2.0849433270798099</c:v>
                </c:pt>
                <c:pt idx="7874" formatCode="General">
                  <c:v>2.0847999279714999</c:v>
                </c:pt>
                <c:pt idx="7875" formatCode="General">
                  <c:v>2.0846680755554199</c:v>
                </c:pt>
                <c:pt idx="7876" formatCode="General">
                  <c:v>2.08454738012147</c:v>
                </c:pt>
                <c:pt idx="7877" formatCode="General">
                  <c:v>2.0844373700811598</c:v>
                </c:pt>
                <c:pt idx="7878" formatCode="General">
                  <c:v>2.0843374960732302</c:v>
                </c:pt>
                <c:pt idx="7879" formatCode="General">
                  <c:v>2.0842471358410002</c:v>
                </c:pt>
                <c:pt idx="7880" formatCode="General">
                  <c:v>2.0841655998089799</c:v>
                </c:pt>
                <c:pt idx="7881" formatCode="General">
                  <c:v>2.0840921372694998</c:v>
                </c:pt>
                <c:pt idx="7882" formatCode="General">
                  <c:v>2.0840259430771502</c:v>
                </c:pt>
                <c:pt idx="7883" formatCode="General">
                  <c:v>2.08396616474091</c:v>
                </c:pt>
                <c:pt idx="7884" formatCode="General">
                  <c:v>2.0839119098019498</c:v>
                </c:pt>
                <c:pt idx="7885" formatCode="General">
                  <c:v>2.08386225338882</c:v>
                </c:pt>
                <c:pt idx="7886" formatCode="General">
                  <c:v>2.0838162458511298</c:v>
                </c:pt>
                <c:pt idx="7887" formatCode="General">
                  <c:v>2.0837729203871</c:v>
                </c:pt>
                <c:pt idx="7888" formatCode="General">
                  <c:v>2.0837313005981302</c:v>
                </c:pt>
                <c:pt idx="7889" formatCode="General">
                  <c:v>2.0836904079232701</c:v>
                </c:pt>
                <c:pt idx="7890" formatCode="General">
                  <c:v>2.0836492689264201</c:v>
                </c:pt>
                <c:pt idx="7891" formatCode="General">
                  <c:v>2.0836069224270002</c:v>
                </c:pt>
                <c:pt idx="7892" formatCode="General">
                  <c:v>2.0835624264799302</c:v>
                </c:pt>
                <c:pt idx="7893" formatCode="General">
                  <c:v>2.0835148652202502</c:v>
                </c:pt>
                <c:pt idx="7894" formatCode="General">
                  <c:v>2.0834633555914999</c:v>
                </c:pt>
                <c:pt idx="7895" formatCode="General">
                  <c:v>2.0834070539745002</c:v>
                </c:pt>
                <c:pt idx="7896" formatCode="General">
                  <c:v>2.0833451627239499</c:v>
                </c:pt>
                <c:pt idx="7897" formatCode="General">
                  <c:v>2.0832769852641202</c:v>
                </c:pt>
                <c:pt idx="7898" formatCode="General">
                  <c:v>2.0832017389439299</c:v>
                </c:pt>
                <c:pt idx="7899" formatCode="General">
                  <c:v>2.08311884962739</c:v>
                </c:pt>
                <c:pt idx="7900" formatCode="General">
                  <c:v>2.0830277664122798</c:v>
                </c:pt>
                <c:pt idx="7901" formatCode="General">
                  <c:v>2.0829280146999598</c:v>
                </c:pt>
                <c:pt idx="7902" formatCode="General">
                  <c:v>2.0828192013015698</c:v>
                </c:pt>
                <c:pt idx="7903" formatCode="General">
                  <c:v>2.0827010189752002</c:v>
                </c:pt>
                <c:pt idx="7904" formatCode="General">
                  <c:v>2.0825732502673899</c:v>
                </c:pt>
                <c:pt idx="7905" formatCode="General">
                  <c:v>2.0824357705352199</c:v>
                </c:pt>
                <c:pt idx="7906" formatCode="General">
                  <c:v>2.0822885500366599</c:v>
                </c:pt>
                <c:pt idx="7907" formatCode="General">
                  <c:v>2.0821316549954099</c:v>
                </c:pt>
                <c:pt idx="7908" formatCode="General">
                  <c:v>2.0819652475724202</c:v>
                </c:pt>
                <c:pt idx="7909" formatCode="General">
                  <c:v>2.0817895847068701</c:v>
                </c:pt>
                <c:pt idx="7910" formatCode="General">
                  <c:v>2.0816050158229902</c:v>
                </c:pt>
                <c:pt idx="7911" formatCode="General">
                  <c:v>2.08141197943351</c:v>
                </c:pt>
                <c:pt idx="7912" formatCode="General">
                  <c:v>2.0812109987034</c:v>
                </c:pt>
                <c:pt idx="7913" formatCode="General">
                  <c:v>2.0810026760668099</c:v>
                </c:pt>
                <c:pt idx="7914" formatCode="General">
                  <c:v>2.0807876870138</c:v>
                </c:pt>
                <c:pt idx="7915" formatCode="General">
                  <c:v>2.0805667731807902</c:v>
                </c:pt>
                <c:pt idx="7916" formatCode="General">
                  <c:v>2.0803407348889298</c:v>
                </c:pt>
                <c:pt idx="7917" formatCode="General">
                  <c:v>2.0801104232769601</c:v>
                </c:pt>
                <c:pt idx="7918" formatCode="General">
                  <c:v>2.07987673217136</c:v>
                </c:pt>
                <c:pt idx="7919" formatCode="General">
                  <c:v>2.0796405898264401</c:v>
                </c:pt>
                <c:pt idx="7920" formatCode="General">
                  <c:v>2.0794029506524798</c:v>
                </c:pt>
                <c:pt idx="7921" formatCode="General">
                  <c:v>2.0791647870316998</c:v>
                </c:pt>
                <c:pt idx="7922" formatCode="General">
                  <c:v>2.0789270813027199</c:v>
                </c:pt>
                <c:pt idx="7923" formatCode="General">
                  <c:v>2.0786908179736701</c:v>
                </c:pt>
                <c:pt idx="7924" formatCode="General">
                  <c:v>2.07845697620527</c:v>
                </c:pt>
                <c:pt idx="7925" formatCode="General">
                  <c:v>2.0782265225884902</c:v>
                </c:pt>
                <c:pt idx="7926" formatCode="General">
                  <c:v>2.0780004042270601</c:v>
                </c:pt>
                <c:pt idx="7927" formatCode="General">
                  <c:v>2.0777795421247598</c:v>
                </c:pt>
                <c:pt idx="7928" formatCode="General">
                  <c:v>2.07756482487056</c:v>
                </c:pt>
                <c:pt idx="7929" formatCode="General">
                  <c:v>2.0773571026116402</c:v>
                </c:pt>
                <c:pt idx="7930" formatCode="General">
                  <c:v>2.0771571813044001</c:v>
                </c:pt>
                <c:pt idx="7931" formatCode="General">
                  <c:v>2.0769658172377401</c:v>
                </c:pt>
                <c:pt idx="7932" formatCode="General">
                  <c:v>2.07678371182844</c:v>
                </c:pt>
                <c:pt idx="7933" formatCode="General">
                  <c:v>2.0766115066969602</c:v>
                </c:pt>
                <c:pt idx="7934" formatCode="General">
                  <c:v>2.0764497790413698</c:v>
                </c:pt>
                <c:pt idx="7935" formatCode="General">
                  <c:v>2.0762990373368</c:v>
                </c:pt>
                <c:pt idx="7936" formatCode="General">
                  <c:v>2.0761597173978599</c:v>
                </c:pt>
                <c:pt idx="7937" formatCode="General">
                  <c:v>2.0760321788499301</c:v>
                </c:pt>
                <c:pt idx="7938" formatCode="General">
                  <c:v>2.0759167020625902</c:v>
                </c:pt>
                <c:pt idx="7939" formatCode="General">
                  <c:v>2.0758134856030499</c:v>
                </c:pt>
                <c:pt idx="7940" formatCode="General">
                  <c:v>2.0757226442696499</c:v>
                </c:pt>
                <c:pt idx="7941" formatCode="General">
                  <c:v>2.07564420776428</c:v>
                </c:pt>
                <c:pt idx="7942" formatCode="General">
                  <c:v>2.0755781200577399</c:v>
                </c:pt>
                <c:pt idx="7943" formatCode="General">
                  <c:v>2.0755242394940301</c:v>
                </c:pt>
                <c:pt idx="7944" formatCode="General">
                  <c:v>2.0754823396678801</c:v>
                </c:pt>
                <c:pt idx="7945" formatCode="General">
                  <c:v>2.0754521110951298</c:v>
                </c:pt>
                <c:pt idx="7946" formatCode="General">
                  <c:v>2.0754331636786998</c:v>
                </c:pt>
                <c:pt idx="7947" formatCode="General">
                  <c:v>2.0754250299543902</c:v>
                </c:pt>
                <c:pt idx="7948" formatCode="General">
                  <c:v>2.0754271690815602</c:v>
                </c:pt>
                <c:pt idx="7949" formatCode="General">
                  <c:v>2.07543897152568</c:v>
                </c:pt>
                <c:pt idx="7950" formatCode="General">
                  <c:v>2.0754597643630799</c:v>
                </c:pt>
                <c:pt idx="7951" formatCode="General">
                  <c:v>2.0754888171249299</c:v>
                </c:pt>
                <c:pt idx="7952" formatCode="General">
                  <c:v>2.07552534808808</c:v>
                </c:pt>
                <c:pt idx="7953" formatCode="General">
                  <c:v>2.0755685309155401</c:v>
                </c:pt>
                <c:pt idx="7954" formatCode="General">
                  <c:v>2.0756175015500098</c:v>
                </c:pt>
                <c:pt idx="7955" formatCode="General">
                  <c:v>2.0756713652688901</c:v>
                </c:pt>
                <c:pt idx="7956" formatCode="General">
                  <c:v>2.07572920381963</c:v>
                </c:pt>
                <c:pt idx="7957" formatCode="General">
                  <c:v>2.07579008256719</c:v>
                </c:pt>
                <c:pt idx="7958" formatCode="General">
                  <c:v>2.0758530576021301</c:v>
                </c:pt>
                <c:pt idx="7959" formatCode="General">
                  <c:v>2.0759171827739</c:v>
                </c:pt>
                <c:pt idx="7960" formatCode="General">
                  <c:v>2.0759815166307201</c:v>
                </c:pt>
                <c:pt idx="7961" formatCode="General">
                  <c:v>2.0760451292610802</c:v>
                </c:pt>
                <c:pt idx="7962" formatCode="General">
                  <c:v>2.0761071090421801</c:v>
                </c:pt>
                <c:pt idx="7963" formatCode="General">
                  <c:v>2.0761665693062801</c:v>
                </c:pt>
                <c:pt idx="7964" formatCode="General">
                  <c:v>2.07622265493585</c:v>
                </c:pt>
                <c:pt idx="7965" formatCode="General">
                  <c:v>2.0762745488932399</c:v>
                </c:pt>
                <c:pt idx="7966" formatCode="General">
                  <c:v>2.07632147867941</c:v>
                </c:pt>
                <c:pt idx="7967" formatCode="General">
                  <c:v>2.0763627227013499</c:v>
                </c:pt>
                <c:pt idx="7968" formatCode="General">
                  <c:v>2.0763976165089999</c:v>
                </c:pt>
                <c:pt idx="7969" formatCode="General">
                  <c:v>2.07642555884282</c:v>
                </c:pt>
                <c:pt idx="7970" formatCode="General">
                  <c:v>2.0764460174127701</c:v>
                </c:pt>
                <c:pt idx="7971" formatCode="General">
                  <c:v>2.0764585343122599</c:v>
                </c:pt>
                <c:pt idx="7972" formatCode="General">
                  <c:v>2.0764627782582199</c:v>
                </c:pt>
                <c:pt idx="7973" formatCode="General">
                  <c:v>2.0764583609454901</c:v>
                </c:pt>
                <c:pt idx="7974" formatCode="General">
                  <c:v>2.0764451208758001</c:v>
                </c:pt>
                <c:pt idx="7975" formatCode="General">
                  <c:v>2.07642294052346</c:v>
                </c:pt>
                <c:pt idx="7976" formatCode="General">
                  <c:v>2.0763917943289001</c:v>
                </c:pt>
                <c:pt idx="7977" formatCode="General">
                  <c:v>2.0763517495566401</c:v>
                </c:pt>
                <c:pt idx="7978" formatCode="General">
                  <c:v>2.0763029660851</c:v>
                </c:pt>
                <c:pt idx="7979" formatCode="General">
                  <c:v>2.07624569510214</c:v>
                </c:pt>
                <c:pt idx="7980" formatCode="General">
                  <c:v>2.0761802767115598</c:v>
                </c:pt>
                <c:pt idx="7981" formatCode="General">
                  <c:v>2.07610713648819</c:v>
                </c:pt>
                <c:pt idx="7982" formatCode="General">
                  <c:v>2.0760267810487001</c:v>
                </c:pt>
                <c:pt idx="7983" formatCode="General">
                  <c:v>2.0759397927317802</c:v>
                </c:pt>
                <c:pt idx="7984" formatCode="General">
                  <c:v>2.0758468235019301</c:v>
                </c:pt>
                <c:pt idx="7985" formatCode="General">
                  <c:v>2.07574858820601</c:v>
                </c:pt>
                <c:pt idx="7986" formatCode="General">
                  <c:v>2.0756458573195502</c:v>
                </c:pt>
                <c:pt idx="7987" formatCode="General">
                  <c:v>2.0755394493210901</c:v>
                </c:pt>
                <c:pt idx="7988" formatCode="General">
                  <c:v>2.0754302228280399</c:v>
                </c:pt>
                <c:pt idx="7989" formatCode="General">
                  <c:v>2.0753190686174601</c:v>
                </c:pt>
                <c:pt idx="7990" formatCode="General">
                  <c:v>2.0752069016410402</c:v>
                </c:pt>
                <c:pt idx="7991" formatCode="General">
                  <c:v>2.07509465312679</c:v>
                </c:pt>
                <c:pt idx="7992" formatCode="General">
                  <c:v>2.0749832628418998</c:v>
                </c:pt>
                <c:pt idx="7993" formatCode="General">
                  <c:v>2.0748736715728899</c:v>
                </c:pt>
                <c:pt idx="7994" formatCode="General">
                  <c:v>2.0747668138623001</c:v>
                </c:pt>
                <c:pt idx="7995" formatCode="General">
                  <c:v>2.0746636110261498</c:v>
                </c:pt>
                <c:pt idx="7996" formatCode="General">
                  <c:v>2.0745649644639901</c:v>
                </c:pt>
                <c:pt idx="7997" formatCode="General">
                  <c:v>2.0744717492642599</c:v>
                </c:pt>
                <c:pt idx="7998" formatCode="General">
                  <c:v>2.0743848081020402</c:v>
                </c:pt>
                <c:pt idx="7999" formatCode="General">
                  <c:v>2.07430494542327</c:v>
                </c:pt>
                <c:pt idx="8000" formatCode="General">
                  <c:v>2.0742329219106201</c:v>
                </c:pt>
                <c:pt idx="8001" formatCode="General">
                  <c:v>2.0741694211072401</c:v>
                </c:pt>
                <c:pt idx="8002" formatCode="General">
                  <c:v>2.07411513789053</c:v>
                </c:pt>
                <c:pt idx="8003" formatCode="General">
                  <c:v>2.0740706720820099</c:v>
                </c:pt>
                <c:pt idx="8004" formatCode="General">
                  <c:v>2.0740365603460198</c:v>
                </c:pt>
                <c:pt idx="8005" formatCode="General">
                  <c:v>2.0740132721537901</c:v>
                </c:pt>
                <c:pt idx="8006" formatCode="General">
                  <c:v>2.0740012061225799</c:v>
                </c:pt>
                <c:pt idx="8007" formatCode="General">
                  <c:v>2.0740006867718002</c:v>
                </c:pt>
                <c:pt idx="8008" formatCode="General">
                  <c:v>2.0740119617438801</c:v>
                </c:pt>
                <c:pt idx="8009" formatCode="General">
                  <c:v>2.0740351995406501</c:v>
                </c:pt>
                <c:pt idx="8010" formatCode="General">
                  <c:v>2.0740704878269698</c:v>
                </c:pt>
                <c:pt idx="8011" formatCode="General">
                  <c:v>2.0741178323512601</c:v>
                </c:pt>
                <c:pt idx="8012" formatCode="General">
                  <c:v>2.07417715652725</c:v>
                </c:pt>
                <c:pt idx="8013" formatCode="General">
                  <c:v>2.0742483017130802</c:v>
                </c:pt>
                <c:pt idx="8014" formatCode="General">
                  <c:v>2.0743310282129399</c:v>
                </c:pt>
                <c:pt idx="8015" formatCode="General">
                  <c:v>2.07442501701281</c:v>
                </c:pt>
                <c:pt idx="8016" formatCode="General">
                  <c:v>2.0745298722464698</c:v>
                </c:pt>
                <c:pt idx="8017" formatCode="General">
                  <c:v>2.0746451243723101</c:v>
                </c:pt>
                <c:pt idx="8018" formatCode="General">
                  <c:v>2.0747702340245899</c:v>
                </c:pt>
                <c:pt idx="8019" formatCode="General">
                  <c:v>2.0749045964881998</c:v>
                </c:pt>
                <c:pt idx="8020" formatCode="General">
                  <c:v>2.0750475467328302</c:v>
                </c:pt>
                <c:pt idx="8021" formatCode="General">
                  <c:v>2.07519836493204</c:v>
                </c:pt>
                <c:pt idx="8022" formatCode="General">
                  <c:v>2.0753562823868599</c:v>
                </c:pt>
                <c:pt idx="8023" formatCode="General">
                  <c:v>2.0755204877708699</c:v>
                </c:pt>
                <c:pt idx="8024" formatCode="General">
                  <c:v>2.07569013361605</c:v>
                </c:pt>
                <c:pt idx="8025" formatCode="General">
                  <c:v>2.0758643429644001</c:v>
                </c:pt>
                <c:pt idx="8026" formatCode="General">
                  <c:v>2.0760422161201202</c:v>
                </c:pt>
                <c:pt idx="8027" formatCode="General">
                  <c:v>2.0762228374488201</c:v>
                </c:pt>
                <c:pt idx="8028" formatCode="General">
                  <c:v>2.0764052821835701</c:v>
                </c:pt>
                <c:pt idx="8029" formatCode="General">
                  <c:v>2.07658862321076</c:v>
                </c:pt>
                <c:pt idx="8030" formatCode="General">
                  <c:v>2.0767719378211198</c:v>
                </c:pt>
                <c:pt idx="8031" formatCode="General">
                  <c:v>2.0769543144200702</c:v>
                </c:pt>
                <c:pt idx="8032" formatCode="General">
                  <c:v>2.0771348591980199</c:v>
                </c:pt>
                <c:pt idx="8033" formatCode="General">
                  <c:v>2.0773127027625402</c:v>
                </c:pt>
                <c:pt idx="8034" formatCode="General">
                  <c:v>2.0774870067315199</c:v>
                </c:pt>
                <c:pt idx="8035" formatCode="General">
                  <c:v>2.0776569702785599</c:v>
                </c:pt>
                <c:pt idx="8036" formatCode="General">
                  <c:v>2.0778218366105299</c:v>
                </c:pt>
                <c:pt idx="8037" formatCode="General">
                  <c:v>2.0779808993420201</c:v>
                </c:pt>
                <c:pt idx="8038" formatCode="General">
                  <c:v>2.0781335087147599</c:v>
                </c:pt>
                <c:pt idx="8039" formatCode="General">
                  <c:v>2.07827907759243</c:v>
                </c:pt>
                <c:pt idx="8040" formatCode="General">
                  <c:v>2.0784170871450902</c:v>
                </c:pt>
                <c:pt idx="8041" formatCode="General">
                  <c:v>2.0785470921234399</c:v>
                </c:pt>
                <c:pt idx="8042" formatCode="General">
                  <c:v>2.0786687256138499</c:v>
                </c:pt>
                <c:pt idx="8043" formatCode="General">
                  <c:v>2.0787817031604798</c:v>
                </c:pt>
                <c:pt idx="8044" formatCode="General">
                  <c:v>2.0788858261429501</c:v>
                </c:pt>
                <c:pt idx="8045" formatCode="General">
                  <c:v>2.0789809843064799</c:v>
                </c:pt>
                <c:pt idx="8046" formatCode="General">
                  <c:v>2.0790671573562598</c:v>
                </c:pt>
                <c:pt idx="8047" formatCode="General">
                  <c:v>2.0791444621261399</c:v>
                </c:pt>
                <c:pt idx="8048" formatCode="General">
                  <c:v>2.0792129670875199</c:v>
                </c:pt>
                <c:pt idx="8049" formatCode="General">
                  <c:v>2.07927296652622</c:v>
                </c:pt>
                <c:pt idx="8050" formatCode="General">
                  <c:v>2.0793247954079601</c:v>
                </c:pt>
                <c:pt idx="8051" formatCode="General">
                  <c:v>2.0793688711704501</c:v>
                </c:pt>
                <c:pt idx="8052" formatCode="General">
                  <c:v>2.07940568924188</c:v>
                </c:pt>
                <c:pt idx="8053" formatCode="General">
                  <c:v>2.0794358177276702</c:v>
                </c:pt>
                <c:pt idx="8054" formatCode="General">
                  <c:v>2.07945989137772</c:v>
                </c:pt>
                <c:pt idx="8055" formatCode="General">
                  <c:v>2.0794786049587999</c:v>
                </c:pt>
                <c:pt idx="8056" formatCode="General">
                  <c:v>2.0794927061618802</c:v>
                </c:pt>
                <c:pt idx="8057" formatCode="General">
                  <c:v>2.0795029881745499</c:v>
                </c:pt>
                <c:pt idx="8058" formatCode="General">
                  <c:v>2.0795102820425799</c:v>
                </c:pt>
                <c:pt idx="8059" formatCode="General">
                  <c:v>2.0795154489348402</c:v>
                </c:pt>
                <c:pt idx="8060" formatCode="General">
                  <c:v>2.0795193724121201</c:v>
                </c:pt>
                <c:pt idx="8061" formatCode="General">
                  <c:v>2.07952295078492</c:v>
                </c:pt>
                <c:pt idx="8062" formatCode="General">
                  <c:v>2.0795270896284199</c:v>
                </c:pt>
                <c:pt idx="8063" formatCode="General">
                  <c:v>2.0795326945067898</c:v>
                </c:pt>
                <c:pt idx="8064" formatCode="General">
                  <c:v>2.0795406639434599</c:v>
                </c:pt>
                <c:pt idx="8065" formatCode="General">
                  <c:v>2.0795518826610002</c:v>
                </c:pt>
                <c:pt idx="8066" formatCode="General">
                  <c:v>2.0795672151032298</c:v>
                </c:pt>
                <c:pt idx="8067" formatCode="General">
                  <c:v>2.0795874992446501</c:v>
                </c:pt>
                <c:pt idx="8068" formatCode="General">
                  <c:v>2.0796135406868501</c:v>
                </c:pt>
                <c:pt idx="8069" formatCode="General">
                  <c:v>2.07964610703978</c:v>
                </c:pt>
                <c:pt idx="8070" formatCode="General">
                  <c:v>2.07968592258635</c:v>
                </c:pt>
                <c:pt idx="8071" formatCode="General">
                  <c:v>2.07973366323146</c:v>
                </c:pt>
                <c:pt idx="8072" formatCode="General">
                  <c:v>2.0797899517414402</c:v>
                </c:pt>
                <c:pt idx="8073" formatCode="General">
                  <c:v>2.07985535328597</c:v>
                </c:pt>
                <c:pt idx="8074" formatCode="General">
                  <c:v>2.0799303713010802</c:v>
                </c:pt>
                <c:pt idx="8075" formatCode="General">
                  <c:v>2.08001544369924</c:v>
                </c:pt>
                <c:pt idx="8076" formatCode="General">
                  <c:v>2.0801109394586299</c:v>
                </c:pt>
                <c:pt idx="8077" formatCode="General">
                  <c:v>2.0802171556296498</c:v>
                </c:pt>
                <c:pt idx="8078" formatCode="General">
                  <c:v>2.08033431480054</c:v>
                </c:pt>
                <c:pt idx="8079" formatCode="General">
                  <c:v>2.08046256306634</c:v>
                </c:pt>
                <c:pt idx="8080" formatCode="General">
                  <c:v>2.0806019685449502</c:v>
                </c:pt>
                <c:pt idx="8081" formatCode="General">
                  <c:v>2.0807525204814499</c:v>
                </c:pt>
                <c:pt idx="8082" formatCode="General">
                  <c:v>2.0809141289764801</c:v>
                </c:pt>
                <c:pt idx="8083" formatCode="General">
                  <c:v>2.0810866253664901</c:v>
                </c:pt>
                <c:pt idx="8084" formatCode="General">
                  <c:v>2.0812697632733199</c:v>
                </c:pt>
                <c:pt idx="8085" formatCode="General">
                  <c:v>2.08146322032899</c:v>
                </c:pt>
                <c:pt idx="8086" formatCode="General">
                  <c:v>2.0816666005679001</c:v>
                </c:pt>
                <c:pt idx="8087" formatCode="General">
                  <c:v>2.0818794374654699</c:v>
                </c:pt>
                <c:pt idx="8088" formatCode="General">
                  <c:v>2.0821011975886399</c:v>
                </c:pt>
                <c:pt idx="8089" formatCode="General">
                  <c:v>2.0823312848122</c:v>
                </c:pt>
                <c:pt idx="8090" formatCode="General">
                  <c:v>2.0825690450446999</c:v>
                </c:pt>
                <c:pt idx="8091" formatCode="General">
                  <c:v>2.08281377140068</c:v>
                </c:pt>
                <c:pt idx="8092" formatCode="General">
                  <c:v>2.0830647097522199</c:v>
                </c:pt>
                <c:pt idx="8093" formatCode="General">
                  <c:v>2.0833210645920199</c:v>
                </c:pt>
                <c:pt idx="8094" formatCode="General">
                  <c:v>2.0835820051430902</c:v>
                </c:pt>
                <c:pt idx="8095" formatCode="General">
                  <c:v>2.08384667165602</c:v>
                </c:pt>
                <c:pt idx="8096" formatCode="General">
                  <c:v>2.0841141818424398</c:v>
                </c:pt>
                <c:pt idx="8097" formatCode="General">
                  <c:v>2.08438363740306</c:v>
                </c:pt>
                <c:pt idx="8098" formatCode="General">
                  <c:v>2.0846541306181599</c:v>
                </c:pt>
                <c:pt idx="8099" formatCode="General">
                  <c:v>2.08492475097801</c:v>
                </c:pt>
                <c:pt idx="8100" formatCode="General">
                  <c:v>2.0851945918378001</c:v>
                </c:pt>
                <c:pt idx="8101" formatCode="General">
                  <c:v>2.0854627570871598</c:v>
                </c:pt>
                <c:pt idx="8102" formatCode="General">
                  <c:v>2.0857283678259102</c:v>
                </c:pt>
                <c:pt idx="8103" formatCode="General">
                  <c:v>2.0859905690361198</c:v>
                </c:pt>
                <c:pt idx="8104" formatCode="General">
                  <c:v>2.08624853623509</c:v>
                </c:pt>
                <c:pt idx="8105" formatCode="General">
                  <c:v>2.0865014820851799</c:v>
                </c:pt>
                <c:pt idx="8106" formatCode="General">
                  <c:v>2.0867486629246899</c:v>
                </c:pt>
                <c:pt idx="8107" formatCode="General">
                  <c:v>2.0869893851702499</c:v>
                </c:pt>
                <c:pt idx="8108" formatCode="General">
                  <c:v>2.0872230115269699</c:v>
                </c:pt>
                <c:pt idx="8109" formatCode="General">
                  <c:v>2.0874489669279299</c:v>
                </c:pt>
                <c:pt idx="8110" formatCode="General">
                  <c:v>2.0876667441125498</c:v>
                </c:pt>
                <c:pt idx="8111" formatCode="General">
                  <c:v>2.0878759087434799</c:v>
                </c:pt>
                <c:pt idx="8112" formatCode="General">
                  <c:v>2.08807610395663</c:v>
                </c:pt>
                <c:pt idx="8113" formatCode="General">
                  <c:v>2.08826705423823</c:v>
                </c:pt>
                <c:pt idx="8114" formatCode="General">
                  <c:v>2.08844856852842</c:v>
                </c:pt>
                <c:pt idx="8115" formatCode="General">
                  <c:v>2.08862054246155</c:v>
                </c:pt>
                <c:pt idx="8116" formatCode="General">
                  <c:v>2.0887829596699001</c:v>
                </c:pt>
                <c:pt idx="8117" formatCode="General">
                  <c:v>2.0889358920985202</c:v>
                </c:pt>
                <c:pt idx="8118" formatCode="General">
                  <c:v>2.0890794993035899</c:v>
                </c:pt>
                <c:pt idx="8119" formatCode="General">
                  <c:v>2.0892140267331398</c:v>
                </c:pt>
                <c:pt idx="8120" formatCode="General">
                  <c:v>2.0893398030164598</c:v>
                </c:pt>
                <c:pt idx="8121" formatCode="General">
                  <c:v>2.08945723631432</c:v>
                </c:pt>
                <c:pt idx="8122" formatCode="General">
                  <c:v>2.0895668098056901</c:v>
                </c:pt>
                <c:pt idx="8123" formatCode="General">
                  <c:v>2.0896691242266199</c:v>
                </c:pt>
                <c:pt idx="8124" formatCode="General">
                  <c:v>2.0897647020436301</c:v>
                </c:pt>
                <c:pt idx="8125" formatCode="General">
                  <c:v>2.08985426375938</c:v>
                </c:pt>
                <c:pt idx="8126" formatCode="General">
                  <c:v>2.0899385338211198</c:v>
                </c:pt>
                <c:pt idx="8127" formatCode="General">
                  <c:v>2.09001827989976</c:v>
                </c:pt>
                <c:pt idx="8128" formatCode="General">
                  <c:v>2.0900943055136101</c:v>
                </c:pt>
                <c:pt idx="8129" formatCode="General">
                  <c:v>2.09016744257478</c:v>
                </c:pt>
                <c:pt idx="8130" formatCode="General">
                  <c:v>2.0902385439498099</c:v>
                </c:pt>
                <c:pt idx="8131" formatCode="General">
                  <c:v>2.0903084761119701</c:v>
                </c:pt>
                <c:pt idx="8132" formatCode="General">
                  <c:v>2.0903781119473401</c:v>
                </c:pt>
                <c:pt idx="8133" formatCode="General">
                  <c:v>2.0904483237621898</c:v>
                </c:pt>
                <c:pt idx="8134" formatCode="General">
                  <c:v>2.09051997652577</c:v>
                </c:pt>
                <c:pt idx="8135" formatCode="General">
                  <c:v>2.0905939213707199</c:v>
                </c:pt>
                <c:pt idx="8136" formatCode="General">
                  <c:v>2.0906709893642899</c:v>
                </c:pt>
                <c:pt idx="8137" formatCode="General">
                  <c:v>2.0907519855563201</c:v>
                </c:pt>
                <c:pt idx="8138" formatCode="General">
                  <c:v>2.0908376833061202</c:v>
                </c:pt>
                <c:pt idx="8139" formatCode="General">
                  <c:v>2.0909288188880999</c:v>
                </c:pt>
                <c:pt idx="8140" formatCode="General">
                  <c:v>2.0910260863772399</c:v>
                </c:pt>
                <c:pt idx="8141" formatCode="General">
                  <c:v>2.0911301328172498</c:v>
                </c:pt>
                <c:pt idx="8142" formatCode="General">
                  <c:v>2.0912415536790498</c:v>
                </c:pt>
                <c:pt idx="8143" formatCode="General">
                  <c:v>2.0913608886217601</c:v>
                </c:pt>
                <c:pt idx="8144" formatCode="General">
                  <c:v>2.09148861757452</c:v>
                </c:pt>
                <c:pt idx="8145" formatCode="General">
                  <c:v>2.09162515716302</c:v>
                </c:pt>
                <c:pt idx="8146" formatCode="General">
                  <c:v>2.0917708575100402</c:v>
                </c:pt>
                <c:pt idx="8147" formatCode="General">
                  <c:v>2.0919259994435402</c:v>
                </c:pt>
                <c:pt idx="8148" formatCode="General">
                  <c:v>2.0920907921489702</c:v>
                </c:pt>
                <c:pt idx="8149" formatCode="General">
                  <c:v>2.0922653713035402</c:v>
                </c:pt>
                <c:pt idx="8150" formatCode="General">
                  <c:v>2.0924497977292398</c:v>
                </c:pt>
                <c:pt idx="8151" formatCode="General">
                  <c:v>2.0926440565987798</c:v>
                </c:pt>
                <c:pt idx="8152" formatCode="General">
                  <c:v>2.0928480572229202</c:v>
                </c:pt>
                <c:pt idx="8153" formatCode="General">
                  <c:v>2.0930616334407</c:v>
                </c:pt>
                <c:pt idx="8154" formatCode="General">
                  <c:v>2.0932845446252699</c:v>
                </c:pt>
                <c:pt idx="8155" formatCode="General">
                  <c:v>2.09351647730736</c:v>
                </c:pt>
                <c:pt idx="8156" formatCode="General">
                  <c:v>2.0937570474079399</c:v>
                </c:pt>
                <c:pt idx="8157" formatCode="General">
                  <c:v>2.0940058030604898</c:v>
                </c:pt>
                <c:pt idx="8158" formatCode="General">
                  <c:v>2.0942622279928602</c:v>
                </c:pt>
                <c:pt idx="8159" formatCode="General">
                  <c:v>2.0945257454300599</c:v>
                </c:pt>
                <c:pt idx="8160" formatCode="General">
                  <c:v>2.0947957224717699</c:v>
                </c:pt>
                <c:pt idx="8161" formatCode="General">
                  <c:v>2.0950714748938801</c:v>
                </c:pt>
                <c:pt idx="8162" formatCode="General">
                  <c:v>2.09535227232079</c:v>
                </c:pt>
                <c:pt idx="8163" formatCode="General">
                  <c:v>2.0956373437158899</c:v>
                </c:pt>
                <c:pt idx="8164" formatCode="General">
                  <c:v>2.0959258831395302</c:v>
                </c:pt>
                <c:pt idx="8165" formatCode="General">
                  <c:v>2.09621705572913</c:v>
                </c:pt>
                <c:pt idx="8166" formatCode="General">
                  <c:v>2.0965100038610398</c:v>
                </c:pt>
                <c:pt idx="8167" formatCode="General">
                  <c:v>2.0968038534608899</c:v>
                </c:pt>
                <c:pt idx="8168" formatCode="General">
                  <c:v>2.09709772043453</c:v>
                </c:pt>
                <c:pt idx="8169" formatCode="General">
                  <c:v>2.0973907171975199</c:v>
                </c:pt>
                <c:pt idx="8170" formatCode="General">
                  <c:v>2.0976819592841198</c:v>
                </c:pt>
                <c:pt idx="8171" formatCode="General">
                  <c:v>2.0979705720180699</c:v>
                </c:pt>
                <c:pt idx="8172" formatCode="General">
                  <c:v>2.0982556972261799</c:v>
                </c:pt>
                <c:pt idx="8173" formatCode="General">
                  <c:v>2.0985364999713001</c:v>
                </c:pt>
                <c:pt idx="8174" formatCode="General">
                  <c:v>2.0988121752747002</c:v>
                </c:pt>
                <c:pt idx="8175" formatCode="General">
                  <c:v>2.0990819547886401</c:v>
                </c:pt>
                <c:pt idx="8176" formatCode="General">
                  <c:v>2.0993451133688401</c:v>
                </c:pt>
                <c:pt idx="8177" formatCode="General">
                  <c:v>2.0996009754853402</c:v>
                </c:pt>
                <c:pt idx="8178" formatCode="General">
                  <c:v>2.0998489213975802</c:v>
                </c:pt>
                <c:pt idx="8179" formatCode="General">
                  <c:v>2.1000883930097398</c:v>
                </c:pt>
                <c:pt idx="8180" formatCode="General">
                  <c:v>2.1003188993130699</c:v>
                </c:pt>
                <c:pt idx="8181" formatCode="General">
                  <c:v>2.1005400213168102</c:v>
                </c:pt>
                <c:pt idx="8182" formatCode="General">
                  <c:v>2.1007514163678298</c:v>
                </c:pt>
                <c:pt idx="8183" formatCode="General">
                  <c:v>2.1009528217622102</c:v>
                </c:pt>
                <c:pt idx="8184" formatCode="General">
                  <c:v>2.10114405756002</c:v>
                </c:pt>
                <c:pt idx="8185" formatCode="General">
                  <c:v>2.1013250285276901</c:v>
                </c:pt>
                <c:pt idx="8186" formatCode="General">
                  <c:v>2.1014957251494</c:v>
                </c:pt>
                <c:pt idx="8187" formatCode="General">
                  <c:v>2.10165622367033</c:v>
                </c:pt>
                <c:pt idx="8188" formatCode="General">
                  <c:v>2.1018066851577699</c:v>
                </c:pt>
                <c:pt idx="8189" formatCode="General">
                  <c:v>2.1019473535911302</c:v>
                </c:pt>
                <c:pt idx="8190" formatCode="General">
                  <c:v>2.1020785530162498</c:v>
                </c:pt>
                <c:pt idx="8191" formatCode="General">
                  <c:v>2.10220068382251</c:v>
                </c:pt>
                <c:pt idx="8192" formatCode="General">
                  <c:v>2.1023142182213399</c:v>
                </c:pt>
                <c:pt idx="8193" formatCode="General">
                  <c:v>2.1024196950207799</c:v>
                </c:pt>
                <c:pt idx="8194" formatCode="General">
                  <c:v>2.1025177138025199</c:v>
                </c:pt>
                <c:pt idx="8195" formatCode="General">
                  <c:v>2.10260892861452</c:v>
                </c:pt>
                <c:pt idx="8196" formatCode="General">
                  <c:v>2.10269404129407</c:v>
                </c:pt>
                <c:pt idx="8197" formatCode="General">
                  <c:v>2.1027737945331499</c:v>
                </c:pt>
                <c:pt idx="8198" formatCode="General">
                  <c:v>2.10284896479165</c:v>
                </c:pt>
                <c:pt idx="8199" formatCode="General">
                  <c:v>2.10292035515358</c:v>
                </c:pt>
                <c:pt idx="8200" formatCode="General">
                  <c:v>2.10298883969456</c:v>
                </c:pt>
                <c:pt idx="8201" formatCode="General">
                  <c:v>2.1030551521347101</c:v>
                </c:pt>
                <c:pt idx="8202" formatCode="General">
                  <c:v>2.1031201830997301</c:v>
                </c:pt>
                <c:pt idx="8203" formatCode="General">
                  <c:v>2.1031847722282202</c:v>
                </c:pt>
                <c:pt idx="8204" formatCode="General">
                  <c:v>2.1032497516552802</c:v>
                </c:pt>
                <c:pt idx="8205" formatCode="General">
                  <c:v>2.1033159398130001</c:v>
                </c:pt>
                <c:pt idx="8206" formatCode="General">
                  <c:v>2.1033841354906402</c:v>
                </c:pt>
                <c:pt idx="8207" formatCode="General">
                  <c:v>2.1034551121612899</c:v>
                </c:pt>
                <c:pt idx="8208" formatCode="General">
                  <c:v>2.1035296125777601</c:v>
                </c:pt>
                <c:pt idx="8209" formatCode="General">
                  <c:v>2.10360834363932</c:v>
                </c:pt>
                <c:pt idx="8210" formatCode="General">
                  <c:v>2.10369197153108</c:v>
                </c:pt>
                <c:pt idx="8211" formatCode="General">
                  <c:v>2.1037811171402101</c:v>
                </c:pt>
                <c:pt idx="8212" formatCode="General">
                  <c:v>2.1038763517567101</c:v>
                </c:pt>
                <c:pt idx="8213" formatCode="General">
                  <c:v>2.1039781930704602</c:v>
                </c:pt>
                <c:pt idx="8214" formatCode="General">
                  <c:v>2.10408710148161</c:v>
                </c:pt>
                <c:pt idx="8215" formatCode="General">
                  <c:v>2.1042034767455302</c:v>
                </c:pt>
                <c:pt idx="8216" formatCode="General">
                  <c:v>2.10432765497842</c:v>
                </c:pt>
                <c:pt idx="8217" formatCode="General">
                  <c:v>2.1044599060524298</c:v>
                </c:pt>
                <c:pt idx="8218" formatCode="General">
                  <c:v>2.10460043141186</c:v>
                </c:pt>
                <c:pt idx="8219" formatCode="General">
                  <c:v>2.1047493623421598</c:v>
                </c:pt>
                <c:pt idx="8220" formatCode="General">
                  <c:v>2.1049067587225698</c:v>
                </c:pt>
                <c:pt idx="8221" formatCode="General">
                  <c:v>2.10507260829021</c:v>
                </c:pt>
                <c:pt idx="8222" formatCode="General">
                  <c:v>2.1052468264389201</c:v>
                </c:pt>
                <c:pt idx="8223" formatCode="General">
                  <c:v>2.1054292565696899</c:v>
                </c:pt>
                <c:pt idx="8224" formatCode="General">
                  <c:v>2.1056196710025299</c:v>
                </c:pt>
                <c:pt idx="8225" formatCode="General">
                  <c:v>2.1058177724509002</c:v>
                </c:pt>
                <c:pt idx="8226" formatCode="General">
                  <c:v>2.1060231960515901</c:v>
                </c:pt>
                <c:pt idx="8227" formatCode="General">
                  <c:v>2.10623551193442</c:v>
                </c:pt>
                <c:pt idx="8228" formatCode="General">
                  <c:v>2.1064542283083401</c:v>
                </c:pt>
                <c:pt idx="8229" formatCode="General">
                  <c:v>2.1066787950341599</c:v>
                </c:pt>
                <c:pt idx="8230" formatCode="General">
                  <c:v>2.1069086076488999</c:v>
                </c:pt>
                <c:pt idx="8231" formatCode="General">
                  <c:v>2.10714301180368</c:v>
                </c:pt>
                <c:pt idx="8232" formatCode="General">
                  <c:v>2.1073813080753898</c:v>
                </c:pt>
                <c:pt idx="8233" formatCode="General">
                  <c:v>2.1076227571126598</c:v>
                </c:pt>
                <c:pt idx="8234" formatCode="General">
                  <c:v>2.1078665850784399</c:v>
                </c:pt>
                <c:pt idx="8235" formatCode="General">
                  <c:v>2.1081119893537301</c:v>
                </c:pt>
                <c:pt idx="8236" formatCode="General">
                  <c:v>2.1083581444707602</c:v>
                </c:pt>
                <c:pt idx="8237" formatCode="General">
                  <c:v>2.10860420824643</c:v>
                </c:pt>
                <c:pt idx="8238" formatCode="General">
                  <c:v>2.1088493280899701</c:v>
                </c:pt>
                <c:pt idx="8239" formatCode="General">
                  <c:v>2.1090926474597298</c:v>
                </c:pt>
                <c:pt idx="8240" formatCode="General">
                  <c:v>2.1093333124442899</c:v>
                </c:pt>
                <c:pt idx="8241" formatCode="General">
                  <c:v>2.10957047844111</c:v>
                </c:pt>
                <c:pt idx="8242" formatCode="General">
                  <c:v>2.1098033169019801</c:v>
                </c:pt>
                <c:pt idx="8243" formatCode="General">
                  <c:v>2.1100310221090801</c:v>
                </c:pt>
                <c:pt idx="8244" formatCode="General">
                  <c:v>2.1102528179375502</c:v>
                </c:pt>
                <c:pt idx="8245" formatCode="General">
                  <c:v>2.1104679645522602</c:v>
                </c:pt>
                <c:pt idx="8246" formatCode="General">
                  <c:v>2.1106757649763699</c:v>
                </c:pt>
                <c:pt idx="8247" formatCode="General">
                  <c:v>2.1108755714599501</c:v>
                </c:pt>
                <c:pt idx="8248" formatCode="General">
                  <c:v>2.1110667915679699</c:v>
                </c:pt>
                <c:pt idx="8249" formatCode="General">
                  <c:v>2.11124889389952</c:v>
                </c:pt>
                <c:pt idx="8250" formatCode="General">
                  <c:v>2.11142141334525</c:v>
                </c:pt>
                <c:pt idx="8251" formatCode="General">
                  <c:v>2.1115839557882099</c:v>
                </c:pt>
                <c:pt idx="8252" formatCode="General">
                  <c:v>2.11173620215519</c:v>
                </c:pt>
                <c:pt idx="8253" formatCode="General">
                  <c:v>2.11187791173188</c:v>
                </c:pt>
                <c:pt idx="8254" formatCode="General">
                  <c:v>2.11200892466535</c:v>
                </c:pt>
                <c:pt idx="8255" formatCode="General">
                  <c:v>2.1121291635918902</c:v>
                </c:pt>
                <c:pt idx="8256" formatCode="General">
                  <c:v>2.11223863434603</c:v>
                </c:pt>
                <c:pt idx="8257" formatCode="General">
                  <c:v>2.1123374257272598</c:v>
                </c:pt>
                <c:pt idx="8258" formatCode="General">
                  <c:v>2.1124257083231601</c:v>
                </c:pt>
                <c:pt idx="8259" formatCode="General">
                  <c:v>2.1125037324103602</c:v>
                </c:pt>
                <c:pt idx="8260" formatCode="General">
                  <c:v>2.1125718249768402</c:v>
                </c:pt>
                <c:pt idx="8261" formatCode="General">
                  <c:v>2.1126303859289499</c:v>
                </c:pt>
                <c:pt idx="8262" formatCode="General">
                  <c:v>2.1126798835636298</c:v>
                </c:pt>
                <c:pt idx="8263" formatCode="General">
                  <c:v>2.1127208493995302</c:v>
                </c:pt>
                <c:pt idx="8264" formatCode="General">
                  <c:v>2.11275387246986</c:v>
                </c:pt>
                <c:pt idx="8265" formatCode="General">
                  <c:v>2.1127795931841402</c:v>
                </c:pt>
                <c:pt idx="8266" formatCode="General">
                  <c:v>2.1127986968663102</c:v>
                </c:pt>
                <c:pt idx="8267" formatCode="General">
                  <c:v>2.1128119070730902</c:v>
                </c:pt>
                <c:pt idx="8268" formatCode="General">
                  <c:v>2.1128199787889401</c:v>
                </c:pt>
                <c:pt idx="8269" formatCode="General">
                  <c:v>2.1128236915848499</c:v>
                </c:pt>
                <c:pt idx="8270" formatCode="General">
                  <c:v>2.1128238428164399</c:v>
                </c:pt>
                <c:pt idx="8271" formatCode="General">
                  <c:v>2.11282124092443</c:v>
                </c:pt>
                <c:pt idx="8272" formatCode="General">
                  <c:v>2.1128166988885</c:v>
                </c:pt>
                <c:pt idx="8273" formatCode="General">
                  <c:v>2.11281102787339</c:v>
                </c:pt>
                <c:pt idx="8274" formatCode="General">
                  <c:v>2.1128050310953199</c:v>
                </c:pt>
                <c:pt idx="8275" formatCode="General">
                  <c:v>2.1127994979280902</c:v>
                </c:pt>
                <c:pt idx="8276" formatCode="General">
                  <c:v>2.1127951982605802</c:v>
                </c:pt>
                <c:pt idx="8277" formatCode="General">
                  <c:v>2.1127928771123599</c:v>
                </c:pt>
                <c:pt idx="8278" formatCode="General">
                  <c:v>2.1127932495107999</c:v>
                </c:pt>
                <c:pt idx="8279" formatCode="General">
                  <c:v>2.11279699563184</c:v>
                </c:pt>
                <c:pt idx="8280" formatCode="General">
                  <c:v>2.1128047562068599</c:v>
                </c:pt>
                <c:pt idx="8281" formatCode="General">
                  <c:v>2.1128171928687101</c:v>
                </c:pt>
                <c:pt idx="8282" formatCode="General">
                  <c:v>2.1128347276529902</c:v>
                </c:pt>
                <c:pt idx="8283" formatCode="General">
                  <c:v>2.1128579206811802</c:v>
                </c:pt>
                <c:pt idx="8284" formatCode="General">
                  <c:v>2.1128872145194699</c:v>
                </c:pt>
                <c:pt idx="8285" formatCode="General">
                  <c:v>2.1129229935818898</c:v>
                </c:pt>
                <c:pt idx="8286" formatCode="General">
                  <c:v>2.1129655813433401</c:v>
                </c:pt>
                <c:pt idx="8287" formatCode="General">
                  <c:v>2.1130152379213798</c:v>
                </c:pt>
                <c:pt idx="8288" formatCode="General">
                  <c:v>2.1130721580529102</c:v>
                </c:pt>
                <c:pt idx="8289" formatCode="General">
                  <c:v>2.1131364694921801</c:v>
                </c:pt>
                <c:pt idx="8290" formatCode="General">
                  <c:v>2.1132082318555199</c:v>
                </c:pt>
                <c:pt idx="8291" formatCode="General">
                  <c:v>2.11328743593561</c:v>
                </c:pt>
                <c:pt idx="8292" formatCode="General">
                  <c:v>2.1133740035044801</c:v>
                </c:pt>
                <c:pt idx="8293" formatCode="General">
                  <c:v>2.1134677876192001</c:v>
                </c:pt>
                <c:pt idx="8294" formatCode="General">
                  <c:v>2.1135685734387901</c:v>
                </c:pt>
                <c:pt idx="8295" formatCode="General">
                  <c:v>2.1136760795544598</c:v>
                </c:pt>
                <c:pt idx="8296" formatCode="General">
                  <c:v>2.1137899598289702</c:v>
                </c:pt>
                <c:pt idx="8297" formatCode="General">
                  <c:v>2.1139098057346901</c:v>
                </c:pt>
                <c:pt idx="8298" formatCode="General">
                  <c:v>2.1140351491746201</c:v>
                </c:pt>
                <c:pt idx="8299" formatCode="General">
                  <c:v>2.1141654657656299</c:v>
                </c:pt>
                <c:pt idx="8300" formatCode="General">
                  <c:v>2.11430017856001</c:v>
                </c:pt>
                <c:pt idx="8301" formatCode="General">
                  <c:v>2.1144386621784301</c:v>
                </c:pt>
                <c:pt idx="8302" formatCode="General">
                  <c:v>2.1145802473265398</c:v>
                </c:pt>
                <c:pt idx="8303" formatCode="General">
                  <c:v>2.1147242256664698</c:v>
                </c:pt>
                <c:pt idx="8304" formatCode="General">
                  <c:v>2.1148698550149398</c:v>
                </c:pt>
                <c:pt idx="8305" formatCode="General">
                  <c:v>2.11501636484032</c:v>
                </c:pt>
                <c:pt idx="8306" formatCode="General">
                  <c:v>2.1151629620310599</c:v>
                </c:pt>
                <c:pt idx="8307" formatCode="General">
                  <c:v>2.1153088369084898</c:v>
                </c:pt>
                <c:pt idx="8308" formatCode="General">
                  <c:v>2.1154531694562402</c:v>
                </c:pt>
                <c:pt idx="8309" formatCode="General">
                  <c:v>2.1155951357367302</c:v>
                </c:pt>
                <c:pt idx="8310" formatCode="General">
                  <c:v>2.1157339144628402</c:v>
                </c:pt>
                <c:pt idx="8311" formatCode="General">
                  <c:v>2.1158686936882898</c:v>
                </c:pt>
                <c:pt idx="8312" formatCode="General">
                  <c:v>2.1159986775752602</c:v>
                </c:pt>
                <c:pt idx="8313" formatCode="General">
                  <c:v>2.1161230931910402</c:v>
                </c:pt>
                <c:pt idx="8314" formatCode="General">
                  <c:v>2.11624119727822</c:v>
                </c:pt>
                <c:pt idx="8315" formatCode="General">
                  <c:v>2.1163522829348098</c:v>
                </c:pt>
                <c:pt idx="8316" formatCode="General">
                  <c:v>2.1164556861329902</c:v>
                </c:pt>
                <c:pt idx="8317" formatCode="General">
                  <c:v>2.1165507919976201</c:v>
                </c:pt>
                <c:pt idx="8318" formatCode="General">
                  <c:v>2.1166370407595898</c:v>
                </c:pt>
                <c:pt idx="8319" formatCode="General">
                  <c:v>2.11671393329472</c:v>
                </c:pt>
                <c:pt idx="8320" formatCode="General">
                  <c:v>2.1167810361574002</c:v>
                </c:pt>
                <c:pt idx="8321" formatCode="General">
                  <c:v>2.11683798601914</c:v>
                </c:pt>
                <c:pt idx="8322" formatCode="General">
                  <c:v>2.1168844934273001</c:v>
                </c:pt>
                <c:pt idx="8323" formatCode="General">
                  <c:v>2.1169203458074901</c:v>
                </c:pt>
                <c:pt idx="8324" formatCode="General">
                  <c:v>2.1169454096451901</c:v>
                </c:pt>
                <c:pt idx="8325" formatCode="General">
                  <c:v>2.1169596317975001</c:v>
                </c:pt>
                <c:pt idx="8326" formatCode="General">
                  <c:v>2.1169630399037298</c:v>
                </c:pt>
                <c:pt idx="8327" formatCode="General">
                  <c:v>2.1169557418837002</c:v>
                </c:pt>
                <c:pt idx="8328" formatCode="General">
                  <c:v>2.1169379245330502</c:v>
                </c:pt>
                <c:pt idx="8329" formatCode="General">
                  <c:v>2.1169098512459401</c:v>
                </c:pt>
                <c:pt idx="8330" formatCode="General">
                  <c:v>2.1168718589146001</c:v>
                </c:pt>
                <c:pt idx="8331" formatCode="General">
                  <c:v>2.1168243540727998</c:v>
                </c:pt>
                <c:pt idx="8332" formatCode="General">
                  <c:v>2.11676780836433</c:v>
                </c:pt>
                <c:pt idx="8333" formatCode="General">
                  <c:v>2.1167027534284202</c:v>
                </c:pt>
                <c:pt idx="8334" formatCode="General">
                  <c:v>2.11662977530067</c:v>
                </c:pt>
                <c:pt idx="8335" formatCode="General">
                  <c:v>2.1165495084310901</c:v>
                </c:pt>
                <c:pt idx="8336" formatCode="General">
                  <c:v>2.1164626294192899</c:v>
                </c:pt>
                <c:pt idx="8337" formatCode="General">
                  <c:v>2.1163698505631299</c:v>
                </c:pt>
                <c:pt idx="8338" formatCode="General">
                  <c:v>2.11627191330924</c:v>
                </c:pt>
                <c:pt idx="8339" formatCode="General">
                  <c:v>2.1161695816851198</c:v>
                </c:pt>
                <c:pt idx="8340" formatCode="General">
                  <c:v>2.1160636357811602</c:v>
                </c:pt>
                <c:pt idx="8341" formatCode="General">
                  <c:v>2.1159548653403699</c:v>
                </c:pt>
                <c:pt idx="8342" formatCode="General">
                  <c:v>2.1158440635015499</c:v>
                </c:pt>
                <c:pt idx="8343" formatCode="General">
                  <c:v>2.1157320207315098</c:v>
                </c:pt>
                <c:pt idx="8344" formatCode="General">
                  <c:v>2.1156195189721898</c:v>
                </c:pt>
                <c:pt idx="8345" formatCode="General">
                  <c:v>2.1155073260203299</c:v>
                </c:pt>
                <c:pt idx="8346" formatCode="General">
                  <c:v>2.1153961901512801</c:v>
                </c:pt>
                <c:pt idx="8347" formatCode="General">
                  <c:v>2.1152868349933298</c:v>
                </c:pt>
                <c:pt idx="8348" formatCode="General">
                  <c:v>2.1151799546566701</c:v>
                </c:pt>
                <c:pt idx="8349" formatCode="General">
                  <c:v>2.1150762091193802</c:v>
                </c:pt>
                <c:pt idx="8350" formatCode="General">
                  <c:v>2.1149762198733102</c:v>
                </c:pt>
                <c:pt idx="8351" formatCode="General">
                  <c:v>2.1148805658341701</c:v>
                </c:pt>
                <c:pt idx="8352" formatCode="General">
                  <c:v>2.1147897795222099</c:v>
                </c:pt>
                <c:pt idx="8353" formatCode="General">
                  <c:v>2.1147043435232802</c:v>
                </c:pt>
                <c:pt idx="8354" formatCode="General">
                  <c:v>2.1146246872426699</c:v>
                </c:pt>
                <c:pt idx="8355" formatCode="General">
                  <c:v>2.1145511839676199</c:v>
                </c:pt>
                <c:pt idx="8356" formatCode="General">
                  <c:v>2.1144841482569601</c:v>
                </c:pt>
                <c:pt idx="8357" formatCode="General">
                  <c:v>2.1144238336782801</c:v>
                </c:pt>
                <c:pt idx="8358" formatCode="General">
                  <c:v>2.1143704309144198</c:v>
                </c:pt>
                <c:pt idx="8359" formatCode="General">
                  <c:v>2.11432406626118</c:v>
                </c:pt>
                <c:pt idx="8360" formatCode="General">
                  <c:v>2.1142848005372201</c:v>
                </c:pt>
                <c:pt idx="8361" formatCode="General">
                  <c:v>2.1142526284256098</c:v>
                </c:pt>
                <c:pt idx="8362" formatCode="General">
                  <c:v>2.1142274782631501</c:v>
                </c:pt>
                <c:pt idx="8363" formatCode="General">
                  <c:v>2.1142092122907301</c:v>
                </c:pt>
                <c:pt idx="8364" formatCode="General">
                  <c:v>2.1141976273730498</c:v>
                </c:pt>
                <c:pt idx="8365" formatCode="General">
                  <c:v>2.1141924561925798</c:v>
                </c:pt>
                <c:pt idx="8366" formatCode="General">
                  <c:v>2.1141933689171801</c:v>
                </c:pt>
                <c:pt idx="8367" formatCode="General">
                  <c:v>2.1142000762527302</c:v>
                </c:pt>
                <c:pt idx="8368" formatCode="General">
                  <c:v>2.1142119321035802</c:v>
                </c:pt>
                <c:pt idx="8369" formatCode="General">
                  <c:v>2.11422853108051</c:v>
                </c:pt>
                <c:pt idx="8370" formatCode="General">
                  <c:v>2.11424931921777</c:v>
                </c:pt>
                <c:pt idx="8371" formatCode="General">
                  <c:v>2.1142736952006298</c:v>
                </c:pt>
                <c:pt idx="8372" formatCode="General">
                  <c:v>2.1143010146643899</c:v>
                </c:pt>
                <c:pt idx="8373" formatCode="General">
                  <c:v>2.1143305948716402</c:v>
                </c:pt>
                <c:pt idx="8374" formatCode="General">
                  <c:v>2.1143617197459501</c:v>
                </c:pt>
                <c:pt idx="8375" formatCode="General">
                  <c:v>2.1143936452381702</c:v>
                </c:pt>
                <c:pt idx="8376" formatCode="General">
                  <c:v>2.1144256049997501</c:v>
                </c:pt>
                <c:pt idx="8377" formatCode="General">
                  <c:v>2.11445681633524</c:v>
                </c:pt>
                <c:pt idx="8378" formatCode="General">
                  <c:v>2.1144864864025199</c:v>
                </c:pt>
                <c:pt idx="8379" formatCode="General">
                  <c:v>2.1145138186260302</c:v>
                </c:pt>
                <c:pt idx="8380" formatCode="General">
                  <c:v>2.1145380192829299</c:v>
                </c:pt>
                <c:pt idx="8381" formatCode="General">
                  <c:v>2.1145583042172702</c:v>
                </c:pt>
                <c:pt idx="8382" formatCode="General">
                  <c:v>2.1145739056305701</c:v>
                </c:pt>
                <c:pt idx="8383" formatCode="General">
                  <c:v>2.11458407889095</c:v>
                </c:pt>
                <c:pt idx="8384" formatCode="General">
                  <c:v>2.1145881092957302</c:v>
                </c:pt>
                <c:pt idx="8385" formatCode="General">
                  <c:v>2.1145853187160899</c:v>
                </c:pt>
                <c:pt idx="8386" formatCode="General">
                  <c:v>2.1145750720456902</c:v>
                </c:pt>
                <c:pt idx="8387" formatCode="General">
                  <c:v>2.1145567833703698</c:v>
                </c:pt>
                <c:pt idx="8388" formatCode="General">
                  <c:v>2.11452992177222</c:v>
                </c:pt>
                <c:pt idx="8389" formatCode="General">
                  <c:v>2.1144940166797199</c:v>
                </c:pt>
                <c:pt idx="8390" formatCode="General">
                  <c:v>2.1144486626767498</c:v>
                </c:pt>
                <c:pt idx="8391" formatCode="General">
                  <c:v>2.1143935236867599</c:v>
                </c:pt>
                <c:pt idx="8392" formatCode="General">
                  <c:v>2.1143283364557801</c:v>
                </c:pt>
                <c:pt idx="8393" formatCode="General">
                  <c:v>2.1142529132676402</c:v>
                </c:pt>
                <c:pt idx="8394" formatCode="General">
                  <c:v>2.1141671438380198</c:v>
                </c:pt>
                <c:pt idx="8395" formatCode="General">
                  <c:v>2.1140709963497599</c:v>
                </c:pt>
                <c:pt idx="8396" formatCode="General">
                  <c:v>2.1139645176091402</c:v>
                </c:pt>
                <c:pt idx="8397" formatCode="General">
                  <c:v>2.1138478323222798</c:v>
                </c:pt>
                <c:pt idx="8398" formatCode="General">
                  <c:v>2.1137211415094699</c:v>
                </c:pt>
                <c:pt idx="8399" formatCode="General">
                  <c:v>2.11358472009444</c:v>
                </c:pt>
                <c:pt idx="8400" formatCode="General">
                  <c:v>2.1134389137221001</c:v>
                </c:pt>
                <c:pt idx="8401" formatCode="General">
                  <c:v>2.11328413487383</c:v>
                </c:pt>
                <c:pt idx="8402" formatCode="General">
                  <c:v>2.1131208583605501</c:v>
                </c:pt>
                <c:pt idx="8403" formatCode="General">
                  <c:v>2.11294961628297</c:v>
                </c:pt>
                <c:pt idx="8404" formatCode="General">
                  <c:v>2.1127709925529201</c:v>
                </c:pt>
                <c:pt idx="8405" formatCode="General">
                  <c:v>2.1125856170712201</c:v>
                </c:pt>
                <c:pt idx="8406" formatCode="General">
                  <c:v>2.1123941596556799</c:v>
                </c:pt>
                <c:pt idx="8407" formatCode="General">
                  <c:v>2.1121973238079201</c:v>
                </c:pt>
                <c:pt idx="8408" formatCode="General">
                  <c:v>2.1119958404006298</c:v>
                </c:pt>
                <c:pt idx="8409" formatCode="General">
                  <c:v>2.1117904613579999</c:v>
                </c:pt>
                <c:pt idx="8410" formatCode="General">
                  <c:v>2.11158195339218</c:v>
                </c:pt>
                <c:pt idx="8411" formatCode="General">
                  <c:v>2.1113710918481101</c:v>
                </c:pt>
                <c:pt idx="8412" formatCode="General">
                  <c:v>2.1111586546990799</c:v>
                </c:pt>
                <c:pt idx="8413" formatCode="General">
                  <c:v>2.1109454167256301</c:v>
                </c:pt>
                <c:pt idx="8414" formatCode="General">
                  <c:v>2.1107321439018998</c:v>
                </c:pt>
                <c:pt idx="8415" formatCode="General">
                  <c:v>2.1105195880063201</c:v>
                </c:pt>
                <c:pt idx="8416" formatCode="General">
                  <c:v>2.11030848146771</c:v>
                </c:pt>
                <c:pt idx="8417" formatCode="General">
                  <c:v>2.1100995324538001</c:v>
                </c:pt>
                <c:pt idx="8418" formatCode="General">
                  <c:v>2.1098934202064301</c:v>
                </c:pt>
                <c:pt idx="8419" formatCode="General">
                  <c:v>2.1096907906262099</c:v>
                </c:pt>
                <c:pt idx="8420" formatCode="General">
                  <c:v>2.1094922521100301</c:v>
                </c:pt>
                <c:pt idx="8421" formatCode="General">
                  <c:v>2.1092983716450702</c:v>
                </c:pt>
                <c:pt idx="8422" formatCode="General">
                  <c:v>2.1091096711653701</c:v>
                </c:pt>
                <c:pt idx="8423" formatCode="General">
                  <c:v>2.1089266241789102</c:v>
                </c:pt>
                <c:pt idx="8424" formatCode="General">
                  <c:v>2.1087496526759701</c:v>
                </c:pt>
                <c:pt idx="8425" formatCode="General">
                  <c:v>2.1085791243317602</c:v>
                </c:pt>
                <c:pt idx="8426" formatCode="General">
                  <c:v>2.1084153500185501</c:v>
                </c:pt>
                <c:pt idx="8427" formatCode="General">
                  <c:v>2.1082585816443999</c:v>
                </c:pt>
                <c:pt idx="8428" formatCode="General">
                  <c:v>2.1081090103365701</c:v>
                </c:pt>
                <c:pt idx="8429" formatCode="General">
                  <c:v>2.1079667649879799</c:v>
                </c:pt>
                <c:pt idx="8430" formatCode="General">
                  <c:v>2.1078319111849599</c:v>
                </c:pt>
                <c:pt idx="8431" formatCode="General">
                  <c:v>2.1077044505333302</c:v>
                </c:pt>
                <c:pt idx="8432" formatCode="General">
                  <c:v>2.1075843203981002</c:v>
                </c:pt>
                <c:pt idx="8433" formatCode="General">
                  <c:v>2.10747139407002</c:v>
                </c:pt>
                <c:pt idx="8434" formatCode="General">
                  <c:v>2.1073654813693001</c:v>
                </c:pt>
                <c:pt idx="8435" formatCode="General">
                  <c:v>2.1072663296943701</c:v>
                </c:pt>
                <c:pt idx="8436" formatCode="General">
                  <c:v>2.1071736255200499</c:v>
                </c:pt>
                <c:pt idx="8437" formatCode="General">
                  <c:v>2.1070869963469199</c:v>
                </c:pt>
                <c:pt idx="8438" formatCode="General">
                  <c:v>2.1070060131006301</c:v>
                </c:pt>
                <c:pt idx="8439" formatCode="General">
                  <c:v>2.1069301929769702</c:v>
                </c:pt>
                <c:pt idx="8440" formatCode="General">
                  <c:v>2.10685900272586</c:v>
                </c:pt>
                <c:pt idx="8441" formatCode="General">
                  <c:v>2.1067918623647102</c:v>
                </c:pt>
                <c:pt idx="8442" formatCode="General">
                  <c:v>2.1067281493088101</c:v>
                </c:pt>
                <c:pt idx="8443" formatCode="General">
                  <c:v>2.1066672029033202</c:v>
                </c:pt>
                <c:pt idx="8444" formatCode="General">
                  <c:v>2.10660832933852</c:v>
                </c:pt>
                <c:pt idx="8445" formatCode="General">
                  <c:v>2.1065508069260601</c:v>
                </c:pt>
                <c:pt idx="8446" formatCode="General">
                  <c:v>2.10649389171025</c:v>
                </c:pt>
                <c:pt idx="8447" formatCode="General">
                  <c:v>2.1064363188118498</c:v>
                </c:pt>
                <c:pt idx="8448" formatCode="General">
                  <c:v>2.1063783275519801</c:v>
                </c:pt>
                <c:pt idx="8449" formatCode="General">
                  <c:v>2.10631863879847</c:v>
                </c:pt>
                <c:pt idx="8450" formatCode="General">
                  <c:v>2.10625648114834</c:v>
                </c:pt>
                <c:pt idx="8451" formatCode="General">
                  <c:v>2.1061910927579901</c:v>
                </c:pt>
                <c:pt idx="8452" formatCode="General">
                  <c:v>2.1061217281342799</c:v>
                </c:pt>
                <c:pt idx="8453" formatCode="General">
                  <c:v>2.1060476649289801</c:v>
                </c:pt>
                <c:pt idx="8454" formatCode="General">
                  <c:v>2.10596821066498</c:v>
                </c:pt>
                <c:pt idx="8455" formatCode="General">
                  <c:v>2.1058827093173602</c:v>
                </c:pt>
                <c:pt idx="8456" formatCode="General">
                  <c:v>2.1057905476677599</c:v>
                </c:pt>
                <c:pt idx="8457" formatCode="General">
                  <c:v>2.1056911613473601</c:v>
                </c:pt>
                <c:pt idx="8458" formatCode="General">
                  <c:v>2.1055840404823298</c:v>
                </c:pt>
                <c:pt idx="8459" formatCode="General">
                  <c:v>2.1054687348561898</c:v>
                </c:pt>
                <c:pt idx="8460" formatCode="General">
                  <c:v>2.1053448585065802</c:v>
                </c:pt>
                <c:pt idx="8461" formatCode="General">
                  <c:v>2.10521209367954</c:v>
                </c:pt>
                <c:pt idx="8462" formatCode="General">
                  <c:v>2.1050701940730501</c:v>
                </c:pt>
                <c:pt idx="8463" formatCode="General">
                  <c:v>2.1049189873124301</c:v>
                </c:pt>
                <c:pt idx="8464" formatCode="General">
                  <c:v>2.1047583766140798</c:v>
                </c:pt>
                <c:pt idx="8465" formatCode="General">
                  <c:v>2.1045883416093698</c:v>
                </c:pt>
                <c:pt idx="8466" formatCode="General">
                  <c:v>2.1044089383176998</c:v>
                </c:pt>
                <c:pt idx="8467" formatCode="General">
                  <c:v>2.10422029827535</c:v>
                </c:pt>
                <c:pt idx="8468" formatCode="General">
                  <c:v>2.1040226268443298</c:v>
                </c:pt>
                <c:pt idx="8469" formatCode="General">
                  <c:v>2.1038162007421701</c:v>
                </c:pt>
                <c:pt idx="8470" formatCode="General">
                  <c:v>2.1036013648486001</c:v>
                </c:pt>
                <c:pt idx="8471" formatCode="General">
                  <c:v>2.1033785283578701</c:v>
                </c:pt>
                <c:pt idx="8472" formatCode="General">
                  <c:v>2.1031481603550701</c:v>
                </c:pt>
                <c:pt idx="8473" formatCode="General">
                  <c:v>2.1029107849019799</c:v>
                </c:pt>
                <c:pt idx="8474" formatCode="General">
                  <c:v>2.10266697572122</c:v>
                </c:pt>
                <c:pt idx="8475" formatCode="General">
                  <c:v>2.1024173505680599</c:v>
                </c:pt>
                <c:pt idx="8476" formatCode="General">
                  <c:v>2.1021625653769802</c:v>
                </c:pt>
                <c:pt idx="8477" formatCode="General">
                  <c:v>2.1019033082646201</c:v>
                </c:pt>
                <c:pt idx="8478" formatCode="General">
                  <c:v>2.1016402934647198</c:v>
                </c:pt>
                <c:pt idx="8479" formatCode="General">
                  <c:v>2.1013742552616601</c:v>
                </c:pt>
                <c:pt idx="8480" formatCode="General">
                  <c:v>2.10110594198053</c:v>
                </c:pt>
                <c:pt idx="8481" formatCode="General">
                  <c:v>2.10083611008212</c:v>
                </c:pt>
                <c:pt idx="8482" formatCode="General">
                  <c:v>2.1005655184019401</c:v>
                </c:pt>
                <c:pt idx="8483" formatCode="General">
                  <c:v>2.1002949225639398</c:v>
                </c:pt>
                <c:pt idx="8484" formatCode="General">
                  <c:v>2.1000250695917799</c:v>
                </c:pt>
                <c:pt idx="8485" formatCode="General">
                  <c:v>2.09975669273381</c:v>
                </c:pt>
                <c:pt idx="8486" formatCode="General">
                  <c:v>2.0994905065131402</c:v>
                </c:pt>
                <c:pt idx="8487" formatCode="General">
                  <c:v>2.0992272020098199</c:v>
                </c:pt>
                <c:pt idx="8488" formatCode="General">
                  <c:v>2.09896744237968</c:v>
                </c:pt>
                <c:pt idx="8489" formatCode="General">
                  <c:v>2.0987118586133802</c:v>
                </c:pt>
                <c:pt idx="8490" formatCode="General">
                  <c:v>2.0984610455382899</c:v>
                </c:pt>
                <c:pt idx="8491" formatCode="General">
                  <c:v>2.0982155580671402</c:v>
                </c:pt>
                <c:pt idx="8492" formatCode="General">
                  <c:v>2.09797590769805</c:v>
                </c:pt>
                <c:pt idx="8493" formatCode="General">
                  <c:v>2.0977425592728598</c:v>
                </c:pt>
                <c:pt idx="8494" formatCode="General">
                  <c:v>2.0975159280022</c:v>
                </c:pt>
                <c:pt idx="8495" formatCode="General">
                  <c:v>2.0972963767680901</c:v>
                </c:pt>
                <c:pt idx="8496" formatCode="General">
                  <c:v>2.0970842137167498</c:v>
                </c:pt>
                <c:pt idx="8497" formatCode="General">
                  <c:v>2.0968796901556299</c:v>
                </c:pt>
                <c:pt idx="8498" formatCode="General">
                  <c:v>2.09668299877029</c:v>
                </c:pt>
                <c:pt idx="8499" formatCode="General">
                  <c:v>2.09649427217717</c:v>
                </c:pt>
                <c:pt idx="8500" formatCode="General">
                  <c:v>2.0963135818287499</c:v>
                </c:pt>
                <c:pt idx="8501" formatCode="General">
                  <c:v>2.0961412945595401</c:v>
                </c:pt>
                <c:pt idx="8502" formatCode="General">
                  <c:v>2.0959766418663399</c:v>
                </c:pt>
                <c:pt idx="8503" formatCode="General">
                  <c:v>2.0958198675466702</c:v>
                </c:pt>
                <c:pt idx="8504" formatCode="General">
                  <c:v>2.0956707950482398</c:v>
                </c:pt>
                <c:pt idx="8505" formatCode="General">
                  <c:v>2.0955291870041499</c:v>
                </c:pt>
                <c:pt idx="8506" formatCode="General">
                  <c:v>2.0953947465576399</c:v>
                </c:pt>
                <c:pt idx="8507" formatCode="General">
                  <c:v>2.0952671191268601</c:v>
                </c:pt>
                <c:pt idx="8508" formatCode="General">
                  <c:v>2.0951458946146202</c:v>
                </c:pt>
                <c:pt idx="8509" formatCode="General">
                  <c:v>2.0950306100649798</c:v>
                </c:pt>
                <c:pt idx="8510" formatCode="General">
                  <c:v>2.0949207527660398</c:v>
                </c:pt>
                <c:pt idx="8511" formatCode="General">
                  <c:v>2.0948157637943199</c:v>
                </c:pt>
                <c:pt idx="8512" formatCode="General">
                  <c:v>2.0947150419926501</c:v>
                </c:pt>
                <c:pt idx="8513" formatCode="General">
                  <c:v>2.0946179483691401</c:v>
                </c:pt>
                <c:pt idx="8514" formatCode="General">
                  <c:v>2.0945238108998798</c:v>
                </c:pt>
                <c:pt idx="8515" formatCode="General">
                  <c:v>2.0944319297132399</c:v>
                </c:pt>
                <c:pt idx="8516" formatCode="General">
                  <c:v>2.0943415826276701</c:v>
                </c:pt>
                <c:pt idx="8517" formatCode="General">
                  <c:v>2.0942520310093098</c:v>
                </c:pt>
                <c:pt idx="8518" formatCode="General">
                  <c:v>2.0941625259094399</c:v>
                </c:pt>
                <c:pt idx="8519" formatCode="General">
                  <c:v>2.09407231443554</c:v>
                </c:pt>
                <c:pt idx="8520" formatCode="General">
                  <c:v>2.0939806463033501</c:v>
                </c:pt>
                <c:pt idx="8521" formatCode="General">
                  <c:v>2.0938867805112</c:v>
                </c:pt>
                <c:pt idx="8522" formatCode="General">
                  <c:v>2.0937899920716299</c:v>
                </c:pt>
                <c:pt idx="8523" formatCode="General">
                  <c:v>2.0936895787299998</c:v>
                </c:pt>
                <c:pt idx="8524" formatCode="General">
                  <c:v>2.0935848675946298</c:v>
                </c:pt>
                <c:pt idx="8525" formatCode="General">
                  <c:v>2.0934752215989598</c:v>
                </c:pt>
                <c:pt idx="8526" formatCode="General">
                  <c:v>2.09336004571324</c:v>
                </c:pt>
                <c:pt idx="8527" formatCode="General">
                  <c:v>2.09323879282198</c:v>
                </c:pt>
                <c:pt idx="8528" formatCode="General">
                  <c:v>2.09311096918313</c:v>
                </c:pt>
                <c:pt idx="8529" formatCode="General">
                  <c:v>2.0929761393879001</c:v>
                </c:pt>
                <c:pt idx="8530" formatCode="General">
                  <c:v>2.0928339307441299</c:v>
                </c:pt>
                <c:pt idx="8531" formatCode="General">
                  <c:v>2.0926840370132398</c:v>
                </c:pt>
                <c:pt idx="8532" formatCode="General">
                  <c:v>2.0925262214402101</c:v>
                </c:pt>
                <c:pt idx="8533" formatCode="General">
                  <c:v>2.09236031902745</c:v>
                </c:pt>
                <c:pt idx="8534" formatCode="General">
                  <c:v>2.0921862380170002</c:v>
                </c:pt>
                <c:pt idx="8535" formatCode="General">
                  <c:v>2.0920039605606702</c:v>
                </c:pt>
                <c:pt idx="8536" formatCode="General">
                  <c:v>2.0918135425736701</c:v>
                </c:pt>
                <c:pt idx="8537" formatCode="General">
                  <c:v>2.0916151127836802</c:v>
                </c:pt>
                <c:pt idx="8538" formatCode="General">
                  <c:v>2.0914088710032699</c:v>
                </c:pt>
                <c:pt idx="8539" formatCode="General">
                  <c:v>2.09119508566843</c:v>
                </c:pt>
                <c:pt idx="8540" formatCode="General">
                  <c:v>2.0909740906991399</c:v>
                </c:pt>
                <c:pt idx="8541" formatCode="General">
                  <c:v>2.09074628174888</c:v>
                </c:pt>
                <c:pt idx="8542" formatCode="General">
                  <c:v>2.09051211191818</c:v>
                </c:pt>
                <c:pt idx="8543" formatCode="General">
                  <c:v>2.0902720870129898</c:v>
                </c:pt>
                <c:pt idx="8544" formatCode="General">
                  <c:v>2.09002676043115</c:v>
                </c:pt>
                <c:pt idx="8545" formatCode="General">
                  <c:v>2.08977672776013</c:v>
                </c:pt>
                <c:pt idx="8546" formatCode="General">
                  <c:v>2.0895226211667901</c:v>
                </c:pt>
                <c:pt idx="8547" formatCode="General">
                  <c:v>2.0892651036551002</c:v>
                </c:pt>
                <c:pt idx="8548" formatCode="General">
                  <c:v>2.0890048632612599</c:v>
                </c:pt>
                <c:pt idx="8549" formatCode="General">
                  <c:v>2.0887426072485198</c:v>
                </c:pt>
                <c:pt idx="8550" formatCode="General">
                  <c:v>2.0884790563553</c:v>
                </c:pt>
                <c:pt idx="8551" formatCode="General">
                  <c:v>2.0882149391420102</c:v>
                </c:pt>
                <c:pt idx="8552" formatCode="General">
                  <c:v>2.0879509864735399</c:v>
                </c:pt>
                <c:pt idx="8553" formatCode="General">
                  <c:v>2.0876879261666499</c:v>
                </c:pt>
                <c:pt idx="8554" formatCode="General">
                  <c:v>2.0874264778244198</c:v>
                </c:pt>
                <c:pt idx="8555" formatCode="General">
                  <c:v>2.0871673478739599</c:v>
                </c:pt>
                <c:pt idx="8556" formatCode="General">
                  <c:v>2.0869112248187398</c:v>
                </c:pt>
                <c:pt idx="8557" formatCode="General">
                  <c:v>2.0866587747129102</c:v>
                </c:pt>
                <c:pt idx="8558" formatCode="General">
                  <c:v>2.0864106368627402</c:v>
                </c:pt>
                <c:pt idx="8559" formatCode="General">
                  <c:v>2.08616741975835</c:v>
                </c:pt>
                <c:pt idx="8560" formatCode="General">
                  <c:v>2.0859296972386798</c:v>
                </c:pt>
                <c:pt idx="8561" formatCode="General">
                  <c:v>2.0856980048926101</c:v>
                </c:pt>
                <c:pt idx="8562" formatCode="General">
                  <c:v>2.0854728366999602</c:v>
                </c:pt>
                <c:pt idx="8563" formatCode="General">
                  <c:v>2.0852546419176998</c:v>
                </c:pt>
                <c:pt idx="8564" formatCode="General">
                  <c:v>2.08504382221812</c:v>
                </c:pt>
                <c:pt idx="8565" formatCode="General">
                  <c:v>2.0848407290872499</c:v>
                </c:pt>
                <c:pt idx="8566" formatCode="General">
                  <c:v>2.0846456614942999</c:v>
                </c:pt>
                <c:pt idx="8567" formatCode="General">
                  <c:v>2.0844588638437198</c:v>
                </c:pt>
                <c:pt idx="8568" formatCode="General">
                  <c:v>2.0842805242235301</c:v>
                </c:pt>
                <c:pt idx="8569" formatCode="General">
                  <c:v>2.0841107729647401</c:v>
                </c:pt>
                <c:pt idx="8570" formatCode="General">
                  <c:v>2.08394968152726</c:v>
                </c:pt>
                <c:pt idx="8571" formatCode="General">
                  <c:v>2.0837972617286802</c:v>
                </c:pt>
                <c:pt idx="8572" formatCode="General">
                  <c:v>2.0836534653323699</c:v>
                </c:pt>
                <c:pt idx="8573" formatCode="General">
                  <c:v>2.0835181840112198</c:v>
                </c:pt>
                <c:pt idx="8574" formatCode="General">
                  <c:v>2.0833912497029701</c:v>
                </c:pt>
                <c:pt idx="8575" formatCode="General">
                  <c:v>2.0832724353719598</c:v>
                </c:pt>
                <c:pt idx="8576" formatCode="General">
                  <c:v>2.0831614561910499</c:v>
                </c:pt>
                <c:pt idx="8577" formatCode="General">
                  <c:v>2.08305797115539</c:v>
                </c:pt>
                <c:pt idx="8578" formatCode="General">
                  <c:v>2.0829615851375101</c:v>
                </c:pt>
                <c:pt idx="8579" formatCode="General">
                  <c:v>2.0828718513900601</c:v>
                </c:pt>
                <c:pt idx="8580" formatCode="General">
                  <c:v>2.08278827449903</c:v>
                </c:pt>
                <c:pt idx="8581" formatCode="General">
                  <c:v>2.08271031378621</c:v>
                </c:pt>
                <c:pt idx="8582" formatCode="General">
                  <c:v>2.0826373871544099</c:v>
                </c:pt>
                <c:pt idx="8583" formatCode="General">
                  <c:v>2.0825688753640401</c:v>
                </c:pt>
                <c:pt idx="8584" formatCode="General">
                  <c:v>2.0825041267233502</c:v>
                </c:pt>
                <c:pt idx="8585" formatCode="General">
                  <c:v>2.0824424621686299</c:v>
                </c:pt>
                <c:pt idx="8586" formatCode="General">
                  <c:v>2.0823831807039102</c:v>
                </c:pt>
                <c:pt idx="8587" formatCode="General">
                  <c:v>2.08232556516319</c:v>
                </c:pt>
                <c:pt idx="8588" formatCode="General">
                  <c:v>2.0822688882514702</c:v>
                </c:pt>
                <c:pt idx="8589" formatCode="General">
                  <c:v>2.08221241881414</c:v>
                </c:pt>
                <c:pt idx="8590" formatCode="General">
                  <c:v>2.08215542827846</c:v>
                </c:pt>
                <c:pt idx="8591" formatCode="General">
                  <c:v>2.0820971972043498</c:v>
                </c:pt>
                <c:pt idx="8592" formatCode="General">
                  <c:v>2.0820370218769599</c:v>
                </c:pt>
                <c:pt idx="8593" formatCode="General">
                  <c:v>2.0819742208683398</c:v>
                </c:pt>
                <c:pt idx="8594" formatCode="General">
                  <c:v>2.0819081414918199</c:v>
                </c:pt>
                <c:pt idx="8595" formatCode="General">
                  <c:v>2.08183844740365</c:v>
                </c:pt>
                <c:pt idx="8596" formatCode="General">
                  <c:v>2.0817639998405402</c:v>
                </c:pt>
                <c:pt idx="8597" formatCode="General">
                  <c:v>2.0816845496141001</c:v>
                </c:pt>
                <c:pt idx="8598" formatCode="General">
                  <c:v>2.0815996186057499</c:v>
                </c:pt>
                <c:pt idx="8599" formatCode="General">
                  <c:v>2.0815087853045098</c:v>
                </c:pt>
                <c:pt idx="8600" formatCode="General">
                  <c:v>2.08141168895341</c:v>
                </c:pt>
                <c:pt idx="8601" formatCode="General">
                  <c:v>2.0813080330585101</c:v>
                </c:pt>
                <c:pt idx="8602" formatCode="General">
                  <c:v>2.0811975882071501</c:v>
                </c:pt>
                <c:pt idx="8603" formatCode="General">
                  <c:v>2.0810801941532402</c:v>
                </c:pt>
                <c:pt idx="8604" formatCode="General">
                  <c:v>2.08095576114092</c:v>
                </c:pt>
                <c:pt idx="8605" formatCode="General">
                  <c:v>2.0808242704515099</c:v>
                </c:pt>
                <c:pt idx="8606" formatCode="General">
                  <c:v>2.0806857741741398</c:v>
                </c:pt>
                <c:pt idx="8607" formatCode="General">
                  <c:v>2.0805403942147001</c:v>
                </c:pt>
                <c:pt idx="8608" formatCode="General">
                  <c:v>2.0803883205726601</c:v>
                </c:pt>
                <c:pt idx="8609" formatCode="General">
                  <c:v>2.0802298089280402</c:v>
                </c:pt>
                <c:pt idx="8610" formatCode="General">
                  <c:v>2.0800651775928301</c:v>
                </c:pt>
                <c:pt idx="8611" formatCode="General">
                  <c:v>2.0798948038902201</c:v>
                </c:pt>
                <c:pt idx="8612" formatCode="General">
                  <c:v>2.0797191200325198</c:v>
                </c:pt>
                <c:pt idx="8613" formatCode="General">
                  <c:v>2.0795386085730598</c:v>
                </c:pt>
                <c:pt idx="8614" formatCode="General">
                  <c:v>2.0793537975096799</c:v>
                </c:pt>
                <c:pt idx="8615" formatCode="General">
                  <c:v>2.07916525511691</c:v>
                </c:pt>
                <c:pt idx="8616" formatCode="General">
                  <c:v>2.07897358458189</c:v>
                </c:pt>
                <c:pt idx="8617" formatCode="General">
                  <c:v>2.0787794185144701</c:v>
                </c:pt>
                <c:pt idx="8618" formatCode="General">
                  <c:v>2.0785834133964798</c:v>
                </c:pt>
                <c:pt idx="8619" formatCode="General">
                  <c:v>2.0783862440281502</c:v>
                </c:pt>
                <c:pt idx="8620" formatCode="General">
                  <c:v>2.0781885980227899</c:v>
                </c:pt>
                <c:pt idx="8621" formatCode="General">
                  <c:v>2.0779911703924498</c:v>
                </c:pt>
                <c:pt idx="8622" formatCode="General">
                  <c:v>2.0777946582604701</c:v>
                </c:pt>
                <c:pt idx="8623" formatCode="General">
                  <c:v>2.0775997557293699</c:v>
                </c:pt>
                <c:pt idx="8624" formatCode="General">
                  <c:v>2.0774071489260302</c:v>
                </c:pt>
                <c:pt idx="8625" formatCode="General">
                  <c:v>2.0772175112407201</c:v>
                </c:pt>
                <c:pt idx="8626" formatCode="General">
                  <c:v>2.0770314987715301</c:v>
                </c:pt>
                <c:pt idx="8627" formatCode="General">
                  <c:v>2.07684974598238</c:v>
                </c:pt>
                <c:pt idx="8628" formatCode="General">
                  <c:v>2.0766728615795298</c:v>
                </c:pt>
                <c:pt idx="8629" formatCode="General">
                  <c:v>2.0765014246103899</c:v>
                </c:pt>
                <c:pt idx="8630" formatCode="General">
                  <c:v>2.0763359807869701</c:v>
                </c:pt>
                <c:pt idx="8631" formatCode="General">
                  <c:v>2.0761770390362999</c:v>
                </c:pt>
                <c:pt idx="8632" formatCode="General">
                  <c:v>2.0760250682807802</c:v>
                </c:pt>
                <c:pt idx="8633" formatCode="General">
                  <c:v>2.0758804944521798</c:v>
                </c:pt>
                <c:pt idx="8634" formatCode="General">
                  <c:v>2.0757436977445298</c:v>
                </c:pt>
                <c:pt idx="8635" formatCode="General">
                  <c:v>2.07561501011272</c:v>
                </c:pt>
                <c:pt idx="8636" formatCode="General">
                  <c:v>2.07549471302544</c:v>
                </c:pt>
                <c:pt idx="8637" formatCode="General">
                  <c:v>2.0753830354828802</c:v>
                </c:pt>
                <c:pt idx="8638" formatCode="General">
                  <c:v>2.0752801523115099</c:v>
                </c:pt>
                <c:pt idx="8639" formatCode="General">
                  <c:v>2.07518618274977</c:v>
                </c:pt>
                <c:pt idx="8640" formatCode="General">
                  <c:v>2.0751011893403102</c:v>
                </c:pt>
                <c:pt idx="8641" formatCode="General">
                  <c:v>2.0750251771452302</c:v>
                </c:pt>
                <c:pt idx="8642" formatCode="General">
                  <c:v>2.0749580933021998</c:v>
                </c:pt>
                <c:pt idx="8643" formatCode="General">
                  <c:v>2.0748998269393901</c:v>
                </c:pt>
                <c:pt idx="8644" formatCode="General">
                  <c:v>2.07485020946759</c:v>
                </c:pt>
                <c:pt idx="8645" formatCode="General">
                  <c:v>2.0748090152671601</c:v>
                </c:pt>
                <c:pt idx="8646" formatCode="General">
                  <c:v>2.07477596278635</c:v>
                </c:pt>
                <c:pt idx="8647" formatCode="General">
                  <c:v>2.07475071606568</c:v>
                </c:pt>
                <c:pt idx="8648" formatCode="General">
                  <c:v>2.0747328867006201</c:v>
                </c:pt>
                <c:pt idx="8649" formatCode="General">
                  <c:v>2.07472203625092</c:v>
                </c:pt>
                <c:pt idx="8650" formatCode="General">
                  <c:v>2.0747176791012301</c:v>
                </c:pt>
                <c:pt idx="8651" formatCode="General">
                  <c:v>2.07471928577236</c:v>
                </c:pt>
                <c:pt idx="8652" formatCode="General">
                  <c:v>2.07472628667675</c:v>
                </c:pt>
                <c:pt idx="8653" formatCode="General">
                  <c:v>2.0747380763058101</c:v>
                </c:pt>
                <c:pt idx="8654" formatCode="General">
                  <c:v>2.0747540178297701</c:v>
                </c:pt>
                <c:pt idx="8655" formatCode="General">
                  <c:v>2.0747734480839402</c:v>
                </c:pt>
                <c:pt idx="8656" formatCode="General">
                  <c:v>2.0747956829082401</c:v>
                </c:pt>
                <c:pt idx="8657" formatCode="General">
                  <c:v>2.0748200227998801</c:v>
                </c:pt>
                <c:pt idx="8658" formatCode="General">
                  <c:v>2.07484575883245</c:v>
                </c:pt>
                <c:pt idx="8659" formatCode="General">
                  <c:v>2.07487217878835</c:v>
                </c:pt>
                <c:pt idx="8660" formatCode="General">
                  <c:v>2.0748985734458101</c:v>
                </c:pt>
                <c:pt idx="8661" formatCode="General">
                  <c:v>2.0749242429562802</c:v>
                </c:pt>
                <c:pt idx="8662" formatCode="General">
                  <c:v>2.0749485032438799</c:v>
                </c:pt>
                <c:pt idx="8663" formatCode="General">
                  <c:v>2.0749706923545501</c:v>
                </c:pt>
                <c:pt idx="8664" formatCode="General">
                  <c:v>2.0749901766800698</c:v>
                </c:pt>
                <c:pt idx="8665" formatCode="General">
                  <c:v>2.07500635698017</c:v>
                </c:pt>
                <c:pt idx="8666" formatCode="General">
                  <c:v>2.0750186741256802</c:v>
                </c:pt>
                <c:pt idx="8667" formatCode="General">
                  <c:v>2.0750266144863398</c:v>
                </c:pt>
                <c:pt idx="8668" formatCode="General">
                  <c:v>2.0750297148894599</c:v>
                </c:pt>
                <c:pt idx="8669" formatCode="General">
                  <c:v>2.0750275670796499</c:v>
                </c:pt>
                <c:pt idx="8670" formatCode="General">
                  <c:v>2.0750198216156499</c:v>
                </c:pt>
                <c:pt idx="8671" formatCode="General">
                  <c:v>2.07500619114805</c:v>
                </c:pt>
                <c:pt idx="8672" formatCode="General">
                  <c:v>2.07498645303084</c:v>
                </c:pt>
                <c:pt idx="8673" formatCode="General">
                  <c:v>2.0749604512308801</c:v>
                </c:pt>
                <c:pt idx="8674" formatCode="General">
                  <c:v>2.0749280975112798</c:v>
                </c:pt>
                <c:pt idx="8675" formatCode="General">
                  <c:v>2.07488960823878</c:v>
                </c:pt>
                <c:pt idx="8676" formatCode="General">
                  <c:v>2.0748445597149998</c:v>
                </c:pt>
                <c:pt idx="8677" formatCode="General">
                  <c:v>2.0747933021941698</c:v>
                </c:pt>
                <c:pt idx="8678" formatCode="General">
                  <c:v>2.0747360158386998</c:v>
                </c:pt>
                <c:pt idx="8679" formatCode="General">
                  <c:v>2.07467294371884</c:v>
                </c:pt>
                <c:pt idx="8680" formatCode="General">
                  <c:v>2.07460438886952</c:v>
                </c:pt>
                <c:pt idx="8681" formatCode="General">
                  <c:v>2.0745307108082098</c:v>
                </c:pt>
                <c:pt idx="8682" formatCode="General">
                  <c:v>2.0744523215792499</c:v>
                </c:pt>
                <c:pt idx="8683" formatCode="General">
                  <c:v>2.0743696813948</c:v>
                </c:pt>
                <c:pt idx="8684" formatCode="General">
                  <c:v>2.0742832939438398</c:v>
                </c:pt>
                <c:pt idx="8685" formatCode="General">
                  <c:v>2.0741937014411</c:v>
                </c:pt>
                <c:pt idx="8686" formatCode="General">
                  <c:v>2.07410147948569</c:v>
                </c:pt>
                <c:pt idx="8687" formatCode="General">
                  <c:v>2.0740072317954001</c:v>
                </c:pt>
                <c:pt idx="8688" formatCode="General">
                  <c:v>2.0739115848777701</c:v>
                </c:pt>
                <c:pt idx="8689" formatCode="General">
                  <c:v>2.07381518269337</c:v>
                </c:pt>
                <c:pt idx="8690" formatCode="General">
                  <c:v>2.0737186813597002</c:v>
                </c:pt>
                <c:pt idx="8691" formatCode="General">
                  <c:v>2.0736227439377499</c:v>
                </c:pt>
                <c:pt idx="8692" formatCode="General">
                  <c:v>2.07352803533615</c:v>
                </c:pt>
                <c:pt idx="8693" formatCode="General">
                  <c:v>2.07343521736128</c:v>
                </c:pt>
                <c:pt idx="8694" formatCode="General">
                  <c:v>2.07334494393587</c:v>
                </c:pt>
                <c:pt idx="8695" formatCode="General">
                  <c:v>2.0732578565029902</c:v>
                </c:pt>
                <c:pt idx="8696" formatCode="General">
                  <c:v>2.0731745796277501</c:v>
                </c:pt>
                <c:pt idx="8697" formatCode="General">
                  <c:v>2.0730957168054802</c:v>
                </c:pt>
                <c:pt idx="8698" formatCode="General">
                  <c:v>2.0730218464818102</c:v>
                </c:pt>
                <c:pt idx="8699" formatCode="General">
                  <c:v>2.0729535182886001</c:v>
                </c:pt>
                <c:pt idx="8700" formatCode="General">
                  <c:v>2.0728912494979399</c:v>
                </c:pt>
                <c:pt idx="8701" formatCode="General">
                  <c:v>2.07283552169624</c:v>
                </c:pt>
                <c:pt idx="8702" formatCode="General">
                  <c:v>2.0727867776806401</c:v>
                </c:pt>
                <c:pt idx="8703" formatCode="General">
                  <c:v>2.0727454185804799</c:v>
                </c:pt>
                <c:pt idx="8704" formatCode="General">
                  <c:v>2.07271180120819</c:v>
                </c:pt>
                <c:pt idx="8705" formatCode="General">
                  <c:v>2.0726862356450599</c:v>
                </c:pt>
                <c:pt idx="8706" formatCode="General">
                  <c:v>2.0726689830698399</c:v>
                </c:pt>
                <c:pt idx="8707" formatCode="General">
                  <c:v>2.0726602538394299</c:v>
                </c:pt>
                <c:pt idx="8708" formatCode="General">
                  <c:v>2.07266020583373</c:v>
                </c:pt>
                <c:pt idx="8709" formatCode="General">
                  <c:v>2.0726689430782899</c:v>
                </c:pt>
                <c:pt idx="8710" formatCode="General">
                  <c:v>2.0726865146605098</c:v>
                </c:pt>
                <c:pt idx="8711" formatCode="General">
                  <c:v>2.07271291395698</c:v>
                </c:pt>
                <c:pt idx="8712" formatCode="General">
                  <c:v>2.0727480781905601</c:v>
                </c:pt>
                <c:pt idx="8713" formatCode="General">
                  <c:v>2.0727918883369698</c:v>
                </c:pt>
                <c:pt idx="8714" formatCode="General">
                  <c:v>2.07284416940072</c:v>
                </c:pt>
                <c:pt idx="8715" formatCode="General">
                  <c:v>2.0729046910798301</c:v>
                </c:pt>
                <c:pt idx="8716" formatCode="General">
                  <c:v>2.0729731688374899</c:v>
                </c:pt>
                <c:pt idx="8717" formatCode="General">
                  <c:v>2.0730492653966599</c:v>
                </c:pt>
                <c:pt idx="8718" formatCode="General">
                  <c:v>2.0731325926706101</c:v>
                </c:pt>
                <c:pt idx="8719" formatCode="General">
                  <c:v>2.07322271413818</c:v>
                </c:pt>
                <c:pt idx="8720" formatCode="General">
                  <c:v>2.07331914766797</c:v>
                </c:pt>
                <c:pt idx="8721" formatCode="General">
                  <c:v>2.0734213687896501</c:v>
                </c:pt>
                <c:pt idx="8722" formatCode="General">
                  <c:v>2.0735288144045598</c:v>
                </c:pt>
                <c:pt idx="8723" formatCode="General">
                  <c:v>2.0736408869207699</c:v>
                </c:pt>
                <c:pt idx="8724" formatCode="General">
                  <c:v>2.07375695879082</c:v>
                </c:pt>
                <c:pt idx="8725" formatCode="General">
                  <c:v>2.0738763774231699</c:v>
                </c:pt>
                <c:pt idx="8726" formatCode="General">
                  <c:v>2.0739984704313601</c:v>
                </c:pt>
                <c:pt idx="8727" formatCode="General">
                  <c:v>2.0741225511782302</c:v>
                </c:pt>
                <c:pt idx="8728" formatCode="General">
                  <c:v>2.0742479245662699</c:v>
                </c:pt>
                <c:pt idx="8729" formatCode="General">
                  <c:v>2.0743738930194402</c:v>
                </c:pt>
                <c:pt idx="8730" formatCode="General">
                  <c:v>2.0744997625969601</c:v>
                </c:pt>
                <c:pt idx="8731" formatCode="General">
                  <c:v>2.0746248491751298</c:v>
                </c:pt>
                <c:pt idx="8732" formatCode="General">
                  <c:v>2.0747484846297799</c:v>
                </c:pt>
                <c:pt idx="8733" formatCode="General">
                  <c:v>2.07487002294959</c:v>
                </c:pt>
                <c:pt idx="8734" formatCode="General">
                  <c:v>2.0749888462083099</c:v>
                </c:pt>
                <c:pt idx="8735" formatCode="General">
                  <c:v>2.0751043703237602</c:v>
                </c:pt>
                <c:pt idx="8736" formatCode="General">
                  <c:v>2.0752160505313202</c:v>
                </c:pt>
                <c:pt idx="8737" formatCode="General">
                  <c:v>2.0753233865016498</c:v>
                </c:pt>
                <c:pt idx="8738" formatCode="General">
                  <c:v>2.0754259270350301</c:v>
                </c:pt>
                <c:pt idx="8739" formatCode="General">
                  <c:v>2.0755232742691501</c:v>
                </c:pt>
                <c:pt idx="8740" formatCode="General">
                  <c:v>2.07561508734292</c:v>
                </c:pt>
                <c:pt idx="8741" formatCode="General">
                  <c:v>2.07570108546631</c:v>
                </c:pt>
                <c:pt idx="8742" formatCode="General">
                  <c:v>2.0757810503548302</c:v>
                </c:pt>
                <c:pt idx="8743" formatCode="General">
                  <c:v>2.0758548279971998</c:v>
                </c:pt>
                <c:pt idx="8744" formatCode="General">
                  <c:v>2.07592232973589</c:v>
                </c:pt>
                <c:pt idx="8745" formatCode="General">
                  <c:v>2.0759835326518998</c:v>
                </c:pt>
                <c:pt idx="8746" formatCode="General">
                  <c:v>2.0760384792568698</c:v>
                </c:pt>
                <c:pt idx="8747" formatCode="General">
                  <c:v>2.0760872765081499</c:v>
                </c:pt>
                <c:pt idx="8748" formatCode="General">
                  <c:v>2.07613009417318</c:v>
                </c:pt>
                <c:pt idx="8749" formatCode="General">
                  <c:v>2.0761671625807399</c:v>
                </c:pt>
                <c:pt idx="8750" formatCode="General">
                  <c:v>2.0761987698053002</c:v>
                </c:pt>
                <c:pt idx="8751" formatCode="General">
                  <c:v>2.0762252583389502</c:v>
                </c:pt>
                <c:pt idx="8752" formatCode="General">
                  <c:v>2.0762472222101298</c:v>
                </c:pt>
                <c:pt idx="8753" formatCode="General">
                  <c:v>2.0762647004800501</c:v>
                </c:pt>
                <c:pt idx="8754" formatCode="General">
                  <c:v>2.0762783744023201</c:v>
                </c:pt>
                <c:pt idx="8755" formatCode="General">
                  <c:v>2.0762887627839901</c:v>
                </c:pt>
                <c:pt idx="8756" formatCode="General">
                  <c:v>2.0762964167276898</c:v>
                </c:pt>
                <c:pt idx="8757" formatCode="General">
                  <c:v>2.0763019145678601</c:v>
                </c:pt>
                <c:pt idx="8758" formatCode="General">
                  <c:v>2.0763058567374602</c:v>
                </c:pt>
                <c:pt idx="8759" formatCode="General">
                  <c:v>2.0763088606181301</c:v>
                </c:pt>
                <c:pt idx="8760" formatCode="General">
                  <c:v>2.0763115554211198</c:v>
                </c:pt>
                <c:pt idx="8761" formatCode="General">
                  <c:v>2.07631457714024</c:v>
                </c:pt>
                <c:pt idx="8762" formatCode="General">
                  <c:v>2.07631856361153</c:v>
                </c:pt>
                <c:pt idx="8763" formatCode="General">
                  <c:v>2.0763241497085598</c:v>
                </c:pt>
                <c:pt idx="8764" formatCode="General">
                  <c:v>2.0763319626963099</c:v>
                </c:pt>
                <c:pt idx="8765" formatCode="General">
                  <c:v>2.0763426177614099</c:v>
                </c:pt>
                <c:pt idx="8766" formatCode="General">
                  <c:v>2.0763567137318399</c:v>
                </c:pt>
                <c:pt idx="8767" formatCode="General">
                  <c:v>2.0763748289955601</c:v>
                </c:pt>
                <c:pt idx="8768" formatCode="General">
                  <c:v>2.07639751762422</c:v>
                </c:pt>
                <c:pt idx="8769" formatCode="General">
                  <c:v>2.07642530570604</c:v>
                </c:pt>
                <c:pt idx="8770" formatCode="General">
                  <c:v>2.0764586878904399</c:v>
                </c:pt>
                <c:pt idx="8771" formatCode="General">
                  <c:v>2.0764981241462701</c:v>
                </c:pt>
                <c:pt idx="8772" formatCode="General">
                  <c:v>2.0765440367356698</c:v>
                </c:pt>
                <c:pt idx="8773" formatCode="General">
                  <c:v>2.0765968074059198</c:v>
                </c:pt>
                <c:pt idx="8774" formatCode="General">
                  <c:v>2.0766567748031899</c:v>
                </c:pt>
                <c:pt idx="8775" formatCode="General">
                  <c:v>2.0767242321135102</c:v>
                </c:pt>
                <c:pt idx="8776" formatCode="General">
                  <c:v>2.07679942493822</c:v>
                </c:pt>
                <c:pt idx="8777" formatCode="General">
                  <c:v>2.07688254941365</c:v>
                </c:pt>
                <c:pt idx="8778" formatCode="General">
                  <c:v>2.0769737505868902</c:v>
                </c:pt>
                <c:pt idx="8779" formatCode="General">
                  <c:v>2.0770731210619302</c:v>
                </c:pt>
                <c:pt idx="8780" formatCode="General">
                  <c:v>2.0771806999326201</c:v>
                </c:pt>
                <c:pt idx="8781" formatCode="General">
                  <c:v>2.0772964720209899</c:v>
                </c:pt>
                <c:pt idx="8782" formatCode="General">
                  <c:v>2.07742036744065</c:v>
                </c:pt>
                <c:pt idx="8783" formatCode="General">
                  <c:v>2.07755226150609</c:v>
                </c:pt>
                <c:pt idx="8784" formatCode="General">
                  <c:v>2.0776919750088298</c:v>
                </c:pt>
                <c:pt idx="8785" formatCode="General">
                  <c:v>2.0778392748806001</c:v>
                </c:pt>
                <c:pt idx="8786" formatCode="General">
                  <c:v>2.0779938752622602</c:v>
                </c:pt>
                <c:pt idx="8787" formatCode="General">
                  <c:v>2.0781554389943002</c:v>
                </c:pt>
                <c:pt idx="8788" formatCode="General">
                  <c:v>2.0783235795414599</c:v>
                </c:pt>
                <c:pt idx="8789" formatCode="General">
                  <c:v>2.0784978633590301</c:v>
                </c:pt>
                <c:pt idx="8790" formatCode="General">
                  <c:v>2.0786778127034</c:v>
                </c:pt>
                <c:pt idx="8791" formatCode="General">
                  <c:v>2.07886290888263</c:v>
                </c:pt>
                <c:pt idx="8792" formatCode="General">
                  <c:v>2.07905259593689</c:v>
                </c:pt>
                <c:pt idx="8793" formatCode="General">
                  <c:v>2.0792462847307398</c:v>
                </c:pt>
                <c:pt idx="8794" formatCode="General">
                  <c:v>2.0794433574327802</c:v>
                </c:pt>
                <c:pt idx="8795" formatCode="General">
                  <c:v>2.0796431723508002</c:v>
                </c:pt>
                <c:pt idx="8796" formatCode="General">
                  <c:v>2.07984506908404</c:v>
                </c:pt>
                <c:pt idx="8797" formatCode="General">
                  <c:v>2.08004837394803</c:v>
                </c:pt>
                <c:pt idx="8798" formatCode="General">
                  <c:v>2.0802524056217799</c:v>
                </c:pt>
                <c:pt idx="8799" formatCode="General">
                  <c:v>2.0804564809625501</c:v>
                </c:pt>
                <c:pt idx="8800" formatCode="General">
                  <c:v>2.0806599209289698</c:v>
                </c:pt>
                <c:pt idx="8801" formatCode="General">
                  <c:v>2.0808620565505902</c:v>
                </c:pt>
                <c:pt idx="8802" formatCode="General">
                  <c:v>2.0810622348788499</c:v>
                </c:pt>
                <c:pt idx="8803" formatCode="General">
                  <c:v>2.08125982485338</c:v>
                </c:pt>
                <c:pt idx="8804" formatCode="General">
                  <c:v>2.0814542230163902</c:v>
                </c:pt>
                <c:pt idx="8805" formatCode="General">
                  <c:v>2.0816448590081</c:v>
                </c:pt>
                <c:pt idx="8806" formatCode="General">
                  <c:v>2.0818312007771702</c:v>
                </c:pt>
                <c:pt idx="8807" formatCode="General">
                  <c:v>2.08201275944197</c:v>
                </c:pt>
                <c:pt idx="8808" formatCode="General">
                  <c:v>2.0821890937417802</c:v>
                </c:pt>
                <c:pt idx="8809" formatCode="General">
                  <c:v>2.0823598140209998</c:v>
                </c:pt>
                <c:pt idx="8810" formatCode="General">
                  <c:v>2.08252458569509</c:v>
                </c:pt>
                <c:pt idx="8811" formatCode="General">
                  <c:v>2.0826831321534902</c:v>
                </c:pt>
                <c:pt idx="8812" formatCode="General">
                  <c:v>2.0828352370625201</c:v>
                </c:pt>
                <c:pt idx="8813" formatCode="General">
                  <c:v>2.0829807460402598</c:v>
                </c:pt>
                <c:pt idx="8814" formatCode="General">
                  <c:v>2.0831195676849901</c:v>
                </c:pt>
                <c:pt idx="8815" formatCode="General">
                  <c:v>2.0832516739490301</c:v>
                </c:pt>
                <c:pt idx="8816" formatCode="General">
                  <c:v>2.08337709986071</c:v>
                </c:pt>
                <c:pt idx="8817" formatCode="General">
                  <c:v>2.08349594260747</c:v>
                </c:pt>
                <c:pt idx="8818" formatCode="General">
                  <c:v>2.0836083600037099</c:v>
                </c:pt>
                <c:pt idx="8819" formatCode="General">
                  <c:v>2.0837145683762799</c:v>
                </c:pt>
                <c:pt idx="8820" formatCode="General">
                  <c:v>2.0838148399092198</c:v>
                </c:pt>
                <c:pt idx="8821" formatCode="General">
                  <c:v>2.0839094994965501</c:v>
                </c:pt>
                <c:pt idx="8822" formatCode="General">
                  <c:v>2.08399892115757</c:v>
                </c:pt>
                <c:pt idx="8823" formatCode="General">
                  <c:v>2.0840835240736602</c:v>
                </c:pt>
                <c:pt idx="8824" formatCode="General">
                  <c:v>2.0841637683075098</c:v>
                </c:pt>
                <c:pt idx="8825" formatCode="General">
                  <c:v>2.0842401502670498</c:v>
                </c:pt>
                <c:pt idx="8826" formatCode="General">
                  <c:v>2.0843131979752898</c:v>
                </c:pt>
                <c:pt idx="8827" formatCode="General">
                  <c:v>2.0843834662053</c:v>
                </c:pt>
                <c:pt idx="8828" formatCode="General">
                  <c:v>2.0844517039184098</c:v>
                </c:pt>
                <c:pt idx="8829" formatCode="General">
                  <c:v>2.08451816111201</c:v>
                </c:pt>
                <c:pt idx="8830" formatCode="General">
                  <c:v>2.08458361415259</c:v>
                </c:pt>
                <c:pt idx="8831" formatCode="General">
                  <c:v>2.08464867532297</c:v>
                </c:pt>
                <c:pt idx="8832" formatCode="General">
                  <c:v>2.08471395909493</c:v>
                </c:pt>
                <c:pt idx="8833" formatCode="General">
                  <c:v>2.08478007745417</c:v>
                </c:pt>
                <c:pt idx="8834" formatCode="General">
                  <c:v>2.0848476353729799</c:v>
                </c:pt>
                <c:pt idx="8835" formatCode="General">
                  <c:v>2.0849172264488498</c:v>
                </c:pt>
                <c:pt idx="8836" formatCode="General">
                  <c:v>2.0849894287234298</c:v>
                </c:pt>
                <c:pt idx="8837" formatCode="General">
                  <c:v>2.0850648006916801</c:v>
                </c:pt>
                <c:pt idx="8838" formatCode="General">
                  <c:v>2.0851438775081901</c:v>
                </c:pt>
                <c:pt idx="8839" formatCode="General">
                  <c:v>2.0852271673952298</c:v>
                </c:pt>
                <c:pt idx="8840" formatCode="General">
                  <c:v>2.0853151482555501</c:v>
                </c:pt>
                <c:pt idx="8841" formatCode="General">
                  <c:v>2.0854082644918499</c:v>
                </c:pt>
                <c:pt idx="8842" formatCode="General">
                  <c:v>2.08550692403522</c:v>
                </c:pt>
                <c:pt idx="8843" formatCode="General">
                  <c:v>2.0856114955849998</c:v>
                </c:pt>
                <c:pt idx="8844" formatCode="General">
                  <c:v>2.0857223060640502</c:v>
                </c:pt>
                <c:pt idx="8845" formatCode="General">
                  <c:v>2.08583963829494</c:v>
                </c:pt>
                <c:pt idx="8846" formatCode="General">
                  <c:v>2.0859637289047499</c:v>
                </c:pt>
                <c:pt idx="8847" formatCode="General">
                  <c:v>2.0860947664685998</c:v>
                </c:pt>
                <c:pt idx="8848" formatCode="General">
                  <c:v>2.0862328899043301</c:v>
                </c:pt>
                <c:pt idx="8849" formatCode="General">
                  <c:v>2.0863781871335099</c:v>
                </c:pt>
                <c:pt idx="8850" formatCode="General">
                  <c:v>2.0865306940260702</c:v>
                </c:pt>
                <c:pt idx="8851" formatCode="General">
                  <c:v>2.0866903936476802</c:v>
                </c:pt>
                <c:pt idx="8852" formatCode="General">
                  <c:v>2.0868572158307499</c:v>
                </c:pt>
                <c:pt idx="8853" formatCode="General">
                  <c:v>2.0870310370901799</c:v>
                </c:pt>
                <c:pt idx="8854" formatCode="General">
                  <c:v>2.08721168090513</c:v>
                </c:pt>
                <c:pt idx="8855" formatCode="General">
                  <c:v>2.0873989183870401</c:v>
                </c:pt>
                <c:pt idx="8856" formatCode="General">
                  <c:v>2.0875924693517001</c:v>
                </c:pt>
                <c:pt idx="8857" formatCode="General">
                  <c:v>2.0877920038104198</c:v>
                </c:pt>
                <c:pt idx="8858" formatCode="General">
                  <c:v>2.0879971438909002</c:v>
                </c:pt>
                <c:pt idx="8859" formatCode="General">
                  <c:v>2.0882074661934702</c:v>
                </c:pt>
                <c:pt idx="8860" formatCode="General">
                  <c:v>2.0884225045822902</c:v>
                </c:pt>
                <c:pt idx="8861" formatCode="General">
                  <c:v>2.0886417534050401</c:v>
                </c:pt>
                <c:pt idx="8862" formatCode="General">
                  <c:v>2.0888646711272201</c:v>
                </c:pt>
                <c:pt idx="8863" formatCode="General">
                  <c:v>2.0890906843607402</c:v>
                </c:pt>
                <c:pt idx="8864" formatCode="General">
                  <c:v>2.0893191922591901</c:v>
                </c:pt>
                <c:pt idx="8865" formatCode="General">
                  <c:v>2.0895495712458598</c:v>
                </c:pt>
                <c:pt idx="8866" formatCode="General">
                  <c:v>2.08978118003439</c:v>
                </c:pt>
                <c:pt idx="8867" formatCode="General">
                  <c:v>2.0900133648966701</c:v>
                </c:pt>
                <c:pt idx="8868" formatCode="General">
                  <c:v>2.0902454651276798</c:v>
                </c:pt>
                <c:pt idx="8869" formatCode="General">
                  <c:v>2.0904768186535199</c:v>
                </c:pt>
                <c:pt idx="8870" formatCode="General">
                  <c:v>2.0907067677254898</c:v>
                </c:pt>
                <c:pt idx="8871" formatCode="General">
                  <c:v>2.0909346646409901</c:v>
                </c:pt>
                <c:pt idx="8872" formatCode="General">
                  <c:v>2.09115987743048</c:v>
                </c:pt>
                <c:pt idx="8873" formatCode="General">
                  <c:v>2.0913817954491201</c:v>
                </c:pt>
                <c:pt idx="8874" formatCode="General">
                  <c:v>2.0915998348112099</c:v>
                </c:pt>
                <c:pt idx="8875" formatCode="General">
                  <c:v>2.0918134436068998</c:v>
                </c:pt>
                <c:pt idx="8876" formatCode="General">
                  <c:v>2.0920221068410898</c:v>
                </c:pt>
                <c:pt idx="8877" formatCode="General">
                  <c:v>2.0922253510373299</c:v>
                </c:pt>
                <c:pt idx="8878" formatCode="General">
                  <c:v>2.09242274845198</c:v>
                </c:pt>
                <c:pt idx="8879" formatCode="General">
                  <c:v>2.09261392084783</c:v>
                </c:pt>
                <c:pt idx="8880" formatCode="General">
                  <c:v>2.0927985427812401</c:v>
                </c:pt>
                <c:pt idx="8881" formatCode="General">
                  <c:v>2.0929763443624498</c:v>
                </c:pt>
                <c:pt idx="8882" formatCode="General">
                  <c:v>2.0931471134555601</c:v>
                </c:pt>
                <c:pt idx="8883" formatCode="General">
                  <c:v>2.0933106972920599</c:v>
                </c:pt>
                <c:pt idx="8884" formatCode="General">
                  <c:v>2.0934670034804199</c:v>
                </c:pt>
                <c:pt idx="8885" formatCode="General">
                  <c:v>2.0936160004031001</c:v>
                </c:pt>
                <c:pt idx="8886" formatCode="General">
                  <c:v>2.09375771700156</c:v>
                </c:pt>
                <c:pt idx="8887" formatCode="General">
                  <c:v>2.09389224195961</c:v>
                </c:pt>
                <c:pt idx="8888" formatCode="General">
                  <c:v>2.0940197223044601</c:v>
                </c:pt>
                <c:pt idx="8889" formatCode="General">
                  <c:v>2.0941403614538001</c:v>
                </c:pt>
                <c:pt idx="8890" formatCode="General">
                  <c:v>2.0942544167451298</c:v>
                </c:pt>
                <c:pt idx="8891" formatCode="General">
                  <c:v>2.0943621964907799</c:v>
                </c:pt>
                <c:pt idx="8892" formatCode="General">
                  <c:v>2.09446405660771</c:v>
                </c:pt>
                <c:pt idx="8893" formatCode="General">
                  <c:v>2.0945603968756901</c:v>
                </c:pt>
                <c:pt idx="8894" formatCode="General">
                  <c:v>2.09465165688023</c:v>
                </c:pt>
                <c:pt idx="8895" formatCode="General">
                  <c:v>2.0947383116982601</c:v>
                </c:pt>
                <c:pt idx="8896" formatCode="General">
                  <c:v>2.0948208673844202</c:v>
                </c:pt>
                <c:pt idx="8897" formatCode="General">
                  <c:v>2.0948998563141901</c:v>
                </c:pt>
                <c:pt idx="8898" formatCode="General">
                  <c:v>2.09497583243785</c:v>
                </c:pt>
                <c:pt idx="8899" formatCode="General">
                  <c:v>2.0950493664951999</c:v>
                </c:pt>
                <c:pt idx="8900" formatCode="General">
                  <c:v>2.0951210412366299</c:v>
                </c:pt>
                <c:pt idx="8901" formatCode="General">
                  <c:v>2.0951914466911399</c:v>
                </c:pt>
                <c:pt idx="8902" formatCode="General">
                  <c:v>2.0952611755163999</c:v>
                </c:pt>
                <c:pt idx="8903" formatCode="General">
                  <c:v>2.0953309670028202</c:v>
                </c:pt>
                <c:pt idx="8904" formatCode="General">
                  <c:v>2.0954011098617298</c:v>
                </c:pt>
                <c:pt idx="8905" formatCode="General">
                  <c:v>2.0954723251897001</c:v>
                </c:pt>
                <c:pt idx="8906" formatCode="General">
                  <c:v>2.09554517222979</c:v>
                </c:pt>
                <c:pt idx="8907" formatCode="General">
                  <c:v>2.09562019169375</c:v>
                </c:pt>
                <c:pt idx="8908" formatCode="General">
                  <c:v>2.0956979020545301</c:v>
                </c:pt>
                <c:pt idx="8909" formatCode="General">
                  <c:v>2.09577879603233</c:v>
                </c:pt>
                <c:pt idx="8910" formatCode="General">
                  <c:v>2.09586333727774</c:v>
                </c:pt>
                <c:pt idx="8911" formatCode="General">
                  <c:v>2.0959519572545</c:v>
                </c:pt>
                <c:pt idx="8912" formatCode="General">
                  <c:v>2.0960450523243899</c:v>
                </c:pt>
                <c:pt idx="8913" formatCode="General">
                  <c:v>2.0961429810375001</c:v>
                </c:pt>
                <c:pt idx="8914" formatCode="General">
                  <c:v>2.0962460616321699</c:v>
                </c:pt>
                <c:pt idx="8915" formatCode="General">
                  <c:v>2.0963545697508299</c:v>
                </c:pt>
                <c:pt idx="8916" formatCode="General">
                  <c:v>2.09646873638013</c:v>
                </c:pt>
                <c:pt idx="8917" formatCode="General">
                  <c:v>2.0965887460261698</c:v>
                </c:pt>
                <c:pt idx="8918" formatCode="General">
                  <c:v>2.0967147351381299</c:v>
                </c:pt>
                <c:pt idx="8919" formatCode="General">
                  <c:v>2.09684679079631</c:v>
                </c:pt>
                <c:pt idx="8920" formatCode="General">
                  <c:v>2.0969849496823199</c:v>
                </c:pt>
                <c:pt idx="8921" formatCode="General">
                  <c:v>2.0971291973514399</c:v>
                </c:pt>
                <c:pt idx="8922" formatCode="General">
                  <c:v>2.0972794678279101</c:v>
                </c:pt>
                <c:pt idx="8923" formatCode="General">
                  <c:v>2.0974356435444501</c:v>
                </c:pt>
                <c:pt idx="8924" formatCode="General">
                  <c:v>2.0975975556466402</c:v>
                </c:pt>
                <c:pt idx="8925" formatCode="General">
                  <c:v>2.0977649846811701</c:v>
                </c:pt>
                <c:pt idx="8926" formatCode="General">
                  <c:v>2.0979376616846102</c:v>
                </c:pt>
                <c:pt idx="8927" formatCode="General">
                  <c:v>2.0981152696852798</c:v>
                </c:pt>
                <c:pt idx="8928" formatCode="General">
                  <c:v>2.09829744562655</c:v>
                </c:pt>
                <c:pt idx="8929" formatCode="General">
                  <c:v>2.0984837827142901</c:v>
                </c:pt>
                <c:pt idx="8930" formatCode="General">
                  <c:v>2.0986738331850701</c:v>
                </c:pt>
                <c:pt idx="8931" formatCode="General">
                  <c:v>2.09886711148524</c:v>
                </c:pt>
                <c:pt idx="8932" formatCode="General">
                  <c:v>2.0990630978443199</c:v>
                </c:pt>
                <c:pt idx="8933" formatCode="General">
                  <c:v>2.0992612422193102</c:v>
                </c:pt>
                <c:pt idx="8934" formatCode="General">
                  <c:v>2.0994609685802699</c:v>
                </c:pt>
                <c:pt idx="8935" formatCode="General">
                  <c:v>2.0996616795015899</c:v>
                </c:pt>
                <c:pt idx="8936" formatCode="General">
                  <c:v>2.0998627610178602</c:v>
                </c:pt>
                <c:pt idx="8937" formatCode="General">
                  <c:v>2.1000635876992502</c:v>
                </c:pt>
                <c:pt idx="8938" formatCode="General">
                  <c:v>2.1002635278971198</c:v>
                </c:pt>
                <c:pt idx="8939" formatCode="General">
                  <c:v>2.1004619491079799</c:v>
                </c:pt>
                <c:pt idx="8940" formatCode="General">
                  <c:v>2.1006582234019202</c:v>
                </c:pt>
                <c:pt idx="8941" formatCode="General">
                  <c:v>2.10085173286028</c:v>
                </c:pt>
                <c:pt idx="8942" formatCode="General">
                  <c:v>2.1010418749664002</c:v>
                </c:pt>
                <c:pt idx="8943" formatCode="General">
                  <c:v>2.1012280678939401</c:v>
                </c:pt>
                <c:pt idx="8944" formatCode="General">
                  <c:v>2.1014097556367601</c:v>
                </c:pt>
                <c:pt idx="8945" formatCode="General">
                  <c:v>2.1015864129262498</c:v>
                </c:pt>
                <c:pt idx="8946" formatCode="General">
                  <c:v>2.1017575498828198</c:v>
                </c:pt>
                <c:pt idx="8947" formatCode="General">
                  <c:v>2.1019227163504999</c:v>
                </c:pt>
                <c:pt idx="8948" formatCode="General">
                  <c:v>2.1020815058661499</c:v>
                </c:pt>
                <c:pt idx="8949" formatCode="General">
                  <c:v>2.1022335592179999</c:v>
                </c:pt>
                <c:pt idx="8950" formatCode="General">
                  <c:v>2.1023785675520901</c:v>
                </c:pt>
                <c:pt idx="8951" formatCode="General">
                  <c:v>2.1025162749901001</c:v>
                </c:pt>
                <c:pt idx="8952" formatCode="General">
                  <c:v>2.1026464807273699</c:v>
                </c:pt>
                <c:pt idx="8953" formatCode="General">
                  <c:v>2.1027690405864901</c:v>
                </c:pt>
                <c:pt idx="8954" formatCode="General">
                  <c:v>2.1028838680089099</c:v>
                </c:pt>
                <c:pt idx="8955" formatCode="General">
                  <c:v>2.1029909344745898</c:v>
                </c:pt>
                <c:pt idx="8956" formatCode="General">
                  <c:v>2.1030902693482099</c:v>
                </c:pt>
                <c:pt idx="8957" formatCode="General">
                  <c:v>2.1031819591587202</c:v>
                </c:pt>
                <c:pt idx="8958" formatCode="General">
                  <c:v>2.10326614632769</c:v>
                </c:pt>
                <c:pt idx="8959" formatCode="General">
                  <c:v>2.10334302737003</c:v>
                </c:pt>
                <c:pt idx="8960" formatCode="General">
                  <c:v>2.1034128505984602</c:v>
                </c:pt>
                <c:pt idx="8961" formatCode="General">
                  <c:v>2.1034759133699401</c:v>
                </c:pt>
                <c:pt idx="8962" formatCode="General">
                  <c:v>2.1035325589183702</c:v>
                </c:pt>
                <c:pt idx="8963" formatCode="General">
                  <c:v>2.1035831728224199</c:v>
                </c:pt>
                <c:pt idx="8964" formatCode="General">
                  <c:v>2.1036281791606801</c:v>
                </c:pt>
                <c:pt idx="8965" formatCode="General">
                  <c:v>2.1036680364085001</c:v>
                </c:pt>
                <c:pt idx="8966" formatCode="General">
                  <c:v>2.1037032331312799</c:v>
                </c:pt>
                <c:pt idx="8967" formatCode="General">
                  <c:v>2.1037342835280399</c:v>
                </c:pt>
                <c:pt idx="8968" formatCode="General">
                  <c:v>2.1037617228774299</c:v>
                </c:pt>
                <c:pt idx="8969" formatCode="General">
                  <c:v>2.1037861029348202</c:v>
                </c:pt>
                <c:pt idx="8970" formatCode="General">
                  <c:v>2.1038079873253501</c:v>
                </c:pt>
                <c:pt idx="8971" formatCode="General">
                  <c:v>2.1038279469731198</c:v>
                </c:pt>
                <c:pt idx="8972" formatCode="General">
                  <c:v>2.10384655560157</c:v>
                </c:pt>
                <c:pt idx="8973" formatCode="General">
                  <c:v>2.1038643853350698</c:v>
                </c:pt>
                <c:pt idx="8974" formatCode="General">
                  <c:v>2.1038820024262699</c:v>
                </c:pt>
                <c:pt idx="8975" formatCode="General">
                  <c:v>2.1038999631291602</c:v>
                </c:pt>
                <c:pt idx="8976" formatCode="General">
                  <c:v>2.1039188097331301</c:v>
                </c:pt>
                <c:pt idx="8977" formatCode="General">
                  <c:v>2.10393906676937</c:v>
                </c:pt>
                <c:pt idx="8978" formatCode="General">
                  <c:v>2.10396136670649</c:v>
                </c:pt>
                <c:pt idx="8979" formatCode="General">
                  <c:v>2.1039859306402602</c:v>
                </c:pt>
                <c:pt idx="8980" formatCode="General">
                  <c:v>2.1040133368912701</c:v>
                </c:pt>
                <c:pt idx="8981" formatCode="General">
                  <c:v>2.10404400471241</c:v>
                </c:pt>
                <c:pt idx="8982" formatCode="General">
                  <c:v>2.1040783194350698</c:v>
                </c:pt>
                <c:pt idx="8983" formatCode="General">
                  <c:v>2.1041166298246998</c:v>
                </c:pt>
                <c:pt idx="8984" formatCode="General">
                  <c:v>2.1041592456425202</c:v>
                </c:pt>
                <c:pt idx="8985" formatCode="General">
                  <c:v>2.10420643542043</c:v>
                </c:pt>
                <c:pt idx="8986" formatCode="General">
                  <c:v>2.10425842445835</c:v>
                </c:pt>
                <c:pt idx="8987" formatCode="General">
                  <c:v>2.10431539305561</c:v>
                </c:pt>
                <c:pt idx="8988" formatCode="General">
                  <c:v>2.10437747499049</c:v>
                </c:pt>
                <c:pt idx="8989" formatCode="General">
                  <c:v>2.1044447562644399</c:v>
                </c:pt>
                <c:pt idx="8990" formatCode="General">
                  <c:v>2.1045172741292202</c:v>
                </c:pt>
                <c:pt idx="8991" formatCode="General">
                  <c:v>2.1045950164167402</c:v>
                </c:pt>
                <c:pt idx="8992" formatCode="General">
                  <c:v>2.1046779211922</c:v>
                </c:pt>
                <c:pt idx="8993" formatCode="General">
                  <c:v>2.1047658767508701</c:v>
                </c:pt>
                <c:pt idx="8994" formatCode="General">
                  <c:v>2.1048587219777</c:v>
                </c:pt>
                <c:pt idx="8995" formatCode="General">
                  <c:v>2.1049562470871299</c:v>
                </c:pt>
                <c:pt idx="8996" formatCode="General">
                  <c:v>2.1050581947570799</c:v>
                </c:pt>
                <c:pt idx="8997" formatCode="General">
                  <c:v>2.1051642616670798</c:v>
                </c:pt>
                <c:pt idx="8998" formatCode="General">
                  <c:v>2.1052741004457198</c:v>
                </c:pt>
                <c:pt idx="8999" formatCode="General">
                  <c:v>2.1053873220267998</c:v>
                </c:pt>
                <c:pt idx="9000" formatCode="General">
                  <c:v>2.1055034984074599</c:v>
                </c:pt>
                <c:pt idx="9001" formatCode="General">
                  <c:v>2.1056221657952001</c:v>
                </c:pt>
                <c:pt idx="9002" formatCode="General">
                  <c:v>2.1057428281242898</c:v>
                </c:pt>
                <c:pt idx="9003" formatCode="General">
                  <c:v>2.1058649609159099</c:v>
                </c:pt>
                <c:pt idx="9004" formatCode="General">
                  <c:v>2.1059880154505</c:v>
                </c:pt>
                <c:pt idx="9005" formatCode="General">
                  <c:v>2.1061114232157099</c:v>
                </c:pt>
                <c:pt idx="9006" formatCode="General">
                  <c:v>2.1062346005891599</c:v>
                </c:pt>
                <c:pt idx="9007" formatCode="General">
                  <c:v>2.1063569537112201</c:v>
                </c:pt>
                <c:pt idx="9008" formatCode="General">
                  <c:v>2.10647788350084</c:v>
                </c:pt>
                <c:pt idx="9009" formatCode="General">
                  <c:v>2.10659679076513</c:v>
                </c:pt>
                <c:pt idx="9010" formatCode="General">
                  <c:v>2.10671308135261</c:v>
                </c:pt>
                <c:pt idx="9011" formatCode="General">
                  <c:v>2.1068261712992</c:v>
                </c:pt>
                <c:pt idx="9012" formatCode="General">
                  <c:v>2.10693549191648</c:v>
                </c:pt>
                <c:pt idx="9013" formatCode="General">
                  <c:v>2.1070404947717698</c:v>
                </c:pt>
                <c:pt idx="9014" formatCode="General">
                  <c:v>2.1071406565108002</c:v>
                </c:pt>
                <c:pt idx="9015" formatCode="General">
                  <c:v>2.1072354834746099</c:v>
                </c:pt>
                <c:pt idx="9016" formatCode="General">
                  <c:v>2.1073245160638798</c:v>
                </c:pt>
                <c:pt idx="9017" formatCode="General">
                  <c:v>2.1074073328053502</c:v>
                </c:pt>
                <c:pt idx="9018" formatCode="General">
                  <c:v>2.1074835540774899</c:v>
                </c:pt>
                <c:pt idx="9019" formatCode="General">
                  <c:v>2.1075528454546499</c:v>
                </c:pt>
                <c:pt idx="9020" formatCode="General">
                  <c:v>2.1076149206323902</c:v>
                </c:pt>
                <c:pt idx="9021" formatCode="General">
                  <c:v>2.1076695439002102</c:v>
                </c:pt>
                <c:pt idx="9022" formatCode="General">
                  <c:v>2.1077165321324598</c:v>
                </c:pt>
                <c:pt idx="9023" formatCode="General">
                  <c:v>2.1077557562735501</c:v>
                </c:pt>
                <c:pt idx="9024" formatCode="General">
                  <c:v>2.1077871422993701</c:v>
                </c:pt>
                <c:pt idx="9025" formatCode="General">
                  <c:v>2.1078106716437901</c:v>
                </c:pt>
                <c:pt idx="9026" formatCode="General">
                  <c:v>2.1078263810862699</c:v>
                </c:pt>
                <c:pt idx="9027" formatCode="General">
                  <c:v>2.10783436210441</c:v>
                </c:pt>
                <c:pt idx="9028" formatCode="General">
                  <c:v>2.1078347597030298</c:v>
                </c:pt>
                <c:pt idx="9029" formatCode="General">
                  <c:v>2.10782777073941</c:v>
                </c:pt>
                <c:pt idx="9030" formatCode="General">
                  <c:v>2.1078136417717301</c:v>
                </c:pt>
                <c:pt idx="9031" formatCode="General">
                  <c:v>2.1077926664645701</c:v>
                </c:pt>
                <c:pt idx="9032" formatCode="General">
                  <c:v>2.1077651825915402</c:v>
                </c:pt>
                <c:pt idx="9033" formatCode="General">
                  <c:v>2.1077315686800699</c:v>
                </c:pt>
                <c:pt idx="9034" formatCode="General">
                  <c:v>2.1076922403468301</c:v>
                </c:pt>
                <c:pt idx="9035" formatCode="General">
                  <c:v>2.10764764637528</c:v>
                </c:pt>
                <c:pt idx="9036" formatCode="General">
                  <c:v>2.1075982645871498</c:v>
                </c:pt>
                <c:pt idx="9037" formatCode="General">
                  <c:v>2.1075445975599201</c:v>
                </c:pt>
                <c:pt idx="9038" formatCode="General">
                  <c:v>2.1074871682404401</c:v>
                </c:pt>
                <c:pt idx="9039" formatCode="General">
                  <c:v>2.1074265155023801</c:v>
                </c:pt>
                <c:pt idx="9040" formatCode="General">
                  <c:v>2.1073631896913798</c:v>
                </c:pt>
                <c:pt idx="9041" formatCode="General">
                  <c:v>2.10729774819773</c:v>
                </c:pt>
                <c:pt idx="9042" formatCode="General">
                  <c:v>2.10723075109133</c:v>
                </c:pt>
                <c:pt idx="9043" formatCode="General">
                  <c:v>2.1071627568489402</c:v>
                </c:pt>
                <c:pt idx="9044" formatCode="General">
                  <c:v>2.1070943181986999</c:v>
                </c:pt>
                <c:pt idx="9045" formatCode="General">
                  <c:v>2.1070259781019298</c:v>
                </c:pt>
                <c:pt idx="9046" formatCode="General">
                  <c:v>2.1069582658880899</c:v>
                </c:pt>
                <c:pt idx="9047" formatCode="General">
                  <c:v>2.10689169355493</c:v>
                </c:pt>
                <c:pt idx="9048" formatCode="General">
                  <c:v>2.1068267522425401</c:v>
                </c:pt>
                <c:pt idx="9049" formatCode="General">
                  <c:v>2.10676390888794</c:v>
                </c:pt>
                <c:pt idx="9050" formatCode="General">
                  <c:v>2.1067036030650801</c:v>
                </c:pt>
                <c:pt idx="9051" formatCode="General">
                  <c:v>2.1066462440144198</c:v>
                </c:pt>
                <c:pt idx="9052" formatCode="General">
                  <c:v>2.1065922078663002</c:v>
                </c:pt>
                <c:pt idx="9053" formatCode="General">
                  <c:v>2.1065419487507402</c:v>
                </c:pt>
                <c:pt idx="9054" formatCode="General">
                  <c:v>2.1064955430052299</c:v>
                </c:pt>
                <c:pt idx="9055" formatCode="General">
                  <c:v>2.10645336517962</c:v>
                </c:pt>
                <c:pt idx="9056" formatCode="General">
                  <c:v>2.1064156352778398</c:v>
                </c:pt>
                <c:pt idx="9057" formatCode="General">
                  <c:v>2.10638252944565</c:v>
                </c:pt>
                <c:pt idx="9058" formatCode="General">
                  <c:v>2.1063541785203599</c:v>
                </c:pt>
                <c:pt idx="9059" formatCode="General">
                  <c:v>2.1063306668479198</c:v>
                </c:pt>
                <c:pt idx="9060" formatCode="General">
                  <c:v>2.1063120313855901</c:v>
                </c:pt>
                <c:pt idx="9061" formatCode="General">
                  <c:v>2.10629826110975</c:v>
                </c:pt>
                <c:pt idx="9062" formatCode="General">
                  <c:v>2.1062892967483098</c:v>
                </c:pt>
                <c:pt idx="9063" formatCode="General">
                  <c:v>2.1062850308565801</c:v>
                </c:pt>
                <c:pt idx="9064" formatCode="General">
                  <c:v>2.1062853082542001</c:v>
                </c:pt>
                <c:pt idx="9065" formatCode="General">
                  <c:v>2.1062899268376301</c:v>
                </c:pt>
                <c:pt idx="9066" formatCode="General">
                  <c:v>2.1062986387796401</c:v>
                </c:pt>
                <c:pt idx="9067" formatCode="General">
                  <c:v>2.10631115212249</c:v>
                </c:pt>
                <c:pt idx="9068" formatCode="General">
                  <c:v>2.1063271327666602</c:v>
                </c:pt>
                <c:pt idx="9069" formatCode="General">
                  <c:v>2.1063462068510499</c:v>
                </c:pt>
                <c:pt idx="9070" formatCode="General">
                  <c:v>2.1063679635148498</c:v>
                </c:pt>
                <c:pt idx="9071" formatCode="General">
                  <c:v>2.1063919580248598</c:v>
                </c:pt>
                <c:pt idx="9072" formatCode="General">
                  <c:v>2.1064177152463901</c:v>
                </c:pt>
                <c:pt idx="9073" formatCode="General">
                  <c:v>2.1064447334301701</c:v>
                </c:pt>
                <c:pt idx="9074" formatCode="General">
                  <c:v>2.1064724882824502</c:v>
                </c:pt>
                <c:pt idx="9075" formatCode="General">
                  <c:v>2.1065004372816198</c:v>
                </c:pt>
                <c:pt idx="9076" formatCode="General">
                  <c:v>2.1065280242007498</c:v>
                </c:pt>
                <c:pt idx="9077" formatCode="General">
                  <c:v>2.1065546837930298</c:v>
                </c:pt>
                <c:pt idx="9078" formatCode="General">
                  <c:v>2.1065798465950798</c:v>
                </c:pt>
                <c:pt idx="9079" formatCode="General">
                  <c:v>2.1066029438023901</c:v>
                </c:pt>
                <c:pt idx="9080" formatCode="General">
                  <c:v>2.1066234121702299</c:v>
                </c:pt>
                <c:pt idx="9081" formatCode="General">
                  <c:v>2.1066406988940201</c:v>
                </c:pt>
                <c:pt idx="9082" formatCode="General">
                  <c:v>2.10665426642342</c:v>
                </c:pt>
                <c:pt idx="9083" formatCode="General">
                  <c:v>2.1066635971652001</c:v>
                </c:pt>
                <c:pt idx="9084" formatCode="General">
                  <c:v>2.1066681980310702</c:v>
                </c:pt>
                <c:pt idx="9085" formatCode="General">
                  <c:v>2.10666760478763</c:v>
                </c:pt>
                <c:pt idx="9086" formatCode="General">
                  <c:v>2.1066613861669601</c:v>
                </c:pt>
                <c:pt idx="9087" formatCode="General">
                  <c:v>2.1066491476975302</c:v>
                </c:pt>
                <c:pt idx="9088" formatCode="General">
                  <c:v>2.1066305352167398</c:v>
                </c:pt>
                <c:pt idx="9089" formatCode="General">
                  <c:v>2.1066052380284201</c:v>
                </c:pt>
                <c:pt idx="9090" formatCode="General">
                  <c:v>2.1065729916705802</c:v>
                </c:pt>
                <c:pt idx="9091" formatCode="General">
                  <c:v>2.10653358026204</c:v>
                </c:pt>
                <c:pt idx="9092" formatCode="General">
                  <c:v>2.10648683839969</c:v>
                </c:pt>
                <c:pt idx="9093" formatCode="General">
                  <c:v>2.1064326525829098</c:v>
                </c:pt>
                <c:pt idx="9094" formatCode="General">
                  <c:v>2.1063709621464399</c:v>
                </c:pt>
                <c:pt idx="9095" formatCode="General">
                  <c:v>2.1063017596892299</c:v>
                </c:pt>
                <c:pt idx="9096" formatCode="General">
                  <c:v>2.1062250909931701</c:v>
                </c:pt>
                <c:pt idx="9097" formatCode="General">
                  <c:v>2.1061410544329502</c:v>
                </c:pt>
                <c:pt idx="9098" formatCode="General">
                  <c:v>2.1060497998856902</c:v>
                </c:pt>
                <c:pt idx="9099" formatCode="General">
                  <c:v>2.1059515271564</c:v>
                </c:pt>
                <c:pt idx="9100" formatCode="General">
                  <c:v>2.1058464839430799</c:v>
                </c:pt>
                <c:pt idx="9101" formatCode="General">
                  <c:v>2.1057349633717601</c:v>
                </c:pt>
                <c:pt idx="9102" formatCode="General">
                  <c:v>2.1056173011380799</c:v>
                </c:pt>
                <c:pt idx="9103" formatCode="General">
                  <c:v>2.1054938722975001</c:v>
                </c:pt>
                <c:pt idx="9104" formatCode="General">
                  <c:v>2.10536508774954</c:v>
                </c:pt>
                <c:pt idx="9105" formatCode="General">
                  <c:v>2.1052313904650499</c:v>
                </c:pt>
                <c:pt idx="9106" formatCode="General">
                  <c:v>2.1050932515060601</c:v>
                </c:pt>
                <c:pt idx="9107" formatCode="General">
                  <c:v>2.1049511658884601</c:v>
                </c:pt>
                <c:pt idx="9108" formatCode="General">
                  <c:v>2.1048056483361499</c:v>
                </c:pt>
                <c:pt idx="9109" formatCode="General">
                  <c:v>2.1046572289730201</c:v>
                </c:pt>
                <c:pt idx="9110" formatCode="General">
                  <c:v>2.1045064489959899</c:v>
                </c:pt>
                <c:pt idx="9111" formatCode="General">
                  <c:v>2.1043538563680602</c:v>
                </c:pt>
                <c:pt idx="9112" formatCode="General">
                  <c:v>2.10420000156605</c:v>
                </c:pt>
                <c:pt idx="9113" formatCode="General">
                  <c:v>2.1040454334127099</c:v>
                </c:pt>
                <c:pt idx="9114" formatCode="General">
                  <c:v>2.1038906950182401</c:v>
                </c:pt>
                <c:pt idx="9115" formatCode="General">
                  <c:v>2.1037363198516199</c:v>
                </c:pt>
                <c:pt idx="9116" formatCode="General">
                  <c:v>2.10358282795797</c:v>
                </c:pt>
                <c:pt idx="9117" formatCode="General">
                  <c:v>2.10343072233441</c:v>
                </c:pt>
                <c:pt idx="9118" formatCode="General">
                  <c:v>2.1032804854739799</c:v>
                </c:pt>
                <c:pt idx="9119" formatCode="General">
                  <c:v>2.1031325760851498</c:v>
                </c:pt>
                <c:pt idx="9120" formatCode="General">
                  <c:v>2.1029874259924601</c:v>
                </c:pt>
                <c:pt idx="9121" formatCode="General">
                  <c:v>2.1028454372238801</c:v>
                </c:pt>
                <c:pt idx="9122" formatCode="General">
                  <c:v>2.1027069792900002</c:v>
                </c:pt>
                <c:pt idx="9123" formatCode="General">
                  <c:v>2.1025723866612598</c:v>
                </c:pt>
                <c:pt idx="9124" formatCode="General">
                  <c:v>2.1024419564505799</c:v>
                </c:pt>
                <c:pt idx="9125" formatCode="General">
                  <c:v>2.10231594631066</c:v>
                </c:pt>
                <c:pt idx="9126" formatCode="General">
                  <c:v>2.1021945725570399</c:v>
                </c:pt>
                <c:pt idx="9127" formatCode="General">
                  <c:v>2.10207800853015</c:v>
                </c:pt>
                <c:pt idx="9128" formatCode="General">
                  <c:v>2.10196648414348</c:v>
                </c:pt>
                <c:pt idx="9129" formatCode="General">
                  <c:v>2.1018598823521999</c:v>
                </c:pt>
                <c:pt idx="9130" formatCode="General">
                  <c:v>2.1017583400279198</c:v>
                </c:pt>
                <c:pt idx="9131" formatCode="General">
                  <c:v>2.1016618475765201</c:v>
                </c:pt>
                <c:pt idx="9132" formatCode="General">
                  <c:v>2.1015703484034098</c:v>
                </c:pt>
                <c:pt idx="9133" formatCode="General">
                  <c:v>2.1014837390665302</c:v>
                </c:pt>
                <c:pt idx="9134" formatCode="General">
                  <c:v>2.1014018697875398</c:v>
                </c:pt>
                <c:pt idx="9135" formatCode="General">
                  <c:v>2.1013245453331599</c:v>
                </c:pt>
                <c:pt idx="9136" formatCode="General">
                  <c:v>2.1012515262748801</c:v>
                </c:pt>
                <c:pt idx="9137" formatCode="General">
                  <c:v>2.1011825306310201</c:v>
                </c:pt>
                <c:pt idx="9138" formatCode="General">
                  <c:v>2.10111723588928</c:v>
                </c:pt>
                <c:pt idx="9139" formatCode="General">
                  <c:v>2.1010552814032</c:v>
                </c:pt>
                <c:pt idx="9140" formatCode="General">
                  <c:v>2.1009962711495098</c:v>
                </c:pt>
                <c:pt idx="9141" formatCode="General">
                  <c:v>2.1009397768280902</c:v>
                </c:pt>
                <c:pt idx="9142" formatCode="General">
                  <c:v>2.1008853412808</c:v>
                </c:pt>
                <c:pt idx="9143" formatCode="General">
                  <c:v>2.1008324822002802</c:v>
                </c:pt>
                <c:pt idx="9144" formatCode="General">
                  <c:v>2.1007806960958599</c:v>
                </c:pt>
                <c:pt idx="9145" formatCode="General">
                  <c:v>2.10072946247996</c:v>
                </c:pt>
                <c:pt idx="9146" formatCode="General">
                  <c:v>2.1006782482357198</c:v>
                </c:pt>
                <c:pt idx="9147" formatCode="General">
                  <c:v>2.1006265121248102</c:v>
                </c:pt>
                <c:pt idx="9148" formatCode="General">
                  <c:v>2.1005737093930601</c:v>
                </c:pt>
                <c:pt idx="9149" formatCode="General">
                  <c:v>2.1005192964314001</c:v>
                </c:pt>
                <c:pt idx="9150" formatCode="General">
                  <c:v>2.1004627354495402</c:v>
                </c:pt>
                <c:pt idx="9151" formatCode="General">
                  <c:v>2.1004034991204601</c:v>
                </c:pt>
                <c:pt idx="9152" formatCode="General">
                  <c:v>2.1003410751545402</c:v>
                </c:pt>
                <c:pt idx="9153" formatCode="General">
                  <c:v>2.10027497076321</c:v>
                </c:pt>
                <c:pt idx="9154" formatCode="General">
                  <c:v>2.1002047169728399</c:v>
                </c:pt>
                <c:pt idx="9155" formatCode="General">
                  <c:v>2.1001298727506699</c:v>
                </c:pt>
                <c:pt idx="9156" formatCode="General">
                  <c:v>2.1000500289052799</c:v>
                </c:pt>
                <c:pt idx="9157" formatCode="General">
                  <c:v>2.0999648117252598</c:v>
                </c:pt>
                <c:pt idx="9158" formatCode="General">
                  <c:v>2.09987388632074</c:v>
                </c:pt>
                <c:pt idx="9159" formatCode="General">
                  <c:v>2.0997769596334299</c:v>
                </c:pt>
                <c:pt idx="9160" formatCode="General">
                  <c:v>2.09967378308288</c:v>
                </c:pt>
                <c:pt idx="9161" formatCode="General">
                  <c:v>2.09956415481853</c:v>
                </c:pt>
                <c:pt idx="9162" formatCode="General">
                  <c:v>2.09944792155023</c:v>
                </c:pt>
                <c:pt idx="9163" formatCode="General">
                  <c:v>2.0993249799334599</c:v>
                </c:pt>
                <c:pt idx="9164" formatCode="General">
                  <c:v>2.0991952774900402</c:v>
                </c:pt>
                <c:pt idx="9165" formatCode="General">
                  <c:v>2.0990588130504402</c:v>
                </c:pt>
                <c:pt idx="9166" formatCode="General">
                  <c:v>2.0989156367100801</c:v>
                </c:pt>
                <c:pt idx="9167" formatCode="General">
                  <c:v>2.0987658492985801</c:v>
                </c:pt>
                <c:pt idx="9168" formatCode="General">
                  <c:v>2.0986096013682198</c:v>
                </c:pt>
                <c:pt idx="9169" formatCode="General">
                  <c:v>2.0984470917151898</c:v>
                </c:pt>
                <c:pt idx="9170" formatCode="General">
                  <c:v>2.0982785654545602</c:v>
                </c:pt>
                <c:pt idx="9171" formatCode="General">
                  <c:v>2.0981043116766398</c:v>
                </c:pt>
                <c:pt idx="9172" formatCode="General">
                  <c:v>2.0979246607187001</c:v>
                </c:pt>
                <c:pt idx="9173" formatCode="General">
                  <c:v>2.0977399810912898</c:v>
                </c:pt>
                <c:pt idx="9174" formatCode="General">
                  <c:v>2.09755067610249</c:v>
                </c:pt>
                <c:pt idx="9175" formatCode="General">
                  <c:v>2.0973571802265401</c:v>
                </c:pt>
                <c:pt idx="9176" formatCode="General">
                  <c:v>2.0971599552645799</c:v>
                </c:pt>
                <c:pt idx="9177" formatCode="General">
                  <c:v>2.0969594863458698</c:v>
                </c:pt>
                <c:pt idx="9178" formatCode="General">
                  <c:v>2.0967562778165298</c:v>
                </c:pt>
                <c:pt idx="9179" formatCode="General">
                  <c:v>2.0965508490609901</c:v>
                </c:pt>
                <c:pt idx="9180" formatCode="General">
                  <c:v>2.09634373029817</c:v>
                </c:pt>
                <c:pt idx="9181" formatCode="General">
                  <c:v>2.0961354583906</c:v>
                </c:pt>
                <c:pt idx="9182" formatCode="General">
                  <c:v>2.0959265727005798</c:v>
                </c:pt>
                <c:pt idx="9183" formatCode="General">
                  <c:v>2.0957176110225899</c:v>
                </c:pt>
                <c:pt idx="9184" formatCode="General">
                  <c:v>2.0955091056171402</c:v>
                </c:pt>
                <c:pt idx="9185" formatCode="General">
                  <c:v>2.0953015793662302</c:v>
                </c:pt>
                <c:pt idx="9186" formatCode="General">
                  <c:v>2.09509554206719</c:v>
                </c:pt>
                <c:pt idx="9187" formatCode="General">
                  <c:v>2.0948914868778399</c:v>
                </c:pt>
                <c:pt idx="9188" formatCode="General">
                  <c:v>2.0946898869233799</c:v>
                </c:pt>
                <c:pt idx="9189" formatCode="General">
                  <c:v>2.0944911920730598</c:v>
                </c:pt>
                <c:pt idx="9190" formatCode="General">
                  <c:v>2.09429582589387</c:v>
                </c:pt>
                <c:pt idx="9191" formatCode="General">
                  <c:v>2.0941041827873499</c:v>
                </c:pt>
                <c:pt idx="9192" formatCode="General">
                  <c:v>2.09391662531631</c:v>
                </c:pt>
                <c:pt idx="9193" formatCode="General">
                  <c:v>2.0937334817287798</c:v>
                </c:pt>
                <c:pt idx="9194" formatCode="General">
                  <c:v>2.09355504368768</c:v>
                </c:pt>
                <c:pt idx="9195" formatCode="General">
                  <c:v>2.09338156421662</c:v>
                </c:pt>
                <c:pt idx="9196" formatCode="General">
                  <c:v>2.09321325587366</c:v>
                </c:pt>
                <c:pt idx="9197" formatCode="General">
                  <c:v>2.0930502891671101</c:v>
                </c:pt>
                <c:pt idx="9198" formatCode="General">
                  <c:v>2.0928927912283899</c:v>
                </c:pt>
                <c:pt idx="9199" formatCode="General">
                  <c:v>2.0927408447590201</c:v>
                </c:pt>
                <c:pt idx="9200" formatCode="General">
                  <c:v>2.0925944872687601</c:v>
                </c:pt>
                <c:pt idx="9201" formatCode="General">
                  <c:v>2.0924537106224301</c:v>
                </c:pt>
                <c:pt idx="9202" formatCode="General">
                  <c:v>2.0923184609121401</c:v>
                </c:pt>
                <c:pt idx="9203" formatCode="General">
                  <c:v>2.0921887291424501</c:v>
                </c:pt>
                <c:pt idx="9204" formatCode="General">
                  <c:v>2.0920641911906799</c:v>
                </c:pt>
                <c:pt idx="9205" formatCode="General">
                  <c:v>2.0919447477481898</c:v>
                </c:pt>
                <c:pt idx="9206" formatCode="General">
                  <c:v>2.0918301675176201</c:v>
                </c:pt>
                <c:pt idx="9207" formatCode="General">
                  <c:v>2.0917201780971499</c:v>
                </c:pt>
                <c:pt idx="9208" formatCode="General">
                  <c:v>2.0916144680105302</c:v>
                </c:pt>
                <c:pt idx="9209" formatCode="General">
                  <c:v>2.0915126890923399</c:v>
                </c:pt>
                <c:pt idx="9210" formatCode="General">
                  <c:v>2.0914144592138801</c:v>
                </c:pt>
                <c:pt idx="9211" formatCode="General">
                  <c:v>2.0913193653294599</c:v>
                </c:pt>
                <c:pt idx="9212" formatCode="General">
                  <c:v>2.0912269668185601</c:v>
                </c:pt>
                <c:pt idx="9213" formatCode="General">
                  <c:v>2.0911367990946701</c:v>
                </c:pt>
                <c:pt idx="9214" formatCode="General">
                  <c:v>2.0910483774482902</c:v>
                </c:pt>
                <c:pt idx="9215" formatCode="General">
                  <c:v>2.0909612010886098</c:v>
                </c:pt>
                <c:pt idx="9216" formatCode="General">
                  <c:v>2.0908747573464699</c:v>
                </c:pt>
                <c:pt idx="9217" formatCode="General">
                  <c:v>2.0907885259997601</c:v>
                </c:pt>
                <c:pt idx="9218" formatCode="General">
                  <c:v>2.0907019836821701</c:v>
                </c:pt>
                <c:pt idx="9219" formatCode="General">
                  <c:v>2.0906146083358399</c:v>
                </c:pt>
                <c:pt idx="9220" formatCode="General">
                  <c:v>2.0905258836693599</c:v>
                </c:pt>
                <c:pt idx="9221" formatCode="General">
                  <c:v>2.0904353035827801</c:v>
                </c:pt>
                <c:pt idx="9222" formatCode="General">
                  <c:v>2.09034237652279</c:v>
                </c:pt>
                <c:pt idx="9223" formatCode="General">
                  <c:v>2.0902466297314701</c:v>
                </c:pt>
                <c:pt idx="9224" formatCode="General">
                  <c:v>2.0901476133535102</c:v>
                </c:pt>
                <c:pt idx="9225" formatCode="General">
                  <c:v>2.09004490436672</c:v>
                </c:pt>
                <c:pt idx="9226" formatCode="General">
                  <c:v>2.0899381103019801</c:v>
                </c:pt>
                <c:pt idx="9227" formatCode="General">
                  <c:v>2.0898268727185298</c:v>
                </c:pt>
                <c:pt idx="9228" formatCode="General">
                  <c:v>2.0897108704018601</c:v>
                </c:pt>
                <c:pt idx="9229" formatCode="General">
                  <c:v>2.08958982225138</c:v>
                </c:pt>
                <c:pt idx="9230" formatCode="General">
                  <c:v>2.0894634898270299</c:v>
                </c:pt>
                <c:pt idx="9231" formatCode="General">
                  <c:v>2.0893316795250598</c:v>
                </c:pt>
                <c:pt idx="9232" formatCode="General">
                  <c:v>2.0891942443559701</c:v>
                </c:pt>
                <c:pt idx="9233" formatCode="General">
                  <c:v>2.0890510853006798</c:v>
                </c:pt>
                <c:pt idx="9234" formatCode="General">
                  <c:v>2.08890215222526</c:v>
                </c:pt>
                <c:pt idx="9235" formatCode="General">
                  <c:v>2.0887474443393401</c:v>
                </c:pt>
                <c:pt idx="9236" formatCode="General">
                  <c:v>2.0885870101893498</c:v>
                </c:pt>
                <c:pt idx="9237" formatCode="General">
                  <c:v>2.0884209471842201</c:v>
                </c:pt>
                <c:pt idx="9238" formatCode="General">
                  <c:v>2.0882494006580199</c:v>
                </c:pt>
                <c:pt idx="9239" formatCode="General">
                  <c:v>2.0880725624812801</c:v>
                </c:pt>
                <c:pt idx="9240" formatCode="General">
                  <c:v>2.0878906692399402</c:v>
                </c:pt>
                <c:pt idx="9241" formatCode="General">
                  <c:v>2.0877040000076899</c:v>
                </c:pt>
                <c:pt idx="9242" formatCode="General">
                  <c:v>2.0875128737433202</c:v>
                </c:pt>
                <c:pt idx="9243" formatCode="General">
                  <c:v>2.0873176463504999</c:v>
                </c:pt>
                <c:pt idx="9244" formatCode="General">
                  <c:v>2.0871187074410198</c:v>
                </c:pt>
                <c:pt idx="9245" formatCode="General">
                  <c:v>2.0869164768459498</c:v>
                </c:pt>
                <c:pt idx="9246" formatCode="General">
                  <c:v>2.0867114009207102</c:v>
                </c:pt>
                <c:pt idx="9247" formatCode="General">
                  <c:v>2.0865039486902002</c:v>
                </c:pt>
                <c:pt idx="9248" formatCode="General">
                  <c:v>2.08629460787966</c:v>
                </c:pt>
                <c:pt idx="9249" formatCode="General">
                  <c:v>2.0860838808748801</c:v>
                </c:pt>
                <c:pt idx="9250" formatCode="General">
                  <c:v>2.0858722806521999</c:v>
                </c:pt>
                <c:pt idx="9251" formatCode="General">
                  <c:v>2.0856603267158702</c:v>
                </c:pt>
                <c:pt idx="9252" formatCode="General">
                  <c:v>2.0854485410753498</c:v>
                </c:pt>
                <c:pt idx="9253" formatCode="General">
                  <c:v>2.0852374442918999</c:v>
                </c:pt>
                <c:pt idx="9254" formatCode="General">
                  <c:v>2.0850275516185302</c:v>
                </c:pt>
                <c:pt idx="9255" formatCode="General">
                  <c:v>2.0848193692539398</c:v>
                </c:pt>
                <c:pt idx="9256" formatCode="General">
                  <c:v>2.0846133907271698</c:v>
                </c:pt>
                <c:pt idx="9257" formatCode="General">
                  <c:v>2.0844100934262402</c:v>
                </c:pt>
                <c:pt idx="9258" formatCode="General">
                  <c:v>2.0842099352819901</c:v>
                </c:pt>
                <c:pt idx="9259" formatCode="General">
                  <c:v>2.08401335161598</c:v>
                </c:pt>
                <c:pt idx="9260" formatCode="General">
                  <c:v>2.08382075216063</c:v>
                </c:pt>
                <c:pt idx="9261" formatCode="General">
                  <c:v>2.0836325182588</c:v>
                </c:pt>
                <c:pt idx="9262" formatCode="General">
                  <c:v>2.0834490002509201</c:v>
                </c:pt>
                <c:pt idx="9263" formatCode="General">
                  <c:v>2.08327051505773</c:v>
                </c:pt>
                <c:pt idx="9264" formatCode="General">
                  <c:v>2.0830973439686198</c:v>
                </c:pt>
                <c:pt idx="9265" formatCode="General">
                  <c:v>2.0829297306463301</c:v>
                </c:pt>
                <c:pt idx="9266" formatCode="General">
                  <c:v>2.08276787936073</c:v>
                </c:pt>
                <c:pt idx="9267" formatCode="General">
                  <c:v>2.0826119534657201</c:v>
                </c:pt>
                <c:pt idx="9268" formatCode="General">
                  <c:v>2.08246207413442</c:v>
                </c:pt>
                <c:pt idx="9269" formatCode="General">
                  <c:v>2.0823183193688299</c:v>
                </c:pt>
                <c:pt idx="9270" formatCode="General">
                  <c:v>2.0821807233001999</c:v>
                </c:pt>
                <c:pt idx="9271" formatCode="General">
                  <c:v>2.0820492757962001</c:v>
                </c:pt>
                <c:pt idx="9272" formatCode="General">
                  <c:v>2.0819239223895498</c:v>
                </c:pt>
                <c:pt idx="9273" formatCode="General">
                  <c:v>2.0818045645413399</c:v>
                </c:pt>
                <c:pt idx="9274" formatCode="General">
                  <c:v>2.0816910602490699</c:v>
                </c:pt>
                <c:pt idx="9275" formatCode="General">
                  <c:v>2.0815832250065598</c:v>
                </c:pt>
                <c:pt idx="9276" formatCode="General">
                  <c:v>2.0814808331185901</c:v>
                </c:pt>
                <c:pt idx="9277" formatCode="General">
                  <c:v>2.0813836193686899</c:v>
                </c:pt>
                <c:pt idx="9278" formatCode="General">
                  <c:v>2.08129136290921</c:v>
                </c:pt>
                <c:pt idx="9279" formatCode="General">
                  <c:v>2.08120356337457</c:v>
                </c:pt>
                <c:pt idx="9280" formatCode="General">
                  <c:v>2.0811199310428399</c:v>
                </c:pt>
                <c:pt idx="9281" formatCode="General">
                  <c:v>2.0810400660320401</c:v>
                </c:pt>
                <c:pt idx="9282" formatCode="General">
                  <c:v>2.0809635421851902</c:v>
                </c:pt>
                <c:pt idx="9283" formatCode="General">
                  <c:v>2.0808899105580898</c:v>
                </c:pt>
                <c:pt idx="9284" formatCode="General">
                  <c:v>2.0808187031209502</c:v>
                </c:pt>
                <c:pt idx="9285" formatCode="General">
                  <c:v>2.08074943664012</c:v>
                </c:pt>
                <c:pt idx="9286" formatCode="General">
                  <c:v>2.08068161670466</c:v>
                </c:pt>
                <c:pt idx="9287" formatCode="General">
                  <c:v>2.0806147418618699</c:v>
                </c:pt>
                <c:pt idx="9288" formatCode="General">
                  <c:v>2.0805483078254099</c:v>
                </c:pt>
                <c:pt idx="9289" formatCode="General">
                  <c:v>2.08048181172021</c:v>
                </c:pt>
                <c:pt idx="9290" formatCode="General">
                  <c:v>2.0804147563286799</c:v>
                </c:pt>
                <c:pt idx="9291" formatCode="General">
                  <c:v>2.08034665430365</c:v>
                </c:pt>
                <c:pt idx="9292" formatCode="General">
                  <c:v>2.0802770323142199</c:v>
                </c:pt>
                <c:pt idx="9293" formatCode="General">
                  <c:v>2.08020543509129</c:v>
                </c:pt>
                <c:pt idx="9294" formatCode="General">
                  <c:v>2.0801314293402702</c:v>
                </c:pt>
                <c:pt idx="9295" formatCode="General">
                  <c:v>2.0800546074886999</c:v>
                </c:pt>
                <c:pt idx="9296" formatCode="General">
                  <c:v>2.0799745912366401</c:v>
                </c:pt>
                <c:pt idx="9297" formatCode="General">
                  <c:v>2.0798910348780999</c:v>
                </c:pt>
                <c:pt idx="9298" formatCode="General">
                  <c:v>2.0798036283617898</c:v>
                </c:pt>
                <c:pt idx="9299" formatCode="General">
                  <c:v>2.0797121000598402</c:v>
                </c:pt>
                <c:pt idx="9300" formatCode="General">
                  <c:v>2.07961621921419</c:v>
                </c:pt>
                <c:pt idx="9301" formatCode="General">
                  <c:v>2.0795157980316898</c:v>
                </c:pt>
                <c:pt idx="9302" formatCode="General">
                  <c:v>2.07941069340088</c:v>
                </c:pt>
                <c:pt idx="9303" formatCode="General">
                  <c:v>2.07930080820688</c:v>
                </c:pt>
                <c:pt idx="9304" formatCode="General">
                  <c:v>2.07918609222427</c:v>
                </c:pt>
                <c:pt idx="9305" formatCode="General">
                  <c:v>2.0790665425729098</c:v>
                </c:pt>
                <c:pt idx="9306" formatCode="General">
                  <c:v>2.0789422037273599</c:v>
                </c:pt>
                <c:pt idx="9307" formatCode="General">
                  <c:v>2.0788131670766199</c:v>
                </c:pt>
                <c:pt idx="9308" formatCode="General">
                  <c:v>2.07867957003804</c:v>
                </c:pt>
                <c:pt idx="9309" formatCode="General">
                  <c:v>2.0785415947360302</c:v>
                </c:pt>
                <c:pt idx="9310" formatCode="General">
                  <c:v>2.0783994662632899</c:v>
                </c:pt>
                <c:pt idx="9311" formatCode="General">
                  <c:v>2.0782534505488699</c:v>
                </c:pt>
                <c:pt idx="9312" formatCode="General">
                  <c:v>2.0781038518634101</c:v>
                </c:pt>
                <c:pt idx="9313" formatCode="General">
                  <c:v>2.07795100999705</c:v>
                </c:pt>
                <c:pt idx="9314" formatCode="General">
                  <c:v>2.07779529714941</c:v>
                </c:pt>
                <c:pt idx="9315" formatCode="General">
                  <c:v>2.07763711457432</c:v>
                </c:pt>
                <c:pt idx="9316" formatCode="General">
                  <c:v>2.0774768890231199</c:v>
                </c:pt>
                <c:pt idx="9317" formatCode="General">
                  <c:v>2.0773150690311502</c:v>
                </c:pt>
                <c:pt idx="9318" formatCode="General">
                  <c:v>2.0771521210910802</c:v>
                </c:pt>
                <c:pt idx="9319" formatCode="General">
                  <c:v>2.0769885257549801</c:v>
                </c:pt>
                <c:pt idx="9320" formatCode="General">
                  <c:v>2.0768247737040699</c:v>
                </c:pt>
                <c:pt idx="9321" formatCode="General">
                  <c:v>2.07666136182223</c:v>
                </c:pt>
                <c:pt idx="9322" formatCode="General">
                  <c:v>2.0764987893049902</c:v>
                </c:pt>
                <c:pt idx="9323" formatCode="General">
                  <c:v>2.0763375538320301</c:v>
                </c:pt>
                <c:pt idx="9324" formatCode="General">
                  <c:v>2.07617814782712</c:v>
                </c:pt>
                <c:pt idx="9325" formatCode="General">
                  <c:v>2.07602105482558</c:v>
                </c:pt>
                <c:pt idx="9326" formatCode="General">
                  <c:v>2.0758667459659401</c:v>
                </c:pt>
                <c:pt idx="9327" formatCode="General">
                  <c:v>2.0757156766196201</c:v>
                </c:pt>
                <c:pt idx="9328" formatCode="General">
                  <c:v>2.0755682831699902</c:v>
                </c:pt>
                <c:pt idx="9329" formatCode="General">
                  <c:v>2.0754249799506699</c:v>
                </c:pt>
                <c:pt idx="9330" formatCode="General">
                  <c:v>2.0752861563518601</c:v>
                </c:pt>
                <c:pt idx="9331" formatCode="General">
                  <c:v>2.07515217410314</c:v>
                </c:pt>
                <c:pt idx="9332" formatCode="General">
                  <c:v>2.0750233647413001</c:v>
                </c:pt>
                <c:pt idx="9333" formatCode="General">
                  <c:v>2.0749000272727298</c:v>
                </c:pt>
                <c:pt idx="9334" formatCode="General">
                  <c:v>2.0747824260405299</c:v>
                </c:pt>
                <c:pt idx="9335" formatCode="General">
                  <c:v>2.07467078880781</c:v>
                </c:pt>
                <c:pt idx="9336" formatCode="General">
                  <c:v>2.0745653050702599</c:v>
                </c:pt>
                <c:pt idx="9337" formatCode="General">
                  <c:v>2.0744661246114902</c:v>
                </c:pt>
                <c:pt idx="9338" formatCode="General">
                  <c:v>2.0743733563162201</c:v>
                </c:pt>
                <c:pt idx="9339" formatCode="General">
                  <c:v>2.0742870672562201</c:v>
                </c:pt>
                <c:pt idx="9340" formatCode="General">
                  <c:v>2.0742072820642199</c:v>
                </c:pt>
                <c:pt idx="9341" formatCode="General">
                  <c:v>2.07413398261005</c:v>
                </c:pt>
                <c:pt idx="9342" formatCode="General">
                  <c:v>2.0740671079919402</c:v>
                </c:pt>
                <c:pt idx="9343" formatCode="General">
                  <c:v>2.0740065548537898</c:v>
                </c:pt>
                <c:pt idx="9344" formatCode="General">
                  <c:v>2.0739521780365102</c:v>
                </c:pt>
                <c:pt idx="9345" formatCode="General">
                  <c:v>2.0739037915680099</c:v>
                </c:pt>
                <c:pt idx="9346" formatCode="General">
                  <c:v>2.07386116999279</c:v>
                </c:pt>
                <c:pt idx="9347" formatCode="General">
                  <c:v>2.0738240500375098</c:v>
                </c:pt>
                <c:pt idx="9348" formatCode="General">
                  <c:v>2.0737921326047499</c:v>
                </c:pt>
                <c:pt idx="9349" formatCode="General">
                  <c:v>2.07376508508248</c:v>
                </c:pt>
                <c:pt idx="9350" formatCode="General">
                  <c:v>2.0737425439525699</c:v>
                </c:pt>
                <c:pt idx="9351" formatCode="General">
                  <c:v>2.07372411767735</c:v>
                </c:pt>
                <c:pt idx="9352" formatCode="General">
                  <c:v>2.07370938983988</c:v>
                </c:pt>
                <c:pt idx="9353" formatCode="General">
                  <c:v>2.0736979225105099</c:v>
                </c:pt>
                <c:pt idx="9354" formatCode="General">
                  <c:v>2.0736893358626101</c:v>
                </c:pt>
                <c:pt idx="9355" formatCode="General">
                  <c:v>2.0736830089684601</c:v>
                </c:pt>
                <c:pt idx="9356" formatCode="General">
                  <c:v>2.0736785361687802</c:v>
                </c:pt>
                <c:pt idx="9357" formatCode="General">
                  <c:v>2.0736754305938101</c:v>
                </c:pt>
                <c:pt idx="9358" formatCode="General">
                  <c:v>2.0736732029915999</c:v>
                </c:pt>
                <c:pt idx="9359" formatCode="General">
                  <c:v>2.07367136578321</c:v>
                </c:pt>
                <c:pt idx="9360" formatCode="General">
                  <c:v>2.07366943711774</c:v>
                </c:pt>
                <c:pt idx="9361" formatCode="General">
                  <c:v>2.0736669448950402</c:v>
                </c:pt>
                <c:pt idx="9362" formatCode="General">
                  <c:v>2.0736634307248898</c:v>
                </c:pt>
                <c:pt idx="9363" formatCode="General">
                  <c:v>2.0736584537915901</c:v>
                </c:pt>
                <c:pt idx="9364" formatCode="General">
                  <c:v>2.0736515945933598</c:v>
                </c:pt>
                <c:pt idx="9365" formatCode="General">
                  <c:v>2.0736424585257902</c:v>
                </c:pt>
                <c:pt idx="9366" formatCode="General">
                  <c:v>2.0736306792786499</c:v>
                </c:pt>
                <c:pt idx="9367" formatCode="General">
                  <c:v>2.0736159220152199</c:v>
                </c:pt>
                <c:pt idx="9368" formatCode="General">
                  <c:v>2.0735978863031699</c:v>
                </c:pt>
                <c:pt idx="9369" formatCode="General">
                  <c:v>2.0735763087664898</c:v>
                </c:pt>
                <c:pt idx="9370" formatCode="General">
                  <c:v>2.07355096542849</c:v>
                </c:pt>
                <c:pt idx="9371" formatCode="General">
                  <c:v>2.0735216737173601</c:v>
                </c:pt>
                <c:pt idx="9372" formatCode="General">
                  <c:v>2.07348829410788</c:v>
                </c:pt>
                <c:pt idx="9373" formatCode="General">
                  <c:v>2.0734507313756998</c:v>
                </c:pt>
                <c:pt idx="9374" formatCode="General">
                  <c:v>2.0734089354446699</c:v>
                </c:pt>
                <c:pt idx="9375" formatCode="General">
                  <c:v>2.0733629018124802</c:v>
                </c:pt>
                <c:pt idx="9376" formatCode="General">
                  <c:v>2.0733126715451902</c:v>
                </c:pt>
                <c:pt idx="9377" formatCode="General">
                  <c:v>2.07325833083785</c:v>
                </c:pt>
                <c:pt idx="9378" formatCode="General">
                  <c:v>2.0732000101447299</c:v>
                </c:pt>
                <c:pt idx="9379" formatCode="General">
                  <c:v>2.07313788288968</c:v>
                </c:pt>
                <c:pt idx="9380" formatCode="General">
                  <c:v>2.0730721637739098</c:v>
                </c:pt>
                <c:pt idx="9381" formatCode="General">
                  <c:v>2.0730031067048298</c:v>
                </c:pt>
                <c:pt idx="9382" formatCode="General">
                  <c:v>2.0729310023753298</c:v>
                </c:pt>
                <c:pt idx="9383" formatCode="General">
                  <c:v>2.0728561755277699</c:v>
                </c:pt>
                <c:pt idx="9384" formatCode="General">
                  <c:v>2.07277898194087</c:v>
                </c:pt>
                <c:pt idx="9385" formatCode="General">
                  <c:v>2.0726998051804202</c:v>
                </c:pt>
                <c:pt idx="9386" formatCode="General">
                  <c:v>2.0726190531560098</c:v>
                </c:pt>
                <c:pt idx="9387" formatCode="General">
                  <c:v>2.0725371545266902</c:v>
                </c:pt>
                <c:pt idx="9388" formatCode="General">
                  <c:v>2.0724545549972699</c:v>
                </c:pt>
                <c:pt idx="9389" formatCode="General">
                  <c:v>2.07237171354542</c:v>
                </c:pt>
                <c:pt idx="9390" formatCode="General">
                  <c:v>2.0722890986171798</c:v>
                </c:pt>
                <c:pt idx="9391" formatCode="General">
                  <c:v>2.0722071843250598</c:v>
                </c:pt>
                <c:pt idx="9392" formatCode="General">
                  <c:v>2.0721264466795799</c:v>
                </c:pt>
                <c:pt idx="9393" formatCode="General">
                  <c:v>2.0720473598811999</c:v>
                </c:pt>
                <c:pt idx="9394" formatCode="General">
                  <c:v>2.0719703926959201</c:v>
                </c:pt>
                <c:pt idx="9395" formatCode="General">
                  <c:v>2.0718960049341599</c:v>
                </c:pt>
                <c:pt idx="9396" formatCode="General">
                  <c:v>2.0718246440496699</c:v>
                </c:pt>
                <c:pt idx="9397" formatCode="General">
                  <c:v>2.0717567418723402</c:v>
                </c:pt>
                <c:pt idx="9398" formatCode="General">
                  <c:v>2.0716927114866799</c:v>
                </c:pt>
                <c:pt idx="9399" formatCode="General">
                  <c:v>2.0716329442664598</c:v>
                </c:pt>
                <c:pt idx="9400" formatCode="General">
                  <c:v>2.0715778070748301</c:v>
                </c:pt>
                <c:pt idx="9401" formatCode="General">
                  <c:v>2.0715276396392199</c:v>
                </c:pt>
                <c:pt idx="9402" formatCode="General">
                  <c:v>2.0714827521101999</c:v>
                </c:pt>
                <c:pt idx="9403" formatCode="General">
                  <c:v>2.0714434228142302</c:v>
                </c:pt>
                <c:pt idx="9404" formatCode="General">
                  <c:v>2.0714098962110499</c:v>
                </c:pt>
                <c:pt idx="9405" formatCode="General">
                  <c:v>2.0713823810672398</c:v>
                </c:pt>
                <c:pt idx="9406" formatCode="General">
                  <c:v>2.0713610488585998</c:v>
                </c:pt>
                <c:pt idx="9407" formatCode="General">
                  <c:v>2.0713460324147901</c:v>
                </c:pt>
                <c:pt idx="9408" formatCode="General">
                  <c:v>2.0713374248200198</c:v>
                </c:pt>
                <c:pt idx="9409" formatCode="General">
                  <c:v>2.0713352785837298</c:v>
                </c:pt>
                <c:pt idx="9410" formatCode="General">
                  <c:v>2.0713396050949302</c:v>
                </c:pt>
                <c:pt idx="9411" formatCode="General">
                  <c:v>2.0713503743727002</c:v>
                </c:pt>
                <c:pt idx="9412" formatCode="General">
                  <c:v>2.07136751512382</c:v>
                </c:pt>
                <c:pt idx="9413" formatCode="General">
                  <c:v>2.0713909151163099</c:v>
                </c:pt>
                <c:pt idx="9414" formatCode="General">
                  <c:v>2.0714204218749899</c:v>
                </c:pt>
                <c:pt idx="9415" formatCode="General">
                  <c:v>2.0714558437016399</c:v>
                </c:pt>
                <c:pt idx="9416" formatCode="General">
                  <c:v>2.0714969510190402</c:v>
                </c:pt>
                <c:pt idx="9417" formatCode="General">
                  <c:v>2.07154347803381</c:v>
                </c:pt>
                <c:pt idx="9418" formatCode="General">
                  <c:v>2.07159512470942</c:v>
                </c:pt>
                <c:pt idx="9419" formatCode="General">
                  <c:v>2.0716515590361402</c:v>
                </c:pt>
                <c:pt idx="9420" formatCode="General">
                  <c:v>2.0717124195812802</c:v>
                </c:pt>
                <c:pt idx="9421" formatCode="General">
                  <c:v>2.0717773182994499</c:v>
                </c:pt>
                <c:pt idx="9422" formatCode="General">
                  <c:v>2.07184584357924</c:v>
                </c:pt>
                <c:pt idx="9423" formatCode="General">
                  <c:v>2.0719175635004698</c:v>
                </c:pt>
                <c:pt idx="9424" formatCode="General">
                  <c:v>2.0719920292739098</c:v>
                </c:pt>
                <c:pt idx="9425" formatCode="General">
                  <c:v>2.0720687788341099</c:v>
                </c:pt>
                <c:pt idx="9426" formatCode="General">
                  <c:v>2.07214734055494</c:v>
                </c:pt>
                <c:pt idx="9427" formatCode="General">
                  <c:v>2.0722272370570902</c:v>
                </c:pt>
                <c:pt idx="9428" formatCode="General">
                  <c:v>2.0723079890767302</c:v>
                </c:pt>
                <c:pt idx="9429" formatCode="General">
                  <c:v>2.0723891896054001</c:v>
                </c:pt>
                <c:pt idx="9430" formatCode="General">
                  <c:v>2.07247022809731</c:v>
                </c:pt>
                <c:pt idx="9431" formatCode="General">
                  <c:v>2.0725507120051399</c:v>
                </c:pt>
                <c:pt idx="9432" formatCode="General">
                  <c:v>2.07263019337215</c:v>
                </c:pt>
                <c:pt idx="9433" formatCode="General">
                  <c:v>2.0727082415561799</c:v>
                </c:pt>
                <c:pt idx="9434" formatCode="General">
                  <c:v>2.07278444683145</c:v>
                </c:pt>
                <c:pt idx="9435" formatCode="General">
                  <c:v>2.0728584238415002</c:v>
                </c:pt>
                <c:pt idx="9436" formatCode="General">
                  <c:v>2.0729298148728401</c:v>
                </c:pt>
                <c:pt idx="9437" formatCode="General">
                  <c:v>2.07299829291878</c:v>
                </c:pt>
                <c:pt idx="9438" formatCode="General">
                  <c:v>2.0730635645027502</c:v>
                </c:pt>
                <c:pt idx="9439" formatCode="General">
                  <c:v>2.07312537223086</c:v>
                </c:pt>
                <c:pt idx="9440" formatCode="General">
                  <c:v>2.0731834970438499</c:v>
                </c:pt>
                <c:pt idx="9441" formatCode="General">
                  <c:v>2.0732377601404002</c:v>
                </c:pt>
                <c:pt idx="9442" formatCode="General">
                  <c:v>2.0732880245457599</c:v>
                </c:pt>
                <c:pt idx="9443" formatCode="General">
                  <c:v>2.0733341963029401</c:v>
                </c:pt>
                <c:pt idx="9444" formatCode="General">
                  <c:v>2.0733762252673</c:v>
                </c:pt>
                <c:pt idx="9445" formatCode="General">
                  <c:v>2.07341410549081</c:v>
                </c:pt>
                <c:pt idx="9446" formatCode="General">
                  <c:v>2.07344787518727</c:v>
                </c:pt>
                <c:pt idx="9447" formatCode="General">
                  <c:v>2.0734776162761799</c:v>
                </c:pt>
                <c:pt idx="9448" formatCode="General">
                  <c:v>2.07350345350957</c:v>
                </c:pt>
                <c:pt idx="9449" formatCode="General">
                  <c:v>2.0735255531924799</c:v>
                </c:pt>
                <c:pt idx="9450" formatCode="General">
                  <c:v>2.0735441215144799</c:v>
                </c:pt>
                <c:pt idx="9451" formatCode="General">
                  <c:v>2.07355940251573</c:v>
                </c:pt>
                <c:pt idx="9452" formatCode="General">
                  <c:v>2.0735716757162499</c:v>
                </c:pt>
                <c:pt idx="9453" formatCode="General">
                  <c:v>2.0735812534421298</c:v>
                </c:pt>
                <c:pt idx="9454" formatCode="General">
                  <c:v>2.0735884778854201</c:v>
                </c:pt>
                <c:pt idx="9455" formatCode="General">
                  <c:v>2.0735937179374102</c:v>
                </c:pt>
                <c:pt idx="9456" formatCode="General">
                  <c:v>2.0735973658360098</c:v>
                </c:pt>
                <c:pt idx="9457" formatCode="General">
                  <c:v>2.0735998336682799</c:v>
                </c:pt>
                <c:pt idx="9458" formatCode="General">
                  <c:v>2.0736015497682301</c:v>
                </c:pt>
                <c:pt idx="9459" formatCode="General">
                  <c:v>2.07360295504829</c:v>
                </c:pt>
                <c:pt idx="9460" formatCode="General">
                  <c:v>2.0736044993005902</c:v>
                </c:pt>
                <c:pt idx="9461" formatCode="General">
                  <c:v>2.0736066375006899</c:v>
                </c:pt>
                <c:pt idx="9462" formatCode="General">
                  <c:v>2.07360982614356</c:v>
                </c:pt>
                <c:pt idx="9463" formatCode="General">
                  <c:v>2.07361451963774</c:v>
                </c:pt>
                <c:pt idx="9464" formatCode="General">
                  <c:v>2.0736211667803301</c:v>
                </c:pt>
                <c:pt idx="9465" formatCode="General">
                  <c:v>2.0736302073322501</c:v>
                </c:pt>
                <c:pt idx="9466" formatCode="General">
                  <c:v>2.0736420687102499</c:v>
                </c:pt>
                <c:pt idx="9467" formatCode="General">
                  <c:v>2.07365716280973</c:v>
                </c:pt>
                <c:pt idx="9468" formatCode="General">
                  <c:v>2.0736758829706701</c:v>
                </c:pt>
                <c:pt idx="9469" formatCode="General">
                  <c:v>2.0736986010974601</c:v>
                </c:pt>
                <c:pt idx="9470" formatCode="General">
                  <c:v>2.0737256649426099</c:v>
                </c:pt>
                <c:pt idx="9471" formatCode="General">
                  <c:v>2.07375739556415</c:v>
                </c:pt>
                <c:pt idx="9472" formatCode="General">
                  <c:v>2.07379408496646</c:v>
                </c:pt>
                <c:pt idx="9473" formatCode="General">
                  <c:v>2.0738359939346802</c:v>
                </c:pt>
                <c:pt idx="9474" formatCode="General">
                  <c:v>2.0738833500736602</c:v>
                </c:pt>
                <c:pt idx="9475" formatCode="General">
                  <c:v>2.0739363460627298</c:v>
                </c:pt>
                <c:pt idx="9476" formatCode="General">
                  <c:v>2.0739951381387298</c:v>
                </c:pt>
                <c:pt idx="9477" formatCode="General">
                  <c:v>2.0740598448197201</c:v>
                </c:pt>
                <c:pt idx="9478" formatCode="General">
                  <c:v>2.07413054588242</c:v>
                </c:pt>
                <c:pt idx="9479" formatCode="General">
                  <c:v>2.0742072816057999</c:v>
                </c:pt>
                <c:pt idx="9480" formatCode="General">
                  <c:v>2.07429005229316</c:v>
                </c:pt>
                <c:pt idx="9481" formatCode="General">
                  <c:v>2.0743788180832898</c:v>
                </c:pt>
                <c:pt idx="9482" formatCode="General">
                  <c:v>2.0744734990600899</c:v>
                </c:pt>
                <c:pt idx="9483" formatCode="General">
                  <c:v>2.0745739756676098</c:v>
                </c:pt>
                <c:pt idx="9484" formatCode="General">
                  <c:v>2.0746800894347501</c:v>
                </c:pt>
                <c:pt idx="9485" formatCode="General">
                  <c:v>2.0747916440110998</c:v>
                </c:pt>
                <c:pt idx="9486" formatCode="General">
                  <c:v>2.0749084065115699</c:v>
                </c:pt>
                <c:pt idx="9487" formatCode="General">
                  <c:v>2.0750301091642598</c:v>
                </c:pt>
                <c:pt idx="9488" formatCode="General">
                  <c:v>2.07515645125221</c:v>
                </c:pt>
                <c:pt idx="9489" formatCode="General">
                  <c:v>2.0752871013360501</c:v>
                </c:pt>
                <c:pt idx="9490" formatCode="General">
                  <c:v>2.0754216997415198</c:v>
                </c:pt>
                <c:pt idx="9491" formatCode="General">
                  <c:v>2.0755598612922501</c:v>
                </c:pt>
                <c:pt idx="9492" formatCode="General">
                  <c:v>2.0757011782660002</c:v>
                </c:pt>
                <c:pt idx="9493" formatCode="General">
                  <c:v>2.0758452235501399</c:v>
                </c:pt>
                <c:pt idx="9494" formatCode="General">
                  <c:v>2.0759915539703702</c:v>
                </c:pt>
                <c:pt idx="9495" formatCode="General">
                  <c:v>2.0761397137655102</c:v>
                </c:pt>
                <c:pt idx="9496" formatCode="General">
                  <c:v>2.0762892381803999</c:v>
                </c:pt>
                <c:pt idx="9497" formatCode="General">
                  <c:v>2.0764396571482702</c:v>
                </c:pt>
                <c:pt idx="9498" formatCode="General">
                  <c:v>2.0765904990340398</c:v>
                </c:pt>
                <c:pt idx="9499" formatCode="General">
                  <c:v>2.0767412944095001</c:v>
                </c:pt>
                <c:pt idx="9500" formatCode="General">
                  <c:v>2.0768915798318699</c:v>
                </c:pt>
                <c:pt idx="9501" formatCode="General">
                  <c:v>2.0770409015967299</c:v>
                </c:pt>
                <c:pt idx="9502" formatCode="General">
                  <c:v>2.0771888194363601</c:v>
                </c:pt>
                <c:pt idx="9503" formatCode="General">
                  <c:v>2.07733491013447</c:v>
                </c:pt>
                <c:pt idx="9504" formatCode="General">
                  <c:v>2.0774788365308101</c:v>
                </c:pt>
                <c:pt idx="9505" formatCode="General">
                  <c:v>2.07762009013432</c:v>
                </c:pt>
                <c:pt idx="9506" formatCode="General">
                  <c:v>2.07775838355716</c:v>
                </c:pt>
                <c:pt idx="9507" formatCode="General">
                  <c:v>2.0778933952168801</c:v>
                </c:pt>
                <c:pt idx="9508" formatCode="General">
                  <c:v>2.0780248363493801</c:v>
                </c:pt>
                <c:pt idx="9509" formatCode="General">
                  <c:v>2.0781524534870401</c:v>
                </c:pt>
                <c:pt idx="9510" formatCode="General">
                  <c:v>2.0782760306412</c:v>
                </c:pt>
                <c:pt idx="9511" formatCode="General">
                  <c:v>2.0783953911615298</c:v>
                </c:pt>
                <c:pt idx="9512" formatCode="General">
                  <c:v>2.07851039924638</c:v>
                </c:pt>
                <c:pt idx="9513" formatCode="General">
                  <c:v>2.0786209610826201</c:v>
                </c:pt>
                <c:pt idx="9514" formatCode="General">
                  <c:v>2.0787270255964398</c:v>
                </c:pt>
                <c:pt idx="9515" formatCode="General">
                  <c:v>2.0788285848025398</c:v>
                </c:pt>
                <c:pt idx="9516" formatCode="General">
                  <c:v>2.07892567374402</c:v>
                </c:pt>
                <c:pt idx="9517" formatCode="General">
                  <c:v>2.0790183700217799</c:v>
                </c:pt>
                <c:pt idx="9518" formatCode="General">
                  <c:v>2.0791067929185001</c:v>
                </c:pt>
                <c:pt idx="9519" formatCode="General">
                  <c:v>2.0791911021284299</c:v>
                </c:pt>
                <c:pt idx="9520" formatCode="General">
                  <c:v>2.0792714961110899</c:v>
                </c:pt>
                <c:pt idx="9521" formatCode="General">
                  <c:v>2.07934821009176</c:v>
                </c:pt>
                <c:pt idx="9522" formatCode="General">
                  <c:v>2.0794215137378198</c:v>
                </c:pt>
                <c:pt idx="9523" formatCode="General">
                  <c:v>2.0794917085431899</c:v>
                </c:pt>
                <c:pt idx="9524" formatCode="General">
                  <c:v>2.0795591249572301</c:v>
                </c:pt>
                <c:pt idx="9525" formatCode="General">
                  <c:v>2.07962411929608</c:v>
                </c:pt>
                <c:pt idx="9526" formatCode="General">
                  <c:v>2.0796870704757802</c:v>
                </c:pt>
                <c:pt idx="9527" formatCode="General">
                  <c:v>2.0797483766065601</c:v>
                </c:pt>
                <c:pt idx="9528" formatCode="General">
                  <c:v>2.0798084514866901</c:v>
                </c:pt>
                <c:pt idx="9529" formatCode="General">
                  <c:v>2.0798677210327501</c:v>
                </c:pt>
                <c:pt idx="9530" formatCode="General">
                  <c:v>2.0799266196805899</c:v>
                </c:pt>
                <c:pt idx="9531" formatCode="General">
                  <c:v>2.0799855867886898</c:v>
                </c:pt>
                <c:pt idx="9532" formatCode="General">
                  <c:v>2.0800450630721201</c:v>
                </c:pt>
                <c:pt idx="9533" formatCode="General">
                  <c:v>2.0801054870925202</c:v>
                </c:pt>
                <c:pt idx="9534" formatCode="General">
                  <c:v>2.08016729182589</c:v>
                </c:pt>
                <c:pt idx="9535" formatCode="General">
                  <c:v>2.08023090132744</c:v>
                </c:pt>
                <c:pt idx="9536" formatCode="General">
                  <c:v>2.0802967275097601</c:v>
                </c:pt>
                <c:pt idx="9537" formatCode="General">
                  <c:v>2.08036516704869</c:v>
                </c:pt>
                <c:pt idx="9538" formatCode="General">
                  <c:v>2.0804365984292899</c:v>
                </c:pt>
                <c:pt idx="9539" formatCode="General">
                  <c:v>2.0805113791431702</c:v>
                </c:pt>
                <c:pt idx="9540" formatCode="General">
                  <c:v>2.0805898430476799</c:v>
                </c:pt>
                <c:pt idx="9541" formatCode="General">
                  <c:v>2.0806722978969101</c:v>
                </c:pt>
                <c:pt idx="9542" formatCode="General">
                  <c:v>2.0807590230548199</c:v>
                </c:pt>
                <c:pt idx="9543" formatCode="General">
                  <c:v>2.08085026740053</c:v>
                </c:pt>
                <c:pt idx="9544" formatCode="General">
                  <c:v>2.0809462474367</c:v>
                </c:pt>
                <c:pt idx="9545" formatCode="General">
                  <c:v>2.0810471456121702</c:v>
                </c:pt>
                <c:pt idx="9546" formatCode="General">
                  <c:v>2.0811531088703501</c:v>
                </c:pt>
                <c:pt idx="9547" formatCode="General">
                  <c:v>2.0812642474352598</c:v>
                </c:pt>
                <c:pt idx="9548" formatCode="General">
                  <c:v>2.0813806338469001</c:v>
                </c:pt>
                <c:pt idx="9549" formatCode="General">
                  <c:v>2.0815023022575199</c:v>
                </c:pt>
                <c:pt idx="9550" formatCode="General">
                  <c:v>2.0816292479990799</c:v>
                </c:pt>
                <c:pt idx="9551" formatCode="General">
                  <c:v>2.0817614274316401</c:v>
                </c:pt>
                <c:pt idx="9552" formatCode="General">
                  <c:v>2.0818987580800301</c:v>
                </c:pt>
                <c:pt idx="9553" formatCode="General">
                  <c:v>2.08204111906463</c:v>
                </c:pt>
                <c:pt idx="9554" formatCode="General">
                  <c:v>2.0821883518292501</c:v>
                </c:pt>
                <c:pt idx="9555" formatCode="General">
                  <c:v>2.0823402611663799</c:v>
                </c:pt>
                <c:pt idx="9556" formatCode="General">
                  <c:v>2.082496616537</c:v>
                </c:pt>
                <c:pt idx="9557" formatCode="General">
                  <c:v>2.0826571536791199</c:v>
                </c:pt>
                <c:pt idx="9558" formatCode="General">
                  <c:v>2.0828215764957201</c:v>
                </c:pt>
                <c:pt idx="9559" formatCode="General">
                  <c:v>2.0829895592098802</c:v>
                </c:pt>
                <c:pt idx="9560" formatCode="General">
                  <c:v>2.08316074877184</c:v>
                </c:pt>
                <c:pt idx="9561" formatCode="General">
                  <c:v>2.0833347675001899</c:v>
                </c:pt>
                <c:pt idx="9562" formatCode="General">
                  <c:v>2.0835112159367801</c:v>
                </c:pt>
                <c:pt idx="9563" formatCode="General">
                  <c:v>2.0836896758934</c:v>
                </c:pt>
                <c:pt idx="9564" formatCode="General">
                  <c:v>2.0838697136662701</c:v>
                </c:pt>
                <c:pt idx="9565" formatCode="General">
                  <c:v>2.0840508833935298</c:v>
                </c:pt>
                <c:pt idx="9566" formatCode="General">
                  <c:v>2.0842327305296098</c:v>
                </c:pt>
                <c:pt idx="9567" formatCode="General">
                  <c:v>2.0844147954102898</c:v>
                </c:pt>
                <c:pt idx="9568" formatCode="General">
                  <c:v>2.0845966168811199</c:v>
                </c:pt>
                <c:pt idx="9569" formatCode="General">
                  <c:v>2.0847777359618398</c:v>
                </c:pt>
                <c:pt idx="9570" formatCode="General">
                  <c:v>2.0849576995192001</c:v>
                </c:pt>
                <c:pt idx="9571" formatCode="General">
                  <c:v>2.0851360639197498</c:v>
                </c:pt>
                <c:pt idx="9572" formatCode="General">
                  <c:v>2.0853123986339401</c:v>
                </c:pt>
                <c:pt idx="9573" formatCode="General">
                  <c:v>2.0854862897623998</c:v>
                </c:pt>
                <c:pt idx="9574" formatCode="General">
                  <c:v>2.08565734345424</c:v>
                </c:pt>
                <c:pt idx="9575" formatCode="General">
                  <c:v>2.08582518918712</c:v>
                </c:pt>
                <c:pt idx="9576" formatCode="General">
                  <c:v>2.0859894828779102</c:v>
                </c:pt>
                <c:pt idx="9577" formatCode="General">
                  <c:v>2.0861499097927099</c:v>
                </c:pt>
                <c:pt idx="9578" formatCode="General">
                  <c:v>2.0863061872250799</c:v>
                </c:pt>
                <c:pt idx="9579" formatCode="General">
                  <c:v>2.0864581285989998</c:v>
                </c:pt>
                <c:pt idx="9580" formatCode="General">
                  <c:v>2.0866054001191099</c:v>
                </c:pt>
                <c:pt idx="9581" formatCode="General">
                  <c:v>2.0867478889115101</c:v>
                </c:pt>
                <c:pt idx="9582" formatCode="General">
                  <c:v>2.0868854614877899</c:v>
                </c:pt>
                <c:pt idx="9583" formatCode="General">
                  <c:v>2.0870180252894301</c:v>
                </c:pt>
                <c:pt idx="9584" formatCode="General">
                  <c:v>2.08714552940237</c:v>
                </c:pt>
                <c:pt idx="9585" formatCode="General">
                  <c:v>2.0872679648780399</c:v>
                </c:pt>
                <c:pt idx="9586" formatCode="General">
                  <c:v>2.0873853646549101</c:v>
                </c:pt>
                <c:pt idx="9587" formatCode="General">
                  <c:v>2.0874978030803701</c:v>
                </c:pt>
                <c:pt idx="9588" formatCode="General">
                  <c:v>2.0876053950387701</c:v>
                </c:pt>
                <c:pt idx="9589" formatCode="General">
                  <c:v>2.0877082946982801</c:v>
                </c:pt>
                <c:pt idx="9590" formatCode="General">
                  <c:v>2.0878066938941302</c:v>
                </c:pt>
                <c:pt idx="9591" formatCode="General">
                  <c:v>2.0879008201720701</c:v>
                </c:pt>
                <c:pt idx="9592" formatCode="General">
                  <c:v>2.0879909345199898</c:v>
                </c:pt>
                <c:pt idx="9593" formatCode="General">
                  <c:v>2.08807732881986</c:v>
                </c:pt>
                <c:pt idx="9594" formatCode="General">
                  <c:v>2.0881603230546699</c:v>
                </c:pt>
                <c:pt idx="9595" formatCode="General">
                  <c:v>2.0882402623074698</c:v>
                </c:pt>
                <c:pt idx="9596" formatCode="General">
                  <c:v>2.0883175135899799</c:v>
                </c:pt>
                <c:pt idx="9597" formatCode="General">
                  <c:v>2.0883924625385299</c:v>
                </c:pt>
                <c:pt idx="9598" formatCode="General">
                  <c:v>2.0884655100140401</c:v>
                </c:pt>
                <c:pt idx="9599" formatCode="General">
                  <c:v>2.0885370686409801</c:v>
                </c:pt>
                <c:pt idx="9600" formatCode="General">
                  <c:v>2.0886075593182798</c:v>
                </c:pt>
                <c:pt idx="9601" formatCode="General">
                  <c:v>2.08867740773209</c:v>
                </c:pt>
                <c:pt idx="9602" formatCode="General">
                  <c:v>2.0887470408978102</c:v>
                </c:pt>
                <c:pt idx="9603" formatCode="General">
                  <c:v>2.0888168837555399</c:v>
                </c:pt>
                <c:pt idx="9604" formatCode="General">
                  <c:v>2.0888873558402201</c:v>
                </c:pt>
                <c:pt idx="9605" formatCode="General">
                  <c:v>2.08895886804524</c:v>
                </c:pt>
                <c:pt idx="9606" formatCode="General">
                  <c:v>2.0890318194956699</c:v>
                </c:pt>
                <c:pt idx="9607" formatCode="General">
                  <c:v>2.0891065945452998</c:v>
                </c:pt>
                <c:pt idx="9608" formatCode="General">
                  <c:v>2.08918355991021</c:v>
                </c:pt>
                <c:pt idx="9609" formatCode="General">
                  <c:v>2.0892630619502</c:v>
                </c:pt>
                <c:pt idx="9610" formatCode="General">
                  <c:v>2.0893454241088398</c:v>
                </c:pt>
                <c:pt idx="9611" formatCode="General">
                  <c:v>2.08943094452232</c:v>
                </c:pt>
                <c:pt idx="9612" formatCode="General">
                  <c:v>2.0895198938072399</c:v>
                </c:pt>
                <c:pt idx="9613" formatCode="General">
                  <c:v>2.08961251303763</c:v>
                </c:pt>
                <c:pt idx="9614" formatCode="General">
                  <c:v>2.0897090119216002</c:v>
                </c:pt>
                <c:pt idx="9615" formatCode="General">
                  <c:v>2.0898095671882699</c:v>
                </c:pt>
                <c:pt idx="9616" formatCode="General">
                  <c:v>2.0899143211960398</c:v>
                </c:pt>
                <c:pt idx="9617" formatCode="General">
                  <c:v>2.0900233807728998</c:v>
                </c:pt>
                <c:pt idx="9618" formatCode="General">
                  <c:v>2.0901368162996801</c:v>
                </c:pt>
                <c:pt idx="9619" formatCode="General">
                  <c:v>2.09025466104623</c:v>
                </c:pt>
                <c:pt idx="9620" formatCode="General">
                  <c:v>2.0903769107700598</c:v>
                </c:pt>
                <c:pt idx="9621" formatCode="General">
                  <c:v>2.0905035235854599</c:v>
                </c:pt>
                <c:pt idx="9622" formatCode="General">
                  <c:v>2.0906344201094802</c:v>
                </c:pt>
                <c:pt idx="9623" formatCode="General">
                  <c:v>2.0907694838895901</c:v>
                </c:pt>
                <c:pt idx="9624" formatCode="General">
                  <c:v>2.0909085621150001</c:v>
                </c:pt>
                <c:pt idx="9625" formatCode="General">
                  <c:v>2.09105146661161</c:v>
                </c:pt>
                <c:pt idx="9626" formatCode="General">
                  <c:v>2.0911979751174599</c:v>
                </c:pt>
                <c:pt idx="9627" formatCode="General">
                  <c:v>2.0913478328330202</c:v>
                </c:pt>
                <c:pt idx="9628" formatCode="General">
                  <c:v>2.0915007542377899</c:v>
                </c:pt>
                <c:pt idx="9629" formatCode="General">
                  <c:v>2.0916564251618301</c:v>
                </c:pt>
                <c:pt idx="9630" formatCode="General">
                  <c:v>2.09181450509843</c:v>
                </c:pt>
                <c:pt idx="9631" formatCode="General">
                  <c:v>2.0919746297416899</c:v>
                </c:pt>
                <c:pt idx="9632" formatCode="General">
                  <c:v>2.0921364137307701</c:v>
                </c:pt>
                <c:pt idx="9633" formatCode="General">
                  <c:v>2.0922994535805799</c:v>
                </c:pt>
                <c:pt idx="9634" formatCode="General">
                  <c:v>2.0924633307774498</c:v>
                </c:pt>
                <c:pt idx="9635" formatCode="General">
                  <c:v>2.0926276150165801</c:v>
                </c:pt>
                <c:pt idx="9636" formatCode="General">
                  <c:v>2.0927918675575898</c:v>
                </c:pt>
                <c:pt idx="9637" formatCode="General">
                  <c:v>2.0929556446729398</c:v>
                </c:pt>
                <c:pt idx="9638" formatCode="General">
                  <c:v>2.0931185011637301</c:v>
                </c:pt>
                <c:pt idx="9639" formatCode="General">
                  <c:v>2.09327999391633</c:v>
                </c:pt>
                <c:pt idx="9640" formatCode="General">
                  <c:v>2.0934396854724802</c:v>
                </c:pt>
                <c:pt idx="9641" formatCode="General">
                  <c:v>2.0935971475849899</c:v>
                </c:pt>
                <c:pt idx="9642" formatCode="General">
                  <c:v>2.0937519647301102</c:v>
                </c:pt>
                <c:pt idx="9643" formatCode="General">
                  <c:v>2.0939037375468299</c:v>
                </c:pt>
                <c:pt idx="9644" formatCode="General">
                  <c:v>2.0940520861727601</c:v>
                </c:pt>
                <c:pt idx="9645" formatCode="General">
                  <c:v>2.0941966534452798</c:v>
                </c:pt>
                <c:pt idx="9646" formatCode="General">
                  <c:v>2.0943371079365001</c:v>
                </c:pt>
                <c:pt idx="9647" formatCode="General">
                  <c:v>2.0944731467901501</c:v>
                </c:pt>
                <c:pt idx="9648" formatCode="General">
                  <c:v>2.0946044983291898</c:v>
                </c:pt>
                <c:pt idx="9649" formatCode="General">
                  <c:v>2.0947309244033101</c:v>
                </c:pt>
                <c:pt idx="9650" formatCode="General">
                  <c:v>2.09485222244761</c:v>
                </c:pt>
                <c:pt idx="9651" formatCode="General">
                  <c:v>2.0949682272255798</c:v>
                </c:pt>
                <c:pt idx="9652" formatCode="General">
                  <c:v>2.09507881223271</c:v>
                </c:pt>
                <c:pt idx="9653" formatCode="General">
                  <c:v>2.0951838907410201</c:v>
                </c:pt>
                <c:pt idx="9654" formatCode="General">
                  <c:v>2.09528347514278</c:v>
                </c:pt>
                <c:pt idx="9655" formatCode="General">
                  <c:v>2.0953774438294599</c:v>
                </c:pt>
                <c:pt idx="9656" formatCode="General">
                  <c:v>2.0954658893006499</c:v>
                </c:pt>
                <c:pt idx="9657" formatCode="General">
                  <c:v>2.09554888676896</c:v>
                </c:pt>
                <c:pt idx="9658" formatCode="General">
                  <c:v>2.0956265507078</c:v>
                </c:pt>
                <c:pt idx="9659" formatCode="General">
                  <c:v>2.0956990336097299</c:v>
                </c:pt>
                <c:pt idx="9660" formatCode="General">
                  <c:v>2.09576652439537</c:v>
                </c:pt>
                <c:pt idx="9661" formatCode="General">
                  <c:v>2.0958292464963302</c:v>
                </c:pt>
                <c:pt idx="9662" formatCode="General">
                  <c:v>2.09588745564001</c:v>
                </c:pt>
                <c:pt idx="9663" formatCode="General">
                  <c:v>2.0959414373677201</c:v>
                </c:pt>
                <c:pt idx="9664" formatCode="General">
                  <c:v>2.09599150431964</c:v>
                </c:pt>
                <c:pt idx="9665" formatCode="General">
                  <c:v>2.09603799332247</c:v>
                </c:pt>
                <c:pt idx="9666" formatCode="General">
                  <c:v>2.09608126231557</c:v>
                </c:pt>
                <c:pt idx="9667" formatCode="General">
                  <c:v>2.0961216871518298</c:v>
                </c:pt>
                <c:pt idx="9668" formatCode="General">
                  <c:v>2.09615965830799</c:v>
                </c:pt>
                <c:pt idx="9669" formatCode="General">
                  <c:v>2.0961955775379999</c:v>
                </c:pt>
                <c:pt idx="9670" formatCode="General">
                  <c:v>2.0962298545004301</c:v>
                </c:pt>
                <c:pt idx="9671" formatCode="General">
                  <c:v>2.0962629033887699</c:v>
                </c:pt>
                <c:pt idx="9672" formatCode="General">
                  <c:v>2.0962951395904601</c:v>
                </c:pt>
                <c:pt idx="9673" formatCode="General">
                  <c:v>2.09632697639816</c:v>
                </c:pt>
                <c:pt idx="9674" formatCode="General">
                  <c:v>2.0963588217934999</c:v>
                </c:pt>
                <c:pt idx="9675" formatCode="General">
                  <c:v>2.0963910753217001</c:v>
                </c:pt>
                <c:pt idx="9676" formatCode="General">
                  <c:v>2.0964241250727702</c:v>
                </c:pt>
                <c:pt idx="9677" formatCode="General">
                  <c:v>2.09645834478333</c:v>
                </c:pt>
                <c:pt idx="9678" formatCode="General">
                  <c:v>2.0964940910716399</c:v>
                </c:pt>
                <c:pt idx="9679" formatCode="General">
                  <c:v>2.09653170081714</c:v>
                </c:pt>
                <c:pt idx="9680" formatCode="General">
                  <c:v>2.0965714886950901</c:v>
                </c:pt>
                <c:pt idx="9681" formatCode="General">
                  <c:v>2.09661374487656</c:v>
                </c:pt>
                <c:pt idx="9682" formatCode="General">
                  <c:v>2.0966587329034598</c:v>
                </c:pt>
                <c:pt idx="9683" formatCode="General">
                  <c:v>2.0967066877487599</c:v>
                </c:pt>
                <c:pt idx="9684" formatCode="General">
                  <c:v>2.0967578140716099</c:v>
                </c:pt>
                <c:pt idx="9685" formatCode="General">
                  <c:v>2.09681228467743</c:v>
                </c:pt>
                <c:pt idx="9686" formatCode="General">
                  <c:v>2.0968702391931799</c:v>
                </c:pt>
                <c:pt idx="9687" formatCode="General">
                  <c:v>2.09693178296751</c:v>
                </c:pt>
                <c:pt idx="9688" formatCode="General">
                  <c:v>2.0969969862055402</c:v>
                </c:pt>
                <c:pt idx="9689" formatCode="General">
                  <c:v>2.0970658833474101</c:v>
                </c:pt>
                <c:pt idx="9690" formatCode="General">
                  <c:v>2.0971384726985098</c:v>
                </c:pt>
                <c:pt idx="9691" formatCode="General">
                  <c:v>2.09721471631876</c:v>
                </c:pt>
                <c:pt idx="9692" formatCode="General">
                  <c:v>2.0972945401763199</c:v>
                </c:pt>
                <c:pt idx="9693" formatCode="General">
                  <c:v>2.09737783456948</c:v>
                </c:pt>
                <c:pt idx="9694" formatCode="General">
                  <c:v>2.09746445481868</c:v>
                </c:pt>
                <c:pt idx="9695" formatCode="General">
                  <c:v>2.0975542222281098</c:v>
                </c:pt>
                <c:pt idx="9696" formatCode="General">
                  <c:v>2.0976469253141499</c:v>
                </c:pt>
                <c:pt idx="9697" formatCode="General">
                  <c:v>2.0977423212954598</c:v>
                </c:pt>
                <c:pt idx="9698" formatCode="General">
                  <c:v>2.09784013783697</c:v>
                </c:pt>
                <c:pt idx="9699" formatCode="General">
                  <c:v>2.09794007503791</c:v>
                </c:pt>
                <c:pt idx="9700" formatCode="General">
                  <c:v>2.09804180765139</c:v>
                </c:pt>
                <c:pt idx="9701" formatCode="General">
                  <c:v>2.09814498752116</c:v>
                </c:pt>
                <c:pt idx="9702" formatCode="General">
                  <c:v>2.0982492462192699</c:v>
                </c:pt>
                <c:pt idx="9703" formatCode="General">
                  <c:v>2.0983541978661902</c:v>
                </c:pt>
                <c:pt idx="9704" formatCode="General">
                  <c:v>2.0984594421140899</c:v>
                </c:pt>
                <c:pt idx="9705" formatCode="General">
                  <c:v>2.0985645672716702</c:v>
                </c:pt>
                <c:pt idx="9706" formatCode="General">
                  <c:v>2.0986691535484399</c:v>
                </c:pt>
                <c:pt idx="9707" formatCode="General">
                  <c:v>2.0987727763945601</c:v>
                </c:pt>
                <c:pt idx="9708" formatCode="General">
                  <c:v>2.0988750099115299</c:v>
                </c:pt>
                <c:pt idx="9709" formatCode="General">
                  <c:v>2.0989754303077599</c:v>
                </c:pt>
                <c:pt idx="9710" formatCode="General">
                  <c:v>2.0990736193719601</c:v>
                </c:pt>
                <c:pt idx="9711" formatCode="General">
                  <c:v>2.0991691679361102</c:v>
                </c:pt>
                <c:pt idx="9712" formatCode="General">
                  <c:v>2.09926167929892</c:v>
                </c:pt>
                <c:pt idx="9713" formatCode="General">
                  <c:v>2.0993507725792302</c:v>
                </c:pt>
                <c:pt idx="9714" formatCode="General">
                  <c:v>2.0994360859685801</c:v>
                </c:pt>
                <c:pt idx="9715" formatCode="General">
                  <c:v>2.09951727985076</c:v>
                </c:pt>
                <c:pt idx="9716" formatCode="General">
                  <c:v>2.0995940397564801</c:v>
                </c:pt>
                <c:pt idx="9717" formatCode="General">
                  <c:v>2.0996660791209698</c:v>
                </c:pt>
                <c:pt idx="9718" formatCode="General">
                  <c:v>2.0997331418130001</c:v>
                </c:pt>
                <c:pt idx="9719" formatCode="General">
                  <c:v>2.0997950044051601</c:v>
                </c:pt>
                <c:pt idx="9720" formatCode="General">
                  <c:v>2.09985147815684</c:v>
                </c:pt>
                <c:pt idx="9721" formatCode="General">
                  <c:v>2.0999024106842601</c:v>
                </c:pt>
                <c:pt idx="9722" formatCode="General">
                  <c:v>2.0999476872949598</c:v>
                </c:pt>
                <c:pt idx="9723" formatCode="General">
                  <c:v>2.0999872319684401</c:v>
                </c:pt>
                <c:pt idx="9724" formatCode="General">
                  <c:v>2.1000210079689698</c:v>
                </c:pt>
                <c:pt idx="9725" formatCode="General">
                  <c:v>2.1000490180822</c:v>
                </c:pt>
                <c:pt idx="9726" formatCode="General">
                  <c:v>2.1000713044722499</c:v>
                </c:pt>
                <c:pt idx="9727" formatCode="General">
                  <c:v>2.10008794816203</c:v>
                </c:pt>
                <c:pt idx="9728" formatCode="General">
                  <c:v>2.1000990681451901</c:v>
                </c:pt>
                <c:pt idx="9729" formatCode="General">
                  <c:v>2.1001048765181398</c:v>
                </c:pt>
                <c:pt idx="9730" formatCode="General">
                  <c:v>2.1001054527176501</c:v>
                </c:pt>
                <c:pt idx="9731" formatCode="General">
                  <c:v>2.1001010759755498</c:v>
                </c:pt>
                <c:pt idx="9732" formatCode="General">
                  <c:v>2.1000920015098701</c:v>
                </c:pt>
                <c:pt idx="9733" formatCode="General">
                  <c:v>2.10007851319572</c:v>
                </c:pt>
                <c:pt idx="9734" formatCode="General">
                  <c:v>2.1000609209161998</c:v>
                </c:pt>
                <c:pt idx="9735" formatCode="General">
                  <c:v>2.1000395577264799</c:v>
                </c:pt>
                <c:pt idx="9736" formatCode="General">
                  <c:v>2.1000147768659101</c:v>
                </c:pt>
                <c:pt idx="9737" formatCode="General">
                  <c:v>2.09998694865254</c:v>
                </c:pt>
                <c:pt idx="9738" formatCode="General">
                  <c:v>2.0999564572933598</c:v>
                </c:pt>
                <c:pt idx="9739" formatCode="General">
                  <c:v>2.0999236976421098</c:v>
                </c:pt>
                <c:pt idx="9740" formatCode="General">
                  <c:v>2.0998890719344199</c:v>
                </c:pt>
                <c:pt idx="9741" formatCode="General">
                  <c:v>2.0998529865276399</c:v>
                </c:pt>
                <c:pt idx="9742" formatCode="General">
                  <c:v>2.0998158486702398</c:v>
                </c:pt>
                <c:pt idx="9743" formatCode="General">
                  <c:v>2.0997780633232002</c:v>
                </c:pt>
                <c:pt idx="9744" formatCode="General">
                  <c:v>2.09974003005307</c:v>
                </c:pt>
                <c:pt idx="9745" formatCode="General">
                  <c:v>2.0997021400143501</c:v>
                </c:pt>
                <c:pt idx="9746" formatCode="General">
                  <c:v>2.0996647730366602</c:v>
                </c:pt>
                <c:pt idx="9747" formatCode="General">
                  <c:v>2.0996282948303402</c:v>
                </c:pt>
                <c:pt idx="9748" formatCode="General">
                  <c:v>2.09959305432288</c:v>
                </c:pt>
                <c:pt idx="9749" formatCode="General">
                  <c:v>2.09955938113719</c:v>
                </c:pt>
                <c:pt idx="9750" formatCode="General">
                  <c:v>2.0995275832223199</c:v>
                </c:pt>
                <c:pt idx="9751" formatCode="General">
                  <c:v>2.0994979446461</c:v>
                </c:pt>
                <c:pt idx="9752" formatCode="General">
                  <c:v>2.0994707235596399</c:v>
                </c:pt>
                <c:pt idx="9753" formatCode="General">
                  <c:v>2.0994461503426902</c:v>
                </c:pt>
                <c:pt idx="9754" formatCode="General">
                  <c:v>2.09942442593937</c:v>
                </c:pt>
                <c:pt idx="9755" formatCode="General">
                  <c:v>2.0994057203933898</c:v>
                </c:pt>
                <c:pt idx="9756" formatCode="General">
                  <c:v>2.0993901715920802</c:v>
                </c:pt>
                <c:pt idx="9757" formatCode="General">
                  <c:v>2.0993778842279398</c:v>
                </c:pt>
                <c:pt idx="9758" formatCode="General">
                  <c:v>2.09936892898659</c:v>
                </c:pt>
                <c:pt idx="9759" formatCode="General">
                  <c:v>2.09936334196885</c:v>
                </c:pt>
                <c:pt idx="9760" formatCode="General">
                  <c:v>2.0993611243544099</c:v>
                </c:pt>
                <c:pt idx="9761" formatCode="General">
                  <c:v>2.0993622423130098</c:v>
                </c:pt>
                <c:pt idx="9762" formatCode="General">
                  <c:v>2.0993666271682199</c:v>
                </c:pt>
                <c:pt idx="9763" formatCode="General">
                  <c:v>2.09937417581687</c:v>
                </c:pt>
                <c:pt idx="9764" formatCode="General">
                  <c:v>2.0993847514058501</c:v>
                </c:pt>
                <c:pt idx="9765" formatCode="General">
                  <c:v>2.0993981842659699</c:v>
                </c:pt>
                <c:pt idx="9766" formatCode="General">
                  <c:v>2.0994142731002698</c:v>
                </c:pt>
                <c:pt idx="9767" formatCode="General">
                  <c:v>2.0994327864225499</c:v>
                </c:pt>
                <c:pt idx="9768" formatCode="General">
                  <c:v>2.0994534642393301</c:v>
                </c:pt>
                <c:pt idx="9769" formatCode="General">
                  <c:v>2.0994760199665699</c:v>
                </c:pt>
                <c:pt idx="9770" formatCode="General">
                  <c:v>2.0995001425702999</c:v>
                </c:pt>
                <c:pt idx="9771" formatCode="General">
                  <c:v>2.09952549891841</c:v>
                </c:pt>
                <c:pt idx="9772" formatCode="General">
                  <c:v>2.0995517363289999</c:v>
                </c:pt>
                <c:pt idx="9773" formatCode="General">
                  <c:v>2.0995784852986601</c:v>
                </c:pt>
                <c:pt idx="9774" formatCode="General">
                  <c:v>2.0996053623926798</c:v>
                </c:pt>
                <c:pt idx="9775" formatCode="General">
                  <c:v>2.09963197327742</c:v>
                </c:pt>
                <c:pt idx="9776" formatCode="General">
                  <c:v>2.0996579158734301</c:v>
                </c:pt>
                <c:pt idx="9777" formatCode="General">
                  <c:v>2.0996827836065002</c:v>
                </c:pt>
                <c:pt idx="9778" formatCode="General">
                  <c:v>2.0997061687324599</c:v>
                </c:pt>
                <c:pt idx="9779" formatCode="General">
                  <c:v>2.0997276657097501</c:v>
                </c:pt>
                <c:pt idx="9780" formatCode="General">
                  <c:v>2.0997468745927601</c:v>
                </c:pt>
                <c:pt idx="9781" formatCode="General">
                  <c:v>2.0997634044172901</c:v>
                </c:pt>
                <c:pt idx="9782" formatCode="General">
                  <c:v>2.09977687654838</c:v>
                </c:pt>
                <c:pt idx="9783" formatCode="General">
                  <c:v>2.0997869279594101</c:v>
                </c:pt>
                <c:pt idx="9784" formatCode="General">
                  <c:v>2.0997932144110498</c:v>
                </c:pt>
                <c:pt idx="9785" formatCode="General">
                  <c:v>2.0997954134971799</c:v>
                </c:pt>
                <c:pt idx="9786" formatCode="General">
                  <c:v>2.0997932275256499</c:v>
                </c:pt>
                <c:pt idx="9787" formatCode="General">
                  <c:v>2.0997863862014801</c:v>
                </c:pt>
                <c:pt idx="9788" formatCode="General">
                  <c:v>2.0997746490809699</c:v>
                </c:pt>
                <c:pt idx="9789" formatCode="General">
                  <c:v>2.0997578077673</c:v>
                </c:pt>
                <c:pt idx="9790" formatCode="General">
                  <c:v>2.0997356878195199</c:v>
                </c:pt>
                <c:pt idx="9791" formatCode="General">
                  <c:v>2.0997081503505601</c:v>
                </c:pt>
                <c:pt idx="9792" formatCode="General">
                  <c:v>2.0996750932928601</c:v>
                </c:pt>
                <c:pt idx="9793" formatCode="General">
                  <c:v>2.0996364523147801</c:v>
                </c:pt>
                <c:pt idx="9794" formatCode="General">
                  <c:v>2.0995922013756001</c:v>
                </c:pt>
                <c:pt idx="9795" formatCode="General">
                  <c:v>2.0995423529119801</c:v>
                </c:pt>
                <c:pt idx="9796" formatCode="General">
                  <c:v>2.0994869576544199</c:v>
                </c:pt>
                <c:pt idx="9797" formatCode="General">
                  <c:v>2.0994261040774602</c:v>
                </c:pt>
                <c:pt idx="9798" formatCode="General">
                  <c:v>2.0993599174932802</c:v>
                </c:pt>
                <c:pt idx="9799" formatCode="General">
                  <c:v>2.0992885588030799</c:v>
                </c:pt>
                <c:pt idx="9800" formatCode="General">
                  <c:v>2.0992122229258698</c:v>
                </c:pt>
                <c:pt idx="9801" formatCode="General">
                  <c:v>2.0991311369280701</c:v>
                </c:pt>
                <c:pt idx="9802" formatCode="General">
                  <c:v>2.0990455578813498</c:v>
                </c:pt>
                <c:pt idx="9803" formatCode="General">
                  <c:v>2.0989557704783999</c:v>
                </c:pt>
                <c:pt idx="9804" formatCode="General">
                  <c:v>2.0988620844387502</c:v>
                </c:pt>
                <c:pt idx="9805" formatCode="General">
                  <c:v>2.0987648878110501</c:v>
                </c:pt>
                <c:pt idx="9806" formatCode="General">
                  <c:v>2.0986644211578098</c:v>
                </c:pt>
                <c:pt idx="9807" formatCode="General">
                  <c:v>2.0985611068340799</c:v>
                </c:pt>
                <c:pt idx="9808" formatCode="General">
                  <c:v>2.0984553256829099</c:v>
                </c:pt>
                <c:pt idx="9809" formatCode="General">
                  <c:v>2.0983474686055001</c:v>
                </c:pt>
                <c:pt idx="9810" formatCode="General">
                  <c:v>2.0982379333887198</c:v>
                </c:pt>
                <c:pt idx="9811" formatCode="General">
                  <c:v>2.0981271215391701</c:v>
                </c:pt>
                <c:pt idx="9812" formatCode="General">
                  <c:v>2.0980154351475702</c:v>
                </c:pt>
                <c:pt idx="9813" formatCode="General">
                  <c:v>2.09790327380506</c:v>
                </c:pt>
                <c:pt idx="9814" formatCode="General">
                  <c:v>2.0977910315905199</c:v>
                </c:pt>
                <c:pt idx="9815" formatCode="General">
                  <c:v>2.09767909414618</c:v>
                </c:pt>
                <c:pt idx="9816" formatCode="General">
                  <c:v>2.0975678358563199</c:v>
                </c:pt>
                <c:pt idx="9817" formatCode="General">
                  <c:v>2.09745761714268</c:v>
                </c:pt>
                <c:pt idx="9818" formatCode="General">
                  <c:v>2.0973487818886101</c:v>
                </c:pt>
                <c:pt idx="9819" formatCode="General">
                  <c:v>2.0972416550027502</c:v>
                </c:pt>
                <c:pt idx="9820" formatCode="General">
                  <c:v>2.0971365401324298</c:v>
                </c:pt>
                <c:pt idx="9821" formatCode="General">
                  <c:v>2.0970337175362399</c:v>
                </c:pt>
                <c:pt idx="9822" formatCode="General">
                  <c:v>2.09693344212489</c:v>
                </c:pt>
                <c:pt idx="9823" formatCode="General">
                  <c:v>2.0968359416790201</c:v>
                </c:pt>
                <c:pt idx="9824" formatCode="General">
                  <c:v>2.0967414152529198</c:v>
                </c:pt>
                <c:pt idx="9825" formatCode="General">
                  <c:v>2.0966500317722701</c:v>
                </c:pt>
                <c:pt idx="9826" formatCode="General">
                  <c:v>2.0965619288346602</c:v>
                </c:pt>
                <c:pt idx="9827" formatCode="General">
                  <c:v>2.0964772117205199</c:v>
                </c:pt>
                <c:pt idx="9828" formatCode="General">
                  <c:v>2.0963959526226401</c:v>
                </c:pt>
                <c:pt idx="9829" formatCode="General">
                  <c:v>2.0963181901009902</c:v>
                </c:pt>
                <c:pt idx="9830" formatCode="General">
                  <c:v>2.09624392876959</c:v>
                </c:pt>
                <c:pt idx="9831" formatCode="General">
                  <c:v>2.0961731392207499</c:v>
                </c:pt>
                <c:pt idx="9832" formatCode="General">
                  <c:v>2.0961057581912099</c:v>
                </c:pt>
                <c:pt idx="9833" formatCode="General">
                  <c:v>2.0960416889730098</c:v>
                </c:pt>
                <c:pt idx="9834" formatCode="General">
                  <c:v>2.0959808020709199</c:v>
                </c:pt>
                <c:pt idx="9835" formatCode="General">
                  <c:v>2.09592293610616</c:v>
                </c:pt>
                <c:pt idx="9836" formatCode="General">
                  <c:v>2.0958678989646802</c:v>
                </c:pt>
                <c:pt idx="9837" formatCode="General">
                  <c:v>2.0958154691862401</c:v>
                </c:pt>
                <c:pt idx="9838" formatCode="General">
                  <c:v>2.0957653975889201</c:v>
                </c:pt>
                <c:pt idx="9839" formatCode="General">
                  <c:v>2.0957174091213302</c:v>
                </c:pt>
                <c:pt idx="9840" formatCode="General">
                  <c:v>2.0956712049333199</c:v>
                </c:pt>
                <c:pt idx="9841" formatCode="General">
                  <c:v>2.0956264646537801</c:v>
                </c:pt>
                <c:pt idx="9842" formatCode="General">
                  <c:v>2.09558284886235</c:v>
                </c:pt>
                <c:pt idx="9843" formatCode="General">
                  <c:v>2.0955400017399999</c:v>
                </c:pt>
                <c:pt idx="9844" formatCode="General">
                  <c:v>2.09549755388143</c:v>
                </c:pt>
                <c:pt idx="9845" formatCode="General">
                  <c:v>2.0954551252507798</c:v>
                </c:pt>
                <c:pt idx="9846" formatCode="General">
                  <c:v>2.09541232825987</c:v>
                </c:pt>
                <c:pt idx="9847" formatCode="General">
                  <c:v>2.0953687709467301</c:v>
                </c:pt>
                <c:pt idx="9848" formatCode="General">
                  <c:v>2.0953240602304</c:v>
                </c:pt>
                <c:pt idx="9849" formatCode="General">
                  <c:v>2.0952778052159302</c:v>
                </c:pt>
                <c:pt idx="9850" formatCode="General">
                  <c:v>2.0952296205224301</c:v>
                </c:pt>
                <c:pt idx="9851" formatCode="General">
                  <c:v>2.0951791296048801</c:v>
                </c:pt>
                <c:pt idx="9852" formatCode="General">
                  <c:v>2.0951259680395098</c:v>
                </c:pt>
                <c:pt idx="9853" formatCode="General">
                  <c:v>2.0950697867411701</c:v>
                </c:pt>
                <c:pt idx="9854" formatCode="General">
                  <c:v>2.0950102550803602</c:v>
                </c:pt>
                <c:pt idx="9855" formatCode="General">
                  <c:v>2.0949470638671901</c:v>
                </c:pt>
                <c:pt idx="9856" formatCode="General">
                  <c:v>2.0948799281694699</c:v>
                </c:pt>
                <c:pt idx="9857" formatCode="General">
                  <c:v>2.0948085899327902</c:v>
                </c:pt>
                <c:pt idx="9858" formatCode="General">
                  <c:v>2.0947328203714402</c:v>
                </c:pt>
                <c:pt idx="9859" formatCode="General">
                  <c:v>2.09465242210115</c:v>
                </c:pt>
                <c:pt idx="9860" formatCode="General">
                  <c:v>2.0945672309867298</c:v>
                </c:pt>
                <c:pt idx="9861" formatCode="General">
                  <c:v>2.094477117681</c:v>
                </c:pt>
                <c:pt idx="9862" formatCode="General">
                  <c:v>2.0943819888352699</c:v>
                </c:pt>
                <c:pt idx="9863" formatCode="General">
                  <c:v>2.09428178796579</c:v>
                </c:pt>
                <c:pt idx="9864" formatCode="General">
                  <c:v>2.09417649596526</c:v>
                </c:pt>
                <c:pt idx="9865" formatCode="General">
                  <c:v>2.0940661312540501</c:v>
                </c:pt>
                <c:pt idx="9866" formatCode="General">
                  <c:v>2.0939507495705101</c:v>
                </c:pt>
                <c:pt idx="9867" formatCode="General">
                  <c:v>2.0938304434055599</c:v>
                </c:pt>
                <c:pt idx="9868" formatCode="General">
                  <c:v>2.09370534109155</c:v>
                </c:pt>
                <c:pt idx="9869" formatCode="General">
                  <c:v>2.0935756055607602</c:v>
                </c:pt>
                <c:pt idx="9870" formatCode="General">
                  <c:v>2.09344143279277</c:v>
                </c:pt>
                <c:pt idx="9871" formatCode="General">
                  <c:v>2.0933030499743301</c:v>
                </c:pt>
                <c:pt idx="9872" formatCode="General">
                  <c:v>2.0931607133983698</c:v>
                </c:pt>
                <c:pt idx="9873" formatCode="General">
                  <c:v>2.0930147061311799</c:v>
                </c:pt>
                <c:pt idx="9874" formatCode="General">
                  <c:v>2.0928653354786899</c:v>
                </c:pt>
                <c:pt idx="9875" formatCode="General">
                  <c:v>2.0927129302836498</c:v>
                </c:pt>
                <c:pt idx="9876" formatCode="General">
                  <c:v>2.0925578380857899</c:v>
                </c:pt>
                <c:pt idx="9877" formatCode="General">
                  <c:v>2.09240042217652</c:v>
                </c:pt>
                <c:pt idx="9878" formatCode="General">
                  <c:v>2.0922410585787601</c:v>
                </c:pt>
                <c:pt idx="9879" formatCode="General">
                  <c:v>2.09208013298122</c:v>
                </c:pt>
                <c:pt idx="9880" formatCode="General">
                  <c:v>2.0919180376542399</c:v>
                </c:pt>
                <c:pt idx="9881" formatCode="General">
                  <c:v>2.09175516837252</c:v>
                </c:pt>
                <c:pt idx="9882" formatCode="General">
                  <c:v>2.09159197936998</c:v>
                </c:pt>
                <c:pt idx="9883" formatCode="General">
                  <c:v>2.0914287498758202</c:v>
                </c:pt>
                <c:pt idx="9884" formatCode="General">
                  <c:v>2.09126592462759</c:v>
                </c:pt>
                <c:pt idx="9885" formatCode="General">
                  <c:v>2.0911038835444899</c:v>
                </c:pt>
                <c:pt idx="9886" formatCode="General">
                  <c:v>2.0909429954971199</c:v>
                </c:pt>
                <c:pt idx="9887" formatCode="General">
                  <c:v>2.09078361568077</c:v>
                </c:pt>
                <c:pt idx="9888" formatCode="General">
                  <c:v>2.0906260831142802</c:v>
                </c:pt>
                <c:pt idx="9889" formatCode="General">
                  <c:v>2.0904707182753102</c:v>
                </c:pt>
                <c:pt idx="9890" formatCode="General">
                  <c:v>2.0903178208816202</c:v>
                </c:pt>
                <c:pt idx="9891" formatCode="General">
                  <c:v>2.0901676678277701</c:v>
                </c:pt>
                <c:pt idx="9892" formatCode="General">
                  <c:v>2.09002051128568</c:v>
                </c:pt>
                <c:pt idx="9893" formatCode="General">
                  <c:v>2.08987657697759</c:v>
                </c:pt>
                <c:pt idx="9894" formatCode="General">
                  <c:v>2.0897360626294099</c:v>
                </c:pt>
                <c:pt idx="9895" formatCode="General">
                  <c:v>2.0895991366124802</c:v>
                </c:pt>
                <c:pt idx="9896" formatCode="General">
                  <c:v>2.08946593678129</c:v>
                </c:pt>
                <c:pt idx="9897" formatCode="General">
                  <c:v>2.08933656951465</c:v>
                </c:pt>
                <c:pt idx="9898" formatCode="General">
                  <c:v>2.0892111089674001</c:v>
                </c:pt>
                <c:pt idx="9899" formatCode="General">
                  <c:v>2.0890895965389999</c:v>
                </c:pt>
                <c:pt idx="9900" formatCode="General">
                  <c:v>2.0889720405652801</c:v>
                </c:pt>
                <c:pt idx="9901" formatCode="General">
                  <c:v>2.0888584162382098</c:v>
                </c:pt>
                <c:pt idx="9902" formatCode="General">
                  <c:v>2.08874866575791</c:v>
                </c:pt>
                <c:pt idx="9903" formatCode="General">
                  <c:v>2.0886426987201601</c:v>
                </c:pt>
                <c:pt idx="9904" formatCode="General">
                  <c:v>2.0885403927409101</c:v>
                </c:pt>
                <c:pt idx="9905" formatCode="General">
                  <c:v>2.0884415943185299</c:v>
                </c:pt>
                <c:pt idx="9906" formatCode="General">
                  <c:v>2.0883461199322699</c:v>
                </c:pt>
                <c:pt idx="9907" formatCode="General">
                  <c:v>2.0882537573744999</c:v>
                </c:pt>
                <c:pt idx="9908" formatCode="General">
                  <c:v>2.08816426731202</c:v>
                </c:pt>
                <c:pt idx="9909" formatCode="General">
                  <c:v>2.0880773850701799</c:v>
                </c:pt>
                <c:pt idx="9910" formatCode="General">
                  <c:v>2.0879928226316502</c:v>
                </c:pt>
                <c:pt idx="9911" formatCode="General">
                  <c:v>2.08791027083989</c:v>
                </c:pt>
                <c:pt idx="9912" formatCode="General">
                  <c:v>2.0878294017950201</c:v>
                </c:pt>
                <c:pt idx="9913" formatCode="General">
                  <c:v>2.0877498714284499</c:v>
                </c:pt>
                <c:pt idx="9914" formatCode="General">
                  <c:v>2.0876713222400101</c:v>
                </c:pt>
                <c:pt idx="9915" formatCode="General">
                  <c:v>2.0875933861795999</c:v>
                </c:pt>
                <c:pt idx="9916" formatCode="General">
                  <c:v>2.0875156876534202</c:v>
                </c:pt>
                <c:pt idx="9917" formatCode="General">
                  <c:v>2.0874378466325401</c:v>
                </c:pt>
                <c:pt idx="9918" formatCode="General">
                  <c:v>2.0873594818397798</c:v>
                </c:pt>
                <c:pt idx="9919" formatCode="General">
                  <c:v>2.0872802139890201</c:v>
                </c:pt>
                <c:pt idx="9920" formatCode="General">
                  <c:v>2.0871996690490202</c:v>
                </c:pt>
                <c:pt idx="9921" formatCode="General">
                  <c:v>2.08711748150251</c:v>
                </c:pt>
                <c:pt idx="9922" formatCode="General">
                  <c:v>2.0870332975695902</c:v>
                </c:pt>
                <c:pt idx="9923" formatCode="General">
                  <c:v>2.0869467783637501</c:v>
                </c:pt>
                <c:pt idx="9924" formatCode="General">
                  <c:v>2.0868576029477999</c:v>
                </c:pt>
                <c:pt idx="9925" formatCode="General">
                  <c:v>2.0867654712567698</c:v>
                </c:pt>
                <c:pt idx="9926" formatCode="General">
                  <c:v>2.08667010685532</c:v>
                </c:pt>
                <c:pt idx="9927" formatCode="General">
                  <c:v>2.0865712594975601</c:v>
                </c:pt>
                <c:pt idx="9928" formatCode="General">
                  <c:v>2.0864687074590602</c:v>
                </c:pt>
                <c:pt idx="9929" formatCode="General">
                  <c:v>2.0863622596123599</c:v>
                </c:pt>
                <c:pt idx="9930" formatCode="General">
                  <c:v>2.0862517572206198</c:v>
                </c:pt>
                <c:pt idx="9931" formatCode="General">
                  <c:v>2.08613707542654</c:v>
                </c:pt>
                <c:pt idx="9932" formatCode="General">
                  <c:v>2.0860181244183802</c:v>
                </c:pt>
                <c:pt idx="9933" formatCode="General">
                  <c:v>2.0858948502586201</c:v>
                </c:pt>
                <c:pt idx="9934" formatCode="General">
                  <c:v>2.0857672353659602</c:v>
                </c:pt>
                <c:pt idx="9935" formatCode="General">
                  <c:v>2.08563529864601</c:v>
                </c:pt>
                <c:pt idx="9936" formatCode="General">
                  <c:v>2.08549909527156</c:v>
                </c:pt>
                <c:pt idx="9937" formatCode="General">
                  <c:v>2.08535871611803</c:v>
                </c:pt>
                <c:pt idx="9938" formatCode="General">
                  <c:v>2.0852142868648098</c:v>
                </c:pt>
                <c:pt idx="9939" formatCode="General">
                  <c:v>2.0850659667778002</c:v>
                </c:pt>
                <c:pt idx="9940" formatCode="General">
                  <c:v>2.0849139471925602</c:v>
                </c:pt>
                <c:pt idx="9941" formatCode="General">
                  <c:v>2.0847584497209701</c:v>
                </c:pt>
                <c:pt idx="9942" formatCode="General">
                  <c:v>2.0845997242074801</c:v>
                </c:pt>
                <c:pt idx="9943" formatCode="General">
                  <c:v>2.0844380464630299</c:v>
                </c:pt>
                <c:pt idx="9944" formatCode="General">
                  <c:v>2.0842737158063098</c:v>
                </c:pt>
                <c:pt idx="9945" formatCode="General">
                  <c:v>2.0841070524430401</c:v>
                </c:pt>
                <c:pt idx="9946" formatCode="General">
                  <c:v>2.0839383947138401</c:v>
                </c:pt>
                <c:pt idx="9947" formatCode="General">
                  <c:v>2.0837680962409699</c:v>
                </c:pt>
                <c:pt idx="9948" formatCode="General">
                  <c:v>2.0835965230032798</c:v>
                </c:pt>
                <c:pt idx="9949" formatCode="General">
                  <c:v>2.0834240503672299</c:v>
                </c:pt>
                <c:pt idx="9950" formatCode="General">
                  <c:v>2.0832510601000398</c:v>
                </c:pt>
                <c:pt idx="9951" formatCode="General">
                  <c:v>2.0830779373895201</c:v>
                </c:pt>
                <c:pt idx="9952" formatCode="General">
                  <c:v>2.08290506789236</c:v>
                </c:pt>
                <c:pt idx="9953" formatCode="General">
                  <c:v>2.08273283483123</c:v>
                </c:pt>
                <c:pt idx="9954" formatCode="General">
                  <c:v>2.08256161615859</c:v>
                </c:pt>
                <c:pt idx="9955" formatCode="General">
                  <c:v>2.0823917818034299</c:v>
                </c:pt>
                <c:pt idx="9956" formatCode="General">
                  <c:v>2.0822236910151299</c:v>
                </c:pt>
                <c:pt idx="9957" formatCode="General">
                  <c:v>2.0820576898174399</c:v>
                </c:pt>
                <c:pt idx="9958" formatCode="General">
                  <c:v>2.08189410858387</c:v>
                </c:pt>
                <c:pt idx="9959" formatCode="General">
                  <c:v>2.0817332597450098</c:v>
                </c:pt>
                <c:pt idx="9960" formatCode="General">
                  <c:v>2.08157549832268</c:v>
                </c:pt>
                <c:pt idx="9961" formatCode="General">
                  <c:v>2.0814209709667799</c:v>
                </c:pt>
                <c:pt idx="9962" formatCode="General">
                  <c:v>2.0812699849465099</c:v>
                </c:pt>
                <c:pt idx="9963" formatCode="General">
                  <c:v>2.08112276095224</c:v>
                </c:pt>
                <c:pt idx="9964" formatCode="General">
                  <c:v>2.0809794925574701</c:v>
                </c:pt>
                <c:pt idx="9965" formatCode="General">
                  <c:v>2.0808403448978599</c:v>
                </c:pt>
                <c:pt idx="9966" formatCode="General">
                  <c:v>2.0807054535386098</c:v>
                </c:pt>
                <c:pt idx="9967" formatCode="General">
                  <c:v>2.0805749235374398</c:v>
                </c:pt>
                <c:pt idx="9968" formatCode="General">
                  <c:v>2.0804488287093501</c:v>
                </c:pt>
                <c:pt idx="9969" formatCode="General">
                  <c:v>2.08032721109966</c:v>
                </c:pt>
                <c:pt idx="9970" formatCode="General">
                  <c:v>2.0802100806707502</c:v>
                </c:pt>
                <c:pt idx="9971" formatCode="General">
                  <c:v>2.0800974152076401</c:v>
                </c:pt>
                <c:pt idx="9972" formatCode="General">
                  <c:v>2.0799891604465102</c:v>
                </c:pt>
                <c:pt idx="9973" formatCode="General">
                  <c:v>2.0798852304295301</c:v>
                </c:pt>
                <c:pt idx="9974" formatCode="General">
                  <c:v>2.0797855080881198</c:v>
                </c:pt>
                <c:pt idx="9975" formatCode="General">
                  <c:v>2.0796898460555302</c:v>
                </c:pt>
                <c:pt idx="9976" formatCode="General">
                  <c:v>2.0795980677085999</c:v>
                </c:pt>
                <c:pt idx="9977" formatCode="General">
                  <c:v>2.07950996843647</c:v>
                </c:pt>
                <c:pt idx="9978" formatCode="General">
                  <c:v>2.0794253171329302</c:v>
                </c:pt>
                <c:pt idx="9979" formatCode="General">
                  <c:v>2.0793438579071002</c:v>
                </c:pt>
                <c:pt idx="9980" formatCode="General">
                  <c:v>2.0792653120054001</c:v>
                </c:pt>
                <c:pt idx="9981" formatCode="General">
                  <c:v>2.07918937993561</c:v>
                </c:pt>
                <c:pt idx="9982" formatCode="General">
                  <c:v>2.0791157437821401</c:v>
                </c:pt>
                <c:pt idx="9983" formatCode="General">
                  <c:v>2.0790440696992798</c:v>
                </c:pt>
                <c:pt idx="9984" formatCode="General">
                  <c:v>2.07897401056703</c:v>
                </c:pt>
                <c:pt idx="9985" formatCode="General">
                  <c:v>2.0789052087920199</c:v>
                </c:pt>
                <c:pt idx="9986" formatCode="General">
                  <c:v>2.0788372992338902</c:v>
                </c:pt>
                <c:pt idx="9987" formatCode="General">
                  <c:v>2.0787699122350198</c:v>
                </c:pt>
                <c:pt idx="9988" formatCode="General">
                  <c:v>2.0787026767296801</c:v>
                </c:pt>
                <c:pt idx="9989" formatCode="General">
                  <c:v>2.0786352234064398</c:v>
                </c:pt>
                <c:pt idx="9990" formatCode="General">
                  <c:v>2.0785671878960601</c:v>
                </c:pt>
                <c:pt idx="9991" formatCode="General">
                  <c:v>2.0784982139550499</c:v>
                </c:pt>
                <c:pt idx="9992" formatCode="General">
                  <c:v>2.0784279566142398</c:v>
                </c:pt>
                <c:pt idx="9993" formatCode="General">
                  <c:v>2.0783560852602299</c:v>
                </c:pt>
                <c:pt idx="9994" formatCode="General">
                  <c:v>2.0782822866172599</c:v>
                </c:pt>
                <c:pt idx="9995" formatCode="General">
                  <c:v>2.0782062675969901</c:v>
                </c:pt>
                <c:pt idx="9996" formatCode="General">
                  <c:v>2.07812775798378</c:v>
                </c:pt>
                <c:pt idx="9997" formatCode="General">
                  <c:v>2.0780465129244501</c:v>
                </c:pt>
                <c:pt idx="9998" formatCode="General">
                  <c:v>2.07796231519273</c:v>
                </c:pt>
                <c:pt idx="9999" formatCode="General">
                  <c:v>2.0778749772012701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F046-4B6B-BD76-95E3A2A058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35629071"/>
        <c:axId val="1435621871"/>
      </c:scatterChart>
      <c:valAx>
        <c:axId val="1435629071"/>
        <c:scaling>
          <c:orientation val="minMax"/>
          <c:max val="5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Size parameter x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5621871"/>
        <c:crosses val="autoZero"/>
        <c:crossBetween val="midCat"/>
      </c:valAx>
      <c:valAx>
        <c:axId val="1435621871"/>
        <c:scaling>
          <c:orientation val="minMax"/>
          <c:max val="4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Extinction Coefficient Q</a:t>
                </a:r>
                <a:r>
                  <a:rPr lang="en-US" baseline="-25000"/>
                  <a:t>ext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562907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'Q2'!$B$2</c:f>
              <c:strCache>
                <c:ptCount val="1"/>
                <c:pt idx="0">
                  <c:v>1.299+0.037i</c:v>
                </c:pt>
              </c:strCache>
            </c:strRef>
          </c:tx>
          <c:spPr>
            <a:ln w="1905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'Q2'!$G$4:$G$10003</c:f>
              <c:numCache>
                <c:formatCode>0.00E+00</c:formatCode>
                <c:ptCount val="10000"/>
                <c:pt idx="0">
                  <c:v>2.3583485000000001E-5</c:v>
                </c:pt>
                <c:pt idx="1">
                  <c:v>9.4332564900000005E-5</c:v>
                </c:pt>
                <c:pt idx="2">
                  <c:v>2.1224313199999999E-4</c:v>
                </c:pt>
                <c:pt idx="3">
                  <c:v>3.7730851900000001E-4</c:v>
                </c:pt>
                <c:pt idx="4">
                  <c:v>5.8951950599999998E-4</c:v>
                </c:pt>
                <c:pt idx="5">
                  <c:v>8.4886443800000005E-4</c:v>
                </c:pt>
                <c:pt idx="6">
                  <c:v>1.15532952E-3</c:v>
                </c:pt>
                <c:pt idx="7">
                  <c:v>1.50889833E-3</c:v>
                </c:pt>
                <c:pt idx="8">
                  <c:v>1.90955366E-3</c:v>
                </c:pt>
                <c:pt idx="9">
                  <c:v>2.3572752300000002E-3</c:v>
                </c:pt>
                <c:pt idx="10">
                  <c:v>2.8520419700000001E-3</c:v>
                </c:pt>
                <c:pt idx="11">
                  <c:v>3.3938312E-3</c:v>
                </c:pt>
                <c:pt idx="12">
                  <c:v>3.9826189200000001E-3</c:v>
                </c:pt>
                <c:pt idx="13">
                  <c:v>4.6183806799999999E-3</c:v>
                </c:pt>
                <c:pt idx="14">
                  <c:v>5.3010913500000003E-3</c:v>
                </c:pt>
                <c:pt idx="15">
                  <c:v>6.0307234499999999E-3</c:v>
                </c:pt>
                <c:pt idx="16">
                  <c:v>6.8072527600000002E-3</c:v>
                </c:pt>
                <c:pt idx="17">
                  <c:v>7.6306532100000003E-3</c:v>
                </c:pt>
                <c:pt idx="18">
                  <c:v>8.5008991899999994E-3</c:v>
                </c:pt>
                <c:pt idx="19">
                  <c:v>9.41796508E-3</c:v>
                </c:pt>
                <c:pt idx="20">
                  <c:v>1.0381829E-2</c:v>
                </c:pt>
                <c:pt idx="21">
                  <c:v>1.1392467700000001E-2</c:v>
                </c:pt>
                <c:pt idx="22">
                  <c:v>1.2449861499999999E-2</c:v>
                </c:pt>
                <c:pt idx="23">
                  <c:v>1.35541055E-2</c:v>
                </c:pt>
                <c:pt idx="24">
                  <c:v>1.4704987399999999E-2</c:v>
                </c:pt>
                <c:pt idx="25">
                  <c:v>1.5902584399999999E-2</c:v>
                </c:pt>
                <c:pt idx="26">
                  <c:v>1.7146885399999999E-2</c:v>
                </c:pt>
                <c:pt idx="27">
                  <c:v>1.8437888499999999E-2</c:v>
                </c:pt>
                <c:pt idx="28">
                  <c:v>1.9775591799999999E-2</c:v>
                </c:pt>
                <c:pt idx="29">
                  <c:v>2.11599991E-2</c:v>
                </c:pt>
                <c:pt idx="30">
                  <c:v>2.2591119600000001E-2</c:v>
                </c:pt>
                <c:pt idx="31">
                  <c:v>2.4068964599999999E-2</c:v>
                </c:pt>
                <c:pt idx="32">
                  <c:v>2.5593558299999999E-2</c:v>
                </c:pt>
                <c:pt idx="33">
                  <c:v>2.7164926799999999E-2</c:v>
                </c:pt>
                <c:pt idx="34">
                  <c:v>2.87831016E-2</c:v>
                </c:pt>
                <c:pt idx="35">
                  <c:v>3.0448127500000002E-2</c:v>
                </c:pt>
                <c:pt idx="36">
                  <c:v>3.2160051199999998E-2</c:v>
                </c:pt>
                <c:pt idx="37">
                  <c:v>3.3918928399999999E-2</c:v>
                </c:pt>
                <c:pt idx="38">
                  <c:v>3.5724826199999997E-2</c:v>
                </c:pt>
                <c:pt idx="39">
                  <c:v>3.75778191E-2</c:v>
                </c:pt>
                <c:pt idx="40">
                  <c:v>3.94779928E-2</c:v>
                </c:pt>
                <c:pt idx="41">
                  <c:v>4.1425440500000001E-2</c:v>
                </c:pt>
                <c:pt idx="42">
                  <c:v>4.3420266399999997E-2</c:v>
                </c:pt>
                <c:pt idx="43">
                  <c:v>4.54625897E-2</c:v>
                </c:pt>
                <c:pt idx="44">
                  <c:v>4.7552540900000002E-2</c:v>
                </c:pt>
                <c:pt idx="45">
                  <c:v>4.9690254000000003E-2</c:v>
                </c:pt>
                <c:pt idx="46">
                  <c:v>5.1875885599999998E-2</c:v>
                </c:pt>
                <c:pt idx="47">
                  <c:v>5.41095994E-2</c:v>
                </c:pt>
                <c:pt idx="48">
                  <c:v>5.63915782E-2</c:v>
                </c:pt>
                <c:pt idx="49">
                  <c:v>5.87220117E-2</c:v>
                </c:pt>
                <c:pt idx="50">
                  <c:v>6.1101108799999998E-2</c:v>
                </c:pt>
                <c:pt idx="51">
                  <c:v>6.3529096500000007E-2</c:v>
                </c:pt>
                <c:pt idx="52">
                  <c:v>6.6006205999999998E-2</c:v>
                </c:pt>
                <c:pt idx="53">
                  <c:v>6.8532697899999995E-2</c:v>
                </c:pt>
                <c:pt idx="54">
                  <c:v>7.1108832999999996E-2</c:v>
                </c:pt>
                <c:pt idx="55">
                  <c:v>7.3734901800000002E-2</c:v>
                </c:pt>
                <c:pt idx="56">
                  <c:v>7.6411209999999993E-2</c:v>
                </c:pt>
                <c:pt idx="57">
                  <c:v>7.9138077799999998E-2</c:v>
                </c:pt>
                <c:pt idx="58">
                  <c:v>8.1915833100000002E-2</c:v>
                </c:pt>
                <c:pt idx="59">
                  <c:v>8.4744840900000007E-2</c:v>
                </c:pt>
                <c:pt idx="60">
                  <c:v>8.7625466299999996E-2</c:v>
                </c:pt>
                <c:pt idx="61">
                  <c:v>9.0558104200000003E-2</c:v>
                </c:pt>
                <c:pt idx="62">
                  <c:v>9.3543164400000003E-2</c:v>
                </c:pt>
                <c:pt idx="63">
                  <c:v>9.6581086499999996E-2</c:v>
                </c:pt>
                <c:pt idx="64">
                  <c:v>9.9672295199999997E-2</c:v>
                </c:pt>
                <c:pt idx="65" formatCode="General">
                  <c:v>0.102817267</c:v>
                </c:pt>
                <c:pt idx="66" formatCode="General">
                  <c:v>0.106016479</c:v>
                </c:pt>
                <c:pt idx="67" formatCode="General">
                  <c:v>0.109270439</c:v>
                </c:pt>
                <c:pt idx="68" formatCode="General">
                  <c:v>0.112579651</c:v>
                </c:pt>
                <c:pt idx="69" formatCode="General">
                  <c:v>0.115944661</c:v>
                </c:pt>
                <c:pt idx="70" formatCode="General">
                  <c:v>0.119366027</c:v>
                </c:pt>
                <c:pt idx="71" formatCode="General">
                  <c:v>0.122844316</c:v>
                </c:pt>
                <c:pt idx="72" formatCode="General">
                  <c:v>0.12638011599999999</c:v>
                </c:pt>
                <c:pt idx="73" formatCode="General">
                  <c:v>0.12997403699999999</c:v>
                </c:pt>
                <c:pt idx="74" formatCode="General">
                  <c:v>0.133626685</c:v>
                </c:pt>
                <c:pt idx="75" formatCode="General">
                  <c:v>0.137338713</c:v>
                </c:pt>
                <c:pt idx="76" formatCode="General">
                  <c:v>0.14111074800000001</c:v>
                </c:pt>
                <c:pt idx="77" formatCode="General">
                  <c:v>0.14494347599999999</c:v>
                </c:pt>
                <c:pt idx="78" formatCode="General">
                  <c:v>0.14883755100000001</c:v>
                </c:pt>
                <c:pt idx="79" formatCode="General">
                  <c:v>0.15279367599999999</c:v>
                </c:pt>
                <c:pt idx="80" formatCode="General">
                  <c:v>0.15681251900000001</c:v>
                </c:pt>
                <c:pt idx="81" formatCode="General">
                  <c:v>0.16089479600000001</c:v>
                </c:pt>
                <c:pt idx="82" formatCode="General">
                  <c:v>0.16504120799999999</c:v>
                </c:pt>
                <c:pt idx="83" formatCode="General">
                  <c:v>0.169252455</c:v>
                </c:pt>
                <c:pt idx="84" formatCode="General">
                  <c:v>0.17352926699999999</c:v>
                </c:pt>
                <c:pt idx="85" formatCode="General">
                  <c:v>0.17787236000000001</c:v>
                </c:pt>
                <c:pt idx="86" formatCode="General">
                  <c:v>0.18228240300000001</c:v>
                </c:pt>
                <c:pt idx="87" formatCode="General">
                  <c:v>0.186760128</c:v>
                </c:pt>
                <c:pt idx="88" formatCode="General">
                  <c:v>0.191306219</c:v>
                </c:pt>
                <c:pt idx="89" formatCode="General">
                  <c:v>0.19592136099999999</c:v>
                </c:pt>
                <c:pt idx="90" formatCode="General">
                  <c:v>0.20060621200000001</c:v>
                </c:pt>
                <c:pt idx="91" formatCode="General">
                  <c:v>0.20536141099999999</c:v>
                </c:pt>
                <c:pt idx="92" formatCode="General">
                  <c:v>0.210187599</c:v>
                </c:pt>
                <c:pt idx="93" formatCode="General">
                  <c:v>0.21508534300000001</c:v>
                </c:pt>
                <c:pt idx="94" formatCode="General">
                  <c:v>0.22005523699999999</c:v>
                </c:pt>
                <c:pt idx="95" formatCode="General">
                  <c:v>0.225097775</c:v>
                </c:pt>
                <c:pt idx="96" formatCode="General">
                  <c:v>0.23021346300000001</c:v>
                </c:pt>
                <c:pt idx="97" formatCode="General">
                  <c:v>0.235402733</c:v>
                </c:pt>
                <c:pt idx="98" formatCode="General">
                  <c:v>0.24066594199999999</c:v>
                </c:pt>
                <c:pt idx="99" formatCode="General">
                  <c:v>0.24600344900000001</c:v>
                </c:pt>
                <c:pt idx="100" formatCode="General">
                  <c:v>0.25141549099999999</c:v>
                </c:pt>
                <c:pt idx="101" formatCode="General">
                  <c:v>0.256902248</c:v>
                </c:pt>
                <c:pt idx="102" formatCode="General">
                  <c:v>0.262463838</c:v>
                </c:pt>
                <c:pt idx="103" formatCode="General">
                  <c:v>0.26810023199999999</c:v>
                </c:pt>
                <c:pt idx="104" formatCode="General">
                  <c:v>0.27381143000000002</c:v>
                </c:pt>
                <c:pt idx="105" formatCode="General">
                  <c:v>0.27959719300000002</c:v>
                </c:pt>
                <c:pt idx="106" formatCode="General">
                  <c:v>0.28545725300000002</c:v>
                </c:pt>
                <c:pt idx="107" formatCode="General">
                  <c:v>0.29139119400000002</c:v>
                </c:pt>
                <c:pt idx="108" formatCode="General">
                  <c:v>0.29739844799999998</c:v>
                </c:pt>
                <c:pt idx="109" formatCode="General">
                  <c:v>0.30347838999999999</c:v>
                </c:pt>
                <c:pt idx="110" formatCode="General">
                  <c:v>0.30963015599999999</c:v>
                </c:pt>
                <c:pt idx="111" formatCode="General">
                  <c:v>0.31585276099999998</c:v>
                </c:pt>
                <c:pt idx="112" formatCode="General">
                  <c:v>0.32214510400000002</c:v>
                </c:pt>
                <c:pt idx="113" formatCode="General">
                  <c:v>0.32850581400000001</c:v>
                </c:pt>
                <c:pt idx="114" formatCode="General">
                  <c:v>0.33493342999999998</c:v>
                </c:pt>
                <c:pt idx="115" formatCode="General">
                  <c:v>0.34142625300000001</c:v>
                </c:pt>
                <c:pt idx="116" formatCode="General">
                  <c:v>0.34798234700000003</c:v>
                </c:pt>
                <c:pt idx="117" formatCode="General">
                  <c:v>0.35459965500000001</c:v>
                </c:pt>
                <c:pt idx="118" formatCode="General">
                  <c:v>0.36127582200000002</c:v>
                </c:pt>
                <c:pt idx="119" formatCode="General">
                  <c:v>0.36800828600000002</c:v>
                </c:pt>
                <c:pt idx="120" formatCode="General">
                  <c:v>0.37479427500000001</c:v>
                </c:pt>
                <c:pt idx="121" formatCode="General">
                  <c:v>0.38163074899999999</c:v>
                </c:pt>
                <c:pt idx="122" formatCode="General">
                  <c:v>0.38851445899999998</c:v>
                </c:pt>
                <c:pt idx="123" formatCode="General">
                  <c:v>0.39544185999999998</c:v>
                </c:pt>
                <c:pt idx="124" formatCode="General">
                  <c:v>0.40240916599999998</c:v>
                </c:pt>
                <c:pt idx="125" formatCode="General">
                  <c:v>0.40941235399999998</c:v>
                </c:pt>
                <c:pt idx="126" formatCode="General">
                  <c:v>0.41644710299999999</c:v>
                </c:pt>
                <c:pt idx="127" formatCode="General">
                  <c:v>0.42350885300000002</c:v>
                </c:pt>
                <c:pt idx="128" formatCode="General">
                  <c:v>0.43059277499999998</c:v>
                </c:pt>
                <c:pt idx="129" formatCode="General">
                  <c:v>0.437693834</c:v>
                </c:pt>
                <c:pt idx="130" formatCode="General">
                  <c:v>0.44480663500000001</c:v>
                </c:pt>
                <c:pt idx="131" formatCode="General">
                  <c:v>0.45192566499999998</c:v>
                </c:pt>
                <c:pt idx="132" formatCode="General">
                  <c:v>0.45904508199999999</c:v>
                </c:pt>
                <c:pt idx="133" formatCode="General">
                  <c:v>0.46615883699999999</c:v>
                </c:pt>
                <c:pt idx="134" formatCode="General">
                  <c:v>0.47326073099999999</c:v>
                </c:pt>
                <c:pt idx="135" formatCode="General">
                  <c:v>0.48034426600000002</c:v>
                </c:pt>
                <c:pt idx="136" formatCode="General">
                  <c:v>0.487402856</c:v>
                </c:pt>
                <c:pt idx="137" formatCode="General">
                  <c:v>0.49442970800000002</c:v>
                </c:pt>
                <c:pt idx="138" formatCode="General">
                  <c:v>0.50141787500000001</c:v>
                </c:pt>
                <c:pt idx="139" formatCode="General">
                  <c:v>0.508360386</c:v>
                </c:pt>
                <c:pt idx="140" formatCode="General">
                  <c:v>0.515250027</c:v>
                </c:pt>
                <c:pt idx="141" formatCode="General">
                  <c:v>0.52207970599999998</c:v>
                </c:pt>
                <c:pt idx="142" formatCode="General">
                  <c:v>0.52884209199999999</c:v>
                </c:pt>
                <c:pt idx="143" formatCode="General">
                  <c:v>0.53553008999999996</c:v>
                </c:pt>
                <c:pt idx="144" formatCode="General">
                  <c:v>0.54213643099999997</c:v>
                </c:pt>
                <c:pt idx="145" formatCode="General">
                  <c:v>0.54865407899999996</c:v>
                </c:pt>
                <c:pt idx="146" formatCode="General">
                  <c:v>0.55507594299999996</c:v>
                </c:pt>
                <c:pt idx="147" formatCode="General">
                  <c:v>0.561395168</c:v>
                </c:pt>
                <c:pt idx="148" formatCode="General">
                  <c:v>0.56760507800000004</c:v>
                </c:pt>
                <c:pt idx="149" formatCode="General">
                  <c:v>0.57369923599999995</c:v>
                </c:pt>
                <c:pt idx="150" formatCode="General">
                  <c:v>0.57967138299999998</c:v>
                </c:pt>
                <c:pt idx="151" formatCode="General">
                  <c:v>0.58551549899999999</c:v>
                </c:pt>
                <c:pt idx="152" formatCode="General">
                  <c:v>0.59122604099999998</c:v>
                </c:pt>
                <c:pt idx="153" formatCode="General">
                  <c:v>0.59679770499999996</c:v>
                </c:pt>
                <c:pt idx="154" formatCode="General">
                  <c:v>0.602225542</c:v>
                </c:pt>
                <c:pt idx="155" formatCode="General">
                  <c:v>0.60750514300000003</c:v>
                </c:pt>
                <c:pt idx="156" formatCode="General">
                  <c:v>0.61263245300000002</c:v>
                </c:pt>
                <c:pt idx="157" formatCode="General">
                  <c:v>0.61760383799999996</c:v>
                </c:pt>
                <c:pt idx="158" formatCode="General">
                  <c:v>0.62241619800000003</c:v>
                </c:pt>
                <c:pt idx="159" formatCode="General">
                  <c:v>0.62706697</c:v>
                </c:pt>
                <c:pt idx="160" formatCode="General">
                  <c:v>0.63155406700000005</c:v>
                </c:pt>
                <c:pt idx="161" formatCode="General">
                  <c:v>0.63587594000000003</c:v>
                </c:pt>
                <c:pt idx="162" formatCode="General">
                  <c:v>0.64003151700000005</c:v>
                </c:pt>
                <c:pt idx="163" formatCode="General">
                  <c:v>0.64402031900000001</c:v>
                </c:pt>
                <c:pt idx="164" formatCode="General">
                  <c:v>0.64784240699999995</c:v>
                </c:pt>
                <c:pt idx="165" formatCode="General">
                  <c:v>0.65149837700000002</c:v>
                </c:pt>
                <c:pt idx="166" formatCode="General">
                  <c:v>0.65498930200000005</c:v>
                </c:pt>
                <c:pt idx="167" formatCode="General">
                  <c:v>0.65831685100000004</c:v>
                </c:pt>
                <c:pt idx="168" formatCode="General">
                  <c:v>0.66148316900000004</c:v>
                </c:pt>
                <c:pt idx="169" formatCode="General">
                  <c:v>0.66449075899999999</c:v>
                </c:pt>
                <c:pt idx="170" formatCode="General">
                  <c:v>0.66734278199999997</c:v>
                </c:pt>
                <c:pt idx="171" formatCode="General">
                  <c:v>0.67004269400000005</c:v>
                </c:pt>
                <c:pt idx="172" formatCode="General">
                  <c:v>0.67259442800000002</c:v>
                </c:pt>
                <c:pt idx="173" formatCode="General">
                  <c:v>0.67500233700000001</c:v>
                </c:pt>
                <c:pt idx="174" formatCode="General">
                  <c:v>0.67727106800000003</c:v>
                </c:pt>
                <c:pt idx="175" formatCode="General">
                  <c:v>0.67940557000000001</c:v>
                </c:pt>
                <c:pt idx="176" formatCode="General">
                  <c:v>0.68141120700000002</c:v>
                </c:pt>
                <c:pt idx="177" formatCode="General">
                  <c:v>0.68329346199999996</c:v>
                </c:pt>
                <c:pt idx="178" formatCode="General">
                  <c:v>0.68505823600000004</c:v>
                </c:pt>
                <c:pt idx="179" formatCode="General">
                  <c:v>0.68671137100000001</c:v>
                </c:pt>
                <c:pt idx="180" formatCode="General">
                  <c:v>0.68825912499999997</c:v>
                </c:pt>
                <c:pt idx="181" formatCode="General">
                  <c:v>0.68970781599999997</c:v>
                </c:pt>
                <c:pt idx="182" formatCode="General">
                  <c:v>0.691063702</c:v>
                </c:pt>
                <c:pt idx="183" formatCode="General">
                  <c:v>0.69233334099999999</c:v>
                </c:pt>
                <c:pt idx="184" formatCode="General">
                  <c:v>0.69352328799999996</c:v>
                </c:pt>
                <c:pt idx="185" formatCode="General">
                  <c:v>0.69463992100000005</c:v>
                </c:pt>
                <c:pt idx="186" formatCode="General">
                  <c:v>0.69568985699999997</c:v>
                </c:pt>
                <c:pt idx="187" formatCode="General">
                  <c:v>0.69667947299999999</c:v>
                </c:pt>
                <c:pt idx="188" formatCode="General">
                  <c:v>0.69761526600000001</c:v>
                </c:pt>
                <c:pt idx="189" formatCode="General">
                  <c:v>0.69850343500000001</c:v>
                </c:pt>
                <c:pt idx="190" formatCode="General">
                  <c:v>0.69935029699999995</c:v>
                </c:pt>
                <c:pt idx="191" formatCode="General">
                  <c:v>0.70016181499999997</c:v>
                </c:pt>
                <c:pt idx="192" formatCode="General">
                  <c:v>0.70094400599999995</c:v>
                </c:pt>
                <c:pt idx="193" formatCode="General">
                  <c:v>0.70170259499999998</c:v>
                </c:pt>
                <c:pt idx="194" formatCode="General">
                  <c:v>0.702443123</c:v>
                </c:pt>
                <c:pt idx="195" formatCode="General">
                  <c:v>0.70317107400000001</c:v>
                </c:pt>
                <c:pt idx="196" formatCode="General">
                  <c:v>0.70389157499999999</c:v>
                </c:pt>
                <c:pt idx="197" formatCode="General">
                  <c:v>0.70460957300000004</c:v>
                </c:pt>
                <c:pt idx="198" formatCode="General">
                  <c:v>0.70532983500000002</c:v>
                </c:pt>
                <c:pt idx="199" formatCode="General">
                  <c:v>0.70605695199999996</c:v>
                </c:pt>
                <c:pt idx="200" formatCode="General">
                  <c:v>0.70679509600000001</c:v>
                </c:pt>
                <c:pt idx="201" formatCode="General">
                  <c:v>0.70754832000000001</c:v>
                </c:pt>
                <c:pt idx="202" formatCode="General">
                  <c:v>0.708320379</c:v>
                </c:pt>
                <c:pt idx="203" formatCode="General">
                  <c:v>0.70911490899999996</c:v>
                </c:pt>
                <c:pt idx="204" formatCode="General">
                  <c:v>0.70993500899999995</c:v>
                </c:pt>
                <c:pt idx="205" formatCode="General">
                  <c:v>0.71078383899999997</c:v>
                </c:pt>
                <c:pt idx="206" formatCode="General">
                  <c:v>0.711664081</c:v>
                </c:pt>
                <c:pt idx="207" formatCode="General">
                  <c:v>0.71257817700000003</c:v>
                </c:pt>
                <c:pt idx="208" formatCode="General">
                  <c:v>0.71352839499999998</c:v>
                </c:pt>
                <c:pt idx="209" formatCode="General">
                  <c:v>0.71451669900000003</c:v>
                </c:pt>
                <c:pt idx="210" formatCode="General">
                  <c:v>0.71554470100000001</c:v>
                </c:pt>
                <c:pt idx="211" formatCode="General">
                  <c:v>0.71661400799999997</c:v>
                </c:pt>
                <c:pt idx="212" formatCode="General">
                  <c:v>0.71772563499999997</c:v>
                </c:pt>
                <c:pt idx="213" formatCode="General">
                  <c:v>0.71888059400000004</c:v>
                </c:pt>
                <c:pt idx="214" formatCode="General">
                  <c:v>0.72007954100000005</c:v>
                </c:pt>
                <c:pt idx="215" formatCode="General">
                  <c:v>0.72132283399999997</c:v>
                </c:pt>
                <c:pt idx="216" formatCode="General">
                  <c:v>0.72261077200000001</c:v>
                </c:pt>
                <c:pt idx="217" formatCode="General">
                  <c:v>0.72394323299999996</c:v>
                </c:pt>
                <c:pt idx="218" formatCode="General">
                  <c:v>0.72531998200000003</c:v>
                </c:pt>
                <c:pt idx="219" formatCode="General">
                  <c:v>0.72674042000000005</c:v>
                </c:pt>
                <c:pt idx="220" formatCode="General">
                  <c:v>0.72820377300000005</c:v>
                </c:pt>
                <c:pt idx="221" formatCode="General">
                  <c:v>0.72970920800000005</c:v>
                </c:pt>
                <c:pt idx="222" formatCode="General">
                  <c:v>0.73125547199999996</c:v>
                </c:pt>
                <c:pt idx="223" formatCode="General">
                  <c:v>0.73284125300000003</c:v>
                </c:pt>
                <c:pt idx="224" formatCode="General">
                  <c:v>0.73446488399999998</c:v>
                </c:pt>
                <c:pt idx="225" formatCode="General">
                  <c:v>0.73612475399999999</c:v>
                </c:pt>
                <c:pt idx="226" formatCode="General">
                  <c:v>0.73781883699999995</c:v>
                </c:pt>
                <c:pt idx="227" formatCode="General">
                  <c:v>0.73954510699999998</c:v>
                </c:pt>
                <c:pt idx="228" formatCode="General">
                  <c:v>0.741301298</c:v>
                </c:pt>
                <c:pt idx="229" formatCode="General">
                  <c:v>0.74308508600000001</c:v>
                </c:pt>
                <c:pt idx="230" formatCode="General">
                  <c:v>0.74489390899999997</c:v>
                </c:pt>
                <c:pt idx="231" formatCode="General">
                  <c:v>0.74672520200000003</c:v>
                </c:pt>
                <c:pt idx="232" formatCode="General">
                  <c:v>0.74857628300000001</c:v>
                </c:pt>
                <c:pt idx="233" formatCode="General">
                  <c:v>0.75044423299999996</c:v>
                </c:pt>
                <c:pt idx="234" formatCode="General">
                  <c:v>0.75232631000000005</c:v>
                </c:pt>
                <c:pt idx="235" formatCode="General">
                  <c:v>0.75421953200000003</c:v>
                </c:pt>
                <c:pt idx="236" formatCode="General">
                  <c:v>0.75612086099999998</c:v>
                </c:pt>
                <c:pt idx="237" formatCode="General">
                  <c:v>0.75802737499999995</c:v>
                </c:pt>
                <c:pt idx="238" formatCode="General">
                  <c:v>0.75993609399999995</c:v>
                </c:pt>
                <c:pt idx="239" formatCode="General">
                  <c:v>0.76184386000000004</c:v>
                </c:pt>
                <c:pt idx="240" formatCode="General">
                  <c:v>0.76374787099999997</c:v>
                </c:pt>
                <c:pt idx="241" formatCode="General">
                  <c:v>0.76564502700000003</c:v>
                </c:pt>
                <c:pt idx="242" formatCode="General">
                  <c:v>0.76753252699999996</c:v>
                </c:pt>
                <c:pt idx="243" formatCode="General">
                  <c:v>0.76940745099999996</c:v>
                </c:pt>
                <c:pt idx="244" formatCode="General">
                  <c:v>0.77126711599999997</c:v>
                </c:pt>
                <c:pt idx="245" formatCode="General">
                  <c:v>0.77310878000000005</c:v>
                </c:pt>
                <c:pt idx="246" formatCode="General">
                  <c:v>0.77493000000000001</c:v>
                </c:pt>
                <c:pt idx="247" formatCode="General">
                  <c:v>0.77672821299999995</c:v>
                </c:pt>
                <c:pt idx="248" formatCode="General">
                  <c:v>0.778501153</c:v>
                </c:pt>
                <c:pt idx="249" formatCode="General">
                  <c:v>0.780246675</c:v>
                </c:pt>
                <c:pt idx="250" formatCode="General">
                  <c:v>0.78196269299999999</c:v>
                </c:pt>
                <c:pt idx="251" formatCode="General">
                  <c:v>0.78364741800000004</c:v>
                </c:pt>
                <c:pt idx="252" formatCode="General">
                  <c:v>0.78529906299999996</c:v>
                </c:pt>
                <c:pt idx="253" formatCode="General">
                  <c:v>0.78691613699999996</c:v>
                </c:pt>
                <c:pt idx="254" formatCode="General">
                  <c:v>0.78849726899999995</c:v>
                </c:pt>
                <c:pt idx="255" formatCode="General">
                  <c:v>0.79004120799999999</c:v>
                </c:pt>
                <c:pt idx="256" formatCode="General">
                  <c:v>0.791547</c:v>
                </c:pt>
                <c:pt idx="257" formatCode="General">
                  <c:v>0.79301381100000001</c:v>
                </c:pt>
                <c:pt idx="258" formatCode="General">
                  <c:v>0.79444092499999996</c:v>
                </c:pt>
                <c:pt idx="259" formatCode="General">
                  <c:v>0.79582786599999999</c:v>
                </c:pt>
                <c:pt idx="260" formatCode="General">
                  <c:v>0.79717433500000001</c:v>
                </c:pt>
                <c:pt idx="261" formatCode="General">
                  <c:v>0.798480093</c:v>
                </c:pt>
                <c:pt idx="262" formatCode="General">
                  <c:v>0.79974520199999999</c:v>
                </c:pt>
                <c:pt idx="263" formatCode="General">
                  <c:v>0.80096977899999999</c:v>
                </c:pt>
                <c:pt idx="264" formatCode="General">
                  <c:v>0.80215412399999997</c:v>
                </c:pt>
                <c:pt idx="265" formatCode="General">
                  <c:v>0.80329871200000003</c:v>
                </c:pt>
                <c:pt idx="266" formatCode="General">
                  <c:v>0.80440402</c:v>
                </c:pt>
                <c:pt idx="267" formatCode="General">
                  <c:v>0.805470884</c:v>
                </c:pt>
                <c:pt idx="268" formatCode="General">
                  <c:v>0.80649995799999996</c:v>
                </c:pt>
                <c:pt idx="269" formatCode="General">
                  <c:v>0.80749219699999997</c:v>
                </c:pt>
                <c:pt idx="270" formatCode="General">
                  <c:v>0.80844861300000004</c:v>
                </c:pt>
                <c:pt idx="271" formatCode="General">
                  <c:v>0.80937033899999999</c:v>
                </c:pt>
                <c:pt idx="272" formatCode="General">
                  <c:v>0.81025844800000002</c:v>
                </c:pt>
                <c:pt idx="273" formatCode="General">
                  <c:v>0.81111419200000001</c:v>
                </c:pt>
                <c:pt idx="274" formatCode="General">
                  <c:v>0.81193888199999997</c:v>
                </c:pt>
                <c:pt idx="275" formatCode="General">
                  <c:v>0.81273382900000002</c:v>
                </c:pt>
                <c:pt idx="276" formatCode="General">
                  <c:v>0.81350040400000001</c:v>
                </c:pt>
                <c:pt idx="277" formatCode="General">
                  <c:v>0.814240038</c:v>
                </c:pt>
                <c:pt idx="278" formatCode="General">
                  <c:v>0.81495410199999996</c:v>
                </c:pt>
                <c:pt idx="279" formatCode="General">
                  <c:v>0.81564408499999996</c:v>
                </c:pt>
                <c:pt idx="280" formatCode="General">
                  <c:v>0.81631135899999996</c:v>
                </c:pt>
                <c:pt idx="281" formatCode="General">
                  <c:v>0.81695753299999996</c:v>
                </c:pt>
                <c:pt idx="282" formatCode="General">
                  <c:v>0.81758385899999997</c:v>
                </c:pt>
                <c:pt idx="283" formatCode="General">
                  <c:v>0.818191946</c:v>
                </c:pt>
                <c:pt idx="284" formatCode="General">
                  <c:v>0.81878304499999999</c:v>
                </c:pt>
                <c:pt idx="285" formatCode="General">
                  <c:v>0.81935870600000005</c:v>
                </c:pt>
                <c:pt idx="286" formatCode="General">
                  <c:v>0.81992018200000005</c:v>
                </c:pt>
                <c:pt idx="287" formatCode="General">
                  <c:v>0.820468843</c:v>
                </c:pt>
                <c:pt idx="288" formatCode="General">
                  <c:v>0.82100605999999998</c:v>
                </c:pt>
                <c:pt idx="289" formatCode="General">
                  <c:v>0.82153302399999995</c:v>
                </c:pt>
                <c:pt idx="290" formatCode="General">
                  <c:v>0.82205092899999999</c:v>
                </c:pt>
                <c:pt idx="291" formatCode="General">
                  <c:v>0.82256108500000003</c:v>
                </c:pt>
                <c:pt idx="292" formatCode="General">
                  <c:v>0.82306444599999995</c:v>
                </c:pt>
                <c:pt idx="293" formatCode="General">
                  <c:v>0.82356226399999999</c:v>
                </c:pt>
                <c:pt idx="294" formatCode="General">
                  <c:v>0.82405543299999995</c:v>
                </c:pt>
                <c:pt idx="295" formatCode="General">
                  <c:v>0.82454502600000001</c:v>
                </c:pt>
                <c:pt idx="296" formatCode="General">
                  <c:v>0.82503193600000002</c:v>
                </c:pt>
                <c:pt idx="297" formatCode="General">
                  <c:v>0.82551693900000001</c:v>
                </c:pt>
                <c:pt idx="298" formatCode="General">
                  <c:v>0.82600098799999999</c:v>
                </c:pt>
                <c:pt idx="299" formatCode="General">
                  <c:v>0.82648467999999997</c:v>
                </c:pt>
                <c:pt idx="300" formatCode="General">
                  <c:v>0.82696878900000004</c:v>
                </c:pt>
                <c:pt idx="301" formatCode="General">
                  <c:v>0.82745385199999999</c:v>
                </c:pt>
                <c:pt idx="302" formatCode="General">
                  <c:v>0.82794052399999996</c:v>
                </c:pt>
                <c:pt idx="303" formatCode="General">
                  <c:v>0.82842928199999999</c:v>
                </c:pt>
                <c:pt idx="304" formatCode="General">
                  <c:v>0.82892048399999996</c:v>
                </c:pt>
                <c:pt idx="305" formatCode="General">
                  <c:v>0.82941454599999997</c:v>
                </c:pt>
                <c:pt idx="306" formatCode="General">
                  <c:v>0.82991176799999999</c:v>
                </c:pt>
                <c:pt idx="307" formatCode="General">
                  <c:v>0.83041238799999995</c:v>
                </c:pt>
                <c:pt idx="308" formatCode="General">
                  <c:v>0.83091658400000001</c:v>
                </c:pt>
                <c:pt idx="309" formatCode="General">
                  <c:v>0.83142447500000005</c:v>
                </c:pt>
                <c:pt idx="310" formatCode="General">
                  <c:v>0.831936181</c:v>
                </c:pt>
                <c:pt idx="311" formatCode="General">
                  <c:v>0.83245164199999999</c:v>
                </c:pt>
                <c:pt idx="312" formatCode="General">
                  <c:v>0.83297079799999996</c:v>
                </c:pt>
                <c:pt idx="313" formatCode="General">
                  <c:v>0.83349364999999997</c:v>
                </c:pt>
                <c:pt idx="314" formatCode="General">
                  <c:v>0.83401995900000003</c:v>
                </c:pt>
                <c:pt idx="315" formatCode="General">
                  <c:v>0.83454954599999998</c:v>
                </c:pt>
                <c:pt idx="316" formatCode="General">
                  <c:v>0.83508223299999995</c:v>
                </c:pt>
                <c:pt idx="317" formatCode="General">
                  <c:v>0.83561766100000001</c:v>
                </c:pt>
                <c:pt idx="318" formatCode="General">
                  <c:v>0.83615559299999997</c:v>
                </c:pt>
                <c:pt idx="319" formatCode="General">
                  <c:v>0.83669567099999997</c:v>
                </c:pt>
                <c:pt idx="320" formatCode="General">
                  <c:v>0.83723747699999995</c:v>
                </c:pt>
                <c:pt idx="321" formatCode="General">
                  <c:v>0.83778059500000002</c:v>
                </c:pt>
                <c:pt idx="322" formatCode="General">
                  <c:v>0.83832478499999996</c:v>
                </c:pt>
                <c:pt idx="323" formatCode="General">
                  <c:v>0.83886945199999996</c:v>
                </c:pt>
                <c:pt idx="324" formatCode="General">
                  <c:v>0.83941417900000004</c:v>
                </c:pt>
                <c:pt idx="325" formatCode="General">
                  <c:v>0.83995866799999996</c:v>
                </c:pt>
                <c:pt idx="326" formatCode="General">
                  <c:v>0.84050238099999997</c:v>
                </c:pt>
                <c:pt idx="327" formatCode="General">
                  <c:v>0.84104484300000004</c:v>
                </c:pt>
                <c:pt idx="328" formatCode="General">
                  <c:v>0.84158575499999999</c:v>
                </c:pt>
                <c:pt idx="329" formatCode="General">
                  <c:v>0.84212470100000003</c:v>
                </c:pt>
                <c:pt idx="330" formatCode="General">
                  <c:v>0.84266126200000002</c:v>
                </c:pt>
                <c:pt idx="331" formatCode="General">
                  <c:v>0.84319508099999996</c:v>
                </c:pt>
                <c:pt idx="332" formatCode="General">
                  <c:v>0.84372580100000005</c:v>
                </c:pt>
                <c:pt idx="333" formatCode="General">
                  <c:v>0.84425318199999999</c:v>
                </c:pt>
                <c:pt idx="334" formatCode="General">
                  <c:v>0.84477698800000001</c:v>
                </c:pt>
                <c:pt idx="335" formatCode="General">
                  <c:v>0.84529686000000004</c:v>
                </c:pt>
                <c:pt idx="336" formatCode="General">
                  <c:v>0.84581273800000001</c:v>
                </c:pt>
                <c:pt idx="337" formatCode="General">
                  <c:v>0.84632438399999999</c:v>
                </c:pt>
                <c:pt idx="338" formatCode="General">
                  <c:v>0.846831679</c:v>
                </c:pt>
                <c:pt idx="339" formatCode="General">
                  <c:v>0.84733456399999996</c:v>
                </c:pt>
                <c:pt idx="340" formatCode="General">
                  <c:v>0.84783303700000001</c:v>
                </c:pt>
                <c:pt idx="341" formatCode="General">
                  <c:v>0.848327041</c:v>
                </c:pt>
                <c:pt idx="342" formatCode="General">
                  <c:v>0.84881669299999996</c:v>
                </c:pt>
                <c:pt idx="343" formatCode="General">
                  <c:v>0.84930199399999995</c:v>
                </c:pt>
                <c:pt idx="344" formatCode="General">
                  <c:v>0.84978306299999995</c:v>
                </c:pt>
                <c:pt idx="345" formatCode="General">
                  <c:v>0.850260079</c:v>
                </c:pt>
                <c:pt idx="346" formatCode="General">
                  <c:v>0.85073322100000004</c:v>
                </c:pt>
                <c:pt idx="347" formatCode="General">
                  <c:v>0.85120266700000002</c:v>
                </c:pt>
                <c:pt idx="348" formatCode="General">
                  <c:v>0.85166865599999997</c:v>
                </c:pt>
                <c:pt idx="349" formatCode="General">
                  <c:v>0.85213142600000003</c:v>
                </c:pt>
                <c:pt idx="350" formatCode="General">
                  <c:v>0.85259121699999996</c:v>
                </c:pt>
                <c:pt idx="351" formatCode="General">
                  <c:v>0.85304838400000005</c:v>
                </c:pt>
                <c:pt idx="352" formatCode="General">
                  <c:v>0.85350316800000003</c:v>
                </c:pt>
                <c:pt idx="353" formatCode="General">
                  <c:v>0.85395586499999998</c:v>
                </c:pt>
                <c:pt idx="354" formatCode="General">
                  <c:v>0.85440677399999998</c:v>
                </c:pt>
                <c:pt idx="355" formatCode="General">
                  <c:v>0.85485625300000001</c:v>
                </c:pt>
                <c:pt idx="356" formatCode="General">
                  <c:v>0.85530448000000003</c:v>
                </c:pt>
                <c:pt idx="357" formatCode="General">
                  <c:v>0.85575187200000002</c:v>
                </c:pt>
                <c:pt idx="358" formatCode="General">
                  <c:v>0.856198668</c:v>
                </c:pt>
                <c:pt idx="359" formatCode="General">
                  <c:v>0.85664510699999996</c:v>
                </c:pt>
                <c:pt idx="360" formatCode="General">
                  <c:v>0.85709148599999996</c:v>
                </c:pt>
                <c:pt idx="361" formatCode="General">
                  <c:v>0.85753792500000003</c:v>
                </c:pt>
                <c:pt idx="362" formatCode="General">
                  <c:v>0.85798472199999998</c:v>
                </c:pt>
                <c:pt idx="363" formatCode="General">
                  <c:v>0.85843205499999997</c:v>
                </c:pt>
                <c:pt idx="364" formatCode="General">
                  <c:v>0.85888004299999998</c:v>
                </c:pt>
                <c:pt idx="365" formatCode="General">
                  <c:v>0.85932874699999995</c:v>
                </c:pt>
                <c:pt idx="366" formatCode="General">
                  <c:v>0.85977840400000005</c:v>
                </c:pt>
                <c:pt idx="367" formatCode="General">
                  <c:v>0.86022895600000004</c:v>
                </c:pt>
                <c:pt idx="368" formatCode="General">
                  <c:v>0.86068046099999995</c:v>
                </c:pt>
                <c:pt idx="369" formatCode="General">
                  <c:v>0.86113291999999997</c:v>
                </c:pt>
                <c:pt idx="370" formatCode="General">
                  <c:v>0.86158627300000001</c:v>
                </c:pt>
                <c:pt idx="371" formatCode="General">
                  <c:v>0.86204046000000001</c:v>
                </c:pt>
                <c:pt idx="372" formatCode="General">
                  <c:v>0.86249536299999996</c:v>
                </c:pt>
                <c:pt idx="373" formatCode="General">
                  <c:v>0.86295074199999999</c:v>
                </c:pt>
                <c:pt idx="374" formatCode="General">
                  <c:v>0.86340659900000005</c:v>
                </c:pt>
                <c:pt idx="375" formatCode="General">
                  <c:v>0.86386251400000003</c:v>
                </c:pt>
                <c:pt idx="376" formatCode="General">
                  <c:v>0.86431837099999997</c:v>
                </c:pt>
                <c:pt idx="377" formatCode="General">
                  <c:v>0.86477380999999998</c:v>
                </c:pt>
                <c:pt idx="378" formatCode="General">
                  <c:v>0.86522859299999999</c:v>
                </c:pt>
                <c:pt idx="379" formatCode="General">
                  <c:v>0.86568230400000001</c:v>
                </c:pt>
                <c:pt idx="380" formatCode="General">
                  <c:v>0.86613452400000002</c:v>
                </c:pt>
                <c:pt idx="381" formatCode="General">
                  <c:v>0.86658501600000004</c:v>
                </c:pt>
                <c:pt idx="382" formatCode="General">
                  <c:v>0.86703318399999996</c:v>
                </c:pt>
                <c:pt idx="383" formatCode="General">
                  <c:v>0.86747872800000003</c:v>
                </c:pt>
                <c:pt idx="384" formatCode="General">
                  <c:v>0.86792105399999997</c:v>
                </c:pt>
                <c:pt idx="385" formatCode="General">
                  <c:v>0.86835980400000001</c:v>
                </c:pt>
                <c:pt idx="386" formatCode="General">
                  <c:v>0.86879438200000003</c:v>
                </c:pt>
                <c:pt idx="387" formatCode="General">
                  <c:v>0.86922436999999997</c:v>
                </c:pt>
                <c:pt idx="388" formatCode="General">
                  <c:v>0.86964917200000003</c:v>
                </c:pt>
                <c:pt idx="389" formatCode="General">
                  <c:v>0.87006831200000001</c:v>
                </c:pt>
                <c:pt idx="390" formatCode="General">
                  <c:v>0.87048131200000001</c:v>
                </c:pt>
                <c:pt idx="391" formatCode="General">
                  <c:v>0.87088757800000005</c:v>
                </c:pt>
                <c:pt idx="392" formatCode="General">
                  <c:v>0.87128663100000003</c:v>
                </c:pt>
                <c:pt idx="393" formatCode="General">
                  <c:v>0.87167793500000001</c:v>
                </c:pt>
                <c:pt idx="394" formatCode="General">
                  <c:v>0.87206107399999999</c:v>
                </c:pt>
                <c:pt idx="395" formatCode="General">
                  <c:v>0.87243545099999997</c:v>
                </c:pt>
                <c:pt idx="396" formatCode="General">
                  <c:v>0.87280070799999998</c:v>
                </c:pt>
                <c:pt idx="397" formatCode="General">
                  <c:v>0.87315636900000004</c:v>
                </c:pt>
                <c:pt idx="398" formatCode="General">
                  <c:v>0.87350201599999999</c:v>
                </c:pt>
                <c:pt idx="399" formatCode="General">
                  <c:v>0.87383729200000004</c:v>
                </c:pt>
                <c:pt idx="400" formatCode="General">
                  <c:v>0.87416178</c:v>
                </c:pt>
                <c:pt idx="401" formatCode="General">
                  <c:v>0.87447518099999999</c:v>
                </c:pt>
                <c:pt idx="402" formatCode="General">
                  <c:v>0.87477725699999997</c:v>
                </c:pt>
                <c:pt idx="403" formatCode="General">
                  <c:v>0.87506777000000002</c:v>
                </c:pt>
                <c:pt idx="404" formatCode="General">
                  <c:v>0.87534642200000001</c:v>
                </c:pt>
                <c:pt idx="405" formatCode="General">
                  <c:v>0.87561315299999998</c:v>
                </c:pt>
                <c:pt idx="406" formatCode="General">
                  <c:v>0.87586784399999995</c:v>
                </c:pt>
                <c:pt idx="407" formatCode="General">
                  <c:v>0.876110375</c:v>
                </c:pt>
                <c:pt idx="408" formatCode="General">
                  <c:v>0.87634080599999997</c:v>
                </c:pt>
                <c:pt idx="409" formatCode="General">
                  <c:v>0.87655913799999996</c:v>
                </c:pt>
                <c:pt idx="410" formatCode="General">
                  <c:v>0.87676549000000004</c:v>
                </c:pt>
                <c:pt idx="411" formatCode="General">
                  <c:v>0.87695997999999997</c:v>
                </c:pt>
                <c:pt idx="412" formatCode="General">
                  <c:v>0.87714278700000003</c:v>
                </c:pt>
                <c:pt idx="413" formatCode="General">
                  <c:v>0.87731420999999998</c:v>
                </c:pt>
                <c:pt idx="414" formatCode="General">
                  <c:v>0.87747454599999997</c:v>
                </c:pt>
                <c:pt idx="415" formatCode="General">
                  <c:v>0.87762415400000005</c:v>
                </c:pt>
                <c:pt idx="416" formatCode="General">
                  <c:v>0.87776333100000004</c:v>
                </c:pt>
                <c:pt idx="417" formatCode="General">
                  <c:v>0.87789267299999996</c:v>
                </c:pt>
                <c:pt idx="418" formatCode="General">
                  <c:v>0.87801259799999998</c:v>
                </c:pt>
                <c:pt idx="419" formatCode="General">
                  <c:v>0.87812364099999995</c:v>
                </c:pt>
                <c:pt idx="420" formatCode="General">
                  <c:v>0.87822633999999999</c:v>
                </c:pt>
                <c:pt idx="421" formatCode="General">
                  <c:v>0.878321409</c:v>
                </c:pt>
                <c:pt idx="422" formatCode="General">
                  <c:v>0.87840944499999996</c:v>
                </c:pt>
                <c:pt idx="423" formatCode="General">
                  <c:v>0.878491044</c:v>
                </c:pt>
                <c:pt idx="424" formatCode="General">
                  <c:v>0.87856703999999997</c:v>
                </c:pt>
                <c:pt idx="425" formatCode="General">
                  <c:v>0.87863814799999995</c:v>
                </c:pt>
                <c:pt idx="426" formatCode="General">
                  <c:v>0.87870502500000003</c:v>
                </c:pt>
                <c:pt idx="427" formatCode="General">
                  <c:v>0.87876850399999995</c:v>
                </c:pt>
                <c:pt idx="428" formatCode="General">
                  <c:v>0.87882936</c:v>
                </c:pt>
                <c:pt idx="429" formatCode="General">
                  <c:v>0.878888369</c:v>
                </c:pt>
                <c:pt idx="430" formatCode="General">
                  <c:v>0.87894630399999996</c:v>
                </c:pt>
                <c:pt idx="431" formatCode="General">
                  <c:v>0.87900400199999995</c:v>
                </c:pt>
                <c:pt idx="432" formatCode="General">
                  <c:v>0.87906217600000003</c:v>
                </c:pt>
                <c:pt idx="433" formatCode="General">
                  <c:v>0.879121602</c:v>
                </c:pt>
                <c:pt idx="434" formatCode="General">
                  <c:v>0.87918311400000004</c:v>
                </c:pt>
                <c:pt idx="435" formatCode="General">
                  <c:v>0.87924742700000003</c:v>
                </c:pt>
                <c:pt idx="436" formatCode="General">
                  <c:v>0.87931519700000005</c:v>
                </c:pt>
                <c:pt idx="437" formatCode="General">
                  <c:v>0.87938725900000003</c:v>
                </c:pt>
                <c:pt idx="438" formatCode="General">
                  <c:v>0.87946414900000003</c:v>
                </c:pt>
                <c:pt idx="439" formatCode="General">
                  <c:v>0.87954658299999999</c:v>
                </c:pt>
                <c:pt idx="440" formatCode="General">
                  <c:v>0.87963521499999997</c:v>
                </c:pt>
                <c:pt idx="441" formatCode="General">
                  <c:v>0.87973052299999999</c:v>
                </c:pt>
                <c:pt idx="442" formatCode="General">
                  <c:v>0.87983310199999998</c:v>
                </c:pt>
                <c:pt idx="443" formatCode="General">
                  <c:v>0.87994342999999997</c:v>
                </c:pt>
                <c:pt idx="444" formatCode="General">
                  <c:v>0.88006192400000005</c:v>
                </c:pt>
                <c:pt idx="445" formatCode="General">
                  <c:v>0.88018906100000005</c:v>
                </c:pt>
                <c:pt idx="446" formatCode="General">
                  <c:v>0.88032513899999998</c:v>
                </c:pt>
                <c:pt idx="447" formatCode="General">
                  <c:v>0.88047051399999998</c:v>
                </c:pt>
                <c:pt idx="448" formatCode="General">
                  <c:v>0.88062536700000005</c:v>
                </c:pt>
                <c:pt idx="449" formatCode="General">
                  <c:v>0.88078999499999999</c:v>
                </c:pt>
                <c:pt idx="450" formatCode="General">
                  <c:v>0.88096451799999997</c:v>
                </c:pt>
                <c:pt idx="451" formatCode="General">
                  <c:v>0.88114899400000002</c:v>
                </c:pt>
                <c:pt idx="452" formatCode="General">
                  <c:v>0.88134348399999995</c:v>
                </c:pt>
                <c:pt idx="453" formatCode="General">
                  <c:v>0.88154798700000003</c:v>
                </c:pt>
                <c:pt idx="454" formatCode="General">
                  <c:v>0.88176250499999997</c:v>
                </c:pt>
                <c:pt idx="455" formatCode="General">
                  <c:v>0.88198679700000004</c:v>
                </c:pt>
                <c:pt idx="456" formatCode="General">
                  <c:v>0.88222074500000003</c:v>
                </c:pt>
                <c:pt idx="457" formatCode="General">
                  <c:v>0.88246416999999999</c:v>
                </c:pt>
                <c:pt idx="458" formatCode="General">
                  <c:v>0.88271665600000004</c:v>
                </c:pt>
                <c:pt idx="459" formatCode="General">
                  <c:v>0.88297802199999997</c:v>
                </c:pt>
                <c:pt idx="460" formatCode="General">
                  <c:v>0.883247793</c:v>
                </c:pt>
                <c:pt idx="461" formatCode="General">
                  <c:v>0.88352554999999999</c:v>
                </c:pt>
                <c:pt idx="462" formatCode="General">
                  <c:v>0.88381081800000005</c:v>
                </c:pt>
                <c:pt idx="463" formatCode="General">
                  <c:v>0.88410306000000005</c:v>
                </c:pt>
                <c:pt idx="464" formatCode="General">
                  <c:v>0.88440173899999996</c:v>
                </c:pt>
                <c:pt idx="465" formatCode="General">
                  <c:v>0.88470614000000003</c:v>
                </c:pt>
                <c:pt idx="466" formatCode="General">
                  <c:v>0.88501578599999997</c:v>
                </c:pt>
                <c:pt idx="467" formatCode="General">
                  <c:v>0.88532984299999995</c:v>
                </c:pt>
                <c:pt idx="468" formatCode="General">
                  <c:v>0.88564765499999998</c:v>
                </c:pt>
                <c:pt idx="469" formatCode="General">
                  <c:v>0.88596844699999999</c:v>
                </c:pt>
                <c:pt idx="470" formatCode="General">
                  <c:v>0.88629144400000004</c:v>
                </c:pt>
                <c:pt idx="471" formatCode="General">
                  <c:v>0.886615932</c:v>
                </c:pt>
                <c:pt idx="472" formatCode="General">
                  <c:v>0.88694101599999997</c:v>
                </c:pt>
                <c:pt idx="473" formatCode="General">
                  <c:v>0.88726586100000004</c:v>
                </c:pt>
                <c:pt idx="474" formatCode="General">
                  <c:v>0.88758969300000001</c:v>
                </c:pt>
                <c:pt idx="475" formatCode="General">
                  <c:v>0.88791167699999995</c:v>
                </c:pt>
                <c:pt idx="476" formatCode="General">
                  <c:v>0.88823092000000003</c:v>
                </c:pt>
                <c:pt idx="477" formatCode="General">
                  <c:v>0.888546646</c:v>
                </c:pt>
                <c:pt idx="478" formatCode="General">
                  <c:v>0.88885796100000003</c:v>
                </c:pt>
                <c:pt idx="479" formatCode="General">
                  <c:v>0.88916415000000004</c:v>
                </c:pt>
                <c:pt idx="480" formatCode="General">
                  <c:v>0.889464319</c:v>
                </c:pt>
                <c:pt idx="481" formatCode="General">
                  <c:v>0.88975781200000004</c:v>
                </c:pt>
                <c:pt idx="482" formatCode="General">
                  <c:v>0.89004373599999997</c:v>
                </c:pt>
                <c:pt idx="483" formatCode="General">
                  <c:v>0.89032155300000004</c:v>
                </c:pt>
                <c:pt idx="484" formatCode="General">
                  <c:v>0.89059042899999996</c:v>
                </c:pt>
                <c:pt idx="485" formatCode="General">
                  <c:v>0.89084982899999998</c:v>
                </c:pt>
                <c:pt idx="486" formatCode="General">
                  <c:v>0.89109915500000003</c:v>
                </c:pt>
                <c:pt idx="487" formatCode="General">
                  <c:v>0.89133787200000003</c:v>
                </c:pt>
                <c:pt idx="488" formatCode="General">
                  <c:v>0.89156538200000002</c:v>
                </c:pt>
                <c:pt idx="489" formatCode="General">
                  <c:v>0.89178139000000001</c:v>
                </c:pt>
                <c:pt idx="490" formatCode="General">
                  <c:v>0.89198535700000003</c:v>
                </c:pt>
                <c:pt idx="491" formatCode="General">
                  <c:v>0.89217704499999995</c:v>
                </c:pt>
                <c:pt idx="492" formatCode="General">
                  <c:v>0.89235621700000001</c:v>
                </c:pt>
                <c:pt idx="493" formatCode="General">
                  <c:v>0.89252251400000004</c:v>
                </c:pt>
                <c:pt idx="494" formatCode="General">
                  <c:v>0.89267593599999995</c:v>
                </c:pt>
                <c:pt idx="495" formatCode="General">
                  <c:v>0.89281630499999998</c:v>
                </c:pt>
                <c:pt idx="496" formatCode="General">
                  <c:v>0.89294368000000002</c:v>
                </c:pt>
                <c:pt idx="497" formatCode="General">
                  <c:v>0.89305794199999999</c:v>
                </c:pt>
                <c:pt idx="498" formatCode="General">
                  <c:v>0.89315933000000003</c:v>
                </c:pt>
                <c:pt idx="499" formatCode="General">
                  <c:v>0.89324790200000004</c:v>
                </c:pt>
                <c:pt idx="500" formatCode="General">
                  <c:v>0.89332389800000001</c:v>
                </c:pt>
                <c:pt idx="501" formatCode="General">
                  <c:v>0.89338755599999997</c:v>
                </c:pt>
                <c:pt idx="502" formatCode="General">
                  <c:v>0.89343929300000002</c:v>
                </c:pt>
                <c:pt idx="503" formatCode="General">
                  <c:v>0.89347934699999998</c:v>
                </c:pt>
                <c:pt idx="504" formatCode="General">
                  <c:v>0.89350825499999997</c:v>
                </c:pt>
                <c:pt idx="505" formatCode="General">
                  <c:v>0.89352643499999995</c:v>
                </c:pt>
                <c:pt idx="506" formatCode="General">
                  <c:v>0.89353436200000003</c:v>
                </c:pt>
                <c:pt idx="507" formatCode="General">
                  <c:v>0.89353269300000004</c:v>
                </c:pt>
                <c:pt idx="508" formatCode="General">
                  <c:v>0.89352190499999995</c:v>
                </c:pt>
                <c:pt idx="509" formatCode="General">
                  <c:v>0.89350271199999998</c:v>
                </c:pt>
                <c:pt idx="510" formatCode="General">
                  <c:v>0.89347571100000001</c:v>
                </c:pt>
                <c:pt idx="511" formatCode="General">
                  <c:v>0.89344155800000002</c:v>
                </c:pt>
                <c:pt idx="512" formatCode="General">
                  <c:v>0.89340108600000001</c:v>
                </c:pt>
                <c:pt idx="513" formatCode="General">
                  <c:v>0.89335489300000004</c:v>
                </c:pt>
                <c:pt idx="514" formatCode="General">
                  <c:v>0.89330381199999997</c:v>
                </c:pt>
                <c:pt idx="515" formatCode="General">
                  <c:v>0.89324855800000003</c:v>
                </c:pt>
                <c:pt idx="516" formatCode="General">
                  <c:v>0.89318984700000004</c:v>
                </c:pt>
                <c:pt idx="517" formatCode="General">
                  <c:v>0.89312851400000004</c:v>
                </c:pt>
                <c:pt idx="518" formatCode="General">
                  <c:v>0.89306533300000002</c:v>
                </c:pt>
                <c:pt idx="519" formatCode="General">
                  <c:v>0.89300095999999995</c:v>
                </c:pt>
                <c:pt idx="520" formatCode="General">
                  <c:v>0.89293628899999999</c:v>
                </c:pt>
                <c:pt idx="521" formatCode="General">
                  <c:v>0.89287203599999998</c:v>
                </c:pt>
                <c:pt idx="522" formatCode="General">
                  <c:v>0.89280885499999996</c:v>
                </c:pt>
                <c:pt idx="523" formatCode="General">
                  <c:v>0.89274752099999999</c:v>
                </c:pt>
                <c:pt idx="524" formatCode="General">
                  <c:v>0.892688751</c:v>
                </c:pt>
                <c:pt idx="525" formatCode="General">
                  <c:v>0.89263320000000002</c:v>
                </c:pt>
                <c:pt idx="526" formatCode="General">
                  <c:v>0.89258152199999996</c:v>
                </c:pt>
                <c:pt idx="527" formatCode="General">
                  <c:v>0.89253431599999999</c:v>
                </c:pt>
                <c:pt idx="528" formatCode="General">
                  <c:v>0.892492175</c:v>
                </c:pt>
                <c:pt idx="529" formatCode="General">
                  <c:v>0.89245563699999997</c:v>
                </c:pt>
                <c:pt idx="530" formatCode="General">
                  <c:v>0.89242529900000001</c:v>
                </c:pt>
                <c:pt idx="531" formatCode="General">
                  <c:v>0.89240151599999995</c:v>
                </c:pt>
                <c:pt idx="532" formatCode="General">
                  <c:v>0.89238482699999999</c:v>
                </c:pt>
                <c:pt idx="533" formatCode="General">
                  <c:v>0.89237558800000005</c:v>
                </c:pt>
                <c:pt idx="534" formatCode="General">
                  <c:v>0.892374098</c:v>
                </c:pt>
                <c:pt idx="535" formatCode="General">
                  <c:v>0.89238065499999997</c:v>
                </c:pt>
                <c:pt idx="536" formatCode="General">
                  <c:v>0.89239561599999995</c:v>
                </c:pt>
                <c:pt idx="537" formatCode="General">
                  <c:v>0.89241910000000002</c:v>
                </c:pt>
                <c:pt idx="538" formatCode="General">
                  <c:v>0.89245122700000001</c:v>
                </c:pt>
                <c:pt idx="539" formatCode="General">
                  <c:v>0.89249211500000003</c:v>
                </c:pt>
                <c:pt idx="540" formatCode="General">
                  <c:v>0.89254182599999998</c:v>
                </c:pt>
                <c:pt idx="541" formatCode="General">
                  <c:v>0.89260035800000004</c:v>
                </c:pt>
                <c:pt idx="542" formatCode="General">
                  <c:v>0.89266765100000001</c:v>
                </c:pt>
                <c:pt idx="543" formatCode="General">
                  <c:v>0.89274358700000001</c:v>
                </c:pt>
                <c:pt idx="544" formatCode="General">
                  <c:v>0.89282792799999999</c:v>
                </c:pt>
                <c:pt idx="545" formatCode="General">
                  <c:v>0.89292055400000003</c:v>
                </c:pt>
                <c:pt idx="546" formatCode="General">
                  <c:v>0.893021226</c:v>
                </c:pt>
                <c:pt idx="547" formatCode="General">
                  <c:v>0.89312952800000001</c:v>
                </c:pt>
                <c:pt idx="548" formatCode="General">
                  <c:v>0.89324510099999999</c:v>
                </c:pt>
                <c:pt idx="549" formatCode="General">
                  <c:v>0.89336770799999998</c:v>
                </c:pt>
                <c:pt idx="550" formatCode="General">
                  <c:v>0.89349669200000004</c:v>
                </c:pt>
                <c:pt idx="551" formatCode="General">
                  <c:v>0.893631756</c:v>
                </c:pt>
                <c:pt idx="552" formatCode="General">
                  <c:v>0.89377230399999996</c:v>
                </c:pt>
                <c:pt idx="553" formatCode="General">
                  <c:v>0.89391779900000001</c:v>
                </c:pt>
                <c:pt idx="554" formatCode="General">
                  <c:v>0.89406764500000002</c:v>
                </c:pt>
                <c:pt idx="555" formatCode="General">
                  <c:v>0.89422124599999997</c:v>
                </c:pt>
                <c:pt idx="556" formatCode="General">
                  <c:v>0.89437800599999995</c:v>
                </c:pt>
                <c:pt idx="557" formatCode="General">
                  <c:v>0.89453733000000002</c:v>
                </c:pt>
                <c:pt idx="558" formatCode="General">
                  <c:v>0.89469850100000003</c:v>
                </c:pt>
                <c:pt idx="559" formatCode="General">
                  <c:v>0.89486086399999998</c:v>
                </c:pt>
                <c:pt idx="560" formatCode="General">
                  <c:v>0.89502382300000005</c:v>
                </c:pt>
                <c:pt idx="561" formatCode="General">
                  <c:v>0.89518666300000005</c:v>
                </c:pt>
                <c:pt idx="562" formatCode="General">
                  <c:v>0.89534872799999998</c:v>
                </c:pt>
                <c:pt idx="563" formatCode="General">
                  <c:v>0.89550936199999998</c:v>
                </c:pt>
                <c:pt idx="564" formatCode="General">
                  <c:v>0.89566802999999995</c:v>
                </c:pt>
                <c:pt idx="565" formatCode="General">
                  <c:v>0.89582395599999998</c:v>
                </c:pt>
                <c:pt idx="566" formatCode="General">
                  <c:v>0.89597666300000001</c:v>
                </c:pt>
                <c:pt idx="567" formatCode="General">
                  <c:v>0.89612549500000005</c:v>
                </c:pt>
                <c:pt idx="568" formatCode="General">
                  <c:v>0.896269977</c:v>
                </c:pt>
                <c:pt idx="569" formatCode="General">
                  <c:v>0.89640951199999996</c:v>
                </c:pt>
                <c:pt idx="570" formatCode="General">
                  <c:v>0.89654368200000001</c:v>
                </c:pt>
                <c:pt idx="571" formatCode="General">
                  <c:v>0.89667200999999996</c:v>
                </c:pt>
                <c:pt idx="572" formatCode="General">
                  <c:v>0.89679408100000002</c:v>
                </c:pt>
                <c:pt idx="573" formatCode="General">
                  <c:v>0.89690953500000004</c:v>
                </c:pt>
                <c:pt idx="574" formatCode="General">
                  <c:v>0.897018015</c:v>
                </c:pt>
                <c:pt idx="575" formatCode="General">
                  <c:v>0.89711922399999999</c:v>
                </c:pt>
                <c:pt idx="576" formatCode="General">
                  <c:v>0.897212923</c:v>
                </c:pt>
                <c:pt idx="577" formatCode="General">
                  <c:v>0.89729893199999999</c:v>
                </c:pt>
                <c:pt idx="578" formatCode="General">
                  <c:v>0.897377074</c:v>
                </c:pt>
                <c:pt idx="579" formatCode="General">
                  <c:v>0.89744716899999999</c:v>
                </c:pt>
                <c:pt idx="580" formatCode="General">
                  <c:v>0.89750921699999997</c:v>
                </c:pt>
                <c:pt idx="581" formatCode="General">
                  <c:v>0.89756315900000005</c:v>
                </c:pt>
                <c:pt idx="582" formatCode="General">
                  <c:v>0.89760893600000002</c:v>
                </c:pt>
                <c:pt idx="583" formatCode="General">
                  <c:v>0.89764672499999998</c:v>
                </c:pt>
                <c:pt idx="584" formatCode="General">
                  <c:v>0.89767646800000001</c:v>
                </c:pt>
                <c:pt idx="585" formatCode="General">
                  <c:v>0.89769840199999995</c:v>
                </c:pt>
                <c:pt idx="586" formatCode="General">
                  <c:v>0.89771258799999998</c:v>
                </c:pt>
                <c:pt idx="587" formatCode="General">
                  <c:v>0.89771932399999999</c:v>
                </c:pt>
                <c:pt idx="588" formatCode="General">
                  <c:v>0.89771872799999997</c:v>
                </c:pt>
                <c:pt idx="589" formatCode="General">
                  <c:v>0.89771115800000001</c:v>
                </c:pt>
                <c:pt idx="590" formatCode="General">
                  <c:v>0.89769691200000001</c:v>
                </c:pt>
                <c:pt idx="591" formatCode="General">
                  <c:v>0.89767617</c:v>
                </c:pt>
                <c:pt idx="592" formatCode="General">
                  <c:v>0.89764940699999995</c:v>
                </c:pt>
                <c:pt idx="593" formatCode="General">
                  <c:v>0.89761692299999996</c:v>
                </c:pt>
                <c:pt idx="594" formatCode="General">
                  <c:v>0.89757907400000003</c:v>
                </c:pt>
                <c:pt idx="595" formatCode="General">
                  <c:v>0.89753633700000002</c:v>
                </c:pt>
                <c:pt idx="596" formatCode="General">
                  <c:v>0.89748907099999997</c:v>
                </c:pt>
                <c:pt idx="597" formatCode="General">
                  <c:v>0.89743769200000001</c:v>
                </c:pt>
                <c:pt idx="598" formatCode="General">
                  <c:v>0.89738273599999996</c:v>
                </c:pt>
                <c:pt idx="599" formatCode="General">
                  <c:v>0.89732456199999999</c:v>
                </c:pt>
                <c:pt idx="600" formatCode="General">
                  <c:v>0.89726358699999997</c:v>
                </c:pt>
                <c:pt idx="601" formatCode="General">
                  <c:v>0.89720040599999995</c:v>
                </c:pt>
                <c:pt idx="602" formatCode="General">
                  <c:v>0.89713537700000001</c:v>
                </c:pt>
                <c:pt idx="603" formatCode="General">
                  <c:v>0.89706897699999999</c:v>
                </c:pt>
                <c:pt idx="604" formatCode="General">
                  <c:v>0.89700168400000002</c:v>
                </c:pt>
                <c:pt idx="605" formatCode="General">
                  <c:v>0.89693385400000003</c:v>
                </c:pt>
                <c:pt idx="606" formatCode="General">
                  <c:v>0.89686608300000004</c:v>
                </c:pt>
                <c:pt idx="607" formatCode="General">
                  <c:v>0.89679867000000002</c:v>
                </c:pt>
                <c:pt idx="608" formatCode="General">
                  <c:v>0.89673209200000004</c:v>
                </c:pt>
                <c:pt idx="609" formatCode="General">
                  <c:v>0.89666670599999998</c:v>
                </c:pt>
                <c:pt idx="610" formatCode="General">
                  <c:v>0.89660298800000005</c:v>
                </c:pt>
                <c:pt idx="611" formatCode="General">
                  <c:v>0.89654117799999999</c:v>
                </c:pt>
                <c:pt idx="612" formatCode="General">
                  <c:v>0.89648163300000006</c:v>
                </c:pt>
                <c:pt idx="613" formatCode="General">
                  <c:v>0.89642476999999998</c:v>
                </c:pt>
                <c:pt idx="614" formatCode="General">
                  <c:v>0.89637076900000001</c:v>
                </c:pt>
                <c:pt idx="615" formatCode="General">
                  <c:v>0.89631992599999999</c:v>
                </c:pt>
                <c:pt idx="616" formatCode="General">
                  <c:v>0.89627248000000004</c:v>
                </c:pt>
                <c:pt idx="617" formatCode="General">
                  <c:v>0.89622867100000003</c:v>
                </c:pt>
                <c:pt idx="618" formatCode="General">
                  <c:v>0.89618861699999997</c:v>
                </c:pt>
                <c:pt idx="619" formatCode="General">
                  <c:v>0.89615243700000002</c:v>
                </c:pt>
                <c:pt idx="620" formatCode="General">
                  <c:v>0.89612024999999995</c:v>
                </c:pt>
                <c:pt idx="621" formatCode="General">
                  <c:v>0.89609217600000002</c:v>
                </c:pt>
                <c:pt idx="622" formatCode="General">
                  <c:v>0.896068156</c:v>
                </c:pt>
                <c:pt idx="623" formatCode="General">
                  <c:v>0.89604818799999997</c:v>
                </c:pt>
                <c:pt idx="624" formatCode="General">
                  <c:v>0.89603233299999996</c:v>
                </c:pt>
                <c:pt idx="625" formatCode="General">
                  <c:v>0.89602041200000004</c:v>
                </c:pt>
                <c:pt idx="626" formatCode="General">
                  <c:v>0.89601230600000004</c:v>
                </c:pt>
                <c:pt idx="627" formatCode="General">
                  <c:v>0.89600795499999997</c:v>
                </c:pt>
                <c:pt idx="628" formatCode="General">
                  <c:v>0.89600712100000002</c:v>
                </c:pt>
                <c:pt idx="629" formatCode="General">
                  <c:v>0.89600956399999998</c:v>
                </c:pt>
                <c:pt idx="630" formatCode="General">
                  <c:v>0.89601510799999995</c:v>
                </c:pt>
                <c:pt idx="631" formatCode="General">
                  <c:v>0.896023452</c:v>
                </c:pt>
                <c:pt idx="632" formatCode="General">
                  <c:v>0.89603424099999995</c:v>
                </c:pt>
                <c:pt idx="633" formatCode="General">
                  <c:v>0.89604729400000005</c:v>
                </c:pt>
                <c:pt idx="634" formatCode="General">
                  <c:v>0.89606213599999995</c:v>
                </c:pt>
                <c:pt idx="635" formatCode="General">
                  <c:v>0.89607852700000001</c:v>
                </c:pt>
                <c:pt idx="636" formatCode="General">
                  <c:v>0.89609599100000004</c:v>
                </c:pt>
                <c:pt idx="637" formatCode="General">
                  <c:v>0.89611423000000001</c:v>
                </c:pt>
                <c:pt idx="638" formatCode="General">
                  <c:v>0.896132767</c:v>
                </c:pt>
                <c:pt idx="639" formatCode="General">
                  <c:v>0.89615130399999998</c:v>
                </c:pt>
                <c:pt idx="640" formatCode="General">
                  <c:v>0.89616942399999999</c:v>
                </c:pt>
                <c:pt idx="641" formatCode="General">
                  <c:v>0.89618670899999997</c:v>
                </c:pt>
                <c:pt idx="642" formatCode="General">
                  <c:v>0.89620274300000002</c:v>
                </c:pt>
                <c:pt idx="643" formatCode="General">
                  <c:v>0.89621722699999995</c:v>
                </c:pt>
                <c:pt idx="644" formatCode="General">
                  <c:v>0.89622974399999999</c:v>
                </c:pt>
                <c:pt idx="645" formatCode="General">
                  <c:v>0.89623993599999996</c:v>
                </c:pt>
                <c:pt idx="646" formatCode="General">
                  <c:v>0.89624750600000003</c:v>
                </c:pt>
                <c:pt idx="647" formatCode="General">
                  <c:v>0.896252096</c:v>
                </c:pt>
                <c:pt idx="648" formatCode="General">
                  <c:v>0.896253407</c:v>
                </c:pt>
                <c:pt idx="649" formatCode="General">
                  <c:v>0.89625120199999997</c:v>
                </c:pt>
                <c:pt idx="650" formatCode="General">
                  <c:v>0.89624524100000003</c:v>
                </c:pt>
                <c:pt idx="651" formatCode="General">
                  <c:v>0.89623534699999996</c:v>
                </c:pt>
                <c:pt idx="652" formatCode="General">
                  <c:v>0.89622122000000004</c:v>
                </c:pt>
                <c:pt idx="653" formatCode="General">
                  <c:v>0.89620274300000002</c:v>
                </c:pt>
                <c:pt idx="654" formatCode="General">
                  <c:v>0.89617985499999997</c:v>
                </c:pt>
                <c:pt idx="655" formatCode="General">
                  <c:v>0.89615237699999994</c:v>
                </c:pt>
                <c:pt idx="656" formatCode="General">
                  <c:v>0.89612024999999995</c:v>
                </c:pt>
                <c:pt idx="657" formatCode="General">
                  <c:v>0.89608353399999996</c:v>
                </c:pt>
                <c:pt idx="658" formatCode="General">
                  <c:v>0.89604210900000003</c:v>
                </c:pt>
                <c:pt idx="659" formatCode="General">
                  <c:v>0.89599603400000005</c:v>
                </c:pt>
                <c:pt idx="660" formatCode="General">
                  <c:v>0.89594543000000004</c:v>
                </c:pt>
                <c:pt idx="661" formatCode="General">
                  <c:v>0.89589035500000003</c:v>
                </c:pt>
                <c:pt idx="662" formatCode="General">
                  <c:v>0.89583092900000005</c:v>
                </c:pt>
                <c:pt idx="663" formatCode="General">
                  <c:v>0.89576721199999998</c:v>
                </c:pt>
                <c:pt idx="664" formatCode="General">
                  <c:v>0.89569950099999995</c:v>
                </c:pt>
                <c:pt idx="665" formatCode="General">
                  <c:v>0.89562797500000002</c:v>
                </c:pt>
                <c:pt idx="666" formatCode="General">
                  <c:v>0.89555275400000001</c:v>
                </c:pt>
                <c:pt idx="667" formatCode="General">
                  <c:v>0.89547419500000003</c:v>
                </c:pt>
                <c:pt idx="668" formatCode="General">
                  <c:v>0.89539253699999999</c:v>
                </c:pt>
                <c:pt idx="669" formatCode="General">
                  <c:v>0.89530801800000004</c:v>
                </c:pt>
                <c:pt idx="670" formatCode="General">
                  <c:v>0.89522099499999996</c:v>
                </c:pt>
                <c:pt idx="671" formatCode="General">
                  <c:v>0.895131707</c:v>
                </c:pt>
                <c:pt idx="672" formatCode="General">
                  <c:v>0.89504057199999998</c:v>
                </c:pt>
                <c:pt idx="673" formatCode="General">
                  <c:v>0.89494788599999997</c:v>
                </c:pt>
                <c:pt idx="674" formatCode="General">
                  <c:v>0.89485400900000001</c:v>
                </c:pt>
                <c:pt idx="675" formatCode="General">
                  <c:v>0.89475929700000001</c:v>
                </c:pt>
                <c:pt idx="676" formatCode="General">
                  <c:v>0.89466410900000004</c:v>
                </c:pt>
                <c:pt idx="677" formatCode="General">
                  <c:v>0.89456880100000002</c:v>
                </c:pt>
                <c:pt idx="678" formatCode="General">
                  <c:v>0.89447379100000002</c:v>
                </c:pt>
                <c:pt idx="679" formatCode="General">
                  <c:v>0.89437937700000003</c:v>
                </c:pt>
                <c:pt idx="680" formatCode="General">
                  <c:v>0.89428597700000001</c:v>
                </c:pt>
                <c:pt idx="681" formatCode="General">
                  <c:v>0.89419388799999999</c:v>
                </c:pt>
                <c:pt idx="682" formatCode="General">
                  <c:v>0.89410352699999995</c:v>
                </c:pt>
                <c:pt idx="683" formatCode="General">
                  <c:v>0.89401513300000002</c:v>
                </c:pt>
                <c:pt idx="684" formatCode="General">
                  <c:v>0.89392912400000002</c:v>
                </c:pt>
                <c:pt idx="685" formatCode="General">
                  <c:v>0.89384573700000003</c:v>
                </c:pt>
                <c:pt idx="686" formatCode="General">
                  <c:v>0.89376527100000003</c:v>
                </c:pt>
                <c:pt idx="687" formatCode="General">
                  <c:v>0.89368808300000002</c:v>
                </c:pt>
                <c:pt idx="688" formatCode="General">
                  <c:v>0.89361423299999998</c:v>
                </c:pt>
                <c:pt idx="689" formatCode="General">
                  <c:v>0.89354413700000002</c:v>
                </c:pt>
                <c:pt idx="690" formatCode="General">
                  <c:v>0.89347785700000004</c:v>
                </c:pt>
                <c:pt idx="691" formatCode="General">
                  <c:v>0.89341563000000002</c:v>
                </c:pt>
                <c:pt idx="692" formatCode="General">
                  <c:v>0.89335751500000005</c:v>
                </c:pt>
                <c:pt idx="693" formatCode="General">
                  <c:v>0.89330363300000004</c:v>
                </c:pt>
                <c:pt idx="694" formatCode="General">
                  <c:v>0.89325410100000002</c:v>
                </c:pt>
                <c:pt idx="695" formatCode="General">
                  <c:v>0.89320892100000004</c:v>
                </c:pt>
                <c:pt idx="696" formatCode="General">
                  <c:v>0.89316803199999995</c:v>
                </c:pt>
                <c:pt idx="697" formatCode="General">
                  <c:v>0.893131495</c:v>
                </c:pt>
                <c:pt idx="698" formatCode="General">
                  <c:v>0.89309912899999999</c:v>
                </c:pt>
                <c:pt idx="699" formatCode="General">
                  <c:v>0.89307087699999999</c:v>
                </c:pt>
                <c:pt idx="700" formatCode="General">
                  <c:v>0.89304655799999999</c:v>
                </c:pt>
                <c:pt idx="701" formatCode="General">
                  <c:v>0.89302599400000005</c:v>
                </c:pt>
                <c:pt idx="702" formatCode="General">
                  <c:v>0.893008888</c:v>
                </c:pt>
                <c:pt idx="703" formatCode="General">
                  <c:v>0.89299499999999998</c:v>
                </c:pt>
                <c:pt idx="704" formatCode="General">
                  <c:v>0.89298409199999995</c:v>
                </c:pt>
                <c:pt idx="705" formatCode="General">
                  <c:v>0.89297574800000001</c:v>
                </c:pt>
                <c:pt idx="706" formatCode="General">
                  <c:v>0.89296960800000003</c:v>
                </c:pt>
                <c:pt idx="707" formatCode="General">
                  <c:v>0.89296531700000004</c:v>
                </c:pt>
                <c:pt idx="708" formatCode="General">
                  <c:v>0.89296233700000005</c:v>
                </c:pt>
                <c:pt idx="709" formatCode="General">
                  <c:v>0.89296036999999995</c:v>
                </c:pt>
                <c:pt idx="710" formatCode="General">
                  <c:v>0.89295887900000004</c:v>
                </c:pt>
                <c:pt idx="711" formatCode="General">
                  <c:v>0.89295732999999999</c:v>
                </c:pt>
                <c:pt idx="712" formatCode="General">
                  <c:v>0.89295530300000003</c:v>
                </c:pt>
                <c:pt idx="713" formatCode="General">
                  <c:v>0.89295226299999997</c:v>
                </c:pt>
                <c:pt idx="714" formatCode="General">
                  <c:v>0.89294767399999997</c:v>
                </c:pt>
                <c:pt idx="715" formatCode="General">
                  <c:v>0.89294105800000001</c:v>
                </c:pt>
                <c:pt idx="716" formatCode="General">
                  <c:v>0.89293187900000004</c:v>
                </c:pt>
                <c:pt idx="717" formatCode="General">
                  <c:v>0.89291960000000004</c:v>
                </c:pt>
                <c:pt idx="718" formatCode="General">
                  <c:v>0.89290374500000003</c:v>
                </c:pt>
                <c:pt idx="719" formatCode="General">
                  <c:v>0.89288389700000004</c:v>
                </c:pt>
                <c:pt idx="720" formatCode="General">
                  <c:v>0.89285945899999997</c:v>
                </c:pt>
                <c:pt idx="721" formatCode="General">
                  <c:v>0.89283013300000003</c:v>
                </c:pt>
                <c:pt idx="722" formatCode="General">
                  <c:v>0.89279538400000003</c:v>
                </c:pt>
                <c:pt idx="723" formatCode="General">
                  <c:v>0.89275485300000001</c:v>
                </c:pt>
                <c:pt idx="724" formatCode="General">
                  <c:v>0.89270818200000002</c:v>
                </c:pt>
                <c:pt idx="725" formatCode="General">
                  <c:v>0.89265507499999996</c:v>
                </c:pt>
                <c:pt idx="726" formatCode="General">
                  <c:v>0.89259523200000002</c:v>
                </c:pt>
                <c:pt idx="727" formatCode="General">
                  <c:v>0.89252829600000005</c:v>
                </c:pt>
                <c:pt idx="728" formatCode="General">
                  <c:v>0.892454207</c:v>
                </c:pt>
                <c:pt idx="729" formatCode="General">
                  <c:v>0.89237260799999996</c:v>
                </c:pt>
                <c:pt idx="730" formatCode="General">
                  <c:v>0.89228349900000004</c:v>
                </c:pt>
                <c:pt idx="731" formatCode="General">
                  <c:v>0.89218676100000005</c:v>
                </c:pt>
                <c:pt idx="732" formatCode="General">
                  <c:v>0.89208233400000003</c:v>
                </c:pt>
                <c:pt idx="733" formatCode="General">
                  <c:v>0.89197015800000001</c:v>
                </c:pt>
                <c:pt idx="734" formatCode="General">
                  <c:v>0.89185029299999996</c:v>
                </c:pt>
                <c:pt idx="735" formatCode="General">
                  <c:v>0.89172279799999998</c:v>
                </c:pt>
                <c:pt idx="736" formatCode="General">
                  <c:v>0.89158779399999999</c:v>
                </c:pt>
                <c:pt idx="737" formatCode="General">
                  <c:v>0.89144551800000005</c:v>
                </c:pt>
                <c:pt idx="738" formatCode="General">
                  <c:v>0.89129602900000005</c:v>
                </c:pt>
                <c:pt idx="739" formatCode="General">
                  <c:v>0.89113968600000004</c:v>
                </c:pt>
                <c:pt idx="740" formatCode="General">
                  <c:v>0.890976667</c:v>
                </c:pt>
                <c:pt idx="741" formatCode="General">
                  <c:v>0.89080738999999998</c:v>
                </c:pt>
                <c:pt idx="742" formatCode="General">
                  <c:v>0.89063209300000001</c:v>
                </c:pt>
                <c:pt idx="743" formatCode="General">
                  <c:v>0.89045119299999997</c:v>
                </c:pt>
                <c:pt idx="744" formatCode="General">
                  <c:v>0.89026510700000006</c:v>
                </c:pt>
                <c:pt idx="745" formatCode="General">
                  <c:v>0.89007425299999998</c:v>
                </c:pt>
                <c:pt idx="746" formatCode="General">
                  <c:v>0.88987910699999995</c:v>
                </c:pt>
                <c:pt idx="747" formatCode="General">
                  <c:v>0.88968020699999995</c:v>
                </c:pt>
                <c:pt idx="748" formatCode="General">
                  <c:v>0.88947802799999998</c:v>
                </c:pt>
                <c:pt idx="749" formatCode="General">
                  <c:v>0.88927310699999995</c:v>
                </c:pt>
                <c:pt idx="750" formatCode="General">
                  <c:v>0.88906598100000001</c:v>
                </c:pt>
                <c:pt idx="751" formatCode="General">
                  <c:v>0.88885724499999996</c:v>
                </c:pt>
                <c:pt idx="752" formatCode="General">
                  <c:v>0.88864749700000001</c:v>
                </c:pt>
                <c:pt idx="753" formatCode="General">
                  <c:v>0.88843727100000003</c:v>
                </c:pt>
                <c:pt idx="754" formatCode="General">
                  <c:v>0.88822722399999998</c:v>
                </c:pt>
                <c:pt idx="755" formatCode="General">
                  <c:v>0.888017952</c:v>
                </c:pt>
                <c:pt idx="756" formatCode="General">
                  <c:v>0.88780999199999999</c:v>
                </c:pt>
                <c:pt idx="757" formatCode="General">
                  <c:v>0.88760405799999997</c:v>
                </c:pt>
                <c:pt idx="758" formatCode="General">
                  <c:v>0.887400627</c:v>
                </c:pt>
                <c:pt idx="759" formatCode="General">
                  <c:v>0.88720035600000002</c:v>
                </c:pt>
                <c:pt idx="760" formatCode="General">
                  <c:v>0.88700383900000002</c:v>
                </c:pt>
                <c:pt idx="761" formatCode="General">
                  <c:v>0.88681161399999997</c:v>
                </c:pt>
                <c:pt idx="762" formatCode="General">
                  <c:v>0.88662415699999997</c:v>
                </c:pt>
                <c:pt idx="763" formatCode="General">
                  <c:v>0.886442065</c:v>
                </c:pt>
                <c:pt idx="764" formatCode="General">
                  <c:v>0.88626581400000004</c:v>
                </c:pt>
                <c:pt idx="765" formatCode="General">
                  <c:v>0.88609582200000003</c:v>
                </c:pt>
                <c:pt idx="766" formatCode="General">
                  <c:v>0.88593256499999995</c:v>
                </c:pt>
                <c:pt idx="767" formatCode="General">
                  <c:v>0.88577640099999999</c:v>
                </c:pt>
                <c:pt idx="768" formatCode="General">
                  <c:v>0.88562768700000005</c:v>
                </c:pt>
                <c:pt idx="769" formatCode="General">
                  <c:v>0.885486722</c:v>
                </c:pt>
                <c:pt idx="770" formatCode="General">
                  <c:v>0.885353744</c:v>
                </c:pt>
                <c:pt idx="771" formatCode="General">
                  <c:v>0.88522905100000004</c:v>
                </c:pt>
                <c:pt idx="772" formatCode="General">
                  <c:v>0.88511264300000003</c:v>
                </c:pt>
                <c:pt idx="773" formatCode="General">
                  <c:v>0.88500475899999997</c:v>
                </c:pt>
                <c:pt idx="774" formatCode="General">
                  <c:v>0.88490545700000001</c:v>
                </c:pt>
                <c:pt idx="775" formatCode="General">
                  <c:v>0.88481462</c:v>
                </c:pt>
                <c:pt idx="776" formatCode="General">
                  <c:v>0.884732246</c:v>
                </c:pt>
                <c:pt idx="777" formatCode="General">
                  <c:v>0.88465821700000002</c:v>
                </c:pt>
                <c:pt idx="778" formatCode="General">
                  <c:v>0.88459235400000003</c:v>
                </c:pt>
                <c:pt idx="779" formatCode="General">
                  <c:v>0.88453435899999999</c:v>
                </c:pt>
                <c:pt idx="780" formatCode="General">
                  <c:v>0.88448405299999999</c:v>
                </c:pt>
                <c:pt idx="781" formatCode="General">
                  <c:v>0.88444101799999997</c:v>
                </c:pt>
                <c:pt idx="782" formatCode="General">
                  <c:v>0.88440483800000003</c:v>
                </c:pt>
                <c:pt idx="783" formatCode="General">
                  <c:v>0.884375036</c:v>
                </c:pt>
                <c:pt idx="784" formatCode="General">
                  <c:v>0.88435119399999995</c:v>
                </c:pt>
                <c:pt idx="785" formatCode="General">
                  <c:v>0.88433271599999996</c:v>
                </c:pt>
                <c:pt idx="786" formatCode="General">
                  <c:v>0.88431900699999999</c:v>
                </c:pt>
                <c:pt idx="787" formatCode="General">
                  <c:v>0.88430947100000001</c:v>
                </c:pt>
                <c:pt idx="788" formatCode="General">
                  <c:v>0.88430339099999999</c:v>
                </c:pt>
                <c:pt idx="789" formatCode="General">
                  <c:v>0.884300172</c:v>
                </c:pt>
                <c:pt idx="790" formatCode="General">
                  <c:v>0.88429904000000004</c:v>
                </c:pt>
                <c:pt idx="791" formatCode="General">
                  <c:v>0.88429933800000005</c:v>
                </c:pt>
                <c:pt idx="792" formatCode="General">
                  <c:v>0.88430023199999996</c:v>
                </c:pt>
                <c:pt idx="793" formatCode="General">
                  <c:v>0.88430106600000002</c:v>
                </c:pt>
                <c:pt idx="794" formatCode="General">
                  <c:v>0.88430106600000002</c:v>
                </c:pt>
                <c:pt idx="795" formatCode="General">
                  <c:v>0.88429951699999998</c:v>
                </c:pt>
                <c:pt idx="796" formatCode="General">
                  <c:v>0.884295583</c:v>
                </c:pt>
                <c:pt idx="797" formatCode="General">
                  <c:v>0.88428866900000003</c:v>
                </c:pt>
                <c:pt idx="798" formatCode="General">
                  <c:v>0.88427799900000004</c:v>
                </c:pt>
                <c:pt idx="799" formatCode="General">
                  <c:v>0.88426291899999998</c:v>
                </c:pt>
                <c:pt idx="800" formatCode="General">
                  <c:v>0.88424277299999998</c:v>
                </c:pt>
                <c:pt idx="801" formatCode="General">
                  <c:v>0.88421690500000005</c:v>
                </c:pt>
                <c:pt idx="802" formatCode="General">
                  <c:v>0.88418477799999995</c:v>
                </c:pt>
                <c:pt idx="803" formatCode="General">
                  <c:v>0.88414579599999998</c:v>
                </c:pt>
                <c:pt idx="804" formatCode="General">
                  <c:v>0.88409948299999996</c:v>
                </c:pt>
                <c:pt idx="805" formatCode="General">
                  <c:v>0.88404536199999995</c:v>
                </c:pt>
                <c:pt idx="806" formatCode="General">
                  <c:v>0.88398295599999999</c:v>
                </c:pt>
                <c:pt idx="807" formatCode="General">
                  <c:v>0.88391190799999997</c:v>
                </c:pt>
                <c:pt idx="808" formatCode="General">
                  <c:v>0.88383197800000002</c:v>
                </c:pt>
                <c:pt idx="809" formatCode="General">
                  <c:v>0.88374275000000002</c:v>
                </c:pt>
                <c:pt idx="810" formatCode="General">
                  <c:v>0.88364404399999996</c:v>
                </c:pt>
                <c:pt idx="811" formatCode="General">
                  <c:v>0.88353568299999996</c:v>
                </c:pt>
                <c:pt idx="812" formatCode="General">
                  <c:v>0.88341754699999997</c:v>
                </c:pt>
                <c:pt idx="813" formatCode="General">
                  <c:v>0.88328957600000002</c:v>
                </c:pt>
                <c:pt idx="814" formatCode="General">
                  <c:v>0.88315171000000003</c:v>
                </c:pt>
                <c:pt idx="815" formatCode="General">
                  <c:v>0.88300400999999995</c:v>
                </c:pt>
                <c:pt idx="816" formatCode="General">
                  <c:v>0.88284659399999998</c:v>
                </c:pt>
                <c:pt idx="817" formatCode="General">
                  <c:v>0.88267946200000003</c:v>
                </c:pt>
                <c:pt idx="818" formatCode="General">
                  <c:v>0.88250291300000006</c:v>
                </c:pt>
                <c:pt idx="819" formatCode="General">
                  <c:v>0.88231712600000001</c:v>
                </c:pt>
                <c:pt idx="820" formatCode="General">
                  <c:v>0.88212239699999995</c:v>
                </c:pt>
                <c:pt idx="821" formatCode="General">
                  <c:v>0.88191902600000005</c:v>
                </c:pt>
                <c:pt idx="822" formatCode="General">
                  <c:v>0.88170742999999996</c:v>
                </c:pt>
                <c:pt idx="823" formatCode="General">
                  <c:v>0.88148802500000001</c:v>
                </c:pt>
                <c:pt idx="824" formatCode="General">
                  <c:v>0.88126123000000001</c:v>
                </c:pt>
                <c:pt idx="825" formatCode="General">
                  <c:v>0.88102751999999995</c:v>
                </c:pt>
                <c:pt idx="826" formatCode="General">
                  <c:v>0.88078749199999995</c:v>
                </c:pt>
                <c:pt idx="827" formatCode="General">
                  <c:v>0.88054174200000002</c:v>
                </c:pt>
                <c:pt idx="828" formatCode="General">
                  <c:v>0.88029074699999998</c:v>
                </c:pt>
                <c:pt idx="829" formatCode="General">
                  <c:v>0.88003528099999995</c:v>
                </c:pt>
                <c:pt idx="830" formatCode="General">
                  <c:v>0.87977594100000001</c:v>
                </c:pt>
                <c:pt idx="831" formatCode="General">
                  <c:v>0.87951338300000004</c:v>
                </c:pt>
                <c:pt idx="832" formatCode="General">
                  <c:v>0.87924844000000002</c:v>
                </c:pt>
                <c:pt idx="833" formatCode="General">
                  <c:v>0.87898164999999995</c:v>
                </c:pt>
                <c:pt idx="834" formatCode="General">
                  <c:v>0.87871390599999999</c:v>
                </c:pt>
                <c:pt idx="835" formatCode="General">
                  <c:v>0.87844592300000002</c:v>
                </c:pt>
                <c:pt idx="836" formatCode="General">
                  <c:v>0.87817841799999996</c:v>
                </c:pt>
                <c:pt idx="837" formatCode="General">
                  <c:v>0.87791210399999997</c:v>
                </c:pt>
                <c:pt idx="838" formatCode="General">
                  <c:v>0.87764781700000005</c:v>
                </c:pt>
                <c:pt idx="839" formatCode="General">
                  <c:v>0.87738627199999997</c:v>
                </c:pt>
                <c:pt idx="840" formatCode="General">
                  <c:v>0.87712818400000003</c:v>
                </c:pt>
                <c:pt idx="841" formatCode="General">
                  <c:v>0.87687420800000004</c:v>
                </c:pt>
                <c:pt idx="842" formatCode="General">
                  <c:v>0.87662512100000001</c:v>
                </c:pt>
                <c:pt idx="843" formatCode="General">
                  <c:v>0.87638151600000003</c:v>
                </c:pt>
                <c:pt idx="844" formatCode="General">
                  <c:v>0.87614405200000001</c:v>
                </c:pt>
                <c:pt idx="845" formatCode="General">
                  <c:v>0.87591326199999997</c:v>
                </c:pt>
                <c:pt idx="846" formatCode="General">
                  <c:v>0.875689685</c:v>
                </c:pt>
                <c:pt idx="847" formatCode="General">
                  <c:v>0.87547385700000002</c:v>
                </c:pt>
                <c:pt idx="848" formatCode="General">
                  <c:v>0.87526619400000005</c:v>
                </c:pt>
                <c:pt idx="849" formatCode="General">
                  <c:v>0.87506711500000001</c:v>
                </c:pt>
                <c:pt idx="850" formatCode="General">
                  <c:v>0.87487685699999995</c:v>
                </c:pt>
                <c:pt idx="851" formatCode="General">
                  <c:v>0.87469577799999998</c:v>
                </c:pt>
                <c:pt idx="852" formatCode="General">
                  <c:v>0.87452399700000005</c:v>
                </c:pt>
                <c:pt idx="853" formatCode="General">
                  <c:v>0.874361634</c:v>
                </c:pt>
                <c:pt idx="854" formatCode="General">
                  <c:v>0.87420886799999997</c:v>
                </c:pt>
                <c:pt idx="855" formatCode="General">
                  <c:v>0.87406557799999995</c:v>
                </c:pt>
                <c:pt idx="856" formatCode="General">
                  <c:v>0.87393170600000003</c:v>
                </c:pt>
                <c:pt idx="857" formatCode="General">
                  <c:v>0.87380719200000001</c:v>
                </c:pt>
                <c:pt idx="858" formatCode="General">
                  <c:v>0.873691738</c:v>
                </c:pt>
                <c:pt idx="859" formatCode="General">
                  <c:v>0.87358510499999997</c:v>
                </c:pt>
                <c:pt idx="860" formatCode="General">
                  <c:v>0.87348693600000005</c:v>
                </c:pt>
                <c:pt idx="861" formatCode="General">
                  <c:v>0.87339687300000002</c:v>
                </c:pt>
                <c:pt idx="862" formatCode="General">
                  <c:v>0.87331438100000003</c:v>
                </c:pt>
                <c:pt idx="863" formatCode="General">
                  <c:v>0.87323910000000005</c:v>
                </c:pt>
                <c:pt idx="864" formatCode="General">
                  <c:v>0.87317037600000003</c:v>
                </c:pt>
                <c:pt idx="865" formatCode="General">
                  <c:v>0.87310761199999998</c:v>
                </c:pt>
                <c:pt idx="866" formatCode="General">
                  <c:v>0.87305027199999996</c:v>
                </c:pt>
                <c:pt idx="867" formatCode="General">
                  <c:v>0.87299758199999999</c:v>
                </c:pt>
                <c:pt idx="868" formatCode="General">
                  <c:v>0.87294894499999998</c:v>
                </c:pt>
                <c:pt idx="869" formatCode="General">
                  <c:v>0.87290364499999995</c:v>
                </c:pt>
                <c:pt idx="870" formatCode="General">
                  <c:v>0.87286096800000001</c:v>
                </c:pt>
                <c:pt idx="871" formatCode="General">
                  <c:v>0.87282013899999999</c:v>
                </c:pt>
                <c:pt idx="872" formatCode="General">
                  <c:v>0.87278044200000005</c:v>
                </c:pt>
                <c:pt idx="873" formatCode="General">
                  <c:v>0.87274122200000004</c:v>
                </c:pt>
                <c:pt idx="874" formatCode="General">
                  <c:v>0.87270176399999999</c:v>
                </c:pt>
                <c:pt idx="875" formatCode="General">
                  <c:v>0.87266129299999995</c:v>
                </c:pt>
                <c:pt idx="876" formatCode="General">
                  <c:v>0.87261915199999995</c:v>
                </c:pt>
                <c:pt idx="877" formatCode="General">
                  <c:v>0.87257468699999996</c:v>
                </c:pt>
                <c:pt idx="878" formatCode="General">
                  <c:v>0.87252730099999998</c:v>
                </c:pt>
                <c:pt idx="879" formatCode="General">
                  <c:v>0.87247633899999999</c:v>
                </c:pt>
                <c:pt idx="880" formatCode="General">
                  <c:v>0.87242126499999995</c:v>
                </c:pt>
                <c:pt idx="881" formatCode="General">
                  <c:v>0.87236154099999996</c:v>
                </c:pt>
                <c:pt idx="882" formatCode="General">
                  <c:v>0.87229663099999999</c:v>
                </c:pt>
                <c:pt idx="883" formatCode="General">
                  <c:v>0.87222617899999999</c:v>
                </c:pt>
                <c:pt idx="884" formatCode="General">
                  <c:v>0.872149646</c:v>
                </c:pt>
                <c:pt idx="885" formatCode="General">
                  <c:v>0.87206673599999995</c:v>
                </c:pt>
                <c:pt idx="886" formatCode="General">
                  <c:v>0.87197714999999998</c:v>
                </c:pt>
                <c:pt idx="887" formatCode="General">
                  <c:v>0.87188053099999996</c:v>
                </c:pt>
                <c:pt idx="888" formatCode="General">
                  <c:v>0.87177676000000004</c:v>
                </c:pt>
                <c:pt idx="889" formatCode="General">
                  <c:v>0.87166559700000001</c:v>
                </c:pt>
                <c:pt idx="890" formatCode="General">
                  <c:v>0.871546865</c:v>
                </c:pt>
                <c:pt idx="891" formatCode="General">
                  <c:v>0.87142056199999995</c:v>
                </c:pt>
                <c:pt idx="892" formatCode="General">
                  <c:v>0.87128663100000003</c:v>
                </c:pt>
                <c:pt idx="893" formatCode="General">
                  <c:v>0.87114506999999997</c:v>
                </c:pt>
                <c:pt idx="894" formatCode="General">
                  <c:v>0.87099593900000005</c:v>
                </c:pt>
                <c:pt idx="895" formatCode="General">
                  <c:v>0.87083935700000004</c:v>
                </c:pt>
                <c:pt idx="896" formatCode="General">
                  <c:v>0.87067550400000004</c:v>
                </c:pt>
                <c:pt idx="897" formatCode="General">
                  <c:v>0.87050455800000004</c:v>
                </c:pt>
                <c:pt idx="898" formatCode="General">
                  <c:v>0.87032675699999995</c:v>
                </c:pt>
                <c:pt idx="899" formatCode="General">
                  <c:v>0.87014245999999995</c:v>
                </c:pt>
                <c:pt idx="900" formatCode="General">
                  <c:v>0.869951904</c:v>
                </c:pt>
                <c:pt idx="901" formatCode="General">
                  <c:v>0.86975556600000004</c:v>
                </c:pt>
                <c:pt idx="902" formatCode="General">
                  <c:v>0.86955374500000004</c:v>
                </c:pt>
                <c:pt idx="903" formatCode="General">
                  <c:v>0.86934697599999999</c:v>
                </c:pt>
                <c:pt idx="904" formatCode="General">
                  <c:v>0.86913573700000002</c:v>
                </c:pt>
                <c:pt idx="905" formatCode="General">
                  <c:v>0.86892056500000003</c:v>
                </c:pt>
                <c:pt idx="906" formatCode="General">
                  <c:v>0.86870199400000003</c:v>
                </c:pt>
                <c:pt idx="907" formatCode="General">
                  <c:v>0.86848062299999995</c:v>
                </c:pt>
                <c:pt idx="908" formatCode="General">
                  <c:v>0.86825698600000001</c:v>
                </c:pt>
                <c:pt idx="909" formatCode="General">
                  <c:v>0.86803180000000002</c:v>
                </c:pt>
                <c:pt idx="910" formatCode="General">
                  <c:v>0.86780559999999995</c:v>
                </c:pt>
                <c:pt idx="911" formatCode="General">
                  <c:v>0.86757916199999996</c:v>
                </c:pt>
                <c:pt idx="912" formatCode="General">
                  <c:v>0.86735314100000005</c:v>
                </c:pt>
                <c:pt idx="913" formatCode="General">
                  <c:v>0.86712813399999999</c:v>
                </c:pt>
                <c:pt idx="914" formatCode="General">
                  <c:v>0.86690485500000003</c:v>
                </c:pt>
                <c:pt idx="915" formatCode="General">
                  <c:v>0.86668389999999995</c:v>
                </c:pt>
                <c:pt idx="916" formatCode="General">
                  <c:v>0.86646604500000002</c:v>
                </c:pt>
                <c:pt idx="917" formatCode="General">
                  <c:v>0.86625188600000003</c:v>
                </c:pt>
                <c:pt idx="918" formatCode="General">
                  <c:v>0.86604201800000002</c:v>
                </c:pt>
                <c:pt idx="919" formatCode="General">
                  <c:v>0.86583697800000003</c:v>
                </c:pt>
                <c:pt idx="920" formatCode="General">
                  <c:v>0.86563748100000004</c:v>
                </c:pt>
                <c:pt idx="921" formatCode="General">
                  <c:v>0.86544394499999999</c:v>
                </c:pt>
                <c:pt idx="922" formatCode="General">
                  <c:v>0.86525684599999997</c:v>
                </c:pt>
                <c:pt idx="923" formatCode="General">
                  <c:v>0.86507666100000002</c:v>
                </c:pt>
                <c:pt idx="924" formatCode="General">
                  <c:v>0.864903808</c:v>
                </c:pt>
                <c:pt idx="925" formatCode="General">
                  <c:v>0.86473852399999995</c:v>
                </c:pt>
                <c:pt idx="926" formatCode="General">
                  <c:v>0.86458116799999996</c:v>
                </c:pt>
                <c:pt idx="927" formatCode="General">
                  <c:v>0.86443191799999997</c:v>
                </c:pt>
                <c:pt idx="928" formatCode="General">
                  <c:v>0.86429095300000003</c:v>
                </c:pt>
                <c:pt idx="929" formatCode="General">
                  <c:v>0.86415833200000003</c:v>
                </c:pt>
                <c:pt idx="930" formatCode="General">
                  <c:v>0.86403405700000002</c:v>
                </c:pt>
                <c:pt idx="931" formatCode="General">
                  <c:v>0.86391812599999995</c:v>
                </c:pt>
                <c:pt idx="932" formatCode="General">
                  <c:v>0.86381036</c:v>
                </c:pt>
                <c:pt idx="933" formatCode="General">
                  <c:v>0.86371058199999995</c:v>
                </c:pt>
                <c:pt idx="934" formatCode="General">
                  <c:v>0.86361861200000001</c:v>
                </c:pt>
                <c:pt idx="935" formatCode="General">
                  <c:v>0.86353409299999995</c:v>
                </c:pt>
                <c:pt idx="936" formatCode="General">
                  <c:v>0.86345660700000004</c:v>
                </c:pt>
                <c:pt idx="937" formatCode="General">
                  <c:v>0.86338579699999995</c:v>
                </c:pt>
                <c:pt idx="938" formatCode="General">
                  <c:v>0.86332118499999999</c:v>
                </c:pt>
                <c:pt idx="939" formatCode="General">
                  <c:v>0.86326223599999996</c:v>
                </c:pt>
                <c:pt idx="940" formatCode="General">
                  <c:v>0.86320835399999996</c:v>
                </c:pt>
                <c:pt idx="941" formatCode="General">
                  <c:v>0.86315900099999998</c:v>
                </c:pt>
                <c:pt idx="942" formatCode="General">
                  <c:v>0.86311346300000003</c:v>
                </c:pt>
                <c:pt idx="943" formatCode="General">
                  <c:v>0.86307120299999995</c:v>
                </c:pt>
                <c:pt idx="944" formatCode="General">
                  <c:v>0.86303150699999998</c:v>
                </c:pt>
                <c:pt idx="945" formatCode="General">
                  <c:v>0.86299371700000005</c:v>
                </c:pt>
                <c:pt idx="946" formatCode="General">
                  <c:v>0.86295712000000002</c:v>
                </c:pt>
                <c:pt idx="947" formatCode="General">
                  <c:v>0.86292100000000005</c:v>
                </c:pt>
                <c:pt idx="948" formatCode="General">
                  <c:v>0.86288476000000003</c:v>
                </c:pt>
                <c:pt idx="949" formatCode="General">
                  <c:v>0.86284774500000005</c:v>
                </c:pt>
                <c:pt idx="950" formatCode="General">
                  <c:v>0.8628093</c:v>
                </c:pt>
                <c:pt idx="951" formatCode="General">
                  <c:v>0.86276876899999999</c:v>
                </c:pt>
                <c:pt idx="952" formatCode="General">
                  <c:v>0.86272561599999997</c:v>
                </c:pt>
                <c:pt idx="953" formatCode="General">
                  <c:v>0.86267924299999998</c:v>
                </c:pt>
                <c:pt idx="954" formatCode="General">
                  <c:v>0.86262917500000003</c:v>
                </c:pt>
                <c:pt idx="955" formatCode="General">
                  <c:v>0.86257487499999996</c:v>
                </c:pt>
                <c:pt idx="956" formatCode="General">
                  <c:v>0.86251592600000004</c:v>
                </c:pt>
                <c:pt idx="957" formatCode="General">
                  <c:v>0.86245191099999996</c:v>
                </c:pt>
                <c:pt idx="958" formatCode="General">
                  <c:v>0.86238253099999995</c:v>
                </c:pt>
                <c:pt idx="959" formatCode="General">
                  <c:v>0.86230737000000002</c:v>
                </c:pt>
                <c:pt idx="960" formatCode="General">
                  <c:v>0.86222624800000003</c:v>
                </c:pt>
                <c:pt idx="961" formatCode="General">
                  <c:v>0.86213898700000002</c:v>
                </c:pt>
                <c:pt idx="962" formatCode="General">
                  <c:v>0.86204528800000002</c:v>
                </c:pt>
                <c:pt idx="963" formatCode="General">
                  <c:v>0.86194521199999996</c:v>
                </c:pt>
                <c:pt idx="964" formatCode="General">
                  <c:v>0.86183857900000005</c:v>
                </c:pt>
                <c:pt idx="965" formatCode="General">
                  <c:v>0.86172539000000004</c:v>
                </c:pt>
                <c:pt idx="966" formatCode="General">
                  <c:v>0.86160570400000003</c:v>
                </c:pt>
                <c:pt idx="967" formatCode="General">
                  <c:v>0.86147958000000002</c:v>
                </c:pt>
                <c:pt idx="968" formatCode="General">
                  <c:v>0.861347258</c:v>
                </c:pt>
                <c:pt idx="969" formatCode="General">
                  <c:v>0.86120879699999997</c:v>
                </c:pt>
                <c:pt idx="970" formatCode="General">
                  <c:v>0.86106449399999996</c:v>
                </c:pt>
                <c:pt idx="971" formatCode="General">
                  <c:v>0.86091458799999998</c:v>
                </c:pt>
                <c:pt idx="972" formatCode="General">
                  <c:v>0.86075943700000002</c:v>
                </c:pt>
                <c:pt idx="973" formatCode="General">
                  <c:v>0.86059945800000004</c:v>
                </c:pt>
                <c:pt idx="974" formatCode="General">
                  <c:v>0.86043494899999995</c:v>
                </c:pt>
                <c:pt idx="975" formatCode="General">
                  <c:v>0.86026644699999999</c:v>
                </c:pt>
                <c:pt idx="976" formatCode="General">
                  <c:v>0.86009442800000002</c:v>
                </c:pt>
                <c:pt idx="977" formatCode="General">
                  <c:v>0.85991936899999999</c:v>
                </c:pt>
                <c:pt idx="978" formatCode="General">
                  <c:v>0.85974186699999999</c:v>
                </c:pt>
                <c:pt idx="979" formatCode="General">
                  <c:v>0.859562516</c:v>
                </c:pt>
                <c:pt idx="980" formatCode="General">
                  <c:v>0.85938197400000005</c:v>
                </c:pt>
                <c:pt idx="981" formatCode="General">
                  <c:v>0.859200835</c:v>
                </c:pt>
                <c:pt idx="982" formatCode="General">
                  <c:v>0.85901981599999999</c:v>
                </c:pt>
                <c:pt idx="983" formatCode="General">
                  <c:v>0.85883957099999997</c:v>
                </c:pt>
                <c:pt idx="984" formatCode="General">
                  <c:v>0.85866075799999997</c:v>
                </c:pt>
                <c:pt idx="985" formatCode="General">
                  <c:v>0.85848426799999999</c:v>
                </c:pt>
                <c:pt idx="986" formatCode="General">
                  <c:v>0.85831064000000001</c:v>
                </c:pt>
                <c:pt idx="987" formatCode="General">
                  <c:v>0.858140707</c:v>
                </c:pt>
                <c:pt idx="988" formatCode="General">
                  <c:v>0.85797518500000003</c:v>
                </c:pt>
                <c:pt idx="989" formatCode="General">
                  <c:v>0.857814729</c:v>
                </c:pt>
                <c:pt idx="990" formatCode="General">
                  <c:v>0.85766017400000005</c:v>
                </c:pt>
                <c:pt idx="991" formatCode="General">
                  <c:v>0.85751205699999999</c:v>
                </c:pt>
                <c:pt idx="992" formatCode="General">
                  <c:v>0.85737115100000005</c:v>
                </c:pt>
                <c:pt idx="993" formatCode="General">
                  <c:v>0.85723805399999997</c:v>
                </c:pt>
                <c:pt idx="994" formatCode="General">
                  <c:v>0.85711336100000002</c:v>
                </c:pt>
                <c:pt idx="995" formatCode="General">
                  <c:v>0.85699755</c:v>
                </c:pt>
                <c:pt idx="996" formatCode="General">
                  <c:v>0.85689127399999998</c:v>
                </c:pt>
                <c:pt idx="997" formatCode="General">
                  <c:v>0.85679489399999997</c:v>
                </c:pt>
                <c:pt idx="998" formatCode="General">
                  <c:v>0.85670882500000001</c:v>
                </c:pt>
                <c:pt idx="999" formatCode="General">
                  <c:v>0.85663342499999995</c:v>
                </c:pt>
                <c:pt idx="1000" formatCode="General">
                  <c:v>0.85656893300000003</c:v>
                </c:pt>
                <c:pt idx="1001" formatCode="General">
                  <c:v>0.856515586</c:v>
                </c:pt>
                <c:pt idx="1002" formatCode="General">
                  <c:v>0.85647344599999997</c:v>
                </c:pt>
                <c:pt idx="1003" formatCode="General">
                  <c:v>0.85644262999999998</c:v>
                </c:pt>
                <c:pt idx="1004" formatCode="General">
                  <c:v>0.85642308</c:v>
                </c:pt>
                <c:pt idx="1005" formatCode="General">
                  <c:v>0.85641473499999998</c:v>
                </c:pt>
                <c:pt idx="1006" formatCode="General">
                  <c:v>0.85641729799999999</c:v>
                </c:pt>
                <c:pt idx="1007" formatCode="General">
                  <c:v>0.85643064999999996</c:v>
                </c:pt>
                <c:pt idx="1008" formatCode="General">
                  <c:v>0.85645437199999996</c:v>
                </c:pt>
                <c:pt idx="1009" formatCode="General">
                  <c:v>0.85648804899999997</c:v>
                </c:pt>
                <c:pt idx="1010" formatCode="General">
                  <c:v>0.85653126199999996</c:v>
                </c:pt>
                <c:pt idx="1011" formatCode="General">
                  <c:v>0.85658341599999999</c:v>
                </c:pt>
                <c:pt idx="1012" formatCode="General">
                  <c:v>0.856643975</c:v>
                </c:pt>
                <c:pt idx="1013" formatCode="General">
                  <c:v>0.85671222199999997</c:v>
                </c:pt>
                <c:pt idx="1014" formatCode="General">
                  <c:v>0.85678744299999998</c:v>
                </c:pt>
                <c:pt idx="1015" formatCode="General">
                  <c:v>0.85686892299999995</c:v>
                </c:pt>
                <c:pt idx="1016" formatCode="General">
                  <c:v>0.85695588599999994</c:v>
                </c:pt>
                <c:pt idx="1017" formatCode="General">
                  <c:v>0.85704749800000002</c:v>
                </c:pt>
                <c:pt idx="1018" formatCode="General">
                  <c:v>0.857142866</c:v>
                </c:pt>
                <c:pt idx="1019" formatCode="General">
                  <c:v>0.85724127299999997</c:v>
                </c:pt>
                <c:pt idx="1020" formatCode="General">
                  <c:v>0.85734176600000001</c:v>
                </c:pt>
                <c:pt idx="1021" formatCode="General">
                  <c:v>0.85744351100000005</c:v>
                </c:pt>
                <c:pt idx="1022" formatCode="General">
                  <c:v>0.85754561399999996</c:v>
                </c:pt>
                <c:pt idx="1023" formatCode="General">
                  <c:v>0.8576473</c:v>
                </c:pt>
                <c:pt idx="1024" formatCode="General">
                  <c:v>0.85774773400000004</c:v>
                </c:pt>
                <c:pt idx="1025" formatCode="General">
                  <c:v>0.85784614100000001</c:v>
                </c:pt>
                <c:pt idx="1026" formatCode="General">
                  <c:v>0.85794168699999995</c:v>
                </c:pt>
                <c:pt idx="1027" formatCode="General">
                  <c:v>0.85803365700000001</c:v>
                </c:pt>
                <c:pt idx="1028" formatCode="General">
                  <c:v>0.85812139499999995</c:v>
                </c:pt>
                <c:pt idx="1029" formatCode="General">
                  <c:v>0.858204246</c:v>
                </c:pt>
                <c:pt idx="1030" formatCode="General">
                  <c:v>0.85828167200000005</c:v>
                </c:pt>
                <c:pt idx="1031" formatCode="General">
                  <c:v>0.85835295899999997</c:v>
                </c:pt>
                <c:pt idx="1032" formatCode="General">
                  <c:v>0.85841774900000001</c:v>
                </c:pt>
                <c:pt idx="1033" formatCode="General">
                  <c:v>0.85847556599999997</c:v>
                </c:pt>
                <c:pt idx="1034" formatCode="General">
                  <c:v>0.85852599100000004</c:v>
                </c:pt>
                <c:pt idx="1035" formatCode="General">
                  <c:v>0.85856872799999995</c:v>
                </c:pt>
                <c:pt idx="1036" formatCode="General">
                  <c:v>0.85860347699999995</c:v>
                </c:pt>
                <c:pt idx="1037" formatCode="General">
                  <c:v>0.85863000199999995</c:v>
                </c:pt>
                <c:pt idx="1038" formatCode="General">
                  <c:v>0.85864824100000003</c:v>
                </c:pt>
                <c:pt idx="1039" formatCode="General">
                  <c:v>0.85865801600000002</c:v>
                </c:pt>
                <c:pt idx="1040" formatCode="General">
                  <c:v>0.85865926699999995</c:v>
                </c:pt>
                <c:pt idx="1041" formatCode="General">
                  <c:v>0.85865211500000005</c:v>
                </c:pt>
                <c:pt idx="1042" formatCode="General">
                  <c:v>0.85863655800000005</c:v>
                </c:pt>
                <c:pt idx="1043" formatCode="General">
                  <c:v>0.85861277599999997</c:v>
                </c:pt>
                <c:pt idx="1044" formatCode="General">
                  <c:v>0.85858094699999998</c:v>
                </c:pt>
                <c:pt idx="1045" formatCode="General">
                  <c:v>0.85854131</c:v>
                </c:pt>
                <c:pt idx="1046" formatCode="General">
                  <c:v>0.85849422200000003</c:v>
                </c:pt>
                <c:pt idx="1047" formatCode="General">
                  <c:v>0.85843998200000005</c:v>
                </c:pt>
                <c:pt idx="1048" formatCode="General">
                  <c:v>0.85837900600000006</c:v>
                </c:pt>
                <c:pt idx="1049" formatCode="General">
                  <c:v>0.85831183200000005</c:v>
                </c:pt>
                <c:pt idx="1050" formatCode="General">
                  <c:v>0.85823881599999996</c:v>
                </c:pt>
                <c:pt idx="1051" formatCode="General">
                  <c:v>0.85816067500000004</c:v>
                </c:pt>
                <c:pt idx="1052" formatCode="General">
                  <c:v>0.85807788399999996</c:v>
                </c:pt>
                <c:pt idx="1053" formatCode="General">
                  <c:v>0.857991159</c:v>
                </c:pt>
                <c:pt idx="1054" formatCode="General">
                  <c:v>0.85790109599999997</c:v>
                </c:pt>
                <c:pt idx="1055" formatCode="General">
                  <c:v>0.85780853000000001</c:v>
                </c:pt>
                <c:pt idx="1056" formatCode="General">
                  <c:v>0.85771405700000003</c:v>
                </c:pt>
                <c:pt idx="1057" formatCode="General">
                  <c:v>0.85761856999999997</c:v>
                </c:pt>
                <c:pt idx="1058" formatCode="General">
                  <c:v>0.85752278599999998</c:v>
                </c:pt>
                <c:pt idx="1059" formatCode="General">
                  <c:v>0.85742753699999996</c:v>
                </c:pt>
                <c:pt idx="1060" formatCode="General">
                  <c:v>0.85733371999999997</c:v>
                </c:pt>
                <c:pt idx="1061" formatCode="General">
                  <c:v>0.85724204800000003</c:v>
                </c:pt>
                <c:pt idx="1062" formatCode="General">
                  <c:v>0.85715347500000005</c:v>
                </c:pt>
                <c:pt idx="1063" formatCode="General">
                  <c:v>0.85706883700000003</c:v>
                </c:pt>
                <c:pt idx="1064" formatCode="General">
                  <c:v>0.85698896599999996</c:v>
                </c:pt>
                <c:pt idx="1065" formatCode="General">
                  <c:v>0.85691463899999998</c:v>
                </c:pt>
                <c:pt idx="1066" formatCode="General">
                  <c:v>0.85684674999999999</c:v>
                </c:pt>
                <c:pt idx="1067" formatCode="General">
                  <c:v>0.85678601300000001</c:v>
                </c:pt>
                <c:pt idx="1068" formatCode="General">
                  <c:v>0.85673326299999997</c:v>
                </c:pt>
                <c:pt idx="1069" formatCode="General">
                  <c:v>0.85668915499999998</c:v>
                </c:pt>
                <c:pt idx="1070" formatCode="General">
                  <c:v>0.85665440599999998</c:v>
                </c:pt>
                <c:pt idx="1071" formatCode="General">
                  <c:v>0.85662961000000004</c:v>
                </c:pt>
                <c:pt idx="1072" formatCode="General">
                  <c:v>0.85661542400000001</c:v>
                </c:pt>
                <c:pt idx="1073" formatCode="General">
                  <c:v>0.85661232499999995</c:v>
                </c:pt>
                <c:pt idx="1074" formatCode="General">
                  <c:v>0.85662072899999997</c:v>
                </c:pt>
                <c:pt idx="1075" formatCode="General">
                  <c:v>0.85664111399999998</c:v>
                </c:pt>
                <c:pt idx="1076" formatCode="General">
                  <c:v>0.85667365799999995</c:v>
                </c:pt>
                <c:pt idx="1077" formatCode="General">
                  <c:v>0.85671871899999996</c:v>
                </c:pt>
                <c:pt idx="1078" formatCode="General">
                  <c:v>0.85677641599999999</c:v>
                </c:pt>
                <c:pt idx="1079" formatCode="General">
                  <c:v>0.85684686899999996</c:v>
                </c:pt>
                <c:pt idx="1080" formatCode="General">
                  <c:v>0.85692995800000005</c:v>
                </c:pt>
                <c:pt idx="1081" formatCode="General">
                  <c:v>0.85702574300000001</c:v>
                </c:pt>
                <c:pt idx="1082" formatCode="General">
                  <c:v>0.85713392499999996</c:v>
                </c:pt>
                <c:pt idx="1083" formatCode="General">
                  <c:v>0.85725438600000003</c:v>
                </c:pt>
                <c:pt idx="1084" formatCode="General">
                  <c:v>0.85738670800000005</c:v>
                </c:pt>
                <c:pt idx="1085" formatCode="General">
                  <c:v>0.85753053400000001</c:v>
                </c:pt>
                <c:pt idx="1086" formatCode="General">
                  <c:v>0.85768538699999997</c:v>
                </c:pt>
                <c:pt idx="1087" formatCode="General">
                  <c:v>0.85785078999999997</c:v>
                </c:pt>
                <c:pt idx="1088" formatCode="General">
                  <c:v>0.85802608700000005</c:v>
                </c:pt>
                <c:pt idx="1089" formatCode="General">
                  <c:v>0.85821068300000003</c:v>
                </c:pt>
                <c:pt idx="1090" formatCode="General">
                  <c:v>0.85840380199999999</c:v>
                </c:pt>
                <c:pt idx="1091" formatCode="General">
                  <c:v>0.85860484800000003</c:v>
                </c:pt>
                <c:pt idx="1092" formatCode="General">
                  <c:v>0.85881298800000005</c:v>
                </c:pt>
                <c:pt idx="1093" formatCode="General">
                  <c:v>0.85902744499999995</c:v>
                </c:pt>
                <c:pt idx="1094" formatCode="General">
                  <c:v>0.85924738599999995</c:v>
                </c:pt>
                <c:pt idx="1095" formatCode="General">
                  <c:v>0.859471977</c:v>
                </c:pt>
                <c:pt idx="1096" formatCode="General">
                  <c:v>0.85970044099999998</c:v>
                </c:pt>
                <c:pt idx="1097" formatCode="General">
                  <c:v>0.859931946</c:v>
                </c:pt>
                <c:pt idx="1098" formatCode="General">
                  <c:v>0.86016559599999998</c:v>
                </c:pt>
                <c:pt idx="1099" formatCode="General">
                  <c:v>0.86040061700000003</c:v>
                </c:pt>
                <c:pt idx="1100" formatCode="General">
                  <c:v>0.86063629399999997</c:v>
                </c:pt>
                <c:pt idx="1101" formatCode="General">
                  <c:v>0.860871732</c:v>
                </c:pt>
                <c:pt idx="1102" formatCode="General">
                  <c:v>0.86110621700000001</c:v>
                </c:pt>
                <c:pt idx="1103" formatCode="General">
                  <c:v>0.86133909200000003</c:v>
                </c:pt>
                <c:pt idx="1104" formatCode="General">
                  <c:v>0.86156964300000005</c:v>
                </c:pt>
                <c:pt idx="1105" formatCode="General">
                  <c:v>0.86179715400000001</c:v>
                </c:pt>
                <c:pt idx="1106" formatCode="General">
                  <c:v>0.86202114799999996</c:v>
                </c:pt>
                <c:pt idx="1107" formatCode="General">
                  <c:v>0.86224102999999996</c:v>
                </c:pt>
                <c:pt idx="1108" formatCode="General">
                  <c:v>0.86245626200000003</c:v>
                </c:pt>
                <c:pt idx="1109" formatCode="General">
                  <c:v>0.86266636799999996</c:v>
                </c:pt>
                <c:pt idx="1110" formatCode="General">
                  <c:v>0.86287093199999998</c:v>
                </c:pt>
                <c:pt idx="1111" formatCode="General">
                  <c:v>0.86306959400000005</c:v>
                </c:pt>
                <c:pt idx="1112" formatCode="General">
                  <c:v>0.86326205700000003</c:v>
                </c:pt>
                <c:pt idx="1113" formatCode="General">
                  <c:v>0.86344802399999998</c:v>
                </c:pt>
                <c:pt idx="1114" formatCode="General">
                  <c:v>0.86362725500000004</c:v>
                </c:pt>
                <c:pt idx="1115" formatCode="General">
                  <c:v>0.86379957200000002</c:v>
                </c:pt>
                <c:pt idx="1116" formatCode="General">
                  <c:v>0.86396491499999994</c:v>
                </c:pt>
                <c:pt idx="1117" formatCode="General">
                  <c:v>0.86412316600000005</c:v>
                </c:pt>
                <c:pt idx="1118" formatCode="General">
                  <c:v>0.86427432299999996</c:v>
                </c:pt>
                <c:pt idx="1119" formatCode="General">
                  <c:v>0.86441844700000003</c:v>
                </c:pt>
                <c:pt idx="1120" formatCode="General">
                  <c:v>0.86455553799999996</c:v>
                </c:pt>
                <c:pt idx="1121" formatCode="General">
                  <c:v>0.86468577400000002</c:v>
                </c:pt>
                <c:pt idx="1122" formatCode="General">
                  <c:v>0.86480927500000004</c:v>
                </c:pt>
                <c:pt idx="1123" formatCode="General">
                  <c:v>0.86492633799999996</c:v>
                </c:pt>
                <c:pt idx="1124" formatCode="General">
                  <c:v>0.86503714300000001</c:v>
                </c:pt>
                <c:pt idx="1125" formatCode="General">
                  <c:v>0.86514204699999997</c:v>
                </c:pt>
                <c:pt idx="1126" formatCode="General">
                  <c:v>0.86524140800000005</c:v>
                </c:pt>
                <c:pt idx="1127" formatCode="General">
                  <c:v>0.86533558399999999</c:v>
                </c:pt>
                <c:pt idx="1128" formatCode="General">
                  <c:v>0.86542499100000003</c:v>
                </c:pt>
                <c:pt idx="1129" formatCode="General">
                  <c:v>0.865510106</c:v>
                </c:pt>
                <c:pt idx="1130" formatCode="General">
                  <c:v>0.86559140700000003</c:v>
                </c:pt>
                <c:pt idx="1131" formatCode="General">
                  <c:v>0.86566942899999999</c:v>
                </c:pt>
                <c:pt idx="1132" formatCode="General">
                  <c:v>0.86574477000000005</c:v>
                </c:pt>
                <c:pt idx="1133" formatCode="General">
                  <c:v>0.86581802399999996</c:v>
                </c:pt>
                <c:pt idx="1134" formatCode="General">
                  <c:v>0.865889668</c:v>
                </c:pt>
                <c:pt idx="1135" formatCode="General">
                  <c:v>0.86596047899999995</c:v>
                </c:pt>
                <c:pt idx="1136" formatCode="General">
                  <c:v>0.86603099100000003</c:v>
                </c:pt>
                <c:pt idx="1137" formatCode="General">
                  <c:v>0.86610192100000005</c:v>
                </c:pt>
                <c:pt idx="1138" formatCode="General">
                  <c:v>0.86617386299999999</c:v>
                </c:pt>
                <c:pt idx="1139" formatCode="General">
                  <c:v>0.86624747499999999</c:v>
                </c:pt>
                <c:pt idx="1140" formatCode="General">
                  <c:v>0.86632353100000004</c:v>
                </c:pt>
                <c:pt idx="1141" formatCode="General">
                  <c:v>0.86640250699999999</c:v>
                </c:pt>
                <c:pt idx="1142" formatCode="General">
                  <c:v>0.86648517800000002</c:v>
                </c:pt>
                <c:pt idx="1143" formatCode="General">
                  <c:v>0.86657202200000005</c:v>
                </c:pt>
                <c:pt idx="1144" formatCode="General">
                  <c:v>0.86666375399999995</c:v>
                </c:pt>
                <c:pt idx="1145" formatCode="General">
                  <c:v>0.86676091</c:v>
                </c:pt>
                <c:pt idx="1146" formatCode="General">
                  <c:v>0.86686396600000004</c:v>
                </c:pt>
                <c:pt idx="1147" formatCode="General">
                  <c:v>0.86697345999999997</c:v>
                </c:pt>
                <c:pt idx="1148" formatCode="General">
                  <c:v>0.86708980800000002</c:v>
                </c:pt>
                <c:pt idx="1149" formatCode="General">
                  <c:v>0.86721348799999998</c:v>
                </c:pt>
                <c:pt idx="1150" formatCode="General">
                  <c:v>0.86734473700000003</c:v>
                </c:pt>
                <c:pt idx="1151" formatCode="General">
                  <c:v>0.86748391400000002</c:v>
                </c:pt>
                <c:pt idx="1152" formatCode="General">
                  <c:v>0.86763125699999999</c:v>
                </c:pt>
                <c:pt idx="1153" formatCode="General">
                  <c:v>0.867786944</c:v>
                </c:pt>
                <c:pt idx="1154" formatCode="General">
                  <c:v>0.86795109500000001</c:v>
                </c:pt>
                <c:pt idx="1155" formatCode="General">
                  <c:v>0.86812370999999999</c:v>
                </c:pt>
                <c:pt idx="1156" formatCode="General">
                  <c:v>0.86830484900000005</c:v>
                </c:pt>
                <c:pt idx="1157" formatCode="General">
                  <c:v>0.868494451</c:v>
                </c:pt>
                <c:pt idx="1158" formatCode="General">
                  <c:v>0.86869233800000001</c:v>
                </c:pt>
                <c:pt idx="1159" formatCode="General">
                  <c:v>0.868898273</c:v>
                </c:pt>
                <c:pt idx="1160" formatCode="General">
                  <c:v>0.86911213399999998</c:v>
                </c:pt>
                <c:pt idx="1161" formatCode="General">
                  <c:v>0.86933356500000003</c:v>
                </c:pt>
                <c:pt idx="1162" formatCode="General">
                  <c:v>0.86956214899999995</c:v>
                </c:pt>
                <c:pt idx="1163" formatCode="General">
                  <c:v>0.86979758699999998</c:v>
                </c:pt>
                <c:pt idx="1164" formatCode="General">
                  <c:v>0.87003946300000001</c:v>
                </c:pt>
                <c:pt idx="1165" formatCode="General">
                  <c:v>0.87028724000000002</c:v>
                </c:pt>
                <c:pt idx="1166" formatCode="General">
                  <c:v>0.87054043999999997</c:v>
                </c:pt>
                <c:pt idx="1167" formatCode="General">
                  <c:v>0.87079852800000002</c:v>
                </c:pt>
                <c:pt idx="1168" formatCode="General">
                  <c:v>0.87106090800000002</c:v>
                </c:pt>
                <c:pt idx="1169" formatCode="General">
                  <c:v>0.87132716200000004</c:v>
                </c:pt>
                <c:pt idx="1170" formatCode="General">
                  <c:v>0.87159663399999998</c:v>
                </c:pt>
                <c:pt idx="1171" formatCode="General">
                  <c:v>0.87186872999999998</c:v>
                </c:pt>
                <c:pt idx="1172" formatCode="General">
                  <c:v>0.872142851</c:v>
                </c:pt>
                <c:pt idx="1173" formatCode="General">
                  <c:v>0.872418523</c:v>
                </c:pt>
                <c:pt idx="1174" formatCode="General">
                  <c:v>0.87269514800000003</c:v>
                </c:pt>
                <c:pt idx="1175" formatCode="General">
                  <c:v>0.87297219000000004</c:v>
                </c:pt>
                <c:pt idx="1176" formatCode="General">
                  <c:v>0.87324905399999997</c:v>
                </c:pt>
                <c:pt idx="1177" formatCode="General">
                  <c:v>0.87352532100000002</c:v>
                </c:pt>
                <c:pt idx="1178" formatCode="General">
                  <c:v>0.87380045699999997</c:v>
                </c:pt>
                <c:pt idx="1179" formatCode="General">
                  <c:v>0.87407398199999997</c:v>
                </c:pt>
                <c:pt idx="1180" formatCode="General">
                  <c:v>0.87434554099999995</c:v>
                </c:pt>
                <c:pt idx="1181" formatCode="General">
                  <c:v>0.87461465599999999</c:v>
                </c:pt>
                <c:pt idx="1182" formatCode="General">
                  <c:v>0.87488096999999998</c:v>
                </c:pt>
                <c:pt idx="1183" formatCode="General">
                  <c:v>0.87514418400000005</c:v>
                </c:pt>
                <c:pt idx="1184" formatCode="General">
                  <c:v>0.87540394099999996</c:v>
                </c:pt>
                <c:pt idx="1185" formatCode="General">
                  <c:v>0.87566000200000005</c:v>
                </c:pt>
                <c:pt idx="1186" formatCode="General">
                  <c:v>0.87591207000000004</c:v>
                </c:pt>
                <c:pt idx="1187" formatCode="General">
                  <c:v>0.87616008499999998</c:v>
                </c:pt>
                <c:pt idx="1188" formatCode="General">
                  <c:v>0.87640374899999995</c:v>
                </c:pt>
                <c:pt idx="1189" formatCode="General">
                  <c:v>0.876643002</c:v>
                </c:pt>
                <c:pt idx="1190" formatCode="General">
                  <c:v>0.87687766599999994</c:v>
                </c:pt>
                <c:pt idx="1191" formatCode="General">
                  <c:v>0.87710779900000002</c:v>
                </c:pt>
                <c:pt idx="1192" formatCode="General">
                  <c:v>0.87733328300000002</c:v>
                </c:pt>
                <c:pt idx="1193" formatCode="General">
                  <c:v>0.87755423799999999</c:v>
                </c:pt>
                <c:pt idx="1194" formatCode="General">
                  <c:v>0.87777054300000001</c:v>
                </c:pt>
                <c:pt idx="1195" formatCode="General">
                  <c:v>0.87798243799999998</c:v>
                </c:pt>
                <c:pt idx="1196" formatCode="General">
                  <c:v>0.87818992100000004</c:v>
                </c:pt>
                <c:pt idx="1197" formatCode="General">
                  <c:v>0.87839317299999997</c:v>
                </c:pt>
                <c:pt idx="1198" formatCode="General">
                  <c:v>0.87859237199999995</c:v>
                </c:pt>
                <c:pt idx="1199" formatCode="General">
                  <c:v>0.87878769599999995</c:v>
                </c:pt>
                <c:pt idx="1200" formatCode="General">
                  <c:v>0.87897944500000003</c:v>
                </c:pt>
                <c:pt idx="1201" formatCode="General">
                  <c:v>0.87916779499999997</c:v>
                </c:pt>
                <c:pt idx="1202" formatCode="General">
                  <c:v>0.87935304599999997</c:v>
                </c:pt>
                <c:pt idx="1203" formatCode="General">
                  <c:v>0.87953549600000003</c:v>
                </c:pt>
                <c:pt idx="1204" formatCode="General">
                  <c:v>0.87971556200000001</c:v>
                </c:pt>
                <c:pt idx="1205" formatCode="General">
                  <c:v>0.87989354099999995</c:v>
                </c:pt>
                <c:pt idx="1206" formatCode="General">
                  <c:v>0.88006979200000002</c:v>
                </c:pt>
                <c:pt idx="1207" formatCode="General">
                  <c:v>0.88024473199999997</c:v>
                </c:pt>
                <c:pt idx="1208" formatCode="General">
                  <c:v>0.88041871800000004</c:v>
                </c:pt>
                <c:pt idx="1209" formatCode="General">
                  <c:v>0.88059222699999995</c:v>
                </c:pt>
                <c:pt idx="1210" formatCode="General">
                  <c:v>0.880765676</c:v>
                </c:pt>
                <c:pt idx="1211" formatCode="General">
                  <c:v>0.88093942400000003</c:v>
                </c:pt>
                <c:pt idx="1212" formatCode="General">
                  <c:v>0.88111406599999997</c:v>
                </c:pt>
                <c:pt idx="1213" formatCode="General">
                  <c:v>0.88128989899999999</c:v>
                </c:pt>
                <c:pt idx="1214" formatCode="General">
                  <c:v>0.88146740199999996</c:v>
                </c:pt>
                <c:pt idx="1215" formatCode="General">
                  <c:v>0.88164699099999999</c:v>
                </c:pt>
                <c:pt idx="1216" formatCode="General">
                  <c:v>0.88182914300000004</c:v>
                </c:pt>
                <c:pt idx="1217" formatCode="General">
                  <c:v>0.88201415500000002</c:v>
                </c:pt>
                <c:pt idx="1218" formatCode="General">
                  <c:v>0.88220250600000005</c:v>
                </c:pt>
                <c:pt idx="1219" formatCode="General">
                  <c:v>0.88239455200000005</c:v>
                </c:pt>
                <c:pt idx="1220" formatCode="General">
                  <c:v>0.88259065199999998</c:v>
                </c:pt>
                <c:pt idx="1221" formatCode="General">
                  <c:v>0.88279104200000003</c:v>
                </c:pt>
                <c:pt idx="1222" formatCode="General">
                  <c:v>0.88299608200000002</c:v>
                </c:pt>
                <c:pt idx="1223" formatCode="General">
                  <c:v>0.88320595000000002</c:v>
                </c:pt>
                <c:pt idx="1224" formatCode="General">
                  <c:v>0.88342088500000004</c:v>
                </c:pt>
                <c:pt idx="1225" formatCode="General">
                  <c:v>0.88364106399999998</c:v>
                </c:pt>
                <c:pt idx="1226" formatCode="General">
                  <c:v>0.88386666800000002</c:v>
                </c:pt>
                <c:pt idx="1227" formatCode="General">
                  <c:v>0.88409763600000002</c:v>
                </c:pt>
                <c:pt idx="1228" formatCode="General">
                  <c:v>0.88433414700000001</c:v>
                </c:pt>
                <c:pt idx="1229" formatCode="General">
                  <c:v>0.88457608200000004</c:v>
                </c:pt>
                <c:pt idx="1230" formatCode="General">
                  <c:v>0.88482350099999996</c:v>
                </c:pt>
                <c:pt idx="1231" formatCode="General">
                  <c:v>0.88507616499999997</c:v>
                </c:pt>
                <c:pt idx="1232" formatCode="General">
                  <c:v>0.88533401499999997</c:v>
                </c:pt>
                <c:pt idx="1233" formatCode="General">
                  <c:v>0.88559687099999995</c:v>
                </c:pt>
                <c:pt idx="1234" formatCode="General">
                  <c:v>0.88586443699999995</c:v>
                </c:pt>
                <c:pt idx="1235" formatCode="General">
                  <c:v>0.88613647200000001</c:v>
                </c:pt>
                <c:pt idx="1236" formatCode="General">
                  <c:v>0.88641274000000003</c:v>
                </c:pt>
                <c:pt idx="1237" formatCode="General">
                  <c:v>0.88669276200000002</c:v>
                </c:pt>
                <c:pt idx="1238" formatCode="General">
                  <c:v>0.88697624200000003</c:v>
                </c:pt>
                <c:pt idx="1239" formatCode="General">
                  <c:v>0.88726282099999998</c:v>
                </c:pt>
                <c:pt idx="1240" formatCode="General">
                  <c:v>0.88755196300000005</c:v>
                </c:pt>
                <c:pt idx="1241" formatCode="General">
                  <c:v>0.88784337000000002</c:v>
                </c:pt>
                <c:pt idx="1242" formatCode="General">
                  <c:v>0.88813650600000005</c:v>
                </c:pt>
                <c:pt idx="1243" formatCode="General">
                  <c:v>0.888430893</c:v>
                </c:pt>
                <c:pt idx="1244" formatCode="General">
                  <c:v>0.88872611499999998</c:v>
                </c:pt>
                <c:pt idx="1245" formatCode="General">
                  <c:v>0.88902169499999995</c:v>
                </c:pt>
                <c:pt idx="1246" formatCode="General">
                  <c:v>0.889317095</c:v>
                </c:pt>
                <c:pt idx="1247" formatCode="General">
                  <c:v>0.88961195900000001</c:v>
                </c:pt>
                <c:pt idx="1248" formatCode="General">
                  <c:v>0.88990581000000002</c:v>
                </c:pt>
                <c:pt idx="1249" formatCode="General">
                  <c:v>0.89019817099999998</c:v>
                </c:pt>
                <c:pt idx="1250" formatCode="General">
                  <c:v>0.89048862500000003</c:v>
                </c:pt>
                <c:pt idx="1251" formatCode="General">
                  <c:v>0.89077675300000003</c:v>
                </c:pt>
                <c:pt idx="1252" formatCode="General">
                  <c:v>0.89106220000000003</c:v>
                </c:pt>
                <c:pt idx="1253" formatCode="General">
                  <c:v>0.89134460699999996</c:v>
                </c:pt>
                <c:pt idx="1254" formatCode="General">
                  <c:v>0.89162361599999995</c:v>
                </c:pt>
                <c:pt idx="1255" formatCode="General">
                  <c:v>0.89189892999999998</c:v>
                </c:pt>
                <c:pt idx="1256" formatCode="General">
                  <c:v>0.89217025000000005</c:v>
                </c:pt>
                <c:pt idx="1257" formatCode="General">
                  <c:v>0.89243727900000003</c:v>
                </c:pt>
                <c:pt idx="1258" formatCode="General">
                  <c:v>0.89269989699999996</c:v>
                </c:pt>
                <c:pt idx="1259" formatCode="General">
                  <c:v>0.89295774699999997</c:v>
                </c:pt>
                <c:pt idx="1260" formatCode="General">
                  <c:v>0.89321076899999996</c:v>
                </c:pt>
                <c:pt idx="1261" formatCode="General">
                  <c:v>0.893458843</c:v>
                </c:pt>
                <c:pt idx="1262" formatCode="General">
                  <c:v>0.89370173200000003</c:v>
                </c:pt>
                <c:pt idx="1263" formatCode="General">
                  <c:v>0.89393949500000003</c:v>
                </c:pt>
                <c:pt idx="1264" formatCode="General">
                  <c:v>0.89417201300000004</c:v>
                </c:pt>
                <c:pt idx="1265" formatCode="General">
                  <c:v>0.89439928499999999</c:v>
                </c:pt>
                <c:pt idx="1266" formatCode="General">
                  <c:v>0.89462137200000003</c:v>
                </c:pt>
                <c:pt idx="1267" formatCode="General">
                  <c:v>0.89483827400000004</c:v>
                </c:pt>
                <c:pt idx="1268" formatCode="General">
                  <c:v>0.89505004899999996</c:v>
                </c:pt>
                <c:pt idx="1269" formatCode="General">
                  <c:v>0.89525675800000004</c:v>
                </c:pt>
                <c:pt idx="1270" formatCode="General">
                  <c:v>0.895458698</c:v>
                </c:pt>
                <c:pt idx="1271" formatCode="General">
                  <c:v>0.89565587000000002</c:v>
                </c:pt>
                <c:pt idx="1272" formatCode="General">
                  <c:v>0.89584851300000001</c:v>
                </c:pt>
                <c:pt idx="1273" formatCode="General">
                  <c:v>0.89603686299999996</c:v>
                </c:pt>
                <c:pt idx="1274" formatCode="General">
                  <c:v>0.89622116100000004</c:v>
                </c:pt>
                <c:pt idx="1275" formatCode="General">
                  <c:v>0.896401644</c:v>
                </c:pt>
                <c:pt idx="1276" formatCode="General">
                  <c:v>0.89657861000000005</c:v>
                </c:pt>
                <c:pt idx="1277" formatCode="General">
                  <c:v>0.896752357</c:v>
                </c:pt>
                <c:pt idx="1278" formatCode="General">
                  <c:v>0.89692324400000001</c:v>
                </c:pt>
                <c:pt idx="1279" formatCode="General">
                  <c:v>0.89709156800000001</c:v>
                </c:pt>
                <c:pt idx="1280" formatCode="General">
                  <c:v>0.897257686</c:v>
                </c:pt>
                <c:pt idx="1281" formatCode="General">
                  <c:v>0.89742207500000004</c:v>
                </c:pt>
                <c:pt idx="1282" formatCode="General">
                  <c:v>0.89758497500000001</c:v>
                </c:pt>
                <c:pt idx="1283" formatCode="General">
                  <c:v>0.89774692099999998</c:v>
                </c:pt>
                <c:pt idx="1284" formatCode="General">
                  <c:v>0.89790826999999995</c:v>
                </c:pt>
                <c:pt idx="1285" formatCode="General">
                  <c:v>0.89806944099999997</c:v>
                </c:pt>
                <c:pt idx="1286" formatCode="General">
                  <c:v>0.898230851</c:v>
                </c:pt>
                <c:pt idx="1287" formatCode="General">
                  <c:v>0.89839285599999996</c:v>
                </c:pt>
                <c:pt idx="1288" formatCode="General">
                  <c:v>0.89855599399999997</c:v>
                </c:pt>
                <c:pt idx="1289" formatCode="General">
                  <c:v>0.89872062200000002</c:v>
                </c:pt>
                <c:pt idx="1290" formatCode="General">
                  <c:v>0.898887098</c:v>
                </c:pt>
                <c:pt idx="1291" formatCode="General">
                  <c:v>0.89905583899999997</c:v>
                </c:pt>
                <c:pt idx="1292" formatCode="General">
                  <c:v>0.89922726200000003</c:v>
                </c:pt>
                <c:pt idx="1293" formatCode="General">
                  <c:v>0.89940172399999996</c:v>
                </c:pt>
                <c:pt idx="1294" formatCode="General">
                  <c:v>0.89957952500000005</c:v>
                </c:pt>
                <c:pt idx="1295" formatCode="General">
                  <c:v>0.899760962</c:v>
                </c:pt>
                <c:pt idx="1296" formatCode="General">
                  <c:v>0.89994639200000004</c:v>
                </c:pt>
                <c:pt idx="1297" formatCode="General">
                  <c:v>0.90013605399999996</c:v>
                </c:pt>
                <c:pt idx="1298" formatCode="General">
                  <c:v>0.90033012599999995</c:v>
                </c:pt>
                <c:pt idx="1299" formatCode="General">
                  <c:v>0.90052884799999999</c:v>
                </c:pt>
                <c:pt idx="1300" formatCode="General">
                  <c:v>0.90073233799999997</c:v>
                </c:pt>
                <c:pt idx="1301" formatCode="General">
                  <c:v>0.90094071600000003</c:v>
                </c:pt>
                <c:pt idx="1302" formatCode="General">
                  <c:v>0.90115416000000004</c:v>
                </c:pt>
                <c:pt idx="1303" formatCode="General">
                  <c:v>0.90137261199999996</c:v>
                </c:pt>
                <c:pt idx="1304" formatCode="General">
                  <c:v>0.901596069</c:v>
                </c:pt>
                <c:pt idx="1305" formatCode="General">
                  <c:v>0.90182459400000003</c:v>
                </c:pt>
                <c:pt idx="1306" formatCode="General">
                  <c:v>0.902057946</c:v>
                </c:pt>
                <c:pt idx="1307" formatCode="General">
                  <c:v>0.90229612599999998</c:v>
                </c:pt>
                <c:pt idx="1308" formatCode="General">
                  <c:v>0.902539015</c:v>
                </c:pt>
                <c:pt idx="1309" formatCode="General">
                  <c:v>0.90278625499999998</c:v>
                </c:pt>
                <c:pt idx="1310" formatCode="General">
                  <c:v>0.90303778599999995</c:v>
                </c:pt>
                <c:pt idx="1311" formatCode="General">
                  <c:v>0.90329325199999999</c:v>
                </c:pt>
                <c:pt idx="1312" formatCode="General">
                  <c:v>0.903552413</c:v>
                </c:pt>
                <c:pt idx="1313" formatCode="General">
                  <c:v>0.90381491199999997</c:v>
                </c:pt>
                <c:pt idx="1314" formatCode="General">
                  <c:v>0.90408045100000001</c:v>
                </c:pt>
                <c:pt idx="1315" formatCode="General">
                  <c:v>0.90434867100000005</c:v>
                </c:pt>
                <c:pt idx="1316" formatCode="General">
                  <c:v>0.90461915699999995</c:v>
                </c:pt>
                <c:pt idx="1317" formatCode="General">
                  <c:v>0.90489160999999996</c:v>
                </c:pt>
                <c:pt idx="1318" formatCode="General">
                  <c:v>0.90516549300000004</c:v>
                </c:pt>
                <c:pt idx="1319" formatCode="General">
                  <c:v>0.90544050899999995</c:v>
                </c:pt>
                <c:pt idx="1320" formatCode="General">
                  <c:v>0.90571618099999995</c:v>
                </c:pt>
                <c:pt idx="1321" formatCode="General">
                  <c:v>0.90599215</c:v>
                </c:pt>
                <c:pt idx="1322" formatCode="General">
                  <c:v>0.90626794099999997</c:v>
                </c:pt>
                <c:pt idx="1323" formatCode="General">
                  <c:v>0.90654319500000002</c:v>
                </c:pt>
                <c:pt idx="1324" formatCode="General">
                  <c:v>0.90681749599999995</c:v>
                </c:pt>
                <c:pt idx="1325" formatCode="General">
                  <c:v>0.90709042500000003</c:v>
                </c:pt>
                <c:pt idx="1326" formatCode="General">
                  <c:v>0.907361627</c:v>
                </c:pt>
                <c:pt idx="1327" formatCode="General">
                  <c:v>0.90763074200000005</c:v>
                </c:pt>
                <c:pt idx="1328" formatCode="General">
                  <c:v>0.90789735299999996</c:v>
                </c:pt>
                <c:pt idx="1329" formatCode="General">
                  <c:v>0.90816116300000005</c:v>
                </c:pt>
                <c:pt idx="1330" formatCode="General">
                  <c:v>0.90842187399999996</c:v>
                </c:pt>
                <c:pt idx="1331" formatCode="General">
                  <c:v>0.90867918700000005</c:v>
                </c:pt>
                <c:pt idx="1332" formatCode="General">
                  <c:v>0.90893274499999999</c:v>
                </c:pt>
                <c:pt idx="1333" formatCode="General">
                  <c:v>0.90918237000000002</c:v>
                </c:pt>
                <c:pt idx="1334" formatCode="General">
                  <c:v>0.90942776199999997</c:v>
                </c:pt>
                <c:pt idx="1335" formatCode="General">
                  <c:v>0.90966874399999997</c:v>
                </c:pt>
                <c:pt idx="1336" formatCode="General">
                  <c:v>0.909905136</c:v>
                </c:pt>
                <c:pt idx="1337" formatCode="General">
                  <c:v>0.91013675900000002</c:v>
                </c:pt>
                <c:pt idx="1338" formatCode="General">
                  <c:v>0.91036343600000003</c:v>
                </c:pt>
                <c:pt idx="1339" formatCode="General">
                  <c:v>0.91058510500000001</c:v>
                </c:pt>
                <c:pt idx="1340" formatCode="General">
                  <c:v>0.91080164900000005</c:v>
                </c:pt>
                <c:pt idx="1341" formatCode="General">
                  <c:v>0.91101300699999999</c:v>
                </c:pt>
                <c:pt idx="1342" formatCode="General">
                  <c:v>0.91121918000000002</c:v>
                </c:pt>
                <c:pt idx="1343" formatCode="General">
                  <c:v>0.91142010699999998</c:v>
                </c:pt>
                <c:pt idx="1344" formatCode="General">
                  <c:v>0.91161578899999995</c:v>
                </c:pt>
                <c:pt idx="1345" formatCode="General">
                  <c:v>0.91180640499999999</c:v>
                </c:pt>
                <c:pt idx="1346" formatCode="General">
                  <c:v>0.91199183500000003</c:v>
                </c:pt>
                <c:pt idx="1347" formatCode="General">
                  <c:v>0.91217231799999998</c:v>
                </c:pt>
                <c:pt idx="1348" formatCode="General">
                  <c:v>0.91234791299999995</c:v>
                </c:pt>
                <c:pt idx="1349" formatCode="General">
                  <c:v>0.91251879899999999</c:v>
                </c:pt>
                <c:pt idx="1350" formatCode="General">
                  <c:v>0.912685156</c:v>
                </c:pt>
                <c:pt idx="1351" formatCode="General">
                  <c:v>0.91284710199999997</c:v>
                </c:pt>
                <c:pt idx="1352" formatCode="General">
                  <c:v>0.91300487500000005</c:v>
                </c:pt>
                <c:pt idx="1353" formatCode="General">
                  <c:v>0.91315877400000001</c:v>
                </c:pt>
                <c:pt idx="1354" formatCode="General">
                  <c:v>0.91330903799999996</c:v>
                </c:pt>
                <c:pt idx="1355" formatCode="General">
                  <c:v>0.91345590399999999</c:v>
                </c:pt>
                <c:pt idx="1356" formatCode="General">
                  <c:v>0.91359966999999997</c:v>
                </c:pt>
                <c:pt idx="1357" formatCode="General">
                  <c:v>0.91374063500000002</c:v>
                </c:pt>
                <c:pt idx="1358" formatCode="General">
                  <c:v>0.91387915600000003</c:v>
                </c:pt>
                <c:pt idx="1359" formatCode="General">
                  <c:v>0.91401553199999996</c:v>
                </c:pt>
                <c:pt idx="1360" formatCode="General">
                  <c:v>0.91415017799999998</c:v>
                </c:pt>
                <c:pt idx="1361" formatCode="General">
                  <c:v>0.91428333500000003</c:v>
                </c:pt>
                <c:pt idx="1362" formatCode="General">
                  <c:v>0.91441541900000001</c:v>
                </c:pt>
                <c:pt idx="1363" formatCode="General">
                  <c:v>0.914546788</c:v>
                </c:pt>
                <c:pt idx="1364" formatCode="General">
                  <c:v>0.91467779900000001</c:v>
                </c:pt>
                <c:pt idx="1365" formatCode="General">
                  <c:v>0.91480874999999995</c:v>
                </c:pt>
                <c:pt idx="1366" formatCode="General">
                  <c:v>0.91494011900000005</c:v>
                </c:pt>
                <c:pt idx="1367" formatCode="General">
                  <c:v>0.91507208299999998</c:v>
                </c:pt>
                <c:pt idx="1368" formatCode="General">
                  <c:v>0.91520512099999995</c:v>
                </c:pt>
                <c:pt idx="1369" formatCode="General">
                  <c:v>0.91533947000000004</c:v>
                </c:pt>
                <c:pt idx="1370" formatCode="General">
                  <c:v>0.91547542800000004</c:v>
                </c:pt>
                <c:pt idx="1371" formatCode="General">
                  <c:v>0.91561335300000002</c:v>
                </c:pt>
                <c:pt idx="1372" formatCode="General">
                  <c:v>0.91575342400000004</c:v>
                </c:pt>
                <c:pt idx="1373" formatCode="General">
                  <c:v>0.91589587900000002</c:v>
                </c:pt>
                <c:pt idx="1374" formatCode="General">
                  <c:v>0.91604107599999995</c:v>
                </c:pt>
                <c:pt idx="1375" formatCode="General">
                  <c:v>0.91618901500000005</c:v>
                </c:pt>
                <c:pt idx="1376" formatCode="General">
                  <c:v>0.91634005299999999</c:v>
                </c:pt>
                <c:pt idx="1377" formatCode="General">
                  <c:v>0.91649413099999999</c:v>
                </c:pt>
                <c:pt idx="1378" formatCode="General">
                  <c:v>0.91665154699999996</c:v>
                </c:pt>
                <c:pt idx="1379" formatCode="General">
                  <c:v>0.91681224100000003</c:v>
                </c:pt>
                <c:pt idx="1380" formatCode="General">
                  <c:v>0.91697627299999995</c:v>
                </c:pt>
                <c:pt idx="1381" formatCode="General">
                  <c:v>0.91714370300000003</c:v>
                </c:pt>
                <c:pt idx="1382" formatCode="General">
                  <c:v>0.91731452899999999</c:v>
                </c:pt>
                <c:pt idx="1383" formatCode="General">
                  <c:v>0.91748869399999999</c:v>
                </c:pt>
                <c:pt idx="1384" formatCode="General">
                  <c:v>0.91766613699999999</c:v>
                </c:pt>
                <c:pt idx="1385" formatCode="General">
                  <c:v>0.91784668000000003</c:v>
                </c:pt>
                <c:pt idx="1386" formatCode="General">
                  <c:v>0.91803032200000001</c:v>
                </c:pt>
                <c:pt idx="1387" formatCode="General">
                  <c:v>0.91821682500000001</c:v>
                </c:pt>
                <c:pt idx="1388" formatCode="General">
                  <c:v>0.91840612899999996</c:v>
                </c:pt>
                <c:pt idx="1389" formatCode="General">
                  <c:v>0.91859787699999995</c:v>
                </c:pt>
                <c:pt idx="1390" formatCode="General">
                  <c:v>0.91879206899999999</c:v>
                </c:pt>
                <c:pt idx="1391" formatCode="General">
                  <c:v>0.91898834699999998</c:v>
                </c:pt>
                <c:pt idx="1392" formatCode="General">
                  <c:v>0.919186473</c:v>
                </c:pt>
                <c:pt idx="1393" formatCode="General">
                  <c:v>0.91938626800000001</c:v>
                </c:pt>
                <c:pt idx="1394" formatCode="General">
                  <c:v>0.91958749299999998</c:v>
                </c:pt>
                <c:pt idx="1395" formatCode="General">
                  <c:v>0.91978979100000002</c:v>
                </c:pt>
                <c:pt idx="1396" formatCode="General">
                  <c:v>0.91999298299999999</c:v>
                </c:pt>
                <c:pt idx="1397" formatCode="General">
                  <c:v>0.92019677200000005</c:v>
                </c:pt>
                <c:pt idx="1398" formatCode="General">
                  <c:v>0.92040085800000004</c:v>
                </c:pt>
                <c:pt idx="1399" formatCode="General">
                  <c:v>0.920605004</c:v>
                </c:pt>
                <c:pt idx="1400" formatCode="General">
                  <c:v>0.92080891099999995</c:v>
                </c:pt>
                <c:pt idx="1401" formatCode="General">
                  <c:v>0.92101234200000004</c:v>
                </c:pt>
                <c:pt idx="1402" formatCode="General">
                  <c:v>0.92121499799999995</c:v>
                </c:pt>
                <c:pt idx="1403" formatCode="General">
                  <c:v>0.92141664000000001</c:v>
                </c:pt>
                <c:pt idx="1404" formatCode="General">
                  <c:v>0.92161703100000003</c:v>
                </c:pt>
                <c:pt idx="1405" formatCode="General">
                  <c:v>0.921815932</c:v>
                </c:pt>
                <c:pt idx="1406" formatCode="General">
                  <c:v>0.92201310400000003</c:v>
                </c:pt>
                <c:pt idx="1407" formatCode="General">
                  <c:v>0.92220830899999995</c:v>
                </c:pt>
                <c:pt idx="1408" formatCode="General">
                  <c:v>0.92240130899999995</c:v>
                </c:pt>
                <c:pt idx="1409" formatCode="General">
                  <c:v>0.92259198399999998</c:v>
                </c:pt>
                <c:pt idx="1410" formatCode="General">
                  <c:v>0.92278015599999996</c:v>
                </c:pt>
                <c:pt idx="1411" formatCode="General">
                  <c:v>0.922965586</c:v>
                </c:pt>
                <c:pt idx="1412" formatCode="General">
                  <c:v>0.92314815500000003</c:v>
                </c:pt>
                <c:pt idx="1413" formatCode="General">
                  <c:v>0.92332768399999998</c:v>
                </c:pt>
                <c:pt idx="1414" formatCode="General">
                  <c:v>0.92350417399999996</c:v>
                </c:pt>
                <c:pt idx="1415" formatCode="General">
                  <c:v>0.92367738499999996</c:v>
                </c:pt>
                <c:pt idx="1416" formatCode="General">
                  <c:v>0.92384731799999997</c:v>
                </c:pt>
                <c:pt idx="1417" formatCode="General">
                  <c:v>0.92401385300000005</c:v>
                </c:pt>
                <c:pt idx="1418" formatCode="General">
                  <c:v>0.92417699099999995</c:v>
                </c:pt>
                <c:pt idx="1419" formatCode="General">
                  <c:v>0.92433673100000002</c:v>
                </c:pt>
                <c:pt idx="1420" formatCode="General">
                  <c:v>0.92449295499999995</c:v>
                </c:pt>
                <c:pt idx="1421" formatCode="General">
                  <c:v>0.92464578200000003</c:v>
                </c:pt>
                <c:pt idx="1422" formatCode="General">
                  <c:v>0.92479515099999998</c:v>
                </c:pt>
                <c:pt idx="1423" formatCode="General">
                  <c:v>0.92494118199999997</c:v>
                </c:pt>
                <c:pt idx="1424" formatCode="General">
                  <c:v>0.92508387599999997</c:v>
                </c:pt>
                <c:pt idx="1425" formatCode="General">
                  <c:v>0.92522340999999997</c:v>
                </c:pt>
                <c:pt idx="1426" formatCode="General">
                  <c:v>0.92535978600000002</c:v>
                </c:pt>
                <c:pt idx="1427" formatCode="General">
                  <c:v>0.925493181</c:v>
                </c:pt>
                <c:pt idx="1428" formatCode="General">
                  <c:v>0.92562371499999996</c:v>
                </c:pt>
                <c:pt idx="1429" formatCode="General">
                  <c:v>0.92575156700000005</c:v>
                </c:pt>
                <c:pt idx="1430" formatCode="General">
                  <c:v>0.92587685600000003</c:v>
                </c:pt>
                <c:pt idx="1431" formatCode="General">
                  <c:v>0.92599976100000003</c:v>
                </c:pt>
                <c:pt idx="1432" formatCode="General">
                  <c:v>0.926120579</c:v>
                </c:pt>
                <c:pt idx="1433" formatCode="General">
                  <c:v>0.92623937099999998</c:v>
                </c:pt>
                <c:pt idx="1434" formatCode="General">
                  <c:v>0.92635637500000001</c:v>
                </c:pt>
                <c:pt idx="1435" formatCode="General">
                  <c:v>0.92647188899999999</c:v>
                </c:pt>
                <c:pt idx="1436" formatCode="General">
                  <c:v>0.92658609199999997</c:v>
                </c:pt>
                <c:pt idx="1437" formatCode="General">
                  <c:v>0.92669922100000002</c:v>
                </c:pt>
                <c:pt idx="1438" formatCode="General">
                  <c:v>0.926811516</c:v>
                </c:pt>
                <c:pt idx="1439" formatCode="General">
                  <c:v>0.92692315599999997</c:v>
                </c:pt>
                <c:pt idx="1440" formatCode="General">
                  <c:v>0.92703443799999996</c:v>
                </c:pt>
                <c:pt idx="1441" formatCode="General">
                  <c:v>0.92714554100000002</c:v>
                </c:pt>
                <c:pt idx="1442" formatCode="General">
                  <c:v>0.92725670299999996</c:v>
                </c:pt>
                <c:pt idx="1443" formatCode="General">
                  <c:v>0.92736816399999999</c:v>
                </c:pt>
                <c:pt idx="1444" formatCode="General">
                  <c:v>0.92748010199999997</c:v>
                </c:pt>
                <c:pt idx="1445" formatCode="General">
                  <c:v>0.92759275399999996</c:v>
                </c:pt>
                <c:pt idx="1446" formatCode="General">
                  <c:v>0.92770630099999996</c:v>
                </c:pt>
                <c:pt idx="1447" formatCode="General">
                  <c:v>0.92782086100000005</c:v>
                </c:pt>
                <c:pt idx="1448" formatCode="General">
                  <c:v>0.92793661400000005</c:v>
                </c:pt>
                <c:pt idx="1449" formatCode="General">
                  <c:v>0.92805367699999997</c:v>
                </c:pt>
                <c:pt idx="1450" formatCode="General">
                  <c:v>0.92817223100000001</c:v>
                </c:pt>
                <c:pt idx="1451" formatCode="General">
                  <c:v>0.92829227400000003</c:v>
                </c:pt>
                <c:pt idx="1452" formatCode="General">
                  <c:v>0.928413987</c:v>
                </c:pt>
                <c:pt idx="1453" formatCode="General">
                  <c:v>0.92853742800000005</c:v>
                </c:pt>
                <c:pt idx="1454" formatCode="General">
                  <c:v>0.92866259799999995</c:v>
                </c:pt>
                <c:pt idx="1455" formatCode="General">
                  <c:v>0.92878949600000005</c:v>
                </c:pt>
                <c:pt idx="1456" formatCode="General">
                  <c:v>0.92891812299999998</c:v>
                </c:pt>
                <c:pt idx="1457" formatCode="General">
                  <c:v>0.92904853799999998</c:v>
                </c:pt>
                <c:pt idx="1458" formatCode="General">
                  <c:v>0.92918068200000004</c:v>
                </c:pt>
                <c:pt idx="1459" formatCode="General">
                  <c:v>0.92931443499999999</c:v>
                </c:pt>
                <c:pt idx="1460" formatCode="General">
                  <c:v>0.929449737</c:v>
                </c:pt>
                <c:pt idx="1461" formatCode="General">
                  <c:v>0.92958653000000002</c:v>
                </c:pt>
                <c:pt idx="1462" formatCode="General">
                  <c:v>0.92972469300000005</c:v>
                </c:pt>
                <c:pt idx="1463" formatCode="General">
                  <c:v>0.92986416800000005</c:v>
                </c:pt>
                <c:pt idx="1464" formatCode="General">
                  <c:v>0.93000471600000001</c:v>
                </c:pt>
                <c:pt idx="1465" formatCode="General">
                  <c:v>0.93014627699999997</c:v>
                </c:pt>
                <c:pt idx="1466" formatCode="General">
                  <c:v>0.93028867199999998</c:v>
                </c:pt>
                <c:pt idx="1467" formatCode="General">
                  <c:v>0.93043172399999996</c:v>
                </c:pt>
                <c:pt idx="1468" formatCode="General">
                  <c:v>0.93057531100000002</c:v>
                </c:pt>
                <c:pt idx="1469" formatCode="General">
                  <c:v>0.93071919700000005</c:v>
                </c:pt>
                <c:pt idx="1470" formatCode="General">
                  <c:v>0.93086326100000005</c:v>
                </c:pt>
                <c:pt idx="1471" formatCode="General">
                  <c:v>0.93100732600000002</c:v>
                </c:pt>
                <c:pt idx="1472" formatCode="General">
                  <c:v>0.93115121099999998</c:v>
                </c:pt>
                <c:pt idx="1473" formatCode="General">
                  <c:v>0.93129468000000004</c:v>
                </c:pt>
                <c:pt idx="1474" formatCode="General">
                  <c:v>0.93143761199999997</c:v>
                </c:pt>
                <c:pt idx="1475" formatCode="General">
                  <c:v>0.93157976899999995</c:v>
                </c:pt>
                <c:pt idx="1476" formatCode="General">
                  <c:v>0.931721032</c:v>
                </c:pt>
                <c:pt idx="1477" formatCode="General">
                  <c:v>0.93186122199999999</c:v>
                </c:pt>
                <c:pt idx="1478" formatCode="General">
                  <c:v>0.93200015999999997</c:v>
                </c:pt>
                <c:pt idx="1479" formatCode="General">
                  <c:v>0.93213760899999998</c:v>
                </c:pt>
                <c:pt idx="1480" formatCode="General">
                  <c:v>0.93227356699999997</c:v>
                </c:pt>
                <c:pt idx="1481" formatCode="General">
                  <c:v>0.93240773700000001</c:v>
                </c:pt>
                <c:pt idx="1482" formatCode="General">
                  <c:v>0.93254005900000003</c:v>
                </c:pt>
                <c:pt idx="1483" formatCode="General">
                  <c:v>0.93267035499999995</c:v>
                </c:pt>
                <c:pt idx="1484" formatCode="General">
                  <c:v>0.93279856400000005</c:v>
                </c:pt>
                <c:pt idx="1485" formatCode="General">
                  <c:v>0.93292450900000001</c:v>
                </c:pt>
                <c:pt idx="1486" formatCode="General">
                  <c:v>0.933048129</c:v>
                </c:pt>
                <c:pt idx="1487" formatCode="General">
                  <c:v>0.93316930499999995</c:v>
                </c:pt>
                <c:pt idx="1488" formatCode="General">
                  <c:v>0.93328803800000004</c:v>
                </c:pt>
                <c:pt idx="1489" formatCode="General">
                  <c:v>0.93340420700000004</c:v>
                </c:pt>
                <c:pt idx="1490" formatCode="General">
                  <c:v>0.93351775400000003</c:v>
                </c:pt>
                <c:pt idx="1491" formatCode="General">
                  <c:v>0.93362867800000005</c:v>
                </c:pt>
                <c:pt idx="1492" formatCode="General">
                  <c:v>0.93373691999999997</c:v>
                </c:pt>
                <c:pt idx="1493" formatCode="General">
                  <c:v>0.93384254</c:v>
                </c:pt>
                <c:pt idx="1494" formatCode="General">
                  <c:v>0.93394547699999997</c:v>
                </c:pt>
                <c:pt idx="1495" formatCode="General">
                  <c:v>0.93404585100000004</c:v>
                </c:pt>
                <c:pt idx="1496" formatCode="General">
                  <c:v>0.93414360299999999</c:v>
                </c:pt>
                <c:pt idx="1497" formatCode="General">
                  <c:v>0.93423891100000001</c:v>
                </c:pt>
                <c:pt idx="1498" formatCode="General">
                  <c:v>0.93433171500000001</c:v>
                </c:pt>
                <c:pt idx="1499" formatCode="General">
                  <c:v>0.93442219500000001</c:v>
                </c:pt>
                <c:pt idx="1500" formatCode="General">
                  <c:v>0.93451046900000001</c:v>
                </c:pt>
                <c:pt idx="1501" formatCode="General">
                  <c:v>0.93459659799999995</c:v>
                </c:pt>
                <c:pt idx="1502" formatCode="General">
                  <c:v>0.93468076</c:v>
                </c:pt>
                <c:pt idx="1503" formatCode="General">
                  <c:v>0.93476301399999995</c:v>
                </c:pt>
                <c:pt idx="1504" formatCode="General">
                  <c:v>0.9348436</c:v>
                </c:pt>
                <c:pt idx="1505" formatCode="General">
                  <c:v>0.93492263600000003</c:v>
                </c:pt>
                <c:pt idx="1506" formatCode="General">
                  <c:v>0.93500035999999997</c:v>
                </c:pt>
                <c:pt idx="1507" formatCode="General">
                  <c:v>0.93507689199999999</c:v>
                </c:pt>
                <c:pt idx="1508" formatCode="General">
                  <c:v>0.93515241100000002</c:v>
                </c:pt>
                <c:pt idx="1509" formatCode="General">
                  <c:v>0.93522715599999995</c:v>
                </c:pt>
                <c:pt idx="1510" formatCode="General">
                  <c:v>0.935301304</c:v>
                </c:pt>
                <c:pt idx="1511" formatCode="General">
                  <c:v>0.93537503499999997</c:v>
                </c:pt>
                <c:pt idx="1512" formatCode="General">
                  <c:v>0.935448587</c:v>
                </c:pt>
                <c:pt idx="1513" formatCode="General">
                  <c:v>0.93552213900000003</c:v>
                </c:pt>
                <c:pt idx="1514" formatCode="General">
                  <c:v>0.93559587</c:v>
                </c:pt>
                <c:pt idx="1515" formatCode="General">
                  <c:v>0.93567001800000005</c:v>
                </c:pt>
                <c:pt idx="1516" formatCode="General">
                  <c:v>0.93574476200000001</c:v>
                </c:pt>
                <c:pt idx="1517" formatCode="General">
                  <c:v>0.935820282</c:v>
                </c:pt>
                <c:pt idx="1518" formatCode="General">
                  <c:v>0.93589675400000005</c:v>
                </c:pt>
                <c:pt idx="1519" formatCode="General">
                  <c:v>0.93597436000000001</c:v>
                </c:pt>
                <c:pt idx="1520" formatCode="General">
                  <c:v>0.93605315700000002</c:v>
                </c:pt>
                <c:pt idx="1521" formatCode="General">
                  <c:v>0.93613338499999998</c:v>
                </c:pt>
                <c:pt idx="1522" formatCode="General">
                  <c:v>0.93621510299999999</c:v>
                </c:pt>
                <c:pt idx="1523" formatCode="General">
                  <c:v>0.93629848999999998</c:v>
                </c:pt>
                <c:pt idx="1524" formatCode="General">
                  <c:v>0.93638360499999995</c:v>
                </c:pt>
                <c:pt idx="1525" formatCode="General">
                  <c:v>0.93647044899999998</c:v>
                </c:pt>
                <c:pt idx="1526" formatCode="General">
                  <c:v>0.93655920000000004</c:v>
                </c:pt>
                <c:pt idx="1527" formatCode="General">
                  <c:v>0.93664985899999997</c:v>
                </c:pt>
                <c:pt idx="1528" formatCode="General">
                  <c:v>0.93674248500000001</c:v>
                </c:pt>
                <c:pt idx="1529" formatCode="General">
                  <c:v>0.936836958</c:v>
                </c:pt>
                <c:pt idx="1530" formatCode="General">
                  <c:v>0.93693339799999997</c:v>
                </c:pt>
                <c:pt idx="1531" formatCode="General">
                  <c:v>0.93703174600000005</c:v>
                </c:pt>
                <c:pt idx="1532" formatCode="General">
                  <c:v>0.93713194099999997</c:v>
                </c:pt>
                <c:pt idx="1533" formatCode="General">
                  <c:v>0.93723392500000002</c:v>
                </c:pt>
                <c:pt idx="1534" formatCode="General">
                  <c:v>0.93733763699999995</c:v>
                </c:pt>
                <c:pt idx="1535" formatCode="General">
                  <c:v>0.93744295799999999</c:v>
                </c:pt>
                <c:pt idx="1536" formatCode="General">
                  <c:v>0.93754976999999995</c:v>
                </c:pt>
                <c:pt idx="1537" formatCode="General">
                  <c:v>0.93765801199999999</c:v>
                </c:pt>
                <c:pt idx="1538" formatCode="General">
                  <c:v>0.93776756500000003</c:v>
                </c:pt>
                <c:pt idx="1539" formatCode="General">
                  <c:v>0.937878251</c:v>
                </c:pt>
                <c:pt idx="1540" formatCode="General">
                  <c:v>0.93798989099999996</c:v>
                </c:pt>
                <c:pt idx="1541" formatCode="General">
                  <c:v>0.93810242399999999</c:v>
                </c:pt>
                <c:pt idx="1542" formatCode="General">
                  <c:v>0.938215613</c:v>
                </c:pt>
                <c:pt idx="1543" formatCode="General">
                  <c:v>0.93832927899999996</c:v>
                </c:pt>
                <c:pt idx="1544" formatCode="General">
                  <c:v>0.93844330300000001</c:v>
                </c:pt>
                <c:pt idx="1545" formatCode="General">
                  <c:v>0.93855750599999999</c:v>
                </c:pt>
                <c:pt idx="1546" formatCode="General">
                  <c:v>0.938671649</c:v>
                </c:pt>
                <c:pt idx="1547" formatCode="General">
                  <c:v>0.93878561299999996</c:v>
                </c:pt>
                <c:pt idx="1548" formatCode="General">
                  <c:v>0.93889915899999998</c:v>
                </c:pt>
                <c:pt idx="1549" formatCode="General">
                  <c:v>0.93901210999999996</c:v>
                </c:pt>
                <c:pt idx="1550" formatCode="General">
                  <c:v>0.93912434600000005</c:v>
                </c:pt>
                <c:pt idx="1551" formatCode="General">
                  <c:v>0.93923556799999997</c:v>
                </c:pt>
                <c:pt idx="1552" formatCode="General">
                  <c:v>0.93934571700000002</c:v>
                </c:pt>
                <c:pt idx="1553" formatCode="General">
                  <c:v>0.93945455600000005</c:v>
                </c:pt>
                <c:pt idx="1554" formatCode="General">
                  <c:v>0.93956190299999998</c:v>
                </c:pt>
                <c:pt idx="1555" formatCode="General">
                  <c:v>0.93966758299999997</c:v>
                </c:pt>
                <c:pt idx="1556" formatCode="General">
                  <c:v>0.93977153300000005</c:v>
                </c:pt>
                <c:pt idx="1557" formatCode="General">
                  <c:v>0.93987345700000002</c:v>
                </c:pt>
                <c:pt idx="1558" formatCode="General">
                  <c:v>0.93997329500000004</c:v>
                </c:pt>
                <c:pt idx="1559" formatCode="General">
                  <c:v>0.94007092699999995</c:v>
                </c:pt>
                <c:pt idx="1560" formatCode="General">
                  <c:v>0.94016623499999996</c:v>
                </c:pt>
                <c:pt idx="1561" formatCode="General">
                  <c:v>0.94025903899999996</c:v>
                </c:pt>
                <c:pt idx="1562" formatCode="General">
                  <c:v>0.94034928100000004</c:v>
                </c:pt>
                <c:pt idx="1563" formatCode="General">
                  <c:v>0.94043684000000005</c:v>
                </c:pt>
                <c:pt idx="1564" formatCode="General">
                  <c:v>0.94052171699999998</c:v>
                </c:pt>
                <c:pt idx="1565" formatCode="General">
                  <c:v>0.94060379299999997</c:v>
                </c:pt>
                <c:pt idx="1566" formatCode="General">
                  <c:v>0.94068300699999996</c:v>
                </c:pt>
                <c:pt idx="1567" formatCode="General">
                  <c:v>0.94075936100000002</c:v>
                </c:pt>
                <c:pt idx="1568" formatCode="General">
                  <c:v>0.94083285299999997</c:v>
                </c:pt>
                <c:pt idx="1569" formatCode="General">
                  <c:v>0.94090348499999998</c:v>
                </c:pt>
                <c:pt idx="1570" formatCode="General">
                  <c:v>0.94097125500000001</c:v>
                </c:pt>
                <c:pt idx="1571" formatCode="General">
                  <c:v>0.94103622399999998</c:v>
                </c:pt>
                <c:pt idx="1572" formatCode="General">
                  <c:v>0.94109833200000004</c:v>
                </c:pt>
                <c:pt idx="1573" formatCode="General">
                  <c:v>0.94115781799999998</c:v>
                </c:pt>
                <c:pt idx="1574" formatCode="General">
                  <c:v>0.94121462099999997</c:v>
                </c:pt>
                <c:pt idx="1575" formatCode="General">
                  <c:v>0.94126892100000004</c:v>
                </c:pt>
                <c:pt idx="1576" formatCode="General">
                  <c:v>0.94132083700000002</c:v>
                </c:pt>
                <c:pt idx="1577" formatCode="General">
                  <c:v>0.94137036799999996</c:v>
                </c:pt>
                <c:pt idx="1578" formatCode="General">
                  <c:v>0.94141781300000005</c:v>
                </c:pt>
                <c:pt idx="1579" formatCode="General">
                  <c:v>0.94146323200000004</c:v>
                </c:pt>
                <c:pt idx="1580" formatCode="General">
                  <c:v>0.94150674300000003</c:v>
                </c:pt>
                <c:pt idx="1581" formatCode="General">
                  <c:v>0.94154864500000002</c:v>
                </c:pt>
                <c:pt idx="1582" formatCode="General">
                  <c:v>0.94158899799999995</c:v>
                </c:pt>
                <c:pt idx="1583" formatCode="General">
                  <c:v>0.94162803900000003</c:v>
                </c:pt>
                <c:pt idx="1584" formatCode="General">
                  <c:v>0.94166600700000003</c:v>
                </c:pt>
                <c:pt idx="1585" formatCode="General">
                  <c:v>0.94170296200000003</c:v>
                </c:pt>
                <c:pt idx="1586" formatCode="General">
                  <c:v>0.94173926100000005</c:v>
                </c:pt>
                <c:pt idx="1587" formatCode="General">
                  <c:v>0.94177502400000002</c:v>
                </c:pt>
                <c:pt idx="1588" formatCode="General">
                  <c:v>0.941810429</c:v>
                </c:pt>
                <c:pt idx="1589" formatCode="General">
                  <c:v>0.941845775</c:v>
                </c:pt>
                <c:pt idx="1590" formatCode="General">
                  <c:v>0.94188112000000002</c:v>
                </c:pt>
                <c:pt idx="1591" formatCode="General">
                  <c:v>0.94191682300000001</c:v>
                </c:pt>
                <c:pt idx="1592" formatCode="General">
                  <c:v>0.94195294399999996</c:v>
                </c:pt>
                <c:pt idx="1593" formatCode="General">
                  <c:v>0.94198972000000003</c:v>
                </c:pt>
                <c:pt idx="1594" formatCode="General">
                  <c:v>0.94202733000000005</c:v>
                </c:pt>
                <c:pt idx="1595" formatCode="General">
                  <c:v>0.94206595400000004</c:v>
                </c:pt>
                <c:pt idx="1596" formatCode="General">
                  <c:v>0.94210565099999999</c:v>
                </c:pt>
                <c:pt idx="1597" formatCode="General">
                  <c:v>0.94214671900000002</c:v>
                </c:pt>
                <c:pt idx="1598" formatCode="General">
                  <c:v>0.94218915700000005</c:v>
                </c:pt>
                <c:pt idx="1599" formatCode="General">
                  <c:v>0.942233086</c:v>
                </c:pt>
                <c:pt idx="1600" formatCode="General">
                  <c:v>0.94227874300000003</c:v>
                </c:pt>
                <c:pt idx="1601" formatCode="General">
                  <c:v>0.94232606900000004</c:v>
                </c:pt>
                <c:pt idx="1602" formatCode="General">
                  <c:v>0.94237518300000001</c:v>
                </c:pt>
                <c:pt idx="1603" formatCode="General">
                  <c:v>0.94242620499999996</c:v>
                </c:pt>
                <c:pt idx="1604" formatCode="General">
                  <c:v>0.94247907399999997</c:v>
                </c:pt>
                <c:pt idx="1605" formatCode="General">
                  <c:v>0.94253390999999997</c:v>
                </c:pt>
                <c:pt idx="1606" formatCode="General">
                  <c:v>0.94259071400000005</c:v>
                </c:pt>
                <c:pt idx="1607" formatCode="General">
                  <c:v>0.94264942399999996</c:v>
                </c:pt>
                <c:pt idx="1608" formatCode="General">
                  <c:v>0.94271010200000005</c:v>
                </c:pt>
                <c:pt idx="1609" formatCode="General">
                  <c:v>0.94277268599999997</c:v>
                </c:pt>
                <c:pt idx="1610" formatCode="General">
                  <c:v>0.942837119</c:v>
                </c:pt>
                <c:pt idx="1611" formatCode="General">
                  <c:v>0.94290339899999998</c:v>
                </c:pt>
                <c:pt idx="1612" formatCode="General">
                  <c:v>0.94297140800000001</c:v>
                </c:pt>
                <c:pt idx="1613" formatCode="General">
                  <c:v>0.94304108600000003</c:v>
                </c:pt>
                <c:pt idx="1614" formatCode="General">
                  <c:v>0.94311237299999995</c:v>
                </c:pt>
                <c:pt idx="1615" formatCode="General">
                  <c:v>0.94318509100000003</c:v>
                </c:pt>
                <c:pt idx="1616" formatCode="General">
                  <c:v>0.94325929900000005</c:v>
                </c:pt>
                <c:pt idx="1617" formatCode="General">
                  <c:v>0.943334699</c:v>
                </c:pt>
                <c:pt idx="1618" formatCode="General">
                  <c:v>0.94341129099999999</c:v>
                </c:pt>
                <c:pt idx="1619" formatCode="General">
                  <c:v>0.943488836</c:v>
                </c:pt>
                <c:pt idx="1620" formatCode="General">
                  <c:v>0.94356733599999998</c:v>
                </c:pt>
                <c:pt idx="1621" formatCode="General">
                  <c:v>0.94364654999999997</c:v>
                </c:pt>
                <c:pt idx="1622" formatCode="General">
                  <c:v>0.94372636099999996</c:v>
                </c:pt>
                <c:pt idx="1623" formatCode="General">
                  <c:v>0.94380658900000003</c:v>
                </c:pt>
                <c:pt idx="1624" formatCode="General">
                  <c:v>0.943887115</c:v>
                </c:pt>
                <c:pt idx="1625" formatCode="General">
                  <c:v>0.94396776000000004</c:v>
                </c:pt>
                <c:pt idx="1626" formatCode="General">
                  <c:v>0.94404840499999998</c:v>
                </c:pt>
                <c:pt idx="1627" formatCode="General">
                  <c:v>0.94412881100000001</c:v>
                </c:pt>
                <c:pt idx="1628" formatCode="General">
                  <c:v>0.94420886000000004</c:v>
                </c:pt>
                <c:pt idx="1629" formatCode="General">
                  <c:v>0.94428837300000001</c:v>
                </c:pt>
                <c:pt idx="1630" formatCode="General">
                  <c:v>0.94436723</c:v>
                </c:pt>
                <c:pt idx="1631" formatCode="General">
                  <c:v>0.94444525199999996</c:v>
                </c:pt>
                <c:pt idx="1632" formatCode="General">
                  <c:v>0.944522262</c:v>
                </c:pt>
                <c:pt idx="1633" formatCode="General">
                  <c:v>0.94459813800000003</c:v>
                </c:pt>
                <c:pt idx="1634" formatCode="General">
                  <c:v>0.94467276300000003</c:v>
                </c:pt>
                <c:pt idx="1635" formatCode="General">
                  <c:v>0.94474595800000005</c:v>
                </c:pt>
                <c:pt idx="1636" formatCode="General">
                  <c:v>0.94481754299999998</c:v>
                </c:pt>
                <c:pt idx="1637" formatCode="General">
                  <c:v>0.94488751900000001</c:v>
                </c:pt>
                <c:pt idx="1638" formatCode="General">
                  <c:v>0.94495570699999998</c:v>
                </c:pt>
                <c:pt idx="1639" formatCode="General">
                  <c:v>0.94502204700000003</c:v>
                </c:pt>
                <c:pt idx="1640" formatCode="General">
                  <c:v>0.94508641999999998</c:v>
                </c:pt>
                <c:pt idx="1641" formatCode="General">
                  <c:v>0.94514870600000001</c:v>
                </c:pt>
                <c:pt idx="1642" formatCode="General">
                  <c:v>0.94520890700000004</c:v>
                </c:pt>
                <c:pt idx="1643" formatCode="General">
                  <c:v>0.94526690199999996</c:v>
                </c:pt>
                <c:pt idx="1644" formatCode="General">
                  <c:v>0.94532275200000004</c:v>
                </c:pt>
                <c:pt idx="1645" formatCode="General">
                  <c:v>0.94537639600000001</c:v>
                </c:pt>
                <c:pt idx="1646" formatCode="General">
                  <c:v>0.94542777499999997</c:v>
                </c:pt>
                <c:pt idx="1647" formatCode="General">
                  <c:v>0.94547689000000001</c:v>
                </c:pt>
                <c:pt idx="1648" formatCode="General">
                  <c:v>0.94552379799999997</c:v>
                </c:pt>
                <c:pt idx="1649" formatCode="General">
                  <c:v>0.94556856199999995</c:v>
                </c:pt>
                <c:pt idx="1650" formatCode="General">
                  <c:v>0.94561111900000006</c:v>
                </c:pt>
                <c:pt idx="1651" formatCode="General">
                  <c:v>0.94565159099999996</c:v>
                </c:pt>
                <c:pt idx="1652" formatCode="General">
                  <c:v>0.94569003600000001</c:v>
                </c:pt>
                <c:pt idx="1653" formatCode="General">
                  <c:v>0.94572651399999996</c:v>
                </c:pt>
                <c:pt idx="1654" formatCode="General">
                  <c:v>0.945761144</c:v>
                </c:pt>
                <c:pt idx="1655" formatCode="General">
                  <c:v>0.94579404600000005</c:v>
                </c:pt>
                <c:pt idx="1656" formatCode="General">
                  <c:v>0.94582527900000002</c:v>
                </c:pt>
                <c:pt idx="1657" formatCode="General">
                  <c:v>0.94585496199999997</c:v>
                </c:pt>
                <c:pt idx="1658" formatCode="General">
                  <c:v>0.94588321399999997</c:v>
                </c:pt>
                <c:pt idx="1659" formatCode="General">
                  <c:v>0.94591021500000005</c:v>
                </c:pt>
                <c:pt idx="1660" formatCode="General">
                  <c:v>0.94593602399999999</c:v>
                </c:pt>
                <c:pt idx="1661" formatCode="General">
                  <c:v>0.94596087900000003</c:v>
                </c:pt>
                <c:pt idx="1662" formatCode="General">
                  <c:v>0.94598490000000002</c:v>
                </c:pt>
                <c:pt idx="1663" formatCode="General">
                  <c:v>0.94600814600000005</c:v>
                </c:pt>
                <c:pt idx="1664" formatCode="General">
                  <c:v>0.94603085499999995</c:v>
                </c:pt>
                <c:pt idx="1665" formatCode="General">
                  <c:v>0.94605308799999999</c:v>
                </c:pt>
                <c:pt idx="1666" formatCode="General">
                  <c:v>0.94607508200000001</c:v>
                </c:pt>
                <c:pt idx="1667" formatCode="General">
                  <c:v>0.94609695699999996</c:v>
                </c:pt>
                <c:pt idx="1668" formatCode="General">
                  <c:v>0.94611877200000005</c:v>
                </c:pt>
                <c:pt idx="1669" formatCode="General">
                  <c:v>0.94614076599999997</c:v>
                </c:pt>
                <c:pt idx="1670" formatCode="General">
                  <c:v>0.946162999</c:v>
                </c:pt>
                <c:pt idx="1671" formatCode="General">
                  <c:v>0.94618558900000005</c:v>
                </c:pt>
                <c:pt idx="1672" formatCode="General">
                  <c:v>0.94620871500000003</c:v>
                </c:pt>
                <c:pt idx="1673" formatCode="General">
                  <c:v>0.94623237800000004</c:v>
                </c:pt>
                <c:pt idx="1674" formatCode="General">
                  <c:v>0.946256757</c:v>
                </c:pt>
                <c:pt idx="1675" formatCode="General">
                  <c:v>0.94628197000000003</c:v>
                </c:pt>
                <c:pt idx="1676" formatCode="General">
                  <c:v>0.94630795700000003</c:v>
                </c:pt>
                <c:pt idx="1677" formatCode="General">
                  <c:v>0.946334958</c:v>
                </c:pt>
                <c:pt idx="1678" formatCode="General">
                  <c:v>0.94636291299999997</c:v>
                </c:pt>
                <c:pt idx="1679" formatCode="General">
                  <c:v>0.94639188100000005</c:v>
                </c:pt>
                <c:pt idx="1680" formatCode="General">
                  <c:v>0.94642198099999997</c:v>
                </c:pt>
                <c:pt idx="1681" formatCode="General">
                  <c:v>0.94645321400000004</c:v>
                </c:pt>
                <c:pt idx="1682" formatCode="General">
                  <c:v>0.946485519</c:v>
                </c:pt>
                <c:pt idx="1683" formatCode="General">
                  <c:v>0.94651901699999996</c:v>
                </c:pt>
                <c:pt idx="1684" formatCode="General">
                  <c:v>0.94655364799999997</c:v>
                </c:pt>
                <c:pt idx="1685" formatCode="General">
                  <c:v>0.94658947000000004</c:v>
                </c:pt>
                <c:pt idx="1686" formatCode="General">
                  <c:v>0.94662636499999997</c:v>
                </c:pt>
                <c:pt idx="1687" formatCode="General">
                  <c:v>0.94666439300000005</c:v>
                </c:pt>
                <c:pt idx="1688" formatCode="General">
                  <c:v>0.94670355299999998</c:v>
                </c:pt>
                <c:pt idx="1689" formatCode="General">
                  <c:v>0.94674372699999998</c:v>
                </c:pt>
                <c:pt idx="1690" formatCode="General">
                  <c:v>0.94678485400000001</c:v>
                </c:pt>
                <c:pt idx="1691" formatCode="General">
                  <c:v>0.94682699400000003</c:v>
                </c:pt>
                <c:pt idx="1692" formatCode="General">
                  <c:v>0.94687002899999995</c:v>
                </c:pt>
                <c:pt idx="1693" formatCode="General">
                  <c:v>0.94691383799999995</c:v>
                </c:pt>
                <c:pt idx="1694" formatCode="General">
                  <c:v>0.94695842299999999</c:v>
                </c:pt>
                <c:pt idx="1695" formatCode="General">
                  <c:v>0.94700366300000005</c:v>
                </c:pt>
                <c:pt idx="1696" formatCode="General">
                  <c:v>0.94704955800000001</c:v>
                </c:pt>
                <c:pt idx="1697" formatCode="General">
                  <c:v>0.94709587100000003</c:v>
                </c:pt>
                <c:pt idx="1698" formatCode="General">
                  <c:v>0.947142661</c:v>
                </c:pt>
                <c:pt idx="1699" formatCode="General">
                  <c:v>0.947189748</c:v>
                </c:pt>
                <c:pt idx="1700" formatCode="General">
                  <c:v>0.94723707400000001</c:v>
                </c:pt>
                <c:pt idx="1701" formatCode="General">
                  <c:v>0.94728445999999999</c:v>
                </c:pt>
                <c:pt idx="1702" formatCode="General">
                  <c:v>0.94733190499999997</c:v>
                </c:pt>
                <c:pt idx="1703" formatCode="General">
                  <c:v>0.94737923099999999</c:v>
                </c:pt>
                <c:pt idx="1704" formatCode="General">
                  <c:v>0.94742631899999996</c:v>
                </c:pt>
                <c:pt idx="1705" formatCode="General">
                  <c:v>0.94747316800000003</c:v>
                </c:pt>
                <c:pt idx="1706" formatCode="General">
                  <c:v>0.94751954100000002</c:v>
                </c:pt>
                <c:pt idx="1707" formatCode="General">
                  <c:v>0.94756543599999998</c:v>
                </c:pt>
                <c:pt idx="1708" formatCode="General">
                  <c:v>0.94761067600000004</c:v>
                </c:pt>
                <c:pt idx="1709" formatCode="General">
                  <c:v>0.94765526099999997</c:v>
                </c:pt>
                <c:pt idx="1710" formatCode="General">
                  <c:v>0.94769901000000001</c:v>
                </c:pt>
                <c:pt idx="1711" formatCode="General">
                  <c:v>0.94774186599999999</c:v>
                </c:pt>
                <c:pt idx="1712" formatCode="General">
                  <c:v>0.94778376799999997</c:v>
                </c:pt>
                <c:pt idx="1713" formatCode="General">
                  <c:v>0.94782459699999999</c:v>
                </c:pt>
                <c:pt idx="1714" formatCode="General">
                  <c:v>0.94786435400000002</c:v>
                </c:pt>
                <c:pt idx="1715" formatCode="General">
                  <c:v>0.94790291800000004</c:v>
                </c:pt>
                <c:pt idx="1716" formatCode="General">
                  <c:v>0.94794023000000005</c:v>
                </c:pt>
                <c:pt idx="1717" formatCode="General">
                  <c:v>0.94797629100000003</c:v>
                </c:pt>
                <c:pt idx="1718" formatCode="General">
                  <c:v>0.9480111</c:v>
                </c:pt>
                <c:pt idx="1719" formatCode="General">
                  <c:v>0.94804453799999999</c:v>
                </c:pt>
                <c:pt idx="1720" formatCode="General">
                  <c:v>0.94807672499999995</c:v>
                </c:pt>
                <c:pt idx="1721" formatCode="General">
                  <c:v>0.94810748099999997</c:v>
                </c:pt>
                <c:pt idx="1722" formatCode="General">
                  <c:v>0.94813698499999999</c:v>
                </c:pt>
                <c:pt idx="1723" formatCode="General">
                  <c:v>0.948165178</c:v>
                </c:pt>
                <c:pt idx="1724" formatCode="General">
                  <c:v>0.94819206</c:v>
                </c:pt>
                <c:pt idx="1725" formatCode="General">
                  <c:v>0.94821769</c:v>
                </c:pt>
                <c:pt idx="1726" formatCode="General">
                  <c:v>0.94824212799999996</c:v>
                </c:pt>
                <c:pt idx="1727" formatCode="General">
                  <c:v>0.94826543299999999</c:v>
                </c:pt>
                <c:pt idx="1728" formatCode="General">
                  <c:v>0.94828766600000003</c:v>
                </c:pt>
                <c:pt idx="1729" formatCode="General">
                  <c:v>0.94830882500000002</c:v>
                </c:pt>
                <c:pt idx="1730" formatCode="General">
                  <c:v>0.94832909099999996</c:v>
                </c:pt>
                <c:pt idx="1731" formatCode="General">
                  <c:v>0.94834846299999997</c:v>
                </c:pt>
                <c:pt idx="1732" formatCode="General">
                  <c:v>0.94836711900000004</c:v>
                </c:pt>
                <c:pt idx="1733" formatCode="General">
                  <c:v>0.94838500000000003</c:v>
                </c:pt>
                <c:pt idx="1734" formatCode="General">
                  <c:v>0.94840234499999998</c:v>
                </c:pt>
                <c:pt idx="1735" formatCode="General">
                  <c:v>0.94841921299999998</c:v>
                </c:pt>
                <c:pt idx="1736" formatCode="General">
                  <c:v>0.94843566400000001</c:v>
                </c:pt>
                <c:pt idx="1737" formatCode="General">
                  <c:v>0.94845181700000003</c:v>
                </c:pt>
                <c:pt idx="1738" formatCode="General">
                  <c:v>0.948467791</c:v>
                </c:pt>
                <c:pt idx="1739" formatCode="General">
                  <c:v>0.94848364600000001</c:v>
                </c:pt>
                <c:pt idx="1740" formatCode="General">
                  <c:v>0.94849950100000002</c:v>
                </c:pt>
                <c:pt idx="1741" formatCode="General">
                  <c:v>0.948515475</c:v>
                </c:pt>
                <c:pt idx="1742" formatCode="General">
                  <c:v>0.94853156800000005</c:v>
                </c:pt>
                <c:pt idx="1743" formatCode="General">
                  <c:v>0.94854801899999996</c:v>
                </c:pt>
                <c:pt idx="1744" formatCode="General">
                  <c:v>0.948564768</c:v>
                </c:pt>
                <c:pt idx="1745" formatCode="General">
                  <c:v>0.94858199399999998</c:v>
                </c:pt>
                <c:pt idx="1746" formatCode="General">
                  <c:v>0.94859969600000005</c:v>
                </c:pt>
                <c:pt idx="1747" formatCode="General">
                  <c:v>0.94861799499999999</c:v>
                </c:pt>
                <c:pt idx="1748" formatCode="General">
                  <c:v>0.94863694899999995</c:v>
                </c:pt>
                <c:pt idx="1749" formatCode="General">
                  <c:v>0.94865655900000001</c:v>
                </c:pt>
                <c:pt idx="1750" formatCode="General">
                  <c:v>0.94867694400000002</c:v>
                </c:pt>
                <c:pt idx="1751" formatCode="General">
                  <c:v>0.94869804400000002</c:v>
                </c:pt>
                <c:pt idx="1752" formatCode="General">
                  <c:v>0.94871997799999996</c:v>
                </c:pt>
                <c:pt idx="1753" formatCode="General">
                  <c:v>0.94874274700000005</c:v>
                </c:pt>
                <c:pt idx="1754" formatCode="General">
                  <c:v>0.94876640999999995</c:v>
                </c:pt>
                <c:pt idx="1755" formatCode="General">
                  <c:v>0.94879090799999999</c:v>
                </c:pt>
                <c:pt idx="1756" formatCode="General">
                  <c:v>0.94881623999999998</c:v>
                </c:pt>
                <c:pt idx="1757" formatCode="General">
                  <c:v>0.948842466</c:v>
                </c:pt>
                <c:pt idx="1758" formatCode="General">
                  <c:v>0.94886958600000004</c:v>
                </c:pt>
                <c:pt idx="1759" formatCode="General">
                  <c:v>0.94889754100000001</c:v>
                </c:pt>
                <c:pt idx="1760" formatCode="General">
                  <c:v>0.94892626999999996</c:v>
                </c:pt>
                <c:pt idx="1761" formatCode="General">
                  <c:v>0.94895583400000005</c:v>
                </c:pt>
                <c:pt idx="1762" formatCode="General">
                  <c:v>0.94898617299999999</c:v>
                </c:pt>
                <c:pt idx="1763" formatCode="General">
                  <c:v>0.94901716700000005</c:v>
                </c:pt>
                <c:pt idx="1764" formatCode="General">
                  <c:v>0.94904887699999996</c:v>
                </c:pt>
                <c:pt idx="1765" formatCode="General">
                  <c:v>0.94908124199999999</c:v>
                </c:pt>
                <c:pt idx="1766" formatCode="General">
                  <c:v>0.94911414400000005</c:v>
                </c:pt>
                <c:pt idx="1767" formatCode="General">
                  <c:v>0.94914758200000005</c:v>
                </c:pt>
                <c:pt idx="1768" formatCode="General">
                  <c:v>0.94918143700000002</c:v>
                </c:pt>
                <c:pt idx="1769" formatCode="General">
                  <c:v>0.94921571000000005</c:v>
                </c:pt>
                <c:pt idx="1770" formatCode="General">
                  <c:v>0.94925028099999997</c:v>
                </c:pt>
                <c:pt idx="1771" formatCode="General">
                  <c:v>0.94928502999999997</c:v>
                </c:pt>
                <c:pt idx="1772" formatCode="General">
                  <c:v>0.94931995899999999</c:v>
                </c:pt>
                <c:pt idx="1773" formatCode="General">
                  <c:v>0.949354947</c:v>
                </c:pt>
                <c:pt idx="1774" formatCode="General">
                  <c:v>0.94938993500000002</c:v>
                </c:pt>
                <c:pt idx="1775" formatCode="General">
                  <c:v>0.94942480299999998</c:v>
                </c:pt>
                <c:pt idx="1776" formatCode="General">
                  <c:v>0.94945949299999999</c:v>
                </c:pt>
                <c:pt idx="1777" formatCode="General">
                  <c:v>0.94949382500000001</c:v>
                </c:pt>
                <c:pt idx="1778" formatCode="General">
                  <c:v>0.94952780000000003</c:v>
                </c:pt>
                <c:pt idx="1779" formatCode="General">
                  <c:v>0.94956135699999999</c:v>
                </c:pt>
                <c:pt idx="1780" formatCode="General">
                  <c:v>0.94959431900000002</c:v>
                </c:pt>
                <c:pt idx="1781" formatCode="General">
                  <c:v>0.94962662499999995</c:v>
                </c:pt>
                <c:pt idx="1782" formatCode="General">
                  <c:v>0.94965821500000003</c:v>
                </c:pt>
                <c:pt idx="1783" formatCode="General">
                  <c:v>0.94968903100000002</c:v>
                </c:pt>
                <c:pt idx="1784" formatCode="General">
                  <c:v>0.94971895200000001</c:v>
                </c:pt>
                <c:pt idx="1785" formatCode="General">
                  <c:v>0.94974786</c:v>
                </c:pt>
                <c:pt idx="1786" formatCode="General">
                  <c:v>0.94977581499999997</c:v>
                </c:pt>
                <c:pt idx="1787" formatCode="General">
                  <c:v>0.94980269699999997</c:v>
                </c:pt>
                <c:pt idx="1788" formatCode="General">
                  <c:v>0.94982844600000005</c:v>
                </c:pt>
                <c:pt idx="1789" formatCode="General">
                  <c:v>0.94985300299999997</c:v>
                </c:pt>
                <c:pt idx="1790" formatCode="General">
                  <c:v>0.94987636799999997</c:v>
                </c:pt>
                <c:pt idx="1791" formatCode="General">
                  <c:v>0.94989848099999996</c:v>
                </c:pt>
                <c:pt idx="1792" formatCode="General">
                  <c:v>0.949919403</c:v>
                </c:pt>
                <c:pt idx="1793" formatCode="General">
                  <c:v>0.94993901300000005</c:v>
                </c:pt>
                <c:pt idx="1794" formatCode="General">
                  <c:v>0.94995731100000003</c:v>
                </c:pt>
                <c:pt idx="1795" formatCode="General">
                  <c:v>0.94997441800000004</c:v>
                </c:pt>
                <c:pt idx="1796" formatCode="General">
                  <c:v>0.94999027300000005</c:v>
                </c:pt>
                <c:pt idx="1797" formatCode="General">
                  <c:v>0.95000487600000005</c:v>
                </c:pt>
                <c:pt idx="1798" formatCode="General">
                  <c:v>0.95001828700000002</c:v>
                </c:pt>
                <c:pt idx="1799" formatCode="General">
                  <c:v>0.95003056500000005</c:v>
                </c:pt>
                <c:pt idx="1800" formatCode="General">
                  <c:v>0.95004171100000001</c:v>
                </c:pt>
                <c:pt idx="1801" formatCode="General">
                  <c:v>0.95005184399999998</c:v>
                </c:pt>
                <c:pt idx="1802" formatCode="General">
                  <c:v>0.95006102299999995</c:v>
                </c:pt>
                <c:pt idx="1803" formatCode="General">
                  <c:v>0.950069249</c:v>
                </c:pt>
                <c:pt idx="1804" formatCode="General">
                  <c:v>0.95007669900000002</c:v>
                </c:pt>
                <c:pt idx="1805" formatCode="General">
                  <c:v>0.95008331499999998</c:v>
                </c:pt>
                <c:pt idx="1806" formatCode="General">
                  <c:v>0.95008933500000003</c:v>
                </c:pt>
                <c:pt idx="1807" formatCode="General">
                  <c:v>0.95009475899999996</c:v>
                </c:pt>
                <c:pt idx="1808" formatCode="General">
                  <c:v>0.95009964700000005</c:v>
                </c:pt>
                <c:pt idx="1809" formatCode="General">
                  <c:v>0.95010423700000002</c:v>
                </c:pt>
                <c:pt idx="1810" formatCode="General">
                  <c:v>0.95010846900000001</c:v>
                </c:pt>
                <c:pt idx="1811" formatCode="General">
                  <c:v>0.95011252199999996</c:v>
                </c:pt>
                <c:pt idx="1812" formatCode="General">
                  <c:v>0.95011645600000005</c:v>
                </c:pt>
                <c:pt idx="1813" formatCode="General">
                  <c:v>0.95012044900000003</c:v>
                </c:pt>
                <c:pt idx="1814" formatCode="General">
                  <c:v>0.95012450199999998</c:v>
                </c:pt>
                <c:pt idx="1815" formatCode="General">
                  <c:v>0.95012873399999997</c:v>
                </c:pt>
                <c:pt idx="1816" formatCode="General">
                  <c:v>0.95013326399999998</c:v>
                </c:pt>
                <c:pt idx="1817" formatCode="General">
                  <c:v>0.95013815199999996</c:v>
                </c:pt>
                <c:pt idx="1818" formatCode="General">
                  <c:v>0.95014351600000002</c:v>
                </c:pt>
                <c:pt idx="1819" formatCode="General">
                  <c:v>0.95014947699999996</c:v>
                </c:pt>
                <c:pt idx="1820" formatCode="General">
                  <c:v>0.95015597299999999</c:v>
                </c:pt>
                <c:pt idx="1821" formatCode="General">
                  <c:v>0.95016318600000005</c:v>
                </c:pt>
                <c:pt idx="1822" formatCode="General">
                  <c:v>0.95017111300000001</c:v>
                </c:pt>
                <c:pt idx="1823" formatCode="General">
                  <c:v>0.95017993499999998</c:v>
                </c:pt>
                <c:pt idx="1824" formatCode="General">
                  <c:v>0.95018953100000003</c:v>
                </c:pt>
                <c:pt idx="1825" formatCode="General">
                  <c:v>0.95020013999999997</c:v>
                </c:pt>
                <c:pt idx="1826" formatCode="General">
                  <c:v>0.95021164400000002</c:v>
                </c:pt>
                <c:pt idx="1827" formatCode="General">
                  <c:v>0.95022416099999996</c:v>
                </c:pt>
                <c:pt idx="1828" formatCode="General">
                  <c:v>0.95023775099999996</c:v>
                </c:pt>
                <c:pt idx="1829" formatCode="General">
                  <c:v>0.95025235399999997</c:v>
                </c:pt>
                <c:pt idx="1830" formatCode="General">
                  <c:v>0.95026803000000004</c:v>
                </c:pt>
                <c:pt idx="1831" formatCode="General">
                  <c:v>0.95028477899999997</c:v>
                </c:pt>
                <c:pt idx="1832" formatCode="General">
                  <c:v>0.95030265999999997</c:v>
                </c:pt>
                <c:pt idx="1833" formatCode="General">
                  <c:v>0.95032161500000001</c:v>
                </c:pt>
                <c:pt idx="1834" formatCode="General">
                  <c:v>0.95034164200000004</c:v>
                </c:pt>
                <c:pt idx="1835" formatCode="General">
                  <c:v>0.95036274200000004</c:v>
                </c:pt>
                <c:pt idx="1836" formatCode="General">
                  <c:v>0.95038485500000003</c:v>
                </c:pt>
                <c:pt idx="1837" formatCode="General">
                  <c:v>0.95040804099999998</c:v>
                </c:pt>
                <c:pt idx="1838" formatCode="General">
                  <c:v>0.95043224100000001</c:v>
                </c:pt>
                <c:pt idx="1839" formatCode="General">
                  <c:v>0.95045739399999996</c:v>
                </c:pt>
                <c:pt idx="1840" formatCode="General">
                  <c:v>0.95048344100000004</c:v>
                </c:pt>
                <c:pt idx="1841" formatCode="General">
                  <c:v>0.95051038300000001</c:v>
                </c:pt>
                <c:pt idx="1842" formatCode="General">
                  <c:v>0.95053809899999997</c:v>
                </c:pt>
                <c:pt idx="1843" formatCode="General">
                  <c:v>0.95056664899999999</c:v>
                </c:pt>
                <c:pt idx="1844" formatCode="General">
                  <c:v>0.95059585599999996</c:v>
                </c:pt>
                <c:pt idx="1845" formatCode="General">
                  <c:v>0.95062571799999995</c:v>
                </c:pt>
                <c:pt idx="1846" formatCode="General">
                  <c:v>0.950656116</c:v>
                </c:pt>
                <c:pt idx="1847" formatCode="General">
                  <c:v>0.95068699099999998</c:v>
                </c:pt>
                <c:pt idx="1848" formatCode="General">
                  <c:v>0.95071834300000002</c:v>
                </c:pt>
                <c:pt idx="1849" formatCode="General">
                  <c:v>0.95074993399999996</c:v>
                </c:pt>
                <c:pt idx="1850" formatCode="General">
                  <c:v>0.95078182200000005</c:v>
                </c:pt>
                <c:pt idx="1851" formatCode="General">
                  <c:v>0.95081382999999997</c:v>
                </c:pt>
                <c:pt idx="1852" formatCode="General">
                  <c:v>0.950845897</c:v>
                </c:pt>
                <c:pt idx="1853" formatCode="General">
                  <c:v>0.95087796400000002</c:v>
                </c:pt>
                <c:pt idx="1854" formatCode="General">
                  <c:v>0.95090991300000005</c:v>
                </c:pt>
                <c:pt idx="1855" formatCode="General">
                  <c:v>0.95094162199999999</c:v>
                </c:pt>
                <c:pt idx="1856" formatCode="General">
                  <c:v>0.95097309399999996</c:v>
                </c:pt>
                <c:pt idx="1857" formatCode="General">
                  <c:v>0.95100414799999999</c:v>
                </c:pt>
                <c:pt idx="1858" formatCode="General">
                  <c:v>0.95103478399999997</c:v>
                </c:pt>
                <c:pt idx="1859" formatCode="General">
                  <c:v>0.951064825</c:v>
                </c:pt>
                <c:pt idx="1860" formatCode="General">
                  <c:v>0.95109427000000002</c:v>
                </c:pt>
                <c:pt idx="1861" formatCode="General">
                  <c:v>0.95112305900000005</c:v>
                </c:pt>
                <c:pt idx="1862" formatCode="General">
                  <c:v>0.95115107300000001</c:v>
                </c:pt>
                <c:pt idx="1863" formatCode="General">
                  <c:v>0.95117825300000003</c:v>
                </c:pt>
                <c:pt idx="1864" formatCode="General">
                  <c:v>0.95120453800000004</c:v>
                </c:pt>
                <c:pt idx="1865" formatCode="General">
                  <c:v>0.95122993</c:v>
                </c:pt>
                <c:pt idx="1866" formatCode="General">
                  <c:v>0.95125436799999996</c:v>
                </c:pt>
                <c:pt idx="1867" formatCode="General">
                  <c:v>0.95127779199999996</c:v>
                </c:pt>
                <c:pt idx="1868" formatCode="General">
                  <c:v>0.95130020400000004</c:v>
                </c:pt>
                <c:pt idx="1869" formatCode="General">
                  <c:v>0.95132160200000004</c:v>
                </c:pt>
                <c:pt idx="1870" formatCode="General">
                  <c:v>0.95134186700000001</c:v>
                </c:pt>
                <c:pt idx="1871" formatCode="General">
                  <c:v>0.95136111999999995</c:v>
                </c:pt>
                <c:pt idx="1872" formatCode="General">
                  <c:v>0.95137929899999996</c:v>
                </c:pt>
                <c:pt idx="1873" formatCode="General">
                  <c:v>0.95139640599999997</c:v>
                </c:pt>
                <c:pt idx="1874" formatCode="General">
                  <c:v>0.95141243900000005</c:v>
                </c:pt>
                <c:pt idx="1875" formatCode="General">
                  <c:v>0.95142746</c:v>
                </c:pt>
                <c:pt idx="1876" formatCode="General">
                  <c:v>0.95144152599999998</c:v>
                </c:pt>
                <c:pt idx="1877" formatCode="General">
                  <c:v>0.95145458000000005</c:v>
                </c:pt>
                <c:pt idx="1878" formatCode="General">
                  <c:v>0.95146673900000001</c:v>
                </c:pt>
                <c:pt idx="1879" formatCode="General">
                  <c:v>0.95147806400000001</c:v>
                </c:pt>
                <c:pt idx="1880" formatCode="General">
                  <c:v>0.95148849499999999</c:v>
                </c:pt>
                <c:pt idx="1881" formatCode="General">
                  <c:v>0.95149821000000001</c:v>
                </c:pt>
                <c:pt idx="1882" formatCode="General">
                  <c:v>0.95150715100000005</c:v>
                </c:pt>
                <c:pt idx="1883" formatCode="General">
                  <c:v>0.95151549599999996</c:v>
                </c:pt>
                <c:pt idx="1884" formatCode="General">
                  <c:v>0.95152318499999999</c:v>
                </c:pt>
                <c:pt idx="1885" formatCode="General">
                  <c:v>0.95153039699999997</c:v>
                </c:pt>
                <c:pt idx="1886" formatCode="General">
                  <c:v>0.95153713200000001</c:v>
                </c:pt>
                <c:pt idx="1887" formatCode="General">
                  <c:v>0.95154351000000004</c:v>
                </c:pt>
                <c:pt idx="1888" formatCode="General">
                  <c:v>0.95154952999999998</c:v>
                </c:pt>
                <c:pt idx="1889" formatCode="General">
                  <c:v>0.95155537099999998</c:v>
                </c:pt>
                <c:pt idx="1890" formatCode="General">
                  <c:v>0.95156097399999995</c:v>
                </c:pt>
                <c:pt idx="1891" formatCode="General">
                  <c:v>0.95156651699999995</c:v>
                </c:pt>
                <c:pt idx="1892" formatCode="General">
                  <c:v>0.95157194099999998</c:v>
                </c:pt>
                <c:pt idx="1893" formatCode="General">
                  <c:v>0.95157748499999995</c:v>
                </c:pt>
                <c:pt idx="1894" formatCode="General">
                  <c:v>0.95158308700000005</c:v>
                </c:pt>
                <c:pt idx="1895" formatCode="General">
                  <c:v>0.95158880899999998</c:v>
                </c:pt>
                <c:pt idx="1896" formatCode="General">
                  <c:v>0.95159477000000003</c:v>
                </c:pt>
                <c:pt idx="1897" formatCode="General">
                  <c:v>0.95160102800000002</c:v>
                </c:pt>
                <c:pt idx="1898" formatCode="General">
                  <c:v>0.95160764499999995</c:v>
                </c:pt>
                <c:pt idx="1899" formatCode="General">
                  <c:v>0.95161461800000002</c:v>
                </c:pt>
                <c:pt idx="1900" formatCode="General">
                  <c:v>0.95162200900000005</c:v>
                </c:pt>
                <c:pt idx="1901" formatCode="General">
                  <c:v>0.95162987700000001</c:v>
                </c:pt>
                <c:pt idx="1902" formatCode="General">
                  <c:v>0.951638341</c:v>
                </c:pt>
                <c:pt idx="1903" formatCode="General">
                  <c:v>0.95164728200000004</c:v>
                </c:pt>
                <c:pt idx="1904" formatCode="General">
                  <c:v>0.95165687799999998</c:v>
                </c:pt>
                <c:pt idx="1905" formatCode="General">
                  <c:v>0.95166713000000003</c:v>
                </c:pt>
                <c:pt idx="1906" formatCode="General">
                  <c:v>0.95167803799999995</c:v>
                </c:pt>
                <c:pt idx="1907" formatCode="General">
                  <c:v>0.951689601</c:v>
                </c:pt>
                <c:pt idx="1908" formatCode="General">
                  <c:v>0.951701939</c:v>
                </c:pt>
                <c:pt idx="1909" formatCode="General">
                  <c:v>0.95171499299999995</c:v>
                </c:pt>
                <c:pt idx="1910" formatCode="General">
                  <c:v>0.951728821</c:v>
                </c:pt>
                <c:pt idx="1911" formatCode="General">
                  <c:v>0.95174336400000004</c:v>
                </c:pt>
                <c:pt idx="1912" formatCode="General">
                  <c:v>0.95175868299999999</c:v>
                </c:pt>
                <c:pt idx="1913" formatCode="General">
                  <c:v>0.95177477600000004</c:v>
                </c:pt>
                <c:pt idx="1914" formatCode="General">
                  <c:v>0.95179164400000005</c:v>
                </c:pt>
                <c:pt idx="1915" formatCode="General">
                  <c:v>0.95180922700000004</c:v>
                </c:pt>
                <c:pt idx="1916" formatCode="General">
                  <c:v>0.95182758599999995</c:v>
                </c:pt>
                <c:pt idx="1917" formatCode="General">
                  <c:v>0.95184665899999998</c:v>
                </c:pt>
                <c:pt idx="1918" formatCode="General">
                  <c:v>0.95186650799999994</c:v>
                </c:pt>
                <c:pt idx="1919" formatCode="General">
                  <c:v>0.95188695199999995</c:v>
                </c:pt>
                <c:pt idx="1920" formatCode="General">
                  <c:v>0.95190811200000003</c:v>
                </c:pt>
                <c:pt idx="1921" formatCode="General">
                  <c:v>0.95192986700000004</c:v>
                </c:pt>
                <c:pt idx="1922" formatCode="General">
                  <c:v>0.95195221900000004</c:v>
                </c:pt>
                <c:pt idx="1923" formatCode="General">
                  <c:v>0.95197510699999999</c:v>
                </c:pt>
                <c:pt idx="1924" formatCode="General">
                  <c:v>0.95199847199999998</c:v>
                </c:pt>
                <c:pt idx="1925" formatCode="General">
                  <c:v>0.95202231400000004</c:v>
                </c:pt>
                <c:pt idx="1926" formatCode="General">
                  <c:v>0.95204657299999995</c:v>
                </c:pt>
                <c:pt idx="1927" formatCode="General">
                  <c:v>0.95207124899999995</c:v>
                </c:pt>
                <c:pt idx="1928" formatCode="General">
                  <c:v>0.95209616399999997</c:v>
                </c:pt>
                <c:pt idx="1929" formatCode="General">
                  <c:v>0.95212137699999999</c:v>
                </c:pt>
                <c:pt idx="1930" formatCode="General">
                  <c:v>0.95214676899999995</c:v>
                </c:pt>
                <c:pt idx="1931" formatCode="General">
                  <c:v>0.95217233899999998</c:v>
                </c:pt>
                <c:pt idx="1932" formatCode="General">
                  <c:v>0.95219802899999995</c:v>
                </c:pt>
                <c:pt idx="1933" formatCode="General">
                  <c:v>0.95222377800000002</c:v>
                </c:pt>
                <c:pt idx="1934" formatCode="General">
                  <c:v>0.95224952699999998</c:v>
                </c:pt>
                <c:pt idx="1935" formatCode="General">
                  <c:v>0.95227521699999995</c:v>
                </c:pt>
                <c:pt idx="1936" formatCode="General">
                  <c:v>0.95230078699999998</c:v>
                </c:pt>
                <c:pt idx="1937" formatCode="General">
                  <c:v>0.95232629800000002</c:v>
                </c:pt>
                <c:pt idx="1938" formatCode="General">
                  <c:v>0.95235157000000004</c:v>
                </c:pt>
                <c:pt idx="1939" formatCode="General">
                  <c:v>0.95237672299999998</c:v>
                </c:pt>
                <c:pt idx="1940" formatCode="General">
                  <c:v>0.95240157800000003</c:v>
                </c:pt>
                <c:pt idx="1941" formatCode="General">
                  <c:v>0.95242613600000003</c:v>
                </c:pt>
                <c:pt idx="1942" formatCode="General">
                  <c:v>0.95245045399999995</c:v>
                </c:pt>
                <c:pt idx="1943" formatCode="General">
                  <c:v>0.95247441499999996</c:v>
                </c:pt>
                <c:pt idx="1944" formatCode="General">
                  <c:v>0.95249807799999997</c:v>
                </c:pt>
                <c:pt idx="1945" formatCode="General">
                  <c:v>0.952521324</c:v>
                </c:pt>
                <c:pt idx="1946" formatCode="General">
                  <c:v>0.95254427200000003</c:v>
                </c:pt>
                <c:pt idx="1947" formatCode="General">
                  <c:v>0.95256680299999996</c:v>
                </c:pt>
                <c:pt idx="1948" formatCode="General">
                  <c:v>0.95258897499999995</c:v>
                </c:pt>
                <c:pt idx="1949" formatCode="General">
                  <c:v>0.95261079100000001</c:v>
                </c:pt>
                <c:pt idx="1950" formatCode="General">
                  <c:v>0.95263224800000001</c:v>
                </c:pt>
                <c:pt idx="1951" formatCode="General">
                  <c:v>0.95265328900000001</c:v>
                </c:pt>
                <c:pt idx="1952" formatCode="General">
                  <c:v>0.95267403100000003</c:v>
                </c:pt>
                <c:pt idx="1953" formatCode="General">
                  <c:v>0.95269441600000004</c:v>
                </c:pt>
                <c:pt idx="1954" formatCode="General">
                  <c:v>0.95271444299999997</c:v>
                </c:pt>
                <c:pt idx="1955" formatCode="General">
                  <c:v>0.95273417199999999</c:v>
                </c:pt>
                <c:pt idx="1956" formatCode="General">
                  <c:v>0.95275366299999997</c:v>
                </c:pt>
                <c:pt idx="1957" formatCode="General">
                  <c:v>0.95277285599999995</c:v>
                </c:pt>
                <c:pt idx="1958" formatCode="General">
                  <c:v>0.95279181000000002</c:v>
                </c:pt>
                <c:pt idx="1959" formatCode="General">
                  <c:v>0.95281052600000005</c:v>
                </c:pt>
                <c:pt idx="1960" formatCode="General">
                  <c:v>0.95282906300000003</c:v>
                </c:pt>
                <c:pt idx="1961" formatCode="General">
                  <c:v>0.95284736199999998</c:v>
                </c:pt>
                <c:pt idx="1962" formatCode="General">
                  <c:v>0.95286560099999995</c:v>
                </c:pt>
                <c:pt idx="1963" formatCode="General">
                  <c:v>0.95288366099999999</c:v>
                </c:pt>
                <c:pt idx="1964" formatCode="General">
                  <c:v>0.95290166099999996</c:v>
                </c:pt>
                <c:pt idx="1965" formatCode="General">
                  <c:v>0.95291954300000004</c:v>
                </c:pt>
                <c:pt idx="1966" formatCode="General">
                  <c:v>0.95293742400000003</c:v>
                </c:pt>
                <c:pt idx="1967" formatCode="General">
                  <c:v>0.95295524600000003</c:v>
                </c:pt>
                <c:pt idx="1968" formatCode="General">
                  <c:v>0.95297306800000003</c:v>
                </c:pt>
                <c:pt idx="1969" formatCode="General">
                  <c:v>0.95299094900000003</c:v>
                </c:pt>
                <c:pt idx="1970" formatCode="General">
                  <c:v>0.953008831</c:v>
                </c:pt>
                <c:pt idx="1971" formatCode="General">
                  <c:v>0.95302677199999997</c:v>
                </c:pt>
                <c:pt idx="1972" formatCode="General">
                  <c:v>0.95304483200000001</c:v>
                </c:pt>
                <c:pt idx="1973" formatCode="General">
                  <c:v>0.95306295200000002</c:v>
                </c:pt>
                <c:pt idx="1974" formatCode="General">
                  <c:v>0.95308119099999999</c:v>
                </c:pt>
                <c:pt idx="1975" formatCode="General">
                  <c:v>0.95309960800000004</c:v>
                </c:pt>
                <c:pt idx="1976" formatCode="General">
                  <c:v>0.95311814500000003</c:v>
                </c:pt>
                <c:pt idx="1977" formatCode="General">
                  <c:v>0.95313686099999995</c:v>
                </c:pt>
                <c:pt idx="1978" formatCode="General">
                  <c:v>0.95315575600000002</c:v>
                </c:pt>
                <c:pt idx="1979" formatCode="General">
                  <c:v>0.95317482899999995</c:v>
                </c:pt>
                <c:pt idx="1980" formatCode="General">
                  <c:v>0.953194082</c:v>
                </c:pt>
                <c:pt idx="1981" formatCode="General">
                  <c:v>0.95321357299999998</c:v>
                </c:pt>
                <c:pt idx="1982" formatCode="General">
                  <c:v>0.953233302</c:v>
                </c:pt>
                <c:pt idx="1983" formatCode="General">
                  <c:v>0.95325320999999996</c:v>
                </c:pt>
                <c:pt idx="1984" formatCode="General">
                  <c:v>0.95327335599999996</c:v>
                </c:pt>
                <c:pt idx="1985" formatCode="General">
                  <c:v>0.95329374099999997</c:v>
                </c:pt>
                <c:pt idx="1986" formatCode="General">
                  <c:v>0.95331436400000003</c:v>
                </c:pt>
                <c:pt idx="1987" formatCode="General">
                  <c:v>0.95333522599999998</c:v>
                </c:pt>
                <c:pt idx="1988" formatCode="General">
                  <c:v>0.95335626600000001</c:v>
                </c:pt>
                <c:pt idx="1989" formatCode="General">
                  <c:v>0.95337760400000005</c:v>
                </c:pt>
                <c:pt idx="1990" formatCode="General">
                  <c:v>0.95339912199999999</c:v>
                </c:pt>
                <c:pt idx="1991" formatCode="General">
                  <c:v>0.953420877</c:v>
                </c:pt>
                <c:pt idx="1992" formatCode="General">
                  <c:v>0.95344281200000003</c:v>
                </c:pt>
                <c:pt idx="1993" formatCode="General">
                  <c:v>0.95346492500000002</c:v>
                </c:pt>
                <c:pt idx="1994" formatCode="General">
                  <c:v>0.95348721700000005</c:v>
                </c:pt>
                <c:pt idx="1995" formatCode="General">
                  <c:v>0.95350968800000002</c:v>
                </c:pt>
                <c:pt idx="1996" formatCode="General">
                  <c:v>0.95353233800000003</c:v>
                </c:pt>
                <c:pt idx="1997" formatCode="General">
                  <c:v>0.95355504800000002</c:v>
                </c:pt>
                <c:pt idx="1998" formatCode="General">
                  <c:v>0.95357793599999996</c:v>
                </c:pt>
                <c:pt idx="1999" formatCode="General">
                  <c:v>0.95360088300000001</c:v>
                </c:pt>
                <c:pt idx="2000" formatCode="General">
                  <c:v>0.953623891</c:v>
                </c:pt>
                <c:pt idx="2001" formatCode="General">
                  <c:v>0.95364695799999999</c:v>
                </c:pt>
                <c:pt idx="2002" formatCode="General">
                  <c:v>0.95367008399999997</c:v>
                </c:pt>
                <c:pt idx="2003" formatCode="General">
                  <c:v>0.95369321100000004</c:v>
                </c:pt>
                <c:pt idx="2004" formatCode="General">
                  <c:v>0.95371627800000003</c:v>
                </c:pt>
                <c:pt idx="2005" formatCode="General">
                  <c:v>0.95373940499999998</c:v>
                </c:pt>
                <c:pt idx="2006" formatCode="General">
                  <c:v>0.953762412</c:v>
                </c:pt>
                <c:pt idx="2007" formatCode="General">
                  <c:v>0.95378536000000003</c:v>
                </c:pt>
                <c:pt idx="2008" formatCode="General">
                  <c:v>0.95380824799999997</c:v>
                </c:pt>
                <c:pt idx="2009" formatCode="General">
                  <c:v>0.95383107700000003</c:v>
                </c:pt>
                <c:pt idx="2010" formatCode="General">
                  <c:v>0.95385372599999996</c:v>
                </c:pt>
                <c:pt idx="2011" formatCode="General">
                  <c:v>0.95387631699999997</c:v>
                </c:pt>
                <c:pt idx="2012" formatCode="General">
                  <c:v>0.95389872799999997</c:v>
                </c:pt>
                <c:pt idx="2013" formatCode="General">
                  <c:v>0.95392107999999998</c:v>
                </c:pt>
                <c:pt idx="2014" formatCode="General">
                  <c:v>0.95394325300000005</c:v>
                </c:pt>
                <c:pt idx="2015" formatCode="General">
                  <c:v>0.95396524699999996</c:v>
                </c:pt>
                <c:pt idx="2016" formatCode="General">
                  <c:v>0.95398718100000002</c:v>
                </c:pt>
                <c:pt idx="2017" formatCode="General">
                  <c:v>0.954008937</c:v>
                </c:pt>
                <c:pt idx="2018" formatCode="General">
                  <c:v>0.95403051400000005</c:v>
                </c:pt>
                <c:pt idx="2019" formatCode="General">
                  <c:v>0.95405203100000002</c:v>
                </c:pt>
                <c:pt idx="2020" formatCode="General">
                  <c:v>0.95407342900000003</c:v>
                </c:pt>
                <c:pt idx="2021" formatCode="General">
                  <c:v>0.95409470799999996</c:v>
                </c:pt>
                <c:pt idx="2022" formatCode="General">
                  <c:v>0.95411586800000003</c:v>
                </c:pt>
                <c:pt idx="2023" formatCode="General">
                  <c:v>0.95413702700000003</c:v>
                </c:pt>
                <c:pt idx="2024" formatCode="General">
                  <c:v>0.95415806800000003</c:v>
                </c:pt>
                <c:pt idx="2025" formatCode="General">
                  <c:v>0.95417910800000005</c:v>
                </c:pt>
                <c:pt idx="2026" formatCode="General">
                  <c:v>0.95420008899999997</c:v>
                </c:pt>
                <c:pt idx="2027" formatCode="General">
                  <c:v>0.95422107</c:v>
                </c:pt>
                <c:pt idx="2028" formatCode="General">
                  <c:v>0.95424211000000003</c:v>
                </c:pt>
                <c:pt idx="2029" formatCode="General">
                  <c:v>0.95426315100000003</c:v>
                </c:pt>
                <c:pt idx="2030" formatCode="General">
                  <c:v>0.95428425100000003</c:v>
                </c:pt>
                <c:pt idx="2031" formatCode="General">
                  <c:v>0.95430546999999999</c:v>
                </c:pt>
                <c:pt idx="2032" formatCode="General">
                  <c:v>0.95432674900000003</c:v>
                </c:pt>
                <c:pt idx="2033" formatCode="General">
                  <c:v>0.95434814700000004</c:v>
                </c:pt>
                <c:pt idx="2034" formatCode="General">
                  <c:v>0.95436972399999997</c:v>
                </c:pt>
                <c:pt idx="2035" formatCode="General">
                  <c:v>0.95439147899999999</c:v>
                </c:pt>
                <c:pt idx="2036" formatCode="General">
                  <c:v>0.95441335400000005</c:v>
                </c:pt>
                <c:pt idx="2037" formatCode="General">
                  <c:v>0.95443546800000001</c:v>
                </c:pt>
                <c:pt idx="2038" formatCode="General">
                  <c:v>0.95445776000000004</c:v>
                </c:pt>
                <c:pt idx="2039" formatCode="General">
                  <c:v>0.95448029000000001</c:v>
                </c:pt>
                <c:pt idx="2040" formatCode="General">
                  <c:v>0.95450305899999999</c:v>
                </c:pt>
                <c:pt idx="2041" formatCode="General">
                  <c:v>0.95452606699999998</c:v>
                </c:pt>
                <c:pt idx="2042" formatCode="General">
                  <c:v>0.95454937200000001</c:v>
                </c:pt>
                <c:pt idx="2043" formatCode="General">
                  <c:v>0.95457297600000002</c:v>
                </c:pt>
                <c:pt idx="2044" formatCode="General">
                  <c:v>0.95459681699999999</c:v>
                </c:pt>
                <c:pt idx="2045" formatCode="General">
                  <c:v>0.95462095700000005</c:v>
                </c:pt>
                <c:pt idx="2046" formatCode="General">
                  <c:v>0.95464539500000001</c:v>
                </c:pt>
                <c:pt idx="2047" formatCode="General">
                  <c:v>0.95467013099999998</c:v>
                </c:pt>
                <c:pt idx="2048" formatCode="General">
                  <c:v>0.95469522500000004</c:v>
                </c:pt>
                <c:pt idx="2049" formatCode="General">
                  <c:v>0.95472055700000003</c:v>
                </c:pt>
                <c:pt idx="2050" formatCode="General">
                  <c:v>0.95474618700000002</c:v>
                </c:pt>
                <c:pt idx="2051" formatCode="General">
                  <c:v>0.95477217400000003</c:v>
                </c:pt>
                <c:pt idx="2052" formatCode="General">
                  <c:v>0.95479846000000002</c:v>
                </c:pt>
                <c:pt idx="2053" formatCode="General">
                  <c:v>0.95482504400000001</c:v>
                </c:pt>
                <c:pt idx="2054" formatCode="General">
                  <c:v>0.95485186600000005</c:v>
                </c:pt>
                <c:pt idx="2055" formatCode="General">
                  <c:v>0.95487904499999998</c:v>
                </c:pt>
                <c:pt idx="2056" formatCode="General">
                  <c:v>0.95490646400000001</c:v>
                </c:pt>
                <c:pt idx="2057" formatCode="General">
                  <c:v>0.95493417999999997</c:v>
                </c:pt>
                <c:pt idx="2058" formatCode="General">
                  <c:v>0.95496219400000004</c:v>
                </c:pt>
                <c:pt idx="2059" formatCode="General">
                  <c:v>0.95499044700000002</c:v>
                </c:pt>
                <c:pt idx="2060" formatCode="General">
                  <c:v>0.95501887799999996</c:v>
                </c:pt>
                <c:pt idx="2061" formatCode="General">
                  <c:v>0.95504760700000002</c:v>
                </c:pt>
                <c:pt idx="2062" formatCode="General">
                  <c:v>0.95507651599999999</c:v>
                </c:pt>
                <c:pt idx="2063" formatCode="General">
                  <c:v>0.95510560300000003</c:v>
                </c:pt>
                <c:pt idx="2064" formatCode="General">
                  <c:v>0.95513492799999999</c:v>
                </c:pt>
                <c:pt idx="2065" formatCode="General">
                  <c:v>0.95516437300000001</c:v>
                </c:pt>
                <c:pt idx="2066" formatCode="General">
                  <c:v>0.95519399599999999</c:v>
                </c:pt>
                <c:pt idx="2067" formatCode="General">
                  <c:v>0.95522368000000002</c:v>
                </c:pt>
                <c:pt idx="2068" formatCode="General">
                  <c:v>0.95525354100000004</c:v>
                </c:pt>
                <c:pt idx="2069" formatCode="General">
                  <c:v>0.95528340300000003</c:v>
                </c:pt>
                <c:pt idx="2070" formatCode="General">
                  <c:v>0.95531338499999996</c:v>
                </c:pt>
                <c:pt idx="2071" formatCode="General">
                  <c:v>0.95534336600000003</c:v>
                </c:pt>
                <c:pt idx="2072" formatCode="General">
                  <c:v>0.95537340599999998</c:v>
                </c:pt>
                <c:pt idx="2073" formatCode="General">
                  <c:v>0.95540338800000002</c:v>
                </c:pt>
                <c:pt idx="2074" formatCode="General">
                  <c:v>0.95543330900000001</c:v>
                </c:pt>
                <c:pt idx="2075" formatCode="General">
                  <c:v>0.95546323099999997</c:v>
                </c:pt>
                <c:pt idx="2076" formatCode="General">
                  <c:v>0.95549303299999999</c:v>
                </c:pt>
                <c:pt idx="2077" formatCode="General">
                  <c:v>0.95552271600000005</c:v>
                </c:pt>
                <c:pt idx="2078" formatCode="General">
                  <c:v>0.95555234</c:v>
                </c:pt>
                <c:pt idx="2079" formatCode="General">
                  <c:v>0.95558178400000005</c:v>
                </c:pt>
                <c:pt idx="2080" formatCode="General">
                  <c:v>0.95561105000000002</c:v>
                </c:pt>
                <c:pt idx="2081" formatCode="General">
                  <c:v>0.95564007799999995</c:v>
                </c:pt>
                <c:pt idx="2082" formatCode="General">
                  <c:v>0.95566898600000005</c:v>
                </c:pt>
                <c:pt idx="2083" formatCode="General">
                  <c:v>0.95569765600000001</c:v>
                </c:pt>
                <c:pt idx="2084" formatCode="General">
                  <c:v>0.95572608699999995</c:v>
                </c:pt>
                <c:pt idx="2085" formatCode="General">
                  <c:v>0.95575427999999996</c:v>
                </c:pt>
                <c:pt idx="2086" formatCode="General">
                  <c:v>0.95578223500000004</c:v>
                </c:pt>
                <c:pt idx="2087" formatCode="General">
                  <c:v>0.95580995099999999</c:v>
                </c:pt>
                <c:pt idx="2088" formatCode="General">
                  <c:v>0.95583736900000005</c:v>
                </c:pt>
                <c:pt idx="2089" formatCode="General">
                  <c:v>0.95586454899999995</c:v>
                </c:pt>
                <c:pt idx="2090" formatCode="General">
                  <c:v>0.95589142999999999</c:v>
                </c:pt>
                <c:pt idx="2091" formatCode="General">
                  <c:v>0.95591813299999995</c:v>
                </c:pt>
                <c:pt idx="2092" formatCode="General">
                  <c:v>0.95594447900000001</c:v>
                </c:pt>
                <c:pt idx="2093" formatCode="General">
                  <c:v>0.95597064499999995</c:v>
                </c:pt>
                <c:pt idx="2094" formatCode="General">
                  <c:v>0.95599651299999999</c:v>
                </c:pt>
                <c:pt idx="2095" formatCode="General">
                  <c:v>0.95602220299999996</c:v>
                </c:pt>
                <c:pt idx="2096" formatCode="General">
                  <c:v>0.95604759500000003</c:v>
                </c:pt>
                <c:pt idx="2097" formatCode="General">
                  <c:v>0.95607286700000005</c:v>
                </c:pt>
                <c:pt idx="2098" formatCode="General">
                  <c:v>0.95609784099999995</c:v>
                </c:pt>
                <c:pt idx="2099" formatCode="General">
                  <c:v>0.95612269599999999</c:v>
                </c:pt>
                <c:pt idx="2100" formatCode="General">
                  <c:v>0.956147313</c:v>
                </c:pt>
                <c:pt idx="2101" formatCode="General">
                  <c:v>0.95617181100000004</c:v>
                </c:pt>
                <c:pt idx="2102" formatCode="General">
                  <c:v>0.95619618900000003</c:v>
                </c:pt>
                <c:pt idx="2103" formatCode="General">
                  <c:v>0.95622044799999995</c:v>
                </c:pt>
                <c:pt idx="2104" formatCode="General">
                  <c:v>0.95624452800000004</c:v>
                </c:pt>
                <c:pt idx="2105" formatCode="General">
                  <c:v>0.95626860899999999</c:v>
                </c:pt>
                <c:pt idx="2106" formatCode="General">
                  <c:v>0.95629257000000001</c:v>
                </c:pt>
                <c:pt idx="2107" formatCode="General">
                  <c:v>0.95631647099999995</c:v>
                </c:pt>
                <c:pt idx="2108" formatCode="General">
                  <c:v>0.95634037299999997</c:v>
                </c:pt>
                <c:pt idx="2109" formatCode="General">
                  <c:v>0.95636421400000005</c:v>
                </c:pt>
                <c:pt idx="2110" formatCode="General">
                  <c:v>0.95638811599999995</c:v>
                </c:pt>
                <c:pt idx="2111" formatCode="General">
                  <c:v>0.95641195800000001</c:v>
                </c:pt>
                <c:pt idx="2112" formatCode="General">
                  <c:v>0.95643585900000005</c:v>
                </c:pt>
                <c:pt idx="2113" formatCode="General">
                  <c:v>0.95645981999999996</c:v>
                </c:pt>
                <c:pt idx="2114" formatCode="General">
                  <c:v>0.95648384099999995</c:v>
                </c:pt>
                <c:pt idx="2115" formatCode="General">
                  <c:v>0.95650798100000001</c:v>
                </c:pt>
                <c:pt idx="2116" formatCode="General">
                  <c:v>0.95653212099999996</c:v>
                </c:pt>
                <c:pt idx="2117" formatCode="General">
                  <c:v>0.95655643899999998</c:v>
                </c:pt>
                <c:pt idx="2118" formatCode="General">
                  <c:v>0.95658081800000005</c:v>
                </c:pt>
                <c:pt idx="2119" formatCode="General">
                  <c:v>0.95660531500000001</c:v>
                </c:pt>
                <c:pt idx="2120" formatCode="General">
                  <c:v>0.95662999199999998</c:v>
                </c:pt>
                <c:pt idx="2121" formatCode="General">
                  <c:v>0.95665478699999995</c:v>
                </c:pt>
                <c:pt idx="2122" formatCode="General">
                  <c:v>0.95667976099999996</c:v>
                </c:pt>
                <c:pt idx="2123" formatCode="General">
                  <c:v>0.95670485500000002</c:v>
                </c:pt>
                <c:pt idx="2124" formatCode="General">
                  <c:v>0.95673012700000004</c:v>
                </c:pt>
                <c:pt idx="2125" formatCode="General">
                  <c:v>0.95675557899999997</c:v>
                </c:pt>
                <c:pt idx="2126" formatCode="General">
                  <c:v>0.95678120899999997</c:v>
                </c:pt>
                <c:pt idx="2127" formatCode="General">
                  <c:v>0.95680701700000004</c:v>
                </c:pt>
                <c:pt idx="2128" formatCode="General">
                  <c:v>0.95683300500000001</c:v>
                </c:pt>
                <c:pt idx="2129" formatCode="General">
                  <c:v>0.95685923100000003</c:v>
                </c:pt>
                <c:pt idx="2130" formatCode="General">
                  <c:v>0.95688563599999998</c:v>
                </c:pt>
                <c:pt idx="2131" formatCode="General">
                  <c:v>0.95691221999999998</c:v>
                </c:pt>
                <c:pt idx="2132" formatCode="General">
                  <c:v>0.95693898200000005</c:v>
                </c:pt>
                <c:pt idx="2133" formatCode="General">
                  <c:v>0.95696598300000002</c:v>
                </c:pt>
                <c:pt idx="2134" formatCode="General">
                  <c:v>0.95699316300000004</c:v>
                </c:pt>
                <c:pt idx="2135" formatCode="General">
                  <c:v>0.95702052100000001</c:v>
                </c:pt>
                <c:pt idx="2136" formatCode="General">
                  <c:v>0.95704805900000001</c:v>
                </c:pt>
                <c:pt idx="2137" formatCode="General">
                  <c:v>0.95707583399999996</c:v>
                </c:pt>
                <c:pt idx="2138" formatCode="General">
                  <c:v>0.95710372899999996</c:v>
                </c:pt>
                <c:pt idx="2139" formatCode="General">
                  <c:v>0.95713186299999997</c:v>
                </c:pt>
                <c:pt idx="2140" formatCode="General">
                  <c:v>0.95716011499999998</c:v>
                </c:pt>
                <c:pt idx="2141" formatCode="General">
                  <c:v>0.957188606</c:v>
                </c:pt>
                <c:pt idx="2142" formatCode="General">
                  <c:v>0.95721715699999999</c:v>
                </c:pt>
                <c:pt idx="2143" formatCode="General">
                  <c:v>0.95724594600000001</c:v>
                </c:pt>
                <c:pt idx="2144" formatCode="General">
                  <c:v>0.95727479500000001</c:v>
                </c:pt>
                <c:pt idx="2145" formatCode="General">
                  <c:v>0.95730382199999997</c:v>
                </c:pt>
                <c:pt idx="2146" formatCode="General">
                  <c:v>0.95733290900000001</c:v>
                </c:pt>
                <c:pt idx="2147" formatCode="General">
                  <c:v>0.95736217499999998</c:v>
                </c:pt>
                <c:pt idx="2148" formatCode="General">
                  <c:v>0.95739149999999995</c:v>
                </c:pt>
                <c:pt idx="2149" formatCode="General">
                  <c:v>0.95742088599999997</c:v>
                </c:pt>
                <c:pt idx="2150" formatCode="General">
                  <c:v>0.95745038999999998</c:v>
                </c:pt>
                <c:pt idx="2151" formatCode="General">
                  <c:v>0.957479894</c:v>
                </c:pt>
                <c:pt idx="2152" formatCode="General">
                  <c:v>0.95750951799999995</c:v>
                </c:pt>
                <c:pt idx="2153" formatCode="General">
                  <c:v>0.95753914100000004</c:v>
                </c:pt>
                <c:pt idx="2154" formatCode="General">
                  <c:v>0.95756876499999999</c:v>
                </c:pt>
                <c:pt idx="2155" formatCode="General">
                  <c:v>0.95759844800000005</c:v>
                </c:pt>
                <c:pt idx="2156" formatCode="General">
                  <c:v>0.95762813099999999</c:v>
                </c:pt>
                <c:pt idx="2157" formatCode="General">
                  <c:v>0.95765787400000002</c:v>
                </c:pt>
                <c:pt idx="2158" formatCode="General">
                  <c:v>0.95768755699999997</c:v>
                </c:pt>
                <c:pt idx="2159" formatCode="General">
                  <c:v>0.95771724000000003</c:v>
                </c:pt>
                <c:pt idx="2160" formatCode="General">
                  <c:v>0.957746863</c:v>
                </c:pt>
                <c:pt idx="2161" formatCode="General">
                  <c:v>0.95777648699999995</c:v>
                </c:pt>
                <c:pt idx="2162" formatCode="General">
                  <c:v>0.95780611000000004</c:v>
                </c:pt>
                <c:pt idx="2163" formatCode="General">
                  <c:v>0.95783567400000003</c:v>
                </c:pt>
                <c:pt idx="2164" formatCode="General">
                  <c:v>0.95786523800000001</c:v>
                </c:pt>
                <c:pt idx="2165" formatCode="General">
                  <c:v>0.95789474200000002</c:v>
                </c:pt>
                <c:pt idx="2166" formatCode="General">
                  <c:v>0.95792418700000004</c:v>
                </c:pt>
                <c:pt idx="2167" formatCode="General">
                  <c:v>0.95795357199999998</c:v>
                </c:pt>
                <c:pt idx="2168" formatCode="General">
                  <c:v>0.95798295700000002</c:v>
                </c:pt>
                <c:pt idx="2169" formatCode="General">
                  <c:v>0.95801228299999996</c:v>
                </c:pt>
                <c:pt idx="2170" formatCode="General">
                  <c:v>0.95804160800000004</c:v>
                </c:pt>
                <c:pt idx="2171" formatCode="General">
                  <c:v>0.95807081500000002</c:v>
                </c:pt>
                <c:pt idx="2172" formatCode="General">
                  <c:v>0.95810002100000002</c:v>
                </c:pt>
                <c:pt idx="2173" formatCode="General">
                  <c:v>0.95812916800000003</c:v>
                </c:pt>
                <c:pt idx="2174" formatCode="General">
                  <c:v>0.95815831399999996</c:v>
                </c:pt>
                <c:pt idx="2175" formatCode="General">
                  <c:v>0.95818740099999999</c:v>
                </c:pt>
                <c:pt idx="2176" formatCode="General">
                  <c:v>0.95821642900000004</c:v>
                </c:pt>
                <c:pt idx="2177" formatCode="General">
                  <c:v>0.958245397</c:v>
                </c:pt>
                <c:pt idx="2178" formatCode="General">
                  <c:v>0.95827436399999999</c:v>
                </c:pt>
                <c:pt idx="2179" formatCode="General">
                  <c:v>0.95830327299999996</c:v>
                </c:pt>
                <c:pt idx="2180" formatCode="General">
                  <c:v>0.95833218099999995</c:v>
                </c:pt>
                <c:pt idx="2181" formatCode="General">
                  <c:v>0.95836096999999998</c:v>
                </c:pt>
                <c:pt idx="2182" formatCode="General">
                  <c:v>0.95838975900000001</c:v>
                </c:pt>
                <c:pt idx="2183" formatCode="General">
                  <c:v>0.95841854800000004</c:v>
                </c:pt>
                <c:pt idx="2184" formatCode="General">
                  <c:v>0.95844721799999999</c:v>
                </c:pt>
                <c:pt idx="2185" formatCode="General">
                  <c:v>0.95847588800000005</c:v>
                </c:pt>
                <c:pt idx="2186" formatCode="General">
                  <c:v>0.95850449800000004</c:v>
                </c:pt>
                <c:pt idx="2187" formatCode="General">
                  <c:v>0.95853298899999995</c:v>
                </c:pt>
                <c:pt idx="2188" formatCode="General">
                  <c:v>0.95856147999999997</c:v>
                </c:pt>
                <c:pt idx="2189" formatCode="General">
                  <c:v>0.95858991100000002</c:v>
                </c:pt>
                <c:pt idx="2190" formatCode="General">
                  <c:v>0.95861828299999996</c:v>
                </c:pt>
                <c:pt idx="2191" formatCode="General">
                  <c:v>0.95864653600000005</c:v>
                </c:pt>
                <c:pt idx="2192" formatCode="General">
                  <c:v>0.95867472899999995</c:v>
                </c:pt>
                <c:pt idx="2193" formatCode="General">
                  <c:v>0.95870286199999999</c:v>
                </c:pt>
                <c:pt idx="2194" formatCode="General">
                  <c:v>0.95873093600000003</c:v>
                </c:pt>
                <c:pt idx="2195" formatCode="General">
                  <c:v>0.958758891</c:v>
                </c:pt>
                <c:pt idx="2196" formatCode="General">
                  <c:v>0.95878672600000003</c:v>
                </c:pt>
                <c:pt idx="2197" formatCode="General">
                  <c:v>0.95881450199999996</c:v>
                </c:pt>
                <c:pt idx="2198" formatCode="General">
                  <c:v>0.95884215799999994</c:v>
                </c:pt>
                <c:pt idx="2199" formatCode="General">
                  <c:v>0.95886969600000005</c:v>
                </c:pt>
                <c:pt idx="2200" formatCode="General">
                  <c:v>0.95889711399999999</c:v>
                </c:pt>
                <c:pt idx="2201" formatCode="General">
                  <c:v>0.95892441299999998</c:v>
                </c:pt>
                <c:pt idx="2202" formatCode="General">
                  <c:v>0.95895165199999999</c:v>
                </c:pt>
                <c:pt idx="2203" formatCode="General">
                  <c:v>0.95897871300000004</c:v>
                </c:pt>
                <c:pt idx="2204" formatCode="General">
                  <c:v>0.95900565400000004</c:v>
                </c:pt>
                <c:pt idx="2205" formatCode="General">
                  <c:v>0.95903247599999997</c:v>
                </c:pt>
                <c:pt idx="2206" formatCode="General">
                  <c:v>0.95905917900000004</c:v>
                </c:pt>
                <c:pt idx="2207" formatCode="General">
                  <c:v>0.95908576300000004</c:v>
                </c:pt>
                <c:pt idx="2208" formatCode="General">
                  <c:v>0.95911216700000002</c:v>
                </c:pt>
                <c:pt idx="2209" formatCode="General">
                  <c:v>0.959138453</c:v>
                </c:pt>
                <c:pt idx="2210" formatCode="General">
                  <c:v>0.95916461900000005</c:v>
                </c:pt>
                <c:pt idx="2211" formatCode="General">
                  <c:v>0.95919060700000003</c:v>
                </c:pt>
                <c:pt idx="2212" formatCode="General">
                  <c:v>0.95921647499999996</c:v>
                </c:pt>
                <c:pt idx="2213" formatCode="General">
                  <c:v>0.959242225</c:v>
                </c:pt>
                <c:pt idx="2214" formatCode="General">
                  <c:v>0.95926779500000003</c:v>
                </c:pt>
                <c:pt idx="2215" formatCode="General">
                  <c:v>0.95929324599999999</c:v>
                </c:pt>
                <c:pt idx="2216" formatCode="General">
                  <c:v>0.95931857799999998</c:v>
                </c:pt>
                <c:pt idx="2217" formatCode="General">
                  <c:v>0.95934373100000003</c:v>
                </c:pt>
                <c:pt idx="2218" formatCode="General">
                  <c:v>0.95936876500000001</c:v>
                </c:pt>
                <c:pt idx="2219" formatCode="General">
                  <c:v>0.95939368000000003</c:v>
                </c:pt>
                <c:pt idx="2220" formatCode="General">
                  <c:v>0.959418416</c:v>
                </c:pt>
                <c:pt idx="2221" formatCode="General">
                  <c:v>0.959443092</c:v>
                </c:pt>
                <c:pt idx="2222" formatCode="General">
                  <c:v>0.95946759000000004</c:v>
                </c:pt>
                <c:pt idx="2223" formatCode="General">
                  <c:v>0.959492028</c:v>
                </c:pt>
                <c:pt idx="2224" formatCode="General">
                  <c:v>0.95951634600000002</c:v>
                </c:pt>
                <c:pt idx="2225" formatCode="General">
                  <c:v>0.95954048599999997</c:v>
                </c:pt>
                <c:pt idx="2226" formatCode="General">
                  <c:v>0.95956462600000003</c:v>
                </c:pt>
                <c:pt idx="2227" formatCode="General">
                  <c:v>0.95958858700000005</c:v>
                </c:pt>
                <c:pt idx="2228" formatCode="General">
                  <c:v>0.95961248899999996</c:v>
                </c:pt>
                <c:pt idx="2229" formatCode="General">
                  <c:v>0.95963633100000001</c:v>
                </c:pt>
                <c:pt idx="2230" formatCode="General">
                  <c:v>0.95966011299999998</c:v>
                </c:pt>
                <c:pt idx="2231" formatCode="General">
                  <c:v>0.95968383599999996</c:v>
                </c:pt>
                <c:pt idx="2232" formatCode="General">
                  <c:v>0.95970749899999996</c:v>
                </c:pt>
                <c:pt idx="2233" formatCode="General">
                  <c:v>0.959731102</c:v>
                </c:pt>
                <c:pt idx="2234" formatCode="General">
                  <c:v>0.95975470500000004</c:v>
                </c:pt>
                <c:pt idx="2235" formatCode="General">
                  <c:v>0.95977830900000005</c:v>
                </c:pt>
                <c:pt idx="2236" formatCode="General">
                  <c:v>0.95980191199999998</c:v>
                </c:pt>
                <c:pt idx="2237" formatCode="General">
                  <c:v>0.95982551599999999</c:v>
                </c:pt>
                <c:pt idx="2238" formatCode="General">
                  <c:v>0.959849179</c:v>
                </c:pt>
                <c:pt idx="2239" formatCode="General">
                  <c:v>0.959872842</c:v>
                </c:pt>
                <c:pt idx="2240" formatCode="General">
                  <c:v>0.95989656400000001</c:v>
                </c:pt>
                <c:pt idx="2241" formatCode="General">
                  <c:v>0.95992034699999995</c:v>
                </c:pt>
                <c:pt idx="2242" formatCode="General">
                  <c:v>0.959944189</c:v>
                </c:pt>
                <c:pt idx="2243" formatCode="General">
                  <c:v>0.95996815000000002</c:v>
                </c:pt>
                <c:pt idx="2244" formatCode="General">
                  <c:v>0.95999217000000003</c:v>
                </c:pt>
                <c:pt idx="2245" formatCode="General">
                  <c:v>0.96001630999999998</c:v>
                </c:pt>
                <c:pt idx="2246" formatCode="General">
                  <c:v>0.96004056900000001</c:v>
                </c:pt>
                <c:pt idx="2247" formatCode="General">
                  <c:v>0.96006494799999997</c:v>
                </c:pt>
                <c:pt idx="2248" formatCode="General">
                  <c:v>0.96008950500000001</c:v>
                </c:pt>
                <c:pt idx="2249" formatCode="General">
                  <c:v>0.96011418100000001</c:v>
                </c:pt>
                <c:pt idx="2250" formatCode="General">
                  <c:v>0.96013897699999995</c:v>
                </c:pt>
                <c:pt idx="2251" formatCode="General">
                  <c:v>0.96016395099999996</c:v>
                </c:pt>
                <c:pt idx="2252" formatCode="General">
                  <c:v>0.96018910400000002</c:v>
                </c:pt>
                <c:pt idx="2253" formatCode="General">
                  <c:v>0.960214436</c:v>
                </c:pt>
                <c:pt idx="2254" formatCode="General">
                  <c:v>0.96023988699999996</c:v>
                </c:pt>
                <c:pt idx="2255" formatCode="General">
                  <c:v>0.96026551699999996</c:v>
                </c:pt>
                <c:pt idx="2256" formatCode="General">
                  <c:v>0.96029126600000003</c:v>
                </c:pt>
                <c:pt idx="2257" formatCode="General">
                  <c:v>0.96031725400000001</c:v>
                </c:pt>
                <c:pt idx="2258" formatCode="General">
                  <c:v>0.96034336099999995</c:v>
                </c:pt>
                <c:pt idx="2259" formatCode="General">
                  <c:v>0.96036958699999997</c:v>
                </c:pt>
                <c:pt idx="2260" formatCode="General">
                  <c:v>0.96039605100000003</c:v>
                </c:pt>
                <c:pt idx="2261" formatCode="General">
                  <c:v>0.96042257499999995</c:v>
                </c:pt>
                <c:pt idx="2262" formatCode="General">
                  <c:v>0.96044927800000002</c:v>
                </c:pt>
                <c:pt idx="2263" formatCode="General">
                  <c:v>0.96047610000000005</c:v>
                </c:pt>
                <c:pt idx="2264" formatCode="General">
                  <c:v>0.96050298199999995</c:v>
                </c:pt>
                <c:pt idx="2265" formatCode="General">
                  <c:v>0.960530043</c:v>
                </c:pt>
                <c:pt idx="2266" formatCode="General">
                  <c:v>0.96055716300000005</c:v>
                </c:pt>
                <c:pt idx="2267" formatCode="General">
                  <c:v>0.96058434199999998</c:v>
                </c:pt>
                <c:pt idx="2268" formatCode="General">
                  <c:v>0.96061164099999996</c:v>
                </c:pt>
                <c:pt idx="2269" formatCode="General">
                  <c:v>0.96063894000000005</c:v>
                </c:pt>
                <c:pt idx="2270" formatCode="General">
                  <c:v>0.960666299</c:v>
                </c:pt>
                <c:pt idx="2271" formatCode="General">
                  <c:v>0.96069365699999998</c:v>
                </c:pt>
                <c:pt idx="2272" formatCode="General">
                  <c:v>0.96072101600000004</c:v>
                </c:pt>
                <c:pt idx="2273" formatCode="General">
                  <c:v>0.96074843399999998</c:v>
                </c:pt>
                <c:pt idx="2274" formatCode="General">
                  <c:v>0.96077579300000004</c:v>
                </c:pt>
                <c:pt idx="2275" formatCode="General">
                  <c:v>0.96080309200000003</c:v>
                </c:pt>
                <c:pt idx="2276" formatCode="General">
                  <c:v>0.96083033100000004</c:v>
                </c:pt>
                <c:pt idx="2277" formatCode="General">
                  <c:v>0.96085751100000005</c:v>
                </c:pt>
                <c:pt idx="2278" formatCode="General">
                  <c:v>0.96088457100000002</c:v>
                </c:pt>
                <c:pt idx="2279" formatCode="General">
                  <c:v>0.96091157199999999</c:v>
                </c:pt>
                <c:pt idx="2280" formatCode="General">
                  <c:v>0.960938454</c:v>
                </c:pt>
                <c:pt idx="2281" formatCode="General">
                  <c:v>0.96096515699999996</c:v>
                </c:pt>
                <c:pt idx="2282" formatCode="General">
                  <c:v>0.96099173999999998</c:v>
                </c:pt>
                <c:pt idx="2283" formatCode="General">
                  <c:v>0.96101814500000005</c:v>
                </c:pt>
                <c:pt idx="2284" formatCode="General">
                  <c:v>0.96104437099999995</c:v>
                </c:pt>
                <c:pt idx="2285" formatCode="General">
                  <c:v>0.96107035900000004</c:v>
                </c:pt>
                <c:pt idx="2286" formatCode="General">
                  <c:v>0.96109616799999997</c:v>
                </c:pt>
                <c:pt idx="2287" formatCode="General">
                  <c:v>0.96112179799999997</c:v>
                </c:pt>
                <c:pt idx="2288" formatCode="General">
                  <c:v>0.96114718899999996</c:v>
                </c:pt>
                <c:pt idx="2289" formatCode="General">
                  <c:v>0.96117228300000002</c:v>
                </c:pt>
                <c:pt idx="2290" formatCode="General">
                  <c:v>0.96119713799999995</c:v>
                </c:pt>
                <c:pt idx="2291" formatCode="General">
                  <c:v>0.96122175499999996</c:v>
                </c:pt>
                <c:pt idx="2292" formatCode="General">
                  <c:v>0.96124613299999995</c:v>
                </c:pt>
                <c:pt idx="2293" formatCode="General">
                  <c:v>0.96127015400000004</c:v>
                </c:pt>
                <c:pt idx="2294" formatCode="General">
                  <c:v>0.96129399500000001</c:v>
                </c:pt>
                <c:pt idx="2295" formatCode="General">
                  <c:v>0.96131747999999995</c:v>
                </c:pt>
                <c:pt idx="2296" formatCode="General">
                  <c:v>0.96134066600000001</c:v>
                </c:pt>
                <c:pt idx="2297" formatCode="General">
                  <c:v>0.96136361400000003</c:v>
                </c:pt>
                <c:pt idx="2298" formatCode="General">
                  <c:v>0.96138620399999997</c:v>
                </c:pt>
                <c:pt idx="2299" formatCode="General">
                  <c:v>0.96140855599999997</c:v>
                </c:pt>
                <c:pt idx="2300" formatCode="General">
                  <c:v>0.96143060899999999</c:v>
                </c:pt>
                <c:pt idx="2301" formatCode="General">
                  <c:v>0.96145236499999998</c:v>
                </c:pt>
                <c:pt idx="2302" formatCode="General">
                  <c:v>0.96147382299999995</c:v>
                </c:pt>
                <c:pt idx="2303" formatCode="General">
                  <c:v>0.96149498200000005</c:v>
                </c:pt>
                <c:pt idx="2304" formatCode="General">
                  <c:v>0.96151596299999997</c:v>
                </c:pt>
                <c:pt idx="2305" formatCode="General">
                  <c:v>0.96153658600000003</c:v>
                </c:pt>
                <c:pt idx="2306" formatCode="General">
                  <c:v>0.96155703100000001</c:v>
                </c:pt>
                <c:pt idx="2307" formatCode="General">
                  <c:v>0.96157717700000001</c:v>
                </c:pt>
                <c:pt idx="2308" formatCode="General">
                  <c:v>0.96159708499999996</c:v>
                </c:pt>
                <c:pt idx="2309" formatCode="General">
                  <c:v>0.96161681399999999</c:v>
                </c:pt>
                <c:pt idx="2310" formatCode="General">
                  <c:v>0.96163630499999997</c:v>
                </c:pt>
                <c:pt idx="2311" formatCode="General">
                  <c:v>0.96165561700000002</c:v>
                </c:pt>
                <c:pt idx="2312" formatCode="General">
                  <c:v>0.96167475000000002</c:v>
                </c:pt>
                <c:pt idx="2313" formatCode="General">
                  <c:v>0.96169370399999998</c:v>
                </c:pt>
                <c:pt idx="2314" formatCode="General">
                  <c:v>0.96171253899999998</c:v>
                </c:pt>
                <c:pt idx="2315" formatCode="General">
                  <c:v>0.96173125500000001</c:v>
                </c:pt>
                <c:pt idx="2316" formatCode="General">
                  <c:v>0.96174979199999999</c:v>
                </c:pt>
                <c:pt idx="2317" formatCode="General">
                  <c:v>0.96176826999999998</c:v>
                </c:pt>
                <c:pt idx="2318" formatCode="General">
                  <c:v>0.96178662800000003</c:v>
                </c:pt>
                <c:pt idx="2319" formatCode="General">
                  <c:v>0.96180498599999997</c:v>
                </c:pt>
                <c:pt idx="2320" formatCode="General">
                  <c:v>0.96182322499999995</c:v>
                </c:pt>
                <c:pt idx="2321" formatCode="General">
                  <c:v>0.96184146400000003</c:v>
                </c:pt>
                <c:pt idx="2322" formatCode="General">
                  <c:v>0.96185970300000001</c:v>
                </c:pt>
                <c:pt idx="2323" formatCode="General">
                  <c:v>0.96187788200000002</c:v>
                </c:pt>
                <c:pt idx="2324" formatCode="General">
                  <c:v>0.96189612199999996</c:v>
                </c:pt>
                <c:pt idx="2325" formatCode="General">
                  <c:v>0.96191436100000005</c:v>
                </c:pt>
                <c:pt idx="2326" formatCode="General">
                  <c:v>0.96193260000000003</c:v>
                </c:pt>
                <c:pt idx="2327" formatCode="General">
                  <c:v>0.961950898</c:v>
                </c:pt>
                <c:pt idx="2328" formatCode="General">
                  <c:v>0.96196931600000002</c:v>
                </c:pt>
                <c:pt idx="2329" formatCode="General">
                  <c:v>0.96198773400000004</c:v>
                </c:pt>
                <c:pt idx="2330" formatCode="General">
                  <c:v>0.96200627100000002</c:v>
                </c:pt>
                <c:pt idx="2331" formatCode="General">
                  <c:v>0.96202486799999998</c:v>
                </c:pt>
                <c:pt idx="2332" formatCode="General">
                  <c:v>0.96204352400000004</c:v>
                </c:pt>
                <c:pt idx="2333" formatCode="General">
                  <c:v>0.96206229899999995</c:v>
                </c:pt>
                <c:pt idx="2334" formatCode="General">
                  <c:v>0.96208119400000003</c:v>
                </c:pt>
                <c:pt idx="2335" formatCode="General">
                  <c:v>0.96210020799999996</c:v>
                </c:pt>
                <c:pt idx="2336" formatCode="General">
                  <c:v>0.96211928099999999</c:v>
                </c:pt>
                <c:pt idx="2337" formatCode="General">
                  <c:v>0.96213853400000005</c:v>
                </c:pt>
                <c:pt idx="2338" formatCode="General">
                  <c:v>0.96215784500000001</c:v>
                </c:pt>
                <c:pt idx="2339" formatCode="General">
                  <c:v>0.962177277</c:v>
                </c:pt>
                <c:pt idx="2340" formatCode="General">
                  <c:v>0.96219682699999998</c:v>
                </c:pt>
                <c:pt idx="2341" formatCode="General">
                  <c:v>0.96221649600000003</c:v>
                </c:pt>
                <c:pt idx="2342" formatCode="General">
                  <c:v>0.96223622600000003</c:v>
                </c:pt>
                <c:pt idx="2343" formatCode="General">
                  <c:v>0.96225607400000002</c:v>
                </c:pt>
                <c:pt idx="2344" formatCode="General">
                  <c:v>0.96227604200000005</c:v>
                </c:pt>
                <c:pt idx="2345" formatCode="General">
                  <c:v>0.96229606899999998</c:v>
                </c:pt>
                <c:pt idx="2346" formatCode="General">
                  <c:v>0.96231615500000001</c:v>
                </c:pt>
                <c:pt idx="2347" formatCode="General">
                  <c:v>0.96233636099999997</c:v>
                </c:pt>
                <c:pt idx="2348" formatCode="General">
                  <c:v>0.96235662700000002</c:v>
                </c:pt>
                <c:pt idx="2349" formatCode="General">
                  <c:v>0.96237689299999996</c:v>
                </c:pt>
                <c:pt idx="2350" formatCode="General">
                  <c:v>0.962397277</c:v>
                </c:pt>
                <c:pt idx="2351" formatCode="General">
                  <c:v>0.96241766200000001</c:v>
                </c:pt>
                <c:pt idx="2352" formatCode="General">
                  <c:v>0.96243810699999999</c:v>
                </c:pt>
                <c:pt idx="2353" formatCode="General">
                  <c:v>0.96245849100000003</c:v>
                </c:pt>
                <c:pt idx="2354" formatCode="General">
                  <c:v>0.96247893600000001</c:v>
                </c:pt>
                <c:pt idx="2355" formatCode="General">
                  <c:v>0.96249938000000002</c:v>
                </c:pt>
                <c:pt idx="2356" formatCode="General">
                  <c:v>0.962519825</c:v>
                </c:pt>
                <c:pt idx="2357" formatCode="General">
                  <c:v>0.96254020900000004</c:v>
                </c:pt>
                <c:pt idx="2358" formatCode="General">
                  <c:v>0.96256059400000005</c:v>
                </c:pt>
                <c:pt idx="2359" formatCode="General">
                  <c:v>0.96258091899999998</c:v>
                </c:pt>
                <c:pt idx="2360" formatCode="General">
                  <c:v>0.96260112499999995</c:v>
                </c:pt>
                <c:pt idx="2361" formatCode="General">
                  <c:v>0.96262133100000002</c:v>
                </c:pt>
                <c:pt idx="2362" formatCode="General">
                  <c:v>0.96264141800000003</c:v>
                </c:pt>
                <c:pt idx="2363" formatCode="General">
                  <c:v>0.96266144499999995</c:v>
                </c:pt>
                <c:pt idx="2364" formatCode="General">
                  <c:v>0.96268135300000002</c:v>
                </c:pt>
                <c:pt idx="2365" formatCode="General">
                  <c:v>0.96270114200000001</c:v>
                </c:pt>
                <c:pt idx="2366" formatCode="General">
                  <c:v>0.96272081099999995</c:v>
                </c:pt>
                <c:pt idx="2367" formatCode="General">
                  <c:v>0.96274030200000005</c:v>
                </c:pt>
                <c:pt idx="2368" formatCode="General">
                  <c:v>0.96275973299999995</c:v>
                </c:pt>
                <c:pt idx="2369" formatCode="General">
                  <c:v>0.962778986</c:v>
                </c:pt>
                <c:pt idx="2370" formatCode="General">
                  <c:v>0.96279805900000004</c:v>
                </c:pt>
                <c:pt idx="2371" formatCode="General">
                  <c:v>0.962817013</c:v>
                </c:pt>
                <c:pt idx="2372" formatCode="General">
                  <c:v>0.962835789</c:v>
                </c:pt>
                <c:pt idx="2373" formatCode="General">
                  <c:v>0.96285438499999998</c:v>
                </c:pt>
                <c:pt idx="2374" formatCode="General">
                  <c:v>0.96287286299999997</c:v>
                </c:pt>
                <c:pt idx="2375" formatCode="General">
                  <c:v>0.96289110200000005</c:v>
                </c:pt>
                <c:pt idx="2376" formatCode="General">
                  <c:v>0.96290916199999999</c:v>
                </c:pt>
                <c:pt idx="2377" formatCode="General">
                  <c:v>0.96292710299999995</c:v>
                </c:pt>
                <c:pt idx="2378" formatCode="General">
                  <c:v>0.96294480599999999</c:v>
                </c:pt>
                <c:pt idx="2379" formatCode="General">
                  <c:v>0.96296238899999997</c:v>
                </c:pt>
                <c:pt idx="2380" formatCode="General">
                  <c:v>0.96297973400000003</c:v>
                </c:pt>
                <c:pt idx="2381" formatCode="General">
                  <c:v>0.96299696000000001</c:v>
                </c:pt>
                <c:pt idx="2382" formatCode="General">
                  <c:v>0.96301394699999998</c:v>
                </c:pt>
                <c:pt idx="2383" formatCode="General">
                  <c:v>0.96303081499999998</c:v>
                </c:pt>
                <c:pt idx="2384" formatCode="General">
                  <c:v>0.96304750400000005</c:v>
                </c:pt>
                <c:pt idx="2385" formatCode="General">
                  <c:v>0.96306401500000005</c:v>
                </c:pt>
                <c:pt idx="2386" formatCode="General">
                  <c:v>0.963080406</c:v>
                </c:pt>
                <c:pt idx="2387" formatCode="General">
                  <c:v>0.96309667799999998</c:v>
                </c:pt>
                <c:pt idx="2388" formatCode="General">
                  <c:v>0.96311271200000004</c:v>
                </c:pt>
                <c:pt idx="2389" formatCode="General">
                  <c:v>0.96312868600000001</c:v>
                </c:pt>
                <c:pt idx="2390" formatCode="General">
                  <c:v>0.96314448100000005</c:v>
                </c:pt>
                <c:pt idx="2391" formatCode="General">
                  <c:v>0.96316021699999999</c:v>
                </c:pt>
                <c:pt idx="2392" formatCode="General">
                  <c:v>0.96317577399999998</c:v>
                </c:pt>
                <c:pt idx="2393" formatCode="General">
                  <c:v>0.96319127100000002</c:v>
                </c:pt>
                <c:pt idx="2394" formatCode="General">
                  <c:v>0.96320664899999997</c:v>
                </c:pt>
                <c:pt idx="2395" formatCode="General">
                  <c:v>0.96322190799999996</c:v>
                </c:pt>
                <c:pt idx="2396" formatCode="General">
                  <c:v>0.96323704700000001</c:v>
                </c:pt>
                <c:pt idx="2397" formatCode="General">
                  <c:v>0.96325218700000004</c:v>
                </c:pt>
                <c:pt idx="2398" formatCode="General">
                  <c:v>0.96326720700000001</c:v>
                </c:pt>
                <c:pt idx="2399" formatCode="General">
                  <c:v>0.96328216799999999</c:v>
                </c:pt>
                <c:pt idx="2400" formatCode="General">
                  <c:v>0.96329700900000004</c:v>
                </c:pt>
                <c:pt idx="2401" formatCode="General">
                  <c:v>0.96331185100000005</c:v>
                </c:pt>
                <c:pt idx="2402" formatCode="General">
                  <c:v>0.96332663299999999</c:v>
                </c:pt>
                <c:pt idx="2403" formatCode="General">
                  <c:v>0.96334135499999995</c:v>
                </c:pt>
                <c:pt idx="2404" formatCode="General">
                  <c:v>0.96335601800000004</c:v>
                </c:pt>
                <c:pt idx="2405" formatCode="General">
                  <c:v>0.96337068100000001</c:v>
                </c:pt>
                <c:pt idx="2406" formatCode="General">
                  <c:v>0.96338522400000004</c:v>
                </c:pt>
                <c:pt idx="2407" formatCode="General">
                  <c:v>0.96339982700000004</c:v>
                </c:pt>
                <c:pt idx="2408" formatCode="General">
                  <c:v>0.96341431099999997</c:v>
                </c:pt>
                <c:pt idx="2409" formatCode="General">
                  <c:v>0.963428795</c:v>
                </c:pt>
                <c:pt idx="2410" formatCode="General">
                  <c:v>0.96344322000000004</c:v>
                </c:pt>
                <c:pt idx="2411" formatCode="General">
                  <c:v>0.963457644</c:v>
                </c:pt>
                <c:pt idx="2412" formatCode="General">
                  <c:v>0.96347200899999996</c:v>
                </c:pt>
                <c:pt idx="2413" formatCode="General">
                  <c:v>0.96348637299999995</c:v>
                </c:pt>
                <c:pt idx="2414" formatCode="General">
                  <c:v>0.96350067900000003</c:v>
                </c:pt>
                <c:pt idx="2415" formatCode="General">
                  <c:v>0.96351492400000005</c:v>
                </c:pt>
                <c:pt idx="2416" formatCode="General">
                  <c:v>0.96352917000000005</c:v>
                </c:pt>
                <c:pt idx="2417" formatCode="General">
                  <c:v>0.96354335499999999</c:v>
                </c:pt>
                <c:pt idx="2418" formatCode="General">
                  <c:v>0.96355748200000002</c:v>
                </c:pt>
                <c:pt idx="2419" formatCode="General">
                  <c:v>0.963571548</c:v>
                </c:pt>
                <c:pt idx="2420" formatCode="General">
                  <c:v>0.96358561499999995</c:v>
                </c:pt>
                <c:pt idx="2421" formatCode="General">
                  <c:v>0.96359956300000005</c:v>
                </c:pt>
                <c:pt idx="2422" formatCode="General">
                  <c:v>0.96361350999999995</c:v>
                </c:pt>
                <c:pt idx="2423" formatCode="General">
                  <c:v>0.963627338</c:v>
                </c:pt>
                <c:pt idx="2424" formatCode="General">
                  <c:v>0.96364110700000005</c:v>
                </c:pt>
                <c:pt idx="2425" formatCode="General">
                  <c:v>0.96365481600000003</c:v>
                </c:pt>
                <c:pt idx="2426" formatCode="General">
                  <c:v>0.963668466</c:v>
                </c:pt>
                <c:pt idx="2427" formatCode="General">
                  <c:v>0.96368199600000004</c:v>
                </c:pt>
                <c:pt idx="2428" formatCode="General">
                  <c:v>0.96369546699999997</c:v>
                </c:pt>
                <c:pt idx="2429" formatCode="General">
                  <c:v>0.96370887800000005</c:v>
                </c:pt>
                <c:pt idx="2430" formatCode="General">
                  <c:v>0.96372210999999997</c:v>
                </c:pt>
                <c:pt idx="2431" formatCode="General">
                  <c:v>0.96373528200000003</c:v>
                </c:pt>
                <c:pt idx="2432" formatCode="General">
                  <c:v>0.96374839499999998</c:v>
                </c:pt>
                <c:pt idx="2433" formatCode="General">
                  <c:v>0.96376132999999997</c:v>
                </c:pt>
                <c:pt idx="2434" formatCode="General">
                  <c:v>0.96377420400000002</c:v>
                </c:pt>
                <c:pt idx="2435" formatCode="General">
                  <c:v>0.96378695999999997</c:v>
                </c:pt>
                <c:pt idx="2436" formatCode="General">
                  <c:v>0.96379953600000001</c:v>
                </c:pt>
                <c:pt idx="2437" formatCode="General">
                  <c:v>0.96381205299999995</c:v>
                </c:pt>
                <c:pt idx="2438" formatCode="General">
                  <c:v>0.96382445100000003</c:v>
                </c:pt>
                <c:pt idx="2439" formatCode="General">
                  <c:v>0.96383666999999995</c:v>
                </c:pt>
                <c:pt idx="2440" formatCode="General">
                  <c:v>0.96384882900000002</c:v>
                </c:pt>
                <c:pt idx="2441" formatCode="General">
                  <c:v>0.96386081000000001</c:v>
                </c:pt>
                <c:pt idx="2442" formatCode="General">
                  <c:v>0.96387267099999996</c:v>
                </c:pt>
                <c:pt idx="2443" formatCode="General">
                  <c:v>0.96388441300000005</c:v>
                </c:pt>
                <c:pt idx="2444" formatCode="General">
                  <c:v>0.96389603599999996</c:v>
                </c:pt>
                <c:pt idx="2445" formatCode="General">
                  <c:v>0.96390754000000001</c:v>
                </c:pt>
                <c:pt idx="2446" formatCode="General">
                  <c:v>0.96391892400000001</c:v>
                </c:pt>
                <c:pt idx="2447" formatCode="General">
                  <c:v>0.96393013000000005</c:v>
                </c:pt>
                <c:pt idx="2448" formatCode="General">
                  <c:v>0.96394127600000001</c:v>
                </c:pt>
                <c:pt idx="2449" formatCode="General">
                  <c:v>0.96395230300000001</c:v>
                </c:pt>
                <c:pt idx="2450" formatCode="General">
                  <c:v>0.96396321100000004</c:v>
                </c:pt>
                <c:pt idx="2451" formatCode="General">
                  <c:v>0.96397399900000003</c:v>
                </c:pt>
                <c:pt idx="2452" formatCode="General">
                  <c:v>0.96398472800000001</c:v>
                </c:pt>
                <c:pt idx="2453" formatCode="General">
                  <c:v>0.96399533699999995</c:v>
                </c:pt>
                <c:pt idx="2454" formatCode="General">
                  <c:v>0.96400582800000001</c:v>
                </c:pt>
                <c:pt idx="2455" formatCode="General">
                  <c:v>0.96401625899999999</c:v>
                </c:pt>
                <c:pt idx="2456" formatCode="General">
                  <c:v>0.96402663</c:v>
                </c:pt>
                <c:pt idx="2457" formatCode="General">
                  <c:v>0.96403688200000004</c:v>
                </c:pt>
                <c:pt idx="2458" formatCode="General">
                  <c:v>0.96404713399999997</c:v>
                </c:pt>
                <c:pt idx="2459" formatCode="General">
                  <c:v>0.96405732600000005</c:v>
                </c:pt>
                <c:pt idx="2460" formatCode="General">
                  <c:v>0.96406740000000002</c:v>
                </c:pt>
                <c:pt idx="2461" formatCode="General">
                  <c:v>0.96407753200000001</c:v>
                </c:pt>
                <c:pt idx="2462" formatCode="General">
                  <c:v>0.96408754600000002</c:v>
                </c:pt>
                <c:pt idx="2463" formatCode="General">
                  <c:v>0.96409755900000005</c:v>
                </c:pt>
                <c:pt idx="2464" formatCode="General">
                  <c:v>0.96410757300000005</c:v>
                </c:pt>
                <c:pt idx="2465" formatCode="General">
                  <c:v>0.96411758700000005</c:v>
                </c:pt>
                <c:pt idx="2466" formatCode="General">
                  <c:v>0.96412754099999998</c:v>
                </c:pt>
                <c:pt idx="2467" formatCode="General">
                  <c:v>0.96413755400000001</c:v>
                </c:pt>
                <c:pt idx="2468" formatCode="General">
                  <c:v>0.96414756800000001</c:v>
                </c:pt>
                <c:pt idx="2469" formatCode="General">
                  <c:v>0.96415758100000004</c:v>
                </c:pt>
                <c:pt idx="2470" formatCode="General">
                  <c:v>0.96416759500000004</c:v>
                </c:pt>
                <c:pt idx="2471" formatCode="General">
                  <c:v>0.96417766800000004</c:v>
                </c:pt>
                <c:pt idx="2472" formatCode="General">
                  <c:v>0.96418774100000004</c:v>
                </c:pt>
                <c:pt idx="2473" formatCode="General">
                  <c:v>0.96419787400000001</c:v>
                </c:pt>
                <c:pt idx="2474" formatCode="General">
                  <c:v>0.96420800699999998</c:v>
                </c:pt>
                <c:pt idx="2475" formatCode="General">
                  <c:v>0.96421819900000005</c:v>
                </c:pt>
                <c:pt idx="2476" formatCode="General">
                  <c:v>0.96422845099999999</c:v>
                </c:pt>
                <c:pt idx="2477" formatCode="General">
                  <c:v>0.96423870300000003</c:v>
                </c:pt>
                <c:pt idx="2478" formatCode="General">
                  <c:v>0.96424901500000004</c:v>
                </c:pt>
                <c:pt idx="2479" formatCode="General">
                  <c:v>0.96425938600000005</c:v>
                </c:pt>
                <c:pt idx="2480" formatCode="General">
                  <c:v>0.96426975699999995</c:v>
                </c:pt>
                <c:pt idx="2481" formatCode="General">
                  <c:v>0.96428018800000004</c:v>
                </c:pt>
                <c:pt idx="2482" formatCode="General">
                  <c:v>0.96429067899999998</c:v>
                </c:pt>
                <c:pt idx="2483" formatCode="General">
                  <c:v>0.96430122900000004</c:v>
                </c:pt>
                <c:pt idx="2484" formatCode="General">
                  <c:v>0.96431171900000001</c:v>
                </c:pt>
                <c:pt idx="2485" formatCode="General">
                  <c:v>0.96432232900000003</c:v>
                </c:pt>
                <c:pt idx="2486" formatCode="General">
                  <c:v>0.96433287899999998</c:v>
                </c:pt>
                <c:pt idx="2487" formatCode="General">
                  <c:v>0.96434348800000003</c:v>
                </c:pt>
                <c:pt idx="2488" formatCode="General">
                  <c:v>0.96435409800000005</c:v>
                </c:pt>
                <c:pt idx="2489" formatCode="General">
                  <c:v>0.96436476699999996</c:v>
                </c:pt>
                <c:pt idx="2490" formatCode="General">
                  <c:v>0.96437537699999998</c:v>
                </c:pt>
                <c:pt idx="2491" formatCode="General">
                  <c:v>0.96438598600000003</c:v>
                </c:pt>
                <c:pt idx="2492" formatCode="General">
                  <c:v>0.96439659600000005</c:v>
                </c:pt>
                <c:pt idx="2493" formatCode="General">
                  <c:v>0.96440714599999999</c:v>
                </c:pt>
                <c:pt idx="2494" formatCode="General">
                  <c:v>0.96441769600000005</c:v>
                </c:pt>
                <c:pt idx="2495" formatCode="General">
                  <c:v>0.96442818600000002</c:v>
                </c:pt>
                <c:pt idx="2496" formatCode="General">
                  <c:v>0.964438617</c:v>
                </c:pt>
                <c:pt idx="2497" formatCode="General">
                  <c:v>0.96444904799999998</c:v>
                </c:pt>
                <c:pt idx="2498" formatCode="General">
                  <c:v>0.96445935999999999</c:v>
                </c:pt>
                <c:pt idx="2499" formatCode="General">
                  <c:v>0.96446961200000003</c:v>
                </c:pt>
                <c:pt idx="2500" formatCode="General">
                  <c:v>0.96447974400000003</c:v>
                </c:pt>
                <c:pt idx="2501" formatCode="General">
                  <c:v>0.964489818</c:v>
                </c:pt>
                <c:pt idx="2502" formatCode="General">
                  <c:v>0.96449977200000003</c:v>
                </c:pt>
                <c:pt idx="2503" formatCode="General">
                  <c:v>0.96450960600000002</c:v>
                </c:pt>
                <c:pt idx="2504" formatCode="General">
                  <c:v>0.96451938199999998</c:v>
                </c:pt>
                <c:pt idx="2505" formatCode="General">
                  <c:v>0.96452897800000004</c:v>
                </c:pt>
                <c:pt idx="2506" formatCode="General">
                  <c:v>0.96453839500000005</c:v>
                </c:pt>
                <c:pt idx="2507" formatCode="General">
                  <c:v>0.96454769399999996</c:v>
                </c:pt>
                <c:pt idx="2508" formatCode="General">
                  <c:v>0.96455687300000004</c:v>
                </c:pt>
                <c:pt idx="2509" formatCode="General">
                  <c:v>0.96456587299999996</c:v>
                </c:pt>
                <c:pt idx="2510" formatCode="General">
                  <c:v>0.96457469500000004</c:v>
                </c:pt>
                <c:pt idx="2511" formatCode="General">
                  <c:v>0.96458339699999995</c:v>
                </c:pt>
                <c:pt idx="2512" formatCode="General">
                  <c:v>0.96459186100000005</c:v>
                </c:pt>
                <c:pt idx="2513" formatCode="General">
                  <c:v>0.96460014599999999</c:v>
                </c:pt>
                <c:pt idx="2514" formatCode="General">
                  <c:v>0.96460831199999997</c:v>
                </c:pt>
                <c:pt idx="2515" formatCode="General">
                  <c:v>0.96461623900000004</c:v>
                </c:pt>
                <c:pt idx="2516" formatCode="General">
                  <c:v>0.96462398800000004</c:v>
                </c:pt>
                <c:pt idx="2517" formatCode="General">
                  <c:v>0.96463149800000003</c:v>
                </c:pt>
                <c:pt idx="2518" formatCode="General">
                  <c:v>0.96463888900000005</c:v>
                </c:pt>
                <c:pt idx="2519" formatCode="General">
                  <c:v>0.96464604099999995</c:v>
                </c:pt>
                <c:pt idx="2520" formatCode="General">
                  <c:v>0.964653015</c:v>
                </c:pt>
                <c:pt idx="2521" formatCode="General">
                  <c:v>0.96465981000000001</c:v>
                </c:pt>
                <c:pt idx="2522" formatCode="General">
                  <c:v>0.96466636699999997</c:v>
                </c:pt>
                <c:pt idx="2523" formatCode="General">
                  <c:v>0.96467280399999999</c:v>
                </c:pt>
                <c:pt idx="2524" formatCode="General">
                  <c:v>0.96467900299999998</c:v>
                </c:pt>
                <c:pt idx="2525" formatCode="General">
                  <c:v>0.96468502300000003</c:v>
                </c:pt>
                <c:pt idx="2526" formatCode="General">
                  <c:v>0.96469092400000001</c:v>
                </c:pt>
                <c:pt idx="2527" formatCode="General">
                  <c:v>0.96469658599999997</c:v>
                </c:pt>
                <c:pt idx="2528" formatCode="General">
                  <c:v>0.96470212899999996</c:v>
                </c:pt>
                <c:pt idx="2529" formatCode="General">
                  <c:v>0.964707553</c:v>
                </c:pt>
                <c:pt idx="2530" formatCode="General">
                  <c:v>0.96471279899999995</c:v>
                </c:pt>
                <c:pt idx="2531" formatCode="General">
                  <c:v>0.96471786500000001</c:v>
                </c:pt>
                <c:pt idx="2532" formatCode="General">
                  <c:v>0.96472287199999995</c:v>
                </c:pt>
                <c:pt idx="2533" formatCode="General">
                  <c:v>0.96472769999999997</c:v>
                </c:pt>
                <c:pt idx="2534" formatCode="General">
                  <c:v>0.96473240900000001</c:v>
                </c:pt>
                <c:pt idx="2535" formatCode="General">
                  <c:v>0.96473705799999998</c:v>
                </c:pt>
                <c:pt idx="2536" formatCode="General">
                  <c:v>0.96474158799999998</c:v>
                </c:pt>
                <c:pt idx="2537" formatCode="General">
                  <c:v>0.96474605800000002</c:v>
                </c:pt>
                <c:pt idx="2538" formatCode="General">
                  <c:v>0.96475040899999998</c:v>
                </c:pt>
                <c:pt idx="2539" formatCode="General">
                  <c:v>0.96475476000000004</c:v>
                </c:pt>
                <c:pt idx="2540" formatCode="General">
                  <c:v>0.96475899200000004</c:v>
                </c:pt>
                <c:pt idx="2541" formatCode="General">
                  <c:v>0.96476322400000003</c:v>
                </c:pt>
                <c:pt idx="2542" formatCode="General">
                  <c:v>0.96476739600000005</c:v>
                </c:pt>
                <c:pt idx="2543" formatCode="General">
                  <c:v>0.96477156900000005</c:v>
                </c:pt>
                <c:pt idx="2544" formatCode="General">
                  <c:v>0.96477574099999996</c:v>
                </c:pt>
                <c:pt idx="2545" formatCode="General">
                  <c:v>0.96477985399999999</c:v>
                </c:pt>
                <c:pt idx="2546" formatCode="General">
                  <c:v>0.96478402600000002</c:v>
                </c:pt>
                <c:pt idx="2547" formatCode="General">
                  <c:v>0.96478813900000004</c:v>
                </c:pt>
                <c:pt idx="2548" formatCode="General">
                  <c:v>0.96479231099999996</c:v>
                </c:pt>
                <c:pt idx="2549" formatCode="General">
                  <c:v>0.96479654299999995</c:v>
                </c:pt>
                <c:pt idx="2550" formatCode="General">
                  <c:v>0.96480077500000005</c:v>
                </c:pt>
                <c:pt idx="2551" formatCode="General">
                  <c:v>0.96480506700000002</c:v>
                </c:pt>
                <c:pt idx="2552" formatCode="General">
                  <c:v>0.96480935800000001</c:v>
                </c:pt>
                <c:pt idx="2553" formatCode="General">
                  <c:v>0.96481370899999996</c:v>
                </c:pt>
                <c:pt idx="2554" formatCode="General">
                  <c:v>0.96481817999999997</c:v>
                </c:pt>
                <c:pt idx="2555" formatCode="General">
                  <c:v>0.96482265</c:v>
                </c:pt>
                <c:pt idx="2556" formatCode="General">
                  <c:v>0.96482723999999997</c:v>
                </c:pt>
                <c:pt idx="2557" formatCode="General">
                  <c:v>0.96483182899999997</c:v>
                </c:pt>
                <c:pt idx="2558" formatCode="General">
                  <c:v>0.96483653800000002</c:v>
                </c:pt>
                <c:pt idx="2559" formatCode="General">
                  <c:v>0.96484130599999995</c:v>
                </c:pt>
                <c:pt idx="2560" formatCode="General">
                  <c:v>0.96484613399999997</c:v>
                </c:pt>
                <c:pt idx="2561" formatCode="General">
                  <c:v>0.96485102199999995</c:v>
                </c:pt>
                <c:pt idx="2562" formatCode="General">
                  <c:v>0.964856029</c:v>
                </c:pt>
                <c:pt idx="2563" formatCode="General">
                  <c:v>0.96486109499999995</c:v>
                </c:pt>
                <c:pt idx="2564" formatCode="General">
                  <c:v>0.96486622099999997</c:v>
                </c:pt>
                <c:pt idx="2565" formatCode="General">
                  <c:v>0.96487140699999996</c:v>
                </c:pt>
                <c:pt idx="2566" formatCode="General">
                  <c:v>0.96487665199999995</c:v>
                </c:pt>
                <c:pt idx="2567" formatCode="General">
                  <c:v>0.96488195700000001</c:v>
                </c:pt>
                <c:pt idx="2568" formatCode="General">
                  <c:v>0.96488732099999996</c:v>
                </c:pt>
                <c:pt idx="2569" formatCode="General">
                  <c:v>0.964892745</c:v>
                </c:pt>
                <c:pt idx="2570" formatCode="General">
                  <c:v>0.964898229</c:v>
                </c:pt>
                <c:pt idx="2571" formatCode="General">
                  <c:v>0.96490377199999999</c:v>
                </c:pt>
                <c:pt idx="2572" formatCode="General">
                  <c:v>0.96490931499999999</c:v>
                </c:pt>
                <c:pt idx="2573" formatCode="General">
                  <c:v>0.96491491799999995</c:v>
                </c:pt>
                <c:pt idx="2574" formatCode="General">
                  <c:v>0.96492052100000003</c:v>
                </c:pt>
                <c:pt idx="2575" formatCode="General">
                  <c:v>0.964926124</c:v>
                </c:pt>
                <c:pt idx="2576" formatCode="General">
                  <c:v>0.96493178599999996</c:v>
                </c:pt>
                <c:pt idx="2577" formatCode="General">
                  <c:v>0.964937449</c:v>
                </c:pt>
                <c:pt idx="2578" formatCode="General">
                  <c:v>0.96494311099999996</c:v>
                </c:pt>
                <c:pt idx="2579" formatCode="General">
                  <c:v>0.96494871400000004</c:v>
                </c:pt>
                <c:pt idx="2580" formatCode="General">
                  <c:v>0.96495431700000001</c:v>
                </c:pt>
                <c:pt idx="2581" formatCode="General">
                  <c:v>0.964959919</c:v>
                </c:pt>
                <c:pt idx="2582" formatCode="General">
                  <c:v>0.96496552199999996</c:v>
                </c:pt>
                <c:pt idx="2583" formatCode="General">
                  <c:v>0.96497106600000004</c:v>
                </c:pt>
                <c:pt idx="2584" formatCode="General">
                  <c:v>0.96497648999999996</c:v>
                </c:pt>
                <c:pt idx="2585" formatCode="General">
                  <c:v>0.96498197299999999</c:v>
                </c:pt>
                <c:pt idx="2586" formatCode="General">
                  <c:v>0.96498733800000003</c:v>
                </c:pt>
                <c:pt idx="2587" formatCode="General">
                  <c:v>0.96499264200000001</c:v>
                </c:pt>
                <c:pt idx="2588" formatCode="General">
                  <c:v>0.96499788799999997</c:v>
                </c:pt>
                <c:pt idx="2589" formatCode="General">
                  <c:v>0.96500301399999999</c:v>
                </c:pt>
                <c:pt idx="2590" formatCode="General">
                  <c:v>0.96500808000000005</c:v>
                </c:pt>
                <c:pt idx="2591" formatCode="General">
                  <c:v>0.96501308699999999</c:v>
                </c:pt>
                <c:pt idx="2592" formatCode="General">
                  <c:v>0.965017974</c:v>
                </c:pt>
                <c:pt idx="2593" formatCode="General">
                  <c:v>0.96502274300000002</c:v>
                </c:pt>
                <c:pt idx="2594" formatCode="General">
                  <c:v>0.96502745199999995</c:v>
                </c:pt>
                <c:pt idx="2595" formatCode="General">
                  <c:v>0.96503204099999995</c:v>
                </c:pt>
                <c:pt idx="2596" formatCode="General">
                  <c:v>0.96503651099999999</c:v>
                </c:pt>
                <c:pt idx="2597" formatCode="General">
                  <c:v>0.96504086300000003</c:v>
                </c:pt>
                <c:pt idx="2598" formatCode="General">
                  <c:v>0.96504515400000002</c:v>
                </c:pt>
                <c:pt idx="2599" formatCode="General">
                  <c:v>0.96504926700000004</c:v>
                </c:pt>
                <c:pt idx="2600" formatCode="General">
                  <c:v>0.96505331999999999</c:v>
                </c:pt>
                <c:pt idx="2601" formatCode="General">
                  <c:v>0.96505725399999998</c:v>
                </c:pt>
                <c:pt idx="2602" formatCode="General">
                  <c:v>0.96506100900000003</c:v>
                </c:pt>
                <c:pt idx="2603" formatCode="General">
                  <c:v>0.965064704</c:v>
                </c:pt>
                <c:pt idx="2604" formatCode="General">
                  <c:v>0.96506828099999997</c:v>
                </c:pt>
                <c:pt idx="2605" formatCode="General">
                  <c:v>0.96507173800000001</c:v>
                </c:pt>
                <c:pt idx="2606" formatCode="General">
                  <c:v>0.96507507599999998</c:v>
                </c:pt>
                <c:pt idx="2607" formatCode="General">
                  <c:v>0.965078294</c:v>
                </c:pt>
                <c:pt idx="2608" formatCode="General">
                  <c:v>0.96508139400000004</c:v>
                </c:pt>
                <c:pt idx="2609" formatCode="General">
                  <c:v>0.96508443399999999</c:v>
                </c:pt>
                <c:pt idx="2610" formatCode="General">
                  <c:v>0.96508735400000001</c:v>
                </c:pt>
                <c:pt idx="2611" formatCode="General">
                  <c:v>0.96509015600000003</c:v>
                </c:pt>
                <c:pt idx="2612" formatCode="General">
                  <c:v>0.96509283800000001</c:v>
                </c:pt>
                <c:pt idx="2613" formatCode="General">
                  <c:v>0.96509546000000002</c:v>
                </c:pt>
                <c:pt idx="2614" formatCode="General">
                  <c:v>0.96509802300000003</c:v>
                </c:pt>
                <c:pt idx="2615" formatCode="General">
                  <c:v>0.96510046699999996</c:v>
                </c:pt>
                <c:pt idx="2616" formatCode="General">
                  <c:v>0.96510285100000004</c:v>
                </c:pt>
                <c:pt idx="2617" formatCode="General">
                  <c:v>0.96510511600000004</c:v>
                </c:pt>
                <c:pt idx="2618" formatCode="General">
                  <c:v>0.96510732200000005</c:v>
                </c:pt>
                <c:pt idx="2619" formatCode="General">
                  <c:v>0.96510946799999997</c:v>
                </c:pt>
                <c:pt idx="2620" formatCode="General">
                  <c:v>0.96511155400000004</c:v>
                </c:pt>
                <c:pt idx="2621" formatCode="General">
                  <c:v>0.96511358000000003</c:v>
                </c:pt>
                <c:pt idx="2622" formatCode="General">
                  <c:v>0.96511554700000002</c:v>
                </c:pt>
                <c:pt idx="2623" formatCode="General">
                  <c:v>0.96511745500000001</c:v>
                </c:pt>
                <c:pt idx="2624" formatCode="General">
                  <c:v>0.96511930199999996</c:v>
                </c:pt>
                <c:pt idx="2625" formatCode="General">
                  <c:v>0.96512114999999998</c:v>
                </c:pt>
                <c:pt idx="2626" formatCode="General">
                  <c:v>0.96512293800000004</c:v>
                </c:pt>
                <c:pt idx="2627" formatCode="General">
                  <c:v>0.96512466699999999</c:v>
                </c:pt>
                <c:pt idx="2628" formatCode="General">
                  <c:v>0.96512639499999997</c:v>
                </c:pt>
                <c:pt idx="2629" formatCode="General">
                  <c:v>0.96512806399999995</c:v>
                </c:pt>
                <c:pt idx="2630" formatCode="General">
                  <c:v>0.96512973300000005</c:v>
                </c:pt>
                <c:pt idx="2631" formatCode="General">
                  <c:v>0.96513134199999995</c:v>
                </c:pt>
                <c:pt idx="2632" formatCode="General">
                  <c:v>0.96513295200000004</c:v>
                </c:pt>
                <c:pt idx="2633" formatCode="General">
                  <c:v>0.96513456099999995</c:v>
                </c:pt>
                <c:pt idx="2634" formatCode="General">
                  <c:v>0.96513611099999996</c:v>
                </c:pt>
                <c:pt idx="2635" formatCode="General">
                  <c:v>0.96513771999999998</c:v>
                </c:pt>
                <c:pt idx="2636" formatCode="General">
                  <c:v>0.96513926999999999</c:v>
                </c:pt>
                <c:pt idx="2637" formatCode="General">
                  <c:v>0.96514082000000001</c:v>
                </c:pt>
                <c:pt idx="2638" formatCode="General">
                  <c:v>0.96514236900000006</c:v>
                </c:pt>
                <c:pt idx="2639" formatCode="General">
                  <c:v>0.96514385899999999</c:v>
                </c:pt>
                <c:pt idx="2640" formatCode="General">
                  <c:v>0.96514540900000001</c:v>
                </c:pt>
                <c:pt idx="2641" formatCode="General">
                  <c:v>0.96514689899999995</c:v>
                </c:pt>
                <c:pt idx="2642" formatCode="General">
                  <c:v>0.96514844899999996</c:v>
                </c:pt>
                <c:pt idx="2643" formatCode="General">
                  <c:v>0.96514993900000001</c:v>
                </c:pt>
                <c:pt idx="2644" formatCode="General">
                  <c:v>0.96515148900000003</c:v>
                </c:pt>
                <c:pt idx="2645" formatCode="General">
                  <c:v>0.96515297899999997</c:v>
                </c:pt>
                <c:pt idx="2646" formatCode="General">
                  <c:v>0.96515452899999998</c:v>
                </c:pt>
                <c:pt idx="2647" formatCode="General">
                  <c:v>0.96515601900000003</c:v>
                </c:pt>
                <c:pt idx="2648" formatCode="General">
                  <c:v>0.96515750899999997</c:v>
                </c:pt>
                <c:pt idx="2649" formatCode="General">
                  <c:v>0.96515905899999999</c:v>
                </c:pt>
                <c:pt idx="2650" formatCode="General">
                  <c:v>0.96516054900000003</c:v>
                </c:pt>
                <c:pt idx="2651" formatCode="General">
                  <c:v>0.96516203899999997</c:v>
                </c:pt>
                <c:pt idx="2652" formatCode="General">
                  <c:v>0.96516352900000002</c:v>
                </c:pt>
                <c:pt idx="2653" formatCode="General">
                  <c:v>0.96516507900000004</c:v>
                </c:pt>
                <c:pt idx="2654" formatCode="General">
                  <c:v>0.96516656899999997</c:v>
                </c:pt>
                <c:pt idx="2655" formatCode="General">
                  <c:v>0.96516805900000002</c:v>
                </c:pt>
                <c:pt idx="2656" formatCode="General">
                  <c:v>0.96516954899999996</c:v>
                </c:pt>
                <c:pt idx="2657" formatCode="General">
                  <c:v>0.96517103900000001</c:v>
                </c:pt>
                <c:pt idx="2658" formatCode="General">
                  <c:v>0.96517252899999995</c:v>
                </c:pt>
                <c:pt idx="2659" formatCode="General">
                  <c:v>0.96517396</c:v>
                </c:pt>
                <c:pt idx="2660" formatCode="General">
                  <c:v>0.96517545000000005</c:v>
                </c:pt>
                <c:pt idx="2661" formatCode="General">
                  <c:v>0.96517693999999998</c:v>
                </c:pt>
                <c:pt idx="2662" formatCode="General">
                  <c:v>0.96517836999999995</c:v>
                </c:pt>
                <c:pt idx="2663" formatCode="General">
                  <c:v>0.965179801</c:v>
                </c:pt>
                <c:pt idx="2664" formatCode="General">
                  <c:v>0.96518129100000005</c:v>
                </c:pt>
                <c:pt idx="2665" formatCode="General">
                  <c:v>0.96518272199999999</c:v>
                </c:pt>
                <c:pt idx="2666" formatCode="General">
                  <c:v>0.96518415199999996</c:v>
                </c:pt>
                <c:pt idx="2667" formatCode="General">
                  <c:v>0.96518558300000001</c:v>
                </c:pt>
                <c:pt idx="2668" formatCode="General">
                  <c:v>0.96518701299999998</c:v>
                </c:pt>
                <c:pt idx="2669" formatCode="General">
                  <c:v>0.96518844400000003</c:v>
                </c:pt>
                <c:pt idx="2670" formatCode="General">
                  <c:v>0.965189874</c:v>
                </c:pt>
                <c:pt idx="2671" formatCode="General">
                  <c:v>0.96519130500000005</c:v>
                </c:pt>
                <c:pt idx="2672" formatCode="General">
                  <c:v>0.96519273500000002</c:v>
                </c:pt>
                <c:pt idx="2673" formatCode="General">
                  <c:v>0.96519416599999996</c:v>
                </c:pt>
                <c:pt idx="2674" formatCode="General">
                  <c:v>0.96519559600000004</c:v>
                </c:pt>
                <c:pt idx="2675" formatCode="General">
                  <c:v>0.96519702699999999</c:v>
                </c:pt>
                <c:pt idx="2676" formatCode="General">
                  <c:v>0.96519845699999995</c:v>
                </c:pt>
                <c:pt idx="2677" formatCode="General">
                  <c:v>0.965199947</c:v>
                </c:pt>
                <c:pt idx="2678" formatCode="General">
                  <c:v>0.96520137800000005</c:v>
                </c:pt>
                <c:pt idx="2679" formatCode="General">
                  <c:v>0.96520286799999999</c:v>
                </c:pt>
                <c:pt idx="2680" formatCode="General">
                  <c:v>0.96520429799999996</c:v>
                </c:pt>
                <c:pt idx="2681" formatCode="General">
                  <c:v>0.96520578899999998</c:v>
                </c:pt>
                <c:pt idx="2682" formatCode="General">
                  <c:v>0.96520727900000003</c:v>
                </c:pt>
                <c:pt idx="2683" formatCode="General">
                  <c:v>0.96520876899999997</c:v>
                </c:pt>
                <c:pt idx="2684" formatCode="General">
                  <c:v>0.96521031899999998</c:v>
                </c:pt>
                <c:pt idx="2685" formatCode="General">
                  <c:v>0.96521180900000003</c:v>
                </c:pt>
                <c:pt idx="2686" formatCode="General">
                  <c:v>0.96521335799999997</c:v>
                </c:pt>
                <c:pt idx="2687" formatCode="General">
                  <c:v>0.96521496799999995</c:v>
                </c:pt>
                <c:pt idx="2688" formatCode="General">
                  <c:v>0.965216517</c:v>
                </c:pt>
                <c:pt idx="2689" formatCode="General">
                  <c:v>0.96521812699999998</c:v>
                </c:pt>
                <c:pt idx="2690" formatCode="General">
                  <c:v>0.96521973599999999</c:v>
                </c:pt>
                <c:pt idx="2691" formatCode="General">
                  <c:v>0.96522134500000001</c:v>
                </c:pt>
                <c:pt idx="2692" formatCode="General">
                  <c:v>0.96522301399999999</c:v>
                </c:pt>
                <c:pt idx="2693" formatCode="General">
                  <c:v>0.96522468299999997</c:v>
                </c:pt>
                <c:pt idx="2694" formatCode="General">
                  <c:v>0.96522635199999995</c:v>
                </c:pt>
                <c:pt idx="2695" formatCode="General">
                  <c:v>0.96522808100000002</c:v>
                </c:pt>
                <c:pt idx="2696" formatCode="General">
                  <c:v>0.96522980899999999</c:v>
                </c:pt>
                <c:pt idx="2697" formatCode="General">
                  <c:v>0.96523153799999994</c:v>
                </c:pt>
                <c:pt idx="2698" formatCode="General">
                  <c:v>0.96523326600000003</c:v>
                </c:pt>
                <c:pt idx="2699" formatCode="General">
                  <c:v>0.96523499499999998</c:v>
                </c:pt>
                <c:pt idx="2700" formatCode="General">
                  <c:v>0.96523678300000004</c:v>
                </c:pt>
                <c:pt idx="2701" formatCode="General">
                  <c:v>0.96523857099999999</c:v>
                </c:pt>
                <c:pt idx="2702" formatCode="General">
                  <c:v>0.96524035900000005</c:v>
                </c:pt>
                <c:pt idx="2703" formatCode="General">
                  <c:v>0.96524214699999999</c:v>
                </c:pt>
                <c:pt idx="2704" formatCode="General">
                  <c:v>0.96524393600000002</c:v>
                </c:pt>
                <c:pt idx="2705" formatCode="General">
                  <c:v>0.965245664</c:v>
                </c:pt>
                <c:pt idx="2706" formatCode="General">
                  <c:v>0.96524745199999995</c:v>
                </c:pt>
                <c:pt idx="2707" formatCode="General">
                  <c:v>0.96524924000000001</c:v>
                </c:pt>
                <c:pt idx="2708" formatCode="General">
                  <c:v>0.96525102900000004</c:v>
                </c:pt>
                <c:pt idx="2709" formatCode="General">
                  <c:v>0.96525275700000002</c:v>
                </c:pt>
                <c:pt idx="2710" formatCode="General">
                  <c:v>0.96525454499999996</c:v>
                </c:pt>
                <c:pt idx="2711" formatCode="General">
                  <c:v>0.96525627400000003</c:v>
                </c:pt>
                <c:pt idx="2712" formatCode="General">
                  <c:v>0.96525794300000001</c:v>
                </c:pt>
                <c:pt idx="2713" formatCode="General">
                  <c:v>0.96525961199999999</c:v>
                </c:pt>
                <c:pt idx="2714" formatCode="General">
                  <c:v>0.96526128099999997</c:v>
                </c:pt>
                <c:pt idx="2715" formatCode="General">
                  <c:v>0.96526288999999998</c:v>
                </c:pt>
                <c:pt idx="2716" formatCode="General">
                  <c:v>0.965264499</c:v>
                </c:pt>
                <c:pt idx="2717" formatCode="General">
                  <c:v>0.96526604900000001</c:v>
                </c:pt>
                <c:pt idx="2718" formatCode="General">
                  <c:v>0.96526759900000003</c:v>
                </c:pt>
                <c:pt idx="2719" formatCode="General">
                  <c:v>0.96526908899999997</c:v>
                </c:pt>
                <c:pt idx="2720" formatCode="General">
                  <c:v>0.96527051900000005</c:v>
                </c:pt>
                <c:pt idx="2721" formatCode="General">
                  <c:v>0.96527189000000002</c:v>
                </c:pt>
                <c:pt idx="2722" formatCode="General">
                  <c:v>0.96527326099999999</c:v>
                </c:pt>
                <c:pt idx="2723" formatCode="General">
                  <c:v>0.965274572</c:v>
                </c:pt>
                <c:pt idx="2724" formatCode="General">
                  <c:v>0.96527576400000004</c:v>
                </c:pt>
                <c:pt idx="2725" formatCode="General">
                  <c:v>0.96527695700000005</c:v>
                </c:pt>
                <c:pt idx="2726" formatCode="General">
                  <c:v>0.96527808900000001</c:v>
                </c:pt>
                <c:pt idx="2727" formatCode="General">
                  <c:v>0.96527922200000005</c:v>
                </c:pt>
                <c:pt idx="2728" formatCode="General">
                  <c:v>0.96528023500000004</c:v>
                </c:pt>
                <c:pt idx="2729" formatCode="General">
                  <c:v>0.96528118799999996</c:v>
                </c:pt>
                <c:pt idx="2730" formatCode="General">
                  <c:v>0.96528208299999996</c:v>
                </c:pt>
                <c:pt idx="2731" formatCode="General">
                  <c:v>0.96528291700000002</c:v>
                </c:pt>
                <c:pt idx="2732" formatCode="General">
                  <c:v>0.96528375099999997</c:v>
                </c:pt>
                <c:pt idx="2733" formatCode="General">
                  <c:v>0.96528446700000003</c:v>
                </c:pt>
                <c:pt idx="2734" formatCode="General">
                  <c:v>0.96528512200000005</c:v>
                </c:pt>
                <c:pt idx="2735" formatCode="General">
                  <c:v>0.96528577800000004</c:v>
                </c:pt>
                <c:pt idx="2736" formatCode="General">
                  <c:v>0.96528637399999995</c:v>
                </c:pt>
                <c:pt idx="2737" formatCode="General">
                  <c:v>0.965286851</c:v>
                </c:pt>
                <c:pt idx="2738" formatCode="General">
                  <c:v>0.96528732799999994</c:v>
                </c:pt>
                <c:pt idx="2739" formatCode="General">
                  <c:v>0.96528774500000003</c:v>
                </c:pt>
                <c:pt idx="2740" formatCode="General">
                  <c:v>0.96528816200000001</c:v>
                </c:pt>
                <c:pt idx="2741" formatCode="General">
                  <c:v>0.96528851999999998</c:v>
                </c:pt>
                <c:pt idx="2742" formatCode="General">
                  <c:v>0.96528881799999999</c:v>
                </c:pt>
                <c:pt idx="2743" formatCode="General">
                  <c:v>0.96528905600000003</c:v>
                </c:pt>
                <c:pt idx="2744" formatCode="General">
                  <c:v>0.96528935400000004</c:v>
                </c:pt>
                <c:pt idx="2745" formatCode="General">
                  <c:v>0.96528953299999998</c:v>
                </c:pt>
                <c:pt idx="2746" formatCode="General">
                  <c:v>0.96528977199999999</c:v>
                </c:pt>
                <c:pt idx="2747" formatCode="General">
                  <c:v>0.96528994999999995</c:v>
                </c:pt>
                <c:pt idx="2748" formatCode="General">
                  <c:v>0.96529007</c:v>
                </c:pt>
                <c:pt idx="2749" formatCode="General">
                  <c:v>0.96529024799999996</c:v>
                </c:pt>
                <c:pt idx="2750" formatCode="General">
                  <c:v>0.96529042700000001</c:v>
                </c:pt>
                <c:pt idx="2751" formatCode="General">
                  <c:v>0.96529060600000005</c:v>
                </c:pt>
                <c:pt idx="2752" formatCode="General">
                  <c:v>0.96529072500000002</c:v>
                </c:pt>
                <c:pt idx="2753" formatCode="General">
                  <c:v>0.96529090399999995</c:v>
                </c:pt>
                <c:pt idx="2754" formatCode="General">
                  <c:v>0.96529114199999999</c:v>
                </c:pt>
                <c:pt idx="2755" formatCode="General">
                  <c:v>0.96529132100000004</c:v>
                </c:pt>
                <c:pt idx="2756" formatCode="General">
                  <c:v>0.96529156000000005</c:v>
                </c:pt>
                <c:pt idx="2757" formatCode="General">
                  <c:v>0.96529185799999995</c:v>
                </c:pt>
                <c:pt idx="2758" formatCode="General">
                  <c:v>0.96529215599999996</c:v>
                </c:pt>
                <c:pt idx="2759" formatCode="General">
                  <c:v>0.96529251299999996</c:v>
                </c:pt>
                <c:pt idx="2760" formatCode="General">
                  <c:v>0.96529293100000002</c:v>
                </c:pt>
                <c:pt idx="2761" formatCode="General">
                  <c:v>0.965293348</c:v>
                </c:pt>
                <c:pt idx="2762" formatCode="General">
                  <c:v>0.96529382500000005</c:v>
                </c:pt>
                <c:pt idx="2763" formatCode="General">
                  <c:v>0.96529442099999996</c:v>
                </c:pt>
                <c:pt idx="2764" formatCode="General">
                  <c:v>0.96529501699999998</c:v>
                </c:pt>
                <c:pt idx="2765" formatCode="General">
                  <c:v>0.96529567199999999</c:v>
                </c:pt>
                <c:pt idx="2766" formatCode="General">
                  <c:v>0.96529638799999995</c:v>
                </c:pt>
                <c:pt idx="2767" formatCode="General">
                  <c:v>0.96529722200000001</c:v>
                </c:pt>
                <c:pt idx="2768" formatCode="General">
                  <c:v>0.96529811600000004</c:v>
                </c:pt>
                <c:pt idx="2769" formatCode="General">
                  <c:v>0.96529900999999996</c:v>
                </c:pt>
                <c:pt idx="2770" formatCode="General">
                  <c:v>0.96530002400000003</c:v>
                </c:pt>
                <c:pt idx="2771" formatCode="General">
                  <c:v>0.96530115599999999</c:v>
                </c:pt>
                <c:pt idx="2772" formatCode="General">
                  <c:v>0.96530228900000004</c:v>
                </c:pt>
                <c:pt idx="2773" formatCode="General">
                  <c:v>0.96530353999999996</c:v>
                </c:pt>
                <c:pt idx="2774" formatCode="General">
                  <c:v>0.96530485200000005</c:v>
                </c:pt>
                <c:pt idx="2775" formatCode="General">
                  <c:v>0.96530628200000002</c:v>
                </c:pt>
                <c:pt idx="2776" formatCode="General">
                  <c:v>0.96530777199999995</c:v>
                </c:pt>
                <c:pt idx="2777" formatCode="General">
                  <c:v>0.965309262</c:v>
                </c:pt>
                <c:pt idx="2778" formatCode="General">
                  <c:v>0.96531093099999998</c:v>
                </c:pt>
                <c:pt idx="2779" formatCode="General">
                  <c:v>0.96531259999999997</c:v>
                </c:pt>
                <c:pt idx="2780" formatCode="General">
                  <c:v>0.96531438800000002</c:v>
                </c:pt>
                <c:pt idx="2781" formatCode="General">
                  <c:v>0.96531617599999997</c:v>
                </c:pt>
                <c:pt idx="2782" formatCode="General">
                  <c:v>0.96531808399999997</c:v>
                </c:pt>
                <c:pt idx="2783" formatCode="General">
                  <c:v>0.96532005099999996</c:v>
                </c:pt>
                <c:pt idx="2784" formatCode="General">
                  <c:v>0.96532207699999995</c:v>
                </c:pt>
                <c:pt idx="2785" formatCode="General">
                  <c:v>0.96532416300000001</c:v>
                </c:pt>
                <c:pt idx="2786" formatCode="General">
                  <c:v>0.96532625000000005</c:v>
                </c:pt>
                <c:pt idx="2787" formatCode="General">
                  <c:v>0.96532845499999997</c:v>
                </c:pt>
                <c:pt idx="2788" formatCode="General">
                  <c:v>0.96533066000000001</c:v>
                </c:pt>
                <c:pt idx="2789" formatCode="General">
                  <c:v>0.96533298499999998</c:v>
                </c:pt>
                <c:pt idx="2790" formatCode="General">
                  <c:v>0.96533524999999998</c:v>
                </c:pt>
                <c:pt idx="2791" formatCode="General">
                  <c:v>0.96533763399999994</c:v>
                </c:pt>
                <c:pt idx="2792" formatCode="General">
                  <c:v>0.96534001800000002</c:v>
                </c:pt>
                <c:pt idx="2793" formatCode="General">
                  <c:v>0.96534240199999999</c:v>
                </c:pt>
                <c:pt idx="2794" formatCode="General">
                  <c:v>0.96534484600000003</c:v>
                </c:pt>
                <c:pt idx="2795" formatCode="General">
                  <c:v>0.96534728999999997</c:v>
                </c:pt>
                <c:pt idx="2796" formatCode="General">
                  <c:v>0.96534973400000001</c:v>
                </c:pt>
                <c:pt idx="2797" formatCode="General">
                  <c:v>0.96535223699999995</c:v>
                </c:pt>
                <c:pt idx="2798" formatCode="General">
                  <c:v>0.96535468099999999</c:v>
                </c:pt>
                <c:pt idx="2799" formatCode="General">
                  <c:v>0.96535718400000003</c:v>
                </c:pt>
                <c:pt idx="2800" formatCode="General">
                  <c:v>0.96535968800000005</c:v>
                </c:pt>
                <c:pt idx="2801" formatCode="General">
                  <c:v>0.96536219099999998</c:v>
                </c:pt>
                <c:pt idx="2802" formatCode="General">
                  <c:v>0.96536463500000003</c:v>
                </c:pt>
                <c:pt idx="2803" formatCode="General">
                  <c:v>0.96536713799999996</c:v>
                </c:pt>
                <c:pt idx="2804" formatCode="General">
                  <c:v>0.965369582</c:v>
                </c:pt>
                <c:pt idx="2805" formatCode="General">
                  <c:v>0.96537202600000005</c:v>
                </c:pt>
                <c:pt idx="2806" formatCode="General">
                  <c:v>0.96537446999999998</c:v>
                </c:pt>
                <c:pt idx="2807" formatCode="General">
                  <c:v>0.96537685399999995</c:v>
                </c:pt>
                <c:pt idx="2808" formatCode="General">
                  <c:v>0.96537923800000003</c:v>
                </c:pt>
                <c:pt idx="2809" formatCode="General">
                  <c:v>0.96538162199999999</c:v>
                </c:pt>
                <c:pt idx="2810" formatCode="General">
                  <c:v>0.96538400700000004</c:v>
                </c:pt>
                <c:pt idx="2811" formatCode="General">
                  <c:v>0.96538633100000004</c:v>
                </c:pt>
                <c:pt idx="2812" formatCode="General">
                  <c:v>0.96538859600000004</c:v>
                </c:pt>
                <c:pt idx="2813" formatCode="General">
                  <c:v>0.96539086100000004</c:v>
                </c:pt>
                <c:pt idx="2814" formatCode="General">
                  <c:v>0.96539312600000005</c:v>
                </c:pt>
                <c:pt idx="2815" formatCode="General">
                  <c:v>0.96539533099999997</c:v>
                </c:pt>
                <c:pt idx="2816" formatCode="General">
                  <c:v>0.96539753699999997</c:v>
                </c:pt>
                <c:pt idx="2817" formatCode="General">
                  <c:v>0.96539968300000001</c:v>
                </c:pt>
                <c:pt idx="2818" formatCode="General">
                  <c:v>0.96540182799999996</c:v>
                </c:pt>
                <c:pt idx="2819" formatCode="General">
                  <c:v>0.965403974</c:v>
                </c:pt>
                <c:pt idx="2820" formatCode="General">
                  <c:v>0.96540605999999995</c:v>
                </c:pt>
                <c:pt idx="2821" formatCode="General">
                  <c:v>0.96540814600000002</c:v>
                </c:pt>
                <c:pt idx="2822" formatCode="General">
                  <c:v>0.96541023299999995</c:v>
                </c:pt>
                <c:pt idx="2823" formatCode="General">
                  <c:v>0.96541225900000005</c:v>
                </c:pt>
                <c:pt idx="2824" formatCode="General">
                  <c:v>0.96541434500000001</c:v>
                </c:pt>
                <c:pt idx="2825" formatCode="General">
                  <c:v>0.96541637199999997</c:v>
                </c:pt>
                <c:pt idx="2826" formatCode="General">
                  <c:v>0.96541833899999996</c:v>
                </c:pt>
                <c:pt idx="2827" formatCode="General">
                  <c:v>0.96542036499999995</c:v>
                </c:pt>
                <c:pt idx="2828" formatCode="General">
                  <c:v>0.96542239200000002</c:v>
                </c:pt>
                <c:pt idx="2829" formatCode="General">
                  <c:v>0.96542441800000001</c:v>
                </c:pt>
                <c:pt idx="2830" formatCode="General">
                  <c:v>0.965426385</c:v>
                </c:pt>
                <c:pt idx="2831" formatCode="General">
                  <c:v>0.96542841199999996</c:v>
                </c:pt>
                <c:pt idx="2832" formatCode="General">
                  <c:v>0.96543043900000003</c:v>
                </c:pt>
                <c:pt idx="2833" formatCode="General">
                  <c:v>0.96543246500000002</c:v>
                </c:pt>
                <c:pt idx="2834" formatCode="General">
                  <c:v>0.96543455099999997</c:v>
                </c:pt>
                <c:pt idx="2835" formatCode="General">
                  <c:v>0.96543657800000005</c:v>
                </c:pt>
                <c:pt idx="2836" formatCode="General">
                  <c:v>0.965438664</c:v>
                </c:pt>
                <c:pt idx="2837" formatCode="General">
                  <c:v>0.96544074999999996</c:v>
                </c:pt>
                <c:pt idx="2838" formatCode="General">
                  <c:v>0.96544289599999999</c:v>
                </c:pt>
                <c:pt idx="2839" formatCode="General">
                  <c:v>0.96544504200000003</c:v>
                </c:pt>
                <c:pt idx="2840" formatCode="General">
                  <c:v>0.96544724699999995</c:v>
                </c:pt>
                <c:pt idx="2841" formatCode="General">
                  <c:v>0.96544945199999999</c:v>
                </c:pt>
                <c:pt idx="2842" formatCode="General">
                  <c:v>0.96545165799999999</c:v>
                </c:pt>
                <c:pt idx="2843" formatCode="General">
                  <c:v>0.96545392299999999</c:v>
                </c:pt>
                <c:pt idx="2844" formatCode="General">
                  <c:v>0.96545624699999999</c:v>
                </c:pt>
                <c:pt idx="2845" formatCode="General">
                  <c:v>0.96545863200000004</c:v>
                </c:pt>
                <c:pt idx="2846" formatCode="General">
                  <c:v>0.96546101600000001</c:v>
                </c:pt>
                <c:pt idx="2847" formatCode="General">
                  <c:v>0.96546345899999997</c:v>
                </c:pt>
                <c:pt idx="2848" formatCode="General">
                  <c:v>0.96546590300000001</c:v>
                </c:pt>
                <c:pt idx="2849" formatCode="General">
                  <c:v>0.96546840700000003</c:v>
                </c:pt>
                <c:pt idx="2850" formatCode="General">
                  <c:v>0.96547097000000004</c:v>
                </c:pt>
                <c:pt idx="2851" formatCode="General">
                  <c:v>0.96547359200000005</c:v>
                </c:pt>
                <c:pt idx="2852" formatCode="General">
                  <c:v>0.96547621500000003</c:v>
                </c:pt>
                <c:pt idx="2853" formatCode="General">
                  <c:v>0.965478897</c:v>
                </c:pt>
                <c:pt idx="2854" formatCode="General">
                  <c:v>0.96548163899999995</c:v>
                </c:pt>
                <c:pt idx="2855" formatCode="General">
                  <c:v>0.965484381</c:v>
                </c:pt>
                <c:pt idx="2856" formatCode="General">
                  <c:v>0.96548718200000005</c:v>
                </c:pt>
                <c:pt idx="2857" formatCode="General">
                  <c:v>0.96549004299999996</c:v>
                </c:pt>
                <c:pt idx="2858" formatCode="General">
                  <c:v>0.96549296399999995</c:v>
                </c:pt>
                <c:pt idx="2859" formatCode="General">
                  <c:v>0.96549588399999997</c:v>
                </c:pt>
                <c:pt idx="2860" formatCode="General">
                  <c:v>0.96549886500000004</c:v>
                </c:pt>
                <c:pt idx="2861" formatCode="General">
                  <c:v>0.96550190400000002</c:v>
                </c:pt>
                <c:pt idx="2862" formatCode="General">
                  <c:v>0.96550494399999998</c:v>
                </c:pt>
                <c:pt idx="2863" formatCode="General">
                  <c:v>0.96550804400000001</c:v>
                </c:pt>
                <c:pt idx="2864" formatCode="General">
                  <c:v>0.96551114299999996</c:v>
                </c:pt>
                <c:pt idx="2865" formatCode="General">
                  <c:v>0.96551430199999999</c:v>
                </c:pt>
                <c:pt idx="2866" formatCode="General">
                  <c:v>0.96551752099999999</c:v>
                </c:pt>
                <c:pt idx="2867" formatCode="General">
                  <c:v>0.96552073999999999</c:v>
                </c:pt>
                <c:pt idx="2868" formatCode="General">
                  <c:v>0.96552401799999998</c:v>
                </c:pt>
                <c:pt idx="2869" formatCode="General">
                  <c:v>0.96552729599999998</c:v>
                </c:pt>
                <c:pt idx="2870" formatCode="General">
                  <c:v>0.96553057399999997</c:v>
                </c:pt>
                <c:pt idx="2871" formatCode="General">
                  <c:v>0.96553391200000005</c:v>
                </c:pt>
                <c:pt idx="2872" formatCode="General">
                  <c:v>0.96553730999999998</c:v>
                </c:pt>
                <c:pt idx="2873" formatCode="General">
                  <c:v>0.96554070700000005</c:v>
                </c:pt>
                <c:pt idx="2874" formatCode="General">
                  <c:v>0.96554416399999998</c:v>
                </c:pt>
                <c:pt idx="2875" formatCode="General">
                  <c:v>0.96554756200000003</c:v>
                </c:pt>
                <c:pt idx="2876" formatCode="General">
                  <c:v>0.96555107799999995</c:v>
                </c:pt>
                <c:pt idx="2877" formatCode="General">
                  <c:v>0.96555453499999999</c:v>
                </c:pt>
                <c:pt idx="2878" formatCode="General">
                  <c:v>0.96555811199999997</c:v>
                </c:pt>
                <c:pt idx="2879" formatCode="General">
                  <c:v>0.96556162800000001</c:v>
                </c:pt>
                <c:pt idx="2880" formatCode="General">
                  <c:v>0.96556520499999998</c:v>
                </c:pt>
                <c:pt idx="2881" formatCode="General">
                  <c:v>0.96556878099999999</c:v>
                </c:pt>
                <c:pt idx="2882" formatCode="General">
                  <c:v>0.96557241699999996</c:v>
                </c:pt>
                <c:pt idx="2883" formatCode="General">
                  <c:v>0.96557605300000005</c:v>
                </c:pt>
                <c:pt idx="2884" formatCode="General">
                  <c:v>0.96557974800000002</c:v>
                </c:pt>
                <c:pt idx="2885" formatCode="General">
                  <c:v>0.96558344399999996</c:v>
                </c:pt>
                <c:pt idx="2886" formatCode="General">
                  <c:v>0.96558713900000004</c:v>
                </c:pt>
                <c:pt idx="2887" formatCode="General">
                  <c:v>0.96559089399999998</c:v>
                </c:pt>
                <c:pt idx="2888" formatCode="General">
                  <c:v>0.965594709</c:v>
                </c:pt>
                <c:pt idx="2889" formatCode="General">
                  <c:v>0.96559852400000001</c:v>
                </c:pt>
                <c:pt idx="2890" formatCode="General">
                  <c:v>0.96560233799999995</c:v>
                </c:pt>
                <c:pt idx="2891" formatCode="General">
                  <c:v>0.96560621300000005</c:v>
                </c:pt>
                <c:pt idx="2892" formatCode="General">
                  <c:v>0.96561014700000003</c:v>
                </c:pt>
                <c:pt idx="2893" formatCode="General">
                  <c:v>0.96561408000000004</c:v>
                </c:pt>
                <c:pt idx="2894" formatCode="General">
                  <c:v>0.96561807399999999</c:v>
                </c:pt>
                <c:pt idx="2895" formatCode="General">
                  <c:v>0.96562212700000005</c:v>
                </c:pt>
                <c:pt idx="2896" formatCode="General">
                  <c:v>0.96562618</c:v>
                </c:pt>
                <c:pt idx="2897" formatCode="General">
                  <c:v>0.96563029300000003</c:v>
                </c:pt>
                <c:pt idx="2898" formatCode="General">
                  <c:v>0.96563446500000005</c:v>
                </c:pt>
                <c:pt idx="2899" formatCode="General">
                  <c:v>0.96563869700000005</c:v>
                </c:pt>
                <c:pt idx="2900" formatCode="General">
                  <c:v>0.96564292900000004</c:v>
                </c:pt>
                <c:pt idx="2901" formatCode="General">
                  <c:v>0.965647221</c:v>
                </c:pt>
                <c:pt idx="2902" formatCode="General">
                  <c:v>0.96565163099999995</c:v>
                </c:pt>
                <c:pt idx="2903" formatCode="General">
                  <c:v>0.96565604199999999</c:v>
                </c:pt>
                <c:pt idx="2904" formatCode="General">
                  <c:v>0.96566045300000003</c:v>
                </c:pt>
                <c:pt idx="2905" formatCode="General">
                  <c:v>0.96566498300000003</c:v>
                </c:pt>
                <c:pt idx="2906" formatCode="General">
                  <c:v>0.96566957200000003</c:v>
                </c:pt>
                <c:pt idx="2907" formatCode="General">
                  <c:v>0.96567422199999997</c:v>
                </c:pt>
                <c:pt idx="2908" formatCode="General">
                  <c:v>0.96567893000000005</c:v>
                </c:pt>
                <c:pt idx="2909" formatCode="General">
                  <c:v>0.96568363899999998</c:v>
                </c:pt>
                <c:pt idx="2910" formatCode="General">
                  <c:v>0.96568846699999999</c:v>
                </c:pt>
                <c:pt idx="2911" formatCode="General">
                  <c:v>0.96569335499999998</c:v>
                </c:pt>
                <c:pt idx="2912" formatCode="General">
                  <c:v>0.96569824199999998</c:v>
                </c:pt>
                <c:pt idx="2913" formatCode="General">
                  <c:v>0.96570324900000004</c:v>
                </c:pt>
                <c:pt idx="2914" formatCode="General">
                  <c:v>0.96570825599999999</c:v>
                </c:pt>
                <c:pt idx="2915" formatCode="General">
                  <c:v>0.96571338200000001</c:v>
                </c:pt>
                <c:pt idx="2916" formatCode="General">
                  <c:v>0.96571850800000003</c:v>
                </c:pt>
                <c:pt idx="2917" formatCode="General">
                  <c:v>0.96572375300000002</c:v>
                </c:pt>
                <c:pt idx="2918" formatCode="General">
                  <c:v>0.96572899800000001</c:v>
                </c:pt>
                <c:pt idx="2919" formatCode="General">
                  <c:v>0.96573430299999996</c:v>
                </c:pt>
                <c:pt idx="2920" formatCode="General">
                  <c:v>0.96573966700000002</c:v>
                </c:pt>
                <c:pt idx="2921" formatCode="General">
                  <c:v>0.96574509100000006</c:v>
                </c:pt>
                <c:pt idx="2922" formatCode="General">
                  <c:v>0.96575057499999994</c:v>
                </c:pt>
                <c:pt idx="2923" formatCode="General">
                  <c:v>0.96575605899999994</c:v>
                </c:pt>
                <c:pt idx="2924" formatCode="General">
                  <c:v>0.96576160200000005</c:v>
                </c:pt>
                <c:pt idx="2925" formatCode="General">
                  <c:v>0.96576714500000005</c:v>
                </c:pt>
                <c:pt idx="2926" formatCode="General">
                  <c:v>0.96577280799999998</c:v>
                </c:pt>
                <c:pt idx="2927" formatCode="General">
                  <c:v>0.96577840999999998</c:v>
                </c:pt>
                <c:pt idx="2928" formatCode="General">
                  <c:v>0.96578413200000002</c:v>
                </c:pt>
                <c:pt idx="2929" formatCode="General">
                  <c:v>0.96578979499999995</c:v>
                </c:pt>
                <c:pt idx="2930" formatCode="General">
                  <c:v>0.96579551699999999</c:v>
                </c:pt>
                <c:pt idx="2931" formatCode="General">
                  <c:v>0.965801299</c:v>
                </c:pt>
                <c:pt idx="2932" formatCode="General">
                  <c:v>0.96580702100000004</c:v>
                </c:pt>
                <c:pt idx="2933" formatCode="General">
                  <c:v>0.96581280199999997</c:v>
                </c:pt>
                <c:pt idx="2934" formatCode="General">
                  <c:v>0.96581858399999998</c:v>
                </c:pt>
                <c:pt idx="2935" formatCode="General">
                  <c:v>0.96582436599999999</c:v>
                </c:pt>
                <c:pt idx="2936" formatCode="General">
                  <c:v>0.965830207</c:v>
                </c:pt>
                <c:pt idx="2937" formatCode="General">
                  <c:v>0.96583598900000001</c:v>
                </c:pt>
                <c:pt idx="2938" formatCode="General">
                  <c:v>0.96584177000000004</c:v>
                </c:pt>
                <c:pt idx="2939" formatCode="General">
                  <c:v>0.96584755200000005</c:v>
                </c:pt>
                <c:pt idx="2940" formatCode="General">
                  <c:v>0.96585333299999998</c:v>
                </c:pt>
                <c:pt idx="2941" formatCode="General">
                  <c:v>0.96585911499999999</c:v>
                </c:pt>
                <c:pt idx="2942" formatCode="General">
                  <c:v>0.96586483700000003</c:v>
                </c:pt>
                <c:pt idx="2943" formatCode="General">
                  <c:v>0.96587055899999996</c:v>
                </c:pt>
                <c:pt idx="2944" formatCode="General">
                  <c:v>0.965876281</c:v>
                </c:pt>
                <c:pt idx="2945" formatCode="General">
                  <c:v>0.96588200300000004</c:v>
                </c:pt>
                <c:pt idx="2946" formatCode="General">
                  <c:v>0.96588766599999998</c:v>
                </c:pt>
                <c:pt idx="2947" formatCode="General">
                  <c:v>0.96589332800000005</c:v>
                </c:pt>
                <c:pt idx="2948" formatCode="General">
                  <c:v>0.96589893100000002</c:v>
                </c:pt>
                <c:pt idx="2949" formatCode="General">
                  <c:v>0.96590453399999998</c:v>
                </c:pt>
                <c:pt idx="2950" formatCode="General">
                  <c:v>0.96591013699999995</c:v>
                </c:pt>
                <c:pt idx="2951" formatCode="General">
                  <c:v>0.96591568000000005</c:v>
                </c:pt>
                <c:pt idx="2952" formatCode="General">
                  <c:v>0.96592122300000005</c:v>
                </c:pt>
                <c:pt idx="2953" formatCode="General">
                  <c:v>0.96592670700000005</c:v>
                </c:pt>
                <c:pt idx="2954" formatCode="General">
                  <c:v>0.96593218999999997</c:v>
                </c:pt>
                <c:pt idx="2955" formatCode="General">
                  <c:v>0.96593767399999997</c:v>
                </c:pt>
                <c:pt idx="2956" formatCode="General">
                  <c:v>0.965943098</c:v>
                </c:pt>
                <c:pt idx="2957" formatCode="General">
                  <c:v>0.96594852200000003</c:v>
                </c:pt>
                <c:pt idx="2958" formatCode="General">
                  <c:v>0.96595394599999995</c:v>
                </c:pt>
                <c:pt idx="2959" formatCode="General">
                  <c:v>0.96595931099999999</c:v>
                </c:pt>
                <c:pt idx="2960" formatCode="General">
                  <c:v>0.96596467500000005</c:v>
                </c:pt>
                <c:pt idx="2961" formatCode="General">
                  <c:v>0.965970039</c:v>
                </c:pt>
                <c:pt idx="2962" formatCode="General">
                  <c:v>0.96597540400000004</c:v>
                </c:pt>
                <c:pt idx="2963" formatCode="General">
                  <c:v>0.96598076799999999</c:v>
                </c:pt>
                <c:pt idx="2964" formatCode="General">
                  <c:v>0.96598613300000002</c:v>
                </c:pt>
                <c:pt idx="2965" formatCode="General">
                  <c:v>0.96599149699999998</c:v>
                </c:pt>
                <c:pt idx="2966" formatCode="General">
                  <c:v>0.96599686100000004</c:v>
                </c:pt>
                <c:pt idx="2967" formatCode="General">
                  <c:v>0.96600222599999996</c:v>
                </c:pt>
                <c:pt idx="2968" formatCode="General">
                  <c:v>0.96600765</c:v>
                </c:pt>
                <c:pt idx="2969" formatCode="General">
                  <c:v>0.96601307400000003</c:v>
                </c:pt>
                <c:pt idx="2970" formatCode="General">
                  <c:v>0.96601849799999995</c:v>
                </c:pt>
                <c:pt idx="2971" formatCode="General">
                  <c:v>0.96602398199999995</c:v>
                </c:pt>
                <c:pt idx="2972" formatCode="General">
                  <c:v>0.96602952499999994</c:v>
                </c:pt>
                <c:pt idx="2973" formatCode="General">
                  <c:v>0.96603506800000005</c:v>
                </c:pt>
                <c:pt idx="2974" formatCode="General">
                  <c:v>0.96604067100000002</c:v>
                </c:pt>
                <c:pt idx="2975" formatCode="General">
                  <c:v>0.96604633299999998</c:v>
                </c:pt>
                <c:pt idx="2976" formatCode="General">
                  <c:v>0.96605199600000002</c:v>
                </c:pt>
                <c:pt idx="2977" formatCode="General">
                  <c:v>0.96605777699999995</c:v>
                </c:pt>
                <c:pt idx="2978" formatCode="General">
                  <c:v>0.96606355899999996</c:v>
                </c:pt>
                <c:pt idx="2979" formatCode="General">
                  <c:v>0.96606946000000005</c:v>
                </c:pt>
                <c:pt idx="2980" formatCode="General">
                  <c:v>0.96607542000000002</c:v>
                </c:pt>
                <c:pt idx="2981" formatCode="General">
                  <c:v>0.96608143999999996</c:v>
                </c:pt>
                <c:pt idx="2982" formatCode="General">
                  <c:v>0.96608751999999998</c:v>
                </c:pt>
                <c:pt idx="2983" formatCode="General">
                  <c:v>0.96609365899999999</c:v>
                </c:pt>
                <c:pt idx="2984" formatCode="General">
                  <c:v>0.96609991799999995</c:v>
                </c:pt>
                <c:pt idx="2985" formatCode="General">
                  <c:v>0.96610623600000001</c:v>
                </c:pt>
                <c:pt idx="2986" formatCode="General">
                  <c:v>0.96611267300000003</c:v>
                </c:pt>
                <c:pt idx="2987" formatCode="General">
                  <c:v>0.96611917000000003</c:v>
                </c:pt>
                <c:pt idx="2988" formatCode="General">
                  <c:v>0.96612578599999999</c:v>
                </c:pt>
                <c:pt idx="2989" formatCode="General">
                  <c:v>0.96613246200000003</c:v>
                </c:pt>
                <c:pt idx="2990" formatCode="General">
                  <c:v>0.96613925700000003</c:v>
                </c:pt>
                <c:pt idx="2991" formatCode="General">
                  <c:v>0.96614611100000003</c:v>
                </c:pt>
                <c:pt idx="2992" formatCode="General">
                  <c:v>0.96615308499999997</c:v>
                </c:pt>
                <c:pt idx="2993" formatCode="General">
                  <c:v>0.96616011899999998</c:v>
                </c:pt>
                <c:pt idx="2994" formatCode="General">
                  <c:v>0.96616727099999999</c:v>
                </c:pt>
                <c:pt idx="2995" formatCode="General">
                  <c:v>0.96617448299999997</c:v>
                </c:pt>
                <c:pt idx="2996" formatCode="General">
                  <c:v>0.966181815</c:v>
                </c:pt>
                <c:pt idx="2997" formatCode="General">
                  <c:v>0.96618920600000002</c:v>
                </c:pt>
                <c:pt idx="2998" formatCode="General">
                  <c:v>0.96619671600000001</c:v>
                </c:pt>
                <c:pt idx="2999" formatCode="General">
                  <c:v>0.96620428599999997</c:v>
                </c:pt>
                <c:pt idx="3000" formatCode="General">
                  <c:v>0.96621191500000003</c:v>
                </c:pt>
                <c:pt idx="3001" formatCode="General">
                  <c:v>0.96621966400000003</c:v>
                </c:pt>
                <c:pt idx="3002" formatCode="General">
                  <c:v>0.96622747200000003</c:v>
                </c:pt>
                <c:pt idx="3003" formatCode="General">
                  <c:v>0.96623534</c:v>
                </c:pt>
                <c:pt idx="3004" formatCode="General">
                  <c:v>0.96624326699999996</c:v>
                </c:pt>
                <c:pt idx="3005" formatCode="General">
                  <c:v>0.966251254</c:v>
                </c:pt>
                <c:pt idx="3006" formatCode="General">
                  <c:v>0.96625930100000001</c:v>
                </c:pt>
                <c:pt idx="3007" formatCode="General">
                  <c:v>0.96626740700000002</c:v>
                </c:pt>
                <c:pt idx="3008" formatCode="General">
                  <c:v>0.966275573</c:v>
                </c:pt>
                <c:pt idx="3009" formatCode="General">
                  <c:v>0.96628373899999997</c:v>
                </c:pt>
                <c:pt idx="3010" formatCode="General">
                  <c:v>0.96629196399999995</c:v>
                </c:pt>
                <c:pt idx="3011" formatCode="General">
                  <c:v>0.966300249</c:v>
                </c:pt>
                <c:pt idx="3012" formatCode="General">
                  <c:v>0.96630853400000005</c:v>
                </c:pt>
                <c:pt idx="3013" formatCode="General">
                  <c:v>0.96631687899999996</c:v>
                </c:pt>
                <c:pt idx="3014" formatCode="General">
                  <c:v>0.96632522300000001</c:v>
                </c:pt>
                <c:pt idx="3015" formatCode="General">
                  <c:v>0.96633356800000003</c:v>
                </c:pt>
                <c:pt idx="3016" formatCode="General">
                  <c:v>0.96634191300000005</c:v>
                </c:pt>
                <c:pt idx="3017" formatCode="General">
                  <c:v>0.96635025699999999</c:v>
                </c:pt>
                <c:pt idx="3018" formatCode="General">
                  <c:v>0.96635866199999998</c:v>
                </c:pt>
                <c:pt idx="3019" formatCode="General">
                  <c:v>0.96636700600000003</c:v>
                </c:pt>
                <c:pt idx="3020" formatCode="General">
                  <c:v>0.96637535100000005</c:v>
                </c:pt>
                <c:pt idx="3021" formatCode="General">
                  <c:v>0.96638369599999996</c:v>
                </c:pt>
                <c:pt idx="3022" formatCode="General">
                  <c:v>0.96639204000000001</c:v>
                </c:pt>
                <c:pt idx="3023" formatCode="General">
                  <c:v>0.96640032499999995</c:v>
                </c:pt>
                <c:pt idx="3024" formatCode="General">
                  <c:v>0.96640861</c:v>
                </c:pt>
                <c:pt idx="3025" formatCode="General">
                  <c:v>0.96641683599999995</c:v>
                </c:pt>
                <c:pt idx="3026" formatCode="General">
                  <c:v>0.96642506100000003</c:v>
                </c:pt>
                <c:pt idx="3027" formatCode="General">
                  <c:v>0.96643322700000001</c:v>
                </c:pt>
                <c:pt idx="3028" formatCode="General">
                  <c:v>0.96644139299999998</c:v>
                </c:pt>
                <c:pt idx="3029" formatCode="General">
                  <c:v>0.96644949899999999</c:v>
                </c:pt>
                <c:pt idx="3030" formatCode="General">
                  <c:v>0.966457546</c:v>
                </c:pt>
                <c:pt idx="3031" formatCode="General">
                  <c:v>0.96646559200000004</c:v>
                </c:pt>
                <c:pt idx="3032" formatCode="General">
                  <c:v>0.96647357899999997</c:v>
                </c:pt>
                <c:pt idx="3033" formatCode="General">
                  <c:v>0.96648156600000001</c:v>
                </c:pt>
                <c:pt idx="3034" formatCode="General">
                  <c:v>0.96648943399999998</c:v>
                </c:pt>
                <c:pt idx="3035" formatCode="General">
                  <c:v>0.96649730199999995</c:v>
                </c:pt>
                <c:pt idx="3036" formatCode="General">
                  <c:v>0.96650510999999995</c:v>
                </c:pt>
                <c:pt idx="3037" formatCode="General">
                  <c:v>0.96651291800000005</c:v>
                </c:pt>
                <c:pt idx="3038" formatCode="General">
                  <c:v>0.96652066699999994</c:v>
                </c:pt>
                <c:pt idx="3039" formatCode="General">
                  <c:v>0.96652835599999998</c:v>
                </c:pt>
                <c:pt idx="3040" formatCode="General">
                  <c:v>0.96653604500000001</c:v>
                </c:pt>
                <c:pt idx="3041" formatCode="General">
                  <c:v>0.96654367399999996</c:v>
                </c:pt>
                <c:pt idx="3042" formatCode="General">
                  <c:v>0.966551304</c:v>
                </c:pt>
                <c:pt idx="3043" formatCode="General">
                  <c:v>0.96655887399999996</c:v>
                </c:pt>
                <c:pt idx="3044" formatCode="General">
                  <c:v>0.96656644300000005</c:v>
                </c:pt>
                <c:pt idx="3045" formatCode="General">
                  <c:v>0.96657395400000001</c:v>
                </c:pt>
                <c:pt idx="3046" formatCode="General">
                  <c:v>0.966581464</c:v>
                </c:pt>
                <c:pt idx="3047" formatCode="General">
                  <c:v>0.96658897399999999</c:v>
                </c:pt>
                <c:pt idx="3048" formatCode="General">
                  <c:v>0.96659642499999998</c:v>
                </c:pt>
                <c:pt idx="3049" formatCode="General">
                  <c:v>0.96660393499999997</c:v>
                </c:pt>
                <c:pt idx="3050" formatCode="General">
                  <c:v>0.96661138499999999</c:v>
                </c:pt>
                <c:pt idx="3051" formatCode="General">
                  <c:v>0.96661889599999995</c:v>
                </c:pt>
                <c:pt idx="3052" formatCode="General">
                  <c:v>0.96662634599999997</c:v>
                </c:pt>
                <c:pt idx="3053" formatCode="General">
                  <c:v>0.96663385599999996</c:v>
                </c:pt>
                <c:pt idx="3054" formatCode="General">
                  <c:v>0.96664130699999995</c:v>
                </c:pt>
                <c:pt idx="3055" formatCode="General">
                  <c:v>0.96664881700000005</c:v>
                </c:pt>
                <c:pt idx="3056" formatCode="General">
                  <c:v>0.96665638700000001</c:v>
                </c:pt>
                <c:pt idx="3057" formatCode="General">
                  <c:v>0.96666389699999999</c:v>
                </c:pt>
                <c:pt idx="3058" formatCode="General">
                  <c:v>0.96667152599999995</c:v>
                </c:pt>
                <c:pt idx="3059" formatCode="General">
                  <c:v>0.96667909600000002</c:v>
                </c:pt>
                <c:pt idx="3060" formatCode="General">
                  <c:v>0.96668672600000005</c:v>
                </c:pt>
                <c:pt idx="3061" formatCode="General">
                  <c:v>0.96669441499999997</c:v>
                </c:pt>
                <c:pt idx="3062" formatCode="General">
                  <c:v>0.966702163</c:v>
                </c:pt>
                <c:pt idx="3063" formatCode="General">
                  <c:v>0.966709912</c:v>
                </c:pt>
                <c:pt idx="3064" formatCode="General">
                  <c:v>0.96671772</c:v>
                </c:pt>
                <c:pt idx="3065" formatCode="General">
                  <c:v>0.96672558799999997</c:v>
                </c:pt>
                <c:pt idx="3066" formatCode="General">
                  <c:v>0.96673351500000004</c:v>
                </c:pt>
                <c:pt idx="3067" formatCode="General">
                  <c:v>0.96674150199999997</c:v>
                </c:pt>
                <c:pt idx="3068" formatCode="General">
                  <c:v>0.96674948900000002</c:v>
                </c:pt>
                <c:pt idx="3069" formatCode="General">
                  <c:v>0.966757596</c:v>
                </c:pt>
                <c:pt idx="3070" formatCode="General">
                  <c:v>0.966765702</c:v>
                </c:pt>
                <c:pt idx="3071" formatCode="General">
                  <c:v>0.96677392699999998</c:v>
                </c:pt>
                <c:pt idx="3072" formatCode="General">
                  <c:v>0.96678215300000003</c:v>
                </c:pt>
                <c:pt idx="3073" formatCode="General">
                  <c:v>0.96679043799999997</c:v>
                </c:pt>
                <c:pt idx="3074" formatCode="General">
                  <c:v>0.96679884199999999</c:v>
                </c:pt>
                <c:pt idx="3075" formatCode="General">
                  <c:v>0.96680724600000001</c:v>
                </c:pt>
                <c:pt idx="3076" formatCode="General">
                  <c:v>0.96681576999999996</c:v>
                </c:pt>
                <c:pt idx="3077" formatCode="General">
                  <c:v>0.96682429299999995</c:v>
                </c:pt>
                <c:pt idx="3078" formatCode="General">
                  <c:v>0.96683287600000001</c:v>
                </c:pt>
                <c:pt idx="3079" formatCode="General">
                  <c:v>0.96684151900000004</c:v>
                </c:pt>
                <c:pt idx="3080" formatCode="General">
                  <c:v>0.96685028100000003</c:v>
                </c:pt>
                <c:pt idx="3081" formatCode="General">
                  <c:v>0.96685898299999995</c:v>
                </c:pt>
                <c:pt idx="3082" formatCode="General">
                  <c:v>0.96686780500000002</c:v>
                </c:pt>
                <c:pt idx="3083" formatCode="General">
                  <c:v>0.96687668599999999</c:v>
                </c:pt>
                <c:pt idx="3084" formatCode="General">
                  <c:v>0.96688556699999995</c:v>
                </c:pt>
                <c:pt idx="3085" formatCode="General">
                  <c:v>0.96689450700000001</c:v>
                </c:pt>
                <c:pt idx="3086" formatCode="General">
                  <c:v>0.96690350800000002</c:v>
                </c:pt>
                <c:pt idx="3087" formatCode="General">
                  <c:v>0.96691250799999995</c:v>
                </c:pt>
                <c:pt idx="3088" formatCode="General">
                  <c:v>0.96692156799999995</c:v>
                </c:pt>
                <c:pt idx="3089" formatCode="General">
                  <c:v>0.96693062799999996</c:v>
                </c:pt>
                <c:pt idx="3090" formatCode="General">
                  <c:v>0.96693974699999996</c:v>
                </c:pt>
                <c:pt idx="3091" formatCode="General">
                  <c:v>0.96694886700000005</c:v>
                </c:pt>
                <c:pt idx="3092" formatCode="General">
                  <c:v>0.96695804600000002</c:v>
                </c:pt>
                <c:pt idx="3093" formatCode="General">
                  <c:v>0.96696722499999999</c:v>
                </c:pt>
                <c:pt idx="3094" formatCode="General">
                  <c:v>0.96697640399999996</c:v>
                </c:pt>
                <c:pt idx="3095" formatCode="General">
                  <c:v>0.96698558300000004</c:v>
                </c:pt>
                <c:pt idx="3096" formatCode="General">
                  <c:v>0.96699482199999998</c:v>
                </c:pt>
                <c:pt idx="3097" formatCode="General">
                  <c:v>0.96700400099999995</c:v>
                </c:pt>
                <c:pt idx="3098" formatCode="General">
                  <c:v>0.96701324</c:v>
                </c:pt>
                <c:pt idx="3099" formatCode="General">
                  <c:v>0.96702247900000005</c:v>
                </c:pt>
                <c:pt idx="3100" formatCode="General">
                  <c:v>0.96703165800000002</c:v>
                </c:pt>
                <c:pt idx="3101" formatCode="General">
                  <c:v>0.96704089599999998</c:v>
                </c:pt>
                <c:pt idx="3102" formatCode="General">
                  <c:v>0.96705007600000004</c:v>
                </c:pt>
                <c:pt idx="3103" formatCode="General">
                  <c:v>0.96705925500000001</c:v>
                </c:pt>
                <c:pt idx="3104" formatCode="General">
                  <c:v>0.96706843399999998</c:v>
                </c:pt>
                <c:pt idx="3105" formatCode="General">
                  <c:v>0.96707761299999995</c:v>
                </c:pt>
                <c:pt idx="3106" formatCode="General">
                  <c:v>0.96708679200000003</c:v>
                </c:pt>
                <c:pt idx="3107" formatCode="General">
                  <c:v>0.967095912</c:v>
                </c:pt>
                <c:pt idx="3108" formatCode="General">
                  <c:v>0.967105031</c:v>
                </c:pt>
                <c:pt idx="3109" formatCode="General">
                  <c:v>0.96711409100000001</c:v>
                </c:pt>
                <c:pt idx="3110" formatCode="General">
                  <c:v>0.96712321000000001</c:v>
                </c:pt>
                <c:pt idx="3111" formatCode="General">
                  <c:v>0.96713227000000002</c:v>
                </c:pt>
                <c:pt idx="3112" formatCode="General">
                  <c:v>0.96714127100000002</c:v>
                </c:pt>
                <c:pt idx="3113" formatCode="General">
                  <c:v>0.96715033100000003</c:v>
                </c:pt>
                <c:pt idx="3114" formatCode="General">
                  <c:v>0.96715933099999996</c:v>
                </c:pt>
                <c:pt idx="3115" formatCode="General">
                  <c:v>0.967168272</c:v>
                </c:pt>
                <c:pt idx="3116" formatCode="General">
                  <c:v>0.96717727200000003</c:v>
                </c:pt>
                <c:pt idx="3117" formatCode="General">
                  <c:v>0.96718621299999996</c:v>
                </c:pt>
                <c:pt idx="3118" formatCode="General">
                  <c:v>0.96719509400000003</c:v>
                </c:pt>
                <c:pt idx="3119" formatCode="General">
                  <c:v>0.96720403399999999</c:v>
                </c:pt>
                <c:pt idx="3120" formatCode="General">
                  <c:v>0.96721291499999995</c:v>
                </c:pt>
                <c:pt idx="3121" formatCode="General">
                  <c:v>0.96722179699999999</c:v>
                </c:pt>
                <c:pt idx="3122" formatCode="General">
                  <c:v>0.96723067799999995</c:v>
                </c:pt>
                <c:pt idx="3123" formatCode="General">
                  <c:v>0.96723949899999995</c:v>
                </c:pt>
                <c:pt idx="3124" formatCode="General">
                  <c:v>0.96724838000000002</c:v>
                </c:pt>
                <c:pt idx="3125" formatCode="General">
                  <c:v>0.96725720199999998</c:v>
                </c:pt>
                <c:pt idx="3126" formatCode="General">
                  <c:v>0.96726602299999997</c:v>
                </c:pt>
                <c:pt idx="3127" formatCode="General">
                  <c:v>0.96727484500000005</c:v>
                </c:pt>
                <c:pt idx="3128" formatCode="General">
                  <c:v>0.96728372600000001</c:v>
                </c:pt>
                <c:pt idx="3129" formatCode="General">
                  <c:v>0.967292547</c:v>
                </c:pt>
                <c:pt idx="3130" formatCode="General">
                  <c:v>0.96730136899999997</c:v>
                </c:pt>
                <c:pt idx="3131" formatCode="General">
                  <c:v>0.96731018999999996</c:v>
                </c:pt>
                <c:pt idx="3132" formatCode="General">
                  <c:v>0.96731901200000003</c:v>
                </c:pt>
                <c:pt idx="3133" formatCode="General">
                  <c:v>0.96732789299999999</c:v>
                </c:pt>
                <c:pt idx="3134" formatCode="General">
                  <c:v>0.96733671399999999</c:v>
                </c:pt>
                <c:pt idx="3135" formatCode="General">
                  <c:v>0.96734559499999995</c:v>
                </c:pt>
                <c:pt idx="3136" formatCode="General">
                  <c:v>0.96735447600000002</c:v>
                </c:pt>
                <c:pt idx="3137" formatCode="General">
                  <c:v>0.96736335799999995</c:v>
                </c:pt>
                <c:pt idx="3138" formatCode="General">
                  <c:v>0.96737229800000002</c:v>
                </c:pt>
                <c:pt idx="3139" formatCode="General">
                  <c:v>0.96738117899999998</c:v>
                </c:pt>
                <c:pt idx="3140" formatCode="General">
                  <c:v>0.96739012000000002</c:v>
                </c:pt>
                <c:pt idx="3141" formatCode="General">
                  <c:v>0.96739906099999995</c:v>
                </c:pt>
                <c:pt idx="3142" formatCode="General">
                  <c:v>0.96740806099999999</c:v>
                </c:pt>
                <c:pt idx="3143" formatCode="General">
                  <c:v>0.96741706100000002</c:v>
                </c:pt>
                <c:pt idx="3144" formatCode="General">
                  <c:v>0.96742606200000003</c:v>
                </c:pt>
                <c:pt idx="3145" formatCode="General">
                  <c:v>0.96743506199999996</c:v>
                </c:pt>
                <c:pt idx="3146" formatCode="General">
                  <c:v>0.96744412199999996</c:v>
                </c:pt>
                <c:pt idx="3147" formatCode="General">
                  <c:v>0.96745318199999997</c:v>
                </c:pt>
                <c:pt idx="3148" formatCode="General">
                  <c:v>0.96746230099999997</c:v>
                </c:pt>
                <c:pt idx="3149" formatCode="General">
                  <c:v>0.96747136099999997</c:v>
                </c:pt>
                <c:pt idx="3150" formatCode="General">
                  <c:v>0.96748048099999995</c:v>
                </c:pt>
                <c:pt idx="3151" formatCode="General">
                  <c:v>0.96748966000000003</c:v>
                </c:pt>
                <c:pt idx="3152" formatCode="General">
                  <c:v>0.96749877900000003</c:v>
                </c:pt>
                <c:pt idx="3153" formatCode="General">
                  <c:v>0.967507958</c:v>
                </c:pt>
                <c:pt idx="3154" formatCode="General">
                  <c:v>0.96751707799999997</c:v>
                </c:pt>
                <c:pt idx="3155" formatCode="General">
                  <c:v>0.96752625699999995</c:v>
                </c:pt>
                <c:pt idx="3156" formatCode="General">
                  <c:v>0.96753549599999999</c:v>
                </c:pt>
                <c:pt idx="3157" formatCode="General">
                  <c:v>0.96754467499999997</c:v>
                </c:pt>
                <c:pt idx="3158" formatCode="General">
                  <c:v>0.96755385400000005</c:v>
                </c:pt>
                <c:pt idx="3159" formatCode="General">
                  <c:v>0.96756309299999999</c:v>
                </c:pt>
                <c:pt idx="3160" formatCode="General">
                  <c:v>0.96757227199999996</c:v>
                </c:pt>
                <c:pt idx="3161" formatCode="General">
                  <c:v>0.96758145100000004</c:v>
                </c:pt>
                <c:pt idx="3162" formatCode="General">
                  <c:v>0.96759068999999998</c:v>
                </c:pt>
                <c:pt idx="3163" formatCode="General">
                  <c:v>0.96759986899999995</c:v>
                </c:pt>
                <c:pt idx="3164" formatCode="General">
                  <c:v>0.96760904800000003</c:v>
                </c:pt>
                <c:pt idx="3165" formatCode="General">
                  <c:v>0.967618227</c:v>
                </c:pt>
                <c:pt idx="3166" formatCode="General">
                  <c:v>0.96762740599999997</c:v>
                </c:pt>
                <c:pt idx="3167" formatCode="General">
                  <c:v>0.96763652600000005</c:v>
                </c:pt>
                <c:pt idx="3168" formatCode="General">
                  <c:v>0.96764564500000005</c:v>
                </c:pt>
                <c:pt idx="3169" formatCode="General">
                  <c:v>0.96765476500000003</c:v>
                </c:pt>
                <c:pt idx="3170" formatCode="General">
                  <c:v>0.96766388400000003</c:v>
                </c:pt>
                <c:pt idx="3171" formatCode="General">
                  <c:v>0.96767294400000003</c:v>
                </c:pt>
                <c:pt idx="3172" formatCode="General">
                  <c:v>0.96768200400000004</c:v>
                </c:pt>
                <c:pt idx="3173" formatCode="General">
                  <c:v>0.96769100399999997</c:v>
                </c:pt>
                <c:pt idx="3174" formatCode="General">
                  <c:v>0.96770000499999997</c:v>
                </c:pt>
                <c:pt idx="3175" formatCode="General">
                  <c:v>0.96770900500000001</c:v>
                </c:pt>
                <c:pt idx="3176" formatCode="General">
                  <c:v>0.96771794600000005</c:v>
                </c:pt>
                <c:pt idx="3177" formatCode="General">
                  <c:v>0.96772688600000001</c:v>
                </c:pt>
                <c:pt idx="3178" formatCode="General">
                  <c:v>0.96773576699999997</c:v>
                </c:pt>
                <c:pt idx="3179" formatCode="General">
                  <c:v>0.96774458900000004</c:v>
                </c:pt>
                <c:pt idx="3180" formatCode="General">
                  <c:v>0.96775347</c:v>
                </c:pt>
                <c:pt idx="3181" formatCode="General">
                  <c:v>0.967762232</c:v>
                </c:pt>
                <c:pt idx="3182" formatCode="General">
                  <c:v>0.967770994</c:v>
                </c:pt>
                <c:pt idx="3183" formatCode="General">
                  <c:v>0.96777975599999999</c:v>
                </c:pt>
                <c:pt idx="3184" formatCode="General">
                  <c:v>0.96778845800000002</c:v>
                </c:pt>
                <c:pt idx="3185" formatCode="General">
                  <c:v>0.96779716000000005</c:v>
                </c:pt>
                <c:pt idx="3186" formatCode="General">
                  <c:v>0.96780580299999996</c:v>
                </c:pt>
                <c:pt idx="3187" formatCode="General">
                  <c:v>0.96781444500000002</c:v>
                </c:pt>
                <c:pt idx="3188" formatCode="General">
                  <c:v>0.96782302899999995</c:v>
                </c:pt>
                <c:pt idx="3189" formatCode="General">
                  <c:v>0.96783161200000001</c:v>
                </c:pt>
                <c:pt idx="3190" formatCode="General">
                  <c:v>0.96784013499999999</c:v>
                </c:pt>
                <c:pt idx="3191" formatCode="General">
                  <c:v>0.96784871800000005</c:v>
                </c:pt>
                <c:pt idx="3192" formatCode="General">
                  <c:v>0.96785724200000001</c:v>
                </c:pt>
                <c:pt idx="3193" formatCode="General">
                  <c:v>0.96786570500000002</c:v>
                </c:pt>
                <c:pt idx="3194" formatCode="General">
                  <c:v>0.96787422899999997</c:v>
                </c:pt>
                <c:pt idx="3195" formatCode="General">
                  <c:v>0.96788269299999996</c:v>
                </c:pt>
                <c:pt idx="3196" formatCode="General">
                  <c:v>0.96789115699999995</c:v>
                </c:pt>
                <c:pt idx="3197" formatCode="General">
                  <c:v>0.96789962100000004</c:v>
                </c:pt>
                <c:pt idx="3198" formatCode="General">
                  <c:v>0.96790802499999995</c:v>
                </c:pt>
                <c:pt idx="3199" formatCode="General">
                  <c:v>0.96791648900000005</c:v>
                </c:pt>
                <c:pt idx="3200" formatCode="General">
                  <c:v>0.96792495300000003</c:v>
                </c:pt>
                <c:pt idx="3201" formatCode="General">
                  <c:v>0.96793335700000005</c:v>
                </c:pt>
                <c:pt idx="3202" formatCode="General">
                  <c:v>0.96794182100000004</c:v>
                </c:pt>
                <c:pt idx="3203" formatCode="General">
                  <c:v>0.96795028400000005</c:v>
                </c:pt>
                <c:pt idx="3204" formatCode="General">
                  <c:v>0.96795874800000004</c:v>
                </c:pt>
                <c:pt idx="3205" formatCode="General">
                  <c:v>0.96796721200000002</c:v>
                </c:pt>
                <c:pt idx="3206" formatCode="General">
                  <c:v>0.96797573599999998</c:v>
                </c:pt>
                <c:pt idx="3207" formatCode="General">
                  <c:v>0.96798425899999996</c:v>
                </c:pt>
                <c:pt idx="3208" formatCode="General">
                  <c:v>0.96799278300000002</c:v>
                </c:pt>
                <c:pt idx="3209" formatCode="General">
                  <c:v>0.96800130600000001</c:v>
                </c:pt>
                <c:pt idx="3210" formatCode="General">
                  <c:v>0.96800982999999996</c:v>
                </c:pt>
                <c:pt idx="3211" formatCode="General">
                  <c:v>0.96801847200000002</c:v>
                </c:pt>
                <c:pt idx="3212" formatCode="General">
                  <c:v>0.96802705499999997</c:v>
                </c:pt>
                <c:pt idx="3213" formatCode="General">
                  <c:v>0.968035698</c:v>
                </c:pt>
                <c:pt idx="3214" formatCode="General">
                  <c:v>0.96804434100000003</c:v>
                </c:pt>
                <c:pt idx="3215" formatCode="General">
                  <c:v>0.96805304299999995</c:v>
                </c:pt>
                <c:pt idx="3216" formatCode="General">
                  <c:v>0.96806174499999997</c:v>
                </c:pt>
                <c:pt idx="3217" formatCode="General">
                  <c:v>0.968070447</c:v>
                </c:pt>
                <c:pt idx="3218" formatCode="General">
                  <c:v>0.968079209</c:v>
                </c:pt>
                <c:pt idx="3219" formatCode="General">
                  <c:v>0.96808803099999996</c:v>
                </c:pt>
                <c:pt idx="3220" formatCode="General">
                  <c:v>0.96809679299999996</c:v>
                </c:pt>
                <c:pt idx="3221" formatCode="General">
                  <c:v>0.96810567400000003</c:v>
                </c:pt>
                <c:pt idx="3222" formatCode="General">
                  <c:v>0.96811449500000002</c:v>
                </c:pt>
                <c:pt idx="3223" formatCode="General">
                  <c:v>0.96812337599999998</c:v>
                </c:pt>
                <c:pt idx="3224" formatCode="General">
                  <c:v>0.96813231700000002</c:v>
                </c:pt>
                <c:pt idx="3225" formatCode="General">
                  <c:v>0.96814125799999995</c:v>
                </c:pt>
                <c:pt idx="3226" formatCode="General">
                  <c:v>0.96815019800000002</c:v>
                </c:pt>
                <c:pt idx="3227" formatCode="General">
                  <c:v>0.96815913899999995</c:v>
                </c:pt>
                <c:pt idx="3228" formatCode="General">
                  <c:v>0.96816813899999998</c:v>
                </c:pt>
                <c:pt idx="3229" formatCode="General">
                  <c:v>0.96817713999999999</c:v>
                </c:pt>
                <c:pt idx="3230" formatCode="General">
                  <c:v>0.96818614000000003</c:v>
                </c:pt>
                <c:pt idx="3231" formatCode="General">
                  <c:v>0.96819513999999995</c:v>
                </c:pt>
                <c:pt idx="3232" formatCode="General">
                  <c:v>0.96820414099999996</c:v>
                </c:pt>
                <c:pt idx="3233" formatCode="General">
                  <c:v>0.96821320099999997</c:v>
                </c:pt>
                <c:pt idx="3234" formatCode="General">
                  <c:v>0.968222201</c:v>
                </c:pt>
                <c:pt idx="3235" formatCode="General">
                  <c:v>0.96823120100000004</c:v>
                </c:pt>
                <c:pt idx="3236" formatCode="General">
                  <c:v>0.96824020099999997</c:v>
                </c:pt>
                <c:pt idx="3237" formatCode="General">
                  <c:v>0.96824920199999998</c:v>
                </c:pt>
                <c:pt idx="3238" formatCode="General">
                  <c:v>0.96825820200000001</c:v>
                </c:pt>
                <c:pt idx="3239" formatCode="General">
                  <c:v>0.96826714300000005</c:v>
                </c:pt>
                <c:pt idx="3240" formatCode="General">
                  <c:v>0.96827608300000001</c:v>
                </c:pt>
                <c:pt idx="3241" formatCode="General">
                  <c:v>0.96828502400000005</c:v>
                </c:pt>
                <c:pt idx="3242" formatCode="General">
                  <c:v>0.96829390500000001</c:v>
                </c:pt>
                <c:pt idx="3243" formatCode="General">
                  <c:v>0.96830278599999997</c:v>
                </c:pt>
                <c:pt idx="3244" formatCode="General">
                  <c:v>0.96831160800000005</c:v>
                </c:pt>
                <c:pt idx="3245" formatCode="General">
                  <c:v>0.96832042900000004</c:v>
                </c:pt>
                <c:pt idx="3246" formatCode="General">
                  <c:v>0.96832919100000003</c:v>
                </c:pt>
                <c:pt idx="3247" formatCode="General">
                  <c:v>0.96833789299999995</c:v>
                </c:pt>
                <c:pt idx="3248" formatCode="General">
                  <c:v>0.96834659599999995</c:v>
                </c:pt>
                <c:pt idx="3249" formatCode="General">
                  <c:v>0.96835523800000001</c:v>
                </c:pt>
                <c:pt idx="3250" formatCode="General">
                  <c:v>0.96836382200000004</c:v>
                </c:pt>
                <c:pt idx="3251" formatCode="General">
                  <c:v>0.96837240499999999</c:v>
                </c:pt>
                <c:pt idx="3252" formatCode="General">
                  <c:v>0.96838086800000001</c:v>
                </c:pt>
                <c:pt idx="3253" formatCode="General">
                  <c:v>0.96838933199999999</c:v>
                </c:pt>
                <c:pt idx="3254" formatCode="General">
                  <c:v>0.96839767700000001</c:v>
                </c:pt>
                <c:pt idx="3255" formatCode="General">
                  <c:v>0.96840602200000003</c:v>
                </c:pt>
                <c:pt idx="3256" formatCode="General">
                  <c:v>0.96841430699999997</c:v>
                </c:pt>
                <c:pt idx="3257" formatCode="General">
                  <c:v>0.96842253199999995</c:v>
                </c:pt>
                <c:pt idx="3258" formatCode="General">
                  <c:v>0.96843069800000003</c:v>
                </c:pt>
                <c:pt idx="3259" formatCode="General">
                  <c:v>0.96843880400000004</c:v>
                </c:pt>
                <c:pt idx="3260" formatCode="General">
                  <c:v>0.96844685100000005</c:v>
                </c:pt>
                <c:pt idx="3261" formatCode="General">
                  <c:v>0.96845483799999998</c:v>
                </c:pt>
                <c:pt idx="3262" formatCode="General">
                  <c:v>0.96846276499999995</c:v>
                </c:pt>
                <c:pt idx="3263" formatCode="General">
                  <c:v>0.96847069299999999</c:v>
                </c:pt>
                <c:pt idx="3264" formatCode="General">
                  <c:v>0.96847850099999999</c:v>
                </c:pt>
                <c:pt idx="3265" formatCode="General">
                  <c:v>0.96848630899999999</c:v>
                </c:pt>
                <c:pt idx="3266" formatCode="General">
                  <c:v>0.96849399800000002</c:v>
                </c:pt>
                <c:pt idx="3267" formatCode="General">
                  <c:v>0.96850168700000006</c:v>
                </c:pt>
                <c:pt idx="3268" formatCode="General">
                  <c:v>0.96850931600000001</c:v>
                </c:pt>
                <c:pt idx="3269" formatCode="General">
                  <c:v>0.96851688599999997</c:v>
                </c:pt>
                <c:pt idx="3270" formatCode="General">
                  <c:v>0.96852445600000003</c:v>
                </c:pt>
                <c:pt idx="3271" formatCode="General">
                  <c:v>0.96853196600000002</c:v>
                </c:pt>
                <c:pt idx="3272" formatCode="General">
                  <c:v>0.96853941700000001</c:v>
                </c:pt>
                <c:pt idx="3273" formatCode="General">
                  <c:v>0.96854680800000004</c:v>
                </c:pt>
                <c:pt idx="3274" formatCode="General">
                  <c:v>0.96855419899999995</c:v>
                </c:pt>
                <c:pt idx="3275" formatCode="General">
                  <c:v>0.96856158999999997</c:v>
                </c:pt>
                <c:pt idx="3276" formatCode="General">
                  <c:v>0.96856892100000003</c:v>
                </c:pt>
                <c:pt idx="3277" formatCode="General">
                  <c:v>0.96857619299999997</c:v>
                </c:pt>
                <c:pt idx="3278" formatCode="General">
                  <c:v>0.96858352400000003</c:v>
                </c:pt>
                <c:pt idx="3279" formatCode="General">
                  <c:v>0.96859079599999998</c:v>
                </c:pt>
                <c:pt idx="3280" formatCode="General">
                  <c:v>0.96859800799999995</c:v>
                </c:pt>
                <c:pt idx="3281" formatCode="General">
                  <c:v>0.96860528000000001</c:v>
                </c:pt>
                <c:pt idx="3282" formatCode="General">
                  <c:v>0.96861249199999999</c:v>
                </c:pt>
                <c:pt idx="3283" formatCode="General">
                  <c:v>0.96861970399999997</c:v>
                </c:pt>
                <c:pt idx="3284" formatCode="General">
                  <c:v>0.96862691599999995</c:v>
                </c:pt>
                <c:pt idx="3285" formatCode="General">
                  <c:v>0.96863412900000001</c:v>
                </c:pt>
                <c:pt idx="3286" formatCode="General">
                  <c:v>0.96864134099999999</c:v>
                </c:pt>
                <c:pt idx="3287" formatCode="General">
                  <c:v>0.96864855299999997</c:v>
                </c:pt>
                <c:pt idx="3288" formatCode="General">
                  <c:v>0.96865576499999995</c:v>
                </c:pt>
                <c:pt idx="3289" formatCode="General">
                  <c:v>0.96866297700000004</c:v>
                </c:pt>
                <c:pt idx="3290" formatCode="General">
                  <c:v>0.96867024899999998</c:v>
                </c:pt>
                <c:pt idx="3291" formatCode="General">
                  <c:v>0.96867752100000004</c:v>
                </c:pt>
                <c:pt idx="3292" formatCode="General">
                  <c:v>0.96868479299999999</c:v>
                </c:pt>
                <c:pt idx="3293" formatCode="General">
                  <c:v>0.96869206399999996</c:v>
                </c:pt>
                <c:pt idx="3294" formatCode="General">
                  <c:v>0.96869933600000002</c:v>
                </c:pt>
                <c:pt idx="3295" formatCode="General">
                  <c:v>0.96870666699999997</c:v>
                </c:pt>
                <c:pt idx="3296" formatCode="General">
                  <c:v>0.96871399899999999</c:v>
                </c:pt>
                <c:pt idx="3297" formatCode="General">
                  <c:v>0.96872133000000005</c:v>
                </c:pt>
                <c:pt idx="3298" formatCode="General">
                  <c:v>0.96872872099999996</c:v>
                </c:pt>
                <c:pt idx="3299" formatCode="General">
                  <c:v>0.96873611199999998</c:v>
                </c:pt>
                <c:pt idx="3300" formatCode="General">
                  <c:v>0.96874350300000001</c:v>
                </c:pt>
                <c:pt idx="3301" formatCode="General">
                  <c:v>0.968750954</c:v>
                </c:pt>
                <c:pt idx="3302" formatCode="General">
                  <c:v>0.96875840400000002</c:v>
                </c:pt>
                <c:pt idx="3303" formatCode="General">
                  <c:v>0.96876585500000001</c:v>
                </c:pt>
                <c:pt idx="3304" formatCode="General">
                  <c:v>0.968773365</c:v>
                </c:pt>
                <c:pt idx="3305" formatCode="General">
                  <c:v>0.96878087499999999</c:v>
                </c:pt>
                <c:pt idx="3306" formatCode="General">
                  <c:v>0.96878838499999997</c:v>
                </c:pt>
                <c:pt idx="3307" formatCode="General">
                  <c:v>0.96879589600000005</c:v>
                </c:pt>
                <c:pt idx="3308" formatCode="General">
                  <c:v>0.96880346500000003</c:v>
                </c:pt>
                <c:pt idx="3309" formatCode="General">
                  <c:v>0.96881103499999999</c:v>
                </c:pt>
                <c:pt idx="3310" formatCode="General">
                  <c:v>0.96881860500000005</c:v>
                </c:pt>
                <c:pt idx="3311" formatCode="General">
                  <c:v>0.96882617500000001</c:v>
                </c:pt>
                <c:pt idx="3312" formatCode="General">
                  <c:v>0.96883374499999997</c:v>
                </c:pt>
                <c:pt idx="3313" formatCode="General">
                  <c:v>0.96884131399999995</c:v>
                </c:pt>
                <c:pt idx="3314" formatCode="General">
                  <c:v>0.96884888400000002</c:v>
                </c:pt>
                <c:pt idx="3315" formatCode="General">
                  <c:v>0.96885651399999995</c:v>
                </c:pt>
                <c:pt idx="3316" formatCode="General">
                  <c:v>0.96886408300000004</c:v>
                </c:pt>
                <c:pt idx="3317" formatCode="General">
                  <c:v>0.968871653</c:v>
                </c:pt>
                <c:pt idx="3318" formatCode="General">
                  <c:v>0.96887922299999996</c:v>
                </c:pt>
                <c:pt idx="3319" formatCode="General">
                  <c:v>0.96888673299999994</c:v>
                </c:pt>
                <c:pt idx="3320" formatCode="General">
                  <c:v>0.96889430300000001</c:v>
                </c:pt>
                <c:pt idx="3321" formatCode="General">
                  <c:v>0.968901813</c:v>
                </c:pt>
                <c:pt idx="3322" formatCode="General">
                  <c:v>0.96890932299999999</c:v>
                </c:pt>
                <c:pt idx="3323" formatCode="General">
                  <c:v>0.96891677399999998</c:v>
                </c:pt>
                <c:pt idx="3324" formatCode="General">
                  <c:v>0.968924224</c:v>
                </c:pt>
                <c:pt idx="3325" formatCode="General">
                  <c:v>0.96893167499999999</c:v>
                </c:pt>
                <c:pt idx="3326" formatCode="General">
                  <c:v>0.96893906600000002</c:v>
                </c:pt>
                <c:pt idx="3327" formatCode="General">
                  <c:v>0.96894645700000004</c:v>
                </c:pt>
                <c:pt idx="3328" formatCode="General">
                  <c:v>0.96895378799999998</c:v>
                </c:pt>
                <c:pt idx="3329" formatCode="General">
                  <c:v>0.96896106000000004</c:v>
                </c:pt>
                <c:pt idx="3330" formatCode="General">
                  <c:v>0.96896833199999999</c:v>
                </c:pt>
                <c:pt idx="3331" formatCode="General">
                  <c:v>0.96897554399999997</c:v>
                </c:pt>
                <c:pt idx="3332" formatCode="General">
                  <c:v>0.96898275599999995</c:v>
                </c:pt>
                <c:pt idx="3333" formatCode="General">
                  <c:v>0.96898990900000004</c:v>
                </c:pt>
                <c:pt idx="3334" formatCode="General">
                  <c:v>0.96899700200000005</c:v>
                </c:pt>
                <c:pt idx="3335" formatCode="General">
                  <c:v>0.96900403499999999</c:v>
                </c:pt>
                <c:pt idx="3336" formatCode="General">
                  <c:v>0.96901106800000003</c:v>
                </c:pt>
                <c:pt idx="3337" formatCode="General">
                  <c:v>0.96901804199999997</c:v>
                </c:pt>
                <c:pt idx="3338" formatCode="General">
                  <c:v>0.96902495600000005</c:v>
                </c:pt>
                <c:pt idx="3339" formatCode="General">
                  <c:v>0.96903181100000002</c:v>
                </c:pt>
                <c:pt idx="3340" formatCode="General">
                  <c:v>0.96903860600000002</c:v>
                </c:pt>
                <c:pt idx="3341" formatCode="General">
                  <c:v>0.96904540100000003</c:v>
                </c:pt>
                <c:pt idx="3342" formatCode="General">
                  <c:v>0.96905213599999995</c:v>
                </c:pt>
                <c:pt idx="3343" formatCode="General">
                  <c:v>0.96905881199999999</c:v>
                </c:pt>
                <c:pt idx="3344" formatCode="General">
                  <c:v>0.96906542799999995</c:v>
                </c:pt>
                <c:pt idx="3345" formatCode="General">
                  <c:v>0.96907204400000002</c:v>
                </c:pt>
                <c:pt idx="3346" formatCode="General">
                  <c:v>0.96907860000000001</c:v>
                </c:pt>
                <c:pt idx="3347" formatCode="General">
                  <c:v>0.96908509700000001</c:v>
                </c:pt>
                <c:pt idx="3348" formatCode="General">
                  <c:v>0.969091535</c:v>
                </c:pt>
                <c:pt idx="3349" formatCode="General">
                  <c:v>0.96909797200000003</c:v>
                </c:pt>
                <c:pt idx="3350" formatCode="General">
                  <c:v>0.96910434999999995</c:v>
                </c:pt>
                <c:pt idx="3351" formatCode="General">
                  <c:v>0.96911066800000001</c:v>
                </c:pt>
                <c:pt idx="3352" formatCode="General">
                  <c:v>0.96911698599999996</c:v>
                </c:pt>
                <c:pt idx="3353" formatCode="General">
                  <c:v>0.96912324400000005</c:v>
                </c:pt>
                <c:pt idx="3354" formatCode="General">
                  <c:v>0.96912944300000003</c:v>
                </c:pt>
                <c:pt idx="3355" formatCode="General">
                  <c:v>0.96913564200000002</c:v>
                </c:pt>
                <c:pt idx="3356" formatCode="General">
                  <c:v>0.96914178100000004</c:v>
                </c:pt>
                <c:pt idx="3357" formatCode="General">
                  <c:v>0.96914792100000002</c:v>
                </c:pt>
                <c:pt idx="3358" formatCode="General">
                  <c:v>0.96915399999999996</c:v>
                </c:pt>
                <c:pt idx="3359" formatCode="General">
                  <c:v>0.96916007999999998</c:v>
                </c:pt>
                <c:pt idx="3360" formatCode="General">
                  <c:v>0.96916610000000003</c:v>
                </c:pt>
                <c:pt idx="3361" formatCode="General">
                  <c:v>0.96917211999999997</c:v>
                </c:pt>
                <c:pt idx="3362" formatCode="General">
                  <c:v>0.96917814000000002</c:v>
                </c:pt>
                <c:pt idx="3363" formatCode="General">
                  <c:v>0.96918410099999996</c:v>
                </c:pt>
                <c:pt idx="3364" formatCode="General">
                  <c:v>0.96919006100000005</c:v>
                </c:pt>
                <c:pt idx="3365" formatCode="General">
                  <c:v>0.96919602199999999</c:v>
                </c:pt>
                <c:pt idx="3366" formatCode="General">
                  <c:v>0.96920192199999999</c:v>
                </c:pt>
                <c:pt idx="3367" formatCode="General">
                  <c:v>0.96920782299999997</c:v>
                </c:pt>
                <c:pt idx="3368" formatCode="General">
                  <c:v>0.96921372400000005</c:v>
                </c:pt>
                <c:pt idx="3369" formatCode="General">
                  <c:v>0.96921962500000003</c:v>
                </c:pt>
                <c:pt idx="3370" formatCode="General">
                  <c:v>0.96922546600000004</c:v>
                </c:pt>
                <c:pt idx="3371" formatCode="General">
                  <c:v>0.96923130800000001</c:v>
                </c:pt>
                <c:pt idx="3372" formatCode="General">
                  <c:v>0.96923720800000002</c:v>
                </c:pt>
                <c:pt idx="3373" formatCode="General">
                  <c:v>0.96924304999999999</c:v>
                </c:pt>
                <c:pt idx="3374" formatCode="General">
                  <c:v>0.96924883100000003</c:v>
                </c:pt>
                <c:pt idx="3375" formatCode="General">
                  <c:v>0.96925467300000001</c:v>
                </c:pt>
                <c:pt idx="3376" formatCode="General">
                  <c:v>0.96926051400000002</c:v>
                </c:pt>
                <c:pt idx="3377" formatCode="General">
                  <c:v>0.96926629500000006</c:v>
                </c:pt>
                <c:pt idx="3378" formatCode="General">
                  <c:v>0.96927213700000003</c:v>
                </c:pt>
                <c:pt idx="3379" formatCode="General">
                  <c:v>0.96927791799999996</c:v>
                </c:pt>
                <c:pt idx="3380" formatCode="General">
                  <c:v>0.96928369999999997</c:v>
                </c:pt>
                <c:pt idx="3381" formatCode="General">
                  <c:v>0.96928948199999998</c:v>
                </c:pt>
                <c:pt idx="3382" formatCode="General">
                  <c:v>0.96929526300000002</c:v>
                </c:pt>
                <c:pt idx="3383" formatCode="General">
                  <c:v>0.96930104500000003</c:v>
                </c:pt>
                <c:pt idx="3384" formatCode="General">
                  <c:v>0.96930682700000004</c:v>
                </c:pt>
                <c:pt idx="3385" formatCode="General">
                  <c:v>0.96931260799999996</c:v>
                </c:pt>
                <c:pt idx="3386" formatCode="General">
                  <c:v>0.96931833000000001</c:v>
                </c:pt>
                <c:pt idx="3387" formatCode="General">
                  <c:v>0.96932411200000002</c:v>
                </c:pt>
                <c:pt idx="3388" formatCode="General">
                  <c:v>0.96932983399999995</c:v>
                </c:pt>
                <c:pt idx="3389" formatCode="General">
                  <c:v>0.96933555599999999</c:v>
                </c:pt>
                <c:pt idx="3390" formatCode="General">
                  <c:v>0.96934127800000003</c:v>
                </c:pt>
                <c:pt idx="3391" formatCode="General">
                  <c:v>0.96934694099999996</c:v>
                </c:pt>
                <c:pt idx="3392" formatCode="General">
                  <c:v>0.969352663</c:v>
                </c:pt>
                <c:pt idx="3393" formatCode="General">
                  <c:v>0.96935832499999997</c:v>
                </c:pt>
                <c:pt idx="3394" formatCode="General">
                  <c:v>0.96936398700000004</c:v>
                </c:pt>
                <c:pt idx="3395" formatCode="General">
                  <c:v>0.96936964999999997</c:v>
                </c:pt>
                <c:pt idx="3396" formatCode="General">
                  <c:v>0.96937525300000005</c:v>
                </c:pt>
                <c:pt idx="3397" formatCode="General">
                  <c:v>0.96938085600000001</c:v>
                </c:pt>
                <c:pt idx="3398" formatCode="General">
                  <c:v>0.96938645800000001</c:v>
                </c:pt>
                <c:pt idx="3399" formatCode="General">
                  <c:v>0.96939200199999997</c:v>
                </c:pt>
                <c:pt idx="3400" formatCode="General">
                  <c:v>0.96939754499999997</c:v>
                </c:pt>
                <c:pt idx="3401" formatCode="General">
                  <c:v>0.96940308799999997</c:v>
                </c:pt>
                <c:pt idx="3402" formatCode="General">
                  <c:v>0.96940863099999997</c:v>
                </c:pt>
                <c:pt idx="3403" formatCode="General">
                  <c:v>0.96941411499999997</c:v>
                </c:pt>
                <c:pt idx="3404" formatCode="General">
                  <c:v>0.969419539</c:v>
                </c:pt>
                <c:pt idx="3405" formatCode="General">
                  <c:v>0.969425023</c:v>
                </c:pt>
                <c:pt idx="3406" formatCode="General">
                  <c:v>0.96943038699999995</c:v>
                </c:pt>
                <c:pt idx="3407" formatCode="General">
                  <c:v>0.96943581099999998</c:v>
                </c:pt>
                <c:pt idx="3408" formatCode="General">
                  <c:v>0.96944117500000004</c:v>
                </c:pt>
                <c:pt idx="3409" formatCode="General">
                  <c:v>0.96944648</c:v>
                </c:pt>
                <c:pt idx="3410" formatCode="General">
                  <c:v>0.96945178499999995</c:v>
                </c:pt>
                <c:pt idx="3411" formatCode="General">
                  <c:v>0.96945709000000002</c:v>
                </c:pt>
                <c:pt idx="3412" formatCode="General">
                  <c:v>0.96946233500000001</c:v>
                </c:pt>
                <c:pt idx="3413" formatCode="General">
                  <c:v>0.96946758</c:v>
                </c:pt>
                <c:pt idx="3414" formatCode="General">
                  <c:v>0.96947276599999999</c:v>
                </c:pt>
                <c:pt idx="3415" formatCode="General">
                  <c:v>0.96947795199999998</c:v>
                </c:pt>
                <c:pt idx="3416" formatCode="General">
                  <c:v>0.96948313699999999</c:v>
                </c:pt>
                <c:pt idx="3417" formatCode="General">
                  <c:v>0.96948826300000002</c:v>
                </c:pt>
                <c:pt idx="3418" formatCode="General">
                  <c:v>0.96949333000000004</c:v>
                </c:pt>
                <c:pt idx="3419" formatCode="General">
                  <c:v>0.96949845599999995</c:v>
                </c:pt>
                <c:pt idx="3420" formatCode="General">
                  <c:v>0.96950346200000004</c:v>
                </c:pt>
                <c:pt idx="3421" formatCode="General">
                  <c:v>0.96950852899999995</c:v>
                </c:pt>
                <c:pt idx="3422" formatCode="General">
                  <c:v>0.96951353500000004</c:v>
                </c:pt>
                <c:pt idx="3423" formatCode="General">
                  <c:v>0.96951848299999999</c:v>
                </c:pt>
                <c:pt idx="3424" formatCode="General">
                  <c:v>0.96952348899999996</c:v>
                </c:pt>
                <c:pt idx="3425" formatCode="General">
                  <c:v>0.96952843700000002</c:v>
                </c:pt>
                <c:pt idx="3426" formatCode="General">
                  <c:v>0.96953332400000003</c:v>
                </c:pt>
                <c:pt idx="3427" formatCode="General">
                  <c:v>0.96953821200000001</c:v>
                </c:pt>
                <c:pt idx="3428" formatCode="General">
                  <c:v>0.96954309900000002</c:v>
                </c:pt>
                <c:pt idx="3429" formatCode="General">
                  <c:v>0.969547987</c:v>
                </c:pt>
                <c:pt idx="3430" formatCode="General">
                  <c:v>0.96955281500000001</c:v>
                </c:pt>
                <c:pt idx="3431" formatCode="General">
                  <c:v>0.96955770299999999</c:v>
                </c:pt>
                <c:pt idx="3432" formatCode="General">
                  <c:v>0.96956247100000004</c:v>
                </c:pt>
                <c:pt idx="3433" formatCode="General">
                  <c:v>0.96956729900000005</c:v>
                </c:pt>
                <c:pt idx="3434" formatCode="General">
                  <c:v>0.96957206699999998</c:v>
                </c:pt>
                <c:pt idx="3435" formatCode="General">
                  <c:v>0.96957689499999999</c:v>
                </c:pt>
                <c:pt idx="3436" formatCode="General">
                  <c:v>0.96958166400000001</c:v>
                </c:pt>
                <c:pt idx="3437" formatCode="General">
                  <c:v>0.96958637199999997</c:v>
                </c:pt>
                <c:pt idx="3438" formatCode="General">
                  <c:v>0.96959114099999999</c:v>
                </c:pt>
                <c:pt idx="3439" formatCode="General">
                  <c:v>0.96959585000000004</c:v>
                </c:pt>
                <c:pt idx="3440" formatCode="General">
                  <c:v>0.969600558</c:v>
                </c:pt>
                <c:pt idx="3441" formatCode="General">
                  <c:v>0.96960526700000005</c:v>
                </c:pt>
                <c:pt idx="3442" formatCode="General">
                  <c:v>0.96960997599999998</c:v>
                </c:pt>
                <c:pt idx="3443" formatCode="General">
                  <c:v>0.96961468500000003</c:v>
                </c:pt>
                <c:pt idx="3444" formatCode="General">
                  <c:v>0.969619393</c:v>
                </c:pt>
                <c:pt idx="3445" formatCode="General">
                  <c:v>0.96962404300000005</c:v>
                </c:pt>
                <c:pt idx="3446" formatCode="General">
                  <c:v>0.96962869200000001</c:v>
                </c:pt>
                <c:pt idx="3447" formatCode="General">
                  <c:v>0.96963334099999998</c:v>
                </c:pt>
                <c:pt idx="3448" formatCode="General">
                  <c:v>0.96963798999999995</c:v>
                </c:pt>
                <c:pt idx="3449" formatCode="General">
                  <c:v>0.96964263900000003</c:v>
                </c:pt>
                <c:pt idx="3450" formatCode="General">
                  <c:v>0.969647288</c:v>
                </c:pt>
                <c:pt idx="3451" formatCode="General">
                  <c:v>0.96965187799999997</c:v>
                </c:pt>
                <c:pt idx="3452" formatCode="General">
                  <c:v>0.96965646699999997</c:v>
                </c:pt>
                <c:pt idx="3453" formatCode="General">
                  <c:v>0.96966105700000005</c:v>
                </c:pt>
                <c:pt idx="3454" formatCode="General">
                  <c:v>0.96966564700000002</c:v>
                </c:pt>
                <c:pt idx="3455" formatCode="General">
                  <c:v>0.96967023600000002</c:v>
                </c:pt>
                <c:pt idx="3456" formatCode="General">
                  <c:v>0.96967476600000002</c:v>
                </c:pt>
                <c:pt idx="3457" formatCode="General">
                  <c:v>0.96967929600000002</c:v>
                </c:pt>
                <c:pt idx="3458" formatCode="General">
                  <c:v>0.96968382600000003</c:v>
                </c:pt>
                <c:pt idx="3459" formatCode="General">
                  <c:v>0.96968829599999995</c:v>
                </c:pt>
                <c:pt idx="3460" formatCode="General">
                  <c:v>0.96969282599999995</c:v>
                </c:pt>
                <c:pt idx="3461" formatCode="General">
                  <c:v>0.96969723699999999</c:v>
                </c:pt>
                <c:pt idx="3462" formatCode="General">
                  <c:v>0.96970170700000002</c:v>
                </c:pt>
                <c:pt idx="3463" formatCode="General">
                  <c:v>0.96970611799999995</c:v>
                </c:pt>
                <c:pt idx="3464" formatCode="General">
                  <c:v>0.96971052899999999</c:v>
                </c:pt>
                <c:pt idx="3465" formatCode="General">
                  <c:v>0.96971494000000003</c:v>
                </c:pt>
                <c:pt idx="3466" formatCode="General">
                  <c:v>0.96971929099999998</c:v>
                </c:pt>
                <c:pt idx="3467" formatCode="General">
                  <c:v>0.96972358199999997</c:v>
                </c:pt>
                <c:pt idx="3468" formatCode="General">
                  <c:v>0.96972793300000004</c:v>
                </c:pt>
                <c:pt idx="3469" formatCode="General">
                  <c:v>0.96973216500000003</c:v>
                </c:pt>
                <c:pt idx="3470" formatCode="General">
                  <c:v>0.969736457</c:v>
                </c:pt>
                <c:pt idx="3471" formatCode="General">
                  <c:v>0.96974062900000002</c:v>
                </c:pt>
                <c:pt idx="3472" formatCode="General">
                  <c:v>0.96974486100000001</c:v>
                </c:pt>
                <c:pt idx="3473" formatCode="General">
                  <c:v>0.96974903300000004</c:v>
                </c:pt>
                <c:pt idx="3474" formatCode="General">
                  <c:v>0.96975314599999995</c:v>
                </c:pt>
                <c:pt idx="3475" formatCode="General">
                  <c:v>0.96975725899999998</c:v>
                </c:pt>
                <c:pt idx="3476" formatCode="General">
                  <c:v>0.96976131200000004</c:v>
                </c:pt>
                <c:pt idx="3477" formatCode="General">
                  <c:v>0.96976536499999999</c:v>
                </c:pt>
                <c:pt idx="3478" formatCode="General">
                  <c:v>0.96976935900000005</c:v>
                </c:pt>
                <c:pt idx="3479" formatCode="General">
                  <c:v>0.96977329300000004</c:v>
                </c:pt>
                <c:pt idx="3480" formatCode="General">
                  <c:v>0.96977728600000002</c:v>
                </c:pt>
                <c:pt idx="3481" formatCode="General">
                  <c:v>0.96978116000000003</c:v>
                </c:pt>
                <c:pt idx="3482" formatCode="General">
                  <c:v>0.96978503500000002</c:v>
                </c:pt>
                <c:pt idx="3483" formatCode="General">
                  <c:v>0.96978884899999995</c:v>
                </c:pt>
                <c:pt idx="3484" formatCode="General">
                  <c:v>0.96979266399999997</c:v>
                </c:pt>
                <c:pt idx="3485" formatCode="General">
                  <c:v>0.96979641900000002</c:v>
                </c:pt>
                <c:pt idx="3486" formatCode="General">
                  <c:v>0.96980017399999996</c:v>
                </c:pt>
                <c:pt idx="3487" formatCode="General">
                  <c:v>0.96980387000000001</c:v>
                </c:pt>
                <c:pt idx="3488" formatCode="General">
                  <c:v>0.96980756499999998</c:v>
                </c:pt>
                <c:pt idx="3489" formatCode="General">
                  <c:v>0.96981120099999996</c:v>
                </c:pt>
                <c:pt idx="3490" formatCode="General">
                  <c:v>0.96981483700000004</c:v>
                </c:pt>
                <c:pt idx="3491" formatCode="General">
                  <c:v>0.96981841300000005</c:v>
                </c:pt>
                <c:pt idx="3492" formatCode="General">
                  <c:v>0.96982199000000002</c:v>
                </c:pt>
                <c:pt idx="3493" formatCode="General">
                  <c:v>0.96982550599999995</c:v>
                </c:pt>
                <c:pt idx="3494" formatCode="General">
                  <c:v>0.96982902299999996</c:v>
                </c:pt>
                <c:pt idx="3495" formatCode="General">
                  <c:v>0.96983253999999997</c:v>
                </c:pt>
                <c:pt idx="3496" formatCode="General">
                  <c:v>0.96983599700000001</c:v>
                </c:pt>
                <c:pt idx="3497" formatCode="General">
                  <c:v>0.96983945400000005</c:v>
                </c:pt>
                <c:pt idx="3498" formatCode="General">
                  <c:v>0.96984285100000001</c:v>
                </c:pt>
                <c:pt idx="3499" formatCode="General">
                  <c:v>0.96984624900000005</c:v>
                </c:pt>
                <c:pt idx="3500" formatCode="General">
                  <c:v>0.96984964600000001</c:v>
                </c:pt>
                <c:pt idx="3501" formatCode="General">
                  <c:v>0.96985304400000005</c:v>
                </c:pt>
                <c:pt idx="3502" formatCode="General">
                  <c:v>0.96985638100000005</c:v>
                </c:pt>
                <c:pt idx="3503" formatCode="General">
                  <c:v>0.96985971900000001</c:v>
                </c:pt>
                <c:pt idx="3504" formatCode="General">
                  <c:v>0.96986305699999997</c:v>
                </c:pt>
                <c:pt idx="3505" formatCode="General">
                  <c:v>0.96986639500000005</c:v>
                </c:pt>
                <c:pt idx="3506" formatCode="General">
                  <c:v>0.96986967300000004</c:v>
                </c:pt>
                <c:pt idx="3507" formatCode="General">
                  <c:v>0.96987301100000001</c:v>
                </c:pt>
                <c:pt idx="3508" formatCode="General">
                  <c:v>0.969876289</c:v>
                </c:pt>
                <c:pt idx="3509" formatCode="General">
                  <c:v>0.96987962699999997</c:v>
                </c:pt>
                <c:pt idx="3510" formatCode="General">
                  <c:v>0.96988290499999996</c:v>
                </c:pt>
                <c:pt idx="3511" formatCode="General">
                  <c:v>0.96988618400000004</c:v>
                </c:pt>
                <c:pt idx="3512" formatCode="General">
                  <c:v>0.96988946200000004</c:v>
                </c:pt>
                <c:pt idx="3513" formatCode="General">
                  <c:v>0.96989274000000003</c:v>
                </c:pt>
                <c:pt idx="3514" formatCode="General">
                  <c:v>0.96989607799999999</c:v>
                </c:pt>
                <c:pt idx="3515" formatCode="General">
                  <c:v>0.96989935599999999</c:v>
                </c:pt>
                <c:pt idx="3516" formatCode="General">
                  <c:v>0.96990263499999996</c:v>
                </c:pt>
                <c:pt idx="3517" formatCode="General">
                  <c:v>0.96990591299999995</c:v>
                </c:pt>
                <c:pt idx="3518" formatCode="General">
                  <c:v>0.96990925100000003</c:v>
                </c:pt>
                <c:pt idx="3519" formatCode="General">
                  <c:v>0.96991252900000002</c:v>
                </c:pt>
                <c:pt idx="3520" formatCode="General">
                  <c:v>0.96991586699999999</c:v>
                </c:pt>
                <c:pt idx="3521" formatCode="General">
                  <c:v>0.96991914499999998</c:v>
                </c:pt>
                <c:pt idx="3522" formatCode="General">
                  <c:v>0.96992248299999995</c:v>
                </c:pt>
                <c:pt idx="3523" formatCode="General">
                  <c:v>0.96992582100000002</c:v>
                </c:pt>
                <c:pt idx="3524" formatCode="General">
                  <c:v>0.96992915899999999</c:v>
                </c:pt>
                <c:pt idx="3525" formatCode="General">
                  <c:v>0.96993249699999995</c:v>
                </c:pt>
                <c:pt idx="3526" formatCode="General">
                  <c:v>0.96993583400000005</c:v>
                </c:pt>
                <c:pt idx="3527" formatCode="General">
                  <c:v>0.96993917200000002</c:v>
                </c:pt>
                <c:pt idx="3528" formatCode="General">
                  <c:v>0.96994250999999998</c:v>
                </c:pt>
                <c:pt idx="3529" formatCode="General">
                  <c:v>0.96994584800000005</c:v>
                </c:pt>
                <c:pt idx="3530" formatCode="General">
                  <c:v>0.96994918600000002</c:v>
                </c:pt>
                <c:pt idx="3531" formatCode="General">
                  <c:v>0.96995252399999998</c:v>
                </c:pt>
                <c:pt idx="3532" formatCode="General">
                  <c:v>0.96995592100000005</c:v>
                </c:pt>
                <c:pt idx="3533" formatCode="General">
                  <c:v>0.96995925900000002</c:v>
                </c:pt>
                <c:pt idx="3534" formatCode="General">
                  <c:v>0.96996259699999998</c:v>
                </c:pt>
                <c:pt idx="3535" formatCode="General">
                  <c:v>0.96996593499999995</c:v>
                </c:pt>
                <c:pt idx="3536" formatCode="General">
                  <c:v>0.96996933200000002</c:v>
                </c:pt>
                <c:pt idx="3537" formatCode="General">
                  <c:v>0.96997266999999998</c:v>
                </c:pt>
                <c:pt idx="3538" formatCode="General">
                  <c:v>0.96997600799999995</c:v>
                </c:pt>
                <c:pt idx="3539" formatCode="General">
                  <c:v>0.96997934600000002</c:v>
                </c:pt>
                <c:pt idx="3540" formatCode="General">
                  <c:v>0.96998262400000002</c:v>
                </c:pt>
                <c:pt idx="3541" formatCode="General">
                  <c:v>0.96998596199999998</c:v>
                </c:pt>
                <c:pt idx="3542" formatCode="General">
                  <c:v>0.96998923999999997</c:v>
                </c:pt>
                <c:pt idx="3543" formatCode="General">
                  <c:v>0.96999257800000005</c:v>
                </c:pt>
                <c:pt idx="3544" formatCode="General">
                  <c:v>0.96999585600000005</c:v>
                </c:pt>
                <c:pt idx="3545" formatCode="General">
                  <c:v>0.96999907500000004</c:v>
                </c:pt>
                <c:pt idx="3546" formatCode="General">
                  <c:v>0.97000235300000004</c:v>
                </c:pt>
                <c:pt idx="3547" formatCode="General">
                  <c:v>0.97000557200000004</c:v>
                </c:pt>
                <c:pt idx="3548" formatCode="General">
                  <c:v>0.97000878999999995</c:v>
                </c:pt>
                <c:pt idx="3549" formatCode="General">
                  <c:v>0.97001200899999995</c:v>
                </c:pt>
                <c:pt idx="3550" formatCode="General">
                  <c:v>0.97001516799999998</c:v>
                </c:pt>
                <c:pt idx="3551" formatCode="General">
                  <c:v>0.97001832700000001</c:v>
                </c:pt>
                <c:pt idx="3552" formatCode="General">
                  <c:v>0.97002142700000005</c:v>
                </c:pt>
                <c:pt idx="3553" formatCode="General">
                  <c:v>0.970024526</c:v>
                </c:pt>
                <c:pt idx="3554" formatCode="General">
                  <c:v>0.97002762600000003</c:v>
                </c:pt>
                <c:pt idx="3555" formatCode="General">
                  <c:v>0.97003066500000001</c:v>
                </c:pt>
                <c:pt idx="3556" formatCode="General">
                  <c:v>0.97003370499999997</c:v>
                </c:pt>
                <c:pt idx="3557" formatCode="General">
                  <c:v>0.97003674500000003</c:v>
                </c:pt>
                <c:pt idx="3558" formatCode="General">
                  <c:v>0.97003972500000002</c:v>
                </c:pt>
                <c:pt idx="3559" formatCode="General">
                  <c:v>0.97004270599999998</c:v>
                </c:pt>
                <c:pt idx="3560" formatCode="General">
                  <c:v>0.97004562599999999</c:v>
                </c:pt>
                <c:pt idx="3561" formatCode="General">
                  <c:v>0.97004848700000001</c:v>
                </c:pt>
                <c:pt idx="3562" formatCode="General">
                  <c:v>0.970051408</c:v>
                </c:pt>
                <c:pt idx="3563" formatCode="General">
                  <c:v>0.97005420899999995</c:v>
                </c:pt>
                <c:pt idx="3564" formatCode="General">
                  <c:v>0.97005706999999997</c:v>
                </c:pt>
                <c:pt idx="3565" formatCode="General">
                  <c:v>0.97005987199999999</c:v>
                </c:pt>
                <c:pt idx="3566" formatCode="General">
                  <c:v>0.97006261299999996</c:v>
                </c:pt>
                <c:pt idx="3567" formatCode="General">
                  <c:v>0.97006535500000002</c:v>
                </c:pt>
                <c:pt idx="3568" formatCode="General">
                  <c:v>0.97006803799999997</c:v>
                </c:pt>
                <c:pt idx="3569" formatCode="General">
                  <c:v>0.97007072000000005</c:v>
                </c:pt>
                <c:pt idx="3570" formatCode="General">
                  <c:v>0.97007340200000003</c:v>
                </c:pt>
                <c:pt idx="3571" formatCode="General">
                  <c:v>0.97007602500000001</c:v>
                </c:pt>
                <c:pt idx="3572" formatCode="General">
                  <c:v>0.97007864700000002</c:v>
                </c:pt>
                <c:pt idx="3573" formatCode="General">
                  <c:v>0.97008127</c:v>
                </c:pt>
                <c:pt idx="3574" formatCode="General">
                  <c:v>0.97008383300000001</c:v>
                </c:pt>
                <c:pt idx="3575" formatCode="General">
                  <c:v>0.97008639600000002</c:v>
                </c:pt>
                <c:pt idx="3576" formatCode="General">
                  <c:v>0.97008889899999995</c:v>
                </c:pt>
                <c:pt idx="3577" formatCode="General">
                  <c:v>0.97009140299999996</c:v>
                </c:pt>
                <c:pt idx="3578" formatCode="General">
                  <c:v>0.97009390600000001</c:v>
                </c:pt>
                <c:pt idx="3579" formatCode="General">
                  <c:v>0.97009640900000005</c:v>
                </c:pt>
                <c:pt idx="3580" formatCode="General">
                  <c:v>0.97009885299999998</c:v>
                </c:pt>
                <c:pt idx="3581" formatCode="General">
                  <c:v>0.97010129700000003</c:v>
                </c:pt>
                <c:pt idx="3582" formatCode="General">
                  <c:v>0.97010374099999996</c:v>
                </c:pt>
                <c:pt idx="3583" formatCode="General">
                  <c:v>0.97010612500000004</c:v>
                </c:pt>
                <c:pt idx="3584" formatCode="General">
                  <c:v>0.97010850900000001</c:v>
                </c:pt>
                <c:pt idx="3585" formatCode="General">
                  <c:v>0.97011095300000005</c:v>
                </c:pt>
                <c:pt idx="3586" formatCode="General">
                  <c:v>0.97011333700000002</c:v>
                </c:pt>
                <c:pt idx="3587" formatCode="General">
                  <c:v>0.97011572099999999</c:v>
                </c:pt>
                <c:pt idx="3588" formatCode="General">
                  <c:v>0.97011804599999996</c:v>
                </c:pt>
                <c:pt idx="3589" formatCode="General">
                  <c:v>0.97012043000000003</c:v>
                </c:pt>
                <c:pt idx="3590" formatCode="General">
                  <c:v>0.970122814</c:v>
                </c:pt>
                <c:pt idx="3591" formatCode="General">
                  <c:v>0.97012513899999997</c:v>
                </c:pt>
                <c:pt idx="3592" formatCode="General">
                  <c:v>0.97012752300000005</c:v>
                </c:pt>
                <c:pt idx="3593" formatCode="General">
                  <c:v>0.97012984800000002</c:v>
                </c:pt>
                <c:pt idx="3594" formatCode="General">
                  <c:v>0.97013217200000001</c:v>
                </c:pt>
                <c:pt idx="3595" formatCode="General">
                  <c:v>0.97013455599999998</c:v>
                </c:pt>
                <c:pt idx="3596" formatCode="General">
                  <c:v>0.97013688099999995</c:v>
                </c:pt>
                <c:pt idx="3597" formatCode="General">
                  <c:v>0.97013920499999995</c:v>
                </c:pt>
                <c:pt idx="3598" formatCode="General">
                  <c:v>0.97014159</c:v>
                </c:pt>
                <c:pt idx="3599" formatCode="General">
                  <c:v>0.970143914</c:v>
                </c:pt>
                <c:pt idx="3600" formatCode="General">
                  <c:v>0.97014629799999996</c:v>
                </c:pt>
                <c:pt idx="3601" formatCode="General">
                  <c:v>0.97014862300000004</c:v>
                </c:pt>
                <c:pt idx="3602" formatCode="General">
                  <c:v>0.97015100700000001</c:v>
                </c:pt>
                <c:pt idx="3603" formatCode="General">
                  <c:v>0.97015333199999998</c:v>
                </c:pt>
                <c:pt idx="3604" formatCode="General">
                  <c:v>0.97015571599999995</c:v>
                </c:pt>
                <c:pt idx="3605" formatCode="General">
                  <c:v>0.97015804100000003</c:v>
                </c:pt>
                <c:pt idx="3606" formatCode="General">
                  <c:v>0.97016042499999999</c:v>
                </c:pt>
                <c:pt idx="3607" formatCode="General">
                  <c:v>0.97016280899999996</c:v>
                </c:pt>
                <c:pt idx="3608" formatCode="General">
                  <c:v>0.97016519300000004</c:v>
                </c:pt>
                <c:pt idx="3609" formatCode="General">
                  <c:v>0.97016751800000001</c:v>
                </c:pt>
                <c:pt idx="3610" formatCode="General">
                  <c:v>0.97016990199999997</c:v>
                </c:pt>
                <c:pt idx="3611" formatCode="General">
                  <c:v>0.97017228600000005</c:v>
                </c:pt>
                <c:pt idx="3612" formatCode="General">
                  <c:v>0.97017467000000002</c:v>
                </c:pt>
                <c:pt idx="3613" formatCode="General">
                  <c:v>0.97017705399999998</c:v>
                </c:pt>
                <c:pt idx="3614" formatCode="General">
                  <c:v>0.97017943900000003</c:v>
                </c:pt>
                <c:pt idx="3615" formatCode="General">
                  <c:v>0.970181823</c:v>
                </c:pt>
                <c:pt idx="3616" formatCode="General">
                  <c:v>0.97018420699999997</c:v>
                </c:pt>
                <c:pt idx="3617" formatCode="General">
                  <c:v>0.97018659100000004</c:v>
                </c:pt>
                <c:pt idx="3618" formatCode="General">
                  <c:v>0.97018897500000001</c:v>
                </c:pt>
                <c:pt idx="3619" formatCode="General">
                  <c:v>0.97019135999999995</c:v>
                </c:pt>
                <c:pt idx="3620" formatCode="General">
                  <c:v>0.97019374400000002</c:v>
                </c:pt>
                <c:pt idx="3621" formatCode="General">
                  <c:v>0.97019612799999999</c:v>
                </c:pt>
                <c:pt idx="3622" formatCode="General">
                  <c:v>0.97019851199999996</c:v>
                </c:pt>
                <c:pt idx="3623" formatCode="General">
                  <c:v>0.97020083700000004</c:v>
                </c:pt>
                <c:pt idx="3624" formatCode="General">
                  <c:v>0.970203221</c:v>
                </c:pt>
                <c:pt idx="3625" formatCode="General">
                  <c:v>0.97020560499999997</c:v>
                </c:pt>
                <c:pt idx="3626" formatCode="General">
                  <c:v>0.97020793000000005</c:v>
                </c:pt>
                <c:pt idx="3627" formatCode="General">
                  <c:v>0.97021031400000002</c:v>
                </c:pt>
                <c:pt idx="3628" formatCode="General">
                  <c:v>0.97021269799999998</c:v>
                </c:pt>
                <c:pt idx="3629" formatCode="General">
                  <c:v>0.97021502299999995</c:v>
                </c:pt>
                <c:pt idx="3630" formatCode="General">
                  <c:v>0.97021734699999995</c:v>
                </c:pt>
                <c:pt idx="3631" formatCode="General">
                  <c:v>0.97021967200000003</c:v>
                </c:pt>
                <c:pt idx="3632" formatCode="General">
                  <c:v>0.970222056</c:v>
                </c:pt>
                <c:pt idx="3633" formatCode="General">
                  <c:v>0.97022438</c:v>
                </c:pt>
                <c:pt idx="3634" formatCode="General">
                  <c:v>0.970226645</c:v>
                </c:pt>
                <c:pt idx="3635" formatCode="General">
                  <c:v>0.97022896999999997</c:v>
                </c:pt>
                <c:pt idx="3636" formatCode="General">
                  <c:v>0.97023129500000005</c:v>
                </c:pt>
                <c:pt idx="3637" formatCode="General">
                  <c:v>0.97023356000000005</c:v>
                </c:pt>
                <c:pt idx="3638" formatCode="General">
                  <c:v>0.97023588400000005</c:v>
                </c:pt>
                <c:pt idx="3639" formatCode="General">
                  <c:v>0.97023814900000005</c:v>
                </c:pt>
                <c:pt idx="3640" formatCode="General">
                  <c:v>0.97024041400000005</c:v>
                </c:pt>
                <c:pt idx="3641" formatCode="General">
                  <c:v>0.97024267900000005</c:v>
                </c:pt>
                <c:pt idx="3642" formatCode="General">
                  <c:v>0.97024494400000005</c:v>
                </c:pt>
                <c:pt idx="3643" formatCode="General">
                  <c:v>0.97024720900000005</c:v>
                </c:pt>
                <c:pt idx="3644" formatCode="General">
                  <c:v>0.97024947399999995</c:v>
                </c:pt>
                <c:pt idx="3645" formatCode="General">
                  <c:v>0.97025173899999995</c:v>
                </c:pt>
                <c:pt idx="3646" formatCode="General">
                  <c:v>0.97025394399999998</c:v>
                </c:pt>
                <c:pt idx="3647" formatCode="General">
                  <c:v>0.97025620899999998</c:v>
                </c:pt>
                <c:pt idx="3648" formatCode="General">
                  <c:v>0.97025841499999999</c:v>
                </c:pt>
                <c:pt idx="3649" formatCode="General">
                  <c:v>0.97026062000000002</c:v>
                </c:pt>
                <c:pt idx="3650" formatCode="General">
                  <c:v>0.97026282500000005</c:v>
                </c:pt>
                <c:pt idx="3651" formatCode="General">
                  <c:v>0.97026503099999994</c:v>
                </c:pt>
                <c:pt idx="3652" formatCode="General">
                  <c:v>0.97026723599999998</c:v>
                </c:pt>
                <c:pt idx="3653" formatCode="General">
                  <c:v>0.97026944199999998</c:v>
                </c:pt>
                <c:pt idx="3654" formatCode="General">
                  <c:v>0.97027164700000001</c:v>
                </c:pt>
                <c:pt idx="3655" formatCode="General">
                  <c:v>0.97027385200000005</c:v>
                </c:pt>
                <c:pt idx="3656" formatCode="General">
                  <c:v>0.97027605800000005</c:v>
                </c:pt>
                <c:pt idx="3657" formatCode="General">
                  <c:v>0.97027820300000001</c:v>
                </c:pt>
                <c:pt idx="3658" formatCode="General">
                  <c:v>0.97028040900000001</c:v>
                </c:pt>
                <c:pt idx="3659" formatCode="General">
                  <c:v>0.97028261400000004</c:v>
                </c:pt>
                <c:pt idx="3660" formatCode="General">
                  <c:v>0.97028475999999997</c:v>
                </c:pt>
                <c:pt idx="3661" formatCode="General">
                  <c:v>0.970286965</c:v>
                </c:pt>
                <c:pt idx="3662" formatCode="General">
                  <c:v>0.97028911100000004</c:v>
                </c:pt>
                <c:pt idx="3663" formatCode="General">
                  <c:v>0.97029131700000004</c:v>
                </c:pt>
                <c:pt idx="3664" formatCode="General">
                  <c:v>0.970293462</c:v>
                </c:pt>
                <c:pt idx="3665" formatCode="General">
                  <c:v>0.97029560800000003</c:v>
                </c:pt>
                <c:pt idx="3666" formatCode="General">
                  <c:v>0.97029781299999995</c:v>
                </c:pt>
                <c:pt idx="3667" formatCode="General">
                  <c:v>0.97029995899999999</c:v>
                </c:pt>
                <c:pt idx="3668" formatCode="General">
                  <c:v>0.97030216499999999</c:v>
                </c:pt>
                <c:pt idx="3669" formatCode="General">
                  <c:v>0.97030430999999995</c:v>
                </c:pt>
                <c:pt idx="3670" formatCode="General">
                  <c:v>0.97030645599999998</c:v>
                </c:pt>
                <c:pt idx="3671" formatCode="General">
                  <c:v>0.97030860200000002</c:v>
                </c:pt>
                <c:pt idx="3672" formatCode="General">
                  <c:v>0.97031080700000005</c:v>
                </c:pt>
                <c:pt idx="3673" formatCode="General">
                  <c:v>0.97031295299999998</c:v>
                </c:pt>
                <c:pt idx="3674" formatCode="General">
                  <c:v>0.97031509900000001</c:v>
                </c:pt>
                <c:pt idx="3675" formatCode="General">
                  <c:v>0.97031724500000005</c:v>
                </c:pt>
                <c:pt idx="3676" formatCode="General">
                  <c:v>0.97031944999999997</c:v>
                </c:pt>
                <c:pt idx="3677" formatCode="General">
                  <c:v>0.97032159600000001</c:v>
                </c:pt>
                <c:pt idx="3678" formatCode="General">
                  <c:v>0.97032374099999996</c:v>
                </c:pt>
                <c:pt idx="3679" formatCode="General">
                  <c:v>0.970325887</c:v>
                </c:pt>
                <c:pt idx="3680" formatCode="General">
                  <c:v>0.97032803300000003</c:v>
                </c:pt>
                <c:pt idx="3681" formatCode="General">
                  <c:v>0.97033017899999996</c:v>
                </c:pt>
                <c:pt idx="3682" formatCode="General">
                  <c:v>0.970332325</c:v>
                </c:pt>
                <c:pt idx="3683" formatCode="General">
                  <c:v>0.97033441099999995</c:v>
                </c:pt>
                <c:pt idx="3684" formatCode="General">
                  <c:v>0.97033655600000002</c:v>
                </c:pt>
                <c:pt idx="3685" formatCode="General">
                  <c:v>0.97033870200000005</c:v>
                </c:pt>
                <c:pt idx="3686" formatCode="General">
                  <c:v>0.97034078800000001</c:v>
                </c:pt>
                <c:pt idx="3687" formatCode="General">
                  <c:v>0.97034293400000005</c:v>
                </c:pt>
                <c:pt idx="3688" formatCode="General">
                  <c:v>0.97034502</c:v>
                </c:pt>
                <c:pt idx="3689" formatCode="General">
                  <c:v>0.97034716600000004</c:v>
                </c:pt>
                <c:pt idx="3690" formatCode="General">
                  <c:v>0.970349252</c:v>
                </c:pt>
                <c:pt idx="3691" formatCode="General">
                  <c:v>0.97035133799999995</c:v>
                </c:pt>
                <c:pt idx="3692" formatCode="General">
                  <c:v>0.97035342499999999</c:v>
                </c:pt>
                <c:pt idx="3693" formatCode="General">
                  <c:v>0.97035551099999995</c:v>
                </c:pt>
                <c:pt idx="3694" formatCode="General">
                  <c:v>0.97035759700000002</c:v>
                </c:pt>
                <c:pt idx="3695" formatCode="General">
                  <c:v>0.970359623</c:v>
                </c:pt>
                <c:pt idx="3696" formatCode="General">
                  <c:v>0.97036171000000004</c:v>
                </c:pt>
                <c:pt idx="3697" formatCode="General">
                  <c:v>0.970363796</c:v>
                </c:pt>
                <c:pt idx="3698" formatCode="General">
                  <c:v>0.97036582199999999</c:v>
                </c:pt>
                <c:pt idx="3699" formatCode="General">
                  <c:v>0.97036784899999995</c:v>
                </c:pt>
                <c:pt idx="3700" formatCode="General">
                  <c:v>0.97036987500000005</c:v>
                </c:pt>
                <c:pt idx="3701" formatCode="General">
                  <c:v>0.97037190200000001</c:v>
                </c:pt>
                <c:pt idx="3702" formatCode="General">
                  <c:v>0.97037392899999997</c:v>
                </c:pt>
                <c:pt idx="3703" formatCode="General">
                  <c:v>0.97037595499999996</c:v>
                </c:pt>
                <c:pt idx="3704" formatCode="General">
                  <c:v>0.97037798200000003</c:v>
                </c:pt>
                <c:pt idx="3705" formatCode="General">
                  <c:v>0.97038000800000002</c:v>
                </c:pt>
                <c:pt idx="3706" formatCode="General">
                  <c:v>0.97038197500000001</c:v>
                </c:pt>
                <c:pt idx="3707" formatCode="General">
                  <c:v>0.97038400199999997</c:v>
                </c:pt>
                <c:pt idx="3708" formatCode="General">
                  <c:v>0.97038596899999996</c:v>
                </c:pt>
                <c:pt idx="3709" formatCode="General">
                  <c:v>0.97038799499999995</c:v>
                </c:pt>
                <c:pt idx="3710" formatCode="General">
                  <c:v>0.97038996200000005</c:v>
                </c:pt>
                <c:pt idx="3711" formatCode="General">
                  <c:v>0.97039192900000004</c:v>
                </c:pt>
                <c:pt idx="3712" formatCode="General">
                  <c:v>0.970393956</c:v>
                </c:pt>
                <c:pt idx="3713" formatCode="General">
                  <c:v>0.97039592299999999</c:v>
                </c:pt>
                <c:pt idx="3714" formatCode="General">
                  <c:v>0.97039788999999999</c:v>
                </c:pt>
                <c:pt idx="3715" formatCode="General">
                  <c:v>0.97039985699999998</c:v>
                </c:pt>
                <c:pt idx="3716" formatCode="General">
                  <c:v>0.97040182399999997</c:v>
                </c:pt>
                <c:pt idx="3717" formatCode="General">
                  <c:v>0.97040384999999996</c:v>
                </c:pt>
                <c:pt idx="3718" formatCode="General">
                  <c:v>0.97040581699999995</c:v>
                </c:pt>
                <c:pt idx="3719" formatCode="General">
                  <c:v>0.97040778400000005</c:v>
                </c:pt>
                <c:pt idx="3720" formatCode="General">
                  <c:v>0.97040981100000001</c:v>
                </c:pt>
                <c:pt idx="3721" formatCode="General">
                  <c:v>0.97041177700000003</c:v>
                </c:pt>
                <c:pt idx="3722" formatCode="General">
                  <c:v>0.97041380399999999</c:v>
                </c:pt>
                <c:pt idx="3723" formatCode="General">
                  <c:v>0.97041577099999998</c:v>
                </c:pt>
                <c:pt idx="3724" formatCode="General">
                  <c:v>0.97041779800000005</c:v>
                </c:pt>
                <c:pt idx="3725" formatCode="General">
                  <c:v>0.97041982400000004</c:v>
                </c:pt>
                <c:pt idx="3726" formatCode="General">
                  <c:v>0.970421851</c:v>
                </c:pt>
                <c:pt idx="3727" formatCode="General">
                  <c:v>0.97042387699999999</c:v>
                </c:pt>
                <c:pt idx="3728" formatCode="General">
                  <c:v>0.97042590399999995</c:v>
                </c:pt>
                <c:pt idx="3729" formatCode="General">
                  <c:v>0.97042799000000002</c:v>
                </c:pt>
                <c:pt idx="3730" formatCode="General">
                  <c:v>0.97043007599999997</c:v>
                </c:pt>
                <c:pt idx="3731" formatCode="General">
                  <c:v>0.97043210300000005</c:v>
                </c:pt>
                <c:pt idx="3732" formatCode="General">
                  <c:v>0.970434189</c:v>
                </c:pt>
                <c:pt idx="3733" formatCode="General">
                  <c:v>0.97043633500000004</c:v>
                </c:pt>
                <c:pt idx="3734" formatCode="General">
                  <c:v>0.970438421</c:v>
                </c:pt>
                <c:pt idx="3735" formatCode="General">
                  <c:v>0.97044056700000003</c:v>
                </c:pt>
                <c:pt idx="3736" formatCode="General">
                  <c:v>0.97044271199999999</c:v>
                </c:pt>
                <c:pt idx="3737" formatCode="General">
                  <c:v>0.97044485800000002</c:v>
                </c:pt>
                <c:pt idx="3738" formatCode="General">
                  <c:v>0.97044700399999995</c:v>
                </c:pt>
                <c:pt idx="3739" formatCode="General">
                  <c:v>0.97044914999999998</c:v>
                </c:pt>
                <c:pt idx="3740" formatCode="General">
                  <c:v>0.97045135500000002</c:v>
                </c:pt>
                <c:pt idx="3741" formatCode="General">
                  <c:v>0.97045356000000005</c:v>
                </c:pt>
                <c:pt idx="3742" formatCode="General">
                  <c:v>0.97045576600000005</c:v>
                </c:pt>
                <c:pt idx="3743" formatCode="General">
                  <c:v>0.97045803100000005</c:v>
                </c:pt>
                <c:pt idx="3744" formatCode="General">
                  <c:v>0.97046023599999998</c:v>
                </c:pt>
                <c:pt idx="3745" formatCode="General">
                  <c:v>0.97046250099999998</c:v>
                </c:pt>
                <c:pt idx="3746" formatCode="General">
                  <c:v>0.97046476599999998</c:v>
                </c:pt>
                <c:pt idx="3747" formatCode="General">
                  <c:v>0.97046703099999998</c:v>
                </c:pt>
                <c:pt idx="3748" formatCode="General">
                  <c:v>0.97046935599999995</c:v>
                </c:pt>
                <c:pt idx="3749" formatCode="General">
                  <c:v>0.97047162099999995</c:v>
                </c:pt>
                <c:pt idx="3750" formatCode="General">
                  <c:v>0.97047394499999995</c:v>
                </c:pt>
                <c:pt idx="3751" formatCode="General">
                  <c:v>0.97047627000000003</c:v>
                </c:pt>
                <c:pt idx="3752" formatCode="General">
                  <c:v>0.97047859400000003</c:v>
                </c:pt>
                <c:pt idx="3753" formatCode="General">
                  <c:v>0.970480919</c:v>
                </c:pt>
                <c:pt idx="3754" formatCode="General">
                  <c:v>0.97048330299999996</c:v>
                </c:pt>
                <c:pt idx="3755" formatCode="General">
                  <c:v>0.97048562800000004</c:v>
                </c:pt>
                <c:pt idx="3756" formatCode="General">
                  <c:v>0.97048801200000001</c:v>
                </c:pt>
                <c:pt idx="3757" formatCode="General">
                  <c:v>0.97049033600000001</c:v>
                </c:pt>
                <c:pt idx="3758" formatCode="General">
                  <c:v>0.97049272099999995</c:v>
                </c:pt>
                <c:pt idx="3759" formatCode="General">
                  <c:v>0.97049510500000002</c:v>
                </c:pt>
                <c:pt idx="3760" formatCode="General">
                  <c:v>0.97049748899999999</c:v>
                </c:pt>
                <c:pt idx="3761" formatCode="General">
                  <c:v>0.97049987299999996</c:v>
                </c:pt>
                <c:pt idx="3762" formatCode="General">
                  <c:v>0.97050225700000003</c:v>
                </c:pt>
                <c:pt idx="3763" formatCode="General">
                  <c:v>0.97050464199999997</c:v>
                </c:pt>
                <c:pt idx="3764" formatCode="General">
                  <c:v>0.97050702600000005</c:v>
                </c:pt>
                <c:pt idx="3765" formatCode="General">
                  <c:v>0.97050941000000002</c:v>
                </c:pt>
                <c:pt idx="3766" formatCode="General">
                  <c:v>0.97051173400000001</c:v>
                </c:pt>
                <c:pt idx="3767" formatCode="General">
                  <c:v>0.97051411899999995</c:v>
                </c:pt>
                <c:pt idx="3768" formatCode="General">
                  <c:v>0.97051650300000003</c:v>
                </c:pt>
                <c:pt idx="3769" formatCode="General">
                  <c:v>0.970518887</c:v>
                </c:pt>
                <c:pt idx="3770" formatCode="General">
                  <c:v>0.97052127099999996</c:v>
                </c:pt>
                <c:pt idx="3771" formatCode="General">
                  <c:v>0.97052359600000004</c:v>
                </c:pt>
                <c:pt idx="3772" formatCode="General">
                  <c:v>0.97052598000000001</c:v>
                </c:pt>
                <c:pt idx="3773" formatCode="General">
                  <c:v>0.97052830499999998</c:v>
                </c:pt>
                <c:pt idx="3774" formatCode="General">
                  <c:v>0.97053062899999998</c:v>
                </c:pt>
                <c:pt idx="3775" formatCode="General">
                  <c:v>0.97053301300000006</c:v>
                </c:pt>
                <c:pt idx="3776" formatCode="General">
                  <c:v>0.97053533800000003</c:v>
                </c:pt>
                <c:pt idx="3777" formatCode="General">
                  <c:v>0.97053760300000003</c:v>
                </c:pt>
                <c:pt idx="3778" formatCode="General">
                  <c:v>0.97053992700000002</c:v>
                </c:pt>
                <c:pt idx="3779" formatCode="General">
                  <c:v>0.97054225199999999</c:v>
                </c:pt>
                <c:pt idx="3780" formatCode="General">
                  <c:v>0.97054457699999996</c:v>
                </c:pt>
                <c:pt idx="3781" formatCode="General">
                  <c:v>0.97054684199999997</c:v>
                </c:pt>
                <c:pt idx="3782" formatCode="General">
                  <c:v>0.97054910699999997</c:v>
                </c:pt>
                <c:pt idx="3783" formatCode="General">
                  <c:v>0.97055137199999997</c:v>
                </c:pt>
                <c:pt idx="3784" formatCode="General">
                  <c:v>0.97055363699999997</c:v>
                </c:pt>
                <c:pt idx="3785" formatCode="General">
                  <c:v>0.97055590199999997</c:v>
                </c:pt>
                <c:pt idx="3786" formatCode="General">
                  <c:v>0.97055816699999997</c:v>
                </c:pt>
                <c:pt idx="3787" formatCode="General">
                  <c:v>0.970560431</c:v>
                </c:pt>
                <c:pt idx="3788" formatCode="General">
                  <c:v>0.970562696</c:v>
                </c:pt>
                <c:pt idx="3789" formatCode="General">
                  <c:v>0.97056490200000001</c:v>
                </c:pt>
                <c:pt idx="3790" formatCode="General">
                  <c:v>0.97056716700000001</c:v>
                </c:pt>
                <c:pt idx="3791" formatCode="General">
                  <c:v>0.97056937200000004</c:v>
                </c:pt>
                <c:pt idx="3792" formatCode="General">
                  <c:v>0.97057157800000005</c:v>
                </c:pt>
                <c:pt idx="3793" formatCode="General">
                  <c:v>0.97057384300000005</c:v>
                </c:pt>
                <c:pt idx="3794" formatCode="General">
                  <c:v>0.97057604799999997</c:v>
                </c:pt>
                <c:pt idx="3795" formatCode="General">
                  <c:v>0.970578253</c:v>
                </c:pt>
                <c:pt idx="3796" formatCode="General">
                  <c:v>0.97058045900000001</c:v>
                </c:pt>
                <c:pt idx="3797" formatCode="General">
                  <c:v>0.97058266400000004</c:v>
                </c:pt>
                <c:pt idx="3798" formatCode="General">
                  <c:v>0.97058492900000004</c:v>
                </c:pt>
                <c:pt idx="3799" formatCode="General">
                  <c:v>0.97058713399999996</c:v>
                </c:pt>
                <c:pt idx="3800" formatCode="General">
                  <c:v>0.97058933999999997</c:v>
                </c:pt>
                <c:pt idx="3801" formatCode="General">
                  <c:v>0.97059160499999997</c:v>
                </c:pt>
                <c:pt idx="3802" formatCode="General">
                  <c:v>0.97059381</c:v>
                </c:pt>
                <c:pt idx="3803" formatCode="General">
                  <c:v>0.970596075</c:v>
                </c:pt>
                <c:pt idx="3804" formatCode="General">
                  <c:v>0.97059828000000004</c:v>
                </c:pt>
                <c:pt idx="3805" formatCode="General">
                  <c:v>0.97060054500000004</c:v>
                </c:pt>
                <c:pt idx="3806" formatCode="General">
                  <c:v>0.97060281000000004</c:v>
                </c:pt>
                <c:pt idx="3807" formatCode="General">
                  <c:v>0.97060507500000004</c:v>
                </c:pt>
                <c:pt idx="3808" formatCode="General">
                  <c:v>0.97060734000000004</c:v>
                </c:pt>
                <c:pt idx="3809" formatCode="General">
                  <c:v>0.97060960500000004</c:v>
                </c:pt>
                <c:pt idx="3810" formatCode="General">
                  <c:v>0.97061193000000001</c:v>
                </c:pt>
                <c:pt idx="3811" formatCode="General">
                  <c:v>0.97061419500000001</c:v>
                </c:pt>
                <c:pt idx="3812" formatCode="General">
                  <c:v>0.97061651900000001</c:v>
                </c:pt>
                <c:pt idx="3813" formatCode="General">
                  <c:v>0.97061884399999998</c:v>
                </c:pt>
                <c:pt idx="3814" formatCode="General">
                  <c:v>0.97062122799999995</c:v>
                </c:pt>
                <c:pt idx="3815" formatCode="General">
                  <c:v>0.97062355300000003</c:v>
                </c:pt>
                <c:pt idx="3816" formatCode="General">
                  <c:v>0.97062593699999999</c:v>
                </c:pt>
                <c:pt idx="3817" formatCode="General">
                  <c:v>0.97062832099999996</c:v>
                </c:pt>
                <c:pt idx="3818" formatCode="General">
                  <c:v>0.97063070500000004</c:v>
                </c:pt>
                <c:pt idx="3819" formatCode="General">
                  <c:v>0.97063308999999998</c:v>
                </c:pt>
                <c:pt idx="3820" formatCode="General">
                  <c:v>0.97063553300000005</c:v>
                </c:pt>
                <c:pt idx="3821" formatCode="General">
                  <c:v>0.97063797699999999</c:v>
                </c:pt>
                <c:pt idx="3822" formatCode="General">
                  <c:v>0.97064042100000003</c:v>
                </c:pt>
                <c:pt idx="3823" formatCode="General">
                  <c:v>0.97064292399999996</c:v>
                </c:pt>
                <c:pt idx="3824" formatCode="General">
                  <c:v>0.97064536800000001</c:v>
                </c:pt>
                <c:pt idx="3825" formatCode="General">
                  <c:v>0.97064787100000005</c:v>
                </c:pt>
                <c:pt idx="3826" formatCode="General">
                  <c:v>0.97065037499999995</c:v>
                </c:pt>
                <c:pt idx="3827" formatCode="General">
                  <c:v>0.97065293799999997</c:v>
                </c:pt>
                <c:pt idx="3828" formatCode="General">
                  <c:v>0.97065544100000001</c:v>
                </c:pt>
                <c:pt idx="3829" formatCode="General">
                  <c:v>0.97065800400000002</c:v>
                </c:pt>
                <c:pt idx="3830" formatCode="General">
                  <c:v>0.97066056700000003</c:v>
                </c:pt>
                <c:pt idx="3831" formatCode="General">
                  <c:v>0.97066313000000004</c:v>
                </c:pt>
                <c:pt idx="3832" formatCode="General">
                  <c:v>0.97066575300000002</c:v>
                </c:pt>
                <c:pt idx="3833" formatCode="General">
                  <c:v>0.97066831600000003</c:v>
                </c:pt>
                <c:pt idx="3834" formatCode="General">
                  <c:v>0.97067093800000004</c:v>
                </c:pt>
                <c:pt idx="3835" formatCode="General">
                  <c:v>0.97067356100000002</c:v>
                </c:pt>
                <c:pt idx="3836" formatCode="General">
                  <c:v>0.970676184</c:v>
                </c:pt>
                <c:pt idx="3837" formatCode="General">
                  <c:v>0.97067886599999997</c:v>
                </c:pt>
                <c:pt idx="3838" formatCode="General">
                  <c:v>0.97068148899999995</c:v>
                </c:pt>
                <c:pt idx="3839" formatCode="General">
                  <c:v>0.97068417100000004</c:v>
                </c:pt>
                <c:pt idx="3840" formatCode="General">
                  <c:v>0.97068679300000005</c:v>
                </c:pt>
                <c:pt idx="3841" formatCode="General">
                  <c:v>0.970689476</c:v>
                </c:pt>
                <c:pt idx="3842" formatCode="General">
                  <c:v>0.97069215799999997</c:v>
                </c:pt>
                <c:pt idx="3843" formatCode="General">
                  <c:v>0.97069483999999995</c:v>
                </c:pt>
                <c:pt idx="3844" formatCode="General">
                  <c:v>0.970697582</c:v>
                </c:pt>
                <c:pt idx="3845" formatCode="General">
                  <c:v>0.97070026399999998</c:v>
                </c:pt>
                <c:pt idx="3846" formatCode="General">
                  <c:v>0.97070294599999996</c:v>
                </c:pt>
                <c:pt idx="3847" formatCode="General">
                  <c:v>0.97070568800000001</c:v>
                </c:pt>
                <c:pt idx="3848" formatCode="General">
                  <c:v>0.97070836999999999</c:v>
                </c:pt>
                <c:pt idx="3849" formatCode="General">
                  <c:v>0.97071111200000004</c:v>
                </c:pt>
                <c:pt idx="3850" formatCode="General">
                  <c:v>0.97071379400000002</c:v>
                </c:pt>
                <c:pt idx="3851" formatCode="General">
                  <c:v>0.97071653599999996</c:v>
                </c:pt>
                <c:pt idx="3852" formatCode="General">
                  <c:v>0.97071921800000005</c:v>
                </c:pt>
                <c:pt idx="3853" formatCode="General">
                  <c:v>0.97072195999999999</c:v>
                </c:pt>
                <c:pt idx="3854" formatCode="General">
                  <c:v>0.97072470200000005</c:v>
                </c:pt>
                <c:pt idx="3855" formatCode="General">
                  <c:v>0.97072738400000003</c:v>
                </c:pt>
                <c:pt idx="3856" formatCode="General">
                  <c:v>0.97073012599999997</c:v>
                </c:pt>
                <c:pt idx="3857" formatCode="General">
                  <c:v>0.97073286800000003</c:v>
                </c:pt>
                <c:pt idx="3858" formatCode="General">
                  <c:v>0.97073555</c:v>
                </c:pt>
                <c:pt idx="3859" formatCode="General">
                  <c:v>0.97073829199999995</c:v>
                </c:pt>
                <c:pt idx="3860" formatCode="General">
                  <c:v>0.970741034</c:v>
                </c:pt>
                <c:pt idx="3861" formatCode="General">
                  <c:v>0.97074371599999998</c:v>
                </c:pt>
                <c:pt idx="3862" formatCode="General">
                  <c:v>0.97074645800000003</c:v>
                </c:pt>
                <c:pt idx="3863" formatCode="General">
                  <c:v>0.97074919900000001</c:v>
                </c:pt>
                <c:pt idx="3864" formatCode="General">
                  <c:v>0.97075188199999995</c:v>
                </c:pt>
                <c:pt idx="3865" formatCode="General">
                  <c:v>0.97075462300000004</c:v>
                </c:pt>
                <c:pt idx="3866" formatCode="General">
                  <c:v>0.97075736499999998</c:v>
                </c:pt>
                <c:pt idx="3867" formatCode="General">
                  <c:v>0.97076004699999996</c:v>
                </c:pt>
                <c:pt idx="3868" formatCode="General">
                  <c:v>0.97076278900000001</c:v>
                </c:pt>
                <c:pt idx="3869" formatCode="General">
                  <c:v>0.97076553099999996</c:v>
                </c:pt>
                <c:pt idx="3870" formatCode="General">
                  <c:v>0.97076821300000005</c:v>
                </c:pt>
                <c:pt idx="3871" formatCode="General">
                  <c:v>0.97077095499999999</c:v>
                </c:pt>
                <c:pt idx="3872" formatCode="General">
                  <c:v>0.97077369700000005</c:v>
                </c:pt>
                <c:pt idx="3873" formatCode="General">
                  <c:v>0.97077643899999999</c:v>
                </c:pt>
                <c:pt idx="3874" formatCode="General">
                  <c:v>0.97077918100000005</c:v>
                </c:pt>
                <c:pt idx="3875" formatCode="General">
                  <c:v>0.97078192200000002</c:v>
                </c:pt>
                <c:pt idx="3876" formatCode="General">
                  <c:v>0.97078460499999997</c:v>
                </c:pt>
                <c:pt idx="3877" formatCode="General">
                  <c:v>0.97078734600000005</c:v>
                </c:pt>
                <c:pt idx="3878" formatCode="General">
                  <c:v>0.970790088</c:v>
                </c:pt>
                <c:pt idx="3879" formatCode="General">
                  <c:v>0.97079289000000002</c:v>
                </c:pt>
                <c:pt idx="3880" formatCode="General">
                  <c:v>0.97079563099999999</c:v>
                </c:pt>
                <c:pt idx="3881" formatCode="General">
                  <c:v>0.97079837300000005</c:v>
                </c:pt>
                <c:pt idx="3882" formatCode="General">
                  <c:v>0.97080111499999999</c:v>
                </c:pt>
                <c:pt idx="3883" formatCode="General">
                  <c:v>0.97080391600000004</c:v>
                </c:pt>
                <c:pt idx="3884" formatCode="General">
                  <c:v>0.97080665799999999</c:v>
                </c:pt>
                <c:pt idx="3885" formatCode="General">
                  <c:v>0.97080946000000001</c:v>
                </c:pt>
                <c:pt idx="3886" formatCode="General">
                  <c:v>0.97081226099999995</c:v>
                </c:pt>
                <c:pt idx="3887" formatCode="General">
                  <c:v>0.97081506299999998</c:v>
                </c:pt>
                <c:pt idx="3888" formatCode="General">
                  <c:v>0.97081780399999995</c:v>
                </c:pt>
                <c:pt idx="3889" formatCode="General">
                  <c:v>0.97082060599999997</c:v>
                </c:pt>
                <c:pt idx="3890" formatCode="General">
                  <c:v>0.970823467</c:v>
                </c:pt>
                <c:pt idx="3891" formatCode="General">
                  <c:v>0.97082626800000005</c:v>
                </c:pt>
                <c:pt idx="3892" formatCode="General">
                  <c:v>0.97082906999999996</c:v>
                </c:pt>
                <c:pt idx="3893" formatCode="General">
                  <c:v>0.97083193099999998</c:v>
                </c:pt>
                <c:pt idx="3894" formatCode="General">
                  <c:v>0.97083473200000003</c:v>
                </c:pt>
                <c:pt idx="3895" formatCode="General">
                  <c:v>0.97083759300000005</c:v>
                </c:pt>
                <c:pt idx="3896" formatCode="General">
                  <c:v>0.97084045399999996</c:v>
                </c:pt>
                <c:pt idx="3897" formatCode="General">
                  <c:v>0.97084331499999998</c:v>
                </c:pt>
                <c:pt idx="3898" formatCode="General">
                  <c:v>0.97084617600000001</c:v>
                </c:pt>
                <c:pt idx="3899" formatCode="General">
                  <c:v>0.97084903700000003</c:v>
                </c:pt>
                <c:pt idx="3900" formatCode="General">
                  <c:v>0.97085189800000005</c:v>
                </c:pt>
                <c:pt idx="3901" formatCode="General">
                  <c:v>0.97085481900000004</c:v>
                </c:pt>
                <c:pt idx="3902" formatCode="General">
                  <c:v>0.97085767999999995</c:v>
                </c:pt>
                <c:pt idx="3903" formatCode="General">
                  <c:v>0.97086059999999996</c:v>
                </c:pt>
                <c:pt idx="3904" formatCode="General">
                  <c:v>0.97086346099999998</c:v>
                </c:pt>
                <c:pt idx="3905" formatCode="General">
                  <c:v>0.97086638199999997</c:v>
                </c:pt>
                <c:pt idx="3906" formatCode="General">
                  <c:v>0.97086930299999996</c:v>
                </c:pt>
                <c:pt idx="3907" formatCode="General">
                  <c:v>0.97087222299999998</c:v>
                </c:pt>
                <c:pt idx="3908" formatCode="General">
                  <c:v>0.97087514399999997</c:v>
                </c:pt>
                <c:pt idx="3909" formatCode="General">
                  <c:v>0.97087806499999996</c:v>
                </c:pt>
                <c:pt idx="3910" formatCode="General">
                  <c:v>0.97088098499999997</c:v>
                </c:pt>
                <c:pt idx="3911" formatCode="General">
                  <c:v>0.97088390599999996</c:v>
                </c:pt>
                <c:pt idx="3912" formatCode="General">
                  <c:v>0.97088688599999995</c:v>
                </c:pt>
                <c:pt idx="3913" formatCode="General">
                  <c:v>0.97088980700000005</c:v>
                </c:pt>
                <c:pt idx="3914" formatCode="General">
                  <c:v>0.97089272699999996</c:v>
                </c:pt>
                <c:pt idx="3915" formatCode="General">
                  <c:v>0.97089570800000002</c:v>
                </c:pt>
                <c:pt idx="3916" formatCode="General">
                  <c:v>0.97089862800000004</c:v>
                </c:pt>
                <c:pt idx="3917" formatCode="General">
                  <c:v>0.97090160800000003</c:v>
                </c:pt>
                <c:pt idx="3918" formatCode="General">
                  <c:v>0.97090452900000002</c:v>
                </c:pt>
                <c:pt idx="3919" formatCode="General">
                  <c:v>0.970907509</c:v>
                </c:pt>
                <c:pt idx="3920" formatCode="General">
                  <c:v>0.97091048999999996</c:v>
                </c:pt>
                <c:pt idx="3921" formatCode="General">
                  <c:v>0.97091340999999998</c:v>
                </c:pt>
                <c:pt idx="3922" formatCode="General">
                  <c:v>0.97091638999999996</c:v>
                </c:pt>
                <c:pt idx="3923" formatCode="General">
                  <c:v>0.97091937100000003</c:v>
                </c:pt>
                <c:pt idx="3924" formatCode="General">
                  <c:v>0.97092229100000005</c:v>
                </c:pt>
                <c:pt idx="3925" formatCode="General">
                  <c:v>0.97092527200000001</c:v>
                </c:pt>
                <c:pt idx="3926" formatCode="General">
                  <c:v>0.97092825199999999</c:v>
                </c:pt>
                <c:pt idx="3927" formatCode="General">
                  <c:v>0.97093123199999998</c:v>
                </c:pt>
                <c:pt idx="3928" formatCode="General">
                  <c:v>0.97093415299999997</c:v>
                </c:pt>
                <c:pt idx="3929" formatCode="General">
                  <c:v>0.97093713299999995</c:v>
                </c:pt>
                <c:pt idx="3930" formatCode="General">
                  <c:v>0.97094011300000005</c:v>
                </c:pt>
                <c:pt idx="3931" formatCode="General">
                  <c:v>0.97094309300000003</c:v>
                </c:pt>
                <c:pt idx="3932" formatCode="General">
                  <c:v>0.97094607399999999</c:v>
                </c:pt>
                <c:pt idx="3933" formatCode="General">
                  <c:v>0.97094899400000001</c:v>
                </c:pt>
                <c:pt idx="3934" formatCode="General">
                  <c:v>0.970951974</c:v>
                </c:pt>
                <c:pt idx="3935" formatCode="General">
                  <c:v>0.97095495499999995</c:v>
                </c:pt>
                <c:pt idx="3936" formatCode="General">
                  <c:v>0.97095793500000005</c:v>
                </c:pt>
                <c:pt idx="3937" formatCode="General">
                  <c:v>0.97096091500000004</c:v>
                </c:pt>
                <c:pt idx="3938" formatCode="General">
                  <c:v>0.97096389500000002</c:v>
                </c:pt>
                <c:pt idx="3939" formatCode="General">
                  <c:v>0.97096693499999998</c:v>
                </c:pt>
                <c:pt idx="3940" formatCode="General">
                  <c:v>0.97096991499999996</c:v>
                </c:pt>
                <c:pt idx="3941" formatCode="General">
                  <c:v>0.97097289600000003</c:v>
                </c:pt>
                <c:pt idx="3942" formatCode="General">
                  <c:v>0.97097587600000002</c:v>
                </c:pt>
                <c:pt idx="3943" formatCode="General">
                  <c:v>0.97097891599999997</c:v>
                </c:pt>
                <c:pt idx="3944" formatCode="General">
                  <c:v>0.97098189599999996</c:v>
                </c:pt>
                <c:pt idx="3945" formatCode="General">
                  <c:v>0.97098493600000002</c:v>
                </c:pt>
                <c:pt idx="3946" formatCode="General">
                  <c:v>0.97098791600000001</c:v>
                </c:pt>
                <c:pt idx="3947" formatCode="General">
                  <c:v>0.97099095599999996</c:v>
                </c:pt>
                <c:pt idx="3948" formatCode="General">
                  <c:v>0.97099399600000003</c:v>
                </c:pt>
                <c:pt idx="3949" formatCode="General">
                  <c:v>0.97099703599999998</c:v>
                </c:pt>
                <c:pt idx="3950" formatCode="General">
                  <c:v>0.97100007499999996</c:v>
                </c:pt>
                <c:pt idx="3951" formatCode="General">
                  <c:v>0.97100311500000003</c:v>
                </c:pt>
                <c:pt idx="3952" formatCode="General">
                  <c:v>0.97100621499999995</c:v>
                </c:pt>
                <c:pt idx="3953" formatCode="General">
                  <c:v>0.97100925400000004</c:v>
                </c:pt>
                <c:pt idx="3954" formatCode="General">
                  <c:v>0.97101235399999997</c:v>
                </c:pt>
                <c:pt idx="3955" formatCode="General">
                  <c:v>0.97101545300000003</c:v>
                </c:pt>
                <c:pt idx="3956" formatCode="General">
                  <c:v>0.97101855299999995</c:v>
                </c:pt>
                <c:pt idx="3957" formatCode="General">
                  <c:v>0.97102165200000001</c:v>
                </c:pt>
                <c:pt idx="3958" formatCode="General">
                  <c:v>0.97102475200000005</c:v>
                </c:pt>
                <c:pt idx="3959" formatCode="General">
                  <c:v>0.971027851</c:v>
                </c:pt>
                <c:pt idx="3960" formatCode="General">
                  <c:v>0.97103101000000003</c:v>
                </c:pt>
                <c:pt idx="3961" formatCode="General">
                  <c:v>0.97103410999999995</c:v>
                </c:pt>
                <c:pt idx="3962" formatCode="General">
                  <c:v>0.97103726899999998</c:v>
                </c:pt>
                <c:pt idx="3963" formatCode="General">
                  <c:v>0.97104042800000001</c:v>
                </c:pt>
                <c:pt idx="3964" formatCode="General">
                  <c:v>0.97104358700000004</c:v>
                </c:pt>
                <c:pt idx="3965" formatCode="General">
                  <c:v>0.97104680499999996</c:v>
                </c:pt>
                <c:pt idx="3966" formatCode="General">
                  <c:v>0.97104996399999999</c:v>
                </c:pt>
                <c:pt idx="3967" formatCode="General">
                  <c:v>0.97105312300000002</c:v>
                </c:pt>
                <c:pt idx="3968" formatCode="General">
                  <c:v>0.97105634200000002</c:v>
                </c:pt>
                <c:pt idx="3969" formatCode="General">
                  <c:v>0.97105956100000002</c:v>
                </c:pt>
                <c:pt idx="3970" formatCode="General">
                  <c:v>0.97106277900000004</c:v>
                </c:pt>
                <c:pt idx="3971" formatCode="General">
                  <c:v>0.97106599800000004</c:v>
                </c:pt>
                <c:pt idx="3972" formatCode="General">
                  <c:v>0.97106921700000004</c:v>
                </c:pt>
                <c:pt idx="3973" formatCode="General">
                  <c:v>0.97107243499999996</c:v>
                </c:pt>
                <c:pt idx="3974" formatCode="General">
                  <c:v>0.97107571400000003</c:v>
                </c:pt>
                <c:pt idx="3975" formatCode="General">
                  <c:v>0.97107893199999995</c:v>
                </c:pt>
                <c:pt idx="3976" formatCode="General">
                  <c:v>0.97108221100000003</c:v>
                </c:pt>
                <c:pt idx="3977" formatCode="General">
                  <c:v>0.97108542899999994</c:v>
                </c:pt>
                <c:pt idx="3978" formatCode="General">
                  <c:v>0.97108870700000005</c:v>
                </c:pt>
                <c:pt idx="3979" formatCode="General">
                  <c:v>0.97109198600000002</c:v>
                </c:pt>
                <c:pt idx="3980" formatCode="General">
                  <c:v>0.97109526400000001</c:v>
                </c:pt>
                <c:pt idx="3981" formatCode="General">
                  <c:v>0.97109848300000001</c:v>
                </c:pt>
                <c:pt idx="3982" formatCode="General">
                  <c:v>0.97110176100000001</c:v>
                </c:pt>
                <c:pt idx="3983" formatCode="General">
                  <c:v>0.971105039</c:v>
                </c:pt>
                <c:pt idx="3984" formatCode="General">
                  <c:v>0.971108317</c:v>
                </c:pt>
                <c:pt idx="3985" formatCode="General">
                  <c:v>0.97111159599999997</c:v>
                </c:pt>
                <c:pt idx="3986" formatCode="General">
                  <c:v>0.97111487399999996</c:v>
                </c:pt>
                <c:pt idx="3987" formatCode="General">
                  <c:v>0.97111815199999996</c:v>
                </c:pt>
                <c:pt idx="3988" formatCode="General">
                  <c:v>0.97112142999999995</c:v>
                </c:pt>
                <c:pt idx="3989" formatCode="General">
                  <c:v>0.97112464899999995</c:v>
                </c:pt>
                <c:pt idx="3990" formatCode="General">
                  <c:v>0.97112792699999995</c:v>
                </c:pt>
                <c:pt idx="3991" formatCode="General">
                  <c:v>0.97113120600000002</c:v>
                </c:pt>
                <c:pt idx="3992" formatCode="General">
                  <c:v>0.97113442400000005</c:v>
                </c:pt>
                <c:pt idx="3993" formatCode="General">
                  <c:v>0.97113770200000005</c:v>
                </c:pt>
                <c:pt idx="3994" formatCode="General">
                  <c:v>0.97114092100000005</c:v>
                </c:pt>
                <c:pt idx="3995" formatCode="General">
                  <c:v>0.97114419900000004</c:v>
                </c:pt>
                <c:pt idx="3996" formatCode="General">
                  <c:v>0.97114741800000004</c:v>
                </c:pt>
                <c:pt idx="3997" formatCode="General">
                  <c:v>0.97115063700000004</c:v>
                </c:pt>
                <c:pt idx="3998" formatCode="General">
                  <c:v>0.97115385499999995</c:v>
                </c:pt>
                <c:pt idx="3999" formatCode="General">
                  <c:v>0.97115707399999995</c:v>
                </c:pt>
                <c:pt idx="4000" formatCode="General">
                  <c:v>0.97116029299999995</c:v>
                </c:pt>
                <c:pt idx="4001" formatCode="General">
                  <c:v>0.97116351099999998</c:v>
                </c:pt>
                <c:pt idx="4002" formatCode="General">
                  <c:v>0.97116667000000001</c:v>
                </c:pt>
                <c:pt idx="4003" formatCode="General">
                  <c:v>0.97116988900000001</c:v>
                </c:pt>
                <c:pt idx="4004" formatCode="General">
                  <c:v>0.97117304800000004</c:v>
                </c:pt>
                <c:pt idx="4005" formatCode="General">
                  <c:v>0.97117620699999996</c:v>
                </c:pt>
                <c:pt idx="4006" formatCode="General">
                  <c:v>0.97117936599999999</c:v>
                </c:pt>
                <c:pt idx="4007" formatCode="General">
                  <c:v>0.97118258499999999</c:v>
                </c:pt>
                <c:pt idx="4008" formatCode="General">
                  <c:v>0.97118568400000005</c:v>
                </c:pt>
                <c:pt idx="4009" formatCode="General">
                  <c:v>0.97118884299999997</c:v>
                </c:pt>
                <c:pt idx="4010" formatCode="General">
                  <c:v>0.971192002</c:v>
                </c:pt>
                <c:pt idx="4011" formatCode="General">
                  <c:v>0.97119516100000003</c:v>
                </c:pt>
                <c:pt idx="4012" formatCode="General">
                  <c:v>0.97119826099999995</c:v>
                </c:pt>
                <c:pt idx="4013" formatCode="General">
                  <c:v>0.97120141999999998</c:v>
                </c:pt>
                <c:pt idx="4014" formatCode="General">
                  <c:v>0.97120451900000004</c:v>
                </c:pt>
                <c:pt idx="4015" formatCode="General">
                  <c:v>0.97120761899999997</c:v>
                </c:pt>
                <c:pt idx="4016" formatCode="General">
                  <c:v>0.97121071800000003</c:v>
                </c:pt>
                <c:pt idx="4017" formatCode="General">
                  <c:v>0.97121387699999995</c:v>
                </c:pt>
                <c:pt idx="4018" formatCode="General">
                  <c:v>0.97121697699999998</c:v>
                </c:pt>
                <c:pt idx="4019" formatCode="General">
                  <c:v>0.97122007600000004</c:v>
                </c:pt>
                <c:pt idx="4020" formatCode="General">
                  <c:v>0.97122317599999997</c:v>
                </c:pt>
                <c:pt idx="4021" formatCode="General">
                  <c:v>0.97122627500000003</c:v>
                </c:pt>
                <c:pt idx="4022" formatCode="General">
                  <c:v>0.97122937399999998</c:v>
                </c:pt>
                <c:pt idx="4023" formatCode="General">
                  <c:v>0.97123247400000001</c:v>
                </c:pt>
                <c:pt idx="4024" formatCode="General">
                  <c:v>0.97123557299999996</c:v>
                </c:pt>
                <c:pt idx="4025" formatCode="General">
                  <c:v>0.971238673</c:v>
                </c:pt>
                <c:pt idx="4026" formatCode="General">
                  <c:v>0.97124177199999995</c:v>
                </c:pt>
                <c:pt idx="4027" formatCode="General">
                  <c:v>0.97124487199999998</c:v>
                </c:pt>
                <c:pt idx="4028" formatCode="General">
                  <c:v>0.97124797100000004</c:v>
                </c:pt>
                <c:pt idx="4029" formatCode="General">
                  <c:v>0.97125112999999996</c:v>
                </c:pt>
                <c:pt idx="4030" formatCode="General">
                  <c:v>0.97125423</c:v>
                </c:pt>
                <c:pt idx="4031" formatCode="General">
                  <c:v>0.97125732899999995</c:v>
                </c:pt>
                <c:pt idx="4032" formatCode="General">
                  <c:v>0.97126048799999998</c:v>
                </c:pt>
                <c:pt idx="4033" formatCode="General">
                  <c:v>0.97126358700000004</c:v>
                </c:pt>
                <c:pt idx="4034" formatCode="General">
                  <c:v>0.97126674700000004</c:v>
                </c:pt>
                <c:pt idx="4035" formatCode="General">
                  <c:v>0.97126984599999999</c:v>
                </c:pt>
                <c:pt idx="4036" formatCode="General">
                  <c:v>0.97127300500000002</c:v>
                </c:pt>
                <c:pt idx="4037" formatCode="General">
                  <c:v>0.97127616400000005</c:v>
                </c:pt>
                <c:pt idx="4038" formatCode="General">
                  <c:v>0.97127932299999997</c:v>
                </c:pt>
                <c:pt idx="4039" formatCode="General">
                  <c:v>0.971282482</c:v>
                </c:pt>
                <c:pt idx="4040" formatCode="General">
                  <c:v>0.97128564100000003</c:v>
                </c:pt>
                <c:pt idx="4041" formatCode="General">
                  <c:v>0.97128886000000003</c:v>
                </c:pt>
                <c:pt idx="4042" formatCode="General">
                  <c:v>0.97129201899999995</c:v>
                </c:pt>
                <c:pt idx="4043" formatCode="General">
                  <c:v>0.97129523799999995</c:v>
                </c:pt>
                <c:pt idx="4044" formatCode="General">
                  <c:v>0.97129845599999998</c:v>
                </c:pt>
                <c:pt idx="4045" formatCode="General">
                  <c:v>0.97130161500000001</c:v>
                </c:pt>
                <c:pt idx="4046" formatCode="General">
                  <c:v>0.97130483400000001</c:v>
                </c:pt>
                <c:pt idx="4047" formatCode="General">
                  <c:v>0.971308112</c:v>
                </c:pt>
                <c:pt idx="4048" formatCode="General">
                  <c:v>0.971311331</c:v>
                </c:pt>
                <c:pt idx="4049" formatCode="General">
                  <c:v>0.97131454900000003</c:v>
                </c:pt>
                <c:pt idx="4050" formatCode="General">
                  <c:v>0.97131782799999999</c:v>
                </c:pt>
                <c:pt idx="4051" formatCode="General">
                  <c:v>0.97132104600000002</c:v>
                </c:pt>
                <c:pt idx="4052" formatCode="General">
                  <c:v>0.97132432499999999</c:v>
                </c:pt>
                <c:pt idx="4053" formatCode="General">
                  <c:v>0.97132754300000002</c:v>
                </c:pt>
                <c:pt idx="4054" formatCode="General">
                  <c:v>0.97133082199999998</c:v>
                </c:pt>
                <c:pt idx="4055" formatCode="General">
                  <c:v>0.97133409999999998</c:v>
                </c:pt>
                <c:pt idx="4056" formatCode="General">
                  <c:v>0.97133737799999997</c:v>
                </c:pt>
                <c:pt idx="4057" formatCode="General">
                  <c:v>0.97134065599999997</c:v>
                </c:pt>
                <c:pt idx="4058" formatCode="General">
                  <c:v>0.97134393500000005</c:v>
                </c:pt>
                <c:pt idx="4059" formatCode="General">
                  <c:v>0.97134721300000004</c:v>
                </c:pt>
                <c:pt idx="4060" formatCode="General">
                  <c:v>0.97135049100000004</c:v>
                </c:pt>
                <c:pt idx="4061" formatCode="General">
                  <c:v>0.97135376900000003</c:v>
                </c:pt>
                <c:pt idx="4062" formatCode="General">
                  <c:v>0.971357107</c:v>
                </c:pt>
                <c:pt idx="4063" formatCode="General">
                  <c:v>0.97136038499999999</c:v>
                </c:pt>
                <c:pt idx="4064" formatCode="General">
                  <c:v>0.97136366399999996</c:v>
                </c:pt>
                <c:pt idx="4065" formatCode="General">
                  <c:v>0.97136694199999996</c:v>
                </c:pt>
                <c:pt idx="4066" formatCode="General">
                  <c:v>0.97137021999999995</c:v>
                </c:pt>
                <c:pt idx="4067" formatCode="General">
                  <c:v>0.97137349799999995</c:v>
                </c:pt>
                <c:pt idx="4068" formatCode="General">
                  <c:v>0.97137677700000002</c:v>
                </c:pt>
                <c:pt idx="4069" formatCode="General">
                  <c:v>0.97138005500000002</c:v>
                </c:pt>
                <c:pt idx="4070" formatCode="General">
                  <c:v>0.97138333300000002</c:v>
                </c:pt>
                <c:pt idx="4071" formatCode="General">
                  <c:v>0.97138661100000001</c:v>
                </c:pt>
                <c:pt idx="4072" formatCode="General">
                  <c:v>0.97138988999999998</c:v>
                </c:pt>
                <c:pt idx="4073" formatCode="General">
                  <c:v>0.97139316799999997</c:v>
                </c:pt>
                <c:pt idx="4074" formatCode="General">
                  <c:v>0.97139638699999997</c:v>
                </c:pt>
                <c:pt idx="4075" formatCode="General">
                  <c:v>0.97139966499999997</c:v>
                </c:pt>
                <c:pt idx="4076" formatCode="General">
                  <c:v>0.97140288399999997</c:v>
                </c:pt>
                <c:pt idx="4077" formatCode="General">
                  <c:v>0.97140610199999999</c:v>
                </c:pt>
                <c:pt idx="4078" formatCode="General">
                  <c:v>0.97140937999999999</c:v>
                </c:pt>
                <c:pt idx="4079" formatCode="General">
                  <c:v>0.97141259899999999</c:v>
                </c:pt>
                <c:pt idx="4080" formatCode="General">
                  <c:v>0.97141575800000002</c:v>
                </c:pt>
                <c:pt idx="4081" formatCode="General">
                  <c:v>0.97141897700000002</c:v>
                </c:pt>
                <c:pt idx="4082" formatCode="General">
                  <c:v>0.97142219500000004</c:v>
                </c:pt>
                <c:pt idx="4083" formatCode="General">
                  <c:v>0.97142535399999996</c:v>
                </c:pt>
                <c:pt idx="4084" formatCode="General">
                  <c:v>0.97142857299999996</c:v>
                </c:pt>
                <c:pt idx="4085" formatCode="General">
                  <c:v>0.97143173199999999</c:v>
                </c:pt>
                <c:pt idx="4086" formatCode="General">
                  <c:v>0.97143489100000002</c:v>
                </c:pt>
                <c:pt idx="4087" formatCode="General">
                  <c:v>0.97143805000000005</c:v>
                </c:pt>
                <c:pt idx="4088" formatCode="General">
                  <c:v>0.97144114999999998</c:v>
                </c:pt>
                <c:pt idx="4089" formatCode="General">
                  <c:v>0.97144430900000001</c:v>
                </c:pt>
                <c:pt idx="4090" formatCode="General">
                  <c:v>0.97144746800000004</c:v>
                </c:pt>
                <c:pt idx="4091" formatCode="General">
                  <c:v>0.97145056699999999</c:v>
                </c:pt>
                <c:pt idx="4092" formatCode="General">
                  <c:v>0.97145366700000002</c:v>
                </c:pt>
                <c:pt idx="4093" formatCode="General">
                  <c:v>0.97145676599999997</c:v>
                </c:pt>
                <c:pt idx="4094" formatCode="General">
                  <c:v>0.97145986600000001</c:v>
                </c:pt>
                <c:pt idx="4095" formatCode="General">
                  <c:v>0.97146296499999996</c:v>
                </c:pt>
                <c:pt idx="4096" formatCode="General">
                  <c:v>0.97146600500000002</c:v>
                </c:pt>
                <c:pt idx="4097" formatCode="General">
                  <c:v>0.97146910399999997</c:v>
                </c:pt>
                <c:pt idx="4098" formatCode="General">
                  <c:v>0.97147214400000004</c:v>
                </c:pt>
                <c:pt idx="4099" formatCode="General">
                  <c:v>0.97147518399999999</c:v>
                </c:pt>
                <c:pt idx="4100" formatCode="General">
                  <c:v>0.97147828300000005</c:v>
                </c:pt>
                <c:pt idx="4101" formatCode="General">
                  <c:v>0.97148132300000001</c:v>
                </c:pt>
                <c:pt idx="4102" formatCode="General">
                  <c:v>0.97148436299999996</c:v>
                </c:pt>
                <c:pt idx="4103" formatCode="General">
                  <c:v>0.97148734299999995</c:v>
                </c:pt>
                <c:pt idx="4104" formatCode="General">
                  <c:v>0.97149038300000001</c:v>
                </c:pt>
                <c:pt idx="4105" formatCode="General">
                  <c:v>0.97149342299999997</c:v>
                </c:pt>
                <c:pt idx="4106" formatCode="General">
                  <c:v>0.97149646300000003</c:v>
                </c:pt>
                <c:pt idx="4107" formatCode="General">
                  <c:v>0.97149944300000002</c:v>
                </c:pt>
                <c:pt idx="4108" formatCode="General">
                  <c:v>0.97150248299999997</c:v>
                </c:pt>
                <c:pt idx="4109" formatCode="General">
                  <c:v>0.97150546299999996</c:v>
                </c:pt>
                <c:pt idx="4110" formatCode="General">
                  <c:v>0.97150844300000005</c:v>
                </c:pt>
                <c:pt idx="4111" formatCode="General">
                  <c:v>0.97151148300000001</c:v>
                </c:pt>
                <c:pt idx="4112" formatCode="General">
                  <c:v>0.97151446299999999</c:v>
                </c:pt>
                <c:pt idx="4113" formatCode="General">
                  <c:v>0.97151744399999995</c:v>
                </c:pt>
                <c:pt idx="4114" formatCode="General">
                  <c:v>0.97152042400000005</c:v>
                </c:pt>
                <c:pt idx="4115" formatCode="General">
                  <c:v>0.971523464</c:v>
                </c:pt>
                <c:pt idx="4116" formatCode="General">
                  <c:v>0.97152644399999999</c:v>
                </c:pt>
                <c:pt idx="4117" formatCode="General">
                  <c:v>0.97152942399999997</c:v>
                </c:pt>
                <c:pt idx="4118" formatCode="General">
                  <c:v>0.97153240399999996</c:v>
                </c:pt>
                <c:pt idx="4119" formatCode="General">
                  <c:v>0.97153538500000003</c:v>
                </c:pt>
                <c:pt idx="4120" formatCode="General">
                  <c:v>0.97153836500000001</c:v>
                </c:pt>
                <c:pt idx="4121" formatCode="General">
                  <c:v>0.971541345</c:v>
                </c:pt>
                <c:pt idx="4122" formatCode="General">
                  <c:v>0.97154432499999999</c:v>
                </c:pt>
                <c:pt idx="4123" formatCode="General">
                  <c:v>0.97154730600000005</c:v>
                </c:pt>
                <c:pt idx="4124" formatCode="General">
                  <c:v>0.97155028600000004</c:v>
                </c:pt>
                <c:pt idx="4125" formatCode="General">
                  <c:v>0.97155326600000003</c:v>
                </c:pt>
                <c:pt idx="4126" formatCode="General">
                  <c:v>0.97155624600000001</c:v>
                </c:pt>
                <c:pt idx="4127" formatCode="General">
                  <c:v>0.97155922699999997</c:v>
                </c:pt>
                <c:pt idx="4128" formatCode="General">
                  <c:v>0.97156220699999996</c:v>
                </c:pt>
                <c:pt idx="4129" formatCode="General">
                  <c:v>0.97156518700000005</c:v>
                </c:pt>
                <c:pt idx="4130" formatCode="General">
                  <c:v>0.97156816700000004</c:v>
                </c:pt>
                <c:pt idx="4131" formatCode="General">
                  <c:v>0.97157108800000003</c:v>
                </c:pt>
                <c:pt idx="4132" formatCode="General">
                  <c:v>0.97157406800000001</c:v>
                </c:pt>
                <c:pt idx="4133" formatCode="General">
                  <c:v>0.971577048</c:v>
                </c:pt>
                <c:pt idx="4134" formatCode="General">
                  <c:v>0.97158002899999996</c:v>
                </c:pt>
                <c:pt idx="4135" formatCode="General">
                  <c:v>0.97158300900000005</c:v>
                </c:pt>
                <c:pt idx="4136" formatCode="General">
                  <c:v>0.97158592899999996</c:v>
                </c:pt>
                <c:pt idx="4137" formatCode="General">
                  <c:v>0.97158891000000003</c:v>
                </c:pt>
                <c:pt idx="4138" formatCode="General">
                  <c:v>0.97159189000000001</c:v>
                </c:pt>
                <c:pt idx="4139" formatCode="General">
                  <c:v>0.97159481000000003</c:v>
                </c:pt>
                <c:pt idx="4140" formatCode="General">
                  <c:v>0.97159779099999999</c:v>
                </c:pt>
                <c:pt idx="4141" formatCode="General">
                  <c:v>0.97160071100000001</c:v>
                </c:pt>
                <c:pt idx="4142" formatCode="General">
                  <c:v>0.97160369199999996</c:v>
                </c:pt>
                <c:pt idx="4143" formatCode="General">
                  <c:v>0.97160661199999998</c:v>
                </c:pt>
                <c:pt idx="4144" formatCode="General">
                  <c:v>0.97160953299999997</c:v>
                </c:pt>
                <c:pt idx="4145" formatCode="General">
                  <c:v>0.97161251299999996</c:v>
                </c:pt>
                <c:pt idx="4146" formatCode="General">
                  <c:v>0.97161543399999994</c:v>
                </c:pt>
                <c:pt idx="4147" formatCode="General">
                  <c:v>0.97161835399999996</c:v>
                </c:pt>
                <c:pt idx="4148" formatCode="General">
                  <c:v>0.97162127499999995</c:v>
                </c:pt>
                <c:pt idx="4149" formatCode="General">
                  <c:v>0.97162419600000005</c:v>
                </c:pt>
                <c:pt idx="4150" formatCode="General">
                  <c:v>0.97162705699999996</c:v>
                </c:pt>
                <c:pt idx="4151" formatCode="General">
                  <c:v>0.97162997699999998</c:v>
                </c:pt>
                <c:pt idx="4152" formatCode="General">
                  <c:v>0.97163289799999997</c:v>
                </c:pt>
                <c:pt idx="4153" formatCode="General">
                  <c:v>0.97163575899999999</c:v>
                </c:pt>
                <c:pt idx="4154" formatCode="General">
                  <c:v>0.97163867999999998</c:v>
                </c:pt>
                <c:pt idx="4155" formatCode="General">
                  <c:v>0.971641541</c:v>
                </c:pt>
                <c:pt idx="4156" formatCode="General">
                  <c:v>0.97164440200000002</c:v>
                </c:pt>
                <c:pt idx="4157" formatCode="General">
                  <c:v>0.97164726300000004</c:v>
                </c:pt>
                <c:pt idx="4158" formatCode="General">
                  <c:v>0.97165012399999995</c:v>
                </c:pt>
                <c:pt idx="4159" formatCode="General">
                  <c:v>0.97165298499999997</c:v>
                </c:pt>
                <c:pt idx="4160" formatCode="General">
                  <c:v>0.97165584599999999</c:v>
                </c:pt>
                <c:pt idx="4161" formatCode="General">
                  <c:v>0.97165870700000001</c:v>
                </c:pt>
                <c:pt idx="4162" formatCode="General">
                  <c:v>0.97166150799999995</c:v>
                </c:pt>
                <c:pt idx="4163" formatCode="General">
                  <c:v>0.97166430999999998</c:v>
                </c:pt>
                <c:pt idx="4164" formatCode="General">
                  <c:v>0.971667171</c:v>
                </c:pt>
                <c:pt idx="4165" formatCode="General">
                  <c:v>0.97166997200000005</c:v>
                </c:pt>
                <c:pt idx="4166" formatCode="General">
                  <c:v>0.97167277299999999</c:v>
                </c:pt>
                <c:pt idx="4167" formatCode="General">
                  <c:v>0.97167557500000001</c:v>
                </c:pt>
                <c:pt idx="4168" formatCode="General">
                  <c:v>0.97167837599999995</c:v>
                </c:pt>
                <c:pt idx="4169" formatCode="General">
                  <c:v>0.97168117799999998</c:v>
                </c:pt>
                <c:pt idx="4170" formatCode="General">
                  <c:v>0.97168391899999995</c:v>
                </c:pt>
                <c:pt idx="4171" formatCode="General">
                  <c:v>0.97168672099999998</c:v>
                </c:pt>
                <c:pt idx="4172" formatCode="General">
                  <c:v>0.97168946300000003</c:v>
                </c:pt>
                <c:pt idx="4173" formatCode="General">
                  <c:v>0.97169226399999997</c:v>
                </c:pt>
                <c:pt idx="4174" formatCode="General">
                  <c:v>0.97169500600000003</c:v>
                </c:pt>
                <c:pt idx="4175" formatCode="General">
                  <c:v>0.97169774799999997</c:v>
                </c:pt>
                <c:pt idx="4176" formatCode="General">
                  <c:v>0.97170049000000003</c:v>
                </c:pt>
                <c:pt idx="4177" formatCode="General">
                  <c:v>0.971703231</c:v>
                </c:pt>
                <c:pt idx="4178" formatCode="General">
                  <c:v>0.97170597299999995</c:v>
                </c:pt>
                <c:pt idx="4179" formatCode="General">
                  <c:v>0.971708715</c:v>
                </c:pt>
                <c:pt idx="4180" formatCode="General">
                  <c:v>0.97171139699999998</c:v>
                </c:pt>
                <c:pt idx="4181" formatCode="General">
                  <c:v>0.97171413900000003</c:v>
                </c:pt>
                <c:pt idx="4182" formatCode="General">
                  <c:v>0.97171682100000001</c:v>
                </c:pt>
                <c:pt idx="4183" formatCode="General">
                  <c:v>0.97171956299999995</c:v>
                </c:pt>
                <c:pt idx="4184" formatCode="General">
                  <c:v>0.97172224500000004</c:v>
                </c:pt>
                <c:pt idx="4185" formatCode="General">
                  <c:v>0.97172492700000002</c:v>
                </c:pt>
                <c:pt idx="4186" formatCode="General">
                  <c:v>0.97172766899999996</c:v>
                </c:pt>
                <c:pt idx="4187" formatCode="General">
                  <c:v>0.97173035100000005</c:v>
                </c:pt>
                <c:pt idx="4188" formatCode="General">
                  <c:v>0.971733034</c:v>
                </c:pt>
                <c:pt idx="4189" formatCode="General">
                  <c:v>0.971735656</c:v>
                </c:pt>
                <c:pt idx="4190" formatCode="General">
                  <c:v>0.97173833799999998</c:v>
                </c:pt>
                <c:pt idx="4191" formatCode="General">
                  <c:v>0.97174102100000004</c:v>
                </c:pt>
                <c:pt idx="4192" formatCode="General">
                  <c:v>0.97174370300000001</c:v>
                </c:pt>
                <c:pt idx="4193" formatCode="General">
                  <c:v>0.97174632500000002</c:v>
                </c:pt>
                <c:pt idx="4194" formatCode="General">
                  <c:v>0.97174900799999997</c:v>
                </c:pt>
                <c:pt idx="4195" formatCode="General">
                  <c:v>0.97175162999999998</c:v>
                </c:pt>
                <c:pt idx="4196" formatCode="General">
                  <c:v>0.97175425299999996</c:v>
                </c:pt>
                <c:pt idx="4197" formatCode="General">
                  <c:v>0.97175687600000005</c:v>
                </c:pt>
                <c:pt idx="4198" formatCode="General">
                  <c:v>0.97175955800000002</c:v>
                </c:pt>
                <c:pt idx="4199" formatCode="General">
                  <c:v>0.97176218000000003</c:v>
                </c:pt>
                <c:pt idx="4200" formatCode="General">
                  <c:v>0.97176474300000004</c:v>
                </c:pt>
                <c:pt idx="4201" formatCode="General">
                  <c:v>0.97176736600000002</c:v>
                </c:pt>
                <c:pt idx="4202" formatCode="General">
                  <c:v>0.971769989</c:v>
                </c:pt>
                <c:pt idx="4203" formatCode="General">
                  <c:v>0.97177255200000001</c:v>
                </c:pt>
                <c:pt idx="4204" formatCode="General">
                  <c:v>0.97177517400000002</c:v>
                </c:pt>
                <c:pt idx="4205" formatCode="General">
                  <c:v>0.97177773700000003</c:v>
                </c:pt>
                <c:pt idx="4206" formatCode="General">
                  <c:v>0.97178030000000004</c:v>
                </c:pt>
                <c:pt idx="4207" formatCode="General">
                  <c:v>0.97178292300000002</c:v>
                </c:pt>
                <c:pt idx="4208" formatCode="General">
                  <c:v>0.97178548600000003</c:v>
                </c:pt>
                <c:pt idx="4209" formatCode="General">
                  <c:v>0.97178798899999996</c:v>
                </c:pt>
                <c:pt idx="4210" formatCode="General">
                  <c:v>0.97179055199999997</c:v>
                </c:pt>
                <c:pt idx="4211" formatCode="General">
                  <c:v>0.97179311499999999</c:v>
                </c:pt>
                <c:pt idx="4212" formatCode="General">
                  <c:v>0.971795619</c:v>
                </c:pt>
                <c:pt idx="4213" formatCode="General">
                  <c:v>0.97179812200000004</c:v>
                </c:pt>
                <c:pt idx="4214" formatCode="General">
                  <c:v>0.97180068500000005</c:v>
                </c:pt>
                <c:pt idx="4215" formatCode="General">
                  <c:v>0.97180318799999998</c:v>
                </c:pt>
                <c:pt idx="4216" formatCode="General">
                  <c:v>0.971805692</c:v>
                </c:pt>
                <c:pt idx="4217" formatCode="General">
                  <c:v>0.97180813600000004</c:v>
                </c:pt>
                <c:pt idx="4218" formatCode="General">
                  <c:v>0.97181063899999998</c:v>
                </c:pt>
                <c:pt idx="4219" formatCode="General">
                  <c:v>0.97181308300000002</c:v>
                </c:pt>
                <c:pt idx="4220" formatCode="General">
                  <c:v>0.97181552599999999</c:v>
                </c:pt>
                <c:pt idx="4221" formatCode="General">
                  <c:v>0.97181803</c:v>
                </c:pt>
                <c:pt idx="4222" formatCode="General">
                  <c:v>0.97182041399999997</c:v>
                </c:pt>
                <c:pt idx="4223" formatCode="General">
                  <c:v>0.97182285800000001</c:v>
                </c:pt>
                <c:pt idx="4224" formatCode="General">
                  <c:v>0.97182530199999995</c:v>
                </c:pt>
                <c:pt idx="4225" formatCode="General">
                  <c:v>0.97182768600000002</c:v>
                </c:pt>
                <c:pt idx="4226" formatCode="General">
                  <c:v>0.97183006999999999</c:v>
                </c:pt>
                <c:pt idx="4227" formatCode="General">
                  <c:v>0.97183251400000004</c:v>
                </c:pt>
                <c:pt idx="4228" formatCode="General">
                  <c:v>0.97183483800000003</c:v>
                </c:pt>
                <c:pt idx="4229" formatCode="General">
                  <c:v>0.97183722299999997</c:v>
                </c:pt>
                <c:pt idx="4230" formatCode="General">
                  <c:v>0.97183960700000005</c:v>
                </c:pt>
                <c:pt idx="4231" formatCode="General">
                  <c:v>0.97184193100000005</c:v>
                </c:pt>
                <c:pt idx="4232" formatCode="General">
                  <c:v>0.97184431599999999</c:v>
                </c:pt>
                <c:pt idx="4233" formatCode="General">
                  <c:v>0.97184663999999998</c:v>
                </c:pt>
                <c:pt idx="4234" formatCode="General">
                  <c:v>0.97184896499999995</c:v>
                </c:pt>
                <c:pt idx="4235" formatCode="General">
                  <c:v>0.97185122999999995</c:v>
                </c:pt>
                <c:pt idx="4236" formatCode="General">
                  <c:v>0.97185355399999995</c:v>
                </c:pt>
                <c:pt idx="4237" formatCode="General">
                  <c:v>0.97185581899999995</c:v>
                </c:pt>
                <c:pt idx="4238" formatCode="General">
                  <c:v>0.97185814400000003</c:v>
                </c:pt>
                <c:pt idx="4239" formatCode="General">
                  <c:v>0.97186040900000004</c:v>
                </c:pt>
                <c:pt idx="4240" formatCode="General">
                  <c:v>0.97186267400000004</c:v>
                </c:pt>
                <c:pt idx="4241" formatCode="General">
                  <c:v>0.97186493900000004</c:v>
                </c:pt>
                <c:pt idx="4242" formatCode="General">
                  <c:v>0.97186720400000004</c:v>
                </c:pt>
                <c:pt idx="4243" formatCode="General">
                  <c:v>0.97186940899999996</c:v>
                </c:pt>
                <c:pt idx="4244" formatCode="General">
                  <c:v>0.97187167399999996</c:v>
                </c:pt>
                <c:pt idx="4245" formatCode="General">
                  <c:v>0.971873879</c:v>
                </c:pt>
                <c:pt idx="4246" formatCode="General">
                  <c:v>0.971876085</c:v>
                </c:pt>
                <c:pt idx="4247" formatCode="General">
                  <c:v>0.97187829000000003</c:v>
                </c:pt>
                <c:pt idx="4248" formatCode="General">
                  <c:v>0.97188049600000004</c:v>
                </c:pt>
                <c:pt idx="4249" formatCode="General">
                  <c:v>0.97188270099999996</c:v>
                </c:pt>
                <c:pt idx="4250" formatCode="General">
                  <c:v>0.97188490599999999</c:v>
                </c:pt>
                <c:pt idx="4251" formatCode="General">
                  <c:v>0.971887112</c:v>
                </c:pt>
                <c:pt idx="4252" formatCode="General">
                  <c:v>0.97188931700000003</c:v>
                </c:pt>
                <c:pt idx="4253" formatCode="General">
                  <c:v>0.97189146299999996</c:v>
                </c:pt>
                <c:pt idx="4254" formatCode="General">
                  <c:v>0.97189366799999999</c:v>
                </c:pt>
                <c:pt idx="4255" formatCode="General">
                  <c:v>0.97189581400000002</c:v>
                </c:pt>
                <c:pt idx="4256" formatCode="General">
                  <c:v>0.97189795999999995</c:v>
                </c:pt>
                <c:pt idx="4257" formatCode="General">
                  <c:v>0.97190010500000001</c:v>
                </c:pt>
                <c:pt idx="4258" formatCode="General">
                  <c:v>0.97190225100000005</c:v>
                </c:pt>
                <c:pt idx="4259" formatCode="General">
                  <c:v>0.97190445700000005</c:v>
                </c:pt>
                <c:pt idx="4260" formatCode="General">
                  <c:v>0.97190654300000001</c:v>
                </c:pt>
                <c:pt idx="4261" formatCode="General">
                  <c:v>0.97190868900000005</c:v>
                </c:pt>
                <c:pt idx="4262" formatCode="General">
                  <c:v>0.971910834</c:v>
                </c:pt>
                <c:pt idx="4263" formatCode="General">
                  <c:v>0.97191298000000004</c:v>
                </c:pt>
                <c:pt idx="4264" formatCode="General">
                  <c:v>0.97191512599999996</c:v>
                </c:pt>
                <c:pt idx="4265" formatCode="General">
                  <c:v>0.97191721200000003</c:v>
                </c:pt>
                <c:pt idx="4266" formatCode="General">
                  <c:v>0.97191935799999996</c:v>
                </c:pt>
                <c:pt idx="4267" formatCode="General">
                  <c:v>0.97192150399999999</c:v>
                </c:pt>
                <c:pt idx="4268" formatCode="General">
                  <c:v>0.97192358999999995</c:v>
                </c:pt>
                <c:pt idx="4269" formatCode="General">
                  <c:v>0.97192567600000002</c:v>
                </c:pt>
                <c:pt idx="4270" formatCode="General">
                  <c:v>0.97192782200000005</c:v>
                </c:pt>
                <c:pt idx="4271" formatCode="General">
                  <c:v>0.97192990800000001</c:v>
                </c:pt>
                <c:pt idx="4272" formatCode="General">
                  <c:v>0.97193199399999997</c:v>
                </c:pt>
                <c:pt idx="4273" formatCode="General">
                  <c:v>0.97193408000000003</c:v>
                </c:pt>
                <c:pt idx="4274" formatCode="General">
                  <c:v>0.97193616599999999</c:v>
                </c:pt>
                <c:pt idx="4275" formatCode="General">
                  <c:v>0.97193825199999995</c:v>
                </c:pt>
                <c:pt idx="4276" formatCode="General">
                  <c:v>0.97194033899999999</c:v>
                </c:pt>
                <c:pt idx="4277" formatCode="General">
                  <c:v>0.97194242500000005</c:v>
                </c:pt>
                <c:pt idx="4278" formatCode="General">
                  <c:v>0.97194451100000001</c:v>
                </c:pt>
                <c:pt idx="4279" formatCode="General">
                  <c:v>0.97194659699999997</c:v>
                </c:pt>
                <c:pt idx="4280" formatCode="General">
                  <c:v>0.97194862400000004</c:v>
                </c:pt>
                <c:pt idx="4281" formatCode="General">
                  <c:v>0.97195071</c:v>
                </c:pt>
                <c:pt idx="4282" formatCode="General">
                  <c:v>0.97195273599999998</c:v>
                </c:pt>
                <c:pt idx="4283" formatCode="General">
                  <c:v>0.97195482300000002</c:v>
                </c:pt>
                <c:pt idx="4284" formatCode="General">
                  <c:v>0.97195684900000001</c:v>
                </c:pt>
                <c:pt idx="4285" formatCode="General">
                  <c:v>0.97195887599999997</c:v>
                </c:pt>
                <c:pt idx="4286" formatCode="General">
                  <c:v>0.97196090199999996</c:v>
                </c:pt>
                <c:pt idx="4287" formatCode="General">
                  <c:v>0.97196292900000003</c:v>
                </c:pt>
                <c:pt idx="4288" formatCode="General">
                  <c:v>0.97196489600000002</c:v>
                </c:pt>
                <c:pt idx="4289" formatCode="General">
                  <c:v>0.97196692200000001</c:v>
                </c:pt>
                <c:pt idx="4290" formatCode="General">
                  <c:v>0.971968889</c:v>
                </c:pt>
                <c:pt idx="4291" formatCode="General">
                  <c:v>0.97197091599999996</c:v>
                </c:pt>
                <c:pt idx="4292" formatCode="General">
                  <c:v>0.97197288299999995</c:v>
                </c:pt>
                <c:pt idx="4293" formatCode="General">
                  <c:v>0.97197484999999995</c:v>
                </c:pt>
                <c:pt idx="4294" formatCode="General">
                  <c:v>0.97197681700000005</c:v>
                </c:pt>
                <c:pt idx="4295" formatCode="General">
                  <c:v>0.97197878400000004</c:v>
                </c:pt>
                <c:pt idx="4296" formatCode="General">
                  <c:v>0.97198069099999995</c:v>
                </c:pt>
                <c:pt idx="4297" formatCode="General">
                  <c:v>0.97198265800000005</c:v>
                </c:pt>
                <c:pt idx="4298" formatCode="General">
                  <c:v>0.97198456499999997</c:v>
                </c:pt>
                <c:pt idx="4299" formatCode="General">
                  <c:v>0.97198647299999996</c:v>
                </c:pt>
                <c:pt idx="4300" formatCode="General">
                  <c:v>0.97198837999999999</c:v>
                </c:pt>
                <c:pt idx="4301" formatCode="General">
                  <c:v>0.97199028700000001</c:v>
                </c:pt>
                <c:pt idx="4302" formatCode="General">
                  <c:v>0.97199213500000003</c:v>
                </c:pt>
                <c:pt idx="4303" formatCode="General">
                  <c:v>0.97199398299999995</c:v>
                </c:pt>
                <c:pt idx="4304" formatCode="General">
                  <c:v>0.97199588999999997</c:v>
                </c:pt>
                <c:pt idx="4305" formatCode="General">
                  <c:v>0.971997738</c:v>
                </c:pt>
                <c:pt idx="4306" formatCode="General">
                  <c:v>0.97199952599999995</c:v>
                </c:pt>
                <c:pt idx="4307" formatCode="General">
                  <c:v>0.97200137399999997</c:v>
                </c:pt>
                <c:pt idx="4308" formatCode="General">
                  <c:v>0.972003222</c:v>
                </c:pt>
                <c:pt idx="4309" formatCode="General">
                  <c:v>0.97200500999999995</c:v>
                </c:pt>
                <c:pt idx="4310" formatCode="General">
                  <c:v>0.97200679800000001</c:v>
                </c:pt>
                <c:pt idx="4311" formatCode="General">
                  <c:v>0.97200858599999995</c:v>
                </c:pt>
                <c:pt idx="4312" formatCode="General">
                  <c:v>0.97201031400000004</c:v>
                </c:pt>
                <c:pt idx="4313" formatCode="General">
                  <c:v>0.97201210299999996</c:v>
                </c:pt>
                <c:pt idx="4314" formatCode="General">
                  <c:v>0.97201383100000005</c:v>
                </c:pt>
                <c:pt idx="4315" formatCode="General">
                  <c:v>0.97201556</c:v>
                </c:pt>
                <c:pt idx="4316" formatCode="General">
                  <c:v>0.97201728799999998</c:v>
                </c:pt>
                <c:pt idx="4317" formatCode="General">
                  <c:v>0.97201901700000004</c:v>
                </c:pt>
                <c:pt idx="4318" formatCode="General">
                  <c:v>0.97202074500000002</c:v>
                </c:pt>
                <c:pt idx="4319" formatCode="General">
                  <c:v>0.972022414</c:v>
                </c:pt>
                <c:pt idx="4320" formatCode="General">
                  <c:v>0.97202408299999998</c:v>
                </c:pt>
                <c:pt idx="4321" formatCode="General">
                  <c:v>0.97202581200000004</c:v>
                </c:pt>
                <c:pt idx="4322" formatCode="General">
                  <c:v>0.97202742099999995</c:v>
                </c:pt>
                <c:pt idx="4323" formatCode="General">
                  <c:v>0.97202909000000004</c:v>
                </c:pt>
                <c:pt idx="4324" formatCode="General">
                  <c:v>0.97203075900000002</c:v>
                </c:pt>
                <c:pt idx="4325" formatCode="General">
                  <c:v>0.97203236800000004</c:v>
                </c:pt>
                <c:pt idx="4326" formatCode="General">
                  <c:v>0.97203403700000002</c:v>
                </c:pt>
                <c:pt idx="4327" formatCode="General">
                  <c:v>0.97203564600000003</c:v>
                </c:pt>
                <c:pt idx="4328" formatCode="General">
                  <c:v>0.97203725600000002</c:v>
                </c:pt>
                <c:pt idx="4329" formatCode="General">
                  <c:v>0.97203886500000003</c:v>
                </c:pt>
                <c:pt idx="4330" formatCode="General">
                  <c:v>0.97204041500000005</c:v>
                </c:pt>
                <c:pt idx="4331" formatCode="General">
                  <c:v>0.97204202399999995</c:v>
                </c:pt>
                <c:pt idx="4332" formatCode="General">
                  <c:v>0.97204357399999997</c:v>
                </c:pt>
                <c:pt idx="4333" formatCode="General">
                  <c:v>0.97204518299999998</c:v>
                </c:pt>
                <c:pt idx="4334" formatCode="General">
                  <c:v>0.972046733</c:v>
                </c:pt>
                <c:pt idx="4335" formatCode="General">
                  <c:v>0.97204828300000001</c:v>
                </c:pt>
                <c:pt idx="4336" formatCode="General">
                  <c:v>0.97204983199999995</c:v>
                </c:pt>
                <c:pt idx="4337" formatCode="General">
                  <c:v>0.97205138199999996</c:v>
                </c:pt>
                <c:pt idx="4338" formatCode="General">
                  <c:v>0.97205293199999998</c:v>
                </c:pt>
                <c:pt idx="4339" formatCode="General">
                  <c:v>0.972054482</c:v>
                </c:pt>
                <c:pt idx="4340" formatCode="General">
                  <c:v>0.97205597200000005</c:v>
                </c:pt>
                <c:pt idx="4341" formatCode="General">
                  <c:v>0.97205752099999998</c:v>
                </c:pt>
                <c:pt idx="4342" formatCode="General">
                  <c:v>0.97205901100000003</c:v>
                </c:pt>
                <c:pt idx="4343" formatCode="General">
                  <c:v>0.97206056100000005</c:v>
                </c:pt>
                <c:pt idx="4344" formatCode="General">
                  <c:v>0.97206205099999998</c:v>
                </c:pt>
                <c:pt idx="4345" formatCode="General">
                  <c:v>0.97206354100000003</c:v>
                </c:pt>
                <c:pt idx="4346" formatCode="General">
                  <c:v>0.97206503200000005</c:v>
                </c:pt>
                <c:pt idx="4347" formatCode="General">
                  <c:v>0.97206652199999999</c:v>
                </c:pt>
                <c:pt idx="4348" formatCode="General">
                  <c:v>0.97206801200000004</c:v>
                </c:pt>
                <c:pt idx="4349" formatCode="General">
                  <c:v>0.97206950199999997</c:v>
                </c:pt>
                <c:pt idx="4350" formatCode="General">
                  <c:v>0.97207099200000002</c:v>
                </c:pt>
                <c:pt idx="4351" formatCode="General">
                  <c:v>0.97207242299999996</c:v>
                </c:pt>
                <c:pt idx="4352" formatCode="General">
                  <c:v>0.97207391300000001</c:v>
                </c:pt>
                <c:pt idx="4353" formatCode="General">
                  <c:v>0.97207534299999998</c:v>
                </c:pt>
                <c:pt idx="4354" formatCode="General">
                  <c:v>0.97207683300000003</c:v>
                </c:pt>
                <c:pt idx="4355" formatCode="General">
                  <c:v>0.97207826399999997</c:v>
                </c:pt>
                <c:pt idx="4356" formatCode="General">
                  <c:v>0.97207975400000002</c:v>
                </c:pt>
                <c:pt idx="4357" formatCode="General">
                  <c:v>0.97208118399999999</c:v>
                </c:pt>
                <c:pt idx="4358" formatCode="General">
                  <c:v>0.97208261500000004</c:v>
                </c:pt>
                <c:pt idx="4359" formatCode="General">
                  <c:v>0.97208404500000001</c:v>
                </c:pt>
                <c:pt idx="4360" formatCode="General">
                  <c:v>0.97208547599999995</c:v>
                </c:pt>
                <c:pt idx="4361" formatCode="General">
                  <c:v>0.97208690600000003</c:v>
                </c:pt>
                <c:pt idx="4362" formatCode="General">
                  <c:v>0.97208833699999997</c:v>
                </c:pt>
                <c:pt idx="4363" formatCode="General">
                  <c:v>0.97208976700000005</c:v>
                </c:pt>
                <c:pt idx="4364" formatCode="General">
                  <c:v>0.97209113800000002</c:v>
                </c:pt>
                <c:pt idx="4365" formatCode="General">
                  <c:v>0.97209256899999996</c:v>
                </c:pt>
                <c:pt idx="4366" formatCode="General">
                  <c:v>0.97209399900000004</c:v>
                </c:pt>
                <c:pt idx="4367" formatCode="General">
                  <c:v>0.97209537000000001</c:v>
                </c:pt>
                <c:pt idx="4368" formatCode="General">
                  <c:v>0.97209674099999999</c:v>
                </c:pt>
                <c:pt idx="4369" formatCode="General">
                  <c:v>0.97209817200000004</c:v>
                </c:pt>
                <c:pt idx="4370" formatCode="General">
                  <c:v>0.97209954300000001</c:v>
                </c:pt>
                <c:pt idx="4371" formatCode="General">
                  <c:v>0.97210091399999998</c:v>
                </c:pt>
                <c:pt idx="4372" formatCode="General">
                  <c:v>0.97210228399999998</c:v>
                </c:pt>
                <c:pt idx="4373" formatCode="General">
                  <c:v>0.97210365499999996</c:v>
                </c:pt>
                <c:pt idx="4374" formatCode="General">
                  <c:v>0.97210496700000004</c:v>
                </c:pt>
                <c:pt idx="4375" formatCode="General">
                  <c:v>0.97210633800000001</c:v>
                </c:pt>
                <c:pt idx="4376" formatCode="General">
                  <c:v>0.97210770800000001</c:v>
                </c:pt>
                <c:pt idx="4377" formatCode="General">
                  <c:v>0.97210901999999999</c:v>
                </c:pt>
                <c:pt idx="4378" formatCode="General">
                  <c:v>0.97211033099999999</c:v>
                </c:pt>
                <c:pt idx="4379" formatCode="General">
                  <c:v>0.97211170199999997</c:v>
                </c:pt>
                <c:pt idx="4380" formatCode="General">
                  <c:v>0.97211301299999997</c:v>
                </c:pt>
                <c:pt idx="4381" formatCode="General">
                  <c:v>0.97211432499999995</c:v>
                </c:pt>
                <c:pt idx="4382" formatCode="General">
                  <c:v>0.97211563599999995</c:v>
                </c:pt>
                <c:pt idx="4383" formatCode="General">
                  <c:v>0.97211694699999995</c:v>
                </c:pt>
                <c:pt idx="4384" formatCode="General">
                  <c:v>0.97211819899999996</c:v>
                </c:pt>
                <c:pt idx="4385" formatCode="General">
                  <c:v>0.97211950999999996</c:v>
                </c:pt>
                <c:pt idx="4386" formatCode="General">
                  <c:v>0.97212076199999997</c:v>
                </c:pt>
                <c:pt idx="4387" formatCode="General">
                  <c:v>0.97212207299999998</c:v>
                </c:pt>
                <c:pt idx="4388" formatCode="General">
                  <c:v>0.97212332499999998</c:v>
                </c:pt>
                <c:pt idx="4389" formatCode="General">
                  <c:v>0.97212457699999999</c:v>
                </c:pt>
                <c:pt idx="4390" formatCode="General">
                  <c:v>0.97212582800000003</c:v>
                </c:pt>
                <c:pt idx="4391" formatCode="General">
                  <c:v>0.97212708000000003</c:v>
                </c:pt>
                <c:pt idx="4392" formatCode="General">
                  <c:v>0.97212827199999996</c:v>
                </c:pt>
                <c:pt idx="4393" formatCode="General">
                  <c:v>0.97212952399999997</c:v>
                </c:pt>
                <c:pt idx="4394" formatCode="General">
                  <c:v>0.97213071600000001</c:v>
                </c:pt>
                <c:pt idx="4395" formatCode="General">
                  <c:v>0.97213196800000001</c:v>
                </c:pt>
                <c:pt idx="4396" formatCode="General">
                  <c:v>0.97213316000000005</c:v>
                </c:pt>
                <c:pt idx="4397" formatCode="General">
                  <c:v>0.97213435199999998</c:v>
                </c:pt>
                <c:pt idx="4398" formatCode="General">
                  <c:v>0.97213554400000002</c:v>
                </c:pt>
                <c:pt idx="4399" formatCode="General">
                  <c:v>0.97213673599999995</c:v>
                </c:pt>
                <c:pt idx="4400" formatCode="General">
                  <c:v>0.97213792799999998</c:v>
                </c:pt>
                <c:pt idx="4401" formatCode="General">
                  <c:v>0.97213906000000005</c:v>
                </c:pt>
                <c:pt idx="4402" formatCode="General">
                  <c:v>0.97214025299999995</c:v>
                </c:pt>
                <c:pt idx="4403" formatCode="General">
                  <c:v>0.97214138500000002</c:v>
                </c:pt>
                <c:pt idx="4404" formatCode="General">
                  <c:v>0.97214251799999996</c:v>
                </c:pt>
                <c:pt idx="4405" formatCode="General">
                  <c:v>0.97214370999999999</c:v>
                </c:pt>
                <c:pt idx="4406" formatCode="General">
                  <c:v>0.97214484199999995</c:v>
                </c:pt>
                <c:pt idx="4407" formatCode="General">
                  <c:v>0.972145975</c:v>
                </c:pt>
                <c:pt idx="4408" formatCode="General">
                  <c:v>0.97214704799999996</c:v>
                </c:pt>
                <c:pt idx="4409" formatCode="General">
                  <c:v>0.97214818000000003</c:v>
                </c:pt>
                <c:pt idx="4410" formatCode="General">
                  <c:v>0.97214931199999999</c:v>
                </c:pt>
                <c:pt idx="4411" formatCode="General">
                  <c:v>0.97215038499999995</c:v>
                </c:pt>
                <c:pt idx="4412" formatCode="General">
                  <c:v>0.97215145800000002</c:v>
                </c:pt>
                <c:pt idx="4413" formatCode="General">
                  <c:v>0.97215259099999995</c:v>
                </c:pt>
                <c:pt idx="4414" formatCode="General">
                  <c:v>0.97215366400000003</c:v>
                </c:pt>
                <c:pt idx="4415" formatCode="General">
                  <c:v>0.97215473699999999</c:v>
                </c:pt>
                <c:pt idx="4416" formatCode="General">
                  <c:v>0.97215580899999998</c:v>
                </c:pt>
                <c:pt idx="4417" formatCode="General">
                  <c:v>0.97215688199999994</c:v>
                </c:pt>
                <c:pt idx="4418" formatCode="General">
                  <c:v>0.97215789600000002</c:v>
                </c:pt>
                <c:pt idx="4419" formatCode="General">
                  <c:v>0.97215896800000001</c:v>
                </c:pt>
                <c:pt idx="4420" formatCode="General">
                  <c:v>0.97215998199999998</c:v>
                </c:pt>
                <c:pt idx="4421" formatCode="General">
                  <c:v>0.97216105500000005</c:v>
                </c:pt>
                <c:pt idx="4422" formatCode="General">
                  <c:v>0.97216206800000005</c:v>
                </c:pt>
                <c:pt idx="4423" formatCode="General">
                  <c:v>0.97216308100000004</c:v>
                </c:pt>
                <c:pt idx="4424" formatCode="General">
                  <c:v>0.97216409400000003</c:v>
                </c:pt>
                <c:pt idx="4425" formatCode="General">
                  <c:v>0.972165108</c:v>
                </c:pt>
                <c:pt idx="4426" formatCode="General">
                  <c:v>0.97216612099999999</c:v>
                </c:pt>
                <c:pt idx="4427" formatCode="General">
                  <c:v>0.97216713399999999</c:v>
                </c:pt>
                <c:pt idx="4428" formatCode="General">
                  <c:v>0.97216814799999995</c:v>
                </c:pt>
                <c:pt idx="4429" formatCode="General">
                  <c:v>0.97216910099999998</c:v>
                </c:pt>
                <c:pt idx="4430" formatCode="General">
                  <c:v>0.97217011499999995</c:v>
                </c:pt>
                <c:pt idx="4431" formatCode="General">
                  <c:v>0.97217106799999997</c:v>
                </c:pt>
                <c:pt idx="4432" formatCode="General">
                  <c:v>0.97217202199999997</c:v>
                </c:pt>
                <c:pt idx="4433" formatCode="General">
                  <c:v>0.97217303499999996</c:v>
                </c:pt>
                <c:pt idx="4434" formatCode="General">
                  <c:v>0.97217398899999996</c:v>
                </c:pt>
                <c:pt idx="4435" formatCode="General">
                  <c:v>0.97217494199999999</c:v>
                </c:pt>
                <c:pt idx="4436" formatCode="General">
                  <c:v>0.97217589599999998</c:v>
                </c:pt>
                <c:pt idx="4437" formatCode="General">
                  <c:v>0.97217679000000001</c:v>
                </c:pt>
                <c:pt idx="4438" formatCode="General">
                  <c:v>0.97217774400000001</c:v>
                </c:pt>
                <c:pt idx="4439" formatCode="General">
                  <c:v>0.97217869800000001</c:v>
                </c:pt>
                <c:pt idx="4440" formatCode="General">
                  <c:v>0.97217959200000004</c:v>
                </c:pt>
                <c:pt idx="4441" formatCode="General">
                  <c:v>0.97218054499999995</c:v>
                </c:pt>
                <c:pt idx="4442" formatCode="General">
                  <c:v>0.97218143899999998</c:v>
                </c:pt>
                <c:pt idx="4443" formatCode="General">
                  <c:v>0.97218233300000001</c:v>
                </c:pt>
                <c:pt idx="4444" formatCode="General">
                  <c:v>0.97218328700000001</c:v>
                </c:pt>
                <c:pt idx="4445" formatCode="General">
                  <c:v>0.97218418100000004</c:v>
                </c:pt>
                <c:pt idx="4446" formatCode="General">
                  <c:v>0.97218507499999995</c:v>
                </c:pt>
                <c:pt idx="4447" formatCode="General">
                  <c:v>0.97218596899999998</c:v>
                </c:pt>
                <c:pt idx="4448" formatCode="General">
                  <c:v>0.97218680400000002</c:v>
                </c:pt>
                <c:pt idx="4449" formatCode="General">
                  <c:v>0.97218769800000004</c:v>
                </c:pt>
                <c:pt idx="4450" formatCode="General">
                  <c:v>0.97218859199999996</c:v>
                </c:pt>
                <c:pt idx="4451" formatCode="General">
                  <c:v>0.97218942600000002</c:v>
                </c:pt>
                <c:pt idx="4452" formatCode="General">
                  <c:v>0.97219032000000005</c:v>
                </c:pt>
                <c:pt idx="4453" formatCode="General">
                  <c:v>0.97219115499999997</c:v>
                </c:pt>
                <c:pt idx="4454" formatCode="General">
                  <c:v>0.972192049</c:v>
                </c:pt>
                <c:pt idx="4455" formatCode="General">
                  <c:v>0.97219288299999995</c:v>
                </c:pt>
                <c:pt idx="4456" formatCode="General">
                  <c:v>0.97219371799999998</c:v>
                </c:pt>
                <c:pt idx="4457" formatCode="General">
                  <c:v>0.97219461200000001</c:v>
                </c:pt>
                <c:pt idx="4458" formatCode="General">
                  <c:v>0.97219544599999996</c:v>
                </c:pt>
                <c:pt idx="4459" formatCode="General">
                  <c:v>0.972196281</c:v>
                </c:pt>
                <c:pt idx="4460" formatCode="General">
                  <c:v>0.97219711499999995</c:v>
                </c:pt>
                <c:pt idx="4461" formatCode="General">
                  <c:v>0.97219789000000001</c:v>
                </c:pt>
                <c:pt idx="4462" formatCode="General">
                  <c:v>0.97219872500000004</c:v>
                </c:pt>
                <c:pt idx="4463" formatCode="General">
                  <c:v>0.97219955899999999</c:v>
                </c:pt>
                <c:pt idx="4464" formatCode="General">
                  <c:v>0.97220039400000002</c:v>
                </c:pt>
                <c:pt idx="4465" formatCode="General">
                  <c:v>0.97220116899999998</c:v>
                </c:pt>
                <c:pt idx="4466" formatCode="General">
                  <c:v>0.97220200300000004</c:v>
                </c:pt>
                <c:pt idx="4467" formatCode="General">
                  <c:v>0.97220283699999999</c:v>
                </c:pt>
                <c:pt idx="4468" formatCode="General">
                  <c:v>0.97220361200000005</c:v>
                </c:pt>
                <c:pt idx="4469" formatCode="General">
                  <c:v>0.97220444699999997</c:v>
                </c:pt>
                <c:pt idx="4470" formatCode="General">
                  <c:v>0.97220522200000004</c:v>
                </c:pt>
                <c:pt idx="4471" formatCode="General">
                  <c:v>0.97220599699999999</c:v>
                </c:pt>
                <c:pt idx="4472" formatCode="General">
                  <c:v>0.97220683100000005</c:v>
                </c:pt>
                <c:pt idx="4473" formatCode="General">
                  <c:v>0.972207606</c:v>
                </c:pt>
                <c:pt idx="4474" formatCode="General">
                  <c:v>0.97220838099999995</c:v>
                </c:pt>
                <c:pt idx="4475" formatCode="General">
                  <c:v>0.97220915600000002</c:v>
                </c:pt>
                <c:pt idx="4476" formatCode="General">
                  <c:v>0.97220993</c:v>
                </c:pt>
                <c:pt idx="4477" formatCode="General">
                  <c:v>0.97221070499999995</c:v>
                </c:pt>
                <c:pt idx="4478" formatCode="General">
                  <c:v>0.97221148000000002</c:v>
                </c:pt>
                <c:pt idx="4479" formatCode="General">
                  <c:v>0.97221225499999997</c:v>
                </c:pt>
                <c:pt idx="4480" formatCode="General">
                  <c:v>0.97221303000000003</c:v>
                </c:pt>
                <c:pt idx="4481" formatCode="General">
                  <c:v>0.97221380499999999</c:v>
                </c:pt>
                <c:pt idx="4482" formatCode="General">
                  <c:v>0.97221458000000005</c:v>
                </c:pt>
                <c:pt idx="4483" formatCode="General">
                  <c:v>0.97221535400000003</c:v>
                </c:pt>
                <c:pt idx="4484" formatCode="General">
                  <c:v>0.97221612899999998</c:v>
                </c:pt>
                <c:pt idx="4485" formatCode="General">
                  <c:v>0.97221690400000005</c:v>
                </c:pt>
                <c:pt idx="4486" formatCode="General">
                  <c:v>0.97221761900000003</c:v>
                </c:pt>
                <c:pt idx="4487" formatCode="General">
                  <c:v>0.97221839399999999</c:v>
                </c:pt>
                <c:pt idx="4488" formatCode="General">
                  <c:v>0.97221916900000005</c:v>
                </c:pt>
                <c:pt idx="4489" formatCode="General">
                  <c:v>0.97221988400000003</c:v>
                </c:pt>
                <c:pt idx="4490" formatCode="General">
                  <c:v>0.97222065899999999</c:v>
                </c:pt>
                <c:pt idx="4491" formatCode="General">
                  <c:v>0.97222137500000005</c:v>
                </c:pt>
                <c:pt idx="4492" formatCode="General">
                  <c:v>0.97222214900000004</c:v>
                </c:pt>
                <c:pt idx="4493" formatCode="General">
                  <c:v>0.97222286499999999</c:v>
                </c:pt>
                <c:pt idx="4494" formatCode="General">
                  <c:v>0.97222363899999997</c:v>
                </c:pt>
                <c:pt idx="4495" formatCode="General">
                  <c:v>0.97222435500000004</c:v>
                </c:pt>
                <c:pt idx="4496" formatCode="General">
                  <c:v>0.97222507000000002</c:v>
                </c:pt>
                <c:pt idx="4497" formatCode="General">
                  <c:v>0.97222578500000001</c:v>
                </c:pt>
                <c:pt idx="4498" formatCode="General">
                  <c:v>0.97222655999999996</c:v>
                </c:pt>
                <c:pt idx="4499" formatCode="General">
                  <c:v>0.97222727499999995</c:v>
                </c:pt>
                <c:pt idx="4500" formatCode="General">
                  <c:v>0.97222799100000001</c:v>
                </c:pt>
                <c:pt idx="4501" formatCode="General">
                  <c:v>0.972228706</c:v>
                </c:pt>
                <c:pt idx="4502" formatCode="General">
                  <c:v>0.97222942099999998</c:v>
                </c:pt>
                <c:pt idx="4503" formatCode="General">
                  <c:v>0.97223013599999997</c:v>
                </c:pt>
                <c:pt idx="4504" formatCode="General">
                  <c:v>0.97223085200000003</c:v>
                </c:pt>
                <c:pt idx="4505" formatCode="General">
                  <c:v>0.97223156700000002</c:v>
                </c:pt>
                <c:pt idx="4506" formatCode="General">
                  <c:v>0.97223222300000001</c:v>
                </c:pt>
                <c:pt idx="4507" formatCode="General">
                  <c:v>0.97223293799999999</c:v>
                </c:pt>
                <c:pt idx="4508" formatCode="General">
                  <c:v>0.97223365299999998</c:v>
                </c:pt>
                <c:pt idx="4509" formatCode="General">
                  <c:v>0.97223430899999996</c:v>
                </c:pt>
                <c:pt idx="4510" formatCode="General">
                  <c:v>0.97223502399999995</c:v>
                </c:pt>
                <c:pt idx="4511" formatCode="General">
                  <c:v>0.97223568000000005</c:v>
                </c:pt>
                <c:pt idx="4512" formatCode="General">
                  <c:v>0.97223639500000003</c:v>
                </c:pt>
                <c:pt idx="4513" formatCode="General">
                  <c:v>0.97223705100000002</c:v>
                </c:pt>
                <c:pt idx="4514" formatCode="General">
                  <c:v>0.97223770600000003</c:v>
                </c:pt>
                <c:pt idx="4515" formatCode="General">
                  <c:v>0.97223842100000002</c:v>
                </c:pt>
                <c:pt idx="4516" formatCode="General">
                  <c:v>0.97223907700000001</c:v>
                </c:pt>
                <c:pt idx="4517" formatCode="General">
                  <c:v>0.97223973299999999</c:v>
                </c:pt>
                <c:pt idx="4518" formatCode="General">
                  <c:v>0.97224038800000001</c:v>
                </c:pt>
                <c:pt idx="4519" formatCode="General">
                  <c:v>0.972241044</c:v>
                </c:pt>
                <c:pt idx="4520" formatCode="General">
                  <c:v>0.97224169999999999</c:v>
                </c:pt>
                <c:pt idx="4521" formatCode="General">
                  <c:v>0.97224229600000001</c:v>
                </c:pt>
                <c:pt idx="4522" formatCode="General">
                  <c:v>0.97224295100000002</c:v>
                </c:pt>
                <c:pt idx="4523" formatCode="General">
                  <c:v>0.97224360700000001</c:v>
                </c:pt>
                <c:pt idx="4524" formatCode="General">
                  <c:v>0.97224420300000003</c:v>
                </c:pt>
                <c:pt idx="4525" formatCode="General">
                  <c:v>0.97224485900000002</c:v>
                </c:pt>
                <c:pt idx="4526" formatCode="General">
                  <c:v>0.97224545500000004</c:v>
                </c:pt>
                <c:pt idx="4527" formatCode="General">
                  <c:v>0.97224611000000005</c:v>
                </c:pt>
                <c:pt idx="4528" formatCode="General">
                  <c:v>0.97224670599999996</c:v>
                </c:pt>
                <c:pt idx="4529" formatCode="General">
                  <c:v>0.97224730299999995</c:v>
                </c:pt>
                <c:pt idx="4530" formatCode="General">
                  <c:v>0.97224789899999997</c:v>
                </c:pt>
                <c:pt idx="4531" formatCode="General">
                  <c:v>0.97224849499999999</c:v>
                </c:pt>
                <c:pt idx="4532" formatCode="General">
                  <c:v>0.97224915000000001</c:v>
                </c:pt>
                <c:pt idx="4533" formatCode="General">
                  <c:v>0.97224974600000003</c:v>
                </c:pt>
                <c:pt idx="4534" formatCode="General">
                  <c:v>0.97225028300000005</c:v>
                </c:pt>
                <c:pt idx="4535" formatCode="General">
                  <c:v>0.97225087899999996</c:v>
                </c:pt>
                <c:pt idx="4536" formatCode="General">
                  <c:v>0.97225147499999998</c:v>
                </c:pt>
                <c:pt idx="4537" formatCode="General">
                  <c:v>0.972252071</c:v>
                </c:pt>
                <c:pt idx="4538" formatCode="General">
                  <c:v>0.97225266700000001</c:v>
                </c:pt>
                <c:pt idx="4539" formatCode="General">
                  <c:v>0.97225320299999995</c:v>
                </c:pt>
                <c:pt idx="4540" formatCode="General">
                  <c:v>0.97225379899999997</c:v>
                </c:pt>
                <c:pt idx="4541" formatCode="General">
                  <c:v>0.97225439499999999</c:v>
                </c:pt>
                <c:pt idx="4542" formatCode="General">
                  <c:v>0.97225493200000002</c:v>
                </c:pt>
                <c:pt idx="4543" formatCode="General">
                  <c:v>0.97225552800000004</c:v>
                </c:pt>
                <c:pt idx="4544" formatCode="General">
                  <c:v>0.97225606399999998</c:v>
                </c:pt>
                <c:pt idx="4545" formatCode="General">
                  <c:v>0.97225665999999999</c:v>
                </c:pt>
                <c:pt idx="4546" formatCode="General">
                  <c:v>0.97225719700000002</c:v>
                </c:pt>
                <c:pt idx="4547" formatCode="General">
                  <c:v>0.97225773299999996</c:v>
                </c:pt>
                <c:pt idx="4548" formatCode="General">
                  <c:v>0.97225832899999998</c:v>
                </c:pt>
                <c:pt idx="4549" formatCode="General">
                  <c:v>0.972258866</c:v>
                </c:pt>
                <c:pt idx="4550" formatCode="General">
                  <c:v>0.97225940200000005</c:v>
                </c:pt>
                <c:pt idx="4551" formatCode="General">
                  <c:v>0.97225999799999996</c:v>
                </c:pt>
                <c:pt idx="4552" formatCode="General">
                  <c:v>0.97226053499999998</c:v>
                </c:pt>
                <c:pt idx="4553" formatCode="General">
                  <c:v>0.97226107100000003</c:v>
                </c:pt>
                <c:pt idx="4554" formatCode="General">
                  <c:v>0.97226160800000005</c:v>
                </c:pt>
                <c:pt idx="4555" formatCode="General">
                  <c:v>0.97226220399999996</c:v>
                </c:pt>
                <c:pt idx="4556" formatCode="General">
                  <c:v>0.97226274000000001</c:v>
                </c:pt>
                <c:pt idx="4557" formatCode="General">
                  <c:v>0.97226327700000004</c:v>
                </c:pt>
                <c:pt idx="4558" formatCode="General">
                  <c:v>0.97226381299999998</c:v>
                </c:pt>
                <c:pt idx="4559" formatCode="General">
                  <c:v>0.972264409</c:v>
                </c:pt>
                <c:pt idx="4560" formatCode="General">
                  <c:v>0.97226494600000002</c:v>
                </c:pt>
                <c:pt idx="4561" formatCode="General">
                  <c:v>0.97226548199999996</c:v>
                </c:pt>
                <c:pt idx="4562" formatCode="General">
                  <c:v>0.97226601800000001</c:v>
                </c:pt>
                <c:pt idx="4563" formatCode="General">
                  <c:v>0.97226661400000003</c:v>
                </c:pt>
                <c:pt idx="4564" formatCode="General">
                  <c:v>0.97226715100000005</c:v>
                </c:pt>
                <c:pt idx="4565" formatCode="General">
                  <c:v>0.97226768699999999</c:v>
                </c:pt>
                <c:pt idx="4566" formatCode="General">
                  <c:v>0.97226822400000001</c:v>
                </c:pt>
                <c:pt idx="4567" formatCode="General">
                  <c:v>0.97226882000000003</c:v>
                </c:pt>
                <c:pt idx="4568" formatCode="General">
                  <c:v>0.97226935599999997</c:v>
                </c:pt>
                <c:pt idx="4569" formatCode="General">
                  <c:v>0.972269893</c:v>
                </c:pt>
                <c:pt idx="4570" formatCode="General">
                  <c:v>0.97227042900000005</c:v>
                </c:pt>
                <c:pt idx="4571" formatCode="General">
                  <c:v>0.97227102499999996</c:v>
                </c:pt>
                <c:pt idx="4572" formatCode="General">
                  <c:v>0.97227156199999998</c:v>
                </c:pt>
                <c:pt idx="4573" formatCode="General">
                  <c:v>0.97227209800000003</c:v>
                </c:pt>
                <c:pt idx="4574" formatCode="General">
                  <c:v>0.97227263500000005</c:v>
                </c:pt>
                <c:pt idx="4575" formatCode="General">
                  <c:v>0.97227323099999996</c:v>
                </c:pt>
                <c:pt idx="4576" formatCode="General">
                  <c:v>0.97227376700000001</c:v>
                </c:pt>
                <c:pt idx="4577" formatCode="General">
                  <c:v>0.97227430299999995</c:v>
                </c:pt>
                <c:pt idx="4578" formatCode="General">
                  <c:v>0.97227489899999997</c:v>
                </c:pt>
                <c:pt idx="4579" formatCode="General">
                  <c:v>0.97227543599999999</c:v>
                </c:pt>
                <c:pt idx="4580" formatCode="General">
                  <c:v>0.97227603200000001</c:v>
                </c:pt>
                <c:pt idx="4581" formatCode="General">
                  <c:v>0.97227656799999995</c:v>
                </c:pt>
                <c:pt idx="4582" formatCode="General">
                  <c:v>0.97227710499999997</c:v>
                </c:pt>
                <c:pt idx="4583" formatCode="General">
                  <c:v>0.97227770099999999</c:v>
                </c:pt>
                <c:pt idx="4584" formatCode="General">
                  <c:v>0.97227823700000005</c:v>
                </c:pt>
                <c:pt idx="4585" formatCode="General">
                  <c:v>0.97227877399999996</c:v>
                </c:pt>
                <c:pt idx="4586" formatCode="General">
                  <c:v>0.97227936999999998</c:v>
                </c:pt>
                <c:pt idx="4587" formatCode="General">
                  <c:v>0.97227990600000003</c:v>
                </c:pt>
                <c:pt idx="4588" formatCode="General">
                  <c:v>0.97228050200000005</c:v>
                </c:pt>
                <c:pt idx="4589" formatCode="General">
                  <c:v>0.97228103899999996</c:v>
                </c:pt>
                <c:pt idx="4590" formatCode="General">
                  <c:v>0.97228157500000001</c:v>
                </c:pt>
                <c:pt idx="4591" formatCode="General">
                  <c:v>0.97228217100000003</c:v>
                </c:pt>
                <c:pt idx="4592" formatCode="General">
                  <c:v>0.97228270800000005</c:v>
                </c:pt>
                <c:pt idx="4593" formatCode="General">
                  <c:v>0.97228330399999996</c:v>
                </c:pt>
                <c:pt idx="4594" formatCode="General">
                  <c:v>0.97228384000000001</c:v>
                </c:pt>
                <c:pt idx="4595" formatCode="General">
                  <c:v>0.97228437700000003</c:v>
                </c:pt>
                <c:pt idx="4596" formatCode="General">
                  <c:v>0.97228497300000005</c:v>
                </c:pt>
                <c:pt idx="4597" formatCode="General">
                  <c:v>0.97228550899999999</c:v>
                </c:pt>
                <c:pt idx="4598" formatCode="General">
                  <c:v>0.97228610500000001</c:v>
                </c:pt>
                <c:pt idx="4599" formatCode="General">
                  <c:v>0.97228664200000003</c:v>
                </c:pt>
                <c:pt idx="4600" formatCode="General">
                  <c:v>0.97228717799999997</c:v>
                </c:pt>
                <c:pt idx="4601" formatCode="General">
                  <c:v>0.97228777399999999</c:v>
                </c:pt>
                <c:pt idx="4602" formatCode="General">
                  <c:v>0.97228831100000002</c:v>
                </c:pt>
                <c:pt idx="4603" formatCode="General">
                  <c:v>0.97228884699999996</c:v>
                </c:pt>
                <c:pt idx="4604" formatCode="General">
                  <c:v>0.97228944299999998</c:v>
                </c:pt>
                <c:pt idx="4605" formatCode="General">
                  <c:v>0.97228997900000003</c:v>
                </c:pt>
                <c:pt idx="4606" formatCode="General">
                  <c:v>0.97229057600000002</c:v>
                </c:pt>
                <c:pt idx="4607" formatCode="General">
                  <c:v>0.97229111199999996</c:v>
                </c:pt>
                <c:pt idx="4608" formatCode="General">
                  <c:v>0.97229164800000001</c:v>
                </c:pt>
                <c:pt idx="4609" formatCode="General">
                  <c:v>0.97229218500000003</c:v>
                </c:pt>
                <c:pt idx="4610" formatCode="General">
                  <c:v>0.97229278100000005</c:v>
                </c:pt>
                <c:pt idx="4611" formatCode="General">
                  <c:v>0.97229331699999999</c:v>
                </c:pt>
                <c:pt idx="4612" formatCode="General">
                  <c:v>0.97229385400000001</c:v>
                </c:pt>
                <c:pt idx="4613" formatCode="General">
                  <c:v>0.97229445000000003</c:v>
                </c:pt>
                <c:pt idx="4614" formatCode="General">
                  <c:v>0.97229498599999997</c:v>
                </c:pt>
                <c:pt idx="4615" formatCode="General">
                  <c:v>0.97229552299999999</c:v>
                </c:pt>
                <c:pt idx="4616" formatCode="General">
                  <c:v>0.97229611900000001</c:v>
                </c:pt>
                <c:pt idx="4617" formatCode="General">
                  <c:v>0.97229665499999995</c:v>
                </c:pt>
                <c:pt idx="4618" formatCode="General">
                  <c:v>0.97229719199999998</c:v>
                </c:pt>
                <c:pt idx="4619" formatCode="General">
                  <c:v>0.97229772800000003</c:v>
                </c:pt>
                <c:pt idx="4620" formatCode="General">
                  <c:v>0.97229832400000005</c:v>
                </c:pt>
                <c:pt idx="4621" formatCode="General">
                  <c:v>0.97229886099999996</c:v>
                </c:pt>
                <c:pt idx="4622" formatCode="General">
                  <c:v>0.97229939700000001</c:v>
                </c:pt>
                <c:pt idx="4623" formatCode="General">
                  <c:v>0.97229993299999995</c:v>
                </c:pt>
                <c:pt idx="4624" formatCode="General">
                  <c:v>0.97230052899999997</c:v>
                </c:pt>
                <c:pt idx="4625" formatCode="General">
                  <c:v>0.97230106599999999</c:v>
                </c:pt>
                <c:pt idx="4626" formatCode="General">
                  <c:v>0.97230160200000004</c:v>
                </c:pt>
                <c:pt idx="4627" formatCode="General">
                  <c:v>0.97230213899999995</c:v>
                </c:pt>
                <c:pt idx="4628" formatCode="General">
                  <c:v>0.97230273499999997</c:v>
                </c:pt>
                <c:pt idx="4629" formatCode="General">
                  <c:v>0.97230327100000002</c:v>
                </c:pt>
                <c:pt idx="4630" formatCode="General">
                  <c:v>0.97230380800000005</c:v>
                </c:pt>
                <c:pt idx="4631" formatCode="General">
                  <c:v>0.97230434399999999</c:v>
                </c:pt>
                <c:pt idx="4632" formatCode="General">
                  <c:v>0.97230494000000001</c:v>
                </c:pt>
                <c:pt idx="4633" formatCode="General">
                  <c:v>0.97230547700000003</c:v>
                </c:pt>
                <c:pt idx="4634" formatCode="General">
                  <c:v>0.97230601299999997</c:v>
                </c:pt>
                <c:pt idx="4635" formatCode="General">
                  <c:v>0.97230660899999999</c:v>
                </c:pt>
                <c:pt idx="4636" formatCode="General">
                  <c:v>0.97230714600000001</c:v>
                </c:pt>
                <c:pt idx="4637" formatCode="General">
                  <c:v>0.97230768199999995</c:v>
                </c:pt>
                <c:pt idx="4638" formatCode="General">
                  <c:v>0.97230827799999997</c:v>
                </c:pt>
                <c:pt idx="4639" formatCode="General">
                  <c:v>0.97230881499999999</c:v>
                </c:pt>
                <c:pt idx="4640" formatCode="General">
                  <c:v>0.97230935100000004</c:v>
                </c:pt>
                <c:pt idx="4641" formatCode="General">
                  <c:v>0.97230994699999995</c:v>
                </c:pt>
                <c:pt idx="4642" formatCode="General">
                  <c:v>0.972310483</c:v>
                </c:pt>
                <c:pt idx="4643" formatCode="General">
                  <c:v>0.97231102000000003</c:v>
                </c:pt>
                <c:pt idx="4644" formatCode="General">
                  <c:v>0.97231161600000005</c:v>
                </c:pt>
                <c:pt idx="4645" formatCode="General">
                  <c:v>0.97231215199999999</c:v>
                </c:pt>
                <c:pt idx="4646" formatCode="General">
                  <c:v>0.972312748</c:v>
                </c:pt>
                <c:pt idx="4647" formatCode="General">
                  <c:v>0.97231328500000003</c:v>
                </c:pt>
                <c:pt idx="4648" formatCode="General">
                  <c:v>0.97231388100000005</c:v>
                </c:pt>
                <c:pt idx="4649" formatCode="General">
                  <c:v>0.97231441699999999</c:v>
                </c:pt>
                <c:pt idx="4650" formatCode="General">
                  <c:v>0.97231495400000001</c:v>
                </c:pt>
                <c:pt idx="4651" formatCode="General">
                  <c:v>0.97231555000000003</c:v>
                </c:pt>
                <c:pt idx="4652" formatCode="General">
                  <c:v>0.97231608599999997</c:v>
                </c:pt>
                <c:pt idx="4653" formatCode="General">
                  <c:v>0.97231668199999999</c:v>
                </c:pt>
                <c:pt idx="4654" formatCode="General">
                  <c:v>0.97231727800000001</c:v>
                </c:pt>
                <c:pt idx="4655" formatCode="General">
                  <c:v>0.97231781500000003</c:v>
                </c:pt>
                <c:pt idx="4656" formatCode="General">
                  <c:v>0.97231841100000005</c:v>
                </c:pt>
                <c:pt idx="4657" formatCode="General">
                  <c:v>0.97231894699999999</c:v>
                </c:pt>
                <c:pt idx="4658" formatCode="General">
                  <c:v>0.97231954300000001</c:v>
                </c:pt>
                <c:pt idx="4659" formatCode="General">
                  <c:v>0.97232013900000003</c:v>
                </c:pt>
                <c:pt idx="4660" formatCode="General">
                  <c:v>0.97232067600000005</c:v>
                </c:pt>
                <c:pt idx="4661" formatCode="General">
                  <c:v>0.97232127199999996</c:v>
                </c:pt>
                <c:pt idx="4662" formatCode="General">
                  <c:v>0.97232186799999998</c:v>
                </c:pt>
                <c:pt idx="4663" formatCode="General">
                  <c:v>0.97232240400000003</c:v>
                </c:pt>
                <c:pt idx="4664" formatCode="General">
                  <c:v>0.97232300000000005</c:v>
                </c:pt>
                <c:pt idx="4665" formatCode="General">
                  <c:v>0.97232359599999996</c:v>
                </c:pt>
                <c:pt idx="4666" formatCode="General">
                  <c:v>0.97232419299999995</c:v>
                </c:pt>
                <c:pt idx="4667" formatCode="General">
                  <c:v>0.97232478899999997</c:v>
                </c:pt>
                <c:pt idx="4668" formatCode="General">
                  <c:v>0.97232538499999999</c:v>
                </c:pt>
                <c:pt idx="4669" formatCode="General">
                  <c:v>0.97232592100000004</c:v>
                </c:pt>
                <c:pt idx="4670" formatCode="General">
                  <c:v>0.97232651699999995</c:v>
                </c:pt>
                <c:pt idx="4671" formatCode="General">
                  <c:v>0.97232711299999997</c:v>
                </c:pt>
                <c:pt idx="4672" formatCode="General">
                  <c:v>0.97232770899999998</c:v>
                </c:pt>
                <c:pt idx="4673" formatCode="General">
                  <c:v>0.972328305</c:v>
                </c:pt>
                <c:pt idx="4674" formatCode="General">
                  <c:v>0.97232890100000002</c:v>
                </c:pt>
                <c:pt idx="4675" formatCode="General">
                  <c:v>0.97232955700000001</c:v>
                </c:pt>
                <c:pt idx="4676" formatCode="General">
                  <c:v>0.97233015300000003</c:v>
                </c:pt>
                <c:pt idx="4677" formatCode="General">
                  <c:v>0.97233074900000005</c:v>
                </c:pt>
                <c:pt idx="4678" formatCode="General">
                  <c:v>0.97233134499999996</c:v>
                </c:pt>
                <c:pt idx="4679" formatCode="General">
                  <c:v>0.97233194099999998</c:v>
                </c:pt>
                <c:pt idx="4680" formatCode="General">
                  <c:v>0.97233259699999997</c:v>
                </c:pt>
                <c:pt idx="4681" formatCode="General">
                  <c:v>0.97233319299999998</c:v>
                </c:pt>
                <c:pt idx="4682" formatCode="General">
                  <c:v>0.972333789</c:v>
                </c:pt>
                <c:pt idx="4683" formatCode="General">
                  <c:v>0.97233444499999999</c:v>
                </c:pt>
                <c:pt idx="4684" formatCode="General">
                  <c:v>0.97233504100000001</c:v>
                </c:pt>
                <c:pt idx="4685" formatCode="General">
                  <c:v>0.97233569600000003</c:v>
                </c:pt>
                <c:pt idx="4686" formatCode="General">
                  <c:v>0.97233629200000005</c:v>
                </c:pt>
                <c:pt idx="4687" formatCode="General">
                  <c:v>0.97233694800000003</c:v>
                </c:pt>
                <c:pt idx="4688" formatCode="General">
                  <c:v>0.97233754400000005</c:v>
                </c:pt>
                <c:pt idx="4689" formatCode="General">
                  <c:v>0.97233820000000004</c:v>
                </c:pt>
                <c:pt idx="4690" formatCode="General">
                  <c:v>0.97233885499999995</c:v>
                </c:pt>
                <c:pt idx="4691" formatCode="General">
                  <c:v>0.97233951100000005</c:v>
                </c:pt>
                <c:pt idx="4692" formatCode="General">
                  <c:v>0.97234010699999995</c:v>
                </c:pt>
                <c:pt idx="4693" formatCode="General">
                  <c:v>0.97234076300000005</c:v>
                </c:pt>
                <c:pt idx="4694" formatCode="General">
                  <c:v>0.97234141799999996</c:v>
                </c:pt>
                <c:pt idx="4695" formatCode="General">
                  <c:v>0.97234207399999995</c:v>
                </c:pt>
                <c:pt idx="4696" formatCode="General">
                  <c:v>0.97234273000000004</c:v>
                </c:pt>
                <c:pt idx="4697" formatCode="General">
                  <c:v>0.97234338499999995</c:v>
                </c:pt>
                <c:pt idx="4698" formatCode="General">
                  <c:v>0.97234404100000005</c:v>
                </c:pt>
                <c:pt idx="4699" formatCode="General">
                  <c:v>0.97234475600000003</c:v>
                </c:pt>
                <c:pt idx="4700" formatCode="General">
                  <c:v>0.97234541200000002</c:v>
                </c:pt>
                <c:pt idx="4701" formatCode="General">
                  <c:v>0.97234606700000004</c:v>
                </c:pt>
                <c:pt idx="4702" formatCode="General">
                  <c:v>0.97234678299999999</c:v>
                </c:pt>
                <c:pt idx="4703" formatCode="General">
                  <c:v>0.97234743800000001</c:v>
                </c:pt>
                <c:pt idx="4704" formatCode="General">
                  <c:v>0.972348094</c:v>
                </c:pt>
                <c:pt idx="4705" formatCode="General">
                  <c:v>0.97234880899999998</c:v>
                </c:pt>
                <c:pt idx="4706" formatCode="General">
                  <c:v>0.97234946499999997</c:v>
                </c:pt>
                <c:pt idx="4707" formatCode="General">
                  <c:v>0.97235017999999995</c:v>
                </c:pt>
                <c:pt idx="4708" formatCode="General">
                  <c:v>0.97235089500000005</c:v>
                </c:pt>
                <c:pt idx="4709" formatCode="General">
                  <c:v>0.97235155100000004</c:v>
                </c:pt>
                <c:pt idx="4710" formatCode="General">
                  <c:v>0.97235226600000002</c:v>
                </c:pt>
                <c:pt idx="4711" formatCode="General">
                  <c:v>0.97235298199999998</c:v>
                </c:pt>
                <c:pt idx="4712" formatCode="General">
                  <c:v>0.97235369699999996</c:v>
                </c:pt>
                <c:pt idx="4713" formatCode="General">
                  <c:v>0.97235435199999998</c:v>
                </c:pt>
                <c:pt idx="4714" formatCode="General">
                  <c:v>0.97235506800000004</c:v>
                </c:pt>
                <c:pt idx="4715" formatCode="General">
                  <c:v>0.97235578300000003</c:v>
                </c:pt>
                <c:pt idx="4716" formatCode="General">
                  <c:v>0.97235649800000001</c:v>
                </c:pt>
                <c:pt idx="4717" formatCode="General">
                  <c:v>0.972357213</c:v>
                </c:pt>
                <c:pt idx="4718" formatCode="General">
                  <c:v>0.97235792899999995</c:v>
                </c:pt>
                <c:pt idx="4719" formatCode="General">
                  <c:v>0.97235864400000005</c:v>
                </c:pt>
                <c:pt idx="4720" formatCode="General">
                  <c:v>0.972359419</c:v>
                </c:pt>
                <c:pt idx="4721" formatCode="General">
                  <c:v>0.97236013399999999</c:v>
                </c:pt>
                <c:pt idx="4722" formatCode="General">
                  <c:v>0.97236084899999997</c:v>
                </c:pt>
                <c:pt idx="4723" formatCode="General">
                  <c:v>0.97236156500000004</c:v>
                </c:pt>
                <c:pt idx="4724" formatCode="General">
                  <c:v>0.97236228000000002</c:v>
                </c:pt>
                <c:pt idx="4725" formatCode="General">
                  <c:v>0.97236305499999998</c:v>
                </c:pt>
                <c:pt idx="4726" formatCode="General">
                  <c:v>0.97236376999999996</c:v>
                </c:pt>
                <c:pt idx="4727" formatCode="General">
                  <c:v>0.97236448499999995</c:v>
                </c:pt>
                <c:pt idx="4728" formatCode="General">
                  <c:v>0.97236526000000001</c:v>
                </c:pt>
                <c:pt idx="4729" formatCode="General">
                  <c:v>0.97236597499999999</c:v>
                </c:pt>
                <c:pt idx="4730" formatCode="General">
                  <c:v>0.97236669099999995</c:v>
                </c:pt>
                <c:pt idx="4731" formatCode="General">
                  <c:v>0.97236746500000004</c:v>
                </c:pt>
                <c:pt idx="4732" formatCode="General">
                  <c:v>0.972368181</c:v>
                </c:pt>
                <c:pt idx="4733" formatCode="General">
                  <c:v>0.97236895599999995</c:v>
                </c:pt>
                <c:pt idx="4734" formatCode="General">
                  <c:v>0.97236967100000005</c:v>
                </c:pt>
                <c:pt idx="4735" formatCode="General">
                  <c:v>0.972370446</c:v>
                </c:pt>
                <c:pt idx="4736" formatCode="General">
                  <c:v>0.97237116099999998</c:v>
                </c:pt>
                <c:pt idx="4737" formatCode="General">
                  <c:v>0.97237193600000005</c:v>
                </c:pt>
                <c:pt idx="4738" formatCode="General">
                  <c:v>0.972372711</c:v>
                </c:pt>
                <c:pt idx="4739" formatCode="General">
                  <c:v>0.97237342599999999</c:v>
                </c:pt>
                <c:pt idx="4740" formatCode="General">
                  <c:v>0.97237420100000005</c:v>
                </c:pt>
                <c:pt idx="4741" formatCode="General">
                  <c:v>0.97237491600000003</c:v>
                </c:pt>
                <c:pt idx="4742" formatCode="General">
                  <c:v>0.97237569099999999</c:v>
                </c:pt>
                <c:pt idx="4743" formatCode="General">
                  <c:v>0.97237646600000005</c:v>
                </c:pt>
                <c:pt idx="4744" formatCode="General">
                  <c:v>0.97237718100000003</c:v>
                </c:pt>
                <c:pt idx="4745" formatCode="General">
                  <c:v>0.97237795599999999</c:v>
                </c:pt>
                <c:pt idx="4746" formatCode="General">
                  <c:v>0.97237873100000005</c:v>
                </c:pt>
                <c:pt idx="4747" formatCode="General">
                  <c:v>0.972379506</c:v>
                </c:pt>
                <c:pt idx="4748" formatCode="General">
                  <c:v>0.97238022099999999</c:v>
                </c:pt>
                <c:pt idx="4749" formatCode="General">
                  <c:v>0.97238099600000005</c:v>
                </c:pt>
                <c:pt idx="4750" formatCode="General">
                  <c:v>0.97238177100000001</c:v>
                </c:pt>
                <c:pt idx="4751" formatCode="General">
                  <c:v>0.97238254499999999</c:v>
                </c:pt>
                <c:pt idx="4752" formatCode="General">
                  <c:v>0.97238332000000005</c:v>
                </c:pt>
                <c:pt idx="4753" formatCode="General">
                  <c:v>0.972384095</c:v>
                </c:pt>
                <c:pt idx="4754" formatCode="General">
                  <c:v>0.97238486999999996</c:v>
                </c:pt>
                <c:pt idx="4755" formatCode="General">
                  <c:v>0.97238564500000002</c:v>
                </c:pt>
                <c:pt idx="4756" formatCode="General">
                  <c:v>0.97238641999999997</c:v>
                </c:pt>
                <c:pt idx="4757" formatCode="General">
                  <c:v>0.97238719500000004</c:v>
                </c:pt>
                <c:pt idx="4758" formatCode="General">
                  <c:v>0.97238796900000002</c:v>
                </c:pt>
                <c:pt idx="4759" formatCode="General">
                  <c:v>0.97238874399999997</c:v>
                </c:pt>
                <c:pt idx="4760" formatCode="General">
                  <c:v>0.97238951900000004</c:v>
                </c:pt>
                <c:pt idx="4761" formatCode="General">
                  <c:v>0.97239029399999999</c:v>
                </c:pt>
                <c:pt idx="4762" formatCode="General">
                  <c:v>0.97239112900000002</c:v>
                </c:pt>
                <c:pt idx="4763" formatCode="General">
                  <c:v>0.972391903</c:v>
                </c:pt>
                <c:pt idx="4764" formatCode="General">
                  <c:v>0.97239267799999995</c:v>
                </c:pt>
                <c:pt idx="4765" formatCode="General">
                  <c:v>0.97239351299999999</c:v>
                </c:pt>
                <c:pt idx="4766" formatCode="General">
                  <c:v>0.97239428800000005</c:v>
                </c:pt>
                <c:pt idx="4767" formatCode="General">
                  <c:v>0.97239506200000003</c:v>
                </c:pt>
                <c:pt idx="4768" formatCode="General">
                  <c:v>0.97239589699999995</c:v>
                </c:pt>
                <c:pt idx="4769" formatCode="General">
                  <c:v>0.97239673100000001</c:v>
                </c:pt>
                <c:pt idx="4770" formatCode="General">
                  <c:v>0.97239750599999997</c:v>
                </c:pt>
                <c:pt idx="4771" formatCode="General">
                  <c:v>0.972398341</c:v>
                </c:pt>
                <c:pt idx="4772" formatCode="General">
                  <c:v>0.97239917499999995</c:v>
                </c:pt>
                <c:pt idx="4773" formatCode="General">
                  <c:v>0.97240000999999998</c:v>
                </c:pt>
                <c:pt idx="4774" formatCode="General">
                  <c:v>0.97240078399999996</c:v>
                </c:pt>
                <c:pt idx="4775" formatCode="General">
                  <c:v>0.97240161899999999</c:v>
                </c:pt>
                <c:pt idx="4776" formatCode="General">
                  <c:v>0.97240245300000006</c:v>
                </c:pt>
                <c:pt idx="4777" formatCode="General">
                  <c:v>0.97240328799999998</c:v>
                </c:pt>
                <c:pt idx="4778" formatCode="General">
                  <c:v>0.97240418200000001</c:v>
                </c:pt>
                <c:pt idx="4779" formatCode="General">
                  <c:v>0.97240501599999996</c:v>
                </c:pt>
                <c:pt idx="4780" formatCode="General">
                  <c:v>0.97240585099999999</c:v>
                </c:pt>
                <c:pt idx="4781" formatCode="General">
                  <c:v>0.97240668500000005</c:v>
                </c:pt>
                <c:pt idx="4782" formatCode="General">
                  <c:v>0.97240757899999997</c:v>
                </c:pt>
                <c:pt idx="4783" formatCode="General">
                  <c:v>0.972408414</c:v>
                </c:pt>
                <c:pt idx="4784" formatCode="General">
                  <c:v>0.97240930800000003</c:v>
                </c:pt>
                <c:pt idx="4785" formatCode="General">
                  <c:v>0.97241014199999998</c:v>
                </c:pt>
                <c:pt idx="4786" formatCode="General">
                  <c:v>0.97241103600000001</c:v>
                </c:pt>
                <c:pt idx="4787" formatCode="General">
                  <c:v>0.97241193100000001</c:v>
                </c:pt>
                <c:pt idx="4788" formatCode="General">
                  <c:v>0.97241282500000004</c:v>
                </c:pt>
                <c:pt idx="4789" formatCode="General">
                  <c:v>0.97241365899999999</c:v>
                </c:pt>
                <c:pt idx="4790" formatCode="General">
                  <c:v>0.97241455300000001</c:v>
                </c:pt>
                <c:pt idx="4791" formatCode="General">
                  <c:v>0.97241544700000004</c:v>
                </c:pt>
                <c:pt idx="4792" formatCode="General">
                  <c:v>0.97241634099999996</c:v>
                </c:pt>
                <c:pt idx="4793" formatCode="General">
                  <c:v>0.97241729499999996</c:v>
                </c:pt>
                <c:pt idx="4794" formatCode="General">
                  <c:v>0.97241818899999999</c:v>
                </c:pt>
                <c:pt idx="4795" formatCode="General">
                  <c:v>0.97241908300000002</c:v>
                </c:pt>
                <c:pt idx="4796" formatCode="General">
                  <c:v>0.97241997700000005</c:v>
                </c:pt>
                <c:pt idx="4797" formatCode="General">
                  <c:v>0.97242093100000004</c:v>
                </c:pt>
                <c:pt idx="4798" formatCode="General">
                  <c:v>0.97242182499999996</c:v>
                </c:pt>
                <c:pt idx="4799" formatCode="General">
                  <c:v>0.97242277899999996</c:v>
                </c:pt>
                <c:pt idx="4800" formatCode="General">
                  <c:v>0.97242367299999999</c:v>
                </c:pt>
                <c:pt idx="4801" formatCode="General">
                  <c:v>0.97242462600000001</c:v>
                </c:pt>
                <c:pt idx="4802" formatCode="General">
                  <c:v>0.97242552000000004</c:v>
                </c:pt>
                <c:pt idx="4803" formatCode="General">
                  <c:v>0.97242647400000004</c:v>
                </c:pt>
                <c:pt idx="4804" formatCode="General">
                  <c:v>0.97242742800000004</c:v>
                </c:pt>
                <c:pt idx="4805" formatCode="General">
                  <c:v>0.97242838099999995</c:v>
                </c:pt>
                <c:pt idx="4806" formatCode="General">
                  <c:v>0.97242927599999995</c:v>
                </c:pt>
                <c:pt idx="4807" formatCode="General">
                  <c:v>0.97243022899999998</c:v>
                </c:pt>
                <c:pt idx="4808" formatCode="General">
                  <c:v>0.97243118299999998</c:v>
                </c:pt>
                <c:pt idx="4809" formatCode="General">
                  <c:v>0.97243213699999997</c:v>
                </c:pt>
                <c:pt idx="4810" formatCode="General">
                  <c:v>0.97243309</c:v>
                </c:pt>
                <c:pt idx="4811" formatCode="General">
                  <c:v>0.972434044</c:v>
                </c:pt>
                <c:pt idx="4812" formatCode="General">
                  <c:v>0.97243499799999999</c:v>
                </c:pt>
                <c:pt idx="4813" formatCode="General">
                  <c:v>0.97243601099999999</c:v>
                </c:pt>
                <c:pt idx="4814" formatCode="General">
                  <c:v>0.97243696499999999</c:v>
                </c:pt>
                <c:pt idx="4815" formatCode="General">
                  <c:v>0.97243791800000001</c:v>
                </c:pt>
                <c:pt idx="4816" formatCode="General">
                  <c:v>0.97243887200000001</c:v>
                </c:pt>
                <c:pt idx="4817" formatCode="General">
                  <c:v>0.97243982600000001</c:v>
                </c:pt>
                <c:pt idx="4818" formatCode="General">
                  <c:v>0.972440839</c:v>
                </c:pt>
                <c:pt idx="4819" formatCode="General">
                  <c:v>0.97244179200000003</c:v>
                </c:pt>
                <c:pt idx="4820" formatCode="General">
                  <c:v>0.97244274600000002</c:v>
                </c:pt>
                <c:pt idx="4821" formatCode="General">
                  <c:v>0.97244375900000002</c:v>
                </c:pt>
                <c:pt idx="4822" formatCode="General">
                  <c:v>0.97244471300000002</c:v>
                </c:pt>
                <c:pt idx="4823" formatCode="General">
                  <c:v>0.97244572600000001</c:v>
                </c:pt>
                <c:pt idx="4824" formatCode="General">
                  <c:v>0.97244668000000001</c:v>
                </c:pt>
                <c:pt idx="4825" formatCode="General">
                  <c:v>0.97244763400000001</c:v>
                </c:pt>
                <c:pt idx="4826" formatCode="General">
                  <c:v>0.972448647</c:v>
                </c:pt>
                <c:pt idx="4827" formatCode="General">
                  <c:v>0.972449601</c:v>
                </c:pt>
                <c:pt idx="4828" formatCode="General">
                  <c:v>0.97245061399999999</c:v>
                </c:pt>
                <c:pt idx="4829" formatCode="General">
                  <c:v>0.97245162699999999</c:v>
                </c:pt>
                <c:pt idx="4830" formatCode="General">
                  <c:v>0.97245258099999998</c:v>
                </c:pt>
                <c:pt idx="4831" formatCode="General">
                  <c:v>0.97245359399999998</c:v>
                </c:pt>
                <c:pt idx="4832" formatCode="General">
                  <c:v>0.97245460699999997</c:v>
                </c:pt>
                <c:pt idx="4833" formatCode="General">
                  <c:v>0.97245556099999997</c:v>
                </c:pt>
                <c:pt idx="4834" formatCode="General">
                  <c:v>0.97245657399999996</c:v>
                </c:pt>
                <c:pt idx="4835" formatCode="General">
                  <c:v>0.97245758800000004</c:v>
                </c:pt>
                <c:pt idx="4836" formatCode="General">
                  <c:v>0.97245854099999995</c:v>
                </c:pt>
                <c:pt idx="4837" formatCode="General">
                  <c:v>0.97245955500000003</c:v>
                </c:pt>
                <c:pt idx="4838" formatCode="General">
                  <c:v>0.97246056800000003</c:v>
                </c:pt>
                <c:pt idx="4839" formatCode="General">
                  <c:v>0.97246158100000002</c:v>
                </c:pt>
                <c:pt idx="4840" formatCode="General">
                  <c:v>0.97246259499999999</c:v>
                </c:pt>
                <c:pt idx="4841" formatCode="General">
                  <c:v>0.97246360799999998</c:v>
                </c:pt>
                <c:pt idx="4842" formatCode="General">
                  <c:v>0.97246462099999997</c:v>
                </c:pt>
                <c:pt idx="4843" formatCode="General">
                  <c:v>0.97246563399999997</c:v>
                </c:pt>
                <c:pt idx="4844" formatCode="General">
                  <c:v>0.97246664800000004</c:v>
                </c:pt>
                <c:pt idx="4845" formatCode="General">
                  <c:v>0.97246766100000004</c:v>
                </c:pt>
                <c:pt idx="4846" formatCode="General">
                  <c:v>0.97246867400000003</c:v>
                </c:pt>
                <c:pt idx="4847" formatCode="General">
                  <c:v>0.97246968700000003</c:v>
                </c:pt>
                <c:pt idx="4848" formatCode="General">
                  <c:v>0.97247070099999999</c:v>
                </c:pt>
                <c:pt idx="4849" formatCode="General">
                  <c:v>0.97247171399999999</c:v>
                </c:pt>
                <c:pt idx="4850" formatCode="General">
                  <c:v>0.97247272699999998</c:v>
                </c:pt>
                <c:pt idx="4851" formatCode="General">
                  <c:v>0.97247374099999995</c:v>
                </c:pt>
                <c:pt idx="4852" formatCode="General">
                  <c:v>0.97247481300000005</c:v>
                </c:pt>
                <c:pt idx="4853" formatCode="General">
                  <c:v>0.97247582700000001</c:v>
                </c:pt>
                <c:pt idx="4854" formatCode="General">
                  <c:v>0.97247684000000001</c:v>
                </c:pt>
                <c:pt idx="4855" formatCode="General">
                  <c:v>0.97247791299999997</c:v>
                </c:pt>
                <c:pt idx="4856" formatCode="General">
                  <c:v>0.97247892599999997</c:v>
                </c:pt>
                <c:pt idx="4857" formatCode="General">
                  <c:v>0.97247999900000004</c:v>
                </c:pt>
                <c:pt idx="4858" formatCode="General">
                  <c:v>0.97248101200000003</c:v>
                </c:pt>
                <c:pt idx="4859" formatCode="General">
                  <c:v>0.972482085</c:v>
                </c:pt>
                <c:pt idx="4860" formatCode="General">
                  <c:v>0.97248309899999996</c:v>
                </c:pt>
                <c:pt idx="4861" formatCode="General">
                  <c:v>0.97248417099999995</c:v>
                </c:pt>
                <c:pt idx="4862" formatCode="General">
                  <c:v>0.97248524400000003</c:v>
                </c:pt>
                <c:pt idx="4863" formatCode="General">
                  <c:v>0.97248625799999999</c:v>
                </c:pt>
                <c:pt idx="4864" formatCode="General">
                  <c:v>0.97248732999999998</c:v>
                </c:pt>
                <c:pt idx="4865" formatCode="General">
                  <c:v>0.97248840299999995</c:v>
                </c:pt>
                <c:pt idx="4866" formatCode="General">
                  <c:v>0.97248947600000002</c:v>
                </c:pt>
                <c:pt idx="4867" formatCode="General">
                  <c:v>0.97249054899999998</c:v>
                </c:pt>
                <c:pt idx="4868" formatCode="General">
                  <c:v>0.97249156199999998</c:v>
                </c:pt>
                <c:pt idx="4869" formatCode="General">
                  <c:v>0.97249263500000005</c:v>
                </c:pt>
                <c:pt idx="4870" formatCode="General">
                  <c:v>0.97249370800000001</c:v>
                </c:pt>
                <c:pt idx="4871" formatCode="General">
                  <c:v>0.97249478099999997</c:v>
                </c:pt>
                <c:pt idx="4872" formatCode="General">
                  <c:v>0.97249591400000002</c:v>
                </c:pt>
                <c:pt idx="4873" formatCode="General">
                  <c:v>0.97249698600000001</c:v>
                </c:pt>
                <c:pt idx="4874" formatCode="General">
                  <c:v>0.97249805899999997</c:v>
                </c:pt>
                <c:pt idx="4875" formatCode="General">
                  <c:v>0.97249913200000004</c:v>
                </c:pt>
                <c:pt idx="4876" formatCode="General">
                  <c:v>0.97250020500000001</c:v>
                </c:pt>
                <c:pt idx="4877" formatCode="General">
                  <c:v>0.97250133800000005</c:v>
                </c:pt>
                <c:pt idx="4878" formatCode="General">
                  <c:v>0.97250241000000004</c:v>
                </c:pt>
                <c:pt idx="4879" formatCode="General">
                  <c:v>0.972503483</c:v>
                </c:pt>
                <c:pt idx="4880" formatCode="General">
                  <c:v>0.97250461600000004</c:v>
                </c:pt>
                <c:pt idx="4881" formatCode="General">
                  <c:v>0.97250568900000001</c:v>
                </c:pt>
                <c:pt idx="4882" formatCode="General">
                  <c:v>0.97250682099999997</c:v>
                </c:pt>
                <c:pt idx="4883" formatCode="General">
                  <c:v>0.97250789400000004</c:v>
                </c:pt>
                <c:pt idx="4884" formatCode="General">
                  <c:v>0.97250902699999997</c:v>
                </c:pt>
                <c:pt idx="4885" formatCode="General">
                  <c:v>0.97251009899999996</c:v>
                </c:pt>
                <c:pt idx="4886" formatCode="General">
                  <c:v>0.972511232</c:v>
                </c:pt>
                <c:pt idx="4887" formatCode="General">
                  <c:v>0.97251236399999996</c:v>
                </c:pt>
                <c:pt idx="4888" formatCode="General">
                  <c:v>0.97251343700000004</c:v>
                </c:pt>
                <c:pt idx="4889" formatCode="General">
                  <c:v>0.97251456999999997</c:v>
                </c:pt>
                <c:pt idx="4890" formatCode="General">
                  <c:v>0.97251570200000004</c:v>
                </c:pt>
                <c:pt idx="4891" formatCode="General">
                  <c:v>0.97251683499999997</c:v>
                </c:pt>
                <c:pt idx="4892" formatCode="General">
                  <c:v>0.97251796700000004</c:v>
                </c:pt>
                <c:pt idx="4893" formatCode="General">
                  <c:v>0.97251904</c:v>
                </c:pt>
                <c:pt idx="4894" formatCode="General">
                  <c:v>0.97252017300000004</c:v>
                </c:pt>
                <c:pt idx="4895" formatCode="General">
                  <c:v>0.972521305</c:v>
                </c:pt>
                <c:pt idx="4896" formatCode="General">
                  <c:v>0.97252243800000004</c:v>
                </c:pt>
                <c:pt idx="4897" formatCode="General">
                  <c:v>0.97252357</c:v>
                </c:pt>
                <c:pt idx="4898" formatCode="General">
                  <c:v>0.97252470300000005</c:v>
                </c:pt>
                <c:pt idx="4899" formatCode="General">
                  <c:v>0.97252583500000001</c:v>
                </c:pt>
                <c:pt idx="4900" formatCode="General">
                  <c:v>0.97252696800000005</c:v>
                </c:pt>
                <c:pt idx="4901" formatCode="General">
                  <c:v>0.97252815999999997</c:v>
                </c:pt>
                <c:pt idx="4902" formatCode="General">
                  <c:v>0.97252929200000005</c:v>
                </c:pt>
                <c:pt idx="4903" formatCode="General">
                  <c:v>0.97253042499999998</c:v>
                </c:pt>
                <c:pt idx="4904" formatCode="General">
                  <c:v>0.97253155700000005</c:v>
                </c:pt>
                <c:pt idx="4905" formatCode="General">
                  <c:v>0.97253268999999998</c:v>
                </c:pt>
                <c:pt idx="4906" formatCode="General">
                  <c:v>0.97253388200000002</c:v>
                </c:pt>
                <c:pt idx="4907" formatCode="General">
                  <c:v>0.97253501399999998</c:v>
                </c:pt>
                <c:pt idx="4908" formatCode="General">
                  <c:v>0.97253614700000002</c:v>
                </c:pt>
                <c:pt idx="4909" formatCode="General">
                  <c:v>0.97253733899999995</c:v>
                </c:pt>
                <c:pt idx="4910" formatCode="General">
                  <c:v>0.97253847100000002</c:v>
                </c:pt>
                <c:pt idx="4911" formatCode="General">
                  <c:v>0.97253960399999995</c:v>
                </c:pt>
                <c:pt idx="4912" formatCode="General">
                  <c:v>0.97254079599999999</c:v>
                </c:pt>
                <c:pt idx="4913" formatCode="General">
                  <c:v>0.97254192800000006</c:v>
                </c:pt>
                <c:pt idx="4914" formatCode="General">
                  <c:v>0.97254311999999998</c:v>
                </c:pt>
                <c:pt idx="4915" formatCode="General">
                  <c:v>0.97254425300000003</c:v>
                </c:pt>
                <c:pt idx="4916" formatCode="General">
                  <c:v>0.97254544499999995</c:v>
                </c:pt>
                <c:pt idx="4917" formatCode="General">
                  <c:v>0.97254657700000002</c:v>
                </c:pt>
                <c:pt idx="4918" formatCode="General">
                  <c:v>0.97254777000000003</c:v>
                </c:pt>
                <c:pt idx="4919" formatCode="General">
                  <c:v>0.97254896199999996</c:v>
                </c:pt>
                <c:pt idx="4920" formatCode="General">
                  <c:v>0.97255009400000003</c:v>
                </c:pt>
                <c:pt idx="4921" formatCode="General">
                  <c:v>0.97255128599999996</c:v>
                </c:pt>
                <c:pt idx="4922" formatCode="General">
                  <c:v>0.972552478</c:v>
                </c:pt>
                <c:pt idx="4923" formatCode="General">
                  <c:v>0.97255361100000004</c:v>
                </c:pt>
                <c:pt idx="4924" formatCode="General">
                  <c:v>0.97255480299999997</c:v>
                </c:pt>
                <c:pt idx="4925" formatCode="General">
                  <c:v>0.97255599500000001</c:v>
                </c:pt>
                <c:pt idx="4926" formatCode="General">
                  <c:v>0.97255718700000005</c:v>
                </c:pt>
                <c:pt idx="4927" formatCode="General">
                  <c:v>0.97255831999999998</c:v>
                </c:pt>
                <c:pt idx="4928" formatCode="General">
                  <c:v>0.97255951200000001</c:v>
                </c:pt>
                <c:pt idx="4929" formatCode="General">
                  <c:v>0.97256070400000005</c:v>
                </c:pt>
                <c:pt idx="4930" formatCode="General">
                  <c:v>0.97256189599999998</c:v>
                </c:pt>
                <c:pt idx="4931" formatCode="General">
                  <c:v>0.97256308800000002</c:v>
                </c:pt>
                <c:pt idx="4932" formatCode="General">
                  <c:v>0.97256427999999995</c:v>
                </c:pt>
                <c:pt idx="4933" formatCode="General">
                  <c:v>0.97256547199999999</c:v>
                </c:pt>
                <c:pt idx="4934" formatCode="General">
                  <c:v>0.97256666400000003</c:v>
                </c:pt>
                <c:pt idx="4935" formatCode="General">
                  <c:v>0.97256785599999995</c:v>
                </c:pt>
                <c:pt idx="4936" formatCode="General">
                  <c:v>0.97256904799999999</c:v>
                </c:pt>
                <c:pt idx="4937" formatCode="General">
                  <c:v>0.97257024000000003</c:v>
                </c:pt>
                <c:pt idx="4938" formatCode="General">
                  <c:v>0.97257143300000004</c:v>
                </c:pt>
                <c:pt idx="4939" formatCode="General">
                  <c:v>0.97257262499999997</c:v>
                </c:pt>
                <c:pt idx="4940" formatCode="General">
                  <c:v>0.97257381700000001</c:v>
                </c:pt>
                <c:pt idx="4941" formatCode="General">
                  <c:v>0.97257500900000005</c:v>
                </c:pt>
                <c:pt idx="4942" formatCode="General">
                  <c:v>0.97257620099999997</c:v>
                </c:pt>
                <c:pt idx="4943" formatCode="General">
                  <c:v>0.97257739300000001</c:v>
                </c:pt>
                <c:pt idx="4944" formatCode="General">
                  <c:v>0.97257858500000005</c:v>
                </c:pt>
                <c:pt idx="4945" formatCode="General">
                  <c:v>0.97257983699999995</c:v>
                </c:pt>
                <c:pt idx="4946" formatCode="General">
                  <c:v>0.97258102899999999</c:v>
                </c:pt>
                <c:pt idx="4947" formatCode="General">
                  <c:v>0.97258222100000002</c:v>
                </c:pt>
                <c:pt idx="4948" formatCode="General">
                  <c:v>0.97258341299999995</c:v>
                </c:pt>
                <c:pt idx="4949" formatCode="General">
                  <c:v>0.97258460499999999</c:v>
                </c:pt>
                <c:pt idx="4950" formatCode="General">
                  <c:v>0.972585857</c:v>
                </c:pt>
                <c:pt idx="4951" formatCode="General">
                  <c:v>0.97258704900000004</c:v>
                </c:pt>
                <c:pt idx="4952" formatCode="General">
                  <c:v>0.97258824099999996</c:v>
                </c:pt>
                <c:pt idx="4953" formatCode="General">
                  <c:v>0.972589433</c:v>
                </c:pt>
                <c:pt idx="4954" formatCode="General">
                  <c:v>0.97259062500000004</c:v>
                </c:pt>
                <c:pt idx="4955" formatCode="General">
                  <c:v>0.97259187700000005</c:v>
                </c:pt>
                <c:pt idx="4956" formatCode="General">
                  <c:v>0.97259306899999998</c:v>
                </c:pt>
                <c:pt idx="4957" formatCode="General">
                  <c:v>0.97259426100000002</c:v>
                </c:pt>
                <c:pt idx="4958" formatCode="General">
                  <c:v>0.97259545300000005</c:v>
                </c:pt>
                <c:pt idx="4959" formatCode="General">
                  <c:v>0.97259670499999995</c:v>
                </c:pt>
                <c:pt idx="4960" formatCode="General">
                  <c:v>0.97259789699999999</c:v>
                </c:pt>
                <c:pt idx="4961" formatCode="General">
                  <c:v>0.97259908900000003</c:v>
                </c:pt>
                <c:pt idx="4962" formatCode="General">
                  <c:v>0.97260028099999996</c:v>
                </c:pt>
                <c:pt idx="4963" formatCode="General">
                  <c:v>0.97260153299999996</c:v>
                </c:pt>
                <c:pt idx="4964" formatCode="General">
                  <c:v>0.972602725</c:v>
                </c:pt>
                <c:pt idx="4965" formatCode="General">
                  <c:v>0.97260391700000004</c:v>
                </c:pt>
                <c:pt idx="4966" formatCode="General">
                  <c:v>0.97260510899999997</c:v>
                </c:pt>
                <c:pt idx="4967" formatCode="General">
                  <c:v>0.97260636099999997</c:v>
                </c:pt>
                <c:pt idx="4968" formatCode="General">
                  <c:v>0.97260755300000001</c:v>
                </c:pt>
                <c:pt idx="4969" formatCode="General">
                  <c:v>0.97260874500000005</c:v>
                </c:pt>
                <c:pt idx="4970" formatCode="General">
                  <c:v>0.97260993699999998</c:v>
                </c:pt>
                <c:pt idx="4971" formatCode="General">
                  <c:v>0.97261118899999999</c:v>
                </c:pt>
                <c:pt idx="4972" formatCode="General">
                  <c:v>0.97261238100000003</c:v>
                </c:pt>
                <c:pt idx="4973" formatCode="General">
                  <c:v>0.97261357299999995</c:v>
                </c:pt>
                <c:pt idx="4974" formatCode="General">
                  <c:v>0.97261476499999999</c:v>
                </c:pt>
                <c:pt idx="4975" formatCode="General">
                  <c:v>0.972616017</c:v>
                </c:pt>
                <c:pt idx="4976" formatCode="General">
                  <c:v>0.97261720900000004</c:v>
                </c:pt>
                <c:pt idx="4977" formatCode="General">
                  <c:v>0.97261840099999997</c:v>
                </c:pt>
                <c:pt idx="4978" formatCode="General">
                  <c:v>0.972619593</c:v>
                </c:pt>
                <c:pt idx="4979" formatCode="General">
                  <c:v>0.97262084500000001</c:v>
                </c:pt>
                <c:pt idx="4980" formatCode="General">
                  <c:v>0.97262203700000005</c:v>
                </c:pt>
                <c:pt idx="4981" formatCode="General">
                  <c:v>0.97262322899999998</c:v>
                </c:pt>
                <c:pt idx="4982" formatCode="General">
                  <c:v>0.97262442100000002</c:v>
                </c:pt>
                <c:pt idx="4983" formatCode="General">
                  <c:v>0.97262567300000002</c:v>
                </c:pt>
                <c:pt idx="4984" formatCode="General">
                  <c:v>0.97262686499999995</c:v>
                </c:pt>
                <c:pt idx="4985" formatCode="General">
                  <c:v>0.97262805699999999</c:v>
                </c:pt>
                <c:pt idx="4986" formatCode="General">
                  <c:v>0.972629309</c:v>
                </c:pt>
                <c:pt idx="4987" formatCode="General">
                  <c:v>0.97263050100000004</c:v>
                </c:pt>
                <c:pt idx="4988" formatCode="General">
                  <c:v>0.97263169299999996</c:v>
                </c:pt>
                <c:pt idx="4989" formatCode="General">
                  <c:v>0.97263294499999997</c:v>
                </c:pt>
                <c:pt idx="4990" formatCode="General">
                  <c:v>0.97263413700000001</c:v>
                </c:pt>
                <c:pt idx="4991" formatCode="General">
                  <c:v>0.97263532900000005</c:v>
                </c:pt>
                <c:pt idx="4992" formatCode="General">
                  <c:v>0.97263657999999997</c:v>
                </c:pt>
                <c:pt idx="4993" formatCode="General">
                  <c:v>0.97263777299999998</c:v>
                </c:pt>
                <c:pt idx="4994" formatCode="General">
                  <c:v>0.97263896500000002</c:v>
                </c:pt>
                <c:pt idx="4995" formatCode="General">
                  <c:v>0.97264021599999995</c:v>
                </c:pt>
                <c:pt idx="4996" formatCode="General">
                  <c:v>0.97264140799999999</c:v>
                </c:pt>
                <c:pt idx="4997" formatCode="General">
                  <c:v>0.97264265999999999</c:v>
                </c:pt>
                <c:pt idx="4998" formatCode="General">
                  <c:v>0.97264385200000003</c:v>
                </c:pt>
                <c:pt idx="4999" formatCode="General">
                  <c:v>0.97264510400000004</c:v>
                </c:pt>
                <c:pt idx="5000" formatCode="General">
                  <c:v>0.97264629599999997</c:v>
                </c:pt>
                <c:pt idx="5001" formatCode="General">
                  <c:v>0.972647488</c:v>
                </c:pt>
                <c:pt idx="5002" formatCode="General">
                  <c:v>0.97264874000000001</c:v>
                </c:pt>
                <c:pt idx="5003" formatCode="General">
                  <c:v>0.97264993200000005</c:v>
                </c:pt>
                <c:pt idx="5004" formatCode="General">
                  <c:v>0.97265118399999995</c:v>
                </c:pt>
                <c:pt idx="5005" formatCode="General">
                  <c:v>0.97265243499999998</c:v>
                </c:pt>
                <c:pt idx="5006" formatCode="General">
                  <c:v>0.97265362700000002</c:v>
                </c:pt>
                <c:pt idx="5007" formatCode="General">
                  <c:v>0.97265487900000003</c:v>
                </c:pt>
                <c:pt idx="5008" formatCode="General">
                  <c:v>0.97265607099999996</c:v>
                </c:pt>
                <c:pt idx="5009" formatCode="General">
                  <c:v>0.97265732299999996</c:v>
                </c:pt>
                <c:pt idx="5010" formatCode="General">
                  <c:v>0.972658515</c:v>
                </c:pt>
                <c:pt idx="5011" formatCode="General">
                  <c:v>0.97265976700000001</c:v>
                </c:pt>
                <c:pt idx="5012" formatCode="General">
                  <c:v>0.97266101800000004</c:v>
                </c:pt>
                <c:pt idx="5013" formatCode="General">
                  <c:v>0.97266220999999997</c:v>
                </c:pt>
                <c:pt idx="5014" formatCode="General">
                  <c:v>0.97266346199999998</c:v>
                </c:pt>
                <c:pt idx="5015" formatCode="General">
                  <c:v>0.97266465400000002</c:v>
                </c:pt>
                <c:pt idx="5016" formatCode="General">
                  <c:v>0.97266590600000002</c:v>
                </c:pt>
                <c:pt idx="5017" formatCode="General">
                  <c:v>0.97266715800000003</c:v>
                </c:pt>
                <c:pt idx="5018" formatCode="General">
                  <c:v>0.97266834999999996</c:v>
                </c:pt>
                <c:pt idx="5019" formatCode="General">
                  <c:v>0.97266960099999999</c:v>
                </c:pt>
                <c:pt idx="5020" formatCode="General">
                  <c:v>0.972670853</c:v>
                </c:pt>
                <c:pt idx="5021" formatCode="General">
                  <c:v>0.97267204500000004</c:v>
                </c:pt>
                <c:pt idx="5022" formatCode="General">
                  <c:v>0.97267329700000005</c:v>
                </c:pt>
                <c:pt idx="5023" formatCode="General">
                  <c:v>0.97267454900000005</c:v>
                </c:pt>
                <c:pt idx="5024" formatCode="General">
                  <c:v>0.97267574099999998</c:v>
                </c:pt>
                <c:pt idx="5025" formatCode="General">
                  <c:v>0.97267699200000002</c:v>
                </c:pt>
                <c:pt idx="5026" formatCode="General">
                  <c:v>0.97267824400000003</c:v>
                </c:pt>
                <c:pt idx="5027" formatCode="General">
                  <c:v>0.97267943599999995</c:v>
                </c:pt>
                <c:pt idx="5028" formatCode="General">
                  <c:v>0.97268068799999996</c:v>
                </c:pt>
                <c:pt idx="5029" formatCode="General">
                  <c:v>0.97268188</c:v>
                </c:pt>
                <c:pt idx="5030" formatCode="General">
                  <c:v>0.97268313200000001</c:v>
                </c:pt>
                <c:pt idx="5031" formatCode="General">
                  <c:v>0.97268438300000004</c:v>
                </c:pt>
                <c:pt idx="5032" formatCode="General">
                  <c:v>0.97268557499999997</c:v>
                </c:pt>
                <c:pt idx="5033" formatCode="General">
                  <c:v>0.97268682699999998</c:v>
                </c:pt>
                <c:pt idx="5034" formatCode="General">
                  <c:v>0.97268801900000001</c:v>
                </c:pt>
                <c:pt idx="5035" formatCode="General">
                  <c:v>0.97268927100000002</c:v>
                </c:pt>
                <c:pt idx="5036" formatCode="General">
                  <c:v>0.97269046299999995</c:v>
                </c:pt>
                <c:pt idx="5037" formatCode="General">
                  <c:v>0.97269171499999996</c:v>
                </c:pt>
                <c:pt idx="5038" formatCode="General">
                  <c:v>0.972692907</c:v>
                </c:pt>
                <c:pt idx="5039" formatCode="General">
                  <c:v>0.972694159</c:v>
                </c:pt>
                <c:pt idx="5040" formatCode="General">
                  <c:v>0.97269535100000004</c:v>
                </c:pt>
                <c:pt idx="5041" formatCode="General">
                  <c:v>0.97269660199999997</c:v>
                </c:pt>
                <c:pt idx="5042" formatCode="General">
                  <c:v>0.972697794</c:v>
                </c:pt>
                <c:pt idx="5043" formatCode="General">
                  <c:v>0.97269904600000001</c:v>
                </c:pt>
                <c:pt idx="5044" formatCode="General">
                  <c:v>0.97270023800000005</c:v>
                </c:pt>
                <c:pt idx="5045" formatCode="General">
                  <c:v>0.97270142999999998</c:v>
                </c:pt>
                <c:pt idx="5046" formatCode="General">
                  <c:v>0.97270268199999999</c:v>
                </c:pt>
                <c:pt idx="5047" formatCode="General">
                  <c:v>0.97270387400000002</c:v>
                </c:pt>
                <c:pt idx="5048" formatCode="General">
                  <c:v>0.97270506599999995</c:v>
                </c:pt>
                <c:pt idx="5049" formatCode="General">
                  <c:v>0.97270625799999999</c:v>
                </c:pt>
                <c:pt idx="5050" formatCode="General">
                  <c:v>0.97270751</c:v>
                </c:pt>
                <c:pt idx="5051" formatCode="General">
                  <c:v>0.97270870200000004</c:v>
                </c:pt>
                <c:pt idx="5052" formatCode="General">
                  <c:v>0.97270989399999996</c:v>
                </c:pt>
                <c:pt idx="5053" formatCode="General">
                  <c:v>0.972711086</c:v>
                </c:pt>
                <c:pt idx="5054" formatCode="General">
                  <c:v>0.97271227800000004</c:v>
                </c:pt>
                <c:pt idx="5055" formatCode="General">
                  <c:v>0.97271346999999997</c:v>
                </c:pt>
                <c:pt idx="5056" formatCode="General">
                  <c:v>0.97271466299999998</c:v>
                </c:pt>
                <c:pt idx="5057" formatCode="General">
                  <c:v>0.97271585500000002</c:v>
                </c:pt>
                <c:pt idx="5058" formatCode="General">
                  <c:v>0.97271704699999995</c:v>
                </c:pt>
                <c:pt idx="5059" formatCode="General">
                  <c:v>0.97271823899999998</c:v>
                </c:pt>
                <c:pt idx="5060" formatCode="General">
                  <c:v>0.97271943100000002</c:v>
                </c:pt>
                <c:pt idx="5061" formatCode="General">
                  <c:v>0.97272062299999995</c:v>
                </c:pt>
                <c:pt idx="5062" formatCode="General">
                  <c:v>0.97272181499999999</c:v>
                </c:pt>
                <c:pt idx="5063" formatCode="General">
                  <c:v>0.97272300700000003</c:v>
                </c:pt>
                <c:pt idx="5064" formatCode="General">
                  <c:v>0.97272419899999996</c:v>
                </c:pt>
                <c:pt idx="5065" formatCode="General">
                  <c:v>0.972725332</c:v>
                </c:pt>
                <c:pt idx="5066" formatCode="General">
                  <c:v>0.97272652400000004</c:v>
                </c:pt>
                <c:pt idx="5067" formatCode="General">
                  <c:v>0.97272771599999996</c:v>
                </c:pt>
                <c:pt idx="5068" formatCode="General">
                  <c:v>0.972728908</c:v>
                </c:pt>
                <c:pt idx="5069" formatCode="General">
                  <c:v>0.97273004100000005</c:v>
                </c:pt>
                <c:pt idx="5070" formatCode="General">
                  <c:v>0.97273123299999997</c:v>
                </c:pt>
                <c:pt idx="5071" formatCode="General">
                  <c:v>0.97273242500000001</c:v>
                </c:pt>
                <c:pt idx="5072" formatCode="General">
                  <c:v>0.97273361700000005</c:v>
                </c:pt>
                <c:pt idx="5073" formatCode="General">
                  <c:v>0.97273474900000001</c:v>
                </c:pt>
                <c:pt idx="5074" formatCode="General">
                  <c:v>0.97273594100000005</c:v>
                </c:pt>
                <c:pt idx="5075" formatCode="General">
                  <c:v>0.97273707399999998</c:v>
                </c:pt>
                <c:pt idx="5076" formatCode="General">
                  <c:v>0.97273826600000002</c:v>
                </c:pt>
                <c:pt idx="5077" formatCode="General">
                  <c:v>0.97273945799999995</c:v>
                </c:pt>
                <c:pt idx="5078" formatCode="General">
                  <c:v>0.97274059099999999</c:v>
                </c:pt>
                <c:pt idx="5079" formatCode="General">
                  <c:v>0.97274178300000003</c:v>
                </c:pt>
                <c:pt idx="5080" formatCode="General">
                  <c:v>0.97274291499999999</c:v>
                </c:pt>
                <c:pt idx="5081" formatCode="General">
                  <c:v>0.97274410700000002</c:v>
                </c:pt>
                <c:pt idx="5082" formatCode="General">
                  <c:v>0.97274523999999996</c:v>
                </c:pt>
                <c:pt idx="5083" formatCode="General">
                  <c:v>0.97274643199999999</c:v>
                </c:pt>
                <c:pt idx="5084" formatCode="General">
                  <c:v>0.97274756399999995</c:v>
                </c:pt>
                <c:pt idx="5085" formatCode="General">
                  <c:v>0.972748697</c:v>
                </c:pt>
                <c:pt idx="5086" formatCode="General">
                  <c:v>0.97274988900000003</c:v>
                </c:pt>
                <c:pt idx="5087" formatCode="General">
                  <c:v>0.97275102099999999</c:v>
                </c:pt>
                <c:pt idx="5088" formatCode="General">
                  <c:v>0.97275221300000003</c:v>
                </c:pt>
                <c:pt idx="5089" formatCode="General">
                  <c:v>0.97275334599999996</c:v>
                </c:pt>
                <c:pt idx="5090" formatCode="General">
                  <c:v>0.97275447800000003</c:v>
                </c:pt>
                <c:pt idx="5091" formatCode="General">
                  <c:v>0.97275567100000004</c:v>
                </c:pt>
                <c:pt idx="5092" formatCode="General">
                  <c:v>0.972756803</c:v>
                </c:pt>
                <c:pt idx="5093" formatCode="General">
                  <c:v>0.97275799500000004</c:v>
                </c:pt>
                <c:pt idx="5094" formatCode="General">
                  <c:v>0.97275912799999997</c:v>
                </c:pt>
                <c:pt idx="5095" formatCode="General">
                  <c:v>0.97276026000000004</c:v>
                </c:pt>
                <c:pt idx="5096" formatCode="General">
                  <c:v>0.97276139299999997</c:v>
                </c:pt>
                <c:pt idx="5097" formatCode="General">
                  <c:v>0.97276258500000001</c:v>
                </c:pt>
                <c:pt idx="5098" formatCode="General">
                  <c:v>0.97276371699999997</c:v>
                </c:pt>
                <c:pt idx="5099" formatCode="General">
                  <c:v>0.97276485000000001</c:v>
                </c:pt>
                <c:pt idx="5100" formatCode="General">
                  <c:v>0.97276598199999997</c:v>
                </c:pt>
                <c:pt idx="5101" formatCode="General">
                  <c:v>0.97276717400000001</c:v>
                </c:pt>
                <c:pt idx="5102" formatCode="General">
                  <c:v>0.97276830700000005</c:v>
                </c:pt>
                <c:pt idx="5103" formatCode="General">
                  <c:v>0.97276943900000001</c:v>
                </c:pt>
                <c:pt idx="5104" formatCode="General">
                  <c:v>0.97277057199999994</c:v>
                </c:pt>
                <c:pt idx="5105" formatCode="General">
                  <c:v>0.97277170400000001</c:v>
                </c:pt>
                <c:pt idx="5106" formatCode="General">
                  <c:v>0.97277283699999995</c:v>
                </c:pt>
                <c:pt idx="5107" formatCode="General">
                  <c:v>0.97277396900000002</c:v>
                </c:pt>
                <c:pt idx="5108" formatCode="General">
                  <c:v>0.97277516100000005</c:v>
                </c:pt>
                <c:pt idx="5109" formatCode="General">
                  <c:v>0.97277629399999999</c:v>
                </c:pt>
                <c:pt idx="5110" formatCode="General">
                  <c:v>0.97277742599999995</c:v>
                </c:pt>
                <c:pt idx="5111" formatCode="General">
                  <c:v>0.97277855899999999</c:v>
                </c:pt>
                <c:pt idx="5112" formatCode="General">
                  <c:v>0.97277969099999995</c:v>
                </c:pt>
                <c:pt idx="5113" formatCode="General">
                  <c:v>0.97278082399999999</c:v>
                </c:pt>
                <c:pt idx="5114" formatCode="General">
                  <c:v>0.97278189699999995</c:v>
                </c:pt>
                <c:pt idx="5115" formatCode="General">
                  <c:v>0.97278302900000002</c:v>
                </c:pt>
                <c:pt idx="5116" formatCode="General">
                  <c:v>0.97278416199999995</c:v>
                </c:pt>
                <c:pt idx="5117" formatCode="General">
                  <c:v>0.97278529400000002</c:v>
                </c:pt>
                <c:pt idx="5118" formatCode="General">
                  <c:v>0.97278642699999995</c:v>
                </c:pt>
                <c:pt idx="5119" formatCode="General">
                  <c:v>0.97278755900000002</c:v>
                </c:pt>
                <c:pt idx="5120" formatCode="General">
                  <c:v>0.97278869199999995</c:v>
                </c:pt>
                <c:pt idx="5121" formatCode="General">
                  <c:v>0.97278976399999995</c:v>
                </c:pt>
                <c:pt idx="5122" formatCode="General">
                  <c:v>0.97279089699999999</c:v>
                </c:pt>
                <c:pt idx="5123" formatCode="General">
                  <c:v>0.97279202899999995</c:v>
                </c:pt>
                <c:pt idx="5124" formatCode="General">
                  <c:v>0.97279310200000002</c:v>
                </c:pt>
                <c:pt idx="5125" formatCode="General">
                  <c:v>0.97279423499999995</c:v>
                </c:pt>
                <c:pt idx="5126" formatCode="General">
                  <c:v>0.97279536700000002</c:v>
                </c:pt>
                <c:pt idx="5127" formatCode="General">
                  <c:v>0.97279643999999998</c:v>
                </c:pt>
                <c:pt idx="5128" formatCode="General">
                  <c:v>0.97279757300000003</c:v>
                </c:pt>
                <c:pt idx="5129" formatCode="General">
                  <c:v>0.97279864500000002</c:v>
                </c:pt>
                <c:pt idx="5130" formatCode="General">
                  <c:v>0.97279977799999995</c:v>
                </c:pt>
                <c:pt idx="5131" formatCode="General">
                  <c:v>0.97280085100000002</c:v>
                </c:pt>
                <c:pt idx="5132" formatCode="General">
                  <c:v>0.97280198299999998</c:v>
                </c:pt>
                <c:pt idx="5133" formatCode="General">
                  <c:v>0.97280305600000005</c:v>
                </c:pt>
                <c:pt idx="5134" formatCode="General">
                  <c:v>0.97280412900000002</c:v>
                </c:pt>
                <c:pt idx="5135" formatCode="General">
                  <c:v>0.97280526199999995</c:v>
                </c:pt>
                <c:pt idx="5136" formatCode="General">
                  <c:v>0.97280633400000005</c:v>
                </c:pt>
                <c:pt idx="5137" formatCode="General">
                  <c:v>0.97280740700000001</c:v>
                </c:pt>
                <c:pt idx="5138" formatCode="General">
                  <c:v>0.97280847999999998</c:v>
                </c:pt>
                <c:pt idx="5139" formatCode="General">
                  <c:v>0.97280955300000005</c:v>
                </c:pt>
                <c:pt idx="5140" formatCode="General">
                  <c:v>0.97281068599999998</c:v>
                </c:pt>
                <c:pt idx="5141" formatCode="General">
                  <c:v>0.97281175900000005</c:v>
                </c:pt>
                <c:pt idx="5142" formatCode="General">
                  <c:v>0.97281283100000004</c:v>
                </c:pt>
                <c:pt idx="5143" formatCode="General">
                  <c:v>0.97281390400000001</c:v>
                </c:pt>
                <c:pt idx="5144" formatCode="General">
                  <c:v>0.97281497699999997</c:v>
                </c:pt>
                <c:pt idx="5145" formatCode="General">
                  <c:v>0.97281605000000004</c:v>
                </c:pt>
                <c:pt idx="5146" formatCode="General">
                  <c:v>0.97281712300000001</c:v>
                </c:pt>
                <c:pt idx="5147" formatCode="General">
                  <c:v>0.972818136</c:v>
                </c:pt>
                <c:pt idx="5148" formatCode="General">
                  <c:v>0.97281920899999996</c:v>
                </c:pt>
                <c:pt idx="5149" formatCode="General">
                  <c:v>0.97282028200000004</c:v>
                </c:pt>
                <c:pt idx="5150" formatCode="General">
                  <c:v>0.972821355</c:v>
                </c:pt>
                <c:pt idx="5151" formatCode="General">
                  <c:v>0.97282242799999996</c:v>
                </c:pt>
                <c:pt idx="5152" formatCode="General">
                  <c:v>0.97282344099999996</c:v>
                </c:pt>
                <c:pt idx="5153" formatCode="General">
                  <c:v>0.97282451400000003</c:v>
                </c:pt>
                <c:pt idx="5154" formatCode="General">
                  <c:v>0.97282558699999999</c:v>
                </c:pt>
                <c:pt idx="5155" formatCode="General">
                  <c:v>0.97282659999999999</c:v>
                </c:pt>
                <c:pt idx="5156" formatCode="General">
                  <c:v>0.97282767299999995</c:v>
                </c:pt>
                <c:pt idx="5157" formatCode="General">
                  <c:v>0.97282868600000005</c:v>
                </c:pt>
                <c:pt idx="5158" formatCode="General">
                  <c:v>0.97282975900000002</c:v>
                </c:pt>
                <c:pt idx="5159" formatCode="General">
                  <c:v>0.97283077200000001</c:v>
                </c:pt>
                <c:pt idx="5160" formatCode="General">
                  <c:v>0.97283178599999998</c:v>
                </c:pt>
                <c:pt idx="5161" formatCode="General">
                  <c:v>0.97283285900000005</c:v>
                </c:pt>
                <c:pt idx="5162" formatCode="General">
                  <c:v>0.97283387200000004</c:v>
                </c:pt>
                <c:pt idx="5163" formatCode="General">
                  <c:v>0.97283488500000004</c:v>
                </c:pt>
                <c:pt idx="5164" formatCode="General">
                  <c:v>0.972835958</c:v>
                </c:pt>
                <c:pt idx="5165" formatCode="General">
                  <c:v>0.97283697099999999</c:v>
                </c:pt>
                <c:pt idx="5166" formatCode="General">
                  <c:v>0.97283798499999996</c:v>
                </c:pt>
                <c:pt idx="5167" formatCode="General">
                  <c:v>0.97283899799999995</c:v>
                </c:pt>
                <c:pt idx="5168" formatCode="General">
                  <c:v>0.97284001099999995</c:v>
                </c:pt>
                <c:pt idx="5169" formatCode="General">
                  <c:v>0.97284102400000005</c:v>
                </c:pt>
                <c:pt idx="5170" formatCode="General">
                  <c:v>0.97284203800000002</c:v>
                </c:pt>
                <c:pt idx="5171" formatCode="General">
                  <c:v>0.97284305100000001</c:v>
                </c:pt>
                <c:pt idx="5172" formatCode="General">
                  <c:v>0.97284406400000001</c:v>
                </c:pt>
                <c:pt idx="5173" formatCode="General">
                  <c:v>0.97284507799999997</c:v>
                </c:pt>
                <c:pt idx="5174" formatCode="General">
                  <c:v>0.97284609099999997</c:v>
                </c:pt>
                <c:pt idx="5175" formatCode="General">
                  <c:v>0.97284710399999996</c:v>
                </c:pt>
                <c:pt idx="5176" formatCode="General">
                  <c:v>0.97284805799999996</c:v>
                </c:pt>
                <c:pt idx="5177" formatCode="General">
                  <c:v>0.97284907099999995</c:v>
                </c:pt>
                <c:pt idx="5178" formatCode="General">
                  <c:v>0.97285008399999995</c:v>
                </c:pt>
                <c:pt idx="5179" formatCode="General">
                  <c:v>0.97285103799999995</c:v>
                </c:pt>
                <c:pt idx="5180" formatCode="General">
                  <c:v>0.97285205100000005</c:v>
                </c:pt>
                <c:pt idx="5181" formatCode="General">
                  <c:v>0.97285306500000002</c:v>
                </c:pt>
                <c:pt idx="5182" formatCode="General">
                  <c:v>0.97285401800000004</c:v>
                </c:pt>
                <c:pt idx="5183" formatCode="General">
                  <c:v>0.97285503100000004</c:v>
                </c:pt>
                <c:pt idx="5184" formatCode="General">
                  <c:v>0.97285598500000003</c:v>
                </c:pt>
                <c:pt idx="5185" formatCode="General">
                  <c:v>0.97285699800000003</c:v>
                </c:pt>
                <c:pt idx="5186" formatCode="General">
                  <c:v>0.97285795200000003</c:v>
                </c:pt>
                <c:pt idx="5187" formatCode="General">
                  <c:v>0.97285890600000002</c:v>
                </c:pt>
                <c:pt idx="5188" formatCode="General">
                  <c:v>0.97285991900000002</c:v>
                </c:pt>
                <c:pt idx="5189" formatCode="General">
                  <c:v>0.97286087300000001</c:v>
                </c:pt>
                <c:pt idx="5190" formatCode="General">
                  <c:v>0.97286182600000004</c:v>
                </c:pt>
                <c:pt idx="5191" formatCode="General">
                  <c:v>0.97286278000000004</c:v>
                </c:pt>
                <c:pt idx="5192" formatCode="General">
                  <c:v>0.97286379300000003</c:v>
                </c:pt>
                <c:pt idx="5193" formatCode="General">
                  <c:v>0.97286474700000003</c:v>
                </c:pt>
                <c:pt idx="5194" formatCode="General">
                  <c:v>0.97286570100000003</c:v>
                </c:pt>
                <c:pt idx="5195" formatCode="General">
                  <c:v>0.97286665400000005</c:v>
                </c:pt>
                <c:pt idx="5196" formatCode="General">
                  <c:v>0.97286760800000005</c:v>
                </c:pt>
                <c:pt idx="5197" formatCode="General">
                  <c:v>0.97286856200000005</c:v>
                </c:pt>
                <c:pt idx="5198" formatCode="General">
                  <c:v>0.97286951499999996</c:v>
                </c:pt>
                <c:pt idx="5199" formatCode="General">
                  <c:v>0.97287046899999996</c:v>
                </c:pt>
                <c:pt idx="5200" formatCode="General">
                  <c:v>0.97287142299999996</c:v>
                </c:pt>
                <c:pt idx="5201" formatCode="General">
                  <c:v>0.97287231699999999</c:v>
                </c:pt>
                <c:pt idx="5202" formatCode="General">
                  <c:v>0.97287327099999998</c:v>
                </c:pt>
                <c:pt idx="5203" formatCode="General">
                  <c:v>0.97287422400000001</c:v>
                </c:pt>
                <c:pt idx="5204" formatCode="General">
                  <c:v>0.97287517800000001</c:v>
                </c:pt>
                <c:pt idx="5205" formatCode="General">
                  <c:v>0.97287607200000004</c:v>
                </c:pt>
                <c:pt idx="5206" formatCode="General">
                  <c:v>0.97287702600000003</c:v>
                </c:pt>
                <c:pt idx="5207" formatCode="General">
                  <c:v>0.97287797899999995</c:v>
                </c:pt>
                <c:pt idx="5208" formatCode="General">
                  <c:v>0.97287887299999998</c:v>
                </c:pt>
                <c:pt idx="5209" formatCode="General">
                  <c:v>0.97287982699999997</c:v>
                </c:pt>
                <c:pt idx="5210" formatCode="General">
                  <c:v>0.972880721</c:v>
                </c:pt>
                <c:pt idx="5211" formatCode="General">
                  <c:v>0.972881675</c:v>
                </c:pt>
                <c:pt idx="5212" formatCode="General">
                  <c:v>0.97288256900000003</c:v>
                </c:pt>
                <c:pt idx="5213" formatCode="General">
                  <c:v>0.97288352300000003</c:v>
                </c:pt>
                <c:pt idx="5214" formatCode="General">
                  <c:v>0.97288441699999995</c:v>
                </c:pt>
                <c:pt idx="5215" formatCode="General">
                  <c:v>0.97288536999999997</c:v>
                </c:pt>
                <c:pt idx="5216" formatCode="General">
                  <c:v>0.972886264</c:v>
                </c:pt>
                <c:pt idx="5217" formatCode="General">
                  <c:v>0.97288715800000003</c:v>
                </c:pt>
                <c:pt idx="5218" formatCode="General">
                  <c:v>0.97288805199999995</c:v>
                </c:pt>
                <c:pt idx="5219" formatCode="General">
                  <c:v>0.97288900599999995</c:v>
                </c:pt>
                <c:pt idx="5220" formatCode="General">
                  <c:v>0.97288989999999997</c:v>
                </c:pt>
                <c:pt idx="5221" formatCode="General">
                  <c:v>0.972890794</c:v>
                </c:pt>
                <c:pt idx="5222" formatCode="General">
                  <c:v>0.97289168800000003</c:v>
                </c:pt>
                <c:pt idx="5223" formatCode="General">
                  <c:v>0.97289258199999995</c:v>
                </c:pt>
                <c:pt idx="5224" formatCode="General">
                  <c:v>0.97289347599999998</c:v>
                </c:pt>
                <c:pt idx="5225" formatCode="General">
                  <c:v>0.97289437099999998</c:v>
                </c:pt>
                <c:pt idx="5226" formatCode="General">
                  <c:v>0.97289526500000001</c:v>
                </c:pt>
                <c:pt idx="5227" formatCode="General">
                  <c:v>0.97289615900000004</c:v>
                </c:pt>
                <c:pt idx="5228" formatCode="General">
                  <c:v>0.97289705299999996</c:v>
                </c:pt>
                <c:pt idx="5229" formatCode="General">
                  <c:v>0.97289794699999999</c:v>
                </c:pt>
                <c:pt idx="5230" formatCode="General">
                  <c:v>0.97289884100000001</c:v>
                </c:pt>
                <c:pt idx="5231" formatCode="General">
                  <c:v>0.97289973500000004</c:v>
                </c:pt>
                <c:pt idx="5232" formatCode="General">
                  <c:v>0.97290062899999996</c:v>
                </c:pt>
                <c:pt idx="5233" formatCode="General">
                  <c:v>0.97290146399999999</c:v>
                </c:pt>
                <c:pt idx="5234" formatCode="General">
                  <c:v>0.97290235800000002</c:v>
                </c:pt>
                <c:pt idx="5235" formatCode="General">
                  <c:v>0.97290325200000005</c:v>
                </c:pt>
                <c:pt idx="5236" formatCode="General">
                  <c:v>0.97290414599999997</c:v>
                </c:pt>
                <c:pt idx="5237" formatCode="General">
                  <c:v>0.97290498000000003</c:v>
                </c:pt>
                <c:pt idx="5238" formatCode="General">
                  <c:v>0.97290587399999995</c:v>
                </c:pt>
                <c:pt idx="5239" formatCode="General">
                  <c:v>0.97290670899999998</c:v>
                </c:pt>
                <c:pt idx="5240" formatCode="General">
                  <c:v>0.97290760300000001</c:v>
                </c:pt>
                <c:pt idx="5241" formatCode="General">
                  <c:v>0.97290843699999996</c:v>
                </c:pt>
                <c:pt idx="5242" formatCode="General">
                  <c:v>0.97290933099999999</c:v>
                </c:pt>
                <c:pt idx="5243" formatCode="General">
                  <c:v>0.97291016600000002</c:v>
                </c:pt>
                <c:pt idx="5244" formatCode="General">
                  <c:v>0.97291099999999997</c:v>
                </c:pt>
                <c:pt idx="5245" formatCode="General">
                  <c:v>0.972911894</c:v>
                </c:pt>
                <c:pt idx="5246" formatCode="General">
                  <c:v>0.97291272900000003</c:v>
                </c:pt>
                <c:pt idx="5247" formatCode="General">
                  <c:v>0.97291356299999998</c:v>
                </c:pt>
                <c:pt idx="5248" formatCode="General">
                  <c:v>0.97291439800000001</c:v>
                </c:pt>
                <c:pt idx="5249" formatCode="General">
                  <c:v>0.97291529200000004</c:v>
                </c:pt>
                <c:pt idx="5250" formatCode="General">
                  <c:v>0.97291612599999999</c:v>
                </c:pt>
                <c:pt idx="5251" formatCode="General">
                  <c:v>0.97291696100000002</c:v>
                </c:pt>
                <c:pt idx="5252" formatCode="General">
                  <c:v>0.97291779499999997</c:v>
                </c:pt>
                <c:pt idx="5253" formatCode="General">
                  <c:v>0.97291863000000001</c:v>
                </c:pt>
                <c:pt idx="5254" formatCode="General">
                  <c:v>0.97291946399999996</c:v>
                </c:pt>
                <c:pt idx="5255" formatCode="General">
                  <c:v>0.97292029899999999</c:v>
                </c:pt>
                <c:pt idx="5256" formatCode="General">
                  <c:v>0.97292107299999997</c:v>
                </c:pt>
                <c:pt idx="5257" formatCode="General">
                  <c:v>0.972921908</c:v>
                </c:pt>
                <c:pt idx="5258" formatCode="General">
                  <c:v>0.97292274199999995</c:v>
                </c:pt>
                <c:pt idx="5259" formatCode="General">
                  <c:v>0.97292357699999998</c:v>
                </c:pt>
                <c:pt idx="5260" formatCode="General">
                  <c:v>0.97292435200000005</c:v>
                </c:pt>
                <c:pt idx="5261" formatCode="General">
                  <c:v>0.972925186</c:v>
                </c:pt>
                <c:pt idx="5262" formatCode="General">
                  <c:v>0.97292602100000003</c:v>
                </c:pt>
                <c:pt idx="5263" formatCode="General">
                  <c:v>0.97292679500000001</c:v>
                </c:pt>
                <c:pt idx="5264" formatCode="General">
                  <c:v>0.97292763000000004</c:v>
                </c:pt>
                <c:pt idx="5265" formatCode="General">
                  <c:v>0.972928405</c:v>
                </c:pt>
                <c:pt idx="5266" formatCode="General">
                  <c:v>0.97292923899999995</c:v>
                </c:pt>
                <c:pt idx="5267" formatCode="General">
                  <c:v>0.97293001400000001</c:v>
                </c:pt>
                <c:pt idx="5268" formatCode="General">
                  <c:v>0.97293078899999996</c:v>
                </c:pt>
                <c:pt idx="5269" formatCode="General">
                  <c:v>0.97293162300000002</c:v>
                </c:pt>
                <c:pt idx="5270" formatCode="General">
                  <c:v>0.97293239799999998</c:v>
                </c:pt>
                <c:pt idx="5271" formatCode="General">
                  <c:v>0.97293317300000004</c:v>
                </c:pt>
                <c:pt idx="5272" formatCode="General">
                  <c:v>0.97293394799999999</c:v>
                </c:pt>
                <c:pt idx="5273" formatCode="General">
                  <c:v>0.97293472299999995</c:v>
                </c:pt>
                <c:pt idx="5274" formatCode="General">
                  <c:v>0.97293549800000001</c:v>
                </c:pt>
                <c:pt idx="5275" formatCode="General">
                  <c:v>0.97293627299999996</c:v>
                </c:pt>
                <c:pt idx="5276" formatCode="General">
                  <c:v>0.97293704700000005</c:v>
                </c:pt>
                <c:pt idx="5277" formatCode="General">
                  <c:v>0.97293782200000001</c:v>
                </c:pt>
                <c:pt idx="5278" formatCode="General">
                  <c:v>0.97293859699999996</c:v>
                </c:pt>
                <c:pt idx="5279" formatCode="General">
                  <c:v>0.97293937200000002</c:v>
                </c:pt>
                <c:pt idx="5280" formatCode="General">
                  <c:v>0.97294014699999998</c:v>
                </c:pt>
                <c:pt idx="5281" formatCode="General">
                  <c:v>0.97294092200000004</c:v>
                </c:pt>
                <c:pt idx="5282" formatCode="General">
                  <c:v>0.97294163700000003</c:v>
                </c:pt>
                <c:pt idx="5283" formatCode="General">
                  <c:v>0.97294241199999998</c:v>
                </c:pt>
                <c:pt idx="5284" formatCode="General">
                  <c:v>0.97294318700000004</c:v>
                </c:pt>
                <c:pt idx="5285" formatCode="General">
                  <c:v>0.97294390200000003</c:v>
                </c:pt>
                <c:pt idx="5286" formatCode="General">
                  <c:v>0.97294467699999998</c:v>
                </c:pt>
                <c:pt idx="5287" formatCode="General">
                  <c:v>0.97294539199999996</c:v>
                </c:pt>
                <c:pt idx="5288" formatCode="General">
                  <c:v>0.97294616700000003</c:v>
                </c:pt>
                <c:pt idx="5289" formatCode="General">
                  <c:v>0.97294688200000001</c:v>
                </c:pt>
                <c:pt idx="5290" formatCode="General">
                  <c:v>0.97294765699999997</c:v>
                </c:pt>
                <c:pt idx="5291" formatCode="General">
                  <c:v>0.97294837199999995</c:v>
                </c:pt>
                <c:pt idx="5292" formatCode="General">
                  <c:v>0.97294914700000001</c:v>
                </c:pt>
                <c:pt idx="5293" formatCode="General">
                  <c:v>0.972949862</c:v>
                </c:pt>
                <c:pt idx="5294" formatCode="General">
                  <c:v>0.97295057799999995</c:v>
                </c:pt>
                <c:pt idx="5295" formatCode="General">
                  <c:v>0.97295129300000005</c:v>
                </c:pt>
                <c:pt idx="5296" formatCode="General">
                  <c:v>0.972952068</c:v>
                </c:pt>
                <c:pt idx="5297" formatCode="General">
                  <c:v>0.97295278299999999</c:v>
                </c:pt>
                <c:pt idx="5298" formatCode="General">
                  <c:v>0.97295349799999997</c:v>
                </c:pt>
                <c:pt idx="5299" formatCode="General">
                  <c:v>0.97295421400000004</c:v>
                </c:pt>
                <c:pt idx="5300" formatCode="General">
                  <c:v>0.97295492900000002</c:v>
                </c:pt>
                <c:pt idx="5301" formatCode="General">
                  <c:v>0.97295564400000001</c:v>
                </c:pt>
                <c:pt idx="5302" formatCode="General">
                  <c:v>0.97295635899999999</c:v>
                </c:pt>
                <c:pt idx="5303" formatCode="General">
                  <c:v>0.97295707499999995</c:v>
                </c:pt>
                <c:pt idx="5304" formatCode="General">
                  <c:v>0.97295779000000004</c:v>
                </c:pt>
                <c:pt idx="5305" formatCode="General">
                  <c:v>0.97295850500000003</c:v>
                </c:pt>
                <c:pt idx="5306" formatCode="General">
                  <c:v>0.97295922000000001</c:v>
                </c:pt>
                <c:pt idx="5307" formatCode="General">
                  <c:v>0.97295993599999997</c:v>
                </c:pt>
                <c:pt idx="5308" formatCode="General">
                  <c:v>0.97296065099999995</c:v>
                </c:pt>
                <c:pt idx="5309" formatCode="General">
                  <c:v>0.97296136600000005</c:v>
                </c:pt>
                <c:pt idx="5310" formatCode="General">
                  <c:v>0.97296202200000004</c:v>
                </c:pt>
                <c:pt idx="5311" formatCode="General">
                  <c:v>0.97296273700000002</c:v>
                </c:pt>
                <c:pt idx="5312" formatCode="General">
                  <c:v>0.97296345200000001</c:v>
                </c:pt>
                <c:pt idx="5313" formatCode="General">
                  <c:v>0.97296416799999996</c:v>
                </c:pt>
                <c:pt idx="5314" formatCode="General">
                  <c:v>0.97296482299999998</c:v>
                </c:pt>
                <c:pt idx="5315" formatCode="General">
                  <c:v>0.97296553900000005</c:v>
                </c:pt>
                <c:pt idx="5316" formatCode="General">
                  <c:v>0.97296625400000003</c:v>
                </c:pt>
                <c:pt idx="5317" formatCode="General">
                  <c:v>0.97296690900000005</c:v>
                </c:pt>
                <c:pt idx="5318" formatCode="General">
                  <c:v>0.972967625</c:v>
                </c:pt>
                <c:pt idx="5319" formatCode="General">
                  <c:v>0.97296828000000002</c:v>
                </c:pt>
                <c:pt idx="5320" formatCode="General">
                  <c:v>0.97296899599999997</c:v>
                </c:pt>
                <c:pt idx="5321" formatCode="General">
                  <c:v>0.97296965099999999</c:v>
                </c:pt>
                <c:pt idx="5322" formatCode="General">
                  <c:v>0.97297036599999998</c:v>
                </c:pt>
                <c:pt idx="5323" formatCode="General">
                  <c:v>0.97297102199999996</c:v>
                </c:pt>
                <c:pt idx="5324" formatCode="General">
                  <c:v>0.97297173699999995</c:v>
                </c:pt>
                <c:pt idx="5325" formatCode="General">
                  <c:v>0.97297239300000005</c:v>
                </c:pt>
                <c:pt idx="5326" formatCode="General">
                  <c:v>0.97297304900000003</c:v>
                </c:pt>
                <c:pt idx="5327" formatCode="General">
                  <c:v>0.97297376400000002</c:v>
                </c:pt>
                <c:pt idx="5328" formatCode="General">
                  <c:v>0.97297442000000001</c:v>
                </c:pt>
                <c:pt idx="5329" formatCode="General">
                  <c:v>0.97297507500000002</c:v>
                </c:pt>
                <c:pt idx="5330" formatCode="General">
                  <c:v>0.97297579099999998</c:v>
                </c:pt>
                <c:pt idx="5331" formatCode="General">
                  <c:v>0.97297644599999999</c:v>
                </c:pt>
                <c:pt idx="5332" formatCode="General">
                  <c:v>0.97297710199999998</c:v>
                </c:pt>
                <c:pt idx="5333" formatCode="General">
                  <c:v>0.972977757</c:v>
                </c:pt>
                <c:pt idx="5334" formatCode="General">
                  <c:v>0.97297841299999999</c:v>
                </c:pt>
                <c:pt idx="5335" formatCode="General">
                  <c:v>0.97297906899999997</c:v>
                </c:pt>
                <c:pt idx="5336" formatCode="General">
                  <c:v>0.97297972399999999</c:v>
                </c:pt>
                <c:pt idx="5337" formatCode="General">
                  <c:v>0.97298037999999998</c:v>
                </c:pt>
                <c:pt idx="5338" formatCode="General">
                  <c:v>0.97298103599999997</c:v>
                </c:pt>
                <c:pt idx="5339" formatCode="General">
                  <c:v>0.97298169099999998</c:v>
                </c:pt>
                <c:pt idx="5340" formatCode="General">
                  <c:v>0.97298234699999997</c:v>
                </c:pt>
                <c:pt idx="5341" formatCode="General">
                  <c:v>0.97298300299999996</c:v>
                </c:pt>
                <c:pt idx="5342" formatCode="General">
                  <c:v>0.97298365799999997</c:v>
                </c:pt>
                <c:pt idx="5343" formatCode="General">
                  <c:v>0.97298431399999996</c:v>
                </c:pt>
                <c:pt idx="5344" formatCode="General">
                  <c:v>0.97298496999999995</c:v>
                </c:pt>
                <c:pt idx="5345" formatCode="General">
                  <c:v>0.97298556599999997</c:v>
                </c:pt>
                <c:pt idx="5346" formatCode="General">
                  <c:v>0.97298622099999998</c:v>
                </c:pt>
                <c:pt idx="5347" formatCode="General">
                  <c:v>0.97298687699999997</c:v>
                </c:pt>
                <c:pt idx="5348" formatCode="General">
                  <c:v>0.97298747299999999</c:v>
                </c:pt>
                <c:pt idx="5349" formatCode="General">
                  <c:v>0.97298812899999998</c:v>
                </c:pt>
                <c:pt idx="5350" formatCode="General">
                  <c:v>0.972988784</c:v>
                </c:pt>
                <c:pt idx="5351" formatCode="General">
                  <c:v>0.97298938000000001</c:v>
                </c:pt>
                <c:pt idx="5352" formatCode="General">
                  <c:v>0.972990036</c:v>
                </c:pt>
                <c:pt idx="5353" formatCode="General">
                  <c:v>0.97299063200000002</c:v>
                </c:pt>
                <c:pt idx="5354" formatCode="General">
                  <c:v>0.97299128800000001</c:v>
                </c:pt>
                <c:pt idx="5355" formatCode="General">
                  <c:v>0.97299188400000003</c:v>
                </c:pt>
                <c:pt idx="5356" formatCode="General">
                  <c:v>0.97299253900000005</c:v>
                </c:pt>
                <c:pt idx="5357" formatCode="General">
                  <c:v>0.97299313499999995</c:v>
                </c:pt>
                <c:pt idx="5358" formatCode="General">
                  <c:v>0.97299379100000005</c:v>
                </c:pt>
                <c:pt idx="5359" formatCode="General">
                  <c:v>0.97299438699999996</c:v>
                </c:pt>
                <c:pt idx="5360" formatCode="General">
                  <c:v>0.97299498299999998</c:v>
                </c:pt>
                <c:pt idx="5361" formatCode="General">
                  <c:v>0.972995579</c:v>
                </c:pt>
                <c:pt idx="5362" formatCode="General">
                  <c:v>0.97299623499999999</c:v>
                </c:pt>
                <c:pt idx="5363" formatCode="General">
                  <c:v>0.97299683100000001</c:v>
                </c:pt>
                <c:pt idx="5364" formatCode="General">
                  <c:v>0.97299742700000003</c:v>
                </c:pt>
                <c:pt idx="5365" formatCode="General">
                  <c:v>0.97299802300000005</c:v>
                </c:pt>
                <c:pt idx="5366" formatCode="General">
                  <c:v>0.97299861899999995</c:v>
                </c:pt>
                <c:pt idx="5367" formatCode="General">
                  <c:v>0.97299921499999997</c:v>
                </c:pt>
                <c:pt idx="5368" formatCode="General">
                  <c:v>0.97299981099999999</c:v>
                </c:pt>
                <c:pt idx="5369" formatCode="General">
                  <c:v>0.97300040700000001</c:v>
                </c:pt>
                <c:pt idx="5370" formatCode="General">
                  <c:v>0.97300100300000003</c:v>
                </c:pt>
                <c:pt idx="5371" formatCode="General">
                  <c:v>0.97300159900000005</c:v>
                </c:pt>
                <c:pt idx="5372" formatCode="General">
                  <c:v>0.97300219499999996</c:v>
                </c:pt>
                <c:pt idx="5373" formatCode="General">
                  <c:v>0.97300279099999998</c:v>
                </c:pt>
                <c:pt idx="5374" formatCode="General">
                  <c:v>0.973003387</c:v>
                </c:pt>
                <c:pt idx="5375" formatCode="General">
                  <c:v>0.97300398300000002</c:v>
                </c:pt>
                <c:pt idx="5376" formatCode="General">
                  <c:v>0.97300458000000001</c:v>
                </c:pt>
                <c:pt idx="5377" formatCode="General">
                  <c:v>0.97300517600000003</c:v>
                </c:pt>
                <c:pt idx="5378" formatCode="General">
                  <c:v>0.97300571199999997</c:v>
                </c:pt>
                <c:pt idx="5379" formatCode="General">
                  <c:v>0.97300630799999999</c:v>
                </c:pt>
                <c:pt idx="5380" formatCode="General">
                  <c:v>0.97300690400000001</c:v>
                </c:pt>
                <c:pt idx="5381" formatCode="General">
                  <c:v>0.97300750000000003</c:v>
                </c:pt>
                <c:pt idx="5382" formatCode="General">
                  <c:v>0.97300803700000005</c:v>
                </c:pt>
                <c:pt idx="5383" formatCode="General">
                  <c:v>0.97300863299999996</c:v>
                </c:pt>
                <c:pt idx="5384" formatCode="General">
                  <c:v>0.97300916900000001</c:v>
                </c:pt>
                <c:pt idx="5385" formatCode="General">
                  <c:v>0.97300976500000003</c:v>
                </c:pt>
                <c:pt idx="5386" formatCode="General">
                  <c:v>0.97301036100000005</c:v>
                </c:pt>
                <c:pt idx="5387" formatCode="General">
                  <c:v>0.97301089799999996</c:v>
                </c:pt>
                <c:pt idx="5388" formatCode="General">
                  <c:v>0.97301149399999998</c:v>
                </c:pt>
                <c:pt idx="5389" formatCode="General">
                  <c:v>0.97301203000000003</c:v>
                </c:pt>
                <c:pt idx="5390" formatCode="General">
                  <c:v>0.97301262600000005</c:v>
                </c:pt>
                <c:pt idx="5391" formatCode="General">
                  <c:v>0.97301316299999996</c:v>
                </c:pt>
                <c:pt idx="5392" formatCode="General">
                  <c:v>0.97301369900000001</c:v>
                </c:pt>
                <c:pt idx="5393" formatCode="General">
                  <c:v>0.97301429500000003</c:v>
                </c:pt>
                <c:pt idx="5394" formatCode="General">
                  <c:v>0.97301483200000005</c:v>
                </c:pt>
                <c:pt idx="5395" formatCode="General">
                  <c:v>0.97301542799999996</c:v>
                </c:pt>
                <c:pt idx="5396" formatCode="General">
                  <c:v>0.97301596400000001</c:v>
                </c:pt>
                <c:pt idx="5397" formatCode="General">
                  <c:v>0.97301649999999995</c:v>
                </c:pt>
                <c:pt idx="5398" formatCode="General">
                  <c:v>0.97301709700000005</c:v>
                </c:pt>
                <c:pt idx="5399" formatCode="General">
                  <c:v>0.97301763299999999</c:v>
                </c:pt>
                <c:pt idx="5400" formatCode="General">
                  <c:v>0.97301816900000004</c:v>
                </c:pt>
                <c:pt idx="5401" formatCode="General">
                  <c:v>0.97301870599999996</c:v>
                </c:pt>
                <c:pt idx="5402" formatCode="General">
                  <c:v>0.97301924200000001</c:v>
                </c:pt>
                <c:pt idx="5403" formatCode="General">
                  <c:v>0.97301983800000003</c:v>
                </c:pt>
                <c:pt idx="5404" formatCode="General">
                  <c:v>0.97302037500000005</c:v>
                </c:pt>
                <c:pt idx="5405" formatCode="General">
                  <c:v>0.97302091099999999</c:v>
                </c:pt>
                <c:pt idx="5406" formatCode="General">
                  <c:v>0.97302144800000001</c:v>
                </c:pt>
                <c:pt idx="5407" formatCode="General">
                  <c:v>0.97302198399999995</c:v>
                </c:pt>
                <c:pt idx="5408" formatCode="General">
                  <c:v>0.97302252099999997</c:v>
                </c:pt>
                <c:pt idx="5409" formatCode="General">
                  <c:v>0.97302305700000002</c:v>
                </c:pt>
                <c:pt idx="5410" formatCode="General">
                  <c:v>0.97302359299999996</c:v>
                </c:pt>
                <c:pt idx="5411" formatCode="General">
                  <c:v>0.97302412999999999</c:v>
                </c:pt>
                <c:pt idx="5412" formatCode="General">
                  <c:v>0.97302466600000004</c:v>
                </c:pt>
                <c:pt idx="5413" formatCode="General">
                  <c:v>0.97302520299999995</c:v>
                </c:pt>
                <c:pt idx="5414" formatCode="General">
                  <c:v>0.973025739</c:v>
                </c:pt>
                <c:pt idx="5415" formatCode="General">
                  <c:v>0.97302627600000002</c:v>
                </c:pt>
                <c:pt idx="5416" formatCode="General">
                  <c:v>0.97302681199999996</c:v>
                </c:pt>
                <c:pt idx="5417" formatCode="General">
                  <c:v>0.97302734899999999</c:v>
                </c:pt>
                <c:pt idx="5418" formatCode="General">
                  <c:v>0.97302788500000004</c:v>
                </c:pt>
                <c:pt idx="5419" formatCode="General">
                  <c:v>0.97302842099999998</c:v>
                </c:pt>
                <c:pt idx="5420" formatCode="General">
                  <c:v>0.973028958</c:v>
                </c:pt>
                <c:pt idx="5421" formatCode="General">
                  <c:v>0.97302949400000005</c:v>
                </c:pt>
                <c:pt idx="5422" formatCode="General">
                  <c:v>0.97303003099999996</c:v>
                </c:pt>
                <c:pt idx="5423" formatCode="General">
                  <c:v>0.97303056700000001</c:v>
                </c:pt>
                <c:pt idx="5424" formatCode="General">
                  <c:v>0.97303104399999996</c:v>
                </c:pt>
                <c:pt idx="5425" formatCode="General">
                  <c:v>0.97303158000000001</c:v>
                </c:pt>
                <c:pt idx="5426" formatCode="General">
                  <c:v>0.97303211700000003</c:v>
                </c:pt>
                <c:pt idx="5427" formatCode="General">
                  <c:v>0.97303265299999997</c:v>
                </c:pt>
                <c:pt idx="5428" formatCode="General">
                  <c:v>0.97303318999999999</c:v>
                </c:pt>
                <c:pt idx="5429" formatCode="General">
                  <c:v>0.97303366700000005</c:v>
                </c:pt>
                <c:pt idx="5430" formatCode="General">
                  <c:v>0.97303420299999999</c:v>
                </c:pt>
                <c:pt idx="5431" formatCode="General">
                  <c:v>0.97303473900000004</c:v>
                </c:pt>
                <c:pt idx="5432" formatCode="General">
                  <c:v>0.97303527599999995</c:v>
                </c:pt>
                <c:pt idx="5433" formatCode="General">
                  <c:v>0.973035753</c:v>
                </c:pt>
                <c:pt idx="5434" formatCode="General">
                  <c:v>0.97303628900000005</c:v>
                </c:pt>
                <c:pt idx="5435" formatCode="General">
                  <c:v>0.97303682599999997</c:v>
                </c:pt>
                <c:pt idx="5436" formatCode="General">
                  <c:v>0.97303730200000005</c:v>
                </c:pt>
                <c:pt idx="5437" formatCode="General">
                  <c:v>0.97303783899999996</c:v>
                </c:pt>
                <c:pt idx="5438" formatCode="General">
                  <c:v>0.97303837500000001</c:v>
                </c:pt>
                <c:pt idx="5439" formatCode="General">
                  <c:v>0.97303885199999995</c:v>
                </c:pt>
                <c:pt idx="5440" formatCode="General">
                  <c:v>0.97303938899999998</c:v>
                </c:pt>
                <c:pt idx="5441" formatCode="General">
                  <c:v>0.97303992500000003</c:v>
                </c:pt>
                <c:pt idx="5442" formatCode="General">
                  <c:v>0.97304040199999997</c:v>
                </c:pt>
                <c:pt idx="5443" formatCode="General">
                  <c:v>0.97304093800000002</c:v>
                </c:pt>
                <c:pt idx="5444" formatCode="General">
                  <c:v>0.97304141499999997</c:v>
                </c:pt>
                <c:pt idx="5445" formatCode="General">
                  <c:v>0.97304195199999999</c:v>
                </c:pt>
                <c:pt idx="5446" formatCode="General">
                  <c:v>0.97304248800000004</c:v>
                </c:pt>
                <c:pt idx="5447" formatCode="General">
                  <c:v>0.97304296499999998</c:v>
                </c:pt>
                <c:pt idx="5448" formatCode="General">
                  <c:v>0.97304350100000003</c:v>
                </c:pt>
                <c:pt idx="5449" formatCode="General">
                  <c:v>0.97304397799999998</c:v>
                </c:pt>
                <c:pt idx="5450" formatCode="General">
                  <c:v>0.973044515</c:v>
                </c:pt>
                <c:pt idx="5451" formatCode="General">
                  <c:v>0.97304499099999997</c:v>
                </c:pt>
                <c:pt idx="5452" formatCode="General">
                  <c:v>0.97304552799999999</c:v>
                </c:pt>
                <c:pt idx="5453" formatCode="General">
                  <c:v>0.97304600500000005</c:v>
                </c:pt>
                <c:pt idx="5454" formatCode="General">
                  <c:v>0.97304654099999999</c:v>
                </c:pt>
                <c:pt idx="5455" formatCode="General">
                  <c:v>0.97304701800000004</c:v>
                </c:pt>
                <c:pt idx="5456" formatCode="General">
                  <c:v>0.97304755399999998</c:v>
                </c:pt>
                <c:pt idx="5457" formatCode="General">
                  <c:v>0.97304803100000004</c:v>
                </c:pt>
                <c:pt idx="5458" formatCode="General">
                  <c:v>0.97304856799999995</c:v>
                </c:pt>
                <c:pt idx="5459" formatCode="General">
                  <c:v>0.973049045</c:v>
                </c:pt>
                <c:pt idx="5460" formatCode="General">
                  <c:v>0.97304952099999997</c:v>
                </c:pt>
                <c:pt idx="5461" formatCode="General">
                  <c:v>0.973050058</c:v>
                </c:pt>
                <c:pt idx="5462" formatCode="General">
                  <c:v>0.97305053500000005</c:v>
                </c:pt>
                <c:pt idx="5463" formatCode="General">
                  <c:v>0.97305107099999999</c:v>
                </c:pt>
                <c:pt idx="5464" formatCode="General">
                  <c:v>0.97305154800000004</c:v>
                </c:pt>
                <c:pt idx="5465" formatCode="General">
                  <c:v>0.97305202499999999</c:v>
                </c:pt>
                <c:pt idx="5466" formatCode="General">
                  <c:v>0.97305256100000004</c:v>
                </c:pt>
                <c:pt idx="5467" formatCode="General">
                  <c:v>0.97305303799999998</c:v>
                </c:pt>
                <c:pt idx="5468" formatCode="General">
                  <c:v>0.97305351500000004</c:v>
                </c:pt>
                <c:pt idx="5469" formatCode="General">
                  <c:v>0.97305405099999998</c:v>
                </c:pt>
                <c:pt idx="5470" formatCode="General">
                  <c:v>0.97305452800000003</c:v>
                </c:pt>
                <c:pt idx="5471" formatCode="General">
                  <c:v>0.97305500499999997</c:v>
                </c:pt>
                <c:pt idx="5472" formatCode="General">
                  <c:v>0.97305548200000003</c:v>
                </c:pt>
                <c:pt idx="5473" formatCode="General">
                  <c:v>0.97305601799999997</c:v>
                </c:pt>
                <c:pt idx="5474" formatCode="General">
                  <c:v>0.97305649500000002</c:v>
                </c:pt>
                <c:pt idx="5475" formatCode="General">
                  <c:v>0.97305697199999996</c:v>
                </c:pt>
                <c:pt idx="5476" formatCode="General">
                  <c:v>0.97305744900000002</c:v>
                </c:pt>
                <c:pt idx="5477" formatCode="General">
                  <c:v>0.97305798499999996</c:v>
                </c:pt>
                <c:pt idx="5478" formatCode="General">
                  <c:v>0.97305846200000001</c:v>
                </c:pt>
                <c:pt idx="5479" formatCode="General">
                  <c:v>0.97305893899999996</c:v>
                </c:pt>
                <c:pt idx="5480" formatCode="General">
                  <c:v>0.97305941600000001</c:v>
                </c:pt>
                <c:pt idx="5481" formatCode="General">
                  <c:v>0.97305989299999995</c:v>
                </c:pt>
                <c:pt idx="5482" formatCode="General">
                  <c:v>0.97306036900000004</c:v>
                </c:pt>
                <c:pt idx="5483" formatCode="General">
                  <c:v>0.97306090599999995</c:v>
                </c:pt>
                <c:pt idx="5484" formatCode="General">
                  <c:v>0.973061383</c:v>
                </c:pt>
                <c:pt idx="5485" formatCode="General">
                  <c:v>0.97306185999999995</c:v>
                </c:pt>
                <c:pt idx="5486" formatCode="General">
                  <c:v>0.97306233600000003</c:v>
                </c:pt>
                <c:pt idx="5487" formatCode="General">
                  <c:v>0.97306281299999997</c:v>
                </c:pt>
                <c:pt idx="5488" formatCode="General">
                  <c:v>0.97306329000000003</c:v>
                </c:pt>
                <c:pt idx="5489" formatCode="General">
                  <c:v>0.97306376699999997</c:v>
                </c:pt>
                <c:pt idx="5490" formatCode="General">
                  <c:v>0.97306424400000002</c:v>
                </c:pt>
                <c:pt idx="5491" formatCode="General">
                  <c:v>0.97306472099999997</c:v>
                </c:pt>
                <c:pt idx="5492" formatCode="General">
                  <c:v>0.97306519700000005</c:v>
                </c:pt>
                <c:pt idx="5493" formatCode="General">
                  <c:v>0.97306573399999996</c:v>
                </c:pt>
                <c:pt idx="5494" formatCode="General">
                  <c:v>0.97306621100000001</c:v>
                </c:pt>
                <c:pt idx="5495" formatCode="General">
                  <c:v>0.97306668799999996</c:v>
                </c:pt>
                <c:pt idx="5496" formatCode="General">
                  <c:v>0.97306716400000004</c:v>
                </c:pt>
                <c:pt idx="5497" formatCode="General">
                  <c:v>0.97306764099999998</c:v>
                </c:pt>
                <c:pt idx="5498" formatCode="General">
                  <c:v>0.97306811800000004</c:v>
                </c:pt>
                <c:pt idx="5499" formatCode="General">
                  <c:v>0.97306859499999998</c:v>
                </c:pt>
                <c:pt idx="5500" formatCode="General">
                  <c:v>0.97306907200000003</c:v>
                </c:pt>
                <c:pt idx="5501" formatCode="General">
                  <c:v>0.97306954899999998</c:v>
                </c:pt>
                <c:pt idx="5502" formatCode="General">
                  <c:v>0.97307002499999995</c:v>
                </c:pt>
                <c:pt idx="5503" formatCode="General">
                  <c:v>0.973070502</c:v>
                </c:pt>
                <c:pt idx="5504" formatCode="General">
                  <c:v>0.97307097899999995</c:v>
                </c:pt>
                <c:pt idx="5505" formatCode="General">
                  <c:v>0.973071456</c:v>
                </c:pt>
                <c:pt idx="5506" formatCode="General">
                  <c:v>0.97307193299999994</c:v>
                </c:pt>
                <c:pt idx="5507" formatCode="General">
                  <c:v>0.97307241</c:v>
                </c:pt>
                <c:pt idx="5508" formatCode="General">
                  <c:v>0.97307288599999997</c:v>
                </c:pt>
                <c:pt idx="5509" formatCode="General">
                  <c:v>0.97307336300000002</c:v>
                </c:pt>
                <c:pt idx="5510" formatCode="General">
                  <c:v>0.97307383999999997</c:v>
                </c:pt>
                <c:pt idx="5511" formatCode="General">
                  <c:v>0.97307425700000005</c:v>
                </c:pt>
                <c:pt idx="5512" formatCode="General">
                  <c:v>0.973074734</c:v>
                </c:pt>
                <c:pt idx="5513" formatCode="General">
                  <c:v>0.97307521100000005</c:v>
                </c:pt>
                <c:pt idx="5514" formatCode="General">
                  <c:v>0.97307568799999999</c:v>
                </c:pt>
                <c:pt idx="5515" formatCode="General">
                  <c:v>0.97307616500000005</c:v>
                </c:pt>
                <c:pt idx="5516" formatCode="General">
                  <c:v>0.97307664199999999</c:v>
                </c:pt>
                <c:pt idx="5517" formatCode="General">
                  <c:v>0.97307711799999996</c:v>
                </c:pt>
                <c:pt idx="5518" formatCode="General">
                  <c:v>0.97307759500000002</c:v>
                </c:pt>
                <c:pt idx="5519" formatCode="General">
                  <c:v>0.97307807199999996</c:v>
                </c:pt>
                <c:pt idx="5520" formatCode="General">
                  <c:v>0.97307854900000001</c:v>
                </c:pt>
                <c:pt idx="5521" formatCode="General">
                  <c:v>0.97307902599999996</c:v>
                </c:pt>
                <c:pt idx="5522" formatCode="General">
                  <c:v>0.97307950300000001</c:v>
                </c:pt>
                <c:pt idx="5523" formatCode="General">
                  <c:v>0.97307997899999998</c:v>
                </c:pt>
                <c:pt idx="5524" formatCode="General">
                  <c:v>0.97308045600000004</c:v>
                </c:pt>
                <c:pt idx="5525" formatCode="General">
                  <c:v>0.97308099299999995</c:v>
                </c:pt>
                <c:pt idx="5526" formatCode="General">
                  <c:v>0.97308147</c:v>
                </c:pt>
                <c:pt idx="5527" formatCode="General">
                  <c:v>0.97308194599999998</c:v>
                </c:pt>
                <c:pt idx="5528" formatCode="General">
                  <c:v>0.97308242300000003</c:v>
                </c:pt>
                <c:pt idx="5529" formatCode="General">
                  <c:v>0.97308289999999997</c:v>
                </c:pt>
                <c:pt idx="5530" formatCode="General">
                  <c:v>0.97308337700000003</c:v>
                </c:pt>
                <c:pt idx="5531" formatCode="General">
                  <c:v>0.97308385399999997</c:v>
                </c:pt>
                <c:pt idx="5532" formatCode="General">
                  <c:v>0.97308433100000002</c:v>
                </c:pt>
                <c:pt idx="5533" formatCode="General">
                  <c:v>0.973084807</c:v>
                </c:pt>
                <c:pt idx="5534" formatCode="General">
                  <c:v>0.97308528400000005</c:v>
                </c:pt>
                <c:pt idx="5535" formatCode="General">
                  <c:v>0.97308576099999999</c:v>
                </c:pt>
                <c:pt idx="5536" formatCode="General">
                  <c:v>0.97308623800000005</c:v>
                </c:pt>
                <c:pt idx="5537" formatCode="General">
                  <c:v>0.97308671499999999</c:v>
                </c:pt>
                <c:pt idx="5538" formatCode="General">
                  <c:v>0.97308719200000005</c:v>
                </c:pt>
                <c:pt idx="5539" formatCode="General">
                  <c:v>0.97308772799999999</c:v>
                </c:pt>
                <c:pt idx="5540" formatCode="General">
                  <c:v>0.97308820500000004</c:v>
                </c:pt>
                <c:pt idx="5541" formatCode="General">
                  <c:v>0.97308868199999998</c:v>
                </c:pt>
                <c:pt idx="5542" formatCode="General">
                  <c:v>0.97308915900000004</c:v>
                </c:pt>
                <c:pt idx="5543" formatCode="General">
                  <c:v>0.97308963500000001</c:v>
                </c:pt>
                <c:pt idx="5544" formatCode="General">
                  <c:v>0.97309011199999995</c:v>
                </c:pt>
                <c:pt idx="5545" formatCode="General">
                  <c:v>0.97309058900000001</c:v>
                </c:pt>
                <c:pt idx="5546" formatCode="General">
                  <c:v>0.97309106599999995</c:v>
                </c:pt>
                <c:pt idx="5547" formatCode="General">
                  <c:v>0.973091602</c:v>
                </c:pt>
                <c:pt idx="5548" formatCode="General">
                  <c:v>0.97309207900000005</c:v>
                </c:pt>
                <c:pt idx="5549" formatCode="General">
                  <c:v>0.973092556</c:v>
                </c:pt>
                <c:pt idx="5550" formatCode="General">
                  <c:v>0.97309303300000005</c:v>
                </c:pt>
                <c:pt idx="5551" formatCode="General">
                  <c:v>0.97309350999999999</c:v>
                </c:pt>
                <c:pt idx="5552" formatCode="General">
                  <c:v>0.97309398700000005</c:v>
                </c:pt>
                <c:pt idx="5553" formatCode="General">
                  <c:v>0.97309452299999999</c:v>
                </c:pt>
                <c:pt idx="5554" formatCode="General">
                  <c:v>0.97309500000000004</c:v>
                </c:pt>
                <c:pt idx="5555" formatCode="General">
                  <c:v>0.97309547699999999</c:v>
                </c:pt>
                <c:pt idx="5556" formatCode="General">
                  <c:v>0.97309595299999996</c:v>
                </c:pt>
                <c:pt idx="5557" formatCode="General">
                  <c:v>0.97309643000000001</c:v>
                </c:pt>
                <c:pt idx="5558" formatCode="General">
                  <c:v>0.97309696700000003</c:v>
                </c:pt>
                <c:pt idx="5559" formatCode="General">
                  <c:v>0.97309744399999998</c:v>
                </c:pt>
                <c:pt idx="5560" formatCode="General">
                  <c:v>0.97309791999999995</c:v>
                </c:pt>
                <c:pt idx="5561" formatCode="General">
                  <c:v>0.973098397</c:v>
                </c:pt>
                <c:pt idx="5562" formatCode="General">
                  <c:v>0.97309887399999995</c:v>
                </c:pt>
                <c:pt idx="5563" formatCode="General">
                  <c:v>0.97309941099999997</c:v>
                </c:pt>
                <c:pt idx="5564" formatCode="General">
                  <c:v>0.97309988700000005</c:v>
                </c:pt>
                <c:pt idx="5565" formatCode="General">
                  <c:v>0.973100364</c:v>
                </c:pt>
                <c:pt idx="5566" formatCode="General">
                  <c:v>0.97310084100000005</c:v>
                </c:pt>
                <c:pt idx="5567" formatCode="General">
                  <c:v>0.97310131799999999</c:v>
                </c:pt>
                <c:pt idx="5568" formatCode="General">
                  <c:v>0.97310185400000004</c:v>
                </c:pt>
                <c:pt idx="5569" formatCode="General">
                  <c:v>0.97310233099999999</c:v>
                </c:pt>
                <c:pt idx="5570" formatCode="General">
                  <c:v>0.97310280800000004</c:v>
                </c:pt>
                <c:pt idx="5571" formatCode="General">
                  <c:v>0.97310328499999998</c:v>
                </c:pt>
                <c:pt idx="5572" formatCode="General">
                  <c:v>0.97310382100000004</c:v>
                </c:pt>
                <c:pt idx="5573" formatCode="General">
                  <c:v>0.97310429799999998</c:v>
                </c:pt>
                <c:pt idx="5574" formatCode="General">
                  <c:v>0.97310477500000003</c:v>
                </c:pt>
                <c:pt idx="5575" formatCode="General">
                  <c:v>0.97310525199999998</c:v>
                </c:pt>
                <c:pt idx="5576" formatCode="General">
                  <c:v>0.97310578800000003</c:v>
                </c:pt>
                <c:pt idx="5577" formatCode="General">
                  <c:v>0.97310626499999997</c:v>
                </c:pt>
                <c:pt idx="5578" formatCode="General">
                  <c:v>0.97310674200000002</c:v>
                </c:pt>
                <c:pt idx="5579" formatCode="General">
                  <c:v>0.97310721899999997</c:v>
                </c:pt>
                <c:pt idx="5580" formatCode="General">
                  <c:v>0.97310775500000002</c:v>
                </c:pt>
                <c:pt idx="5581" formatCode="General">
                  <c:v>0.97310823199999996</c:v>
                </c:pt>
                <c:pt idx="5582" formatCode="General">
                  <c:v>0.97310870900000002</c:v>
                </c:pt>
                <c:pt idx="5583" formatCode="General">
                  <c:v>0.97310918599999996</c:v>
                </c:pt>
                <c:pt idx="5584" formatCode="General">
                  <c:v>0.97310972200000001</c:v>
                </c:pt>
                <c:pt idx="5585" formatCode="General">
                  <c:v>0.97311019899999995</c:v>
                </c:pt>
                <c:pt idx="5586" formatCode="General">
                  <c:v>0.97311067600000001</c:v>
                </c:pt>
                <c:pt idx="5587" formatCode="General">
                  <c:v>0.97311121199999995</c:v>
                </c:pt>
                <c:pt idx="5588" formatCode="General">
                  <c:v>0.973111689</c:v>
                </c:pt>
                <c:pt idx="5589" formatCode="General">
                  <c:v>0.97311216599999995</c:v>
                </c:pt>
                <c:pt idx="5590" formatCode="General">
                  <c:v>0.973112702</c:v>
                </c:pt>
                <c:pt idx="5591" formatCode="General">
                  <c:v>0.97311317900000005</c:v>
                </c:pt>
                <c:pt idx="5592" formatCode="General">
                  <c:v>0.97311365599999999</c:v>
                </c:pt>
                <c:pt idx="5593" formatCode="General">
                  <c:v>0.97311419200000004</c:v>
                </c:pt>
                <c:pt idx="5594" formatCode="General">
                  <c:v>0.97311466899999999</c:v>
                </c:pt>
                <c:pt idx="5595" formatCode="General">
                  <c:v>0.97311514600000004</c:v>
                </c:pt>
                <c:pt idx="5596" formatCode="General">
                  <c:v>0.97311568299999995</c:v>
                </c:pt>
                <c:pt idx="5597" formatCode="General">
                  <c:v>0.97311615900000004</c:v>
                </c:pt>
                <c:pt idx="5598" formatCode="General">
                  <c:v>0.97311669599999995</c:v>
                </c:pt>
                <c:pt idx="5599" formatCode="General">
                  <c:v>0.973117173</c:v>
                </c:pt>
                <c:pt idx="5600" formatCode="General">
                  <c:v>0.97311764999999995</c:v>
                </c:pt>
                <c:pt idx="5601" formatCode="General">
                  <c:v>0.973118186</c:v>
                </c:pt>
                <c:pt idx="5602" formatCode="General">
                  <c:v>0.97311866300000005</c:v>
                </c:pt>
                <c:pt idx="5603" formatCode="General">
                  <c:v>0.97311919899999999</c:v>
                </c:pt>
                <c:pt idx="5604" formatCode="General">
                  <c:v>0.97311967600000004</c:v>
                </c:pt>
                <c:pt idx="5605" formatCode="General">
                  <c:v>0.97312021299999996</c:v>
                </c:pt>
                <c:pt idx="5606" formatCode="General">
                  <c:v>0.97312068900000004</c:v>
                </c:pt>
                <c:pt idx="5607" formatCode="General">
                  <c:v>0.97312122599999995</c:v>
                </c:pt>
                <c:pt idx="5608" formatCode="General">
                  <c:v>0.973121703</c:v>
                </c:pt>
                <c:pt idx="5609" formatCode="General">
                  <c:v>0.97312223900000006</c:v>
                </c:pt>
                <c:pt idx="5610" formatCode="General">
                  <c:v>0.973122716</c:v>
                </c:pt>
                <c:pt idx="5611" formatCode="General">
                  <c:v>0.97312325200000005</c:v>
                </c:pt>
                <c:pt idx="5612" formatCode="General">
                  <c:v>0.97312372899999999</c:v>
                </c:pt>
                <c:pt idx="5613" formatCode="General">
                  <c:v>0.97312426600000002</c:v>
                </c:pt>
                <c:pt idx="5614" formatCode="General">
                  <c:v>0.97312474299999996</c:v>
                </c:pt>
                <c:pt idx="5615" formatCode="General">
                  <c:v>0.97312527900000001</c:v>
                </c:pt>
                <c:pt idx="5616" formatCode="General">
                  <c:v>0.97312581499999995</c:v>
                </c:pt>
                <c:pt idx="5617" formatCode="General">
                  <c:v>0.973126292</c:v>
                </c:pt>
                <c:pt idx="5618" formatCode="General">
                  <c:v>0.97312682900000003</c:v>
                </c:pt>
                <c:pt idx="5619" formatCode="General">
                  <c:v>0.97312730599999997</c:v>
                </c:pt>
                <c:pt idx="5620" formatCode="General">
                  <c:v>0.97312784200000002</c:v>
                </c:pt>
                <c:pt idx="5621" formatCode="General">
                  <c:v>0.97312837799999996</c:v>
                </c:pt>
                <c:pt idx="5622" formatCode="General">
                  <c:v>0.97312885500000001</c:v>
                </c:pt>
                <c:pt idx="5623" formatCode="General">
                  <c:v>0.97312939200000004</c:v>
                </c:pt>
                <c:pt idx="5624" formatCode="General">
                  <c:v>0.97312992799999998</c:v>
                </c:pt>
                <c:pt idx="5625" formatCode="General">
                  <c:v>0.973130465</c:v>
                </c:pt>
                <c:pt idx="5626" formatCode="General">
                  <c:v>0.97313094099999997</c:v>
                </c:pt>
                <c:pt idx="5627" formatCode="General">
                  <c:v>0.97313147799999999</c:v>
                </c:pt>
                <c:pt idx="5628" formatCode="General">
                  <c:v>0.97313201400000005</c:v>
                </c:pt>
                <c:pt idx="5629" formatCode="General">
                  <c:v>0.97313255099999996</c:v>
                </c:pt>
                <c:pt idx="5630" formatCode="General">
                  <c:v>0.97313302800000001</c:v>
                </c:pt>
                <c:pt idx="5631" formatCode="General">
                  <c:v>0.97313356399999995</c:v>
                </c:pt>
                <c:pt idx="5632" formatCode="General">
                  <c:v>0.9731341</c:v>
                </c:pt>
                <c:pt idx="5633" formatCode="General">
                  <c:v>0.97313463700000002</c:v>
                </c:pt>
                <c:pt idx="5634" formatCode="General">
                  <c:v>0.97313517299999996</c:v>
                </c:pt>
                <c:pt idx="5635" formatCode="General">
                  <c:v>0.97313565000000002</c:v>
                </c:pt>
                <c:pt idx="5636" formatCode="General">
                  <c:v>0.97313618700000004</c:v>
                </c:pt>
                <c:pt idx="5637" formatCode="General">
                  <c:v>0.97313672299999998</c:v>
                </c:pt>
                <c:pt idx="5638" formatCode="General">
                  <c:v>0.97313725900000003</c:v>
                </c:pt>
                <c:pt idx="5639" formatCode="General">
                  <c:v>0.97313779600000005</c:v>
                </c:pt>
                <c:pt idx="5640" formatCode="General">
                  <c:v>0.97313833199999999</c:v>
                </c:pt>
                <c:pt idx="5641" formatCode="General">
                  <c:v>0.97313886900000002</c:v>
                </c:pt>
                <c:pt idx="5642" formatCode="General">
                  <c:v>0.97313940499999996</c:v>
                </c:pt>
                <c:pt idx="5643" formatCode="General">
                  <c:v>0.97313994199999998</c:v>
                </c:pt>
                <c:pt idx="5644" formatCode="General">
                  <c:v>0.97314047800000003</c:v>
                </c:pt>
                <c:pt idx="5645" formatCode="General">
                  <c:v>0.97314101500000005</c:v>
                </c:pt>
                <c:pt idx="5646" formatCode="General">
                  <c:v>0.97314155099999999</c:v>
                </c:pt>
                <c:pt idx="5647" formatCode="General">
                  <c:v>0.97314208700000004</c:v>
                </c:pt>
                <c:pt idx="5648" formatCode="General">
                  <c:v>0.97314262399999996</c:v>
                </c:pt>
                <c:pt idx="5649" formatCode="General">
                  <c:v>0.97314316000000001</c:v>
                </c:pt>
                <c:pt idx="5650" formatCode="General">
                  <c:v>0.97314369700000003</c:v>
                </c:pt>
                <c:pt idx="5651" formatCode="General">
                  <c:v>0.97314423299999997</c:v>
                </c:pt>
                <c:pt idx="5652" formatCode="General">
                  <c:v>0.97314476999999999</c:v>
                </c:pt>
                <c:pt idx="5653" formatCode="General">
                  <c:v>0.97314530600000004</c:v>
                </c:pt>
                <c:pt idx="5654" formatCode="General">
                  <c:v>0.97314584299999995</c:v>
                </c:pt>
                <c:pt idx="5655" formatCode="General">
                  <c:v>0.97314637900000001</c:v>
                </c:pt>
                <c:pt idx="5656" formatCode="General">
                  <c:v>0.97314697500000003</c:v>
                </c:pt>
                <c:pt idx="5657" formatCode="General">
                  <c:v>0.97314751099999997</c:v>
                </c:pt>
                <c:pt idx="5658" formatCode="General">
                  <c:v>0.97314804799999999</c:v>
                </c:pt>
                <c:pt idx="5659" formatCode="General">
                  <c:v>0.97314858400000004</c:v>
                </c:pt>
                <c:pt idx="5660" formatCode="General">
                  <c:v>0.97314912099999995</c:v>
                </c:pt>
                <c:pt idx="5661" formatCode="General">
                  <c:v>0.973149657</c:v>
                </c:pt>
                <c:pt idx="5662" formatCode="General">
                  <c:v>0.97315025300000002</c:v>
                </c:pt>
                <c:pt idx="5663" formatCode="General">
                  <c:v>0.97315079000000004</c:v>
                </c:pt>
                <c:pt idx="5664" formatCode="General">
                  <c:v>0.97315132599999998</c:v>
                </c:pt>
                <c:pt idx="5665" formatCode="General">
                  <c:v>0.97315186300000001</c:v>
                </c:pt>
                <c:pt idx="5666" formatCode="General">
                  <c:v>0.97315245900000003</c:v>
                </c:pt>
                <c:pt idx="5667" formatCode="General">
                  <c:v>0.97315299499999997</c:v>
                </c:pt>
                <c:pt idx="5668" formatCode="General">
                  <c:v>0.97315353199999999</c:v>
                </c:pt>
                <c:pt idx="5669" formatCode="General">
                  <c:v>0.97315412800000001</c:v>
                </c:pt>
                <c:pt idx="5670" formatCode="General">
                  <c:v>0.97315466399999995</c:v>
                </c:pt>
                <c:pt idx="5671" formatCode="General">
                  <c:v>0.9731552</c:v>
                </c:pt>
                <c:pt idx="5672" formatCode="General">
                  <c:v>0.97315579699999999</c:v>
                </c:pt>
                <c:pt idx="5673" formatCode="General">
                  <c:v>0.97315633300000004</c:v>
                </c:pt>
                <c:pt idx="5674" formatCode="General">
                  <c:v>0.97315686899999998</c:v>
                </c:pt>
                <c:pt idx="5675" formatCode="General">
                  <c:v>0.973157465</c:v>
                </c:pt>
                <c:pt idx="5676" formatCode="General">
                  <c:v>0.97315800200000002</c:v>
                </c:pt>
                <c:pt idx="5677" formatCode="General">
                  <c:v>0.97315859800000004</c:v>
                </c:pt>
                <c:pt idx="5678" formatCode="General">
                  <c:v>0.97315913399999998</c:v>
                </c:pt>
                <c:pt idx="5679" formatCode="General">
                  <c:v>0.97315973</c:v>
                </c:pt>
                <c:pt idx="5680" formatCode="General">
                  <c:v>0.97316026700000002</c:v>
                </c:pt>
                <c:pt idx="5681" formatCode="General">
                  <c:v>0.97316086300000004</c:v>
                </c:pt>
                <c:pt idx="5682" formatCode="General">
                  <c:v>0.97316139899999998</c:v>
                </c:pt>
                <c:pt idx="5683" formatCode="General">
                  <c:v>0.973161995</c:v>
                </c:pt>
                <c:pt idx="5684" formatCode="General">
                  <c:v>0.97316253200000002</c:v>
                </c:pt>
                <c:pt idx="5685" formatCode="General">
                  <c:v>0.97316312800000004</c:v>
                </c:pt>
                <c:pt idx="5686" formatCode="General">
                  <c:v>0.97316366399999998</c:v>
                </c:pt>
                <c:pt idx="5687" formatCode="General">
                  <c:v>0.97316426</c:v>
                </c:pt>
                <c:pt idx="5688" formatCode="General">
                  <c:v>0.97316479700000003</c:v>
                </c:pt>
                <c:pt idx="5689" formatCode="General">
                  <c:v>0.97316539300000005</c:v>
                </c:pt>
                <c:pt idx="5690" formatCode="General">
                  <c:v>0.97316592899999999</c:v>
                </c:pt>
                <c:pt idx="5691" formatCode="General">
                  <c:v>0.973166525</c:v>
                </c:pt>
                <c:pt idx="5692" formatCode="General">
                  <c:v>0.97316712100000002</c:v>
                </c:pt>
                <c:pt idx="5693" formatCode="General">
                  <c:v>0.97316765800000005</c:v>
                </c:pt>
                <c:pt idx="5694" formatCode="General">
                  <c:v>0.97316825399999995</c:v>
                </c:pt>
                <c:pt idx="5695" formatCode="General">
                  <c:v>0.97316884999999997</c:v>
                </c:pt>
                <c:pt idx="5696" formatCode="General">
                  <c:v>0.97316938600000003</c:v>
                </c:pt>
                <c:pt idx="5697" formatCode="General">
                  <c:v>0.97316998200000004</c:v>
                </c:pt>
                <c:pt idx="5698" formatCode="General">
                  <c:v>0.97317057799999995</c:v>
                </c:pt>
                <c:pt idx="5699" formatCode="General">
                  <c:v>0.97317111499999998</c:v>
                </c:pt>
                <c:pt idx="5700" formatCode="General">
                  <c:v>0.97317171099999999</c:v>
                </c:pt>
                <c:pt idx="5701" formatCode="General">
                  <c:v>0.97317230700000001</c:v>
                </c:pt>
                <c:pt idx="5702" formatCode="General">
                  <c:v>0.97317290300000003</c:v>
                </c:pt>
                <c:pt idx="5703" formatCode="General">
                  <c:v>0.97317343999999995</c:v>
                </c:pt>
                <c:pt idx="5704" formatCode="General">
                  <c:v>0.97317403599999996</c:v>
                </c:pt>
                <c:pt idx="5705" formatCode="General">
                  <c:v>0.97317463199999998</c:v>
                </c:pt>
                <c:pt idx="5706" formatCode="General">
                  <c:v>0.973175228</c:v>
                </c:pt>
                <c:pt idx="5707" formatCode="General">
                  <c:v>0.97317576400000005</c:v>
                </c:pt>
                <c:pt idx="5708" formatCode="General">
                  <c:v>0.97317635999999996</c:v>
                </c:pt>
                <c:pt idx="5709" formatCode="General">
                  <c:v>0.97317695599999998</c:v>
                </c:pt>
                <c:pt idx="5710" formatCode="General">
                  <c:v>0.973177552</c:v>
                </c:pt>
                <c:pt idx="5711" formatCode="General">
                  <c:v>0.97317814800000002</c:v>
                </c:pt>
                <c:pt idx="5712" formatCode="General">
                  <c:v>0.97317874400000004</c:v>
                </c:pt>
                <c:pt idx="5713" formatCode="General">
                  <c:v>0.97317928099999995</c:v>
                </c:pt>
                <c:pt idx="5714" formatCode="General">
                  <c:v>0.97317987699999997</c:v>
                </c:pt>
                <c:pt idx="5715" formatCode="General">
                  <c:v>0.97318047299999999</c:v>
                </c:pt>
                <c:pt idx="5716" formatCode="General">
                  <c:v>0.97318106900000001</c:v>
                </c:pt>
                <c:pt idx="5717" formatCode="General">
                  <c:v>0.97318166500000003</c:v>
                </c:pt>
                <c:pt idx="5718" formatCode="General">
                  <c:v>0.97318226100000005</c:v>
                </c:pt>
                <c:pt idx="5719" formatCode="General">
                  <c:v>0.97318285699999996</c:v>
                </c:pt>
                <c:pt idx="5720" formatCode="General">
                  <c:v>0.97318345299999998</c:v>
                </c:pt>
                <c:pt idx="5721" formatCode="General">
                  <c:v>0.973184049</c:v>
                </c:pt>
                <c:pt idx="5722" formatCode="General">
                  <c:v>0.97318464500000001</c:v>
                </c:pt>
                <c:pt idx="5723" formatCode="General">
                  <c:v>0.97318524100000003</c:v>
                </c:pt>
                <c:pt idx="5724" formatCode="General">
                  <c:v>0.97318583700000005</c:v>
                </c:pt>
                <c:pt idx="5725" formatCode="General">
                  <c:v>0.97318643299999996</c:v>
                </c:pt>
                <c:pt idx="5726" formatCode="General">
                  <c:v>0.97318702899999998</c:v>
                </c:pt>
                <c:pt idx="5727" formatCode="General">
                  <c:v>0.973187625</c:v>
                </c:pt>
                <c:pt idx="5728" formatCode="General">
                  <c:v>0.97318822100000002</c:v>
                </c:pt>
                <c:pt idx="5729" formatCode="General">
                  <c:v>0.97318881800000001</c:v>
                </c:pt>
                <c:pt idx="5730" formatCode="General">
                  <c:v>0.97318941400000003</c:v>
                </c:pt>
                <c:pt idx="5731" formatCode="General">
                  <c:v>0.97319001000000005</c:v>
                </c:pt>
                <c:pt idx="5732" formatCode="General">
                  <c:v>0.97319060599999996</c:v>
                </c:pt>
                <c:pt idx="5733" formatCode="General">
                  <c:v>0.97319126099999997</c:v>
                </c:pt>
                <c:pt idx="5734" formatCode="General">
                  <c:v>0.97319185699999999</c:v>
                </c:pt>
                <c:pt idx="5735" formatCode="General">
                  <c:v>0.97319245300000001</c:v>
                </c:pt>
                <c:pt idx="5736" formatCode="General">
                  <c:v>0.97319304900000003</c:v>
                </c:pt>
                <c:pt idx="5737" formatCode="General">
                  <c:v>0.97319364500000005</c:v>
                </c:pt>
                <c:pt idx="5738" formatCode="General">
                  <c:v>0.97319424200000004</c:v>
                </c:pt>
                <c:pt idx="5739" formatCode="General">
                  <c:v>0.97319489699999995</c:v>
                </c:pt>
                <c:pt idx="5740" formatCode="General">
                  <c:v>0.97319549299999997</c:v>
                </c:pt>
                <c:pt idx="5741" formatCode="General">
                  <c:v>0.97319608899999999</c:v>
                </c:pt>
                <c:pt idx="5742" formatCode="General">
                  <c:v>0.97319674499999997</c:v>
                </c:pt>
                <c:pt idx="5743" formatCode="General">
                  <c:v>0.97319734099999999</c:v>
                </c:pt>
                <c:pt idx="5744" formatCode="General">
                  <c:v>0.97319793700000001</c:v>
                </c:pt>
                <c:pt idx="5745" formatCode="General">
                  <c:v>0.97319853300000003</c:v>
                </c:pt>
                <c:pt idx="5746" formatCode="General">
                  <c:v>0.97319918900000002</c:v>
                </c:pt>
                <c:pt idx="5747" formatCode="General">
                  <c:v>0.97319978500000004</c:v>
                </c:pt>
                <c:pt idx="5748" formatCode="General">
                  <c:v>0.97320044000000006</c:v>
                </c:pt>
                <c:pt idx="5749" formatCode="General">
                  <c:v>0.97320103599999996</c:v>
                </c:pt>
                <c:pt idx="5750" formatCode="General">
                  <c:v>0.97320163199999998</c:v>
                </c:pt>
                <c:pt idx="5751" formatCode="General">
                  <c:v>0.97320228799999997</c:v>
                </c:pt>
                <c:pt idx="5752" formatCode="General">
                  <c:v>0.97320288399999999</c:v>
                </c:pt>
                <c:pt idx="5753" formatCode="General">
                  <c:v>0.97320353999999998</c:v>
                </c:pt>
                <c:pt idx="5754" formatCode="General">
                  <c:v>0.973204136</c:v>
                </c:pt>
                <c:pt idx="5755" formatCode="General">
                  <c:v>0.97320479199999999</c:v>
                </c:pt>
                <c:pt idx="5756" formatCode="General">
                  <c:v>0.973205388</c:v>
                </c:pt>
                <c:pt idx="5757" formatCode="General">
                  <c:v>0.97320604300000002</c:v>
                </c:pt>
                <c:pt idx="5758" formatCode="General">
                  <c:v>0.97320663900000004</c:v>
                </c:pt>
                <c:pt idx="5759" formatCode="General">
                  <c:v>0.97320729500000003</c:v>
                </c:pt>
                <c:pt idx="5760" formatCode="General">
                  <c:v>0.97320789100000005</c:v>
                </c:pt>
                <c:pt idx="5761" formatCode="General">
                  <c:v>0.97320854700000003</c:v>
                </c:pt>
                <c:pt idx="5762" formatCode="General">
                  <c:v>0.97320914300000005</c:v>
                </c:pt>
                <c:pt idx="5763" formatCode="General">
                  <c:v>0.97320979799999996</c:v>
                </c:pt>
                <c:pt idx="5764" formatCode="General">
                  <c:v>0.97321045399999995</c:v>
                </c:pt>
                <c:pt idx="5765" formatCode="General">
                  <c:v>0.97321104999999997</c:v>
                </c:pt>
                <c:pt idx="5766" formatCode="General">
                  <c:v>0.97321170599999995</c:v>
                </c:pt>
                <c:pt idx="5767" formatCode="General">
                  <c:v>0.97321230199999997</c:v>
                </c:pt>
                <c:pt idx="5768" formatCode="General">
                  <c:v>0.97321295699999999</c:v>
                </c:pt>
                <c:pt idx="5769" formatCode="General">
                  <c:v>0.97321361299999998</c:v>
                </c:pt>
                <c:pt idx="5770" formatCode="General">
                  <c:v>0.973214209</c:v>
                </c:pt>
                <c:pt idx="5771" formatCode="General">
                  <c:v>0.97321486499999998</c:v>
                </c:pt>
                <c:pt idx="5772" formatCode="General">
                  <c:v>0.97321552</c:v>
                </c:pt>
                <c:pt idx="5773" formatCode="General">
                  <c:v>0.97321611600000002</c:v>
                </c:pt>
                <c:pt idx="5774" formatCode="General">
                  <c:v>0.97321677200000001</c:v>
                </c:pt>
                <c:pt idx="5775" formatCode="General">
                  <c:v>0.973217428</c:v>
                </c:pt>
                <c:pt idx="5776" formatCode="General">
                  <c:v>0.97321808300000001</c:v>
                </c:pt>
                <c:pt idx="5777" formatCode="General">
                  <c:v>0.97321867900000003</c:v>
                </c:pt>
                <c:pt idx="5778" formatCode="General">
                  <c:v>0.97321933500000002</c:v>
                </c:pt>
                <c:pt idx="5779" formatCode="General">
                  <c:v>0.97321999100000001</c:v>
                </c:pt>
                <c:pt idx="5780" formatCode="General">
                  <c:v>0.97322064600000002</c:v>
                </c:pt>
                <c:pt idx="5781" formatCode="General">
                  <c:v>0.97322130200000001</c:v>
                </c:pt>
                <c:pt idx="5782" formatCode="General">
                  <c:v>0.97322189800000003</c:v>
                </c:pt>
                <c:pt idx="5783" formatCode="General">
                  <c:v>0.97322255400000002</c:v>
                </c:pt>
                <c:pt idx="5784" formatCode="General">
                  <c:v>0.97322320900000003</c:v>
                </c:pt>
                <c:pt idx="5785" formatCode="General">
                  <c:v>0.97322386500000002</c:v>
                </c:pt>
                <c:pt idx="5786" formatCode="General">
                  <c:v>0.97322452100000001</c:v>
                </c:pt>
                <c:pt idx="5787" formatCode="General">
                  <c:v>0.97322511700000003</c:v>
                </c:pt>
                <c:pt idx="5788" formatCode="General">
                  <c:v>0.97322577200000004</c:v>
                </c:pt>
                <c:pt idx="5789" formatCode="General">
                  <c:v>0.97322642800000003</c:v>
                </c:pt>
                <c:pt idx="5790" formatCode="General">
                  <c:v>0.97322708400000002</c:v>
                </c:pt>
                <c:pt idx="5791" formatCode="General">
                  <c:v>0.97322773900000004</c:v>
                </c:pt>
                <c:pt idx="5792" formatCode="General">
                  <c:v>0.97322839500000002</c:v>
                </c:pt>
                <c:pt idx="5793" formatCode="General">
                  <c:v>0.97322899100000004</c:v>
                </c:pt>
                <c:pt idx="5794" formatCode="General">
                  <c:v>0.97322964700000003</c:v>
                </c:pt>
                <c:pt idx="5795" formatCode="General">
                  <c:v>0.97323030200000005</c:v>
                </c:pt>
                <c:pt idx="5796" formatCode="General">
                  <c:v>0.97323095800000003</c:v>
                </c:pt>
                <c:pt idx="5797" formatCode="General">
                  <c:v>0.97323161400000002</c:v>
                </c:pt>
                <c:pt idx="5798" formatCode="General">
                  <c:v>0.97323226900000004</c:v>
                </c:pt>
                <c:pt idx="5799" formatCode="General">
                  <c:v>0.97323292500000003</c:v>
                </c:pt>
                <c:pt idx="5800" formatCode="General">
                  <c:v>0.97323358100000001</c:v>
                </c:pt>
                <c:pt idx="5801" formatCode="General">
                  <c:v>0.97323423600000003</c:v>
                </c:pt>
                <c:pt idx="5802" formatCode="General">
                  <c:v>0.97323483200000005</c:v>
                </c:pt>
                <c:pt idx="5803" formatCode="General">
                  <c:v>0.97323548800000004</c:v>
                </c:pt>
                <c:pt idx="5804" formatCode="General">
                  <c:v>0.97323614400000003</c:v>
                </c:pt>
                <c:pt idx="5805" formatCode="General">
                  <c:v>0.97323679900000004</c:v>
                </c:pt>
                <c:pt idx="5806" formatCode="General">
                  <c:v>0.97323745500000003</c:v>
                </c:pt>
                <c:pt idx="5807" formatCode="General">
                  <c:v>0.97323811100000002</c:v>
                </c:pt>
                <c:pt idx="5808" formatCode="General">
                  <c:v>0.97323876600000003</c:v>
                </c:pt>
                <c:pt idx="5809" formatCode="General">
                  <c:v>0.97323942200000002</c:v>
                </c:pt>
                <c:pt idx="5810" formatCode="General">
                  <c:v>0.97324007700000004</c:v>
                </c:pt>
                <c:pt idx="5811" formatCode="General">
                  <c:v>0.97324073300000002</c:v>
                </c:pt>
                <c:pt idx="5812" formatCode="General">
                  <c:v>0.97324138900000001</c:v>
                </c:pt>
                <c:pt idx="5813" formatCode="General">
                  <c:v>0.97324204400000003</c:v>
                </c:pt>
                <c:pt idx="5814" formatCode="General">
                  <c:v>0.97324270000000002</c:v>
                </c:pt>
                <c:pt idx="5815" formatCode="General">
                  <c:v>0.973243356</c:v>
                </c:pt>
                <c:pt idx="5816" formatCode="General">
                  <c:v>0.97324401100000002</c:v>
                </c:pt>
                <c:pt idx="5817" formatCode="General">
                  <c:v>0.97324466700000001</c:v>
                </c:pt>
                <c:pt idx="5818" formatCode="General">
                  <c:v>0.973245323</c:v>
                </c:pt>
                <c:pt idx="5819" formatCode="General">
                  <c:v>0.97324597800000001</c:v>
                </c:pt>
                <c:pt idx="5820" formatCode="General">
                  <c:v>0.973246634</c:v>
                </c:pt>
                <c:pt idx="5821" formatCode="General">
                  <c:v>0.97324728999999999</c:v>
                </c:pt>
                <c:pt idx="5822" formatCode="General">
                  <c:v>0.973247945</c:v>
                </c:pt>
                <c:pt idx="5823" formatCode="General">
                  <c:v>0.97324860099999999</c:v>
                </c:pt>
                <c:pt idx="5824" formatCode="General">
                  <c:v>0.97324925699999998</c:v>
                </c:pt>
                <c:pt idx="5825" formatCode="General">
                  <c:v>0.97324997199999996</c:v>
                </c:pt>
                <c:pt idx="5826" formatCode="General">
                  <c:v>0.97325062799999995</c:v>
                </c:pt>
                <c:pt idx="5827" formatCode="General">
                  <c:v>0.97325128299999997</c:v>
                </c:pt>
                <c:pt idx="5828" formatCode="General">
                  <c:v>0.97325193899999995</c:v>
                </c:pt>
                <c:pt idx="5829" formatCode="General">
                  <c:v>0.97325259399999997</c:v>
                </c:pt>
                <c:pt idx="5830" formatCode="General">
                  <c:v>0.97325324999999996</c:v>
                </c:pt>
                <c:pt idx="5831" formatCode="General">
                  <c:v>0.97325390599999995</c:v>
                </c:pt>
                <c:pt idx="5832" formatCode="General">
                  <c:v>0.97325456099999996</c:v>
                </c:pt>
                <c:pt idx="5833" formatCode="General">
                  <c:v>0.97325527700000003</c:v>
                </c:pt>
                <c:pt idx="5834" formatCode="General">
                  <c:v>0.97325593200000005</c:v>
                </c:pt>
                <c:pt idx="5835" formatCode="General">
                  <c:v>0.97325658800000003</c:v>
                </c:pt>
                <c:pt idx="5836" formatCode="General">
                  <c:v>0.97325724400000002</c:v>
                </c:pt>
                <c:pt idx="5837" formatCode="General">
                  <c:v>0.97325789900000004</c:v>
                </c:pt>
                <c:pt idx="5838" formatCode="General">
                  <c:v>0.97325855500000003</c:v>
                </c:pt>
                <c:pt idx="5839" formatCode="General">
                  <c:v>0.97325927000000001</c:v>
                </c:pt>
                <c:pt idx="5840" formatCode="General">
                  <c:v>0.973259926</c:v>
                </c:pt>
                <c:pt idx="5841" formatCode="General">
                  <c:v>0.97326058100000001</c:v>
                </c:pt>
                <c:pt idx="5842" formatCode="General">
                  <c:v>0.973261237</c:v>
                </c:pt>
                <c:pt idx="5843" formatCode="General">
                  <c:v>0.97326195199999999</c:v>
                </c:pt>
                <c:pt idx="5844" formatCode="General">
                  <c:v>0.97326260799999997</c:v>
                </c:pt>
                <c:pt idx="5845" formatCode="General">
                  <c:v>0.97326326399999996</c:v>
                </c:pt>
                <c:pt idx="5846" formatCode="General">
                  <c:v>0.97326391899999998</c:v>
                </c:pt>
                <c:pt idx="5847" formatCode="General">
                  <c:v>0.97326463500000004</c:v>
                </c:pt>
                <c:pt idx="5848" formatCode="General">
                  <c:v>0.97326528999999995</c:v>
                </c:pt>
                <c:pt idx="5849" formatCode="General">
                  <c:v>0.97326594600000005</c:v>
                </c:pt>
                <c:pt idx="5850" formatCode="General">
                  <c:v>0.97326660200000004</c:v>
                </c:pt>
                <c:pt idx="5851" formatCode="General">
                  <c:v>0.97326731700000002</c:v>
                </c:pt>
                <c:pt idx="5852" formatCode="General">
                  <c:v>0.97326797200000004</c:v>
                </c:pt>
                <c:pt idx="5853" formatCode="General">
                  <c:v>0.97326862800000002</c:v>
                </c:pt>
                <c:pt idx="5854" formatCode="General">
                  <c:v>0.97326928400000001</c:v>
                </c:pt>
                <c:pt idx="5855" formatCode="General">
                  <c:v>0.973269999</c:v>
                </c:pt>
                <c:pt idx="5856" formatCode="General">
                  <c:v>0.97327065499999998</c:v>
                </c:pt>
                <c:pt idx="5857" formatCode="General">
                  <c:v>0.97327131</c:v>
                </c:pt>
                <c:pt idx="5858" formatCode="General">
                  <c:v>0.97327202599999996</c:v>
                </c:pt>
                <c:pt idx="5859" formatCode="General">
                  <c:v>0.97327268099999997</c:v>
                </c:pt>
                <c:pt idx="5860" formatCode="General">
                  <c:v>0.97327333699999996</c:v>
                </c:pt>
                <c:pt idx="5861" formatCode="General">
                  <c:v>0.97327405199999995</c:v>
                </c:pt>
                <c:pt idx="5862" formatCode="General">
                  <c:v>0.97327470800000004</c:v>
                </c:pt>
                <c:pt idx="5863" formatCode="General">
                  <c:v>0.97327536299999995</c:v>
                </c:pt>
                <c:pt idx="5864" formatCode="General">
                  <c:v>0.97327607900000002</c:v>
                </c:pt>
                <c:pt idx="5865" formatCode="General">
                  <c:v>0.97327673400000003</c:v>
                </c:pt>
                <c:pt idx="5866" formatCode="General">
                  <c:v>0.97327739000000002</c:v>
                </c:pt>
                <c:pt idx="5867" formatCode="General">
                  <c:v>0.973278105</c:v>
                </c:pt>
                <c:pt idx="5868" formatCode="General">
                  <c:v>0.97327876099999999</c:v>
                </c:pt>
                <c:pt idx="5869" formatCode="General">
                  <c:v>0.97327941699999998</c:v>
                </c:pt>
                <c:pt idx="5870" formatCode="General">
                  <c:v>0.97328013199999996</c:v>
                </c:pt>
                <c:pt idx="5871" formatCode="General">
                  <c:v>0.97328078699999998</c:v>
                </c:pt>
                <c:pt idx="5872" formatCode="General">
                  <c:v>0.97328144299999997</c:v>
                </c:pt>
                <c:pt idx="5873" formatCode="General">
                  <c:v>0.97328215799999995</c:v>
                </c:pt>
                <c:pt idx="5874" formatCode="General">
                  <c:v>0.97328281400000005</c:v>
                </c:pt>
                <c:pt idx="5875" formatCode="General">
                  <c:v>0.97328347000000004</c:v>
                </c:pt>
                <c:pt idx="5876" formatCode="General">
                  <c:v>0.97328418500000002</c:v>
                </c:pt>
                <c:pt idx="5877" formatCode="General">
                  <c:v>0.97328484100000001</c:v>
                </c:pt>
                <c:pt idx="5878" formatCode="General">
                  <c:v>0.97328549600000003</c:v>
                </c:pt>
                <c:pt idx="5879" formatCode="General">
                  <c:v>0.97328621100000001</c:v>
                </c:pt>
                <c:pt idx="5880" formatCode="General">
                  <c:v>0.973286867</c:v>
                </c:pt>
                <c:pt idx="5881" formatCode="General">
                  <c:v>0.97328752299999999</c:v>
                </c:pt>
                <c:pt idx="5882" formatCode="General">
                  <c:v>0.97328823799999997</c:v>
                </c:pt>
                <c:pt idx="5883" formatCode="General">
                  <c:v>0.97328889399999996</c:v>
                </c:pt>
                <c:pt idx="5884" formatCode="General">
                  <c:v>0.97328960900000006</c:v>
                </c:pt>
                <c:pt idx="5885" formatCode="General">
                  <c:v>0.97329026500000004</c:v>
                </c:pt>
                <c:pt idx="5886" formatCode="General">
                  <c:v>0.97329091999999995</c:v>
                </c:pt>
                <c:pt idx="5887" formatCode="General">
                  <c:v>0.97329163600000002</c:v>
                </c:pt>
                <c:pt idx="5888" formatCode="General">
                  <c:v>0.97329229100000003</c:v>
                </c:pt>
                <c:pt idx="5889" formatCode="General">
                  <c:v>0.97329294700000002</c:v>
                </c:pt>
                <c:pt idx="5890" formatCode="General">
                  <c:v>0.973293662</c:v>
                </c:pt>
                <c:pt idx="5891" formatCode="General">
                  <c:v>0.97329431799999999</c:v>
                </c:pt>
                <c:pt idx="5892" formatCode="General">
                  <c:v>0.97329497300000001</c:v>
                </c:pt>
                <c:pt idx="5893" formatCode="General">
                  <c:v>0.97329568899999996</c:v>
                </c:pt>
                <c:pt idx="5894" formatCode="General">
                  <c:v>0.97329634399999998</c:v>
                </c:pt>
                <c:pt idx="5895" formatCode="General">
                  <c:v>0.97329699999999997</c:v>
                </c:pt>
                <c:pt idx="5896" formatCode="General">
                  <c:v>0.97329771499999995</c:v>
                </c:pt>
                <c:pt idx="5897" formatCode="General">
                  <c:v>0.97329837100000005</c:v>
                </c:pt>
                <c:pt idx="5898" formatCode="General">
                  <c:v>0.97329902599999996</c:v>
                </c:pt>
                <c:pt idx="5899" formatCode="General">
                  <c:v>0.97329968200000005</c:v>
                </c:pt>
                <c:pt idx="5900" formatCode="General">
                  <c:v>0.97330039700000004</c:v>
                </c:pt>
                <c:pt idx="5901" formatCode="General">
                  <c:v>0.97330105300000003</c:v>
                </c:pt>
                <c:pt idx="5902" formatCode="General">
                  <c:v>0.97330170900000001</c:v>
                </c:pt>
                <c:pt idx="5903" formatCode="General">
                  <c:v>0.973302424</c:v>
                </c:pt>
                <c:pt idx="5904" formatCode="General">
                  <c:v>0.97330307999999999</c:v>
                </c:pt>
                <c:pt idx="5905" formatCode="General">
                  <c:v>0.973303735</c:v>
                </c:pt>
                <c:pt idx="5906" formatCode="General">
                  <c:v>0.97330445099999996</c:v>
                </c:pt>
                <c:pt idx="5907" formatCode="General">
                  <c:v>0.97330510599999998</c:v>
                </c:pt>
                <c:pt idx="5908" formatCode="General">
                  <c:v>0.97330576199999996</c:v>
                </c:pt>
                <c:pt idx="5909" formatCode="General">
                  <c:v>0.97330647699999995</c:v>
                </c:pt>
                <c:pt idx="5910" formatCode="General">
                  <c:v>0.97330713300000005</c:v>
                </c:pt>
                <c:pt idx="5911" formatCode="General">
                  <c:v>0.97330778799999995</c:v>
                </c:pt>
                <c:pt idx="5912" formatCode="General">
                  <c:v>0.97330844400000005</c:v>
                </c:pt>
                <c:pt idx="5913" formatCode="General">
                  <c:v>0.97330915900000003</c:v>
                </c:pt>
                <c:pt idx="5914" formatCode="General">
                  <c:v>0.97330981500000002</c:v>
                </c:pt>
                <c:pt idx="5915" formatCode="General">
                  <c:v>0.97331047100000001</c:v>
                </c:pt>
                <c:pt idx="5916" formatCode="General">
                  <c:v>0.97331118599999999</c:v>
                </c:pt>
                <c:pt idx="5917" formatCode="General">
                  <c:v>0.97331184100000001</c:v>
                </c:pt>
                <c:pt idx="5918" formatCode="General">
                  <c:v>0.973312497</c:v>
                </c:pt>
                <c:pt idx="5919" formatCode="General">
                  <c:v>0.97331315299999999</c:v>
                </c:pt>
                <c:pt idx="5920" formatCode="General">
                  <c:v>0.97331386799999997</c:v>
                </c:pt>
                <c:pt idx="5921" formatCode="General">
                  <c:v>0.97331452399999996</c:v>
                </c:pt>
                <c:pt idx="5922" formatCode="General">
                  <c:v>0.97331517899999997</c:v>
                </c:pt>
                <c:pt idx="5923" formatCode="General">
                  <c:v>0.97331583499999996</c:v>
                </c:pt>
                <c:pt idx="5924" formatCode="General">
                  <c:v>0.97331654999999995</c:v>
                </c:pt>
                <c:pt idx="5925" formatCode="General">
                  <c:v>0.97331720600000005</c:v>
                </c:pt>
                <c:pt idx="5926" formatCode="General">
                  <c:v>0.97331786200000003</c:v>
                </c:pt>
                <c:pt idx="5927" formatCode="General">
                  <c:v>0.97331851700000005</c:v>
                </c:pt>
                <c:pt idx="5928" formatCode="General">
                  <c:v>0.97331917300000004</c:v>
                </c:pt>
                <c:pt idx="5929" formatCode="General">
                  <c:v>0.97331988800000002</c:v>
                </c:pt>
                <c:pt idx="5930" formatCode="General">
                  <c:v>0.97332054400000001</c:v>
                </c:pt>
                <c:pt idx="5931" formatCode="General">
                  <c:v>0.97332119900000003</c:v>
                </c:pt>
                <c:pt idx="5932" formatCode="General">
                  <c:v>0.97332185500000001</c:v>
                </c:pt>
                <c:pt idx="5933" formatCode="General">
                  <c:v>0.97332257</c:v>
                </c:pt>
                <c:pt idx="5934" formatCode="General">
                  <c:v>0.97332322599999999</c:v>
                </c:pt>
                <c:pt idx="5935" formatCode="General">
                  <c:v>0.97332388199999997</c:v>
                </c:pt>
                <c:pt idx="5936" formatCode="General">
                  <c:v>0.97332453699999999</c:v>
                </c:pt>
                <c:pt idx="5937" formatCode="General">
                  <c:v>0.97332519299999998</c:v>
                </c:pt>
                <c:pt idx="5938" formatCode="General">
                  <c:v>0.97332584899999997</c:v>
                </c:pt>
                <c:pt idx="5939" formatCode="General">
                  <c:v>0.97332656399999995</c:v>
                </c:pt>
                <c:pt idx="5940" formatCode="General">
                  <c:v>0.97332721899999997</c:v>
                </c:pt>
                <c:pt idx="5941" formatCode="General">
                  <c:v>0.97332787499999995</c:v>
                </c:pt>
                <c:pt idx="5942" formatCode="General">
                  <c:v>0.97332853100000005</c:v>
                </c:pt>
                <c:pt idx="5943" formatCode="General">
                  <c:v>0.97332918599999996</c:v>
                </c:pt>
                <c:pt idx="5944" formatCode="General">
                  <c:v>0.97332984199999995</c:v>
                </c:pt>
                <c:pt idx="5945" formatCode="General">
                  <c:v>0.97333055700000004</c:v>
                </c:pt>
                <c:pt idx="5946" formatCode="General">
                  <c:v>0.97333121300000003</c:v>
                </c:pt>
                <c:pt idx="5947" formatCode="General">
                  <c:v>0.97333186900000002</c:v>
                </c:pt>
                <c:pt idx="5948" formatCode="General">
                  <c:v>0.97333252400000003</c:v>
                </c:pt>
                <c:pt idx="5949" formatCode="General">
                  <c:v>0.97333318000000002</c:v>
                </c:pt>
                <c:pt idx="5950" formatCode="General">
                  <c:v>0.97333383600000001</c:v>
                </c:pt>
                <c:pt idx="5951" formatCode="General">
                  <c:v>0.97333449100000002</c:v>
                </c:pt>
                <c:pt idx="5952" formatCode="General">
                  <c:v>0.97333514700000001</c:v>
                </c:pt>
                <c:pt idx="5953" formatCode="General">
                  <c:v>0.973335803</c:v>
                </c:pt>
                <c:pt idx="5954" formatCode="General">
                  <c:v>0.97333645800000002</c:v>
                </c:pt>
                <c:pt idx="5955" formatCode="General">
                  <c:v>0.973337173</c:v>
                </c:pt>
                <c:pt idx="5956" formatCode="General">
                  <c:v>0.97333782899999999</c:v>
                </c:pt>
                <c:pt idx="5957" formatCode="General">
                  <c:v>0.97333848499999998</c:v>
                </c:pt>
                <c:pt idx="5958" formatCode="General">
                  <c:v>0.97333913999999999</c:v>
                </c:pt>
                <c:pt idx="5959" formatCode="General">
                  <c:v>0.97333979599999998</c:v>
                </c:pt>
                <c:pt idx="5960" formatCode="General">
                  <c:v>0.97334045199999997</c:v>
                </c:pt>
                <c:pt idx="5961" formatCode="General">
                  <c:v>0.97334110699999998</c:v>
                </c:pt>
                <c:pt idx="5962" formatCode="General">
                  <c:v>0.97334176299999997</c:v>
                </c:pt>
                <c:pt idx="5963" formatCode="General">
                  <c:v>0.97334241899999996</c:v>
                </c:pt>
                <c:pt idx="5964" formatCode="General">
                  <c:v>0.97334307399999997</c:v>
                </c:pt>
                <c:pt idx="5965" formatCode="General">
                  <c:v>0.97334372999999996</c:v>
                </c:pt>
                <c:pt idx="5966" formatCode="General">
                  <c:v>0.97334438599999995</c:v>
                </c:pt>
                <c:pt idx="5967" formatCode="General">
                  <c:v>0.97334504099999997</c:v>
                </c:pt>
                <c:pt idx="5968" formatCode="General">
                  <c:v>0.97334569699999995</c:v>
                </c:pt>
                <c:pt idx="5969" formatCode="General">
                  <c:v>0.97334635300000005</c:v>
                </c:pt>
                <c:pt idx="5970" formatCode="General">
                  <c:v>0.97334700799999996</c:v>
                </c:pt>
                <c:pt idx="5971" formatCode="General">
                  <c:v>0.97334766399999995</c:v>
                </c:pt>
                <c:pt idx="5972" formatCode="General">
                  <c:v>0.97334832000000004</c:v>
                </c:pt>
                <c:pt idx="5973" formatCode="General">
                  <c:v>0.97334897499999995</c:v>
                </c:pt>
                <c:pt idx="5974" formatCode="General">
                  <c:v>0.97334963100000005</c:v>
                </c:pt>
                <c:pt idx="5975" formatCode="General">
                  <c:v>0.97335028599999995</c:v>
                </c:pt>
                <c:pt idx="5976" formatCode="General">
                  <c:v>0.97335088299999994</c:v>
                </c:pt>
                <c:pt idx="5977" formatCode="General">
                  <c:v>0.97335153799999996</c:v>
                </c:pt>
                <c:pt idx="5978" formatCode="General">
                  <c:v>0.97335219399999995</c:v>
                </c:pt>
                <c:pt idx="5979" formatCode="General">
                  <c:v>0.97335284899999996</c:v>
                </c:pt>
                <c:pt idx="5980" formatCode="General">
                  <c:v>0.97335350499999995</c:v>
                </c:pt>
                <c:pt idx="5981" formatCode="General">
                  <c:v>0.97335416100000005</c:v>
                </c:pt>
                <c:pt idx="5982" formatCode="General">
                  <c:v>0.97335481599999996</c:v>
                </c:pt>
                <c:pt idx="5983" formatCode="General">
                  <c:v>0.97335547200000005</c:v>
                </c:pt>
                <c:pt idx="5984" formatCode="General">
                  <c:v>0.97335606799999996</c:v>
                </c:pt>
                <c:pt idx="5985" formatCode="General">
                  <c:v>0.97335672399999995</c:v>
                </c:pt>
                <c:pt idx="5986" formatCode="General">
                  <c:v>0.97335737899999997</c:v>
                </c:pt>
                <c:pt idx="5987" formatCode="General">
                  <c:v>0.97335803499999995</c:v>
                </c:pt>
                <c:pt idx="5988" formatCode="General">
                  <c:v>0.97335869100000005</c:v>
                </c:pt>
                <c:pt idx="5989" formatCode="General">
                  <c:v>0.97335934599999996</c:v>
                </c:pt>
                <c:pt idx="5990" formatCode="General">
                  <c:v>0.97335994199999998</c:v>
                </c:pt>
                <c:pt idx="5991" formatCode="General">
                  <c:v>0.97336059799999997</c:v>
                </c:pt>
                <c:pt idx="5992" formatCode="General">
                  <c:v>0.97336125399999995</c:v>
                </c:pt>
                <c:pt idx="5993" formatCode="General">
                  <c:v>0.97336190899999997</c:v>
                </c:pt>
                <c:pt idx="5994" formatCode="General">
                  <c:v>0.97336250499999999</c:v>
                </c:pt>
                <c:pt idx="5995" formatCode="General">
                  <c:v>0.97336316099999998</c:v>
                </c:pt>
                <c:pt idx="5996" formatCode="General">
                  <c:v>0.97336381699999996</c:v>
                </c:pt>
                <c:pt idx="5997" formatCode="General">
                  <c:v>0.97336441299999998</c:v>
                </c:pt>
                <c:pt idx="5998" formatCode="General">
                  <c:v>0.973365068</c:v>
                </c:pt>
                <c:pt idx="5999" formatCode="General">
                  <c:v>0.97336572399999999</c:v>
                </c:pt>
                <c:pt idx="6000" formatCode="General">
                  <c:v>0.97336632000000001</c:v>
                </c:pt>
                <c:pt idx="6001" formatCode="General">
                  <c:v>0.97336697599999999</c:v>
                </c:pt>
                <c:pt idx="6002" formatCode="General">
                  <c:v>0.97336763100000001</c:v>
                </c:pt>
                <c:pt idx="6003" formatCode="General">
                  <c:v>0.97336822700000003</c:v>
                </c:pt>
                <c:pt idx="6004" formatCode="General">
                  <c:v>0.97336888300000002</c:v>
                </c:pt>
                <c:pt idx="6005" formatCode="General">
                  <c:v>0.97336953900000001</c:v>
                </c:pt>
                <c:pt idx="6006" formatCode="General">
                  <c:v>0.97337013500000003</c:v>
                </c:pt>
                <c:pt idx="6007" formatCode="General">
                  <c:v>0.97337079000000004</c:v>
                </c:pt>
                <c:pt idx="6008" formatCode="General">
                  <c:v>0.97337138700000003</c:v>
                </c:pt>
                <c:pt idx="6009" formatCode="General">
                  <c:v>0.97337204200000005</c:v>
                </c:pt>
                <c:pt idx="6010" formatCode="General">
                  <c:v>0.97337263799999996</c:v>
                </c:pt>
                <c:pt idx="6011" formatCode="General">
                  <c:v>0.97337329399999994</c:v>
                </c:pt>
                <c:pt idx="6012" formatCode="General">
                  <c:v>0.97337388999999996</c:v>
                </c:pt>
                <c:pt idx="6013" formatCode="General">
                  <c:v>0.97337454599999995</c:v>
                </c:pt>
                <c:pt idx="6014" formatCode="General">
                  <c:v>0.97337514199999997</c:v>
                </c:pt>
                <c:pt idx="6015" formatCode="General">
                  <c:v>0.97337579699999999</c:v>
                </c:pt>
                <c:pt idx="6016" formatCode="General">
                  <c:v>0.97337639300000001</c:v>
                </c:pt>
                <c:pt idx="6017" formatCode="General">
                  <c:v>0.97337704899999999</c:v>
                </c:pt>
                <c:pt idx="6018" formatCode="General">
                  <c:v>0.97337764500000001</c:v>
                </c:pt>
                <c:pt idx="6019" formatCode="General">
                  <c:v>0.97337824100000003</c:v>
                </c:pt>
                <c:pt idx="6020" formatCode="General">
                  <c:v>0.97337889700000002</c:v>
                </c:pt>
                <c:pt idx="6021" formatCode="General">
                  <c:v>0.97337949300000004</c:v>
                </c:pt>
                <c:pt idx="6022" formatCode="General">
                  <c:v>0.97338008899999995</c:v>
                </c:pt>
                <c:pt idx="6023" formatCode="General">
                  <c:v>0.97338074399999996</c:v>
                </c:pt>
                <c:pt idx="6024" formatCode="General">
                  <c:v>0.97338134099999996</c:v>
                </c:pt>
                <c:pt idx="6025" formatCode="General">
                  <c:v>0.97338193699999997</c:v>
                </c:pt>
                <c:pt idx="6026" formatCode="General">
                  <c:v>0.97338259199999999</c:v>
                </c:pt>
                <c:pt idx="6027" formatCode="General">
                  <c:v>0.97338318800000001</c:v>
                </c:pt>
                <c:pt idx="6028" formatCode="General">
                  <c:v>0.97338378400000003</c:v>
                </c:pt>
                <c:pt idx="6029" formatCode="General">
                  <c:v>0.97338438000000005</c:v>
                </c:pt>
                <c:pt idx="6030" formatCode="General">
                  <c:v>0.97338503600000004</c:v>
                </c:pt>
                <c:pt idx="6031" formatCode="General">
                  <c:v>0.97338563199999995</c:v>
                </c:pt>
                <c:pt idx="6032" formatCode="General">
                  <c:v>0.97338622799999996</c:v>
                </c:pt>
                <c:pt idx="6033" formatCode="General">
                  <c:v>0.97338682399999998</c:v>
                </c:pt>
                <c:pt idx="6034" formatCode="General">
                  <c:v>0.97338742</c:v>
                </c:pt>
                <c:pt idx="6035" formatCode="General">
                  <c:v>0.97338807599999999</c:v>
                </c:pt>
                <c:pt idx="6036" formatCode="General">
                  <c:v>0.97338867200000001</c:v>
                </c:pt>
                <c:pt idx="6037" formatCode="General">
                  <c:v>0.97338926800000003</c:v>
                </c:pt>
                <c:pt idx="6038" formatCode="General">
                  <c:v>0.97338986400000005</c:v>
                </c:pt>
                <c:pt idx="6039" formatCode="General">
                  <c:v>0.97339045999999996</c:v>
                </c:pt>
                <c:pt idx="6040" formatCode="General">
                  <c:v>0.97339105599999998</c:v>
                </c:pt>
                <c:pt idx="6041" formatCode="General">
                  <c:v>0.973391652</c:v>
                </c:pt>
                <c:pt idx="6042" formatCode="General">
                  <c:v>0.97339224800000002</c:v>
                </c:pt>
                <c:pt idx="6043" formatCode="General">
                  <c:v>0.97339284400000003</c:v>
                </c:pt>
                <c:pt idx="6044" formatCode="General">
                  <c:v>0.97339344000000005</c:v>
                </c:pt>
                <c:pt idx="6045" formatCode="General">
                  <c:v>0.97339403599999996</c:v>
                </c:pt>
                <c:pt idx="6046" formatCode="General">
                  <c:v>0.97339463199999998</c:v>
                </c:pt>
                <c:pt idx="6047" formatCode="General">
                  <c:v>0.973395228</c:v>
                </c:pt>
                <c:pt idx="6048" formatCode="General">
                  <c:v>0.97339582400000002</c:v>
                </c:pt>
                <c:pt idx="6049" formatCode="General">
                  <c:v>0.97339642000000004</c:v>
                </c:pt>
                <c:pt idx="6050" formatCode="General">
                  <c:v>0.97339701700000003</c:v>
                </c:pt>
                <c:pt idx="6051" formatCode="General">
                  <c:v>0.97339761300000005</c:v>
                </c:pt>
                <c:pt idx="6052" formatCode="General">
                  <c:v>0.97339820899999996</c:v>
                </c:pt>
                <c:pt idx="6053" formatCode="General">
                  <c:v>0.97339880499999998</c:v>
                </c:pt>
                <c:pt idx="6054" formatCode="General">
                  <c:v>0.973399401</c:v>
                </c:pt>
                <c:pt idx="6055" formatCode="General">
                  <c:v>0.97339999700000002</c:v>
                </c:pt>
                <c:pt idx="6056" formatCode="General">
                  <c:v>0.97340059300000004</c:v>
                </c:pt>
                <c:pt idx="6057" formatCode="General">
                  <c:v>0.97340112899999998</c:v>
                </c:pt>
                <c:pt idx="6058" formatCode="General">
                  <c:v>0.973401725</c:v>
                </c:pt>
                <c:pt idx="6059" formatCode="General">
                  <c:v>0.97340232100000001</c:v>
                </c:pt>
                <c:pt idx="6060" formatCode="General">
                  <c:v>0.97340291700000003</c:v>
                </c:pt>
                <c:pt idx="6061" formatCode="General">
                  <c:v>0.97340351300000005</c:v>
                </c:pt>
                <c:pt idx="6062" formatCode="General">
                  <c:v>0.97340404999999997</c:v>
                </c:pt>
                <c:pt idx="6063" formatCode="General">
                  <c:v>0.97340464599999998</c:v>
                </c:pt>
                <c:pt idx="6064" formatCode="General">
                  <c:v>0.973405242</c:v>
                </c:pt>
                <c:pt idx="6065" formatCode="General">
                  <c:v>0.97340583800000002</c:v>
                </c:pt>
                <c:pt idx="6066" formatCode="General">
                  <c:v>0.97340637399999996</c:v>
                </c:pt>
                <c:pt idx="6067" formatCode="General">
                  <c:v>0.97340697099999995</c:v>
                </c:pt>
                <c:pt idx="6068" formatCode="General">
                  <c:v>0.97340756699999997</c:v>
                </c:pt>
                <c:pt idx="6069" formatCode="General">
                  <c:v>0.97340810300000002</c:v>
                </c:pt>
                <c:pt idx="6070" formatCode="General">
                  <c:v>0.97340869900000004</c:v>
                </c:pt>
                <c:pt idx="6071" formatCode="General">
                  <c:v>0.97340929499999995</c:v>
                </c:pt>
                <c:pt idx="6072" formatCode="General">
                  <c:v>0.97340983199999997</c:v>
                </c:pt>
                <c:pt idx="6073" formatCode="General">
                  <c:v>0.97341042799999999</c:v>
                </c:pt>
                <c:pt idx="6074" formatCode="General">
                  <c:v>0.97341102400000001</c:v>
                </c:pt>
                <c:pt idx="6075" formatCode="General">
                  <c:v>0.97341155999999995</c:v>
                </c:pt>
                <c:pt idx="6076" formatCode="General">
                  <c:v>0.97341215599999997</c:v>
                </c:pt>
                <c:pt idx="6077" formatCode="General">
                  <c:v>0.973412693</c:v>
                </c:pt>
                <c:pt idx="6078" formatCode="General">
                  <c:v>0.97341328900000001</c:v>
                </c:pt>
                <c:pt idx="6079" formatCode="General">
                  <c:v>0.97341382499999995</c:v>
                </c:pt>
                <c:pt idx="6080" formatCode="General">
                  <c:v>0.97341442099999997</c:v>
                </c:pt>
                <c:pt idx="6081" formatCode="General">
                  <c:v>0.973414958</c:v>
                </c:pt>
                <c:pt idx="6082" formatCode="General">
                  <c:v>0.97341555400000002</c:v>
                </c:pt>
                <c:pt idx="6083" formatCode="General">
                  <c:v>0.97341608999999996</c:v>
                </c:pt>
                <c:pt idx="6084" formatCode="General">
                  <c:v>0.97341668599999998</c:v>
                </c:pt>
                <c:pt idx="6085" formatCode="General">
                  <c:v>0.97341722200000003</c:v>
                </c:pt>
                <c:pt idx="6086" formatCode="General">
                  <c:v>0.97341775900000005</c:v>
                </c:pt>
                <c:pt idx="6087" formatCode="General">
                  <c:v>0.97341835499999996</c:v>
                </c:pt>
                <c:pt idx="6088" formatCode="General">
                  <c:v>0.97341889100000001</c:v>
                </c:pt>
                <c:pt idx="6089" formatCode="General">
                  <c:v>0.97341948700000003</c:v>
                </c:pt>
                <c:pt idx="6090" formatCode="General">
                  <c:v>0.97342002400000005</c:v>
                </c:pt>
                <c:pt idx="6091" formatCode="General">
                  <c:v>0.97342055999999999</c:v>
                </c:pt>
                <c:pt idx="6092" formatCode="General">
                  <c:v>0.97342109700000001</c:v>
                </c:pt>
                <c:pt idx="6093" formatCode="General">
                  <c:v>0.97342169300000003</c:v>
                </c:pt>
                <c:pt idx="6094" formatCode="General">
                  <c:v>0.97342222899999997</c:v>
                </c:pt>
                <c:pt idx="6095" formatCode="General">
                  <c:v>0.97342276599999999</c:v>
                </c:pt>
                <c:pt idx="6096" formatCode="General">
                  <c:v>0.97342330200000005</c:v>
                </c:pt>
                <c:pt idx="6097" formatCode="General">
                  <c:v>0.97342389799999995</c:v>
                </c:pt>
                <c:pt idx="6098" formatCode="General">
                  <c:v>0.97342443499999998</c:v>
                </c:pt>
                <c:pt idx="6099" formatCode="General">
                  <c:v>0.97342497100000003</c:v>
                </c:pt>
                <c:pt idx="6100" formatCode="General">
                  <c:v>0.97342550800000005</c:v>
                </c:pt>
                <c:pt idx="6101" formatCode="General">
                  <c:v>0.97342604399999999</c:v>
                </c:pt>
                <c:pt idx="6102" formatCode="General">
                  <c:v>0.97342658000000004</c:v>
                </c:pt>
                <c:pt idx="6103" formatCode="General">
                  <c:v>0.97342711699999995</c:v>
                </c:pt>
                <c:pt idx="6104" formatCode="General">
                  <c:v>0.973427653</c:v>
                </c:pt>
                <c:pt idx="6105" formatCode="General">
                  <c:v>0.97342819000000003</c:v>
                </c:pt>
                <c:pt idx="6106" formatCode="General">
                  <c:v>0.97342878600000005</c:v>
                </c:pt>
                <c:pt idx="6107" formatCode="General">
                  <c:v>0.97342932199999999</c:v>
                </c:pt>
                <c:pt idx="6108" formatCode="General">
                  <c:v>0.97342985900000001</c:v>
                </c:pt>
                <c:pt idx="6109" formatCode="General">
                  <c:v>0.97343033599999995</c:v>
                </c:pt>
                <c:pt idx="6110" formatCode="General">
                  <c:v>0.973430872</c:v>
                </c:pt>
                <c:pt idx="6111" formatCode="General">
                  <c:v>0.97343140800000005</c:v>
                </c:pt>
                <c:pt idx="6112" formatCode="General">
                  <c:v>0.97343194499999997</c:v>
                </c:pt>
                <c:pt idx="6113" formatCode="General">
                  <c:v>0.97343248100000002</c:v>
                </c:pt>
                <c:pt idx="6114" formatCode="General">
                  <c:v>0.97343301800000004</c:v>
                </c:pt>
                <c:pt idx="6115" formatCode="General">
                  <c:v>0.97343355399999998</c:v>
                </c:pt>
                <c:pt idx="6116" formatCode="General">
                  <c:v>0.973434091</c:v>
                </c:pt>
                <c:pt idx="6117" formatCode="General">
                  <c:v>0.97343462700000005</c:v>
                </c:pt>
                <c:pt idx="6118" formatCode="General">
                  <c:v>0.973435104</c:v>
                </c:pt>
                <c:pt idx="6119" formatCode="General">
                  <c:v>0.97343564000000005</c:v>
                </c:pt>
                <c:pt idx="6120" formatCode="General">
                  <c:v>0.97343617699999996</c:v>
                </c:pt>
                <c:pt idx="6121" formatCode="General">
                  <c:v>0.97343671300000001</c:v>
                </c:pt>
                <c:pt idx="6122" formatCode="General">
                  <c:v>0.97343718999999995</c:v>
                </c:pt>
                <c:pt idx="6123" formatCode="General">
                  <c:v>0.973437726</c:v>
                </c:pt>
                <c:pt idx="6124" formatCode="General">
                  <c:v>0.97343826300000003</c:v>
                </c:pt>
                <c:pt idx="6125" formatCode="General">
                  <c:v>0.97343873999999997</c:v>
                </c:pt>
                <c:pt idx="6126" formatCode="General">
                  <c:v>0.97343927600000002</c:v>
                </c:pt>
                <c:pt idx="6127" formatCode="General">
                  <c:v>0.97343981300000004</c:v>
                </c:pt>
                <c:pt idx="6128" formatCode="General">
                  <c:v>0.97344028900000001</c:v>
                </c:pt>
                <c:pt idx="6129" formatCode="General">
                  <c:v>0.97344082600000004</c:v>
                </c:pt>
                <c:pt idx="6130" formatCode="General">
                  <c:v>0.97344130299999998</c:v>
                </c:pt>
                <c:pt idx="6131" formatCode="General">
                  <c:v>0.97344183900000003</c:v>
                </c:pt>
                <c:pt idx="6132" formatCode="General">
                  <c:v>0.97344231599999997</c:v>
                </c:pt>
                <c:pt idx="6133" formatCode="General">
                  <c:v>0.97344285200000003</c:v>
                </c:pt>
                <c:pt idx="6134" formatCode="General">
                  <c:v>0.97344332899999997</c:v>
                </c:pt>
                <c:pt idx="6135" formatCode="General">
                  <c:v>0.97344386599999999</c:v>
                </c:pt>
                <c:pt idx="6136" formatCode="General">
                  <c:v>0.97344434300000005</c:v>
                </c:pt>
                <c:pt idx="6137" formatCode="General">
                  <c:v>0.97344487899999999</c:v>
                </c:pt>
                <c:pt idx="6138" formatCode="General">
                  <c:v>0.97344535600000004</c:v>
                </c:pt>
                <c:pt idx="6139" formatCode="General">
                  <c:v>0.97344589199999998</c:v>
                </c:pt>
                <c:pt idx="6140" formatCode="General">
                  <c:v>0.97344636900000003</c:v>
                </c:pt>
                <c:pt idx="6141" formatCode="General">
                  <c:v>0.97344684599999998</c:v>
                </c:pt>
                <c:pt idx="6142" formatCode="General">
                  <c:v>0.97344738200000003</c:v>
                </c:pt>
                <c:pt idx="6143" formatCode="General">
                  <c:v>0.97344785899999997</c:v>
                </c:pt>
                <c:pt idx="6144" formatCode="General">
                  <c:v>0.97344839599999999</c:v>
                </c:pt>
                <c:pt idx="6145" formatCode="General">
                  <c:v>0.97344887300000005</c:v>
                </c:pt>
                <c:pt idx="6146" formatCode="General">
                  <c:v>0.97344934900000002</c:v>
                </c:pt>
                <c:pt idx="6147" formatCode="General">
                  <c:v>0.97344982599999996</c:v>
                </c:pt>
                <c:pt idx="6148" formatCode="General">
                  <c:v>0.97345036299999999</c:v>
                </c:pt>
                <c:pt idx="6149" formatCode="General">
                  <c:v>0.97345084000000004</c:v>
                </c:pt>
                <c:pt idx="6150" formatCode="General">
                  <c:v>0.97345131600000001</c:v>
                </c:pt>
                <c:pt idx="6151" formatCode="General">
                  <c:v>0.97345179299999995</c:v>
                </c:pt>
                <c:pt idx="6152" formatCode="General">
                  <c:v>0.97345227000000001</c:v>
                </c:pt>
                <c:pt idx="6153" formatCode="General">
                  <c:v>0.97345280599999995</c:v>
                </c:pt>
                <c:pt idx="6154" formatCode="General">
                  <c:v>0.973453283</c:v>
                </c:pt>
                <c:pt idx="6155" formatCode="General">
                  <c:v>0.97345375999999995</c:v>
                </c:pt>
                <c:pt idx="6156" formatCode="General">
                  <c:v>0.973454237</c:v>
                </c:pt>
                <c:pt idx="6157" formatCode="General">
                  <c:v>0.97345471400000005</c:v>
                </c:pt>
                <c:pt idx="6158" formatCode="General">
                  <c:v>0.973455191</c:v>
                </c:pt>
                <c:pt idx="6159" formatCode="General">
                  <c:v>0.97345566699999997</c:v>
                </c:pt>
                <c:pt idx="6160" formatCode="General">
                  <c:v>0.97345614400000002</c:v>
                </c:pt>
                <c:pt idx="6161" formatCode="General">
                  <c:v>0.97345662099999997</c:v>
                </c:pt>
                <c:pt idx="6162" formatCode="General">
                  <c:v>0.97345709800000002</c:v>
                </c:pt>
                <c:pt idx="6163" formatCode="General">
                  <c:v>0.97345757499999996</c:v>
                </c:pt>
                <c:pt idx="6164" formatCode="General">
                  <c:v>0.97345805200000002</c:v>
                </c:pt>
                <c:pt idx="6165" formatCode="General">
                  <c:v>0.97345852899999996</c:v>
                </c:pt>
                <c:pt idx="6166" formatCode="General">
                  <c:v>0.97345900500000004</c:v>
                </c:pt>
                <c:pt idx="6167" formatCode="General">
                  <c:v>0.97345948199999999</c:v>
                </c:pt>
                <c:pt idx="6168" formatCode="General">
                  <c:v>0.97345995900000004</c:v>
                </c:pt>
                <c:pt idx="6169" formatCode="General">
                  <c:v>0.97346043599999998</c:v>
                </c:pt>
                <c:pt idx="6170" formatCode="General">
                  <c:v>0.97346091300000004</c:v>
                </c:pt>
                <c:pt idx="6171" formatCode="General">
                  <c:v>0.97346138999999998</c:v>
                </c:pt>
                <c:pt idx="6172" formatCode="General">
                  <c:v>0.97346180699999996</c:v>
                </c:pt>
                <c:pt idx="6173" formatCode="General">
                  <c:v>0.97346228400000001</c:v>
                </c:pt>
                <c:pt idx="6174" formatCode="General">
                  <c:v>0.97346275999999998</c:v>
                </c:pt>
                <c:pt idx="6175" formatCode="General">
                  <c:v>0.97346323700000004</c:v>
                </c:pt>
                <c:pt idx="6176" formatCode="General">
                  <c:v>0.97346365499999998</c:v>
                </c:pt>
                <c:pt idx="6177" formatCode="General">
                  <c:v>0.97346413099999995</c:v>
                </c:pt>
                <c:pt idx="6178" formatCode="General">
                  <c:v>0.97346460800000001</c:v>
                </c:pt>
                <c:pt idx="6179" formatCode="General">
                  <c:v>0.97346508499999995</c:v>
                </c:pt>
                <c:pt idx="6180" formatCode="General">
                  <c:v>0.97346550200000004</c:v>
                </c:pt>
                <c:pt idx="6181" formatCode="General">
                  <c:v>0.97346597899999998</c:v>
                </c:pt>
                <c:pt idx="6182" formatCode="General">
                  <c:v>0.97346645600000004</c:v>
                </c:pt>
                <c:pt idx="6183" formatCode="General">
                  <c:v>0.97346687300000001</c:v>
                </c:pt>
                <c:pt idx="6184" formatCode="General">
                  <c:v>0.97346734999999995</c:v>
                </c:pt>
                <c:pt idx="6185" formatCode="General">
                  <c:v>0.97346782700000001</c:v>
                </c:pt>
                <c:pt idx="6186" formatCode="General">
                  <c:v>0.97346824399999998</c:v>
                </c:pt>
                <c:pt idx="6187" formatCode="General">
                  <c:v>0.97346872100000004</c:v>
                </c:pt>
                <c:pt idx="6188" formatCode="General">
                  <c:v>0.97346913800000001</c:v>
                </c:pt>
                <c:pt idx="6189" formatCode="General">
                  <c:v>0.97346961499999995</c:v>
                </c:pt>
                <c:pt idx="6190" formatCode="General">
                  <c:v>0.97347003200000004</c:v>
                </c:pt>
                <c:pt idx="6191" formatCode="General">
                  <c:v>0.97347050899999998</c:v>
                </c:pt>
                <c:pt idx="6192" formatCode="General">
                  <c:v>0.97347092599999996</c:v>
                </c:pt>
                <c:pt idx="6193" formatCode="General">
                  <c:v>0.97347140300000001</c:v>
                </c:pt>
                <c:pt idx="6194" formatCode="General">
                  <c:v>0.97347181999999999</c:v>
                </c:pt>
                <c:pt idx="6195" formatCode="General">
                  <c:v>0.97347229700000004</c:v>
                </c:pt>
                <c:pt idx="6196" formatCode="General">
                  <c:v>0.97347271400000002</c:v>
                </c:pt>
                <c:pt idx="6197" formatCode="General">
                  <c:v>0.97347313199999996</c:v>
                </c:pt>
                <c:pt idx="6198" formatCode="General">
                  <c:v>0.97347360800000005</c:v>
                </c:pt>
                <c:pt idx="6199" formatCode="General">
                  <c:v>0.97347402599999999</c:v>
                </c:pt>
                <c:pt idx="6200" formatCode="General">
                  <c:v>0.97347444299999997</c:v>
                </c:pt>
                <c:pt idx="6201" formatCode="General">
                  <c:v>0.97347492000000002</c:v>
                </c:pt>
                <c:pt idx="6202" formatCode="General">
                  <c:v>0.973475337</c:v>
                </c:pt>
                <c:pt idx="6203" formatCode="General">
                  <c:v>0.97347575399999997</c:v>
                </c:pt>
                <c:pt idx="6204" formatCode="General">
                  <c:v>0.97347623100000003</c:v>
                </c:pt>
                <c:pt idx="6205" formatCode="General">
                  <c:v>0.973476648</c:v>
                </c:pt>
                <c:pt idx="6206" formatCode="General">
                  <c:v>0.97347706599999995</c:v>
                </c:pt>
                <c:pt idx="6207" formatCode="General">
                  <c:v>0.97347748300000003</c:v>
                </c:pt>
                <c:pt idx="6208" formatCode="General">
                  <c:v>0.97347795999999998</c:v>
                </c:pt>
                <c:pt idx="6209" formatCode="General">
                  <c:v>0.97347837699999995</c:v>
                </c:pt>
                <c:pt idx="6210" formatCode="General">
                  <c:v>0.97347879400000004</c:v>
                </c:pt>
                <c:pt idx="6211" formatCode="General">
                  <c:v>0.97347921100000001</c:v>
                </c:pt>
                <c:pt idx="6212" formatCode="General">
                  <c:v>0.97347962899999996</c:v>
                </c:pt>
                <c:pt idx="6213" formatCode="General">
                  <c:v>0.97348004600000004</c:v>
                </c:pt>
                <c:pt idx="6214" formatCode="General">
                  <c:v>0.97348046300000002</c:v>
                </c:pt>
                <c:pt idx="6215" formatCode="General">
                  <c:v>0.97348087999999999</c:v>
                </c:pt>
                <c:pt idx="6216" formatCode="General">
                  <c:v>0.97348129699999997</c:v>
                </c:pt>
                <c:pt idx="6217" formatCode="General">
                  <c:v>0.97348171500000003</c:v>
                </c:pt>
                <c:pt idx="6218" formatCode="General">
                  <c:v>0.97348219199999997</c:v>
                </c:pt>
                <c:pt idx="6219" formatCode="General">
                  <c:v>0.97348260900000005</c:v>
                </c:pt>
                <c:pt idx="6220" formatCode="General">
                  <c:v>0.97348302600000003</c:v>
                </c:pt>
                <c:pt idx="6221" formatCode="General">
                  <c:v>0.97348338400000001</c:v>
                </c:pt>
                <c:pt idx="6222" formatCode="General">
                  <c:v>0.97348380099999998</c:v>
                </c:pt>
                <c:pt idx="6223" formatCode="General">
                  <c:v>0.97348421799999996</c:v>
                </c:pt>
                <c:pt idx="6224" formatCode="General">
                  <c:v>0.97348463500000004</c:v>
                </c:pt>
                <c:pt idx="6225" formatCode="General">
                  <c:v>0.97348505299999999</c:v>
                </c:pt>
                <c:pt idx="6226" formatCode="General">
                  <c:v>0.97348546999999996</c:v>
                </c:pt>
                <c:pt idx="6227" formatCode="General">
                  <c:v>0.97348588700000005</c:v>
                </c:pt>
                <c:pt idx="6228" formatCode="General">
                  <c:v>0.97348630400000002</c:v>
                </c:pt>
                <c:pt idx="6229" formatCode="General">
                  <c:v>0.97348672199999997</c:v>
                </c:pt>
                <c:pt idx="6230" formatCode="General">
                  <c:v>0.97348707899999998</c:v>
                </c:pt>
                <c:pt idx="6231" formatCode="General">
                  <c:v>0.97348749599999995</c:v>
                </c:pt>
                <c:pt idx="6232" formatCode="General">
                  <c:v>0.97348791400000001</c:v>
                </c:pt>
                <c:pt idx="6233" formatCode="General">
                  <c:v>0.97348833099999998</c:v>
                </c:pt>
                <c:pt idx="6234" formatCode="General">
                  <c:v>0.97348868799999999</c:v>
                </c:pt>
                <c:pt idx="6235" formatCode="General">
                  <c:v>0.97348910600000005</c:v>
                </c:pt>
                <c:pt idx="6236" formatCode="General">
                  <c:v>0.97348952300000002</c:v>
                </c:pt>
                <c:pt idx="6237" formatCode="General">
                  <c:v>0.97348994</c:v>
                </c:pt>
                <c:pt idx="6238" formatCode="General">
                  <c:v>0.97349029799999998</c:v>
                </c:pt>
                <c:pt idx="6239" formatCode="General">
                  <c:v>0.97349071499999995</c:v>
                </c:pt>
                <c:pt idx="6240" formatCode="General">
                  <c:v>0.97349113200000004</c:v>
                </c:pt>
                <c:pt idx="6241" formatCode="General">
                  <c:v>0.97349149000000001</c:v>
                </c:pt>
                <c:pt idx="6242" formatCode="General">
                  <c:v>0.97349190699999999</c:v>
                </c:pt>
                <c:pt idx="6243" formatCode="General">
                  <c:v>0.97349226499999997</c:v>
                </c:pt>
                <c:pt idx="6244" formatCode="General">
                  <c:v>0.97349268200000005</c:v>
                </c:pt>
                <c:pt idx="6245" formatCode="General">
                  <c:v>0.97349309900000003</c:v>
                </c:pt>
                <c:pt idx="6246" formatCode="General">
                  <c:v>0.97349345700000001</c:v>
                </c:pt>
                <c:pt idx="6247" formatCode="General">
                  <c:v>0.97349387399999998</c:v>
                </c:pt>
                <c:pt idx="6248" formatCode="General">
                  <c:v>0.97349423199999996</c:v>
                </c:pt>
                <c:pt idx="6249" formatCode="General">
                  <c:v>0.97349464900000005</c:v>
                </c:pt>
                <c:pt idx="6250" formatCode="General">
                  <c:v>0.97349500700000002</c:v>
                </c:pt>
                <c:pt idx="6251" formatCode="General">
                  <c:v>0.973495424</c:v>
                </c:pt>
                <c:pt idx="6252" formatCode="General">
                  <c:v>0.973495781</c:v>
                </c:pt>
                <c:pt idx="6253" formatCode="General">
                  <c:v>0.97349619899999995</c:v>
                </c:pt>
                <c:pt idx="6254" formatCode="General">
                  <c:v>0.97349655599999996</c:v>
                </c:pt>
                <c:pt idx="6255" formatCode="General">
                  <c:v>0.97349691400000005</c:v>
                </c:pt>
                <c:pt idx="6256" formatCode="General">
                  <c:v>0.97349733100000002</c:v>
                </c:pt>
                <c:pt idx="6257" formatCode="General">
                  <c:v>0.973497689</c:v>
                </c:pt>
                <c:pt idx="6258" formatCode="General">
                  <c:v>0.97349810599999997</c:v>
                </c:pt>
                <c:pt idx="6259" formatCode="General">
                  <c:v>0.97349846399999995</c:v>
                </c:pt>
                <c:pt idx="6260" formatCode="General">
                  <c:v>0.97349882099999996</c:v>
                </c:pt>
                <c:pt idx="6261" formatCode="General">
                  <c:v>0.97349923800000004</c:v>
                </c:pt>
                <c:pt idx="6262" formatCode="General">
                  <c:v>0.97349959600000002</c:v>
                </c:pt>
                <c:pt idx="6263" formatCode="General">
                  <c:v>0.973499954</c:v>
                </c:pt>
                <c:pt idx="6264" formatCode="General">
                  <c:v>0.97350037099999998</c:v>
                </c:pt>
                <c:pt idx="6265" formatCode="General">
                  <c:v>0.97350072899999995</c:v>
                </c:pt>
                <c:pt idx="6266" formatCode="General">
                  <c:v>0.97350108599999996</c:v>
                </c:pt>
                <c:pt idx="6267" formatCode="General">
                  <c:v>0.97350144400000005</c:v>
                </c:pt>
                <c:pt idx="6268" formatCode="General">
                  <c:v>0.97350186100000002</c:v>
                </c:pt>
                <c:pt idx="6269" formatCode="General">
                  <c:v>0.973502219</c:v>
                </c:pt>
                <c:pt idx="6270" formatCode="General">
                  <c:v>0.97350257600000001</c:v>
                </c:pt>
                <c:pt idx="6271" formatCode="General">
                  <c:v>0.97350293399999999</c:v>
                </c:pt>
                <c:pt idx="6272" formatCode="General">
                  <c:v>0.97350329199999996</c:v>
                </c:pt>
                <c:pt idx="6273" formatCode="General">
                  <c:v>0.97350370900000005</c:v>
                </c:pt>
                <c:pt idx="6274" formatCode="General">
                  <c:v>0.97350406599999995</c:v>
                </c:pt>
                <c:pt idx="6275" formatCode="General">
                  <c:v>0.97350442400000003</c:v>
                </c:pt>
                <c:pt idx="6276" formatCode="General">
                  <c:v>0.97350478200000001</c:v>
                </c:pt>
                <c:pt idx="6277" formatCode="General">
                  <c:v>0.97350513900000002</c:v>
                </c:pt>
                <c:pt idx="6278" formatCode="General">
                  <c:v>0.973505497</c:v>
                </c:pt>
                <c:pt idx="6279" formatCode="General">
                  <c:v>0.97350585499999998</c:v>
                </c:pt>
                <c:pt idx="6280" formatCode="General">
                  <c:v>0.97350621199999998</c:v>
                </c:pt>
                <c:pt idx="6281" formatCode="General">
                  <c:v>0.97350662899999996</c:v>
                </c:pt>
                <c:pt idx="6282" formatCode="General">
                  <c:v>0.97350698700000005</c:v>
                </c:pt>
                <c:pt idx="6283" formatCode="General">
                  <c:v>0.97350734500000002</c:v>
                </c:pt>
                <c:pt idx="6284" formatCode="General">
                  <c:v>0.97350770200000003</c:v>
                </c:pt>
                <c:pt idx="6285" formatCode="General">
                  <c:v>0.97350806000000001</c:v>
                </c:pt>
                <c:pt idx="6286" formatCode="General">
                  <c:v>0.97350841799999999</c:v>
                </c:pt>
                <c:pt idx="6287" formatCode="General">
                  <c:v>0.97350877499999999</c:v>
                </c:pt>
                <c:pt idx="6288" formatCode="General">
                  <c:v>0.97350913299999997</c:v>
                </c:pt>
                <c:pt idx="6289" formatCode="General">
                  <c:v>0.97350948999999998</c:v>
                </c:pt>
                <c:pt idx="6290" formatCode="General">
                  <c:v>0.97350984799999996</c:v>
                </c:pt>
                <c:pt idx="6291" formatCode="General">
                  <c:v>0.97351020600000004</c:v>
                </c:pt>
                <c:pt idx="6292" formatCode="General">
                  <c:v>0.97351050400000005</c:v>
                </c:pt>
                <c:pt idx="6293" formatCode="General">
                  <c:v>0.97351086099999995</c:v>
                </c:pt>
                <c:pt idx="6294" formatCode="General">
                  <c:v>0.97351121900000004</c:v>
                </c:pt>
                <c:pt idx="6295" formatCode="General">
                  <c:v>0.97351157700000002</c:v>
                </c:pt>
                <c:pt idx="6296" formatCode="General">
                  <c:v>0.97351193400000002</c:v>
                </c:pt>
                <c:pt idx="6297" formatCode="General">
                  <c:v>0.973512292</c:v>
                </c:pt>
                <c:pt idx="6298" formatCode="General">
                  <c:v>0.97351264999999998</c:v>
                </c:pt>
                <c:pt idx="6299" formatCode="General">
                  <c:v>0.97351300699999999</c:v>
                </c:pt>
                <c:pt idx="6300" formatCode="General">
                  <c:v>0.973513305</c:v>
                </c:pt>
                <c:pt idx="6301" formatCode="General">
                  <c:v>0.97351366299999997</c:v>
                </c:pt>
                <c:pt idx="6302" formatCode="General">
                  <c:v>0.97351401999999998</c:v>
                </c:pt>
                <c:pt idx="6303" formatCode="General">
                  <c:v>0.97351437799999996</c:v>
                </c:pt>
                <c:pt idx="6304" formatCode="General">
                  <c:v>0.97351473600000005</c:v>
                </c:pt>
                <c:pt idx="6305" formatCode="General">
                  <c:v>0.97351503399999995</c:v>
                </c:pt>
                <c:pt idx="6306" formatCode="General">
                  <c:v>0.97351539099999995</c:v>
                </c:pt>
                <c:pt idx="6307" formatCode="General">
                  <c:v>0.97351574900000004</c:v>
                </c:pt>
                <c:pt idx="6308" formatCode="General">
                  <c:v>0.97351610700000002</c:v>
                </c:pt>
                <c:pt idx="6309" formatCode="General">
                  <c:v>0.97351640500000003</c:v>
                </c:pt>
                <c:pt idx="6310" formatCode="General">
                  <c:v>0.97351676200000004</c:v>
                </c:pt>
                <c:pt idx="6311" formatCode="General">
                  <c:v>0.97351712000000001</c:v>
                </c:pt>
                <c:pt idx="6312" formatCode="General">
                  <c:v>0.97351747799999999</c:v>
                </c:pt>
                <c:pt idx="6313" formatCode="General">
                  <c:v>0.973517776</c:v>
                </c:pt>
                <c:pt idx="6314" formatCode="General">
                  <c:v>0.97351813300000001</c:v>
                </c:pt>
                <c:pt idx="6315" formatCode="General">
                  <c:v>0.97351849099999999</c:v>
                </c:pt>
                <c:pt idx="6316" formatCode="General">
                  <c:v>0.973518789</c:v>
                </c:pt>
                <c:pt idx="6317" formatCode="General">
                  <c:v>0.973519146</c:v>
                </c:pt>
                <c:pt idx="6318" formatCode="General">
                  <c:v>0.97351944400000001</c:v>
                </c:pt>
                <c:pt idx="6319" formatCode="General">
                  <c:v>0.97351980199999999</c:v>
                </c:pt>
                <c:pt idx="6320" formatCode="General">
                  <c:v>0.97352015999999997</c:v>
                </c:pt>
                <c:pt idx="6321" formatCode="General">
                  <c:v>0.97352045799999998</c:v>
                </c:pt>
                <c:pt idx="6322" formatCode="General">
                  <c:v>0.97352081499999998</c:v>
                </c:pt>
                <c:pt idx="6323" formatCode="General">
                  <c:v>0.97352111299999999</c:v>
                </c:pt>
                <c:pt idx="6324" formatCode="General">
                  <c:v>0.97352147099999997</c:v>
                </c:pt>
                <c:pt idx="6325" formatCode="General">
                  <c:v>0.97352176899999998</c:v>
                </c:pt>
                <c:pt idx="6326" formatCode="General">
                  <c:v>0.97352212699999996</c:v>
                </c:pt>
                <c:pt idx="6327" formatCode="General">
                  <c:v>0.97352242499999997</c:v>
                </c:pt>
                <c:pt idx="6328" formatCode="General">
                  <c:v>0.97352278199999998</c:v>
                </c:pt>
                <c:pt idx="6329" formatCode="General">
                  <c:v>0.97352307999999999</c:v>
                </c:pt>
                <c:pt idx="6330" formatCode="General">
                  <c:v>0.97352343799999996</c:v>
                </c:pt>
                <c:pt idx="6331" formatCode="General">
                  <c:v>0.97352373599999997</c:v>
                </c:pt>
                <c:pt idx="6332" formatCode="General">
                  <c:v>0.97352409399999995</c:v>
                </c:pt>
                <c:pt idx="6333" formatCode="General">
                  <c:v>0.97352439199999996</c:v>
                </c:pt>
                <c:pt idx="6334" formatCode="General">
                  <c:v>0.97352474899999997</c:v>
                </c:pt>
                <c:pt idx="6335" formatCode="General">
                  <c:v>0.97352504699999998</c:v>
                </c:pt>
                <c:pt idx="6336" formatCode="General">
                  <c:v>0.97352540499999995</c:v>
                </c:pt>
                <c:pt idx="6337" formatCode="General">
                  <c:v>0.97352570299999996</c:v>
                </c:pt>
                <c:pt idx="6338" formatCode="General">
                  <c:v>0.97352600099999997</c:v>
                </c:pt>
                <c:pt idx="6339" formatCode="General">
                  <c:v>0.97352635899999995</c:v>
                </c:pt>
                <c:pt idx="6340" formatCode="General">
                  <c:v>0.97352665699999996</c:v>
                </c:pt>
                <c:pt idx="6341" formatCode="General">
                  <c:v>0.97352701399999997</c:v>
                </c:pt>
                <c:pt idx="6342" formatCode="General">
                  <c:v>0.97352731199999998</c:v>
                </c:pt>
                <c:pt idx="6343" formatCode="General">
                  <c:v>0.97352760999999999</c:v>
                </c:pt>
                <c:pt idx="6344" formatCode="General">
                  <c:v>0.97352796799999997</c:v>
                </c:pt>
                <c:pt idx="6345" formatCode="General">
                  <c:v>0.97352826599999998</c:v>
                </c:pt>
                <c:pt idx="6346" formatCode="General">
                  <c:v>0.97352856399999999</c:v>
                </c:pt>
                <c:pt idx="6347" formatCode="General">
                  <c:v>0.97352892199999996</c:v>
                </c:pt>
                <c:pt idx="6348" formatCode="General">
                  <c:v>0.97352921999999997</c:v>
                </c:pt>
                <c:pt idx="6349" formatCode="General">
                  <c:v>0.97352951799999998</c:v>
                </c:pt>
                <c:pt idx="6350" formatCode="General">
                  <c:v>0.97352987499999999</c:v>
                </c:pt>
                <c:pt idx="6351" formatCode="General">
                  <c:v>0.973530173</c:v>
                </c:pt>
                <c:pt idx="6352" formatCode="General">
                  <c:v>0.97353047100000001</c:v>
                </c:pt>
                <c:pt idx="6353" formatCode="General">
                  <c:v>0.97353076900000002</c:v>
                </c:pt>
                <c:pt idx="6354" formatCode="General">
                  <c:v>0.973531127</c:v>
                </c:pt>
                <c:pt idx="6355" formatCode="General">
                  <c:v>0.97353142500000001</c:v>
                </c:pt>
                <c:pt idx="6356" formatCode="General">
                  <c:v>0.97353172300000002</c:v>
                </c:pt>
                <c:pt idx="6357" formatCode="General">
                  <c:v>0.97353202100000003</c:v>
                </c:pt>
                <c:pt idx="6358" formatCode="General">
                  <c:v>0.973532379</c:v>
                </c:pt>
                <c:pt idx="6359" formatCode="General">
                  <c:v>0.97353267700000001</c:v>
                </c:pt>
                <c:pt idx="6360" formatCode="General">
                  <c:v>0.97353297500000002</c:v>
                </c:pt>
                <c:pt idx="6361" formatCode="General">
                  <c:v>0.97353327300000003</c:v>
                </c:pt>
                <c:pt idx="6362" formatCode="General">
                  <c:v>0.97353357100000004</c:v>
                </c:pt>
                <c:pt idx="6363" formatCode="General">
                  <c:v>0.97353392800000005</c:v>
                </c:pt>
                <c:pt idx="6364" formatCode="General">
                  <c:v>0.97353422599999995</c:v>
                </c:pt>
                <c:pt idx="6365" formatCode="General">
                  <c:v>0.97353452399999996</c:v>
                </c:pt>
                <c:pt idx="6366" formatCode="General">
                  <c:v>0.97353482199999997</c:v>
                </c:pt>
                <c:pt idx="6367" formatCode="General">
                  <c:v>0.97353511999999998</c:v>
                </c:pt>
                <c:pt idx="6368" formatCode="General">
                  <c:v>0.97353547799999995</c:v>
                </c:pt>
                <c:pt idx="6369" formatCode="General">
                  <c:v>0.97353577599999996</c:v>
                </c:pt>
                <c:pt idx="6370" formatCode="General">
                  <c:v>0.97353607399999997</c:v>
                </c:pt>
                <c:pt idx="6371" formatCode="General">
                  <c:v>0.97353637199999998</c:v>
                </c:pt>
                <c:pt idx="6372" formatCode="General">
                  <c:v>0.97353666999999999</c:v>
                </c:pt>
                <c:pt idx="6373" formatCode="General">
                  <c:v>0.973536968</c:v>
                </c:pt>
                <c:pt idx="6374" formatCode="General">
                  <c:v>0.97353726600000001</c:v>
                </c:pt>
                <c:pt idx="6375" formatCode="General">
                  <c:v>0.97353762399999999</c:v>
                </c:pt>
                <c:pt idx="6376" formatCode="General">
                  <c:v>0.973537922</c:v>
                </c:pt>
                <c:pt idx="6377" formatCode="General">
                  <c:v>0.97353822000000001</c:v>
                </c:pt>
                <c:pt idx="6378" formatCode="General">
                  <c:v>0.97353851800000002</c:v>
                </c:pt>
                <c:pt idx="6379" formatCode="General">
                  <c:v>0.97353881600000003</c:v>
                </c:pt>
                <c:pt idx="6380" formatCode="General">
                  <c:v>0.97353911400000004</c:v>
                </c:pt>
                <c:pt idx="6381" formatCode="General">
                  <c:v>0.97353941200000005</c:v>
                </c:pt>
                <c:pt idx="6382" formatCode="General">
                  <c:v>0.97353970999999995</c:v>
                </c:pt>
                <c:pt idx="6383" formatCode="General">
                  <c:v>0.97354000799999996</c:v>
                </c:pt>
                <c:pt idx="6384" formatCode="General">
                  <c:v>0.97354030599999997</c:v>
                </c:pt>
                <c:pt idx="6385" formatCode="General">
                  <c:v>0.97354060399999998</c:v>
                </c:pt>
                <c:pt idx="6386" formatCode="General">
                  <c:v>0.97354096199999995</c:v>
                </c:pt>
                <c:pt idx="6387" formatCode="General">
                  <c:v>0.97354125999999996</c:v>
                </c:pt>
                <c:pt idx="6388" formatCode="General">
                  <c:v>0.97354155799999997</c:v>
                </c:pt>
                <c:pt idx="6389" formatCode="General">
                  <c:v>0.97354185599999998</c:v>
                </c:pt>
                <c:pt idx="6390" formatCode="General">
                  <c:v>0.97354215399999999</c:v>
                </c:pt>
                <c:pt idx="6391" formatCode="General">
                  <c:v>0.973542452</c:v>
                </c:pt>
                <c:pt idx="6392" formatCode="General">
                  <c:v>0.97354275000000001</c:v>
                </c:pt>
                <c:pt idx="6393" formatCode="General">
                  <c:v>0.97354304800000002</c:v>
                </c:pt>
                <c:pt idx="6394" formatCode="General">
                  <c:v>0.97354334600000003</c:v>
                </c:pt>
                <c:pt idx="6395" formatCode="General">
                  <c:v>0.97354364400000004</c:v>
                </c:pt>
                <c:pt idx="6396" formatCode="General">
                  <c:v>0.97354394200000005</c:v>
                </c:pt>
                <c:pt idx="6397" formatCode="General">
                  <c:v>0.97354423999999995</c:v>
                </c:pt>
                <c:pt idx="6398" formatCode="General">
                  <c:v>0.97354453799999996</c:v>
                </c:pt>
                <c:pt idx="6399" formatCode="General">
                  <c:v>0.97354483599999997</c:v>
                </c:pt>
                <c:pt idx="6400" formatCode="General">
                  <c:v>0.97354513399999998</c:v>
                </c:pt>
                <c:pt idx="6401" formatCode="General">
                  <c:v>0.97354543199999999</c:v>
                </c:pt>
                <c:pt idx="6402" formatCode="General">
                  <c:v>0.97354573</c:v>
                </c:pt>
                <c:pt idx="6403" formatCode="General">
                  <c:v>0.97354602800000001</c:v>
                </c:pt>
                <c:pt idx="6404" formatCode="General">
                  <c:v>0.97354632600000002</c:v>
                </c:pt>
                <c:pt idx="6405" formatCode="General">
                  <c:v>0.97354662400000003</c:v>
                </c:pt>
                <c:pt idx="6406" formatCode="General">
                  <c:v>0.97354692200000004</c:v>
                </c:pt>
                <c:pt idx="6407" formatCode="General">
                  <c:v>0.97354722000000005</c:v>
                </c:pt>
                <c:pt idx="6408" formatCode="General">
                  <c:v>0.97354751799999995</c:v>
                </c:pt>
                <c:pt idx="6409" formatCode="General">
                  <c:v>0.97354781599999995</c:v>
                </c:pt>
                <c:pt idx="6410" formatCode="General">
                  <c:v>0.97354811399999996</c:v>
                </c:pt>
                <c:pt idx="6411" formatCode="General">
                  <c:v>0.97354835299999998</c:v>
                </c:pt>
                <c:pt idx="6412" formatCode="General">
                  <c:v>0.97354865099999999</c:v>
                </c:pt>
                <c:pt idx="6413" formatCode="General">
                  <c:v>0.973548949</c:v>
                </c:pt>
                <c:pt idx="6414" formatCode="General">
                  <c:v>0.97354924700000001</c:v>
                </c:pt>
                <c:pt idx="6415" formatCode="General">
                  <c:v>0.97354954500000002</c:v>
                </c:pt>
                <c:pt idx="6416" formatCode="General">
                  <c:v>0.97354984300000003</c:v>
                </c:pt>
                <c:pt idx="6417" formatCode="General">
                  <c:v>0.97355014100000004</c:v>
                </c:pt>
                <c:pt idx="6418" formatCode="General">
                  <c:v>0.97355043900000005</c:v>
                </c:pt>
                <c:pt idx="6419" formatCode="General">
                  <c:v>0.97355073700000005</c:v>
                </c:pt>
                <c:pt idx="6420" formatCode="General">
                  <c:v>0.97355103499999995</c:v>
                </c:pt>
                <c:pt idx="6421" formatCode="General">
                  <c:v>0.97355133299999996</c:v>
                </c:pt>
                <c:pt idx="6422" formatCode="General">
                  <c:v>0.97355163099999997</c:v>
                </c:pt>
                <c:pt idx="6423" formatCode="General">
                  <c:v>0.97355186900000001</c:v>
                </c:pt>
                <c:pt idx="6424" formatCode="General">
                  <c:v>0.97355216700000002</c:v>
                </c:pt>
                <c:pt idx="6425" formatCode="General">
                  <c:v>0.97355246500000003</c:v>
                </c:pt>
                <c:pt idx="6426" formatCode="General">
                  <c:v>0.97355276300000004</c:v>
                </c:pt>
                <c:pt idx="6427" formatCode="General">
                  <c:v>0.97355306100000005</c:v>
                </c:pt>
                <c:pt idx="6428" formatCode="General">
                  <c:v>0.97355336000000003</c:v>
                </c:pt>
                <c:pt idx="6429" formatCode="General">
                  <c:v>0.97355365800000004</c:v>
                </c:pt>
                <c:pt idx="6430" formatCode="General">
                  <c:v>0.97355395600000005</c:v>
                </c:pt>
                <c:pt idx="6431" formatCode="General">
                  <c:v>0.97355425399999995</c:v>
                </c:pt>
                <c:pt idx="6432" formatCode="General">
                  <c:v>0.97355449199999999</c:v>
                </c:pt>
                <c:pt idx="6433" formatCode="General">
                  <c:v>0.97355479</c:v>
                </c:pt>
                <c:pt idx="6434" formatCode="General">
                  <c:v>0.97355508800000001</c:v>
                </c:pt>
                <c:pt idx="6435" formatCode="General">
                  <c:v>0.97355538600000002</c:v>
                </c:pt>
                <c:pt idx="6436" formatCode="General">
                  <c:v>0.97355568400000003</c:v>
                </c:pt>
                <c:pt idx="6437" formatCode="General">
                  <c:v>0.97355598200000004</c:v>
                </c:pt>
                <c:pt idx="6438" formatCode="General">
                  <c:v>0.97355628000000005</c:v>
                </c:pt>
                <c:pt idx="6439" formatCode="General">
                  <c:v>0.97355651899999995</c:v>
                </c:pt>
                <c:pt idx="6440" formatCode="General">
                  <c:v>0.97355681699999996</c:v>
                </c:pt>
                <c:pt idx="6441" formatCode="General">
                  <c:v>0.97355711499999997</c:v>
                </c:pt>
                <c:pt idx="6442" formatCode="General">
                  <c:v>0.97355741299999998</c:v>
                </c:pt>
                <c:pt idx="6443" formatCode="General">
                  <c:v>0.97355771099999999</c:v>
                </c:pt>
                <c:pt idx="6444" formatCode="General">
                  <c:v>0.973558009</c:v>
                </c:pt>
                <c:pt idx="6445" formatCode="General">
                  <c:v>0.97355830700000001</c:v>
                </c:pt>
                <c:pt idx="6446" formatCode="General">
                  <c:v>0.97355854500000005</c:v>
                </c:pt>
                <c:pt idx="6447" formatCode="General">
                  <c:v>0.97355884299999995</c:v>
                </c:pt>
                <c:pt idx="6448" formatCode="General">
                  <c:v>0.97355914099999996</c:v>
                </c:pt>
                <c:pt idx="6449" formatCode="General">
                  <c:v>0.97355943899999997</c:v>
                </c:pt>
                <c:pt idx="6450" formatCode="General">
                  <c:v>0.97355973699999998</c:v>
                </c:pt>
                <c:pt idx="6451" formatCode="General">
                  <c:v>0.97356003499999999</c:v>
                </c:pt>
                <c:pt idx="6452" formatCode="General">
                  <c:v>0.973560274</c:v>
                </c:pt>
                <c:pt idx="6453" formatCode="General">
                  <c:v>0.97356057200000001</c:v>
                </c:pt>
                <c:pt idx="6454" formatCode="General">
                  <c:v>0.97356087000000002</c:v>
                </c:pt>
                <c:pt idx="6455" formatCode="General">
                  <c:v>0.97356116800000003</c:v>
                </c:pt>
                <c:pt idx="6456" formatCode="General">
                  <c:v>0.97356146600000004</c:v>
                </c:pt>
                <c:pt idx="6457" formatCode="General">
                  <c:v>0.97356176400000005</c:v>
                </c:pt>
                <c:pt idx="6458" formatCode="General">
                  <c:v>0.97356200199999998</c:v>
                </c:pt>
                <c:pt idx="6459" formatCode="General">
                  <c:v>0.97356229999999999</c:v>
                </c:pt>
                <c:pt idx="6460" formatCode="General">
                  <c:v>0.973562598</c:v>
                </c:pt>
                <c:pt idx="6461" formatCode="General">
                  <c:v>0.97356289600000001</c:v>
                </c:pt>
                <c:pt idx="6462" formatCode="General">
                  <c:v>0.97356319400000002</c:v>
                </c:pt>
                <c:pt idx="6463" formatCode="General">
                  <c:v>0.97356343300000003</c:v>
                </c:pt>
                <c:pt idx="6464" formatCode="General">
                  <c:v>0.97356373100000004</c:v>
                </c:pt>
                <c:pt idx="6465" formatCode="General">
                  <c:v>0.97356402900000005</c:v>
                </c:pt>
                <c:pt idx="6466" formatCode="General">
                  <c:v>0.97356432699999995</c:v>
                </c:pt>
                <c:pt idx="6467" formatCode="General">
                  <c:v>0.97356462499999996</c:v>
                </c:pt>
                <c:pt idx="6468" formatCode="General">
                  <c:v>0.97356492299999997</c:v>
                </c:pt>
                <c:pt idx="6469" formatCode="General">
                  <c:v>0.97356516100000001</c:v>
                </c:pt>
                <c:pt idx="6470" formatCode="General">
                  <c:v>0.97356545900000002</c:v>
                </c:pt>
                <c:pt idx="6471" formatCode="General">
                  <c:v>0.97356575700000003</c:v>
                </c:pt>
                <c:pt idx="6472" formatCode="General">
                  <c:v>0.97356605500000004</c:v>
                </c:pt>
                <c:pt idx="6473" formatCode="General">
                  <c:v>0.97356635300000005</c:v>
                </c:pt>
                <c:pt idx="6474" formatCode="General">
                  <c:v>0.97356665099999995</c:v>
                </c:pt>
                <c:pt idx="6475" formatCode="General">
                  <c:v>0.97356688999999996</c:v>
                </c:pt>
                <c:pt idx="6476" formatCode="General">
                  <c:v>0.97356718799999997</c:v>
                </c:pt>
                <c:pt idx="6477" formatCode="General">
                  <c:v>0.97356748599999998</c:v>
                </c:pt>
                <c:pt idx="6478" formatCode="General">
                  <c:v>0.97356778399999999</c:v>
                </c:pt>
                <c:pt idx="6479" formatCode="General">
                  <c:v>0.973568082</c:v>
                </c:pt>
                <c:pt idx="6480" formatCode="General">
                  <c:v>0.97356838000000001</c:v>
                </c:pt>
                <c:pt idx="6481" formatCode="General">
                  <c:v>0.97356861800000005</c:v>
                </c:pt>
                <c:pt idx="6482" formatCode="General">
                  <c:v>0.97356891599999995</c:v>
                </c:pt>
                <c:pt idx="6483" formatCode="General">
                  <c:v>0.97356921399999996</c:v>
                </c:pt>
                <c:pt idx="6484" formatCode="General">
                  <c:v>0.97356951199999997</c:v>
                </c:pt>
                <c:pt idx="6485" formatCode="General">
                  <c:v>0.97356980999999998</c:v>
                </c:pt>
                <c:pt idx="6486" formatCode="General">
                  <c:v>0.97357010799999999</c:v>
                </c:pt>
                <c:pt idx="6487" formatCode="General">
                  <c:v>0.973570347</c:v>
                </c:pt>
                <c:pt idx="6488" formatCode="General">
                  <c:v>0.97357064500000001</c:v>
                </c:pt>
                <c:pt idx="6489" formatCode="General">
                  <c:v>0.97357094300000002</c:v>
                </c:pt>
                <c:pt idx="6490" formatCode="General">
                  <c:v>0.97357124100000003</c:v>
                </c:pt>
                <c:pt idx="6491" formatCode="General">
                  <c:v>0.97357153900000004</c:v>
                </c:pt>
                <c:pt idx="6492" formatCode="General">
                  <c:v>0.97357183700000005</c:v>
                </c:pt>
                <c:pt idx="6493" formatCode="General">
                  <c:v>0.97357213499999995</c:v>
                </c:pt>
                <c:pt idx="6494" formatCode="General">
                  <c:v>0.97357237299999999</c:v>
                </c:pt>
                <c:pt idx="6495" formatCode="General">
                  <c:v>0.973572671</c:v>
                </c:pt>
                <c:pt idx="6496" formatCode="General">
                  <c:v>0.97357296900000001</c:v>
                </c:pt>
                <c:pt idx="6497" formatCode="General">
                  <c:v>0.97357326700000002</c:v>
                </c:pt>
                <c:pt idx="6498" formatCode="General">
                  <c:v>0.97357356500000003</c:v>
                </c:pt>
                <c:pt idx="6499" formatCode="General">
                  <c:v>0.97357386400000001</c:v>
                </c:pt>
                <c:pt idx="6500" formatCode="General">
                  <c:v>0.97357416200000002</c:v>
                </c:pt>
                <c:pt idx="6501" formatCode="General">
                  <c:v>0.97357439999999995</c:v>
                </c:pt>
                <c:pt idx="6502" formatCode="General">
                  <c:v>0.97357469799999996</c:v>
                </c:pt>
                <c:pt idx="6503" formatCode="General">
                  <c:v>0.97357499599999997</c:v>
                </c:pt>
                <c:pt idx="6504" formatCode="General">
                  <c:v>0.97357529399999998</c:v>
                </c:pt>
                <c:pt idx="6505" formatCode="General">
                  <c:v>0.97357559199999999</c:v>
                </c:pt>
                <c:pt idx="6506" formatCode="General">
                  <c:v>0.97357589</c:v>
                </c:pt>
                <c:pt idx="6507" formatCode="General">
                  <c:v>0.97357618800000001</c:v>
                </c:pt>
                <c:pt idx="6508" formatCode="General">
                  <c:v>0.97357648600000002</c:v>
                </c:pt>
                <c:pt idx="6509" formatCode="General">
                  <c:v>0.97357678400000003</c:v>
                </c:pt>
                <c:pt idx="6510" formatCode="General">
                  <c:v>0.97357702300000004</c:v>
                </c:pt>
                <c:pt idx="6511" formatCode="General">
                  <c:v>0.97357732100000005</c:v>
                </c:pt>
                <c:pt idx="6512" formatCode="General">
                  <c:v>0.97357761899999995</c:v>
                </c:pt>
                <c:pt idx="6513" formatCode="General">
                  <c:v>0.97357791699999996</c:v>
                </c:pt>
                <c:pt idx="6514" formatCode="General">
                  <c:v>0.97357821499999997</c:v>
                </c:pt>
                <c:pt idx="6515" formatCode="General">
                  <c:v>0.97357851299999998</c:v>
                </c:pt>
                <c:pt idx="6516" formatCode="General">
                  <c:v>0.97357881099999999</c:v>
                </c:pt>
                <c:pt idx="6517" formatCode="General">
                  <c:v>0.973579109</c:v>
                </c:pt>
                <c:pt idx="6518" formatCode="General">
                  <c:v>0.97357940700000001</c:v>
                </c:pt>
                <c:pt idx="6519" formatCode="General">
                  <c:v>0.97357970500000002</c:v>
                </c:pt>
                <c:pt idx="6520" formatCode="General">
                  <c:v>0.97357994299999995</c:v>
                </c:pt>
                <c:pt idx="6521" formatCode="General">
                  <c:v>0.97358024099999996</c:v>
                </c:pt>
                <c:pt idx="6522" formatCode="General">
                  <c:v>0.97358053899999997</c:v>
                </c:pt>
                <c:pt idx="6523" formatCode="General">
                  <c:v>0.97358083699999998</c:v>
                </c:pt>
                <c:pt idx="6524" formatCode="General">
                  <c:v>0.97358113499999999</c:v>
                </c:pt>
                <c:pt idx="6525" formatCode="General">
                  <c:v>0.973581433</c:v>
                </c:pt>
                <c:pt idx="6526" formatCode="General">
                  <c:v>0.97358173100000001</c:v>
                </c:pt>
                <c:pt idx="6527" formatCode="General">
                  <c:v>0.97358202900000002</c:v>
                </c:pt>
                <c:pt idx="6528" formatCode="General">
                  <c:v>0.97358232700000003</c:v>
                </c:pt>
                <c:pt idx="6529" formatCode="General">
                  <c:v>0.97358262500000003</c:v>
                </c:pt>
                <c:pt idx="6530" formatCode="General">
                  <c:v>0.97358292300000004</c:v>
                </c:pt>
                <c:pt idx="6531" formatCode="General">
                  <c:v>0.97358322100000005</c:v>
                </c:pt>
                <c:pt idx="6532" formatCode="General">
                  <c:v>0.97358351899999995</c:v>
                </c:pt>
                <c:pt idx="6533" formatCode="General">
                  <c:v>0.97358381699999996</c:v>
                </c:pt>
                <c:pt idx="6534" formatCode="General">
                  <c:v>0.97358411600000005</c:v>
                </c:pt>
                <c:pt idx="6535" formatCode="General">
                  <c:v>0.97358441399999995</c:v>
                </c:pt>
                <c:pt idx="6536" formatCode="General">
                  <c:v>0.97358465199999999</c:v>
                </c:pt>
                <c:pt idx="6537" formatCode="General">
                  <c:v>0.97358495</c:v>
                </c:pt>
                <c:pt idx="6538" formatCode="General">
                  <c:v>0.97358524800000001</c:v>
                </c:pt>
                <c:pt idx="6539" formatCode="General">
                  <c:v>0.97358554600000002</c:v>
                </c:pt>
                <c:pt idx="6540" formatCode="General">
                  <c:v>0.97358584400000003</c:v>
                </c:pt>
                <c:pt idx="6541" formatCode="General">
                  <c:v>0.97358614200000004</c:v>
                </c:pt>
                <c:pt idx="6542" formatCode="General">
                  <c:v>0.97358644000000005</c:v>
                </c:pt>
                <c:pt idx="6543" formatCode="General">
                  <c:v>0.97358673799999995</c:v>
                </c:pt>
                <c:pt idx="6544" formatCode="General">
                  <c:v>0.97358703599999996</c:v>
                </c:pt>
                <c:pt idx="6545" formatCode="General">
                  <c:v>0.97358733399999997</c:v>
                </c:pt>
                <c:pt idx="6546" formatCode="General">
                  <c:v>0.97358763199999998</c:v>
                </c:pt>
                <c:pt idx="6547" formatCode="General">
                  <c:v>0.97358792999999999</c:v>
                </c:pt>
                <c:pt idx="6548" formatCode="General">
                  <c:v>0.973588228</c:v>
                </c:pt>
                <c:pt idx="6549" formatCode="General">
                  <c:v>0.97358852600000001</c:v>
                </c:pt>
                <c:pt idx="6550" formatCode="General">
                  <c:v>0.97358882400000002</c:v>
                </c:pt>
                <c:pt idx="6551" formatCode="General">
                  <c:v>0.97358912200000003</c:v>
                </c:pt>
                <c:pt idx="6552" formatCode="General">
                  <c:v>0.97358942000000004</c:v>
                </c:pt>
                <c:pt idx="6553" formatCode="General">
                  <c:v>0.97358971800000005</c:v>
                </c:pt>
                <c:pt idx="6554" formatCode="General">
                  <c:v>0.97359001599999995</c:v>
                </c:pt>
                <c:pt idx="6555" formatCode="General">
                  <c:v>0.97359031399999996</c:v>
                </c:pt>
                <c:pt idx="6556" formatCode="General">
                  <c:v>0.97359061199999997</c:v>
                </c:pt>
                <c:pt idx="6557" formatCode="General">
                  <c:v>0.97359090999999998</c:v>
                </c:pt>
                <c:pt idx="6558" formatCode="General">
                  <c:v>0.97359120799999999</c:v>
                </c:pt>
                <c:pt idx="6559" formatCode="General">
                  <c:v>0.973591506</c:v>
                </c:pt>
                <c:pt idx="6560" formatCode="General">
                  <c:v>0.97359180499999998</c:v>
                </c:pt>
                <c:pt idx="6561" formatCode="General">
                  <c:v>0.97359210299999999</c:v>
                </c:pt>
                <c:pt idx="6562" formatCode="General">
                  <c:v>0.973592401</c:v>
                </c:pt>
                <c:pt idx="6563" formatCode="General">
                  <c:v>0.97359269900000001</c:v>
                </c:pt>
                <c:pt idx="6564" formatCode="General">
                  <c:v>0.97359305600000001</c:v>
                </c:pt>
                <c:pt idx="6565" formatCode="General">
                  <c:v>0.97359335400000002</c:v>
                </c:pt>
                <c:pt idx="6566" formatCode="General">
                  <c:v>0.97359365200000003</c:v>
                </c:pt>
                <c:pt idx="6567" formatCode="General">
                  <c:v>0.97359395000000004</c:v>
                </c:pt>
                <c:pt idx="6568" formatCode="General">
                  <c:v>0.97359424800000005</c:v>
                </c:pt>
                <c:pt idx="6569" formatCode="General">
                  <c:v>0.97359454599999995</c:v>
                </c:pt>
                <c:pt idx="6570" formatCode="General">
                  <c:v>0.97359484399999996</c:v>
                </c:pt>
                <c:pt idx="6571" formatCode="General">
                  <c:v>0.97359514199999997</c:v>
                </c:pt>
                <c:pt idx="6572" formatCode="General">
                  <c:v>0.97359543999999998</c:v>
                </c:pt>
                <c:pt idx="6573" formatCode="General">
                  <c:v>0.97359573799999999</c:v>
                </c:pt>
                <c:pt idx="6574" formatCode="General">
                  <c:v>0.973596036</c:v>
                </c:pt>
                <c:pt idx="6575" formatCode="General">
                  <c:v>0.97359633400000001</c:v>
                </c:pt>
                <c:pt idx="6576" formatCode="General">
                  <c:v>0.97359669199999999</c:v>
                </c:pt>
                <c:pt idx="6577" formatCode="General">
                  <c:v>0.97359699</c:v>
                </c:pt>
                <c:pt idx="6578" formatCode="General">
                  <c:v>0.97359728800000001</c:v>
                </c:pt>
                <c:pt idx="6579" formatCode="General">
                  <c:v>0.97359758600000001</c:v>
                </c:pt>
                <c:pt idx="6580" formatCode="General">
                  <c:v>0.97359788400000002</c:v>
                </c:pt>
                <c:pt idx="6581" formatCode="General">
                  <c:v>0.97359818200000003</c:v>
                </c:pt>
                <c:pt idx="6582" formatCode="General">
                  <c:v>0.97359848000000004</c:v>
                </c:pt>
                <c:pt idx="6583" formatCode="General">
                  <c:v>0.97359877800000005</c:v>
                </c:pt>
                <c:pt idx="6584" formatCode="General">
                  <c:v>0.97359913600000003</c:v>
                </c:pt>
                <c:pt idx="6585" formatCode="General">
                  <c:v>0.97359943400000004</c:v>
                </c:pt>
                <c:pt idx="6586" formatCode="General">
                  <c:v>0.97359973200000005</c:v>
                </c:pt>
                <c:pt idx="6587" formatCode="General">
                  <c:v>0.97360002999999995</c:v>
                </c:pt>
                <c:pt idx="6588" formatCode="General">
                  <c:v>0.97360032799999996</c:v>
                </c:pt>
                <c:pt idx="6589" formatCode="General">
                  <c:v>0.97360062599999997</c:v>
                </c:pt>
                <c:pt idx="6590" formatCode="General">
                  <c:v>0.97360098399999995</c:v>
                </c:pt>
                <c:pt idx="6591" formatCode="General">
                  <c:v>0.97360128199999996</c:v>
                </c:pt>
                <c:pt idx="6592" formatCode="General">
                  <c:v>0.97360157999999997</c:v>
                </c:pt>
                <c:pt idx="6593" formatCode="General">
                  <c:v>0.97360187799999998</c:v>
                </c:pt>
                <c:pt idx="6594" formatCode="General">
                  <c:v>0.97360217599999999</c:v>
                </c:pt>
                <c:pt idx="6595" formatCode="General">
                  <c:v>0.97360253299999999</c:v>
                </c:pt>
                <c:pt idx="6596" formatCode="General">
                  <c:v>0.973602831</c:v>
                </c:pt>
                <c:pt idx="6597" formatCode="General">
                  <c:v>0.97360312900000001</c:v>
                </c:pt>
                <c:pt idx="6598" formatCode="General">
                  <c:v>0.97360342700000002</c:v>
                </c:pt>
                <c:pt idx="6599" formatCode="General">
                  <c:v>0.97360372500000003</c:v>
                </c:pt>
                <c:pt idx="6600" formatCode="General">
                  <c:v>0.97360408300000001</c:v>
                </c:pt>
                <c:pt idx="6601" formatCode="General">
                  <c:v>0.97360438100000002</c:v>
                </c:pt>
                <c:pt idx="6602" formatCode="General">
                  <c:v>0.97360467900000003</c:v>
                </c:pt>
                <c:pt idx="6603" formatCode="General">
                  <c:v>0.97360497700000004</c:v>
                </c:pt>
                <c:pt idx="6604" formatCode="General">
                  <c:v>0.97360533500000002</c:v>
                </c:pt>
                <c:pt idx="6605" formatCode="General">
                  <c:v>0.97360563300000003</c:v>
                </c:pt>
                <c:pt idx="6606" formatCode="General">
                  <c:v>0.97360593100000004</c:v>
                </c:pt>
                <c:pt idx="6607" formatCode="General">
                  <c:v>0.97360622900000005</c:v>
                </c:pt>
                <c:pt idx="6608" formatCode="General">
                  <c:v>0.97360658600000005</c:v>
                </c:pt>
                <c:pt idx="6609" formatCode="General">
                  <c:v>0.97360688399999995</c:v>
                </c:pt>
                <c:pt idx="6610" formatCode="General">
                  <c:v>0.97360718300000004</c:v>
                </c:pt>
                <c:pt idx="6611" formatCode="General">
                  <c:v>0.97360754000000005</c:v>
                </c:pt>
                <c:pt idx="6612" formatCode="General">
                  <c:v>0.97360783799999995</c:v>
                </c:pt>
                <c:pt idx="6613" formatCode="General">
                  <c:v>0.97360813599999996</c:v>
                </c:pt>
                <c:pt idx="6614" formatCode="General">
                  <c:v>0.97360843399999997</c:v>
                </c:pt>
                <c:pt idx="6615" formatCode="General">
                  <c:v>0.97360879199999995</c:v>
                </c:pt>
                <c:pt idx="6616" formatCode="General">
                  <c:v>0.97360908999999995</c:v>
                </c:pt>
                <c:pt idx="6617" formatCode="General">
                  <c:v>0.97360938799999996</c:v>
                </c:pt>
                <c:pt idx="6618" formatCode="General">
                  <c:v>0.97360974600000005</c:v>
                </c:pt>
                <c:pt idx="6619" formatCode="General">
                  <c:v>0.97361004399999995</c:v>
                </c:pt>
                <c:pt idx="6620" formatCode="General">
                  <c:v>0.97361034199999996</c:v>
                </c:pt>
                <c:pt idx="6621" formatCode="General">
                  <c:v>0.97361069899999997</c:v>
                </c:pt>
                <c:pt idx="6622" formatCode="General">
                  <c:v>0.97361099699999998</c:v>
                </c:pt>
                <c:pt idx="6623" formatCode="General">
                  <c:v>0.97361129499999999</c:v>
                </c:pt>
                <c:pt idx="6624" formatCode="General">
                  <c:v>0.97361165299999997</c:v>
                </c:pt>
                <c:pt idx="6625" formatCode="General">
                  <c:v>0.97361195099999998</c:v>
                </c:pt>
                <c:pt idx="6626" formatCode="General">
                  <c:v>0.97361224899999999</c:v>
                </c:pt>
                <c:pt idx="6627" formatCode="General">
                  <c:v>0.97361260699999996</c:v>
                </c:pt>
                <c:pt idx="6628" formatCode="General">
                  <c:v>0.97361290499999997</c:v>
                </c:pt>
                <c:pt idx="6629" formatCode="General">
                  <c:v>0.97361326199999998</c:v>
                </c:pt>
                <c:pt idx="6630" formatCode="General">
                  <c:v>0.97361355999999999</c:v>
                </c:pt>
                <c:pt idx="6631" formatCode="General">
                  <c:v>0.973613858</c:v>
                </c:pt>
                <c:pt idx="6632" formatCode="General">
                  <c:v>0.97361421599999998</c:v>
                </c:pt>
                <c:pt idx="6633" formatCode="General">
                  <c:v>0.97361451399999999</c:v>
                </c:pt>
                <c:pt idx="6634" formatCode="General">
                  <c:v>0.97361487199999996</c:v>
                </c:pt>
                <c:pt idx="6635" formatCode="General">
                  <c:v>0.97361516999999997</c:v>
                </c:pt>
                <c:pt idx="6636" formatCode="General">
                  <c:v>0.97361546799999998</c:v>
                </c:pt>
                <c:pt idx="6637" formatCode="General">
                  <c:v>0.97361582499999999</c:v>
                </c:pt>
                <c:pt idx="6638" formatCode="General">
                  <c:v>0.973616123</c:v>
                </c:pt>
                <c:pt idx="6639" formatCode="General">
                  <c:v>0.97361648099999998</c:v>
                </c:pt>
                <c:pt idx="6640" formatCode="General">
                  <c:v>0.97361677899999999</c:v>
                </c:pt>
                <c:pt idx="6641" formatCode="General">
                  <c:v>0.973617077</c:v>
                </c:pt>
                <c:pt idx="6642" formatCode="General">
                  <c:v>0.97361743499999998</c:v>
                </c:pt>
                <c:pt idx="6643" formatCode="General">
                  <c:v>0.97361773299999999</c:v>
                </c:pt>
                <c:pt idx="6644" formatCode="General">
                  <c:v>0.97361808999999999</c:v>
                </c:pt>
                <c:pt idx="6645" formatCode="General">
                  <c:v>0.973618388</c:v>
                </c:pt>
                <c:pt idx="6646" formatCode="General">
                  <c:v>0.97361874599999998</c:v>
                </c:pt>
                <c:pt idx="6647" formatCode="General">
                  <c:v>0.97361904399999999</c:v>
                </c:pt>
                <c:pt idx="6648" formatCode="General">
                  <c:v>0.973619401</c:v>
                </c:pt>
                <c:pt idx="6649" formatCode="General">
                  <c:v>0.97361969900000001</c:v>
                </c:pt>
                <c:pt idx="6650" formatCode="General">
                  <c:v>0.97361999799999999</c:v>
                </c:pt>
                <c:pt idx="6651" formatCode="General">
                  <c:v>0.97362035499999999</c:v>
                </c:pt>
                <c:pt idx="6652" formatCode="General">
                  <c:v>0.973620653</c:v>
                </c:pt>
                <c:pt idx="6653" formatCode="General">
                  <c:v>0.97362101099999998</c:v>
                </c:pt>
                <c:pt idx="6654" formatCode="General">
                  <c:v>0.97362130899999999</c:v>
                </c:pt>
                <c:pt idx="6655" formatCode="General">
                  <c:v>0.973621666</c:v>
                </c:pt>
                <c:pt idx="6656" formatCode="General">
                  <c:v>0.97362196400000001</c:v>
                </c:pt>
                <c:pt idx="6657" formatCode="General">
                  <c:v>0.97362232199999998</c:v>
                </c:pt>
                <c:pt idx="6658" formatCode="General">
                  <c:v>0.97362261999999999</c:v>
                </c:pt>
                <c:pt idx="6659" formatCode="General">
                  <c:v>0.97362297799999997</c:v>
                </c:pt>
                <c:pt idx="6660" formatCode="General">
                  <c:v>0.97362327599999998</c:v>
                </c:pt>
                <c:pt idx="6661" formatCode="General">
                  <c:v>0.97362363299999999</c:v>
                </c:pt>
                <c:pt idx="6662" formatCode="General">
                  <c:v>0.97362399099999997</c:v>
                </c:pt>
                <c:pt idx="6663" formatCode="General">
                  <c:v>0.97362428899999998</c:v>
                </c:pt>
                <c:pt idx="6664" formatCode="General">
                  <c:v>0.97362464699999995</c:v>
                </c:pt>
                <c:pt idx="6665" formatCode="General">
                  <c:v>0.97362494499999996</c:v>
                </c:pt>
                <c:pt idx="6666" formatCode="General">
                  <c:v>0.97362530199999997</c:v>
                </c:pt>
                <c:pt idx="6667" formatCode="General">
                  <c:v>0.97362559999999998</c:v>
                </c:pt>
                <c:pt idx="6668" formatCode="General">
                  <c:v>0.97362595799999996</c:v>
                </c:pt>
                <c:pt idx="6669" formatCode="General">
                  <c:v>0.97362625599999997</c:v>
                </c:pt>
                <c:pt idx="6670" formatCode="General">
                  <c:v>0.97362661399999995</c:v>
                </c:pt>
                <c:pt idx="6671" formatCode="General">
                  <c:v>0.97362691199999996</c:v>
                </c:pt>
                <c:pt idx="6672" formatCode="General">
                  <c:v>0.97362726899999996</c:v>
                </c:pt>
                <c:pt idx="6673" formatCode="General">
                  <c:v>0.97362762700000005</c:v>
                </c:pt>
                <c:pt idx="6674" formatCode="General">
                  <c:v>0.97362792499999995</c:v>
                </c:pt>
                <c:pt idx="6675" formatCode="General">
                  <c:v>0.97362828300000004</c:v>
                </c:pt>
                <c:pt idx="6676" formatCode="General">
                  <c:v>0.97362858100000005</c:v>
                </c:pt>
                <c:pt idx="6677" formatCode="General">
                  <c:v>0.97362893800000005</c:v>
                </c:pt>
                <c:pt idx="6678" formatCode="General">
                  <c:v>0.97362929600000003</c:v>
                </c:pt>
                <c:pt idx="6679" formatCode="General">
                  <c:v>0.97362959400000004</c:v>
                </c:pt>
                <c:pt idx="6680" formatCode="General">
                  <c:v>0.97362995100000005</c:v>
                </c:pt>
                <c:pt idx="6681" formatCode="General">
                  <c:v>0.97363025000000003</c:v>
                </c:pt>
                <c:pt idx="6682" formatCode="General">
                  <c:v>0.97363060700000004</c:v>
                </c:pt>
                <c:pt idx="6683" formatCode="General">
                  <c:v>0.97363096500000001</c:v>
                </c:pt>
                <c:pt idx="6684" formatCode="General">
                  <c:v>0.97363126300000002</c:v>
                </c:pt>
                <c:pt idx="6685" formatCode="General">
                  <c:v>0.97363162000000003</c:v>
                </c:pt>
                <c:pt idx="6686" formatCode="General">
                  <c:v>0.97363197800000001</c:v>
                </c:pt>
                <c:pt idx="6687" formatCode="General">
                  <c:v>0.97363227600000002</c:v>
                </c:pt>
                <c:pt idx="6688" formatCode="General">
                  <c:v>0.973632634</c:v>
                </c:pt>
                <c:pt idx="6689" formatCode="General">
                  <c:v>0.973632991</c:v>
                </c:pt>
                <c:pt idx="6690" formatCode="General">
                  <c:v>0.97363328900000001</c:v>
                </c:pt>
                <c:pt idx="6691" formatCode="General">
                  <c:v>0.97363364699999999</c:v>
                </c:pt>
                <c:pt idx="6692" formatCode="General">
                  <c:v>0.97363400499999997</c:v>
                </c:pt>
                <c:pt idx="6693" formatCode="General">
                  <c:v>0.97363430299999998</c:v>
                </c:pt>
                <c:pt idx="6694" formatCode="General">
                  <c:v>0.97363465999999999</c:v>
                </c:pt>
                <c:pt idx="6695" formatCode="General">
                  <c:v>0.97363501799999996</c:v>
                </c:pt>
                <c:pt idx="6696" formatCode="General">
                  <c:v>0.97363531599999997</c:v>
                </c:pt>
                <c:pt idx="6697" formatCode="General">
                  <c:v>0.97363567399999995</c:v>
                </c:pt>
                <c:pt idx="6698" formatCode="General">
                  <c:v>0.97363603099999996</c:v>
                </c:pt>
                <c:pt idx="6699" formatCode="General">
                  <c:v>0.97363632899999997</c:v>
                </c:pt>
                <c:pt idx="6700" formatCode="General">
                  <c:v>0.97363668699999995</c:v>
                </c:pt>
                <c:pt idx="6701" formatCode="General">
                  <c:v>0.97363704399999995</c:v>
                </c:pt>
                <c:pt idx="6702" formatCode="General">
                  <c:v>0.97363734199999996</c:v>
                </c:pt>
                <c:pt idx="6703" formatCode="General">
                  <c:v>0.97363770000000005</c:v>
                </c:pt>
                <c:pt idx="6704" formatCode="General">
                  <c:v>0.97363805800000003</c:v>
                </c:pt>
                <c:pt idx="6705" formatCode="General">
                  <c:v>0.97363841500000003</c:v>
                </c:pt>
                <c:pt idx="6706" formatCode="General">
                  <c:v>0.97363871300000004</c:v>
                </c:pt>
                <c:pt idx="6707" formatCode="General">
                  <c:v>0.97363907100000002</c:v>
                </c:pt>
                <c:pt idx="6708" formatCode="General">
                  <c:v>0.973639429</c:v>
                </c:pt>
                <c:pt idx="6709" formatCode="General">
                  <c:v>0.97363978600000001</c:v>
                </c:pt>
                <c:pt idx="6710" formatCode="General">
                  <c:v>0.97364008400000002</c:v>
                </c:pt>
                <c:pt idx="6711" formatCode="General">
                  <c:v>0.97364044199999999</c:v>
                </c:pt>
                <c:pt idx="6712" formatCode="General">
                  <c:v>0.97364079999999997</c:v>
                </c:pt>
                <c:pt idx="6713" formatCode="General">
                  <c:v>0.97364115699999998</c:v>
                </c:pt>
                <c:pt idx="6714" formatCode="General">
                  <c:v>0.97364145499999999</c:v>
                </c:pt>
                <c:pt idx="6715" formatCode="General">
                  <c:v>0.97364181299999997</c:v>
                </c:pt>
                <c:pt idx="6716" formatCode="General">
                  <c:v>0.97364216999999997</c:v>
                </c:pt>
                <c:pt idx="6717" formatCode="General">
                  <c:v>0.97364252799999995</c:v>
                </c:pt>
                <c:pt idx="6718" formatCode="General">
                  <c:v>0.97364282599999996</c:v>
                </c:pt>
                <c:pt idx="6719" formatCode="General">
                  <c:v>0.97364318400000005</c:v>
                </c:pt>
                <c:pt idx="6720" formatCode="General">
                  <c:v>0.97364354099999995</c:v>
                </c:pt>
                <c:pt idx="6721" formatCode="General">
                  <c:v>0.97364389900000003</c:v>
                </c:pt>
                <c:pt idx="6722" formatCode="General">
                  <c:v>0.97364425700000001</c:v>
                </c:pt>
                <c:pt idx="6723" formatCode="General">
                  <c:v>0.97364455500000002</c:v>
                </c:pt>
                <c:pt idx="6724" formatCode="General">
                  <c:v>0.97364491200000003</c:v>
                </c:pt>
                <c:pt idx="6725" formatCode="General">
                  <c:v>0.97364527000000001</c:v>
                </c:pt>
                <c:pt idx="6726" formatCode="General">
                  <c:v>0.97364562700000001</c:v>
                </c:pt>
                <c:pt idx="6727" formatCode="General">
                  <c:v>0.97364598499999999</c:v>
                </c:pt>
                <c:pt idx="6728" formatCode="General">
                  <c:v>0.973646283</c:v>
                </c:pt>
                <c:pt idx="6729" formatCode="General">
                  <c:v>0.97364664099999998</c:v>
                </c:pt>
                <c:pt idx="6730" formatCode="General">
                  <c:v>0.97364699799999999</c:v>
                </c:pt>
                <c:pt idx="6731" formatCode="General">
                  <c:v>0.97364735599999996</c:v>
                </c:pt>
                <c:pt idx="6732" formatCode="General">
                  <c:v>0.97364771400000005</c:v>
                </c:pt>
                <c:pt idx="6733" formatCode="General">
                  <c:v>0.97364807099999995</c:v>
                </c:pt>
                <c:pt idx="6734" formatCode="General">
                  <c:v>0.97364836899999996</c:v>
                </c:pt>
                <c:pt idx="6735" formatCode="General">
                  <c:v>0.97364872700000005</c:v>
                </c:pt>
                <c:pt idx="6736" formatCode="General">
                  <c:v>0.97364908500000003</c:v>
                </c:pt>
                <c:pt idx="6737" formatCode="General">
                  <c:v>0.97364944200000003</c:v>
                </c:pt>
                <c:pt idx="6738" formatCode="General">
                  <c:v>0.97364980000000001</c:v>
                </c:pt>
                <c:pt idx="6739" formatCode="General">
                  <c:v>0.97365015700000002</c:v>
                </c:pt>
                <c:pt idx="6740" formatCode="General">
                  <c:v>0.97365045500000003</c:v>
                </c:pt>
                <c:pt idx="6741" formatCode="General">
                  <c:v>0.973650813</c:v>
                </c:pt>
                <c:pt idx="6742" formatCode="General">
                  <c:v>0.97365117099999998</c:v>
                </c:pt>
                <c:pt idx="6743" formatCode="General">
                  <c:v>0.97365152799999999</c:v>
                </c:pt>
                <c:pt idx="6744" formatCode="General">
                  <c:v>0.97365188599999997</c:v>
                </c:pt>
                <c:pt idx="6745" formatCode="General">
                  <c:v>0.97365224399999994</c:v>
                </c:pt>
                <c:pt idx="6746" formatCode="General">
                  <c:v>0.97365260099999995</c:v>
                </c:pt>
                <c:pt idx="6747" formatCode="General">
                  <c:v>0.97365289899999996</c:v>
                </c:pt>
                <c:pt idx="6748" formatCode="General">
                  <c:v>0.97365325700000005</c:v>
                </c:pt>
                <c:pt idx="6749" formatCode="General">
                  <c:v>0.97365361500000003</c:v>
                </c:pt>
                <c:pt idx="6750" formatCode="General">
                  <c:v>0.97365397200000003</c:v>
                </c:pt>
                <c:pt idx="6751" formatCode="General">
                  <c:v>0.97365433000000001</c:v>
                </c:pt>
                <c:pt idx="6752" formatCode="General">
                  <c:v>0.97365468700000002</c:v>
                </c:pt>
                <c:pt idx="6753" formatCode="General">
                  <c:v>0.973655045</c:v>
                </c:pt>
                <c:pt idx="6754" formatCode="General">
                  <c:v>0.97365540299999997</c:v>
                </c:pt>
                <c:pt idx="6755" formatCode="General">
                  <c:v>0.97365570099999998</c:v>
                </c:pt>
                <c:pt idx="6756" formatCode="General">
                  <c:v>0.97365605799999999</c:v>
                </c:pt>
                <c:pt idx="6757" formatCode="General">
                  <c:v>0.97365641599999997</c:v>
                </c:pt>
                <c:pt idx="6758" formatCode="General">
                  <c:v>0.97365677399999995</c:v>
                </c:pt>
                <c:pt idx="6759" formatCode="General">
                  <c:v>0.97365713099999995</c:v>
                </c:pt>
                <c:pt idx="6760" formatCode="General">
                  <c:v>0.97365748900000004</c:v>
                </c:pt>
                <c:pt idx="6761" formatCode="General">
                  <c:v>0.97365784600000005</c:v>
                </c:pt>
                <c:pt idx="6762" formatCode="General">
                  <c:v>0.97365820400000003</c:v>
                </c:pt>
                <c:pt idx="6763" formatCode="General">
                  <c:v>0.97365856200000001</c:v>
                </c:pt>
                <c:pt idx="6764" formatCode="General">
                  <c:v>0.97365891900000001</c:v>
                </c:pt>
                <c:pt idx="6765" formatCode="General">
                  <c:v>0.97365921700000002</c:v>
                </c:pt>
                <c:pt idx="6766" formatCode="General">
                  <c:v>0.973659575</c:v>
                </c:pt>
                <c:pt idx="6767" formatCode="General">
                  <c:v>0.97365993299999998</c:v>
                </c:pt>
                <c:pt idx="6768" formatCode="General">
                  <c:v>0.97366028999999998</c:v>
                </c:pt>
                <c:pt idx="6769" formatCode="General">
                  <c:v>0.97366064799999996</c:v>
                </c:pt>
                <c:pt idx="6770" formatCode="General">
                  <c:v>0.97366100499999997</c:v>
                </c:pt>
                <c:pt idx="6771" formatCode="General">
                  <c:v>0.97366136299999995</c:v>
                </c:pt>
                <c:pt idx="6772" formatCode="General">
                  <c:v>0.97366172100000004</c:v>
                </c:pt>
                <c:pt idx="6773" formatCode="General">
                  <c:v>0.97366207800000004</c:v>
                </c:pt>
                <c:pt idx="6774" formatCode="General">
                  <c:v>0.97366243600000002</c:v>
                </c:pt>
                <c:pt idx="6775" formatCode="General">
                  <c:v>0.973662794</c:v>
                </c:pt>
                <c:pt idx="6776" formatCode="General">
                  <c:v>0.973663151</c:v>
                </c:pt>
                <c:pt idx="6777" formatCode="General">
                  <c:v>0.97366344900000001</c:v>
                </c:pt>
                <c:pt idx="6778" formatCode="General">
                  <c:v>0.97366380699999999</c:v>
                </c:pt>
                <c:pt idx="6779" formatCode="General">
                  <c:v>0.97366416499999997</c:v>
                </c:pt>
                <c:pt idx="6780" formatCode="General">
                  <c:v>0.97366452199999998</c:v>
                </c:pt>
                <c:pt idx="6781" formatCode="General">
                  <c:v>0.97366487999999995</c:v>
                </c:pt>
                <c:pt idx="6782" formatCode="General">
                  <c:v>0.97366523699999996</c:v>
                </c:pt>
                <c:pt idx="6783" formatCode="General">
                  <c:v>0.97366559500000005</c:v>
                </c:pt>
                <c:pt idx="6784" formatCode="General">
                  <c:v>0.97366595300000003</c:v>
                </c:pt>
                <c:pt idx="6785" formatCode="General">
                  <c:v>0.97366631000000003</c:v>
                </c:pt>
                <c:pt idx="6786" formatCode="General">
                  <c:v>0.97366666800000001</c:v>
                </c:pt>
                <c:pt idx="6787" formatCode="General">
                  <c:v>0.97366702599999999</c:v>
                </c:pt>
                <c:pt idx="6788" formatCode="General">
                  <c:v>0.973667383</c:v>
                </c:pt>
                <c:pt idx="6789" formatCode="General">
                  <c:v>0.97366774099999998</c:v>
                </c:pt>
                <c:pt idx="6790" formatCode="General">
                  <c:v>0.97366809799999998</c:v>
                </c:pt>
                <c:pt idx="6791" formatCode="General">
                  <c:v>0.97366845599999996</c:v>
                </c:pt>
                <c:pt idx="6792" formatCode="General">
                  <c:v>0.97366881400000005</c:v>
                </c:pt>
                <c:pt idx="6793" formatCode="General">
                  <c:v>0.97366911199999995</c:v>
                </c:pt>
                <c:pt idx="6794" formatCode="General">
                  <c:v>0.97366946899999995</c:v>
                </c:pt>
                <c:pt idx="6795" formatCode="General">
                  <c:v>0.97366982700000004</c:v>
                </c:pt>
                <c:pt idx="6796" formatCode="General">
                  <c:v>0.97367018500000002</c:v>
                </c:pt>
                <c:pt idx="6797" formatCode="General">
                  <c:v>0.97367054200000003</c:v>
                </c:pt>
                <c:pt idx="6798" formatCode="General">
                  <c:v>0.97367090000000001</c:v>
                </c:pt>
                <c:pt idx="6799" formatCode="General">
                  <c:v>0.97367125700000001</c:v>
                </c:pt>
                <c:pt idx="6800" formatCode="General">
                  <c:v>0.97367161499999999</c:v>
                </c:pt>
                <c:pt idx="6801" formatCode="General">
                  <c:v>0.97367197299999997</c:v>
                </c:pt>
                <c:pt idx="6802" formatCode="General">
                  <c:v>0.97367232999999997</c:v>
                </c:pt>
                <c:pt idx="6803" formatCode="General">
                  <c:v>0.97367268799999995</c:v>
                </c:pt>
                <c:pt idx="6804" formatCode="General">
                  <c:v>0.97367304600000004</c:v>
                </c:pt>
                <c:pt idx="6805" formatCode="General">
                  <c:v>0.97367340300000005</c:v>
                </c:pt>
                <c:pt idx="6806" formatCode="General">
                  <c:v>0.97367376100000003</c:v>
                </c:pt>
                <c:pt idx="6807" formatCode="General">
                  <c:v>0.973674119</c:v>
                </c:pt>
                <c:pt idx="6808" formatCode="General">
                  <c:v>0.97367447600000001</c:v>
                </c:pt>
                <c:pt idx="6809" formatCode="General">
                  <c:v>0.97367483399999999</c:v>
                </c:pt>
                <c:pt idx="6810" formatCode="General">
                  <c:v>0.973675191</c:v>
                </c:pt>
                <c:pt idx="6811" formatCode="General">
                  <c:v>0.97367554899999997</c:v>
                </c:pt>
                <c:pt idx="6812" formatCode="General">
                  <c:v>0.97367590699999995</c:v>
                </c:pt>
                <c:pt idx="6813" formatCode="General">
                  <c:v>0.97367626399999996</c:v>
                </c:pt>
                <c:pt idx="6814" formatCode="General">
                  <c:v>0.97367662200000005</c:v>
                </c:pt>
                <c:pt idx="6815" formatCode="General">
                  <c:v>0.97367698000000003</c:v>
                </c:pt>
                <c:pt idx="6816" formatCode="General">
                  <c:v>0.97367733700000003</c:v>
                </c:pt>
                <c:pt idx="6817" formatCode="General">
                  <c:v>0.97367769500000001</c:v>
                </c:pt>
                <c:pt idx="6818" formatCode="General">
                  <c:v>0.97367805200000002</c:v>
                </c:pt>
                <c:pt idx="6819" formatCode="General">
                  <c:v>0.97367840999999999</c:v>
                </c:pt>
                <c:pt idx="6820" formatCode="General">
                  <c:v>0.97367876799999997</c:v>
                </c:pt>
                <c:pt idx="6821" formatCode="General">
                  <c:v>0.97367906599999998</c:v>
                </c:pt>
                <c:pt idx="6822" formatCode="General">
                  <c:v>0.97367942299999999</c:v>
                </c:pt>
                <c:pt idx="6823" formatCode="General">
                  <c:v>0.97367978099999997</c:v>
                </c:pt>
                <c:pt idx="6824" formatCode="General">
                  <c:v>0.97368013899999994</c:v>
                </c:pt>
                <c:pt idx="6825" formatCode="General">
                  <c:v>0.97368049599999995</c:v>
                </c:pt>
                <c:pt idx="6826" formatCode="General">
                  <c:v>0.97368085400000004</c:v>
                </c:pt>
                <c:pt idx="6827" formatCode="General">
                  <c:v>0.97368121100000005</c:v>
                </c:pt>
                <c:pt idx="6828" formatCode="General">
                  <c:v>0.97368156900000002</c:v>
                </c:pt>
                <c:pt idx="6829" formatCode="General">
                  <c:v>0.973681927</c:v>
                </c:pt>
                <c:pt idx="6830" formatCode="General">
                  <c:v>0.97368228400000001</c:v>
                </c:pt>
                <c:pt idx="6831" formatCode="General">
                  <c:v>0.97368264199999999</c:v>
                </c:pt>
                <c:pt idx="6832" formatCode="General">
                  <c:v>0.97368299999999997</c:v>
                </c:pt>
                <c:pt idx="6833" formatCode="General">
                  <c:v>0.97368335699999997</c:v>
                </c:pt>
                <c:pt idx="6834" formatCode="General">
                  <c:v>0.97368371499999995</c:v>
                </c:pt>
                <c:pt idx="6835" formatCode="General">
                  <c:v>0.97368407199999996</c:v>
                </c:pt>
                <c:pt idx="6836" formatCode="General">
                  <c:v>0.97368443000000005</c:v>
                </c:pt>
                <c:pt idx="6837" formatCode="General">
                  <c:v>0.97368478800000002</c:v>
                </c:pt>
                <c:pt idx="6838" formatCode="General">
                  <c:v>0.97368514500000003</c:v>
                </c:pt>
                <c:pt idx="6839" formatCode="General">
                  <c:v>0.97368550300000001</c:v>
                </c:pt>
                <c:pt idx="6840" formatCode="General">
                  <c:v>0.97368586099999999</c:v>
                </c:pt>
                <c:pt idx="6841" formatCode="General">
                  <c:v>0.97368621799999999</c:v>
                </c:pt>
                <c:pt idx="6842" formatCode="General">
                  <c:v>0.97368657599999997</c:v>
                </c:pt>
                <c:pt idx="6843" formatCode="General">
                  <c:v>0.97368693399999995</c:v>
                </c:pt>
                <c:pt idx="6844" formatCode="General">
                  <c:v>0.97368729099999995</c:v>
                </c:pt>
                <c:pt idx="6845" formatCode="General">
                  <c:v>0.97368764900000004</c:v>
                </c:pt>
                <c:pt idx="6846" formatCode="General">
                  <c:v>0.97368800600000005</c:v>
                </c:pt>
                <c:pt idx="6847" formatCode="General">
                  <c:v>0.97368836400000003</c:v>
                </c:pt>
                <c:pt idx="6848" formatCode="General">
                  <c:v>0.97368866200000004</c:v>
                </c:pt>
                <c:pt idx="6849" formatCode="General">
                  <c:v>0.97368902000000002</c:v>
                </c:pt>
                <c:pt idx="6850" formatCode="General">
                  <c:v>0.97368937700000002</c:v>
                </c:pt>
                <c:pt idx="6851" formatCode="General">
                  <c:v>0.973689735</c:v>
                </c:pt>
                <c:pt idx="6852" formatCode="General">
                  <c:v>0.97369009299999998</c:v>
                </c:pt>
                <c:pt idx="6853" formatCode="General">
                  <c:v>0.97369044999999999</c:v>
                </c:pt>
                <c:pt idx="6854" formatCode="General">
                  <c:v>0.97369080799999996</c:v>
                </c:pt>
                <c:pt idx="6855" formatCode="General">
                  <c:v>0.97369116499999997</c:v>
                </c:pt>
                <c:pt idx="6856" formatCode="General">
                  <c:v>0.97369152299999995</c:v>
                </c:pt>
                <c:pt idx="6857" formatCode="General">
                  <c:v>0.97369188100000004</c:v>
                </c:pt>
                <c:pt idx="6858" formatCode="General">
                  <c:v>0.97369223800000004</c:v>
                </c:pt>
                <c:pt idx="6859" formatCode="General">
                  <c:v>0.97369259600000002</c:v>
                </c:pt>
                <c:pt idx="6860" formatCode="General">
                  <c:v>0.973692954</c:v>
                </c:pt>
                <c:pt idx="6861" formatCode="General">
                  <c:v>0.97369331100000001</c:v>
                </c:pt>
                <c:pt idx="6862" formatCode="General">
                  <c:v>0.97369366899999998</c:v>
                </c:pt>
                <c:pt idx="6863" formatCode="General">
                  <c:v>0.97369402599999999</c:v>
                </c:pt>
                <c:pt idx="6864" formatCode="General">
                  <c:v>0.973694324</c:v>
                </c:pt>
                <c:pt idx="6865" formatCode="General">
                  <c:v>0.97369468199999998</c:v>
                </c:pt>
                <c:pt idx="6866" formatCode="General">
                  <c:v>0.97369503999999996</c:v>
                </c:pt>
                <c:pt idx="6867" formatCode="General">
                  <c:v>0.97369539699999996</c:v>
                </c:pt>
                <c:pt idx="6868" formatCode="General">
                  <c:v>0.97369575500000005</c:v>
                </c:pt>
                <c:pt idx="6869" formatCode="General">
                  <c:v>0.97369611300000003</c:v>
                </c:pt>
                <c:pt idx="6870" formatCode="General">
                  <c:v>0.97369647000000004</c:v>
                </c:pt>
                <c:pt idx="6871" formatCode="General">
                  <c:v>0.97369682800000001</c:v>
                </c:pt>
                <c:pt idx="6872" formatCode="General">
                  <c:v>0.97369718599999999</c:v>
                </c:pt>
                <c:pt idx="6873" formatCode="General">
                  <c:v>0.973697543</c:v>
                </c:pt>
                <c:pt idx="6874" formatCode="General">
                  <c:v>0.97369790099999998</c:v>
                </c:pt>
                <c:pt idx="6875" formatCode="General">
                  <c:v>0.97369819899999999</c:v>
                </c:pt>
                <c:pt idx="6876" formatCode="General">
                  <c:v>0.97369855599999999</c:v>
                </c:pt>
                <c:pt idx="6877" formatCode="General">
                  <c:v>0.97369891399999997</c:v>
                </c:pt>
                <c:pt idx="6878" formatCode="General">
                  <c:v>0.97369927199999995</c:v>
                </c:pt>
                <c:pt idx="6879" formatCode="General">
                  <c:v>0.97369962899999996</c:v>
                </c:pt>
                <c:pt idx="6880" formatCode="General">
                  <c:v>0.97369998700000004</c:v>
                </c:pt>
                <c:pt idx="6881" formatCode="General">
                  <c:v>0.97370034500000002</c:v>
                </c:pt>
                <c:pt idx="6882" formatCode="General">
                  <c:v>0.97370070200000003</c:v>
                </c:pt>
                <c:pt idx="6883" formatCode="General">
                  <c:v>0.97370106000000001</c:v>
                </c:pt>
                <c:pt idx="6884" formatCode="General">
                  <c:v>0.97370135800000002</c:v>
                </c:pt>
                <c:pt idx="6885" formatCode="General">
                  <c:v>0.97370171500000002</c:v>
                </c:pt>
                <c:pt idx="6886" formatCode="General">
                  <c:v>0.973702073</c:v>
                </c:pt>
                <c:pt idx="6887" formatCode="General">
                  <c:v>0.97370243099999998</c:v>
                </c:pt>
                <c:pt idx="6888" formatCode="General">
                  <c:v>0.97370278799999999</c:v>
                </c:pt>
                <c:pt idx="6889" formatCode="General">
                  <c:v>0.97370314599999996</c:v>
                </c:pt>
                <c:pt idx="6890" formatCode="General">
                  <c:v>0.97370350400000005</c:v>
                </c:pt>
                <c:pt idx="6891" formatCode="General">
                  <c:v>0.97370380199999995</c:v>
                </c:pt>
                <c:pt idx="6892" formatCode="General">
                  <c:v>0.97370415899999996</c:v>
                </c:pt>
                <c:pt idx="6893" formatCode="General">
                  <c:v>0.97370451700000005</c:v>
                </c:pt>
                <c:pt idx="6894" formatCode="General">
                  <c:v>0.97370487500000003</c:v>
                </c:pt>
                <c:pt idx="6895" formatCode="General">
                  <c:v>0.97370523200000003</c:v>
                </c:pt>
                <c:pt idx="6896" formatCode="General">
                  <c:v>0.97370559000000001</c:v>
                </c:pt>
                <c:pt idx="6897" formatCode="General">
                  <c:v>0.97370594700000002</c:v>
                </c:pt>
                <c:pt idx="6898" formatCode="General">
                  <c:v>0.97370624500000003</c:v>
                </c:pt>
                <c:pt idx="6899" formatCode="General">
                  <c:v>0.973706603</c:v>
                </c:pt>
                <c:pt idx="6900" formatCode="General">
                  <c:v>0.97370696099999998</c:v>
                </c:pt>
                <c:pt idx="6901" formatCode="General">
                  <c:v>0.97370731799999999</c:v>
                </c:pt>
                <c:pt idx="6902" formatCode="General">
                  <c:v>0.97370767599999997</c:v>
                </c:pt>
                <c:pt idx="6903" formatCode="General">
                  <c:v>0.97370797399999998</c:v>
                </c:pt>
                <c:pt idx="6904" formatCode="General">
                  <c:v>0.97370833199999995</c:v>
                </c:pt>
                <c:pt idx="6905" formatCode="General">
                  <c:v>0.97370868899999996</c:v>
                </c:pt>
                <c:pt idx="6906" formatCode="General">
                  <c:v>0.97370904700000005</c:v>
                </c:pt>
                <c:pt idx="6907" formatCode="General">
                  <c:v>0.97370940399999995</c:v>
                </c:pt>
                <c:pt idx="6908" formatCode="General">
                  <c:v>0.97370976200000003</c:v>
                </c:pt>
                <c:pt idx="6909" formatCode="General">
                  <c:v>0.97371006000000004</c:v>
                </c:pt>
                <c:pt idx="6910" formatCode="General">
                  <c:v>0.97371041800000002</c:v>
                </c:pt>
                <c:pt idx="6911" formatCode="General">
                  <c:v>0.97371077500000003</c:v>
                </c:pt>
                <c:pt idx="6912" formatCode="General">
                  <c:v>0.97371113300000001</c:v>
                </c:pt>
                <c:pt idx="6913" formatCode="General">
                  <c:v>0.97371149099999998</c:v>
                </c:pt>
                <c:pt idx="6914" formatCode="General">
                  <c:v>0.97371178899999999</c:v>
                </c:pt>
                <c:pt idx="6915" formatCode="General">
                  <c:v>0.973712146</c:v>
                </c:pt>
                <c:pt idx="6916" formatCode="General">
                  <c:v>0.97371250399999998</c:v>
                </c:pt>
                <c:pt idx="6917" formatCode="General">
                  <c:v>0.97371286199999996</c:v>
                </c:pt>
                <c:pt idx="6918" formatCode="General">
                  <c:v>0.97371315999999997</c:v>
                </c:pt>
                <c:pt idx="6919" formatCode="General">
                  <c:v>0.97371351699999997</c:v>
                </c:pt>
                <c:pt idx="6920" formatCode="General">
                  <c:v>0.97371387499999995</c:v>
                </c:pt>
                <c:pt idx="6921" formatCode="General">
                  <c:v>0.97371423199999996</c:v>
                </c:pt>
                <c:pt idx="6922" formatCode="General">
                  <c:v>0.97371452999999997</c:v>
                </c:pt>
                <c:pt idx="6923" formatCode="General">
                  <c:v>0.97371488799999995</c:v>
                </c:pt>
                <c:pt idx="6924" formatCode="General">
                  <c:v>0.97371524600000003</c:v>
                </c:pt>
                <c:pt idx="6925" formatCode="General">
                  <c:v>0.97371560300000004</c:v>
                </c:pt>
                <c:pt idx="6926" formatCode="General">
                  <c:v>0.97371590100000005</c:v>
                </c:pt>
                <c:pt idx="6927" formatCode="General">
                  <c:v>0.97371625900000003</c:v>
                </c:pt>
                <c:pt idx="6928" formatCode="General">
                  <c:v>0.97371661700000001</c:v>
                </c:pt>
                <c:pt idx="6929" formatCode="General">
                  <c:v>0.97371697400000001</c:v>
                </c:pt>
                <c:pt idx="6930" formatCode="General">
                  <c:v>0.97371727200000002</c:v>
                </c:pt>
                <c:pt idx="6931" formatCode="General">
                  <c:v>0.97371763</c:v>
                </c:pt>
                <c:pt idx="6932" formatCode="General">
                  <c:v>0.97371798799999998</c:v>
                </c:pt>
                <c:pt idx="6933" formatCode="General">
                  <c:v>0.97371828599999999</c:v>
                </c:pt>
                <c:pt idx="6934" formatCode="General">
                  <c:v>0.97371864299999999</c:v>
                </c:pt>
                <c:pt idx="6935" formatCode="General">
                  <c:v>0.97371900099999997</c:v>
                </c:pt>
                <c:pt idx="6936" formatCode="General">
                  <c:v>0.97371935799999998</c:v>
                </c:pt>
                <c:pt idx="6937" formatCode="General">
                  <c:v>0.97371965599999999</c:v>
                </c:pt>
                <c:pt idx="6938" formatCode="General">
                  <c:v>0.97372001399999997</c:v>
                </c:pt>
                <c:pt idx="6939" formatCode="General">
                  <c:v>0.97372037199999995</c:v>
                </c:pt>
                <c:pt idx="6940" formatCode="General">
                  <c:v>0.97372066999999995</c:v>
                </c:pt>
                <c:pt idx="6941" formatCode="General">
                  <c:v>0.97372102699999996</c:v>
                </c:pt>
                <c:pt idx="6942" formatCode="General">
                  <c:v>0.97372138500000005</c:v>
                </c:pt>
                <c:pt idx="6943" formatCode="General">
                  <c:v>0.97372168299999995</c:v>
                </c:pt>
                <c:pt idx="6944" formatCode="General">
                  <c:v>0.97372204100000004</c:v>
                </c:pt>
                <c:pt idx="6945" formatCode="General">
                  <c:v>0.97372239800000004</c:v>
                </c:pt>
                <c:pt idx="6946" formatCode="General">
                  <c:v>0.97372269600000005</c:v>
                </c:pt>
                <c:pt idx="6947" formatCode="General">
                  <c:v>0.97372305400000003</c:v>
                </c:pt>
                <c:pt idx="6948" formatCode="General">
                  <c:v>0.97372341200000001</c:v>
                </c:pt>
                <c:pt idx="6949" formatCode="General">
                  <c:v>0.97372371000000002</c:v>
                </c:pt>
                <c:pt idx="6950" formatCode="General">
                  <c:v>0.97372406700000003</c:v>
                </c:pt>
                <c:pt idx="6951" formatCode="General">
                  <c:v>0.97372436500000004</c:v>
                </c:pt>
                <c:pt idx="6952" formatCode="General">
                  <c:v>0.97372472300000001</c:v>
                </c:pt>
                <c:pt idx="6953" formatCode="General">
                  <c:v>0.97372508000000002</c:v>
                </c:pt>
                <c:pt idx="6954" formatCode="General">
                  <c:v>0.973725379</c:v>
                </c:pt>
                <c:pt idx="6955" formatCode="General">
                  <c:v>0.97372573600000001</c:v>
                </c:pt>
                <c:pt idx="6956" formatCode="General">
                  <c:v>0.97372609399999999</c:v>
                </c:pt>
                <c:pt idx="6957" formatCode="General">
                  <c:v>0.973726392</c:v>
                </c:pt>
                <c:pt idx="6958" formatCode="General">
                  <c:v>0.973726749</c:v>
                </c:pt>
                <c:pt idx="6959" formatCode="General">
                  <c:v>0.97372704700000001</c:v>
                </c:pt>
                <c:pt idx="6960" formatCode="General">
                  <c:v>0.97372740499999999</c:v>
                </c:pt>
                <c:pt idx="6961" formatCode="General">
                  <c:v>0.973727703</c:v>
                </c:pt>
                <c:pt idx="6962" formatCode="General">
                  <c:v>0.97372806099999998</c:v>
                </c:pt>
                <c:pt idx="6963" formatCode="General">
                  <c:v>0.97372841799999998</c:v>
                </c:pt>
                <c:pt idx="6964" formatCode="General">
                  <c:v>0.97372871599999999</c:v>
                </c:pt>
                <c:pt idx="6965" formatCode="General">
                  <c:v>0.97372907399999997</c:v>
                </c:pt>
                <c:pt idx="6966" formatCode="General">
                  <c:v>0.97372937199999998</c:v>
                </c:pt>
                <c:pt idx="6967" formatCode="General">
                  <c:v>0.97372972999999996</c:v>
                </c:pt>
                <c:pt idx="6968" formatCode="General">
                  <c:v>0.97373002799999997</c:v>
                </c:pt>
                <c:pt idx="6969" formatCode="General">
                  <c:v>0.97373038499999998</c:v>
                </c:pt>
                <c:pt idx="6970" formatCode="General">
                  <c:v>0.97373068299999999</c:v>
                </c:pt>
                <c:pt idx="6971" formatCode="General">
                  <c:v>0.97373104099999996</c:v>
                </c:pt>
                <c:pt idx="6972" formatCode="General">
                  <c:v>0.97373133899999997</c:v>
                </c:pt>
                <c:pt idx="6973" formatCode="General">
                  <c:v>0.97373169699999995</c:v>
                </c:pt>
                <c:pt idx="6974" formatCode="General">
                  <c:v>0.97373199499999996</c:v>
                </c:pt>
                <c:pt idx="6975" formatCode="General">
                  <c:v>0.97373235199999997</c:v>
                </c:pt>
                <c:pt idx="6976" formatCode="General">
                  <c:v>0.97373264999999998</c:v>
                </c:pt>
                <c:pt idx="6977" formatCode="General">
                  <c:v>0.97373300799999996</c:v>
                </c:pt>
                <c:pt idx="6978" formatCode="General">
                  <c:v>0.97373330599999997</c:v>
                </c:pt>
                <c:pt idx="6979" formatCode="General">
                  <c:v>0.97373366400000005</c:v>
                </c:pt>
                <c:pt idx="6980" formatCode="General">
                  <c:v>0.97373396199999995</c:v>
                </c:pt>
                <c:pt idx="6981" formatCode="General">
                  <c:v>0.97373431899999996</c:v>
                </c:pt>
                <c:pt idx="6982" formatCode="General">
                  <c:v>0.97373461699999997</c:v>
                </c:pt>
                <c:pt idx="6983" formatCode="General">
                  <c:v>0.97373497499999995</c:v>
                </c:pt>
                <c:pt idx="6984" formatCode="General">
                  <c:v>0.97373527299999996</c:v>
                </c:pt>
                <c:pt idx="6985" formatCode="General">
                  <c:v>0.97373563100000005</c:v>
                </c:pt>
                <c:pt idx="6986" formatCode="General">
                  <c:v>0.97373592899999994</c:v>
                </c:pt>
                <c:pt idx="6987" formatCode="General">
                  <c:v>0.97373622699999995</c:v>
                </c:pt>
                <c:pt idx="6988" formatCode="General">
                  <c:v>0.97373658399999996</c:v>
                </c:pt>
                <c:pt idx="6989" formatCode="General">
                  <c:v>0.97373688199999997</c:v>
                </c:pt>
                <c:pt idx="6990" formatCode="General">
                  <c:v>0.97373723999999995</c:v>
                </c:pt>
                <c:pt idx="6991" formatCode="General">
                  <c:v>0.97373753799999996</c:v>
                </c:pt>
                <c:pt idx="6992" formatCode="General">
                  <c:v>0.97373783599999997</c:v>
                </c:pt>
                <c:pt idx="6993" formatCode="General">
                  <c:v>0.97373819399999995</c:v>
                </c:pt>
                <c:pt idx="6994" formatCode="General">
                  <c:v>0.97373849199999996</c:v>
                </c:pt>
                <c:pt idx="6995" formatCode="General">
                  <c:v>0.97373884899999996</c:v>
                </c:pt>
                <c:pt idx="6996" formatCode="General">
                  <c:v>0.97373914699999997</c:v>
                </c:pt>
                <c:pt idx="6997" formatCode="General">
                  <c:v>0.97373944499999998</c:v>
                </c:pt>
                <c:pt idx="6998" formatCode="General">
                  <c:v>0.97373980299999996</c:v>
                </c:pt>
                <c:pt idx="6999" formatCode="General">
                  <c:v>0.97374010099999997</c:v>
                </c:pt>
                <c:pt idx="7000" formatCode="General">
                  <c:v>0.97374039899999998</c:v>
                </c:pt>
                <c:pt idx="7001" formatCode="General">
                  <c:v>0.97374075699999996</c:v>
                </c:pt>
                <c:pt idx="7002" formatCode="General">
                  <c:v>0.97374105499999997</c:v>
                </c:pt>
                <c:pt idx="7003" formatCode="General">
                  <c:v>0.97374135299999998</c:v>
                </c:pt>
                <c:pt idx="7004" formatCode="General">
                  <c:v>0.97374170999999998</c:v>
                </c:pt>
                <c:pt idx="7005" formatCode="General">
                  <c:v>0.97374200799999999</c:v>
                </c:pt>
                <c:pt idx="7006" formatCode="General">
                  <c:v>0.973742306</c:v>
                </c:pt>
                <c:pt idx="7007" formatCode="General">
                  <c:v>0.97374266399999998</c:v>
                </c:pt>
                <c:pt idx="7008" formatCode="General">
                  <c:v>0.97374296199999999</c:v>
                </c:pt>
                <c:pt idx="7009" formatCode="General">
                  <c:v>0.97374326</c:v>
                </c:pt>
                <c:pt idx="7010" formatCode="General">
                  <c:v>0.97374361799999998</c:v>
                </c:pt>
                <c:pt idx="7011" formatCode="General">
                  <c:v>0.97374391599999999</c:v>
                </c:pt>
                <c:pt idx="7012" formatCode="General">
                  <c:v>0.973744214</c:v>
                </c:pt>
                <c:pt idx="7013" formatCode="General">
                  <c:v>0.973744571</c:v>
                </c:pt>
                <c:pt idx="7014" formatCode="General">
                  <c:v>0.97374486900000001</c:v>
                </c:pt>
                <c:pt idx="7015" formatCode="General">
                  <c:v>0.97374516700000002</c:v>
                </c:pt>
                <c:pt idx="7016" formatCode="General">
                  <c:v>0.97374546500000003</c:v>
                </c:pt>
                <c:pt idx="7017" formatCode="General">
                  <c:v>0.97374582300000001</c:v>
                </c:pt>
                <c:pt idx="7018" formatCode="General">
                  <c:v>0.97374612100000002</c:v>
                </c:pt>
                <c:pt idx="7019" formatCode="General">
                  <c:v>0.97374641900000003</c:v>
                </c:pt>
                <c:pt idx="7020" formatCode="General">
                  <c:v>0.97374671700000004</c:v>
                </c:pt>
                <c:pt idx="7021" formatCode="General">
                  <c:v>0.97374707500000002</c:v>
                </c:pt>
                <c:pt idx="7022" formatCode="General">
                  <c:v>0.97374737300000003</c:v>
                </c:pt>
                <c:pt idx="7023" formatCode="General">
                  <c:v>0.97374767100000004</c:v>
                </c:pt>
                <c:pt idx="7024" formatCode="General">
                  <c:v>0.97374796900000005</c:v>
                </c:pt>
                <c:pt idx="7025" formatCode="General">
                  <c:v>0.97374826699999995</c:v>
                </c:pt>
                <c:pt idx="7026" formatCode="General">
                  <c:v>0.97374862399999995</c:v>
                </c:pt>
                <c:pt idx="7027" formatCode="General">
                  <c:v>0.97374892199999996</c:v>
                </c:pt>
                <c:pt idx="7028" formatCode="General">
                  <c:v>0.97374921999999997</c:v>
                </c:pt>
                <c:pt idx="7029" formatCode="General">
                  <c:v>0.97374951799999998</c:v>
                </c:pt>
                <c:pt idx="7030" formatCode="General">
                  <c:v>0.97374981599999999</c:v>
                </c:pt>
                <c:pt idx="7031" formatCode="General">
                  <c:v>0.97375017399999997</c:v>
                </c:pt>
                <c:pt idx="7032" formatCode="General">
                  <c:v>0.97375047199999998</c:v>
                </c:pt>
                <c:pt idx="7033" formatCode="General">
                  <c:v>0.97375076999999999</c:v>
                </c:pt>
                <c:pt idx="7034" formatCode="General">
                  <c:v>0.973751068</c:v>
                </c:pt>
                <c:pt idx="7035" formatCode="General">
                  <c:v>0.97375136600000001</c:v>
                </c:pt>
                <c:pt idx="7036" formatCode="General">
                  <c:v>0.97375166400000002</c:v>
                </c:pt>
                <c:pt idx="7037" formatCode="General">
                  <c:v>0.97375196200000003</c:v>
                </c:pt>
                <c:pt idx="7038" formatCode="General">
                  <c:v>0.97375232</c:v>
                </c:pt>
                <c:pt idx="7039" formatCode="General">
                  <c:v>0.97375261800000001</c:v>
                </c:pt>
                <c:pt idx="7040" formatCode="General">
                  <c:v>0.97375291600000002</c:v>
                </c:pt>
                <c:pt idx="7041" formatCode="General">
                  <c:v>0.97375321400000003</c:v>
                </c:pt>
                <c:pt idx="7042" formatCode="General">
                  <c:v>0.97375351200000004</c:v>
                </c:pt>
                <c:pt idx="7043" formatCode="General">
                  <c:v>0.97375381000000005</c:v>
                </c:pt>
                <c:pt idx="7044" formatCode="General">
                  <c:v>0.97375410799999995</c:v>
                </c:pt>
                <c:pt idx="7045" formatCode="General">
                  <c:v>0.97375440599999996</c:v>
                </c:pt>
                <c:pt idx="7046" formatCode="General">
                  <c:v>0.97375470399999997</c:v>
                </c:pt>
                <c:pt idx="7047" formatCode="General">
                  <c:v>0.97375500199999998</c:v>
                </c:pt>
                <c:pt idx="7048" formatCode="General">
                  <c:v>0.97375529999999999</c:v>
                </c:pt>
                <c:pt idx="7049" formatCode="General">
                  <c:v>0.973755598</c:v>
                </c:pt>
                <c:pt idx="7050" formatCode="General">
                  <c:v>0.97375595599999998</c:v>
                </c:pt>
                <c:pt idx="7051" formatCode="General">
                  <c:v>0.97375625399999999</c:v>
                </c:pt>
                <c:pt idx="7052" formatCode="General">
                  <c:v>0.973756552</c:v>
                </c:pt>
                <c:pt idx="7053" formatCode="General">
                  <c:v>0.97375685000000001</c:v>
                </c:pt>
                <c:pt idx="7054" formatCode="General">
                  <c:v>0.97375714800000002</c:v>
                </c:pt>
                <c:pt idx="7055" formatCode="General">
                  <c:v>0.97375744600000003</c:v>
                </c:pt>
                <c:pt idx="7056" formatCode="General">
                  <c:v>0.97375774400000004</c:v>
                </c:pt>
                <c:pt idx="7057" formatCode="General">
                  <c:v>0.97375804200000005</c:v>
                </c:pt>
                <c:pt idx="7058" formatCode="General">
                  <c:v>0.97375833999999994</c:v>
                </c:pt>
                <c:pt idx="7059" formatCode="General">
                  <c:v>0.97375863799999995</c:v>
                </c:pt>
                <c:pt idx="7060" formatCode="General">
                  <c:v>0.97375893599999996</c:v>
                </c:pt>
                <c:pt idx="7061" formatCode="General">
                  <c:v>0.97375923399999997</c:v>
                </c:pt>
                <c:pt idx="7062" formatCode="General">
                  <c:v>0.97375953199999998</c:v>
                </c:pt>
                <c:pt idx="7063" formatCode="General">
                  <c:v>0.97375982999999999</c:v>
                </c:pt>
                <c:pt idx="7064" formatCode="General">
                  <c:v>0.973760128</c:v>
                </c:pt>
                <c:pt idx="7065" formatCode="General">
                  <c:v>0.97376036600000004</c:v>
                </c:pt>
                <c:pt idx="7066" formatCode="General">
                  <c:v>0.97376066400000005</c:v>
                </c:pt>
                <c:pt idx="7067" formatCode="General">
                  <c:v>0.97376096199999995</c:v>
                </c:pt>
                <c:pt idx="7068" formatCode="General">
                  <c:v>0.97376126100000004</c:v>
                </c:pt>
                <c:pt idx="7069" formatCode="General">
                  <c:v>0.97376155900000005</c:v>
                </c:pt>
                <c:pt idx="7070" formatCode="General">
                  <c:v>0.97376185699999995</c:v>
                </c:pt>
                <c:pt idx="7071" formatCode="General">
                  <c:v>0.97376215499999996</c:v>
                </c:pt>
                <c:pt idx="7072" formatCode="General">
                  <c:v>0.97376245299999997</c:v>
                </c:pt>
                <c:pt idx="7073" formatCode="General">
                  <c:v>0.97376275099999998</c:v>
                </c:pt>
                <c:pt idx="7074" formatCode="General">
                  <c:v>0.97376304899999999</c:v>
                </c:pt>
                <c:pt idx="7075" formatCode="General">
                  <c:v>0.973763347</c:v>
                </c:pt>
                <c:pt idx="7076" formatCode="General">
                  <c:v>0.97376358500000004</c:v>
                </c:pt>
                <c:pt idx="7077" formatCode="General">
                  <c:v>0.97376388300000005</c:v>
                </c:pt>
                <c:pt idx="7078" formatCode="General">
                  <c:v>0.97376418099999995</c:v>
                </c:pt>
                <c:pt idx="7079" formatCode="General">
                  <c:v>0.97376447899999996</c:v>
                </c:pt>
                <c:pt idx="7080" formatCode="General">
                  <c:v>0.97376477699999997</c:v>
                </c:pt>
                <c:pt idx="7081" formatCode="General">
                  <c:v>0.97376507499999998</c:v>
                </c:pt>
                <c:pt idx="7082" formatCode="General">
                  <c:v>0.97376537299999999</c:v>
                </c:pt>
                <c:pt idx="7083" formatCode="General">
                  <c:v>0.973765612</c:v>
                </c:pt>
                <c:pt idx="7084" formatCode="General">
                  <c:v>0.97376591000000001</c:v>
                </c:pt>
                <c:pt idx="7085" formatCode="General">
                  <c:v>0.97376620800000002</c:v>
                </c:pt>
                <c:pt idx="7086" formatCode="General">
                  <c:v>0.97376650600000003</c:v>
                </c:pt>
                <c:pt idx="7087" formatCode="General">
                  <c:v>0.97376680400000004</c:v>
                </c:pt>
                <c:pt idx="7088" formatCode="General">
                  <c:v>0.97376704199999997</c:v>
                </c:pt>
                <c:pt idx="7089" formatCode="General">
                  <c:v>0.97376733999999998</c:v>
                </c:pt>
                <c:pt idx="7090" formatCode="General">
                  <c:v>0.97376763799999999</c:v>
                </c:pt>
                <c:pt idx="7091" formatCode="General">
                  <c:v>0.973767936</c:v>
                </c:pt>
                <c:pt idx="7092" formatCode="General">
                  <c:v>0.97376823400000001</c:v>
                </c:pt>
                <c:pt idx="7093" formatCode="General">
                  <c:v>0.97376847300000002</c:v>
                </c:pt>
                <c:pt idx="7094" formatCode="General">
                  <c:v>0.97376877100000003</c:v>
                </c:pt>
                <c:pt idx="7095" formatCode="General">
                  <c:v>0.97376906900000004</c:v>
                </c:pt>
                <c:pt idx="7096" formatCode="General">
                  <c:v>0.97376936700000005</c:v>
                </c:pt>
                <c:pt idx="7097" formatCode="General">
                  <c:v>0.97376960499999998</c:v>
                </c:pt>
                <c:pt idx="7098" formatCode="General">
                  <c:v>0.97376990299999999</c:v>
                </c:pt>
                <c:pt idx="7099" formatCode="General">
                  <c:v>0.973770201</c:v>
                </c:pt>
                <c:pt idx="7100" formatCode="General">
                  <c:v>0.97377044000000001</c:v>
                </c:pt>
                <c:pt idx="7101" formatCode="General">
                  <c:v>0.97377073800000002</c:v>
                </c:pt>
                <c:pt idx="7102" formatCode="General">
                  <c:v>0.97377103600000003</c:v>
                </c:pt>
                <c:pt idx="7103" formatCode="General">
                  <c:v>0.97377133400000004</c:v>
                </c:pt>
                <c:pt idx="7104" formatCode="General">
                  <c:v>0.97377157199999997</c:v>
                </c:pt>
                <c:pt idx="7105" formatCode="General">
                  <c:v>0.97377186999999998</c:v>
                </c:pt>
                <c:pt idx="7106" formatCode="General">
                  <c:v>0.97377216799999999</c:v>
                </c:pt>
                <c:pt idx="7107" formatCode="General">
                  <c:v>0.97377240700000001</c:v>
                </c:pt>
                <c:pt idx="7108" formatCode="General">
                  <c:v>0.97377270500000002</c:v>
                </c:pt>
                <c:pt idx="7109" formatCode="General">
                  <c:v>0.97377300300000003</c:v>
                </c:pt>
                <c:pt idx="7110" formatCode="General">
                  <c:v>0.97377324099999996</c:v>
                </c:pt>
                <c:pt idx="7111" formatCode="General">
                  <c:v>0.97377353899999997</c:v>
                </c:pt>
                <c:pt idx="7112" formatCode="General">
                  <c:v>0.97377383699999998</c:v>
                </c:pt>
                <c:pt idx="7113" formatCode="General">
                  <c:v>0.97377407599999999</c:v>
                </c:pt>
                <c:pt idx="7114" formatCode="General">
                  <c:v>0.973774374</c:v>
                </c:pt>
                <c:pt idx="7115" formatCode="General">
                  <c:v>0.97377461200000004</c:v>
                </c:pt>
                <c:pt idx="7116" formatCode="General">
                  <c:v>0.97377491000000005</c:v>
                </c:pt>
                <c:pt idx="7117" formatCode="General">
                  <c:v>0.97377520799999995</c:v>
                </c:pt>
                <c:pt idx="7118" formatCode="General">
                  <c:v>0.97377544599999999</c:v>
                </c:pt>
                <c:pt idx="7119" formatCode="General">
                  <c:v>0.973775744</c:v>
                </c:pt>
                <c:pt idx="7120" formatCode="General">
                  <c:v>0.97377604200000001</c:v>
                </c:pt>
                <c:pt idx="7121" formatCode="General">
                  <c:v>0.97377628100000002</c:v>
                </c:pt>
                <c:pt idx="7122" formatCode="General">
                  <c:v>0.97377657900000003</c:v>
                </c:pt>
                <c:pt idx="7123" formatCode="General">
                  <c:v>0.97377681699999996</c:v>
                </c:pt>
                <c:pt idx="7124" formatCode="General">
                  <c:v>0.97377711499999997</c:v>
                </c:pt>
                <c:pt idx="7125" formatCode="General">
                  <c:v>0.97377735399999998</c:v>
                </c:pt>
                <c:pt idx="7126" formatCode="General">
                  <c:v>0.97377765199999999</c:v>
                </c:pt>
                <c:pt idx="7127" formatCode="General">
                  <c:v>0.97377795</c:v>
                </c:pt>
                <c:pt idx="7128" formatCode="General">
                  <c:v>0.97377818800000004</c:v>
                </c:pt>
                <c:pt idx="7129" formatCode="General">
                  <c:v>0.97377848600000005</c:v>
                </c:pt>
                <c:pt idx="7130" formatCode="General">
                  <c:v>0.97377872499999996</c:v>
                </c:pt>
                <c:pt idx="7131" formatCode="General">
                  <c:v>0.97377902299999997</c:v>
                </c:pt>
                <c:pt idx="7132" formatCode="General">
                  <c:v>0.97377926100000001</c:v>
                </c:pt>
                <c:pt idx="7133" formatCode="General">
                  <c:v>0.97377955900000002</c:v>
                </c:pt>
                <c:pt idx="7134" formatCode="General">
                  <c:v>0.97377979800000003</c:v>
                </c:pt>
                <c:pt idx="7135" formatCode="General">
                  <c:v>0.97378009600000004</c:v>
                </c:pt>
                <c:pt idx="7136" formatCode="General">
                  <c:v>0.97378033399999997</c:v>
                </c:pt>
                <c:pt idx="7137" formatCode="General">
                  <c:v>0.97378063199999998</c:v>
                </c:pt>
                <c:pt idx="7138" formatCode="General">
                  <c:v>0.97378087000000002</c:v>
                </c:pt>
                <c:pt idx="7139" formatCode="General">
                  <c:v>0.97378116800000003</c:v>
                </c:pt>
                <c:pt idx="7140" formatCode="General">
                  <c:v>0.97378140700000004</c:v>
                </c:pt>
                <c:pt idx="7141" formatCode="General">
                  <c:v>0.97378170500000005</c:v>
                </c:pt>
                <c:pt idx="7142" formatCode="General">
                  <c:v>0.97378194299999998</c:v>
                </c:pt>
                <c:pt idx="7143" formatCode="General">
                  <c:v>0.97378224099999999</c:v>
                </c:pt>
                <c:pt idx="7144" formatCode="General">
                  <c:v>0.97378248000000001</c:v>
                </c:pt>
                <c:pt idx="7145" formatCode="General">
                  <c:v>0.97378271800000005</c:v>
                </c:pt>
                <c:pt idx="7146" formatCode="General">
                  <c:v>0.97378301599999995</c:v>
                </c:pt>
                <c:pt idx="7147" formatCode="General">
                  <c:v>0.97378325499999996</c:v>
                </c:pt>
                <c:pt idx="7148" formatCode="General">
                  <c:v>0.97378355299999997</c:v>
                </c:pt>
                <c:pt idx="7149" formatCode="General">
                  <c:v>0.97378379100000001</c:v>
                </c:pt>
                <c:pt idx="7150" formatCode="General">
                  <c:v>0.97378408900000002</c:v>
                </c:pt>
                <c:pt idx="7151" formatCode="General">
                  <c:v>0.97378432800000003</c:v>
                </c:pt>
                <c:pt idx="7152" formatCode="General">
                  <c:v>0.97378456599999996</c:v>
                </c:pt>
                <c:pt idx="7153" formatCode="General">
                  <c:v>0.97378486399999997</c:v>
                </c:pt>
                <c:pt idx="7154" formatCode="General">
                  <c:v>0.97378510200000001</c:v>
                </c:pt>
                <c:pt idx="7155" formatCode="General">
                  <c:v>0.97378540000000002</c:v>
                </c:pt>
                <c:pt idx="7156" formatCode="General">
                  <c:v>0.97378563900000004</c:v>
                </c:pt>
                <c:pt idx="7157" formatCode="General">
                  <c:v>0.97378587699999997</c:v>
                </c:pt>
                <c:pt idx="7158" formatCode="General">
                  <c:v>0.97378617499999998</c:v>
                </c:pt>
                <c:pt idx="7159" formatCode="General">
                  <c:v>0.97378641399999999</c:v>
                </c:pt>
                <c:pt idx="7160" formatCode="General">
                  <c:v>0.97378665200000003</c:v>
                </c:pt>
                <c:pt idx="7161" formatCode="General">
                  <c:v>0.97378695000000004</c:v>
                </c:pt>
                <c:pt idx="7162" formatCode="General">
                  <c:v>0.97378718900000005</c:v>
                </c:pt>
                <c:pt idx="7163" formatCode="General">
                  <c:v>0.97378748699999995</c:v>
                </c:pt>
                <c:pt idx="7164" formatCode="General">
                  <c:v>0.97378772499999999</c:v>
                </c:pt>
                <c:pt idx="7165" formatCode="General">
                  <c:v>0.97378796300000003</c:v>
                </c:pt>
                <c:pt idx="7166" formatCode="General">
                  <c:v>0.97378826100000004</c:v>
                </c:pt>
                <c:pt idx="7167" formatCode="General">
                  <c:v>0.97378849999999995</c:v>
                </c:pt>
                <c:pt idx="7168" formatCode="General">
                  <c:v>0.97378873799999999</c:v>
                </c:pt>
                <c:pt idx="7169" formatCode="General">
                  <c:v>0.973788977</c:v>
                </c:pt>
                <c:pt idx="7170" formatCode="General">
                  <c:v>0.97378927500000001</c:v>
                </c:pt>
                <c:pt idx="7171" formatCode="General">
                  <c:v>0.97378951300000005</c:v>
                </c:pt>
                <c:pt idx="7172" formatCode="General">
                  <c:v>0.97378975199999995</c:v>
                </c:pt>
                <c:pt idx="7173" formatCode="General">
                  <c:v>0.97379004999999996</c:v>
                </c:pt>
                <c:pt idx="7174" formatCode="General">
                  <c:v>0.973790288</c:v>
                </c:pt>
                <c:pt idx="7175" formatCode="General">
                  <c:v>0.97379052600000005</c:v>
                </c:pt>
                <c:pt idx="7176" formatCode="General">
                  <c:v>0.97379076499999995</c:v>
                </c:pt>
                <c:pt idx="7177" formatCode="General">
                  <c:v>0.97379106299999996</c:v>
                </c:pt>
                <c:pt idx="7178" formatCode="General">
                  <c:v>0.973791301</c:v>
                </c:pt>
                <c:pt idx="7179" formatCode="General">
                  <c:v>0.97379154000000001</c:v>
                </c:pt>
                <c:pt idx="7180" formatCode="General">
                  <c:v>0.97379177800000005</c:v>
                </c:pt>
                <c:pt idx="7181" formatCode="General">
                  <c:v>0.97379207599999995</c:v>
                </c:pt>
                <c:pt idx="7182" formatCode="General">
                  <c:v>0.97379231499999996</c:v>
                </c:pt>
                <c:pt idx="7183" formatCode="General">
                  <c:v>0.97379255300000001</c:v>
                </c:pt>
                <c:pt idx="7184" formatCode="General">
                  <c:v>0.97379279100000005</c:v>
                </c:pt>
                <c:pt idx="7185" formatCode="General">
                  <c:v>0.97379308899999995</c:v>
                </c:pt>
                <c:pt idx="7186" formatCode="General">
                  <c:v>0.97379332799999996</c:v>
                </c:pt>
                <c:pt idx="7187" formatCode="General">
                  <c:v>0.973793566</c:v>
                </c:pt>
                <c:pt idx="7188" formatCode="General">
                  <c:v>0.97379380500000001</c:v>
                </c:pt>
                <c:pt idx="7189" formatCode="General">
                  <c:v>0.97379404300000005</c:v>
                </c:pt>
                <c:pt idx="7190" formatCode="General">
                  <c:v>0.97379434099999995</c:v>
                </c:pt>
                <c:pt idx="7191" formatCode="General">
                  <c:v>0.97379457999999997</c:v>
                </c:pt>
                <c:pt idx="7192" formatCode="General">
                  <c:v>0.97379481800000001</c:v>
                </c:pt>
                <c:pt idx="7193" formatCode="General">
                  <c:v>0.97379505600000005</c:v>
                </c:pt>
                <c:pt idx="7194" formatCode="General">
                  <c:v>0.97379529499999995</c:v>
                </c:pt>
                <c:pt idx="7195" formatCode="General">
                  <c:v>0.97379559299999996</c:v>
                </c:pt>
                <c:pt idx="7196" formatCode="General">
                  <c:v>0.973795831</c:v>
                </c:pt>
                <c:pt idx="7197" formatCode="General">
                  <c:v>0.97379607000000001</c:v>
                </c:pt>
                <c:pt idx="7198" formatCode="General">
                  <c:v>0.97379630800000005</c:v>
                </c:pt>
                <c:pt idx="7199" formatCode="General">
                  <c:v>0.97379654599999999</c:v>
                </c:pt>
                <c:pt idx="7200" formatCode="General">
                  <c:v>0.973796785</c:v>
                </c:pt>
                <c:pt idx="7201" formatCode="General">
                  <c:v>0.97379708300000001</c:v>
                </c:pt>
                <c:pt idx="7202" formatCode="General">
                  <c:v>0.97379732100000005</c:v>
                </c:pt>
                <c:pt idx="7203" formatCode="General">
                  <c:v>0.97379755999999995</c:v>
                </c:pt>
                <c:pt idx="7204" formatCode="General">
                  <c:v>0.97379779799999999</c:v>
                </c:pt>
                <c:pt idx="7205" formatCode="General">
                  <c:v>0.97379803700000001</c:v>
                </c:pt>
                <c:pt idx="7206" formatCode="General">
                  <c:v>0.97379827500000005</c:v>
                </c:pt>
                <c:pt idx="7207" formatCode="General">
                  <c:v>0.97379851299999998</c:v>
                </c:pt>
                <c:pt idx="7208" formatCode="General">
                  <c:v>0.97379875199999999</c:v>
                </c:pt>
                <c:pt idx="7209" formatCode="General">
                  <c:v>0.97379899000000003</c:v>
                </c:pt>
                <c:pt idx="7210" formatCode="General">
                  <c:v>0.97379928800000004</c:v>
                </c:pt>
                <c:pt idx="7211" formatCode="General">
                  <c:v>0.97379952700000005</c:v>
                </c:pt>
                <c:pt idx="7212" formatCode="General">
                  <c:v>0.97379976499999998</c:v>
                </c:pt>
                <c:pt idx="7213" formatCode="General">
                  <c:v>0.973800004</c:v>
                </c:pt>
                <c:pt idx="7214" formatCode="General">
                  <c:v>0.97380024200000004</c:v>
                </c:pt>
                <c:pt idx="7215" formatCode="General">
                  <c:v>0.97380047999999997</c:v>
                </c:pt>
                <c:pt idx="7216" formatCode="General">
                  <c:v>0.97380071899999998</c:v>
                </c:pt>
                <c:pt idx="7217" formatCode="General">
                  <c:v>0.97380095700000002</c:v>
                </c:pt>
                <c:pt idx="7218" formatCode="General">
                  <c:v>0.97380119600000004</c:v>
                </c:pt>
                <c:pt idx="7219" formatCode="General">
                  <c:v>0.97380143399999997</c:v>
                </c:pt>
                <c:pt idx="7220" formatCode="General">
                  <c:v>0.97380167200000001</c:v>
                </c:pt>
                <c:pt idx="7221" formatCode="General">
                  <c:v>0.97380191100000002</c:v>
                </c:pt>
                <c:pt idx="7222" formatCode="General">
                  <c:v>0.97380214899999995</c:v>
                </c:pt>
                <c:pt idx="7223" formatCode="General">
                  <c:v>0.97380244699999996</c:v>
                </c:pt>
                <c:pt idx="7224" formatCode="General">
                  <c:v>0.97380268599999997</c:v>
                </c:pt>
                <c:pt idx="7225" formatCode="General">
                  <c:v>0.97380292400000001</c:v>
                </c:pt>
                <c:pt idx="7226" formatCode="General">
                  <c:v>0.97380316300000003</c:v>
                </c:pt>
                <c:pt idx="7227" formatCode="General">
                  <c:v>0.97380340099999996</c:v>
                </c:pt>
                <c:pt idx="7228" formatCode="General">
                  <c:v>0.973803639</c:v>
                </c:pt>
                <c:pt idx="7229" formatCode="General">
                  <c:v>0.97380387800000001</c:v>
                </c:pt>
                <c:pt idx="7230" formatCode="General">
                  <c:v>0.97380411600000005</c:v>
                </c:pt>
                <c:pt idx="7231" formatCode="General">
                  <c:v>0.97380435499999995</c:v>
                </c:pt>
                <c:pt idx="7232" formatCode="General">
                  <c:v>0.973804593</c:v>
                </c:pt>
                <c:pt idx="7233" formatCode="General">
                  <c:v>0.97380483200000001</c:v>
                </c:pt>
                <c:pt idx="7234" formatCode="General">
                  <c:v>0.97380507000000005</c:v>
                </c:pt>
                <c:pt idx="7235" formatCode="General">
                  <c:v>0.97380530799999998</c:v>
                </c:pt>
                <c:pt idx="7236" formatCode="General">
                  <c:v>0.97380554699999999</c:v>
                </c:pt>
                <c:pt idx="7237" formatCode="General">
                  <c:v>0.97380578500000003</c:v>
                </c:pt>
                <c:pt idx="7238" formatCode="General">
                  <c:v>0.97380602400000005</c:v>
                </c:pt>
                <c:pt idx="7239" formatCode="General">
                  <c:v>0.97380626199999998</c:v>
                </c:pt>
                <c:pt idx="7240" formatCode="General">
                  <c:v>0.97380650000000002</c:v>
                </c:pt>
                <c:pt idx="7241" formatCode="General">
                  <c:v>0.97380673900000003</c:v>
                </c:pt>
                <c:pt idx="7242" formatCode="General">
                  <c:v>0.97380697699999996</c:v>
                </c:pt>
                <c:pt idx="7243" formatCode="General">
                  <c:v>0.97380721599999998</c:v>
                </c:pt>
                <c:pt idx="7244" formatCode="General">
                  <c:v>0.97380745400000002</c:v>
                </c:pt>
                <c:pt idx="7245" formatCode="General">
                  <c:v>0.97380769300000003</c:v>
                </c:pt>
                <c:pt idx="7246" formatCode="General">
                  <c:v>0.97380793099999996</c:v>
                </c:pt>
                <c:pt idx="7247" formatCode="General">
                  <c:v>0.973808169</c:v>
                </c:pt>
                <c:pt idx="7248" formatCode="General">
                  <c:v>0.97380834800000005</c:v>
                </c:pt>
                <c:pt idx="7249" formatCode="General">
                  <c:v>0.97380858699999995</c:v>
                </c:pt>
                <c:pt idx="7250" formatCode="General">
                  <c:v>0.97380882499999999</c:v>
                </c:pt>
                <c:pt idx="7251" formatCode="General">
                  <c:v>0.97380906300000003</c:v>
                </c:pt>
                <c:pt idx="7252" formatCode="General">
                  <c:v>0.97380930200000004</c:v>
                </c:pt>
                <c:pt idx="7253" formatCode="General">
                  <c:v>0.97380953999999997</c:v>
                </c:pt>
                <c:pt idx="7254" formatCode="General">
                  <c:v>0.97380977899999999</c:v>
                </c:pt>
                <c:pt idx="7255" formatCode="General">
                  <c:v>0.97381001700000003</c:v>
                </c:pt>
                <c:pt idx="7256" formatCode="General">
                  <c:v>0.97381025600000004</c:v>
                </c:pt>
                <c:pt idx="7257" formatCode="General">
                  <c:v>0.97381049399999997</c:v>
                </c:pt>
                <c:pt idx="7258" formatCode="General">
                  <c:v>0.97381073200000001</c:v>
                </c:pt>
                <c:pt idx="7259" formatCode="General">
                  <c:v>0.97381097100000003</c:v>
                </c:pt>
                <c:pt idx="7260" formatCode="General">
                  <c:v>0.97381120899999996</c:v>
                </c:pt>
                <c:pt idx="7261" formatCode="General">
                  <c:v>0.97381144799999997</c:v>
                </c:pt>
                <c:pt idx="7262" formatCode="General">
                  <c:v>0.97381162600000004</c:v>
                </c:pt>
                <c:pt idx="7263" formatCode="General">
                  <c:v>0.97381186500000005</c:v>
                </c:pt>
                <c:pt idx="7264" formatCode="General">
                  <c:v>0.97381210299999998</c:v>
                </c:pt>
                <c:pt idx="7265" formatCode="General">
                  <c:v>0.973812342</c:v>
                </c:pt>
                <c:pt idx="7266" formatCode="General">
                  <c:v>0.97381258000000004</c:v>
                </c:pt>
                <c:pt idx="7267" formatCode="General">
                  <c:v>0.97381281900000005</c:v>
                </c:pt>
                <c:pt idx="7268" formatCode="General">
                  <c:v>0.97381305699999998</c:v>
                </c:pt>
                <c:pt idx="7269" formatCode="General">
                  <c:v>0.97381329500000002</c:v>
                </c:pt>
                <c:pt idx="7270" formatCode="General">
                  <c:v>0.97381353400000004</c:v>
                </c:pt>
                <c:pt idx="7271" formatCode="General">
                  <c:v>0.97381377199999997</c:v>
                </c:pt>
                <c:pt idx="7272" formatCode="General">
                  <c:v>0.97381395100000001</c:v>
                </c:pt>
                <c:pt idx="7273" formatCode="General">
                  <c:v>0.97381418900000005</c:v>
                </c:pt>
                <c:pt idx="7274" formatCode="General">
                  <c:v>0.97381442799999995</c:v>
                </c:pt>
                <c:pt idx="7275" formatCode="General">
                  <c:v>0.973814666</c:v>
                </c:pt>
                <c:pt idx="7276" formatCode="General">
                  <c:v>0.97381490500000001</c:v>
                </c:pt>
                <c:pt idx="7277" formatCode="General">
                  <c:v>0.97381514300000005</c:v>
                </c:pt>
                <c:pt idx="7278" formatCode="General">
                  <c:v>0.97381538199999995</c:v>
                </c:pt>
                <c:pt idx="7279" formatCode="General">
                  <c:v>0.97381556000000002</c:v>
                </c:pt>
                <c:pt idx="7280" formatCode="General">
                  <c:v>0.97381579900000004</c:v>
                </c:pt>
                <c:pt idx="7281" formatCode="General">
                  <c:v>0.97381603699999997</c:v>
                </c:pt>
                <c:pt idx="7282" formatCode="General">
                  <c:v>0.97381627599999998</c:v>
                </c:pt>
                <c:pt idx="7283" formatCode="General">
                  <c:v>0.97381651400000002</c:v>
                </c:pt>
                <c:pt idx="7284" formatCode="General">
                  <c:v>0.97381675199999995</c:v>
                </c:pt>
                <c:pt idx="7285" formatCode="General">
                  <c:v>0.97381699099999997</c:v>
                </c:pt>
                <c:pt idx="7286" formatCode="General">
                  <c:v>0.97381717000000001</c:v>
                </c:pt>
                <c:pt idx="7287" formatCode="General">
                  <c:v>0.97381740800000005</c:v>
                </c:pt>
                <c:pt idx="7288" formatCode="General">
                  <c:v>0.97381764699999995</c:v>
                </c:pt>
                <c:pt idx="7289" formatCode="General">
                  <c:v>0.97381788499999999</c:v>
                </c:pt>
                <c:pt idx="7290" formatCode="General">
                  <c:v>0.97381812300000004</c:v>
                </c:pt>
                <c:pt idx="7291" formatCode="General">
                  <c:v>0.97381836200000005</c:v>
                </c:pt>
                <c:pt idx="7292" formatCode="General">
                  <c:v>0.97381854099999998</c:v>
                </c:pt>
                <c:pt idx="7293" formatCode="General">
                  <c:v>0.97381877900000002</c:v>
                </c:pt>
                <c:pt idx="7294" formatCode="General">
                  <c:v>0.97381901699999995</c:v>
                </c:pt>
                <c:pt idx="7295" formatCode="General">
                  <c:v>0.97381925599999997</c:v>
                </c:pt>
                <c:pt idx="7296" formatCode="General">
                  <c:v>0.97381949400000001</c:v>
                </c:pt>
                <c:pt idx="7297" formatCode="General">
                  <c:v>0.97381967300000005</c:v>
                </c:pt>
                <c:pt idx="7298" formatCode="General">
                  <c:v>0.97381991099999998</c:v>
                </c:pt>
                <c:pt idx="7299" formatCode="General">
                  <c:v>0.97382015</c:v>
                </c:pt>
                <c:pt idx="7300" formatCode="General">
                  <c:v>0.97382038800000004</c:v>
                </c:pt>
                <c:pt idx="7301" formatCode="General">
                  <c:v>0.97382062700000005</c:v>
                </c:pt>
                <c:pt idx="7302" formatCode="General">
                  <c:v>0.97382080599999998</c:v>
                </c:pt>
                <c:pt idx="7303" formatCode="General">
                  <c:v>0.97382104400000002</c:v>
                </c:pt>
                <c:pt idx="7304" formatCode="General">
                  <c:v>0.97382128199999995</c:v>
                </c:pt>
                <c:pt idx="7305" formatCode="General">
                  <c:v>0.97382152099999997</c:v>
                </c:pt>
                <c:pt idx="7306" formatCode="General">
                  <c:v>0.97382175900000001</c:v>
                </c:pt>
                <c:pt idx="7307" formatCode="General">
                  <c:v>0.97382193800000005</c:v>
                </c:pt>
                <c:pt idx="7308" formatCode="General">
                  <c:v>0.97382217599999998</c:v>
                </c:pt>
                <c:pt idx="7309" formatCode="General">
                  <c:v>0.973822415</c:v>
                </c:pt>
                <c:pt idx="7310" formatCode="General">
                  <c:v>0.97382265300000004</c:v>
                </c:pt>
                <c:pt idx="7311" formatCode="General">
                  <c:v>0.97382289200000005</c:v>
                </c:pt>
                <c:pt idx="7312" formatCode="General">
                  <c:v>0.97382307099999998</c:v>
                </c:pt>
                <c:pt idx="7313" formatCode="General">
                  <c:v>0.97382330900000003</c:v>
                </c:pt>
                <c:pt idx="7314" formatCode="General">
                  <c:v>0.97382354699999996</c:v>
                </c:pt>
                <c:pt idx="7315" formatCode="General">
                  <c:v>0.97382378599999997</c:v>
                </c:pt>
                <c:pt idx="7316" formatCode="General">
                  <c:v>0.97382402400000001</c:v>
                </c:pt>
                <c:pt idx="7317" formatCode="General">
                  <c:v>0.97382420300000005</c:v>
                </c:pt>
                <c:pt idx="7318" formatCode="General">
                  <c:v>0.97382444099999999</c:v>
                </c:pt>
                <c:pt idx="7319" formatCode="General">
                  <c:v>0.97382468</c:v>
                </c:pt>
                <c:pt idx="7320" formatCode="General">
                  <c:v>0.97382491800000004</c:v>
                </c:pt>
                <c:pt idx="7321" formatCode="General">
                  <c:v>0.97382509699999997</c:v>
                </c:pt>
                <c:pt idx="7322" formatCode="General">
                  <c:v>0.97382533599999999</c:v>
                </c:pt>
                <c:pt idx="7323" formatCode="General">
                  <c:v>0.97382557400000003</c:v>
                </c:pt>
                <c:pt idx="7324" formatCode="General">
                  <c:v>0.97382581199999996</c:v>
                </c:pt>
                <c:pt idx="7325" formatCode="General">
                  <c:v>0.973825991</c:v>
                </c:pt>
                <c:pt idx="7326" formatCode="General">
                  <c:v>0.97382623000000001</c:v>
                </c:pt>
                <c:pt idx="7327" formatCode="General">
                  <c:v>0.97382646799999995</c:v>
                </c:pt>
                <c:pt idx="7328" formatCode="General">
                  <c:v>0.97382670599999999</c:v>
                </c:pt>
                <c:pt idx="7329" formatCode="General">
                  <c:v>0.973826945</c:v>
                </c:pt>
                <c:pt idx="7330" formatCode="General">
                  <c:v>0.97382712400000004</c:v>
                </c:pt>
                <c:pt idx="7331" formatCode="General">
                  <c:v>0.97382736199999997</c:v>
                </c:pt>
                <c:pt idx="7332" formatCode="General">
                  <c:v>0.97382760000000002</c:v>
                </c:pt>
                <c:pt idx="7333" formatCode="General">
                  <c:v>0.97382783900000003</c:v>
                </c:pt>
                <c:pt idx="7334" formatCode="General">
                  <c:v>0.97382801799999996</c:v>
                </c:pt>
                <c:pt idx="7335" formatCode="General">
                  <c:v>0.973828256</c:v>
                </c:pt>
                <c:pt idx="7336" formatCode="General">
                  <c:v>0.97382849500000002</c:v>
                </c:pt>
                <c:pt idx="7337" formatCode="General">
                  <c:v>0.97382873299999995</c:v>
                </c:pt>
                <c:pt idx="7338" formatCode="General">
                  <c:v>0.97382891199999999</c:v>
                </c:pt>
                <c:pt idx="7339" formatCode="General">
                  <c:v>0.97382915000000003</c:v>
                </c:pt>
                <c:pt idx="7340" formatCode="General">
                  <c:v>0.97382938900000005</c:v>
                </c:pt>
                <c:pt idx="7341" formatCode="General">
                  <c:v>0.97382962699999998</c:v>
                </c:pt>
                <c:pt idx="7342" formatCode="General">
                  <c:v>0.97382980600000002</c:v>
                </c:pt>
                <c:pt idx="7343" formatCode="General">
                  <c:v>0.97383004399999995</c:v>
                </c:pt>
                <c:pt idx="7344" formatCode="General">
                  <c:v>0.97383028299999996</c:v>
                </c:pt>
                <c:pt idx="7345" formatCode="General">
                  <c:v>0.973830521</c:v>
                </c:pt>
                <c:pt idx="7346" formatCode="General">
                  <c:v>0.97383070000000005</c:v>
                </c:pt>
                <c:pt idx="7347" formatCode="General">
                  <c:v>0.97383093799999998</c:v>
                </c:pt>
                <c:pt idx="7348" formatCode="General">
                  <c:v>0.97383117699999999</c:v>
                </c:pt>
                <c:pt idx="7349" formatCode="General">
                  <c:v>0.97383141500000003</c:v>
                </c:pt>
                <c:pt idx="7350" formatCode="General">
                  <c:v>0.97383159399999997</c:v>
                </c:pt>
                <c:pt idx="7351" formatCode="General">
                  <c:v>0.97383183200000001</c:v>
                </c:pt>
                <c:pt idx="7352" formatCode="General">
                  <c:v>0.97383207100000002</c:v>
                </c:pt>
                <c:pt idx="7353" formatCode="General">
                  <c:v>0.97383230899999995</c:v>
                </c:pt>
                <c:pt idx="7354" formatCode="General">
                  <c:v>0.973832488</c:v>
                </c:pt>
                <c:pt idx="7355" formatCode="General">
                  <c:v>0.97383272600000004</c:v>
                </c:pt>
                <c:pt idx="7356" formatCode="General">
                  <c:v>0.97383296500000005</c:v>
                </c:pt>
                <c:pt idx="7357" formatCode="General">
                  <c:v>0.97383320299999998</c:v>
                </c:pt>
                <c:pt idx="7358" formatCode="General">
                  <c:v>0.97383338200000003</c:v>
                </c:pt>
                <c:pt idx="7359" formatCode="General">
                  <c:v>0.97383362100000004</c:v>
                </c:pt>
                <c:pt idx="7360" formatCode="General">
                  <c:v>0.97383385899999997</c:v>
                </c:pt>
                <c:pt idx="7361" formatCode="General">
                  <c:v>0.97383403800000001</c:v>
                </c:pt>
                <c:pt idx="7362" formatCode="General">
                  <c:v>0.97383427600000005</c:v>
                </c:pt>
                <c:pt idx="7363" formatCode="General">
                  <c:v>0.97383451499999996</c:v>
                </c:pt>
                <c:pt idx="7364" formatCode="General">
                  <c:v>0.973834753</c:v>
                </c:pt>
                <c:pt idx="7365" formatCode="General">
                  <c:v>0.97383493200000004</c:v>
                </c:pt>
                <c:pt idx="7366" formatCode="General">
                  <c:v>0.97383516999999997</c:v>
                </c:pt>
                <c:pt idx="7367" formatCode="General">
                  <c:v>0.97383540899999999</c:v>
                </c:pt>
                <c:pt idx="7368" formatCode="General">
                  <c:v>0.97383564700000003</c:v>
                </c:pt>
                <c:pt idx="7369" formatCode="General">
                  <c:v>0.97383582599999996</c:v>
                </c:pt>
                <c:pt idx="7370" formatCode="General">
                  <c:v>0.973836064</c:v>
                </c:pt>
                <c:pt idx="7371" formatCode="General">
                  <c:v>0.97383630300000001</c:v>
                </c:pt>
                <c:pt idx="7372" formatCode="General">
                  <c:v>0.97383654100000006</c:v>
                </c:pt>
                <c:pt idx="7373" formatCode="General">
                  <c:v>0.97383671999999999</c:v>
                </c:pt>
                <c:pt idx="7374" formatCode="General">
                  <c:v>0.97383695800000003</c:v>
                </c:pt>
                <c:pt idx="7375" formatCode="General">
                  <c:v>0.97383719700000004</c:v>
                </c:pt>
                <c:pt idx="7376" formatCode="General">
                  <c:v>0.97383743499999997</c:v>
                </c:pt>
                <c:pt idx="7377" formatCode="General">
                  <c:v>0.97383761400000002</c:v>
                </c:pt>
                <c:pt idx="7378" formatCode="General">
                  <c:v>0.97383785199999995</c:v>
                </c:pt>
                <c:pt idx="7379" formatCode="General">
                  <c:v>0.97383809099999996</c:v>
                </c:pt>
                <c:pt idx="7380" formatCode="General">
                  <c:v>0.97383827000000001</c:v>
                </c:pt>
                <c:pt idx="7381" formatCode="General">
                  <c:v>0.97383850800000005</c:v>
                </c:pt>
                <c:pt idx="7382" formatCode="General">
                  <c:v>0.97383874699999995</c:v>
                </c:pt>
                <c:pt idx="7383" formatCode="General">
                  <c:v>0.97383898499999999</c:v>
                </c:pt>
                <c:pt idx="7384" formatCode="General">
                  <c:v>0.97383916400000003</c:v>
                </c:pt>
                <c:pt idx="7385" formatCode="General">
                  <c:v>0.97383940199999997</c:v>
                </c:pt>
                <c:pt idx="7386" formatCode="General">
                  <c:v>0.97383964099999998</c:v>
                </c:pt>
                <c:pt idx="7387" formatCode="General">
                  <c:v>0.97383987900000002</c:v>
                </c:pt>
                <c:pt idx="7388" formatCode="General">
                  <c:v>0.97384005799999995</c:v>
                </c:pt>
                <c:pt idx="7389" formatCode="General">
                  <c:v>0.97384029599999999</c:v>
                </c:pt>
                <c:pt idx="7390" formatCode="General">
                  <c:v>0.97384053500000001</c:v>
                </c:pt>
                <c:pt idx="7391" formatCode="General">
                  <c:v>0.97384077300000005</c:v>
                </c:pt>
                <c:pt idx="7392" formatCode="General">
                  <c:v>0.97384095199999998</c:v>
                </c:pt>
                <c:pt idx="7393" formatCode="General">
                  <c:v>0.97384119000000002</c:v>
                </c:pt>
                <c:pt idx="7394" formatCode="General">
                  <c:v>0.97384142900000004</c:v>
                </c:pt>
                <c:pt idx="7395" formatCode="General">
                  <c:v>0.97384166699999997</c:v>
                </c:pt>
                <c:pt idx="7396" formatCode="General">
                  <c:v>0.97384184600000001</c:v>
                </c:pt>
                <c:pt idx="7397" formatCode="General">
                  <c:v>0.97384208400000005</c:v>
                </c:pt>
                <c:pt idx="7398" formatCode="General">
                  <c:v>0.97384232299999995</c:v>
                </c:pt>
                <c:pt idx="7399" formatCode="General">
                  <c:v>0.973842502</c:v>
                </c:pt>
                <c:pt idx="7400" formatCode="General">
                  <c:v>0.97384274000000004</c:v>
                </c:pt>
                <c:pt idx="7401" formatCode="General">
                  <c:v>0.97384297799999997</c:v>
                </c:pt>
                <c:pt idx="7402" formatCode="General">
                  <c:v>0.97384321699999998</c:v>
                </c:pt>
                <c:pt idx="7403" formatCode="General">
                  <c:v>0.97384339600000003</c:v>
                </c:pt>
                <c:pt idx="7404" formatCode="General">
                  <c:v>0.97384363399999996</c:v>
                </c:pt>
                <c:pt idx="7405" formatCode="General">
                  <c:v>0.97384387299999997</c:v>
                </c:pt>
                <c:pt idx="7406" formatCode="General">
                  <c:v>0.97384411100000001</c:v>
                </c:pt>
                <c:pt idx="7407" formatCode="General">
                  <c:v>0.97384428999999995</c:v>
                </c:pt>
                <c:pt idx="7408" formatCode="General">
                  <c:v>0.97384452799999999</c:v>
                </c:pt>
                <c:pt idx="7409" formatCode="General">
                  <c:v>0.973844767</c:v>
                </c:pt>
                <c:pt idx="7410" formatCode="General">
                  <c:v>0.97384500500000004</c:v>
                </c:pt>
                <c:pt idx="7411" formatCode="General">
                  <c:v>0.97384518399999997</c:v>
                </c:pt>
                <c:pt idx="7412" formatCode="General">
                  <c:v>0.97384542200000002</c:v>
                </c:pt>
                <c:pt idx="7413" formatCode="General">
                  <c:v>0.97384566100000003</c:v>
                </c:pt>
                <c:pt idx="7414" formatCode="General">
                  <c:v>0.97384589899999996</c:v>
                </c:pt>
                <c:pt idx="7415" formatCode="General">
                  <c:v>0.973846078</c:v>
                </c:pt>
                <c:pt idx="7416" formatCode="General">
                  <c:v>0.97384631600000005</c:v>
                </c:pt>
                <c:pt idx="7417" formatCode="General">
                  <c:v>0.97384655499999995</c:v>
                </c:pt>
                <c:pt idx="7418" formatCode="General">
                  <c:v>0.97384679299999999</c:v>
                </c:pt>
                <c:pt idx="7419" formatCode="General">
                  <c:v>0.97384697200000003</c:v>
                </c:pt>
                <c:pt idx="7420" formatCode="General">
                  <c:v>0.97384720999999996</c:v>
                </c:pt>
                <c:pt idx="7421" formatCode="General">
                  <c:v>0.97384744899999998</c:v>
                </c:pt>
                <c:pt idx="7422" formatCode="General">
                  <c:v>0.97384768700000002</c:v>
                </c:pt>
                <c:pt idx="7423" formatCode="General">
                  <c:v>0.97384786599999995</c:v>
                </c:pt>
                <c:pt idx="7424" formatCode="General">
                  <c:v>0.97384810399999999</c:v>
                </c:pt>
                <c:pt idx="7425" formatCode="General">
                  <c:v>0.97384834300000001</c:v>
                </c:pt>
                <c:pt idx="7426" formatCode="General">
                  <c:v>0.97384858100000005</c:v>
                </c:pt>
                <c:pt idx="7427" formatCode="General">
                  <c:v>0.97384875999999998</c:v>
                </c:pt>
                <c:pt idx="7428" formatCode="General">
                  <c:v>0.97384899899999999</c:v>
                </c:pt>
                <c:pt idx="7429" formatCode="General">
                  <c:v>0.97384923700000003</c:v>
                </c:pt>
                <c:pt idx="7430" formatCode="General">
                  <c:v>0.97384947499999996</c:v>
                </c:pt>
                <c:pt idx="7431" formatCode="General">
                  <c:v>0.97384965400000001</c:v>
                </c:pt>
                <c:pt idx="7432" formatCode="General">
                  <c:v>0.97384989300000002</c:v>
                </c:pt>
                <c:pt idx="7433" formatCode="General">
                  <c:v>0.97385013099999995</c:v>
                </c:pt>
                <c:pt idx="7434" formatCode="General">
                  <c:v>0.97385036899999999</c:v>
                </c:pt>
                <c:pt idx="7435" formatCode="General">
                  <c:v>0.97385060800000001</c:v>
                </c:pt>
                <c:pt idx="7436" formatCode="General">
                  <c:v>0.97385078700000005</c:v>
                </c:pt>
                <c:pt idx="7437" formatCode="General">
                  <c:v>0.97385102499999998</c:v>
                </c:pt>
                <c:pt idx="7438" formatCode="General">
                  <c:v>0.97385126399999999</c:v>
                </c:pt>
                <c:pt idx="7439" formatCode="General">
                  <c:v>0.97385150200000004</c:v>
                </c:pt>
                <c:pt idx="7440" formatCode="General">
                  <c:v>0.97385168099999997</c:v>
                </c:pt>
                <c:pt idx="7441" formatCode="General">
                  <c:v>0.97385191900000001</c:v>
                </c:pt>
                <c:pt idx="7442" formatCode="General">
                  <c:v>0.97385215800000002</c:v>
                </c:pt>
                <c:pt idx="7443" formatCode="General">
                  <c:v>0.97385239599999995</c:v>
                </c:pt>
                <c:pt idx="7444" formatCode="General">
                  <c:v>0.97385263399999999</c:v>
                </c:pt>
                <c:pt idx="7445" formatCode="General">
                  <c:v>0.97385281300000004</c:v>
                </c:pt>
                <c:pt idx="7446" formatCode="General">
                  <c:v>0.97385305200000005</c:v>
                </c:pt>
                <c:pt idx="7447" formatCode="General">
                  <c:v>0.97385328999999998</c:v>
                </c:pt>
                <c:pt idx="7448" formatCode="General">
                  <c:v>0.97385352800000002</c:v>
                </c:pt>
                <c:pt idx="7449" formatCode="General">
                  <c:v>0.97385370699999996</c:v>
                </c:pt>
                <c:pt idx="7450" formatCode="General">
                  <c:v>0.97385394599999997</c:v>
                </c:pt>
                <c:pt idx="7451" formatCode="General">
                  <c:v>0.97385418400000001</c:v>
                </c:pt>
                <c:pt idx="7452" formatCode="General">
                  <c:v>0.97385442300000002</c:v>
                </c:pt>
                <c:pt idx="7453" formatCode="General">
                  <c:v>0.97385466099999995</c:v>
                </c:pt>
                <c:pt idx="7454" formatCode="General">
                  <c:v>0.97385484</c:v>
                </c:pt>
                <c:pt idx="7455" formatCode="General">
                  <c:v>0.97385507800000004</c:v>
                </c:pt>
                <c:pt idx="7456" formatCode="General">
                  <c:v>0.97385531700000005</c:v>
                </c:pt>
                <c:pt idx="7457" formatCode="General">
                  <c:v>0.97385555499999998</c:v>
                </c:pt>
                <c:pt idx="7458" formatCode="General">
                  <c:v>0.97385579300000003</c:v>
                </c:pt>
                <c:pt idx="7459" formatCode="General">
                  <c:v>0.97385597199999996</c:v>
                </c:pt>
                <c:pt idx="7460" formatCode="General">
                  <c:v>0.97385621099999997</c:v>
                </c:pt>
                <c:pt idx="7461" formatCode="General">
                  <c:v>0.97385644900000001</c:v>
                </c:pt>
                <c:pt idx="7462" formatCode="General">
                  <c:v>0.97385668800000003</c:v>
                </c:pt>
                <c:pt idx="7463" formatCode="General">
                  <c:v>0.97385692599999996</c:v>
                </c:pt>
                <c:pt idx="7464" formatCode="General">
                  <c:v>0.973857105</c:v>
                </c:pt>
                <c:pt idx="7465" formatCode="General">
                  <c:v>0.97385734300000004</c:v>
                </c:pt>
                <c:pt idx="7466" formatCode="General">
                  <c:v>0.97385758200000005</c:v>
                </c:pt>
                <c:pt idx="7467" formatCode="General">
                  <c:v>0.97385781999999999</c:v>
                </c:pt>
                <c:pt idx="7468" formatCode="General">
                  <c:v>0.97385805800000003</c:v>
                </c:pt>
                <c:pt idx="7469" formatCode="General">
                  <c:v>0.97385829700000004</c:v>
                </c:pt>
                <c:pt idx="7470" formatCode="General">
                  <c:v>0.97385847599999997</c:v>
                </c:pt>
                <c:pt idx="7471" formatCode="General">
                  <c:v>0.97385871400000001</c:v>
                </c:pt>
                <c:pt idx="7472" formatCode="General">
                  <c:v>0.97385895300000003</c:v>
                </c:pt>
                <c:pt idx="7473" formatCode="General">
                  <c:v>0.97385919099999996</c:v>
                </c:pt>
                <c:pt idx="7474" formatCode="General">
                  <c:v>0.973859429</c:v>
                </c:pt>
                <c:pt idx="7475" formatCode="General">
                  <c:v>0.97385960800000004</c:v>
                </c:pt>
                <c:pt idx="7476" formatCode="General">
                  <c:v>0.97385984699999995</c:v>
                </c:pt>
                <c:pt idx="7477" formatCode="General">
                  <c:v>0.97386008499999999</c:v>
                </c:pt>
                <c:pt idx="7478" formatCode="General">
                  <c:v>0.97386032300000003</c:v>
                </c:pt>
                <c:pt idx="7479" formatCode="General">
                  <c:v>0.97386056200000004</c:v>
                </c:pt>
                <c:pt idx="7480" formatCode="General">
                  <c:v>0.97386079999999997</c:v>
                </c:pt>
                <c:pt idx="7481" formatCode="General">
                  <c:v>0.97386097900000002</c:v>
                </c:pt>
                <c:pt idx="7482" formatCode="General">
                  <c:v>0.97386121699999995</c:v>
                </c:pt>
                <c:pt idx="7483" formatCode="General">
                  <c:v>0.97386145599999996</c:v>
                </c:pt>
                <c:pt idx="7484" formatCode="General">
                  <c:v>0.973861694</c:v>
                </c:pt>
                <c:pt idx="7485" formatCode="General">
                  <c:v>0.97386193300000001</c:v>
                </c:pt>
                <c:pt idx="7486" formatCode="General">
                  <c:v>0.97386217100000005</c:v>
                </c:pt>
                <c:pt idx="7487" formatCode="General">
                  <c:v>0.97386240999999996</c:v>
                </c:pt>
                <c:pt idx="7488" formatCode="General">
                  <c:v>0.97386258800000003</c:v>
                </c:pt>
                <c:pt idx="7489" formatCode="General">
                  <c:v>0.97386282700000004</c:v>
                </c:pt>
                <c:pt idx="7490" formatCode="General">
                  <c:v>0.97386306499999997</c:v>
                </c:pt>
                <c:pt idx="7491" formatCode="General">
                  <c:v>0.97386330399999999</c:v>
                </c:pt>
                <c:pt idx="7492" formatCode="General">
                  <c:v>0.97386354200000003</c:v>
                </c:pt>
                <c:pt idx="7493" formatCode="General">
                  <c:v>0.97386377999999996</c:v>
                </c:pt>
                <c:pt idx="7494" formatCode="General">
                  <c:v>0.97386401899999997</c:v>
                </c:pt>
                <c:pt idx="7495" formatCode="General">
                  <c:v>0.97386419800000001</c:v>
                </c:pt>
                <c:pt idx="7496" formatCode="General">
                  <c:v>0.97386443599999994</c:v>
                </c:pt>
                <c:pt idx="7497" formatCode="General">
                  <c:v>0.97386467499999996</c:v>
                </c:pt>
                <c:pt idx="7498" formatCode="General">
                  <c:v>0.973864913</c:v>
                </c:pt>
                <c:pt idx="7499" formatCode="General">
                  <c:v>0.97386515100000004</c:v>
                </c:pt>
                <c:pt idx="7500" formatCode="General">
                  <c:v>0.97386539000000005</c:v>
                </c:pt>
                <c:pt idx="7501" formatCode="General">
                  <c:v>0.97386562799999998</c:v>
                </c:pt>
                <c:pt idx="7502" formatCode="General">
                  <c:v>0.97386580700000003</c:v>
                </c:pt>
                <c:pt idx="7503" formatCode="General">
                  <c:v>0.97386604499999996</c:v>
                </c:pt>
                <c:pt idx="7504" formatCode="General">
                  <c:v>0.97386628399999997</c:v>
                </c:pt>
                <c:pt idx="7505" formatCode="General">
                  <c:v>0.97386652200000001</c:v>
                </c:pt>
                <c:pt idx="7506" formatCode="General">
                  <c:v>0.97386676100000003</c:v>
                </c:pt>
                <c:pt idx="7507" formatCode="General">
                  <c:v>0.97386699899999996</c:v>
                </c:pt>
                <c:pt idx="7508" formatCode="General">
                  <c:v>0.97386723799999997</c:v>
                </c:pt>
                <c:pt idx="7509" formatCode="General">
                  <c:v>0.97386747600000001</c:v>
                </c:pt>
                <c:pt idx="7510" formatCode="General">
                  <c:v>0.97386771400000005</c:v>
                </c:pt>
                <c:pt idx="7511" formatCode="General">
                  <c:v>0.97386789299999998</c:v>
                </c:pt>
                <c:pt idx="7512" formatCode="General">
                  <c:v>0.973868132</c:v>
                </c:pt>
                <c:pt idx="7513" formatCode="General">
                  <c:v>0.97386837000000004</c:v>
                </c:pt>
                <c:pt idx="7514" formatCode="General">
                  <c:v>0.97386860799999997</c:v>
                </c:pt>
                <c:pt idx="7515" formatCode="General">
                  <c:v>0.97386884699999998</c:v>
                </c:pt>
                <c:pt idx="7516" formatCode="General">
                  <c:v>0.97386908500000002</c:v>
                </c:pt>
                <c:pt idx="7517" formatCode="General">
                  <c:v>0.97386932400000004</c:v>
                </c:pt>
                <c:pt idx="7518" formatCode="General">
                  <c:v>0.97386956199999997</c:v>
                </c:pt>
                <c:pt idx="7519" formatCode="General">
                  <c:v>0.97386980099999998</c:v>
                </c:pt>
                <c:pt idx="7520" formatCode="General">
                  <c:v>0.97386997900000005</c:v>
                </c:pt>
                <c:pt idx="7521" formatCode="General">
                  <c:v>0.97387021799999995</c:v>
                </c:pt>
                <c:pt idx="7522" formatCode="General">
                  <c:v>0.973870456</c:v>
                </c:pt>
                <c:pt idx="7523" formatCode="General">
                  <c:v>0.97387069500000001</c:v>
                </c:pt>
                <c:pt idx="7524" formatCode="General">
                  <c:v>0.97387093300000005</c:v>
                </c:pt>
                <c:pt idx="7525" formatCode="General">
                  <c:v>0.97387117099999998</c:v>
                </c:pt>
                <c:pt idx="7526" formatCode="General">
                  <c:v>0.97387140999999999</c:v>
                </c:pt>
                <c:pt idx="7527" formatCode="General">
                  <c:v>0.97387164800000003</c:v>
                </c:pt>
                <c:pt idx="7528" formatCode="General">
                  <c:v>0.97387188700000005</c:v>
                </c:pt>
                <c:pt idx="7529" formatCode="General">
                  <c:v>0.97387212499999998</c:v>
                </c:pt>
                <c:pt idx="7530" formatCode="General">
                  <c:v>0.97387236399999999</c:v>
                </c:pt>
                <c:pt idx="7531" formatCode="General">
                  <c:v>0.97387260200000003</c:v>
                </c:pt>
                <c:pt idx="7532" formatCode="General">
                  <c:v>0.97387283999999996</c:v>
                </c:pt>
                <c:pt idx="7533" formatCode="General">
                  <c:v>0.97387301900000001</c:v>
                </c:pt>
                <c:pt idx="7534" formatCode="General">
                  <c:v>0.97387325800000002</c:v>
                </c:pt>
                <c:pt idx="7535" formatCode="General">
                  <c:v>0.97387349599999995</c:v>
                </c:pt>
                <c:pt idx="7536" formatCode="General">
                  <c:v>0.97387373399999999</c:v>
                </c:pt>
                <c:pt idx="7537" formatCode="General">
                  <c:v>0.973873973</c:v>
                </c:pt>
                <c:pt idx="7538" formatCode="General">
                  <c:v>0.97387421100000005</c:v>
                </c:pt>
                <c:pt idx="7539" formatCode="General">
                  <c:v>0.97387444999999995</c:v>
                </c:pt>
                <c:pt idx="7540" formatCode="General">
                  <c:v>0.97387468799999999</c:v>
                </c:pt>
                <c:pt idx="7541" formatCode="General">
                  <c:v>0.973874927</c:v>
                </c:pt>
                <c:pt idx="7542" formatCode="General">
                  <c:v>0.97387516500000004</c:v>
                </c:pt>
                <c:pt idx="7543" formatCode="General">
                  <c:v>0.97387540299999997</c:v>
                </c:pt>
                <c:pt idx="7544" formatCode="General">
                  <c:v>0.97387564199999999</c:v>
                </c:pt>
                <c:pt idx="7545" formatCode="General">
                  <c:v>0.97387588000000003</c:v>
                </c:pt>
                <c:pt idx="7546" formatCode="General">
                  <c:v>0.97387611900000004</c:v>
                </c:pt>
                <c:pt idx="7547" formatCode="General">
                  <c:v>0.97387635699999997</c:v>
                </c:pt>
                <c:pt idx="7548" formatCode="General">
                  <c:v>0.97387659500000001</c:v>
                </c:pt>
                <c:pt idx="7549" formatCode="General">
                  <c:v>0.97387683400000002</c:v>
                </c:pt>
                <c:pt idx="7550" formatCode="General">
                  <c:v>0.97387707199999995</c:v>
                </c:pt>
                <c:pt idx="7551" formatCode="General">
                  <c:v>0.97387731099999997</c:v>
                </c:pt>
                <c:pt idx="7552" formatCode="General">
                  <c:v>0.97387754900000001</c:v>
                </c:pt>
                <c:pt idx="7553" formatCode="General">
                  <c:v>0.97387778800000002</c:v>
                </c:pt>
                <c:pt idx="7554" formatCode="General">
                  <c:v>0.97387802599999995</c:v>
                </c:pt>
                <c:pt idx="7555" formatCode="General">
                  <c:v>0.973878205</c:v>
                </c:pt>
                <c:pt idx="7556" formatCode="General">
                  <c:v>0.97387844300000004</c:v>
                </c:pt>
                <c:pt idx="7557" formatCode="General">
                  <c:v>0.97387868200000005</c:v>
                </c:pt>
                <c:pt idx="7558" formatCode="General">
                  <c:v>0.97387891999999998</c:v>
                </c:pt>
                <c:pt idx="7559" formatCode="General">
                  <c:v>0.97387915800000002</c:v>
                </c:pt>
                <c:pt idx="7560" formatCode="General">
                  <c:v>0.97387939700000004</c:v>
                </c:pt>
                <c:pt idx="7561" formatCode="General">
                  <c:v>0.97387963499999997</c:v>
                </c:pt>
                <c:pt idx="7562" formatCode="General">
                  <c:v>0.97387987399999998</c:v>
                </c:pt>
                <c:pt idx="7563" formatCode="General">
                  <c:v>0.97388011200000002</c:v>
                </c:pt>
                <c:pt idx="7564" formatCode="General">
                  <c:v>0.97388035100000003</c:v>
                </c:pt>
                <c:pt idx="7565" formatCode="General">
                  <c:v>0.97388058899999996</c:v>
                </c:pt>
                <c:pt idx="7566" formatCode="General">
                  <c:v>0.973880827</c:v>
                </c:pt>
                <c:pt idx="7567" formatCode="General">
                  <c:v>0.97388106600000002</c:v>
                </c:pt>
                <c:pt idx="7568" formatCode="General">
                  <c:v>0.97388130399999995</c:v>
                </c:pt>
                <c:pt idx="7569" formatCode="General">
                  <c:v>0.97388154299999996</c:v>
                </c:pt>
                <c:pt idx="7570" formatCode="General">
                  <c:v>0.973881781</c:v>
                </c:pt>
                <c:pt idx="7571" formatCode="General">
                  <c:v>0.97388202000000001</c:v>
                </c:pt>
                <c:pt idx="7572" formatCode="General">
                  <c:v>0.97388225799999995</c:v>
                </c:pt>
                <c:pt idx="7573" formatCode="General">
                  <c:v>0.97388249599999999</c:v>
                </c:pt>
                <c:pt idx="7574" formatCode="General">
                  <c:v>0.973882735</c:v>
                </c:pt>
                <c:pt idx="7575" formatCode="General">
                  <c:v>0.97388297300000004</c:v>
                </c:pt>
                <c:pt idx="7576" formatCode="General">
                  <c:v>0.97388321200000005</c:v>
                </c:pt>
                <c:pt idx="7577" formatCode="General">
                  <c:v>0.97388344999999998</c:v>
                </c:pt>
                <c:pt idx="7578" formatCode="General">
                  <c:v>0.97388368800000003</c:v>
                </c:pt>
                <c:pt idx="7579" formatCode="General">
                  <c:v>0.97388398600000003</c:v>
                </c:pt>
                <c:pt idx="7580" formatCode="General">
                  <c:v>0.97388422500000005</c:v>
                </c:pt>
                <c:pt idx="7581" formatCode="General">
                  <c:v>0.97388446299999998</c:v>
                </c:pt>
                <c:pt idx="7582" formatCode="General">
                  <c:v>0.97388470199999999</c:v>
                </c:pt>
                <c:pt idx="7583" formatCode="General">
                  <c:v>0.97388494000000003</c:v>
                </c:pt>
                <c:pt idx="7584" formatCode="General">
                  <c:v>0.97388517900000005</c:v>
                </c:pt>
                <c:pt idx="7585" formatCode="General">
                  <c:v>0.97388541699999998</c:v>
                </c:pt>
                <c:pt idx="7586" formatCode="General">
                  <c:v>0.97388565500000002</c:v>
                </c:pt>
                <c:pt idx="7587" formatCode="General">
                  <c:v>0.97388589400000003</c:v>
                </c:pt>
                <c:pt idx="7588" formatCode="General">
                  <c:v>0.97388613199999996</c:v>
                </c:pt>
                <c:pt idx="7589" formatCode="General">
                  <c:v>0.97388637099999997</c:v>
                </c:pt>
                <c:pt idx="7590" formatCode="General">
                  <c:v>0.97388660900000001</c:v>
                </c:pt>
                <c:pt idx="7591" formatCode="General">
                  <c:v>0.97388684700000006</c:v>
                </c:pt>
                <c:pt idx="7592" formatCode="General">
                  <c:v>0.97388708599999996</c:v>
                </c:pt>
                <c:pt idx="7593" formatCode="General">
                  <c:v>0.973887324</c:v>
                </c:pt>
                <c:pt idx="7594" formatCode="General">
                  <c:v>0.97388756300000001</c:v>
                </c:pt>
                <c:pt idx="7595" formatCode="General">
                  <c:v>0.97388780100000005</c:v>
                </c:pt>
                <c:pt idx="7596" formatCode="General">
                  <c:v>0.97388803999999995</c:v>
                </c:pt>
                <c:pt idx="7597" formatCode="General">
                  <c:v>0.973888278</c:v>
                </c:pt>
                <c:pt idx="7598" formatCode="General">
                  <c:v>0.97388851600000004</c:v>
                </c:pt>
                <c:pt idx="7599" formatCode="General">
                  <c:v>0.97388875500000005</c:v>
                </c:pt>
                <c:pt idx="7600" formatCode="General">
                  <c:v>0.97388899299999998</c:v>
                </c:pt>
                <c:pt idx="7601" formatCode="General">
                  <c:v>0.97388923199999999</c:v>
                </c:pt>
                <c:pt idx="7602" formatCode="General">
                  <c:v>0.97388947000000003</c:v>
                </c:pt>
                <c:pt idx="7603" formatCode="General">
                  <c:v>0.97388976800000004</c:v>
                </c:pt>
                <c:pt idx="7604" formatCode="General">
                  <c:v>0.97389000699999995</c:v>
                </c:pt>
                <c:pt idx="7605" formatCode="General">
                  <c:v>0.97389024499999999</c:v>
                </c:pt>
                <c:pt idx="7606" formatCode="General">
                  <c:v>0.97389048300000003</c:v>
                </c:pt>
                <c:pt idx="7607" formatCode="General">
                  <c:v>0.97389072200000004</c:v>
                </c:pt>
                <c:pt idx="7608" formatCode="General">
                  <c:v>0.97389095999999997</c:v>
                </c:pt>
                <c:pt idx="7609" formatCode="General">
                  <c:v>0.97389119899999999</c:v>
                </c:pt>
                <c:pt idx="7610" formatCode="General">
                  <c:v>0.97389143700000003</c:v>
                </c:pt>
                <c:pt idx="7611" formatCode="General">
                  <c:v>0.97389167499999996</c:v>
                </c:pt>
                <c:pt idx="7612" formatCode="General">
                  <c:v>0.97389191399999997</c:v>
                </c:pt>
                <c:pt idx="7613" formatCode="General">
                  <c:v>0.97389215200000001</c:v>
                </c:pt>
                <c:pt idx="7614" formatCode="General">
                  <c:v>0.97389239100000002</c:v>
                </c:pt>
                <c:pt idx="7615" formatCode="General">
                  <c:v>0.97389262899999995</c:v>
                </c:pt>
                <c:pt idx="7616" formatCode="General">
                  <c:v>0.97389286799999997</c:v>
                </c:pt>
                <c:pt idx="7617" formatCode="General">
                  <c:v>0.97389316599999998</c:v>
                </c:pt>
                <c:pt idx="7618" formatCode="General">
                  <c:v>0.97389340400000002</c:v>
                </c:pt>
                <c:pt idx="7619" formatCode="General">
                  <c:v>0.97389364199999995</c:v>
                </c:pt>
                <c:pt idx="7620" formatCode="General">
                  <c:v>0.97389388099999996</c:v>
                </c:pt>
                <c:pt idx="7621" formatCode="General">
                  <c:v>0.973894119</c:v>
                </c:pt>
                <c:pt idx="7622" formatCode="General">
                  <c:v>0.97389435800000002</c:v>
                </c:pt>
                <c:pt idx="7623" formatCode="General">
                  <c:v>0.97389459599999995</c:v>
                </c:pt>
                <c:pt idx="7624" formatCode="General">
                  <c:v>0.97389483499999996</c:v>
                </c:pt>
                <c:pt idx="7625" formatCode="General">
                  <c:v>0.973895073</c:v>
                </c:pt>
                <c:pt idx="7626" formatCode="General">
                  <c:v>0.97389531100000004</c:v>
                </c:pt>
                <c:pt idx="7627" formatCode="General">
                  <c:v>0.97389555000000005</c:v>
                </c:pt>
                <c:pt idx="7628" formatCode="General">
                  <c:v>0.97389584799999995</c:v>
                </c:pt>
                <c:pt idx="7629" formatCode="General">
                  <c:v>0.97389608599999999</c:v>
                </c:pt>
                <c:pt idx="7630" formatCode="General">
                  <c:v>0.97389632500000001</c:v>
                </c:pt>
                <c:pt idx="7631" formatCode="General">
                  <c:v>0.97389656300000005</c:v>
                </c:pt>
                <c:pt idx="7632" formatCode="General">
                  <c:v>0.97389680099999998</c:v>
                </c:pt>
                <c:pt idx="7633" formatCode="General">
                  <c:v>0.97389703999999999</c:v>
                </c:pt>
                <c:pt idx="7634" formatCode="General">
                  <c:v>0.97389727800000003</c:v>
                </c:pt>
                <c:pt idx="7635" formatCode="General">
                  <c:v>0.97389751700000005</c:v>
                </c:pt>
                <c:pt idx="7636" formatCode="General">
                  <c:v>0.97389775499999998</c:v>
                </c:pt>
                <c:pt idx="7637" formatCode="General">
                  <c:v>0.97389805299999999</c:v>
                </c:pt>
                <c:pt idx="7638" formatCode="General">
                  <c:v>0.973898292</c:v>
                </c:pt>
                <c:pt idx="7639" formatCode="General">
                  <c:v>0.97389853000000004</c:v>
                </c:pt>
                <c:pt idx="7640" formatCode="General">
                  <c:v>0.97389876799999997</c:v>
                </c:pt>
                <c:pt idx="7641" formatCode="General">
                  <c:v>0.97389900699999998</c:v>
                </c:pt>
                <c:pt idx="7642" formatCode="General">
                  <c:v>0.97389924500000002</c:v>
                </c:pt>
                <c:pt idx="7643" formatCode="General">
                  <c:v>0.97389948400000004</c:v>
                </c:pt>
                <c:pt idx="7644" formatCode="General">
                  <c:v>0.97389972199999997</c:v>
                </c:pt>
                <c:pt idx="7645" formatCode="General">
                  <c:v>0.97389996099999998</c:v>
                </c:pt>
                <c:pt idx="7646" formatCode="General">
                  <c:v>0.97390025899999999</c:v>
                </c:pt>
                <c:pt idx="7647" formatCode="General">
                  <c:v>0.97390049700000003</c:v>
                </c:pt>
                <c:pt idx="7648" formatCode="General">
                  <c:v>0.97390073499999996</c:v>
                </c:pt>
                <c:pt idx="7649" formatCode="General">
                  <c:v>0.97390097399999997</c:v>
                </c:pt>
                <c:pt idx="7650" formatCode="General">
                  <c:v>0.97390121200000002</c:v>
                </c:pt>
                <c:pt idx="7651" formatCode="General">
                  <c:v>0.97390145100000003</c:v>
                </c:pt>
                <c:pt idx="7652" formatCode="General">
                  <c:v>0.97390168899999996</c:v>
                </c:pt>
                <c:pt idx="7653" formatCode="General">
                  <c:v>0.973901927</c:v>
                </c:pt>
                <c:pt idx="7654" formatCode="General">
                  <c:v>0.97390222500000001</c:v>
                </c:pt>
                <c:pt idx="7655" formatCode="General">
                  <c:v>0.97390246400000002</c:v>
                </c:pt>
                <c:pt idx="7656" formatCode="General">
                  <c:v>0.97390270199999995</c:v>
                </c:pt>
                <c:pt idx="7657" formatCode="General">
                  <c:v>0.97390294099999997</c:v>
                </c:pt>
                <c:pt idx="7658" formatCode="General">
                  <c:v>0.97390317900000001</c:v>
                </c:pt>
                <c:pt idx="7659" formatCode="General">
                  <c:v>0.97390341800000002</c:v>
                </c:pt>
                <c:pt idx="7660" formatCode="General">
                  <c:v>0.97390365599999995</c:v>
                </c:pt>
                <c:pt idx="7661" formatCode="General">
                  <c:v>0.97390395399999996</c:v>
                </c:pt>
                <c:pt idx="7662" formatCode="General">
                  <c:v>0.973904192</c:v>
                </c:pt>
                <c:pt idx="7663" formatCode="General">
                  <c:v>0.97390443100000001</c:v>
                </c:pt>
                <c:pt idx="7664" formatCode="General">
                  <c:v>0.97390466899999995</c:v>
                </c:pt>
                <c:pt idx="7665" formatCode="General">
                  <c:v>0.97390490799999996</c:v>
                </c:pt>
                <c:pt idx="7666" formatCode="General">
                  <c:v>0.973905146</c:v>
                </c:pt>
                <c:pt idx="7667" formatCode="General">
                  <c:v>0.97390538500000001</c:v>
                </c:pt>
                <c:pt idx="7668" formatCode="General">
                  <c:v>0.97390568300000002</c:v>
                </c:pt>
                <c:pt idx="7669" formatCode="General">
                  <c:v>0.97390592099999995</c:v>
                </c:pt>
                <c:pt idx="7670" formatCode="General">
                  <c:v>0.97390615899999999</c:v>
                </c:pt>
                <c:pt idx="7671" formatCode="General">
                  <c:v>0.97390639800000001</c:v>
                </c:pt>
                <c:pt idx="7672" formatCode="General">
                  <c:v>0.97390663600000005</c:v>
                </c:pt>
                <c:pt idx="7673" formatCode="General">
                  <c:v>0.97390687499999995</c:v>
                </c:pt>
                <c:pt idx="7674" formatCode="General">
                  <c:v>0.97390711299999999</c:v>
                </c:pt>
                <c:pt idx="7675" formatCode="General">
                  <c:v>0.973907411</c:v>
                </c:pt>
                <c:pt idx="7676" formatCode="General">
                  <c:v>0.97390765000000001</c:v>
                </c:pt>
                <c:pt idx="7677" formatCode="General">
                  <c:v>0.97390788800000005</c:v>
                </c:pt>
                <c:pt idx="7678" formatCode="General">
                  <c:v>0.97390812599999999</c:v>
                </c:pt>
                <c:pt idx="7679" formatCode="General">
                  <c:v>0.973908365</c:v>
                </c:pt>
                <c:pt idx="7680" formatCode="General">
                  <c:v>0.97390860300000004</c:v>
                </c:pt>
                <c:pt idx="7681" formatCode="General">
                  <c:v>0.97390884200000005</c:v>
                </c:pt>
                <c:pt idx="7682" formatCode="General">
                  <c:v>0.97390913999999995</c:v>
                </c:pt>
                <c:pt idx="7683" formatCode="General">
                  <c:v>0.97390937799999999</c:v>
                </c:pt>
                <c:pt idx="7684" formatCode="General">
                  <c:v>0.97390961600000003</c:v>
                </c:pt>
                <c:pt idx="7685" formatCode="General">
                  <c:v>0.97390985500000005</c:v>
                </c:pt>
                <c:pt idx="7686" formatCode="General">
                  <c:v>0.97391009299999998</c:v>
                </c:pt>
                <c:pt idx="7687" formatCode="General">
                  <c:v>0.97391033199999999</c:v>
                </c:pt>
                <c:pt idx="7688" formatCode="General">
                  <c:v>0.97391063</c:v>
                </c:pt>
                <c:pt idx="7689" formatCode="General">
                  <c:v>0.97391086800000004</c:v>
                </c:pt>
                <c:pt idx="7690" formatCode="General">
                  <c:v>0.97391110700000005</c:v>
                </c:pt>
                <c:pt idx="7691" formatCode="General">
                  <c:v>0.97391134499999998</c:v>
                </c:pt>
                <c:pt idx="7692" formatCode="General">
                  <c:v>0.97391158300000003</c:v>
                </c:pt>
                <c:pt idx="7693" formatCode="General">
                  <c:v>0.97391182200000004</c:v>
                </c:pt>
                <c:pt idx="7694" formatCode="General">
                  <c:v>0.97391205999999997</c:v>
                </c:pt>
                <c:pt idx="7695" formatCode="General">
                  <c:v>0.97391235799999998</c:v>
                </c:pt>
                <c:pt idx="7696" formatCode="General">
                  <c:v>0.97391259699999999</c:v>
                </c:pt>
                <c:pt idx="7697" formatCode="General">
                  <c:v>0.97391283500000003</c:v>
                </c:pt>
                <c:pt idx="7698" formatCode="General">
                  <c:v>0.97391307400000005</c:v>
                </c:pt>
                <c:pt idx="7699" formatCode="General">
                  <c:v>0.97391331199999998</c:v>
                </c:pt>
                <c:pt idx="7700" formatCode="General">
                  <c:v>0.97391355000000002</c:v>
                </c:pt>
                <c:pt idx="7701" formatCode="General">
                  <c:v>0.97391384800000003</c:v>
                </c:pt>
                <c:pt idx="7702" formatCode="General">
                  <c:v>0.97391408700000004</c:v>
                </c:pt>
                <c:pt idx="7703" formatCode="General">
                  <c:v>0.97391432499999997</c:v>
                </c:pt>
                <c:pt idx="7704" formatCode="General">
                  <c:v>0.97391456399999998</c:v>
                </c:pt>
                <c:pt idx="7705" formatCode="General">
                  <c:v>0.97391480200000002</c:v>
                </c:pt>
                <c:pt idx="7706" formatCode="General">
                  <c:v>0.97391503999999995</c:v>
                </c:pt>
                <c:pt idx="7707" formatCode="General">
                  <c:v>0.97391533900000005</c:v>
                </c:pt>
                <c:pt idx="7708" formatCode="General">
                  <c:v>0.97391557699999998</c:v>
                </c:pt>
                <c:pt idx="7709" formatCode="General">
                  <c:v>0.97391581500000002</c:v>
                </c:pt>
                <c:pt idx="7710" formatCode="General">
                  <c:v>0.97391605400000003</c:v>
                </c:pt>
                <c:pt idx="7711" formatCode="General">
                  <c:v>0.97391629199999996</c:v>
                </c:pt>
                <c:pt idx="7712" formatCode="General">
                  <c:v>0.97391653099999997</c:v>
                </c:pt>
                <c:pt idx="7713" formatCode="General">
                  <c:v>0.97391682899999998</c:v>
                </c:pt>
                <c:pt idx="7714" formatCode="General">
                  <c:v>0.97391706700000003</c:v>
                </c:pt>
                <c:pt idx="7715" formatCode="General">
                  <c:v>0.97391730499999996</c:v>
                </c:pt>
                <c:pt idx="7716" formatCode="General">
                  <c:v>0.97391754399999997</c:v>
                </c:pt>
                <c:pt idx="7717" formatCode="General">
                  <c:v>0.97391778200000001</c:v>
                </c:pt>
                <c:pt idx="7718" formatCode="General">
                  <c:v>0.97391802100000002</c:v>
                </c:pt>
                <c:pt idx="7719" formatCode="General">
                  <c:v>0.97391831900000003</c:v>
                </c:pt>
                <c:pt idx="7720" formatCode="General">
                  <c:v>0.97391855699999996</c:v>
                </c:pt>
                <c:pt idx="7721" formatCode="General">
                  <c:v>0.97391879599999998</c:v>
                </c:pt>
                <c:pt idx="7722" formatCode="General">
                  <c:v>0.97391903400000002</c:v>
                </c:pt>
                <c:pt idx="7723" formatCode="General">
                  <c:v>0.97391927199999995</c:v>
                </c:pt>
                <c:pt idx="7724" formatCode="General">
                  <c:v>0.97391951099999996</c:v>
                </c:pt>
                <c:pt idx="7725" formatCode="General">
                  <c:v>0.973919749</c:v>
                </c:pt>
                <c:pt idx="7726" formatCode="General">
                  <c:v>0.97392004700000001</c:v>
                </c:pt>
                <c:pt idx="7727" formatCode="General">
                  <c:v>0.97392028600000002</c:v>
                </c:pt>
                <c:pt idx="7728" formatCode="General">
                  <c:v>0.97392052399999995</c:v>
                </c:pt>
                <c:pt idx="7729" formatCode="General">
                  <c:v>0.97392076299999997</c:v>
                </c:pt>
                <c:pt idx="7730" formatCode="General">
                  <c:v>0.97392100100000001</c:v>
                </c:pt>
                <c:pt idx="7731" formatCode="General">
                  <c:v>0.97392123900000005</c:v>
                </c:pt>
                <c:pt idx="7732" formatCode="General">
                  <c:v>0.97392153699999995</c:v>
                </c:pt>
                <c:pt idx="7733" formatCode="General">
                  <c:v>0.97392177599999996</c:v>
                </c:pt>
                <c:pt idx="7734" formatCode="General">
                  <c:v>0.973922014</c:v>
                </c:pt>
                <c:pt idx="7735" formatCode="General">
                  <c:v>0.97392225300000002</c:v>
                </c:pt>
                <c:pt idx="7736" formatCode="General">
                  <c:v>0.97392249099999995</c:v>
                </c:pt>
                <c:pt idx="7737" formatCode="General">
                  <c:v>0.97392272899999999</c:v>
                </c:pt>
                <c:pt idx="7738" formatCode="General">
                  <c:v>0.97392302799999997</c:v>
                </c:pt>
                <c:pt idx="7739" formatCode="General">
                  <c:v>0.97392326600000001</c:v>
                </c:pt>
                <c:pt idx="7740" formatCode="General">
                  <c:v>0.97392350400000005</c:v>
                </c:pt>
                <c:pt idx="7741" formatCode="General">
                  <c:v>0.97392374299999995</c:v>
                </c:pt>
                <c:pt idx="7742" formatCode="General">
                  <c:v>0.97392398099999999</c:v>
                </c:pt>
                <c:pt idx="7743" formatCode="General">
                  <c:v>0.97392422000000001</c:v>
                </c:pt>
                <c:pt idx="7744" formatCode="General">
                  <c:v>0.97392445800000005</c:v>
                </c:pt>
                <c:pt idx="7745" formatCode="General">
                  <c:v>0.97392475599999995</c:v>
                </c:pt>
                <c:pt idx="7746" formatCode="General">
                  <c:v>0.97392499399999999</c:v>
                </c:pt>
                <c:pt idx="7747" formatCode="General">
                  <c:v>0.973925233</c:v>
                </c:pt>
                <c:pt idx="7748" formatCode="General">
                  <c:v>0.97392547100000004</c:v>
                </c:pt>
                <c:pt idx="7749" formatCode="General">
                  <c:v>0.97392570999999994</c:v>
                </c:pt>
                <c:pt idx="7750" formatCode="General">
                  <c:v>0.97392594799999999</c:v>
                </c:pt>
                <c:pt idx="7751" formatCode="General">
                  <c:v>0.973926246</c:v>
                </c:pt>
                <c:pt idx="7752" formatCode="General">
                  <c:v>0.97392648500000001</c:v>
                </c:pt>
                <c:pt idx="7753" formatCode="General">
                  <c:v>0.97392672300000005</c:v>
                </c:pt>
                <c:pt idx="7754" formatCode="General">
                  <c:v>0.97392696099999998</c:v>
                </c:pt>
                <c:pt idx="7755" formatCode="General">
                  <c:v>0.97392719999999999</c:v>
                </c:pt>
                <c:pt idx="7756" formatCode="General">
                  <c:v>0.97392743800000003</c:v>
                </c:pt>
                <c:pt idx="7757" formatCode="General">
                  <c:v>0.97392767700000005</c:v>
                </c:pt>
                <c:pt idx="7758" formatCode="General">
                  <c:v>0.97392797499999995</c:v>
                </c:pt>
                <c:pt idx="7759" formatCode="General">
                  <c:v>0.97392821299999999</c:v>
                </c:pt>
                <c:pt idx="7760" formatCode="General">
                  <c:v>0.973928452</c:v>
                </c:pt>
                <c:pt idx="7761" formatCode="General">
                  <c:v>0.97392869000000004</c:v>
                </c:pt>
                <c:pt idx="7762" formatCode="General">
                  <c:v>0.97392892799999997</c:v>
                </c:pt>
                <c:pt idx="7763" formatCode="General">
                  <c:v>0.97392916699999998</c:v>
                </c:pt>
                <c:pt idx="7764" formatCode="General">
                  <c:v>0.97392940500000003</c:v>
                </c:pt>
                <c:pt idx="7765" formatCode="General">
                  <c:v>0.97392970300000004</c:v>
                </c:pt>
                <c:pt idx="7766" formatCode="General">
                  <c:v>0.97392994200000005</c:v>
                </c:pt>
                <c:pt idx="7767" formatCode="General">
                  <c:v>0.97393017999999998</c:v>
                </c:pt>
                <c:pt idx="7768" formatCode="General">
                  <c:v>0.97393041800000002</c:v>
                </c:pt>
                <c:pt idx="7769" formatCode="General">
                  <c:v>0.97393065700000003</c:v>
                </c:pt>
                <c:pt idx="7770" formatCode="General">
                  <c:v>0.97393089499999996</c:v>
                </c:pt>
                <c:pt idx="7771" formatCode="General">
                  <c:v>0.97393113399999998</c:v>
                </c:pt>
                <c:pt idx="7772" formatCode="General">
                  <c:v>0.97393143199999999</c:v>
                </c:pt>
                <c:pt idx="7773" formatCode="General">
                  <c:v>0.97393167000000003</c:v>
                </c:pt>
                <c:pt idx="7774" formatCode="General">
                  <c:v>0.97393190900000004</c:v>
                </c:pt>
                <c:pt idx="7775" formatCode="General">
                  <c:v>0.97393214699999997</c:v>
                </c:pt>
                <c:pt idx="7776" formatCode="General">
                  <c:v>0.97393238500000001</c:v>
                </c:pt>
                <c:pt idx="7777" formatCode="General">
                  <c:v>0.97393262400000002</c:v>
                </c:pt>
                <c:pt idx="7778" formatCode="General">
                  <c:v>0.97393286199999995</c:v>
                </c:pt>
                <c:pt idx="7779" formatCode="General">
                  <c:v>0.97393315999999996</c:v>
                </c:pt>
                <c:pt idx="7780" formatCode="General">
                  <c:v>0.97393339899999998</c:v>
                </c:pt>
                <c:pt idx="7781" formatCode="General">
                  <c:v>0.97393363700000002</c:v>
                </c:pt>
                <c:pt idx="7782" formatCode="General">
                  <c:v>0.97393387600000003</c:v>
                </c:pt>
                <c:pt idx="7783" formatCode="General">
                  <c:v>0.97393411399999996</c:v>
                </c:pt>
                <c:pt idx="7784" formatCode="General">
                  <c:v>0.973934352</c:v>
                </c:pt>
                <c:pt idx="7785" formatCode="General">
                  <c:v>0.97393459100000002</c:v>
                </c:pt>
                <c:pt idx="7786" formatCode="General">
                  <c:v>0.97393482899999995</c:v>
                </c:pt>
                <c:pt idx="7787" formatCode="General">
                  <c:v>0.97393512699999996</c:v>
                </c:pt>
                <c:pt idx="7788" formatCode="General">
                  <c:v>0.97393536599999997</c:v>
                </c:pt>
                <c:pt idx="7789" formatCode="General">
                  <c:v>0.97393560400000001</c:v>
                </c:pt>
                <c:pt idx="7790" formatCode="General">
                  <c:v>0.97393584300000002</c:v>
                </c:pt>
                <c:pt idx="7791" formatCode="General">
                  <c:v>0.97393608099999995</c:v>
                </c:pt>
                <c:pt idx="7792" formatCode="General">
                  <c:v>0.97393631899999999</c:v>
                </c:pt>
                <c:pt idx="7793" formatCode="General">
                  <c:v>0.97393655800000001</c:v>
                </c:pt>
                <c:pt idx="7794" formatCode="General">
                  <c:v>0.97393679600000005</c:v>
                </c:pt>
                <c:pt idx="7795" formatCode="General">
                  <c:v>0.97393703499999995</c:v>
                </c:pt>
                <c:pt idx="7796" formatCode="General">
                  <c:v>0.97393733299999996</c:v>
                </c:pt>
                <c:pt idx="7797" formatCode="General">
                  <c:v>0.973937571</c:v>
                </c:pt>
                <c:pt idx="7798" formatCode="General">
                  <c:v>0.97393780900000004</c:v>
                </c:pt>
                <c:pt idx="7799" formatCode="General">
                  <c:v>0.97393804799999995</c:v>
                </c:pt>
                <c:pt idx="7800" formatCode="General">
                  <c:v>0.97393828599999999</c:v>
                </c:pt>
                <c:pt idx="7801" formatCode="General">
                  <c:v>0.973938525</c:v>
                </c:pt>
                <c:pt idx="7802" formatCode="General">
                  <c:v>0.97393876300000004</c:v>
                </c:pt>
                <c:pt idx="7803" formatCode="General">
                  <c:v>0.97393900200000005</c:v>
                </c:pt>
                <c:pt idx="7804" formatCode="General">
                  <c:v>0.97393923999999998</c:v>
                </c:pt>
                <c:pt idx="7805" formatCode="General">
                  <c:v>0.97393947800000003</c:v>
                </c:pt>
                <c:pt idx="7806" formatCode="General">
                  <c:v>0.97393977600000003</c:v>
                </c:pt>
                <c:pt idx="7807" formatCode="General">
                  <c:v>0.97394001500000005</c:v>
                </c:pt>
                <c:pt idx="7808" formatCode="General">
                  <c:v>0.97394025299999998</c:v>
                </c:pt>
                <c:pt idx="7809" formatCode="General">
                  <c:v>0.97394049199999999</c:v>
                </c:pt>
                <c:pt idx="7810" formatCode="General">
                  <c:v>0.97394073000000003</c:v>
                </c:pt>
                <c:pt idx="7811" formatCode="General">
                  <c:v>0.97394096900000005</c:v>
                </c:pt>
                <c:pt idx="7812" formatCode="General">
                  <c:v>0.97394120699999998</c:v>
                </c:pt>
                <c:pt idx="7813" formatCode="General">
                  <c:v>0.97394144500000002</c:v>
                </c:pt>
                <c:pt idx="7814" formatCode="General">
                  <c:v>0.97394168400000003</c:v>
                </c:pt>
                <c:pt idx="7815" formatCode="General">
                  <c:v>0.97394192199999996</c:v>
                </c:pt>
                <c:pt idx="7816" formatCode="General">
                  <c:v>0.97394216099999997</c:v>
                </c:pt>
                <c:pt idx="7817" formatCode="General">
                  <c:v>0.97394239900000001</c:v>
                </c:pt>
                <c:pt idx="7818" formatCode="General">
                  <c:v>0.97394263700000006</c:v>
                </c:pt>
                <c:pt idx="7819" formatCode="General">
                  <c:v>0.97394293499999995</c:v>
                </c:pt>
                <c:pt idx="7820" formatCode="General">
                  <c:v>0.97394317399999997</c:v>
                </c:pt>
                <c:pt idx="7821" formatCode="General">
                  <c:v>0.97394341200000001</c:v>
                </c:pt>
                <c:pt idx="7822" formatCode="General">
                  <c:v>0.97394365100000002</c:v>
                </c:pt>
                <c:pt idx="7823" formatCode="General">
                  <c:v>0.97394388899999995</c:v>
                </c:pt>
                <c:pt idx="7824" formatCode="General">
                  <c:v>0.97394412799999996</c:v>
                </c:pt>
                <c:pt idx="7825" formatCode="General">
                  <c:v>0.97394436600000001</c:v>
                </c:pt>
                <c:pt idx="7826" formatCode="General">
                  <c:v>0.97394460400000005</c:v>
                </c:pt>
                <c:pt idx="7827" formatCode="General">
                  <c:v>0.97394484299999995</c:v>
                </c:pt>
                <c:pt idx="7828" formatCode="General">
                  <c:v>0.97394508099999999</c:v>
                </c:pt>
                <c:pt idx="7829" formatCode="General">
                  <c:v>0.97394532</c:v>
                </c:pt>
                <c:pt idx="7830" formatCode="General">
                  <c:v>0.97394555800000004</c:v>
                </c:pt>
                <c:pt idx="7831" formatCode="General">
                  <c:v>0.97394579599999997</c:v>
                </c:pt>
                <c:pt idx="7832" formatCode="General">
                  <c:v>0.97394603499999999</c:v>
                </c:pt>
                <c:pt idx="7833" formatCode="General">
                  <c:v>0.97394627300000003</c:v>
                </c:pt>
                <c:pt idx="7834" formatCode="General">
                  <c:v>0.97394651200000004</c:v>
                </c:pt>
                <c:pt idx="7835" formatCode="General">
                  <c:v>0.97394674999999997</c:v>
                </c:pt>
                <c:pt idx="7836" formatCode="General">
                  <c:v>0.97394698899999999</c:v>
                </c:pt>
                <c:pt idx="7837" formatCode="General">
                  <c:v>0.97394722700000003</c:v>
                </c:pt>
                <c:pt idx="7838" formatCode="General">
                  <c:v>0.97394746499999996</c:v>
                </c:pt>
                <c:pt idx="7839" formatCode="General">
                  <c:v>0.97394776299999997</c:v>
                </c:pt>
                <c:pt idx="7840" formatCode="General">
                  <c:v>0.97394800199999998</c:v>
                </c:pt>
                <c:pt idx="7841" formatCode="General">
                  <c:v>0.97394824000000002</c:v>
                </c:pt>
                <c:pt idx="7842" formatCode="General">
                  <c:v>0.97394847900000003</c:v>
                </c:pt>
                <c:pt idx="7843" formatCode="General">
                  <c:v>0.97394871699999996</c:v>
                </c:pt>
                <c:pt idx="7844" formatCode="General">
                  <c:v>0.97394895599999998</c:v>
                </c:pt>
                <c:pt idx="7845" formatCode="General">
                  <c:v>0.97394919400000002</c:v>
                </c:pt>
                <c:pt idx="7846" formatCode="General">
                  <c:v>0.97394943199999995</c:v>
                </c:pt>
                <c:pt idx="7847" formatCode="General">
                  <c:v>0.97394967099999996</c:v>
                </c:pt>
                <c:pt idx="7848" formatCode="General">
                  <c:v>0.973949909</c:v>
                </c:pt>
                <c:pt idx="7849" formatCode="General">
                  <c:v>0.97395014800000002</c:v>
                </c:pt>
                <c:pt idx="7850" formatCode="General">
                  <c:v>0.97395038599999995</c:v>
                </c:pt>
                <c:pt idx="7851" formatCode="General">
                  <c:v>0.97395062399999999</c:v>
                </c:pt>
                <c:pt idx="7852" formatCode="General">
                  <c:v>0.973950863</c:v>
                </c:pt>
                <c:pt idx="7853" formatCode="General">
                  <c:v>0.97395110100000004</c:v>
                </c:pt>
                <c:pt idx="7854" formatCode="General">
                  <c:v>0.97395134000000005</c:v>
                </c:pt>
                <c:pt idx="7855" formatCode="General">
                  <c:v>0.97395157799999998</c:v>
                </c:pt>
                <c:pt idx="7856" formatCode="General">
                  <c:v>0.973951817</c:v>
                </c:pt>
                <c:pt idx="7857" formatCode="General">
                  <c:v>0.97395205500000004</c:v>
                </c:pt>
                <c:pt idx="7858" formatCode="General">
                  <c:v>0.97395229299999997</c:v>
                </c:pt>
                <c:pt idx="7859" formatCode="General">
                  <c:v>0.97395253199999998</c:v>
                </c:pt>
                <c:pt idx="7860" formatCode="General">
                  <c:v>0.97395277000000002</c:v>
                </c:pt>
                <c:pt idx="7861" formatCode="General">
                  <c:v>0.97395300900000004</c:v>
                </c:pt>
                <c:pt idx="7862" formatCode="General">
                  <c:v>0.97395324699999997</c:v>
                </c:pt>
                <c:pt idx="7863" formatCode="General">
                  <c:v>0.97395348500000001</c:v>
                </c:pt>
                <c:pt idx="7864" formatCode="General">
                  <c:v>0.97395372400000002</c:v>
                </c:pt>
                <c:pt idx="7865" formatCode="General">
                  <c:v>0.97395396199999995</c:v>
                </c:pt>
                <c:pt idx="7866" formatCode="General">
                  <c:v>0.973954141</c:v>
                </c:pt>
                <c:pt idx="7867" formatCode="General">
                  <c:v>0.97395438000000001</c:v>
                </c:pt>
                <c:pt idx="7868" formatCode="General">
                  <c:v>0.97395461800000005</c:v>
                </c:pt>
                <c:pt idx="7869" formatCode="General">
                  <c:v>0.97395485599999998</c:v>
                </c:pt>
                <c:pt idx="7870" formatCode="General">
                  <c:v>0.97395509499999999</c:v>
                </c:pt>
                <c:pt idx="7871" formatCode="General">
                  <c:v>0.97395533300000003</c:v>
                </c:pt>
                <c:pt idx="7872" formatCode="General">
                  <c:v>0.97395557200000005</c:v>
                </c:pt>
                <c:pt idx="7873" formatCode="General">
                  <c:v>0.97395580999999998</c:v>
                </c:pt>
                <c:pt idx="7874" formatCode="General">
                  <c:v>0.97395604800000002</c:v>
                </c:pt>
                <c:pt idx="7875" formatCode="General">
                  <c:v>0.97395628700000003</c:v>
                </c:pt>
                <c:pt idx="7876" formatCode="General">
                  <c:v>0.97395652499999996</c:v>
                </c:pt>
                <c:pt idx="7877" formatCode="General">
                  <c:v>0.97395676399999997</c:v>
                </c:pt>
                <c:pt idx="7878" formatCode="General">
                  <c:v>0.97395700200000002</c:v>
                </c:pt>
                <c:pt idx="7879" formatCode="General">
                  <c:v>0.97395724100000003</c:v>
                </c:pt>
                <c:pt idx="7880" formatCode="General">
                  <c:v>0.97395747899999996</c:v>
                </c:pt>
                <c:pt idx="7881" formatCode="General">
                  <c:v>0.973957717</c:v>
                </c:pt>
                <c:pt idx="7882" formatCode="General">
                  <c:v>0.97395795600000001</c:v>
                </c:pt>
                <c:pt idx="7883" formatCode="General">
                  <c:v>0.97395819400000005</c:v>
                </c:pt>
                <c:pt idx="7884" formatCode="General">
                  <c:v>0.97395843299999996</c:v>
                </c:pt>
                <c:pt idx="7885" formatCode="General">
                  <c:v>0.97395861100000003</c:v>
                </c:pt>
                <c:pt idx="7886" formatCode="General">
                  <c:v>0.97395885000000004</c:v>
                </c:pt>
                <c:pt idx="7887" formatCode="General">
                  <c:v>0.97395908799999997</c:v>
                </c:pt>
                <c:pt idx="7888" formatCode="General">
                  <c:v>0.97395932699999999</c:v>
                </c:pt>
                <c:pt idx="7889" formatCode="General">
                  <c:v>0.97395956500000003</c:v>
                </c:pt>
                <c:pt idx="7890" formatCode="General">
                  <c:v>0.97395980400000004</c:v>
                </c:pt>
                <c:pt idx="7891" formatCode="General">
                  <c:v>0.97396004199999997</c:v>
                </c:pt>
                <c:pt idx="7892" formatCode="General">
                  <c:v>0.97396028000000001</c:v>
                </c:pt>
                <c:pt idx="7893" formatCode="General">
                  <c:v>0.97396051900000002</c:v>
                </c:pt>
                <c:pt idx="7894" formatCode="General">
                  <c:v>0.97396075699999995</c:v>
                </c:pt>
                <c:pt idx="7895" formatCode="General">
                  <c:v>0.97396099599999997</c:v>
                </c:pt>
                <c:pt idx="7896" formatCode="General">
                  <c:v>0.97396117400000004</c:v>
                </c:pt>
                <c:pt idx="7897" formatCode="General">
                  <c:v>0.97396141300000005</c:v>
                </c:pt>
                <c:pt idx="7898" formatCode="General">
                  <c:v>0.97396165099999998</c:v>
                </c:pt>
                <c:pt idx="7899" formatCode="General">
                  <c:v>0.97396189</c:v>
                </c:pt>
                <c:pt idx="7900" formatCode="General">
                  <c:v>0.97396212800000004</c:v>
                </c:pt>
                <c:pt idx="7901" formatCode="General">
                  <c:v>0.97396236700000005</c:v>
                </c:pt>
                <c:pt idx="7902" formatCode="General">
                  <c:v>0.97396260499999998</c:v>
                </c:pt>
                <c:pt idx="7903" formatCode="General">
                  <c:v>0.97396284300000002</c:v>
                </c:pt>
                <c:pt idx="7904" formatCode="General">
                  <c:v>0.97396302199999996</c:v>
                </c:pt>
                <c:pt idx="7905" formatCode="General">
                  <c:v>0.97396326099999997</c:v>
                </c:pt>
                <c:pt idx="7906" formatCode="General">
                  <c:v>0.97396349900000001</c:v>
                </c:pt>
                <c:pt idx="7907" formatCode="General">
                  <c:v>0.97396373700000005</c:v>
                </c:pt>
                <c:pt idx="7908" formatCode="General">
                  <c:v>0.97396397599999995</c:v>
                </c:pt>
                <c:pt idx="7909" formatCode="General">
                  <c:v>0.97396421399999999</c:v>
                </c:pt>
                <c:pt idx="7910" formatCode="General">
                  <c:v>0.97396445300000001</c:v>
                </c:pt>
                <c:pt idx="7911" formatCode="General">
                  <c:v>0.97396463200000005</c:v>
                </c:pt>
                <c:pt idx="7912" formatCode="General">
                  <c:v>0.97396486999999998</c:v>
                </c:pt>
                <c:pt idx="7913" formatCode="General">
                  <c:v>0.97396510800000002</c:v>
                </c:pt>
                <c:pt idx="7914" formatCode="General">
                  <c:v>0.97396534700000004</c:v>
                </c:pt>
                <c:pt idx="7915" formatCode="General">
                  <c:v>0.97396558499999997</c:v>
                </c:pt>
                <c:pt idx="7916" formatCode="General">
                  <c:v>0.97396582399999998</c:v>
                </c:pt>
                <c:pt idx="7917" formatCode="General">
                  <c:v>0.97396600200000005</c:v>
                </c:pt>
                <c:pt idx="7918" formatCode="General">
                  <c:v>0.97396624099999995</c:v>
                </c:pt>
                <c:pt idx="7919" formatCode="General">
                  <c:v>0.973966479</c:v>
                </c:pt>
                <c:pt idx="7920" formatCode="General">
                  <c:v>0.97396671800000001</c:v>
                </c:pt>
                <c:pt idx="7921" formatCode="General">
                  <c:v>0.97396695600000005</c:v>
                </c:pt>
                <c:pt idx="7922" formatCode="General">
                  <c:v>0.97396719499999995</c:v>
                </c:pt>
                <c:pt idx="7923" formatCode="General">
                  <c:v>0.97396737300000003</c:v>
                </c:pt>
                <c:pt idx="7924" formatCode="General">
                  <c:v>0.97396761200000004</c:v>
                </c:pt>
                <c:pt idx="7925" formatCode="General">
                  <c:v>0.97396784999999997</c:v>
                </c:pt>
                <c:pt idx="7926" formatCode="General">
                  <c:v>0.97396808899999998</c:v>
                </c:pt>
                <c:pt idx="7927" formatCode="General">
                  <c:v>0.97396832700000002</c:v>
                </c:pt>
                <c:pt idx="7928" formatCode="General">
                  <c:v>0.97396850599999996</c:v>
                </c:pt>
                <c:pt idx="7929" formatCode="General">
                  <c:v>0.973968744</c:v>
                </c:pt>
                <c:pt idx="7930" formatCode="General">
                  <c:v>0.97396898300000001</c:v>
                </c:pt>
                <c:pt idx="7931" formatCode="General">
                  <c:v>0.97396922100000005</c:v>
                </c:pt>
                <c:pt idx="7932" formatCode="General">
                  <c:v>0.97396945999999995</c:v>
                </c:pt>
                <c:pt idx="7933" formatCode="General">
                  <c:v>0.97396963800000003</c:v>
                </c:pt>
                <c:pt idx="7934" formatCode="General">
                  <c:v>0.97396987700000004</c:v>
                </c:pt>
                <c:pt idx="7935" formatCode="General">
                  <c:v>0.97397011499999997</c:v>
                </c:pt>
                <c:pt idx="7936" formatCode="General">
                  <c:v>0.97397035399999998</c:v>
                </c:pt>
                <c:pt idx="7937" formatCode="General">
                  <c:v>0.97397053200000006</c:v>
                </c:pt>
                <c:pt idx="7938" formatCode="General">
                  <c:v>0.97397077099999996</c:v>
                </c:pt>
                <c:pt idx="7939" formatCode="General">
                  <c:v>0.973971009</c:v>
                </c:pt>
                <c:pt idx="7940" formatCode="General">
                  <c:v>0.97397124800000001</c:v>
                </c:pt>
                <c:pt idx="7941" formatCode="General">
                  <c:v>0.97397142599999997</c:v>
                </c:pt>
                <c:pt idx="7942" formatCode="General">
                  <c:v>0.97397166499999999</c:v>
                </c:pt>
                <c:pt idx="7943" formatCode="General">
                  <c:v>0.97397190300000003</c:v>
                </c:pt>
                <c:pt idx="7944" formatCode="General">
                  <c:v>0.97397214200000004</c:v>
                </c:pt>
                <c:pt idx="7945" formatCode="General">
                  <c:v>0.97397232099999997</c:v>
                </c:pt>
                <c:pt idx="7946" formatCode="General">
                  <c:v>0.97397255900000002</c:v>
                </c:pt>
                <c:pt idx="7947" formatCode="General">
                  <c:v>0.97397279699999995</c:v>
                </c:pt>
                <c:pt idx="7948" formatCode="General">
                  <c:v>0.97397303599999996</c:v>
                </c:pt>
                <c:pt idx="7949" formatCode="General">
                  <c:v>0.973973215</c:v>
                </c:pt>
                <c:pt idx="7950" formatCode="General">
                  <c:v>0.97397345300000004</c:v>
                </c:pt>
                <c:pt idx="7951" formatCode="General">
                  <c:v>0.97397369099999997</c:v>
                </c:pt>
                <c:pt idx="7952" formatCode="General">
                  <c:v>0.97397392999999999</c:v>
                </c:pt>
                <c:pt idx="7953" formatCode="General">
                  <c:v>0.97397410900000003</c:v>
                </c:pt>
                <c:pt idx="7954" formatCode="General">
                  <c:v>0.97397434699999996</c:v>
                </c:pt>
                <c:pt idx="7955" formatCode="General">
                  <c:v>0.97397458599999998</c:v>
                </c:pt>
                <c:pt idx="7956" formatCode="General">
                  <c:v>0.97397476400000005</c:v>
                </c:pt>
                <c:pt idx="7957" formatCode="General">
                  <c:v>0.97397500299999995</c:v>
                </c:pt>
                <c:pt idx="7958" formatCode="General">
                  <c:v>0.97397524099999999</c:v>
                </c:pt>
                <c:pt idx="7959" formatCode="General">
                  <c:v>0.97397548</c:v>
                </c:pt>
                <c:pt idx="7960" formatCode="General">
                  <c:v>0.97397565799999997</c:v>
                </c:pt>
                <c:pt idx="7961" formatCode="General">
                  <c:v>0.97397589699999998</c:v>
                </c:pt>
                <c:pt idx="7962" formatCode="General">
                  <c:v>0.97397613500000002</c:v>
                </c:pt>
                <c:pt idx="7963" formatCode="General">
                  <c:v>0.97397631399999995</c:v>
                </c:pt>
                <c:pt idx="7964" formatCode="General">
                  <c:v>0.973976552</c:v>
                </c:pt>
                <c:pt idx="7965" formatCode="General">
                  <c:v>0.97397679100000001</c:v>
                </c:pt>
                <c:pt idx="7966" formatCode="General">
                  <c:v>0.97397697000000005</c:v>
                </c:pt>
                <c:pt idx="7967" formatCode="General">
                  <c:v>0.97397720799999998</c:v>
                </c:pt>
                <c:pt idx="7968" formatCode="General">
                  <c:v>0.973977447</c:v>
                </c:pt>
                <c:pt idx="7969" formatCode="General">
                  <c:v>0.97397762499999996</c:v>
                </c:pt>
                <c:pt idx="7970" formatCode="General">
                  <c:v>0.97397786399999997</c:v>
                </c:pt>
                <c:pt idx="7971" formatCode="General">
                  <c:v>0.97397810200000001</c:v>
                </c:pt>
                <c:pt idx="7972" formatCode="General">
                  <c:v>0.97397828099999995</c:v>
                </c:pt>
                <c:pt idx="7973" formatCode="General">
                  <c:v>0.97397851899999999</c:v>
                </c:pt>
                <c:pt idx="7974" formatCode="General">
                  <c:v>0.973978758</c:v>
                </c:pt>
                <c:pt idx="7975" formatCode="General">
                  <c:v>0.97397893700000004</c:v>
                </c:pt>
                <c:pt idx="7976" formatCode="General">
                  <c:v>0.97397917499999997</c:v>
                </c:pt>
                <c:pt idx="7977" formatCode="General">
                  <c:v>0.97397941399999999</c:v>
                </c:pt>
                <c:pt idx="7978" formatCode="General">
                  <c:v>0.97397959199999995</c:v>
                </c:pt>
                <c:pt idx="7979" formatCode="General">
                  <c:v>0.97397983099999996</c:v>
                </c:pt>
                <c:pt idx="7980" formatCode="General">
                  <c:v>0.973980069</c:v>
                </c:pt>
                <c:pt idx="7981" formatCode="General">
                  <c:v>0.97398024800000005</c:v>
                </c:pt>
                <c:pt idx="7982" formatCode="General">
                  <c:v>0.97398048599999998</c:v>
                </c:pt>
                <c:pt idx="7983" formatCode="General">
                  <c:v>0.97398066500000002</c:v>
                </c:pt>
                <c:pt idx="7984" formatCode="General">
                  <c:v>0.97398090400000004</c:v>
                </c:pt>
                <c:pt idx="7985" formatCode="General">
                  <c:v>0.97398114199999997</c:v>
                </c:pt>
                <c:pt idx="7986" formatCode="General">
                  <c:v>0.97398132100000001</c:v>
                </c:pt>
                <c:pt idx="7987" formatCode="General">
                  <c:v>0.97398155900000005</c:v>
                </c:pt>
                <c:pt idx="7988" formatCode="General">
                  <c:v>0.97398173799999999</c:v>
                </c:pt>
                <c:pt idx="7989" formatCode="General">
                  <c:v>0.973981977</c:v>
                </c:pt>
                <c:pt idx="7990" formatCode="General">
                  <c:v>0.97398221500000004</c:v>
                </c:pt>
                <c:pt idx="7991" formatCode="General">
                  <c:v>0.97398239399999997</c:v>
                </c:pt>
                <c:pt idx="7992" formatCode="General">
                  <c:v>0.97398263200000001</c:v>
                </c:pt>
                <c:pt idx="7993" formatCode="General">
                  <c:v>0.97398281099999995</c:v>
                </c:pt>
                <c:pt idx="7994" formatCode="General">
                  <c:v>0.97398304899999999</c:v>
                </c:pt>
                <c:pt idx="7995" formatCode="General">
                  <c:v>0.973983288</c:v>
                </c:pt>
                <c:pt idx="7996" formatCode="General">
                  <c:v>0.97398346700000005</c:v>
                </c:pt>
                <c:pt idx="7997" formatCode="General">
                  <c:v>0.97398370499999998</c:v>
                </c:pt>
                <c:pt idx="7998" formatCode="General">
                  <c:v>0.97398388400000002</c:v>
                </c:pt>
                <c:pt idx="7999" formatCode="General">
                  <c:v>0.97398412199999995</c:v>
                </c:pt>
                <c:pt idx="8000" formatCode="General">
                  <c:v>0.973984301</c:v>
                </c:pt>
                <c:pt idx="8001" formatCode="General">
                  <c:v>0.97398454000000001</c:v>
                </c:pt>
                <c:pt idx="8002" formatCode="General">
                  <c:v>0.97398477800000005</c:v>
                </c:pt>
                <c:pt idx="8003" formatCode="General">
                  <c:v>0.97398495699999998</c:v>
                </c:pt>
                <c:pt idx="8004" formatCode="General">
                  <c:v>0.97398519500000003</c:v>
                </c:pt>
                <c:pt idx="8005" formatCode="General">
                  <c:v>0.97398537399999996</c:v>
                </c:pt>
                <c:pt idx="8006" formatCode="General">
                  <c:v>0.973985612</c:v>
                </c:pt>
                <c:pt idx="8007" formatCode="General">
                  <c:v>0.97398579100000005</c:v>
                </c:pt>
                <c:pt idx="8008" formatCode="General">
                  <c:v>0.97398602999999995</c:v>
                </c:pt>
                <c:pt idx="8009" formatCode="General">
                  <c:v>0.97398620800000002</c:v>
                </c:pt>
                <c:pt idx="8010" formatCode="General">
                  <c:v>0.97398644700000003</c:v>
                </c:pt>
                <c:pt idx="8011" formatCode="General">
                  <c:v>0.97398668499999996</c:v>
                </c:pt>
                <c:pt idx="8012" formatCode="General">
                  <c:v>0.97398686400000001</c:v>
                </c:pt>
                <c:pt idx="8013" formatCode="General">
                  <c:v>0.97398710300000002</c:v>
                </c:pt>
                <c:pt idx="8014" formatCode="General">
                  <c:v>0.97398728099999998</c:v>
                </c:pt>
                <c:pt idx="8015" formatCode="General">
                  <c:v>0.97398752</c:v>
                </c:pt>
                <c:pt idx="8016" formatCode="General">
                  <c:v>0.97398769900000004</c:v>
                </c:pt>
                <c:pt idx="8017" formatCode="General">
                  <c:v>0.97398793699999997</c:v>
                </c:pt>
                <c:pt idx="8018" formatCode="General">
                  <c:v>0.97398811600000001</c:v>
                </c:pt>
                <c:pt idx="8019" formatCode="General">
                  <c:v>0.97398835399999995</c:v>
                </c:pt>
                <c:pt idx="8020" formatCode="General">
                  <c:v>0.97398853299999999</c:v>
                </c:pt>
                <c:pt idx="8021" formatCode="General">
                  <c:v>0.97398877100000003</c:v>
                </c:pt>
                <c:pt idx="8022" formatCode="General">
                  <c:v>0.97398894999999996</c:v>
                </c:pt>
                <c:pt idx="8023" formatCode="General">
                  <c:v>0.97398918899999998</c:v>
                </c:pt>
                <c:pt idx="8024" formatCode="General">
                  <c:v>0.97398936700000005</c:v>
                </c:pt>
                <c:pt idx="8025" formatCode="General">
                  <c:v>0.97398960599999995</c:v>
                </c:pt>
                <c:pt idx="8026" formatCode="General">
                  <c:v>0.973989785</c:v>
                </c:pt>
                <c:pt idx="8027" formatCode="General">
                  <c:v>0.97399002300000004</c:v>
                </c:pt>
                <c:pt idx="8028" formatCode="General">
                  <c:v>0.97399020199999997</c:v>
                </c:pt>
                <c:pt idx="8029" formatCode="General">
                  <c:v>0.97399044000000001</c:v>
                </c:pt>
                <c:pt idx="8030" formatCode="General">
                  <c:v>0.97399061899999995</c:v>
                </c:pt>
                <c:pt idx="8031" formatCode="General">
                  <c:v>0.97399079799999999</c:v>
                </c:pt>
                <c:pt idx="8032" formatCode="General">
                  <c:v>0.97399103600000003</c:v>
                </c:pt>
                <c:pt idx="8033" formatCode="General">
                  <c:v>0.97399121499999997</c:v>
                </c:pt>
                <c:pt idx="8034" formatCode="General">
                  <c:v>0.97399145399999998</c:v>
                </c:pt>
                <c:pt idx="8035" formatCode="General">
                  <c:v>0.97399163200000005</c:v>
                </c:pt>
                <c:pt idx="8036" formatCode="General">
                  <c:v>0.97399187099999995</c:v>
                </c:pt>
                <c:pt idx="8037" formatCode="General">
                  <c:v>0.97399205</c:v>
                </c:pt>
                <c:pt idx="8038" formatCode="General">
                  <c:v>0.97399228800000004</c:v>
                </c:pt>
                <c:pt idx="8039" formatCode="General">
                  <c:v>0.97399246699999997</c:v>
                </c:pt>
                <c:pt idx="8040" formatCode="General">
                  <c:v>0.97399270500000001</c:v>
                </c:pt>
                <c:pt idx="8041" formatCode="General">
                  <c:v>0.97399288399999995</c:v>
                </c:pt>
                <c:pt idx="8042" formatCode="General">
                  <c:v>0.97399306299999999</c:v>
                </c:pt>
                <c:pt idx="8043" formatCode="General">
                  <c:v>0.97399330100000003</c:v>
                </c:pt>
                <c:pt idx="8044" formatCode="General">
                  <c:v>0.97399347999999997</c:v>
                </c:pt>
                <c:pt idx="8045" formatCode="General">
                  <c:v>0.97399371899999998</c:v>
                </c:pt>
                <c:pt idx="8046" formatCode="General">
                  <c:v>0.97399389700000005</c:v>
                </c:pt>
                <c:pt idx="8047" formatCode="General">
                  <c:v>0.97399413599999995</c:v>
                </c:pt>
                <c:pt idx="8048" formatCode="General">
                  <c:v>0.973994315</c:v>
                </c:pt>
                <c:pt idx="8049" formatCode="General">
                  <c:v>0.97399449299999996</c:v>
                </c:pt>
                <c:pt idx="8050" formatCode="General">
                  <c:v>0.97399473199999997</c:v>
                </c:pt>
                <c:pt idx="8051" formatCode="General">
                  <c:v>0.97399491100000002</c:v>
                </c:pt>
                <c:pt idx="8052" formatCode="General">
                  <c:v>0.97399514899999995</c:v>
                </c:pt>
                <c:pt idx="8053" formatCode="General">
                  <c:v>0.97399532799999999</c:v>
                </c:pt>
                <c:pt idx="8054" formatCode="General">
                  <c:v>0.97399550700000004</c:v>
                </c:pt>
                <c:pt idx="8055" formatCode="General">
                  <c:v>0.97399574499999997</c:v>
                </c:pt>
                <c:pt idx="8056" formatCode="General">
                  <c:v>0.97399592400000001</c:v>
                </c:pt>
                <c:pt idx="8057" formatCode="General">
                  <c:v>0.97399616200000005</c:v>
                </c:pt>
                <c:pt idx="8058" formatCode="General">
                  <c:v>0.97399634099999999</c:v>
                </c:pt>
                <c:pt idx="8059" formatCode="General">
                  <c:v>0.97399652000000003</c:v>
                </c:pt>
                <c:pt idx="8060" formatCode="General">
                  <c:v>0.97399675799999996</c:v>
                </c:pt>
                <c:pt idx="8061" formatCode="General">
                  <c:v>0.97399693700000001</c:v>
                </c:pt>
                <c:pt idx="8062" formatCode="General">
                  <c:v>0.97399711600000005</c:v>
                </c:pt>
                <c:pt idx="8063" formatCode="General">
                  <c:v>0.97399735499999995</c:v>
                </c:pt>
                <c:pt idx="8064" formatCode="General">
                  <c:v>0.97399753300000003</c:v>
                </c:pt>
                <c:pt idx="8065" formatCode="General">
                  <c:v>0.97399777200000004</c:v>
                </c:pt>
                <c:pt idx="8066" formatCode="General">
                  <c:v>0.97399795099999997</c:v>
                </c:pt>
                <c:pt idx="8067" formatCode="General">
                  <c:v>0.97399812900000005</c:v>
                </c:pt>
                <c:pt idx="8068" formatCode="General">
                  <c:v>0.97399836799999995</c:v>
                </c:pt>
                <c:pt idx="8069" formatCode="General">
                  <c:v>0.97399854699999999</c:v>
                </c:pt>
                <c:pt idx="8070" formatCode="General">
                  <c:v>0.97399872499999995</c:v>
                </c:pt>
                <c:pt idx="8071" formatCode="General">
                  <c:v>0.97399896399999997</c:v>
                </c:pt>
                <c:pt idx="8072" formatCode="General">
                  <c:v>0.97399914300000001</c:v>
                </c:pt>
                <c:pt idx="8073" formatCode="General">
                  <c:v>0.97399932099999997</c:v>
                </c:pt>
                <c:pt idx="8074" formatCode="General">
                  <c:v>0.97399955999999999</c:v>
                </c:pt>
                <c:pt idx="8075" formatCode="General">
                  <c:v>0.97399973900000003</c:v>
                </c:pt>
                <c:pt idx="8076" formatCode="General">
                  <c:v>0.97399991799999996</c:v>
                </c:pt>
                <c:pt idx="8077" formatCode="General">
                  <c:v>0.97400015600000001</c:v>
                </c:pt>
                <c:pt idx="8078" formatCode="General">
                  <c:v>0.97400033500000005</c:v>
                </c:pt>
                <c:pt idx="8079" formatCode="General">
                  <c:v>0.97400051399999998</c:v>
                </c:pt>
                <c:pt idx="8080" formatCode="General">
                  <c:v>0.97400075200000003</c:v>
                </c:pt>
                <c:pt idx="8081" formatCode="General">
                  <c:v>0.97400093099999996</c:v>
                </c:pt>
                <c:pt idx="8082" formatCode="General">
                  <c:v>0.97400111</c:v>
                </c:pt>
                <c:pt idx="8083" formatCode="General">
                  <c:v>0.97400128799999997</c:v>
                </c:pt>
                <c:pt idx="8084" formatCode="General">
                  <c:v>0.97400152699999998</c:v>
                </c:pt>
                <c:pt idx="8085" formatCode="General">
                  <c:v>0.97400170600000002</c:v>
                </c:pt>
                <c:pt idx="8086" formatCode="General">
                  <c:v>0.97400188399999998</c:v>
                </c:pt>
                <c:pt idx="8087" formatCode="General">
                  <c:v>0.974002123</c:v>
                </c:pt>
                <c:pt idx="8088" formatCode="General">
                  <c:v>0.97400230200000004</c:v>
                </c:pt>
                <c:pt idx="8089" formatCode="General">
                  <c:v>0.97400248099999998</c:v>
                </c:pt>
                <c:pt idx="8090" formatCode="General">
                  <c:v>0.97400271900000002</c:v>
                </c:pt>
                <c:pt idx="8091" formatCode="General">
                  <c:v>0.97400289799999995</c:v>
                </c:pt>
                <c:pt idx="8092" formatCode="General">
                  <c:v>0.97400307699999999</c:v>
                </c:pt>
                <c:pt idx="8093" formatCode="General">
                  <c:v>0.97400325499999996</c:v>
                </c:pt>
                <c:pt idx="8094" formatCode="General">
                  <c:v>0.97400349399999997</c:v>
                </c:pt>
                <c:pt idx="8095" formatCode="General">
                  <c:v>0.97400367300000001</c:v>
                </c:pt>
                <c:pt idx="8096" formatCode="General">
                  <c:v>0.97400385099999998</c:v>
                </c:pt>
                <c:pt idx="8097" formatCode="General">
                  <c:v>0.97400408999999999</c:v>
                </c:pt>
                <c:pt idx="8098" formatCode="General">
                  <c:v>0.97400426900000003</c:v>
                </c:pt>
                <c:pt idx="8099" formatCode="General">
                  <c:v>0.974004447</c:v>
                </c:pt>
                <c:pt idx="8100" formatCode="General">
                  <c:v>0.97400462600000004</c:v>
                </c:pt>
                <c:pt idx="8101" formatCode="General">
                  <c:v>0.97400486500000005</c:v>
                </c:pt>
                <c:pt idx="8102" formatCode="General">
                  <c:v>0.97400504399999999</c:v>
                </c:pt>
                <c:pt idx="8103" formatCode="General">
                  <c:v>0.97400522199999995</c:v>
                </c:pt>
                <c:pt idx="8104" formatCode="General">
                  <c:v>0.97400540099999999</c:v>
                </c:pt>
                <c:pt idx="8105" formatCode="General">
                  <c:v>0.97400564000000001</c:v>
                </c:pt>
                <c:pt idx="8106" formatCode="General">
                  <c:v>0.97400581799999997</c:v>
                </c:pt>
                <c:pt idx="8107" formatCode="General">
                  <c:v>0.97400599700000001</c:v>
                </c:pt>
                <c:pt idx="8108" formatCode="General">
                  <c:v>0.97400617599999995</c:v>
                </c:pt>
                <c:pt idx="8109" formatCode="General">
                  <c:v>0.97400641399999999</c:v>
                </c:pt>
                <c:pt idx="8110" formatCode="General">
                  <c:v>0.97400659300000003</c:v>
                </c:pt>
                <c:pt idx="8111" formatCode="General">
                  <c:v>0.97400677199999997</c:v>
                </c:pt>
                <c:pt idx="8112" formatCode="General">
                  <c:v>0.97400695100000001</c:v>
                </c:pt>
                <c:pt idx="8113" formatCode="General">
                  <c:v>0.97400713000000005</c:v>
                </c:pt>
                <c:pt idx="8114" formatCode="General">
                  <c:v>0.97400736799999998</c:v>
                </c:pt>
                <c:pt idx="8115" formatCode="General">
                  <c:v>0.97400754700000003</c:v>
                </c:pt>
                <c:pt idx="8116" formatCode="General">
                  <c:v>0.97400772599999996</c:v>
                </c:pt>
                <c:pt idx="8117" formatCode="General">
                  <c:v>0.97400790500000001</c:v>
                </c:pt>
                <c:pt idx="8118" formatCode="General">
                  <c:v>0.97400808299999997</c:v>
                </c:pt>
                <c:pt idx="8119" formatCode="General">
                  <c:v>0.97400832199999998</c:v>
                </c:pt>
                <c:pt idx="8120" formatCode="General">
                  <c:v>0.97400850100000003</c:v>
                </c:pt>
                <c:pt idx="8121" formatCode="General">
                  <c:v>0.97400867899999999</c:v>
                </c:pt>
                <c:pt idx="8122" formatCode="General">
                  <c:v>0.97400885800000003</c:v>
                </c:pt>
                <c:pt idx="8123" formatCode="General">
                  <c:v>0.97400909700000005</c:v>
                </c:pt>
                <c:pt idx="8124" formatCode="General">
                  <c:v>0.97400927500000001</c:v>
                </c:pt>
                <c:pt idx="8125" formatCode="General">
                  <c:v>0.97400945400000005</c:v>
                </c:pt>
                <c:pt idx="8126" formatCode="General">
                  <c:v>0.97400963299999999</c:v>
                </c:pt>
                <c:pt idx="8127" formatCode="General">
                  <c:v>0.97400981200000003</c:v>
                </c:pt>
                <c:pt idx="8128" formatCode="General">
                  <c:v>0.97400999099999996</c:v>
                </c:pt>
                <c:pt idx="8129" formatCode="General">
                  <c:v>0.97401022900000001</c:v>
                </c:pt>
                <c:pt idx="8130" formatCode="General">
                  <c:v>0.97401040800000005</c:v>
                </c:pt>
                <c:pt idx="8131" formatCode="General">
                  <c:v>0.97401058699999998</c:v>
                </c:pt>
                <c:pt idx="8132" formatCode="General">
                  <c:v>0.97401076600000003</c:v>
                </c:pt>
                <c:pt idx="8133" formatCode="General">
                  <c:v>0.97401094399999999</c:v>
                </c:pt>
                <c:pt idx="8134" formatCode="General">
                  <c:v>0.974011183</c:v>
                </c:pt>
                <c:pt idx="8135" formatCode="General">
                  <c:v>0.97401136200000005</c:v>
                </c:pt>
                <c:pt idx="8136" formatCode="General">
                  <c:v>0.97401154000000001</c:v>
                </c:pt>
                <c:pt idx="8137" formatCode="General">
                  <c:v>0.97401171900000005</c:v>
                </c:pt>
                <c:pt idx="8138" formatCode="General">
                  <c:v>0.97401189799999999</c:v>
                </c:pt>
                <c:pt idx="8139" formatCode="General">
                  <c:v>0.97401207700000003</c:v>
                </c:pt>
                <c:pt idx="8140" formatCode="General">
                  <c:v>0.97401225599999997</c:v>
                </c:pt>
                <c:pt idx="8141" formatCode="General">
                  <c:v>0.97401249400000001</c:v>
                </c:pt>
                <c:pt idx="8142" formatCode="General">
                  <c:v>0.97401267300000005</c:v>
                </c:pt>
                <c:pt idx="8143" formatCode="General">
                  <c:v>0.97401285199999998</c:v>
                </c:pt>
                <c:pt idx="8144" formatCode="General">
                  <c:v>0.97401303100000003</c:v>
                </c:pt>
                <c:pt idx="8145" formatCode="General">
                  <c:v>0.97401320899999999</c:v>
                </c:pt>
                <c:pt idx="8146" formatCode="General">
                  <c:v>0.97401338800000004</c:v>
                </c:pt>
                <c:pt idx="8147" formatCode="General">
                  <c:v>0.97401362700000005</c:v>
                </c:pt>
                <c:pt idx="8148" formatCode="General">
                  <c:v>0.97401380500000001</c:v>
                </c:pt>
                <c:pt idx="8149" formatCode="General">
                  <c:v>0.97401398400000005</c:v>
                </c:pt>
                <c:pt idx="8150" formatCode="General">
                  <c:v>0.97401416299999999</c:v>
                </c:pt>
                <c:pt idx="8151" formatCode="General">
                  <c:v>0.97401434200000003</c:v>
                </c:pt>
                <c:pt idx="8152" formatCode="General">
                  <c:v>0.97401452099999997</c:v>
                </c:pt>
                <c:pt idx="8153" formatCode="General">
                  <c:v>0.97401469900000004</c:v>
                </c:pt>
                <c:pt idx="8154" formatCode="General">
                  <c:v>0.97401487799999997</c:v>
                </c:pt>
                <c:pt idx="8155" formatCode="General">
                  <c:v>0.97401511699999999</c:v>
                </c:pt>
                <c:pt idx="8156" formatCode="General">
                  <c:v>0.97401529600000003</c:v>
                </c:pt>
                <c:pt idx="8157" formatCode="General">
                  <c:v>0.97401547399999999</c:v>
                </c:pt>
                <c:pt idx="8158" formatCode="General">
                  <c:v>0.97401565300000004</c:v>
                </c:pt>
                <c:pt idx="8159" formatCode="General">
                  <c:v>0.97401583199999997</c:v>
                </c:pt>
                <c:pt idx="8160" formatCode="General">
                  <c:v>0.97401601100000001</c:v>
                </c:pt>
                <c:pt idx="8161" formatCode="General">
                  <c:v>0.97401618999999995</c:v>
                </c:pt>
                <c:pt idx="8162" formatCode="General">
                  <c:v>0.97401636800000002</c:v>
                </c:pt>
                <c:pt idx="8163" formatCode="General">
                  <c:v>0.97401654699999995</c:v>
                </c:pt>
                <c:pt idx="8164" formatCode="General">
                  <c:v>0.97401678599999997</c:v>
                </c:pt>
                <c:pt idx="8165" formatCode="General">
                  <c:v>0.97401696400000004</c:v>
                </c:pt>
                <c:pt idx="8166" formatCode="General">
                  <c:v>0.97401714299999997</c:v>
                </c:pt>
                <c:pt idx="8167" formatCode="General">
                  <c:v>0.97401732200000002</c:v>
                </c:pt>
                <c:pt idx="8168" formatCode="General">
                  <c:v>0.97401750099999995</c:v>
                </c:pt>
                <c:pt idx="8169" formatCode="General">
                  <c:v>0.97401768</c:v>
                </c:pt>
                <c:pt idx="8170" formatCode="General">
                  <c:v>0.97401785900000004</c:v>
                </c:pt>
                <c:pt idx="8171" formatCode="General">
                  <c:v>0.974018037</c:v>
                </c:pt>
                <c:pt idx="8172" formatCode="General">
                  <c:v>0.97401821600000005</c:v>
                </c:pt>
                <c:pt idx="8173" formatCode="General">
                  <c:v>0.97401839499999998</c:v>
                </c:pt>
                <c:pt idx="8174" formatCode="General">
                  <c:v>0.97401857400000003</c:v>
                </c:pt>
                <c:pt idx="8175" formatCode="General">
                  <c:v>0.97401875299999996</c:v>
                </c:pt>
                <c:pt idx="8176" formatCode="General">
                  <c:v>0.974018991</c:v>
                </c:pt>
                <c:pt idx="8177" formatCode="General">
                  <c:v>0.97401917000000005</c:v>
                </c:pt>
                <c:pt idx="8178" formatCode="General">
                  <c:v>0.97401934899999998</c:v>
                </c:pt>
                <c:pt idx="8179" formatCode="General">
                  <c:v>0.97401952700000005</c:v>
                </c:pt>
                <c:pt idx="8180" formatCode="General">
                  <c:v>0.97401970599999999</c:v>
                </c:pt>
                <c:pt idx="8181" formatCode="General">
                  <c:v>0.97401988500000003</c:v>
                </c:pt>
                <c:pt idx="8182" formatCode="General">
                  <c:v>0.97402006399999996</c:v>
                </c:pt>
                <c:pt idx="8183" formatCode="General">
                  <c:v>0.97402024300000001</c:v>
                </c:pt>
                <c:pt idx="8184" formatCode="General">
                  <c:v>0.97402042200000005</c:v>
                </c:pt>
                <c:pt idx="8185" formatCode="General">
                  <c:v>0.97402060000000001</c:v>
                </c:pt>
                <c:pt idx="8186" formatCode="General">
                  <c:v>0.97402077899999995</c:v>
                </c:pt>
                <c:pt idx="8187" formatCode="General">
                  <c:v>0.97402095799999999</c:v>
                </c:pt>
                <c:pt idx="8188" formatCode="General">
                  <c:v>0.97402113700000004</c:v>
                </c:pt>
                <c:pt idx="8189" formatCode="General">
                  <c:v>0.97402131599999997</c:v>
                </c:pt>
                <c:pt idx="8190" formatCode="General">
                  <c:v>0.97402149400000004</c:v>
                </c:pt>
                <c:pt idx="8191" formatCode="General">
                  <c:v>0.97402167299999998</c:v>
                </c:pt>
                <c:pt idx="8192" formatCode="General">
                  <c:v>0.97402191199999999</c:v>
                </c:pt>
                <c:pt idx="8193" formatCode="General">
                  <c:v>0.97402208999999995</c:v>
                </c:pt>
                <c:pt idx="8194" formatCode="General">
                  <c:v>0.974022269</c:v>
                </c:pt>
                <c:pt idx="8195" formatCode="General">
                  <c:v>0.97402244800000004</c:v>
                </c:pt>
                <c:pt idx="8196" formatCode="General">
                  <c:v>0.97402262699999997</c:v>
                </c:pt>
                <c:pt idx="8197" formatCode="General">
                  <c:v>0.97402280600000002</c:v>
                </c:pt>
                <c:pt idx="8198" formatCode="General">
                  <c:v>0.97402298499999995</c:v>
                </c:pt>
                <c:pt idx="8199" formatCode="General">
                  <c:v>0.97402316300000003</c:v>
                </c:pt>
                <c:pt idx="8200" formatCode="General">
                  <c:v>0.97402334199999996</c:v>
                </c:pt>
                <c:pt idx="8201" formatCode="General">
                  <c:v>0.974023521</c:v>
                </c:pt>
                <c:pt idx="8202" formatCode="General">
                  <c:v>0.97402370000000005</c:v>
                </c:pt>
                <c:pt idx="8203" formatCode="General">
                  <c:v>0.97402387899999998</c:v>
                </c:pt>
                <c:pt idx="8204" formatCode="General">
                  <c:v>0.97402405700000005</c:v>
                </c:pt>
                <c:pt idx="8205" formatCode="General">
                  <c:v>0.97402423599999999</c:v>
                </c:pt>
                <c:pt idx="8206" formatCode="General">
                  <c:v>0.97402441500000003</c:v>
                </c:pt>
                <c:pt idx="8207" formatCode="General">
                  <c:v>0.97402459399999997</c:v>
                </c:pt>
                <c:pt idx="8208" formatCode="General">
                  <c:v>0.97402477300000001</c:v>
                </c:pt>
                <c:pt idx="8209" formatCode="General">
                  <c:v>0.97402495099999997</c:v>
                </c:pt>
                <c:pt idx="8210" formatCode="General">
                  <c:v>0.97402513000000002</c:v>
                </c:pt>
                <c:pt idx="8211" formatCode="General">
                  <c:v>0.97402530899999995</c:v>
                </c:pt>
                <c:pt idx="8212" formatCode="General">
                  <c:v>0.97402548799999999</c:v>
                </c:pt>
                <c:pt idx="8213" formatCode="General">
                  <c:v>0.97402566700000004</c:v>
                </c:pt>
                <c:pt idx="8214" formatCode="General">
                  <c:v>0.97402584599999997</c:v>
                </c:pt>
                <c:pt idx="8215" formatCode="General">
                  <c:v>0.97402602400000005</c:v>
                </c:pt>
                <c:pt idx="8216" formatCode="General">
                  <c:v>0.97402620299999998</c:v>
                </c:pt>
                <c:pt idx="8217" formatCode="General">
                  <c:v>0.97402638200000002</c:v>
                </c:pt>
                <c:pt idx="8218" formatCode="General">
                  <c:v>0.97402656099999996</c:v>
                </c:pt>
                <c:pt idx="8219" formatCode="General">
                  <c:v>0.97402674</c:v>
                </c:pt>
                <c:pt idx="8220" formatCode="General">
                  <c:v>0.97402691799999996</c:v>
                </c:pt>
                <c:pt idx="8221" formatCode="General">
                  <c:v>0.97402709700000001</c:v>
                </c:pt>
                <c:pt idx="8222" formatCode="General">
                  <c:v>0.97402727600000005</c:v>
                </c:pt>
                <c:pt idx="8223" formatCode="General">
                  <c:v>0.97402745499999999</c:v>
                </c:pt>
                <c:pt idx="8224" formatCode="General">
                  <c:v>0.97402763400000003</c:v>
                </c:pt>
                <c:pt idx="8225" formatCode="General">
                  <c:v>0.97402781199999999</c:v>
                </c:pt>
                <c:pt idx="8226" formatCode="General">
                  <c:v>0.97402799100000004</c:v>
                </c:pt>
                <c:pt idx="8227" formatCode="General">
                  <c:v>0.97402816999999997</c:v>
                </c:pt>
                <c:pt idx="8228" formatCode="General">
                  <c:v>0.97402834900000002</c:v>
                </c:pt>
                <c:pt idx="8229" formatCode="General">
                  <c:v>0.97402852799999995</c:v>
                </c:pt>
                <c:pt idx="8230" formatCode="General">
                  <c:v>0.97402870699999999</c:v>
                </c:pt>
                <c:pt idx="8231" formatCode="General">
                  <c:v>0.97402888499999996</c:v>
                </c:pt>
                <c:pt idx="8232" formatCode="General">
                  <c:v>0.974029064</c:v>
                </c:pt>
                <c:pt idx="8233" formatCode="General">
                  <c:v>0.97402924300000004</c:v>
                </c:pt>
                <c:pt idx="8234" formatCode="General">
                  <c:v>0.97402942199999998</c:v>
                </c:pt>
                <c:pt idx="8235" formatCode="General">
                  <c:v>0.97402960100000002</c:v>
                </c:pt>
                <c:pt idx="8236" formatCode="General">
                  <c:v>0.97402977899999998</c:v>
                </c:pt>
                <c:pt idx="8237" formatCode="General">
                  <c:v>0.97402995800000003</c:v>
                </c:pt>
                <c:pt idx="8238" formatCode="General">
                  <c:v>0.97403013699999996</c:v>
                </c:pt>
                <c:pt idx="8239" formatCode="General">
                  <c:v>0.97403031600000001</c:v>
                </c:pt>
                <c:pt idx="8240" formatCode="General">
                  <c:v>0.97403049500000005</c:v>
                </c:pt>
                <c:pt idx="8241" formatCode="General">
                  <c:v>0.97403067399999999</c:v>
                </c:pt>
                <c:pt idx="8242" formatCode="General">
                  <c:v>0.97403085199999995</c:v>
                </c:pt>
                <c:pt idx="8243" formatCode="General">
                  <c:v>0.97403103099999999</c:v>
                </c:pt>
                <c:pt idx="8244" formatCode="General">
                  <c:v>0.97403121000000004</c:v>
                </c:pt>
                <c:pt idx="8245" formatCode="General">
                  <c:v>0.97403138899999997</c:v>
                </c:pt>
                <c:pt idx="8246" formatCode="General">
                  <c:v>0.97403156800000001</c:v>
                </c:pt>
                <c:pt idx="8247" formatCode="General">
                  <c:v>0.97403174599999998</c:v>
                </c:pt>
                <c:pt idx="8248" formatCode="General">
                  <c:v>0.97403192500000002</c:v>
                </c:pt>
                <c:pt idx="8249" formatCode="General">
                  <c:v>0.97403210399999995</c:v>
                </c:pt>
                <c:pt idx="8250" formatCode="General">
                  <c:v>0.974032283</c:v>
                </c:pt>
                <c:pt idx="8251" formatCode="General">
                  <c:v>0.97403240199999996</c:v>
                </c:pt>
                <c:pt idx="8252" formatCode="General">
                  <c:v>0.97403258100000001</c:v>
                </c:pt>
                <c:pt idx="8253" formatCode="General">
                  <c:v>0.97403276000000005</c:v>
                </c:pt>
                <c:pt idx="8254" formatCode="General">
                  <c:v>0.97403293800000001</c:v>
                </c:pt>
                <c:pt idx="8255" formatCode="General">
                  <c:v>0.97403311699999995</c:v>
                </c:pt>
                <c:pt idx="8256" formatCode="General">
                  <c:v>0.97403329599999999</c:v>
                </c:pt>
                <c:pt idx="8257" formatCode="General">
                  <c:v>0.97403347500000004</c:v>
                </c:pt>
                <c:pt idx="8258" formatCode="General">
                  <c:v>0.97403365399999997</c:v>
                </c:pt>
                <c:pt idx="8259" formatCode="General">
                  <c:v>0.97403383300000002</c:v>
                </c:pt>
                <c:pt idx="8260" formatCode="General">
                  <c:v>0.97403401099999998</c:v>
                </c:pt>
                <c:pt idx="8261" formatCode="General">
                  <c:v>0.97403419000000002</c:v>
                </c:pt>
                <c:pt idx="8262" formatCode="General">
                  <c:v>0.97403436899999996</c:v>
                </c:pt>
                <c:pt idx="8263" formatCode="General">
                  <c:v>0.974034548</c:v>
                </c:pt>
                <c:pt idx="8264" formatCode="General">
                  <c:v>0.97403472700000004</c:v>
                </c:pt>
                <c:pt idx="8265" formatCode="General">
                  <c:v>0.97403490500000001</c:v>
                </c:pt>
                <c:pt idx="8266" formatCode="General">
                  <c:v>0.97403508400000005</c:v>
                </c:pt>
                <c:pt idx="8267" formatCode="General">
                  <c:v>0.97403526299999998</c:v>
                </c:pt>
                <c:pt idx="8268" formatCode="General">
                  <c:v>0.97403544200000003</c:v>
                </c:pt>
                <c:pt idx="8269" formatCode="General">
                  <c:v>0.97403562099999996</c:v>
                </c:pt>
                <c:pt idx="8270" formatCode="General">
                  <c:v>0.97403580000000001</c:v>
                </c:pt>
                <c:pt idx="8271" formatCode="General">
                  <c:v>0.97403591899999997</c:v>
                </c:pt>
                <c:pt idx="8272" formatCode="General">
                  <c:v>0.97403609800000002</c:v>
                </c:pt>
                <c:pt idx="8273" formatCode="General">
                  <c:v>0.97403627599999998</c:v>
                </c:pt>
                <c:pt idx="8274" formatCode="General">
                  <c:v>0.97403645500000002</c:v>
                </c:pt>
                <c:pt idx="8275" formatCode="General">
                  <c:v>0.97403663399999996</c:v>
                </c:pt>
                <c:pt idx="8276" formatCode="General">
                  <c:v>0.974036813</c:v>
                </c:pt>
                <c:pt idx="8277" formatCode="General">
                  <c:v>0.97403699200000005</c:v>
                </c:pt>
                <c:pt idx="8278" formatCode="General">
                  <c:v>0.97403717000000001</c:v>
                </c:pt>
                <c:pt idx="8279" formatCode="General">
                  <c:v>0.97403734900000005</c:v>
                </c:pt>
                <c:pt idx="8280" formatCode="General">
                  <c:v>0.97403752799999999</c:v>
                </c:pt>
                <c:pt idx="8281" formatCode="General">
                  <c:v>0.97403770700000003</c:v>
                </c:pt>
                <c:pt idx="8282" formatCode="General">
                  <c:v>0.97403788599999996</c:v>
                </c:pt>
                <c:pt idx="8283" formatCode="General">
                  <c:v>0.97403806400000004</c:v>
                </c:pt>
                <c:pt idx="8284" formatCode="General">
                  <c:v>0.97403824299999997</c:v>
                </c:pt>
                <c:pt idx="8285" formatCode="General">
                  <c:v>0.97403842200000001</c:v>
                </c:pt>
                <c:pt idx="8286" formatCode="General">
                  <c:v>0.97403854099999998</c:v>
                </c:pt>
                <c:pt idx="8287" formatCode="General">
                  <c:v>0.97403872000000002</c:v>
                </c:pt>
                <c:pt idx="8288" formatCode="General">
                  <c:v>0.97403889899999996</c:v>
                </c:pt>
                <c:pt idx="8289" formatCode="General">
                  <c:v>0.974039078</c:v>
                </c:pt>
                <c:pt idx="8290" formatCode="General">
                  <c:v>0.97403925700000005</c:v>
                </c:pt>
                <c:pt idx="8291" formatCode="General">
                  <c:v>0.97403943500000001</c:v>
                </c:pt>
                <c:pt idx="8292" formatCode="General">
                  <c:v>0.97403961400000005</c:v>
                </c:pt>
                <c:pt idx="8293" formatCode="General">
                  <c:v>0.97403979299999999</c:v>
                </c:pt>
                <c:pt idx="8294" formatCode="General">
                  <c:v>0.97403997200000003</c:v>
                </c:pt>
                <c:pt idx="8295" formatCode="General">
                  <c:v>0.97404015099999997</c:v>
                </c:pt>
                <c:pt idx="8296" formatCode="General">
                  <c:v>0.97404032900000004</c:v>
                </c:pt>
                <c:pt idx="8297" formatCode="General">
                  <c:v>0.97404050799999997</c:v>
                </c:pt>
                <c:pt idx="8298" formatCode="General">
                  <c:v>0.97404068700000002</c:v>
                </c:pt>
                <c:pt idx="8299" formatCode="General">
                  <c:v>0.97404080599999998</c:v>
                </c:pt>
                <c:pt idx="8300" formatCode="General">
                  <c:v>0.97404098500000003</c:v>
                </c:pt>
                <c:pt idx="8301" formatCode="General">
                  <c:v>0.97404116399999996</c:v>
                </c:pt>
                <c:pt idx="8302" formatCode="General">
                  <c:v>0.974041343</c:v>
                </c:pt>
                <c:pt idx="8303" formatCode="General">
                  <c:v>0.97404152200000005</c:v>
                </c:pt>
                <c:pt idx="8304" formatCode="General">
                  <c:v>0.97404170000000001</c:v>
                </c:pt>
                <c:pt idx="8305" formatCode="General">
                  <c:v>0.97404187900000005</c:v>
                </c:pt>
                <c:pt idx="8306" formatCode="General">
                  <c:v>0.97404205799999999</c:v>
                </c:pt>
                <c:pt idx="8307" formatCode="General">
                  <c:v>0.97404223700000003</c:v>
                </c:pt>
                <c:pt idx="8308" formatCode="General">
                  <c:v>0.97404241599999997</c:v>
                </c:pt>
                <c:pt idx="8309" formatCode="General">
                  <c:v>0.97404259400000004</c:v>
                </c:pt>
                <c:pt idx="8310" formatCode="General">
                  <c:v>0.97404277299999997</c:v>
                </c:pt>
                <c:pt idx="8311" formatCode="General">
                  <c:v>0.97404289200000005</c:v>
                </c:pt>
                <c:pt idx="8312" formatCode="General">
                  <c:v>0.97404307099999998</c:v>
                </c:pt>
                <c:pt idx="8313" formatCode="General">
                  <c:v>0.97404325000000003</c:v>
                </c:pt>
                <c:pt idx="8314" formatCode="General">
                  <c:v>0.97404342899999996</c:v>
                </c:pt>
                <c:pt idx="8315" formatCode="General">
                  <c:v>0.97404360800000001</c:v>
                </c:pt>
                <c:pt idx="8316" formatCode="General">
                  <c:v>0.97404378700000005</c:v>
                </c:pt>
                <c:pt idx="8317" formatCode="General">
                  <c:v>0.97404396500000001</c:v>
                </c:pt>
                <c:pt idx="8318" formatCode="General">
                  <c:v>0.97404414399999995</c:v>
                </c:pt>
                <c:pt idx="8319" formatCode="General">
                  <c:v>0.97404432299999999</c:v>
                </c:pt>
                <c:pt idx="8320" formatCode="General">
                  <c:v>0.97404450200000003</c:v>
                </c:pt>
                <c:pt idx="8321" formatCode="General">
                  <c:v>0.97404468099999997</c:v>
                </c:pt>
                <c:pt idx="8322" formatCode="General">
                  <c:v>0.97404480000000004</c:v>
                </c:pt>
                <c:pt idx="8323" formatCode="General">
                  <c:v>0.97404497899999998</c:v>
                </c:pt>
                <c:pt idx="8324" formatCode="General">
                  <c:v>0.97404515700000005</c:v>
                </c:pt>
                <c:pt idx="8325" formatCode="General">
                  <c:v>0.97404533599999998</c:v>
                </c:pt>
                <c:pt idx="8326" formatCode="General">
                  <c:v>0.97404551500000003</c:v>
                </c:pt>
                <c:pt idx="8327" formatCode="General">
                  <c:v>0.97404569399999996</c:v>
                </c:pt>
                <c:pt idx="8328" formatCode="General">
                  <c:v>0.97404587300000001</c:v>
                </c:pt>
                <c:pt idx="8329" formatCode="General">
                  <c:v>0.97404605200000005</c:v>
                </c:pt>
                <c:pt idx="8330" formatCode="General">
                  <c:v>0.97404623000000001</c:v>
                </c:pt>
                <c:pt idx="8331" formatCode="General">
                  <c:v>0.97404640899999995</c:v>
                </c:pt>
                <c:pt idx="8332" formatCode="General">
                  <c:v>0.97404658799999999</c:v>
                </c:pt>
                <c:pt idx="8333" formatCode="General">
                  <c:v>0.97404670699999996</c:v>
                </c:pt>
                <c:pt idx="8334" formatCode="General">
                  <c:v>0.974046886</c:v>
                </c:pt>
                <c:pt idx="8335" formatCode="General">
                  <c:v>0.97404706500000005</c:v>
                </c:pt>
                <c:pt idx="8336" formatCode="General">
                  <c:v>0.97404724399999998</c:v>
                </c:pt>
                <c:pt idx="8337" formatCode="General">
                  <c:v>0.97404742200000005</c:v>
                </c:pt>
                <c:pt idx="8338" formatCode="General">
                  <c:v>0.97404760099999999</c:v>
                </c:pt>
                <c:pt idx="8339" formatCode="General">
                  <c:v>0.97404778000000003</c:v>
                </c:pt>
                <c:pt idx="8340" formatCode="General">
                  <c:v>0.97404795899999996</c:v>
                </c:pt>
                <c:pt idx="8341" formatCode="General">
                  <c:v>0.97404813800000001</c:v>
                </c:pt>
                <c:pt idx="8342" formatCode="General">
                  <c:v>0.97404831599999997</c:v>
                </c:pt>
                <c:pt idx="8343" formatCode="General">
                  <c:v>0.97404843600000002</c:v>
                </c:pt>
                <c:pt idx="8344" formatCode="General">
                  <c:v>0.97404861499999995</c:v>
                </c:pt>
                <c:pt idx="8345" formatCode="General">
                  <c:v>0.97404879300000002</c:v>
                </c:pt>
                <c:pt idx="8346" formatCode="General">
                  <c:v>0.97404897199999996</c:v>
                </c:pt>
                <c:pt idx="8347" formatCode="General">
                  <c:v>0.974049151</c:v>
                </c:pt>
                <c:pt idx="8348" formatCode="General">
                  <c:v>0.97404933000000005</c:v>
                </c:pt>
                <c:pt idx="8349" formatCode="General">
                  <c:v>0.97404950899999998</c:v>
                </c:pt>
                <c:pt idx="8350" formatCode="General">
                  <c:v>0.97404968700000005</c:v>
                </c:pt>
                <c:pt idx="8351" formatCode="General">
                  <c:v>0.97404986599999999</c:v>
                </c:pt>
                <c:pt idx="8352" formatCode="General">
                  <c:v>0.97405004500000003</c:v>
                </c:pt>
                <c:pt idx="8353" formatCode="General">
                  <c:v>0.974050164</c:v>
                </c:pt>
                <c:pt idx="8354" formatCode="General">
                  <c:v>0.97405034300000004</c:v>
                </c:pt>
                <c:pt idx="8355" formatCode="General">
                  <c:v>0.97405052199999997</c:v>
                </c:pt>
                <c:pt idx="8356" formatCode="General">
                  <c:v>0.97405070100000002</c:v>
                </c:pt>
                <c:pt idx="8357" formatCode="General">
                  <c:v>0.97405087899999998</c:v>
                </c:pt>
                <c:pt idx="8358" formatCode="General">
                  <c:v>0.97405105800000003</c:v>
                </c:pt>
                <c:pt idx="8359" formatCode="General">
                  <c:v>0.97405123699999996</c:v>
                </c:pt>
                <c:pt idx="8360" formatCode="General">
                  <c:v>0.974051416</c:v>
                </c:pt>
                <c:pt idx="8361" formatCode="General">
                  <c:v>0.97405159500000005</c:v>
                </c:pt>
                <c:pt idx="8362" formatCode="General">
                  <c:v>0.97405177399999998</c:v>
                </c:pt>
                <c:pt idx="8363" formatCode="General">
                  <c:v>0.97405189299999995</c:v>
                </c:pt>
                <c:pt idx="8364" formatCode="General">
                  <c:v>0.97405207199999999</c:v>
                </c:pt>
                <c:pt idx="8365" formatCode="General">
                  <c:v>0.97405224999999995</c:v>
                </c:pt>
                <c:pt idx="8366" formatCode="General">
                  <c:v>0.974052429</c:v>
                </c:pt>
                <c:pt idx="8367" formatCode="General">
                  <c:v>0.97405260800000004</c:v>
                </c:pt>
                <c:pt idx="8368" formatCode="General">
                  <c:v>0.97405278699999998</c:v>
                </c:pt>
                <c:pt idx="8369" formatCode="General">
                  <c:v>0.97405296600000002</c:v>
                </c:pt>
                <c:pt idx="8370" formatCode="General">
                  <c:v>0.97405314399999998</c:v>
                </c:pt>
                <c:pt idx="8371" formatCode="General">
                  <c:v>0.97405332300000003</c:v>
                </c:pt>
                <c:pt idx="8372" formatCode="General">
                  <c:v>0.97405350199999996</c:v>
                </c:pt>
                <c:pt idx="8373" formatCode="General">
                  <c:v>0.97405362100000004</c:v>
                </c:pt>
                <c:pt idx="8374" formatCode="General">
                  <c:v>0.97405379999999997</c:v>
                </c:pt>
                <c:pt idx="8375" formatCode="General">
                  <c:v>0.97405397900000001</c:v>
                </c:pt>
                <c:pt idx="8376" formatCode="General">
                  <c:v>0.97405415799999995</c:v>
                </c:pt>
                <c:pt idx="8377" formatCode="General">
                  <c:v>0.97405433699999999</c:v>
                </c:pt>
                <c:pt idx="8378" formatCode="General">
                  <c:v>0.97405451499999995</c:v>
                </c:pt>
                <c:pt idx="8379" formatCode="General">
                  <c:v>0.974054694</c:v>
                </c:pt>
                <c:pt idx="8380" formatCode="General">
                  <c:v>0.97405487300000004</c:v>
                </c:pt>
                <c:pt idx="8381" formatCode="General">
                  <c:v>0.97405505199999998</c:v>
                </c:pt>
                <c:pt idx="8382" formatCode="General">
                  <c:v>0.97405523100000002</c:v>
                </c:pt>
                <c:pt idx="8383" formatCode="General">
                  <c:v>0.97405534999999999</c:v>
                </c:pt>
                <c:pt idx="8384" formatCode="General">
                  <c:v>0.97405552900000003</c:v>
                </c:pt>
                <c:pt idx="8385" formatCode="General">
                  <c:v>0.97405570699999999</c:v>
                </c:pt>
                <c:pt idx="8386" formatCode="General">
                  <c:v>0.97405588600000004</c:v>
                </c:pt>
                <c:pt idx="8387" formatCode="General">
                  <c:v>0.97405606499999997</c:v>
                </c:pt>
                <c:pt idx="8388" formatCode="General">
                  <c:v>0.97405624400000002</c:v>
                </c:pt>
                <c:pt idx="8389" formatCode="General">
                  <c:v>0.97405642299999995</c:v>
                </c:pt>
                <c:pt idx="8390" formatCode="General">
                  <c:v>0.97405660199999999</c:v>
                </c:pt>
                <c:pt idx="8391" formatCode="General">
                  <c:v>0.97405677999999996</c:v>
                </c:pt>
                <c:pt idx="8392" formatCode="General">
                  <c:v>0.974056959</c:v>
                </c:pt>
                <c:pt idx="8393" formatCode="General">
                  <c:v>0.97405707799999997</c:v>
                </c:pt>
                <c:pt idx="8394" formatCode="General">
                  <c:v>0.97405725700000001</c:v>
                </c:pt>
                <c:pt idx="8395" formatCode="General">
                  <c:v>0.97405743600000005</c:v>
                </c:pt>
                <c:pt idx="8396" formatCode="General">
                  <c:v>0.97405761499999999</c:v>
                </c:pt>
                <c:pt idx="8397" formatCode="General">
                  <c:v>0.97405779400000003</c:v>
                </c:pt>
                <c:pt idx="8398" formatCode="General">
                  <c:v>0.97405797199999999</c:v>
                </c:pt>
                <c:pt idx="8399" formatCode="General">
                  <c:v>0.97405815100000004</c:v>
                </c:pt>
                <c:pt idx="8400" formatCode="General">
                  <c:v>0.97405832999999997</c:v>
                </c:pt>
                <c:pt idx="8401" formatCode="General">
                  <c:v>0.97405850900000002</c:v>
                </c:pt>
                <c:pt idx="8402" formatCode="General">
                  <c:v>0.97405868799999995</c:v>
                </c:pt>
                <c:pt idx="8403" formatCode="General">
                  <c:v>0.97405880700000003</c:v>
                </c:pt>
                <c:pt idx="8404" formatCode="General">
                  <c:v>0.97405898599999996</c:v>
                </c:pt>
                <c:pt idx="8405" formatCode="General">
                  <c:v>0.974059165</c:v>
                </c:pt>
                <c:pt idx="8406" formatCode="General">
                  <c:v>0.97405934299999997</c:v>
                </c:pt>
                <c:pt idx="8407" formatCode="General">
                  <c:v>0.97405952200000001</c:v>
                </c:pt>
                <c:pt idx="8408" formatCode="General">
                  <c:v>0.97405970100000006</c:v>
                </c:pt>
                <c:pt idx="8409" formatCode="General">
                  <c:v>0.97405987999999999</c:v>
                </c:pt>
                <c:pt idx="8410" formatCode="General">
                  <c:v>0.97406005900000003</c:v>
                </c:pt>
                <c:pt idx="8411" formatCode="General">
                  <c:v>0.974060237</c:v>
                </c:pt>
                <c:pt idx="8412" formatCode="General">
                  <c:v>0.97406041600000004</c:v>
                </c:pt>
                <c:pt idx="8413" formatCode="General">
                  <c:v>0.97406059499999997</c:v>
                </c:pt>
                <c:pt idx="8414" formatCode="General">
                  <c:v>0.97406071400000005</c:v>
                </c:pt>
                <c:pt idx="8415" formatCode="General">
                  <c:v>0.97406089299999998</c:v>
                </c:pt>
                <c:pt idx="8416" formatCode="General">
                  <c:v>0.97406107200000003</c:v>
                </c:pt>
                <c:pt idx="8417" formatCode="General">
                  <c:v>0.97406125099999996</c:v>
                </c:pt>
                <c:pt idx="8418" formatCode="General">
                  <c:v>0.97406143000000001</c:v>
                </c:pt>
                <c:pt idx="8419" formatCode="General">
                  <c:v>0.97406160799999997</c:v>
                </c:pt>
                <c:pt idx="8420" formatCode="General">
                  <c:v>0.97406178700000001</c:v>
                </c:pt>
                <c:pt idx="8421" formatCode="General">
                  <c:v>0.97406196599999995</c:v>
                </c:pt>
                <c:pt idx="8422" formatCode="General">
                  <c:v>0.97406214499999999</c:v>
                </c:pt>
                <c:pt idx="8423" formatCode="General">
                  <c:v>0.97406232400000003</c:v>
                </c:pt>
                <c:pt idx="8424" formatCode="General">
                  <c:v>0.974062443</c:v>
                </c:pt>
                <c:pt idx="8425" formatCode="General">
                  <c:v>0.97406262200000004</c:v>
                </c:pt>
                <c:pt idx="8426" formatCode="General">
                  <c:v>0.97406280000000001</c:v>
                </c:pt>
                <c:pt idx="8427" formatCode="General">
                  <c:v>0.97406297900000005</c:v>
                </c:pt>
                <c:pt idx="8428" formatCode="General">
                  <c:v>0.97406315799999998</c:v>
                </c:pt>
                <c:pt idx="8429" formatCode="General">
                  <c:v>0.97406333700000003</c:v>
                </c:pt>
                <c:pt idx="8430" formatCode="General">
                  <c:v>0.97406351599999996</c:v>
                </c:pt>
                <c:pt idx="8431" formatCode="General">
                  <c:v>0.97406369400000004</c:v>
                </c:pt>
                <c:pt idx="8432" formatCode="General">
                  <c:v>0.97406387299999997</c:v>
                </c:pt>
                <c:pt idx="8433" formatCode="General">
                  <c:v>0.97406405200000001</c:v>
                </c:pt>
                <c:pt idx="8434" formatCode="General">
                  <c:v>0.97406423099999995</c:v>
                </c:pt>
                <c:pt idx="8435" formatCode="General">
                  <c:v>0.97406435000000002</c:v>
                </c:pt>
                <c:pt idx="8436" formatCode="General">
                  <c:v>0.97406452899999996</c:v>
                </c:pt>
                <c:pt idx="8437" formatCode="General">
                  <c:v>0.974064708</c:v>
                </c:pt>
                <c:pt idx="8438" formatCode="General">
                  <c:v>0.97406488700000005</c:v>
                </c:pt>
                <c:pt idx="8439" formatCode="General">
                  <c:v>0.97406506500000001</c:v>
                </c:pt>
                <c:pt idx="8440" formatCode="General">
                  <c:v>0.97406524400000005</c:v>
                </c:pt>
                <c:pt idx="8441" formatCode="General">
                  <c:v>0.97406542299999999</c:v>
                </c:pt>
                <c:pt idx="8442" formatCode="General">
                  <c:v>0.97406560200000003</c:v>
                </c:pt>
                <c:pt idx="8443" formatCode="General">
                  <c:v>0.97406578099999996</c:v>
                </c:pt>
                <c:pt idx="8444" formatCode="General">
                  <c:v>0.97406595900000004</c:v>
                </c:pt>
                <c:pt idx="8445" formatCode="General">
                  <c:v>0.97406613799999997</c:v>
                </c:pt>
                <c:pt idx="8446" formatCode="General">
                  <c:v>0.97406625700000005</c:v>
                </c:pt>
                <c:pt idx="8447" formatCode="General">
                  <c:v>0.97406643599999998</c:v>
                </c:pt>
                <c:pt idx="8448" formatCode="General">
                  <c:v>0.97406661500000002</c:v>
                </c:pt>
                <c:pt idx="8449" formatCode="General">
                  <c:v>0.97406679399999996</c:v>
                </c:pt>
                <c:pt idx="8450" formatCode="General">
                  <c:v>0.974066973</c:v>
                </c:pt>
                <c:pt idx="8451" formatCode="General">
                  <c:v>0.97406715200000005</c:v>
                </c:pt>
                <c:pt idx="8452" formatCode="General">
                  <c:v>0.97406733000000001</c:v>
                </c:pt>
                <c:pt idx="8453" formatCode="General">
                  <c:v>0.97406750900000005</c:v>
                </c:pt>
                <c:pt idx="8454" formatCode="General">
                  <c:v>0.97406768799999999</c:v>
                </c:pt>
                <c:pt idx="8455" formatCode="General">
                  <c:v>0.97406786700000003</c:v>
                </c:pt>
                <c:pt idx="8456" formatCode="General">
                  <c:v>0.97406804599999997</c:v>
                </c:pt>
                <c:pt idx="8457" formatCode="General">
                  <c:v>0.97406822400000004</c:v>
                </c:pt>
                <c:pt idx="8458" formatCode="General">
                  <c:v>0.97406834399999997</c:v>
                </c:pt>
                <c:pt idx="8459" formatCode="General">
                  <c:v>0.97406852200000005</c:v>
                </c:pt>
                <c:pt idx="8460" formatCode="General">
                  <c:v>0.97406870099999998</c:v>
                </c:pt>
                <c:pt idx="8461" formatCode="General">
                  <c:v>0.97406888000000003</c:v>
                </c:pt>
                <c:pt idx="8462" formatCode="General">
                  <c:v>0.97406905899999996</c:v>
                </c:pt>
                <c:pt idx="8463" formatCode="General">
                  <c:v>0.974069238</c:v>
                </c:pt>
                <c:pt idx="8464" formatCode="General">
                  <c:v>0.97406941700000005</c:v>
                </c:pt>
                <c:pt idx="8465" formatCode="General">
                  <c:v>0.97406959500000001</c:v>
                </c:pt>
                <c:pt idx="8466" formatCode="General">
                  <c:v>0.97406977400000005</c:v>
                </c:pt>
                <c:pt idx="8467" formatCode="General">
                  <c:v>0.97406995299999999</c:v>
                </c:pt>
                <c:pt idx="8468" formatCode="General">
                  <c:v>0.97407013200000003</c:v>
                </c:pt>
                <c:pt idx="8469" formatCode="General">
                  <c:v>0.97407031099999997</c:v>
                </c:pt>
                <c:pt idx="8470" formatCode="General">
                  <c:v>0.97407043000000004</c:v>
                </c:pt>
                <c:pt idx="8471" formatCode="General">
                  <c:v>0.97407060899999998</c:v>
                </c:pt>
                <c:pt idx="8472" formatCode="General">
                  <c:v>0.97407078700000005</c:v>
                </c:pt>
                <c:pt idx="8473" formatCode="General">
                  <c:v>0.97407096599999998</c:v>
                </c:pt>
                <c:pt idx="8474" formatCode="General">
                  <c:v>0.97407114500000003</c:v>
                </c:pt>
                <c:pt idx="8475" formatCode="General">
                  <c:v>0.97407132399999996</c:v>
                </c:pt>
                <c:pt idx="8476" formatCode="General">
                  <c:v>0.97407150300000001</c:v>
                </c:pt>
                <c:pt idx="8477" formatCode="General">
                  <c:v>0.97407168099999997</c:v>
                </c:pt>
                <c:pt idx="8478" formatCode="General">
                  <c:v>0.97407186000000001</c:v>
                </c:pt>
                <c:pt idx="8479" formatCode="General">
                  <c:v>0.97407203899999995</c:v>
                </c:pt>
                <c:pt idx="8480" formatCode="General">
                  <c:v>0.97407221799999999</c:v>
                </c:pt>
                <c:pt idx="8481" formatCode="General">
                  <c:v>0.97407239700000003</c:v>
                </c:pt>
                <c:pt idx="8482" formatCode="General">
                  <c:v>0.974072516</c:v>
                </c:pt>
                <c:pt idx="8483" formatCode="General">
                  <c:v>0.97407269500000004</c:v>
                </c:pt>
                <c:pt idx="8484" formatCode="General">
                  <c:v>0.97407287399999998</c:v>
                </c:pt>
                <c:pt idx="8485" formatCode="General">
                  <c:v>0.97407305200000005</c:v>
                </c:pt>
                <c:pt idx="8486" formatCode="General">
                  <c:v>0.97407323099999998</c:v>
                </c:pt>
                <c:pt idx="8487" formatCode="General">
                  <c:v>0.97407341000000003</c:v>
                </c:pt>
                <c:pt idx="8488" formatCode="General">
                  <c:v>0.97407358899999996</c:v>
                </c:pt>
                <c:pt idx="8489" formatCode="General">
                  <c:v>0.97407376800000001</c:v>
                </c:pt>
                <c:pt idx="8490" formatCode="General">
                  <c:v>0.97407394599999997</c:v>
                </c:pt>
                <c:pt idx="8491" formatCode="General">
                  <c:v>0.97407412500000001</c:v>
                </c:pt>
                <c:pt idx="8492" formatCode="General">
                  <c:v>0.97407430399999995</c:v>
                </c:pt>
                <c:pt idx="8493" formatCode="General">
                  <c:v>0.97407448299999999</c:v>
                </c:pt>
                <c:pt idx="8494" formatCode="General">
                  <c:v>0.97407466200000004</c:v>
                </c:pt>
                <c:pt idx="8495" formatCode="General">
                  <c:v>0.974074781</c:v>
                </c:pt>
                <c:pt idx="8496" formatCode="General">
                  <c:v>0.97407496000000005</c:v>
                </c:pt>
                <c:pt idx="8497" formatCode="General">
                  <c:v>0.97407513899999998</c:v>
                </c:pt>
                <c:pt idx="8498" formatCode="General">
                  <c:v>0.97407531700000005</c:v>
                </c:pt>
                <c:pt idx="8499" formatCode="General">
                  <c:v>0.97407549599999999</c:v>
                </c:pt>
                <c:pt idx="8500" formatCode="General">
                  <c:v>0.97407567500000003</c:v>
                </c:pt>
                <c:pt idx="8501" formatCode="General">
                  <c:v>0.97407585399999996</c:v>
                </c:pt>
                <c:pt idx="8502" formatCode="General">
                  <c:v>0.97407603300000001</c:v>
                </c:pt>
                <c:pt idx="8503" formatCode="General">
                  <c:v>0.97407621099999997</c:v>
                </c:pt>
                <c:pt idx="8504" formatCode="General">
                  <c:v>0.97407639000000001</c:v>
                </c:pt>
                <c:pt idx="8505" formatCode="General">
                  <c:v>0.97407656899999995</c:v>
                </c:pt>
                <c:pt idx="8506" formatCode="General">
                  <c:v>0.97407674799999999</c:v>
                </c:pt>
                <c:pt idx="8507" formatCode="General">
                  <c:v>0.97407692700000004</c:v>
                </c:pt>
                <c:pt idx="8508" formatCode="General">
                  <c:v>0.97407710599999997</c:v>
                </c:pt>
                <c:pt idx="8509" formatCode="General">
                  <c:v>0.97407722500000005</c:v>
                </c:pt>
                <c:pt idx="8510" formatCode="General">
                  <c:v>0.97407740399999998</c:v>
                </c:pt>
                <c:pt idx="8511" formatCode="General">
                  <c:v>0.97407758200000005</c:v>
                </c:pt>
                <c:pt idx="8512" formatCode="General">
                  <c:v>0.97407776099999999</c:v>
                </c:pt>
                <c:pt idx="8513" formatCode="General">
                  <c:v>0.97407794000000003</c:v>
                </c:pt>
                <c:pt idx="8514" formatCode="General">
                  <c:v>0.97407811899999996</c:v>
                </c:pt>
                <c:pt idx="8515" formatCode="General">
                  <c:v>0.97407829800000001</c:v>
                </c:pt>
                <c:pt idx="8516" formatCode="General">
                  <c:v>0.97407847599999997</c:v>
                </c:pt>
                <c:pt idx="8517" formatCode="General">
                  <c:v>0.97407865500000002</c:v>
                </c:pt>
                <c:pt idx="8518" formatCode="General">
                  <c:v>0.97407883399999995</c:v>
                </c:pt>
                <c:pt idx="8519" formatCode="General">
                  <c:v>0.97407901299999999</c:v>
                </c:pt>
                <c:pt idx="8520" formatCode="General">
                  <c:v>0.97407919200000004</c:v>
                </c:pt>
                <c:pt idx="8521" formatCode="General">
                  <c:v>0.97407937</c:v>
                </c:pt>
                <c:pt idx="8522" formatCode="General">
                  <c:v>0.97407954900000004</c:v>
                </c:pt>
                <c:pt idx="8523" formatCode="General">
                  <c:v>0.97407972799999998</c:v>
                </c:pt>
                <c:pt idx="8524" formatCode="General">
                  <c:v>0.97407984700000005</c:v>
                </c:pt>
                <c:pt idx="8525" formatCode="General">
                  <c:v>0.97408002599999999</c:v>
                </c:pt>
                <c:pt idx="8526" formatCode="General">
                  <c:v>0.97408020500000003</c:v>
                </c:pt>
                <c:pt idx="8527" formatCode="General">
                  <c:v>0.97408038399999997</c:v>
                </c:pt>
                <c:pt idx="8528" formatCode="General">
                  <c:v>0.97408056300000001</c:v>
                </c:pt>
                <c:pt idx="8529" formatCode="General">
                  <c:v>0.97408074099999997</c:v>
                </c:pt>
                <c:pt idx="8530" formatCode="General">
                  <c:v>0.97408092000000002</c:v>
                </c:pt>
                <c:pt idx="8531" formatCode="General">
                  <c:v>0.97408109899999995</c:v>
                </c:pt>
                <c:pt idx="8532" formatCode="General">
                  <c:v>0.97408127799999999</c:v>
                </c:pt>
                <c:pt idx="8533" formatCode="General">
                  <c:v>0.97408145700000004</c:v>
                </c:pt>
                <c:pt idx="8534" formatCode="General">
                  <c:v>0.974081635</c:v>
                </c:pt>
                <c:pt idx="8535" formatCode="General">
                  <c:v>0.97408181400000005</c:v>
                </c:pt>
                <c:pt idx="8536" formatCode="General">
                  <c:v>0.97408199299999998</c:v>
                </c:pt>
                <c:pt idx="8537" formatCode="General">
                  <c:v>0.97408217200000002</c:v>
                </c:pt>
                <c:pt idx="8538" formatCode="General">
                  <c:v>0.97408235099999996</c:v>
                </c:pt>
                <c:pt idx="8539" formatCode="General">
                  <c:v>0.97408247000000003</c:v>
                </c:pt>
                <c:pt idx="8540" formatCode="General">
                  <c:v>0.97408264899999997</c:v>
                </c:pt>
                <c:pt idx="8541" formatCode="General">
                  <c:v>0.97408282800000001</c:v>
                </c:pt>
                <c:pt idx="8542" formatCode="General">
                  <c:v>0.97408300599999997</c:v>
                </c:pt>
                <c:pt idx="8543" formatCode="General">
                  <c:v>0.97408318500000002</c:v>
                </c:pt>
                <c:pt idx="8544" formatCode="General">
                  <c:v>0.97408336399999995</c:v>
                </c:pt>
                <c:pt idx="8545" formatCode="General">
                  <c:v>0.974083543</c:v>
                </c:pt>
                <c:pt idx="8546" formatCode="General">
                  <c:v>0.97408372200000004</c:v>
                </c:pt>
                <c:pt idx="8547" formatCode="General">
                  <c:v>0.9740839</c:v>
                </c:pt>
                <c:pt idx="8548" formatCode="General">
                  <c:v>0.97408407900000005</c:v>
                </c:pt>
                <c:pt idx="8549" formatCode="General">
                  <c:v>0.97408425799999998</c:v>
                </c:pt>
                <c:pt idx="8550" formatCode="General">
                  <c:v>0.97408443700000003</c:v>
                </c:pt>
                <c:pt idx="8551" formatCode="General">
                  <c:v>0.97408461599999996</c:v>
                </c:pt>
                <c:pt idx="8552" formatCode="General">
                  <c:v>0.974084795</c:v>
                </c:pt>
                <c:pt idx="8553" formatCode="General">
                  <c:v>0.97408497299999997</c:v>
                </c:pt>
                <c:pt idx="8554" formatCode="General">
                  <c:v>0.97408509300000001</c:v>
                </c:pt>
                <c:pt idx="8555" formatCode="General">
                  <c:v>0.97408527099999997</c:v>
                </c:pt>
                <c:pt idx="8556" formatCode="General">
                  <c:v>0.97408545000000002</c:v>
                </c:pt>
                <c:pt idx="8557" formatCode="General">
                  <c:v>0.97408562899999995</c:v>
                </c:pt>
                <c:pt idx="8558" formatCode="General">
                  <c:v>0.974085808</c:v>
                </c:pt>
                <c:pt idx="8559" formatCode="General">
                  <c:v>0.97408598700000004</c:v>
                </c:pt>
                <c:pt idx="8560" formatCode="General">
                  <c:v>0.974086165</c:v>
                </c:pt>
                <c:pt idx="8561" formatCode="General">
                  <c:v>0.97408634400000005</c:v>
                </c:pt>
                <c:pt idx="8562" formatCode="General">
                  <c:v>0.97408652299999998</c:v>
                </c:pt>
                <c:pt idx="8563" formatCode="General">
                  <c:v>0.97408670200000003</c:v>
                </c:pt>
                <c:pt idx="8564" formatCode="General">
                  <c:v>0.97408688099999996</c:v>
                </c:pt>
                <c:pt idx="8565" formatCode="General">
                  <c:v>0.97408705900000003</c:v>
                </c:pt>
                <c:pt idx="8566" formatCode="General">
                  <c:v>0.97408723799999997</c:v>
                </c:pt>
                <c:pt idx="8567" formatCode="General">
                  <c:v>0.97408741700000001</c:v>
                </c:pt>
                <c:pt idx="8568" formatCode="General">
                  <c:v>0.97408759599999994</c:v>
                </c:pt>
                <c:pt idx="8569" formatCode="General">
                  <c:v>0.97408777499999999</c:v>
                </c:pt>
                <c:pt idx="8570" formatCode="General">
                  <c:v>0.97408789399999995</c:v>
                </c:pt>
                <c:pt idx="8571" formatCode="General">
                  <c:v>0.974088073</c:v>
                </c:pt>
                <c:pt idx="8572" formatCode="General">
                  <c:v>0.97408825200000004</c:v>
                </c:pt>
                <c:pt idx="8573" formatCode="General">
                  <c:v>0.97408843000000001</c:v>
                </c:pt>
                <c:pt idx="8574" formatCode="General">
                  <c:v>0.97408860900000005</c:v>
                </c:pt>
                <c:pt idx="8575" formatCode="General">
                  <c:v>0.97408878799999998</c:v>
                </c:pt>
                <c:pt idx="8576" formatCode="General">
                  <c:v>0.97408896700000003</c:v>
                </c:pt>
                <c:pt idx="8577" formatCode="General">
                  <c:v>0.97408914599999996</c:v>
                </c:pt>
                <c:pt idx="8578" formatCode="General">
                  <c:v>0.97408932400000003</c:v>
                </c:pt>
                <c:pt idx="8579" formatCode="General">
                  <c:v>0.97408950299999997</c:v>
                </c:pt>
                <c:pt idx="8580" formatCode="General">
                  <c:v>0.97408968200000001</c:v>
                </c:pt>
                <c:pt idx="8581" formatCode="General">
                  <c:v>0.97408986099999995</c:v>
                </c:pt>
                <c:pt idx="8582" formatCode="General">
                  <c:v>0.97409003999999999</c:v>
                </c:pt>
                <c:pt idx="8583" formatCode="General">
                  <c:v>0.97409021900000003</c:v>
                </c:pt>
                <c:pt idx="8584" formatCode="General">
                  <c:v>0.974090397</c:v>
                </c:pt>
                <c:pt idx="8585" formatCode="General">
                  <c:v>0.97409057600000004</c:v>
                </c:pt>
                <c:pt idx="8586" formatCode="General">
                  <c:v>0.97409075499999997</c:v>
                </c:pt>
                <c:pt idx="8587" formatCode="General">
                  <c:v>0.97409087400000005</c:v>
                </c:pt>
                <c:pt idx="8588" formatCode="General">
                  <c:v>0.97409105299999998</c:v>
                </c:pt>
                <c:pt idx="8589" formatCode="General">
                  <c:v>0.97409123200000003</c:v>
                </c:pt>
                <c:pt idx="8590" formatCode="General">
                  <c:v>0.97409141099999996</c:v>
                </c:pt>
                <c:pt idx="8591" formatCode="General">
                  <c:v>0.97409158900000004</c:v>
                </c:pt>
                <c:pt idx="8592" formatCode="General">
                  <c:v>0.97409176799999997</c:v>
                </c:pt>
                <c:pt idx="8593" formatCode="General">
                  <c:v>0.97409194700000001</c:v>
                </c:pt>
                <c:pt idx="8594" formatCode="General">
                  <c:v>0.97409212599999995</c:v>
                </c:pt>
                <c:pt idx="8595" formatCode="General">
                  <c:v>0.97409230499999999</c:v>
                </c:pt>
                <c:pt idx="8596" formatCode="General">
                  <c:v>0.97409248400000004</c:v>
                </c:pt>
                <c:pt idx="8597" formatCode="General">
                  <c:v>0.974092662</c:v>
                </c:pt>
                <c:pt idx="8598" formatCode="General">
                  <c:v>0.97409284100000004</c:v>
                </c:pt>
                <c:pt idx="8599" formatCode="General">
                  <c:v>0.97409301999999998</c:v>
                </c:pt>
                <c:pt idx="8600" formatCode="General">
                  <c:v>0.97409319900000002</c:v>
                </c:pt>
                <c:pt idx="8601" formatCode="General">
                  <c:v>0.97409337799999995</c:v>
                </c:pt>
                <c:pt idx="8602" formatCode="General">
                  <c:v>0.97409349700000003</c:v>
                </c:pt>
                <c:pt idx="8603" formatCode="General">
                  <c:v>0.97409367599999996</c:v>
                </c:pt>
                <c:pt idx="8604" formatCode="General">
                  <c:v>0.97409385400000004</c:v>
                </c:pt>
                <c:pt idx="8605" formatCode="General">
                  <c:v>0.97409403299999997</c:v>
                </c:pt>
                <c:pt idx="8606" formatCode="General">
                  <c:v>0.97409421200000001</c:v>
                </c:pt>
                <c:pt idx="8607" formatCode="General">
                  <c:v>0.97409439099999995</c:v>
                </c:pt>
                <c:pt idx="8608" formatCode="General">
                  <c:v>0.97409456999999999</c:v>
                </c:pt>
                <c:pt idx="8609" formatCode="General">
                  <c:v>0.97409474799999995</c:v>
                </c:pt>
                <c:pt idx="8610" formatCode="General">
                  <c:v>0.974094927</c:v>
                </c:pt>
                <c:pt idx="8611" formatCode="General">
                  <c:v>0.97409510600000004</c:v>
                </c:pt>
                <c:pt idx="8612" formatCode="General">
                  <c:v>0.97409528499999998</c:v>
                </c:pt>
                <c:pt idx="8613" formatCode="General">
                  <c:v>0.97409546400000002</c:v>
                </c:pt>
                <c:pt idx="8614" formatCode="General">
                  <c:v>0.97409564299999996</c:v>
                </c:pt>
                <c:pt idx="8615" formatCode="General">
                  <c:v>0.97409582100000003</c:v>
                </c:pt>
                <c:pt idx="8616" formatCode="General">
                  <c:v>0.97409599999999996</c:v>
                </c:pt>
                <c:pt idx="8617" formatCode="General">
                  <c:v>0.97409617900000001</c:v>
                </c:pt>
                <c:pt idx="8618" formatCode="General">
                  <c:v>0.97409629799999997</c:v>
                </c:pt>
                <c:pt idx="8619" formatCode="General">
                  <c:v>0.97409647700000002</c:v>
                </c:pt>
                <c:pt idx="8620" formatCode="General">
                  <c:v>0.97409665599999995</c:v>
                </c:pt>
                <c:pt idx="8621" formatCode="General">
                  <c:v>0.97409683499999999</c:v>
                </c:pt>
                <c:pt idx="8622" formatCode="General">
                  <c:v>0.97409701299999996</c:v>
                </c:pt>
                <c:pt idx="8623" formatCode="General">
                  <c:v>0.974097192</c:v>
                </c:pt>
                <c:pt idx="8624" formatCode="General">
                  <c:v>0.97409737100000005</c:v>
                </c:pt>
                <c:pt idx="8625" formatCode="General">
                  <c:v>0.97409754999999998</c:v>
                </c:pt>
                <c:pt idx="8626" formatCode="General">
                  <c:v>0.97409772900000002</c:v>
                </c:pt>
                <c:pt idx="8627" formatCode="General">
                  <c:v>0.97409790799999996</c:v>
                </c:pt>
                <c:pt idx="8628" formatCode="General">
                  <c:v>0.97409808600000003</c:v>
                </c:pt>
                <c:pt idx="8629" formatCode="General">
                  <c:v>0.97409826499999996</c:v>
                </c:pt>
                <c:pt idx="8630" formatCode="General">
                  <c:v>0.97409844400000001</c:v>
                </c:pt>
                <c:pt idx="8631" formatCode="General">
                  <c:v>0.97409862300000005</c:v>
                </c:pt>
                <c:pt idx="8632" formatCode="General">
                  <c:v>0.97409874200000002</c:v>
                </c:pt>
                <c:pt idx="8633" formatCode="General">
                  <c:v>0.97409892099999995</c:v>
                </c:pt>
                <c:pt idx="8634" formatCode="General">
                  <c:v>0.9740991</c:v>
                </c:pt>
                <c:pt idx="8635" formatCode="General">
                  <c:v>0.97409927799999996</c:v>
                </c:pt>
                <c:pt idx="8636" formatCode="General">
                  <c:v>0.974099457</c:v>
                </c:pt>
                <c:pt idx="8637" formatCode="General">
                  <c:v>0.97409963600000005</c:v>
                </c:pt>
                <c:pt idx="8638" formatCode="General">
                  <c:v>0.97409981499999998</c:v>
                </c:pt>
                <c:pt idx="8639" formatCode="General">
                  <c:v>0.97409999400000002</c:v>
                </c:pt>
                <c:pt idx="8640" formatCode="General">
                  <c:v>0.97410017299999996</c:v>
                </c:pt>
                <c:pt idx="8641" formatCode="General">
                  <c:v>0.97410035100000003</c:v>
                </c:pt>
                <c:pt idx="8642" formatCode="General">
                  <c:v>0.97410052999999996</c:v>
                </c:pt>
                <c:pt idx="8643" formatCode="General">
                  <c:v>0.97410070900000001</c:v>
                </c:pt>
                <c:pt idx="8644" formatCode="General">
                  <c:v>0.97410088800000005</c:v>
                </c:pt>
                <c:pt idx="8645" formatCode="General">
                  <c:v>0.97410106699999999</c:v>
                </c:pt>
                <c:pt idx="8646" formatCode="General">
                  <c:v>0.97410118599999995</c:v>
                </c:pt>
                <c:pt idx="8647" formatCode="General">
                  <c:v>0.974101365</c:v>
                </c:pt>
                <c:pt idx="8648" formatCode="General">
                  <c:v>0.97410154299999996</c:v>
                </c:pt>
                <c:pt idx="8649" formatCode="General">
                  <c:v>0.974101722</c:v>
                </c:pt>
                <c:pt idx="8650" formatCode="General">
                  <c:v>0.97410190100000005</c:v>
                </c:pt>
                <c:pt idx="8651" formatCode="General">
                  <c:v>0.97410207999999998</c:v>
                </c:pt>
                <c:pt idx="8652" formatCode="General">
                  <c:v>0.97410225900000003</c:v>
                </c:pt>
                <c:pt idx="8653" formatCode="General">
                  <c:v>0.97410243699999999</c:v>
                </c:pt>
                <c:pt idx="8654" formatCode="General">
                  <c:v>0.97410261600000003</c:v>
                </c:pt>
                <c:pt idx="8655" formatCode="General">
                  <c:v>0.97410279499999997</c:v>
                </c:pt>
                <c:pt idx="8656" formatCode="General">
                  <c:v>0.97410297400000001</c:v>
                </c:pt>
                <c:pt idx="8657" formatCode="General">
                  <c:v>0.97410315300000005</c:v>
                </c:pt>
                <c:pt idx="8658" formatCode="General">
                  <c:v>0.97410333199999999</c:v>
                </c:pt>
                <c:pt idx="8659" formatCode="General">
                  <c:v>0.97410345099999995</c:v>
                </c:pt>
                <c:pt idx="8660" formatCode="General">
                  <c:v>0.97410363</c:v>
                </c:pt>
                <c:pt idx="8661" formatCode="General">
                  <c:v>0.97410380799999996</c:v>
                </c:pt>
                <c:pt idx="8662" formatCode="General">
                  <c:v>0.974103987</c:v>
                </c:pt>
                <c:pt idx="8663" formatCode="General">
                  <c:v>0.97410416600000005</c:v>
                </c:pt>
                <c:pt idx="8664" formatCode="General">
                  <c:v>0.97410434499999998</c:v>
                </c:pt>
                <c:pt idx="8665" formatCode="General">
                  <c:v>0.97410452400000003</c:v>
                </c:pt>
                <c:pt idx="8666" formatCode="General">
                  <c:v>0.97410470199999999</c:v>
                </c:pt>
                <c:pt idx="8667" formatCode="General">
                  <c:v>0.97410488100000003</c:v>
                </c:pt>
                <c:pt idx="8668" formatCode="General">
                  <c:v>0.97410505999999997</c:v>
                </c:pt>
                <c:pt idx="8669" formatCode="General">
                  <c:v>0.97410523900000001</c:v>
                </c:pt>
                <c:pt idx="8670" formatCode="General">
                  <c:v>0.97410535799999998</c:v>
                </c:pt>
                <c:pt idx="8671" formatCode="General">
                  <c:v>0.97410553700000002</c:v>
                </c:pt>
                <c:pt idx="8672" formatCode="General">
                  <c:v>0.97410571599999995</c:v>
                </c:pt>
                <c:pt idx="8673" formatCode="General">
                  <c:v>0.974105895</c:v>
                </c:pt>
                <c:pt idx="8674" formatCode="General">
                  <c:v>0.97410607299999996</c:v>
                </c:pt>
                <c:pt idx="8675" formatCode="General">
                  <c:v>0.97410625200000001</c:v>
                </c:pt>
                <c:pt idx="8676" formatCode="General">
                  <c:v>0.97410643100000005</c:v>
                </c:pt>
                <c:pt idx="8677" formatCode="General">
                  <c:v>0.97410660999999998</c:v>
                </c:pt>
                <c:pt idx="8678" formatCode="General">
                  <c:v>0.97410678900000003</c:v>
                </c:pt>
                <c:pt idx="8679" formatCode="General">
                  <c:v>0.97410696699999999</c:v>
                </c:pt>
                <c:pt idx="8680" formatCode="General">
                  <c:v>0.97410714600000003</c:v>
                </c:pt>
                <c:pt idx="8681" formatCode="General">
                  <c:v>0.974107265</c:v>
                </c:pt>
                <c:pt idx="8682" formatCode="General">
                  <c:v>0.97410744400000004</c:v>
                </c:pt>
                <c:pt idx="8683" formatCode="General">
                  <c:v>0.97410762299999998</c:v>
                </c:pt>
                <c:pt idx="8684" formatCode="General">
                  <c:v>0.97410780200000002</c:v>
                </c:pt>
                <c:pt idx="8685" formatCode="General">
                  <c:v>0.97410798099999996</c:v>
                </c:pt>
                <c:pt idx="8686" formatCode="General">
                  <c:v>0.97410816</c:v>
                </c:pt>
                <c:pt idx="8687" formatCode="General">
                  <c:v>0.97410833799999996</c:v>
                </c:pt>
                <c:pt idx="8688" formatCode="General">
                  <c:v>0.97410851700000001</c:v>
                </c:pt>
                <c:pt idx="8689" formatCode="General">
                  <c:v>0.97410869600000005</c:v>
                </c:pt>
                <c:pt idx="8690" formatCode="General">
                  <c:v>0.97410887499999999</c:v>
                </c:pt>
                <c:pt idx="8691" formatCode="General">
                  <c:v>0.97410899399999995</c:v>
                </c:pt>
                <c:pt idx="8692" formatCode="General">
                  <c:v>0.97410917299999999</c:v>
                </c:pt>
                <c:pt idx="8693" formatCode="General">
                  <c:v>0.97410935200000004</c:v>
                </c:pt>
                <c:pt idx="8694" formatCode="General">
                  <c:v>0.97410953</c:v>
                </c:pt>
                <c:pt idx="8695" formatCode="General">
                  <c:v>0.97410970900000005</c:v>
                </c:pt>
                <c:pt idx="8696" formatCode="General">
                  <c:v>0.97410988799999998</c:v>
                </c:pt>
                <c:pt idx="8697" formatCode="General">
                  <c:v>0.97411006700000002</c:v>
                </c:pt>
                <c:pt idx="8698" formatCode="General">
                  <c:v>0.97411024599999996</c:v>
                </c:pt>
                <c:pt idx="8699" formatCode="General">
                  <c:v>0.974110425</c:v>
                </c:pt>
                <c:pt idx="8700" formatCode="General">
                  <c:v>0.97411060299999996</c:v>
                </c:pt>
                <c:pt idx="8701" formatCode="General">
                  <c:v>0.97411072300000001</c:v>
                </c:pt>
                <c:pt idx="8702" formatCode="General">
                  <c:v>0.97411090099999997</c:v>
                </c:pt>
                <c:pt idx="8703" formatCode="General">
                  <c:v>0.97411108000000002</c:v>
                </c:pt>
                <c:pt idx="8704" formatCode="General">
                  <c:v>0.97411125899999995</c:v>
                </c:pt>
                <c:pt idx="8705" formatCode="General">
                  <c:v>0.974111438</c:v>
                </c:pt>
                <c:pt idx="8706" formatCode="General">
                  <c:v>0.97411161700000004</c:v>
                </c:pt>
                <c:pt idx="8707" formatCode="General">
                  <c:v>0.974111795</c:v>
                </c:pt>
                <c:pt idx="8708" formatCode="General">
                  <c:v>0.97411197400000005</c:v>
                </c:pt>
                <c:pt idx="8709" formatCode="General">
                  <c:v>0.97411215299999998</c:v>
                </c:pt>
                <c:pt idx="8710" formatCode="General">
                  <c:v>0.97411227199999995</c:v>
                </c:pt>
                <c:pt idx="8711" formatCode="General">
                  <c:v>0.97411245099999999</c:v>
                </c:pt>
                <c:pt idx="8712" formatCode="General">
                  <c:v>0.97411263000000003</c:v>
                </c:pt>
                <c:pt idx="8713" formatCode="General">
                  <c:v>0.97411280899999997</c:v>
                </c:pt>
                <c:pt idx="8714" formatCode="General">
                  <c:v>0.97411298800000001</c:v>
                </c:pt>
                <c:pt idx="8715" formatCode="General">
                  <c:v>0.97411316599999997</c:v>
                </c:pt>
                <c:pt idx="8716" formatCode="General">
                  <c:v>0.97411334500000002</c:v>
                </c:pt>
                <c:pt idx="8717" formatCode="General">
                  <c:v>0.97411352399999995</c:v>
                </c:pt>
                <c:pt idx="8718" formatCode="General">
                  <c:v>0.97411364300000003</c:v>
                </c:pt>
                <c:pt idx="8719" formatCode="General">
                  <c:v>0.97411382199999996</c:v>
                </c:pt>
                <c:pt idx="8720" formatCode="General">
                  <c:v>0.97411400100000001</c:v>
                </c:pt>
                <c:pt idx="8721" formatCode="General">
                  <c:v>0.97411418000000005</c:v>
                </c:pt>
                <c:pt idx="8722" formatCode="General">
                  <c:v>0.97411435800000001</c:v>
                </c:pt>
                <c:pt idx="8723" formatCode="General">
                  <c:v>0.97411453699999995</c:v>
                </c:pt>
                <c:pt idx="8724" formatCode="General">
                  <c:v>0.97411471599999999</c:v>
                </c:pt>
                <c:pt idx="8725" formatCode="General">
                  <c:v>0.97411489500000004</c:v>
                </c:pt>
                <c:pt idx="8726" formatCode="General">
                  <c:v>0.974115014</c:v>
                </c:pt>
                <c:pt idx="8727" formatCode="General">
                  <c:v>0.97411519300000005</c:v>
                </c:pt>
                <c:pt idx="8728" formatCode="General">
                  <c:v>0.97411537199999998</c:v>
                </c:pt>
                <c:pt idx="8729" formatCode="General">
                  <c:v>0.97411555100000002</c:v>
                </c:pt>
                <c:pt idx="8730" formatCode="General">
                  <c:v>0.97411572899999999</c:v>
                </c:pt>
                <c:pt idx="8731" formatCode="General">
                  <c:v>0.97411590800000003</c:v>
                </c:pt>
                <c:pt idx="8732" formatCode="General">
                  <c:v>0.97411608699999996</c:v>
                </c:pt>
                <c:pt idx="8733" formatCode="General">
                  <c:v>0.97411620600000004</c:v>
                </c:pt>
                <c:pt idx="8734" formatCode="General">
                  <c:v>0.97411638499999997</c:v>
                </c:pt>
                <c:pt idx="8735" formatCode="General">
                  <c:v>0.97411656400000002</c:v>
                </c:pt>
                <c:pt idx="8736" formatCode="General">
                  <c:v>0.97411674299999995</c:v>
                </c:pt>
                <c:pt idx="8737" formatCode="General">
                  <c:v>0.97411692100000002</c:v>
                </c:pt>
                <c:pt idx="8738" formatCode="General">
                  <c:v>0.97411709999999996</c:v>
                </c:pt>
                <c:pt idx="8739" formatCode="General">
                  <c:v>0.974117279</c:v>
                </c:pt>
                <c:pt idx="8740" formatCode="General">
                  <c:v>0.97411739799999997</c:v>
                </c:pt>
                <c:pt idx="8741" formatCode="General">
                  <c:v>0.97411757700000001</c:v>
                </c:pt>
                <c:pt idx="8742" formatCode="General">
                  <c:v>0.97411775599999995</c:v>
                </c:pt>
                <c:pt idx="8743" formatCode="General">
                  <c:v>0.97411793499999999</c:v>
                </c:pt>
                <c:pt idx="8744" formatCode="General">
                  <c:v>0.97411811400000003</c:v>
                </c:pt>
                <c:pt idx="8745" formatCode="General">
                  <c:v>0.974118292</c:v>
                </c:pt>
                <c:pt idx="8746" formatCode="General">
                  <c:v>0.97411847100000004</c:v>
                </c:pt>
                <c:pt idx="8747" formatCode="General">
                  <c:v>0.97411859000000001</c:v>
                </c:pt>
                <c:pt idx="8748" formatCode="General">
                  <c:v>0.97411876900000005</c:v>
                </c:pt>
                <c:pt idx="8749" formatCode="General">
                  <c:v>0.97411894799999998</c:v>
                </c:pt>
                <c:pt idx="8750" formatCode="General">
                  <c:v>0.97411912700000003</c:v>
                </c:pt>
                <c:pt idx="8751" formatCode="General">
                  <c:v>0.97411930599999996</c:v>
                </c:pt>
                <c:pt idx="8752" formatCode="General">
                  <c:v>0.97411948400000004</c:v>
                </c:pt>
                <c:pt idx="8753" formatCode="General">
                  <c:v>0.97411960399999997</c:v>
                </c:pt>
                <c:pt idx="8754" formatCode="General">
                  <c:v>0.97411978200000005</c:v>
                </c:pt>
                <c:pt idx="8755" formatCode="General">
                  <c:v>0.97411996099999998</c:v>
                </c:pt>
                <c:pt idx="8756" formatCode="General">
                  <c:v>0.97412014000000002</c:v>
                </c:pt>
                <c:pt idx="8757" formatCode="General">
                  <c:v>0.97412031899999996</c:v>
                </c:pt>
                <c:pt idx="8758" formatCode="General">
                  <c:v>0.974120498</c:v>
                </c:pt>
                <c:pt idx="8759" formatCode="General">
                  <c:v>0.97412067700000005</c:v>
                </c:pt>
                <c:pt idx="8760" formatCode="General">
                  <c:v>0.97412079600000001</c:v>
                </c:pt>
                <c:pt idx="8761" formatCode="General">
                  <c:v>0.97412097499999994</c:v>
                </c:pt>
                <c:pt idx="8762" formatCode="General">
                  <c:v>0.97412115300000002</c:v>
                </c:pt>
                <c:pt idx="8763" formatCode="General">
                  <c:v>0.97412133199999995</c:v>
                </c:pt>
                <c:pt idx="8764" formatCode="General">
                  <c:v>0.974121511</c:v>
                </c:pt>
                <c:pt idx="8765" formatCode="General">
                  <c:v>0.97412169000000004</c:v>
                </c:pt>
                <c:pt idx="8766" formatCode="General">
                  <c:v>0.97412180900000001</c:v>
                </c:pt>
                <c:pt idx="8767" formatCode="General">
                  <c:v>0.97412198800000005</c:v>
                </c:pt>
                <c:pt idx="8768" formatCode="General">
                  <c:v>0.97412216699999998</c:v>
                </c:pt>
                <c:pt idx="8769" formatCode="General">
                  <c:v>0.97412234499999995</c:v>
                </c:pt>
                <c:pt idx="8770" formatCode="General">
                  <c:v>0.97412252399999999</c:v>
                </c:pt>
                <c:pt idx="8771" formatCode="General">
                  <c:v>0.97412264299999995</c:v>
                </c:pt>
                <c:pt idx="8772" formatCode="General">
                  <c:v>0.974122822</c:v>
                </c:pt>
                <c:pt idx="8773" formatCode="General">
                  <c:v>0.97412300100000004</c:v>
                </c:pt>
                <c:pt idx="8774" formatCode="General">
                  <c:v>0.97412317999999998</c:v>
                </c:pt>
                <c:pt idx="8775" formatCode="General">
                  <c:v>0.97412335900000002</c:v>
                </c:pt>
                <c:pt idx="8776" formatCode="General">
                  <c:v>0.97412353799999996</c:v>
                </c:pt>
                <c:pt idx="8777" formatCode="General">
                  <c:v>0.97412365700000003</c:v>
                </c:pt>
                <c:pt idx="8778" formatCode="General">
                  <c:v>0.97412383599999997</c:v>
                </c:pt>
                <c:pt idx="8779" formatCode="General">
                  <c:v>0.97412401400000004</c:v>
                </c:pt>
                <c:pt idx="8780" formatCode="General">
                  <c:v>0.97412419299999997</c:v>
                </c:pt>
                <c:pt idx="8781" formatCode="General">
                  <c:v>0.97412437200000002</c:v>
                </c:pt>
                <c:pt idx="8782" formatCode="General">
                  <c:v>0.97412449099999998</c:v>
                </c:pt>
                <c:pt idx="8783" formatCode="General">
                  <c:v>0.97412467000000003</c:v>
                </c:pt>
                <c:pt idx="8784" formatCode="General">
                  <c:v>0.97412484899999996</c:v>
                </c:pt>
                <c:pt idx="8785" formatCode="General">
                  <c:v>0.974125028</c:v>
                </c:pt>
                <c:pt idx="8786" formatCode="General">
                  <c:v>0.97412520599999997</c:v>
                </c:pt>
                <c:pt idx="8787" formatCode="General">
                  <c:v>0.97412532600000001</c:v>
                </c:pt>
                <c:pt idx="8788" formatCode="General">
                  <c:v>0.97412550399999998</c:v>
                </c:pt>
                <c:pt idx="8789" formatCode="General">
                  <c:v>0.97412568300000002</c:v>
                </c:pt>
                <c:pt idx="8790" formatCode="General">
                  <c:v>0.97412586199999995</c:v>
                </c:pt>
                <c:pt idx="8791" formatCode="General">
                  <c:v>0.974126041</c:v>
                </c:pt>
                <c:pt idx="8792" formatCode="General">
                  <c:v>0.97412615999999996</c:v>
                </c:pt>
                <c:pt idx="8793" formatCode="General">
                  <c:v>0.97412633900000001</c:v>
                </c:pt>
                <c:pt idx="8794" formatCode="General">
                  <c:v>0.97412651800000005</c:v>
                </c:pt>
                <c:pt idx="8795" formatCode="General">
                  <c:v>0.97412669699999999</c:v>
                </c:pt>
                <c:pt idx="8796" formatCode="General">
                  <c:v>0.97412687499999995</c:v>
                </c:pt>
                <c:pt idx="8797" formatCode="General">
                  <c:v>0.974126995</c:v>
                </c:pt>
                <c:pt idx="8798" formatCode="General">
                  <c:v>0.97412717299999996</c:v>
                </c:pt>
                <c:pt idx="8799" formatCode="General">
                  <c:v>0.974127352</c:v>
                </c:pt>
                <c:pt idx="8800" formatCode="General">
                  <c:v>0.97412753100000005</c:v>
                </c:pt>
                <c:pt idx="8801" formatCode="General">
                  <c:v>0.97412765000000001</c:v>
                </c:pt>
                <c:pt idx="8802" formatCode="General">
                  <c:v>0.97412782899999995</c:v>
                </c:pt>
                <c:pt idx="8803" formatCode="General">
                  <c:v>0.97412800799999999</c:v>
                </c:pt>
                <c:pt idx="8804" formatCode="General">
                  <c:v>0.97412818700000003</c:v>
                </c:pt>
                <c:pt idx="8805" formatCode="General">
                  <c:v>0.97412836599999997</c:v>
                </c:pt>
                <c:pt idx="8806" formatCode="General">
                  <c:v>0.97412848500000004</c:v>
                </c:pt>
                <c:pt idx="8807" formatCode="General">
                  <c:v>0.97412866399999998</c:v>
                </c:pt>
                <c:pt idx="8808" formatCode="General">
                  <c:v>0.97412884200000005</c:v>
                </c:pt>
                <c:pt idx="8809" formatCode="General">
                  <c:v>0.97412902099999998</c:v>
                </c:pt>
                <c:pt idx="8810" formatCode="General">
                  <c:v>0.97412913999999995</c:v>
                </c:pt>
                <c:pt idx="8811" formatCode="General">
                  <c:v>0.97412931899999999</c:v>
                </c:pt>
                <c:pt idx="8812" formatCode="General">
                  <c:v>0.97412949800000004</c:v>
                </c:pt>
                <c:pt idx="8813" formatCode="General">
                  <c:v>0.97412967699999997</c:v>
                </c:pt>
                <c:pt idx="8814" formatCode="General">
                  <c:v>0.97412985600000002</c:v>
                </c:pt>
                <c:pt idx="8815" formatCode="General">
                  <c:v>0.97412997499999998</c:v>
                </c:pt>
                <c:pt idx="8816" formatCode="General">
                  <c:v>0.97413015400000003</c:v>
                </c:pt>
                <c:pt idx="8817" formatCode="General">
                  <c:v>0.97413033199999999</c:v>
                </c:pt>
                <c:pt idx="8818" formatCode="General">
                  <c:v>0.97413051100000003</c:v>
                </c:pt>
                <c:pt idx="8819" formatCode="General">
                  <c:v>0.97413063</c:v>
                </c:pt>
                <c:pt idx="8820" formatCode="General">
                  <c:v>0.97413080900000004</c:v>
                </c:pt>
                <c:pt idx="8821" formatCode="General">
                  <c:v>0.97413098799999998</c:v>
                </c:pt>
                <c:pt idx="8822" formatCode="General">
                  <c:v>0.97413116700000002</c:v>
                </c:pt>
                <c:pt idx="8823" formatCode="General">
                  <c:v>0.97413128599999999</c:v>
                </c:pt>
                <c:pt idx="8824" formatCode="General">
                  <c:v>0.97413146500000003</c:v>
                </c:pt>
                <c:pt idx="8825" formatCode="General">
                  <c:v>0.97413164399999996</c:v>
                </c:pt>
                <c:pt idx="8826" formatCode="General">
                  <c:v>0.97413182300000001</c:v>
                </c:pt>
                <c:pt idx="8827" formatCode="General">
                  <c:v>0.97413194199999997</c:v>
                </c:pt>
                <c:pt idx="8828" formatCode="General">
                  <c:v>0.97413212100000002</c:v>
                </c:pt>
                <c:pt idx="8829" formatCode="General">
                  <c:v>0.97413229899999998</c:v>
                </c:pt>
                <c:pt idx="8830" formatCode="General">
                  <c:v>0.97413247800000002</c:v>
                </c:pt>
                <c:pt idx="8831" formatCode="General">
                  <c:v>0.97413259699999999</c:v>
                </c:pt>
                <c:pt idx="8832" formatCode="General">
                  <c:v>0.97413277600000003</c:v>
                </c:pt>
                <c:pt idx="8833" formatCode="General">
                  <c:v>0.97413295499999997</c:v>
                </c:pt>
                <c:pt idx="8834" formatCode="General">
                  <c:v>0.97413313400000001</c:v>
                </c:pt>
                <c:pt idx="8835" formatCode="General">
                  <c:v>0.97413325299999998</c:v>
                </c:pt>
                <c:pt idx="8836" formatCode="General">
                  <c:v>0.97413343200000002</c:v>
                </c:pt>
                <c:pt idx="8837" formatCode="General">
                  <c:v>0.97413361099999995</c:v>
                </c:pt>
                <c:pt idx="8838" formatCode="General">
                  <c:v>0.97413379</c:v>
                </c:pt>
                <c:pt idx="8839" formatCode="General">
                  <c:v>0.97413390899999996</c:v>
                </c:pt>
                <c:pt idx="8840" formatCode="General">
                  <c:v>0.97413408800000001</c:v>
                </c:pt>
                <c:pt idx="8841" formatCode="General">
                  <c:v>0.97413426599999997</c:v>
                </c:pt>
                <c:pt idx="8842" formatCode="General">
                  <c:v>0.97413438600000002</c:v>
                </c:pt>
                <c:pt idx="8843" formatCode="General">
                  <c:v>0.97413456399999998</c:v>
                </c:pt>
                <c:pt idx="8844" formatCode="General">
                  <c:v>0.97413474300000003</c:v>
                </c:pt>
                <c:pt idx="8845" formatCode="General">
                  <c:v>0.97413492199999996</c:v>
                </c:pt>
                <c:pt idx="8846" formatCode="General">
                  <c:v>0.97413504100000003</c:v>
                </c:pt>
                <c:pt idx="8847" formatCode="General">
                  <c:v>0.97413521999999997</c:v>
                </c:pt>
                <c:pt idx="8848" formatCode="General">
                  <c:v>0.97413539900000001</c:v>
                </c:pt>
                <c:pt idx="8849" formatCode="General">
                  <c:v>0.97413551799999998</c:v>
                </c:pt>
                <c:pt idx="8850" formatCode="General">
                  <c:v>0.97413569700000002</c:v>
                </c:pt>
                <c:pt idx="8851" formatCode="General">
                  <c:v>0.97413587599999996</c:v>
                </c:pt>
                <c:pt idx="8852" formatCode="General">
                  <c:v>0.974136055</c:v>
                </c:pt>
                <c:pt idx="8853" formatCode="General">
                  <c:v>0.97413617399999997</c:v>
                </c:pt>
                <c:pt idx="8854" formatCode="General">
                  <c:v>0.97413635300000001</c:v>
                </c:pt>
                <c:pt idx="8855" formatCode="General">
                  <c:v>0.97413653099999997</c:v>
                </c:pt>
                <c:pt idx="8856" formatCode="General">
                  <c:v>0.97413665100000002</c:v>
                </c:pt>
                <c:pt idx="8857" formatCode="General">
                  <c:v>0.97413682899999998</c:v>
                </c:pt>
                <c:pt idx="8858" formatCode="General">
                  <c:v>0.97413700800000003</c:v>
                </c:pt>
                <c:pt idx="8859" formatCode="General">
                  <c:v>0.97413718699999996</c:v>
                </c:pt>
                <c:pt idx="8860" formatCode="General">
                  <c:v>0.97413730600000004</c:v>
                </c:pt>
                <c:pt idx="8861" formatCode="General">
                  <c:v>0.97413748499999997</c:v>
                </c:pt>
                <c:pt idx="8862" formatCode="General">
                  <c:v>0.97413766400000001</c:v>
                </c:pt>
                <c:pt idx="8863" formatCode="General">
                  <c:v>0.97413778299999998</c:v>
                </c:pt>
                <c:pt idx="8864" formatCode="General">
                  <c:v>0.97413796200000002</c:v>
                </c:pt>
                <c:pt idx="8865" formatCode="General">
                  <c:v>0.97413814099999996</c:v>
                </c:pt>
                <c:pt idx="8866" formatCode="General">
                  <c:v>0.97413826000000003</c:v>
                </c:pt>
                <c:pt idx="8867" formatCode="General">
                  <c:v>0.97413843899999997</c:v>
                </c:pt>
                <c:pt idx="8868" formatCode="General">
                  <c:v>0.97413861800000001</c:v>
                </c:pt>
                <c:pt idx="8869" formatCode="General">
                  <c:v>0.97413873699999998</c:v>
                </c:pt>
                <c:pt idx="8870" formatCode="General">
                  <c:v>0.97413891600000002</c:v>
                </c:pt>
                <c:pt idx="8871" formatCode="General">
                  <c:v>0.97413909399999998</c:v>
                </c:pt>
                <c:pt idx="8872" formatCode="General">
                  <c:v>0.97413927300000003</c:v>
                </c:pt>
                <c:pt idx="8873" formatCode="General">
                  <c:v>0.97413939199999999</c:v>
                </c:pt>
                <c:pt idx="8874" formatCode="General">
                  <c:v>0.97413957100000004</c:v>
                </c:pt>
                <c:pt idx="8875" formatCode="General">
                  <c:v>0.97413974999999997</c:v>
                </c:pt>
                <c:pt idx="8876" formatCode="General">
                  <c:v>0.97413986900000005</c:v>
                </c:pt>
                <c:pt idx="8877" formatCode="General">
                  <c:v>0.97414004799999998</c:v>
                </c:pt>
                <c:pt idx="8878" formatCode="General">
                  <c:v>0.97414022700000003</c:v>
                </c:pt>
                <c:pt idx="8879" formatCode="General">
                  <c:v>0.97414034599999999</c:v>
                </c:pt>
                <c:pt idx="8880" formatCode="General">
                  <c:v>0.97414052500000003</c:v>
                </c:pt>
                <c:pt idx="8881" formatCode="General">
                  <c:v>0.97414070399999997</c:v>
                </c:pt>
                <c:pt idx="8882" formatCode="General">
                  <c:v>0.97414082300000004</c:v>
                </c:pt>
                <c:pt idx="8883" formatCode="General">
                  <c:v>0.97414100199999998</c:v>
                </c:pt>
                <c:pt idx="8884" formatCode="General">
                  <c:v>0.97414118100000002</c:v>
                </c:pt>
                <c:pt idx="8885" formatCode="General">
                  <c:v>0.97414129999999999</c:v>
                </c:pt>
                <c:pt idx="8886" formatCode="General">
                  <c:v>0.97414147900000003</c:v>
                </c:pt>
                <c:pt idx="8887" formatCode="General">
                  <c:v>0.97414165699999999</c:v>
                </c:pt>
                <c:pt idx="8888" formatCode="General">
                  <c:v>0.97414177700000004</c:v>
                </c:pt>
                <c:pt idx="8889" formatCode="General">
                  <c:v>0.974141955</c:v>
                </c:pt>
                <c:pt idx="8890" formatCode="General">
                  <c:v>0.97414213400000005</c:v>
                </c:pt>
                <c:pt idx="8891" formatCode="General">
                  <c:v>0.97414225300000001</c:v>
                </c:pt>
                <c:pt idx="8892" formatCode="General">
                  <c:v>0.97414243199999995</c:v>
                </c:pt>
                <c:pt idx="8893" formatCode="General">
                  <c:v>0.97414255100000002</c:v>
                </c:pt>
                <c:pt idx="8894" formatCode="General">
                  <c:v>0.97414272999999996</c:v>
                </c:pt>
                <c:pt idx="8895" formatCode="General">
                  <c:v>0.974142909</c:v>
                </c:pt>
                <c:pt idx="8896" formatCode="General">
                  <c:v>0.97414302799999997</c:v>
                </c:pt>
                <c:pt idx="8897" formatCode="General">
                  <c:v>0.97414320700000001</c:v>
                </c:pt>
                <c:pt idx="8898" formatCode="General">
                  <c:v>0.97414338599999994</c:v>
                </c:pt>
                <c:pt idx="8899" formatCode="General">
                  <c:v>0.97414350500000002</c:v>
                </c:pt>
                <c:pt idx="8900" formatCode="General">
                  <c:v>0.97414368399999995</c:v>
                </c:pt>
                <c:pt idx="8901" formatCode="General">
                  <c:v>0.974143863</c:v>
                </c:pt>
                <c:pt idx="8902" formatCode="General">
                  <c:v>0.97414398199999996</c:v>
                </c:pt>
                <c:pt idx="8903" formatCode="General">
                  <c:v>0.97414416100000001</c:v>
                </c:pt>
                <c:pt idx="8904" formatCode="General">
                  <c:v>0.97414434000000005</c:v>
                </c:pt>
                <c:pt idx="8905" formatCode="General">
                  <c:v>0.97414445900000002</c:v>
                </c:pt>
                <c:pt idx="8906" formatCode="General">
                  <c:v>0.97414463799999995</c:v>
                </c:pt>
                <c:pt idx="8907" formatCode="General">
                  <c:v>0.97414475700000003</c:v>
                </c:pt>
                <c:pt idx="8908" formatCode="General">
                  <c:v>0.97414493599999996</c:v>
                </c:pt>
                <c:pt idx="8909" formatCode="General">
                  <c:v>0.97414511400000003</c:v>
                </c:pt>
                <c:pt idx="8910" formatCode="General">
                  <c:v>0.97414523399999997</c:v>
                </c:pt>
                <c:pt idx="8911" formatCode="General">
                  <c:v>0.97414541200000004</c:v>
                </c:pt>
                <c:pt idx="8912" formatCode="General">
                  <c:v>0.97414559099999998</c:v>
                </c:pt>
                <c:pt idx="8913" formatCode="General">
                  <c:v>0.97414571000000005</c:v>
                </c:pt>
                <c:pt idx="8914" formatCode="General">
                  <c:v>0.97414588899999999</c:v>
                </c:pt>
                <c:pt idx="8915" formatCode="General">
                  <c:v>0.97414600799999995</c:v>
                </c:pt>
                <c:pt idx="8916" formatCode="General">
                  <c:v>0.974146187</c:v>
                </c:pt>
                <c:pt idx="8917" formatCode="General">
                  <c:v>0.97414636600000004</c:v>
                </c:pt>
                <c:pt idx="8918" formatCode="General">
                  <c:v>0.97414648500000001</c:v>
                </c:pt>
                <c:pt idx="8919" formatCode="General">
                  <c:v>0.97414666400000005</c:v>
                </c:pt>
                <c:pt idx="8920" formatCode="General">
                  <c:v>0.97414678300000002</c:v>
                </c:pt>
                <c:pt idx="8921" formatCode="General">
                  <c:v>0.97414696199999995</c:v>
                </c:pt>
                <c:pt idx="8922" formatCode="General">
                  <c:v>0.97414714099999999</c:v>
                </c:pt>
                <c:pt idx="8923" formatCode="General">
                  <c:v>0.97414725999999996</c:v>
                </c:pt>
                <c:pt idx="8924" formatCode="General">
                  <c:v>0.974147439</c:v>
                </c:pt>
                <c:pt idx="8925" formatCode="General">
                  <c:v>0.97414755799999997</c:v>
                </c:pt>
                <c:pt idx="8926" formatCode="General">
                  <c:v>0.97414773700000001</c:v>
                </c:pt>
                <c:pt idx="8927" formatCode="General">
                  <c:v>0.97414791599999995</c:v>
                </c:pt>
                <c:pt idx="8928" formatCode="General">
                  <c:v>0.97414803500000002</c:v>
                </c:pt>
                <c:pt idx="8929" formatCode="General">
                  <c:v>0.97414821399999996</c:v>
                </c:pt>
                <c:pt idx="8930" formatCode="General">
                  <c:v>0.97414833300000003</c:v>
                </c:pt>
                <c:pt idx="8931" formatCode="General">
                  <c:v>0.97414851199999997</c:v>
                </c:pt>
                <c:pt idx="8932" formatCode="General">
                  <c:v>0.97414869100000001</c:v>
                </c:pt>
                <c:pt idx="8933" formatCode="General">
                  <c:v>0.97414880999999998</c:v>
                </c:pt>
                <c:pt idx="8934" formatCode="General">
                  <c:v>0.97414898900000002</c:v>
                </c:pt>
                <c:pt idx="8935" formatCode="General">
                  <c:v>0.97414910799999999</c:v>
                </c:pt>
                <c:pt idx="8936" formatCode="General">
                  <c:v>0.97414928700000003</c:v>
                </c:pt>
                <c:pt idx="8937" formatCode="General">
                  <c:v>0.97414946599999996</c:v>
                </c:pt>
                <c:pt idx="8938" formatCode="General">
                  <c:v>0.97414958500000004</c:v>
                </c:pt>
                <c:pt idx="8939" formatCode="General">
                  <c:v>0.97414976399999997</c:v>
                </c:pt>
                <c:pt idx="8940" formatCode="General">
                  <c:v>0.97414988300000005</c:v>
                </c:pt>
                <c:pt idx="8941" formatCode="General">
                  <c:v>0.97415006199999998</c:v>
                </c:pt>
                <c:pt idx="8942" formatCode="General">
                  <c:v>0.97415018099999995</c:v>
                </c:pt>
                <c:pt idx="8943" formatCode="General">
                  <c:v>0.97415035999999999</c:v>
                </c:pt>
                <c:pt idx="8944" formatCode="General">
                  <c:v>0.97415053799999995</c:v>
                </c:pt>
                <c:pt idx="8945" formatCode="General">
                  <c:v>0.974150658</c:v>
                </c:pt>
                <c:pt idx="8946" formatCode="General">
                  <c:v>0.97415083599999996</c:v>
                </c:pt>
                <c:pt idx="8947" formatCode="General">
                  <c:v>0.97415095600000001</c:v>
                </c:pt>
                <c:pt idx="8948" formatCode="General">
                  <c:v>0.97415113399999997</c:v>
                </c:pt>
                <c:pt idx="8949" formatCode="General">
                  <c:v>0.97415125400000002</c:v>
                </c:pt>
                <c:pt idx="8950" formatCode="General">
                  <c:v>0.97415143299999996</c:v>
                </c:pt>
                <c:pt idx="8951" formatCode="General">
                  <c:v>0.97415161100000003</c:v>
                </c:pt>
                <c:pt idx="8952" formatCode="General">
                  <c:v>0.97415173099999997</c:v>
                </c:pt>
                <c:pt idx="8953" formatCode="General">
                  <c:v>0.97415190900000004</c:v>
                </c:pt>
                <c:pt idx="8954" formatCode="General">
                  <c:v>0.97415202899999997</c:v>
                </c:pt>
                <c:pt idx="8955" formatCode="General">
                  <c:v>0.97415220700000005</c:v>
                </c:pt>
                <c:pt idx="8956" formatCode="General">
                  <c:v>0.97415232699999998</c:v>
                </c:pt>
                <c:pt idx="8957" formatCode="General">
                  <c:v>0.97415250499999995</c:v>
                </c:pt>
                <c:pt idx="8958" formatCode="General">
                  <c:v>0.97415262499999999</c:v>
                </c:pt>
                <c:pt idx="8959" formatCode="General">
                  <c:v>0.97415280299999996</c:v>
                </c:pt>
                <c:pt idx="8960" formatCode="General">
                  <c:v>0.974152982</c:v>
                </c:pt>
                <c:pt idx="8961" formatCode="General">
                  <c:v>0.97415310099999997</c:v>
                </c:pt>
                <c:pt idx="8962" formatCode="General">
                  <c:v>0.97415328000000001</c:v>
                </c:pt>
                <c:pt idx="8963" formatCode="General">
                  <c:v>0.97415339899999998</c:v>
                </c:pt>
                <c:pt idx="8964" formatCode="General">
                  <c:v>0.97415357800000002</c:v>
                </c:pt>
                <c:pt idx="8965" formatCode="General">
                  <c:v>0.97415369699999999</c:v>
                </c:pt>
                <c:pt idx="8966" formatCode="General">
                  <c:v>0.97415387600000003</c:v>
                </c:pt>
                <c:pt idx="8967" formatCode="General">
                  <c:v>0.97415399599999997</c:v>
                </c:pt>
                <c:pt idx="8968" formatCode="General">
                  <c:v>0.97415417400000004</c:v>
                </c:pt>
                <c:pt idx="8969" formatCode="General">
                  <c:v>0.97415429399999998</c:v>
                </c:pt>
                <c:pt idx="8970" formatCode="General">
                  <c:v>0.97415447200000005</c:v>
                </c:pt>
                <c:pt idx="8971" formatCode="General">
                  <c:v>0.97415459199999999</c:v>
                </c:pt>
                <c:pt idx="8972" formatCode="General">
                  <c:v>0.97415476999999995</c:v>
                </c:pt>
                <c:pt idx="8973" formatCode="General">
                  <c:v>0.97415494899999999</c:v>
                </c:pt>
                <c:pt idx="8974" formatCode="General">
                  <c:v>0.97415506799999996</c:v>
                </c:pt>
                <c:pt idx="8975" formatCode="General">
                  <c:v>0.974155247</c:v>
                </c:pt>
                <c:pt idx="8976" formatCode="General">
                  <c:v>0.97415536599999997</c:v>
                </c:pt>
                <c:pt idx="8977" formatCode="General">
                  <c:v>0.97415554500000001</c:v>
                </c:pt>
                <c:pt idx="8978" formatCode="General">
                  <c:v>0.97415566399999998</c:v>
                </c:pt>
                <c:pt idx="8979" formatCode="General">
                  <c:v>0.97415584300000002</c:v>
                </c:pt>
                <c:pt idx="8980" formatCode="General">
                  <c:v>0.97415596199999999</c:v>
                </c:pt>
                <c:pt idx="8981" formatCode="General">
                  <c:v>0.97415614100000003</c:v>
                </c:pt>
                <c:pt idx="8982" formatCode="General">
                  <c:v>0.97415626</c:v>
                </c:pt>
                <c:pt idx="8983" formatCode="General">
                  <c:v>0.97415643900000004</c:v>
                </c:pt>
                <c:pt idx="8984" formatCode="General">
                  <c:v>0.97415655899999998</c:v>
                </c:pt>
                <c:pt idx="8985" formatCode="General">
                  <c:v>0.97415673700000005</c:v>
                </c:pt>
                <c:pt idx="8986" formatCode="General">
                  <c:v>0.97415685699999999</c:v>
                </c:pt>
                <c:pt idx="8987" formatCode="General">
                  <c:v>0.97415703499999995</c:v>
                </c:pt>
                <c:pt idx="8988" formatCode="General">
                  <c:v>0.974157155</c:v>
                </c:pt>
                <c:pt idx="8989" formatCode="General">
                  <c:v>0.97415733299999996</c:v>
                </c:pt>
                <c:pt idx="8990" formatCode="General">
                  <c:v>0.97415745300000001</c:v>
                </c:pt>
                <c:pt idx="8991" formatCode="General">
                  <c:v>0.97415763099999997</c:v>
                </c:pt>
                <c:pt idx="8992" formatCode="General">
                  <c:v>0.97415775100000002</c:v>
                </c:pt>
                <c:pt idx="8993" formatCode="General">
                  <c:v>0.97415792899999998</c:v>
                </c:pt>
                <c:pt idx="8994" formatCode="General">
                  <c:v>0.97415804900000003</c:v>
                </c:pt>
                <c:pt idx="8995" formatCode="General">
                  <c:v>0.97415822699999999</c:v>
                </c:pt>
                <c:pt idx="8996" formatCode="General">
                  <c:v>0.97415834700000004</c:v>
                </c:pt>
                <c:pt idx="8997" formatCode="General">
                  <c:v>0.974158525</c:v>
                </c:pt>
                <c:pt idx="8998" formatCode="General">
                  <c:v>0.97415864500000005</c:v>
                </c:pt>
                <c:pt idx="8999" formatCode="General">
                  <c:v>0.97415882300000001</c:v>
                </c:pt>
                <c:pt idx="9000" formatCode="General">
                  <c:v>0.97415894300000005</c:v>
                </c:pt>
                <c:pt idx="9001" formatCode="General">
                  <c:v>0.97415912199999999</c:v>
                </c:pt>
                <c:pt idx="9002" formatCode="General">
                  <c:v>0.97415924099999995</c:v>
                </c:pt>
                <c:pt idx="9003" formatCode="General">
                  <c:v>0.97415942</c:v>
                </c:pt>
                <c:pt idx="9004" formatCode="General">
                  <c:v>0.97415953899999996</c:v>
                </c:pt>
                <c:pt idx="9005" formatCode="General">
                  <c:v>0.97415971800000001</c:v>
                </c:pt>
                <c:pt idx="9006" formatCode="General">
                  <c:v>0.97415983699999997</c:v>
                </c:pt>
                <c:pt idx="9007" formatCode="General">
                  <c:v>0.97416001600000002</c:v>
                </c:pt>
                <c:pt idx="9008" formatCode="General">
                  <c:v>0.97416013499999998</c:v>
                </c:pt>
                <c:pt idx="9009" formatCode="General">
                  <c:v>0.97416031400000003</c:v>
                </c:pt>
                <c:pt idx="9010" formatCode="General">
                  <c:v>0.97416043299999999</c:v>
                </c:pt>
                <c:pt idx="9011" formatCode="General">
                  <c:v>0.97416061200000004</c:v>
                </c:pt>
                <c:pt idx="9012" formatCode="General">
                  <c:v>0.974160731</c:v>
                </c:pt>
                <c:pt idx="9013" formatCode="General">
                  <c:v>0.97416091000000005</c:v>
                </c:pt>
                <c:pt idx="9014" formatCode="General">
                  <c:v>0.97416102900000001</c:v>
                </c:pt>
                <c:pt idx="9015" formatCode="General">
                  <c:v>0.97416120799999995</c:v>
                </c:pt>
                <c:pt idx="9016" formatCode="General">
                  <c:v>0.97416132700000002</c:v>
                </c:pt>
                <c:pt idx="9017" formatCode="General">
                  <c:v>0.97416144599999999</c:v>
                </c:pt>
                <c:pt idx="9018" formatCode="General">
                  <c:v>0.97416162500000003</c:v>
                </c:pt>
                <c:pt idx="9019" formatCode="General">
                  <c:v>0.974161744</c:v>
                </c:pt>
                <c:pt idx="9020" formatCode="General">
                  <c:v>0.97416192300000004</c:v>
                </c:pt>
                <c:pt idx="9021" formatCode="General">
                  <c:v>0.97416204200000001</c:v>
                </c:pt>
                <c:pt idx="9022" formatCode="General">
                  <c:v>0.97416222100000005</c:v>
                </c:pt>
                <c:pt idx="9023" formatCode="General">
                  <c:v>0.97416234000000002</c:v>
                </c:pt>
                <c:pt idx="9024" formatCode="General">
                  <c:v>0.97416251899999995</c:v>
                </c:pt>
                <c:pt idx="9025" formatCode="General">
                  <c:v>0.97416263800000003</c:v>
                </c:pt>
                <c:pt idx="9026" formatCode="General">
                  <c:v>0.97416281699999996</c:v>
                </c:pt>
                <c:pt idx="9027" formatCode="General">
                  <c:v>0.97416293600000003</c:v>
                </c:pt>
                <c:pt idx="9028" formatCode="General">
                  <c:v>0.97416311499999997</c:v>
                </c:pt>
                <c:pt idx="9029" formatCode="General">
                  <c:v>0.97416323400000004</c:v>
                </c:pt>
                <c:pt idx="9030" formatCode="General">
                  <c:v>0.97416335300000001</c:v>
                </c:pt>
                <c:pt idx="9031" formatCode="General">
                  <c:v>0.97416353200000005</c:v>
                </c:pt>
                <c:pt idx="9032" formatCode="General">
                  <c:v>0.97416365100000002</c:v>
                </c:pt>
                <c:pt idx="9033" formatCode="General">
                  <c:v>0.97416382999999995</c:v>
                </c:pt>
                <c:pt idx="9034" formatCode="General">
                  <c:v>0.97416394900000003</c:v>
                </c:pt>
                <c:pt idx="9035" formatCode="General">
                  <c:v>0.97416412799999996</c:v>
                </c:pt>
                <c:pt idx="9036" formatCode="General">
                  <c:v>0.97416424800000001</c:v>
                </c:pt>
                <c:pt idx="9037" formatCode="General">
                  <c:v>0.97416442599999997</c:v>
                </c:pt>
                <c:pt idx="9038" formatCode="General">
                  <c:v>0.97416454600000002</c:v>
                </c:pt>
                <c:pt idx="9039" formatCode="General">
                  <c:v>0.97416466499999999</c:v>
                </c:pt>
                <c:pt idx="9040" formatCode="General">
                  <c:v>0.97416484400000003</c:v>
                </c:pt>
                <c:pt idx="9041" formatCode="General">
                  <c:v>0.97416496299999999</c:v>
                </c:pt>
                <c:pt idx="9042" formatCode="General">
                  <c:v>0.97416514200000004</c:v>
                </c:pt>
                <c:pt idx="9043" formatCode="General">
                  <c:v>0.974165261</c:v>
                </c:pt>
                <c:pt idx="9044" formatCode="General">
                  <c:v>0.97416544000000005</c:v>
                </c:pt>
                <c:pt idx="9045" formatCode="General">
                  <c:v>0.97416555900000001</c:v>
                </c:pt>
                <c:pt idx="9046" formatCode="General">
                  <c:v>0.97416573799999995</c:v>
                </c:pt>
                <c:pt idx="9047" formatCode="General">
                  <c:v>0.97416585700000002</c:v>
                </c:pt>
                <c:pt idx="9048" formatCode="General">
                  <c:v>0.97416597599999999</c:v>
                </c:pt>
                <c:pt idx="9049" formatCode="General">
                  <c:v>0.97416615500000003</c:v>
                </c:pt>
                <c:pt idx="9050" formatCode="General">
                  <c:v>0.974166274</c:v>
                </c:pt>
                <c:pt idx="9051" formatCode="General">
                  <c:v>0.97416645300000004</c:v>
                </c:pt>
                <c:pt idx="9052" formatCode="General">
                  <c:v>0.97416657200000001</c:v>
                </c:pt>
                <c:pt idx="9053" formatCode="General">
                  <c:v>0.97416675100000005</c:v>
                </c:pt>
                <c:pt idx="9054" formatCode="General">
                  <c:v>0.97416687000000002</c:v>
                </c:pt>
                <c:pt idx="9055" formatCode="General">
                  <c:v>0.97416698899999998</c:v>
                </c:pt>
                <c:pt idx="9056" formatCode="General">
                  <c:v>0.97416716800000003</c:v>
                </c:pt>
                <c:pt idx="9057" formatCode="General">
                  <c:v>0.97416728699999999</c:v>
                </c:pt>
                <c:pt idx="9058" formatCode="General">
                  <c:v>0.97416746600000004</c:v>
                </c:pt>
                <c:pt idx="9059" formatCode="General">
                  <c:v>0.974167585</c:v>
                </c:pt>
                <c:pt idx="9060" formatCode="General">
                  <c:v>0.97416770500000005</c:v>
                </c:pt>
                <c:pt idx="9061" formatCode="General">
                  <c:v>0.97416788300000001</c:v>
                </c:pt>
                <c:pt idx="9062" formatCode="General">
                  <c:v>0.97416800299999995</c:v>
                </c:pt>
                <c:pt idx="9063" formatCode="General">
                  <c:v>0.97416818100000002</c:v>
                </c:pt>
                <c:pt idx="9064" formatCode="General">
                  <c:v>0.97416830099999996</c:v>
                </c:pt>
                <c:pt idx="9065" formatCode="General">
                  <c:v>0.97416847900000003</c:v>
                </c:pt>
                <c:pt idx="9066" formatCode="General">
                  <c:v>0.97416859899999997</c:v>
                </c:pt>
                <c:pt idx="9067" formatCode="General">
                  <c:v>0.97416871800000004</c:v>
                </c:pt>
                <c:pt idx="9068" formatCode="General">
                  <c:v>0.97416889699999998</c:v>
                </c:pt>
                <c:pt idx="9069" formatCode="General">
                  <c:v>0.97416901600000005</c:v>
                </c:pt>
                <c:pt idx="9070" formatCode="General">
                  <c:v>0.97416919499999999</c:v>
                </c:pt>
                <c:pt idx="9071" formatCode="General">
                  <c:v>0.97416931399999995</c:v>
                </c:pt>
                <c:pt idx="9072" formatCode="General">
                  <c:v>0.97416943300000003</c:v>
                </c:pt>
                <c:pt idx="9073" formatCode="General">
                  <c:v>0.97416961199999996</c:v>
                </c:pt>
                <c:pt idx="9074" formatCode="General">
                  <c:v>0.97416973100000004</c:v>
                </c:pt>
                <c:pt idx="9075" formatCode="General">
                  <c:v>0.97416990999999997</c:v>
                </c:pt>
                <c:pt idx="9076" formatCode="General">
                  <c:v>0.97417002900000005</c:v>
                </c:pt>
                <c:pt idx="9077" formatCode="General">
                  <c:v>0.97417014800000001</c:v>
                </c:pt>
                <c:pt idx="9078" formatCode="General">
                  <c:v>0.97417032699999995</c:v>
                </c:pt>
                <c:pt idx="9079" formatCode="General">
                  <c:v>0.97417044600000002</c:v>
                </c:pt>
                <c:pt idx="9080" formatCode="General">
                  <c:v>0.97417062499999996</c:v>
                </c:pt>
                <c:pt idx="9081" formatCode="General">
                  <c:v>0.97417074400000003</c:v>
                </c:pt>
                <c:pt idx="9082" formatCode="General">
                  <c:v>0.97417086399999997</c:v>
                </c:pt>
                <c:pt idx="9083" formatCode="General">
                  <c:v>0.97417104200000004</c:v>
                </c:pt>
                <c:pt idx="9084" formatCode="General">
                  <c:v>0.97417116199999998</c:v>
                </c:pt>
                <c:pt idx="9085" formatCode="General">
                  <c:v>0.97417134000000005</c:v>
                </c:pt>
                <c:pt idx="9086" formatCode="General">
                  <c:v>0.97417145999999999</c:v>
                </c:pt>
                <c:pt idx="9087" formatCode="General">
                  <c:v>0.97417157899999995</c:v>
                </c:pt>
                <c:pt idx="9088" formatCode="General">
                  <c:v>0.974171758</c:v>
                </c:pt>
                <c:pt idx="9089" formatCode="General">
                  <c:v>0.97417187699999996</c:v>
                </c:pt>
                <c:pt idx="9090" formatCode="General">
                  <c:v>0.97417199600000004</c:v>
                </c:pt>
                <c:pt idx="9091" formatCode="General">
                  <c:v>0.97417217499999997</c:v>
                </c:pt>
                <c:pt idx="9092" formatCode="General">
                  <c:v>0.97417229400000005</c:v>
                </c:pt>
                <c:pt idx="9093" formatCode="General">
                  <c:v>0.97417247299999998</c:v>
                </c:pt>
                <c:pt idx="9094" formatCode="General">
                  <c:v>0.97417259199999995</c:v>
                </c:pt>
                <c:pt idx="9095" formatCode="General">
                  <c:v>0.97417271100000002</c:v>
                </c:pt>
                <c:pt idx="9096" formatCode="General">
                  <c:v>0.97417288999999996</c:v>
                </c:pt>
                <c:pt idx="9097" formatCode="General">
                  <c:v>0.97417300900000003</c:v>
                </c:pt>
                <c:pt idx="9098" formatCode="General">
                  <c:v>0.97417318799999997</c:v>
                </c:pt>
                <c:pt idx="9099" formatCode="General">
                  <c:v>0.97417330700000004</c:v>
                </c:pt>
                <c:pt idx="9100" formatCode="General">
                  <c:v>0.97417342699999998</c:v>
                </c:pt>
                <c:pt idx="9101" formatCode="General">
                  <c:v>0.97417360500000005</c:v>
                </c:pt>
                <c:pt idx="9102" formatCode="General">
                  <c:v>0.97417372499999999</c:v>
                </c:pt>
                <c:pt idx="9103" formatCode="General">
                  <c:v>0.97417384399999996</c:v>
                </c:pt>
                <c:pt idx="9104" formatCode="General">
                  <c:v>0.974174023</c:v>
                </c:pt>
                <c:pt idx="9105" formatCode="General">
                  <c:v>0.97417414199999997</c:v>
                </c:pt>
                <c:pt idx="9106" formatCode="General">
                  <c:v>0.97417432100000001</c:v>
                </c:pt>
                <c:pt idx="9107" formatCode="General">
                  <c:v>0.97417443999999997</c:v>
                </c:pt>
                <c:pt idx="9108" formatCode="General">
                  <c:v>0.97417455900000005</c:v>
                </c:pt>
                <c:pt idx="9109" formatCode="General">
                  <c:v>0.97417473799999998</c:v>
                </c:pt>
                <c:pt idx="9110" formatCode="General">
                  <c:v>0.97417485699999995</c:v>
                </c:pt>
                <c:pt idx="9111" formatCode="General">
                  <c:v>0.97417497600000003</c:v>
                </c:pt>
                <c:pt idx="9112" formatCode="General">
                  <c:v>0.97417515499999996</c:v>
                </c:pt>
                <c:pt idx="9113" formatCode="General">
                  <c:v>0.97417527400000004</c:v>
                </c:pt>
                <c:pt idx="9114" formatCode="General">
                  <c:v>0.97417539399999997</c:v>
                </c:pt>
                <c:pt idx="9115" formatCode="General">
                  <c:v>0.97417557200000005</c:v>
                </c:pt>
                <c:pt idx="9116" formatCode="General">
                  <c:v>0.97417569199999998</c:v>
                </c:pt>
                <c:pt idx="9117" formatCode="General">
                  <c:v>0.97417587000000005</c:v>
                </c:pt>
                <c:pt idx="9118" formatCode="General">
                  <c:v>0.97417598999999999</c:v>
                </c:pt>
                <c:pt idx="9119" formatCode="General">
                  <c:v>0.97417610899999996</c:v>
                </c:pt>
                <c:pt idx="9120" formatCode="General">
                  <c:v>0.974176288</c:v>
                </c:pt>
                <c:pt idx="9121" formatCode="General">
                  <c:v>0.97417640699999997</c:v>
                </c:pt>
                <c:pt idx="9122" formatCode="General">
                  <c:v>0.97417652600000004</c:v>
                </c:pt>
                <c:pt idx="9123" formatCode="General">
                  <c:v>0.97417670499999998</c:v>
                </c:pt>
                <c:pt idx="9124" formatCode="General">
                  <c:v>0.97417682400000005</c:v>
                </c:pt>
                <c:pt idx="9125" formatCode="General">
                  <c:v>0.97417694300000002</c:v>
                </c:pt>
                <c:pt idx="9126" formatCode="General">
                  <c:v>0.97417712199999995</c:v>
                </c:pt>
                <c:pt idx="9127" formatCode="General">
                  <c:v>0.97417724100000003</c:v>
                </c:pt>
                <c:pt idx="9128" formatCode="General">
                  <c:v>0.97417736099999996</c:v>
                </c:pt>
                <c:pt idx="9129" formatCode="General">
                  <c:v>0.97417753900000004</c:v>
                </c:pt>
                <c:pt idx="9130" formatCode="General">
                  <c:v>0.97417765899999997</c:v>
                </c:pt>
                <c:pt idx="9131" formatCode="General">
                  <c:v>0.97417777800000005</c:v>
                </c:pt>
                <c:pt idx="9132" formatCode="General">
                  <c:v>0.97417795699999998</c:v>
                </c:pt>
                <c:pt idx="9133" formatCode="General">
                  <c:v>0.97417807599999995</c:v>
                </c:pt>
                <c:pt idx="9134" formatCode="General">
                  <c:v>0.97417825499999999</c:v>
                </c:pt>
                <c:pt idx="9135" formatCode="General">
                  <c:v>0.97417837399999996</c:v>
                </c:pt>
                <c:pt idx="9136" formatCode="General">
                  <c:v>0.97417849300000003</c:v>
                </c:pt>
                <c:pt idx="9137" formatCode="General">
                  <c:v>0.97417867199999997</c:v>
                </c:pt>
                <c:pt idx="9138" formatCode="General">
                  <c:v>0.97417879100000004</c:v>
                </c:pt>
                <c:pt idx="9139" formatCode="General">
                  <c:v>0.97417891000000001</c:v>
                </c:pt>
                <c:pt idx="9140" formatCode="General">
                  <c:v>0.97417908900000005</c:v>
                </c:pt>
                <c:pt idx="9141" formatCode="General">
                  <c:v>0.97417920800000002</c:v>
                </c:pt>
                <c:pt idx="9142" formatCode="General">
                  <c:v>0.97417932699999998</c:v>
                </c:pt>
                <c:pt idx="9143" formatCode="General">
                  <c:v>0.97417950600000003</c:v>
                </c:pt>
                <c:pt idx="9144" formatCode="General">
                  <c:v>0.97417962599999997</c:v>
                </c:pt>
                <c:pt idx="9145" formatCode="General">
                  <c:v>0.97417974500000004</c:v>
                </c:pt>
                <c:pt idx="9146" formatCode="General">
                  <c:v>0.97417992399999997</c:v>
                </c:pt>
                <c:pt idx="9147" formatCode="General">
                  <c:v>0.97418004300000005</c:v>
                </c:pt>
                <c:pt idx="9148" formatCode="General">
                  <c:v>0.97418016200000002</c:v>
                </c:pt>
                <c:pt idx="9149" formatCode="General">
                  <c:v>0.97418034099999995</c:v>
                </c:pt>
                <c:pt idx="9150" formatCode="General">
                  <c:v>0.97418046000000003</c:v>
                </c:pt>
                <c:pt idx="9151" formatCode="General">
                  <c:v>0.97418057899999999</c:v>
                </c:pt>
                <c:pt idx="9152" formatCode="General">
                  <c:v>0.97418075800000004</c:v>
                </c:pt>
                <c:pt idx="9153" formatCode="General">
                  <c:v>0.974180877</c:v>
                </c:pt>
                <c:pt idx="9154" formatCode="General">
                  <c:v>0.97418099599999997</c:v>
                </c:pt>
                <c:pt idx="9155" formatCode="General">
                  <c:v>0.97418117500000001</c:v>
                </c:pt>
                <c:pt idx="9156" formatCode="General">
                  <c:v>0.97418129399999998</c:v>
                </c:pt>
                <c:pt idx="9157" formatCode="General">
                  <c:v>0.97418141400000002</c:v>
                </c:pt>
                <c:pt idx="9158" formatCode="General">
                  <c:v>0.97418159199999999</c:v>
                </c:pt>
                <c:pt idx="9159" formatCode="General">
                  <c:v>0.97418171200000003</c:v>
                </c:pt>
                <c:pt idx="9160" formatCode="General">
                  <c:v>0.974181831</c:v>
                </c:pt>
                <c:pt idx="9161" formatCode="General">
                  <c:v>0.97418201000000004</c:v>
                </c:pt>
                <c:pt idx="9162" formatCode="General">
                  <c:v>0.97418212900000001</c:v>
                </c:pt>
                <c:pt idx="9163" formatCode="General">
                  <c:v>0.97418224799999997</c:v>
                </c:pt>
                <c:pt idx="9164" formatCode="General">
                  <c:v>0.97418242700000002</c:v>
                </c:pt>
                <c:pt idx="9165" formatCode="General">
                  <c:v>0.97418254599999998</c:v>
                </c:pt>
                <c:pt idx="9166" formatCode="General">
                  <c:v>0.97418266499999995</c:v>
                </c:pt>
                <c:pt idx="9167" formatCode="General">
                  <c:v>0.97418284399999999</c:v>
                </c:pt>
                <c:pt idx="9168" formatCode="General">
                  <c:v>0.97418296299999996</c:v>
                </c:pt>
                <c:pt idx="9169" formatCode="General">
                  <c:v>0.97418308300000001</c:v>
                </c:pt>
                <c:pt idx="9170" formatCode="General">
                  <c:v>0.97418326099999997</c:v>
                </c:pt>
                <c:pt idx="9171" formatCode="General">
                  <c:v>0.97418338100000001</c:v>
                </c:pt>
                <c:pt idx="9172" formatCode="General">
                  <c:v>0.97418349999999998</c:v>
                </c:pt>
                <c:pt idx="9173" formatCode="General">
                  <c:v>0.97418367900000002</c:v>
                </c:pt>
                <c:pt idx="9174" formatCode="General">
                  <c:v>0.97418379799999999</c:v>
                </c:pt>
                <c:pt idx="9175" formatCode="General">
                  <c:v>0.97418391699999995</c:v>
                </c:pt>
                <c:pt idx="9176" formatCode="General">
                  <c:v>0.97418403600000003</c:v>
                </c:pt>
                <c:pt idx="9177" formatCode="General">
                  <c:v>0.97418421499999996</c:v>
                </c:pt>
                <c:pt idx="9178" formatCode="General">
                  <c:v>0.97418433400000004</c:v>
                </c:pt>
                <c:pt idx="9179" formatCode="General">
                  <c:v>0.97418445300000001</c:v>
                </c:pt>
                <c:pt idx="9180" formatCode="General">
                  <c:v>0.97418463200000005</c:v>
                </c:pt>
                <c:pt idx="9181" formatCode="General">
                  <c:v>0.97418475199999999</c:v>
                </c:pt>
                <c:pt idx="9182" formatCode="General">
                  <c:v>0.97418487099999995</c:v>
                </c:pt>
                <c:pt idx="9183" formatCode="General">
                  <c:v>0.97418505</c:v>
                </c:pt>
                <c:pt idx="9184" formatCode="General">
                  <c:v>0.97418516899999996</c:v>
                </c:pt>
                <c:pt idx="9185" formatCode="General">
                  <c:v>0.97418528800000004</c:v>
                </c:pt>
                <c:pt idx="9186" formatCode="General">
                  <c:v>0.97418546699999997</c:v>
                </c:pt>
                <c:pt idx="9187" formatCode="General">
                  <c:v>0.97418558600000005</c:v>
                </c:pt>
                <c:pt idx="9188" formatCode="General">
                  <c:v>0.97418570500000001</c:v>
                </c:pt>
                <c:pt idx="9189" formatCode="General">
                  <c:v>0.97418588399999995</c:v>
                </c:pt>
                <c:pt idx="9190" formatCode="General">
                  <c:v>0.97418600300000002</c:v>
                </c:pt>
                <c:pt idx="9191" formatCode="General">
                  <c:v>0.97418612199999999</c:v>
                </c:pt>
                <c:pt idx="9192" formatCode="General">
                  <c:v>0.97418630100000003</c:v>
                </c:pt>
                <c:pt idx="9193" formatCode="General">
                  <c:v>0.97418642</c:v>
                </c:pt>
                <c:pt idx="9194" formatCode="General">
                  <c:v>0.97418654000000005</c:v>
                </c:pt>
                <c:pt idx="9195" formatCode="General">
                  <c:v>0.97418665900000001</c:v>
                </c:pt>
                <c:pt idx="9196" formatCode="General">
                  <c:v>0.97418683800000005</c:v>
                </c:pt>
                <c:pt idx="9197" formatCode="General">
                  <c:v>0.97418695700000002</c:v>
                </c:pt>
                <c:pt idx="9198" formatCode="General">
                  <c:v>0.97418707599999999</c:v>
                </c:pt>
                <c:pt idx="9199" formatCode="General">
                  <c:v>0.97418725500000003</c:v>
                </c:pt>
                <c:pt idx="9200" formatCode="General">
                  <c:v>0.97418737399999999</c:v>
                </c:pt>
                <c:pt idx="9201" formatCode="General">
                  <c:v>0.97418749299999996</c:v>
                </c:pt>
                <c:pt idx="9202" formatCode="General">
                  <c:v>0.974187672</c:v>
                </c:pt>
                <c:pt idx="9203" formatCode="General">
                  <c:v>0.97418779099999997</c:v>
                </c:pt>
                <c:pt idx="9204" formatCode="General">
                  <c:v>0.97418791100000002</c:v>
                </c:pt>
                <c:pt idx="9205" formatCode="General">
                  <c:v>0.97418808899999998</c:v>
                </c:pt>
                <c:pt idx="9206" formatCode="General">
                  <c:v>0.97418820900000003</c:v>
                </c:pt>
                <c:pt idx="9207" formatCode="General">
                  <c:v>0.97418832799999999</c:v>
                </c:pt>
                <c:pt idx="9208" formatCode="General">
                  <c:v>0.97418844699999996</c:v>
                </c:pt>
                <c:pt idx="9209" formatCode="General">
                  <c:v>0.974188626</c:v>
                </c:pt>
                <c:pt idx="9210" formatCode="General">
                  <c:v>0.97418874499999997</c:v>
                </c:pt>
                <c:pt idx="9211" formatCode="General">
                  <c:v>0.97418886400000004</c:v>
                </c:pt>
                <c:pt idx="9212" formatCode="General">
                  <c:v>0.97418904299999998</c:v>
                </c:pt>
                <c:pt idx="9213" formatCode="General">
                  <c:v>0.97418916200000005</c:v>
                </c:pt>
                <c:pt idx="9214" formatCode="General">
                  <c:v>0.97418928100000002</c:v>
                </c:pt>
                <c:pt idx="9215" formatCode="General">
                  <c:v>0.97418945999999995</c:v>
                </c:pt>
                <c:pt idx="9216" formatCode="General">
                  <c:v>0.97418957900000003</c:v>
                </c:pt>
                <c:pt idx="9217" formatCode="General">
                  <c:v>0.97418969899999996</c:v>
                </c:pt>
                <c:pt idx="9218" formatCode="General">
                  <c:v>0.97418981800000004</c:v>
                </c:pt>
                <c:pt idx="9219" formatCode="General">
                  <c:v>0.97418999699999997</c:v>
                </c:pt>
                <c:pt idx="9220" formatCode="General">
                  <c:v>0.97419011600000005</c:v>
                </c:pt>
                <c:pt idx="9221" formatCode="General">
                  <c:v>0.97419023500000002</c:v>
                </c:pt>
                <c:pt idx="9222" formatCode="General">
                  <c:v>0.97419041399999995</c:v>
                </c:pt>
                <c:pt idx="9223" formatCode="General">
                  <c:v>0.97419053300000003</c:v>
                </c:pt>
                <c:pt idx="9224" formatCode="General">
                  <c:v>0.97419065199999999</c:v>
                </c:pt>
                <c:pt idx="9225" formatCode="General">
                  <c:v>0.97419083100000003</c:v>
                </c:pt>
                <c:pt idx="9226" formatCode="General">
                  <c:v>0.97419095</c:v>
                </c:pt>
                <c:pt idx="9227" formatCode="General">
                  <c:v>0.97419107000000005</c:v>
                </c:pt>
                <c:pt idx="9228" formatCode="General">
                  <c:v>0.97419118900000001</c:v>
                </c:pt>
                <c:pt idx="9229" formatCode="General">
                  <c:v>0.97419136799999995</c:v>
                </c:pt>
                <c:pt idx="9230" formatCode="General">
                  <c:v>0.97419148700000002</c:v>
                </c:pt>
                <c:pt idx="9231" formatCode="General">
                  <c:v>0.97419160599999999</c:v>
                </c:pt>
                <c:pt idx="9232" formatCode="General">
                  <c:v>0.97419178500000003</c:v>
                </c:pt>
                <c:pt idx="9233" formatCode="General">
                  <c:v>0.974191904</c:v>
                </c:pt>
                <c:pt idx="9234" formatCode="General">
                  <c:v>0.97419202299999996</c:v>
                </c:pt>
                <c:pt idx="9235" formatCode="General">
                  <c:v>0.97419220200000001</c:v>
                </c:pt>
                <c:pt idx="9236" formatCode="General">
                  <c:v>0.97419232099999997</c:v>
                </c:pt>
                <c:pt idx="9237" formatCode="General">
                  <c:v>0.97419244100000002</c:v>
                </c:pt>
                <c:pt idx="9238" formatCode="General">
                  <c:v>0.97419255999999999</c:v>
                </c:pt>
                <c:pt idx="9239" formatCode="General">
                  <c:v>0.97419273900000003</c:v>
                </c:pt>
                <c:pt idx="9240" formatCode="General">
                  <c:v>0.97419285799999999</c:v>
                </c:pt>
                <c:pt idx="9241" formatCode="General">
                  <c:v>0.97419297699999996</c:v>
                </c:pt>
                <c:pt idx="9242" formatCode="General">
                  <c:v>0.974193156</c:v>
                </c:pt>
                <c:pt idx="9243" formatCode="General">
                  <c:v>0.97419327499999997</c:v>
                </c:pt>
                <c:pt idx="9244" formatCode="General">
                  <c:v>0.97419339400000005</c:v>
                </c:pt>
                <c:pt idx="9245" formatCode="General">
                  <c:v>0.97419351300000001</c:v>
                </c:pt>
                <c:pt idx="9246" formatCode="General">
                  <c:v>0.97419369200000006</c:v>
                </c:pt>
                <c:pt idx="9247" formatCode="General">
                  <c:v>0.97419381100000002</c:v>
                </c:pt>
                <c:pt idx="9248" formatCode="General">
                  <c:v>0.97419393099999996</c:v>
                </c:pt>
                <c:pt idx="9249" formatCode="General">
                  <c:v>0.97419410900000003</c:v>
                </c:pt>
                <c:pt idx="9250" formatCode="General">
                  <c:v>0.97419422899999997</c:v>
                </c:pt>
                <c:pt idx="9251" formatCode="General">
                  <c:v>0.97419434800000004</c:v>
                </c:pt>
                <c:pt idx="9252" formatCode="General">
                  <c:v>0.97419446700000001</c:v>
                </c:pt>
                <c:pt idx="9253" formatCode="General">
                  <c:v>0.97419464600000005</c:v>
                </c:pt>
                <c:pt idx="9254" formatCode="General">
                  <c:v>0.97419476500000002</c:v>
                </c:pt>
                <c:pt idx="9255" formatCode="General">
                  <c:v>0.97419488399999998</c:v>
                </c:pt>
                <c:pt idx="9256" formatCode="General">
                  <c:v>0.97419506300000003</c:v>
                </c:pt>
                <c:pt idx="9257" formatCode="General">
                  <c:v>0.97419518199999999</c:v>
                </c:pt>
                <c:pt idx="9258" formatCode="General">
                  <c:v>0.97419530200000004</c:v>
                </c:pt>
                <c:pt idx="9259" formatCode="General">
                  <c:v>0.97419548</c:v>
                </c:pt>
                <c:pt idx="9260" formatCode="General">
                  <c:v>0.97419560000000005</c:v>
                </c:pt>
                <c:pt idx="9261" formatCode="General">
                  <c:v>0.97419571900000002</c:v>
                </c:pt>
                <c:pt idx="9262" formatCode="General">
                  <c:v>0.97419583799999998</c:v>
                </c:pt>
                <c:pt idx="9263" formatCode="General">
                  <c:v>0.97419601700000003</c:v>
                </c:pt>
                <c:pt idx="9264" formatCode="General">
                  <c:v>0.97419613599999999</c:v>
                </c:pt>
                <c:pt idx="9265" formatCode="General">
                  <c:v>0.97419625499999996</c:v>
                </c:pt>
                <c:pt idx="9266" formatCode="General">
                  <c:v>0.974196434</c:v>
                </c:pt>
                <c:pt idx="9267" formatCode="General">
                  <c:v>0.97419655299999997</c:v>
                </c:pt>
                <c:pt idx="9268" formatCode="General">
                  <c:v>0.97419667200000004</c:v>
                </c:pt>
                <c:pt idx="9269" formatCode="General">
                  <c:v>0.97419679199999998</c:v>
                </c:pt>
                <c:pt idx="9270" formatCode="General">
                  <c:v>0.97419697000000005</c:v>
                </c:pt>
                <c:pt idx="9271" formatCode="General">
                  <c:v>0.97419708999999999</c:v>
                </c:pt>
                <c:pt idx="9272" formatCode="General">
                  <c:v>0.97419720899999995</c:v>
                </c:pt>
                <c:pt idx="9273" formatCode="General">
                  <c:v>0.974197388</c:v>
                </c:pt>
                <c:pt idx="9274" formatCode="General">
                  <c:v>0.97419750699999996</c:v>
                </c:pt>
                <c:pt idx="9275" formatCode="General">
                  <c:v>0.97419762600000004</c:v>
                </c:pt>
                <c:pt idx="9276" formatCode="General">
                  <c:v>0.974197745</c:v>
                </c:pt>
                <c:pt idx="9277" formatCode="General">
                  <c:v>0.97419792400000005</c:v>
                </c:pt>
                <c:pt idx="9278" formatCode="General">
                  <c:v>0.97419804300000001</c:v>
                </c:pt>
                <c:pt idx="9279" formatCode="General">
                  <c:v>0.97419816299999995</c:v>
                </c:pt>
                <c:pt idx="9280" formatCode="General">
                  <c:v>0.97419834100000002</c:v>
                </c:pt>
                <c:pt idx="9281" formatCode="General">
                  <c:v>0.97419846099999996</c:v>
                </c:pt>
                <c:pt idx="9282" formatCode="General">
                  <c:v>0.97419858000000004</c:v>
                </c:pt>
                <c:pt idx="9283" formatCode="General">
                  <c:v>0.974198699</c:v>
                </c:pt>
                <c:pt idx="9284" formatCode="General">
                  <c:v>0.97419887800000005</c:v>
                </c:pt>
                <c:pt idx="9285" formatCode="General">
                  <c:v>0.97419899700000001</c:v>
                </c:pt>
                <c:pt idx="9286" formatCode="General">
                  <c:v>0.97419911599999998</c:v>
                </c:pt>
                <c:pt idx="9287" formatCode="General">
                  <c:v>0.97419929500000002</c:v>
                </c:pt>
                <c:pt idx="9288" formatCode="General">
                  <c:v>0.97419941399999999</c:v>
                </c:pt>
                <c:pt idx="9289" formatCode="General">
                  <c:v>0.97419953299999995</c:v>
                </c:pt>
                <c:pt idx="9290" formatCode="General">
                  <c:v>0.974199653</c:v>
                </c:pt>
                <c:pt idx="9291" formatCode="General">
                  <c:v>0.97419983099999996</c:v>
                </c:pt>
                <c:pt idx="9292" formatCode="General">
                  <c:v>0.97419995100000001</c:v>
                </c:pt>
                <c:pt idx="9293" formatCode="General">
                  <c:v>0.97420006999999997</c:v>
                </c:pt>
                <c:pt idx="9294" formatCode="General">
                  <c:v>0.97420024900000002</c:v>
                </c:pt>
                <c:pt idx="9295" formatCode="General">
                  <c:v>0.97420036799999998</c:v>
                </c:pt>
                <c:pt idx="9296" formatCode="General">
                  <c:v>0.97420048699999995</c:v>
                </c:pt>
                <c:pt idx="9297" formatCode="General">
                  <c:v>0.97420060600000002</c:v>
                </c:pt>
                <c:pt idx="9298" formatCode="General">
                  <c:v>0.97420078499999996</c:v>
                </c:pt>
                <c:pt idx="9299" formatCode="General">
                  <c:v>0.97420090400000003</c:v>
                </c:pt>
                <c:pt idx="9300" formatCode="General">
                  <c:v>0.97420102399999997</c:v>
                </c:pt>
                <c:pt idx="9301" formatCode="General">
                  <c:v>0.97420120200000004</c:v>
                </c:pt>
                <c:pt idx="9302" formatCode="General">
                  <c:v>0.97420132199999998</c:v>
                </c:pt>
                <c:pt idx="9303" formatCode="General">
                  <c:v>0.97420144099999995</c:v>
                </c:pt>
                <c:pt idx="9304" formatCode="General">
                  <c:v>0.97420156000000002</c:v>
                </c:pt>
                <c:pt idx="9305" formatCode="General">
                  <c:v>0.97420173899999996</c:v>
                </c:pt>
                <c:pt idx="9306" formatCode="General">
                  <c:v>0.97420185800000003</c:v>
                </c:pt>
                <c:pt idx="9307" formatCode="General">
                  <c:v>0.974201977</c:v>
                </c:pt>
                <c:pt idx="9308" formatCode="General">
                  <c:v>0.97420209599999996</c:v>
                </c:pt>
                <c:pt idx="9309" formatCode="General">
                  <c:v>0.97420227500000001</c:v>
                </c:pt>
                <c:pt idx="9310" formatCode="General">
                  <c:v>0.97420239399999997</c:v>
                </c:pt>
                <c:pt idx="9311" formatCode="General">
                  <c:v>0.97420251400000002</c:v>
                </c:pt>
                <c:pt idx="9312" formatCode="General">
                  <c:v>0.97420269299999995</c:v>
                </c:pt>
                <c:pt idx="9313" formatCode="General">
                  <c:v>0.97420281200000003</c:v>
                </c:pt>
                <c:pt idx="9314" formatCode="General">
                  <c:v>0.97420293099999999</c:v>
                </c:pt>
                <c:pt idx="9315" formatCode="General">
                  <c:v>0.97420304999999996</c:v>
                </c:pt>
                <c:pt idx="9316" formatCode="General">
                  <c:v>0.974203229</c:v>
                </c:pt>
                <c:pt idx="9317" formatCode="General">
                  <c:v>0.97420334799999997</c:v>
                </c:pt>
                <c:pt idx="9318" formatCode="General">
                  <c:v>0.97420346700000005</c:v>
                </c:pt>
                <c:pt idx="9319" formatCode="General">
                  <c:v>0.97420364599999998</c:v>
                </c:pt>
                <c:pt idx="9320" formatCode="General">
                  <c:v>0.97420376500000005</c:v>
                </c:pt>
                <c:pt idx="9321" formatCode="General">
                  <c:v>0.97420388499999999</c:v>
                </c:pt>
                <c:pt idx="9322" formatCode="General">
                  <c:v>0.97420400399999996</c:v>
                </c:pt>
                <c:pt idx="9323" formatCode="General">
                  <c:v>0.974204183</c:v>
                </c:pt>
                <c:pt idx="9324" formatCode="General">
                  <c:v>0.97420430199999997</c:v>
                </c:pt>
                <c:pt idx="9325" formatCode="General">
                  <c:v>0.97420442100000004</c:v>
                </c:pt>
                <c:pt idx="9326" formatCode="General">
                  <c:v>0.97420459999999998</c:v>
                </c:pt>
                <c:pt idx="9327" formatCode="General">
                  <c:v>0.97420471900000005</c:v>
                </c:pt>
                <c:pt idx="9328" formatCode="General">
                  <c:v>0.97420483800000002</c:v>
                </c:pt>
                <c:pt idx="9329" formatCode="General">
                  <c:v>0.97420495699999998</c:v>
                </c:pt>
                <c:pt idx="9330" formatCode="General">
                  <c:v>0.97420513600000003</c:v>
                </c:pt>
                <c:pt idx="9331" formatCode="General">
                  <c:v>0.97420525599999996</c:v>
                </c:pt>
                <c:pt idx="9332" formatCode="General">
                  <c:v>0.97420537500000004</c:v>
                </c:pt>
                <c:pt idx="9333" formatCode="General">
                  <c:v>0.97420555399999997</c:v>
                </c:pt>
                <c:pt idx="9334" formatCode="General">
                  <c:v>0.97420567300000005</c:v>
                </c:pt>
                <c:pt idx="9335" formatCode="General">
                  <c:v>0.97420579200000001</c:v>
                </c:pt>
                <c:pt idx="9336" formatCode="General">
                  <c:v>0.97420591099999998</c:v>
                </c:pt>
                <c:pt idx="9337" formatCode="General">
                  <c:v>0.97420609000000002</c:v>
                </c:pt>
                <c:pt idx="9338" formatCode="General">
                  <c:v>0.97420620899999999</c:v>
                </c:pt>
                <c:pt idx="9339" formatCode="General">
                  <c:v>0.97420632799999995</c:v>
                </c:pt>
                <c:pt idx="9340" formatCode="General">
                  <c:v>0.974206448</c:v>
                </c:pt>
                <c:pt idx="9341" formatCode="General">
                  <c:v>0.97420662599999996</c:v>
                </c:pt>
                <c:pt idx="9342" formatCode="General">
                  <c:v>0.97420674600000001</c:v>
                </c:pt>
                <c:pt idx="9343" formatCode="General">
                  <c:v>0.97420686499999998</c:v>
                </c:pt>
                <c:pt idx="9344" formatCode="General">
                  <c:v>0.97420704400000002</c:v>
                </c:pt>
                <c:pt idx="9345" formatCode="General">
                  <c:v>0.97420716299999999</c:v>
                </c:pt>
                <c:pt idx="9346" formatCode="General">
                  <c:v>0.97420728199999995</c:v>
                </c:pt>
                <c:pt idx="9347" formatCode="General">
                  <c:v>0.97420740100000003</c:v>
                </c:pt>
                <c:pt idx="9348" formatCode="General">
                  <c:v>0.97420757999999996</c:v>
                </c:pt>
                <c:pt idx="9349" formatCode="General">
                  <c:v>0.97420769900000004</c:v>
                </c:pt>
                <c:pt idx="9350" formatCode="General">
                  <c:v>0.97420781899999997</c:v>
                </c:pt>
                <c:pt idx="9351" formatCode="General">
                  <c:v>0.97420799700000005</c:v>
                </c:pt>
                <c:pt idx="9352" formatCode="General">
                  <c:v>0.97420811699999998</c:v>
                </c:pt>
                <c:pt idx="9353" formatCode="General">
                  <c:v>0.97420823599999995</c:v>
                </c:pt>
                <c:pt idx="9354" formatCode="General">
                  <c:v>0.97420835500000003</c:v>
                </c:pt>
                <c:pt idx="9355" formatCode="General">
                  <c:v>0.97420853399999996</c:v>
                </c:pt>
                <c:pt idx="9356" formatCode="General">
                  <c:v>0.97420865300000004</c:v>
                </c:pt>
                <c:pt idx="9357" formatCode="General">
                  <c:v>0.974208772</c:v>
                </c:pt>
                <c:pt idx="9358" formatCode="General">
                  <c:v>0.97420895100000005</c:v>
                </c:pt>
                <c:pt idx="9359" formatCode="General">
                  <c:v>0.97420907000000001</c:v>
                </c:pt>
                <c:pt idx="9360" formatCode="General">
                  <c:v>0.97420918899999998</c:v>
                </c:pt>
                <c:pt idx="9361" formatCode="General">
                  <c:v>0.97420930900000002</c:v>
                </c:pt>
                <c:pt idx="9362" formatCode="General">
                  <c:v>0.97420948699999999</c:v>
                </c:pt>
                <c:pt idx="9363" formatCode="General">
                  <c:v>0.97420960700000003</c:v>
                </c:pt>
                <c:pt idx="9364" formatCode="General">
                  <c:v>0.974209726</c:v>
                </c:pt>
                <c:pt idx="9365" formatCode="General">
                  <c:v>0.97420984499999996</c:v>
                </c:pt>
                <c:pt idx="9366" formatCode="General">
                  <c:v>0.97421002400000001</c:v>
                </c:pt>
                <c:pt idx="9367" formatCode="General">
                  <c:v>0.97421014299999997</c:v>
                </c:pt>
                <c:pt idx="9368" formatCode="General">
                  <c:v>0.97421026200000005</c:v>
                </c:pt>
                <c:pt idx="9369" formatCode="General">
                  <c:v>0.97421044099999998</c:v>
                </c:pt>
                <c:pt idx="9370" formatCode="General">
                  <c:v>0.97421055999999995</c:v>
                </c:pt>
                <c:pt idx="9371" formatCode="General">
                  <c:v>0.97421068</c:v>
                </c:pt>
                <c:pt idx="9372" formatCode="General">
                  <c:v>0.97421079899999996</c:v>
                </c:pt>
                <c:pt idx="9373" formatCode="General">
                  <c:v>0.97421097800000001</c:v>
                </c:pt>
                <c:pt idx="9374" formatCode="General">
                  <c:v>0.97421109699999997</c:v>
                </c:pt>
                <c:pt idx="9375" formatCode="General">
                  <c:v>0.97421121600000005</c:v>
                </c:pt>
                <c:pt idx="9376" formatCode="General">
                  <c:v>0.97421139499999998</c:v>
                </c:pt>
                <c:pt idx="9377" formatCode="General">
                  <c:v>0.97421151399999995</c:v>
                </c:pt>
                <c:pt idx="9378" formatCode="General">
                  <c:v>0.97421163300000002</c:v>
                </c:pt>
                <c:pt idx="9379" formatCode="General">
                  <c:v>0.97421175199999999</c:v>
                </c:pt>
                <c:pt idx="9380" formatCode="General">
                  <c:v>0.97421193100000003</c:v>
                </c:pt>
                <c:pt idx="9381" formatCode="General">
                  <c:v>0.97421205</c:v>
                </c:pt>
                <c:pt idx="9382" formatCode="General">
                  <c:v>0.97421217000000004</c:v>
                </c:pt>
                <c:pt idx="9383" formatCode="General">
                  <c:v>0.97421234800000001</c:v>
                </c:pt>
                <c:pt idx="9384" formatCode="General">
                  <c:v>0.97421246800000005</c:v>
                </c:pt>
                <c:pt idx="9385" formatCode="General">
                  <c:v>0.97421258700000002</c:v>
                </c:pt>
                <c:pt idx="9386" formatCode="General">
                  <c:v>0.97421270599999998</c:v>
                </c:pt>
                <c:pt idx="9387" formatCode="General">
                  <c:v>0.97421288500000003</c:v>
                </c:pt>
                <c:pt idx="9388" formatCode="General">
                  <c:v>0.97421300399999999</c:v>
                </c:pt>
                <c:pt idx="9389" formatCode="General">
                  <c:v>0.97421312299999996</c:v>
                </c:pt>
                <c:pt idx="9390" formatCode="General">
                  <c:v>0.97421324300000001</c:v>
                </c:pt>
                <c:pt idx="9391" formatCode="General">
                  <c:v>0.97421342099999997</c:v>
                </c:pt>
                <c:pt idx="9392" formatCode="General">
                  <c:v>0.97421354100000002</c:v>
                </c:pt>
                <c:pt idx="9393" formatCode="General">
                  <c:v>0.97421365999999998</c:v>
                </c:pt>
                <c:pt idx="9394" formatCode="General">
                  <c:v>0.97421383900000003</c:v>
                </c:pt>
                <c:pt idx="9395" formatCode="General">
                  <c:v>0.97421395799999999</c:v>
                </c:pt>
                <c:pt idx="9396" formatCode="General">
                  <c:v>0.97421407699999996</c:v>
                </c:pt>
                <c:pt idx="9397" formatCode="General">
                  <c:v>0.97421419600000003</c:v>
                </c:pt>
                <c:pt idx="9398" formatCode="General">
                  <c:v>0.97421437499999997</c:v>
                </c:pt>
                <c:pt idx="9399" formatCode="General">
                  <c:v>0.97421449400000004</c:v>
                </c:pt>
                <c:pt idx="9400" formatCode="General">
                  <c:v>0.97421461300000001</c:v>
                </c:pt>
                <c:pt idx="9401" formatCode="General">
                  <c:v>0.97421479200000005</c:v>
                </c:pt>
                <c:pt idx="9402" formatCode="General">
                  <c:v>0.97421491100000002</c:v>
                </c:pt>
                <c:pt idx="9403" formatCode="General">
                  <c:v>0.97421503099999995</c:v>
                </c:pt>
                <c:pt idx="9404" formatCode="General">
                  <c:v>0.97421515000000003</c:v>
                </c:pt>
                <c:pt idx="9405" formatCode="General">
                  <c:v>0.97421532899999996</c:v>
                </c:pt>
                <c:pt idx="9406" formatCode="General">
                  <c:v>0.97421544800000004</c:v>
                </c:pt>
                <c:pt idx="9407" formatCode="General">
                  <c:v>0.974215567</c:v>
                </c:pt>
                <c:pt idx="9408" formatCode="General">
                  <c:v>0.97421574600000005</c:v>
                </c:pt>
                <c:pt idx="9409" formatCode="General">
                  <c:v>0.97421586500000001</c:v>
                </c:pt>
                <c:pt idx="9410" formatCode="General">
                  <c:v>0.97421598399999998</c:v>
                </c:pt>
                <c:pt idx="9411" formatCode="General">
                  <c:v>0.97421610400000003</c:v>
                </c:pt>
                <c:pt idx="9412" formatCode="General">
                  <c:v>0.97421628199999999</c:v>
                </c:pt>
                <c:pt idx="9413" formatCode="General">
                  <c:v>0.97421640200000004</c:v>
                </c:pt>
                <c:pt idx="9414" formatCode="General">
                  <c:v>0.974216521</c:v>
                </c:pt>
                <c:pt idx="9415" formatCode="General">
                  <c:v>0.97421663999999997</c:v>
                </c:pt>
                <c:pt idx="9416" formatCode="General">
                  <c:v>0.97421681900000001</c:v>
                </c:pt>
                <c:pt idx="9417" formatCode="General">
                  <c:v>0.97421693799999998</c:v>
                </c:pt>
                <c:pt idx="9418" formatCode="General">
                  <c:v>0.97421705700000005</c:v>
                </c:pt>
                <c:pt idx="9419" formatCode="General">
                  <c:v>0.97421723599999999</c:v>
                </c:pt>
                <c:pt idx="9420" formatCode="General">
                  <c:v>0.97421735499999995</c:v>
                </c:pt>
                <c:pt idx="9421" formatCode="General">
                  <c:v>0.97421747400000003</c:v>
                </c:pt>
                <c:pt idx="9422" formatCode="General">
                  <c:v>0.97421759399999996</c:v>
                </c:pt>
                <c:pt idx="9423" formatCode="General">
                  <c:v>0.97421777200000004</c:v>
                </c:pt>
                <c:pt idx="9424" formatCode="General">
                  <c:v>0.97421789199999997</c:v>
                </c:pt>
                <c:pt idx="9425" formatCode="General">
                  <c:v>0.97421801100000005</c:v>
                </c:pt>
                <c:pt idx="9426" formatCode="General">
                  <c:v>0.97421818999999998</c:v>
                </c:pt>
                <c:pt idx="9427" formatCode="General">
                  <c:v>0.97421830899999995</c:v>
                </c:pt>
                <c:pt idx="9428" formatCode="General">
                  <c:v>0.97421842800000003</c:v>
                </c:pt>
                <c:pt idx="9429" formatCode="General">
                  <c:v>0.97421854699999999</c:v>
                </c:pt>
                <c:pt idx="9430" formatCode="General">
                  <c:v>0.97421872600000003</c:v>
                </c:pt>
                <c:pt idx="9431" formatCode="General">
                  <c:v>0.974218845</c:v>
                </c:pt>
                <c:pt idx="9432" formatCode="General">
                  <c:v>0.97421896500000005</c:v>
                </c:pt>
                <c:pt idx="9433" formatCode="General">
                  <c:v>0.97421908400000001</c:v>
                </c:pt>
                <c:pt idx="9434" formatCode="General">
                  <c:v>0.97421926299999995</c:v>
                </c:pt>
                <c:pt idx="9435" formatCode="General">
                  <c:v>0.97421938200000002</c:v>
                </c:pt>
                <c:pt idx="9436" formatCode="General">
                  <c:v>0.97421950099999999</c:v>
                </c:pt>
                <c:pt idx="9437" formatCode="General">
                  <c:v>0.97421968000000003</c:v>
                </c:pt>
                <c:pt idx="9438" formatCode="General">
                  <c:v>0.974219799</c:v>
                </c:pt>
                <c:pt idx="9439" formatCode="General">
                  <c:v>0.97421991799999996</c:v>
                </c:pt>
                <c:pt idx="9440" formatCode="General">
                  <c:v>0.97422003700000004</c:v>
                </c:pt>
                <c:pt idx="9441" formatCode="General">
                  <c:v>0.97422021599999997</c:v>
                </c:pt>
                <c:pt idx="9442" formatCode="General">
                  <c:v>0.97422033500000005</c:v>
                </c:pt>
                <c:pt idx="9443" formatCode="General">
                  <c:v>0.97422045499999999</c:v>
                </c:pt>
                <c:pt idx="9444" formatCode="General">
                  <c:v>0.97422063400000003</c:v>
                </c:pt>
                <c:pt idx="9445" formatCode="General">
                  <c:v>0.97422075299999999</c:v>
                </c:pt>
                <c:pt idx="9446" formatCode="General">
                  <c:v>0.97422087199999996</c:v>
                </c:pt>
                <c:pt idx="9447" formatCode="General">
                  <c:v>0.97422099100000004</c:v>
                </c:pt>
                <c:pt idx="9448" formatCode="General">
                  <c:v>0.97422116999999997</c:v>
                </c:pt>
                <c:pt idx="9449" formatCode="General">
                  <c:v>0.97422128900000005</c:v>
                </c:pt>
                <c:pt idx="9450" formatCode="General">
                  <c:v>0.97422140800000001</c:v>
                </c:pt>
                <c:pt idx="9451" formatCode="General">
                  <c:v>0.97422158699999994</c:v>
                </c:pt>
                <c:pt idx="9452" formatCode="General">
                  <c:v>0.97422170600000002</c:v>
                </c:pt>
                <c:pt idx="9453" formatCode="General">
                  <c:v>0.97422182599999996</c:v>
                </c:pt>
                <c:pt idx="9454" formatCode="General">
                  <c:v>0.97422194500000003</c:v>
                </c:pt>
                <c:pt idx="9455" formatCode="General">
                  <c:v>0.97422212399999997</c:v>
                </c:pt>
                <c:pt idx="9456" formatCode="General">
                  <c:v>0.97422224300000004</c:v>
                </c:pt>
                <c:pt idx="9457" formatCode="General">
                  <c:v>0.97422236200000001</c:v>
                </c:pt>
                <c:pt idx="9458" formatCode="General">
                  <c:v>0.97422248099999997</c:v>
                </c:pt>
                <c:pt idx="9459" formatCode="General">
                  <c:v>0.97422266000000002</c:v>
                </c:pt>
                <c:pt idx="9460" formatCode="General">
                  <c:v>0.97422277899999998</c:v>
                </c:pt>
                <c:pt idx="9461" formatCode="General">
                  <c:v>0.97422289799999995</c:v>
                </c:pt>
                <c:pt idx="9462" formatCode="General">
                  <c:v>0.97422307699999999</c:v>
                </c:pt>
                <c:pt idx="9463" formatCode="General">
                  <c:v>0.97422319700000004</c:v>
                </c:pt>
                <c:pt idx="9464" formatCode="General">
                  <c:v>0.97422331600000001</c:v>
                </c:pt>
                <c:pt idx="9465" formatCode="General">
                  <c:v>0.97422343499999997</c:v>
                </c:pt>
                <c:pt idx="9466" formatCode="General">
                  <c:v>0.97422361400000002</c:v>
                </c:pt>
                <c:pt idx="9467" formatCode="General">
                  <c:v>0.97422373299999998</c:v>
                </c:pt>
                <c:pt idx="9468" formatCode="General">
                  <c:v>0.97422385199999995</c:v>
                </c:pt>
                <c:pt idx="9469" formatCode="General">
                  <c:v>0.97422403099999999</c:v>
                </c:pt>
                <c:pt idx="9470" formatCode="General">
                  <c:v>0.97422414999999996</c:v>
                </c:pt>
                <c:pt idx="9471" formatCode="General">
                  <c:v>0.97422426900000003</c:v>
                </c:pt>
                <c:pt idx="9472" formatCode="General">
                  <c:v>0.97422438899999997</c:v>
                </c:pt>
                <c:pt idx="9473" formatCode="General">
                  <c:v>0.97422456700000004</c:v>
                </c:pt>
                <c:pt idx="9474" formatCode="General">
                  <c:v>0.97422468699999998</c:v>
                </c:pt>
                <c:pt idx="9475" formatCode="General">
                  <c:v>0.97422480600000005</c:v>
                </c:pt>
                <c:pt idx="9476" formatCode="General">
                  <c:v>0.97422492500000002</c:v>
                </c:pt>
                <c:pt idx="9477" formatCode="General">
                  <c:v>0.97422510399999995</c:v>
                </c:pt>
                <c:pt idx="9478" formatCode="General">
                  <c:v>0.97422522300000003</c:v>
                </c:pt>
                <c:pt idx="9479" formatCode="General">
                  <c:v>0.97422534199999999</c:v>
                </c:pt>
                <c:pt idx="9480" formatCode="General">
                  <c:v>0.97422552100000004</c:v>
                </c:pt>
                <c:pt idx="9481" formatCode="General">
                  <c:v>0.97422564</c:v>
                </c:pt>
                <c:pt idx="9482" formatCode="General">
                  <c:v>0.97422576000000005</c:v>
                </c:pt>
                <c:pt idx="9483" formatCode="General">
                  <c:v>0.97422587900000002</c:v>
                </c:pt>
                <c:pt idx="9484" formatCode="General">
                  <c:v>0.97422605799999995</c:v>
                </c:pt>
                <c:pt idx="9485" formatCode="General">
                  <c:v>0.97422617700000003</c:v>
                </c:pt>
                <c:pt idx="9486" formatCode="General">
                  <c:v>0.97422629599999999</c:v>
                </c:pt>
                <c:pt idx="9487" formatCode="General">
                  <c:v>0.97422641499999996</c:v>
                </c:pt>
                <c:pt idx="9488" formatCode="General">
                  <c:v>0.974226594</c:v>
                </c:pt>
                <c:pt idx="9489" formatCode="General">
                  <c:v>0.97422671299999997</c:v>
                </c:pt>
                <c:pt idx="9490" formatCode="General">
                  <c:v>0.97422683200000004</c:v>
                </c:pt>
                <c:pt idx="9491" formatCode="General">
                  <c:v>0.97422701099999998</c:v>
                </c:pt>
                <c:pt idx="9492" formatCode="General">
                  <c:v>0.97422713000000005</c:v>
                </c:pt>
                <c:pt idx="9493" formatCode="General">
                  <c:v>0.97422724999999999</c:v>
                </c:pt>
                <c:pt idx="9494" formatCode="General">
                  <c:v>0.97422736899999995</c:v>
                </c:pt>
                <c:pt idx="9495" formatCode="General">
                  <c:v>0.974227548</c:v>
                </c:pt>
                <c:pt idx="9496" formatCode="General">
                  <c:v>0.97422766699999996</c:v>
                </c:pt>
                <c:pt idx="9497" formatCode="General">
                  <c:v>0.97422778600000004</c:v>
                </c:pt>
                <c:pt idx="9498" formatCode="General">
                  <c:v>0.97422796499999997</c:v>
                </c:pt>
                <c:pt idx="9499" formatCode="General">
                  <c:v>0.97422808400000005</c:v>
                </c:pt>
                <c:pt idx="9500" formatCode="General">
                  <c:v>0.97422820300000001</c:v>
                </c:pt>
                <c:pt idx="9501" formatCode="General">
                  <c:v>0.97422832299999995</c:v>
                </c:pt>
                <c:pt idx="9502" formatCode="General">
                  <c:v>0.97422850100000002</c:v>
                </c:pt>
                <c:pt idx="9503" formatCode="General">
                  <c:v>0.97422862099999996</c:v>
                </c:pt>
                <c:pt idx="9504" formatCode="General">
                  <c:v>0.97422874000000004</c:v>
                </c:pt>
                <c:pt idx="9505" formatCode="General">
                  <c:v>0.974228859</c:v>
                </c:pt>
                <c:pt idx="9506" formatCode="General">
                  <c:v>0.97422903800000005</c:v>
                </c:pt>
                <c:pt idx="9507" formatCode="General">
                  <c:v>0.97422915700000001</c:v>
                </c:pt>
                <c:pt idx="9508" formatCode="General">
                  <c:v>0.97422927599999998</c:v>
                </c:pt>
                <c:pt idx="9509" formatCode="General">
                  <c:v>0.97422945500000002</c:v>
                </c:pt>
                <c:pt idx="9510" formatCode="General">
                  <c:v>0.97422957399999999</c:v>
                </c:pt>
                <c:pt idx="9511" formatCode="General">
                  <c:v>0.97422969299999995</c:v>
                </c:pt>
                <c:pt idx="9512" formatCode="General">
                  <c:v>0.974229813</c:v>
                </c:pt>
                <c:pt idx="9513" formatCode="General">
                  <c:v>0.97422999099999996</c:v>
                </c:pt>
                <c:pt idx="9514" formatCode="General">
                  <c:v>0.97423011100000001</c:v>
                </c:pt>
                <c:pt idx="9515" formatCode="General">
                  <c:v>0.97423022999999997</c:v>
                </c:pt>
                <c:pt idx="9516" formatCode="General">
                  <c:v>0.97423034900000005</c:v>
                </c:pt>
                <c:pt idx="9517" formatCode="General">
                  <c:v>0.97423052799999998</c:v>
                </c:pt>
                <c:pt idx="9518" formatCode="General">
                  <c:v>0.97423064699999995</c:v>
                </c:pt>
                <c:pt idx="9519" formatCode="General">
                  <c:v>0.97423076600000003</c:v>
                </c:pt>
                <c:pt idx="9520" formatCode="General">
                  <c:v>0.97423088599999996</c:v>
                </c:pt>
                <c:pt idx="9521" formatCode="General">
                  <c:v>0.97423106400000004</c:v>
                </c:pt>
                <c:pt idx="9522" formatCode="General">
                  <c:v>0.97423118399999997</c:v>
                </c:pt>
                <c:pt idx="9523" formatCode="General">
                  <c:v>0.97423130300000005</c:v>
                </c:pt>
                <c:pt idx="9524" formatCode="General">
                  <c:v>0.97423148199999998</c:v>
                </c:pt>
                <c:pt idx="9525" formatCode="General">
                  <c:v>0.97423160099999995</c:v>
                </c:pt>
                <c:pt idx="9526" formatCode="General">
                  <c:v>0.97423172000000002</c:v>
                </c:pt>
                <c:pt idx="9527" formatCode="General">
                  <c:v>0.97423183899999999</c:v>
                </c:pt>
                <c:pt idx="9528" formatCode="General">
                  <c:v>0.97423201800000003</c:v>
                </c:pt>
                <c:pt idx="9529" formatCode="General">
                  <c:v>0.974232137</c:v>
                </c:pt>
                <c:pt idx="9530" formatCode="General">
                  <c:v>0.97423225599999996</c:v>
                </c:pt>
                <c:pt idx="9531" formatCode="General">
                  <c:v>0.97423237600000001</c:v>
                </c:pt>
                <c:pt idx="9532" formatCode="General">
                  <c:v>0.97423255399999997</c:v>
                </c:pt>
                <c:pt idx="9533" formatCode="General">
                  <c:v>0.97423267400000002</c:v>
                </c:pt>
                <c:pt idx="9534" formatCode="General">
                  <c:v>0.97423279299999999</c:v>
                </c:pt>
                <c:pt idx="9535" formatCode="General">
                  <c:v>0.97423297200000003</c:v>
                </c:pt>
                <c:pt idx="9536" formatCode="General">
                  <c:v>0.974233091</c:v>
                </c:pt>
                <c:pt idx="9537" formatCode="General">
                  <c:v>0.97423320999999996</c:v>
                </c:pt>
                <c:pt idx="9538" formatCode="General">
                  <c:v>0.97423332900000004</c:v>
                </c:pt>
                <c:pt idx="9539" formatCode="General">
                  <c:v>0.97423350799999997</c:v>
                </c:pt>
                <c:pt idx="9540" formatCode="General">
                  <c:v>0.97423362700000005</c:v>
                </c:pt>
                <c:pt idx="9541" formatCode="General">
                  <c:v>0.97423374699999998</c:v>
                </c:pt>
                <c:pt idx="9542" formatCode="General">
                  <c:v>0.97423386599999995</c:v>
                </c:pt>
                <c:pt idx="9543" formatCode="General">
                  <c:v>0.97423404499999999</c:v>
                </c:pt>
                <c:pt idx="9544" formatCode="General">
                  <c:v>0.97423416399999996</c:v>
                </c:pt>
                <c:pt idx="9545" formatCode="General">
                  <c:v>0.97423428300000003</c:v>
                </c:pt>
                <c:pt idx="9546" formatCode="General">
                  <c:v>0.974234402</c:v>
                </c:pt>
                <c:pt idx="9547" formatCode="General">
                  <c:v>0.97423458100000004</c:v>
                </c:pt>
                <c:pt idx="9548" formatCode="General">
                  <c:v>0.97423470000000001</c:v>
                </c:pt>
                <c:pt idx="9549" formatCode="General">
                  <c:v>0.97423481899999997</c:v>
                </c:pt>
                <c:pt idx="9550" formatCode="General">
                  <c:v>0.97423493900000002</c:v>
                </c:pt>
                <c:pt idx="9551" formatCode="General">
                  <c:v>0.97423511699999998</c:v>
                </c:pt>
                <c:pt idx="9552" formatCode="General">
                  <c:v>0.97423523700000003</c:v>
                </c:pt>
                <c:pt idx="9553" formatCode="General">
                  <c:v>0.974235356</c:v>
                </c:pt>
                <c:pt idx="9554" formatCode="General">
                  <c:v>0.97423553500000004</c:v>
                </c:pt>
                <c:pt idx="9555" formatCode="General">
                  <c:v>0.97423565400000001</c:v>
                </c:pt>
                <c:pt idx="9556" formatCode="General">
                  <c:v>0.97423577299999997</c:v>
                </c:pt>
                <c:pt idx="9557" formatCode="General">
                  <c:v>0.97423589200000005</c:v>
                </c:pt>
                <c:pt idx="9558" formatCode="General">
                  <c:v>0.97423607099999998</c:v>
                </c:pt>
                <c:pt idx="9559" formatCode="General">
                  <c:v>0.97423618999999995</c:v>
                </c:pt>
                <c:pt idx="9560" formatCode="General">
                  <c:v>0.97423630999999999</c:v>
                </c:pt>
                <c:pt idx="9561" formatCode="General">
                  <c:v>0.97423642899999996</c:v>
                </c:pt>
                <c:pt idx="9562" formatCode="General">
                  <c:v>0.974236608</c:v>
                </c:pt>
                <c:pt idx="9563" formatCode="General">
                  <c:v>0.97423672699999997</c:v>
                </c:pt>
                <c:pt idx="9564" formatCode="General">
                  <c:v>0.97423684600000005</c:v>
                </c:pt>
                <c:pt idx="9565" formatCode="General">
                  <c:v>0.97423696500000001</c:v>
                </c:pt>
                <c:pt idx="9566" formatCode="General">
                  <c:v>0.97423714400000005</c:v>
                </c:pt>
                <c:pt idx="9567" formatCode="General">
                  <c:v>0.97423726300000002</c:v>
                </c:pt>
                <c:pt idx="9568" formatCode="General">
                  <c:v>0.97423738199999999</c:v>
                </c:pt>
                <c:pt idx="9569" formatCode="General">
                  <c:v>0.97423750200000003</c:v>
                </c:pt>
                <c:pt idx="9570" formatCode="General">
                  <c:v>0.97423767999999999</c:v>
                </c:pt>
                <c:pt idx="9571" formatCode="General">
                  <c:v>0.97423780000000004</c:v>
                </c:pt>
                <c:pt idx="9572" formatCode="General">
                  <c:v>0.97423791900000001</c:v>
                </c:pt>
                <c:pt idx="9573" formatCode="General">
                  <c:v>0.97423803799999997</c:v>
                </c:pt>
                <c:pt idx="9574" formatCode="General">
                  <c:v>0.97423821700000002</c:v>
                </c:pt>
                <c:pt idx="9575" formatCode="General">
                  <c:v>0.97423833599999998</c:v>
                </c:pt>
                <c:pt idx="9576" formatCode="General">
                  <c:v>0.97423845499999995</c:v>
                </c:pt>
                <c:pt idx="9577" formatCode="General">
                  <c:v>0.974238575</c:v>
                </c:pt>
                <c:pt idx="9578" formatCode="General">
                  <c:v>0.97423875299999996</c:v>
                </c:pt>
                <c:pt idx="9579" formatCode="General">
                  <c:v>0.97423887300000001</c:v>
                </c:pt>
                <c:pt idx="9580" formatCode="General">
                  <c:v>0.97423899199999997</c:v>
                </c:pt>
                <c:pt idx="9581" formatCode="General">
                  <c:v>0.97423911100000005</c:v>
                </c:pt>
                <c:pt idx="9582" formatCode="General">
                  <c:v>0.97423928999999998</c:v>
                </c:pt>
                <c:pt idx="9583" formatCode="General">
                  <c:v>0.97423940899999995</c:v>
                </c:pt>
                <c:pt idx="9584" formatCode="General">
                  <c:v>0.97423952800000002</c:v>
                </c:pt>
                <c:pt idx="9585" formatCode="General">
                  <c:v>0.97423970699999995</c:v>
                </c:pt>
                <c:pt idx="9586" formatCode="General">
                  <c:v>0.97423982600000003</c:v>
                </c:pt>
                <c:pt idx="9587" formatCode="General">
                  <c:v>0.974239945</c:v>
                </c:pt>
                <c:pt idx="9588" formatCode="General">
                  <c:v>0.97424006500000004</c:v>
                </c:pt>
                <c:pt idx="9589" formatCode="General">
                  <c:v>0.97424024300000001</c:v>
                </c:pt>
                <c:pt idx="9590" formatCode="General">
                  <c:v>0.97424036300000005</c:v>
                </c:pt>
                <c:pt idx="9591" formatCode="General">
                  <c:v>0.97424048200000002</c:v>
                </c:pt>
                <c:pt idx="9592" formatCode="General">
                  <c:v>0.97424060099999998</c:v>
                </c:pt>
                <c:pt idx="9593" formatCode="General">
                  <c:v>0.97424071999999995</c:v>
                </c:pt>
                <c:pt idx="9594" formatCode="General">
                  <c:v>0.97424089899999999</c:v>
                </c:pt>
                <c:pt idx="9595" formatCode="General">
                  <c:v>0.97424101799999996</c:v>
                </c:pt>
                <c:pt idx="9596" formatCode="General">
                  <c:v>0.97424113800000001</c:v>
                </c:pt>
                <c:pt idx="9597" formatCode="General">
                  <c:v>0.97424125699999997</c:v>
                </c:pt>
                <c:pt idx="9598" formatCode="General">
                  <c:v>0.97424143600000002</c:v>
                </c:pt>
                <c:pt idx="9599" formatCode="General">
                  <c:v>0.97424155499999998</c:v>
                </c:pt>
                <c:pt idx="9600" formatCode="General">
                  <c:v>0.97424167399999995</c:v>
                </c:pt>
                <c:pt idx="9601" formatCode="General">
                  <c:v>0.97424179300000002</c:v>
                </c:pt>
                <c:pt idx="9602" formatCode="General">
                  <c:v>0.97424197199999996</c:v>
                </c:pt>
                <c:pt idx="9603" formatCode="General">
                  <c:v>0.97424209100000003</c:v>
                </c:pt>
                <c:pt idx="9604" formatCode="General">
                  <c:v>0.97424221</c:v>
                </c:pt>
                <c:pt idx="9605" formatCode="General">
                  <c:v>0.97424233000000005</c:v>
                </c:pt>
                <c:pt idx="9606" formatCode="General">
                  <c:v>0.97424250800000001</c:v>
                </c:pt>
                <c:pt idx="9607" formatCode="General">
                  <c:v>0.97424262800000005</c:v>
                </c:pt>
                <c:pt idx="9608" formatCode="General">
                  <c:v>0.97424274700000002</c:v>
                </c:pt>
                <c:pt idx="9609" formatCode="General">
                  <c:v>0.97424286599999999</c:v>
                </c:pt>
                <c:pt idx="9610" formatCode="General">
                  <c:v>0.97424304500000003</c:v>
                </c:pt>
                <c:pt idx="9611" formatCode="General">
                  <c:v>0.97424316399999999</c:v>
                </c:pt>
                <c:pt idx="9612" formatCode="General">
                  <c:v>0.97424328299999996</c:v>
                </c:pt>
                <c:pt idx="9613" formatCode="General">
                  <c:v>0.97424340200000004</c:v>
                </c:pt>
                <c:pt idx="9614" formatCode="General">
                  <c:v>0.97424358099999997</c:v>
                </c:pt>
                <c:pt idx="9615" formatCode="General">
                  <c:v>0.97424370100000002</c:v>
                </c:pt>
                <c:pt idx="9616" formatCode="General">
                  <c:v>0.97424381999999998</c:v>
                </c:pt>
                <c:pt idx="9617" formatCode="General">
                  <c:v>0.97424393899999995</c:v>
                </c:pt>
                <c:pt idx="9618" formatCode="General">
                  <c:v>0.97424411799999999</c:v>
                </c:pt>
                <c:pt idx="9619" formatCode="General">
                  <c:v>0.97424423699999996</c:v>
                </c:pt>
                <c:pt idx="9620" formatCode="General">
                  <c:v>0.97424435600000003</c:v>
                </c:pt>
                <c:pt idx="9621" formatCode="General">
                  <c:v>0.974244475</c:v>
                </c:pt>
                <c:pt idx="9622" formatCode="General">
                  <c:v>0.97424465400000004</c:v>
                </c:pt>
                <c:pt idx="9623" formatCode="General">
                  <c:v>0.97424477300000001</c:v>
                </c:pt>
                <c:pt idx="9624" formatCode="General">
                  <c:v>0.97424489299999995</c:v>
                </c:pt>
                <c:pt idx="9625" formatCode="General">
                  <c:v>0.97424501200000002</c:v>
                </c:pt>
                <c:pt idx="9626" formatCode="General">
                  <c:v>0.97424513099999999</c:v>
                </c:pt>
                <c:pt idx="9627" formatCode="General">
                  <c:v>0.97424531000000003</c:v>
                </c:pt>
                <c:pt idx="9628" formatCode="General">
                  <c:v>0.974245429</c:v>
                </c:pt>
                <c:pt idx="9629" formatCode="General">
                  <c:v>0.97424554799999996</c:v>
                </c:pt>
                <c:pt idx="9630" formatCode="General">
                  <c:v>0.97424566700000004</c:v>
                </c:pt>
                <c:pt idx="9631" formatCode="General">
                  <c:v>0.97424584599999997</c:v>
                </c:pt>
                <c:pt idx="9632" formatCode="General">
                  <c:v>0.97424596500000005</c:v>
                </c:pt>
                <c:pt idx="9633" formatCode="General">
                  <c:v>0.97424608499999998</c:v>
                </c:pt>
                <c:pt idx="9634" formatCode="General">
                  <c:v>0.97424620399999995</c:v>
                </c:pt>
                <c:pt idx="9635" formatCode="General">
                  <c:v>0.97424638299999999</c:v>
                </c:pt>
                <c:pt idx="9636" formatCode="General">
                  <c:v>0.97424650199999996</c:v>
                </c:pt>
                <c:pt idx="9637" formatCode="General">
                  <c:v>0.97424662100000003</c:v>
                </c:pt>
                <c:pt idx="9638" formatCode="General">
                  <c:v>0.97424674</c:v>
                </c:pt>
                <c:pt idx="9639" formatCode="General">
                  <c:v>0.97424686000000005</c:v>
                </c:pt>
                <c:pt idx="9640" formatCode="General">
                  <c:v>0.97424703800000001</c:v>
                </c:pt>
                <c:pt idx="9641" formatCode="General">
                  <c:v>0.97424715799999995</c:v>
                </c:pt>
                <c:pt idx="9642" formatCode="General">
                  <c:v>0.97424727700000002</c:v>
                </c:pt>
                <c:pt idx="9643" formatCode="General">
                  <c:v>0.97424739599999999</c:v>
                </c:pt>
                <c:pt idx="9644" formatCode="General">
                  <c:v>0.97424757500000003</c:v>
                </c:pt>
                <c:pt idx="9645" formatCode="General">
                  <c:v>0.974247694</c:v>
                </c:pt>
                <c:pt idx="9646" formatCode="General">
                  <c:v>0.97424781299999996</c:v>
                </c:pt>
                <c:pt idx="9647" formatCode="General">
                  <c:v>0.97424793200000004</c:v>
                </c:pt>
                <c:pt idx="9648" formatCode="General">
                  <c:v>0.97424805199999998</c:v>
                </c:pt>
                <c:pt idx="9649" formatCode="General">
                  <c:v>0.97424823000000005</c:v>
                </c:pt>
                <c:pt idx="9650" formatCode="General">
                  <c:v>0.97424834999999999</c:v>
                </c:pt>
                <c:pt idx="9651" formatCode="General">
                  <c:v>0.97424846899999995</c:v>
                </c:pt>
                <c:pt idx="9652" formatCode="General">
                  <c:v>0.97424858800000003</c:v>
                </c:pt>
                <c:pt idx="9653" formatCode="General">
                  <c:v>0.97424876699999996</c:v>
                </c:pt>
                <c:pt idx="9654" formatCode="General">
                  <c:v>0.97424888600000004</c:v>
                </c:pt>
                <c:pt idx="9655" formatCode="General">
                  <c:v>0.974249005</c:v>
                </c:pt>
                <c:pt idx="9656" formatCode="General">
                  <c:v>0.97424912500000005</c:v>
                </c:pt>
                <c:pt idx="9657" formatCode="General">
                  <c:v>0.97424924400000001</c:v>
                </c:pt>
                <c:pt idx="9658" formatCode="General">
                  <c:v>0.97424942299999995</c:v>
                </c:pt>
                <c:pt idx="9659" formatCode="General">
                  <c:v>0.97424954200000002</c:v>
                </c:pt>
                <c:pt idx="9660" formatCode="General">
                  <c:v>0.97424966099999999</c:v>
                </c:pt>
                <c:pt idx="9661" formatCode="General">
                  <c:v>0.97424977999999995</c:v>
                </c:pt>
                <c:pt idx="9662" formatCode="General">
                  <c:v>0.974249959</c:v>
                </c:pt>
                <c:pt idx="9663" formatCode="General">
                  <c:v>0.97425007799999996</c:v>
                </c:pt>
                <c:pt idx="9664" formatCode="General">
                  <c:v>0.97425019700000004</c:v>
                </c:pt>
                <c:pt idx="9665" formatCode="General">
                  <c:v>0.97425031699999998</c:v>
                </c:pt>
                <c:pt idx="9666" formatCode="General">
                  <c:v>0.97425043600000005</c:v>
                </c:pt>
                <c:pt idx="9667" formatCode="General">
                  <c:v>0.97425061499999999</c:v>
                </c:pt>
                <c:pt idx="9668" formatCode="General">
                  <c:v>0.97425073399999995</c:v>
                </c:pt>
                <c:pt idx="9669" formatCode="General">
                  <c:v>0.97425085300000003</c:v>
                </c:pt>
                <c:pt idx="9670" formatCode="General">
                  <c:v>0.97425097199999999</c:v>
                </c:pt>
                <c:pt idx="9671" formatCode="General">
                  <c:v>0.97425109099999996</c:v>
                </c:pt>
                <c:pt idx="9672" formatCode="General">
                  <c:v>0.97425127</c:v>
                </c:pt>
                <c:pt idx="9673" formatCode="General">
                  <c:v>0.97425139000000005</c:v>
                </c:pt>
                <c:pt idx="9674" formatCode="General">
                  <c:v>0.97425150900000002</c:v>
                </c:pt>
                <c:pt idx="9675" formatCode="General">
                  <c:v>0.97425162799999998</c:v>
                </c:pt>
                <c:pt idx="9676" formatCode="General">
                  <c:v>0.97425174699999995</c:v>
                </c:pt>
                <c:pt idx="9677" formatCode="General">
                  <c:v>0.97425192599999999</c:v>
                </c:pt>
                <c:pt idx="9678" formatCode="General">
                  <c:v>0.97425204499999996</c:v>
                </c:pt>
                <c:pt idx="9679" formatCode="General">
                  <c:v>0.97425216400000003</c:v>
                </c:pt>
                <c:pt idx="9680" formatCode="General">
                  <c:v>0.97425228399999997</c:v>
                </c:pt>
                <c:pt idx="9681" formatCode="General">
                  <c:v>0.97425240300000004</c:v>
                </c:pt>
                <c:pt idx="9682" formatCode="General">
                  <c:v>0.97425258199999998</c:v>
                </c:pt>
                <c:pt idx="9683" formatCode="General">
                  <c:v>0.97425270100000005</c:v>
                </c:pt>
                <c:pt idx="9684" formatCode="General">
                  <c:v>0.97425282000000002</c:v>
                </c:pt>
                <c:pt idx="9685" formatCode="General">
                  <c:v>0.97425293899999998</c:v>
                </c:pt>
                <c:pt idx="9686" formatCode="General">
                  <c:v>0.97425305799999995</c:v>
                </c:pt>
                <c:pt idx="9687" formatCode="General">
                  <c:v>0.97425323699999999</c:v>
                </c:pt>
                <c:pt idx="9688" formatCode="General">
                  <c:v>0.97425335599999996</c:v>
                </c:pt>
                <c:pt idx="9689" formatCode="General">
                  <c:v>0.97425347600000001</c:v>
                </c:pt>
                <c:pt idx="9690" formatCode="General">
                  <c:v>0.97425359499999997</c:v>
                </c:pt>
                <c:pt idx="9691" formatCode="General">
                  <c:v>0.97425371400000005</c:v>
                </c:pt>
                <c:pt idx="9692" formatCode="General">
                  <c:v>0.97425389299999998</c:v>
                </c:pt>
                <c:pt idx="9693" formatCode="General">
                  <c:v>0.97425401199999995</c:v>
                </c:pt>
                <c:pt idx="9694" formatCode="General">
                  <c:v>0.97425413100000002</c:v>
                </c:pt>
                <c:pt idx="9695" formatCode="General">
                  <c:v>0.97425425099999996</c:v>
                </c:pt>
                <c:pt idx="9696" formatCode="General">
                  <c:v>0.97425437000000004</c:v>
                </c:pt>
                <c:pt idx="9697" formatCode="General">
                  <c:v>0.97425454899999997</c:v>
                </c:pt>
                <c:pt idx="9698" formatCode="General">
                  <c:v>0.97425466800000005</c:v>
                </c:pt>
                <c:pt idx="9699" formatCode="General">
                  <c:v>0.97425478700000001</c:v>
                </c:pt>
                <c:pt idx="9700" formatCode="General">
                  <c:v>0.97425490599999998</c:v>
                </c:pt>
                <c:pt idx="9701" formatCode="General">
                  <c:v>0.97425502500000005</c:v>
                </c:pt>
                <c:pt idx="9702" formatCode="General">
                  <c:v>0.97425520399999999</c:v>
                </c:pt>
                <c:pt idx="9703" formatCode="General">
                  <c:v>0.97425532299999995</c:v>
                </c:pt>
                <c:pt idx="9704" formatCode="General">
                  <c:v>0.974255443</c:v>
                </c:pt>
                <c:pt idx="9705" formatCode="General">
                  <c:v>0.97425556199999996</c:v>
                </c:pt>
                <c:pt idx="9706" formatCode="General">
                  <c:v>0.97425568100000004</c:v>
                </c:pt>
                <c:pt idx="9707" formatCode="General">
                  <c:v>0.97425580000000001</c:v>
                </c:pt>
                <c:pt idx="9708" formatCode="General">
                  <c:v>0.97425597900000005</c:v>
                </c:pt>
                <c:pt idx="9709" formatCode="General">
                  <c:v>0.97425609800000001</c:v>
                </c:pt>
                <c:pt idx="9710" formatCode="General">
                  <c:v>0.97425621699999998</c:v>
                </c:pt>
                <c:pt idx="9711" formatCode="General">
                  <c:v>0.97425633700000003</c:v>
                </c:pt>
                <c:pt idx="9712" formatCode="General">
                  <c:v>0.97425645599999999</c:v>
                </c:pt>
                <c:pt idx="9713" formatCode="General">
                  <c:v>0.97425663500000004</c:v>
                </c:pt>
                <c:pt idx="9714" formatCode="General">
                  <c:v>0.974256754</c:v>
                </c:pt>
                <c:pt idx="9715" formatCode="General">
                  <c:v>0.97425687299999997</c:v>
                </c:pt>
                <c:pt idx="9716" formatCode="General">
                  <c:v>0.97425699200000004</c:v>
                </c:pt>
                <c:pt idx="9717" formatCode="General">
                  <c:v>0.97425711199999998</c:v>
                </c:pt>
                <c:pt idx="9718" formatCode="General">
                  <c:v>0.97425723099999995</c:v>
                </c:pt>
                <c:pt idx="9719" formatCode="General">
                  <c:v>0.97425740999999999</c:v>
                </c:pt>
                <c:pt idx="9720" formatCode="General">
                  <c:v>0.97425752899999996</c:v>
                </c:pt>
                <c:pt idx="9721" formatCode="General">
                  <c:v>0.97425764800000003</c:v>
                </c:pt>
                <c:pt idx="9722" formatCode="General">
                  <c:v>0.974257767</c:v>
                </c:pt>
                <c:pt idx="9723" formatCode="General">
                  <c:v>0.97425788599999996</c:v>
                </c:pt>
                <c:pt idx="9724" formatCode="General">
                  <c:v>0.97425806500000001</c:v>
                </c:pt>
                <c:pt idx="9725" formatCode="General">
                  <c:v>0.97425818399999997</c:v>
                </c:pt>
                <c:pt idx="9726" formatCode="General">
                  <c:v>0.97425830400000002</c:v>
                </c:pt>
                <c:pt idx="9727" formatCode="General">
                  <c:v>0.97425842299999998</c:v>
                </c:pt>
                <c:pt idx="9728" formatCode="General">
                  <c:v>0.97425854199999995</c:v>
                </c:pt>
                <c:pt idx="9729" formatCode="General">
                  <c:v>0.97425866100000003</c:v>
                </c:pt>
                <c:pt idx="9730" formatCode="General">
                  <c:v>0.97425883999999996</c:v>
                </c:pt>
                <c:pt idx="9731" formatCode="General">
                  <c:v>0.97425895900000004</c:v>
                </c:pt>
                <c:pt idx="9732" formatCode="General">
                  <c:v>0.97425907899999997</c:v>
                </c:pt>
                <c:pt idx="9733" formatCode="General">
                  <c:v>0.97425919800000005</c:v>
                </c:pt>
                <c:pt idx="9734" formatCode="General">
                  <c:v>0.97425931700000001</c:v>
                </c:pt>
                <c:pt idx="9735" formatCode="General">
                  <c:v>0.97425943599999998</c:v>
                </c:pt>
                <c:pt idx="9736" formatCode="General">
                  <c:v>0.97425961500000002</c:v>
                </c:pt>
                <c:pt idx="9737" formatCode="General">
                  <c:v>0.97425973399999999</c:v>
                </c:pt>
                <c:pt idx="9738" formatCode="General">
                  <c:v>0.97425985299999995</c:v>
                </c:pt>
                <c:pt idx="9739" formatCode="General">
                  <c:v>0.974259973</c:v>
                </c:pt>
                <c:pt idx="9740" formatCode="General">
                  <c:v>0.97426009199999997</c:v>
                </c:pt>
                <c:pt idx="9741" formatCode="General">
                  <c:v>0.97426021100000004</c:v>
                </c:pt>
                <c:pt idx="9742" formatCode="General">
                  <c:v>0.97426033000000001</c:v>
                </c:pt>
                <c:pt idx="9743" formatCode="General">
                  <c:v>0.97426050900000005</c:v>
                </c:pt>
                <c:pt idx="9744" formatCode="General">
                  <c:v>0.97426062800000002</c:v>
                </c:pt>
                <c:pt idx="9745" formatCode="General">
                  <c:v>0.97426074699999998</c:v>
                </c:pt>
                <c:pt idx="9746" formatCode="General">
                  <c:v>0.97426086700000003</c:v>
                </c:pt>
                <c:pt idx="9747" formatCode="General">
                  <c:v>0.974260986</c:v>
                </c:pt>
                <c:pt idx="9748" formatCode="General">
                  <c:v>0.97426110499999996</c:v>
                </c:pt>
                <c:pt idx="9749" formatCode="General">
                  <c:v>0.97426128400000001</c:v>
                </c:pt>
                <c:pt idx="9750" formatCode="General">
                  <c:v>0.97426140299999997</c:v>
                </c:pt>
                <c:pt idx="9751" formatCode="General">
                  <c:v>0.97426152200000005</c:v>
                </c:pt>
                <c:pt idx="9752" formatCode="General">
                  <c:v>0.97426164199999998</c:v>
                </c:pt>
                <c:pt idx="9753" formatCode="General">
                  <c:v>0.97426176099999995</c:v>
                </c:pt>
                <c:pt idx="9754" formatCode="General">
                  <c:v>0.97426188000000002</c:v>
                </c:pt>
                <c:pt idx="9755" formatCode="General">
                  <c:v>0.97426199899999999</c:v>
                </c:pt>
                <c:pt idx="9756" formatCode="General">
                  <c:v>0.97426217800000003</c:v>
                </c:pt>
                <c:pt idx="9757" formatCode="General">
                  <c:v>0.974262297</c:v>
                </c:pt>
                <c:pt idx="9758" formatCode="General">
                  <c:v>0.97426241599999996</c:v>
                </c:pt>
                <c:pt idx="9759" formatCode="General">
                  <c:v>0.97426253600000001</c:v>
                </c:pt>
                <c:pt idx="9760" formatCode="General">
                  <c:v>0.97426265499999998</c:v>
                </c:pt>
                <c:pt idx="9761" formatCode="General">
                  <c:v>0.97426277400000005</c:v>
                </c:pt>
                <c:pt idx="9762" formatCode="General">
                  <c:v>0.97426295299999999</c:v>
                </c:pt>
                <c:pt idx="9763" formatCode="General">
                  <c:v>0.97426307199999995</c:v>
                </c:pt>
                <c:pt idx="9764" formatCode="General">
                  <c:v>0.97426319100000003</c:v>
                </c:pt>
                <c:pt idx="9765" formatCode="General">
                  <c:v>0.97426330999999999</c:v>
                </c:pt>
                <c:pt idx="9766" formatCode="General">
                  <c:v>0.97426343000000004</c:v>
                </c:pt>
                <c:pt idx="9767" formatCode="General">
                  <c:v>0.97426354900000001</c:v>
                </c:pt>
                <c:pt idx="9768" formatCode="General">
                  <c:v>0.97426366799999997</c:v>
                </c:pt>
                <c:pt idx="9769" formatCode="General">
                  <c:v>0.97426384700000002</c:v>
                </c:pt>
                <c:pt idx="9770" formatCode="General">
                  <c:v>0.97426396599999998</c:v>
                </c:pt>
                <c:pt idx="9771" formatCode="General">
                  <c:v>0.97426408499999995</c:v>
                </c:pt>
                <c:pt idx="9772" formatCode="General">
                  <c:v>0.97426420499999999</c:v>
                </c:pt>
                <c:pt idx="9773" formatCode="General">
                  <c:v>0.97426432399999996</c:v>
                </c:pt>
                <c:pt idx="9774" formatCode="General">
                  <c:v>0.97426444300000004</c:v>
                </c:pt>
                <c:pt idx="9775" formatCode="General">
                  <c:v>0.974264562</c:v>
                </c:pt>
                <c:pt idx="9776" formatCode="General">
                  <c:v>0.97426468099999997</c:v>
                </c:pt>
                <c:pt idx="9777" formatCode="General">
                  <c:v>0.97426486000000001</c:v>
                </c:pt>
                <c:pt idx="9778" formatCode="General">
                  <c:v>0.97426497899999998</c:v>
                </c:pt>
                <c:pt idx="9779" formatCode="General">
                  <c:v>0.97426509900000002</c:v>
                </c:pt>
                <c:pt idx="9780" formatCode="General">
                  <c:v>0.97426521799999999</c:v>
                </c:pt>
                <c:pt idx="9781" formatCode="General">
                  <c:v>0.97426533699999995</c:v>
                </c:pt>
                <c:pt idx="9782" formatCode="General">
                  <c:v>0.97426545600000003</c:v>
                </c:pt>
                <c:pt idx="9783" formatCode="General">
                  <c:v>0.97426557499999999</c:v>
                </c:pt>
                <c:pt idx="9784" formatCode="General">
                  <c:v>0.97426569500000004</c:v>
                </c:pt>
                <c:pt idx="9785" formatCode="General">
                  <c:v>0.974265873</c:v>
                </c:pt>
                <c:pt idx="9786" formatCode="General">
                  <c:v>0.97426599300000005</c:v>
                </c:pt>
                <c:pt idx="9787" formatCode="General">
                  <c:v>0.97426611200000002</c:v>
                </c:pt>
                <c:pt idx="9788" formatCode="General">
                  <c:v>0.97426623099999998</c:v>
                </c:pt>
                <c:pt idx="9789" formatCode="General">
                  <c:v>0.97426634999999995</c:v>
                </c:pt>
                <c:pt idx="9790" formatCode="General">
                  <c:v>0.97426646900000002</c:v>
                </c:pt>
                <c:pt idx="9791" formatCode="General">
                  <c:v>0.97426658899999996</c:v>
                </c:pt>
                <c:pt idx="9792" formatCode="General">
                  <c:v>0.97426670800000004</c:v>
                </c:pt>
                <c:pt idx="9793" formatCode="General">
                  <c:v>0.97426688699999997</c:v>
                </c:pt>
                <c:pt idx="9794" formatCode="General">
                  <c:v>0.97426700600000005</c:v>
                </c:pt>
                <c:pt idx="9795" formatCode="General">
                  <c:v>0.97426712500000001</c:v>
                </c:pt>
                <c:pt idx="9796" formatCode="General">
                  <c:v>0.97426724399999998</c:v>
                </c:pt>
                <c:pt idx="9797" formatCode="General">
                  <c:v>0.97426736400000002</c:v>
                </c:pt>
                <c:pt idx="9798" formatCode="General">
                  <c:v>0.97426748299999999</c:v>
                </c:pt>
                <c:pt idx="9799" formatCode="General">
                  <c:v>0.97426760199999995</c:v>
                </c:pt>
                <c:pt idx="9800" formatCode="General">
                  <c:v>0.97426772100000003</c:v>
                </c:pt>
                <c:pt idx="9801" formatCode="General">
                  <c:v>0.97426784</c:v>
                </c:pt>
                <c:pt idx="9802" formatCode="General">
                  <c:v>0.97426801900000004</c:v>
                </c:pt>
                <c:pt idx="9803" formatCode="General">
                  <c:v>0.97426813800000001</c:v>
                </c:pt>
                <c:pt idx="9804" formatCode="General">
                  <c:v>0.97426825800000005</c:v>
                </c:pt>
                <c:pt idx="9805" formatCode="General">
                  <c:v>0.97426837700000002</c:v>
                </c:pt>
                <c:pt idx="9806" formatCode="General">
                  <c:v>0.97426849599999998</c:v>
                </c:pt>
                <c:pt idx="9807" formatCode="General">
                  <c:v>0.97426861499999995</c:v>
                </c:pt>
                <c:pt idx="9808" formatCode="General">
                  <c:v>0.97426873400000003</c:v>
                </c:pt>
                <c:pt idx="9809" formatCode="General">
                  <c:v>0.97426885399999996</c:v>
                </c:pt>
                <c:pt idx="9810" formatCode="General">
                  <c:v>0.97426897300000004</c:v>
                </c:pt>
                <c:pt idx="9811" formatCode="General">
                  <c:v>0.97426915199999997</c:v>
                </c:pt>
                <c:pt idx="9812" formatCode="General">
                  <c:v>0.97426927100000005</c:v>
                </c:pt>
                <c:pt idx="9813" formatCode="General">
                  <c:v>0.97426939000000001</c:v>
                </c:pt>
                <c:pt idx="9814" formatCode="General">
                  <c:v>0.97426950899999998</c:v>
                </c:pt>
                <c:pt idx="9815" formatCode="General">
                  <c:v>0.97426962900000003</c:v>
                </c:pt>
                <c:pt idx="9816" formatCode="General">
                  <c:v>0.97426974799999999</c:v>
                </c:pt>
                <c:pt idx="9817" formatCode="General">
                  <c:v>0.97426986699999996</c:v>
                </c:pt>
                <c:pt idx="9818" formatCode="General">
                  <c:v>0.97426998600000003</c:v>
                </c:pt>
                <c:pt idx="9819" formatCode="General">
                  <c:v>0.974270105</c:v>
                </c:pt>
                <c:pt idx="9820" formatCode="General">
                  <c:v>0.97427022500000005</c:v>
                </c:pt>
                <c:pt idx="9821" formatCode="General">
                  <c:v>0.97427040300000001</c:v>
                </c:pt>
                <c:pt idx="9822" formatCode="General">
                  <c:v>0.97427052300000005</c:v>
                </c:pt>
                <c:pt idx="9823" formatCode="General">
                  <c:v>0.97427064200000002</c:v>
                </c:pt>
                <c:pt idx="9824" formatCode="General">
                  <c:v>0.97427076099999999</c:v>
                </c:pt>
                <c:pt idx="9825" formatCode="General">
                  <c:v>0.97427087999999995</c:v>
                </c:pt>
                <c:pt idx="9826" formatCode="General">
                  <c:v>0.97427099900000003</c:v>
                </c:pt>
                <c:pt idx="9827" formatCode="General">
                  <c:v>0.97427111899999996</c:v>
                </c:pt>
                <c:pt idx="9828" formatCode="General">
                  <c:v>0.97427123800000004</c:v>
                </c:pt>
                <c:pt idx="9829" formatCode="General">
                  <c:v>0.974271357</c:v>
                </c:pt>
                <c:pt idx="9830" formatCode="General">
                  <c:v>0.97427147599999997</c:v>
                </c:pt>
                <c:pt idx="9831" formatCode="General">
                  <c:v>0.97427159500000005</c:v>
                </c:pt>
                <c:pt idx="9832" formatCode="General">
                  <c:v>0.97427177399999998</c:v>
                </c:pt>
                <c:pt idx="9833" formatCode="General">
                  <c:v>0.97427189400000003</c:v>
                </c:pt>
                <c:pt idx="9834" formatCode="General">
                  <c:v>0.97427201299999999</c:v>
                </c:pt>
                <c:pt idx="9835" formatCode="General">
                  <c:v>0.97427213199999996</c:v>
                </c:pt>
                <c:pt idx="9836" formatCode="General">
                  <c:v>0.97427225100000003</c:v>
                </c:pt>
                <c:pt idx="9837" formatCode="General">
                  <c:v>0.97427237</c:v>
                </c:pt>
                <c:pt idx="9838" formatCode="General">
                  <c:v>0.97427249000000005</c:v>
                </c:pt>
                <c:pt idx="9839" formatCode="General">
                  <c:v>0.97427260900000001</c:v>
                </c:pt>
                <c:pt idx="9840" formatCode="General">
                  <c:v>0.97427272799999998</c:v>
                </c:pt>
                <c:pt idx="9841" formatCode="General">
                  <c:v>0.97427284700000005</c:v>
                </c:pt>
                <c:pt idx="9842" formatCode="General">
                  <c:v>0.97427296600000002</c:v>
                </c:pt>
                <c:pt idx="9843" formatCode="General">
                  <c:v>0.97427308599999995</c:v>
                </c:pt>
                <c:pt idx="9844" formatCode="General">
                  <c:v>0.97427326400000003</c:v>
                </c:pt>
                <c:pt idx="9845" formatCode="General">
                  <c:v>0.97427338399999996</c:v>
                </c:pt>
                <c:pt idx="9846" formatCode="General">
                  <c:v>0.97427350300000004</c:v>
                </c:pt>
                <c:pt idx="9847" formatCode="General">
                  <c:v>0.97427362200000001</c:v>
                </c:pt>
                <c:pt idx="9848" formatCode="General">
                  <c:v>0.97427374099999997</c:v>
                </c:pt>
                <c:pt idx="9849" formatCode="General">
                  <c:v>0.97427386000000005</c:v>
                </c:pt>
                <c:pt idx="9850" formatCode="General">
                  <c:v>0.97427397999999998</c:v>
                </c:pt>
                <c:pt idx="9851" formatCode="General">
                  <c:v>0.97427409899999995</c:v>
                </c:pt>
                <c:pt idx="9852" formatCode="General">
                  <c:v>0.97427421800000003</c:v>
                </c:pt>
                <c:pt idx="9853" formatCode="General">
                  <c:v>0.97427433699999999</c:v>
                </c:pt>
                <c:pt idx="9854" formatCode="General">
                  <c:v>0.97427445700000004</c:v>
                </c:pt>
                <c:pt idx="9855" formatCode="General">
                  <c:v>0.974274576</c:v>
                </c:pt>
                <c:pt idx="9856" formatCode="General">
                  <c:v>0.97427469499999997</c:v>
                </c:pt>
                <c:pt idx="9857" formatCode="General">
                  <c:v>0.97427481400000004</c:v>
                </c:pt>
                <c:pt idx="9858" formatCode="General">
                  <c:v>0.97427499299999998</c:v>
                </c:pt>
                <c:pt idx="9859" formatCode="General">
                  <c:v>0.97427511200000005</c:v>
                </c:pt>
                <c:pt idx="9860" formatCode="General">
                  <c:v>0.97427523100000002</c:v>
                </c:pt>
                <c:pt idx="9861" formatCode="General">
                  <c:v>0.97427535099999996</c:v>
                </c:pt>
                <c:pt idx="9862" formatCode="General">
                  <c:v>0.97427547000000003</c:v>
                </c:pt>
                <c:pt idx="9863" formatCode="General">
                  <c:v>0.974275589</c:v>
                </c:pt>
                <c:pt idx="9864" formatCode="General">
                  <c:v>0.97427570799999996</c:v>
                </c:pt>
                <c:pt idx="9865" formatCode="General">
                  <c:v>0.97427582700000004</c:v>
                </c:pt>
                <c:pt idx="9866" formatCode="General">
                  <c:v>0.97427594699999998</c:v>
                </c:pt>
                <c:pt idx="9867" formatCode="General">
                  <c:v>0.97427606600000005</c:v>
                </c:pt>
                <c:pt idx="9868" formatCode="General">
                  <c:v>0.97427618500000002</c:v>
                </c:pt>
                <c:pt idx="9869" formatCode="General">
                  <c:v>0.97427630399999998</c:v>
                </c:pt>
                <c:pt idx="9870" formatCode="General">
                  <c:v>0.97427642299999995</c:v>
                </c:pt>
                <c:pt idx="9871" formatCode="General">
                  <c:v>0.97427654299999999</c:v>
                </c:pt>
                <c:pt idx="9872" formatCode="General">
                  <c:v>0.97427666199999996</c:v>
                </c:pt>
                <c:pt idx="9873" formatCode="General">
                  <c:v>0.97427678100000004</c:v>
                </c:pt>
                <c:pt idx="9874" formatCode="General">
                  <c:v>0.9742769</c:v>
                </c:pt>
                <c:pt idx="9875" formatCode="General">
                  <c:v>0.97427707900000005</c:v>
                </c:pt>
                <c:pt idx="9876" formatCode="General">
                  <c:v>0.97427719800000001</c:v>
                </c:pt>
                <c:pt idx="9877" formatCode="General">
                  <c:v>0.97427731799999995</c:v>
                </c:pt>
                <c:pt idx="9878" formatCode="General">
                  <c:v>0.97427743700000002</c:v>
                </c:pt>
                <c:pt idx="9879" formatCode="General">
                  <c:v>0.97427755599999999</c:v>
                </c:pt>
                <c:pt idx="9880" formatCode="General">
                  <c:v>0.97427767499999995</c:v>
                </c:pt>
                <c:pt idx="9881" formatCode="General">
                  <c:v>0.97427779400000003</c:v>
                </c:pt>
                <c:pt idx="9882" formatCode="General">
                  <c:v>0.97427791399999997</c:v>
                </c:pt>
                <c:pt idx="9883" formatCode="General">
                  <c:v>0.97427803300000004</c:v>
                </c:pt>
                <c:pt idx="9884" formatCode="General">
                  <c:v>0.97427815200000001</c:v>
                </c:pt>
                <c:pt idx="9885" formatCode="General">
                  <c:v>0.97427827099999997</c:v>
                </c:pt>
                <c:pt idx="9886" formatCode="General">
                  <c:v>0.97427839000000005</c:v>
                </c:pt>
                <c:pt idx="9887" formatCode="General">
                  <c:v>0.97427850999999999</c:v>
                </c:pt>
                <c:pt idx="9888" formatCode="General">
                  <c:v>0.97427862899999995</c:v>
                </c:pt>
                <c:pt idx="9889" formatCode="General">
                  <c:v>0.97427874800000003</c:v>
                </c:pt>
                <c:pt idx="9890" formatCode="General">
                  <c:v>0.97427886699999999</c:v>
                </c:pt>
                <c:pt idx="9891" formatCode="General">
                  <c:v>0.97427898599999996</c:v>
                </c:pt>
                <c:pt idx="9892" formatCode="General">
                  <c:v>0.97427910600000001</c:v>
                </c:pt>
                <c:pt idx="9893" formatCode="General">
                  <c:v>0.97427922499999997</c:v>
                </c:pt>
                <c:pt idx="9894" formatCode="General">
                  <c:v>0.97427934400000005</c:v>
                </c:pt>
                <c:pt idx="9895" formatCode="General">
                  <c:v>0.97427946300000001</c:v>
                </c:pt>
                <c:pt idx="9896" formatCode="General">
                  <c:v>0.97427958299999995</c:v>
                </c:pt>
                <c:pt idx="9897" formatCode="General">
                  <c:v>0.97427970200000003</c:v>
                </c:pt>
                <c:pt idx="9898" formatCode="General">
                  <c:v>0.97427982099999999</c:v>
                </c:pt>
                <c:pt idx="9899" formatCode="General">
                  <c:v>0.97427993999999996</c:v>
                </c:pt>
                <c:pt idx="9900" formatCode="General">
                  <c:v>0.974280119</c:v>
                </c:pt>
                <c:pt idx="9901" formatCode="General">
                  <c:v>0.97428023799999997</c:v>
                </c:pt>
                <c:pt idx="9902" formatCode="General">
                  <c:v>0.97428035700000004</c:v>
                </c:pt>
                <c:pt idx="9903" formatCode="General">
                  <c:v>0.97428047699999998</c:v>
                </c:pt>
                <c:pt idx="9904" formatCode="General">
                  <c:v>0.97428059600000005</c:v>
                </c:pt>
                <c:pt idx="9905" formatCode="General">
                  <c:v>0.97428071500000002</c:v>
                </c:pt>
                <c:pt idx="9906" formatCode="General">
                  <c:v>0.97428083399999998</c:v>
                </c:pt>
                <c:pt idx="9907" formatCode="General">
                  <c:v>0.97428095299999995</c:v>
                </c:pt>
                <c:pt idx="9908" formatCode="General">
                  <c:v>0.974281073</c:v>
                </c:pt>
                <c:pt idx="9909" formatCode="General">
                  <c:v>0.97428119199999996</c:v>
                </c:pt>
                <c:pt idx="9910" formatCode="General">
                  <c:v>0.97428131100000004</c:v>
                </c:pt>
                <c:pt idx="9911" formatCode="General">
                  <c:v>0.97428143</c:v>
                </c:pt>
                <c:pt idx="9912" formatCode="General">
                  <c:v>0.97428154899999997</c:v>
                </c:pt>
                <c:pt idx="9913" formatCode="General">
                  <c:v>0.97428166900000002</c:v>
                </c:pt>
                <c:pt idx="9914" formatCode="General">
                  <c:v>0.97428178799999998</c:v>
                </c:pt>
                <c:pt idx="9915" formatCode="General">
                  <c:v>0.97428190699999995</c:v>
                </c:pt>
                <c:pt idx="9916" formatCode="General">
                  <c:v>0.97428202600000002</c:v>
                </c:pt>
                <c:pt idx="9917" formatCode="General">
                  <c:v>0.97428214599999996</c:v>
                </c:pt>
                <c:pt idx="9918" formatCode="General">
                  <c:v>0.97428226500000004</c:v>
                </c:pt>
                <c:pt idx="9919" formatCode="General">
                  <c:v>0.974282384</c:v>
                </c:pt>
                <c:pt idx="9920" formatCode="General">
                  <c:v>0.97428250299999997</c:v>
                </c:pt>
                <c:pt idx="9921" formatCode="General">
                  <c:v>0.97428262200000004</c:v>
                </c:pt>
                <c:pt idx="9922" formatCode="General">
                  <c:v>0.97428274199999998</c:v>
                </c:pt>
                <c:pt idx="9923" formatCode="General">
                  <c:v>0.97428286099999994</c:v>
                </c:pt>
                <c:pt idx="9924" formatCode="General">
                  <c:v>0.97428298000000002</c:v>
                </c:pt>
                <c:pt idx="9925" formatCode="General">
                  <c:v>0.97428309899999999</c:v>
                </c:pt>
                <c:pt idx="9926" formatCode="General">
                  <c:v>0.97428321799999995</c:v>
                </c:pt>
                <c:pt idx="9927" formatCode="General">
                  <c:v>0.974283338</c:v>
                </c:pt>
                <c:pt idx="9928" formatCode="General">
                  <c:v>0.97428345699999996</c:v>
                </c:pt>
                <c:pt idx="9929" formatCode="General">
                  <c:v>0.97428357600000004</c:v>
                </c:pt>
                <c:pt idx="9930" formatCode="General">
                  <c:v>0.97428369500000001</c:v>
                </c:pt>
                <c:pt idx="9931" formatCode="General">
                  <c:v>0.97428381399999997</c:v>
                </c:pt>
                <c:pt idx="9932" formatCode="General">
                  <c:v>0.97428393400000002</c:v>
                </c:pt>
                <c:pt idx="9933" formatCode="General">
                  <c:v>0.97428405299999998</c:v>
                </c:pt>
                <c:pt idx="9934" formatCode="General">
                  <c:v>0.97428417199999995</c:v>
                </c:pt>
                <c:pt idx="9935" formatCode="General">
                  <c:v>0.97428429100000002</c:v>
                </c:pt>
                <c:pt idx="9936" formatCode="General">
                  <c:v>0.97428440999999999</c:v>
                </c:pt>
                <c:pt idx="9937" formatCode="General">
                  <c:v>0.97428453000000004</c:v>
                </c:pt>
                <c:pt idx="9938" formatCode="General">
                  <c:v>0.974284649</c:v>
                </c:pt>
                <c:pt idx="9939" formatCode="General">
                  <c:v>0.97428476799999997</c:v>
                </c:pt>
                <c:pt idx="9940" formatCode="General">
                  <c:v>0.97428488700000004</c:v>
                </c:pt>
                <c:pt idx="9941" formatCode="General">
                  <c:v>0.97428500699999998</c:v>
                </c:pt>
                <c:pt idx="9942" formatCode="General">
                  <c:v>0.97428512599999995</c:v>
                </c:pt>
                <c:pt idx="9943" formatCode="General">
                  <c:v>0.97428524500000002</c:v>
                </c:pt>
                <c:pt idx="9944" formatCode="General">
                  <c:v>0.97428536399999999</c:v>
                </c:pt>
                <c:pt idx="9945" formatCode="General">
                  <c:v>0.97428548299999995</c:v>
                </c:pt>
                <c:pt idx="9946" formatCode="General">
                  <c:v>0.974285603</c:v>
                </c:pt>
                <c:pt idx="9947" formatCode="General">
                  <c:v>0.97428572199999997</c:v>
                </c:pt>
                <c:pt idx="9948" formatCode="General">
                  <c:v>0.97428584100000004</c:v>
                </c:pt>
                <c:pt idx="9949" formatCode="General">
                  <c:v>0.97428596000000001</c:v>
                </c:pt>
                <c:pt idx="9950" formatCode="General">
                  <c:v>0.97428607899999997</c:v>
                </c:pt>
                <c:pt idx="9951" formatCode="General">
                  <c:v>0.97428619900000002</c:v>
                </c:pt>
                <c:pt idx="9952" formatCode="General">
                  <c:v>0.97428631799999998</c:v>
                </c:pt>
                <c:pt idx="9953" formatCode="General">
                  <c:v>0.97428643699999995</c:v>
                </c:pt>
                <c:pt idx="9954" formatCode="General">
                  <c:v>0.97428655600000003</c:v>
                </c:pt>
                <c:pt idx="9955" formatCode="General">
                  <c:v>0.97428667499999999</c:v>
                </c:pt>
                <c:pt idx="9956" formatCode="General">
                  <c:v>0.97428679500000004</c:v>
                </c:pt>
                <c:pt idx="9957" formatCode="General">
                  <c:v>0.974286914</c:v>
                </c:pt>
                <c:pt idx="9958" formatCode="General">
                  <c:v>0.97428703299999997</c:v>
                </c:pt>
                <c:pt idx="9959" formatCode="General">
                  <c:v>0.97428715200000005</c:v>
                </c:pt>
                <c:pt idx="9960" formatCode="General">
                  <c:v>0.97428727100000001</c:v>
                </c:pt>
                <c:pt idx="9961" formatCode="General">
                  <c:v>0.97428739099999995</c:v>
                </c:pt>
                <c:pt idx="9962" formatCode="General">
                  <c:v>0.97428751000000002</c:v>
                </c:pt>
                <c:pt idx="9963" formatCode="General">
                  <c:v>0.97428762899999999</c:v>
                </c:pt>
                <c:pt idx="9964" formatCode="General">
                  <c:v>0.97428774799999995</c:v>
                </c:pt>
                <c:pt idx="9965" formatCode="General">
                  <c:v>0.974287868</c:v>
                </c:pt>
                <c:pt idx="9966" formatCode="General">
                  <c:v>0.97428798699999997</c:v>
                </c:pt>
                <c:pt idx="9967" formatCode="General">
                  <c:v>0.97428810600000004</c:v>
                </c:pt>
                <c:pt idx="9968" formatCode="General">
                  <c:v>0.97428822500000001</c:v>
                </c:pt>
                <c:pt idx="9969" formatCode="General">
                  <c:v>0.97428834399999997</c:v>
                </c:pt>
                <c:pt idx="9970" formatCode="General">
                  <c:v>0.97428846400000002</c:v>
                </c:pt>
                <c:pt idx="9971" formatCode="General">
                  <c:v>0.97428858299999999</c:v>
                </c:pt>
                <c:pt idx="9972" formatCode="General">
                  <c:v>0.97428870199999995</c:v>
                </c:pt>
                <c:pt idx="9973" formatCode="General">
                  <c:v>0.97428882100000003</c:v>
                </c:pt>
                <c:pt idx="9974" formatCode="General">
                  <c:v>0.97428893999999999</c:v>
                </c:pt>
                <c:pt idx="9975" formatCode="General">
                  <c:v>0.97428906000000004</c:v>
                </c:pt>
                <c:pt idx="9976" formatCode="General">
                  <c:v>0.97428917900000001</c:v>
                </c:pt>
                <c:pt idx="9977" formatCode="General">
                  <c:v>0.97428929799999997</c:v>
                </c:pt>
                <c:pt idx="9978" formatCode="General">
                  <c:v>0.97428941700000005</c:v>
                </c:pt>
                <c:pt idx="9979" formatCode="General">
                  <c:v>0.97428953600000001</c:v>
                </c:pt>
                <c:pt idx="9980" formatCode="General">
                  <c:v>0.97428965599999995</c:v>
                </c:pt>
                <c:pt idx="9981" formatCode="General">
                  <c:v>0.97428971499999995</c:v>
                </c:pt>
                <c:pt idx="9982" formatCode="General">
                  <c:v>0.97428983400000002</c:v>
                </c:pt>
                <c:pt idx="9983" formatCode="General">
                  <c:v>0.97428995399999996</c:v>
                </c:pt>
                <c:pt idx="9984" formatCode="General">
                  <c:v>0.97429007300000003</c:v>
                </c:pt>
                <c:pt idx="9985" formatCode="General">
                  <c:v>0.974290192</c:v>
                </c:pt>
                <c:pt idx="9986" formatCode="General">
                  <c:v>0.97429031099999996</c:v>
                </c:pt>
                <c:pt idx="9987" formatCode="General">
                  <c:v>0.97429043100000001</c:v>
                </c:pt>
                <c:pt idx="9988" formatCode="General">
                  <c:v>0.97429054999999998</c:v>
                </c:pt>
                <c:pt idx="9989" formatCode="General">
                  <c:v>0.97429066900000005</c:v>
                </c:pt>
                <c:pt idx="9990" formatCode="General">
                  <c:v>0.97429078800000002</c:v>
                </c:pt>
                <c:pt idx="9991" formatCode="General">
                  <c:v>0.97429090699999998</c:v>
                </c:pt>
                <c:pt idx="9992" formatCode="General">
                  <c:v>0.97429102700000003</c:v>
                </c:pt>
                <c:pt idx="9993" formatCode="General">
                  <c:v>0.974291146</c:v>
                </c:pt>
                <c:pt idx="9994" formatCode="General">
                  <c:v>0.97429126499999996</c:v>
                </c:pt>
                <c:pt idx="9995" formatCode="General">
                  <c:v>0.97429138400000004</c:v>
                </c:pt>
                <c:pt idx="9996" formatCode="General">
                  <c:v>0.974291503</c:v>
                </c:pt>
                <c:pt idx="9997" formatCode="General">
                  <c:v>0.97429162300000005</c:v>
                </c:pt>
                <c:pt idx="9998" formatCode="General">
                  <c:v>0.97429174200000002</c:v>
                </c:pt>
                <c:pt idx="9999" formatCode="General">
                  <c:v>0.97429186099999998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696E-4C67-9089-DAA43E21F5CE}"/>
            </c:ext>
          </c:extLst>
        </c:ser>
        <c:ser>
          <c:idx val="1"/>
          <c:order val="1"/>
          <c:tx>
            <c:strRef>
              <c:f>'Q2'!$J$2</c:f>
              <c:strCache>
                <c:ptCount val="1"/>
                <c:pt idx="0">
                  <c:v>1.3873+0.0066i</c:v>
                </c:pt>
              </c:strCache>
            </c:strRef>
          </c:tx>
          <c:spPr>
            <a:ln w="1905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'Q2'!$M$4:$M$10003</c:f>
              <c:numCache>
                <c:formatCode>0.00E+00</c:formatCode>
                <c:ptCount val="10000"/>
                <c:pt idx="0">
                  <c:v>2.4550634400000001E-5</c:v>
                </c:pt>
                <c:pt idx="1">
                  <c:v>9.8200303900000002E-5</c:v>
                </c:pt>
                <c:pt idx="2">
                  <c:v>2.20942282E-4</c:v>
                </c:pt>
                <c:pt idx="3">
                  <c:v>3.9276550499999999E-4</c:v>
                </c:pt>
                <c:pt idx="4">
                  <c:v>6.1365449800000001E-4</c:v>
                </c:pt>
                <c:pt idx="5">
                  <c:v>8.8358949900000001E-4</c:v>
                </c:pt>
                <c:pt idx="6">
                  <c:v>1.2025466399999999E-3</c:v>
                </c:pt>
                <c:pt idx="7">
                  <c:v>1.57049764E-3</c:v>
                </c:pt>
                <c:pt idx="8">
                  <c:v>1.9874111699999999E-3</c:v>
                </c:pt>
                <c:pt idx="9">
                  <c:v>2.4532512799999998E-3</c:v>
                </c:pt>
                <c:pt idx="10">
                  <c:v>2.9679792900000001E-3</c:v>
                </c:pt>
                <c:pt idx="11">
                  <c:v>3.5315521500000001E-3</c:v>
                </c:pt>
                <c:pt idx="12">
                  <c:v>4.1439244500000002E-3</c:v>
                </c:pt>
                <c:pt idx="13">
                  <c:v>4.8050480000000001E-3</c:v>
                </c:pt>
                <c:pt idx="14">
                  <c:v>5.5148708599999999E-3</c:v>
                </c:pt>
                <c:pt idx="15">
                  <c:v>6.2733399699999998E-3</c:v>
                </c:pt>
                <c:pt idx="16">
                  <c:v>7.0804008299999999E-3</c:v>
                </c:pt>
                <c:pt idx="17">
                  <c:v>7.9359952400000003E-3</c:v>
                </c:pt>
                <c:pt idx="18">
                  <c:v>8.8400645199999996E-3</c:v>
                </c:pt>
                <c:pt idx="19">
                  <c:v>9.7925495400000007E-3</c:v>
                </c:pt>
                <c:pt idx="20">
                  <c:v>1.0793390700000001E-2</c:v>
                </c:pt>
                <c:pt idx="21">
                  <c:v>1.1842526500000001E-2</c:v>
                </c:pt>
                <c:pt idx="22">
                  <c:v>1.29399858E-2</c:v>
                </c:pt>
                <c:pt idx="23">
                  <c:v>1.4085556399999999E-2</c:v>
                </c:pt>
                <c:pt idx="24">
                  <c:v>1.52792493E-2</c:v>
                </c:pt>
                <c:pt idx="25">
                  <c:v>1.6521006800000002E-2</c:v>
                </c:pt>
                <c:pt idx="26">
                  <c:v>1.7810776800000001E-2</c:v>
                </c:pt>
                <c:pt idx="27">
                  <c:v>1.9148508099999999E-2</c:v>
                </c:pt>
                <c:pt idx="28">
                  <c:v>2.0534150300000002E-2</c:v>
                </c:pt>
                <c:pt idx="29">
                  <c:v>2.1967658800000001E-2</c:v>
                </c:pt>
                <c:pt idx="30">
                  <c:v>2.3448996199999999E-2</c:v>
                </c:pt>
                <c:pt idx="31">
                  <c:v>2.4978119900000002E-2</c:v>
                </c:pt>
                <c:pt idx="32">
                  <c:v>2.6555003600000002E-2</c:v>
                </c:pt>
                <c:pt idx="33">
                  <c:v>2.81796232E-2</c:v>
                </c:pt>
                <c:pt idx="34">
                  <c:v>2.9851961900000001E-2</c:v>
                </c:pt>
                <c:pt idx="35">
                  <c:v>3.1572006600000001E-2</c:v>
                </c:pt>
                <c:pt idx="36">
                  <c:v>3.3339753700000002E-2</c:v>
                </c:pt>
                <c:pt idx="37">
                  <c:v>3.5155214400000002E-2</c:v>
                </c:pt>
                <c:pt idx="38">
                  <c:v>3.7018399700000003E-2</c:v>
                </c:pt>
                <c:pt idx="39">
                  <c:v>3.8929331999999997E-2</c:v>
                </c:pt>
                <c:pt idx="40">
                  <c:v>4.0888048699999999E-2</c:v>
                </c:pt>
                <c:pt idx="41">
                  <c:v>4.28945944E-2</c:v>
                </c:pt>
                <c:pt idx="42">
                  <c:v>4.4949032399999998E-2</c:v>
                </c:pt>
                <c:pt idx="43">
                  <c:v>4.7051426E-2</c:v>
                </c:pt>
                <c:pt idx="44">
                  <c:v>4.9201861E-2</c:v>
                </c:pt>
                <c:pt idx="45">
                  <c:v>5.1400434199999998E-2</c:v>
                </c:pt>
                <c:pt idx="46">
                  <c:v>5.3647264799999997E-2</c:v>
                </c:pt>
                <c:pt idx="47">
                  <c:v>5.5942472100000001E-2</c:v>
                </c:pt>
                <c:pt idx="48">
                  <c:v>5.8286204899999999E-2</c:v>
                </c:pt>
                <c:pt idx="49">
                  <c:v>6.0678619900000001E-2</c:v>
                </c:pt>
                <c:pt idx="50">
                  <c:v>6.3119903199999994E-2</c:v>
                </c:pt>
                <c:pt idx="51">
                  <c:v>6.5610237399999993E-2</c:v>
                </c:pt>
                <c:pt idx="52">
                  <c:v>6.8149857199999997E-2</c:v>
                </c:pt>
                <c:pt idx="53">
                  <c:v>7.0738986099999998E-2</c:v>
                </c:pt>
                <c:pt idx="54">
                  <c:v>7.3377877499999994E-2</c:v>
                </c:pt>
                <c:pt idx="55">
                  <c:v>7.6066821800000003E-2</c:v>
                </c:pt>
                <c:pt idx="56">
                  <c:v>7.88061023E-2</c:v>
                </c:pt>
                <c:pt idx="57">
                  <c:v>8.1596046699999994E-2</c:v>
                </c:pt>
                <c:pt idx="58">
                  <c:v>8.4437005199999998E-2</c:v>
                </c:pt>
                <c:pt idx="59">
                  <c:v>8.7329335499999994E-2</c:v>
                </c:pt>
                <c:pt idx="60">
                  <c:v>9.0273447300000004E-2</c:v>
                </c:pt>
                <c:pt idx="61">
                  <c:v>9.3269735600000001E-2</c:v>
                </c:pt>
                <c:pt idx="62">
                  <c:v>9.6318662200000002E-2</c:v>
                </c:pt>
                <c:pt idx="63">
                  <c:v>9.9420703900000004E-2</c:v>
                </c:pt>
                <c:pt idx="64" formatCode="General">
                  <c:v>0.102576345</c:v>
                </c:pt>
                <c:pt idx="65" formatCode="General">
                  <c:v>0.10578609999999999</c:v>
                </c:pt>
                <c:pt idx="66" formatCode="General">
                  <c:v>0.10905052699999999</c:v>
                </c:pt>
                <c:pt idx="67" formatCode="General">
                  <c:v>0.112370208</c:v>
                </c:pt>
                <c:pt idx="68" formatCode="General">
                  <c:v>0.115745738</c:v>
                </c:pt>
                <c:pt idx="69" formatCode="General">
                  <c:v>0.11917775899999999</c:v>
                </c:pt>
                <c:pt idx="70" formatCode="General">
                  <c:v>0.12266693300000001</c:v>
                </c:pt>
                <c:pt idx="71" formatCode="General">
                  <c:v>0.12621395299999999</c:v>
                </c:pt>
                <c:pt idx="72" formatCode="General">
                  <c:v>0.12981952699999999</c:v>
                </c:pt>
                <c:pt idx="73" formatCode="General">
                  <c:v>0.133484408</c:v>
                </c:pt>
                <c:pt idx="74" formatCode="General">
                  <c:v>0.137209356</c:v>
                </c:pt>
                <c:pt idx="75" formatCode="General">
                  <c:v>0.14099520400000001</c:v>
                </c:pt>
                <c:pt idx="76" formatCode="General">
                  <c:v>0.14484275899999999</c:v>
                </c:pt>
                <c:pt idx="77" formatCode="General">
                  <c:v>0.148752883</c:v>
                </c:pt>
                <c:pt idx="78" formatCode="General">
                  <c:v>0.15272644199999999</c:v>
                </c:pt>
                <c:pt idx="79" formatCode="General">
                  <c:v>0.15676435799999999</c:v>
                </c:pt>
                <c:pt idx="80" formatCode="General">
                  <c:v>0.160867542</c:v>
                </c:pt>
                <c:pt idx="81" formatCode="General">
                  <c:v>0.16503694699999999</c:v>
                </c:pt>
                <c:pt idx="82" formatCode="General">
                  <c:v>0.16927355499999999</c:v>
                </c:pt>
                <c:pt idx="83" formatCode="General">
                  <c:v>0.173578337</c:v>
                </c:pt>
                <c:pt idx="84" formatCode="General">
                  <c:v>0.17795229000000001</c:v>
                </c:pt>
                <c:pt idx="85" formatCode="General">
                  <c:v>0.18239644199999999</c:v>
                </c:pt>
                <c:pt idx="86" formatCode="General">
                  <c:v>0.18691182100000001</c:v>
                </c:pt>
                <c:pt idx="87" formatCode="General">
                  <c:v>0.19149944199999999</c:v>
                </c:pt>
                <c:pt idx="88" formatCode="General">
                  <c:v>0.196160376</c:v>
                </c:pt>
                <c:pt idx="89" formatCode="General">
                  <c:v>0.200895622</c:v>
                </c:pt>
                <c:pt idx="90" formatCode="General">
                  <c:v>0.20570622399999999</c:v>
                </c:pt>
                <c:pt idx="91" formatCode="General">
                  <c:v>0.210593224</c:v>
                </c:pt>
                <c:pt idx="92" formatCode="General">
                  <c:v>0.21555762000000001</c:v>
                </c:pt>
                <c:pt idx="93" formatCode="General">
                  <c:v>0.220600411</c:v>
                </c:pt>
                <c:pt idx="94" formatCode="General">
                  <c:v>0.22572255099999999</c:v>
                </c:pt>
                <c:pt idx="95" formatCode="General">
                  <c:v>0.230924979</c:v>
                </c:pt>
                <c:pt idx="96" formatCode="General">
                  <c:v>0.23620860299999999</c:v>
                </c:pt>
                <c:pt idx="97" formatCode="General">
                  <c:v>0.24157424299999999</c:v>
                </c:pt>
                <c:pt idx="98" formatCode="General">
                  <c:v>0.247022718</c:v>
                </c:pt>
                <c:pt idx="99" formatCode="General">
                  <c:v>0.252554744</c:v>
                </c:pt>
                <c:pt idx="100" formatCode="General">
                  <c:v>0.258170962</c:v>
                </c:pt>
                <c:pt idx="101" formatCode="General">
                  <c:v>0.26387196800000001</c:v>
                </c:pt>
                <c:pt idx="102" formatCode="General">
                  <c:v>0.26965820800000001</c:v>
                </c:pt>
                <c:pt idx="103" formatCode="General">
                  <c:v>0.27553003999999998</c:v>
                </c:pt>
                <c:pt idx="104" formatCode="General">
                  <c:v>0.28148773300000002</c:v>
                </c:pt>
                <c:pt idx="105" formatCode="General">
                  <c:v>0.28753137600000001</c:v>
                </c:pt>
                <c:pt idx="106" formatCode="General">
                  <c:v>0.29366096899999999</c:v>
                </c:pt>
                <c:pt idx="107" formatCode="General">
                  <c:v>0.29987624299999999</c:v>
                </c:pt>
                <c:pt idx="108" formatCode="General">
                  <c:v>0.306176901</c:v>
                </c:pt>
                <c:pt idx="109" formatCode="General">
                  <c:v>0.31256228699999999</c:v>
                </c:pt>
                <c:pt idx="110" formatCode="General">
                  <c:v>0.31903168599999998</c:v>
                </c:pt>
                <c:pt idx="111" formatCode="General">
                  <c:v>0.32558405400000001</c:v>
                </c:pt>
                <c:pt idx="112" formatCode="General">
                  <c:v>0.33221811099999998</c:v>
                </c:pt>
                <c:pt idx="113" formatCode="General">
                  <c:v>0.338932395</c:v>
                </c:pt>
                <c:pt idx="114" formatCode="General">
                  <c:v>0.34572508899999999</c:v>
                </c:pt>
                <c:pt idx="115" formatCode="General">
                  <c:v>0.35259407799999998</c:v>
                </c:pt>
                <c:pt idx="116" formatCode="General">
                  <c:v>0.35953691599999998</c:v>
                </c:pt>
                <c:pt idx="117" formatCode="General">
                  <c:v>0.366550922</c:v>
                </c:pt>
                <c:pt idx="118" formatCode="General">
                  <c:v>0.37363293800000003</c:v>
                </c:pt>
                <c:pt idx="119" formatCode="General">
                  <c:v>0.38077947499999998</c:v>
                </c:pt>
                <c:pt idx="120" formatCode="General">
                  <c:v>0.38798669000000002</c:v>
                </c:pt>
                <c:pt idx="121" formatCode="General">
                  <c:v>0.39525031999999999</c:v>
                </c:pt>
                <c:pt idx="122" formatCode="General">
                  <c:v>0.40256568799999998</c:v>
                </c:pt>
                <c:pt idx="123" formatCode="General">
                  <c:v>0.40992766600000002</c:v>
                </c:pt>
                <c:pt idx="124" formatCode="General">
                  <c:v>0.41733074199999998</c:v>
                </c:pt>
                <c:pt idx="125" formatCode="General">
                  <c:v>0.424768865</c:v>
                </c:pt>
                <c:pt idx="126" formatCode="General">
                  <c:v>0.43223568800000001</c:v>
                </c:pt>
                <c:pt idx="127" formatCode="General">
                  <c:v>0.43972423700000002</c:v>
                </c:pt>
                <c:pt idx="128" formatCode="General">
                  <c:v>0.44722724000000003</c:v>
                </c:pt>
                <c:pt idx="129" formatCode="General">
                  <c:v>0.45473688800000001</c:v>
                </c:pt>
                <c:pt idx="130" formatCode="General">
                  <c:v>0.462244987</c:v>
                </c:pt>
                <c:pt idx="131" formatCode="General">
                  <c:v>0.46974295399999999</c:v>
                </c:pt>
                <c:pt idx="132" formatCode="General">
                  <c:v>0.47722169800000003</c:v>
                </c:pt>
                <c:pt idx="133" formatCode="General">
                  <c:v>0.48467189100000002</c:v>
                </c:pt>
                <c:pt idx="134" formatCode="General">
                  <c:v>0.49208375799999998</c:v>
                </c:pt>
                <c:pt idx="135" formatCode="General">
                  <c:v>0.49944731599999997</c:v>
                </c:pt>
                <c:pt idx="136" formatCode="General">
                  <c:v>0.50675219299999996</c:v>
                </c:pt>
                <c:pt idx="137" formatCode="General">
                  <c:v>0.51398789899999997</c:v>
                </c:pt>
                <c:pt idx="138" formatCode="General">
                  <c:v>0.52114379399999999</c:v>
                </c:pt>
                <c:pt idx="139" formatCode="General">
                  <c:v>0.52820897099999997</c:v>
                </c:pt>
                <c:pt idx="140" formatCode="General">
                  <c:v>0.53517264099999995</c:v>
                </c:pt>
                <c:pt idx="141" formatCode="General">
                  <c:v>0.54202401600000005</c:v>
                </c:pt>
                <c:pt idx="142" formatCode="General">
                  <c:v>0.548752189</c:v>
                </c:pt>
                <c:pt idx="143" formatCode="General">
                  <c:v>0.55534672699999998</c:v>
                </c:pt>
                <c:pt idx="144" formatCode="General">
                  <c:v>0.56179714199999997</c:v>
                </c:pt>
                <c:pt idx="145" formatCode="General">
                  <c:v>0.56809347899999996</c:v>
                </c:pt>
                <c:pt idx="146" formatCode="General">
                  <c:v>0.57422596199999998</c:v>
                </c:pt>
                <c:pt idx="147" formatCode="General">
                  <c:v>0.58018547300000001</c:v>
                </c:pt>
                <c:pt idx="148" formatCode="General">
                  <c:v>0.58596324899999996</c:v>
                </c:pt>
                <c:pt idx="149" formatCode="General">
                  <c:v>0.59155124400000003</c:v>
                </c:pt>
                <c:pt idx="150" formatCode="General">
                  <c:v>0.59694212700000004</c:v>
                </c:pt>
                <c:pt idx="151" formatCode="General">
                  <c:v>0.60212922099999999</c:v>
                </c:pt>
                <c:pt idx="152" formatCode="General">
                  <c:v>0.60710662599999998</c:v>
                </c:pt>
                <c:pt idx="153" formatCode="General">
                  <c:v>0.61186933499999996</c:v>
                </c:pt>
                <c:pt idx="154" formatCode="General">
                  <c:v>0.61641335500000005</c:v>
                </c:pt>
                <c:pt idx="155" formatCode="General">
                  <c:v>0.62073546599999996</c:v>
                </c:pt>
                <c:pt idx="156" formatCode="General">
                  <c:v>0.62483346500000003</c:v>
                </c:pt>
                <c:pt idx="157" formatCode="General">
                  <c:v>0.62870609799999999</c:v>
                </c:pt>
                <c:pt idx="158" formatCode="General">
                  <c:v>0.63235318699999998</c:v>
                </c:pt>
                <c:pt idx="159" formatCode="General">
                  <c:v>0.63577544699999999</c:v>
                </c:pt>
                <c:pt idx="160" formatCode="General">
                  <c:v>0.63897460699999997</c:v>
                </c:pt>
                <c:pt idx="161" formatCode="General">
                  <c:v>0.64195340899999997</c:v>
                </c:pt>
                <c:pt idx="162" formatCode="General">
                  <c:v>0.644715488</c:v>
                </c:pt>
                <c:pt idx="163" formatCode="General">
                  <c:v>0.64726531499999995</c:v>
                </c:pt>
                <c:pt idx="164" formatCode="General">
                  <c:v>0.64960837400000004</c:v>
                </c:pt>
                <c:pt idx="165" formatCode="General">
                  <c:v>0.65175074300000002</c:v>
                </c:pt>
                <c:pt idx="166" formatCode="General">
                  <c:v>0.65369939799999999</c:v>
                </c:pt>
                <c:pt idx="167" formatCode="General">
                  <c:v>0.65546196700000003</c:v>
                </c:pt>
                <c:pt idx="168" formatCode="General">
                  <c:v>0.65704673499999999</c:v>
                </c:pt>
                <c:pt idx="169" formatCode="General">
                  <c:v>0.65846240499999997</c:v>
                </c:pt>
                <c:pt idx="170" formatCode="General">
                  <c:v>0.65971833499999999</c:v>
                </c:pt>
                <c:pt idx="171" formatCode="General">
                  <c:v>0.66082412000000001</c:v>
                </c:pt>
                <c:pt idx="172" formatCode="General">
                  <c:v>0.66178989399999999</c:v>
                </c:pt>
                <c:pt idx="173" formatCode="General">
                  <c:v>0.66262584899999999</c:v>
                </c:pt>
                <c:pt idx="174" formatCode="General">
                  <c:v>0.66334247599999996</c:v>
                </c:pt>
                <c:pt idx="175" formatCode="General">
                  <c:v>0.66395038399999995</c:v>
                </c:pt>
                <c:pt idx="176" formatCode="General">
                  <c:v>0.66446030099999998</c:v>
                </c:pt>
                <c:pt idx="177" formatCode="General">
                  <c:v>0.664882839</c:v>
                </c:pt>
                <c:pt idx="178" formatCode="General">
                  <c:v>0.66522860500000003</c:v>
                </c:pt>
                <c:pt idx="179" formatCode="General">
                  <c:v>0.66550815100000005</c:v>
                </c:pt>
                <c:pt idx="180" formatCode="General">
                  <c:v>0.66573184699999999</c:v>
                </c:pt>
                <c:pt idx="181" formatCode="General">
                  <c:v>0.66590970800000004</c:v>
                </c:pt>
                <c:pt idx="182" formatCode="General">
                  <c:v>0.66605174499999997</c:v>
                </c:pt>
                <c:pt idx="183" formatCode="General">
                  <c:v>0.66616749799999997</c:v>
                </c:pt>
                <c:pt idx="184" formatCode="General">
                  <c:v>0.66626626300000003</c:v>
                </c:pt>
                <c:pt idx="185" formatCode="General">
                  <c:v>0.66635710000000004</c:v>
                </c:pt>
                <c:pt idx="186" formatCode="General">
                  <c:v>0.66644847399999996</c:v>
                </c:pt>
                <c:pt idx="187" formatCode="General">
                  <c:v>0.66654860999999999</c:v>
                </c:pt>
                <c:pt idx="188" formatCode="General">
                  <c:v>0.666665375</c:v>
                </c:pt>
                <c:pt idx="189" formatCode="General">
                  <c:v>0.66680610200000001</c:v>
                </c:pt>
                <c:pt idx="190" formatCode="General">
                  <c:v>0.666977763</c:v>
                </c:pt>
                <c:pt idx="191" formatCode="General">
                  <c:v>0.66718685600000005</c:v>
                </c:pt>
                <c:pt idx="192" formatCode="General">
                  <c:v>0.66743958000000003</c:v>
                </c:pt>
                <c:pt idx="193" formatCode="General">
                  <c:v>0.66774153700000005</c:v>
                </c:pt>
                <c:pt idx="194" formatCode="General">
                  <c:v>0.66809791299999999</c:v>
                </c:pt>
                <c:pt idx="195" formatCode="General">
                  <c:v>0.66851353599999996</c:v>
                </c:pt>
                <c:pt idx="196" formatCode="General">
                  <c:v>0.66899269800000005</c:v>
                </c:pt>
                <c:pt idx="197" formatCode="General">
                  <c:v>0.66953939200000001</c:v>
                </c:pt>
                <c:pt idx="198" formatCode="General">
                  <c:v>0.67015707499999999</c:v>
                </c:pt>
                <c:pt idx="199" formatCode="General">
                  <c:v>0.67084872699999998</c:v>
                </c:pt>
                <c:pt idx="200" formatCode="General">
                  <c:v>0.67161703100000003</c:v>
                </c:pt>
                <c:pt idx="201" formatCode="General">
                  <c:v>0.67246419199999996</c:v>
                </c:pt>
                <c:pt idx="202" formatCode="General">
                  <c:v>0.67339199800000005</c:v>
                </c:pt>
                <c:pt idx="203" formatCode="General">
                  <c:v>0.67440187900000004</c:v>
                </c:pt>
                <c:pt idx="204" formatCode="General">
                  <c:v>0.67549479000000001</c:v>
                </c:pt>
                <c:pt idx="205" formatCode="General">
                  <c:v>0.67667132600000002</c:v>
                </c:pt>
                <c:pt idx="206" formatCode="General">
                  <c:v>0.67793172599999996</c:v>
                </c:pt>
                <c:pt idx="207" formatCode="General">
                  <c:v>0.67927569200000004</c:v>
                </c:pt>
                <c:pt idx="208" formatCode="General">
                  <c:v>0.68070268599999995</c:v>
                </c:pt>
                <c:pt idx="209" formatCode="General">
                  <c:v>0.68221181600000003</c:v>
                </c:pt>
                <c:pt idx="210" formatCode="General">
                  <c:v>0.68380165100000001</c:v>
                </c:pt>
                <c:pt idx="211" formatCode="General">
                  <c:v>0.68547052100000005</c:v>
                </c:pt>
                <c:pt idx="212" formatCode="General">
                  <c:v>0.68721640100000003</c:v>
                </c:pt>
                <c:pt idx="213" formatCode="General">
                  <c:v>0.68903678700000004</c:v>
                </c:pt>
                <c:pt idx="214" formatCode="General">
                  <c:v>0.69092887599999997</c:v>
                </c:pt>
                <c:pt idx="215" formatCode="General">
                  <c:v>0.69288963100000001</c:v>
                </c:pt>
                <c:pt idx="216" formatCode="General">
                  <c:v>0.69491559300000005</c:v>
                </c:pt>
                <c:pt idx="217" formatCode="General">
                  <c:v>0.69700288799999999</c:v>
                </c:pt>
                <c:pt idx="218" formatCode="General">
                  <c:v>0.69914746299999997</c:v>
                </c:pt>
                <c:pt idx="219" formatCode="General">
                  <c:v>0.70134496700000004</c:v>
                </c:pt>
                <c:pt idx="220" formatCode="General">
                  <c:v>0.70359069100000005</c:v>
                </c:pt>
                <c:pt idx="221" formatCode="General">
                  <c:v>0.70587968800000001</c:v>
                </c:pt>
                <c:pt idx="222" formatCode="General">
                  <c:v>0.70820677300000001</c:v>
                </c:pt>
                <c:pt idx="223" formatCode="General">
                  <c:v>0.71056664000000003</c:v>
                </c:pt>
                <c:pt idx="224" formatCode="General">
                  <c:v>0.71295362699999998</c:v>
                </c:pt>
                <c:pt idx="225" formatCode="General">
                  <c:v>0.71536201200000005</c:v>
                </c:pt>
                <c:pt idx="226" formatCode="General">
                  <c:v>0.717785954</c:v>
                </c:pt>
                <c:pt idx="227" formatCode="General">
                  <c:v>0.72021943300000002</c:v>
                </c:pt>
                <c:pt idx="228" formatCode="General">
                  <c:v>0.72265642900000004</c:v>
                </c:pt>
                <c:pt idx="229" formatCode="General">
                  <c:v>0.72509086099999998</c:v>
                </c:pt>
                <c:pt idx="230" formatCode="General">
                  <c:v>0.72751665099999996</c:v>
                </c:pt>
                <c:pt idx="231" formatCode="General">
                  <c:v>0.72992789700000005</c:v>
                </c:pt>
                <c:pt idx="232" formatCode="General">
                  <c:v>0.73231858000000005</c:v>
                </c:pt>
                <c:pt idx="233" formatCode="General">
                  <c:v>0.73468291799999996</c:v>
                </c:pt>
                <c:pt idx="234" formatCode="General">
                  <c:v>0.73701536700000003</c:v>
                </c:pt>
                <c:pt idx="235" formatCode="General">
                  <c:v>0.73931050300000001</c:v>
                </c:pt>
                <c:pt idx="236" formatCode="General">
                  <c:v>0.74156320099999995</c:v>
                </c:pt>
                <c:pt idx="237" formatCode="General">
                  <c:v>0.74376857299999999</c:v>
                </c:pt>
                <c:pt idx="238" formatCode="General">
                  <c:v>0.74592208900000001</c:v>
                </c:pt>
                <c:pt idx="239" formatCode="General">
                  <c:v>0.74801957600000002</c:v>
                </c:pt>
                <c:pt idx="240" formatCode="General">
                  <c:v>0.75005716099999997</c:v>
                </c:pt>
                <c:pt idx="241" formatCode="General">
                  <c:v>0.75203150500000004</c:v>
                </c:pt>
                <c:pt idx="242" formatCode="General">
                  <c:v>0.75393950899999995</c:v>
                </c:pt>
                <c:pt idx="243" formatCode="General">
                  <c:v>0.75577866999999999</c:v>
                </c:pt>
                <c:pt idx="244" formatCode="General">
                  <c:v>0.757546842</c:v>
                </c:pt>
                <c:pt idx="245" formatCode="General">
                  <c:v>0.75924235600000001</c:v>
                </c:pt>
                <c:pt idx="246" formatCode="General">
                  <c:v>0.76086390000000004</c:v>
                </c:pt>
                <c:pt idx="247" formatCode="General">
                  <c:v>0.76241075999999997</c:v>
                </c:pt>
                <c:pt idx="248" formatCode="General">
                  <c:v>0.76388239899999999</c:v>
                </c:pt>
                <c:pt idx="249" formatCode="General">
                  <c:v>0.76527899499999996</c:v>
                </c:pt>
                <c:pt idx="250" formatCode="General">
                  <c:v>0.76660084699999997</c:v>
                </c:pt>
                <c:pt idx="251" formatCode="General">
                  <c:v>0.76784872999999998</c:v>
                </c:pt>
                <c:pt idx="252" formatCode="General">
                  <c:v>0.76902383600000002</c:v>
                </c:pt>
                <c:pt idx="253" formatCode="General">
                  <c:v>0.77012759399999997</c:v>
                </c:pt>
                <c:pt idx="254" formatCode="General">
                  <c:v>0.77116173499999996</c:v>
                </c:pt>
                <c:pt idx="255" formatCode="General">
                  <c:v>0.77212822400000003</c:v>
                </c:pt>
                <c:pt idx="256" formatCode="General">
                  <c:v>0.77302926800000005</c:v>
                </c:pt>
                <c:pt idx="257" formatCode="General">
                  <c:v>0.77386724900000003</c:v>
                </c:pt>
                <c:pt idx="258" formatCode="General">
                  <c:v>0.77464485199999999</c:v>
                </c:pt>
                <c:pt idx="259" formatCode="General">
                  <c:v>0.77536469699999999</c:v>
                </c:pt>
                <c:pt idx="260" formatCode="General">
                  <c:v>0.77602964600000002</c:v>
                </c:pt>
                <c:pt idx="261" formatCode="General">
                  <c:v>0.77664256099999995</c:v>
                </c:pt>
                <c:pt idx="262" formatCode="General">
                  <c:v>0.777206481</c:v>
                </c:pt>
                <c:pt idx="263" formatCode="General">
                  <c:v>0.77772432599999997</c:v>
                </c:pt>
                <c:pt idx="264" formatCode="General">
                  <c:v>0.77819907700000002</c:v>
                </c:pt>
                <c:pt idx="265" formatCode="General">
                  <c:v>0.77863389299999997</c:v>
                </c:pt>
                <c:pt idx="266" formatCode="General">
                  <c:v>0.77903157499999998</c:v>
                </c:pt>
                <c:pt idx="267" formatCode="General">
                  <c:v>0.77939522299999997</c:v>
                </c:pt>
                <c:pt idx="268" formatCode="General">
                  <c:v>0.779727638</c:v>
                </c:pt>
                <c:pt idx="269" formatCode="General">
                  <c:v>0.78003180000000005</c:v>
                </c:pt>
                <c:pt idx="270" formatCode="General">
                  <c:v>0.78031039199999996</c:v>
                </c:pt>
                <c:pt idx="271" formatCode="General">
                  <c:v>0.78056627499999998</c:v>
                </c:pt>
                <c:pt idx="272" formatCode="General">
                  <c:v>0.78080201100000002</c:v>
                </c:pt>
                <c:pt idx="273" formatCode="General">
                  <c:v>0.78102022400000004</c:v>
                </c:pt>
                <c:pt idx="274" formatCode="General">
                  <c:v>0.78122353600000005</c:v>
                </c:pt>
                <c:pt idx="275" formatCode="General">
                  <c:v>0.78141433000000005</c:v>
                </c:pt>
                <c:pt idx="276" formatCode="General">
                  <c:v>0.78159511100000001</c:v>
                </c:pt>
                <c:pt idx="277" formatCode="General">
                  <c:v>0.78176808399999997</c:v>
                </c:pt>
                <c:pt idx="278" formatCode="General">
                  <c:v>0.78193557300000005</c:v>
                </c:pt>
                <c:pt idx="279" formatCode="General">
                  <c:v>0.78209978300000005</c:v>
                </c:pt>
                <c:pt idx="280" formatCode="General">
                  <c:v>0.78226280199999998</c:v>
                </c:pt>
                <c:pt idx="281" formatCode="General">
                  <c:v>0.78242683400000002</c:v>
                </c:pt>
                <c:pt idx="282" formatCode="General">
                  <c:v>0.78259372699999996</c:v>
                </c:pt>
                <c:pt idx="283" formatCode="General">
                  <c:v>0.782765508</c:v>
                </c:pt>
                <c:pt idx="284" formatCode="General">
                  <c:v>0.78294408299999996</c:v>
                </c:pt>
                <c:pt idx="285" formatCode="General">
                  <c:v>0.78313112299999998</c:v>
                </c:pt>
                <c:pt idx="286" formatCode="General">
                  <c:v>0.78332847400000005</c:v>
                </c:pt>
                <c:pt idx="287" formatCode="General">
                  <c:v>0.78353768599999996</c:v>
                </c:pt>
                <c:pt idx="288" formatCode="General">
                  <c:v>0.78376036900000001</c:v>
                </c:pt>
                <c:pt idx="289" formatCode="General">
                  <c:v>0.78399801300000005</c:v>
                </c:pt>
                <c:pt idx="290" formatCode="General">
                  <c:v>0.78425192799999999</c:v>
                </c:pt>
                <c:pt idx="291" formatCode="General">
                  <c:v>0.784523368</c:v>
                </c:pt>
                <c:pt idx="292" formatCode="General">
                  <c:v>0.78481346399999996</c:v>
                </c:pt>
                <c:pt idx="293" formatCode="General">
                  <c:v>0.78512322899999998</c:v>
                </c:pt>
                <c:pt idx="294" formatCode="General">
                  <c:v>0.78545361800000002</c:v>
                </c:pt>
                <c:pt idx="295" formatCode="General">
                  <c:v>0.78580522500000005</c:v>
                </c:pt>
                <c:pt idx="296" formatCode="General">
                  <c:v>0.786178708</c:v>
                </c:pt>
                <c:pt idx="297" formatCode="General">
                  <c:v>0.78657448299999999</c:v>
                </c:pt>
                <c:pt idx="298" formatCode="General">
                  <c:v>0.78699272899999995</c:v>
                </c:pt>
                <c:pt idx="299" formatCode="General">
                  <c:v>0.78743362400000005</c:v>
                </c:pt>
                <c:pt idx="300" formatCode="General">
                  <c:v>0.78789704999999999</c:v>
                </c:pt>
                <c:pt idx="301" formatCode="General">
                  <c:v>0.78838264899999999</c:v>
                </c:pt>
                <c:pt idx="302" formatCode="General">
                  <c:v>0.78889000399999998</c:v>
                </c:pt>
                <c:pt idx="303" formatCode="General">
                  <c:v>0.78941839899999999</c:v>
                </c:pt>
                <c:pt idx="304" formatCode="General">
                  <c:v>0.78996712000000002</c:v>
                </c:pt>
                <c:pt idx="305" formatCode="General">
                  <c:v>0.79053509200000005</c:v>
                </c:pt>
                <c:pt idx="306" formatCode="General">
                  <c:v>0.79112118499999995</c:v>
                </c:pt>
                <c:pt idx="307" formatCode="General">
                  <c:v>0.79172408599999999</c:v>
                </c:pt>
                <c:pt idx="308" formatCode="General">
                  <c:v>0.79234224600000003</c:v>
                </c:pt>
                <c:pt idx="309" formatCode="General">
                  <c:v>0.79297417400000003</c:v>
                </c:pt>
                <c:pt idx="310" formatCode="General">
                  <c:v>0.793618143</c:v>
                </c:pt>
                <c:pt idx="311" formatCode="General">
                  <c:v>0.79427230400000004</c:v>
                </c:pt>
                <c:pt idx="312" formatCode="General">
                  <c:v>0.79493486899999999</c:v>
                </c:pt>
                <c:pt idx="313" formatCode="General">
                  <c:v>0.79560387099999996</c:v>
                </c:pt>
                <c:pt idx="314" formatCode="General">
                  <c:v>0.79627740400000002</c:v>
                </c:pt>
                <c:pt idx="315" formatCode="General">
                  <c:v>0.79695349900000001</c:v>
                </c:pt>
                <c:pt idx="316" formatCode="General">
                  <c:v>0.79763024999999999</c:v>
                </c:pt>
                <c:pt idx="317" formatCode="General">
                  <c:v>0.79830580900000003</c:v>
                </c:pt>
                <c:pt idx="318" formatCode="General">
                  <c:v>0.79897826900000002</c:v>
                </c:pt>
                <c:pt idx="319" formatCode="General">
                  <c:v>0.79964601999999996</c:v>
                </c:pt>
                <c:pt idx="320" formatCode="General">
                  <c:v>0.80030733300000001</c:v>
                </c:pt>
                <c:pt idx="321" formatCode="General">
                  <c:v>0.80096071999999996</c:v>
                </c:pt>
                <c:pt idx="322" formatCode="General">
                  <c:v>0.801604867</c:v>
                </c:pt>
                <c:pt idx="323" formatCode="General">
                  <c:v>0.80223852399999995</c:v>
                </c:pt>
                <c:pt idx="324" formatCode="General">
                  <c:v>0.80286061799999997</c:v>
                </c:pt>
                <c:pt idx="325" formatCode="General">
                  <c:v>0.80347025400000005</c:v>
                </c:pt>
                <c:pt idx="326" formatCode="General">
                  <c:v>0.80406665799999999</c:v>
                </c:pt>
                <c:pt idx="327" formatCode="General">
                  <c:v>0.80464929299999999</c:v>
                </c:pt>
                <c:pt idx="328" formatCode="General">
                  <c:v>0.80521768299999996</c:v>
                </c:pt>
                <c:pt idx="329" formatCode="General">
                  <c:v>0.80577158900000001</c:v>
                </c:pt>
                <c:pt idx="330" formatCode="General">
                  <c:v>0.80631095200000003</c:v>
                </c:pt>
                <c:pt idx="331" formatCode="General">
                  <c:v>0.80683571099999996</c:v>
                </c:pt>
                <c:pt idx="332" formatCode="General">
                  <c:v>0.80734598599999996</c:v>
                </c:pt>
                <c:pt idx="333" formatCode="General">
                  <c:v>0.80784213500000002</c:v>
                </c:pt>
                <c:pt idx="334" formatCode="General">
                  <c:v>0.80832445600000002</c:v>
                </c:pt>
                <c:pt idx="335" formatCode="General">
                  <c:v>0.80879336599999996</c:v>
                </c:pt>
                <c:pt idx="336" formatCode="General">
                  <c:v>0.80924940099999998</c:v>
                </c:pt>
                <c:pt idx="337" formatCode="General">
                  <c:v>0.80969303800000003</c:v>
                </c:pt>
                <c:pt idx="338" formatCode="General">
                  <c:v>0.81012499299999996</c:v>
                </c:pt>
                <c:pt idx="339" formatCode="General">
                  <c:v>0.81054580200000004</c:v>
                </c:pt>
                <c:pt idx="340" formatCode="General">
                  <c:v>0.81095606099999995</c:v>
                </c:pt>
                <c:pt idx="341" formatCode="General">
                  <c:v>0.81135642500000005</c:v>
                </c:pt>
                <c:pt idx="342" formatCode="General">
                  <c:v>0.81174755099999996</c:v>
                </c:pt>
                <c:pt idx="343" formatCode="General">
                  <c:v>0.81212997399999998</c:v>
                </c:pt>
                <c:pt idx="344" formatCode="General">
                  <c:v>0.81250417200000002</c:v>
                </c:pt>
                <c:pt idx="345" formatCode="General">
                  <c:v>0.8128708</c:v>
                </c:pt>
                <c:pt idx="346" formatCode="General">
                  <c:v>0.81323021699999998</c:v>
                </c:pt>
                <c:pt idx="347" formatCode="General">
                  <c:v>0.81358289699999997</c:v>
                </c:pt>
                <c:pt idx="348" formatCode="General">
                  <c:v>0.81392920000000002</c:v>
                </c:pt>
                <c:pt idx="349" formatCode="General">
                  <c:v>0.81426936400000005</c:v>
                </c:pt>
                <c:pt idx="350" formatCode="General">
                  <c:v>0.81460374599999996</c:v>
                </c:pt>
                <c:pt idx="351" formatCode="General">
                  <c:v>0.81493240600000005</c:v>
                </c:pt>
                <c:pt idx="352" formatCode="General">
                  <c:v>0.815255642</c:v>
                </c:pt>
                <c:pt idx="353" formatCode="General">
                  <c:v>0.81557339399999995</c:v>
                </c:pt>
                <c:pt idx="354" formatCode="General">
                  <c:v>0.81588584200000003</c:v>
                </c:pt>
                <c:pt idx="355" formatCode="General">
                  <c:v>0.81619286499999999</c:v>
                </c:pt>
                <c:pt idx="356" formatCode="General">
                  <c:v>0.816494524</c:v>
                </c:pt>
                <c:pt idx="357" formatCode="General">
                  <c:v>0.81679069999999998</c:v>
                </c:pt>
                <c:pt idx="358" formatCode="General">
                  <c:v>0.817081273</c:v>
                </c:pt>
                <c:pt idx="359" formatCode="General">
                  <c:v>0.81736618299999997</c:v>
                </c:pt>
                <c:pt idx="360" formatCode="General">
                  <c:v>0.81764525200000004</c:v>
                </c:pt>
                <c:pt idx="361" formatCode="General">
                  <c:v>0.81791830099999996</c:v>
                </c:pt>
                <c:pt idx="362" formatCode="General">
                  <c:v>0.81818521</c:v>
                </c:pt>
                <c:pt idx="363" formatCode="General">
                  <c:v>0.81844580199999994</c:v>
                </c:pt>
                <c:pt idx="364" formatCode="General">
                  <c:v>0.81870001599999997</c:v>
                </c:pt>
                <c:pt idx="365" formatCode="General">
                  <c:v>0.81894755399999997</c:v>
                </c:pt>
                <c:pt idx="366" formatCode="General">
                  <c:v>0.81918835599999995</c:v>
                </c:pt>
                <c:pt idx="367" formatCode="General">
                  <c:v>0.81942236400000001</c:v>
                </c:pt>
                <c:pt idx="368" formatCode="General">
                  <c:v>0.81964939800000003</c:v>
                </c:pt>
                <c:pt idx="369" formatCode="General">
                  <c:v>0.819869399</c:v>
                </c:pt>
                <c:pt idx="370" formatCode="General">
                  <c:v>0.82008236599999995</c:v>
                </c:pt>
                <c:pt idx="371" formatCode="General">
                  <c:v>0.82028824099999997</c:v>
                </c:pt>
                <c:pt idx="372" formatCode="General">
                  <c:v>0.82048696300000001</c:v>
                </c:pt>
                <c:pt idx="373" formatCode="General">
                  <c:v>0.82067853199999996</c:v>
                </c:pt>
                <c:pt idx="374" formatCode="General">
                  <c:v>0.82086306799999997</c:v>
                </c:pt>
                <c:pt idx="375" formatCode="General">
                  <c:v>0.82104045199999998</c:v>
                </c:pt>
                <c:pt idx="376" formatCode="General">
                  <c:v>0.82121086099999996</c:v>
                </c:pt>
                <c:pt idx="377" formatCode="General">
                  <c:v>0.82137423799999998</c:v>
                </c:pt>
                <c:pt idx="378" formatCode="General">
                  <c:v>0.82153069999999995</c:v>
                </c:pt>
                <c:pt idx="379" formatCode="General">
                  <c:v>0.82168024799999995</c:v>
                </c:pt>
                <c:pt idx="380" formatCode="General">
                  <c:v>0.82182288199999998</c:v>
                </c:pt>
                <c:pt idx="381" formatCode="General">
                  <c:v>0.82195860099999996</c:v>
                </c:pt>
                <c:pt idx="382" formatCode="General">
                  <c:v>0.82208740700000005</c:v>
                </c:pt>
                <c:pt idx="383" formatCode="General">
                  <c:v>0.82220929899999995</c:v>
                </c:pt>
                <c:pt idx="384" formatCode="General">
                  <c:v>0.82232409699999998</c:v>
                </c:pt>
                <c:pt idx="385" formatCode="General">
                  <c:v>0.82243174299999999</c:v>
                </c:pt>
                <c:pt idx="386" formatCode="General">
                  <c:v>0.82253217700000003</c:v>
                </c:pt>
                <c:pt idx="387" formatCode="General">
                  <c:v>0.82262515999999997</c:v>
                </c:pt>
                <c:pt idx="388" formatCode="General">
                  <c:v>0.82271051399999995</c:v>
                </c:pt>
                <c:pt idx="389" formatCode="General">
                  <c:v>0.82278806000000004</c:v>
                </c:pt>
                <c:pt idx="390" formatCode="General">
                  <c:v>0.82285749900000005</c:v>
                </c:pt>
                <c:pt idx="391" formatCode="General">
                  <c:v>0.822918653</c:v>
                </c:pt>
                <c:pt idx="392" formatCode="General">
                  <c:v>0.82297128399999997</c:v>
                </c:pt>
                <c:pt idx="393" formatCode="General">
                  <c:v>0.82301509399999995</c:v>
                </c:pt>
                <c:pt idx="394" formatCode="General">
                  <c:v>0.82304990300000003</c:v>
                </c:pt>
                <c:pt idx="395" formatCode="General">
                  <c:v>0.82307553300000003</c:v>
                </c:pt>
                <c:pt idx="396" formatCode="General">
                  <c:v>0.82309174500000004</c:v>
                </c:pt>
                <c:pt idx="397" formatCode="General">
                  <c:v>0.82309854000000005</c:v>
                </c:pt>
                <c:pt idx="398" formatCode="General">
                  <c:v>0.82309567900000002</c:v>
                </c:pt>
                <c:pt idx="399" formatCode="General">
                  <c:v>0.82308334100000002</c:v>
                </c:pt>
                <c:pt idx="400" formatCode="General">
                  <c:v>0.82306140699999997</c:v>
                </c:pt>
                <c:pt idx="401" formatCode="General">
                  <c:v>0.823030174</c:v>
                </c:pt>
                <c:pt idx="402" formatCode="General">
                  <c:v>0.82298976199999996</c:v>
                </c:pt>
                <c:pt idx="403" formatCode="General">
                  <c:v>0.82294046899999995</c:v>
                </c:pt>
                <c:pt idx="404" formatCode="General">
                  <c:v>0.82288271199999996</c:v>
                </c:pt>
                <c:pt idx="405" formatCode="General">
                  <c:v>0.82281690799999996</c:v>
                </c:pt>
                <c:pt idx="406" formatCode="General">
                  <c:v>0.82274359500000005</c:v>
                </c:pt>
                <c:pt idx="407" formatCode="General">
                  <c:v>0.82266342599999998</c:v>
                </c:pt>
                <c:pt idx="408" formatCode="General">
                  <c:v>0.82257694000000003</c:v>
                </c:pt>
                <c:pt idx="409" formatCode="General">
                  <c:v>0.82248496999999998</c:v>
                </c:pt>
                <c:pt idx="410" formatCode="General">
                  <c:v>0.82238829099999999</c:v>
                </c:pt>
                <c:pt idx="411" formatCode="General">
                  <c:v>0.82228773799999999</c:v>
                </c:pt>
                <c:pt idx="412" formatCode="General">
                  <c:v>0.82218408600000004</c:v>
                </c:pt>
                <c:pt idx="413" formatCode="General">
                  <c:v>0.82207828800000005</c:v>
                </c:pt>
                <c:pt idx="414" formatCode="General">
                  <c:v>0.82197123800000005</c:v>
                </c:pt>
                <c:pt idx="415" formatCode="General">
                  <c:v>0.82186382999999996</c:v>
                </c:pt>
                <c:pt idx="416" formatCode="General">
                  <c:v>0.82175701899999998</c:v>
                </c:pt>
                <c:pt idx="417" formatCode="General">
                  <c:v>0.82165157799999999</c:v>
                </c:pt>
                <c:pt idx="418" formatCode="General">
                  <c:v>0.82154852199999995</c:v>
                </c:pt>
                <c:pt idx="419" formatCode="General">
                  <c:v>0.82144862399999996</c:v>
                </c:pt>
                <c:pt idx="420" formatCode="General">
                  <c:v>0.82135278</c:v>
                </c:pt>
                <c:pt idx="421" formatCode="General">
                  <c:v>0.82126164400000001</c:v>
                </c:pt>
                <c:pt idx="422" formatCode="General">
                  <c:v>0.82117611199999996</c:v>
                </c:pt>
                <c:pt idx="423" formatCode="General">
                  <c:v>0.82109671799999995</c:v>
                </c:pt>
                <c:pt idx="424" formatCode="General">
                  <c:v>0.82102423899999999</c:v>
                </c:pt>
                <c:pt idx="425" formatCode="General">
                  <c:v>0.82095921000000005</c:v>
                </c:pt>
                <c:pt idx="426" formatCode="General">
                  <c:v>0.82090216900000001</c:v>
                </c:pt>
                <c:pt idx="427" formatCode="General">
                  <c:v>0.82085359099999999</c:v>
                </c:pt>
                <c:pt idx="428" formatCode="General">
                  <c:v>0.82081395400000001</c:v>
                </c:pt>
                <c:pt idx="429" formatCode="General">
                  <c:v>0.82078355599999997</c:v>
                </c:pt>
                <c:pt idx="430" formatCode="General">
                  <c:v>0.82076281299999998</c:v>
                </c:pt>
                <c:pt idx="431" formatCode="General">
                  <c:v>0.82075196500000003</c:v>
                </c:pt>
                <c:pt idx="432" formatCode="General">
                  <c:v>0.82075125000000004</c:v>
                </c:pt>
                <c:pt idx="433" formatCode="General">
                  <c:v>0.82076084599999999</c:v>
                </c:pt>
                <c:pt idx="434" formatCode="General">
                  <c:v>0.82078087300000002</c:v>
                </c:pt>
                <c:pt idx="435" formatCode="General">
                  <c:v>0.82081145</c:v>
                </c:pt>
                <c:pt idx="436" formatCode="General">
                  <c:v>0.820852637</c:v>
                </c:pt>
                <c:pt idx="437" formatCode="General">
                  <c:v>0.82090443400000002</c:v>
                </c:pt>
                <c:pt idx="438" formatCode="General">
                  <c:v>0.82096683999999998</c:v>
                </c:pt>
                <c:pt idx="439" formatCode="General">
                  <c:v>0.82103973600000002</c:v>
                </c:pt>
                <c:pt idx="440" formatCode="General">
                  <c:v>0.82112318299999998</c:v>
                </c:pt>
                <c:pt idx="441" formatCode="General">
                  <c:v>0.82121699999999997</c:v>
                </c:pt>
                <c:pt idx="442" formatCode="General">
                  <c:v>0.82132106999999999</c:v>
                </c:pt>
                <c:pt idx="443" formatCode="General">
                  <c:v>0.821435213</c:v>
                </c:pt>
                <c:pt idx="444" formatCode="General">
                  <c:v>0.82155924999999996</c:v>
                </c:pt>
                <c:pt idx="445" formatCode="General">
                  <c:v>0.82169294400000004</c:v>
                </c:pt>
                <c:pt idx="446" formatCode="General">
                  <c:v>0.82183599500000004</c:v>
                </c:pt>
                <c:pt idx="447" formatCode="General">
                  <c:v>0.82198816500000005</c:v>
                </c:pt>
                <c:pt idx="448" formatCode="General">
                  <c:v>0.82214903800000005</c:v>
                </c:pt>
                <c:pt idx="449" formatCode="General">
                  <c:v>0.82231825599999997</c:v>
                </c:pt>
                <c:pt idx="450" formatCode="General">
                  <c:v>0.82249534099999999</c:v>
                </c:pt>
                <c:pt idx="451" formatCode="General">
                  <c:v>0.82267975800000004</c:v>
                </c:pt>
                <c:pt idx="452" formatCode="General">
                  <c:v>0.82287091000000001</c:v>
                </c:pt>
                <c:pt idx="453" formatCode="General">
                  <c:v>0.82306808200000003</c:v>
                </c:pt>
                <c:pt idx="454" formatCode="General">
                  <c:v>0.82327050000000002</c:v>
                </c:pt>
                <c:pt idx="455" formatCode="General">
                  <c:v>0.82347732799999995</c:v>
                </c:pt>
                <c:pt idx="456" formatCode="General">
                  <c:v>0.82368749399999996</c:v>
                </c:pt>
                <c:pt idx="457" formatCode="General">
                  <c:v>0.82389998399999997</c:v>
                </c:pt>
                <c:pt idx="458" formatCode="General">
                  <c:v>0.82411354800000003</c:v>
                </c:pt>
                <c:pt idx="459" formatCode="General">
                  <c:v>0.82432687299999996</c:v>
                </c:pt>
                <c:pt idx="460" formatCode="General">
                  <c:v>0.82453846900000005</c:v>
                </c:pt>
                <c:pt idx="461" formatCode="General">
                  <c:v>0.82474678800000001</c:v>
                </c:pt>
                <c:pt idx="462" formatCode="General">
                  <c:v>0.82495021800000001</c:v>
                </c:pt>
                <c:pt idx="463" formatCode="General">
                  <c:v>0.82514691399999995</c:v>
                </c:pt>
                <c:pt idx="464" formatCode="General">
                  <c:v>0.82533514500000005</c:v>
                </c:pt>
                <c:pt idx="465" formatCode="General">
                  <c:v>0.82551288599999995</c:v>
                </c:pt>
                <c:pt idx="466" formatCode="General">
                  <c:v>0.82567822899999999</c:v>
                </c:pt>
                <c:pt idx="467" formatCode="General">
                  <c:v>0.82582920800000004</c:v>
                </c:pt>
                <c:pt idx="468" formatCode="General">
                  <c:v>0.82596379499999995</c:v>
                </c:pt>
                <c:pt idx="469" formatCode="General">
                  <c:v>0.82607996500000003</c:v>
                </c:pt>
                <c:pt idx="470" formatCode="General">
                  <c:v>0.82617592799999995</c:v>
                </c:pt>
                <c:pt idx="471" formatCode="General">
                  <c:v>0.82624971899999999</c:v>
                </c:pt>
                <c:pt idx="472" formatCode="General">
                  <c:v>0.82629960800000002</c:v>
                </c:pt>
                <c:pt idx="473" formatCode="General">
                  <c:v>0.82632398600000001</c:v>
                </c:pt>
                <c:pt idx="474" formatCode="General">
                  <c:v>0.82632136300000003</c:v>
                </c:pt>
                <c:pt idx="475" formatCode="General">
                  <c:v>0.826290309</c:v>
                </c:pt>
                <c:pt idx="476" formatCode="General">
                  <c:v>0.82622981100000004</c:v>
                </c:pt>
                <c:pt idx="477" formatCode="General">
                  <c:v>0.82613879400000001</c:v>
                </c:pt>
                <c:pt idx="478" formatCode="General">
                  <c:v>0.82601654499999999</c:v>
                </c:pt>
                <c:pt idx="479" formatCode="General">
                  <c:v>0.82586246699999999</c:v>
                </c:pt>
                <c:pt idx="480" formatCode="General">
                  <c:v>0.82567632199999996</c:v>
                </c:pt>
                <c:pt idx="481" formatCode="General">
                  <c:v>0.82545787100000001</c:v>
                </c:pt>
                <c:pt idx="482" formatCode="General">
                  <c:v>0.82520717399999999</c:v>
                </c:pt>
                <c:pt idx="483" formatCode="General">
                  <c:v>0.82492464799999998</c:v>
                </c:pt>
                <c:pt idx="484" formatCode="General">
                  <c:v>0.82461070999999997</c:v>
                </c:pt>
                <c:pt idx="485" formatCode="General">
                  <c:v>0.82426595700000005</c:v>
                </c:pt>
                <c:pt idx="486" formatCode="General">
                  <c:v>0.82389134200000003</c:v>
                </c:pt>
                <c:pt idx="487" formatCode="General">
                  <c:v>0.82348781800000004</c:v>
                </c:pt>
                <c:pt idx="488" formatCode="General">
                  <c:v>0.82305651899999999</c:v>
                </c:pt>
                <c:pt idx="489" formatCode="General">
                  <c:v>0.82259875500000001</c:v>
                </c:pt>
                <c:pt idx="490" formatCode="General">
                  <c:v>0.82211595800000004</c:v>
                </c:pt>
                <c:pt idx="491" formatCode="General">
                  <c:v>0.82160967600000001</c:v>
                </c:pt>
                <c:pt idx="492" formatCode="General">
                  <c:v>0.82108139999999996</c:v>
                </c:pt>
                <c:pt idx="493" formatCode="General">
                  <c:v>0.82053291800000006</c:v>
                </c:pt>
                <c:pt idx="494" formatCode="General">
                  <c:v>0.81996601800000002</c:v>
                </c:pt>
                <c:pt idx="495" formatCode="General">
                  <c:v>0.81938242900000002</c:v>
                </c:pt>
                <c:pt idx="496" formatCode="General">
                  <c:v>0.81878399800000001</c:v>
                </c:pt>
                <c:pt idx="497" formatCode="General">
                  <c:v>0.81817275300000003</c:v>
                </c:pt>
                <c:pt idx="498" formatCode="General">
                  <c:v>0.81755047999999997</c:v>
                </c:pt>
                <c:pt idx="499" formatCode="General">
                  <c:v>0.81691920799999995</c:v>
                </c:pt>
                <c:pt idx="500" formatCode="General">
                  <c:v>0.81628084199999995</c:v>
                </c:pt>
                <c:pt idx="501" formatCode="General">
                  <c:v>0.81563735000000004</c:v>
                </c:pt>
                <c:pt idx="502" formatCode="General">
                  <c:v>0.81499081900000003</c:v>
                </c:pt>
                <c:pt idx="503" formatCode="General">
                  <c:v>0.81434315400000001</c:v>
                </c:pt>
                <c:pt idx="504" formatCode="General">
                  <c:v>0.813696325</c:v>
                </c:pt>
                <c:pt idx="505" formatCode="General">
                  <c:v>0.81305235600000003</c:v>
                </c:pt>
                <c:pt idx="506" formatCode="General">
                  <c:v>0.81241327500000005</c:v>
                </c:pt>
                <c:pt idx="507" formatCode="General">
                  <c:v>0.81178092999999996</c:v>
                </c:pt>
                <c:pt idx="508" formatCode="General">
                  <c:v>0.81115746499999997</c:v>
                </c:pt>
                <c:pt idx="509" formatCode="General">
                  <c:v>0.81054478900000004</c:v>
                </c:pt>
                <c:pt idx="510" formatCode="General">
                  <c:v>0.80994492799999995</c:v>
                </c:pt>
                <c:pt idx="511" formatCode="General">
                  <c:v>0.80935984800000005</c:v>
                </c:pt>
                <c:pt idx="512" formatCode="General">
                  <c:v>0.80879151800000004</c:v>
                </c:pt>
                <c:pt idx="513" formatCode="General">
                  <c:v>0.80824202300000003</c:v>
                </c:pt>
                <c:pt idx="514" formatCode="General">
                  <c:v>0.80771333000000001</c:v>
                </c:pt>
                <c:pt idx="515" formatCode="General">
                  <c:v>0.80720734599999999</c:v>
                </c:pt>
                <c:pt idx="516" formatCode="General">
                  <c:v>0.80672615800000003</c:v>
                </c:pt>
                <c:pt idx="517" formatCode="General">
                  <c:v>0.80627155299999997</c:v>
                </c:pt>
                <c:pt idx="518" formatCode="General">
                  <c:v>0.80584555899999999</c:v>
                </c:pt>
                <c:pt idx="519" formatCode="General">
                  <c:v>0.80545002200000004</c:v>
                </c:pt>
                <c:pt idx="520" formatCode="General">
                  <c:v>0.80508661299999995</c:v>
                </c:pt>
                <c:pt idx="521" formatCode="General">
                  <c:v>0.80475717800000002</c:v>
                </c:pt>
                <c:pt idx="522" formatCode="General">
                  <c:v>0.80446314799999996</c:v>
                </c:pt>
                <c:pt idx="523" formatCode="General">
                  <c:v>0.80420607300000002</c:v>
                </c:pt>
                <c:pt idx="524" formatCode="General">
                  <c:v>0.80398714500000001</c:v>
                </c:pt>
                <c:pt idx="525" formatCode="General">
                  <c:v>0.80380749699999998</c:v>
                </c:pt>
                <c:pt idx="526" formatCode="General">
                  <c:v>0.80366790300000002</c:v>
                </c:pt>
                <c:pt idx="527" formatCode="General">
                  <c:v>0.80356890000000003</c:v>
                </c:pt>
                <c:pt idx="528" formatCode="General">
                  <c:v>0.80351078499999995</c:v>
                </c:pt>
                <c:pt idx="529" formatCode="General">
                  <c:v>0.80349344</c:v>
                </c:pt>
                <c:pt idx="530" formatCode="General">
                  <c:v>0.80351638800000003</c:v>
                </c:pt>
                <c:pt idx="531" formatCode="General">
                  <c:v>0.80357873400000002</c:v>
                </c:pt>
                <c:pt idx="532" formatCode="General">
                  <c:v>0.80367928700000002</c:v>
                </c:pt>
                <c:pt idx="533" formatCode="General">
                  <c:v>0.80381631899999995</c:v>
                </c:pt>
                <c:pt idx="534" formatCode="General">
                  <c:v>0.80398768200000004</c:v>
                </c:pt>
                <c:pt idx="535" formatCode="General">
                  <c:v>0.80419075500000003</c:v>
                </c:pt>
                <c:pt idx="536" formatCode="General">
                  <c:v>0.80442261699999995</c:v>
                </c:pt>
                <c:pt idx="537" formatCode="General">
                  <c:v>0.80467981099999997</c:v>
                </c:pt>
                <c:pt idx="538" formatCode="General">
                  <c:v>0.804958701</c:v>
                </c:pt>
                <c:pt idx="539" formatCode="General">
                  <c:v>0.80525505500000005</c:v>
                </c:pt>
                <c:pt idx="540" formatCode="General">
                  <c:v>0.80556458200000003</c:v>
                </c:pt>
                <c:pt idx="541" formatCode="General">
                  <c:v>0.80588275200000004</c:v>
                </c:pt>
                <c:pt idx="542" formatCode="General">
                  <c:v>0.80620479599999995</c:v>
                </c:pt>
                <c:pt idx="543" formatCode="General">
                  <c:v>0.80652588599999997</c:v>
                </c:pt>
                <c:pt idx="544" formatCode="General">
                  <c:v>0.80684113499999999</c:v>
                </c:pt>
                <c:pt idx="545" formatCode="General">
                  <c:v>0.80714571499999999</c:v>
                </c:pt>
                <c:pt idx="546" formatCode="General">
                  <c:v>0.80743491599999995</c:v>
                </c:pt>
                <c:pt idx="547" formatCode="General">
                  <c:v>0.80770409099999996</c:v>
                </c:pt>
                <c:pt idx="548" formatCode="General">
                  <c:v>0.80794894699999997</c:v>
                </c:pt>
                <c:pt idx="549" formatCode="General">
                  <c:v>0.808165193</c:v>
                </c:pt>
                <c:pt idx="550" formatCode="General">
                  <c:v>0.80834907300000003</c:v>
                </c:pt>
                <c:pt idx="551" formatCode="General">
                  <c:v>0.80849695200000005</c:v>
                </c:pt>
                <c:pt idx="552" formatCode="General">
                  <c:v>0.80860567100000003</c:v>
                </c:pt>
                <c:pt idx="553" formatCode="General">
                  <c:v>0.80867224900000001</c:v>
                </c:pt>
                <c:pt idx="554" formatCode="General">
                  <c:v>0.80869418400000004</c:v>
                </c:pt>
                <c:pt idx="555" formatCode="General">
                  <c:v>0.80866932899999999</c:v>
                </c:pt>
                <c:pt idx="556" formatCode="General">
                  <c:v>0.80859577699999996</c:v>
                </c:pt>
                <c:pt idx="557" formatCode="General">
                  <c:v>0.808472097</c:v>
                </c:pt>
                <c:pt idx="558" formatCode="General">
                  <c:v>0.808296978</c:v>
                </c:pt>
                <c:pt idx="559" formatCode="General">
                  <c:v>0.80806970600000005</c:v>
                </c:pt>
                <c:pt idx="560" formatCode="General">
                  <c:v>0.80778956400000002</c:v>
                </c:pt>
                <c:pt idx="561" formatCode="General">
                  <c:v>0.80745625499999996</c:v>
                </c:pt>
                <c:pt idx="562" formatCode="General">
                  <c:v>0.80706977800000002</c:v>
                </c:pt>
                <c:pt idx="563" formatCode="General">
                  <c:v>0.80663025399999999</c:v>
                </c:pt>
                <c:pt idx="564" formatCode="General">
                  <c:v>0.80613809800000003</c:v>
                </c:pt>
                <c:pt idx="565" formatCode="General">
                  <c:v>0.805593848</c:v>
                </c:pt>
                <c:pt idx="566" formatCode="General">
                  <c:v>0.80499833799999998</c:v>
                </c:pt>
                <c:pt idx="567" formatCode="General">
                  <c:v>0.80435246199999999</c:v>
                </c:pt>
                <c:pt idx="568" formatCode="General">
                  <c:v>0.80365735299999996</c:v>
                </c:pt>
                <c:pt idx="569" formatCode="General">
                  <c:v>0.80291426200000005</c:v>
                </c:pt>
                <c:pt idx="570" formatCode="General">
                  <c:v>0.80212461899999998</c:v>
                </c:pt>
                <c:pt idx="571" formatCode="General">
                  <c:v>0.80128991599999999</c:v>
                </c:pt>
                <c:pt idx="572" formatCode="General">
                  <c:v>0.80041187999999996</c:v>
                </c:pt>
                <c:pt idx="573" formatCode="General">
                  <c:v>0.79949235900000004</c:v>
                </c:pt>
                <c:pt idx="574" formatCode="General">
                  <c:v>0.79853326099999999</c:v>
                </c:pt>
                <c:pt idx="575" formatCode="General">
                  <c:v>0.79753679</c:v>
                </c:pt>
                <c:pt idx="576" formatCode="General">
                  <c:v>0.79650515300000002</c:v>
                </c:pt>
                <c:pt idx="577" formatCode="General">
                  <c:v>0.795440912</c:v>
                </c:pt>
                <c:pt idx="578" formatCode="General">
                  <c:v>0.79434651099999998</c:v>
                </c:pt>
                <c:pt idx="579" formatCode="General">
                  <c:v>0.79322493100000002</c:v>
                </c:pt>
                <c:pt idx="580" formatCode="General">
                  <c:v>0.79207903099999999</c:v>
                </c:pt>
                <c:pt idx="581" formatCode="General">
                  <c:v>0.79091203200000004</c:v>
                </c:pt>
                <c:pt idx="582" formatCode="General">
                  <c:v>0.78972732999999995</c:v>
                </c:pt>
                <c:pt idx="583" formatCode="General">
                  <c:v>0.78852862099999999</c:v>
                </c:pt>
                <c:pt idx="584" formatCode="General">
                  <c:v>0.78731965999999998</c:v>
                </c:pt>
                <c:pt idx="585" formatCode="General">
                  <c:v>0.78610462000000003</c:v>
                </c:pt>
                <c:pt idx="586" formatCode="General">
                  <c:v>0.78488779099999995</c:v>
                </c:pt>
                <c:pt idx="587" formatCode="General">
                  <c:v>0.78367370400000003</c:v>
                </c:pt>
                <c:pt idx="588" formatCode="General">
                  <c:v>0.78246718599999998</c:v>
                </c:pt>
                <c:pt idx="589" formatCode="General">
                  <c:v>0.78127324600000003</c:v>
                </c:pt>
                <c:pt idx="590" formatCode="General">
                  <c:v>0.78009700800000004</c:v>
                </c:pt>
                <c:pt idx="591" formatCode="General">
                  <c:v>0.77894395599999999</c:v>
                </c:pt>
                <c:pt idx="592" formatCode="General">
                  <c:v>0.77781945500000005</c:v>
                </c:pt>
                <c:pt idx="593" formatCode="General">
                  <c:v>0.77672916700000005</c:v>
                </c:pt>
                <c:pt idx="594" formatCode="General">
                  <c:v>0.77567863500000001</c:v>
                </c:pt>
                <c:pt idx="595" formatCode="General">
                  <c:v>0.77467352199999995</c:v>
                </c:pt>
                <c:pt idx="596" formatCode="General">
                  <c:v>0.77371919199999994</c:v>
                </c:pt>
                <c:pt idx="597" formatCode="General">
                  <c:v>0.77282088999999998</c:v>
                </c:pt>
                <c:pt idx="598" formatCode="General">
                  <c:v>0.77198368299999998</c:v>
                </c:pt>
                <c:pt idx="599" formatCode="General">
                  <c:v>0.77121204099999996</c:v>
                </c:pt>
                <c:pt idx="600" formatCode="General">
                  <c:v>0.77051001799999996</c:v>
                </c:pt>
                <c:pt idx="601" formatCode="General">
                  <c:v>0.76988118900000002</c:v>
                </c:pt>
                <c:pt idx="602" formatCode="General">
                  <c:v>0.769328177</c:v>
                </c:pt>
                <c:pt idx="603" formatCode="General">
                  <c:v>0.76885300899999998</c:v>
                </c:pt>
                <c:pt idx="604" formatCode="General">
                  <c:v>0.76845669699999997</c:v>
                </c:pt>
                <c:pt idx="605" formatCode="General">
                  <c:v>0.76813942199999996</c:v>
                </c:pt>
                <c:pt idx="606" formatCode="General">
                  <c:v>0.76790022899999999</c:v>
                </c:pt>
                <c:pt idx="607" formatCode="General">
                  <c:v>0.76773732900000002</c:v>
                </c:pt>
                <c:pt idx="608" formatCode="General">
                  <c:v>0.76764768400000005</c:v>
                </c:pt>
                <c:pt idx="609" formatCode="General">
                  <c:v>0.76762735800000004</c:v>
                </c:pt>
                <c:pt idx="610" formatCode="General">
                  <c:v>0.76767158499999999</c:v>
                </c:pt>
                <c:pt idx="611" formatCode="General">
                  <c:v>0.76777458200000004</c:v>
                </c:pt>
                <c:pt idx="612" formatCode="General">
                  <c:v>0.76792991200000005</c:v>
                </c:pt>
                <c:pt idx="613" formatCode="General">
                  <c:v>0.76813036199999996</c:v>
                </c:pt>
                <c:pt idx="614" formatCode="General">
                  <c:v>0.768368304</c:v>
                </c:pt>
                <c:pt idx="615" formatCode="General">
                  <c:v>0.76863586900000003</c:v>
                </c:pt>
                <c:pt idx="616" formatCode="General">
                  <c:v>0.76892477299999995</c:v>
                </c:pt>
                <c:pt idx="617" formatCode="General">
                  <c:v>0.76922672999999997</c:v>
                </c:pt>
                <c:pt idx="618" formatCode="General">
                  <c:v>0.76953357499999997</c:v>
                </c:pt>
                <c:pt idx="619" formatCode="General">
                  <c:v>0.76983725999999997</c:v>
                </c:pt>
                <c:pt idx="620" formatCode="General">
                  <c:v>0.77013003800000002</c:v>
                </c:pt>
                <c:pt idx="621" formatCode="General">
                  <c:v>0.77040469600000006</c:v>
                </c:pt>
                <c:pt idx="622" formatCode="General">
                  <c:v>0.77065420200000001</c:v>
                </c:pt>
                <c:pt idx="623" formatCode="General">
                  <c:v>0.77087241399999995</c:v>
                </c:pt>
                <c:pt idx="624" formatCode="General">
                  <c:v>0.77105337399999996</c:v>
                </c:pt>
                <c:pt idx="625" formatCode="General">
                  <c:v>0.77119195500000004</c:v>
                </c:pt>
                <c:pt idx="626" formatCode="General">
                  <c:v>0.771283567</c:v>
                </c:pt>
                <c:pt idx="627" formatCode="General">
                  <c:v>0.77132403900000002</c:v>
                </c:pt>
                <c:pt idx="628" formatCode="General">
                  <c:v>0.77131003099999995</c:v>
                </c:pt>
                <c:pt idx="629" formatCode="General">
                  <c:v>0.77123850599999999</c:v>
                </c:pt>
                <c:pt idx="630" formatCode="General">
                  <c:v>0.77110695799999995</c:v>
                </c:pt>
                <c:pt idx="631" formatCode="General">
                  <c:v>0.77091348199999998</c:v>
                </c:pt>
                <c:pt idx="632" formatCode="General">
                  <c:v>0.77065646600000004</c:v>
                </c:pt>
                <c:pt idx="633" formatCode="General">
                  <c:v>0.770334721</c:v>
                </c:pt>
                <c:pt idx="634" formatCode="General">
                  <c:v>0.76994735000000003</c:v>
                </c:pt>
                <c:pt idx="635" formatCode="General">
                  <c:v>0.76949393700000002</c:v>
                </c:pt>
                <c:pt idx="636" formatCode="General">
                  <c:v>0.76897412499999995</c:v>
                </c:pt>
                <c:pt idx="637" formatCode="General">
                  <c:v>0.76838791399999995</c:v>
                </c:pt>
                <c:pt idx="638" formatCode="General">
                  <c:v>0.76773559999999996</c:v>
                </c:pt>
                <c:pt idx="639" formatCode="General">
                  <c:v>0.76701748400000003</c:v>
                </c:pt>
                <c:pt idx="640" formatCode="General">
                  <c:v>0.76623421899999999</c:v>
                </c:pt>
                <c:pt idx="641" formatCode="General">
                  <c:v>0.76538658100000001</c:v>
                </c:pt>
                <c:pt idx="642" formatCode="General">
                  <c:v>0.764475346</c:v>
                </c:pt>
                <c:pt idx="643" formatCode="General">
                  <c:v>0.76350170399999995</c:v>
                </c:pt>
                <c:pt idx="644" formatCode="General">
                  <c:v>0.76246684799999997</c:v>
                </c:pt>
                <c:pt idx="645" formatCode="General">
                  <c:v>0.76137202999999998</c:v>
                </c:pt>
                <c:pt idx="646" formatCode="General">
                  <c:v>0.76021891799999997</c:v>
                </c:pt>
                <c:pt idx="647" formatCode="General">
                  <c:v>0.75900912300000001</c:v>
                </c:pt>
                <c:pt idx="648" formatCode="General">
                  <c:v>0.75774449099999996</c:v>
                </c:pt>
                <c:pt idx="649" formatCode="General">
                  <c:v>0.75642722799999995</c:v>
                </c:pt>
                <c:pt idx="650" formatCode="General">
                  <c:v>0.75505965900000005</c:v>
                </c:pt>
                <c:pt idx="651" formatCode="General">
                  <c:v>0.75364434700000005</c:v>
                </c:pt>
                <c:pt idx="652" formatCode="General">
                  <c:v>0.75218421199999996</c:v>
                </c:pt>
                <c:pt idx="653" formatCode="General">
                  <c:v>0.75068247300000002</c:v>
                </c:pt>
                <c:pt idx="654" formatCode="General">
                  <c:v>0.74914270599999999</c:v>
                </c:pt>
                <c:pt idx="655" formatCode="General">
                  <c:v>0.74756890499999995</c:v>
                </c:pt>
                <c:pt idx="656" formatCode="General">
                  <c:v>0.74596554000000004</c:v>
                </c:pt>
                <c:pt idx="657" formatCode="General">
                  <c:v>0.74433744000000002</c:v>
                </c:pt>
                <c:pt idx="658" formatCode="General">
                  <c:v>0.74269008599999997</c:v>
                </c:pt>
                <c:pt idx="659" formatCode="General">
                  <c:v>0.74102926300000005</c:v>
                </c:pt>
                <c:pt idx="660" formatCode="General">
                  <c:v>0.73936158399999996</c:v>
                </c:pt>
                <c:pt idx="661" formatCode="General">
                  <c:v>0.73769396499999995</c:v>
                </c:pt>
                <c:pt idx="662" formatCode="General">
                  <c:v>0.73603397599999998</c:v>
                </c:pt>
                <c:pt idx="663" formatCode="General">
                  <c:v>0.73438972199999997</c:v>
                </c:pt>
                <c:pt idx="664" formatCode="General">
                  <c:v>0.73276972799999995</c:v>
                </c:pt>
                <c:pt idx="665" formatCode="General">
                  <c:v>0.731183052</c:v>
                </c:pt>
                <c:pt idx="666" formatCode="General">
                  <c:v>0.72963893400000002</c:v>
                </c:pt>
                <c:pt idx="667" formatCode="General">
                  <c:v>0.72814703000000003</c:v>
                </c:pt>
                <c:pt idx="668" formatCode="General">
                  <c:v>0.72671693599999998</c:v>
                </c:pt>
                <c:pt idx="669" formatCode="General">
                  <c:v>0.72535824800000004</c:v>
                </c:pt>
                <c:pt idx="670" formatCode="General">
                  <c:v>0.724080265</c:v>
                </c:pt>
                <c:pt idx="671" formatCode="General">
                  <c:v>0.72289180799999997</c:v>
                </c:pt>
                <c:pt idx="672" formatCode="General">
                  <c:v>0.72180104300000003</c:v>
                </c:pt>
                <c:pt idx="673" formatCode="General">
                  <c:v>0.72081512199999997</c:v>
                </c:pt>
                <c:pt idx="674" formatCode="General">
                  <c:v>0.71994018599999998</c:v>
                </c:pt>
                <c:pt idx="675" formatCode="General">
                  <c:v>0.719180822</c:v>
                </c:pt>
                <c:pt idx="676" formatCode="General">
                  <c:v>0.718540132</c:v>
                </c:pt>
                <c:pt idx="677" formatCode="General">
                  <c:v>0.71801936600000005</c:v>
                </c:pt>
                <c:pt idx="678" formatCode="General">
                  <c:v>0.71761804799999995</c:v>
                </c:pt>
                <c:pt idx="679" formatCode="General">
                  <c:v>0.71733361500000004</c:v>
                </c:pt>
                <c:pt idx="680" formatCode="General">
                  <c:v>0.71716171500000003</c:v>
                </c:pt>
                <c:pt idx="681" formatCode="General">
                  <c:v>0.71709608999999996</c:v>
                </c:pt>
                <c:pt idx="682" formatCode="General">
                  <c:v>0.71712857500000005</c:v>
                </c:pt>
                <c:pt idx="683" formatCode="General">
                  <c:v>0.71724975099999999</c:v>
                </c:pt>
                <c:pt idx="684" formatCode="General">
                  <c:v>0.717448592</c:v>
                </c:pt>
                <c:pt idx="685" formatCode="General">
                  <c:v>0.71771317700000004</c:v>
                </c:pt>
                <c:pt idx="686" formatCode="General">
                  <c:v>0.71803069100000005</c:v>
                </c:pt>
                <c:pt idx="687" formatCode="General">
                  <c:v>0.71838802099999999</c:v>
                </c:pt>
                <c:pt idx="688" formatCode="General">
                  <c:v>0.71877163600000005</c:v>
                </c:pt>
                <c:pt idx="689" formatCode="General">
                  <c:v>0.719168425</c:v>
                </c:pt>
                <c:pt idx="690" formatCode="General">
                  <c:v>0.71956533199999995</c:v>
                </c:pt>
                <c:pt idx="691" formatCode="General">
                  <c:v>0.71995019900000001</c:v>
                </c:pt>
                <c:pt idx="692" formatCode="General">
                  <c:v>0.720311284</c:v>
                </c:pt>
                <c:pt idx="693" formatCode="General">
                  <c:v>0.72063803699999995</c:v>
                </c:pt>
                <c:pt idx="694" formatCode="General">
                  <c:v>0.72092068200000003</c:v>
                </c:pt>
                <c:pt idx="695" formatCode="General">
                  <c:v>0.72115051699999999</c:v>
                </c:pt>
                <c:pt idx="696" formatCode="General">
                  <c:v>0.72131997299999995</c:v>
                </c:pt>
                <c:pt idx="697" formatCode="General">
                  <c:v>0.72142237399999998</c:v>
                </c:pt>
                <c:pt idx="698" formatCode="General">
                  <c:v>0.721452117</c:v>
                </c:pt>
                <c:pt idx="699" formatCode="General">
                  <c:v>0.72140443300000001</c:v>
                </c:pt>
                <c:pt idx="700" formatCode="General">
                  <c:v>0.72127556800000003</c:v>
                </c:pt>
                <c:pt idx="701" formatCode="General">
                  <c:v>0.72106236199999996</c:v>
                </c:pt>
                <c:pt idx="702" formatCode="General">
                  <c:v>0.72076249100000001</c:v>
                </c:pt>
                <c:pt idx="703" formatCode="General">
                  <c:v>0.72037416700000001</c:v>
                </c:pt>
                <c:pt idx="704" formatCode="General">
                  <c:v>0.71989613799999996</c:v>
                </c:pt>
                <c:pt idx="705" formatCode="General">
                  <c:v>0.71932774799999999</c:v>
                </c:pt>
                <c:pt idx="706" formatCode="General">
                  <c:v>0.71866858</c:v>
                </c:pt>
                <c:pt idx="707" formatCode="General">
                  <c:v>0.717918634</c:v>
                </c:pt>
                <c:pt idx="708" formatCode="General">
                  <c:v>0.71707832800000004</c:v>
                </c:pt>
                <c:pt idx="709" formatCode="General">
                  <c:v>0.71614813799999999</c:v>
                </c:pt>
                <c:pt idx="710" formatCode="General">
                  <c:v>0.71512889899999998</c:v>
                </c:pt>
                <c:pt idx="711" formatCode="General">
                  <c:v>0.71402156400000005</c:v>
                </c:pt>
                <c:pt idx="712" formatCode="General">
                  <c:v>0.71282750399999995</c:v>
                </c:pt>
                <c:pt idx="713" formatCode="General">
                  <c:v>0.711547971</c:v>
                </c:pt>
                <c:pt idx="714" formatCode="General">
                  <c:v>0.71018457400000001</c:v>
                </c:pt>
                <c:pt idx="715" formatCode="General">
                  <c:v>0.70873904200000004</c:v>
                </c:pt>
                <c:pt idx="716" formatCode="General">
                  <c:v>0.70721346100000004</c:v>
                </c:pt>
                <c:pt idx="717" formatCode="General">
                  <c:v>0.70560985799999998</c:v>
                </c:pt>
                <c:pt idx="718" formatCode="General">
                  <c:v>0.70393067600000003</c:v>
                </c:pt>
                <c:pt idx="719" formatCode="General">
                  <c:v>0.70217859699999996</c:v>
                </c:pt>
                <c:pt idx="720" formatCode="General">
                  <c:v>0.70035654300000005</c:v>
                </c:pt>
                <c:pt idx="721" formatCode="General">
                  <c:v>0.69846790999999997</c:v>
                </c:pt>
                <c:pt idx="722" formatCode="General">
                  <c:v>0.69651621600000002</c:v>
                </c:pt>
                <c:pt idx="723" formatCode="General">
                  <c:v>0.69450563200000004</c:v>
                </c:pt>
                <c:pt idx="724" formatCode="General">
                  <c:v>0.69244074799999999</c:v>
                </c:pt>
                <c:pt idx="725" formatCode="General">
                  <c:v>0.69032663100000002</c:v>
                </c:pt>
                <c:pt idx="726" formatCode="General">
                  <c:v>0.68816894299999998</c:v>
                </c:pt>
                <c:pt idx="727" formatCode="General">
                  <c:v>0.68597406100000002</c:v>
                </c:pt>
                <c:pt idx="728" formatCode="General">
                  <c:v>0.68374913900000001</c:v>
                </c:pt>
                <c:pt idx="729" formatCode="General">
                  <c:v>0.68150192499999995</c:v>
                </c:pt>
                <c:pt idx="730" formatCode="General">
                  <c:v>0.67924118</c:v>
                </c:pt>
                <c:pt idx="731" formatCode="General">
                  <c:v>0.67697650200000004</c:v>
                </c:pt>
                <c:pt idx="732" formatCode="General">
                  <c:v>0.67471837999999995</c:v>
                </c:pt>
                <c:pt idx="733" formatCode="General">
                  <c:v>0.67247825900000002</c:v>
                </c:pt>
                <c:pt idx="734" formatCode="General">
                  <c:v>0.67026859500000002</c:v>
                </c:pt>
                <c:pt idx="735" formatCode="General">
                  <c:v>0.668102682</c:v>
                </c:pt>
                <c:pt idx="736" formatCode="General">
                  <c:v>0.66599458499999997</c:v>
                </c:pt>
                <c:pt idx="737" formatCode="General">
                  <c:v>0.66395926500000002</c:v>
                </c:pt>
                <c:pt idx="738" formatCode="General">
                  <c:v>0.66201209999999999</c:v>
                </c:pt>
                <c:pt idx="739" formatCode="General">
                  <c:v>0.66016888600000001</c:v>
                </c:pt>
                <c:pt idx="740" formatCode="General">
                  <c:v>0.65844553699999997</c:v>
                </c:pt>
                <c:pt idx="741" formatCode="General">
                  <c:v>0.65685766899999998</c:v>
                </c:pt>
                <c:pt idx="742" formatCode="General">
                  <c:v>0.65542036299999995</c:v>
                </c:pt>
                <c:pt idx="743" formatCode="General">
                  <c:v>0.65414756500000004</c:v>
                </c:pt>
                <c:pt idx="744" formatCode="General">
                  <c:v>0.65305185300000002</c:v>
                </c:pt>
                <c:pt idx="745" formatCode="General">
                  <c:v>0.65214401499999997</c:v>
                </c:pt>
                <c:pt idx="746" formatCode="General">
                  <c:v>0.65143215700000001</c:v>
                </c:pt>
                <c:pt idx="747" formatCode="General">
                  <c:v>0.65092205999999997</c:v>
                </c:pt>
                <c:pt idx="748" formatCode="General">
                  <c:v>0.65061605</c:v>
                </c:pt>
                <c:pt idx="749" formatCode="General">
                  <c:v>0.65051335099999996</c:v>
                </c:pt>
                <c:pt idx="750" formatCode="General">
                  <c:v>0.65060967199999997</c:v>
                </c:pt>
                <c:pt idx="751" formatCode="General">
                  <c:v>0.65089726400000003</c:v>
                </c:pt>
                <c:pt idx="752" formatCode="General">
                  <c:v>0.65136504200000001</c:v>
                </c:pt>
                <c:pt idx="753" formatCode="General">
                  <c:v>0.65199881800000004</c:v>
                </c:pt>
                <c:pt idx="754" formatCode="General">
                  <c:v>0.65278184399999994</c:v>
                </c:pt>
                <c:pt idx="755" formatCode="General">
                  <c:v>0.65369504700000003</c:v>
                </c:pt>
                <c:pt idx="756" formatCode="General">
                  <c:v>0.65471774299999996</c:v>
                </c:pt>
                <c:pt idx="757" formatCode="General">
                  <c:v>0.65582817800000004</c:v>
                </c:pt>
                <c:pt idx="758" formatCode="General">
                  <c:v>0.65700411800000003</c:v>
                </c:pt>
                <c:pt idx="759" formatCode="General">
                  <c:v>0.65822345000000004</c:v>
                </c:pt>
                <c:pt idx="760" formatCode="General">
                  <c:v>0.65946465700000001</c:v>
                </c:pt>
                <c:pt idx="761" formatCode="General">
                  <c:v>0.66070717599999995</c:v>
                </c:pt>
                <c:pt idx="762" formatCode="General">
                  <c:v>0.661931932</c:v>
                </c:pt>
                <c:pt idx="763" formatCode="General">
                  <c:v>0.66312134300000003</c:v>
                </c:pt>
                <c:pt idx="764" formatCode="General">
                  <c:v>0.66425967200000002</c:v>
                </c:pt>
                <c:pt idx="765" formatCode="General">
                  <c:v>0.66533303300000002</c:v>
                </c:pt>
                <c:pt idx="766" formatCode="General">
                  <c:v>0.66632938399999997</c:v>
                </c:pt>
                <c:pt idx="767" formatCode="General">
                  <c:v>0.66723835499999995</c:v>
                </c:pt>
                <c:pt idx="768" formatCode="General">
                  <c:v>0.66805130199999996</c:v>
                </c:pt>
                <c:pt idx="769" formatCode="General">
                  <c:v>0.66876101499999996</c:v>
                </c:pt>
                <c:pt idx="770" formatCode="General">
                  <c:v>0.66936183000000005</c:v>
                </c:pt>
                <c:pt idx="771" formatCode="General">
                  <c:v>0.66984891899999999</c:v>
                </c:pt>
                <c:pt idx="772" formatCode="General">
                  <c:v>0.67021876599999997</c:v>
                </c:pt>
                <c:pt idx="773" formatCode="General">
                  <c:v>0.67046850899999999</c:v>
                </c:pt>
                <c:pt idx="774" formatCode="General">
                  <c:v>0.67059606299999996</c:v>
                </c:pt>
                <c:pt idx="775" formatCode="General">
                  <c:v>0.67059987799999998</c:v>
                </c:pt>
                <c:pt idx="776" formatCode="General">
                  <c:v>0.67047888</c:v>
                </c:pt>
                <c:pt idx="777" formatCode="General">
                  <c:v>0.67023229600000001</c:v>
                </c:pt>
                <c:pt idx="778" formatCode="General">
                  <c:v>0.66985982700000002</c:v>
                </c:pt>
                <c:pt idx="779" formatCode="General">
                  <c:v>0.66936129300000002</c:v>
                </c:pt>
                <c:pt idx="780" formatCode="General">
                  <c:v>0.66873675600000004</c:v>
                </c:pt>
                <c:pt idx="781" formatCode="General">
                  <c:v>0.66798651200000003</c:v>
                </c:pt>
                <c:pt idx="782" formatCode="General">
                  <c:v>0.66711103900000002</c:v>
                </c:pt>
                <c:pt idx="783" formatCode="General">
                  <c:v>0.66611099200000001</c:v>
                </c:pt>
                <c:pt idx="784" formatCode="General">
                  <c:v>0.66498738499999999</c:v>
                </c:pt>
                <c:pt idx="785" formatCode="General">
                  <c:v>0.66374129100000001</c:v>
                </c:pt>
                <c:pt idx="786" formatCode="General">
                  <c:v>0.66237413899999997</c:v>
                </c:pt>
                <c:pt idx="787" formatCode="General">
                  <c:v>0.66088771800000001</c:v>
                </c:pt>
                <c:pt idx="788" formatCode="General">
                  <c:v>0.65928393600000001</c:v>
                </c:pt>
                <c:pt idx="789" formatCode="General">
                  <c:v>0.65756535500000002</c:v>
                </c:pt>
                <c:pt idx="790" formatCode="General">
                  <c:v>0.65573483700000001</c:v>
                </c:pt>
                <c:pt idx="791" formatCode="General">
                  <c:v>0.65379560000000003</c:v>
                </c:pt>
                <c:pt idx="792" formatCode="General">
                  <c:v>0.65175169700000002</c:v>
                </c:pt>
                <c:pt idx="793" formatCode="General">
                  <c:v>0.64960742000000005</c:v>
                </c:pt>
                <c:pt idx="794" formatCode="General">
                  <c:v>0.64736801399999999</c:v>
                </c:pt>
                <c:pt idx="795" formatCode="General">
                  <c:v>0.64503931999999997</c:v>
                </c:pt>
                <c:pt idx="796" formatCode="General">
                  <c:v>0.64262801400000003</c:v>
                </c:pt>
                <c:pt idx="797" formatCode="General">
                  <c:v>0.64014160600000003</c:v>
                </c:pt>
                <c:pt idx="798" formatCode="General">
                  <c:v>0.63758868000000002</c:v>
                </c:pt>
                <c:pt idx="799" formatCode="General">
                  <c:v>0.63497883099999997</c:v>
                </c:pt>
                <c:pt idx="800" formatCode="General">
                  <c:v>0.63232284800000005</c:v>
                </c:pt>
                <c:pt idx="801" formatCode="General">
                  <c:v>0.62963277100000004</c:v>
                </c:pt>
                <c:pt idx="802" formatCode="General">
                  <c:v>0.626921952</c:v>
                </c:pt>
                <c:pt idx="803" formatCode="General">
                  <c:v>0.62420517200000003</c:v>
                </c:pt>
                <c:pt idx="804" formatCode="General">
                  <c:v>0.62149870399999996</c:v>
                </c:pt>
                <c:pt idx="805" formatCode="General">
                  <c:v>0.61882031000000004</c:v>
                </c:pt>
                <c:pt idx="806" formatCode="General">
                  <c:v>0.61618918199999995</c:v>
                </c:pt>
                <c:pt idx="807" formatCode="General">
                  <c:v>0.61362600300000003</c:v>
                </c:pt>
                <c:pt idx="808" formatCode="General">
                  <c:v>0.61115276799999996</c:v>
                </c:pt>
                <c:pt idx="809" formatCode="General">
                  <c:v>0.60879248399999997</c:v>
                </c:pt>
                <c:pt idx="810" formatCode="General">
                  <c:v>0.606569052</c:v>
                </c:pt>
                <c:pt idx="811" formatCode="General">
                  <c:v>0.60450679100000004</c:v>
                </c:pt>
                <c:pt idx="812" formatCode="General">
                  <c:v>0.60263001900000002</c:v>
                </c:pt>
                <c:pt idx="813" formatCode="General">
                  <c:v>0.60096245999999998</c:v>
                </c:pt>
                <c:pt idx="814" formatCode="General">
                  <c:v>0.59952646499999995</c:v>
                </c:pt>
                <c:pt idx="815" formatCode="General">
                  <c:v>0.59834259700000003</c:v>
                </c:pt>
                <c:pt idx="816" formatCode="General">
                  <c:v>0.597428501</c:v>
                </c:pt>
                <c:pt idx="817" formatCode="General">
                  <c:v>0.59679842000000005</c:v>
                </c:pt>
                <c:pt idx="818" formatCode="General">
                  <c:v>0.59646236900000005</c:v>
                </c:pt>
                <c:pt idx="819" formatCode="General">
                  <c:v>0.59642565299999994</c:v>
                </c:pt>
                <c:pt idx="820" formatCode="General">
                  <c:v>0.59668821100000002</c:v>
                </c:pt>
                <c:pt idx="821" formatCode="General">
                  <c:v>0.59724462</c:v>
                </c:pt>
                <c:pt idx="822" formatCode="General">
                  <c:v>0.59808403300000001</c:v>
                </c:pt>
                <c:pt idx="823" formatCode="General">
                  <c:v>0.59919035399999998</c:v>
                </c:pt>
                <c:pt idx="824" formatCode="General">
                  <c:v>0.60054284300000005</c:v>
                </c:pt>
                <c:pt idx="825" formatCode="General">
                  <c:v>0.60211676400000003</c:v>
                </c:pt>
                <c:pt idx="826" formatCode="General">
                  <c:v>0.60388445899999998</c:v>
                </c:pt>
                <c:pt idx="827" formatCode="General">
                  <c:v>0.60581600700000005</c:v>
                </c:pt>
                <c:pt idx="828" formatCode="General">
                  <c:v>0.60788065199999997</c:v>
                </c:pt>
                <c:pt idx="829" formatCode="General">
                  <c:v>0.61004763799999995</c:v>
                </c:pt>
                <c:pt idx="830" formatCode="General">
                  <c:v>0.61228698500000001</c:v>
                </c:pt>
                <c:pt idx="831" formatCode="General">
                  <c:v>0.61457043899999997</c:v>
                </c:pt>
                <c:pt idx="832" formatCode="General">
                  <c:v>0.61687219100000001</c:v>
                </c:pt>
                <c:pt idx="833" formatCode="General">
                  <c:v>0.61916893699999997</c:v>
                </c:pt>
                <c:pt idx="834" formatCode="General">
                  <c:v>0.62144041100000003</c:v>
                </c:pt>
                <c:pt idx="835" formatCode="General">
                  <c:v>0.62366926700000003</c:v>
                </c:pt>
                <c:pt idx="836" formatCode="General">
                  <c:v>0.62584108100000002</c:v>
                </c:pt>
                <c:pt idx="837" formatCode="General">
                  <c:v>0.62794423099999996</c:v>
                </c:pt>
                <c:pt idx="838" formatCode="General">
                  <c:v>0.62996929899999998</c:v>
                </c:pt>
                <c:pt idx="839" formatCode="General">
                  <c:v>0.63190919199999995</c:v>
                </c:pt>
                <c:pt idx="840" formatCode="General">
                  <c:v>0.63375842599999999</c:v>
                </c:pt>
                <c:pt idx="841" formatCode="General">
                  <c:v>0.63551300799999999</c:v>
                </c:pt>
                <c:pt idx="842" formatCode="General">
                  <c:v>0.63716989800000001</c:v>
                </c:pt>
                <c:pt idx="843" formatCode="General">
                  <c:v>0.63872689000000005</c:v>
                </c:pt>
                <c:pt idx="844" formatCode="General">
                  <c:v>0.64018231599999997</c:v>
                </c:pt>
                <c:pt idx="845" formatCode="General">
                  <c:v>0.64153468599999997</c:v>
                </c:pt>
                <c:pt idx="846" formatCode="General">
                  <c:v>0.64278280700000001</c:v>
                </c:pt>
                <c:pt idx="847" formatCode="General">
                  <c:v>0.643925309</c:v>
                </c:pt>
                <c:pt idx="848" formatCode="General">
                  <c:v>0.64496087999999996</c:v>
                </c:pt>
                <c:pt idx="849" formatCode="General">
                  <c:v>0.64588797099999995</c:v>
                </c:pt>
                <c:pt idx="850" formatCode="General">
                  <c:v>0.64670497199999999</c:v>
                </c:pt>
                <c:pt idx="851" formatCode="General">
                  <c:v>0.64741003500000005</c:v>
                </c:pt>
                <c:pt idx="852" formatCode="General">
                  <c:v>0.648001194</c:v>
                </c:pt>
                <c:pt idx="853" formatCode="General">
                  <c:v>0.648476422</c:v>
                </c:pt>
                <c:pt idx="854" formatCode="General">
                  <c:v>0.64883369199999996</c:v>
                </c:pt>
                <c:pt idx="855" formatCode="General">
                  <c:v>0.64907079899999998</c:v>
                </c:pt>
                <c:pt idx="856" formatCode="General">
                  <c:v>0.64918589599999998</c:v>
                </c:pt>
                <c:pt idx="857" formatCode="General">
                  <c:v>0.64917713399999999</c:v>
                </c:pt>
                <c:pt idx="858" formatCode="General">
                  <c:v>0.64904272600000001</c:v>
                </c:pt>
                <c:pt idx="859" formatCode="General">
                  <c:v>0.648781359</c:v>
                </c:pt>
                <c:pt idx="860" formatCode="General">
                  <c:v>0.64839196200000004</c:v>
                </c:pt>
                <c:pt idx="861" formatCode="General">
                  <c:v>0.64787387799999996</c:v>
                </c:pt>
                <c:pt idx="862" formatCode="General">
                  <c:v>0.64722687000000001</c:v>
                </c:pt>
                <c:pt idx="863" formatCode="General">
                  <c:v>0.64645117500000004</c:v>
                </c:pt>
                <c:pt idx="864" formatCode="General">
                  <c:v>0.64554768799999995</c:v>
                </c:pt>
                <c:pt idx="865" formatCode="General">
                  <c:v>0.64451801799999997</c:v>
                </c:pt>
                <c:pt idx="866" formatCode="General">
                  <c:v>0.64336437000000002</c:v>
                </c:pt>
                <c:pt idx="867" formatCode="General">
                  <c:v>0.64208984400000002</c:v>
                </c:pt>
                <c:pt idx="868" formatCode="General">
                  <c:v>0.64069855200000003</c:v>
                </c:pt>
                <c:pt idx="869" formatCode="General">
                  <c:v>0.63919550199999997</c:v>
                </c:pt>
                <c:pt idx="870" formatCode="General">
                  <c:v>0.63758695099999996</c:v>
                </c:pt>
                <c:pt idx="871" formatCode="General">
                  <c:v>0.63588047000000003</c:v>
                </c:pt>
                <c:pt idx="872" formatCode="General">
                  <c:v>0.63408505900000001</c:v>
                </c:pt>
                <c:pt idx="873" formatCode="General">
                  <c:v>0.63221120799999997</c:v>
                </c:pt>
                <c:pt idx="874" formatCode="General">
                  <c:v>0.63027131599999997</c:v>
                </c:pt>
                <c:pt idx="875" formatCode="General">
                  <c:v>0.62827950700000001</c:v>
                </c:pt>
                <c:pt idx="876" formatCode="General">
                  <c:v>0.626252115</c:v>
                </c:pt>
                <c:pt idx="877" formatCode="General">
                  <c:v>0.624207497</c:v>
                </c:pt>
                <c:pt idx="878" formatCode="General">
                  <c:v>0.62216633600000004</c:v>
                </c:pt>
                <c:pt idx="879" formatCode="General">
                  <c:v>0.62015145999999999</c:v>
                </c:pt>
                <c:pt idx="880" formatCode="General">
                  <c:v>0.61818784500000001</c:v>
                </c:pt>
                <c:pt idx="881" formatCode="General">
                  <c:v>0.61630255</c:v>
                </c:pt>
                <c:pt idx="882" formatCode="General">
                  <c:v>0.61452436399999999</c:v>
                </c:pt>
                <c:pt idx="883" formatCode="General">
                  <c:v>0.61288315100000001</c:v>
                </c:pt>
                <c:pt idx="884" formatCode="General">
                  <c:v>0.61140948500000003</c:v>
                </c:pt>
                <c:pt idx="885" formatCode="General">
                  <c:v>0.61013382699999996</c:v>
                </c:pt>
                <c:pt idx="886" formatCode="General">
                  <c:v>0.60908538099999998</c:v>
                </c:pt>
                <c:pt idx="887" formatCode="General">
                  <c:v>0.608291209</c:v>
                </c:pt>
                <c:pt idx="888" formatCode="General">
                  <c:v>0.60777497300000005</c:v>
                </c:pt>
                <c:pt idx="889" formatCode="General">
                  <c:v>0.60755598499999997</c:v>
                </c:pt>
                <c:pt idx="890" formatCode="General">
                  <c:v>0.60764759800000001</c:v>
                </c:pt>
                <c:pt idx="891" formatCode="General">
                  <c:v>0.60805696200000003</c:v>
                </c:pt>
                <c:pt idx="892" formatCode="General">
                  <c:v>0.60878390100000002</c:v>
                </c:pt>
                <c:pt idx="893" formatCode="General">
                  <c:v>0.60982084299999995</c:v>
                </c:pt>
                <c:pt idx="894" formatCode="General">
                  <c:v>0.61115306599999997</c:v>
                </c:pt>
                <c:pt idx="895" formatCode="General">
                  <c:v>0.61275911299999997</c:v>
                </c:pt>
                <c:pt idx="896" formatCode="General">
                  <c:v>0.61461192399999998</c:v>
                </c:pt>
                <c:pt idx="897" formatCode="General">
                  <c:v>0.61667990699999997</c:v>
                </c:pt>
                <c:pt idx="898" formatCode="General">
                  <c:v>0.61892879000000001</c:v>
                </c:pt>
                <c:pt idx="899" formatCode="General">
                  <c:v>0.62132298900000005</c:v>
                </c:pt>
                <c:pt idx="900" formatCode="General">
                  <c:v>0.62382709999999997</c:v>
                </c:pt>
                <c:pt idx="901" formatCode="General">
                  <c:v>0.62640744400000004</c:v>
                </c:pt>
                <c:pt idx="902" formatCode="General">
                  <c:v>0.62903314799999999</c:v>
                </c:pt>
                <c:pt idx="903" formatCode="General">
                  <c:v>0.63167685299999998</c:v>
                </c:pt>
                <c:pt idx="904" formatCode="General">
                  <c:v>0.63431537199999999</c:v>
                </c:pt>
                <c:pt idx="905" formatCode="General">
                  <c:v>0.63692987000000001</c:v>
                </c:pt>
                <c:pt idx="906" formatCode="General">
                  <c:v>0.63950562499999997</c:v>
                </c:pt>
                <c:pt idx="907" formatCode="General">
                  <c:v>0.64203196799999995</c:v>
                </c:pt>
                <c:pt idx="908" formatCode="General">
                  <c:v>0.64450168600000002</c:v>
                </c:pt>
                <c:pt idx="909" formatCode="General">
                  <c:v>0.64691054800000003</c:v>
                </c:pt>
                <c:pt idx="910" formatCode="General">
                  <c:v>0.64925664699999996</c:v>
                </c:pt>
                <c:pt idx="911" formatCode="General">
                  <c:v>0.65153992199999999</c:v>
                </c:pt>
                <c:pt idx="912" formatCode="General">
                  <c:v>0.65376138699999997</c:v>
                </c:pt>
                <c:pt idx="913" formatCode="General">
                  <c:v>0.65592271099999999</c:v>
                </c:pt>
                <c:pt idx="914" formatCode="General">
                  <c:v>0.65802598000000001</c:v>
                </c:pt>
                <c:pt idx="915" formatCode="General">
                  <c:v>0.66007298199999997</c:v>
                </c:pt>
                <c:pt idx="916" formatCode="General">
                  <c:v>0.66206508900000005</c:v>
                </c:pt>
                <c:pt idx="917" formatCode="General">
                  <c:v>0.66400313399999999</c:v>
                </c:pt>
                <c:pt idx="918" formatCode="General">
                  <c:v>0.665887177</c:v>
                </c:pt>
                <c:pt idx="919" formatCode="General">
                  <c:v>0.66771632400000003</c:v>
                </c:pt>
                <c:pt idx="920" formatCode="General">
                  <c:v>0.66948914500000001</c:v>
                </c:pt>
                <c:pt idx="921" formatCode="General">
                  <c:v>0.67120313600000003</c:v>
                </c:pt>
                <c:pt idx="922" formatCode="General">
                  <c:v>0.67285519800000004</c:v>
                </c:pt>
                <c:pt idx="923" formatCode="General">
                  <c:v>0.67444157599999999</c:v>
                </c:pt>
                <c:pt idx="924" formatCode="General">
                  <c:v>0.67595803700000001</c:v>
                </c:pt>
                <c:pt idx="925" formatCode="General">
                  <c:v>0.67739987400000001</c:v>
                </c:pt>
                <c:pt idx="926" formatCode="General">
                  <c:v>0.67876213799999996</c:v>
                </c:pt>
                <c:pt idx="927" formatCode="General">
                  <c:v>0.68003970400000002</c:v>
                </c:pt>
                <c:pt idx="928" formatCode="General">
                  <c:v>0.68122744599999996</c:v>
                </c:pt>
                <c:pt idx="929" formatCode="General">
                  <c:v>0.682320178</c:v>
                </c:pt>
                <c:pt idx="930" formatCode="General">
                  <c:v>0.68331295299999995</c:v>
                </c:pt>
                <c:pt idx="931" formatCode="General">
                  <c:v>0.68420094300000001</c:v>
                </c:pt>
                <c:pt idx="932" formatCode="General">
                  <c:v>0.68497955799999999</c:v>
                </c:pt>
                <c:pt idx="933" formatCode="General">
                  <c:v>0.68564474600000003</c:v>
                </c:pt>
                <c:pt idx="934" formatCode="General">
                  <c:v>0.68619275099999999</c:v>
                </c:pt>
                <c:pt idx="935" formatCode="General">
                  <c:v>0.68662011599999995</c:v>
                </c:pt>
                <c:pt idx="936" formatCode="General">
                  <c:v>0.68692410000000004</c:v>
                </c:pt>
                <c:pt idx="937" formatCode="General">
                  <c:v>0.68710243699999995</c:v>
                </c:pt>
                <c:pt idx="938" formatCode="General">
                  <c:v>0.68715345900000002</c:v>
                </c:pt>
                <c:pt idx="939" formatCode="General">
                  <c:v>0.68707627100000002</c:v>
                </c:pt>
                <c:pt idx="940" formatCode="General">
                  <c:v>0.686870694</c:v>
                </c:pt>
                <c:pt idx="941" formatCode="General">
                  <c:v>0.68653744500000002</c:v>
                </c:pt>
                <c:pt idx="942" formatCode="General">
                  <c:v>0.68607830999999997</c:v>
                </c:pt>
                <c:pt idx="943" formatCode="General">
                  <c:v>0.68549632999999999</c:v>
                </c:pt>
                <c:pt idx="944" formatCode="General">
                  <c:v>0.68479573699999996</c:v>
                </c:pt>
                <c:pt idx="945" formatCode="General">
                  <c:v>0.68398255100000005</c:v>
                </c:pt>
                <c:pt idx="946" formatCode="General">
                  <c:v>0.68306451999999995</c:v>
                </c:pt>
                <c:pt idx="947" formatCode="General">
                  <c:v>0.68205148000000004</c:v>
                </c:pt>
                <c:pt idx="948" formatCode="General">
                  <c:v>0.68095564799999997</c:v>
                </c:pt>
                <c:pt idx="949" formatCode="General">
                  <c:v>0.67979192700000002</c:v>
                </c:pt>
                <c:pt idx="950" formatCode="General">
                  <c:v>0.67857801900000003</c:v>
                </c:pt>
                <c:pt idx="951" formatCode="General">
                  <c:v>0.67733484499999996</c:v>
                </c:pt>
                <c:pt idx="952" formatCode="General">
                  <c:v>0.67608636600000005</c:v>
                </c:pt>
                <c:pt idx="953" formatCode="General">
                  <c:v>0.67485988100000005</c:v>
                </c:pt>
                <c:pt idx="954" formatCode="General">
                  <c:v>0.67368561000000005</c:v>
                </c:pt>
                <c:pt idx="955" formatCode="General">
                  <c:v>0.67259639500000001</c:v>
                </c:pt>
                <c:pt idx="956" formatCode="General">
                  <c:v>0.67162692499999999</c:v>
                </c:pt>
                <c:pt idx="957" formatCode="General">
                  <c:v>0.67081278600000005</c:v>
                </c:pt>
                <c:pt idx="958" formatCode="General">
                  <c:v>0.67018920199999998</c:v>
                </c:pt>
                <c:pt idx="959" formatCode="General">
                  <c:v>0.66978943300000005</c:v>
                </c:pt>
                <c:pt idx="960" formatCode="General">
                  <c:v>0.66964304399999997</c:v>
                </c:pt>
                <c:pt idx="961" formatCode="General">
                  <c:v>0.66977411499999995</c:v>
                </c:pt>
                <c:pt idx="962" formatCode="General">
                  <c:v>0.67019963299999996</c:v>
                </c:pt>
                <c:pt idx="963" formatCode="General">
                  <c:v>0.67092776300000001</c:v>
                </c:pt>
                <c:pt idx="964" formatCode="General">
                  <c:v>0.67195743299999999</c:v>
                </c:pt>
                <c:pt idx="965" formatCode="General">
                  <c:v>0.67327779499999996</c:v>
                </c:pt>
                <c:pt idx="966" formatCode="General">
                  <c:v>0.67486870300000001</c:v>
                </c:pt>
                <c:pt idx="967" formatCode="General">
                  <c:v>0.67670172500000003</c:v>
                </c:pt>
                <c:pt idx="968" formatCode="General">
                  <c:v>0.67874228999999997</c:v>
                </c:pt>
                <c:pt idx="969" formatCode="General">
                  <c:v>0.68095147599999994</c:v>
                </c:pt>
                <c:pt idx="970" formatCode="General">
                  <c:v>0.68328845500000002</c:v>
                </c:pt>
                <c:pt idx="971" formatCode="General">
                  <c:v>0.68571287400000003</c:v>
                </c:pt>
                <c:pt idx="972" formatCode="General">
                  <c:v>0.68818670500000001</c:v>
                </c:pt>
                <c:pt idx="973" formatCode="General">
                  <c:v>0.69067609299999999</c:v>
                </c:pt>
                <c:pt idx="974" formatCode="General">
                  <c:v>0.69315224900000005</c:v>
                </c:pt>
                <c:pt idx="975" formatCode="General">
                  <c:v>0.69559240300000003</c:v>
                </c:pt>
                <c:pt idx="976" formatCode="General">
                  <c:v>0.69797968899999996</c:v>
                </c:pt>
                <c:pt idx="977" formatCode="General">
                  <c:v>0.70030301800000005</c:v>
                </c:pt>
                <c:pt idx="978" formatCode="General">
                  <c:v>0.70255655100000003</c:v>
                </c:pt>
                <c:pt idx="979" formatCode="General">
                  <c:v>0.70473903400000004</c:v>
                </c:pt>
                <c:pt idx="980" formatCode="General">
                  <c:v>0.70685279400000001</c:v>
                </c:pt>
                <c:pt idx="981" formatCode="General">
                  <c:v>0.70890307399999997</c:v>
                </c:pt>
                <c:pt idx="982" formatCode="General">
                  <c:v>0.71089678999999995</c:v>
                </c:pt>
                <c:pt idx="983" formatCode="General">
                  <c:v>0.71284204699999998</c:v>
                </c:pt>
                <c:pt idx="984" formatCode="General">
                  <c:v>0.71474718999999998</c:v>
                </c:pt>
                <c:pt idx="985" formatCode="General">
                  <c:v>0.71662020699999995</c:v>
                </c:pt>
                <c:pt idx="986" formatCode="General">
                  <c:v>0.71846824899999995</c:v>
                </c:pt>
                <c:pt idx="987" formatCode="General">
                  <c:v>0.72029709799999997</c:v>
                </c:pt>
                <c:pt idx="988" formatCode="General">
                  <c:v>0.72211104599999998</c:v>
                </c:pt>
                <c:pt idx="989" formatCode="General">
                  <c:v>0.72391265599999999</c:v>
                </c:pt>
                <c:pt idx="990" formatCode="General">
                  <c:v>0.72570258399999998</c:v>
                </c:pt>
                <c:pt idx="991" formatCode="General">
                  <c:v>0.72747975600000003</c:v>
                </c:pt>
                <c:pt idx="992" formatCode="General">
                  <c:v>0.72924149000000005</c:v>
                </c:pt>
                <c:pt idx="993" formatCode="General">
                  <c:v>0.73098343600000004</c:v>
                </c:pt>
                <c:pt idx="994" formatCode="General">
                  <c:v>0.73270010900000004</c:v>
                </c:pt>
                <c:pt idx="995" formatCode="General">
                  <c:v>0.73438477499999999</c:v>
                </c:pt>
                <c:pt idx="996" formatCode="General">
                  <c:v>0.73602992300000003</c:v>
                </c:pt>
                <c:pt idx="997" formatCode="General">
                  <c:v>0.73762750600000004</c:v>
                </c:pt>
                <c:pt idx="998" formatCode="General">
                  <c:v>0.73916894200000005</c:v>
                </c:pt>
                <c:pt idx="999" formatCode="General">
                  <c:v>0.74064576599999998</c:v>
                </c:pt>
                <c:pt idx="1000" formatCode="General">
                  <c:v>0.742049336</c:v>
                </c:pt>
                <c:pt idx="1001" formatCode="General">
                  <c:v>0.74337124799999998</c:v>
                </c:pt>
                <c:pt idx="1002" formatCode="General">
                  <c:v>0.74460333599999995</c:v>
                </c:pt>
                <c:pt idx="1003" formatCode="General">
                  <c:v>0.74573808900000005</c:v>
                </c:pt>
                <c:pt idx="1004" formatCode="General">
                  <c:v>0.74676829600000005</c:v>
                </c:pt>
                <c:pt idx="1005" formatCode="General">
                  <c:v>0.74768739900000003</c:v>
                </c:pt>
                <c:pt idx="1006" formatCode="General">
                  <c:v>0.74848932000000001</c:v>
                </c:pt>
                <c:pt idx="1007" formatCode="General">
                  <c:v>0.74916875400000005</c:v>
                </c:pt>
                <c:pt idx="1008" formatCode="General">
                  <c:v>0.74972087099999996</c:v>
                </c:pt>
                <c:pt idx="1009" formatCode="General">
                  <c:v>0.75014162100000004</c:v>
                </c:pt>
                <c:pt idx="1010" formatCode="General">
                  <c:v>0.750427544</c:v>
                </c:pt>
                <c:pt idx="1011" formatCode="General">
                  <c:v>0.75057589999999996</c:v>
                </c:pt>
                <c:pt idx="1012" formatCode="General">
                  <c:v>0.75058478100000003</c:v>
                </c:pt>
                <c:pt idx="1013" formatCode="General">
                  <c:v>0.75045305500000004</c:v>
                </c:pt>
                <c:pt idx="1014" formatCode="General">
                  <c:v>0.75018072099999999</c:v>
                </c:pt>
                <c:pt idx="1015" formatCode="General">
                  <c:v>0.74976879399999996</c:v>
                </c:pt>
                <c:pt idx="1016" formatCode="General">
                  <c:v>0.74921965599999996</c:v>
                </c:pt>
                <c:pt idx="1017" formatCode="General">
                  <c:v>0.74853742099999998</c:v>
                </c:pt>
                <c:pt idx="1018" formatCode="General">
                  <c:v>0.74772799000000001</c:v>
                </c:pt>
                <c:pt idx="1019" formatCode="General">
                  <c:v>0.74679976699999995</c:v>
                </c:pt>
                <c:pt idx="1020" formatCode="General">
                  <c:v>0.74576371900000005</c:v>
                </c:pt>
                <c:pt idx="1021" formatCode="General">
                  <c:v>0.744634032</c:v>
                </c:pt>
                <c:pt idx="1022" formatCode="General">
                  <c:v>0.74342846900000004</c:v>
                </c:pt>
                <c:pt idx="1023" formatCode="General">
                  <c:v>0.74216878399999997</c:v>
                </c:pt>
                <c:pt idx="1024" formatCode="General">
                  <c:v>0.74088108500000005</c:v>
                </c:pt>
                <c:pt idx="1025" formatCode="General">
                  <c:v>0.73959582999999995</c:v>
                </c:pt>
                <c:pt idx="1026" formatCode="General">
                  <c:v>0.73834770900000002</c:v>
                </c:pt>
                <c:pt idx="1027" formatCode="General">
                  <c:v>0.73717516699999996</c:v>
                </c:pt>
                <c:pt idx="1028" formatCode="General">
                  <c:v>0.73611939000000004</c:v>
                </c:pt>
                <c:pt idx="1029" formatCode="General">
                  <c:v>0.73522281599999995</c:v>
                </c:pt>
                <c:pt idx="1030" formatCode="General">
                  <c:v>0.73452729000000005</c:v>
                </c:pt>
                <c:pt idx="1031" formatCode="General">
                  <c:v>0.73407125500000003</c:v>
                </c:pt>
                <c:pt idx="1032" formatCode="General">
                  <c:v>0.73388749399999997</c:v>
                </c:pt>
                <c:pt idx="1033" formatCode="General">
                  <c:v>0.73400032500000001</c:v>
                </c:pt>
                <c:pt idx="1034" formatCode="General">
                  <c:v>0.73442333900000001</c:v>
                </c:pt>
                <c:pt idx="1035" formatCode="General">
                  <c:v>0.73515772800000001</c:v>
                </c:pt>
                <c:pt idx="1036" formatCode="General">
                  <c:v>0.73619204800000004</c:v>
                </c:pt>
                <c:pt idx="1037" formatCode="General">
                  <c:v>0.73750245599999997</c:v>
                </c:pt>
                <c:pt idx="1038" formatCode="General">
                  <c:v>0.73905479900000004</c:v>
                </c:pt>
                <c:pt idx="1039" formatCode="General">
                  <c:v>0.74080699699999997</c:v>
                </c:pt>
                <c:pt idx="1040" formatCode="General">
                  <c:v>0.74271231900000001</c:v>
                </c:pt>
                <c:pt idx="1041" formatCode="General">
                  <c:v>0.74472290299999999</c:v>
                </c:pt>
                <c:pt idx="1042" formatCode="General">
                  <c:v>0.746792495</c:v>
                </c:pt>
                <c:pt idx="1043" formatCode="General">
                  <c:v>0.748879552</c:v>
                </c:pt>
                <c:pt idx="1044" formatCode="General">
                  <c:v>0.75094860799999996</c:v>
                </c:pt>
                <c:pt idx="1045" formatCode="General">
                  <c:v>0.75297170899999999</c:v>
                </c:pt>
                <c:pt idx="1046" formatCode="General">
                  <c:v>0.75492882699999997</c:v>
                </c:pt>
                <c:pt idx="1047" formatCode="General">
                  <c:v>0.75680762499999998</c:v>
                </c:pt>
                <c:pt idx="1048" formatCode="General">
                  <c:v>0.75860285800000005</c:v>
                </c:pt>
                <c:pt idx="1049" formatCode="General">
                  <c:v>0.76031553699999999</c:v>
                </c:pt>
                <c:pt idx="1050" formatCode="General">
                  <c:v>0.76195180399999995</c:v>
                </c:pt>
                <c:pt idx="1051" formatCode="General">
                  <c:v>0.76352184999999995</c:v>
                </c:pt>
                <c:pt idx="1052" formatCode="General">
                  <c:v>0.76503860999999995</c:v>
                </c:pt>
                <c:pt idx="1053" formatCode="General">
                  <c:v>0.76651680499999997</c:v>
                </c:pt>
                <c:pt idx="1054" formatCode="General">
                  <c:v>0.76797181400000003</c:v>
                </c:pt>
                <c:pt idx="1055" formatCode="General">
                  <c:v>0.769418716</c:v>
                </c:pt>
                <c:pt idx="1056" formatCode="General">
                  <c:v>0.77087158</c:v>
                </c:pt>
                <c:pt idx="1057" formatCode="General">
                  <c:v>0.77234250299999996</c:v>
                </c:pt>
                <c:pt idx="1058" formatCode="General">
                  <c:v>0.77384144099999996</c:v>
                </c:pt>
                <c:pt idx="1059" formatCode="General">
                  <c:v>0.77537554500000005</c:v>
                </c:pt>
                <c:pt idx="1060" formatCode="General">
                  <c:v>0.77694886900000004</c:v>
                </c:pt>
                <c:pt idx="1061" formatCode="General">
                  <c:v>0.77856260499999996</c:v>
                </c:pt>
                <c:pt idx="1062" formatCode="General">
                  <c:v>0.78021478700000002</c:v>
                </c:pt>
                <c:pt idx="1063" formatCode="General">
                  <c:v>0.781900704</c:v>
                </c:pt>
                <c:pt idx="1064" formatCode="General">
                  <c:v>0.78361302600000005</c:v>
                </c:pt>
                <c:pt idx="1065" formatCode="General">
                  <c:v>0.78534227599999995</c:v>
                </c:pt>
                <c:pt idx="1066" formatCode="General">
                  <c:v>0.78707742700000005</c:v>
                </c:pt>
                <c:pt idx="1067" formatCode="General">
                  <c:v>0.788805902</c:v>
                </c:pt>
                <c:pt idx="1068" formatCode="General">
                  <c:v>0.79051452899999997</c:v>
                </c:pt>
                <c:pt idx="1069" formatCode="General">
                  <c:v>0.79218953800000003</c:v>
                </c:pt>
                <c:pt idx="1070" formatCode="General">
                  <c:v>0.79381716300000005</c:v>
                </c:pt>
                <c:pt idx="1071" formatCode="General">
                  <c:v>0.79538404900000004</c:v>
                </c:pt>
                <c:pt idx="1072" formatCode="General">
                  <c:v>0.79687720500000003</c:v>
                </c:pt>
                <c:pt idx="1073" formatCode="General">
                  <c:v>0.798284471</c:v>
                </c:pt>
                <c:pt idx="1074" formatCode="General">
                  <c:v>0.79959446199999995</c:v>
                </c:pt>
                <c:pt idx="1075" formatCode="General">
                  <c:v>0.800796807</c:v>
                </c:pt>
                <c:pt idx="1076" formatCode="General">
                  <c:v>0.80188202900000005</c:v>
                </c:pt>
                <c:pt idx="1077" formatCode="General">
                  <c:v>0.80284178299999998</c:v>
                </c:pt>
                <c:pt idx="1078" formatCode="General">
                  <c:v>0.80366843899999996</c:v>
                </c:pt>
                <c:pt idx="1079" formatCode="General">
                  <c:v>0.80435538299999998</c:v>
                </c:pt>
                <c:pt idx="1080" formatCode="General">
                  <c:v>0.80489695100000003</c:v>
                </c:pt>
                <c:pt idx="1081" formatCode="General">
                  <c:v>0.80528813600000004</c:v>
                </c:pt>
                <c:pt idx="1082" formatCode="General">
                  <c:v>0.805524766</c:v>
                </c:pt>
                <c:pt idx="1083" formatCode="General">
                  <c:v>0.80560350400000003</c:v>
                </c:pt>
                <c:pt idx="1084" formatCode="General">
                  <c:v>0.80552178600000002</c:v>
                </c:pt>
                <c:pt idx="1085" formatCode="General">
                  <c:v>0.80527794399999997</c:v>
                </c:pt>
                <c:pt idx="1086" formatCode="General">
                  <c:v>0.80487132100000003</c:v>
                </c:pt>
                <c:pt idx="1087" formatCode="General">
                  <c:v>0.804302454</c:v>
                </c:pt>
                <c:pt idx="1088" formatCode="General">
                  <c:v>0.80357330999999999</c:v>
                </c:pt>
                <c:pt idx="1089" formatCode="General">
                  <c:v>0.80268788300000005</c:v>
                </c:pt>
                <c:pt idx="1090" formatCode="General">
                  <c:v>0.80165213300000004</c:v>
                </c:pt>
                <c:pt idx="1091" formatCode="General">
                  <c:v>0.80047494200000002</c:v>
                </c:pt>
                <c:pt idx="1092" formatCode="General">
                  <c:v>0.79916870600000001</c:v>
                </c:pt>
                <c:pt idx="1093" formatCode="General">
                  <c:v>0.79774969799999995</c:v>
                </c:pt>
                <c:pt idx="1094" formatCode="General">
                  <c:v>0.79623895899999997</c:v>
                </c:pt>
                <c:pt idx="1095" formatCode="General">
                  <c:v>0.79466277399999996</c:v>
                </c:pt>
                <c:pt idx="1096" formatCode="General">
                  <c:v>0.79305332900000003</c:v>
                </c:pt>
                <c:pt idx="1097" formatCode="General">
                  <c:v>0.79144835499999999</c:v>
                </c:pt>
                <c:pt idx="1098" formatCode="General">
                  <c:v>0.78989094500000001</c:v>
                </c:pt>
                <c:pt idx="1099" formatCode="General">
                  <c:v>0.788428605</c:v>
                </c:pt>
                <c:pt idx="1100" formatCode="General">
                  <c:v>0.78711086500000005</c:v>
                </c:pt>
                <c:pt idx="1101" formatCode="General">
                  <c:v>0.78598719800000005</c:v>
                </c:pt>
                <c:pt idx="1102" formatCode="General">
                  <c:v>0.78510296300000004</c:v>
                </c:pt>
                <c:pt idx="1103" formatCode="General">
                  <c:v>0.78449606900000002</c:v>
                </c:pt>
                <c:pt idx="1104" formatCode="General">
                  <c:v>0.78419303900000004</c:v>
                </c:pt>
                <c:pt idx="1105" formatCode="General">
                  <c:v>0.78420615199999999</c:v>
                </c:pt>
                <c:pt idx="1106" formatCode="General">
                  <c:v>0.78453135500000004</c:v>
                </c:pt>
                <c:pt idx="1107" formatCode="General">
                  <c:v>0.78514879900000001</c:v>
                </c:pt>
                <c:pt idx="1108" formatCode="General">
                  <c:v>0.78602391500000002</c:v>
                </c:pt>
                <c:pt idx="1109" formatCode="General">
                  <c:v>0.78711110399999995</c:v>
                </c:pt>
                <c:pt idx="1110" formatCode="General">
                  <c:v>0.78835773499999995</c:v>
                </c:pt>
                <c:pt idx="1111" formatCode="General">
                  <c:v>0.78970903199999998</c:v>
                </c:pt>
                <c:pt idx="1112" formatCode="General">
                  <c:v>0.79111176699999997</c:v>
                </c:pt>
                <c:pt idx="1113" formatCode="General">
                  <c:v>0.79251837700000005</c:v>
                </c:pt>
                <c:pt idx="1114" formatCode="General">
                  <c:v>0.79388886700000005</c:v>
                </c:pt>
                <c:pt idx="1115" formatCode="General">
                  <c:v>0.79519265900000002</c:v>
                </c:pt>
                <c:pt idx="1116" formatCode="General">
                  <c:v>0.796408534</c:v>
                </c:pt>
                <c:pt idx="1117" formatCode="General">
                  <c:v>0.79752486899999997</c:v>
                </c:pt>
                <c:pt idx="1118" formatCode="General">
                  <c:v>0.79853832700000005</c:v>
                </c:pt>
                <c:pt idx="1119" formatCode="General">
                  <c:v>0.79945325899999997</c:v>
                </c:pt>
                <c:pt idx="1120" formatCode="General">
                  <c:v>0.80028021299999996</c:v>
                </c:pt>
                <c:pt idx="1121" formatCode="General">
                  <c:v>0.801034629</c:v>
                </c:pt>
                <c:pt idx="1122" formatCode="General">
                  <c:v>0.80173587800000001</c:v>
                </c:pt>
                <c:pt idx="1123" formatCode="General">
                  <c:v>0.80240559600000005</c:v>
                </c:pt>
                <c:pt idx="1124" formatCode="General">
                  <c:v>0.80306696899999996</c:v>
                </c:pt>
                <c:pt idx="1125" formatCode="General">
                  <c:v>0.80374330299999996</c:v>
                </c:pt>
                <c:pt idx="1126" formatCode="General">
                  <c:v>0.80445718799999999</c:v>
                </c:pt>
                <c:pt idx="1127" formatCode="General">
                  <c:v>0.80522924699999998</c:v>
                </c:pt>
                <c:pt idx="1128" formatCode="General">
                  <c:v>0.80607748000000001</c:v>
                </c:pt>
                <c:pt idx="1129" formatCode="General">
                  <c:v>0.80701631299999999</c:v>
                </c:pt>
                <c:pt idx="1130" formatCode="General">
                  <c:v>0.80805611600000005</c:v>
                </c:pt>
                <c:pt idx="1131" formatCode="General">
                  <c:v>0.80920290900000003</c:v>
                </c:pt>
                <c:pt idx="1132" formatCode="General">
                  <c:v>0.81045800400000001</c:v>
                </c:pt>
                <c:pt idx="1133" formatCode="General">
                  <c:v>0.811818123</c:v>
                </c:pt>
                <c:pt idx="1134" formatCode="General">
                  <c:v>0.81327593300000001</c:v>
                </c:pt>
                <c:pt idx="1135" formatCode="General">
                  <c:v>0.81482029</c:v>
                </c:pt>
                <c:pt idx="1136" formatCode="General">
                  <c:v>0.81643682699999998</c:v>
                </c:pt>
                <c:pt idx="1137" formatCode="General">
                  <c:v>0.81810903499999998</c:v>
                </c:pt>
                <c:pt idx="1138" formatCode="General">
                  <c:v>0.81981861600000006</c:v>
                </c:pt>
                <c:pt idx="1139" formatCode="General">
                  <c:v>0.82154643500000002</c:v>
                </c:pt>
                <c:pt idx="1140" formatCode="General">
                  <c:v>0.82327324199999996</c:v>
                </c:pt>
                <c:pt idx="1141" formatCode="General">
                  <c:v>0.82498008</c:v>
                </c:pt>
                <c:pt idx="1142" formatCode="General">
                  <c:v>0.82664883099999997</c:v>
                </c:pt>
                <c:pt idx="1143" formatCode="General">
                  <c:v>0.82826238900000004</c:v>
                </c:pt>
                <c:pt idx="1144" formatCode="General">
                  <c:v>0.82980513600000005</c:v>
                </c:pt>
                <c:pt idx="1145" formatCode="General">
                  <c:v>0.83126288699999995</c:v>
                </c:pt>
                <c:pt idx="1146" formatCode="General">
                  <c:v>0.83262288600000001</c:v>
                </c:pt>
                <c:pt idx="1147" formatCode="General">
                  <c:v>0.83387386799999996</c:v>
                </c:pt>
                <c:pt idx="1148" formatCode="General">
                  <c:v>0.83500587900000001</c:v>
                </c:pt>
                <c:pt idx="1149" formatCode="General">
                  <c:v>0.83601009800000003</c:v>
                </c:pt>
                <c:pt idx="1150" formatCode="General">
                  <c:v>0.83687883600000001</c:v>
                </c:pt>
                <c:pt idx="1151" formatCode="General">
                  <c:v>0.83760535700000005</c:v>
                </c:pt>
                <c:pt idx="1152" formatCode="General">
                  <c:v>0.83818358199999998</c:v>
                </c:pt>
                <c:pt idx="1153" formatCode="General">
                  <c:v>0.83860838400000004</c:v>
                </c:pt>
                <c:pt idx="1154" formatCode="General">
                  <c:v>0.83887499600000004</c:v>
                </c:pt>
                <c:pt idx="1155" formatCode="General">
                  <c:v>0.83897942299999995</c:v>
                </c:pt>
                <c:pt idx="1156" formatCode="General">
                  <c:v>0.83891838799999996</c:v>
                </c:pt>
                <c:pt idx="1157" formatCode="General">
                  <c:v>0.83868926799999999</c:v>
                </c:pt>
                <c:pt idx="1158" formatCode="General">
                  <c:v>0.83829045300000005</c:v>
                </c:pt>
                <c:pt idx="1159" formatCode="General">
                  <c:v>0.83772164599999999</c:v>
                </c:pt>
                <c:pt idx="1160" formatCode="General">
                  <c:v>0.83698415800000003</c:v>
                </c:pt>
                <c:pt idx="1161" formatCode="General">
                  <c:v>0.836081564</c:v>
                </c:pt>
                <c:pt idx="1162" formatCode="General">
                  <c:v>0.83502048299999998</c:v>
                </c:pt>
                <c:pt idx="1163" formatCode="General">
                  <c:v>0.83381116399999999</c:v>
                </c:pt>
                <c:pt idx="1164" formatCode="General">
                  <c:v>0.83246856899999999</c:v>
                </c:pt>
                <c:pt idx="1165" formatCode="General">
                  <c:v>0.83101320300000003</c:v>
                </c:pt>
                <c:pt idx="1166" formatCode="General">
                  <c:v>0.82947230299999997</c:v>
                </c:pt>
                <c:pt idx="1167" formatCode="General">
                  <c:v>0.82788020399999995</c:v>
                </c:pt>
                <c:pt idx="1168" formatCode="General">
                  <c:v>0.82627862699999999</c:v>
                </c:pt>
                <c:pt idx="1169" formatCode="General">
                  <c:v>0.82471597200000002</c:v>
                </c:pt>
                <c:pt idx="1170" formatCode="General">
                  <c:v>0.82324594299999998</c:v>
                </c:pt>
                <c:pt idx="1171" formatCode="General">
                  <c:v>0.82192444799999997</c:v>
                </c:pt>
                <c:pt idx="1172" formatCode="General">
                  <c:v>0.82080554999999999</c:v>
                </c:pt>
                <c:pt idx="1173" formatCode="General">
                  <c:v>0.81993669300000005</c:v>
                </c:pt>
                <c:pt idx="1174" formatCode="General">
                  <c:v>0.81935328200000002</c:v>
                </c:pt>
                <c:pt idx="1175" formatCode="General">
                  <c:v>0.81907415400000005</c:v>
                </c:pt>
                <c:pt idx="1176" formatCode="General">
                  <c:v>0.81909865100000001</c:v>
                </c:pt>
                <c:pt idx="1177" formatCode="General">
                  <c:v>0.819406152</c:v>
                </c:pt>
                <c:pt idx="1178" formatCode="General">
                  <c:v>0.81995815000000005</c:v>
                </c:pt>
                <c:pt idx="1179" formatCode="General">
                  <c:v>0.82070225500000005</c:v>
                </c:pt>
                <c:pt idx="1180" formatCode="General">
                  <c:v>0.82157820500000001</c:v>
                </c:pt>
                <c:pt idx="1181" formatCode="General">
                  <c:v>0.82252359399999997</c:v>
                </c:pt>
                <c:pt idx="1182" formatCode="General">
                  <c:v>0.82347923499999998</c:v>
                </c:pt>
                <c:pt idx="1183" formatCode="General">
                  <c:v>0.82439339199999995</c:v>
                </c:pt>
                <c:pt idx="1184" formatCode="General">
                  <c:v>0.82522392300000003</c:v>
                </c:pt>
                <c:pt idx="1185" formatCode="General">
                  <c:v>0.82593977500000004</c:v>
                </c:pt>
                <c:pt idx="1186" formatCode="General">
                  <c:v>0.82652103899999996</c:v>
                </c:pt>
                <c:pt idx="1187" formatCode="General">
                  <c:v>0.82695794099999997</c:v>
                </c:pt>
                <c:pt idx="1188" formatCode="General">
                  <c:v>0.82725000400000004</c:v>
                </c:pt>
                <c:pt idx="1189" formatCode="General">
                  <c:v>0.82740473699999995</c:v>
                </c:pt>
                <c:pt idx="1190" formatCode="General">
                  <c:v>0.82743644699999996</c:v>
                </c:pt>
                <c:pt idx="1191" formatCode="General">
                  <c:v>0.82736480199999995</c:v>
                </c:pt>
                <c:pt idx="1192" formatCode="General">
                  <c:v>0.82721406200000003</c:v>
                </c:pt>
                <c:pt idx="1193" formatCode="General">
                  <c:v>0.82701188299999995</c:v>
                </c:pt>
                <c:pt idx="1194" formatCode="General">
                  <c:v>0.82678836600000005</c:v>
                </c:pt>
                <c:pt idx="1195" formatCode="General">
                  <c:v>0.826574743</c:v>
                </c:pt>
                <c:pt idx="1196" formatCode="General">
                  <c:v>0.82640266399999995</c:v>
                </c:pt>
                <c:pt idx="1197" formatCode="General">
                  <c:v>0.82630246900000004</c:v>
                </c:pt>
                <c:pt idx="1198" formatCode="General">
                  <c:v>0.82630252800000004</c:v>
                </c:pt>
                <c:pt idx="1199" formatCode="General">
                  <c:v>0.82642728099999996</c:v>
                </c:pt>
                <c:pt idx="1200" formatCode="General">
                  <c:v>0.82669663400000004</c:v>
                </c:pt>
                <c:pt idx="1201" formatCode="General">
                  <c:v>0.82712483400000003</c:v>
                </c:pt>
                <c:pt idx="1202" formatCode="General">
                  <c:v>0.82771962899999996</c:v>
                </c:pt>
                <c:pt idx="1203" formatCode="General">
                  <c:v>0.82848233000000004</c:v>
                </c:pt>
                <c:pt idx="1204" formatCode="General">
                  <c:v>0.82940751300000004</c:v>
                </c:pt>
                <c:pt idx="1205" formatCode="General">
                  <c:v>0.83048403299999995</c:v>
                </c:pt>
                <c:pt idx="1206" formatCode="General">
                  <c:v>0.83169537800000004</c:v>
                </c:pt>
                <c:pt idx="1207" formatCode="General">
                  <c:v>0.83302116400000004</c:v>
                </c:pt>
                <c:pt idx="1208" formatCode="General">
                  <c:v>0.83443814500000002</c:v>
                </c:pt>
                <c:pt idx="1209" formatCode="General">
                  <c:v>0.83592164499999999</c:v>
                </c:pt>
                <c:pt idx="1210" formatCode="General">
                  <c:v>0.83744645100000004</c:v>
                </c:pt>
                <c:pt idx="1211" formatCode="General">
                  <c:v>0.83898794700000001</c:v>
                </c:pt>
                <c:pt idx="1212" formatCode="General">
                  <c:v>0.84052300499999999</c:v>
                </c:pt>
                <c:pt idx="1213" formatCode="General">
                  <c:v>0.842030108</c:v>
                </c:pt>
                <c:pt idx="1214" formatCode="General">
                  <c:v>0.843490183</c:v>
                </c:pt>
                <c:pt idx="1215" formatCode="General">
                  <c:v>0.84488618400000004</c:v>
                </c:pt>
                <c:pt idx="1216" formatCode="General">
                  <c:v>0.84620356600000002</c:v>
                </c:pt>
                <c:pt idx="1217" formatCode="General">
                  <c:v>0.847429812</c:v>
                </c:pt>
                <c:pt idx="1218" formatCode="General">
                  <c:v>0.84855419399999998</c:v>
                </c:pt>
                <c:pt idx="1219" formatCode="General">
                  <c:v>0.849567831</c:v>
                </c:pt>
                <c:pt idx="1220" formatCode="General">
                  <c:v>0.85046303300000003</c:v>
                </c:pt>
                <c:pt idx="1221" formatCode="General">
                  <c:v>0.85123336299999997</c:v>
                </c:pt>
                <c:pt idx="1222" formatCode="General">
                  <c:v>0.85187303999999997</c:v>
                </c:pt>
                <c:pt idx="1223" formatCode="General">
                  <c:v>0.85237705699999999</c:v>
                </c:pt>
                <c:pt idx="1224" formatCode="General">
                  <c:v>0.85274082399999995</c:v>
                </c:pt>
                <c:pt idx="1225" formatCode="General">
                  <c:v>0.85296016900000005</c:v>
                </c:pt>
                <c:pt idx="1226" formatCode="General">
                  <c:v>0.85303121800000004</c:v>
                </c:pt>
                <c:pt idx="1227" formatCode="General">
                  <c:v>0.85295039399999995</c:v>
                </c:pt>
                <c:pt idx="1228" formatCode="General">
                  <c:v>0.85271465800000001</c:v>
                </c:pt>
                <c:pt idx="1229" formatCode="General">
                  <c:v>0.85232180400000002</c:v>
                </c:pt>
                <c:pt idx="1230" formatCode="General">
                  <c:v>0.85177051999999998</c:v>
                </c:pt>
                <c:pt idx="1231" formatCode="General">
                  <c:v>0.85106140399999997</c:v>
                </c:pt>
                <c:pt idx="1232" formatCode="General">
                  <c:v>0.85019719599999999</c:v>
                </c:pt>
                <c:pt idx="1233" formatCode="General">
                  <c:v>0.84918421499999996</c:v>
                </c:pt>
                <c:pt idx="1234" formatCode="General">
                  <c:v>0.84803301099999995</c:v>
                </c:pt>
                <c:pt idx="1235" formatCode="General">
                  <c:v>0.84675985600000003</c:v>
                </c:pt>
                <c:pt idx="1236" formatCode="General">
                  <c:v>0.84538823399999996</c:v>
                </c:pt>
                <c:pt idx="1237" formatCode="General">
                  <c:v>0.84394961599999996</c:v>
                </c:pt>
                <c:pt idx="1238" formatCode="General">
                  <c:v>0.84248447400000004</c:v>
                </c:pt>
                <c:pt idx="1239" formatCode="General">
                  <c:v>0.84104204199999999</c:v>
                </c:pt>
                <c:pt idx="1240" formatCode="General">
                  <c:v>0.83967888400000001</c:v>
                </c:pt>
                <c:pt idx="1241" formatCode="General">
                  <c:v>0.83845561700000004</c:v>
                </c:pt>
                <c:pt idx="1242" formatCode="General">
                  <c:v>0.83743232499999998</c:v>
                </c:pt>
                <c:pt idx="1243" formatCode="General">
                  <c:v>0.836661875</c:v>
                </c:pt>
                <c:pt idx="1244" formatCode="General">
                  <c:v>0.83618331000000001</c:v>
                </c:pt>
                <c:pt idx="1245" formatCode="General">
                  <c:v>0.83601558200000003</c:v>
                </c:pt>
                <c:pt idx="1246" formatCode="General">
                  <c:v>0.83615416300000001</c:v>
                </c:pt>
                <c:pt idx="1247" formatCode="General">
                  <c:v>0.83657056100000005</c:v>
                </c:pt>
                <c:pt idx="1248" formatCode="General">
                  <c:v>0.83721572200000005</c:v>
                </c:pt>
                <c:pt idx="1249" formatCode="General">
                  <c:v>0.83802634499999995</c:v>
                </c:pt>
                <c:pt idx="1250" formatCode="General">
                  <c:v>0.83893221600000001</c:v>
                </c:pt>
                <c:pt idx="1251" formatCode="General">
                  <c:v>0.83986347900000002</c:v>
                </c:pt>
                <c:pt idx="1252" formatCode="General">
                  <c:v>0.84075665499999996</c:v>
                </c:pt>
                <c:pt idx="1253" formatCode="General">
                  <c:v>0.84155857599999995</c:v>
                </c:pt>
                <c:pt idx="1254" formatCode="General">
                  <c:v>0.84222793600000001</c:v>
                </c:pt>
                <c:pt idx="1255" formatCode="General">
                  <c:v>0.84273582700000005</c:v>
                </c:pt>
                <c:pt idx="1256" formatCode="General">
                  <c:v>0.84306478500000004</c:v>
                </c:pt>
                <c:pt idx="1257" formatCode="General">
                  <c:v>0.843207657</c:v>
                </c:pt>
                <c:pt idx="1258" formatCode="General">
                  <c:v>0.84316581499999999</c:v>
                </c:pt>
                <c:pt idx="1259" formatCode="General">
                  <c:v>0.84294819799999998</c:v>
                </c:pt>
                <c:pt idx="1260" formatCode="General">
                  <c:v>0.84256994699999999</c:v>
                </c:pt>
                <c:pt idx="1261" formatCode="General">
                  <c:v>0.84205168500000005</c:v>
                </c:pt>
                <c:pt idx="1262" formatCode="General">
                  <c:v>0.84141886200000005</c:v>
                </c:pt>
                <c:pt idx="1263" formatCode="General">
                  <c:v>0.84070104400000001</c:v>
                </c:pt>
                <c:pt idx="1264" formatCode="General">
                  <c:v>0.83993148799999995</c:v>
                </c:pt>
                <c:pt idx="1265" formatCode="General">
                  <c:v>0.83914637599999997</c:v>
                </c:pt>
                <c:pt idx="1266" formatCode="General">
                  <c:v>0.83838391300000004</c:v>
                </c:pt>
                <c:pt idx="1267" formatCode="General">
                  <c:v>0.83768296200000003</c:v>
                </c:pt>
                <c:pt idx="1268" formatCode="General">
                  <c:v>0.83708179000000005</c:v>
                </c:pt>
                <c:pt idx="1269" formatCode="General">
                  <c:v>0.83661580099999999</c:v>
                </c:pt>
                <c:pt idx="1270" formatCode="General">
                  <c:v>0.83631610899999997</c:v>
                </c:pt>
                <c:pt idx="1271" formatCode="General">
                  <c:v>0.83620738999999999</c:v>
                </c:pt>
                <c:pt idx="1272" formatCode="General">
                  <c:v>0.83630633399999998</c:v>
                </c:pt>
                <c:pt idx="1273" formatCode="General">
                  <c:v>0.83662056900000004</c:v>
                </c:pt>
                <c:pt idx="1274" formatCode="General">
                  <c:v>0.83714848799999997</c:v>
                </c:pt>
                <c:pt idx="1275" formatCode="General">
                  <c:v>0.837879241</c:v>
                </c:pt>
                <c:pt idx="1276" formatCode="General">
                  <c:v>0.83879399300000002</c:v>
                </c:pt>
                <c:pt idx="1277" formatCode="General">
                  <c:v>0.83986759200000005</c:v>
                </c:pt>
                <c:pt idx="1278" formatCode="General">
                  <c:v>0.84107017500000003</c:v>
                </c:pt>
                <c:pt idx="1279" formatCode="General">
                  <c:v>0.84236973500000001</c:v>
                </c:pt>
                <c:pt idx="1280" formatCode="General">
                  <c:v>0.84373337000000004</c:v>
                </c:pt>
                <c:pt idx="1281" formatCode="General">
                  <c:v>0.84512949000000004</c:v>
                </c:pt>
                <c:pt idx="1282" formatCode="General">
                  <c:v>0.84652859000000003</c:v>
                </c:pt>
                <c:pt idx="1283" formatCode="General">
                  <c:v>0.84790432500000001</c:v>
                </c:pt>
                <c:pt idx="1284" formatCode="General">
                  <c:v>0.84923380599999998</c:v>
                </c:pt>
                <c:pt idx="1285" formatCode="General">
                  <c:v>0.85049772300000004</c:v>
                </c:pt>
                <c:pt idx="1286" formatCode="General">
                  <c:v>0.85168021900000002</c:v>
                </c:pt>
                <c:pt idx="1287" formatCode="General">
                  <c:v>0.85276842100000005</c:v>
                </c:pt>
                <c:pt idx="1288" formatCode="General">
                  <c:v>0.85375219599999996</c:v>
                </c:pt>
                <c:pt idx="1289" formatCode="General">
                  <c:v>0.85462355599999995</c:v>
                </c:pt>
                <c:pt idx="1290" formatCode="General">
                  <c:v>0.855376303</c:v>
                </c:pt>
                <c:pt idx="1291" formatCode="General">
                  <c:v>0.85600549000000004</c:v>
                </c:pt>
                <c:pt idx="1292" formatCode="General">
                  <c:v>0.85650706300000001</c:v>
                </c:pt>
                <c:pt idx="1293" formatCode="General">
                  <c:v>0.85687762499999998</c:v>
                </c:pt>
                <c:pt idx="1294" formatCode="General">
                  <c:v>0.85711395700000004</c:v>
                </c:pt>
                <c:pt idx="1295" formatCode="General">
                  <c:v>0.85721319900000004</c:v>
                </c:pt>
                <c:pt idx="1296" formatCode="General">
                  <c:v>0.85717237000000002</c:v>
                </c:pt>
                <c:pt idx="1297" formatCode="General">
                  <c:v>0.85698854899999999</c:v>
                </c:pt>
                <c:pt idx="1298" formatCode="General">
                  <c:v>0.85665893599999998</c:v>
                </c:pt>
                <c:pt idx="1299" formatCode="General">
                  <c:v>0.85618102600000001</c:v>
                </c:pt>
                <c:pt idx="1300" formatCode="General">
                  <c:v>0.85555303100000002</c:v>
                </c:pt>
                <c:pt idx="1301" formatCode="General">
                  <c:v>0.854774535</c:v>
                </c:pt>
                <c:pt idx="1302" formatCode="General">
                  <c:v>0.85384696699999996</c:v>
                </c:pt>
                <c:pt idx="1303" formatCode="General">
                  <c:v>0.85277497800000002</c:v>
                </c:pt>
                <c:pt idx="1304" formatCode="General">
                  <c:v>0.85156768599999999</c:v>
                </c:pt>
                <c:pt idx="1305" formatCode="General">
                  <c:v>0.85024011099999997</c:v>
                </c:pt>
                <c:pt idx="1306" formatCode="General">
                  <c:v>0.84881508400000005</c:v>
                </c:pt>
                <c:pt idx="1307" formatCode="General">
                  <c:v>0.84732466900000003</c:v>
                </c:pt>
                <c:pt idx="1308" formatCode="General">
                  <c:v>0.845811427</c:v>
                </c:pt>
                <c:pt idx="1309" formatCode="General">
                  <c:v>0.84432840300000001</c:v>
                </c:pt>
                <c:pt idx="1310" formatCode="General">
                  <c:v>0.84293746899999999</c:v>
                </c:pt>
                <c:pt idx="1311" formatCode="General">
                  <c:v>0.841705382</c:v>
                </c:pt>
                <c:pt idx="1312" formatCode="General">
                  <c:v>0.84069734799999996</c:v>
                </c:pt>
                <c:pt idx="1313" formatCode="General">
                  <c:v>0.83996892000000001</c:v>
                </c:pt>
                <c:pt idx="1314" formatCode="General">
                  <c:v>0.83955705199999997</c:v>
                </c:pt>
                <c:pt idx="1315" formatCode="General">
                  <c:v>0.83947348600000005</c:v>
                </c:pt>
                <c:pt idx="1316" formatCode="General">
                  <c:v>0.83970129500000001</c:v>
                </c:pt>
                <c:pt idx="1317" formatCode="General">
                  <c:v>0.84019678799999997</c:v>
                </c:pt>
                <c:pt idx="1318" formatCode="General">
                  <c:v>0.84089559300000005</c:v>
                </c:pt>
                <c:pt idx="1319" formatCode="General">
                  <c:v>0.84172189200000003</c:v>
                </c:pt>
                <c:pt idx="1320" formatCode="General">
                  <c:v>0.84259748499999998</c:v>
                </c:pt>
                <c:pt idx="1321" formatCode="General">
                  <c:v>0.84344989100000001</c:v>
                </c:pt>
                <c:pt idx="1322" formatCode="General">
                  <c:v>0.84421753899999996</c:v>
                </c:pt>
                <c:pt idx="1323" formatCode="General">
                  <c:v>0.84485208999999994</c:v>
                </c:pt>
                <c:pt idx="1324" formatCode="General">
                  <c:v>0.84531885399999995</c:v>
                </c:pt>
                <c:pt idx="1325" formatCode="General">
                  <c:v>0.84559553899999995</c:v>
                </c:pt>
                <c:pt idx="1326" formatCode="General">
                  <c:v>0.84567046199999996</c:v>
                </c:pt>
                <c:pt idx="1327" formatCode="General">
                  <c:v>0.84554052400000002</c:v>
                </c:pt>
                <c:pt idx="1328" formatCode="General">
                  <c:v>0.845209718</c:v>
                </c:pt>
                <c:pt idx="1329" formatCode="General">
                  <c:v>0.84468787899999997</c:v>
                </c:pt>
                <c:pt idx="1330" formatCode="General">
                  <c:v>0.84398984899999996</c:v>
                </c:pt>
                <c:pt idx="1331" formatCode="General">
                  <c:v>0.84313511799999996</c:v>
                </c:pt>
                <c:pt idx="1332" formatCode="General">
                  <c:v>0.84214782700000002</c:v>
                </c:pt>
                <c:pt idx="1333" formatCode="General">
                  <c:v>0.84105664499999999</c:v>
                </c:pt>
                <c:pt idx="1334" formatCode="General">
                  <c:v>0.83989506999999997</c:v>
                </c:pt>
                <c:pt idx="1335" formatCode="General">
                  <c:v>0.83870106899999997</c:v>
                </c:pt>
                <c:pt idx="1336" formatCode="General">
                  <c:v>0.837516963</c:v>
                </c:pt>
                <c:pt idx="1337" formatCode="General">
                  <c:v>0.83638799200000002</c:v>
                </c:pt>
                <c:pt idx="1338" formatCode="General">
                  <c:v>0.83536124199999995</c:v>
                </c:pt>
                <c:pt idx="1339" formatCode="General">
                  <c:v>0.83448284900000003</c:v>
                </c:pt>
                <c:pt idx="1340" formatCode="General">
                  <c:v>0.83379584600000001</c:v>
                </c:pt>
                <c:pt idx="1341" formatCode="General">
                  <c:v>0.83333647300000002</c:v>
                </c:pt>
                <c:pt idx="1342" formatCode="General">
                  <c:v>0.833131909</c:v>
                </c:pt>
                <c:pt idx="1343" formatCode="General">
                  <c:v>0.83319753399999996</c:v>
                </c:pt>
                <c:pt idx="1344" formatCode="General">
                  <c:v>0.83353567100000003</c:v>
                </c:pt>
                <c:pt idx="1345" formatCode="General">
                  <c:v>0.83413565199999995</c:v>
                </c:pt>
                <c:pt idx="1346" formatCode="General">
                  <c:v>0.83497500400000002</c:v>
                </c:pt>
                <c:pt idx="1347" formatCode="General">
                  <c:v>0.83602142300000004</c:v>
                </c:pt>
                <c:pt idx="1348" formatCode="General">
                  <c:v>0.83723628500000002</c:v>
                </c:pt>
                <c:pt idx="1349" formatCode="General">
                  <c:v>0.83857727100000001</c:v>
                </c:pt>
                <c:pt idx="1350" formatCode="General">
                  <c:v>0.84000182199999995</c:v>
                </c:pt>
                <c:pt idx="1351" formatCode="General">
                  <c:v>0.84146934699999998</c:v>
                </c:pt>
                <c:pt idx="1352" formatCode="General">
                  <c:v>0.84294307199999996</c:v>
                </c:pt>
                <c:pt idx="1353" formatCode="General">
                  <c:v>0.84439110799999995</c:v>
                </c:pt>
                <c:pt idx="1354" formatCode="General">
                  <c:v>0.84578669100000003</c:v>
                </c:pt>
                <c:pt idx="1355" formatCode="General">
                  <c:v>0.84710854300000005</c:v>
                </c:pt>
                <c:pt idx="1356" formatCode="General">
                  <c:v>0.84833979599999998</c:v>
                </c:pt>
                <c:pt idx="1357" formatCode="General">
                  <c:v>0.84946787400000001</c:v>
                </c:pt>
                <c:pt idx="1358" formatCode="General">
                  <c:v>0.85048359600000001</c:v>
                </c:pt>
                <c:pt idx="1359" formatCode="General">
                  <c:v>0.85138028899999996</c:v>
                </c:pt>
                <c:pt idx="1360" formatCode="General">
                  <c:v>0.85215336100000005</c:v>
                </c:pt>
                <c:pt idx="1361" formatCode="General">
                  <c:v>0.85279947499999997</c:v>
                </c:pt>
                <c:pt idx="1362" formatCode="General">
                  <c:v>0.85331612800000001</c:v>
                </c:pt>
                <c:pt idx="1363" formatCode="General">
                  <c:v>0.85370123399999998</c:v>
                </c:pt>
                <c:pt idx="1364" formatCode="General">
                  <c:v>0.85395282500000003</c:v>
                </c:pt>
                <c:pt idx="1365" formatCode="General">
                  <c:v>0.85406875599999998</c:v>
                </c:pt>
                <c:pt idx="1366" formatCode="General">
                  <c:v>0.85404670199999999</c:v>
                </c:pt>
                <c:pt idx="1367" formatCode="General">
                  <c:v>0.85388386199999999</c:v>
                </c:pt>
                <c:pt idx="1368" formatCode="General">
                  <c:v>0.85357743500000005</c:v>
                </c:pt>
                <c:pt idx="1369" formatCode="General">
                  <c:v>0.85312455899999995</c:v>
                </c:pt>
                <c:pt idx="1370" formatCode="General">
                  <c:v>0.85252278999999997</c:v>
                </c:pt>
                <c:pt idx="1371" formatCode="General">
                  <c:v>0.85177075899999999</c:v>
                </c:pt>
                <c:pt idx="1372" formatCode="General">
                  <c:v>0.85086917900000003</c:v>
                </c:pt>
                <c:pt idx="1373" formatCode="General">
                  <c:v>0.84982192499999998</c:v>
                </c:pt>
                <c:pt idx="1374" formatCode="General">
                  <c:v>0.84863776000000002</c:v>
                </c:pt>
                <c:pt idx="1375" formatCode="General">
                  <c:v>0.84733212000000002</c:v>
                </c:pt>
                <c:pt idx="1376" formatCode="General">
                  <c:v>0.845929563</c:v>
                </c:pt>
                <c:pt idx="1377" formatCode="General">
                  <c:v>0.84446537499999996</c:v>
                </c:pt>
                <c:pt idx="1378" formatCode="General">
                  <c:v>0.84298700100000001</c:v>
                </c:pt>
                <c:pt idx="1379" formatCode="General">
                  <c:v>0.84155410500000005</c:v>
                </c:pt>
                <c:pt idx="1380" formatCode="General">
                  <c:v>0.84023541199999996</c:v>
                </c:pt>
                <c:pt idx="1381" formatCode="General">
                  <c:v>0.83910334099999995</c:v>
                </c:pt>
                <c:pt idx="1382" formatCode="General">
                  <c:v>0.83822488799999995</c:v>
                </c:pt>
                <c:pt idx="1383" formatCode="General">
                  <c:v>0.83765125299999998</c:v>
                </c:pt>
                <c:pt idx="1384" formatCode="General">
                  <c:v>0.83740752900000004</c:v>
                </c:pt>
                <c:pt idx="1385" formatCode="General">
                  <c:v>0.83748692300000005</c:v>
                </c:pt>
                <c:pt idx="1386" formatCode="General">
                  <c:v>0.83785057100000004</c:v>
                </c:pt>
                <c:pt idx="1387" formatCode="General">
                  <c:v>0.83843350400000005</c:v>
                </c:pt>
                <c:pt idx="1388" formatCode="General">
                  <c:v>0.83915525700000004</c:v>
                </c:pt>
                <c:pt idx="1389" formatCode="General">
                  <c:v>0.83993136899999998</c:v>
                </c:pt>
                <c:pt idx="1390" formatCode="General">
                  <c:v>0.84068316200000004</c:v>
                </c:pt>
                <c:pt idx="1391" formatCode="General">
                  <c:v>0.84134417800000005</c:v>
                </c:pt>
                <c:pt idx="1392" formatCode="General">
                  <c:v>0.84186297700000001</c:v>
                </c:pt>
                <c:pt idx="1393" formatCode="General">
                  <c:v>0.84220313999999996</c:v>
                </c:pt>
                <c:pt idx="1394" formatCode="General">
                  <c:v>0.84234142300000003</c:v>
                </c:pt>
                <c:pt idx="1395" formatCode="General">
                  <c:v>0.84226518900000003</c:v>
                </c:pt>
                <c:pt idx="1396" formatCode="General">
                  <c:v>0.84197014599999997</c:v>
                </c:pt>
                <c:pt idx="1397" formatCode="General">
                  <c:v>0.84145814200000002</c:v>
                </c:pt>
                <c:pt idx="1398" formatCode="General">
                  <c:v>0.84073579300000001</c:v>
                </c:pt>
                <c:pt idx="1399" formatCode="General">
                  <c:v>0.83981341099999995</c:v>
                </c:pt>
                <c:pt idx="1400" formatCode="General">
                  <c:v>0.83870512200000003</c:v>
                </c:pt>
                <c:pt idx="1401" formatCode="General">
                  <c:v>0.83742850999999996</c:v>
                </c:pt>
                <c:pt idx="1402" formatCode="General">
                  <c:v>0.83600544899999996</c:v>
                </c:pt>
                <c:pt idx="1403" formatCode="General">
                  <c:v>0.83446276200000002</c:v>
                </c:pt>
                <c:pt idx="1404" formatCode="General">
                  <c:v>0.83283275400000001</c:v>
                </c:pt>
                <c:pt idx="1405" formatCode="General">
                  <c:v>0.83115404800000003</c:v>
                </c:pt>
                <c:pt idx="1406" formatCode="General">
                  <c:v>0.82947170699999995</c:v>
                </c:pt>
                <c:pt idx="1407" formatCode="General">
                  <c:v>0.82783651400000002</c:v>
                </c:pt>
                <c:pt idx="1408" formatCode="General">
                  <c:v>0.82630366099999997</c:v>
                </c:pt>
                <c:pt idx="1409" formatCode="General">
                  <c:v>0.82493037000000002</c:v>
                </c:pt>
                <c:pt idx="1410" formatCode="General">
                  <c:v>0.82377177499999998</c:v>
                </c:pt>
                <c:pt idx="1411" formatCode="General">
                  <c:v>0.82287704900000003</c:v>
                </c:pt>
                <c:pt idx="1412" formatCode="General">
                  <c:v>0.82228445999999999</c:v>
                </c:pt>
                <c:pt idx="1413" formatCode="General">
                  <c:v>0.82201754999999999</c:v>
                </c:pt>
                <c:pt idx="1414" formatCode="General">
                  <c:v>0.82208239999999999</c:v>
                </c:pt>
                <c:pt idx="1415" formatCode="General">
                  <c:v>0.82246726800000003</c:v>
                </c:pt>
                <c:pt idx="1416" formatCode="General">
                  <c:v>0.82314383999999996</c:v>
                </c:pt>
                <c:pt idx="1417" formatCode="General">
                  <c:v>0.82407098999999995</c:v>
                </c:pt>
                <c:pt idx="1418" formatCode="General">
                  <c:v>0.82519888900000005</c:v>
                </c:pt>
                <c:pt idx="1419" formatCode="General">
                  <c:v>0.82647436900000004</c:v>
                </c:pt>
                <c:pt idx="1420" formatCode="General">
                  <c:v>0.82784485799999996</c:v>
                </c:pt>
                <c:pt idx="1421" formatCode="General">
                  <c:v>0.82926189900000002</c:v>
                </c:pt>
                <c:pt idx="1422" formatCode="General">
                  <c:v>0.83068341000000001</c:v>
                </c:pt>
                <c:pt idx="1423" formatCode="General">
                  <c:v>0.83207464200000003</c:v>
                </c:pt>
                <c:pt idx="1424" formatCode="General">
                  <c:v>0.833408237</c:v>
                </c:pt>
                <c:pt idx="1425" formatCode="General">
                  <c:v>0.83466386800000003</c:v>
                </c:pt>
                <c:pt idx="1426" formatCode="General">
                  <c:v>0.83582693299999999</c:v>
                </c:pt>
                <c:pt idx="1427" formatCode="General">
                  <c:v>0.83688789600000002</c:v>
                </c:pt>
                <c:pt idx="1428" formatCode="General">
                  <c:v>0.83784073599999997</c:v>
                </c:pt>
                <c:pt idx="1429" formatCode="General">
                  <c:v>0.83868217499999997</c:v>
                </c:pt>
                <c:pt idx="1430" formatCode="General">
                  <c:v>0.83941084099999996</c:v>
                </c:pt>
                <c:pt idx="1431" formatCode="General">
                  <c:v>0.84002613999999998</c:v>
                </c:pt>
                <c:pt idx="1432" formatCode="General">
                  <c:v>0.84052819000000001</c:v>
                </c:pt>
                <c:pt idx="1433" formatCode="General">
                  <c:v>0.84091693199999995</c:v>
                </c:pt>
                <c:pt idx="1434" formatCode="General">
                  <c:v>0.84119206700000004</c:v>
                </c:pt>
                <c:pt idx="1435" formatCode="General">
                  <c:v>0.84135252199999999</c:v>
                </c:pt>
                <c:pt idx="1436" formatCode="General">
                  <c:v>0.84139686800000002</c:v>
                </c:pt>
                <c:pt idx="1437" formatCode="General">
                  <c:v>0.84132271999999997</c:v>
                </c:pt>
                <c:pt idx="1438" formatCode="General">
                  <c:v>0.84112727600000003</c:v>
                </c:pt>
                <c:pt idx="1439" formatCode="General">
                  <c:v>0.84080755699999998</c:v>
                </c:pt>
                <c:pt idx="1440" formatCode="General">
                  <c:v>0.84036076100000001</c:v>
                </c:pt>
                <c:pt idx="1441" formatCode="General">
                  <c:v>0.83978503900000001</c:v>
                </c:pt>
                <c:pt idx="1442" formatCode="General">
                  <c:v>0.83908081099999998</c:v>
                </c:pt>
                <c:pt idx="1443" formatCode="General">
                  <c:v>0.83825212699999996</c:v>
                </c:pt>
                <c:pt idx="1444" formatCode="General">
                  <c:v>0.83730840699999998</c:v>
                </c:pt>
                <c:pt idx="1445" formatCode="General">
                  <c:v>0.83626729200000005</c:v>
                </c:pt>
                <c:pt idx="1446" formatCode="General">
                  <c:v>0.83515656000000005</c:v>
                </c:pt>
                <c:pt idx="1447" formatCode="General">
                  <c:v>0.83401650199999999</c:v>
                </c:pt>
                <c:pt idx="1448" formatCode="General">
                  <c:v>0.83290088200000001</c:v>
                </c:pt>
                <c:pt idx="1449" formatCode="General">
                  <c:v>0.83187526499999997</c:v>
                </c:pt>
                <c:pt idx="1450" formatCode="General">
                  <c:v>0.83101212999999996</c:v>
                </c:pt>
                <c:pt idx="1451" formatCode="General">
                  <c:v>0.83038222799999994</c:v>
                </c:pt>
                <c:pt idx="1452" formatCode="General">
                  <c:v>0.83004272000000001</c:v>
                </c:pt>
                <c:pt idx="1453" formatCode="General">
                  <c:v>0.83002501699999998</c:v>
                </c:pt>
                <c:pt idx="1454" formatCode="General">
                  <c:v>0.83032703399999996</c:v>
                </c:pt>
                <c:pt idx="1455" formatCode="General">
                  <c:v>0.83091121899999998</c:v>
                </c:pt>
                <c:pt idx="1456" formatCode="General">
                  <c:v>0.83171123300000005</c:v>
                </c:pt>
                <c:pt idx="1457" formatCode="General">
                  <c:v>0.83264333000000001</c:v>
                </c:pt>
                <c:pt idx="1458" formatCode="General">
                  <c:v>0.83362001200000002</c:v>
                </c:pt>
                <c:pt idx="1459" formatCode="General">
                  <c:v>0.83456069200000005</c:v>
                </c:pt>
                <c:pt idx="1460" formatCode="General">
                  <c:v>0.83539849499999996</c:v>
                </c:pt>
                <c:pt idx="1461" formatCode="General">
                  <c:v>0.83608311400000002</c:v>
                </c:pt>
                <c:pt idx="1462" formatCode="General">
                  <c:v>0.83657979999999998</c:v>
                </c:pt>
                <c:pt idx="1463" formatCode="General">
                  <c:v>0.83686679600000002</c:v>
                </c:pt>
                <c:pt idx="1464" formatCode="General">
                  <c:v>0.83693265900000002</c:v>
                </c:pt>
                <c:pt idx="1465" formatCode="General">
                  <c:v>0.83677297799999995</c:v>
                </c:pt>
                <c:pt idx="1466" formatCode="General">
                  <c:v>0.83638852799999996</c:v>
                </c:pt>
                <c:pt idx="1467" formatCode="General">
                  <c:v>0.83578324299999995</c:v>
                </c:pt>
                <c:pt idx="1468" formatCode="General">
                  <c:v>0.83496356000000005</c:v>
                </c:pt>
                <c:pt idx="1469" formatCode="General">
                  <c:v>0.83393806199999998</c:v>
                </c:pt>
                <c:pt idx="1470" formatCode="General">
                  <c:v>0.832717657</c:v>
                </c:pt>
                <c:pt idx="1471" formatCode="General">
                  <c:v>0.83131617300000005</c:v>
                </c:pt>
                <c:pt idx="1472" formatCode="General">
                  <c:v>0.82975143200000001</c:v>
                </c:pt>
                <c:pt idx="1473" formatCode="General">
                  <c:v>0.82804632199999995</c:v>
                </c:pt>
                <c:pt idx="1474" formatCode="General">
                  <c:v>0.82623034699999998</c:v>
                </c:pt>
                <c:pt idx="1475" formatCode="General">
                  <c:v>0.82434058200000004</c:v>
                </c:pt>
                <c:pt idx="1476" formatCode="General">
                  <c:v>0.82242286200000003</c:v>
                </c:pt>
                <c:pt idx="1477" formatCode="General">
                  <c:v>0.82053142800000001</c:v>
                </c:pt>
                <c:pt idx="1478" formatCode="General">
                  <c:v>0.81872796999999997</c:v>
                </c:pt>
                <c:pt idx="1479" formatCode="General">
                  <c:v>0.81707847099999997</c:v>
                </c:pt>
                <c:pt idx="1480" formatCode="General">
                  <c:v>0.81564909200000002</c:v>
                </c:pt>
                <c:pt idx="1481" formatCode="General">
                  <c:v>0.81449973600000003</c:v>
                </c:pt>
                <c:pt idx="1482" formatCode="General">
                  <c:v>0.81367778800000001</c:v>
                </c:pt>
                <c:pt idx="1483" formatCode="General">
                  <c:v>0.813212037</c:v>
                </c:pt>
                <c:pt idx="1484" formatCode="General">
                  <c:v>0.81310903999999995</c:v>
                </c:pt>
                <c:pt idx="1485" formatCode="General">
                  <c:v>0.81335204800000005</c:v>
                </c:pt>
                <c:pt idx="1486" formatCode="General">
                  <c:v>0.81390380900000003</c:v>
                </c:pt>
                <c:pt idx="1487" formatCode="General">
                  <c:v>0.81471168999999999</c:v>
                </c:pt>
                <c:pt idx="1488" formatCode="General">
                  <c:v>0.81571441899999997</c:v>
                </c:pt>
                <c:pt idx="1489" formatCode="General">
                  <c:v>0.81684869500000001</c:v>
                </c:pt>
                <c:pt idx="1490" formatCode="General">
                  <c:v>0.81805503400000001</c:v>
                </c:pt>
                <c:pt idx="1491" formatCode="General">
                  <c:v>0.81928145900000005</c:v>
                </c:pt>
                <c:pt idx="1492" formatCode="General">
                  <c:v>0.82048559200000004</c:v>
                </c:pt>
                <c:pt idx="1493" formatCode="General">
                  <c:v>0.821635008</c:v>
                </c:pt>
                <c:pt idx="1494" formatCode="General">
                  <c:v>0.82270675900000001</c:v>
                </c:pt>
                <c:pt idx="1495" formatCode="General">
                  <c:v>0.82368576500000001</c:v>
                </c:pt>
                <c:pt idx="1496" formatCode="General">
                  <c:v>0.824563563</c:v>
                </c:pt>
                <c:pt idx="1497" formatCode="General">
                  <c:v>0.82533639700000005</c:v>
                </c:pt>
                <c:pt idx="1498" formatCode="General">
                  <c:v>0.82600390899999998</c:v>
                </c:pt>
                <c:pt idx="1499" formatCode="General">
                  <c:v>0.82656806699999996</c:v>
                </c:pt>
                <c:pt idx="1500" formatCode="General">
                  <c:v>0.82703190999999998</c:v>
                </c:pt>
                <c:pt idx="1501" formatCode="General">
                  <c:v>0.82739895600000002</c:v>
                </c:pt>
                <c:pt idx="1502" formatCode="General">
                  <c:v>0.82767265999999995</c:v>
                </c:pt>
                <c:pt idx="1503" formatCode="General">
                  <c:v>0.82785582499999999</c:v>
                </c:pt>
                <c:pt idx="1504" formatCode="General">
                  <c:v>0.82795059699999995</c:v>
                </c:pt>
                <c:pt idx="1505" formatCode="General">
                  <c:v>0.82795804699999997</c:v>
                </c:pt>
                <c:pt idx="1506" formatCode="General">
                  <c:v>0.82787835600000004</c:v>
                </c:pt>
                <c:pt idx="1507" formatCode="General">
                  <c:v>0.82771062900000003</c:v>
                </c:pt>
                <c:pt idx="1508" formatCode="General">
                  <c:v>0.82745337500000005</c:v>
                </c:pt>
                <c:pt idx="1509" formatCode="General">
                  <c:v>0.827104807</c:v>
                </c:pt>
                <c:pt idx="1510" formatCode="General">
                  <c:v>0.82666331500000001</c:v>
                </c:pt>
                <c:pt idx="1511" formatCode="General">
                  <c:v>0.82612860200000005</c:v>
                </c:pt>
                <c:pt idx="1512" formatCode="General">
                  <c:v>0.82550305099999999</c:v>
                </c:pt>
                <c:pt idx="1513" formatCode="General">
                  <c:v>0.82479327899999999</c:v>
                </c:pt>
                <c:pt idx="1514" formatCode="General">
                  <c:v>0.82401269700000002</c:v>
                </c:pt>
                <c:pt idx="1515" formatCode="General">
                  <c:v>0.82318371499999998</c:v>
                </c:pt>
                <c:pt idx="1516" formatCode="General">
                  <c:v>0.82234030999999996</c:v>
                </c:pt>
                <c:pt idx="1517" formatCode="General">
                  <c:v>0.82152950800000002</c:v>
                </c:pt>
                <c:pt idx="1518" formatCode="General">
                  <c:v>0.82081031800000004</c:v>
                </c:pt>
                <c:pt idx="1519" formatCode="General">
                  <c:v>0.820249856</c:v>
                </c:pt>
                <c:pt idx="1520" formatCode="General">
                  <c:v>0.81991451999999998</c:v>
                </c:pt>
                <c:pt idx="1521" formatCode="General">
                  <c:v>0.819858372</c:v>
                </c:pt>
                <c:pt idx="1522" formatCode="General">
                  <c:v>0.82011061900000004</c:v>
                </c:pt>
                <c:pt idx="1523" formatCode="General">
                  <c:v>0.82066708799999999</c:v>
                </c:pt>
                <c:pt idx="1524" formatCode="General">
                  <c:v>0.82148903600000001</c:v>
                </c:pt>
                <c:pt idx="1525" formatCode="General">
                  <c:v>0.82251030199999997</c:v>
                </c:pt>
                <c:pt idx="1526" formatCode="General">
                  <c:v>0.82364958499999996</c:v>
                </c:pt>
                <c:pt idx="1527" formatCode="General">
                  <c:v>0.82482439299999999</c:v>
                </c:pt>
                <c:pt idx="1528" formatCode="General">
                  <c:v>0.82596111299999997</c:v>
                </c:pt>
                <c:pt idx="1529" formatCode="General">
                  <c:v>0.827001035</c:v>
                </c:pt>
                <c:pt idx="1530" formatCode="General">
                  <c:v>0.82790172100000003</c:v>
                </c:pt>
                <c:pt idx="1531" formatCode="General">
                  <c:v>0.82863509700000004</c:v>
                </c:pt>
                <c:pt idx="1532" formatCode="General">
                  <c:v>0.82918459200000005</c:v>
                </c:pt>
                <c:pt idx="1533" formatCode="General">
                  <c:v>0.82954198099999998</c:v>
                </c:pt>
                <c:pt idx="1534" formatCode="General">
                  <c:v>0.82970434400000004</c:v>
                </c:pt>
                <c:pt idx="1535" formatCode="General">
                  <c:v>0.82967191900000004</c:v>
                </c:pt>
                <c:pt idx="1536" formatCode="General">
                  <c:v>0.82944691199999998</c:v>
                </c:pt>
                <c:pt idx="1537" formatCode="General">
                  <c:v>0.82903248100000004</c:v>
                </c:pt>
                <c:pt idx="1538" formatCode="General">
                  <c:v>0.82843244100000002</c:v>
                </c:pt>
                <c:pt idx="1539" formatCode="General">
                  <c:v>0.82765162000000003</c:v>
                </c:pt>
                <c:pt idx="1540" formatCode="General">
                  <c:v>0.82669621699999996</c:v>
                </c:pt>
                <c:pt idx="1541" formatCode="General">
                  <c:v>0.82557481499999996</c:v>
                </c:pt>
                <c:pt idx="1542" formatCode="General">
                  <c:v>0.82429969299999994</c:v>
                </c:pt>
                <c:pt idx="1543" formatCode="General">
                  <c:v>0.82288831500000004</c:v>
                </c:pt>
                <c:pt idx="1544" formatCode="General">
                  <c:v>0.82136511800000001</c:v>
                </c:pt>
                <c:pt idx="1545" formatCode="General">
                  <c:v>0.819763303</c:v>
                </c:pt>
                <c:pt idx="1546" formatCode="General">
                  <c:v>0.81812602300000004</c:v>
                </c:pt>
                <c:pt idx="1547" formatCode="General">
                  <c:v>0.81650698200000005</c:v>
                </c:pt>
                <c:pt idx="1548" formatCode="General">
                  <c:v>0.81496924199999998</c:v>
                </c:pt>
                <c:pt idx="1549" formatCode="General">
                  <c:v>0.81358230099999995</c:v>
                </c:pt>
                <c:pt idx="1550" formatCode="General">
                  <c:v>0.81241619600000003</c:v>
                </c:pt>
                <c:pt idx="1551" formatCode="General">
                  <c:v>0.81153434499999999</c:v>
                </c:pt>
                <c:pt idx="1552" formatCode="General">
                  <c:v>0.81098496899999994</c:v>
                </c:pt>
                <c:pt idx="1553" formatCode="General">
                  <c:v>0.81079393600000005</c:v>
                </c:pt>
                <c:pt idx="1554" formatCode="General">
                  <c:v>0.81096041200000002</c:v>
                </c:pt>
                <c:pt idx="1555" formatCode="General">
                  <c:v>0.81145709799999999</c:v>
                </c:pt>
                <c:pt idx="1556" formatCode="General">
                  <c:v>0.81223458100000001</c:v>
                </c:pt>
                <c:pt idx="1557" formatCode="General">
                  <c:v>0.81322932199999998</c:v>
                </c:pt>
                <c:pt idx="1558" formatCode="General">
                  <c:v>0.81437194300000004</c:v>
                </c:pt>
                <c:pt idx="1559" formatCode="General">
                  <c:v>0.81559556700000002</c:v>
                </c:pt>
                <c:pt idx="1560" formatCode="General">
                  <c:v>0.81684118500000003</c:v>
                </c:pt>
                <c:pt idx="1561" formatCode="General">
                  <c:v>0.81806105399999995</c:v>
                </c:pt>
                <c:pt idx="1562" formatCode="General">
                  <c:v>0.81921940999999998</c:v>
                </c:pt>
                <c:pt idx="1563" formatCode="General">
                  <c:v>0.82029175799999998</c:v>
                </c:pt>
                <c:pt idx="1564" formatCode="General">
                  <c:v>0.82126319400000003</c:v>
                </c:pt>
                <c:pt idx="1565" formatCode="General">
                  <c:v>0.82212650799999998</c:v>
                </c:pt>
                <c:pt idx="1566" formatCode="General">
                  <c:v>0.82287991000000005</c:v>
                </c:pt>
                <c:pt idx="1567" formatCode="General">
                  <c:v>0.82352560799999996</c:v>
                </c:pt>
                <c:pt idx="1568" formatCode="General">
                  <c:v>0.82406812900000004</c:v>
                </c:pt>
                <c:pt idx="1569" formatCode="General">
                  <c:v>0.82451307799999995</c:v>
                </c:pt>
                <c:pt idx="1570" formatCode="General">
                  <c:v>0.82486671199999995</c:v>
                </c:pt>
                <c:pt idx="1571" formatCode="General">
                  <c:v>0.82513493299999996</c:v>
                </c:pt>
                <c:pt idx="1572" formatCode="General">
                  <c:v>0.82532304499999998</c:v>
                </c:pt>
                <c:pt idx="1573" formatCode="General">
                  <c:v>0.82543546000000001</c:v>
                </c:pt>
                <c:pt idx="1574" formatCode="General">
                  <c:v>0.82547551399999997</c:v>
                </c:pt>
                <c:pt idx="1575" formatCode="General">
                  <c:v>0.82544553300000001</c:v>
                </c:pt>
                <c:pt idx="1576" formatCode="General">
                  <c:v>0.82534670799999998</c:v>
                </c:pt>
                <c:pt idx="1577" formatCode="General">
                  <c:v>0.82517933799999998</c:v>
                </c:pt>
                <c:pt idx="1578" formatCode="General">
                  <c:v>0.82494318499999997</c:v>
                </c:pt>
                <c:pt idx="1579" formatCode="General">
                  <c:v>0.82463794899999998</c:v>
                </c:pt>
                <c:pt idx="1580" formatCode="General">
                  <c:v>0.82426405000000003</c:v>
                </c:pt>
                <c:pt idx="1581" formatCode="General">
                  <c:v>0.823823631</c:v>
                </c:pt>
                <c:pt idx="1582" formatCode="General">
                  <c:v>0.82332253499999997</c:v>
                </c:pt>
                <c:pt idx="1583" formatCode="General">
                  <c:v>0.82277172799999998</c:v>
                </c:pt>
                <c:pt idx="1584" formatCode="General">
                  <c:v>0.82219004600000001</c:v>
                </c:pt>
                <c:pt idx="1585" formatCode="General">
                  <c:v>0.82160621899999997</c:v>
                </c:pt>
                <c:pt idx="1586" formatCode="General">
                  <c:v>0.82106024</c:v>
                </c:pt>
                <c:pt idx="1587" formatCode="General">
                  <c:v>0.82060259599999996</c:v>
                </c:pt>
                <c:pt idx="1588" formatCode="General">
                  <c:v>0.82029050599999997</c:v>
                </c:pt>
                <c:pt idx="1589" formatCode="General">
                  <c:v>0.82017970100000004</c:v>
                </c:pt>
                <c:pt idx="1590" formatCode="General">
                  <c:v>0.82031357299999996</c:v>
                </c:pt>
                <c:pt idx="1591" formatCode="General">
                  <c:v>0.82071196999999996</c:v>
                </c:pt>
                <c:pt idx="1592" formatCode="General">
                  <c:v>0.82136428399999994</c:v>
                </c:pt>
                <c:pt idx="1593" formatCode="General">
                  <c:v>0.82223045800000005</c:v>
                </c:pt>
                <c:pt idx="1594" formatCode="General">
                  <c:v>0.82324874400000003</c:v>
                </c:pt>
                <c:pt idx="1595" formatCode="General">
                  <c:v>0.824348152</c:v>
                </c:pt>
                <c:pt idx="1596" formatCode="General">
                  <c:v>0.82546043400000002</c:v>
                </c:pt>
                <c:pt idx="1597" formatCode="General">
                  <c:v>0.82652783399999996</c:v>
                </c:pt>
                <c:pt idx="1598" formatCode="General">
                  <c:v>0.82750683999999997</c:v>
                </c:pt>
                <c:pt idx="1599" formatCode="General">
                  <c:v>0.82836782900000006</c:v>
                </c:pt>
                <c:pt idx="1600" formatCode="General">
                  <c:v>0.82909292000000001</c:v>
                </c:pt>
                <c:pt idx="1601" formatCode="General">
                  <c:v>0.82967251500000005</c:v>
                </c:pt>
                <c:pt idx="1602" formatCode="General">
                  <c:v>0.83010268200000004</c:v>
                </c:pt>
                <c:pt idx="1603" formatCode="General">
                  <c:v>0.83038294300000004</c:v>
                </c:pt>
                <c:pt idx="1604" formatCode="General">
                  <c:v>0.83051431200000003</c:v>
                </c:pt>
                <c:pt idx="1605" formatCode="General">
                  <c:v>0.83049833799999995</c:v>
                </c:pt>
                <c:pt idx="1606" formatCode="General">
                  <c:v>0.83033680899999995</c:v>
                </c:pt>
                <c:pt idx="1607" formatCode="General">
                  <c:v>0.830031097</c:v>
                </c:pt>
                <c:pt idx="1608" formatCode="General">
                  <c:v>0.82958263200000004</c:v>
                </c:pt>
                <c:pt idx="1609" formatCode="General">
                  <c:v>0.82899314199999996</c:v>
                </c:pt>
                <c:pt idx="1610" formatCode="General">
                  <c:v>0.82826548799999999</c:v>
                </c:pt>
                <c:pt idx="1611" formatCode="General">
                  <c:v>0.82740455899999998</c:v>
                </c:pt>
                <c:pt idx="1612" formatCode="General">
                  <c:v>0.82641863800000004</c:v>
                </c:pt>
                <c:pt idx="1613" formatCode="General">
                  <c:v>0.82532119800000003</c:v>
                </c:pt>
                <c:pt idx="1614" formatCode="General">
                  <c:v>0.82413256199999996</c:v>
                </c:pt>
                <c:pt idx="1615" formatCode="General">
                  <c:v>0.82288205599999997</c:v>
                </c:pt>
                <c:pt idx="1616" formatCode="General">
                  <c:v>0.82160925900000004</c:v>
                </c:pt>
                <c:pt idx="1617" formatCode="General">
                  <c:v>0.82036489199999996</c:v>
                </c:pt>
                <c:pt idx="1618" formatCode="General">
                  <c:v>0.81920927799999999</c:v>
                </c:pt>
                <c:pt idx="1619" formatCode="General">
                  <c:v>0.81820881400000001</c:v>
                </c:pt>
                <c:pt idx="1620" formatCode="General">
                  <c:v>0.81742918499999995</c:v>
                </c:pt>
                <c:pt idx="1621" formatCode="General">
                  <c:v>0.81692683700000002</c:v>
                </c:pt>
                <c:pt idx="1622" formatCode="General">
                  <c:v>0.81674009599999997</c:v>
                </c:pt>
                <c:pt idx="1623" formatCode="General">
                  <c:v>0.81688171600000004</c:v>
                </c:pt>
                <c:pt idx="1624" formatCode="General">
                  <c:v>0.81733673799999995</c:v>
                </c:pt>
                <c:pt idx="1625" formatCode="General">
                  <c:v>0.81806498800000005</c:v>
                </c:pt>
                <c:pt idx="1626" formatCode="General">
                  <c:v>0.81900835000000005</c:v>
                </c:pt>
                <c:pt idx="1627" formatCode="General">
                  <c:v>0.82010048599999996</c:v>
                </c:pt>
                <c:pt idx="1628" formatCode="General">
                  <c:v>0.821275651</c:v>
                </c:pt>
                <c:pt idx="1629" formatCode="General">
                  <c:v>0.82247579100000001</c:v>
                </c:pt>
                <c:pt idx="1630" formatCode="General">
                  <c:v>0.82365435399999998</c:v>
                </c:pt>
                <c:pt idx="1631" formatCode="General">
                  <c:v>0.82477718600000005</c:v>
                </c:pt>
                <c:pt idx="1632" formatCode="General">
                  <c:v>0.82582181700000001</c:v>
                </c:pt>
                <c:pt idx="1633" formatCode="General">
                  <c:v>0.82677560999999999</c:v>
                </c:pt>
                <c:pt idx="1634" formatCode="General">
                  <c:v>0.82763344000000005</c:v>
                </c:pt>
                <c:pt idx="1635" formatCode="General">
                  <c:v>0.82839548600000001</c:v>
                </c:pt>
                <c:pt idx="1636" formatCode="General">
                  <c:v>0.82906562100000003</c:v>
                </c:pt>
                <c:pt idx="1637" formatCode="General">
                  <c:v>0.829649568</c:v>
                </c:pt>
                <c:pt idx="1638" formatCode="General">
                  <c:v>0.83015424000000004</c:v>
                </c:pt>
                <c:pt idx="1639" formatCode="General">
                  <c:v>0.83058655299999995</c:v>
                </c:pt>
                <c:pt idx="1640" formatCode="General">
                  <c:v>0.83095324000000004</c:v>
                </c:pt>
                <c:pt idx="1641" formatCode="General">
                  <c:v>0.83126026399999997</c:v>
                </c:pt>
                <c:pt idx="1642" formatCode="General">
                  <c:v>0.83151280900000002</c:v>
                </c:pt>
                <c:pt idx="1643" formatCode="General">
                  <c:v>0.83171486900000002</c:v>
                </c:pt>
                <c:pt idx="1644" formatCode="General">
                  <c:v>0.831869423</c:v>
                </c:pt>
                <c:pt idx="1645" formatCode="General">
                  <c:v>0.83197855899999995</c:v>
                </c:pt>
                <c:pt idx="1646" formatCode="General">
                  <c:v>0.83204334999999996</c:v>
                </c:pt>
                <c:pt idx="1647" formatCode="General">
                  <c:v>0.83206433099999999</c:v>
                </c:pt>
                <c:pt idx="1648" formatCode="General">
                  <c:v>0.83204180000000005</c:v>
                </c:pt>
                <c:pt idx="1649" formatCode="General">
                  <c:v>0.83197653299999996</c:v>
                </c:pt>
                <c:pt idx="1650" formatCode="General">
                  <c:v>0.83187061500000004</c:v>
                </c:pt>
                <c:pt idx="1651" formatCode="General">
                  <c:v>0.83172881600000004</c:v>
                </c:pt>
                <c:pt idx="1652" formatCode="General">
                  <c:v>0.831560254</c:v>
                </c:pt>
                <c:pt idx="1653" formatCode="General">
                  <c:v>0.83138012900000002</c:v>
                </c:pt>
                <c:pt idx="1654" formatCode="General">
                  <c:v>0.83121162699999995</c:v>
                </c:pt>
                <c:pt idx="1655" formatCode="General">
                  <c:v>0.83108675499999995</c:v>
                </c:pt>
                <c:pt idx="1656" formatCode="General">
                  <c:v>0.83104526999999995</c:v>
                </c:pt>
                <c:pt idx="1657" formatCode="General">
                  <c:v>0.83113074300000001</c:v>
                </c:pt>
                <c:pt idx="1658" formatCode="General">
                  <c:v>0.83138322799999997</c:v>
                </c:pt>
                <c:pt idx="1659" formatCode="General">
                  <c:v>0.83183020399999996</c:v>
                </c:pt>
                <c:pt idx="1660" formatCode="General">
                  <c:v>0.83247810600000005</c:v>
                </c:pt>
                <c:pt idx="1661" formatCode="General">
                  <c:v>0.83330887600000003</c:v>
                </c:pt>
                <c:pt idx="1662" formatCode="General">
                  <c:v>0.83428317299999999</c:v>
                </c:pt>
                <c:pt idx="1663" formatCode="General">
                  <c:v>0.83534854700000005</c:v>
                </c:pt>
                <c:pt idx="1664" formatCode="General">
                  <c:v>0.83644992100000004</c:v>
                </c:pt>
                <c:pt idx="1665" formatCode="General">
                  <c:v>0.83753788500000004</c:v>
                </c:pt>
                <c:pt idx="1666" formatCode="General">
                  <c:v>0.83857321699999998</c:v>
                </c:pt>
                <c:pt idx="1667" formatCode="General">
                  <c:v>0.83952832200000005</c:v>
                </c:pt>
                <c:pt idx="1668" formatCode="General">
                  <c:v>0.84038555599999998</c:v>
                </c:pt>
                <c:pt idx="1669" formatCode="General">
                  <c:v>0.84113490599999996</c:v>
                </c:pt>
                <c:pt idx="1670" formatCode="General">
                  <c:v>0.84177172199999994</c:v>
                </c:pt>
                <c:pt idx="1671" formatCode="General">
                  <c:v>0.84229451399999999</c:v>
                </c:pt>
                <c:pt idx="1672" formatCode="General">
                  <c:v>0.84270340200000005</c:v>
                </c:pt>
                <c:pt idx="1673" formatCode="General">
                  <c:v>0.84299898100000004</c:v>
                </c:pt>
                <c:pt idx="1674" formatCode="General">
                  <c:v>0.84318190800000004</c:v>
                </c:pt>
                <c:pt idx="1675" formatCode="General">
                  <c:v>0.84325247999999997</c:v>
                </c:pt>
                <c:pt idx="1676" formatCode="General">
                  <c:v>0.84321045900000002</c:v>
                </c:pt>
                <c:pt idx="1677" formatCode="General">
                  <c:v>0.84305524799999998</c:v>
                </c:pt>
                <c:pt idx="1678" formatCode="General">
                  <c:v>0.84278613300000005</c:v>
                </c:pt>
                <c:pt idx="1679" formatCode="General">
                  <c:v>0.842402875</c:v>
                </c:pt>
                <c:pt idx="1680" formatCode="General">
                  <c:v>0.84190613000000003</c:v>
                </c:pt>
                <c:pt idx="1681" formatCode="General">
                  <c:v>0.84129881900000003</c:v>
                </c:pt>
                <c:pt idx="1682" formatCode="General">
                  <c:v>0.84058708000000004</c:v>
                </c:pt>
                <c:pt idx="1683" formatCode="General">
                  <c:v>0.83978211899999999</c:v>
                </c:pt>
                <c:pt idx="1684" formatCode="General">
                  <c:v>0.83890181799999997</c:v>
                </c:pt>
                <c:pt idx="1685" formatCode="General">
                  <c:v>0.83797275999999998</c:v>
                </c:pt>
                <c:pt idx="1686" formatCode="General">
                  <c:v>0.83703142399999997</c:v>
                </c:pt>
                <c:pt idx="1687" formatCode="General">
                  <c:v>0.83612424100000005</c:v>
                </c:pt>
                <c:pt idx="1688" formatCode="General">
                  <c:v>0.83530569099999996</c:v>
                </c:pt>
                <c:pt idx="1689" formatCode="General">
                  <c:v>0.83463335000000005</c:v>
                </c:pt>
                <c:pt idx="1690" formatCode="General">
                  <c:v>0.83416056599999999</c:v>
                </c:pt>
                <c:pt idx="1691" formatCode="General">
                  <c:v>0.83392757200000001</c:v>
                </c:pt>
                <c:pt idx="1692" formatCode="General">
                  <c:v>0.83395350000000001</c:v>
                </c:pt>
                <c:pt idx="1693" formatCode="General">
                  <c:v>0.83423250900000001</c:v>
                </c:pt>
                <c:pt idx="1694" formatCode="General">
                  <c:v>0.83473449899999996</c:v>
                </c:pt>
                <c:pt idx="1695" formatCode="General">
                  <c:v>0.835411668</c:v>
                </c:pt>
                <c:pt idx="1696" formatCode="General">
                  <c:v>0.83620738999999999</c:v>
                </c:pt>
                <c:pt idx="1697" formatCode="General">
                  <c:v>0.83706527900000005</c:v>
                </c:pt>
                <c:pt idx="1698" formatCode="General">
                  <c:v>0.83793556700000005</c:v>
                </c:pt>
                <c:pt idx="1699" formatCode="General">
                  <c:v>0.83877939000000001</c:v>
                </c:pt>
                <c:pt idx="1700" formatCode="General">
                  <c:v>0.83956921100000004</c:v>
                </c:pt>
                <c:pt idx="1701" formatCode="General">
                  <c:v>0.84028798299999996</c:v>
                </c:pt>
                <c:pt idx="1702" formatCode="General">
                  <c:v>0.84092736199999996</c:v>
                </c:pt>
                <c:pt idx="1703" formatCode="General">
                  <c:v>0.84148526199999996</c:v>
                </c:pt>
                <c:pt idx="1704" formatCode="General">
                  <c:v>0.84196412600000003</c:v>
                </c:pt>
                <c:pt idx="1705" formatCode="General">
                  <c:v>0.84236896000000006</c:v>
                </c:pt>
                <c:pt idx="1706" formatCode="General">
                  <c:v>0.84270656099999997</c:v>
                </c:pt>
                <c:pt idx="1707" formatCode="General">
                  <c:v>0.84298419999999996</c:v>
                </c:pt>
                <c:pt idx="1708" formatCode="General">
                  <c:v>0.84320902799999997</c:v>
                </c:pt>
                <c:pt idx="1709" formatCode="General">
                  <c:v>0.84338813999999995</c:v>
                </c:pt>
                <c:pt idx="1710" formatCode="General">
                  <c:v>0.84352767500000003</c:v>
                </c:pt>
                <c:pt idx="1711" formatCode="General">
                  <c:v>0.84363317500000001</c:v>
                </c:pt>
                <c:pt idx="1712" formatCode="General">
                  <c:v>0.84370922999999998</c:v>
                </c:pt>
                <c:pt idx="1713" formatCode="General">
                  <c:v>0.84375971599999999</c:v>
                </c:pt>
                <c:pt idx="1714" formatCode="General">
                  <c:v>0.84378755100000002</c:v>
                </c:pt>
                <c:pt idx="1715" formatCode="General">
                  <c:v>0.84379500200000002</c:v>
                </c:pt>
                <c:pt idx="1716" formatCode="General">
                  <c:v>0.84378379599999997</c:v>
                </c:pt>
                <c:pt idx="1717" formatCode="General">
                  <c:v>0.84375560299999997</c:v>
                </c:pt>
                <c:pt idx="1718" formatCode="General">
                  <c:v>0.84371244899999998</c:v>
                </c:pt>
                <c:pt idx="1719" formatCode="General">
                  <c:v>0.84365731499999996</c:v>
                </c:pt>
                <c:pt idx="1720" formatCode="General">
                  <c:v>0.84359544500000005</c:v>
                </c:pt>
                <c:pt idx="1721" formatCode="General">
                  <c:v>0.84353536399999995</c:v>
                </c:pt>
                <c:pt idx="1722" formatCode="General">
                  <c:v>0.84349036200000005</c:v>
                </c:pt>
                <c:pt idx="1723" formatCode="General">
                  <c:v>0.84347963299999995</c:v>
                </c:pt>
                <c:pt idx="1724" formatCode="General">
                  <c:v>0.84352827100000005</c:v>
                </c:pt>
                <c:pt idx="1725" formatCode="General">
                  <c:v>0.84366577899999995</c:v>
                </c:pt>
                <c:pt idx="1726" formatCode="General">
                  <c:v>0.84392219800000001</c:v>
                </c:pt>
                <c:pt idx="1727" formatCode="General">
                  <c:v>0.84432160899999997</c:v>
                </c:pt>
                <c:pt idx="1728" formatCode="General">
                  <c:v>0.844875932</c:v>
                </c:pt>
                <c:pt idx="1729" formatCode="General">
                  <c:v>0.84558004099999995</c:v>
                </c:pt>
                <c:pt idx="1730" formatCode="General">
                  <c:v>0.846411884</c:v>
                </c:pt>
                <c:pt idx="1731" formatCode="General">
                  <c:v>0.84733724600000004</c:v>
                </c:pt>
                <c:pt idx="1732" formatCode="General">
                  <c:v>0.84831684799999996</c:v>
                </c:pt>
                <c:pt idx="1733" formatCode="General">
                  <c:v>0.84931325899999999</c:v>
                </c:pt>
                <c:pt idx="1734" formatCode="General">
                  <c:v>0.85029548399999999</c:v>
                </c:pt>
                <c:pt idx="1735" formatCode="General">
                  <c:v>0.85124045599999998</c:v>
                </c:pt>
                <c:pt idx="1736" formatCode="General">
                  <c:v>0.852132738</c:v>
                </c:pt>
                <c:pt idx="1737" formatCode="General">
                  <c:v>0.85296297099999996</c:v>
                </c:pt>
                <c:pt idx="1738" formatCode="General">
                  <c:v>0.85372590999999998</c:v>
                </c:pt>
                <c:pt idx="1739" formatCode="General">
                  <c:v>0.85441887400000005</c:v>
                </c:pt>
                <c:pt idx="1740" formatCode="General">
                  <c:v>0.85504066899999998</c:v>
                </c:pt>
                <c:pt idx="1741" formatCode="General">
                  <c:v>0.85559052199999996</c:v>
                </c:pt>
                <c:pt idx="1742" formatCode="General">
                  <c:v>0.85606789599999999</c:v>
                </c:pt>
                <c:pt idx="1743" formatCode="General">
                  <c:v>0.85647165800000002</c:v>
                </c:pt>
                <c:pt idx="1744" formatCode="General">
                  <c:v>0.856800377</c:v>
                </c:pt>
                <c:pt idx="1745" formatCode="General">
                  <c:v>0.85705220699999995</c:v>
                </c:pt>
                <c:pt idx="1746" formatCode="General">
                  <c:v>0.85722482200000005</c:v>
                </c:pt>
                <c:pt idx="1747" formatCode="General">
                  <c:v>0.85731559999999996</c:v>
                </c:pt>
                <c:pt idx="1748" formatCode="General">
                  <c:v>0.85732227599999999</c:v>
                </c:pt>
                <c:pt idx="1749" formatCode="General">
                  <c:v>0.85724288199999998</c:v>
                </c:pt>
                <c:pt idx="1750" formatCode="General">
                  <c:v>0.85707682399999996</c:v>
                </c:pt>
                <c:pt idx="1751" formatCode="General">
                  <c:v>0.85682564999999999</c:v>
                </c:pt>
                <c:pt idx="1752" formatCode="General">
                  <c:v>0.85649418799999999</c:v>
                </c:pt>
                <c:pt idx="1753" formatCode="General">
                  <c:v>0.85609233399999995</c:v>
                </c:pt>
                <c:pt idx="1754" formatCode="General">
                  <c:v>0.85563629900000004</c:v>
                </c:pt>
                <c:pt idx="1755" formatCode="General">
                  <c:v>0.85515034199999995</c:v>
                </c:pt>
                <c:pt idx="1756" formatCode="General">
                  <c:v>0.85466712700000003</c:v>
                </c:pt>
                <c:pt idx="1757" formatCode="General">
                  <c:v>0.85422688700000005</c:v>
                </c:pt>
                <c:pt idx="1758" formatCode="General">
                  <c:v>0.853874087</c:v>
                </c:pt>
                <c:pt idx="1759" formatCode="General">
                  <c:v>0.85365140399999995</c:v>
                </c:pt>
                <c:pt idx="1760" formatCode="General">
                  <c:v>0.85359239600000003</c:v>
                </c:pt>
                <c:pt idx="1761" formatCode="General">
                  <c:v>0.853714168</c:v>
                </c:pt>
                <c:pt idx="1762" formatCode="General">
                  <c:v>0.85401332399999996</c:v>
                </c:pt>
                <c:pt idx="1763" formatCode="General">
                  <c:v>0.85446655800000004</c:v>
                </c:pt>
                <c:pt idx="1764" formatCode="General">
                  <c:v>0.855035663</c:v>
                </c:pt>
                <c:pt idx="1765" formatCode="General">
                  <c:v>0.85567557800000005</c:v>
                </c:pt>
                <c:pt idx="1766" formatCode="General">
                  <c:v>0.85634166</c:v>
                </c:pt>
                <c:pt idx="1767" formatCode="General">
                  <c:v>0.856995642</c:v>
                </c:pt>
                <c:pt idx="1768" formatCode="General">
                  <c:v>0.857608378</c:v>
                </c:pt>
                <c:pt idx="1769" formatCode="General">
                  <c:v>0.85816001900000005</c:v>
                </c:pt>
                <c:pt idx="1770" formatCode="General">
                  <c:v>0.85863924000000003</c:v>
                </c:pt>
                <c:pt idx="1771" formatCode="General">
                  <c:v>0.859041214</c:v>
                </c:pt>
                <c:pt idx="1772" formatCode="General">
                  <c:v>0.85936605899999996</c:v>
                </c:pt>
                <c:pt idx="1773" formatCode="General">
                  <c:v>0.85961687600000003</c:v>
                </c:pt>
                <c:pt idx="1774" formatCode="General">
                  <c:v>0.85979884900000003</c:v>
                </c:pt>
                <c:pt idx="1775" formatCode="General">
                  <c:v>0.85991811799999995</c:v>
                </c:pt>
                <c:pt idx="1776" formatCode="General">
                  <c:v>0.85998117900000004</c:v>
                </c:pt>
                <c:pt idx="1777" formatCode="General">
                  <c:v>0.85999447100000004</c:v>
                </c:pt>
                <c:pt idx="1778" formatCode="General">
                  <c:v>0.85996431100000004</c:v>
                </c:pt>
                <c:pt idx="1779" formatCode="General">
                  <c:v>0.85989636199999997</c:v>
                </c:pt>
                <c:pt idx="1780" formatCode="General">
                  <c:v>0.85979586799999996</c:v>
                </c:pt>
                <c:pt idx="1781" formatCode="General">
                  <c:v>0.859667599</c:v>
                </c:pt>
                <c:pt idx="1782" formatCode="General">
                  <c:v>0.85951566700000004</c:v>
                </c:pt>
                <c:pt idx="1783" formatCode="General">
                  <c:v>0.85934370800000004</c:v>
                </c:pt>
                <c:pt idx="1784" formatCode="General">
                  <c:v>0.85915499900000003</c:v>
                </c:pt>
                <c:pt idx="1785" formatCode="General">
                  <c:v>0.85895258200000002</c:v>
                </c:pt>
                <c:pt idx="1786" formatCode="General">
                  <c:v>0.85873961399999998</c:v>
                </c:pt>
                <c:pt idx="1787" formatCode="General">
                  <c:v>0.85851961399999999</c:v>
                </c:pt>
                <c:pt idx="1788" formatCode="General">
                  <c:v>0.85829716899999997</c:v>
                </c:pt>
                <c:pt idx="1789" formatCode="General">
                  <c:v>0.85807871800000002</c:v>
                </c:pt>
                <c:pt idx="1790" formatCode="General">
                  <c:v>0.85787349899999998</c:v>
                </c:pt>
                <c:pt idx="1791" formatCode="General">
                  <c:v>0.85769420900000004</c:v>
                </c:pt>
                <c:pt idx="1792" formatCode="General">
                  <c:v>0.85755747599999999</c:v>
                </c:pt>
                <c:pt idx="1793" formatCode="General">
                  <c:v>0.85748338700000004</c:v>
                </c:pt>
                <c:pt idx="1794" formatCode="General">
                  <c:v>0.857493281</c:v>
                </c:pt>
                <c:pt idx="1795" formatCode="General">
                  <c:v>0.85760581499999999</c:v>
                </c:pt>
                <c:pt idx="1796" formatCode="General">
                  <c:v>0.85783273000000004</c:v>
                </c:pt>
                <c:pt idx="1797" formatCode="General">
                  <c:v>0.85817491999999995</c:v>
                </c:pt>
                <c:pt idx="1798" formatCode="General">
                  <c:v>0.85862135900000003</c:v>
                </c:pt>
                <c:pt idx="1799" formatCode="General">
                  <c:v>0.85915148299999999</c:v>
                </c:pt>
                <c:pt idx="1800" formatCode="General">
                  <c:v>0.85973984000000003</c:v>
                </c:pt>
                <c:pt idx="1801" formatCode="General">
                  <c:v>0.86036104000000002</c:v>
                </c:pt>
                <c:pt idx="1802" formatCode="General">
                  <c:v>0.86099308699999999</c:v>
                </c:pt>
                <c:pt idx="1803" formatCode="General">
                  <c:v>0.86161929400000004</c:v>
                </c:pt>
                <c:pt idx="1804" formatCode="General">
                  <c:v>0.86222791700000001</c:v>
                </c:pt>
                <c:pt idx="1805" formatCode="General">
                  <c:v>0.86281150600000001</c:v>
                </c:pt>
                <c:pt idx="1806" formatCode="General">
                  <c:v>0.86336559099999999</c:v>
                </c:pt>
                <c:pt idx="1807" formatCode="General">
                  <c:v>0.86388760799999997</c:v>
                </c:pt>
                <c:pt idx="1808" formatCode="General">
                  <c:v>0.864376068</c:v>
                </c:pt>
                <c:pt idx="1809" formatCode="General">
                  <c:v>0.86482965899999997</c:v>
                </c:pt>
                <c:pt idx="1810" formatCode="General">
                  <c:v>0.86524748799999995</c:v>
                </c:pt>
                <c:pt idx="1811" formatCode="General">
                  <c:v>0.86562812300000003</c:v>
                </c:pt>
                <c:pt idx="1812" formatCode="General">
                  <c:v>0.86596995600000004</c:v>
                </c:pt>
                <c:pt idx="1813" formatCode="General">
                  <c:v>0.866271079</c:v>
                </c:pt>
                <c:pt idx="1814" formatCode="General">
                  <c:v>0.86652910699999997</c:v>
                </c:pt>
                <c:pt idx="1815" formatCode="General">
                  <c:v>0.86674147800000001</c:v>
                </c:pt>
                <c:pt idx="1816" formatCode="General">
                  <c:v>0.86690533199999997</c:v>
                </c:pt>
                <c:pt idx="1817" formatCode="General">
                  <c:v>0.86701792499999997</c:v>
                </c:pt>
                <c:pt idx="1818" formatCode="General">
                  <c:v>0.86707681400000003</c:v>
                </c:pt>
                <c:pt idx="1819" formatCode="General">
                  <c:v>0.86708033100000004</c:v>
                </c:pt>
                <c:pt idx="1820" formatCode="General">
                  <c:v>0.86702829599999998</c:v>
                </c:pt>
                <c:pt idx="1821" formatCode="General">
                  <c:v>0.86692285499999999</c:v>
                </c:pt>
                <c:pt idx="1822" formatCode="General">
                  <c:v>0.86676973099999999</c:v>
                </c:pt>
                <c:pt idx="1823" formatCode="General">
                  <c:v>0.866579294</c:v>
                </c:pt>
                <c:pt idx="1824" formatCode="General">
                  <c:v>0.86636793599999995</c:v>
                </c:pt>
                <c:pt idx="1825" formatCode="General">
                  <c:v>0.86615860499999997</c:v>
                </c:pt>
                <c:pt idx="1826" formatCode="General">
                  <c:v>0.86598014800000001</c:v>
                </c:pt>
                <c:pt idx="1827" formatCode="General">
                  <c:v>0.86586469399999999</c:v>
                </c:pt>
                <c:pt idx="1828" formatCode="General">
                  <c:v>0.86584311700000005</c:v>
                </c:pt>
                <c:pt idx="1829" formatCode="General">
                  <c:v>0.86593908100000005</c:v>
                </c:pt>
                <c:pt idx="1830" formatCode="General">
                  <c:v>0.86616343299999998</c:v>
                </c:pt>
                <c:pt idx="1831" formatCode="General">
                  <c:v>0.86651110600000003</c:v>
                </c:pt>
                <c:pt idx="1832" formatCode="General">
                  <c:v>0.86696219399999996</c:v>
                </c:pt>
                <c:pt idx="1833" formatCode="General">
                  <c:v>0.86748629799999999</c:v>
                </c:pt>
                <c:pt idx="1834" formatCode="General">
                  <c:v>0.86804914499999997</c:v>
                </c:pt>
                <c:pt idx="1835" formatCode="General">
                  <c:v>0.86861795200000003</c:v>
                </c:pt>
                <c:pt idx="1836" formatCode="General">
                  <c:v>0.86916554000000001</c:v>
                </c:pt>
                <c:pt idx="1837" formatCode="General">
                  <c:v>0.869671941</c:v>
                </c:pt>
                <c:pt idx="1838" formatCode="General">
                  <c:v>0.87012410200000001</c:v>
                </c:pt>
                <c:pt idx="1839" formatCode="General">
                  <c:v>0.87051510799999998</c:v>
                </c:pt>
                <c:pt idx="1840" formatCode="General">
                  <c:v>0.87084227800000003</c:v>
                </c:pt>
                <c:pt idx="1841" formatCode="General">
                  <c:v>0.87110626700000005</c:v>
                </c:pt>
                <c:pt idx="1842" formatCode="General">
                  <c:v>0.87130963800000005</c:v>
                </c:pt>
                <c:pt idx="1843" formatCode="General">
                  <c:v>0.87145608699999999</c:v>
                </c:pt>
                <c:pt idx="1844" formatCode="General">
                  <c:v>0.87154984499999999</c:v>
                </c:pt>
                <c:pt idx="1845" formatCode="General">
                  <c:v>0.87159550200000002</c:v>
                </c:pt>
                <c:pt idx="1846" formatCode="General">
                  <c:v>0.87159746900000001</c:v>
                </c:pt>
                <c:pt idx="1847" formatCode="General">
                  <c:v>0.87156003699999995</c:v>
                </c:pt>
                <c:pt idx="1848" formatCode="General">
                  <c:v>0.87148720000000002</c:v>
                </c:pt>
                <c:pt idx="1849" formatCode="General">
                  <c:v>0.87138271300000003</c:v>
                </c:pt>
                <c:pt idx="1850" formatCode="General">
                  <c:v>0.871250093</c:v>
                </c:pt>
                <c:pt idx="1851" formatCode="General">
                  <c:v>0.87109261800000004</c:v>
                </c:pt>
                <c:pt idx="1852" formatCode="General">
                  <c:v>0.87091326700000005</c:v>
                </c:pt>
                <c:pt idx="1853" formatCode="General">
                  <c:v>0.87071514100000003</c:v>
                </c:pt>
                <c:pt idx="1854" formatCode="General">
                  <c:v>0.87050116099999997</c:v>
                </c:pt>
                <c:pt idx="1855" formatCode="General">
                  <c:v>0.87027484200000005</c:v>
                </c:pt>
                <c:pt idx="1856" formatCode="General">
                  <c:v>0.870040119</c:v>
                </c:pt>
                <c:pt idx="1857" formatCode="General">
                  <c:v>0.86980229600000003</c:v>
                </c:pt>
                <c:pt idx="1858" formatCode="General">
                  <c:v>0.86956811000000001</c:v>
                </c:pt>
                <c:pt idx="1859" formatCode="General">
                  <c:v>0.86934673799999995</c:v>
                </c:pt>
                <c:pt idx="1860" formatCode="General">
                  <c:v>0.86914980399999997</c:v>
                </c:pt>
                <c:pt idx="1861" formatCode="General">
                  <c:v>0.86899131500000004</c:v>
                </c:pt>
                <c:pt idx="1862" formatCode="General">
                  <c:v>0.86888623200000004</c:v>
                </c:pt>
                <c:pt idx="1863" formatCode="General">
                  <c:v>0.86884832400000001</c:v>
                </c:pt>
                <c:pt idx="1864" formatCode="General">
                  <c:v>0.86888706699999996</c:v>
                </c:pt>
                <c:pt idx="1865" formatCode="General">
                  <c:v>0.86900514399999995</c:v>
                </c:pt>
                <c:pt idx="1866" formatCode="General">
                  <c:v>0.86919730900000003</c:v>
                </c:pt>
                <c:pt idx="1867" formatCode="General">
                  <c:v>0.86945170199999999</c:v>
                </c:pt>
                <c:pt idx="1868" formatCode="General">
                  <c:v>0.86975240700000001</c:v>
                </c:pt>
                <c:pt idx="1869" formatCode="General">
                  <c:v>0.87008327200000002</c:v>
                </c:pt>
                <c:pt idx="1870" formatCode="General">
                  <c:v>0.870429695</c:v>
                </c:pt>
                <c:pt idx="1871" formatCode="General">
                  <c:v>0.87078046799999997</c:v>
                </c:pt>
                <c:pt idx="1872" formatCode="General">
                  <c:v>0.87112736700000004</c:v>
                </c:pt>
                <c:pt idx="1873" formatCode="General">
                  <c:v>0.87146502699999995</c:v>
                </c:pt>
                <c:pt idx="1874" formatCode="General">
                  <c:v>0.87178993199999999</c:v>
                </c:pt>
                <c:pt idx="1875" formatCode="General">
                  <c:v>0.87209975699999998</c:v>
                </c:pt>
                <c:pt idx="1876" formatCode="General">
                  <c:v>0.872392952</c:v>
                </c:pt>
                <c:pt idx="1877" formatCode="General">
                  <c:v>0.87266820700000003</c:v>
                </c:pt>
                <c:pt idx="1878" formatCode="General">
                  <c:v>0.87292414900000004</c:v>
                </c:pt>
                <c:pt idx="1879" formatCode="General">
                  <c:v>0.873159409</c:v>
                </c:pt>
                <c:pt idx="1880" formatCode="General">
                  <c:v>0.87337243600000003</c:v>
                </c:pt>
                <c:pt idx="1881" formatCode="General">
                  <c:v>0.873561382</c:v>
                </c:pt>
                <c:pt idx="1882" formatCode="General">
                  <c:v>0.873724163</c:v>
                </c:pt>
                <c:pt idx="1883" formatCode="General">
                  <c:v>0.87385863100000005</c:v>
                </c:pt>
                <c:pt idx="1884" formatCode="General">
                  <c:v>0.87396234299999997</c:v>
                </c:pt>
                <c:pt idx="1885" formatCode="General">
                  <c:v>0.87403297400000002</c:v>
                </c:pt>
                <c:pt idx="1886" formatCode="General">
                  <c:v>0.874068081</c:v>
                </c:pt>
                <c:pt idx="1887" formatCode="General">
                  <c:v>0.87406569700000003</c:v>
                </c:pt>
                <c:pt idx="1888" formatCode="General">
                  <c:v>0.87402439099999996</c:v>
                </c:pt>
                <c:pt idx="1889" formatCode="General">
                  <c:v>0.87394404400000003</c:v>
                </c:pt>
                <c:pt idx="1890" formatCode="General">
                  <c:v>0.87382608699999997</c:v>
                </c:pt>
                <c:pt idx="1891" formatCode="General">
                  <c:v>0.87367492899999999</c:v>
                </c:pt>
                <c:pt idx="1892" formatCode="General">
                  <c:v>0.87349849899999998</c:v>
                </c:pt>
                <c:pt idx="1893" formatCode="General">
                  <c:v>0.87330913499999996</c:v>
                </c:pt>
                <c:pt idx="1894" formatCode="General">
                  <c:v>0.87312412299999997</c:v>
                </c:pt>
                <c:pt idx="1895" formatCode="General">
                  <c:v>0.87296474000000002</c:v>
                </c:pt>
                <c:pt idx="1896" formatCode="General">
                  <c:v>0.87285423299999998</c:v>
                </c:pt>
                <c:pt idx="1897" formatCode="General">
                  <c:v>0.87281370199999997</c:v>
                </c:pt>
                <c:pt idx="1898" formatCode="General">
                  <c:v>0.87285786899999995</c:v>
                </c:pt>
                <c:pt idx="1899" formatCode="General">
                  <c:v>0.872991085</c:v>
                </c:pt>
                <c:pt idx="1900" formatCode="General">
                  <c:v>0.87320613899999999</c:v>
                </c:pt>
                <c:pt idx="1901" formatCode="General">
                  <c:v>0.87348562500000004</c:v>
                </c:pt>
                <c:pt idx="1902" formatCode="General">
                  <c:v>0.87380611900000005</c:v>
                </c:pt>
                <c:pt idx="1903" formatCode="General">
                  <c:v>0.87414318300000005</c:v>
                </c:pt>
                <c:pt idx="1904" formatCode="General">
                  <c:v>0.87447470400000005</c:v>
                </c:pt>
                <c:pt idx="1905" formatCode="General">
                  <c:v>0.87478339699999996</c:v>
                </c:pt>
                <c:pt idx="1906" formatCode="General">
                  <c:v>0.87505721999999997</c:v>
                </c:pt>
                <c:pt idx="1907" formatCode="General">
                  <c:v>0.87528890400000003</c:v>
                </c:pt>
                <c:pt idx="1908" formatCode="General">
                  <c:v>0.87547498899999998</c:v>
                </c:pt>
                <c:pt idx="1909" formatCode="General">
                  <c:v>0.87561482199999996</c:v>
                </c:pt>
                <c:pt idx="1910" formatCode="General">
                  <c:v>0.87570935500000002</c:v>
                </c:pt>
                <c:pt idx="1911" formatCode="General">
                  <c:v>0.87576073399999999</c:v>
                </c:pt>
                <c:pt idx="1912" formatCode="General">
                  <c:v>0.87577176099999998</c:v>
                </c:pt>
                <c:pt idx="1913" formatCode="General">
                  <c:v>0.87574529599999995</c:v>
                </c:pt>
                <c:pt idx="1914" formatCode="General">
                  <c:v>0.87568449999999998</c:v>
                </c:pt>
                <c:pt idx="1915" formatCode="General">
                  <c:v>0.87559229100000002</c:v>
                </c:pt>
                <c:pt idx="1916" formatCode="General">
                  <c:v>0.87547159200000002</c:v>
                </c:pt>
                <c:pt idx="1917" formatCode="General">
                  <c:v>0.87532514299999997</c:v>
                </c:pt>
                <c:pt idx="1918" formatCode="General">
                  <c:v>0.87515562800000002</c:v>
                </c:pt>
                <c:pt idx="1919" formatCode="General">
                  <c:v>0.87496548900000004</c:v>
                </c:pt>
                <c:pt idx="1920" formatCode="General">
                  <c:v>0.87475740899999999</c:v>
                </c:pt>
                <c:pt idx="1921" formatCode="General">
                  <c:v>0.87453383200000001</c:v>
                </c:pt>
                <c:pt idx="1922" formatCode="General">
                  <c:v>0.87429743999999998</c:v>
                </c:pt>
                <c:pt idx="1923" formatCode="General">
                  <c:v>0.87405127299999996</c:v>
                </c:pt>
                <c:pt idx="1924" formatCode="General">
                  <c:v>0.87379872800000002</c:v>
                </c:pt>
                <c:pt idx="1925" formatCode="General">
                  <c:v>0.87354427599999995</c:v>
                </c:pt>
                <c:pt idx="1926" formatCode="General">
                  <c:v>0.87329328100000003</c:v>
                </c:pt>
                <c:pt idx="1927" formatCode="General">
                  <c:v>0.87305277599999997</c:v>
                </c:pt>
                <c:pt idx="1928" formatCode="General">
                  <c:v>0.87283134500000004</c:v>
                </c:pt>
                <c:pt idx="1929" formatCode="General">
                  <c:v>0.87263923899999996</c:v>
                </c:pt>
                <c:pt idx="1930" formatCode="General">
                  <c:v>0.87248712799999995</c:v>
                </c:pt>
                <c:pt idx="1931" formatCode="General">
                  <c:v>0.87238502500000004</c:v>
                </c:pt>
                <c:pt idx="1932" formatCode="General">
                  <c:v>0.87234014299999996</c:v>
                </c:pt>
                <c:pt idx="1933" formatCode="General">
                  <c:v>0.87235504399999997</c:v>
                </c:pt>
                <c:pt idx="1934" formatCode="General">
                  <c:v>0.87242740399999996</c:v>
                </c:pt>
                <c:pt idx="1935" formatCode="General">
                  <c:v>0.87255030899999997</c:v>
                </c:pt>
                <c:pt idx="1936" formatCode="General">
                  <c:v>0.87271422099999996</c:v>
                </c:pt>
                <c:pt idx="1937" formatCode="General">
                  <c:v>0.87290906899999998</c:v>
                </c:pt>
                <c:pt idx="1938" formatCode="General">
                  <c:v>0.87312585099999995</c:v>
                </c:pt>
                <c:pt idx="1939" formatCode="General">
                  <c:v>0.87335711699999996</c:v>
                </c:pt>
                <c:pt idx="1940" formatCode="General">
                  <c:v>0.87359756200000005</c:v>
                </c:pt>
                <c:pt idx="1941" formatCode="General">
                  <c:v>0.87384307400000005</c:v>
                </c:pt>
                <c:pt idx="1942" formatCode="General">
                  <c:v>0.87409084999999997</c:v>
                </c:pt>
                <c:pt idx="1943" formatCode="General">
                  <c:v>0.87433856700000001</c:v>
                </c:pt>
                <c:pt idx="1944" formatCode="General">
                  <c:v>0.87458431700000006</c:v>
                </c:pt>
                <c:pt idx="1945" formatCode="General">
                  <c:v>0.87482613300000001</c:v>
                </c:pt>
                <c:pt idx="1946" formatCode="General">
                  <c:v>0.87506204799999998</c:v>
                </c:pt>
                <c:pt idx="1947" formatCode="General">
                  <c:v>0.875289977</c:v>
                </c:pt>
                <c:pt idx="1948" formatCode="General">
                  <c:v>0.875507653</c:v>
                </c:pt>
                <c:pt idx="1949" formatCode="General">
                  <c:v>0.87571275199999998</c:v>
                </c:pt>
                <c:pt idx="1950" formatCode="General">
                  <c:v>0.87590271200000003</c:v>
                </c:pt>
                <c:pt idx="1951" formatCode="General">
                  <c:v>0.87607491000000004</c:v>
                </c:pt>
                <c:pt idx="1952" formatCode="General">
                  <c:v>0.87622666400000004</c:v>
                </c:pt>
                <c:pt idx="1953" formatCode="General">
                  <c:v>0.87635523100000001</c:v>
                </c:pt>
                <c:pt idx="1954" formatCode="General">
                  <c:v>0.87645793000000005</c:v>
                </c:pt>
                <c:pt idx="1955" formatCode="General">
                  <c:v>0.876532376</c:v>
                </c:pt>
                <c:pt idx="1956" formatCode="General">
                  <c:v>0.87657636400000005</c:v>
                </c:pt>
                <c:pt idx="1957" formatCode="General">
                  <c:v>0.87658852300000001</c:v>
                </c:pt>
                <c:pt idx="1958" formatCode="General">
                  <c:v>0.87656831700000004</c:v>
                </c:pt>
                <c:pt idx="1959" formatCode="General">
                  <c:v>0.87651705700000004</c:v>
                </c:pt>
                <c:pt idx="1960" formatCode="General">
                  <c:v>0.87643802199999998</c:v>
                </c:pt>
                <c:pt idx="1961" formatCode="General">
                  <c:v>0.87633764700000005</c:v>
                </c:pt>
                <c:pt idx="1962" formatCode="General">
                  <c:v>0.87622559099999997</c:v>
                </c:pt>
                <c:pt idx="1963" formatCode="General">
                  <c:v>0.87611502399999996</c:v>
                </c:pt>
                <c:pt idx="1964" formatCode="General">
                  <c:v>0.87602156399999997</c:v>
                </c:pt>
                <c:pt idx="1965" formatCode="General">
                  <c:v>0.875960827</c:v>
                </c:pt>
                <c:pt idx="1966" formatCode="General">
                  <c:v>0.87594586600000002</c:v>
                </c:pt>
                <c:pt idx="1967" formatCode="General">
                  <c:v>0.87598347700000001</c:v>
                </c:pt>
                <c:pt idx="1968" formatCode="General">
                  <c:v>0.87607246599999999</c:v>
                </c:pt>
                <c:pt idx="1969" formatCode="General">
                  <c:v>0.87620371600000002</c:v>
                </c:pt>
                <c:pt idx="1970" formatCode="General">
                  <c:v>0.87636232400000003</c:v>
                </c:pt>
                <c:pt idx="1971" formatCode="General">
                  <c:v>0.87653100500000003</c:v>
                </c:pt>
                <c:pt idx="1972" formatCode="General">
                  <c:v>0.87669324900000001</c:v>
                </c:pt>
                <c:pt idx="1973" formatCode="General">
                  <c:v>0.87683534600000002</c:v>
                </c:pt>
                <c:pt idx="1974" formatCode="General">
                  <c:v>0.87694740299999996</c:v>
                </c:pt>
                <c:pt idx="1975" formatCode="General">
                  <c:v>0.87702292199999998</c:v>
                </c:pt>
                <c:pt idx="1976" formatCode="General">
                  <c:v>0.87705868499999995</c:v>
                </c:pt>
                <c:pt idx="1977" formatCode="General">
                  <c:v>0.87705343999999996</c:v>
                </c:pt>
                <c:pt idx="1978" formatCode="General">
                  <c:v>0.877007604</c:v>
                </c:pt>
                <c:pt idx="1979" formatCode="General">
                  <c:v>0.87692242899999995</c:v>
                </c:pt>
                <c:pt idx="1980" formatCode="General">
                  <c:v>0.87679982199999995</c:v>
                </c:pt>
                <c:pt idx="1981" formatCode="General">
                  <c:v>0.87664192900000004</c:v>
                </c:pt>
                <c:pt idx="1982" formatCode="General">
                  <c:v>0.876450956</c:v>
                </c:pt>
                <c:pt idx="1983" formatCode="General">
                  <c:v>0.87622916699999998</c:v>
                </c:pt>
                <c:pt idx="1984" formatCode="General">
                  <c:v>0.87597876799999996</c:v>
                </c:pt>
                <c:pt idx="1985" formatCode="General">
                  <c:v>0.87570202399999997</c:v>
                </c:pt>
                <c:pt idx="1986" formatCode="General">
                  <c:v>0.87540113900000005</c:v>
                </c:pt>
                <c:pt idx="1987" formatCode="General">
                  <c:v>0.875078201</c:v>
                </c:pt>
                <c:pt idx="1988" formatCode="General">
                  <c:v>0.87473559400000001</c:v>
                </c:pt>
                <c:pt idx="1989" formatCode="General">
                  <c:v>0.87437558199999998</c:v>
                </c:pt>
                <c:pt idx="1990" formatCode="General">
                  <c:v>0.87400078800000003</c:v>
                </c:pt>
                <c:pt idx="1991" formatCode="General">
                  <c:v>0.87361413200000004</c:v>
                </c:pt>
                <c:pt idx="1992" formatCode="General">
                  <c:v>0.87321889399999997</c:v>
                </c:pt>
                <c:pt idx="1993" formatCode="General">
                  <c:v>0.872819126</c:v>
                </c:pt>
                <c:pt idx="1994" formatCode="General">
                  <c:v>0.87241977500000001</c:v>
                </c:pt>
                <c:pt idx="1995" formatCode="General">
                  <c:v>0.87202698000000001</c:v>
                </c:pt>
                <c:pt idx="1996" formatCode="General">
                  <c:v>0.87164777500000001</c:v>
                </c:pt>
                <c:pt idx="1997" formatCode="General">
                  <c:v>0.87129050500000005</c:v>
                </c:pt>
                <c:pt idx="1998" formatCode="General">
                  <c:v>0.87096357300000005</c:v>
                </c:pt>
                <c:pt idx="1999" formatCode="General">
                  <c:v>0.87067484900000003</c:v>
                </c:pt>
                <c:pt idx="2000" formatCode="General">
                  <c:v>0.87043029100000002</c:v>
                </c:pt>
                <c:pt idx="2001" formatCode="General">
                  <c:v>0.87023276100000002</c:v>
                </c:pt>
                <c:pt idx="2002" formatCode="General">
                  <c:v>0.87008184200000005</c:v>
                </c:pt>
                <c:pt idx="2003" formatCode="General">
                  <c:v>0.86997437499999997</c:v>
                </c:pt>
                <c:pt idx="2004" formatCode="General">
                  <c:v>0.86990559099999998</c:v>
                </c:pt>
                <c:pt idx="2005" formatCode="General">
                  <c:v>0.86987024499999999</c:v>
                </c:pt>
                <c:pt idx="2006" formatCode="General">
                  <c:v>0.86986380799999996</c:v>
                </c:pt>
                <c:pt idx="2007" formatCode="General">
                  <c:v>0.86988252399999999</c:v>
                </c:pt>
                <c:pt idx="2008" formatCode="General">
                  <c:v>0.86992359200000002</c:v>
                </c:pt>
                <c:pt idx="2009" formatCode="General">
                  <c:v>0.86998480600000005</c:v>
                </c:pt>
                <c:pt idx="2010" formatCode="General">
                  <c:v>0.87006461599999996</c:v>
                </c:pt>
                <c:pt idx="2011" formatCode="General">
                  <c:v>0.87016123499999998</c:v>
                </c:pt>
                <c:pt idx="2012" formatCode="General">
                  <c:v>0.87027305399999999</c:v>
                </c:pt>
                <c:pt idx="2013" formatCode="General">
                  <c:v>0.87039816400000003</c:v>
                </c:pt>
                <c:pt idx="2014" formatCode="General">
                  <c:v>0.870534539</c:v>
                </c:pt>
                <c:pt idx="2015" formatCode="General">
                  <c:v>0.87067979600000001</c:v>
                </c:pt>
                <c:pt idx="2016" formatCode="General">
                  <c:v>0.87083142999999996</c:v>
                </c:pt>
                <c:pt idx="2017" formatCode="General">
                  <c:v>0.87098664000000003</c:v>
                </c:pt>
                <c:pt idx="2018" formatCode="General">
                  <c:v>0.87114268500000003</c:v>
                </c:pt>
                <c:pt idx="2019" formatCode="General">
                  <c:v>0.87129646500000002</c:v>
                </c:pt>
                <c:pt idx="2020" formatCode="General">
                  <c:v>0.87144511899999999</c:v>
                </c:pt>
                <c:pt idx="2021" formatCode="General">
                  <c:v>0.87158554799999999</c:v>
                </c:pt>
                <c:pt idx="2022" formatCode="General">
                  <c:v>0.87171489000000002</c:v>
                </c:pt>
                <c:pt idx="2023" formatCode="General">
                  <c:v>0.87183034400000003</c:v>
                </c:pt>
                <c:pt idx="2024" formatCode="General">
                  <c:v>0.87192940699999999</c:v>
                </c:pt>
                <c:pt idx="2025" formatCode="General">
                  <c:v>0.87200993299999996</c:v>
                </c:pt>
                <c:pt idx="2026" formatCode="General">
                  <c:v>0.872070491</c:v>
                </c:pt>
                <c:pt idx="2027" formatCode="General">
                  <c:v>0.87211078399999997</c:v>
                </c:pt>
                <c:pt idx="2028" formatCode="General">
                  <c:v>0.872131824</c:v>
                </c:pt>
                <c:pt idx="2029" formatCode="General">
                  <c:v>0.87213647400000005</c:v>
                </c:pt>
                <c:pt idx="2030" formatCode="General">
                  <c:v>0.87213009600000002</c:v>
                </c:pt>
                <c:pt idx="2031" formatCode="General">
                  <c:v>0.87212032100000003</c:v>
                </c:pt>
                <c:pt idx="2032" formatCode="General">
                  <c:v>0.87211698299999996</c:v>
                </c:pt>
                <c:pt idx="2033" formatCode="General">
                  <c:v>0.872130513</c:v>
                </c:pt>
                <c:pt idx="2034" formatCode="General">
                  <c:v>0.87217026900000005</c:v>
                </c:pt>
                <c:pt idx="2035" formatCode="General">
                  <c:v>0.87224215299999996</c:v>
                </c:pt>
                <c:pt idx="2036" formatCode="General">
                  <c:v>0.87234663999999995</c:v>
                </c:pt>
                <c:pt idx="2037" formatCode="General">
                  <c:v>0.87247866399999996</c:v>
                </c:pt>
                <c:pt idx="2038" formatCode="General">
                  <c:v>0.87262850999999997</c:v>
                </c:pt>
                <c:pt idx="2039" formatCode="General">
                  <c:v>0.87278419699999998</c:v>
                </c:pt>
                <c:pt idx="2040" formatCode="General">
                  <c:v>0.87293350700000005</c:v>
                </c:pt>
                <c:pt idx="2041" formatCode="General">
                  <c:v>0.87306594800000004</c:v>
                </c:pt>
                <c:pt idx="2042" formatCode="General">
                  <c:v>0.87317359400000005</c:v>
                </c:pt>
                <c:pt idx="2043" formatCode="General">
                  <c:v>0.873250902</c:v>
                </c:pt>
                <c:pt idx="2044" formatCode="General">
                  <c:v>0.87329459200000004</c:v>
                </c:pt>
                <c:pt idx="2045" formatCode="General">
                  <c:v>0.87330305600000002</c:v>
                </c:pt>
                <c:pt idx="2046" formatCode="General">
                  <c:v>0.87327581600000004</c:v>
                </c:pt>
                <c:pt idx="2047" formatCode="General">
                  <c:v>0.87321323200000001</c:v>
                </c:pt>
                <c:pt idx="2048" formatCode="General">
                  <c:v>0.873115957</c:v>
                </c:pt>
                <c:pt idx="2049" formatCode="General">
                  <c:v>0.87298500499999998</c:v>
                </c:pt>
                <c:pt idx="2050" formatCode="General">
                  <c:v>0.87282150999999997</c:v>
                </c:pt>
                <c:pt idx="2051" formatCode="General">
                  <c:v>0.87262654299999998</c:v>
                </c:pt>
                <c:pt idx="2052" formatCode="General">
                  <c:v>0.87240129700000002</c:v>
                </c:pt>
                <c:pt idx="2053" formatCode="General">
                  <c:v>0.87214696400000002</c:v>
                </c:pt>
                <c:pt idx="2054" formatCode="General">
                  <c:v>0.87186473600000003</c:v>
                </c:pt>
                <c:pt idx="2055" formatCode="General">
                  <c:v>0.87155598400000001</c:v>
                </c:pt>
                <c:pt idx="2056" formatCode="General">
                  <c:v>0.87122207900000004</c:v>
                </c:pt>
                <c:pt idx="2057" formatCode="General">
                  <c:v>0.87086456999999995</c:v>
                </c:pt>
                <c:pt idx="2058" formatCode="General">
                  <c:v>0.87048536499999996</c:v>
                </c:pt>
                <c:pt idx="2059" formatCode="General">
                  <c:v>0.87008655099999999</c:v>
                </c:pt>
                <c:pt idx="2060" formatCode="General">
                  <c:v>0.86967092800000001</c:v>
                </c:pt>
                <c:pt idx="2061" formatCode="General">
                  <c:v>0.86924165499999995</c:v>
                </c:pt>
                <c:pt idx="2062" formatCode="General">
                  <c:v>0.86880284500000005</c:v>
                </c:pt>
                <c:pt idx="2063" formatCode="General">
                  <c:v>0.86835944700000001</c:v>
                </c:pt>
                <c:pt idx="2064" formatCode="General">
                  <c:v>0.867917359</c:v>
                </c:pt>
                <c:pt idx="2065" formatCode="General">
                  <c:v>0.86748301999999999</c:v>
                </c:pt>
                <c:pt idx="2066" formatCode="General">
                  <c:v>0.86706322400000002</c:v>
                </c:pt>
                <c:pt idx="2067" formatCode="General">
                  <c:v>0.86666423100000001</c:v>
                </c:pt>
                <c:pt idx="2068" formatCode="General">
                  <c:v>0.86629092699999999</c:v>
                </c:pt>
                <c:pt idx="2069" formatCode="General">
                  <c:v>0.86594635200000003</c:v>
                </c:pt>
                <c:pt idx="2070" formatCode="General">
                  <c:v>0.86563152099999996</c:v>
                </c:pt>
                <c:pt idx="2071" formatCode="General">
                  <c:v>0.865345955</c:v>
                </c:pt>
                <c:pt idx="2072" formatCode="General">
                  <c:v>0.86508840300000001</c:v>
                </c:pt>
                <c:pt idx="2073" formatCode="General">
                  <c:v>0.86485743500000001</c:v>
                </c:pt>
                <c:pt idx="2074" formatCode="General">
                  <c:v>0.86465191799999996</c:v>
                </c:pt>
                <c:pt idx="2075" formatCode="General">
                  <c:v>0.86447131600000005</c:v>
                </c:pt>
                <c:pt idx="2076" formatCode="General">
                  <c:v>0.86431539099999999</c:v>
                </c:pt>
                <c:pt idx="2077" formatCode="General">
                  <c:v>0.86418396200000003</c:v>
                </c:pt>
                <c:pt idx="2078" formatCode="General">
                  <c:v>0.86407691200000003</c:v>
                </c:pt>
                <c:pt idx="2079" formatCode="General">
                  <c:v>0.86399388300000002</c:v>
                </c:pt>
                <c:pt idx="2080" formatCode="General">
                  <c:v>0.86393410000000004</c:v>
                </c:pt>
                <c:pt idx="2081" formatCode="General">
                  <c:v>0.86389631</c:v>
                </c:pt>
                <c:pt idx="2082" formatCode="General">
                  <c:v>0.86387896500000005</c:v>
                </c:pt>
                <c:pt idx="2083" formatCode="General">
                  <c:v>0.86387997900000002</c:v>
                </c:pt>
                <c:pt idx="2084" formatCode="General">
                  <c:v>0.86389690600000002</c:v>
                </c:pt>
                <c:pt idx="2085" formatCode="General">
                  <c:v>0.86392700700000002</c:v>
                </c:pt>
                <c:pt idx="2086" formatCode="General">
                  <c:v>0.86396747799999996</c:v>
                </c:pt>
                <c:pt idx="2087" formatCode="General">
                  <c:v>0.86401504299999998</c:v>
                </c:pt>
                <c:pt idx="2088" formatCode="General">
                  <c:v>0.86406665999999999</c:v>
                </c:pt>
                <c:pt idx="2089" formatCode="General">
                  <c:v>0.86411911200000002</c:v>
                </c:pt>
                <c:pt idx="2090" formatCode="General">
                  <c:v>0.86416930000000003</c:v>
                </c:pt>
                <c:pt idx="2091" formatCode="General">
                  <c:v>0.86421430099999996</c:v>
                </c:pt>
                <c:pt idx="2092" formatCode="General">
                  <c:v>0.86425131600000005</c:v>
                </c:pt>
                <c:pt idx="2093" formatCode="General">
                  <c:v>0.86427807800000001</c:v>
                </c:pt>
                <c:pt idx="2094" formatCode="General">
                  <c:v>0.86429274099999998</c:v>
                </c:pt>
                <c:pt idx="2095" formatCode="General">
                  <c:v>0.86429434999999999</c:v>
                </c:pt>
                <c:pt idx="2096" formatCode="General">
                  <c:v>0.86428284600000005</c:v>
                </c:pt>
                <c:pt idx="2097" formatCode="General">
                  <c:v>0.86425954100000002</c:v>
                </c:pt>
                <c:pt idx="2098" formatCode="General">
                  <c:v>0.86422753299999999</c:v>
                </c:pt>
                <c:pt idx="2099" formatCode="General">
                  <c:v>0.86419141300000002</c:v>
                </c:pt>
                <c:pt idx="2100" formatCode="General">
                  <c:v>0.86415749799999997</c:v>
                </c:pt>
                <c:pt idx="2101" formatCode="General">
                  <c:v>0.86413264300000003</c:v>
                </c:pt>
                <c:pt idx="2102" formatCode="General">
                  <c:v>0.86412328500000002</c:v>
                </c:pt>
                <c:pt idx="2103" formatCode="General">
                  <c:v>0.864133716</c:v>
                </c:pt>
                <c:pt idx="2104" formatCode="General">
                  <c:v>0.86416488899999999</c:v>
                </c:pt>
                <c:pt idx="2105" formatCode="General">
                  <c:v>0.86421376500000002</c:v>
                </c:pt>
                <c:pt idx="2106" formatCode="General">
                  <c:v>0.86427426299999999</c:v>
                </c:pt>
                <c:pt idx="2107" formatCode="General">
                  <c:v>0.86433845799999998</c:v>
                </c:pt>
                <c:pt idx="2108" formatCode="General">
                  <c:v>0.86439812199999999</c:v>
                </c:pt>
                <c:pt idx="2109" formatCode="General">
                  <c:v>0.86444598399999995</c:v>
                </c:pt>
                <c:pt idx="2110" formatCode="General">
                  <c:v>0.86447644199999996</c:v>
                </c:pt>
                <c:pt idx="2111" formatCode="General">
                  <c:v>0.86448556200000004</c:v>
                </c:pt>
                <c:pt idx="2112" formatCode="General">
                  <c:v>0.86447101800000004</c:v>
                </c:pt>
                <c:pt idx="2113" formatCode="General">
                  <c:v>0.86443150000000002</c:v>
                </c:pt>
                <c:pt idx="2114" formatCode="General">
                  <c:v>0.86436659100000002</c:v>
                </c:pt>
                <c:pt idx="2115" formatCode="General">
                  <c:v>0.86427628999999995</c:v>
                </c:pt>
                <c:pt idx="2116" formatCode="General">
                  <c:v>0.86416107399999997</c:v>
                </c:pt>
                <c:pt idx="2117" formatCode="General">
                  <c:v>0.86402142000000004</c:v>
                </c:pt>
                <c:pt idx="2118" formatCode="General">
                  <c:v>0.86385786499999995</c:v>
                </c:pt>
                <c:pt idx="2119" formatCode="General">
                  <c:v>0.86367100500000005</c:v>
                </c:pt>
                <c:pt idx="2120" formatCode="General">
                  <c:v>0.86346143500000005</c:v>
                </c:pt>
                <c:pt idx="2121" formatCode="General">
                  <c:v>0.86322981099999996</c:v>
                </c:pt>
                <c:pt idx="2122" formatCode="General">
                  <c:v>0.86297667</c:v>
                </c:pt>
                <c:pt idx="2123" formatCode="General">
                  <c:v>0.86270266799999995</c:v>
                </c:pt>
                <c:pt idx="2124" formatCode="General">
                  <c:v>0.86240857800000004</c:v>
                </c:pt>
                <c:pt idx="2125" formatCode="General">
                  <c:v>0.86209535599999998</c:v>
                </c:pt>
                <c:pt idx="2126" formatCode="General">
                  <c:v>0.86176401400000002</c:v>
                </c:pt>
                <c:pt idx="2127" formatCode="General">
                  <c:v>0.86141598200000002</c:v>
                </c:pt>
                <c:pt idx="2128" formatCode="General">
                  <c:v>0.86105310899999998</c:v>
                </c:pt>
                <c:pt idx="2129" formatCode="General">
                  <c:v>0.86067766000000001</c:v>
                </c:pt>
                <c:pt idx="2130" formatCode="General">
                  <c:v>0.86029261400000001</c:v>
                </c:pt>
                <c:pt idx="2131" formatCode="General">
                  <c:v>0.85990148799999999</c:v>
                </c:pt>
                <c:pt idx="2132" formatCode="General">
                  <c:v>0.85950869299999999</c:v>
                </c:pt>
                <c:pt idx="2133" formatCode="General">
                  <c:v>0.85911881899999998</c:v>
                </c:pt>
                <c:pt idx="2134" formatCode="General">
                  <c:v>0.85873669399999997</c:v>
                </c:pt>
                <c:pt idx="2135" formatCode="General">
                  <c:v>0.85836684699999999</c:v>
                </c:pt>
                <c:pt idx="2136" formatCode="General">
                  <c:v>0.85801279500000005</c:v>
                </c:pt>
                <c:pt idx="2137" formatCode="General">
                  <c:v>0.85767704199999995</c:v>
                </c:pt>
                <c:pt idx="2138" formatCode="General">
                  <c:v>0.85736125699999999</c:v>
                </c:pt>
                <c:pt idx="2139" formatCode="General">
                  <c:v>0.85706627400000002</c:v>
                </c:pt>
                <c:pt idx="2140" formatCode="General">
                  <c:v>0.85679274800000005</c:v>
                </c:pt>
                <c:pt idx="2141" formatCode="General">
                  <c:v>0.85654169300000005</c:v>
                </c:pt>
                <c:pt idx="2142" formatCode="General">
                  <c:v>0.85631412299999998</c:v>
                </c:pt>
                <c:pt idx="2143" formatCode="General">
                  <c:v>0.85611146699999996</c:v>
                </c:pt>
                <c:pt idx="2144" formatCode="General">
                  <c:v>0.85593533499999996</c:v>
                </c:pt>
                <c:pt idx="2145" formatCode="General">
                  <c:v>0.85578709799999997</c:v>
                </c:pt>
                <c:pt idx="2146" formatCode="General">
                  <c:v>0.85566788900000001</c:v>
                </c:pt>
                <c:pt idx="2147" formatCode="General">
                  <c:v>0.85557854200000005</c:v>
                </c:pt>
                <c:pt idx="2148" formatCode="General">
                  <c:v>0.85551911599999997</c:v>
                </c:pt>
                <c:pt idx="2149" formatCode="General">
                  <c:v>0.85548913500000001</c:v>
                </c:pt>
                <c:pt idx="2150" formatCode="General">
                  <c:v>0.85548752500000003</c:v>
                </c:pt>
                <c:pt idx="2151" formatCode="General">
                  <c:v>0.85551244000000004</c:v>
                </c:pt>
                <c:pt idx="2152" formatCode="General">
                  <c:v>0.85556167400000005</c:v>
                </c:pt>
                <c:pt idx="2153" formatCode="General">
                  <c:v>0.85563230499999998</c:v>
                </c:pt>
                <c:pt idx="2154" formatCode="General">
                  <c:v>0.85572099700000004</c:v>
                </c:pt>
                <c:pt idx="2155" formatCode="General">
                  <c:v>0.85582417200000005</c:v>
                </c:pt>
                <c:pt idx="2156" formatCode="General">
                  <c:v>0.85593801700000005</c:v>
                </c:pt>
                <c:pt idx="2157" formatCode="General">
                  <c:v>0.85605859799999995</c:v>
                </c:pt>
                <c:pt idx="2158" formatCode="General">
                  <c:v>0.85618197900000004</c:v>
                </c:pt>
                <c:pt idx="2159" formatCode="General">
                  <c:v>0.85630434799999999</c:v>
                </c:pt>
                <c:pt idx="2160" formatCode="General">
                  <c:v>0.85642218599999997</c:v>
                </c:pt>
                <c:pt idx="2161" formatCode="General">
                  <c:v>0.85653215599999999</c:v>
                </c:pt>
                <c:pt idx="2162" formatCode="General">
                  <c:v>0.85663151699999995</c:v>
                </c:pt>
                <c:pt idx="2163" formatCode="General">
                  <c:v>0.85671824200000002</c:v>
                </c:pt>
                <c:pt idx="2164" formatCode="General">
                  <c:v>0.85679107899999996</c:v>
                </c:pt>
                <c:pt idx="2165" formatCode="General">
                  <c:v>0.85684984900000005</c:v>
                </c:pt>
                <c:pt idx="2166" formatCode="General">
                  <c:v>0.85689568500000002</c:v>
                </c:pt>
                <c:pt idx="2167" formatCode="General">
                  <c:v>0.856930792</c:v>
                </c:pt>
                <c:pt idx="2168" formatCode="General">
                  <c:v>0.85695880700000004</c:v>
                </c:pt>
                <c:pt idx="2169" formatCode="General">
                  <c:v>0.85698366199999998</c:v>
                </c:pt>
                <c:pt idx="2170" formatCode="General">
                  <c:v>0.85700911300000004</c:v>
                </c:pt>
                <c:pt idx="2171" formatCode="General">
                  <c:v>0.85703772300000003</c:v>
                </c:pt>
                <c:pt idx="2172" formatCode="General">
                  <c:v>0.85706973099999995</c:v>
                </c:pt>
                <c:pt idx="2173" formatCode="General">
                  <c:v>0.85710304999999998</c:v>
                </c:pt>
                <c:pt idx="2174" formatCode="General">
                  <c:v>0.85713368700000003</c:v>
                </c:pt>
                <c:pt idx="2175" formatCode="General">
                  <c:v>0.85715639600000004</c:v>
                </c:pt>
                <c:pt idx="2176" formatCode="General">
                  <c:v>0.85716587300000002</c:v>
                </c:pt>
                <c:pt idx="2177" formatCode="General">
                  <c:v>0.85715764800000005</c:v>
                </c:pt>
                <c:pt idx="2178" formatCode="General">
                  <c:v>0.85712814299999995</c:v>
                </c:pt>
                <c:pt idx="2179" formatCode="General">
                  <c:v>0.85707509500000001</c:v>
                </c:pt>
                <c:pt idx="2180" formatCode="General">
                  <c:v>0.85699719200000002</c:v>
                </c:pt>
                <c:pt idx="2181" formatCode="General">
                  <c:v>0.85689389699999996</c:v>
                </c:pt>
                <c:pt idx="2182" formatCode="General">
                  <c:v>0.85676521100000003</c:v>
                </c:pt>
                <c:pt idx="2183" formatCode="General">
                  <c:v>0.85661155</c:v>
                </c:pt>
                <c:pt idx="2184" formatCode="General">
                  <c:v>0.85643351099999998</c:v>
                </c:pt>
                <c:pt idx="2185" formatCode="General">
                  <c:v>0.85623186799999995</c:v>
                </c:pt>
                <c:pt idx="2186" formatCode="General">
                  <c:v>0.85600721800000001</c:v>
                </c:pt>
                <c:pt idx="2187" formatCode="General">
                  <c:v>0.85576051500000005</c:v>
                </c:pt>
                <c:pt idx="2188" formatCode="General">
                  <c:v>0.85549241300000001</c:v>
                </c:pt>
                <c:pt idx="2189" formatCode="General">
                  <c:v>0.85520368800000002</c:v>
                </c:pt>
                <c:pt idx="2190" formatCode="General">
                  <c:v>0.85489517500000001</c:v>
                </c:pt>
                <c:pt idx="2191" formatCode="General">
                  <c:v>0.85456764699999999</c:v>
                </c:pt>
                <c:pt idx="2192" formatCode="General">
                  <c:v>0.85422200000000004</c:v>
                </c:pt>
                <c:pt idx="2193" formatCode="General">
                  <c:v>0.85385918599999999</c:v>
                </c:pt>
                <c:pt idx="2194" formatCode="General">
                  <c:v>0.85348045800000005</c:v>
                </c:pt>
                <c:pt idx="2195" formatCode="General">
                  <c:v>0.853087068</c:v>
                </c:pt>
                <c:pt idx="2196" formatCode="General">
                  <c:v>0.85268074299999996</c:v>
                </c:pt>
                <c:pt idx="2197" formatCode="General">
                  <c:v>0.85226356999999997</c:v>
                </c:pt>
                <c:pt idx="2198" formatCode="General">
                  <c:v>0.85183793299999999</c:v>
                </c:pt>
                <c:pt idx="2199" formatCode="General">
                  <c:v>0.85140693199999995</c:v>
                </c:pt>
                <c:pt idx="2200" formatCode="General">
                  <c:v>0.85097378499999998</c:v>
                </c:pt>
                <c:pt idx="2201" formatCode="General">
                  <c:v>0.85054206799999998</c:v>
                </c:pt>
                <c:pt idx="2202" formatCode="General">
                  <c:v>0.85011547799999998</c:v>
                </c:pt>
                <c:pt idx="2203" formatCode="General">
                  <c:v>0.84969729199999999</c:v>
                </c:pt>
                <c:pt idx="2204" formatCode="General">
                  <c:v>0.84929031099999996</c:v>
                </c:pt>
                <c:pt idx="2205" formatCode="General">
                  <c:v>0.84889698000000002</c:v>
                </c:pt>
                <c:pt idx="2206" formatCode="General">
                  <c:v>0.84851938500000001</c:v>
                </c:pt>
                <c:pt idx="2207" formatCode="General">
                  <c:v>0.84815949199999996</c:v>
                </c:pt>
                <c:pt idx="2208" formatCode="General">
                  <c:v>0.84781950699999997</c:v>
                </c:pt>
                <c:pt idx="2209" formatCode="General">
                  <c:v>0.84750187399999999</c:v>
                </c:pt>
                <c:pt idx="2210" formatCode="General">
                  <c:v>0.84720951300000003</c:v>
                </c:pt>
                <c:pt idx="2211" formatCode="General">
                  <c:v>0.84694546500000001</c:v>
                </c:pt>
                <c:pt idx="2212" formatCode="General">
                  <c:v>0.84671294699999999</c:v>
                </c:pt>
                <c:pt idx="2213" formatCode="General">
                  <c:v>0.84651494000000005</c:v>
                </c:pt>
                <c:pt idx="2214" formatCode="General">
                  <c:v>0.84635436500000005</c:v>
                </c:pt>
                <c:pt idx="2215" formatCode="General">
                  <c:v>0.84623342800000001</c:v>
                </c:pt>
                <c:pt idx="2216" formatCode="General">
                  <c:v>0.84615391500000003</c:v>
                </c:pt>
                <c:pt idx="2217" formatCode="General">
                  <c:v>0.84611678099999998</c:v>
                </c:pt>
                <c:pt idx="2218" formatCode="General">
                  <c:v>0.84612238399999995</c:v>
                </c:pt>
                <c:pt idx="2219" formatCode="General">
                  <c:v>0.84617012700000005</c:v>
                </c:pt>
                <c:pt idx="2220" formatCode="General">
                  <c:v>0.84625858099999995</c:v>
                </c:pt>
                <c:pt idx="2221" formatCode="General">
                  <c:v>0.84638559800000002</c:v>
                </c:pt>
                <c:pt idx="2222" formatCode="General">
                  <c:v>0.84654825899999997</c:v>
                </c:pt>
                <c:pt idx="2223" formatCode="General">
                  <c:v>0.84674310699999999</c:v>
                </c:pt>
                <c:pt idx="2224" formatCode="General">
                  <c:v>0.84696602799999998</c:v>
                </c:pt>
                <c:pt idx="2225" formatCode="General">
                  <c:v>0.84721279100000002</c:v>
                </c:pt>
                <c:pt idx="2226" formatCode="General">
                  <c:v>0.84747874700000003</c:v>
                </c:pt>
                <c:pt idx="2227" formatCode="General">
                  <c:v>0.84775918699999997</c:v>
                </c:pt>
                <c:pt idx="2228" formatCode="General">
                  <c:v>0.84804952099999997</c:v>
                </c:pt>
                <c:pt idx="2229" formatCode="General">
                  <c:v>0.84834539899999994</c:v>
                </c:pt>
                <c:pt idx="2230" formatCode="General">
                  <c:v>0.84864288600000004</c:v>
                </c:pt>
                <c:pt idx="2231" formatCode="General">
                  <c:v>0.848938525</c:v>
                </c:pt>
                <c:pt idx="2232" formatCode="General">
                  <c:v>0.84922951499999999</c:v>
                </c:pt>
                <c:pt idx="2233" formatCode="General">
                  <c:v>0.84951400799999999</c:v>
                </c:pt>
                <c:pt idx="2234" formatCode="General">
                  <c:v>0.84979104999999999</c:v>
                </c:pt>
                <c:pt idx="2235" formatCode="General">
                  <c:v>0.85006070099999997</c:v>
                </c:pt>
                <c:pt idx="2236" formatCode="General">
                  <c:v>0.85032379599999997</c:v>
                </c:pt>
                <c:pt idx="2237" formatCode="General">
                  <c:v>0.850581586</c:v>
                </c:pt>
                <c:pt idx="2238" formatCode="General">
                  <c:v>0.85083514500000001</c:v>
                </c:pt>
                <c:pt idx="2239" formatCode="General">
                  <c:v>0.85108470899999999</c:v>
                </c:pt>
                <c:pt idx="2240" formatCode="General">
                  <c:v>0.85132932699999997</c:v>
                </c:pt>
                <c:pt idx="2241" formatCode="General">
                  <c:v>0.85156673199999999</c:v>
                </c:pt>
                <c:pt idx="2242" formatCode="General">
                  <c:v>0.851793468</c:v>
                </c:pt>
                <c:pt idx="2243" formatCode="General">
                  <c:v>0.852005601</c:v>
                </c:pt>
                <c:pt idx="2244" formatCode="General">
                  <c:v>0.85219925600000002</c:v>
                </c:pt>
                <c:pt idx="2245" formatCode="General">
                  <c:v>0.85237127499999998</c:v>
                </c:pt>
                <c:pt idx="2246" formatCode="General">
                  <c:v>0.85251897600000004</c:v>
                </c:pt>
                <c:pt idx="2247" formatCode="General">
                  <c:v>0.85264068800000004</c:v>
                </c:pt>
                <c:pt idx="2248" formatCode="General">
                  <c:v>0.85273522099999999</c:v>
                </c:pt>
                <c:pt idx="2249" formatCode="General">
                  <c:v>0.85280203799999998</c:v>
                </c:pt>
                <c:pt idx="2250" formatCode="General">
                  <c:v>0.85284084100000002</c:v>
                </c:pt>
                <c:pt idx="2251" formatCode="General">
                  <c:v>0.85285168899999997</c:v>
                </c:pt>
                <c:pt idx="2252" formatCode="General">
                  <c:v>0.852834761</c:v>
                </c:pt>
                <c:pt idx="2253" formatCode="General">
                  <c:v>0.852790296</c:v>
                </c:pt>
                <c:pt idx="2254" formatCode="General">
                  <c:v>0.85271865099999999</c:v>
                </c:pt>
                <c:pt idx="2255" formatCode="General">
                  <c:v>0.85262024400000003</c:v>
                </c:pt>
                <c:pt idx="2256" formatCode="General">
                  <c:v>0.85249549199999997</c:v>
                </c:pt>
                <c:pt idx="2257" formatCode="General">
                  <c:v>0.85234475099999996</c:v>
                </c:pt>
                <c:pt idx="2258" formatCode="General">
                  <c:v>0.85216867900000004</c:v>
                </c:pt>
                <c:pt idx="2259" formatCode="General">
                  <c:v>0.851967692</c:v>
                </c:pt>
                <c:pt idx="2260" formatCode="General">
                  <c:v>0.85174256599999998</c:v>
                </c:pt>
                <c:pt idx="2261" formatCode="General">
                  <c:v>0.85149389499999995</c:v>
                </c:pt>
                <c:pt idx="2262" formatCode="General">
                  <c:v>0.85122263399999998</c:v>
                </c:pt>
                <c:pt idx="2263" formatCode="General">
                  <c:v>0.85092991600000001</c:v>
                </c:pt>
                <c:pt idx="2264" formatCode="General">
                  <c:v>0.85061705099999996</c:v>
                </c:pt>
                <c:pt idx="2265" formatCode="General">
                  <c:v>0.85028559000000004</c:v>
                </c:pt>
                <c:pt idx="2266" formatCode="General">
                  <c:v>0.84993749900000004</c:v>
                </c:pt>
                <c:pt idx="2267" formatCode="General">
                  <c:v>0.84957492400000001</c:v>
                </c:pt>
                <c:pt idx="2268" formatCode="General">
                  <c:v>0.84920036799999998</c:v>
                </c:pt>
                <c:pt idx="2269" formatCode="General">
                  <c:v>0.84881633499999998</c:v>
                </c:pt>
                <c:pt idx="2270" formatCode="General">
                  <c:v>0.84842532900000001</c:v>
                </c:pt>
                <c:pt idx="2271" formatCode="General">
                  <c:v>0.84802985200000003</c:v>
                </c:pt>
                <c:pt idx="2272" formatCode="General">
                  <c:v>0.84763205100000005</c:v>
                </c:pt>
                <c:pt idx="2273" formatCode="General">
                  <c:v>0.84723413000000003</c:v>
                </c:pt>
                <c:pt idx="2274" formatCode="General">
                  <c:v>0.84683841500000001</c:v>
                </c:pt>
                <c:pt idx="2275" formatCode="General">
                  <c:v>0.84644734899999996</c:v>
                </c:pt>
                <c:pt idx="2276" formatCode="General">
                  <c:v>0.84606391199999997</c:v>
                </c:pt>
                <c:pt idx="2277" formatCode="General">
                  <c:v>0.84569138300000002</c:v>
                </c:pt>
                <c:pt idx="2278" formatCode="General">
                  <c:v>0.845333636</c:v>
                </c:pt>
                <c:pt idx="2279" formatCode="General">
                  <c:v>0.84499478299999997</c:v>
                </c:pt>
                <c:pt idx="2280" formatCode="General">
                  <c:v>0.84467911699999998</c:v>
                </c:pt>
                <c:pt idx="2281" formatCode="General">
                  <c:v>0.84439110799999995</c:v>
                </c:pt>
                <c:pt idx="2282" formatCode="General">
                  <c:v>0.84413510599999997</c:v>
                </c:pt>
                <c:pt idx="2283" formatCode="General">
                  <c:v>0.84391528400000004</c:v>
                </c:pt>
                <c:pt idx="2284" formatCode="General">
                  <c:v>0.84373527800000003</c:v>
                </c:pt>
                <c:pt idx="2285" formatCode="General">
                  <c:v>0.84359836600000004</c:v>
                </c:pt>
                <c:pt idx="2286" formatCode="General">
                  <c:v>0.84350705100000001</c:v>
                </c:pt>
                <c:pt idx="2287" formatCode="General">
                  <c:v>0.84346300399999996</c:v>
                </c:pt>
                <c:pt idx="2288" formatCode="General">
                  <c:v>0.84346717599999999</c:v>
                </c:pt>
                <c:pt idx="2289" formatCode="General">
                  <c:v>0.84351944899999998</c:v>
                </c:pt>
                <c:pt idx="2290" formatCode="General">
                  <c:v>0.84361875099999994</c:v>
                </c:pt>
                <c:pt idx="2291" formatCode="General">
                  <c:v>0.84376323200000003</c:v>
                </c:pt>
                <c:pt idx="2292" formatCode="General">
                  <c:v>0.84395015200000001</c:v>
                </c:pt>
                <c:pt idx="2293" formatCode="General">
                  <c:v>0.84417605399999995</c:v>
                </c:pt>
                <c:pt idx="2294" formatCode="General">
                  <c:v>0.84443688400000005</c:v>
                </c:pt>
                <c:pt idx="2295" formatCode="General">
                  <c:v>0.84472829100000002</c:v>
                </c:pt>
                <c:pt idx="2296" formatCode="General">
                  <c:v>0.845045567</c:v>
                </c:pt>
                <c:pt idx="2297" formatCode="General">
                  <c:v>0.84538406099999996</c:v>
                </c:pt>
                <c:pt idx="2298" formatCode="General">
                  <c:v>0.84573930500000005</c:v>
                </c:pt>
                <c:pt idx="2299" formatCode="General">
                  <c:v>0.84610712499999996</c:v>
                </c:pt>
                <c:pt idx="2300" formatCode="General">
                  <c:v>0.84648376700000005</c:v>
                </c:pt>
                <c:pt idx="2301" formatCode="General">
                  <c:v>0.84686636900000001</c:v>
                </c:pt>
                <c:pt idx="2302" formatCode="General">
                  <c:v>0.84725248799999997</c:v>
                </c:pt>
                <c:pt idx="2303" formatCode="General">
                  <c:v>0.847640693</c:v>
                </c:pt>
                <c:pt idx="2304" formatCode="General">
                  <c:v>0.84802985200000003</c:v>
                </c:pt>
                <c:pt idx="2305" formatCode="General">
                  <c:v>0.84841942800000003</c:v>
                </c:pt>
                <c:pt idx="2306" formatCode="General">
                  <c:v>0.84880858699999995</c:v>
                </c:pt>
                <c:pt idx="2307" formatCode="General">
                  <c:v>0.84919631500000003</c:v>
                </c:pt>
                <c:pt idx="2308" formatCode="General">
                  <c:v>0.84958076500000002</c:v>
                </c:pt>
                <c:pt idx="2309" formatCode="General">
                  <c:v>0.84995949299999995</c:v>
                </c:pt>
                <c:pt idx="2310" formatCode="General">
                  <c:v>0.85032969700000005</c:v>
                </c:pt>
                <c:pt idx="2311" formatCode="General">
                  <c:v>0.85068839799999996</c:v>
                </c:pt>
                <c:pt idx="2312" formatCode="General">
                  <c:v>0.85103291299999995</c:v>
                </c:pt>
                <c:pt idx="2313" formatCode="General">
                  <c:v>0.85136073800000001</c:v>
                </c:pt>
                <c:pt idx="2314" formatCode="General">
                  <c:v>0.85167014600000002</c:v>
                </c:pt>
                <c:pt idx="2315" formatCode="General">
                  <c:v>0.85195964599999996</c:v>
                </c:pt>
                <c:pt idx="2316" formatCode="General">
                  <c:v>0.85222834300000005</c:v>
                </c:pt>
                <c:pt idx="2317" formatCode="General">
                  <c:v>0.85247540499999996</c:v>
                </c:pt>
                <c:pt idx="2318" formatCode="General">
                  <c:v>0.85270047199999999</c:v>
                </c:pt>
                <c:pt idx="2319" formatCode="General">
                  <c:v>0.85290312800000001</c:v>
                </c:pt>
                <c:pt idx="2320" formatCode="General">
                  <c:v>0.85308325299999999</c:v>
                </c:pt>
                <c:pt idx="2321" formatCode="General">
                  <c:v>0.85324060899999998</c:v>
                </c:pt>
                <c:pt idx="2322" formatCode="General">
                  <c:v>0.853375196</c:v>
                </c:pt>
                <c:pt idx="2323" formatCode="General">
                  <c:v>0.85348695500000005</c:v>
                </c:pt>
                <c:pt idx="2324" formatCode="General">
                  <c:v>0.85357588500000003</c:v>
                </c:pt>
                <c:pt idx="2325" formatCode="General">
                  <c:v>0.85364198700000005</c:v>
                </c:pt>
                <c:pt idx="2326" formatCode="General">
                  <c:v>0.85368543900000005</c:v>
                </c:pt>
                <c:pt idx="2327" formatCode="General">
                  <c:v>0.85370636</c:v>
                </c:pt>
                <c:pt idx="2328" formatCode="General">
                  <c:v>0.85370498900000003</c:v>
                </c:pt>
                <c:pt idx="2329" formatCode="General">
                  <c:v>0.853681684</c:v>
                </c:pt>
                <c:pt idx="2330" formatCode="General">
                  <c:v>0.85363674199999995</c:v>
                </c:pt>
                <c:pt idx="2331" formatCode="General">
                  <c:v>0.85357081899999998</c:v>
                </c:pt>
                <c:pt idx="2332" formatCode="General">
                  <c:v>0.853484511</c:v>
                </c:pt>
                <c:pt idx="2333" formatCode="General">
                  <c:v>0.85337883199999998</c:v>
                </c:pt>
                <c:pt idx="2334" formatCode="General">
                  <c:v>0.85325467600000005</c:v>
                </c:pt>
                <c:pt idx="2335" formatCode="General">
                  <c:v>0.85311329400000002</c:v>
                </c:pt>
                <c:pt idx="2336" formatCode="General">
                  <c:v>0.85295587799999995</c:v>
                </c:pt>
                <c:pt idx="2337" formatCode="General">
                  <c:v>0.85278368000000004</c:v>
                </c:pt>
                <c:pt idx="2338" formatCode="General">
                  <c:v>0.85259801099999999</c:v>
                </c:pt>
                <c:pt idx="2339" formatCode="General">
                  <c:v>0.85239994500000005</c:v>
                </c:pt>
                <c:pt idx="2340" formatCode="General">
                  <c:v>0.85219073300000003</c:v>
                </c:pt>
                <c:pt idx="2341" formatCode="General">
                  <c:v>0.85197168599999995</c:v>
                </c:pt>
                <c:pt idx="2342" formatCode="General">
                  <c:v>0.85174417499999999</c:v>
                </c:pt>
                <c:pt idx="2343" formatCode="General">
                  <c:v>0.85151016700000004</c:v>
                </c:pt>
                <c:pt idx="2344" formatCode="General">
                  <c:v>0.85127186799999999</c:v>
                </c:pt>
                <c:pt idx="2345" formatCode="General">
                  <c:v>0.85103189899999998</c:v>
                </c:pt>
                <c:pt idx="2346" formatCode="General">
                  <c:v>0.85079348099999996</c:v>
                </c:pt>
                <c:pt idx="2347" formatCode="General">
                  <c:v>0.85056006900000003</c:v>
                </c:pt>
                <c:pt idx="2348" formatCode="General">
                  <c:v>0.85033565799999999</c:v>
                </c:pt>
                <c:pt idx="2349" formatCode="General">
                  <c:v>0.85012435900000005</c:v>
                </c:pt>
                <c:pt idx="2350" formatCode="General">
                  <c:v>0.84993058399999999</c:v>
                </c:pt>
                <c:pt idx="2351" formatCode="General">
                  <c:v>0.84975886300000003</c:v>
                </c:pt>
                <c:pt idx="2352" formatCode="General">
                  <c:v>0.84961360699999999</c:v>
                </c:pt>
                <c:pt idx="2353" formatCode="General">
                  <c:v>0.84949916599999997</c:v>
                </c:pt>
                <c:pt idx="2354" formatCode="General">
                  <c:v>0.84941953400000003</c:v>
                </c:pt>
                <c:pt idx="2355" formatCode="General">
                  <c:v>0.84937822799999996</c:v>
                </c:pt>
                <c:pt idx="2356" formatCode="General">
                  <c:v>0.84937810899999999</c:v>
                </c:pt>
                <c:pt idx="2357" formatCode="General">
                  <c:v>0.84942132199999998</c:v>
                </c:pt>
                <c:pt idx="2358" formatCode="General">
                  <c:v>0.84950906000000004</c:v>
                </c:pt>
                <c:pt idx="2359" formatCode="General">
                  <c:v>0.84964174000000003</c:v>
                </c:pt>
                <c:pt idx="2360" formatCode="General">
                  <c:v>0.84981864699999998</c:v>
                </c:pt>
                <c:pt idx="2361" formatCode="General">
                  <c:v>0.85003811100000004</c:v>
                </c:pt>
                <c:pt idx="2362" formatCode="General">
                  <c:v>0.85029763000000003</c:v>
                </c:pt>
                <c:pt idx="2363" formatCode="General">
                  <c:v>0.85059404400000005</c:v>
                </c:pt>
                <c:pt idx="2364" formatCode="General">
                  <c:v>0.85092347899999998</c:v>
                </c:pt>
                <c:pt idx="2365" formatCode="General">
                  <c:v>0.85128164299999998</c:v>
                </c:pt>
                <c:pt idx="2366" formatCode="General">
                  <c:v>0.85166424500000004</c:v>
                </c:pt>
                <c:pt idx="2367" formatCode="General">
                  <c:v>0.85206681500000003</c:v>
                </c:pt>
                <c:pt idx="2368" formatCode="General">
                  <c:v>0.85248517999999995</c:v>
                </c:pt>
                <c:pt idx="2369" formatCode="General">
                  <c:v>0.85291564499999994</c:v>
                </c:pt>
                <c:pt idx="2370" formatCode="General">
                  <c:v>0.85335487099999996</c:v>
                </c:pt>
                <c:pt idx="2371" formatCode="General">
                  <c:v>0.853800118</c:v>
                </c:pt>
                <c:pt idx="2372" formatCode="General">
                  <c:v>0.85424906</c:v>
                </c:pt>
                <c:pt idx="2373" formatCode="General">
                  <c:v>0.85469967099999999</c:v>
                </c:pt>
                <c:pt idx="2374" formatCode="General">
                  <c:v>0.85515010400000002</c:v>
                </c:pt>
                <c:pt idx="2375" formatCode="General">
                  <c:v>0.85559827099999997</c:v>
                </c:pt>
                <c:pt idx="2376" formatCode="General">
                  <c:v>0.85604208699999995</c:v>
                </c:pt>
                <c:pt idx="2377" formatCode="General">
                  <c:v>0.85647904900000005</c:v>
                </c:pt>
                <c:pt idx="2378" formatCode="General">
                  <c:v>0.85690694999999995</c:v>
                </c:pt>
                <c:pt idx="2379" formatCode="General">
                  <c:v>0.85732346800000003</c:v>
                </c:pt>
                <c:pt idx="2380" formatCode="General">
                  <c:v>0.85772657399999996</c:v>
                </c:pt>
                <c:pt idx="2381" formatCode="General">
                  <c:v>0.85811459999999995</c:v>
                </c:pt>
                <c:pt idx="2382" formatCode="General">
                  <c:v>0.85848605600000005</c:v>
                </c:pt>
                <c:pt idx="2383" formatCode="General">
                  <c:v>0.85883992899999995</c:v>
                </c:pt>
                <c:pt idx="2384" formatCode="General">
                  <c:v>0.859175205</c:v>
                </c:pt>
                <c:pt idx="2385" formatCode="General">
                  <c:v>0.859491169</c:v>
                </c:pt>
                <c:pt idx="2386" formatCode="General">
                  <c:v>0.85978716600000005</c:v>
                </c:pt>
                <c:pt idx="2387" formatCode="General">
                  <c:v>0.860062718</c:v>
                </c:pt>
                <c:pt idx="2388" formatCode="General">
                  <c:v>0.86031734900000001</c:v>
                </c:pt>
                <c:pt idx="2389" formatCode="General">
                  <c:v>0.86055058200000001</c:v>
                </c:pt>
                <c:pt idx="2390" formatCode="General">
                  <c:v>0.86076223900000004</c:v>
                </c:pt>
                <c:pt idx="2391" formatCode="General">
                  <c:v>0.86095202000000004</c:v>
                </c:pt>
                <c:pt idx="2392" formatCode="General">
                  <c:v>0.86111968800000005</c:v>
                </c:pt>
                <c:pt idx="2393" formatCode="General">
                  <c:v>0.86126524199999999</c:v>
                </c:pt>
                <c:pt idx="2394" formatCode="General">
                  <c:v>0.86138862400000005</c:v>
                </c:pt>
                <c:pt idx="2395" formatCode="General">
                  <c:v>0.861489952</c:v>
                </c:pt>
                <c:pt idx="2396" formatCode="General">
                  <c:v>0.86156940500000001</c:v>
                </c:pt>
                <c:pt idx="2397" formatCode="General">
                  <c:v>0.861627221</c:v>
                </c:pt>
                <c:pt idx="2398" formatCode="General">
                  <c:v>0.86166387799999999</c:v>
                </c:pt>
                <c:pt idx="2399" formatCode="General">
                  <c:v>0.861679792</c:v>
                </c:pt>
                <c:pt idx="2400" formatCode="General">
                  <c:v>0.86167568000000005</c:v>
                </c:pt>
                <c:pt idx="2401" formatCode="General">
                  <c:v>0.86165225499999998</c:v>
                </c:pt>
                <c:pt idx="2402" formatCode="General">
                  <c:v>0.86161029300000003</c:v>
                </c:pt>
                <c:pt idx="2403" formatCode="General">
                  <c:v>0.86155074799999998</c:v>
                </c:pt>
                <c:pt idx="2404" formatCode="General">
                  <c:v>0.86147451399999997</c:v>
                </c:pt>
                <c:pt idx="2405" formatCode="General">
                  <c:v>0.86138242499999995</c:v>
                </c:pt>
                <c:pt idx="2406" formatCode="General">
                  <c:v>0.86127525599999999</c:v>
                </c:pt>
                <c:pt idx="2407" formatCode="General">
                  <c:v>0.86115396</c:v>
                </c:pt>
                <c:pt idx="2408" formatCode="General">
                  <c:v>0.86101937299999998</c:v>
                </c:pt>
                <c:pt idx="2409" formatCode="General">
                  <c:v>0.86087244699999999</c:v>
                </c:pt>
                <c:pt idx="2410" formatCode="General">
                  <c:v>0.86071431600000003</c:v>
                </c:pt>
                <c:pt idx="2411" formatCode="General">
                  <c:v>0.86054640999999998</c:v>
                </c:pt>
                <c:pt idx="2412" formatCode="General">
                  <c:v>0.86037045700000003</c:v>
                </c:pt>
                <c:pt idx="2413" formatCode="General">
                  <c:v>0.86018836499999995</c:v>
                </c:pt>
                <c:pt idx="2414" formatCode="General">
                  <c:v>0.86000257700000005</c:v>
                </c:pt>
                <c:pt idx="2415" formatCode="General">
                  <c:v>0.85981571700000003</c:v>
                </c:pt>
                <c:pt idx="2416" formatCode="General">
                  <c:v>0.85963088300000001</c:v>
                </c:pt>
                <c:pt idx="2417" formatCode="General">
                  <c:v>0.85945135399999995</c:v>
                </c:pt>
                <c:pt idx="2418" formatCode="General">
                  <c:v>0.85928094399999999</c:v>
                </c:pt>
                <c:pt idx="2419" formatCode="General">
                  <c:v>0.85912352800000003</c:v>
                </c:pt>
                <c:pt idx="2420" formatCode="General">
                  <c:v>0.85898339700000004</c:v>
                </c:pt>
                <c:pt idx="2421" formatCode="General">
                  <c:v>0.85886496300000004</c:v>
                </c:pt>
                <c:pt idx="2422" formatCode="General">
                  <c:v>0.85877257600000001</c:v>
                </c:pt>
                <c:pt idx="2423" formatCode="General">
                  <c:v>0.85871052699999995</c:v>
                </c:pt>
                <c:pt idx="2424" formatCode="General">
                  <c:v>0.85868299000000003</c:v>
                </c:pt>
                <c:pt idx="2425" formatCode="General">
                  <c:v>0.85869365900000005</c:v>
                </c:pt>
                <c:pt idx="2426" formatCode="General">
                  <c:v>0.85874563500000001</c:v>
                </c:pt>
                <c:pt idx="2427" formatCode="General">
                  <c:v>0.85884136</c:v>
                </c:pt>
                <c:pt idx="2428" formatCode="General">
                  <c:v>0.85898232500000005</c:v>
                </c:pt>
                <c:pt idx="2429" formatCode="General">
                  <c:v>0.85916918499999995</c:v>
                </c:pt>
                <c:pt idx="2430" formatCode="General">
                  <c:v>0.859401584</c:v>
                </c:pt>
                <c:pt idx="2431" formatCode="General">
                  <c:v>0.85967808999999995</c:v>
                </c:pt>
                <c:pt idx="2432" formatCode="General">
                  <c:v>0.85999643800000003</c:v>
                </c:pt>
                <c:pt idx="2433" formatCode="General">
                  <c:v>0.86035370799999999</c:v>
                </c:pt>
                <c:pt idx="2434" formatCode="General">
                  <c:v>0.86074614500000002</c:v>
                </c:pt>
                <c:pt idx="2435" formatCode="General">
                  <c:v>0.86116975500000004</c:v>
                </c:pt>
                <c:pt idx="2436" formatCode="General">
                  <c:v>0.86162030700000003</c:v>
                </c:pt>
                <c:pt idx="2437" formatCode="General">
                  <c:v>0.86209356800000003</c:v>
                </c:pt>
                <c:pt idx="2438" formatCode="General">
                  <c:v>0.86258554499999995</c:v>
                </c:pt>
                <c:pt idx="2439" formatCode="General">
                  <c:v>0.86309242200000003</c:v>
                </c:pt>
                <c:pt idx="2440" formatCode="General">
                  <c:v>0.86361074400000004</c:v>
                </c:pt>
                <c:pt idx="2441" formatCode="General">
                  <c:v>0.864137292</c:v>
                </c:pt>
                <c:pt idx="2442" formatCode="General">
                  <c:v>0.86466914399999995</c:v>
                </c:pt>
                <c:pt idx="2443" formatCode="General">
                  <c:v>0.86520338100000005</c:v>
                </c:pt>
                <c:pt idx="2444" formatCode="General">
                  <c:v>0.86573737900000003</c:v>
                </c:pt>
                <c:pt idx="2445" formatCode="General">
                  <c:v>0.86626857499999999</c:v>
                </c:pt>
                <c:pt idx="2446" formatCode="General">
                  <c:v>0.866794705</c:v>
                </c:pt>
                <c:pt idx="2447" formatCode="General">
                  <c:v>0.86731356400000004</c:v>
                </c:pt>
                <c:pt idx="2448" formatCode="General">
                  <c:v>0.86782336199999999</c:v>
                </c:pt>
                <c:pt idx="2449" formatCode="General">
                  <c:v>0.868322492</c:v>
                </c:pt>
                <c:pt idx="2450" formatCode="General">
                  <c:v>0.86880934200000004</c:v>
                </c:pt>
                <c:pt idx="2451" formatCode="General">
                  <c:v>0.86928272200000001</c:v>
                </c:pt>
                <c:pt idx="2452" formatCode="General">
                  <c:v>0.86974120099999996</c:v>
                </c:pt>
                <c:pt idx="2453" formatCode="General">
                  <c:v>0.87018352700000001</c:v>
                </c:pt>
                <c:pt idx="2454" formatCode="General">
                  <c:v>0.87060850899999997</c:v>
                </c:pt>
                <c:pt idx="2455" formatCode="General">
                  <c:v>0.87101483300000004</c:v>
                </c:pt>
                <c:pt idx="2456" formatCode="General">
                  <c:v>0.87140130999999998</c:v>
                </c:pt>
                <c:pt idx="2457" formatCode="General">
                  <c:v>0.87176662699999996</c:v>
                </c:pt>
                <c:pt idx="2458" formatCode="General">
                  <c:v>0.87210971100000001</c:v>
                </c:pt>
                <c:pt idx="2459" formatCode="General">
                  <c:v>0.87242931099999999</c:v>
                </c:pt>
                <c:pt idx="2460" formatCode="General">
                  <c:v>0.872724473</c:v>
                </c:pt>
                <c:pt idx="2461" formatCode="General">
                  <c:v>0.87299424400000003</c:v>
                </c:pt>
                <c:pt idx="2462" formatCode="General">
                  <c:v>0.87323778900000004</c:v>
                </c:pt>
                <c:pt idx="2463" formatCode="General">
                  <c:v>0.87345451100000004</c:v>
                </c:pt>
                <c:pt idx="2464" formatCode="General">
                  <c:v>0.87364375599999999</c:v>
                </c:pt>
                <c:pt idx="2465" formatCode="General">
                  <c:v>0.87380534399999998</c:v>
                </c:pt>
                <c:pt idx="2466" formatCode="General">
                  <c:v>0.87393903699999997</c:v>
                </c:pt>
                <c:pt idx="2467" formatCode="General">
                  <c:v>0.87404477599999997</c:v>
                </c:pt>
                <c:pt idx="2468" formatCode="General">
                  <c:v>0.874122858</c:v>
                </c:pt>
                <c:pt idx="2469" formatCode="General">
                  <c:v>0.87417352199999998</c:v>
                </c:pt>
                <c:pt idx="2470" formatCode="General">
                  <c:v>0.87419724499999996</c:v>
                </c:pt>
                <c:pt idx="2471" formatCode="General">
                  <c:v>0.87419456200000001</c:v>
                </c:pt>
                <c:pt idx="2472" formatCode="General">
                  <c:v>0.87416607099999999</c:v>
                </c:pt>
                <c:pt idx="2473" formatCode="General">
                  <c:v>0.87411242700000003</c:v>
                </c:pt>
                <c:pt idx="2474" formatCode="General">
                  <c:v>0.87403440499999996</c:v>
                </c:pt>
                <c:pt idx="2475" formatCode="General">
                  <c:v>0.87393277899999999</c:v>
                </c:pt>
                <c:pt idx="2476" formatCode="General">
                  <c:v>0.87380838400000005</c:v>
                </c:pt>
                <c:pt idx="2477" formatCode="General">
                  <c:v>0.87366229299999998</c:v>
                </c:pt>
                <c:pt idx="2478" formatCode="General">
                  <c:v>0.87349563799999996</c:v>
                </c:pt>
                <c:pt idx="2479" formatCode="General">
                  <c:v>0.87330979099999995</c:v>
                </c:pt>
                <c:pt idx="2480" formatCode="General">
                  <c:v>0.87310624100000001</c:v>
                </c:pt>
                <c:pt idx="2481" formatCode="General">
                  <c:v>0.87288677699999995</c:v>
                </c:pt>
                <c:pt idx="2482" formatCode="General">
                  <c:v>0.87265342499999998</c:v>
                </c:pt>
                <c:pt idx="2483" formatCode="General">
                  <c:v>0.87240839000000003</c:v>
                </c:pt>
                <c:pt idx="2484" formatCode="General">
                  <c:v>0.872154176</c:v>
                </c:pt>
                <c:pt idx="2485" formatCode="General">
                  <c:v>0.87189370399999999</c:v>
                </c:pt>
                <c:pt idx="2486" formatCode="General">
                  <c:v>0.87163013199999995</c:v>
                </c:pt>
                <c:pt idx="2487" formatCode="General">
                  <c:v>0.87136685800000002</c:v>
                </c:pt>
                <c:pt idx="2488" formatCode="General">
                  <c:v>0.87110775699999998</c:v>
                </c:pt>
                <c:pt idx="2489" formatCode="General">
                  <c:v>0.87085699999999999</c:v>
                </c:pt>
                <c:pt idx="2490" formatCode="General">
                  <c:v>0.87061893899999998</c:v>
                </c:pt>
                <c:pt idx="2491" formatCode="General">
                  <c:v>0.87039816400000003</c:v>
                </c:pt>
                <c:pt idx="2492" formatCode="General">
                  <c:v>0.87019950199999996</c:v>
                </c:pt>
                <c:pt idx="2493" formatCode="General">
                  <c:v>0.87002754199999999</c:v>
                </c:pt>
                <c:pt idx="2494" formatCode="General">
                  <c:v>0.86988693500000003</c:v>
                </c:pt>
                <c:pt idx="2495" formatCode="General">
                  <c:v>0.86978185200000002</c:v>
                </c:pt>
                <c:pt idx="2496" formatCode="General">
                  <c:v>0.86971604800000002</c:v>
                </c:pt>
                <c:pt idx="2497" formatCode="General">
                  <c:v>0.86969250399999998</c:v>
                </c:pt>
                <c:pt idx="2498" formatCode="General">
                  <c:v>0.86971348500000001</c:v>
                </c:pt>
                <c:pt idx="2499" formatCode="General">
                  <c:v>0.86978030200000001</c:v>
                </c:pt>
                <c:pt idx="2500" formatCode="General">
                  <c:v>0.86989319300000001</c:v>
                </c:pt>
                <c:pt idx="2501" formatCode="General">
                  <c:v>0.87005144400000001</c:v>
                </c:pt>
                <c:pt idx="2502" formatCode="General">
                  <c:v>0.87025344400000004</c:v>
                </c:pt>
                <c:pt idx="2503" formatCode="General">
                  <c:v>0.87049668999999996</c:v>
                </c:pt>
                <c:pt idx="2504" formatCode="General">
                  <c:v>0.870778143</c:v>
                </c:pt>
                <c:pt idx="2505" formatCode="General">
                  <c:v>0.87109434600000002</c:v>
                </c:pt>
                <c:pt idx="2506" formatCode="General">
                  <c:v>0.87144136400000005</c:v>
                </c:pt>
                <c:pt idx="2507" formatCode="General">
                  <c:v>0.87181544300000002</c:v>
                </c:pt>
                <c:pt idx="2508" formatCode="General">
                  <c:v>0.87221270799999995</c:v>
                </c:pt>
                <c:pt idx="2509" formatCode="General">
                  <c:v>0.87262964200000004</c:v>
                </c:pt>
                <c:pt idx="2510" formatCode="General">
                  <c:v>0.87306278900000001</c:v>
                </c:pt>
                <c:pt idx="2511" formatCode="General">
                  <c:v>0.87350904900000004</c:v>
                </c:pt>
                <c:pt idx="2512" formatCode="General">
                  <c:v>0.87396574000000005</c:v>
                </c:pt>
                <c:pt idx="2513" formatCode="General">
                  <c:v>0.87443041799999999</c:v>
                </c:pt>
                <c:pt idx="2514" formatCode="General">
                  <c:v>0.87490105600000001</c:v>
                </c:pt>
                <c:pt idx="2515" formatCode="General">
                  <c:v>0.87537616500000004</c:v>
                </c:pt>
                <c:pt idx="2516" formatCode="General">
                  <c:v>0.87585419399999997</c:v>
                </c:pt>
                <c:pt idx="2517" formatCode="General">
                  <c:v>0.87633407100000005</c:v>
                </c:pt>
                <c:pt idx="2518" formatCode="General">
                  <c:v>0.87681472299999996</c:v>
                </c:pt>
                <c:pt idx="2519" formatCode="General">
                  <c:v>0.87729513599999998</c:v>
                </c:pt>
                <c:pt idx="2520" formatCode="General">
                  <c:v>0.87777417899999999</c:v>
                </c:pt>
                <c:pt idx="2521" formatCode="General">
                  <c:v>0.87825065899999999</c:v>
                </c:pt>
                <c:pt idx="2522" formatCode="General">
                  <c:v>0.878723323</c:v>
                </c:pt>
                <c:pt idx="2523" formatCode="General">
                  <c:v>0.87919056399999995</c:v>
                </c:pt>
                <c:pt idx="2524" formatCode="General">
                  <c:v>0.87965089100000005</c:v>
                </c:pt>
                <c:pt idx="2525" formatCode="General">
                  <c:v>0.88010239599999995</c:v>
                </c:pt>
                <c:pt idx="2526" formatCode="General">
                  <c:v>0.88054329200000003</c:v>
                </c:pt>
                <c:pt idx="2527" formatCode="General">
                  <c:v>0.88097155100000002</c:v>
                </c:pt>
                <c:pt idx="2528" formatCode="General">
                  <c:v>0.881385207</c:v>
                </c:pt>
                <c:pt idx="2529" formatCode="General">
                  <c:v>0.88178235299999996</c:v>
                </c:pt>
                <c:pt idx="2530" formatCode="General">
                  <c:v>0.88216102100000005</c:v>
                </c:pt>
                <c:pt idx="2531" formatCode="General">
                  <c:v>0.88251942400000005</c:v>
                </c:pt>
                <c:pt idx="2532" formatCode="General">
                  <c:v>0.88285583300000003</c:v>
                </c:pt>
                <c:pt idx="2533" formatCode="General">
                  <c:v>0.88316875699999997</c:v>
                </c:pt>
                <c:pt idx="2534" formatCode="General">
                  <c:v>0.88345676699999998</c:v>
                </c:pt>
                <c:pt idx="2535" formatCode="General">
                  <c:v>0.88371872900000004</c:v>
                </c:pt>
                <c:pt idx="2536" formatCode="General">
                  <c:v>0.88395369099999999</c:v>
                </c:pt>
                <c:pt idx="2537" formatCode="General">
                  <c:v>0.88416081700000004</c:v>
                </c:pt>
                <c:pt idx="2538" formatCode="General">
                  <c:v>0.88433951099999997</c:v>
                </c:pt>
                <c:pt idx="2539" formatCode="General">
                  <c:v>0.88448929799999998</c:v>
                </c:pt>
                <c:pt idx="2540" formatCode="General">
                  <c:v>0.88460981800000005</c:v>
                </c:pt>
                <c:pt idx="2541" formatCode="General">
                  <c:v>0.88470089399999996</c:v>
                </c:pt>
                <c:pt idx="2542" formatCode="General">
                  <c:v>0.88476252600000005</c:v>
                </c:pt>
                <c:pt idx="2543" formatCode="General">
                  <c:v>0.88479465199999996</c:v>
                </c:pt>
                <c:pt idx="2544" formatCode="General">
                  <c:v>0.88479769200000002</c:v>
                </c:pt>
                <c:pt idx="2545" formatCode="General">
                  <c:v>0.88477188299999998</c:v>
                </c:pt>
                <c:pt idx="2546" formatCode="General">
                  <c:v>0.88471782200000004</c:v>
                </c:pt>
                <c:pt idx="2547" formatCode="General">
                  <c:v>0.884636164</c:v>
                </c:pt>
                <c:pt idx="2548" formatCode="General">
                  <c:v>0.884527862</c:v>
                </c:pt>
                <c:pt idx="2549" formatCode="General">
                  <c:v>0.884393871</c:v>
                </c:pt>
                <c:pt idx="2550" formatCode="General">
                  <c:v>0.88423538199999996</c:v>
                </c:pt>
                <c:pt idx="2551" formatCode="General">
                  <c:v>0.88405388600000001</c:v>
                </c:pt>
                <c:pt idx="2552" formatCode="General">
                  <c:v>0.88385093199999998</c:v>
                </c:pt>
                <c:pt idx="2553" formatCode="General">
                  <c:v>0.88362854700000004</c:v>
                </c:pt>
                <c:pt idx="2554" formatCode="General">
                  <c:v>0.88338875800000005</c:v>
                </c:pt>
                <c:pt idx="2555" formatCode="General">
                  <c:v>0.88313406699999997</c:v>
                </c:pt>
                <c:pt idx="2556" formatCode="General">
                  <c:v>0.88286739599999997</c:v>
                </c:pt>
                <c:pt idx="2557" formatCode="General">
                  <c:v>0.88259178400000005</c:v>
                </c:pt>
                <c:pt idx="2558" formatCode="General">
                  <c:v>0.88231086700000005</c:v>
                </c:pt>
                <c:pt idx="2559" formatCode="General">
                  <c:v>0.88202851999999998</c:v>
                </c:pt>
                <c:pt idx="2560" formatCode="General">
                  <c:v>0.88174891499999997</c:v>
                </c:pt>
                <c:pt idx="2561" formatCode="General">
                  <c:v>0.88147664100000001</c:v>
                </c:pt>
                <c:pt idx="2562" formatCode="General">
                  <c:v>0.88121640700000003</c:v>
                </c:pt>
                <c:pt idx="2563" formatCode="General">
                  <c:v>0.88097298099999999</c:v>
                </c:pt>
                <c:pt idx="2564" formatCode="General">
                  <c:v>0.880751073</c:v>
                </c:pt>
                <c:pt idx="2565" formatCode="General">
                  <c:v>0.88055527200000006</c:v>
                </c:pt>
                <c:pt idx="2566" formatCode="General">
                  <c:v>0.88038957100000004</c:v>
                </c:pt>
                <c:pt idx="2567" formatCode="General">
                  <c:v>0.88025748699999995</c:v>
                </c:pt>
                <c:pt idx="2568" formatCode="General">
                  <c:v>0.88016176199999996</c:v>
                </c:pt>
                <c:pt idx="2569" formatCode="General">
                  <c:v>0.88010418400000001</c:v>
                </c:pt>
                <c:pt idx="2570" formatCode="General">
                  <c:v>0.88008552799999995</c:v>
                </c:pt>
                <c:pt idx="2571" formatCode="General">
                  <c:v>0.88010561499999995</c:v>
                </c:pt>
                <c:pt idx="2572" formatCode="General">
                  <c:v>0.88016337200000005</c:v>
                </c:pt>
                <c:pt idx="2573" formatCode="General">
                  <c:v>0.88025683200000004</c:v>
                </c:pt>
                <c:pt idx="2574" formatCode="General">
                  <c:v>0.88038325299999998</c:v>
                </c:pt>
                <c:pt idx="2575" formatCode="General">
                  <c:v>0.88053953600000001</c:v>
                </c:pt>
                <c:pt idx="2576" formatCode="General">
                  <c:v>0.88072222499999997</c:v>
                </c:pt>
                <c:pt idx="2577" formatCode="General">
                  <c:v>0.88092780100000001</c:v>
                </c:pt>
                <c:pt idx="2578" formatCode="General">
                  <c:v>0.88115280900000004</c:v>
                </c:pt>
                <c:pt idx="2579" formatCode="General">
                  <c:v>0.88139426700000001</c:v>
                </c:pt>
                <c:pt idx="2580" formatCode="General">
                  <c:v>0.88164931499999999</c:v>
                </c:pt>
                <c:pt idx="2581" formatCode="General">
                  <c:v>0.88191592699999999</c:v>
                </c:pt>
                <c:pt idx="2582" formatCode="General">
                  <c:v>0.88219231399999998</c:v>
                </c:pt>
                <c:pt idx="2583" formatCode="General">
                  <c:v>0.88247746199999999</c:v>
                </c:pt>
                <c:pt idx="2584" formatCode="General">
                  <c:v>0.88277059800000002</c:v>
                </c:pt>
                <c:pt idx="2585" formatCode="General">
                  <c:v>0.883071363</c:v>
                </c:pt>
                <c:pt idx="2586" formatCode="General">
                  <c:v>0.88337969800000005</c:v>
                </c:pt>
                <c:pt idx="2587" formatCode="General">
                  <c:v>0.88369554299999997</c:v>
                </c:pt>
                <c:pt idx="2588" formatCode="General">
                  <c:v>0.884018898</c:v>
                </c:pt>
                <c:pt idx="2589" formatCode="General">
                  <c:v>0.88434952499999997</c:v>
                </c:pt>
                <c:pt idx="2590" formatCode="General">
                  <c:v>0.88468718499999999</c:v>
                </c:pt>
                <c:pt idx="2591" formatCode="General">
                  <c:v>0.88503122300000003</c:v>
                </c:pt>
                <c:pt idx="2592" formatCode="General">
                  <c:v>0.88538074499999997</c:v>
                </c:pt>
                <c:pt idx="2593" formatCode="General">
                  <c:v>0.88573443900000004</c:v>
                </c:pt>
                <c:pt idx="2594" formatCode="General">
                  <c:v>0.88609087499999994</c:v>
                </c:pt>
                <c:pt idx="2595" formatCode="General">
                  <c:v>0.88644814500000002</c:v>
                </c:pt>
                <c:pt idx="2596" formatCode="General">
                  <c:v>0.88680428300000003</c:v>
                </c:pt>
                <c:pt idx="2597" formatCode="General">
                  <c:v>0.88715702299999999</c:v>
                </c:pt>
                <c:pt idx="2598" formatCode="General">
                  <c:v>0.88750410099999999</c:v>
                </c:pt>
                <c:pt idx="2599" formatCode="General">
                  <c:v>0.88784307200000001</c:v>
                </c:pt>
                <c:pt idx="2600" formatCode="General">
                  <c:v>0.88817161300000003</c:v>
                </c:pt>
                <c:pt idx="2601" formatCode="General">
                  <c:v>0.88848739899999996</c:v>
                </c:pt>
                <c:pt idx="2602" formatCode="General">
                  <c:v>0.88878834200000001</c:v>
                </c:pt>
                <c:pt idx="2603" formatCode="General">
                  <c:v>0.88907229899999995</c:v>
                </c:pt>
                <c:pt idx="2604" formatCode="General">
                  <c:v>0.88933742000000005</c:v>
                </c:pt>
                <c:pt idx="2605" formatCode="General">
                  <c:v>0.88958209799999999</c:v>
                </c:pt>
                <c:pt idx="2606" formatCode="General">
                  <c:v>0.88980477999999996</c:v>
                </c:pt>
                <c:pt idx="2607" formatCode="General">
                  <c:v>0.89000433700000003</c:v>
                </c:pt>
                <c:pt idx="2608" formatCode="General">
                  <c:v>0.89017957400000003</c:v>
                </c:pt>
                <c:pt idx="2609" formatCode="General">
                  <c:v>0.89032965900000005</c:v>
                </c:pt>
                <c:pt idx="2610" formatCode="General">
                  <c:v>0.89045393500000003</c:v>
                </c:pt>
                <c:pt idx="2611" formatCode="General">
                  <c:v>0.89055198400000002</c:v>
                </c:pt>
                <c:pt idx="2612" formatCode="General">
                  <c:v>0.89062344999999998</c:v>
                </c:pt>
                <c:pt idx="2613" formatCode="General">
                  <c:v>0.89066815399999999</c:v>
                </c:pt>
                <c:pt idx="2614" formatCode="General">
                  <c:v>0.890686274</c:v>
                </c:pt>
                <c:pt idx="2615" formatCode="General">
                  <c:v>0.89067792899999998</c:v>
                </c:pt>
                <c:pt idx="2616" formatCode="General">
                  <c:v>0.89064347700000002</c:v>
                </c:pt>
                <c:pt idx="2617" formatCode="General">
                  <c:v>0.89058339600000003</c:v>
                </c:pt>
                <c:pt idx="2618" formatCode="General">
                  <c:v>0.89049828099999995</c:v>
                </c:pt>
                <c:pt idx="2619" formatCode="General">
                  <c:v>0.89038896599999995</c:v>
                </c:pt>
                <c:pt idx="2620" formatCode="General">
                  <c:v>0.89025622599999998</c:v>
                </c:pt>
                <c:pt idx="2621" formatCode="General">
                  <c:v>0.89010131400000003</c:v>
                </c:pt>
                <c:pt idx="2622" formatCode="General">
                  <c:v>0.88992541999999997</c:v>
                </c:pt>
                <c:pt idx="2623" formatCode="General">
                  <c:v>0.88973009599999997</c:v>
                </c:pt>
                <c:pt idx="2624" formatCode="General">
                  <c:v>0.88951706900000005</c:v>
                </c:pt>
                <c:pt idx="2625" formatCode="General">
                  <c:v>0.88928836600000005</c:v>
                </c:pt>
                <c:pt idx="2626" formatCode="General">
                  <c:v>0.88904643100000003</c:v>
                </c:pt>
                <c:pt idx="2627" formatCode="General">
                  <c:v>0.88879394499999997</c:v>
                </c:pt>
                <c:pt idx="2628" formatCode="General">
                  <c:v>0.88853395000000002</c:v>
                </c:pt>
                <c:pt idx="2629" formatCode="General">
                  <c:v>0.88826990100000003</c:v>
                </c:pt>
                <c:pt idx="2630" formatCode="General">
                  <c:v>0.888005614</c:v>
                </c:pt>
                <c:pt idx="2631" formatCode="General">
                  <c:v>0.88774514199999999</c:v>
                </c:pt>
                <c:pt idx="2632" formatCode="General">
                  <c:v>0.88749289499999995</c:v>
                </c:pt>
                <c:pt idx="2633" formatCode="General">
                  <c:v>0.88725328400000003</c:v>
                </c:pt>
                <c:pt idx="2634" formatCode="General">
                  <c:v>0.88703089999999996</c:v>
                </c:pt>
                <c:pt idx="2635" formatCode="General">
                  <c:v>0.88682991300000003</c:v>
                </c:pt>
                <c:pt idx="2636" formatCode="General">
                  <c:v>0.88665425799999997</c:v>
                </c:pt>
                <c:pt idx="2637" formatCode="General">
                  <c:v>0.88650733199999998</c:v>
                </c:pt>
                <c:pt idx="2638" formatCode="General">
                  <c:v>0.88639169900000003</c:v>
                </c:pt>
                <c:pt idx="2639" formatCode="General">
                  <c:v>0.886309087</c:v>
                </c:pt>
                <c:pt idx="2640" formatCode="General">
                  <c:v>0.88626015199999997</c:v>
                </c:pt>
                <c:pt idx="2641" formatCode="General">
                  <c:v>0.886244535</c:v>
                </c:pt>
                <c:pt idx="2642" formatCode="General">
                  <c:v>0.88626086699999995</c:v>
                </c:pt>
                <c:pt idx="2643" formatCode="General">
                  <c:v>0.88630700100000004</c:v>
                </c:pt>
                <c:pt idx="2644" formatCode="General">
                  <c:v>0.88638001700000002</c:v>
                </c:pt>
                <c:pt idx="2645" formatCode="General">
                  <c:v>0.886476457</c:v>
                </c:pt>
                <c:pt idx="2646" formatCode="General">
                  <c:v>0.88659280500000004</c:v>
                </c:pt>
                <c:pt idx="2647" formatCode="General">
                  <c:v>0.88672560499999997</c:v>
                </c:pt>
                <c:pt idx="2648" formatCode="General">
                  <c:v>0.88687157599999999</c:v>
                </c:pt>
                <c:pt idx="2649" formatCode="General">
                  <c:v>0.887027919</c:v>
                </c:pt>
                <c:pt idx="2650" formatCode="General">
                  <c:v>0.88719254700000005</c:v>
                </c:pt>
                <c:pt idx="2651" formatCode="General">
                  <c:v>0.88736391100000001</c:v>
                </c:pt>
                <c:pt idx="2652" formatCode="General">
                  <c:v>0.88754117499999996</c:v>
                </c:pt>
                <c:pt idx="2653" formatCode="General">
                  <c:v>0.88772404199999999</c:v>
                </c:pt>
                <c:pt idx="2654" formatCode="General">
                  <c:v>0.88791275000000003</c:v>
                </c:pt>
                <c:pt idx="2655" formatCode="General">
                  <c:v>0.88810789599999995</c:v>
                </c:pt>
                <c:pt idx="2656" formatCode="General">
                  <c:v>0.88831025399999997</c:v>
                </c:pt>
                <c:pt idx="2657" formatCode="General">
                  <c:v>0.88852077699999998</c:v>
                </c:pt>
                <c:pt idx="2658" formatCode="General">
                  <c:v>0.88874024200000001</c:v>
                </c:pt>
                <c:pt idx="2659" formatCode="General">
                  <c:v>0.88896930200000002</c:v>
                </c:pt>
                <c:pt idx="2660" formatCode="General">
                  <c:v>0.88920831700000003</c:v>
                </c:pt>
                <c:pt idx="2661" formatCode="General">
                  <c:v>0.88945716600000002</c:v>
                </c:pt>
                <c:pt idx="2662" formatCode="General">
                  <c:v>0.88971531400000003</c:v>
                </c:pt>
                <c:pt idx="2663" formatCode="General">
                  <c:v>0.88998186599999995</c:v>
                </c:pt>
                <c:pt idx="2664" formatCode="General">
                  <c:v>0.89025539200000003</c:v>
                </c:pt>
                <c:pt idx="2665" formatCode="General">
                  <c:v>0.89053398399999995</c:v>
                </c:pt>
                <c:pt idx="2666" formatCode="General">
                  <c:v>0.89081555599999995</c:v>
                </c:pt>
                <c:pt idx="2667" formatCode="General">
                  <c:v>0.89109760500000001</c:v>
                </c:pt>
                <c:pt idx="2668" formatCode="General">
                  <c:v>0.89137738899999996</c:v>
                </c:pt>
                <c:pt idx="2669" formatCode="General">
                  <c:v>0.89165222600000005</c:v>
                </c:pt>
                <c:pt idx="2670" formatCode="General">
                  <c:v>0.89191919600000003</c:v>
                </c:pt>
                <c:pt idx="2671" formatCode="General">
                  <c:v>0.89217555500000001</c:v>
                </c:pt>
                <c:pt idx="2672" formatCode="General">
                  <c:v>0.89241862299999997</c:v>
                </c:pt>
                <c:pt idx="2673" formatCode="General">
                  <c:v>0.89264589500000002</c:v>
                </c:pt>
                <c:pt idx="2674" formatCode="General">
                  <c:v>0.89285510800000001</c:v>
                </c:pt>
                <c:pt idx="2675" formatCode="General">
                  <c:v>0.89304411400000006</c:v>
                </c:pt>
                <c:pt idx="2676" formatCode="General">
                  <c:v>0.89321118600000005</c:v>
                </c:pt>
                <c:pt idx="2677" formatCode="General">
                  <c:v>0.89335477399999996</c:v>
                </c:pt>
                <c:pt idx="2678" formatCode="General">
                  <c:v>0.89347356600000005</c:v>
                </c:pt>
                <c:pt idx="2679" formatCode="General">
                  <c:v>0.89356660799999998</c:v>
                </c:pt>
                <c:pt idx="2680" formatCode="General">
                  <c:v>0.89363318700000005</c:v>
                </c:pt>
                <c:pt idx="2681" formatCode="General">
                  <c:v>0.89367282400000003</c:v>
                </c:pt>
                <c:pt idx="2682" formatCode="General">
                  <c:v>0.89368516200000003</c:v>
                </c:pt>
                <c:pt idx="2683" formatCode="General">
                  <c:v>0.89367020100000005</c:v>
                </c:pt>
                <c:pt idx="2684" formatCode="General">
                  <c:v>0.89362800099999995</c:v>
                </c:pt>
                <c:pt idx="2685" formatCode="General">
                  <c:v>0.89355885999999995</c:v>
                </c:pt>
                <c:pt idx="2686" formatCode="General">
                  <c:v>0.89346325400000004</c:v>
                </c:pt>
                <c:pt idx="2687" formatCode="General">
                  <c:v>0.89334166000000004</c:v>
                </c:pt>
                <c:pt idx="2688" formatCode="General">
                  <c:v>0.89319491399999995</c:v>
                </c:pt>
                <c:pt idx="2689" formatCode="General">
                  <c:v>0.89302378900000001</c:v>
                </c:pt>
                <c:pt idx="2690" formatCode="General">
                  <c:v>0.89282929899999997</c:v>
                </c:pt>
                <c:pt idx="2691" formatCode="General">
                  <c:v>0.89261269600000004</c:v>
                </c:pt>
                <c:pt idx="2692" formatCode="General">
                  <c:v>0.89237523100000005</c:v>
                </c:pt>
                <c:pt idx="2693" formatCode="General">
                  <c:v>0.89211845400000001</c:v>
                </c:pt>
                <c:pt idx="2694" formatCode="General">
                  <c:v>0.89184421300000005</c:v>
                </c:pt>
                <c:pt idx="2695" formatCode="General">
                  <c:v>0.89155453399999995</c:v>
                </c:pt>
                <c:pt idx="2696" formatCode="General">
                  <c:v>0.89125180199999998</c:v>
                </c:pt>
                <c:pt idx="2697" formatCode="General">
                  <c:v>0.89093858000000004</c:v>
                </c:pt>
                <c:pt idx="2698" formatCode="General">
                  <c:v>0.89061802599999995</c:v>
                </c:pt>
                <c:pt idx="2699" formatCode="General">
                  <c:v>0.89029341900000003</c:v>
                </c:pt>
                <c:pt idx="2700" formatCode="General">
                  <c:v>0.88996863400000004</c:v>
                </c:pt>
                <c:pt idx="2701" formatCode="General">
                  <c:v>0.88964760300000001</c:v>
                </c:pt>
                <c:pt idx="2702" formatCode="General">
                  <c:v>0.88933467899999996</c:v>
                </c:pt>
                <c:pt idx="2703" formatCode="General">
                  <c:v>0.88903433099999996</c:v>
                </c:pt>
                <c:pt idx="2704" formatCode="General">
                  <c:v>0.88875097000000003</c:v>
                </c:pt>
                <c:pt idx="2705" formatCode="General">
                  <c:v>0.888488889</c:v>
                </c:pt>
                <c:pt idx="2706" formatCode="General">
                  <c:v>0.88825195999999995</c:v>
                </c:pt>
                <c:pt idx="2707" formatCode="General">
                  <c:v>0.88804346300000003</c:v>
                </c:pt>
                <c:pt idx="2708" formatCode="General">
                  <c:v>0.88786590099999996</c:v>
                </c:pt>
                <c:pt idx="2709" formatCode="General">
                  <c:v>0.887720764</c:v>
                </c:pt>
                <c:pt idx="2710" formatCode="General">
                  <c:v>0.88760858799999998</c:v>
                </c:pt>
                <c:pt idx="2711" formatCode="General">
                  <c:v>0.88752865800000003</c:v>
                </c:pt>
                <c:pt idx="2712" formatCode="General">
                  <c:v>0.88747942400000002</c:v>
                </c:pt>
                <c:pt idx="2713" formatCode="General">
                  <c:v>0.88745826500000002</c:v>
                </c:pt>
                <c:pt idx="2714" formatCode="General">
                  <c:v>0.88746208000000004</c:v>
                </c:pt>
                <c:pt idx="2715" formatCode="General">
                  <c:v>0.88748735199999995</c:v>
                </c:pt>
                <c:pt idx="2716" formatCode="General">
                  <c:v>0.887530386</c:v>
                </c:pt>
                <c:pt idx="2717" formatCode="General">
                  <c:v>0.88758790499999995</c:v>
                </c:pt>
                <c:pt idx="2718" formatCode="General">
                  <c:v>0.88765668900000005</c:v>
                </c:pt>
                <c:pt idx="2719" formatCode="General">
                  <c:v>0.88773447299999997</c:v>
                </c:pt>
                <c:pt idx="2720" formatCode="General">
                  <c:v>0.887819409</c:v>
                </c:pt>
                <c:pt idx="2721" formatCode="General">
                  <c:v>0.88791060399999999</c:v>
                </c:pt>
                <c:pt idx="2722" formatCode="General">
                  <c:v>0.88800782</c:v>
                </c:pt>
                <c:pt idx="2723" formatCode="General">
                  <c:v>0.88811141299999996</c:v>
                </c:pt>
                <c:pt idx="2724" formatCode="General">
                  <c:v>0.88822251600000002</c:v>
                </c:pt>
                <c:pt idx="2725" formatCode="General">
                  <c:v>0.88834238099999996</c:v>
                </c:pt>
                <c:pt idx="2726" formatCode="General">
                  <c:v>0.88847279499999998</c:v>
                </c:pt>
                <c:pt idx="2727" formatCode="General">
                  <c:v>0.88861548899999998</c:v>
                </c:pt>
                <c:pt idx="2728" formatCode="General">
                  <c:v>0.88877201100000003</c:v>
                </c:pt>
                <c:pt idx="2729" formatCode="General">
                  <c:v>0.88894391100000003</c:v>
                </c:pt>
                <c:pt idx="2730" formatCode="General">
                  <c:v>0.88913202300000005</c:v>
                </c:pt>
                <c:pt idx="2731" formatCode="General">
                  <c:v>0.88933694399999996</c:v>
                </c:pt>
                <c:pt idx="2732" formatCode="General">
                  <c:v>0.88955849399999998</c:v>
                </c:pt>
                <c:pt idx="2733" formatCode="General">
                  <c:v>0.88979601900000005</c:v>
                </c:pt>
                <c:pt idx="2734" formatCode="General">
                  <c:v>0.89004808700000004</c:v>
                </c:pt>
                <c:pt idx="2735" formatCode="General">
                  <c:v>0.89031285000000004</c:v>
                </c:pt>
                <c:pt idx="2736" formatCode="General">
                  <c:v>0.89058774699999999</c:v>
                </c:pt>
                <c:pt idx="2737" formatCode="General">
                  <c:v>0.89086991500000001</c:v>
                </c:pt>
                <c:pt idx="2738" formatCode="General">
                  <c:v>0.89115619700000004</c:v>
                </c:pt>
                <c:pt idx="2739" formatCode="General">
                  <c:v>0.891443074</c:v>
                </c:pt>
                <c:pt idx="2740" formatCode="General">
                  <c:v>0.89172702999999998</c:v>
                </c:pt>
                <c:pt idx="2741" formatCode="General">
                  <c:v>0.89200455000000001</c:v>
                </c:pt>
                <c:pt idx="2742" formatCode="General">
                  <c:v>0.89227217400000003</c:v>
                </c:pt>
                <c:pt idx="2743" formatCode="General">
                  <c:v>0.89252668599999996</c:v>
                </c:pt>
                <c:pt idx="2744" formatCode="General">
                  <c:v>0.89276498599999998</c:v>
                </c:pt>
                <c:pt idx="2745" formatCode="General">
                  <c:v>0.89298445000000004</c:v>
                </c:pt>
                <c:pt idx="2746" formatCode="General">
                  <c:v>0.89318257599999995</c:v>
                </c:pt>
                <c:pt idx="2747" formatCode="General">
                  <c:v>0.89335733699999997</c:v>
                </c:pt>
                <c:pt idx="2748" formatCode="General">
                  <c:v>0.89350688499999997</c:v>
                </c:pt>
                <c:pt idx="2749" formatCode="General">
                  <c:v>0.89362978900000001</c:v>
                </c:pt>
                <c:pt idx="2750" formatCode="General">
                  <c:v>0.89372497799999995</c:v>
                </c:pt>
                <c:pt idx="2751" formatCode="General">
                  <c:v>0.89379143699999997</c:v>
                </c:pt>
                <c:pt idx="2752" formatCode="General">
                  <c:v>0.89382863000000001</c:v>
                </c:pt>
                <c:pt idx="2753" formatCode="General">
                  <c:v>0.89383619999999997</c:v>
                </c:pt>
                <c:pt idx="2754" formatCode="General">
                  <c:v>0.89381396800000001</c:v>
                </c:pt>
                <c:pt idx="2755" formatCode="General">
                  <c:v>0.89376193299999995</c:v>
                </c:pt>
                <c:pt idx="2756" formatCode="General">
                  <c:v>0.89368027400000005</c:v>
                </c:pt>
                <c:pt idx="2757" formatCode="General">
                  <c:v>0.89356946900000001</c:v>
                </c:pt>
                <c:pt idx="2758" formatCode="General">
                  <c:v>0.89342999499999998</c:v>
                </c:pt>
                <c:pt idx="2759" formatCode="General">
                  <c:v>0.89326250600000001</c:v>
                </c:pt>
                <c:pt idx="2760" formatCode="General">
                  <c:v>0.89306789600000003</c:v>
                </c:pt>
                <c:pt idx="2761" formatCode="General">
                  <c:v>0.89284724000000004</c:v>
                </c:pt>
                <c:pt idx="2762" formatCode="General">
                  <c:v>0.89260166900000004</c:v>
                </c:pt>
                <c:pt idx="2763" formatCode="General">
                  <c:v>0.89233273300000004</c:v>
                </c:pt>
                <c:pt idx="2764" formatCode="General">
                  <c:v>0.89204204099999995</c:v>
                </c:pt>
                <c:pt idx="2765" formatCode="General">
                  <c:v>0.89173155999999998</c:v>
                </c:pt>
                <c:pt idx="2766" formatCode="General">
                  <c:v>0.89140361499999998</c:v>
                </c:pt>
                <c:pt idx="2767" formatCode="General">
                  <c:v>0.89106070999999998</c:v>
                </c:pt>
                <c:pt idx="2768" formatCode="General">
                  <c:v>0.89070594299999994</c:v>
                </c:pt>
                <c:pt idx="2769" formatCode="General">
                  <c:v>0.89034259299999996</c:v>
                </c:pt>
                <c:pt idx="2770" formatCode="General">
                  <c:v>0.88997441499999996</c:v>
                </c:pt>
                <c:pt idx="2771" formatCode="General">
                  <c:v>0.88960552199999998</c:v>
                </c:pt>
                <c:pt idx="2772" formatCode="General">
                  <c:v>0.88924020500000001</c:v>
                </c:pt>
                <c:pt idx="2773" formatCode="General">
                  <c:v>0.88888287499999996</c:v>
                </c:pt>
                <c:pt idx="2774" formatCode="General">
                  <c:v>0.88853812200000004</c:v>
                </c:pt>
                <c:pt idx="2775" formatCode="General">
                  <c:v>0.88821023700000001</c:v>
                </c:pt>
                <c:pt idx="2776" formatCode="General">
                  <c:v>0.88790297500000004</c:v>
                </c:pt>
                <c:pt idx="2777" formatCode="General">
                  <c:v>0.88761967399999997</c:v>
                </c:pt>
                <c:pt idx="2778" formatCode="General">
                  <c:v>0.88736271899999997</c:v>
                </c:pt>
                <c:pt idx="2779" formatCode="General">
                  <c:v>0.88713347899999995</c:v>
                </c:pt>
                <c:pt idx="2780" formatCode="General">
                  <c:v>0.88693225399999998</c:v>
                </c:pt>
                <c:pt idx="2781" formatCode="General">
                  <c:v>0.88675820800000005</c:v>
                </c:pt>
                <c:pt idx="2782" formatCode="General">
                  <c:v>0.88660955399999997</c:v>
                </c:pt>
                <c:pt idx="2783" formatCode="General">
                  <c:v>0.88648366899999997</c:v>
                </c:pt>
                <c:pt idx="2784" formatCode="General">
                  <c:v>0.88637739400000004</c:v>
                </c:pt>
                <c:pt idx="2785" formatCode="General">
                  <c:v>0.88628721200000005</c:v>
                </c:pt>
                <c:pt idx="2786" formatCode="General">
                  <c:v>0.88620966700000003</c:v>
                </c:pt>
                <c:pt idx="2787" formatCode="General">
                  <c:v>0.88614159800000003</c:v>
                </c:pt>
                <c:pt idx="2788" formatCode="General">
                  <c:v>0.886080325</c:v>
                </c:pt>
                <c:pt idx="2789" formatCode="General">
                  <c:v>0.88602399799999998</c:v>
                </c:pt>
                <c:pt idx="2790" formatCode="General">
                  <c:v>0.88597136700000001</c:v>
                </c:pt>
                <c:pt idx="2791" formatCode="General">
                  <c:v>0.88592225300000005</c:v>
                </c:pt>
                <c:pt idx="2792" formatCode="General">
                  <c:v>0.88587713199999996</c:v>
                </c:pt>
                <c:pt idx="2793" formatCode="General">
                  <c:v>0.88583737600000001</c:v>
                </c:pt>
                <c:pt idx="2794" formatCode="General">
                  <c:v>0.88580495100000001</c:v>
                </c:pt>
                <c:pt idx="2795" formatCode="General">
                  <c:v>0.885782242</c:v>
                </c:pt>
                <c:pt idx="2796" formatCode="General">
                  <c:v>0.88577204899999995</c:v>
                </c:pt>
                <c:pt idx="2797" formatCode="General">
                  <c:v>0.88577717499999997</c:v>
                </c:pt>
                <c:pt idx="2798" formatCode="General">
                  <c:v>0.885800421</c:v>
                </c:pt>
                <c:pt idx="2799" formatCode="General">
                  <c:v>0.88584428999999998</c:v>
                </c:pt>
                <c:pt idx="2800" formatCode="General">
                  <c:v>0.88591069</c:v>
                </c:pt>
                <c:pt idx="2801" formatCode="General">
                  <c:v>0.88600104999999996</c:v>
                </c:pt>
                <c:pt idx="2802" formatCode="General">
                  <c:v>0.886116087</c:v>
                </c:pt>
                <c:pt idx="2803" formatCode="General">
                  <c:v>0.88625568200000004</c:v>
                </c:pt>
                <c:pt idx="2804" formatCode="General">
                  <c:v>0.88641899800000001</c:v>
                </c:pt>
                <c:pt idx="2805" formatCode="General">
                  <c:v>0.88660424900000001</c:v>
                </c:pt>
                <c:pt idx="2806" formatCode="General">
                  <c:v>0.88680917000000004</c:v>
                </c:pt>
                <c:pt idx="2807" formatCode="General">
                  <c:v>0.88703083999999999</c:v>
                </c:pt>
                <c:pt idx="2808" formatCode="General">
                  <c:v>0.88726574199999997</c:v>
                </c:pt>
                <c:pt idx="2809" formatCode="General">
                  <c:v>0.88751024000000001</c:v>
                </c:pt>
                <c:pt idx="2810" formatCode="General">
                  <c:v>0.88776040099999998</c:v>
                </c:pt>
                <c:pt idx="2811" formatCode="General">
                  <c:v>0.88801229000000004</c:v>
                </c:pt>
                <c:pt idx="2812" formatCode="General">
                  <c:v>0.888262153</c:v>
                </c:pt>
                <c:pt idx="2813" formatCode="General">
                  <c:v>0.88850629299999995</c:v>
                </c:pt>
                <c:pt idx="2814" formatCode="General">
                  <c:v>0.88874125500000001</c:v>
                </c:pt>
                <c:pt idx="2815" formatCode="General">
                  <c:v>0.88896405700000003</c:v>
                </c:pt>
                <c:pt idx="2816" formatCode="General">
                  <c:v>0.88917195800000004</c:v>
                </c:pt>
                <c:pt idx="2817" formatCode="General">
                  <c:v>0.88936245400000002</c:v>
                </c:pt>
                <c:pt idx="2818" formatCode="General">
                  <c:v>0.88953369900000001</c:v>
                </c:pt>
                <c:pt idx="2819" formatCode="General">
                  <c:v>0.88968384300000003</c:v>
                </c:pt>
                <c:pt idx="2820" formatCode="General">
                  <c:v>0.88981163500000005</c:v>
                </c:pt>
                <c:pt idx="2821" formatCode="General">
                  <c:v>0.88991588399999999</c:v>
                </c:pt>
                <c:pt idx="2822" formatCode="General">
                  <c:v>0.88999587300000005</c:v>
                </c:pt>
                <c:pt idx="2823" formatCode="General">
                  <c:v>0.89005100699999995</c:v>
                </c:pt>
                <c:pt idx="2824" formatCode="General">
                  <c:v>0.89008086900000005</c:v>
                </c:pt>
                <c:pt idx="2825" formatCode="General">
                  <c:v>0.89008527999999998</c:v>
                </c:pt>
                <c:pt idx="2826" formatCode="General">
                  <c:v>0.89006423999999995</c:v>
                </c:pt>
                <c:pt idx="2827" formatCode="General">
                  <c:v>0.89001780699999999</c:v>
                </c:pt>
                <c:pt idx="2828" formatCode="General">
                  <c:v>0.88994628200000003</c:v>
                </c:pt>
                <c:pt idx="2829" formatCode="General">
                  <c:v>0.88985007999999999</c:v>
                </c:pt>
                <c:pt idx="2830" formatCode="General">
                  <c:v>0.889729679</c:v>
                </c:pt>
                <c:pt idx="2831" formatCode="General">
                  <c:v>0.88958579299999996</c:v>
                </c:pt>
                <c:pt idx="2832" formatCode="General">
                  <c:v>0.88941925799999999</c:v>
                </c:pt>
                <c:pt idx="2833" formatCode="General">
                  <c:v>0.889231145</c:v>
                </c:pt>
                <c:pt idx="2834" formatCode="General">
                  <c:v>0.88902270800000005</c:v>
                </c:pt>
                <c:pt idx="2835" formatCode="General">
                  <c:v>0.88879543500000002</c:v>
                </c:pt>
                <c:pt idx="2836" formatCode="General">
                  <c:v>0.88855123499999999</c:v>
                </c:pt>
                <c:pt idx="2837" formatCode="General">
                  <c:v>0.88829219299999995</c:v>
                </c:pt>
                <c:pt idx="2838" formatCode="General">
                  <c:v>0.88802081300000002</c:v>
                </c:pt>
                <c:pt idx="2839" formatCode="General">
                  <c:v>0.88774001599999997</c:v>
                </c:pt>
                <c:pt idx="2840" formatCode="General">
                  <c:v>0.88745295999999996</c:v>
                </c:pt>
                <c:pt idx="2841" formatCode="General">
                  <c:v>0.88716328099999997</c:v>
                </c:pt>
                <c:pt idx="2842" formatCode="General">
                  <c:v>0.88687479499999999</c:v>
                </c:pt>
                <c:pt idx="2843" formatCode="General">
                  <c:v>0.88659137499999996</c:v>
                </c:pt>
                <c:pt idx="2844" formatCode="General">
                  <c:v>0.88631695499999996</c:v>
                </c:pt>
                <c:pt idx="2845" formatCode="General">
                  <c:v>0.88605529100000002</c:v>
                </c:pt>
                <c:pt idx="2846" formatCode="General">
                  <c:v>0.88580959999999997</c:v>
                </c:pt>
                <c:pt idx="2847" formatCode="General">
                  <c:v>0.88558250699999996</c:v>
                </c:pt>
                <c:pt idx="2848" formatCode="General">
                  <c:v>0.88537561899999995</c:v>
                </c:pt>
                <c:pt idx="2849" formatCode="General">
                  <c:v>0.88518983100000004</c:v>
                </c:pt>
                <c:pt idx="2850" formatCode="General">
                  <c:v>0.88502460699999996</c:v>
                </c:pt>
                <c:pt idx="2851" formatCode="General">
                  <c:v>0.88487857599999997</c:v>
                </c:pt>
                <c:pt idx="2852" formatCode="General">
                  <c:v>0.88474935300000002</c:v>
                </c:pt>
                <c:pt idx="2853" formatCode="General">
                  <c:v>0.884633899</c:v>
                </c:pt>
                <c:pt idx="2854" formatCode="General">
                  <c:v>0.88452857699999998</c:v>
                </c:pt>
                <c:pt idx="2855" formatCode="General">
                  <c:v>0.88442969299999996</c:v>
                </c:pt>
                <c:pt idx="2856" formatCode="General">
                  <c:v>0.88433373000000004</c:v>
                </c:pt>
                <c:pt idx="2857" formatCode="General">
                  <c:v>0.88423746800000003</c:v>
                </c:pt>
                <c:pt idx="2858" formatCode="General">
                  <c:v>0.88413846500000004</c:v>
                </c:pt>
                <c:pt idx="2859" formatCode="General">
                  <c:v>0.88403505100000002</c:v>
                </c:pt>
                <c:pt idx="2860" formatCode="General">
                  <c:v>0.883926451</c:v>
                </c:pt>
                <c:pt idx="2861" formatCode="General">
                  <c:v>0.88381290400000001</c:v>
                </c:pt>
                <c:pt idx="2862" formatCode="General">
                  <c:v>0.883695483</c:v>
                </c:pt>
                <c:pt idx="2863" formatCode="General">
                  <c:v>0.88357621399999997</c:v>
                </c:pt>
                <c:pt idx="2864" formatCode="General">
                  <c:v>0.88345766100000001</c:v>
                </c:pt>
                <c:pt idx="2865" formatCode="General">
                  <c:v>0.88334321999999998</c:v>
                </c:pt>
                <c:pt idx="2866" formatCode="General">
                  <c:v>0.88323640800000003</c:v>
                </c:pt>
                <c:pt idx="2867" formatCode="General">
                  <c:v>0.88314110000000001</c:v>
                </c:pt>
                <c:pt idx="2868" formatCode="General">
                  <c:v>0.88306099199999999</c:v>
                </c:pt>
                <c:pt idx="2869" formatCode="General">
                  <c:v>0.88299965899999999</c:v>
                </c:pt>
                <c:pt idx="2870" formatCode="General">
                  <c:v>0.88296008100000001</c:v>
                </c:pt>
                <c:pt idx="2871" formatCode="General">
                  <c:v>0.88294458399999998</c:v>
                </c:pt>
                <c:pt idx="2872" formatCode="General">
                  <c:v>0.88295471699999994</c:v>
                </c:pt>
                <c:pt idx="2873" formatCode="General">
                  <c:v>0.88299113500000004</c:v>
                </c:pt>
                <c:pt idx="2874" formatCode="General">
                  <c:v>0.88305360099999997</c:v>
                </c:pt>
                <c:pt idx="2875" formatCode="General">
                  <c:v>0.88314092200000005</c:v>
                </c:pt>
                <c:pt idx="2876" formatCode="General">
                  <c:v>0.88325101100000003</c:v>
                </c:pt>
                <c:pt idx="2877" formatCode="General">
                  <c:v>0.88338112800000002</c:v>
                </c:pt>
                <c:pt idx="2878" formatCode="General">
                  <c:v>0.88352793500000004</c:v>
                </c:pt>
                <c:pt idx="2879" formatCode="General">
                  <c:v>0.88368779399999997</c:v>
                </c:pt>
                <c:pt idx="2880" formatCode="General">
                  <c:v>0.88385677299999998</c:v>
                </c:pt>
                <c:pt idx="2881" formatCode="General">
                  <c:v>0.88403087899999999</c:v>
                </c:pt>
                <c:pt idx="2882" formatCode="General">
                  <c:v>0.88420617599999995</c:v>
                </c:pt>
                <c:pt idx="2883" formatCode="General">
                  <c:v>0.88437908899999995</c:v>
                </c:pt>
                <c:pt idx="2884" formatCode="General">
                  <c:v>0.88454616100000005</c:v>
                </c:pt>
                <c:pt idx="2885" formatCode="General">
                  <c:v>0.88470447100000005</c:v>
                </c:pt>
                <c:pt idx="2886" formatCode="General">
                  <c:v>0.88485133599999999</c:v>
                </c:pt>
                <c:pt idx="2887" formatCode="General">
                  <c:v>0.88498455300000001</c:v>
                </c:pt>
                <c:pt idx="2888" formatCode="General">
                  <c:v>0.88510239099999999</c:v>
                </c:pt>
                <c:pt idx="2889" formatCode="General">
                  <c:v>0.88520336200000005</c:v>
                </c:pt>
                <c:pt idx="2890" formatCode="General">
                  <c:v>0.88528633099999998</c:v>
                </c:pt>
                <c:pt idx="2891" formatCode="General">
                  <c:v>0.88535058499999997</c:v>
                </c:pt>
                <c:pt idx="2892" formatCode="General">
                  <c:v>0.88539564599999998</c:v>
                </c:pt>
                <c:pt idx="2893" formatCode="General">
                  <c:v>0.88542115700000001</c:v>
                </c:pt>
                <c:pt idx="2894" formatCode="General">
                  <c:v>0.88542699800000002</c:v>
                </c:pt>
                <c:pt idx="2895" formatCode="General">
                  <c:v>0.88541340800000001</c:v>
                </c:pt>
                <c:pt idx="2896" formatCode="General">
                  <c:v>0.88538044699999996</c:v>
                </c:pt>
                <c:pt idx="2897" formatCode="General">
                  <c:v>0.88532859100000005</c:v>
                </c:pt>
                <c:pt idx="2898" formatCode="General">
                  <c:v>0.88525819800000005</c:v>
                </c:pt>
                <c:pt idx="2899" formatCode="General">
                  <c:v>0.88516992299999997</c:v>
                </c:pt>
                <c:pt idx="2900" formatCode="General">
                  <c:v>0.88506430400000002</c:v>
                </c:pt>
                <c:pt idx="2901" formatCode="General">
                  <c:v>0.88494223400000005</c:v>
                </c:pt>
                <c:pt idx="2902" formatCode="General">
                  <c:v>0.88480460599999999</c:v>
                </c:pt>
                <c:pt idx="2903" formatCode="General">
                  <c:v>0.88465237600000002</c:v>
                </c:pt>
                <c:pt idx="2904" formatCode="General">
                  <c:v>0.88448679399999997</c:v>
                </c:pt>
                <c:pt idx="2905" formatCode="General">
                  <c:v>0.88430935099999997</c:v>
                </c:pt>
                <c:pt idx="2906" formatCode="General">
                  <c:v>0.88412165600000003</c:v>
                </c:pt>
                <c:pt idx="2907" formatCode="General">
                  <c:v>0.88392561700000005</c:v>
                </c:pt>
                <c:pt idx="2908" formatCode="General">
                  <c:v>0.88372361700000002</c:v>
                </c:pt>
                <c:pt idx="2909" formatCode="General">
                  <c:v>0.88351804</c:v>
                </c:pt>
                <c:pt idx="2910" formatCode="General">
                  <c:v>0.88331186799999994</c:v>
                </c:pt>
                <c:pt idx="2911" formatCode="General">
                  <c:v>0.88310813899999996</c:v>
                </c:pt>
                <c:pt idx="2912" formatCode="General">
                  <c:v>0.88291019199999998</c:v>
                </c:pt>
                <c:pt idx="2913" formatCode="General">
                  <c:v>0.88272130500000001</c:v>
                </c:pt>
                <c:pt idx="2914" formatCode="General">
                  <c:v>0.88254475600000004</c:v>
                </c:pt>
                <c:pt idx="2915" formatCode="General">
                  <c:v>0.88238352499999995</c:v>
                </c:pt>
                <c:pt idx="2916" formatCode="General">
                  <c:v>0.882239997</c:v>
                </c:pt>
                <c:pt idx="2917" formatCode="General">
                  <c:v>0.88211596000000003</c:v>
                </c:pt>
                <c:pt idx="2918" formatCode="General">
                  <c:v>0.88201218800000003</c:v>
                </c:pt>
                <c:pt idx="2919" formatCode="General">
                  <c:v>0.881928504</c:v>
                </c:pt>
                <c:pt idx="2920" formatCode="General">
                  <c:v>0.88186359400000003</c:v>
                </c:pt>
                <c:pt idx="2921" formatCode="General">
                  <c:v>0.88181519500000005</c:v>
                </c:pt>
                <c:pt idx="2922" formatCode="General">
                  <c:v>0.88178026700000001</c:v>
                </c:pt>
                <c:pt idx="2923" formatCode="General">
                  <c:v>0.88175505399999998</c:v>
                </c:pt>
                <c:pt idx="2924" formatCode="General">
                  <c:v>0.88173562299999997</c:v>
                </c:pt>
                <c:pt idx="2925" formatCode="General">
                  <c:v>0.88171780099999997</c:v>
                </c:pt>
                <c:pt idx="2926" formatCode="General">
                  <c:v>0.88169789300000001</c:v>
                </c:pt>
                <c:pt idx="2927" formatCode="General">
                  <c:v>0.88167273999999995</c:v>
                </c:pt>
                <c:pt idx="2928" formatCode="General">
                  <c:v>0.88163971900000004</c:v>
                </c:pt>
                <c:pt idx="2929" formatCode="General">
                  <c:v>0.88159734000000001</c:v>
                </c:pt>
                <c:pt idx="2930" formatCode="General">
                  <c:v>0.881544828</c:v>
                </c:pt>
                <c:pt idx="2931" formatCode="General">
                  <c:v>0.88148254199999998</c:v>
                </c:pt>
                <c:pt idx="2932" formatCode="General">
                  <c:v>0.88141167200000003</c:v>
                </c:pt>
                <c:pt idx="2933" formatCode="General">
                  <c:v>0.88133436399999998</c:v>
                </c:pt>
                <c:pt idx="2934" formatCode="General">
                  <c:v>0.88125354099999997</c:v>
                </c:pt>
                <c:pt idx="2935" formatCode="General">
                  <c:v>0.88117259699999995</c:v>
                </c:pt>
                <c:pt idx="2936" formatCode="General">
                  <c:v>0.88109552899999999</c:v>
                </c:pt>
                <c:pt idx="2937" formatCode="General">
                  <c:v>0.88102650599999999</c:v>
                </c:pt>
                <c:pt idx="2938" formatCode="General">
                  <c:v>0.880969644</c:v>
                </c:pt>
                <c:pt idx="2939" formatCode="General">
                  <c:v>0.88092893400000005</c:v>
                </c:pt>
                <c:pt idx="2940" formatCode="General">
                  <c:v>0.88090789300000005</c:v>
                </c:pt>
                <c:pt idx="2941" formatCode="General">
                  <c:v>0.88090932399999999</c:v>
                </c:pt>
                <c:pt idx="2942" formatCode="General">
                  <c:v>0.880935252</c:v>
                </c:pt>
                <c:pt idx="2943" formatCode="General">
                  <c:v>0.88098681000000001</c:v>
                </c:pt>
                <c:pt idx="2944" formatCode="General">
                  <c:v>0.88106387900000005</c:v>
                </c:pt>
                <c:pt idx="2945" formatCode="General">
                  <c:v>0.88116562399999998</c:v>
                </c:pt>
                <c:pt idx="2946" formatCode="General">
                  <c:v>0.88129007800000003</c:v>
                </c:pt>
                <c:pt idx="2947" formatCode="General">
                  <c:v>0.88143444100000001</c:v>
                </c:pt>
                <c:pt idx="2948" formatCode="General">
                  <c:v>0.88159543299999998</c:v>
                </c:pt>
                <c:pt idx="2949" formatCode="General">
                  <c:v>0.88176918000000004</c:v>
                </c:pt>
                <c:pt idx="2950" formatCode="General">
                  <c:v>0.88195162999999999</c:v>
                </c:pt>
                <c:pt idx="2951" formatCode="General">
                  <c:v>0.88213866900000004</c:v>
                </c:pt>
                <c:pt idx="2952" formatCode="General">
                  <c:v>0.88232624500000001</c:v>
                </c:pt>
                <c:pt idx="2953" formatCode="General">
                  <c:v>0.88251060199999998</c:v>
                </c:pt>
                <c:pt idx="2954" formatCode="General">
                  <c:v>0.88268834399999996</c:v>
                </c:pt>
                <c:pt idx="2955" formatCode="General">
                  <c:v>0.88285648800000005</c:v>
                </c:pt>
                <c:pt idx="2956" formatCode="General">
                  <c:v>0.88301241399999997</c:v>
                </c:pt>
                <c:pt idx="2957" formatCode="General">
                  <c:v>0.883154035</c:v>
                </c:pt>
                <c:pt idx="2958" formatCode="General">
                  <c:v>0.88327974099999995</c:v>
                </c:pt>
                <c:pt idx="2959" formatCode="General">
                  <c:v>0.883388281</c:v>
                </c:pt>
                <c:pt idx="2960" formatCode="General">
                  <c:v>0.88347870100000003</c:v>
                </c:pt>
                <c:pt idx="2961" formatCode="General">
                  <c:v>0.88355058399999997</c:v>
                </c:pt>
                <c:pt idx="2962" formatCode="General">
                  <c:v>0.88360351299999995</c:v>
                </c:pt>
                <c:pt idx="2963" formatCode="General">
                  <c:v>0.88363760700000005</c:v>
                </c:pt>
                <c:pt idx="2964" formatCode="General">
                  <c:v>0.883652985</c:v>
                </c:pt>
                <c:pt idx="2965" formatCode="General">
                  <c:v>0.88365000500000002</c:v>
                </c:pt>
                <c:pt idx="2966" formatCode="General">
                  <c:v>0.88362914299999995</c:v>
                </c:pt>
                <c:pt idx="2967" formatCode="General">
                  <c:v>0.88359105599999999</c:v>
                </c:pt>
                <c:pt idx="2968" formatCode="General">
                  <c:v>0.88353639799999995</c:v>
                </c:pt>
                <c:pt idx="2969" formatCode="General">
                  <c:v>0.88346600500000005</c:v>
                </c:pt>
                <c:pt idx="2970" formatCode="General">
                  <c:v>0.88338071100000004</c:v>
                </c:pt>
                <c:pt idx="2971" formatCode="General">
                  <c:v>0.88328152900000001</c:v>
                </c:pt>
                <c:pt idx="2972" formatCode="General">
                  <c:v>0.88316959100000003</c:v>
                </c:pt>
                <c:pt idx="2973" formatCode="General">
                  <c:v>0.88304603100000001</c:v>
                </c:pt>
                <c:pt idx="2974" formatCode="General">
                  <c:v>0.88291227800000005</c:v>
                </c:pt>
                <c:pt idx="2975" formatCode="General">
                  <c:v>0.88276976299999999</c:v>
                </c:pt>
                <c:pt idx="2976" formatCode="General">
                  <c:v>0.88262033500000003</c:v>
                </c:pt>
                <c:pt idx="2977" formatCode="General">
                  <c:v>0.88246583899999997</c:v>
                </c:pt>
                <c:pt idx="2978" formatCode="General">
                  <c:v>0.88230860200000005</c:v>
                </c:pt>
                <c:pt idx="2979" formatCode="General">
                  <c:v>0.88215094800000005</c:v>
                </c:pt>
                <c:pt idx="2980" formatCode="General">
                  <c:v>0.88199561800000004</c:v>
                </c:pt>
                <c:pt idx="2981" formatCode="General">
                  <c:v>0.88184553399999999</c:v>
                </c:pt>
                <c:pt idx="2982" formatCode="General">
                  <c:v>0.88170355600000005</c:v>
                </c:pt>
                <c:pt idx="2983" formatCode="General">
                  <c:v>0.88157266400000001</c:v>
                </c:pt>
                <c:pt idx="2984" formatCode="General">
                  <c:v>0.88145560000000001</c:v>
                </c:pt>
                <c:pt idx="2985" formatCode="General">
                  <c:v>0.88135469</c:v>
                </c:pt>
                <c:pt idx="2986" formatCode="General">
                  <c:v>0.88127183899999995</c:v>
                </c:pt>
                <c:pt idx="2987" formatCode="General">
                  <c:v>0.88120794300000005</c:v>
                </c:pt>
                <c:pt idx="2988" formatCode="General">
                  <c:v>0.88116318000000005</c:v>
                </c:pt>
                <c:pt idx="2989" formatCode="General">
                  <c:v>0.88113665600000002</c:v>
                </c:pt>
                <c:pt idx="2990" formatCode="General">
                  <c:v>0.88112652300000005</c:v>
                </c:pt>
                <c:pt idx="2991" formatCode="General">
                  <c:v>0.88113009899999994</c:v>
                </c:pt>
                <c:pt idx="2992" formatCode="General">
                  <c:v>0.88114392799999997</c:v>
                </c:pt>
                <c:pt idx="2993" formatCode="General">
                  <c:v>0.88116419300000004</c:v>
                </c:pt>
                <c:pt idx="2994" formatCode="General">
                  <c:v>0.88118690300000002</c:v>
                </c:pt>
                <c:pt idx="2995" formatCode="General">
                  <c:v>0.88120824099999995</c:v>
                </c:pt>
                <c:pt idx="2996" formatCode="General">
                  <c:v>0.88122457300000001</c:v>
                </c:pt>
                <c:pt idx="2997" formatCode="General">
                  <c:v>0.88123309599999999</c:v>
                </c:pt>
                <c:pt idx="2998" formatCode="General">
                  <c:v>0.88123166600000002</c:v>
                </c:pt>
                <c:pt idx="2999" formatCode="General">
                  <c:v>0.88121885099999997</c:v>
                </c:pt>
                <c:pt idx="3000" formatCode="General">
                  <c:v>0.88119429299999996</c:v>
                </c:pt>
                <c:pt idx="3001" formatCode="General">
                  <c:v>0.88115853099999997</c:v>
                </c:pt>
                <c:pt idx="3002" formatCode="General">
                  <c:v>0.88111281399999997</c:v>
                </c:pt>
                <c:pt idx="3003" formatCode="General">
                  <c:v>0.88105946800000001</c:v>
                </c:pt>
                <c:pt idx="3004" formatCode="General">
                  <c:v>0.88100135300000004</c:v>
                </c:pt>
                <c:pt idx="3005" formatCode="General">
                  <c:v>0.88094204700000001</c:v>
                </c:pt>
                <c:pt idx="3006" formatCode="General">
                  <c:v>0.88088548200000005</c:v>
                </c:pt>
                <c:pt idx="3007" formatCode="General">
                  <c:v>0.88083601</c:v>
                </c:pt>
                <c:pt idx="3008" formatCode="General">
                  <c:v>0.88079792300000004</c:v>
                </c:pt>
                <c:pt idx="3009" formatCode="General">
                  <c:v>0.88077533200000002</c:v>
                </c:pt>
                <c:pt idx="3010" formatCode="General">
                  <c:v>0.88077211399999999</c:v>
                </c:pt>
                <c:pt idx="3011" formatCode="General">
                  <c:v>0.88079142600000004</c:v>
                </c:pt>
                <c:pt idx="3012" formatCode="General">
                  <c:v>0.88083553299999995</c:v>
                </c:pt>
                <c:pt idx="3013" formatCode="General">
                  <c:v>0.88090586699999995</c:v>
                </c:pt>
                <c:pt idx="3014" formatCode="General">
                  <c:v>0.88100284299999998</c:v>
                </c:pt>
                <c:pt idx="3015" formatCode="General">
                  <c:v>0.88112568899999999</c:v>
                </c:pt>
                <c:pt idx="3016" formatCode="General">
                  <c:v>0.88127279300000005</c:v>
                </c:pt>
                <c:pt idx="3017" formatCode="General">
                  <c:v>0.88144159300000002</c:v>
                </c:pt>
                <c:pt idx="3018" formatCode="General">
                  <c:v>0.88162893099999995</c:v>
                </c:pt>
                <c:pt idx="3019" formatCode="General">
                  <c:v>0.88183116900000003</c:v>
                </c:pt>
                <c:pt idx="3020" formatCode="General">
                  <c:v>0.88204425600000003</c:v>
                </c:pt>
                <c:pt idx="3021" formatCode="General">
                  <c:v>0.88226437599999996</c:v>
                </c:pt>
                <c:pt idx="3022" formatCode="General">
                  <c:v>0.88248753499999999</c:v>
                </c:pt>
                <c:pt idx="3023" formatCode="General">
                  <c:v>0.88271015900000005</c:v>
                </c:pt>
                <c:pt idx="3024" formatCode="General">
                  <c:v>0.88292908699999995</c:v>
                </c:pt>
                <c:pt idx="3025" formatCode="General">
                  <c:v>0.88314139800000002</c:v>
                </c:pt>
                <c:pt idx="3026" formatCode="General">
                  <c:v>0.88334488899999997</c:v>
                </c:pt>
                <c:pt idx="3027" formatCode="General">
                  <c:v>0.88353747100000002</c:v>
                </c:pt>
                <c:pt idx="3028" formatCode="General">
                  <c:v>0.88371783500000001</c:v>
                </c:pt>
                <c:pt idx="3029" formatCode="General">
                  <c:v>0.88388484700000003</c:v>
                </c:pt>
                <c:pt idx="3030" formatCode="General">
                  <c:v>0.88403779299999996</c:v>
                </c:pt>
                <c:pt idx="3031" formatCode="General">
                  <c:v>0.884176195</c:v>
                </c:pt>
                <c:pt idx="3032" formatCode="General">
                  <c:v>0.88429999400000003</c:v>
                </c:pt>
                <c:pt idx="3033" formatCode="General">
                  <c:v>0.88440912999999999</c:v>
                </c:pt>
                <c:pt idx="3034" formatCode="General">
                  <c:v>0.88450390099999998</c:v>
                </c:pt>
                <c:pt idx="3035" formatCode="General">
                  <c:v>0.88458466499999999</c:v>
                </c:pt>
                <c:pt idx="3036" formatCode="General">
                  <c:v>0.88465183999999997</c:v>
                </c:pt>
                <c:pt idx="3037" formatCode="General">
                  <c:v>0.88470601999999998</c:v>
                </c:pt>
                <c:pt idx="3038" formatCode="General">
                  <c:v>0.884747803</c:v>
                </c:pt>
                <c:pt idx="3039" formatCode="General">
                  <c:v>0.884777904</c:v>
                </c:pt>
                <c:pt idx="3040" formatCode="General">
                  <c:v>0.88479709600000001</c:v>
                </c:pt>
                <c:pt idx="3041" formatCode="General">
                  <c:v>0.88480615600000001</c:v>
                </c:pt>
                <c:pt idx="3042" formatCode="General">
                  <c:v>0.88480597699999997</c:v>
                </c:pt>
                <c:pt idx="3043" formatCode="General">
                  <c:v>0.88479763300000003</c:v>
                </c:pt>
                <c:pt idx="3044" formatCode="General">
                  <c:v>0.88478213500000003</c:v>
                </c:pt>
                <c:pt idx="3045" formatCode="General">
                  <c:v>0.88476085699999996</c:v>
                </c:pt>
                <c:pt idx="3046" formatCode="General">
                  <c:v>0.88473510700000002</c:v>
                </c:pt>
                <c:pt idx="3047" formatCode="General">
                  <c:v>0.88470649700000004</c:v>
                </c:pt>
                <c:pt idx="3048" formatCode="General">
                  <c:v>0.88467681399999998</c:v>
                </c:pt>
                <c:pt idx="3049" formatCode="General">
                  <c:v>0.88464814400000003</c:v>
                </c:pt>
                <c:pt idx="3050" formatCode="General">
                  <c:v>0.88462245500000003</c:v>
                </c:pt>
                <c:pt idx="3051" formatCode="General">
                  <c:v>0.88460218899999998</c:v>
                </c:pt>
                <c:pt idx="3052" formatCode="General">
                  <c:v>0.88458943400000001</c:v>
                </c:pt>
                <c:pt idx="3053" formatCode="General">
                  <c:v>0.88458645300000005</c:v>
                </c:pt>
                <c:pt idx="3054" formatCode="General">
                  <c:v>0.88459515600000005</c:v>
                </c:pt>
                <c:pt idx="3055" formatCode="General">
                  <c:v>0.884617031</c:v>
                </c:pt>
                <c:pt idx="3056" formatCode="General">
                  <c:v>0.88465291300000004</c:v>
                </c:pt>
                <c:pt idx="3057" formatCode="General">
                  <c:v>0.884702981</c:v>
                </c:pt>
                <c:pt idx="3058" formatCode="General">
                  <c:v>0.88476645899999995</c:v>
                </c:pt>
                <c:pt idx="3059" formatCode="General">
                  <c:v>0.88484180000000001</c:v>
                </c:pt>
                <c:pt idx="3060" formatCode="General">
                  <c:v>0.88492673600000005</c:v>
                </c:pt>
                <c:pt idx="3061" formatCode="General">
                  <c:v>0.88501810999999997</c:v>
                </c:pt>
                <c:pt idx="3062" formatCode="General">
                  <c:v>0.88511240499999999</c:v>
                </c:pt>
                <c:pt idx="3063" formatCode="General">
                  <c:v>0.88520598399999995</c:v>
                </c:pt>
                <c:pt idx="3064" formatCode="General">
                  <c:v>0.88529497400000001</c:v>
                </c:pt>
                <c:pt idx="3065" formatCode="General">
                  <c:v>0.88537597700000004</c:v>
                </c:pt>
                <c:pt idx="3066" formatCode="General">
                  <c:v>0.88544583300000002</c:v>
                </c:pt>
                <c:pt idx="3067" formatCode="General">
                  <c:v>0.88550209999999996</c:v>
                </c:pt>
                <c:pt idx="3068" formatCode="General">
                  <c:v>0.88554304800000005</c:v>
                </c:pt>
                <c:pt idx="3069" formatCode="General">
                  <c:v>0.88556760499999998</c:v>
                </c:pt>
                <c:pt idx="3070" formatCode="General">
                  <c:v>0.88557559299999999</c:v>
                </c:pt>
                <c:pt idx="3071" formatCode="General">
                  <c:v>0.88556760499999998</c:v>
                </c:pt>
                <c:pt idx="3072" formatCode="General">
                  <c:v>0.88554501500000005</c:v>
                </c:pt>
                <c:pt idx="3073" formatCode="General">
                  <c:v>0.88550996800000004</c:v>
                </c:pt>
                <c:pt idx="3074" formatCode="General">
                  <c:v>0.88546520500000003</c:v>
                </c:pt>
                <c:pt idx="3075" formatCode="General">
                  <c:v>0.885414064</c:v>
                </c:pt>
                <c:pt idx="3076" formatCode="General">
                  <c:v>0.88536042000000004</c:v>
                </c:pt>
                <c:pt idx="3077" formatCode="General">
                  <c:v>0.88530832500000001</c:v>
                </c:pt>
                <c:pt idx="3078" formatCode="General">
                  <c:v>0.88526207199999996</c:v>
                </c:pt>
                <c:pt idx="3079" formatCode="General">
                  <c:v>0.88522565399999997</c:v>
                </c:pt>
                <c:pt idx="3080" formatCode="General">
                  <c:v>0.88520300399999996</c:v>
                </c:pt>
                <c:pt idx="3081" formatCode="General">
                  <c:v>0.88519740099999999</c:v>
                </c:pt>
                <c:pt idx="3082" formatCode="General">
                  <c:v>0.88521134899999998</c:v>
                </c:pt>
                <c:pt idx="3083" formatCode="General">
                  <c:v>0.88524657500000004</c:v>
                </c:pt>
                <c:pt idx="3084" formatCode="General">
                  <c:v>0.88530373600000001</c:v>
                </c:pt>
                <c:pt idx="3085" formatCode="General">
                  <c:v>0.885382593</c:v>
                </c:pt>
                <c:pt idx="3086" formatCode="General">
                  <c:v>0.88548189399999999</c:v>
                </c:pt>
                <c:pt idx="3087" formatCode="General">
                  <c:v>0.88559967299999998</c:v>
                </c:pt>
                <c:pt idx="3088" formatCode="General">
                  <c:v>0.88573318700000003</c:v>
                </c:pt>
                <c:pt idx="3089" formatCode="General">
                  <c:v>0.88587939699999996</c:v>
                </c:pt>
                <c:pt idx="3090" formatCode="General">
                  <c:v>0.88603502499999998</c:v>
                </c:pt>
                <c:pt idx="3091" formatCode="General">
                  <c:v>0.88619667300000005</c:v>
                </c:pt>
                <c:pt idx="3092" formatCode="General">
                  <c:v>0.88636112199999995</c:v>
                </c:pt>
                <c:pt idx="3093" formatCode="General">
                  <c:v>0.88652545199999999</c:v>
                </c:pt>
                <c:pt idx="3094" formatCode="General">
                  <c:v>0.88668716000000003</c:v>
                </c:pt>
                <c:pt idx="3095" formatCode="General">
                  <c:v>0.88684409900000005</c:v>
                </c:pt>
                <c:pt idx="3096" formatCode="General">
                  <c:v>0.88699459999999997</c:v>
                </c:pt>
                <c:pt idx="3097" formatCode="General">
                  <c:v>0.88713735299999996</c:v>
                </c:pt>
                <c:pt idx="3098" formatCode="General">
                  <c:v>0.88727146400000001</c:v>
                </c:pt>
                <c:pt idx="3099" formatCode="General">
                  <c:v>0.88739651399999997</c:v>
                </c:pt>
                <c:pt idx="3100" formatCode="General">
                  <c:v>0.88751226699999997</c:v>
                </c:pt>
                <c:pt idx="3101" formatCode="General">
                  <c:v>0.88761872100000005</c:v>
                </c:pt>
                <c:pt idx="3102" formatCode="General">
                  <c:v>0.88771623399999999</c:v>
                </c:pt>
                <c:pt idx="3103" formatCode="General">
                  <c:v>0.88780522299999998</c:v>
                </c:pt>
                <c:pt idx="3104" formatCode="General">
                  <c:v>0.88788628599999997</c:v>
                </c:pt>
                <c:pt idx="3105" formatCode="General">
                  <c:v>0.88796001700000005</c:v>
                </c:pt>
                <c:pt idx="3106" formatCode="General">
                  <c:v>0.88802719100000005</c:v>
                </c:pt>
                <c:pt idx="3107" formatCode="General">
                  <c:v>0.88808864399999998</c:v>
                </c:pt>
                <c:pt idx="3108" formatCode="General">
                  <c:v>0.888145089</c:v>
                </c:pt>
                <c:pt idx="3109" formatCode="General">
                  <c:v>0.88819748200000004</c:v>
                </c:pt>
                <c:pt idx="3110" formatCode="General">
                  <c:v>0.888246655</c:v>
                </c:pt>
                <c:pt idx="3111" formatCode="General">
                  <c:v>0.88829356400000004</c:v>
                </c:pt>
                <c:pt idx="3112" formatCode="General">
                  <c:v>0.88833904299999999</c:v>
                </c:pt>
                <c:pt idx="3113" formatCode="General">
                  <c:v>0.88838422299999997</c:v>
                </c:pt>
                <c:pt idx="3114" formatCode="General">
                  <c:v>0.88843005900000005</c:v>
                </c:pt>
                <c:pt idx="3115" formatCode="General">
                  <c:v>0.88847780200000004</c:v>
                </c:pt>
                <c:pt idx="3116" formatCode="General">
                  <c:v>0.88852858499999998</c:v>
                </c:pt>
                <c:pt idx="3117" formatCode="General">
                  <c:v>0.88858383900000004</c:v>
                </c:pt>
                <c:pt idx="3118" formatCode="General">
                  <c:v>0.88864505299999996</c:v>
                </c:pt>
                <c:pt idx="3119" formatCode="General">
                  <c:v>0.88871377699999998</c:v>
                </c:pt>
                <c:pt idx="3120" formatCode="General">
                  <c:v>0.88879167999999997</c:v>
                </c:pt>
                <c:pt idx="3121" formatCode="General">
                  <c:v>0.88888037200000003</c:v>
                </c:pt>
                <c:pt idx="3122" formatCode="General">
                  <c:v>0.88898140199999998</c:v>
                </c:pt>
                <c:pt idx="3123" formatCode="General">
                  <c:v>0.88909614100000001</c:v>
                </c:pt>
                <c:pt idx="3124" formatCode="General">
                  <c:v>0.88922554300000001</c:v>
                </c:pt>
                <c:pt idx="3125" formatCode="General">
                  <c:v>0.88937026299999999</c:v>
                </c:pt>
                <c:pt idx="3126" formatCode="General">
                  <c:v>0.88953006300000004</c:v>
                </c:pt>
                <c:pt idx="3127" formatCode="General">
                  <c:v>0.88970428700000004</c:v>
                </c:pt>
                <c:pt idx="3128" formatCode="General">
                  <c:v>0.88989138599999995</c:v>
                </c:pt>
                <c:pt idx="3129" formatCode="General">
                  <c:v>0.89008915399999999</c:v>
                </c:pt>
                <c:pt idx="3130" formatCode="General">
                  <c:v>0.89029467100000004</c:v>
                </c:pt>
                <c:pt idx="3131" formatCode="General">
                  <c:v>0.890504658</c:v>
                </c:pt>
                <c:pt idx="3132" formatCode="General">
                  <c:v>0.89071548</c:v>
                </c:pt>
                <c:pt idx="3133" formatCode="General">
                  <c:v>0.89092349999999998</c:v>
                </c:pt>
                <c:pt idx="3134" formatCode="General">
                  <c:v>0.89112514300000001</c:v>
                </c:pt>
                <c:pt idx="3135" formatCode="General">
                  <c:v>0.89131707000000004</c:v>
                </c:pt>
                <c:pt idx="3136" formatCode="General">
                  <c:v>0.89149641999999996</c:v>
                </c:pt>
                <c:pt idx="3137" formatCode="General">
                  <c:v>0.89166092900000005</c:v>
                </c:pt>
                <c:pt idx="3138" formatCode="General">
                  <c:v>0.89180874799999998</c:v>
                </c:pt>
                <c:pt idx="3139" formatCode="General">
                  <c:v>0.89193886499999997</c:v>
                </c:pt>
                <c:pt idx="3140" formatCode="General">
                  <c:v>0.89205080299999995</c:v>
                </c:pt>
                <c:pt idx="3141" formatCode="General">
                  <c:v>0.89214473999999999</c:v>
                </c:pt>
                <c:pt idx="3142" formatCode="General">
                  <c:v>0.89222157000000002</c:v>
                </c:pt>
                <c:pt idx="3143" formatCode="General">
                  <c:v>0.89228284400000002</c:v>
                </c:pt>
                <c:pt idx="3144" formatCode="General">
                  <c:v>0.89233052700000004</c:v>
                </c:pt>
                <c:pt idx="3145" formatCode="General">
                  <c:v>0.892367303</c:v>
                </c:pt>
                <c:pt idx="3146" formatCode="General">
                  <c:v>0.892396152</c:v>
                </c:pt>
                <c:pt idx="3147" formatCode="General">
                  <c:v>0.89242041100000002</c:v>
                </c:pt>
                <c:pt idx="3148" formatCode="General">
                  <c:v>0.89244347800000001</c:v>
                </c:pt>
                <c:pt idx="3149" formatCode="General">
                  <c:v>0.89246886999999997</c:v>
                </c:pt>
                <c:pt idx="3150" formatCode="General">
                  <c:v>0.89249974499999996</c:v>
                </c:pt>
                <c:pt idx="3151" formatCode="General">
                  <c:v>0.89253896499999996</c:v>
                </c:pt>
                <c:pt idx="3152" formatCode="General">
                  <c:v>0.89258867500000005</c:v>
                </c:pt>
                <c:pt idx="3153" formatCode="General">
                  <c:v>0.89265030599999995</c:v>
                </c:pt>
                <c:pt idx="3154" formatCode="General">
                  <c:v>0.89272451399999997</c:v>
                </c:pt>
                <c:pt idx="3155" formatCode="General">
                  <c:v>0.89281100000000002</c:v>
                </c:pt>
                <c:pt idx="3156" formatCode="General">
                  <c:v>0.89290863300000001</c:v>
                </c:pt>
                <c:pt idx="3157" formatCode="General">
                  <c:v>0.893015742</c:v>
                </c:pt>
                <c:pt idx="3158" formatCode="General">
                  <c:v>0.89313000399999998</c:v>
                </c:pt>
                <c:pt idx="3159" formatCode="General">
                  <c:v>0.89324873699999996</c:v>
                </c:pt>
                <c:pt idx="3160" formatCode="General">
                  <c:v>0.89336925700000003</c:v>
                </c:pt>
                <c:pt idx="3161" formatCode="General">
                  <c:v>0.89348870499999999</c:v>
                </c:pt>
                <c:pt idx="3162" formatCode="General">
                  <c:v>0.89360457699999996</c:v>
                </c:pt>
                <c:pt idx="3163" formatCode="General">
                  <c:v>0.89371460700000005</c:v>
                </c:pt>
                <c:pt idx="3164" formatCode="General">
                  <c:v>0.89381688800000003</c:v>
                </c:pt>
                <c:pt idx="3165" formatCode="General">
                  <c:v>0.89390993100000005</c:v>
                </c:pt>
                <c:pt idx="3166" formatCode="General">
                  <c:v>0.89399272200000002</c:v>
                </c:pt>
                <c:pt idx="3167" formatCode="General">
                  <c:v>0.89406448599999999</c:v>
                </c:pt>
                <c:pt idx="3168" formatCode="General">
                  <c:v>0.89412504400000004</c:v>
                </c:pt>
                <c:pt idx="3169" formatCode="General">
                  <c:v>0.89417433700000004</c:v>
                </c:pt>
                <c:pt idx="3170" formatCode="General">
                  <c:v>0.89421272299999999</c:v>
                </c:pt>
                <c:pt idx="3171" formatCode="General">
                  <c:v>0.89424073699999995</c:v>
                </c:pt>
                <c:pt idx="3172" formatCode="General">
                  <c:v>0.89425903600000001</c:v>
                </c:pt>
                <c:pt idx="3173" formatCode="General">
                  <c:v>0.89426857199999998</c:v>
                </c:pt>
                <c:pt idx="3174" formatCode="General">
                  <c:v>0.89427030100000005</c:v>
                </c:pt>
                <c:pt idx="3175" formatCode="General">
                  <c:v>0.89426523400000002</c:v>
                </c:pt>
                <c:pt idx="3176" formatCode="General">
                  <c:v>0.894254506</c:v>
                </c:pt>
                <c:pt idx="3177" formatCode="General">
                  <c:v>0.89423936599999998</c:v>
                </c:pt>
                <c:pt idx="3178" formatCode="General">
                  <c:v>0.89422088899999996</c:v>
                </c:pt>
                <c:pt idx="3179" formatCode="General">
                  <c:v>0.89420044399999998</c:v>
                </c:pt>
                <c:pt idx="3180" formatCode="General">
                  <c:v>0.89417916500000005</c:v>
                </c:pt>
                <c:pt idx="3181" formatCode="General">
                  <c:v>0.89415830399999996</c:v>
                </c:pt>
                <c:pt idx="3182" formatCode="General">
                  <c:v>0.89413922999999995</c:v>
                </c:pt>
                <c:pt idx="3183" formatCode="General">
                  <c:v>0.89412325599999998</c:v>
                </c:pt>
                <c:pt idx="3184" formatCode="General">
                  <c:v>0.89411169300000004</c:v>
                </c:pt>
                <c:pt idx="3185" formatCode="General">
                  <c:v>0.89410603</c:v>
                </c:pt>
                <c:pt idx="3186" formatCode="General">
                  <c:v>0.89410775899999995</c:v>
                </c:pt>
                <c:pt idx="3187" formatCode="General">
                  <c:v>0.89411836899999997</c:v>
                </c:pt>
                <c:pt idx="3188" formatCode="General">
                  <c:v>0.89413952799999996</c:v>
                </c:pt>
                <c:pt idx="3189" formatCode="General">
                  <c:v>0.894172788</c:v>
                </c:pt>
                <c:pt idx="3190" formatCode="General">
                  <c:v>0.894219816</c:v>
                </c:pt>
                <c:pt idx="3191" formatCode="General">
                  <c:v>0.89428204300000003</c:v>
                </c:pt>
                <c:pt idx="3192" formatCode="General">
                  <c:v>0.89436084000000005</c:v>
                </c:pt>
                <c:pt idx="3193" formatCode="General">
                  <c:v>0.89445722100000002</c:v>
                </c:pt>
                <c:pt idx="3194" formatCode="General">
                  <c:v>0.89457184099999998</c:v>
                </c:pt>
                <c:pt idx="3195" formatCode="General">
                  <c:v>0.89470481899999998</c:v>
                </c:pt>
                <c:pt idx="3196" formatCode="General">
                  <c:v>0.89485567799999999</c:v>
                </c:pt>
                <c:pt idx="3197" formatCode="General">
                  <c:v>0.895023346</c:v>
                </c:pt>
                <c:pt idx="3198" formatCode="General">
                  <c:v>0.89520609399999995</c:v>
                </c:pt>
                <c:pt idx="3199" formatCode="General">
                  <c:v>0.89540165699999996</c:v>
                </c:pt>
                <c:pt idx="3200" formatCode="General">
                  <c:v>0.89560735199999997</c:v>
                </c:pt>
                <c:pt idx="3201" formatCode="General">
                  <c:v>0.89582002199999999</c:v>
                </c:pt>
                <c:pt idx="3202" formatCode="General">
                  <c:v>0.89603656499999995</c:v>
                </c:pt>
                <c:pt idx="3203" formatCode="General">
                  <c:v>0.89625376499999998</c:v>
                </c:pt>
                <c:pt idx="3204" formatCode="General">
                  <c:v>0.89646857999999996</c:v>
                </c:pt>
                <c:pt idx="3205" formatCode="General">
                  <c:v>0.89667808999999998</c:v>
                </c:pt>
                <c:pt idx="3206" formatCode="General">
                  <c:v>0.89688003100000002</c:v>
                </c:pt>
                <c:pt idx="3207" formatCode="General">
                  <c:v>0.89707219599999999</c:v>
                </c:pt>
                <c:pt idx="3208" formatCode="General">
                  <c:v>0.89725303599999995</c:v>
                </c:pt>
                <c:pt idx="3209" formatCode="General">
                  <c:v>0.89742153899999999</c:v>
                </c:pt>
                <c:pt idx="3210" formatCode="General">
                  <c:v>0.89757698799999996</c:v>
                </c:pt>
                <c:pt idx="3211" formatCode="General">
                  <c:v>0.89771926400000002</c:v>
                </c:pt>
                <c:pt idx="3212" formatCode="General">
                  <c:v>0.89784884499999995</c:v>
                </c:pt>
                <c:pt idx="3213" formatCode="General">
                  <c:v>0.897966504</c:v>
                </c:pt>
                <c:pt idx="3214" formatCode="General">
                  <c:v>0.89807367299999996</c:v>
                </c:pt>
                <c:pt idx="3215" formatCode="General">
                  <c:v>0.89817202100000004</c:v>
                </c:pt>
                <c:pt idx="3216" formatCode="General">
                  <c:v>0.89826381200000005</c:v>
                </c:pt>
                <c:pt idx="3217" formatCode="General">
                  <c:v>0.89835131199999996</c:v>
                </c:pt>
                <c:pt idx="3218" formatCode="General">
                  <c:v>0.89843714200000002</c:v>
                </c:pt>
                <c:pt idx="3219" formatCode="General">
                  <c:v>0.89852380799999998</c:v>
                </c:pt>
                <c:pt idx="3220" formatCode="General">
                  <c:v>0.89861369099999999</c:v>
                </c:pt>
                <c:pt idx="3221" formatCode="General">
                  <c:v>0.89870876099999997</c:v>
                </c:pt>
                <c:pt idx="3222" formatCode="General">
                  <c:v>0.89881056500000001</c:v>
                </c:pt>
                <c:pt idx="3223" formatCode="General">
                  <c:v>0.89892000000000005</c:v>
                </c:pt>
                <c:pt idx="3224" formatCode="General">
                  <c:v>0.89903718200000005</c:v>
                </c:pt>
                <c:pt idx="3225" formatCode="General">
                  <c:v>0.89916163699999996</c:v>
                </c:pt>
                <c:pt idx="3226" formatCode="General">
                  <c:v>0.89929217100000003</c:v>
                </c:pt>
                <c:pt idx="3227" formatCode="General">
                  <c:v>0.89942699699999995</c:v>
                </c:pt>
                <c:pt idx="3228" formatCode="General">
                  <c:v>0.89956396800000005</c:v>
                </c:pt>
                <c:pt idx="3229" formatCode="General">
                  <c:v>0.89970064199999999</c:v>
                </c:pt>
                <c:pt idx="3230" formatCode="General">
                  <c:v>0.89983457300000003</c:v>
                </c:pt>
                <c:pt idx="3231" formatCode="General">
                  <c:v>0.89996331900000004</c:v>
                </c:pt>
                <c:pt idx="3232" formatCode="General">
                  <c:v>0.90008479399999997</c:v>
                </c:pt>
                <c:pt idx="3233" formatCode="General">
                  <c:v>0.90019702899999998</c:v>
                </c:pt>
                <c:pt idx="3234" formatCode="General">
                  <c:v>0.90029853599999998</c:v>
                </c:pt>
                <c:pt idx="3235" formatCode="General">
                  <c:v>0.90038806199999999</c:v>
                </c:pt>
                <c:pt idx="3236" formatCode="General">
                  <c:v>0.90046495199999999</c:v>
                </c:pt>
                <c:pt idx="3237" formatCode="General">
                  <c:v>0.90052866899999995</c:v>
                </c:pt>
                <c:pt idx="3238" formatCode="General">
                  <c:v>0.900579095</c:v>
                </c:pt>
                <c:pt idx="3239" formatCode="General">
                  <c:v>0.90061646699999998</c:v>
                </c:pt>
                <c:pt idx="3240" formatCode="General">
                  <c:v>0.90064102400000001</c:v>
                </c:pt>
                <c:pt idx="3241" formatCode="General">
                  <c:v>0.90065348099999998</c:v>
                </c:pt>
                <c:pt idx="3242" formatCode="General">
                  <c:v>0.90065455400000005</c:v>
                </c:pt>
                <c:pt idx="3243" formatCode="General">
                  <c:v>0.90064507699999996</c:v>
                </c:pt>
                <c:pt idx="3244" formatCode="General">
                  <c:v>0.90062606300000003</c:v>
                </c:pt>
                <c:pt idx="3245" formatCode="General">
                  <c:v>0.90059858599999998</c:v>
                </c:pt>
                <c:pt idx="3246" formatCode="General">
                  <c:v>0.90056377600000004</c:v>
                </c:pt>
                <c:pt idx="3247" formatCode="General">
                  <c:v>0.90052270899999998</c:v>
                </c:pt>
                <c:pt idx="3248" formatCode="General">
                  <c:v>0.90047669399999997</c:v>
                </c:pt>
                <c:pt idx="3249" formatCode="General">
                  <c:v>0.90042692400000002</c:v>
                </c:pt>
                <c:pt idx="3250" formatCode="General">
                  <c:v>0.90037471099999999</c:v>
                </c:pt>
                <c:pt idx="3251" formatCode="General">
                  <c:v>0.90032130499999996</c:v>
                </c:pt>
                <c:pt idx="3252" formatCode="General">
                  <c:v>0.90026819700000005</c:v>
                </c:pt>
                <c:pt idx="3253" formatCode="General">
                  <c:v>0.90021675800000001</c:v>
                </c:pt>
                <c:pt idx="3254" formatCode="General">
                  <c:v>0.90016835900000003</c:v>
                </c:pt>
                <c:pt idx="3255" formatCode="General">
                  <c:v>0.90012460900000002</c:v>
                </c:pt>
                <c:pt idx="3256" formatCode="General">
                  <c:v>0.90008705899999997</c:v>
                </c:pt>
                <c:pt idx="3257" formatCode="General">
                  <c:v>0.90005731600000005</c:v>
                </c:pt>
                <c:pt idx="3258" formatCode="General">
                  <c:v>0.90003693100000004</c:v>
                </c:pt>
                <c:pt idx="3259" formatCode="General">
                  <c:v>0.90002757300000003</c:v>
                </c:pt>
                <c:pt idx="3260" formatCode="General">
                  <c:v>0.90003073200000006</c:v>
                </c:pt>
                <c:pt idx="3261" formatCode="General">
                  <c:v>0.90004783899999996</c:v>
                </c:pt>
                <c:pt idx="3262" formatCode="General">
                  <c:v>0.90008002499999995</c:v>
                </c:pt>
                <c:pt idx="3263" formatCode="General">
                  <c:v>0.90012812600000003</c:v>
                </c:pt>
                <c:pt idx="3264" formatCode="General">
                  <c:v>0.90019261799999994</c:v>
                </c:pt>
                <c:pt idx="3265" formatCode="General">
                  <c:v>0.90027338300000004</c:v>
                </c:pt>
                <c:pt idx="3266" formatCode="General">
                  <c:v>0.90036994199999998</c:v>
                </c:pt>
                <c:pt idx="3267" formatCode="General">
                  <c:v>0.90048122399999997</c:v>
                </c:pt>
                <c:pt idx="3268" formatCode="General">
                  <c:v>0.90060561900000002</c:v>
                </c:pt>
                <c:pt idx="3269" formatCode="General">
                  <c:v>0.90074116000000004</c:v>
                </c:pt>
                <c:pt idx="3270" formatCode="General">
                  <c:v>0.90088558200000002</c:v>
                </c:pt>
                <c:pt idx="3271" formatCode="General">
                  <c:v>0.90103644100000002</c:v>
                </c:pt>
                <c:pt idx="3272" formatCode="General">
                  <c:v>0.90119123499999998</c:v>
                </c:pt>
                <c:pt idx="3273" formatCode="General">
                  <c:v>0.90134739900000005</c:v>
                </c:pt>
                <c:pt idx="3274" formatCode="General">
                  <c:v>0.90150260900000001</c:v>
                </c:pt>
                <c:pt idx="3275" formatCode="General">
                  <c:v>0.90165477999999999</c:v>
                </c:pt>
                <c:pt idx="3276" formatCode="General">
                  <c:v>0.90180206299999999</c:v>
                </c:pt>
                <c:pt idx="3277" formatCode="General">
                  <c:v>0.90194273000000003</c:v>
                </c:pt>
                <c:pt idx="3278" formatCode="General">
                  <c:v>0.90207564799999995</c:v>
                </c:pt>
                <c:pt idx="3279" formatCode="General">
                  <c:v>0.90219986399999996</c:v>
                </c:pt>
                <c:pt idx="3280" formatCode="General">
                  <c:v>0.90231484200000001</c:v>
                </c:pt>
                <c:pt idx="3281" formatCode="General">
                  <c:v>0.90242040199999995</c:v>
                </c:pt>
                <c:pt idx="3282" formatCode="General">
                  <c:v>0.90251672299999997</c:v>
                </c:pt>
                <c:pt idx="3283" formatCode="General">
                  <c:v>0.90260440099999995</c:v>
                </c:pt>
                <c:pt idx="3284" formatCode="General">
                  <c:v>0.90268427100000004</c:v>
                </c:pt>
                <c:pt idx="3285" formatCode="General">
                  <c:v>0.90275776399999996</c:v>
                </c:pt>
                <c:pt idx="3286" formatCode="General">
                  <c:v>0.90282625000000005</c:v>
                </c:pt>
                <c:pt idx="3287" formatCode="General">
                  <c:v>0.90289169499999999</c:v>
                </c:pt>
                <c:pt idx="3288" formatCode="General">
                  <c:v>0.90295583000000001</c:v>
                </c:pt>
                <c:pt idx="3289" formatCode="General">
                  <c:v>0.90302056100000005</c:v>
                </c:pt>
                <c:pt idx="3290" formatCode="General">
                  <c:v>0.90308761599999998</c:v>
                </c:pt>
                <c:pt idx="3291" formatCode="General">
                  <c:v>0.90315848600000004</c:v>
                </c:pt>
                <c:pt idx="3292" formatCode="General">
                  <c:v>0.90323400499999995</c:v>
                </c:pt>
                <c:pt idx="3293" formatCode="General">
                  <c:v>0.90331476899999996</c:v>
                </c:pt>
                <c:pt idx="3294" formatCode="General">
                  <c:v>0.90340065999999997</c:v>
                </c:pt>
                <c:pt idx="3295" formatCode="General">
                  <c:v>0.90349096100000004</c:v>
                </c:pt>
                <c:pt idx="3296" formatCode="General">
                  <c:v>0.90358453999999999</c:v>
                </c:pt>
                <c:pt idx="3297" formatCode="General">
                  <c:v>0.90367966899999996</c:v>
                </c:pt>
                <c:pt idx="3298" formatCode="General">
                  <c:v>0.90377450000000004</c:v>
                </c:pt>
                <c:pt idx="3299" formatCode="General">
                  <c:v>0.90386700600000003</c:v>
                </c:pt>
                <c:pt idx="3300" formatCode="General">
                  <c:v>0.90395516200000003</c:v>
                </c:pt>
                <c:pt idx="3301" formatCode="General">
                  <c:v>0.90403699900000001</c:v>
                </c:pt>
                <c:pt idx="3302" formatCode="General">
                  <c:v>0.90411084900000005</c:v>
                </c:pt>
                <c:pt idx="3303" formatCode="General">
                  <c:v>0.90417528199999997</c:v>
                </c:pt>
                <c:pt idx="3304" formatCode="General">
                  <c:v>0.90422916399999997</c:v>
                </c:pt>
                <c:pt idx="3305" formatCode="General">
                  <c:v>0.90427178100000005</c:v>
                </c:pt>
                <c:pt idx="3306" formatCode="General">
                  <c:v>0.90430259700000004</c:v>
                </c:pt>
                <c:pt idx="3307" formatCode="General">
                  <c:v>0.904321492</c:v>
                </c:pt>
                <c:pt idx="3308" formatCode="General">
                  <c:v>0.90432852500000005</c:v>
                </c:pt>
                <c:pt idx="3309" formatCode="General">
                  <c:v>0.90432399500000005</c:v>
                </c:pt>
                <c:pt idx="3310" formatCode="General">
                  <c:v>0.90430849800000002</c:v>
                </c:pt>
                <c:pt idx="3311" formatCode="General">
                  <c:v>0.90428257000000001</c:v>
                </c:pt>
                <c:pt idx="3312" formatCode="General">
                  <c:v>0.90424710500000005</c:v>
                </c:pt>
                <c:pt idx="3313" formatCode="General">
                  <c:v>0.90420293799999996</c:v>
                </c:pt>
                <c:pt idx="3314" formatCode="General">
                  <c:v>0.90415114200000002</c:v>
                </c:pt>
                <c:pt idx="3315" formatCode="General">
                  <c:v>0.90409260999999996</c:v>
                </c:pt>
                <c:pt idx="3316" formatCode="General">
                  <c:v>0.90402859400000002</c:v>
                </c:pt>
                <c:pt idx="3317" formatCode="General">
                  <c:v>0.90396016800000001</c:v>
                </c:pt>
                <c:pt idx="3318" formatCode="General">
                  <c:v>0.90388852399999997</c:v>
                </c:pt>
                <c:pt idx="3319" formatCode="General">
                  <c:v>0.90381491199999997</c:v>
                </c:pt>
                <c:pt idx="3320" formatCode="General">
                  <c:v>0.90374064399999998</c:v>
                </c:pt>
                <c:pt idx="3321" formatCode="General">
                  <c:v>0.90366691399999999</c:v>
                </c:pt>
                <c:pt idx="3322" formatCode="General">
                  <c:v>0.90359515000000001</c:v>
                </c:pt>
                <c:pt idx="3323" formatCode="General">
                  <c:v>0.90352672300000003</c:v>
                </c:pt>
                <c:pt idx="3324" formatCode="General">
                  <c:v>0.90346306600000004</c:v>
                </c:pt>
                <c:pt idx="3325" formatCode="General">
                  <c:v>0.90340560700000005</c:v>
                </c:pt>
                <c:pt idx="3326" formatCode="General">
                  <c:v>0.90335589599999999</c:v>
                </c:pt>
                <c:pt idx="3327" formatCode="General">
                  <c:v>0.90331536499999998</c:v>
                </c:pt>
                <c:pt idx="3328" formatCode="General">
                  <c:v>0.90328556299999996</c:v>
                </c:pt>
                <c:pt idx="3329" formatCode="General">
                  <c:v>0.90326786000000003</c:v>
                </c:pt>
                <c:pt idx="3330" formatCode="General">
                  <c:v>0.90326344999999997</c:v>
                </c:pt>
                <c:pt idx="3331" formatCode="General">
                  <c:v>0.90327358199999996</c:v>
                </c:pt>
                <c:pt idx="3332" formatCode="General">
                  <c:v>0.90329897400000003</c:v>
                </c:pt>
                <c:pt idx="3333" formatCode="General">
                  <c:v>0.90334016100000003</c:v>
                </c:pt>
                <c:pt idx="3334" formatCode="General">
                  <c:v>0.90339720199999995</c:v>
                </c:pt>
                <c:pt idx="3335" formatCode="General">
                  <c:v>0.90346986100000004</c:v>
                </c:pt>
                <c:pt idx="3336" formatCode="General">
                  <c:v>0.90355724100000001</c:v>
                </c:pt>
                <c:pt idx="3337" formatCode="General">
                  <c:v>0.90365827099999996</c:v>
                </c:pt>
                <c:pt idx="3338" formatCode="General">
                  <c:v>0.9037714</c:v>
                </c:pt>
                <c:pt idx="3339" formatCode="General">
                  <c:v>0.90389484200000003</c:v>
                </c:pt>
                <c:pt idx="3340" formatCode="General">
                  <c:v>0.90402644899999995</c:v>
                </c:pt>
                <c:pt idx="3341" formatCode="General">
                  <c:v>0.90416425499999997</c:v>
                </c:pt>
                <c:pt idx="3342" formatCode="General">
                  <c:v>0.90430605399999997</c:v>
                </c:pt>
                <c:pt idx="3343" formatCode="General">
                  <c:v>0.90444976099999996</c:v>
                </c:pt>
                <c:pt idx="3344" formatCode="General">
                  <c:v>0.90459340799999999</c:v>
                </c:pt>
                <c:pt idx="3345" formatCode="General">
                  <c:v>0.90473514799999999</c:v>
                </c:pt>
                <c:pt idx="3346" formatCode="General">
                  <c:v>0.90487337099999998</c:v>
                </c:pt>
                <c:pt idx="3347" formatCode="General">
                  <c:v>0.905006647</c:v>
                </c:pt>
                <c:pt idx="3348" formatCode="General">
                  <c:v>0.905133784</c:v>
                </c:pt>
                <c:pt idx="3349" formatCode="General">
                  <c:v>0.90525382799999998</c:v>
                </c:pt>
                <c:pt idx="3350" formatCode="General">
                  <c:v>0.905366063</c:v>
                </c:pt>
                <c:pt idx="3351" formatCode="General">
                  <c:v>0.90547019200000001</c:v>
                </c:pt>
                <c:pt idx="3352" formatCode="General">
                  <c:v>0.90556597699999997</c:v>
                </c:pt>
                <c:pt idx="3353" formatCode="General">
                  <c:v>0.90565371500000003</c:v>
                </c:pt>
                <c:pt idx="3354" formatCode="General">
                  <c:v>0.90573382400000002</c:v>
                </c:pt>
                <c:pt idx="3355" formatCode="General">
                  <c:v>0.90580707800000004</c:v>
                </c:pt>
                <c:pt idx="3356" formatCode="General">
                  <c:v>0.90587443099999998</c:v>
                </c:pt>
                <c:pt idx="3357" formatCode="General">
                  <c:v>0.90593707599999995</c:v>
                </c:pt>
                <c:pt idx="3358" formatCode="General">
                  <c:v>0.90599626300000002</c:v>
                </c:pt>
                <c:pt idx="3359" formatCode="General">
                  <c:v>0.90605324499999995</c:v>
                </c:pt>
                <c:pt idx="3360" formatCode="General">
                  <c:v>0.90610897499999998</c:v>
                </c:pt>
                <c:pt idx="3361" formatCode="General">
                  <c:v>0.90616434800000001</c:v>
                </c:pt>
                <c:pt idx="3362" formatCode="General">
                  <c:v>0.90621989999999997</c:v>
                </c:pt>
                <c:pt idx="3363" formatCode="General">
                  <c:v>0.90627557000000003</c:v>
                </c:pt>
                <c:pt idx="3364" formatCode="General">
                  <c:v>0.90633100300000002</c:v>
                </c:pt>
                <c:pt idx="3365" formatCode="General">
                  <c:v>0.90638536199999997</c:v>
                </c:pt>
                <c:pt idx="3366" formatCode="General">
                  <c:v>0.906437457</c:v>
                </c:pt>
                <c:pt idx="3367" formatCode="General">
                  <c:v>0.90648579600000001</c:v>
                </c:pt>
                <c:pt idx="3368" formatCode="General">
                  <c:v>0.90652865199999999</c:v>
                </c:pt>
                <c:pt idx="3369" formatCode="General">
                  <c:v>0.90656441499999996</c:v>
                </c:pt>
                <c:pt idx="3370" formatCode="General">
                  <c:v>0.90659135599999996</c:v>
                </c:pt>
                <c:pt idx="3371" formatCode="General">
                  <c:v>0.906608105</c:v>
                </c:pt>
                <c:pt idx="3372" formatCode="General">
                  <c:v>0.90661334999999998</c:v>
                </c:pt>
                <c:pt idx="3373" formatCode="General">
                  <c:v>0.90660607800000004</c:v>
                </c:pt>
                <c:pt idx="3374" formatCode="General">
                  <c:v>0.90658575299999999</c:v>
                </c:pt>
                <c:pt idx="3375" formatCode="General">
                  <c:v>0.90655183800000005</c:v>
                </c:pt>
                <c:pt idx="3376" formatCode="General">
                  <c:v>0.90650427300000003</c:v>
                </c:pt>
                <c:pt idx="3377" formatCode="General">
                  <c:v>0.90644311899999996</c:v>
                </c:pt>
                <c:pt idx="3378" formatCode="General">
                  <c:v>0.90636879199999998</c:v>
                </c:pt>
                <c:pt idx="3379" formatCode="General">
                  <c:v>0.90628171000000002</c:v>
                </c:pt>
                <c:pt idx="3380" formatCode="General">
                  <c:v>0.90618270599999995</c:v>
                </c:pt>
                <c:pt idx="3381" formatCode="General">
                  <c:v>0.90607249700000003</c:v>
                </c:pt>
                <c:pt idx="3382" formatCode="General">
                  <c:v>0.90595209600000004</c:v>
                </c:pt>
                <c:pt idx="3383" formatCode="General">
                  <c:v>0.90582251499999999</c:v>
                </c:pt>
                <c:pt idx="3384" formatCode="General">
                  <c:v>0.90568494799999999</c:v>
                </c:pt>
                <c:pt idx="3385" formatCode="General">
                  <c:v>0.90554052600000001</c:v>
                </c:pt>
                <c:pt idx="3386" formatCode="General">
                  <c:v>0.90539056100000004</c:v>
                </c:pt>
                <c:pt idx="3387" formatCode="General">
                  <c:v>0.90523636299999999</c:v>
                </c:pt>
                <c:pt idx="3388" formatCode="General">
                  <c:v>0.905079305</c:v>
                </c:pt>
                <c:pt idx="3389" formatCode="General">
                  <c:v>0.90492081599999996</c:v>
                </c:pt>
                <c:pt idx="3390" formatCode="General">
                  <c:v>0.90476244699999997</c:v>
                </c:pt>
                <c:pt idx="3391" formatCode="General">
                  <c:v>0.90460562700000002</c:v>
                </c:pt>
                <c:pt idx="3392" formatCode="General">
                  <c:v>0.904451966</c:v>
                </c:pt>
                <c:pt idx="3393" formatCode="General">
                  <c:v>0.90430313299999998</c:v>
                </c:pt>
                <c:pt idx="3394" formatCode="General">
                  <c:v>0.90416073799999996</c:v>
                </c:pt>
                <c:pt idx="3395" formatCode="General">
                  <c:v>0.90402638899999999</c:v>
                </c:pt>
                <c:pt idx="3396" formatCode="General">
                  <c:v>0.90390193500000005</c:v>
                </c:pt>
                <c:pt idx="3397" formatCode="General">
                  <c:v>0.903788865</c:v>
                </c:pt>
                <c:pt idx="3398" formatCode="General">
                  <c:v>0.90368884800000004</c:v>
                </c:pt>
                <c:pt idx="3399" formatCode="General">
                  <c:v>0.90360337499999999</c:v>
                </c:pt>
                <c:pt idx="3400" formatCode="General">
                  <c:v>0.90353369699999997</c:v>
                </c:pt>
                <c:pt idx="3401" formatCode="General">
                  <c:v>0.90348094700000003</c:v>
                </c:pt>
                <c:pt idx="3402" formatCode="General">
                  <c:v>0.90344595900000002</c:v>
                </c:pt>
                <c:pt idx="3403" formatCode="General">
                  <c:v>0.90342909100000002</c:v>
                </c:pt>
                <c:pt idx="3404" formatCode="General">
                  <c:v>0.90343046199999999</c:v>
                </c:pt>
                <c:pt idx="3405" formatCode="General">
                  <c:v>0.90344983300000004</c:v>
                </c:pt>
                <c:pt idx="3406" formatCode="General">
                  <c:v>0.90348649000000003</c:v>
                </c:pt>
                <c:pt idx="3407" formatCode="General">
                  <c:v>0.90353941900000001</c:v>
                </c:pt>
                <c:pt idx="3408" formatCode="General">
                  <c:v>0.90360742800000005</c:v>
                </c:pt>
                <c:pt idx="3409" formatCode="General">
                  <c:v>0.90368890800000001</c:v>
                </c:pt>
                <c:pt idx="3410" formatCode="General">
                  <c:v>0.903782368</c:v>
                </c:pt>
                <c:pt idx="3411" formatCode="General">
                  <c:v>0.90388608000000004</c:v>
                </c:pt>
                <c:pt idx="3412" formatCode="General">
                  <c:v>0.90399819599999998</c:v>
                </c:pt>
                <c:pt idx="3413" formatCode="General">
                  <c:v>0.90411710700000003</c:v>
                </c:pt>
                <c:pt idx="3414" formatCode="General">
                  <c:v>0.90424102500000003</c:v>
                </c:pt>
                <c:pt idx="3415" formatCode="General">
                  <c:v>0.90436852000000001</c:v>
                </c:pt>
                <c:pt idx="3416" formatCode="General">
                  <c:v>0.90449792100000004</c:v>
                </c:pt>
                <c:pt idx="3417" formatCode="General">
                  <c:v>0.90462803800000002</c:v>
                </c:pt>
                <c:pt idx="3418" formatCode="General">
                  <c:v>0.90475749999999999</c:v>
                </c:pt>
                <c:pt idx="3419" formatCode="General">
                  <c:v>0.90488535199999998</c:v>
                </c:pt>
                <c:pt idx="3420" formatCode="General">
                  <c:v>0.90501064099999995</c:v>
                </c:pt>
                <c:pt idx="3421" formatCode="General">
                  <c:v>0.905132771</c:v>
                </c:pt>
                <c:pt idx="3422" formatCode="General">
                  <c:v>0.90525132399999997</c:v>
                </c:pt>
                <c:pt idx="3423" formatCode="General">
                  <c:v>0.90536594400000003</c:v>
                </c:pt>
                <c:pt idx="3424" formatCode="General">
                  <c:v>0.90547674899999997</c:v>
                </c:pt>
                <c:pt idx="3425" formatCode="General">
                  <c:v>0.90558385799999996</c:v>
                </c:pt>
                <c:pt idx="3426" formatCode="General">
                  <c:v>0.90568769000000005</c:v>
                </c:pt>
                <c:pt idx="3427" formatCode="General">
                  <c:v>0.90578871999999999</c:v>
                </c:pt>
                <c:pt idx="3428" formatCode="General">
                  <c:v>0.90588742499999997</c:v>
                </c:pt>
                <c:pt idx="3429" formatCode="General">
                  <c:v>0.905984342</c:v>
                </c:pt>
                <c:pt idx="3430" formatCode="General">
                  <c:v>0.90607970999999998</c:v>
                </c:pt>
                <c:pt idx="3431" formatCode="General">
                  <c:v>0.90617376599999999</c:v>
                </c:pt>
                <c:pt idx="3432" formatCode="General">
                  <c:v>0.90626615300000002</c:v>
                </c:pt>
                <c:pt idx="3433" formatCode="General">
                  <c:v>0.90635651399999995</c:v>
                </c:pt>
                <c:pt idx="3434" formatCode="General">
                  <c:v>0.90644377499999995</c:v>
                </c:pt>
                <c:pt idx="3435" formatCode="General">
                  <c:v>0.90652692300000004</c:v>
                </c:pt>
                <c:pt idx="3436" formatCode="General">
                  <c:v>0.90660434999999995</c:v>
                </c:pt>
                <c:pt idx="3437" formatCode="General">
                  <c:v>0.90667450400000005</c:v>
                </c:pt>
                <c:pt idx="3438" formatCode="General">
                  <c:v>0.90673571799999997</c:v>
                </c:pt>
                <c:pt idx="3439" formatCode="General">
                  <c:v>0.90678638199999995</c:v>
                </c:pt>
                <c:pt idx="3440" formatCode="General">
                  <c:v>0.90682488699999997</c:v>
                </c:pt>
                <c:pt idx="3441" formatCode="General">
                  <c:v>0.90684992099999995</c:v>
                </c:pt>
                <c:pt idx="3442" formatCode="General">
                  <c:v>0.90686041100000003</c:v>
                </c:pt>
                <c:pt idx="3443" formatCode="General">
                  <c:v>0.90685540399999998</c:v>
                </c:pt>
                <c:pt idx="3444" formatCode="General">
                  <c:v>0.90683430399999998</c:v>
                </c:pt>
                <c:pt idx="3445" formatCode="General">
                  <c:v>0.90679675299999996</c:v>
                </c:pt>
                <c:pt idx="3446" formatCode="General">
                  <c:v>0.90674263200000005</c:v>
                </c:pt>
                <c:pt idx="3447" formatCode="General">
                  <c:v>0.90667194100000004</c:v>
                </c:pt>
                <c:pt idx="3448" formatCode="General">
                  <c:v>0.90658503800000001</c:v>
                </c:pt>
                <c:pt idx="3449" formatCode="General">
                  <c:v>0.906482279</c:v>
                </c:pt>
                <c:pt idx="3450" formatCode="General">
                  <c:v>0.90636426199999998</c:v>
                </c:pt>
                <c:pt idx="3451" formatCode="General">
                  <c:v>0.90623170099999995</c:v>
                </c:pt>
                <c:pt idx="3452" formatCode="General">
                  <c:v>0.90608543200000002</c:v>
                </c:pt>
                <c:pt idx="3453" formatCode="General">
                  <c:v>0.90592646600000004</c:v>
                </c:pt>
                <c:pt idx="3454" formatCode="General">
                  <c:v>0.90575575799999997</c:v>
                </c:pt>
                <c:pt idx="3455" formatCode="General">
                  <c:v>0.90557450100000003</c:v>
                </c:pt>
                <c:pt idx="3456" formatCode="General">
                  <c:v>0.905383885</c:v>
                </c:pt>
                <c:pt idx="3457" formatCode="General">
                  <c:v>0.90518528200000004</c:v>
                </c:pt>
                <c:pt idx="3458" formatCode="General">
                  <c:v>0.904980004</c:v>
                </c:pt>
                <c:pt idx="3459" formatCode="General">
                  <c:v>0.90476959899999998</c:v>
                </c:pt>
                <c:pt idx="3460" formatCode="General">
                  <c:v>0.90455561900000003</c:v>
                </c:pt>
                <c:pt idx="3461" formatCode="General">
                  <c:v>0.90433967100000001</c:v>
                </c:pt>
                <c:pt idx="3462" formatCode="General">
                  <c:v>0.90412348499999995</c:v>
                </c:pt>
                <c:pt idx="3463" formatCode="General">
                  <c:v>0.90390878900000005</c:v>
                </c:pt>
                <c:pt idx="3464" formatCode="General">
                  <c:v>0.903697431</c:v>
                </c:pt>
                <c:pt idx="3465" formatCode="General">
                  <c:v>0.90349131800000004</c:v>
                </c:pt>
                <c:pt idx="3466" formatCode="General">
                  <c:v>0.90329229799999999</c:v>
                </c:pt>
                <c:pt idx="3467" formatCode="General">
                  <c:v>0.90310215999999999</c:v>
                </c:pt>
                <c:pt idx="3468" formatCode="General">
                  <c:v>0.90292269000000003</c:v>
                </c:pt>
                <c:pt idx="3469" formatCode="General">
                  <c:v>0.90275549899999996</c:v>
                </c:pt>
                <c:pt idx="3470" formatCode="General">
                  <c:v>0.90260213600000005</c:v>
                </c:pt>
                <c:pt idx="3471" formatCode="General">
                  <c:v>0.90246373400000002</c:v>
                </c:pt>
                <c:pt idx="3472" formatCode="General">
                  <c:v>0.90234124699999996</c:v>
                </c:pt>
                <c:pt idx="3473" formatCode="General">
                  <c:v>0.902235448</c:v>
                </c:pt>
                <c:pt idx="3474" formatCode="General">
                  <c:v>0.90214657799999998</c:v>
                </c:pt>
                <c:pt idx="3475" formatCode="General">
                  <c:v>0.90207469500000004</c:v>
                </c:pt>
                <c:pt idx="3476" formatCode="General">
                  <c:v>0.90201950099999995</c:v>
                </c:pt>
                <c:pt idx="3477" formatCode="General">
                  <c:v>0.90198051899999998</c:v>
                </c:pt>
                <c:pt idx="3478" formatCode="General">
                  <c:v>0.90195703500000002</c:v>
                </c:pt>
                <c:pt idx="3479" formatCode="General">
                  <c:v>0.90194815399999995</c:v>
                </c:pt>
                <c:pt idx="3480" formatCode="General">
                  <c:v>0.90195280300000003</c:v>
                </c:pt>
                <c:pt idx="3481" formatCode="General">
                  <c:v>0.90196991000000004</c:v>
                </c:pt>
                <c:pt idx="3482" formatCode="General">
                  <c:v>0.90199834099999998</c:v>
                </c:pt>
                <c:pt idx="3483" formatCode="General">
                  <c:v>0.90203678600000003</c:v>
                </c:pt>
                <c:pt idx="3484" formatCode="General">
                  <c:v>0.90208417200000002</c:v>
                </c:pt>
                <c:pt idx="3485" formatCode="General">
                  <c:v>0.90213918699999995</c:v>
                </c:pt>
                <c:pt idx="3486" formatCode="General">
                  <c:v>0.90220081799999996</c:v>
                </c:pt>
                <c:pt idx="3487" formatCode="General">
                  <c:v>0.902267873</c:v>
                </c:pt>
                <c:pt idx="3488" formatCode="General">
                  <c:v>0.90233945800000004</c:v>
                </c:pt>
                <c:pt idx="3489" formatCode="General">
                  <c:v>0.90241455999999998</c:v>
                </c:pt>
                <c:pt idx="3490" formatCode="General">
                  <c:v>0.90249246400000005</c:v>
                </c:pt>
                <c:pt idx="3491" formatCode="General">
                  <c:v>0.902572453</c:v>
                </c:pt>
                <c:pt idx="3492" formatCode="General">
                  <c:v>0.90265411100000004</c:v>
                </c:pt>
                <c:pt idx="3493" formatCode="General">
                  <c:v>0.90273708100000005</c:v>
                </c:pt>
                <c:pt idx="3494" formatCode="General">
                  <c:v>0.90282118300000003</c:v>
                </c:pt>
                <c:pt idx="3495" formatCode="General">
                  <c:v>0.90290635799999996</c:v>
                </c:pt>
                <c:pt idx="3496" formatCode="General">
                  <c:v>0.90299266600000005</c:v>
                </c:pt>
                <c:pt idx="3497" formatCode="General">
                  <c:v>0.90308022499999996</c:v>
                </c:pt>
                <c:pt idx="3498" formatCode="General">
                  <c:v>0.90316921500000003</c:v>
                </c:pt>
                <c:pt idx="3499" formatCode="General">
                  <c:v>0.90325957499999998</c:v>
                </c:pt>
                <c:pt idx="3500" formatCode="General">
                  <c:v>0.90335112799999995</c:v>
                </c:pt>
                <c:pt idx="3501" formatCode="General">
                  <c:v>0.90344363500000002</c:v>
                </c:pt>
                <c:pt idx="3502" formatCode="General">
                  <c:v>0.90353643900000002</c:v>
                </c:pt>
                <c:pt idx="3503" formatCode="General">
                  <c:v>0.90362870699999998</c:v>
                </c:pt>
                <c:pt idx="3504" formatCode="General">
                  <c:v>0.90371918699999998</c:v>
                </c:pt>
                <c:pt idx="3505" formatCode="General">
                  <c:v>0.90380662700000003</c:v>
                </c:pt>
                <c:pt idx="3506" formatCode="General">
                  <c:v>0.90388953699999997</c:v>
                </c:pt>
                <c:pt idx="3507" formatCode="General">
                  <c:v>0.90396618799999995</c:v>
                </c:pt>
                <c:pt idx="3508" formatCode="General">
                  <c:v>0.90403515099999998</c:v>
                </c:pt>
                <c:pt idx="3509" formatCode="General">
                  <c:v>0.90409487499999996</c:v>
                </c:pt>
                <c:pt idx="3510" formatCode="General">
                  <c:v>0.90414392899999996</c:v>
                </c:pt>
                <c:pt idx="3511" formatCode="General">
                  <c:v>0.90418118199999997</c:v>
                </c:pt>
                <c:pt idx="3512" formatCode="General">
                  <c:v>0.90420556100000005</c:v>
                </c:pt>
                <c:pt idx="3513" formatCode="General">
                  <c:v>0.90421634900000003</c:v>
                </c:pt>
                <c:pt idx="3514" formatCode="General">
                  <c:v>0.90421283200000002</c:v>
                </c:pt>
                <c:pt idx="3515" formatCode="General">
                  <c:v>0.90419471299999998</c:v>
                </c:pt>
                <c:pt idx="3516" formatCode="General">
                  <c:v>0.90416169199999996</c:v>
                </c:pt>
                <c:pt idx="3517" formatCode="General">
                  <c:v>0.90411377000000004</c:v>
                </c:pt>
                <c:pt idx="3518" formatCode="General">
                  <c:v>0.90405094600000002</c:v>
                </c:pt>
                <c:pt idx="3519" formatCode="General">
                  <c:v>0.90397357899999997</c:v>
                </c:pt>
                <c:pt idx="3520" formatCode="General">
                  <c:v>0.90388196700000001</c:v>
                </c:pt>
                <c:pt idx="3521" formatCode="General">
                  <c:v>0.90377652600000002</c:v>
                </c:pt>
                <c:pt idx="3522" formatCode="General">
                  <c:v>0.90365791299999998</c:v>
                </c:pt>
                <c:pt idx="3523" formatCode="General">
                  <c:v>0.903526783</c:v>
                </c:pt>
                <c:pt idx="3524" formatCode="General">
                  <c:v>0.90338397000000004</c:v>
                </c:pt>
                <c:pt idx="3525" formatCode="General">
                  <c:v>0.90323019000000004</c:v>
                </c:pt>
                <c:pt idx="3526" formatCode="General">
                  <c:v>0.90306657599999995</c:v>
                </c:pt>
                <c:pt idx="3527" formatCode="General">
                  <c:v>0.90289408000000004</c:v>
                </c:pt>
                <c:pt idx="3528" formatCode="General">
                  <c:v>0.90271395399999999</c:v>
                </c:pt>
                <c:pt idx="3529" formatCode="General">
                  <c:v>0.90252739199999998</c:v>
                </c:pt>
                <c:pt idx="3530" formatCode="General">
                  <c:v>0.90233576299999996</c:v>
                </c:pt>
                <c:pt idx="3531" formatCode="General">
                  <c:v>0.90214049799999996</c:v>
                </c:pt>
                <c:pt idx="3532" formatCode="General">
                  <c:v>0.901943147</c:v>
                </c:pt>
                <c:pt idx="3533" formatCode="General">
                  <c:v>0.90174531899999999</c:v>
                </c:pt>
                <c:pt idx="3534" formatCode="General">
                  <c:v>0.90154862400000002</c:v>
                </c:pt>
                <c:pt idx="3535" formatCode="General">
                  <c:v>0.90135484899999996</c:v>
                </c:pt>
                <c:pt idx="3536" formatCode="General">
                  <c:v>0.90116566399999998</c:v>
                </c:pt>
                <c:pt idx="3537" formatCode="General">
                  <c:v>0.90098267799999998</c:v>
                </c:pt>
                <c:pt idx="3538" formatCode="General">
                  <c:v>0.90080749999999998</c:v>
                </c:pt>
                <c:pt idx="3539" formatCode="General">
                  <c:v>0.90064168</c:v>
                </c:pt>
                <c:pt idx="3540" formatCode="General">
                  <c:v>0.90048646899999996</c:v>
                </c:pt>
                <c:pt idx="3541" formatCode="General">
                  <c:v>0.90034294100000001</c:v>
                </c:pt>
                <c:pt idx="3542" formatCode="General">
                  <c:v>0.90021210900000004</c:v>
                </c:pt>
                <c:pt idx="3543" formatCode="General">
                  <c:v>0.90009444999999999</c:v>
                </c:pt>
                <c:pt idx="3544" formatCode="General">
                  <c:v>0.89999055900000002</c:v>
                </c:pt>
                <c:pt idx="3545" formatCode="General">
                  <c:v>0.89990043600000003</c:v>
                </c:pt>
                <c:pt idx="3546" formatCode="General">
                  <c:v>0.89982414200000005</c:v>
                </c:pt>
                <c:pt idx="3547" formatCode="General">
                  <c:v>0.899761319</c:v>
                </c:pt>
                <c:pt idx="3548" formatCode="General">
                  <c:v>0.89971172799999999</c:v>
                </c:pt>
                <c:pt idx="3549" formatCode="General">
                  <c:v>0.89967465400000002</c:v>
                </c:pt>
                <c:pt idx="3550" formatCode="General">
                  <c:v>0.89964962000000004</c:v>
                </c:pt>
                <c:pt idx="3551" formatCode="General">
                  <c:v>0.89963567300000002</c:v>
                </c:pt>
                <c:pt idx="3552" formatCode="General">
                  <c:v>0.89963215600000002</c:v>
                </c:pt>
                <c:pt idx="3553" formatCode="General">
                  <c:v>0.89963817599999996</c:v>
                </c:pt>
                <c:pt idx="3554" formatCode="General">
                  <c:v>0.89965271899999999</c:v>
                </c:pt>
                <c:pt idx="3555" formatCode="General">
                  <c:v>0.89967489199999995</c:v>
                </c:pt>
                <c:pt idx="3556" formatCode="General">
                  <c:v>0.89970386000000002</c:v>
                </c:pt>
                <c:pt idx="3557" formatCode="General">
                  <c:v>0.89973860999999999</c:v>
                </c:pt>
                <c:pt idx="3558" formatCode="General">
                  <c:v>0.89977836600000005</c:v>
                </c:pt>
                <c:pt idx="3559" formatCode="General">
                  <c:v>0.89982235399999999</c:v>
                </c:pt>
                <c:pt idx="3560" formatCode="General">
                  <c:v>0.89986985900000005</c:v>
                </c:pt>
                <c:pt idx="3561" formatCode="General">
                  <c:v>0.89992034399999998</c:v>
                </c:pt>
                <c:pt idx="3562" formatCode="General">
                  <c:v>0.89997333300000004</c:v>
                </c:pt>
                <c:pt idx="3563" formatCode="General">
                  <c:v>0.90002840799999995</c:v>
                </c:pt>
                <c:pt idx="3564" formatCode="General">
                  <c:v>0.90008544899999998</c:v>
                </c:pt>
                <c:pt idx="3565" formatCode="General">
                  <c:v>0.90014421899999997</c:v>
                </c:pt>
                <c:pt idx="3566" formatCode="General">
                  <c:v>0.90020471800000001</c:v>
                </c:pt>
                <c:pt idx="3567" formatCode="General">
                  <c:v>0.90026688600000004</c:v>
                </c:pt>
                <c:pt idx="3568" formatCode="General">
                  <c:v>0.90033048400000004</c:v>
                </c:pt>
                <c:pt idx="3569" formatCode="General">
                  <c:v>0.90039539300000004</c:v>
                </c:pt>
                <c:pt idx="3570" formatCode="General">
                  <c:v>0.90046125700000001</c:v>
                </c:pt>
                <c:pt idx="3571" formatCode="General">
                  <c:v>0.90052753699999999</c:v>
                </c:pt>
                <c:pt idx="3572" formatCode="General">
                  <c:v>0.90059345999999996</c:v>
                </c:pt>
                <c:pt idx="3573" formatCode="General">
                  <c:v>0.90065807099999995</c:v>
                </c:pt>
                <c:pt idx="3574" formatCode="General">
                  <c:v>0.90072029799999997</c:v>
                </c:pt>
                <c:pt idx="3575" formatCode="General">
                  <c:v>0.90077883000000003</c:v>
                </c:pt>
                <c:pt idx="3576" formatCode="General">
                  <c:v>0.90083247399999999</c:v>
                </c:pt>
                <c:pt idx="3577" formatCode="General">
                  <c:v>0.90087980000000001</c:v>
                </c:pt>
                <c:pt idx="3578" formatCode="General">
                  <c:v>0.90091961600000003</c:v>
                </c:pt>
                <c:pt idx="3579" formatCode="General">
                  <c:v>0.90095073000000003</c:v>
                </c:pt>
                <c:pt idx="3580" formatCode="General">
                  <c:v>0.90097212800000004</c:v>
                </c:pt>
                <c:pt idx="3581" formatCode="General">
                  <c:v>0.90098291600000002</c:v>
                </c:pt>
                <c:pt idx="3582" formatCode="General">
                  <c:v>0.90098232</c:v>
                </c:pt>
                <c:pt idx="3583" formatCode="General">
                  <c:v>0.90096986300000004</c:v>
                </c:pt>
                <c:pt idx="3584" formatCode="General">
                  <c:v>0.90094506699999999</c:v>
                </c:pt>
                <c:pt idx="3585" formatCode="General">
                  <c:v>0.90090775499999998</c:v>
                </c:pt>
                <c:pt idx="3586" formatCode="General">
                  <c:v>0.90085774699999999</c:v>
                </c:pt>
                <c:pt idx="3587" formatCode="General">
                  <c:v>0.90079504300000002</c:v>
                </c:pt>
                <c:pt idx="3588" formatCode="General">
                  <c:v>0.90071982100000003</c:v>
                </c:pt>
                <c:pt idx="3589" formatCode="General">
                  <c:v>0.90063226200000002</c:v>
                </c:pt>
                <c:pt idx="3590" formatCode="General">
                  <c:v>0.90053278199999998</c:v>
                </c:pt>
                <c:pt idx="3591" formatCode="General">
                  <c:v>0.90042167900000003</c:v>
                </c:pt>
                <c:pt idx="3592" formatCode="General">
                  <c:v>0.90029954899999998</c:v>
                </c:pt>
                <c:pt idx="3593" formatCode="General">
                  <c:v>0.90016698799999995</c:v>
                </c:pt>
                <c:pt idx="3594" formatCode="General">
                  <c:v>0.900024712</c:v>
                </c:pt>
                <c:pt idx="3595" formatCode="General">
                  <c:v>0.89987349500000002</c:v>
                </c:pt>
                <c:pt idx="3596" formatCode="General">
                  <c:v>0.89971423100000003</c:v>
                </c:pt>
                <c:pt idx="3597" formatCode="General">
                  <c:v>0.899547875</c:v>
                </c:pt>
                <c:pt idx="3598" formatCode="General">
                  <c:v>0.89937549800000005</c:v>
                </c:pt>
                <c:pt idx="3599" formatCode="General">
                  <c:v>0.89919835299999995</c:v>
                </c:pt>
                <c:pt idx="3600" formatCode="General">
                  <c:v>0.89901757199999999</c:v>
                </c:pt>
                <c:pt idx="3601" formatCode="General">
                  <c:v>0.89883458599999999</c:v>
                </c:pt>
                <c:pt idx="3602" formatCode="General">
                  <c:v>0.89865082500000004</c:v>
                </c:pt>
                <c:pt idx="3603" formatCode="General">
                  <c:v>0.89846777899999997</c:v>
                </c:pt>
                <c:pt idx="3604" formatCode="General">
                  <c:v>0.898286998</c:v>
                </c:pt>
                <c:pt idx="3605" formatCode="General">
                  <c:v>0.89811003199999995</c:v>
                </c:pt>
                <c:pt idx="3606" formatCode="General">
                  <c:v>0.89793849000000003</c:v>
                </c:pt>
                <c:pt idx="3607" formatCode="General">
                  <c:v>0.89777386199999998</c:v>
                </c:pt>
                <c:pt idx="3608" formatCode="General">
                  <c:v>0.89761763800000005</c:v>
                </c:pt>
                <c:pt idx="3609" formatCode="General">
                  <c:v>0.89747113000000001</c:v>
                </c:pt>
                <c:pt idx="3610" formatCode="General">
                  <c:v>0.89733552900000002</c:v>
                </c:pt>
                <c:pt idx="3611" formatCode="General">
                  <c:v>0.89721185000000003</c:v>
                </c:pt>
                <c:pt idx="3612" formatCode="General">
                  <c:v>0.89710098500000002</c:v>
                </c:pt>
                <c:pt idx="3613" formatCode="General">
                  <c:v>0.89700353099999997</c:v>
                </c:pt>
                <c:pt idx="3614" formatCode="General">
                  <c:v>0.89691996600000001</c:v>
                </c:pt>
                <c:pt idx="3615" formatCode="General">
                  <c:v>0.89685058600000001</c:v>
                </c:pt>
                <c:pt idx="3616" formatCode="General">
                  <c:v>0.89679551099999999</c:v>
                </c:pt>
                <c:pt idx="3617" formatCode="General">
                  <c:v>0.896754622</c:v>
                </c:pt>
                <c:pt idx="3618" formatCode="General">
                  <c:v>0.89672774099999997</c:v>
                </c:pt>
                <c:pt idx="3619" formatCode="General">
                  <c:v>0.89671456800000005</c:v>
                </c:pt>
                <c:pt idx="3620" formatCode="General">
                  <c:v>0.89671450900000005</c:v>
                </c:pt>
                <c:pt idx="3621" formatCode="General">
                  <c:v>0.89672702599999998</c:v>
                </c:pt>
                <c:pt idx="3622" formatCode="General">
                  <c:v>0.89675146299999997</c:v>
                </c:pt>
                <c:pt idx="3623" formatCode="General">
                  <c:v>0.89678692800000004</c:v>
                </c:pt>
                <c:pt idx="3624" formatCode="General">
                  <c:v>0.89683264500000004</c:v>
                </c:pt>
                <c:pt idx="3625" formatCode="General">
                  <c:v>0.89688772000000005</c:v>
                </c:pt>
                <c:pt idx="3626" formatCode="General">
                  <c:v>0.89695125799999997</c:v>
                </c:pt>
                <c:pt idx="3627" formatCode="General">
                  <c:v>0.89702224699999999</c:v>
                </c:pt>
                <c:pt idx="3628" formatCode="General">
                  <c:v>0.89709985299999995</c:v>
                </c:pt>
                <c:pt idx="3629" formatCode="General">
                  <c:v>0.89718323899999997</c:v>
                </c:pt>
                <c:pt idx="3630" formatCode="General">
                  <c:v>0.89727163300000001</c:v>
                </c:pt>
                <c:pt idx="3631" formatCode="General">
                  <c:v>0.89736431800000005</c:v>
                </c:pt>
                <c:pt idx="3632" formatCode="General">
                  <c:v>0.89746057999999995</c:v>
                </c:pt>
                <c:pt idx="3633" formatCode="General">
                  <c:v>0.89756000000000002</c:v>
                </c:pt>
                <c:pt idx="3634" formatCode="General">
                  <c:v>0.89766210300000004</c:v>
                </c:pt>
                <c:pt idx="3635" formatCode="General">
                  <c:v>0.89776641099999999</c:v>
                </c:pt>
                <c:pt idx="3636" formatCode="General">
                  <c:v>0.89787256699999995</c:v>
                </c:pt>
                <c:pt idx="3637" formatCode="General">
                  <c:v>0.89798015399999997</c:v>
                </c:pt>
                <c:pt idx="3638" formatCode="General">
                  <c:v>0.89808875300000002</c:v>
                </c:pt>
                <c:pt idx="3639" formatCode="General">
                  <c:v>0.89819771100000001</c:v>
                </c:pt>
                <c:pt idx="3640" formatCode="General">
                  <c:v>0.89830642900000002</c:v>
                </c:pt>
                <c:pt idx="3641" formatCode="General">
                  <c:v>0.89841407500000003</c:v>
                </c:pt>
                <c:pt idx="3642" formatCode="General">
                  <c:v>0.89851963499999998</c:v>
                </c:pt>
                <c:pt idx="3643" formatCode="General">
                  <c:v>0.89862209599999998</c:v>
                </c:pt>
                <c:pt idx="3644" formatCode="General">
                  <c:v>0.89872026400000005</c:v>
                </c:pt>
                <c:pt idx="3645" formatCode="General">
                  <c:v>0.89881295000000005</c:v>
                </c:pt>
                <c:pt idx="3646" formatCode="General">
                  <c:v>0.89889895900000005</c:v>
                </c:pt>
                <c:pt idx="3647" formatCode="General">
                  <c:v>0.89897710099999995</c:v>
                </c:pt>
                <c:pt idx="3648" formatCode="General">
                  <c:v>0.89904636100000002</c:v>
                </c:pt>
                <c:pt idx="3649" formatCode="General">
                  <c:v>0.89910566800000002</c:v>
                </c:pt>
                <c:pt idx="3650" formatCode="General">
                  <c:v>0.89915424600000005</c:v>
                </c:pt>
                <c:pt idx="3651" formatCode="General">
                  <c:v>0.89919137999999998</c:v>
                </c:pt>
                <c:pt idx="3652" formatCode="General">
                  <c:v>0.89921647299999996</c:v>
                </c:pt>
                <c:pt idx="3653" formatCode="General">
                  <c:v>0.89922904999999997</c:v>
                </c:pt>
                <c:pt idx="3654" formatCode="General">
                  <c:v>0.89922881099999996</c:v>
                </c:pt>
                <c:pt idx="3655" formatCode="General">
                  <c:v>0.89921557900000004</c:v>
                </c:pt>
                <c:pt idx="3656" formatCode="General">
                  <c:v>0.89918923399999995</c:v>
                </c:pt>
                <c:pt idx="3657" formatCode="General">
                  <c:v>0.89914971600000004</c:v>
                </c:pt>
                <c:pt idx="3658" formatCode="General">
                  <c:v>0.89909720400000004</c:v>
                </c:pt>
                <c:pt idx="3659" formatCode="General">
                  <c:v>0.89903187799999995</c:v>
                </c:pt>
                <c:pt idx="3660" formatCode="General">
                  <c:v>0.89895397399999999</c:v>
                </c:pt>
                <c:pt idx="3661" formatCode="General">
                  <c:v>0.89886391200000004</c:v>
                </c:pt>
                <c:pt idx="3662" formatCode="General">
                  <c:v>0.89876210700000003</c:v>
                </c:pt>
                <c:pt idx="3663" formatCode="General">
                  <c:v>0.89864909599999998</c:v>
                </c:pt>
                <c:pt idx="3664" formatCode="General">
                  <c:v>0.89852553599999996</c:v>
                </c:pt>
                <c:pt idx="3665" formatCode="General">
                  <c:v>0.89839214099999998</c:v>
                </c:pt>
                <c:pt idx="3666" formatCode="General">
                  <c:v>0.89824968599999999</c:v>
                </c:pt>
                <c:pt idx="3667" formatCode="General">
                  <c:v>0.89809912400000003</c:v>
                </c:pt>
                <c:pt idx="3668" formatCode="General">
                  <c:v>0.89794147000000002</c:v>
                </c:pt>
                <c:pt idx="3669" formatCode="General">
                  <c:v>0.89777779599999996</c:v>
                </c:pt>
                <c:pt idx="3670" formatCode="General">
                  <c:v>0.89760941299999997</c:v>
                </c:pt>
                <c:pt idx="3671" formatCode="General">
                  <c:v>0.89743751299999996</c:v>
                </c:pt>
                <c:pt idx="3672" formatCode="General">
                  <c:v>0.89726346700000004</c:v>
                </c:pt>
                <c:pt idx="3673" formatCode="General">
                  <c:v>0.89708876599999998</c:v>
                </c:pt>
                <c:pt idx="3674" formatCode="General">
                  <c:v>0.89691489899999999</c:v>
                </c:pt>
                <c:pt idx="3675" formatCode="General">
                  <c:v>0.89674335699999996</c:v>
                </c:pt>
                <c:pt idx="3676" formatCode="General">
                  <c:v>0.89657562999999996</c:v>
                </c:pt>
                <c:pt idx="3677" formatCode="General">
                  <c:v>0.89641320700000005</c:v>
                </c:pt>
                <c:pt idx="3678" formatCode="General">
                  <c:v>0.89625757900000003</c:v>
                </c:pt>
                <c:pt idx="3679" formatCode="General">
                  <c:v>0.89610999800000002</c:v>
                </c:pt>
                <c:pt idx="3680" formatCode="General">
                  <c:v>0.89597171499999995</c:v>
                </c:pt>
                <c:pt idx="3681" formatCode="General">
                  <c:v>0.89584392300000004</c:v>
                </c:pt>
                <c:pt idx="3682" formatCode="General">
                  <c:v>0.89572751500000003</c:v>
                </c:pt>
                <c:pt idx="3683" formatCode="General">
                  <c:v>0.89562338600000002</c:v>
                </c:pt>
                <c:pt idx="3684" formatCode="General">
                  <c:v>0.89553231</c:v>
                </c:pt>
                <c:pt idx="3685" formatCode="General">
                  <c:v>0.89545476400000001</c:v>
                </c:pt>
                <c:pt idx="3686" formatCode="General">
                  <c:v>0.89539122599999998</c:v>
                </c:pt>
                <c:pt idx="3687" formatCode="General">
                  <c:v>0.89534193299999998</c:v>
                </c:pt>
                <c:pt idx="3688" formatCode="General">
                  <c:v>0.89530700399999996</c:v>
                </c:pt>
                <c:pt idx="3689" formatCode="General">
                  <c:v>0.89528638100000002</c:v>
                </c:pt>
                <c:pt idx="3690" formatCode="General">
                  <c:v>0.89527994399999999</c:v>
                </c:pt>
                <c:pt idx="3691" formatCode="General">
                  <c:v>0.89528733500000002</c:v>
                </c:pt>
                <c:pt idx="3692" formatCode="General">
                  <c:v>0.895308137</c:v>
                </c:pt>
                <c:pt idx="3693" formatCode="General">
                  <c:v>0.89534181400000001</c:v>
                </c:pt>
                <c:pt idx="3694" formatCode="General">
                  <c:v>0.89538770899999998</c:v>
                </c:pt>
                <c:pt idx="3695" formatCode="General">
                  <c:v>0.89544522800000004</c:v>
                </c:pt>
                <c:pt idx="3696" formatCode="General">
                  <c:v>0.89551353499999997</c:v>
                </c:pt>
                <c:pt idx="3697" formatCode="General">
                  <c:v>0.89559191500000002</c:v>
                </c:pt>
                <c:pt idx="3698" formatCode="General">
                  <c:v>0.895679593</c:v>
                </c:pt>
                <c:pt idx="3699" formatCode="General">
                  <c:v>0.89577585500000001</c:v>
                </c:pt>
                <c:pt idx="3700" formatCode="General">
                  <c:v>0.89588004399999999</c:v>
                </c:pt>
                <c:pt idx="3701" formatCode="General">
                  <c:v>0.89599138499999997</c:v>
                </c:pt>
                <c:pt idx="3702" formatCode="General">
                  <c:v>0.896109343</c:v>
                </c:pt>
                <c:pt idx="3703" formatCode="General">
                  <c:v>0.89623332</c:v>
                </c:pt>
                <c:pt idx="3704" formatCode="General">
                  <c:v>0.89636284099999997</c:v>
                </c:pt>
                <c:pt idx="3705" formatCode="General">
                  <c:v>0.89649736899999999</c:v>
                </c:pt>
                <c:pt idx="3706" formatCode="General">
                  <c:v>0.89663630699999997</c:v>
                </c:pt>
                <c:pt idx="3707" formatCode="General">
                  <c:v>0.89677912000000004</c:v>
                </c:pt>
                <c:pt idx="3708" formatCode="General">
                  <c:v>0.896925211</c:v>
                </c:pt>
                <c:pt idx="3709" formatCode="General">
                  <c:v>0.89707374600000001</c:v>
                </c:pt>
                <c:pt idx="3710" formatCode="General">
                  <c:v>0.89722389000000002</c:v>
                </c:pt>
                <c:pt idx="3711" formatCode="General">
                  <c:v>0.897374809</c:v>
                </c:pt>
                <c:pt idx="3712" formatCode="General">
                  <c:v>0.89752542999999996</c:v>
                </c:pt>
                <c:pt idx="3713" formatCode="General">
                  <c:v>0.89767467999999995</c:v>
                </c:pt>
                <c:pt idx="3714" formatCode="General">
                  <c:v>0.89782142600000003</c:v>
                </c:pt>
                <c:pt idx="3715" formatCode="General">
                  <c:v>0.89796459699999998</c:v>
                </c:pt>
                <c:pt idx="3716" formatCode="General">
                  <c:v>0.89810317799999995</c:v>
                </c:pt>
                <c:pt idx="3717" formatCode="General">
                  <c:v>0.89823603600000002</c:v>
                </c:pt>
                <c:pt idx="3718" formatCode="General">
                  <c:v>0.89836227899999999</c:v>
                </c:pt>
                <c:pt idx="3719" formatCode="General">
                  <c:v>0.89848113100000004</c:v>
                </c:pt>
                <c:pt idx="3720" formatCode="General">
                  <c:v>0.89859175700000005</c:v>
                </c:pt>
                <c:pt idx="3721" formatCode="General">
                  <c:v>0.89869356199999995</c:v>
                </c:pt>
                <c:pt idx="3722" formatCode="General">
                  <c:v>0.89878594899999997</c:v>
                </c:pt>
                <c:pt idx="3723" formatCode="General">
                  <c:v>0.89886844200000005</c:v>
                </c:pt>
                <c:pt idx="3724" formatCode="General">
                  <c:v>0.89894068199999999</c:v>
                </c:pt>
                <c:pt idx="3725" formatCode="General">
                  <c:v>0.89900243300000005</c:v>
                </c:pt>
                <c:pt idx="3726" formatCode="General">
                  <c:v>0.89905339500000003</c:v>
                </c:pt>
                <c:pt idx="3727" formatCode="General">
                  <c:v>0.89909344899999999</c:v>
                </c:pt>
                <c:pt idx="3728" formatCode="General">
                  <c:v>0.89912253600000003</c:v>
                </c:pt>
                <c:pt idx="3729" formatCode="General">
                  <c:v>0.89914065600000004</c:v>
                </c:pt>
                <c:pt idx="3730" formatCode="General">
                  <c:v>0.89914780900000002</c:v>
                </c:pt>
                <c:pt idx="3731" formatCode="General">
                  <c:v>0.89914417300000005</c:v>
                </c:pt>
                <c:pt idx="3732" formatCode="General">
                  <c:v>0.89912998700000002</c:v>
                </c:pt>
                <c:pt idx="3733" formatCode="General">
                  <c:v>0.89910548899999998</c:v>
                </c:pt>
                <c:pt idx="3734" formatCode="General">
                  <c:v>0.89907097800000002</c:v>
                </c:pt>
                <c:pt idx="3735" formatCode="General">
                  <c:v>0.89902698999999997</c:v>
                </c:pt>
                <c:pt idx="3736" formatCode="General">
                  <c:v>0.89897400100000002</c:v>
                </c:pt>
                <c:pt idx="3737" formatCode="General">
                  <c:v>0.89891260900000003</c:v>
                </c:pt>
                <c:pt idx="3738" formatCode="General">
                  <c:v>0.89884352700000003</c:v>
                </c:pt>
                <c:pt idx="3739" formatCode="General">
                  <c:v>0.89876753099999995</c:v>
                </c:pt>
                <c:pt idx="3740" formatCode="General">
                  <c:v>0.89868551500000005</c:v>
                </c:pt>
                <c:pt idx="3741" formatCode="General">
                  <c:v>0.89859837300000001</c:v>
                </c:pt>
                <c:pt idx="3742" formatCode="General">
                  <c:v>0.89850717800000002</c:v>
                </c:pt>
                <c:pt idx="3743" formatCode="General">
                  <c:v>0.89841294299999996</c:v>
                </c:pt>
                <c:pt idx="3744" formatCode="General">
                  <c:v>0.89831691999999996</c:v>
                </c:pt>
                <c:pt idx="3745" formatCode="General">
                  <c:v>0.89822012200000001</c:v>
                </c:pt>
                <c:pt idx="3746" formatCode="General">
                  <c:v>0.89812386</c:v>
                </c:pt>
                <c:pt idx="3747" formatCode="General">
                  <c:v>0.89802920799999997</c:v>
                </c:pt>
                <c:pt idx="3748" formatCode="General">
                  <c:v>0.89793735699999999</c:v>
                </c:pt>
                <c:pt idx="3749" formatCode="General">
                  <c:v>0.89784944099999997</c:v>
                </c:pt>
                <c:pt idx="3750" formatCode="General">
                  <c:v>0.89776647099999995</c:v>
                </c:pt>
                <c:pt idx="3751" formatCode="General">
                  <c:v>0.89768952099999999</c:v>
                </c:pt>
                <c:pt idx="3752" formatCode="General">
                  <c:v>0.89761948599999997</c:v>
                </c:pt>
                <c:pt idx="3753" formatCode="General">
                  <c:v>0.89755725900000005</c:v>
                </c:pt>
                <c:pt idx="3754" formatCode="General">
                  <c:v>0.89750349500000004</c:v>
                </c:pt>
                <c:pt idx="3755" formatCode="General">
                  <c:v>0.89745897100000005</c:v>
                </c:pt>
                <c:pt idx="3756" formatCode="General">
                  <c:v>0.897424102</c:v>
                </c:pt>
                <c:pt idx="3757" formatCode="General">
                  <c:v>0.89739936600000003</c:v>
                </c:pt>
                <c:pt idx="3758" formatCode="General">
                  <c:v>0.89738500099999996</c:v>
                </c:pt>
                <c:pt idx="3759" formatCode="General">
                  <c:v>0.89738112699999995</c:v>
                </c:pt>
                <c:pt idx="3760" formatCode="General">
                  <c:v>0.89738780299999998</c:v>
                </c:pt>
                <c:pt idx="3761" formatCode="General">
                  <c:v>0.89740490900000003</c:v>
                </c:pt>
                <c:pt idx="3762" formatCode="General">
                  <c:v>0.89743214800000004</c:v>
                </c:pt>
                <c:pt idx="3763" formatCode="General">
                  <c:v>0.89746922299999998</c:v>
                </c:pt>
                <c:pt idx="3764" formatCode="General">
                  <c:v>0.89751571399999996</c:v>
                </c:pt>
                <c:pt idx="3765" formatCode="General">
                  <c:v>0.89757120599999995</c:v>
                </c:pt>
                <c:pt idx="3766" formatCode="General">
                  <c:v>0.89763510199999996</c:v>
                </c:pt>
                <c:pt idx="3767" formatCode="General">
                  <c:v>0.89770692600000002</c:v>
                </c:pt>
                <c:pt idx="3768" formatCode="General">
                  <c:v>0.89778619999999998</c:v>
                </c:pt>
                <c:pt idx="3769" formatCode="General">
                  <c:v>0.89787232900000002</c:v>
                </c:pt>
                <c:pt idx="3770" formatCode="General">
                  <c:v>0.89796483500000002</c:v>
                </c:pt>
                <c:pt idx="3771" formatCode="General">
                  <c:v>0.89806324199999998</c:v>
                </c:pt>
                <c:pt idx="3772" formatCode="General">
                  <c:v>0.89816719300000003</c:v>
                </c:pt>
                <c:pt idx="3773" formatCode="General">
                  <c:v>0.89827626900000002</c:v>
                </c:pt>
                <c:pt idx="3774" formatCode="General">
                  <c:v>0.89838999500000005</c:v>
                </c:pt>
                <c:pt idx="3775" formatCode="General">
                  <c:v>0.89850801199999997</c:v>
                </c:pt>
                <c:pt idx="3776" formatCode="General">
                  <c:v>0.89862984400000001</c:v>
                </c:pt>
                <c:pt idx="3777" formatCode="General">
                  <c:v>0.89875507399999999</c:v>
                </c:pt>
                <c:pt idx="3778" formatCode="General">
                  <c:v>0.89888310400000004</c:v>
                </c:pt>
                <c:pt idx="3779" formatCode="General">
                  <c:v>0.89901333999999999</c:v>
                </c:pt>
                <c:pt idx="3780" formatCode="General">
                  <c:v>0.89914512599999996</c:v>
                </c:pt>
                <c:pt idx="3781" formatCode="General">
                  <c:v>0.89927774699999996</c:v>
                </c:pt>
                <c:pt idx="3782" formatCode="General">
                  <c:v>0.89941036699999999</c:v>
                </c:pt>
                <c:pt idx="3783" formatCode="General">
                  <c:v>0.89954227200000003</c:v>
                </c:pt>
                <c:pt idx="3784" formatCode="General">
                  <c:v>0.89967262699999995</c:v>
                </c:pt>
                <c:pt idx="3785" formatCode="General">
                  <c:v>0.89980071800000005</c:v>
                </c:pt>
                <c:pt idx="3786" formatCode="General">
                  <c:v>0.89992582799999998</c:v>
                </c:pt>
                <c:pt idx="3787" formatCode="General">
                  <c:v>0.90004724300000005</c:v>
                </c:pt>
                <c:pt idx="3788" formatCode="General">
                  <c:v>0.90016442500000005</c:v>
                </c:pt>
                <c:pt idx="3789" formatCode="General">
                  <c:v>0.90027678</c:v>
                </c:pt>
                <c:pt idx="3790" formatCode="General">
                  <c:v>0.90038388999999996</c:v>
                </c:pt>
                <c:pt idx="3791" formatCode="General">
                  <c:v>0.900485337</c:v>
                </c:pt>
                <c:pt idx="3792" formatCode="General">
                  <c:v>0.90058070400000001</c:v>
                </c:pt>
                <c:pt idx="3793" formatCode="General">
                  <c:v>0.90066981300000004</c:v>
                </c:pt>
                <c:pt idx="3794" formatCode="General">
                  <c:v>0.90075242499999997</c:v>
                </c:pt>
                <c:pt idx="3795" formatCode="General">
                  <c:v>0.90082830199999997</c:v>
                </c:pt>
                <c:pt idx="3796" formatCode="General">
                  <c:v>0.90089738399999997</c:v>
                </c:pt>
                <c:pt idx="3797" formatCode="General">
                  <c:v>0.90095955100000003</c:v>
                </c:pt>
                <c:pt idx="3798" formatCode="General">
                  <c:v>0.90101480499999997</c:v>
                </c:pt>
                <c:pt idx="3799" formatCode="General">
                  <c:v>0.90106314399999998</c:v>
                </c:pt>
                <c:pt idx="3800" formatCode="General">
                  <c:v>0.90110462899999999</c:v>
                </c:pt>
                <c:pt idx="3801" formatCode="General">
                  <c:v>0.90113937899999996</c:v>
                </c:pt>
                <c:pt idx="3802" formatCode="General">
                  <c:v>0.90116757199999997</c:v>
                </c:pt>
                <c:pt idx="3803" formatCode="General">
                  <c:v>0.90118932699999998</c:v>
                </c:pt>
                <c:pt idx="3804" formatCode="General">
                  <c:v>0.90120500299999995</c:v>
                </c:pt>
                <c:pt idx="3805" formatCode="General">
                  <c:v>0.90121489799999999</c:v>
                </c:pt>
                <c:pt idx="3806" formatCode="General">
                  <c:v>0.90121936800000002</c:v>
                </c:pt>
                <c:pt idx="3807" formatCode="General">
                  <c:v>0.90121889099999997</c:v>
                </c:pt>
                <c:pt idx="3808" formatCode="General">
                  <c:v>0.90121388400000002</c:v>
                </c:pt>
                <c:pt idx="3809" formatCode="General">
                  <c:v>0.90120500299999995</c:v>
                </c:pt>
                <c:pt idx="3810" formatCode="General">
                  <c:v>0.90119278400000002</c:v>
                </c:pt>
                <c:pt idx="3811" formatCode="General">
                  <c:v>0.90117794299999998</c:v>
                </c:pt>
                <c:pt idx="3812" formatCode="General">
                  <c:v>0.90116119400000005</c:v>
                </c:pt>
                <c:pt idx="3813" formatCode="General">
                  <c:v>0.90114331199999997</c:v>
                </c:pt>
                <c:pt idx="3814" formatCode="General">
                  <c:v>0.901125014</c:v>
                </c:pt>
                <c:pt idx="3815" formatCode="General">
                  <c:v>0.901107192</c:v>
                </c:pt>
                <c:pt idx="3816" formatCode="General">
                  <c:v>0.90109068199999998</c:v>
                </c:pt>
                <c:pt idx="3817" formatCode="General">
                  <c:v>0.90107625700000005</c:v>
                </c:pt>
                <c:pt idx="3818" formatCode="General">
                  <c:v>0.90106481299999996</c:v>
                </c:pt>
                <c:pt idx="3819" formatCode="General">
                  <c:v>0.90105712400000004</c:v>
                </c:pt>
                <c:pt idx="3820" formatCode="General">
                  <c:v>0.90105396500000001</c:v>
                </c:pt>
                <c:pt idx="3821" formatCode="General">
                  <c:v>0.90105617000000005</c:v>
                </c:pt>
                <c:pt idx="3822" formatCode="General">
                  <c:v>0.90106433600000002</c:v>
                </c:pt>
                <c:pt idx="3823" formatCode="General">
                  <c:v>0.90107917800000004</c:v>
                </c:pt>
                <c:pt idx="3824" formatCode="General">
                  <c:v>0.90110123200000003</c:v>
                </c:pt>
                <c:pt idx="3825" formatCode="General">
                  <c:v>0.90113091499999998</c:v>
                </c:pt>
                <c:pt idx="3826" formatCode="General">
                  <c:v>0.90116864399999996</c:v>
                </c:pt>
                <c:pt idx="3827" formatCode="General">
                  <c:v>0.90121465899999997</c:v>
                </c:pt>
                <c:pt idx="3828" formatCode="General">
                  <c:v>0.901269019</c:v>
                </c:pt>
                <c:pt idx="3829" formatCode="General">
                  <c:v>0.90133178199999997</c:v>
                </c:pt>
                <c:pt idx="3830" formatCode="General">
                  <c:v>0.90140277099999999</c:v>
                </c:pt>
                <c:pt idx="3831" formatCode="General">
                  <c:v>0.90148180700000002</c:v>
                </c:pt>
                <c:pt idx="3832" formatCode="General">
                  <c:v>0.90156847200000001</c:v>
                </c:pt>
                <c:pt idx="3833" formatCode="General">
                  <c:v>0.90166234999999995</c:v>
                </c:pt>
                <c:pt idx="3834" formatCode="General">
                  <c:v>0.90176296199999995</c:v>
                </c:pt>
                <c:pt idx="3835" formatCode="General">
                  <c:v>0.90186977400000001</c:v>
                </c:pt>
                <c:pt idx="3836" formatCode="General">
                  <c:v>0.90198212899999997</c:v>
                </c:pt>
                <c:pt idx="3837" formatCode="General">
                  <c:v>0.90209949</c:v>
                </c:pt>
                <c:pt idx="3838" formatCode="General">
                  <c:v>0.90222132200000005</c:v>
                </c:pt>
                <c:pt idx="3839" formatCode="General">
                  <c:v>0.902346969</c:v>
                </c:pt>
                <c:pt idx="3840" formatCode="General">
                  <c:v>0.90247595300000005</c:v>
                </c:pt>
                <c:pt idx="3841" formatCode="General">
                  <c:v>0.90260773900000002</c:v>
                </c:pt>
                <c:pt idx="3842" formatCode="General">
                  <c:v>0.90274184899999999</c:v>
                </c:pt>
                <c:pt idx="3843" formatCode="General">
                  <c:v>0.90287774799999998</c:v>
                </c:pt>
                <c:pt idx="3844" formatCode="General">
                  <c:v>0.90301501799999995</c:v>
                </c:pt>
                <c:pt idx="3845" formatCode="General">
                  <c:v>0.90315318099999997</c:v>
                </c:pt>
                <c:pt idx="3846" formatCode="General">
                  <c:v>0.90329176200000005</c:v>
                </c:pt>
                <c:pt idx="3847" formatCode="General">
                  <c:v>0.90343028299999995</c:v>
                </c:pt>
                <c:pt idx="3848" formatCode="General">
                  <c:v>0.90356808899999996</c:v>
                </c:pt>
                <c:pt idx="3849" formatCode="General">
                  <c:v>0.90370464299999997</c:v>
                </c:pt>
                <c:pt idx="3850" formatCode="General">
                  <c:v>0.90383935000000004</c:v>
                </c:pt>
                <c:pt idx="3851" formatCode="General">
                  <c:v>0.90397161199999998</c:v>
                </c:pt>
                <c:pt idx="3852" formatCode="General">
                  <c:v>0.90410089500000002</c:v>
                </c:pt>
                <c:pt idx="3853" formatCode="General">
                  <c:v>0.904226482</c:v>
                </c:pt>
                <c:pt idx="3854" formatCode="General">
                  <c:v>0.90434783699999999</c:v>
                </c:pt>
                <c:pt idx="3855" formatCode="General">
                  <c:v>0.90446448300000004</c:v>
                </c:pt>
                <c:pt idx="3856" formatCode="General">
                  <c:v>0.90457594399999997</c:v>
                </c:pt>
                <c:pt idx="3857" formatCode="General">
                  <c:v>0.90468180200000003</c:v>
                </c:pt>
                <c:pt idx="3858" formatCode="General">
                  <c:v>0.90478169900000005</c:v>
                </c:pt>
                <c:pt idx="3859" formatCode="General">
                  <c:v>0.90487533799999997</c:v>
                </c:pt>
                <c:pt idx="3860" formatCode="General">
                  <c:v>0.90496242000000005</c:v>
                </c:pt>
                <c:pt idx="3861" formatCode="General">
                  <c:v>0.90504282700000005</c:v>
                </c:pt>
                <c:pt idx="3862" formatCode="General">
                  <c:v>0.90511643900000005</c:v>
                </c:pt>
                <c:pt idx="3863" formatCode="General">
                  <c:v>0.905183077</c:v>
                </c:pt>
                <c:pt idx="3864" formatCode="General">
                  <c:v>0.90524280099999999</c:v>
                </c:pt>
                <c:pt idx="3865" formatCode="General">
                  <c:v>0.90529555100000003</c:v>
                </c:pt>
                <c:pt idx="3866" formatCode="General">
                  <c:v>0.90534144599999999</c:v>
                </c:pt>
                <c:pt idx="3867" formatCode="General">
                  <c:v>0.90538054700000004</c:v>
                </c:pt>
                <c:pt idx="3868" formatCode="General">
                  <c:v>0.90541303200000001</c:v>
                </c:pt>
                <c:pt idx="3869" formatCode="General">
                  <c:v>0.90543901900000001</c:v>
                </c:pt>
                <c:pt idx="3870" formatCode="General">
                  <c:v>0.90545868900000004</c:v>
                </c:pt>
                <c:pt idx="3871" formatCode="General">
                  <c:v>0.90547239800000001</c:v>
                </c:pt>
                <c:pt idx="3872" formatCode="General">
                  <c:v>0.90548032499999997</c:v>
                </c:pt>
                <c:pt idx="3873" formatCode="General">
                  <c:v>0.90548294799999995</c:v>
                </c:pt>
                <c:pt idx="3874" formatCode="General">
                  <c:v>0.90548050400000002</c:v>
                </c:pt>
                <c:pt idx="3875" formatCode="General">
                  <c:v>0.90547352999999997</c:v>
                </c:pt>
                <c:pt idx="3876" formatCode="General">
                  <c:v>0.90546238400000001</c:v>
                </c:pt>
                <c:pt idx="3877" formatCode="General">
                  <c:v>0.90544760199999996</c:v>
                </c:pt>
                <c:pt idx="3878" formatCode="General">
                  <c:v>0.90542977999999996</c:v>
                </c:pt>
                <c:pt idx="3879" formatCode="General">
                  <c:v>0.90540945500000003</c:v>
                </c:pt>
                <c:pt idx="3880" formatCode="General">
                  <c:v>0.90538728199999996</c:v>
                </c:pt>
                <c:pt idx="3881" formatCode="General">
                  <c:v>0.90536391699999996</c:v>
                </c:pt>
                <c:pt idx="3882" formatCode="General">
                  <c:v>0.90534007500000002</c:v>
                </c:pt>
                <c:pt idx="3883" formatCode="General">
                  <c:v>0.90531641200000001</c:v>
                </c:pt>
                <c:pt idx="3884" formatCode="General">
                  <c:v>0.90529376299999997</c:v>
                </c:pt>
                <c:pt idx="3885" formatCode="General">
                  <c:v>0.90527278200000005</c:v>
                </c:pt>
                <c:pt idx="3886" formatCode="General">
                  <c:v>0.90525436400000003</c:v>
                </c:pt>
                <c:pt idx="3887" formatCode="General">
                  <c:v>0.90523928399999998</c:v>
                </c:pt>
                <c:pt idx="3888" formatCode="General">
                  <c:v>0.90522825699999998</c:v>
                </c:pt>
                <c:pt idx="3889" formatCode="General">
                  <c:v>0.90522217800000004</c:v>
                </c:pt>
                <c:pt idx="3890" formatCode="General">
                  <c:v>0.90522175999999999</c:v>
                </c:pt>
                <c:pt idx="3891" formatCode="General">
                  <c:v>0.90522772100000004</c:v>
                </c:pt>
                <c:pt idx="3892" formatCode="General">
                  <c:v>0.90524077400000003</c:v>
                </c:pt>
                <c:pt idx="3893" formatCode="General">
                  <c:v>0.90526151700000002</c:v>
                </c:pt>
                <c:pt idx="3894" formatCode="General">
                  <c:v>0.90529054399999997</c:v>
                </c:pt>
                <c:pt idx="3895" formatCode="General">
                  <c:v>0.90532827400000004</c:v>
                </c:pt>
                <c:pt idx="3896" formatCode="General">
                  <c:v>0.90537500400000004</c:v>
                </c:pt>
                <c:pt idx="3897" formatCode="General">
                  <c:v>0.90543097299999997</c:v>
                </c:pt>
                <c:pt idx="3898" formatCode="General">
                  <c:v>0.90549635900000003</c:v>
                </c:pt>
                <c:pt idx="3899" formatCode="General">
                  <c:v>0.90557104300000002</c:v>
                </c:pt>
                <c:pt idx="3900" formatCode="General">
                  <c:v>0.90565490699999995</c:v>
                </c:pt>
                <c:pt idx="3901" formatCode="General">
                  <c:v>0.90574765199999996</c:v>
                </c:pt>
                <c:pt idx="3902" formatCode="General">
                  <c:v>0.90584891999999995</c:v>
                </c:pt>
                <c:pt idx="3903" formatCode="General">
                  <c:v>0.90595823499999995</c:v>
                </c:pt>
                <c:pt idx="3904" formatCode="General">
                  <c:v>0.90607506000000004</c:v>
                </c:pt>
                <c:pt idx="3905" formatCode="General">
                  <c:v>0.90619885899999997</c:v>
                </c:pt>
                <c:pt idx="3906" formatCode="General">
                  <c:v>0.90632903600000003</c:v>
                </c:pt>
                <c:pt idx="3907" formatCode="General">
                  <c:v>0.90646493399999994</c:v>
                </c:pt>
                <c:pt idx="3908" formatCode="General">
                  <c:v>0.90660584</c:v>
                </c:pt>
                <c:pt idx="3909" formatCode="General">
                  <c:v>0.90675127499999997</c:v>
                </c:pt>
                <c:pt idx="3910" formatCode="General">
                  <c:v>0.90690052499999996</c:v>
                </c:pt>
                <c:pt idx="3911" formatCode="General">
                  <c:v>0.90705311300000002</c:v>
                </c:pt>
                <c:pt idx="3912" formatCode="General">
                  <c:v>0.90720832299999998</c:v>
                </c:pt>
                <c:pt idx="3913" formatCode="General">
                  <c:v>0.90736561999999998</c:v>
                </c:pt>
                <c:pt idx="3914" formatCode="General">
                  <c:v>0.90752440700000003</c:v>
                </c:pt>
                <c:pt idx="3915" formatCode="General">
                  <c:v>0.907684147</c:v>
                </c:pt>
                <c:pt idx="3916" formatCode="General">
                  <c:v>0.90784418600000005</c:v>
                </c:pt>
                <c:pt idx="3917" formatCode="General">
                  <c:v>0.90800392600000002</c:v>
                </c:pt>
                <c:pt idx="3918" formatCode="General">
                  <c:v>0.90816271299999995</c:v>
                </c:pt>
                <c:pt idx="3919" formatCode="General">
                  <c:v>0.90831994999999999</c:v>
                </c:pt>
                <c:pt idx="3920" formatCode="General">
                  <c:v>0.90847486300000002</c:v>
                </c:pt>
                <c:pt idx="3921" formatCode="General">
                  <c:v>0.90862691399999995</c:v>
                </c:pt>
                <c:pt idx="3922" formatCode="General">
                  <c:v>0.90877538899999999</c:v>
                </c:pt>
                <c:pt idx="3923" formatCode="General">
                  <c:v>0.90891975199999997</c:v>
                </c:pt>
                <c:pt idx="3924" formatCode="General">
                  <c:v>0.90905946500000001</c:v>
                </c:pt>
                <c:pt idx="3925" formatCode="General">
                  <c:v>0.90919387299999999</c:v>
                </c:pt>
                <c:pt idx="3926" formatCode="General">
                  <c:v>0.90932256</c:v>
                </c:pt>
                <c:pt idx="3927" formatCode="General">
                  <c:v>0.90944510700000003</c:v>
                </c:pt>
                <c:pt idx="3928" formatCode="General">
                  <c:v>0.90956109799999996</c:v>
                </c:pt>
                <c:pt idx="3929" formatCode="General">
                  <c:v>0.90967017400000005</c:v>
                </c:pt>
                <c:pt idx="3930" formatCode="General">
                  <c:v>0.90977209800000003</c:v>
                </c:pt>
                <c:pt idx="3931" formatCode="General">
                  <c:v>0.90986663099999998</c:v>
                </c:pt>
                <c:pt idx="3932" formatCode="General">
                  <c:v>0.90995359399999998</c:v>
                </c:pt>
                <c:pt idx="3933" formatCode="General">
                  <c:v>0.91003280900000005</c:v>
                </c:pt>
                <c:pt idx="3934" formatCode="General">
                  <c:v>0.91010427500000002</c:v>
                </c:pt>
                <c:pt idx="3935" formatCode="General">
                  <c:v>0.91016787300000002</c:v>
                </c:pt>
                <c:pt idx="3936" formatCode="General">
                  <c:v>0.91022372200000001</c:v>
                </c:pt>
                <c:pt idx="3937" formatCode="General">
                  <c:v>0.91027176399999998</c:v>
                </c:pt>
                <c:pt idx="3938" formatCode="General">
                  <c:v>0.91031211599999995</c:v>
                </c:pt>
                <c:pt idx="3939" formatCode="General">
                  <c:v>0.91034501800000001</c:v>
                </c:pt>
                <c:pt idx="3940" formatCode="General">
                  <c:v>0.91037052900000004</c:v>
                </c:pt>
                <c:pt idx="3941" formatCode="General">
                  <c:v>0.91038894699999995</c:v>
                </c:pt>
                <c:pt idx="3942" formatCode="General">
                  <c:v>0.91040051</c:v>
                </c:pt>
                <c:pt idx="3943" formatCode="General">
                  <c:v>0.91040557600000005</c:v>
                </c:pt>
                <c:pt idx="3944" formatCode="General">
                  <c:v>0.91040444399999998</c:v>
                </c:pt>
                <c:pt idx="3945" formatCode="General">
                  <c:v>0.91039747000000004</c:v>
                </c:pt>
                <c:pt idx="3946" formatCode="General">
                  <c:v>0.91038519100000004</c:v>
                </c:pt>
                <c:pt idx="3947" formatCode="General">
                  <c:v>0.91036790599999995</c:v>
                </c:pt>
                <c:pt idx="3948" formatCode="General">
                  <c:v>0.91034627000000001</c:v>
                </c:pt>
                <c:pt idx="3949" formatCode="General">
                  <c:v>0.91032075899999998</c:v>
                </c:pt>
                <c:pt idx="3950" formatCode="General">
                  <c:v>0.91029196999999995</c:v>
                </c:pt>
                <c:pt idx="3951" formatCode="General">
                  <c:v>0.91026049899999995</c:v>
                </c:pt>
                <c:pt idx="3952" formatCode="General">
                  <c:v>0.91022700099999998</c:v>
                </c:pt>
                <c:pt idx="3953" formatCode="General">
                  <c:v>0.91019213200000004</c:v>
                </c:pt>
                <c:pt idx="3954" formatCode="General">
                  <c:v>0.91015666699999997</c:v>
                </c:pt>
                <c:pt idx="3955" formatCode="General">
                  <c:v>0.91012120200000002</c:v>
                </c:pt>
                <c:pt idx="3956" formatCode="General">
                  <c:v>0.91008663199999995</c:v>
                </c:pt>
                <c:pt idx="3957" formatCode="General">
                  <c:v>0.91005373000000001</c:v>
                </c:pt>
                <c:pt idx="3958" formatCode="General">
                  <c:v>0.91002321200000003</c:v>
                </c:pt>
                <c:pt idx="3959" formatCode="General">
                  <c:v>0.90999591400000002</c:v>
                </c:pt>
                <c:pt idx="3960" formatCode="General">
                  <c:v>0.90997260800000002</c:v>
                </c:pt>
                <c:pt idx="3961" formatCode="General">
                  <c:v>0.90995407100000003</c:v>
                </c:pt>
                <c:pt idx="3962" formatCode="General">
                  <c:v>0.90994107700000004</c:v>
                </c:pt>
                <c:pt idx="3963" formatCode="General">
                  <c:v>0.90993422300000004</c:v>
                </c:pt>
                <c:pt idx="3964" formatCode="General">
                  <c:v>0.90993410299999999</c:v>
                </c:pt>
                <c:pt idx="3965" formatCode="General">
                  <c:v>0.90994125599999998</c:v>
                </c:pt>
                <c:pt idx="3966" formatCode="General">
                  <c:v>0.90995603800000002</c:v>
                </c:pt>
                <c:pt idx="3967" formatCode="General">
                  <c:v>0.909978807</c:v>
                </c:pt>
                <c:pt idx="3968" formatCode="General">
                  <c:v>0.91000968199999999</c:v>
                </c:pt>
                <c:pt idx="3969" formatCode="General">
                  <c:v>0.91004872299999995</c:v>
                </c:pt>
                <c:pt idx="3970" formatCode="General">
                  <c:v>0.91009581100000003</c:v>
                </c:pt>
                <c:pt idx="3971" formatCode="General">
                  <c:v>0.91015088600000005</c:v>
                </c:pt>
                <c:pt idx="3972" formatCode="General">
                  <c:v>0.91021364900000001</c:v>
                </c:pt>
                <c:pt idx="3973" formatCode="General">
                  <c:v>0.91028368500000001</c:v>
                </c:pt>
                <c:pt idx="3974" formatCode="General">
                  <c:v>0.910360634</c:v>
                </c:pt>
                <c:pt idx="3975" formatCode="General">
                  <c:v>0.91044402099999999</c:v>
                </c:pt>
                <c:pt idx="3976" formatCode="General">
                  <c:v>0.91053336900000004</c:v>
                </c:pt>
                <c:pt idx="3977" formatCode="General">
                  <c:v>0.91062814000000003</c:v>
                </c:pt>
                <c:pt idx="3978" formatCode="General">
                  <c:v>0.91072791799999997</c:v>
                </c:pt>
                <c:pt idx="3979" formatCode="General">
                  <c:v>0.91083204699999998</c:v>
                </c:pt>
                <c:pt idx="3980" formatCode="General">
                  <c:v>0.91094017000000005</c:v>
                </c:pt>
                <c:pt idx="3981" formatCode="General">
                  <c:v>0.91105175000000005</c:v>
                </c:pt>
                <c:pt idx="3982" formatCode="General">
                  <c:v>0.91116625100000004</c:v>
                </c:pt>
                <c:pt idx="3983" formatCode="General">
                  <c:v>0.91128325499999996</c:v>
                </c:pt>
                <c:pt idx="3984" formatCode="General">
                  <c:v>0.91140216600000001</c:v>
                </c:pt>
                <c:pt idx="3985" formatCode="General">
                  <c:v>0.91152256700000001</c:v>
                </c:pt>
                <c:pt idx="3986" formatCode="General">
                  <c:v>0.911643863</c:v>
                </c:pt>
                <c:pt idx="3987" formatCode="General">
                  <c:v>0.911765516</c:v>
                </c:pt>
                <c:pt idx="3988" formatCode="General">
                  <c:v>0.91188705000000003</c:v>
                </c:pt>
                <c:pt idx="3989" formatCode="General">
                  <c:v>0.912007868</c:v>
                </c:pt>
                <c:pt idx="3990" formatCode="General">
                  <c:v>0.91212737600000005</c:v>
                </c:pt>
                <c:pt idx="3991" formatCode="General">
                  <c:v>0.91224509499999995</c:v>
                </c:pt>
                <c:pt idx="3992" formatCode="General">
                  <c:v>0.91236037000000003</c:v>
                </c:pt>
                <c:pt idx="3993" formatCode="General">
                  <c:v>0.91247278499999995</c:v>
                </c:pt>
                <c:pt idx="3994" formatCode="General">
                  <c:v>0.91258174199999997</c:v>
                </c:pt>
                <c:pt idx="3995" formatCode="General">
                  <c:v>0.91268688399999998</c:v>
                </c:pt>
                <c:pt idx="3996" formatCode="General">
                  <c:v>0.91278767599999999</c:v>
                </c:pt>
                <c:pt idx="3997" formatCode="General">
                  <c:v>0.91288375899999996</c:v>
                </c:pt>
                <c:pt idx="3998" formatCode="General">
                  <c:v>0.91297477500000002</c:v>
                </c:pt>
                <c:pt idx="3999" formatCode="General">
                  <c:v>0.91306036700000004</c:v>
                </c:pt>
                <c:pt idx="4000" formatCode="General">
                  <c:v>0.91314029699999999</c:v>
                </c:pt>
                <c:pt idx="4001" formatCode="General">
                  <c:v>0.91321432599999997</c:v>
                </c:pt>
                <c:pt idx="4002" formatCode="General">
                  <c:v>0.913282335</c:v>
                </c:pt>
                <c:pt idx="4003" formatCode="General">
                  <c:v>0.91334408499999997</c:v>
                </c:pt>
                <c:pt idx="4004" formatCode="General">
                  <c:v>0.91339957699999996</c:v>
                </c:pt>
                <c:pt idx="4005" formatCode="General">
                  <c:v>0.91344869100000003</c:v>
                </c:pt>
                <c:pt idx="4006" formatCode="General">
                  <c:v>0.91349154700000001</c:v>
                </c:pt>
                <c:pt idx="4007" formatCode="General">
                  <c:v>0.91352808500000005</c:v>
                </c:pt>
                <c:pt idx="4008" formatCode="General">
                  <c:v>0.91355848299999998</c:v>
                </c:pt>
                <c:pt idx="4009" formatCode="General">
                  <c:v>0.91358286099999997</c:v>
                </c:pt>
                <c:pt idx="4010" formatCode="General">
                  <c:v>0.91360127899999999</c:v>
                </c:pt>
                <c:pt idx="4011" formatCode="General">
                  <c:v>0.91361409400000004</c:v>
                </c:pt>
                <c:pt idx="4012" formatCode="General">
                  <c:v>0.91362142599999996</c:v>
                </c:pt>
                <c:pt idx="4013" formatCode="General">
                  <c:v>0.91362363099999999</c:v>
                </c:pt>
                <c:pt idx="4014" formatCode="General">
                  <c:v>0.91362100800000001</c:v>
                </c:pt>
                <c:pt idx="4015" formatCode="General">
                  <c:v>0.913613856</c:v>
                </c:pt>
                <c:pt idx="4016" formatCode="General">
                  <c:v>0.913602531</c:v>
                </c:pt>
                <c:pt idx="4017" formatCode="General">
                  <c:v>0.91358751100000002</c:v>
                </c:pt>
                <c:pt idx="4018" formatCode="General">
                  <c:v>0.913569152</c:v>
                </c:pt>
                <c:pt idx="4019" formatCode="General">
                  <c:v>0.91354793300000003</c:v>
                </c:pt>
                <c:pt idx="4020" formatCode="General">
                  <c:v>0.91352438899999999</c:v>
                </c:pt>
                <c:pt idx="4021" formatCode="General">
                  <c:v>0.91349887799999996</c:v>
                </c:pt>
                <c:pt idx="4022" formatCode="General">
                  <c:v>0.913472116</c:v>
                </c:pt>
                <c:pt idx="4023" formatCode="General">
                  <c:v>0.91344451900000001</c:v>
                </c:pt>
                <c:pt idx="4024" formatCode="General">
                  <c:v>0.91341674299999998</c:v>
                </c:pt>
                <c:pt idx="4025" formatCode="General">
                  <c:v>0.91338944399999999</c:v>
                </c:pt>
                <c:pt idx="4026" formatCode="General">
                  <c:v>0.91336315899999998</c:v>
                </c:pt>
                <c:pt idx="4027" formatCode="General">
                  <c:v>0.91333860200000005</c:v>
                </c:pt>
                <c:pt idx="4028" formatCode="General">
                  <c:v>0.91331648799999998</c:v>
                </c:pt>
                <c:pt idx="4029" formatCode="General">
                  <c:v>0.91329735499999998</c:v>
                </c:pt>
                <c:pt idx="4030" formatCode="General">
                  <c:v>0.91328191800000003</c:v>
                </c:pt>
                <c:pt idx="4031" formatCode="General">
                  <c:v>0.91327089100000003</c:v>
                </c:pt>
                <c:pt idx="4032" formatCode="General">
                  <c:v>0.91326469200000004</c:v>
                </c:pt>
                <c:pt idx="4033" formatCode="General">
                  <c:v>0.91326391699999998</c:v>
                </c:pt>
                <c:pt idx="4034" formatCode="General">
                  <c:v>0.91326910299999997</c:v>
                </c:pt>
                <c:pt idx="4035" formatCode="General">
                  <c:v>0.91328048699999997</c:v>
                </c:pt>
                <c:pt idx="4036" formatCode="General">
                  <c:v>0.91329842800000005</c:v>
                </c:pt>
                <c:pt idx="4037" formatCode="General">
                  <c:v>0.91332304499999994</c:v>
                </c:pt>
                <c:pt idx="4038" formatCode="General">
                  <c:v>0.91335445599999998</c:v>
                </c:pt>
                <c:pt idx="4039" formatCode="General">
                  <c:v>0.91339248399999995</c:v>
                </c:pt>
                <c:pt idx="4040" formatCode="General">
                  <c:v>0.91343700900000002</c:v>
                </c:pt>
                <c:pt idx="4041" formatCode="General">
                  <c:v>0.91348785200000004</c:v>
                </c:pt>
                <c:pt idx="4042" formatCode="General">
                  <c:v>0.91354453599999996</c:v>
                </c:pt>
                <c:pt idx="4043" formatCode="General">
                  <c:v>0.91360670300000002</c:v>
                </c:pt>
                <c:pt idx="4044" formatCode="General">
                  <c:v>0.91367393699999999</c:v>
                </c:pt>
                <c:pt idx="4045" formatCode="General">
                  <c:v>0.913745582</c:v>
                </c:pt>
                <c:pt idx="4046" formatCode="General">
                  <c:v>0.91382127999999996</c:v>
                </c:pt>
                <c:pt idx="4047" formatCode="General">
                  <c:v>0.91390043499999996</c:v>
                </c:pt>
                <c:pt idx="4048" formatCode="General">
                  <c:v>0.91398245099999997</c:v>
                </c:pt>
                <c:pt idx="4049" formatCode="General">
                  <c:v>0.91406697000000003</c:v>
                </c:pt>
                <c:pt idx="4050" formatCode="General">
                  <c:v>0.91415333700000001</c:v>
                </c:pt>
                <c:pt idx="4051" formatCode="General">
                  <c:v>0.91424119500000001</c:v>
                </c:pt>
                <c:pt idx="4052" formatCode="General">
                  <c:v>0.91432994599999995</c:v>
                </c:pt>
                <c:pt idx="4053" formatCode="General">
                  <c:v>0.91441923400000003</c:v>
                </c:pt>
                <c:pt idx="4054" formatCode="General">
                  <c:v>0.91450852199999999</c:v>
                </c:pt>
                <c:pt idx="4055" formatCode="General">
                  <c:v>0.91459739200000001</c:v>
                </c:pt>
                <c:pt idx="4056" formatCode="General">
                  <c:v>0.914685309</c:v>
                </c:pt>
                <c:pt idx="4057" formatCode="General">
                  <c:v>0.91477179500000005</c:v>
                </c:pt>
                <c:pt idx="4058" formatCode="General">
                  <c:v>0.91485643400000005</c:v>
                </c:pt>
                <c:pt idx="4059" formatCode="General">
                  <c:v>0.914938688</c:v>
                </c:pt>
                <c:pt idx="4060" formatCode="General">
                  <c:v>0.91501808200000001</c:v>
                </c:pt>
                <c:pt idx="4061" formatCode="General">
                  <c:v>0.91509407799999998</c:v>
                </c:pt>
                <c:pt idx="4062" formatCode="General">
                  <c:v>0.91516631800000003</c:v>
                </c:pt>
                <c:pt idx="4063" formatCode="General">
                  <c:v>0.91523420799999999</c:v>
                </c:pt>
                <c:pt idx="4064" formatCode="General">
                  <c:v>0.91529744899999999</c:v>
                </c:pt>
                <c:pt idx="4065" formatCode="General">
                  <c:v>0.91535550399999999</c:v>
                </c:pt>
                <c:pt idx="4066" formatCode="General">
                  <c:v>0.91540801500000002</c:v>
                </c:pt>
                <c:pt idx="4067" formatCode="General">
                  <c:v>0.91545474500000001</c:v>
                </c:pt>
                <c:pt idx="4068" formatCode="General">
                  <c:v>0.91549527600000002</c:v>
                </c:pt>
                <c:pt idx="4069" formatCode="General">
                  <c:v>0.91552937000000001</c:v>
                </c:pt>
                <c:pt idx="4070" formatCode="General">
                  <c:v>0.915556908</c:v>
                </c:pt>
                <c:pt idx="4071" formatCode="General">
                  <c:v>0.91557770999999999</c:v>
                </c:pt>
                <c:pt idx="4072" formatCode="General">
                  <c:v>0.915591657</c:v>
                </c:pt>
                <c:pt idx="4073" formatCode="General">
                  <c:v>0.91559875000000002</c:v>
                </c:pt>
                <c:pt idx="4074" formatCode="General">
                  <c:v>0.91559898900000003</c:v>
                </c:pt>
                <c:pt idx="4075" formatCode="General">
                  <c:v>0.91559243199999996</c:v>
                </c:pt>
                <c:pt idx="4076" formatCode="General">
                  <c:v>0.91557920000000004</c:v>
                </c:pt>
                <c:pt idx="4077" formatCode="General">
                  <c:v>0.91555953000000001</c:v>
                </c:pt>
                <c:pt idx="4078" formatCode="General">
                  <c:v>0.915533602</c:v>
                </c:pt>
                <c:pt idx="4079" formatCode="General">
                  <c:v>0.91550171400000002</c:v>
                </c:pt>
                <c:pt idx="4080" formatCode="General">
                  <c:v>0.915464163</c:v>
                </c:pt>
                <c:pt idx="4081" formatCode="General">
                  <c:v>0.91542130700000002</c:v>
                </c:pt>
                <c:pt idx="4082" formatCode="General">
                  <c:v>0.91537356400000003</c:v>
                </c:pt>
                <c:pt idx="4083" formatCode="General">
                  <c:v>0.91532128999999995</c:v>
                </c:pt>
                <c:pt idx="4084" formatCode="General">
                  <c:v>0.91526502399999998</c:v>
                </c:pt>
                <c:pt idx="4085" formatCode="General">
                  <c:v>0.91520518100000003</c:v>
                </c:pt>
                <c:pt idx="4086" formatCode="General">
                  <c:v>0.91514229800000002</c:v>
                </c:pt>
                <c:pt idx="4087" formatCode="General">
                  <c:v>0.915076852</c:v>
                </c:pt>
                <c:pt idx="4088" formatCode="General">
                  <c:v>0.91500949899999995</c:v>
                </c:pt>
                <c:pt idx="4089" formatCode="General">
                  <c:v>0.91494077399999996</c:v>
                </c:pt>
                <c:pt idx="4090" formatCode="General">
                  <c:v>0.91487127499999998</c:v>
                </c:pt>
                <c:pt idx="4091" formatCode="General">
                  <c:v>0.91480153799999997</c:v>
                </c:pt>
                <c:pt idx="4092" formatCode="General">
                  <c:v>0.91473233700000001</c:v>
                </c:pt>
                <c:pt idx="4093" formatCode="General">
                  <c:v>0.914664268</c:v>
                </c:pt>
                <c:pt idx="4094" formatCode="General">
                  <c:v>0.914598048</c:v>
                </c:pt>
                <c:pt idx="4095" formatCode="General">
                  <c:v>0.91453427099999995</c:v>
                </c:pt>
                <c:pt idx="4096" formatCode="General">
                  <c:v>0.91447377200000002</c:v>
                </c:pt>
                <c:pt idx="4097" formatCode="General">
                  <c:v>0.91441714799999996</c:v>
                </c:pt>
                <c:pt idx="4098" formatCode="General">
                  <c:v>0.91436523199999997</c:v>
                </c:pt>
                <c:pt idx="4099" formatCode="General">
                  <c:v>0.91431856199999995</c:v>
                </c:pt>
                <c:pt idx="4100" formatCode="General">
                  <c:v>0.914277911</c:v>
                </c:pt>
                <c:pt idx="4101" formatCode="General">
                  <c:v>0.91424393699999995</c:v>
                </c:pt>
                <c:pt idx="4102" formatCode="General">
                  <c:v>0.91421711400000005</c:v>
                </c:pt>
                <c:pt idx="4103" formatCode="General">
                  <c:v>0.91419804100000002</c:v>
                </c:pt>
                <c:pt idx="4104" formatCode="General">
                  <c:v>0.91418707399999999</c:v>
                </c:pt>
                <c:pt idx="4105" formatCode="General">
                  <c:v>0.91418451099999998</c:v>
                </c:pt>
                <c:pt idx="4106" formatCode="General">
                  <c:v>0.91419064999999999</c:v>
                </c:pt>
                <c:pt idx="4107" formatCode="General">
                  <c:v>0.91420555100000001</c:v>
                </c:pt>
                <c:pt idx="4108" formatCode="General">
                  <c:v>0.91422915500000002</c:v>
                </c:pt>
                <c:pt idx="4109" formatCode="General">
                  <c:v>0.91426134100000001</c:v>
                </c:pt>
                <c:pt idx="4110" formatCode="General">
                  <c:v>0.91430187200000002</c:v>
                </c:pt>
                <c:pt idx="4111" formatCode="General">
                  <c:v>0.91435038999999996</c:v>
                </c:pt>
                <c:pt idx="4112" formatCode="General">
                  <c:v>0.91440641899999997</c:v>
                </c:pt>
                <c:pt idx="4113" formatCode="General">
                  <c:v>0.91446942099999995</c:v>
                </c:pt>
                <c:pt idx="4114" formatCode="General">
                  <c:v>0.91453892000000003</c:v>
                </c:pt>
                <c:pt idx="4115" formatCode="General">
                  <c:v>0.91461420100000002</c:v>
                </c:pt>
                <c:pt idx="4116" formatCode="General">
                  <c:v>0.91469472600000001</c:v>
                </c:pt>
                <c:pt idx="4117" formatCode="General">
                  <c:v>0.91477984199999995</c:v>
                </c:pt>
                <c:pt idx="4118" formatCode="General">
                  <c:v>0.91486883200000002</c:v>
                </c:pt>
                <c:pt idx="4119" formatCode="General">
                  <c:v>0.91496115899999997</c:v>
                </c:pt>
                <c:pt idx="4120" formatCode="General">
                  <c:v>0.91505622900000005</c:v>
                </c:pt>
                <c:pt idx="4121" formatCode="General">
                  <c:v>0.91515344399999998</c:v>
                </c:pt>
                <c:pt idx="4122" formatCode="General">
                  <c:v>0.91525214899999996</c:v>
                </c:pt>
                <c:pt idx="4123" formatCode="General">
                  <c:v>0.91535186800000001</c:v>
                </c:pt>
                <c:pt idx="4124" formatCode="General">
                  <c:v>0.91545194399999996</c:v>
                </c:pt>
                <c:pt idx="4125" formatCode="General">
                  <c:v>0.91555190099999995</c:v>
                </c:pt>
                <c:pt idx="4126" formatCode="General">
                  <c:v>0.91565096400000001</c:v>
                </c:pt>
                <c:pt idx="4127" formatCode="General">
                  <c:v>0.91574871499999999</c:v>
                </c:pt>
                <c:pt idx="4128" formatCode="General">
                  <c:v>0.91584443999999998</c:v>
                </c:pt>
                <c:pt idx="4129" formatCode="General">
                  <c:v>0.91593754299999997</c:v>
                </c:pt>
                <c:pt idx="4130" formatCode="General">
                  <c:v>0.91602736699999998</c:v>
                </c:pt>
                <c:pt idx="4131" formatCode="General">
                  <c:v>0.91611331699999998</c:v>
                </c:pt>
                <c:pt idx="4132" formatCode="General">
                  <c:v>0.91619467700000001</c:v>
                </c:pt>
                <c:pt idx="4133" formatCode="General">
                  <c:v>0.91627085200000002</c:v>
                </c:pt>
                <c:pt idx="4134" formatCode="General">
                  <c:v>0.91634118600000003</c:v>
                </c:pt>
                <c:pt idx="4135" formatCode="General">
                  <c:v>0.91640514100000003</c:v>
                </c:pt>
                <c:pt idx="4136" formatCode="General">
                  <c:v>0.91646212299999996</c:v>
                </c:pt>
                <c:pt idx="4137" formatCode="General">
                  <c:v>0.91651153600000002</c:v>
                </c:pt>
                <c:pt idx="4138" formatCode="General">
                  <c:v>0.91655302000000005</c:v>
                </c:pt>
                <c:pt idx="4139" formatCode="General">
                  <c:v>0.91658610100000004</c:v>
                </c:pt>
                <c:pt idx="4140" formatCode="General">
                  <c:v>0.91661047900000003</c:v>
                </c:pt>
                <c:pt idx="4141" formatCode="General">
                  <c:v>0.91662573800000002</c:v>
                </c:pt>
                <c:pt idx="4142" formatCode="General">
                  <c:v>0.91663181800000004</c:v>
                </c:pt>
                <c:pt idx="4143" formatCode="General">
                  <c:v>0.91662847999999997</c:v>
                </c:pt>
                <c:pt idx="4144" formatCode="General">
                  <c:v>0.91661572499999999</c:v>
                </c:pt>
                <c:pt idx="4145" formatCode="General">
                  <c:v>0.91659349199999995</c:v>
                </c:pt>
                <c:pt idx="4146" formatCode="General">
                  <c:v>0.91656190199999998</c:v>
                </c:pt>
                <c:pt idx="4147" formatCode="General">
                  <c:v>0.91652113199999996</c:v>
                </c:pt>
                <c:pt idx="4148" formatCode="General">
                  <c:v>0.91647136200000001</c:v>
                </c:pt>
                <c:pt idx="4149" formatCode="General">
                  <c:v>0.91641289000000004</c:v>
                </c:pt>
                <c:pt idx="4150" formatCode="General">
                  <c:v>0.91634607300000004</c:v>
                </c:pt>
                <c:pt idx="4151" formatCode="General">
                  <c:v>0.91627132899999997</c:v>
                </c:pt>
                <c:pt idx="4152" formatCode="General">
                  <c:v>0.91618901500000005</c:v>
                </c:pt>
                <c:pt idx="4153" formatCode="General">
                  <c:v>0.91609978700000005</c:v>
                </c:pt>
                <c:pt idx="4154" formatCode="General">
                  <c:v>0.91600406199999995</c:v>
                </c:pt>
                <c:pt idx="4155" formatCode="General">
                  <c:v>0.91590249499999998</c:v>
                </c:pt>
                <c:pt idx="4156" formatCode="General">
                  <c:v>0.915795684</c:v>
                </c:pt>
                <c:pt idx="4157" formatCode="General">
                  <c:v>0.91568434200000004</c:v>
                </c:pt>
                <c:pt idx="4158" formatCode="General">
                  <c:v>0.91556906699999996</c:v>
                </c:pt>
                <c:pt idx="4159" formatCode="General">
                  <c:v>0.91545069199999995</c:v>
                </c:pt>
                <c:pt idx="4160" formatCode="General">
                  <c:v>0.91532999299999995</c:v>
                </c:pt>
                <c:pt idx="4161" formatCode="General">
                  <c:v>0.915207624</c:v>
                </c:pt>
                <c:pt idx="4162" formatCode="General">
                  <c:v>0.91508454100000003</c:v>
                </c:pt>
                <c:pt idx="4163" formatCode="General">
                  <c:v>0.91496145699999998</c:v>
                </c:pt>
                <c:pt idx="4164" formatCode="General">
                  <c:v>0.914839387</c:v>
                </c:pt>
                <c:pt idx="4165" formatCode="General">
                  <c:v>0.91471904500000001</c:v>
                </c:pt>
                <c:pt idx="4166" formatCode="General">
                  <c:v>0.91460138599999996</c:v>
                </c:pt>
                <c:pt idx="4167" formatCode="General">
                  <c:v>0.91448730199999995</c:v>
                </c:pt>
                <c:pt idx="4168" formatCode="General">
                  <c:v>0.91437774900000002</c:v>
                </c:pt>
                <c:pt idx="4169" formatCode="General">
                  <c:v>0.91427344099999996</c:v>
                </c:pt>
                <c:pt idx="4170" formatCode="General">
                  <c:v>0.91417533200000001</c:v>
                </c:pt>
                <c:pt idx="4171" formatCode="General">
                  <c:v>0.91408413600000005</c:v>
                </c:pt>
                <c:pt idx="4172" formatCode="General">
                  <c:v>0.91400062999999998</c:v>
                </c:pt>
                <c:pt idx="4173" formatCode="General">
                  <c:v>0.91392540899999997</c:v>
                </c:pt>
                <c:pt idx="4174" formatCode="General">
                  <c:v>0.91385912899999999</c:v>
                </c:pt>
                <c:pt idx="4175" formatCode="General">
                  <c:v>0.91380214699999995</c:v>
                </c:pt>
                <c:pt idx="4176" formatCode="General">
                  <c:v>0.91375482100000005</c:v>
                </c:pt>
                <c:pt idx="4177" formatCode="General">
                  <c:v>0.91371738899999999</c:v>
                </c:pt>
                <c:pt idx="4178" formatCode="General">
                  <c:v>0.91368997100000005</c:v>
                </c:pt>
                <c:pt idx="4179" formatCode="General">
                  <c:v>0.91367244700000005</c:v>
                </c:pt>
                <c:pt idx="4180" formatCode="General">
                  <c:v>0.91366469900000002</c:v>
                </c:pt>
                <c:pt idx="4181" formatCode="General">
                  <c:v>0.913666427</c:v>
                </c:pt>
                <c:pt idx="4182" formatCode="General">
                  <c:v>0.91367739400000003</c:v>
                </c:pt>
                <c:pt idx="4183" formatCode="General">
                  <c:v>0.91369706399999995</c:v>
                </c:pt>
                <c:pt idx="4184" formatCode="General">
                  <c:v>0.91372501900000003</c:v>
                </c:pt>
                <c:pt idx="4185" formatCode="General">
                  <c:v>0.91376072200000003</c:v>
                </c:pt>
                <c:pt idx="4186" formatCode="General">
                  <c:v>0.91380369699999997</c:v>
                </c:pt>
                <c:pt idx="4187" formatCode="General">
                  <c:v>0.91385328799999999</c:v>
                </c:pt>
                <c:pt idx="4188" formatCode="General">
                  <c:v>0.91390907799999999</c:v>
                </c:pt>
                <c:pt idx="4189" formatCode="General">
                  <c:v>0.91397046999999998</c:v>
                </c:pt>
                <c:pt idx="4190" formatCode="General">
                  <c:v>0.91403698899999997</c:v>
                </c:pt>
                <c:pt idx="4191" formatCode="General">
                  <c:v>0.91410803799999996</c:v>
                </c:pt>
                <c:pt idx="4192" formatCode="General">
                  <c:v>0.91418325899999997</c:v>
                </c:pt>
                <c:pt idx="4193" formatCode="General">
                  <c:v>0.91426199699999999</c:v>
                </c:pt>
                <c:pt idx="4194" formatCode="General">
                  <c:v>0.91434389400000005</c:v>
                </c:pt>
                <c:pt idx="4195" formatCode="General">
                  <c:v>0.91442823399999995</c:v>
                </c:pt>
                <c:pt idx="4196" formatCode="General">
                  <c:v>0.91451460100000004</c:v>
                </c:pt>
                <c:pt idx="4197" formatCode="General">
                  <c:v>0.91460233899999999</c:v>
                </c:pt>
                <c:pt idx="4198" formatCode="General">
                  <c:v>0.91469091199999997</c:v>
                </c:pt>
                <c:pt idx="4199" formatCode="General">
                  <c:v>0.91477948399999998</c:v>
                </c:pt>
                <c:pt idx="4200" formatCode="General">
                  <c:v>0.91486752000000005</c:v>
                </c:pt>
                <c:pt idx="4201" formatCode="General">
                  <c:v>0.91495418500000003</c:v>
                </c:pt>
                <c:pt idx="4202" formatCode="General">
                  <c:v>0.91503882400000003</c:v>
                </c:pt>
                <c:pt idx="4203" formatCode="General">
                  <c:v>0.91512054200000004</c:v>
                </c:pt>
                <c:pt idx="4204" formatCode="General">
                  <c:v>0.91519862399999996</c:v>
                </c:pt>
                <c:pt idx="4205" formatCode="General">
                  <c:v>0.91527235500000004</c:v>
                </c:pt>
                <c:pt idx="4206" formatCode="General">
                  <c:v>0.91534090000000001</c:v>
                </c:pt>
                <c:pt idx="4207" formatCode="General">
                  <c:v>0.91540360499999995</c:v>
                </c:pt>
                <c:pt idx="4208" formatCode="General">
                  <c:v>0.91545975199999996</c:v>
                </c:pt>
                <c:pt idx="4209" formatCode="General">
                  <c:v>0.91550874699999996</c:v>
                </c:pt>
                <c:pt idx="4210" formatCode="General">
                  <c:v>0.91554999400000003</c:v>
                </c:pt>
                <c:pt idx="4211" formatCode="General">
                  <c:v>0.91558301399999997</c:v>
                </c:pt>
                <c:pt idx="4212" formatCode="General">
                  <c:v>0.91560739300000005</c:v>
                </c:pt>
                <c:pt idx="4213" formatCode="General">
                  <c:v>0.91562283</c:v>
                </c:pt>
                <c:pt idx="4214" formatCode="General">
                  <c:v>0.91562902899999998</c:v>
                </c:pt>
                <c:pt idx="4215" formatCode="General">
                  <c:v>0.91562575099999999</c:v>
                </c:pt>
                <c:pt idx="4216" formatCode="General">
                  <c:v>0.91561305500000001</c:v>
                </c:pt>
                <c:pt idx="4217" formatCode="General">
                  <c:v>0.91559076299999997</c:v>
                </c:pt>
                <c:pt idx="4218" formatCode="General">
                  <c:v>0.91555905299999996</c:v>
                </c:pt>
                <c:pt idx="4219" formatCode="General">
                  <c:v>0.915518045</c:v>
                </c:pt>
                <c:pt idx="4220" formatCode="General">
                  <c:v>0.91546797800000002</c:v>
                </c:pt>
                <c:pt idx="4221" formatCode="General">
                  <c:v>0.91540902899999999</c:v>
                </c:pt>
                <c:pt idx="4222" formatCode="General">
                  <c:v>0.91534161599999997</c:v>
                </c:pt>
                <c:pt idx="4223" formatCode="General">
                  <c:v>0.91526615600000005</c:v>
                </c:pt>
                <c:pt idx="4224" formatCode="General">
                  <c:v>0.91518306699999996</c:v>
                </c:pt>
                <c:pt idx="4225" formatCode="General">
                  <c:v>0.91509288499999997</c:v>
                </c:pt>
                <c:pt idx="4226" formatCode="General">
                  <c:v>0.91499614699999998</c:v>
                </c:pt>
                <c:pt idx="4227" formatCode="General">
                  <c:v>0.91489344800000005</c:v>
                </c:pt>
                <c:pt idx="4228" formatCode="General">
                  <c:v>0.91478550400000003</c:v>
                </c:pt>
                <c:pt idx="4229" formatCode="General">
                  <c:v>0.91467291100000003</c:v>
                </c:pt>
                <c:pt idx="4230" formatCode="General">
                  <c:v>0.91455644400000002</c:v>
                </c:pt>
                <c:pt idx="4231" formatCode="General">
                  <c:v>0.91443687699999998</c:v>
                </c:pt>
                <c:pt idx="4232" formatCode="General">
                  <c:v>0.91431498499999997</c:v>
                </c:pt>
                <c:pt idx="4233" formatCode="General">
                  <c:v>0.91419166299999999</c:v>
                </c:pt>
                <c:pt idx="4234" formatCode="General">
                  <c:v>0.91406768599999999</c:v>
                </c:pt>
                <c:pt idx="4235" formatCode="General">
                  <c:v>0.91394394599999995</c:v>
                </c:pt>
                <c:pt idx="4236" formatCode="General">
                  <c:v>0.91382139900000003</c:v>
                </c:pt>
                <c:pt idx="4237" formatCode="General">
                  <c:v>0.913700819</c:v>
                </c:pt>
                <c:pt idx="4238" formatCode="General">
                  <c:v>0.91358321899999995</c:v>
                </c:pt>
                <c:pt idx="4239" formatCode="General">
                  <c:v>0.91346943400000002</c:v>
                </c:pt>
                <c:pt idx="4240" formatCode="General">
                  <c:v>0.91336029799999996</c:v>
                </c:pt>
                <c:pt idx="4241" formatCode="General">
                  <c:v>0.91325658600000004</c:v>
                </c:pt>
                <c:pt idx="4242" formatCode="General">
                  <c:v>0.91315913199999998</c:v>
                </c:pt>
                <c:pt idx="4243" formatCode="General">
                  <c:v>0.91306847300000005</c:v>
                </c:pt>
                <c:pt idx="4244" formatCode="General">
                  <c:v>0.91298526499999999</c:v>
                </c:pt>
                <c:pt idx="4245" formatCode="General">
                  <c:v>0.91290998499999998</c:v>
                </c:pt>
                <c:pt idx="4246" formatCode="General">
                  <c:v>0.91284298900000005</c:v>
                </c:pt>
                <c:pt idx="4247" formatCode="General">
                  <c:v>0.91278451699999996</c:v>
                </c:pt>
                <c:pt idx="4248" formatCode="General">
                  <c:v>0.91273462800000005</c:v>
                </c:pt>
                <c:pt idx="4249" formatCode="General">
                  <c:v>0.91269332199999997</c:v>
                </c:pt>
                <c:pt idx="4250" formatCode="General">
                  <c:v>0.91266059899999996</c:v>
                </c:pt>
                <c:pt idx="4251" formatCode="General">
                  <c:v>0.912636161</c:v>
                </c:pt>
                <c:pt idx="4252" formatCode="General">
                  <c:v>0.91261970999999997</c:v>
                </c:pt>
                <c:pt idx="4253" formatCode="General">
                  <c:v>0.91261094799999998</c:v>
                </c:pt>
                <c:pt idx="4254" formatCode="General">
                  <c:v>0.91260945800000004</c:v>
                </c:pt>
                <c:pt idx="4255" formatCode="General">
                  <c:v>0.91261482199999999</c:v>
                </c:pt>
                <c:pt idx="4256" formatCode="General">
                  <c:v>0.91262668400000002</c:v>
                </c:pt>
                <c:pt idx="4257" formatCode="General">
                  <c:v>0.91264450600000002</c:v>
                </c:pt>
                <c:pt idx="4258" formatCode="General">
                  <c:v>0.91266798999999998</c:v>
                </c:pt>
                <c:pt idx="4259" formatCode="General">
                  <c:v>0.91269671900000005</c:v>
                </c:pt>
                <c:pt idx="4260" formatCode="General">
                  <c:v>0.91273027699999998</c:v>
                </c:pt>
                <c:pt idx="4261" formatCode="General">
                  <c:v>0.91276848300000002</c:v>
                </c:pt>
                <c:pt idx="4262" formatCode="General">
                  <c:v>0.91281086199999995</c:v>
                </c:pt>
                <c:pt idx="4263" formatCode="General">
                  <c:v>0.91285717499999997</c:v>
                </c:pt>
                <c:pt idx="4264" formatCode="General">
                  <c:v>0.91290700400000002</c:v>
                </c:pt>
                <c:pt idx="4265" formatCode="General">
                  <c:v>0.91296005199999997</c:v>
                </c:pt>
                <c:pt idx="4266" formatCode="General">
                  <c:v>0.91301590200000005</c:v>
                </c:pt>
                <c:pt idx="4267" formatCode="General">
                  <c:v>0.91307407600000001</c:v>
                </c:pt>
                <c:pt idx="4268" formatCode="General">
                  <c:v>0.91313415799999997</c:v>
                </c:pt>
                <c:pt idx="4269" formatCode="General">
                  <c:v>0.91319549099999997</c:v>
                </c:pt>
                <c:pt idx="4270" formatCode="General">
                  <c:v>0.91325753899999995</c:v>
                </c:pt>
                <c:pt idx="4271" formatCode="General">
                  <c:v>0.91331964700000001</c:v>
                </c:pt>
                <c:pt idx="4272" formatCode="General">
                  <c:v>0.91338103999999998</c:v>
                </c:pt>
                <c:pt idx="4273" formatCode="General">
                  <c:v>0.91344106199999997</c:v>
                </c:pt>
                <c:pt idx="4274" formatCode="General">
                  <c:v>0.91349893800000004</c:v>
                </c:pt>
                <c:pt idx="4275" formatCode="General">
                  <c:v>0.91355389399999998</c:v>
                </c:pt>
                <c:pt idx="4276" formatCode="General">
                  <c:v>0.91360515399999997</c:v>
                </c:pt>
                <c:pt idx="4277" formatCode="General">
                  <c:v>0.91365194299999997</c:v>
                </c:pt>
                <c:pt idx="4278" formatCode="General">
                  <c:v>0.91369366600000002</c:v>
                </c:pt>
                <c:pt idx="4279" formatCode="General">
                  <c:v>0.91372948899999995</c:v>
                </c:pt>
                <c:pt idx="4280" formatCode="General">
                  <c:v>0.91375899299999996</c:v>
                </c:pt>
                <c:pt idx="4281" formatCode="General">
                  <c:v>0.91378152400000001</c:v>
                </c:pt>
                <c:pt idx="4282" formatCode="General">
                  <c:v>0.91379660399999996</c:v>
                </c:pt>
                <c:pt idx="4283" formatCode="General">
                  <c:v>0.91380393500000001</c:v>
                </c:pt>
                <c:pt idx="4284" formatCode="General">
                  <c:v>0.91380315999999995</c:v>
                </c:pt>
                <c:pt idx="4285" formatCode="General">
                  <c:v>0.91379404099999995</c:v>
                </c:pt>
                <c:pt idx="4286" formatCode="General">
                  <c:v>0.91377651699999995</c:v>
                </c:pt>
                <c:pt idx="4287" formatCode="General">
                  <c:v>0.91375046999999998</c:v>
                </c:pt>
                <c:pt idx="4288" formatCode="General">
                  <c:v>0.91371601800000002</c:v>
                </c:pt>
                <c:pt idx="4289" formatCode="General">
                  <c:v>0.91367322200000001</c:v>
                </c:pt>
                <c:pt idx="4290" formatCode="General">
                  <c:v>0.91362220000000005</c:v>
                </c:pt>
                <c:pt idx="4291" formatCode="General">
                  <c:v>0.91356331099999999</c:v>
                </c:pt>
                <c:pt idx="4292" formatCode="General">
                  <c:v>0.91349685199999997</c:v>
                </c:pt>
                <c:pt idx="4293" formatCode="General">
                  <c:v>0.91342318099999997</c:v>
                </c:pt>
                <c:pt idx="4294" formatCode="General">
                  <c:v>0.913342714</c:v>
                </c:pt>
                <c:pt idx="4295" formatCode="General">
                  <c:v>0.91325604900000001</c:v>
                </c:pt>
                <c:pt idx="4296" formatCode="General">
                  <c:v>0.91316366199999999</c:v>
                </c:pt>
                <c:pt idx="4297" formatCode="General">
                  <c:v>0.91306620800000005</c:v>
                </c:pt>
                <c:pt idx="4298" formatCode="General">
                  <c:v>0.91296428399999996</c:v>
                </c:pt>
                <c:pt idx="4299" formatCode="General">
                  <c:v>0.91285860500000005</c:v>
                </c:pt>
                <c:pt idx="4300" formatCode="General">
                  <c:v>0.91274994600000003</c:v>
                </c:pt>
                <c:pt idx="4301" formatCode="General">
                  <c:v>0.91263896200000005</c:v>
                </c:pt>
                <c:pt idx="4302" formatCode="General">
                  <c:v>0.91252654799999999</c:v>
                </c:pt>
                <c:pt idx="4303" formatCode="General">
                  <c:v>0.91241347799999994</c:v>
                </c:pt>
                <c:pt idx="4304" formatCode="General">
                  <c:v>0.91230064600000005</c:v>
                </c:pt>
                <c:pt idx="4305" formatCode="General">
                  <c:v>0.91218894699999997</c:v>
                </c:pt>
                <c:pt idx="4306" formatCode="General">
                  <c:v>0.91207915500000003</c:v>
                </c:pt>
                <c:pt idx="4307" formatCode="General">
                  <c:v>0.91197222499999997</c:v>
                </c:pt>
                <c:pt idx="4308" formatCode="General">
                  <c:v>0.91186904899999999</c:v>
                </c:pt>
                <c:pt idx="4309" formatCode="General">
                  <c:v>0.91177040300000001</c:v>
                </c:pt>
                <c:pt idx="4310" formatCode="General">
                  <c:v>0.91167712199999995</c:v>
                </c:pt>
                <c:pt idx="4311" formatCode="General">
                  <c:v>0.91158998000000002</c:v>
                </c:pt>
                <c:pt idx="4312" formatCode="General">
                  <c:v>0.91150969299999995</c:v>
                </c:pt>
                <c:pt idx="4313" formatCode="General">
                  <c:v>0.91143685600000002</c:v>
                </c:pt>
                <c:pt idx="4314" formatCode="General">
                  <c:v>0.91137194600000004</c:v>
                </c:pt>
                <c:pt idx="4315" formatCode="General">
                  <c:v>0.91131538199999995</c:v>
                </c:pt>
                <c:pt idx="4316" formatCode="General">
                  <c:v>0.91126745899999995</c:v>
                </c:pt>
                <c:pt idx="4317" formatCode="General">
                  <c:v>0.91122835899999999</c:v>
                </c:pt>
                <c:pt idx="4318" formatCode="General">
                  <c:v>0.91119808000000002</c:v>
                </c:pt>
                <c:pt idx="4319" formatCode="General">
                  <c:v>0.91117662200000005</c:v>
                </c:pt>
                <c:pt idx="4320" formatCode="General">
                  <c:v>0.91116374700000002</c:v>
                </c:pt>
                <c:pt idx="4321" formatCode="General">
                  <c:v>0.91115921700000002</c:v>
                </c:pt>
                <c:pt idx="4322" formatCode="General">
                  <c:v>0.91116267399999995</c:v>
                </c:pt>
                <c:pt idx="4323" formatCode="General">
                  <c:v>0.91117370099999995</c:v>
                </c:pt>
                <c:pt idx="4324" formatCode="General">
                  <c:v>0.91119182099999996</c:v>
                </c:pt>
                <c:pt idx="4325" formatCode="General">
                  <c:v>0.911216676</c:v>
                </c:pt>
                <c:pt idx="4326" formatCode="General">
                  <c:v>0.91124779</c:v>
                </c:pt>
                <c:pt idx="4327" formatCode="General">
                  <c:v>0.91128474500000001</c:v>
                </c:pt>
                <c:pt idx="4328" formatCode="General">
                  <c:v>0.91132712400000004</c:v>
                </c:pt>
                <c:pt idx="4329" formatCode="General">
                  <c:v>0.91137456900000002</c:v>
                </c:pt>
                <c:pt idx="4330" formatCode="General">
                  <c:v>0.91142672300000005</c:v>
                </c:pt>
                <c:pt idx="4331" formatCode="General">
                  <c:v>0.911483288</c:v>
                </c:pt>
                <c:pt idx="4332" formatCode="General">
                  <c:v>0.91154396500000001</c:v>
                </c:pt>
                <c:pt idx="4333" formatCode="General">
                  <c:v>0.91160839800000004</c:v>
                </c:pt>
                <c:pt idx="4334" formatCode="General">
                  <c:v>0.91167640699999997</c:v>
                </c:pt>
                <c:pt idx="4335" formatCode="General">
                  <c:v>0.91174757500000003</c:v>
                </c:pt>
                <c:pt idx="4336" formatCode="General">
                  <c:v>0.91182154400000004</c:v>
                </c:pt>
                <c:pt idx="4337" formatCode="General">
                  <c:v>0.91189789799999998</c:v>
                </c:pt>
                <c:pt idx="4338" formatCode="General">
                  <c:v>0.91197609899999998</c:v>
                </c:pt>
                <c:pt idx="4339" formatCode="General">
                  <c:v>0.91205561199999996</c:v>
                </c:pt>
                <c:pt idx="4340" formatCode="General">
                  <c:v>0.91213589900000003</c:v>
                </c:pt>
                <c:pt idx="4341" formatCode="General">
                  <c:v>0.91221618699999996</c:v>
                </c:pt>
                <c:pt idx="4342" formatCode="General">
                  <c:v>0.91229569899999996</c:v>
                </c:pt>
                <c:pt idx="4343" formatCode="General">
                  <c:v>0.91237378099999999</c:v>
                </c:pt>
                <c:pt idx="4344" formatCode="General">
                  <c:v>0.91244953900000003</c:v>
                </c:pt>
                <c:pt idx="4345" formatCode="General">
                  <c:v>0.91252207799999996</c:v>
                </c:pt>
                <c:pt idx="4346" formatCode="General">
                  <c:v>0.91259062300000005</c:v>
                </c:pt>
                <c:pt idx="4347" formatCode="General">
                  <c:v>0.91265439999999998</c:v>
                </c:pt>
                <c:pt idx="4348" formatCode="General">
                  <c:v>0.91271257400000005</c:v>
                </c:pt>
                <c:pt idx="4349" formatCode="General">
                  <c:v>0.91276436999999999</c:v>
                </c:pt>
                <c:pt idx="4350" formatCode="General">
                  <c:v>0.91280913399999997</c:v>
                </c:pt>
                <c:pt idx="4351" formatCode="General">
                  <c:v>0.91284632700000001</c:v>
                </c:pt>
                <c:pt idx="4352" formatCode="General">
                  <c:v>0.91287529499999998</c:v>
                </c:pt>
                <c:pt idx="4353" formatCode="General">
                  <c:v>0.91289567900000002</c:v>
                </c:pt>
                <c:pt idx="4354" formatCode="General">
                  <c:v>0.91290712399999996</c:v>
                </c:pt>
                <c:pt idx="4355" formatCode="General">
                  <c:v>0.91290932899999999</c:v>
                </c:pt>
                <c:pt idx="4356" formatCode="General">
                  <c:v>0.91290217600000001</c:v>
                </c:pt>
                <c:pt idx="4357" formatCode="General">
                  <c:v>0.91288554700000002</c:v>
                </c:pt>
                <c:pt idx="4358" formatCode="General">
                  <c:v>0.91285943999999997</c:v>
                </c:pt>
                <c:pt idx="4359" formatCode="General">
                  <c:v>0.91282397500000001</c:v>
                </c:pt>
                <c:pt idx="4360" formatCode="General">
                  <c:v>0.91277933099999997</c:v>
                </c:pt>
                <c:pt idx="4361" formatCode="General">
                  <c:v>0.91272580599999997</c:v>
                </c:pt>
                <c:pt idx="4362" formatCode="General">
                  <c:v>0.91266369800000002</c:v>
                </c:pt>
                <c:pt idx="4363" formatCode="General">
                  <c:v>0.91259336499999999</c:v>
                </c:pt>
                <c:pt idx="4364" formatCode="General">
                  <c:v>0.91251534199999995</c:v>
                </c:pt>
                <c:pt idx="4365" formatCode="General">
                  <c:v>0.91243010800000002</c:v>
                </c:pt>
                <c:pt idx="4366" formatCode="General">
                  <c:v>0.91233831600000004</c:v>
                </c:pt>
                <c:pt idx="4367" formatCode="General">
                  <c:v>0.91224062400000006</c:v>
                </c:pt>
                <c:pt idx="4368" formatCode="General">
                  <c:v>0.91213762799999998</c:v>
                </c:pt>
                <c:pt idx="4369" formatCode="General">
                  <c:v>0.91203022</c:v>
                </c:pt>
                <c:pt idx="4370" formatCode="General">
                  <c:v>0.91191905699999998</c:v>
                </c:pt>
                <c:pt idx="4371" formatCode="General">
                  <c:v>0.91180509300000001</c:v>
                </c:pt>
                <c:pt idx="4372" formatCode="General">
                  <c:v>0.91168910299999995</c:v>
                </c:pt>
                <c:pt idx="4373" formatCode="General">
                  <c:v>0.91157197999999995</c:v>
                </c:pt>
                <c:pt idx="4374" formatCode="General">
                  <c:v>0.91145473700000001</c:v>
                </c:pt>
                <c:pt idx="4375" formatCode="General">
                  <c:v>0.911338329</c:v>
                </c:pt>
                <c:pt idx="4376" formatCode="General">
                  <c:v>0.91122358999999997</c:v>
                </c:pt>
                <c:pt idx="4377" formatCode="General">
                  <c:v>0.911111534</c:v>
                </c:pt>
                <c:pt idx="4378" formatCode="General">
                  <c:v>0.91100311300000003</c:v>
                </c:pt>
                <c:pt idx="4379" formatCode="General">
                  <c:v>0.91089922199999995</c:v>
                </c:pt>
                <c:pt idx="4380" formatCode="General">
                  <c:v>0.91080081499999999</c:v>
                </c:pt>
                <c:pt idx="4381" formatCode="General">
                  <c:v>0.91070860600000003</c:v>
                </c:pt>
                <c:pt idx="4382" formatCode="General">
                  <c:v>0.91062337199999999</c:v>
                </c:pt>
                <c:pt idx="4383" formatCode="General">
                  <c:v>0.91054588599999997</c:v>
                </c:pt>
                <c:pt idx="4384" formatCode="General">
                  <c:v>0.91047656499999996</c:v>
                </c:pt>
                <c:pt idx="4385" formatCode="General">
                  <c:v>0.91041600700000003</c:v>
                </c:pt>
                <c:pt idx="4386" formatCode="General">
                  <c:v>0.91036450899999999</c:v>
                </c:pt>
                <c:pt idx="4387" formatCode="General">
                  <c:v>0.91032224900000003</c:v>
                </c:pt>
                <c:pt idx="4388" formatCode="General">
                  <c:v>0.91028940700000005</c:v>
                </c:pt>
                <c:pt idx="4389" formatCode="General">
                  <c:v>0.91026592299999998</c:v>
                </c:pt>
                <c:pt idx="4390" formatCode="General">
                  <c:v>0.91025167699999998</c:v>
                </c:pt>
                <c:pt idx="4391" formatCode="General">
                  <c:v>0.91024655099999996</c:v>
                </c:pt>
                <c:pt idx="4392" formatCode="General">
                  <c:v>0.91025024700000001</c:v>
                </c:pt>
                <c:pt idx="4393" formatCode="General">
                  <c:v>0.91026240599999997</c:v>
                </c:pt>
                <c:pt idx="4394" formatCode="General">
                  <c:v>0.91028279099999998</c:v>
                </c:pt>
                <c:pt idx="4395" formatCode="General">
                  <c:v>0.91031092400000002</c:v>
                </c:pt>
                <c:pt idx="4396" formatCode="General">
                  <c:v>0.91034656800000002</c:v>
                </c:pt>
                <c:pt idx="4397" formatCode="General">
                  <c:v>0.91038942300000003</c:v>
                </c:pt>
                <c:pt idx="4398" formatCode="General">
                  <c:v>0.91043913399999998</c:v>
                </c:pt>
                <c:pt idx="4399" formatCode="General">
                  <c:v>0.91049546000000003</c:v>
                </c:pt>
                <c:pt idx="4400" formatCode="General">
                  <c:v>0.910558164</c:v>
                </c:pt>
                <c:pt idx="4401" formatCode="General">
                  <c:v>0.91062712700000004</c:v>
                </c:pt>
                <c:pt idx="4402" formatCode="General">
                  <c:v>0.91070205000000004</c:v>
                </c:pt>
                <c:pt idx="4403" formatCode="General">
                  <c:v>0.91078287400000002</c:v>
                </c:pt>
                <c:pt idx="4404" formatCode="General">
                  <c:v>0.910869241</c:v>
                </c:pt>
                <c:pt idx="4405" formatCode="General">
                  <c:v>0.91096097200000004</c:v>
                </c:pt>
                <c:pt idx="4406" formatCode="General">
                  <c:v>0.91105771099999999</c:v>
                </c:pt>
                <c:pt idx="4407" formatCode="General">
                  <c:v>0.91115921700000002</c:v>
                </c:pt>
                <c:pt idx="4408" formatCode="General">
                  <c:v>0.91126489600000005</c:v>
                </c:pt>
                <c:pt idx="4409" formatCode="General">
                  <c:v>0.91137433099999998</c:v>
                </c:pt>
                <c:pt idx="4410" formatCode="General">
                  <c:v>0.91148680400000004</c:v>
                </c:pt>
                <c:pt idx="4411" formatCode="General">
                  <c:v>0.911601722</c:v>
                </c:pt>
                <c:pt idx="4412" formatCode="General">
                  <c:v>0.91171830899999995</c:v>
                </c:pt>
                <c:pt idx="4413" formatCode="General">
                  <c:v>0.91183561099999999</c:v>
                </c:pt>
                <c:pt idx="4414" formatCode="General">
                  <c:v>0.91195291300000003</c:v>
                </c:pt>
                <c:pt idx="4415" formatCode="General">
                  <c:v>0.912069142</c:v>
                </c:pt>
                <c:pt idx="4416" formatCode="General">
                  <c:v>0.91218346400000005</c:v>
                </c:pt>
                <c:pt idx="4417" formatCode="General">
                  <c:v>0.91229498399999998</c:v>
                </c:pt>
                <c:pt idx="4418" formatCode="General">
                  <c:v>0.91240262999999999</c:v>
                </c:pt>
                <c:pt idx="4419" formatCode="General">
                  <c:v>0.91250574600000001</c:v>
                </c:pt>
                <c:pt idx="4420" formatCode="General">
                  <c:v>0.91260331900000002</c:v>
                </c:pt>
                <c:pt idx="4421" formatCode="General">
                  <c:v>0.91269469299999995</c:v>
                </c:pt>
                <c:pt idx="4422" formatCode="General">
                  <c:v>0.91277921200000001</c:v>
                </c:pt>
                <c:pt idx="4423" formatCode="General">
                  <c:v>0.91285616199999997</c:v>
                </c:pt>
                <c:pt idx="4424" formatCode="General">
                  <c:v>0.91292506500000004</c:v>
                </c:pt>
                <c:pt idx="4425" formatCode="General">
                  <c:v>0.912985563</c:v>
                </c:pt>
                <c:pt idx="4426" formatCode="General">
                  <c:v>0.91303718099999998</c:v>
                </c:pt>
                <c:pt idx="4427" formatCode="General">
                  <c:v>0.91307979800000005</c:v>
                </c:pt>
                <c:pt idx="4428" formatCode="General">
                  <c:v>0.91311311699999997</c:v>
                </c:pt>
                <c:pt idx="4429" formatCode="General">
                  <c:v>0.91313713799999996</c:v>
                </c:pt>
                <c:pt idx="4430" formatCode="General">
                  <c:v>0.91315180100000004</c:v>
                </c:pt>
                <c:pt idx="4431" formatCode="General">
                  <c:v>0.91315722499999996</c:v>
                </c:pt>
                <c:pt idx="4432" formatCode="General">
                  <c:v>0.91315358899999999</c:v>
                </c:pt>
                <c:pt idx="4433" formatCode="General">
                  <c:v>0.91314107200000005</c:v>
                </c:pt>
                <c:pt idx="4434" formatCode="General">
                  <c:v>0.91311991199999998</c:v>
                </c:pt>
                <c:pt idx="4435" formatCode="General">
                  <c:v>0.91309064600000001</c:v>
                </c:pt>
                <c:pt idx="4436" formatCode="General">
                  <c:v>0.91305351300000004</c:v>
                </c:pt>
                <c:pt idx="4437" formatCode="General">
                  <c:v>0.91300910700000004</c:v>
                </c:pt>
                <c:pt idx="4438" formatCode="General">
                  <c:v>0.91295796600000001</c:v>
                </c:pt>
                <c:pt idx="4439" formatCode="General">
                  <c:v>0.91290068599999996</c:v>
                </c:pt>
                <c:pt idx="4440" formatCode="General">
                  <c:v>0.91283786300000003</c:v>
                </c:pt>
                <c:pt idx="4441" formatCode="General">
                  <c:v>0.91277027099999997</c:v>
                </c:pt>
                <c:pt idx="4442" formatCode="General">
                  <c:v>0.91269856699999996</c:v>
                </c:pt>
                <c:pt idx="4443" formatCode="General">
                  <c:v>0.91262364399999996</c:v>
                </c:pt>
                <c:pt idx="4444" formatCode="General">
                  <c:v>0.91254621700000005</c:v>
                </c:pt>
                <c:pt idx="4445" formatCode="General">
                  <c:v>0.91246712200000002</c:v>
                </c:pt>
                <c:pt idx="4446" formatCode="General">
                  <c:v>0.91238731100000003</c:v>
                </c:pt>
                <c:pt idx="4447" formatCode="General">
                  <c:v>0.91230756000000002</c:v>
                </c:pt>
                <c:pt idx="4448" formatCode="General">
                  <c:v>0.912228763</c:v>
                </c:pt>
                <c:pt idx="4449" formatCode="General">
                  <c:v>0.91215175400000004</c:v>
                </c:pt>
                <c:pt idx="4450" formatCode="General">
                  <c:v>0.91207736699999997</c:v>
                </c:pt>
                <c:pt idx="4451" formatCode="General">
                  <c:v>0.91200643800000003</c:v>
                </c:pt>
                <c:pt idx="4452" formatCode="General">
                  <c:v>0.91193956099999995</c:v>
                </c:pt>
                <c:pt idx="4453" formatCode="General">
                  <c:v>0.911877453</c:v>
                </c:pt>
                <c:pt idx="4454" formatCode="General">
                  <c:v>0.91182070999999998</c:v>
                </c:pt>
                <c:pt idx="4455" formatCode="General">
                  <c:v>0.91176968800000002</c:v>
                </c:pt>
                <c:pt idx="4456" formatCode="General">
                  <c:v>0.91172486500000005</c:v>
                </c:pt>
                <c:pt idx="4457" formatCode="General">
                  <c:v>0.91168647999999997</c:v>
                </c:pt>
                <c:pt idx="4458" formatCode="General">
                  <c:v>0.91165471099999995</c:v>
                </c:pt>
                <c:pt idx="4459" formatCode="General">
                  <c:v>0.91162955800000001</c:v>
                </c:pt>
                <c:pt idx="4460" formatCode="General">
                  <c:v>0.91161113999999999</c:v>
                </c:pt>
                <c:pt idx="4461" formatCode="General">
                  <c:v>0.91159921899999996</c:v>
                </c:pt>
                <c:pt idx="4462" formatCode="General">
                  <c:v>0.91159379500000004</c:v>
                </c:pt>
                <c:pt idx="4463" formatCode="General">
                  <c:v>0.91159468899999996</c:v>
                </c:pt>
                <c:pt idx="4464" formatCode="General">
                  <c:v>0.911601722</c:v>
                </c:pt>
                <c:pt idx="4465" formatCode="General">
                  <c:v>0.91161477599999996</c:v>
                </c:pt>
                <c:pt idx="4466" formatCode="General">
                  <c:v>0.91163366999999995</c:v>
                </c:pt>
                <c:pt idx="4467" formatCode="General">
                  <c:v>0.91165828699999996</c:v>
                </c:pt>
                <c:pt idx="4468" formatCode="General">
                  <c:v>0.911688626</c:v>
                </c:pt>
                <c:pt idx="4469" formatCode="General">
                  <c:v>0.91172468699999998</c:v>
                </c:pt>
                <c:pt idx="4470" formatCode="General">
                  <c:v>0.91176634999999995</c:v>
                </c:pt>
                <c:pt idx="4471" formatCode="General">
                  <c:v>0.91181373600000004</c:v>
                </c:pt>
                <c:pt idx="4472" formatCode="General">
                  <c:v>0.91186690299999995</c:v>
                </c:pt>
                <c:pt idx="4473" formatCode="General">
                  <c:v>0.91192591199999995</c:v>
                </c:pt>
                <c:pt idx="4474" formatCode="General">
                  <c:v>0.91199070199999999</c:v>
                </c:pt>
                <c:pt idx="4475" formatCode="General">
                  <c:v>0.912061334</c:v>
                </c:pt>
                <c:pt idx="4476" formatCode="General">
                  <c:v>0.91213774700000005</c:v>
                </c:pt>
                <c:pt idx="4477" formatCode="General">
                  <c:v>0.91221976299999996</c:v>
                </c:pt>
                <c:pt idx="4478" formatCode="General">
                  <c:v>0.91230720300000001</c:v>
                </c:pt>
                <c:pt idx="4479" formatCode="General">
                  <c:v>0.912399709</c:v>
                </c:pt>
                <c:pt idx="4480" formatCode="General">
                  <c:v>0.91249692400000004</c:v>
                </c:pt>
                <c:pt idx="4481" formatCode="General">
                  <c:v>0.91259837200000005</c:v>
                </c:pt>
                <c:pt idx="4482" formatCode="General">
                  <c:v>0.91270339499999997</c:v>
                </c:pt>
                <c:pt idx="4483" formatCode="General">
                  <c:v>0.91281139899999997</c:v>
                </c:pt>
                <c:pt idx="4484" formatCode="General">
                  <c:v>0.91292166699999999</c:v>
                </c:pt>
                <c:pt idx="4485" formatCode="General">
                  <c:v>0.91303336599999996</c:v>
                </c:pt>
                <c:pt idx="4486" formatCode="General">
                  <c:v>0.91314583999999999</c:v>
                </c:pt>
                <c:pt idx="4487" formatCode="General">
                  <c:v>0.91325813499999997</c:v>
                </c:pt>
                <c:pt idx="4488" formatCode="General">
                  <c:v>0.91336947700000004</c:v>
                </c:pt>
                <c:pt idx="4489" formatCode="General">
                  <c:v>0.91347914900000005</c:v>
                </c:pt>
                <c:pt idx="4490" formatCode="General">
                  <c:v>0.91358643799999995</c:v>
                </c:pt>
                <c:pt idx="4491" formatCode="General">
                  <c:v>0.91369050699999999</c:v>
                </c:pt>
                <c:pt idx="4492" formatCode="General">
                  <c:v>0.91379082199999995</c:v>
                </c:pt>
                <c:pt idx="4493" formatCode="General">
                  <c:v>0.91388672599999998</c:v>
                </c:pt>
                <c:pt idx="4494" formatCode="General">
                  <c:v>0.91397780200000001</c:v>
                </c:pt>
                <c:pt idx="4495" formatCode="General">
                  <c:v>0.91406357299999996</c:v>
                </c:pt>
                <c:pt idx="4496" formatCode="General">
                  <c:v>0.91414368199999996</c:v>
                </c:pt>
                <c:pt idx="4497" formatCode="General">
                  <c:v>0.91421777000000004</c:v>
                </c:pt>
                <c:pt idx="4498" formatCode="General">
                  <c:v>0.914285719</c:v>
                </c:pt>
                <c:pt idx="4499" formatCode="General">
                  <c:v>0.91434729100000001</c:v>
                </c:pt>
                <c:pt idx="4500" formatCode="General">
                  <c:v>0.91440236600000002</c:v>
                </c:pt>
                <c:pt idx="4501" formatCode="General">
                  <c:v>0.91445106300000001</c:v>
                </c:pt>
                <c:pt idx="4502" formatCode="General">
                  <c:v>0.914493322</c:v>
                </c:pt>
                <c:pt idx="4503" formatCode="General">
                  <c:v>0.91452920400000004</c:v>
                </c:pt>
                <c:pt idx="4504" formatCode="General">
                  <c:v>0.91455894699999996</c:v>
                </c:pt>
                <c:pt idx="4505" formatCode="General">
                  <c:v>0.91458267000000004</c:v>
                </c:pt>
                <c:pt idx="4506" formatCode="General">
                  <c:v>0.91460072999999997</c:v>
                </c:pt>
                <c:pt idx="4507" formatCode="General">
                  <c:v>0.91461330699999999</c:v>
                </c:pt>
                <c:pt idx="4508" formatCode="General">
                  <c:v>0.91462087599999997</c:v>
                </c:pt>
                <c:pt idx="4509" formatCode="General">
                  <c:v>0.91462373699999999</c:v>
                </c:pt>
                <c:pt idx="4510" formatCode="General">
                  <c:v>0.91462236600000002</c:v>
                </c:pt>
                <c:pt idx="4511" formatCode="General">
                  <c:v>0.91461724</c:v>
                </c:pt>
                <c:pt idx="4512" formatCode="General">
                  <c:v>0.91460889599999995</c:v>
                </c:pt>
                <c:pt idx="4513" formatCode="General">
                  <c:v>0.91459786899999995</c:v>
                </c:pt>
                <c:pt idx="4514" formatCode="General">
                  <c:v>0.91458463700000003</c:v>
                </c:pt>
                <c:pt idx="4515" formatCode="General">
                  <c:v>0.91456991399999998</c:v>
                </c:pt>
                <c:pt idx="4516" formatCode="General">
                  <c:v>0.91455429799999999</c:v>
                </c:pt>
                <c:pt idx="4517" formatCode="General">
                  <c:v>0.91453832400000001</c:v>
                </c:pt>
                <c:pt idx="4518" formatCode="General">
                  <c:v>0.91452264800000005</c:v>
                </c:pt>
                <c:pt idx="4519" formatCode="General">
                  <c:v>0.91450792599999997</c:v>
                </c:pt>
                <c:pt idx="4520" formatCode="General">
                  <c:v>0.91449463399999997</c:v>
                </c:pt>
                <c:pt idx="4521" formatCode="General">
                  <c:v>0.91448336799999996</c:v>
                </c:pt>
                <c:pt idx="4522" formatCode="General">
                  <c:v>0.91447460700000005</c:v>
                </c:pt>
                <c:pt idx="4523" formatCode="General">
                  <c:v>0.91446876499999996</c:v>
                </c:pt>
                <c:pt idx="4524" formatCode="General">
                  <c:v>0.91446620199999995</c:v>
                </c:pt>
                <c:pt idx="4525" formatCode="General">
                  <c:v>0.91446715599999995</c:v>
                </c:pt>
                <c:pt idx="4526" formatCode="General">
                  <c:v>0.91447180500000003</c:v>
                </c:pt>
                <c:pt idx="4527" formatCode="General">
                  <c:v>0.91448032899999998</c:v>
                </c:pt>
                <c:pt idx="4528" formatCode="General">
                  <c:v>0.91449272599999998</c:v>
                </c:pt>
                <c:pt idx="4529" formatCode="General">
                  <c:v>0.914508879</c:v>
                </c:pt>
                <c:pt idx="4530" formatCode="General">
                  <c:v>0.91452878699999995</c:v>
                </c:pt>
                <c:pt idx="4531" formatCode="General">
                  <c:v>0.91455227100000003</c:v>
                </c:pt>
                <c:pt idx="4532" formatCode="General">
                  <c:v>0.91457909299999995</c:v>
                </c:pt>
                <c:pt idx="4533" formatCode="General">
                  <c:v>0.91460913399999999</c:v>
                </c:pt>
                <c:pt idx="4534" formatCode="General">
                  <c:v>0.91464221499999998</c:v>
                </c:pt>
                <c:pt idx="4535" formatCode="General">
                  <c:v>0.91467815600000002</c:v>
                </c:pt>
                <c:pt idx="4536" formatCode="General">
                  <c:v>0.91471689899999997</c:v>
                </c:pt>
                <c:pt idx="4537" formatCode="General">
                  <c:v>0.91475832499999998</c:v>
                </c:pt>
                <c:pt idx="4538" formatCode="General">
                  <c:v>0.914802432</c:v>
                </c:pt>
                <c:pt idx="4539" formatCode="General">
                  <c:v>0.91484922199999996</c:v>
                </c:pt>
                <c:pt idx="4540" formatCode="General">
                  <c:v>0.91489875300000001</c:v>
                </c:pt>
                <c:pt idx="4541" formatCode="General">
                  <c:v>0.91495120500000005</c:v>
                </c:pt>
                <c:pt idx="4542" formatCode="General">
                  <c:v>0.91500663800000004</c:v>
                </c:pt>
                <c:pt idx="4543" formatCode="General">
                  <c:v>0.91506528899999995</c:v>
                </c:pt>
                <c:pt idx="4544" formatCode="General">
                  <c:v>0.915127158</c:v>
                </c:pt>
                <c:pt idx="4545" formatCode="General">
                  <c:v>0.91519242499999998</c:v>
                </c:pt>
                <c:pt idx="4546" formatCode="General">
                  <c:v>0.915261149</c:v>
                </c:pt>
                <c:pt idx="4547" formatCode="General">
                  <c:v>0.91533333100000003</c:v>
                </c:pt>
                <c:pt idx="4548" formatCode="General">
                  <c:v>0.91540885000000005</c:v>
                </c:pt>
                <c:pt idx="4549" formatCode="General">
                  <c:v>0.91548764699999996</c:v>
                </c:pt>
                <c:pt idx="4550" formatCode="General">
                  <c:v>0.91556942500000005</c:v>
                </c:pt>
                <c:pt idx="4551" formatCode="General">
                  <c:v>0.91565388400000003</c:v>
                </c:pt>
                <c:pt idx="4552" formatCode="General">
                  <c:v>0.91574060899999998</c:v>
                </c:pt>
                <c:pt idx="4553" formatCode="General">
                  <c:v>0.91582918199999996</c:v>
                </c:pt>
                <c:pt idx="4554" formatCode="General">
                  <c:v>0.91591900599999998</c:v>
                </c:pt>
                <c:pt idx="4555" formatCode="General">
                  <c:v>0.91600960499999995</c:v>
                </c:pt>
                <c:pt idx="4556" formatCode="General">
                  <c:v>0.91610032299999999</c:v>
                </c:pt>
                <c:pt idx="4557" formatCode="General">
                  <c:v>0.91619056499999996</c:v>
                </c:pt>
                <c:pt idx="4558" formatCode="General">
                  <c:v>0.91627967399999999</c:v>
                </c:pt>
                <c:pt idx="4559" formatCode="General">
                  <c:v>0.91636717300000003</c:v>
                </c:pt>
                <c:pt idx="4560" formatCode="General">
                  <c:v>0.91645240800000005</c:v>
                </c:pt>
                <c:pt idx="4561" formatCode="General">
                  <c:v>0.91653490100000001</c:v>
                </c:pt>
                <c:pt idx="4562" formatCode="General">
                  <c:v>0.91661423399999997</c:v>
                </c:pt>
                <c:pt idx="4563" formatCode="General">
                  <c:v>0.91668993200000004</c:v>
                </c:pt>
                <c:pt idx="4564" formatCode="General">
                  <c:v>0.91676163700000002</c:v>
                </c:pt>
                <c:pt idx="4565" formatCode="General">
                  <c:v>0.91682910900000003</c:v>
                </c:pt>
                <c:pt idx="4566" formatCode="General">
                  <c:v>0.91689211100000001</c:v>
                </c:pt>
                <c:pt idx="4567" formatCode="General">
                  <c:v>0.91695046400000002</c:v>
                </c:pt>
                <c:pt idx="4568" formatCode="General">
                  <c:v>0.91700410799999998</c:v>
                </c:pt>
                <c:pt idx="4569" formatCode="General">
                  <c:v>0.91705292500000002</c:v>
                </c:pt>
                <c:pt idx="4570" formatCode="General">
                  <c:v>0.91709691299999996</c:v>
                </c:pt>
                <c:pt idx="4571" formatCode="General">
                  <c:v>0.91713619199999996</c:v>
                </c:pt>
                <c:pt idx="4572" formatCode="General">
                  <c:v>0.91717082299999997</c:v>
                </c:pt>
                <c:pt idx="4573" formatCode="General">
                  <c:v>0.917200923</c:v>
                </c:pt>
                <c:pt idx="4574" formatCode="General">
                  <c:v>0.91722679100000004</c:v>
                </c:pt>
                <c:pt idx="4575" formatCode="General">
                  <c:v>0.91724854700000003</c:v>
                </c:pt>
                <c:pt idx="4576" formatCode="General">
                  <c:v>0.91726648799999999</c:v>
                </c:pt>
                <c:pt idx="4577" formatCode="General">
                  <c:v>0.91728097200000003</c:v>
                </c:pt>
                <c:pt idx="4578" formatCode="General">
                  <c:v>0.91729223699999995</c:v>
                </c:pt>
                <c:pt idx="4579" formatCode="General">
                  <c:v>0.91730070100000005</c:v>
                </c:pt>
                <c:pt idx="4580" formatCode="General">
                  <c:v>0.91730672099999999</c:v>
                </c:pt>
                <c:pt idx="4581" formatCode="General">
                  <c:v>0.91731083400000002</c:v>
                </c:pt>
                <c:pt idx="4582" formatCode="General">
                  <c:v>0.91731333699999995</c:v>
                </c:pt>
                <c:pt idx="4583" formatCode="General">
                  <c:v>0.917314827</c:v>
                </c:pt>
                <c:pt idx="4584" formatCode="General">
                  <c:v>0.91731566200000003</c:v>
                </c:pt>
                <c:pt idx="4585" formatCode="General">
                  <c:v>0.91731643699999998</c:v>
                </c:pt>
                <c:pt idx="4586" formatCode="General">
                  <c:v>0.91731756900000005</c:v>
                </c:pt>
                <c:pt idx="4587" formatCode="General">
                  <c:v>0.91731959600000001</c:v>
                </c:pt>
                <c:pt idx="4588" formatCode="General">
                  <c:v>0.91732299299999998</c:v>
                </c:pt>
                <c:pt idx="4589" formatCode="General">
                  <c:v>0.91732829800000004</c:v>
                </c:pt>
                <c:pt idx="4590" formatCode="General">
                  <c:v>0.91733580800000003</c:v>
                </c:pt>
                <c:pt idx="4591" formatCode="General">
                  <c:v>0.917345941</c:v>
                </c:pt>
                <c:pt idx="4592" formatCode="General">
                  <c:v>0.91735917300000003</c:v>
                </c:pt>
                <c:pt idx="4593" formatCode="General">
                  <c:v>0.91737562399999995</c:v>
                </c:pt>
                <c:pt idx="4594" formatCode="General">
                  <c:v>0.91739559199999998</c:v>
                </c:pt>
                <c:pt idx="4595" formatCode="General">
                  <c:v>0.91741913600000002</c:v>
                </c:pt>
                <c:pt idx="4596" formatCode="General">
                  <c:v>0.91744643400000003</c:v>
                </c:pt>
                <c:pt idx="4597" formatCode="General">
                  <c:v>0.91747742899999996</c:v>
                </c:pt>
                <c:pt idx="4598" formatCode="General">
                  <c:v>0.91751199999999999</c:v>
                </c:pt>
                <c:pt idx="4599" formatCode="General">
                  <c:v>0.91755008699999996</c:v>
                </c:pt>
                <c:pt idx="4600" formatCode="General">
                  <c:v>0.917591512</c:v>
                </c:pt>
                <c:pt idx="4601" formatCode="General">
                  <c:v>0.91763597699999999</c:v>
                </c:pt>
                <c:pt idx="4602" formatCode="General">
                  <c:v>0.91768336299999997</c:v>
                </c:pt>
                <c:pt idx="4603" formatCode="General">
                  <c:v>0.91773343100000004</c:v>
                </c:pt>
                <c:pt idx="4604" formatCode="General">
                  <c:v>0.91778594300000005</c:v>
                </c:pt>
                <c:pt idx="4605" formatCode="General">
                  <c:v>0.91784065999999997</c:v>
                </c:pt>
                <c:pt idx="4606" formatCode="General">
                  <c:v>0.91789752199999997</c:v>
                </c:pt>
                <c:pt idx="4607" formatCode="General">
                  <c:v>0.917956412</c:v>
                </c:pt>
                <c:pt idx="4608" formatCode="General">
                  <c:v>0.91801726800000005</c:v>
                </c:pt>
                <c:pt idx="4609" formatCode="General">
                  <c:v>0.91808003199999999</c:v>
                </c:pt>
                <c:pt idx="4610" formatCode="General">
                  <c:v>0.91814482200000003</c:v>
                </c:pt>
                <c:pt idx="4611" formatCode="General">
                  <c:v>0.91821169899999999</c:v>
                </c:pt>
                <c:pt idx="4612" formatCode="General">
                  <c:v>0.91828072100000002</c:v>
                </c:pt>
                <c:pt idx="4613" formatCode="General">
                  <c:v>0.91835206700000005</c:v>
                </c:pt>
                <c:pt idx="4614" formatCode="General">
                  <c:v>0.91842573900000002</c:v>
                </c:pt>
                <c:pt idx="4615" formatCode="General">
                  <c:v>0.91850191400000003</c:v>
                </c:pt>
                <c:pt idx="4616" formatCode="General">
                  <c:v>0.91858053200000001</c:v>
                </c:pt>
                <c:pt idx="4617" formatCode="General">
                  <c:v>0.91866171399999996</c:v>
                </c:pt>
                <c:pt idx="4618" formatCode="General">
                  <c:v>0.91874527900000003</c:v>
                </c:pt>
                <c:pt idx="4619" formatCode="General">
                  <c:v>0.91883117000000003</c:v>
                </c:pt>
                <c:pt idx="4620" formatCode="General">
                  <c:v>0.91891914600000002</c:v>
                </c:pt>
                <c:pt idx="4621" formatCode="General">
                  <c:v>0.91900891100000004</c:v>
                </c:pt>
                <c:pt idx="4622" formatCode="General">
                  <c:v>0.91910016500000002</c:v>
                </c:pt>
                <c:pt idx="4623" formatCode="General">
                  <c:v>0.91919237399999998</c:v>
                </c:pt>
                <c:pt idx="4624" formatCode="General">
                  <c:v>0.91928517799999998</c:v>
                </c:pt>
                <c:pt idx="4625" formatCode="General">
                  <c:v>0.91937798299999995</c:v>
                </c:pt>
                <c:pt idx="4626" formatCode="General">
                  <c:v>0.91947031000000001</c:v>
                </c:pt>
                <c:pt idx="4627" formatCode="General">
                  <c:v>0.91956156499999997</c:v>
                </c:pt>
                <c:pt idx="4628" formatCode="General">
                  <c:v>0.91965121000000005</c:v>
                </c:pt>
                <c:pt idx="4629" formatCode="General">
                  <c:v>0.91973877000000004</c:v>
                </c:pt>
                <c:pt idx="4630" formatCode="General">
                  <c:v>0.91982364699999997</c:v>
                </c:pt>
                <c:pt idx="4631" formatCode="General">
                  <c:v>0.91990548400000005</c:v>
                </c:pt>
                <c:pt idx="4632" formatCode="General">
                  <c:v>0.91998380400000002</c:v>
                </c:pt>
                <c:pt idx="4633" formatCode="General">
                  <c:v>0.92005824999999997</c:v>
                </c:pt>
                <c:pt idx="4634" formatCode="General">
                  <c:v>0.920128524</c:v>
                </c:pt>
                <c:pt idx="4635" formatCode="General">
                  <c:v>0.920194387</c:v>
                </c:pt>
                <c:pt idx="4636" formatCode="General">
                  <c:v>0.92025560100000003</c:v>
                </c:pt>
                <c:pt idx="4637" formatCode="General">
                  <c:v>0.92031210699999999</c:v>
                </c:pt>
                <c:pt idx="4638" formatCode="General">
                  <c:v>0.92036372399999999</c:v>
                </c:pt>
                <c:pt idx="4639" formatCode="General">
                  <c:v>0.92041045399999999</c:v>
                </c:pt>
                <c:pt idx="4640" formatCode="General">
                  <c:v>0.92045235599999997</c:v>
                </c:pt>
                <c:pt idx="4641" formatCode="General">
                  <c:v>0.92048943000000005</c:v>
                </c:pt>
                <c:pt idx="4642" formatCode="General">
                  <c:v>0.92052173599999998</c:v>
                </c:pt>
                <c:pt idx="4643" formatCode="General">
                  <c:v>0.92054951200000001</c:v>
                </c:pt>
                <c:pt idx="4644" formatCode="General">
                  <c:v>0.92057293699999998</c:v>
                </c:pt>
                <c:pt idx="4645" formatCode="General">
                  <c:v>0.92059212899999998</c:v>
                </c:pt>
                <c:pt idx="4646" formatCode="General">
                  <c:v>0.92060738799999997</c:v>
                </c:pt>
                <c:pt idx="4647" formatCode="General">
                  <c:v>0.92061901099999999</c:v>
                </c:pt>
                <c:pt idx="4648" formatCode="General">
                  <c:v>0.92062729600000004</c:v>
                </c:pt>
                <c:pt idx="4649" formatCode="General">
                  <c:v>0.92063260099999999</c:v>
                </c:pt>
                <c:pt idx="4650" formatCode="General">
                  <c:v>0.920635223</c:v>
                </c:pt>
                <c:pt idx="4651" formatCode="General">
                  <c:v>0.92063558099999998</c:v>
                </c:pt>
                <c:pt idx="4652" formatCode="General">
                  <c:v>0.92063409100000004</c:v>
                </c:pt>
                <c:pt idx="4653" formatCode="General">
                  <c:v>0.92063117000000005</c:v>
                </c:pt>
                <c:pt idx="4654" formatCode="General">
                  <c:v>0.92062723599999996</c:v>
                </c:pt>
                <c:pt idx="4655" formatCode="General">
                  <c:v>0.92062270599999996</c:v>
                </c:pt>
                <c:pt idx="4656" formatCode="General">
                  <c:v>0.92061811699999996</c:v>
                </c:pt>
                <c:pt idx="4657" formatCode="General">
                  <c:v>0.920613766</c:v>
                </c:pt>
                <c:pt idx="4658" formatCode="General">
                  <c:v>0.92061018900000002</c:v>
                </c:pt>
                <c:pt idx="4659" formatCode="General">
                  <c:v>0.92060768599999998</c:v>
                </c:pt>
                <c:pt idx="4660" formatCode="General">
                  <c:v>0.92060673199999998</c:v>
                </c:pt>
                <c:pt idx="4661" formatCode="General">
                  <c:v>0.92060762600000001</c:v>
                </c:pt>
                <c:pt idx="4662" formatCode="General">
                  <c:v>0.92061060699999997</c:v>
                </c:pt>
                <c:pt idx="4663" formatCode="General">
                  <c:v>0.92061591099999995</c:v>
                </c:pt>
                <c:pt idx="4664" formatCode="General">
                  <c:v>0.92062377900000003</c:v>
                </c:pt>
                <c:pt idx="4665" formatCode="General">
                  <c:v>0.92063421000000001</c:v>
                </c:pt>
                <c:pt idx="4666" formatCode="General">
                  <c:v>0.92064738300000004</c:v>
                </c:pt>
                <c:pt idx="4667" formatCode="General">
                  <c:v>0.920663118</c:v>
                </c:pt>
                <c:pt idx="4668" formatCode="General">
                  <c:v>0.92068147700000003</c:v>
                </c:pt>
                <c:pt idx="4669" formatCode="General">
                  <c:v>0.92070227900000001</c:v>
                </c:pt>
                <c:pt idx="4670" formatCode="General">
                  <c:v>0.920725346</c:v>
                </c:pt>
                <c:pt idx="4671" formatCode="General">
                  <c:v>0.92075061800000002</c:v>
                </c:pt>
                <c:pt idx="4672" formatCode="General">
                  <c:v>0.92077779800000004</c:v>
                </c:pt>
                <c:pt idx="4673" formatCode="General">
                  <c:v>0.920806766</c:v>
                </c:pt>
                <c:pt idx="4674" formatCode="General">
                  <c:v>0.92083740199999997</c:v>
                </c:pt>
                <c:pt idx="4675" formatCode="General">
                  <c:v>0.92086952899999996</c:v>
                </c:pt>
                <c:pt idx="4676" formatCode="General">
                  <c:v>0.92090302700000004</c:v>
                </c:pt>
                <c:pt idx="4677" formatCode="General">
                  <c:v>0.92093789599999998</c:v>
                </c:pt>
                <c:pt idx="4678" formatCode="General">
                  <c:v>0.920974195</c:v>
                </c:pt>
                <c:pt idx="4679" formatCode="General">
                  <c:v>0.92101186499999999</c:v>
                </c:pt>
                <c:pt idx="4680" formatCode="General">
                  <c:v>0.92105102500000002</c:v>
                </c:pt>
                <c:pt idx="4681" formatCode="General">
                  <c:v>0.92109179500000005</c:v>
                </c:pt>
                <c:pt idx="4682" formatCode="General">
                  <c:v>0.92113435300000002</c:v>
                </c:pt>
                <c:pt idx="4683" formatCode="General">
                  <c:v>0.92117875800000004</c:v>
                </c:pt>
                <c:pt idx="4684" formatCode="General">
                  <c:v>0.92122530899999999</c:v>
                </c:pt>
                <c:pt idx="4685" formatCode="General">
                  <c:v>0.92127400599999998</c:v>
                </c:pt>
                <c:pt idx="4686" formatCode="General">
                  <c:v>0.92132502800000005</c:v>
                </c:pt>
                <c:pt idx="4687" formatCode="General">
                  <c:v>0.92137843399999997</c:v>
                </c:pt>
                <c:pt idx="4688" formatCode="General">
                  <c:v>0.92143422399999997</c:v>
                </c:pt>
                <c:pt idx="4689" formatCode="General">
                  <c:v>0.92149233799999997</c:v>
                </c:pt>
                <c:pt idx="4690" formatCode="General">
                  <c:v>0.92155265799999997</c:v>
                </c:pt>
                <c:pt idx="4691" formatCode="General">
                  <c:v>0.92161506400000004</c:v>
                </c:pt>
                <c:pt idx="4692" formatCode="General">
                  <c:v>0.92167919899999995</c:v>
                </c:pt>
                <c:pt idx="4693" formatCode="General">
                  <c:v>0.92174488300000001</c:v>
                </c:pt>
                <c:pt idx="4694" formatCode="General">
                  <c:v>0.92181164000000004</c:v>
                </c:pt>
                <c:pt idx="4695" formatCode="General">
                  <c:v>0.92187917200000002</c:v>
                </c:pt>
                <c:pt idx="4696" formatCode="General">
                  <c:v>0.92194706199999998</c:v>
                </c:pt>
                <c:pt idx="4697" formatCode="General">
                  <c:v>0.92201489199999997</c:v>
                </c:pt>
                <c:pt idx="4698" formatCode="General">
                  <c:v>0.92208212599999995</c:v>
                </c:pt>
                <c:pt idx="4699" formatCode="General">
                  <c:v>0.92214852599999997</c:v>
                </c:pt>
                <c:pt idx="4700" formatCode="General">
                  <c:v>0.92221355400000005</c:v>
                </c:pt>
                <c:pt idx="4701" formatCode="General">
                  <c:v>0.92227697399999997</c:v>
                </c:pt>
                <c:pt idx="4702" formatCode="General">
                  <c:v>0.92233836700000005</c:v>
                </c:pt>
                <c:pt idx="4703" formatCode="General">
                  <c:v>0.92239749400000004</c:v>
                </c:pt>
                <c:pt idx="4704" formatCode="General">
                  <c:v>0.92245405899999999</c:v>
                </c:pt>
                <c:pt idx="4705" formatCode="General">
                  <c:v>0.92250794199999997</c:v>
                </c:pt>
                <c:pt idx="4706" formatCode="General">
                  <c:v>0.92255896299999995</c:v>
                </c:pt>
                <c:pt idx="4707" formatCode="General">
                  <c:v>0.92260700500000004</c:v>
                </c:pt>
                <c:pt idx="4708" formatCode="General">
                  <c:v>0.92265200599999997</c:v>
                </c:pt>
                <c:pt idx="4709" formatCode="General">
                  <c:v>0.92269384899999995</c:v>
                </c:pt>
                <c:pt idx="4710" formatCode="General">
                  <c:v>0.92273265100000001</c:v>
                </c:pt>
                <c:pt idx="4711" formatCode="General">
                  <c:v>0.92276841399999998</c:v>
                </c:pt>
                <c:pt idx="4712" formatCode="General">
                  <c:v>0.92280119699999996</c:v>
                </c:pt>
                <c:pt idx="4713" formatCode="General">
                  <c:v>0.92283105899999995</c:v>
                </c:pt>
                <c:pt idx="4714" formatCode="General">
                  <c:v>0.922858179</c:v>
                </c:pt>
                <c:pt idx="4715" formatCode="General">
                  <c:v>0.92288267599999996</c:v>
                </c:pt>
                <c:pt idx="4716" formatCode="General">
                  <c:v>0.92290472999999995</c:v>
                </c:pt>
                <c:pt idx="4717" formatCode="General">
                  <c:v>0.92292445899999997</c:v>
                </c:pt>
                <c:pt idx="4718" formatCode="General">
                  <c:v>0.92294222100000001</c:v>
                </c:pt>
                <c:pt idx="4719" formatCode="General">
                  <c:v>0.92295807600000002</c:v>
                </c:pt>
                <c:pt idx="4720" formatCode="General">
                  <c:v>0.92297244099999998</c:v>
                </c:pt>
                <c:pt idx="4721" formatCode="General">
                  <c:v>0.92298543499999997</c:v>
                </c:pt>
                <c:pt idx="4722" formatCode="General">
                  <c:v>0.92299735500000002</c:v>
                </c:pt>
                <c:pt idx="4723" formatCode="General">
                  <c:v>0.92300856099999995</c:v>
                </c:pt>
                <c:pt idx="4724" formatCode="General">
                  <c:v>0.92301929000000005</c:v>
                </c:pt>
                <c:pt idx="4725" formatCode="General">
                  <c:v>0.92302978000000002</c:v>
                </c:pt>
                <c:pt idx="4726" formatCode="General">
                  <c:v>0.92304039000000004</c:v>
                </c:pt>
                <c:pt idx="4727" formatCode="General">
                  <c:v>0.92305135699999996</c:v>
                </c:pt>
                <c:pt idx="4728" formatCode="General">
                  <c:v>0.92306292099999998</c:v>
                </c:pt>
                <c:pt idx="4729" formatCode="General">
                  <c:v>0.92307537799999995</c:v>
                </c:pt>
                <c:pt idx="4730" formatCode="General">
                  <c:v>0.92308878900000002</c:v>
                </c:pt>
                <c:pt idx="4731" formatCode="General">
                  <c:v>0.92310345199999999</c:v>
                </c:pt>
                <c:pt idx="4732" formatCode="General">
                  <c:v>0.92311942599999997</c:v>
                </c:pt>
                <c:pt idx="4733" formatCode="General">
                  <c:v>0.92313683000000002</c:v>
                </c:pt>
                <c:pt idx="4734" formatCode="General">
                  <c:v>0.92315554600000005</c:v>
                </c:pt>
                <c:pt idx="4735" formatCode="General">
                  <c:v>0.92317569300000002</c:v>
                </c:pt>
                <c:pt idx="4736" formatCode="General">
                  <c:v>0.92319709100000003</c:v>
                </c:pt>
                <c:pt idx="4737" formatCode="General">
                  <c:v>0.92321962099999999</c:v>
                </c:pt>
                <c:pt idx="4738" formatCode="General">
                  <c:v>0.92324310499999995</c:v>
                </c:pt>
                <c:pt idx="4739" formatCode="General">
                  <c:v>0.92326730499999998</c:v>
                </c:pt>
                <c:pt idx="4740" formatCode="General">
                  <c:v>0.92329204099999995</c:v>
                </c:pt>
                <c:pt idx="4741" formatCode="General">
                  <c:v>0.92331701499999996</c:v>
                </c:pt>
                <c:pt idx="4742" formatCode="General">
                  <c:v>0.92334198999999995</c:v>
                </c:pt>
                <c:pt idx="4743" formatCode="General">
                  <c:v>0.92336678500000002</c:v>
                </c:pt>
                <c:pt idx="4744" formatCode="General">
                  <c:v>0.92339110400000002</c:v>
                </c:pt>
                <c:pt idx="4745" formatCode="General">
                  <c:v>0.92341488599999999</c:v>
                </c:pt>
                <c:pt idx="4746" formatCode="General">
                  <c:v>0.92343789300000001</c:v>
                </c:pt>
                <c:pt idx="4747" formatCode="General">
                  <c:v>0.92346012600000005</c:v>
                </c:pt>
                <c:pt idx="4748" formatCode="General">
                  <c:v>0.92348152400000005</c:v>
                </c:pt>
                <c:pt idx="4749" formatCode="General">
                  <c:v>0.92350202800000003</c:v>
                </c:pt>
                <c:pt idx="4750" formatCode="General">
                  <c:v>0.92352175700000005</c:v>
                </c:pt>
                <c:pt idx="4751" formatCode="General">
                  <c:v>0.92354077099999998</c:v>
                </c:pt>
                <c:pt idx="4752" formatCode="General">
                  <c:v>0.923559248</c:v>
                </c:pt>
                <c:pt idx="4753" formatCode="General">
                  <c:v>0.92357724900000004</c:v>
                </c:pt>
                <c:pt idx="4754" formatCode="General">
                  <c:v>0.92359495199999997</c:v>
                </c:pt>
                <c:pt idx="4755" formatCode="General">
                  <c:v>0.92361253499999996</c:v>
                </c:pt>
                <c:pt idx="4756" formatCode="General">
                  <c:v>0.92363011799999994</c:v>
                </c:pt>
                <c:pt idx="4757" formatCode="General">
                  <c:v>0.92364782099999998</c:v>
                </c:pt>
                <c:pt idx="4758" formatCode="General">
                  <c:v>0.92366564299999998</c:v>
                </c:pt>
                <c:pt idx="4759" formatCode="General">
                  <c:v>0.92368370300000002</c:v>
                </c:pt>
                <c:pt idx="4760" formatCode="General">
                  <c:v>0.923701942</c:v>
                </c:pt>
                <c:pt idx="4761" formatCode="General">
                  <c:v>0.92372030000000005</c:v>
                </c:pt>
                <c:pt idx="4762" formatCode="General">
                  <c:v>0.92373865799999999</c:v>
                </c:pt>
                <c:pt idx="4763" formatCode="General">
                  <c:v>0.92375683799999997</c:v>
                </c:pt>
                <c:pt idx="4764" formatCode="General">
                  <c:v>0.92377471899999997</c:v>
                </c:pt>
                <c:pt idx="4765" formatCode="General">
                  <c:v>0.92379206400000002</c:v>
                </c:pt>
                <c:pt idx="4766" formatCode="General">
                  <c:v>0.92380869399999999</c:v>
                </c:pt>
                <c:pt idx="4767" formatCode="General">
                  <c:v>0.92382430999999998</c:v>
                </c:pt>
                <c:pt idx="4768" formatCode="General">
                  <c:v>0.92383873500000002</c:v>
                </c:pt>
                <c:pt idx="4769" formatCode="General">
                  <c:v>0.92385172800000004</c:v>
                </c:pt>
                <c:pt idx="4770" formatCode="General">
                  <c:v>0.92386317299999998</c:v>
                </c:pt>
                <c:pt idx="4771" formatCode="General">
                  <c:v>0.92387294799999997</c:v>
                </c:pt>
                <c:pt idx="4772" formatCode="General">
                  <c:v>0.92388081600000005</c:v>
                </c:pt>
                <c:pt idx="4773" formatCode="General">
                  <c:v>0.92388677600000002</c:v>
                </c:pt>
                <c:pt idx="4774" formatCode="General">
                  <c:v>0.92389082899999997</c:v>
                </c:pt>
                <c:pt idx="4775" formatCode="General">
                  <c:v>0.92389285600000004</c:v>
                </c:pt>
                <c:pt idx="4776" formatCode="General">
                  <c:v>0.92389297500000001</c:v>
                </c:pt>
                <c:pt idx="4777" formatCode="General">
                  <c:v>0.92389124600000005</c:v>
                </c:pt>
                <c:pt idx="4778" formatCode="General">
                  <c:v>0.92388773000000002</c:v>
                </c:pt>
                <c:pt idx="4779" formatCode="General">
                  <c:v>0.92388254400000003</c:v>
                </c:pt>
                <c:pt idx="4780" formatCode="General">
                  <c:v>0.92387592799999996</c:v>
                </c:pt>
                <c:pt idx="4781" formatCode="General">
                  <c:v>0.92386794100000003</c:v>
                </c:pt>
                <c:pt idx="4782" formatCode="General">
                  <c:v>0.92385882100000005</c:v>
                </c:pt>
                <c:pt idx="4783" formatCode="General">
                  <c:v>0.92384880800000002</c:v>
                </c:pt>
                <c:pt idx="4784" formatCode="General">
                  <c:v>0.92383807900000003</c:v>
                </c:pt>
                <c:pt idx="4785" formatCode="General">
                  <c:v>0.92382693299999996</c:v>
                </c:pt>
                <c:pt idx="4786" formatCode="General">
                  <c:v>0.92381560799999995</c:v>
                </c:pt>
                <c:pt idx="4787" formatCode="General">
                  <c:v>0.92380434300000003</c:v>
                </c:pt>
                <c:pt idx="4788" formatCode="General">
                  <c:v>0.923793435</c:v>
                </c:pt>
                <c:pt idx="4789" formatCode="General">
                  <c:v>0.92378312299999998</c:v>
                </c:pt>
                <c:pt idx="4790" formatCode="General">
                  <c:v>0.92377376600000005</c:v>
                </c:pt>
                <c:pt idx="4791" formatCode="General">
                  <c:v>0.92376559999999996</c:v>
                </c:pt>
                <c:pt idx="4792" formatCode="General">
                  <c:v>0.92375886399999996</c:v>
                </c:pt>
                <c:pt idx="4793" formatCode="General">
                  <c:v>0.92375391699999998</c:v>
                </c:pt>
                <c:pt idx="4794" formatCode="General">
                  <c:v>0.92375099699999996</c:v>
                </c:pt>
                <c:pt idx="4795" formatCode="General">
                  <c:v>0.92375028100000001</c:v>
                </c:pt>
                <c:pt idx="4796" formatCode="General">
                  <c:v>0.92375212900000003</c:v>
                </c:pt>
                <c:pt idx="4797" formatCode="General">
                  <c:v>0.92375665900000004</c:v>
                </c:pt>
                <c:pt idx="4798" formatCode="General">
                  <c:v>0.92376411000000003</c:v>
                </c:pt>
                <c:pt idx="4799" formatCode="General">
                  <c:v>0.9237746</c:v>
                </c:pt>
                <c:pt idx="4800" formatCode="General">
                  <c:v>0.92378824900000001</c:v>
                </c:pt>
                <c:pt idx="4801" formatCode="General">
                  <c:v>0.92380511799999998</c:v>
                </c:pt>
                <c:pt idx="4802" formatCode="General">
                  <c:v>0.92382520400000001</c:v>
                </c:pt>
                <c:pt idx="4803" formatCode="General">
                  <c:v>0.92384839100000005</c:v>
                </c:pt>
                <c:pt idx="4804" formatCode="General">
                  <c:v>0.92387467599999995</c:v>
                </c:pt>
                <c:pt idx="4805" formatCode="General">
                  <c:v>0.92390388300000004</c:v>
                </c:pt>
                <c:pt idx="4806" formatCode="General">
                  <c:v>0.92393571100000005</c:v>
                </c:pt>
                <c:pt idx="4807" formatCode="General">
                  <c:v>0.92396998399999997</c:v>
                </c:pt>
                <c:pt idx="4808" formatCode="General">
                  <c:v>0.92400634299999995</c:v>
                </c:pt>
                <c:pt idx="4809" formatCode="General">
                  <c:v>0.92404443000000003</c:v>
                </c:pt>
                <c:pt idx="4810" formatCode="General">
                  <c:v>0.92408388900000005</c:v>
                </c:pt>
                <c:pt idx="4811" formatCode="General">
                  <c:v>0.92412435999999998</c:v>
                </c:pt>
                <c:pt idx="4812" formatCode="General">
                  <c:v>0.92416542800000001</c:v>
                </c:pt>
                <c:pt idx="4813" formatCode="General">
                  <c:v>0.92420673399999997</c:v>
                </c:pt>
                <c:pt idx="4814" formatCode="General">
                  <c:v>0.92424792099999997</c:v>
                </c:pt>
                <c:pt idx="4815" formatCode="General">
                  <c:v>0.92428869000000002</c:v>
                </c:pt>
                <c:pt idx="4816" formatCode="General">
                  <c:v>0.92432868499999998</c:v>
                </c:pt>
                <c:pt idx="4817" formatCode="General">
                  <c:v>0.92436772599999995</c:v>
                </c:pt>
                <c:pt idx="4818" formatCode="General">
                  <c:v>0.92440551500000001</c:v>
                </c:pt>
                <c:pt idx="4819" formatCode="General">
                  <c:v>0.924441874</c:v>
                </c:pt>
                <c:pt idx="4820" formatCode="General">
                  <c:v>0.92447674300000005</c:v>
                </c:pt>
                <c:pt idx="4821" formatCode="General">
                  <c:v>0.924510002</c:v>
                </c:pt>
                <c:pt idx="4822" formatCode="General">
                  <c:v>0.924541473</c:v>
                </c:pt>
                <c:pt idx="4823" formatCode="General">
                  <c:v>0.924571276</c:v>
                </c:pt>
                <c:pt idx="4824" formatCode="General">
                  <c:v>0.92459928999999996</c:v>
                </c:pt>
                <c:pt idx="4825" formatCode="General">
                  <c:v>0.92462545600000001</c:v>
                </c:pt>
                <c:pt idx="4826" formatCode="General">
                  <c:v>0.92464983499999998</c:v>
                </c:pt>
                <c:pt idx="4827" formatCode="General">
                  <c:v>0.92467230600000005</c:v>
                </c:pt>
                <c:pt idx="4828" formatCode="General">
                  <c:v>0.92469281000000003</c:v>
                </c:pt>
                <c:pt idx="4829" formatCode="General">
                  <c:v>0.92471134700000002</c:v>
                </c:pt>
                <c:pt idx="4830" formatCode="General">
                  <c:v>0.92472773799999997</c:v>
                </c:pt>
                <c:pt idx="4831" formatCode="General">
                  <c:v>0.92474186400000002</c:v>
                </c:pt>
                <c:pt idx="4832" formatCode="General">
                  <c:v>0.92475348700000004</c:v>
                </c:pt>
                <c:pt idx="4833" formatCode="General">
                  <c:v>0.92476254700000005</c:v>
                </c:pt>
                <c:pt idx="4834" formatCode="General">
                  <c:v>0.924768806</c:v>
                </c:pt>
                <c:pt idx="4835" formatCode="General">
                  <c:v>0.92477202400000003</c:v>
                </c:pt>
                <c:pt idx="4836" formatCode="General">
                  <c:v>0.92477202400000003</c:v>
                </c:pt>
                <c:pt idx="4837" formatCode="General">
                  <c:v>0.92476862699999995</c:v>
                </c:pt>
                <c:pt idx="4838" formatCode="General">
                  <c:v>0.92476171299999999</c:v>
                </c:pt>
                <c:pt idx="4839" formatCode="General">
                  <c:v>0.92475104299999999</c:v>
                </c:pt>
                <c:pt idx="4840" formatCode="General">
                  <c:v>0.92473661900000004</c:v>
                </c:pt>
                <c:pt idx="4841" formatCode="General">
                  <c:v>0.92471826099999999</c:v>
                </c:pt>
                <c:pt idx="4842" formatCode="General">
                  <c:v>0.92469608800000003</c:v>
                </c:pt>
                <c:pt idx="4843" formatCode="General">
                  <c:v>0.92467004100000005</c:v>
                </c:pt>
                <c:pt idx="4844" formatCode="General">
                  <c:v>0.92464017899999995</c:v>
                </c:pt>
                <c:pt idx="4845" formatCode="General">
                  <c:v>0.92460662100000002</c:v>
                </c:pt>
                <c:pt idx="4846" formatCode="General">
                  <c:v>0.92456948800000005</c:v>
                </c:pt>
                <c:pt idx="4847" formatCode="General">
                  <c:v>0.92452901600000004</c:v>
                </c:pt>
                <c:pt idx="4848" formatCode="General">
                  <c:v>0.92448544499999996</c:v>
                </c:pt>
                <c:pt idx="4849" formatCode="General">
                  <c:v>0.92443901299999998</c:v>
                </c:pt>
                <c:pt idx="4850" formatCode="General">
                  <c:v>0.92438995800000001</c:v>
                </c:pt>
                <c:pt idx="4851" formatCode="General">
                  <c:v>0.92433863900000002</c:v>
                </c:pt>
                <c:pt idx="4852" formatCode="General">
                  <c:v>0.92428535199999995</c:v>
                </c:pt>
                <c:pt idx="4853" formatCode="General">
                  <c:v>0.92423051599999995</c:v>
                </c:pt>
                <c:pt idx="4854" formatCode="General">
                  <c:v>0.92417442800000005</c:v>
                </c:pt>
                <c:pt idx="4855" formatCode="General">
                  <c:v>0.92411756499999997</c:v>
                </c:pt>
                <c:pt idx="4856" formatCode="General">
                  <c:v>0.92406028500000004</c:v>
                </c:pt>
                <c:pt idx="4857" formatCode="General">
                  <c:v>0.92400294500000002</c:v>
                </c:pt>
                <c:pt idx="4858" formatCode="General">
                  <c:v>0.92394608300000003</c:v>
                </c:pt>
                <c:pt idx="4859" formatCode="General">
                  <c:v>0.92389005400000002</c:v>
                </c:pt>
                <c:pt idx="4860" formatCode="General">
                  <c:v>0.92383527799999998</c:v>
                </c:pt>
                <c:pt idx="4861" formatCode="General">
                  <c:v>0.92378222899999995</c:v>
                </c:pt>
                <c:pt idx="4862" formatCode="General">
                  <c:v>0.92373126699999997</c:v>
                </c:pt>
                <c:pt idx="4863" formatCode="General">
                  <c:v>0.92368280899999999</c:v>
                </c:pt>
                <c:pt idx="4864" formatCode="General">
                  <c:v>0.92363727100000004</c:v>
                </c:pt>
                <c:pt idx="4865" formatCode="General">
                  <c:v>0.92359501099999997</c:v>
                </c:pt>
                <c:pt idx="4866" formatCode="General">
                  <c:v>0.92355638699999998</c:v>
                </c:pt>
                <c:pt idx="4867" formatCode="General">
                  <c:v>0.92352169799999995</c:v>
                </c:pt>
                <c:pt idx="4868" formatCode="General">
                  <c:v>0.92349124000000005</c:v>
                </c:pt>
                <c:pt idx="4869" formatCode="General">
                  <c:v>0.92346525199999996</c:v>
                </c:pt>
                <c:pt idx="4870" formatCode="General">
                  <c:v>0.92344391299999995</c:v>
                </c:pt>
                <c:pt idx="4871" formatCode="General">
                  <c:v>0.92342734299999996</c:v>
                </c:pt>
                <c:pt idx="4872" formatCode="General">
                  <c:v>0.92341560099999997</c:v>
                </c:pt>
                <c:pt idx="4873" formatCode="General">
                  <c:v>0.92340868700000001</c:v>
                </c:pt>
                <c:pt idx="4874" formatCode="General">
                  <c:v>0.92340660100000005</c:v>
                </c:pt>
                <c:pt idx="4875" formatCode="General">
                  <c:v>0.92340910399999998</c:v>
                </c:pt>
                <c:pt idx="4876" formatCode="General">
                  <c:v>0.92341619699999999</c:v>
                </c:pt>
                <c:pt idx="4877" formatCode="General">
                  <c:v>0.923427463</c:v>
                </c:pt>
                <c:pt idx="4878" formatCode="General">
                  <c:v>0.92344278099999999</c:v>
                </c:pt>
                <c:pt idx="4879" formatCode="General">
                  <c:v>0.92346167599999995</c:v>
                </c:pt>
                <c:pt idx="4880" formatCode="General">
                  <c:v>0.92348390800000002</c:v>
                </c:pt>
                <c:pt idx="4881" formatCode="General">
                  <c:v>0.92350912100000004</c:v>
                </c:pt>
                <c:pt idx="4882" formatCode="General">
                  <c:v>0.92353677700000003</c:v>
                </c:pt>
                <c:pt idx="4883" formatCode="General">
                  <c:v>0.92356663900000002</c:v>
                </c:pt>
                <c:pt idx="4884" formatCode="General">
                  <c:v>0.92359822999999996</c:v>
                </c:pt>
                <c:pt idx="4885" formatCode="General">
                  <c:v>0.92363119100000002</c:v>
                </c:pt>
                <c:pt idx="4886" formatCode="General">
                  <c:v>0.92366516600000004</c:v>
                </c:pt>
                <c:pt idx="4887" formatCode="General">
                  <c:v>0.92369985600000004</c:v>
                </c:pt>
                <c:pt idx="4888" formatCode="General">
                  <c:v>0.92373490300000005</c:v>
                </c:pt>
                <c:pt idx="4889" formatCode="General">
                  <c:v>0.92377001000000003</c:v>
                </c:pt>
                <c:pt idx="4890" formatCode="General">
                  <c:v>0.92380505800000001</c:v>
                </c:pt>
                <c:pt idx="4891" formatCode="General">
                  <c:v>0.92383962900000005</c:v>
                </c:pt>
                <c:pt idx="4892" formatCode="General">
                  <c:v>0.92387366299999996</c:v>
                </c:pt>
                <c:pt idx="4893" formatCode="General">
                  <c:v>0.92390698199999999</c:v>
                </c:pt>
                <c:pt idx="4894" formatCode="General">
                  <c:v>0.92393928800000003</c:v>
                </c:pt>
                <c:pt idx="4895" formatCode="General">
                  <c:v>0.92397046100000002</c:v>
                </c:pt>
                <c:pt idx="4896" formatCode="General">
                  <c:v>0.92400038200000001</c:v>
                </c:pt>
                <c:pt idx="4897" formatCode="General">
                  <c:v>0.92402881400000003</c:v>
                </c:pt>
                <c:pt idx="4898" formatCode="General">
                  <c:v>0.92405563599999996</c:v>
                </c:pt>
                <c:pt idx="4899" formatCode="General">
                  <c:v>0.924080491</c:v>
                </c:pt>
                <c:pt idx="4900" formatCode="General">
                  <c:v>0.92410331999999995</c:v>
                </c:pt>
                <c:pt idx="4901" formatCode="General">
                  <c:v>0.92412376399999996</c:v>
                </c:pt>
                <c:pt idx="4902" formatCode="General">
                  <c:v>0.92414158599999996</c:v>
                </c:pt>
                <c:pt idx="4903" formatCode="General">
                  <c:v>0.92415654700000005</c:v>
                </c:pt>
                <c:pt idx="4904" formatCode="General">
                  <c:v>0.924168408</c:v>
                </c:pt>
                <c:pt idx="4905" formatCode="General">
                  <c:v>0.92417681200000001</c:v>
                </c:pt>
                <c:pt idx="4906" formatCode="General">
                  <c:v>0.92418158100000003</c:v>
                </c:pt>
                <c:pt idx="4907" formatCode="General">
                  <c:v>0.92418253400000006</c:v>
                </c:pt>
                <c:pt idx="4908" formatCode="General">
                  <c:v>0.92417931600000003</c:v>
                </c:pt>
                <c:pt idx="4909" formatCode="General">
                  <c:v>0.92417186500000004</c:v>
                </c:pt>
                <c:pt idx="4910" formatCode="General">
                  <c:v>0.92416006299999998</c:v>
                </c:pt>
                <c:pt idx="4911" formatCode="General">
                  <c:v>0.92414379099999999</c:v>
                </c:pt>
                <c:pt idx="4912" formatCode="General">
                  <c:v>0.92412298900000001</c:v>
                </c:pt>
                <c:pt idx="4913" formatCode="General">
                  <c:v>0.92409765700000002</c:v>
                </c:pt>
                <c:pt idx="4914" formatCode="General">
                  <c:v>0.92406785499999999</c:v>
                </c:pt>
                <c:pt idx="4915" formatCode="General">
                  <c:v>0.92403370100000004</c:v>
                </c:pt>
                <c:pt idx="4916" formatCode="General">
                  <c:v>0.92399531599999996</c:v>
                </c:pt>
                <c:pt idx="4917" formatCode="General">
                  <c:v>0.92395281799999995</c:v>
                </c:pt>
                <c:pt idx="4918" formatCode="General">
                  <c:v>0.92390644600000005</c:v>
                </c:pt>
                <c:pt idx="4919" formatCode="General">
                  <c:v>0.92385649700000005</c:v>
                </c:pt>
                <c:pt idx="4920" formatCode="General">
                  <c:v>0.92380320999999999</c:v>
                </c:pt>
                <c:pt idx="4921" formatCode="General">
                  <c:v>0.92374688400000005</c:v>
                </c:pt>
                <c:pt idx="4922" formatCode="General">
                  <c:v>0.92368781600000005</c:v>
                </c:pt>
                <c:pt idx="4923" formatCode="General">
                  <c:v>0.92362648199999997</c:v>
                </c:pt>
                <c:pt idx="4924" formatCode="General">
                  <c:v>0.92356312299999999</c:v>
                </c:pt>
                <c:pt idx="4925" formatCode="General">
                  <c:v>0.92349827299999998</c:v>
                </c:pt>
                <c:pt idx="4926" formatCode="General">
                  <c:v>0.92343223100000005</c:v>
                </c:pt>
                <c:pt idx="4927" formatCode="General">
                  <c:v>0.92336553300000002</c:v>
                </c:pt>
                <c:pt idx="4928" formatCode="General">
                  <c:v>0.92329853799999995</c:v>
                </c:pt>
                <c:pt idx="4929" formatCode="General">
                  <c:v>0.92323178100000003</c:v>
                </c:pt>
                <c:pt idx="4930" formatCode="General">
                  <c:v>0.92316561900000005</c:v>
                </c:pt>
                <c:pt idx="4931" formatCode="General">
                  <c:v>0.92310059099999997</c:v>
                </c:pt>
                <c:pt idx="4932" formatCode="General">
                  <c:v>0.92303711200000005</c:v>
                </c:pt>
                <c:pt idx="4933" formatCode="General">
                  <c:v>0.92297560000000001</c:v>
                </c:pt>
                <c:pt idx="4934" formatCode="General">
                  <c:v>0.92291653200000001</c:v>
                </c:pt>
                <c:pt idx="4935" formatCode="General">
                  <c:v>0.92286032399999995</c:v>
                </c:pt>
                <c:pt idx="4936" formatCode="General">
                  <c:v>0.92280733599999998</c:v>
                </c:pt>
                <c:pt idx="4937" formatCode="General">
                  <c:v>0.92275792400000001</c:v>
                </c:pt>
                <c:pt idx="4938" formatCode="General">
                  <c:v>0.92271244500000005</c:v>
                </c:pt>
                <c:pt idx="4939" formatCode="General">
                  <c:v>0.92267113899999997</c:v>
                </c:pt>
                <c:pt idx="4940" formatCode="General">
                  <c:v>0.92263424400000005</c:v>
                </c:pt>
                <c:pt idx="4941" formatCode="General">
                  <c:v>0.92260193800000001</c:v>
                </c:pt>
                <c:pt idx="4942" formatCode="General">
                  <c:v>0.92257434100000002</c:v>
                </c:pt>
                <c:pt idx="4943" formatCode="General">
                  <c:v>0.92255151300000005</c:v>
                </c:pt>
                <c:pt idx="4944" formatCode="General">
                  <c:v>0.922533453</c:v>
                </c:pt>
                <c:pt idx="4945" formatCode="General">
                  <c:v>0.92252010100000004</c:v>
                </c:pt>
                <c:pt idx="4946" formatCode="General">
                  <c:v>0.92251128000000004</c:v>
                </c:pt>
                <c:pt idx="4947" formatCode="General">
                  <c:v>0.92250686900000001</c:v>
                </c:pt>
                <c:pt idx="4948" formatCode="General">
                  <c:v>0.92250662999999999</c:v>
                </c:pt>
                <c:pt idx="4949" formatCode="General">
                  <c:v>0.92251026599999997</c:v>
                </c:pt>
                <c:pt idx="4950" formatCode="General">
                  <c:v>0.92251753800000003</c:v>
                </c:pt>
                <c:pt idx="4951" formatCode="General">
                  <c:v>0.92252808799999997</c:v>
                </c:pt>
                <c:pt idx="4952" formatCode="General">
                  <c:v>0.92254149900000004</c:v>
                </c:pt>
                <c:pt idx="4953" formatCode="General">
                  <c:v>0.92255753299999999</c:v>
                </c:pt>
                <c:pt idx="4954" formatCode="General">
                  <c:v>0.92257571199999999</c:v>
                </c:pt>
                <c:pt idx="4955" formatCode="General">
                  <c:v>0.92259573900000003</c:v>
                </c:pt>
                <c:pt idx="4956" formatCode="General">
                  <c:v>0.922617197</c:v>
                </c:pt>
                <c:pt idx="4957" formatCode="General">
                  <c:v>0.92263984700000001</c:v>
                </c:pt>
                <c:pt idx="4958" formatCode="General">
                  <c:v>0.92266327100000001</c:v>
                </c:pt>
                <c:pt idx="4959" formatCode="General">
                  <c:v>0.92268717300000003</c:v>
                </c:pt>
                <c:pt idx="4960" formatCode="General">
                  <c:v>0.92271131299999998</c:v>
                </c:pt>
                <c:pt idx="4961" formatCode="General">
                  <c:v>0.92273539299999996</c:v>
                </c:pt>
                <c:pt idx="4962" formatCode="General">
                  <c:v>0.92275911600000005</c:v>
                </c:pt>
                <c:pt idx="4963" formatCode="General">
                  <c:v>0.92278224200000003</c:v>
                </c:pt>
                <c:pt idx="4964" formatCode="General">
                  <c:v>0.92280459400000003</c:v>
                </c:pt>
                <c:pt idx="4965" formatCode="General">
                  <c:v>0.92282593300000004</c:v>
                </c:pt>
                <c:pt idx="4966" formatCode="General">
                  <c:v>0.9228459</c:v>
                </c:pt>
                <c:pt idx="4967" formatCode="General">
                  <c:v>0.92286443699999998</c:v>
                </c:pt>
                <c:pt idx="4968" formatCode="General">
                  <c:v>0.92288118600000002</c:v>
                </c:pt>
                <c:pt idx="4969" formatCode="General">
                  <c:v>0.92289590799999999</c:v>
                </c:pt>
                <c:pt idx="4970" formatCode="General">
                  <c:v>0.92290836600000004</c:v>
                </c:pt>
                <c:pt idx="4971" formatCode="General">
                  <c:v>0.92291831999999996</c:v>
                </c:pt>
                <c:pt idx="4972" formatCode="General">
                  <c:v>0.92292541299999997</c:v>
                </c:pt>
                <c:pt idx="4973" formatCode="General">
                  <c:v>0.92292946600000003</c:v>
                </c:pt>
                <c:pt idx="4974" formatCode="General">
                  <c:v>0.92293018100000002</c:v>
                </c:pt>
                <c:pt idx="4975" formatCode="General">
                  <c:v>0.92292732</c:v>
                </c:pt>
                <c:pt idx="4976" formatCode="General">
                  <c:v>0.92292070400000004</c:v>
                </c:pt>
                <c:pt idx="4977" formatCode="General">
                  <c:v>0.92291003500000002</c:v>
                </c:pt>
                <c:pt idx="4978" formatCode="General">
                  <c:v>0.922895193</c:v>
                </c:pt>
                <c:pt idx="4979" formatCode="General">
                  <c:v>0.92287611999999997</c:v>
                </c:pt>
                <c:pt idx="4980" formatCode="General">
                  <c:v>0.92285263500000003</c:v>
                </c:pt>
                <c:pt idx="4981" formatCode="General">
                  <c:v>0.9228248</c:v>
                </c:pt>
                <c:pt idx="4982" formatCode="General">
                  <c:v>0.92279249399999996</c:v>
                </c:pt>
                <c:pt idx="4983" formatCode="General">
                  <c:v>0.92275583699999997</c:v>
                </c:pt>
                <c:pt idx="4984" formatCode="General">
                  <c:v>0.92271494899999995</c:v>
                </c:pt>
                <c:pt idx="4985" formatCode="General">
                  <c:v>0.92266994700000005</c:v>
                </c:pt>
                <c:pt idx="4986" formatCode="General">
                  <c:v>0.92262095200000005</c:v>
                </c:pt>
                <c:pt idx="4987" formatCode="General">
                  <c:v>0.922568202</c:v>
                </c:pt>
                <c:pt idx="4988" formatCode="General">
                  <c:v>0.92251205400000003</c:v>
                </c:pt>
                <c:pt idx="4989" formatCode="General">
                  <c:v>0.92245268800000002</c:v>
                </c:pt>
                <c:pt idx="4990" formatCode="General">
                  <c:v>0.92239046099999999</c:v>
                </c:pt>
                <c:pt idx="4991" formatCode="General">
                  <c:v>0.92232572999999995</c:v>
                </c:pt>
                <c:pt idx="4992" formatCode="General">
                  <c:v>0.92225885399999996</c:v>
                </c:pt>
                <c:pt idx="4993" formatCode="General">
                  <c:v>0.92219024900000002</c:v>
                </c:pt>
                <c:pt idx="4994" formatCode="General">
                  <c:v>0.92212039199999996</c:v>
                </c:pt>
                <c:pt idx="4995" formatCode="General">
                  <c:v>0.92204964199999995</c:v>
                </c:pt>
                <c:pt idx="4996" formatCode="General">
                  <c:v>0.92197847399999999</c:v>
                </c:pt>
                <c:pt idx="4997" formatCode="General">
                  <c:v>0.921907425</c:v>
                </c:pt>
                <c:pt idx="4998" formatCode="General">
                  <c:v>0.92183691300000004</c:v>
                </c:pt>
                <c:pt idx="4999" formatCode="General">
                  <c:v>0.92176741399999995</c:v>
                </c:pt>
                <c:pt idx="5000" formatCode="General">
                  <c:v>0.92169946400000002</c:v>
                </c:pt>
                <c:pt idx="5001" formatCode="General">
                  <c:v>0.92163348199999995</c:v>
                </c:pt>
                <c:pt idx="5002" formatCode="General">
                  <c:v>0.92157006299999999</c:v>
                </c:pt>
                <c:pt idx="5003" formatCode="General">
                  <c:v>0.92150956399999995</c:v>
                </c:pt>
                <c:pt idx="5004" formatCode="General">
                  <c:v>0.92145252200000005</c:v>
                </c:pt>
                <c:pt idx="5005" formatCode="General">
                  <c:v>0.92139929499999995</c:v>
                </c:pt>
                <c:pt idx="5006" formatCode="General">
                  <c:v>0.92135036000000003</c:v>
                </c:pt>
                <c:pt idx="5007" formatCode="General">
                  <c:v>0.92130607399999997</c:v>
                </c:pt>
                <c:pt idx="5008" formatCode="General">
                  <c:v>0.92126667500000003</c:v>
                </c:pt>
                <c:pt idx="5009" formatCode="General">
                  <c:v>0.92123258100000005</c:v>
                </c:pt>
                <c:pt idx="5010" formatCode="General">
                  <c:v>0.92120391099999999</c:v>
                </c:pt>
                <c:pt idx="5011" formatCode="General">
                  <c:v>0.92118096400000005</c:v>
                </c:pt>
                <c:pt idx="5012" formatCode="General">
                  <c:v>0.92116367799999999</c:v>
                </c:pt>
                <c:pt idx="5013" formatCode="General">
                  <c:v>0.92115229399999998</c:v>
                </c:pt>
                <c:pt idx="5014" formatCode="General">
                  <c:v>0.92114663100000005</c:v>
                </c:pt>
                <c:pt idx="5015" formatCode="General">
                  <c:v>0.92114675000000001</c:v>
                </c:pt>
                <c:pt idx="5016" formatCode="General">
                  <c:v>0.92115247200000006</c:v>
                </c:pt>
                <c:pt idx="5017" formatCode="General">
                  <c:v>0.92116361899999999</c:v>
                </c:pt>
                <c:pt idx="5018" formatCode="General">
                  <c:v>0.92117989099999997</c:v>
                </c:pt>
                <c:pt idx="5019" formatCode="General">
                  <c:v>0.92120111000000005</c:v>
                </c:pt>
                <c:pt idx="5020" formatCode="General">
                  <c:v>0.92122685900000001</c:v>
                </c:pt>
                <c:pt idx="5021" formatCode="General">
                  <c:v>0.92125678099999997</c:v>
                </c:pt>
                <c:pt idx="5022" formatCode="General">
                  <c:v>0.92129051699999998</c:v>
                </c:pt>
                <c:pt idx="5023" formatCode="General">
                  <c:v>0.92132765100000003</c:v>
                </c:pt>
                <c:pt idx="5024" formatCode="General">
                  <c:v>0.92136776399999998</c:v>
                </c:pt>
                <c:pt idx="5025" formatCode="General">
                  <c:v>0.92141038200000003</c:v>
                </c:pt>
                <c:pt idx="5026" formatCode="General">
                  <c:v>0.92145514500000003</c:v>
                </c:pt>
                <c:pt idx="5027" formatCode="General">
                  <c:v>0.92150151700000005</c:v>
                </c:pt>
                <c:pt idx="5028" formatCode="General">
                  <c:v>0.92154908199999996</c:v>
                </c:pt>
                <c:pt idx="5029" formatCode="General">
                  <c:v>0.92159748100000005</c:v>
                </c:pt>
                <c:pt idx="5030" formatCode="General">
                  <c:v>0.921646297</c:v>
                </c:pt>
                <c:pt idx="5031" formatCode="General">
                  <c:v>0.92169505399999996</c:v>
                </c:pt>
                <c:pt idx="5032" formatCode="General">
                  <c:v>0.92174345300000005</c:v>
                </c:pt>
                <c:pt idx="5033" formatCode="General">
                  <c:v>0.92179101699999999</c:v>
                </c:pt>
                <c:pt idx="5034" formatCode="General">
                  <c:v>0.92183738900000001</c:v>
                </c:pt>
                <c:pt idx="5035" formatCode="General">
                  <c:v>0.92188227199999995</c:v>
                </c:pt>
                <c:pt idx="5036" formatCode="General">
                  <c:v>0.92192518700000003</c:v>
                </c:pt>
                <c:pt idx="5037" formatCode="General">
                  <c:v>0.92196583700000001</c:v>
                </c:pt>
                <c:pt idx="5038" formatCode="General">
                  <c:v>0.92200380599999998</c:v>
                </c:pt>
                <c:pt idx="5039" formatCode="General">
                  <c:v>0.92203873400000003</c:v>
                </c:pt>
                <c:pt idx="5040" formatCode="General">
                  <c:v>0.922070265</c:v>
                </c:pt>
                <c:pt idx="5041" formatCode="General">
                  <c:v>0.92209804100000003</c:v>
                </c:pt>
                <c:pt idx="5042" formatCode="General">
                  <c:v>0.92212170400000004</c:v>
                </c:pt>
                <c:pt idx="5043" formatCode="General">
                  <c:v>0.92214095600000001</c:v>
                </c:pt>
                <c:pt idx="5044" formatCode="General">
                  <c:v>0.92215537999999997</c:v>
                </c:pt>
                <c:pt idx="5045" formatCode="General">
                  <c:v>0.92216479799999995</c:v>
                </c:pt>
                <c:pt idx="5046" formatCode="General">
                  <c:v>0.92216885100000001</c:v>
                </c:pt>
                <c:pt idx="5047" formatCode="General">
                  <c:v>0.92216736099999996</c:v>
                </c:pt>
                <c:pt idx="5048" formatCode="General">
                  <c:v>0.92216014899999998</c:v>
                </c:pt>
                <c:pt idx="5049" formatCode="General">
                  <c:v>0.92214709500000003</c:v>
                </c:pt>
                <c:pt idx="5050" formatCode="General">
                  <c:v>0.92212814099999996</c:v>
                </c:pt>
                <c:pt idx="5051" formatCode="General">
                  <c:v>0.92210316699999995</c:v>
                </c:pt>
                <c:pt idx="5052" formatCode="General">
                  <c:v>0.92207223199999999</c:v>
                </c:pt>
                <c:pt idx="5053" formatCode="General">
                  <c:v>0.92203545600000003</c:v>
                </c:pt>
                <c:pt idx="5054" formatCode="General">
                  <c:v>0.92199283799999998</c:v>
                </c:pt>
                <c:pt idx="5055" formatCode="General">
                  <c:v>0.92194467800000002</c:v>
                </c:pt>
                <c:pt idx="5056" formatCode="General">
                  <c:v>0.92189109300000005</c:v>
                </c:pt>
                <c:pt idx="5057" formatCode="General">
                  <c:v>0.92183244200000003</c:v>
                </c:pt>
                <c:pt idx="5058" formatCode="General">
                  <c:v>0.921768963</c:v>
                </c:pt>
                <c:pt idx="5059" formatCode="General">
                  <c:v>0.92170101400000004</c:v>
                </c:pt>
                <c:pt idx="5060" formatCode="General">
                  <c:v>0.92162895199999995</c:v>
                </c:pt>
                <c:pt idx="5061" formatCode="General">
                  <c:v>0.92155331399999996</c:v>
                </c:pt>
                <c:pt idx="5062" formatCode="General">
                  <c:v>0.92147445699999997</c:v>
                </c:pt>
                <c:pt idx="5063" formatCode="General">
                  <c:v>0.92139291800000001</c:v>
                </c:pt>
                <c:pt idx="5064" formatCode="General">
                  <c:v>0.92130917300000004</c:v>
                </c:pt>
                <c:pt idx="5065" formatCode="General">
                  <c:v>0.92122381900000005</c:v>
                </c:pt>
                <c:pt idx="5066" formatCode="General">
                  <c:v>0.921137333</c:v>
                </c:pt>
                <c:pt idx="5067" formatCode="General">
                  <c:v>0.92105037000000001</c:v>
                </c:pt>
                <c:pt idx="5068" formatCode="General">
                  <c:v>0.92096352599999998</c:v>
                </c:pt>
                <c:pt idx="5069" formatCode="General">
                  <c:v>0.92087739700000004</c:v>
                </c:pt>
                <c:pt idx="5070" formatCode="General">
                  <c:v>0.92079257999999997</c:v>
                </c:pt>
                <c:pt idx="5071" formatCode="General">
                  <c:v>0.92070967000000004</c:v>
                </c:pt>
                <c:pt idx="5072" formatCode="General">
                  <c:v>0.920629323</c:v>
                </c:pt>
                <c:pt idx="5073" formatCode="General">
                  <c:v>0.92055207500000003</c:v>
                </c:pt>
                <c:pt idx="5074" formatCode="General">
                  <c:v>0.92047858199999999</c:v>
                </c:pt>
                <c:pt idx="5075" formatCode="General">
                  <c:v>0.92040938100000003</c:v>
                </c:pt>
                <c:pt idx="5076" formatCode="General">
                  <c:v>0.92034494899999997</c:v>
                </c:pt>
                <c:pt idx="5077" formatCode="General">
                  <c:v>0.92028588099999997</c:v>
                </c:pt>
                <c:pt idx="5078" formatCode="General">
                  <c:v>0.92023253400000005</c:v>
                </c:pt>
                <c:pt idx="5079" formatCode="General">
                  <c:v>0.92018538699999997</c:v>
                </c:pt>
                <c:pt idx="5080" formatCode="General">
                  <c:v>0.92014473699999999</c:v>
                </c:pt>
                <c:pt idx="5081" formatCode="General">
                  <c:v>0.92011094100000002</c:v>
                </c:pt>
                <c:pt idx="5082" formatCode="General">
                  <c:v>0.92008423800000005</c:v>
                </c:pt>
                <c:pt idx="5083" formatCode="General">
                  <c:v>0.92006474699999996</c:v>
                </c:pt>
                <c:pt idx="5084" formatCode="General">
                  <c:v>0.920052588</c:v>
                </c:pt>
                <c:pt idx="5085" formatCode="General">
                  <c:v>0.92004787899999996</c:v>
                </c:pt>
                <c:pt idx="5086" formatCode="General">
                  <c:v>0.92005050200000005</c:v>
                </c:pt>
                <c:pt idx="5087" formatCode="General">
                  <c:v>0.92006045599999997</c:v>
                </c:pt>
                <c:pt idx="5088" formatCode="General">
                  <c:v>0.92007756200000002</c:v>
                </c:pt>
                <c:pt idx="5089" formatCode="General">
                  <c:v>0.920101583</c:v>
                </c:pt>
                <c:pt idx="5090" formatCode="General">
                  <c:v>0.92013233900000002</c:v>
                </c:pt>
                <c:pt idx="5091" formatCode="General">
                  <c:v>0.92016953199999996</c:v>
                </c:pt>
                <c:pt idx="5092" formatCode="General">
                  <c:v>0.92021274600000003</c:v>
                </c:pt>
                <c:pt idx="5093" formatCode="General">
                  <c:v>0.92026168100000005</c:v>
                </c:pt>
                <c:pt idx="5094" formatCode="General">
                  <c:v>0.92031598100000001</c:v>
                </c:pt>
                <c:pt idx="5095" formatCode="General">
                  <c:v>0.92037510899999997</c:v>
                </c:pt>
                <c:pt idx="5096" formatCode="General">
                  <c:v>0.92043870699999997</c:v>
                </c:pt>
                <c:pt idx="5097" formatCode="General">
                  <c:v>0.92050623899999995</c:v>
                </c:pt>
                <c:pt idx="5098" formatCode="General">
                  <c:v>0.92057734700000005</c:v>
                </c:pt>
                <c:pt idx="5099" formatCode="General">
                  <c:v>0.92065143599999999</c:v>
                </c:pt>
                <c:pt idx="5100" formatCode="General">
                  <c:v>0.92072814700000005</c:v>
                </c:pt>
                <c:pt idx="5101" formatCode="General">
                  <c:v>0.92080688499999996</c:v>
                </c:pt>
                <c:pt idx="5102" formatCode="General">
                  <c:v>0.920887232</c:v>
                </c:pt>
                <c:pt idx="5103" formatCode="General">
                  <c:v>0.920968711</c:v>
                </c:pt>
                <c:pt idx="5104" formatCode="General">
                  <c:v>0.92105072700000001</c:v>
                </c:pt>
                <c:pt idx="5105" formatCode="General">
                  <c:v>0.92113286299999997</c:v>
                </c:pt>
                <c:pt idx="5106" formatCode="General">
                  <c:v>0.92121458099999998</c:v>
                </c:pt>
                <c:pt idx="5107" formatCode="General">
                  <c:v>0.92129540399999998</c:v>
                </c:pt>
                <c:pt idx="5108" formatCode="General">
                  <c:v>0.92137485699999999</c:v>
                </c:pt>
                <c:pt idx="5109" formatCode="General">
                  <c:v>0.92145234300000001</c:v>
                </c:pt>
                <c:pt idx="5110" formatCode="General">
                  <c:v>0.92152738599999995</c:v>
                </c:pt>
                <c:pt idx="5111" formatCode="General">
                  <c:v>0.92159950700000004</c:v>
                </c:pt>
                <c:pt idx="5112" formatCode="General">
                  <c:v>0.92166817199999995</c:v>
                </c:pt>
                <c:pt idx="5113" formatCode="General">
                  <c:v>0.92173296199999999</c:v>
                </c:pt>
                <c:pt idx="5114" formatCode="General">
                  <c:v>0.92179340099999996</c:v>
                </c:pt>
                <c:pt idx="5115" formatCode="General">
                  <c:v>0.92184907199999999</c:v>
                </c:pt>
                <c:pt idx="5116" formatCode="General">
                  <c:v>0.92189955700000004</c:v>
                </c:pt>
                <c:pt idx="5117" formatCode="General">
                  <c:v>0.92194455900000005</c:v>
                </c:pt>
                <c:pt idx="5118" formatCode="General">
                  <c:v>0.92198365900000001</c:v>
                </c:pt>
                <c:pt idx="5119" formatCode="General">
                  <c:v>0.92201674</c:v>
                </c:pt>
                <c:pt idx="5120" formatCode="General">
                  <c:v>0.92204338299999999</c:v>
                </c:pt>
                <c:pt idx="5121" formatCode="General">
                  <c:v>0.92206358899999996</c:v>
                </c:pt>
                <c:pt idx="5122" formatCode="General">
                  <c:v>0.92207717899999997</c:v>
                </c:pt>
                <c:pt idx="5123" formatCode="General">
                  <c:v>0.92208409300000005</c:v>
                </c:pt>
                <c:pt idx="5124" formatCode="General">
                  <c:v>0.92208427199999998</c:v>
                </c:pt>
                <c:pt idx="5125" formatCode="General">
                  <c:v>0.92207777499999999</c:v>
                </c:pt>
                <c:pt idx="5126" formatCode="General">
                  <c:v>0.922064722</c:v>
                </c:pt>
                <c:pt idx="5127" formatCode="General">
                  <c:v>0.92204523100000002</c:v>
                </c:pt>
                <c:pt idx="5128" formatCode="General">
                  <c:v>0.92201948199999995</c:v>
                </c:pt>
                <c:pt idx="5129" formatCode="General">
                  <c:v>0.92198771199999996</c:v>
                </c:pt>
                <c:pt idx="5130" formatCode="General">
                  <c:v>0.92195016100000005</c:v>
                </c:pt>
                <c:pt idx="5131" formatCode="General">
                  <c:v>0.92190718699999996</c:v>
                </c:pt>
                <c:pt idx="5132" formatCode="General">
                  <c:v>0.92185920499999996</c:v>
                </c:pt>
                <c:pt idx="5133" formatCode="General">
                  <c:v>0.92180651400000002</c:v>
                </c:pt>
                <c:pt idx="5134" formatCode="General">
                  <c:v>0.92174965099999995</c:v>
                </c:pt>
                <c:pt idx="5135" formatCode="General">
                  <c:v>0.92168903400000002</c:v>
                </c:pt>
                <c:pt idx="5136" formatCode="General">
                  <c:v>0.92162519700000001</c:v>
                </c:pt>
                <c:pt idx="5137" formatCode="General">
                  <c:v>0.92155867800000002</c:v>
                </c:pt>
                <c:pt idx="5138" formatCode="General">
                  <c:v>0.92149001399999997</c:v>
                </c:pt>
                <c:pt idx="5139" formatCode="General">
                  <c:v>0.92141985900000001</c:v>
                </c:pt>
                <c:pt idx="5140" formatCode="General">
                  <c:v>0.92134881000000002</c:v>
                </c:pt>
                <c:pt idx="5141" formatCode="General">
                  <c:v>0.92127740400000002</c:v>
                </c:pt>
                <c:pt idx="5142" formatCode="General">
                  <c:v>0.92120635500000003</c:v>
                </c:pt>
                <c:pt idx="5143" formatCode="General">
                  <c:v>0.92113626000000004</c:v>
                </c:pt>
                <c:pt idx="5144" formatCode="General">
                  <c:v>0.92106771499999995</c:v>
                </c:pt>
                <c:pt idx="5145" formatCode="General">
                  <c:v>0.92100143400000001</c:v>
                </c:pt>
                <c:pt idx="5146" formatCode="General">
                  <c:v>0.92093789599999998</c:v>
                </c:pt>
                <c:pt idx="5147" formatCode="General">
                  <c:v>0.92087781400000002</c:v>
                </c:pt>
                <c:pt idx="5148" formatCode="General">
                  <c:v>0.92082160700000004</c:v>
                </c:pt>
                <c:pt idx="5149" formatCode="General">
                  <c:v>0.92076992999999996</c:v>
                </c:pt>
                <c:pt idx="5150" formatCode="General">
                  <c:v>0.920723081</c:v>
                </c:pt>
                <c:pt idx="5151" formatCode="General">
                  <c:v>0.92068165499999999</c:v>
                </c:pt>
                <c:pt idx="5152" formatCode="General">
                  <c:v>0.92064595199999999</c:v>
                </c:pt>
                <c:pt idx="5153" formatCode="General">
                  <c:v>0.92061626900000004</c:v>
                </c:pt>
                <c:pt idx="5154" formatCode="General">
                  <c:v>0.92059290400000005</c:v>
                </c:pt>
                <c:pt idx="5155" formatCode="General">
                  <c:v>0.92057609600000001</c:v>
                </c:pt>
                <c:pt idx="5156" formatCode="General">
                  <c:v>0.92056596300000004</c:v>
                </c:pt>
                <c:pt idx="5157" formatCode="General">
                  <c:v>0.92056262499999997</c:v>
                </c:pt>
                <c:pt idx="5158" formatCode="General">
                  <c:v>0.92056608200000001</c:v>
                </c:pt>
                <c:pt idx="5159" formatCode="General">
                  <c:v>0.92057633400000005</c:v>
                </c:pt>
                <c:pt idx="5160" formatCode="General">
                  <c:v>0.92059332100000002</c:v>
                </c:pt>
                <c:pt idx="5161" formatCode="General">
                  <c:v>0.92061692500000003</c:v>
                </c:pt>
                <c:pt idx="5162" formatCode="General">
                  <c:v>0.92064690599999999</c:v>
                </c:pt>
                <c:pt idx="5163" formatCode="General">
                  <c:v>0.92068314600000001</c:v>
                </c:pt>
                <c:pt idx="5164" formatCode="General">
                  <c:v>0.920725405</c:v>
                </c:pt>
                <c:pt idx="5165" formatCode="General">
                  <c:v>0.920773387</c:v>
                </c:pt>
                <c:pt idx="5166" formatCode="General">
                  <c:v>0.92082673299999995</c:v>
                </c:pt>
                <c:pt idx="5167" formatCode="General">
                  <c:v>0.92088514600000004</c:v>
                </c:pt>
                <c:pt idx="5168" formatCode="General">
                  <c:v>0.92094832699999996</c:v>
                </c:pt>
                <c:pt idx="5169" formatCode="General">
                  <c:v>0.92101585900000005</c:v>
                </c:pt>
                <c:pt idx="5170" formatCode="General">
                  <c:v>0.92108732500000001</c:v>
                </c:pt>
                <c:pt idx="5171" formatCode="General">
                  <c:v>0.92116236699999998</c:v>
                </c:pt>
                <c:pt idx="5172" formatCode="General">
                  <c:v>0.92124050899999999</c:v>
                </c:pt>
                <c:pt idx="5173" formatCode="General">
                  <c:v>0.92132139199999996</c:v>
                </c:pt>
                <c:pt idx="5174" formatCode="General">
                  <c:v>0.92140454100000002</c:v>
                </c:pt>
                <c:pt idx="5175" formatCode="General">
                  <c:v>0.92148947699999995</c:v>
                </c:pt>
                <c:pt idx="5176" formatCode="General">
                  <c:v>0.92157578500000004</c:v>
                </c:pt>
                <c:pt idx="5177" formatCode="General">
                  <c:v>0.92166292699999997</c:v>
                </c:pt>
                <c:pt idx="5178" formatCode="General">
                  <c:v>0.92175048599999998</c:v>
                </c:pt>
                <c:pt idx="5179" formatCode="General">
                  <c:v>0.92183792600000003</c:v>
                </c:pt>
                <c:pt idx="5180" formatCode="General">
                  <c:v>0.92192476999999995</c:v>
                </c:pt>
                <c:pt idx="5181" formatCode="General">
                  <c:v>0.92201054100000002</c:v>
                </c:pt>
                <c:pt idx="5182" formatCode="General">
                  <c:v>0.92209470299999996</c:v>
                </c:pt>
                <c:pt idx="5183" formatCode="General">
                  <c:v>0.92217689800000002</c:v>
                </c:pt>
                <c:pt idx="5184" formatCode="General">
                  <c:v>0.92225658899999996</c:v>
                </c:pt>
                <c:pt idx="5185" formatCode="General">
                  <c:v>0.92233330000000002</c:v>
                </c:pt>
                <c:pt idx="5186" formatCode="General">
                  <c:v>0.92240673299999998</c:v>
                </c:pt>
                <c:pt idx="5187" formatCode="General">
                  <c:v>0.922476411</c:v>
                </c:pt>
                <c:pt idx="5188" formatCode="General">
                  <c:v>0.92254209499999995</c:v>
                </c:pt>
                <c:pt idx="5189" formatCode="General">
                  <c:v>0.92260336899999995</c:v>
                </c:pt>
                <c:pt idx="5190" formatCode="General">
                  <c:v>0.92265999300000001</c:v>
                </c:pt>
                <c:pt idx="5191" formatCode="General">
                  <c:v>0.92271172999999995</c:v>
                </c:pt>
                <c:pt idx="5192" formatCode="General">
                  <c:v>0.92275845999999995</c:v>
                </c:pt>
                <c:pt idx="5193" formatCode="General">
                  <c:v>0.92279994499999995</c:v>
                </c:pt>
                <c:pt idx="5194" formatCode="General">
                  <c:v>0.92283606500000004</c:v>
                </c:pt>
                <c:pt idx="5195" formatCode="General">
                  <c:v>0.92286682099999995</c:v>
                </c:pt>
                <c:pt idx="5196" formatCode="General">
                  <c:v>0.92289221300000002</c:v>
                </c:pt>
                <c:pt idx="5197" formatCode="General">
                  <c:v>0.92291212099999997</c:v>
                </c:pt>
                <c:pt idx="5198" formatCode="General">
                  <c:v>0.92292678399999994</c:v>
                </c:pt>
                <c:pt idx="5199" formatCode="General">
                  <c:v>0.92293614099999999</c:v>
                </c:pt>
                <c:pt idx="5200" formatCode="General">
                  <c:v>0.92294043299999995</c:v>
                </c:pt>
                <c:pt idx="5201" formatCode="General">
                  <c:v>0.92293983700000004</c:v>
                </c:pt>
                <c:pt idx="5202" formatCode="General">
                  <c:v>0.92293453199999997</c:v>
                </c:pt>
                <c:pt idx="5203" formatCode="General">
                  <c:v>0.92292487599999995</c:v>
                </c:pt>
                <c:pt idx="5204" formatCode="General">
                  <c:v>0.92291104800000001</c:v>
                </c:pt>
                <c:pt idx="5205" formatCode="General">
                  <c:v>0.92289340499999994</c:v>
                </c:pt>
                <c:pt idx="5206" formatCode="General">
                  <c:v>0.92287236500000003</c:v>
                </c:pt>
                <c:pt idx="5207" formatCode="General">
                  <c:v>0.92284822499999997</c:v>
                </c:pt>
                <c:pt idx="5208" formatCode="General">
                  <c:v>0.92282152200000001</c:v>
                </c:pt>
                <c:pt idx="5209" formatCode="General">
                  <c:v>0.92279267300000001</c:v>
                </c:pt>
                <c:pt idx="5210" formatCode="General">
                  <c:v>0.92276209600000003</c:v>
                </c:pt>
                <c:pt idx="5211" formatCode="General">
                  <c:v>0.92273032700000002</c:v>
                </c:pt>
                <c:pt idx="5212" formatCode="General">
                  <c:v>0.92269790200000001</c:v>
                </c:pt>
                <c:pt idx="5213" formatCode="General">
                  <c:v>0.922665238</c:v>
                </c:pt>
                <c:pt idx="5214" formatCode="General">
                  <c:v>0.92263287299999996</c:v>
                </c:pt>
                <c:pt idx="5215" formatCode="General">
                  <c:v>0.92260140199999996</c:v>
                </c:pt>
                <c:pt idx="5216" formatCode="General">
                  <c:v>0.92257130099999995</c:v>
                </c:pt>
                <c:pt idx="5217" formatCode="General">
                  <c:v>0.92254304899999995</c:v>
                </c:pt>
                <c:pt idx="5218" formatCode="General">
                  <c:v>0.92251712100000005</c:v>
                </c:pt>
                <c:pt idx="5219" formatCode="General">
                  <c:v>0.92249393499999999</c:v>
                </c:pt>
                <c:pt idx="5220" formatCode="General">
                  <c:v>0.92247402700000003</c:v>
                </c:pt>
                <c:pt idx="5221" formatCode="General">
                  <c:v>0.92245775500000005</c:v>
                </c:pt>
                <c:pt idx="5222" formatCode="General">
                  <c:v>0.92244541599999996</c:v>
                </c:pt>
                <c:pt idx="5223" formatCode="General">
                  <c:v>0.92243737000000003</c:v>
                </c:pt>
                <c:pt idx="5224" formatCode="General">
                  <c:v>0.92243391299999999</c:v>
                </c:pt>
                <c:pt idx="5225" formatCode="General">
                  <c:v>0.92243528399999997</c:v>
                </c:pt>
                <c:pt idx="5226" formatCode="General">
                  <c:v>0.92244166100000002</c:v>
                </c:pt>
                <c:pt idx="5227" formatCode="General">
                  <c:v>0.922453105</c:v>
                </c:pt>
                <c:pt idx="5228" formatCode="General">
                  <c:v>0.92246979500000004</c:v>
                </c:pt>
                <c:pt idx="5229" formatCode="General">
                  <c:v>0.92249172899999998</c:v>
                </c:pt>
                <c:pt idx="5230" formatCode="General">
                  <c:v>0.922518909</c:v>
                </c:pt>
                <c:pt idx="5231" formatCode="General">
                  <c:v>0.922551334</c:v>
                </c:pt>
                <c:pt idx="5232" formatCode="General">
                  <c:v>0.92258882499999995</c:v>
                </c:pt>
                <c:pt idx="5233" formatCode="General">
                  <c:v>0.92263132299999995</c:v>
                </c:pt>
                <c:pt idx="5234" formatCode="General">
                  <c:v>0.92267864899999996</c:v>
                </c:pt>
                <c:pt idx="5235" formatCode="General">
                  <c:v>0.92273056499999995</c:v>
                </c:pt>
                <c:pt idx="5236" formatCode="General">
                  <c:v>0.922786891</c:v>
                </c:pt>
                <c:pt idx="5237" formatCode="General">
                  <c:v>0.92284739000000005</c:v>
                </c:pt>
                <c:pt idx="5238" formatCode="General">
                  <c:v>0.922911763</c:v>
                </c:pt>
                <c:pt idx="5239" formatCode="General">
                  <c:v>0.92297971199999995</c:v>
                </c:pt>
                <c:pt idx="5240" formatCode="General">
                  <c:v>0.92305093999999999</c:v>
                </c:pt>
                <c:pt idx="5241" formatCode="General">
                  <c:v>0.92312508800000004</c:v>
                </c:pt>
                <c:pt idx="5242" formatCode="General">
                  <c:v>0.92320179899999999</c:v>
                </c:pt>
                <c:pt idx="5243" formatCode="General">
                  <c:v>0.92328077600000003</c:v>
                </c:pt>
                <c:pt idx="5244" formatCode="General">
                  <c:v>0.92336159900000003</c:v>
                </c:pt>
                <c:pt idx="5245" formatCode="General">
                  <c:v>0.92344391299999995</c:v>
                </c:pt>
                <c:pt idx="5246" formatCode="General">
                  <c:v>0.92352724100000005</c:v>
                </c:pt>
                <c:pt idx="5247" formatCode="General">
                  <c:v>0.92361128299999995</c:v>
                </c:pt>
                <c:pt idx="5248" formatCode="General">
                  <c:v>0.92369556399999997</c:v>
                </c:pt>
                <c:pt idx="5249" formatCode="General">
                  <c:v>0.92377966600000005</c:v>
                </c:pt>
                <c:pt idx="5250" formatCode="General">
                  <c:v>0.92386317299999998</c:v>
                </c:pt>
                <c:pt idx="5251" formatCode="General">
                  <c:v>0.92394566499999997</c:v>
                </c:pt>
                <c:pt idx="5252" formatCode="General">
                  <c:v>0.92402678699999996</c:v>
                </c:pt>
                <c:pt idx="5253" formatCode="General">
                  <c:v>0.92410606100000003</c:v>
                </c:pt>
                <c:pt idx="5254" formatCode="General">
                  <c:v>0.92418319000000004</c:v>
                </c:pt>
                <c:pt idx="5255" formatCode="General">
                  <c:v>0.92425775499999996</c:v>
                </c:pt>
                <c:pt idx="5256" formatCode="General">
                  <c:v>0.92432934</c:v>
                </c:pt>
                <c:pt idx="5257" formatCode="General">
                  <c:v>0.92439776699999998</c:v>
                </c:pt>
                <c:pt idx="5258" formatCode="General">
                  <c:v>0.92446267599999998</c:v>
                </c:pt>
                <c:pt idx="5259" formatCode="General">
                  <c:v>0.92452377100000005</c:v>
                </c:pt>
                <c:pt idx="5260" formatCode="General">
                  <c:v>0.92458087200000005</c:v>
                </c:pt>
                <c:pt idx="5261" formatCode="General">
                  <c:v>0.92463380100000003</c:v>
                </c:pt>
                <c:pt idx="5262" formatCode="General">
                  <c:v>0.92468231899999997</c:v>
                </c:pt>
                <c:pt idx="5263" formatCode="General">
                  <c:v>0.92472636699999999</c:v>
                </c:pt>
                <c:pt idx="5264" formatCode="General">
                  <c:v>0.92476576600000004</c:v>
                </c:pt>
                <c:pt idx="5265" formatCode="General">
                  <c:v>0.92480057500000001</c:v>
                </c:pt>
                <c:pt idx="5266" formatCode="General">
                  <c:v>0.92483061600000005</c:v>
                </c:pt>
                <c:pt idx="5267" formatCode="General">
                  <c:v>0.924856067</c:v>
                </c:pt>
                <c:pt idx="5268" formatCode="General">
                  <c:v>0.92487686899999999</c:v>
                </c:pt>
                <c:pt idx="5269" formatCode="General">
                  <c:v>0.92489314099999997</c:v>
                </c:pt>
                <c:pt idx="5270" formatCode="General">
                  <c:v>0.92490500200000003</c:v>
                </c:pt>
                <c:pt idx="5271" formatCode="General">
                  <c:v>0.92491257199999999</c:v>
                </c:pt>
                <c:pt idx="5272" formatCode="General">
                  <c:v>0.924916089</c:v>
                </c:pt>
                <c:pt idx="5273" formatCode="General">
                  <c:v>0.92491573100000002</c:v>
                </c:pt>
                <c:pt idx="5274" formatCode="General">
                  <c:v>0.92491173699999996</c:v>
                </c:pt>
                <c:pt idx="5275" formatCode="General">
                  <c:v>0.92490446599999998</c:v>
                </c:pt>
                <c:pt idx="5276" formatCode="General">
                  <c:v>0.92489415399999997</c:v>
                </c:pt>
                <c:pt idx="5277" formatCode="General">
                  <c:v>0.92488115999999998</c:v>
                </c:pt>
                <c:pt idx="5278" formatCode="General">
                  <c:v>0.92486584199999999</c:v>
                </c:pt>
                <c:pt idx="5279" formatCode="General">
                  <c:v>0.92484861600000001</c:v>
                </c:pt>
                <c:pt idx="5280" formatCode="General">
                  <c:v>0.92482989999999998</c:v>
                </c:pt>
                <c:pt idx="5281" formatCode="General">
                  <c:v>0.92481005199999999</c:v>
                </c:pt>
                <c:pt idx="5282" formatCode="General">
                  <c:v>0.92478960799999999</c:v>
                </c:pt>
                <c:pt idx="5283" formatCode="General">
                  <c:v>0.92476904400000004</c:v>
                </c:pt>
                <c:pt idx="5284" formatCode="General">
                  <c:v>0.92474865900000003</c:v>
                </c:pt>
                <c:pt idx="5285" formatCode="General">
                  <c:v>0.92472910900000005</c:v>
                </c:pt>
                <c:pt idx="5286" formatCode="General">
                  <c:v>0.92471069100000003</c:v>
                </c:pt>
                <c:pt idx="5287" formatCode="General">
                  <c:v>0.92469400199999996</c:v>
                </c:pt>
                <c:pt idx="5288" formatCode="General">
                  <c:v>0.92467939899999996</c:v>
                </c:pt>
                <c:pt idx="5289" formatCode="General">
                  <c:v>0.924667299</c:v>
                </c:pt>
                <c:pt idx="5290" formatCode="General">
                  <c:v>0.92465812000000003</c:v>
                </c:pt>
                <c:pt idx="5291" formatCode="General">
                  <c:v>0.92465227800000005</c:v>
                </c:pt>
                <c:pt idx="5292" formatCode="General">
                  <c:v>0.92465013299999999</c:v>
                </c:pt>
                <c:pt idx="5293" formatCode="General">
                  <c:v>0.92465192100000004</c:v>
                </c:pt>
                <c:pt idx="5294" formatCode="General">
                  <c:v>0.92465799999999998</c:v>
                </c:pt>
                <c:pt idx="5295" formatCode="General">
                  <c:v>0.92466855000000003</c:v>
                </c:pt>
                <c:pt idx="5296" formatCode="General">
                  <c:v>0.92468380900000002</c:v>
                </c:pt>
                <c:pt idx="5297" formatCode="General">
                  <c:v>0.92470389600000003</c:v>
                </c:pt>
                <c:pt idx="5298" formatCode="General">
                  <c:v>0.92472898999999997</c:v>
                </c:pt>
                <c:pt idx="5299" formatCode="General">
                  <c:v>0.92475914999999997</c:v>
                </c:pt>
                <c:pt idx="5300" formatCode="General">
                  <c:v>0.92479431599999995</c:v>
                </c:pt>
                <c:pt idx="5301" formatCode="General">
                  <c:v>0.92483454899999995</c:v>
                </c:pt>
                <c:pt idx="5302" formatCode="General">
                  <c:v>0.92487978900000001</c:v>
                </c:pt>
                <c:pt idx="5303" formatCode="General">
                  <c:v>0.92492991700000005</c:v>
                </c:pt>
                <c:pt idx="5304" formatCode="General">
                  <c:v>0.92498481300000002</c:v>
                </c:pt>
                <c:pt idx="5305" formatCode="General">
                  <c:v>0.92504435799999996</c:v>
                </c:pt>
                <c:pt idx="5306" formatCode="General">
                  <c:v>0.92510831400000004</c:v>
                </c:pt>
                <c:pt idx="5307" formatCode="General">
                  <c:v>0.92517644200000004</c:v>
                </c:pt>
                <c:pt idx="5308" formatCode="General">
                  <c:v>0.92524856300000002</c:v>
                </c:pt>
                <c:pt idx="5309" formatCode="General">
                  <c:v>0.92532432099999995</c:v>
                </c:pt>
                <c:pt idx="5310" formatCode="General">
                  <c:v>0.92540353500000005</c:v>
                </c:pt>
                <c:pt idx="5311" formatCode="General">
                  <c:v>0.92548578999999997</c:v>
                </c:pt>
                <c:pt idx="5312" formatCode="General">
                  <c:v>0.92557078599999998</c:v>
                </c:pt>
                <c:pt idx="5313" formatCode="General">
                  <c:v>0.92565816599999995</c:v>
                </c:pt>
                <c:pt idx="5314" formatCode="General">
                  <c:v>0.92574763299999996</c:v>
                </c:pt>
                <c:pt idx="5315" formatCode="General">
                  <c:v>0.92583870899999998</c:v>
                </c:pt>
                <c:pt idx="5316" formatCode="General">
                  <c:v>0.92593103600000004</c:v>
                </c:pt>
                <c:pt idx="5317" formatCode="General">
                  <c:v>0.92602419899999999</c:v>
                </c:pt>
                <c:pt idx="5318" formatCode="General">
                  <c:v>0.92611783700000005</c:v>
                </c:pt>
                <c:pt idx="5319" formatCode="General">
                  <c:v>0.92621147599999998</c:v>
                </c:pt>
                <c:pt idx="5320" formatCode="General">
                  <c:v>0.92630469800000004</c:v>
                </c:pt>
                <c:pt idx="5321" formatCode="General">
                  <c:v>0.92639714500000003</c:v>
                </c:pt>
                <c:pt idx="5322" formatCode="General">
                  <c:v>0.92648834000000002</c:v>
                </c:pt>
                <c:pt idx="5323" formatCode="General">
                  <c:v>0.926577926</c:v>
                </c:pt>
                <c:pt idx="5324" formatCode="General">
                  <c:v>0.92666548500000001</c:v>
                </c:pt>
                <c:pt idx="5325" formatCode="General">
                  <c:v>0.92675065999999995</c:v>
                </c:pt>
                <c:pt idx="5326" formatCode="General">
                  <c:v>0.92683303399999994</c:v>
                </c:pt>
                <c:pt idx="5327" formatCode="General">
                  <c:v>0.92691236700000001</c:v>
                </c:pt>
                <c:pt idx="5328" formatCode="General">
                  <c:v>0.92698824400000002</c:v>
                </c:pt>
                <c:pt idx="5329" formatCode="General">
                  <c:v>0.92706042499999997</c:v>
                </c:pt>
                <c:pt idx="5330" formatCode="General">
                  <c:v>0.92712861300000005</c:v>
                </c:pt>
                <c:pt idx="5331" formatCode="General">
                  <c:v>0.92719262800000002</c:v>
                </c:pt>
                <c:pt idx="5332" formatCode="General">
                  <c:v>0.92725223300000004</c:v>
                </c:pt>
                <c:pt idx="5333" formatCode="General">
                  <c:v>0.92730718899999998</c:v>
                </c:pt>
                <c:pt idx="5334" formatCode="General">
                  <c:v>0.92735743500000001</c:v>
                </c:pt>
                <c:pt idx="5335" formatCode="General">
                  <c:v>0.927402854</c:v>
                </c:pt>
                <c:pt idx="5336" formatCode="General">
                  <c:v>0.92744332600000001</c:v>
                </c:pt>
                <c:pt idx="5337" formatCode="General">
                  <c:v>0.92747879</c:v>
                </c:pt>
                <c:pt idx="5338" formatCode="General">
                  <c:v>0.92750930799999998</c:v>
                </c:pt>
                <c:pt idx="5339" formatCode="General">
                  <c:v>0.92753481900000001</c:v>
                </c:pt>
                <c:pt idx="5340" formatCode="General">
                  <c:v>0.92755538199999998</c:v>
                </c:pt>
                <c:pt idx="5341" formatCode="General">
                  <c:v>0.92757105799999995</c:v>
                </c:pt>
                <c:pt idx="5342" formatCode="General">
                  <c:v>0.92758202599999995</c:v>
                </c:pt>
                <c:pt idx="5343" formatCode="General">
                  <c:v>0.92758846299999997</c:v>
                </c:pt>
                <c:pt idx="5344" formatCode="General">
                  <c:v>0.92759042999999997</c:v>
                </c:pt>
                <c:pt idx="5345" formatCode="General">
                  <c:v>0.92758822399999996</c:v>
                </c:pt>
                <c:pt idx="5346" formatCode="General">
                  <c:v>0.92758208499999995</c:v>
                </c:pt>
                <c:pt idx="5347" formatCode="General">
                  <c:v>0.92757230999999996</c:v>
                </c:pt>
                <c:pt idx="5348" formatCode="General">
                  <c:v>0.92755913700000003</c:v>
                </c:pt>
                <c:pt idx="5349" formatCode="General">
                  <c:v>0.92754292500000002</c:v>
                </c:pt>
                <c:pt idx="5350" formatCode="General">
                  <c:v>0.92752403000000005</c:v>
                </c:pt>
                <c:pt idx="5351" formatCode="General">
                  <c:v>0.92750287099999995</c:v>
                </c:pt>
                <c:pt idx="5352" formatCode="General">
                  <c:v>0.92747980399999996</c:v>
                </c:pt>
                <c:pt idx="5353" formatCode="General">
                  <c:v>0.92745530600000003</c:v>
                </c:pt>
                <c:pt idx="5354" formatCode="General">
                  <c:v>0.927429736</c:v>
                </c:pt>
                <c:pt idx="5355" formatCode="General">
                  <c:v>0.92740350999999999</c:v>
                </c:pt>
                <c:pt idx="5356" formatCode="General">
                  <c:v>0.92737716400000003</c:v>
                </c:pt>
                <c:pt idx="5357" formatCode="General">
                  <c:v>0.92735105799999995</c:v>
                </c:pt>
                <c:pt idx="5358" formatCode="General">
                  <c:v>0.92732572599999996</c:v>
                </c:pt>
                <c:pt idx="5359" formatCode="General">
                  <c:v>0.92730152600000004</c:v>
                </c:pt>
                <c:pt idx="5360" formatCode="General">
                  <c:v>0.92727887600000003</c:v>
                </c:pt>
                <c:pt idx="5361" formatCode="General">
                  <c:v>0.92725825299999998</c:v>
                </c:pt>
                <c:pt idx="5362" formatCode="General">
                  <c:v>0.927240014</c:v>
                </c:pt>
                <c:pt idx="5363" formatCode="General">
                  <c:v>0.92722451699999997</c:v>
                </c:pt>
                <c:pt idx="5364" formatCode="General">
                  <c:v>0.927212119</c:v>
                </c:pt>
                <c:pt idx="5365" formatCode="General">
                  <c:v>0.92720311899999996</c:v>
                </c:pt>
                <c:pt idx="5366" formatCode="General">
                  <c:v>0.92719775400000004</c:v>
                </c:pt>
                <c:pt idx="5367" formatCode="General">
                  <c:v>0.92719632399999996</c:v>
                </c:pt>
                <c:pt idx="5368" formatCode="General">
                  <c:v>0.92719900600000005</c:v>
                </c:pt>
                <c:pt idx="5369" formatCode="General">
                  <c:v>0.92720592000000002</c:v>
                </c:pt>
                <c:pt idx="5370" formatCode="General">
                  <c:v>0.92721730499999999</c:v>
                </c:pt>
                <c:pt idx="5371" formatCode="General">
                  <c:v>0.92723316</c:v>
                </c:pt>
                <c:pt idx="5372" formatCode="General">
                  <c:v>0.92725360400000001</c:v>
                </c:pt>
                <c:pt idx="5373" formatCode="General">
                  <c:v>0.92727863799999999</c:v>
                </c:pt>
                <c:pt idx="5374" formatCode="General">
                  <c:v>0.92730820199999997</c:v>
                </c:pt>
                <c:pt idx="5375" formatCode="General">
                  <c:v>0.92734229599999995</c:v>
                </c:pt>
                <c:pt idx="5376" formatCode="General">
                  <c:v>0.92738085999999997</c:v>
                </c:pt>
                <c:pt idx="5377" formatCode="General">
                  <c:v>0.92742371599999995</c:v>
                </c:pt>
                <c:pt idx="5378" formatCode="General">
                  <c:v>0.92747080299999995</c:v>
                </c:pt>
                <c:pt idx="5379" formatCode="General">
                  <c:v>0.92752194399999999</c:v>
                </c:pt>
                <c:pt idx="5380" formatCode="General">
                  <c:v>0.92757690000000004</c:v>
                </c:pt>
                <c:pt idx="5381" formatCode="General">
                  <c:v>0.92763554999999998</c:v>
                </c:pt>
                <c:pt idx="5382" formatCode="General">
                  <c:v>0.92769759900000004</c:v>
                </c:pt>
                <c:pt idx="5383" formatCode="General">
                  <c:v>0.92776280600000005</c:v>
                </c:pt>
                <c:pt idx="5384" formatCode="General">
                  <c:v>0.92783093500000002</c:v>
                </c:pt>
                <c:pt idx="5385" formatCode="General">
                  <c:v>0.92790168500000003</c:v>
                </c:pt>
                <c:pt idx="5386" formatCode="General">
                  <c:v>0.92797470100000001</c:v>
                </c:pt>
                <c:pt idx="5387" formatCode="General">
                  <c:v>0.92804974299999998</c:v>
                </c:pt>
                <c:pt idx="5388" formatCode="General">
                  <c:v>0.92812645400000005</c:v>
                </c:pt>
                <c:pt idx="5389" formatCode="General">
                  <c:v>0.928204417</c:v>
                </c:pt>
                <c:pt idx="5390" formatCode="General">
                  <c:v>0.92828339299999996</c:v>
                </c:pt>
                <c:pt idx="5391" formatCode="General">
                  <c:v>0.92836296600000001</c:v>
                </c:pt>
                <c:pt idx="5392" formatCode="General">
                  <c:v>0.92844277600000003</c:v>
                </c:pt>
                <c:pt idx="5393" formatCode="General">
                  <c:v>0.92852252700000004</c:v>
                </c:pt>
                <c:pt idx="5394" formatCode="General">
                  <c:v>0.928601801</c:v>
                </c:pt>
                <c:pt idx="5395" formatCode="General">
                  <c:v>0.92868030099999999</c:v>
                </c:pt>
                <c:pt idx="5396" formatCode="General">
                  <c:v>0.92875766800000004</c:v>
                </c:pt>
                <c:pt idx="5397" formatCode="General">
                  <c:v>0.92883360400000003</c:v>
                </c:pt>
                <c:pt idx="5398" formatCode="General">
                  <c:v>0.92890781200000005</c:v>
                </c:pt>
                <c:pt idx="5399" formatCode="General">
                  <c:v>0.928979993</c:v>
                </c:pt>
                <c:pt idx="5400" formatCode="General">
                  <c:v>0.92904984999999995</c:v>
                </c:pt>
                <c:pt idx="5401" formatCode="General">
                  <c:v>0.92911708400000004</c:v>
                </c:pt>
                <c:pt idx="5402" formatCode="General">
                  <c:v>0.92918151599999999</c:v>
                </c:pt>
                <c:pt idx="5403" formatCode="General">
                  <c:v>0.92924296900000003</c:v>
                </c:pt>
                <c:pt idx="5404" formatCode="General">
                  <c:v>0.929301143</c:v>
                </c:pt>
                <c:pt idx="5405" formatCode="General">
                  <c:v>0.929355979</c:v>
                </c:pt>
                <c:pt idx="5406" formatCode="General">
                  <c:v>0.92940717900000003</c:v>
                </c:pt>
                <c:pt idx="5407" formatCode="General">
                  <c:v>0.92945474400000005</c:v>
                </c:pt>
                <c:pt idx="5408" formatCode="General">
                  <c:v>0.92949849399999995</c:v>
                </c:pt>
                <c:pt idx="5409" formatCode="General">
                  <c:v>0.92953836899999998</c:v>
                </c:pt>
                <c:pt idx="5410" formatCode="General">
                  <c:v>0.92957431099999999</c:v>
                </c:pt>
                <c:pt idx="5411" formatCode="General">
                  <c:v>0.92960625900000005</c:v>
                </c:pt>
                <c:pt idx="5412" formatCode="General">
                  <c:v>0.92963427300000001</c:v>
                </c:pt>
                <c:pt idx="5413" formatCode="General">
                  <c:v>0.92965835299999999</c:v>
                </c:pt>
                <c:pt idx="5414" formatCode="General">
                  <c:v>0.92967849999999996</c:v>
                </c:pt>
                <c:pt idx="5415" formatCode="General">
                  <c:v>0.92969483100000005</c:v>
                </c:pt>
                <c:pt idx="5416" formatCode="General">
                  <c:v>0.92970746800000004</c:v>
                </c:pt>
                <c:pt idx="5417" formatCode="General">
                  <c:v>0.92971640799999999</c:v>
                </c:pt>
                <c:pt idx="5418" formatCode="General">
                  <c:v>0.92972201099999996</c:v>
                </c:pt>
                <c:pt idx="5419" formatCode="General">
                  <c:v>0.92972427599999996</c:v>
                </c:pt>
                <c:pt idx="5420" formatCode="General">
                  <c:v>0.92972344200000001</c:v>
                </c:pt>
                <c:pt idx="5421" formatCode="General">
                  <c:v>0.92971980600000004</c:v>
                </c:pt>
                <c:pt idx="5422" formatCode="General">
                  <c:v>0.92971354699999997</c:v>
                </c:pt>
                <c:pt idx="5423" formatCode="General">
                  <c:v>0.92970496400000002</c:v>
                </c:pt>
                <c:pt idx="5424" formatCode="General">
                  <c:v>0.92969423500000004</c:v>
                </c:pt>
                <c:pt idx="5425" formatCode="General">
                  <c:v>0.92968183800000004</c:v>
                </c:pt>
                <c:pt idx="5426" formatCode="General">
                  <c:v>0.92966795000000002</c:v>
                </c:pt>
                <c:pt idx="5427" formatCode="General">
                  <c:v>0.92965286999999996</c:v>
                </c:pt>
                <c:pt idx="5428" formatCode="General">
                  <c:v>0.92963701499999996</c:v>
                </c:pt>
                <c:pt idx="5429" formatCode="General">
                  <c:v>0.92962062400000001</c:v>
                </c:pt>
                <c:pt idx="5430" formatCode="General">
                  <c:v>0.92960405300000004</c:v>
                </c:pt>
                <c:pt idx="5431" formatCode="General">
                  <c:v>0.92958760299999998</c:v>
                </c:pt>
                <c:pt idx="5432" formatCode="General">
                  <c:v>0.92957156900000004</c:v>
                </c:pt>
                <c:pt idx="5433" formatCode="General">
                  <c:v>0.92955637000000002</c:v>
                </c:pt>
                <c:pt idx="5434" formatCode="General">
                  <c:v>0.92954212400000003</c:v>
                </c:pt>
                <c:pt idx="5435" formatCode="General">
                  <c:v>0.92952919000000001</c:v>
                </c:pt>
                <c:pt idx="5436" formatCode="General">
                  <c:v>0.92951774600000003</c:v>
                </c:pt>
                <c:pt idx="5437" formatCode="General">
                  <c:v>0.92950809000000001</c:v>
                </c:pt>
                <c:pt idx="5438" formatCode="General">
                  <c:v>0.92950040099999998</c:v>
                </c:pt>
                <c:pt idx="5439" formatCode="General">
                  <c:v>0.92949485799999998</c:v>
                </c:pt>
                <c:pt idx="5440" formatCode="General">
                  <c:v>0.92949157999999998</c:v>
                </c:pt>
                <c:pt idx="5441" formatCode="General">
                  <c:v>0.92949068499999998</c:v>
                </c:pt>
                <c:pt idx="5442" formatCode="General">
                  <c:v>0.92949235399999997</c:v>
                </c:pt>
                <c:pt idx="5443" formatCode="General">
                  <c:v>0.92949652699999996</c:v>
                </c:pt>
                <c:pt idx="5444" formatCode="General">
                  <c:v>0.92950338099999996</c:v>
                </c:pt>
                <c:pt idx="5445" formatCode="General">
                  <c:v>0.92951291800000002</c:v>
                </c:pt>
                <c:pt idx="5446" formatCode="General">
                  <c:v>0.92952507699999998</c:v>
                </c:pt>
                <c:pt idx="5447" formatCode="General">
                  <c:v>0.92953985900000002</c:v>
                </c:pt>
                <c:pt idx="5448" formatCode="General">
                  <c:v>0.92955732300000005</c:v>
                </c:pt>
                <c:pt idx="5449" formatCode="General">
                  <c:v>0.92957729099999997</c:v>
                </c:pt>
                <c:pt idx="5450" formatCode="General">
                  <c:v>0.92959976200000005</c:v>
                </c:pt>
                <c:pt idx="5451" formatCode="General">
                  <c:v>0.92962467699999995</c:v>
                </c:pt>
                <c:pt idx="5452" formatCode="General">
                  <c:v>0.929651797</c:v>
                </c:pt>
                <c:pt idx="5453" formatCode="General">
                  <c:v>0.92968112199999997</c:v>
                </c:pt>
                <c:pt idx="5454" formatCode="General">
                  <c:v>0.92971241500000001</c:v>
                </c:pt>
                <c:pt idx="5455" formatCode="General">
                  <c:v>0.92974561499999997</c:v>
                </c:pt>
                <c:pt idx="5456" formatCode="General">
                  <c:v>0.92978048300000005</c:v>
                </c:pt>
                <c:pt idx="5457" formatCode="General">
                  <c:v>0.929816902</c:v>
                </c:pt>
                <c:pt idx="5458" formatCode="General">
                  <c:v>0.92985457199999999</c:v>
                </c:pt>
                <c:pt idx="5459" formatCode="General">
                  <c:v>0.92989337400000005</c:v>
                </c:pt>
                <c:pt idx="5460" formatCode="General">
                  <c:v>0.929933071</c:v>
                </c:pt>
                <c:pt idx="5461" formatCode="General">
                  <c:v>0.92997348300000005</c:v>
                </c:pt>
                <c:pt idx="5462" formatCode="General">
                  <c:v>0.93001431199999995</c:v>
                </c:pt>
                <c:pt idx="5463" formatCode="General">
                  <c:v>0.93005543899999998</c:v>
                </c:pt>
                <c:pt idx="5464" formatCode="General">
                  <c:v>0.93009662599999998</c:v>
                </c:pt>
                <c:pt idx="5465" formatCode="General">
                  <c:v>0.93013763400000005</c:v>
                </c:pt>
                <c:pt idx="5466" formatCode="General">
                  <c:v>0.93017822500000003</c:v>
                </c:pt>
                <c:pt idx="5467" formatCode="General">
                  <c:v>0.93021821999999998</c:v>
                </c:pt>
                <c:pt idx="5468" formatCode="General">
                  <c:v>0.93025749899999999</c:v>
                </c:pt>
                <c:pt idx="5469" formatCode="General">
                  <c:v>0.93029582499999997</c:v>
                </c:pt>
                <c:pt idx="5470" formatCode="General">
                  <c:v>0.93033301800000001</c:v>
                </c:pt>
                <c:pt idx="5471" formatCode="General">
                  <c:v>0.93036890000000005</c:v>
                </c:pt>
                <c:pt idx="5472" formatCode="General">
                  <c:v>0.93040341100000001</c:v>
                </c:pt>
                <c:pt idx="5473" formatCode="General">
                  <c:v>0.93043631299999996</c:v>
                </c:pt>
                <c:pt idx="5474" formatCode="General">
                  <c:v>0.93046754600000003</c:v>
                </c:pt>
                <c:pt idx="5475" formatCode="General">
                  <c:v>0.93049705000000005</c:v>
                </c:pt>
                <c:pt idx="5476" formatCode="General">
                  <c:v>0.93052458800000004</c:v>
                </c:pt>
                <c:pt idx="5477" formatCode="General">
                  <c:v>0.93055021800000004</c:v>
                </c:pt>
                <c:pt idx="5478" formatCode="General">
                  <c:v>0.930573761</c:v>
                </c:pt>
                <c:pt idx="5479" formatCode="General">
                  <c:v>0.93059527900000005</c:v>
                </c:pt>
                <c:pt idx="5480" formatCode="General">
                  <c:v>0.93061470999999996</c:v>
                </c:pt>
                <c:pt idx="5481" formatCode="General">
                  <c:v>0.93063193600000005</c:v>
                </c:pt>
                <c:pt idx="5482" formatCode="General">
                  <c:v>0.93064713499999996</c:v>
                </c:pt>
                <c:pt idx="5483" formatCode="General">
                  <c:v>0.93066012899999995</c:v>
                </c:pt>
                <c:pt idx="5484" formatCode="General">
                  <c:v>0.93067109599999998</c:v>
                </c:pt>
                <c:pt idx="5485" formatCode="General">
                  <c:v>0.93068003700000002</c:v>
                </c:pt>
                <c:pt idx="5486" formatCode="General">
                  <c:v>0.93068695099999998</c:v>
                </c:pt>
                <c:pt idx="5487" formatCode="General">
                  <c:v>0.93069201700000004</c:v>
                </c:pt>
                <c:pt idx="5488" formatCode="General">
                  <c:v>0.93069529500000003</c:v>
                </c:pt>
                <c:pt idx="5489" formatCode="General">
                  <c:v>0.93069684500000005</c:v>
                </c:pt>
                <c:pt idx="5490" formatCode="General">
                  <c:v>0.93069684500000005</c:v>
                </c:pt>
                <c:pt idx="5491" formatCode="General">
                  <c:v>0.93069541499999997</c:v>
                </c:pt>
                <c:pt idx="5492" formatCode="General">
                  <c:v>0.93069273200000002</c:v>
                </c:pt>
                <c:pt idx="5493" formatCode="General">
                  <c:v>0.93068891799999998</c:v>
                </c:pt>
                <c:pt idx="5494" formatCode="General">
                  <c:v>0.93068414899999996</c:v>
                </c:pt>
                <c:pt idx="5495" formatCode="General">
                  <c:v>0.93067860599999996</c:v>
                </c:pt>
                <c:pt idx="5496" formatCode="General">
                  <c:v>0.93067252599999994</c:v>
                </c:pt>
                <c:pt idx="5497" formatCode="General">
                  <c:v>0.93066608900000003</c:v>
                </c:pt>
                <c:pt idx="5498" formatCode="General">
                  <c:v>0.93065947299999996</c:v>
                </c:pt>
                <c:pt idx="5499" formatCode="General">
                  <c:v>0.93065279700000003</c:v>
                </c:pt>
                <c:pt idx="5500" formatCode="General">
                  <c:v>0.93064641999999997</c:v>
                </c:pt>
                <c:pt idx="5501" formatCode="General">
                  <c:v>0.93064039899999995</c:v>
                </c:pt>
                <c:pt idx="5502" formatCode="General">
                  <c:v>0.93063497500000003</c:v>
                </c:pt>
                <c:pt idx="5503" formatCode="General">
                  <c:v>0.93063026699999996</c:v>
                </c:pt>
                <c:pt idx="5504" formatCode="General">
                  <c:v>0.93062645200000005</c:v>
                </c:pt>
                <c:pt idx="5505" formatCode="General">
                  <c:v>0.93062370999999999</c:v>
                </c:pt>
                <c:pt idx="5506" formatCode="General">
                  <c:v>0.93062215999999998</c:v>
                </c:pt>
                <c:pt idx="5507" formatCode="General">
                  <c:v>0.93062192200000005</c:v>
                </c:pt>
                <c:pt idx="5508" formatCode="General">
                  <c:v>0.93062299500000001</c:v>
                </c:pt>
                <c:pt idx="5509" formatCode="General">
                  <c:v>0.93062555800000002</c:v>
                </c:pt>
                <c:pt idx="5510" formatCode="General">
                  <c:v>0.930629551</c:v>
                </c:pt>
                <c:pt idx="5511" formatCode="General">
                  <c:v>0.93063515399999996</c:v>
                </c:pt>
                <c:pt idx="5512" formatCode="General">
                  <c:v>0.93064224699999998</c:v>
                </c:pt>
                <c:pt idx="5513" formatCode="General">
                  <c:v>0.93065094900000001</c:v>
                </c:pt>
                <c:pt idx="5514" formatCode="General">
                  <c:v>0.93066114200000005</c:v>
                </c:pt>
                <c:pt idx="5515" formatCode="General">
                  <c:v>0.93067282399999995</c:v>
                </c:pt>
                <c:pt idx="5516" formatCode="General">
                  <c:v>0.93068593700000002</c:v>
                </c:pt>
                <c:pt idx="5517" formatCode="General">
                  <c:v>0.93070042100000006</c:v>
                </c:pt>
                <c:pt idx="5518" formatCode="General">
                  <c:v>0.93071621699999996</c:v>
                </c:pt>
                <c:pt idx="5519" formatCode="General">
                  <c:v>0.93073326300000003</c:v>
                </c:pt>
                <c:pt idx="5520" formatCode="General">
                  <c:v>0.93075144300000001</c:v>
                </c:pt>
                <c:pt idx="5521" formatCode="General">
                  <c:v>0.93077057600000002</c:v>
                </c:pt>
                <c:pt idx="5522" formatCode="General">
                  <c:v>0.93079060300000005</c:v>
                </c:pt>
                <c:pt idx="5523" formatCode="General">
                  <c:v>0.930811465</c:v>
                </c:pt>
                <c:pt idx="5524" formatCode="General">
                  <c:v>0.93083292200000001</c:v>
                </c:pt>
                <c:pt idx="5525" formatCode="General">
                  <c:v>0.93085485700000004</c:v>
                </c:pt>
                <c:pt idx="5526" formatCode="General">
                  <c:v>0.93087708999999996</c:v>
                </c:pt>
                <c:pt idx="5527" formatCode="General">
                  <c:v>0.93089955999999996</c:v>
                </c:pt>
                <c:pt idx="5528" formatCode="General">
                  <c:v>0.93092197200000004</c:v>
                </c:pt>
                <c:pt idx="5529" formatCode="General">
                  <c:v>0.93094426399999997</c:v>
                </c:pt>
                <c:pt idx="5530" formatCode="General">
                  <c:v>0.93096625799999999</c:v>
                </c:pt>
                <c:pt idx="5531" formatCode="General">
                  <c:v>0.93098771599999997</c:v>
                </c:pt>
                <c:pt idx="5532" formatCode="General">
                  <c:v>0.93100851799999995</c:v>
                </c:pt>
                <c:pt idx="5533" formatCode="General">
                  <c:v>0.93102854499999999</c:v>
                </c:pt>
                <c:pt idx="5534" formatCode="General">
                  <c:v>0.93104755900000002</c:v>
                </c:pt>
                <c:pt idx="5535" formatCode="General">
                  <c:v>0.93106544000000002</c:v>
                </c:pt>
                <c:pt idx="5536" formatCode="General">
                  <c:v>0.93108206999999998</c:v>
                </c:pt>
                <c:pt idx="5537" formatCode="General">
                  <c:v>0.93109726900000001</c:v>
                </c:pt>
                <c:pt idx="5538" formatCode="General">
                  <c:v>0.93111097799999998</c:v>
                </c:pt>
                <c:pt idx="5539" formatCode="General">
                  <c:v>0.93112301799999997</c:v>
                </c:pt>
                <c:pt idx="5540" formatCode="General">
                  <c:v>0.93113332999999998</c:v>
                </c:pt>
                <c:pt idx="5541" formatCode="General">
                  <c:v>0.93114185299999996</c:v>
                </c:pt>
                <c:pt idx="5542" formatCode="General">
                  <c:v>0.93114846900000003</c:v>
                </c:pt>
                <c:pt idx="5543" formatCode="General">
                  <c:v>0.93115317799999997</c:v>
                </c:pt>
                <c:pt idx="5544" formatCode="General">
                  <c:v>0.93115592000000003</c:v>
                </c:pt>
                <c:pt idx="5545" formatCode="General">
                  <c:v>0.93115663500000001</c:v>
                </c:pt>
                <c:pt idx="5546" formatCode="General">
                  <c:v>0.93115532400000001</c:v>
                </c:pt>
                <c:pt idx="5547" formatCode="General">
                  <c:v>0.93115198600000004</c:v>
                </c:pt>
                <c:pt idx="5548" formatCode="General">
                  <c:v>0.93114668099999998</c:v>
                </c:pt>
                <c:pt idx="5549" formatCode="General">
                  <c:v>0.93113935000000003</c:v>
                </c:pt>
                <c:pt idx="5550" formatCode="General">
                  <c:v>0.93113017099999995</c:v>
                </c:pt>
                <c:pt idx="5551" formatCode="General">
                  <c:v>0.93111902499999999</c:v>
                </c:pt>
                <c:pt idx="5552" formatCode="General">
                  <c:v>0.93110614999999997</c:v>
                </c:pt>
                <c:pt idx="5553" formatCode="General">
                  <c:v>0.93109154699999996</c:v>
                </c:pt>
                <c:pt idx="5554" formatCode="General">
                  <c:v>0.93107533499999995</c:v>
                </c:pt>
                <c:pt idx="5555" formatCode="General">
                  <c:v>0.93105763200000002</c:v>
                </c:pt>
                <c:pt idx="5556" formatCode="General">
                  <c:v>0.93103849900000002</c:v>
                </c:pt>
                <c:pt idx="5557" formatCode="General">
                  <c:v>0.93101811400000001</c:v>
                </c:pt>
                <c:pt idx="5558" formatCode="General">
                  <c:v>0.93099659700000004</c:v>
                </c:pt>
                <c:pt idx="5559" formatCode="General">
                  <c:v>0.93097418499999995</c:v>
                </c:pt>
                <c:pt idx="5560" formatCode="General">
                  <c:v>0.93095094</c:v>
                </c:pt>
                <c:pt idx="5561" formatCode="General">
                  <c:v>0.93092703799999998</c:v>
                </c:pt>
                <c:pt idx="5562" formatCode="General">
                  <c:v>0.93090271899999999</c:v>
                </c:pt>
                <c:pt idx="5563" formatCode="General">
                  <c:v>0.93087816199999995</c:v>
                </c:pt>
                <c:pt idx="5564" formatCode="General">
                  <c:v>0.93085348599999995</c:v>
                </c:pt>
                <c:pt idx="5565" formatCode="General">
                  <c:v>0.93082892900000003</c:v>
                </c:pt>
                <c:pt idx="5566" formatCode="General">
                  <c:v>0.930804729</c:v>
                </c:pt>
                <c:pt idx="5567" formatCode="General">
                  <c:v>0.93078100699999999</c:v>
                </c:pt>
                <c:pt idx="5568" formatCode="General">
                  <c:v>0.93075794000000001</c:v>
                </c:pt>
                <c:pt idx="5569" formatCode="General">
                  <c:v>0.93073582600000004</c:v>
                </c:pt>
                <c:pt idx="5570" formatCode="General">
                  <c:v>0.93071472600000005</c:v>
                </c:pt>
                <c:pt idx="5571" formatCode="General">
                  <c:v>0.93069487799999995</c:v>
                </c:pt>
                <c:pt idx="5572" formatCode="General">
                  <c:v>0.93067640100000004</c:v>
                </c:pt>
                <c:pt idx="5573" formatCode="General">
                  <c:v>0.93065947299999996</c:v>
                </c:pt>
                <c:pt idx="5574" formatCode="General">
                  <c:v>0.93064421399999997</c:v>
                </c:pt>
                <c:pt idx="5575" formatCode="General">
                  <c:v>0.93063068400000004</c:v>
                </c:pt>
                <c:pt idx="5576" formatCode="General">
                  <c:v>0.93061906100000003</c:v>
                </c:pt>
                <c:pt idx="5577" formatCode="General">
                  <c:v>0.93060934500000003</c:v>
                </c:pt>
                <c:pt idx="5578" formatCode="General">
                  <c:v>0.930601597</c:v>
                </c:pt>
                <c:pt idx="5579" formatCode="General">
                  <c:v>0.93059593399999996</c:v>
                </c:pt>
                <c:pt idx="5580" formatCode="General">
                  <c:v>0.93059223899999999</c:v>
                </c:pt>
                <c:pt idx="5581" formatCode="General">
                  <c:v>0.93059057000000001</c:v>
                </c:pt>
                <c:pt idx="5582" formatCode="General">
                  <c:v>0.93059092799999998</c:v>
                </c:pt>
                <c:pt idx="5583" formatCode="General">
                  <c:v>0.93059319299999999</c:v>
                </c:pt>
                <c:pt idx="5584" formatCode="General">
                  <c:v>0.93059736500000001</c:v>
                </c:pt>
                <c:pt idx="5585" formatCode="General">
                  <c:v>0.93060338499999995</c:v>
                </c:pt>
                <c:pt idx="5586" formatCode="General">
                  <c:v>0.93061113399999995</c:v>
                </c:pt>
                <c:pt idx="5587" formatCode="General">
                  <c:v>0.93062055099999996</c:v>
                </c:pt>
                <c:pt idx="5588" formatCode="General">
                  <c:v>0.93063145899999999</c:v>
                </c:pt>
                <c:pt idx="5589" formatCode="General">
                  <c:v>0.93064379699999999</c:v>
                </c:pt>
                <c:pt idx="5590" formatCode="General">
                  <c:v>0.930657446</c:v>
                </c:pt>
                <c:pt idx="5591" formatCode="General">
                  <c:v>0.93067228800000001</c:v>
                </c:pt>
                <c:pt idx="5592" formatCode="General">
                  <c:v>0.93068814300000002</c:v>
                </c:pt>
                <c:pt idx="5593" formatCode="General">
                  <c:v>0.93070483199999998</c:v>
                </c:pt>
                <c:pt idx="5594" formatCode="General">
                  <c:v>0.93072223700000001</c:v>
                </c:pt>
                <c:pt idx="5595" formatCode="General">
                  <c:v>0.93074023699999997</c:v>
                </c:pt>
                <c:pt idx="5596" formatCode="General">
                  <c:v>0.93075859500000002</c:v>
                </c:pt>
                <c:pt idx="5597" formatCode="General">
                  <c:v>0.93077719199999998</c:v>
                </c:pt>
                <c:pt idx="5598" formatCode="General">
                  <c:v>0.93079578900000004</c:v>
                </c:pt>
                <c:pt idx="5599" formatCode="General">
                  <c:v>0.93081426599999995</c:v>
                </c:pt>
                <c:pt idx="5600" formatCode="General">
                  <c:v>0.93083238599999996</c:v>
                </c:pt>
                <c:pt idx="5601" formatCode="General">
                  <c:v>0.93085002900000002</c:v>
                </c:pt>
                <c:pt idx="5602" formatCode="General">
                  <c:v>0.93086695699999999</c:v>
                </c:pt>
                <c:pt idx="5603" formatCode="General">
                  <c:v>0.93088311000000001</c:v>
                </c:pt>
                <c:pt idx="5604" formatCode="General">
                  <c:v>0.93089818999999996</c:v>
                </c:pt>
                <c:pt idx="5605" formatCode="General">
                  <c:v>0.93091213699999997</c:v>
                </c:pt>
                <c:pt idx="5606" formatCode="General">
                  <c:v>0.93092477299999998</c:v>
                </c:pt>
                <c:pt idx="5607" formatCode="General">
                  <c:v>0.93093597900000002</c:v>
                </c:pt>
                <c:pt idx="5608" formatCode="General">
                  <c:v>0.93094557499999997</c:v>
                </c:pt>
                <c:pt idx="5609" formatCode="General">
                  <c:v>0.93095350300000002</c:v>
                </c:pt>
                <c:pt idx="5610" formatCode="General">
                  <c:v>0.93095964200000003</c:v>
                </c:pt>
                <c:pt idx="5611" formatCode="General">
                  <c:v>0.93096393300000002</c:v>
                </c:pt>
                <c:pt idx="5612" formatCode="General">
                  <c:v>0.93096625799999999</c:v>
                </c:pt>
                <c:pt idx="5613" formatCode="General">
                  <c:v>0.93096661599999997</c:v>
                </c:pt>
                <c:pt idx="5614" formatCode="General">
                  <c:v>0.93096488700000002</c:v>
                </c:pt>
                <c:pt idx="5615" formatCode="General">
                  <c:v>0.93096113199999997</c:v>
                </c:pt>
                <c:pt idx="5616" formatCode="General">
                  <c:v>0.93095534999999996</c:v>
                </c:pt>
                <c:pt idx="5617" formatCode="General">
                  <c:v>0.93094748299999996</c:v>
                </c:pt>
                <c:pt idx="5618" formatCode="General">
                  <c:v>0.93093752900000004</c:v>
                </c:pt>
                <c:pt idx="5619" formatCode="General">
                  <c:v>0.93092560800000002</c:v>
                </c:pt>
                <c:pt idx="5620" formatCode="General">
                  <c:v>0.93091172</c:v>
                </c:pt>
                <c:pt idx="5621" formatCode="General">
                  <c:v>0.93089586499999999</c:v>
                </c:pt>
                <c:pt idx="5622" formatCode="General">
                  <c:v>0.93087822200000003</c:v>
                </c:pt>
                <c:pt idx="5623" formatCode="General">
                  <c:v>0.93085879100000002</c:v>
                </c:pt>
                <c:pt idx="5624" formatCode="General">
                  <c:v>0.93083769100000002</c:v>
                </c:pt>
                <c:pt idx="5625" formatCode="General">
                  <c:v>0.93081510099999998</c:v>
                </c:pt>
                <c:pt idx="5626" formatCode="General">
                  <c:v>0.93079102000000002</c:v>
                </c:pt>
                <c:pt idx="5627" formatCode="General">
                  <c:v>0.93076562900000004</c:v>
                </c:pt>
                <c:pt idx="5628" formatCode="General">
                  <c:v>0.93073904500000004</c:v>
                </c:pt>
                <c:pt idx="5629" formatCode="General">
                  <c:v>0.93071144800000005</c:v>
                </c:pt>
                <c:pt idx="5630" formatCode="General">
                  <c:v>0.93068295700000003</c:v>
                </c:pt>
                <c:pt idx="5631" formatCode="General">
                  <c:v>0.93065375100000003</c:v>
                </c:pt>
                <c:pt idx="5632" formatCode="General">
                  <c:v>0.930624008</c:v>
                </c:pt>
                <c:pt idx="5633" formatCode="General">
                  <c:v>0.930593848</c:v>
                </c:pt>
                <c:pt idx="5634" formatCode="General">
                  <c:v>0.93056344999999996</c:v>
                </c:pt>
                <c:pt idx="5635" formatCode="General">
                  <c:v>0.93053311100000002</c:v>
                </c:pt>
                <c:pt idx="5636" formatCode="General">
                  <c:v>0.93050283199999995</c:v>
                </c:pt>
                <c:pt idx="5637" formatCode="General">
                  <c:v>0.93047290999999999</c:v>
                </c:pt>
                <c:pt idx="5638" formatCode="General">
                  <c:v>0.93044346600000005</c:v>
                </c:pt>
                <c:pt idx="5639" formatCode="General">
                  <c:v>0.93041467700000002</c:v>
                </c:pt>
                <c:pt idx="5640" formatCode="General">
                  <c:v>0.93038672200000005</c:v>
                </c:pt>
                <c:pt idx="5641" formatCode="General">
                  <c:v>0.93035966199999998</c:v>
                </c:pt>
                <c:pt idx="5642" formatCode="General">
                  <c:v>0.93033379299999996</c:v>
                </c:pt>
                <c:pt idx="5643" formatCode="General">
                  <c:v>0.93030905699999999</c:v>
                </c:pt>
                <c:pt idx="5644" formatCode="General">
                  <c:v>0.930285692</c:v>
                </c:pt>
                <c:pt idx="5645" formatCode="General">
                  <c:v>0.93026375800000005</c:v>
                </c:pt>
                <c:pt idx="5646" formatCode="General">
                  <c:v>0.93024331299999996</c:v>
                </c:pt>
                <c:pt idx="5647" formatCode="General">
                  <c:v>0.93022447799999997</c:v>
                </c:pt>
                <c:pt idx="5648" formatCode="General">
                  <c:v>0.93020713300000002</c:v>
                </c:pt>
                <c:pt idx="5649" formatCode="General">
                  <c:v>0.93019145700000005</c:v>
                </c:pt>
                <c:pt idx="5650" formatCode="General">
                  <c:v>0.93017739099999996</c:v>
                </c:pt>
                <c:pt idx="5651" formatCode="General">
                  <c:v>0.93016487400000003</c:v>
                </c:pt>
                <c:pt idx="5652" formatCode="General">
                  <c:v>0.930153966</c:v>
                </c:pt>
                <c:pt idx="5653" formatCode="General">
                  <c:v>0.93014454800000002</c:v>
                </c:pt>
                <c:pt idx="5654" formatCode="General">
                  <c:v>0.93013662100000005</c:v>
                </c:pt>
                <c:pt idx="5655" formatCode="General">
                  <c:v>0.93013012399999995</c:v>
                </c:pt>
                <c:pt idx="5656" formatCode="General">
                  <c:v>0.93012493799999996</c:v>
                </c:pt>
                <c:pt idx="5657" formatCode="General">
                  <c:v>0.93012094499999998</c:v>
                </c:pt>
                <c:pt idx="5658" formatCode="General">
                  <c:v>0.93011814400000004</c:v>
                </c:pt>
                <c:pt idx="5659" formatCode="General">
                  <c:v>0.93011635500000001</c:v>
                </c:pt>
                <c:pt idx="5660" formatCode="General">
                  <c:v>0.93011558100000002</c:v>
                </c:pt>
                <c:pt idx="5661" formatCode="General">
                  <c:v>0.93011564000000002</c:v>
                </c:pt>
                <c:pt idx="5662" formatCode="General">
                  <c:v>0.93011635500000001</c:v>
                </c:pt>
                <c:pt idx="5663" formatCode="General">
                  <c:v>0.93011772599999998</c:v>
                </c:pt>
                <c:pt idx="5664" formatCode="General">
                  <c:v>0.930119574</c:v>
                </c:pt>
                <c:pt idx="5665" formatCode="General">
                  <c:v>0.93012177900000004</c:v>
                </c:pt>
                <c:pt idx="5666" formatCode="General">
                  <c:v>0.93012422299999997</c:v>
                </c:pt>
                <c:pt idx="5667" formatCode="General">
                  <c:v>0.93012672699999999</c:v>
                </c:pt>
                <c:pt idx="5668" formatCode="General">
                  <c:v>0.93012916999999995</c:v>
                </c:pt>
                <c:pt idx="5669" formatCode="General">
                  <c:v>0.93013143499999995</c:v>
                </c:pt>
                <c:pt idx="5670" formatCode="General">
                  <c:v>0.93013340200000005</c:v>
                </c:pt>
                <c:pt idx="5671" formatCode="General">
                  <c:v>0.93013489199999999</c:v>
                </c:pt>
                <c:pt idx="5672" formatCode="General">
                  <c:v>0.93013578699999999</c:v>
                </c:pt>
                <c:pt idx="5673" formatCode="General">
                  <c:v>0.93013602500000003</c:v>
                </c:pt>
                <c:pt idx="5674" formatCode="General">
                  <c:v>0.93013536900000005</c:v>
                </c:pt>
                <c:pt idx="5675" formatCode="General">
                  <c:v>0.93013382</c:v>
                </c:pt>
                <c:pt idx="5676" formatCode="General">
                  <c:v>0.93013125699999999</c:v>
                </c:pt>
                <c:pt idx="5677" formatCode="General">
                  <c:v>0.93012756100000005</c:v>
                </c:pt>
                <c:pt idx="5678" formatCode="General">
                  <c:v>0.93012261399999996</c:v>
                </c:pt>
                <c:pt idx="5679" formatCode="General">
                  <c:v>0.93011647500000005</c:v>
                </c:pt>
                <c:pt idx="5680" formatCode="General">
                  <c:v>0.93010908400000003</c:v>
                </c:pt>
                <c:pt idx="5681" formatCode="General">
                  <c:v>0.93010032200000003</c:v>
                </c:pt>
                <c:pt idx="5682" formatCode="General">
                  <c:v>0.93009024900000004</c:v>
                </c:pt>
                <c:pt idx="5683" formatCode="General">
                  <c:v>0.93007880399999998</c:v>
                </c:pt>
                <c:pt idx="5684" formatCode="General">
                  <c:v>0.93006604900000001</c:v>
                </c:pt>
                <c:pt idx="5685" formatCode="General">
                  <c:v>0.93005198200000005</c:v>
                </c:pt>
                <c:pt idx="5686" formatCode="General">
                  <c:v>0.93003666399999996</c:v>
                </c:pt>
                <c:pt idx="5687" formatCode="General">
                  <c:v>0.93002015400000004</c:v>
                </c:pt>
                <c:pt idx="5688" formatCode="General">
                  <c:v>0.93000251099999998</c:v>
                </c:pt>
                <c:pt idx="5689" formatCode="General">
                  <c:v>0.92998379499999995</c:v>
                </c:pt>
                <c:pt idx="5690" formatCode="General">
                  <c:v>0.92996412500000003</c:v>
                </c:pt>
                <c:pt idx="5691" formatCode="General">
                  <c:v>0.92994356199999995</c:v>
                </c:pt>
                <c:pt idx="5692" formatCode="General">
                  <c:v>0.92992228300000002</c:v>
                </c:pt>
                <c:pt idx="5693" formatCode="General">
                  <c:v>0.92990034799999999</c:v>
                </c:pt>
                <c:pt idx="5694" formatCode="General">
                  <c:v>0.92987787700000002</c:v>
                </c:pt>
                <c:pt idx="5695" formatCode="General">
                  <c:v>0.92985504900000004</c:v>
                </c:pt>
                <c:pt idx="5696" formatCode="General">
                  <c:v>0.92983192199999998</c:v>
                </c:pt>
                <c:pt idx="5697" formatCode="General">
                  <c:v>0.92980873600000002</c:v>
                </c:pt>
                <c:pt idx="5698" formatCode="General">
                  <c:v>0.92978554999999996</c:v>
                </c:pt>
                <c:pt idx="5699" formatCode="General">
                  <c:v>0.92976248299999997</c:v>
                </c:pt>
                <c:pt idx="5700" formatCode="General">
                  <c:v>0.92973977299999999</c:v>
                </c:pt>
                <c:pt idx="5701" formatCode="General">
                  <c:v>0.92971754100000004</c:v>
                </c:pt>
                <c:pt idx="5702" formatCode="General">
                  <c:v>0.92969584500000002</c:v>
                </c:pt>
                <c:pt idx="5703" formatCode="General">
                  <c:v>0.92967498299999995</c:v>
                </c:pt>
                <c:pt idx="5704" formatCode="General">
                  <c:v>0.92965495600000003</c:v>
                </c:pt>
                <c:pt idx="5705" formatCode="General">
                  <c:v>0.92963600199999996</c:v>
                </c:pt>
                <c:pt idx="5706" formatCode="General">
                  <c:v>0.92961811999999999</c:v>
                </c:pt>
                <c:pt idx="5707" formatCode="General">
                  <c:v>0.92960160999999997</c:v>
                </c:pt>
                <c:pt idx="5708" formatCode="General">
                  <c:v>0.92958641099999995</c:v>
                </c:pt>
                <c:pt idx="5709" formatCode="General">
                  <c:v>0.929572701</c:v>
                </c:pt>
                <c:pt idx="5710" formatCode="General">
                  <c:v>0.92956060200000001</c:v>
                </c:pt>
                <c:pt idx="5711" formatCode="General">
                  <c:v>0.92955011099999996</c:v>
                </c:pt>
                <c:pt idx="5712" formatCode="General">
                  <c:v>0.92954134899999996</c:v>
                </c:pt>
                <c:pt idx="5713" formatCode="General">
                  <c:v>0.92953431600000003</c:v>
                </c:pt>
                <c:pt idx="5714" formatCode="General">
                  <c:v>0.92952901099999996</c:v>
                </c:pt>
                <c:pt idx="5715" formatCode="General">
                  <c:v>0.92952543499999996</c:v>
                </c:pt>
                <c:pt idx="5716" formatCode="General">
                  <c:v>0.92952364700000001</c:v>
                </c:pt>
                <c:pt idx="5717" formatCode="General">
                  <c:v>0.92952352800000004</c:v>
                </c:pt>
                <c:pt idx="5718" formatCode="General">
                  <c:v>0.92952501799999998</c:v>
                </c:pt>
                <c:pt idx="5719" formatCode="General">
                  <c:v>0.92952805800000005</c:v>
                </c:pt>
                <c:pt idx="5720" formatCode="General">
                  <c:v>0.92953258800000005</c:v>
                </c:pt>
                <c:pt idx="5721" formatCode="General">
                  <c:v>0.92953842900000005</c:v>
                </c:pt>
                <c:pt idx="5722" formatCode="General">
                  <c:v>0.92954546199999999</c:v>
                </c:pt>
                <c:pt idx="5723" formatCode="General">
                  <c:v>0.92955368800000004</c:v>
                </c:pt>
                <c:pt idx="5724" formatCode="General">
                  <c:v>0.92956280700000005</c:v>
                </c:pt>
                <c:pt idx="5725" formatCode="General">
                  <c:v>0.929572701</c:v>
                </c:pt>
                <c:pt idx="5726" formatCode="General">
                  <c:v>0.92958325100000005</c:v>
                </c:pt>
                <c:pt idx="5727" formatCode="General">
                  <c:v>0.92959433800000002</c:v>
                </c:pt>
                <c:pt idx="5728" formatCode="General">
                  <c:v>0.92960572200000002</c:v>
                </c:pt>
                <c:pt idx="5729" formatCode="General">
                  <c:v>0.92961722599999996</c:v>
                </c:pt>
                <c:pt idx="5730" formatCode="General">
                  <c:v>0.92962878900000001</c:v>
                </c:pt>
                <c:pt idx="5731" formatCode="General">
                  <c:v>0.92964017399999999</c:v>
                </c:pt>
                <c:pt idx="5732" formatCode="General">
                  <c:v>0.92965125999999998</c:v>
                </c:pt>
                <c:pt idx="5733" formatCode="General">
                  <c:v>0.92966181000000003</c:v>
                </c:pt>
                <c:pt idx="5734" formatCode="General">
                  <c:v>0.92967176399999996</c:v>
                </c:pt>
                <c:pt idx="5735" formatCode="General">
                  <c:v>0.92968082399999996</c:v>
                </c:pt>
                <c:pt idx="5736" formatCode="General">
                  <c:v>0.92968899000000005</c:v>
                </c:pt>
                <c:pt idx="5737" formatCode="General">
                  <c:v>0.92969602299999998</c:v>
                </c:pt>
                <c:pt idx="5738" formatCode="General">
                  <c:v>0.929701746</c:v>
                </c:pt>
                <c:pt idx="5739" formatCode="General">
                  <c:v>0.92970603699999999</c:v>
                </c:pt>
                <c:pt idx="5740" formatCode="General">
                  <c:v>0.92970877900000004</c:v>
                </c:pt>
                <c:pt idx="5741" formatCode="General">
                  <c:v>0.92970979200000003</c:v>
                </c:pt>
                <c:pt idx="5742" formatCode="General">
                  <c:v>0.92970901699999997</c:v>
                </c:pt>
                <c:pt idx="5743" formatCode="General">
                  <c:v>0.92970627500000003</c:v>
                </c:pt>
                <c:pt idx="5744" formatCode="General">
                  <c:v>0.92970150699999998</c:v>
                </c:pt>
                <c:pt idx="5745" formatCode="General">
                  <c:v>0.92969459300000001</c:v>
                </c:pt>
                <c:pt idx="5746" formatCode="General">
                  <c:v>0.92968547300000004</c:v>
                </c:pt>
                <c:pt idx="5747" formatCode="General">
                  <c:v>0.92967414900000001</c:v>
                </c:pt>
                <c:pt idx="5748" formatCode="General">
                  <c:v>0.929660559</c:v>
                </c:pt>
                <c:pt idx="5749" formatCode="General">
                  <c:v>0.92964464400000002</c:v>
                </c:pt>
                <c:pt idx="5750" formatCode="General">
                  <c:v>0.92962646500000001</c:v>
                </c:pt>
                <c:pt idx="5751" formatCode="General">
                  <c:v>0.92960608</c:v>
                </c:pt>
                <c:pt idx="5752" formatCode="General">
                  <c:v>0.92958348999999996</c:v>
                </c:pt>
                <c:pt idx="5753" formatCode="General">
                  <c:v>0.92955875399999999</c:v>
                </c:pt>
                <c:pt idx="5754" formatCode="General">
                  <c:v>0.92953199099999995</c:v>
                </c:pt>
                <c:pt idx="5755" formatCode="General">
                  <c:v>0.92950338099999996</c:v>
                </c:pt>
                <c:pt idx="5756" formatCode="General">
                  <c:v>0.92947292299999995</c:v>
                </c:pt>
                <c:pt idx="5757" formatCode="General">
                  <c:v>0.92944085600000004</c:v>
                </c:pt>
                <c:pt idx="5758" formatCode="General">
                  <c:v>0.92940735799999996</c:v>
                </c:pt>
                <c:pt idx="5759" formatCode="General">
                  <c:v>0.92937254899999999</c:v>
                </c:pt>
                <c:pt idx="5760" formatCode="General">
                  <c:v>0.92933666699999995</c:v>
                </c:pt>
                <c:pt idx="5761" formatCode="General">
                  <c:v>0.92929989099999999</c:v>
                </c:pt>
                <c:pt idx="5762" formatCode="General">
                  <c:v>0.92926245900000004</c:v>
                </c:pt>
                <c:pt idx="5763" formatCode="General">
                  <c:v>0.92922461000000001</c:v>
                </c:pt>
                <c:pt idx="5764" formatCode="General">
                  <c:v>0.92918652300000004</c:v>
                </c:pt>
                <c:pt idx="5765" formatCode="General">
                  <c:v>0.92914849499999996</c:v>
                </c:pt>
                <c:pt idx="5766" formatCode="General">
                  <c:v>0.92911070600000001</c:v>
                </c:pt>
                <c:pt idx="5767" formatCode="General">
                  <c:v>0.92907351299999996</c:v>
                </c:pt>
                <c:pt idx="5768" formatCode="General">
                  <c:v>0.92903703500000001</c:v>
                </c:pt>
                <c:pt idx="5769" formatCode="General">
                  <c:v>0.92900162900000005</c:v>
                </c:pt>
                <c:pt idx="5770" formatCode="General">
                  <c:v>0.92896741599999999</c:v>
                </c:pt>
                <c:pt idx="5771" formatCode="General">
                  <c:v>0.92893475299999995</c:v>
                </c:pt>
                <c:pt idx="5772" formatCode="General">
                  <c:v>0.92890381799999999</c:v>
                </c:pt>
                <c:pt idx="5773" formatCode="General">
                  <c:v>0.92887485000000003</c:v>
                </c:pt>
                <c:pt idx="5774" formatCode="General">
                  <c:v>0.92884802799999999</c:v>
                </c:pt>
                <c:pt idx="5775" formatCode="General">
                  <c:v>0.92882365</c:v>
                </c:pt>
                <c:pt idx="5776" formatCode="General">
                  <c:v>0.92880177500000005</c:v>
                </c:pt>
                <c:pt idx="5777" formatCode="General">
                  <c:v>0.92878270100000004</c:v>
                </c:pt>
                <c:pt idx="5778" formatCode="General">
                  <c:v>0.92876648900000003</c:v>
                </c:pt>
                <c:pt idx="5779" formatCode="General">
                  <c:v>0.928753316</c:v>
                </c:pt>
                <c:pt idx="5780" formatCode="General">
                  <c:v>0.92874330299999996</c:v>
                </c:pt>
                <c:pt idx="5781" formatCode="General">
                  <c:v>0.92873650799999996</c:v>
                </c:pt>
                <c:pt idx="5782" formatCode="General">
                  <c:v>0.92873305100000003</c:v>
                </c:pt>
                <c:pt idx="5783" formatCode="General">
                  <c:v>0.92873293199999996</c:v>
                </c:pt>
                <c:pt idx="5784" formatCode="General">
                  <c:v>0.92873620999999995</c:v>
                </c:pt>
                <c:pt idx="5785" formatCode="General">
                  <c:v>0.92874282600000002</c:v>
                </c:pt>
                <c:pt idx="5786" formatCode="General">
                  <c:v>0.92875271999999998</c:v>
                </c:pt>
                <c:pt idx="5787" formatCode="General">
                  <c:v>0.92876589300000001</c:v>
                </c:pt>
                <c:pt idx="5788" formatCode="General">
                  <c:v>0.92878216499999999</c:v>
                </c:pt>
                <c:pt idx="5789" formatCode="General">
                  <c:v>0.92880147700000004</c:v>
                </c:pt>
                <c:pt idx="5790" formatCode="General">
                  <c:v>0.92882365</c:v>
                </c:pt>
                <c:pt idx="5791" formatCode="General">
                  <c:v>0.92884856500000001</c:v>
                </c:pt>
                <c:pt idx="5792" formatCode="General">
                  <c:v>0.92887598299999996</c:v>
                </c:pt>
                <c:pt idx="5793" formatCode="General">
                  <c:v>0.92890578499999998</c:v>
                </c:pt>
                <c:pt idx="5794" formatCode="General">
                  <c:v>0.92893767400000005</c:v>
                </c:pt>
                <c:pt idx="5795" formatCode="General">
                  <c:v>0.92897146900000005</c:v>
                </c:pt>
                <c:pt idx="5796" formatCode="General">
                  <c:v>0.92900693400000001</c:v>
                </c:pt>
                <c:pt idx="5797" formatCode="General">
                  <c:v>0.92904382900000004</c:v>
                </c:pt>
                <c:pt idx="5798" formatCode="General">
                  <c:v>0.92908191699999998</c:v>
                </c:pt>
                <c:pt idx="5799" formatCode="General">
                  <c:v>0.92912095800000005</c:v>
                </c:pt>
                <c:pt idx="5800" formatCode="General">
                  <c:v>0.929160655</c:v>
                </c:pt>
                <c:pt idx="5801" formatCode="General">
                  <c:v>0.92920082800000003</c:v>
                </c:pt>
                <c:pt idx="5802" formatCode="General">
                  <c:v>0.92924118</c:v>
                </c:pt>
                <c:pt idx="5803" formatCode="General">
                  <c:v>0.92928141399999997</c:v>
                </c:pt>
                <c:pt idx="5804" formatCode="General">
                  <c:v>0.92932134899999996</c:v>
                </c:pt>
                <c:pt idx="5805" formatCode="General">
                  <c:v>0.92936074700000004</c:v>
                </c:pt>
                <c:pt idx="5806" formatCode="General">
                  <c:v>0.92939925199999995</c:v>
                </c:pt>
                <c:pt idx="5807" formatCode="General">
                  <c:v>0.92943662400000004</c:v>
                </c:pt>
                <c:pt idx="5808" formatCode="General">
                  <c:v>0.92947268500000002</c:v>
                </c:pt>
                <c:pt idx="5809" formatCode="General">
                  <c:v>0.92950719599999998</c:v>
                </c:pt>
                <c:pt idx="5810" formatCode="General">
                  <c:v>0.92953980000000003</c:v>
                </c:pt>
                <c:pt idx="5811" formatCode="General">
                  <c:v>0.929570436</c:v>
                </c:pt>
                <c:pt idx="5812" formatCode="General">
                  <c:v>0.92959868899999998</c:v>
                </c:pt>
                <c:pt idx="5813" formatCode="General">
                  <c:v>0.92962455700000002</c:v>
                </c:pt>
                <c:pt idx="5814" formatCode="General">
                  <c:v>0.92964768399999997</c:v>
                </c:pt>
                <c:pt idx="5815" formatCode="General">
                  <c:v>0.92966800900000002</c:v>
                </c:pt>
                <c:pt idx="5816" formatCode="General">
                  <c:v>0.92968535399999996</c:v>
                </c:pt>
                <c:pt idx="5817" formatCode="General">
                  <c:v>0.92969953999999999</c:v>
                </c:pt>
                <c:pt idx="5818" formatCode="General">
                  <c:v>0.92971050700000002</c:v>
                </c:pt>
                <c:pt idx="5819" formatCode="General">
                  <c:v>0.92971819600000005</c:v>
                </c:pt>
                <c:pt idx="5820" formatCode="General">
                  <c:v>0.92972254799999998</c:v>
                </c:pt>
                <c:pt idx="5821" formatCode="General">
                  <c:v>0.92972350100000001</c:v>
                </c:pt>
                <c:pt idx="5822" formatCode="General">
                  <c:v>0.92972105699999996</c:v>
                </c:pt>
                <c:pt idx="5823" formatCode="General">
                  <c:v>0.92971533500000003</c:v>
                </c:pt>
                <c:pt idx="5824" formatCode="General">
                  <c:v>0.92970627500000003</c:v>
                </c:pt>
                <c:pt idx="5825" formatCode="General">
                  <c:v>0.92969399699999999</c:v>
                </c:pt>
                <c:pt idx="5826" formatCode="General">
                  <c:v>0.92967867900000001</c:v>
                </c:pt>
                <c:pt idx="5827" formatCode="General">
                  <c:v>0.92966037999999995</c:v>
                </c:pt>
                <c:pt idx="5828" formatCode="General">
                  <c:v>0.92963927999999996</c:v>
                </c:pt>
                <c:pt idx="5829" formatCode="General">
                  <c:v>0.92961561699999995</c:v>
                </c:pt>
                <c:pt idx="5830" formatCode="General">
                  <c:v>0.92958951000000001</c:v>
                </c:pt>
                <c:pt idx="5831" formatCode="General">
                  <c:v>0.92956119800000003</c:v>
                </c:pt>
                <c:pt idx="5832" formatCode="General">
                  <c:v>0.92953097799999995</c:v>
                </c:pt>
                <c:pt idx="5833" formatCode="General">
                  <c:v>0.92949903</c:v>
                </c:pt>
                <c:pt idx="5834" formatCode="General">
                  <c:v>0.92946571099999997</c:v>
                </c:pt>
                <c:pt idx="5835" formatCode="General">
                  <c:v>0.92943120000000001</c:v>
                </c:pt>
                <c:pt idx="5836" formatCode="General">
                  <c:v>0.92939591399999999</c:v>
                </c:pt>
                <c:pt idx="5837" formatCode="General">
                  <c:v>0.92936003199999995</c:v>
                </c:pt>
                <c:pt idx="5838" formatCode="General">
                  <c:v>0.92932391199999997</c:v>
                </c:pt>
                <c:pt idx="5839" formatCode="General">
                  <c:v>0.92928790999999999</c:v>
                </c:pt>
                <c:pt idx="5840" formatCode="General">
                  <c:v>0.92925226699999997</c:v>
                </c:pt>
                <c:pt idx="5841" formatCode="General">
                  <c:v>0.92921727899999995</c:v>
                </c:pt>
                <c:pt idx="5842" formatCode="General">
                  <c:v>0.92918336400000001</c:v>
                </c:pt>
                <c:pt idx="5843" formatCode="General">
                  <c:v>0.92915070099999997</c:v>
                </c:pt>
                <c:pt idx="5844" formatCode="General">
                  <c:v>0.92911964700000005</c:v>
                </c:pt>
                <c:pt idx="5845" formatCode="General">
                  <c:v>0.92909050000000004</c:v>
                </c:pt>
                <c:pt idx="5846" formatCode="General">
                  <c:v>0.92906349899999996</c:v>
                </c:pt>
                <c:pt idx="5847" formatCode="General">
                  <c:v>0.92903888199999995</c:v>
                </c:pt>
                <c:pt idx="5848" formatCode="General">
                  <c:v>0.92901694800000001</c:v>
                </c:pt>
                <c:pt idx="5849" formatCode="General">
                  <c:v>0.92899793399999997</c:v>
                </c:pt>
                <c:pt idx="5850" formatCode="General">
                  <c:v>0.92898196</c:v>
                </c:pt>
                <c:pt idx="5851" formatCode="General">
                  <c:v>0.92896920400000005</c:v>
                </c:pt>
                <c:pt idx="5852" formatCode="General">
                  <c:v>0.928959906</c:v>
                </c:pt>
                <c:pt idx="5853" formatCode="General">
                  <c:v>0.928954065</c:v>
                </c:pt>
                <c:pt idx="5854" formatCode="General">
                  <c:v>0.92895185899999999</c:v>
                </c:pt>
                <c:pt idx="5855" formatCode="General">
                  <c:v>0.92895329000000004</c:v>
                </c:pt>
                <c:pt idx="5856" formatCode="General">
                  <c:v>0.92895841599999995</c:v>
                </c:pt>
                <c:pt idx="5857" formatCode="General">
                  <c:v>0.92896723699999995</c:v>
                </c:pt>
                <c:pt idx="5858" formatCode="General">
                  <c:v>0.92897969499999999</c:v>
                </c:pt>
                <c:pt idx="5859" formatCode="General">
                  <c:v>0.92899578800000004</c:v>
                </c:pt>
                <c:pt idx="5860" formatCode="General">
                  <c:v>0.92901539799999999</c:v>
                </c:pt>
                <c:pt idx="5861" formatCode="General">
                  <c:v>0.92903846499999998</c:v>
                </c:pt>
                <c:pt idx="5862" formatCode="General">
                  <c:v>0.92906475099999997</c:v>
                </c:pt>
                <c:pt idx="5863" formatCode="General">
                  <c:v>0.92909419500000001</c:v>
                </c:pt>
                <c:pt idx="5864" formatCode="General">
                  <c:v>0.92912662000000001</c:v>
                </c:pt>
                <c:pt idx="5865" formatCode="General">
                  <c:v>0.92916190600000004</c:v>
                </c:pt>
                <c:pt idx="5866" formatCode="General">
                  <c:v>0.92919969599999996</c:v>
                </c:pt>
                <c:pt idx="5867" formatCode="General">
                  <c:v>0.92923998799999996</c:v>
                </c:pt>
                <c:pt idx="5868" formatCode="General">
                  <c:v>0.92928242699999997</c:v>
                </c:pt>
                <c:pt idx="5869" formatCode="General">
                  <c:v>0.92932683199999999</c:v>
                </c:pt>
                <c:pt idx="5870" formatCode="General">
                  <c:v>0.92937296599999997</c:v>
                </c:pt>
                <c:pt idx="5871" formatCode="General">
                  <c:v>0.92942058999999999</c:v>
                </c:pt>
                <c:pt idx="5872" formatCode="General">
                  <c:v>0.92946952599999999</c:v>
                </c:pt>
                <c:pt idx="5873" formatCode="General">
                  <c:v>0.92951941500000002</c:v>
                </c:pt>
                <c:pt idx="5874" formatCode="General">
                  <c:v>0.92957007899999999</c:v>
                </c:pt>
                <c:pt idx="5875" formatCode="General">
                  <c:v>0.92962122000000003</c:v>
                </c:pt>
                <c:pt idx="5876" formatCode="General">
                  <c:v>0.92967259899999999</c:v>
                </c:pt>
                <c:pt idx="5877" formatCode="General">
                  <c:v>0.92972391799999998</c:v>
                </c:pt>
                <c:pt idx="5878" formatCode="General">
                  <c:v>0.92977494000000005</c:v>
                </c:pt>
                <c:pt idx="5879" formatCode="General">
                  <c:v>0.92982536599999999</c:v>
                </c:pt>
                <c:pt idx="5880" formatCode="General">
                  <c:v>0.92987489700000003</c:v>
                </c:pt>
                <c:pt idx="5881" formatCode="General">
                  <c:v>0.92992329600000001</c:v>
                </c:pt>
                <c:pt idx="5882" formatCode="General">
                  <c:v>0.92997032400000001</c:v>
                </c:pt>
                <c:pt idx="5883" formatCode="General">
                  <c:v>0.93001574300000001</c:v>
                </c:pt>
                <c:pt idx="5884" formatCode="General">
                  <c:v>0.930059254</c:v>
                </c:pt>
                <c:pt idx="5885" formatCode="General">
                  <c:v>0.93010067900000004</c:v>
                </c:pt>
                <c:pt idx="5886" formatCode="General">
                  <c:v>0.93013984000000005</c:v>
                </c:pt>
                <c:pt idx="5887" formatCode="General">
                  <c:v>0.93017649700000005</c:v>
                </c:pt>
                <c:pt idx="5888" formatCode="General">
                  <c:v>0.93021047099999998</c:v>
                </c:pt>
                <c:pt idx="5889" formatCode="General">
                  <c:v>0.93024170399999995</c:v>
                </c:pt>
                <c:pt idx="5890" formatCode="General">
                  <c:v>0.93027001600000003</c:v>
                </c:pt>
                <c:pt idx="5891" formatCode="General">
                  <c:v>0.93029534800000002</c:v>
                </c:pt>
                <c:pt idx="5892" formatCode="General">
                  <c:v>0.93031763999999995</c:v>
                </c:pt>
                <c:pt idx="5893" formatCode="General">
                  <c:v>0.930336893</c:v>
                </c:pt>
                <c:pt idx="5894" formatCode="General">
                  <c:v>0.93035304500000005</c:v>
                </c:pt>
                <c:pt idx="5895" formatCode="General">
                  <c:v>0.930366158</c:v>
                </c:pt>
                <c:pt idx="5896" formatCode="General">
                  <c:v>0.93037623199999997</c:v>
                </c:pt>
                <c:pt idx="5897" formatCode="General">
                  <c:v>0.93038338399999998</c:v>
                </c:pt>
                <c:pt idx="5898" formatCode="General">
                  <c:v>0.93038773500000005</c:v>
                </c:pt>
                <c:pt idx="5899" formatCode="General">
                  <c:v>0.93038934500000003</c:v>
                </c:pt>
                <c:pt idx="5900" formatCode="General">
                  <c:v>0.93038845100000001</c:v>
                </c:pt>
                <c:pt idx="5901" formatCode="General">
                  <c:v>0.93038517200000004</c:v>
                </c:pt>
                <c:pt idx="5902" formatCode="General">
                  <c:v>0.93037968900000001</c:v>
                </c:pt>
                <c:pt idx="5903" formatCode="General">
                  <c:v>0.93037229799999999</c:v>
                </c:pt>
                <c:pt idx="5904" formatCode="General">
                  <c:v>0.93036305900000005</c:v>
                </c:pt>
                <c:pt idx="5905" formatCode="General">
                  <c:v>0.93035239000000003</c:v>
                </c:pt>
                <c:pt idx="5906" formatCode="General">
                  <c:v>0.93034040900000003</c:v>
                </c:pt>
                <c:pt idx="5907" formatCode="General">
                  <c:v>0.93032747500000001</c:v>
                </c:pt>
                <c:pt idx="5908" formatCode="General">
                  <c:v>0.93031376600000004</c:v>
                </c:pt>
                <c:pt idx="5909" formatCode="General">
                  <c:v>0.93029963999999998</c:v>
                </c:pt>
                <c:pt idx="5910" formatCode="General">
                  <c:v>0.93028539399999999</c:v>
                </c:pt>
                <c:pt idx="5911" formatCode="General">
                  <c:v>0.93027120799999996</c:v>
                </c:pt>
                <c:pt idx="5912" formatCode="General">
                  <c:v>0.93025743999999999</c:v>
                </c:pt>
                <c:pt idx="5913" formatCode="General">
                  <c:v>0.93024432700000004</c:v>
                </c:pt>
                <c:pt idx="5914" formatCode="General">
                  <c:v>0.930232167</c:v>
                </c:pt>
                <c:pt idx="5915" formatCode="General">
                  <c:v>0.93022126000000005</c:v>
                </c:pt>
                <c:pt idx="5916" formatCode="General">
                  <c:v>0.93021178199999999</c:v>
                </c:pt>
                <c:pt idx="5917" formatCode="General">
                  <c:v>0.93020403399999996</c:v>
                </c:pt>
                <c:pt idx="5918" formatCode="General">
                  <c:v>0.93019825199999995</c:v>
                </c:pt>
                <c:pt idx="5919" formatCode="General">
                  <c:v>0.93019461599999997</c:v>
                </c:pt>
                <c:pt idx="5920" formatCode="General">
                  <c:v>0.93019336500000005</c:v>
                </c:pt>
                <c:pt idx="5921" formatCode="General">
                  <c:v>0.93019455699999998</c:v>
                </c:pt>
                <c:pt idx="5922" formatCode="General">
                  <c:v>0.93019849099999996</c:v>
                </c:pt>
                <c:pt idx="5923" formatCode="General">
                  <c:v>0.93020510700000003</c:v>
                </c:pt>
                <c:pt idx="5924" formatCode="General">
                  <c:v>0.93021464300000001</c:v>
                </c:pt>
                <c:pt idx="5925" formatCode="General">
                  <c:v>0.93022716000000005</c:v>
                </c:pt>
                <c:pt idx="5926" formatCode="General">
                  <c:v>0.93024259799999998</c:v>
                </c:pt>
                <c:pt idx="5927" formatCode="General">
                  <c:v>0.930261016</c:v>
                </c:pt>
                <c:pt idx="5928" formatCode="General">
                  <c:v>0.930282414</c:v>
                </c:pt>
                <c:pt idx="5929" formatCode="General">
                  <c:v>0.93030679199999999</c:v>
                </c:pt>
                <c:pt idx="5930" formatCode="General">
                  <c:v>0.93033403199999998</c:v>
                </c:pt>
                <c:pt idx="5931" formatCode="General">
                  <c:v>0.93036401300000005</c:v>
                </c:pt>
                <c:pt idx="5932" formatCode="General">
                  <c:v>0.93039673599999995</c:v>
                </c:pt>
                <c:pt idx="5933" formatCode="General">
                  <c:v>0.93043202199999997</c:v>
                </c:pt>
                <c:pt idx="5934" formatCode="General">
                  <c:v>0.93046975099999996</c:v>
                </c:pt>
                <c:pt idx="5935" formatCode="General">
                  <c:v>0.93050974600000003</c:v>
                </c:pt>
                <c:pt idx="5936" formatCode="General">
                  <c:v>0.93055188700000002</c:v>
                </c:pt>
                <c:pt idx="5937" formatCode="General">
                  <c:v>0.93059599400000004</c:v>
                </c:pt>
                <c:pt idx="5938" formatCode="General">
                  <c:v>0.93064194899999997</c:v>
                </c:pt>
                <c:pt idx="5939" formatCode="General">
                  <c:v>0.93068945400000003</c:v>
                </c:pt>
                <c:pt idx="5940" formatCode="General">
                  <c:v>0.93073844900000002</c:v>
                </c:pt>
                <c:pt idx="5941" formatCode="General">
                  <c:v>0.93078857699999995</c:v>
                </c:pt>
                <c:pt idx="5942" formatCode="General">
                  <c:v>0.93083977699999998</c:v>
                </c:pt>
                <c:pt idx="5943" formatCode="General">
                  <c:v>0.93089175199999996</c:v>
                </c:pt>
                <c:pt idx="5944" formatCode="General">
                  <c:v>0.93094432400000005</c:v>
                </c:pt>
                <c:pt idx="5945" formatCode="General">
                  <c:v>0.93099725200000005</c:v>
                </c:pt>
                <c:pt idx="5946" formatCode="General">
                  <c:v>0.93105030099999997</c:v>
                </c:pt>
                <c:pt idx="5947" formatCode="General">
                  <c:v>0.93110322999999995</c:v>
                </c:pt>
                <c:pt idx="5948" formatCode="General">
                  <c:v>0.93115580099999995</c:v>
                </c:pt>
                <c:pt idx="5949" formatCode="General">
                  <c:v>0.93120777600000004</c:v>
                </c:pt>
                <c:pt idx="5950" formatCode="General">
                  <c:v>0.93125891699999996</c:v>
                </c:pt>
                <c:pt idx="5951" formatCode="General">
                  <c:v>0.93130892499999995</c:v>
                </c:pt>
                <c:pt idx="5952" formatCode="General">
                  <c:v>0.93135768200000002</c:v>
                </c:pt>
                <c:pt idx="5953" formatCode="General">
                  <c:v>0.93140482899999999</c:v>
                </c:pt>
                <c:pt idx="5954" formatCode="General">
                  <c:v>0.93145018800000001</c:v>
                </c:pt>
                <c:pt idx="5955" formatCode="General">
                  <c:v>0.93149358000000004</c:v>
                </c:pt>
                <c:pt idx="5956" formatCode="General">
                  <c:v>0.93153482700000001</c:v>
                </c:pt>
                <c:pt idx="5957" formatCode="General">
                  <c:v>0.93157368900000004</c:v>
                </c:pt>
                <c:pt idx="5958" formatCode="General">
                  <c:v>0.93161004800000002</c:v>
                </c:pt>
                <c:pt idx="5959" formatCode="General">
                  <c:v>0.93164372399999995</c:v>
                </c:pt>
                <c:pt idx="5960" formatCode="General">
                  <c:v>0.93167471899999998</c:v>
                </c:pt>
                <c:pt idx="5961" formatCode="General">
                  <c:v>0.93170279300000003</c:v>
                </c:pt>
                <c:pt idx="5962" formatCode="General">
                  <c:v>0.93172806500000005</c:v>
                </c:pt>
                <c:pt idx="5963" formatCode="General">
                  <c:v>0.93175035699999997</c:v>
                </c:pt>
                <c:pt idx="5964" formatCode="General">
                  <c:v>0.93176972899999999</c:v>
                </c:pt>
                <c:pt idx="5965" formatCode="General">
                  <c:v>0.93178618000000002</c:v>
                </c:pt>
                <c:pt idx="5966" formatCode="General">
                  <c:v>0.93179976900000006</c:v>
                </c:pt>
                <c:pt idx="5967" formatCode="General">
                  <c:v>0.93181061700000001</c:v>
                </c:pt>
                <c:pt idx="5968" formatCode="General">
                  <c:v>0.93181872399999999</c:v>
                </c:pt>
                <c:pt idx="5969" formatCode="General">
                  <c:v>0.93182432699999995</c:v>
                </c:pt>
                <c:pt idx="5970" formatCode="General">
                  <c:v>0.93182754499999998</c:v>
                </c:pt>
                <c:pt idx="5971" formatCode="General">
                  <c:v>0.93182849899999998</c:v>
                </c:pt>
                <c:pt idx="5972" formatCode="General">
                  <c:v>0.93182736600000005</c:v>
                </c:pt>
                <c:pt idx="5973" formatCode="General">
                  <c:v>0.93182444600000003</c:v>
                </c:pt>
                <c:pt idx="5974" formatCode="General">
                  <c:v>0.93181997500000002</c:v>
                </c:pt>
                <c:pt idx="5975" formatCode="General">
                  <c:v>0.93181407500000002</c:v>
                </c:pt>
                <c:pt idx="5976" formatCode="General">
                  <c:v>0.93180710099999997</c:v>
                </c:pt>
                <c:pt idx="5977" formatCode="General">
                  <c:v>0.93179929299999997</c:v>
                </c:pt>
                <c:pt idx="5978" formatCode="General">
                  <c:v>0.93179088799999998</c:v>
                </c:pt>
                <c:pt idx="5979" formatCode="General">
                  <c:v>0.93178224600000004</c:v>
                </c:pt>
                <c:pt idx="5980" formatCode="General">
                  <c:v>0.93177360300000001</c:v>
                </c:pt>
                <c:pt idx="5981" formatCode="General">
                  <c:v>0.93176525799999999</c:v>
                </c:pt>
                <c:pt idx="5982" formatCode="General">
                  <c:v>0.93175750999999996</c:v>
                </c:pt>
                <c:pt idx="5983" formatCode="General">
                  <c:v>0.93175065499999998</c:v>
                </c:pt>
                <c:pt idx="5984" formatCode="General">
                  <c:v>0.93174499300000002</c:v>
                </c:pt>
                <c:pt idx="5985" formatCode="General">
                  <c:v>0.93174070099999995</c:v>
                </c:pt>
                <c:pt idx="5986" formatCode="General">
                  <c:v>0.93173813800000005</c:v>
                </c:pt>
                <c:pt idx="5987" formatCode="General">
                  <c:v>0.93173748300000003</c:v>
                </c:pt>
                <c:pt idx="5988" formatCode="General">
                  <c:v>0.93173903199999997</c:v>
                </c:pt>
                <c:pt idx="5989" formatCode="General">
                  <c:v>0.93174296599999995</c:v>
                </c:pt>
                <c:pt idx="5990" formatCode="General">
                  <c:v>0.93174952300000002</c:v>
                </c:pt>
                <c:pt idx="5991" formatCode="General">
                  <c:v>0.93175882099999996</c:v>
                </c:pt>
                <c:pt idx="5992" formatCode="General">
                  <c:v>0.93177098000000003</c:v>
                </c:pt>
                <c:pt idx="5993" formatCode="General">
                  <c:v>0.93178618000000002</c:v>
                </c:pt>
                <c:pt idx="5994" formatCode="General">
                  <c:v>0.93180453799999996</c:v>
                </c:pt>
                <c:pt idx="5995" formatCode="General">
                  <c:v>0.93182605500000004</c:v>
                </c:pt>
                <c:pt idx="5996" formatCode="General">
                  <c:v>0.93185073100000004</c:v>
                </c:pt>
                <c:pt idx="5997" formatCode="General">
                  <c:v>0.93187868600000001</c:v>
                </c:pt>
                <c:pt idx="5998" formatCode="General">
                  <c:v>0.93190985900000001</c:v>
                </c:pt>
                <c:pt idx="5999" formatCode="General">
                  <c:v>0.931944251</c:v>
                </c:pt>
                <c:pt idx="6000" formatCode="General">
                  <c:v>0.93198168299999995</c:v>
                </c:pt>
                <c:pt idx="6001" formatCode="General">
                  <c:v>0.93202215399999999</c:v>
                </c:pt>
                <c:pt idx="6002" formatCode="General">
                  <c:v>0.93206554699999999</c:v>
                </c:pt>
                <c:pt idx="6003" formatCode="General">
                  <c:v>0.93211173999999997</c:v>
                </c:pt>
                <c:pt idx="6004" formatCode="General">
                  <c:v>0.93216055600000003</c:v>
                </c:pt>
                <c:pt idx="6005" formatCode="General">
                  <c:v>0.93221193599999996</c:v>
                </c:pt>
                <c:pt idx="6006" formatCode="General">
                  <c:v>0.93226558000000004</c:v>
                </c:pt>
                <c:pt idx="6007" formatCode="General">
                  <c:v>0.93232137000000004</c:v>
                </c:pt>
                <c:pt idx="6008" formatCode="General">
                  <c:v>0.93237918600000003</c:v>
                </c:pt>
                <c:pt idx="6009" formatCode="General">
                  <c:v>0.93243867199999997</c:v>
                </c:pt>
                <c:pt idx="6010" formatCode="General">
                  <c:v>0.93249976599999995</c:v>
                </c:pt>
                <c:pt idx="6011" formatCode="General">
                  <c:v>0.93256223199999999</c:v>
                </c:pt>
                <c:pt idx="6012" formatCode="General">
                  <c:v>0.93262577099999999</c:v>
                </c:pt>
                <c:pt idx="6013" formatCode="General">
                  <c:v>0.93269020300000005</c:v>
                </c:pt>
                <c:pt idx="6014" formatCode="General">
                  <c:v>0.93275523199999999</c:v>
                </c:pt>
                <c:pt idx="6015" formatCode="General">
                  <c:v>0.93282067800000001</c:v>
                </c:pt>
                <c:pt idx="6016" formatCode="General">
                  <c:v>0.932886243</c:v>
                </c:pt>
                <c:pt idx="6017" formatCode="General">
                  <c:v>0.93295162899999995</c:v>
                </c:pt>
                <c:pt idx="6018" formatCode="General">
                  <c:v>0.933016658</c:v>
                </c:pt>
                <c:pt idx="6019" formatCode="General">
                  <c:v>0.93308097099999998</c:v>
                </c:pt>
                <c:pt idx="6020" formatCode="General">
                  <c:v>0.93314433100000005</c:v>
                </c:pt>
                <c:pt idx="6021" formatCode="General">
                  <c:v>0.93320649899999997</c:v>
                </c:pt>
                <c:pt idx="6022" formatCode="General">
                  <c:v>0.93326705700000001</c:v>
                </c:pt>
                <c:pt idx="6023" formatCode="General">
                  <c:v>0.93332594599999996</c:v>
                </c:pt>
                <c:pt idx="6024" formatCode="General">
                  <c:v>0.93338275000000004</c:v>
                </c:pt>
                <c:pt idx="6025" formatCode="General">
                  <c:v>0.93343722799999995</c:v>
                </c:pt>
                <c:pt idx="6026" formatCode="General">
                  <c:v>0.93348920300000005</c:v>
                </c:pt>
                <c:pt idx="6027" formatCode="General">
                  <c:v>0.93353849600000005</c:v>
                </c:pt>
                <c:pt idx="6028" formatCode="General">
                  <c:v>0.93358480899999996</c:v>
                </c:pt>
                <c:pt idx="6029" formatCode="General">
                  <c:v>0.93362802300000003</c:v>
                </c:pt>
                <c:pt idx="6030" formatCode="General">
                  <c:v>0.93366795800000002</c:v>
                </c:pt>
                <c:pt idx="6031" formatCode="General">
                  <c:v>0.93370449499999997</c:v>
                </c:pt>
                <c:pt idx="6032" formatCode="General">
                  <c:v>0.93373751599999999</c:v>
                </c:pt>
                <c:pt idx="6033" formatCode="General">
                  <c:v>0.93376702099999997</c:v>
                </c:pt>
                <c:pt idx="6034" formatCode="General">
                  <c:v>0.93379288900000001</c:v>
                </c:pt>
                <c:pt idx="6035" formatCode="General">
                  <c:v>0.93381512200000005</c:v>
                </c:pt>
                <c:pt idx="6036" formatCode="General">
                  <c:v>0.93383371800000003</c:v>
                </c:pt>
                <c:pt idx="6037" formatCode="General">
                  <c:v>0.93384873899999998</c:v>
                </c:pt>
                <c:pt idx="6038" formatCode="General">
                  <c:v>0.93386024199999995</c:v>
                </c:pt>
                <c:pt idx="6039" formatCode="General">
                  <c:v>0.93386828899999996</c:v>
                </c:pt>
                <c:pt idx="6040" formatCode="General">
                  <c:v>0.93387305700000001</c:v>
                </c:pt>
                <c:pt idx="6041" formatCode="General">
                  <c:v>0.93387466699999999</c:v>
                </c:pt>
                <c:pt idx="6042" formatCode="General">
                  <c:v>0.93387329600000002</c:v>
                </c:pt>
                <c:pt idx="6043" formatCode="General">
                  <c:v>0.93386918299999999</c:v>
                </c:pt>
                <c:pt idx="6044" formatCode="General">
                  <c:v>0.93386244799999996</c:v>
                </c:pt>
                <c:pt idx="6045" formatCode="General">
                  <c:v>0.93385332799999998</c:v>
                </c:pt>
                <c:pt idx="6046" formatCode="General">
                  <c:v>0.93384218200000002</c:v>
                </c:pt>
                <c:pt idx="6047" formatCode="General">
                  <c:v>0.93382918800000003</c:v>
                </c:pt>
                <c:pt idx="6048" formatCode="General">
                  <c:v>0.933814645</c:v>
                </c:pt>
                <c:pt idx="6049" formatCode="General">
                  <c:v>0.93379890899999995</c:v>
                </c:pt>
                <c:pt idx="6050" formatCode="General">
                  <c:v>0.93378216000000003</c:v>
                </c:pt>
                <c:pt idx="6051" formatCode="General">
                  <c:v>0.93376481499999997</c:v>
                </c:pt>
                <c:pt idx="6052" formatCode="General">
                  <c:v>0.93374717200000001</c:v>
                </c:pt>
                <c:pt idx="6053" formatCode="General">
                  <c:v>0.93372952899999995</c:v>
                </c:pt>
                <c:pt idx="6054" formatCode="General">
                  <c:v>0.93371224399999997</c:v>
                </c:pt>
                <c:pt idx="6055" formatCode="General">
                  <c:v>0.93369555500000001</c:v>
                </c:pt>
                <c:pt idx="6056" formatCode="General">
                  <c:v>0.93367981899999997</c:v>
                </c:pt>
                <c:pt idx="6057" formatCode="General">
                  <c:v>0.93366539500000001</c:v>
                </c:pt>
                <c:pt idx="6058" formatCode="General">
                  <c:v>0.93365240100000002</c:v>
                </c:pt>
                <c:pt idx="6059" formatCode="General">
                  <c:v>0.93364131500000003</c:v>
                </c:pt>
                <c:pt idx="6060" formatCode="General">
                  <c:v>0.93363225500000002</c:v>
                </c:pt>
                <c:pt idx="6061" formatCode="General">
                  <c:v>0.93362546000000002</c:v>
                </c:pt>
                <c:pt idx="6062" formatCode="General">
                  <c:v>0.93362122800000003</c:v>
                </c:pt>
                <c:pt idx="6063" formatCode="General">
                  <c:v>0.93361967800000001</c:v>
                </c:pt>
                <c:pt idx="6064" formatCode="General">
                  <c:v>0.93362098900000001</c:v>
                </c:pt>
                <c:pt idx="6065" formatCode="General">
                  <c:v>0.93362533999999997</c:v>
                </c:pt>
                <c:pt idx="6066" formatCode="General">
                  <c:v>0.93363279099999996</c:v>
                </c:pt>
                <c:pt idx="6067" formatCode="General">
                  <c:v>0.93364351999999995</c:v>
                </c:pt>
                <c:pt idx="6068" formatCode="General">
                  <c:v>0.93365746699999996</c:v>
                </c:pt>
                <c:pt idx="6069" formatCode="General">
                  <c:v>0.93367475300000002</c:v>
                </c:pt>
                <c:pt idx="6070" formatCode="General">
                  <c:v>0.93369537599999997</c:v>
                </c:pt>
                <c:pt idx="6071" formatCode="General">
                  <c:v>0.93371933699999998</c:v>
                </c:pt>
                <c:pt idx="6072" formatCode="General">
                  <c:v>0.93374657599999999</c:v>
                </c:pt>
                <c:pt idx="6073" formatCode="General">
                  <c:v>0.93377709399999997</c:v>
                </c:pt>
                <c:pt idx="6074" formatCode="General">
                  <c:v>0.93381082999999998</c:v>
                </c:pt>
                <c:pt idx="6075" formatCode="General">
                  <c:v>0.93384760600000005</c:v>
                </c:pt>
                <c:pt idx="6076" formatCode="General">
                  <c:v>0.93388742199999997</c:v>
                </c:pt>
                <c:pt idx="6077" formatCode="General">
                  <c:v>0.93393015899999998</c:v>
                </c:pt>
                <c:pt idx="6078" formatCode="General">
                  <c:v>0.93397563699999997</c:v>
                </c:pt>
                <c:pt idx="6079" formatCode="General">
                  <c:v>0.93402367799999997</c:v>
                </c:pt>
                <c:pt idx="6080" formatCode="General">
                  <c:v>0.93407428299999995</c:v>
                </c:pt>
                <c:pt idx="6081" formatCode="General">
                  <c:v>0.93412715199999996</c:v>
                </c:pt>
                <c:pt idx="6082" formatCode="General">
                  <c:v>0.93418210700000004</c:v>
                </c:pt>
                <c:pt idx="6083" formatCode="General">
                  <c:v>0.93423902999999997</c:v>
                </c:pt>
                <c:pt idx="6084" formatCode="General">
                  <c:v>0.93429762100000002</c:v>
                </c:pt>
                <c:pt idx="6085" formatCode="General">
                  <c:v>0.93435770299999998</c:v>
                </c:pt>
                <c:pt idx="6086" formatCode="General">
                  <c:v>0.93441909599999995</c:v>
                </c:pt>
                <c:pt idx="6087" formatCode="General">
                  <c:v>0.93448144200000005</c:v>
                </c:pt>
                <c:pt idx="6088" formatCode="General">
                  <c:v>0.93454456299999999</c:v>
                </c:pt>
                <c:pt idx="6089" formatCode="General">
                  <c:v>0.934608102</c:v>
                </c:pt>
                <c:pt idx="6090" formatCode="General">
                  <c:v>0.93467187900000004</c:v>
                </c:pt>
                <c:pt idx="6091" formatCode="General">
                  <c:v>0.934735596</c:v>
                </c:pt>
                <c:pt idx="6092" formatCode="General">
                  <c:v>0.93479889599999999</c:v>
                </c:pt>
                <c:pt idx="6093" formatCode="General">
                  <c:v>0.93486154099999996</c:v>
                </c:pt>
                <c:pt idx="6094" formatCode="General">
                  <c:v>0.93492329100000005</c:v>
                </c:pt>
                <c:pt idx="6095" formatCode="General">
                  <c:v>0.93498378999999998</c:v>
                </c:pt>
                <c:pt idx="6096" formatCode="General">
                  <c:v>0.93504279899999998</c:v>
                </c:pt>
                <c:pt idx="6097" formatCode="General">
                  <c:v>0.93510001899999995</c:v>
                </c:pt>
                <c:pt idx="6098" formatCode="General">
                  <c:v>0.93515527200000004</c:v>
                </c:pt>
                <c:pt idx="6099" formatCode="General">
                  <c:v>0.93520826099999999</c:v>
                </c:pt>
                <c:pt idx="6100" formatCode="General">
                  <c:v>0.935258806</c:v>
                </c:pt>
                <c:pt idx="6101" formatCode="General">
                  <c:v>0.93530672800000003</c:v>
                </c:pt>
                <c:pt idx="6102" formatCode="General">
                  <c:v>0.93535178900000004</c:v>
                </c:pt>
                <c:pt idx="6103" formatCode="General">
                  <c:v>0.93539386999999996</c:v>
                </c:pt>
                <c:pt idx="6104" formatCode="General">
                  <c:v>0.93543285099999995</c:v>
                </c:pt>
                <c:pt idx="6105" formatCode="General">
                  <c:v>0.93546855399999995</c:v>
                </c:pt>
                <c:pt idx="6106" formatCode="General">
                  <c:v>0.93550103900000003</c:v>
                </c:pt>
                <c:pt idx="6107" formatCode="General">
                  <c:v>0.93553012599999996</c:v>
                </c:pt>
                <c:pt idx="6108" formatCode="General">
                  <c:v>0.93555581600000004</c:v>
                </c:pt>
                <c:pt idx="6109" formatCode="General">
                  <c:v>0.93557816699999996</c:v>
                </c:pt>
                <c:pt idx="6110" formatCode="General">
                  <c:v>0.93559706200000003</c:v>
                </c:pt>
                <c:pt idx="6111" formatCode="General">
                  <c:v>0.935612679</c:v>
                </c:pt>
                <c:pt idx="6112" formatCode="General">
                  <c:v>0.935625076</c:v>
                </c:pt>
                <c:pt idx="6113" formatCode="General">
                  <c:v>0.93563425499999997</c:v>
                </c:pt>
                <c:pt idx="6114" formatCode="General">
                  <c:v>0.93564033499999999</c:v>
                </c:pt>
                <c:pt idx="6115" formatCode="General">
                  <c:v>0.93564355399999999</c:v>
                </c:pt>
                <c:pt idx="6116" formatCode="General">
                  <c:v>0.93564397099999996</c:v>
                </c:pt>
                <c:pt idx="6117" formatCode="General">
                  <c:v>0.93564182500000004</c:v>
                </c:pt>
                <c:pt idx="6118" formatCode="General">
                  <c:v>0.93563723600000004</c:v>
                </c:pt>
                <c:pt idx="6119" formatCode="General">
                  <c:v>0.93563044100000003</c:v>
                </c:pt>
                <c:pt idx="6120" formatCode="General">
                  <c:v>0.93562173800000004</c:v>
                </c:pt>
                <c:pt idx="6121" formatCode="General">
                  <c:v>0.93561124799999995</c:v>
                </c:pt>
                <c:pt idx="6122" formatCode="General">
                  <c:v>0.93559920799999996</c:v>
                </c:pt>
                <c:pt idx="6123" formatCode="General">
                  <c:v>0.93558597600000004</c:v>
                </c:pt>
                <c:pt idx="6124" formatCode="General">
                  <c:v>0.93557173000000005</c:v>
                </c:pt>
                <c:pt idx="6125" formatCode="General">
                  <c:v>0.93555676899999995</c:v>
                </c:pt>
                <c:pt idx="6126" formatCode="General">
                  <c:v>0.935541332</c:v>
                </c:pt>
                <c:pt idx="6127" formatCode="General">
                  <c:v>0.93552565600000004</c:v>
                </c:pt>
                <c:pt idx="6128" formatCode="General">
                  <c:v>0.93551009900000004</c:v>
                </c:pt>
                <c:pt idx="6129" formatCode="General">
                  <c:v>0.93549478100000005</c:v>
                </c:pt>
                <c:pt idx="6130" formatCode="General">
                  <c:v>0.93547999900000001</c:v>
                </c:pt>
                <c:pt idx="6131" formatCode="General">
                  <c:v>0.93546599100000005</c:v>
                </c:pt>
                <c:pt idx="6132" formatCode="General">
                  <c:v>0.93545293799999996</c:v>
                </c:pt>
                <c:pt idx="6133" formatCode="General">
                  <c:v>0.93544107700000001</c:v>
                </c:pt>
                <c:pt idx="6134" formatCode="General">
                  <c:v>0.93543058599999995</c:v>
                </c:pt>
                <c:pt idx="6135" formatCode="General">
                  <c:v>0.935421646</c:v>
                </c:pt>
                <c:pt idx="6136" formatCode="General">
                  <c:v>0.93541437400000005</c:v>
                </c:pt>
                <c:pt idx="6137" formatCode="General">
                  <c:v>0.93540895000000002</c:v>
                </c:pt>
                <c:pt idx="6138" formatCode="General">
                  <c:v>0.93540543300000001</c:v>
                </c:pt>
                <c:pt idx="6139" formatCode="General">
                  <c:v>0.93540400300000004</c:v>
                </c:pt>
                <c:pt idx="6140" formatCode="General">
                  <c:v>0.93540459899999995</c:v>
                </c:pt>
                <c:pt idx="6141" formatCode="General">
                  <c:v>0.9354074</c:v>
                </c:pt>
                <c:pt idx="6142" formatCode="General">
                  <c:v>0.93541246700000003</c:v>
                </c:pt>
                <c:pt idx="6143" formatCode="General">
                  <c:v>0.935419738</c:v>
                </c:pt>
                <c:pt idx="6144" formatCode="General">
                  <c:v>0.93542933500000003</c:v>
                </c:pt>
                <c:pt idx="6145" formatCode="General">
                  <c:v>0.93544119599999997</c:v>
                </c:pt>
                <c:pt idx="6146" formatCode="General">
                  <c:v>0.93545532200000003</c:v>
                </c:pt>
                <c:pt idx="6147" formatCode="General">
                  <c:v>0.93547177299999995</c:v>
                </c:pt>
                <c:pt idx="6148" formatCode="General">
                  <c:v>0.93549037000000002</c:v>
                </c:pt>
                <c:pt idx="6149" formatCode="General">
                  <c:v>0.935511231</c:v>
                </c:pt>
                <c:pt idx="6150" formatCode="General">
                  <c:v>0.93553417900000002</c:v>
                </c:pt>
                <c:pt idx="6151" formatCode="General">
                  <c:v>0.935559213</c:v>
                </c:pt>
                <c:pt idx="6152" formatCode="General">
                  <c:v>0.93558627400000005</c:v>
                </c:pt>
                <c:pt idx="6153" formatCode="General">
                  <c:v>0.93561518200000005</c:v>
                </c:pt>
                <c:pt idx="6154" formatCode="General">
                  <c:v>0.93564593799999995</c:v>
                </c:pt>
                <c:pt idx="6155" formatCode="General">
                  <c:v>0.93567830299999999</c:v>
                </c:pt>
                <c:pt idx="6156" formatCode="General">
                  <c:v>0.93571215900000004</c:v>
                </c:pt>
                <c:pt idx="6157" formatCode="General">
                  <c:v>0.93574744499999996</c:v>
                </c:pt>
                <c:pt idx="6158" formatCode="General">
                  <c:v>0.93578392300000002</c:v>
                </c:pt>
                <c:pt idx="6159" formatCode="General">
                  <c:v>0.93582147400000004</c:v>
                </c:pt>
                <c:pt idx="6160" formatCode="General">
                  <c:v>0.93585979900000005</c:v>
                </c:pt>
                <c:pt idx="6161" formatCode="General">
                  <c:v>0.93589878100000001</c:v>
                </c:pt>
                <c:pt idx="6162" formatCode="General">
                  <c:v>0.93593823899999995</c:v>
                </c:pt>
                <c:pt idx="6163" formatCode="General">
                  <c:v>0.93597787600000004</c:v>
                </c:pt>
                <c:pt idx="6164" formatCode="General">
                  <c:v>0.93601757299999999</c:v>
                </c:pt>
                <c:pt idx="6165" formatCode="General">
                  <c:v>0.93605703100000004</c:v>
                </c:pt>
                <c:pt idx="6166" formatCode="General">
                  <c:v>0.936096013</c:v>
                </c:pt>
                <c:pt idx="6167" formatCode="General">
                  <c:v>0.93613445799999995</c:v>
                </c:pt>
                <c:pt idx="6168" formatCode="General">
                  <c:v>0.93617200899999997</c:v>
                </c:pt>
                <c:pt idx="6169" formatCode="General">
                  <c:v>0.93620854600000003</c:v>
                </c:pt>
                <c:pt idx="6170" formatCode="General">
                  <c:v>0.93624389200000002</c:v>
                </c:pt>
                <c:pt idx="6171" formatCode="General">
                  <c:v>0.93627780699999996</c:v>
                </c:pt>
                <c:pt idx="6172" formatCode="General">
                  <c:v>0.93631023199999996</c:v>
                </c:pt>
                <c:pt idx="6173" formatCode="General">
                  <c:v>0.93634092800000002</c:v>
                </c:pt>
                <c:pt idx="6174" formatCode="General">
                  <c:v>0.93636983600000001</c:v>
                </c:pt>
                <c:pt idx="6175" formatCode="General">
                  <c:v>0.93639677799999999</c:v>
                </c:pt>
                <c:pt idx="6176" formatCode="General">
                  <c:v>0.93642169200000003</c:v>
                </c:pt>
                <c:pt idx="6177" formatCode="General">
                  <c:v>0.93644452099999997</c:v>
                </c:pt>
                <c:pt idx="6178" formatCode="General">
                  <c:v>0.936465204</c:v>
                </c:pt>
                <c:pt idx="6179" formatCode="General">
                  <c:v>0.93648368100000001</c:v>
                </c:pt>
                <c:pt idx="6180" formatCode="General">
                  <c:v>0.936499894</c:v>
                </c:pt>
                <c:pt idx="6181" formatCode="General">
                  <c:v>0.93651395999999998</c:v>
                </c:pt>
                <c:pt idx="6182" formatCode="General">
                  <c:v>0.93652576200000004</c:v>
                </c:pt>
                <c:pt idx="6183" formatCode="General">
                  <c:v>0.93653541799999995</c:v>
                </c:pt>
                <c:pt idx="6184" formatCode="General">
                  <c:v>0.93654292800000005</c:v>
                </c:pt>
                <c:pt idx="6185" formatCode="General">
                  <c:v>0.93654841200000005</c:v>
                </c:pt>
                <c:pt idx="6186" formatCode="General">
                  <c:v>0.93655192899999995</c:v>
                </c:pt>
                <c:pt idx="6187" formatCode="General">
                  <c:v>0.93655359699999996</c:v>
                </c:pt>
                <c:pt idx="6188" formatCode="General">
                  <c:v>0.93655347799999999</c:v>
                </c:pt>
                <c:pt idx="6189" formatCode="General">
                  <c:v>0.93655175000000002</c:v>
                </c:pt>
                <c:pt idx="6190" formatCode="General">
                  <c:v>0.93654853100000002</c:v>
                </c:pt>
                <c:pt idx="6191" formatCode="General">
                  <c:v>0.93654394100000005</c:v>
                </c:pt>
                <c:pt idx="6192" formatCode="General">
                  <c:v>0.93653821900000001</c:v>
                </c:pt>
                <c:pt idx="6193" formatCode="General">
                  <c:v>0.93653142499999997</c:v>
                </c:pt>
                <c:pt idx="6194" formatCode="General">
                  <c:v>0.93652385500000002</c:v>
                </c:pt>
                <c:pt idx="6195" formatCode="General">
                  <c:v>0.93651556999999996</c:v>
                </c:pt>
                <c:pt idx="6196" formatCode="General">
                  <c:v>0.936506748</c:v>
                </c:pt>
                <c:pt idx="6197" formatCode="General">
                  <c:v>0.93649768799999999</c:v>
                </c:pt>
                <c:pt idx="6198" formatCode="General">
                  <c:v>0.93648838999999995</c:v>
                </c:pt>
                <c:pt idx="6199" formatCode="General">
                  <c:v>0.93647921099999998</c:v>
                </c:pt>
                <c:pt idx="6200" formatCode="General">
                  <c:v>0.93647015099999997</c:v>
                </c:pt>
                <c:pt idx="6201" formatCode="General">
                  <c:v>0.93646144899999995</c:v>
                </c:pt>
                <c:pt idx="6202" formatCode="General">
                  <c:v>0.936453223</c:v>
                </c:pt>
                <c:pt idx="6203" formatCode="General">
                  <c:v>0.93644559400000005</c:v>
                </c:pt>
                <c:pt idx="6204" formatCode="General">
                  <c:v>0.93643873899999996</c:v>
                </c:pt>
                <c:pt idx="6205" formatCode="General">
                  <c:v>0.93643271900000002</c:v>
                </c:pt>
                <c:pt idx="6206" formatCode="General">
                  <c:v>0.93642765299999997</c:v>
                </c:pt>
                <c:pt idx="6207" formatCode="General">
                  <c:v>0.93642365900000002</c:v>
                </c:pt>
                <c:pt idx="6208" formatCode="General">
                  <c:v>0.936420739</c:v>
                </c:pt>
                <c:pt idx="6209" formatCode="General">
                  <c:v>0.93641901000000005</c:v>
                </c:pt>
                <c:pt idx="6210" formatCode="General">
                  <c:v>0.936418474</c:v>
                </c:pt>
                <c:pt idx="6211" formatCode="General">
                  <c:v>0.93641918899999999</c:v>
                </c:pt>
                <c:pt idx="6212" formatCode="General">
                  <c:v>0.93642115599999998</c:v>
                </c:pt>
                <c:pt idx="6213" formatCode="General">
                  <c:v>0.93642449400000005</c:v>
                </c:pt>
                <c:pt idx="6214" formatCode="General">
                  <c:v>0.93642908300000005</c:v>
                </c:pt>
                <c:pt idx="6215" formatCode="General">
                  <c:v>0.93643498400000003</c:v>
                </c:pt>
                <c:pt idx="6216" formatCode="General">
                  <c:v>0.936442196</c:v>
                </c:pt>
                <c:pt idx="6217" formatCode="General">
                  <c:v>0.93645071999999996</c:v>
                </c:pt>
                <c:pt idx="6218" formatCode="General">
                  <c:v>0.93646049499999995</c:v>
                </c:pt>
                <c:pt idx="6219" formatCode="General">
                  <c:v>0.93647146199999998</c:v>
                </c:pt>
                <c:pt idx="6220" formatCode="General">
                  <c:v>0.93648368100000001</c:v>
                </c:pt>
                <c:pt idx="6221" formatCode="General">
                  <c:v>0.93649703299999998</c:v>
                </c:pt>
                <c:pt idx="6222" formatCode="General">
                  <c:v>0.93651145700000005</c:v>
                </c:pt>
                <c:pt idx="6223" formatCode="General">
                  <c:v>0.93652695399999997</c:v>
                </c:pt>
                <c:pt idx="6224" formatCode="General">
                  <c:v>0.936543405</c:v>
                </c:pt>
                <c:pt idx="6225" formatCode="General">
                  <c:v>0.93656068999999997</c:v>
                </c:pt>
                <c:pt idx="6226" formatCode="General">
                  <c:v>0.93657880999999998</c:v>
                </c:pt>
                <c:pt idx="6227" formatCode="General">
                  <c:v>0.93659758599999998</c:v>
                </c:pt>
                <c:pt idx="6228" formatCode="General">
                  <c:v>0.93661689800000003</c:v>
                </c:pt>
                <c:pt idx="6229" formatCode="General">
                  <c:v>0.93663662700000005</c:v>
                </c:pt>
                <c:pt idx="6230" formatCode="General">
                  <c:v>0.93665665399999998</c:v>
                </c:pt>
                <c:pt idx="6231" formatCode="General">
                  <c:v>0.93667685999999994</c:v>
                </c:pt>
                <c:pt idx="6232" formatCode="General">
                  <c:v>0.93669706600000002</c:v>
                </c:pt>
                <c:pt idx="6233" formatCode="General">
                  <c:v>0.93671709299999995</c:v>
                </c:pt>
                <c:pt idx="6234" formatCode="General">
                  <c:v>0.93673682199999997</c:v>
                </c:pt>
                <c:pt idx="6235" formatCode="General">
                  <c:v>0.93675613400000002</c:v>
                </c:pt>
                <c:pt idx="6236" formatCode="General">
                  <c:v>0.93677478999999997</c:v>
                </c:pt>
                <c:pt idx="6237" formatCode="General">
                  <c:v>0.93679273100000005</c:v>
                </c:pt>
                <c:pt idx="6238" formatCode="General">
                  <c:v>0.93680971899999999</c:v>
                </c:pt>
                <c:pt idx="6239" formatCode="General">
                  <c:v>0.93682569299999996</c:v>
                </c:pt>
                <c:pt idx="6240" formatCode="General">
                  <c:v>0.936840534</c:v>
                </c:pt>
                <c:pt idx="6241" formatCode="General">
                  <c:v>0.93685400500000005</c:v>
                </c:pt>
                <c:pt idx="6242" formatCode="General">
                  <c:v>0.936866164</c:v>
                </c:pt>
                <c:pt idx="6243" formatCode="General">
                  <c:v>0.93687677400000002</c:v>
                </c:pt>
                <c:pt idx="6244" formatCode="General">
                  <c:v>0.93688577399999995</c:v>
                </c:pt>
                <c:pt idx="6245" formatCode="General">
                  <c:v>0.93689316499999997</c:v>
                </c:pt>
                <c:pt idx="6246" formatCode="General">
                  <c:v>0.93689888700000001</c:v>
                </c:pt>
                <c:pt idx="6247" formatCode="General">
                  <c:v>0.936902821</c:v>
                </c:pt>
                <c:pt idx="6248" formatCode="General">
                  <c:v>0.93690496700000003</c:v>
                </c:pt>
                <c:pt idx="6249" formatCode="General">
                  <c:v>0.93690532400000004</c:v>
                </c:pt>
                <c:pt idx="6250" formatCode="General">
                  <c:v>0.93690395400000004</c:v>
                </c:pt>
                <c:pt idx="6251" formatCode="General">
                  <c:v>0.93690079500000001</c:v>
                </c:pt>
                <c:pt idx="6252" formatCode="General">
                  <c:v>0.93689590700000003</c:v>
                </c:pt>
                <c:pt idx="6253" formatCode="General">
                  <c:v>0.93688929099999996</c:v>
                </c:pt>
                <c:pt idx="6254" formatCode="General">
                  <c:v>0.93688106500000001</c:v>
                </c:pt>
                <c:pt idx="6255" formatCode="General">
                  <c:v>0.93687129000000002</c:v>
                </c:pt>
                <c:pt idx="6256" formatCode="General">
                  <c:v>0.93686008499999995</c:v>
                </c:pt>
                <c:pt idx="6257" formatCode="General">
                  <c:v>0.93684744799999997</c:v>
                </c:pt>
                <c:pt idx="6258" formatCode="General">
                  <c:v>0.93683362000000003</c:v>
                </c:pt>
                <c:pt idx="6259" formatCode="General">
                  <c:v>0.93681859999999995</c:v>
                </c:pt>
                <c:pt idx="6260" formatCode="General">
                  <c:v>0.93680262599999997</c:v>
                </c:pt>
                <c:pt idx="6261" formatCode="General">
                  <c:v>0.93678575799999997</c:v>
                </c:pt>
                <c:pt idx="6262" formatCode="General">
                  <c:v>0.93676817400000001</c:v>
                </c:pt>
                <c:pt idx="6263" formatCode="General">
                  <c:v>0.936749995</c:v>
                </c:pt>
                <c:pt idx="6264" formatCode="General">
                  <c:v>0.93673139800000005</c:v>
                </c:pt>
                <c:pt idx="6265" formatCode="General">
                  <c:v>0.93671256300000005</c:v>
                </c:pt>
                <c:pt idx="6266" formatCode="General">
                  <c:v>0.93669360899999998</c:v>
                </c:pt>
                <c:pt idx="6267" formatCode="General">
                  <c:v>0.93667471400000002</c:v>
                </c:pt>
                <c:pt idx="6268" formatCode="General">
                  <c:v>0.93665599799999999</c:v>
                </c:pt>
                <c:pt idx="6269" formatCode="General">
                  <c:v>0.93663764000000005</c:v>
                </c:pt>
                <c:pt idx="6270" formatCode="General">
                  <c:v>0.93661981800000005</c:v>
                </c:pt>
                <c:pt idx="6271" formatCode="General">
                  <c:v>0.93660259199999996</c:v>
                </c:pt>
                <c:pt idx="6272" formatCode="General">
                  <c:v>0.93658614200000001</c:v>
                </c:pt>
                <c:pt idx="6273" formatCode="General">
                  <c:v>0.93657052500000004</c:v>
                </c:pt>
                <c:pt idx="6274" formatCode="General">
                  <c:v>0.93655592200000004</c:v>
                </c:pt>
                <c:pt idx="6275" formatCode="General">
                  <c:v>0.936542392</c:v>
                </c:pt>
                <c:pt idx="6276" formatCode="General">
                  <c:v>0.93652993399999995</c:v>
                </c:pt>
                <c:pt idx="6277" formatCode="General">
                  <c:v>0.93651878799999999</c:v>
                </c:pt>
                <c:pt idx="6278" formatCode="General">
                  <c:v>0.93650883399999996</c:v>
                </c:pt>
                <c:pt idx="6279" formatCode="General">
                  <c:v>0.93650025100000001</c:v>
                </c:pt>
                <c:pt idx="6280" formatCode="General">
                  <c:v>0.93649303900000003</c:v>
                </c:pt>
                <c:pt idx="6281" formatCode="General">
                  <c:v>0.93648719800000002</c:v>
                </c:pt>
                <c:pt idx="6282" formatCode="General">
                  <c:v>0.93648272799999999</c:v>
                </c:pt>
                <c:pt idx="6283" formatCode="General">
                  <c:v>0.93647968800000003</c:v>
                </c:pt>
                <c:pt idx="6284" formatCode="General">
                  <c:v>0.93647807800000005</c:v>
                </c:pt>
                <c:pt idx="6285" formatCode="General">
                  <c:v>0.93647784000000001</c:v>
                </c:pt>
                <c:pt idx="6286" formatCode="General">
                  <c:v>0.93647897199999997</c:v>
                </c:pt>
                <c:pt idx="6287" formatCode="General">
                  <c:v>0.93648153499999998</c:v>
                </c:pt>
                <c:pt idx="6288" formatCode="General">
                  <c:v>0.93648540999999996</c:v>
                </c:pt>
                <c:pt idx="6289" formatCode="General">
                  <c:v>0.93649053599999998</c:v>
                </c:pt>
                <c:pt idx="6290" formatCode="General">
                  <c:v>0.93649697300000001</c:v>
                </c:pt>
                <c:pt idx="6291" formatCode="General">
                  <c:v>0.93650460199999996</c:v>
                </c:pt>
                <c:pt idx="6292" formatCode="General">
                  <c:v>0.93651342400000004</c:v>
                </c:pt>
                <c:pt idx="6293" formatCode="General">
                  <c:v>0.93652331799999999</c:v>
                </c:pt>
                <c:pt idx="6294" formatCode="General">
                  <c:v>0.93653422600000003</c:v>
                </c:pt>
                <c:pt idx="6295" formatCode="General">
                  <c:v>0.93654608699999997</c:v>
                </c:pt>
                <c:pt idx="6296" formatCode="General">
                  <c:v>0.93655872299999998</c:v>
                </c:pt>
                <c:pt idx="6297" formatCode="General">
                  <c:v>0.93657213399999995</c:v>
                </c:pt>
                <c:pt idx="6298" formatCode="General">
                  <c:v>0.93658620100000001</c:v>
                </c:pt>
                <c:pt idx="6299" formatCode="General">
                  <c:v>0.93660074500000001</c:v>
                </c:pt>
                <c:pt idx="6300" formatCode="General">
                  <c:v>0.93661564600000002</c:v>
                </c:pt>
                <c:pt idx="6301" formatCode="General">
                  <c:v>0.93663078499999997</c:v>
                </c:pt>
                <c:pt idx="6302" formatCode="General">
                  <c:v>0.93664604399999996</c:v>
                </c:pt>
                <c:pt idx="6303" formatCode="General">
                  <c:v>0.93666130299999995</c:v>
                </c:pt>
                <c:pt idx="6304" formatCode="General">
                  <c:v>0.93667632300000003</c:v>
                </c:pt>
                <c:pt idx="6305" formatCode="General">
                  <c:v>0.93669104599999997</c:v>
                </c:pt>
                <c:pt idx="6306" formatCode="General">
                  <c:v>0.936705291</c:v>
                </c:pt>
                <c:pt idx="6307" formatCode="General">
                  <c:v>0.936718881</c:v>
                </c:pt>
                <c:pt idx="6308" formatCode="General">
                  <c:v>0.93673175600000003</c:v>
                </c:pt>
                <c:pt idx="6309" formatCode="General">
                  <c:v>0.93674373600000005</c:v>
                </c:pt>
                <c:pt idx="6310" formatCode="General">
                  <c:v>0.93675470400000005</c:v>
                </c:pt>
                <c:pt idx="6311" formatCode="General">
                  <c:v>0.93676453800000004</c:v>
                </c:pt>
                <c:pt idx="6312" formatCode="General">
                  <c:v>0.93677312099999999</c:v>
                </c:pt>
                <c:pt idx="6313" formatCode="General">
                  <c:v>0.93678039300000004</c:v>
                </c:pt>
                <c:pt idx="6314" formatCode="General">
                  <c:v>0.93678617500000005</c:v>
                </c:pt>
                <c:pt idx="6315" formatCode="General">
                  <c:v>0.93679052600000001</c:v>
                </c:pt>
                <c:pt idx="6316" formatCode="General">
                  <c:v>0.93679326799999996</c:v>
                </c:pt>
                <c:pt idx="6317" formatCode="General">
                  <c:v>0.93679440000000003</c:v>
                </c:pt>
                <c:pt idx="6318" formatCode="General">
                  <c:v>0.93679392299999997</c:v>
                </c:pt>
                <c:pt idx="6319" formatCode="General">
                  <c:v>0.93679165799999997</c:v>
                </c:pt>
                <c:pt idx="6320" formatCode="General">
                  <c:v>0.93678778399999996</c:v>
                </c:pt>
                <c:pt idx="6321" formatCode="General">
                  <c:v>0.93678212199999999</c:v>
                </c:pt>
                <c:pt idx="6322" formatCode="General">
                  <c:v>0.93677478999999997</c:v>
                </c:pt>
                <c:pt idx="6323" formatCode="General">
                  <c:v>0.93676579000000004</c:v>
                </c:pt>
                <c:pt idx="6324" formatCode="General">
                  <c:v>0.93675518000000002</c:v>
                </c:pt>
                <c:pt idx="6325" formatCode="General">
                  <c:v>0.93674290199999999</c:v>
                </c:pt>
                <c:pt idx="6326" formatCode="General">
                  <c:v>0.93672913300000005</c:v>
                </c:pt>
                <c:pt idx="6327" formatCode="General">
                  <c:v>0.93671387399999995</c:v>
                </c:pt>
                <c:pt idx="6328" formatCode="General">
                  <c:v>0.93669724499999996</c:v>
                </c:pt>
                <c:pt idx="6329" formatCode="General">
                  <c:v>0.93667930399999999</c:v>
                </c:pt>
                <c:pt idx="6330" formatCode="General">
                  <c:v>0.93666017099999999</c:v>
                </c:pt>
                <c:pt idx="6331" formatCode="General">
                  <c:v>0.93663990500000005</c:v>
                </c:pt>
                <c:pt idx="6332" formatCode="General">
                  <c:v>0.93661868599999998</c:v>
                </c:pt>
                <c:pt idx="6333" formatCode="General">
                  <c:v>0.93659663199999998</c:v>
                </c:pt>
                <c:pt idx="6334" formatCode="General">
                  <c:v>0.93657380300000004</c:v>
                </c:pt>
                <c:pt idx="6335" formatCode="General">
                  <c:v>0.93655037900000004</c:v>
                </c:pt>
                <c:pt idx="6336" formatCode="General">
                  <c:v>0.93652641800000003</c:v>
                </c:pt>
                <c:pt idx="6337" formatCode="General">
                  <c:v>0.936502159</c:v>
                </c:pt>
                <c:pt idx="6338" formatCode="General">
                  <c:v>0.93647766099999996</c:v>
                </c:pt>
                <c:pt idx="6339" formatCode="General">
                  <c:v>0.93645304399999996</c:v>
                </c:pt>
                <c:pt idx="6340" formatCode="General">
                  <c:v>0.93642848700000003</c:v>
                </c:pt>
                <c:pt idx="6341" formatCode="General">
                  <c:v>0.93640404899999996</c:v>
                </c:pt>
                <c:pt idx="6342" formatCode="General">
                  <c:v>0.93637985000000001</c:v>
                </c:pt>
                <c:pt idx="6343" formatCode="General">
                  <c:v>0.93635600799999996</c:v>
                </c:pt>
                <c:pt idx="6344" formatCode="General">
                  <c:v>0.936332583</c:v>
                </c:pt>
                <c:pt idx="6345" formatCode="General">
                  <c:v>0.93630975500000002</c:v>
                </c:pt>
                <c:pt idx="6346" formatCode="General">
                  <c:v>0.93628752199999998</c:v>
                </c:pt>
                <c:pt idx="6347" formatCode="General">
                  <c:v>0.93626600500000001</c:v>
                </c:pt>
                <c:pt idx="6348" formatCode="General">
                  <c:v>0.93624520300000003</c:v>
                </c:pt>
                <c:pt idx="6349" formatCode="General">
                  <c:v>0.93622523499999999</c:v>
                </c:pt>
                <c:pt idx="6350" formatCode="General">
                  <c:v>0.93620610199999998</c:v>
                </c:pt>
                <c:pt idx="6351" formatCode="General">
                  <c:v>0.93618786300000001</c:v>
                </c:pt>
                <c:pt idx="6352" formatCode="General">
                  <c:v>0.93617057800000003</c:v>
                </c:pt>
                <c:pt idx="6353" formatCode="General">
                  <c:v>0.93615424599999997</c:v>
                </c:pt>
                <c:pt idx="6354" formatCode="General">
                  <c:v>0.93613892799999998</c:v>
                </c:pt>
                <c:pt idx="6355" formatCode="General">
                  <c:v>0.93612462299999999</c:v>
                </c:pt>
                <c:pt idx="6356" formatCode="General">
                  <c:v>0.93611133099999999</c:v>
                </c:pt>
                <c:pt idx="6357" formatCode="General">
                  <c:v>0.93609911199999996</c:v>
                </c:pt>
                <c:pt idx="6358" formatCode="General">
                  <c:v>0.93608790600000003</c:v>
                </c:pt>
                <c:pt idx="6359" formatCode="General">
                  <c:v>0.93607777400000003</c:v>
                </c:pt>
                <c:pt idx="6360" formatCode="General">
                  <c:v>0.93606865400000006</c:v>
                </c:pt>
                <c:pt idx="6361" formatCode="General">
                  <c:v>0.93606060700000004</c:v>
                </c:pt>
                <c:pt idx="6362" formatCode="General">
                  <c:v>0.936053574</c:v>
                </c:pt>
                <c:pt idx="6363" formatCode="General">
                  <c:v>0.93604755399999995</c:v>
                </c:pt>
                <c:pt idx="6364" formatCode="General">
                  <c:v>0.93604248800000001</c:v>
                </c:pt>
                <c:pt idx="6365" formatCode="General">
                  <c:v>0.93603837499999998</c:v>
                </c:pt>
                <c:pt idx="6366" formatCode="General">
                  <c:v>0.93603521599999995</c:v>
                </c:pt>
                <c:pt idx="6367" formatCode="General">
                  <c:v>0.93603289099999998</c:v>
                </c:pt>
                <c:pt idx="6368" formatCode="General">
                  <c:v>0.93603134200000004</c:v>
                </c:pt>
                <c:pt idx="6369" formatCode="General">
                  <c:v>0.93603050700000001</c:v>
                </c:pt>
                <c:pt idx="6370" formatCode="General">
                  <c:v>0.93603038800000005</c:v>
                </c:pt>
                <c:pt idx="6371" formatCode="General">
                  <c:v>0.93603086499999999</c:v>
                </c:pt>
                <c:pt idx="6372" formatCode="General">
                  <c:v>0.93603181800000002</c:v>
                </c:pt>
                <c:pt idx="6373" formatCode="General">
                  <c:v>0.93603324899999996</c:v>
                </c:pt>
                <c:pt idx="6374" formatCode="General">
                  <c:v>0.93603497700000005</c:v>
                </c:pt>
                <c:pt idx="6375" formatCode="General">
                  <c:v>0.93603700400000001</c:v>
                </c:pt>
                <c:pt idx="6376" formatCode="General">
                  <c:v>0.93603920900000004</c:v>
                </c:pt>
                <c:pt idx="6377" formatCode="General">
                  <c:v>0.93604141500000004</c:v>
                </c:pt>
                <c:pt idx="6378" formatCode="General">
                  <c:v>0.93604368000000004</c:v>
                </c:pt>
                <c:pt idx="6379" formatCode="General">
                  <c:v>0.936045825</c:v>
                </c:pt>
                <c:pt idx="6380" formatCode="General">
                  <c:v>0.93604785199999996</c:v>
                </c:pt>
                <c:pt idx="6381" formatCode="General">
                  <c:v>0.93604958100000002</c:v>
                </c:pt>
                <c:pt idx="6382" formatCode="General">
                  <c:v>0.93605101099999999</c:v>
                </c:pt>
                <c:pt idx="6383" formatCode="General">
                  <c:v>0.93605202399999998</c:v>
                </c:pt>
                <c:pt idx="6384" formatCode="General">
                  <c:v>0.93605267999999997</c:v>
                </c:pt>
                <c:pt idx="6385" formatCode="General">
                  <c:v>0.93605279900000005</c:v>
                </c:pt>
                <c:pt idx="6386" formatCode="General">
                  <c:v>0.93605244200000004</c:v>
                </c:pt>
                <c:pt idx="6387" formatCode="General">
                  <c:v>0.93605142799999996</c:v>
                </c:pt>
                <c:pt idx="6388" formatCode="General">
                  <c:v>0.93604987900000003</c:v>
                </c:pt>
                <c:pt idx="6389" formatCode="General">
                  <c:v>0.93604773299999999</c:v>
                </c:pt>
                <c:pt idx="6390" formatCode="General">
                  <c:v>0.93604493099999997</c:v>
                </c:pt>
                <c:pt idx="6391" formatCode="General">
                  <c:v>0.93604147400000004</c:v>
                </c:pt>
                <c:pt idx="6392" formatCode="General">
                  <c:v>0.93603736199999998</c:v>
                </c:pt>
                <c:pt idx="6393" formatCode="General">
                  <c:v>0.93603265300000005</c:v>
                </c:pt>
                <c:pt idx="6394" formatCode="General">
                  <c:v>0.93602728800000001</c:v>
                </c:pt>
                <c:pt idx="6395" formatCode="General">
                  <c:v>0.93602132800000004</c:v>
                </c:pt>
                <c:pt idx="6396" formatCode="General">
                  <c:v>0.93601477099999997</c:v>
                </c:pt>
                <c:pt idx="6397" formatCode="General">
                  <c:v>0.93600767900000004</c:v>
                </c:pt>
                <c:pt idx="6398" formatCode="General">
                  <c:v>0.936000049</c:v>
                </c:pt>
                <c:pt idx="6399" formatCode="General">
                  <c:v>0.93599200199999999</c:v>
                </c:pt>
                <c:pt idx="6400" formatCode="General">
                  <c:v>0.93598347900000001</c:v>
                </c:pt>
                <c:pt idx="6401" formatCode="General">
                  <c:v>0.93597459800000005</c:v>
                </c:pt>
                <c:pt idx="6402" formatCode="General">
                  <c:v>0.93596541899999997</c:v>
                </c:pt>
                <c:pt idx="6403" formatCode="General">
                  <c:v>0.93595594199999999</c:v>
                </c:pt>
                <c:pt idx="6404" formatCode="General">
                  <c:v>0.93594622599999999</c:v>
                </c:pt>
                <c:pt idx="6405" formatCode="General">
                  <c:v>0.93593639100000003</c:v>
                </c:pt>
                <c:pt idx="6406" formatCode="General">
                  <c:v>0.935926437</c:v>
                </c:pt>
                <c:pt idx="6407" formatCode="General">
                  <c:v>0.93591648299999997</c:v>
                </c:pt>
                <c:pt idx="6408" formatCode="General">
                  <c:v>0.93590647000000005</c:v>
                </c:pt>
                <c:pt idx="6409" formatCode="General">
                  <c:v>0.93589651600000001</c:v>
                </c:pt>
                <c:pt idx="6410" formatCode="General">
                  <c:v>0.93588662099999997</c:v>
                </c:pt>
                <c:pt idx="6411" formatCode="General">
                  <c:v>0.93587690599999995</c:v>
                </c:pt>
                <c:pt idx="6412" formatCode="General">
                  <c:v>0.93586731000000001</c:v>
                </c:pt>
                <c:pt idx="6413" formatCode="General">
                  <c:v>0.93585789200000002</c:v>
                </c:pt>
                <c:pt idx="6414" formatCode="General">
                  <c:v>0.93584865299999997</c:v>
                </c:pt>
                <c:pt idx="6415" formatCode="General">
                  <c:v>0.93583959299999997</c:v>
                </c:pt>
                <c:pt idx="6416" formatCode="General">
                  <c:v>0.93583077199999998</c:v>
                </c:pt>
                <c:pt idx="6417" formatCode="General">
                  <c:v>0.93582212899999995</c:v>
                </c:pt>
                <c:pt idx="6418" formatCode="General">
                  <c:v>0.93581372500000004</c:v>
                </c:pt>
                <c:pt idx="6419" formatCode="General">
                  <c:v>0.93580543999999999</c:v>
                </c:pt>
                <c:pt idx="6420" formatCode="General">
                  <c:v>0.93579739299999998</c:v>
                </c:pt>
                <c:pt idx="6421" formatCode="General">
                  <c:v>0.93578940600000005</c:v>
                </c:pt>
                <c:pt idx="6422" formatCode="General">
                  <c:v>0.93578159800000005</c:v>
                </c:pt>
                <c:pt idx="6423" formatCode="General">
                  <c:v>0.93577390900000001</c:v>
                </c:pt>
                <c:pt idx="6424" formatCode="General">
                  <c:v>0.93576621999999998</c:v>
                </c:pt>
                <c:pt idx="6425" formatCode="General">
                  <c:v>0.93575865000000003</c:v>
                </c:pt>
                <c:pt idx="6426" formatCode="General">
                  <c:v>0.93575108100000004</c:v>
                </c:pt>
                <c:pt idx="6427" formatCode="General">
                  <c:v>0.93574351099999997</c:v>
                </c:pt>
                <c:pt idx="6428" formatCode="General">
                  <c:v>0.93573588100000005</c:v>
                </c:pt>
                <c:pt idx="6429" formatCode="General">
                  <c:v>0.93572825199999998</c:v>
                </c:pt>
                <c:pt idx="6430" formatCode="General">
                  <c:v>0.93572056299999995</c:v>
                </c:pt>
                <c:pt idx="6431" formatCode="General">
                  <c:v>0.93571275499999995</c:v>
                </c:pt>
                <c:pt idx="6432" formatCode="General">
                  <c:v>0.93570488699999999</c:v>
                </c:pt>
                <c:pt idx="6433" formatCode="General">
                  <c:v>0.93569683999999997</c:v>
                </c:pt>
                <c:pt idx="6434" formatCode="General">
                  <c:v>0.93568873399999997</c:v>
                </c:pt>
                <c:pt idx="6435" formatCode="General">
                  <c:v>0.93568038899999995</c:v>
                </c:pt>
                <c:pt idx="6436" formatCode="General">
                  <c:v>0.93567192600000004</c:v>
                </c:pt>
                <c:pt idx="6437" formatCode="General">
                  <c:v>0.93566322300000004</c:v>
                </c:pt>
                <c:pt idx="6438" formatCode="General">
                  <c:v>0.93565434199999997</c:v>
                </c:pt>
                <c:pt idx="6439" formatCode="General">
                  <c:v>0.935645163</c:v>
                </c:pt>
                <c:pt idx="6440" formatCode="General">
                  <c:v>0.93563574599999999</c:v>
                </c:pt>
                <c:pt idx="6441" formatCode="General">
                  <c:v>0.93562608999999997</c:v>
                </c:pt>
                <c:pt idx="6442" formatCode="General">
                  <c:v>0.93561607599999996</c:v>
                </c:pt>
                <c:pt idx="6443" formatCode="General">
                  <c:v>0.93560576399999995</c:v>
                </c:pt>
                <c:pt idx="6444" formatCode="General">
                  <c:v>0.93559509500000004</c:v>
                </c:pt>
                <c:pt idx="6445" formatCode="General">
                  <c:v>0.93558406800000005</c:v>
                </c:pt>
                <c:pt idx="6446" formatCode="General">
                  <c:v>0.93557274300000004</c:v>
                </c:pt>
                <c:pt idx="6447" formatCode="General">
                  <c:v>0.93556100099999995</c:v>
                </c:pt>
                <c:pt idx="6448" formatCode="General">
                  <c:v>0.93554890199999996</c:v>
                </c:pt>
                <c:pt idx="6449" formatCode="General">
                  <c:v>0.93553644400000002</c:v>
                </c:pt>
                <c:pt idx="6450" formatCode="General">
                  <c:v>0.93552362899999997</c:v>
                </c:pt>
                <c:pt idx="6451" formatCode="General">
                  <c:v>0.93551051600000001</c:v>
                </c:pt>
                <c:pt idx="6452" formatCode="General">
                  <c:v>0.93549704600000005</c:v>
                </c:pt>
                <c:pt idx="6453" formatCode="General">
                  <c:v>0.935483277</c:v>
                </c:pt>
                <c:pt idx="6454" formatCode="General">
                  <c:v>0.93546927000000002</c:v>
                </c:pt>
                <c:pt idx="6455" formatCode="General">
                  <c:v>0.93545502400000002</c:v>
                </c:pt>
                <c:pt idx="6456" formatCode="General">
                  <c:v>0.93544059999999996</c:v>
                </c:pt>
                <c:pt idx="6457" formatCode="General">
                  <c:v>0.93542605599999995</c:v>
                </c:pt>
                <c:pt idx="6458" formatCode="General">
                  <c:v>0.93541145299999995</c:v>
                </c:pt>
                <c:pt idx="6459" formatCode="General">
                  <c:v>0.93539679099999995</c:v>
                </c:pt>
                <c:pt idx="6460" formatCode="General">
                  <c:v>0.93538218699999998</c:v>
                </c:pt>
                <c:pt idx="6461" formatCode="General">
                  <c:v>0.93536770300000005</c:v>
                </c:pt>
                <c:pt idx="6462" formatCode="General">
                  <c:v>0.93535333899999995</c:v>
                </c:pt>
                <c:pt idx="6463" formatCode="General">
                  <c:v>0.935339272</c:v>
                </c:pt>
                <c:pt idx="6464" formatCode="General">
                  <c:v>0.93532550299999995</c:v>
                </c:pt>
                <c:pt idx="6465" formatCode="General">
                  <c:v>0.93531215199999995</c:v>
                </c:pt>
                <c:pt idx="6466" formatCode="General">
                  <c:v>0.93529921800000004</c:v>
                </c:pt>
                <c:pt idx="6467" formatCode="General">
                  <c:v>0.93528688000000004</c:v>
                </c:pt>
                <c:pt idx="6468" formatCode="General">
                  <c:v>0.93527513699999998</c:v>
                </c:pt>
                <c:pt idx="6469" formatCode="General">
                  <c:v>0.93526411099999995</c:v>
                </c:pt>
                <c:pt idx="6470" formatCode="General">
                  <c:v>0.93525385900000002</c:v>
                </c:pt>
                <c:pt idx="6471" formatCode="General">
                  <c:v>0.93524444100000004</c:v>
                </c:pt>
                <c:pt idx="6472" formatCode="General">
                  <c:v>0.93523597700000005</c:v>
                </c:pt>
                <c:pt idx="6473" formatCode="General">
                  <c:v>0.93522846699999995</c:v>
                </c:pt>
                <c:pt idx="6474" formatCode="General">
                  <c:v>0.93522203000000004</c:v>
                </c:pt>
                <c:pt idx="6475" formatCode="General">
                  <c:v>0.93521672499999997</c:v>
                </c:pt>
                <c:pt idx="6476" formatCode="General">
                  <c:v>0.93521255299999995</c:v>
                </c:pt>
                <c:pt idx="6477" formatCode="General">
                  <c:v>0.93520957199999999</c:v>
                </c:pt>
                <c:pt idx="6478" formatCode="General">
                  <c:v>0.93520778400000004</c:v>
                </c:pt>
                <c:pt idx="6479" formatCode="General">
                  <c:v>0.93520730699999999</c:v>
                </c:pt>
                <c:pt idx="6480" formatCode="General">
                  <c:v>0.93520808200000005</c:v>
                </c:pt>
                <c:pt idx="6481" formatCode="General">
                  <c:v>0.93521010900000001</c:v>
                </c:pt>
                <c:pt idx="6482" formatCode="General">
                  <c:v>0.93521338700000001</c:v>
                </c:pt>
                <c:pt idx="6483" formatCode="General">
                  <c:v>0.93521797699999998</c:v>
                </c:pt>
                <c:pt idx="6484" formatCode="General">
                  <c:v>0.93522369900000002</c:v>
                </c:pt>
                <c:pt idx="6485" formatCode="General">
                  <c:v>0.93523061299999999</c:v>
                </c:pt>
                <c:pt idx="6486" formatCode="General">
                  <c:v>0.93523865900000003</c:v>
                </c:pt>
                <c:pt idx="6487" formatCode="General">
                  <c:v>0.93524771900000003</c:v>
                </c:pt>
                <c:pt idx="6488" formatCode="General">
                  <c:v>0.93525779200000003</c:v>
                </c:pt>
                <c:pt idx="6489" formatCode="General">
                  <c:v>0.93526876000000003</c:v>
                </c:pt>
                <c:pt idx="6490" formatCode="General">
                  <c:v>0.93528050200000001</c:v>
                </c:pt>
                <c:pt idx="6491" formatCode="General">
                  <c:v>0.93529295899999998</c:v>
                </c:pt>
                <c:pt idx="6492" formatCode="General">
                  <c:v>0.93530607200000004</c:v>
                </c:pt>
                <c:pt idx="6493" formatCode="General">
                  <c:v>0.93531966200000005</c:v>
                </c:pt>
                <c:pt idx="6494" formatCode="General">
                  <c:v>0.93533366900000003</c:v>
                </c:pt>
                <c:pt idx="6495" formatCode="General">
                  <c:v>0.93534803399999999</c:v>
                </c:pt>
                <c:pt idx="6496" formatCode="General">
                  <c:v>0.93536251800000003</c:v>
                </c:pt>
                <c:pt idx="6497" formatCode="General">
                  <c:v>0.93537712100000003</c:v>
                </c:pt>
                <c:pt idx="6498" formatCode="General">
                  <c:v>0.93539166500000004</c:v>
                </c:pt>
                <c:pt idx="6499" formatCode="General">
                  <c:v>0.935406089</c:v>
                </c:pt>
                <c:pt idx="6500" formatCode="General">
                  <c:v>0.93542027500000002</c:v>
                </c:pt>
                <c:pt idx="6501" formatCode="General">
                  <c:v>0.93543416300000004</c:v>
                </c:pt>
                <c:pt idx="6502" formatCode="General">
                  <c:v>0.935447574</c:v>
                </c:pt>
                <c:pt idx="6503" formatCode="General">
                  <c:v>0.93546050800000002</c:v>
                </c:pt>
                <c:pt idx="6504" formatCode="General">
                  <c:v>0.93547278599999995</c:v>
                </c:pt>
                <c:pt idx="6505" formatCode="General">
                  <c:v>0.93548434999999996</c:v>
                </c:pt>
                <c:pt idx="6506" formatCode="General">
                  <c:v>0.93549513799999995</c:v>
                </c:pt>
                <c:pt idx="6507" formatCode="General">
                  <c:v>0.93550503299999999</c:v>
                </c:pt>
                <c:pt idx="6508" formatCode="General">
                  <c:v>0.93551397300000005</c:v>
                </c:pt>
                <c:pt idx="6509" formatCode="General">
                  <c:v>0.93552195999999999</c:v>
                </c:pt>
                <c:pt idx="6510" formatCode="General">
                  <c:v>0.93552881499999996</c:v>
                </c:pt>
                <c:pt idx="6511" formatCode="General">
                  <c:v>0.935534537</c:v>
                </c:pt>
                <c:pt idx="6512" formatCode="General">
                  <c:v>0.93553900700000003</c:v>
                </c:pt>
                <c:pt idx="6513" formatCode="General">
                  <c:v>0.935542345</c:v>
                </c:pt>
                <c:pt idx="6514" formatCode="General">
                  <c:v>0.93554437199999996</c:v>
                </c:pt>
                <c:pt idx="6515" formatCode="General">
                  <c:v>0.93554508700000005</c:v>
                </c:pt>
                <c:pt idx="6516" formatCode="General">
                  <c:v>0.93554449100000003</c:v>
                </c:pt>
                <c:pt idx="6517" formatCode="General">
                  <c:v>0.93554258300000004</c:v>
                </c:pt>
                <c:pt idx="6518" formatCode="General">
                  <c:v>0.93553936500000001</c:v>
                </c:pt>
                <c:pt idx="6519" formatCode="General">
                  <c:v>0.93553483500000001</c:v>
                </c:pt>
                <c:pt idx="6520" formatCode="General">
                  <c:v>0.935529053</c:v>
                </c:pt>
                <c:pt idx="6521" formatCode="General">
                  <c:v>0.93552201999999995</c:v>
                </c:pt>
                <c:pt idx="6522" formatCode="General">
                  <c:v>0.93551373500000001</c:v>
                </c:pt>
                <c:pt idx="6523" formatCode="General">
                  <c:v>0.935504377</c:v>
                </c:pt>
                <c:pt idx="6524" formatCode="General">
                  <c:v>0.93549388600000005</c:v>
                </c:pt>
                <c:pt idx="6525" formatCode="General">
                  <c:v>0.93548238299999997</c:v>
                </c:pt>
                <c:pt idx="6526" formatCode="General">
                  <c:v>0.93546992500000004</c:v>
                </c:pt>
                <c:pt idx="6527" formatCode="General">
                  <c:v>0.93545663400000001</c:v>
                </c:pt>
                <c:pt idx="6528" formatCode="General">
                  <c:v>0.93544262600000005</c:v>
                </c:pt>
                <c:pt idx="6529" formatCode="General">
                  <c:v>0.93542796399999995</c:v>
                </c:pt>
                <c:pt idx="6530" formatCode="General">
                  <c:v>0.93541276500000003</c:v>
                </c:pt>
                <c:pt idx="6531" formatCode="General">
                  <c:v>0.93539714799999996</c:v>
                </c:pt>
                <c:pt idx="6532" formatCode="General">
                  <c:v>0.93538123399999995</c:v>
                </c:pt>
                <c:pt idx="6533" formatCode="General">
                  <c:v>0.93536514000000004</c:v>
                </c:pt>
                <c:pt idx="6534" formatCode="General">
                  <c:v>0.93534898799999999</c:v>
                </c:pt>
                <c:pt idx="6535" formatCode="General">
                  <c:v>0.93533295400000005</c:v>
                </c:pt>
                <c:pt idx="6536" formatCode="General">
                  <c:v>0.93531709900000004</c:v>
                </c:pt>
                <c:pt idx="6537" formatCode="General">
                  <c:v>0.93530166100000001</c:v>
                </c:pt>
                <c:pt idx="6538" formatCode="General">
                  <c:v>0.935286701</c:v>
                </c:pt>
                <c:pt idx="6539" formatCode="General">
                  <c:v>0.93527233600000004</c:v>
                </c:pt>
                <c:pt idx="6540" formatCode="General">
                  <c:v>0.93525868700000003</c:v>
                </c:pt>
                <c:pt idx="6541" formatCode="General">
                  <c:v>0.93524599100000005</c:v>
                </c:pt>
                <c:pt idx="6542" formatCode="General">
                  <c:v>0.93523424899999996</c:v>
                </c:pt>
                <c:pt idx="6543" formatCode="General">
                  <c:v>0.93522369900000002</c:v>
                </c:pt>
                <c:pt idx="6544" formatCode="General">
                  <c:v>0.935214341</c:v>
                </c:pt>
                <c:pt idx="6545" formatCode="General">
                  <c:v>0.93520635399999996</c:v>
                </c:pt>
                <c:pt idx="6546" formatCode="General">
                  <c:v>0.935199738</c:v>
                </c:pt>
                <c:pt idx="6547" formatCode="General">
                  <c:v>0.93519473099999995</c:v>
                </c:pt>
                <c:pt idx="6548" formatCode="General">
                  <c:v>0.93519127400000002</c:v>
                </c:pt>
                <c:pt idx="6549" formatCode="General">
                  <c:v>0.93518948599999996</c:v>
                </c:pt>
                <c:pt idx="6550" formatCode="General">
                  <c:v>0.93518948599999996</c:v>
                </c:pt>
                <c:pt idx="6551" formatCode="General">
                  <c:v>0.93519115399999997</c:v>
                </c:pt>
                <c:pt idx="6552" formatCode="General">
                  <c:v>0.93519467099999998</c:v>
                </c:pt>
                <c:pt idx="6553" formatCode="General">
                  <c:v>0.93519991599999996</c:v>
                </c:pt>
                <c:pt idx="6554" formatCode="General">
                  <c:v>0.93520700899999998</c:v>
                </c:pt>
                <c:pt idx="6555" formatCode="General">
                  <c:v>0.93521589000000005</c:v>
                </c:pt>
                <c:pt idx="6556" formatCode="General">
                  <c:v>0.93522643999999999</c:v>
                </c:pt>
                <c:pt idx="6557" formatCode="General">
                  <c:v>0.935238719</c:v>
                </c:pt>
                <c:pt idx="6558" formatCode="General">
                  <c:v>0.93525266600000001</c:v>
                </c:pt>
                <c:pt idx="6559" formatCode="General">
                  <c:v>0.93526816400000001</c:v>
                </c:pt>
                <c:pt idx="6560" formatCode="General">
                  <c:v>0.93528515099999998</c:v>
                </c:pt>
                <c:pt idx="6561" formatCode="General">
                  <c:v>0.93530350900000003</c:v>
                </c:pt>
                <c:pt idx="6562" formatCode="General">
                  <c:v>0.93532317899999995</c:v>
                </c:pt>
                <c:pt idx="6563" formatCode="General">
                  <c:v>0.93534404000000004</c:v>
                </c:pt>
                <c:pt idx="6564" formatCode="General">
                  <c:v>0.93536603500000004</c:v>
                </c:pt>
                <c:pt idx="6565" formatCode="General">
                  <c:v>0.93538892299999998</c:v>
                </c:pt>
                <c:pt idx="6566" formatCode="General">
                  <c:v>0.93541264499999999</c:v>
                </c:pt>
                <c:pt idx="6567" formatCode="General">
                  <c:v>0.93543714300000003</c:v>
                </c:pt>
                <c:pt idx="6568" formatCode="General">
                  <c:v>0.93546217700000001</c:v>
                </c:pt>
                <c:pt idx="6569" formatCode="General">
                  <c:v>0.93548762799999996</c:v>
                </c:pt>
                <c:pt idx="6570" formatCode="General">
                  <c:v>0.935513437</c:v>
                </c:pt>
                <c:pt idx="6571" formatCode="General">
                  <c:v>0.93553942400000001</c:v>
                </c:pt>
                <c:pt idx="6572" formatCode="General">
                  <c:v>0.93556547199999995</c:v>
                </c:pt>
                <c:pt idx="6573" formatCode="General">
                  <c:v>0.93559139999999996</c:v>
                </c:pt>
                <c:pt idx="6574" formatCode="General">
                  <c:v>0.93561720800000003</c:v>
                </c:pt>
                <c:pt idx="6575" formatCode="General">
                  <c:v>0.93564259999999999</c:v>
                </c:pt>
                <c:pt idx="6576" formatCode="General">
                  <c:v>0.93566763399999997</c:v>
                </c:pt>
                <c:pt idx="6577" formatCode="General">
                  <c:v>0.93569207200000004</c:v>
                </c:pt>
                <c:pt idx="6578" formatCode="General">
                  <c:v>0.93571585400000001</c:v>
                </c:pt>
                <c:pt idx="6579" formatCode="General">
                  <c:v>0.935738862</c:v>
                </c:pt>
                <c:pt idx="6580" formatCode="General">
                  <c:v>0.93576097499999999</c:v>
                </c:pt>
                <c:pt idx="6581" formatCode="General">
                  <c:v>0.93578219399999996</c:v>
                </c:pt>
                <c:pt idx="6582" formatCode="General">
                  <c:v>0.93580228099999996</c:v>
                </c:pt>
                <c:pt idx="6583" formatCode="General">
                  <c:v>0.935821295</c:v>
                </c:pt>
                <c:pt idx="6584" formatCode="General">
                  <c:v>0.93583917599999999</c:v>
                </c:pt>
                <c:pt idx="6585" formatCode="General">
                  <c:v>0.93585580599999996</c:v>
                </c:pt>
                <c:pt idx="6586" formatCode="General">
                  <c:v>0.93587112400000005</c:v>
                </c:pt>
                <c:pt idx="6587" formatCode="General">
                  <c:v>0.93588519100000001</c:v>
                </c:pt>
                <c:pt idx="6588" formatCode="General">
                  <c:v>0.93589788699999998</c:v>
                </c:pt>
                <c:pt idx="6589" formatCode="General">
                  <c:v>0.93590927099999999</c:v>
                </c:pt>
                <c:pt idx="6590" formatCode="General">
                  <c:v>0.93591934399999999</c:v>
                </c:pt>
                <c:pt idx="6591" formatCode="General">
                  <c:v>0.93592810599999998</c:v>
                </c:pt>
                <c:pt idx="6592" formatCode="General">
                  <c:v>0.93593555699999997</c:v>
                </c:pt>
                <c:pt idx="6593" formatCode="General">
                  <c:v>0.93594175599999996</c:v>
                </c:pt>
                <c:pt idx="6594" formatCode="General">
                  <c:v>0.93594676300000001</c:v>
                </c:pt>
                <c:pt idx="6595" formatCode="General">
                  <c:v>0.93595063700000003</c:v>
                </c:pt>
                <c:pt idx="6596" formatCode="General">
                  <c:v>0.93595349800000005</c:v>
                </c:pt>
                <c:pt idx="6597" formatCode="General">
                  <c:v>0.935955286</c:v>
                </c:pt>
                <c:pt idx="6598" formatCode="General">
                  <c:v>0.93595623999999999</c:v>
                </c:pt>
                <c:pt idx="6599" formatCode="General">
                  <c:v>0.93595635899999996</c:v>
                </c:pt>
                <c:pt idx="6600" formatCode="General">
                  <c:v>0.93595576300000005</c:v>
                </c:pt>
                <c:pt idx="6601" formatCode="General">
                  <c:v>0.93595457100000001</c:v>
                </c:pt>
                <c:pt idx="6602" formatCode="General">
                  <c:v>0.93595284199999995</c:v>
                </c:pt>
                <c:pt idx="6603" formatCode="General">
                  <c:v>0.93595081599999996</c:v>
                </c:pt>
                <c:pt idx="6604" formatCode="General">
                  <c:v>0.93594855099999996</c:v>
                </c:pt>
                <c:pt idx="6605" formatCode="General">
                  <c:v>0.935946167</c:v>
                </c:pt>
                <c:pt idx="6606" formatCode="General">
                  <c:v>0.93594378199999995</c:v>
                </c:pt>
                <c:pt idx="6607" formatCode="General">
                  <c:v>0.93594157700000002</c:v>
                </c:pt>
                <c:pt idx="6608" formatCode="General">
                  <c:v>0.93593961000000003</c:v>
                </c:pt>
                <c:pt idx="6609" formatCode="General">
                  <c:v>0.93593806000000002</c:v>
                </c:pt>
                <c:pt idx="6610" formatCode="General">
                  <c:v>0.93593704700000002</c:v>
                </c:pt>
                <c:pt idx="6611" formatCode="General">
                  <c:v>0.93593668900000004</c:v>
                </c:pt>
                <c:pt idx="6612" formatCode="General">
                  <c:v>0.93593716599999999</c:v>
                </c:pt>
                <c:pt idx="6613" formatCode="General">
                  <c:v>0.93593847799999996</c:v>
                </c:pt>
                <c:pt idx="6614" formatCode="General">
                  <c:v>0.93594086200000004</c:v>
                </c:pt>
                <c:pt idx="6615" formatCode="General">
                  <c:v>0.93594431899999997</c:v>
                </c:pt>
                <c:pt idx="6616" formatCode="General">
                  <c:v>0.93594902800000002</c:v>
                </c:pt>
                <c:pt idx="6617" formatCode="General">
                  <c:v>0.93595498799999999</c:v>
                </c:pt>
                <c:pt idx="6618" formatCode="General">
                  <c:v>0.93596231900000004</c:v>
                </c:pt>
                <c:pt idx="6619" formatCode="General">
                  <c:v>0.93597114100000001</c:v>
                </c:pt>
                <c:pt idx="6620" formatCode="General">
                  <c:v>0.93598139300000005</c:v>
                </c:pt>
                <c:pt idx="6621" formatCode="General">
                  <c:v>0.935993195</c:v>
                </c:pt>
                <c:pt idx="6622" formatCode="General">
                  <c:v>0.93600654599999999</c:v>
                </c:pt>
                <c:pt idx="6623" formatCode="General">
                  <c:v>0.93602144700000001</c:v>
                </c:pt>
                <c:pt idx="6624" formatCode="General">
                  <c:v>0.936037958</c:v>
                </c:pt>
                <c:pt idx="6625" formatCode="General">
                  <c:v>0.93605595799999997</c:v>
                </c:pt>
                <c:pt idx="6626" formatCode="General">
                  <c:v>0.93607550900000003</c:v>
                </c:pt>
                <c:pt idx="6627" formatCode="General">
                  <c:v>0.93609648899999998</c:v>
                </c:pt>
                <c:pt idx="6628" formatCode="General">
                  <c:v>0.93611890099999995</c:v>
                </c:pt>
                <c:pt idx="6629" formatCode="General">
                  <c:v>0.93614262299999995</c:v>
                </c:pt>
                <c:pt idx="6630" formatCode="General">
                  <c:v>0.93616765700000004</c:v>
                </c:pt>
                <c:pt idx="6631" formatCode="General">
                  <c:v>0.93619382399999995</c:v>
                </c:pt>
                <c:pt idx="6632" formatCode="General">
                  <c:v>0.93622112300000004</c:v>
                </c:pt>
                <c:pt idx="6633" formatCode="General">
                  <c:v>0.93624931600000005</c:v>
                </c:pt>
                <c:pt idx="6634" formatCode="General">
                  <c:v>0.93627840299999998</c:v>
                </c:pt>
                <c:pt idx="6635" formatCode="General">
                  <c:v>0.936308205</c:v>
                </c:pt>
                <c:pt idx="6636" formatCode="General">
                  <c:v>0.93633860300000005</c:v>
                </c:pt>
                <c:pt idx="6637" formatCode="General">
                  <c:v>0.936369538</c:v>
                </c:pt>
                <c:pt idx="6638" formatCode="General">
                  <c:v>0.93640071199999997</c:v>
                </c:pt>
                <c:pt idx="6639" formatCode="General">
                  <c:v>0.93643212300000001</c:v>
                </c:pt>
                <c:pt idx="6640" formatCode="General">
                  <c:v>0.93646365399999998</c:v>
                </c:pt>
                <c:pt idx="6641" formatCode="General">
                  <c:v>0.93649506599999999</c:v>
                </c:pt>
                <c:pt idx="6642" formatCode="General">
                  <c:v>0.93652629899999995</c:v>
                </c:pt>
                <c:pt idx="6643" formatCode="General">
                  <c:v>0.93655717400000005</c:v>
                </c:pt>
                <c:pt idx="6644" formatCode="General">
                  <c:v>0.93658763199999995</c:v>
                </c:pt>
                <c:pt idx="6645" formatCode="General">
                  <c:v>0.93661743399999997</c:v>
                </c:pt>
                <c:pt idx="6646" formatCode="General">
                  <c:v>0.93664658099999998</c:v>
                </c:pt>
                <c:pt idx="6647" formatCode="General">
                  <c:v>0.93667495300000003</c:v>
                </c:pt>
                <c:pt idx="6648" formatCode="General">
                  <c:v>0.93670231100000001</c:v>
                </c:pt>
                <c:pt idx="6649" formatCode="General">
                  <c:v>0.93672865599999999</c:v>
                </c:pt>
                <c:pt idx="6650" formatCode="General">
                  <c:v>0.93675392899999999</c:v>
                </c:pt>
                <c:pt idx="6651" formatCode="General">
                  <c:v>0.936777949</c:v>
                </c:pt>
                <c:pt idx="6652" formatCode="General">
                  <c:v>0.93680071799999998</c:v>
                </c:pt>
                <c:pt idx="6653" formatCode="General">
                  <c:v>0.93682211599999998</c:v>
                </c:pt>
                <c:pt idx="6654" formatCode="General">
                  <c:v>0.93684214399999999</c:v>
                </c:pt>
                <c:pt idx="6655" formatCode="General">
                  <c:v>0.93686073999999997</c:v>
                </c:pt>
                <c:pt idx="6656" formatCode="General">
                  <c:v>0.93687784699999999</c:v>
                </c:pt>
                <c:pt idx="6657" formatCode="General">
                  <c:v>0.93689352299999995</c:v>
                </c:pt>
                <c:pt idx="6658" formatCode="General">
                  <c:v>0.93690770899999998</c:v>
                </c:pt>
                <c:pt idx="6659" formatCode="General">
                  <c:v>0.93692046399999995</c:v>
                </c:pt>
                <c:pt idx="6660" formatCode="General">
                  <c:v>0.93693172899999999</c:v>
                </c:pt>
                <c:pt idx="6661" formatCode="General">
                  <c:v>0.93694156399999995</c:v>
                </c:pt>
                <c:pt idx="6662" formatCode="General">
                  <c:v>0.93695008800000001</c:v>
                </c:pt>
                <c:pt idx="6663" formatCode="General">
                  <c:v>0.93695729999999999</c:v>
                </c:pt>
                <c:pt idx="6664" formatCode="General">
                  <c:v>0.93696332000000004</c:v>
                </c:pt>
                <c:pt idx="6665" formatCode="General">
                  <c:v>0.93696820700000005</c:v>
                </c:pt>
                <c:pt idx="6666" formatCode="General">
                  <c:v>0.93697202199999996</c:v>
                </c:pt>
                <c:pt idx="6667" formatCode="General">
                  <c:v>0.93697488299999998</c:v>
                </c:pt>
                <c:pt idx="6668" formatCode="General">
                  <c:v>0.93697696900000005</c:v>
                </c:pt>
                <c:pt idx="6669" formatCode="General">
                  <c:v>0.93697834000000002</c:v>
                </c:pt>
                <c:pt idx="6670" formatCode="General">
                  <c:v>0.93697911499999997</c:v>
                </c:pt>
                <c:pt idx="6671" formatCode="General">
                  <c:v>0.93697947299999995</c:v>
                </c:pt>
                <c:pt idx="6672" formatCode="General">
                  <c:v>0.93697953199999995</c:v>
                </c:pt>
                <c:pt idx="6673" formatCode="General">
                  <c:v>0.93697947299999995</c:v>
                </c:pt>
                <c:pt idx="6674" formatCode="General">
                  <c:v>0.93697935300000001</c:v>
                </c:pt>
                <c:pt idx="6675" formatCode="General">
                  <c:v>0.93697941299999998</c:v>
                </c:pt>
                <c:pt idx="6676" formatCode="General">
                  <c:v>0.93697982999999996</c:v>
                </c:pt>
                <c:pt idx="6677" formatCode="General">
                  <c:v>0.93698066499999999</c:v>
                </c:pt>
                <c:pt idx="6678" formatCode="General">
                  <c:v>0.93698209499999996</c:v>
                </c:pt>
                <c:pt idx="6679" formatCode="General">
                  <c:v>0.93698435999999996</c:v>
                </c:pt>
                <c:pt idx="6680" formatCode="General">
                  <c:v>0.93698751899999999</c:v>
                </c:pt>
                <c:pt idx="6681" formatCode="General">
                  <c:v>0.93699175099999998</c:v>
                </c:pt>
                <c:pt idx="6682" formatCode="General">
                  <c:v>0.93699717500000002</c:v>
                </c:pt>
                <c:pt idx="6683" formatCode="General">
                  <c:v>0.93700391100000002</c:v>
                </c:pt>
                <c:pt idx="6684" formatCode="General">
                  <c:v>0.937012136</c:v>
                </c:pt>
                <c:pt idx="6685" formatCode="General">
                  <c:v>0.93702197099999995</c:v>
                </c:pt>
                <c:pt idx="6686" formatCode="General">
                  <c:v>0.93703347400000003</c:v>
                </c:pt>
                <c:pt idx="6687" formatCode="General">
                  <c:v>0.93704670700000003</c:v>
                </c:pt>
                <c:pt idx="6688" formatCode="General">
                  <c:v>0.93706184599999998</c:v>
                </c:pt>
                <c:pt idx="6689" formatCode="General">
                  <c:v>0.93707895299999999</c:v>
                </c:pt>
                <c:pt idx="6690" formatCode="General">
                  <c:v>0.93709796700000003</c:v>
                </c:pt>
                <c:pt idx="6691" formatCode="General">
                  <c:v>0.93711906700000003</c:v>
                </c:pt>
                <c:pt idx="6692" formatCode="General">
                  <c:v>0.93714213400000002</c:v>
                </c:pt>
                <c:pt idx="6693" formatCode="General">
                  <c:v>0.93716728699999996</c:v>
                </c:pt>
                <c:pt idx="6694" formatCode="General">
                  <c:v>0.93719452599999997</c:v>
                </c:pt>
                <c:pt idx="6695" formatCode="General">
                  <c:v>0.93722373199999998</c:v>
                </c:pt>
                <c:pt idx="6696" formatCode="General">
                  <c:v>0.93725490600000005</c:v>
                </c:pt>
                <c:pt idx="6697" formatCode="General">
                  <c:v>0.93728798599999996</c:v>
                </c:pt>
                <c:pt idx="6698" formatCode="General">
                  <c:v>0.93732285500000001</c:v>
                </c:pt>
                <c:pt idx="6699" formatCode="General">
                  <c:v>0.93735951200000001</c:v>
                </c:pt>
                <c:pt idx="6700" formatCode="General">
                  <c:v>0.93739783799999998</c:v>
                </c:pt>
                <c:pt idx="6701" formatCode="General">
                  <c:v>0.93743765400000001</c:v>
                </c:pt>
                <c:pt idx="6702" formatCode="General">
                  <c:v>0.93747884000000004</c:v>
                </c:pt>
                <c:pt idx="6703" formatCode="General">
                  <c:v>0.93752127900000004</c:v>
                </c:pt>
                <c:pt idx="6704" formatCode="General">
                  <c:v>0.93756479000000004</c:v>
                </c:pt>
                <c:pt idx="6705" formatCode="General">
                  <c:v>0.93760925500000003</c:v>
                </c:pt>
                <c:pt idx="6706" formatCode="General">
                  <c:v>0.93765449499999998</c:v>
                </c:pt>
                <c:pt idx="6707" formatCode="General">
                  <c:v>0.93770033100000005</c:v>
                </c:pt>
                <c:pt idx="6708" formatCode="General">
                  <c:v>0.937746525</c:v>
                </c:pt>
                <c:pt idx="6709" formatCode="General">
                  <c:v>0.93779295699999998</c:v>
                </c:pt>
                <c:pt idx="6710" formatCode="General">
                  <c:v>0.93783944799999996</c:v>
                </c:pt>
                <c:pt idx="6711" formatCode="General">
                  <c:v>0.93788582099999995</c:v>
                </c:pt>
                <c:pt idx="6712" formatCode="General">
                  <c:v>0.93793177599999999</c:v>
                </c:pt>
                <c:pt idx="6713" formatCode="General">
                  <c:v>0.93797725399999998</c:v>
                </c:pt>
                <c:pt idx="6714" formatCode="General">
                  <c:v>0.93802201699999999</c:v>
                </c:pt>
                <c:pt idx="6715" formatCode="General">
                  <c:v>0.93806588599999996</c:v>
                </c:pt>
                <c:pt idx="6716" formatCode="General">
                  <c:v>0.93810868300000005</c:v>
                </c:pt>
                <c:pt idx="6717" formatCode="General">
                  <c:v>0.93815022699999995</c:v>
                </c:pt>
                <c:pt idx="6718" formatCode="General">
                  <c:v>0.93819045999999995</c:v>
                </c:pt>
                <c:pt idx="6719" formatCode="General">
                  <c:v>0.93822908400000005</c:v>
                </c:pt>
                <c:pt idx="6720" formatCode="General">
                  <c:v>0.93826603900000005</c:v>
                </c:pt>
                <c:pt idx="6721" formatCode="General">
                  <c:v>0.938301206</c:v>
                </c:pt>
                <c:pt idx="6722" formatCode="General">
                  <c:v>0.93833440499999998</c:v>
                </c:pt>
                <c:pt idx="6723" formatCode="General">
                  <c:v>0.93836563799999995</c:v>
                </c:pt>
                <c:pt idx="6724" formatCode="General">
                  <c:v>0.93839466599999999</c:v>
                </c:pt>
                <c:pt idx="6725" formatCode="General">
                  <c:v>0.93842154700000002</c:v>
                </c:pt>
                <c:pt idx="6726" formatCode="General">
                  <c:v>0.93844616400000003</c:v>
                </c:pt>
                <c:pt idx="6727" formatCode="General">
                  <c:v>0.93846845599999995</c:v>
                </c:pt>
                <c:pt idx="6728" formatCode="General">
                  <c:v>0.93848842399999999</c:v>
                </c:pt>
                <c:pt idx="6729" formatCode="General">
                  <c:v>0.93850606700000005</c:v>
                </c:pt>
                <c:pt idx="6730" formatCode="General">
                  <c:v>0.93852138500000004</c:v>
                </c:pt>
                <c:pt idx="6731" formatCode="General">
                  <c:v>0.93853437900000003</c:v>
                </c:pt>
                <c:pt idx="6732" formatCode="General">
                  <c:v>0.93854504800000005</c:v>
                </c:pt>
                <c:pt idx="6733" formatCode="General">
                  <c:v>0.938553572</c:v>
                </c:pt>
                <c:pt idx="6734" formatCode="General">
                  <c:v>0.93855988999999995</c:v>
                </c:pt>
                <c:pt idx="6735" formatCode="General">
                  <c:v>0.93856418100000005</c:v>
                </c:pt>
                <c:pt idx="6736" formatCode="General">
                  <c:v>0.93856644600000005</c:v>
                </c:pt>
                <c:pt idx="6737" formatCode="General">
                  <c:v>0.938566923</c:v>
                </c:pt>
                <c:pt idx="6738" formatCode="General">
                  <c:v>0.93856561199999999</c:v>
                </c:pt>
                <c:pt idx="6739" formatCode="General">
                  <c:v>0.93856280999999997</c:v>
                </c:pt>
                <c:pt idx="6740" formatCode="General">
                  <c:v>0.93855851899999998</c:v>
                </c:pt>
                <c:pt idx="6741" formatCode="General">
                  <c:v>0.93855297599999998</c:v>
                </c:pt>
                <c:pt idx="6742" formatCode="General">
                  <c:v>0.93854630000000006</c:v>
                </c:pt>
                <c:pt idx="6743" formatCode="General">
                  <c:v>0.93853872999999999</c:v>
                </c:pt>
                <c:pt idx="6744" formatCode="General">
                  <c:v>0.93853044500000005</c:v>
                </c:pt>
                <c:pt idx="6745" formatCode="General">
                  <c:v>0.93852162400000005</c:v>
                </c:pt>
                <c:pt idx="6746" formatCode="General">
                  <c:v>0.938512444</c:v>
                </c:pt>
                <c:pt idx="6747" formatCode="General">
                  <c:v>0.93850314599999995</c:v>
                </c:pt>
                <c:pt idx="6748" formatCode="General">
                  <c:v>0.93849390700000002</c:v>
                </c:pt>
                <c:pt idx="6749" formatCode="General">
                  <c:v>0.93848496699999995</c:v>
                </c:pt>
                <c:pt idx="6750" formatCode="General">
                  <c:v>0.93847650299999996</c:v>
                </c:pt>
                <c:pt idx="6751" formatCode="General">
                  <c:v>0.93846875399999996</c:v>
                </c:pt>
                <c:pt idx="6752" formatCode="General">
                  <c:v>0.93846183999999999</c:v>
                </c:pt>
                <c:pt idx="6753" formatCode="General">
                  <c:v>0.93845599899999999</c:v>
                </c:pt>
                <c:pt idx="6754" formatCode="General">
                  <c:v>0.93845146899999998</c:v>
                </c:pt>
                <c:pt idx="6755" formatCode="General">
                  <c:v>0.93844837000000003</c:v>
                </c:pt>
                <c:pt idx="6756" formatCode="General">
                  <c:v>0.93844687900000001</c:v>
                </c:pt>
                <c:pt idx="6757" formatCode="General">
                  <c:v>0.93844717700000002</c:v>
                </c:pt>
                <c:pt idx="6758" formatCode="General">
                  <c:v>0.93844938300000003</c:v>
                </c:pt>
                <c:pt idx="6759" formatCode="General">
                  <c:v>0.93845367400000002</c:v>
                </c:pt>
                <c:pt idx="6760" formatCode="General">
                  <c:v>0.93846011200000001</c:v>
                </c:pt>
                <c:pt idx="6761" formatCode="General">
                  <c:v>0.93846887400000001</c:v>
                </c:pt>
                <c:pt idx="6762" formatCode="General">
                  <c:v>0.93847996</c:v>
                </c:pt>
                <c:pt idx="6763" formatCode="General">
                  <c:v>0.93849349000000004</c:v>
                </c:pt>
                <c:pt idx="6764" formatCode="General">
                  <c:v>0.93850952399999998</c:v>
                </c:pt>
                <c:pt idx="6765" formatCode="General">
                  <c:v>0.93852812100000005</c:v>
                </c:pt>
                <c:pt idx="6766" formatCode="General">
                  <c:v>0.93854922100000004</c:v>
                </c:pt>
                <c:pt idx="6767" formatCode="General">
                  <c:v>0.93857282399999997</c:v>
                </c:pt>
                <c:pt idx="6768" formatCode="General">
                  <c:v>0.93859899000000002</c:v>
                </c:pt>
                <c:pt idx="6769" formatCode="General">
                  <c:v>0.93862760099999998</c:v>
                </c:pt>
                <c:pt idx="6770" formatCode="General">
                  <c:v>0.93865859500000004</c:v>
                </c:pt>
                <c:pt idx="6771" formatCode="General">
                  <c:v>0.93869197400000004</c:v>
                </c:pt>
                <c:pt idx="6772" formatCode="General">
                  <c:v>0.93872755799999996</c:v>
                </c:pt>
                <c:pt idx="6773" formatCode="General">
                  <c:v>0.93876528699999995</c:v>
                </c:pt>
                <c:pt idx="6774" formatCode="General">
                  <c:v>0.93880498400000001</c:v>
                </c:pt>
                <c:pt idx="6775" formatCode="General">
                  <c:v>0.93884652899999999</c:v>
                </c:pt>
                <c:pt idx="6776" formatCode="General">
                  <c:v>0.93888986100000005</c:v>
                </c:pt>
                <c:pt idx="6777" formatCode="General">
                  <c:v>0.93893468400000002</c:v>
                </c:pt>
                <c:pt idx="6778" formatCode="General">
                  <c:v>0.93898087699999999</c:v>
                </c:pt>
                <c:pt idx="6779" formatCode="General">
                  <c:v>0.93902820300000001</c:v>
                </c:pt>
                <c:pt idx="6780" formatCode="General">
                  <c:v>0.93907660199999998</c:v>
                </c:pt>
                <c:pt idx="6781" formatCode="General">
                  <c:v>0.93912571700000003</c:v>
                </c:pt>
                <c:pt idx="6782" formatCode="General">
                  <c:v>0.93917548699999998</c:v>
                </c:pt>
                <c:pt idx="6783" formatCode="General">
                  <c:v>0.93922561400000004</c:v>
                </c:pt>
                <c:pt idx="6784" formatCode="General">
                  <c:v>0.93927586100000005</c:v>
                </c:pt>
                <c:pt idx="6785" formatCode="General">
                  <c:v>0.93932610800000005</c:v>
                </c:pt>
                <c:pt idx="6786" formatCode="General">
                  <c:v>0.93937605599999996</c:v>
                </c:pt>
                <c:pt idx="6787" formatCode="General">
                  <c:v>0.93942558799999998</c:v>
                </c:pt>
                <c:pt idx="6788" formatCode="General">
                  <c:v>0.93947440400000004</c:v>
                </c:pt>
                <c:pt idx="6789" formatCode="General">
                  <c:v>0.93952238600000004</c:v>
                </c:pt>
                <c:pt idx="6790" formatCode="General">
                  <c:v>0.939569235</c:v>
                </c:pt>
                <c:pt idx="6791" formatCode="General">
                  <c:v>0.93961483199999996</c:v>
                </c:pt>
                <c:pt idx="6792" formatCode="General">
                  <c:v>0.93965899900000005</c:v>
                </c:pt>
                <c:pt idx="6793" formatCode="General">
                  <c:v>0.93970155700000002</c:v>
                </c:pt>
                <c:pt idx="6794" formatCode="General">
                  <c:v>0.93974238600000004</c:v>
                </c:pt>
                <c:pt idx="6795" formatCode="General">
                  <c:v>0.93978124900000004</c:v>
                </c:pt>
                <c:pt idx="6796" formatCode="General">
                  <c:v>0.939818084</c:v>
                </c:pt>
                <c:pt idx="6797" formatCode="General">
                  <c:v>0.939852774</c:v>
                </c:pt>
                <c:pt idx="6798" formatCode="General">
                  <c:v>0.939885199</c:v>
                </c:pt>
                <c:pt idx="6799" formatCode="General">
                  <c:v>0.93991529900000004</c:v>
                </c:pt>
                <c:pt idx="6800" formatCode="General">
                  <c:v>0.93994289600000003</c:v>
                </c:pt>
                <c:pt idx="6801" formatCode="General">
                  <c:v>0.93996810900000005</c:v>
                </c:pt>
                <c:pt idx="6802" formatCode="General">
                  <c:v>0.93999075899999995</c:v>
                </c:pt>
                <c:pt idx="6803" formatCode="General">
                  <c:v>0.94001090499999995</c:v>
                </c:pt>
                <c:pt idx="6804" formatCode="General">
                  <c:v>0.94002854800000002</c:v>
                </c:pt>
                <c:pt idx="6805" formatCode="General">
                  <c:v>0.94004362799999996</c:v>
                </c:pt>
                <c:pt idx="6806" formatCode="General">
                  <c:v>0.94005626399999997</c:v>
                </c:pt>
                <c:pt idx="6807" formatCode="General">
                  <c:v>0.94006639700000005</c:v>
                </c:pt>
                <c:pt idx="6808" formatCode="General">
                  <c:v>0.94007420500000005</c:v>
                </c:pt>
                <c:pt idx="6809" formatCode="General">
                  <c:v>0.94007974900000002</c:v>
                </c:pt>
                <c:pt idx="6810" formatCode="General">
                  <c:v>0.94008308600000001</c:v>
                </c:pt>
                <c:pt idx="6811" formatCode="General">
                  <c:v>0.94008427900000002</c:v>
                </c:pt>
                <c:pt idx="6812" formatCode="General">
                  <c:v>0.94008356299999996</c:v>
                </c:pt>
                <c:pt idx="6813" formatCode="General">
                  <c:v>0.94008099999999994</c:v>
                </c:pt>
                <c:pt idx="6814" formatCode="General">
                  <c:v>0.94007670899999995</c:v>
                </c:pt>
                <c:pt idx="6815" formatCode="General">
                  <c:v>0.94007092699999995</c:v>
                </c:pt>
                <c:pt idx="6816" formatCode="General">
                  <c:v>0.94006377500000005</c:v>
                </c:pt>
                <c:pt idx="6817" formatCode="General">
                  <c:v>0.94005548999999999</c:v>
                </c:pt>
                <c:pt idx="6818" formatCode="General">
                  <c:v>0.94004613199999998</c:v>
                </c:pt>
                <c:pt idx="6819" formatCode="General">
                  <c:v>0.94003599900000001</c:v>
                </c:pt>
                <c:pt idx="6820" formatCode="General">
                  <c:v>0.94002527000000002</c:v>
                </c:pt>
                <c:pt idx="6821" formatCode="General">
                  <c:v>0.94001406399999998</c:v>
                </c:pt>
                <c:pt idx="6822" formatCode="General">
                  <c:v>0.94000267999999998</c:v>
                </c:pt>
                <c:pt idx="6823" formatCode="General">
                  <c:v>0.939991295</c:v>
                </c:pt>
                <c:pt idx="6824" formatCode="General">
                  <c:v>0.93998009000000005</c:v>
                </c:pt>
                <c:pt idx="6825" formatCode="General">
                  <c:v>0.93996924199999998</c:v>
                </c:pt>
                <c:pt idx="6826" formatCode="General">
                  <c:v>0.93995892999999997</c:v>
                </c:pt>
                <c:pt idx="6827" formatCode="General">
                  <c:v>0.93994945299999999</c:v>
                </c:pt>
                <c:pt idx="6828" formatCode="General">
                  <c:v>0.93994087000000004</c:v>
                </c:pt>
                <c:pt idx="6829" formatCode="General">
                  <c:v>0.93993341900000005</c:v>
                </c:pt>
                <c:pt idx="6830" formatCode="General">
                  <c:v>0.93992721999999995</c:v>
                </c:pt>
                <c:pt idx="6831" formatCode="General">
                  <c:v>0.93992245200000002</c:v>
                </c:pt>
                <c:pt idx="6832" formatCode="General">
                  <c:v>0.93991929299999999</c:v>
                </c:pt>
                <c:pt idx="6833" formatCode="General">
                  <c:v>0.93991774299999997</c:v>
                </c:pt>
                <c:pt idx="6834" formatCode="General">
                  <c:v>0.93991804099999998</c:v>
                </c:pt>
                <c:pt idx="6835" formatCode="General">
                  <c:v>0.93992024699999999</c:v>
                </c:pt>
                <c:pt idx="6836" formatCode="General">
                  <c:v>0.93992435900000004</c:v>
                </c:pt>
                <c:pt idx="6837" formatCode="General">
                  <c:v>0.93993055800000003</c:v>
                </c:pt>
                <c:pt idx="6838" formatCode="General">
                  <c:v>0.93993884299999997</c:v>
                </c:pt>
                <c:pt idx="6839" formatCode="General">
                  <c:v>0.93994921399999998</c:v>
                </c:pt>
                <c:pt idx="6840" formatCode="General">
                  <c:v>0.93996167200000003</c:v>
                </c:pt>
                <c:pt idx="6841" formatCode="General">
                  <c:v>0.93997627500000003</c:v>
                </c:pt>
                <c:pt idx="6842" formatCode="General">
                  <c:v>0.93999302399999995</c:v>
                </c:pt>
                <c:pt idx="6843" formatCode="General">
                  <c:v>0.94001173999999998</c:v>
                </c:pt>
                <c:pt idx="6844" formatCode="General">
                  <c:v>0.94003254199999997</c:v>
                </c:pt>
                <c:pt idx="6845" formatCode="General">
                  <c:v>0.94005525099999998</c:v>
                </c:pt>
                <c:pt idx="6846" formatCode="General">
                  <c:v>0.94007974900000002</c:v>
                </c:pt>
                <c:pt idx="6847" formatCode="General">
                  <c:v>0.940106094</c:v>
                </c:pt>
                <c:pt idx="6848" formatCode="General">
                  <c:v>0.940134048</c:v>
                </c:pt>
                <c:pt idx="6849" formatCode="General">
                  <c:v>0.94016349300000002</c:v>
                </c:pt>
                <c:pt idx="6850" formatCode="General">
                  <c:v>0.940194368</c:v>
                </c:pt>
                <c:pt idx="6851" formatCode="General">
                  <c:v>0.940226495</c:v>
                </c:pt>
                <c:pt idx="6852" formatCode="General">
                  <c:v>0.94025975500000003</c:v>
                </c:pt>
                <c:pt idx="6853" formatCode="General">
                  <c:v>0.94029390800000001</c:v>
                </c:pt>
                <c:pt idx="6854" formatCode="General">
                  <c:v>0.94032883599999995</c:v>
                </c:pt>
                <c:pt idx="6855" formatCode="General">
                  <c:v>0.94036441999999998</c:v>
                </c:pt>
                <c:pt idx="6856" formatCode="General">
                  <c:v>0.94040042199999996</c:v>
                </c:pt>
                <c:pt idx="6857" formatCode="General">
                  <c:v>0.94043666100000001</c:v>
                </c:pt>
                <c:pt idx="6858" formatCode="General">
                  <c:v>0.94047296000000002</c:v>
                </c:pt>
                <c:pt idx="6859" formatCode="General">
                  <c:v>0.94050920000000005</c:v>
                </c:pt>
                <c:pt idx="6860" formatCode="General">
                  <c:v>0.94054514199999995</c:v>
                </c:pt>
                <c:pt idx="6861" formatCode="General">
                  <c:v>0.94058066600000001</c:v>
                </c:pt>
                <c:pt idx="6862" formatCode="General">
                  <c:v>0.94061553499999995</c:v>
                </c:pt>
                <c:pt idx="6863" formatCode="General">
                  <c:v>0.94064962900000004</c:v>
                </c:pt>
                <c:pt idx="6864" formatCode="General">
                  <c:v>0.94068282800000003</c:v>
                </c:pt>
                <c:pt idx="6865" formatCode="General">
                  <c:v>0.94071495500000002</c:v>
                </c:pt>
                <c:pt idx="6866" formatCode="General">
                  <c:v>0.94074583099999998</c:v>
                </c:pt>
                <c:pt idx="6867" formatCode="General">
                  <c:v>0.94077533499999999</c:v>
                </c:pt>
                <c:pt idx="6868" formatCode="General">
                  <c:v>0.94080334899999996</c:v>
                </c:pt>
                <c:pt idx="6869" formatCode="General">
                  <c:v>0.94082987299999998</c:v>
                </c:pt>
                <c:pt idx="6870" formatCode="General">
                  <c:v>0.94085466900000003</c:v>
                </c:pt>
                <c:pt idx="6871" formatCode="General">
                  <c:v>0.94087767600000005</c:v>
                </c:pt>
                <c:pt idx="6872" formatCode="General">
                  <c:v>0.94089889500000001</c:v>
                </c:pt>
                <c:pt idx="6873" formatCode="General">
                  <c:v>0.94091820699999995</c:v>
                </c:pt>
                <c:pt idx="6874" formatCode="General">
                  <c:v>0.94093561199999998</c:v>
                </c:pt>
                <c:pt idx="6875" formatCode="General">
                  <c:v>0.94095104900000004</c:v>
                </c:pt>
                <c:pt idx="6876" formatCode="General">
                  <c:v>0.94096451999999997</c:v>
                </c:pt>
                <c:pt idx="6877" formatCode="General">
                  <c:v>0.94097602400000002</c:v>
                </c:pt>
                <c:pt idx="6878" formatCode="General">
                  <c:v>0.94098556</c:v>
                </c:pt>
                <c:pt idx="6879" formatCode="General">
                  <c:v>0.94099319000000003</c:v>
                </c:pt>
                <c:pt idx="6880" formatCode="General">
                  <c:v>0.94099891199999997</c:v>
                </c:pt>
                <c:pt idx="6881" formatCode="General">
                  <c:v>0.94100284599999995</c:v>
                </c:pt>
                <c:pt idx="6882" formatCode="General">
                  <c:v>0.94100499199999998</c:v>
                </c:pt>
                <c:pt idx="6883" formatCode="General">
                  <c:v>0.94100546799999996</c:v>
                </c:pt>
                <c:pt idx="6884" formatCode="General">
                  <c:v>0.94100439499999999</c:v>
                </c:pt>
                <c:pt idx="6885" formatCode="General">
                  <c:v>0.94100183199999998</c:v>
                </c:pt>
                <c:pt idx="6886" formatCode="General">
                  <c:v>0.940997839</c:v>
                </c:pt>
                <c:pt idx="6887" formatCode="General">
                  <c:v>0.94099271299999998</c:v>
                </c:pt>
                <c:pt idx="6888" formatCode="General">
                  <c:v>0.94098639500000003</c:v>
                </c:pt>
                <c:pt idx="6889" formatCode="General">
                  <c:v>0.94097912299999997</c:v>
                </c:pt>
                <c:pt idx="6890" formatCode="General">
                  <c:v>0.94097107599999996</c:v>
                </c:pt>
                <c:pt idx="6891" formatCode="General">
                  <c:v>0.94096237400000005</c:v>
                </c:pt>
                <c:pt idx="6892" formatCode="General">
                  <c:v>0.940953135</c:v>
                </c:pt>
                <c:pt idx="6893" formatCode="General">
                  <c:v>0.94094353900000005</c:v>
                </c:pt>
                <c:pt idx="6894" formatCode="General">
                  <c:v>0.94093376399999995</c:v>
                </c:pt>
                <c:pt idx="6895" formatCode="General">
                  <c:v>0.94092398899999996</c:v>
                </c:pt>
                <c:pt idx="6896" formatCode="General">
                  <c:v>0.94091433300000005</c:v>
                </c:pt>
                <c:pt idx="6897" formatCode="General">
                  <c:v>0.94090497500000003</c:v>
                </c:pt>
                <c:pt idx="6898" formatCode="General">
                  <c:v>0.94089609399999996</c:v>
                </c:pt>
                <c:pt idx="6899" formatCode="General">
                  <c:v>0.94088780900000002</c:v>
                </c:pt>
                <c:pt idx="6900" formatCode="General">
                  <c:v>0.94088029900000003</c:v>
                </c:pt>
                <c:pt idx="6901" formatCode="General">
                  <c:v>0.94087362299999999</c:v>
                </c:pt>
                <c:pt idx="6902" formatCode="General">
                  <c:v>0.94086795999999995</c:v>
                </c:pt>
                <c:pt idx="6903" formatCode="General">
                  <c:v>0.94086343100000003</c:v>
                </c:pt>
                <c:pt idx="6904" formatCode="General">
                  <c:v>0.94086015199999995</c:v>
                </c:pt>
                <c:pt idx="6905" formatCode="General">
                  <c:v>0.94085818499999996</c:v>
                </c:pt>
                <c:pt idx="6906" formatCode="General">
                  <c:v>0.94085764900000002</c:v>
                </c:pt>
                <c:pt idx="6907" formatCode="General">
                  <c:v>0.94085854300000005</c:v>
                </c:pt>
                <c:pt idx="6908" formatCode="General">
                  <c:v>0.94086098699999998</c:v>
                </c:pt>
                <c:pt idx="6909" formatCode="General">
                  <c:v>0.94086497999999996</c:v>
                </c:pt>
                <c:pt idx="6910" formatCode="General">
                  <c:v>0.94087058300000004</c:v>
                </c:pt>
                <c:pt idx="6911" formatCode="General">
                  <c:v>0.94087779500000002</c:v>
                </c:pt>
                <c:pt idx="6912" formatCode="General">
                  <c:v>0.94088655700000001</c:v>
                </c:pt>
                <c:pt idx="6913" formatCode="General">
                  <c:v>0.94089692800000002</c:v>
                </c:pt>
                <c:pt idx="6914" formatCode="General">
                  <c:v>0.94090890900000002</c:v>
                </c:pt>
                <c:pt idx="6915" formatCode="General">
                  <c:v>0.94092231999999998</c:v>
                </c:pt>
                <c:pt idx="6916" formatCode="General">
                  <c:v>0.94093722099999999</c:v>
                </c:pt>
                <c:pt idx="6917" formatCode="General">
                  <c:v>0.94095343399999998</c:v>
                </c:pt>
                <c:pt idx="6918" formatCode="General">
                  <c:v>0.94097101699999997</c:v>
                </c:pt>
                <c:pt idx="6919" formatCode="General">
                  <c:v>0.94098973299999999</c:v>
                </c:pt>
                <c:pt idx="6920" formatCode="General">
                  <c:v>0.94100958099999998</c:v>
                </c:pt>
                <c:pt idx="6921" formatCode="General">
                  <c:v>0.94103044300000005</c:v>
                </c:pt>
                <c:pt idx="6922" formatCode="General">
                  <c:v>0.94105213899999995</c:v>
                </c:pt>
                <c:pt idx="6923" formatCode="General">
                  <c:v>0.94107454999999995</c:v>
                </c:pt>
                <c:pt idx="6924" formatCode="General">
                  <c:v>0.94109755799999995</c:v>
                </c:pt>
                <c:pt idx="6925" formatCode="General">
                  <c:v>0.94112104200000002</c:v>
                </c:pt>
                <c:pt idx="6926" formatCode="General">
                  <c:v>0.94114482399999999</c:v>
                </c:pt>
                <c:pt idx="6927" formatCode="General">
                  <c:v>0.94116878500000001</c:v>
                </c:pt>
                <c:pt idx="6928" formatCode="General">
                  <c:v>0.94119274600000002</c:v>
                </c:pt>
                <c:pt idx="6929" formatCode="General">
                  <c:v>0.941216528</c:v>
                </c:pt>
                <c:pt idx="6930" formatCode="General">
                  <c:v>0.94124007200000004</c:v>
                </c:pt>
                <c:pt idx="6931" formatCode="General">
                  <c:v>0.94126313900000003</c:v>
                </c:pt>
                <c:pt idx="6932" formatCode="General">
                  <c:v>0.94128560999999999</c:v>
                </c:pt>
                <c:pt idx="6933" formatCode="General">
                  <c:v>0.94130736599999998</c:v>
                </c:pt>
                <c:pt idx="6934" formatCode="General">
                  <c:v>0.94132822800000004</c:v>
                </c:pt>
                <c:pt idx="6935" formatCode="General">
                  <c:v>0.94134813500000003</c:v>
                </c:pt>
                <c:pt idx="6936" formatCode="General">
                  <c:v>0.94136685099999995</c:v>
                </c:pt>
                <c:pt idx="6937" formatCode="General">
                  <c:v>0.94138437500000005</c:v>
                </c:pt>
                <c:pt idx="6938" formatCode="General">
                  <c:v>0.94140052799999996</c:v>
                </c:pt>
                <c:pt idx="6939" formatCode="General">
                  <c:v>0.94141525000000004</c:v>
                </c:pt>
                <c:pt idx="6940" formatCode="General">
                  <c:v>0.94142842299999996</c:v>
                </c:pt>
                <c:pt idx="6941" formatCode="General">
                  <c:v>0.94143992700000001</c:v>
                </c:pt>
                <c:pt idx="6942" formatCode="General">
                  <c:v>0.94144982099999996</c:v>
                </c:pt>
                <c:pt idx="6943" formatCode="General">
                  <c:v>0.94145798700000005</c:v>
                </c:pt>
                <c:pt idx="6944" formatCode="General">
                  <c:v>0.94146436499999997</c:v>
                </c:pt>
                <c:pt idx="6945" formatCode="General">
                  <c:v>0.941468894</c:v>
                </c:pt>
                <c:pt idx="6946" formatCode="General">
                  <c:v>0.94147163599999995</c:v>
                </c:pt>
                <c:pt idx="6947" formatCode="General">
                  <c:v>0.94147259000000005</c:v>
                </c:pt>
                <c:pt idx="6948" formatCode="General">
                  <c:v>0.94147169600000002</c:v>
                </c:pt>
                <c:pt idx="6949" formatCode="General">
                  <c:v>0.94146907300000005</c:v>
                </c:pt>
                <c:pt idx="6950" formatCode="General">
                  <c:v>0.94146466299999998</c:v>
                </c:pt>
                <c:pt idx="6951" formatCode="General">
                  <c:v>0.94145852299999999</c:v>
                </c:pt>
                <c:pt idx="6952" formatCode="General">
                  <c:v>0.94145077499999996</c:v>
                </c:pt>
                <c:pt idx="6953" formatCode="General">
                  <c:v>0.94144147600000005</c:v>
                </c:pt>
                <c:pt idx="6954" formatCode="General">
                  <c:v>0.94143062799999999</c:v>
                </c:pt>
                <c:pt idx="6955" formatCode="General">
                  <c:v>0.94141846900000004</c:v>
                </c:pt>
                <c:pt idx="6956" formatCode="General">
                  <c:v>0.94140499799999999</c:v>
                </c:pt>
                <c:pt idx="6957" formatCode="General">
                  <c:v>0.94139033599999999</c:v>
                </c:pt>
                <c:pt idx="6958" formatCode="General">
                  <c:v>0.94137466000000003</c:v>
                </c:pt>
                <c:pt idx="6959" formatCode="General">
                  <c:v>0.94135808899999995</c:v>
                </c:pt>
                <c:pt idx="6960" formatCode="General">
                  <c:v>0.94134074400000001</c:v>
                </c:pt>
                <c:pt idx="6961" formatCode="General">
                  <c:v>0.94132280300000004</c:v>
                </c:pt>
                <c:pt idx="6962" formatCode="General">
                  <c:v>0.94130438599999999</c:v>
                </c:pt>
                <c:pt idx="6963" formatCode="General">
                  <c:v>0.94128560999999999</c:v>
                </c:pt>
                <c:pt idx="6964" formatCode="General">
                  <c:v>0.941266716</c:v>
                </c:pt>
                <c:pt idx="6965" formatCode="General">
                  <c:v>0.94124782100000004</c:v>
                </c:pt>
                <c:pt idx="6966" formatCode="General">
                  <c:v>0.94122910500000001</c:v>
                </c:pt>
                <c:pt idx="6967" formatCode="General">
                  <c:v>0.94121074699999996</c:v>
                </c:pt>
                <c:pt idx="6968" formatCode="General">
                  <c:v>0.94119280599999999</c:v>
                </c:pt>
                <c:pt idx="6969" formatCode="General">
                  <c:v>0.94117552000000004</c:v>
                </c:pt>
                <c:pt idx="6970" formatCode="General">
                  <c:v>0.94115901000000002</c:v>
                </c:pt>
                <c:pt idx="6971" formatCode="General">
                  <c:v>0.94114345300000002</c:v>
                </c:pt>
                <c:pt idx="6972" formatCode="General">
                  <c:v>0.94112896899999998</c:v>
                </c:pt>
                <c:pt idx="6973" formatCode="General">
                  <c:v>0.94111561799999999</c:v>
                </c:pt>
                <c:pt idx="6974" formatCode="General">
                  <c:v>0.941103578</c:v>
                </c:pt>
                <c:pt idx="6975" formatCode="General">
                  <c:v>0.94109296799999997</c:v>
                </c:pt>
                <c:pt idx="6976" formatCode="General">
                  <c:v>0.941083848</c:v>
                </c:pt>
                <c:pt idx="6977" formatCode="General">
                  <c:v>0.94107633800000001</c:v>
                </c:pt>
                <c:pt idx="6978" formatCode="General">
                  <c:v>0.94107043700000004</c:v>
                </c:pt>
                <c:pt idx="6979" formatCode="General">
                  <c:v>0.94106626500000001</c:v>
                </c:pt>
                <c:pt idx="6980" formatCode="General">
                  <c:v>0.94106388100000005</c:v>
                </c:pt>
                <c:pt idx="6981" formatCode="General">
                  <c:v>0.94106322499999995</c:v>
                </c:pt>
                <c:pt idx="6982" formatCode="General">
                  <c:v>0.94106441699999999</c:v>
                </c:pt>
                <c:pt idx="6983" formatCode="General">
                  <c:v>0.94106733799999998</c:v>
                </c:pt>
                <c:pt idx="6984" formatCode="General">
                  <c:v>0.94107204700000002</c:v>
                </c:pt>
                <c:pt idx="6985" formatCode="General">
                  <c:v>0.94107854400000002</c:v>
                </c:pt>
                <c:pt idx="6986" formatCode="General">
                  <c:v>0.94108676899999999</c:v>
                </c:pt>
                <c:pt idx="6987" formatCode="General">
                  <c:v>0.94109660399999995</c:v>
                </c:pt>
                <c:pt idx="6988" formatCode="General">
                  <c:v>0.94110804800000003</c:v>
                </c:pt>
                <c:pt idx="6989" formatCode="General">
                  <c:v>0.94112098200000005</c:v>
                </c:pt>
                <c:pt idx="6990" formatCode="General">
                  <c:v>0.94113534700000001</c:v>
                </c:pt>
                <c:pt idx="6991" formatCode="General">
                  <c:v>0.94115102299999998</c:v>
                </c:pt>
                <c:pt idx="6992" formatCode="General">
                  <c:v>0.94116789099999998</c:v>
                </c:pt>
                <c:pt idx="6993" formatCode="General">
                  <c:v>0.94118583199999994</c:v>
                </c:pt>
                <c:pt idx="6994" formatCode="General">
                  <c:v>0.94120472700000002</c:v>
                </c:pt>
                <c:pt idx="6995" formatCode="General">
                  <c:v>0.94122445600000004</c:v>
                </c:pt>
                <c:pt idx="6996" formatCode="General">
                  <c:v>0.94124478099999997</c:v>
                </c:pt>
                <c:pt idx="6997" formatCode="General">
                  <c:v>0.94126570200000004</c:v>
                </c:pt>
                <c:pt idx="6998" formatCode="General">
                  <c:v>0.94128698099999997</c:v>
                </c:pt>
                <c:pt idx="6999" formatCode="General">
                  <c:v>0.94130843900000005</c:v>
                </c:pt>
                <c:pt idx="7000" formatCode="General">
                  <c:v>0.94132989600000005</c:v>
                </c:pt>
                <c:pt idx="7001" formatCode="General">
                  <c:v>0.94135129500000003</c:v>
                </c:pt>
                <c:pt idx="7002" formatCode="General">
                  <c:v>0.94137239500000003</c:v>
                </c:pt>
                <c:pt idx="7003" formatCode="General">
                  <c:v>0.94139307699999997</c:v>
                </c:pt>
                <c:pt idx="7004" formatCode="General">
                  <c:v>0.94141316399999997</c:v>
                </c:pt>
                <c:pt idx="7005" formatCode="General">
                  <c:v>0.94143253599999999</c:v>
                </c:pt>
                <c:pt idx="7006" formatCode="General">
                  <c:v>0.941451013</c:v>
                </c:pt>
                <c:pt idx="7007" formatCode="General">
                  <c:v>0.94146841800000003</c:v>
                </c:pt>
                <c:pt idx="7008" formatCode="General">
                  <c:v>0.94148469000000001</c:v>
                </c:pt>
                <c:pt idx="7009" formatCode="General">
                  <c:v>0.94149965000000002</c:v>
                </c:pt>
                <c:pt idx="7010" formatCode="General">
                  <c:v>0.94151324000000003</c:v>
                </c:pt>
                <c:pt idx="7011" formatCode="General">
                  <c:v>0.94152528000000002</c:v>
                </c:pt>
                <c:pt idx="7012" formatCode="General">
                  <c:v>0.941535711</c:v>
                </c:pt>
                <c:pt idx="7013" formatCode="General">
                  <c:v>0.94154447299999999</c:v>
                </c:pt>
                <c:pt idx="7014" formatCode="General">
                  <c:v>0.94155144700000004</c:v>
                </c:pt>
                <c:pt idx="7015" formatCode="General">
                  <c:v>0.94155651299999998</c:v>
                </c:pt>
                <c:pt idx="7016" formatCode="General">
                  <c:v>0.94155973199999998</c:v>
                </c:pt>
                <c:pt idx="7017" formatCode="General">
                  <c:v>0.94156104299999999</c:v>
                </c:pt>
                <c:pt idx="7018" formatCode="General">
                  <c:v>0.941560328</c:v>
                </c:pt>
                <c:pt idx="7019" formatCode="General">
                  <c:v>0.94155770500000002</c:v>
                </c:pt>
                <c:pt idx="7020" formatCode="General">
                  <c:v>0.94155305600000005</c:v>
                </c:pt>
                <c:pt idx="7021" formatCode="General">
                  <c:v>0.94154643999999998</c:v>
                </c:pt>
                <c:pt idx="7022" formatCode="General">
                  <c:v>0.94153785700000003</c:v>
                </c:pt>
                <c:pt idx="7023" formatCode="General">
                  <c:v>0.94152736699999995</c:v>
                </c:pt>
                <c:pt idx="7024" formatCode="General">
                  <c:v>0.94151508800000006</c:v>
                </c:pt>
                <c:pt idx="7025" formatCode="General">
                  <c:v>0.941500962</c:v>
                </c:pt>
                <c:pt idx="7026" formatCode="General">
                  <c:v>0.94148510699999999</c:v>
                </c:pt>
                <c:pt idx="7027" formatCode="General">
                  <c:v>0.94146764299999997</c:v>
                </c:pt>
                <c:pt idx="7028" formatCode="General">
                  <c:v>0.94144862900000004</c:v>
                </c:pt>
                <c:pt idx="7029" formatCode="General">
                  <c:v>0.94142818500000003</c:v>
                </c:pt>
                <c:pt idx="7030" formatCode="General">
                  <c:v>0.94140642900000004</c:v>
                </c:pt>
                <c:pt idx="7031" formatCode="General">
                  <c:v>0.94138348100000002</c:v>
                </c:pt>
                <c:pt idx="7032" formatCode="General">
                  <c:v>0.94135952000000001</c:v>
                </c:pt>
                <c:pt idx="7033" formatCode="General">
                  <c:v>0.94133460499999999</c:v>
                </c:pt>
                <c:pt idx="7034" formatCode="General">
                  <c:v>0.94130897499999999</c:v>
                </c:pt>
                <c:pt idx="7035" formatCode="General">
                  <c:v>0.94128268999999998</c:v>
                </c:pt>
                <c:pt idx="7036" formatCode="General">
                  <c:v>0.94125592700000005</c:v>
                </c:pt>
                <c:pt idx="7037" formatCode="General">
                  <c:v>0.94122892599999997</c:v>
                </c:pt>
                <c:pt idx="7038" formatCode="General">
                  <c:v>0.94120174599999995</c:v>
                </c:pt>
                <c:pt idx="7039" formatCode="General">
                  <c:v>0.94117456700000002</c:v>
                </c:pt>
                <c:pt idx="7040" formatCode="General">
                  <c:v>0.94114762500000004</c:v>
                </c:pt>
                <c:pt idx="7041" formatCode="General">
                  <c:v>0.94112098200000005</c:v>
                </c:pt>
                <c:pt idx="7042" formatCode="General">
                  <c:v>0.941094816</c:v>
                </c:pt>
                <c:pt idx="7043" formatCode="General">
                  <c:v>0.94106930499999997</c:v>
                </c:pt>
                <c:pt idx="7044" formatCode="General">
                  <c:v>0.941044569</c:v>
                </c:pt>
                <c:pt idx="7045" formatCode="General">
                  <c:v>0.94102072699999995</c:v>
                </c:pt>
                <c:pt idx="7046" formatCode="General">
                  <c:v>0.94099795799999997</c:v>
                </c:pt>
                <c:pt idx="7047" formatCode="General">
                  <c:v>0.94097626199999995</c:v>
                </c:pt>
                <c:pt idx="7048" formatCode="General">
                  <c:v>0.94095593700000002</c:v>
                </c:pt>
                <c:pt idx="7049" formatCode="General">
                  <c:v>0.94093692299999998</c:v>
                </c:pt>
                <c:pt idx="7050" formatCode="General">
                  <c:v>0.94091933999999999</c:v>
                </c:pt>
                <c:pt idx="7051" formatCode="General">
                  <c:v>0.94090330600000005</c:v>
                </c:pt>
                <c:pt idx="7052" formatCode="General">
                  <c:v>0.94088882200000001</c:v>
                </c:pt>
                <c:pt idx="7053" formatCode="General">
                  <c:v>0.94087606700000004</c:v>
                </c:pt>
                <c:pt idx="7054" formatCode="General">
                  <c:v>0.94086492099999997</c:v>
                </c:pt>
                <c:pt idx="7055" formatCode="General">
                  <c:v>0.94085550299999998</c:v>
                </c:pt>
                <c:pt idx="7056" formatCode="General">
                  <c:v>0.94084787400000003</c:v>
                </c:pt>
                <c:pt idx="7057" formatCode="General">
                  <c:v>0.94084191299999997</c:v>
                </c:pt>
                <c:pt idx="7058" formatCode="General">
                  <c:v>0.94083768099999998</c:v>
                </c:pt>
                <c:pt idx="7059" formatCode="General">
                  <c:v>0.94083517800000005</c:v>
                </c:pt>
                <c:pt idx="7060" formatCode="General">
                  <c:v>0.94083434300000002</c:v>
                </c:pt>
                <c:pt idx="7061" formatCode="General">
                  <c:v>0.94083517800000005</c:v>
                </c:pt>
                <c:pt idx="7062" formatCode="General">
                  <c:v>0.94083756200000002</c:v>
                </c:pt>
                <c:pt idx="7063" formatCode="General">
                  <c:v>0.94084143600000003</c:v>
                </c:pt>
                <c:pt idx="7064" formatCode="General">
                  <c:v>0.94084674099999999</c:v>
                </c:pt>
                <c:pt idx="7065" formatCode="General">
                  <c:v>0.94085341700000003</c:v>
                </c:pt>
                <c:pt idx="7066" formatCode="General">
                  <c:v>0.94086134399999999</c:v>
                </c:pt>
                <c:pt idx="7067" formatCode="General">
                  <c:v>0.94087040399999999</c:v>
                </c:pt>
                <c:pt idx="7068" formatCode="General">
                  <c:v>0.94088053699999996</c:v>
                </c:pt>
                <c:pt idx="7069" formatCode="General">
                  <c:v>0.94089162299999995</c:v>
                </c:pt>
                <c:pt idx="7070" formatCode="General">
                  <c:v>0.94090354399999998</c:v>
                </c:pt>
                <c:pt idx="7071" formatCode="General">
                  <c:v>0.94091612099999999</c:v>
                </c:pt>
                <c:pt idx="7072" formatCode="General">
                  <c:v>0.94092929400000003</c:v>
                </c:pt>
                <c:pt idx="7073" formatCode="General">
                  <c:v>0.94094288299999995</c:v>
                </c:pt>
                <c:pt idx="7074" formatCode="General">
                  <c:v>0.94095677099999997</c:v>
                </c:pt>
                <c:pt idx="7075" formatCode="General">
                  <c:v>0.94097083800000003</c:v>
                </c:pt>
                <c:pt idx="7076" formatCode="General">
                  <c:v>0.94098496399999998</c:v>
                </c:pt>
                <c:pt idx="7077" formatCode="General">
                  <c:v>0.94099897099999996</c:v>
                </c:pt>
                <c:pt idx="7078" formatCode="General">
                  <c:v>0.94101274000000001</c:v>
                </c:pt>
                <c:pt idx="7079" formatCode="General">
                  <c:v>0.94102621099999995</c:v>
                </c:pt>
                <c:pt idx="7080" formatCode="General">
                  <c:v>0.94103926400000004</c:v>
                </c:pt>
                <c:pt idx="7081" formatCode="General">
                  <c:v>0.94105166200000001</c:v>
                </c:pt>
                <c:pt idx="7082" formatCode="General">
                  <c:v>0.94106340399999999</c:v>
                </c:pt>
                <c:pt idx="7083" formatCode="General">
                  <c:v>0.94107431200000002</c:v>
                </c:pt>
                <c:pt idx="7084" formatCode="General">
                  <c:v>0.94108438500000002</c:v>
                </c:pt>
                <c:pt idx="7085" formatCode="General">
                  <c:v>0.94109344500000003</c:v>
                </c:pt>
                <c:pt idx="7086" formatCode="General">
                  <c:v>0.94110143199999996</c:v>
                </c:pt>
                <c:pt idx="7087" formatCode="General">
                  <c:v>0.94110828599999996</c:v>
                </c:pt>
                <c:pt idx="7088" formatCode="General">
                  <c:v>0.94111394900000001</c:v>
                </c:pt>
                <c:pt idx="7089" formatCode="General">
                  <c:v>0.94111829999999996</c:v>
                </c:pt>
                <c:pt idx="7090" formatCode="General">
                  <c:v>0.94112139900000003</c:v>
                </c:pt>
                <c:pt idx="7091" formatCode="General">
                  <c:v>0.94112306800000001</c:v>
                </c:pt>
                <c:pt idx="7092" formatCode="General">
                  <c:v>0.94112342599999999</c:v>
                </c:pt>
                <c:pt idx="7093" formatCode="General">
                  <c:v>0.94112235300000002</c:v>
                </c:pt>
                <c:pt idx="7094" formatCode="General">
                  <c:v>0.94111984999999998</c:v>
                </c:pt>
                <c:pt idx="7095" formatCode="General">
                  <c:v>0.94111597499999999</c:v>
                </c:pt>
                <c:pt idx="7096" formatCode="General">
                  <c:v>0.94111067100000001</c:v>
                </c:pt>
                <c:pt idx="7097" formatCode="General">
                  <c:v>0.94110399499999997</c:v>
                </c:pt>
                <c:pt idx="7098" formatCode="General">
                  <c:v>0.94109600800000004</c:v>
                </c:pt>
                <c:pt idx="7099" formatCode="General">
                  <c:v>0.94108665000000002</c:v>
                </c:pt>
                <c:pt idx="7100" formatCode="General">
                  <c:v>0.94107609999999997</c:v>
                </c:pt>
                <c:pt idx="7101" formatCode="General">
                  <c:v>0.94106429800000002</c:v>
                </c:pt>
                <c:pt idx="7102" formatCode="General">
                  <c:v>0.94105142399999997</c:v>
                </c:pt>
                <c:pt idx="7103" formatCode="General">
                  <c:v>0.94103747599999998</c:v>
                </c:pt>
                <c:pt idx="7104" formatCode="General">
                  <c:v>0.941022515</c:v>
                </c:pt>
                <c:pt idx="7105" formatCode="General">
                  <c:v>0.94100665999999999</c:v>
                </c:pt>
                <c:pt idx="7106" formatCode="General">
                  <c:v>0.94098997100000004</c:v>
                </c:pt>
                <c:pt idx="7107" formatCode="General">
                  <c:v>0.94097262599999998</c:v>
                </c:pt>
                <c:pt idx="7108" formatCode="General">
                  <c:v>0.94095462600000002</c:v>
                </c:pt>
                <c:pt idx="7109" formatCode="General">
                  <c:v>0.94093614800000003</c:v>
                </c:pt>
                <c:pt idx="7110" formatCode="General">
                  <c:v>0.94091725299999995</c:v>
                </c:pt>
                <c:pt idx="7111" formatCode="General">
                  <c:v>0.94089806099999995</c:v>
                </c:pt>
                <c:pt idx="7112" formatCode="General">
                  <c:v>0.94087863000000005</c:v>
                </c:pt>
                <c:pt idx="7113" formatCode="General">
                  <c:v>0.94085913899999996</c:v>
                </c:pt>
                <c:pt idx="7114" formatCode="General">
                  <c:v>0.94083964799999997</c:v>
                </c:pt>
                <c:pt idx="7115" formatCode="General">
                  <c:v>0.94082027700000004</c:v>
                </c:pt>
                <c:pt idx="7116" formatCode="General">
                  <c:v>0.94080114400000003</c:v>
                </c:pt>
                <c:pt idx="7117" formatCode="General">
                  <c:v>0.94078224899999996</c:v>
                </c:pt>
                <c:pt idx="7118" formatCode="General">
                  <c:v>0.94076377200000005</c:v>
                </c:pt>
                <c:pt idx="7119" formatCode="General">
                  <c:v>0.94074577100000001</c:v>
                </c:pt>
                <c:pt idx="7120" formatCode="General">
                  <c:v>0.94072830699999999</c:v>
                </c:pt>
                <c:pt idx="7121" formatCode="General">
                  <c:v>0.94071143899999998</c:v>
                </c:pt>
                <c:pt idx="7122" formatCode="General">
                  <c:v>0.94069528599999996</c:v>
                </c:pt>
                <c:pt idx="7123" formatCode="General">
                  <c:v>0.94067990800000001</c:v>
                </c:pt>
                <c:pt idx="7124" formatCode="General">
                  <c:v>0.94066530500000001</c:v>
                </c:pt>
                <c:pt idx="7125" formatCode="General">
                  <c:v>0.94065153599999995</c:v>
                </c:pt>
                <c:pt idx="7126" formatCode="General">
                  <c:v>0.94063866100000004</c:v>
                </c:pt>
                <c:pt idx="7127" formatCode="General">
                  <c:v>0.94062668100000002</c:v>
                </c:pt>
                <c:pt idx="7128" formatCode="General">
                  <c:v>0.94061565400000002</c:v>
                </c:pt>
                <c:pt idx="7129" formatCode="General">
                  <c:v>0.94060558100000002</c:v>
                </c:pt>
                <c:pt idx="7130" formatCode="General">
                  <c:v>0.94059646100000005</c:v>
                </c:pt>
                <c:pt idx="7131" formatCode="General">
                  <c:v>0.94058829499999996</c:v>
                </c:pt>
                <c:pt idx="7132" formatCode="General">
                  <c:v>0.94058108299999998</c:v>
                </c:pt>
                <c:pt idx="7133" formatCode="General">
                  <c:v>0.940574825</c:v>
                </c:pt>
                <c:pt idx="7134" formatCode="General">
                  <c:v>0.94056952000000005</c:v>
                </c:pt>
                <c:pt idx="7135" formatCode="General">
                  <c:v>0.94056510900000001</c:v>
                </c:pt>
                <c:pt idx="7136" formatCode="General">
                  <c:v>0.94056153300000001</c:v>
                </c:pt>
                <c:pt idx="7137" formatCode="General">
                  <c:v>0.94055879099999995</c:v>
                </c:pt>
                <c:pt idx="7138" formatCode="General">
                  <c:v>0.94055682399999996</c:v>
                </c:pt>
                <c:pt idx="7139" formatCode="General">
                  <c:v>0.94055563200000003</c:v>
                </c:pt>
                <c:pt idx="7140" formatCode="General">
                  <c:v>0.94055509599999998</c:v>
                </c:pt>
                <c:pt idx="7141" formatCode="General">
                  <c:v>0.94055521499999994</c:v>
                </c:pt>
                <c:pt idx="7142" formatCode="General">
                  <c:v>0.94055587100000004</c:v>
                </c:pt>
                <c:pt idx="7143" formatCode="General">
                  <c:v>0.94055706299999997</c:v>
                </c:pt>
                <c:pt idx="7144" formatCode="General">
                  <c:v>0.94055867199999998</c:v>
                </c:pt>
                <c:pt idx="7145" formatCode="General">
                  <c:v>0.94056063899999998</c:v>
                </c:pt>
                <c:pt idx="7146" formatCode="General">
                  <c:v>0.94056290399999998</c:v>
                </c:pt>
                <c:pt idx="7147" formatCode="General">
                  <c:v>0.94056546699999999</c:v>
                </c:pt>
                <c:pt idx="7148" formatCode="General">
                  <c:v>0.94056814899999996</c:v>
                </c:pt>
                <c:pt idx="7149" formatCode="General">
                  <c:v>0.94057095099999999</c:v>
                </c:pt>
                <c:pt idx="7150" formatCode="General">
                  <c:v>0.94057381200000001</c:v>
                </c:pt>
                <c:pt idx="7151" formatCode="General">
                  <c:v>0.94057661299999995</c:v>
                </c:pt>
                <c:pt idx="7152" formatCode="General">
                  <c:v>0.940579414</c:v>
                </c:pt>
                <c:pt idx="7153" formatCode="General">
                  <c:v>0.94058203699999998</c:v>
                </c:pt>
                <c:pt idx="7154" formatCode="General">
                  <c:v>0.94058448100000003</c:v>
                </c:pt>
                <c:pt idx="7155" formatCode="General">
                  <c:v>0.94058662699999995</c:v>
                </c:pt>
                <c:pt idx="7156" formatCode="General">
                  <c:v>0.94058853399999998</c:v>
                </c:pt>
                <c:pt idx="7157" formatCode="General">
                  <c:v>0.94059014299999999</c:v>
                </c:pt>
                <c:pt idx="7158" formatCode="General">
                  <c:v>0.940591395</c:v>
                </c:pt>
                <c:pt idx="7159" formatCode="General">
                  <c:v>0.94059216999999995</c:v>
                </c:pt>
                <c:pt idx="7160" formatCode="General">
                  <c:v>0.94059258700000004</c:v>
                </c:pt>
                <c:pt idx="7161" formatCode="General">
                  <c:v>0.94059252699999996</c:v>
                </c:pt>
                <c:pt idx="7162" formatCode="General">
                  <c:v>0.94059205099999998</c:v>
                </c:pt>
                <c:pt idx="7163" formatCode="General">
                  <c:v>0.94059103700000002</c:v>
                </c:pt>
                <c:pt idx="7164" formatCode="General">
                  <c:v>0.94058960700000005</c:v>
                </c:pt>
                <c:pt idx="7165" formatCode="General">
                  <c:v>0.94058763999999995</c:v>
                </c:pt>
                <c:pt idx="7166" formatCode="General">
                  <c:v>0.94058519600000001</c:v>
                </c:pt>
                <c:pt idx="7167" formatCode="General">
                  <c:v>0.94058227500000002</c:v>
                </c:pt>
                <c:pt idx="7168" formatCode="General">
                  <c:v>0.94057893800000003</c:v>
                </c:pt>
                <c:pt idx="7169" formatCode="General">
                  <c:v>0.94057512300000001</c:v>
                </c:pt>
                <c:pt idx="7170" formatCode="General">
                  <c:v>0.94057089100000002</c:v>
                </c:pt>
                <c:pt idx="7171" formatCode="General">
                  <c:v>0.94056630100000005</c:v>
                </c:pt>
                <c:pt idx="7172" formatCode="General">
                  <c:v>0.94056135399999996</c:v>
                </c:pt>
                <c:pt idx="7173" formatCode="General">
                  <c:v>0.94055610899999997</c:v>
                </c:pt>
                <c:pt idx="7174" formatCode="General">
                  <c:v>0.94055056599999998</c:v>
                </c:pt>
                <c:pt idx="7175" formatCode="General">
                  <c:v>0.94054478399999997</c:v>
                </c:pt>
                <c:pt idx="7176" formatCode="General">
                  <c:v>0.940538824</c:v>
                </c:pt>
                <c:pt idx="7177" formatCode="General">
                  <c:v>0.94053268400000001</c:v>
                </c:pt>
                <c:pt idx="7178" formatCode="General">
                  <c:v>0.94052648500000002</c:v>
                </c:pt>
                <c:pt idx="7179" formatCode="General">
                  <c:v>0.94052028700000001</c:v>
                </c:pt>
                <c:pt idx="7180" formatCode="General">
                  <c:v>0.94051402799999995</c:v>
                </c:pt>
                <c:pt idx="7181" formatCode="General">
                  <c:v>0.94050788900000004</c:v>
                </c:pt>
                <c:pt idx="7182" formatCode="General">
                  <c:v>0.94050180900000002</c:v>
                </c:pt>
                <c:pt idx="7183" formatCode="General">
                  <c:v>0.94049590800000005</c:v>
                </c:pt>
                <c:pt idx="7184" formatCode="General">
                  <c:v>0.94049018600000001</c:v>
                </c:pt>
                <c:pt idx="7185" formatCode="General">
                  <c:v>0.94048470299999998</c:v>
                </c:pt>
                <c:pt idx="7186" formatCode="General">
                  <c:v>0.94047951699999999</c:v>
                </c:pt>
                <c:pt idx="7187" formatCode="General">
                  <c:v>0.94047462900000001</c:v>
                </c:pt>
                <c:pt idx="7188" formatCode="General">
                  <c:v>0.94047015899999997</c:v>
                </c:pt>
                <c:pt idx="7189" formatCode="General">
                  <c:v>0.94046604600000006</c:v>
                </c:pt>
                <c:pt idx="7190" formatCode="General">
                  <c:v>0.94046235099999997</c:v>
                </c:pt>
                <c:pt idx="7191" formatCode="General">
                  <c:v>0.94045907299999998</c:v>
                </c:pt>
                <c:pt idx="7192" formatCode="General">
                  <c:v>0.94045627099999995</c:v>
                </c:pt>
                <c:pt idx="7193" formatCode="General">
                  <c:v>0.94045388699999999</c:v>
                </c:pt>
                <c:pt idx="7194" formatCode="General">
                  <c:v>0.94045203899999996</c:v>
                </c:pt>
                <c:pt idx="7195" formatCode="General">
                  <c:v>0.94045066799999999</c:v>
                </c:pt>
                <c:pt idx="7196" formatCode="General">
                  <c:v>0.94044983400000004</c:v>
                </c:pt>
                <c:pt idx="7197" formatCode="General">
                  <c:v>0.94044947599999995</c:v>
                </c:pt>
                <c:pt idx="7198" formatCode="General">
                  <c:v>0.94044959500000003</c:v>
                </c:pt>
                <c:pt idx="7199" formatCode="General">
                  <c:v>0.94045013200000005</c:v>
                </c:pt>
                <c:pt idx="7200" formatCode="General">
                  <c:v>0.94045120500000001</c:v>
                </c:pt>
                <c:pt idx="7201" formatCode="General">
                  <c:v>0.94045269499999995</c:v>
                </c:pt>
                <c:pt idx="7202" formatCode="General">
                  <c:v>0.94045466200000005</c:v>
                </c:pt>
                <c:pt idx="7203" formatCode="General">
                  <c:v>0.94045698600000005</c:v>
                </c:pt>
                <c:pt idx="7204" formatCode="General">
                  <c:v>0.940459669</c:v>
                </c:pt>
                <c:pt idx="7205" formatCode="General">
                  <c:v>0.94046270799999998</c:v>
                </c:pt>
                <c:pt idx="7206" formatCode="General">
                  <c:v>0.94046610600000002</c:v>
                </c:pt>
                <c:pt idx="7207" formatCode="General">
                  <c:v>0.940469742</c:v>
                </c:pt>
                <c:pt idx="7208" formatCode="General">
                  <c:v>0.94047355700000002</c:v>
                </c:pt>
                <c:pt idx="7209" formatCode="General">
                  <c:v>0.94047760999999996</c:v>
                </c:pt>
                <c:pt idx="7210" formatCode="General">
                  <c:v>0.94048184199999996</c:v>
                </c:pt>
                <c:pt idx="7211" formatCode="General">
                  <c:v>0.94048613299999995</c:v>
                </c:pt>
                <c:pt idx="7212" formatCode="General">
                  <c:v>0.94049048400000002</c:v>
                </c:pt>
                <c:pt idx="7213" formatCode="General">
                  <c:v>0.94049483499999997</c:v>
                </c:pt>
                <c:pt idx="7214" formatCode="General">
                  <c:v>0.94049918700000001</c:v>
                </c:pt>
                <c:pt idx="7215" formatCode="General">
                  <c:v>0.940503478</c:v>
                </c:pt>
                <c:pt idx="7216" formatCode="General">
                  <c:v>0.94050759100000003</c:v>
                </c:pt>
                <c:pt idx="7217" formatCode="General">
                  <c:v>0.94051164399999998</c:v>
                </c:pt>
                <c:pt idx="7218" formatCode="General">
                  <c:v>0.94051539900000003</c:v>
                </c:pt>
                <c:pt idx="7219" formatCode="General">
                  <c:v>0.94051897500000003</c:v>
                </c:pt>
                <c:pt idx="7220" formatCode="General">
                  <c:v>0.940522313</c:v>
                </c:pt>
                <c:pt idx="7221" formatCode="General">
                  <c:v>0.94052529299999998</c:v>
                </c:pt>
                <c:pt idx="7222" formatCode="General">
                  <c:v>0.94052797600000004</c:v>
                </c:pt>
                <c:pt idx="7223" formatCode="General">
                  <c:v>0.94053036000000001</c:v>
                </c:pt>
                <c:pt idx="7224" formatCode="General">
                  <c:v>0.940532327</c:v>
                </c:pt>
                <c:pt idx="7225" formatCode="General">
                  <c:v>0.94053393600000001</c:v>
                </c:pt>
                <c:pt idx="7226" formatCode="General">
                  <c:v>0.94053512800000005</c:v>
                </c:pt>
                <c:pt idx="7227" formatCode="General">
                  <c:v>0.94053590300000001</c:v>
                </c:pt>
                <c:pt idx="7228" formatCode="General">
                  <c:v>0.94053631999999998</c:v>
                </c:pt>
                <c:pt idx="7229" formatCode="General">
                  <c:v>0.94053631999999998</c:v>
                </c:pt>
                <c:pt idx="7230" formatCode="General">
                  <c:v>0.94053590300000001</c:v>
                </c:pt>
                <c:pt idx="7231" formatCode="General">
                  <c:v>0.94053506899999995</c:v>
                </c:pt>
                <c:pt idx="7232" formatCode="General">
                  <c:v>0.94053387600000005</c:v>
                </c:pt>
                <c:pt idx="7233" formatCode="General">
                  <c:v>0.940532327</c:v>
                </c:pt>
                <c:pt idx="7234" formatCode="General">
                  <c:v>0.94053047899999997</c:v>
                </c:pt>
                <c:pt idx="7235" formatCode="General">
                  <c:v>0.94052827400000005</c:v>
                </c:pt>
                <c:pt idx="7236" formatCode="General">
                  <c:v>0.94052577000000004</c:v>
                </c:pt>
                <c:pt idx="7237" formatCode="General">
                  <c:v>0.94052302799999998</c:v>
                </c:pt>
                <c:pt idx="7238" formatCode="General">
                  <c:v>0.940520048</c:v>
                </c:pt>
                <c:pt idx="7239" formatCode="General">
                  <c:v>0.94051688899999997</c:v>
                </c:pt>
                <c:pt idx="7240" formatCode="General">
                  <c:v>0.940513551</c:v>
                </c:pt>
                <c:pt idx="7241" formatCode="General">
                  <c:v>0.94051015400000004</c:v>
                </c:pt>
                <c:pt idx="7242" formatCode="General">
                  <c:v>0.940506697</c:v>
                </c:pt>
                <c:pt idx="7243" formatCode="General">
                  <c:v>0.94050323999999996</c:v>
                </c:pt>
                <c:pt idx="7244" formatCode="General">
                  <c:v>0.94049978300000003</c:v>
                </c:pt>
                <c:pt idx="7245" formatCode="General">
                  <c:v>0.94049644499999996</c:v>
                </c:pt>
                <c:pt idx="7246" formatCode="General">
                  <c:v>0.94049322599999996</c:v>
                </c:pt>
                <c:pt idx="7247" formatCode="General">
                  <c:v>0.94049018600000001</c:v>
                </c:pt>
                <c:pt idx="7248" formatCode="General">
                  <c:v>0.94048732499999999</c:v>
                </c:pt>
                <c:pt idx="7249" formatCode="General">
                  <c:v>0.94048482200000005</c:v>
                </c:pt>
                <c:pt idx="7250" formatCode="General">
                  <c:v>0.94048255700000005</c:v>
                </c:pt>
                <c:pt idx="7251" formatCode="General">
                  <c:v>0.94048070900000003</c:v>
                </c:pt>
                <c:pt idx="7252" formatCode="General">
                  <c:v>0.94047921899999998</c:v>
                </c:pt>
                <c:pt idx="7253" formatCode="General">
                  <c:v>0.94047820599999998</c:v>
                </c:pt>
                <c:pt idx="7254" formatCode="General">
                  <c:v>0.94047766899999996</c:v>
                </c:pt>
                <c:pt idx="7255" formatCode="General">
                  <c:v>0.94047760999999996</c:v>
                </c:pt>
                <c:pt idx="7256" formatCode="General">
                  <c:v>0.94047808600000005</c:v>
                </c:pt>
                <c:pt idx="7257" formatCode="General">
                  <c:v>0.94047915900000001</c:v>
                </c:pt>
                <c:pt idx="7258" formatCode="General">
                  <c:v>0.94048076899999999</c:v>
                </c:pt>
                <c:pt idx="7259" formatCode="General">
                  <c:v>0.94048297400000003</c:v>
                </c:pt>
                <c:pt idx="7260" formatCode="General">
                  <c:v>0.94048577499999997</c:v>
                </c:pt>
                <c:pt idx="7261" formatCode="General">
                  <c:v>0.94048923299999998</c:v>
                </c:pt>
                <c:pt idx="7262" formatCode="General">
                  <c:v>0.94049328600000004</c:v>
                </c:pt>
                <c:pt idx="7263" formatCode="General">
                  <c:v>0.940497994</c:v>
                </c:pt>
                <c:pt idx="7264" formatCode="General">
                  <c:v>0.94050329899999996</c:v>
                </c:pt>
                <c:pt idx="7265" formatCode="General">
                  <c:v>0.94050920000000005</c:v>
                </c:pt>
                <c:pt idx="7266" formatCode="General">
                  <c:v>0.94051575700000001</c:v>
                </c:pt>
                <c:pt idx="7267" formatCode="General">
                  <c:v>0.94052290900000002</c:v>
                </c:pt>
                <c:pt idx="7268" formatCode="General">
                  <c:v>0.94053065800000002</c:v>
                </c:pt>
                <c:pt idx="7269" formatCode="General">
                  <c:v>0.94053894299999996</c:v>
                </c:pt>
                <c:pt idx="7270" formatCode="General">
                  <c:v>0.94054776399999995</c:v>
                </c:pt>
                <c:pt idx="7271" formatCode="General">
                  <c:v>0.94055718200000005</c:v>
                </c:pt>
                <c:pt idx="7272" formatCode="General">
                  <c:v>0.940567076</c:v>
                </c:pt>
                <c:pt idx="7273" formatCode="General">
                  <c:v>0.94057738800000001</c:v>
                </c:pt>
                <c:pt idx="7274" formatCode="General">
                  <c:v>0.940588176</c:v>
                </c:pt>
                <c:pt idx="7275" formatCode="General">
                  <c:v>0.94059938200000004</c:v>
                </c:pt>
                <c:pt idx="7276" formatCode="General">
                  <c:v>0.94061100499999994</c:v>
                </c:pt>
                <c:pt idx="7277" formatCode="General">
                  <c:v>0.94062292599999997</c:v>
                </c:pt>
                <c:pt idx="7278" formatCode="General">
                  <c:v>0.94063514500000001</c:v>
                </c:pt>
                <c:pt idx="7279" formatCode="General">
                  <c:v>0.94064760199999997</c:v>
                </c:pt>
                <c:pt idx="7280" formatCode="General">
                  <c:v>0.94066035699999995</c:v>
                </c:pt>
                <c:pt idx="7281" formatCode="General">
                  <c:v>0.94067323199999997</c:v>
                </c:pt>
                <c:pt idx="7282" formatCode="General">
                  <c:v>0.94068628499999996</c:v>
                </c:pt>
                <c:pt idx="7283" formatCode="General">
                  <c:v>0.94069939899999999</c:v>
                </c:pt>
                <c:pt idx="7284" formatCode="General">
                  <c:v>0.94071257100000005</c:v>
                </c:pt>
                <c:pt idx="7285" formatCode="General">
                  <c:v>0.94072580299999997</c:v>
                </c:pt>
                <c:pt idx="7286" formatCode="General">
                  <c:v>0.940738976</c:v>
                </c:pt>
                <c:pt idx="7287" formatCode="General">
                  <c:v>0.94075214900000004</c:v>
                </c:pt>
                <c:pt idx="7288" formatCode="General">
                  <c:v>0.94076520200000002</c:v>
                </c:pt>
                <c:pt idx="7289" formatCode="General">
                  <c:v>0.94077813600000004</c:v>
                </c:pt>
                <c:pt idx="7290" formatCode="General">
                  <c:v>0.94079089199999999</c:v>
                </c:pt>
                <c:pt idx="7291" formatCode="General">
                  <c:v>0.940803528</c:v>
                </c:pt>
                <c:pt idx="7292" formatCode="General">
                  <c:v>0.94081592599999997</c:v>
                </c:pt>
                <c:pt idx="7293" formatCode="General">
                  <c:v>0.940828145</c:v>
                </c:pt>
                <c:pt idx="7294" formatCode="General">
                  <c:v>0.94084006499999995</c:v>
                </c:pt>
                <c:pt idx="7295" formatCode="General">
                  <c:v>0.94085174800000004</c:v>
                </c:pt>
                <c:pt idx="7296" formatCode="General">
                  <c:v>0.94086313200000005</c:v>
                </c:pt>
                <c:pt idx="7297" formatCode="General">
                  <c:v>0.94087427899999998</c:v>
                </c:pt>
                <c:pt idx="7298" formatCode="General">
                  <c:v>0.94088512700000004</c:v>
                </c:pt>
                <c:pt idx="7299" formatCode="General">
                  <c:v>0.94089567699999999</c:v>
                </c:pt>
                <c:pt idx="7300" formatCode="General">
                  <c:v>0.94090598800000003</c:v>
                </c:pt>
                <c:pt idx="7301" formatCode="General">
                  <c:v>0.94091594199999995</c:v>
                </c:pt>
                <c:pt idx="7302" formatCode="General">
                  <c:v>0.94092565800000005</c:v>
                </c:pt>
                <c:pt idx="7303" formatCode="General">
                  <c:v>0.94093513500000003</c:v>
                </c:pt>
                <c:pt idx="7304" formatCode="General">
                  <c:v>0.940944314</c:v>
                </c:pt>
                <c:pt idx="7305" formatCode="General">
                  <c:v>0.94095325500000004</c:v>
                </c:pt>
                <c:pt idx="7306" formatCode="General">
                  <c:v>0.94096201700000004</c:v>
                </c:pt>
                <c:pt idx="7307" formatCode="General">
                  <c:v>0.94097054000000002</c:v>
                </c:pt>
                <c:pt idx="7308" formatCode="General">
                  <c:v>0.94097882499999996</c:v>
                </c:pt>
                <c:pt idx="7309" formatCode="General">
                  <c:v>0.94098699100000005</c:v>
                </c:pt>
                <c:pt idx="7310" formatCode="General">
                  <c:v>0.94099503799999995</c:v>
                </c:pt>
                <c:pt idx="7311" formatCode="General">
                  <c:v>0.94100296500000002</c:v>
                </c:pt>
                <c:pt idx="7312" formatCode="General">
                  <c:v>0.94101077300000002</c:v>
                </c:pt>
                <c:pt idx="7313" formatCode="General">
                  <c:v>0.94101858100000002</c:v>
                </c:pt>
                <c:pt idx="7314" formatCode="General">
                  <c:v>0.94102627000000005</c:v>
                </c:pt>
                <c:pt idx="7315" formatCode="General">
                  <c:v>0.94103401900000005</c:v>
                </c:pt>
                <c:pt idx="7316" formatCode="General">
                  <c:v>0.94104176799999995</c:v>
                </c:pt>
                <c:pt idx="7317" formatCode="General">
                  <c:v>0.94104951599999997</c:v>
                </c:pt>
                <c:pt idx="7318" formatCode="General">
                  <c:v>0.94105738400000005</c:v>
                </c:pt>
                <c:pt idx="7319" formatCode="General">
                  <c:v>0.94106531100000002</c:v>
                </c:pt>
                <c:pt idx="7320" formatCode="General">
                  <c:v>0.94107335800000003</c:v>
                </c:pt>
                <c:pt idx="7321" formatCode="General">
                  <c:v>0.941081524</c:v>
                </c:pt>
                <c:pt idx="7322" formatCode="General">
                  <c:v>0.94108980900000005</c:v>
                </c:pt>
                <c:pt idx="7323" formatCode="General">
                  <c:v>0.94109827300000004</c:v>
                </c:pt>
                <c:pt idx="7324" formatCode="General">
                  <c:v>0.94110691499999999</c:v>
                </c:pt>
                <c:pt idx="7325" formatCode="General">
                  <c:v>0.94111573699999995</c:v>
                </c:pt>
                <c:pt idx="7326" formatCode="General">
                  <c:v>0.94112479699999996</c:v>
                </c:pt>
                <c:pt idx="7327" formatCode="General">
                  <c:v>0.94113397600000004</c:v>
                </c:pt>
                <c:pt idx="7328" formatCode="General">
                  <c:v>0.94114339400000002</c:v>
                </c:pt>
                <c:pt idx="7329" formatCode="General">
                  <c:v>0.94115293</c:v>
                </c:pt>
                <c:pt idx="7330" formatCode="General">
                  <c:v>0.94116270499999999</c:v>
                </c:pt>
                <c:pt idx="7331" formatCode="General">
                  <c:v>0.94117265900000002</c:v>
                </c:pt>
                <c:pt idx="7332" formatCode="General">
                  <c:v>0.94118279199999999</c:v>
                </c:pt>
                <c:pt idx="7333" formatCode="General">
                  <c:v>0.941193104</c:v>
                </c:pt>
                <c:pt idx="7334" formatCode="General">
                  <c:v>0.94120359399999998</c:v>
                </c:pt>
                <c:pt idx="7335" formatCode="General">
                  <c:v>0.941214204</c:v>
                </c:pt>
                <c:pt idx="7336" formatCode="General">
                  <c:v>0.94122493299999999</c:v>
                </c:pt>
                <c:pt idx="7337" formatCode="General">
                  <c:v>0.94123584000000005</c:v>
                </c:pt>
                <c:pt idx="7338" formatCode="General">
                  <c:v>0.94124680800000005</c:v>
                </c:pt>
                <c:pt idx="7339" formatCode="General">
                  <c:v>0.94125789400000004</c:v>
                </c:pt>
                <c:pt idx="7340" formatCode="General">
                  <c:v>0.94126909999999997</c:v>
                </c:pt>
                <c:pt idx="7341" formatCode="General">
                  <c:v>0.94128036500000001</c:v>
                </c:pt>
                <c:pt idx="7342" formatCode="General">
                  <c:v>0.94129169000000001</c:v>
                </c:pt>
                <c:pt idx="7343" formatCode="General">
                  <c:v>0.94130307400000002</c:v>
                </c:pt>
                <c:pt idx="7344" formatCode="General">
                  <c:v>0.94131445899999999</c:v>
                </c:pt>
                <c:pt idx="7345" formatCode="General">
                  <c:v>0.94132590299999996</c:v>
                </c:pt>
                <c:pt idx="7346" formatCode="General">
                  <c:v>0.94133734700000005</c:v>
                </c:pt>
                <c:pt idx="7347" formatCode="General">
                  <c:v>0.94134885099999999</c:v>
                </c:pt>
                <c:pt idx="7348" formatCode="General">
                  <c:v>0.94136029499999996</c:v>
                </c:pt>
                <c:pt idx="7349" formatCode="General">
                  <c:v>0.94137167899999996</c:v>
                </c:pt>
                <c:pt idx="7350" formatCode="General">
                  <c:v>0.94138312300000004</c:v>
                </c:pt>
                <c:pt idx="7351" formatCode="General">
                  <c:v>0.94139450800000002</c:v>
                </c:pt>
                <c:pt idx="7352" formatCode="General">
                  <c:v>0.94140583300000003</c:v>
                </c:pt>
                <c:pt idx="7353" formatCode="General">
                  <c:v>0.94141709799999995</c:v>
                </c:pt>
                <c:pt idx="7354" formatCode="General">
                  <c:v>0.94142836299999999</c:v>
                </c:pt>
                <c:pt idx="7355" formatCode="General">
                  <c:v>0.94143956900000003</c:v>
                </c:pt>
                <c:pt idx="7356" formatCode="General">
                  <c:v>0.94145071499999999</c:v>
                </c:pt>
                <c:pt idx="7357" formatCode="General">
                  <c:v>0.94146180199999996</c:v>
                </c:pt>
                <c:pt idx="7358" formatCode="General">
                  <c:v>0.94147288799999995</c:v>
                </c:pt>
                <c:pt idx="7359" formatCode="General">
                  <c:v>0.94148397399999995</c:v>
                </c:pt>
                <c:pt idx="7360" formatCode="General">
                  <c:v>0.94149500100000005</c:v>
                </c:pt>
                <c:pt idx="7361" formatCode="General">
                  <c:v>0.94150602800000005</c:v>
                </c:pt>
                <c:pt idx="7362" formatCode="General">
                  <c:v>0.94151711500000002</c:v>
                </c:pt>
                <c:pt idx="7363" formatCode="General">
                  <c:v>0.94152820100000001</c:v>
                </c:pt>
                <c:pt idx="7364" formatCode="General">
                  <c:v>0.94153934699999997</c:v>
                </c:pt>
                <c:pt idx="7365" formatCode="General">
                  <c:v>0.94155055300000001</c:v>
                </c:pt>
                <c:pt idx="7366" formatCode="General">
                  <c:v>0.94156187800000002</c:v>
                </c:pt>
                <c:pt idx="7367" formatCode="General">
                  <c:v>0.94157338099999999</c:v>
                </c:pt>
                <c:pt idx="7368" formatCode="General">
                  <c:v>0.941585004</c:v>
                </c:pt>
                <c:pt idx="7369" formatCode="General">
                  <c:v>0.94159674599999998</c:v>
                </c:pt>
                <c:pt idx="7370" formatCode="General">
                  <c:v>0.94160878699999995</c:v>
                </c:pt>
                <c:pt idx="7371" formatCode="General">
                  <c:v>0.94162100599999998</c:v>
                </c:pt>
                <c:pt idx="7372" formatCode="General">
                  <c:v>0.94163358200000002</c:v>
                </c:pt>
                <c:pt idx="7373" formatCode="General">
                  <c:v>0.94164639699999997</c:v>
                </c:pt>
                <c:pt idx="7374" formatCode="General">
                  <c:v>0.94165951000000003</c:v>
                </c:pt>
                <c:pt idx="7375" formatCode="General">
                  <c:v>0.94167303999999996</c:v>
                </c:pt>
                <c:pt idx="7376" formatCode="General">
                  <c:v>0.94168698799999995</c:v>
                </c:pt>
                <c:pt idx="7377" formatCode="General">
                  <c:v>0.94170129300000005</c:v>
                </c:pt>
                <c:pt idx="7378" formatCode="General">
                  <c:v>0.94171607499999999</c:v>
                </c:pt>
                <c:pt idx="7379" formatCode="General">
                  <c:v>0.94173127400000001</c:v>
                </c:pt>
                <c:pt idx="7380" formatCode="General">
                  <c:v>0.94174701000000005</c:v>
                </c:pt>
                <c:pt idx="7381" formatCode="General">
                  <c:v>0.94176322199999996</c:v>
                </c:pt>
                <c:pt idx="7382" formatCode="General">
                  <c:v>0.94177997099999999</c:v>
                </c:pt>
                <c:pt idx="7383" formatCode="General">
                  <c:v>0.94179725599999997</c:v>
                </c:pt>
                <c:pt idx="7384" formatCode="General">
                  <c:v>0.94181513800000005</c:v>
                </c:pt>
                <c:pt idx="7385" formatCode="General">
                  <c:v>0.94183349599999999</c:v>
                </c:pt>
                <c:pt idx="7386" formatCode="General">
                  <c:v>0.94185244999999995</c:v>
                </c:pt>
                <c:pt idx="7387" formatCode="General">
                  <c:v>0.94187200100000001</c:v>
                </c:pt>
                <c:pt idx="7388" formatCode="General">
                  <c:v>0.94189208700000004</c:v>
                </c:pt>
                <c:pt idx="7389" formatCode="General">
                  <c:v>0.94191265099999999</c:v>
                </c:pt>
                <c:pt idx="7390" formatCode="General">
                  <c:v>0.94193381099999995</c:v>
                </c:pt>
                <c:pt idx="7391" formatCode="General">
                  <c:v>0.941955447</c:v>
                </c:pt>
                <c:pt idx="7392" formatCode="General">
                  <c:v>0.94197756099999996</c:v>
                </c:pt>
                <c:pt idx="7393" formatCode="General">
                  <c:v>0.94200015100000001</c:v>
                </c:pt>
                <c:pt idx="7394" formatCode="General">
                  <c:v>0.94202315800000003</c:v>
                </c:pt>
                <c:pt idx="7395" formatCode="General">
                  <c:v>0.94204658299999999</c:v>
                </c:pt>
                <c:pt idx="7396" formatCode="General">
                  <c:v>0.942070305</c:v>
                </c:pt>
                <c:pt idx="7397" formatCode="General">
                  <c:v>0.94209432599999998</c:v>
                </c:pt>
                <c:pt idx="7398" formatCode="General">
                  <c:v>0.94211858500000001</c:v>
                </c:pt>
                <c:pt idx="7399" formatCode="General">
                  <c:v>0.94214302299999997</c:v>
                </c:pt>
                <c:pt idx="7400" formatCode="General">
                  <c:v>0.94216763999999997</c:v>
                </c:pt>
                <c:pt idx="7401" formatCode="General">
                  <c:v>0.94219231599999997</c:v>
                </c:pt>
                <c:pt idx="7402" formatCode="General">
                  <c:v>0.94221699199999998</c:v>
                </c:pt>
                <c:pt idx="7403" formatCode="General">
                  <c:v>0.94224166899999995</c:v>
                </c:pt>
                <c:pt idx="7404" formatCode="General">
                  <c:v>0.94226622599999998</c:v>
                </c:pt>
                <c:pt idx="7405" formatCode="General">
                  <c:v>0.94229060399999998</c:v>
                </c:pt>
                <c:pt idx="7406" formatCode="General">
                  <c:v>0.94231474400000004</c:v>
                </c:pt>
                <c:pt idx="7407" formatCode="General">
                  <c:v>0.94233858599999998</c:v>
                </c:pt>
                <c:pt idx="7408" formatCode="General">
                  <c:v>0.94236213000000002</c:v>
                </c:pt>
                <c:pt idx="7409" formatCode="General">
                  <c:v>0.942385256</c:v>
                </c:pt>
                <c:pt idx="7410" formatCode="General">
                  <c:v>0.94240790600000002</c:v>
                </c:pt>
                <c:pt idx="7411" formatCode="General">
                  <c:v>0.94243001900000001</c:v>
                </c:pt>
                <c:pt idx="7412" formatCode="General">
                  <c:v>0.94245159599999995</c:v>
                </c:pt>
                <c:pt idx="7413" formatCode="General">
                  <c:v>0.94247251700000001</c:v>
                </c:pt>
                <c:pt idx="7414" formatCode="General">
                  <c:v>0.94249284300000002</c:v>
                </c:pt>
                <c:pt idx="7415" formatCode="General">
                  <c:v>0.942512393</c:v>
                </c:pt>
                <c:pt idx="7416" formatCode="General">
                  <c:v>0.94253128799999997</c:v>
                </c:pt>
                <c:pt idx="7417" formatCode="General">
                  <c:v>0.94254934800000001</c:v>
                </c:pt>
                <c:pt idx="7418" formatCode="General">
                  <c:v>0.94256663299999999</c:v>
                </c:pt>
                <c:pt idx="7419" formatCode="General">
                  <c:v>0.94258308400000002</c:v>
                </c:pt>
                <c:pt idx="7420" formatCode="General">
                  <c:v>0.94259870099999998</c:v>
                </c:pt>
                <c:pt idx="7421" formatCode="General">
                  <c:v>0.94261342299999995</c:v>
                </c:pt>
                <c:pt idx="7422" formatCode="General">
                  <c:v>0.94262731099999997</c:v>
                </c:pt>
                <c:pt idx="7423" formatCode="General">
                  <c:v>0.94264030499999996</c:v>
                </c:pt>
                <c:pt idx="7424" formatCode="General">
                  <c:v>0.94265240400000005</c:v>
                </c:pt>
                <c:pt idx="7425" formatCode="General">
                  <c:v>0.94266366999999995</c:v>
                </c:pt>
                <c:pt idx="7426" formatCode="General">
                  <c:v>0.94267409999999996</c:v>
                </c:pt>
                <c:pt idx="7427" formatCode="General">
                  <c:v>0.94268369699999999</c:v>
                </c:pt>
                <c:pt idx="7428" formatCode="General">
                  <c:v>0.94269251799999998</c:v>
                </c:pt>
                <c:pt idx="7429" formatCode="General">
                  <c:v>0.94270050500000002</c:v>
                </c:pt>
                <c:pt idx="7430" formatCode="General">
                  <c:v>0.94270783700000005</c:v>
                </c:pt>
                <c:pt idx="7431" formatCode="General">
                  <c:v>0.94271445300000001</c:v>
                </c:pt>
                <c:pt idx="7432" formatCode="General">
                  <c:v>0.94272041299999998</c:v>
                </c:pt>
                <c:pt idx="7433" formatCode="General">
                  <c:v>0.94272583700000001</c:v>
                </c:pt>
                <c:pt idx="7434" formatCode="General">
                  <c:v>0.94273072499999999</c:v>
                </c:pt>
                <c:pt idx="7435" formatCode="General">
                  <c:v>0.94273519500000003</c:v>
                </c:pt>
                <c:pt idx="7436" formatCode="General">
                  <c:v>0.94273924799999997</c:v>
                </c:pt>
                <c:pt idx="7437" formatCode="General">
                  <c:v>0.94274300300000002</c:v>
                </c:pt>
                <c:pt idx="7438" formatCode="General">
                  <c:v>0.94274652000000003</c:v>
                </c:pt>
                <c:pt idx="7439" formatCode="General">
                  <c:v>0.94274991799999996</c:v>
                </c:pt>
                <c:pt idx="7440" formatCode="General">
                  <c:v>0.94275319599999996</c:v>
                </c:pt>
                <c:pt idx="7441" formatCode="General">
                  <c:v>0.94275653400000003</c:v>
                </c:pt>
                <c:pt idx="7442" formatCode="General">
                  <c:v>0.942759931</c:v>
                </c:pt>
                <c:pt idx="7443" formatCode="General">
                  <c:v>0.942763507</c:v>
                </c:pt>
                <c:pt idx="7444" formatCode="General">
                  <c:v>0.94276738199999999</c:v>
                </c:pt>
                <c:pt idx="7445" formatCode="General">
                  <c:v>0.94277155400000001</c:v>
                </c:pt>
                <c:pt idx="7446" formatCode="General">
                  <c:v>0.94277620299999998</c:v>
                </c:pt>
                <c:pt idx="7447" formatCode="General">
                  <c:v>0.942781329</c:v>
                </c:pt>
                <c:pt idx="7448" formatCode="General">
                  <c:v>0.94278711100000001</c:v>
                </c:pt>
                <c:pt idx="7449" formatCode="General">
                  <c:v>0.94279348900000004</c:v>
                </c:pt>
                <c:pt idx="7450" formatCode="General">
                  <c:v>0.94280070100000002</c:v>
                </c:pt>
                <c:pt idx="7451" formatCode="General">
                  <c:v>0.94280862799999998</c:v>
                </c:pt>
                <c:pt idx="7452" formatCode="General">
                  <c:v>0.94281744999999995</c:v>
                </c:pt>
                <c:pt idx="7453" formatCode="General">
                  <c:v>0.94282722500000005</c:v>
                </c:pt>
                <c:pt idx="7454" formatCode="General">
                  <c:v>0.94283795400000003</c:v>
                </c:pt>
                <c:pt idx="7455" formatCode="General">
                  <c:v>0.94284975500000001</c:v>
                </c:pt>
                <c:pt idx="7456" formatCode="General">
                  <c:v>0.94286256999999996</c:v>
                </c:pt>
                <c:pt idx="7457" formatCode="General">
                  <c:v>0.94287651800000005</c:v>
                </c:pt>
                <c:pt idx="7458" formatCode="General">
                  <c:v>0.942891598</c:v>
                </c:pt>
                <c:pt idx="7459" formatCode="General">
                  <c:v>0.94290775100000002</c:v>
                </c:pt>
                <c:pt idx="7460" formatCode="General">
                  <c:v>0.94292509599999996</c:v>
                </c:pt>
                <c:pt idx="7461" formatCode="General">
                  <c:v>0.94294363299999995</c:v>
                </c:pt>
                <c:pt idx="7462" formatCode="General">
                  <c:v>0.94296324300000001</c:v>
                </c:pt>
                <c:pt idx="7463" formatCode="General">
                  <c:v>0.94298398500000002</c:v>
                </c:pt>
                <c:pt idx="7464" formatCode="General">
                  <c:v>0.94300585999999997</c:v>
                </c:pt>
                <c:pt idx="7465" formatCode="General">
                  <c:v>0.94302874800000003</c:v>
                </c:pt>
                <c:pt idx="7466" formatCode="General">
                  <c:v>0.94305270900000004</c:v>
                </c:pt>
                <c:pt idx="7467" formatCode="General">
                  <c:v>0.94307762399999995</c:v>
                </c:pt>
                <c:pt idx="7468" formatCode="General">
                  <c:v>0.94310343299999999</c:v>
                </c:pt>
                <c:pt idx="7469" formatCode="General">
                  <c:v>0.94313013599999995</c:v>
                </c:pt>
                <c:pt idx="7470" formatCode="General">
                  <c:v>0.94315761300000001</c:v>
                </c:pt>
                <c:pt idx="7471" formatCode="General">
                  <c:v>0.94318580600000002</c:v>
                </c:pt>
                <c:pt idx="7472" formatCode="General">
                  <c:v>0.94321459500000004</c:v>
                </c:pt>
                <c:pt idx="7473" formatCode="General">
                  <c:v>0.94324397999999998</c:v>
                </c:pt>
                <c:pt idx="7474" formatCode="General">
                  <c:v>0.94327384199999997</c:v>
                </c:pt>
                <c:pt idx="7475" formatCode="General">
                  <c:v>0.94330406200000005</c:v>
                </c:pt>
                <c:pt idx="7476" formatCode="General">
                  <c:v>0.94333457899999995</c:v>
                </c:pt>
                <c:pt idx="7477" formatCode="General">
                  <c:v>0.94336521600000001</c:v>
                </c:pt>
                <c:pt idx="7478" formatCode="General">
                  <c:v>0.94339597200000003</c:v>
                </c:pt>
                <c:pt idx="7479" formatCode="General">
                  <c:v>0.94342678800000002</c:v>
                </c:pt>
                <c:pt idx="7480" formatCode="General">
                  <c:v>0.94345742499999996</c:v>
                </c:pt>
                <c:pt idx="7481" formatCode="General">
                  <c:v>0.94348788299999997</c:v>
                </c:pt>
                <c:pt idx="7482" formatCode="General">
                  <c:v>0.94351804299999997</c:v>
                </c:pt>
                <c:pt idx="7483" formatCode="General">
                  <c:v>0.94354778500000003</c:v>
                </c:pt>
                <c:pt idx="7484" formatCode="General">
                  <c:v>0.94357711099999997</c:v>
                </c:pt>
                <c:pt idx="7485" formatCode="General">
                  <c:v>0.94360578100000003</c:v>
                </c:pt>
                <c:pt idx="7486" formatCode="General">
                  <c:v>0.94363385399999999</c:v>
                </c:pt>
                <c:pt idx="7487" formatCode="General">
                  <c:v>0.94366121300000005</c:v>
                </c:pt>
                <c:pt idx="7488" formatCode="General">
                  <c:v>0.943687677</c:v>
                </c:pt>
                <c:pt idx="7489" formatCode="General">
                  <c:v>0.943713307</c:v>
                </c:pt>
                <c:pt idx="7490" formatCode="General">
                  <c:v>0.94373798399999997</c:v>
                </c:pt>
                <c:pt idx="7491" formatCode="General">
                  <c:v>0.94376164699999998</c:v>
                </c:pt>
                <c:pt idx="7492" formatCode="General">
                  <c:v>0.94378417699999995</c:v>
                </c:pt>
                <c:pt idx="7493" formatCode="General">
                  <c:v>0.94380563500000003</c:v>
                </c:pt>
                <c:pt idx="7494" formatCode="General">
                  <c:v>0.94382590099999997</c:v>
                </c:pt>
                <c:pt idx="7495" formatCode="General">
                  <c:v>0.943844974</c:v>
                </c:pt>
                <c:pt idx="7496" formatCode="General">
                  <c:v>0.943862855</c:v>
                </c:pt>
                <c:pt idx="7497" formatCode="General">
                  <c:v>0.94387948499999996</c:v>
                </c:pt>
                <c:pt idx="7498" formatCode="General">
                  <c:v>0.94389480400000003</c:v>
                </c:pt>
                <c:pt idx="7499" formatCode="General">
                  <c:v>0.94390892999999998</c:v>
                </c:pt>
                <c:pt idx="7500" formatCode="General">
                  <c:v>0.94392180400000003</c:v>
                </c:pt>
                <c:pt idx="7501" formatCode="General">
                  <c:v>0.94393342700000005</c:v>
                </c:pt>
                <c:pt idx="7502" formatCode="General">
                  <c:v>0.94394379900000003</c:v>
                </c:pt>
                <c:pt idx="7503" formatCode="General">
                  <c:v>0.94395303699999999</c:v>
                </c:pt>
                <c:pt idx="7504" formatCode="General">
                  <c:v>0.943961143</c:v>
                </c:pt>
                <c:pt idx="7505" formatCode="General">
                  <c:v>0.94396811700000005</c:v>
                </c:pt>
                <c:pt idx="7506" formatCode="General">
                  <c:v>0.94397407799999999</c:v>
                </c:pt>
                <c:pt idx="7507" formatCode="General">
                  <c:v>0.94397902499999997</c:v>
                </c:pt>
                <c:pt idx="7508" formatCode="General">
                  <c:v>0.94398307800000003</c:v>
                </c:pt>
                <c:pt idx="7509" formatCode="General">
                  <c:v>0.94398635600000003</c:v>
                </c:pt>
                <c:pt idx="7510" formatCode="General">
                  <c:v>0.94398879999999996</c:v>
                </c:pt>
                <c:pt idx="7511" formatCode="General">
                  <c:v>0.94399058800000002</c:v>
                </c:pt>
                <c:pt idx="7512" formatCode="General">
                  <c:v>0.94399184000000003</c:v>
                </c:pt>
                <c:pt idx="7513" formatCode="General">
                  <c:v>0.94399255500000001</c:v>
                </c:pt>
                <c:pt idx="7514" formatCode="General">
                  <c:v>0.94399285300000002</c:v>
                </c:pt>
                <c:pt idx="7515" formatCode="General">
                  <c:v>0.94399291299999999</c:v>
                </c:pt>
                <c:pt idx="7516" formatCode="General">
                  <c:v>0.94399273400000006</c:v>
                </c:pt>
                <c:pt idx="7517" formatCode="General">
                  <c:v>0.94399249600000001</c:v>
                </c:pt>
                <c:pt idx="7518" formatCode="General">
                  <c:v>0.943992198</c:v>
                </c:pt>
                <c:pt idx="7519" formatCode="General">
                  <c:v>0.94399207799999996</c:v>
                </c:pt>
                <c:pt idx="7520" formatCode="General">
                  <c:v>0.94399207799999996</c:v>
                </c:pt>
                <c:pt idx="7521" formatCode="General">
                  <c:v>0.94399243600000005</c:v>
                </c:pt>
                <c:pt idx="7522" formatCode="General">
                  <c:v>0.94399315100000003</c:v>
                </c:pt>
                <c:pt idx="7523" formatCode="General">
                  <c:v>0.94399434299999996</c:v>
                </c:pt>
                <c:pt idx="7524" formatCode="General">
                  <c:v>0.94399613100000002</c:v>
                </c:pt>
                <c:pt idx="7525" formatCode="General">
                  <c:v>0.94399851599999995</c:v>
                </c:pt>
                <c:pt idx="7526" formatCode="General">
                  <c:v>0.94400167499999998</c:v>
                </c:pt>
                <c:pt idx="7527" formatCode="General">
                  <c:v>0.94400560899999997</c:v>
                </c:pt>
                <c:pt idx="7528" formatCode="General">
                  <c:v>0.94401037700000001</c:v>
                </c:pt>
                <c:pt idx="7529" formatCode="General">
                  <c:v>0.94401603899999997</c:v>
                </c:pt>
                <c:pt idx="7530" formatCode="General">
                  <c:v>0.94402271500000001</c:v>
                </c:pt>
                <c:pt idx="7531" formatCode="General">
                  <c:v>0.94403034399999997</c:v>
                </c:pt>
                <c:pt idx="7532" formatCode="General">
                  <c:v>0.94403904699999996</c:v>
                </c:pt>
                <c:pt idx="7533" formatCode="General">
                  <c:v>0.94404870299999999</c:v>
                </c:pt>
                <c:pt idx="7534" formatCode="General">
                  <c:v>0.94405949099999997</c:v>
                </c:pt>
                <c:pt idx="7535" formatCode="General">
                  <c:v>0.94407135200000003</c:v>
                </c:pt>
                <c:pt idx="7536" formatCode="General">
                  <c:v>0.94408422700000005</c:v>
                </c:pt>
                <c:pt idx="7537" formatCode="General">
                  <c:v>0.94409817500000004</c:v>
                </c:pt>
                <c:pt idx="7538" formatCode="General">
                  <c:v>0.94411319500000002</c:v>
                </c:pt>
                <c:pt idx="7539" formatCode="General">
                  <c:v>0.94412910900000002</c:v>
                </c:pt>
                <c:pt idx="7540" formatCode="General">
                  <c:v>0.94414603699999999</c:v>
                </c:pt>
                <c:pt idx="7541" formatCode="General">
                  <c:v>0.94416391799999999</c:v>
                </c:pt>
                <c:pt idx="7542" formatCode="General">
                  <c:v>0.94418263400000002</c:v>
                </c:pt>
                <c:pt idx="7543" formatCode="General">
                  <c:v>0.944202125</c:v>
                </c:pt>
                <c:pt idx="7544" formatCode="General">
                  <c:v>0.94422239100000005</c:v>
                </c:pt>
                <c:pt idx="7545" formatCode="General">
                  <c:v>0.944243312</c:v>
                </c:pt>
                <c:pt idx="7546" formatCode="General">
                  <c:v>0.94426482899999997</c:v>
                </c:pt>
                <c:pt idx="7547" formatCode="General">
                  <c:v>0.94428688299999997</c:v>
                </c:pt>
                <c:pt idx="7548" formatCode="General">
                  <c:v>0.94430935400000005</c:v>
                </c:pt>
                <c:pt idx="7549" formatCode="General">
                  <c:v>0.94433224199999999</c:v>
                </c:pt>
                <c:pt idx="7550" formatCode="General">
                  <c:v>0.94435530899999998</c:v>
                </c:pt>
                <c:pt idx="7551" formatCode="General">
                  <c:v>0.94437861400000001</c:v>
                </c:pt>
                <c:pt idx="7552" formatCode="General">
                  <c:v>0.944401979</c:v>
                </c:pt>
                <c:pt idx="7553" formatCode="General">
                  <c:v>0.94442540399999997</c:v>
                </c:pt>
                <c:pt idx="7554" formatCode="General">
                  <c:v>0.944448709</c:v>
                </c:pt>
                <c:pt idx="7555" formatCode="General">
                  <c:v>0.94447183599999995</c:v>
                </c:pt>
                <c:pt idx="7556" formatCode="General">
                  <c:v>0.94449466500000001</c:v>
                </c:pt>
                <c:pt idx="7557" formatCode="General">
                  <c:v>0.94451719499999998</c:v>
                </c:pt>
                <c:pt idx="7558" formatCode="General">
                  <c:v>0.94453924899999997</c:v>
                </c:pt>
                <c:pt idx="7559" formatCode="General">
                  <c:v>0.94456082600000002</c:v>
                </c:pt>
                <c:pt idx="7560" formatCode="General">
                  <c:v>0.94458174699999997</c:v>
                </c:pt>
                <c:pt idx="7561" formatCode="General">
                  <c:v>0.94460207200000001</c:v>
                </c:pt>
                <c:pt idx="7562" formatCode="General">
                  <c:v>0.944621563</c:v>
                </c:pt>
                <c:pt idx="7563" formatCode="General">
                  <c:v>0.94464033800000002</c:v>
                </c:pt>
                <c:pt idx="7564" formatCode="General">
                  <c:v>0.94465821999999999</c:v>
                </c:pt>
                <c:pt idx="7565" formatCode="General">
                  <c:v>0.94467520699999996</c:v>
                </c:pt>
                <c:pt idx="7566" formatCode="General">
                  <c:v>0.94469118100000005</c:v>
                </c:pt>
                <c:pt idx="7567" formatCode="General">
                  <c:v>0.94470620199999999</c:v>
                </c:pt>
                <c:pt idx="7568" formatCode="General">
                  <c:v>0.94472020899999998</c:v>
                </c:pt>
                <c:pt idx="7569" formatCode="General">
                  <c:v>0.944733143</c:v>
                </c:pt>
                <c:pt idx="7570" formatCode="General">
                  <c:v>0.94474506400000002</c:v>
                </c:pt>
                <c:pt idx="7571" formatCode="General">
                  <c:v>0.94475585200000001</c:v>
                </c:pt>
                <c:pt idx="7572" formatCode="General">
                  <c:v>0.944765627</c:v>
                </c:pt>
                <c:pt idx="7573" formatCode="General">
                  <c:v>0.94477433</c:v>
                </c:pt>
                <c:pt idx="7574" formatCode="General">
                  <c:v>0.94478195899999995</c:v>
                </c:pt>
                <c:pt idx="7575" formatCode="General">
                  <c:v>0.94478863499999999</c:v>
                </c:pt>
                <c:pt idx="7576" formatCode="General">
                  <c:v>0.94479429699999995</c:v>
                </c:pt>
                <c:pt idx="7577" formatCode="General">
                  <c:v>0.944799006</c:v>
                </c:pt>
                <c:pt idx="7578" formatCode="General">
                  <c:v>0.94480288000000001</c:v>
                </c:pt>
                <c:pt idx="7579" formatCode="General">
                  <c:v>0.94480586099999997</c:v>
                </c:pt>
                <c:pt idx="7580" formatCode="General">
                  <c:v>0.944808066</c:v>
                </c:pt>
                <c:pt idx="7581" formatCode="General">
                  <c:v>0.94480961600000002</c:v>
                </c:pt>
                <c:pt idx="7582" formatCode="General">
                  <c:v>0.94481044999999997</c:v>
                </c:pt>
                <c:pt idx="7583" formatCode="General">
                  <c:v>0.94481074799999998</c:v>
                </c:pt>
                <c:pt idx="7584" formatCode="General">
                  <c:v>0.94481056900000004</c:v>
                </c:pt>
                <c:pt idx="7585" formatCode="General">
                  <c:v>0.94480997300000003</c:v>
                </c:pt>
                <c:pt idx="7586" formatCode="General">
                  <c:v>0.944809079</c:v>
                </c:pt>
                <c:pt idx="7587" formatCode="General">
                  <c:v>0.94480794700000004</c:v>
                </c:pt>
                <c:pt idx="7588" formatCode="General">
                  <c:v>0.94480663499999995</c:v>
                </c:pt>
                <c:pt idx="7589" formatCode="General">
                  <c:v>0.94480532399999995</c:v>
                </c:pt>
                <c:pt idx="7590" formatCode="General">
                  <c:v>0.94480401300000005</c:v>
                </c:pt>
                <c:pt idx="7591" formatCode="General">
                  <c:v>0.94480282100000001</c:v>
                </c:pt>
                <c:pt idx="7592" formatCode="General">
                  <c:v>0.94480180700000005</c:v>
                </c:pt>
                <c:pt idx="7593" formatCode="General">
                  <c:v>0.94480115200000003</c:v>
                </c:pt>
                <c:pt idx="7594" formatCode="General">
                  <c:v>0.94480079400000005</c:v>
                </c:pt>
                <c:pt idx="7595" formatCode="General">
                  <c:v>0.94480097299999999</c:v>
                </c:pt>
                <c:pt idx="7596" formatCode="General">
                  <c:v>0.94480156900000001</c:v>
                </c:pt>
                <c:pt idx="7597" formatCode="General">
                  <c:v>0.94480282100000001</c:v>
                </c:pt>
                <c:pt idx="7598" formatCode="General">
                  <c:v>0.94480472800000004</c:v>
                </c:pt>
                <c:pt idx="7599" formatCode="General">
                  <c:v>0.94480729100000005</c:v>
                </c:pt>
                <c:pt idx="7600" formatCode="General">
                  <c:v>0.94481062900000001</c:v>
                </c:pt>
                <c:pt idx="7601" formatCode="General">
                  <c:v>0.94481474200000004</c:v>
                </c:pt>
                <c:pt idx="7602" formatCode="General">
                  <c:v>0.94481974800000001</c:v>
                </c:pt>
                <c:pt idx="7603" formatCode="General">
                  <c:v>0.94482553000000002</c:v>
                </c:pt>
                <c:pt idx="7604" formatCode="General">
                  <c:v>0.94483220599999995</c:v>
                </c:pt>
                <c:pt idx="7605" formatCode="General">
                  <c:v>0.94483971600000005</c:v>
                </c:pt>
                <c:pt idx="7606" formatCode="General">
                  <c:v>0.94484811999999996</c:v>
                </c:pt>
                <c:pt idx="7607" formatCode="General">
                  <c:v>0.94485735900000001</c:v>
                </c:pt>
                <c:pt idx="7608" formatCode="General">
                  <c:v>0.94486749199999998</c:v>
                </c:pt>
                <c:pt idx="7609" formatCode="General">
                  <c:v>0.944878459</c:v>
                </c:pt>
                <c:pt idx="7610" formatCode="General">
                  <c:v>0.94489014100000002</c:v>
                </c:pt>
                <c:pt idx="7611" formatCode="General">
                  <c:v>0.94490265799999995</c:v>
                </c:pt>
                <c:pt idx="7612" formatCode="General">
                  <c:v>0.94491583099999998</c:v>
                </c:pt>
                <c:pt idx="7613" formatCode="General">
                  <c:v>0.94492965900000003</c:v>
                </c:pt>
                <c:pt idx="7614" formatCode="General">
                  <c:v>0.94494408399999996</c:v>
                </c:pt>
                <c:pt idx="7615" formatCode="General">
                  <c:v>0.94495898499999997</c:v>
                </c:pt>
                <c:pt idx="7616" formatCode="General">
                  <c:v>0.94497442200000004</c:v>
                </c:pt>
                <c:pt idx="7617" formatCode="General">
                  <c:v>0.94499021800000005</c:v>
                </c:pt>
                <c:pt idx="7618" formatCode="General">
                  <c:v>0.94500631099999999</c:v>
                </c:pt>
                <c:pt idx="7619" formatCode="General">
                  <c:v>0.94502264300000005</c:v>
                </c:pt>
                <c:pt idx="7620" formatCode="General">
                  <c:v>0.945039093</c:v>
                </c:pt>
                <c:pt idx="7621" formatCode="General">
                  <c:v>0.94505560399999999</c:v>
                </c:pt>
                <c:pt idx="7622" formatCode="General">
                  <c:v>0.94507211400000002</c:v>
                </c:pt>
                <c:pt idx="7623" formatCode="General">
                  <c:v>0.94508850600000005</c:v>
                </c:pt>
                <c:pt idx="7624" formatCode="General">
                  <c:v>0.94510465899999996</c:v>
                </c:pt>
                <c:pt idx="7625" formatCode="General">
                  <c:v>0.94512057299999996</c:v>
                </c:pt>
                <c:pt idx="7626" formatCode="General">
                  <c:v>0.94513606999999999</c:v>
                </c:pt>
                <c:pt idx="7627" formatCode="General">
                  <c:v>0.94515109100000005</c:v>
                </c:pt>
                <c:pt idx="7628" formatCode="General">
                  <c:v>0.94516557499999998</c:v>
                </c:pt>
                <c:pt idx="7629" formatCode="General">
                  <c:v>0.94517940300000003</c:v>
                </c:pt>
                <c:pt idx="7630" formatCode="General">
                  <c:v>0.94519257499999998</c:v>
                </c:pt>
                <c:pt idx="7631" formatCode="General">
                  <c:v>0.94520491399999995</c:v>
                </c:pt>
                <c:pt idx="7632" formatCode="General">
                  <c:v>0.94521641700000003</c:v>
                </c:pt>
                <c:pt idx="7633" formatCode="General">
                  <c:v>0.94522702700000005</c:v>
                </c:pt>
                <c:pt idx="7634" formatCode="General">
                  <c:v>0.945236623</c:v>
                </c:pt>
                <c:pt idx="7635" formatCode="General">
                  <c:v>0.94524520599999995</c:v>
                </c:pt>
                <c:pt idx="7636" formatCode="General">
                  <c:v>0.94525271700000002</c:v>
                </c:pt>
                <c:pt idx="7637" formatCode="General">
                  <c:v>0.94525915400000005</c:v>
                </c:pt>
                <c:pt idx="7638" formatCode="General">
                  <c:v>0.94526439900000003</c:v>
                </c:pt>
                <c:pt idx="7639" formatCode="General">
                  <c:v>0.94526851199999995</c:v>
                </c:pt>
                <c:pt idx="7640" formatCode="General">
                  <c:v>0.94527149200000005</c:v>
                </c:pt>
                <c:pt idx="7641" formatCode="General">
                  <c:v>0.945273221</c:v>
                </c:pt>
                <c:pt idx="7642" formatCode="General">
                  <c:v>0.94527387600000001</c:v>
                </c:pt>
                <c:pt idx="7643" formatCode="General">
                  <c:v>0.94527327999999999</c:v>
                </c:pt>
                <c:pt idx="7644" formatCode="General">
                  <c:v>0.94527161100000001</c:v>
                </c:pt>
                <c:pt idx="7645" formatCode="General">
                  <c:v>0.94526880999999996</c:v>
                </c:pt>
                <c:pt idx="7646" formatCode="General">
                  <c:v>0.94526499500000005</c:v>
                </c:pt>
                <c:pt idx="7647" formatCode="General">
                  <c:v>0.94526010800000004</c:v>
                </c:pt>
                <c:pt idx="7648" formatCode="General">
                  <c:v>0.94525432600000003</c:v>
                </c:pt>
                <c:pt idx="7649" formatCode="General">
                  <c:v>0.945247591</c:v>
                </c:pt>
                <c:pt idx="7650" formatCode="General">
                  <c:v>0.94524002100000004</c:v>
                </c:pt>
                <c:pt idx="7651" formatCode="General">
                  <c:v>0.94523173599999999</c:v>
                </c:pt>
                <c:pt idx="7652" formatCode="General">
                  <c:v>0.94522273499999998</c:v>
                </c:pt>
                <c:pt idx="7653" formatCode="General">
                  <c:v>0.94521313900000004</c:v>
                </c:pt>
                <c:pt idx="7654" formatCode="General">
                  <c:v>0.94520312500000003</c:v>
                </c:pt>
                <c:pt idx="7655" formatCode="General">
                  <c:v>0.94519263499999995</c:v>
                </c:pt>
                <c:pt idx="7656" formatCode="General">
                  <c:v>0.94518184699999996</c:v>
                </c:pt>
                <c:pt idx="7657" formatCode="General">
                  <c:v>0.94517093900000004</c:v>
                </c:pt>
                <c:pt idx="7658" formatCode="General">
                  <c:v>0.94515985300000005</c:v>
                </c:pt>
                <c:pt idx="7659" formatCode="General">
                  <c:v>0.94514882600000005</c:v>
                </c:pt>
                <c:pt idx="7660" formatCode="General">
                  <c:v>0.94513791800000002</c:v>
                </c:pt>
                <c:pt idx="7661" formatCode="General">
                  <c:v>0.94512718900000003</c:v>
                </c:pt>
                <c:pt idx="7662" formatCode="General">
                  <c:v>0.94511681800000003</c:v>
                </c:pt>
                <c:pt idx="7663" formatCode="General">
                  <c:v>0.94510686399999999</c:v>
                </c:pt>
                <c:pt idx="7664" formatCode="General">
                  <c:v>0.94509744600000001</c:v>
                </c:pt>
                <c:pt idx="7665" formatCode="General">
                  <c:v>0.94508862500000002</c:v>
                </c:pt>
                <c:pt idx="7666" formatCode="General">
                  <c:v>0.94508051900000001</c:v>
                </c:pt>
                <c:pt idx="7667" formatCode="General">
                  <c:v>0.94507324699999995</c:v>
                </c:pt>
                <c:pt idx="7668" formatCode="General">
                  <c:v>0.94506681000000003</c:v>
                </c:pt>
                <c:pt idx="7669" formatCode="General">
                  <c:v>0.94506132600000003</c:v>
                </c:pt>
                <c:pt idx="7670" formatCode="General">
                  <c:v>0.94505679600000003</c:v>
                </c:pt>
                <c:pt idx="7671" formatCode="General">
                  <c:v>0.94505339899999996</c:v>
                </c:pt>
                <c:pt idx="7672" formatCode="General">
                  <c:v>0.94505113399999996</c:v>
                </c:pt>
                <c:pt idx="7673" formatCode="General">
                  <c:v>0.94504994200000003</c:v>
                </c:pt>
                <c:pt idx="7674" formatCode="General">
                  <c:v>0.94505000100000003</c:v>
                </c:pt>
                <c:pt idx="7675" formatCode="General">
                  <c:v>0.94505125300000004</c:v>
                </c:pt>
                <c:pt idx="7676" formatCode="General">
                  <c:v>0.94505369699999997</c:v>
                </c:pt>
                <c:pt idx="7677" formatCode="General">
                  <c:v>0.94505733300000005</c:v>
                </c:pt>
                <c:pt idx="7678" formatCode="General">
                  <c:v>0.94506221999999995</c:v>
                </c:pt>
                <c:pt idx="7679" formatCode="General">
                  <c:v>0.94506829999999997</c:v>
                </c:pt>
                <c:pt idx="7680" formatCode="General">
                  <c:v>0.94507551199999995</c:v>
                </c:pt>
                <c:pt idx="7681" formatCode="General">
                  <c:v>0.94508391599999997</c:v>
                </c:pt>
                <c:pt idx="7682" formatCode="General">
                  <c:v>0.94509333399999995</c:v>
                </c:pt>
                <c:pt idx="7683" formatCode="General">
                  <c:v>0.94510382400000004</c:v>
                </c:pt>
                <c:pt idx="7684" formatCode="General">
                  <c:v>0.94511526800000001</c:v>
                </c:pt>
                <c:pt idx="7685" formatCode="General">
                  <c:v>0.94512766599999998</c:v>
                </c:pt>
                <c:pt idx="7686" formatCode="General">
                  <c:v>0.94514083900000001</c:v>
                </c:pt>
                <c:pt idx="7687" formatCode="General">
                  <c:v>0.94515478600000002</c:v>
                </c:pt>
                <c:pt idx="7688" formatCode="General">
                  <c:v>0.94516938900000003</c:v>
                </c:pt>
                <c:pt idx="7689" formatCode="General">
                  <c:v>0.94518452900000005</c:v>
                </c:pt>
                <c:pt idx="7690" formatCode="General">
                  <c:v>0.94520020500000002</c:v>
                </c:pt>
                <c:pt idx="7691" formatCode="General">
                  <c:v>0.94521617899999999</c:v>
                </c:pt>
                <c:pt idx="7692" formatCode="General">
                  <c:v>0.94523251100000005</c:v>
                </c:pt>
                <c:pt idx="7693" formatCode="General">
                  <c:v>0.945248961</c:v>
                </c:pt>
                <c:pt idx="7694" formatCode="General">
                  <c:v>0.94526541200000003</c:v>
                </c:pt>
                <c:pt idx="7695" formatCode="General">
                  <c:v>0.94528186299999994</c:v>
                </c:pt>
                <c:pt idx="7696" formatCode="General">
                  <c:v>0.94529813500000004</c:v>
                </c:pt>
                <c:pt idx="7697" formatCode="General">
                  <c:v>0.94531410900000001</c:v>
                </c:pt>
                <c:pt idx="7698" formatCode="General">
                  <c:v>0.94532966600000001</c:v>
                </c:pt>
                <c:pt idx="7699" formatCode="General">
                  <c:v>0.94534468699999996</c:v>
                </c:pt>
                <c:pt idx="7700" formatCode="General">
                  <c:v>0.94535917000000003</c:v>
                </c:pt>
                <c:pt idx="7701" formatCode="General">
                  <c:v>0.94537287999999997</c:v>
                </c:pt>
                <c:pt idx="7702" formatCode="General">
                  <c:v>0.94538575400000002</c:v>
                </c:pt>
                <c:pt idx="7703" formatCode="General">
                  <c:v>0.94539773500000002</c:v>
                </c:pt>
                <c:pt idx="7704" formatCode="General">
                  <c:v>0.94540864199999997</c:v>
                </c:pt>
                <c:pt idx="7705" formatCode="General">
                  <c:v>0.945418537</c:v>
                </c:pt>
                <c:pt idx="7706" formatCode="General">
                  <c:v>0.94542717899999995</c:v>
                </c:pt>
                <c:pt idx="7707" formatCode="General">
                  <c:v>0.94543463000000005</c:v>
                </c:pt>
                <c:pt idx="7708" formatCode="General">
                  <c:v>0.94544070999999996</c:v>
                </c:pt>
                <c:pt idx="7709" formatCode="General">
                  <c:v>0.94544547800000001</c:v>
                </c:pt>
                <c:pt idx="7710" formatCode="General">
                  <c:v>0.94544881599999997</c:v>
                </c:pt>
                <c:pt idx="7711" formatCode="General">
                  <c:v>0.945450664</c:v>
                </c:pt>
                <c:pt idx="7712" formatCode="General">
                  <c:v>0.94545108099999997</c:v>
                </c:pt>
                <c:pt idx="7713" formatCode="General">
                  <c:v>0.94545000800000001</c:v>
                </c:pt>
                <c:pt idx="7714" formatCode="General">
                  <c:v>0.94544738500000003</c:v>
                </c:pt>
                <c:pt idx="7715" formatCode="General">
                  <c:v>0.94544327299999997</c:v>
                </c:pt>
                <c:pt idx="7716" formatCode="General">
                  <c:v>0.945437729</c:v>
                </c:pt>
                <c:pt idx="7717" formatCode="General">
                  <c:v>0.94543063599999999</c:v>
                </c:pt>
                <c:pt idx="7718" formatCode="General">
                  <c:v>0.94542217299999998</c:v>
                </c:pt>
                <c:pt idx="7719" formatCode="General">
                  <c:v>0.94541227800000005</c:v>
                </c:pt>
                <c:pt idx="7720" formatCode="General">
                  <c:v>0.94540107299999998</c:v>
                </c:pt>
                <c:pt idx="7721" formatCode="General">
                  <c:v>0.94538861500000004</c:v>
                </c:pt>
                <c:pt idx="7722" formatCode="General">
                  <c:v>0.94537490599999996</c:v>
                </c:pt>
                <c:pt idx="7723" formatCode="General">
                  <c:v>0.94536006500000003</c:v>
                </c:pt>
                <c:pt idx="7724" formatCode="General">
                  <c:v>0.94534421000000002</c:v>
                </c:pt>
                <c:pt idx="7725" formatCode="General">
                  <c:v>0.94532740100000001</c:v>
                </c:pt>
                <c:pt idx="7726" formatCode="General">
                  <c:v>0.94530969899999995</c:v>
                </c:pt>
                <c:pt idx="7727" formatCode="General">
                  <c:v>0.94529128100000004</c:v>
                </c:pt>
                <c:pt idx="7728" formatCode="General">
                  <c:v>0.945272267</c:v>
                </c:pt>
                <c:pt idx="7729" formatCode="General">
                  <c:v>0.94525265700000005</c:v>
                </c:pt>
                <c:pt idx="7730" formatCode="General">
                  <c:v>0.94523268900000001</c:v>
                </c:pt>
                <c:pt idx="7731" formatCode="General">
                  <c:v>0.94521242400000005</c:v>
                </c:pt>
                <c:pt idx="7732" formatCode="General">
                  <c:v>0.94519203900000004</c:v>
                </c:pt>
                <c:pt idx="7733" formatCode="General">
                  <c:v>0.94517153499999995</c:v>
                </c:pt>
                <c:pt idx="7734" formatCode="General">
                  <c:v>0.94515121000000002</c:v>
                </c:pt>
                <c:pt idx="7735" formatCode="General">
                  <c:v>0.94513100400000005</c:v>
                </c:pt>
                <c:pt idx="7736" formatCode="General">
                  <c:v>0.94511115599999995</c:v>
                </c:pt>
                <c:pt idx="7737" formatCode="General">
                  <c:v>0.94509178400000005</c:v>
                </c:pt>
                <c:pt idx="7738" formatCode="General">
                  <c:v>0.94507288899999997</c:v>
                </c:pt>
                <c:pt idx="7739" formatCode="General">
                  <c:v>0.94505470999999996</c:v>
                </c:pt>
                <c:pt idx="7740" formatCode="General">
                  <c:v>0.94503730500000005</c:v>
                </c:pt>
                <c:pt idx="7741" formatCode="General">
                  <c:v>0.94502073499999995</c:v>
                </c:pt>
                <c:pt idx="7742" formatCode="General">
                  <c:v>0.94500517799999995</c:v>
                </c:pt>
                <c:pt idx="7743" formatCode="General">
                  <c:v>0.94499057500000005</c:v>
                </c:pt>
                <c:pt idx="7744" formatCode="General">
                  <c:v>0.94497716399999998</c:v>
                </c:pt>
                <c:pt idx="7745" formatCode="General">
                  <c:v>0.94496488599999995</c:v>
                </c:pt>
                <c:pt idx="7746" formatCode="General">
                  <c:v>0.94495379899999998</c:v>
                </c:pt>
                <c:pt idx="7747" formatCode="General">
                  <c:v>0.94494408399999996</c:v>
                </c:pt>
                <c:pt idx="7748" formatCode="General">
                  <c:v>0.94493561999999998</c:v>
                </c:pt>
                <c:pt idx="7749" formatCode="General">
                  <c:v>0.94492852699999996</c:v>
                </c:pt>
                <c:pt idx="7750" formatCode="General">
                  <c:v>0.94492280500000003</c:v>
                </c:pt>
                <c:pt idx="7751" formatCode="General">
                  <c:v>0.94491845399999996</c:v>
                </c:pt>
                <c:pt idx="7752" formatCode="General">
                  <c:v>0.94491547300000001</c:v>
                </c:pt>
                <c:pt idx="7753" formatCode="General">
                  <c:v>0.94491386399999999</c:v>
                </c:pt>
                <c:pt idx="7754" formatCode="General">
                  <c:v>0.94491362599999995</c:v>
                </c:pt>
                <c:pt idx="7755" formatCode="General">
                  <c:v>0.94491469900000002</c:v>
                </c:pt>
                <c:pt idx="7756" formatCode="General">
                  <c:v>0.94491702300000002</c:v>
                </c:pt>
                <c:pt idx="7757" formatCode="General">
                  <c:v>0.94492059900000003</c:v>
                </c:pt>
                <c:pt idx="7758" formatCode="General">
                  <c:v>0.94492536800000004</c:v>
                </c:pt>
                <c:pt idx="7759" formatCode="General">
                  <c:v>0.94493132800000001</c:v>
                </c:pt>
                <c:pt idx="7760" formatCode="General">
                  <c:v>0.94493824199999998</c:v>
                </c:pt>
                <c:pt idx="7761" formatCode="General">
                  <c:v>0.94494622900000003</c:v>
                </c:pt>
                <c:pt idx="7762" formatCode="General">
                  <c:v>0.94495505099999999</c:v>
                </c:pt>
                <c:pt idx="7763" formatCode="General">
                  <c:v>0.94496470700000001</c:v>
                </c:pt>
                <c:pt idx="7764" formatCode="General">
                  <c:v>0.94497507800000002</c:v>
                </c:pt>
                <c:pt idx="7765" formatCode="General">
                  <c:v>0.94498610500000002</c:v>
                </c:pt>
                <c:pt idx="7766" formatCode="General">
                  <c:v>0.94499760899999996</c:v>
                </c:pt>
                <c:pt idx="7767" formatCode="General">
                  <c:v>0.94500958899999998</c:v>
                </c:pt>
                <c:pt idx="7768" formatCode="General">
                  <c:v>0.94502186799999999</c:v>
                </c:pt>
                <c:pt idx="7769" formatCode="General">
                  <c:v>0.94503432499999995</c:v>
                </c:pt>
                <c:pt idx="7770" formatCode="General">
                  <c:v>0.94504690199999997</c:v>
                </c:pt>
                <c:pt idx="7771" formatCode="General">
                  <c:v>0.94505941900000001</c:v>
                </c:pt>
                <c:pt idx="7772" formatCode="General">
                  <c:v>0.94507181600000001</c:v>
                </c:pt>
                <c:pt idx="7773" formatCode="General">
                  <c:v>0.94508397600000005</c:v>
                </c:pt>
                <c:pt idx="7774" formatCode="General">
                  <c:v>0.94509583699999999</c:v>
                </c:pt>
                <c:pt idx="7775" formatCode="General">
                  <c:v>0.94510722199999997</c:v>
                </c:pt>
                <c:pt idx="7776" formatCode="General">
                  <c:v>0.94511807000000003</c:v>
                </c:pt>
                <c:pt idx="7777" formatCode="General">
                  <c:v>0.945128262</c:v>
                </c:pt>
                <c:pt idx="7778" formatCode="General">
                  <c:v>0.94513767999999998</c:v>
                </c:pt>
                <c:pt idx="7779" formatCode="General">
                  <c:v>0.94514632200000004</c:v>
                </c:pt>
                <c:pt idx="7780" formatCode="General">
                  <c:v>0.94515401099999996</c:v>
                </c:pt>
                <c:pt idx="7781" formatCode="General">
                  <c:v>0.94516080599999996</c:v>
                </c:pt>
                <c:pt idx="7782" formatCode="General">
                  <c:v>0.94516646900000001</c:v>
                </c:pt>
                <c:pt idx="7783" formatCode="General">
                  <c:v>0.94517105800000001</c:v>
                </c:pt>
                <c:pt idx="7784" formatCode="General">
                  <c:v>0.94517451500000005</c:v>
                </c:pt>
                <c:pt idx="7785" formatCode="General">
                  <c:v>0.94517678000000005</c:v>
                </c:pt>
                <c:pt idx="7786" formatCode="General">
                  <c:v>0.94517785300000001</c:v>
                </c:pt>
                <c:pt idx="7787" formatCode="General">
                  <c:v>0.94517761499999997</c:v>
                </c:pt>
                <c:pt idx="7788" formatCode="General">
                  <c:v>0.94517612500000003</c:v>
                </c:pt>
                <c:pt idx="7789" formatCode="General">
                  <c:v>0.94517338299999998</c:v>
                </c:pt>
                <c:pt idx="7790" formatCode="General">
                  <c:v>0.94516933000000003</c:v>
                </c:pt>
                <c:pt idx="7791" formatCode="General">
                  <c:v>0.94516408399999996</c:v>
                </c:pt>
                <c:pt idx="7792" formatCode="General">
                  <c:v>0.94515752799999997</c:v>
                </c:pt>
                <c:pt idx="7793" formatCode="General">
                  <c:v>0.94514977899999997</c:v>
                </c:pt>
                <c:pt idx="7794" formatCode="General">
                  <c:v>0.94514089800000001</c:v>
                </c:pt>
                <c:pt idx="7795" formatCode="General">
                  <c:v>0.94513082500000001</c:v>
                </c:pt>
                <c:pt idx="7796" formatCode="General">
                  <c:v>0.94511973900000001</c:v>
                </c:pt>
                <c:pt idx="7797" formatCode="General">
                  <c:v>0.94510757899999998</c:v>
                </c:pt>
                <c:pt idx="7798" formatCode="General">
                  <c:v>0.94509446600000002</c:v>
                </c:pt>
                <c:pt idx="7799" formatCode="General">
                  <c:v>0.94508051900000001</c:v>
                </c:pt>
                <c:pt idx="7800" formatCode="General">
                  <c:v>0.94506573699999996</c:v>
                </c:pt>
                <c:pt idx="7801" formatCode="General">
                  <c:v>0.94505024000000004</c:v>
                </c:pt>
                <c:pt idx="7802" formatCode="General">
                  <c:v>0.94503414600000002</c:v>
                </c:pt>
                <c:pt idx="7803" formatCode="General">
                  <c:v>0.94501751700000003</c:v>
                </c:pt>
                <c:pt idx="7804" formatCode="General">
                  <c:v>0.94500041000000001</c:v>
                </c:pt>
                <c:pt idx="7805" formatCode="General">
                  <c:v>0.94498300599999996</c:v>
                </c:pt>
                <c:pt idx="7806" formatCode="General">
                  <c:v>0.94496530300000003</c:v>
                </c:pt>
                <c:pt idx="7807" formatCode="General">
                  <c:v>0.94494748100000003</c:v>
                </c:pt>
                <c:pt idx="7808" formatCode="General">
                  <c:v>0.94492960000000004</c:v>
                </c:pt>
                <c:pt idx="7809" formatCode="General">
                  <c:v>0.94491177800000004</c:v>
                </c:pt>
                <c:pt idx="7810" formatCode="General">
                  <c:v>0.94489413499999997</c:v>
                </c:pt>
                <c:pt idx="7811" formatCode="General">
                  <c:v>0.94487667099999995</c:v>
                </c:pt>
                <c:pt idx="7812" formatCode="General">
                  <c:v>0.94485956400000004</c:v>
                </c:pt>
                <c:pt idx="7813" formatCode="General">
                  <c:v>0.94484287499999997</c:v>
                </c:pt>
                <c:pt idx="7814" formatCode="General">
                  <c:v>0.94482666299999996</c:v>
                </c:pt>
                <c:pt idx="7815" formatCode="General">
                  <c:v>0.94481104599999999</c:v>
                </c:pt>
                <c:pt idx="7816" formatCode="General">
                  <c:v>0.94479608500000001</c:v>
                </c:pt>
                <c:pt idx="7817" formatCode="General">
                  <c:v>0.94478178000000002</c:v>
                </c:pt>
                <c:pt idx="7818" formatCode="General">
                  <c:v>0.94476830999999994</c:v>
                </c:pt>
                <c:pt idx="7819" formatCode="General">
                  <c:v>0.94475561399999997</c:v>
                </c:pt>
                <c:pt idx="7820" formatCode="General">
                  <c:v>0.94474381200000002</c:v>
                </c:pt>
                <c:pt idx="7821" formatCode="General">
                  <c:v>0.94473290399999998</c:v>
                </c:pt>
                <c:pt idx="7822" formatCode="General">
                  <c:v>0.94472289099999995</c:v>
                </c:pt>
                <c:pt idx="7823" formatCode="General">
                  <c:v>0.94471389100000003</c:v>
                </c:pt>
                <c:pt idx="7824" formatCode="General">
                  <c:v>0.94470590399999999</c:v>
                </c:pt>
                <c:pt idx="7825" formatCode="General">
                  <c:v>0.94469886999999997</c:v>
                </c:pt>
                <c:pt idx="7826" formatCode="General">
                  <c:v>0.94469279100000003</c:v>
                </c:pt>
                <c:pt idx="7827" formatCode="General">
                  <c:v>0.94468778399999997</c:v>
                </c:pt>
                <c:pt idx="7828" formatCode="General">
                  <c:v>0.94468367099999995</c:v>
                </c:pt>
                <c:pt idx="7829" formatCode="General">
                  <c:v>0.944680572</c:v>
                </c:pt>
                <c:pt idx="7830" formatCode="General">
                  <c:v>0.94467836599999999</c:v>
                </c:pt>
                <c:pt idx="7831" formatCode="General">
                  <c:v>0.94467711399999998</c:v>
                </c:pt>
                <c:pt idx="7832" formatCode="General">
                  <c:v>0.94467669700000001</c:v>
                </c:pt>
                <c:pt idx="7833" formatCode="General">
                  <c:v>0.94467711399999998</c:v>
                </c:pt>
                <c:pt idx="7834" formatCode="General">
                  <c:v>0.94467830699999999</c:v>
                </c:pt>
                <c:pt idx="7835" formatCode="General">
                  <c:v>0.94468021400000002</c:v>
                </c:pt>
                <c:pt idx="7836" formatCode="General">
                  <c:v>0.94468277700000003</c:v>
                </c:pt>
                <c:pt idx="7837" formatCode="General">
                  <c:v>0.94468593599999995</c:v>
                </c:pt>
                <c:pt idx="7838" formatCode="General">
                  <c:v>0.94468963100000003</c:v>
                </c:pt>
                <c:pt idx="7839" formatCode="General">
                  <c:v>0.94469380400000003</c:v>
                </c:pt>
                <c:pt idx="7840" formatCode="General">
                  <c:v>0.94469839300000003</c:v>
                </c:pt>
                <c:pt idx="7841" formatCode="General">
                  <c:v>0.94470322100000004</c:v>
                </c:pt>
                <c:pt idx="7842" formatCode="General">
                  <c:v>0.94470834699999995</c:v>
                </c:pt>
                <c:pt idx="7843" formatCode="General">
                  <c:v>0.94471365200000001</c:v>
                </c:pt>
                <c:pt idx="7844" formatCode="General">
                  <c:v>0.94471901700000005</c:v>
                </c:pt>
                <c:pt idx="7845" formatCode="General">
                  <c:v>0.94472444099999997</c:v>
                </c:pt>
                <c:pt idx="7846" formatCode="General">
                  <c:v>0.94472974499999995</c:v>
                </c:pt>
                <c:pt idx="7847" formatCode="General">
                  <c:v>0.94473493099999994</c:v>
                </c:pt>
                <c:pt idx="7848" formatCode="General">
                  <c:v>0.944739938</c:v>
                </c:pt>
                <c:pt idx="7849" formatCode="General">
                  <c:v>0.94474464700000005</c:v>
                </c:pt>
                <c:pt idx="7850" formatCode="General">
                  <c:v>0.94474899800000001</c:v>
                </c:pt>
                <c:pt idx="7851" formatCode="General">
                  <c:v>0.94475299099999999</c:v>
                </c:pt>
                <c:pt idx="7852" formatCode="General">
                  <c:v>0.94475650799999999</c:v>
                </c:pt>
                <c:pt idx="7853" formatCode="General">
                  <c:v>0.94475948799999998</c:v>
                </c:pt>
                <c:pt idx="7854" formatCode="General">
                  <c:v>0.94476199199999999</c:v>
                </c:pt>
                <c:pt idx="7855" formatCode="General">
                  <c:v>0.94476383900000005</c:v>
                </c:pt>
                <c:pt idx="7856" formatCode="General">
                  <c:v>0.94476509099999995</c:v>
                </c:pt>
                <c:pt idx="7857" formatCode="General">
                  <c:v>0.944765627</c:v>
                </c:pt>
                <c:pt idx="7858" formatCode="General">
                  <c:v>0.94476550800000003</c:v>
                </c:pt>
                <c:pt idx="7859" formatCode="General">
                  <c:v>0.94476473299999997</c:v>
                </c:pt>
                <c:pt idx="7860" formatCode="General">
                  <c:v>0.94476318400000003</c:v>
                </c:pt>
                <c:pt idx="7861" formatCode="General">
                  <c:v>0.94476091900000003</c:v>
                </c:pt>
                <c:pt idx="7862" formatCode="General">
                  <c:v>0.94475799800000004</c:v>
                </c:pt>
                <c:pt idx="7863" formatCode="General">
                  <c:v>0.94475430299999996</c:v>
                </c:pt>
                <c:pt idx="7864" formatCode="General">
                  <c:v>0.94474995100000003</c:v>
                </c:pt>
                <c:pt idx="7865" formatCode="General">
                  <c:v>0.94474488499999998</c:v>
                </c:pt>
                <c:pt idx="7866" formatCode="General">
                  <c:v>0.94473922300000002</c:v>
                </c:pt>
                <c:pt idx="7867" formatCode="General">
                  <c:v>0.94473290399999998</c:v>
                </c:pt>
                <c:pt idx="7868" formatCode="General">
                  <c:v>0.94472604999999998</c:v>
                </c:pt>
                <c:pt idx="7869" formatCode="General">
                  <c:v>0.94471865899999996</c:v>
                </c:pt>
                <c:pt idx="7870" formatCode="General">
                  <c:v>0.944710732</c:v>
                </c:pt>
                <c:pt idx="7871" formatCode="General">
                  <c:v>0.94470238699999998</c:v>
                </c:pt>
                <c:pt idx="7872" formatCode="General">
                  <c:v>0.94469368499999995</c:v>
                </c:pt>
                <c:pt idx="7873" formatCode="General">
                  <c:v>0.94468462499999994</c:v>
                </c:pt>
                <c:pt idx="7874" formatCode="General">
                  <c:v>0.94467532600000004</c:v>
                </c:pt>
                <c:pt idx="7875" formatCode="General">
                  <c:v>0.94466578999999995</c:v>
                </c:pt>
                <c:pt idx="7876" formatCode="General">
                  <c:v>0.94465619300000003</c:v>
                </c:pt>
                <c:pt idx="7877" formatCode="General">
                  <c:v>0.94464647800000001</c:v>
                </c:pt>
                <c:pt idx="7878" formatCode="General">
                  <c:v>0.94463676200000002</c:v>
                </c:pt>
                <c:pt idx="7879" formatCode="General">
                  <c:v>0.94462710599999999</c:v>
                </c:pt>
                <c:pt idx="7880" formatCode="General">
                  <c:v>0.94461756900000005</c:v>
                </c:pt>
                <c:pt idx="7881" formatCode="General">
                  <c:v>0.944608271</c:v>
                </c:pt>
                <c:pt idx="7882" formatCode="General">
                  <c:v>0.94459921099999999</c:v>
                </c:pt>
                <c:pt idx="7883" formatCode="General">
                  <c:v>0.944590449</c:v>
                </c:pt>
                <c:pt idx="7884" formatCode="General">
                  <c:v>0.94458204499999998</c:v>
                </c:pt>
                <c:pt idx="7885" formatCode="General">
                  <c:v>0.94457411800000002</c:v>
                </c:pt>
                <c:pt idx="7886" formatCode="General">
                  <c:v>0.94456660699999995</c:v>
                </c:pt>
                <c:pt idx="7887" formatCode="General">
                  <c:v>0.94455963399999998</c:v>
                </c:pt>
                <c:pt idx="7888" formatCode="General">
                  <c:v>0.94455325599999995</c:v>
                </c:pt>
                <c:pt idx="7889" formatCode="General">
                  <c:v>0.94454747400000005</c:v>
                </c:pt>
                <c:pt idx="7890" formatCode="General">
                  <c:v>0.94454228900000003</c:v>
                </c:pt>
                <c:pt idx="7891" formatCode="General">
                  <c:v>0.94453775900000003</c:v>
                </c:pt>
                <c:pt idx="7892" formatCode="General">
                  <c:v>0.94453388500000002</c:v>
                </c:pt>
                <c:pt idx="7893" formatCode="General">
                  <c:v>0.94453078499999998</c:v>
                </c:pt>
                <c:pt idx="7894" formatCode="General">
                  <c:v>0.94452834100000005</c:v>
                </c:pt>
                <c:pt idx="7895" formatCode="General">
                  <c:v>0.94452661299999996</c:v>
                </c:pt>
                <c:pt idx="7896" formatCode="General">
                  <c:v>0.94452554</c:v>
                </c:pt>
                <c:pt idx="7897" formatCode="General">
                  <c:v>0.94452524199999999</c:v>
                </c:pt>
                <c:pt idx="7898" formatCode="General">
                  <c:v>0.94452559899999999</c:v>
                </c:pt>
                <c:pt idx="7899" formatCode="General">
                  <c:v>0.94452667199999996</c:v>
                </c:pt>
                <c:pt idx="7900" formatCode="General">
                  <c:v>0.94452834100000005</c:v>
                </c:pt>
                <c:pt idx="7901" formatCode="General">
                  <c:v>0.94453072500000002</c:v>
                </c:pt>
                <c:pt idx="7902" formatCode="General">
                  <c:v>0.944533646</c:v>
                </c:pt>
                <c:pt idx="7903" formatCode="General">
                  <c:v>0.94453716300000001</c:v>
                </c:pt>
                <c:pt idx="7904" formatCode="General">
                  <c:v>0.94454115599999999</c:v>
                </c:pt>
                <c:pt idx="7905" formatCode="General">
                  <c:v>0.944545686</c:v>
                </c:pt>
                <c:pt idx="7906" formatCode="General">
                  <c:v>0.94455063299999997</c:v>
                </c:pt>
                <c:pt idx="7907" formatCode="General">
                  <c:v>0.94455599800000001</c:v>
                </c:pt>
                <c:pt idx="7908" formatCode="General">
                  <c:v>0.94456165999999997</c:v>
                </c:pt>
                <c:pt idx="7909" formatCode="General">
                  <c:v>0.94456762100000002</c:v>
                </c:pt>
                <c:pt idx="7910" formatCode="General">
                  <c:v>0.94457376000000004</c:v>
                </c:pt>
                <c:pt idx="7911" formatCode="General">
                  <c:v>0.94458013799999996</c:v>
                </c:pt>
                <c:pt idx="7912" formatCode="General">
                  <c:v>0.94458657499999998</c:v>
                </c:pt>
                <c:pt idx="7913" formatCode="General">
                  <c:v>0.94459301200000001</c:v>
                </c:pt>
                <c:pt idx="7914" formatCode="General">
                  <c:v>0.944599509</c:v>
                </c:pt>
                <c:pt idx="7915" formatCode="General">
                  <c:v>0.94460588700000003</c:v>
                </c:pt>
                <c:pt idx="7916" formatCode="General">
                  <c:v>0.94461214500000001</c:v>
                </c:pt>
                <c:pt idx="7917" formatCode="General">
                  <c:v>0.94461816499999995</c:v>
                </c:pt>
                <c:pt idx="7918" formatCode="General">
                  <c:v>0.94462400700000004</c:v>
                </c:pt>
                <c:pt idx="7919" formatCode="General">
                  <c:v>0.94462948999999996</c:v>
                </c:pt>
                <c:pt idx="7920" formatCode="General">
                  <c:v>0.94463467599999995</c:v>
                </c:pt>
                <c:pt idx="7921" formatCode="General">
                  <c:v>0.94463944399999999</c:v>
                </c:pt>
                <c:pt idx="7922" formatCode="General">
                  <c:v>0.94464373599999996</c:v>
                </c:pt>
                <c:pt idx="7923" formatCode="General">
                  <c:v>0.94464755099999997</c:v>
                </c:pt>
                <c:pt idx="7924" formatCode="General">
                  <c:v>0.94465088799999997</c:v>
                </c:pt>
                <c:pt idx="7925" formatCode="General">
                  <c:v>0.94465363000000002</c:v>
                </c:pt>
                <c:pt idx="7926" formatCode="General">
                  <c:v>0.94465583600000003</c:v>
                </c:pt>
                <c:pt idx="7927" formatCode="General">
                  <c:v>0.94465744500000004</c:v>
                </c:pt>
                <c:pt idx="7928" formatCode="General">
                  <c:v>0.94465839900000004</c:v>
                </c:pt>
                <c:pt idx="7929" formatCode="General">
                  <c:v>0.94465875600000004</c:v>
                </c:pt>
                <c:pt idx="7930" formatCode="General">
                  <c:v>0.944658518</c:v>
                </c:pt>
                <c:pt idx="7931" formatCode="General">
                  <c:v>0.94465762399999997</c:v>
                </c:pt>
                <c:pt idx="7932" formatCode="General">
                  <c:v>0.94465613400000004</c:v>
                </c:pt>
                <c:pt idx="7933" formatCode="General">
                  <c:v>0.944653988</c:v>
                </c:pt>
                <c:pt idx="7934" formatCode="General">
                  <c:v>0.94465130600000002</c:v>
                </c:pt>
                <c:pt idx="7935" formatCode="General">
                  <c:v>0.94464802699999995</c:v>
                </c:pt>
                <c:pt idx="7936" formatCode="General">
                  <c:v>0.94464421300000001</c:v>
                </c:pt>
                <c:pt idx="7937" formatCode="General">
                  <c:v>0.94463986200000005</c:v>
                </c:pt>
                <c:pt idx="7938" formatCode="General">
                  <c:v>0.94463509300000004</c:v>
                </c:pt>
                <c:pt idx="7939" formatCode="General">
                  <c:v>0.94462984800000005</c:v>
                </c:pt>
                <c:pt idx="7940" formatCode="General">
                  <c:v>0.94462424499999997</c:v>
                </c:pt>
                <c:pt idx="7941" formatCode="General">
                  <c:v>0.944618285</c:v>
                </c:pt>
                <c:pt idx="7942" formatCode="General">
                  <c:v>0.94461202600000005</c:v>
                </c:pt>
                <c:pt idx="7943" formatCode="General">
                  <c:v>0.94460552900000005</c:v>
                </c:pt>
                <c:pt idx="7944" formatCode="General">
                  <c:v>0.94459885399999999</c:v>
                </c:pt>
                <c:pt idx="7945" formatCode="General">
                  <c:v>0.94459211799999998</c:v>
                </c:pt>
                <c:pt idx="7946" formatCode="General">
                  <c:v>0.94458526399999998</c:v>
                </c:pt>
                <c:pt idx="7947" formatCode="General">
                  <c:v>0.94457846899999998</c:v>
                </c:pt>
                <c:pt idx="7948" formatCode="General">
                  <c:v>0.94457173299999997</c:v>
                </c:pt>
                <c:pt idx="7949" formatCode="General">
                  <c:v>0.94456517699999998</c:v>
                </c:pt>
                <c:pt idx="7950" formatCode="General">
                  <c:v>0.94455873999999995</c:v>
                </c:pt>
                <c:pt idx="7951" formatCode="General">
                  <c:v>0.94455259999999996</c:v>
                </c:pt>
                <c:pt idx="7952" formatCode="General">
                  <c:v>0.94454675899999996</c:v>
                </c:pt>
                <c:pt idx="7953" formatCode="General">
                  <c:v>0.94454133500000004</c:v>
                </c:pt>
                <c:pt idx="7954" formatCode="General">
                  <c:v>0.94453632799999998</c:v>
                </c:pt>
                <c:pt idx="7955" formatCode="General">
                  <c:v>0.94453179799999998</c:v>
                </c:pt>
                <c:pt idx="7956" formatCode="General">
                  <c:v>0.944527805</c:v>
                </c:pt>
                <c:pt idx="7957" formatCode="General">
                  <c:v>0.94452440699999995</c:v>
                </c:pt>
                <c:pt idx="7958" formatCode="General">
                  <c:v>0.94452166599999998</c:v>
                </c:pt>
                <c:pt idx="7959" formatCode="General">
                  <c:v>0.94451951999999995</c:v>
                </c:pt>
                <c:pt idx="7960" formatCode="General">
                  <c:v>0.94451814899999997</c:v>
                </c:pt>
                <c:pt idx="7961" formatCode="General">
                  <c:v>0.94451743399999999</c:v>
                </c:pt>
                <c:pt idx="7962" formatCode="General">
                  <c:v>0.94451755299999995</c:v>
                </c:pt>
                <c:pt idx="7963" formatCode="General">
                  <c:v>0.94451838700000001</c:v>
                </c:pt>
                <c:pt idx="7964" formatCode="General">
                  <c:v>0.944519997</c:v>
                </c:pt>
                <c:pt idx="7965" formatCode="General">
                  <c:v>0.94452243999999996</c:v>
                </c:pt>
                <c:pt idx="7966" formatCode="General">
                  <c:v>0.94452571900000004</c:v>
                </c:pt>
                <c:pt idx="7967" formatCode="General">
                  <c:v>0.94452977199999999</c:v>
                </c:pt>
                <c:pt idx="7968" formatCode="General">
                  <c:v>0.944534659</c:v>
                </c:pt>
                <c:pt idx="7969" formatCode="General">
                  <c:v>0.94454038100000004</c:v>
                </c:pt>
                <c:pt idx="7970" formatCode="General">
                  <c:v>0.94454681900000004</c:v>
                </c:pt>
                <c:pt idx="7971" formatCode="General">
                  <c:v>0.94455409000000001</c:v>
                </c:pt>
                <c:pt idx="7972" formatCode="General">
                  <c:v>0.94456207800000003</c:v>
                </c:pt>
                <c:pt idx="7973" formatCode="General">
                  <c:v>0.94457078000000005</c:v>
                </c:pt>
                <c:pt idx="7974" formatCode="General">
                  <c:v>0.94458019699999995</c:v>
                </c:pt>
                <c:pt idx="7975" formatCode="General">
                  <c:v>0.94459027100000004</c:v>
                </c:pt>
                <c:pt idx="7976" formatCode="General">
                  <c:v>0.94460099900000005</c:v>
                </c:pt>
                <c:pt idx="7977" formatCode="General">
                  <c:v>0.94461226499999995</c:v>
                </c:pt>
                <c:pt idx="7978" formatCode="General">
                  <c:v>0.94462406600000004</c:v>
                </c:pt>
                <c:pt idx="7979" formatCode="General">
                  <c:v>0.94463634500000004</c:v>
                </c:pt>
                <c:pt idx="7980" formatCode="General">
                  <c:v>0.94464910000000002</c:v>
                </c:pt>
                <c:pt idx="7981" formatCode="General">
                  <c:v>0.94466221299999997</c:v>
                </c:pt>
                <c:pt idx="7982" formatCode="General">
                  <c:v>0.94467562400000005</c:v>
                </c:pt>
                <c:pt idx="7983" formatCode="General">
                  <c:v>0.94468933300000002</c:v>
                </c:pt>
                <c:pt idx="7984" formatCode="General">
                  <c:v>0.94470328100000001</c:v>
                </c:pt>
                <c:pt idx="7985" formatCode="General">
                  <c:v>0.94471734799999996</c:v>
                </c:pt>
                <c:pt idx="7986" formatCode="General">
                  <c:v>0.94473147400000002</c:v>
                </c:pt>
                <c:pt idx="7987" formatCode="General">
                  <c:v>0.94474571900000004</c:v>
                </c:pt>
                <c:pt idx="7988" formatCode="General">
                  <c:v>0.94475990499999996</c:v>
                </c:pt>
                <c:pt idx="7989" formatCode="General">
                  <c:v>0.94477397200000002</c:v>
                </c:pt>
                <c:pt idx="7990" formatCode="General">
                  <c:v>0.944787979</c:v>
                </c:pt>
                <c:pt idx="7991" formatCode="General">
                  <c:v>0.94480174800000005</c:v>
                </c:pt>
                <c:pt idx="7992" formatCode="General">
                  <c:v>0.94481533799999995</c:v>
                </c:pt>
                <c:pt idx="7993" formatCode="General">
                  <c:v>0.94482856999999998</c:v>
                </c:pt>
                <c:pt idx="7994" formatCode="General">
                  <c:v>0.944841504</c:v>
                </c:pt>
                <c:pt idx="7995" formatCode="General">
                  <c:v>0.94485408100000001</c:v>
                </c:pt>
                <c:pt idx="7996" formatCode="General">
                  <c:v>0.94486618</c:v>
                </c:pt>
                <c:pt idx="7997" formatCode="General">
                  <c:v>0.94487786299999998</c:v>
                </c:pt>
                <c:pt idx="7998" formatCode="General">
                  <c:v>0.94488906900000003</c:v>
                </c:pt>
                <c:pt idx="7999" formatCode="General">
                  <c:v>0.94489973800000004</c:v>
                </c:pt>
                <c:pt idx="8000" formatCode="General">
                  <c:v>0.94490987100000001</c:v>
                </c:pt>
                <c:pt idx="8001" formatCode="General">
                  <c:v>0.94491940699999999</c:v>
                </c:pt>
                <c:pt idx="8002" formatCode="General">
                  <c:v>0.944928408</c:v>
                </c:pt>
                <c:pt idx="8003" formatCode="General">
                  <c:v>0.94493681200000001</c:v>
                </c:pt>
                <c:pt idx="8004" formatCode="General">
                  <c:v>0.94494462000000001</c:v>
                </c:pt>
                <c:pt idx="8005" formatCode="General">
                  <c:v>0.94495177299999999</c:v>
                </c:pt>
                <c:pt idx="8006" formatCode="General">
                  <c:v>0.94495832899999999</c:v>
                </c:pt>
                <c:pt idx="8007" formatCode="General">
                  <c:v>0.94496429000000004</c:v>
                </c:pt>
                <c:pt idx="8008" formatCode="General">
                  <c:v>0.94496971399999996</c:v>
                </c:pt>
                <c:pt idx="8009" formatCode="General">
                  <c:v>0.94497454199999997</c:v>
                </c:pt>
                <c:pt idx="8010" formatCode="General">
                  <c:v>0.94497877399999997</c:v>
                </c:pt>
                <c:pt idx="8011" formatCode="General">
                  <c:v>0.94498246900000005</c:v>
                </c:pt>
                <c:pt idx="8012" formatCode="General">
                  <c:v>0.94498568800000005</c:v>
                </c:pt>
                <c:pt idx="8013" formatCode="General">
                  <c:v>0.94498842999999999</c:v>
                </c:pt>
                <c:pt idx="8014" formatCode="General">
                  <c:v>0.94499069499999999</c:v>
                </c:pt>
                <c:pt idx="8015" formatCode="General">
                  <c:v>0.94499260200000001</c:v>
                </c:pt>
                <c:pt idx="8016" formatCode="General">
                  <c:v>0.94499409199999995</c:v>
                </c:pt>
                <c:pt idx="8017" formatCode="General">
                  <c:v>0.94499528399999999</c:v>
                </c:pt>
                <c:pt idx="8018" formatCode="General">
                  <c:v>0.94499617800000002</c:v>
                </c:pt>
                <c:pt idx="8019" formatCode="General">
                  <c:v>0.94499683400000001</c:v>
                </c:pt>
                <c:pt idx="8020" formatCode="General">
                  <c:v>0.94499725099999998</c:v>
                </c:pt>
                <c:pt idx="8021" formatCode="General">
                  <c:v>0.94499754899999999</c:v>
                </c:pt>
                <c:pt idx="8022" formatCode="General">
                  <c:v>0.94499772800000004</c:v>
                </c:pt>
                <c:pt idx="8023" formatCode="General">
                  <c:v>0.94499790699999997</c:v>
                </c:pt>
                <c:pt idx="8024" formatCode="General">
                  <c:v>0.94499802600000005</c:v>
                </c:pt>
                <c:pt idx="8025" formatCode="General">
                  <c:v>0.94499820499999998</c:v>
                </c:pt>
                <c:pt idx="8026" formatCode="General">
                  <c:v>0.94499844300000002</c:v>
                </c:pt>
                <c:pt idx="8027" formatCode="General">
                  <c:v>0.944998801</c:v>
                </c:pt>
                <c:pt idx="8028" formatCode="General">
                  <c:v>0.94499933700000005</c:v>
                </c:pt>
                <c:pt idx="8029" formatCode="General">
                  <c:v>0.94500005200000003</c:v>
                </c:pt>
                <c:pt idx="8030" formatCode="General">
                  <c:v>0.945001066</c:v>
                </c:pt>
                <c:pt idx="8031" formatCode="General">
                  <c:v>0.945002377</c:v>
                </c:pt>
                <c:pt idx="8032" formatCode="General">
                  <c:v>0.94500398600000002</c:v>
                </c:pt>
                <c:pt idx="8033" formatCode="General">
                  <c:v>0.94500595300000001</c:v>
                </c:pt>
                <c:pt idx="8034" formatCode="General">
                  <c:v>0.94500833699999998</c:v>
                </c:pt>
                <c:pt idx="8035" formatCode="General">
                  <c:v>0.945011139</c:v>
                </c:pt>
                <c:pt idx="8036" formatCode="General">
                  <c:v>0.945014358</c:v>
                </c:pt>
                <c:pt idx="8037" formatCode="General">
                  <c:v>0.94501805299999997</c:v>
                </c:pt>
                <c:pt idx="8038" formatCode="General">
                  <c:v>0.94502222499999999</c:v>
                </c:pt>
                <c:pt idx="8039" formatCode="General">
                  <c:v>0.94502693400000004</c:v>
                </c:pt>
                <c:pt idx="8040" formatCode="General">
                  <c:v>0.94503212000000003</c:v>
                </c:pt>
                <c:pt idx="8041" formatCode="General">
                  <c:v>0.94503790099999996</c:v>
                </c:pt>
                <c:pt idx="8042" formatCode="General">
                  <c:v>0.94504421900000002</c:v>
                </c:pt>
                <c:pt idx="8043" formatCode="General">
                  <c:v>0.94505101400000002</c:v>
                </c:pt>
                <c:pt idx="8044" formatCode="General">
                  <c:v>0.94505846500000001</c:v>
                </c:pt>
                <c:pt idx="8045" formatCode="General">
                  <c:v>0.94506639199999998</c:v>
                </c:pt>
                <c:pt idx="8046" formatCode="General">
                  <c:v>0.94507491600000004</c:v>
                </c:pt>
                <c:pt idx="8047" formatCode="General">
                  <c:v>0.94508391599999997</c:v>
                </c:pt>
                <c:pt idx="8048" formatCode="General">
                  <c:v>0.945093513</c:v>
                </c:pt>
                <c:pt idx="8049" formatCode="General">
                  <c:v>0.94510364499999999</c:v>
                </c:pt>
                <c:pt idx="8050" formatCode="General">
                  <c:v>0.94511425500000001</c:v>
                </c:pt>
                <c:pt idx="8051" formatCode="General">
                  <c:v>0.94512540099999998</c:v>
                </c:pt>
                <c:pt idx="8052" formatCode="General">
                  <c:v>0.94513702399999999</c:v>
                </c:pt>
                <c:pt idx="8053" formatCode="General">
                  <c:v>0.94514906399999998</c:v>
                </c:pt>
                <c:pt idx="8054" formatCode="General">
                  <c:v>0.94516158100000003</c:v>
                </c:pt>
                <c:pt idx="8055" formatCode="General">
                  <c:v>0.94517451500000005</c:v>
                </c:pt>
                <c:pt idx="8056" formatCode="General">
                  <c:v>0.94518780700000005</c:v>
                </c:pt>
                <c:pt idx="8057" formatCode="General">
                  <c:v>0.94520151600000002</c:v>
                </c:pt>
                <c:pt idx="8058" formatCode="General">
                  <c:v>0.94521558299999997</c:v>
                </c:pt>
                <c:pt idx="8059" formatCode="General">
                  <c:v>0.94522994800000004</c:v>
                </c:pt>
                <c:pt idx="8060" formatCode="General">
                  <c:v>0.94524461000000004</c:v>
                </c:pt>
                <c:pt idx="8061" formatCode="General">
                  <c:v>0.94525951100000005</c:v>
                </c:pt>
                <c:pt idx="8062" formatCode="General">
                  <c:v>0.94527465099999997</c:v>
                </c:pt>
                <c:pt idx="8063" formatCode="General">
                  <c:v>0.94529002900000003</c:v>
                </c:pt>
                <c:pt idx="8064" formatCode="General">
                  <c:v>0.94530552599999995</c:v>
                </c:pt>
                <c:pt idx="8065" formatCode="General">
                  <c:v>0.945321262</c:v>
                </c:pt>
                <c:pt idx="8066" formatCode="General">
                  <c:v>0.94533705700000004</c:v>
                </c:pt>
                <c:pt idx="8067" formatCode="General">
                  <c:v>0.94535297200000001</c:v>
                </c:pt>
                <c:pt idx="8068" formatCode="General">
                  <c:v>0.94536900499999998</c:v>
                </c:pt>
                <c:pt idx="8069" formatCode="General">
                  <c:v>0.94538503900000004</c:v>
                </c:pt>
                <c:pt idx="8070" formatCode="General">
                  <c:v>0.94540107299999998</c:v>
                </c:pt>
                <c:pt idx="8071" formatCode="General">
                  <c:v>0.94541716600000003</c:v>
                </c:pt>
                <c:pt idx="8072" formatCode="General">
                  <c:v>0.945433199</c:v>
                </c:pt>
                <c:pt idx="8073" formatCode="General">
                  <c:v>0.94544923299999994</c:v>
                </c:pt>
                <c:pt idx="8074" formatCode="General">
                  <c:v>0.94546514699999995</c:v>
                </c:pt>
                <c:pt idx="8075" formatCode="General">
                  <c:v>0.94548100199999996</c:v>
                </c:pt>
                <c:pt idx="8076" formatCode="General">
                  <c:v>0.94549679799999997</c:v>
                </c:pt>
                <c:pt idx="8077" formatCode="General">
                  <c:v>0.94551247400000005</c:v>
                </c:pt>
                <c:pt idx="8078" formatCode="General">
                  <c:v>0.94552802999999996</c:v>
                </c:pt>
                <c:pt idx="8079" formatCode="General">
                  <c:v>0.94554340800000003</c:v>
                </c:pt>
                <c:pt idx="8080" formatCode="General">
                  <c:v>0.94555866700000002</c:v>
                </c:pt>
                <c:pt idx="8081" formatCode="General">
                  <c:v>0.94557380700000004</c:v>
                </c:pt>
                <c:pt idx="8082" formatCode="General">
                  <c:v>0.94558876800000002</c:v>
                </c:pt>
                <c:pt idx="8083" formatCode="General">
                  <c:v>0.94560354899999999</c:v>
                </c:pt>
                <c:pt idx="8084" formatCode="General">
                  <c:v>0.94561809299999999</c:v>
                </c:pt>
                <c:pt idx="8085" formatCode="General">
                  <c:v>0.94563251699999995</c:v>
                </c:pt>
                <c:pt idx="8086" formatCode="General">
                  <c:v>0.94564676299999995</c:v>
                </c:pt>
                <c:pt idx="8087" formatCode="General">
                  <c:v>0.94566083000000001</c:v>
                </c:pt>
                <c:pt idx="8088" formatCode="General">
                  <c:v>0.94567471700000005</c:v>
                </c:pt>
                <c:pt idx="8089" formatCode="General">
                  <c:v>0.94568842600000003</c:v>
                </c:pt>
                <c:pt idx="8090" formatCode="General">
                  <c:v>0.94570189699999996</c:v>
                </c:pt>
                <c:pt idx="8091" formatCode="General">
                  <c:v>0.94571518899999996</c:v>
                </c:pt>
                <c:pt idx="8092" formatCode="General">
                  <c:v>0.94572836199999999</c:v>
                </c:pt>
                <c:pt idx="8093" formatCode="General">
                  <c:v>0.94574129600000001</c:v>
                </c:pt>
                <c:pt idx="8094" formatCode="General">
                  <c:v>0.94575405099999998</c:v>
                </c:pt>
                <c:pt idx="8095" formatCode="General">
                  <c:v>0.945766628</c:v>
                </c:pt>
                <c:pt idx="8096" formatCode="General">
                  <c:v>0.94577902599999997</c:v>
                </c:pt>
                <c:pt idx="8097" formatCode="General">
                  <c:v>0.945791245</c:v>
                </c:pt>
                <c:pt idx="8098" formatCode="General">
                  <c:v>0.94580328499999999</c:v>
                </c:pt>
                <c:pt idx="8099" formatCode="General">
                  <c:v>0.94581520600000002</c:v>
                </c:pt>
                <c:pt idx="8100" formatCode="General">
                  <c:v>0.94582688800000003</c:v>
                </c:pt>
                <c:pt idx="8101" formatCode="General">
                  <c:v>0.94583845099999997</c:v>
                </c:pt>
                <c:pt idx="8102" formatCode="General">
                  <c:v>0.94584983600000005</c:v>
                </c:pt>
                <c:pt idx="8103" formatCode="General">
                  <c:v>0.94586104199999999</c:v>
                </c:pt>
                <c:pt idx="8104" formatCode="General">
                  <c:v>0.94587206800000001</c:v>
                </c:pt>
                <c:pt idx="8105" formatCode="General">
                  <c:v>0.94588297600000004</c:v>
                </c:pt>
                <c:pt idx="8106" formatCode="General">
                  <c:v>0.94589370500000003</c:v>
                </c:pt>
                <c:pt idx="8107" formatCode="General">
                  <c:v>0.94590431500000005</c:v>
                </c:pt>
                <c:pt idx="8108" formatCode="General">
                  <c:v>0.94591480500000003</c:v>
                </c:pt>
                <c:pt idx="8109" formatCode="General">
                  <c:v>0.94592511700000004</c:v>
                </c:pt>
                <c:pt idx="8110" formatCode="General">
                  <c:v>0.94593524900000003</c:v>
                </c:pt>
                <c:pt idx="8111" formatCode="General">
                  <c:v>0.945945323</c:v>
                </c:pt>
                <c:pt idx="8112" formatCode="General">
                  <c:v>0.94595521699999996</c:v>
                </c:pt>
                <c:pt idx="8113" formatCode="General">
                  <c:v>0.94596505200000003</c:v>
                </c:pt>
                <c:pt idx="8114" formatCode="General">
                  <c:v>0.94597476700000005</c:v>
                </c:pt>
                <c:pt idx="8115" formatCode="General">
                  <c:v>0.945984304</c:v>
                </c:pt>
                <c:pt idx="8116" formatCode="General">
                  <c:v>0.94599384099999995</c:v>
                </c:pt>
                <c:pt idx="8117" formatCode="General">
                  <c:v>0.94600319899999996</c:v>
                </c:pt>
                <c:pt idx="8118" formatCode="General">
                  <c:v>0.94601249700000001</c:v>
                </c:pt>
                <c:pt idx="8119" formatCode="General">
                  <c:v>0.94602173599999995</c:v>
                </c:pt>
                <c:pt idx="8120" formatCode="General">
                  <c:v>0.94603091500000003</c:v>
                </c:pt>
                <c:pt idx="8121" formatCode="General">
                  <c:v>0.94604003400000003</c:v>
                </c:pt>
                <c:pt idx="8122" formatCode="General">
                  <c:v>0.94604909400000003</c:v>
                </c:pt>
                <c:pt idx="8123" formatCode="General">
                  <c:v>0.94605815400000004</c:v>
                </c:pt>
                <c:pt idx="8124" formatCode="General">
                  <c:v>0.94606715399999997</c:v>
                </c:pt>
                <c:pt idx="8125" formatCode="General">
                  <c:v>0.94607615499999997</c:v>
                </c:pt>
                <c:pt idx="8126" formatCode="General">
                  <c:v>0.94608509500000004</c:v>
                </c:pt>
                <c:pt idx="8127" formatCode="General">
                  <c:v>0.94609409600000005</c:v>
                </c:pt>
                <c:pt idx="8128" formatCode="General">
                  <c:v>0.94610315599999995</c:v>
                </c:pt>
                <c:pt idx="8129" formatCode="General">
                  <c:v>0.94611221599999995</c:v>
                </c:pt>
                <c:pt idx="8130" formatCode="General">
                  <c:v>0.94612127499999998</c:v>
                </c:pt>
                <c:pt idx="8131" formatCode="General">
                  <c:v>0.94613045500000004</c:v>
                </c:pt>
                <c:pt idx="8132" formatCode="General">
                  <c:v>0.94613975299999997</c:v>
                </c:pt>
                <c:pt idx="8133" formatCode="General">
                  <c:v>0.94614911099999999</c:v>
                </c:pt>
                <c:pt idx="8134" formatCode="General">
                  <c:v>0.946158528</c:v>
                </c:pt>
                <c:pt idx="8135" formatCode="General">
                  <c:v>0.94616812500000003</c:v>
                </c:pt>
                <c:pt idx="8136" formatCode="General">
                  <c:v>0.94617784000000005</c:v>
                </c:pt>
                <c:pt idx="8137" formatCode="General">
                  <c:v>0.94618773499999997</c:v>
                </c:pt>
                <c:pt idx="8138" formatCode="General">
                  <c:v>0.94619780799999997</c:v>
                </c:pt>
                <c:pt idx="8139" formatCode="General">
                  <c:v>0.94620806000000002</c:v>
                </c:pt>
                <c:pt idx="8140" formatCode="General">
                  <c:v>0.94621849099999999</c:v>
                </c:pt>
                <c:pt idx="8141" formatCode="General">
                  <c:v>0.94622916000000001</c:v>
                </c:pt>
                <c:pt idx="8142" formatCode="General">
                  <c:v>0.94624006699999996</c:v>
                </c:pt>
                <c:pt idx="8143" formatCode="General">
                  <c:v>0.94625115400000004</c:v>
                </c:pt>
                <c:pt idx="8144" formatCode="General">
                  <c:v>0.94626253800000004</c:v>
                </c:pt>
                <c:pt idx="8145" formatCode="General">
                  <c:v>0.94627422100000003</c:v>
                </c:pt>
                <c:pt idx="8146" formatCode="General">
                  <c:v>0.94628614200000005</c:v>
                </c:pt>
                <c:pt idx="8147" formatCode="General">
                  <c:v>0.94629836099999998</c:v>
                </c:pt>
                <c:pt idx="8148" formatCode="General">
                  <c:v>0.94631087800000002</c:v>
                </c:pt>
                <c:pt idx="8149" formatCode="General">
                  <c:v>0.94632375199999996</c:v>
                </c:pt>
                <c:pt idx="8150" formatCode="General">
                  <c:v>0.94633686500000003</c:v>
                </c:pt>
                <c:pt idx="8151" formatCode="General">
                  <c:v>0.94635033599999996</c:v>
                </c:pt>
                <c:pt idx="8152" formatCode="General">
                  <c:v>0.94636416400000001</c:v>
                </c:pt>
                <c:pt idx="8153" formatCode="General">
                  <c:v>0.94637823099999996</c:v>
                </c:pt>
                <c:pt idx="8154" formatCode="General">
                  <c:v>0.946392715</c:v>
                </c:pt>
                <c:pt idx="8155" formatCode="General">
                  <c:v>0.94640749700000004</c:v>
                </c:pt>
                <c:pt idx="8156" formatCode="General">
                  <c:v>0.94642257699999999</c:v>
                </c:pt>
                <c:pt idx="8157" formatCode="General">
                  <c:v>0.94643795500000005</c:v>
                </c:pt>
                <c:pt idx="8158" formatCode="General">
                  <c:v>0.94645369099999999</c:v>
                </c:pt>
                <c:pt idx="8159" formatCode="General">
                  <c:v>0.94646972399999996</c:v>
                </c:pt>
                <c:pt idx="8160" formatCode="General">
                  <c:v>0.94648605600000002</c:v>
                </c:pt>
                <c:pt idx="8161" formatCode="General">
                  <c:v>0.94650268599999998</c:v>
                </c:pt>
                <c:pt idx="8162" formatCode="General">
                  <c:v>0.94651955399999999</c:v>
                </c:pt>
                <c:pt idx="8163" formatCode="General">
                  <c:v>0.94653666000000003</c:v>
                </c:pt>
                <c:pt idx="8164" formatCode="General">
                  <c:v>0.94655400499999998</c:v>
                </c:pt>
                <c:pt idx="8165" formatCode="General">
                  <c:v>0.94657152899999997</c:v>
                </c:pt>
                <c:pt idx="8166" formatCode="General">
                  <c:v>0.946589291</c:v>
                </c:pt>
                <c:pt idx="8167" formatCode="General">
                  <c:v>0.946607172</c:v>
                </c:pt>
                <c:pt idx="8168" formatCode="General">
                  <c:v>0.94662523300000001</c:v>
                </c:pt>
                <c:pt idx="8169" formatCode="General">
                  <c:v>0.94664335300000002</c:v>
                </c:pt>
                <c:pt idx="8170" formatCode="General">
                  <c:v>0.946661592</c:v>
                </c:pt>
                <c:pt idx="8171" formatCode="General">
                  <c:v>0.94667988999999997</c:v>
                </c:pt>
                <c:pt idx="8172" formatCode="General">
                  <c:v>0.94669812900000005</c:v>
                </c:pt>
                <c:pt idx="8173" formatCode="General">
                  <c:v>0.946716428</c:v>
                </c:pt>
                <c:pt idx="8174" formatCode="General">
                  <c:v>0.94673466699999997</c:v>
                </c:pt>
                <c:pt idx="8175" formatCode="General">
                  <c:v>0.94675284599999998</c:v>
                </c:pt>
                <c:pt idx="8176" formatCode="General">
                  <c:v>0.94677090600000002</c:v>
                </c:pt>
                <c:pt idx="8177" formatCode="General">
                  <c:v>0.94678884699999999</c:v>
                </c:pt>
                <c:pt idx="8178" formatCode="General">
                  <c:v>0.94680660999999999</c:v>
                </c:pt>
                <c:pt idx="8179" formatCode="General">
                  <c:v>0.94682413300000001</c:v>
                </c:pt>
                <c:pt idx="8180" formatCode="General">
                  <c:v>0.94684147799999996</c:v>
                </c:pt>
                <c:pt idx="8181" formatCode="General">
                  <c:v>0.94685858499999997</c:v>
                </c:pt>
                <c:pt idx="8182" formatCode="General">
                  <c:v>0.94687539300000001</c:v>
                </c:pt>
                <c:pt idx="8183" formatCode="General">
                  <c:v>0.94689190400000001</c:v>
                </c:pt>
                <c:pt idx="8184" formatCode="General">
                  <c:v>0.94690805700000003</c:v>
                </c:pt>
                <c:pt idx="8185" formatCode="General">
                  <c:v>0.94692391200000003</c:v>
                </c:pt>
                <c:pt idx="8186" formatCode="General">
                  <c:v>0.94693934899999999</c:v>
                </c:pt>
                <c:pt idx="8187" formatCode="General">
                  <c:v>0.94695442900000004</c:v>
                </c:pt>
                <c:pt idx="8188" formatCode="General">
                  <c:v>0.94696915100000001</c:v>
                </c:pt>
                <c:pt idx="8189" formatCode="General">
                  <c:v>0.946983397</c:v>
                </c:pt>
                <c:pt idx="8190" formatCode="General">
                  <c:v>0.94699722500000005</c:v>
                </c:pt>
                <c:pt idx="8191" formatCode="General">
                  <c:v>0.94701063600000002</c:v>
                </c:pt>
                <c:pt idx="8192" formatCode="General">
                  <c:v>0.94702363000000001</c:v>
                </c:pt>
                <c:pt idx="8193" formatCode="General">
                  <c:v>0.94703620700000002</c:v>
                </c:pt>
                <c:pt idx="8194" formatCode="General">
                  <c:v>0.94704830600000001</c:v>
                </c:pt>
                <c:pt idx="8195" formatCode="General">
                  <c:v>0.94705998899999999</c:v>
                </c:pt>
                <c:pt idx="8196" formatCode="General">
                  <c:v>0.94707125400000003</c:v>
                </c:pt>
                <c:pt idx="8197" formatCode="General">
                  <c:v>0.94708204299999998</c:v>
                </c:pt>
                <c:pt idx="8198" formatCode="General">
                  <c:v>0.94709247399999996</c:v>
                </c:pt>
                <c:pt idx="8199" formatCode="General">
                  <c:v>0.94710248699999999</c:v>
                </c:pt>
                <c:pt idx="8200" formatCode="General">
                  <c:v>0.94711208300000005</c:v>
                </c:pt>
                <c:pt idx="8201" formatCode="General">
                  <c:v>0.94712138199999996</c:v>
                </c:pt>
                <c:pt idx="8202" formatCode="General">
                  <c:v>0.94713026300000003</c:v>
                </c:pt>
                <c:pt idx="8203" formatCode="General">
                  <c:v>0.94713884599999998</c:v>
                </c:pt>
                <c:pt idx="8204" formatCode="General">
                  <c:v>0.94714713100000003</c:v>
                </c:pt>
                <c:pt idx="8205" formatCode="General">
                  <c:v>0.94715517800000004</c:v>
                </c:pt>
                <c:pt idx="8206" formatCode="General">
                  <c:v>0.94716292599999996</c:v>
                </c:pt>
                <c:pt idx="8207" formatCode="General">
                  <c:v>0.94717043599999995</c:v>
                </c:pt>
                <c:pt idx="8208" formatCode="General">
                  <c:v>0.94717776799999998</c:v>
                </c:pt>
                <c:pt idx="8209" formatCode="General">
                  <c:v>0.94718491999999999</c:v>
                </c:pt>
                <c:pt idx="8210" formatCode="General">
                  <c:v>0.947191954</c:v>
                </c:pt>
                <c:pt idx="8211" formatCode="General">
                  <c:v>0.94719886799999997</c:v>
                </c:pt>
                <c:pt idx="8212" formatCode="General">
                  <c:v>0.94720572199999997</c:v>
                </c:pt>
                <c:pt idx="8213" formatCode="General">
                  <c:v>0.94721257699999994</c:v>
                </c:pt>
                <c:pt idx="8214" formatCode="General">
                  <c:v>0.94721937199999995</c:v>
                </c:pt>
                <c:pt idx="8215" formatCode="General">
                  <c:v>0.94722622599999995</c:v>
                </c:pt>
                <c:pt idx="8216" formatCode="General">
                  <c:v>0.94723314000000003</c:v>
                </c:pt>
                <c:pt idx="8217" formatCode="General">
                  <c:v>0.94724011399999997</c:v>
                </c:pt>
                <c:pt idx="8218" formatCode="General">
                  <c:v>0.94724720699999998</c:v>
                </c:pt>
                <c:pt idx="8219" formatCode="General">
                  <c:v>0.94725447900000004</c:v>
                </c:pt>
                <c:pt idx="8220" formatCode="General">
                  <c:v>0.94726193000000003</c:v>
                </c:pt>
                <c:pt idx="8221" formatCode="General">
                  <c:v>0.94726955899999998</c:v>
                </c:pt>
                <c:pt idx="8222" formatCode="General">
                  <c:v>0.94727742699999995</c:v>
                </c:pt>
                <c:pt idx="8223" formatCode="General">
                  <c:v>0.94728559300000004</c:v>
                </c:pt>
                <c:pt idx="8224" formatCode="General">
                  <c:v>0.94729399700000005</c:v>
                </c:pt>
                <c:pt idx="8225" formatCode="General">
                  <c:v>0.947302639</c:v>
                </c:pt>
                <c:pt idx="8226" formatCode="General">
                  <c:v>0.94731164000000001</c:v>
                </c:pt>
                <c:pt idx="8227" formatCode="General">
                  <c:v>0.94732099800000003</c:v>
                </c:pt>
                <c:pt idx="8228" formatCode="General">
                  <c:v>0.94733065400000005</c:v>
                </c:pt>
                <c:pt idx="8229" formatCode="General">
                  <c:v>0.94734066699999997</c:v>
                </c:pt>
                <c:pt idx="8230" formatCode="General">
                  <c:v>0.94735097899999998</c:v>
                </c:pt>
                <c:pt idx="8231" formatCode="General">
                  <c:v>0.94736170799999997</c:v>
                </c:pt>
                <c:pt idx="8232" formatCode="General">
                  <c:v>0.94737273499999997</c:v>
                </c:pt>
                <c:pt idx="8233" formatCode="General">
                  <c:v>0.94738417900000005</c:v>
                </c:pt>
                <c:pt idx="8234" formatCode="General">
                  <c:v>0.94739586099999995</c:v>
                </c:pt>
                <c:pt idx="8235" formatCode="General">
                  <c:v>0.94740796100000002</c:v>
                </c:pt>
                <c:pt idx="8236" formatCode="General">
                  <c:v>0.94742029900000002</c:v>
                </c:pt>
                <c:pt idx="8237" formatCode="General">
                  <c:v>0.947432995</c:v>
                </c:pt>
                <c:pt idx="8238" formatCode="General">
                  <c:v>0.94744592900000002</c:v>
                </c:pt>
                <c:pt idx="8239" formatCode="General">
                  <c:v>0.94745916100000005</c:v>
                </c:pt>
                <c:pt idx="8240" formatCode="General">
                  <c:v>0.94747263199999998</c:v>
                </c:pt>
                <c:pt idx="8241" formatCode="General">
                  <c:v>0.94748628099999999</c:v>
                </c:pt>
                <c:pt idx="8242" formatCode="General">
                  <c:v>0.94750011000000001</c:v>
                </c:pt>
                <c:pt idx="8243" formatCode="General">
                  <c:v>0.94751405700000002</c:v>
                </c:pt>
                <c:pt idx="8244" formatCode="General">
                  <c:v>0.94752818299999997</c:v>
                </c:pt>
                <c:pt idx="8245" formatCode="General">
                  <c:v>0.947542369</c:v>
                </c:pt>
                <c:pt idx="8246" formatCode="General">
                  <c:v>0.94755661499999999</c:v>
                </c:pt>
                <c:pt idx="8247" formatCode="General">
                  <c:v>0.94757091999999998</c:v>
                </c:pt>
                <c:pt idx="8248" formatCode="General">
                  <c:v>0.94758516599999998</c:v>
                </c:pt>
                <c:pt idx="8249" formatCode="General">
                  <c:v>0.94759935100000003</c:v>
                </c:pt>
                <c:pt idx="8250" formatCode="General">
                  <c:v>0.94761347799999995</c:v>
                </c:pt>
                <c:pt idx="8251" formatCode="General">
                  <c:v>0.94762748500000005</c:v>
                </c:pt>
                <c:pt idx="8252" formatCode="General">
                  <c:v>0.94764137299999995</c:v>
                </c:pt>
                <c:pt idx="8253" formatCode="General">
                  <c:v>0.94765508200000004</c:v>
                </c:pt>
                <c:pt idx="8254" formatCode="General">
                  <c:v>0.947668552</c:v>
                </c:pt>
                <c:pt idx="8255" formatCode="General">
                  <c:v>0.947681844</c:v>
                </c:pt>
                <c:pt idx="8256" formatCode="General">
                  <c:v>0.94769483799999998</c:v>
                </c:pt>
                <c:pt idx="8257" formatCode="General">
                  <c:v>0.94770753399999996</c:v>
                </c:pt>
                <c:pt idx="8258" formatCode="General">
                  <c:v>0.94771993200000004</c:v>
                </c:pt>
                <c:pt idx="8259" formatCode="General">
                  <c:v>0.94773203100000003</c:v>
                </c:pt>
                <c:pt idx="8260" formatCode="General">
                  <c:v>0.94774377300000001</c:v>
                </c:pt>
                <c:pt idx="8261" formatCode="General">
                  <c:v>0.94775515799999999</c:v>
                </c:pt>
                <c:pt idx="8262" formatCode="General">
                  <c:v>0.94776618499999998</c:v>
                </c:pt>
                <c:pt idx="8263" formatCode="General">
                  <c:v>0.94777679400000003</c:v>
                </c:pt>
                <c:pt idx="8264" formatCode="General">
                  <c:v>0.94778704599999997</c:v>
                </c:pt>
                <c:pt idx="8265" formatCode="General">
                  <c:v>0.947796941</c:v>
                </c:pt>
                <c:pt idx="8266" formatCode="General">
                  <c:v>0.94780641799999998</c:v>
                </c:pt>
                <c:pt idx="8267" formatCode="General">
                  <c:v>0.94781553699999999</c:v>
                </c:pt>
                <c:pt idx="8268" formatCode="General">
                  <c:v>0.94782429899999998</c:v>
                </c:pt>
                <c:pt idx="8269" formatCode="General">
                  <c:v>0.947832644</c:v>
                </c:pt>
                <c:pt idx="8270" formatCode="General">
                  <c:v>0.94784063100000004</c:v>
                </c:pt>
                <c:pt idx="8271" formatCode="General">
                  <c:v>0.94784831999999997</c:v>
                </c:pt>
                <c:pt idx="8272" formatCode="General">
                  <c:v>0.94785571099999999</c:v>
                </c:pt>
                <c:pt idx="8273" formatCode="General">
                  <c:v>0.94786274400000003</c:v>
                </c:pt>
                <c:pt idx="8274" formatCode="General">
                  <c:v>0.94786948000000004</c:v>
                </c:pt>
                <c:pt idx="8275" formatCode="General">
                  <c:v>0.94787597700000004</c:v>
                </c:pt>
                <c:pt idx="8276" formatCode="General">
                  <c:v>0.94788223500000002</c:v>
                </c:pt>
                <c:pt idx="8277" formatCode="General">
                  <c:v>0.94788831500000004</c:v>
                </c:pt>
                <c:pt idx="8278" formatCode="General">
                  <c:v>0.94789415600000004</c:v>
                </c:pt>
                <c:pt idx="8279" formatCode="General">
                  <c:v>0.94789987799999997</c:v>
                </c:pt>
                <c:pt idx="8280" formatCode="General">
                  <c:v>0.94790548100000005</c:v>
                </c:pt>
                <c:pt idx="8281" formatCode="General">
                  <c:v>0.94791096399999997</c:v>
                </c:pt>
                <c:pt idx="8282" formatCode="General">
                  <c:v>0.94791638899999997</c:v>
                </c:pt>
                <c:pt idx="8283" formatCode="General">
                  <c:v>0.94792175300000003</c:v>
                </c:pt>
                <c:pt idx="8284" formatCode="General">
                  <c:v>0.94792717699999995</c:v>
                </c:pt>
                <c:pt idx="8285" formatCode="General">
                  <c:v>0.94793260099999999</c:v>
                </c:pt>
                <c:pt idx="8286" formatCode="General">
                  <c:v>0.94793808499999999</c:v>
                </c:pt>
                <c:pt idx="8287" formatCode="General">
                  <c:v>0.94794362799999998</c:v>
                </c:pt>
                <c:pt idx="8288" formatCode="General">
                  <c:v>0.94794928999999994</c:v>
                </c:pt>
                <c:pt idx="8289" formatCode="General">
                  <c:v>0.94795513200000003</c:v>
                </c:pt>
                <c:pt idx="8290" formatCode="General">
                  <c:v>0.94796115199999997</c:v>
                </c:pt>
                <c:pt idx="8291" formatCode="General">
                  <c:v>0.94796729099999999</c:v>
                </c:pt>
                <c:pt idx="8292" formatCode="General">
                  <c:v>0.94797366900000002</c:v>
                </c:pt>
                <c:pt idx="8293" formatCode="General">
                  <c:v>0.94798034399999997</c:v>
                </c:pt>
                <c:pt idx="8294" formatCode="General">
                  <c:v>0.94798719899999995</c:v>
                </c:pt>
                <c:pt idx="8295" formatCode="General">
                  <c:v>0.94799429199999996</c:v>
                </c:pt>
                <c:pt idx="8296" formatCode="General">
                  <c:v>0.94800174199999998</c:v>
                </c:pt>
                <c:pt idx="8297" formatCode="General">
                  <c:v>0.94800937200000002</c:v>
                </c:pt>
                <c:pt idx="8298" formatCode="General">
                  <c:v>0.94801735899999995</c:v>
                </c:pt>
                <c:pt idx="8299" formatCode="General">
                  <c:v>0.948025644</c:v>
                </c:pt>
                <c:pt idx="8300" formatCode="General">
                  <c:v>0.94803416699999998</c:v>
                </c:pt>
                <c:pt idx="8301" formatCode="General">
                  <c:v>0.94804298899999995</c:v>
                </c:pt>
                <c:pt idx="8302" formatCode="General">
                  <c:v>0.94805210799999995</c:v>
                </c:pt>
                <c:pt idx="8303" formatCode="General">
                  <c:v>0.94806146599999996</c:v>
                </c:pt>
                <c:pt idx="8304" formatCode="General">
                  <c:v>0.94807106299999999</c:v>
                </c:pt>
                <c:pt idx="8305" formatCode="General">
                  <c:v>0.94808089699999998</c:v>
                </c:pt>
                <c:pt idx="8306" formatCode="General">
                  <c:v>0.94809091099999998</c:v>
                </c:pt>
                <c:pt idx="8307" formatCode="General">
                  <c:v>0.94810116300000002</c:v>
                </c:pt>
                <c:pt idx="8308" formatCode="General">
                  <c:v>0.94811153400000003</c:v>
                </c:pt>
                <c:pt idx="8309" formatCode="General">
                  <c:v>0.94812208399999998</c:v>
                </c:pt>
                <c:pt idx="8310" formatCode="General">
                  <c:v>0.948132694</c:v>
                </c:pt>
                <c:pt idx="8311" formatCode="General">
                  <c:v>0.94814336300000002</c:v>
                </c:pt>
                <c:pt idx="8312" formatCode="General">
                  <c:v>0.94815403200000004</c:v>
                </c:pt>
                <c:pt idx="8313" formatCode="General">
                  <c:v>0.94816470100000005</c:v>
                </c:pt>
                <c:pt idx="8314" formatCode="General">
                  <c:v>0.94817531099999997</c:v>
                </c:pt>
                <c:pt idx="8315" formatCode="General">
                  <c:v>0.94818586100000002</c:v>
                </c:pt>
                <c:pt idx="8316" formatCode="General">
                  <c:v>0.948196292</c:v>
                </c:pt>
                <c:pt idx="8317" formatCode="General">
                  <c:v>0.94820648399999996</c:v>
                </c:pt>
                <c:pt idx="8318" formatCode="General">
                  <c:v>0.94821649799999996</c:v>
                </c:pt>
                <c:pt idx="8319" formatCode="General">
                  <c:v>0.94822627299999995</c:v>
                </c:pt>
                <c:pt idx="8320" formatCode="General">
                  <c:v>0.94823575000000004</c:v>
                </c:pt>
                <c:pt idx="8321" formatCode="General">
                  <c:v>0.94824487000000002</c:v>
                </c:pt>
                <c:pt idx="8322" formatCode="General">
                  <c:v>0.94825363200000001</c:v>
                </c:pt>
                <c:pt idx="8323" formatCode="General">
                  <c:v>0.94826203600000003</c:v>
                </c:pt>
                <c:pt idx="8324" formatCode="General">
                  <c:v>0.94826996299999999</c:v>
                </c:pt>
                <c:pt idx="8325" formatCode="General">
                  <c:v>0.94827741399999999</c:v>
                </c:pt>
                <c:pt idx="8326" formatCode="General">
                  <c:v>0.94828438800000003</c:v>
                </c:pt>
                <c:pt idx="8327" formatCode="General">
                  <c:v>0.94829082499999995</c:v>
                </c:pt>
                <c:pt idx="8328" formatCode="General">
                  <c:v>0.94829672600000003</c:v>
                </c:pt>
                <c:pt idx="8329" formatCode="General">
                  <c:v>0.94830208999999999</c:v>
                </c:pt>
                <c:pt idx="8330" formatCode="General">
                  <c:v>0.948306859</c:v>
                </c:pt>
                <c:pt idx="8331" formatCode="General">
                  <c:v>0.94831109000000002</c:v>
                </c:pt>
                <c:pt idx="8332" formatCode="General">
                  <c:v>0.948314667</c:v>
                </c:pt>
                <c:pt idx="8333" formatCode="General">
                  <c:v>0.94831770699999995</c:v>
                </c:pt>
                <c:pt idx="8334" formatCode="General">
                  <c:v>0.94832015000000003</c:v>
                </c:pt>
                <c:pt idx="8335" formatCode="General">
                  <c:v>0.94832199800000005</c:v>
                </c:pt>
                <c:pt idx="8336" formatCode="General">
                  <c:v>0.94832324999999995</c:v>
                </c:pt>
                <c:pt idx="8337" formatCode="General">
                  <c:v>0.94832396500000005</c:v>
                </c:pt>
                <c:pt idx="8338" formatCode="General">
                  <c:v>0.94832414399999998</c:v>
                </c:pt>
                <c:pt idx="8339" formatCode="General">
                  <c:v>0.948323786</c:v>
                </c:pt>
                <c:pt idx="8340" formatCode="General">
                  <c:v>0.94832301100000005</c:v>
                </c:pt>
                <c:pt idx="8341" formatCode="General">
                  <c:v>0.94832170000000005</c:v>
                </c:pt>
                <c:pt idx="8342" formatCode="General">
                  <c:v>0.94831997199999996</c:v>
                </c:pt>
                <c:pt idx="8343" formatCode="General">
                  <c:v>0.94831788500000003</c:v>
                </c:pt>
                <c:pt idx="8344" formatCode="General">
                  <c:v>0.94831538199999998</c:v>
                </c:pt>
                <c:pt idx="8345" formatCode="General">
                  <c:v>0.94831264000000004</c:v>
                </c:pt>
                <c:pt idx="8346" formatCode="General">
                  <c:v>0.94830959999999997</c:v>
                </c:pt>
                <c:pt idx="8347" formatCode="General">
                  <c:v>0.94830632199999998</c:v>
                </c:pt>
                <c:pt idx="8348" formatCode="General">
                  <c:v>0.94830286500000005</c:v>
                </c:pt>
                <c:pt idx="8349" formatCode="General">
                  <c:v>0.94829934800000004</c:v>
                </c:pt>
                <c:pt idx="8350" formatCode="General">
                  <c:v>0.94829571199999996</c:v>
                </c:pt>
                <c:pt idx="8351" formatCode="General">
                  <c:v>0.94829207699999996</c:v>
                </c:pt>
                <c:pt idx="8352" formatCode="General">
                  <c:v>0.94828849999999998</c:v>
                </c:pt>
                <c:pt idx="8353" formatCode="General">
                  <c:v>0.94828498400000005</c:v>
                </c:pt>
                <c:pt idx="8354" formatCode="General">
                  <c:v>0.94828164599999998</c:v>
                </c:pt>
                <c:pt idx="8355" formatCode="General">
                  <c:v>0.94827848699999995</c:v>
                </c:pt>
                <c:pt idx="8356" formatCode="General">
                  <c:v>0.94827562600000004</c:v>
                </c:pt>
                <c:pt idx="8357" formatCode="General">
                  <c:v>0.94827300299999995</c:v>
                </c:pt>
                <c:pt idx="8358" formatCode="General">
                  <c:v>0.94827073799999995</c:v>
                </c:pt>
                <c:pt idx="8359" formatCode="General">
                  <c:v>0.94826889000000003</c:v>
                </c:pt>
                <c:pt idx="8360" formatCode="General">
                  <c:v>0.94826745999999995</c:v>
                </c:pt>
                <c:pt idx="8361" formatCode="General">
                  <c:v>0.94826650599999995</c:v>
                </c:pt>
                <c:pt idx="8362" formatCode="General">
                  <c:v>0.94826608899999998</c:v>
                </c:pt>
                <c:pt idx="8363" formatCode="General">
                  <c:v>0.94826620800000005</c:v>
                </c:pt>
                <c:pt idx="8364" formatCode="General">
                  <c:v>0.94826692300000004</c:v>
                </c:pt>
                <c:pt idx="8365" formatCode="General">
                  <c:v>0.94826823500000001</c:v>
                </c:pt>
                <c:pt idx="8366" formatCode="General">
                  <c:v>0.94827020200000001</c:v>
                </c:pt>
                <c:pt idx="8367" formatCode="General">
                  <c:v>0.94827282400000001</c:v>
                </c:pt>
                <c:pt idx="8368" formatCode="General">
                  <c:v>0.94827604300000001</c:v>
                </c:pt>
                <c:pt idx="8369" formatCode="General">
                  <c:v>0.948279977</c:v>
                </c:pt>
                <c:pt idx="8370" formatCode="General">
                  <c:v>0.94828462599999996</c:v>
                </c:pt>
                <c:pt idx="8371" formatCode="General">
                  <c:v>0.94828987099999995</c:v>
                </c:pt>
                <c:pt idx="8372" formatCode="General">
                  <c:v>0.94829583200000001</c:v>
                </c:pt>
                <c:pt idx="8373" formatCode="General">
                  <c:v>0.948302388</c:v>
                </c:pt>
                <c:pt idx="8374" formatCode="General">
                  <c:v>0.94830966000000005</c:v>
                </c:pt>
                <c:pt idx="8375" formatCode="General">
                  <c:v>0.94831746800000005</c:v>
                </c:pt>
                <c:pt idx="8376" formatCode="General">
                  <c:v>0.94832587199999996</c:v>
                </c:pt>
                <c:pt idx="8377" formatCode="General">
                  <c:v>0.948334813</c:v>
                </c:pt>
                <c:pt idx="8378" formatCode="General">
                  <c:v>0.94834428999999998</c:v>
                </c:pt>
                <c:pt idx="8379" formatCode="General">
                  <c:v>0.94835418500000002</c:v>
                </c:pt>
                <c:pt idx="8380" formatCode="General">
                  <c:v>0.94836455600000003</c:v>
                </c:pt>
                <c:pt idx="8381" formatCode="General">
                  <c:v>0.94837522500000004</c:v>
                </c:pt>
                <c:pt idx="8382" formatCode="General">
                  <c:v>0.94838625200000004</c:v>
                </c:pt>
                <c:pt idx="8383" formatCode="General">
                  <c:v>0.94839751699999997</c:v>
                </c:pt>
                <c:pt idx="8384" formatCode="General">
                  <c:v>0.94840896100000005</c:v>
                </c:pt>
                <c:pt idx="8385" formatCode="General">
                  <c:v>0.94842052499999996</c:v>
                </c:pt>
                <c:pt idx="8386" formatCode="General">
                  <c:v>0.94843214799999997</c:v>
                </c:pt>
                <c:pt idx="8387" formatCode="General">
                  <c:v>0.94844371100000002</c:v>
                </c:pt>
                <c:pt idx="8388" formatCode="General">
                  <c:v>0.94845527399999996</c:v>
                </c:pt>
                <c:pt idx="8389" formatCode="General">
                  <c:v>0.94846665900000005</c:v>
                </c:pt>
                <c:pt idx="8390" formatCode="General">
                  <c:v>0.94847780500000001</c:v>
                </c:pt>
                <c:pt idx="8391" formatCode="General">
                  <c:v>0.94848871199999996</c:v>
                </c:pt>
                <c:pt idx="8392" formatCode="General">
                  <c:v>0.94849926200000001</c:v>
                </c:pt>
                <c:pt idx="8393" formatCode="General">
                  <c:v>0.94850939499999998</c:v>
                </c:pt>
                <c:pt idx="8394" formatCode="General">
                  <c:v>0.94851899100000003</c:v>
                </c:pt>
                <c:pt idx="8395" formatCode="General">
                  <c:v>0.94852811100000001</c:v>
                </c:pt>
                <c:pt idx="8396" formatCode="General">
                  <c:v>0.94853657499999999</c:v>
                </c:pt>
                <c:pt idx="8397" formatCode="General">
                  <c:v>0.94854444299999996</c:v>
                </c:pt>
                <c:pt idx="8398" formatCode="General">
                  <c:v>0.94855153599999997</c:v>
                </c:pt>
                <c:pt idx="8399" formatCode="General">
                  <c:v>0.94855791300000003</c:v>
                </c:pt>
                <c:pt idx="8400" formatCode="General">
                  <c:v>0.948563457</c:v>
                </c:pt>
                <c:pt idx="8401" formatCode="General">
                  <c:v>0.94856822500000004</c:v>
                </c:pt>
                <c:pt idx="8402" formatCode="General">
                  <c:v>0.94857203999999995</c:v>
                </c:pt>
                <c:pt idx="8403" formatCode="General">
                  <c:v>0.94857502000000005</c:v>
                </c:pt>
                <c:pt idx="8404" formatCode="General">
                  <c:v>0.94857704600000003</c:v>
                </c:pt>
                <c:pt idx="8405" formatCode="General">
                  <c:v>0.948578119</c:v>
                </c:pt>
                <c:pt idx="8406" formatCode="General">
                  <c:v>0.94857823799999996</c:v>
                </c:pt>
                <c:pt idx="8407" formatCode="General">
                  <c:v>0.94857746399999998</c:v>
                </c:pt>
                <c:pt idx="8408" formatCode="General">
                  <c:v>0.94857567499999995</c:v>
                </c:pt>
                <c:pt idx="8409" formatCode="General">
                  <c:v>0.94857293399999998</c:v>
                </c:pt>
                <c:pt idx="8410" formatCode="General">
                  <c:v>0.94856929800000001</c:v>
                </c:pt>
                <c:pt idx="8411" formatCode="General">
                  <c:v>0.94856470800000003</c:v>
                </c:pt>
                <c:pt idx="8412" formatCode="General">
                  <c:v>0.948559284</c:v>
                </c:pt>
                <c:pt idx="8413" formatCode="General">
                  <c:v>0.94855296600000005</c:v>
                </c:pt>
                <c:pt idx="8414" formatCode="General">
                  <c:v>0.94854581400000004</c:v>
                </c:pt>
                <c:pt idx="8415" formatCode="General">
                  <c:v>0.948537886</c:v>
                </c:pt>
                <c:pt idx="8416" formatCode="General">
                  <c:v>0.94852918399999997</c:v>
                </c:pt>
                <c:pt idx="8417" formatCode="General">
                  <c:v>0.94851982599999995</c:v>
                </c:pt>
                <c:pt idx="8418" formatCode="General">
                  <c:v>0.94850987200000003</c:v>
                </c:pt>
                <c:pt idx="8419" formatCode="General">
                  <c:v>0.94849932199999998</c:v>
                </c:pt>
                <c:pt idx="8420" formatCode="General">
                  <c:v>0.94848823500000001</c:v>
                </c:pt>
                <c:pt idx="8421" formatCode="General">
                  <c:v>0.94847673200000004</c:v>
                </c:pt>
                <c:pt idx="8422" formatCode="General">
                  <c:v>0.94846487000000002</c:v>
                </c:pt>
                <c:pt idx="8423" formatCode="General">
                  <c:v>0.94845271099999995</c:v>
                </c:pt>
                <c:pt idx="8424" formatCode="General">
                  <c:v>0.94844031299999998</c:v>
                </c:pt>
                <c:pt idx="8425" formatCode="General">
                  <c:v>0.94842773700000005</c:v>
                </c:pt>
                <c:pt idx="8426" formatCode="General">
                  <c:v>0.94841516000000003</c:v>
                </c:pt>
                <c:pt idx="8427" formatCode="General">
                  <c:v>0.94840252400000002</c:v>
                </c:pt>
                <c:pt idx="8428" formatCode="General">
                  <c:v>0.94839000699999998</c:v>
                </c:pt>
                <c:pt idx="8429" formatCode="General">
                  <c:v>0.94837760900000001</c:v>
                </c:pt>
                <c:pt idx="8430" formatCode="General">
                  <c:v>0.94836545000000005</c:v>
                </c:pt>
                <c:pt idx="8431" formatCode="General">
                  <c:v>0.948353589</c:v>
                </c:pt>
                <c:pt idx="8432" formatCode="General">
                  <c:v>0.94834214400000005</c:v>
                </c:pt>
                <c:pt idx="8433" formatCode="General">
                  <c:v>0.94833111800000003</c:v>
                </c:pt>
                <c:pt idx="8434" formatCode="General">
                  <c:v>0.94832062699999997</c:v>
                </c:pt>
                <c:pt idx="8435" formatCode="General">
                  <c:v>0.94831073300000002</c:v>
                </c:pt>
                <c:pt idx="8436" formatCode="General">
                  <c:v>0.94830143499999997</c:v>
                </c:pt>
                <c:pt idx="8437" formatCode="General">
                  <c:v>0.94829279200000005</c:v>
                </c:pt>
                <c:pt idx="8438" formatCode="General">
                  <c:v>0.94828498400000005</c:v>
                </c:pt>
                <c:pt idx="8439" formatCode="General">
                  <c:v>0.94827789100000004</c:v>
                </c:pt>
                <c:pt idx="8440" formatCode="General">
                  <c:v>0.94827163199999998</c:v>
                </c:pt>
                <c:pt idx="8441" formatCode="General">
                  <c:v>0.94826626800000002</c:v>
                </c:pt>
                <c:pt idx="8442" formatCode="General">
                  <c:v>0.94826173800000002</c:v>
                </c:pt>
                <c:pt idx="8443" formatCode="General">
                  <c:v>0.94825810200000005</c:v>
                </c:pt>
                <c:pt idx="8444" formatCode="General">
                  <c:v>0.94825541999999996</c:v>
                </c:pt>
                <c:pt idx="8445" formatCode="General">
                  <c:v>0.94825369100000001</c:v>
                </c:pt>
                <c:pt idx="8446" formatCode="General">
                  <c:v>0.94825285699999995</c:v>
                </c:pt>
                <c:pt idx="8447" formatCode="General">
                  <c:v>0.94825291599999995</c:v>
                </c:pt>
                <c:pt idx="8448" formatCode="General">
                  <c:v>0.94825393000000002</c:v>
                </c:pt>
                <c:pt idx="8449" formatCode="General">
                  <c:v>0.94825577699999997</c:v>
                </c:pt>
                <c:pt idx="8450" formatCode="General">
                  <c:v>0.94825857899999999</c:v>
                </c:pt>
                <c:pt idx="8451" formatCode="General">
                  <c:v>0.948262155</c:v>
                </c:pt>
                <c:pt idx="8452" formatCode="General">
                  <c:v>0.94826650599999995</c:v>
                </c:pt>
                <c:pt idx="8453" formatCode="General">
                  <c:v>0.94827163199999998</c:v>
                </c:pt>
                <c:pt idx="8454" formatCode="General">
                  <c:v>0.94827741399999999</c:v>
                </c:pt>
                <c:pt idx="8455" formatCode="General">
                  <c:v>0.94828391099999998</c:v>
                </c:pt>
                <c:pt idx="8456" formatCode="General">
                  <c:v>0.94829094400000002</c:v>
                </c:pt>
                <c:pt idx="8457" formatCode="General">
                  <c:v>0.94829857299999998</c:v>
                </c:pt>
                <c:pt idx="8458" formatCode="General">
                  <c:v>0.94830661999999999</c:v>
                </c:pt>
                <c:pt idx="8459" formatCode="General">
                  <c:v>0.94831502400000001</c:v>
                </c:pt>
                <c:pt idx="8460" formatCode="General">
                  <c:v>0.948323786</c:v>
                </c:pt>
                <c:pt idx="8461" formatCode="General">
                  <c:v>0.94833278700000001</c:v>
                </c:pt>
                <c:pt idx="8462" formatCode="General">
                  <c:v>0.94834196599999998</c:v>
                </c:pt>
                <c:pt idx="8463" formatCode="General">
                  <c:v>0.94835126400000003</c:v>
                </c:pt>
                <c:pt idx="8464" formatCode="General">
                  <c:v>0.94836050299999997</c:v>
                </c:pt>
                <c:pt idx="8465" formatCode="General">
                  <c:v>0.94836974100000004</c:v>
                </c:pt>
                <c:pt idx="8466" formatCode="General">
                  <c:v>0.94837886100000002</c:v>
                </c:pt>
                <c:pt idx="8467" formatCode="General">
                  <c:v>0.94838768200000001</c:v>
                </c:pt>
                <c:pt idx="8468" formatCode="General">
                  <c:v>0.94839626600000004</c:v>
                </c:pt>
                <c:pt idx="8469" formatCode="General">
                  <c:v>0.94840449100000002</c:v>
                </c:pt>
                <c:pt idx="8470" formatCode="General">
                  <c:v>0.94841229900000001</c:v>
                </c:pt>
                <c:pt idx="8471" formatCode="General">
                  <c:v>0.94841963100000004</c:v>
                </c:pt>
                <c:pt idx="8472" formatCode="General">
                  <c:v>0.94842636599999997</c:v>
                </c:pt>
                <c:pt idx="8473" formatCode="General">
                  <c:v>0.94843250499999998</c:v>
                </c:pt>
                <c:pt idx="8474" formatCode="General">
                  <c:v>0.94843792900000001</c:v>
                </c:pt>
                <c:pt idx="8475" formatCode="General">
                  <c:v>0.94844269800000003</c:v>
                </c:pt>
                <c:pt idx="8476" formatCode="General">
                  <c:v>0.94844669100000001</c:v>
                </c:pt>
                <c:pt idx="8477" formatCode="General">
                  <c:v>0.94844985000000004</c:v>
                </c:pt>
                <c:pt idx="8478" formatCode="General">
                  <c:v>0.94845217500000001</c:v>
                </c:pt>
                <c:pt idx="8479" formatCode="General">
                  <c:v>0.94845366499999995</c:v>
                </c:pt>
                <c:pt idx="8480" formatCode="General">
                  <c:v>0.94845426099999997</c:v>
                </c:pt>
                <c:pt idx="8481" formatCode="General">
                  <c:v>0.94845396299999996</c:v>
                </c:pt>
                <c:pt idx="8482" formatCode="General">
                  <c:v>0.94845277100000003</c:v>
                </c:pt>
                <c:pt idx="8483" formatCode="General">
                  <c:v>0.94845062499999999</c:v>
                </c:pt>
                <c:pt idx="8484" formatCode="General">
                  <c:v>0.94844758500000004</c:v>
                </c:pt>
                <c:pt idx="8485" formatCode="General">
                  <c:v>0.94844365100000005</c:v>
                </c:pt>
                <c:pt idx="8486" formatCode="General">
                  <c:v>0.94843882300000004</c:v>
                </c:pt>
                <c:pt idx="8487" formatCode="General">
                  <c:v>0.94843316099999997</c:v>
                </c:pt>
                <c:pt idx="8488" formatCode="General">
                  <c:v>0.94842660400000001</c:v>
                </c:pt>
                <c:pt idx="8489" formatCode="General">
                  <c:v>0.94841927299999995</c:v>
                </c:pt>
                <c:pt idx="8490" formatCode="General">
                  <c:v>0.94841116700000005</c:v>
                </c:pt>
                <c:pt idx="8491" formatCode="General">
                  <c:v>0.94840234499999998</c:v>
                </c:pt>
                <c:pt idx="8492" formatCode="General">
                  <c:v>0.94839280800000003</c:v>
                </c:pt>
                <c:pt idx="8493" formatCode="General">
                  <c:v>0.94838267600000004</c:v>
                </c:pt>
                <c:pt idx="8494" formatCode="General">
                  <c:v>0.94837200600000005</c:v>
                </c:pt>
                <c:pt idx="8495" formatCode="General">
                  <c:v>0.94836074100000001</c:v>
                </c:pt>
                <c:pt idx="8496" formatCode="General">
                  <c:v>0.94834905899999999</c:v>
                </c:pt>
                <c:pt idx="8497" formatCode="General">
                  <c:v>0.94833701800000003</c:v>
                </c:pt>
                <c:pt idx="8498" formatCode="General">
                  <c:v>0.94832462100000003</c:v>
                </c:pt>
                <c:pt idx="8499" formatCode="General">
                  <c:v>0.94831198500000002</c:v>
                </c:pt>
                <c:pt idx="8500" formatCode="General">
                  <c:v>0.94829911</c:v>
                </c:pt>
                <c:pt idx="8501" formatCode="General">
                  <c:v>0.94828617599999998</c:v>
                </c:pt>
                <c:pt idx="8502" formatCode="General">
                  <c:v>0.94827324199999996</c:v>
                </c:pt>
                <c:pt idx="8503" formatCode="General">
                  <c:v>0.94826030699999997</c:v>
                </c:pt>
                <c:pt idx="8504" formatCode="General">
                  <c:v>0.94824743300000003</c:v>
                </c:pt>
                <c:pt idx="8505" formatCode="General">
                  <c:v>0.94823479700000002</c:v>
                </c:pt>
                <c:pt idx="8506" formatCode="General">
                  <c:v>0.94822233899999997</c:v>
                </c:pt>
                <c:pt idx="8507" formatCode="General">
                  <c:v>0.94821023900000001</c:v>
                </c:pt>
                <c:pt idx="8508" formatCode="General">
                  <c:v>0.94819849700000003</c:v>
                </c:pt>
                <c:pt idx="8509" formatCode="General">
                  <c:v>0.94818717200000002</c:v>
                </c:pt>
                <c:pt idx="8510" formatCode="General">
                  <c:v>0.94817638400000004</c:v>
                </c:pt>
                <c:pt idx="8511" formatCode="General">
                  <c:v>0.94816607200000003</c:v>
                </c:pt>
                <c:pt idx="8512" formatCode="General">
                  <c:v>0.94815635700000001</c:v>
                </c:pt>
                <c:pt idx="8513" formatCode="General">
                  <c:v>0.94814723700000003</c:v>
                </c:pt>
                <c:pt idx="8514" formatCode="General">
                  <c:v>0.94813883300000001</c:v>
                </c:pt>
                <c:pt idx="8515" formatCode="General">
                  <c:v>0.94813114399999998</c:v>
                </c:pt>
                <c:pt idx="8516" formatCode="General">
                  <c:v>0.94812411100000005</c:v>
                </c:pt>
                <c:pt idx="8517" formatCode="General">
                  <c:v>0.94811785199999998</c:v>
                </c:pt>
                <c:pt idx="8518" formatCode="General">
                  <c:v>0.94811236899999995</c:v>
                </c:pt>
                <c:pt idx="8519" formatCode="General">
                  <c:v>0.94810760000000005</c:v>
                </c:pt>
                <c:pt idx="8520" formatCode="General">
                  <c:v>0.94810366599999996</c:v>
                </c:pt>
                <c:pt idx="8521" formatCode="General">
                  <c:v>0.94810044800000004</c:v>
                </c:pt>
                <c:pt idx="8522" formatCode="General">
                  <c:v>0.94809800399999999</c:v>
                </c:pt>
                <c:pt idx="8523" formatCode="General">
                  <c:v>0.94809633500000001</c:v>
                </c:pt>
                <c:pt idx="8524" formatCode="General">
                  <c:v>0.94809538100000001</c:v>
                </c:pt>
                <c:pt idx="8525" formatCode="General">
                  <c:v>0.94809508300000001</c:v>
                </c:pt>
                <c:pt idx="8526" formatCode="General">
                  <c:v>0.94809549999999998</c:v>
                </c:pt>
                <c:pt idx="8527" formatCode="General">
                  <c:v>0.94809651399999995</c:v>
                </c:pt>
                <c:pt idx="8528" formatCode="General">
                  <c:v>0.94809818300000004</c:v>
                </c:pt>
                <c:pt idx="8529" formatCode="General">
                  <c:v>0.94810032799999999</c:v>
                </c:pt>
                <c:pt idx="8530" formatCode="General">
                  <c:v>0.94810301100000005</c:v>
                </c:pt>
                <c:pt idx="8531" formatCode="General">
                  <c:v>0.94810616999999997</c:v>
                </c:pt>
                <c:pt idx="8532" formatCode="General">
                  <c:v>0.94810968600000001</c:v>
                </c:pt>
                <c:pt idx="8533" formatCode="General">
                  <c:v>0.94811356099999999</c:v>
                </c:pt>
                <c:pt idx="8534" formatCode="General">
                  <c:v>0.94811767300000005</c:v>
                </c:pt>
                <c:pt idx="8535" formatCode="General">
                  <c:v>0.94812202499999998</c:v>
                </c:pt>
                <c:pt idx="8536" formatCode="General">
                  <c:v>0.94812661399999998</c:v>
                </c:pt>
                <c:pt idx="8537" formatCode="General">
                  <c:v>0.94813120399999995</c:v>
                </c:pt>
                <c:pt idx="8538" formatCode="General">
                  <c:v>0.94813591200000003</c:v>
                </c:pt>
                <c:pt idx="8539" formatCode="General">
                  <c:v>0.948140502</c:v>
                </c:pt>
                <c:pt idx="8540" formatCode="General">
                  <c:v>0.94814509199999997</c:v>
                </c:pt>
                <c:pt idx="8541" formatCode="General">
                  <c:v>0.94814950200000003</c:v>
                </c:pt>
                <c:pt idx="8542" formatCode="General">
                  <c:v>0.94815373400000003</c:v>
                </c:pt>
                <c:pt idx="8543" formatCode="General">
                  <c:v>0.94815766800000001</c:v>
                </c:pt>
                <c:pt idx="8544" formatCode="General">
                  <c:v>0.94816130399999998</c:v>
                </c:pt>
                <c:pt idx="8545" formatCode="General">
                  <c:v>0.94816464199999995</c:v>
                </c:pt>
                <c:pt idx="8546" formatCode="General">
                  <c:v>0.94816750299999997</c:v>
                </c:pt>
                <c:pt idx="8547" formatCode="General">
                  <c:v>0.94816994700000001</c:v>
                </c:pt>
                <c:pt idx="8548" formatCode="General">
                  <c:v>0.948171914</c:v>
                </c:pt>
                <c:pt idx="8549" formatCode="General">
                  <c:v>0.94817334399999997</c:v>
                </c:pt>
                <c:pt idx="8550" formatCode="General">
                  <c:v>0.948174238</c:v>
                </c:pt>
                <c:pt idx="8551" formatCode="General">
                  <c:v>0.94817453600000001</c:v>
                </c:pt>
                <c:pt idx="8552" formatCode="General">
                  <c:v>0.94817429799999997</c:v>
                </c:pt>
                <c:pt idx="8553" formatCode="General">
                  <c:v>0.94817340400000005</c:v>
                </c:pt>
                <c:pt idx="8554" formatCode="General">
                  <c:v>0.94817185400000004</c:v>
                </c:pt>
                <c:pt idx="8555" formatCode="General">
                  <c:v>0.94816976799999997</c:v>
                </c:pt>
                <c:pt idx="8556" formatCode="General">
                  <c:v>0.94816702600000002</c:v>
                </c:pt>
                <c:pt idx="8557" formatCode="General">
                  <c:v>0.94816362899999995</c:v>
                </c:pt>
                <c:pt idx="8558" formatCode="General">
                  <c:v>0.94815969499999997</c:v>
                </c:pt>
                <c:pt idx="8559" formatCode="General">
                  <c:v>0.948155105</c:v>
                </c:pt>
                <c:pt idx="8560" formatCode="General">
                  <c:v>0.94814997899999998</c:v>
                </c:pt>
                <c:pt idx="8561" formatCode="General">
                  <c:v>0.94814431700000001</c:v>
                </c:pt>
                <c:pt idx="8562" formatCode="General">
                  <c:v>0.94813811800000003</c:v>
                </c:pt>
                <c:pt idx="8563" formatCode="General">
                  <c:v>0.94813144199999999</c:v>
                </c:pt>
                <c:pt idx="8564" formatCode="General">
                  <c:v>0.94812434899999998</c:v>
                </c:pt>
                <c:pt idx="8565" formatCode="General">
                  <c:v>0.94811683899999999</c:v>
                </c:pt>
                <c:pt idx="8566" formatCode="General">
                  <c:v>0.94810897100000002</c:v>
                </c:pt>
                <c:pt idx="8567" formatCode="General">
                  <c:v>0.94810080500000005</c:v>
                </c:pt>
                <c:pt idx="8568" formatCode="General">
                  <c:v>0.94809240100000003</c:v>
                </c:pt>
                <c:pt idx="8569" formatCode="General">
                  <c:v>0.94808381799999997</c:v>
                </c:pt>
                <c:pt idx="8570" formatCode="General">
                  <c:v>0.94807505599999997</c:v>
                </c:pt>
                <c:pt idx="8571" formatCode="General">
                  <c:v>0.94806617500000001</c:v>
                </c:pt>
                <c:pt idx="8572" formatCode="General">
                  <c:v>0.94805735300000005</c:v>
                </c:pt>
                <c:pt idx="8573" formatCode="General">
                  <c:v>0.94804847199999998</c:v>
                </c:pt>
                <c:pt idx="8574" formatCode="General">
                  <c:v>0.94803971099999995</c:v>
                </c:pt>
                <c:pt idx="8575" formatCode="General">
                  <c:v>0.94803112700000003</c:v>
                </c:pt>
                <c:pt idx="8576" formatCode="General">
                  <c:v>0.94802272300000001</c:v>
                </c:pt>
                <c:pt idx="8577" formatCode="General">
                  <c:v>0.94801455700000004</c:v>
                </c:pt>
                <c:pt idx="8578" formatCode="General">
                  <c:v>0.94800669000000004</c:v>
                </c:pt>
                <c:pt idx="8579" formatCode="General">
                  <c:v>0.94799923900000005</c:v>
                </c:pt>
                <c:pt idx="8580" formatCode="General">
                  <c:v>0.947992206</c:v>
                </c:pt>
                <c:pt idx="8581" formatCode="General">
                  <c:v>0.94798559000000004</c:v>
                </c:pt>
                <c:pt idx="8582" formatCode="General">
                  <c:v>0.94797944999999995</c:v>
                </c:pt>
                <c:pt idx="8583" formatCode="General">
                  <c:v>0.94797390699999995</c:v>
                </c:pt>
                <c:pt idx="8584" formatCode="General">
                  <c:v>0.9479689</c:v>
                </c:pt>
                <c:pt idx="8585" formatCode="General">
                  <c:v>0.94796448899999997</c:v>
                </c:pt>
                <c:pt idx="8586" formatCode="General">
                  <c:v>0.94796073400000003</c:v>
                </c:pt>
                <c:pt idx="8587" formatCode="General">
                  <c:v>0.947957575</c:v>
                </c:pt>
                <c:pt idx="8588" formatCode="General">
                  <c:v>0.94795513200000003</c:v>
                </c:pt>
                <c:pt idx="8589" formatCode="General">
                  <c:v>0.947953343</c:v>
                </c:pt>
                <c:pt idx="8590" formatCode="General">
                  <c:v>0.94795221100000004</c:v>
                </c:pt>
                <c:pt idx="8591" formatCode="General">
                  <c:v>0.94795173399999999</c:v>
                </c:pt>
                <c:pt idx="8592" formatCode="General">
                  <c:v>0.94795197200000003</c:v>
                </c:pt>
                <c:pt idx="8593" formatCode="General">
                  <c:v>0.94795280699999995</c:v>
                </c:pt>
                <c:pt idx="8594" formatCode="General">
                  <c:v>0.947954297</c:v>
                </c:pt>
                <c:pt idx="8595" formatCode="General">
                  <c:v>0.94795644300000004</c:v>
                </c:pt>
                <c:pt idx="8596" formatCode="General">
                  <c:v>0.94795912500000001</c:v>
                </c:pt>
                <c:pt idx="8597" formatCode="General">
                  <c:v>0.94796234400000001</c:v>
                </c:pt>
                <c:pt idx="8598" formatCode="General">
                  <c:v>0.94796615799999995</c:v>
                </c:pt>
                <c:pt idx="8599" formatCode="General">
                  <c:v>0.94797039000000005</c:v>
                </c:pt>
                <c:pt idx="8600" formatCode="General">
                  <c:v>0.94797509899999999</c:v>
                </c:pt>
                <c:pt idx="8601" formatCode="General">
                  <c:v>0.94798022500000001</c:v>
                </c:pt>
                <c:pt idx="8602" formatCode="General">
                  <c:v>0.94798564900000004</c:v>
                </c:pt>
                <c:pt idx="8603" formatCode="General">
                  <c:v>0.94799137099999997</c:v>
                </c:pt>
                <c:pt idx="8604" formatCode="General">
                  <c:v>0.94799733200000003</c:v>
                </c:pt>
                <c:pt idx="8605" formatCode="General">
                  <c:v>0.94800353100000001</c:v>
                </c:pt>
                <c:pt idx="8606" formatCode="General">
                  <c:v>0.94800978899999999</c:v>
                </c:pt>
                <c:pt idx="8607" formatCode="General">
                  <c:v>0.94801610700000005</c:v>
                </c:pt>
                <c:pt idx="8608" formatCode="General">
                  <c:v>0.94802248499999997</c:v>
                </c:pt>
                <c:pt idx="8609" formatCode="General">
                  <c:v>0.94802880300000003</c:v>
                </c:pt>
                <c:pt idx="8610" formatCode="General">
                  <c:v>0.94803500200000002</c:v>
                </c:pt>
                <c:pt idx="8611" formatCode="General">
                  <c:v>0.94804102199999996</c:v>
                </c:pt>
                <c:pt idx="8612" formatCode="General">
                  <c:v>0.94804686299999996</c:v>
                </c:pt>
                <c:pt idx="8613" formatCode="General">
                  <c:v>0.94805240599999996</c:v>
                </c:pt>
                <c:pt idx="8614" formatCode="General">
                  <c:v>0.94805759199999995</c:v>
                </c:pt>
                <c:pt idx="8615" formatCode="General">
                  <c:v>0.94806247899999996</c:v>
                </c:pt>
                <c:pt idx="8616" formatCode="General">
                  <c:v>0.94806689</c:v>
                </c:pt>
                <c:pt idx="8617" formatCode="General">
                  <c:v>0.94807088399999995</c:v>
                </c:pt>
                <c:pt idx="8618" formatCode="General">
                  <c:v>0.94807434099999999</c:v>
                </c:pt>
                <c:pt idx="8619" formatCode="General">
                  <c:v>0.948077261</c:v>
                </c:pt>
                <c:pt idx="8620" formatCode="General">
                  <c:v>0.94807964600000005</c:v>
                </c:pt>
                <c:pt idx="8621" formatCode="General">
                  <c:v>0.948081434</c:v>
                </c:pt>
                <c:pt idx="8622" formatCode="General">
                  <c:v>0.94808256599999996</c:v>
                </c:pt>
                <c:pt idx="8623" formatCode="General">
                  <c:v>0.94808310299999998</c:v>
                </c:pt>
                <c:pt idx="8624" formatCode="General">
                  <c:v>0.94808304300000001</c:v>
                </c:pt>
                <c:pt idx="8625" formatCode="General">
                  <c:v>0.94808226799999995</c:v>
                </c:pt>
                <c:pt idx="8626" formatCode="General">
                  <c:v>0.94808083799999998</c:v>
                </c:pt>
                <c:pt idx="8627" formatCode="General">
                  <c:v>0.94807881100000002</c:v>
                </c:pt>
                <c:pt idx="8628" formatCode="General">
                  <c:v>0.94807612900000005</c:v>
                </c:pt>
                <c:pt idx="8629" formatCode="General">
                  <c:v>0.94807285100000005</c:v>
                </c:pt>
                <c:pt idx="8630" formatCode="General">
                  <c:v>0.94806891699999996</c:v>
                </c:pt>
                <c:pt idx="8631" formatCode="General">
                  <c:v>0.94806444599999995</c:v>
                </c:pt>
                <c:pt idx="8632" formatCode="General">
                  <c:v>0.94805938000000001</c:v>
                </c:pt>
                <c:pt idx="8633" formatCode="General">
                  <c:v>0.94805383700000001</c:v>
                </c:pt>
                <c:pt idx="8634" formatCode="General">
                  <c:v>0.94804781699999996</c:v>
                </c:pt>
                <c:pt idx="8635" formatCode="General">
                  <c:v>0.94804131999999997</c:v>
                </c:pt>
                <c:pt idx="8636" formatCode="General">
                  <c:v>0.94803446499999999</c:v>
                </c:pt>
                <c:pt idx="8637" formatCode="General">
                  <c:v>0.94802731299999998</c:v>
                </c:pt>
                <c:pt idx="8638" formatCode="General">
                  <c:v>0.94801980299999999</c:v>
                </c:pt>
                <c:pt idx="8639" formatCode="General">
                  <c:v>0.94801211399999996</c:v>
                </c:pt>
                <c:pt idx="8640" formatCode="General">
                  <c:v>0.94800424599999999</c:v>
                </c:pt>
                <c:pt idx="8641" formatCode="General">
                  <c:v>0.94799625899999995</c:v>
                </c:pt>
                <c:pt idx="8642" formatCode="General">
                  <c:v>0.94798821200000005</c:v>
                </c:pt>
                <c:pt idx="8643" formatCode="General">
                  <c:v>0.94798022500000001</c:v>
                </c:pt>
                <c:pt idx="8644" formatCode="General">
                  <c:v>0.94797229800000005</c:v>
                </c:pt>
                <c:pt idx="8645" formatCode="General">
                  <c:v>0.94796448899999997</c:v>
                </c:pt>
                <c:pt idx="8646" formatCode="General">
                  <c:v>0.94795691999999998</c:v>
                </c:pt>
                <c:pt idx="8647" formatCode="General">
                  <c:v>0.94794964800000003</c:v>
                </c:pt>
                <c:pt idx="8648" formatCode="General">
                  <c:v>0.94794267399999999</c:v>
                </c:pt>
                <c:pt idx="8649" formatCode="General">
                  <c:v>0.94793611799999999</c:v>
                </c:pt>
                <c:pt idx="8650" formatCode="General">
                  <c:v>0.94793003799999997</c:v>
                </c:pt>
                <c:pt idx="8651" formatCode="General">
                  <c:v>0.94792449499999998</c:v>
                </c:pt>
                <c:pt idx="8652" formatCode="General">
                  <c:v>0.94791942799999995</c:v>
                </c:pt>
                <c:pt idx="8653" formatCode="General">
                  <c:v>0.94791507699999999</c:v>
                </c:pt>
                <c:pt idx="8654" formatCode="General">
                  <c:v>0.94791132199999995</c:v>
                </c:pt>
                <c:pt idx="8655" formatCode="General">
                  <c:v>0.94790828199999999</c:v>
                </c:pt>
                <c:pt idx="8656" formatCode="General">
                  <c:v>0.94790601699999999</c:v>
                </c:pt>
                <c:pt idx="8657" formatCode="General">
                  <c:v>0.94790452700000005</c:v>
                </c:pt>
                <c:pt idx="8658" formatCode="General">
                  <c:v>0.94790381199999996</c:v>
                </c:pt>
                <c:pt idx="8659" formatCode="General">
                  <c:v>0.94790393100000003</c:v>
                </c:pt>
                <c:pt idx="8660" formatCode="General">
                  <c:v>0.94790488500000003</c:v>
                </c:pt>
                <c:pt idx="8661" formatCode="General">
                  <c:v>0.94790667299999998</c:v>
                </c:pt>
                <c:pt idx="8662" formatCode="General">
                  <c:v>0.94790935499999995</c:v>
                </c:pt>
                <c:pt idx="8663" formatCode="General">
                  <c:v>0.94791287199999996</c:v>
                </c:pt>
                <c:pt idx="8664" formatCode="General">
                  <c:v>0.94791722300000003</c:v>
                </c:pt>
                <c:pt idx="8665" formatCode="General">
                  <c:v>0.94792240900000002</c:v>
                </c:pt>
                <c:pt idx="8666" formatCode="General">
                  <c:v>0.94792848799999996</c:v>
                </c:pt>
                <c:pt idx="8667" formatCode="General">
                  <c:v>0.94793528299999996</c:v>
                </c:pt>
                <c:pt idx="8668" formatCode="General">
                  <c:v>0.947942913</c:v>
                </c:pt>
                <c:pt idx="8669" formatCode="General">
                  <c:v>0.94795125700000005</c:v>
                </c:pt>
                <c:pt idx="8670" formatCode="General">
                  <c:v>0.94796031700000005</c:v>
                </c:pt>
                <c:pt idx="8671" formatCode="General">
                  <c:v>0.94797003300000005</c:v>
                </c:pt>
                <c:pt idx="8672" formatCode="General">
                  <c:v>0.94798034399999997</c:v>
                </c:pt>
                <c:pt idx="8673" formatCode="General">
                  <c:v>0.94799125200000001</c:v>
                </c:pt>
                <c:pt idx="8674" formatCode="General">
                  <c:v>0.94800263600000001</c:v>
                </c:pt>
                <c:pt idx="8675" formatCode="General">
                  <c:v>0.94801449800000004</c:v>
                </c:pt>
                <c:pt idx="8676" formatCode="General">
                  <c:v>0.94802677599999996</c:v>
                </c:pt>
                <c:pt idx="8677" formatCode="General">
                  <c:v>0.94803941199999997</c:v>
                </c:pt>
                <c:pt idx="8678" formatCode="General">
                  <c:v>0.94805228699999999</c:v>
                </c:pt>
                <c:pt idx="8679" formatCode="General">
                  <c:v>0.94806539999999995</c:v>
                </c:pt>
                <c:pt idx="8680" formatCode="General">
                  <c:v>0.94807869199999995</c:v>
                </c:pt>
                <c:pt idx="8681" formatCode="General">
                  <c:v>0.94809198400000005</c:v>
                </c:pt>
                <c:pt idx="8682" formatCode="General">
                  <c:v>0.94810539500000002</c:v>
                </c:pt>
                <c:pt idx="8683" formatCode="General">
                  <c:v>0.94811868700000002</c:v>
                </c:pt>
                <c:pt idx="8684" formatCode="General">
                  <c:v>0.94813185899999997</c:v>
                </c:pt>
                <c:pt idx="8685" formatCode="General">
                  <c:v>0.94814491300000003</c:v>
                </c:pt>
                <c:pt idx="8686" formatCode="General">
                  <c:v>0.94815766800000001</c:v>
                </c:pt>
                <c:pt idx="8687" formatCode="General">
                  <c:v>0.94817018500000005</c:v>
                </c:pt>
                <c:pt idx="8688" formatCode="General">
                  <c:v>0.94818228500000001</c:v>
                </c:pt>
                <c:pt idx="8689" formatCode="General">
                  <c:v>0.94819402699999999</c:v>
                </c:pt>
                <c:pt idx="8690" formatCode="General">
                  <c:v>0.94820529200000003</c:v>
                </c:pt>
                <c:pt idx="8691" formatCode="General">
                  <c:v>0.94821608099999999</c:v>
                </c:pt>
                <c:pt idx="8692" formatCode="General">
                  <c:v>0.94822627299999995</c:v>
                </c:pt>
                <c:pt idx="8693" formatCode="General">
                  <c:v>0.94823586900000001</c:v>
                </c:pt>
                <c:pt idx="8694" formatCode="General">
                  <c:v>0.94824487000000002</c:v>
                </c:pt>
                <c:pt idx="8695" formatCode="General">
                  <c:v>0.94825321399999996</c:v>
                </c:pt>
                <c:pt idx="8696" formatCode="General">
                  <c:v>0.94826084399999999</c:v>
                </c:pt>
                <c:pt idx="8697" formatCode="General">
                  <c:v>0.94826781699999996</c:v>
                </c:pt>
                <c:pt idx="8698" formatCode="General">
                  <c:v>0.94827401600000005</c:v>
                </c:pt>
                <c:pt idx="8699" formatCode="General">
                  <c:v>0.94827956000000002</c:v>
                </c:pt>
                <c:pt idx="8700" formatCode="General">
                  <c:v>0.94828426799999999</c:v>
                </c:pt>
                <c:pt idx="8701" formatCode="General">
                  <c:v>0.94828832100000005</c:v>
                </c:pt>
                <c:pt idx="8702" formatCode="General">
                  <c:v>0.94829160000000001</c:v>
                </c:pt>
                <c:pt idx="8703" formatCode="General">
                  <c:v>0.94829416300000002</c:v>
                </c:pt>
                <c:pt idx="8704" formatCode="General">
                  <c:v>0.94829600999999997</c:v>
                </c:pt>
                <c:pt idx="8705" formatCode="General">
                  <c:v>0.94829714300000001</c:v>
                </c:pt>
                <c:pt idx="8706" formatCode="General">
                  <c:v>0.94829767899999995</c:v>
                </c:pt>
                <c:pt idx="8707" formatCode="General">
                  <c:v>0.94829750099999999</c:v>
                </c:pt>
                <c:pt idx="8708" formatCode="General">
                  <c:v>0.94829678500000003</c:v>
                </c:pt>
                <c:pt idx="8709" formatCode="General">
                  <c:v>0.94829547400000003</c:v>
                </c:pt>
                <c:pt idx="8710" formatCode="General">
                  <c:v>0.94829368599999997</c:v>
                </c:pt>
                <c:pt idx="8711" formatCode="General">
                  <c:v>0.94829142099999997</c:v>
                </c:pt>
                <c:pt idx="8712" formatCode="General">
                  <c:v>0.94828867900000002</c:v>
                </c:pt>
                <c:pt idx="8713" formatCode="General">
                  <c:v>0.94828563899999996</c:v>
                </c:pt>
                <c:pt idx="8714" formatCode="General">
                  <c:v>0.948282242</c:v>
                </c:pt>
                <c:pt idx="8715" formatCode="General">
                  <c:v>0.94827854600000006</c:v>
                </c:pt>
                <c:pt idx="8716" formatCode="General">
                  <c:v>0.94827473200000001</c:v>
                </c:pt>
                <c:pt idx="8717" formatCode="General">
                  <c:v>0.94827073799999995</c:v>
                </c:pt>
                <c:pt idx="8718" formatCode="General">
                  <c:v>0.948266685</c:v>
                </c:pt>
                <c:pt idx="8719" formatCode="General">
                  <c:v>0.94826263200000005</c:v>
                </c:pt>
                <c:pt idx="8720" formatCode="General">
                  <c:v>0.94825863799999999</c:v>
                </c:pt>
                <c:pt idx="8721" formatCode="General">
                  <c:v>0.94825476399999997</c:v>
                </c:pt>
                <c:pt idx="8722" formatCode="General">
                  <c:v>0.948251069</c:v>
                </c:pt>
                <c:pt idx="8723" formatCode="General">
                  <c:v>0.94824755199999999</c:v>
                </c:pt>
                <c:pt idx="8724" formatCode="General">
                  <c:v>0.94824439299999996</c:v>
                </c:pt>
                <c:pt idx="8725" formatCode="General">
                  <c:v>0.94824159100000005</c:v>
                </c:pt>
                <c:pt idx="8726" formatCode="General">
                  <c:v>0.94823914799999998</c:v>
                </c:pt>
                <c:pt idx="8727" formatCode="General">
                  <c:v>0.94823718099999998</c:v>
                </c:pt>
                <c:pt idx="8728" formatCode="General">
                  <c:v>0.94823575000000004</c:v>
                </c:pt>
                <c:pt idx="8729" formatCode="General">
                  <c:v>0.94823485600000001</c:v>
                </c:pt>
                <c:pt idx="8730" formatCode="General">
                  <c:v>0.94823455800000001</c:v>
                </c:pt>
                <c:pt idx="8731" formatCode="General">
                  <c:v>0.94823485600000001</c:v>
                </c:pt>
                <c:pt idx="8732" formatCode="General">
                  <c:v>0.94823586900000001</c:v>
                </c:pt>
                <c:pt idx="8733" formatCode="General">
                  <c:v>0.94823753799999999</c:v>
                </c:pt>
                <c:pt idx="8734" formatCode="General">
                  <c:v>0.94823992300000004</c:v>
                </c:pt>
                <c:pt idx="8735" formatCode="General">
                  <c:v>0.94824308199999996</c:v>
                </c:pt>
                <c:pt idx="8736" formatCode="General">
                  <c:v>0.94824695599999997</c:v>
                </c:pt>
                <c:pt idx="8737" formatCode="General">
                  <c:v>0.94825160500000005</c:v>
                </c:pt>
                <c:pt idx="8738" formatCode="General">
                  <c:v>0.94825702899999997</c:v>
                </c:pt>
                <c:pt idx="8739" formatCode="General">
                  <c:v>0.94826322799999996</c:v>
                </c:pt>
                <c:pt idx="8740" formatCode="General">
                  <c:v>0.94827014200000004</c:v>
                </c:pt>
                <c:pt idx="8741" formatCode="General">
                  <c:v>0.94827789100000004</c:v>
                </c:pt>
                <c:pt idx="8742" formatCode="General">
                  <c:v>0.94828635500000003</c:v>
                </c:pt>
                <c:pt idx="8743" formatCode="General">
                  <c:v>0.94829547400000003</c:v>
                </c:pt>
                <c:pt idx="8744" formatCode="General">
                  <c:v>0.94830536799999998</c:v>
                </c:pt>
                <c:pt idx="8745" formatCode="General">
                  <c:v>0.94831591800000004</c:v>
                </c:pt>
                <c:pt idx="8746" formatCode="General">
                  <c:v>0.94832718400000005</c:v>
                </c:pt>
                <c:pt idx="8747" formatCode="General">
                  <c:v>0.94833898500000002</c:v>
                </c:pt>
                <c:pt idx="8748" formatCode="General">
                  <c:v>0.94835138299999999</c:v>
                </c:pt>
                <c:pt idx="8749" formatCode="General">
                  <c:v>0.94836431700000001</c:v>
                </c:pt>
                <c:pt idx="8750" formatCode="General">
                  <c:v>0.94837778800000005</c:v>
                </c:pt>
                <c:pt idx="8751" formatCode="General">
                  <c:v>0.94839167599999996</c:v>
                </c:pt>
                <c:pt idx="8752" formatCode="General">
                  <c:v>0.94840604100000003</c:v>
                </c:pt>
                <c:pt idx="8753" formatCode="General">
                  <c:v>0.94842070300000003</c:v>
                </c:pt>
                <c:pt idx="8754" formatCode="General">
                  <c:v>0.94843572399999998</c:v>
                </c:pt>
                <c:pt idx="8755" formatCode="General">
                  <c:v>0.94845098299999997</c:v>
                </c:pt>
                <c:pt idx="8756" formatCode="General">
                  <c:v>0.94846648</c:v>
                </c:pt>
                <c:pt idx="8757" formatCode="General">
                  <c:v>0.948482096</c:v>
                </c:pt>
                <c:pt idx="8758" formatCode="General">
                  <c:v>0.94849783200000004</c:v>
                </c:pt>
                <c:pt idx="8759" formatCode="General">
                  <c:v>0.94851368700000005</c:v>
                </c:pt>
                <c:pt idx="8760" formatCode="General">
                  <c:v>0.94852948199999998</c:v>
                </c:pt>
                <c:pt idx="8761" formatCode="General">
                  <c:v>0.94854527700000002</c:v>
                </c:pt>
                <c:pt idx="8762" formatCode="General">
                  <c:v>0.94856101299999995</c:v>
                </c:pt>
                <c:pt idx="8763" formatCode="General">
                  <c:v>0.94857656999999995</c:v>
                </c:pt>
                <c:pt idx="8764" formatCode="General">
                  <c:v>0.94859200700000001</c:v>
                </c:pt>
                <c:pt idx="8765" formatCode="General">
                  <c:v>0.94860720600000004</c:v>
                </c:pt>
                <c:pt idx="8766" formatCode="General">
                  <c:v>0.94862210800000002</c:v>
                </c:pt>
                <c:pt idx="8767" formatCode="General">
                  <c:v>0.94863677000000002</c:v>
                </c:pt>
                <c:pt idx="8768" formatCode="General">
                  <c:v>0.94865107500000001</c:v>
                </c:pt>
                <c:pt idx="8769" formatCode="General">
                  <c:v>0.948665023</c:v>
                </c:pt>
                <c:pt idx="8770" formatCode="General">
                  <c:v>0.94867855300000004</c:v>
                </c:pt>
                <c:pt idx="8771" formatCode="General">
                  <c:v>0.94869172599999996</c:v>
                </c:pt>
                <c:pt idx="8772" formatCode="General">
                  <c:v>0.94870442200000005</c:v>
                </c:pt>
                <c:pt idx="8773" formatCode="General">
                  <c:v>0.94871669999999997</c:v>
                </c:pt>
                <c:pt idx="8774" formatCode="General">
                  <c:v>0.94872850200000003</c:v>
                </c:pt>
                <c:pt idx="8775" formatCode="General">
                  <c:v>0.94873982700000004</c:v>
                </c:pt>
                <c:pt idx="8776" formatCode="General">
                  <c:v>0.94875061500000002</c:v>
                </c:pt>
                <c:pt idx="8777" formatCode="General">
                  <c:v>0.94876098600000003</c:v>
                </c:pt>
                <c:pt idx="8778" formatCode="General">
                  <c:v>0.94877082099999999</c:v>
                </c:pt>
                <c:pt idx="8779" formatCode="General">
                  <c:v>0.948780179</c:v>
                </c:pt>
                <c:pt idx="8780" formatCode="General">
                  <c:v>0.94878905999999996</c:v>
                </c:pt>
                <c:pt idx="8781" formatCode="General">
                  <c:v>0.94879746399999998</c:v>
                </c:pt>
                <c:pt idx="8782" formatCode="General">
                  <c:v>0.94880545100000002</c:v>
                </c:pt>
                <c:pt idx="8783" formatCode="General">
                  <c:v>0.94881296199999998</c:v>
                </c:pt>
                <c:pt idx="8784" formatCode="General">
                  <c:v>0.948820055</c:v>
                </c:pt>
                <c:pt idx="8785" formatCode="General">
                  <c:v>0.94882672999999995</c:v>
                </c:pt>
                <c:pt idx="8786" formatCode="General">
                  <c:v>0.94883310799999998</c:v>
                </c:pt>
                <c:pt idx="8787" formatCode="General">
                  <c:v>0.94883906799999995</c:v>
                </c:pt>
                <c:pt idx="8788" formatCode="General">
                  <c:v>0.948844731</c:v>
                </c:pt>
                <c:pt idx="8789" formatCode="General">
                  <c:v>0.94885009499999995</c:v>
                </c:pt>
                <c:pt idx="8790" formatCode="General">
                  <c:v>0.94885522099999997</c:v>
                </c:pt>
                <c:pt idx="8791" formatCode="General">
                  <c:v>0.94886010899999995</c:v>
                </c:pt>
                <c:pt idx="8792" formatCode="General">
                  <c:v>0.948864877</c:v>
                </c:pt>
                <c:pt idx="8793" formatCode="General">
                  <c:v>0.948869407</c:v>
                </c:pt>
                <c:pt idx="8794" formatCode="General">
                  <c:v>0.948873878</c:v>
                </c:pt>
                <c:pt idx="8795" formatCode="General">
                  <c:v>0.94887822899999996</c:v>
                </c:pt>
                <c:pt idx="8796" formatCode="General">
                  <c:v>0.94888258000000003</c:v>
                </c:pt>
                <c:pt idx="8797" formatCode="General">
                  <c:v>0.94888687100000002</c:v>
                </c:pt>
                <c:pt idx="8798" formatCode="General">
                  <c:v>0.94889122199999998</c:v>
                </c:pt>
                <c:pt idx="8799" formatCode="General">
                  <c:v>0.94889563300000002</c:v>
                </c:pt>
                <c:pt idx="8800" formatCode="General">
                  <c:v>0.94890010400000002</c:v>
                </c:pt>
                <c:pt idx="8801" formatCode="General">
                  <c:v>0.94890475299999999</c:v>
                </c:pt>
                <c:pt idx="8802" formatCode="General">
                  <c:v>0.94890952100000003</c:v>
                </c:pt>
                <c:pt idx="8803" formatCode="General">
                  <c:v>0.94891446800000001</c:v>
                </c:pt>
                <c:pt idx="8804" formatCode="General">
                  <c:v>0.94891959400000003</c:v>
                </c:pt>
                <c:pt idx="8805" formatCode="General">
                  <c:v>0.94892495899999996</c:v>
                </c:pt>
                <c:pt idx="8806" formatCode="General">
                  <c:v>0.94893062100000003</c:v>
                </c:pt>
                <c:pt idx="8807" formatCode="General">
                  <c:v>0.948936522</c:v>
                </c:pt>
                <c:pt idx="8808" formatCode="General">
                  <c:v>0.94894277999999999</c:v>
                </c:pt>
                <c:pt idx="8809" formatCode="General">
                  <c:v>0.94894927699999998</c:v>
                </c:pt>
                <c:pt idx="8810" formatCode="General">
                  <c:v>0.94895607199999998</c:v>
                </c:pt>
                <c:pt idx="8811" formatCode="General">
                  <c:v>0.94896328399999996</c:v>
                </c:pt>
                <c:pt idx="8812" formatCode="General">
                  <c:v>0.94897079500000003</c:v>
                </c:pt>
                <c:pt idx="8813" formatCode="General">
                  <c:v>0.94897860300000003</c:v>
                </c:pt>
                <c:pt idx="8814" formatCode="General">
                  <c:v>0.948986828</c:v>
                </c:pt>
                <c:pt idx="8815" formatCode="General">
                  <c:v>0.94899535199999996</c:v>
                </c:pt>
                <c:pt idx="8816" formatCode="General">
                  <c:v>0.94900423300000003</c:v>
                </c:pt>
                <c:pt idx="8817" formatCode="General">
                  <c:v>0.94901347199999997</c:v>
                </c:pt>
                <c:pt idx="8818" formatCode="General">
                  <c:v>0.94902300799999995</c:v>
                </c:pt>
                <c:pt idx="8819" formatCode="General">
                  <c:v>0.94903290299999998</c:v>
                </c:pt>
                <c:pt idx="8820" formatCode="General">
                  <c:v>0.94904309499999995</c:v>
                </c:pt>
                <c:pt idx="8821" formatCode="General">
                  <c:v>0.949053645</c:v>
                </c:pt>
                <c:pt idx="8822" formatCode="General">
                  <c:v>0.94906443399999996</c:v>
                </c:pt>
                <c:pt idx="8823" formatCode="General">
                  <c:v>0.94907551999999995</c:v>
                </c:pt>
                <c:pt idx="8824" formatCode="General">
                  <c:v>0.94908684499999996</c:v>
                </c:pt>
                <c:pt idx="8825" formatCode="General">
                  <c:v>0.949098408</c:v>
                </c:pt>
                <c:pt idx="8826" formatCode="General">
                  <c:v>0.94911020999999995</c:v>
                </c:pt>
                <c:pt idx="8827" formatCode="General">
                  <c:v>0.94912218999999998</c:v>
                </c:pt>
                <c:pt idx="8828" formatCode="General">
                  <c:v>0.94913435000000002</c:v>
                </c:pt>
                <c:pt idx="8829" formatCode="General">
                  <c:v>0.94914668800000002</c:v>
                </c:pt>
                <c:pt idx="8830" formatCode="General">
                  <c:v>0.94915914499999998</c:v>
                </c:pt>
                <c:pt idx="8831" formatCode="General">
                  <c:v>0.949171722</c:v>
                </c:pt>
                <c:pt idx="8832" formatCode="General">
                  <c:v>0.94918441799999997</c:v>
                </c:pt>
                <c:pt idx="8833" formatCode="General">
                  <c:v>0.94919717299999995</c:v>
                </c:pt>
                <c:pt idx="8834" formatCode="General">
                  <c:v>0.949209988</c:v>
                </c:pt>
                <c:pt idx="8835" formatCode="General">
                  <c:v>0.94922280299999995</c:v>
                </c:pt>
                <c:pt idx="8836" formatCode="General">
                  <c:v>0.949235618</c:v>
                </c:pt>
                <c:pt idx="8837" formatCode="General">
                  <c:v>0.94924843299999995</c:v>
                </c:pt>
                <c:pt idx="8838" formatCode="General">
                  <c:v>0.949261248</c:v>
                </c:pt>
                <c:pt idx="8839" formatCode="General">
                  <c:v>0.94927400399999995</c:v>
                </c:pt>
                <c:pt idx="8840" formatCode="General">
                  <c:v>0.94928663999999996</c:v>
                </c:pt>
                <c:pt idx="8841" formatCode="General">
                  <c:v>0.94929927599999997</c:v>
                </c:pt>
                <c:pt idx="8842" formatCode="General">
                  <c:v>0.94931179300000001</c:v>
                </c:pt>
                <c:pt idx="8843" formatCode="General">
                  <c:v>0.94932419099999998</c:v>
                </c:pt>
                <c:pt idx="8844" formatCode="General">
                  <c:v>0.94933646900000002</c:v>
                </c:pt>
                <c:pt idx="8845" formatCode="General">
                  <c:v>0.94934862900000005</c:v>
                </c:pt>
                <c:pt idx="8846" formatCode="General">
                  <c:v>0.94936066900000005</c:v>
                </c:pt>
                <c:pt idx="8847" formatCode="General">
                  <c:v>0.94937252999999999</c:v>
                </c:pt>
                <c:pt idx="8848" formatCode="General">
                  <c:v>0.94938427199999997</c:v>
                </c:pt>
                <c:pt idx="8849" formatCode="General">
                  <c:v>0.94939589499999999</c:v>
                </c:pt>
                <c:pt idx="8850" formatCode="General">
                  <c:v>0.94940727899999999</c:v>
                </c:pt>
                <c:pt idx="8851" formatCode="General">
                  <c:v>0.949418604</c:v>
                </c:pt>
                <c:pt idx="8852" formatCode="General">
                  <c:v>0.94942974999999996</c:v>
                </c:pt>
                <c:pt idx="8853" formatCode="General">
                  <c:v>0.94944071799999996</c:v>
                </c:pt>
                <c:pt idx="8854" formatCode="General">
                  <c:v>0.94945156600000002</c:v>
                </c:pt>
                <c:pt idx="8855" formatCode="General">
                  <c:v>0.94946229500000001</c:v>
                </c:pt>
                <c:pt idx="8856" formatCode="General">
                  <c:v>0.94947284499999995</c:v>
                </c:pt>
                <c:pt idx="8857" formatCode="General">
                  <c:v>0.94948333500000004</c:v>
                </c:pt>
                <c:pt idx="8858" formatCode="General">
                  <c:v>0.94949364700000005</c:v>
                </c:pt>
                <c:pt idx="8859" formatCode="General">
                  <c:v>0.94950389899999998</c:v>
                </c:pt>
                <c:pt idx="8860" formatCode="General">
                  <c:v>0.94951403099999998</c:v>
                </c:pt>
                <c:pt idx="8861" formatCode="General">
                  <c:v>0.94952410499999995</c:v>
                </c:pt>
                <c:pt idx="8862" formatCode="General">
                  <c:v>0.94953411799999998</c:v>
                </c:pt>
                <c:pt idx="8863" formatCode="General">
                  <c:v>0.94954407200000002</c:v>
                </c:pt>
                <c:pt idx="8864" formatCode="General">
                  <c:v>0.94955396700000005</c:v>
                </c:pt>
                <c:pt idx="8865" formatCode="General">
                  <c:v>0.94956380100000004</c:v>
                </c:pt>
                <c:pt idx="8866" formatCode="General">
                  <c:v>0.949573636</c:v>
                </c:pt>
                <c:pt idx="8867" formatCode="General">
                  <c:v>0.94958347099999996</c:v>
                </c:pt>
                <c:pt idx="8868" formatCode="General">
                  <c:v>0.94959330600000003</c:v>
                </c:pt>
                <c:pt idx="8869" formatCode="General">
                  <c:v>0.94960314000000001</c:v>
                </c:pt>
                <c:pt idx="8870" formatCode="General">
                  <c:v>0.94961297499999997</c:v>
                </c:pt>
                <c:pt idx="8871" formatCode="General">
                  <c:v>0.94962286900000004</c:v>
                </c:pt>
                <c:pt idx="8872" formatCode="General">
                  <c:v>0.94963282299999996</c:v>
                </c:pt>
                <c:pt idx="8873" formatCode="General">
                  <c:v>0.94964283699999996</c:v>
                </c:pt>
                <c:pt idx="8874" formatCode="General">
                  <c:v>0.94965285099999996</c:v>
                </c:pt>
                <c:pt idx="8875" formatCode="General">
                  <c:v>0.94966298299999996</c:v>
                </c:pt>
                <c:pt idx="8876" formatCode="General">
                  <c:v>0.94967317600000001</c:v>
                </c:pt>
                <c:pt idx="8877" formatCode="General">
                  <c:v>0.94968342800000005</c:v>
                </c:pt>
                <c:pt idx="8878" formatCode="General">
                  <c:v>0.94969379899999995</c:v>
                </c:pt>
                <c:pt idx="8879" formatCode="General">
                  <c:v>0.94970423000000004</c:v>
                </c:pt>
                <c:pt idx="8880" formatCode="General">
                  <c:v>0.94971477999999998</c:v>
                </c:pt>
                <c:pt idx="8881" formatCode="General">
                  <c:v>0.94972538900000003</c:v>
                </c:pt>
                <c:pt idx="8882" formatCode="General">
                  <c:v>0.94973611800000002</c:v>
                </c:pt>
                <c:pt idx="8883" formatCode="General">
                  <c:v>0.94974696599999997</c:v>
                </c:pt>
                <c:pt idx="8884" formatCode="General">
                  <c:v>0.94975781400000003</c:v>
                </c:pt>
                <c:pt idx="8885" formatCode="General">
                  <c:v>0.94976878200000003</c:v>
                </c:pt>
                <c:pt idx="8886" formatCode="General">
                  <c:v>0.94977986800000003</c:v>
                </c:pt>
                <c:pt idx="8887" formatCode="General">
                  <c:v>0.94979101399999999</c:v>
                </c:pt>
                <c:pt idx="8888" formatCode="General">
                  <c:v>0.94980222000000003</c:v>
                </c:pt>
                <c:pt idx="8889" formatCode="General">
                  <c:v>0.94981348499999996</c:v>
                </c:pt>
                <c:pt idx="8890" formatCode="General">
                  <c:v>0.94982480999999996</c:v>
                </c:pt>
                <c:pt idx="8891" formatCode="General">
                  <c:v>0.94983613499999997</c:v>
                </c:pt>
                <c:pt idx="8892" formatCode="General">
                  <c:v>0.94984751899999997</c:v>
                </c:pt>
                <c:pt idx="8893" formatCode="General">
                  <c:v>0.94985896299999995</c:v>
                </c:pt>
                <c:pt idx="8894" formatCode="General">
                  <c:v>0.949870408</c:v>
                </c:pt>
                <c:pt idx="8895" formatCode="General">
                  <c:v>0.94988185199999997</c:v>
                </c:pt>
                <c:pt idx="8896" formatCode="General">
                  <c:v>0.94989329600000005</c:v>
                </c:pt>
                <c:pt idx="8897" formatCode="General">
                  <c:v>0.94990474000000003</c:v>
                </c:pt>
                <c:pt idx="8898" formatCode="General">
                  <c:v>0.94991612400000003</c:v>
                </c:pt>
                <c:pt idx="8899" formatCode="General">
                  <c:v>0.94992744900000003</c:v>
                </c:pt>
                <c:pt idx="8900" formatCode="General">
                  <c:v>0.94993877400000004</c:v>
                </c:pt>
                <c:pt idx="8901" formatCode="General">
                  <c:v>0.94994997999999997</c:v>
                </c:pt>
                <c:pt idx="8902" formatCode="General">
                  <c:v>0.94996118500000004</c:v>
                </c:pt>
                <c:pt idx="8903" formatCode="General">
                  <c:v>0.94997227200000001</c:v>
                </c:pt>
                <c:pt idx="8904" formatCode="General">
                  <c:v>0.94998323900000003</c:v>
                </c:pt>
                <c:pt idx="8905" formatCode="General">
                  <c:v>0.94999414699999996</c:v>
                </c:pt>
                <c:pt idx="8906" formatCode="General">
                  <c:v>0.95000487600000005</c:v>
                </c:pt>
                <c:pt idx="8907" formatCode="General">
                  <c:v>0.95001554499999996</c:v>
                </c:pt>
                <c:pt idx="8908" formatCode="General">
                  <c:v>0.95002609500000001</c:v>
                </c:pt>
                <c:pt idx="8909" formatCode="General">
                  <c:v>0.95003646600000002</c:v>
                </c:pt>
                <c:pt idx="8910" formatCode="General">
                  <c:v>0.95004671799999996</c:v>
                </c:pt>
                <c:pt idx="8911" formatCode="General">
                  <c:v>0.95005679099999996</c:v>
                </c:pt>
                <c:pt idx="8912" formatCode="General">
                  <c:v>0.95006674499999999</c:v>
                </c:pt>
                <c:pt idx="8913" formatCode="General">
                  <c:v>0.95007651999999998</c:v>
                </c:pt>
                <c:pt idx="8914" formatCode="General">
                  <c:v>0.950086176</c:v>
                </c:pt>
                <c:pt idx="8915" formatCode="General">
                  <c:v>0.95009559399999999</c:v>
                </c:pt>
                <c:pt idx="8916" formatCode="General">
                  <c:v>0.95010489200000003</c:v>
                </c:pt>
                <c:pt idx="8917" formatCode="General">
                  <c:v>0.950114071</c:v>
                </c:pt>
                <c:pt idx="8918" formatCode="General">
                  <c:v>0.95012307200000001</c:v>
                </c:pt>
                <c:pt idx="8919" formatCode="General">
                  <c:v>0.95013189300000001</c:v>
                </c:pt>
                <c:pt idx="8920" formatCode="General">
                  <c:v>0.95014053600000004</c:v>
                </c:pt>
                <c:pt idx="8921" formatCode="General">
                  <c:v>0.95014905900000002</c:v>
                </c:pt>
                <c:pt idx="8922" formatCode="General">
                  <c:v>0.95015746400000001</c:v>
                </c:pt>
                <c:pt idx="8923" formatCode="General">
                  <c:v>0.95016568899999998</c:v>
                </c:pt>
                <c:pt idx="8924" formatCode="General">
                  <c:v>0.95017379499999999</c:v>
                </c:pt>
                <c:pt idx="8925" formatCode="General">
                  <c:v>0.95018178200000003</c:v>
                </c:pt>
                <c:pt idx="8926" formatCode="General">
                  <c:v>0.95018959000000003</c:v>
                </c:pt>
                <c:pt idx="8927" formatCode="General">
                  <c:v>0.95019733900000003</c:v>
                </c:pt>
                <c:pt idx="8928" formatCode="General">
                  <c:v>0.95020502799999995</c:v>
                </c:pt>
                <c:pt idx="8929" formatCode="General">
                  <c:v>0.95021253800000005</c:v>
                </c:pt>
                <c:pt idx="8930" formatCode="General">
                  <c:v>0.95022004800000004</c:v>
                </c:pt>
                <c:pt idx="8931" formatCode="General">
                  <c:v>0.95022743899999995</c:v>
                </c:pt>
                <c:pt idx="8932" formatCode="General">
                  <c:v>0.95023477099999998</c:v>
                </c:pt>
                <c:pt idx="8933" formatCode="General">
                  <c:v>0.95024204300000004</c:v>
                </c:pt>
                <c:pt idx="8934" formatCode="General">
                  <c:v>0.95024931400000001</c:v>
                </c:pt>
                <c:pt idx="8935" formatCode="General">
                  <c:v>0.95025652599999999</c:v>
                </c:pt>
                <c:pt idx="8936" formatCode="General">
                  <c:v>0.95026373900000005</c:v>
                </c:pt>
                <c:pt idx="8937" formatCode="General">
                  <c:v>0.95027089099999995</c:v>
                </c:pt>
                <c:pt idx="8938" formatCode="General">
                  <c:v>0.95027810300000004</c:v>
                </c:pt>
                <c:pt idx="8939" formatCode="General">
                  <c:v>0.95028531599999999</c:v>
                </c:pt>
                <c:pt idx="8940" formatCode="General">
                  <c:v>0.95029252799999997</c:v>
                </c:pt>
                <c:pt idx="8941" formatCode="General">
                  <c:v>0.95029979899999995</c:v>
                </c:pt>
                <c:pt idx="8942" formatCode="General">
                  <c:v>0.95030713099999997</c:v>
                </c:pt>
                <c:pt idx="8943" formatCode="General">
                  <c:v>0.95031446200000003</c:v>
                </c:pt>
                <c:pt idx="8944" formatCode="General">
                  <c:v>0.95032185300000005</c:v>
                </c:pt>
                <c:pt idx="8945" formatCode="General">
                  <c:v>0.95032936300000004</c:v>
                </c:pt>
                <c:pt idx="8946" formatCode="General">
                  <c:v>0.950336874</c:v>
                </c:pt>
                <c:pt idx="8947" formatCode="General">
                  <c:v>0.95034450299999995</c:v>
                </c:pt>
                <c:pt idx="8948" formatCode="General">
                  <c:v>0.95035225199999995</c:v>
                </c:pt>
                <c:pt idx="8949" formatCode="General">
                  <c:v>0.95036005999999995</c:v>
                </c:pt>
                <c:pt idx="8950" formatCode="General">
                  <c:v>0.95036792800000003</c:v>
                </c:pt>
                <c:pt idx="8951" formatCode="General">
                  <c:v>0.95037591499999996</c:v>
                </c:pt>
                <c:pt idx="8952" formatCode="General">
                  <c:v>0.95038402099999997</c:v>
                </c:pt>
                <c:pt idx="8953" formatCode="General">
                  <c:v>0.95039224600000005</c:v>
                </c:pt>
                <c:pt idx="8954" formatCode="General">
                  <c:v>0.95040053099999999</c:v>
                </c:pt>
                <c:pt idx="8955" formatCode="General">
                  <c:v>0.95040899499999998</c:v>
                </c:pt>
                <c:pt idx="8956" formatCode="General">
                  <c:v>0.95041751900000004</c:v>
                </c:pt>
                <c:pt idx="8957" formatCode="General">
                  <c:v>0.95042616099999999</c:v>
                </c:pt>
                <c:pt idx="8958" formatCode="General">
                  <c:v>0.95043492299999999</c:v>
                </c:pt>
                <c:pt idx="8959" formatCode="General">
                  <c:v>0.95044374499999995</c:v>
                </c:pt>
                <c:pt idx="8960" formatCode="General">
                  <c:v>0.95045268500000002</c:v>
                </c:pt>
                <c:pt idx="8961" formatCode="General">
                  <c:v>0.95046174500000002</c:v>
                </c:pt>
                <c:pt idx="8962" formatCode="General">
                  <c:v>0.95047092399999999</c:v>
                </c:pt>
                <c:pt idx="8963" formatCode="General">
                  <c:v>0.95048016300000004</c:v>
                </c:pt>
                <c:pt idx="8964" formatCode="General">
                  <c:v>0.95048952099999995</c:v>
                </c:pt>
                <c:pt idx="8965" formatCode="General">
                  <c:v>0.95049893900000004</c:v>
                </c:pt>
                <c:pt idx="8966" formatCode="General">
                  <c:v>0.95050841600000002</c:v>
                </c:pt>
                <c:pt idx="8967" formatCode="General">
                  <c:v>0.95051801199999997</c:v>
                </c:pt>
                <c:pt idx="8968" formatCode="General">
                  <c:v>0.95052760800000002</c:v>
                </c:pt>
                <c:pt idx="8969" formatCode="General">
                  <c:v>0.95053732400000002</c:v>
                </c:pt>
                <c:pt idx="8970" formatCode="General">
                  <c:v>0.95054704000000001</c:v>
                </c:pt>
                <c:pt idx="8971" formatCode="General">
                  <c:v>0.950556874</c:v>
                </c:pt>
                <c:pt idx="8972" formatCode="General">
                  <c:v>0.95056664899999999</c:v>
                </c:pt>
                <c:pt idx="8973" formatCode="General">
                  <c:v>0.95057648400000005</c:v>
                </c:pt>
                <c:pt idx="8974" formatCode="General">
                  <c:v>0.95058637899999998</c:v>
                </c:pt>
                <c:pt idx="8975" formatCode="General">
                  <c:v>0.95059621299999997</c:v>
                </c:pt>
                <c:pt idx="8976" formatCode="General">
                  <c:v>0.95060610800000001</c:v>
                </c:pt>
                <c:pt idx="8977" formatCode="General">
                  <c:v>0.95061594199999999</c:v>
                </c:pt>
                <c:pt idx="8978" formatCode="General">
                  <c:v>0.95062577699999995</c:v>
                </c:pt>
                <c:pt idx="8979" formatCode="General">
                  <c:v>0.95063561200000002</c:v>
                </c:pt>
                <c:pt idx="8980" formatCode="General">
                  <c:v>0.95064538700000001</c:v>
                </c:pt>
                <c:pt idx="8981" formatCode="General">
                  <c:v>0.950655103</c:v>
                </c:pt>
                <c:pt idx="8982" formatCode="General">
                  <c:v>0.95066475900000003</c:v>
                </c:pt>
                <c:pt idx="8983" formatCode="General">
                  <c:v>0.95067435499999997</c:v>
                </c:pt>
                <c:pt idx="8984" formatCode="General">
                  <c:v>0.95068389200000003</c:v>
                </c:pt>
                <c:pt idx="8985" formatCode="General">
                  <c:v>0.95069330900000004</c:v>
                </c:pt>
                <c:pt idx="8986" formatCode="General">
                  <c:v>0.95070266699999995</c:v>
                </c:pt>
                <c:pt idx="8987" formatCode="General">
                  <c:v>0.950711906</c:v>
                </c:pt>
                <c:pt idx="8988" formatCode="General">
                  <c:v>0.950721025</c:v>
                </c:pt>
                <c:pt idx="8989" formatCode="General">
                  <c:v>0.95073002600000001</c:v>
                </c:pt>
                <c:pt idx="8990" formatCode="General">
                  <c:v>0.95073890699999997</c:v>
                </c:pt>
                <c:pt idx="8991" formatCode="General">
                  <c:v>0.95074760899999999</c:v>
                </c:pt>
                <c:pt idx="8992" formatCode="General">
                  <c:v>0.95075619200000006</c:v>
                </c:pt>
                <c:pt idx="8993" formatCode="General">
                  <c:v>0.95076459599999996</c:v>
                </c:pt>
                <c:pt idx="8994" formatCode="General">
                  <c:v>0.95077288199999999</c:v>
                </c:pt>
                <c:pt idx="8995" formatCode="General">
                  <c:v>0.95078098799999999</c:v>
                </c:pt>
                <c:pt idx="8996" formatCode="General">
                  <c:v>0.95078885599999996</c:v>
                </c:pt>
                <c:pt idx="8997" formatCode="General">
                  <c:v>0.95079660399999999</c:v>
                </c:pt>
                <c:pt idx="8998" formatCode="General">
                  <c:v>0.95080411399999998</c:v>
                </c:pt>
                <c:pt idx="8999" formatCode="General">
                  <c:v>0.950811446</c:v>
                </c:pt>
                <c:pt idx="9000" formatCode="General">
                  <c:v>0.95081853900000002</c:v>
                </c:pt>
                <c:pt idx="9001" formatCode="General">
                  <c:v>0.95082545299999999</c:v>
                </c:pt>
                <c:pt idx="9002" formatCode="General">
                  <c:v>0.95083212900000003</c:v>
                </c:pt>
                <c:pt idx="9003" formatCode="General">
                  <c:v>0.95083856600000005</c:v>
                </c:pt>
                <c:pt idx="9004" formatCode="General">
                  <c:v>0.95084482400000003</c:v>
                </c:pt>
                <c:pt idx="9005" formatCode="General">
                  <c:v>0.95085084399999997</c:v>
                </c:pt>
                <c:pt idx="9006" formatCode="General">
                  <c:v>0.95085662599999998</c:v>
                </c:pt>
                <c:pt idx="9007" formatCode="General">
                  <c:v>0.95086210999999998</c:v>
                </c:pt>
                <c:pt idx="9008" formatCode="General">
                  <c:v>0.95086741399999997</c:v>
                </c:pt>
                <c:pt idx="9009" formatCode="General">
                  <c:v>0.95087248099999999</c:v>
                </c:pt>
                <c:pt idx="9010" formatCode="General">
                  <c:v>0.950877309</c:v>
                </c:pt>
                <c:pt idx="9011" formatCode="General">
                  <c:v>0.950881898</c:v>
                </c:pt>
                <c:pt idx="9012" formatCode="General">
                  <c:v>0.95088618999999996</c:v>
                </c:pt>
                <c:pt idx="9013" formatCode="General">
                  <c:v>0.95089030299999999</c:v>
                </c:pt>
                <c:pt idx="9014" formatCode="General">
                  <c:v>0.95089417700000001</c:v>
                </c:pt>
                <c:pt idx="9015" formatCode="General">
                  <c:v>0.95089781299999998</c:v>
                </c:pt>
                <c:pt idx="9016" formatCode="General">
                  <c:v>0.95090121000000005</c:v>
                </c:pt>
                <c:pt idx="9017" formatCode="General">
                  <c:v>0.95090442900000005</c:v>
                </c:pt>
                <c:pt idx="9018" formatCode="General">
                  <c:v>0.95090740900000004</c:v>
                </c:pt>
                <c:pt idx="9019" formatCode="General">
                  <c:v>0.95091015099999998</c:v>
                </c:pt>
                <c:pt idx="9020" formatCode="General">
                  <c:v>0.95091271399999999</c:v>
                </c:pt>
                <c:pt idx="9021" formatCode="General">
                  <c:v>0.95091509799999996</c:v>
                </c:pt>
                <c:pt idx="9022" formatCode="General">
                  <c:v>0.95091730399999996</c:v>
                </c:pt>
                <c:pt idx="9023" formatCode="General">
                  <c:v>0.95091932999999995</c:v>
                </c:pt>
                <c:pt idx="9024" formatCode="General">
                  <c:v>0.95092123699999997</c:v>
                </c:pt>
                <c:pt idx="9025" formatCode="General">
                  <c:v>0.95092296600000004</c:v>
                </c:pt>
                <c:pt idx="9026" formatCode="General">
                  <c:v>0.95092457500000005</c:v>
                </c:pt>
                <c:pt idx="9027" formatCode="General">
                  <c:v>0.95092600599999999</c:v>
                </c:pt>
                <c:pt idx="9028" formatCode="General">
                  <c:v>0.95092737699999996</c:v>
                </c:pt>
                <c:pt idx="9029" formatCode="General">
                  <c:v>0.95092868799999997</c:v>
                </c:pt>
                <c:pt idx="9030" formatCode="General">
                  <c:v>0.95092988000000001</c:v>
                </c:pt>
                <c:pt idx="9031" formatCode="General">
                  <c:v>0.95093107200000004</c:v>
                </c:pt>
                <c:pt idx="9032" formatCode="General">
                  <c:v>0.95093214500000001</c:v>
                </c:pt>
                <c:pt idx="9033" formatCode="General">
                  <c:v>0.95093327800000005</c:v>
                </c:pt>
                <c:pt idx="9034" formatCode="General">
                  <c:v>0.95093435000000004</c:v>
                </c:pt>
                <c:pt idx="9035" formatCode="General">
                  <c:v>0.950935423</c:v>
                </c:pt>
                <c:pt idx="9036" formatCode="General">
                  <c:v>0.95093655600000004</c:v>
                </c:pt>
                <c:pt idx="9037" formatCode="General">
                  <c:v>0.950937688</c:v>
                </c:pt>
                <c:pt idx="9038" formatCode="General">
                  <c:v>0.95093888000000004</c:v>
                </c:pt>
                <c:pt idx="9039" formatCode="General">
                  <c:v>0.95094019200000002</c:v>
                </c:pt>
                <c:pt idx="9040" formatCode="General">
                  <c:v>0.95094156299999999</c:v>
                </c:pt>
                <c:pt idx="9041" formatCode="General">
                  <c:v>0.95094305300000004</c:v>
                </c:pt>
                <c:pt idx="9042" formatCode="General">
                  <c:v>0.95094466200000005</c:v>
                </c:pt>
                <c:pt idx="9043" formatCode="General">
                  <c:v>0.95094645</c:v>
                </c:pt>
                <c:pt idx="9044" formatCode="General">
                  <c:v>0.95094835799999999</c:v>
                </c:pt>
                <c:pt idx="9045" formatCode="General">
                  <c:v>0.95095038399999998</c:v>
                </c:pt>
                <c:pt idx="9046" formatCode="General">
                  <c:v>0.95095264899999998</c:v>
                </c:pt>
                <c:pt idx="9047" formatCode="General">
                  <c:v>0.95095509300000003</c:v>
                </c:pt>
                <c:pt idx="9048" formatCode="General">
                  <c:v>0.95095777500000001</c:v>
                </c:pt>
                <c:pt idx="9049" formatCode="General">
                  <c:v>0.95096063600000003</c:v>
                </c:pt>
                <c:pt idx="9050" formatCode="General">
                  <c:v>0.95096373599999995</c:v>
                </c:pt>
                <c:pt idx="9051" formatCode="General">
                  <c:v>0.95096707300000005</c:v>
                </c:pt>
                <c:pt idx="9052" formatCode="General">
                  <c:v>0.95097065000000003</c:v>
                </c:pt>
                <c:pt idx="9053" formatCode="General">
                  <c:v>0.95097446399999996</c:v>
                </c:pt>
                <c:pt idx="9054" formatCode="General">
                  <c:v>0.95097851799999999</c:v>
                </c:pt>
                <c:pt idx="9055" formatCode="General">
                  <c:v>0.95098280899999998</c:v>
                </c:pt>
                <c:pt idx="9056" formatCode="General">
                  <c:v>0.95098733899999999</c:v>
                </c:pt>
                <c:pt idx="9057" formatCode="General">
                  <c:v>0.950992167</c:v>
                </c:pt>
                <c:pt idx="9058" formatCode="General">
                  <c:v>0.95099723300000005</c:v>
                </c:pt>
                <c:pt idx="9059" formatCode="General">
                  <c:v>0.95100253800000001</c:v>
                </c:pt>
                <c:pt idx="9060" formatCode="General">
                  <c:v>0.95100802200000001</c:v>
                </c:pt>
                <c:pt idx="9061" formatCode="General">
                  <c:v>0.95101380300000005</c:v>
                </c:pt>
                <c:pt idx="9062" formatCode="General">
                  <c:v>0.95101976399999999</c:v>
                </c:pt>
                <c:pt idx="9063" formatCode="General">
                  <c:v>0.95102596299999997</c:v>
                </c:pt>
                <c:pt idx="9064" formatCode="General">
                  <c:v>0.951032341</c:v>
                </c:pt>
                <c:pt idx="9065" formatCode="General">
                  <c:v>0.95103889699999999</c:v>
                </c:pt>
                <c:pt idx="9066" formatCode="General">
                  <c:v>0.95104563200000003</c:v>
                </c:pt>
                <c:pt idx="9067" formatCode="General">
                  <c:v>0.951052487</c:v>
                </c:pt>
                <c:pt idx="9068" formatCode="General">
                  <c:v>0.95105946100000005</c:v>
                </c:pt>
                <c:pt idx="9069" formatCode="General">
                  <c:v>0.95106655399999995</c:v>
                </c:pt>
                <c:pt idx="9070" formatCode="General">
                  <c:v>0.95107376600000004</c:v>
                </c:pt>
                <c:pt idx="9071" formatCode="General">
                  <c:v>0.95108097800000002</c:v>
                </c:pt>
                <c:pt idx="9072" formatCode="General">
                  <c:v>0.95108824999999997</c:v>
                </c:pt>
                <c:pt idx="9073" formatCode="General">
                  <c:v>0.95109558100000002</c:v>
                </c:pt>
                <c:pt idx="9074" formatCode="General">
                  <c:v>0.95110285299999997</c:v>
                </c:pt>
                <c:pt idx="9075" formatCode="General">
                  <c:v>0.95111006499999995</c:v>
                </c:pt>
                <c:pt idx="9076" formatCode="General">
                  <c:v>0.95111721800000004</c:v>
                </c:pt>
                <c:pt idx="9077" formatCode="General">
                  <c:v>0.95112425099999998</c:v>
                </c:pt>
                <c:pt idx="9078" formatCode="General">
                  <c:v>0.95113116499999995</c:v>
                </c:pt>
                <c:pt idx="9079" formatCode="General">
                  <c:v>0.95113795999999995</c:v>
                </c:pt>
                <c:pt idx="9080" formatCode="General">
                  <c:v>0.95114457600000002</c:v>
                </c:pt>
                <c:pt idx="9081" formatCode="General">
                  <c:v>0.95115095400000005</c:v>
                </c:pt>
                <c:pt idx="9082" formatCode="General">
                  <c:v>0.95115709299999995</c:v>
                </c:pt>
                <c:pt idx="9083" formatCode="General">
                  <c:v>0.95116293399999996</c:v>
                </c:pt>
                <c:pt idx="9084" formatCode="General">
                  <c:v>0.95116853700000004</c:v>
                </c:pt>
                <c:pt idx="9085" formatCode="General">
                  <c:v>0.95117378200000002</c:v>
                </c:pt>
                <c:pt idx="9086" formatCode="General">
                  <c:v>0.95117872999999997</c:v>
                </c:pt>
                <c:pt idx="9087" formatCode="General">
                  <c:v>0.95118331899999997</c:v>
                </c:pt>
                <c:pt idx="9088" formatCode="General">
                  <c:v>0.951187491</c:v>
                </c:pt>
                <c:pt idx="9089" formatCode="General">
                  <c:v>0.95119130600000001</c:v>
                </c:pt>
                <c:pt idx="9090" formatCode="General">
                  <c:v>0.95119464399999998</c:v>
                </c:pt>
                <c:pt idx="9091" formatCode="General">
                  <c:v>0.95119762399999996</c:v>
                </c:pt>
                <c:pt idx="9092" formatCode="General">
                  <c:v>0.95120012799999998</c:v>
                </c:pt>
                <c:pt idx="9093" formatCode="General">
                  <c:v>0.95120221400000005</c:v>
                </c:pt>
                <c:pt idx="9094" formatCode="General">
                  <c:v>0.95120376299999998</c:v>
                </c:pt>
                <c:pt idx="9095" formatCode="General">
                  <c:v>0.95120489600000002</c:v>
                </c:pt>
                <c:pt idx="9096" formatCode="General">
                  <c:v>0.95120561100000001</c:v>
                </c:pt>
                <c:pt idx="9097" formatCode="General">
                  <c:v>0.95120579000000005</c:v>
                </c:pt>
                <c:pt idx="9098" formatCode="General">
                  <c:v>0.95120555200000001</c:v>
                </c:pt>
                <c:pt idx="9099" formatCode="General">
                  <c:v>0.95120477699999995</c:v>
                </c:pt>
                <c:pt idx="9100" formatCode="General">
                  <c:v>0.95120364400000001</c:v>
                </c:pt>
                <c:pt idx="9101" formatCode="General">
                  <c:v>0.95120197500000003</c:v>
                </c:pt>
                <c:pt idx="9102" formatCode="General">
                  <c:v>0.95119994900000004</c:v>
                </c:pt>
                <c:pt idx="9103" formatCode="General">
                  <c:v>0.95119744500000003</c:v>
                </c:pt>
                <c:pt idx="9104" formatCode="General">
                  <c:v>0.95119458400000001</c:v>
                </c:pt>
                <c:pt idx="9105" formatCode="General">
                  <c:v>0.95119130600000001</c:v>
                </c:pt>
                <c:pt idx="9106" formatCode="General">
                  <c:v>0.95118767000000004</c:v>
                </c:pt>
                <c:pt idx="9107" formatCode="General">
                  <c:v>0.95118367699999995</c:v>
                </c:pt>
                <c:pt idx="9108" formatCode="General">
                  <c:v>0.95117938499999999</c:v>
                </c:pt>
                <c:pt idx="9109" formatCode="General">
                  <c:v>0.95117485499999999</c:v>
                </c:pt>
                <c:pt idx="9110" formatCode="General">
                  <c:v>0.95116996799999998</c:v>
                </c:pt>
                <c:pt idx="9111" formatCode="General">
                  <c:v>0.95116490099999995</c:v>
                </c:pt>
                <c:pt idx="9112" formatCode="General">
                  <c:v>0.95115965599999996</c:v>
                </c:pt>
                <c:pt idx="9113" formatCode="General">
                  <c:v>0.95115423200000004</c:v>
                </c:pt>
                <c:pt idx="9114" formatCode="General">
                  <c:v>0.95114868900000005</c:v>
                </c:pt>
                <c:pt idx="9115" formatCode="General">
                  <c:v>0.951143026</c:v>
                </c:pt>
                <c:pt idx="9116" formatCode="General">
                  <c:v>0.95113724499999996</c:v>
                </c:pt>
                <c:pt idx="9117" formatCode="General">
                  <c:v>0.95113152300000003</c:v>
                </c:pt>
                <c:pt idx="9118" formatCode="General">
                  <c:v>0.95112574100000002</c:v>
                </c:pt>
                <c:pt idx="9119" formatCode="General">
                  <c:v>0.95112007899999995</c:v>
                </c:pt>
                <c:pt idx="9120" formatCode="General">
                  <c:v>0.95111441600000002</c:v>
                </c:pt>
                <c:pt idx="9121" formatCode="General">
                  <c:v>0.95110887300000002</c:v>
                </c:pt>
                <c:pt idx="9122" formatCode="General">
                  <c:v>0.95110350799999999</c:v>
                </c:pt>
                <c:pt idx="9123" formatCode="General">
                  <c:v>0.95109832299999997</c:v>
                </c:pt>
                <c:pt idx="9124" formatCode="General">
                  <c:v>0.95109331600000002</c:v>
                </c:pt>
                <c:pt idx="9125" formatCode="General">
                  <c:v>0.95108854799999998</c:v>
                </c:pt>
                <c:pt idx="9126" formatCode="General">
                  <c:v>0.95108407699999997</c:v>
                </c:pt>
                <c:pt idx="9127" formatCode="General">
                  <c:v>0.95107990499999995</c:v>
                </c:pt>
                <c:pt idx="9128" formatCode="General">
                  <c:v>0.95107603100000004</c:v>
                </c:pt>
                <c:pt idx="9129" formatCode="General">
                  <c:v>0.95107251400000004</c:v>
                </c:pt>
                <c:pt idx="9130" formatCode="General">
                  <c:v>0.95106929500000004</c:v>
                </c:pt>
                <c:pt idx="9131" formatCode="General">
                  <c:v>0.95106655399999995</c:v>
                </c:pt>
                <c:pt idx="9132" formatCode="General">
                  <c:v>0.95106411000000002</c:v>
                </c:pt>
                <c:pt idx="9133" formatCode="General">
                  <c:v>0.95106214300000003</c:v>
                </c:pt>
                <c:pt idx="9134" formatCode="General">
                  <c:v>0.95106059300000001</c:v>
                </c:pt>
                <c:pt idx="9135" formatCode="General">
                  <c:v>0.95105940099999997</c:v>
                </c:pt>
                <c:pt idx="9136" formatCode="General">
                  <c:v>0.95105868599999999</c:v>
                </c:pt>
                <c:pt idx="9137" formatCode="General">
                  <c:v>0.95105844699999997</c:v>
                </c:pt>
                <c:pt idx="9138" formatCode="General">
                  <c:v>0.95105856700000002</c:v>
                </c:pt>
                <c:pt idx="9139" formatCode="General">
                  <c:v>0.95105916300000004</c:v>
                </c:pt>
                <c:pt idx="9140" formatCode="General">
                  <c:v>0.95106011599999996</c:v>
                </c:pt>
                <c:pt idx="9141" formatCode="General">
                  <c:v>0.95106154700000001</c:v>
                </c:pt>
                <c:pt idx="9142" formatCode="General">
                  <c:v>0.95106333499999995</c:v>
                </c:pt>
                <c:pt idx="9143" formatCode="General">
                  <c:v>0.95106548099999999</c:v>
                </c:pt>
                <c:pt idx="9144" formatCode="General">
                  <c:v>0.95106798400000003</c:v>
                </c:pt>
                <c:pt idx="9145" formatCode="General">
                  <c:v>0.95107084500000005</c:v>
                </c:pt>
                <c:pt idx="9146" formatCode="General">
                  <c:v>0.95107400399999997</c:v>
                </c:pt>
                <c:pt idx="9147" formatCode="General">
                  <c:v>0.95107746100000001</c:v>
                </c:pt>
                <c:pt idx="9148" formatCode="General">
                  <c:v>0.95108115699999995</c:v>
                </c:pt>
                <c:pt idx="9149" formatCode="General">
                  <c:v>0.95108509100000005</c:v>
                </c:pt>
                <c:pt idx="9150" formatCode="General">
                  <c:v>0.95108920299999999</c:v>
                </c:pt>
                <c:pt idx="9151" formatCode="General">
                  <c:v>0.95109349499999996</c:v>
                </c:pt>
                <c:pt idx="9152" formatCode="General">
                  <c:v>0.95109790599999999</c:v>
                </c:pt>
                <c:pt idx="9153" formatCode="General">
                  <c:v>0.95110237600000003</c:v>
                </c:pt>
                <c:pt idx="9154" formatCode="General">
                  <c:v>0.951106966</c:v>
                </c:pt>
                <c:pt idx="9155" formatCode="General">
                  <c:v>0.95111149500000003</c:v>
                </c:pt>
                <c:pt idx="9156" formatCode="General">
                  <c:v>0.95111602500000003</c:v>
                </c:pt>
                <c:pt idx="9157" formatCode="General">
                  <c:v>0.95112055500000003</c:v>
                </c:pt>
                <c:pt idx="9158" formatCode="General">
                  <c:v>0.95112490699999996</c:v>
                </c:pt>
                <c:pt idx="9159" formatCode="General">
                  <c:v>0.95112919799999995</c:v>
                </c:pt>
                <c:pt idx="9160" formatCode="General">
                  <c:v>0.95113325100000001</c:v>
                </c:pt>
                <c:pt idx="9161" formatCode="General">
                  <c:v>0.95113712500000003</c:v>
                </c:pt>
                <c:pt idx="9162" formatCode="General">
                  <c:v>0.95114082099999997</c:v>
                </c:pt>
                <c:pt idx="9163" formatCode="General">
                  <c:v>0.95114415900000004</c:v>
                </c:pt>
                <c:pt idx="9164" formatCode="General">
                  <c:v>0.951147258</c:v>
                </c:pt>
                <c:pt idx="9165" formatCode="General">
                  <c:v>0.95115006000000002</c:v>
                </c:pt>
                <c:pt idx="9166" formatCode="General">
                  <c:v>0.95115244399999999</c:v>
                </c:pt>
                <c:pt idx="9167" formatCode="General">
                  <c:v>0.95115446999999997</c:v>
                </c:pt>
                <c:pt idx="9168" formatCode="General">
                  <c:v>0.95115613899999996</c:v>
                </c:pt>
                <c:pt idx="9169" formatCode="General">
                  <c:v>0.95115733099999999</c:v>
                </c:pt>
                <c:pt idx="9170" formatCode="General">
                  <c:v>0.95115816600000003</c:v>
                </c:pt>
                <c:pt idx="9171" formatCode="General">
                  <c:v>0.95115852400000001</c:v>
                </c:pt>
                <c:pt idx="9172" formatCode="General">
                  <c:v>0.95115840399999996</c:v>
                </c:pt>
                <c:pt idx="9173" formatCode="General">
                  <c:v>0.95115780800000005</c:v>
                </c:pt>
                <c:pt idx="9174" formatCode="General">
                  <c:v>0.95115679500000005</c:v>
                </c:pt>
                <c:pt idx="9175" formatCode="General">
                  <c:v>0.95115530500000001</c:v>
                </c:pt>
                <c:pt idx="9176" formatCode="General">
                  <c:v>0.95115333800000001</c:v>
                </c:pt>
                <c:pt idx="9177" formatCode="General">
                  <c:v>0.95115089399999997</c:v>
                </c:pt>
                <c:pt idx="9178" formatCode="General">
                  <c:v>0.95114803299999995</c:v>
                </c:pt>
                <c:pt idx="9179" formatCode="General">
                  <c:v>0.95114469499999998</c:v>
                </c:pt>
                <c:pt idx="9180" formatCode="General">
                  <c:v>0.95114094000000005</c:v>
                </c:pt>
                <c:pt idx="9181" formatCode="General">
                  <c:v>0.95113676800000002</c:v>
                </c:pt>
                <c:pt idx="9182" formatCode="General">
                  <c:v>0.95113217800000005</c:v>
                </c:pt>
                <c:pt idx="9183" formatCode="General">
                  <c:v>0.95112729100000004</c:v>
                </c:pt>
                <c:pt idx="9184" formatCode="General">
                  <c:v>0.95112198599999997</c:v>
                </c:pt>
                <c:pt idx="9185" formatCode="General">
                  <c:v>0.95111632300000004</c:v>
                </c:pt>
                <c:pt idx="9186" formatCode="General">
                  <c:v>0.95111042300000004</c:v>
                </c:pt>
                <c:pt idx="9187" formatCode="General">
                  <c:v>0.95110422400000005</c:v>
                </c:pt>
                <c:pt idx="9188" formatCode="General">
                  <c:v>0.95109784600000002</c:v>
                </c:pt>
                <c:pt idx="9189" formatCode="General">
                  <c:v>0.95109116999999999</c:v>
                </c:pt>
                <c:pt idx="9190" formatCode="General">
                  <c:v>0.95108437499999998</c:v>
                </c:pt>
                <c:pt idx="9191" formatCode="General">
                  <c:v>0.95107746100000001</c:v>
                </c:pt>
                <c:pt idx="9192" formatCode="General">
                  <c:v>0.95107042799999997</c:v>
                </c:pt>
                <c:pt idx="9193" formatCode="General">
                  <c:v>0.95106333499999995</c:v>
                </c:pt>
                <c:pt idx="9194" formatCode="General">
                  <c:v>0.95105618199999997</c:v>
                </c:pt>
                <c:pt idx="9195" formatCode="General">
                  <c:v>0.95104902999999996</c:v>
                </c:pt>
                <c:pt idx="9196" formatCode="General">
                  <c:v>0.95104193699999995</c:v>
                </c:pt>
                <c:pt idx="9197" formatCode="General">
                  <c:v>0.95103496300000001</c:v>
                </c:pt>
                <c:pt idx="9198" formatCode="General">
                  <c:v>0.95102804900000004</c:v>
                </c:pt>
                <c:pt idx="9199" formatCode="General">
                  <c:v>0.95102125400000004</c:v>
                </c:pt>
                <c:pt idx="9200" formatCode="General">
                  <c:v>0.95101469800000005</c:v>
                </c:pt>
                <c:pt idx="9201" formatCode="General">
                  <c:v>0.95100826000000005</c:v>
                </c:pt>
                <c:pt idx="9202" formatCode="General">
                  <c:v>0.95100212100000003</c:v>
                </c:pt>
                <c:pt idx="9203" formatCode="General">
                  <c:v>0.95099621999999995</c:v>
                </c:pt>
                <c:pt idx="9204" formatCode="General">
                  <c:v>0.95099055799999999</c:v>
                </c:pt>
                <c:pt idx="9205" formatCode="General">
                  <c:v>0.95098525300000003</c:v>
                </c:pt>
                <c:pt idx="9206" formatCode="General">
                  <c:v>0.95098024599999997</c:v>
                </c:pt>
                <c:pt idx="9207" formatCode="General">
                  <c:v>0.95097553700000004</c:v>
                </c:pt>
                <c:pt idx="9208" formatCode="General">
                  <c:v>0.95097124600000005</c:v>
                </c:pt>
                <c:pt idx="9209" formatCode="General">
                  <c:v>0.95096725199999999</c:v>
                </c:pt>
                <c:pt idx="9210" formatCode="General">
                  <c:v>0.95096367599999998</c:v>
                </c:pt>
                <c:pt idx="9211" formatCode="General">
                  <c:v>0.95096045699999998</c:v>
                </c:pt>
                <c:pt idx="9212" formatCode="General">
                  <c:v>0.95095759599999996</c:v>
                </c:pt>
                <c:pt idx="9213" formatCode="General">
                  <c:v>0.950955153</c:v>
                </c:pt>
                <c:pt idx="9214" formatCode="General">
                  <c:v>0.95095306599999996</c:v>
                </c:pt>
                <c:pt idx="9215" formatCode="General">
                  <c:v>0.95095127800000001</c:v>
                </c:pt>
                <c:pt idx="9216" formatCode="General">
                  <c:v>0.95094990700000004</c:v>
                </c:pt>
                <c:pt idx="9217" formatCode="General">
                  <c:v>0.95094883399999997</c:v>
                </c:pt>
                <c:pt idx="9218" formatCode="General">
                  <c:v>0.95094811899999998</c:v>
                </c:pt>
                <c:pt idx="9219" formatCode="General">
                  <c:v>0.95094770200000001</c:v>
                </c:pt>
                <c:pt idx="9220" formatCode="General">
                  <c:v>0.95094758300000004</c:v>
                </c:pt>
                <c:pt idx="9221" formatCode="General">
                  <c:v>0.95094770200000001</c:v>
                </c:pt>
                <c:pt idx="9222" formatCode="General">
                  <c:v>0.95094805999999998</c:v>
                </c:pt>
                <c:pt idx="9223" formatCode="General">
                  <c:v>0.950948656</c:v>
                </c:pt>
                <c:pt idx="9224" formatCode="General">
                  <c:v>0.95094937099999999</c:v>
                </c:pt>
                <c:pt idx="9225" formatCode="General">
                  <c:v>0.95095032499999999</c:v>
                </c:pt>
                <c:pt idx="9226" formatCode="General">
                  <c:v>0.95095133799999998</c:v>
                </c:pt>
                <c:pt idx="9227" formatCode="General">
                  <c:v>0.95095247000000005</c:v>
                </c:pt>
                <c:pt idx="9228" formatCode="General">
                  <c:v>0.95095372199999995</c:v>
                </c:pt>
                <c:pt idx="9229" formatCode="General">
                  <c:v>0.95095497399999995</c:v>
                </c:pt>
                <c:pt idx="9230" formatCode="General">
                  <c:v>0.95095616599999999</c:v>
                </c:pt>
                <c:pt idx="9231" formatCode="General">
                  <c:v>0.95095741700000003</c:v>
                </c:pt>
                <c:pt idx="9232" formatCode="General">
                  <c:v>0.95095854999999996</c:v>
                </c:pt>
                <c:pt idx="9233" formatCode="General">
                  <c:v>0.95095962300000003</c:v>
                </c:pt>
                <c:pt idx="9234" formatCode="General">
                  <c:v>0.95096051699999995</c:v>
                </c:pt>
                <c:pt idx="9235" formatCode="General">
                  <c:v>0.95096135100000001</c:v>
                </c:pt>
                <c:pt idx="9236" formatCode="General">
                  <c:v>0.95096194700000003</c:v>
                </c:pt>
                <c:pt idx="9237" formatCode="General">
                  <c:v>0.95096236499999998</c:v>
                </c:pt>
                <c:pt idx="9238" formatCode="General">
                  <c:v>0.95096254300000005</c:v>
                </c:pt>
                <c:pt idx="9239" formatCode="General">
                  <c:v>0.95096248400000005</c:v>
                </c:pt>
                <c:pt idx="9240" formatCode="General">
                  <c:v>0.95096218600000004</c:v>
                </c:pt>
                <c:pt idx="9241" formatCode="General">
                  <c:v>0.95096159000000002</c:v>
                </c:pt>
                <c:pt idx="9242" formatCode="General">
                  <c:v>0.95096069599999999</c:v>
                </c:pt>
                <c:pt idx="9243" formatCode="General">
                  <c:v>0.95095944399999999</c:v>
                </c:pt>
                <c:pt idx="9244" formatCode="General">
                  <c:v>0.95095795400000005</c:v>
                </c:pt>
                <c:pt idx="9245" formatCode="General">
                  <c:v>0.95095610600000002</c:v>
                </c:pt>
                <c:pt idx="9246" formatCode="General">
                  <c:v>0.95095390099999999</c:v>
                </c:pt>
                <c:pt idx="9247" formatCode="General">
                  <c:v>0.95095139699999998</c:v>
                </c:pt>
                <c:pt idx="9248" formatCode="General">
                  <c:v>0.95094859600000003</c:v>
                </c:pt>
                <c:pt idx="9249" formatCode="General">
                  <c:v>0.950945437</c:v>
                </c:pt>
                <c:pt idx="9250" formatCode="General">
                  <c:v>0.95094192</c:v>
                </c:pt>
                <c:pt idx="9251" formatCode="General">
                  <c:v>0.95093816499999995</c:v>
                </c:pt>
                <c:pt idx="9252" formatCode="General">
                  <c:v>0.950934112</c:v>
                </c:pt>
                <c:pt idx="9253" formatCode="General">
                  <c:v>0.95092976100000004</c:v>
                </c:pt>
                <c:pt idx="9254" formatCode="General">
                  <c:v>0.95092517099999996</c:v>
                </c:pt>
                <c:pt idx="9255" formatCode="General">
                  <c:v>0.95092028399999995</c:v>
                </c:pt>
                <c:pt idx="9256" formatCode="General">
                  <c:v>0.950915277</c:v>
                </c:pt>
                <c:pt idx="9257" formatCode="General">
                  <c:v>0.95091003200000002</c:v>
                </c:pt>
                <c:pt idx="9258" formatCode="General">
                  <c:v>0.95090460799999998</c:v>
                </c:pt>
                <c:pt idx="9259" formatCode="General">
                  <c:v>0.95089906499999999</c:v>
                </c:pt>
                <c:pt idx="9260" formatCode="General">
                  <c:v>0.95089340200000005</c:v>
                </c:pt>
                <c:pt idx="9261" formatCode="General">
                  <c:v>0.95088768000000001</c:v>
                </c:pt>
                <c:pt idx="9262" formatCode="General">
                  <c:v>0.950881898</c:v>
                </c:pt>
                <c:pt idx="9263" formatCode="General">
                  <c:v>0.95087611699999997</c:v>
                </c:pt>
                <c:pt idx="9264" formatCode="General">
                  <c:v>0.95087039500000003</c:v>
                </c:pt>
                <c:pt idx="9265" formatCode="General">
                  <c:v>0.95086467299999999</c:v>
                </c:pt>
                <c:pt idx="9266" formatCode="General">
                  <c:v>0.95085907000000003</c:v>
                </c:pt>
                <c:pt idx="9267" formatCode="General">
                  <c:v>0.95085358600000003</c:v>
                </c:pt>
                <c:pt idx="9268" formatCode="General">
                  <c:v>0.95084828099999996</c:v>
                </c:pt>
                <c:pt idx="9269" formatCode="General">
                  <c:v>0.95084309600000005</c:v>
                </c:pt>
                <c:pt idx="9270" formatCode="General">
                  <c:v>0.95083814899999997</c:v>
                </c:pt>
                <c:pt idx="9271" formatCode="General">
                  <c:v>0.95083349900000003</c:v>
                </c:pt>
                <c:pt idx="9272" formatCode="General">
                  <c:v>0.95082908899999996</c:v>
                </c:pt>
                <c:pt idx="9273" formatCode="General">
                  <c:v>0.95082497600000004</c:v>
                </c:pt>
                <c:pt idx="9274" formatCode="General">
                  <c:v>0.95082116100000003</c:v>
                </c:pt>
                <c:pt idx="9275" formatCode="General">
                  <c:v>0.95081770399999999</c:v>
                </c:pt>
                <c:pt idx="9276" formatCode="General">
                  <c:v>0.95081460500000003</c:v>
                </c:pt>
                <c:pt idx="9277" formatCode="General">
                  <c:v>0.95081186299999998</c:v>
                </c:pt>
                <c:pt idx="9278" formatCode="General">
                  <c:v>0.95080953800000001</c:v>
                </c:pt>
                <c:pt idx="9279" formatCode="General">
                  <c:v>0.95080763099999999</c:v>
                </c:pt>
                <c:pt idx="9280" formatCode="General">
                  <c:v>0.95080608099999997</c:v>
                </c:pt>
                <c:pt idx="9281" formatCode="General">
                  <c:v>0.95080494900000001</c:v>
                </c:pt>
                <c:pt idx="9282" formatCode="General">
                  <c:v>0.95080423400000003</c:v>
                </c:pt>
                <c:pt idx="9283" formatCode="General">
                  <c:v>0.95080393600000002</c:v>
                </c:pt>
                <c:pt idx="9284" formatCode="General">
                  <c:v>0.95080399500000001</c:v>
                </c:pt>
                <c:pt idx="9285" formatCode="General">
                  <c:v>0.95080447199999996</c:v>
                </c:pt>
                <c:pt idx="9286" formatCode="General">
                  <c:v>0.95080536599999999</c:v>
                </c:pt>
                <c:pt idx="9287" formatCode="General">
                  <c:v>0.95080655800000002</c:v>
                </c:pt>
                <c:pt idx="9288" formatCode="General">
                  <c:v>0.95080816700000004</c:v>
                </c:pt>
                <c:pt idx="9289" formatCode="General">
                  <c:v>0.95081001499999995</c:v>
                </c:pt>
                <c:pt idx="9290" formatCode="General">
                  <c:v>0.95081222099999996</c:v>
                </c:pt>
                <c:pt idx="9291" formatCode="General">
                  <c:v>0.95081466400000003</c:v>
                </c:pt>
                <c:pt idx="9292" formatCode="General">
                  <c:v>0.95081740599999998</c:v>
                </c:pt>
                <c:pt idx="9293" formatCode="General">
                  <c:v>0.95082032699999997</c:v>
                </c:pt>
                <c:pt idx="9294" formatCode="General">
                  <c:v>0.95082342600000003</c:v>
                </c:pt>
                <c:pt idx="9295" formatCode="General">
                  <c:v>0.95082664500000003</c:v>
                </c:pt>
                <c:pt idx="9296" formatCode="General">
                  <c:v>0.95083004199999999</c:v>
                </c:pt>
                <c:pt idx="9297" formatCode="General">
                  <c:v>0.95083344000000003</c:v>
                </c:pt>
                <c:pt idx="9298" formatCode="General">
                  <c:v>0.95083695700000004</c:v>
                </c:pt>
                <c:pt idx="9299" formatCode="General">
                  <c:v>0.95084041399999997</c:v>
                </c:pt>
                <c:pt idx="9300" formatCode="General">
                  <c:v>0.95084387100000001</c:v>
                </c:pt>
                <c:pt idx="9301" formatCode="General">
                  <c:v>0.95084726799999997</c:v>
                </c:pt>
                <c:pt idx="9302" formatCode="General">
                  <c:v>0.95085048699999997</c:v>
                </c:pt>
                <c:pt idx="9303" formatCode="General">
                  <c:v>0.950853646</c:v>
                </c:pt>
                <c:pt idx="9304" formatCode="General">
                  <c:v>0.95085656600000001</c:v>
                </c:pt>
                <c:pt idx="9305" formatCode="General">
                  <c:v>0.95085930799999996</c:v>
                </c:pt>
                <c:pt idx="9306" formatCode="General">
                  <c:v>0.950861752</c:v>
                </c:pt>
                <c:pt idx="9307" formatCode="General">
                  <c:v>0.95086395700000004</c:v>
                </c:pt>
                <c:pt idx="9308" formatCode="General">
                  <c:v>0.95086580499999995</c:v>
                </c:pt>
                <c:pt idx="9309" formatCode="General">
                  <c:v>0.95086735499999997</c:v>
                </c:pt>
                <c:pt idx="9310" formatCode="General">
                  <c:v>0.95086854700000001</c:v>
                </c:pt>
                <c:pt idx="9311" formatCode="General">
                  <c:v>0.95086932199999996</c:v>
                </c:pt>
                <c:pt idx="9312" formatCode="General">
                  <c:v>0.95086973900000005</c:v>
                </c:pt>
                <c:pt idx="9313" formatCode="General">
                  <c:v>0.95086973900000005</c:v>
                </c:pt>
                <c:pt idx="9314" formatCode="General">
                  <c:v>0.95086926199999999</c:v>
                </c:pt>
                <c:pt idx="9315" formatCode="General">
                  <c:v>0.95086836799999996</c:v>
                </c:pt>
                <c:pt idx="9316" formatCode="General">
                  <c:v>0.95086705699999996</c:v>
                </c:pt>
                <c:pt idx="9317" formatCode="General">
                  <c:v>0.95086526900000001</c:v>
                </c:pt>
                <c:pt idx="9318" formatCode="General">
                  <c:v>0.95086306300000001</c:v>
                </c:pt>
                <c:pt idx="9319" formatCode="General">
                  <c:v>0.95086038100000003</c:v>
                </c:pt>
                <c:pt idx="9320" formatCode="General">
                  <c:v>0.95085728199999997</c:v>
                </c:pt>
                <c:pt idx="9321" formatCode="General">
                  <c:v>0.95085370499999999</c:v>
                </c:pt>
                <c:pt idx="9322" formatCode="General">
                  <c:v>0.95084977100000001</c:v>
                </c:pt>
                <c:pt idx="9323" formatCode="General">
                  <c:v>0.95084548000000002</c:v>
                </c:pt>
                <c:pt idx="9324" formatCode="General">
                  <c:v>0.95084077099999997</c:v>
                </c:pt>
                <c:pt idx="9325" formatCode="General">
                  <c:v>0.95083570500000003</c:v>
                </c:pt>
                <c:pt idx="9326" formatCode="General">
                  <c:v>0.95083034</c:v>
                </c:pt>
                <c:pt idx="9327" formatCode="General">
                  <c:v>0.950824738</c:v>
                </c:pt>
                <c:pt idx="9328" formatCode="General">
                  <c:v>0.95081883700000003</c:v>
                </c:pt>
                <c:pt idx="9329" formatCode="General">
                  <c:v>0.95081269700000004</c:v>
                </c:pt>
                <c:pt idx="9330" formatCode="General">
                  <c:v>0.95080637899999998</c:v>
                </c:pt>
                <c:pt idx="9331" formatCode="General">
                  <c:v>0.95079994199999995</c:v>
                </c:pt>
                <c:pt idx="9332" formatCode="General">
                  <c:v>0.95079344499999996</c:v>
                </c:pt>
                <c:pt idx="9333" formatCode="General">
                  <c:v>0.950786829</c:v>
                </c:pt>
                <c:pt idx="9334" formatCode="General">
                  <c:v>0.95078027200000004</c:v>
                </c:pt>
                <c:pt idx="9335" formatCode="General">
                  <c:v>0.95077365599999997</c:v>
                </c:pt>
                <c:pt idx="9336" formatCode="General">
                  <c:v>0.95076721900000005</c:v>
                </c:pt>
                <c:pt idx="9337" formatCode="General">
                  <c:v>0.95076084100000002</c:v>
                </c:pt>
                <c:pt idx="9338" formatCode="General">
                  <c:v>0.95075464200000004</c:v>
                </c:pt>
                <c:pt idx="9339" formatCode="General">
                  <c:v>0.95074868199999996</c:v>
                </c:pt>
                <c:pt idx="9340" formatCode="General">
                  <c:v>0.95074296000000003</c:v>
                </c:pt>
                <c:pt idx="9341" formatCode="General">
                  <c:v>0.95073759599999996</c:v>
                </c:pt>
                <c:pt idx="9342" formatCode="General">
                  <c:v>0.95073252900000005</c:v>
                </c:pt>
                <c:pt idx="9343" formatCode="General">
                  <c:v>0.95072782</c:v>
                </c:pt>
                <c:pt idx="9344" formatCode="General">
                  <c:v>0.95072358800000001</c:v>
                </c:pt>
                <c:pt idx="9345" formatCode="General">
                  <c:v>0.95071983299999996</c:v>
                </c:pt>
                <c:pt idx="9346" formatCode="General">
                  <c:v>0.95071655499999996</c:v>
                </c:pt>
                <c:pt idx="9347" formatCode="General">
                  <c:v>0.95071375400000002</c:v>
                </c:pt>
                <c:pt idx="9348" formatCode="General">
                  <c:v>0.95071154800000002</c:v>
                </c:pt>
                <c:pt idx="9349" formatCode="General">
                  <c:v>0.95070987900000004</c:v>
                </c:pt>
                <c:pt idx="9350" formatCode="General">
                  <c:v>0.95070886600000004</c:v>
                </c:pt>
                <c:pt idx="9351" formatCode="General">
                  <c:v>0.95070844899999996</c:v>
                </c:pt>
                <c:pt idx="9352" formatCode="General">
                  <c:v>0.950708628</c:v>
                </c:pt>
                <c:pt idx="9353" formatCode="General">
                  <c:v>0.95070946199999995</c:v>
                </c:pt>
                <c:pt idx="9354" formatCode="General">
                  <c:v>0.950710893</c:v>
                </c:pt>
                <c:pt idx="9355" formatCode="General">
                  <c:v>0.95071303799999995</c:v>
                </c:pt>
                <c:pt idx="9356" formatCode="General">
                  <c:v>0.95071578000000001</c:v>
                </c:pt>
                <c:pt idx="9357" formatCode="General">
                  <c:v>0.95071911799999997</c:v>
                </c:pt>
                <c:pt idx="9358" formatCode="General">
                  <c:v>0.95072311200000004</c:v>
                </c:pt>
                <c:pt idx="9359" formatCode="General">
                  <c:v>0.95072770100000004</c:v>
                </c:pt>
                <c:pt idx="9360" formatCode="General">
                  <c:v>0.95073288700000003</c:v>
                </c:pt>
                <c:pt idx="9361" formatCode="General">
                  <c:v>0.95073860899999996</c:v>
                </c:pt>
                <c:pt idx="9362" formatCode="General">
                  <c:v>0.95074486700000005</c:v>
                </c:pt>
                <c:pt idx="9363" formatCode="General">
                  <c:v>0.95075166200000005</c:v>
                </c:pt>
                <c:pt idx="9364" formatCode="General">
                  <c:v>0.95075887400000003</c:v>
                </c:pt>
                <c:pt idx="9365" formatCode="General">
                  <c:v>0.95076656299999995</c:v>
                </c:pt>
                <c:pt idx="9366" formatCode="General">
                  <c:v>0.95077460999999996</c:v>
                </c:pt>
                <c:pt idx="9367" formatCode="General">
                  <c:v>0.95078301399999998</c:v>
                </c:pt>
                <c:pt idx="9368" formatCode="General">
                  <c:v>0.95079171699999998</c:v>
                </c:pt>
                <c:pt idx="9369" formatCode="General">
                  <c:v>0.95080071700000002</c:v>
                </c:pt>
                <c:pt idx="9370" formatCode="General">
                  <c:v>0.95080989599999999</c:v>
                </c:pt>
                <c:pt idx="9371" formatCode="General">
                  <c:v>0.950819254</c:v>
                </c:pt>
                <c:pt idx="9372" formatCode="General">
                  <c:v>0.95082873099999998</c:v>
                </c:pt>
                <c:pt idx="9373" formatCode="General">
                  <c:v>0.95083826800000004</c:v>
                </c:pt>
                <c:pt idx="9374" formatCode="General">
                  <c:v>0.95084786399999999</c:v>
                </c:pt>
                <c:pt idx="9375" formatCode="General">
                  <c:v>0.95085734099999997</c:v>
                </c:pt>
                <c:pt idx="9376" formatCode="General">
                  <c:v>0.95086681799999995</c:v>
                </c:pt>
                <c:pt idx="9377" formatCode="General">
                  <c:v>0.95087611699999997</c:v>
                </c:pt>
                <c:pt idx="9378" formatCode="General">
                  <c:v>0.95088523599999997</c:v>
                </c:pt>
                <c:pt idx="9379" formatCode="General">
                  <c:v>0.95089417700000001</c:v>
                </c:pt>
                <c:pt idx="9380" formatCode="General">
                  <c:v>0.95090282000000004</c:v>
                </c:pt>
                <c:pt idx="9381" formatCode="General">
                  <c:v>0.95091110499999998</c:v>
                </c:pt>
                <c:pt idx="9382" formatCode="General">
                  <c:v>0.95091909200000002</c:v>
                </c:pt>
                <c:pt idx="9383" formatCode="General">
                  <c:v>0.95092666100000001</c:v>
                </c:pt>
                <c:pt idx="9384" formatCode="General">
                  <c:v>0.95093381399999999</c:v>
                </c:pt>
                <c:pt idx="9385" formatCode="General">
                  <c:v>0.95094054900000002</c:v>
                </c:pt>
                <c:pt idx="9386" formatCode="General">
                  <c:v>0.95094674800000001</c:v>
                </c:pt>
                <c:pt idx="9387" formatCode="General">
                  <c:v>0.95095247000000005</c:v>
                </c:pt>
                <c:pt idx="9388" formatCode="General">
                  <c:v>0.95095759599999996</c:v>
                </c:pt>
                <c:pt idx="9389" formatCode="General">
                  <c:v>0.95096224500000004</c:v>
                </c:pt>
                <c:pt idx="9390" formatCode="General">
                  <c:v>0.95096629899999996</c:v>
                </c:pt>
                <c:pt idx="9391" formatCode="General">
                  <c:v>0.950969756</c:v>
                </c:pt>
                <c:pt idx="9392" formatCode="General">
                  <c:v>0.95097267600000002</c:v>
                </c:pt>
                <c:pt idx="9393" formatCode="General">
                  <c:v>0.95097500099999999</c:v>
                </c:pt>
                <c:pt idx="9394" formatCode="General">
                  <c:v>0.95097672899999997</c:v>
                </c:pt>
                <c:pt idx="9395" formatCode="General">
                  <c:v>0.950977921</c:v>
                </c:pt>
                <c:pt idx="9396" formatCode="General">
                  <c:v>0.95097851799999999</c:v>
                </c:pt>
                <c:pt idx="9397" formatCode="General">
                  <c:v>0.95097857699999999</c:v>
                </c:pt>
                <c:pt idx="9398" formatCode="General">
                  <c:v>0.95097816000000002</c:v>
                </c:pt>
                <c:pt idx="9399" formatCode="General">
                  <c:v>0.95097714700000002</c:v>
                </c:pt>
                <c:pt idx="9400" formatCode="General">
                  <c:v>0.95097571599999997</c:v>
                </c:pt>
                <c:pt idx="9401" formatCode="General">
                  <c:v>0.95097386799999994</c:v>
                </c:pt>
                <c:pt idx="9402" formatCode="General">
                  <c:v>0.95097154399999995</c:v>
                </c:pt>
                <c:pt idx="9403" formatCode="General">
                  <c:v>0.95096886199999997</c:v>
                </c:pt>
                <c:pt idx="9404" formatCode="General">
                  <c:v>0.95096582200000002</c:v>
                </c:pt>
                <c:pt idx="9405" formatCode="General">
                  <c:v>0.95096254300000005</c:v>
                </c:pt>
                <c:pt idx="9406" formatCode="General">
                  <c:v>0.95095896700000004</c:v>
                </c:pt>
                <c:pt idx="9407" formatCode="General">
                  <c:v>0.95095521199999999</c:v>
                </c:pt>
                <c:pt idx="9408" formatCode="General">
                  <c:v>0.95095127800000001</c:v>
                </c:pt>
                <c:pt idx="9409" formatCode="General">
                  <c:v>0.95094722499999995</c:v>
                </c:pt>
                <c:pt idx="9410" formatCode="General">
                  <c:v>0.95094311200000003</c:v>
                </c:pt>
                <c:pt idx="9411" formatCode="General">
                  <c:v>0.95093899999999998</c:v>
                </c:pt>
                <c:pt idx="9412" formatCode="General">
                  <c:v>0.95093488699999995</c:v>
                </c:pt>
                <c:pt idx="9413" formatCode="General">
                  <c:v>0.950930893</c:v>
                </c:pt>
                <c:pt idx="9414" formatCode="General">
                  <c:v>0.95092701899999998</c:v>
                </c:pt>
                <c:pt idx="9415" formatCode="General">
                  <c:v>0.95092338300000001</c:v>
                </c:pt>
                <c:pt idx="9416" formatCode="General">
                  <c:v>0.95091992599999997</c:v>
                </c:pt>
                <c:pt idx="9417" formatCode="General">
                  <c:v>0.95091682700000002</c:v>
                </c:pt>
                <c:pt idx="9418" formatCode="General">
                  <c:v>0.950914025</c:v>
                </c:pt>
                <c:pt idx="9419" formatCode="General">
                  <c:v>0.95091158200000003</c:v>
                </c:pt>
                <c:pt idx="9420" formatCode="General">
                  <c:v>0.95090955499999996</c:v>
                </c:pt>
                <c:pt idx="9421" formatCode="General">
                  <c:v>0.95090794599999995</c:v>
                </c:pt>
                <c:pt idx="9422" formatCode="General">
                  <c:v>0.95090687299999999</c:v>
                </c:pt>
                <c:pt idx="9423" formatCode="General">
                  <c:v>0.95090633599999996</c:v>
                </c:pt>
                <c:pt idx="9424" formatCode="General">
                  <c:v>0.95090627699999997</c:v>
                </c:pt>
                <c:pt idx="9425" formatCode="General">
                  <c:v>0.95090681300000002</c:v>
                </c:pt>
                <c:pt idx="9426" formatCode="General">
                  <c:v>0.95090800499999995</c:v>
                </c:pt>
                <c:pt idx="9427" formatCode="General">
                  <c:v>0.95090973400000001</c:v>
                </c:pt>
                <c:pt idx="9428" formatCode="General">
                  <c:v>0.95091211799999997</c:v>
                </c:pt>
                <c:pt idx="9429" formatCode="General">
                  <c:v>0.95091515800000004</c:v>
                </c:pt>
                <c:pt idx="9430" formatCode="General">
                  <c:v>0.95091879400000001</c:v>
                </c:pt>
                <c:pt idx="9431" formatCode="General">
                  <c:v>0.950923085</c:v>
                </c:pt>
                <c:pt idx="9432" formatCode="General">
                  <c:v>0.95092803199999998</c:v>
                </c:pt>
                <c:pt idx="9433" formatCode="General">
                  <c:v>0.95093363500000005</c:v>
                </c:pt>
                <c:pt idx="9434" formatCode="General">
                  <c:v>0.95093983400000004</c:v>
                </c:pt>
                <c:pt idx="9435" formatCode="General">
                  <c:v>0.95094662900000004</c:v>
                </c:pt>
                <c:pt idx="9436" formatCode="General">
                  <c:v>0.95095401999999996</c:v>
                </c:pt>
                <c:pt idx="9437" formatCode="General">
                  <c:v>0.950962007</c:v>
                </c:pt>
                <c:pt idx="9438" formatCode="General">
                  <c:v>0.95097053099999995</c:v>
                </c:pt>
                <c:pt idx="9439" formatCode="General">
                  <c:v>0.95097958999999999</c:v>
                </c:pt>
                <c:pt idx="9440" formatCode="General">
                  <c:v>0.95098912700000005</c:v>
                </c:pt>
                <c:pt idx="9441" formatCode="General">
                  <c:v>0.95099908099999997</c:v>
                </c:pt>
                <c:pt idx="9442" formatCode="General">
                  <c:v>0.95100951199999995</c:v>
                </c:pt>
                <c:pt idx="9443" formatCode="General">
                  <c:v>0.95102030000000004</c:v>
                </c:pt>
                <c:pt idx="9444" formatCode="General">
                  <c:v>0.951031446</c:v>
                </c:pt>
                <c:pt idx="9445" formatCode="General">
                  <c:v>0.95104289099999995</c:v>
                </c:pt>
                <c:pt idx="9446" formatCode="General">
                  <c:v>0.95105457299999996</c:v>
                </c:pt>
                <c:pt idx="9447" formatCode="General">
                  <c:v>0.95106649399999998</c:v>
                </c:pt>
                <c:pt idx="9448" formatCode="General">
                  <c:v>0.95107859400000005</c:v>
                </c:pt>
                <c:pt idx="9449" formatCode="General">
                  <c:v>0.95109081299999998</c:v>
                </c:pt>
                <c:pt idx="9450" formatCode="General">
                  <c:v>0.95110315099999998</c:v>
                </c:pt>
                <c:pt idx="9451" formatCode="General">
                  <c:v>0.95111548899999998</c:v>
                </c:pt>
                <c:pt idx="9452" formatCode="General">
                  <c:v>0.95112782699999998</c:v>
                </c:pt>
                <c:pt idx="9453" formatCode="General">
                  <c:v>0.95114016499999998</c:v>
                </c:pt>
                <c:pt idx="9454" formatCode="General">
                  <c:v>0.95115238400000002</c:v>
                </c:pt>
                <c:pt idx="9455" formatCode="General">
                  <c:v>0.95116442400000001</c:v>
                </c:pt>
                <c:pt idx="9456" formatCode="General">
                  <c:v>0.95117634500000003</c:v>
                </c:pt>
                <c:pt idx="9457" formatCode="General">
                  <c:v>0.95118808700000002</c:v>
                </c:pt>
                <c:pt idx="9458" formatCode="General">
                  <c:v>0.95119953199999996</c:v>
                </c:pt>
                <c:pt idx="9459" formatCode="General">
                  <c:v>0.95121073700000003</c:v>
                </c:pt>
                <c:pt idx="9460" formatCode="General">
                  <c:v>0.95122158499999998</c:v>
                </c:pt>
                <c:pt idx="9461" formatCode="General">
                  <c:v>0.95123213500000003</c:v>
                </c:pt>
                <c:pt idx="9462" formatCode="General">
                  <c:v>0.95124232799999997</c:v>
                </c:pt>
                <c:pt idx="9463" formatCode="General">
                  <c:v>0.95125210299999996</c:v>
                </c:pt>
                <c:pt idx="9464" formatCode="General">
                  <c:v>0.95126151999999997</c:v>
                </c:pt>
                <c:pt idx="9465" formatCode="General">
                  <c:v>0.95127052099999998</c:v>
                </c:pt>
                <c:pt idx="9466" formatCode="General">
                  <c:v>0.95127910400000004</c:v>
                </c:pt>
                <c:pt idx="9467" formatCode="General">
                  <c:v>0.95128721000000005</c:v>
                </c:pt>
                <c:pt idx="9468" formatCode="General">
                  <c:v>0.95129489899999997</c:v>
                </c:pt>
                <c:pt idx="9469" formatCode="General">
                  <c:v>0.95130211099999995</c:v>
                </c:pt>
                <c:pt idx="9470" formatCode="General">
                  <c:v>0.95130890599999995</c:v>
                </c:pt>
                <c:pt idx="9471" formatCode="General">
                  <c:v>0.95131522400000001</c:v>
                </c:pt>
                <c:pt idx="9472" formatCode="General">
                  <c:v>0.95132112499999999</c:v>
                </c:pt>
                <c:pt idx="9473" formatCode="General">
                  <c:v>0.95132660899999999</c:v>
                </c:pt>
                <c:pt idx="9474" formatCode="General">
                  <c:v>0.95133173500000001</c:v>
                </c:pt>
                <c:pt idx="9475" formatCode="General">
                  <c:v>0.95133638399999998</c:v>
                </c:pt>
                <c:pt idx="9476" formatCode="General">
                  <c:v>0.95134073500000005</c:v>
                </c:pt>
                <c:pt idx="9477" formatCode="General">
                  <c:v>0.95134466900000003</c:v>
                </c:pt>
                <c:pt idx="9478" formatCode="General">
                  <c:v>0.95134830500000001</c:v>
                </c:pt>
                <c:pt idx="9479" formatCode="General">
                  <c:v>0.95135170199999997</c:v>
                </c:pt>
                <c:pt idx="9480" formatCode="General">
                  <c:v>0.95135474200000003</c:v>
                </c:pt>
                <c:pt idx="9481" formatCode="General">
                  <c:v>0.95135760300000005</c:v>
                </c:pt>
                <c:pt idx="9482" formatCode="General">
                  <c:v>0.95136022600000003</c:v>
                </c:pt>
                <c:pt idx="9483" formatCode="General">
                  <c:v>0.95136272899999996</c:v>
                </c:pt>
                <c:pt idx="9484" formatCode="General">
                  <c:v>0.95136505400000004</c:v>
                </c:pt>
                <c:pt idx="9485" formatCode="General">
                  <c:v>0.95136731900000004</c:v>
                </c:pt>
                <c:pt idx="9486" formatCode="General">
                  <c:v>0.951369464</c:v>
                </c:pt>
                <c:pt idx="9487" formatCode="General">
                  <c:v>0.95137161000000003</c:v>
                </c:pt>
                <c:pt idx="9488" formatCode="General">
                  <c:v>0.95137381600000004</c:v>
                </c:pt>
                <c:pt idx="9489" formatCode="General">
                  <c:v>0.95137602099999996</c:v>
                </c:pt>
                <c:pt idx="9490" formatCode="General">
                  <c:v>0.95137828599999996</c:v>
                </c:pt>
                <c:pt idx="9491" formatCode="General">
                  <c:v>0.95138073000000001</c:v>
                </c:pt>
                <c:pt idx="9492" formatCode="General">
                  <c:v>0.95138323300000005</c:v>
                </c:pt>
                <c:pt idx="9493" formatCode="General">
                  <c:v>0.95138597499999999</c:v>
                </c:pt>
                <c:pt idx="9494" formatCode="General">
                  <c:v>0.95138895499999998</c:v>
                </c:pt>
                <c:pt idx="9495" formatCode="General">
                  <c:v>0.95139211400000001</c:v>
                </c:pt>
                <c:pt idx="9496" formatCode="General">
                  <c:v>0.95139557100000005</c:v>
                </c:pt>
                <c:pt idx="9497" formatCode="General">
                  <c:v>0.95139926699999999</c:v>
                </c:pt>
                <c:pt idx="9498" formatCode="General">
                  <c:v>0.95140332000000005</c:v>
                </c:pt>
                <c:pt idx="9499" formatCode="General">
                  <c:v>0.95140767100000001</c:v>
                </c:pt>
                <c:pt idx="9500" formatCode="General">
                  <c:v>0.95141237999999995</c:v>
                </c:pt>
                <c:pt idx="9501" formatCode="General">
                  <c:v>0.951417446</c:v>
                </c:pt>
                <c:pt idx="9502" formatCode="General">
                  <c:v>0.95142287000000003</c:v>
                </c:pt>
                <c:pt idx="9503" formatCode="General">
                  <c:v>0.95142871100000004</c:v>
                </c:pt>
                <c:pt idx="9504" formatCode="General">
                  <c:v>0.95143485100000003</c:v>
                </c:pt>
                <c:pt idx="9505" formatCode="General">
                  <c:v>0.95144146699999999</c:v>
                </c:pt>
                <c:pt idx="9506" formatCode="General">
                  <c:v>0.95144838099999995</c:v>
                </c:pt>
                <c:pt idx="9507" formatCode="General">
                  <c:v>0.95145571200000001</c:v>
                </c:pt>
                <c:pt idx="9508" formatCode="General">
                  <c:v>0.95146346100000001</c:v>
                </c:pt>
                <c:pt idx="9509" formatCode="General">
                  <c:v>0.95147150800000002</c:v>
                </c:pt>
                <c:pt idx="9510" formatCode="General">
                  <c:v>0.95147997100000004</c:v>
                </c:pt>
                <c:pt idx="9511" formatCode="General">
                  <c:v>0.95148873300000003</c:v>
                </c:pt>
                <c:pt idx="9512" formatCode="General">
                  <c:v>0.95149779300000004</c:v>
                </c:pt>
                <c:pt idx="9513" formatCode="General">
                  <c:v>0.95150721100000002</c:v>
                </c:pt>
                <c:pt idx="9514" formatCode="General">
                  <c:v>0.95151692600000004</c:v>
                </c:pt>
                <c:pt idx="9515" formatCode="General">
                  <c:v>0.95152687999999996</c:v>
                </c:pt>
                <c:pt idx="9516" formatCode="General">
                  <c:v>0.95153713200000001</c:v>
                </c:pt>
                <c:pt idx="9517" formatCode="General">
                  <c:v>0.95154756299999999</c:v>
                </c:pt>
                <c:pt idx="9518" formatCode="General">
                  <c:v>0.951558232</c:v>
                </c:pt>
                <c:pt idx="9519" formatCode="General">
                  <c:v>0.95156902099999996</c:v>
                </c:pt>
                <c:pt idx="9520" formatCode="General">
                  <c:v>0.95157998799999999</c:v>
                </c:pt>
                <c:pt idx="9521" formatCode="General">
                  <c:v>0.95159107399999998</c:v>
                </c:pt>
                <c:pt idx="9522" formatCode="General">
                  <c:v>0.95160222100000003</c:v>
                </c:pt>
                <c:pt idx="9523" formatCode="General">
                  <c:v>0.95161348599999995</c:v>
                </c:pt>
                <c:pt idx="9524" formatCode="General">
                  <c:v>0.95162475099999999</c:v>
                </c:pt>
                <c:pt idx="9525" formatCode="General">
                  <c:v>0.95163601600000003</c:v>
                </c:pt>
                <c:pt idx="9526" formatCode="General">
                  <c:v>0.95164728200000004</c:v>
                </c:pt>
                <c:pt idx="9527" formatCode="General">
                  <c:v>0.951658487</c:v>
                </c:pt>
                <c:pt idx="9528" formatCode="General">
                  <c:v>0.95166963299999996</c:v>
                </c:pt>
                <c:pt idx="9529" formatCode="General">
                  <c:v>0.95168065999999996</c:v>
                </c:pt>
                <c:pt idx="9530" formatCode="General">
                  <c:v>0.95169162799999996</c:v>
                </c:pt>
                <c:pt idx="9531" formatCode="General">
                  <c:v>0.95170241600000005</c:v>
                </c:pt>
                <c:pt idx="9532" formatCode="General">
                  <c:v>0.95171302599999996</c:v>
                </c:pt>
                <c:pt idx="9533" formatCode="General">
                  <c:v>0.95172345599999997</c:v>
                </c:pt>
                <c:pt idx="9534" formatCode="General">
                  <c:v>0.95173370800000001</c:v>
                </c:pt>
                <c:pt idx="9535" formatCode="General">
                  <c:v>0.95174378199999998</c:v>
                </c:pt>
                <c:pt idx="9536" formatCode="General">
                  <c:v>0.95175361599999997</c:v>
                </c:pt>
                <c:pt idx="9537" formatCode="General">
                  <c:v>0.95176315300000003</c:v>
                </c:pt>
                <c:pt idx="9538" formatCode="General">
                  <c:v>0.95177251100000004</c:v>
                </c:pt>
                <c:pt idx="9539" formatCode="General">
                  <c:v>0.95178163100000002</c:v>
                </c:pt>
                <c:pt idx="9540" formatCode="General">
                  <c:v>0.95179045200000001</c:v>
                </c:pt>
                <c:pt idx="9541" formatCode="General">
                  <c:v>0.95179903499999996</c:v>
                </c:pt>
                <c:pt idx="9542" formatCode="General">
                  <c:v>0.95180737999999998</c:v>
                </c:pt>
                <c:pt idx="9543" formatCode="General">
                  <c:v>0.95181548599999999</c:v>
                </c:pt>
                <c:pt idx="9544" formatCode="General">
                  <c:v>0.95182329399999999</c:v>
                </c:pt>
                <c:pt idx="9545" formatCode="General">
                  <c:v>0.95183092400000002</c:v>
                </c:pt>
                <c:pt idx="9546" formatCode="General">
                  <c:v>0.95183825499999997</c:v>
                </c:pt>
                <c:pt idx="9547" formatCode="General">
                  <c:v>0.95184540699999998</c:v>
                </c:pt>
                <c:pt idx="9548" formatCode="General">
                  <c:v>0.95185238100000003</c:v>
                </c:pt>
                <c:pt idx="9549" formatCode="General">
                  <c:v>0.95185917600000003</c:v>
                </c:pt>
                <c:pt idx="9550" formatCode="General">
                  <c:v>0.95186573299999999</c:v>
                </c:pt>
                <c:pt idx="9551" formatCode="General">
                  <c:v>0.95187222999999999</c:v>
                </c:pt>
                <c:pt idx="9552" formatCode="General">
                  <c:v>0.95187854800000005</c:v>
                </c:pt>
                <c:pt idx="9553" formatCode="General">
                  <c:v>0.95188474700000003</c:v>
                </c:pt>
                <c:pt idx="9554" formatCode="General">
                  <c:v>0.95189082599999997</c:v>
                </c:pt>
                <c:pt idx="9555" formatCode="General">
                  <c:v>0.95189690599999999</c:v>
                </c:pt>
                <c:pt idx="9556" formatCode="General">
                  <c:v>0.95190292600000004</c:v>
                </c:pt>
                <c:pt idx="9557" formatCode="General">
                  <c:v>0.95190888600000001</c:v>
                </c:pt>
                <c:pt idx="9558" formatCode="General">
                  <c:v>0.95191490700000003</c:v>
                </c:pt>
                <c:pt idx="9559" formatCode="General">
                  <c:v>0.95192092699999997</c:v>
                </c:pt>
                <c:pt idx="9560" formatCode="General">
                  <c:v>0.95192706599999999</c:v>
                </c:pt>
                <c:pt idx="9561" formatCode="General">
                  <c:v>0.951933205</c:v>
                </c:pt>
                <c:pt idx="9562" formatCode="General">
                  <c:v>0.95193946399999996</c:v>
                </c:pt>
                <c:pt idx="9563" formatCode="General">
                  <c:v>0.95194590099999998</c:v>
                </c:pt>
                <c:pt idx="9564" formatCode="General">
                  <c:v>0.95195239799999998</c:v>
                </c:pt>
                <c:pt idx="9565" formatCode="General">
                  <c:v>0.95195913300000001</c:v>
                </c:pt>
                <c:pt idx="9566" formatCode="General">
                  <c:v>0.95196598799999999</c:v>
                </c:pt>
                <c:pt idx="9567" formatCode="General">
                  <c:v>0.951973081</c:v>
                </c:pt>
                <c:pt idx="9568" formatCode="General">
                  <c:v>0.95198035199999997</c:v>
                </c:pt>
                <c:pt idx="9569" formatCode="General">
                  <c:v>0.95198786300000005</c:v>
                </c:pt>
                <c:pt idx="9570" formatCode="General">
                  <c:v>0.95199561099999996</c:v>
                </c:pt>
                <c:pt idx="9571" formatCode="General">
                  <c:v>0.95200359800000001</c:v>
                </c:pt>
                <c:pt idx="9572" formatCode="General">
                  <c:v>0.95201182399999995</c:v>
                </c:pt>
                <c:pt idx="9573" formatCode="General">
                  <c:v>0.95202034700000004</c:v>
                </c:pt>
                <c:pt idx="9574" formatCode="General">
                  <c:v>0.95202904899999996</c:v>
                </c:pt>
                <c:pt idx="9575" formatCode="General">
                  <c:v>0.95203810899999997</c:v>
                </c:pt>
                <c:pt idx="9576" formatCode="General">
                  <c:v>0.95204734800000002</c:v>
                </c:pt>
                <c:pt idx="9577" formatCode="General">
                  <c:v>0.95205688499999996</c:v>
                </c:pt>
                <c:pt idx="9578" formatCode="General">
                  <c:v>0.95206665999999995</c:v>
                </c:pt>
                <c:pt idx="9579" formatCode="General">
                  <c:v>0.95207667399999996</c:v>
                </c:pt>
                <c:pt idx="9580" formatCode="General">
                  <c:v>0.952086926</c:v>
                </c:pt>
                <c:pt idx="9581" formatCode="General">
                  <c:v>0.95209735600000001</c:v>
                </c:pt>
                <c:pt idx="9582" formatCode="General">
                  <c:v>0.952108026</c:v>
                </c:pt>
                <c:pt idx="9583" formatCode="General">
                  <c:v>0.95211887399999995</c:v>
                </c:pt>
                <c:pt idx="9584" formatCode="General">
                  <c:v>0.95212989999999997</c:v>
                </c:pt>
                <c:pt idx="9585" formatCode="General">
                  <c:v>0.95214110600000001</c:v>
                </c:pt>
                <c:pt idx="9586" formatCode="General">
                  <c:v>0.95215243100000002</c:v>
                </c:pt>
                <c:pt idx="9587" formatCode="General">
                  <c:v>0.95216381500000002</c:v>
                </c:pt>
                <c:pt idx="9588" formatCode="General">
                  <c:v>0.95217537900000004</c:v>
                </c:pt>
                <c:pt idx="9589" formatCode="General">
                  <c:v>0.95218694199999998</c:v>
                </c:pt>
                <c:pt idx="9590" formatCode="General">
                  <c:v>0.952198565</c:v>
                </c:pt>
                <c:pt idx="9591" formatCode="General">
                  <c:v>0.95221024799999998</c:v>
                </c:pt>
                <c:pt idx="9592" formatCode="General">
                  <c:v>0.95222192999999999</c:v>
                </c:pt>
                <c:pt idx="9593" formatCode="General">
                  <c:v>0.95223355300000001</c:v>
                </c:pt>
                <c:pt idx="9594" formatCode="General">
                  <c:v>0.95224511599999995</c:v>
                </c:pt>
                <c:pt idx="9595" formatCode="General">
                  <c:v>0.95225662</c:v>
                </c:pt>
                <c:pt idx="9596" formatCode="General">
                  <c:v>0.952268004</c:v>
                </c:pt>
                <c:pt idx="9597" formatCode="General">
                  <c:v>0.95227932900000001</c:v>
                </c:pt>
                <c:pt idx="9598" formatCode="General">
                  <c:v>0.95229047499999997</c:v>
                </c:pt>
                <c:pt idx="9599" formatCode="General">
                  <c:v>0.95230144299999997</c:v>
                </c:pt>
                <c:pt idx="9600" formatCode="General">
                  <c:v>0.95231217099999999</c:v>
                </c:pt>
                <c:pt idx="9601" formatCode="General">
                  <c:v>0.95232278100000001</c:v>
                </c:pt>
                <c:pt idx="9602" formatCode="General">
                  <c:v>0.95233309300000002</c:v>
                </c:pt>
                <c:pt idx="9603" formatCode="General">
                  <c:v>0.95234322500000002</c:v>
                </c:pt>
                <c:pt idx="9604" formatCode="General">
                  <c:v>0.95235305999999997</c:v>
                </c:pt>
                <c:pt idx="9605" formatCode="General">
                  <c:v>0.952362657</c:v>
                </c:pt>
                <c:pt idx="9606" formatCode="General">
                  <c:v>0.95237195500000005</c:v>
                </c:pt>
                <c:pt idx="9607" formatCode="General">
                  <c:v>0.95238095499999997</c:v>
                </c:pt>
                <c:pt idx="9608" formatCode="General">
                  <c:v>0.952389598</c:v>
                </c:pt>
                <c:pt idx="9609" formatCode="General">
                  <c:v>0.95239800200000002</c:v>
                </c:pt>
                <c:pt idx="9610" formatCode="General">
                  <c:v>0.95240604900000003</c:v>
                </c:pt>
                <c:pt idx="9611" formatCode="General">
                  <c:v>0.95241385700000003</c:v>
                </c:pt>
                <c:pt idx="9612" formatCode="General">
                  <c:v>0.95242124800000005</c:v>
                </c:pt>
                <c:pt idx="9613" formatCode="General">
                  <c:v>0.95242840100000004</c:v>
                </c:pt>
                <c:pt idx="9614" formatCode="General">
                  <c:v>0.95243519499999996</c:v>
                </c:pt>
                <c:pt idx="9615" formatCode="General">
                  <c:v>0.95244175200000003</c:v>
                </c:pt>
                <c:pt idx="9616" formatCode="General">
                  <c:v>0.95244795100000001</c:v>
                </c:pt>
                <c:pt idx="9617" formatCode="General">
                  <c:v>0.95245385199999999</c:v>
                </c:pt>
                <c:pt idx="9618" formatCode="General">
                  <c:v>0.95245957400000003</c:v>
                </c:pt>
                <c:pt idx="9619" formatCode="General">
                  <c:v>0.95246493799999998</c:v>
                </c:pt>
                <c:pt idx="9620" formatCode="General">
                  <c:v>0.95247012399999997</c:v>
                </c:pt>
                <c:pt idx="9621" formatCode="General">
                  <c:v>0.95247507099999995</c:v>
                </c:pt>
                <c:pt idx="9622" formatCode="General">
                  <c:v>0.95247978</c:v>
                </c:pt>
                <c:pt idx="9623" formatCode="General">
                  <c:v>0.952484369</c:v>
                </c:pt>
                <c:pt idx="9624" formatCode="General">
                  <c:v>0.95248878000000003</c:v>
                </c:pt>
                <c:pt idx="9625" formatCode="General">
                  <c:v>0.95249301200000003</c:v>
                </c:pt>
                <c:pt idx="9626" formatCode="General">
                  <c:v>0.95249718400000005</c:v>
                </c:pt>
                <c:pt idx="9627" formatCode="General">
                  <c:v>0.952501237</c:v>
                </c:pt>
                <c:pt idx="9628" formatCode="General">
                  <c:v>0.95250523099999995</c:v>
                </c:pt>
                <c:pt idx="9629" formatCode="General">
                  <c:v>0.95250916500000005</c:v>
                </c:pt>
                <c:pt idx="9630" formatCode="General">
                  <c:v>0.95251309900000003</c:v>
                </c:pt>
                <c:pt idx="9631" formatCode="General">
                  <c:v>0.95251709200000001</c:v>
                </c:pt>
                <c:pt idx="9632" formatCode="General">
                  <c:v>0.95252108599999996</c:v>
                </c:pt>
                <c:pt idx="9633" formatCode="General">
                  <c:v>0.95252513900000002</c:v>
                </c:pt>
                <c:pt idx="9634" formatCode="General">
                  <c:v>0.95252931100000005</c:v>
                </c:pt>
                <c:pt idx="9635" formatCode="General">
                  <c:v>0.95253360300000001</c:v>
                </c:pt>
                <c:pt idx="9636" formatCode="General">
                  <c:v>0.95253795399999996</c:v>
                </c:pt>
                <c:pt idx="9637" formatCode="General">
                  <c:v>0.95254254299999996</c:v>
                </c:pt>
                <c:pt idx="9638" formatCode="General">
                  <c:v>0.95254731199999998</c:v>
                </c:pt>
                <c:pt idx="9639" formatCode="General">
                  <c:v>0.95255225899999996</c:v>
                </c:pt>
                <c:pt idx="9640" formatCode="General">
                  <c:v>0.95255744499999995</c:v>
                </c:pt>
                <c:pt idx="9641" formatCode="General">
                  <c:v>0.95256280900000001</c:v>
                </c:pt>
                <c:pt idx="9642" formatCode="General">
                  <c:v>0.95256847099999997</c:v>
                </c:pt>
                <c:pt idx="9643" formatCode="General">
                  <c:v>0.95257437199999995</c:v>
                </c:pt>
                <c:pt idx="9644" formatCode="General">
                  <c:v>0.95258057100000004</c:v>
                </c:pt>
                <c:pt idx="9645" formatCode="General">
                  <c:v>0.95258706800000004</c:v>
                </c:pt>
                <c:pt idx="9646" formatCode="General">
                  <c:v>0.95259380299999996</c:v>
                </c:pt>
                <c:pt idx="9647" formatCode="General">
                  <c:v>0.95260089599999997</c:v>
                </c:pt>
                <c:pt idx="9648" formatCode="General">
                  <c:v>0.952608228</c:v>
                </c:pt>
                <c:pt idx="9649" formatCode="General">
                  <c:v>0.95261591700000003</c:v>
                </c:pt>
                <c:pt idx="9650" formatCode="General">
                  <c:v>0.95262390399999997</c:v>
                </c:pt>
                <c:pt idx="9651" formatCode="General">
                  <c:v>0.95263212900000005</c:v>
                </c:pt>
                <c:pt idx="9652" formatCode="General">
                  <c:v>0.952640712</c:v>
                </c:pt>
                <c:pt idx="9653" formatCode="General">
                  <c:v>0.95264953399999996</c:v>
                </c:pt>
                <c:pt idx="9654" formatCode="General">
                  <c:v>0.95265865299999997</c:v>
                </c:pt>
                <c:pt idx="9655" formatCode="General">
                  <c:v>0.95266801099999998</c:v>
                </c:pt>
                <c:pt idx="9656" formatCode="General">
                  <c:v>0.95267766700000001</c:v>
                </c:pt>
                <c:pt idx="9657" formatCode="General">
                  <c:v>0.95268750199999996</c:v>
                </c:pt>
                <c:pt idx="9658" formatCode="General">
                  <c:v>0.95269757499999996</c:v>
                </c:pt>
                <c:pt idx="9659" formatCode="General">
                  <c:v>0.95270788699999998</c:v>
                </c:pt>
                <c:pt idx="9660" formatCode="General">
                  <c:v>0.95271837699999995</c:v>
                </c:pt>
                <c:pt idx="9661" formatCode="General">
                  <c:v>0.95272904599999997</c:v>
                </c:pt>
                <c:pt idx="9662" formatCode="General">
                  <c:v>0.95273983500000003</c:v>
                </c:pt>
                <c:pt idx="9663" formatCode="General">
                  <c:v>0.95275074199999998</c:v>
                </c:pt>
                <c:pt idx="9664" formatCode="General">
                  <c:v>0.95276170999999998</c:v>
                </c:pt>
                <c:pt idx="9665" formatCode="General">
                  <c:v>0.95277285599999995</c:v>
                </c:pt>
                <c:pt idx="9666" formatCode="General">
                  <c:v>0.95278394200000005</c:v>
                </c:pt>
                <c:pt idx="9667" formatCode="General">
                  <c:v>0.95279514799999998</c:v>
                </c:pt>
                <c:pt idx="9668" formatCode="General">
                  <c:v>0.95280629400000005</c:v>
                </c:pt>
                <c:pt idx="9669" formatCode="General">
                  <c:v>0.95281744000000002</c:v>
                </c:pt>
                <c:pt idx="9670" formatCode="General">
                  <c:v>0.95282852600000001</c:v>
                </c:pt>
                <c:pt idx="9671" formatCode="General">
                  <c:v>0.95283955300000001</c:v>
                </c:pt>
                <c:pt idx="9672" formatCode="General">
                  <c:v>0.95285052100000001</c:v>
                </c:pt>
                <c:pt idx="9673" formatCode="General">
                  <c:v>0.95286130899999999</c:v>
                </c:pt>
                <c:pt idx="9674" formatCode="General">
                  <c:v>0.95287197800000001</c:v>
                </c:pt>
                <c:pt idx="9675" formatCode="General">
                  <c:v>0.95288246899999995</c:v>
                </c:pt>
                <c:pt idx="9676" formatCode="General">
                  <c:v>0.952892721</c:v>
                </c:pt>
                <c:pt idx="9677" formatCode="General">
                  <c:v>0.95290285299999999</c:v>
                </c:pt>
                <c:pt idx="9678" formatCode="General">
                  <c:v>0.95291268799999995</c:v>
                </c:pt>
                <c:pt idx="9679" formatCode="General">
                  <c:v>0.95292228499999998</c:v>
                </c:pt>
                <c:pt idx="9680" formatCode="General">
                  <c:v>0.95293158300000003</c:v>
                </c:pt>
                <c:pt idx="9681" formatCode="General">
                  <c:v>0.95294064300000003</c:v>
                </c:pt>
                <c:pt idx="9682" formatCode="General">
                  <c:v>0.95294940500000003</c:v>
                </c:pt>
                <c:pt idx="9683" formatCode="General">
                  <c:v>0.95295780900000004</c:v>
                </c:pt>
                <c:pt idx="9684" formatCode="General">
                  <c:v>0.95296591500000005</c:v>
                </c:pt>
                <c:pt idx="9685" formatCode="General">
                  <c:v>0.95297366400000005</c:v>
                </c:pt>
                <c:pt idx="9686" formatCode="General">
                  <c:v>0.95298111399999996</c:v>
                </c:pt>
                <c:pt idx="9687" formatCode="General">
                  <c:v>0.95298814799999998</c:v>
                </c:pt>
                <c:pt idx="9688" formatCode="General">
                  <c:v>0.95299488300000001</c:v>
                </c:pt>
                <c:pt idx="9689" formatCode="General">
                  <c:v>0.95300126100000004</c:v>
                </c:pt>
                <c:pt idx="9690" formatCode="General">
                  <c:v>0.95300728099999998</c:v>
                </c:pt>
                <c:pt idx="9691" formatCode="General">
                  <c:v>0.95301294299999995</c:v>
                </c:pt>
                <c:pt idx="9692" formatCode="General">
                  <c:v>0.95301824800000001</c:v>
                </c:pt>
                <c:pt idx="9693" formatCode="General">
                  <c:v>0.95302325499999996</c:v>
                </c:pt>
                <c:pt idx="9694" formatCode="General">
                  <c:v>0.95302790400000004</c:v>
                </c:pt>
                <c:pt idx="9695" formatCode="General">
                  <c:v>0.953032196</c:v>
                </c:pt>
                <c:pt idx="9696" formatCode="General">
                  <c:v>0.95303618899999998</c:v>
                </c:pt>
                <c:pt idx="9697" formatCode="General">
                  <c:v>0.95303988500000003</c:v>
                </c:pt>
                <c:pt idx="9698" formatCode="General">
                  <c:v>0.95304328199999999</c:v>
                </c:pt>
                <c:pt idx="9699" formatCode="General">
                  <c:v>0.95304638100000005</c:v>
                </c:pt>
                <c:pt idx="9700" formatCode="General">
                  <c:v>0.95304924199999996</c:v>
                </c:pt>
                <c:pt idx="9701" formatCode="General">
                  <c:v>0.95305180499999997</c:v>
                </c:pt>
                <c:pt idx="9702" formatCode="General">
                  <c:v>0.95305419000000002</c:v>
                </c:pt>
                <c:pt idx="9703" formatCode="General">
                  <c:v>0.95305639499999995</c:v>
                </c:pt>
                <c:pt idx="9704" formatCode="General">
                  <c:v>0.95305836200000005</c:v>
                </c:pt>
                <c:pt idx="9705" formatCode="General">
                  <c:v>0.95306020999999996</c:v>
                </c:pt>
                <c:pt idx="9706" formatCode="General">
                  <c:v>0.95306187899999995</c:v>
                </c:pt>
                <c:pt idx="9707" formatCode="General">
                  <c:v>0.95306342799999999</c:v>
                </c:pt>
                <c:pt idx="9708" formatCode="General">
                  <c:v>0.95306485900000004</c:v>
                </c:pt>
                <c:pt idx="9709" formatCode="General">
                  <c:v>0.95306623000000001</c:v>
                </c:pt>
                <c:pt idx="9710" formatCode="General">
                  <c:v>0.95306748200000002</c:v>
                </c:pt>
                <c:pt idx="9711" formatCode="General">
                  <c:v>0.95306873299999995</c:v>
                </c:pt>
                <c:pt idx="9712" formatCode="General">
                  <c:v>0.95306998499999995</c:v>
                </c:pt>
                <c:pt idx="9713" formatCode="General">
                  <c:v>0.95307123699999996</c:v>
                </c:pt>
                <c:pt idx="9714" formatCode="General">
                  <c:v>0.953072429</c:v>
                </c:pt>
                <c:pt idx="9715" formatCode="General">
                  <c:v>0.95307374</c:v>
                </c:pt>
                <c:pt idx="9716" formatCode="General">
                  <c:v>0.95307511099999997</c:v>
                </c:pt>
                <c:pt idx="9717" formatCode="General">
                  <c:v>0.95307654100000005</c:v>
                </c:pt>
                <c:pt idx="9718" formatCode="General">
                  <c:v>0.95307803199999996</c:v>
                </c:pt>
                <c:pt idx="9719" formatCode="General">
                  <c:v>0.95307964099999998</c:v>
                </c:pt>
                <c:pt idx="9720" formatCode="General">
                  <c:v>0.95308142900000004</c:v>
                </c:pt>
                <c:pt idx="9721" formatCode="General">
                  <c:v>0.95308327699999995</c:v>
                </c:pt>
                <c:pt idx="9722" formatCode="General">
                  <c:v>0.95308536300000002</c:v>
                </c:pt>
                <c:pt idx="9723" formatCode="General">
                  <c:v>0.95308756800000005</c:v>
                </c:pt>
                <c:pt idx="9724" formatCode="General">
                  <c:v>0.95308995200000002</c:v>
                </c:pt>
                <c:pt idx="9725" formatCode="General">
                  <c:v>0.95309251500000003</c:v>
                </c:pt>
                <c:pt idx="9726" formatCode="General">
                  <c:v>0.95309525699999997</c:v>
                </c:pt>
                <c:pt idx="9727" formatCode="General">
                  <c:v>0.95309817799999996</c:v>
                </c:pt>
                <c:pt idx="9728" formatCode="General">
                  <c:v>0.95310133699999999</c:v>
                </c:pt>
                <c:pt idx="9729" formatCode="General">
                  <c:v>0.95310473399999995</c:v>
                </c:pt>
                <c:pt idx="9730" formatCode="General">
                  <c:v>0.95310831100000004</c:v>
                </c:pt>
                <c:pt idx="9731" formatCode="General">
                  <c:v>0.95311206599999998</c:v>
                </c:pt>
                <c:pt idx="9732" formatCode="General">
                  <c:v>0.95311605899999996</c:v>
                </c:pt>
                <c:pt idx="9733" formatCode="General">
                  <c:v>0.95312029099999995</c:v>
                </c:pt>
                <c:pt idx="9734" formatCode="General">
                  <c:v>0.95312470199999999</c:v>
                </c:pt>
                <c:pt idx="9735" formatCode="General">
                  <c:v>0.95312935099999996</c:v>
                </c:pt>
                <c:pt idx="9736" formatCode="General">
                  <c:v>0.95313417899999997</c:v>
                </c:pt>
                <c:pt idx="9737" formatCode="General">
                  <c:v>0.95313918600000003</c:v>
                </c:pt>
                <c:pt idx="9738" formatCode="General">
                  <c:v>0.95314443100000001</c:v>
                </c:pt>
                <c:pt idx="9739" formatCode="General">
                  <c:v>0.95314979600000005</c:v>
                </c:pt>
                <c:pt idx="9740" formatCode="General">
                  <c:v>0.95315539800000004</c:v>
                </c:pt>
                <c:pt idx="9741" formatCode="General">
                  <c:v>0.95316111999999997</c:v>
                </c:pt>
                <c:pt idx="9742" formatCode="General">
                  <c:v>0.95316696199999995</c:v>
                </c:pt>
                <c:pt idx="9743" formatCode="General">
                  <c:v>0.953172982</c:v>
                </c:pt>
                <c:pt idx="9744" formatCode="General">
                  <c:v>0.95317912100000002</c:v>
                </c:pt>
                <c:pt idx="9745" formatCode="General">
                  <c:v>0.95318532</c:v>
                </c:pt>
                <c:pt idx="9746" formatCode="General">
                  <c:v>0.95319169800000003</c:v>
                </c:pt>
                <c:pt idx="9747" formatCode="General">
                  <c:v>0.95319807499999998</c:v>
                </c:pt>
                <c:pt idx="9748" formatCode="General">
                  <c:v>0.95320457199999997</c:v>
                </c:pt>
                <c:pt idx="9749" formatCode="General">
                  <c:v>0.95321112900000005</c:v>
                </c:pt>
                <c:pt idx="9750" formatCode="General">
                  <c:v>0.95321768500000004</c:v>
                </c:pt>
                <c:pt idx="9751" formatCode="General">
                  <c:v>0.953224242</c:v>
                </c:pt>
                <c:pt idx="9752" formatCode="General">
                  <c:v>0.95323085799999996</c:v>
                </c:pt>
                <c:pt idx="9753" formatCode="General">
                  <c:v>0.95323741399999995</c:v>
                </c:pt>
                <c:pt idx="9754" formatCode="General">
                  <c:v>0.95324397100000002</c:v>
                </c:pt>
                <c:pt idx="9755" formatCode="General">
                  <c:v>0.95325046800000002</c:v>
                </c:pt>
                <c:pt idx="9756" formatCode="General">
                  <c:v>0.95325690500000004</c:v>
                </c:pt>
                <c:pt idx="9757" formatCode="General">
                  <c:v>0.95326328299999996</c:v>
                </c:pt>
                <c:pt idx="9758" formatCode="General">
                  <c:v>0.95326954100000005</c:v>
                </c:pt>
                <c:pt idx="9759" formatCode="General">
                  <c:v>0.95327568100000004</c:v>
                </c:pt>
                <c:pt idx="9760" formatCode="General">
                  <c:v>0.95328170099999998</c:v>
                </c:pt>
                <c:pt idx="9761" formatCode="General">
                  <c:v>0.95328760099999998</c:v>
                </c:pt>
                <c:pt idx="9762" formatCode="General">
                  <c:v>0.95329338299999999</c:v>
                </c:pt>
                <c:pt idx="9763" formatCode="General">
                  <c:v>0.95329898599999996</c:v>
                </c:pt>
                <c:pt idx="9764" formatCode="General">
                  <c:v>0.95330440999999999</c:v>
                </c:pt>
                <c:pt idx="9765" formatCode="General">
                  <c:v>0.95330965499999998</c:v>
                </c:pt>
                <c:pt idx="9766" formatCode="General">
                  <c:v>0.953314722</c:v>
                </c:pt>
                <c:pt idx="9767" formatCode="General">
                  <c:v>0.95331960900000001</c:v>
                </c:pt>
                <c:pt idx="9768" formatCode="General">
                  <c:v>0.95332425799999998</c:v>
                </c:pt>
                <c:pt idx="9769" formatCode="General">
                  <c:v>0.95332872899999999</c:v>
                </c:pt>
                <c:pt idx="9770" formatCode="General">
                  <c:v>0.95333296099999998</c:v>
                </c:pt>
                <c:pt idx="9771" formatCode="General">
                  <c:v>0.95333695399999996</c:v>
                </c:pt>
                <c:pt idx="9772" formatCode="General">
                  <c:v>0.95334070900000001</c:v>
                </c:pt>
                <c:pt idx="9773" formatCode="General">
                  <c:v>0.95334428500000001</c:v>
                </c:pt>
                <c:pt idx="9774" formatCode="General">
                  <c:v>0.95334756399999998</c:v>
                </c:pt>
                <c:pt idx="9775" formatCode="General">
                  <c:v>0.95335066300000004</c:v>
                </c:pt>
                <c:pt idx="9776" formatCode="General">
                  <c:v>0.95335352399999995</c:v>
                </c:pt>
                <c:pt idx="9777" formatCode="General">
                  <c:v>0.95335608699999996</c:v>
                </c:pt>
                <c:pt idx="9778" formatCode="General">
                  <c:v>0.95335847100000004</c:v>
                </c:pt>
                <c:pt idx="9779" formatCode="General">
                  <c:v>0.95336055799999997</c:v>
                </c:pt>
                <c:pt idx="9780" formatCode="General">
                  <c:v>0.95336246499999999</c:v>
                </c:pt>
                <c:pt idx="9781" formatCode="General">
                  <c:v>0.95336413399999997</c:v>
                </c:pt>
                <c:pt idx="9782" formatCode="General">
                  <c:v>0.95336556400000005</c:v>
                </c:pt>
                <c:pt idx="9783" formatCode="General">
                  <c:v>0.95336681599999995</c:v>
                </c:pt>
                <c:pt idx="9784" formatCode="General">
                  <c:v>0.95336782900000006</c:v>
                </c:pt>
                <c:pt idx="9785" formatCode="General">
                  <c:v>0.95336860400000001</c:v>
                </c:pt>
                <c:pt idx="9786" formatCode="General">
                  <c:v>0.95336920000000003</c:v>
                </c:pt>
                <c:pt idx="9787" formatCode="General">
                  <c:v>0.953369617</c:v>
                </c:pt>
                <c:pt idx="9788" formatCode="General">
                  <c:v>0.95336985600000002</c:v>
                </c:pt>
                <c:pt idx="9789" formatCode="General">
                  <c:v>0.95336985600000002</c:v>
                </c:pt>
                <c:pt idx="9790" formatCode="General">
                  <c:v>0.95336973700000005</c:v>
                </c:pt>
                <c:pt idx="9791" formatCode="General">
                  <c:v>0.95336943900000004</c:v>
                </c:pt>
                <c:pt idx="9792" formatCode="General">
                  <c:v>0.95336902099999998</c:v>
                </c:pt>
                <c:pt idx="9793" formatCode="General">
                  <c:v>0.95336842499999996</c:v>
                </c:pt>
                <c:pt idx="9794" formatCode="General">
                  <c:v>0.95336776999999995</c:v>
                </c:pt>
                <c:pt idx="9795" formatCode="General">
                  <c:v>0.95336693500000003</c:v>
                </c:pt>
                <c:pt idx="9796" formatCode="General">
                  <c:v>0.953366041</c:v>
                </c:pt>
                <c:pt idx="9797" formatCode="General">
                  <c:v>0.953365028</c:v>
                </c:pt>
                <c:pt idx="9798" formatCode="General">
                  <c:v>0.95336389499999996</c:v>
                </c:pt>
                <c:pt idx="9799" formatCode="General">
                  <c:v>0.953362763</c:v>
                </c:pt>
                <c:pt idx="9800" formatCode="General">
                  <c:v>0.95336151099999999</c:v>
                </c:pt>
                <c:pt idx="9801" formatCode="General">
                  <c:v>0.95336025999999996</c:v>
                </c:pt>
                <c:pt idx="9802" formatCode="General">
                  <c:v>0.95335894799999998</c:v>
                </c:pt>
                <c:pt idx="9803" formatCode="General">
                  <c:v>0.95335763699999998</c:v>
                </c:pt>
                <c:pt idx="9804" formatCode="General">
                  <c:v>0.95335632599999998</c:v>
                </c:pt>
                <c:pt idx="9805" formatCode="General">
                  <c:v>0.953355014</c:v>
                </c:pt>
                <c:pt idx="9806" formatCode="General">
                  <c:v>0.953353703</c:v>
                </c:pt>
                <c:pt idx="9807" formatCode="General">
                  <c:v>0.95335245099999999</c:v>
                </c:pt>
                <c:pt idx="9808" formatCode="General">
                  <c:v>0.95335119999999995</c:v>
                </c:pt>
                <c:pt idx="9809" formatCode="General">
                  <c:v>0.95335000800000003</c:v>
                </c:pt>
                <c:pt idx="9810" formatCode="General">
                  <c:v>0.95334887499999998</c:v>
                </c:pt>
                <c:pt idx="9811" formatCode="General">
                  <c:v>0.95334780200000002</c:v>
                </c:pt>
                <c:pt idx="9812" formatCode="General">
                  <c:v>0.95334684800000002</c:v>
                </c:pt>
                <c:pt idx="9813" formatCode="General">
                  <c:v>0.953345895</c:v>
                </c:pt>
                <c:pt idx="9814" formatCode="General">
                  <c:v>0.95334512000000005</c:v>
                </c:pt>
                <c:pt idx="9815" formatCode="General">
                  <c:v>0.95334434499999998</c:v>
                </c:pt>
                <c:pt idx="9816" formatCode="General">
                  <c:v>0.95334374899999996</c:v>
                </c:pt>
                <c:pt idx="9817" formatCode="General">
                  <c:v>0.95334327200000002</c:v>
                </c:pt>
                <c:pt idx="9818" formatCode="General">
                  <c:v>0.95334285500000004</c:v>
                </c:pt>
                <c:pt idx="9819" formatCode="General">
                  <c:v>0.95334255700000003</c:v>
                </c:pt>
                <c:pt idx="9820" formatCode="General">
                  <c:v>0.95334243799999996</c:v>
                </c:pt>
                <c:pt idx="9821" formatCode="General">
                  <c:v>0.95334237799999999</c:v>
                </c:pt>
                <c:pt idx="9822" formatCode="General">
                  <c:v>0.95334243799999996</c:v>
                </c:pt>
                <c:pt idx="9823" formatCode="General">
                  <c:v>0.953342676</c:v>
                </c:pt>
                <c:pt idx="9824" formatCode="General">
                  <c:v>0.95334297400000001</c:v>
                </c:pt>
                <c:pt idx="9825" formatCode="General">
                  <c:v>0.95334345099999995</c:v>
                </c:pt>
                <c:pt idx="9826" formatCode="General">
                  <c:v>0.95334404699999997</c:v>
                </c:pt>
                <c:pt idx="9827" formatCode="General">
                  <c:v>0.95334470299999996</c:v>
                </c:pt>
                <c:pt idx="9828" formatCode="General">
                  <c:v>0.95334553700000002</c:v>
                </c:pt>
                <c:pt idx="9829" formatCode="General">
                  <c:v>0.95334643100000005</c:v>
                </c:pt>
                <c:pt idx="9830" formatCode="General">
                  <c:v>0.95334750400000001</c:v>
                </c:pt>
                <c:pt idx="9831" formatCode="General">
                  <c:v>0.95334863700000005</c:v>
                </c:pt>
                <c:pt idx="9832" formatCode="General">
                  <c:v>0.95334982899999998</c:v>
                </c:pt>
                <c:pt idx="9833" formatCode="General">
                  <c:v>0.95335113999999999</c:v>
                </c:pt>
                <c:pt idx="9834" formatCode="General">
                  <c:v>0.95335257100000004</c:v>
                </c:pt>
                <c:pt idx="9835" formatCode="General">
                  <c:v>0.95335400100000001</c:v>
                </c:pt>
                <c:pt idx="9836" formatCode="General">
                  <c:v>0.95335555100000002</c:v>
                </c:pt>
                <c:pt idx="9837" formatCode="General">
                  <c:v>0.95335716000000004</c:v>
                </c:pt>
                <c:pt idx="9838" formatCode="General">
                  <c:v>0.95335876900000005</c:v>
                </c:pt>
                <c:pt idx="9839" formatCode="General">
                  <c:v>0.953360498</c:v>
                </c:pt>
                <c:pt idx="9840" formatCode="General">
                  <c:v>0.95336216699999998</c:v>
                </c:pt>
                <c:pt idx="9841" formatCode="General">
                  <c:v>0.95336389499999996</c:v>
                </c:pt>
                <c:pt idx="9842" formatCode="General">
                  <c:v>0.95336568399999999</c:v>
                </c:pt>
                <c:pt idx="9843" formatCode="General">
                  <c:v>0.95336741199999997</c:v>
                </c:pt>
                <c:pt idx="9844" formatCode="General">
                  <c:v>0.95336914100000003</c:v>
                </c:pt>
                <c:pt idx="9845" formatCode="General">
                  <c:v>0.95337081000000001</c:v>
                </c:pt>
                <c:pt idx="9846" formatCode="General">
                  <c:v>0.95337247800000002</c:v>
                </c:pt>
                <c:pt idx="9847" formatCode="General">
                  <c:v>0.95337414700000001</c:v>
                </c:pt>
                <c:pt idx="9848" formatCode="General">
                  <c:v>0.95337569700000002</c:v>
                </c:pt>
                <c:pt idx="9849" formatCode="General">
                  <c:v>0.95337724700000004</c:v>
                </c:pt>
                <c:pt idx="9850" formatCode="General">
                  <c:v>0.95337867700000001</c:v>
                </c:pt>
                <c:pt idx="9851" formatCode="General">
                  <c:v>0.95338004799999998</c:v>
                </c:pt>
                <c:pt idx="9852" formatCode="General">
                  <c:v>0.95338129999999999</c:v>
                </c:pt>
                <c:pt idx="9853" formatCode="General">
                  <c:v>0.95338249200000003</c:v>
                </c:pt>
                <c:pt idx="9854" formatCode="General">
                  <c:v>0.95338356499999999</c:v>
                </c:pt>
                <c:pt idx="9855" formatCode="General">
                  <c:v>0.95338451899999999</c:v>
                </c:pt>
                <c:pt idx="9856" formatCode="General">
                  <c:v>0.95338529299999997</c:v>
                </c:pt>
                <c:pt idx="9857" formatCode="General">
                  <c:v>0.95338600900000003</c:v>
                </c:pt>
                <c:pt idx="9858" formatCode="General">
                  <c:v>0.95338654499999997</c:v>
                </c:pt>
                <c:pt idx="9859" formatCode="General">
                  <c:v>0.95338696199999995</c:v>
                </c:pt>
                <c:pt idx="9860" formatCode="General">
                  <c:v>0.95338725999999996</c:v>
                </c:pt>
                <c:pt idx="9861" formatCode="General">
                  <c:v>0.95338738000000001</c:v>
                </c:pt>
                <c:pt idx="9862" formatCode="General">
                  <c:v>0.95338732000000004</c:v>
                </c:pt>
                <c:pt idx="9863" formatCode="General">
                  <c:v>0.95338714099999999</c:v>
                </c:pt>
                <c:pt idx="9864" formatCode="General">
                  <c:v>0.95338678399999999</c:v>
                </c:pt>
                <c:pt idx="9865" formatCode="General">
                  <c:v>0.95338624699999996</c:v>
                </c:pt>
                <c:pt idx="9866" formatCode="General">
                  <c:v>0.95338559199999995</c:v>
                </c:pt>
                <c:pt idx="9867" formatCode="General">
                  <c:v>0.95338475700000003</c:v>
                </c:pt>
                <c:pt idx="9868" formatCode="General">
                  <c:v>0.95338380300000003</c:v>
                </c:pt>
                <c:pt idx="9869" formatCode="General">
                  <c:v>0.95338267099999996</c:v>
                </c:pt>
                <c:pt idx="9870" formatCode="General">
                  <c:v>0.95338135999999996</c:v>
                </c:pt>
                <c:pt idx="9871" formatCode="General">
                  <c:v>0.95337992900000001</c:v>
                </c:pt>
                <c:pt idx="9872" formatCode="General">
                  <c:v>0.953378379</c:v>
                </c:pt>
                <c:pt idx="9873" formatCode="General">
                  <c:v>0.95337671000000002</c:v>
                </c:pt>
                <c:pt idx="9874" formatCode="General">
                  <c:v>0.95337492199999996</c:v>
                </c:pt>
                <c:pt idx="9875" formatCode="General">
                  <c:v>0.95337295499999997</c:v>
                </c:pt>
                <c:pt idx="9876" formatCode="General">
                  <c:v>0.95337092899999998</c:v>
                </c:pt>
                <c:pt idx="9877" formatCode="General">
                  <c:v>0.95336878300000005</c:v>
                </c:pt>
                <c:pt idx="9878" formatCode="General">
                  <c:v>0.95336651800000005</c:v>
                </c:pt>
                <c:pt idx="9879" formatCode="General">
                  <c:v>0.95336419299999997</c:v>
                </c:pt>
                <c:pt idx="9880" formatCode="General">
                  <c:v>0.953361809</c:v>
                </c:pt>
                <c:pt idx="9881" formatCode="General">
                  <c:v>0.95335936499999996</c:v>
                </c:pt>
                <c:pt idx="9882" formatCode="General">
                  <c:v>0.95335680199999995</c:v>
                </c:pt>
                <c:pt idx="9883" formatCode="General">
                  <c:v>0.95335423900000005</c:v>
                </c:pt>
                <c:pt idx="9884" formatCode="General">
                  <c:v>0.95335167600000004</c:v>
                </c:pt>
                <c:pt idx="9885" formatCode="General">
                  <c:v>0.95334905400000003</c:v>
                </c:pt>
                <c:pt idx="9886" formatCode="General">
                  <c:v>0.95334643100000005</c:v>
                </c:pt>
                <c:pt idx="9887" formatCode="General">
                  <c:v>0.95334374899999996</c:v>
                </c:pt>
                <c:pt idx="9888" formatCode="General">
                  <c:v>0.95334112599999998</c:v>
                </c:pt>
                <c:pt idx="9889" formatCode="General">
                  <c:v>0.95333850399999998</c:v>
                </c:pt>
                <c:pt idx="9890" formatCode="General">
                  <c:v>0.953335881</c:v>
                </c:pt>
                <c:pt idx="9891" formatCode="General">
                  <c:v>0.95333325899999999</c:v>
                </c:pt>
                <c:pt idx="9892" formatCode="General">
                  <c:v>0.95333075499999997</c:v>
                </c:pt>
                <c:pt idx="9893" formatCode="General">
                  <c:v>0.95332825200000004</c:v>
                </c:pt>
                <c:pt idx="9894" formatCode="General">
                  <c:v>0.95332574800000003</c:v>
                </c:pt>
                <c:pt idx="9895" formatCode="General">
                  <c:v>0.95332336399999995</c:v>
                </c:pt>
                <c:pt idx="9896" formatCode="General">
                  <c:v>0.95332103999999995</c:v>
                </c:pt>
                <c:pt idx="9897" formatCode="General">
                  <c:v>0.95331877499999995</c:v>
                </c:pt>
                <c:pt idx="9898" formatCode="General">
                  <c:v>0.95331656899999995</c:v>
                </c:pt>
                <c:pt idx="9899" formatCode="General">
                  <c:v>0.95331448299999999</c:v>
                </c:pt>
                <c:pt idx="9900" formatCode="General">
                  <c:v>0.95331239700000003</c:v>
                </c:pt>
                <c:pt idx="9901" formatCode="General">
                  <c:v>0.95331043000000004</c:v>
                </c:pt>
                <c:pt idx="9902" formatCode="General">
                  <c:v>0.95330858200000002</c:v>
                </c:pt>
                <c:pt idx="9903" formatCode="General">
                  <c:v>0.95330673499999996</c:v>
                </c:pt>
                <c:pt idx="9904" formatCode="General">
                  <c:v>0.95330500600000001</c:v>
                </c:pt>
                <c:pt idx="9905" formatCode="General">
                  <c:v>0.953303397</c:v>
                </c:pt>
                <c:pt idx="9906" formatCode="General">
                  <c:v>0.95330178700000001</c:v>
                </c:pt>
                <c:pt idx="9907" formatCode="General">
                  <c:v>0.95330029699999996</c:v>
                </c:pt>
                <c:pt idx="9908" formatCode="General">
                  <c:v>0.95329886699999999</c:v>
                </c:pt>
                <c:pt idx="9909" formatCode="General">
                  <c:v>0.95329749600000002</c:v>
                </c:pt>
                <c:pt idx="9910" formatCode="General">
                  <c:v>0.95329618500000002</c:v>
                </c:pt>
                <c:pt idx="9911" formatCode="General">
                  <c:v>0.95329493300000001</c:v>
                </c:pt>
                <c:pt idx="9912" formatCode="General">
                  <c:v>0.95329374099999997</c:v>
                </c:pt>
                <c:pt idx="9913" formatCode="General">
                  <c:v>0.95329254900000004</c:v>
                </c:pt>
                <c:pt idx="9914" formatCode="General">
                  <c:v>0.953291416</c:v>
                </c:pt>
                <c:pt idx="9915" formatCode="General">
                  <c:v>0.95329034300000004</c:v>
                </c:pt>
                <c:pt idx="9916" formatCode="General">
                  <c:v>0.95328926999999997</c:v>
                </c:pt>
                <c:pt idx="9917" formatCode="General">
                  <c:v>0.95328819799999998</c:v>
                </c:pt>
                <c:pt idx="9918" formatCode="General">
                  <c:v>0.95328712500000001</c:v>
                </c:pt>
                <c:pt idx="9919" formatCode="General">
                  <c:v>0.95328605200000005</c:v>
                </c:pt>
                <c:pt idx="9920" formatCode="General">
                  <c:v>0.95328497899999998</c:v>
                </c:pt>
                <c:pt idx="9921" formatCode="General">
                  <c:v>0.95328384600000005</c:v>
                </c:pt>
                <c:pt idx="9922" formatCode="General">
                  <c:v>0.95328271399999998</c:v>
                </c:pt>
                <c:pt idx="9923" formatCode="General">
                  <c:v>0.95328152200000005</c:v>
                </c:pt>
                <c:pt idx="9924" formatCode="General">
                  <c:v>0.95328027000000004</c:v>
                </c:pt>
                <c:pt idx="9925" formatCode="General">
                  <c:v>0.95327901800000003</c:v>
                </c:pt>
                <c:pt idx="9926" formatCode="General">
                  <c:v>0.95327764699999995</c:v>
                </c:pt>
                <c:pt idx="9927" formatCode="General">
                  <c:v>0.95327621699999998</c:v>
                </c:pt>
                <c:pt idx="9928" formatCode="General">
                  <c:v>0.95327472700000004</c:v>
                </c:pt>
                <c:pt idx="9929" formatCode="General">
                  <c:v>0.95327317700000003</c:v>
                </c:pt>
                <c:pt idx="9930" formatCode="General">
                  <c:v>0.95327150800000005</c:v>
                </c:pt>
                <c:pt idx="9931" formatCode="General">
                  <c:v>0.95326971999999999</c:v>
                </c:pt>
                <c:pt idx="9932" formatCode="General">
                  <c:v>0.95326787199999996</c:v>
                </c:pt>
                <c:pt idx="9933" formatCode="General">
                  <c:v>0.95326596500000005</c:v>
                </c:pt>
                <c:pt idx="9934" formatCode="General">
                  <c:v>0.95326393799999998</c:v>
                </c:pt>
                <c:pt idx="9935" formatCode="General">
                  <c:v>0.95326179300000002</c:v>
                </c:pt>
                <c:pt idx="9936" formatCode="General">
                  <c:v>0.95325952800000002</c:v>
                </c:pt>
                <c:pt idx="9937" formatCode="General">
                  <c:v>0.95325720300000005</c:v>
                </c:pt>
                <c:pt idx="9938" formatCode="General">
                  <c:v>0.95325481899999998</c:v>
                </c:pt>
                <c:pt idx="9939" formatCode="General">
                  <c:v>0.95325231600000004</c:v>
                </c:pt>
                <c:pt idx="9940" formatCode="General">
                  <c:v>0.95324969299999995</c:v>
                </c:pt>
                <c:pt idx="9941" formatCode="General">
                  <c:v>0.95324701099999998</c:v>
                </c:pt>
                <c:pt idx="9942" formatCode="General">
                  <c:v>0.95324426900000003</c:v>
                </c:pt>
                <c:pt idx="9943" formatCode="General">
                  <c:v>0.95324146700000001</c:v>
                </c:pt>
                <c:pt idx="9944" formatCode="General">
                  <c:v>0.95323860599999999</c:v>
                </c:pt>
                <c:pt idx="9945" formatCode="General">
                  <c:v>0.95323574499999997</c:v>
                </c:pt>
                <c:pt idx="9946" formatCode="General">
                  <c:v>0.95323276499999998</c:v>
                </c:pt>
                <c:pt idx="9947" formatCode="General">
                  <c:v>0.953229785</c:v>
                </c:pt>
                <c:pt idx="9948" formatCode="General">
                  <c:v>0.95322680500000001</c:v>
                </c:pt>
                <c:pt idx="9949" formatCode="General">
                  <c:v>0.95322382500000002</c:v>
                </c:pt>
                <c:pt idx="9950" formatCode="General">
                  <c:v>0.95322084399999996</c:v>
                </c:pt>
                <c:pt idx="9951" formatCode="General">
                  <c:v>0.95321786399999997</c:v>
                </c:pt>
                <c:pt idx="9952" formatCode="General">
                  <c:v>0.95321494299999998</c:v>
                </c:pt>
                <c:pt idx="9953" formatCode="General">
                  <c:v>0.95321202299999996</c:v>
                </c:pt>
                <c:pt idx="9954" formatCode="General">
                  <c:v>0.95320916200000005</c:v>
                </c:pt>
                <c:pt idx="9955" formatCode="General">
                  <c:v>0.95320642</c:v>
                </c:pt>
                <c:pt idx="9956" formatCode="General">
                  <c:v>0.95320373800000002</c:v>
                </c:pt>
                <c:pt idx="9957" formatCode="General">
                  <c:v>0.95320111500000004</c:v>
                </c:pt>
                <c:pt idx="9958" formatCode="General">
                  <c:v>0.953198612</c:v>
                </c:pt>
                <c:pt idx="9959" formatCode="General">
                  <c:v>0.95319622800000003</c:v>
                </c:pt>
                <c:pt idx="9960" formatCode="General">
                  <c:v>0.95319396300000003</c:v>
                </c:pt>
                <c:pt idx="9961" formatCode="General">
                  <c:v>0.953191817</c:v>
                </c:pt>
                <c:pt idx="9962" formatCode="General">
                  <c:v>0.95318985000000001</c:v>
                </c:pt>
                <c:pt idx="9963" formatCode="General">
                  <c:v>0.95318800199999998</c:v>
                </c:pt>
                <c:pt idx="9964" formatCode="General">
                  <c:v>0.953186274</c:v>
                </c:pt>
                <c:pt idx="9965" formatCode="General">
                  <c:v>0.95318478299999998</c:v>
                </c:pt>
                <c:pt idx="9966" formatCode="General">
                  <c:v>0.95318341299999998</c:v>
                </c:pt>
                <c:pt idx="9967" formatCode="General">
                  <c:v>0.95318221999999997</c:v>
                </c:pt>
                <c:pt idx="9968" formatCode="General">
                  <c:v>0.95318120699999997</c:v>
                </c:pt>
                <c:pt idx="9969" formatCode="General">
                  <c:v>0.95318037300000003</c:v>
                </c:pt>
                <c:pt idx="9970" formatCode="General">
                  <c:v>0.95317971700000004</c:v>
                </c:pt>
                <c:pt idx="9971" formatCode="General">
                  <c:v>0.95317923999999998</c:v>
                </c:pt>
                <c:pt idx="9972" formatCode="General">
                  <c:v>0.95317894199999997</c:v>
                </c:pt>
                <c:pt idx="9973" formatCode="General">
                  <c:v>0.95317882300000001</c:v>
                </c:pt>
                <c:pt idx="9974" formatCode="General">
                  <c:v>0.95317882300000001</c:v>
                </c:pt>
                <c:pt idx="9975" formatCode="General">
                  <c:v>0.95317900200000005</c:v>
                </c:pt>
                <c:pt idx="9976" formatCode="General">
                  <c:v>0.95317935899999995</c:v>
                </c:pt>
                <c:pt idx="9977" formatCode="General">
                  <c:v>0.953179836</c:v>
                </c:pt>
                <c:pt idx="9978" formatCode="General">
                  <c:v>0.95318043200000002</c:v>
                </c:pt>
                <c:pt idx="9979" formatCode="General">
                  <c:v>0.95318114799999998</c:v>
                </c:pt>
                <c:pt idx="9980" formatCode="General">
                  <c:v>0.95318198200000004</c:v>
                </c:pt>
                <c:pt idx="9981" formatCode="General">
                  <c:v>0.95318293600000004</c:v>
                </c:pt>
                <c:pt idx="9982" formatCode="General">
                  <c:v>0.95318394900000003</c:v>
                </c:pt>
                <c:pt idx="9983" formatCode="General">
                  <c:v>0.95318508099999999</c:v>
                </c:pt>
                <c:pt idx="9984" formatCode="General">
                  <c:v>0.95318621400000003</c:v>
                </c:pt>
                <c:pt idx="9985" formatCode="General">
                  <c:v>0.95318740599999996</c:v>
                </c:pt>
                <c:pt idx="9986" formatCode="General">
                  <c:v>0.953188598</c:v>
                </c:pt>
                <c:pt idx="9987" formatCode="General">
                  <c:v>0.95318979000000004</c:v>
                </c:pt>
                <c:pt idx="9988" formatCode="General">
                  <c:v>0.95319098199999996</c:v>
                </c:pt>
                <c:pt idx="9989" formatCode="General">
                  <c:v>0.95319211500000001</c:v>
                </c:pt>
                <c:pt idx="9990" formatCode="General">
                  <c:v>0.95319318799999997</c:v>
                </c:pt>
                <c:pt idx="9991" formatCode="General">
                  <c:v>0.95319426100000004</c:v>
                </c:pt>
                <c:pt idx="9992" formatCode="General">
                  <c:v>0.95319515499999996</c:v>
                </c:pt>
                <c:pt idx="9993" formatCode="General">
                  <c:v>0.95319598900000002</c:v>
                </c:pt>
                <c:pt idx="9994" formatCode="General">
                  <c:v>0.95319670400000001</c:v>
                </c:pt>
                <c:pt idx="9995" formatCode="General">
                  <c:v>0.95319730000000003</c:v>
                </c:pt>
                <c:pt idx="9996" formatCode="General">
                  <c:v>0.953197658</c:v>
                </c:pt>
                <c:pt idx="9997" formatCode="General">
                  <c:v>0.95319789600000004</c:v>
                </c:pt>
                <c:pt idx="9998" formatCode="General">
                  <c:v>0.95319795600000001</c:v>
                </c:pt>
                <c:pt idx="9999" formatCode="General">
                  <c:v>0.95319783700000005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696E-4C67-9089-DAA43E21F5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0553696"/>
        <c:axId val="1160556096"/>
      </c:scatterChart>
      <c:valAx>
        <c:axId val="1160553696"/>
        <c:scaling>
          <c:orientation val="minMax"/>
          <c:max val="5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Size parameter x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556096"/>
        <c:crosses val="autoZero"/>
        <c:crossBetween val="midCat"/>
      </c:valAx>
      <c:valAx>
        <c:axId val="1160556096"/>
        <c:scaling>
          <c:orientation val="minMax"/>
          <c:max val="1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Asymmetry Parameter g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55369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v>mr = 1.1</c:v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'Q2'!$W$4:$W$10003</c:f>
              <c:numCache>
                <c:formatCode>0.00E+00</c:formatCode>
                <c:ptCount val="10000"/>
                <c:pt idx="0">
                  <c:v>1.9437899976381101E-10</c:v>
                </c:pt>
                <c:pt idx="1">
                  <c:v>3.10970439192537E-9</c:v>
                </c:pt>
                <c:pt idx="2">
                  <c:v>1.5739842104487801E-8</c:v>
                </c:pt>
                <c:pt idx="3">
                  <c:v>4.9732258785992598E-8</c:v>
                </c:pt>
                <c:pt idx="4">
                  <c:v>1.2137453161984E-7</c:v>
                </c:pt>
                <c:pt idx="5">
                  <c:v>2.5157549719545799E-7</c:v>
                </c:pt>
                <c:pt idx="6">
                  <c:v>4.65841020763124E-7</c:v>
                </c:pt>
                <c:pt idx="7">
                  <c:v>7.9424422372726997E-7</c:v>
                </c:pt>
                <c:pt idx="8">
                  <c:v>1.2713912136844299E-6</c:v>
                </c:pt>
                <c:pt idx="9">
                  <c:v>1.9363799359599E-6</c:v>
                </c:pt>
                <c:pt idx="10">
                  <c:v>2.83275515682494E-6</c:v>
                </c:pt>
                <c:pt idx="11">
                  <c:v>4.0084575035172004E-6</c:v>
                </c:pt>
                <c:pt idx="12">
                  <c:v>5.5157673776400201E-6</c:v>
                </c:pt>
                <c:pt idx="13">
                  <c:v>7.41124364912249E-6</c:v>
                </c:pt>
                <c:pt idx="14">
                  <c:v>9.7556571650223498E-6</c:v>
                </c:pt>
                <c:pt idx="15">
                  <c:v>1.26139161885964E-5</c:v>
                </c:pt>
                <c:pt idx="16">
                  <c:v>1.60550007677976E-5</c:v>
                </c:pt>
                <c:pt idx="17">
                  <c:v>2.0151865053992001E-5</c:v>
                </c:pt>
                <c:pt idx="18">
                  <c:v>2.4981360580392801E-5</c:v>
                </c:pt>
                <c:pt idx="19">
                  <c:v>3.06241420714818E-5</c:v>
                </c:pt>
                <c:pt idx="20">
                  <c:v>3.7164570761518003E-5</c:v>
                </c:pt>
                <c:pt idx="21">
                  <c:v>4.4690612870754899E-5</c:v>
                </c:pt>
                <c:pt idx="22">
                  <c:v>5.3293733304638399E-5</c:v>
                </c:pt>
                <c:pt idx="23">
                  <c:v>6.3068784645807299E-5</c:v>
                </c:pt>
                <c:pt idx="24">
                  <c:v>7.4113891513453406E-5</c:v>
                </c:pt>
                <c:pt idx="25">
                  <c:v>8.6530330369491299E-5</c:v>
                </c:pt>
                <c:pt idx="26">
                  <c:v>1.00422404856087E-4</c:v>
                </c:pt>
                <c:pt idx="27">
                  <c:v>1.1589731675442401E-4</c:v>
                </c:pt>
                <c:pt idx="28">
                  <c:v>1.3306503277688299E-4</c:v>
                </c:pt>
                <c:pt idx="29">
                  <c:v>1.52038146651141E-4</c:v>
                </c:pt>
                <c:pt idx="30">
                  <c:v>1.72931738089378E-4</c:v>
                </c:pt>
                <c:pt idx="31">
                  <c:v>1.9586318222509201E-4</c:v>
                </c:pt>
                <c:pt idx="32">
                  <c:v>2.20952126096077E-4</c:v>
                </c:pt>
                <c:pt idx="33">
                  <c:v>2.4832021732677399E-4</c:v>
                </c:pt>
                <c:pt idx="34">
                  <c:v>2.7809098453631699E-4</c:v>
                </c:pt>
                <c:pt idx="35">
                  <c:v>3.1038967721079298E-4</c:v>
                </c:pt>
                <c:pt idx="36">
                  <c:v>3.4534310227941998E-4</c:v>
                </c:pt>
                <c:pt idx="37">
                  <c:v>3.8307945754963499E-4</c:v>
                </c:pt>
                <c:pt idx="38">
                  <c:v>4.23728162163528E-4</c:v>
                </c:pt>
                <c:pt idx="39">
                  <c:v>4.6741968424616798E-4</c:v>
                </c:pt>
                <c:pt idx="40">
                  <c:v>5.1428536592435599E-4</c:v>
                </c:pt>
                <c:pt idx="41">
                  <c:v>5.6445724590274801E-4</c:v>
                </c:pt>
                <c:pt idx="42">
                  <c:v>6.1806787979287595E-4</c:v>
                </c:pt>
                <c:pt idx="43">
                  <c:v>6.7525015839918305E-4</c:v>
                </c:pt>
                <c:pt idx="44">
                  <c:v>7.3613712417519496E-4</c:v>
                </c:pt>
                <c:pt idx="45">
                  <c:v>8.0086178607165497E-4</c:v>
                </c:pt>
                <c:pt idx="46">
                  <c:v>8.6955693300800805E-4</c:v>
                </c:pt>
                <c:pt idx="47">
                  <c:v>9.42354946207666E-4</c:v>
                </c:pt>
                <c:pt idx="48">
                  <c:v>1.0193876106463901E-3</c:v>
                </c:pt>
                <c:pt idx="49">
                  <c:v>1.1007859258734499E-3</c:v>
                </c:pt>
                <c:pt idx="50">
                  <c:v>1.18667991647348E-3</c:v>
                </c:pt>
                <c:pt idx="51">
                  <c:v>1.27719844244721E-3</c:v>
                </c:pt>
                <c:pt idx="52">
                  <c:v>1.37246900979825E-3</c:v>
                </c:pt>
                <c:pt idx="53">
                  <c:v>1.47261758162235E-3</c:v>
                </c:pt>
                <c:pt idx="54">
                  <c:v>1.57776839000468E-3</c:v>
                </c:pt>
                <c:pt idx="55">
                  <c:v>1.6880437490400201E-3</c:v>
                </c:pt>
                <c:pt idx="56">
                  <c:v>1.8035638692989501E-3</c:v>
                </c:pt>
                <c:pt idx="57">
                  <c:v>1.9244466740724201E-3</c:v>
                </c:pt>
                <c:pt idx="58">
                  <c:v>2.0508076177345601E-3</c:v>
                </c:pt>
                <c:pt idx="59">
                  <c:v>2.1827595065721499E-3</c:v>
                </c:pt>
                <c:pt idx="60">
                  <c:v>2.3204123224363198E-3</c:v>
                </c:pt>
                <c:pt idx="61">
                  <c:v>2.4638730495790601E-3</c:v>
                </c:pt>
                <c:pt idx="62">
                  <c:v>2.61324550504411E-3</c:v>
                </c:pt>
                <c:pt idx="63">
                  <c:v>2.7686307631612098E-3</c:v>
                </c:pt>
                <c:pt idx="64">
                  <c:v>2.9301252695232202E-3</c:v>
                </c:pt>
                <c:pt idx="65">
                  <c:v>3.0978223641167498E-3</c:v>
                </c:pt>
                <c:pt idx="66">
                  <c:v>3.2718115846073099E-3</c:v>
                </c:pt>
                <c:pt idx="67">
                  <c:v>3.4521785192484899E-3</c:v>
                </c:pt>
                <c:pt idx="68">
                  <c:v>3.6390046680089801E-3</c:v>
                </c:pt>
                <c:pt idx="69">
                  <c:v>3.8323673077258198E-3</c:v>
                </c:pt>
                <c:pt idx="70">
                  <c:v>4.0323393649903802E-3</c:v>
                </c:pt>
                <c:pt idx="71">
                  <c:v>4.2389892958852003E-3</c:v>
                </c:pt>
                <c:pt idx="72">
                  <c:v>4.4523809731695299E-3</c:v>
                </c:pt>
                <c:pt idx="73">
                  <c:v>4.6725735813030796E-3</c:v>
                </c:pt>
                <c:pt idx="74">
                  <c:v>4.8996215196926204E-3</c:v>
                </c:pt>
                <c:pt idx="75">
                  <c:v>5.1335743145407902E-3</c:v>
                </c:pt>
                <c:pt idx="76">
                  <c:v>5.3744765396682697E-3</c:v>
                </c:pt>
                <c:pt idx="77">
                  <c:v>5.6223677466729098E-3</c:v>
                </c:pt>
                <c:pt idx="78">
                  <c:v>5.8772824047785598E-3</c:v>
                </c:pt>
                <c:pt idx="79">
                  <c:v>6.13924985071465E-3</c:v>
                </c:pt>
                <c:pt idx="80">
                  <c:v>6.4082942489549896E-3</c:v>
                </c:pt>
                <c:pt idx="81">
                  <c:v>6.6844345626285101E-3</c:v>
                </c:pt>
                <c:pt idx="82">
                  <c:v>6.9676845353991504E-3</c:v>
                </c:pt>
                <c:pt idx="83">
                  <c:v>7.2580526845936501E-3</c:v>
                </c:pt>
                <c:pt idx="84">
                  <c:v>7.5555423058355897E-3</c:v>
                </c:pt>
                <c:pt idx="85">
                  <c:v>7.8601514894248298E-3</c:v>
                </c:pt>
                <c:pt idx="86">
                  <c:v>8.1718731486746903E-3</c:v>
                </c:pt>
                <c:pt idx="87">
                  <c:v>8.4906950603993395E-3</c:v>
                </c:pt>
                <c:pt idx="88">
                  <c:v>8.8165999177134708E-3</c:v>
                </c:pt>
                <c:pt idx="89">
                  <c:v>9.1495653952801594E-3</c:v>
                </c:pt>
                <c:pt idx="90">
                  <c:v>9.4895642271141094E-3</c:v>
                </c:pt>
                <c:pt idx="91">
                  <c:v>9.8365642970150002E-3</c:v>
                </c:pt>
                <c:pt idx="92">
                  <c:v>1.01905287416736E-2</c:v>
                </c:pt>
                <c:pt idx="93">
                  <c:v>1.05514160664611E-2</c:v>
                </c:pt>
                <c:pt idx="94">
                  <c:v>1.0919180273873501E-2</c:v>
                </c:pt>
                <c:pt idx="95">
                  <c:v>1.12937710045717E-2</c:v>
                </c:pt>
                <c:pt idx="96">
                  <c:v>1.16751336909143E-2</c:v>
                </c:pt>
                <c:pt idx="97">
                  <c:v>1.2063209722846399E-2</c:v>
                </c:pt>
                <c:pt idx="98">
                  <c:v>1.2457936625967799E-2</c:v>
                </c:pt>
                <c:pt idx="99">
                  <c:v>1.2859248251558601E-2</c:v>
                </c:pt>
                <c:pt idx="100">
                  <c:v>1.32670749783079E-2</c:v>
                </c:pt>
                <c:pt idx="101">
                  <c:v>1.36813439254418E-2</c:v>
                </c:pt>
                <c:pt idx="102">
                  <c:v>1.41019791769093E-2</c:v>
                </c:pt>
                <c:pt idx="103">
                  <c:v>1.4528902016244001E-2</c:v>
                </c:pt>
                <c:pt idx="104">
                  <c:v>1.49620311716705E-2</c:v>
                </c:pt>
                <c:pt idx="105">
                  <c:v>1.5401283070992901E-2</c:v>
                </c:pt>
                <c:pt idx="106">
                  <c:v>1.5846572105751199E-2</c:v>
                </c:pt>
                <c:pt idx="107">
                  <c:v>1.6297810904096099E-2</c:v>
                </c:pt>
                <c:pt idx="108">
                  <c:v>1.6754910611790699E-2</c:v>
                </c:pt>
                <c:pt idx="109">
                  <c:v>1.7217781180706701E-2</c:v>
                </c:pt>
                <c:pt idx="110">
                  <c:v>1.7686331664146002E-2</c:v>
                </c:pt>
                <c:pt idx="111">
                  <c:v>1.8160470518279698E-2</c:v>
                </c:pt>
                <c:pt idx="112">
                  <c:v>1.8640105908960401E-2</c:v>
                </c:pt>
                <c:pt idx="113">
                  <c:v>1.9125146023129799E-2</c:v>
                </c:pt>
                <c:pt idx="114">
                  <c:v>1.96154993844634E-2</c:v>
                </c:pt>
                <c:pt idx="115">
                  <c:v>2.0111075169783402E-2</c:v>
                </c:pt>
                <c:pt idx="116">
                  <c:v>2.06117835317399E-2</c:v>
                </c:pt>
                <c:pt idx="117">
                  <c:v>2.1117535918613001E-2</c:v>
                </c:pt>
                <c:pt idx="118">
                  <c:v>2.1628245396333099E-2</c:v>
                </c:pt>
                <c:pt idx="119">
                  <c:v>2.21438269694346E-2</c:v>
                </c:pt>
                <c:pt idx="120">
                  <c:v>2.2664197900362199E-2</c:v>
                </c:pt>
                <c:pt idx="121">
                  <c:v>2.3189278026156501E-2</c:v>
                </c:pt>
                <c:pt idx="122">
                  <c:v>2.3718990071527099E-2</c:v>
                </c:pt>
                <c:pt idx="123">
                  <c:v>2.4253259957318099E-2</c:v>
                </c:pt>
                <c:pt idx="124">
                  <c:v>2.4792017103361E-2</c:v>
                </c:pt>
                <c:pt idx="125">
                  <c:v>2.5335194724708E-2</c:v>
                </c:pt>
                <c:pt idx="126">
                  <c:v>2.5882730120240598E-2</c:v>
                </c:pt>
                <c:pt idx="127">
                  <c:v>2.64345649526504E-2</c:v>
                </c:pt>
                <c:pt idx="128">
                  <c:v>2.6990645518799601E-2</c:v>
                </c:pt>
                <c:pt idx="129">
                  <c:v>2.7550923009477198E-2</c:v>
                </c:pt>
                <c:pt idx="130">
                  <c:v>2.81153537575821E-2</c:v>
                </c:pt>
                <c:pt idx="131">
                  <c:v>2.86838994737868E-2</c:v>
                </c:pt>
                <c:pt idx="132">
                  <c:v>2.9256527468751601E-2</c:v>
                </c:pt>
                <c:pt idx="133">
                  <c:v>2.9833210860988901E-2</c:v>
                </c:pt>
                <c:pt idx="134">
                  <c:v>3.0413928769507902E-2</c:v>
                </c:pt>
                <c:pt idx="135">
                  <c:v>3.0998666490395101E-2</c:v>
                </c:pt>
                <c:pt idx="136">
                  <c:v>3.1587415656537103E-2</c:v>
                </c:pt>
                <c:pt idx="137">
                  <c:v>3.2180174379711497E-2</c:v>
                </c:pt>
                <c:pt idx="138">
                  <c:v>3.2776947374337902E-2</c:v>
                </c:pt>
                <c:pt idx="139">
                  <c:v>3.3377746062206698E-2</c:v>
                </c:pt>
                <c:pt idx="140">
                  <c:v>3.3982588657566003E-2</c:v>
                </c:pt>
                <c:pt idx="141">
                  <c:v>3.4591500231994997E-2</c:v>
                </c:pt>
                <c:pt idx="142">
                  <c:v>3.5204512758547302E-2</c:v>
                </c:pt>
                <c:pt idx="143">
                  <c:v>3.5821665134702703E-2</c:v>
                </c:pt>
                <c:pt idx="144">
                  <c:v>3.6443003183735598E-2</c:v>
                </c:pt>
                <c:pt idx="145">
                  <c:v>3.7068579634160603E-2</c:v>
                </c:pt>
                <c:pt idx="146">
                  <c:v>3.7698454076984897E-2</c:v>
                </c:pt>
                <c:pt idx="147">
                  <c:v>3.8332692900567497E-2</c:v>
                </c:pt>
                <c:pt idx="148">
                  <c:v>3.89713692029496E-2</c:v>
                </c:pt>
                <c:pt idx="149">
                  <c:v>3.9614562681592101E-2</c:v>
                </c:pt>
                <c:pt idx="150">
                  <c:v>4.02623595005282E-2</c:v>
                </c:pt>
                <c:pt idx="151">
                  <c:v>4.0914852135015597E-2</c:v>
                </c:pt>
                <c:pt idx="152">
                  <c:v>4.1572139193839897E-2</c:v>
                </c:pt>
                <c:pt idx="153">
                  <c:v>4.2234325219503099E-2</c:v>
                </c:pt>
                <c:pt idx="154">
                  <c:v>4.2901520466600597E-2</c:v>
                </c:pt>
                <c:pt idx="155">
                  <c:v>4.3573840658770999E-2</c:v>
                </c:pt>
                <c:pt idx="156">
                  <c:v>4.4251406724675098E-2</c:v>
                </c:pt>
                <c:pt idx="157">
                  <c:v>4.49343445135394E-2</c:v>
                </c:pt>
                <c:pt idx="158">
                  <c:v>4.5622784490869199E-2</c:v>
                </c:pt>
                <c:pt idx="159">
                  <c:v>4.63168614150202E-2</c:v>
                </c:pt>
                <c:pt idx="160">
                  <c:v>4.7016713995383201E-2</c:v>
                </c:pt>
                <c:pt idx="161">
                  <c:v>4.7722484533013899E-2</c:v>
                </c:pt>
                <c:pt idx="162">
                  <c:v>4.8434318544607398E-2</c:v>
                </c:pt>
                <c:pt idx="163">
                  <c:v>4.91523643707917E-2</c:v>
                </c:pt>
                <c:pt idx="164">
                  <c:v>4.9876772769780899E-2</c:v>
                </c:pt>
                <c:pt idx="165">
                  <c:v>5.0607696497486303E-2</c:v>
                </c:pt>
                <c:pt idx="166">
                  <c:v>5.1345289875266702E-2</c:v>
                </c:pt>
                <c:pt idx="167">
                  <c:v>5.2089708347072397E-2</c:v>
                </c:pt>
                <c:pt idx="168">
                  <c:v>5.2841108024124499E-2</c:v>
                </c:pt>
                <c:pt idx="169">
                  <c:v>5.3599645226172402E-2</c:v>
                </c:pt>
                <c:pt idx="170">
                  <c:v>5.4365476010684803E-2</c:v>
                </c:pt>
                <c:pt idx="171">
                  <c:v>5.5138755698771802E-2</c:v>
                </c:pt>
                <c:pt idx="172">
                  <c:v>5.5919638396452302E-2</c:v>
                </c:pt>
                <c:pt idx="173">
                  <c:v>5.6708276513246697E-2</c:v>
                </c:pt>
                <c:pt idx="174">
                  <c:v>5.7504820279662999E-2</c:v>
                </c:pt>
                <c:pt idx="175">
                  <c:v>5.830941726516E-2</c:v>
                </c:pt>
                <c:pt idx="176">
                  <c:v>5.9122211898202201E-2</c:v>
                </c:pt>
                <c:pt idx="177">
                  <c:v>5.9943344990039601E-2</c:v>
                </c:pt>
                <c:pt idx="178">
                  <c:v>6.0772953263861403E-2</c:v>
                </c:pt>
                <c:pt idx="179">
                  <c:v>6.1611168890979E-2</c:v>
                </c:pt>
                <c:pt idx="180">
                  <c:v>6.2458119035701302E-2</c:v>
                </c:pt>
                <c:pt idx="181">
                  <c:v>6.3313925410553806E-2</c:v>
                </c:pt>
                <c:pt idx="182">
                  <c:v>6.4178703843499496E-2</c:v>
                </c:pt>
                <c:pt idx="183">
                  <c:v>6.5052563858785301E-2</c:v>
                </c:pt>
                <c:pt idx="184">
                  <c:v>6.59356082730298E-2</c:v>
                </c:pt>
                <c:pt idx="185">
                  <c:v>6.6827932808136203E-2</c:v>
                </c:pt>
                <c:pt idx="186">
                  <c:v>6.7729625722576903E-2</c:v>
                </c:pt>
                <c:pt idx="187">
                  <c:v>6.8640767462556707E-2</c:v>
                </c:pt>
                <c:pt idx="188">
                  <c:v>6.9561430334513105E-2</c:v>
                </c:pt>
                <c:pt idx="189">
                  <c:v>7.0491678200358704E-2</c:v>
                </c:pt>
                <c:pt idx="190">
                  <c:v>7.1431566196803506E-2</c:v>
                </c:pt>
                <c:pt idx="191">
                  <c:v>7.2381140480035799E-2</c:v>
                </c:pt>
                <c:pt idx="192">
                  <c:v>7.3340437996958205E-2</c:v>
                </c:pt>
                <c:pt idx="193">
                  <c:v>7.4309486284093201E-2</c:v>
                </c:pt>
                <c:pt idx="194">
                  <c:v>7.5288303295196299E-2</c:v>
                </c:pt>
                <c:pt idx="195">
                  <c:v>7.6276897258507698E-2</c:v>
                </c:pt>
                <c:pt idx="196">
                  <c:v>7.7275266564484593E-2</c:v>
                </c:pt>
                <c:pt idx="197">
                  <c:v>7.8283399684748803E-2</c:v>
                </c:pt>
                <c:pt idx="198">
                  <c:v>7.9301275122873799E-2</c:v>
                </c:pt>
                <c:pt idx="199">
                  <c:v>8.0328861397523293E-2</c:v>
                </c:pt>
                <c:pt idx="200">
                  <c:v>8.1366117058335005E-2</c:v>
                </c:pt>
                <c:pt idx="201">
                  <c:v>8.2412990734825706E-2</c:v>
                </c:pt>
                <c:pt idx="202">
                  <c:v>8.3469421218453896E-2</c:v>
                </c:pt>
                <c:pt idx="203">
                  <c:v>8.4535337577873806E-2</c:v>
                </c:pt>
                <c:pt idx="204">
                  <c:v>8.5610659307257406E-2</c:v>
                </c:pt>
                <c:pt idx="205">
                  <c:v>8.6695296507447006E-2</c:v>
                </c:pt>
                <c:pt idx="206">
                  <c:v>8.77891500995686E-2</c:v>
                </c:pt>
                <c:pt idx="207">
                  <c:v>8.8892112070589599E-2</c:v>
                </c:pt>
                <c:pt idx="208">
                  <c:v>9.0004065750184506E-2</c:v>
                </c:pt>
                <c:pt idx="209">
                  <c:v>9.1124886118143594E-2</c:v>
                </c:pt>
                <c:pt idx="210">
                  <c:v>9.2254440141409405E-2</c:v>
                </c:pt>
                <c:pt idx="211">
                  <c:v>9.3392587139725994E-2</c:v>
                </c:pt>
                <c:pt idx="212">
                  <c:v>9.4539179178741606E-2</c:v>
                </c:pt>
                <c:pt idx="213">
                  <c:v>9.56940614892893E-2</c:v>
                </c:pt>
                <c:pt idx="214">
                  <c:v>9.6857072911458703E-2</c:v>
                </c:pt>
                <c:pt idx="215">
                  <c:v>9.8028046361957596E-2</c:v>
                </c:pt>
                <c:pt idx="216">
                  <c:v>9.9206809323154399E-2</c:v>
                </c:pt>
                <c:pt idx="217" formatCode="General">
                  <c:v>0.100393184352095</c:v>
                </c:pt>
                <c:pt idx="218" formatCode="General">
                  <c:v>0.101586989607703</c:v>
                </c:pt>
                <c:pt idx="219" formatCode="General">
                  <c:v>0.102788039394262</c:v>
                </c:pt>
                <c:pt idx="220" formatCode="General">
                  <c:v>0.103996144719244</c:v>
                </c:pt>
                <c:pt idx="221" formatCode="General">
                  <c:v>0.105211113863435</c:v>
                </c:pt>
                <c:pt idx="222" formatCode="General">
                  <c:v>0.10643275296127699</c:v>
                </c:pt>
                <c:pt idx="223" formatCode="General">
                  <c:v>0.10766086658928301</c:v>
                </c:pt>
                <c:pt idx="224" formatCode="General">
                  <c:v>0.10889525836094199</c:v>
                </c:pt>
                <c:pt idx="225" formatCode="General">
                  <c:v>0.110135731522439</c:v>
                </c:pt>
                <c:pt idx="226" formatCode="General">
                  <c:v>0.111382089555404</c:v>
                </c:pt>
                <c:pt idx="227" formatCode="General">
                  <c:v>0.112634136773423</c:v>
                </c:pt>
                <c:pt idx="228" formatCode="General">
                  <c:v>0.113891678918158</c:v>
                </c:pt>
                <c:pt idx="229" formatCode="General">
                  <c:v>0.11515452374968101</c:v>
                </c:pt>
                <c:pt idx="230" formatCode="General">
                  <c:v>0.116422481629291</c:v>
                </c:pt>
                <c:pt idx="231" formatCode="General">
                  <c:v>0.117695366092661</c:v>
                </c:pt>
                <c:pt idx="232" formatCode="General">
                  <c:v>0.118972994411137</c:v>
                </c:pt>
                <c:pt idx="233" formatCode="General">
                  <c:v>0.120255188139093</c:v>
                </c:pt>
                <c:pt idx="234" formatCode="General">
                  <c:v>0.121541773645316</c:v>
                </c:pt>
                <c:pt idx="235" formatCode="General">
                  <c:v>0.122832582626415</c:v>
                </c:pt>
                <c:pt idx="236" formatCode="General">
                  <c:v>0.124127452600376</c:v>
                </c:pt>
                <c:pt idx="237" formatCode="General">
                  <c:v>0.12542622737843701</c:v>
                </c:pt>
                <c:pt idx="238" formatCode="General">
                  <c:v>0.126728757513554</c:v>
                </c:pt>
                <c:pt idx="239" formatCode="General">
                  <c:v>0.12803490072384099</c:v>
                </c:pt>
                <c:pt idx="240" formatCode="General">
                  <c:v>0.12934452228944901</c:v>
                </c:pt>
                <c:pt idx="241" formatCode="General">
                  <c:v>0.13065749542149299</c:v>
                </c:pt>
                <c:pt idx="242" formatCode="General">
                  <c:v>0.131973701601722</c:v>
                </c:pt>
                <c:pt idx="243" formatCode="General">
                  <c:v>0.13329303089175901</c:v>
                </c:pt>
                <c:pt idx="244" formatCode="General">
                  <c:v>0.134615382210897</c:v>
                </c:pt>
                <c:pt idx="245" formatCode="General">
                  <c:v>0.135940663581501</c:v>
                </c:pt>
                <c:pt idx="246" formatCode="General">
                  <c:v>0.13726879234126399</c:v>
                </c:pt>
                <c:pt idx="247" formatCode="General">
                  <c:v>0.13859969532167499</c:v>
                </c:pt>
                <c:pt idx="248" formatCode="General">
                  <c:v>0.13993330899218201</c:v>
                </c:pt>
                <c:pt idx="249" formatCode="General">
                  <c:v>0.14126957956969199</c:v>
                </c:pt>
                <c:pt idx="250" formatCode="General">
                  <c:v>0.14260844312302501</c:v>
                </c:pt>
                <c:pt idx="251" formatCode="General">
                  <c:v>0.143949885446611</c:v>
                </c:pt>
                <c:pt idx="252" formatCode="General">
                  <c:v>0.14529388230846299</c:v>
                </c:pt>
                <c:pt idx="253" formatCode="General">
                  <c:v>0.146640419312456</c:v>
                </c:pt>
                <c:pt idx="254" formatCode="General">
                  <c:v>0.14798949183392099</c:v>
                </c:pt>
                <c:pt idx="255" formatCode="General">
                  <c:v>0.14934110492130301</c:v>
                </c:pt>
                <c:pt idx="256" formatCode="General">
                  <c:v>0.15069527316447401</c:v>
                </c:pt>
                <c:pt idx="257" formatCode="General">
                  <c:v>0.15205202053040001</c:v>
                </c:pt>
                <c:pt idx="258" formatCode="General">
                  <c:v>0.15341138016702399</c:v>
                </c:pt>
                <c:pt idx="259" formatCode="General">
                  <c:v>0.15477339417629901</c:v>
                </c:pt>
                <c:pt idx="260" formatCode="General">
                  <c:v>0.156138113357456</c:v>
                </c:pt>
                <c:pt idx="261" formatCode="General">
                  <c:v>0.157505596921685</c:v>
                </c:pt>
                <c:pt idx="262" formatCode="General">
                  <c:v>0.15887591217949201</c:v>
                </c:pt>
                <c:pt idx="263" formatCode="General">
                  <c:v>0.16024913420214801</c:v>
                </c:pt>
                <c:pt idx="264" formatCode="General">
                  <c:v>0.16162534545865001</c:v>
                </c:pt>
                <c:pt idx="265" formatCode="General">
                  <c:v>0.163004635429784</c:v>
                </c:pt>
                <c:pt idx="266" formatCode="General">
                  <c:v>0.16438710020091199</c:v>
                </c:pt>
                <c:pt idx="267" formatCode="General">
                  <c:v>0.16577284203516801</c:v>
                </c:pt>
                <c:pt idx="268" formatCode="General">
                  <c:v>0.167161968928839</c:v>
                </c:pt>
                <c:pt idx="269" formatCode="General">
                  <c:v>0.168554594150751</c:v>
                </c:pt>
                <c:pt idx="270" formatCode="General">
                  <c:v>0.16995083576752401</c:v>
                </c:pt>
                <c:pt idx="271" formatCode="General">
                  <c:v>0.171350816156596</c:v>
                </c:pt>
                <c:pt idx="272" formatCode="General">
                  <c:v>0.172754661508979</c:v>
                </c:pt>
                <c:pt idx="273" formatCode="General">
                  <c:v>0.174162501323679</c:v>
                </c:pt>
                <c:pt idx="274" formatCode="General">
                  <c:v>0.175574467895804</c:v>
                </c:pt>
                <c:pt idx="275" formatCode="General">
                  <c:v>0.17699069580030799</c:v>
                </c:pt>
                <c:pt idx="276" formatCode="General">
                  <c:v>0.17841132137341301</c:v>
                </c:pt>
                <c:pt idx="277" formatCode="General">
                  <c:v>0.17983648219364601</c:v>
                </c:pt>
                <c:pt idx="278" formatCode="General">
                  <c:v>0.18126631656451</c:v>
                </c:pt>
                <c:pt idx="279" formatCode="General">
                  <c:v>0.18270096300071201</c:v>
                </c:pt>
                <c:pt idx="280" formatCode="General">
                  <c:v>0.184140559719878</c:v>
                </c:pt>
                <c:pt idx="281" formatCode="General">
                  <c:v>0.18558524414164901</c:v>
                </c:pt>
                <c:pt idx="282" formatCode="General">
                  <c:v>0.18703515239598001</c:v>
                </c:pt>
                <c:pt idx="283" formatCode="General">
                  <c:v>0.18849041884245399</c:v>
                </c:pt>
                <c:pt idx="284" formatCode="General">
                  <c:v>0.18995117560232599</c:v>
                </c:pt>
                <c:pt idx="285" formatCode="General">
                  <c:v>0.19141755210563699</c:v>
                </c:pt>
                <c:pt idx="286" formatCode="General">
                  <c:v>0.192889674651053</c:v>
                </c:pt>
                <c:pt idx="287" formatCode="General">
                  <c:v>0.194367665989616</c:v>
                </c:pt>
                <c:pt idx="288" formatCode="General">
                  <c:v>0.19585164492117901</c:v>
                </c:pt>
                <c:pt idx="289" formatCode="General">
                  <c:v>0.197341725914185</c:v>
                </c:pt>
                <c:pt idx="290" formatCode="General">
                  <c:v>0.198838018746398</c:v>
                </c:pt>
                <c:pt idx="291" formatCode="General">
                  <c:v>0.200340628168312</c:v>
                </c:pt>
                <c:pt idx="292" formatCode="General">
                  <c:v>0.201849653590294</c:v>
                </c:pt>
                <c:pt idx="293" formatCode="General">
                  <c:v>0.20336518879439699</c:v>
                </c:pt>
                <c:pt idx="294" formatCode="General">
                  <c:v>0.20488732167168899</c:v>
                </c:pt>
                <c:pt idx="295" formatCode="General">
                  <c:v>0.20641613398577099</c:v>
                </c:pt>
                <c:pt idx="296" formatCode="General">
                  <c:v>0.207951701163125</c:v>
                </c:pt>
                <c:pt idx="297" formatCode="General">
                  <c:v>0.20949409211074299</c:v>
                </c:pt>
                <c:pt idx="298" formatCode="General">
                  <c:v>0.211043369061406</c:v>
                </c:pt>
                <c:pt idx="299" formatCode="General">
                  <c:v>0.212599587446855</c:v>
                </c:pt>
                <c:pt idx="300" formatCode="General">
                  <c:v>0.214162795798952</c:v>
                </c:pt>
                <c:pt idx="301" formatCode="General">
                  <c:v>0.21573303567885399</c:v>
                </c:pt>
                <c:pt idx="302" formatCode="General">
                  <c:v>0.21731034163405299</c:v>
                </c:pt>
                <c:pt idx="303" formatCode="General">
                  <c:v>0.21889474118305499</c:v>
                </c:pt>
                <c:pt idx="304" formatCode="General">
                  <c:v>0.22048625482732701</c:v>
                </c:pt>
                <c:pt idx="305" formatCode="General">
                  <c:v>0.22208489609003501</c:v>
                </c:pt>
                <c:pt idx="306" formatCode="General">
                  <c:v>0.22369067158101899</c:v>
                </c:pt>
                <c:pt idx="307" formatCode="General">
                  <c:v>0.22530358108726301</c:v>
                </c:pt>
                <c:pt idx="308" formatCode="General">
                  <c:v>0.22692361768810801</c:v>
                </c:pt>
                <c:pt idx="309" formatCode="General">
                  <c:v>0.228550767894282</c:v>
                </c:pt>
                <c:pt idx="310" formatCode="General">
                  <c:v>0.230185011809797</c:v>
                </c:pt>
                <c:pt idx="311" formatCode="General">
                  <c:v>0.23182632331556899</c:v>
                </c:pt>
                <c:pt idx="312" formatCode="General">
                  <c:v>0.2334746702737</c:v>
                </c:pt>
                <c:pt idx="313" formatCode="General">
                  <c:v>0.235130014751084</c:v>
                </c:pt>
                <c:pt idx="314" formatCode="General">
                  <c:v>0.23679231326111699</c:v>
                </c:pt>
                <c:pt idx="315" formatCode="General">
                  <c:v>0.23846151702209301</c:v>
                </c:pt>
                <c:pt idx="316" formatCode="General">
                  <c:v>0.24013757223089</c:v>
                </c:pt>
                <c:pt idx="317" formatCode="General">
                  <c:v>0.24182042035048701</c:v>
                </c:pt>
                <c:pt idx="318" formatCode="General">
                  <c:v>0.243509998409767</c:v>
                </c:pt>
                <c:pt idx="319" formatCode="General">
                  <c:v>0.245206239314115</c:v>
                </c:pt>
                <c:pt idx="320" formatCode="General">
                  <c:v>0.24690907216521801</c:v>
                </c:pt>
                <c:pt idx="321" formatCode="General">
                  <c:v>0.24861842258849501</c:v>
                </c:pt>
                <c:pt idx="322" formatCode="General">
                  <c:v>0.25033421306658199</c:v>
                </c:pt>
                <c:pt idx="323" formatCode="General">
                  <c:v>0.25205636327726899</c:v>
                </c:pt>
                <c:pt idx="324" formatCode="General">
                  <c:v>0.253784790434324</c:v>
                </c:pt>
                <c:pt idx="325" formatCode="General">
                  <c:v>0.25551940962962899</c:v>
                </c:pt>
                <c:pt idx="326" formatCode="General">
                  <c:v>0.25726013417510701</c:v>
                </c:pt>
                <c:pt idx="327" formatCode="General">
                  <c:v>0.259006875942903</c:v>
                </c:pt>
                <c:pt idx="328" formatCode="General">
                  <c:v>0.26075954570235699</c:v>
                </c:pt>
                <c:pt idx="329" formatCode="General">
                  <c:v>0.26251805345234402</c:v>
                </c:pt>
                <c:pt idx="330" formatCode="General">
                  <c:v>0.26428230874759501</c:v>
                </c:pt>
                <c:pt idx="331" formatCode="General">
                  <c:v>0.26605222101766401</c:v>
                </c:pt>
                <c:pt idx="332" formatCode="General">
                  <c:v>0.26782769987728999</c:v>
                </c:pt>
                <c:pt idx="333" formatCode="General">
                  <c:v>0.26960865542694301</c:v>
                </c:pt>
                <c:pt idx="334" formatCode="General">
                  <c:v>0.27139499854243099</c:v>
                </c:pt>
                <c:pt idx="335" formatCode="General">
                  <c:v>0.273186641152521</c:v>
                </c:pt>
                <c:pt idx="336" formatCode="General">
                  <c:v>0.27498349650358</c:v>
                </c:pt>
                <c:pt idx="337" formatCode="General">
                  <c:v>0.27678547941036702</c:v>
                </c:pt>
                <c:pt idx="338" formatCode="General">
                  <c:v>0.27859250649214701</c:v>
                </c:pt>
                <c:pt idx="339" formatCode="General">
                  <c:v>0.28040449639341097</c:v>
                </c:pt>
                <c:pt idx="340" formatCode="General">
                  <c:v>0.28222136998858999</c:v>
                </c:pt>
                <c:pt idx="341" formatCode="General">
                  <c:v>0.28404305057017798</c:v>
                </c:pt>
                <c:pt idx="342" formatCode="General">
                  <c:v>0.28586946401985902</c:v>
                </c:pt>
                <c:pt idx="343" formatCode="General">
                  <c:v>0.28770053896225001</c:v>
                </c:pt>
                <c:pt idx="344" formatCode="General">
                  <c:v>0.28953620690099402</c:v>
                </c:pt>
                <c:pt idx="345" formatCode="General">
                  <c:v>0.29137640233704298</c:v>
                </c:pt>
                <c:pt idx="346" formatCode="General">
                  <c:v>0.29322106286902699</c:v>
                </c:pt>
                <c:pt idx="347" formatCode="General">
                  <c:v>0.29507012927572901</c:v>
                </c:pt>
                <c:pt idx="348" formatCode="General">
                  <c:v>0.29692354558143602</c:v>
                </c:pt>
                <c:pt idx="349" formatCode="General">
                  <c:v>0.29878125910023201</c:v>
                </c:pt>
                <c:pt idx="350" formatCode="General">
                  <c:v>0.30064322046964598</c:v>
                </c:pt>
                <c:pt idx="351" formatCode="General">
                  <c:v>0.30250938366066499</c:v>
                </c:pt>
                <c:pt idx="352" formatCode="General">
                  <c:v>0.30437970597436298</c:v>
                </c:pt>
                <c:pt idx="353" formatCode="General">
                  <c:v>0.30625414802178502</c:v>
                </c:pt>
                <c:pt idx="354" formatCode="General">
                  <c:v>0.30813267368826602</c:v>
                </c:pt>
                <c:pt idx="355" formatCode="General">
                  <c:v>0.31001525008283398</c:v>
                </c:pt>
                <c:pt idx="356" formatCode="General">
                  <c:v>0.31190184747338601</c:v>
                </c:pt>
                <c:pt idx="357" formatCode="General">
                  <c:v>0.31379243920837802</c:v>
                </c:pt>
                <c:pt idx="358" formatCode="General">
                  <c:v>0.31568700162587898</c:v>
                </c:pt>
                <c:pt idx="359" formatCode="General">
                  <c:v>0.31758551395079998</c:v>
                </c:pt>
                <c:pt idx="360" formatCode="General">
                  <c:v>0.31948795818124998</c:v>
                </c:pt>
                <c:pt idx="361" formatCode="General">
                  <c:v>0.32139431896493398</c:v>
                </c:pt>
                <c:pt idx="362" formatCode="General">
                  <c:v>0.32330458346660501</c:v>
                </c:pt>
                <c:pt idx="363" formatCode="General">
                  <c:v>0.32521874122754402</c:v>
                </c:pt>
                <c:pt idx="364" formatCode="General">
                  <c:v>0.32713678401817098</c:v>
                </c:pt>
                <c:pt idx="365" formatCode="General">
                  <c:v>0.32905870568478401</c:v>
                </c:pt>
                <c:pt idx="366" formatCode="General">
                  <c:v>0.330984501991542</c:v>
                </c:pt>
                <c:pt idx="367" formatCode="General">
                  <c:v>0.33291417045877503</c:v>
                </c:pt>
                <c:pt idx="368" formatCode="General">
                  <c:v>0.33484771019868498</c:v>
                </c:pt>
                <c:pt idx="369" formatCode="General">
                  <c:v>0.33678512174956898</c:v>
                </c:pt>
                <c:pt idx="370" formatCode="General">
                  <c:v>0.33872640690961497</c:v>
                </c:pt>
                <c:pt idx="371" formatCode="General">
                  <c:v>0.34067156857134701</c:v>
                </c:pt>
                <c:pt idx="372" formatCode="General">
                  <c:v>0.34262061055779303</c:v>
                </c:pt>
                <c:pt idx="373" formatCode="General">
                  <c:v>0.34457353746138802</c:v>
                </c:pt>
                <c:pt idx="374" formatCode="General">
                  <c:v>0.34653035448661101</c:v>
                </c:pt>
                <c:pt idx="375" formatCode="General">
                  <c:v>0.34849106729736401</c:v>
                </c:pt>
                <c:pt idx="376" formatCode="General">
                  <c:v>0.35045568186996701</c:v>
                </c:pt>
                <c:pt idx="377" formatCode="General">
                  <c:v>0.35242420435271599</c:v>
                </c:pt>
                <c:pt idx="378" formatCode="General">
                  <c:v>0.35439664093280798</c:v>
                </c:pt>
                <c:pt idx="379" formatCode="General">
                  <c:v>0.35637299771144099</c:v>
                </c:pt>
                <c:pt idx="380" formatCode="General">
                  <c:v>0.35835328058781502</c:v>
                </c:pt>
                <c:pt idx="381" formatCode="General">
                  <c:v>0.36033749515271202</c:v>
                </c:pt>
                <c:pt idx="382" formatCode="General">
                  <c:v>0.36232564659226102</c:v>
                </c:pt>
                <c:pt idx="383" formatCode="General">
                  <c:v>0.36431773960242197</c:v>
                </c:pt>
                <c:pt idx="384" formatCode="General">
                  <c:v>0.36631377831467399</c:v>
                </c:pt>
                <c:pt idx="385" formatCode="General">
                  <c:v>0.36831376623328099</c:v>
                </c:pt>
                <c:pt idx="386" formatCode="General">
                  <c:v>0.37031770618447901</c:v>
                </c:pt>
                <c:pt idx="387" formatCode="General">
                  <c:v>0.37232560027780498</c:v>
                </c:pt>
                <c:pt idx="388" formatCode="General">
                  <c:v>0.37433744987973799</c:v>
                </c:pt>
                <c:pt idx="389" formatCode="General">
                  <c:v>0.376353255599711</c:v>
                </c:pt>
                <c:pt idx="390" formatCode="General">
                  <c:v>0.37837301728853701</c:v>
                </c:pt>
                <c:pt idx="391" formatCode="General">
                  <c:v>0.38039673404909802</c:v>
                </c:pt>
                <c:pt idx="392" formatCode="General">
                  <c:v>0.38242440425917201</c:v>
                </c:pt>
                <c:pt idx="393" formatCode="General">
                  <c:v>0.38445602560615999</c:v>
                </c:pt>
                <c:pt idx="394" formatCode="General">
                  <c:v>0.38649159513329401</c:v>
                </c:pt>
                <c:pt idx="395" formatCode="General">
                  <c:v>0.388531109297026</c:v>
                </c:pt>
                <c:pt idx="396" formatCode="General">
                  <c:v>0.39057456403504198</c:v>
                </c:pt>
                <c:pt idx="397" formatCode="General">
                  <c:v>0.39262195484433898</c:v>
                </c:pt>
                <c:pt idx="398" formatCode="General">
                  <c:v>0.39467327686874998</c:v>
                </c:pt>
                <c:pt idx="399" formatCode="General">
                  <c:v>0.39672852499519201</c:v>
                </c:pt>
                <c:pt idx="400" formatCode="General">
                  <c:v>0.398787693957881</c:v>
                </c:pt>
                <c:pt idx="401" formatCode="General">
                  <c:v>0.40085077844969302</c:v>
                </c:pt>
                <c:pt idx="402" formatCode="General">
                  <c:v>0.40291777323974598</c:v>
                </c:pt>
                <c:pt idx="403" formatCode="General">
                  <c:v>0.40498867329631799</c:v>
                </c:pt>
                <c:pt idx="404" formatCode="General">
                  <c:v>0.40706347391409298</c:v>
                </c:pt>
                <c:pt idx="405" formatCode="General">
                  <c:v>0.40914217084471699</c:v>
                </c:pt>
                <c:pt idx="406" formatCode="General">
                  <c:v>0.41122476042962502</c:v>
                </c:pt>
                <c:pt idx="407" formatCode="General">
                  <c:v>0.41331123973405898</c:v>
                </c:pt>
                <c:pt idx="408" formatCode="General">
                  <c:v>0.41540160668117199</c:v>
                </c:pt>
                <c:pt idx="409" formatCode="General">
                  <c:v>0.41749586018512103</c:v>
                </c:pt>
                <c:pt idx="410" formatCode="General">
                  <c:v>0.41959400028202198</c:v>
                </c:pt>
                <c:pt idx="411" formatCode="General">
                  <c:v>0.42169602825767399</c:v>
                </c:pt>
                <c:pt idx="412" formatCode="General">
                  <c:v>0.42380194677092398</c:v>
                </c:pt>
                <c:pt idx="413" formatCode="General">
                  <c:v>0.42591175997233099</c:v>
                </c:pt>
                <c:pt idx="414" formatCode="General">
                  <c:v>0.42802547361272802</c:v>
                </c:pt>
                <c:pt idx="415" formatCode="General">
                  <c:v>0.430143095151302</c:v>
                </c:pt>
                <c:pt idx="416" formatCode="General">
                  <c:v>0.43226463384821401</c:v>
                </c:pt>
                <c:pt idx="417" formatCode="General">
                  <c:v>0.43439010085109298</c:v>
                </c:pt>
                <c:pt idx="418" formatCode="General">
                  <c:v>0.436519509270474</c:v>
                </c:pt>
                <c:pt idx="419" formatCode="General">
                  <c:v>0.43865287424397398</c:v>
                </c:pt>
                <c:pt idx="420" formatCode="General">
                  <c:v>0.44079021298839</c:v>
                </c:pt>
                <c:pt idx="421" formatCode="General">
                  <c:v>0.44293154483904901</c:v>
                </c:pt>
                <c:pt idx="422" formatCode="General">
                  <c:v>0.445076891275692</c:v>
                </c:pt>
                <c:pt idx="423" formatCode="General">
                  <c:v>0.44722627593435299</c:v>
                </c:pt>
                <c:pt idx="424" formatCode="General">
                  <c:v>0.44937972460473802</c:v>
                </c:pt>
                <c:pt idx="425" formatCode="General">
                  <c:v>0.45153726521265902</c:v>
                </c:pt>
                <c:pt idx="426" formatCode="General">
                  <c:v>0.45369892778724102</c:v>
                </c:pt>
                <c:pt idx="427" formatCode="General">
                  <c:v>0.45586474441262698</c:v>
                </c:pt>
                <c:pt idx="428" formatCode="General">
                  <c:v>0.458034749164065</c:v>
                </c:pt>
                <c:pt idx="429" formatCode="General">
                  <c:v>0.46020897802831201</c:v>
                </c:pt>
                <c:pt idx="430" formatCode="General">
                  <c:v>0.46238746880843401</c:v>
                </c:pt>
                <c:pt idx="431" formatCode="General">
                  <c:v>0.46457026101309601</c:v>
                </c:pt>
                <c:pt idx="432" formatCode="General">
                  <c:v>0.46675739573062802</c:v>
                </c:pt>
                <c:pt idx="433" formatCode="General">
                  <c:v>0.468948915488198</c:v>
                </c:pt>
                <c:pt idx="434" formatCode="General">
                  <c:v>0.47114486409648199</c:v>
                </c:pt>
                <c:pt idx="435" formatCode="General">
                  <c:v>0.47334528648042801</c:v>
                </c:pt>
                <c:pt idx="436" formatCode="General">
                  <c:v>0.47555022849666501</c:v>
                </c:pt>
                <c:pt idx="437" formatCode="General">
                  <c:v>0.47775973673830102</c:v>
                </c:pt>
                <c:pt idx="438" formatCode="General">
                  <c:v>0.47997385832789402</c:v>
                </c:pt>
                <c:pt idx="439" formatCode="General">
                  <c:v>0.48219264069946699</c:v>
                </c:pt>
                <c:pt idx="440" formatCode="General">
                  <c:v>0.48441613137053002</c:v>
                </c:pt>
                <c:pt idx="441" formatCode="General">
                  <c:v>0.48664437770510599</c:v>
                </c:pt>
                <c:pt idx="442" formatCode="General">
                  <c:v>0.48887742666891199</c:v>
                </c:pt>
                <c:pt idx="443" formatCode="General">
                  <c:v>0.491115324577799</c:v>
                </c:pt>
                <c:pt idx="444" formatCode="General">
                  <c:v>0.49335811684070302</c:v>
                </c:pt>
                <c:pt idx="445" formatCode="General">
                  <c:v>0.49560584769836302</c:v>
                </c:pt>
                <c:pt idx="446" formatCode="General">
                  <c:v>0.49785855995912798</c:v>
                </c:pt>
                <c:pt idx="447" formatCode="General">
                  <c:v>0.50011629473320995</c:v>
                </c:pt>
                <c:pt idx="448" formatCode="General">
                  <c:v>0.50237909116674895</c:v>
                </c:pt>
                <c:pt idx="449" formatCode="General">
                  <c:v>0.50464698617714199</c:v>
                </c:pt>
                <c:pt idx="450" formatCode="General">
                  <c:v>0.50692001419102495</c:v>
                </c:pt>
                <c:pt idx="451" formatCode="General">
                  <c:v>0.50919820688637296</c:v>
                </c:pt>
                <c:pt idx="452" formatCode="General">
                  <c:v>0.51148159294016005</c:v>
                </c:pt>
                <c:pt idx="453" formatCode="General">
                  <c:v>0.51377019778299204</c:v>
                </c:pt>
                <c:pt idx="454" formatCode="General">
                  <c:v>0.51606404336219902</c:v>
                </c:pt>
                <c:pt idx="455" formatCode="General">
                  <c:v>0.51836314791469096</c:v>
                </c:pt>
                <c:pt idx="456" formatCode="General">
                  <c:v>0.520667525751069</c:v>
                </c:pt>
                <c:pt idx="457" formatCode="General">
                  <c:v>0.52297718705225305</c:v>
                </c:pt>
                <c:pt idx="458" formatCode="General">
                  <c:v>0.52529213767995797</c:v>
                </c:pt>
                <c:pt idx="459" formatCode="General">
                  <c:v>0.52761237900224001</c:v>
                </c:pt>
                <c:pt idx="460" formatCode="General">
                  <c:v>0.52993790773534599</c:v>
                </c:pt>
                <c:pt idx="461" formatCode="General">
                  <c:v>0.53226871580295398</c:v>
                </c:pt>
                <c:pt idx="462" formatCode="General">
                  <c:v>0.53460479021384799</c:v>
                </c:pt>
                <c:pt idx="463" formatCode="General">
                  <c:v>0.53694611295906003</c:v>
                </c:pt>
                <c:pt idx="464" formatCode="General">
                  <c:v>0.53929266092930195</c:v>
                </c:pt>
                <c:pt idx="465" formatCode="General">
                  <c:v>0.54164440585352203</c:v>
                </c:pt>
                <c:pt idx="466" formatCode="General">
                  <c:v>0.54400131425928899</c:v>
                </c:pt>
                <c:pt idx="467" formatCode="General">
                  <c:v>0.54636334745560899</c:v>
                </c:pt>
                <c:pt idx="468" formatCode="General">
                  <c:v>0.54873046153864402</c:v>
                </c:pt>
                <c:pt idx="469" formatCode="General">
                  <c:v>0.55110260742079598</c:v>
                </c:pt>
                <c:pt idx="470" formatCode="General">
                  <c:v>0.55347973088332203</c:v>
                </c:pt>
                <c:pt idx="471" formatCode="General">
                  <c:v>0.55586177265276804</c:v>
                </c:pt>
                <c:pt idx="472" formatCode="General">
                  <c:v>0.55824866850116495</c:v>
                </c:pt>
                <c:pt idx="473" formatCode="General">
                  <c:v>0.56064034936998097</c:v>
                </c:pt>
                <c:pt idx="474" formatCode="General">
                  <c:v>0.56303674151758898</c:v>
                </c:pt>
                <c:pt idx="475" formatCode="General">
                  <c:v>0.56543776668997803</c:v>
                </c:pt>
                <c:pt idx="476" formatCode="General">
                  <c:v>0.56784334231423805</c:v>
                </c:pt>
                <c:pt idx="477" formatCode="General">
                  <c:v>0.57025338171428197</c:v>
                </c:pt>
                <c:pt idx="478" formatCode="General">
                  <c:v>0.57266779434814397</c:v>
                </c:pt>
                <c:pt idx="479" formatCode="General">
                  <c:v>0.57508648606602297</c:v>
                </c:pt>
                <c:pt idx="480" formatCode="General">
                  <c:v>0.57750935938901005</c:v>
                </c:pt>
                <c:pt idx="481" formatCode="General">
                  <c:v>0.57993631380284405</c:v>
                </c:pt>
                <c:pt idx="482" formatCode="General">
                  <c:v>0.58236724607693802</c:v>
                </c:pt>
                <c:pt idx="483" formatCode="General">
                  <c:v>0.58480205059253998</c:v>
                </c:pt>
                <c:pt idx="484" formatCode="General">
                  <c:v>0.58724061968978003</c:v>
                </c:pt>
                <c:pt idx="485" formatCode="General">
                  <c:v>0.58968284402779103</c:v>
                </c:pt>
                <c:pt idx="486" formatCode="General">
                  <c:v>0.59212861295720698</c:v>
                </c:pt>
                <c:pt idx="487" formatCode="General">
                  <c:v>0.59457781490343797</c:v>
                </c:pt>
                <c:pt idx="488" formatCode="General">
                  <c:v>0.59703033775909298</c:v>
                </c:pt>
                <c:pt idx="489" formatCode="General">
                  <c:v>0.59948606928390802</c:v>
                </c:pt>
                <c:pt idx="490" formatCode="General">
                  <c:v>0.60194489751036695</c:v>
                </c:pt>
                <c:pt idx="491" formatCode="General">
                  <c:v>0.60440671115332301</c:v>
                </c:pt>
                <c:pt idx="492" formatCode="General">
                  <c:v>0.60687140002171003</c:v>
                </c:pt>
                <c:pt idx="493" formatCode="General">
                  <c:v>0.60933885543059896</c:v>
                </c:pt>
                <c:pt idx="494" formatCode="General">
                  <c:v>0.61180897061162498</c:v>
                </c:pt>
                <c:pt idx="495" formatCode="General">
                  <c:v>0.61428164112004702</c:v>
                </c:pt>
                <c:pt idx="496" formatCode="General">
                  <c:v>0.61675676523644896</c:v>
                </c:pt>
                <c:pt idx="497" formatCode="General">
                  <c:v>0.61923424436132402</c:v>
                </c:pt>
                <c:pt idx="498" formatCode="General">
                  <c:v>0.62171398340067197</c:v>
                </c:pt>
                <c:pt idx="499" formatCode="General">
                  <c:v>0.624195891140778</c:v>
                </c:pt>
                <c:pt idx="500" formatCode="General">
                  <c:v>0.62667995467028303</c:v>
                </c:pt>
                <c:pt idx="501" formatCode="General">
                  <c:v>0.629165943547356</c:v>
                </c:pt>
                <c:pt idx="502" formatCode="General">
                  <c:v>0.63165385431310495</c:v>
                </c:pt>
                <c:pt idx="503" formatCode="General">
                  <c:v>0.63414361474674996</c:v>
                </c:pt>
                <c:pt idx="504" formatCode="General">
                  <c:v>0.63663515816013105</c:v>
                </c:pt>
                <c:pt idx="505" formatCode="General">
                  <c:v>0.63912842367272005</c:v>
                </c:pt>
                <c:pt idx="506" formatCode="General">
                  <c:v>0.64162335646479396</c:v>
                </c:pt>
                <c:pt idx="507" formatCode="General">
                  <c:v>0.64411990800752805</c:v>
                </c:pt>
                <c:pt idx="508" formatCode="General">
                  <c:v>0.64661803626883196</c:v>
                </c:pt>
                <c:pt idx="509" formatCode="General">
                  <c:v>0.64911770589388795</c:v>
                </c:pt>
                <c:pt idx="510" formatCode="General">
                  <c:v>0.65161888835944004</c:v>
                </c:pt>
                <c:pt idx="511" formatCode="General">
                  <c:v>0.654121562101044</c:v>
                </c:pt>
                <c:pt idx="512" formatCode="General">
                  <c:v>0.65662571261249103</c:v>
                </c:pt>
                <c:pt idx="513" formatCode="General">
                  <c:v>0.659131332516942</c:v>
                </c:pt>
                <c:pt idx="514" formatCode="General">
                  <c:v>0.66163842160922004</c:v>
                </c:pt>
                <c:pt idx="515" formatCode="General">
                  <c:v>0.66414698686894102</c:v>
                </c:pt>
                <c:pt idx="516" formatCode="General">
                  <c:v>0.66665704244436796</c:v>
                </c:pt>
                <c:pt idx="517" formatCode="General">
                  <c:v>0.66916860960678504</c:v>
                </c:pt>
                <c:pt idx="518" formatCode="General">
                  <c:v>0.67168171667556598</c:v>
                </c:pt>
                <c:pt idx="519" formatCode="General">
                  <c:v>0.67419639891407801</c:v>
                </c:pt>
                <c:pt idx="520" formatCode="General">
                  <c:v>0.67671269839672499</c:v>
                </c:pt>
                <c:pt idx="521" formatCode="General">
                  <c:v>0.679230663847597</c:v>
                </c:pt>
                <c:pt idx="522" formatCode="General">
                  <c:v>0.68175035045133103</c:v>
                </c:pt>
                <c:pt idx="523" formatCode="General">
                  <c:v>0.68427181963675598</c:v>
                </c:pt>
                <c:pt idx="524" formatCode="General">
                  <c:v>0.68679513883431897</c:v>
                </c:pt>
                <c:pt idx="525" formatCode="General">
                  <c:v>0.68932038120801697</c:v>
                </c:pt>
                <c:pt idx="526" formatCode="General">
                  <c:v>0.691847625363046</c:v>
                </c:pt>
                <c:pt idx="527" formatCode="General">
                  <c:v>0.69437695503018304</c:v>
                </c:pt>
                <c:pt idx="528" formatCode="General">
                  <c:v>0.69690845872823604</c:v>
                </c:pt>
                <c:pt idx="529" formatCode="General">
                  <c:v>0.69944222940585998</c:v>
                </c:pt>
                <c:pt idx="530" formatCode="General">
                  <c:v>0.70197836406417702</c:v>
                </c:pt>
                <c:pt idx="531" formatCode="General">
                  <c:v>0.70451696336171099</c:v>
                </c:pt>
                <c:pt idx="532" formatCode="General">
                  <c:v>0.70705813120328698</c:v>
                </c:pt>
                <c:pt idx="533" formatCode="General">
                  <c:v>0.70960197431444705</c:v>
                </c:pt>
                <c:pt idx="534" formatCode="General">
                  <c:v>0.71214860180324702</c:v>
                </c:pt>
                <c:pt idx="535" formatCode="General">
                  <c:v>0.71469812471111505</c:v>
                </c:pt>
                <c:pt idx="536" formatCode="General">
                  <c:v>0.71725065555465495</c:v>
                </c:pt>
                <c:pt idx="537" formatCode="General">
                  <c:v>0.71980630786025601</c:v>
                </c:pt>
                <c:pt idx="538" formatCode="General">
                  <c:v>0.72236519569344304</c:v>
                </c:pt>
                <c:pt idx="539" formatCode="General">
                  <c:v>0.72492743318486397</c:v>
                </c:pt>
                <c:pt idx="540" formatCode="General">
                  <c:v>0.72749313405488703</c:v>
                </c:pt>
                <c:pt idx="541" formatCode="General">
                  <c:v>0.730062411138791</c:v>
                </c:pt>
                <c:pt idx="542" formatCode="General">
                  <c:v>0.73263537591446004</c:v>
                </c:pt>
                <c:pt idx="543" formatCode="General">
                  <c:v>0.73521213803461305</c:v>
                </c:pt>
                <c:pt idx="544" formatCode="General">
                  <c:v>0.73779280486542098</c:v>
                </c:pt>
                <c:pt idx="545" formatCode="General">
                  <c:v>0.74037748103352796</c:v>
                </c:pt>
                <c:pt idx="546" formatCode="General">
                  <c:v>0.74296626798327603</c:v>
                </c:pt>
                <c:pt idx="547" formatCode="General">
                  <c:v>0.74555926354604196</c:v>
                </c:pt>
                <c:pt idx="548" formatCode="General">
                  <c:v>0.74815656152425603</c:v>
                </c:pt>
                <c:pt idx="549" formatCode="General">
                  <c:v>0.75075825128715701</c:v>
                </c:pt>
                <c:pt idx="550" formatCode="General">
                  <c:v>0.75336441739156101</c:v>
                </c:pt>
                <c:pt idx="551" formatCode="General">
                  <c:v>0.75597513921399095</c:v>
                </c:pt>
                <c:pt idx="552" formatCode="General">
                  <c:v>0.75859049060703698</c:v>
                </c:pt>
                <c:pt idx="553" formatCode="General">
                  <c:v>0.761210539576895</c:v>
                </c:pt>
                <c:pt idx="554" formatCode="General">
                  <c:v>0.76383534798420705</c:v>
                </c:pt>
                <c:pt idx="555" formatCode="General">
                  <c:v>0.76646497126949997</c:v>
                </c:pt>
                <c:pt idx="556" formatCode="General">
                  <c:v>0.76909945820433001</c:v>
                </c:pt>
                <c:pt idx="557" formatCode="General">
                  <c:v>0.77173885066924797</c:v>
                </c:pt>
                <c:pt idx="558" formatCode="General">
                  <c:v>0.77438318345950097</c:v>
                </c:pt>
                <c:pt idx="559" formatCode="General">
                  <c:v>0.77703248411932302</c:v>
                </c:pt>
                <c:pt idx="560" formatCode="General">
                  <c:v>0.77968677280552501</c:v>
                </c:pt>
                <c:pt idx="561" formatCode="General">
                  <c:v>0.78234606218093095</c:v>
                </c:pt>
                <c:pt idx="562" formatCode="General">
                  <c:v>0.78501035733819702</c:v>
                </c:pt>
                <c:pt idx="563" formatCode="General">
                  <c:v>0.78767965575425902</c:v>
                </c:pt>
                <c:pt idx="564" formatCode="General">
                  <c:v>0.79035394727564601</c:v>
                </c:pt>
                <c:pt idx="565" formatCode="General">
                  <c:v>0.79303321413475403</c:v>
                </c:pt>
                <c:pt idx="566" formatCode="General">
                  <c:v>0.79571743099692605</c:v>
                </c:pt>
                <c:pt idx="567" formatCode="General">
                  <c:v>0.79840656503821605</c:v>
                </c:pt>
                <c:pt idx="568" formatCode="General">
                  <c:v>0.80110057605343199</c:v>
                </c:pt>
                <c:pt idx="569" formatCode="General">
                  <c:v>0.80379941659406295</c:v>
                </c:pt>
                <c:pt idx="570" formatCode="General">
                  <c:v>0.80650303213538399</c:v>
                </c:pt>
                <c:pt idx="571" formatCode="General">
                  <c:v>0.80921136127209103</c:v>
                </c:pt>
                <c:pt idx="572" formatCode="General">
                  <c:v>0.81192433594155899</c:v>
                </c:pt>
                <c:pt idx="573" formatCode="General">
                  <c:v>0.81464188167378904</c:v>
                </c:pt>
                <c:pt idx="574" formatCode="General">
                  <c:v>0.817363917866886</c:v>
                </c:pt>
                <c:pt idx="575" formatCode="General">
                  <c:v>0.82009035808687203</c:v>
                </c:pt>
                <c:pt idx="576" formatCode="General">
                  <c:v>0.82282111039056205</c:v>
                </c:pt>
                <c:pt idx="577" formatCode="General">
                  <c:v>0.82555607767000805</c:v>
                </c:pt>
                <c:pt idx="578" formatCode="General">
                  <c:v>0.82829515801704501</c:v>
                </c:pt>
                <c:pt idx="579" formatCode="General">
                  <c:v>0.83103824510628799</c:v>
                </c:pt>
                <c:pt idx="580" formatCode="General">
                  <c:v>0.83378522859492699</c:v>
                </c:pt>
                <c:pt idx="581" formatCode="General">
                  <c:v>0.83653599453755101</c:v>
                </c:pt>
                <c:pt idx="582" formatCode="General">
                  <c:v>0.83929042581415403</c:v>
                </c:pt>
                <c:pt idx="583" formatCode="General">
                  <c:v>0.84204840256943403</c:v>
                </c:pt>
                <c:pt idx="584" formatCode="General">
                  <c:v>0.84480980266152195</c:v>
                </c:pt>
                <c:pt idx="585" formatCode="General">
                  <c:v>0.84757450211804297</c:v>
                </c:pt>
                <c:pt idx="586" formatCode="General">
                  <c:v>0.85034237559766801</c:v>
                </c:pt>
                <c:pt idx="587" formatCode="General">
                  <c:v>0.85311329685495496</c:v>
                </c:pt>
                <c:pt idx="588" formatCode="General">
                  <c:v>0.85588713920667103</c:v>
                </c:pt>
                <c:pt idx="589" formatCode="General">
                  <c:v>0.85866377599732002</c:v>
                </c:pt>
                <c:pt idx="590" formatCode="General">
                  <c:v>0.861443081062083</c:v>
                </c:pt>
                <c:pt idx="591" formatCode="General">
                  <c:v>0.86422492918499405</c:v>
                </c:pt>
                <c:pt idx="592" formatCode="General">
                  <c:v>0.867009196550517</c:v>
                </c:pt>
                <c:pt idx="593" formatCode="General">
                  <c:v>0.86979576118647906</c:v>
                </c:pt>
                <c:pt idx="594" formatCode="General">
                  <c:v>0.87258450339655602</c:v>
                </c:pt>
                <c:pt idx="595" formatCode="General">
                  <c:v>0.87537530618041803</c:v>
                </c:pt>
                <c:pt idx="596" formatCode="General">
                  <c:v>0.87816805563982303</c:v>
                </c:pt>
                <c:pt idx="597" formatCode="General">
                  <c:v>0.88096264136893698</c:v>
                </c:pt>
                <c:pt idx="598" formatCode="General">
                  <c:v>0.88375895682724004</c:v>
                </c:pt>
                <c:pt idx="599" formatCode="General">
                  <c:v>0.88655689969359197</c:v>
                </c:pt>
                <c:pt idx="600" formatCode="General">
                  <c:v>0.88935637219988595</c:v>
                </c:pt>
                <c:pt idx="601" formatCode="General">
                  <c:v>0.89215728144307704</c:v>
                </c:pt>
                <c:pt idx="602" formatCode="General">
                  <c:v>0.89495953967434405</c:v>
                </c:pt>
                <c:pt idx="603" formatCode="General">
                  <c:v>0.89776306456421395</c:v>
                </c:pt>
                <c:pt idx="604" formatCode="General">
                  <c:v>0.90056777944272604</c:v>
                </c:pt>
                <c:pt idx="605" formatCode="General">
                  <c:v>0.90337361351375001</c:v>
                </c:pt>
                <c:pt idx="606" formatCode="General">
                  <c:v>0.90618050204267098</c:v>
                </c:pt>
                <c:pt idx="607" formatCode="General">
                  <c:v>0.90898838651689395</c:v>
                </c:pt>
                <c:pt idx="608" formatCode="General">
                  <c:v>0.91179721477858799</c:v>
                </c:pt>
                <c:pt idx="609" formatCode="General">
                  <c:v>0.91460694112943197</c:v>
                </c:pt>
                <c:pt idx="610" formatCode="General">
                  <c:v>0.91741752640699603</c:v>
                </c:pt>
                <c:pt idx="611" formatCode="General">
                  <c:v>0.92022893803277495</c:v>
                </c:pt>
                <c:pt idx="612" formatCode="General">
                  <c:v>0.92304115003186005</c:v>
                </c:pt>
                <c:pt idx="613" formatCode="General">
                  <c:v>0.92585414302444302</c:v>
                </c:pt>
                <c:pt idx="614" formatCode="General">
                  <c:v>0.92866790418939904</c:v>
                </c:pt>
                <c:pt idx="615" formatCode="General">
                  <c:v>0.93148242720041596</c:v>
                </c:pt>
                <c:pt idx="616" formatCode="General">
                  <c:v>0.93429771213524504</c:v>
                </c:pt>
                <c:pt idx="617" formatCode="General">
                  <c:v>0.93711376535941204</c:v>
                </c:pt>
                <c:pt idx="618" formatCode="General">
                  <c:v>0.93993059938061296</c:v>
                </c:pt>
                <c:pt idx="619" formatCode="General">
                  <c:v>0.942748232686202</c:v>
                </c:pt>
                <c:pt idx="620" formatCode="General">
                  <c:v>0.94556668954951195</c:v>
                </c:pt>
                <c:pt idx="621" formatCode="General">
                  <c:v>0.948385999817416</c:v>
                </c:pt>
                <c:pt idx="622" formatCode="General">
                  <c:v>0.95120619867591405</c:v>
                </c:pt>
                <c:pt idx="623" formatCode="General">
                  <c:v>0.95402732639559396</c:v>
                </c:pt>
                <c:pt idx="624" formatCode="General">
                  <c:v>0.95684942805860795</c:v>
                </c:pt>
                <c:pt idx="625" formatCode="General">
                  <c:v>0.95967255326828904</c:v>
                </c:pt>
                <c:pt idx="626" formatCode="General">
                  <c:v>0.96249675584315797</c:v>
                </c:pt>
                <c:pt idx="627" formatCode="General">
                  <c:v>0.96532209349670905</c:v>
                </c:pt>
                <c:pt idx="628" formatCode="General">
                  <c:v>0.96814862750475905</c:v>
                </c:pt>
                <c:pt idx="629" formatCode="General">
                  <c:v>0.97097642236182402</c:v>
                </c:pt>
                <c:pt idx="630" formatCode="General">
                  <c:v>0.97380554542835696</c:v>
                </c:pt>
                <c:pt idx="631" formatCode="General">
                  <c:v>0.97663606657054602</c:v>
                </c:pt>
                <c:pt idx="632" formatCode="General">
                  <c:v>0.97946805779429502</c:v>
                </c:pt>
                <c:pt idx="633" formatCode="General">
                  <c:v>0.98230159287532404</c:v>
                </c:pt>
                <c:pt idx="634" formatCode="General">
                  <c:v>0.98513674698693998</c:v>
                </c:pt>
                <c:pt idx="635" formatCode="General">
                  <c:v>0.98797359632732396</c:v>
                </c:pt>
                <c:pt idx="636" formatCode="General">
                  <c:v>0.99081221774807304</c:v>
                </c:pt>
                <c:pt idx="637" formatCode="General">
                  <c:v>0.99365268838557097</c:v>
                </c:pt>
                <c:pt idx="638" formatCode="General">
                  <c:v>0.996495085297045</c:v>
                </c:pt>
                <c:pt idx="639" formatCode="General">
                  <c:v>0.99933948510270298</c:v>
                </c:pt>
                <c:pt idx="640" formatCode="General">
                  <c:v>1.00218596363574</c:v>
                </c:pt>
                <c:pt idx="641" formatCode="General">
                  <c:v>1.00503459560161</c:v>
                </c:pt>
                <c:pt idx="642" formatCode="General">
                  <c:v>1.00788545424802</c:v>
                </c:pt>
                <c:pt idx="643" formatCode="General">
                  <c:v>1.0107386110471299</c:v>
                </c:pt>
                <c:pt idx="644" formatCode="General">
                  <c:v>1.01359413539115</c:v>
                </c:pt>
                <c:pt idx="645" formatCode="General">
                  <c:v>1.01645209430272</c:v>
                </c:pt>
                <c:pt idx="646" formatCode="General">
                  <c:v>1.01931255216103</c:v>
                </c:pt>
                <c:pt idx="647" formatCode="General">
                  <c:v>1.0221755704448601</c:v>
                </c:pt>
                <c:pt idx="648" formatCode="General">
                  <c:v>1.02504120749356</c:v>
                </c:pt>
                <c:pt idx="649" formatCode="General">
                  <c:v>1.02790951828663</c:v>
                </c:pt>
                <c:pt idx="650" formatCode="General">
                  <c:v>1.0307805542428301</c:v>
                </c:pt>
                <c:pt idx="651" formatCode="General">
                  <c:v>1.03365436303938</c:v>
                </c:pt>
                <c:pt idx="652" formatCode="General">
                  <c:v>1.0365309884518701</c:v>
                </c:pt>
                <c:pt idx="653" formatCode="General">
                  <c:v>1.0394104702151801</c:v>
                </c:pt>
                <c:pt idx="654" formatCode="General">
                  <c:v>1.0422928439058801</c:v>
                </c:pt>
                <c:pt idx="655" formatCode="General">
                  <c:v>1.04517814084617</c:v>
                </c:pt>
                <c:pt idx="656" formatCode="General">
                  <c:v>1.0480663880295999</c:v>
                </c:pt>
                <c:pt idx="657" formatCode="General">
                  <c:v>1.05095760806845</c:v>
                </c:pt>
                <c:pt idx="658" formatCode="General">
                  <c:v>1.0538518191626101</c:v>
                </c:pt>
                <c:pt idx="659" formatCode="General">
                  <c:v>1.05674903508992</c:v>
                </c:pt>
                <c:pt idx="660" formatCode="General">
                  <c:v>1.0596492652173299</c:v>
                </c:pt>
                <c:pt idx="661" formatCode="General">
                  <c:v>1.0625525145327199</c:v>
                </c:pt>
                <c:pt idx="662" formatCode="General">
                  <c:v>1.06545878369668</c:v>
                </c:pt>
                <c:pt idx="663" formatCode="General">
                  <c:v>1.0683680691136099</c:v>
                </c:pt>
                <c:pt idx="664" formatCode="General">
                  <c:v>1.07128036302143</c:v>
                </c:pt>
                <c:pt idx="665" formatCode="General">
                  <c:v>1.0741956535991499</c:v>
                </c:pt>
                <c:pt idx="666" formatCode="General">
                  <c:v>1.0771139250913</c:v>
                </c:pt>
                <c:pt idx="667" formatCode="General">
                  <c:v>1.0800351579482701</c:v>
                </c:pt>
                <c:pt idx="668" formatCode="General">
                  <c:v>1.08295932898157</c:v>
                </c:pt>
                <c:pt idx="669" formatCode="General">
                  <c:v>1.08588641153279</c:v>
                </c:pt>
                <c:pt idx="670" formatCode="General">
                  <c:v>1.0888163756553</c:v>
                </c:pt>
                <c:pt idx="671" formatCode="General">
                  <c:v>1.0917491883071699</c:v>
                </c:pt>
                <c:pt idx="672" formatCode="General">
                  <c:v>1.0946848135543901</c:v>
                </c:pt>
                <c:pt idx="673" formatCode="General">
                  <c:v>1.09762321278289</c:v>
                </c:pt>
                <c:pt idx="674" formatCode="General">
                  <c:v>1.10056434491805</c:v>
                </c:pt>
                <c:pt idx="675" formatCode="General">
                  <c:v>1.10350816665048</c:v>
                </c:pt>
                <c:pt idx="676" formatCode="General">
                  <c:v>1.10645463266665</c:v>
                </c:pt>
                <c:pt idx="677" formatCode="General">
                  <c:v>1.10940369588298</c:v>
                </c:pt>
                <c:pt idx="678" formatCode="General">
                  <c:v>1.11235530768214</c:v>
                </c:pt>
                <c:pt idx="679" formatCode="General">
                  <c:v>1.1153094181501499</c:v>
                </c:pt>
                <c:pt idx="680" formatCode="General">
                  <c:v>1.1182659763129501</c:v>
                </c:pt>
                <c:pt idx="681" formatCode="General">
                  <c:v>1.12122493037126</c:v>
                </c:pt>
                <c:pt idx="682" formatCode="General">
                  <c:v>1.1241862279322701</c:v>
                </c:pt>
                <c:pt idx="683" formatCode="General">
                  <c:v>1.1271498162371401</c:v>
                </c:pt>
                <c:pt idx="684" formatCode="General">
                  <c:v>1.1301156423830101</c:v>
                </c:pt>
                <c:pt idx="685" formatCode="General">
                  <c:v>1.1330836535383899</c:v>
                </c:pt>
                <c:pt idx="686" formatCode="General">
                  <c:v>1.1360537971509399</c:v>
                </c:pt>
                <c:pt idx="687" formatCode="General">
                  <c:v>1.1390260211473699</c:v>
                </c:pt>
                <c:pt idx="688" formatCode="General">
                  <c:v>1.1420002741197</c:v>
                </c:pt>
                <c:pt idx="689" formatCode="General">
                  <c:v>1.14497650550901</c:v>
                </c:pt>
                <c:pt idx="690" formatCode="General">
                  <c:v>1.1479546657700299</c:v>
                </c:pt>
                <c:pt idx="691" formatCode="General">
                  <c:v>1.1509347065276301</c:v>
                </c:pt>
                <c:pt idx="692" formatCode="General">
                  <c:v>1.1539165807199501</c:v>
                </c:pt>
                <c:pt idx="693" formatCode="General">
                  <c:v>1.15690024272829</c:v>
                </c:pt>
                <c:pt idx="694" formatCode="General">
                  <c:v>1.1598856484934399</c:v>
                </c:pt>
                <c:pt idx="695" formatCode="General">
                  <c:v>1.1628727556179499</c:v>
                </c:pt>
                <c:pt idx="696" formatCode="General">
                  <c:v>1.1658615234541401</c:v>
                </c:pt>
                <c:pt idx="697" formatCode="General">
                  <c:v>1.16885191317765</c:v>
                </c:pt>
                <c:pt idx="698" formatCode="General">
                  <c:v>1.17184388784635</c:v>
                </c:pt>
                <c:pt idx="699" formatCode="General">
                  <c:v>1.17483741244475</c:v>
                </c:pt>
                <c:pt idx="700" formatCode="General">
                  <c:v>1.1778324539138101</c:v>
                </c:pt>
                <c:pt idx="701" formatCode="General">
                  <c:v>1.18082898116652</c:v>
                </c:pt>
                <c:pt idx="702" formatCode="General">
                  <c:v>1.1838269650893001</c:v>
                </c:pt>
                <c:pt idx="703" formatCode="General">
                  <c:v>1.1868263785297</c:v>
                </c:pt>
                <c:pt idx="704" formatCode="General">
                  <c:v>1.1898271962707501</c:v>
                </c:pt>
                <c:pt idx="705" formatCode="General">
                  <c:v>1.1928293949925199</c:v>
                </c:pt>
                <c:pt idx="706" formatCode="General">
                  <c:v>1.1958329532213401</c:v>
                </c:pt>
                <c:pt idx="707" formatCode="General">
                  <c:v>1.19883785126749</c:v>
                </c:pt>
                <c:pt idx="708" formatCode="General">
                  <c:v>1.2018440711519001</c:v>
                </c:pt>
                <c:pt idx="709" formatCode="General">
                  <c:v>1.20485159652269</c:v>
                </c:pt>
                <c:pt idx="710" formatCode="General">
                  <c:v>1.2078604125624299</c:v>
                </c:pt>
                <c:pt idx="711" formatCode="General">
                  <c:v>1.2108705058869</c:v>
                </c:pt>
                <c:pt idx="712" formatCode="General">
                  <c:v>1.2138818644362499</c:v>
                </c:pt>
                <c:pt idx="713" formatCode="General">
                  <c:v>1.21689447735964</c:v>
                </c:pt>
                <c:pt idx="714" formatCode="General">
                  <c:v>1.2199083348941799</c:v>
                </c:pt>
                <c:pt idx="715" formatCode="General">
                  <c:v>1.22292342823928</c:v>
                </c:pt>
                <c:pt idx="716" formatCode="General">
                  <c:v>1.22593974942738</c:v>
                </c:pt>
                <c:pt idx="717" formatCode="General">
                  <c:v>1.2289572911922</c:v>
                </c:pt>
                <c:pt idx="718" formatCode="General">
                  <c:v>1.23197604683534</c:v>
                </c:pt>
                <c:pt idx="719" formatCode="General">
                  <c:v>1.2349960100925299</c:v>
                </c:pt>
                <c:pt idx="720" formatCode="General">
                  <c:v>1.2380171750003299</c:v>
                </c:pt>
                <c:pt idx="721" formatCode="General">
                  <c:v>1.2410395357645101</c:v>
                </c:pt>
                <c:pt idx="722" formatCode="General">
                  <c:v>1.2440630866309199</c:v>
                </c:pt>
                <c:pt idx="723" formatCode="General">
                  <c:v>1.2470878217599599</c:v>
                </c:pt>
                <c:pt idx="724" formatCode="General">
                  <c:v>1.2501137351054701</c:v>
                </c:pt>
                <c:pt idx="725" formatCode="General">
                  <c:v>1.2531408202990699</c:v>
                </c:pt>
                <c:pt idx="726" formatCode="General">
                  <c:v>1.25616907054071</c:v>
                </c:pt>
                <c:pt idx="727" formatCode="General">
                  <c:v>1.25919847849623</c:v>
                </c:pt>
                <c:pt idx="728" formatCode="General">
                  <c:v>1.2622290362027699</c:v>
                </c:pt>
                <c:pt idx="729" formatCode="General">
                  <c:v>1.2652607349826299</c:v>
                </c:pt>
                <c:pt idx="730" formatCode="General">
                  <c:v>1.2682935653662399</c:v>
                </c:pt>
                <c:pt idx="731" formatCode="General">
                  <c:v>1.2713275170248</c:v>
                </c:pt>
                <c:pt idx="732" formatCode="General">
                  <c:v>1.2743625787131301</c:v>
                </c:pt>
                <c:pt idx="733" formatCode="General">
                  <c:v>1.2773987382230301</c:v>
                </c:pt>
                <c:pt idx="734" formatCode="General">
                  <c:v>1.2804359823476099</c:v>
                </c:pt>
                <c:pt idx="735" formatCode="General">
                  <c:v>1.2834742968568</c:v>
                </c:pt>
                <c:pt idx="736" formatCode="General">
                  <c:v>1.28651366648423</c:v>
                </c:pt>
                <c:pt idx="737" formatCode="General">
                  <c:v>1.2895540749255301</c:v>
                </c:pt>
                <c:pt idx="738" formatCode="General">
                  <c:v>1.2925955048482201</c:v>
                </c:pt>
                <c:pt idx="739" formatCode="General">
                  <c:v>1.2956379379129901</c:v>
                </c:pt>
                <c:pt idx="740" formatCode="General">
                  <c:v>1.2986813548062699</c:v>
                </c:pt>
                <c:pt idx="741" formatCode="General">
                  <c:v>1.30172573528397</c:v>
                </c:pt>
                <c:pt idx="742" formatCode="General">
                  <c:v>1.30477105822589</c:v>
                </c:pt>
                <c:pt idx="743" formatCode="General">
                  <c:v>1.30781730170071</c:v>
                </c:pt>
                <c:pt idx="744" formatCode="General">
                  <c:v>1.31086444304091</c:v>
                </c:pt>
                <c:pt idx="745" formatCode="General">
                  <c:v>1.31391245892716</c:v>
                </c:pt>
                <c:pt idx="746" formatCode="General">
                  <c:v>1.3169613254816801</c:v>
                </c:pt>
                <c:pt idx="747" formatCode="General">
                  <c:v>1.3200110183698901</c:v>
                </c:pt>
                <c:pt idx="748" formatCode="General">
                  <c:v>1.3230615129096199</c:v>
                </c:pt>
                <c:pt idx="749" formatCode="General">
                  <c:v>1.32611278418721</c:v>
                </c:pt>
                <c:pt idx="750" formatCode="General">
                  <c:v>1.32916480717967</c:v>
                </c:pt>
                <c:pt idx="751" formatCode="General">
                  <c:v>1.33221755688207</c:v>
                </c:pt>
                <c:pt idx="752" formatCode="General">
                  <c:v>1.33527100843929</c:v>
                </c:pt>
                <c:pt idx="753" formatCode="General">
                  <c:v>1.3383251372812901</c:v>
                </c:pt>
                <c:pt idx="754" formatCode="General">
                  <c:v>1.3413799192607501</c:v>
                </c:pt>
                <c:pt idx="755" formatCode="General">
                  <c:v>1.3444353307925501</c:v>
                </c:pt>
                <c:pt idx="756" formatCode="General">
                  <c:v>1.34749134899365</c:v>
                </c:pt>
                <c:pt idx="757" formatCode="General">
                  <c:v>1.3505479518227499</c:v>
                </c:pt>
                <c:pt idx="758" formatCode="General">
                  <c:v>1.35360511821942</c:v>
                </c:pt>
                <c:pt idx="759" formatCode="General">
                  <c:v>1.35666282823693</c:v>
                </c:pt>
                <c:pt idx="760" formatCode="General">
                  <c:v>1.35972106317976</c:v>
                </c:pt>
                <c:pt idx="761" formatCode="General">
                  <c:v>1.36277980572918</c:v>
                </c:pt>
                <c:pt idx="762" formatCode="General">
                  <c:v>1.3658390400674301</c:v>
                </c:pt>
                <c:pt idx="763" formatCode="General">
                  <c:v>1.3688987519953499</c:v>
                </c:pt>
                <c:pt idx="764" formatCode="General">
                  <c:v>1.3719589290429799</c:v>
                </c:pt>
                <c:pt idx="765" formatCode="General">
                  <c:v>1.3750195605726501</c:v>
                </c:pt>
                <c:pt idx="766" formatCode="General">
                  <c:v>1.3780806378733901</c:v>
                </c:pt>
                <c:pt idx="767" formatCode="General">
                  <c:v>1.38114215424635</c:v>
                </c:pt>
                <c:pt idx="768" formatCode="General">
                  <c:v>1.38420410508027</c:v>
                </c:pt>
                <c:pt idx="769" formatCode="General">
                  <c:v>1.3872664879163199</c:v>
                </c:pt>
                <c:pt idx="770" formatCode="General">
                  <c:v>1.39032930250207</c:v>
                </c:pt>
                <c:pt idx="771" formatCode="General">
                  <c:v>1.39339255083361</c:v>
                </c:pt>
                <c:pt idx="772" formatCode="General">
                  <c:v>1.39645623718583</c:v>
                </c:pt>
                <c:pt idx="773" formatCode="General">
                  <c:v>1.39952036813013</c:v>
                </c:pt>
                <c:pt idx="774" formatCode="General">
                  <c:v>1.4025849525394201</c:v>
                </c:pt>
                <c:pt idx="775" formatCode="General">
                  <c:v>1.4056500015801401</c:v>
                </c:pt>
                <c:pt idx="776" formatCode="General">
                  <c:v>1.4087155286910999</c:v>
                </c:pt>
                <c:pt idx="777" formatCode="General">
                  <c:v>1.41178154954907</c:v>
                </c:pt>
                <c:pt idx="778" formatCode="General">
                  <c:v>1.4148480820209799</c:v>
                </c:pt>
                <c:pt idx="779" formatCode="General">
                  <c:v>1.4179151461030599</c:v>
                </c:pt>
                <c:pt idx="780" formatCode="General">
                  <c:v>1.4209827638466701</c:v>
                </c:pt>
                <c:pt idx="781" formatCode="General">
                  <c:v>1.42405095927126</c:v>
                </c:pt>
                <c:pt idx="782" formatCode="General">
                  <c:v>1.4271197582647299</c:v>
                </c:pt>
                <c:pt idx="783" formatCode="General">
                  <c:v>1.43018918847134</c:v>
                </c:pt>
                <c:pt idx="784" formatCode="General">
                  <c:v>1.4332592791677901</c:v>
                </c:pt>
                <c:pt idx="785" formatCode="General">
                  <c:v>1.43633006112779</c:v>
                </c:pt>
                <c:pt idx="786" formatCode="General">
                  <c:v>1.43940156647575</c:v>
                </c:pt>
                <c:pt idx="787" formatCode="General">
                  <c:v>1.4424738285301899</c:v>
                </c:pt>
                <c:pt idx="788" formatCode="General">
                  <c:v>1.4455468816374399</c:v>
                </c:pt>
                <c:pt idx="789" formatCode="General">
                  <c:v>1.4486207609964801</c:v>
                </c:pt>
                <c:pt idx="790" formatCode="General">
                  <c:v>1.4516955024756799</c:v>
                </c:pt>
                <c:pt idx="791" formatCode="General">
                  <c:v>1.4547711424221099</c:v>
                </c:pt>
                <c:pt idx="792" formatCode="General">
                  <c:v>1.4578477174645701</c:v>
                </c:pt>
                <c:pt idx="793" formatCode="General">
                  <c:v>1.46092526431104</c:v>
                </c:pt>
                <c:pt idx="794" formatCode="General">
                  <c:v>1.4640038195415299</c:v>
                </c:pt>
                <c:pt idx="795" formatCode="General">
                  <c:v>1.4670834193975399</c:v>
                </c:pt>
                <c:pt idx="796" formatCode="General">
                  <c:v>1.4701640995688601</c:v>
                </c:pt>
                <c:pt idx="797" formatCode="General">
                  <c:v>1.47324589497897</c:v>
                </c:pt>
                <c:pt idx="798" formatCode="General">
                  <c:v>1.47632883957004</c:v>
                </c:pt>
                <c:pt idx="799" formatCode="General">
                  <c:v>1.4794129660886199</c:v>
                </c:pt>
                <c:pt idx="800" formatCode="General">
                  <c:v>1.48249830587313</c:v>
                </c:pt>
                <c:pt idx="801" formatCode="General">
                  <c:v>1.4855848886443199</c:v>
                </c:pt>
                <c:pt idx="802" formatCode="General">
                  <c:v>1.48867274229959</c:v>
                </c:pt>
                <c:pt idx="803" formatCode="General">
                  <c:v>1.49176189271258</c:v>
                </c:pt>
                <c:pt idx="804" formatCode="General">
                  <c:v>1.4948523635389199</c:v>
                </c:pt>
                <c:pt idx="805" formatCode="General">
                  <c:v>1.4979441760291199</c:v>
                </c:pt>
                <c:pt idx="806" formatCode="General">
                  <c:v>1.50103734884998</c:v>
                </c:pt>
                <c:pt idx="807" formatCode="General">
                  <c:v>1.5041318979151099</c:v>
                </c:pt>
                <c:pt idx="808" formatCode="General">
                  <c:v>1.5072278362259901</c:v>
                </c:pt>
                <c:pt idx="809" formatCode="General">
                  <c:v>1.5103251737240699</c:v>
                </c:pt>
                <c:pt idx="810" formatCode="General">
                  <c:v>1.51342391715514</c:v>
                </c:pt>
                <c:pt idx="811" formatCode="General">
                  <c:v>1.51652406994672</c:v>
                </c:pt>
                <c:pt idx="812" formatCode="General">
                  <c:v>1.5196256320991099</c:v>
                </c:pt>
                <c:pt idx="813" formatCode="General">
                  <c:v>1.52272860009106</c:v>
                </c:pt>
                <c:pt idx="814" formatCode="General">
                  <c:v>1.5258329668005499</c:v>
                </c:pt>
                <c:pt idx="815" formatCode="General">
                  <c:v>1.5289387214413701</c:v>
                </c:pt>
                <c:pt idx="816" formatCode="General">
                  <c:v>1.5320458495159399</c:v>
                </c:pt>
                <c:pt idx="817" formatCode="General">
                  <c:v>1.53515433278483</c:v>
                </c:pt>
                <c:pt idx="818" formatCode="General">
                  <c:v>1.5382641492534099</c:v>
                </c:pt>
                <c:pt idx="819" formatCode="General">
                  <c:v>1.5413752731757</c:v>
                </c:pt>
                <c:pt idx="820" formatCode="General">
                  <c:v>1.54448767507591</c:v>
                </c:pt>
                <c:pt idx="821" formatCode="General">
                  <c:v>1.5476013217874001</c:v>
                </c:pt>
                <c:pt idx="822" formatCode="General">
                  <c:v>1.55071617650936</c:v>
                </c:pt>
                <c:pt idx="823" formatCode="General">
                  <c:v>1.5538321988809001</c:v>
                </c:pt>
                <c:pt idx="824" formatCode="General">
                  <c:v>1.55694934507258</c:v>
                </c:pt>
                <c:pt idx="825" formatCode="General">
                  <c:v>1.56006756789479</c:v>
                </c:pt>
                <c:pt idx="826" formatCode="General">
                  <c:v>1.5631868169229699</c:v>
                </c:pt>
                <c:pt idx="827" formatCode="General">
                  <c:v>1.56630703863887</c:v>
                </c:pt>
                <c:pt idx="828" formatCode="General">
                  <c:v>1.56942817658755</c:v>
                </c:pt>
                <c:pt idx="829" formatCode="General">
                  <c:v>1.57255017155008</c:v>
                </c:pt>
                <c:pt idx="830" formatCode="General">
                  <c:v>1.5756729617266001</c:v>
                </c:pt>
                <c:pt idx="831" formatCode="General">
                  <c:v>1.5787964829405701</c:v>
                </c:pt>
                <c:pt idx="832" formatCode="General">
                  <c:v>1.58192066884788</c:v>
                </c:pt>
                <c:pt idx="833" formatCode="General">
                  <c:v>1.5850454511614001</c:v>
                </c:pt>
                <c:pt idx="834" formatCode="General">
                  <c:v>1.5881707598852099</c:v>
                </c:pt>
                <c:pt idx="835" formatCode="General">
                  <c:v>1.59129652355839</c:v>
                </c:pt>
                <c:pt idx="836" formatCode="General">
                  <c:v>1.59442266950705</c:v>
                </c:pt>
                <c:pt idx="837" formatCode="General">
                  <c:v>1.5975491241034501</c:v>
                </c:pt>
                <c:pt idx="838" formatCode="General">
                  <c:v>1.6006758130309799</c:v>
                </c:pt>
                <c:pt idx="839" formatCode="General">
                  <c:v>1.60380266155366</c:v>
                </c:pt>
                <c:pt idx="840" formatCode="General">
                  <c:v>1.60692959478891</c:v>
                </c:pt>
                <c:pt idx="841" formatCode="General">
                  <c:v>1.6100565379821501</c:v>
                </c:pt>
                <c:pt idx="842" formatCode="General">
                  <c:v>1.61318341678202</c:v>
                </c:pt>
                <c:pt idx="843" formatCode="General">
                  <c:v>1.6163101575146701</c:v>
                </c:pt>
                <c:pt idx="844" formatCode="General">
                  <c:v>1.61943668745595</c:v>
                </c:pt>
                <c:pt idx="845" formatCode="General">
                  <c:v>1.62256293509997</c:v>
                </c:pt>
                <c:pt idx="846" formatCode="General">
                  <c:v>1.6256888304227901</c:v>
                </c:pt>
                <c:pt idx="847" formatCode="General">
                  <c:v>1.62881430513995</c:v>
                </c:pt>
                <c:pt idx="848" formatCode="General">
                  <c:v>1.6319392929564001</c:v>
                </c:pt>
                <c:pt idx="849" formatCode="General">
                  <c:v>1.6350637298078201</c:v>
                </c:pt>
                <c:pt idx="850" formatCode="General">
                  <c:v>1.63818755409186</c:v>
                </c:pt>
                <c:pt idx="851" formatCode="General">
                  <c:v>1.6413107068883701</c:v>
                </c:pt>
                <c:pt idx="852" formatCode="General">
                  <c:v>1.6444331321674199</c:v>
                </c:pt>
                <c:pt idx="853" formatCode="General">
                  <c:v>1.6475547769841301</c:v>
                </c:pt>
                <c:pt idx="854" formatCode="General">
                  <c:v>1.65067559165921</c:v>
                </c:pt>
                <c:pt idx="855" formatCode="General">
                  <c:v>1.6537955299446601</c:v>
                </c:pt>
                <c:pt idx="856" formatCode="General">
                  <c:v>1.6569145491734001</c:v>
                </c:pt>
                <c:pt idx="857" formatCode="General">
                  <c:v>1.6600326103924801</c:v>
                </c:pt>
                <c:pt idx="858" formatCode="General">
                  <c:v>1.66314967847905</c:v>
                </c:pt>
                <c:pt idx="859" formatCode="General">
                  <c:v>1.66626572223856</c:v>
                </c:pt>
                <c:pt idx="860" formatCode="General">
                  <c:v>1.66938071448484</c:v>
                </c:pt>
                <c:pt idx="861" formatCode="General">
                  <c:v>1.6724946321016401</c:v>
                </c:pt>
                <c:pt idx="862" formatCode="General">
                  <c:v>1.67560745608538</c:v>
                </c:pt>
                <c:pt idx="863" formatCode="General">
                  <c:v>1.67871917156901</c:v>
                </c:pt>
                <c:pt idx="864" formatCode="General">
                  <c:v>1.6818297678269001</c:v>
                </c:pt>
                <c:pt idx="865" formatCode="General">
                  <c:v>1.68493923826077</c:v>
                </c:pt>
                <c:pt idx="866" formatCode="General">
                  <c:v>1.68804758036684</c:v>
                </c:pt>
                <c:pt idx="867" formatCode="General">
                  <c:v>1.6911547956844899</c:v>
                </c:pt>
                <c:pt idx="868" formatCode="General">
                  <c:v>1.69426088972664</c:v>
                </c:pt>
                <c:pt idx="869" formatCode="General">
                  <c:v>1.6973658718924201</c:v>
                </c:pt>
                <c:pt idx="870" formatCode="General">
                  <c:v>1.7004697553624399</c:v>
                </c:pt>
                <c:pt idx="871" formatCode="General">
                  <c:v>1.7035725569775899</c:v>
                </c:pt>
                <c:pt idx="872" formatCode="General">
                  <c:v>1.70667429710163</c:v>
                </c:pt>
                <c:pt idx="873" formatCode="General">
                  <c:v>1.7097749994687299</c:v>
                </c:pt>
                <c:pt idx="874" formatCode="General">
                  <c:v>1.7128746910165</c:v>
                </c:pt>
                <c:pt idx="875" formatCode="General">
                  <c:v>1.7159734017055901</c:v>
                </c:pt>
                <c:pt idx="876" formatCode="General">
                  <c:v>1.71907116432669</c:v>
                </c:pt>
                <c:pt idx="877" formatCode="General">
                  <c:v>1.72216801429608</c:v>
                </c:pt>
                <c:pt idx="878" formatCode="General">
                  <c:v>1.72526398944076</c:v>
                </c:pt>
                <c:pt idx="879" formatCode="General">
                  <c:v>1.7283591297741301</c:v>
                </c:pt>
                <c:pt idx="880" formatCode="General">
                  <c:v>1.7314534772636601</c:v>
                </c:pt>
                <c:pt idx="881" formatCode="General">
                  <c:v>1.73454707559153</c:v>
                </c:pt>
                <c:pt idx="882" formatCode="General">
                  <c:v>1.7376399699095</c:v>
                </c:pt>
                <c:pt idx="883" formatCode="General">
                  <c:v>1.74073220658932</c:v>
                </c:pt>
                <c:pt idx="884" formatCode="General">
                  <c:v>1.7438238329698299</c:v>
                </c:pt>
                <c:pt idx="885" formatCode="General">
                  <c:v>1.74691489710217</c:v>
                </c:pt>
                <c:pt idx="886" formatCode="General">
                  <c:v>1.75000544749413</c:v>
                </c:pt>
                <c:pt idx="887" formatCode="General">
                  <c:v>1.7530955328551501</c:v>
                </c:pt>
                <c:pt idx="888" formatCode="General">
                  <c:v>1.7561852018430599</c:v>
                </c:pt>
                <c:pt idx="889" formatCode="General">
                  <c:v>1.7592745028137999</c:v>
                </c:pt>
                <c:pt idx="890" formatCode="General">
                  <c:v>1.76236348357544</c:v>
                </c:pt>
                <c:pt idx="891" formatCode="General">
                  <c:v>1.7654521911474499</c:v>
                </c:pt>
                <c:pt idx="892" formatCode="General">
                  <c:v>1.76854067152669</c:v>
                </c:pt>
                <c:pt idx="893" formatCode="General">
                  <c:v>1.77162896946084</c:v>
                </c:pt>
                <c:pt idx="894" formatCode="General">
                  <c:v>1.77471712823064</c:v>
                </c:pt>
                <c:pt idx="895" formatCode="General">
                  <c:v>1.77780518944168</c:v>
                </c:pt>
                <c:pt idx="896" formatCode="General">
                  <c:v>1.78089319282695</c:v>
                </c:pt>
                <c:pt idx="897" formatCode="General">
                  <c:v>1.78398117606075</c:v>
                </c:pt>
                <c:pt idx="898" formatCode="General">
                  <c:v>1.7870691745849101</c:v>
                </c:pt>
                <c:pt idx="899" formatCode="General">
                  <c:v>1.79015722144818</c:v>
                </c:pt>
                <c:pt idx="900" formatCode="General">
                  <c:v>1.7932453471590799</c:v>
                </c:pt>
                <c:pt idx="901" formatCode="General">
                  <c:v>1.79633357955332</c:v>
                </c:pt>
                <c:pt idx="902" formatCode="General">
                  <c:v>1.7994219436765699</c:v>
                </c:pt>
                <c:pt idx="903" formatCode="General">
                  <c:v>1.80251046167863</c:v>
                </c:pt>
                <c:pt idx="904" formatCode="General">
                  <c:v>1.80559915273101</c:v>
                </c:pt>
                <c:pt idx="905" formatCode="General">
                  <c:v>1.8086880329524699</c:v>
                </c:pt>
                <c:pt idx="906" formatCode="General">
                  <c:v>1.8117771153544799</c:v>
                </c:pt>
                <c:pt idx="907" formatCode="General">
                  <c:v>1.8148664098019001</c:v>
                </c:pt>
                <c:pt idx="908" formatCode="General">
                  <c:v>1.8179559229898099</c:v>
                </c:pt>
                <c:pt idx="909" formatCode="General">
                  <c:v>1.8210456584362</c:v>
                </c:pt>
                <c:pt idx="910" formatCode="General">
                  <c:v>1.82413561649051</c:v>
                </c:pt>
                <c:pt idx="911" formatCode="General">
                  <c:v>1.8272257943576</c:v>
                </c:pt>
                <c:pt idx="912" formatCode="General">
                  <c:v>1.8303161861369399</c:v>
                </c:pt>
                <c:pt idx="913" formatCode="General">
                  <c:v>1.8334067828764999</c:v>
                </c:pt>
                <c:pt idx="914" formatCode="General">
                  <c:v>1.8364975726408299</c:v>
                </c:pt>
                <c:pt idx="915" formatCode="General">
                  <c:v>1.8395885405928101</c:v>
                </c:pt>
                <c:pt idx="916" formatCode="General">
                  <c:v>1.8426796690882801</c:v>
                </c:pt>
                <c:pt idx="917" formatCode="General">
                  <c:v>1.84577093778302</c:v>
                </c:pt>
                <c:pt idx="918" formatCode="General">
                  <c:v>1.8488623237511499</c:v>
                </c:pt>
                <c:pt idx="919" formatCode="General">
                  <c:v>1.85195380161406</c:v>
                </c:pt>
                <c:pt idx="920" formatCode="General">
                  <c:v>1.8550453436791901</c:v>
                </c:pt>
                <c:pt idx="921" formatCode="General">
                  <c:v>1.85813692008751</c:v>
                </c:pt>
                <c:pt idx="922" formatCode="General">
                  <c:v>1.86122849896877</c:v>
                </c:pt>
                <c:pt idx="923" formatCode="General">
                  <c:v>1.8643200466035801</c:v>
                </c:pt>
                <c:pt idx="924" formatCode="General">
                  <c:v>1.86741152759121</c:v>
                </c:pt>
                <c:pt idx="925" formatCode="General">
                  <c:v>1.8705029050219599</c:v>
                </c:pt>
                <c:pt idx="926" formatCode="General">
                  <c:v>1.8735941406532699</c:v>
                </c:pt>
                <c:pt idx="927" formatCode="General">
                  <c:v>1.87668519508817</c:v>
                </c:pt>
                <c:pt idx="928" formatCode="General">
                  <c:v>1.8797760279551401</c:v>
                </c:pt>
                <c:pt idx="929" formatCode="General">
                  <c:v>1.8828665980884101</c:v>
                </c:pt>
                <c:pt idx="930" formatCode="General">
                  <c:v>1.8859568637073101</c:v>
                </c:pt>
                <c:pt idx="931" formatCode="General">
                  <c:v>1.8890467825938899</c:v>
                </c:pt>
                <c:pt idx="932" formatCode="General">
                  <c:v>1.89213631226766</c:v>
                </c:pt>
                <c:pt idx="933" formatCode="General">
                  <c:v>1.89522541015653</c:v>
                </c:pt>
                <c:pt idx="934" formatCode="General">
                  <c:v>1.89831403376278</c:v>
                </c:pt>
                <c:pt idx="935" formatCode="General">
                  <c:v>1.9014021408234301</c:v>
                </c:pt>
                <c:pt idx="936" formatCode="General">
                  <c:v>1.9044896894639101</c:v>
                </c:pt>
                <c:pt idx="937" formatCode="General">
                  <c:v>1.90757663834435</c:v>
                </c:pt>
                <c:pt idx="938" formatCode="General">
                  <c:v>1.91066294679757</c:v>
                </c:pt>
                <c:pt idx="939" formatCode="General">
                  <c:v>1.9137485749582801</c:v>
                </c:pt>
                <c:pt idx="940" formatCode="General">
                  <c:v>1.9168334838827099</c:v>
                </c:pt>
                <c:pt idx="941" formatCode="General">
                  <c:v>1.91991763565808</c:v>
                </c:pt>
                <c:pt idx="942" formatCode="General">
                  <c:v>1.9230009935016199</c:v>
                </c:pt>
                <c:pt idx="943" formatCode="General">
                  <c:v>1.92608352184845</c:v>
                </c:pt>
                <c:pt idx="944" formatCode="General">
                  <c:v>1.92916518642816</c:v>
                </c:pt>
                <c:pt idx="945" formatCode="General">
                  <c:v>1.93224595432989</c:v>
                </c:pt>
                <c:pt idx="946" formatCode="General">
                  <c:v>1.93532579405545</c:v>
                </c:pt>
                <c:pt idx="947" formatCode="General">
                  <c:v>1.9384046755607101</c:v>
                </c:pt>
                <c:pt idx="948" formatCode="General">
                  <c:v>1.94148257028505</c:v>
                </c:pt>
                <c:pt idx="949" formatCode="General">
                  <c:v>1.94455945116887</c:v>
                </c:pt>
                <c:pt idx="950" formatCode="General">
                  <c:v>1.9476352926595599</c:v>
                </c:pt>
                <c:pt idx="951" formatCode="General">
                  <c:v>1.95071007070585</c:v>
                </c:pt>
                <c:pt idx="952" formatCode="General">
                  <c:v>1.95378376274099</c:v>
                </c:pt>
                <c:pt idx="953" formatCode="General">
                  <c:v>1.95685634765511</c:v>
                </c:pt>
                <c:pt idx="954" formatCode="General">
                  <c:v>1.9599278057571301</c:v>
                </c:pt>
                <c:pt idx="955" formatCode="General">
                  <c:v>1.96299811872682</c:v>
                </c:pt>
                <c:pt idx="956" formatCode="General">
                  <c:v>1.96606726955738</c:v>
                </c:pt>
                <c:pt idx="957" formatCode="General">
                  <c:v>1.96913524248942</c:v>
                </c:pt>
                <c:pt idx="958" formatCode="General">
                  <c:v>1.9722020229367301</c:v>
                </c:pt>
                <c:pt idx="959" formatCode="General">
                  <c:v>1.9752675974048799</c:v>
                </c:pt>
                <c:pt idx="960" formatCode="General">
                  <c:v>1.97833195340299</c:v>
                </c:pt>
                <c:pt idx="961" formatCode="General">
                  <c:v>1.98139507934995</c:v>
                </c:pt>
                <c:pt idx="962" formatCode="General">
                  <c:v>1.9844569644755601</c:v>
                </c:pt>
                <c:pt idx="963" formatCode="General">
                  <c:v>1.9875175987176401</c:v>
                </c:pt>
                <c:pt idx="964" formatCode="General">
                  <c:v>1.9905769726159499</c:v>
                </c:pt>
                <c:pt idx="965" formatCode="General">
                  <c:v>1.99363507720384</c:v>
                </c:pt>
                <c:pt idx="966" formatCode="General">
                  <c:v>1.9966919038984601</c:v>
                </c:pt>
                <c:pt idx="967" formatCode="General">
                  <c:v>1.99974744439066</c:v>
                </c:pt>
                <c:pt idx="968" formatCode="General">
                  <c:v>2.0028016905352501</c:v>
                </c:pt>
                <c:pt idx="969" formatCode="General">
                  <c:v>2.0058546342427301</c:v>
                </c:pt>
                <c:pt idx="970" formatCode="General">
                  <c:v>2.0089062673732898</c:v>
                </c:pt>
                <c:pt idx="971" formatCode="General">
                  <c:v>2.01195658163397</c:v>
                </c:pt>
                <c:pt idx="972" formatCode="General">
                  <c:v>2.0150055684798698</c:v>
                </c:pt>
                <c:pt idx="973" formatCode="General">
                  <c:v>2.01805321902027</c:v>
                </c:pt>
                <c:pt idx="974" formatCode="General">
                  <c:v>2.0210995239303799</c:v>
                </c:pt>
                <c:pt idx="975" formatCode="General">
                  <c:v>2.02414447337032</c:v>
                </c:pt>
                <c:pt idx="976" formatCode="General">
                  <c:v>2.0271880569071898</c:v>
                </c:pt>
                <c:pt idx="977" formatCode="General">
                  <c:v>2.0302302634529599</c:v>
                </c:pt>
                <c:pt idx="978" formatCode="General">
                  <c:v>2.0332710812027601</c:v>
                </c:pt>
                <c:pt idx="979" formatCode="General">
                  <c:v>2.0363104975861601</c:v>
                </c:pt>
                <c:pt idx="980" formatCode="General">
                  <c:v>2.0393484992269699</c:v>
                </c:pt>
                <c:pt idx="981" formatCode="General">
                  <c:v>2.04238507191292</c:v>
                </c:pt>
                <c:pt idx="982" formatCode="General">
                  <c:v>2.0454202005756299</c:v>
                </c:pt>
                <c:pt idx="983" formatCode="General">
                  <c:v>2.0484538692808898</c:v>
                </c:pt>
                <c:pt idx="984" formatCode="General">
                  <c:v>2.0514860612297898</c:v>
                </c:pt>
                <c:pt idx="985" formatCode="General">
                  <c:v>2.05451675877051</c:v>
                </c:pt>
                <c:pt idx="986" formatCode="General">
                  <c:v>2.0575459434211201</c:v>
                </c:pt>
                <c:pt idx="987" formatCode="General">
                  <c:v>2.0605735959030902</c:v>
                </c:pt>
                <c:pt idx="988" formatCode="General">
                  <c:v>2.06359969618565</c:v>
                </c:pt>
                <c:pt idx="989" formatCode="General">
                  <c:v>2.0666242235406198</c:v>
                </c:pt>
                <c:pt idx="990" formatCode="General">
                  <c:v>2.0696471566076098</c:v>
                </c:pt>
                <c:pt idx="991" formatCode="General">
                  <c:v>2.0726684734691401</c:v>
                </c:pt>
                <c:pt idx="992" formatCode="General">
                  <c:v>2.0756881517353598</c:v>
                </c:pt>
                <c:pt idx="993" formatCode="General">
                  <c:v>2.0787061686377801</c:v>
                </c:pt>
                <c:pt idx="994" formatCode="General">
                  <c:v>2.0817225011315998</c:v>
                </c:pt>
                <c:pt idx="995" formatCode="General">
                  <c:v>2.08473712600588</c:v>
                </c:pt>
                <c:pt idx="996" formatCode="General">
                  <c:v>2.0877500200009198</c:v>
                </c:pt>
                <c:pt idx="997" formatCode="General">
                  <c:v>2.0907611599321601</c:v>
                </c:pt>
                <c:pt idx="998" formatCode="General">
                  <c:v>2.0937705228196801</c:v>
                </c:pt>
                <c:pt idx="999" formatCode="General">
                  <c:v>2.09677808602251</c:v>
                </c:pt>
                <c:pt idx="1000" formatCode="General">
                  <c:v>2.0997840064805899</c:v>
                </c:pt>
                <c:pt idx="1001" formatCode="General">
                  <c:v>2.10278808332377</c:v>
                </c:pt>
                <c:pt idx="1002" formatCode="General">
                  <c:v>2.1057902957644901</c:v>
                </c:pt>
                <c:pt idx="1003" formatCode="General">
                  <c:v>2.1087906239210499</c:v>
                </c:pt>
                <c:pt idx="1004" formatCode="General">
                  <c:v>2.1117890489616702</c:v>
                </c:pt>
                <c:pt idx="1005" formatCode="General">
                  <c:v>2.11478555324745</c:v>
                </c:pt>
                <c:pt idx="1006" formatCode="General">
                  <c:v>2.1177801204731299</c:v>
                </c:pt>
                <c:pt idx="1007" formatCode="General">
                  <c:v>2.1207727358045698</c:v>
                </c:pt>
                <c:pt idx="1008" formatCode="General">
                  <c:v>2.1237633860119201</c:v>
                </c:pt>
                <c:pt idx="1009" formatCode="General">
                  <c:v>2.1267520595974498</c:v>
                </c:pt>
                <c:pt idx="1010" formatCode="General">
                  <c:v>2.1297387469169</c:v>
                </c:pt>
                <c:pt idx="1011" formatCode="General">
                  <c:v>2.1327234402933999</c:v>
                </c:pt>
                <c:pt idx="1012" formatCode="General">
                  <c:v>2.1357061341230401</c:v>
                </c:pt>
                <c:pt idx="1013" formatCode="General">
                  <c:v>2.1386868249710198</c:v>
                </c:pt>
                <c:pt idx="1014" formatCode="General">
                  <c:v>2.14166551165754</c:v>
                </c:pt>
                <c:pt idx="1015" formatCode="General">
                  <c:v>2.1446421953325401</c:v>
                </c:pt>
                <c:pt idx="1016" formatCode="General">
                  <c:v>2.1476168795386599</c:v>
                </c:pt>
                <c:pt idx="1017" formatCode="General">
                  <c:v>2.1505895702613298</c:v>
                </c:pt>
                <c:pt idx="1018" formatCode="General">
                  <c:v>2.1535602759658001</c:v>
                </c:pt>
                <c:pt idx="1019" formatCode="General">
                  <c:v>2.1565290076200001</c:v>
                </c:pt>
                <c:pt idx="1020" formatCode="General">
                  <c:v>2.1594957787031999</c:v>
                </c:pt>
                <c:pt idx="1021" formatCode="General">
                  <c:v>2.16246060519962</c:v>
                </c:pt>
                <c:pt idx="1022" formatCode="General">
                  <c:v>2.1654235055769999</c:v>
                </c:pt>
                <c:pt idx="1023" formatCode="General">
                  <c:v>2.1683845007495099</c:v>
                </c:pt>
                <c:pt idx="1024" formatCode="General">
                  <c:v>2.1713436140251998</c:v>
                </c:pt>
                <c:pt idx="1025" formatCode="General">
                  <c:v>2.1743008710375502</c:v>
                </c:pt>
                <c:pt idx="1026" formatCode="General">
                  <c:v>2.1772562996614599</c:v>
                </c:pt>
                <c:pt idx="1027" formatCode="General">
                  <c:v>2.1802099299135298</c:v>
                </c:pt>
                <c:pt idx="1028" formatCode="General">
                  <c:v>2.18316179383703</c:v>
                </c:pt>
                <c:pt idx="1029" formatCode="General">
                  <c:v>2.18611192537174</c:v>
                </c:pt>
                <c:pt idx="1030" formatCode="General">
                  <c:v>2.1890603602091399</c:v>
                </c:pt>
                <c:pt idx="1031" formatCode="General">
                  <c:v>2.1920071356334101</c:v>
                </c:pt>
                <c:pt idx="1032" formatCode="General">
                  <c:v>2.1949522903488301</c:v>
                </c:pt>
                <c:pt idx="1033" formatCode="General">
                  <c:v>2.1978958642942601</c:v>
                </c:pt>
                <c:pt idx="1034" formatCode="General">
                  <c:v>2.20083789844543</c:v>
                </c:pt>
                <c:pt idx="1035" formatCode="General">
                  <c:v>2.2037784346060501</c:v>
                </c:pt>
                <c:pt idx="1036" formatCode="General">
                  <c:v>2.2067175151884002</c:v>
                </c:pt>
                <c:pt idx="1037" formatCode="General">
                  <c:v>2.2096551829846498</c:v>
                </c:pt>
                <c:pt idx="1038" formatCode="General">
                  <c:v>2.21259148092981</c:v>
                </c:pt>
                <c:pt idx="1039" formatCode="General">
                  <c:v>2.2155264518576301</c:v>
                </c:pt>
                <c:pt idx="1040" formatCode="General">
                  <c:v>2.2184601382504598</c:v>
                </c:pt>
                <c:pt idx="1041" formatCode="General">
                  <c:v>2.22139258198444</c:v>
                </c:pt>
                <c:pt idx="1042" formatCode="General">
                  <c:v>2.2243238240713201</c:v>
                </c:pt>
                <c:pt idx="1043" formatCode="General">
                  <c:v>2.2272539043982098</c:v>
                </c:pt>
                <c:pt idx="1044" formatCode="General">
                  <c:v>2.2301828614666599</c:v>
                </c:pt>
                <c:pt idx="1045" formatCode="General">
                  <c:v>2.2331107321324302</c:v>
                </c:pt>
                <c:pt idx="1046" formatCode="General">
                  <c:v>2.2360375513474802</c:v>
                </c:pt>
                <c:pt idx="1047" formatCode="General">
                  <c:v>2.2389633519054302</c:v>
                </c:pt>
                <c:pt idx="1048" formatCode="General">
                  <c:v>2.24188816419298</c:v>
                </c:pt>
                <c:pt idx="1049" formatCode="General">
                  <c:v>2.24481201594369</c:v>
                </c:pt>
                <c:pt idx="1050" formatCode="General">
                  <c:v>2.2477349320074902</c:v>
                </c:pt>
                <c:pt idx="1051" formatCode="General">
                  <c:v>2.2506569341217602</c:v>
                </c:pt>
                <c:pt idx="1052" formatCode="General">
                  <c:v>2.2535780406968202</c:v>
                </c:pt>
                <c:pt idx="1053" formatCode="General">
                  <c:v>2.2564982666126499</c:v>
                </c:pt>
                <c:pt idx="1054" formatCode="General">
                  <c:v>2.2594176230288898</c:v>
                </c:pt>
                <c:pt idx="1055" formatCode="General">
                  <c:v>2.2623361172093999</c:v>
                </c:pt>
                <c:pt idx="1056" formatCode="General">
                  <c:v>2.2652537523623599</c:v>
                </c:pt>
                <c:pt idx="1057" formatCode="General">
                  <c:v>2.2681705274973898</c:v>
                </c:pt>
                <c:pt idx="1058" formatCode="General">
                  <c:v>2.2710864373003798</c:v>
                </c:pt>
                <c:pt idx="1059" formatCode="General">
                  <c:v>2.2740014720272201</c:v>
                </c:pt>
                <c:pt idx="1060" formatCode="General">
                  <c:v>2.2769156174172598</c:v>
                </c:pt>
                <c:pt idx="1061" formatCode="General">
                  <c:v>2.2798288546272398</c:v>
                </c:pt>
                <c:pt idx="1062" formatCode="General">
                  <c:v>2.28274116018649</c:v>
                </c:pt>
                <c:pt idx="1063" formatCode="General">
                  <c:v>2.2856525059738999</c:v>
                </c:pt>
                <c:pt idx="1064" formatCode="General">
                  <c:v>2.28856285921721</c:v>
                </c:pt>
                <c:pt idx="1065" formatCode="General">
                  <c:v>2.29147218251495</c:v>
                </c:pt>
                <c:pt idx="1066" formatCode="General">
                  <c:v>2.2943804338814302</c:v>
                </c:pt>
                <c:pt idx="1067" formatCode="General">
                  <c:v>2.2972875668146999</c:v>
                </c:pt>
                <c:pt idx="1068" formatCode="General">
                  <c:v>2.3001935303877801</c:v>
                </c:pt>
                <c:pt idx="1069" formatCode="General">
                  <c:v>2.3030982693627902</c:v>
                </c:pt>
                <c:pt idx="1070" formatCode="General">
                  <c:v>2.3060017243280901</c:v>
                </c:pt>
                <c:pt idx="1071" formatCode="General">
                  <c:v>2.3089038318577702</c:v>
                </c:pt>
                <c:pt idx="1072" formatCode="General">
                  <c:v>2.3118045246932999</c:v>
                </c:pt>
                <c:pt idx="1073" formatCode="General">
                  <c:v>2.3147037319464898</c:v>
                </c:pt>
                <c:pt idx="1074" formatCode="General">
                  <c:v>2.31760137932346</c:v>
                </c:pt>
                <c:pt idx="1075" formatCode="General">
                  <c:v>2.3204973893682901</c:v>
                </c:pt>
                <c:pt idx="1076" formatCode="General">
                  <c:v>2.32339168172587</c:v>
                </c:pt>
                <c:pt idx="1077" formatCode="General">
                  <c:v>2.3262841734225699</c:v>
                </c:pt>
                <c:pt idx="1078" formatCode="General">
                  <c:v>2.32917477916383</c:v>
                </c:pt>
                <c:pt idx="1079" formatCode="General">
                  <c:v>2.3320634116472201</c:v>
                </c:pt>
                <c:pt idx="1080" formatCode="General">
                  <c:v>2.3349499818896402</c:v>
                </c:pt>
                <c:pt idx="1081" formatCode="General">
                  <c:v>2.3378343995673001</c:v>
                </c:pt>
                <c:pt idx="1082" formatCode="General">
                  <c:v>2.3407165733668802</c:v>
                </c:pt>
                <c:pt idx="1083" formatCode="General">
                  <c:v>2.3435964113462102</c:v>
                </c:pt>
                <c:pt idx="1084" formatCode="General">
                  <c:v>2.3464738213028098</c:v>
                </c:pt>
                <c:pt idx="1085" formatCode="General">
                  <c:v>2.3493487111485698</c:v>
                </c:pt>
                <c:pt idx="1086" formatCode="General">
                  <c:v>2.35222098928873</c:v>
                </c:pt>
                <c:pt idx="1087" formatCode="General">
                  <c:v>2.3550905650032599</c:v>
                </c:pt>
                <c:pt idx="1088" formatCode="General">
                  <c:v>2.3579573488288799</c:v>
                </c:pt>
                <c:pt idx="1089" formatCode="General">
                  <c:v>2.36082125293962</c:v>
                </c:pt>
                <c:pt idx="1090" formatCode="General">
                  <c:v>2.3636821915241701</c:v>
                </c:pt>
                <c:pt idx="1091" formatCode="General">
                  <c:v>2.36654008115796</c:v>
                </c:pt>
                <c:pt idx="1092" formatCode="General">
                  <c:v>2.3693948411680998</c:v>
                </c:pt>
                <c:pt idx="1093" formatCode="General">
                  <c:v>2.3722463939892302</c:v>
                </c:pt>
                <c:pt idx="1094" formatCode="General">
                  <c:v>2.3750946655084699</c:v>
                </c:pt>
                <c:pt idx="1095" formatCode="General">
                  <c:v>2.3779395853974101</c:v>
                </c:pt>
                <c:pt idx="1096" formatCode="General">
                  <c:v>2.3807810874297002</c:v>
                </c:pt>
                <c:pt idx="1097" formatCode="General">
                  <c:v>2.38361910978211</c:v>
                </c:pt>
                <c:pt idx="1098" formatCode="General">
                  <c:v>2.38645359531762</c:v>
                </c:pt>
                <c:pt idx="1099" formatCode="General">
                  <c:v>2.3892844918488798</c:v>
                </c:pt>
                <c:pt idx="1100" formatCode="General">
                  <c:v>2.39211175238052</c:v>
                </c:pt>
                <c:pt idx="1101" formatCode="General">
                  <c:v>2.3949353353289502</c:v>
                </c:pt>
                <c:pt idx="1102" formatCode="General">
                  <c:v>2.3977552047181598</c:v>
                </c:pt>
                <c:pt idx="1103" formatCode="General">
                  <c:v>2.4005713303506702</c:v>
                </c:pt>
                <c:pt idx="1104" formatCode="General">
                  <c:v>2.4033836879521302</c:v>
                </c:pt>
                <c:pt idx="1105" formatCode="General">
                  <c:v>2.4061922592890101</c:v>
                </c:pt>
                <c:pt idx="1106" formatCode="General">
                  <c:v>2.4089970322583398</c:v>
                </c:pt>
                <c:pt idx="1107" formatCode="General">
                  <c:v>2.4117980009487798</c:v>
                </c:pt>
                <c:pt idx="1108" formatCode="General">
                  <c:v>2.41459516567275</c:v>
                </c:pt>
                <c:pt idx="1109" formatCode="General">
                  <c:v>2.4173885329690199</c:v>
                </c:pt>
                <c:pt idx="1110" formatCode="General">
                  <c:v>2.4201781155755002</c:v>
                </c:pt>
                <c:pt idx="1111" formatCode="General">
                  <c:v>2.4229639323722898</c:v>
                </c:pt>
                <c:pt idx="1112" formatCode="General">
                  <c:v>2.4257460082950502</c:v>
                </c:pt>
                <c:pt idx="1113" formatCode="General">
                  <c:v>2.4285243742187799</c:v>
                </c:pt>
                <c:pt idx="1114" formatCode="General">
                  <c:v>2.4312990668124801</c:v>
                </c:pt>
                <c:pt idx="1115" formatCode="General">
                  <c:v>2.4340701283652799</c:v>
                </c:pt>
                <c:pt idx="1116" formatCode="General">
                  <c:v>2.4368376065845898</c:v>
                </c:pt>
                <c:pt idx="1117" formatCode="General">
                  <c:v>2.4396015543671901</c:v>
                </c:pt>
                <c:pt idx="1118" formatCode="General">
                  <c:v>2.4423620295442401</c:v>
                </c:pt>
                <c:pt idx="1119" formatCode="General">
                  <c:v>2.4451190946013002</c:v>
                </c:pt>
                <c:pt idx="1120" formatCode="General">
                  <c:v>2.4478728163744798</c:v>
                </c:pt>
                <c:pt idx="1121" formatCode="General">
                  <c:v>2.45062326572442</c:v>
                </c:pt>
                <c:pt idx="1122" formatCode="General">
                  <c:v>2.4533705171900499</c:v>
                </c:pt>
                <c:pt idx="1123" formatCode="General">
                  <c:v>2.4561146486192098</c:v>
                </c:pt>
                <c:pt idx="1124" formatCode="General">
                  <c:v>2.45885574078953</c:v>
                </c:pt>
                <c:pt idx="1125" formatCode="General">
                  <c:v>2.4615938770058299</c:v>
                </c:pt>
                <c:pt idx="1126" formatCode="General">
                  <c:v>2.46432914268755</c:v>
                </c:pt>
                <c:pt idx="1127" formatCode="General">
                  <c:v>2.4670616249436699</c:v>
                </c:pt>
                <c:pt idx="1128" formatCode="General">
                  <c:v>2.4697914121376998</c:v>
                </c:pt>
                <c:pt idx="1129" formatCode="General">
                  <c:v>2.4725185934451601</c:v>
                </c:pt>
                <c:pt idx="1130" formatCode="General">
                  <c:v>2.47524325840552</c:v>
                </c:pt>
                <c:pt idx="1131" formatCode="General">
                  <c:v>2.4779654964707398</c:v>
                </c:pt>
                <c:pt idx="1132" formatCode="General">
                  <c:v>2.480685396553</c:v>
                </c:pt>
                <c:pt idx="1133" formatCode="General">
                  <c:v>2.4834030465732901</c:v>
                </c:pt>
                <c:pt idx="1134" formatCode="General">
                  <c:v>2.4861185330136699</c:v>
                </c:pt>
                <c:pt idx="1135" formatCode="General">
                  <c:v>2.48883194047511</c:v>
                </c:pt>
                <c:pt idx="1136" formatCode="General">
                  <c:v>2.4915433512431702</c:v>
                </c:pt>
                <c:pt idx="1137" formatCode="General">
                  <c:v>2.4942528448638099</c:v>
                </c:pt>
                <c:pt idx="1138" formatCode="General">
                  <c:v>2.4969604977314201</c:v>
                </c:pt>
                <c:pt idx="1139" formatCode="General">
                  <c:v>2.4996663826910801</c:v>
                </c:pt>
                <c:pt idx="1140" formatCode="General">
                  <c:v>2.5023705686572799</c:v>
                </c:pt>
                <c:pt idx="1141" formatCode="General">
                  <c:v>2.5050731202508398</c:v>
                </c:pt>
                <c:pt idx="1142" formatCode="General">
                  <c:v>2.5077740974560099</c:v>
                </c:pt>
                <c:pt idx="1143" formatCode="General">
                  <c:v>2.5104735552995399</c:v>
                </c:pt>
                <c:pt idx="1144" formatCode="General">
                  <c:v>2.5131715435532902</c:v>
                </c:pt>
                <c:pt idx="1145" formatCode="General">
                  <c:v>2.5158681064620501</c:v>
                </c:pt>
                <c:pt idx="1146" formatCode="General">
                  <c:v>2.5185632824979001</c:v>
                </c:pt>
                <c:pt idx="1147" formatCode="General">
                  <c:v>2.5212571041424598</c:v>
                </c:pt>
                <c:pt idx="1148" formatCode="General">
                  <c:v>2.5239495976982198</c:v>
                </c:pt>
                <c:pt idx="1149" formatCode="General">
                  <c:v>2.5266407831298898</c:v>
                </c:pt>
                <c:pt idx="1150" formatCode="General">
                  <c:v>2.5293306739366499</c:v>
                </c:pt>
                <c:pt idx="1151" formatCode="General">
                  <c:v>2.5320192770561301</c:v>
                </c:pt>
                <c:pt idx="1152" formatCode="General">
                  <c:v>2.5347065928004802</c:v>
                </c:pt>
                <c:pt idx="1153" formatCode="General">
                  <c:v>2.5373926148250301</c:v>
                </c:pt>
                <c:pt idx="1154" formatCode="General">
                  <c:v>2.5400773301297699</c:v>
                </c:pt>
                <c:pt idx="1155" formatCode="General">
                  <c:v>2.5427607190935801</c:v>
                </c:pt>
                <c:pt idx="1156" formatCode="General">
                  <c:v>2.5454427555413499</c:v>
                </c:pt>
                <c:pt idx="1157" formatCode="General">
                  <c:v>2.5481234068432501</c:v>
                </c:pt>
                <c:pt idx="1158" formatCode="General">
                  <c:v>2.5508026340462102</c:v>
                </c:pt>
                <c:pt idx="1159" formatCode="General">
                  <c:v>2.5534803920365601</c:v>
                </c:pt>
                <c:pt idx="1160" formatCode="General">
                  <c:v>2.5561566297333398</c:v>
                </c:pt>
                <c:pt idx="1161" formatCode="General">
                  <c:v>2.5588312903110499</c:v>
                </c:pt>
                <c:pt idx="1162" formatCode="General">
                  <c:v>2.5615043114509799</c:v>
                </c:pt>
                <c:pt idx="1163" formatCode="General">
                  <c:v>2.5641756256196899</c:v>
                </c:pt>
                <c:pt idx="1164" formatCode="General">
                  <c:v>2.5668451603733402</c:v>
                </c:pt>
                <c:pt idx="1165" formatCode="General">
                  <c:v>2.5695128386861401</c:v>
                </c:pt>
                <c:pt idx="1166" formatCode="General">
                  <c:v>2.5721785793015401</c:v>
                </c:pt>
                <c:pt idx="1167" formatCode="General">
                  <c:v>2.5748422971040799</c:v>
                </c:pt>
                <c:pt idx="1168" formatCode="General">
                  <c:v>2.5775039035101099</c:v>
                </c:pt>
                <c:pt idx="1169" formatCode="General">
                  <c:v>2.5801633068754102</c:v>
                </c:pt>
                <c:pt idx="1170" formatCode="General">
                  <c:v>2.5828204129175001</c:v>
                </c:pt>
                <c:pt idx="1171" formatCode="General">
                  <c:v>2.5854751251504999</c:v>
                </c:pt>
                <c:pt idx="1172" formatCode="General">
                  <c:v>2.5881273453303701</c:v>
                </c:pt>
                <c:pt idx="1173" formatCode="General">
                  <c:v>2.5907769739080102</c:v>
                </c:pt>
                <c:pt idx="1174" formatCode="General">
                  <c:v>2.5934239104881498</c:v>
                </c:pt>
                <c:pt idx="1175" formatCode="General">
                  <c:v>2.5960680542913899</c:v>
                </c:pt>
                <c:pt idx="1176" formatCode="General">
                  <c:v>2.5987093046171101</c:v>
                </c:pt>
                <c:pt idx="1177" formatCode="General">
                  <c:v>2.6013475613048702</c:v>
                </c:pt>
                <c:pt idx="1178" formatCode="General">
                  <c:v>2.60398272519181</c:v>
                </c:pt>
                <c:pt idx="1179" formatCode="General">
                  <c:v>2.6066146985637499</c:v>
                </c:pt>
                <c:pt idx="1180" formatCode="General">
                  <c:v>2.60924338559761</c:v>
                </c:pt>
                <c:pt idx="1181" formatCode="General">
                  <c:v>2.6118686927928798</c:v>
                </c:pt>
                <c:pt idx="1182" formatCode="General">
                  <c:v>2.6144905293898701</c:v>
                </c:pt>
                <c:pt idx="1183" formatCode="General">
                  <c:v>2.6171088077725599</c:v>
                </c:pt>
                <c:pt idx="1184" formatCode="General">
                  <c:v>2.6197234438541801</c:v>
                </c:pt>
                <c:pt idx="1185" formatCode="General">
                  <c:v>2.6223343574431301</c:v>
                </c:pt>
                <c:pt idx="1186" formatCode="General">
                  <c:v>2.62494147258773</c:v>
                </c:pt>
                <c:pt idx="1187" formatCode="General">
                  <c:v>2.6275447178979898</c:v>
                </c:pt>
                <c:pt idx="1188" formatCode="General">
                  <c:v>2.6301440268424798</c:v>
                </c:pt>
                <c:pt idx="1189" formatCode="General">
                  <c:v>2.6327393380191402</c:v>
                </c:pt>
                <c:pt idx="1190" formatCode="General">
                  <c:v>2.6353305953984898</c:v>
                </c:pt>
                <c:pt idx="1191" formatCode="General">
                  <c:v>2.63791774853813</c:v>
                </c:pt>
                <c:pt idx="1192" formatCode="General">
                  <c:v>2.6405007527672102</c:v>
                </c:pt>
                <c:pt idx="1193" formatCode="General">
                  <c:v>2.6430795693404301</c:v>
                </c:pt>
                <c:pt idx="1194" formatCode="General">
                  <c:v>2.6456541655603498</c:v>
                </c:pt>
                <c:pt idx="1195" formatCode="General">
                  <c:v>2.6482245148678598</c:v>
                </c:pt>
                <c:pt idx="1196" formatCode="General">
                  <c:v>2.65079059690005</c:v>
                </c:pt>
                <c:pt idx="1197" formatCode="General">
                  <c:v>2.65335239751637</c:v>
                </c:pt>
                <c:pt idx="1198" formatCode="General">
                  <c:v>2.65590990878803</c:v>
                </c:pt>
                <c:pt idx="1199" formatCode="General">
                  <c:v>2.6584631289627101</c:v>
                </c:pt>
                <c:pt idx="1200" formatCode="General">
                  <c:v>2.6610120623892901</c:v>
                </c:pt>
                <c:pt idx="1201" formatCode="General">
                  <c:v>2.66355671941445</c:v>
                </c:pt>
                <c:pt idx="1202" formatCode="General">
                  <c:v>2.6660971162474101</c:v>
                </c:pt>
                <c:pt idx="1203" formatCode="General">
                  <c:v>2.6686332747943098</c:v>
                </c:pt>
                <c:pt idx="1204" formatCode="General">
                  <c:v>2.6711652224631099</c:v>
                </c:pt>
                <c:pt idx="1205" formatCode="General">
                  <c:v>2.6736929919400398</c:v>
                </c:pt>
                <c:pt idx="1206" formatCode="General">
                  <c:v>2.6762166209390998</c:v>
                </c:pt>
                <c:pt idx="1207" formatCode="General">
                  <c:v>2.6787361519258299</c:v>
                </c:pt>
                <c:pt idx="1208" formatCode="General">
                  <c:v>2.6812516318168398</c:v>
                </c:pt>
                <c:pt idx="1209" formatCode="General">
                  <c:v>2.6837631116568699</c:v>
                </c:pt>
                <c:pt idx="1210" formatCode="General">
                  <c:v>2.6862706462749899</c:v>
                </c:pt>
                <c:pt idx="1211" formatCode="General">
                  <c:v>2.68877429392208</c:v>
                </c:pt>
                <c:pt idx="1212" formatCode="General">
                  <c:v>2.6912741158911899</c:v>
                </c:pt>
                <c:pt idx="1213" formatCode="General">
                  <c:v>2.6937701761231501</c:v>
                </c:pt>
                <c:pt idx="1214" formatCode="General">
                  <c:v>2.69626254079945</c:v>
                </c:pt>
                <c:pt idx="1215" formatCode="General">
                  <c:v>2.6987512779244498</c:v>
                </c:pt>
                <c:pt idx="1216" formatCode="General">
                  <c:v>2.70123645689951</c:v>
                </c:pt>
                <c:pt idx="1217" formatCode="General">
                  <c:v>2.7037181480909802</c:v>
                </c:pt>
                <c:pt idx="1218" formatCode="General">
                  <c:v>2.7061964223945698</c:v>
                </c:pt>
                <c:pt idx="1219" formatCode="General">
                  <c:v>2.7086713507984799</c:v>
                </c:pt>
                <c:pt idx="1220" formatCode="General">
                  <c:v>2.71114300394748</c:v>
                </c:pt>
                <c:pt idx="1221" formatCode="General">
                  <c:v>2.7136114517104901</c:v>
                </c:pt>
                <c:pt idx="1222" formatCode="General">
                  <c:v>2.7160767627537998</c:v>
                </c:pt>
                <c:pt idx="1223" formatCode="General">
                  <c:v>2.7185390041225301</c:v>
                </c:pt>
                <c:pt idx="1224" formatCode="General">
                  <c:v>2.7209982408321198</c:v>
                </c:pt>
                <c:pt idx="1225" formatCode="General">
                  <c:v>2.72345453547265</c:v>
                </c:pt>
                <c:pt idx="1226" formatCode="General">
                  <c:v>2.7259079478277002</c:v>
                </c:pt>
                <c:pt idx="1227" formatCode="General">
                  <c:v>2.7283585345100301</c:v>
                </c:pt>
                <c:pt idx="1228" formatCode="General">
                  <c:v>2.7308063486160101</c:v>
                </c:pt>
                <c:pt idx="1229" formatCode="General">
                  <c:v>2.7332514394007501</c:v>
                </c:pt>
                <c:pt idx="1230" formatCode="General">
                  <c:v>2.7356938519757001</c:v>
                </c:pt>
                <c:pt idx="1231" formatCode="General">
                  <c:v>2.7381336270303001</c:v>
                </c:pt>
                <c:pt idx="1232" formatCode="General">
                  <c:v>2.74057080057948</c:v>
                </c:pt>
                <c:pt idx="1233" formatCode="General">
                  <c:v>2.7430054037380902</c:v>
                </c:pt>
                <c:pt idx="1234" formatCode="General">
                  <c:v>2.7454374625237801</c:v>
                </c:pt>
                <c:pt idx="1235" formatCode="General">
                  <c:v>2.7478669976893699</c:v>
                </c:pt>
                <c:pt idx="1236" formatCode="General">
                  <c:v>2.7502940245856502</c:v>
                </c:pt>
                <c:pt idx="1237" formatCode="General">
                  <c:v>2.7527185530553999</c:v>
                </c:pt>
                <c:pt idx="1238" formatCode="General">
                  <c:v>2.7551405873593402</c:v>
                </c:pt>
                <c:pt idx="1239" formatCode="General">
                  <c:v>2.7575601261343801</c:v>
                </c:pt>
                <c:pt idx="1240" formatCode="General">
                  <c:v>2.7599771623843901</c:v>
                </c:pt>
                <c:pt idx="1241" formatCode="General">
                  <c:v>2.7623916835037701</c:v>
                </c:pt>
                <c:pt idx="1242" formatCode="General">
                  <c:v>2.7648036713335999</c:v>
                </c:pt>
                <c:pt idx="1243" formatCode="General">
                  <c:v>2.7672131022500599</c:v>
                </c:pt>
                <c:pt idx="1244" formatCode="General">
                  <c:v>2.76961994728474</c:v>
                </c:pt>
                <c:pt idx="1245" formatCode="General">
                  <c:v>2.7720241722763101</c:v>
                </c:pt>
                <c:pt idx="1246" formatCode="General">
                  <c:v>2.7744257380524302</c:v>
                </c:pt>
                <c:pt idx="1247" formatCode="General">
                  <c:v>2.7768246006412101</c:v>
                </c:pt>
                <c:pt idx="1248" formatCode="General">
                  <c:v>2.7792207115110101</c:v>
                </c:pt>
                <c:pt idx="1249" formatCode="General">
                  <c:v>2.7816140178369699</c:v>
                </c:pt>
                <c:pt idx="1250" formatCode="General">
                  <c:v>2.7840044627932499</c:v>
                </c:pt>
                <c:pt idx="1251" formatCode="General">
                  <c:v>2.7863919858689301</c:v>
                </c:pt>
                <c:pt idx="1252" formatCode="General">
                  <c:v>2.7887765232060202</c:v>
                </c:pt>
                <c:pt idx="1253" formatCode="General">
                  <c:v>2.7911580079575899</c:v>
                </c:pt>
                <c:pt idx="1254" formatCode="General">
                  <c:v>2.7935363706640102</c:v>
                </c:pt>
                <c:pt idx="1255" formatCode="General">
                  <c:v>2.7959115396451102</c:v>
                </c:pt>
                <c:pt idx="1256" formatCode="General">
                  <c:v>2.79828344140605</c:v>
                </c:pt>
                <c:pt idx="1257" formatCode="General">
                  <c:v>2.8006520010546101</c:v>
                </c:pt>
                <c:pt idx="1258" formatCode="General">
                  <c:v>2.8030171427272701</c:v>
                </c:pt>
                <c:pt idx="1259" formatCode="General">
                  <c:v>2.8053787900220399</c:v>
                </c:pt>
                <c:pt idx="1260" formatCode="General">
                  <c:v>2.8077368664349902</c:v>
                </c:pt>
                <c:pt idx="1261" formatCode="General">
                  <c:v>2.8100912957984399</c:v>
                </c:pt>
                <c:pt idx="1262" formatCode="General">
                  <c:v>2.8124420027177801</c:v>
                </c:pt>
                <c:pt idx="1263" formatCode="General">
                  <c:v>2.8147889130049202</c:v>
                </c:pt>
                <c:pt idx="1264" formatCode="General">
                  <c:v>2.8171319541051099</c:v>
                </c:pt>
                <c:pt idx="1265" formatCode="General">
                  <c:v>2.8194710555153399</c:v>
                </c:pt>
                <c:pt idx="1266" formatCode="General">
                  <c:v>2.8218061491913198</c:v>
                </c:pt>
                <c:pt idx="1267" formatCode="General">
                  <c:v>2.8241371699408901</c:v>
                </c:pt>
                <c:pt idx="1268" formatCode="General">
                  <c:v>2.8264640558014298</c:v>
                </c:pt>
                <c:pt idx="1269" formatCode="General">
                  <c:v>2.8287867483990201</c:v>
                </c:pt>
                <c:pt idx="1270" formatCode="General">
                  <c:v>2.8311051932872302</c:v>
                </c:pt>
                <c:pt idx="1271" formatCode="General">
                  <c:v>2.8334193402635202</c:v>
                </c:pt>
                <c:pt idx="1272" formatCode="General">
                  <c:v>2.8357291436621099</c:v>
                </c:pt>
                <c:pt idx="1273" formatCode="General">
                  <c:v>2.8380345626166501</c:v>
                </c:pt>
                <c:pt idx="1274" formatCode="General">
                  <c:v>2.8403355613032502</c:v>
                </c:pt>
                <c:pt idx="1275" formatCode="General">
                  <c:v>2.84263210914636</c:v>
                </c:pt>
                <c:pt idx="1276" formatCode="General">
                  <c:v>2.8449241809980799</c:v>
                </c:pt>
                <c:pt idx="1277" formatCode="General">
                  <c:v>2.8472117572850801</c:v>
                </c:pt>
                <c:pt idx="1278" formatCode="General">
                  <c:v>2.8494948241229898</c:v>
                </c:pt>
                <c:pt idx="1279" formatCode="General">
                  <c:v>2.85177337339737</c:v>
                </c:pt>
                <c:pt idx="1280" formatCode="General">
                  <c:v>2.8540474028109499</c:v>
                </c:pt>
                <c:pt idx="1281" formatCode="General">
                  <c:v>2.8563169158964201</c:v>
                </c:pt>
                <c:pt idx="1282" formatCode="General">
                  <c:v>2.85858192199496</c:v>
                </c:pt>
                <c:pt idx="1283" formatCode="General">
                  <c:v>2.8608424362001599</c:v>
                </c:pt>
                <c:pt idx="1284" formatCode="General">
                  <c:v>2.8630984792678902</c:v>
                </c:pt>
                <c:pt idx="1285" formatCode="General">
                  <c:v>2.8653500774922298</c:v>
                </c:pt>
                <c:pt idx="1286" formatCode="General">
                  <c:v>2.8675972625482302</c:v>
                </c:pt>
                <c:pt idx="1287" formatCode="General">
                  <c:v>2.86984007130232</c:v>
                </c:pt>
                <c:pt idx="1288" formatCode="General">
                  <c:v>2.8720785455911302</c:v>
                </c:pt>
                <c:pt idx="1289" formatCode="General">
                  <c:v>2.8743127319700901</c:v>
                </c:pt>
                <c:pt idx="1290" formatCode="General">
                  <c:v>2.8765426814330999</c:v>
                </c:pt>
                <c:pt idx="1291" formatCode="General">
                  <c:v>2.87876844910457</c:v>
                </c:pt>
                <c:pt idx="1292" formatCode="General">
                  <c:v>2.8809900939057602</c:v>
                </c:pt>
                <c:pt idx="1293" formatCode="General">
                  <c:v>2.88320767819696</c:v>
                </c:pt>
                <c:pt idx="1294" formatCode="General">
                  <c:v>2.8854212673975899</c:v>
                </c:pt>
                <c:pt idx="1295" formatCode="General">
                  <c:v>2.8876309295862002</c:v>
                </c:pt>
                <c:pt idx="1296" formatCode="General">
                  <c:v>2.8898367350826302</c:v>
                </c:pt>
                <c:pt idx="1297" formatCode="General">
                  <c:v>2.8920387560144798</c:v>
                </c:pt>
                <c:pt idx="1298" formatCode="General">
                  <c:v>2.8942370658703198</c:v>
                </c:pt>
                <c:pt idx="1299" formatCode="General">
                  <c:v>2.8964317390422001</c:v>
                </c:pt>
                <c:pt idx="1300" formatCode="General">
                  <c:v>2.8986228503597302</c:v>
                </c:pt>
                <c:pt idx="1301" formatCode="General">
                  <c:v>2.9008104746185301</c:v>
                </c:pt>
                <c:pt idx="1302" formatCode="General">
                  <c:v>2.9029946861055702</c:v>
                </c:pt>
                <c:pt idx="1303" formatCode="General">
                  <c:v>2.9051755581239598</c:v>
                </c:pt>
                <c:pt idx="1304" formatCode="General">
                  <c:v>2.9073531625199802</c:v>
                </c:pt>
                <c:pt idx="1305" formatCode="General">
                  <c:v>2.9095275692149101</c:v>
                </c:pt>
                <c:pt idx="1306" formatCode="General">
                  <c:v>2.91169884574431</c:v>
                </c:pt>
                <c:pt idx="1307" formatCode="General">
                  <c:v>2.9138670568073</c:v>
                </c:pt>
                <c:pt idx="1308" formatCode="General">
                  <c:v>2.91603226382861</c:v>
                </c:pt>
                <c:pt idx="1309" formatCode="General">
                  <c:v>2.9181945245355201</c:v>
                </c:pt>
                <c:pt idx="1310" formatCode="General">
                  <c:v>2.9203538925525199</c:v>
                </c:pt>
                <c:pt idx="1311" formatCode="General">
                  <c:v>2.92251041701586</c:v>
                </c:pt>
                <c:pt idx="1312" formatCode="General">
                  <c:v>2.9246641422101698</c:v>
                </c:pt>
                <c:pt idx="1313" formatCode="General">
                  <c:v>2.9268151072294901</c:v>
                </c:pt>
                <c:pt idx="1314" formatCode="General">
                  <c:v>2.9289633456645601</c:v>
                </c:pt>
                <c:pt idx="1315" formatCode="General">
                  <c:v>2.93110888531842</c:v>
                </c:pt>
                <c:pt idx="1316" formatCode="General">
                  <c:v>2.9332517479520002</c:v>
                </c:pt>
                <c:pt idx="1317" formatCode="General">
                  <c:v>2.9353919490612501</c:v>
                </c:pt>
                <c:pt idx="1318" formatCode="General">
                  <c:v>2.9375294976874602</c:v>
                </c:pt>
                <c:pt idx="1319" formatCode="General">
                  <c:v>2.9396643962617199</c:v>
                </c:pt>
                <c:pt idx="1320" formatCode="General">
                  <c:v>2.9417966404850202</c:v>
                </c:pt>
                <c:pt idx="1321" formatCode="General">
                  <c:v>2.9439262192445899</c:v>
                </c:pt>
                <c:pt idx="1322" formatCode="General">
                  <c:v>2.9460531145672899</c:v>
                </c:pt>
                <c:pt idx="1323" formatCode="General">
                  <c:v>2.9481773016106301</c:v>
                </c:pt>
                <c:pt idx="1324" formatCode="General">
                  <c:v>2.9502987486917802</c:v>
                </c:pt>
                <c:pt idx="1325" formatCode="General">
                  <c:v>2.9524174173545399</c:v>
                </c:pt>
                <c:pt idx="1326" formatCode="General">
                  <c:v>2.9545332624743001</c:v>
                </c:pt>
                <c:pt idx="1327" formatCode="General">
                  <c:v>2.9566462324007201</c:v>
                </c:pt>
                <c:pt idx="1328" formatCode="General">
                  <c:v>2.95875626913754</c:v>
                </c:pt>
                <c:pt idx="1329" formatCode="General">
                  <c:v>2.9608633085589098</c:v>
                </c:pt>
                <c:pt idx="1330" formatCode="General">
                  <c:v>2.9629672806612302</c:v>
                </c:pt>
                <c:pt idx="1331" formatCode="General">
                  <c:v>2.96506810984951</c:v>
                </c:pt>
                <c:pt idx="1332" formatCode="General">
                  <c:v>2.9671657152568298</c:v>
                </c:pt>
                <c:pt idx="1333" formatCode="General">
                  <c:v>2.9692600110954399</c:v>
                </c:pt>
                <c:pt idx="1334" formatCode="General">
                  <c:v>2.9713509070378699</c:v>
                </c:pt>
                <c:pt idx="1335" formatCode="General">
                  <c:v>2.9734383086261098</c:v>
                </c:pt>
                <c:pt idx="1336" formatCode="General">
                  <c:v>2.9755221177069</c:v>
                </c:pt>
                <c:pt idx="1337" formatCode="General">
                  <c:v>2.9776022328908001</c:v>
                </c:pt>
                <c:pt idx="1338" formatCode="General">
                  <c:v>2.9796785500329799</c:v>
                </c:pt>
                <c:pt idx="1339" formatCode="General">
                  <c:v>2.9817509627329399</c:v>
                </c:pt>
                <c:pt idx="1340" formatCode="General">
                  <c:v>2.9838193628508298</c:v>
                </c:pt>
                <c:pt idx="1341" formatCode="General">
                  <c:v>2.9858836410374998</c:v>
                </c:pt>
                <c:pt idx="1342" formatCode="General">
                  <c:v>2.9879436872756</c:v>
                </c:pt>
                <c:pt idx="1343" formatCode="General">
                  <c:v>2.9899993914287402</c:v>
                </c:pt>
                <c:pt idx="1344" formatCode="General">
                  <c:v>2.9920506437959</c:v>
                </c:pt>
                <c:pt idx="1345" formatCode="General">
                  <c:v>2.99409733566804</c:v>
                </c:pt>
                <c:pt idx="1346" formatCode="General">
                  <c:v>2.9961393598838799</c:v>
                </c:pt>
                <c:pt idx="1347" formatCode="General">
                  <c:v>2.9981766113826702</c:v>
                </c:pt>
                <c:pt idx="1348" formatCode="General">
                  <c:v>3.00020898774613</c:v>
                </c:pt>
                <c:pt idx="1349" formatCode="General">
                  <c:v>3.0022363897384099</c:v>
                </c:pt>
                <c:pt idx="1350" formatCode="General">
                  <c:v>3.0042587218253902</c:v>
                </c:pt>
                <c:pt idx="1351" formatCode="General">
                  <c:v>3.0062758926821598</c:v>
                </c:pt>
                <c:pt idx="1352" formatCode="General">
                  <c:v>3.0082878156812098</c:v>
                </c:pt>
                <c:pt idx="1353" formatCode="General">
                  <c:v>3.0102944093591302</c:v>
                </c:pt>
                <c:pt idx="1354" formatCode="General">
                  <c:v>3.0122955978595698</c:v>
                </c:pt>
                <c:pt idx="1355" formatCode="General">
                  <c:v>3.01429131134954</c:v>
                </c:pt>
                <c:pt idx="1356" formatCode="General">
                  <c:v>3.0162814864069301</c:v>
                </c:pt>
                <c:pt idx="1357" formatCode="General">
                  <c:v>3.0182660663768601</c:v>
                </c:pt>
                <c:pt idx="1358" formatCode="General">
                  <c:v>3.0202450016948101</c:v>
                </c:pt>
                <c:pt idx="1359" formatCode="General">
                  <c:v>3.0222182501747499</c:v>
                </c:pt>
                <c:pt idx="1360" formatCode="General">
                  <c:v>3.0241857772602598</c:v>
                </c:pt>
                <c:pt idx="1361" formatCode="General">
                  <c:v>3.02614755623742</c:v>
                </c:pt>
                <c:pt idx="1362" formatCode="General">
                  <c:v>3.02810356840794</c:v>
                </c:pt>
                <c:pt idx="1363" formatCode="General">
                  <c:v>3.0300538032215898</c:v>
                </c:pt>
                <c:pt idx="1364" formatCode="General">
                  <c:v>3.03199825836669</c:v>
                </c:pt>
                <c:pt idx="1365" formatCode="General">
                  <c:v>3.0339369398185498</c:v>
                </c:pt>
                <c:pt idx="1366" formatCode="General">
                  <c:v>3.0358698618447901</c:v>
                </c:pt>
                <c:pt idx="1367" formatCode="General">
                  <c:v>3.0377970469678099</c:v>
                </c:pt>
                <c:pt idx="1368" formatCode="General">
                  <c:v>3.0397185258841799</c:v>
                </c:pt>
                <c:pt idx="1369" formatCode="General">
                  <c:v>3.04163433734124</c:v>
                </c:pt>
                <c:pt idx="1370" formatCode="General">
                  <c:v>3.0435445279713802</c:v>
                </c:pt>
                <c:pt idx="1371" formatCode="General">
                  <c:v>3.0454491520848102</c:v>
                </c:pt>
                <c:pt idx="1372" formatCode="General">
                  <c:v>3.0473482714215301</c:v>
                </c:pt>
                <c:pt idx="1373" formatCode="General">
                  <c:v>3.0492419548639198</c:v>
                </c:pt>
                <c:pt idx="1374" formatCode="General">
                  <c:v>3.0511302781110201</c:v>
                </c:pt>
                <c:pt idx="1375" formatCode="General">
                  <c:v>3.0530133233163701</c:v>
                </c:pt>
                <c:pt idx="1376" formatCode="General">
                  <c:v>3.0548911786908102</c:v>
                </c:pt>
                <c:pt idx="1377" formatCode="General">
                  <c:v>3.0567639380726201</c:v>
                </c:pt>
                <c:pt idx="1378" formatCode="General">
                  <c:v>3.05863170046675</c:v>
                </c:pt>
                <c:pt idx="1379" formatCode="General">
                  <c:v>3.0604945695555901</c:v>
                </c:pt>
                <c:pt idx="1380" formatCode="General">
                  <c:v>3.0623526531838099</c:v>
                </c:pt>
                <c:pt idx="1381" formatCode="General">
                  <c:v>3.0642060628196499</c:v>
                </c:pt>
                <c:pt idx="1382" formatCode="General">
                  <c:v>3.06605491299567</c:v>
                </c:pt>
                <c:pt idx="1383" formatCode="General">
                  <c:v>3.0678993207314198</c:v>
                </c:pt>
                <c:pt idx="1384" formatCode="General">
                  <c:v>3.06973940494133</c:v>
                </c:pt>
                <c:pt idx="1385" formatCode="General">
                  <c:v>3.07157528583061</c:v>
                </c:pt>
                <c:pt idx="1386" formatCode="General">
                  <c:v>3.0734070842822301</c:v>
                </c:pt>
                <c:pt idx="1387" formatCode="General">
                  <c:v>3.0752349212382999</c:v>
                </c:pt>
                <c:pt idx="1388" formatCode="General">
                  <c:v>3.0770589170788498</c:v>
                </c:pt>
                <c:pt idx="1389" formatCode="General">
                  <c:v>3.0788791910013198</c:v>
                </c:pt>
                <c:pt idx="1390" formatCode="General">
                  <c:v>3.0806958604037402</c:v>
                </c:pt>
                <c:pt idx="1391" formatCode="General">
                  <c:v>3.0825090402751698</c:v>
                </c:pt>
                <c:pt idx="1392" formatCode="General">
                  <c:v>3.0843188425961299</c:v>
                </c:pt>
                <c:pt idx="1393" formatCode="General">
                  <c:v>3.0861253757524501</c:v>
                </c:pt>
                <c:pt idx="1394" formatCode="General">
                  <c:v>3.0879287439653602</c:v>
                </c:pt>
                <c:pt idx="1395" formatCode="General">
                  <c:v>3.0897290467409801</c:v>
                </c:pt>
                <c:pt idx="1396" formatCode="General">
                  <c:v>3.0915263783419502</c:v>
                </c:pt>
                <c:pt idx="1397" formatCode="General">
                  <c:v>3.0933208272839701</c:v>
                </c:pt>
                <c:pt idx="1398" formatCode="General">
                  <c:v>3.0951124758601001</c:v>
                </c:pt>
                <c:pt idx="1399" formatCode="General">
                  <c:v>3.0969013996949601</c:v>
                </c:pt>
                <c:pt idx="1400" formatCode="General">
                  <c:v>3.0986876673315802</c:v>
                </c:pt>
                <c:pt idx="1401" formatCode="General">
                  <c:v>3.1004713398528398</c:v>
                </c:pt>
                <c:pt idx="1402" formatCode="General">
                  <c:v>3.10225247053961</c:v>
                </c:pt>
                <c:pt idx="1403" formatCode="General">
                  <c:v>3.1040311045674698</c:v>
                </c:pt>
                <c:pt idx="1404" formatCode="General">
                  <c:v>3.1058072787436002</c:v>
                </c:pt>
                <c:pt idx="1405" formatCode="General">
                  <c:v>3.1075810212852302</c:v>
                </c:pt>
                <c:pt idx="1406" formatCode="General">
                  <c:v>3.1093523516410602</c:v>
                </c:pt>
                <c:pt idx="1407" formatCode="General">
                  <c:v>3.1111212803564299</c:v>
                </c:pt>
                <c:pt idx="1408" formatCode="General">
                  <c:v>3.1128878089832202</c:v>
                </c:pt>
                <c:pt idx="1409" formatCode="General">
                  <c:v>3.1146519300348499</c:v>
                </c:pt>
                <c:pt idx="1410" formatCode="General">
                  <c:v>3.1164136269868901</c:v>
                </c:pt>
                <c:pt idx="1411" formatCode="General">
                  <c:v>3.1181728743232</c:v>
                </c:pt>
                <c:pt idx="1412" formatCode="General">
                  <c:v>3.1199296376275401</c:v>
                </c:pt>
                <c:pt idx="1413" formatCode="General">
                  <c:v>3.12168387372015</c:v>
                </c:pt>
                <c:pt idx="1414" formatCode="General">
                  <c:v>3.12343553083883</c:v>
                </c:pt>
                <c:pt idx="1415" formatCode="General">
                  <c:v>3.1251845488635102</c:v>
                </c:pt>
                <c:pt idx="1416" formatCode="General">
                  <c:v>3.1269308595832799</c:v>
                </c:pt>
                <c:pt idx="1417" formatCode="General">
                  <c:v>3.1286743870044802</c:v>
                </c:pt>
                <c:pt idx="1418" formatCode="General">
                  <c:v>3.1304150476985</c:v>
                </c:pt>
                <c:pt idx="1419" formatCode="General">
                  <c:v>3.1321527511872702</c:v>
                </c:pt>
                <c:pt idx="1420" formatCode="General">
                  <c:v>3.1338874003647499</c:v>
                </c:pt>
                <c:pt idx="1421" formatCode="General">
                  <c:v>3.1356188919520802</c:v>
                </c:pt>
                <c:pt idx="1422" formatCode="General">
                  <c:v>3.1373471169849201</c:v>
                </c:pt>
                <c:pt idx="1423" formatCode="General">
                  <c:v>3.1390719613259401</c:v>
                </c:pt>
                <c:pt idx="1424" formatCode="General">
                  <c:v>3.1407933062110498</c:v>
                </c:pt>
                <c:pt idx="1425" formatCode="General">
                  <c:v>3.1425110288117399</c:v>
                </c:pt>
                <c:pt idx="1426" formatCode="General">
                  <c:v>3.1442250028215901</c:v>
                </c:pt>
                <c:pt idx="1427" formatCode="General">
                  <c:v>3.1459350990596202</c:v>
                </c:pt>
                <c:pt idx="1428" formatCode="General">
                  <c:v>3.14764118608809</c:v>
                </c:pt>
                <c:pt idx="1429" formatCode="General">
                  <c:v>3.1493431308414999</c:v>
                </c:pt>
                <c:pt idx="1430" formatCode="General">
                  <c:v>3.1510407992635199</c:v>
                </c:pt>
                <c:pt idx="1431" formatCode="General">
                  <c:v>3.1527340569487099</c:v>
                </c:pt>
                <c:pt idx="1432" formatCode="General">
                  <c:v>3.1544227697854299</c:v>
                </c:pt>
                <c:pt idx="1433" formatCode="General">
                  <c:v>3.1561068045969498</c:v>
                </c:pt>
                <c:pt idx="1434" formatCode="General">
                  <c:v>3.1577860297771099</c:v>
                </c:pt>
                <c:pt idx="1435" formatCode="General">
                  <c:v>3.1594603159175501</c:v>
                </c:pt>
                <c:pt idx="1436" formatCode="General">
                  <c:v>3.1611295364230498</c:v>
                </c:pt>
                <c:pt idx="1437" formatCode="General">
                  <c:v>3.1627935681119101</c:v>
                </c:pt>
                <c:pt idx="1438" formatCode="General">
                  <c:v>3.1644522917983</c:v>
                </c:pt>
                <c:pt idx="1439" formatCode="General">
                  <c:v>3.1661055928535702</c:v>
                </c:pt>
                <c:pt idx="1440" formatCode="General">
                  <c:v>3.1677533617435798</c:v>
                </c:pt>
                <c:pt idx="1441" formatCode="General">
                  <c:v>3.16939549453947</c:v>
                </c:pt>
                <c:pt idx="1442" formatCode="General">
                  <c:v>3.1710318933990802</c:v>
                </c:pt>
                <c:pt idx="1443" formatCode="General">
                  <c:v>3.17266246701681</c:v>
                </c:pt>
                <c:pt idx="1444" formatCode="General">
                  <c:v>3.1742871310393599</c:v>
                </c:pt>
                <c:pt idx="1445" formatCode="General">
                  <c:v>3.17590580844564</c:v>
                </c:pt>
                <c:pt idx="1446" formatCode="General">
                  <c:v>3.1775184298885701</c:v>
                </c:pt>
                <c:pt idx="1447" formatCode="General">
                  <c:v>3.1791249339974099</c:v>
                </c:pt>
                <c:pt idx="1448" formatCode="General">
                  <c:v>3.1807252676389299</c:v>
                </c:pt>
                <c:pt idx="1449" formatCode="General">
                  <c:v>3.18231938613626</c:v>
                </c:pt>
                <c:pt idx="1450" formatCode="General">
                  <c:v>3.1839072534444401</c:v>
                </c:pt>
                <c:pt idx="1451" formatCode="General">
                  <c:v>3.1854888422816501</c:v>
                </c:pt>
                <c:pt idx="1452" formatCode="General">
                  <c:v>3.1870641342158699</c:v>
                </c:pt>
                <c:pt idx="1453" formatCode="General">
                  <c:v>3.18863311970631</c:v>
                </c:pt>
                <c:pt idx="1454" formatCode="General">
                  <c:v>3.1901957980997402</c:v>
                </c:pt>
                <c:pt idx="1455" formatCode="General">
                  <c:v>3.1917521775817499</c:v>
                </c:pt>
                <c:pt idx="1456" formatCode="General">
                  <c:v>3.1933022750833602</c:v>
                </c:pt>
                <c:pt idx="1457" formatCode="General">
                  <c:v>3.1948461161434398</c:v>
                </c:pt>
                <c:pt idx="1458" formatCode="General">
                  <c:v>3.1963837347280601</c:v>
                </c:pt>
                <c:pt idx="1459" formatCode="General">
                  <c:v>3.19791517300738</c:v>
                </c:pt>
                <c:pt idx="1460" formatCode="General">
                  <c:v>3.19944048109185</c:v>
                </c:pt>
                <c:pt idx="1461" formatCode="General">
                  <c:v>3.2009597167287498</c:v>
                </c:pt>
                <c:pt idx="1462" formatCode="General">
                  <c:v>3.2024729449609901</c:v>
                </c:pt>
                <c:pt idx="1463" formatCode="General">
                  <c:v>3.2039802377500202</c:v>
                </c:pt>
                <c:pt idx="1464" formatCode="General">
                  <c:v>3.20548167356477</c:v>
                </c:pt>
                <c:pt idx="1465" formatCode="General">
                  <c:v>3.20697733693896</c:v>
                </c:pt>
                <c:pt idx="1466" formatCode="General">
                  <c:v>3.2084673179991601</c:v>
                </c:pt>
                <c:pt idx="1467" formatCode="General">
                  <c:v>3.2099517119660002</c:v>
                </c:pt>
                <c:pt idx="1468" formatCode="General">
                  <c:v>3.2114306186313799</c:v>
                </c:pt>
                <c:pt idx="1469" formatCode="General">
                  <c:v>3.2129041418142199</c:v>
                </c:pt>
                <c:pt idx="1470" formatCode="General">
                  <c:v>3.2143723887979299</c:v>
                </c:pt>
                <c:pt idx="1471" formatCode="General">
                  <c:v>3.21583546975228</c:v>
                </c:pt>
                <c:pt idx="1472" formatCode="General">
                  <c:v>3.2172934971429799</c:v>
                </c:pt>
                <c:pt idx="1473" formatCode="General">
                  <c:v>3.21874658513185</c:v>
                </c:pt>
                <c:pt idx="1474" formatCode="General">
                  <c:v>3.2201948489710102</c:v>
                </c:pt>
                <c:pt idx="1475" formatCode="General">
                  <c:v>3.2216384043939499</c:v>
                </c:pt>
                <c:pt idx="1476" formatCode="General">
                  <c:v>3.2230773670070101</c:v>
                </c:pt>
                <c:pt idx="1477" formatCode="General">
                  <c:v>3.22451185168419</c:v>
                </c:pt>
                <c:pt idx="1478" formatCode="General">
                  <c:v>3.2259419719686502</c:v>
                </c:pt>
                <c:pt idx="1479" formatCode="General">
                  <c:v>3.22736783948395</c:v>
                </c:pt>
                <c:pt idx="1480" formatCode="General">
                  <c:v>3.2287895633581201</c:v>
                </c:pt>
                <c:pt idx="1481" formatCode="General">
                  <c:v>3.2302072496635601</c:v>
                </c:pt>
                <c:pt idx="1482" formatCode="General">
                  <c:v>3.2316210008757502</c:v>
                </c:pt>
                <c:pt idx="1483" formatCode="General">
                  <c:v>3.2330309153535501</c:v>
                </c:pt>
                <c:pt idx="1484" formatCode="General">
                  <c:v>3.2344370868437</c:v>
                </c:pt>
                <c:pt idx="1485" formatCode="General">
                  <c:v>3.23583960401238</c:v>
                </c:pt>
                <c:pt idx="1486" formatCode="General">
                  <c:v>3.2372385500058498</c:v>
                </c:pt>
                <c:pt idx="1487" formatCode="General">
                  <c:v>3.2386340020428501</c:v>
                </c:pt>
                <c:pt idx="1488" formatCode="General">
                  <c:v>3.24002603104049</c:v>
                </c:pt>
                <c:pt idx="1489" formatCode="General">
                  <c:v>3.2414147012758501</c:v>
                </c:pt>
                <c:pt idx="1490" formatCode="General">
                  <c:v>3.2428000700848001</c:v>
                </c:pt>
                <c:pt idx="1491" formatCode="General">
                  <c:v>3.2441821875996402</c:v>
                </c:pt>
                <c:pt idx="1492" formatCode="General">
                  <c:v>3.24556109652679</c:v>
                </c:pt>
                <c:pt idx="1493" formatCode="General">
                  <c:v>3.2469368319658098</c:v>
                </c:pt>
                <c:pt idx="1494" formatCode="General">
                  <c:v>3.2483094212702599</c:v>
                </c:pt>
                <c:pt idx="1495" formatCode="General">
                  <c:v>3.2496788839513502</c:v>
                </c:pt>
                <c:pt idx="1496" formatCode="General">
                  <c:v>3.2510452316245999</c:v>
                </c:pt>
                <c:pt idx="1497" formatCode="General">
                  <c:v>3.2524084679996501</c:v>
                </c:pt>
                <c:pt idx="1498" formatCode="General">
                  <c:v>3.2537685889139301</c:v>
                </c:pt>
                <c:pt idx="1499" formatCode="General">
                  <c:v>3.2551255824052898</c:v>
                </c:pt>
                <c:pt idx="1500" formatCode="General">
                  <c:v>3.2564794288343002</c:v>
                </c:pt>
                <c:pt idx="1501" formatCode="General">
                  <c:v>3.2578301010405402</c:v>
                </c:pt>
                <c:pt idx="1502" formatCode="General">
                  <c:v>3.2591775645427599</c:v>
                </c:pt>
                <c:pt idx="1503" formatCode="General">
                  <c:v>3.2605217777775</c:v>
                </c:pt>
                <c:pt idx="1504" formatCode="General">
                  <c:v>3.2618626923751899</c:v>
                </c:pt>
                <c:pt idx="1505" formatCode="General">
                  <c:v>3.2632002534721698</c:v>
                </c:pt>
                <c:pt idx="1506" formatCode="General">
                  <c:v>3.2645344000566401</c:v>
                </c:pt>
                <c:pt idx="1507" formatCode="General">
                  <c:v>3.2658650653465902</c:v>
                </c:pt>
                <c:pt idx="1508" formatCode="General">
                  <c:v>3.2671921771972898</c:v>
                </c:pt>
                <c:pt idx="1509" formatCode="General">
                  <c:v>3.2685156585360402</c:v>
                </c:pt>
                <c:pt idx="1510" formatCode="General">
                  <c:v>3.2698354278215702</c:v>
                </c:pt>
                <c:pt idx="1511" formatCode="General">
                  <c:v>3.27115139952538</c:v>
                </c:pt>
                <c:pt idx="1512" formatCode="General">
                  <c:v>3.2724634846322198</c:v>
                </c:pt>
                <c:pt idx="1513" formatCode="General">
                  <c:v>3.27377159115676</c:v>
                </c:pt>
                <c:pt idx="1514" formatCode="General">
                  <c:v>3.2750756246735002</c:v>
                </c:pt>
                <c:pt idx="1515" formatCode="General">
                  <c:v>3.27637548885679</c:v>
                </c:pt>
                <c:pt idx="1516" formatCode="General">
                  <c:v>3.2776710860279401</c:v>
                </c:pt>
                <c:pt idx="1517" formatCode="General">
                  <c:v>3.2789623177061098</c:v>
                </c:pt>
                <c:pt idx="1518" formatCode="General">
                  <c:v>3.2802490851600901</c:v>
                </c:pt>
                <c:pt idx="1519" formatCode="General">
                  <c:v>3.2815312899575102</c:v>
                </c:pt>
                <c:pt idx="1520" formatCode="General">
                  <c:v>3.2828088345087099</c:v>
                </c:pt>
                <c:pt idx="1521" formatCode="General">
                  <c:v>3.2840816226018799</c:v>
                </c:pt>
                <c:pt idx="1522" formatCode="General">
                  <c:v>3.2853495599267002</c:v>
                </c:pt>
                <c:pt idx="1523" formatCode="General">
                  <c:v>3.2866125545834302</c:v>
                </c:pt>
                <c:pt idx="1524" formatCode="General">
                  <c:v>3.28787051757473</c:v>
                </c:pt>
                <c:pt idx="1525" formatCode="General">
                  <c:v>3.28912336327731</c:v>
                </c:pt>
                <c:pt idx="1526" formatCode="General">
                  <c:v>3.2903710098910799</c:v>
                </c:pt>
                <c:pt idx="1527" formatCode="General">
                  <c:v>3.2916133798631502</c:v>
                </c:pt>
                <c:pt idx="1528" formatCode="General">
                  <c:v>3.2928504002844998</c:v>
                </c:pt>
                <c:pt idx="1529" formatCode="General">
                  <c:v>3.2940820032571798</c:v>
                </c:pt>
                <c:pt idx="1530" formatCode="General">
                  <c:v>3.2953081262300499</c:v>
                </c:pt>
                <c:pt idx="1531" formatCode="General">
                  <c:v>3.2965287123014901</c:v>
                </c:pt>
                <c:pt idx="1532" formatCode="General">
                  <c:v>3.2977437104871901</c:v>
                </c:pt>
                <c:pt idx="1533" formatCode="General">
                  <c:v>3.2989530759521402</c:v>
                </c:pt>
                <c:pt idx="1534" formatCode="General">
                  <c:v>3.3001567702052199</c:v>
                </c:pt>
                <c:pt idx="1535" formatCode="General">
                  <c:v>3.30135476125584</c:v>
                </c:pt>
                <c:pt idx="1536" formatCode="General">
                  <c:v>3.3025470237316998</c:v>
                </c:pt>
                <c:pt idx="1537" formatCode="General">
                  <c:v>3.3037335389573701</c:v>
                </c:pt>
                <c:pt idx="1538" formatCode="General">
                  <c:v>3.3049142949932602</c:v>
                </c:pt>
                <c:pt idx="1539" formatCode="General">
                  <c:v>3.3060892866352098</c:v>
                </c:pt>
                <c:pt idx="1540" formatCode="General">
                  <c:v>3.3072585153746101</c:v>
                </c:pt>
                <c:pt idx="1541" formatCode="General">
                  <c:v>3.3084219893197599</c:v>
                </c:pt>
                <c:pt idx="1542" formatCode="General">
                  <c:v>3.30957972307885</c:v>
                </c:pt>
                <c:pt idx="1543" formatCode="General">
                  <c:v>3.3107317376056602</c:v>
                </c:pt>
                <c:pt idx="1544" formatCode="General">
                  <c:v>3.3118780600088802</c:v>
                </c:pt>
                <c:pt idx="1545" formatCode="General">
                  <c:v>3.31301872332631</c:v>
                </c:pt>
                <c:pt idx="1546" formatCode="General">
                  <c:v>3.3141537662655298</c:v>
                </c:pt>
                <c:pt idx="1547" formatCode="General">
                  <c:v>3.3152832329125799</c:v>
                </c:pt>
                <c:pt idx="1548" formatCode="General">
                  <c:v>3.3164071724103898</c:v>
                </c:pt>
                <c:pt idx="1549" formatCode="General">
                  <c:v>3.3175256386091698</c:v>
                </c:pt>
                <c:pt idx="1550" formatCode="General">
                  <c:v>3.3186386896906099</c:v>
                </c:pt>
                <c:pt idx="1551" formatCode="General">
                  <c:v>3.3197463877683799</c:v>
                </c:pt>
                <c:pt idx="1552" formatCode="General">
                  <c:v>3.3208487984672699</c:v>
                </c:pt>
                <c:pt idx="1553" formatCode="General">
                  <c:v>3.3219459904833002</c:v>
                </c:pt>
                <c:pt idx="1554" formatCode="General">
                  <c:v>3.3230380351278002</c:v>
                </c:pt>
                <c:pt idx="1555" formatCode="General">
                  <c:v>3.3241250058577099</c:v>
                </c:pt>
                <c:pt idx="1556" formatCode="General">
                  <c:v>3.3252069777952298</c:v>
                </c:pt>
                <c:pt idx="1557" formatCode="General">
                  <c:v>3.32628402723949</c:v>
                </c:pt>
                <c:pt idx="1558" formatCode="General">
                  <c:v>3.3273562311730198</c:v>
                </c:pt>
                <c:pt idx="1559" formatCode="General">
                  <c:v>3.32842366676618</c:v>
                </c:pt>
                <c:pt idx="1560" formatCode="General">
                  <c:v>3.32948641088218</c:v>
                </c:pt>
                <c:pt idx="1561" formatCode="General">
                  <c:v>3.33054453958573</c:v>
                </c:pt>
                <c:pt idx="1562" formatCode="General">
                  <c:v>3.3315981276581899</c:v>
                </c:pt>
                <c:pt idx="1563" formatCode="General">
                  <c:v>3.3326472481219902</c:v>
                </c:pt>
                <c:pt idx="1564" formatCode="General">
                  <c:v>3.33369197177724</c:v>
                </c:pt>
                <c:pt idx="1565" formatCode="General">
                  <c:v>3.3347323667530002</c:v>
                </c:pt>
                <c:pt idx="1566" formatCode="General">
                  <c:v>3.3357684980761402</c:v>
                </c:pt>
                <c:pt idx="1567" formatCode="General">
                  <c:v>3.3368004272601302</c:v>
                </c:pt>
                <c:pt idx="1568" formatCode="General">
                  <c:v>3.33782821191617</c:v>
                </c:pt>
                <c:pt idx="1569" formatCode="General">
                  <c:v>3.3388519053890602</c:v>
                </c:pt>
                <c:pt idx="1570" formatCode="General">
                  <c:v>3.3398715564198702</c:v>
                </c:pt>
                <c:pt idx="1571" formatCode="General">
                  <c:v>3.3408872088374499</c:v>
                </c:pt>
                <c:pt idx="1572" formatCode="General">
                  <c:v>3.34189890128054</c:v>
                </c:pt>
                <c:pt idx="1573" formatCode="General">
                  <c:v>3.34290666695223</c:v>
                </c:pt>
                <c:pt idx="1574" formatCode="General">
                  <c:v>3.3439105334081698</c:v>
                </c:pt>
                <c:pt idx="1575" formatCode="General">
                  <c:v>3.34491052238057</c:v>
                </c:pt>
                <c:pt idx="1576" formatCode="General">
                  <c:v>3.3459066496343501</c:v>
                </c:pt>
                <c:pt idx="1577" formatCode="General">
                  <c:v>3.3468989248680701</c:v>
                </c:pt>
                <c:pt idx="1578" formatCode="General">
                  <c:v>3.3478873516446801</c:v>
                </c:pt>
                <c:pt idx="1579" formatCode="General">
                  <c:v>3.3488719273640202</c:v>
                </c:pt>
                <c:pt idx="1580" formatCode="General">
                  <c:v>3.34985264327281</c:v>
                </c:pt>
                <c:pt idx="1581" formatCode="General">
                  <c:v>3.35082948451269</c:v>
                </c:pt>
                <c:pt idx="1582" formatCode="General">
                  <c:v>3.35180243020611</c:v>
                </c:pt>
                <c:pt idx="1583" formatCode="General">
                  <c:v>3.35277145357963</c:v>
                </c:pt>
                <c:pt idx="1584" formatCode="General">
                  <c:v>3.3537365221237398</c:v>
                </c:pt>
                <c:pt idx="1585" formatCode="General">
                  <c:v>3.3546975977884399</c:v>
                </c:pt>
                <c:pt idx="1586" formatCode="General">
                  <c:v>3.35565463721329</c:v>
                </c:pt>
                <c:pt idx="1587" formatCode="General">
                  <c:v>3.35660759199064</c:v>
                </c:pt>
                <c:pt idx="1588" formatCode="General">
                  <c:v>3.3575564089603702</c:v>
                </c:pt>
                <c:pt idx="1589" formatCode="General">
                  <c:v>3.35850103053453</c:v>
                </c:pt>
                <c:pt idx="1590" formatCode="General">
                  <c:v>3.3594413950497701</c:v>
                </c:pt>
                <c:pt idx="1591" formatCode="General">
                  <c:v>3.3603774371455</c:v>
                </c:pt>
                <c:pt idx="1592" formatCode="General">
                  <c:v>3.3613090881656</c:v>
                </c:pt>
                <c:pt idx="1593" formatCode="General">
                  <c:v>3.3622362765810898</c:v>
                </c:pt>
                <c:pt idx="1594" formatCode="General">
                  <c:v>3.3631589284313801</c:v>
                </c:pt>
                <c:pt idx="1595" formatCode="General">
                  <c:v>3.3640769677812599</c:v>
                </c:pt>
                <c:pt idx="1596" formatCode="General">
                  <c:v>3.3649903171910598</c:v>
                </c:pt>
                <c:pt idx="1597" formatCode="General">
                  <c:v>3.3658988981970399</c:v>
                </c:pt>
                <c:pt idx="1598" formatCode="General">
                  <c:v>3.3668026317990898</c:v>
                </c:pt>
                <c:pt idx="1599" formatCode="General">
                  <c:v>3.3677014389528201</c:v>
                </c:pt>
                <c:pt idx="1600" formatCode="General">
                  <c:v>3.3685952410631401</c:v>
                </c:pt>
                <c:pt idx="1601" formatCode="General">
                  <c:v>3.3694839604762299</c:v>
                </c:pt>
                <c:pt idx="1602" formatCode="General">
                  <c:v>3.37036752096706</c:v>
                </c:pt>
                <c:pt idx="1603" formatCode="General">
                  <c:v>3.3712458482193299</c:v>
                </c:pt>
                <c:pt idx="1604" formatCode="General">
                  <c:v>3.37211887029525</c:v>
                </c:pt>
                <c:pt idx="1605" formatCode="General">
                  <c:v>3.3729865180919401</c:v>
                </c:pt>
                <c:pt idx="1606" formatCode="General">
                  <c:v>3.3738487257820799</c:v>
                </c:pt>
                <c:pt idx="1607" formatCode="General">
                  <c:v>3.37470543123586</c:v>
                </c:pt>
                <c:pt idx="1608" formatCode="General">
                  <c:v>3.3755565764219302</c:v>
                </c:pt>
                <c:pt idx="1609" formatCode="General">
                  <c:v>3.3764021077847199</c:v>
                </c:pt>
                <c:pt idx="1610" formatCode="General">
                  <c:v>3.3772419765960899</c:v>
                </c:pt>
                <c:pt idx="1611" formatCode="General">
                  <c:v>3.378076139279</c:v>
                </c:pt>
                <c:pt idx="1612" formatCode="General">
                  <c:v>3.37890455770144</c:v>
                </c:pt>
                <c:pt idx="1613" formatCode="General">
                  <c:v>3.3797271994385998</c:v>
                </c:pt>
                <c:pt idx="1614" formatCode="General">
                  <c:v>3.3805440380020602</c:v>
                </c:pt>
                <c:pt idx="1615" formatCode="General">
                  <c:v>3.3813550530342602</c:v>
                </c:pt>
                <c:pt idx="1616" formatCode="General">
                  <c:v>3.3821602304672802</c:v>
                </c:pt>
                <c:pt idx="1617" formatCode="General">
                  <c:v>3.38295956264492</c:v>
                </c:pt>
                <c:pt idx="1618" formatCode="General">
                  <c:v>3.3837530484073</c:v>
                </c:pt>
                <c:pt idx="1619" formatCode="General">
                  <c:v>3.3845406931374198</c:v>
                </c:pt>
                <c:pt idx="1620" formatCode="General">
                  <c:v>3.3853225087694301</c:v>
                </c:pt>
                <c:pt idx="1621" formatCode="General">
                  <c:v>3.3860985137583901</c:v>
                </c:pt>
                <c:pt idx="1622" formatCode="General">
                  <c:v>3.3868687330118501</c:v>
                </c:pt>
                <c:pt idx="1623" formatCode="General">
                  <c:v>3.3876331977832601</c:v>
                </c:pt>
                <c:pt idx="1624" formatCode="General">
                  <c:v>3.3883919455281499</c:v>
                </c:pt>
                <c:pt idx="1625" formatCode="General">
                  <c:v>3.38914501972347</c:v>
                </c:pt>
                <c:pt idx="1626" formatCode="General">
                  <c:v>3.3898924696513402</c:v>
                </c:pt>
                <c:pt idx="1627" formatCode="General">
                  <c:v>3.3906343501482898</c:v>
                </c:pt>
                <c:pt idx="1628" formatCode="General">
                  <c:v>3.3913707213212398</c:v>
                </c:pt>
                <c:pt idx="1629" formatCode="General">
                  <c:v>3.3921016482319799</c:v>
                </c:pt>
                <c:pt idx="1630" formatCode="General">
                  <c:v>3.3928272005517202</c:v>
                </c:pt>
                <c:pt idx="1631" formatCode="General">
                  <c:v>3.3935474521877</c:v>
                </c:pt>
                <c:pt idx="1632" formatCode="General">
                  <c:v>3.3942624808838202</c:v>
                </c:pt>
                <c:pt idx="1633" formatCode="General">
                  <c:v>3.39497236779758</c:v>
                </c:pt>
                <c:pt idx="1634" formatCode="General">
                  <c:v>3.3956771970556798</c:v>
                </c:pt>
                <c:pt idx="1635" formatCode="General">
                  <c:v>3.3963770552905999</c:v>
                </c:pt>
                <c:pt idx="1636" formatCode="General">
                  <c:v>3.3970720311609002</c:v>
                </c:pt>
                <c:pt idx="1637" formatCode="General">
                  <c:v>3.3977622148577602</c:v>
                </c:pt>
                <c:pt idx="1638" formatCode="General">
                  <c:v>3.3984476976006399</c:v>
                </c:pt>
                <c:pt idx="1639" formatCode="General">
                  <c:v>3.3991285711246899</c:v>
                </c:pt>
                <c:pt idx="1640" formatCode="General">
                  <c:v>3.3998049271630402</c:v>
                </c:pt>
                <c:pt idx="1641" formatCode="General">
                  <c:v>3.40047685692659</c:v>
                </c:pt>
                <c:pt idx="1642" formatCode="General">
                  <c:v>3.4011444505843702</c:v>
                </c:pt>
                <c:pt idx="1643" formatCode="General">
                  <c:v>3.40180779674745</c:v>
                </c:pt>
                <c:pt idx="1644" formatCode="General">
                  <c:v>3.4024669819592099</c:v>
                </c:pt>
                <c:pt idx="1645" formatCode="General">
                  <c:v>3.40312209019489</c:v>
                </c:pt>
                <c:pt idx="1646" formatCode="General">
                  <c:v>3.40377320237336</c:v>
                </c:pt>
                <c:pt idx="1647" formatCode="General">
                  <c:v>3.4044203958838302</c:v>
                </c:pt>
                <c:pt idx="1648" formatCode="General">
                  <c:v>3.40506374413025</c:v>
                </c:pt>
                <c:pt idx="1649" formatCode="General">
                  <c:v>3.40570331609602</c:v>
                </c:pt>
                <c:pt idx="1650" formatCode="General">
                  <c:v>3.4063391759316501</c:v>
                </c:pt>
                <c:pt idx="1651" formatCode="General">
                  <c:v>3.40697138256844</c:v>
                </c:pt>
                <c:pt idx="1652" formatCode="General">
                  <c:v>3.4075999893559699</c:v>
                </c:pt>
                <c:pt idx="1653" formatCode="General">
                  <c:v>3.4082250437368602</c:v>
                </c:pt>
                <c:pt idx="1654" formatCode="General">
                  <c:v>3.4088465869458702</c:v>
                </c:pt>
                <c:pt idx="1655" formatCode="General">
                  <c:v>3.4094646537462001</c:v>
                </c:pt>
                <c:pt idx="1656" formatCode="General">
                  <c:v>3.4100792722003099</c:v>
                </c:pt>
                <c:pt idx="1657" formatCode="General">
                  <c:v>3.4106904634773798</c:v>
                </c:pt>
                <c:pt idx="1658" formatCode="General">
                  <c:v>3.4112982416986801</c:v>
                </c:pt>
                <c:pt idx="1659" formatCode="General">
                  <c:v>3.4119026138219501</c:v>
                </c:pt>
                <c:pt idx="1660" formatCode="General">
                  <c:v>3.4125035795654801</c:v>
                </c:pt>
                <c:pt idx="1661" formatCode="General">
                  <c:v>3.4131011313725899</c:v>
                </c:pt>
                <c:pt idx="1662" formatCode="General">
                  <c:v>3.41369525441685</c:v>
                </c:pt>
                <c:pt idx="1663" formatCode="General">
                  <c:v>3.4142859266482</c:v>
                </c:pt>
                <c:pt idx="1664" formatCode="General">
                  <c:v>3.4148731188797901</c:v>
                </c:pt>
                <c:pt idx="1665" formatCode="General">
                  <c:v>3.4154567949153001</c:v>
                </c:pt>
                <c:pt idx="1666" formatCode="General">
                  <c:v>3.4160369117160601</c:v>
                </c:pt>
                <c:pt idx="1667" formatCode="General">
                  <c:v>3.4166134196073501</c:v>
                </c:pt>
                <c:pt idx="1668" formatCode="General">
                  <c:v>3.41718626252253</c:v>
                </c:pt>
                <c:pt idx="1669" formatCode="General">
                  <c:v>3.4177553782841001</c:v>
                </c:pt>
                <c:pt idx="1670" formatCode="General">
                  <c:v>3.4183206989198802</c:v>
                </c:pt>
                <c:pt idx="1671" formatCode="General">
                  <c:v>3.41888215101286</c:v>
                </c:pt>
                <c:pt idx="1672" formatCode="General">
                  <c:v>3.4194396560826301</c:v>
                </c:pt>
                <c:pt idx="1673" formatCode="General">
                  <c:v>3.41999313099647</c:v>
                </c:pt>
                <c:pt idx="1674" formatCode="General">
                  <c:v>3.42054248840769</c:v>
                </c:pt>
                <c:pt idx="1675" formatCode="General">
                  <c:v>3.4210876372188501</c:v>
                </c:pt>
                <c:pt idx="1676" formatCode="General">
                  <c:v>3.4216284830672601</c:v>
                </c:pt>
                <c:pt idx="1677" formatCode="General">
                  <c:v>3.42216492883006</c:v>
                </c:pt>
                <c:pt idx="1678" formatCode="General">
                  <c:v>3.4226968751459501</c:v>
                </c:pt>
                <c:pt idx="1679" formatCode="General">
                  <c:v>3.42322422095075</c:v>
                </c:pt>
                <c:pt idx="1680" formatCode="General">
                  <c:v>3.42374686402359</c:v>
                </c:pt>
                <c:pt idx="1681" formatCode="General">
                  <c:v>3.4242647015408498</c:v>
                </c:pt>
                <c:pt idx="1682" formatCode="General">
                  <c:v>3.42477763063444</c:v>
                </c:pt>
                <c:pt idx="1683" formatCode="General">
                  <c:v>3.42528554895148</c:v>
                </c:pt>
                <c:pt idx="1684" formatCode="General">
                  <c:v>3.4257883552120698</c:v>
                </c:pt>
                <c:pt idx="1685" formatCode="General">
                  <c:v>3.42628594976195</c:v>
                </c:pt>
                <c:pt idx="1686" formatCode="General">
                  <c:v>3.4267782351170499</c:v>
                </c:pt>
                <c:pt idx="1687" formatCode="General">
                  <c:v>3.4272651164966699</c:v>
                </c:pt>
                <c:pt idx="1688" formatCode="General">
                  <c:v>3.4277465023423601</c:v>
                </c:pt>
                <c:pt idx="1689" formatCode="General">
                  <c:v>3.4282223048195699</c:v>
                </c:pt>
                <c:pt idx="1690" formatCode="General">
                  <c:v>3.4286924402991898</c:v>
                </c:pt>
                <c:pt idx="1691" formatCode="General">
                  <c:v>3.4291568298162201</c:v>
                </c:pt>
                <c:pt idx="1692" formatCode="General">
                  <c:v>3.42961539950316</c:v>
                </c:pt>
                <c:pt idx="1693" formatCode="General">
                  <c:v>3.4300680809954902</c:v>
                </c:pt>
                <c:pt idx="1694" formatCode="General">
                  <c:v>3.4305148118070701</c:v>
                </c:pt>
                <c:pt idx="1695" formatCode="General">
                  <c:v>3.4309555356734398</c:v>
                </c:pt>
                <c:pt idx="1696" formatCode="General">
                  <c:v>3.4313902028609902</c:v>
                </c:pt>
                <c:pt idx="1697" formatCode="General">
                  <c:v>3.4318187704403398</c:v>
                </c:pt>
                <c:pt idx="1698" formatCode="General">
                  <c:v>3.43224120252252</c:v>
                </c:pt>
                <c:pt idx="1699" formatCode="General">
                  <c:v>3.4326574704566002</c:v>
                </c:pt>
                <c:pt idx="1700" formatCode="General">
                  <c:v>3.43306755298762</c:v>
                </c:pt>
                <c:pt idx="1701" formatCode="General">
                  <c:v>3.43347143637425</c:v>
                </c:pt>
                <c:pt idx="1702" formatCode="General">
                  <c:v>3.4338691144652902</c:v>
                </c:pt>
                <c:pt idx="1703" formatCode="General">
                  <c:v>3.4342605887348099</c:v>
                </c:pt>
                <c:pt idx="1704" formatCode="General">
                  <c:v>3.4346458682757399</c:v>
                </c:pt>
                <c:pt idx="1705" formatCode="General">
                  <c:v>3.4350249697519999</c:v>
                </c:pt>
                <c:pt idx="1706" formatCode="General">
                  <c:v>3.43539791730948</c:v>
                </c:pt>
                <c:pt idx="1707" formatCode="General">
                  <c:v>3.4357647424464499</c:v>
                </c:pt>
                <c:pt idx="1708" formatCode="General">
                  <c:v>3.4361254838441302</c:v>
                </c:pt>
                <c:pt idx="1709" formatCode="General">
                  <c:v>3.4364801871583701</c:v>
                </c:pt>
                <c:pt idx="1710" formatCode="General">
                  <c:v>3.4368289047737899</c:v>
                </c:pt>
                <c:pt idx="1711" formatCode="General">
                  <c:v>3.4371716955215201</c:v>
                </c:pt>
                <c:pt idx="1712" formatCode="General">
                  <c:v>3.4375086243624202</c:v>
                </c:pt>
                <c:pt idx="1713" formatCode="General">
                  <c:v>3.4378397620372798</c:v>
                </c:pt>
                <c:pt idx="1714" formatCode="General">
                  <c:v>3.4381651846861798</c:v>
                </c:pt>
                <c:pt idx="1715" formatCode="General">
                  <c:v>3.4384849734389702</c:v>
                </c:pt>
                <c:pt idx="1716" formatCode="General">
                  <c:v>3.4387992139791699</c:v>
                </c:pt>
                <c:pt idx="1717" formatCode="General">
                  <c:v>3.4391079960838402</c:v>
                </c:pt>
                <c:pt idx="1718" formatCode="General">
                  <c:v>3.43941141314167</c:v>
                </c:pt>
                <c:pt idx="1719" formatCode="General">
                  <c:v>3.43970956165224</c:v>
                </c:pt>
                <c:pt idx="1720" formatCode="General">
                  <c:v>3.440002540709</c:v>
                </c:pt>
                <c:pt idx="1721" formatCode="General">
                  <c:v>3.4402904514689499</c:v>
                </c:pt>
                <c:pt idx="1722" formatCode="General">
                  <c:v>3.44057339661174</c:v>
                </c:pt>
                <c:pt idx="1723" formatCode="General">
                  <c:v>3.44085147979143</c:v>
                </c:pt>
                <c:pt idx="1724" formatCode="General">
                  <c:v>3.4411248050836201</c:v>
                </c:pt>
                <c:pt idx="1725" formatCode="General">
                  <c:v>3.4413934764312901</c:v>
                </c:pt>
                <c:pt idx="1726" formatCode="General">
                  <c:v>3.4416575970921102</c:v>
                </c:pt>
                <c:pt idx="1727" formatCode="General">
                  <c:v>3.44191726909047</c:v>
                </c:pt>
                <c:pt idx="1728" formatCode="General">
                  <c:v>3.4421725926779501</c:v>
                </c:pt>
                <c:pt idx="1729" formatCode="General">
                  <c:v>3.44242366580059</c:v>
                </c:pt>
                <c:pt idx="1730" formatCode="General">
                  <c:v>3.4426705835873599</c:v>
                </c:pt>
                <c:pt idx="1731" formatCode="General">
                  <c:v>3.4429134378475399</c:v>
                </c:pt>
                <c:pt idx="1732" formatCode="General">
                  <c:v>3.44315231659114</c:v>
                </c:pt>
                <c:pt idx="1733" formatCode="General">
                  <c:v>3.4433873035703599</c:v>
                </c:pt>
                <c:pt idx="1734" formatCode="General">
                  <c:v>3.44361847784565</c:v>
                </c:pt>
                <c:pt idx="1735" formatCode="General">
                  <c:v>3.4438459133786798</c:v>
                </c:pt>
                <c:pt idx="1736" formatCode="General">
                  <c:v>3.44406967865446</c:v>
                </c:pt>
                <c:pt idx="1737" formatCode="General">
                  <c:v>3.4442898363348902</c:v>
                </c:pt>
                <c:pt idx="1738" formatCode="General">
                  <c:v>3.4445064429456198</c:v>
                </c:pt>
                <c:pt idx="1739" formatCode="General">
                  <c:v>3.4447195485979898</c:v>
                </c:pt>
                <c:pt idx="1740" formatCode="General">
                  <c:v>3.4449291967477098</c:v>
                </c:pt>
                <c:pt idx="1741" formatCode="General">
                  <c:v>3.4451354239916401</c:v>
                </c:pt>
                <c:pt idx="1742" formatCode="General">
                  <c:v>3.4453382599037998</c:v>
                </c:pt>
                <c:pt idx="1743" formatCode="General">
                  <c:v>3.44553772691168</c:v>
                </c:pt>
                <c:pt idx="1744" formatCode="General">
                  <c:v>3.4457338402134101</c:v>
                </c:pt>
                <c:pt idx="1745" formatCode="General">
                  <c:v>3.4459266077364501</c:v>
                </c:pt>
                <c:pt idx="1746" formatCode="General">
                  <c:v>3.4461160301379201</c:v>
                </c:pt>
                <c:pt idx="1747" formatCode="General">
                  <c:v>3.4463021008466601</c:v>
                </c:pt>
                <c:pt idx="1748" formatCode="General">
                  <c:v>3.4464848061466999</c:v>
                </c:pt>
                <c:pt idx="1749" formatCode="General">
                  <c:v>3.4466641253017798</c:v>
                </c:pt>
                <c:pt idx="1750" formatCode="General">
                  <c:v>3.44684003072003</c:v>
                </c:pt>
                <c:pt idx="1751" formatCode="General">
                  <c:v>3.4470124881580202</c:v>
                </c:pt>
                <c:pt idx="1752" formatCode="General">
                  <c:v>3.4471814569627801</c:v>
                </c:pt>
                <c:pt idx="1753" formatCode="General">
                  <c:v>3.44734689035056</c:v>
                </c:pt>
                <c:pt idx="1754" formatCode="General">
                  <c:v>3.4475087357205001</c:v>
                </c:pt>
                <c:pt idx="1755" formatCode="General">
                  <c:v>3.44766693500141</c:v>
                </c:pt>
                <c:pt idx="1756" formatCode="General">
                  <c:v>3.44782142502961</c:v>
                </c:pt>
                <c:pt idx="1757" formatCode="General">
                  <c:v>3.4479721379555301</c:v>
                </c:pt>
                <c:pt idx="1758" formatCode="General">
                  <c:v>3.4481190016765599</c:v>
                </c:pt>
                <c:pt idx="1759" formatCode="General">
                  <c:v>3.4482619402937198</c:v>
                </c:pt>
                <c:pt idx="1760" formatCode="General">
                  <c:v>3.4484008745891801</c:v>
                </c:pt>
                <c:pt idx="1761" formatCode="General">
                  <c:v>3.4485357225219202</c:v>
                </c:pt>
                <c:pt idx="1762" formatCode="General">
                  <c:v>3.4486663997384599</c:v>
                </c:pt>
                <c:pt idx="1763" formatCode="General">
                  <c:v>3.4487928200955298</c:v>
                </c:pt>
                <c:pt idx="1764" formatCode="General">
                  <c:v>3.4489148961916198</c:v>
                </c:pt>
                <c:pt idx="1765" formatCode="General">
                  <c:v>3.4490325399041399</c:v>
                </c:pt>
                <c:pt idx="1766" formatCode="General">
                  <c:v>3.4491456629289599</c:v>
                </c:pt>
                <c:pt idx="1767" formatCode="General">
                  <c:v>3.4492541773190202</c:v>
                </c:pt>
                <c:pt idx="1768" formatCode="General">
                  <c:v>3.4493579960188798</c:v>
                </c:pt>
                <c:pt idx="1769" formatCode="General">
                  <c:v>3.4494570333918602</c:v>
                </c:pt>
                <c:pt idx="1770" formatCode="General">
                  <c:v>3.4495512057367299</c:v>
                </c:pt>
                <c:pt idx="1771" formatCode="General">
                  <c:v>3.4496404317907401</c:v>
                </c:pt>
                <c:pt idx="1772" formatCode="General">
                  <c:v>3.44972463321607</c:v>
                </c:pt>
                <c:pt idx="1773" formatCode="General">
                  <c:v>3.4498037350668</c:v>
                </c:pt>
                <c:pt idx="1774" formatCode="General">
                  <c:v>3.44987766623355</c:v>
                </c:pt>
                <c:pt idx="1775" formatCode="General">
                  <c:v>3.4499463598632398</c:v>
                </c:pt>
                <c:pt idx="1776" formatCode="General">
                  <c:v>3.4500097537515702</c:v>
                </c:pt>
                <c:pt idx="1777" formatCode="General">
                  <c:v>3.45006779070571</c:v>
                </c:pt>
                <c:pt idx="1778" formatCode="General">
                  <c:v>3.4501204188753598</c:v>
                </c:pt>
                <c:pt idx="1779" formatCode="General">
                  <c:v>3.4501675920500801</c:v>
                </c:pt>
                <c:pt idx="1780" formatCode="General">
                  <c:v>3.4502092699213098</c:v>
                </c:pt>
                <c:pt idx="1781" formatCode="General">
                  <c:v>3.4502454183075701</c:v>
                </c:pt>
                <c:pt idx="1782" formatCode="General">
                  <c:v>3.4502760093416098</c:v>
                </c:pt>
                <c:pt idx="1783" formatCode="General">
                  <c:v>3.45030102161842</c:v>
                </c:pt>
                <c:pt idx="1784" formatCode="General">
                  <c:v>3.4503204403034999</c:v>
                </c:pt>
                <c:pt idx="1785" formatCode="General">
                  <c:v>3.4503342572006601</c:v>
                </c:pt>
                <c:pt idx="1786" formatCode="General">
                  <c:v>3.4503424707792201</c:v>
                </c:pt>
                <c:pt idx="1787" formatCode="General">
                  <c:v>3.4503450861604299</c:v>
                </c:pt>
                <c:pt idx="1788" formatCode="General">
                  <c:v>3.4503421150634699</c:v>
                </c:pt>
                <c:pt idx="1789" formatCode="General">
                  <c:v>3.4503335757112601</c:v>
                </c:pt>
                <c:pt idx="1790" formatCode="General">
                  <c:v>3.4503194926969498</c:v>
                </c:pt>
                <c:pt idx="1791" formatCode="General">
                  <c:v>3.4502998968118201</c:v>
                </c:pt>
                <c:pt idx="1792" formatCode="General">
                  <c:v>3.4502748248358701</c:v>
                </c:pt>
                <c:pt idx="1793" formatCode="General">
                  <c:v>3.4502443192922598</c:v>
                </c:pt>
                <c:pt idx="1794" formatCode="General">
                  <c:v>3.45020842816735</c:v>
                </c:pt>
                <c:pt idx="1795" formatCode="General">
                  <c:v>3.4501672045978902</c:v>
                </c:pt>
                <c:pt idx="1796" formatCode="General">
                  <c:v>3.4501207065274002</c:v>
                </c:pt>
                <c:pt idx="1797" formatCode="General">
                  <c:v>3.4500689963338198</c:v>
                </c:pt>
                <c:pt idx="1798" formatCode="General">
                  <c:v>3.4500121404306601</c:v>
                </c:pt>
                <c:pt idx="1799" formatCode="General">
                  <c:v>3.4499502088441698</c:v>
                </c:pt>
                <c:pt idx="1800" formatCode="General">
                  <c:v>3.4498832747688701</c:v>
                </c:pt>
                <c:pt idx="1801" formatCode="General">
                  <c:v>3.4498114141043699</c:v>
                </c:pt>
                <c:pt idx="1802" formatCode="General">
                  <c:v>3.4497347049761098</c:v>
                </c:pt>
                <c:pt idx="1803" formatCode="General">
                  <c:v>3.4496532272428402</c:v>
                </c:pt>
                <c:pt idx="1804" formatCode="General">
                  <c:v>3.4495670619939598</c:v>
                </c:pt>
                <c:pt idx="1805" formatCode="General">
                  <c:v>3.44947629104034</c:v>
                </c:pt>
                <c:pt idx="1806" formatCode="General">
                  <c:v>3.4493809963972</c:v>
                </c:pt>
                <c:pt idx="1807" formatCode="General">
                  <c:v>3.44928125977337</c:v>
                </c:pt>
                <c:pt idx="1808" formatCode="General">
                  <c:v>3.4491771620551499</c:v>
                </c:pt>
                <c:pt idx="1809" formatCode="General">
                  <c:v>3.4490687827989199</c:v>
                </c:pt>
                <c:pt idx="1810" formatCode="General">
                  <c:v>3.4489561997311302</c:v>
                </c:pt>
                <c:pt idx="1811" formatCode="General">
                  <c:v>3.44883948825946</c:v>
                </c:pt>
                <c:pt idx="1812" formatCode="General">
                  <c:v>3.4487187209981802</c:v>
                </c:pt>
                <c:pt idx="1813" formatCode="General">
                  <c:v>3.4485939673104902</c:v>
                </c:pt>
                <c:pt idx="1814" formatCode="General">
                  <c:v>3.4484652928706798</c:v>
                </c:pt>
                <c:pt idx="1815" formatCode="General">
                  <c:v>3.4483327592488799</c:v>
                </c:pt>
                <c:pt idx="1816" formatCode="General">
                  <c:v>3.4481964235209599</c:v>
                </c:pt>
                <c:pt idx="1817" formatCode="General">
                  <c:v>3.4480563379058999</c:v>
                </c:pt>
                <c:pt idx="1818" formatCode="General">
                  <c:v>3.4479125494331901</c:v>
                </c:pt>
                <c:pt idx="1819" formatCode="General">
                  <c:v>3.4477650996420999</c:v>
                </c:pt>
                <c:pt idx="1820" formatCode="General">
                  <c:v>3.4476140243150399</c:v>
                </c:pt>
                <c:pt idx="1821" formatCode="General">
                  <c:v>3.4474593532465301</c:v>
                </c:pt>
                <c:pt idx="1822" formatCode="General">
                  <c:v>3.44730111004962</c:v>
                </c:pt>
                <c:pt idx="1823" formatCode="General">
                  <c:v>3.4471393120007998</c:v>
                </c:pt>
                <c:pt idx="1824" formatCode="General">
                  <c:v>3.4469739699247999</c:v>
                </c:pt>
                <c:pt idx="1825" formatCode="General">
                  <c:v>3.4468050881200001</c:v>
                </c:pt>
                <c:pt idx="1826" formatCode="General">
                  <c:v>3.4466326643251701</c:v>
                </c:pt>
                <c:pt idx="1827" formatCode="General">
                  <c:v>3.44645668972796</c:v>
                </c:pt>
                <c:pt idx="1828" formatCode="General">
                  <c:v>3.44627714901524</c:v>
                </c:pt>
                <c:pt idx="1829" formatCode="General">
                  <c:v>3.4460940204652299</c:v>
                </c:pt>
                <c:pt idx="1830" formatCode="General">
                  <c:v>3.4459072760810701</c:v>
                </c:pt>
                <c:pt idx="1831" formatCode="General">
                  <c:v>3.44571688176518</c:v>
                </c:pt>
                <c:pt idx="1832" formatCode="General">
                  <c:v>3.4455227975335601</c:v>
                </c:pt>
                <c:pt idx="1833" formatCode="General">
                  <c:v>3.4453249777689101</c:v>
                </c:pt>
                <c:pt idx="1834" formatCode="General">
                  <c:v>3.44512337151119</c:v>
                </c:pt>
                <c:pt idx="1835" formatCode="General">
                  <c:v>3.4449179227839899</c:v>
                </c:pt>
                <c:pt idx="1836" formatCode="General">
                  <c:v>3.4447085709548899</c:v>
                </c:pt>
                <c:pt idx="1837" formatCode="General">
                  <c:v>3.4444952511276998</c:v>
                </c:pt>
                <c:pt idx="1838" formatCode="General">
                  <c:v>3.44427789456432</c:v>
                </c:pt>
                <c:pt idx="1839" formatCode="General">
                  <c:v>3.4440564291337101</c:v>
                </c:pt>
                <c:pt idx="1840" formatCode="General">
                  <c:v>3.44383077978532</c:v>
                </c:pt>
                <c:pt idx="1841" formatCode="General">
                  <c:v>3.44360086904409</c:v>
                </c:pt>
                <c:pt idx="1842" formatCode="General">
                  <c:v>3.4433666175240898</c:v>
                </c:pt>
                <c:pt idx="1843" formatCode="General">
                  <c:v>3.4431279444576202</c:v>
                </c:pt>
                <c:pt idx="1844" formatCode="General">
                  <c:v>3.44288476823648</c:v>
                </c:pt>
                <c:pt idx="1845" formatCode="General">
                  <c:v>3.4426370069622099</c:v>
                </c:pt>
                <c:pt idx="1846" formatCode="General">
                  <c:v>3.4423845790017702</c:v>
                </c:pt>
                <c:pt idx="1847" formatCode="General">
                  <c:v>3.4421274035451899</c:v>
                </c:pt>
                <c:pt idx="1848" formatCode="General">
                  <c:v>3.4418654011617802</c:v>
                </c:pt>
                <c:pt idx="1849" formatCode="General">
                  <c:v>3.44159849435139</c:v>
                </c:pt>
                <c:pt idx="1850" formatCode="General">
                  <c:v>3.4413266080871501</c:v>
                </c:pt>
                <c:pt idx="1851" formatCode="General">
                  <c:v>3.44104967034637</c:v>
                </c:pt>
                <c:pt idx="1852" formatCode="General">
                  <c:v>3.4407676126261602</c:v>
                </c:pt>
                <c:pt idx="1853" formatCode="General">
                  <c:v>3.4404803704405098</c:v>
                </c:pt>
                <c:pt idx="1854" formatCode="General">
                  <c:v>3.4401878837956299</c:v>
                </c:pt>
                <c:pt idx="1855" formatCode="General">
                  <c:v>3.4398900976404998</c:v>
                </c:pt>
                <c:pt idx="1856" formatCode="General">
                  <c:v>3.4395869622897401</c:v>
                </c:pt>
                <c:pt idx="1857" formatCode="General">
                  <c:v>3.4392784338160101</c:v>
                </c:pt>
                <c:pt idx="1858" formatCode="General">
                  <c:v>3.4389644744095098</c:v>
                </c:pt>
                <c:pt idx="1859" formatCode="General">
                  <c:v>3.4386450527020198</c:v>
                </c:pt>
                <c:pt idx="1860" formatCode="General">
                  <c:v>3.4383201440535101</c:v>
                </c:pt>
                <c:pt idx="1861" formatCode="General">
                  <c:v>3.4379897307993401</c:v>
                </c:pt>
                <c:pt idx="1862" formatCode="General">
                  <c:v>3.4376538024563299</c:v>
                </c:pt>
                <c:pt idx="1863" formatCode="General">
                  <c:v>3.4373123558863998</c:v>
                </c:pt>
                <c:pt idx="1864" formatCode="General">
                  <c:v>3.4369653954163799</c:v>
                </c:pt>
                <c:pt idx="1865" formatCode="General">
                  <c:v>3.4366129329133601</c:v>
                </c:pt>
                <c:pt idx="1866" formatCode="General">
                  <c:v>3.43625498781467</c:v>
                </c:pt>
                <c:pt idx="1867" formatCode="General">
                  <c:v>3.4358915871123199</c:v>
                </c:pt>
                <c:pt idx="1868" formatCode="General">
                  <c:v>3.43552276529166</c:v>
                </c:pt>
                <c:pt idx="1869" formatCode="General">
                  <c:v>3.4351485642245101</c:v>
                </c:pt>
                <c:pt idx="1870" formatCode="General">
                  <c:v>3.4347690330171301</c:v>
                </c:pt>
                <c:pt idx="1871" formatCode="General">
                  <c:v>3.4343842278137902</c:v>
                </c:pt>
                <c:pt idx="1872" formatCode="General">
                  <c:v>3.43399421155689</c:v>
                </c:pt>
                <c:pt idx="1873" formatCode="General">
                  <c:v>3.4335990537047598</c:v>
                </c:pt>
                <c:pt idx="1874" formatCode="General">
                  <c:v>3.4331988299087102</c:v>
                </c:pt>
                <c:pt idx="1875" formatCode="General">
                  <c:v>3.4327936216510002</c:v>
                </c:pt>
                <c:pt idx="1876" formatCode="General">
                  <c:v>3.43238351584555</c:v>
                </c:pt>
                <c:pt idx="1877" formatCode="General">
                  <c:v>3.4319686044036799</c:v>
                </c:pt>
                <c:pt idx="1878" formatCode="General">
                  <c:v>3.4315489837670499</c:v>
                </c:pt>
                <c:pt idx="1879" formatCode="General">
                  <c:v>3.4311247544104901</c:v>
                </c:pt>
                <c:pt idx="1880" formatCode="General">
                  <c:v>3.4306960203172499</c:v>
                </c:pt>
                <c:pt idx="1881" formatCode="General">
                  <c:v>3.4302628884297</c:v>
                </c:pt>
                <c:pt idx="1882" formatCode="General">
                  <c:v>3.4298254680790601</c:v>
                </c:pt>
                <c:pt idx="1883" formatCode="General">
                  <c:v>3.42938387039298</c:v>
                </c:pt>
                <c:pt idx="1884" formatCode="General">
                  <c:v>3.4289382076952002</c:v>
                </c:pt>
                <c:pt idx="1885" formatCode="General">
                  <c:v>3.4284885928860098</c:v>
                </c:pt>
                <c:pt idx="1886" formatCode="General">
                  <c:v>3.4280351388178101</c:v>
                </c:pt>
                <c:pt idx="1887" formatCode="General">
                  <c:v>3.4275779576649299</c:v>
                </c:pt>
                <c:pt idx="1888" formatCode="General">
                  <c:v>3.42711716029206</c:v>
                </c:pt>
                <c:pt idx="1889" formatCode="General">
                  <c:v>3.4266528556245901</c:v>
                </c:pt>
                <c:pt idx="1890" formatCode="General">
                  <c:v>3.42618515002472</c:v>
                </c:pt>
                <c:pt idx="1891" formatCode="General">
                  <c:v>3.4257141466766501</c:v>
                </c:pt>
                <c:pt idx="1892" formatCode="General">
                  <c:v>3.4252399449845199</c:v>
                </c:pt>
                <c:pt idx="1893" formatCode="General">
                  <c:v>3.4247626399865201</c:v>
                </c:pt>
                <c:pt idx="1894" formatCode="General">
                  <c:v>3.4242823217885801</c:v>
                </c:pt>
                <c:pt idx="1895" formatCode="General">
                  <c:v>3.4237990750210199</c:v>
                </c:pt>
                <c:pt idx="1896" formatCode="General">
                  <c:v>3.4233129783213201</c:v>
                </c:pt>
                <c:pt idx="1897" formatCode="General">
                  <c:v>3.4228241038462301</c:v>
                </c:pt>
                <c:pt idx="1898" formatCode="General">
                  <c:v>3.4223325168160601</c:v>
                </c:pt>
                <c:pt idx="1899" formatCode="General">
                  <c:v>3.4218382750941498</c:v>
                </c:pt>
                <c:pt idx="1900" formatCode="General">
                  <c:v>3.42134142880409</c:v>
                </c:pt>
                <c:pt idx="1901" formatCode="General">
                  <c:v>3.4208420199871301</c:v>
                </c:pt>
                <c:pt idx="1902" formatCode="General">
                  <c:v>3.4203400823022498</c:v>
                </c:pt>
                <c:pt idx="1903" formatCode="General">
                  <c:v>3.4198356407707098</c:v>
                </c:pt>
                <c:pt idx="1904" formatCode="General">
                  <c:v>3.4193287115671298</c:v>
                </c:pt>
                <c:pt idx="1905" formatCode="General">
                  <c:v>3.4188193018586399</c:v>
                </c:pt>
                <c:pt idx="1906" formatCode="General">
                  <c:v>3.4183074096934201</c:v>
                </c:pt>
                <c:pt idx="1907" formatCode="General">
                  <c:v>3.4177930239397201</c:v>
                </c:pt>
                <c:pt idx="1908" formatCode="General">
                  <c:v>3.4172761242762801</c:v>
                </c:pt>
                <c:pt idx="1909" formatCode="General">
                  <c:v>3.4167566812345598</c:v>
                </c:pt>
                <c:pt idx="1910" formatCode="General">
                  <c:v>3.4162346562930601</c:v>
                </c:pt>
                <c:pt idx="1911" formatCode="General">
                  <c:v>3.4157100020237601</c:v>
                </c:pt>
                <c:pt idx="1912" formatCode="General">
                  <c:v>3.4151826622902002</c:v>
                </c:pt>
                <c:pt idx="1913" formatCode="General">
                  <c:v>3.4146525724966499</c:v>
                </c:pt>
                <c:pt idx="1914" formatCode="General">
                  <c:v>3.41411965988741</c:v>
                </c:pt>
                <c:pt idx="1915" formatCode="General">
                  <c:v>3.4135838438949602</c:v>
                </c:pt>
                <c:pt idx="1916" formatCode="General">
                  <c:v>3.41304503653534</c:v>
                </c:pt>
                <c:pt idx="1917" formatCode="General">
                  <c:v>3.4125031428491699</c:v>
                </c:pt>
                <c:pt idx="1918" formatCode="General">
                  <c:v>3.4119580613857998</c:v>
                </c:pt>
                <c:pt idx="1919" formatCode="General">
                  <c:v>3.4114096847285502</c:v>
                </c:pt>
                <c:pt idx="1920" formatCode="General">
                  <c:v>3.41085790005816</c:v>
                </c:pt>
                <c:pt idx="1921" formatCode="General">
                  <c:v>3.41030258975159</c:v>
                </c:pt>
                <c:pt idx="1922" formatCode="General">
                  <c:v>3.4097436320129701</c:v>
                </c:pt>
                <c:pt idx="1923" formatCode="General">
                  <c:v>3.40918090153344</c:v>
                </c:pt>
                <c:pt idx="1924" formatCode="General">
                  <c:v>3.4086142701761801</c:v>
                </c:pt>
                <c:pt idx="1925" formatCode="General">
                  <c:v>3.4080436076828202</c:v>
                </c:pt>
                <c:pt idx="1926" formatCode="General">
                  <c:v>3.4074687823975598</c:v>
                </c:pt>
                <c:pt idx="1927" formatCode="General">
                  <c:v>3.4068896620046698</c:v>
                </c:pt>
                <c:pt idx="1928" formatCode="General">
                  <c:v>3.4063061142753099</c:v>
                </c:pt>
                <c:pt idx="1929" formatCode="General">
                  <c:v>3.4057180078194702</c:v>
                </c:pt>
                <c:pt idx="1930" formatCode="General">
                  <c:v>3.4051252128386298</c:v>
                </c:pt>
                <c:pt idx="1931" formatCode="General">
                  <c:v>3.40452760187486</c:v>
                </c:pt>
                <c:pt idx="1932" formatCode="General">
                  <c:v>3.4039250505518899</c:v>
                </c:pt>
                <c:pt idx="1933" formatCode="General">
                  <c:v>3.4033174383040601</c:v>
                </c:pt>
                <c:pt idx="1934" formatCode="General">
                  <c:v>3.4027046490885402</c:v>
                </c:pt>
                <c:pt idx="1935" formatCode="General">
                  <c:v>3.40208657207697</c:v>
                </c:pt>
                <c:pt idx="1936" formatCode="General">
                  <c:v>3.4014631023221402</c:v>
                </c:pt>
                <c:pt idx="1937" formatCode="General">
                  <c:v>3.40083414139592</c:v>
                </c:pt>
                <c:pt idx="1938" formatCode="General">
                  <c:v>3.4001995979945598</c:v>
                </c:pt>
                <c:pt idx="1939" formatCode="General">
                  <c:v>3.39955938850775</c:v>
                </c:pt>
                <c:pt idx="1940" formatCode="General">
                  <c:v>3.3989134375480199</c:v>
                </c:pt>
                <c:pt idx="1941" formatCode="General">
                  <c:v>3.3982616784373199</c:v>
                </c:pt>
                <c:pt idx="1942" formatCode="General">
                  <c:v>3.3976040536476999</c:v>
                </c:pt>
                <c:pt idx="1943" formatCode="General">
                  <c:v>3.3969405151936298</c:v>
                </c:pt>
                <c:pt idx="1944" formatCode="General">
                  <c:v>3.3962710249732999</c:v>
                </c:pt>
                <c:pt idx="1945" formatCode="General">
                  <c:v>3.3955955550569601</c:v>
                </c:pt>
                <c:pt idx="1946" formatCode="General">
                  <c:v>3.3949140879205002</c:v>
                </c:pt>
                <c:pt idx="1947" formatCode="General">
                  <c:v>3.3942266166225599</c:v>
                </c:pt>
                <c:pt idx="1948" formatCode="General">
                  <c:v>3.3935331449243602</c:v>
                </c:pt>
                <c:pt idx="1949" formatCode="General">
                  <c:v>3.3928336873510898</c:v>
                </c:pt>
                <c:pt idx="1950" formatCode="General">
                  <c:v>3.3921282691945298</c:v>
                </c:pt>
                <c:pt idx="1951" formatCode="General">
                  <c:v>3.3914169264566798</c:v>
                </c:pt>
                <c:pt idx="1952" formatCode="General">
                  <c:v>3.39069970573465</c:v>
                </c:pt>
                <c:pt idx="1953" formatCode="General">
                  <c:v>3.3899766640471198</c:v>
                </c:pt>
                <c:pt idx="1954" formatCode="General">
                  <c:v>3.38924786860344</c:v>
                </c:pt>
                <c:pt idx="1955" formatCode="General">
                  <c:v>3.3885133965163501</c:v>
                </c:pt>
                <c:pt idx="1956" formatCode="General">
                  <c:v>3.3877733344598</c:v>
                </c:pt>
                <c:pt idx="1957" formatCode="General">
                  <c:v>3.3870277782737199</c:v>
                </c:pt>
                <c:pt idx="1958" formatCode="General">
                  <c:v>3.3862768325177299</c:v>
                </c:pt>
                <c:pt idx="1959" formatCode="General">
                  <c:v>3.38552060997683</c:v>
                </c:pt>
                <c:pt idx="1960" formatCode="General">
                  <c:v>3.3847592311174202</c:v>
                </c:pt>
                <c:pt idx="1961" formatCode="General">
                  <c:v>3.3839928235071399</c:v>
                </c:pt>
                <c:pt idx="1962" formatCode="General">
                  <c:v>3.38322152118756</c:v>
                </c:pt>
                <c:pt idx="1963" formatCode="General">
                  <c:v>3.3824454640133101</c:v>
                </c:pt>
                <c:pt idx="1964" formatCode="General">
                  <c:v>3.3816647969573199</c:v>
                </c:pt>
                <c:pt idx="1965" formatCode="General">
                  <c:v>3.38087966938618</c:v>
                </c:pt>
                <c:pt idx="1966" formatCode="General">
                  <c:v>3.3800902343097499</c:v>
                </c:pt>
                <c:pt idx="1967" formatCode="General">
                  <c:v>3.3792966476087298</c:v>
                </c:pt>
                <c:pt idx="1968" formatCode="General">
                  <c:v>3.3784990672445301</c:v>
                </c:pt>
                <c:pt idx="1969" formatCode="General">
                  <c:v>3.3776976524554199</c:v>
                </c:pt>
                <c:pt idx="1970" formatCode="General">
                  <c:v>3.3768925629433899</c:v>
                </c:pt>
                <c:pt idx="1971" formatCode="General">
                  <c:v>3.3760839580558799</c:v>
                </c:pt>
                <c:pt idx="1972" formatCode="General">
                  <c:v>3.3752719959669402</c:v>
                </c:pt>
                <c:pt idx="1973" formatCode="General">
                  <c:v>3.3744568328620401</c:v>
                </c:pt>
                <c:pt idx="1974" formatCode="General">
                  <c:v>3.3736386221308901</c:v>
                </c:pt>
                <c:pt idx="1975" formatCode="General">
                  <c:v>3.3728175135727199</c:v>
                </c:pt>
                <c:pt idx="1976" formatCode="General">
                  <c:v>3.3719936526182601</c:v>
                </c:pt>
                <c:pt idx="1977" formatCode="General">
                  <c:v>3.3711671795725602</c:v>
                </c:pt>
                <c:pt idx="1978" formatCode="General">
                  <c:v>3.3703382288828498</c:v>
                </c:pt>
                <c:pt idx="1979" formatCode="General">
                  <c:v>3.3695069284354999</c:v>
                </c:pt>
                <c:pt idx="1980" formatCode="General">
                  <c:v>3.36867339888577</c:v>
                </c:pt>
                <c:pt idx="1981" formatCode="General">
                  <c:v>3.36783775302432</c:v>
                </c:pt>
                <c:pt idx="1982" formatCode="General">
                  <c:v>3.3670000951838501</c:v>
                </c:pt>
                <c:pt idx="1983" formatCode="General">
                  <c:v>3.36616052068926</c:v>
                </c:pt>
                <c:pt idx="1984" formatCode="General">
                  <c:v>3.3653191153545801</c:v>
                </c:pt>
                <c:pt idx="1985" formatCode="General">
                  <c:v>3.3644759550294898</c:v>
                </c:pt>
                <c:pt idx="1986" formatCode="General">
                  <c:v>3.36363110519811</c:v>
                </c:pt>
                <c:pt idx="1987" formatCode="General">
                  <c:v>3.36278462063254</c:v>
                </c:pt>
                <c:pt idx="1988" formatCode="General">
                  <c:v>3.3619365451032399</c:v>
                </c:pt>
                <c:pt idx="1989" formatCode="General">
                  <c:v>3.3610869111481101</c:v>
                </c:pt>
                <c:pt idx="1990" formatCode="General">
                  <c:v>3.3602357399017801</c:v>
                </c:pt>
                <c:pt idx="1991" formatCode="General">
                  <c:v>3.3593830409864398</c:v>
                </c:pt>
                <c:pt idx="1992" formatCode="General">
                  <c:v>3.35852881246492</c:v>
                </c:pt>
                <c:pt idx="1993" formatCode="General">
                  <c:v>3.35767304085683</c:v>
                </c:pt>
                <c:pt idx="1994" formatCode="General">
                  <c:v>3.35681570121774</c:v>
                </c:pt>
                <c:pt idx="1995" formatCode="General">
                  <c:v>3.3559567572814699</c:v>
                </c:pt>
                <c:pt idx="1996" formatCode="General">
                  <c:v>3.3550961616647998</c:v>
                </c:pt>
                <c:pt idx="1997" formatCode="General">
                  <c:v>3.3542338561340599</c:v>
                </c:pt>
                <c:pt idx="1998" formatCode="General">
                  <c:v>3.3533697719320701</c:v>
                </c:pt>
                <c:pt idx="1999" formatCode="General">
                  <c:v>3.3525038301641499</c:v>
                </c:pt>
                <c:pt idx="2000" formatCode="General">
                  <c:v>3.3516360458165</c:v>
                </c:pt>
                <c:pt idx="2001" formatCode="General">
                  <c:v>3.3507662180279798</c:v>
                </c:pt>
                <c:pt idx="2002" formatCode="General">
                  <c:v>3.34989424040646</c:v>
                </c:pt>
                <c:pt idx="2003" formatCode="General">
                  <c:v>3.3490199985170701</c:v>
                </c:pt>
                <c:pt idx="2004" formatCode="General">
                  <c:v>3.3481433705277701</c:v>
                </c:pt>
                <c:pt idx="2005" formatCode="General">
                  <c:v>3.3472642278977398</c:v>
                </c:pt>
                <c:pt idx="2006" formatCode="General">
                  <c:v>3.3463824361047099</c:v>
                </c:pt>
                <c:pt idx="2007" formatCode="General">
                  <c:v>3.3454978554074799</c:v>
                </c:pt>
                <c:pt idx="2008" formatCode="General">
                  <c:v>3.3446103416391302</c:v>
                </c:pt>
                <c:pt idx="2009" formatCode="General">
                  <c:v>3.3437197470267699</c:v>
                </c:pt>
                <c:pt idx="2010" formatCode="General">
                  <c:v>3.342825921033</c:v>
                </c:pt>
                <c:pt idx="2011" formatCode="General">
                  <c:v>3.3419287112145599</c:v>
                </c:pt>
                <c:pt idx="2012" formatCode="General">
                  <c:v>3.34102796409312</c:v>
                </c:pt>
                <c:pt idx="2013" formatCode="General">
                  <c:v>3.34012352603333</c:v>
                </c:pt>
                <c:pt idx="2014" formatCode="General">
                  <c:v>3.3392152441231202</c:v>
                </c:pt>
                <c:pt idx="2015" formatCode="General">
                  <c:v>3.3383029670511899</c:v>
                </c:pt>
                <c:pt idx="2016" formatCode="General">
                  <c:v>3.3373865459765799</c:v>
                </c:pt>
                <c:pt idx="2017" formatCode="General">
                  <c:v>3.3364658353854</c:v>
                </c:pt>
                <c:pt idx="2018" formatCode="General">
                  <c:v>3.3355406939297101</c:v>
                </c:pt>
                <c:pt idx="2019" formatCode="General">
                  <c:v>3.33461098524372</c:v>
                </c:pt>
                <c:pt idx="2020" formatCode="General">
                  <c:v>3.3336765787325202</c:v>
                </c:pt>
                <c:pt idx="2021" formatCode="General">
                  <c:v>3.3327373503288902</c:v>
                </c:pt>
                <c:pt idx="2022" formatCode="General">
                  <c:v>3.33179318321374</c:v>
                </c:pt>
                <c:pt idx="2023" formatCode="General">
                  <c:v>3.3308439684959401</c:v>
                </c:pt>
                <c:pt idx="2024" formatCode="General">
                  <c:v>3.3298896058477601</c:v>
                </c:pt>
                <c:pt idx="2025" formatCode="General">
                  <c:v>3.3289300040921401</c:v>
                </c:pt>
                <c:pt idx="2026" formatCode="General">
                  <c:v>3.3279650817384199</c:v>
                </c:pt>
                <c:pt idx="2027" formatCode="General">
                  <c:v>3.32699476746359</c:v>
                </c:pt>
                <c:pt idx="2028" formatCode="General">
                  <c:v>3.3260190005360499</c:v>
                </c:pt>
                <c:pt idx="2029" formatCode="General">
                  <c:v>3.3250377311797301</c:v>
                </c:pt>
                <c:pt idx="2030" formatCode="General">
                  <c:v>3.32405092087639</c:v>
                </c:pt>
                <c:pt idx="2031" formatCode="General">
                  <c:v>3.32305854260433</c:v>
                </c:pt>
                <c:pt idx="2032" formatCode="General">
                  <c:v>3.32206058101244</c:v>
                </c:pt>
                <c:pt idx="2033" formatCode="General">
                  <c:v>3.3210570325283202</c:v>
                </c:pt>
                <c:pt idx="2034" formatCode="General">
                  <c:v>3.3200479054001302</c:v>
                </c:pt>
                <c:pt idx="2035" formatCode="General">
                  <c:v>3.3190332196719599</c:v>
                </c:pt>
                <c:pt idx="2036" formatCode="General">
                  <c:v>3.3180130070928202</c:v>
                </c:pt>
                <c:pt idx="2037" formatCode="General">
                  <c:v>3.31698731096068</c:v>
                </c:pt>
                <c:pt idx="2038" formatCode="General">
                  <c:v>3.31595618589796</c:v>
                </c:pt>
                <c:pt idx="2039" formatCode="General">
                  <c:v>3.3149196975709199</c:v>
                </c:pt>
                <c:pt idx="2040" formatCode="General">
                  <c:v>3.3138779223399202</c:v>
                </c:pt>
                <c:pt idx="2041" formatCode="General">
                  <c:v>3.3128309468534698</c:v>
                </c:pt>
                <c:pt idx="2042" formatCode="General">
                  <c:v>3.3117788675840898</c:v>
                </c:pt>
                <c:pt idx="2043" formatCode="General">
                  <c:v>3.3107217903092501</c:v>
                </c:pt>
                <c:pt idx="2044" formatCode="General">
                  <c:v>3.30965982954051</c:v>
                </c:pt>
                <c:pt idx="2045" formatCode="General">
                  <c:v>3.3085931079038402</c:v>
                </c:pt>
                <c:pt idx="2046" formatCode="General">
                  <c:v>3.3075217554748799</c:v>
                </c:pt>
                <c:pt idx="2047" formatCode="General">
                  <c:v>3.3064459090725302</c:v>
                </c:pt>
                <c:pt idx="2048" formatCode="General">
                  <c:v>3.30536571151511</c:v>
                </c:pt>
                <c:pt idx="2049" formatCode="General">
                  <c:v>3.3042813108430602</c:v>
                </c:pt>
                <c:pt idx="2050" formatCode="General">
                  <c:v>3.3031928595124902</c:v>
                </c:pt>
                <c:pt idx="2051" formatCode="General">
                  <c:v>3.3021005135640902</c:v>
                </c:pt>
                <c:pt idx="2052" formatCode="General">
                  <c:v>3.30100443177201</c:v>
                </c:pt>
                <c:pt idx="2053" formatCode="General">
                  <c:v>3.29990477477733</c:v>
                </c:pt>
                <c:pt idx="2054" formatCode="General">
                  <c:v>3.2988017042108999</c:v>
                </c:pt>
                <c:pt idx="2055" formatCode="General">
                  <c:v>3.2976953818105401</c:v>
                </c:pt>
                <c:pt idx="2056" formatCode="General">
                  <c:v>3.2965859685371899</c:v>
                </c:pt>
                <c:pt idx="2057" formatCode="General">
                  <c:v>3.2954736236951998</c:v>
                </c:pt>
                <c:pt idx="2058" formatCode="General">
                  <c:v>3.2943585040613002</c:v>
                </c:pt>
                <c:pt idx="2059" formatCode="General">
                  <c:v>3.2932407630274101</c:v>
                </c:pt>
                <c:pt idx="2060" formatCode="General">
                  <c:v>3.2921205497617398</c:v>
                </c:pt>
                <c:pt idx="2061" formatCode="General">
                  <c:v>3.2909980083930401</c:v>
                </c:pt>
                <c:pt idx="2062" formatCode="General">
                  <c:v>3.2898732772224801</c:v>
                </c:pt>
                <c:pt idx="2063" formatCode="General">
                  <c:v>3.2887464879677002</c:v>
                </c:pt>
                <c:pt idx="2064" formatCode="General">
                  <c:v>3.2876177650430098</c:v>
                </c:pt>
                <c:pt idx="2065" formatCode="General">
                  <c:v>3.2864872248802901</c:v>
                </c:pt>
                <c:pt idx="2066" formatCode="General">
                  <c:v>3.2853549752939801</c:v>
                </c:pt>
                <c:pt idx="2067" formatCode="General">
                  <c:v>3.2842211148942</c:v>
                </c:pt>
                <c:pt idx="2068" formatCode="General">
                  <c:v>3.2830857325512399</c:v>
                </c:pt>
                <c:pt idx="2069" formatCode="General">
                  <c:v>3.2819489069145802</c:v>
                </c:pt>
                <c:pt idx="2070" formatCode="General">
                  <c:v>3.28081070598942</c:v>
                </c:pt>
                <c:pt idx="2071" formatCode="General">
                  <c:v>3.2796711867731698</c:v>
                </c:pt>
                <c:pt idx="2072" formatCode="General">
                  <c:v>3.2785303949542399</c:v>
                </c:pt>
                <c:pt idx="2073" formatCode="General">
                  <c:v>3.2773883646750099</c:v>
                </c:pt>
                <c:pt idx="2074" formatCode="General">
                  <c:v>3.2762451183606198</c:v>
                </c:pt>
                <c:pt idx="2075" formatCode="General">
                  <c:v>3.27510066661468</c:v>
                </c:pt>
                <c:pt idx="2076" formatCode="General">
                  <c:v>3.2739550081829298</c:v>
                </c:pt>
                <c:pt idx="2077" formatCode="General">
                  <c:v>3.2728081299851501</c:v>
                </c:pt>
                <c:pt idx="2078" formatCode="General">
                  <c:v>3.27166000721546</c:v>
                </c:pt>
                <c:pt idx="2079" formatCode="General">
                  <c:v>3.27051060351083</c:v>
                </c:pt>
                <c:pt idx="2080" formatCode="General">
                  <c:v>3.2693598711868299</c:v>
                </c:pt>
                <c:pt idx="2081" formatCode="General">
                  <c:v>3.2682077515398702</c:v>
                </c:pt>
                <c:pt idx="2082" formatCode="General">
                  <c:v>3.2670541752141098</c:v>
                </c:pt>
                <c:pt idx="2083" formatCode="General">
                  <c:v>3.2658990626314202</c:v>
                </c:pt>
                <c:pt idx="2084" formatCode="General">
                  <c:v>3.26474232448202</c:v>
                </c:pt>
                <c:pt idx="2085" formatCode="General">
                  <c:v>3.2635838622732098</c:v>
                </c:pt>
                <c:pt idx="2086" formatCode="General">
                  <c:v>3.26242356893311</c:v>
                </c:pt>
                <c:pt idx="2087" formatCode="General">
                  <c:v>3.26126132946631</c:v>
                </c:pt>
                <c:pt idx="2088" formatCode="General">
                  <c:v>3.26009702165751</c:v>
                </c:pt>
                <c:pt idx="2089" formatCode="General">
                  <c:v>3.2589305168193499</c:v>
                </c:pt>
                <c:pt idx="2090" formatCode="General">
                  <c:v>3.2577616805801601</c:v>
                </c:pt>
                <c:pt idx="2091" formatCode="General">
                  <c:v>3.2565903737070299</c:v>
                </c:pt>
                <c:pt idx="2092" formatCode="General">
                  <c:v>3.2554164529595502</c:v>
                </c:pt>
                <c:pt idx="2093" formatCode="General">
                  <c:v>3.2542397719692899</c:v>
                </c:pt>
                <c:pt idx="2094" formatCode="General">
                  <c:v>3.2530601821396998</c:v>
                </c:pt>
                <c:pt idx="2095" formatCode="General">
                  <c:v>3.25187753356145</c:v>
                </c:pt>
                <c:pt idx="2096" formatCode="General">
                  <c:v>3.25069167593746</c:v>
                </c:pt>
                <c:pt idx="2097" formatCode="General">
                  <c:v>3.2495024595125601</c:v>
                </c:pt>
                <c:pt idx="2098" formatCode="General">
                  <c:v>3.24830973600191</c:v>
                </c:pt>
                <c:pt idx="2099" formatCode="General">
                  <c:v>3.2471133595128401</c:v>
                </c:pt>
                <c:pt idx="2100" formatCode="General">
                  <c:v>3.2459131874546499</c:v>
                </c:pt>
                <c:pt idx="2101" formatCode="General">
                  <c:v>3.2447090814308401</c:v>
                </c:pt>
                <c:pt idx="2102" formatCode="General">
                  <c:v>3.2435009081084498</c:v>
                </c:pt>
                <c:pt idx="2103" formatCode="General">
                  <c:v>3.2422885400594001</c:v>
                </c:pt>
                <c:pt idx="2104" formatCode="General">
                  <c:v>3.2410718565686998</c:v>
                </c:pt>
                <c:pt idx="2105" formatCode="General">
                  <c:v>3.2398507444047602</c:v>
                </c:pt>
                <c:pt idx="2106" formatCode="General">
                  <c:v>3.2386250985471499</c:v>
                </c:pt>
                <c:pt idx="2107" formatCode="General">
                  <c:v>3.2373948228674299</c:v>
                </c:pt>
                <c:pt idx="2108" formatCode="General">
                  <c:v>3.2361598307591199</c:v>
                </c:pt>
                <c:pt idx="2109" formatCode="General">
                  <c:v>3.2349200457128702</c:v>
                </c:pt>
                <c:pt idx="2110" formatCode="General">
                  <c:v>3.2336754018335099</c:v>
                </c:pt>
                <c:pt idx="2111" formatCode="General">
                  <c:v>3.2324258442959102</c:v>
                </c:pt>
                <c:pt idx="2112" formatCode="General">
                  <c:v>3.2311713297368798</c:v>
                </c:pt>
                <c:pt idx="2113" formatCode="General">
                  <c:v>3.2299118265807998</c:v>
                </c:pt>
                <c:pt idx="2114" formatCode="General">
                  <c:v>3.2286473152971098</c:v>
                </c:pt>
                <c:pt idx="2115" formatCode="General">
                  <c:v>3.2273777885888202</c:v>
                </c:pt>
                <c:pt idx="2116" formatCode="General">
                  <c:v>3.2261032515064598</c:v>
                </c:pt>
                <c:pt idx="2117" formatCode="General">
                  <c:v>3.2248237214978901</c:v>
                </c:pt>
                <c:pt idx="2118" formatCode="General">
                  <c:v>3.2235392283789901</c:v>
                </c:pt>
                <c:pt idx="2119" formatCode="General">
                  <c:v>3.2222498142362901</c:v>
                </c:pt>
                <c:pt idx="2120" formatCode="General">
                  <c:v>3.2209555332578099</c:v>
                </c:pt>
                <c:pt idx="2121" formatCode="General">
                  <c:v>3.2196564514935599</c:v>
                </c:pt>
                <c:pt idx="2122" formatCode="General">
                  <c:v>3.2183526465473702</c:v>
                </c:pt>
                <c:pt idx="2123" formatCode="General">
                  <c:v>3.2170442072015102</c:v>
                </c:pt>
                <c:pt idx="2124" formatCode="General">
                  <c:v>3.2157312329763101</c:v>
                </c:pt>
                <c:pt idx="2125" formatCode="General">
                  <c:v>3.2144138336272099</c:v>
                </c:pt>
                <c:pt idx="2126" formatCode="General">
                  <c:v>3.2130921285821401</c:v>
                </c:pt>
                <c:pt idx="2127" formatCode="General">
                  <c:v>3.2117662463222101</c:v>
                </c:pt>
                <c:pt idx="2128" formatCode="General">
                  <c:v>3.2104363237091902</c:v>
                </c:pt>
                <c:pt idx="2129" formatCode="General">
                  <c:v>3.2091025052636502</c:v>
                </c:pt>
                <c:pt idx="2130" formatCode="General">
                  <c:v>3.2077649423974601</c:v>
                </c:pt>
                <c:pt idx="2131" formatCode="General">
                  <c:v>3.2064237926052002</c:v>
                </c:pt>
                <c:pt idx="2132" formatCode="General">
                  <c:v>3.2050792186186299</c:v>
                </c:pt>
                <c:pt idx="2133" formatCode="General">
                  <c:v>3.20373138752911</c:v>
                </c:pt>
                <c:pt idx="2134" formatCode="General">
                  <c:v>3.2023804698826002</c:v>
                </c:pt>
                <c:pt idx="2135" formatCode="General">
                  <c:v>3.2010266387523401</c:v>
                </c:pt>
                <c:pt idx="2136" formatCode="General">
                  <c:v>3.1996700687941799</c:v>
                </c:pt>
                <c:pt idx="2137" formatCode="General">
                  <c:v>3.19831093528988</c:v>
                </c:pt>
                <c:pt idx="2138" formatCode="General">
                  <c:v>3.1969494131834399</c:v>
                </c:pt>
                <c:pt idx="2139" formatCode="General">
                  <c:v>3.1955856761160399</c:v>
                </c:pt>
                <c:pt idx="2140" formatCode="General">
                  <c:v>3.19421989546455</c:v>
                </c:pt>
                <c:pt idx="2141" formatCode="General">
                  <c:v>3.19285223938927</c:v>
                </c:pt>
                <c:pt idx="2142" formatCode="General">
                  <c:v>3.19148287189598</c:v>
                </c:pt>
                <c:pt idx="2143" formatCode="General">
                  <c:v>3.1901119519175798</c:v>
                </c:pt>
                <c:pt idx="2144" formatCode="General">
                  <c:v>3.1887396324204502</c:v>
                </c:pt>
                <c:pt idx="2145" formatCode="General">
                  <c:v>3.1873660595406101</c:v>
                </c:pt>
                <c:pt idx="2146" formatCode="General">
                  <c:v>3.1859913717544801</c:v>
                </c:pt>
                <c:pt idx="2147" formatCode="General">
                  <c:v>3.1846156990891199</c:v>
                </c:pt>
                <c:pt idx="2148" formatCode="General">
                  <c:v>3.18323916237641</c:v>
                </c:pt>
                <c:pt idx="2149" formatCode="General">
                  <c:v>3.1818618725554302</c:v>
                </c:pt>
                <c:pt idx="2150" formatCode="General">
                  <c:v>3.1804839300274899</c:v>
                </c:pt>
                <c:pt idx="2151" formatCode="General">
                  <c:v>3.1791054240672101</c:v>
                </c:pt>
                <c:pt idx="2152" formatCode="General">
                  <c:v>3.1777264322935799</c:v>
                </c:pt>
                <c:pt idx="2153" formatCode="General">
                  <c:v>3.1763470202042199</c:v>
                </c:pt>
                <c:pt idx="2154" formatCode="General">
                  <c:v>3.1749672407756302</c:v>
                </c:pt>
                <c:pt idx="2155" formatCode="General">
                  <c:v>3.1735871341322701</c:v>
                </c:pt>
                <c:pt idx="2156" formatCode="General">
                  <c:v>3.1722067272866101</c:v>
                </c:pt>
                <c:pt idx="2157" formatCode="General">
                  <c:v>3.17082603395207</c:v>
                </c:pt>
                <c:pt idx="2158" formatCode="General">
                  <c:v>3.1694450544303501</c:v>
                </c:pt>
                <c:pt idx="2159" formatCode="General">
                  <c:v>3.1680637755743102</c:v>
                </c:pt>
                <c:pt idx="2160" formatCode="General">
                  <c:v>3.1666821708269102</c:v>
                </c:pt>
                <c:pt idx="2161" formatCode="General">
                  <c:v>3.1653002003366399</c:v>
                </c:pt>
                <c:pt idx="2162" formatCode="General">
                  <c:v>3.1639178111492501</c:v>
                </c:pt>
                <c:pt idx="2163" formatCode="General">
                  <c:v>3.1625349374749701</c:v>
                </c:pt>
                <c:pt idx="2164" formatCode="General">
                  <c:v>3.1611515010304299</c:v>
                </c:pt>
                <c:pt idx="2165" formatCode="General">
                  <c:v>3.15976741145366</c:v>
                </c:pt>
                <c:pt idx="2166" formatCode="General">
                  <c:v>3.1583825667901402</c:v>
                </c:pt>
                <c:pt idx="2167" formatCode="General">
                  <c:v>3.1569968540477098</c:v>
                </c:pt>
                <c:pt idx="2168" formatCode="General">
                  <c:v>3.1556101498175302</c:v>
                </c:pt>
                <c:pt idx="2169" formatCode="General">
                  <c:v>3.15422232095773</c:v>
                </c:pt>
                <c:pt idx="2170" formatCode="General">
                  <c:v>3.15283322533638</c:v>
                </c:pt>
                <c:pt idx="2171" formatCode="General">
                  <c:v>3.1514427126296498</c:v>
                </c:pt>
                <c:pt idx="2172" formatCode="General">
                  <c:v>3.1500506251709202</c:v>
                </c:pt>
                <c:pt idx="2173" formatCode="General">
                  <c:v>3.14865679884615</c:v>
                </c:pt>
                <c:pt idx="2174" formatCode="General">
                  <c:v>3.1472610640305301</c:v>
                </c:pt>
                <c:pt idx="2175" formatCode="General">
                  <c:v>3.1458632465612002</c:v>
                </c:pt>
                <c:pt idx="2176" formatCode="General">
                  <c:v>3.14446316874051</c:v>
                </c:pt>
                <c:pt idx="2177" formatCode="General">
                  <c:v>3.1430606503640899</c:v>
                </c:pt>
                <c:pt idx="2178" formatCode="General">
                  <c:v>3.1416555097679399</c:v>
                </c:pt>
                <c:pt idx="2179" formatCode="General">
                  <c:v>3.1402475648883699</c:v>
                </c:pt>
                <c:pt idx="2180" formatCode="General">
                  <c:v>3.1388366343287801</c:v>
                </c:pt>
                <c:pt idx="2181" formatCode="General">
                  <c:v>3.1374225384269701</c:v>
                </c:pt>
                <c:pt idx="2182" formatCode="General">
                  <c:v>3.1360051003168001</c:v>
                </c:pt>
                <c:pt idx="2183" formatCode="General">
                  <c:v>3.1345841469779701</c:v>
                </c:pt>
                <c:pt idx="2184" formatCode="General">
                  <c:v>3.13315951026786</c:v>
                </c:pt>
                <c:pt idx="2185" formatCode="General">
                  <c:v>3.13173102792909</c:v>
                </c:pt>
                <c:pt idx="2186" formatCode="General">
                  <c:v>3.1302985445672298</c:v>
                </c:pt>
                <c:pt idx="2187" formatCode="General">
                  <c:v>3.1288619125925901</c:v>
                </c:pt>
                <c:pt idx="2188" formatCode="General">
                  <c:v>3.12742099312073</c:v>
                </c:pt>
                <c:pt idx="2189" formatCode="General">
                  <c:v>3.1259756568262298</c:v>
                </c:pt>
                <c:pt idx="2190" formatCode="General">
                  <c:v>3.1245257847448502</c:v>
                </c:pt>
                <c:pt idx="2191" formatCode="General">
                  <c:v>3.1230712690192899</c:v>
                </c:pt>
                <c:pt idx="2192" formatCode="General">
                  <c:v>3.1216120135839902</c:v>
                </c:pt>
                <c:pt idx="2193" formatCode="General">
                  <c:v>3.1201479347860701</c:v>
                </c:pt>
                <c:pt idx="2194" formatCode="General">
                  <c:v>3.1186789619339899</c:v>
                </c:pt>
                <c:pt idx="2195" formatCode="General">
                  <c:v>3.1172050377818499</c:v>
                </c:pt>
                <c:pt idx="2196" formatCode="General">
                  <c:v>3.1157261189319798</c:v>
                </c:pt>
                <c:pt idx="2197" formatCode="General">
                  <c:v>3.11424217616434</c:v>
                </c:pt>
                <c:pt idx="2198" formatCode="General">
                  <c:v>3.1127531946863201</c:v>
                </c:pt>
                <c:pt idx="2199" formatCode="General">
                  <c:v>3.11125917430244</c:v>
                </c:pt>
                <c:pt idx="2200" formatCode="General">
                  <c:v>3.1097601295028201</c:v>
                </c:pt>
                <c:pt idx="2201" formatCode="General">
                  <c:v>3.10825608946999</c:v>
                </c:pt>
                <c:pt idx="2202" formatCode="General">
                  <c:v>3.1067470980038498</c:v>
                </c:pt>
                <c:pt idx="2203" formatCode="General">
                  <c:v>3.1052332133653602</c:v>
                </c:pt>
                <c:pt idx="2204" formatCode="General">
                  <c:v>3.1037145080397202</c:v>
                </c:pt>
                <c:pt idx="2205" formatCode="General">
                  <c:v>3.1021910684203302</c:v>
                </c:pt>
                <c:pt idx="2206" formatCode="General">
                  <c:v>3.1006629944154298</c:v>
                </c:pt>
                <c:pt idx="2207" formatCode="General">
                  <c:v>3.0991303989793999</c:v>
                </c:pt>
                <c:pt idx="2208" formatCode="General">
                  <c:v>3.09759340757138</c:v>
                </c:pt>
                <c:pt idx="2209" formatCode="General">
                  <c:v>3.0960521575442499</c:v>
                </c:pt>
                <c:pt idx="2210" formatCode="General">
                  <c:v>3.0945067974672398</c:v>
                </c:pt>
                <c:pt idx="2211" formatCode="General">
                  <c:v>3.0929574863857301</c:v>
                </c:pt>
                <c:pt idx="2212" formatCode="General">
                  <c:v>3.0914043930226001</c:v>
                </c:pt>
                <c:pt idx="2213" formatCode="General">
                  <c:v>3.08984769492502</c:v>
                </c:pt>
                <c:pt idx="2214" formatCode="General">
                  <c:v>3.0882875775616698</c:v>
                </c:pt>
                <c:pt idx="2215" formatCode="General">
                  <c:v>3.08672423337498</c:v>
                </c:pt>
                <c:pt idx="2216" formatCode="General">
                  <c:v>3.0851578607936299</c:v>
                </c:pt>
                <c:pt idx="2217" formatCode="General">
                  <c:v>3.0835886632105201</c:v>
                </c:pt>
                <c:pt idx="2218" formatCode="General">
                  <c:v>3.08201684793175</c:v>
                </c:pt>
                <c:pt idx="2219" formatCode="General">
                  <c:v>3.08044262510212</c:v>
                </c:pt>
                <c:pt idx="2220" formatCode="General">
                  <c:v>3.0788662066131298</c:v>
                </c:pt>
                <c:pt idx="2221" formatCode="General">
                  <c:v>3.0772878049989498</c:v>
                </c:pt>
                <c:pt idx="2222" formatCode="General">
                  <c:v>3.0757076323266701</c:v>
                </c:pt>
                <c:pt idx="2223" formatCode="General">
                  <c:v>3.07412589908644</c:v>
                </c:pt>
                <c:pt idx="2224" formatCode="General">
                  <c:v>3.0725428130877401</c:v>
                </c:pt>
                <c:pt idx="2225" formatCode="General">
                  <c:v>3.0709585783674598</c:v>
                </c:pt>
                <c:pt idx="2226" formatCode="General">
                  <c:v>3.0693733941158801</c:v>
                </c:pt>
                <c:pt idx="2227" formatCode="General">
                  <c:v>3.0677874536262899</c:v>
                </c:pt>
                <c:pt idx="2228" formatCode="General">
                  <c:v>3.0662009432739898</c:v>
                </c:pt>
                <c:pt idx="2229" formatCode="General">
                  <c:v>3.0646140415302199</c:v>
                </c:pt>
                <c:pt idx="2230" formatCode="General">
                  <c:v>3.0630269180164902</c:v>
                </c:pt>
                <c:pt idx="2231" formatCode="General">
                  <c:v>3.0614397326045699</c:v>
                </c:pt>
                <c:pt idx="2232" formatCode="General">
                  <c:v>3.0598526345671702</c:v>
                </c:pt>
                <c:pt idx="2233" formatCode="General">
                  <c:v>3.0582657617839901</c:v>
                </c:pt>
                <c:pt idx="2234" formatCode="General">
                  <c:v>3.0566792400078699</c:v>
                </c:pt>
                <c:pt idx="2235" formatCode="General">
                  <c:v>3.0550931821951002</c:v>
                </c:pt>
                <c:pt idx="2236" formatCode="General">
                  <c:v>3.05350768790395</c:v>
                </c:pt>
                <c:pt idx="2237" formatCode="General">
                  <c:v>3.05192284276478</c:v>
                </c:pt>
                <c:pt idx="2238" formatCode="General">
                  <c:v>3.0503387180252801</c:v>
                </c:pt>
                <c:pt idx="2239" formatCode="General">
                  <c:v>3.0487553701733301</c:v>
                </c:pt>
                <c:pt idx="2240" formatCode="General">
                  <c:v>3.0471728406401302</c:v>
                </c:pt>
                <c:pt idx="2241" formatCode="General">
                  <c:v>3.04559115558548</c:v>
                </c:pt>
                <c:pt idx="2242" formatCode="General">
                  <c:v>3.0440103257667999</c:v>
                </c:pt>
                <c:pt idx="2243" formatCode="General">
                  <c:v>3.0424303464931102</c:v>
                </c:pt>
                <c:pt idx="2244" formatCode="General">
                  <c:v>3.0408511976642898</c:v>
                </c:pt>
                <c:pt idx="2245" formatCode="General">
                  <c:v>3.0392728438962</c:v>
                </c:pt>
                <c:pt idx="2246" formatCode="General">
                  <c:v>3.03769523473095</c:v>
                </c:pt>
                <c:pt idx="2247" formatCode="General">
                  <c:v>3.03611830493174</c:v>
                </c:pt>
                <c:pt idx="2248" formatCode="General">
                  <c:v>3.0345419748608502</c:v>
                </c:pt>
                <c:pt idx="2249" formatCode="General">
                  <c:v>3.0329661509389698</c:v>
                </c:pt>
                <c:pt idx="2250" formatCode="General">
                  <c:v>3.0313907261837199</c:v>
                </c:pt>
                <c:pt idx="2251" formatCode="General">
                  <c:v>3.0298155808242799</c:v>
                </c:pt>
                <c:pt idx="2252" formatCode="General">
                  <c:v>3.0282405829893699</c:v>
                </c:pt>
                <c:pt idx="2253" formatCode="General">
                  <c:v>3.0266655894643102</c:v>
                </c:pt>
                <c:pt idx="2254" formatCode="General">
                  <c:v>3.0250904465136599</c:v>
                </c:pt>
                <c:pt idx="2255" formatCode="General">
                  <c:v>3.0235149907643102</c:v>
                </c:pt>
                <c:pt idx="2256" formatCode="General">
                  <c:v>3.02193905014461</c:v>
                </c:pt>
                <c:pt idx="2257" formatCode="General">
                  <c:v>3.0203624448738999</c:v>
                </c:pt>
                <c:pt idx="2258" formatCode="General">
                  <c:v>3.0187849884970199</c:v>
                </c:pt>
                <c:pt idx="2259" formatCode="General">
                  <c:v>3.0172064889577701</c:v>
                </c:pt>
                <c:pt idx="2260" formatCode="General">
                  <c:v>3.0156267497054299</c:v>
                </c:pt>
                <c:pt idx="2261" formatCode="General">
                  <c:v>3.0140455708274398</c:v>
                </c:pt>
                <c:pt idx="2262" formatCode="General">
                  <c:v>3.01246275020234</c:v>
                </c:pt>
                <c:pt idx="2263" formatCode="General">
                  <c:v>3.01087808466567</c:v>
                </c:pt>
                <c:pt idx="2264" formatCode="General">
                  <c:v>3.00929137118246</c:v>
                </c:pt>
                <c:pt idx="2265" formatCode="General">
                  <c:v>3.00770240801925</c:v>
                </c:pt>
                <c:pt idx="2266" formatCode="General">
                  <c:v>3.0061109959088901</c:v>
                </c:pt>
                <c:pt idx="2267" formatCode="General">
                  <c:v>3.0045169392012898</c:v>
                </c:pt>
                <c:pt idx="2268" formatCode="General">
                  <c:v>3.0029200469933501</c:v>
                </c:pt>
                <c:pt idx="2269" formatCode="General">
                  <c:v>3.00132013423167</c:v>
                </c:pt>
                <c:pt idx="2270" formatCode="General">
                  <c:v>2.9997170227813301</c:v>
                </c:pt>
                <c:pt idx="2271" formatCode="General">
                  <c:v>2.9981105424555801</c:v>
                </c:pt>
                <c:pt idx="2272" formatCode="General">
                  <c:v>2.9965005319959501</c:v>
                </c:pt>
                <c:pt idx="2273" formatCode="General">
                  <c:v>2.99488684000795</c:v>
                </c:pt>
                <c:pt idx="2274" formatCode="General">
                  <c:v>2.99326932583282</c:v>
                </c:pt>
                <c:pt idx="2275" formatCode="General">
                  <c:v>2.99164786036089</c:v>
                </c:pt>
                <c:pt idx="2276" formatCode="General">
                  <c:v>2.99002232677788</c:v>
                </c:pt>
                <c:pt idx="2277" formatCode="General">
                  <c:v>2.9883926212405298</c:v>
                </c:pt>
                <c:pt idx="2278" formatCode="General">
                  <c:v>2.98675865347793</c:v>
                </c:pt>
                <c:pt idx="2279" formatCode="General">
                  <c:v>2.9851203473152199</c:v>
                </c:pt>
                <c:pt idx="2280" formatCode="General">
                  <c:v>2.9834776411169202</c:v>
                </c:pt>
                <c:pt idx="2281" formatCode="General">
                  <c:v>2.98183048814745</c:v>
                </c:pt>
                <c:pt idx="2282" formatCode="General">
                  <c:v>2.98017885684731</c:v>
                </c:pt>
                <c:pt idx="2283" formatCode="General">
                  <c:v>2.9785227310230602</c:v>
                </c:pt>
                <c:pt idx="2284" formatCode="General">
                  <c:v>2.9768621099509698</c:v>
                </c:pt>
                <c:pt idx="2285" formatCode="General">
                  <c:v>2.9751970083933901</c:v>
                </c:pt>
                <c:pt idx="2286" formatCode="General">
                  <c:v>2.9735274565284899</c:v>
                </c:pt>
                <c:pt idx="2287" formatCode="General">
                  <c:v>2.9718534997936601</c:v>
                </c:pt>
                <c:pt idx="2288" formatCode="General">
                  <c:v>2.9701751986440401</c:v>
                </c:pt>
                <c:pt idx="2289" formatCode="General">
                  <c:v>2.9684926282276201</c:v>
                </c:pt>
                <c:pt idx="2290" formatCode="General">
                  <c:v>2.9668058779789299</c:v>
                </c:pt>
                <c:pt idx="2291" formatCode="General">
                  <c:v>2.9651150511339401</c:v>
                </c:pt>
                <c:pt idx="2292" formatCode="General">
                  <c:v>2.96342026416916</c:v>
                </c:pt>
                <c:pt idx="2293" formatCode="General">
                  <c:v>2.9617216461679701</c:v>
                </c:pt>
                <c:pt idx="2294" formatCode="General">
                  <c:v>2.9600193381181499</c:v>
                </c:pt>
                <c:pt idx="2295" formatCode="General">
                  <c:v>2.95831349214453</c:v>
                </c:pt>
                <c:pt idx="2296" formatCode="General">
                  <c:v>2.9566042706812299</c:v>
                </c:pt>
                <c:pt idx="2297" formatCode="General">
                  <c:v>2.9548918455879001</c:v>
                </c:pt>
                <c:pt idx="2298" formatCode="General">
                  <c:v>2.95317639721531</c:v>
                </c:pt>
                <c:pt idx="2299" formatCode="General">
                  <c:v>2.9514581134251499</c:v>
                </c:pt>
                <c:pt idx="2300" formatCode="General">
                  <c:v>2.94973718856959</c:v>
                </c:pt>
                <c:pt idx="2301" formatCode="General">
                  <c:v>2.9480138224363199</c:v>
                </c:pt>
                <c:pt idx="2302" formatCode="General">
                  <c:v>2.9462882191645501</c:v>
                </c:pt>
                <c:pt idx="2303" formatCode="General">
                  <c:v>2.9445605861383002</c:v>
                </c:pt>
                <c:pt idx="2304" formatCode="General">
                  <c:v>2.9428311328626799</c:v>
                </c:pt>
                <c:pt idx="2305" formatCode="General">
                  <c:v>2.9411000698294298</c:v>
                </c:pt>
                <c:pt idx="2306" formatCode="General">
                  <c:v>2.9393676073778701</c:v>
                </c:pt>
                <c:pt idx="2307" formatCode="General">
                  <c:v>2.9376339545574002</c:v>
                </c:pt>
                <c:pt idx="2308" formatCode="General">
                  <c:v>2.9358993179978801</c:v>
                </c:pt>
                <c:pt idx="2309" formatCode="General">
                  <c:v>2.93416390079389</c:v>
                </c:pt>
                <c:pt idx="2310" formatCode="General">
                  <c:v>2.9324279014090302</c:v>
                </c:pt>
                <c:pt idx="2311" formatCode="General">
                  <c:v>2.93069151260634</c:v>
                </c:pt>
                <c:pt idx="2312" formatCode="General">
                  <c:v>2.92895492041065</c:v>
                </c:pt>
                <c:pt idx="2313" formatCode="General">
                  <c:v>2.9272183031086301</c:v>
                </c:pt>
                <c:pt idx="2314" formatCode="General">
                  <c:v>2.9254818302921102</c:v>
                </c:pt>
                <c:pt idx="2315" formatCode="General">
                  <c:v>2.9237456619500501</c:v>
                </c:pt>
                <c:pt idx="2316" formatCode="General">
                  <c:v>2.9220099476143</c:v>
                </c:pt>
                <c:pt idx="2317" formatCode="General">
                  <c:v>2.9202748255640198</c:v>
                </c:pt>
                <c:pt idx="2318" formatCode="General">
                  <c:v>2.9185404220933</c:v>
                </c:pt>
                <c:pt idx="2319" formatCode="General">
                  <c:v>2.9168068508463501</c:v>
                </c:pt>
                <c:pt idx="2320" formatCode="General">
                  <c:v>2.91507421222411</c:v>
                </c:pt>
                <c:pt idx="2321" formatCode="General">
                  <c:v>2.9133425928658898</c:v>
                </c:pt>
                <c:pt idx="2322" formatCode="General">
                  <c:v>2.9116120652092699</c:v>
                </c:pt>
                <c:pt idx="2323" formatCode="General">
                  <c:v>2.9098826871307799</c:v>
                </c:pt>
                <c:pt idx="2324" formatCode="General">
                  <c:v>2.9081545016700798</c:v>
                </c:pt>
                <c:pt idx="2325" formatCode="General">
                  <c:v>2.90642753683924</c:v>
                </c:pt>
                <c:pt idx="2326" formatCode="General">
                  <c:v>2.9047018055185601</c:v>
                </c:pt>
                <c:pt idx="2327" formatCode="General">
                  <c:v>2.90297730543984</c:v>
                </c:pt>
                <c:pt idx="2328" formatCode="General">
                  <c:v>2.90125401925778</c:v>
                </c:pt>
                <c:pt idx="2329" formatCode="General">
                  <c:v>2.8995319147089198</c:v>
                </c:pt>
                <c:pt idx="2330" formatCode="General">
                  <c:v>2.8978109448579801</c:v>
                </c:pt>
                <c:pt idx="2331" formatCode="General">
                  <c:v>2.8960910484302298</c:v>
                </c:pt>
                <c:pt idx="2332" formatCode="General">
                  <c:v>2.89437215022829</c:v>
                </c:pt>
                <c:pt idx="2333" formatCode="General">
                  <c:v>2.8926541616311701</c:v>
                </c:pt>
                <c:pt idx="2334" formatCode="General">
                  <c:v>2.8909369811729602</c:v>
                </c:pt>
                <c:pt idx="2335" formatCode="General">
                  <c:v>2.88922049519778</c:v>
                </c:pt>
                <c:pt idx="2336" formatCode="General">
                  <c:v>2.8875045785875599</c:v>
                </c:pt>
                <c:pt idx="2337" formatCode="General">
                  <c:v>2.88578909555839</c:v>
                </c:pt>
                <c:pt idx="2338" formatCode="General">
                  <c:v>2.8840739005207201</c:v>
                </c:pt>
                <c:pt idx="2339" formatCode="General">
                  <c:v>2.8823588389986798</c:v>
                </c:pt>
                <c:pt idx="2340" formatCode="General">
                  <c:v>2.8806437486027598</c:v>
                </c:pt>
                <c:pt idx="2341" formatCode="General">
                  <c:v>2.8789284600505001</c:v>
                </c:pt>
                <c:pt idx="2342" formatCode="General">
                  <c:v>2.8772127982285798</c:v>
                </c:pt>
                <c:pt idx="2343" formatCode="General">
                  <c:v>2.87549658329038</c:v>
                </c:pt>
                <c:pt idx="2344" formatCode="General">
                  <c:v>2.87377963178213</c:v>
                </c:pt>
                <c:pt idx="2345" formatCode="General">
                  <c:v>2.8720617577908598</c:v>
                </c:pt>
                <c:pt idx="2346" formatCode="General">
                  <c:v>2.8703427741071801</c:v>
                </c:pt>
                <c:pt idx="2347" formatCode="General">
                  <c:v>2.86862249339578</c:v>
                </c:pt>
                <c:pt idx="2348" formatCode="General">
                  <c:v>2.8669007293665199</c:v>
                </c:pt>
                <c:pt idx="2349" formatCode="General">
                  <c:v>2.8651772979388599</c:v>
                </c:pt>
                <c:pt idx="2350" formatCode="General">
                  <c:v>2.86345201839337</c:v>
                </c:pt>
                <c:pt idx="2351" formatCode="General">
                  <c:v>2.8617247144986702</c:v>
                </c:pt>
                <c:pt idx="2352" formatCode="General">
                  <c:v>2.8599952156180701</c:v>
                </c:pt>
                <c:pt idx="2353" formatCode="General">
                  <c:v>2.85826335777453</c:v>
                </c:pt>
                <c:pt idx="2354" formatCode="General">
                  <c:v>2.85652898467823</c:v>
                </c:pt>
                <c:pt idx="2355" formatCode="General">
                  <c:v>2.8547919487064202</c:v>
                </c:pt>
                <c:pt idx="2356" formatCode="General">
                  <c:v>2.8530521118301002</c:v>
                </c:pt>
                <c:pt idx="2357" formatCode="General">
                  <c:v>2.85130934648212</c:v>
                </c:pt>
                <c:pt idx="2358" formatCode="General">
                  <c:v>2.8495635363615799</c:v>
                </c:pt>
                <c:pt idx="2359" formatCode="General">
                  <c:v>2.84781457716957</c:v>
                </c:pt>
                <c:pt idx="2360" formatCode="General">
                  <c:v>2.84606237727222</c:v>
                </c:pt>
                <c:pt idx="2361" formatCode="General">
                  <c:v>2.8443068582869202</c:v>
                </c:pt>
                <c:pt idx="2362" formatCode="General">
                  <c:v>2.8425479555886399</c:v>
                </c:pt>
                <c:pt idx="2363" formatCode="General">
                  <c:v>2.84078561873338</c:v>
                </c:pt>
                <c:pt idx="2364" formatCode="General">
                  <c:v>2.8390198117964198</c:v>
                </c:pt>
                <c:pt idx="2365" formatCode="General">
                  <c:v>2.8372505136236699</c:v>
                </c:pt>
                <c:pt idx="2366" formatCode="General">
                  <c:v>2.8354777179948099</c:v>
                </c:pt>
                <c:pt idx="2367" formatCode="General">
                  <c:v>2.8337014336975499</c:v>
                </c:pt>
                <c:pt idx="2368" formatCode="General">
                  <c:v>2.8319216845127499</c:v>
                </c:pt>
                <c:pt idx="2369" formatCode="General">
                  <c:v>2.8301385091109301</c:v>
                </c:pt>
                <c:pt idx="2370" formatCode="General">
                  <c:v>2.8283519608607599</c:v>
                </c:pt>
                <c:pt idx="2371" formatCode="General">
                  <c:v>2.82656210755114</c:v>
                </c:pt>
                <c:pt idx="2372" formatCode="General">
                  <c:v>2.8247690310287101</c:v>
                </c:pt>
                <c:pt idx="2373" formatCode="General">
                  <c:v>2.8229728267529102</c:v>
                </c:pt>
                <c:pt idx="2374" formatCode="General">
                  <c:v>2.8211736032716299</c:v>
                </c:pt>
                <c:pt idx="2375" formatCode="General">
                  <c:v>2.81937148162055</c:v>
                </c:pt>
                <c:pt idx="2376" formatCode="General">
                  <c:v>2.8175665946497399</c:v>
                </c:pt>
                <c:pt idx="2377" formatCode="General">
                  <c:v>2.8157590862817199</c:v>
                </c:pt>
                <c:pt idx="2378" formatCode="General">
                  <c:v>2.8139491107050798</c:v>
                </c:pt>
                <c:pt idx="2379" formatCode="General">
                  <c:v>2.8121368315085502</c:v>
                </c:pt>
                <c:pt idx="2380" formatCode="General">
                  <c:v>2.81032242076046</c:v>
                </c:pt>
                <c:pt idx="2381" formatCode="General">
                  <c:v>2.8085060580388199</c:v>
                </c:pt>
                <c:pt idx="2382" formatCode="General">
                  <c:v>2.80668792941754</c:v>
                </c:pt>
                <c:pt idx="2383" formatCode="General">
                  <c:v>2.8048682264145399</c:v>
                </c:pt>
                <c:pt idx="2384" formatCode="General">
                  <c:v>2.8030471449076901</c:v>
                </c:pt>
                <c:pt idx="2385" formatCode="General">
                  <c:v>2.80122488402453</c:v>
                </c:pt>
                <c:pt idx="2386" formatCode="General">
                  <c:v>2.7994016450120398</c:v>
                </c:pt>
                <c:pt idx="2387" formatCode="General">
                  <c:v>2.7975776300928099</c:v>
                </c:pt>
                <c:pt idx="2388" formatCode="General">
                  <c:v>2.7957530413138199</c:v>
                </c:pt>
                <c:pt idx="2389" formatCode="General">
                  <c:v>2.79392807939435</c:v>
                </c:pt>
                <c:pt idx="2390" formatCode="General">
                  <c:v>2.7921029425794099</c:v>
                </c:pt>
                <c:pt idx="2391" formatCode="General">
                  <c:v>2.7902778255049498</c:v>
                </c:pt>
                <c:pt idx="2392" formatCode="General">
                  <c:v>2.7884529180814099</c:v>
                </c:pt>
                <c:pt idx="2393" formatCode="General">
                  <c:v>2.7866284044017</c:v>
                </c:pt>
                <c:pt idx="2394" formatCode="General">
                  <c:v>2.7848044616798302</c:v>
                </c:pt>
                <c:pt idx="2395" formatCode="General">
                  <c:v>2.78298125922616</c:v>
                </c:pt>
                <c:pt idx="2396" formatCode="General">
                  <c:v>2.7811589574653</c:v>
                </c:pt>
                <c:pt idx="2397" formatCode="General">
                  <c:v>2.7793377070021101</c:v>
                </c:pt>
                <c:pt idx="2398" formatCode="General">
                  <c:v>2.7775176477413002</c:v>
                </c:pt>
                <c:pt idx="2399" formatCode="General">
                  <c:v>2.7756989080660301</c:v>
                </c:pt>
                <c:pt idx="2400" formatCode="General">
                  <c:v>2.7738816040801999</c:v>
                </c:pt>
                <c:pt idx="2401" formatCode="General">
                  <c:v>2.7720658389190098</c:v>
                </c:pt>
                <c:pt idx="2402" formatCode="General">
                  <c:v>2.7702517021324198</c:v>
                </c:pt>
                <c:pt idx="2403" formatCode="General">
                  <c:v>2.7684392691450199</c:v>
                </c:pt>
                <c:pt idx="2404" formatCode="General">
                  <c:v>2.7666286007961198</c:v>
                </c:pt>
                <c:pt idx="2405" formatCode="General">
                  <c:v>2.76481974296314</c:v>
                </c:pt>
                <c:pt idx="2406" formatCode="General">
                  <c:v>2.76301272627079</c:v>
                </c:pt>
                <c:pt idx="2407" formatCode="General">
                  <c:v>2.76120756588876</c:v>
                </c:pt>
                <c:pt idx="2408" formatCode="General">
                  <c:v>2.7594042614190202</c:v>
                </c:pt>
                <c:pt idx="2409" formatCode="General">
                  <c:v>2.75760279687454</c:v>
                </c:pt>
                <c:pt idx="2410" formatCode="General">
                  <c:v>2.7558031407500301</c:v>
                </c:pt>
                <c:pt idx="2411" formatCode="General">
                  <c:v>2.7540052461846498</c:v>
                </c:pt>
                <c:pt idx="2412" formatCode="General">
                  <c:v>2.7522090512167798</c:v>
                </c:pt>
                <c:pt idx="2413" formatCode="General">
                  <c:v>2.75041447912974</c:v>
                </c:pt>
                <c:pt idx="2414" formatCode="General">
                  <c:v>2.7486214388870001</c:v>
                </c:pt>
                <c:pt idx="2415" formatCode="General">
                  <c:v>2.74682982565517</c:v>
                </c:pt>
                <c:pt idx="2416" formatCode="General">
                  <c:v>2.7450395214118202</c:v>
                </c:pt>
                <c:pt idx="2417" formatCode="General">
                  <c:v>2.7432503956355698</c:v>
                </c:pt>
                <c:pt idx="2418" formatCode="General">
                  <c:v>2.7414623060744399</c:v>
                </c:pt>
                <c:pt idx="2419" formatCode="General">
                  <c:v>2.7396750995883399</c:v>
                </c:pt>
                <c:pt idx="2420" formatCode="General">
                  <c:v>2.7378886130615498</c:v>
                </c:pt>
                <c:pt idx="2421" formatCode="General">
                  <c:v>2.73610267437935</c:v>
                </c:pt>
                <c:pt idx="2422" formatCode="General">
                  <c:v>2.73431710346384</c:v>
                </c:pt>
                <c:pt idx="2423" formatCode="General">
                  <c:v>2.7325317133627101</c:v>
                </c:pt>
                <c:pt idx="2424" formatCode="General">
                  <c:v>2.73074631138461</c:v>
                </c:pt>
                <c:pt idx="2425" formatCode="General">
                  <c:v>2.72896070027446</c:v>
                </c:pt>
                <c:pt idx="2426" formatCode="General">
                  <c:v>2.72717467942164</c:v>
                </c:pt>
                <c:pt idx="2427" formatCode="General">
                  <c:v>2.7253880460938298</c:v>
                </c:pt>
                <c:pt idx="2428" formatCode="General">
                  <c:v>2.7236005966897601</c:v>
                </c:pt>
                <c:pt idx="2429" formatCode="General">
                  <c:v>2.7218121279989198</c:v>
                </c:pt>
                <c:pt idx="2430" formatCode="General">
                  <c:v>2.7200224384710001</c:v>
                </c:pt>
                <c:pt idx="2431" formatCode="General">
                  <c:v>2.7182313294734599</c:v>
                </c:pt>
                <c:pt idx="2432" formatCode="General">
                  <c:v>2.7164386065397501</c:v>
                </c:pt>
                <c:pt idx="2433" formatCode="General">
                  <c:v>2.71464408059623</c:v>
                </c:pt>
                <c:pt idx="2434" formatCode="General">
                  <c:v>2.7128475691609499</c:v>
                </c:pt>
                <c:pt idx="2435" formatCode="General">
                  <c:v>2.71104889750691</c:v>
                </c:pt>
                <c:pt idx="2436" formatCode="General">
                  <c:v>2.70924789978229</c:v>
                </c:pt>
                <c:pt idx="2437" formatCode="General">
                  <c:v>2.7074444200810501</c:v>
                </c:pt>
                <c:pt idx="2438" formatCode="General">
                  <c:v>2.7056383134568698</c:v>
                </c:pt>
                <c:pt idx="2439" formatCode="General">
                  <c:v>2.7038294468744799</c:v>
                </c:pt>
                <c:pt idx="2440" formatCode="General">
                  <c:v>2.7020177000921999</c:v>
                </c:pt>
                <c:pt idx="2441" formatCode="General">
                  <c:v>2.7002029664704499</c:v>
                </c:pt>
                <c:pt idx="2442" formatCode="General">
                  <c:v>2.6983851537011798</c:v>
                </c:pt>
                <c:pt idx="2443" formatCode="General">
                  <c:v>2.6965641844537398</c:v>
                </c:pt>
                <c:pt idx="2444" formatCode="General">
                  <c:v>2.6947399969333201</c:v>
                </c:pt>
                <c:pt idx="2445" formatCode="General">
                  <c:v>2.6929125453485701</c:v>
                </c:pt>
                <c:pt idx="2446" formatCode="General">
                  <c:v>2.6910818002855499</c:v>
                </c:pt>
                <c:pt idx="2447" formatCode="General">
                  <c:v>2.6892477489859701</c:v>
                </c:pt>
                <c:pt idx="2448" formatCode="General">
                  <c:v>2.6874103955278499</c:v>
                </c:pt>
                <c:pt idx="2449" formatCode="General">
                  <c:v>2.6855697609077702</c:v>
                </c:pt>
                <c:pt idx="2450" formatCode="General">
                  <c:v>2.6837258830243198</c:v>
                </c:pt>
                <c:pt idx="2451" formatCode="General">
                  <c:v>2.6818788165626701</c:v>
                </c:pt>
                <c:pt idx="2452" formatCode="General">
                  <c:v>2.6800286327813598</c:v>
                </c:pt>
                <c:pt idx="2453" formatCode="General">
                  <c:v>2.6781754192023199</c:v>
                </c:pt>
                <c:pt idx="2454" formatCode="General">
                  <c:v>2.67631927920629</c:v>
                </c:pt>
                <c:pt idx="2455" formatCode="General">
                  <c:v>2.6744603315357001</c:v>
                </c:pt>
                <c:pt idx="2456" formatCode="General">
                  <c:v>2.6725987097084198</c:v>
                </c:pt>
                <c:pt idx="2457" formatCode="General">
                  <c:v>2.6707345613453</c:v>
                </c:pt>
                <c:pt idx="2458" formatCode="General">
                  <c:v>2.6688680474157298</c:v>
                </c:pt>
                <c:pt idx="2459" formatCode="General">
                  <c:v>2.66699934140548</c:v>
                </c:pt>
                <c:pt idx="2460" formatCode="General">
                  <c:v>2.6651286284114399</c:v>
                </c:pt>
                <c:pt idx="2461" formatCode="General">
                  <c:v>2.6632561041685299</c:v>
                </c:pt>
                <c:pt idx="2462" formatCode="General">
                  <c:v>2.6613819740139899</c:v>
                </c:pt>
                <c:pt idx="2463" formatCode="General">
                  <c:v>2.6595064517952798</c:v>
                </c:pt>
                <c:pt idx="2464" formatCode="General">
                  <c:v>2.6576297587270501</c:v>
                </c:pt>
                <c:pt idx="2465" formatCode="General">
                  <c:v>2.6557521222039702</c:v>
                </c:pt>
                <c:pt idx="2466" formatCode="General">
                  <c:v>2.6538737745757301</c:v>
                </c:pt>
                <c:pt idx="2467" formatCode="General">
                  <c:v>2.6519949518909098</c:v>
                </c:pt>
                <c:pt idx="2468" formatCode="General">
                  <c:v>2.6501158926165602</c:v>
                </c:pt>
                <c:pt idx="2469" formatCode="General">
                  <c:v>2.6482368363406001</c:v>
                </c:pt>
                <c:pt idx="2470" formatCode="General">
                  <c:v>2.64635802246395</c:v>
                </c:pt>
                <c:pt idx="2471" formatCode="General">
                  <c:v>2.6444796888895299</c:v>
                </c:pt>
                <c:pt idx="2472" formatCode="General">
                  <c:v>2.6426020707153102</c:v>
                </c:pt>
                <c:pt idx="2473" formatCode="General">
                  <c:v>2.64072539893849</c:v>
                </c:pt>
                <c:pt idx="2474" formatCode="General">
                  <c:v>2.6388498991779201</c:v>
                </c:pt>
                <c:pt idx="2475" formatCode="General">
                  <c:v>2.6369757904216899</c:v>
                </c:pt>
                <c:pt idx="2476" formatCode="General">
                  <c:v>2.6351032838070201</c:v>
                </c:pt>
                <c:pt idx="2477" formatCode="General">
                  <c:v>2.6332325814387798</c:v>
                </c:pt>
                <c:pt idx="2478" formatCode="General">
                  <c:v>2.63136387525386</c:v>
                </c:pt>
                <c:pt idx="2479" formatCode="General">
                  <c:v>2.62949734593714</c:v>
                </c:pt>
                <c:pt idx="2480" formatCode="General">
                  <c:v>2.6276331618958402</c:v>
                </c:pt>
                <c:pt idx="2481" formatCode="General">
                  <c:v>2.62577147829768</c:v>
                </c:pt>
                <c:pt idx="2482" formatCode="General">
                  <c:v>2.6239124361788599</c:v>
                </c:pt>
                <c:pt idx="2483" formatCode="General">
                  <c:v>2.6220561616269</c:v>
                </c:pt>
                <c:pt idx="2484" formatCode="General">
                  <c:v>2.62020276504354</c:v>
                </c:pt>
                <c:pt idx="2485" formatCode="General">
                  <c:v>2.6183523404920801</c:v>
                </c:pt>
                <c:pt idx="2486" formatCode="General">
                  <c:v>2.61650496513349</c:v>
                </c:pt>
                <c:pt idx="2487" formatCode="General">
                  <c:v>2.6146606987549998</c:v>
                </c:pt>
                <c:pt idx="2488" formatCode="General">
                  <c:v>2.6128195833943799</c:v>
                </c:pt>
                <c:pt idx="2489" formatCode="General">
                  <c:v>2.6109816430628201</c:v>
                </c:pt>
                <c:pt idx="2490" formatCode="General">
                  <c:v>2.6091468835685601</c:v>
                </c:pt>
                <c:pt idx="2491" formatCode="General">
                  <c:v>2.60731529244315</c:v>
                </c:pt>
                <c:pt idx="2492" formatCode="General">
                  <c:v>2.6054868389713799</c:v>
                </c:pt>
                <c:pt idx="2493" formatCode="General">
                  <c:v>2.6036614743255901</c:v>
                </c:pt>
                <c:pt idx="2494" formatCode="General">
                  <c:v>2.6018391318042902</c:v>
                </c:pt>
                <c:pt idx="2495" formatCode="General">
                  <c:v>2.6000197271746601</c:v>
                </c:pt>
                <c:pt idx="2496" formatCode="General">
                  <c:v>2.5982031591174599</c:v>
                </c:pt>
                <c:pt idx="2497" formatCode="General">
                  <c:v>2.5963893097728201</c:v>
                </c:pt>
                <c:pt idx="2498" formatCode="General">
                  <c:v>2.59457804538423</c:v>
                </c:pt>
                <c:pt idx="2499" formatCode="General">
                  <c:v>2.5927692170377901</c:v>
                </c:pt>
                <c:pt idx="2500" formatCode="General">
                  <c:v>2.5909626614930801</c:v>
                </c:pt>
                <c:pt idx="2501" formatCode="General">
                  <c:v>2.5891582021012698</c:v>
                </c:pt>
                <c:pt idx="2502" formatCode="General">
                  <c:v>2.5873556498057799</c:v>
                </c:pt>
                <c:pt idx="2503" formatCode="General">
                  <c:v>2.5855548042198602</c:v>
                </c:pt>
                <c:pt idx="2504" formatCode="General">
                  <c:v>2.58375545477544</c:v>
                </c:pt>
                <c:pt idx="2505" formatCode="General">
                  <c:v>2.58195738193657</c:v>
                </c:pt>
                <c:pt idx="2506" formatCode="General">
                  <c:v>2.5801603584706698</c:v>
                </c:pt>
                <c:pt idx="2507" formatCode="General">
                  <c:v>2.5783641507709998</c:v>
                </c:pt>
                <c:pt idx="2508" formatCode="General">
                  <c:v>2.5765685202182498</c:v>
                </c:pt>
                <c:pt idx="2509" formatCode="General">
                  <c:v>2.5747732245840802</c:v>
                </c:pt>
                <c:pt idx="2510" formatCode="General">
                  <c:v>2.5729780194538798</c:v>
                </c:pt>
                <c:pt idx="2511" formatCode="General">
                  <c:v>2.5711826596710798</c:v>
                </c:pt>
                <c:pt idx="2512" formatCode="General">
                  <c:v>2.5693869007899202</c:v>
                </c:pt>
                <c:pt idx="2513" formatCode="General">
                  <c:v>2.5675905005286199</c:v>
                </c:pt>
                <c:pt idx="2514" formatCode="General">
                  <c:v>2.56579322021414</c:v>
                </c:pt>
                <c:pt idx="2515" formatCode="General">
                  <c:v>2.5639948262097301</c:v>
                </c:pt>
                <c:pt idx="2516" formatCode="General">
                  <c:v>2.5621950913165401</c:v>
                </c:pt>
                <c:pt idx="2517" formatCode="General">
                  <c:v>2.5603937961405898</c:v>
                </c:pt>
                <c:pt idx="2518" formatCode="General">
                  <c:v>2.5585907304169502</c:v>
                </c:pt>
                <c:pt idx="2519" formatCode="General">
                  <c:v>2.5567856942827301</c:v>
                </c:pt>
                <c:pt idx="2520" formatCode="General">
                  <c:v>2.5549784994913698</c:v>
                </c:pt>
                <c:pt idx="2521" formatCode="General">
                  <c:v>2.5531689705606602</c:v>
                </c:pt>
                <c:pt idx="2522" formatCode="General">
                  <c:v>2.55135694584754</c:v>
                </c:pt>
                <c:pt idx="2523" formatCode="General">
                  <c:v>2.5495422785431501</c:v>
                </c:pt>
                <c:pt idx="2524" formatCode="General">
                  <c:v>2.54772483758215</c:v>
                </c:pt>
                <c:pt idx="2525" formatCode="General">
                  <c:v>2.5459045084610499</c:v>
                </c:pt>
                <c:pt idx="2526" formatCode="General">
                  <c:v>2.5440811939603201</c:v>
                </c:pt>
                <c:pt idx="2527" formatCode="General">
                  <c:v>2.5422548147664901</c:v>
                </c:pt>
                <c:pt idx="2528" formatCode="General">
                  <c:v>2.5404253099903502</c:v>
                </c:pt>
                <c:pt idx="2529" formatCode="General">
                  <c:v>2.53859263757843</c:v>
                </c:pt>
                <c:pt idx="2530" formatCode="General">
                  <c:v>2.5367567746155202</c:v>
                </c:pt>
                <c:pt idx="2531" formatCode="General">
                  <c:v>2.53491771751664</c:v>
                </c:pt>
                <c:pt idx="2532" formatCode="General">
                  <c:v>2.5330754821074701</c:v>
                </c:pt>
                <c:pt idx="2533" formatCode="General">
                  <c:v>2.53123010359311</c:v>
                </c:pt>
                <c:pt idx="2534" formatCode="General">
                  <c:v>2.5293816364156299</c:v>
                </c:pt>
                <c:pt idx="2535" formatCode="General">
                  <c:v>2.5275301540012598</c:v>
                </c:pt>
                <c:pt idx="2536" formatCode="General">
                  <c:v>2.52567574839928</c:v>
                </c:pt>
                <c:pt idx="2537" formatCode="General">
                  <c:v>2.52381852981468</c:v>
                </c:pt>
                <c:pt idx="2538" formatCode="General">
                  <c:v>2.5219586260376499</c:v>
                </c:pt>
                <c:pt idx="2539" formatCode="General">
                  <c:v>2.52009618177334</c:v>
                </c:pt>
                <c:pt idx="2540" formatCode="General">
                  <c:v>2.5182313578759401</c:v>
                </c:pt>
                <c:pt idx="2541" formatCode="General">
                  <c:v>2.5163643304915801</c:v>
                </c:pt>
                <c:pt idx="2542" formatCode="General">
                  <c:v>2.5144952901151498</c:v>
                </c:pt>
                <c:pt idx="2543" formatCode="General">
                  <c:v>2.5126244405663098</c:v>
                </c:pt>
                <c:pt idx="2544" formatCode="General">
                  <c:v>2.5107519978907802</c:v>
                </c:pt>
                <c:pt idx="2545" formatCode="General">
                  <c:v>2.5088781891927501</c:v>
                </c:pt>
                <c:pt idx="2546" formatCode="General">
                  <c:v>2.5070032514053899</c:v>
                </c:pt>
                <c:pt idx="2547" formatCode="General">
                  <c:v>2.5051274300059698</c:v>
                </c:pt>
                <c:pt idx="2548" formatCode="General">
                  <c:v>2.5032509776826601</c:v>
                </c:pt>
                <c:pt idx="2549" formatCode="General">
                  <c:v>2.5013741529606301</c:v>
                </c:pt>
                <c:pt idx="2550" formatCode="General">
                  <c:v>2.4994972187945002</c:v>
                </c:pt>
                <c:pt idx="2551" formatCode="General">
                  <c:v>2.4976204411351199</c:v>
                </c:pt>
                <c:pt idx="2552" formatCode="General">
                  <c:v>2.4957440874782599</c:v>
                </c:pt>
                <c:pt idx="2553" formatCode="General">
                  <c:v>2.4938684254029901</c:v>
                </c:pt>
                <c:pt idx="2554" formatCode="General">
                  <c:v>2.4919937211077001</c:v>
                </c:pt>
                <c:pt idx="2555" formatCode="General">
                  <c:v>2.49012023795167</c:v>
                </c:pt>
                <c:pt idx="2556" formatCode="General">
                  <c:v>2.4882482350098498</c:v>
                </c:pt>
                <c:pt idx="2557" formatCode="General">
                  <c:v>2.4863779656487601</c:v>
                </c:pt>
                <c:pt idx="2558" formatCode="General">
                  <c:v>2.4845096761313101</c:v>
                </c:pt>
                <c:pt idx="2559" formatCode="General">
                  <c:v>2.4826436042578099</c:v>
                </c:pt>
                <c:pt idx="2560" formatCode="General">
                  <c:v>2.4807799780509501</c:v>
                </c:pt>
                <c:pt idx="2561" formatCode="General">
                  <c:v>2.4789190144917099</c:v>
                </c:pt>
                <c:pt idx="2562" formatCode="General">
                  <c:v>2.4770609183132901</c:v>
                </c:pt>
                <c:pt idx="2563" formatCode="General">
                  <c:v>2.4752058808599702</c:v>
                </c:pt>
                <c:pt idx="2564" formatCode="General">
                  <c:v>2.47335407901714</c:v>
                </c:pt>
                <c:pt idx="2565" formatCode="General">
                  <c:v>2.4715056742187702</c:v>
                </c:pt>
                <c:pt idx="2566" formatCode="General">
                  <c:v>2.4696608115382701</c:v>
                </c:pt>
                <c:pt idx="2567" formatCode="General">
                  <c:v>2.4678196188679098</c:v>
                </c:pt>
                <c:pt idx="2568" formatCode="General">
                  <c:v>2.4659822061920398</c:v>
                </c:pt>
                <c:pt idx="2569" formatCode="General">
                  <c:v>2.4641486649586</c:v>
                </c:pt>
                <c:pt idx="2570" formatCode="General">
                  <c:v>2.46231906755302</c:v>
                </c:pt>
                <c:pt idx="2571" formatCode="General">
                  <c:v>2.4604934668781202</c:v>
                </c:pt>
                <c:pt idx="2572" formatCode="General">
                  <c:v>2.4586718960431302</c:v>
                </c:pt>
                <c:pt idx="2573" formatCode="General">
                  <c:v>2.4568543681641701</c:v>
                </c:pt>
                <c:pt idx="2574" formatCode="General">
                  <c:v>2.45504087627832</c:v>
                </c:pt>
                <c:pt idx="2575" formatCode="General">
                  <c:v>2.4532313933724299</c:v>
                </c:pt>
                <c:pt idx="2576" formatCode="General">
                  <c:v>2.4514258725273299</c:v>
                </c:pt>
                <c:pt idx="2577" formatCode="General">
                  <c:v>2.44962424717757</c:v>
                </c:pt>
                <c:pt idx="2578" formatCode="General">
                  <c:v>2.4478264314859199</c:v>
                </c:pt>
                <c:pt idx="2579" formatCode="General">
                  <c:v>2.4460323208314101</c:v>
                </c:pt>
                <c:pt idx="2580" formatCode="General">
                  <c:v>2.4442417924086701</c:v>
                </c:pt>
                <c:pt idx="2581" formatCode="General">
                  <c:v>2.4424547059362598</c:v>
                </c:pt>
                <c:pt idx="2582" formatCode="General">
                  <c:v>2.4406709044700801</c:v>
                </c:pt>
                <c:pt idx="2583" formatCode="General">
                  <c:v>2.4388902153183398</c:v>
                </c:pt>
                <c:pt idx="2584" formatCode="General">
                  <c:v>2.4371124510527999</c:v>
                </c:pt>
                <c:pt idx="2585" formatCode="General">
                  <c:v>2.4353374106113401</c:v>
                </c:pt>
                <c:pt idx="2586" formatCode="General">
                  <c:v>2.4335648804863199</c:v>
                </c:pt>
                <c:pt idx="2587" formatCode="General">
                  <c:v>2.4317946359878002</c:v>
                </c:pt>
                <c:pt idx="2588" formatCode="General">
                  <c:v>2.43002644258529</c:v>
                </c:pt>
                <c:pt idx="2589" formatCode="General">
                  <c:v>2.42826005730601</c:v>
                </c:pt>
                <c:pt idx="2590" formatCode="General">
                  <c:v>2.4264952301921001</c:v>
                </c:pt>
                <c:pt idx="2591" formatCode="General">
                  <c:v>2.4247317058040099</c:v>
                </c:pt>
                <c:pt idx="2592" formatCode="General">
                  <c:v>2.4229692247616299</c:v>
                </c:pt>
                <c:pt idx="2593" formatCode="General">
                  <c:v>2.4212075253141201</c:v>
                </c:pt>
                <c:pt idx="2594" formatCode="General">
                  <c:v>2.4194463449286099</c:v>
                </c:pt>
                <c:pt idx="2595" formatCode="General">
                  <c:v>2.4176854218884101</c:v>
                </c:pt>
                <c:pt idx="2596" formatCode="General">
                  <c:v>2.4159244968903599</c:v>
                </c:pt>
                <c:pt idx="2597" formatCode="General">
                  <c:v>2.4141633146320101</c:v>
                </c:pt>
                <c:pt idx="2598" formatCode="General">
                  <c:v>2.4124016253783802</c:v>
                </c:pt>
                <c:pt idx="2599" formatCode="General">
                  <c:v>2.4106391864987202</c:v>
                </c:pt>
                <c:pt idx="2600" formatCode="General">
                  <c:v>2.4088757639635698</c:v>
                </c:pt>
                <c:pt idx="2601" formatCode="General">
                  <c:v>2.4071111337928599</c:v>
                </c:pt>
                <c:pt idx="2602" formatCode="General">
                  <c:v>2.40534508344594</c:v>
                </c:pt>
                <c:pt idx="2603" formatCode="General">
                  <c:v>2.4035774131450198</c:v>
                </c:pt>
                <c:pt idx="2604" formatCode="General">
                  <c:v>2.4018079371234702</c:v>
                </c:pt>
                <c:pt idx="2605" formatCode="General">
                  <c:v>2.4000364847916198</c:v>
                </c:pt>
                <c:pt idx="2606" formatCode="General">
                  <c:v>2.39826290181262</c:v>
                </c:pt>
                <c:pt idx="2607" formatCode="General">
                  <c:v>2.3964870510818002</c:v>
                </c:pt>
                <c:pt idx="2608" formatCode="General">
                  <c:v>2.3947088136036898</c:v>
                </c:pt>
                <c:pt idx="2609" formatCode="General">
                  <c:v>2.3929280892612299</c:v>
                </c:pt>
                <c:pt idx="2610" formatCode="General">
                  <c:v>2.3911447974728102</c:v>
                </c:pt>
                <c:pt idx="2611" formatCode="General">
                  <c:v>2.3893588777330201</c:v>
                </c:pt>
                <c:pt idx="2612" formatCode="General">
                  <c:v>2.3875702900343798</c:v>
                </c:pt>
                <c:pt idx="2613" formatCode="General">
                  <c:v>2.3857790151673401</c:v>
                </c:pt>
                <c:pt idx="2614" formatCode="General">
                  <c:v>2.3839850548972099</c:v>
                </c:pt>
                <c:pt idx="2615" formatCode="General">
                  <c:v>2.3821884320172</c:v>
                </c:pt>
                <c:pt idx="2616" formatCode="General">
                  <c:v>2.3803891902774601</c:v>
                </c:pt>
                <c:pt idx="2617" formatCode="General">
                  <c:v>2.3785873941909101</c:v>
                </c:pt>
                <c:pt idx="2618" formatCode="General">
                  <c:v>2.3767831287172001</c:v>
                </c:pt>
                <c:pt idx="2619" formatCode="General">
                  <c:v>2.3749764988271198</c:v>
                </c:pt>
                <c:pt idx="2620" formatCode="General">
                  <c:v>2.3731676289501702</c:v>
                </c:pt>
                <c:pt idx="2621" formatCode="General">
                  <c:v>2.37135666230881</c:v>
                </c:pt>
                <c:pt idx="2622" formatCode="General">
                  <c:v>2.36954376014361</c:v>
                </c:pt>
                <c:pt idx="2623" formatCode="General">
                  <c:v>2.3677291008339401</c:v>
                </c:pt>
                <c:pt idx="2624" formatCode="General">
                  <c:v>2.3659128789194499</c:v>
                </c:pt>
                <c:pt idx="2625" formatCode="General">
                  <c:v>2.36409530402825</c:v>
                </c:pt>
                <c:pt idx="2626" formatCode="General">
                  <c:v>2.3622765997178501</c:v>
                </c:pt>
                <c:pt idx="2627" formatCode="General">
                  <c:v>2.36045700223579</c:v>
                </c:pt>
                <c:pt idx="2628" formatCode="General">
                  <c:v>2.3586367592067901</c:v>
                </c:pt>
                <c:pt idx="2629" formatCode="General">
                  <c:v>2.3568161282540601</c:v>
                </c:pt>
                <c:pt idx="2630" formatCode="General">
                  <c:v>2.35499537556236</c:v>
                </c:pt>
                <c:pt idx="2631" formatCode="General">
                  <c:v>2.3531747743908098</c:v>
                </c:pt>
                <c:pt idx="2632" formatCode="General">
                  <c:v>2.3513546035437298</c:v>
                </c:pt>
                <c:pt idx="2633" formatCode="General">
                  <c:v>2.3495351458078901</c:v>
                </c:pt>
                <c:pt idx="2634" formatCode="General">
                  <c:v>2.3477166863646501</c:v>
                </c:pt>
                <c:pt idx="2635" formatCode="General">
                  <c:v>2.3458995111855701</c:v>
                </c:pt>
                <c:pt idx="2636" formatCode="General">
                  <c:v>2.3440839054204101</c:v>
                </c:pt>
                <c:pt idx="2637" formatCode="General">
                  <c:v>2.3422701517859998</c:v>
                </c:pt>
                <c:pt idx="2638" formatCode="General">
                  <c:v>2.3404585289648501</c:v>
                </c:pt>
                <c:pt idx="2639" formatCode="General">
                  <c:v>2.33864931002201</c:v>
                </c:pt>
                <c:pt idx="2640" formatCode="General">
                  <c:v>2.3368427608490201</c:v>
                </c:pt>
                <c:pt idx="2641" formatCode="General">
                  <c:v>2.3350391386431202</c:v>
                </c:pt>
                <c:pt idx="2642" formatCode="General">
                  <c:v>2.33323869043021</c:v>
                </c:pt>
                <c:pt idx="2643" formatCode="General">
                  <c:v>2.33144165163979</c:v>
                </c:pt>
                <c:pt idx="2644" formatCode="General">
                  <c:v>2.3296482447394702</c:v>
                </c:pt>
                <c:pt idx="2645" formatCode="General">
                  <c:v>2.3278586779370598</c:v>
                </c:pt>
                <c:pt idx="2646" formatCode="General">
                  <c:v>2.32607314395741</c:v>
                </c:pt>
                <c:pt idx="2647" formatCode="General">
                  <c:v>2.3242918189011199</c:v>
                </c:pt>
                <c:pt idx="2648" formatCode="General">
                  <c:v>2.32251486119186</c:v>
                </c:pt>
                <c:pt idx="2649" formatCode="General">
                  <c:v>2.3207424106183998</c:v>
                </c:pt>
                <c:pt idx="2650" formatCode="General">
                  <c:v>2.31897458747761</c:v>
                </c:pt>
                <c:pt idx="2651" formatCode="General">
                  <c:v>2.3172114918234401</c:v>
                </c:pt>
                <c:pt idx="2652" formatCode="General">
                  <c:v>2.3154532028270598</c:v>
                </c:pt>
                <c:pt idx="2653" formatCode="General">
                  <c:v>2.3136997782525999</c:v>
                </c:pt>
                <c:pt idx="2654" formatCode="General">
                  <c:v>2.31195125405198</c:v>
                </c:pt>
                <c:pt idx="2655" formatCode="General">
                  <c:v>2.31020764408261</c:v>
                </c:pt>
                <c:pt idx="2656" formatCode="General">
                  <c:v>2.30846893994998</c:v>
                </c:pt>
                <c:pt idx="2657" formatCode="General">
                  <c:v>2.3067351109777001</c:v>
                </c:pt>
                <c:pt idx="2658" formatCode="General">
                  <c:v>2.3050061043057002</c:v>
                </c:pt>
                <c:pt idx="2659" formatCode="General">
                  <c:v>2.30328184511766</c:v>
                </c:pt>
                <c:pt idx="2660" formatCode="General">
                  <c:v>2.30156223699717</c:v>
                </c:pt>
                <c:pt idx="2661" formatCode="General">
                  <c:v>2.2998471624119099</c:v>
                </c:pt>
                <c:pt idx="2662" formatCode="General">
                  <c:v>2.29813648332413</c:v>
                </c:pt>
                <c:pt idx="2663" formatCode="General">
                  <c:v>2.2964300419249999</c:v>
                </c:pt>
                <c:pt idx="2664" formatCode="General">
                  <c:v>2.2947276614896599</c:v>
                </c:pt>
                <c:pt idx="2665" formatCode="General">
                  <c:v>2.2930291473497402</c:v>
                </c:pt>
                <c:pt idx="2666" formatCode="General">
                  <c:v>2.29133428797426</c:v>
                </c:pt>
                <c:pt idx="2667" formatCode="General">
                  <c:v>2.2896428561642299</c:v>
                </c:pt>
                <c:pt idx="2668" formatCode="General">
                  <c:v>2.2879546103403401</c:v>
                </c:pt>
                <c:pt idx="2669" formatCode="General">
                  <c:v>2.2862692959277702</c:v>
                </c:pt>
                <c:pt idx="2670" formatCode="General">
                  <c:v>2.2845866468259302</c:v>
                </c:pt>
                <c:pt idx="2671" formatCode="General">
                  <c:v>2.2829063869558501</c:v>
                </c:pt>
                <c:pt idx="2672" formatCode="General">
                  <c:v>2.2812282318763</c:v>
                </c:pt>
                <c:pt idx="2673" formatCode="General">
                  <c:v>2.2795518904593601</c:v>
                </c:pt>
                <c:pt idx="2674" formatCode="General">
                  <c:v>2.2778770666155701</c:v>
                </c:pt>
                <c:pt idx="2675" formatCode="General">
                  <c:v>2.2762034610583401</c:v>
                </c:pt>
                <c:pt idx="2676" formatCode="General">
                  <c:v>2.2745307730972</c:v>
                </c:pt>
                <c:pt idx="2677" formatCode="General">
                  <c:v>2.2728587024487901</c:v>
                </c:pt>
                <c:pt idx="2678" formatCode="General">
                  <c:v>2.27118695105472</c:v>
                </c:pt>
                <c:pt idx="2679" formatCode="General">
                  <c:v>2.26951522489489</c:v>
                </c:pt>
                <c:pt idx="2680" formatCode="General">
                  <c:v>2.2678432357852798</c:v>
                </c:pt>
                <c:pt idx="2681" formatCode="General">
                  <c:v>2.2661707031486999</c:v>
                </c:pt>
                <c:pt idx="2682" formatCode="General">
                  <c:v>2.26449735574763</c:v>
                </c:pt>
                <c:pt idx="2683" formatCode="General">
                  <c:v>2.2628229333682901</c:v>
                </c:pt>
                <c:pt idx="2684" formatCode="General">
                  <c:v>2.26114718844507</c:v>
                </c:pt>
                <c:pt idx="2685" formatCode="General">
                  <c:v>2.2594698876155301</c:v>
                </c:pt>
                <c:pt idx="2686" formatCode="General">
                  <c:v>2.2577908131956899</c:v>
                </c:pt>
                <c:pt idx="2687" formatCode="General">
                  <c:v>2.2561097645667698</c:v>
                </c:pt>
                <c:pt idx="2688" formatCode="General">
                  <c:v>2.25442655946429</c:v>
                </c:pt>
                <c:pt idx="2689" formatCode="General">
                  <c:v>2.25274103516178</c:v>
                </c:pt>
                <c:pt idx="2690" formatCode="General">
                  <c:v>2.2510530495414698</c:v>
                </c:pt>
                <c:pt idx="2691" formatCode="General">
                  <c:v>2.24936248204558</c:v>
                </c:pt>
                <c:pt idx="2692" formatCode="General">
                  <c:v>2.2476692345020499</c:v>
                </c:pt>
                <c:pt idx="2693" formatCode="General">
                  <c:v>2.2459732318199901</c:v>
                </c:pt>
                <c:pt idx="2694" formatCode="General">
                  <c:v>2.2442744225503901</c:v>
                </c:pt>
                <c:pt idx="2695" formatCode="General">
                  <c:v>2.2425727793090502</c:v>
                </c:pt>
                <c:pt idx="2696" formatCode="General">
                  <c:v>2.2408682990589801</c:v>
                </c:pt>
                <c:pt idx="2697" formatCode="General">
                  <c:v>2.2391610032509601</c:v>
                </c:pt>
                <c:pt idx="2698" formatCode="General">
                  <c:v>2.2374509378214298</c:v>
                </c:pt>
                <c:pt idx="2699" formatCode="General">
                  <c:v>2.2357381730479902</c:v>
                </c:pt>
                <c:pt idx="2700" formatCode="General">
                  <c:v>2.2340228032635601</c:v>
                </c:pt>
                <c:pt idx="2701" formatCode="General">
                  <c:v>2.2323049464309301</c:v>
                </c:pt>
                <c:pt idx="2702" formatCode="General">
                  <c:v>2.2305847435807</c:v>
                </c:pt>
                <c:pt idx="2703" formatCode="General">
                  <c:v>2.2288623581157898</c:v>
                </c:pt>
                <c:pt idx="2704" formatCode="General">
                  <c:v>2.2271379749868898</c:v>
                </c:pt>
                <c:pt idx="2705" formatCode="General">
                  <c:v>2.2254117997438598</c:v>
                </c:pt>
                <c:pt idx="2706" formatCode="General">
                  <c:v>2.2236840574683998</c:v>
                </c:pt>
                <c:pt idx="2707" formatCode="General">
                  <c:v>2.2219549915945902</c:v>
                </c:pt>
                <c:pt idx="2708" formatCode="General">
                  <c:v>2.2202248626236898</c:v>
                </c:pt>
                <c:pt idx="2709" formatCode="General">
                  <c:v>2.2184939467408</c:v>
                </c:pt>
                <c:pt idx="2710" formatCode="General">
                  <c:v>2.2167625343410902</c:v>
                </c:pt>
                <c:pt idx="2711" formatCode="General">
                  <c:v>2.21503092847373</c:v>
                </c:pt>
                <c:pt idx="2712" formatCode="General">
                  <c:v>2.2132994432122701</c:v>
                </c:pt>
                <c:pt idx="2713" formatCode="General">
                  <c:v>2.21156840196016</c:v>
                </c:pt>
                <c:pt idx="2714" formatCode="General">
                  <c:v>2.2098381357010801</c:v>
                </c:pt>
                <c:pt idx="2715" formatCode="General">
                  <c:v>2.20810898120292</c:v>
                </c:pt>
                <c:pt idx="2716" formatCode="General">
                  <c:v>2.2063812791855502</c:v>
                </c:pt>
                <c:pt idx="2717" formatCode="General">
                  <c:v>2.2046553724619198</c:v>
                </c:pt>
                <c:pt idx="2718" formatCode="General">
                  <c:v>2.2029316040625</c:v>
                </c:pt>
                <c:pt idx="2719" formatCode="General">
                  <c:v>2.20121031535282</c:v>
                </c:pt>
                <c:pt idx="2720" formatCode="General">
                  <c:v>2.19949184415443</c:v>
                </c:pt>
                <c:pt idx="2721" formatCode="General">
                  <c:v>2.1977765228787498</c:v>
                </c:pt>
                <c:pt idx="2722" formatCode="General">
                  <c:v>2.19606467668418</c:v>
                </c:pt>
                <c:pt idx="2723" formatCode="General">
                  <c:v>2.1943566216658499</c:v>
                </c:pt>
                <c:pt idx="2724" formatCode="General">
                  <c:v>2.1926526630880301</c:v>
                </c:pt>
                <c:pt idx="2725" formatCode="General">
                  <c:v>2.1909530936682899</c:v>
                </c:pt>
                <c:pt idx="2726" formatCode="General">
                  <c:v>2.1892581919230301</c:v>
                </c:pt>
                <c:pt idx="2727" formatCode="General">
                  <c:v>2.1875682205831102</c:v>
                </c:pt>
                <c:pt idx="2728" formatCode="General">
                  <c:v>2.1858834250885302</c:v>
                </c:pt>
                <c:pt idx="2729" formatCode="General">
                  <c:v>2.1842040321704101</c:v>
                </c:pt>
                <c:pt idx="2730" formatCode="General">
                  <c:v>2.1825302485283502</c:v>
                </c:pt>
                <c:pt idx="2731" formatCode="General">
                  <c:v>2.1808622596108602</c:v>
                </c:pt>
                <c:pt idx="2732" formatCode="General">
                  <c:v>2.1792002285059602</c:v>
                </c:pt>
                <c:pt idx="2733" formatCode="General">
                  <c:v>2.17754429494879</c:v>
                </c:pt>
                <c:pt idx="2734" formatCode="General">
                  <c:v>2.1758945744523301</c:v>
                </c:pt>
                <c:pt idx="2735" formatCode="General">
                  <c:v>2.1742511575669399</c:v>
                </c:pt>
                <c:pt idx="2736" formatCode="General">
                  <c:v>2.1726141092737401</c:v>
                </c:pt>
                <c:pt idx="2737" formatCode="General">
                  <c:v>2.1709834685162601</c:v>
                </c:pt>
                <c:pt idx="2738" formatCode="General">
                  <c:v>2.1693592478740902</c:v>
                </c:pt>
                <c:pt idx="2739" formatCode="General">
                  <c:v>2.1677414333815799</c:v>
                </c:pt>
                <c:pt idx="2740" formatCode="General">
                  <c:v>2.1661299844940101</c:v>
                </c:pt>
                <c:pt idx="2741" formatCode="General">
                  <c:v>2.1645248342024002</c:v>
                </c:pt>
                <c:pt idx="2742" formatCode="General">
                  <c:v>2.16292588929818</c:v>
                </c:pt>
                <c:pt idx="2743" formatCode="General">
                  <c:v>2.1613330307871701</c:v>
                </c:pt>
                <c:pt idx="2744" formatCode="General">
                  <c:v>2.15974611445289</c:v>
                </c:pt>
                <c:pt idx="2745" formatCode="General">
                  <c:v>2.1581649715630702</c:v>
                </c:pt>
                <c:pt idx="2746" formatCode="General">
                  <c:v>2.1565894097271201</c:v>
                </c:pt>
                <c:pt idx="2747" formatCode="General">
                  <c:v>2.15501921388711</c:v>
                </c:pt>
                <c:pt idx="2748" formatCode="General">
                  <c:v>2.1534541474481199</c:v>
                </c:pt>
                <c:pt idx="2749" formatCode="General">
                  <c:v>2.15189395353854</c:v>
                </c:pt>
                <c:pt idx="2750" formatCode="General">
                  <c:v>2.1503383563946898</c:v>
                </c:pt>
                <c:pt idx="2751" formatCode="General">
                  <c:v>2.1487870628627399</c:v>
                </c:pt>
                <c:pt idx="2752" formatCode="General">
                  <c:v>2.1472397640100098</c:v>
                </c:pt>
                <c:pt idx="2753" formatCode="General">
                  <c:v>2.1456961368370799</c:v>
                </c:pt>
                <c:pt idx="2754" formatCode="General">
                  <c:v>2.1441558460811101</c:v>
                </c:pt>
                <c:pt idx="2755" formatCode="General">
                  <c:v>2.1426185461005001</c:v>
                </c:pt>
                <c:pt idx="2756" formatCode="General">
                  <c:v>2.1410838828299501</c:v>
                </c:pt>
                <c:pt idx="2757" formatCode="General">
                  <c:v>2.1395514957947701</c:v>
                </c:pt>
                <c:pt idx="2758" formatCode="General">
                  <c:v>2.1380210201725798</c:v>
                </c:pt>
                <c:pt idx="2759" formatCode="General">
                  <c:v>2.1364920888902499</c:v>
                </c:pt>
                <c:pt idx="2760" formatCode="General">
                  <c:v>2.1349643347435698</c:v>
                </c:pt>
                <c:pt idx="2761" formatCode="General">
                  <c:v>2.1334373925267101</c:v>
                </c:pt>
                <c:pt idx="2762" formatCode="General">
                  <c:v>2.1319109011588502</c:v>
                </c:pt>
                <c:pt idx="2763" formatCode="General">
                  <c:v>2.13038450579465</c:v>
                </c:pt>
                <c:pt idx="2764" formatCode="General">
                  <c:v>2.12885785990597</c:v>
                </c:pt>
                <c:pt idx="2765" formatCode="General">
                  <c:v>2.1273306273216499</c:v>
                </c:pt>
                <c:pt idx="2766" formatCode="General">
                  <c:v>2.12580248421314</c:v>
                </c:pt>
                <c:pt idx="2767" formatCode="General">
                  <c:v>2.1242731210133599</c:v>
                </c:pt>
                <c:pt idx="2768" formatCode="General">
                  <c:v>2.1227422442573398</c:v>
                </c:pt>
                <c:pt idx="2769" formatCode="General">
                  <c:v>2.1212095783328602</c:v>
                </c:pt>
                <c:pt idx="2770" formatCode="General">
                  <c:v>2.1196748671306902</c:v>
                </c:pt>
                <c:pt idx="2771" formatCode="General">
                  <c:v>2.1181378755840798</c:v>
                </c:pt>
                <c:pt idx="2772" formatCode="General">
                  <c:v>2.1165983910883099</c:v>
                </c:pt>
                <c:pt idx="2773" formatCode="General">
                  <c:v>2.1150562247916</c:v>
                </c:pt>
                <c:pt idx="2774" formatCode="General">
                  <c:v>2.11351121274966</c:v>
                </c:pt>
                <c:pt idx="2775" formatCode="General">
                  <c:v>2.11196321693716</c:v>
                </c:pt>
                <c:pt idx="2776" formatCode="General">
                  <c:v>2.1104121261100799</c:v>
                </c:pt>
                <c:pt idx="2777" formatCode="General">
                  <c:v>2.10885785651418</c:v>
                </c:pt>
                <c:pt idx="2778" formatCode="General">
                  <c:v>2.10730035243559</c:v>
                </c:pt>
                <c:pt idx="2779" formatCode="General">
                  <c:v>2.1057395865904298</c:v>
                </c:pt>
                <c:pt idx="2780" formatCode="General">
                  <c:v>2.1041755603519801</c:v>
                </c:pt>
                <c:pt idx="2781" formatCode="General">
                  <c:v>2.1026083038139598</c:v>
                </c:pt>
                <c:pt idx="2782" formatCode="General">
                  <c:v>2.1010378756905399</c:v>
                </c:pt>
                <c:pt idx="2783" formatCode="General">
                  <c:v>2.0994643630535901</c:v>
                </c:pt>
                <c:pt idx="2784" formatCode="General">
                  <c:v>2.0978878809097599</c:v>
                </c:pt>
                <c:pt idx="2785" formatCode="General">
                  <c:v>2.09630857161986</c:v>
                </c:pt>
                <c:pt idx="2786" formatCode="General">
                  <c:v>2.0947266041646602</c:v>
                </c:pt>
                <c:pt idx="2787" formatCode="General">
                  <c:v>2.09314217326166</c:v>
                </c:pt>
                <c:pt idx="2788" formatCode="General">
                  <c:v>2.0915554983382001</c:v>
                </c:pt>
                <c:pt idx="2789" formatCode="General">
                  <c:v>2.0899668223674399</c:v>
                </c:pt>
                <c:pt idx="2790" formatCode="General">
                  <c:v>2.0883764105736802</c:v>
                </c:pt>
                <c:pt idx="2791" formatCode="General">
                  <c:v>2.0867845490149302</c:v>
                </c:pt>
                <c:pt idx="2792" formatCode="General">
                  <c:v>2.0851915430507</c:v>
                </c:pt>
                <c:pt idx="2793" formatCode="General">
                  <c:v>2.0835977157037902</c:v>
                </c:pt>
                <c:pt idx="2794" formatCode="General">
                  <c:v>2.0820034059250201</c:v>
                </c:pt>
                <c:pt idx="2795" formatCode="General">
                  <c:v>2.0804089667708201</c:v>
                </c:pt>
                <c:pt idx="2796" formatCode="General">
                  <c:v>2.0788147635033201</c:v>
                </c:pt>
                <c:pt idx="2797" formatCode="General">
                  <c:v>2.0772211716233602</c:v>
                </c:pt>
                <c:pt idx="2798" formatCode="General">
                  <c:v>2.0756285748469101</c:v>
                </c:pt>
                <c:pt idx="2799" formatCode="General">
                  <c:v>2.07403736303579</c:v>
                </c:pt>
                <c:pt idx="2800" formatCode="General">
                  <c:v>2.0724479300932601</c:v>
                </c:pt>
                <c:pt idx="2801" formatCode="General">
                  <c:v>2.0708606718359301</c:v>
                </c:pt>
                <c:pt idx="2802" formatCode="General">
                  <c:v>2.0692759838528301</c:v>
                </c:pt>
                <c:pt idx="2803" formatCode="General">
                  <c:v>2.06769425936284</c:v>
                </c:pt>
                <c:pt idx="2804" formatCode="General">
                  <c:v>2.0661158870816898</c:v>
                </c:pt>
                <c:pt idx="2805" formatCode="General">
                  <c:v>2.0645412491095101</c:v>
                </c:pt>
                <c:pt idx="2806" formatCode="General">
                  <c:v>2.06297071884988</c:v>
                </c:pt>
                <c:pt idx="2807" formatCode="General">
                  <c:v>2.0614046589714698</c:v>
                </c:pt>
                <c:pt idx="2808" formatCode="General">
                  <c:v>2.0598434194224602</c:v>
                </c:pt>
                <c:pt idx="2809" formatCode="General">
                  <c:v>2.0582873355087798</c:v>
                </c:pt>
                <c:pt idx="2810" formatCode="General">
                  <c:v>2.0567367260459202</c:v>
                </c:pt>
                <c:pt idx="2811" formatCode="General">
                  <c:v>2.0551918915943701</c:v>
                </c:pt>
                <c:pt idx="2812" formatCode="General">
                  <c:v>2.0536531127883002</c:v>
                </c:pt>
                <c:pt idx="2813" formatCode="General">
                  <c:v>2.0521206487666599</c:v>
                </c:pt>
                <c:pt idx="2814" formatCode="General">
                  <c:v>2.05059473571534</c:v>
                </c:pt>
                <c:pt idx="2815" formatCode="General">
                  <c:v>2.0490755855289802</c:v>
                </c:pt>
                <c:pt idx="2816" formatCode="General">
                  <c:v>2.04756338459987</c:v>
                </c:pt>
                <c:pt idx="2817" formatCode="General">
                  <c:v>2.04605829274157</c:v>
                </c:pt>
                <c:pt idx="2818" formatCode="General">
                  <c:v>2.0445604422536898</c:v>
                </c:pt>
                <c:pt idx="2819" formatCode="General">
                  <c:v>2.0430699371338501</c:v>
                </c:pt>
                <c:pt idx="2820" formatCode="General">
                  <c:v>2.0415868524423999</c:v>
                </c:pt>
                <c:pt idx="2821" formatCode="General">
                  <c:v>2.0401112338241698</c:v>
                </c:pt>
                <c:pt idx="2822" formatCode="General">
                  <c:v>2.03864309719143</c:v>
                </c:pt>
                <c:pt idx="2823" formatCode="General">
                  <c:v>2.0371824285716098</c:v>
                </c:pt>
                <c:pt idx="2824" formatCode="General">
                  <c:v>2.03572918411784</c:v>
                </c:pt>
                <c:pt idx="2825" formatCode="General">
                  <c:v>2.03428329029403</c:v>
                </c:pt>
                <c:pt idx="2826" formatCode="General">
                  <c:v>2.0328446442210901</c:v>
                </c:pt>
                <c:pt idx="2827" formatCode="General">
                  <c:v>2.03141311419399</c:v>
                </c:pt>
                <c:pt idx="2828" formatCode="General">
                  <c:v>2.0299885403640401</c:v>
                </c:pt>
                <c:pt idx="2829" formatCode="General">
                  <c:v>2.0285707355845801</c:v>
                </c:pt>
                <c:pt idx="2830" formatCode="General">
                  <c:v>2.0271594864165898</c:v>
                </c:pt>
                <c:pt idx="2831" formatCode="General">
                  <c:v>2.0257545542895601</c:v>
                </c:pt>
                <c:pt idx="2832" formatCode="General">
                  <c:v>2.0243556768122302</c:v>
                </c:pt>
                <c:pt idx="2833" formatCode="General">
                  <c:v>2.0229625692267099</c:v>
                </c:pt>
                <c:pt idx="2834" formatCode="General">
                  <c:v>2.02157492599832</c:v>
                </c:pt>
                <c:pt idx="2835" formatCode="General">
                  <c:v>2.0201924225328298</c:v>
                </c:pt>
                <c:pt idx="2836" formatCode="General">
                  <c:v>2.0188147170119</c:v>
                </c:pt>
                <c:pt idx="2837" formatCode="General">
                  <c:v>2.0174414523361901</c:v>
                </c:pt>
                <c:pt idx="2838" formatCode="General">
                  <c:v>2.0160722581654902</c:v>
                </c:pt>
                <c:pt idx="2839" formatCode="General">
                  <c:v>2.0147067530438898</c:v>
                </c:pt>
                <c:pt idx="2840" formatCode="General">
                  <c:v>2.0133445465976898</c:v>
                </c:pt>
                <c:pt idx="2841" formatCode="General">
                  <c:v>2.0119852417930701</c:v>
                </c:pt>
                <c:pt idx="2842" formatCode="General">
                  <c:v>2.0106284372399199</c:v>
                </c:pt>
                <c:pt idx="2843" formatCode="General">
                  <c:v>2.0092737295280401</c:v>
                </c:pt>
                <c:pt idx="2844" formatCode="General">
                  <c:v>2.0079207155814802</c:v>
                </c:pt>
                <c:pt idx="2845" formatCode="General">
                  <c:v>2.00656899501646</c:v>
                </c:pt>
                <c:pt idx="2846" formatCode="General">
                  <c:v>2.0052181724886302</c:v>
                </c:pt>
                <c:pt idx="2847" formatCode="General">
                  <c:v>2.00386786001489</c:v>
                </c:pt>
                <c:pt idx="2848" formatCode="General">
                  <c:v>2.0025176792555501</c:v>
                </c:pt>
                <c:pt idx="2849" formatCode="General">
                  <c:v>2.0011672637426199</c:v>
                </c:pt>
                <c:pt idx="2850" formatCode="General">
                  <c:v>1.9998162610404899</c:v>
                </c:pt>
                <c:pt idx="2851" formatCode="General">
                  <c:v>1.9984643348254301</c:v>
                </c:pt>
                <c:pt idx="2852" formatCode="General">
                  <c:v>1.9971111668713399</c:v>
                </c:pt>
                <c:pt idx="2853" formatCode="General">
                  <c:v>1.9957564589293399</c:v>
                </c:pt>
                <c:pt idx="2854" formatCode="General">
                  <c:v>1.9943999344898899</c:v>
                </c:pt>
                <c:pt idx="2855" formatCode="General">
                  <c:v>1.9930413404165599</c:v>
                </c:pt>
                <c:pt idx="2856" formatCode="General">
                  <c:v>1.9916804484419499</c:v>
                </c:pt>
                <c:pt idx="2857" formatCode="General">
                  <c:v>1.9903170565166499</c:v>
                </c:pt>
                <c:pt idx="2858" formatCode="General">
                  <c:v>1.98895099000357</c:v>
                </c:pt>
                <c:pt idx="2859" formatCode="General">
                  <c:v>1.9875821027106899</c:v>
                </c:pt>
                <c:pt idx="2860" formatCode="General">
                  <c:v>1.9862102777567501</c:v>
                </c:pt>
                <c:pt idx="2861" formatCode="General">
                  <c:v>1.9848354282648699</c:v>
                </c:pt>
                <c:pt idx="2862" formatCode="General">
                  <c:v>1.98345749788098</c:v>
                </c:pt>
                <c:pt idx="2863" formatCode="General">
                  <c:v>1.9820764611144399</c:v>
                </c:pt>
                <c:pt idx="2864" formatCode="General">
                  <c:v>1.9806923234996101</c:v>
                </c:pt>
                <c:pt idx="2865" formatCode="General">
                  <c:v>1.9793051215783599</c:v>
                </c:pt>
                <c:pt idx="2866" formatCode="General">
                  <c:v>1.9779149227041599</c:v>
                </c:pt>
                <c:pt idx="2867" formatCode="General">
                  <c:v>1.9765218246699701</c:v>
                </c:pt>
                <c:pt idx="2868" formatCode="General">
                  <c:v>1.97512595516283</c:v>
                </c:pt>
                <c:pt idx="2869" formatCode="General">
                  <c:v>1.97372747104906</c:v>
                </c:pt>
                <c:pt idx="2870" formatCode="General">
                  <c:v>1.9723265574950199</c:v>
                </c:pt>
                <c:pt idx="2871" formatCode="General">
                  <c:v>1.97092342692919</c:v>
                </c:pt>
                <c:pt idx="2872" formatCode="General">
                  <c:v>1.96951831785214</c:v>
                </c:pt>
                <c:pt idx="2873" formatCode="General">
                  <c:v>1.9681114935017301</c:v>
                </c:pt>
                <c:pt idx="2874" formatCode="General">
                  <c:v>1.96670324038166</c:v>
                </c:pt>
                <c:pt idx="2875" formatCode="General">
                  <c:v>1.9652938666619699</c:v>
                </c:pt>
                <c:pt idx="2876" formatCode="General">
                  <c:v>1.96388370046086</c:v>
                </c:pt>
                <c:pt idx="2877" formatCode="General">
                  <c:v>1.96247308801758</c:v>
                </c:pt>
                <c:pt idx="2878" formatCode="General">
                  <c:v>1.9610623917666801</c:v>
                </c:pt>
                <c:pt idx="2879" formatCode="General">
                  <c:v>1.95965198832433</c:v>
                </c:pt>
                <c:pt idx="2880" formatCode="General">
                  <c:v>1.95824226639759</c:v>
                </c:pt>
                <c:pt idx="2881" formatCode="General">
                  <c:v>1.9568336246281799</c:v>
                </c:pt>
                <c:pt idx="2882" formatCode="General">
                  <c:v>1.95542646938204</c:v>
                </c:pt>
                <c:pt idx="2883" formatCode="General">
                  <c:v>1.9540212124966001</c:v>
                </c:pt>
                <c:pt idx="2884" formatCode="General">
                  <c:v>1.9526182689976199</c:v>
                </c:pt>
                <c:pt idx="2885" formatCode="General">
                  <c:v>1.9512180547974201</c:v>
                </c:pt>
                <c:pt idx="2886" formatCode="General">
                  <c:v>1.94982098438671</c:v>
                </c:pt>
                <c:pt idx="2887" formatCode="General">
                  <c:v>1.94842746853195</c:v>
                </c:pt>
                <c:pt idx="2888" formatCode="General">
                  <c:v>1.94703791199015</c:v>
                </c:pt>
                <c:pt idx="2889" formatCode="General">
                  <c:v>1.9456527112531401</c:v>
                </c:pt>
                <c:pt idx="2890" formatCode="General">
                  <c:v>1.9442722523329801</c:v>
                </c:pt>
                <c:pt idx="2891" formatCode="General">
                  <c:v>1.94289690860011</c:v>
                </c:pt>
                <c:pt idx="2892" formatCode="General">
                  <c:v>1.9415270386857399</c:v>
                </c:pt>
                <c:pt idx="2893" formatCode="General">
                  <c:v>1.9401629844595001</c:v>
                </c:pt>
                <c:pt idx="2894" formatCode="General">
                  <c:v>1.9388050690933001</c:v>
                </c:pt>
                <c:pt idx="2895" formatCode="General">
                  <c:v>1.9374535952219001</c:v>
                </c:pt>
                <c:pt idx="2896" formatCode="General">
                  <c:v>1.9361088432103499</c:v>
                </c:pt>
                <c:pt idx="2897" formatCode="General">
                  <c:v>1.93477106953803</c:v>
                </c:pt>
                <c:pt idx="2898" formatCode="General">
                  <c:v>1.9334405053085599</c:v>
                </c:pt>
                <c:pt idx="2899" formatCode="General">
                  <c:v>1.93211735489433</c:v>
                </c:pt>
                <c:pt idx="2900" formatCode="General">
                  <c:v>1.9308017947237599</c:v>
                </c:pt>
                <c:pt idx="2901" formatCode="General">
                  <c:v>1.92949397221906</c:v>
                </c:pt>
                <c:pt idx="2902" formatCode="General">
                  <c:v>1.9281940048911199</c:v>
                </c:pt>
                <c:pt idx="2903" formatCode="General">
                  <c:v>1.92690197959864</c:v>
                </c:pt>
                <c:pt idx="2904" formatCode="General">
                  <c:v>1.92561795197255</c:v>
                </c:pt>
                <c:pt idx="2905" formatCode="General">
                  <c:v>1.9243419460208999</c:v>
                </c:pt>
                <c:pt idx="2906" formatCode="General">
                  <c:v>1.92307395390401</c:v>
                </c:pt>
                <c:pt idx="2907" formatCode="General">
                  <c:v>1.921813935893</c:v>
                </c:pt>
                <c:pt idx="2908" formatCode="General">
                  <c:v>1.9205618205095201</c:v>
                </c:pt>
                <c:pt idx="2909" formatCode="General">
                  <c:v>1.9193175048480999</c:v>
                </c:pt>
                <c:pt idx="2910" formatCode="General">
                  <c:v>1.91808085508107</c:v>
                </c:pt>
                <c:pt idx="2911" formatCode="General">
                  <c:v>1.91685170714465</c:v>
                </c:pt>
                <c:pt idx="2912" formatCode="General">
                  <c:v>1.9156298676038599</c:v>
                </c:pt>
                <c:pt idx="2913" formatCode="General">
                  <c:v>1.91441511469299</c:v>
                </c:pt>
                <c:pt idx="2914" formatCode="General">
                  <c:v>1.9132071995267601</c:v>
                </c:pt>
                <c:pt idx="2915" formatCode="General">
                  <c:v>1.9120058474766</c:v>
                </c:pt>
                <c:pt idx="2916" formatCode="General">
                  <c:v>1.9108107597053099</c:v>
                </c:pt>
                <c:pt idx="2917" formatCode="General">
                  <c:v>1.90962161485198</c:v>
                </c:pt>
                <c:pt idx="2918" formatCode="General">
                  <c:v>1.9084380708583799</c:v>
                </c:pt>
                <c:pt idx="2919" formatCode="General">
                  <c:v>1.9072597669267299</c:v>
                </c:pt>
                <c:pt idx="2920" formatCode="General">
                  <c:v>1.9060863255978</c:v>
                </c:pt>
                <c:pt idx="2921" formatCode="General">
                  <c:v>1.90491735493752</c:v>
                </c:pt>
                <c:pt idx="2922" formatCode="General">
                  <c:v>1.90375245081927</c:v>
                </c:pt>
                <c:pt idx="2923" formatCode="General">
                  <c:v>1.9025911992884601</c:v>
                </c:pt>
                <c:pt idx="2924" formatCode="General">
                  <c:v>1.9014331789948999</c:v>
                </c:pt>
                <c:pt idx="2925" formatCode="General">
                  <c:v>1.9002779636785001</c:v>
                </c:pt>
                <c:pt idx="2926" formatCode="General">
                  <c:v>1.89912512469288</c:v>
                </c:pt>
                <c:pt idx="2927" formatCode="General">
                  <c:v>1.8979742335510701</c:v>
                </c:pt>
                <c:pt idx="2928" formatCode="General">
                  <c:v>1.89682486447787</c:v>
                </c:pt>
                <c:pt idx="2929" formatCode="General">
                  <c:v>1.8956765969523801</c:v>
                </c:pt>
                <c:pt idx="2930" formatCode="General">
                  <c:v>1.8945290182249801</c:v>
                </c:pt>
                <c:pt idx="2931" formatCode="General">
                  <c:v>1.89338172579282</c:v>
                </c:pt>
                <c:pt idx="2932" formatCode="General">
                  <c:v>1.8922343298180599</c:v>
                </c:pt>
                <c:pt idx="2933" formatCode="General">
                  <c:v>1.8910864554737301</c:v>
                </c:pt>
                <c:pt idx="2934" formatCode="General">
                  <c:v>1.88993774520234</c:v>
                </c:pt>
                <c:pt idx="2935" formatCode="General">
                  <c:v>1.8887878608730699</c:v>
                </c:pt>
                <c:pt idx="2936" formatCode="General">
                  <c:v>1.88763648582402</c:v>
                </c:pt>
                <c:pt idx="2937" formatCode="General">
                  <c:v>1.88648332677704</c:v>
                </c:pt>
                <c:pt idx="2938" formatCode="General">
                  <c:v>1.88532811561296</c:v>
                </c:pt>
                <c:pt idx="2939" formatCode="General">
                  <c:v>1.88417061099697</c:v>
                </c:pt>
                <c:pt idx="2940" formatCode="General">
                  <c:v>1.8830105998439799</c:v>
                </c:pt>
                <c:pt idx="2941" formatCode="General">
                  <c:v>1.88184789861557</c:v>
                </c:pt>
                <c:pt idx="2942" formatCode="General">
                  <c:v>1.8806823544409501</c:v>
                </c:pt>
                <c:pt idx="2943" formatCode="General">
                  <c:v>1.8795138460558301</c:v>
                </c:pt>
                <c:pt idx="2944" formatCode="General">
                  <c:v>1.8783422845540201</c:v>
                </c:pt>
                <c:pt idx="2945" formatCode="General">
                  <c:v>1.87716761394809</c:v>
                </c:pt>
                <c:pt idx="2946" formatCode="General">
                  <c:v>1.87598981153639</c:v>
                </c:pt>
                <c:pt idx="2947" formatCode="General">
                  <c:v>1.8748088880753799</c:v>
                </c:pt>
                <c:pt idx="2948" formatCode="General">
                  <c:v>1.8736248877569399</c:v>
                </c:pt>
                <c:pt idx="2949" formatCode="General">
                  <c:v>1.87243788799183</c:v>
                </c:pt>
                <c:pt idx="2950" formatCode="General">
                  <c:v>1.8712479990016899</c:v>
                </c:pt>
                <c:pt idx="2951" formatCode="General">
                  <c:v>1.8700553632227399</c:v>
                </c:pt>
                <c:pt idx="2952" formatCode="General">
                  <c:v>1.86886015452571</c:v>
                </c:pt>
                <c:pt idx="2953" formatCode="General">
                  <c:v>1.8676625772575099</c:v>
                </c:pt>
                <c:pt idx="2954" formatCode="General">
                  <c:v>1.8664628651108199</c:v>
                </c:pt>
                <c:pt idx="2955" formatCode="General">
                  <c:v>1.86526127982906</c:v>
                </c:pt>
                <c:pt idx="2956" formatCode="General">
                  <c:v>1.86405810975467</c:v>
                </c:pt>
                <c:pt idx="2957" formatCode="General">
                  <c:v>1.8628536682296499</c:v>
                </c:pt>
                <c:pt idx="2958" formatCode="General">
                  <c:v>1.86164829185764</c:v>
                </c:pt>
                <c:pt idx="2959" formatCode="General">
                  <c:v>1.86044233863801</c:v>
                </c:pt>
                <c:pt idx="2960" formatCode="General">
                  <c:v>1.8592361859822</c:v>
                </c:pt>
                <c:pt idx="2961" formatCode="General">
                  <c:v>1.85803022862376</c:v>
                </c:pt>
                <c:pt idx="2962" formatCode="General">
                  <c:v>1.85682487643354</c:v>
                </c:pt>
                <c:pt idx="2963" formatCode="General">
                  <c:v>1.85562055215188</c:v>
                </c:pt>
                <c:pt idx="2964" formatCode="General">
                  <c:v>1.8544176890500399</c:v>
                </c:pt>
                <c:pt idx="2965" formatCode="General">
                  <c:v>1.8532167285333601</c:v>
                </c:pt>
                <c:pt idx="2966" formatCode="General">
                  <c:v>1.85201811769873</c:v>
                </c:pt>
                <c:pt idx="2967" formatCode="General">
                  <c:v>1.8508223068590399</c:v>
                </c:pt>
                <c:pt idx="2968" formatCode="General">
                  <c:v>1.8496297470476799</c:v>
                </c:pt>
                <c:pt idx="2969" formatCode="General">
                  <c:v>1.8484408875157201</c:v>
                </c:pt>
                <c:pt idx="2970" formatCode="General">
                  <c:v>1.84725617323488</c:v>
                </c:pt>
                <c:pt idx="2971" formatCode="General">
                  <c:v>1.8460760424189899</c:v>
                </c:pt>
                <c:pt idx="2972" formatCode="General">
                  <c:v>1.84490092407671</c:v>
                </c:pt>
                <c:pt idx="2973" formatCode="General">
                  <c:v>1.8437312356082001</c:v>
                </c:pt>
                <c:pt idx="2974" formatCode="General">
                  <c:v>1.8425673804582201</c:v>
                </c:pt>
                <c:pt idx="2975" formatCode="General">
                  <c:v>1.8414097458377601</c:v>
                </c:pt>
                <c:pt idx="2976" formatCode="General">
                  <c:v>1.84025870052635</c:v>
                </c:pt>
                <c:pt idx="2977" formatCode="General">
                  <c:v>1.83911459276682</c:v>
                </c:pt>
                <c:pt idx="2978" formatCode="General">
                  <c:v>1.8379777482636901</c:v>
                </c:pt>
                <c:pt idx="2979" formatCode="General">
                  <c:v>1.8368484682963</c:v>
                </c:pt>
                <c:pt idx="2980" formatCode="General">
                  <c:v>1.8357270279574101</c:v>
                </c:pt>
                <c:pt idx="2981" formatCode="General">
                  <c:v>1.83461367452705</c:v>
                </c:pt>
                <c:pt idx="2982" formatCode="General">
                  <c:v>1.83350862599217</c:v>
                </c:pt>
                <c:pt idx="2983" formatCode="General">
                  <c:v>1.83241206971682</c:v>
                </c:pt>
                <c:pt idx="2984" formatCode="General">
                  <c:v>1.8313241612815001</c:v>
                </c:pt>
                <c:pt idx="2985" formatCode="General">
                  <c:v>1.8302450234857299</c:v>
                </c:pt>
                <c:pt idx="2986" formatCode="General">
                  <c:v>1.8291747455309899</c:v>
                </c:pt>
                <c:pt idx="2987" formatCode="General">
                  <c:v>1.8281133823859399</c:v>
                </c:pt>
                <c:pt idx="2988" formatCode="General">
                  <c:v>1.8270609543399601</c:v>
                </c:pt>
                <c:pt idx="2989" formatCode="General">
                  <c:v>1.8260174467493</c:v>
                </c:pt>
                <c:pt idx="2990" formatCode="General">
                  <c:v>1.8249828099790599</c:v>
                </c:pt>
                <c:pt idx="2991" formatCode="General">
                  <c:v>1.8239569595435301</c:v>
                </c:pt>
                <c:pt idx="2992" formatCode="General">
                  <c:v>1.8229397764458299</c:v>
                </c:pt>
                <c:pt idx="2993" formatCode="General">
                  <c:v>1.82193110771717</c:v>
                </c:pt>
                <c:pt idx="2994" formatCode="General">
                  <c:v>1.8209307671545001</c:v>
                </c:pt>
                <c:pt idx="2995" formatCode="General">
                  <c:v>1.8199385362543501</c:v>
                </c:pt>
                <c:pt idx="2996" formatCode="General">
                  <c:v>1.81895416533929</c:v>
                </c:pt>
                <c:pt idx="2997" formatCode="General">
                  <c:v>1.81797737487241</c:v>
                </c:pt>
                <c:pt idx="2998" formatCode="General">
                  <c:v>1.8170078569535399</c:v>
                </c:pt>
                <c:pt idx="2999" formatCode="General">
                  <c:v>1.8160452769903901</c:v>
                </c:pt>
                <c:pt idx="3000" formatCode="General">
                  <c:v>1.81508927553569</c:v>
                </c:pt>
                <c:pt idx="3001" formatCode="General">
                  <c:v>1.81413947028112</c:v>
                </c:pt>
                <c:pt idx="3002" formatCode="General">
                  <c:v>1.81319545819678</c:v>
                </c:pt>
                <c:pt idx="3003" formatCode="General">
                  <c:v>1.81225681780473</c:v>
                </c:pt>
                <c:pt idx="3004" formatCode="General">
                  <c:v>1.8113231115731401</c:v>
                </c:pt>
                <c:pt idx="3005" formatCode="General">
                  <c:v>1.8103938884176001</c:v>
                </c:pt>
                <c:pt idx="3006" formatCode="General">
                  <c:v>1.8094686862943801</c:v>
                </c:pt>
                <c:pt idx="3007" formatCode="General">
                  <c:v>1.8085470348703201</c:v>
                </c:pt>
                <c:pt idx="3008" formatCode="General">
                  <c:v>1.8076284582529401</c:v>
                </c:pt>
                <c:pt idx="3009" formatCode="General">
                  <c:v>1.80671247776397</c:v>
                </c:pt>
                <c:pt idx="3010" formatCode="General">
                  <c:v>1.80579861473921</c:v>
                </c:pt>
                <c:pt idx="3011" formatCode="General">
                  <c:v>1.8048863933368799</c:v>
                </c:pt>
                <c:pt idx="3012" formatCode="General">
                  <c:v>1.8039753433371599</c:v>
                </c:pt>
                <c:pt idx="3013" formatCode="General">
                  <c:v>1.8030650029148501</c:v>
                </c:pt>
                <c:pt idx="3014" formatCode="General">
                  <c:v>1.8021549213677801</c:v>
                </c:pt>
                <c:pt idx="3015" formatCode="General">
                  <c:v>1.8012446617836699</c:v>
                </c:pt>
                <c:pt idx="3016" formatCode="General">
                  <c:v>1.8003338036283401</c:v>
                </c:pt>
                <c:pt idx="3017" formatCode="General">
                  <c:v>1.79942194523915</c:v>
                </c:pt>
                <c:pt idx="3018" formatCode="General">
                  <c:v>1.7985087062077201</c:v>
                </c:pt>
                <c:pt idx="3019" formatCode="General">
                  <c:v>1.7975937296372699</c:v>
                </c:pt>
                <c:pt idx="3020" formatCode="General">
                  <c:v>1.7966766842603701</c:v>
                </c:pt>
                <c:pt idx="3021" formatCode="General">
                  <c:v>1.7957572664041901</c:v>
                </c:pt>
                <c:pt idx="3022" formatCode="General">
                  <c:v>1.79483520179143</c:v>
                </c:pt>
                <c:pt idx="3023" formatCode="General">
                  <c:v>1.79391024716606</c:v>
                </c:pt>
                <c:pt idx="3024" formatCode="General">
                  <c:v>1.79298219173443</c:v>
                </c:pt>
                <c:pt idx="3025" formatCode="General">
                  <c:v>1.79205085841377</c:v>
                </c:pt>
                <c:pt idx="3026" formatCode="General">
                  <c:v>1.7911161048809201</c:v>
                </c:pt>
                <c:pt idx="3027" formatCode="General">
                  <c:v>1.7901778244161199</c:v>
                </c:pt>
                <c:pt idx="3028" formatCode="General">
                  <c:v>1.78923594653755</c:v>
                </c:pt>
                <c:pt idx="3029" formatCode="General">
                  <c:v>1.78829043742409</c:v>
                </c:pt>
                <c:pt idx="3030" formatCode="General">
                  <c:v>1.78734130012474</c:v>
                </c:pt>
                <c:pt idx="3031" formatCode="General">
                  <c:v>1.78638857455489</c:v>
                </c:pt>
                <c:pt idx="3032" formatCode="General">
                  <c:v>1.78543233728067</c:v>
                </c:pt>
                <c:pt idx="3033" formatCode="General">
                  <c:v>1.7844727010938799</c:v>
                </c:pt>
                <c:pt idx="3034" formatCode="General">
                  <c:v>1.7835098143813199</c:v>
                </c:pt>
                <c:pt idx="3035" formatCode="General">
                  <c:v>1.7825438602935699</c:v>
                </c:pt>
                <c:pt idx="3036" formatCode="General">
                  <c:v>1.7815750557189101</c:v>
                </c:pt>
                <c:pt idx="3037" formatCode="General">
                  <c:v>1.7806036500698199</c:v>
                </c:pt>
                <c:pt idx="3038" formatCode="General">
                  <c:v>1.7796299238897</c:v>
                </c:pt>
                <c:pt idx="3039" formatCode="General">
                  <c:v>1.77865418728879</c:v>
                </c:pt>
                <c:pt idx="3040" formatCode="General">
                  <c:v>1.77767677821899</c:v>
                </c:pt>
                <c:pt idx="3041" formatCode="General">
                  <c:v>1.7766980605977101</c:v>
                </c:pt>
                <c:pt idx="3042" formatCode="General">
                  <c:v>1.77571842229196</c:v>
                </c:pt>
                <c:pt idx="3043" formatCode="General">
                  <c:v>1.7747382729740999</c:v>
                </c:pt>
                <c:pt idx="3044" formatCode="General">
                  <c:v>1.7737580418613399</c:v>
                </c:pt>
                <c:pt idx="3045" formatCode="General">
                  <c:v>1.77277817535141</c:v>
                </c:pt>
                <c:pt idx="3046" formatCode="General">
                  <c:v>1.7717991345672399</c:v>
                </c:pt>
                <c:pt idx="3047" formatCode="General">
                  <c:v>1.7708213928238501</c:v>
                </c:pt>
                <c:pt idx="3048" formatCode="General">
                  <c:v>1.7698454330306199</c:v>
                </c:pt>
                <c:pt idx="3049" formatCode="General">
                  <c:v>1.7688717450426801</c:v>
                </c:pt>
                <c:pt idx="3050" formatCode="General">
                  <c:v>1.76790082297495</c:v>
                </c:pt>
                <c:pt idx="3051" formatCode="General">
                  <c:v>1.7669331624926401</c:v>
                </c:pt>
                <c:pt idx="3052" formatCode="General">
                  <c:v>1.7659692580919499</c:v>
                </c:pt>
                <c:pt idx="3053" formatCode="General">
                  <c:v>1.7650096003847999</c:v>
                </c:pt>
                <c:pt idx="3054" formatCode="General">
                  <c:v>1.7640546734012601</c:v>
                </c:pt>
                <c:pt idx="3055" formatCode="General">
                  <c:v>1.7631049519234201</c:v>
                </c:pt>
                <c:pt idx="3056" formatCode="General">
                  <c:v>1.7621608988641</c:v>
                </c:pt>
                <c:pt idx="3057" formatCode="General">
                  <c:v>1.7612229627037801</c:v>
                </c:pt>
                <c:pt idx="3058" formatCode="General">
                  <c:v>1.76029157499903</c:v>
                </c:pt>
                <c:pt idx="3059" formatCode="General">
                  <c:v>1.7593671479750499</c:v>
                </c:pt>
                <c:pt idx="3060" formatCode="General">
                  <c:v>1.7584500722152701</c:v>
                </c:pt>
                <c:pt idx="3061" formatCode="General">
                  <c:v>1.7575407144600601</c:v>
                </c:pt>
                <c:pt idx="3062" formatCode="General">
                  <c:v>1.7566394155272</c:v>
                </c:pt>
                <c:pt idx="3063" formatCode="General">
                  <c:v>1.7557464883614999</c:v>
                </c:pt>
                <c:pt idx="3064" formatCode="General">
                  <c:v>1.75486221623484</c:v>
                </c:pt>
                <c:pt idx="3065" formatCode="General">
                  <c:v>1.75398685109339</c:v>
                </c:pt>
                <c:pt idx="3066" formatCode="General">
                  <c:v>1.75312061207221</c:v>
                </c:pt>
                <c:pt idx="3067" formatCode="General">
                  <c:v>1.7522636841822401</c:v>
                </c:pt>
                <c:pt idx="3068" formatCode="General">
                  <c:v>1.75141621717901</c:v>
                </c:pt>
                <c:pt idx="3069" formatCode="General">
                  <c:v>1.7505783246206901</c:v>
                </c:pt>
                <c:pt idx="3070" formatCode="General">
                  <c:v>1.7497500831225401</c:v>
                </c:pt>
                <c:pt idx="3071" formatCode="General">
                  <c:v>1.7489315318135601</c:v>
                </c:pt>
                <c:pt idx="3072" formatCode="General">
                  <c:v>1.7481226720003999</c:v>
                </c:pt>
                <c:pt idx="3073" formatCode="General">
                  <c:v>1.7473234670427</c:v>
                </c:pt>
                <c:pt idx="3074" formatCode="General">
                  <c:v>1.74653384244237</c:v>
                </c:pt>
                <c:pt idx="3075" formatCode="General">
                  <c:v>1.7457536861487799</c:v>
                </c:pt>
                <c:pt idx="3076" formatCode="General">
                  <c:v>1.7449828490803001</c:v>
                </c:pt>
                <c:pt idx="3077" formatCode="General">
                  <c:v>1.7442211458612999</c:v>
                </c:pt>
                <c:pt idx="3078" formatCode="General">
                  <c:v>1.7434683557725601</c:v>
                </c:pt>
                <c:pt idx="3079" formatCode="General">
                  <c:v>1.7427242239117999</c:v>
                </c:pt>
                <c:pt idx="3080" formatCode="General">
                  <c:v>1.7419884625592901</c:v>
                </c:pt>
                <c:pt idx="3081" formatCode="General">
                  <c:v>1.7412607527425501</c:v>
                </c:pt>
                <c:pt idx="3082" formatCode="General">
                  <c:v>1.7405407459925399</c:v>
                </c:pt>
                <c:pt idx="3083" formatCode="General">
                  <c:v>1.7398280662824599</c:v>
                </c:pt>
                <c:pt idx="3084" formatCode="General">
                  <c:v>1.7391223121388</c:v>
                </c:pt>
                <c:pt idx="3085" formatCode="General">
                  <c:v>1.73842305891333</c:v>
                </c:pt>
                <c:pt idx="3086" formatCode="General">
                  <c:v>1.7377298612029899</c:v>
                </c:pt>
                <c:pt idx="3087" formatCode="General">
                  <c:v>1.73704225540396</c:v>
                </c:pt>
                <c:pt idx="3088" formatCode="General">
                  <c:v>1.73635976238472</c:v>
                </c:pt>
                <c:pt idx="3089" formatCode="General">
                  <c:v>1.73568189026215</c:v>
                </c:pt>
                <c:pt idx="3090" formatCode="General">
                  <c:v>1.73500813726374</c:v>
                </c:pt>
                <c:pt idx="3091" formatCode="General">
                  <c:v>1.73433799465821</c:v>
                </c:pt>
                <c:pt idx="3092" formatCode="General">
                  <c:v>1.7336709497363301</c:v>
                </c:pt>
                <c:pt idx="3093" formatCode="General">
                  <c:v>1.7330064888230301</c:v>
                </c:pt>
                <c:pt idx="3094" formatCode="General">
                  <c:v>1.7323441003018301</c:v>
                </c:pt>
                <c:pt idx="3095" formatCode="General">
                  <c:v>1.7316832776320901</c:v>
                </c:pt>
                <c:pt idx="3096" formatCode="General">
                  <c:v>1.7310235223399399</c:v>
                </c:pt>
                <c:pt idx="3097" formatCode="General">
                  <c:v>1.7303643469635599</c:v>
                </c:pt>
                <c:pt idx="3098" formatCode="General">
                  <c:v>1.7297052779339701</c:v>
                </c:pt>
                <c:pt idx="3099" formatCode="General">
                  <c:v>1.7290458583728301</c:v>
                </c:pt>
                <c:pt idx="3100" formatCode="General">
                  <c:v>1.72838565078936</c:v>
                </c:pt>
                <c:pt idx="3101" formatCode="General">
                  <c:v>1.7277242396594501</c:v>
                </c:pt>
                <c:pt idx="3102" formatCode="General">
                  <c:v>1.7270612338703999</c:v>
                </c:pt>
                <c:pt idx="3103" formatCode="General">
                  <c:v>1.7263962690163801</c:v>
                </c:pt>
                <c:pt idx="3104" formatCode="General">
                  <c:v>1.7257290095303399</c:v>
                </c:pt>
                <c:pt idx="3105" formatCode="General">
                  <c:v>1.7250591506395301</c:v>
                </c:pt>
                <c:pt idx="3106" formatCode="General">
                  <c:v>1.7243864201329999</c:v>
                </c:pt>
                <c:pt idx="3107" formatCode="General">
                  <c:v>1.72371057993099</c:v>
                </c:pt>
                <c:pt idx="3108" formatCode="General">
                  <c:v>1.7230314274473499</c:v>
                </c:pt>
                <c:pt idx="3109" formatCode="General">
                  <c:v>1.7223487967377999</c:v>
                </c:pt>
                <c:pt idx="3110" formatCode="General">
                  <c:v>1.7216625594281301</c:v>
                </c:pt>
                <c:pt idx="3111" formatCode="General">
                  <c:v>1.7209726254182101</c:v>
                </c:pt>
                <c:pt idx="3112" formatCode="General">
                  <c:v>1.72027894335895</c:v>
                </c:pt>
                <c:pt idx="3113" formatCode="General">
                  <c:v>1.7195815009009601</c:v>
                </c:pt>
                <c:pt idx="3114" formatCode="General">
                  <c:v>1.7188803247151601</c:v>
                </c:pt>
                <c:pt idx="3115" formatCode="General">
                  <c:v>1.7181754802867999</c:v>
                </c:pt>
                <c:pt idx="3116" formatCode="General">
                  <c:v>1.7174670714860101</c:v>
                </c:pt>
                <c:pt idx="3117" formatCode="General">
                  <c:v>1.71675523991899</c:v>
                </c:pt>
                <c:pt idx="3118" formatCode="General">
                  <c:v>1.71604016406538</c:v>
                </c:pt>
                <c:pt idx="3119" formatCode="General">
                  <c:v>1.71532205820848</c:v>
                </c:pt>
                <c:pt idx="3120" formatCode="General">
                  <c:v>1.7146011711659599</c:v>
                </c:pt>
                <c:pt idx="3121" formatCode="General">
                  <c:v>1.71387778482968</c:v>
                </c:pt>
                <c:pt idx="3122" formatCode="General">
                  <c:v>1.7131522125244001</c:v>
                </c:pt>
                <c:pt idx="3123" formatCode="General">
                  <c:v>1.7124247971955699</c:v>
                </c:pt>
                <c:pt idx="3124" formatCode="General">
                  <c:v>1.71169590943743</c:v>
                </c:pt>
                <c:pt idx="3125" formatCode="General">
                  <c:v>1.7109659453731501</c:v>
                </c:pt>
                <c:pt idx="3126" formatCode="General">
                  <c:v>1.71023532439936</c:v>
                </c:pt>
                <c:pt idx="3127" formatCode="General">
                  <c:v>1.7095044868079601</c:v>
                </c:pt>
                <c:pt idx="3128" formatCode="General">
                  <c:v>1.70877389129823</c:v>
                </c:pt>
                <c:pt idx="3129" formatCode="General">
                  <c:v>1.70804401239308</c:v>
                </c:pt>
                <c:pt idx="3130" formatCode="General">
                  <c:v>1.70731533777315</c:v>
                </c:pt>
                <c:pt idx="3131" formatCode="General">
                  <c:v>1.70658836554283</c:v>
                </c:pt>
                <c:pt idx="3132" formatCode="General">
                  <c:v>1.7058636014425299</c:v>
                </c:pt>
                <c:pt idx="3133" formatCode="General">
                  <c:v>1.7051415560215299</c:v>
                </c:pt>
                <c:pt idx="3134" formatCode="General">
                  <c:v>1.70442274178579</c:v>
                </c:pt>
                <c:pt idx="3135" formatCode="General">
                  <c:v>1.7037076703352401</c:v>
                </c:pt>
                <c:pt idx="3136" formatCode="General">
                  <c:v>1.7029968495049801</c:v>
                </c:pt>
                <c:pt idx="3137" formatCode="General">
                  <c:v>1.70229078052477</c:v>
                </c:pt>
                <c:pt idx="3138" formatCode="General">
                  <c:v>1.70158995521106</c:v>
                </c:pt>
                <c:pt idx="3139" formatCode="General">
                  <c:v>1.7008948532058401</c:v>
                </c:pt>
                <c:pt idx="3140" formatCode="General">
                  <c:v>1.7002059392762401</c:v>
                </c:pt>
                <c:pt idx="3141" formatCode="General">
                  <c:v>1.69952366068936</c:v>
                </c:pt>
                <c:pt idx="3142" formatCode="General">
                  <c:v>1.6988484446719201</c:v>
                </c:pt>
                <c:pt idx="3143" formatCode="General">
                  <c:v>1.6981806959780199</c:v>
                </c:pt>
                <c:pt idx="3144" formatCode="General">
                  <c:v>1.6975207945647499</c:v>
                </c:pt>
                <c:pt idx="3145" formatCode="General">
                  <c:v>1.6968690933980399</c:v>
                </c:pt>
                <c:pt idx="3146" formatCode="General">
                  <c:v>1.69622591639718</c:v>
                </c:pt>
                <c:pt idx="3147" formatCode="General">
                  <c:v>1.69559155653019</c:v>
                </c:pt>
                <c:pt idx="3148" formatCode="General">
                  <c:v>1.6949662740714599</c:v>
                </c:pt>
                <c:pt idx="3149" formatCode="General">
                  <c:v>1.694350295032</c:v>
                </c:pt>
                <c:pt idx="3150" formatCode="General">
                  <c:v>1.6937438097724899</c:v>
                </c:pt>
                <c:pt idx="3151" formatCode="General">
                  <c:v>1.69314697180811</c:v>
                </c:pt>
                <c:pt idx="3152" formatCode="General">
                  <c:v>1.6925598968138</c:v>
                </c:pt>
                <c:pt idx="3153" formatCode="General">
                  <c:v>1.69198266183729</c:v>
                </c:pt>
                <c:pt idx="3154" formatCode="General">
                  <c:v>1.69141530472663</c:v>
                </c:pt>
                <c:pt idx="3155" formatCode="General">
                  <c:v>1.6908578237776499</c:v>
                </c:pt>
                <c:pt idx="3156" formatCode="General">
                  <c:v>1.6903101776059799</c:v>
                </c:pt>
                <c:pt idx="3157" formatCode="General">
                  <c:v>1.6897722852466901</c:v>
                </c:pt>
                <c:pt idx="3158" formatCode="General">
                  <c:v>1.68924402648384</c:v>
                </c:pt>
                <c:pt idx="3159" formatCode="General">
                  <c:v>1.68872524241039</c:v>
                </c:pt>
                <c:pt idx="3160" formatCode="General">
                  <c:v>1.6882157362180501</c:v>
                </c:pt>
                <c:pt idx="3161" formatCode="General">
                  <c:v>1.68771527421485</c:v>
                </c:pt>
                <c:pt idx="3162" formatCode="General">
                  <c:v>1.6872235870669201</c:v>
                </c:pt>
                <c:pt idx="3163" formatCode="General">
                  <c:v>1.6867403712595199</c:v>
                </c:pt>
                <c:pt idx="3164" formatCode="General">
                  <c:v>1.6862652907706399</c:v>
                </c:pt>
                <c:pt idx="3165" formatCode="General">
                  <c:v>1.6857979789492701</c:v>
                </c:pt>
                <c:pt idx="3166" formatCode="General">
                  <c:v>1.68533804058863</c:v>
                </c:pt>
                <c:pt idx="3167" formatCode="General">
                  <c:v>1.68488505418338</c:v>
                </c:pt>
                <c:pt idx="3168" formatCode="General">
                  <c:v>1.6844385743583601</c:v>
                </c:pt>
                <c:pt idx="3169" formatCode="General">
                  <c:v>1.68399813445492</c:v>
                </c:pt>
                <c:pt idx="3170" formatCode="General">
                  <c:v>1.6835632492597501</c:v>
                </c:pt>
                <c:pt idx="3171" formatCode="General">
                  <c:v>1.6831334178598201</c:v>
                </c:pt>
                <c:pt idx="3172" formatCode="General">
                  <c:v>1.6827081266059101</c:v>
                </c:pt>
                <c:pt idx="3173" formatCode="General">
                  <c:v>1.6822868521664101</c:v>
                </c:pt>
                <c:pt idx="3174" formatCode="General">
                  <c:v>1.6818690646519101</c:v>
                </c:pt>
                <c:pt idx="3175" formatCode="General">
                  <c:v>1.68145423079078</c:v>
                </c:pt>
                <c:pt idx="3176" formatCode="General">
                  <c:v>1.6810418171352</c:v>
                </c:pt>
                <c:pt idx="3177" formatCode="General">
                  <c:v>1.6806312932765699</c:v>
                </c:pt>
                <c:pt idx="3178" formatCode="General">
                  <c:v>1.68022213504963</c:v>
                </c:pt>
                <c:pt idx="3179" formatCode="General">
                  <c:v>1.67981382770375</c:v>
                </c:pt>
                <c:pt idx="3180" formatCode="General">
                  <c:v>1.6794058690209299</c:v>
                </c:pt>
                <c:pt idx="3181" formatCode="General">
                  <c:v>1.6789977723597</c:v>
                </c:pt>
                <c:pt idx="3182" formatCode="General">
                  <c:v>1.6785890696049901</c:v>
                </c:pt>
                <c:pt idx="3183" formatCode="General">
                  <c:v>1.6781793140047101</c:v>
                </c:pt>
                <c:pt idx="3184" formatCode="General">
                  <c:v>1.6777680828744901</c:v>
                </c:pt>
                <c:pt idx="3185" formatCode="General">
                  <c:v>1.6773549801532901</c:v>
                </c:pt>
                <c:pt idx="3186" formatCode="General">
                  <c:v>1.6769396387934501</c:v>
                </c:pt>
                <c:pt idx="3187" formatCode="General">
                  <c:v>1.6765217229703699</c:v>
                </c:pt>
                <c:pt idx="3188" formatCode="General">
                  <c:v>1.6761009300979799</c:v>
                </c:pt>
                <c:pt idx="3189" formatCode="General">
                  <c:v>1.6756769926381501</c:v>
                </c:pt>
                <c:pt idx="3190" formatCode="General">
                  <c:v>1.6752496796932499</c:v>
                </c:pt>
                <c:pt idx="3191" formatCode="General">
                  <c:v>1.6748187983730201</c:v>
                </c:pt>
                <c:pt idx="3192" formatCode="General">
                  <c:v>1.6743841949285201</c:v>
                </c:pt>
                <c:pt idx="3193" formatCode="General">
                  <c:v>1.6739457556473201</c:v>
                </c:pt>
                <c:pt idx="3194" formatCode="General">
                  <c:v>1.67350340750627</c:v>
                </c:pt>
                <c:pt idx="3195" formatCode="General">
                  <c:v>1.6730571185793199</c:v>
                </c:pt>
                <c:pt idx="3196" formatCode="General">
                  <c:v>1.67260689819995</c:v>
                </c:pt>
                <c:pt idx="3197" formatCode="General">
                  <c:v>1.67215279687897</c:v>
                </c:pt>
                <c:pt idx="3198" formatCode="General">
                  <c:v>1.6716949059802899</c:v>
                </c:pt>
                <c:pt idx="3199" formatCode="General">
                  <c:v>1.6712333571586</c:v>
                </c:pt>
                <c:pt idx="3200" formatCode="General">
                  <c:v>1.67076832156414</c:v>
                </c:pt>
                <c:pt idx="3201" formatCode="General">
                  <c:v>1.67030000882137</c:v>
                </c:pt>
                <c:pt idx="3202" formatCode="General">
                  <c:v>1.66982866578925</c:v>
                </c:pt>
                <c:pt idx="3203" formatCode="General">
                  <c:v>1.6693545751120999</c:v>
                </c:pt>
                <c:pt idx="3204" formatCode="General">
                  <c:v>1.6688780535709899</c:v>
                </c:pt>
                <c:pt idx="3205" formatCode="General">
                  <c:v>1.6683994502464801</c:v>
                </c:pt>
                <c:pt idx="3206" formatCode="General">
                  <c:v>1.66791914450454</c:v>
                </c:pt>
                <c:pt idx="3207" formatCode="General">
                  <c:v>1.66743754381776</c:v>
                </c:pt>
                <c:pt idx="3208" formatCode="General">
                  <c:v>1.6669550814352001</c:v>
                </c:pt>
                <c:pt idx="3209" formatCode="General">
                  <c:v>1.6664722139140999</c:v>
                </c:pt>
                <c:pt idx="3210" formatCode="General">
                  <c:v>1.6659894185277599</c:v>
                </c:pt>
                <c:pt idx="3211" formatCode="General">
                  <c:v>1.6655071905636001</c:v>
                </c:pt>
                <c:pt idx="3212" formatCode="General">
                  <c:v>1.6650260405264801</c:v>
                </c:pt>
                <c:pt idx="3213" formatCode="General">
                  <c:v>1.66454649126173</c:v>
                </c:pt>
                <c:pt idx="3214" formatCode="General">
                  <c:v>1.6640690750133</c:v>
                </c:pt>
                <c:pt idx="3215" formatCode="General">
                  <c:v>1.66359433043203</c:v>
                </c:pt>
                <c:pt idx="3216" formatCode="General">
                  <c:v>1.6631227995492599</c:v>
                </c:pt>
                <c:pt idx="3217" formatCode="General">
                  <c:v>1.66265502473117</c:v>
                </c:pt>
                <c:pt idx="3218" formatCode="General">
                  <c:v>1.66219154562898</c:v>
                </c:pt>
                <c:pt idx="3219" formatCode="General">
                  <c:v>1.6617328961401401</c:v>
                </c:pt>
                <c:pt idx="3220" formatCode="General">
                  <c:v>1.66127960139584</c:v>
                </c:pt>
                <c:pt idx="3221" formatCode="General">
                  <c:v>1.66083217479018</c:v>
                </c:pt>
                <c:pt idx="3222" formatCode="General">
                  <c:v>1.6603911150620601</c:v>
                </c:pt>
                <c:pt idx="3223" formatCode="General">
                  <c:v>1.6599569034542401</c:v>
                </c:pt>
                <c:pt idx="3224" formatCode="General">
                  <c:v>1.65953000095082</c:v>
                </c:pt>
                <c:pt idx="3225" formatCode="General">
                  <c:v>1.6591108456172701</c:v>
                </c:pt>
                <c:pt idx="3226" formatCode="General">
                  <c:v>1.6586998500527701</c:v>
                </c:pt>
                <c:pt idx="3227" formatCode="General">
                  <c:v>1.65829739896925</c:v>
                </c:pt>
                <c:pt idx="3228" formatCode="General">
                  <c:v>1.65790384691027</c:v>
                </c:pt>
                <c:pt idx="3229" formatCode="General">
                  <c:v>1.6575195161223799</c:v>
                </c:pt>
                <c:pt idx="3230" formatCode="General">
                  <c:v>1.6571446945915</c:v>
                </c:pt>
                <c:pt idx="3231" formatCode="General">
                  <c:v>1.6567796342558201</c:v>
                </c:pt>
                <c:pt idx="3232" formatCode="General">
                  <c:v>1.65642454940649</c:v>
                </c:pt>
                <c:pt idx="3233" formatCode="General">
                  <c:v>1.65607961528658</c:v>
                </c:pt>
                <c:pt idx="3234" formatCode="General">
                  <c:v>1.65574496689796</c:v>
                </c:pt>
                <c:pt idx="3235" formatCode="General">
                  <c:v>1.6554206980250801</c:v>
                </c:pt>
                <c:pt idx="3236" formatCode="General">
                  <c:v>1.6551068604835599</c:v>
                </c:pt>
                <c:pt idx="3237" formatCode="General">
                  <c:v>1.6548034636005899</c:v>
                </c:pt>
                <c:pt idx="3238" formatCode="General">
                  <c:v>1.6545104739330301</c:v>
                </c:pt>
                <c:pt idx="3239" formatCode="General">
                  <c:v>1.65422781522791</c:v>
                </c:pt>
                <c:pt idx="3240" formatCode="General">
                  <c:v>1.65395536862879</c:v>
                </c:pt>
                <c:pt idx="3241" formatCode="General">
                  <c:v>1.65369297313015</c:v>
                </c:pt>
                <c:pt idx="3242" formatCode="General">
                  <c:v>1.6534404262803499</c:v>
                </c:pt>
                <c:pt idx="3243" formatCode="General">
                  <c:v>1.6531974851325399</c:v>
                </c:pt>
                <c:pt idx="3244" formatCode="General">
                  <c:v>1.6529638674409599</c:v>
                </c:pt>
                <c:pt idx="3245" formatCode="General">
                  <c:v>1.65273925309895</c:v>
                </c:pt>
                <c:pt idx="3246" formatCode="General">
                  <c:v>1.6525232858126999</c:v>
                </c:pt>
                <c:pt idx="3247" formatCode="General">
                  <c:v>1.6523155750038701</c:v>
                </c:pt>
                <c:pt idx="3248" formatCode="General">
                  <c:v>1.6521156979318501</c:v>
                </c:pt>
                <c:pt idx="3249" formatCode="General">
                  <c:v>1.65192320202511</c:v>
                </c:pt>
                <c:pt idx="3250" formatCode="General">
                  <c:v>1.65173760740954</c:v>
                </c:pt>
                <c:pt idx="3251" formatCode="General">
                  <c:v>1.65155840961975</c:v>
                </c:pt>
                <c:pt idx="3252" formatCode="General">
                  <c:v>1.6513850824780201</c:v>
                </c:pt>
                <c:pt idx="3253" formatCode="General">
                  <c:v>1.65121708112413</c:v>
                </c:pt>
                <c:pt idx="3254" formatCode="General">
                  <c:v>1.65105384517789</c:v>
                </c:pt>
                <c:pt idx="3255" formatCode="General">
                  <c:v>1.65089480201484</c:v>
                </c:pt>
                <c:pt idx="3256" formatCode="General">
                  <c:v>1.65073937013495</c:v>
                </c:pt>
                <c:pt idx="3257" formatCode="General">
                  <c:v>1.65058696260259</c:v>
                </c:pt>
                <c:pt idx="3258" formatCode="General">
                  <c:v>1.6504369905359</c:v>
                </c:pt>
                <c:pt idx="3259" formatCode="General">
                  <c:v>1.65028886662269</c:v>
                </c:pt>
                <c:pt idx="3260" formatCode="General">
                  <c:v>1.65014200863978</c:v>
                </c:pt>
                <c:pt idx="3261" formatCode="General">
                  <c:v>1.64999584295261</c:v>
                </c:pt>
                <c:pt idx="3262" formatCode="General">
                  <c:v>1.6498498079716599</c:v>
                </c:pt>
                <c:pt idx="3263" formatCode="General">
                  <c:v>1.64970335754297</c:v>
                </c:pt>
                <c:pt idx="3264" formatCode="General">
                  <c:v>1.6495559642497899</c:v>
                </c:pt>
                <c:pt idx="3265" formatCode="General">
                  <c:v>1.6494071226037701</c:v>
                </c:pt>
                <c:pt idx="3266" formatCode="General">
                  <c:v>1.6492563521043</c:v>
                </c:pt>
                <c:pt idx="3267" formatCode="General">
                  <c:v>1.6491032001461301</c:v>
                </c:pt>
                <c:pt idx="3268" formatCode="General">
                  <c:v>1.64894724475609</c:v>
                </c:pt>
                <c:pt idx="3269" formatCode="General">
                  <c:v>1.64878809714158</c:v>
                </c:pt>
                <c:pt idx="3270" formatCode="General">
                  <c:v>1.6486254040345301</c:v>
                </c:pt>
                <c:pt idx="3271" formatCode="General">
                  <c:v>1.6484588498165</c:v>
                </c:pt>
                <c:pt idx="3272" formatCode="General">
                  <c:v>1.64828815841193</c:v>
                </c:pt>
                <c:pt idx="3273" formatCode="General">
                  <c:v>1.64811309493863</c:v>
                </c:pt>
                <c:pt idx="3274" formatCode="General">
                  <c:v>1.6479334671063299</c:v>
                </c:pt>
                <c:pt idx="3275" formatCode="General">
                  <c:v>1.64774912635579</c:v>
                </c:pt>
                <c:pt idx="3276" formatCode="General">
                  <c:v>1.64755996873326</c:v>
                </c:pt>
                <c:pt idx="3277" formatCode="General">
                  <c:v>1.64736593549654</c:v>
                </c:pt>
                <c:pt idx="3278" formatCode="General">
                  <c:v>1.6471670134510099</c:v>
                </c:pt>
                <c:pt idx="3279" formatCode="General">
                  <c:v>1.64696323501568</c:v>
                </c:pt>
                <c:pt idx="3280" formatCode="General">
                  <c:v>1.6467546780211999</c:v>
                </c:pt>
                <c:pt idx="3281" formatCode="General">
                  <c:v>1.64654146524317</c:v>
                </c:pt>
                <c:pt idx="3282" formatCode="General">
                  <c:v>1.6463237636761101</c:v>
                </c:pt>
                <c:pt idx="3283" formatCode="General">
                  <c:v>1.64610178355445</c:v>
                </c:pt>
                <c:pt idx="3284" formatCode="General">
                  <c:v>1.6458757771288099</c:v>
                </c:pt>
                <c:pt idx="3285" formatCode="General">
                  <c:v>1.6456460372065</c:v>
                </c:pt>
                <c:pt idx="3286" formatCode="General">
                  <c:v>1.6454128954671099</c:v>
                </c:pt>
                <c:pt idx="3287" formatCode="General">
                  <c:v>1.64517672056424</c:v>
                </c:pt>
                <c:pt idx="3288" formatCode="General">
                  <c:v>1.6449379160262101</c:v>
                </c:pt>
                <c:pt idx="3289" formatCode="General">
                  <c:v>1.6446969179686599</c:v>
                </c:pt>
                <c:pt idx="3290" formatCode="General">
                  <c:v>1.6444541926332099</c:v>
                </c:pt>
                <c:pt idx="3291" formatCode="General">
                  <c:v>1.64421023376666</c:v>
                </c:pt>
                <c:pt idx="3292" formatCode="General">
                  <c:v>1.6439655598557701</c:v>
                </c:pt>
                <c:pt idx="3293" formatCode="General">
                  <c:v>1.64372071123313</c:v>
                </c:pt>
                <c:pt idx="3294" formatCode="General">
                  <c:v>1.64347624707</c:v>
                </c:pt>
                <c:pt idx="3295" formatCode="General">
                  <c:v>1.6432327422719499</c:v>
                </c:pt>
                <c:pt idx="3296" formatCode="General">
                  <c:v>1.6429907842937701</c:v>
                </c:pt>
                <c:pt idx="3297" formatCode="General">
                  <c:v>1.6427509698898299</c:v>
                </c:pt>
                <c:pt idx="3298" formatCode="General">
                  <c:v>1.6425139018164301</c:v>
                </c:pt>
                <c:pt idx="3299" formatCode="General">
                  <c:v>1.6422801855024101</c:v>
                </c:pt>
                <c:pt idx="3300" formatCode="General">
                  <c:v>1.6420504257045501</c:v>
                </c:pt>
                <c:pt idx="3301" formatCode="General">
                  <c:v>1.6418252231647099</c:v>
                </c:pt>
                <c:pt idx="3302" formatCode="General">
                  <c:v>1.6416051712809201</c:v>
                </c:pt>
                <c:pt idx="3303" formatCode="General">
                  <c:v>1.6413908528185801</c:v>
                </c:pt>
                <c:pt idx="3304" formatCode="General">
                  <c:v>1.6411828366644099</c:v>
                </c:pt>
                <c:pt idx="3305" formatCode="General">
                  <c:v>1.6409816746489301</c:v>
                </c:pt>
                <c:pt idx="3306" formatCode="General">
                  <c:v>1.6407878984489901</c:v>
                </c:pt>
                <c:pt idx="3307" formatCode="General">
                  <c:v>1.6406020165865101</c:v>
                </c:pt>
                <c:pt idx="3308" formatCode="General">
                  <c:v>1.6404245115384399</c:v>
                </c:pt>
                <c:pt idx="3309" formatCode="General">
                  <c:v>1.64025583697275</c:v>
                </c:pt>
                <c:pt idx="3310" formatCode="General">
                  <c:v>1.6400964151250199</c:v>
                </c:pt>
                <c:pt idx="3311" formatCode="General">
                  <c:v>1.6399466343295499</c:v>
                </c:pt>
                <c:pt idx="3312" formatCode="General">
                  <c:v>1.63980684671891</c:v>
                </c:pt>
                <c:pt idx="3313" formatCode="General">
                  <c:v>1.6396773661049</c:v>
                </c:pt>
                <c:pt idx="3314" formatCode="General">
                  <c:v>1.6395584660537199</c:v>
                </c:pt>
                <c:pt idx="3315" formatCode="General">
                  <c:v>1.6394503781672201</c:v>
                </c:pt>
                <c:pt idx="3316" formatCode="General">
                  <c:v>1.63935329058178</c:v>
                </c:pt>
                <c:pt idx="3317" formatCode="General">
                  <c:v>1.63926734669515</c:v>
                </c:pt>
                <c:pt idx="3318" formatCode="General">
                  <c:v>1.63919264413104</c:v>
                </c:pt>
                <c:pt idx="3319" formatCode="General">
                  <c:v>1.6391292339501999</c:v>
                </c:pt>
                <c:pt idx="3320" formatCode="General">
                  <c:v>1.6390771201155601</c:v>
                </c:pt>
                <c:pt idx="3321" formatCode="General">
                  <c:v>1.63903625921792</c:v>
                </c:pt>
                <c:pt idx="3322" formatCode="General">
                  <c:v>1.6390065604675399</c:v>
                </c:pt>
                <c:pt idx="3323" formatCode="General">
                  <c:v>1.63898788595525</c:v>
                </c:pt>
                <c:pt idx="3324" formatCode="General">
                  <c:v>1.63898005118571</c:v>
                </c:pt>
                <c:pt idx="3325" formatCode="General">
                  <c:v>1.63898282588347</c:v>
                </c:pt>
                <c:pt idx="3326" formatCode="General">
                  <c:v>1.6389959350711201</c:v>
                </c:pt>
                <c:pt idx="3327" formatCode="General">
                  <c:v>1.6390190604169701</c:v>
                </c:pt>
                <c:pt idx="3328" formatCode="General">
                  <c:v>1.6390518418479401</c:v>
                </c:pt>
                <c:pt idx="3329" formatCode="General">
                  <c:v>1.6390938794216099</c:v>
                </c:pt>
                <c:pt idx="3330" formatCode="General">
                  <c:v>1.63914473544933</c:v>
                </c:pt>
                <c:pt idx="3331" formatCode="General">
                  <c:v>1.6392039368606</c:v>
                </c:pt>
                <c:pt idx="3332" formatCode="General">
                  <c:v>1.63927097779705</c:v>
                </c:pt>
                <c:pt idx="3333" formatCode="General">
                  <c:v>1.6393453224222601</c:v>
                </c:pt>
                <c:pt idx="3334" formatCode="General">
                  <c:v>1.63942640793228</c:v>
                </c:pt>
                <c:pt idx="3335" formatCode="General">
                  <c:v>1.6395136477496399</c:v>
                </c:pt>
                <c:pt idx="3336" formatCode="General">
                  <c:v>1.63960643488214</c:v>
                </c:pt>
                <c:pt idx="3337" formatCode="General">
                  <c:v>1.6397041454262899</c:v>
                </c:pt>
                <c:pt idx="3338" formatCode="General">
                  <c:v>1.63980614219367</c:v>
                </c:pt>
                <c:pt idx="3339" formatCode="General">
                  <c:v>1.6399117784375701</c:v>
                </c:pt>
                <c:pt idx="3340" formatCode="General">
                  <c:v>1.6400204016558799</c:v>
                </c:pt>
                <c:pt idx="3341" formatCode="General">
                  <c:v>1.6401313574457801</c:v>
                </c:pt>
                <c:pt idx="3342" formatCode="General">
                  <c:v>1.6402439933847099</c:v>
                </c:pt>
                <c:pt idx="3343" formatCode="General">
                  <c:v>1.64035766291198</c:v>
                </c:pt>
                <c:pt idx="3344" formatCode="General">
                  <c:v>1.64047172918526</c:v>
                </c:pt>
                <c:pt idx="3345" formatCode="General">
                  <c:v>1.6405855688858599</c:v>
                </c:pt>
                <c:pt idx="3346" formatCode="General">
                  <c:v>1.64069857594743</c:v>
                </c:pt>
                <c:pt idx="3347" formatCode="General">
                  <c:v>1.6408101651831</c:v>
                </c:pt>
                <c:pt idx="3348" formatCode="General">
                  <c:v>1.6409197757866001</c:v>
                </c:pt>
                <c:pt idx="3349" formatCode="General">
                  <c:v>1.64102687468427</c:v>
                </c:pt>
                <c:pt idx="3350" formatCode="General">
                  <c:v>1.6411309597157699</c:v>
                </c:pt>
                <c:pt idx="3351" formatCode="General">
                  <c:v>1.64123156262278</c:v>
                </c:pt>
                <c:pt idx="3352" formatCode="General">
                  <c:v>1.64132825182648</c:v>
                </c:pt>
                <c:pt idx="3353" formatCode="General">
                  <c:v>1.64142063497638</c:v>
                </c:pt>
                <c:pt idx="3354" formatCode="General">
                  <c:v>1.64150836125484</c:v>
                </c:pt>
                <c:pt idx="3355" formatCode="General">
                  <c:v>1.6415911234235401</c:v>
                </c:pt>
                <c:pt idx="3356" formatCode="General">
                  <c:v>1.6416686596002601</c:v>
                </c:pt>
                <c:pt idx="3357" formatCode="General">
                  <c:v>1.6417407547563401</c:v>
                </c:pt>
                <c:pt idx="3358" formatCode="General">
                  <c:v>1.64180724192733</c:v>
                </c:pt>
                <c:pt idx="3359" formatCode="General">
                  <c:v>1.6418680031314401</c:v>
                </c:pt>
                <c:pt idx="3360" formatCode="General">
                  <c:v>1.6419229699925599</c:v>
                </c:pt>
                <c:pt idx="3361" formatCode="General">
                  <c:v>1.6419721240665099</c:v>
                </c:pt>
                <c:pt idx="3362" formatCode="General">
                  <c:v>1.6420154968714999</c:v>
                </c:pt>
                <c:pt idx="3363" formatCode="General">
                  <c:v>1.64205316962532</c:v>
                </c:pt>
                <c:pt idx="3364" formatCode="General">
                  <c:v>1.6420852726939501</c:v>
                </c:pt>
                <c:pt idx="3365" formatCode="General">
                  <c:v>1.6421119847578101</c:v>
                </c:pt>
                <c:pt idx="3366" formatCode="General">
                  <c:v>1.64213353170351</c:v>
                </c:pt>
                <c:pt idx="3367" formatCode="General">
                  <c:v>1.64215018525051</c:v>
                </c:pt>
                <c:pt idx="3368" formatCode="General">
                  <c:v>1.6421622613234199</c:v>
                </c:pt>
                <c:pt idx="3369" formatCode="General">
                  <c:v>1.64217011818179</c:v>
                </c:pt>
                <c:pt idx="3370" formatCode="General">
                  <c:v>1.6421741543205599</c:v>
                </c:pt>
                <c:pt idx="3371" formatCode="General">
                  <c:v>1.6421748061549799</c:v>
                </c:pt>
                <c:pt idx="3372" formatCode="General">
                  <c:v>1.6421725455049201</c:v>
                </c:pt>
                <c:pt idx="3373" formatCode="General">
                  <c:v>1.6421678768939501</c:v>
                </c:pt>
                <c:pt idx="3374" formatCode="General">
                  <c:v>1.64216133467938</c:v>
                </c:pt>
                <c:pt idx="3375" formatCode="General">
                  <c:v>1.6421534800295801</c:v>
                </c:pt>
                <c:pt idx="3376" formatCode="General">
                  <c:v>1.64214489776578</c:v>
                </c:pt>
                <c:pt idx="3377" formatCode="General">
                  <c:v>1.6421361930852101</c:v>
                </c:pt>
                <c:pt idx="3378" formatCode="General">
                  <c:v>1.6421279881831601</c:v>
                </c:pt>
                <c:pt idx="3379" formatCode="General">
                  <c:v>1.6421209187914001</c:v>
                </c:pt>
                <c:pt idx="3380" formatCode="General">
                  <c:v>1.6421156306504501</c:v>
                </c:pt>
                <c:pt idx="3381" formatCode="General">
                  <c:v>1.6421127759340799</c:v>
                </c:pt>
                <c:pt idx="3382" formatCode="General">
                  <c:v>1.6421130096393699</c:v>
                </c:pt>
                <c:pt idx="3383" formatCode="General">
                  <c:v>1.64211698596996</c:v>
                </c:pt>
                <c:pt idx="3384" formatCode="General">
                  <c:v>1.64212535471649</c:v>
                </c:pt>
                <c:pt idx="3385" formatCode="General">
                  <c:v>1.64213875766138</c:v>
                </c:pt>
                <c:pt idx="3386" formatCode="General">
                  <c:v>1.6421578250211699</c:v>
                </c:pt>
                <c:pt idx="3387" formatCode="General">
                  <c:v>1.6421831719437801</c:v>
                </c:pt>
                <c:pt idx="3388" formatCode="General">
                  <c:v>1.64221539507777</c:v>
                </c:pt>
                <c:pt idx="3389" formatCode="General">
                  <c:v>1.64225506922975</c:v>
                </c:pt>
                <c:pt idx="3390" formatCode="General">
                  <c:v>1.6423027441264999</c:v>
                </c:pt>
                <c:pt idx="3391" formatCode="General">
                  <c:v>1.6423589412977999</c:v>
                </c:pt>
                <c:pt idx="3392" formatCode="General">
                  <c:v>1.6424241510955799</c:v>
                </c:pt>
                <c:pt idx="3393" formatCode="General">
                  <c:v>1.64249882986507</c:v>
                </c:pt>
                <c:pt idx="3394" formatCode="General">
                  <c:v>1.6425833972828301</c:v>
                </c:pt>
                <c:pt idx="3395" formatCode="General">
                  <c:v>1.6426782338765</c:v>
                </c:pt>
                <c:pt idx="3396" formatCode="General">
                  <c:v>1.6427836787403201</c:v>
                </c:pt>
                <c:pt idx="3397" formatCode="General">
                  <c:v>1.6429000274601899</c:v>
                </c:pt>
                <c:pt idx="3398" formatCode="General">
                  <c:v>1.6430275302612301</c:v>
                </c:pt>
                <c:pt idx="3399" formatCode="General">
                  <c:v>1.64316639039028</c:v>
                </c:pt>
                <c:pt idx="3400" formatCode="General">
                  <c:v>1.64331676274479</c:v>
                </c:pt>
                <c:pt idx="3401" formatCode="General">
                  <c:v>1.64347875275873</c:v>
                </c:pt>
                <c:pt idx="3402" formatCode="General">
                  <c:v>1.6436524155552601</c:v>
                </c:pt>
                <c:pt idx="3403" formatCode="General">
                  <c:v>1.64383775537458</c:v>
                </c:pt>
                <c:pt idx="3404" formatCode="General">
                  <c:v>1.64403472528423</c:v>
                </c:pt>
                <c:pt idx="3405" formatCode="General">
                  <c:v>1.64424322717779</c:v>
                </c:pt>
                <c:pt idx="3406" formatCode="General">
                  <c:v>1.6444631120664299</c:v>
                </c:pt>
                <c:pt idx="3407" formatCode="General">
                  <c:v>1.6446941806661</c:v>
                </c:pt>
                <c:pt idx="3408" formatCode="General">
                  <c:v>1.64493618428149</c:v>
                </c:pt>
                <c:pt idx="3409" formatCode="General">
                  <c:v>1.6451888259862799</c:v>
                </c:pt>
                <c:pt idx="3410" formatCode="General">
                  <c:v>1.6454517620967699</c:v>
                </c:pt>
                <c:pt idx="3411" formatCode="General">
                  <c:v>1.6457246039348301</c:v>
                </c:pt>
                <c:pt idx="3412" formatCode="General">
                  <c:v>1.64600691987314</c:v>
                </c:pt>
                <c:pt idx="3413" formatCode="General">
                  <c:v>1.6462982376544899</c:v>
                </c:pt>
                <c:pt idx="3414" formatCode="General">
                  <c:v>1.64659804697408</c:v>
                </c:pt>
                <c:pt idx="3415" formatCode="General">
                  <c:v>1.64690580231232</c:v>
                </c:pt>
                <c:pt idx="3416" formatCode="General">
                  <c:v>1.6472209260028701</c:v>
                </c:pt>
                <c:pt idx="3417" formatCode="General">
                  <c:v>1.6475428115194</c:v>
                </c:pt>
                <c:pt idx="3418" formatCode="General">
                  <c:v>1.64787082696187</c:v>
                </c:pt>
                <c:pt idx="3419" formatCode="General">
                  <c:v>1.6482043187219</c:v>
                </c:pt>
                <c:pt idx="3420" formatCode="General">
                  <c:v>1.64854261530473</c:v>
                </c:pt>
                <c:pt idx="3421" formatCode="General">
                  <c:v>1.6488850312838299</c:v>
                </c:pt>
                <c:pt idx="3422" formatCode="General">
                  <c:v>1.64923087136293</c:v>
                </c:pt>
                <c:pt idx="3423" formatCode="General">
                  <c:v>1.64957943451903</c:v>
                </c:pt>
                <c:pt idx="3424" formatCode="General">
                  <c:v>1.6499300181988901</c:v>
                </c:pt>
                <c:pt idx="3425" formatCode="General">
                  <c:v>1.6502819225410901</c:v>
                </c:pt>
                <c:pt idx="3426" formatCode="General">
                  <c:v>1.65063445459508</c:v>
                </c:pt>
                <c:pt idx="3427" formatCode="General">
                  <c:v>1.65098693250849</c:v>
                </c:pt>
                <c:pt idx="3428" formatCode="General">
                  <c:v>1.65133868965415</c:v>
                </c:pt>
                <c:pt idx="3429" formatCode="General">
                  <c:v>1.65168907866869</c:v>
                </c:pt>
                <c:pt idx="3430" formatCode="General">
                  <c:v>1.65203747537496</c:v>
                </c:pt>
                <c:pt idx="3431" formatCode="General">
                  <c:v>1.6523832825617599</c:v>
                </c:pt>
                <c:pt idx="3432" formatCode="General">
                  <c:v>1.65272593359519</c:v>
                </c:pt>
                <c:pt idx="3433" formatCode="General">
                  <c:v>1.65306489583756</c:v>
                </c:pt>
                <c:pt idx="3434" formatCode="General">
                  <c:v>1.65339967385127</c:v>
                </c:pt>
                <c:pt idx="3435" formatCode="General">
                  <c:v>1.65372981236687</c:v>
                </c:pt>
                <c:pt idx="3436" formatCode="General">
                  <c:v>1.6540548989964801</c:v>
                </c:pt>
                <c:pt idx="3437" formatCode="General">
                  <c:v>1.65437456667586</c:v>
                </c:pt>
                <c:pt idx="3438" formatCode="General">
                  <c:v>1.65468849582064</c:v>
                </c:pt>
                <c:pt idx="3439" formatCode="General">
                  <c:v>1.6549964161845101</c:v>
                </c:pt>
                <c:pt idx="3440" formatCode="General">
                  <c:v>1.65529810840948</c:v>
                </c:pt>
                <c:pt idx="3441" formatCode="General">
                  <c:v>1.6555934052607399</c:v>
                </c:pt>
                <c:pt idx="3442" formatCode="General">
                  <c:v>1.65588219254112</c:v>
                </c:pt>
                <c:pt idx="3443" formatCode="General">
                  <c:v>1.6561644096822199</c:v>
                </c:pt>
                <c:pt idx="3444" formatCode="General">
                  <c:v>1.6564400500119101</c:v>
                </c:pt>
                <c:pt idx="3445" formatCode="General">
                  <c:v>1.6567091606998801</c:v>
                </c:pt>
                <c:pt idx="3446" formatCode="General">
                  <c:v>1.6569718423850299</c:v>
                </c:pt>
                <c:pt idx="3447" formatCode="General">
                  <c:v>1.6572282484907299</c:v>
                </c:pt>
                <c:pt idx="3448" formatCode="General">
                  <c:v>1.65747858423543</c:v>
                </c:pt>
                <c:pt idx="3449" formatCode="General">
                  <c:v>1.6577231053482899</c:v>
                </c:pt>
                <c:pt idx="3450" formatCode="General">
                  <c:v>1.65796211650062</c:v>
                </c:pt>
                <c:pt idx="3451" formatCode="General">
                  <c:v>1.65819596946576</c:v>
                </c:pt>
                <c:pt idx="3452" formatCode="General">
                  <c:v>1.65842506102087</c:v>
                </c:pt>
                <c:pt idx="3453" formatCode="General">
                  <c:v>1.6586498306055599</c:v>
                </c:pt>
                <c:pt idx="3454" formatCode="General">
                  <c:v>1.6588707577530399</c:v>
                </c:pt>
                <c:pt idx="3455" formatCode="General">
                  <c:v>1.6590883593102801</c:v>
                </c:pt>
                <c:pt idx="3456" formatCode="General">
                  <c:v>1.6593031864643499</c:v>
                </c:pt>
                <c:pt idx="3457" formatCode="General">
                  <c:v>1.6595158215928101</c:v>
                </c:pt>
                <c:pt idx="3458" formatCode="General">
                  <c:v>1.6597268749559699</c:v>
                </c:pt>
                <c:pt idx="3459" formatCode="General">
                  <c:v>1.6599369812497899</c:v>
                </c:pt>
                <c:pt idx="3460" formatCode="General">
                  <c:v>1.6601467960377401</c:v>
                </c:pt>
                <c:pt idx="3461" formatCode="General">
                  <c:v>1.66035699208127</c:v>
                </c:pt>
                <c:pt idx="3462" formatCode="General">
                  <c:v>1.6605682555835399</c:v>
                </c:pt>
                <c:pt idx="3463" formatCode="General">
                  <c:v>1.66078128237515</c:v>
                </c:pt>
                <c:pt idx="3464" formatCode="General">
                  <c:v>1.66099677404753</c:v>
                </c:pt>
                <c:pt idx="3465" formatCode="General">
                  <c:v>1.66121543406232</c:v>
                </c:pt>
                <c:pt idx="3466" formatCode="General">
                  <c:v>1.6614379638513399</c:v>
                </c:pt>
                <c:pt idx="3467" formatCode="General">
                  <c:v>1.66166505892625</c:v>
                </c:pt>
                <c:pt idx="3468" formatCode="General">
                  <c:v>1.6618974050159601</c:v>
                </c:pt>
                <c:pt idx="3469" formatCode="General">
                  <c:v>1.6621356742498401</c:v>
                </c:pt>
                <c:pt idx="3470" formatCode="General">
                  <c:v>1.66238052140453</c:v>
                </c:pt>
                <c:pt idx="3471" formatCode="General">
                  <c:v>1.6626325802319899</c:v>
                </c:pt>
                <c:pt idx="3472" formatCode="General">
                  <c:v>1.6628924598861501</c:v>
                </c:pt>
                <c:pt idx="3473" formatCode="General">
                  <c:v>1.6631607414652501</c:v>
                </c:pt>
                <c:pt idx="3474" formatCode="General">
                  <c:v>1.66343797468705</c:v>
                </c:pt>
                <c:pt idx="3475" formatCode="General">
                  <c:v>1.6637246747132399</c:v>
                </c:pt>
                <c:pt idx="3476" formatCode="General">
                  <c:v>1.66402131913968</c:v>
                </c:pt>
                <c:pt idx="3477" formatCode="General">
                  <c:v>1.6643283451683</c:v>
                </c:pt>
                <c:pt idx="3478" formatCode="General">
                  <c:v>1.66464614697644</c:v>
                </c:pt>
                <c:pt idx="3479" formatCode="General">
                  <c:v>1.6649750732986801</c:v>
                </c:pt>
                <c:pt idx="3480" formatCode="General">
                  <c:v>1.66531542523582</c:v>
                </c:pt>
                <c:pt idx="3481" formatCode="General">
                  <c:v>1.66566745430515</c:v>
                </c:pt>
                <c:pt idx="3482" formatCode="General">
                  <c:v>1.66603136074517</c:v>
                </c:pt>
                <c:pt idx="3483" formatCode="General">
                  <c:v>1.66640729208746</c:v>
                </c:pt>
                <c:pt idx="3484" formatCode="General">
                  <c:v>1.6667953420071</c:v>
                </c:pt>
                <c:pt idx="3485" formatCode="General">
                  <c:v>1.66719554946235</c:v>
                </c:pt>
                <c:pt idx="3486" formatCode="General">
                  <c:v>1.6676078981328499</c:v>
                </c:pt>
                <c:pt idx="3487" formatCode="General">
                  <c:v>1.6680323161644099</c:v>
                </c:pt>
                <c:pt idx="3488" formatCode="General">
                  <c:v>1.6684686762269401</c:v>
                </c:pt>
                <c:pt idx="3489" formatCode="General">
                  <c:v>1.6689167958906499</c:v>
                </c:pt>
                <c:pt idx="3490" formatCode="General">
                  <c:v>1.6693764383235601</c:v>
                </c:pt>
                <c:pt idx="3491" formatCode="General">
                  <c:v>1.66984731331195</c:v>
                </c:pt>
                <c:pt idx="3492" formatCode="General">
                  <c:v>1.6703290786029701</c:v>
                </c:pt>
                <c:pt idx="3493" formatCode="General">
                  <c:v>1.67082134156694</c:v>
                </c:pt>
                <c:pt idx="3494" formatCode="General">
                  <c:v>1.6713236611742801</c:v>
                </c:pt>
                <c:pt idx="3495" formatCode="General">
                  <c:v>1.6718355502801401</c:v>
                </c:pt>
                <c:pt idx="3496" formatCode="General">
                  <c:v>1.6723564782071401</c:v>
                </c:pt>
                <c:pt idx="3497" formatCode="General">
                  <c:v>1.67288587361455</c:v>
                </c:pt>
                <c:pt idx="3498" formatCode="General">
                  <c:v>1.67342312763975</c:v>
                </c:pt>
                <c:pt idx="3499" formatCode="General">
                  <c:v>1.67396759729544</c:v>
                </c:pt>
                <c:pt idx="3500" formatCode="General">
                  <c:v>1.67451860910408</c:v>
                </c:pt>
                <c:pt idx="3501" formatCode="General">
                  <c:v>1.6750754629483999</c:v>
                </c:pt>
                <c:pt idx="3502" formatCode="General">
                  <c:v>1.67563743611524</c:v>
                </c:pt>
                <c:pt idx="3503" formatCode="General">
                  <c:v>1.67620378750772</c:v>
                </c:pt>
                <c:pt idx="3504" formatCode="General">
                  <c:v>1.67677376199924</c:v>
                </c:pt>
                <c:pt idx="3505" formatCode="General">
                  <c:v>1.67734659490103</c:v>
                </c:pt>
                <c:pt idx="3506" formatCode="General">
                  <c:v>1.67792151651399</c:v>
                </c:pt>
                <c:pt idx="3507" formatCode="General">
                  <c:v>1.67849775673429</c:v>
                </c:pt>
                <c:pt idx="3508" formatCode="General">
                  <c:v>1.67907454968158</c:v>
                </c:pt>
                <c:pt idx="3509" formatCode="General">
                  <c:v>1.6796511383180801</c:v>
                </c:pt>
                <c:pt idx="3510" formatCode="General">
                  <c:v>1.6802267790268199</c:v>
                </c:pt>
                <c:pt idx="3511" formatCode="General">
                  <c:v>1.68080074611729</c:v>
                </c:pt>
                <c:pt idx="3512" formatCode="General">
                  <c:v>1.6813723362274</c:v>
                </c:pt>
                <c:pt idx="3513" formatCode="General">
                  <c:v>1.68194087259115</c:v>
                </c:pt>
                <c:pt idx="3514" formatCode="General">
                  <c:v>1.6825057091429101</c:v>
                </c:pt>
                <c:pt idx="3515" formatCode="General">
                  <c:v>1.68306623443002</c:v>
                </c:pt>
                <c:pt idx="3516" formatCode="General">
                  <c:v>1.6836218753075001</c:v>
                </c:pt>
                <c:pt idx="3517" formatCode="General">
                  <c:v>1.6841721003902399</c:v>
                </c:pt>
                <c:pt idx="3518" formatCode="General">
                  <c:v>1.6847164232402401</c:v>
                </c:pt>
                <c:pt idx="3519" formatCode="General">
                  <c:v>1.68525440526865</c:v>
                </c:pt>
                <c:pt idx="3520" formatCode="General">
                  <c:v>1.6857856583348001</c:v>
                </c:pt>
                <c:pt idx="3521" formatCode="General">
                  <c:v>1.68630984702693</c:v>
                </c:pt>
                <c:pt idx="3522" formatCode="General">
                  <c:v>1.68682669061197</c:v>
                </c:pt>
                <c:pt idx="3523" formatCode="General">
                  <c:v>1.68733596464432</c:v>
                </c:pt>
                <c:pt idx="3524" formatCode="General">
                  <c:v>1.68783750222624</c:v>
                </c:pt>
                <c:pt idx="3525" formatCode="General">
                  <c:v>1.6883311949152899</c:v>
                </c:pt>
                <c:pt idx="3526" formatCode="General">
                  <c:v>1.6888169932766299</c:v>
                </c:pt>
                <c:pt idx="3527" formatCode="General">
                  <c:v>1.68929490708064</c:v>
                </c:pt>
                <c:pt idx="3528" formatCode="General">
                  <c:v>1.68976500514881</c:v>
                </c:pt>
                <c:pt idx="3529" formatCode="General">
                  <c:v>1.6902274148530101</c:v>
                </c:pt>
                <c:pt idx="3530" formatCode="General">
                  <c:v>1.6906823212755</c:v>
                </c:pt>
                <c:pt idx="3531" formatCode="General">
                  <c:v>1.69112996603907</c:v>
                </c:pt>
                <c:pt idx="3532" formatCode="General">
                  <c:v>1.6915706458183699</c:v>
                </c:pt>
                <c:pt idx="3533" formatCode="General">
                  <c:v>1.69200471054535</c:v>
                </c:pt>
                <c:pt idx="3534" formatCode="General">
                  <c:v>1.69243256132301</c:v>
                </c:pt>
                <c:pt idx="3535" formatCode="General">
                  <c:v>1.6928546480630799</c:v>
                </c:pt>
                <c:pt idx="3536" formatCode="General">
                  <c:v>1.6932714668642299</c:v>
                </c:pt>
                <c:pt idx="3537" formatCode="General">
                  <c:v>1.6936835571484701</c:v>
                </c:pt>
                <c:pt idx="3538" formatCode="General">
                  <c:v>1.6940914985740301</c:v>
                </c:pt>
                <c:pt idx="3539" formatCode="General">
                  <c:v>1.69449590774374</c:v>
                </c:pt>
                <c:pt idx="3540" formatCode="General">
                  <c:v>1.6948974347283201</c:v>
                </c:pt>
                <c:pt idx="3541" formatCode="General">
                  <c:v>1.6952967594249</c:v>
                </c:pt>
                <c:pt idx="3542" formatCode="General">
                  <c:v>1.6956945877670799</c:v>
                </c:pt>
                <c:pt idx="3543" formatCode="General">
                  <c:v>1.6960916478160799</c:v>
                </c:pt>
                <c:pt idx="3544" formatCode="General">
                  <c:v>1.69648868574045</c:v>
                </c:pt>
                <c:pt idx="3545" formatCode="General">
                  <c:v>1.6968864617139401</c:v>
                </c:pt>
                <c:pt idx="3546" formatCode="General">
                  <c:v>1.6972857457477999</c:v>
                </c:pt>
                <c:pt idx="3547" formatCode="General">
                  <c:v>1.6976873134780499</c:v>
                </c:pt>
                <c:pt idx="3548" formatCode="General">
                  <c:v>1.6980919419274001</c:v>
                </c:pt>
                <c:pt idx="3549" formatCode="General">
                  <c:v>1.6985004052614501</c:v>
                </c:pt>
                <c:pt idx="3550" formatCode="General">
                  <c:v>1.6989134705584901</c:v>
                </c:pt>
                <c:pt idx="3551" formatCode="General">
                  <c:v>1.69933189361217</c:v>
                </c:pt>
                <c:pt idx="3552" formatCode="General">
                  <c:v>1.6997564147858399</c:v>
                </c:pt>
                <c:pt idx="3553" formatCode="General">
                  <c:v>1.7001877549375499</c:v>
                </c:pt>
                <c:pt idx="3554" formatCode="General">
                  <c:v>1.7006266114342099</c:v>
                </c:pt>
                <c:pt idx="3555" formatCode="General">
                  <c:v>1.7010736542732501</c:v>
                </c:pt>
                <c:pt idx="3556" formatCode="General">
                  <c:v>1.7015295223300799</c:v>
                </c:pt>
                <c:pt idx="3557" formatCode="General">
                  <c:v>1.70199481974929</c:v>
                </c:pt>
                <c:pt idx="3558" formatCode="General">
                  <c:v>1.70247011249737</c:v>
                </c:pt>
                <c:pt idx="3559" formatCode="General">
                  <c:v>1.70295592509439</c:v>
                </c:pt>
                <c:pt idx="3560" formatCode="General">
                  <c:v>1.7034527375420101</c:v>
                </c:pt>
                <c:pt idx="3561" formatCode="General">
                  <c:v>1.7039609824644999</c:v>
                </c:pt>
                <c:pt idx="3562" formatCode="General">
                  <c:v>1.7044810424793</c:v>
                </c:pt>
                <c:pt idx="3563" formatCode="General">
                  <c:v>1.7050132478131399</c:v>
                </c:pt>
                <c:pt idx="3564" formatCode="General">
                  <c:v>1.7055578741789801</c:v>
                </c:pt>
                <c:pt idx="3565" formatCode="General">
                  <c:v>1.70611514092856</c:v>
                </c:pt>
                <c:pt idx="3566" formatCode="General">
                  <c:v>1.7066852094943401</c:v>
                </c:pt>
                <c:pt idx="3567" formatCode="General">
                  <c:v>1.70726818213383</c:v>
                </c:pt>
                <c:pt idx="3568" formatCode="General">
                  <c:v>1.7078641009881601</c:v>
                </c:pt>
                <c:pt idx="3569" formatCode="General">
                  <c:v>1.7084729474653699</c:v>
                </c:pt>
                <c:pt idx="3570" formatCode="General">
                  <c:v>1.7090946419578299</c:v>
                </c:pt>
                <c:pt idx="3571" formatCode="General">
                  <c:v>1.70972904390126</c:v>
                </c:pt>
                <c:pt idx="3572" formatCode="General">
                  <c:v>1.71037595218128</c:v>
                </c:pt>
                <c:pt idx="3573" formatCode="General">
                  <c:v>1.71103510589165</c:v>
                </c:pt>
                <c:pt idx="3574" formatCode="General">
                  <c:v>1.7117061854460101</c:v>
                </c:pt>
                <c:pt idx="3575" formatCode="General">
                  <c:v>1.7123888140431001</c:v>
                </c:pt>
                <c:pt idx="3576" formatCode="General">
                  <c:v>1.7130825594826</c:v>
                </c:pt>
                <c:pt idx="3577" formatCode="General">
                  <c:v>1.7137869363270899</c:v>
                </c:pt>
                <c:pt idx="3578" formatCode="General">
                  <c:v>1.7145014084021899</c:v>
                </c:pt>
                <c:pt idx="3579" formatCode="General">
                  <c:v>1.71522539162493</c:v>
                </c:pt>
                <c:pt idx="3580" formatCode="General">
                  <c:v>1.7159582571476899</c:v>
                </c:pt>
                <c:pt idx="3581" formatCode="General">
                  <c:v>1.71669933480212</c:v>
                </c:pt>
                <c:pt idx="3582" formatCode="General">
                  <c:v>1.71744791682512</c:v>
                </c:pt>
                <c:pt idx="3583" formatCode="General">
                  <c:v>1.71820326184619</c:v>
                </c:pt>
                <c:pt idx="3584" formatCode="General">
                  <c:v>1.7189645991132001</c:v>
                </c:pt>
                <c:pt idx="3585" formatCode="General">
                  <c:v>1.7197311329309399</c:v>
                </c:pt>
                <c:pt idx="3586" formatCode="General">
                  <c:v>1.7205020472851</c:v>
                </c:pt>
                <c:pt idx="3587" formatCode="General">
                  <c:v>1.7212765106219801</c:v>
                </c:pt>
                <c:pt idx="3588" formatCode="General">
                  <c:v>1.7220536807526901</c:v>
                </c:pt>
                <c:pt idx="3589" formatCode="General">
                  <c:v>1.72283270984919</c:v>
                </c:pt>
                <c:pt idx="3590" formatCode="General">
                  <c:v>1.7236127494981801</c:v>
                </c:pt>
                <c:pt idx="3591" formatCode="General">
                  <c:v>1.7243929557783</c:v>
                </c:pt>
                <c:pt idx="3592" formatCode="General">
                  <c:v>1.7251724943253099</c:v>
                </c:pt>
                <c:pt idx="3593" formatCode="General">
                  <c:v>1.72595054534994</c:v>
                </c:pt>
                <c:pt idx="3594" formatCode="General">
                  <c:v>1.7267263085734099</c:v>
                </c:pt>
                <c:pt idx="3595" formatCode="General">
                  <c:v>1.7274990080458901</c:v>
                </c:pt>
                <c:pt idx="3596" formatCode="General">
                  <c:v>1.7282678968144101</c:v>
                </c:pt>
                <c:pt idx="3597" formatCode="General">
                  <c:v>1.72903226140778</c:v>
                </c:pt>
                <c:pt idx="3598" formatCode="General">
                  <c:v>1.72979142610783</c:v>
                </c:pt>
                <c:pt idx="3599" formatCode="General">
                  <c:v>1.73054475697789</c:v>
                </c:pt>
                <c:pt idx="3600" formatCode="General">
                  <c:v>1.7312916656219299</c:v>
                </c:pt>
                <c:pt idx="3601" formatCode="General">
                  <c:v>1.73203161264991</c:v>
                </c:pt>
                <c:pt idx="3602" formatCode="General">
                  <c:v>1.73276411082755</c:v>
                </c:pt>
                <c:pt idx="3603" formatCode="General">
                  <c:v>1.7334887278914499</c:v>
                </c:pt>
                <c:pt idx="3604" formatCode="General">
                  <c:v>1.7342050890135801</c:v>
                </c:pt>
                <c:pt idx="3605" formatCode="General">
                  <c:v>1.7349128789016199</c:v>
                </c:pt>
                <c:pt idx="3606" formatCode="General">
                  <c:v>1.7356118435252701</c:v>
                </c:pt>
                <c:pt idx="3607" formatCode="General">
                  <c:v>1.7363017914611401</c:v>
                </c:pt>
                <c:pt idx="3608" formatCode="General">
                  <c:v>1.7369825948519499</c:v>
                </c:pt>
                <c:pt idx="3609" formatCode="General">
                  <c:v>1.73765418997883</c:v>
                </c:pt>
                <c:pt idx="3610" formatCode="General">
                  <c:v>1.7383165774479801</c:v>
                </c:pt>
                <c:pt idx="3611" formatCode="General">
                  <c:v>1.7389698219959799</c:v>
                </c:pt>
                <c:pt idx="3612" formatCode="General">
                  <c:v>1.73961405192009</c:v>
                </c:pt>
                <c:pt idx="3613" formatCode="General">
                  <c:v>1.74024945814266</c:v>
                </c:pt>
                <c:pt idx="3614" formatCode="General">
                  <c:v>1.74087629292049</c:v>
                </c:pt>
                <c:pt idx="3615" formatCode="General">
                  <c:v>1.7414948682122899</c:v>
                </c:pt>
                <c:pt idx="3616" formatCode="General">
                  <c:v>1.7421055537186301</c:v>
                </c:pt>
                <c:pt idx="3617" formatCode="General">
                  <c:v>1.7427087746108101</c:v>
                </c:pt>
                <c:pt idx="3618" formatCode="General">
                  <c:v>1.7433050089658699</c:v>
                </c:pt>
                <c:pt idx="3619" formatCode="General">
                  <c:v>1.74389478492637</c:v>
                </c:pt>
                <c:pt idx="3620" formatCode="General">
                  <c:v>1.74447867760427</c:v>
                </c:pt>
                <c:pt idx="3621" formatCode="General">
                  <c:v>1.7450573057490799</c:v>
                </c:pt>
                <c:pt idx="3622" formatCode="General">
                  <c:v>1.7456313282014799</c:v>
                </c:pt>
                <c:pt idx="3623" formatCode="General">
                  <c:v>1.7462014401495101</c:v>
                </c:pt>
                <c:pt idx="3624" formatCode="General">
                  <c:v>1.74676836921836</c:v>
                </c:pt>
                <c:pt idx="3625" formatCode="General">
                  <c:v>1.7473328714021199</c:v>
                </c:pt>
                <c:pt idx="3626" formatCode="General">
                  <c:v>1.7478957268684501</c:v>
                </c:pt>
                <c:pt idx="3627" formatCode="General">
                  <c:v>1.74845773565384</c:v>
                </c:pt>
                <c:pt idx="3628" formatCode="General">
                  <c:v>1.7490197132709699</c:v>
                </c:pt>
                <c:pt idx="3629" formatCode="General">
                  <c:v>1.74958248624945</c:v>
                </c:pt>
                <c:pt idx="3630" formatCode="General">
                  <c:v>1.75014688763051</c:v>
                </c:pt>
                <c:pt idx="3631" formatCode="General">
                  <c:v>1.7507137524363601</c:v>
                </c:pt>
                <c:pt idx="3632" formatCode="General">
                  <c:v>1.75128391313441</c:v>
                </c:pt>
                <c:pt idx="3633" formatCode="General">
                  <c:v>1.7518581951165999</c:v>
                </c:pt>
                <c:pt idx="3634" formatCode="General">
                  <c:v>1.75243741221358</c:v>
                </c:pt>
                <c:pt idx="3635" formatCode="General">
                  <c:v>1.7530223622635299</c:v>
                </c:pt>
                <c:pt idx="3636" formatCode="General">
                  <c:v>1.75361382275498</c:v>
                </c:pt>
                <c:pt idx="3637" formatCode="General">
                  <c:v>1.75421254656315</c:v>
                </c:pt>
                <c:pt idx="3638" formatCode="General">
                  <c:v>1.7548192577987101</c:v>
                </c:pt>
                <c:pt idx="3639" formatCode="General">
                  <c:v>1.7554346477882601</c:v>
                </c:pt>
                <c:pt idx="3640" formatCode="General">
                  <c:v>1.75605937120511</c:v>
                </c:pt>
                <c:pt idx="3641" formatCode="General">
                  <c:v>1.75669404236933</c:v>
                </c:pt>
                <c:pt idx="3642" formatCode="General">
                  <c:v>1.75733923173534</c:v>
                </c:pt>
                <c:pt idx="3643" formatCode="General">
                  <c:v>1.75799546258562</c:v>
                </c:pt>
                <c:pt idx="3644" formatCode="General">
                  <c:v>1.75866320794825</c:v>
                </c:pt>
                <c:pt idx="3645" formatCode="General">
                  <c:v>1.7593428877563999</c:v>
                </c:pt>
                <c:pt idx="3646" formatCode="General">
                  <c:v>1.7600348662665699</c:v>
                </c:pt>
                <c:pt idx="3647" formatCode="General">
                  <c:v>1.76073944975277</c:v>
                </c:pt>
                <c:pt idx="3648" formatCode="General">
                  <c:v>1.7614568844923999</c:v>
                </c:pt>
                <c:pt idx="3649" formatCode="General">
                  <c:v>1.76218735505952</c:v>
                </c:pt>
                <c:pt idx="3650" formatCode="General">
                  <c:v>1.7629309829395501</c:v>
                </c:pt>
                <c:pt idx="3651" formatCode="General">
                  <c:v>1.7636878254788899</c:v>
                </c:pt>
                <c:pt idx="3652" formatCode="General">
                  <c:v>1.76445787518164</c:v>
                </c:pt>
                <c:pt idx="3653" formatCode="General">
                  <c:v>1.7652410593635599</c:v>
                </c:pt>
                <c:pt idx="3654" formatCode="General">
                  <c:v>1.7660372401726301</c:v>
                </c:pt>
                <c:pt idx="3655" formatCode="General">
                  <c:v>1.7668462149830699</c:v>
                </c:pt>
                <c:pt idx="3656" formatCode="General">
                  <c:v>1.7676677171677899</c:v>
                </c:pt>
                <c:pt idx="3657" formatCode="General">
                  <c:v>1.76850141725223</c:v>
                </c:pt>
                <c:pt idx="3658" formatCode="General">
                  <c:v>1.7693469244498501</c:v>
                </c:pt>
                <c:pt idx="3659" formatCode="General">
                  <c:v>1.7702037885772099</c:v>
                </c:pt>
                <c:pt idx="3660" formatCode="General">
                  <c:v>1.7710715023436601</c:v>
                </c:pt>
                <c:pt idx="3661" formatCode="General">
                  <c:v>1.77194950400805</c:v>
                </c:pt>
                <c:pt idx="3662" formatCode="General">
                  <c:v>1.77283718039178</c:v>
                </c:pt>
                <c:pt idx="3663" formatCode="General">
                  <c:v>1.7737338702346701</c:v>
                </c:pt>
                <c:pt idx="3664" formatCode="General">
                  <c:v>1.7746388678770599</c:v>
                </c:pt>
                <c:pt idx="3665" formatCode="General">
                  <c:v>1.7755514272486399</c:v>
                </c:pt>
                <c:pt idx="3666" formatCode="General">
                  <c:v>1.77647076614174</c:v>
                </c:pt>
                <c:pt idx="3667" formatCode="General">
                  <c:v>1.7773960707436001</c:v>
                </c:pt>
                <c:pt idx="3668" formatCode="General">
                  <c:v>1.77832650040016</c:v>
                </c:pt>
                <c:pt idx="3669" formatCode="General">
                  <c:v>1.77926119258077</c:v>
                </c:pt>
                <c:pt idx="3670" formatCode="General">
                  <c:v>1.7801992680116301</c:v>
                </c:pt>
                <c:pt idx="3671" formatCode="General">
                  <c:v>1.7811398359433399</c:v>
                </c:pt>
                <c:pt idx="3672" formatCode="General">
                  <c:v>1.7820819995167101</c:v>
                </c:pt>
                <c:pt idx="3673" formatCode="General">
                  <c:v>1.7830248611894199</c:v>
                </c:pt>
                <c:pt idx="3674" formatCode="General">
                  <c:v>1.7839675281854499</c:v>
                </c:pt>
                <c:pt idx="3675" formatCode="General">
                  <c:v>1.78490911792843</c:v>
                </c:pt>
                <c:pt idx="3676" formatCode="General">
                  <c:v>1.78584876342028</c:v>
                </c:pt>
                <c:pt idx="3677" formatCode="General">
                  <c:v>1.7867856185264199</c:v>
                </c:pt>
                <c:pt idx="3678" formatCode="General">
                  <c:v>1.78771886312984</c:v>
                </c:pt>
                <c:pt idx="3679" formatCode="General">
                  <c:v>1.78864770811733</c:v>
                </c:pt>
                <c:pt idx="3680" formatCode="General">
                  <c:v>1.78957140016251</c:v>
                </c:pt>
                <c:pt idx="3681" formatCode="General">
                  <c:v>1.79048922627253</c:v>
                </c:pt>
                <c:pt idx="3682" formatCode="General">
                  <c:v>1.7914005180669099</c:v>
                </c:pt>
                <c:pt idx="3683" formatCode="General">
                  <c:v>1.7923046557601301</c:v>
                </c:pt>
                <c:pt idx="3684" formatCode="General">
                  <c:v>1.7932010718217499</c:v>
                </c:pt>
                <c:pt idx="3685" formatCode="General">
                  <c:v>1.7940892542912801</c:v>
                </c:pt>
                <c:pt idx="3686" formatCode="General">
                  <c:v>1.7949687497275799</c:v>
                </c:pt>
                <c:pt idx="3687" formatCode="General">
                  <c:v>1.7958391657766299</c:v>
                </c:pt>
                <c:pt idx="3688" formatCode="General">
                  <c:v>1.7967001733437999</c:v>
                </c:pt>
                <c:pt idx="3689" formatCode="General">
                  <c:v>1.7975515083612701</c:v>
                </c:pt>
                <c:pt idx="3690" formatCode="General">
                  <c:v>1.7983929731433801</c:v>
                </c:pt>
                <c:pt idx="3691" formatCode="General">
                  <c:v>1.79922443732717</c:v>
                </c:pt>
                <c:pt idx="3692" formatCode="General">
                  <c:v>1.8000458383974001</c:v>
                </c:pt>
                <c:pt idx="3693" formatCode="General">
                  <c:v>1.8008571817993499</c:v>
                </c:pt>
                <c:pt idx="3694" formatCode="General">
                  <c:v>1.8016585406448899</c:v>
                </c:pt>
                <c:pt idx="3695" formatCode="General">
                  <c:v>1.80245005502027</c:v>
                </c:pt>
                <c:pt idx="3696" formatCode="General">
                  <c:v>1.8032319309065701</c:v>
                </c:pt>
                <c:pt idx="3697" formatCode="General">
                  <c:v>1.80400443872585</c:v>
                </c:pt>
                <c:pt idx="3698" formatCode="General">
                  <c:v>1.80476791152796</c:v>
                </c:pt>
                <c:pt idx="3699" formatCode="General">
                  <c:v>1.8055227428349001</c:v>
                </c:pt>
                <c:pt idx="3700" formatCode="General">
                  <c:v>1.80626938416105</c:v>
                </c:pt>
                <c:pt idx="3701" formatCode="General">
                  <c:v>1.8070083422285299</c:v>
                </c:pt>
                <c:pt idx="3702" formatCode="General">
                  <c:v>1.80774017589914</c:v>
                </c:pt>
                <c:pt idx="3703" formatCode="General">
                  <c:v>1.8084654928400701</c:v>
                </c:pt>
                <c:pt idx="3704" formatCode="General">
                  <c:v>1.80918494595507</c:v>
                </c:pt>
                <c:pt idx="3705" formatCode="General">
                  <c:v>1.80989922959039</c:v>
                </c:pt>
                <c:pt idx="3706" formatCode="General">
                  <c:v>1.81060907554774</c:v>
                </c:pt>
                <c:pt idx="3707" formatCode="General">
                  <c:v>1.8113152489228399</c:v>
                </c:pt>
                <c:pt idx="3708" formatCode="General">
                  <c:v>1.8120185437929499</c:v>
                </c:pt>
                <c:pt idx="3709" formatCode="General">
                  <c:v>1.8127197787757099</c:v>
                </c:pt>
                <c:pt idx="3710" formatCode="General">
                  <c:v>1.8134197924814699</c:v>
                </c:pt>
                <c:pt idx="3711" formatCode="General">
                  <c:v>1.81411943888125</c:v>
                </c:pt>
                <c:pt idx="3712" formatCode="General">
                  <c:v>1.8148195826117901</c:v>
                </c:pt>
                <c:pt idx="3713" formatCode="General">
                  <c:v>1.8155210942391999</c:v>
                </c:pt>
                <c:pt idx="3714" formatCode="General">
                  <c:v>1.8162248455021199</c:v>
                </c:pt>
                <c:pt idx="3715" formatCode="General">
                  <c:v>1.8169317045553299</c:v>
                </c:pt>
                <c:pt idx="3716" formatCode="General">
                  <c:v>1.8176425312339901</c:v>
                </c:pt>
                <c:pt idx="3717" formatCode="General">
                  <c:v>1.8183581723589499</c:v>
                </c:pt>
                <c:pt idx="3718" formatCode="General">
                  <c:v>1.81907945710302</c:v>
                </c:pt>
                <c:pt idx="3719" formatCode="General">
                  <c:v>1.8198071924380299</c:v>
                </c:pt>
                <c:pt idx="3720" formatCode="General">
                  <c:v>1.8205421586822901</c:v>
                </c:pt>
                <c:pt idx="3721" formatCode="General">
                  <c:v>1.8212851051681</c:v>
                </c:pt>
                <c:pt idx="3722" formatCode="General">
                  <c:v>1.8220367460487801</c:v>
                </c:pt>
                <c:pt idx="3723" formatCode="General">
                  <c:v>1.82279775626434</c:v>
                </c:pt>
                <c:pt idx="3724" formatCode="General">
                  <c:v>1.8235687676855901</c:v>
                </c:pt>
                <c:pt idx="3725" formatCode="General">
                  <c:v>1.8243503654554201</c:v>
                </c:pt>
                <c:pt idx="3726" formatCode="General">
                  <c:v>1.8251430845466401</c:v>
                </c:pt>
                <c:pt idx="3727" formatCode="General">
                  <c:v>1.8259474065551999</c:v>
                </c:pt>
                <c:pt idx="3728" formatCode="General">
                  <c:v>1.8267637567475401</c:v>
                </c:pt>
                <c:pt idx="3729" formatCode="General">
                  <c:v>1.82759250138034</c:v>
                </c:pt>
                <c:pt idx="3730" formatCode="General">
                  <c:v>1.8284339453106599</c:v>
                </c:pt>
                <c:pt idx="3731" formatCode="General">
                  <c:v>1.8292883299136899</c:v>
                </c:pt>
                <c:pt idx="3732" formatCode="General">
                  <c:v>1.83015583132491</c:v>
                </c:pt>
                <c:pt idx="3733" formatCode="General">
                  <c:v>1.83103655902211</c:v>
                </c:pt>
                <c:pt idx="3734" formatCode="General">
                  <c:v>1.8319305547620499</c:v>
                </c:pt>
                <c:pt idx="3735" formatCode="General">
                  <c:v>1.8328377918849099</c:v>
                </c:pt>
                <c:pt idx="3736" formatCode="General">
                  <c:v>1.8337581749985701</c:v>
                </c:pt>
                <c:pt idx="3737" formatCode="General">
                  <c:v>1.83469154005232</c:v>
                </c:pt>
                <c:pt idx="3738" formatCode="General">
                  <c:v>1.83563765480857</c:v>
                </c:pt>
                <c:pt idx="3739" formatCode="General">
                  <c:v>1.8365962197180099</c:v>
                </c:pt>
                <c:pt idx="3740" formatCode="General">
                  <c:v>1.83756686920197</c:v>
                </c:pt>
                <c:pt idx="3741" formatCode="General">
                  <c:v>1.8385491733425701</c:v>
                </c:pt>
                <c:pt idx="3742" formatCode="General">
                  <c:v>1.8395426399788799</c:v>
                </c:pt>
                <c:pt idx="3743" formatCode="General">
                  <c:v>1.84054671720392</c:v>
                </c:pt>
                <c:pt idx="3744" formatCode="General">
                  <c:v>1.84156079625445</c:v>
                </c:pt>
                <c:pt idx="3745" formatCode="General">
                  <c:v>1.8425842147823199</c:v>
                </c:pt>
                <c:pt idx="3746" formatCode="General">
                  <c:v>1.84361626049245</c:v>
                </c:pt>
                <c:pt idx="3747" formatCode="General">
                  <c:v>1.8446561751297299</c:v>
                </c:pt>
                <c:pt idx="3748" formatCode="General">
                  <c:v>1.8457031587933399</c:v>
                </c:pt>
                <c:pt idx="3749" formatCode="General">
                  <c:v>1.8467563745540201</c:v>
                </c:pt>
                <c:pt idx="3750" formatCode="General">
                  <c:v>1.8478149533466599</c:v>
                </c:pt>
                <c:pt idx="3751" formatCode="General">
                  <c:v>1.8488779991075901</c:v>
                </c:pt>
                <c:pt idx="3752" formatCode="General">
                  <c:v>1.8499445941231301</c:v>
                </c:pt>
                <c:pt idx="3753" formatCode="General">
                  <c:v>1.8510138045537901</c:v>
                </c:pt>
                <c:pt idx="3754" formatCode="General">
                  <c:v>1.85208468609608</c:v>
                </c:pt>
                <c:pt idx="3755" formatCode="General">
                  <c:v>1.8531562897423299</c:v>
                </c:pt>
                <c:pt idx="3756" formatCode="General">
                  <c:v>1.8542276675974001</c:v>
                </c:pt>
                <c:pt idx="3757" formatCode="General">
                  <c:v>1.8552978787102901</c:v>
                </c:pt>
                <c:pt idx="3758" formatCode="General">
                  <c:v>1.8563659948782001</c:v>
                </c:pt>
                <c:pt idx="3759" formatCode="General">
                  <c:v>1.8574311063804501</c:v>
                </c:pt>
                <c:pt idx="3760" formatCode="General">
                  <c:v>1.85849232760008</c:v>
                </c:pt>
                <c:pt idx="3761" formatCode="General">
                  <c:v>1.8595488024921401</c:v>
                </c:pt>
                <c:pt idx="3762" formatCode="General">
                  <c:v>1.86059970985856</c:v>
                </c:pt>
                <c:pt idx="3763" formatCode="General">
                  <c:v>1.8616442683916401</c:v>
                </c:pt>
                <c:pt idx="3764" formatCode="General">
                  <c:v>1.86268174145043</c:v>
                </c:pt>
                <c:pt idx="3765" formatCode="General">
                  <c:v>1.8637114415363001</c:v>
                </c:pt>
                <c:pt idx="3766" formatCode="General">
                  <c:v>1.86473273443777</c:v>
                </c:pt>
                <c:pt idx="3767" formatCode="General">
                  <c:v>1.8657450430168401</c:v>
                </c:pt>
                <c:pt idx="3768" formatCode="General">
                  <c:v>1.86674785061346</c:v>
                </c:pt>
                <c:pt idx="3769" formatCode="General">
                  <c:v>1.8677407040473499</c:v>
                </c:pt>
                <c:pt idx="3770" formatCode="General">
                  <c:v>1.8687232162010701</c:v>
                </c:pt>
                <c:pt idx="3771" formatCode="General">
                  <c:v>1.86969506817108</c:v>
                </c:pt>
                <c:pt idx="3772" formatCode="General">
                  <c:v>1.8706560109780199</c:v>
                </c:pt>
                <c:pt idx="3773" formatCode="General">
                  <c:v>1.8716058668306099</c:v>
                </c:pt>
                <c:pt idx="3774" formatCode="General">
                  <c:v>1.8725445299415899</c:v>
                </c:pt>
                <c:pt idx="3775" formatCode="General">
                  <c:v>1.8734719668973301</c:v>
                </c:pt>
                <c:pt idx="3776" formatCode="General">
                  <c:v>1.8743882165860499</c:v>
                </c:pt>
                <c:pt idx="3777" formatCode="General">
                  <c:v>1.87529338969294</c:v>
                </c:pt>
                <c:pt idx="3778" formatCode="General">
                  <c:v>1.87618766777281</c:v>
                </c:pt>
                <c:pt idx="3779" formatCode="General">
                  <c:v>1.8770713019140599</c:v>
                </c:pt>
                <c:pt idx="3780" formatCode="General">
                  <c:v>1.87794461100942</c:v>
                </c:pt>
                <c:pt idx="3781" formatCode="General">
                  <c:v>1.87880797965152</c:v>
                </c:pt>
                <c:pt idx="3782" formatCode="General">
                  <c:v>1.87966185567252</c:v>
                </c:pt>
                <c:pt idx="3783" formatCode="General">
                  <c:v>1.8805067473494299</c:v>
                </c:pt>
                <c:pt idx="3784" formatCode="General">
                  <c:v>1.88134322029335</c:v>
                </c:pt>
                <c:pt idx="3785" formatCode="General">
                  <c:v>1.88217189405511</c:v>
                </c:pt>
                <c:pt idx="3786" formatCode="General">
                  <c:v>1.8829934384579701</c:v>
                </c:pt>
                <c:pt idx="3787" formatCode="General">
                  <c:v>1.88380856969115</c:v>
                </c:pt>
                <c:pt idx="3788" formatCode="General">
                  <c:v>1.88461804618434</c:v>
                </c:pt>
                <c:pt idx="3789" formatCode="General">
                  <c:v>1.88542266428807</c:v>
                </c:pt>
                <c:pt idx="3790" formatCode="General">
                  <c:v>1.8862232537841801</c:v>
                </c:pt>
                <c:pt idx="3791" formatCode="General">
                  <c:v>1.88702067325009</c:v>
                </c:pt>
                <c:pt idx="3792" formatCode="General">
                  <c:v>1.88781580530065</c:v>
                </c:pt>
                <c:pt idx="3793" formatCode="General">
                  <c:v>1.88860955173041</c:v>
                </c:pt>
                <c:pt idx="3794" formatCode="General">
                  <c:v>1.8894028285795199</c:v>
                </c:pt>
                <c:pt idx="3795" formatCode="General">
                  <c:v>1.8901965611450999</c:v>
                </c:pt>
                <c:pt idx="3796" formatCode="General">
                  <c:v>1.8909916789602701</c:v>
                </c:pt>
                <c:pt idx="3797" formatCode="General">
                  <c:v>1.8917891107622</c:v>
                </c:pt>
                <c:pt idx="3798" formatCode="General">
                  <c:v>1.8925897794700399</c:v>
                </c:pt>
                <c:pt idx="3799" formatCode="General">
                  <c:v>1.89339459719377</c:v>
                </c:pt>
                <c:pt idx="3800" formatCode="General">
                  <c:v>1.8942044602941099</c:v>
                </c:pt>
                <c:pt idx="3801" formatCode="General">
                  <c:v>1.89502024451386</c:v>
                </c:pt>
                <c:pt idx="3802" formatCode="General">
                  <c:v>1.8958428002005701</c:v>
                </c:pt>
                <c:pt idx="3803" formatCode="General">
                  <c:v>1.89667294764052</c:v>
                </c:pt>
                <c:pt idx="3804" formatCode="General">
                  <c:v>1.8975114725239499</c:v>
                </c:pt>
                <c:pt idx="3805" formatCode="General">
                  <c:v>1.8983591215611499</c:v>
                </c:pt>
                <c:pt idx="3806" formatCode="General">
                  <c:v>1.8992165982695</c:v>
                </c:pt>
                <c:pt idx="3807" formatCode="General">
                  <c:v>1.9000845589511399</c:v>
                </c:pt>
                <c:pt idx="3808" formatCode="General">
                  <c:v>1.9009636088813699</c:v>
                </c:pt>
                <c:pt idx="3809" formatCode="General">
                  <c:v>1.9018542987275</c:v>
                </c:pt>
                <c:pt idx="3810" formatCode="General">
                  <c:v>1.9027571212180201</c:v>
                </c:pt>
                <c:pt idx="3811" formatCode="General">
                  <c:v>1.90367250808183</c:v>
                </c:pt>
                <c:pt idx="3812" formatCode="General">
                  <c:v>1.90460082727716</c:v>
                </c:pt>
                <c:pt idx="3813" formatCode="General">
                  <c:v>1.90554238052892</c:v>
                </c:pt>
                <c:pt idx="3814" formatCode="General">
                  <c:v>1.90649740119358</c:v>
                </c:pt>
                <c:pt idx="3815" formatCode="General">
                  <c:v>1.90746605246921</c:v>
                </c:pt>
                <c:pt idx="3816" formatCode="General">
                  <c:v>1.9084484259679999</c:v>
                </c:pt>
                <c:pt idx="3817" formatCode="General">
                  <c:v>1.909444540667</c:v>
                </c:pt>
                <c:pt idx="3818" formatCode="General">
                  <c:v>1.9104543422520199</c:v>
                </c:pt>
                <c:pt idx="3819" formatCode="General">
                  <c:v>1.91147770286761</c:v>
                </c:pt>
                <c:pt idx="3820" formatCode="General">
                  <c:v>1.9125144212843099</c:v>
                </c:pt>
                <c:pt idx="3821" formatCode="General">
                  <c:v>1.9135642234925001</c:v>
                </c:pt>
                <c:pt idx="3822" formatCode="General">
                  <c:v>1.9146267637294201</c:v>
                </c:pt>
                <c:pt idx="3823" formatCode="General">
                  <c:v>1.9157016259433799</c:v>
                </c:pt>
                <c:pt idx="3824" formatCode="General">
                  <c:v>1.91678832569668</c:v>
                </c:pt>
                <c:pt idx="3825" formatCode="General">
                  <c:v>1.9178863125049499</c:v>
                </c:pt>
                <c:pt idx="3826" formatCode="General">
                  <c:v>1.9189949726079101</c:v>
                </c:pt>
                <c:pt idx="3827" formatCode="General">
                  <c:v>1.9201136321627299</c:v>
                </c:pt>
                <c:pt idx="3828" formatCode="General">
                  <c:v>1.9212415608476801</c:v>
                </c:pt>
                <c:pt idx="3829" formatCode="General">
                  <c:v>1.92237797585989</c:v>
                </c:pt>
                <c:pt idx="3830" formatCode="General">
                  <c:v>1.92352204628756</c:v>
                </c:pt>
                <c:pt idx="3831" formatCode="General">
                  <c:v>1.9246728978330301</c:v>
                </c:pt>
                <c:pt idx="3832" formatCode="General">
                  <c:v>1.92582961785955</c:v>
                </c:pt>
                <c:pt idx="3833" formatCode="General">
                  <c:v>1.92699126073104</c:v>
                </c:pt>
                <c:pt idx="3834" formatCode="General">
                  <c:v>1.9281568534109801</c:v>
                </c:pt>
                <c:pt idx="3835" formatCode="General">
                  <c:v>1.9293254012833201</c:v>
                </c:pt>
                <c:pt idx="3836" formatCode="General">
                  <c:v>1.93049589415575</c:v>
                </c:pt>
                <c:pt idx="3837" formatCode="General">
                  <c:v>1.93166731240321</c:v>
                </c:pt>
                <c:pt idx="3838" formatCode="General">
                  <c:v>1.9328386332076499</c:v>
                </c:pt>
                <c:pt idx="3839" formatCode="General">
                  <c:v>1.93400883684846</c:v>
                </c:pt>
                <c:pt idx="3840" formatCode="General">
                  <c:v>1.9351769129973699</c:v>
                </c:pt>
                <c:pt idx="3841" formatCode="General">
                  <c:v>1.9363418669704899</c:v>
                </c:pt>
                <c:pt idx="3842" formatCode="General">
                  <c:v>1.93750272589102</c:v>
                </c:pt>
                <c:pt idx="3843" formatCode="General">
                  <c:v>1.9386585447162401</c:v>
                </c:pt>
                <c:pt idx="3844" formatCode="General">
                  <c:v>1.93980841208369</c:v>
                </c:pt>
                <c:pt idx="3845" formatCode="General">
                  <c:v>1.94095145593313</c:v>
                </c:pt>
                <c:pt idx="3846" formatCode="General">
                  <c:v>1.9420868488631899</c:v>
                </c:pt>
                <c:pt idx="3847" formatCode="General">
                  <c:v>1.9432138131838099</c:v>
                </c:pt>
                <c:pt idx="3848" formatCode="General">
                  <c:v>1.9443316256290999</c:v>
                </c:pt>
                <c:pt idx="3849" formatCode="General">
                  <c:v>1.9454396216982299</c:v>
                </c:pt>
                <c:pt idx="3850" formatCode="General">
                  <c:v>1.94653719959592</c:v>
                </c:pt>
                <c:pt idx="3851" formatCode="General">
                  <c:v>1.9476238237478001</c:v>
                </c:pt>
                <c:pt idx="3852" formatCode="General">
                  <c:v>1.9486990278702401</c:v>
                </c:pt>
                <c:pt idx="3853" formatCode="General">
                  <c:v>1.94976241757816</c:v>
                </c:pt>
                <c:pt idx="3854" formatCode="General">
                  <c:v>1.95081367251893</c:v>
                </c:pt>
                <c:pt idx="3855" formatCode="General">
                  <c:v>1.95185254802439</c:v>
                </c:pt>
                <c:pt idx="3856" formatCode="General">
                  <c:v>1.95287887627719</c:v>
                </c:pt>
                <c:pt idx="3857" formatCode="General">
                  <c:v>1.9538925669919101</c:v>
                </c:pt>
                <c:pt idx="3858" formatCode="General">
                  <c:v>1.95489360761485</c:v>
                </c:pt>
                <c:pt idx="3859" formatCode="General">
                  <c:v>1.95588206305025</c:v>
                </c:pt>
                <c:pt idx="3860" formatCode="General">
                  <c:v>1.9568580749237301</c:v>
                </c:pt>
                <c:pt idx="3861" formatCode="General">
                  <c:v>1.9578218603970301</c:v>
                </c:pt>
                <c:pt idx="3862" formatCode="General">
                  <c:v>1.9587737105505401</c:v>
                </c:pt>
                <c:pt idx="3863" formatCode="General">
                  <c:v>1.95971398835313</c:v>
                </c:pt>
                <c:pt idx="3864" formatCode="General">
                  <c:v>1.96064312623657</c:v>
                </c:pt>
                <c:pt idx="3865" formatCode="General">
                  <c:v>1.9615616233064399</c:v>
                </c:pt>
                <c:pt idx="3866" formatCode="General">
                  <c:v>1.9624700422008201</c:v>
                </c:pt>
                <c:pt idx="3867" formatCode="General">
                  <c:v>1.96336900563131</c:v>
                </c:pt>
                <c:pt idx="3868" formatCode="General">
                  <c:v>1.96425919262791</c:v>
                </c:pt>
                <c:pt idx="3869" formatCode="General">
                  <c:v>1.96514133451472</c:v>
                </c:pt>
                <c:pt idx="3870" formatCode="General">
                  <c:v>1.9660162106427099</c:v>
                </c:pt>
                <c:pt idx="3871" formatCode="General">
                  <c:v>1.9668846439055201</c:v>
                </c:pt>
                <c:pt idx="3872" formatCode="General">
                  <c:v>1.96774749606483</c:v>
                </c:pt>
                <c:pt idx="3873" formatCode="General">
                  <c:v>1.96860566291052</c:v>
                </c:pt>
                <c:pt idx="3874" formatCode="General">
                  <c:v>1.9694600692812301</c:v>
                </c:pt>
                <c:pt idx="3875" formatCode="General">
                  <c:v>1.9703116639698299</c:v>
                </c:pt>
                <c:pt idx="3876" formatCode="General">
                  <c:v>1.9711614145380001</c:v>
                </c:pt>
                <c:pt idx="3877" formatCode="General">
                  <c:v>1.9720103020633399</c:v>
                </c:pt>
                <c:pt idx="3878" formatCode="General">
                  <c:v>1.9728593158419201</c:v>
                </c:pt>
                <c:pt idx="3879" formatCode="General">
                  <c:v>1.9737094480686199</c:v>
                </c:pt>
                <c:pt idx="3880" formatCode="General">
                  <c:v>1.97456168851682</c:v>
                </c:pt>
                <c:pt idx="3881" formatCode="General">
                  <c:v>1.9754170192388301</c:v>
                </c:pt>
                <c:pt idx="3882" formatCode="General">
                  <c:v>1.97627640930788</c:v>
                </c:pt>
                <c:pt idx="3883" formatCode="General">
                  <c:v>1.9771408096220799</c:v>
                </c:pt>
                <c:pt idx="3884" formatCode="General">
                  <c:v>1.97801114779077</c:v>
                </c:pt>
                <c:pt idx="3885" formatCode="General">
                  <c:v>1.9788883231232399</c:v>
                </c:pt>
                <c:pt idx="3886" formatCode="General">
                  <c:v>1.97977320174005</c:v>
                </c:pt>
                <c:pt idx="3887" formatCode="General">
                  <c:v>1.9806666118267</c:v>
                </c:pt>
                <c:pt idx="3888" formatCode="General">
                  <c:v>1.9815693390501199</c:v>
                </c:pt>
                <c:pt idx="3889" formatCode="General">
                  <c:v>1.9824821221580999</c:v>
                </c:pt>
                <c:pt idx="3890" formatCode="General">
                  <c:v>1.9834056487818299</c:v>
                </c:pt>
                <c:pt idx="3891" formatCode="General">
                  <c:v>1.98434055146257</c:v>
                </c:pt>
                <c:pt idx="3892" formatCode="General">
                  <c:v>1.9852874039225299</c:v>
                </c:pt>
                <c:pt idx="3893" formatCode="General">
                  <c:v>1.9862467176013401</c:v>
                </c:pt>
                <c:pt idx="3894" formatCode="General">
                  <c:v>1.9872189384783701</c:v>
                </c:pt>
                <c:pt idx="3895" formatCode="General">
                  <c:v>1.98820444420189</c:v>
                </c:pt>
                <c:pt idx="3896" formatCode="General">
                  <c:v>1.98920354154535</c:v>
                </c:pt>
                <c:pt idx="3897" formatCode="General">
                  <c:v>1.9902164642109399</c:v>
                </c:pt>
                <c:pt idx="3898" formatCode="General">
                  <c:v>1.9912433709997499</c:v>
                </c:pt>
                <c:pt idx="3899" formatCode="General">
                  <c:v>1.99228434436721</c:v>
                </c:pt>
                <c:pt idx="3900" formatCode="General">
                  <c:v>1.99333938938136</c:v>
                </c:pt>
                <c:pt idx="3901" formatCode="General">
                  <c:v>1.9944084330999801</c:v>
                </c:pt>
                <c:pt idx="3902" formatCode="General">
                  <c:v>1.9954913243813199</c:v>
                </c:pt>
                <c:pt idx="3903" formatCode="General">
                  <c:v>1.9965878341407399</c:v>
                </c:pt>
                <c:pt idx="3904" formatCode="General">
                  <c:v>1.9976976560637001</c:v>
                </c:pt>
                <c:pt idx="3905" formatCode="General">
                  <c:v>1.99882040778276</c:v>
                </c:pt>
                <c:pt idx="3906" formatCode="General">
                  <c:v>1.99995563252344</c:v>
                </c:pt>
                <c:pt idx="3907" formatCode="General">
                  <c:v>2.00110280122033</c:v>
                </c:pt>
                <c:pt idx="3908" formatCode="General">
                  <c:v>2.0022613151019399</c:v>
                </c:pt>
                <c:pt idx="3909" formatCode="General">
                  <c:v>2.0034305087384898</c:v>
                </c:pt>
                <c:pt idx="3910" formatCode="General">
                  <c:v>2.00460965354325</c:v>
                </c:pt>
                <c:pt idx="3911" formatCode="General">
                  <c:v>2.0057979617139998</c:v>
                </c:pt>
                <c:pt idx="3912" formatCode="General">
                  <c:v>2.00699459059686</c:v>
                </c:pt>
                <c:pt idx="3913" formatCode="General">
                  <c:v>2.0081986474506501</c:v>
                </c:pt>
                <c:pt idx="3914" formatCode="General">
                  <c:v>2.0094091945858299</c:v>
                </c:pt>
                <c:pt idx="3915" formatCode="General">
                  <c:v>2.0106252548477199</c:v>
                </c:pt>
                <c:pt idx="3916" formatCode="General">
                  <c:v>2.0118458174102098</c:v>
                </c:pt>
                <c:pt idx="3917" formatCode="General">
                  <c:v>2.0130698438419099</c:v>
                </c:pt>
                <c:pt idx="3918" formatCode="General">
                  <c:v>2.0142962744039301</c:v>
                </c:pt>
                <c:pt idx="3919" formatCode="General">
                  <c:v>2.0155240345348999</c:v>
                </c:pt>
                <c:pt idx="3920" formatCode="General">
                  <c:v>2.0167520414767601</c:v>
                </c:pt>
                <c:pt idx="3921" formatCode="General">
                  <c:v>2.0179792109922401</c:v>
                </c:pt>
                <c:pt idx="3922" formatCode="General">
                  <c:v>2.0192044641239701</c:v>
                </c:pt>
                <c:pt idx="3923" formatCode="General">
                  <c:v>2.02042673394359</c:v>
                </c:pt>
                <c:pt idx="3924" formatCode="General">
                  <c:v>2.0216449722393701</c:v>
                </c:pt>
                <c:pt idx="3925" formatCode="General">
                  <c:v>2.0228581560907899</c:v>
                </c:pt>
                <c:pt idx="3926" formatCode="General">
                  <c:v>2.0240652942795099</c:v>
                </c:pt>
                <c:pt idx="3927" formatCode="General">
                  <c:v>2.0252654334873901</c:v>
                </c:pt>
                <c:pt idx="3928" formatCode="General">
                  <c:v>2.0264576642349201</c:v>
                </c:pt>
                <c:pt idx="3929" formatCode="General">
                  <c:v>2.0276411265151202</c:v>
                </c:pt>
                <c:pt idx="3930" formatCode="General">
                  <c:v>2.02881501508184</c:v>
                </c:pt>
                <c:pt idx="3931" formatCode="General">
                  <c:v>2.0299785843547</c:v>
                </c:pt>
                <c:pt idx="3932" formatCode="General">
                  <c:v>2.0311311529067599</c:v>
                </c:pt>
                <c:pt idx="3933" formatCode="General">
                  <c:v>2.0322721075053498</c:v>
                </c:pt>
                <c:pt idx="3934" formatCode="General">
                  <c:v>2.0334009066813499</c:v>
                </c:pt>
                <c:pt idx="3935" formatCode="General">
                  <c:v>2.0345170838061901</c:v>
                </c:pt>
                <c:pt idx="3936" formatCode="General">
                  <c:v>2.0356202496614002</c:v>
                </c:pt>
                <c:pt idx="3937" formatCode="General">
                  <c:v>2.0367100944897798</c:v>
                </c:pt>
                <c:pt idx="3938" formatCode="General">
                  <c:v>2.0377863895221999</c:v>
                </c:pt>
                <c:pt idx="3939" formatCode="General">
                  <c:v>2.0388489879785698</c:v>
                </c:pt>
                <c:pt idx="3940" formatCode="General">
                  <c:v>2.0398978255460598</c:v>
                </c:pt>
                <c:pt idx="3941" formatCode="General">
                  <c:v>2.0409329203415201</c:v>
                </c:pt>
                <c:pt idx="3942" formatCode="General">
                  <c:v>2.0419543723690401</c:v>
                </c:pt>
                <c:pt idx="3943" formatCode="General">
                  <c:v>2.0429623624871298</c:v>
                </c:pt>
                <c:pt idx="3944" formatCode="General">
                  <c:v>2.0439571509037902</c:v>
                </c:pt>
                <c:pt idx="3945" formatCode="General">
                  <c:v>2.04493907521569</c:v>
                </c:pt>
                <c:pt idx="3946" formatCode="General">
                  <c:v>2.0459085480238501</c:v>
                </c:pt>
                <c:pt idx="3947" formatCode="General">
                  <c:v>2.0468660541376602</c:v>
                </c:pt>
                <c:pt idx="3948" formatCode="General">
                  <c:v>2.04781214740273</c:v>
                </c:pt>
                <c:pt idx="3949" formatCode="General">
                  <c:v>2.0487474471762299</c:v>
                </c:pt>
                <c:pt idx="3950" formatCode="General">
                  <c:v>2.04967263447837</c:v>
                </c:pt>
                <c:pt idx="3951" formatCode="General">
                  <c:v>2.0505884478485399</c:v>
                </c:pt>
                <c:pt idx="3952" formatCode="General">
                  <c:v>2.05149567893505</c:v>
                </c:pt>
                <c:pt idx="3953" formatCode="General">
                  <c:v>2.0523951678470298</c:v>
                </c:pt>
                <c:pt idx="3954" formatCode="General">
                  <c:v>2.0532877982968798</c:v>
                </c:pt>
                <c:pt idx="3955" formatCode="General">
                  <c:v>2.0541744925612102</c:v>
                </c:pt>
                <c:pt idx="3956" formatCode="General">
                  <c:v>2.0550562062876399</c:v>
                </c:pt>
                <c:pt idx="3957" formatCode="General">
                  <c:v>2.0559339231737401</c:v>
                </c:pt>
                <c:pt idx="3958" formatCode="General">
                  <c:v>2.0568086495440099</c:v>
                </c:pt>
                <c:pt idx="3959" formatCode="General">
                  <c:v>2.0576814088498301</c:v>
                </c:pt>
                <c:pt idx="3960" formatCode="General">
                  <c:v>2.0585532361161301</c:v>
                </c:pt>
                <c:pt idx="3961" formatCode="General">
                  <c:v>2.0594251723583201</c:v>
                </c:pt>
                <c:pt idx="3962" formatCode="General">
                  <c:v>2.0602982589915899</c:v>
                </c:pt>
                <c:pt idx="3963" formatCode="General">
                  <c:v>2.0611735322546898</c:v>
                </c:pt>
                <c:pt idx="3964" formatCode="General">
                  <c:v>2.0620520176690502</c:v>
                </c:pt>
                <c:pt idx="3965" formatCode="General">
                  <c:v>2.0629347245540801</c:v>
                </c:pt>
                <c:pt idx="3966" formatCode="General">
                  <c:v>2.0638226406189899</c:v>
                </c:pt>
                <c:pt idx="3967" formatCode="General">
                  <c:v>2.0647167266511599</c:v>
                </c:pt>
                <c:pt idx="3968" formatCode="General">
                  <c:v>2.0656179113209001</c:v>
                </c:pt>
                <c:pt idx="3969" formatCode="General">
                  <c:v>2.0665270861228802</c:v>
                </c:pt>
                <c:pt idx="3970" formatCode="General">
                  <c:v>2.0674451004737802</c:v>
                </c:pt>
                <c:pt idx="3971" formatCode="General">
                  <c:v>2.06837275698684</c:v>
                </c:pt>
                <c:pt idx="3972" formatCode="General">
                  <c:v>2.0693108069433399</c:v>
                </c:pt>
                <c:pt idx="3973" formatCode="General">
                  <c:v>2.0702599459821198</c:v>
                </c:pt>
                <c:pt idx="3974" formatCode="General">
                  <c:v>2.0712208100279401</c:v>
                </c:pt>
                <c:pt idx="3975" formatCode="General">
                  <c:v>2.0721939714800901</c:v>
                </c:pt>
                <c:pt idx="3976" formatCode="General">
                  <c:v>2.0731799356829299</c:v>
                </c:pt>
                <c:pt idx="3977" formatCode="General">
                  <c:v>2.07417913770003</c:v>
                </c:pt>
                <c:pt idx="3978" formatCode="General">
                  <c:v>2.0751919394137399</c:v>
                </c:pt>
                <c:pt idx="3979" formatCode="General">
                  <c:v>2.0762186269720799</c:v>
                </c:pt>
                <c:pt idx="3980" formatCode="General">
                  <c:v>2.0772594086040699</c:v>
                </c:pt>
                <c:pt idx="3981" formatCode="General">
                  <c:v>2.0783144128248101</c:v>
                </c:pt>
                <c:pt idx="3982" formatCode="General">
                  <c:v>2.0793836870501199</c:v>
                </c:pt>
                <c:pt idx="3983" formatCode="General">
                  <c:v>2.0804671966400101</c:v>
                </c:pt>
                <c:pt idx="3984" formatCode="General">
                  <c:v>2.0815648243885598</c:v>
                </c:pt>
                <c:pt idx="3985" formatCode="General">
                  <c:v>2.0826763704763702</c:v>
                </c:pt>
                <c:pt idx="3986" formatCode="General">
                  <c:v>2.0838015528990601</c:v>
                </c:pt>
                <c:pt idx="3987" formatCode="General">
                  <c:v>2.08494000838362</c:v>
                </c:pt>
                <c:pt idx="3988" formatCode="General">
                  <c:v>2.0860912938010698</c:v>
                </c:pt>
                <c:pt idx="3989" formatCode="General">
                  <c:v>2.0872548880806598</c:v>
                </c:pt>
                <c:pt idx="3990" formatCode="General">
                  <c:v>2.0884301946277599</c:v>
                </c:pt>
                <c:pt idx="3991" formatCode="General">
                  <c:v>2.0896165442432499</c:v>
                </c:pt>
                <c:pt idx="3992" formatCode="General">
                  <c:v>2.09081319853839</c:v>
                </c:pt>
                <c:pt idx="3993" formatCode="General">
                  <c:v>2.0920193538346701</c:v>
                </c:pt>
                <c:pt idx="3994" formatCode="General">
                  <c:v>2.0932341455336498</c:v>
                </c:pt>
                <c:pt idx="3995" formatCode="General">
                  <c:v>2.0944566529369801</c:v>
                </c:pt>
                <c:pt idx="3996" formatCode="General">
                  <c:v>2.0956859044922802</c:v>
                </c:pt>
                <c:pt idx="3997" formatCode="General">
                  <c:v>2.09692088343572</c:v>
                </c:pt>
                <c:pt idx="3998" formatCode="General">
                  <c:v>2.0981605337975799</c:v>
                </c:pt>
                <c:pt idx="3999" formatCode="General">
                  <c:v>2.0994037667327001</c:v>
                </c:pt>
                <c:pt idx="4000" formatCode="General">
                  <c:v>2.1006497643576401</c:v>
                </c:pt>
                <c:pt idx="4001" formatCode="General">
                  <c:v>2.10189679788592</c:v>
                </c:pt>
                <c:pt idx="4002" formatCode="General">
                  <c:v>2.10314401719056</c:v>
                </c:pt>
                <c:pt idx="4003" formatCode="General">
                  <c:v>2.1043902701733201</c:v>
                </c:pt>
                <c:pt idx="4004" formatCode="General">
                  <c:v>2.1056344067883299</c:v>
                </c:pt>
                <c:pt idx="4005" formatCode="General">
                  <c:v>2.1068752863206002</c:v>
                </c:pt>
                <c:pt idx="4006" formatCode="General">
                  <c:v>2.1081117846324999</c:v>
                </c:pt>
                <c:pt idx="4007" formatCode="General">
                  <c:v>2.1093428013211502</c:v>
                </c:pt>
                <c:pt idx="4008" formatCode="General">
                  <c:v>2.11056726673015</c:v>
                </c:pt>
                <c:pt idx="4009" formatCode="General">
                  <c:v>2.1117841487601199</c:v>
                </c:pt>
                <c:pt idx="4010" formatCode="General">
                  <c:v>2.1129924594244698</c:v>
                </c:pt>
                <c:pt idx="4011" formatCode="General">
                  <c:v>2.11419126109943</c:v>
                </c:pt>
                <c:pt idx="4012" formatCode="General">
                  <c:v>2.1153796724203802</c:v>
                </c:pt>
                <c:pt idx="4013" formatCode="General">
                  <c:v>2.1165568737806</c:v>
                </c:pt>
                <c:pt idx="4014" formatCode="General">
                  <c:v>2.1177221123923</c:v>
                </c:pt>
                <c:pt idx="4015" formatCode="General">
                  <c:v>2.11887470687501</c:v>
                </c:pt>
                <c:pt idx="4016" formatCode="General">
                  <c:v>2.12001405134089</c:v>
                </c:pt>
                <c:pt idx="4017" formatCode="General">
                  <c:v>2.1211396189521299</c:v>
                </c:pt>
                <c:pt idx="4018" formatCode="General">
                  <c:v>2.1222509649307102</c:v>
                </c:pt>
                <c:pt idx="4019" formatCode="General">
                  <c:v>2.1233477290064502</c:v>
                </c:pt>
                <c:pt idx="4020" formatCode="General">
                  <c:v>2.1244296372946301</c:v>
                </c:pt>
                <c:pt idx="4021" formatCode="General">
                  <c:v>2.1254965035995301</c:v>
                </c:pt>
                <c:pt idx="4022" formatCode="General">
                  <c:v>2.1265482301456902</c:v>
                </c:pt>
                <c:pt idx="4023" formatCode="General">
                  <c:v>2.1275848077432302</c:v>
                </c:pt>
                <c:pt idx="4024" formatCode="General">
                  <c:v>2.1286063153987902</c:v>
                </c:pt>
                <c:pt idx="4025" formatCode="General">
                  <c:v>2.1296129193834501</c:v>
                </c:pt>
                <c:pt idx="4026" formatCode="General">
                  <c:v>2.1306048717855601</c:v>
                </c:pt>
                <c:pt idx="4027" formatCode="General">
                  <c:v>2.1315825085582301</c:v>
                </c:pt>
                <c:pt idx="4028" formatCode="General">
                  <c:v>2.1325462470952998</c:v>
                </c:pt>
                <c:pt idx="4029" formatCode="General">
                  <c:v>2.1334965833594102</c:v>
                </c:pt>
                <c:pt idx="4030" formatCode="General">
                  <c:v>2.13443408859131</c:v>
                </c:pt>
                <c:pt idx="4031" formatCode="General">
                  <c:v>2.1353594056312</c:v>
                </c:pt>
                <c:pt idx="4032" formatCode="General">
                  <c:v>2.1362732448828501</c:v>
                </c:pt>
                <c:pt idx="4033" formatCode="General">
                  <c:v>2.13717637995263</c:v>
                </c:pt>
                <c:pt idx="4034" formatCode="General">
                  <c:v>2.13806964299545</c:v>
                </c:pt>
                <c:pt idx="4035" formatCode="General">
                  <c:v>2.13895391979927</c:v>
                </c:pt>
                <c:pt idx="4036" formatCode="General">
                  <c:v>2.1398301446399199</c:v>
                </c:pt>
                <c:pt idx="4037" formatCode="General">
                  <c:v>2.1406992949368999</c:v>
                </c:pt>
                <c:pt idx="4038" formatCode="General">
                  <c:v>2.14156238574017</c:v>
                </c:pt>
                <c:pt idx="4039" formatCode="General">
                  <c:v>2.1424204640770901</c:v>
                </c:pt>
                <c:pt idx="4040" formatCode="General">
                  <c:v>2.14327460318736</c:v>
                </c:pt>
                <c:pt idx="4041" formatCode="General">
                  <c:v>2.1441258966728598</c:v>
                </c:pt>
                <c:pt idx="4042" formatCode="General">
                  <c:v>2.1449754525881501</c:v>
                </c:pt>
                <c:pt idx="4043" formatCode="General">
                  <c:v>2.14582438749621</c:v>
                </c:pt>
                <c:pt idx="4044" formatCode="General">
                  <c:v>2.1466738205132301</c:v>
                </c:pt>
                <c:pt idx="4045" formatCode="General">
                  <c:v>2.1475248673646798</c:v>
                </c:pt>
                <c:pt idx="4046" formatCode="General">
                  <c:v>2.1483786344750699</c:v>
                </c:pt>
                <c:pt idx="4047" formatCode="General">
                  <c:v>2.1492362131120002</c:v>
                </c:pt>
                <c:pt idx="4048" formatCode="General">
                  <c:v>2.15009867360541</c:v>
                </c:pt>
                <c:pt idx="4049" formatCode="General">
                  <c:v>2.15096705966211</c:v>
                </c:pt>
                <c:pt idx="4050" formatCode="General">
                  <c:v>2.1518423827954201</c:v>
                </c:pt>
                <c:pt idx="4051" formatCode="General">
                  <c:v>2.1527256168900299</c:v>
                </c:pt>
                <c:pt idx="4052" formatCode="General">
                  <c:v>2.1536176929215798</c:v>
                </c:pt>
                <c:pt idx="4053" formatCode="General">
                  <c:v>2.15451949385151</c:v>
                </c:pt>
                <c:pt idx="4054" formatCode="General">
                  <c:v>2.15543184971723</c:v>
                </c:pt>
                <c:pt idx="4055" formatCode="General">
                  <c:v>2.1563555329385098</c:v>
                </c:pt>
                <c:pt idx="4056" formatCode="General">
                  <c:v>2.1572912538614002</c:v>
                </c:pt>
                <c:pt idx="4057" formatCode="General">
                  <c:v>2.15823965656128</c:v>
                </c:pt>
                <c:pt idx="4058" formatCode="General">
                  <c:v>2.1592013149273601</c:v>
                </c:pt>
                <c:pt idx="4059" formatCode="General">
                  <c:v>2.1601767290511602</c:v>
                </c:pt>
                <c:pt idx="4060" formatCode="General">
                  <c:v>2.16116632194213</c:v>
                </c:pt>
                <c:pt idx="4061" formatCode="General">
                  <c:v>2.1621704365933598</c:v>
                </c:pt>
                <c:pt idx="4062" formatCode="General">
                  <c:v>2.16318933342099</c:v>
                </c:pt>
                <c:pt idx="4063" formatCode="General">
                  <c:v>2.1642231881000402</c:v>
                </c:pt>
                <c:pt idx="4064" formatCode="General">
                  <c:v>2.1652720898195601</c:v>
                </c:pt>
                <c:pt idx="4065" formatCode="General">
                  <c:v>2.1663360399790301</c:v>
                </c:pt>
                <c:pt idx="4066" formatCode="General">
                  <c:v>2.1674149513466299</c:v>
                </c:pt>
                <c:pt idx="4067" formatCode="General">
                  <c:v>2.1685086476991202</c:v>
                </c:pt>
                <c:pt idx="4068" formatCode="General">
                  <c:v>2.1696168639606999</c:v>
                </c:pt>
                <c:pt idx="4069" formatCode="General">
                  <c:v>2.1707392468561602</c:v>
                </c:pt>
                <c:pt idx="4070" formatCode="General">
                  <c:v>2.1718753560911002</c:v>
                </c:pt>
                <c:pt idx="4071" formatCode="General">
                  <c:v>2.1730246660686299</c:v>
                </c:pt>
                <c:pt idx="4072" formatCode="General">
                  <c:v>2.1741865681485302</c:v>
                </c:pt>
                <c:pt idx="4073" formatCode="General">
                  <c:v>2.1753603734509501</c:v>
                </c:pt>
                <c:pt idx="4074" formatCode="General">
                  <c:v>2.1765453162023598</c:v>
                </c:pt>
                <c:pt idx="4075" formatCode="General">
                  <c:v>2.1777405576167399</c:v>
                </c:pt>
                <c:pt idx="4076" formatCode="General">
                  <c:v>2.1789451903002499</c:v>
                </c:pt>
                <c:pt idx="4077" formatCode="General">
                  <c:v>2.1801582431623499</c:v>
                </c:pt>
                <c:pt idx="4078" formatCode="General">
                  <c:v>2.1813786868110099</c:v>
                </c:pt>
                <c:pt idx="4079" formatCode="General">
                  <c:v>2.18260543940452</c:v>
                </c:pt>
                <c:pt idx="4080" formatCode="General">
                  <c:v>2.18383737292675</c:v>
                </c:pt>
                <c:pt idx="4081" formatCode="General">
                  <c:v>2.18507331984818</c:v>
                </c:pt>
                <c:pt idx="4082" formatCode="General">
                  <c:v>2.18631208012921</c:v>
                </c:pt>
                <c:pt idx="4083" formatCode="General">
                  <c:v>2.1875524285183601</c:v>
                </c:pt>
                <c:pt idx="4084" formatCode="General">
                  <c:v>2.1887931220936498</c:v>
                </c:pt>
                <c:pt idx="4085" formatCode="General">
                  <c:v>2.1900329079913901</c:v>
                </c:pt>
                <c:pt idx="4086" formatCode="General">
                  <c:v>2.1912705312640601</c:v>
                </c:pt>
                <c:pt idx="4087" formatCode="General">
                  <c:v>2.19250474280636</c:v>
                </c:pt>
                <c:pt idx="4088" formatCode="General">
                  <c:v>2.1937343072866802</c:v>
                </c:pt>
                <c:pt idx="4089" formatCode="General">
                  <c:v>2.19495801102082</c:v>
                </c:pt>
                <c:pt idx="4090" formatCode="General">
                  <c:v>2.1961746697242801</c:v>
                </c:pt>
                <c:pt idx="4091" formatCode="General">
                  <c:v>2.1973831360806502</c:v>
                </c:pt>
                <c:pt idx="4092" formatCode="General">
                  <c:v>2.1985823070646799</c:v>
                </c:pt>
                <c:pt idx="4093" formatCode="General">
                  <c:v>2.1997711309618899</c:v>
                </c:pt>
                <c:pt idx="4094" formatCode="General">
                  <c:v>2.2009486140285901</c:v>
                </c:pt>
                <c:pt idx="4095" formatCode="General">
                  <c:v>2.2021138267412002</c:v>
                </c:pt>
                <c:pt idx="4096" formatCode="General">
                  <c:v>2.2032659095872802</c:v>
                </c:pt>
                <c:pt idx="4097" formatCode="General">
                  <c:v>2.20440407835643</c:v>
                </c:pt>
                <c:pt idx="4098" formatCode="General">
                  <c:v>2.2055276288941799</c:v>
                </c:pt>
                <c:pt idx="4099" formatCode="General">
                  <c:v>2.20663594128813</c:v>
                </c:pt>
                <c:pt idx="4100" formatCode="General">
                  <c:v>2.2077284834614201</c:v>
                </c:pt>
                <c:pt idx="4101" formatCode="General">
                  <c:v>2.2088048141549401</c:v>
                </c:pt>
                <c:pt idx="4102" formatCode="General">
                  <c:v>2.2098645852857901</c:v>
                </c:pt>
                <c:pt idx="4103" formatCode="General">
                  <c:v>2.2109075436755301</c:v>
                </c:pt>
                <c:pt idx="4104" formatCode="General">
                  <c:v>2.2119335321478899</c:v>
                </c:pt>
                <c:pt idx="4105" formatCode="General">
                  <c:v>2.2129424900015602</c:v>
                </c:pt>
                <c:pt idx="4106" formatCode="General">
                  <c:v>2.2139344528648102</c:v>
                </c:pt>
                <c:pt idx="4107" formatCode="General">
                  <c:v>2.2149095519565098</c:v>
                </c:pt>
                <c:pt idx="4108" formatCode="General">
                  <c:v>2.21586801276093</c:v>
                </c:pt>
                <c:pt idx="4109" formatCode="General">
                  <c:v>2.2168101531489102</c:v>
                </c:pt>
                <c:pt idx="4110" formatCode="General">
                  <c:v>2.21773638096874</c:v>
                </c:pt>
                <c:pt idx="4111" formatCode="General">
                  <c:v>2.2186471911369501</c:v>
                </c:pt>
                <c:pt idx="4112" formatCode="General">
                  <c:v>2.2195431622608801</c:v>
                </c:pt>
                <c:pt idx="4113" formatCode="General">
                  <c:v>2.2204249528265301</c:v>
                </c:pt>
                <c:pt idx="4114" formatCode="General">
                  <c:v>2.2212932969867101</c:v>
                </c:pt>
                <c:pt idx="4115" formatCode="General">
                  <c:v>2.2221489999844901</c:v>
                </c:pt>
                <c:pt idx="4116" formatCode="General">
                  <c:v>2.2229929332481699</c:v>
                </c:pt>
                <c:pt idx="4117" formatCode="General">
                  <c:v>2.2238260291929199</c:v>
                </c:pt>
                <c:pt idx="4118" formatCode="General">
                  <c:v>2.2246492757643699</c:v>
                </c:pt>
                <c:pt idx="4119" formatCode="General">
                  <c:v>2.2254637107584601</c:v>
                </c:pt>
                <c:pt idx="4120" formatCode="General">
                  <c:v>2.2262704159507001</c:v>
                </c:pt>
                <c:pt idx="4121" formatCode="General">
                  <c:v>2.2270705110671098</c:v>
                </c:pt>
                <c:pt idx="4122" formatCode="General">
                  <c:v>2.2278651476273001</c:v>
                </c:pt>
                <c:pt idx="4123" formatCode="General">
                  <c:v>2.2286555026894899</c:v>
                </c:pt>
                <c:pt idx="4124" formatCode="General">
                  <c:v>2.22944277252483</c:v>
                </c:pt>
                <c:pt idx="4125" formatCode="General">
                  <c:v>2.2302281662481098</c:v>
                </c:pt>
                <c:pt idx="4126" formatCode="General">
                  <c:v>2.2310128994295302</c:v>
                </c:pt>
                <c:pt idx="4127" formatCode="General">
                  <c:v>2.2317981877119002</c:v>
                </c:pt>
                <c:pt idx="4128" formatCode="General">
                  <c:v>2.2325852404556601</c:v>
                </c:pt>
                <c:pt idx="4129" formatCode="General">
                  <c:v>2.2333752544340402</c:v>
                </c:pt>
                <c:pt idx="4130" formatCode="General">
                  <c:v>2.2341694075988698</c:v>
                </c:pt>
                <c:pt idx="4131" formatCode="General">
                  <c:v>2.2349688529381502</c:v>
                </c:pt>
                <c:pt idx="4132" formatCode="General">
                  <c:v>2.2357747124448601</c:v>
                </c:pt>
                <c:pt idx="4133" formatCode="General">
                  <c:v>2.2365880712172399</c:v>
                </c:pt>
                <c:pt idx="4134" formatCode="General">
                  <c:v>2.2374099717103402</c:v>
                </c:pt>
                <c:pt idx="4135" formatCode="General">
                  <c:v>2.2382414081586801</c:v>
                </c:pt>
                <c:pt idx="4136" formatCode="General">
                  <c:v>2.2390833211906802</c:v>
                </c:pt>
                <c:pt idx="4137" formatCode="General">
                  <c:v>2.2399365926552099</c:v>
                </c:pt>
                <c:pt idx="4138" formatCode="General">
                  <c:v>2.2408020406823201</c:v>
                </c:pt>
                <c:pt idx="4139" formatCode="General">
                  <c:v>2.2416804149995602</c:v>
                </c:pt>
                <c:pt idx="4140" formatCode="General">
                  <c:v>2.2425723925270802</c:v>
                </c:pt>
                <c:pt idx="4141" formatCode="General">
                  <c:v>2.2434785732748401</c:v>
                </c:pt>
                <c:pt idx="4142" formatCode="General">
                  <c:v>2.2443994765661501</c:v>
                </c:pt>
                <c:pt idx="4143" formatCode="General">
                  <c:v>2.2453355376120099</c:v>
                </c:pt>
                <c:pt idx="4144" formatCode="General">
                  <c:v>2.2462871044616799</c:v>
                </c:pt>
                <c:pt idx="4145" formatCode="General">
                  <c:v>2.24725443535459</c:v>
                </c:pt>
                <c:pt idx="4146" formatCode="General">
                  <c:v>2.2482376964988999</c:v>
                </c:pt>
                <c:pt idx="4147" formatCode="General">
                  <c:v>2.2492369603017801</c:v>
                </c:pt>
                <c:pt idx="4148" formatCode="General">
                  <c:v>2.2502522040755601</c:v>
                </c:pt>
                <c:pt idx="4149" formatCode="General">
                  <c:v>2.25128330924302</c:v>
                </c:pt>
                <c:pt idx="4150" formatCode="General">
                  <c:v>2.2523300610635402</c:v>
                </c:pt>
                <c:pt idx="4151" formatCode="General">
                  <c:v>2.2533921488996902</c:v>
                </c:pt>
                <c:pt idx="4152" formatCode="General">
                  <c:v>2.25446916704175</c:v>
                </c:pt>
                <c:pt idx="4153" formatCode="General">
                  <c:v>2.2555606161041202</c:v>
                </c:pt>
                <c:pt idx="4154" formatCode="General">
                  <c:v>2.2566659050048199</c:v>
                </c:pt>
                <c:pt idx="4155" formatCode="General">
                  <c:v>2.2577843535346198</c:v>
                </c:pt>
                <c:pt idx="4156" formatCode="General">
                  <c:v>2.2589151955183699</c:v>
                </c:pt>
                <c:pt idx="4157" formatCode="General">
                  <c:v>2.2600575825660698</c:v>
                </c:pt>
                <c:pt idx="4158" formatCode="General">
                  <c:v>2.2612105884058602</c:v>
                </c:pt>
                <c:pt idx="4159" formatCode="General">
                  <c:v>2.2623732137857502</c:v>
                </c:pt>
                <c:pt idx="4160" formatCode="General">
                  <c:v>2.26354439192477</c:v>
                </c:pt>
                <c:pt idx="4161" formatCode="General">
                  <c:v>2.2647229944885598</c:v>
                </c:pt>
                <c:pt idx="4162" formatCode="General">
                  <c:v>2.2659078380581001</c:v>
                </c:pt>
                <c:pt idx="4163" formatCode="General">
                  <c:v>2.2670976910544098</c:v>
                </c:pt>
                <c:pt idx="4164" formatCode="General">
                  <c:v>2.2682912810761202</c:v>
                </c:pt>
                <c:pt idx="4165" formatCode="General">
                  <c:v>2.2694873026014699</c:v>
                </c:pt>
                <c:pt idx="4166" formatCode="General">
                  <c:v>2.2706844250006801</c:v>
                </c:pt>
                <c:pt idx="4167" formatCode="General">
                  <c:v>2.2718813008006098</c:v>
                </c:pt>
                <c:pt idx="4168" formatCode="General">
                  <c:v>2.27307657413896</c:v>
                </c:pt>
                <c:pt idx="4169" formatCode="General">
                  <c:v>2.2742688893423701</c:v>
                </c:pt>
                <c:pt idx="4170" formatCode="General">
                  <c:v>2.2754568995600901</c:v>
                </c:pt>
                <c:pt idx="4171" formatCode="General">
                  <c:v>2.2766392753833</c:v>
                </c:pt>
                <c:pt idx="4172" formatCode="General">
                  <c:v>2.2778147133792901</c:v>
                </c:pt>
                <c:pt idx="4173" formatCode="General">
                  <c:v>2.2789819444701598</c:v>
                </c:pt>
                <c:pt idx="4174" formatCode="General">
                  <c:v>2.2801397420866398</c:v>
                </c:pt>
                <c:pt idx="4175" formatCode="General">
                  <c:v>2.2812869300299399</c:v>
                </c:pt>
                <c:pt idx="4176" formatCode="General">
                  <c:v>2.2824223899774201</c:v>
                </c:pt>
                <c:pt idx="4177" formatCode="General">
                  <c:v>2.2835450685718302</c:v>
                </c:pt>
                <c:pt idx="4178" formatCode="General">
                  <c:v>2.2846539840385698</c:v>
                </c:pt>
                <c:pt idx="4179" formatCode="General">
                  <c:v>2.2857482322806901</c:v>
                </c:pt>
                <c:pt idx="4180" formatCode="General">
                  <c:v>2.2868269924073399</c:v>
                </c:pt>
                <c:pt idx="4181" formatCode="General">
                  <c:v>2.2878895316577599</c:v>
                </c:pt>
                <c:pt idx="4182" formatCode="General">
                  <c:v>2.2889352096896798</c:v>
                </c:pt>
                <c:pt idx="4183" formatCode="General">
                  <c:v>2.2899634822078299</c:v>
                </c:pt>
                <c:pt idx="4184" formatCode="General">
                  <c:v>2.2909739039154702</c:v>
                </c:pt>
                <c:pt idx="4185" formatCode="General">
                  <c:v>2.2919661307788299</c:v>
                </c:pt>
                <c:pt idx="4186" formatCode="General">
                  <c:v>2.2929399216014099</c:v>
                </c:pt>
                <c:pt idx="4187" formatCode="General">
                  <c:v>2.29389513890797</c:v>
                </c:pt>
                <c:pt idx="4188" formatCode="General">
                  <c:v>2.2948317491566099</c:v>
                </c:pt>
                <c:pt idx="4189" formatCode="General">
                  <c:v>2.2957498222817598</c:v>
                </c:pt>
                <c:pt idx="4190" formatCode="General">
                  <c:v>2.29664953059762</c:v>
                </c:pt>
                <c:pt idx="4191" formatCode="General">
                  <c:v>2.2975311470831001</c:v>
                </c:pt>
                <c:pt idx="4192" formatCode="General">
                  <c:v>2.2983950430779498</c:v>
                </c:pt>
                <c:pt idx="4193" formatCode="General">
                  <c:v>2.2992416854220901</c:v>
                </c:pt>
                <c:pt idx="4194" formatCode="General">
                  <c:v>2.3000716330732001</c:v>
                </c:pt>
                <c:pt idx="4195" formatCode="General">
                  <c:v>2.30088553323949</c:v>
                </c:pt>
                <c:pt idx="4196" formatCode="General">
                  <c:v>2.3016841170661899</c:v>
                </c:pt>
                <c:pt idx="4197" formatCode="General">
                  <c:v>2.3024681949149302</c:v>
                </c:pt>
                <c:pt idx="4198" formatCode="General">
                  <c:v>2.3032386512758798</c:v>
                </c:pt>
                <c:pt idx="4199" formatCode="General">
                  <c:v>2.3039964393520602</c:v>
                </c:pt>
                <c:pt idx="4200" formatCode="General">
                  <c:v>2.3047425753547</c:v>
                </c:pt>
                <c:pt idx="4201" formatCode="General">
                  <c:v>2.3054781325479898</c:v>
                </c:pt>
                <c:pt idx="4202" formatCode="General">
                  <c:v>2.3062042350797198</c:v>
                </c:pt>
                <c:pt idx="4203" formatCode="General">
                  <c:v>2.3069220516332698</c:v>
                </c:pt>
                <c:pt idx="4204" formatCode="General">
                  <c:v>2.3076327889348298</c:v>
                </c:pt>
                <c:pt idx="4205" formatCode="General">
                  <c:v>2.3083376851475701</c:v>
                </c:pt>
                <c:pt idx="4206" formatCode="General">
                  <c:v>2.30903800318324</c:v>
                </c:pt>
                <c:pt idx="4207" formatCode="General">
                  <c:v>2.3097350239594499</c:v>
                </c:pt>
                <c:pt idx="4208" formatCode="General">
                  <c:v>2.3104300396295301</c:v>
                </c:pt>
                <c:pt idx="4209" formatCode="General">
                  <c:v>2.31112434681005</c:v>
                </c:pt>
                <c:pt idx="4210" formatCode="General">
                  <c:v>2.31181923982966</c:v>
                </c:pt>
                <c:pt idx="4211" formatCode="General">
                  <c:v>2.3125160040217998</c:v>
                </c:pt>
                <c:pt idx="4212" formatCode="General">
                  <c:v>2.3132159090825</c:v>
                </c:pt>
                <c:pt idx="4213" formatCode="General">
                  <c:v>2.3139202025138901</c:v>
                </c:pt>
                <c:pt idx="4214" formatCode="General">
                  <c:v>2.3146301031731702</c:v>
                </c:pt>
                <c:pt idx="4215" formatCode="General">
                  <c:v>2.3153467949468798</c:v>
                </c:pt>
                <c:pt idx="4216" formatCode="General">
                  <c:v>2.3160714205695498</c:v>
                </c:pt>
                <c:pt idx="4217" formatCode="General">
                  <c:v>2.3168050756065099</c:v>
                </c:pt>
                <c:pt idx="4218" formatCode="General">
                  <c:v>2.3175488026206299</c:v>
                </c:pt>
                <c:pt idx="4219" formatCode="General">
                  <c:v>2.3183035855434899</c:v>
                </c:pt>
                <c:pt idx="4220" formatCode="General">
                  <c:v>2.31907034427193</c:v>
                </c:pt>
                <c:pt idx="4221" formatCode="General">
                  <c:v>2.31984992951207</c:v>
                </c:pt>
                <c:pt idx="4222" formatCode="General">
                  <c:v>2.3206431178937699</c:v>
                </c:pt>
                <c:pt idx="4223" formatCode="General">
                  <c:v>2.3214506073790702</c:v>
                </c:pt>
                <c:pt idx="4224" formatCode="General">
                  <c:v>2.3222730129898999</c:v>
                </c:pt>
                <c:pt idx="4225" formatCode="General">
                  <c:v>2.3231108628806401</c:v>
                </c:pt>
                <c:pt idx="4226" formatCode="General">
                  <c:v>2.3239645947822098</c:v>
                </c:pt>
                <c:pt idx="4227" formatCode="General">
                  <c:v>2.3248345528450902</c:v>
                </c:pt>
                <c:pt idx="4228" formatCode="General">
                  <c:v>2.32572098490895</c:v>
                </c:pt>
                <c:pt idx="4229" formatCode="General">
                  <c:v>2.3266240402268599</c:v>
                </c:pt>
                <c:pt idx="4230" formatCode="General">
                  <c:v>2.3275437676717701</c:v>
                </c:pt>
                <c:pt idx="4231" formatCode="General">
                  <c:v>2.3284801144523999</c:v>
                </c:pt>
                <c:pt idx="4232" formatCode="General">
                  <c:v>2.3294329253644501</c:v>
                </c:pt>
                <c:pt idx="4233" formatCode="General">
                  <c:v>2.3304019426018199</c:v>
                </c:pt>
                <c:pt idx="4234" formatCode="General">
                  <c:v>2.3313868061499301</c:v>
                </c:pt>
                <c:pt idx="4235" formatCode="General">
                  <c:v>2.3323870547810102</c:v>
                </c:pt>
                <c:pt idx="4236" formatCode="General">
                  <c:v>2.3334021276675898</c:v>
                </c:pt>
                <c:pt idx="4237" formatCode="General">
                  <c:v>2.3344313666268</c:v>
                </c:pt>
                <c:pt idx="4238" formatCode="General">
                  <c:v>2.3354740190034402</c:v>
                </c:pt>
                <c:pt idx="4239" formatCode="General">
                  <c:v>2.3365292411948899</c:v>
                </c:pt>
                <c:pt idx="4240" formatCode="General">
                  <c:v>2.3375961028154602</c:v>
                </c:pt>
                <c:pt idx="4241" formatCode="General">
                  <c:v>2.3386735914914998</c:v>
                </c:pt>
                <c:pt idx="4242" formatCode="General">
                  <c:v>2.3397606182727699</c:v>
                </c:pt>
                <c:pt idx="4243" formatCode="General">
                  <c:v>2.3408560236382598</c:v>
                </c:pt>
                <c:pt idx="4244" formatCode="General">
                  <c:v>2.3419585840684398</c:v>
                </c:pt>
                <c:pt idx="4245" formatCode="General">
                  <c:v>2.3430670191487102</c:v>
                </c:pt>
                <c:pt idx="4246" formatCode="General">
                  <c:v>2.3441799991619798</c:v>
                </c:pt>
                <c:pt idx="4247" formatCode="General">
                  <c:v>2.34529615312201</c:v>
                </c:pt>
                <c:pt idx="4248" formatCode="General">
                  <c:v>2.3464140771923998</c:v>
                </c:pt>
                <c:pt idx="4249" formatCode="General">
                  <c:v>2.3475323434308</c:v>
                </c:pt>
                <c:pt idx="4250" formatCode="General">
                  <c:v>2.34864950879243</c:v>
                </c:pt>
                <c:pt idx="4251" formatCode="General">
                  <c:v>2.3497641243226299</c:v>
                </c:pt>
                <c:pt idx="4252" formatCode="General">
                  <c:v>2.35087474446471</c:v>
                </c:pt>
                <c:pt idx="4253" formatCode="General">
                  <c:v>2.35197993640644</c:v>
                </c:pt>
                <c:pt idx="4254" formatCode="General">
                  <c:v>2.3530782893872901</c:v>
                </c:pt>
                <c:pt idx="4255" formatCode="General">
                  <c:v>2.3541684238875802</c:v>
                </c:pt>
                <c:pt idx="4256" formatCode="General">
                  <c:v>2.35524900062159</c:v>
                </c:pt>
                <c:pt idx="4257" formatCode="General">
                  <c:v>2.35631872925814</c:v>
                </c:pt>
                <c:pt idx="4258" formatCode="General">
                  <c:v>2.3573763767951301</c:v>
                </c:pt>
                <c:pt idx="4259" formatCode="General">
                  <c:v>2.3584207755179398</c:v>
                </c:pt>
                <c:pt idx="4260" formatCode="General">
                  <c:v>2.3594508304768702</c:v>
                </c:pt>
                <c:pt idx="4261" formatCode="General">
                  <c:v>2.36046552642392</c:v>
                </c:pt>
                <c:pt idx="4262" formatCode="General">
                  <c:v>2.36146393415593</c:v>
                </c:pt>
                <c:pt idx="4263" formatCode="General">
                  <c:v>2.3624452162179699</c:v>
                </c:pt>
                <c:pt idx="4264" formatCode="General">
                  <c:v>2.36340863192819</c:v>
                </c:pt>
                <c:pt idx="4265" formatCode="General">
                  <c:v>2.3643535416934398</c:v>
                </c:pt>
                <c:pt idx="4266" formatCode="General">
                  <c:v>2.3652794105927999</c:v>
                </c:pt>
                <c:pt idx="4267" formatCode="General">
                  <c:v>2.36618581121447</c:v>
                </c:pt>
                <c:pt idx="4268" formatCode="General">
                  <c:v>2.3670724257356199</c:v>
                </c:pt>
                <c:pt idx="4269" formatCode="General">
                  <c:v>2.36793904725485</c:v>
                </c:pt>
                <c:pt idx="4270" formatCode="General">
                  <c:v>2.3687855803727</c:v>
                </c:pt>
                <c:pt idx="4271" formatCode="General">
                  <c:v>2.36961204104409</c:v>
                </c:pt>
                <c:pt idx="4272" formatCode="General">
                  <c:v>2.3704185557195498</c:v>
                </c:pt>
                <c:pt idx="4273" formatCode="General">
                  <c:v>2.37120535980198</c:v>
                </c:pt>
                <c:pt idx="4274" formatCode="General">
                  <c:v>2.37197279545002</c:v>
                </c:pt>
                <c:pt idx="4275" formatCode="General">
                  <c:v>2.3727213087628898</c:v>
                </c:pt>
                <c:pt idx="4276" formatCode="General">
                  <c:v>2.3734514463848799</c:v>
                </c:pt>
                <c:pt idx="4277" formatCode="General">
                  <c:v>2.3741638515705299</c:v>
                </c:pt>
                <c:pt idx="4278" formatCode="General">
                  <c:v>2.3748592597528799</c:v>
                </c:pt>
                <c:pt idx="4279" formatCode="General">
                  <c:v>2.3755384936586599</c:v>
                </c:pt>
                <c:pt idx="4280" formatCode="General">
                  <c:v>2.37620245801457</c:v>
                </c:pt>
                <c:pt idx="4281" formatCode="General">
                  <c:v>2.3768521338888502</c:v>
                </c:pt>
                <c:pt idx="4282" formatCode="General">
                  <c:v>2.3774885727115</c:v>
                </c:pt>
                <c:pt idx="4283" formatCode="General">
                  <c:v>2.3781128900156601</c:v>
                </c:pt>
                <c:pt idx="4284" formatCode="General">
                  <c:v>2.3787262589410401</c:v>
                </c:pt>
                <c:pt idx="4285" formatCode="General">
                  <c:v>2.3793299035387099</c:v>
                </c:pt>
                <c:pt idx="4286" formatCode="General">
                  <c:v>2.3799250919144099</c:v>
                </c:pt>
                <c:pt idx="4287" formatCode="General">
                  <c:v>2.3805131292455601</c:v>
                </c:pt>
                <c:pt idx="4288" formatCode="General">
                  <c:v>2.3810953507049901</c:v>
                </c:pt>
                <c:pt idx="4289" formatCode="General">
                  <c:v>2.3816731143221399</c:v>
                </c:pt>
                <c:pt idx="4290" formatCode="General">
                  <c:v>2.3822477938103499</c:v>
                </c:pt>
                <c:pt idx="4291" formatCode="General">
                  <c:v>2.3828207713869398</c:v>
                </c:pt>
                <c:pt idx="4292" formatCode="General">
                  <c:v>2.3833934306107798</c:v>
                </c:pt>
                <c:pt idx="4293" formatCode="General">
                  <c:v>2.3839671492606098</c:v>
                </c:pt>
                <c:pt idx="4294" formatCode="General">
                  <c:v>2.3845432922755201</c:v>
                </c:pt>
                <c:pt idx="4295" formatCode="General">
                  <c:v>2.3851232047784401</c:v>
                </c:pt>
                <c:pt idx="4296" formatCode="General">
                  <c:v>2.3857082052020302</c:v>
                </c:pt>
                <c:pt idx="4297" formatCode="General">
                  <c:v>2.3862995785362</c:v>
                </c:pt>
                <c:pt idx="4298" formatCode="General">
                  <c:v>2.38689856971587</c:v>
                </c:pt>
                <c:pt idx="4299" formatCode="General">
                  <c:v>2.38750637716783</c:v>
                </c:pt>
                <c:pt idx="4300" formatCode="General">
                  <c:v>2.3881241465357199</c:v>
                </c:pt>
                <c:pt idx="4301" formatCode="General">
                  <c:v>2.3887529646027299</c:v>
                </c:pt>
                <c:pt idx="4302" formatCode="General">
                  <c:v>2.3893938534323</c:v>
                </c:pt>
                <c:pt idx="4303" formatCode="General">
                  <c:v>2.3900477647482599</c:v>
                </c:pt>
                <c:pt idx="4304" formatCode="General">
                  <c:v>2.3907155745769</c:v>
                </c:pt>
                <c:pt idx="4305" formatCode="General">
                  <c:v>2.3913980781746398</c:v>
                </c:pt>
                <c:pt idx="4306" formatCode="General">
                  <c:v>2.39209598526653</c:v>
                </c:pt>
                <c:pt idx="4307" formatCode="General">
                  <c:v>2.3928099156217901</c:v>
                </c:pt>
                <c:pt idx="4308" formatCode="General">
                  <c:v>2.3935403949943699</c:v>
                </c:pt>
                <c:pt idx="4309" formatCode="General">
                  <c:v>2.3942878514570598</c:v>
                </c:pt>
                <c:pt idx="4310" formatCode="General">
                  <c:v>2.3950526121592501</c:v>
                </c:pt>
                <c:pt idx="4311" formatCode="General">
                  <c:v>2.3958349005386501</c:v>
                </c:pt>
                <c:pt idx="4312" formatCode="General">
                  <c:v>2.3966348340180201</c:v>
                </c:pt>
                <c:pt idx="4313" formatCode="General">
                  <c:v>2.3974524222174098</c:v>
                </c:pt>
                <c:pt idx="4314" formatCode="General">
                  <c:v>2.3982875657127201</c:v>
                </c:pt>
                <c:pt idx="4315" formatCode="General">
                  <c:v>2.3991400553692599</c:v>
                </c:pt>
                <c:pt idx="4316" formatCode="General">
                  <c:v>2.4000095722783401</c:v>
                </c:pt>
                <c:pt idx="4317" formatCode="General">
                  <c:v>2.4008956883219801</c:v>
                </c:pt>
                <c:pt idx="4318" formatCode="General">
                  <c:v>2.40179786738807</c:v>
                </c:pt>
                <c:pt idx="4319" formatCode="General">
                  <c:v>2.4027154672548598</c:v>
                </c:pt>
                <c:pt idx="4320" formatCode="General">
                  <c:v>2.40364774215892</c:v>
                </c:pt>
                <c:pt idx="4321" formatCode="General">
                  <c:v>2.4045938460561</c:v>
                </c:pt>
                <c:pt idx="4322" formatCode="General">
                  <c:v>2.4055528365789201</c:v>
                </c:pt>
                <c:pt idx="4323" formatCode="General">
                  <c:v>2.40652367968806</c:v>
                </c:pt>
                <c:pt idx="4324" formatCode="General">
                  <c:v>2.4075052550082101</c:v>
                </c:pt>
                <c:pt idx="4325" formatCode="General">
                  <c:v>2.4084963618319102</c:v>
                </c:pt>
                <c:pt idx="4326" formatCode="General">
                  <c:v>2.4094957257669298</c:v>
                </c:pt>
                <c:pt idx="4327" formatCode="General">
                  <c:v>2.4105020059953102</c:v>
                </c:pt>
                <c:pt idx="4328" formatCode="General">
                  <c:v>2.4115138031042198</c:v>
                </c:pt>
                <c:pt idx="4329" formatCode="General">
                  <c:v>2.4125296674410301</c:v>
                </c:pt>
                <c:pt idx="4330" formatCode="General">
                  <c:v>2.4135481079377099</c:v>
                </c:pt>
                <c:pt idx="4331" formatCode="General">
                  <c:v>2.4145676013422701</c:v>
                </c:pt>
                <c:pt idx="4332" formatCode="General">
                  <c:v>2.4155866017888501</c:v>
                </c:pt>
                <c:pt idx="4333" formatCode="General">
                  <c:v>2.4166035506320598</c:v>
                </c:pt>
                <c:pt idx="4334" formatCode="General">
                  <c:v>2.4176168864665302</c:v>
                </c:pt>
                <c:pt idx="4335" formatCode="General">
                  <c:v>2.4186250552486301</c:v>
                </c:pt>
                <c:pt idx="4336" formatCode="General">
                  <c:v>2.4196265204345302</c:v>
                </c:pt>
                <c:pt idx="4337" formatCode="General">
                  <c:v>2.4206197730477301</c:v>
                </c:pt>
                <c:pt idx="4338" formatCode="General">
                  <c:v>2.4216033415881499</c:v>
                </c:pt>
                <c:pt idx="4339" formatCode="General">
                  <c:v>2.42257580169681</c:v>
                </c:pt>
                <c:pt idx="4340" formatCode="General">
                  <c:v>2.4235357854915298</c:v>
                </c:pt>
                <c:pt idx="4341" formatCode="General">
                  <c:v>2.4244819904935402</c:v>
                </c:pt>
                <c:pt idx="4342" formatCode="General">
                  <c:v>2.4254131880686698</c:v>
                </c:pt>
                <c:pt idx="4343" formatCode="General">
                  <c:v>2.4263282313136401</c:v>
                </c:pt>
                <c:pt idx="4344" formatCode="General">
                  <c:v>2.4272260623236299</c:v>
                </c:pt>
                <c:pt idx="4345" formatCode="General">
                  <c:v>2.4281057187858299</c:v>
                </c:pt>
                <c:pt idx="4346" formatCode="General">
                  <c:v>2.42896633985128</c:v>
                </c:pt>
                <c:pt idx="4347" formatCode="General">
                  <c:v>2.4298071712461402</c:v>
                </c:pt>
                <c:pt idx="4348" formatCode="General">
                  <c:v>2.4306275695934199</c:v>
                </c:pt>
                <c:pt idx="4349" formatCode="General">
                  <c:v>2.4314270059203298</c:v>
                </c:pt>
                <c:pt idx="4350" formatCode="General">
                  <c:v>2.43220506834919</c:v>
                </c:pt>
                <c:pt idx="4351" formatCode="General">
                  <c:v>2.4329614639564001</c:v>
                </c:pt>
                <c:pt idx="4352" formatCode="General">
                  <c:v>2.4336960198142901</c:v>
                </c:pt>
                <c:pt idx="4353" formatCode="General">
                  <c:v>2.4344086832255498</c:v>
                </c:pt>
                <c:pt idx="4354" formatCode="General">
                  <c:v>2.4350995211714701</c:v>
                </c:pt>
                <c:pt idx="4355" formatCode="General">
                  <c:v>2.4357687190012198</c:v>
                </c:pt>
                <c:pt idx="4356" formatCode="General">
                  <c:v>2.4364165783949701</c:v>
                </c:pt>
                <c:pt idx="4357" formatCode="General">
                  <c:v>2.4370435146387299</c:v>
                </c:pt>
                <c:pt idx="4358" formatCode="General">
                  <c:v>2.4376500532525398</c:v>
                </c:pt>
                <c:pt idx="4359" formatCode="General">
                  <c:v>2.4382368260170999</c:v>
                </c:pt>
                <c:pt idx="4360" formatCode="General">
                  <c:v>2.4388045664457101</c:v>
                </c:pt>
                <c:pt idx="4361" formatCode="General">
                  <c:v>2.4393541047504002</c:v>
                </c:pt>
                <c:pt idx="4362" formatCode="General">
                  <c:v>2.4398863623513098</c:v>
                </c:pt>
                <c:pt idx="4363" formatCode="General">
                  <c:v>2.4404023459786499</c:v>
                </c:pt>
                <c:pt idx="4364" formatCode="General">
                  <c:v>2.44090314141584</c:v>
                </c:pt>
                <c:pt idx="4365" formatCode="General">
                  <c:v>2.4413899069309699</c:v>
                </c:pt>
                <c:pt idx="4366" formatCode="General">
                  <c:v>2.4418638664426799</c:v>
                </c:pt>
                <c:pt idx="4367" formatCode="General">
                  <c:v>2.44232630246358</c:v>
                </c:pt>
                <c:pt idx="4368" formatCode="General">
                  <c:v>2.4427785488629699</c:v>
                </c:pt>
                <c:pt idx="4369" formatCode="General">
                  <c:v>2.44322198348743</c:v>
                </c:pt>
                <c:pt idx="4370" formatCode="General">
                  <c:v>2.44365802067537</c:v>
                </c:pt>
                <c:pt idx="4371" formatCode="General">
                  <c:v>2.4440881036993098</c:v>
                </c:pt>
                <c:pt idx="4372" formatCode="General">
                  <c:v>2.4445136971665198</c:v>
                </c:pt>
                <c:pt idx="4373" formatCode="General">
                  <c:v>2.4449362794065399</c:v>
                </c:pt>
                <c:pt idx="4374" formatCode="General">
                  <c:v>2.44535733487163</c:v>
                </c:pt>
                <c:pt idx="4375" formatCode="General">
                  <c:v>2.44577834657398</c:v>
                </c:pt>
                <c:pt idx="4376" formatCode="General">
                  <c:v>2.4462007885819199</c:v>
                </c:pt>
                <c:pt idx="4377" formatCode="General">
                  <c:v>2.44662611859559</c:v>
                </c:pt>
                <c:pt idx="4378" formatCode="General">
                  <c:v>2.4470557706213198</c:v>
                </c:pt>
                <c:pt idx="4379" formatCode="General">
                  <c:v>2.4474911477634298</c:v>
                </c:pt>
                <c:pt idx="4380" formatCode="General">
                  <c:v>2.4479336151509301</c:v>
                </c:pt>
                <c:pt idx="4381" formatCode="General">
                  <c:v>2.4483844930173202</c:v>
                </c:pt>
                <c:pt idx="4382" formatCode="General">
                  <c:v>2.4488450499511201</c:v>
                </c:pt>
                <c:pt idx="4383" formatCode="General">
                  <c:v>2.44931649633563</c:v>
                </c:pt>
                <c:pt idx="4384" formatCode="General">
                  <c:v>2.44979997799719</c:v>
                </c:pt>
                <c:pt idx="4385" formatCode="General">
                  <c:v>2.4502965700823101</c:v>
                </c:pt>
                <c:pt idx="4386" formatCode="General">
                  <c:v>2.45080727118521</c:v>
                </c:pt>
                <c:pt idx="4387" formatCode="General">
                  <c:v>2.4513329977490801</c:v>
                </c:pt>
                <c:pt idx="4388" formatCode="General">
                  <c:v>2.45187457876591</c:v>
                </c:pt>
                <c:pt idx="4389" formatCode="General">
                  <c:v>2.4524327508013202</c:v>
                </c:pt>
                <c:pt idx="4390" formatCode="General">
                  <c:v>2.45300815337287</c:v>
                </c:pt>
                <c:pt idx="4391" formatCode="General">
                  <c:v>2.4536013247118</c:v>
                </c:pt>
                <c:pt idx="4392" formatCode="General">
                  <c:v>2.4542126979396501</c:v>
                </c:pt>
                <c:pt idx="4393" formatCode="General">
                  <c:v>2.4548425976926498</c:v>
                </c:pt>
                <c:pt idx="4394" formatCode="General">
                  <c:v>2.4554912372277502</c:v>
                </c:pt>
                <c:pt idx="4395" formatCode="General">
                  <c:v>2.4561587160446101</c:v>
                </c:pt>
                <c:pt idx="4396" formatCode="General">
                  <c:v>2.45684501805819</c:v>
                </c:pt>
                <c:pt idx="4397" formatCode="General">
                  <c:v>2.4575500103561398</c:v>
                </c:pt>
                <c:pt idx="4398" formatCode="General">
                  <c:v>2.4582734425738901</c:v>
                </c:pt>
                <c:pt idx="4399" formatCode="General">
                  <c:v>2.4590149469190101</c:v>
                </c:pt>
                <c:pt idx="4400" formatCode="General">
                  <c:v>2.4597740388735301</c:v>
                </c:pt>
                <c:pt idx="4401" formatCode="General">
                  <c:v>2.4605501185999499</c:v>
                </c:pt>
                <c:pt idx="4402" formatCode="General">
                  <c:v>2.4613424730722699</c:v>
                </c:pt>
                <c:pt idx="4403" formatCode="General">
                  <c:v>2.4621502789488199</c:v>
                </c:pt>
                <c:pt idx="4404" formatCode="General">
                  <c:v>2.46297260619769</c:v>
                </c:pt>
                <c:pt idx="4405" formatCode="General">
                  <c:v>2.4638084224791998</c:v>
                </c:pt>
                <c:pt idx="4406" formatCode="General">
                  <c:v>2.4646565982828501</c:v>
                </c:pt>
                <c:pt idx="4407" formatCode="General">
                  <c:v>2.4655159128080699</c:v>
                </c:pt>
                <c:pt idx="4408" formatCode="General">
                  <c:v>2.4663850605701998</c:v>
                </c:pt>
                <c:pt idx="4409" formatCode="General">
                  <c:v>2.4672626587042701</c:v>
                </c:pt>
                <c:pt idx="4410" formatCode="General">
                  <c:v>2.4681472549302899</c:v>
                </c:pt>
                <c:pt idx="4411" formatCode="General">
                  <c:v>2.46903733613496</c:v>
                </c:pt>
                <c:pt idx="4412" formatCode="General">
                  <c:v>2.4699313375159901</c:v>
                </c:pt>
                <c:pt idx="4413" formatCode="General">
                  <c:v>2.4708276522263199</c:v>
                </c:pt>
                <c:pt idx="4414" formatCode="General">
                  <c:v>2.4717246414483398</c:v>
                </c:pt>
                <c:pt idx="4415" formatCode="General">
                  <c:v>2.4726206448203198</c:v>
                </c:pt>
                <c:pt idx="4416" formatCode="General">
                  <c:v>2.47351399113135</c:v>
                </c:pt>
                <c:pt idx="4417" formatCode="General">
                  <c:v>2.4744030091954801</c:v>
                </c:pt>
                <c:pt idx="4418" formatCode="General">
                  <c:v>2.4752860388121301</c:v>
                </c:pt>
                <c:pt idx="4419" formatCode="General">
                  <c:v>2.4761614417166702</c:v>
                </c:pt>
                <c:pt idx="4420" formatCode="General">
                  <c:v>2.4770276124240098</c:v>
                </c:pt>
                <c:pt idx="4421" formatCode="General">
                  <c:v>2.4778829888682399</c:v>
                </c:pt>
                <c:pt idx="4422" formatCode="General">
                  <c:v>2.4787260627426599</c:v>
                </c:pt>
                <c:pt idx="4423" formatCode="General">
                  <c:v>2.47955538944831</c:v>
                </c:pt>
                <c:pt idx="4424" formatCode="General">
                  <c:v>2.4803695975628601</c:v>
                </c:pt>
                <c:pt idx="4425" formatCode="General">
                  <c:v>2.4811673977483601</c:v>
                </c:pt>
                <c:pt idx="4426" formatCode="General">
                  <c:v>2.4819475910227702</c:v>
                </c:pt>
                <c:pt idx="4427" formatCode="General">
                  <c:v>2.4827090763287001</c:v>
                </c:pt>
                <c:pt idx="4428" formatCode="General">
                  <c:v>2.4834508573415501</c:v>
                </c:pt>
                <c:pt idx="4429" formatCode="General">
                  <c:v>2.48417204846948</c:v>
                </c:pt>
                <c:pt idx="4430" formatCode="General">
                  <c:v>2.4848718800035501</c:v>
                </c:pt>
                <c:pt idx="4431" formatCode="General">
                  <c:v>2.4855497023991702</c:v>
                </c:pt>
                <c:pt idx="4432" formatCode="General">
                  <c:v>2.48620498965948</c:v>
                </c:pt>
                <c:pt idx="4433" formatCode="General">
                  <c:v>2.4868373418221701</c:v>
                </c:pt>
                <c:pt idx="4434" formatCode="General">
                  <c:v>2.4874464865486501</c:v>
                </c:pt>
                <c:pt idx="4435" formatCode="General">
                  <c:v>2.4880322798279102</c:v>
                </c:pt>
                <c:pt idx="4436" formatCode="General">
                  <c:v>2.48859470581495</c:v>
                </c:pt>
                <c:pt idx="4437" formatCode="General">
                  <c:v>2.4891338758321799</c:v>
                </c:pt>
                <c:pt idx="4438" formatCode="General">
                  <c:v>2.4896500265680301</c:v>
                </c:pt>
                <c:pt idx="4439" formatCode="General">
                  <c:v>2.49014351751378</c:v>
                </c:pt>
                <c:pt idx="4440" formatCode="General">
                  <c:v>2.4906148276838</c:v>
                </c:pt>
                <c:pt idx="4441" formatCode="General">
                  <c:v>2.4910645516685501</c:v>
                </c:pt>
                <c:pt idx="4442" formatCode="General">
                  <c:v>2.4914933950724398</c:v>
                </c:pt>
                <c:pt idx="4443" formatCode="General">
                  <c:v>2.4919021693903698</c:v>
                </c:pt>
                <c:pt idx="4444" formatCode="General">
                  <c:v>2.49229178637784</c:v>
                </c:pt>
                <c:pt idx="4445" formatCode="General">
                  <c:v>2.4926632519694598</c:v>
                </c:pt>
                <c:pt idx="4446" formatCode="General">
                  <c:v>2.4930176598001998</c:v>
                </c:pt>
                <c:pt idx="4447" formatCode="General">
                  <c:v>2.4933561843820602</c:v>
                </c:pt>
                <c:pt idx="4448" formatCode="General">
                  <c:v>2.4936800739871701</c:v>
                </c:pt>
                <c:pt idx="4449" formatCode="General">
                  <c:v>2.49399064328589</c:v>
                </c:pt>
                <c:pt idx="4450" formatCode="General">
                  <c:v>2.4942892657856999</c:v>
                </c:pt>
                <c:pt idx="4451" formatCode="General">
                  <c:v>2.4945773661135999</c:v>
                </c:pt>
                <c:pt idx="4452" formatCode="General">
                  <c:v>2.4948564121818602</c:v>
                </c:pt>
                <c:pt idx="4453" formatCode="General">
                  <c:v>2.4951279072734098</c:v>
                </c:pt>
                <c:pt idx="4454" formatCode="General">
                  <c:v>2.4953933820801799</c:v>
                </c:pt>
                <c:pt idx="4455" formatCode="General">
                  <c:v>2.49565438672479</c:v>
                </c:pt>
                <c:pt idx="4456" formatCode="General">
                  <c:v>2.4959124827925199</c:v>
                </c:pt>
                <c:pt idx="4457" formatCode="General">
                  <c:v>2.49616923539865</c:v>
                </c:pt>
                <c:pt idx="4458" formatCode="General">
                  <c:v>2.4964262053131998</c:v>
                </c:pt>
                <c:pt idx="4459" formatCode="General">
                  <c:v>2.4966849411633998</c:v>
                </c:pt>
                <c:pt idx="4460" formatCode="General">
                  <c:v>2.4969469717326498</c:v>
                </c:pt>
                <c:pt idx="4461" formatCode="General">
                  <c:v>2.4972137983733198</c:v>
                </c:pt>
                <c:pt idx="4462" formatCode="General">
                  <c:v>2.49748688754981</c:v>
                </c:pt>
                <c:pt idx="4463" formatCode="General">
                  <c:v>2.4977676635283199</c:v>
                </c:pt>
                <c:pt idx="4464" formatCode="General">
                  <c:v>2.4980575012291801</c:v>
                </c:pt>
                <c:pt idx="4465" formatCode="General">
                  <c:v>2.49835771925855</c:v>
                </c:pt>
                <c:pt idx="4466" formatCode="General">
                  <c:v>2.4986695731367199</c:v>
                </c:pt>
                <c:pt idx="4467" formatCode="General">
                  <c:v>2.4989942487416901</c:v>
                </c:pt>
                <c:pt idx="4468" formatCode="General">
                  <c:v>2.4993328559878401</c:v>
                </c:pt>
                <c:pt idx="4469" formatCode="General">
                  <c:v>2.4996864227616902</c:v>
                </c:pt>
                <c:pt idx="4470" formatCode="General">
                  <c:v>2.50005588913836</c:v>
                </c:pt>
                <c:pt idx="4471" formatCode="General">
                  <c:v>2.5004421019046101</c:v>
                </c:pt>
                <c:pt idx="4472" formatCode="General">
                  <c:v>2.5008458094167301</c:v>
                </c:pt>
                <c:pt idx="4473" formatCode="General">
                  <c:v>2.5012676568233099</c:v>
                </c:pt>
                <c:pt idx="4474" formatCode="General">
                  <c:v>2.5017081816857001</c:v>
                </c:pt>
                <c:pt idx="4475" formatCode="General">
                  <c:v>2.5021678100304299</c:v>
                </c:pt>
                <c:pt idx="4476" formatCode="General">
                  <c:v>2.5026468528697499</c:v>
                </c:pt>
                <c:pt idx="4477" formatCode="General">
                  <c:v>2.5031455032280299</c:v>
                </c:pt>
                <c:pt idx="4478" formatCode="General">
                  <c:v>2.5036638337123298</c:v>
                </c:pt>
                <c:pt idx="4479" formatCode="General">
                  <c:v>2.5042017946658901</c:v>
                </c:pt>
                <c:pt idx="4480" formatCode="General">
                  <c:v>2.5047592129432599</c:v>
                </c:pt>
                <c:pt idx="4481" formatCode="General">
                  <c:v>2.5053357913444101</c:v>
                </c:pt>
                <c:pt idx="4482" formatCode="General">
                  <c:v>2.5059311087433702</c:v>
                </c:pt>
                <c:pt idx="4483" formatCode="General">
                  <c:v>2.5065446209445201</c:v>
                </c:pt>
                <c:pt idx="4484" formatCode="General">
                  <c:v>2.5071756622957801</c:v>
                </c:pt>
                <c:pt idx="4485" formatCode="General">
                  <c:v>2.50782344808318</c:v>
                </c:pt>
                <c:pt idx="4486" formatCode="General">
                  <c:v>2.50848707772631</c:v>
                </c:pt>
                <c:pt idx="4487" formatCode="General">
                  <c:v>2.5091655387870699</c:v>
                </c:pt>
                <c:pt idx="4488" formatCode="General">
                  <c:v>2.50985771179728</c:v>
                </c:pt>
                <c:pt idx="4489" formatCode="General">
                  <c:v>2.5105623759020999</c:v>
                </c:pt>
                <c:pt idx="4490" formatCode="General">
                  <c:v>2.5112782153078101</c:v>
                </c:pt>
                <c:pt idx="4491" formatCode="General">
                  <c:v>2.5120038265125699</c:v>
                </c:pt>
                <c:pt idx="4492" formatCode="General">
                  <c:v>2.5127377262892598</c:v>
                </c:pt>
                <c:pt idx="4493" formatCode="General">
                  <c:v>2.5134783603792399</c:v>
                </c:pt>
                <c:pt idx="4494" formatCode="General">
                  <c:v>2.5142241128458398</c:v>
                </c:pt>
                <c:pt idx="4495" formatCode="General">
                  <c:v>2.5149733160262402</c:v>
                </c:pt>
                <c:pt idx="4496" formatCode="General">
                  <c:v>2.5157242610111199</c:v>
                </c:pt>
                <c:pt idx="4497" formatCode="General">
                  <c:v>2.51647520857246</c:v>
                </c:pt>
                <c:pt idx="4498" formatCode="General">
                  <c:v>2.5172244004517301</c:v>
                </c:pt>
                <c:pt idx="4499" formatCode="General">
                  <c:v>2.51797007091408</c:v>
                </c:pt>
                <c:pt idx="4500" formatCode="General">
                  <c:v>2.5187104584680999</c:v>
                </c:pt>
                <c:pt idx="4501" formatCode="General">
                  <c:v>2.5194438176468901</c:v>
                </c:pt>
                <c:pt idx="4502" formatCode="General">
                  <c:v>2.5201684307431398</c:v>
                </c:pt>
                <c:pt idx="4503" formatCode="General">
                  <c:v>2.5208826193904099</c:v>
                </c:pt>
                <c:pt idx="4504" formatCode="General">
                  <c:v>2.5215847558830902</c:v>
                </c:pt>
                <c:pt idx="4505" formatCode="General">
                  <c:v>2.5222732741302099</c:v>
                </c:pt>
                <c:pt idx="4506" formatCode="General">
                  <c:v>2.5229466801426699</c:v>
                </c:pt>
                <c:pt idx="4507" formatCode="General">
                  <c:v>2.5236035619586499</c:v>
                </c:pt>
                <c:pt idx="4508" formatCode="General">
                  <c:v>2.52424259891986</c:v>
                </c:pt>
                <c:pt idx="4509" formatCode="General">
                  <c:v>2.5248625702192302</c:v>
                </c:pt>
                <c:pt idx="4510" formatCode="General">
                  <c:v>2.5254623626516102</c:v>
                </c:pt>
                <c:pt idx="4511" formatCode="General">
                  <c:v>2.5260409775044801</c:v>
                </c:pt>
                <c:pt idx="4512" formatCode="General">
                  <c:v>2.52659753655053</c:v>
                </c:pt>
                <c:pt idx="4513" formatCode="General">
                  <c:v>2.5271312870937499</c:v>
                </c:pt>
                <c:pt idx="4514" formatCode="General">
                  <c:v>2.5276416060537401</c:v>
                </c:pt>
                <c:pt idx="4515" formatCode="General">
                  <c:v>2.5281280030720699</c:v>
                </c:pt>
                <c:pt idx="4516" formatCode="General">
                  <c:v>2.5285901226398599</c:v>
                </c:pt>
                <c:pt idx="4517" formatCode="General">
                  <c:v>2.5290277452560201</c:v>
                </c:pt>
                <c:pt idx="4518" formatCode="General">
                  <c:v>2.5294407876355498</c:v>
                </c:pt>
                <c:pt idx="4519" formatCode="General">
                  <c:v>2.5298293019965099</c:v>
                </c:pt>
                <c:pt idx="4520" formatCode="General">
                  <c:v>2.5301934744623602</c:v>
                </c:pt>
                <c:pt idx="4521" formatCode="General">
                  <c:v>2.5305336226233401</c:v>
                </c:pt>
                <c:pt idx="4522" formatCode="General">
                  <c:v>2.5308501923065201</c:v>
                </c:pt>
                <c:pt idx="4523" formatCode="General">
                  <c:v>2.5311437536086498</c:v>
                </c:pt>
                <c:pt idx="4524" formatCode="General">
                  <c:v>2.5314149962496102</c:v>
                </c:pt>
                <c:pt idx="4525" formatCode="General">
                  <c:v>2.5316647243064501</c:v>
                </c:pt>
                <c:pt idx="4526" formatCode="General">
                  <c:v>2.5318938503892201</c:v>
                </c:pt>
                <c:pt idx="4527" formatCode="General">
                  <c:v>2.53210338932027</c:v>
                </c:pt>
                <c:pt idx="4528" formatCode="General">
                  <c:v>2.5322944513776</c:v>
                </c:pt>
                <c:pt idx="4529" formatCode="General">
                  <c:v>2.5324682351618</c:v>
                </c:pt>
                <c:pt idx="4530" formatCode="General">
                  <c:v>2.5326260201434398</c:v>
                </c:pt>
                <c:pt idx="4531" formatCode="General">
                  <c:v>2.53276915894567</c:v>
                </c:pt>
                <c:pt idx="4532" formatCode="General">
                  <c:v>2.53289906941276</c:v>
                </c:pt>
                <c:pt idx="4533" formatCode="General">
                  <c:v>2.5330172265125301</c:v>
                </c:pt>
                <c:pt idx="4534" formatCode="General">
                  <c:v>2.5331251541165498</c:v>
                </c:pt>
                <c:pt idx="4535" formatCode="General">
                  <c:v>2.5332244166979199</c:v>
                </c:pt>
                <c:pt idx="4536" formatCode="General">
                  <c:v>2.5333166109831899</c:v>
                </c:pt>
                <c:pt idx="4537" formatCode="General">
                  <c:v>2.5334033575907799</c:v>
                </c:pt>
                <c:pt idx="4538" formatCode="General">
                  <c:v>2.5334862926847399</c:v>
                </c:pt>
                <c:pt idx="4539" formatCode="General">
                  <c:v>2.53356705966972</c:v>
                </c:pt>
                <c:pt idx="4540" formatCode="General">
                  <c:v>2.5336473009496898</c:v>
                </c:pt>
                <c:pt idx="4541" formatCode="General">
                  <c:v>2.5337286497705902</c:v>
                </c:pt>
                <c:pt idx="4542" formatCode="General">
                  <c:v>2.5338127221648001</c:v>
                </c:pt>
                <c:pt idx="4543" formatCode="General">
                  <c:v>2.53390110901368</c:v>
                </c:pt>
                <c:pt idx="4544" formatCode="General">
                  <c:v>2.53399536824308</c:v>
                </c:pt>
                <c:pt idx="4545" formatCode="General">
                  <c:v>2.5340970171662001</c:v>
                </c:pt>
                <c:pt idx="4546" formatCode="General">
                  <c:v>2.5342075249875302</c:v>
                </c:pt>
                <c:pt idx="4547" formatCode="General">
                  <c:v>2.53432830548229</c:v>
                </c:pt>
                <c:pt idx="4548" formatCode="General">
                  <c:v>2.5344607098661198</c:v>
                </c:pt>
                <c:pt idx="4549" formatCode="General">
                  <c:v>2.5346060198711302</c:v>
                </c:pt>
                <c:pt idx="4550" formatCode="General">
                  <c:v>2.53476544104584</c:v>
                </c:pt>
                <c:pt idx="4551" formatCode="General">
                  <c:v>2.5349400962986799</c:v>
                </c:pt>
                <c:pt idx="4552" formatCode="General">
                  <c:v>2.5351310197066002</c:v>
                </c:pt>
                <c:pt idx="4553" formatCode="General">
                  <c:v>2.5353391506133298</c:v>
                </c:pt>
                <c:pt idx="4554" formatCode="General">
                  <c:v>2.5355653280439299</c:v>
                </c:pt>
                <c:pt idx="4555" formatCode="General">
                  <c:v>2.5358102854656299</c:v>
                </c:pt>
                <c:pt idx="4556" formatCode="General">
                  <c:v>2.5360746459271999</c:v>
                </c:pt>
                <c:pt idx="4557" formatCode="General">
                  <c:v>2.5363589176121502</c:v>
                </c:pt>
                <c:pt idx="4558" formatCode="General">
                  <c:v>2.5366634898434501</c:v>
                </c:pt>
                <c:pt idx="4559" formatCode="General">
                  <c:v>2.53698862957941</c:v>
                </c:pt>
                <c:pt idx="4560" formatCode="General">
                  <c:v>2.5373344784426601</c:v>
                </c:pt>
                <c:pt idx="4561" formatCode="General">
                  <c:v>2.5377010503247099</c:v>
                </c:pt>
                <c:pt idx="4562" formatCode="General">
                  <c:v>2.5380882296097802</c:v>
                </c:pt>
                <c:pt idx="4563" formatCode="General">
                  <c:v>2.53849577006106</c:v>
                </c:pt>
                <c:pt idx="4564" formatCode="General">
                  <c:v>2.5389232944115601</c:v>
                </c:pt>
                <c:pt idx="4565" formatCode="General">
                  <c:v>2.53937029469986</c:v>
                </c:pt>
                <c:pt idx="4566" formatCode="General">
                  <c:v>2.5398361333880799</c:v>
                </c:pt>
                <c:pt idx="4567" formatCode="General">
                  <c:v>2.5403200452950001</c:v>
                </c:pt>
                <c:pt idx="4568" formatCode="General">
                  <c:v>2.54082114037262</c:v>
                </c:pt>
                <c:pt idx="4569" formatCode="General">
                  <c:v>2.54133840734757</c:v>
                </c:pt>
                <c:pt idx="4570" formatCode="General">
                  <c:v>2.5418707182419</c:v>
                </c:pt>
                <c:pt idx="4571" formatCode="General">
                  <c:v>2.5424168337789301</c:v>
                </c:pt>
                <c:pt idx="4572" formatCode="General">
                  <c:v>2.5429754096708899</c:v>
                </c:pt>
                <c:pt idx="4573" formatCode="General">
                  <c:v>2.5435450037745402</c:v>
                </c:pt>
                <c:pt idx="4574" formatCode="General">
                  <c:v>2.54412408409046</c:v>
                </c:pt>
                <c:pt idx="4575" formatCode="General">
                  <c:v>2.5447110375701398</c:v>
                </c:pt>
                <c:pt idx="4576" formatCode="General">
                  <c:v>2.5453041796837899</c:v>
                </c:pt>
                <c:pt idx="4577" formatCode="General">
                  <c:v>2.5459017646898299</c:v>
                </c:pt>
                <c:pt idx="4578" formatCode="General">
                  <c:v>2.54650199653635</c:v>
                </c:pt>
                <c:pt idx="4579" formatCode="General">
                  <c:v>2.54710304031352</c:v>
                </c:pt>
                <c:pt idx="4580" formatCode="General">
                  <c:v>2.5477030341664202</c:v>
                </c:pt>
                <c:pt idx="4581" formatCode="General">
                  <c:v>2.5483001015687701</c:v>
                </c:pt>
                <c:pt idx="4582" formatCode="General">
                  <c:v>2.5488923638504799</c:v>
                </c:pt>
                <c:pt idx="4583" formatCode="General">
                  <c:v>2.5494779528660101</c:v>
                </c:pt>
                <c:pt idx="4584" formatCode="General">
                  <c:v>2.55005502368624</c:v>
                </c:pt>
                <c:pt idx="4585" formatCode="General">
                  <c:v>2.5506217671942202</c:v>
                </c:pt>
                <c:pt idx="4586" formatCode="General">
                  <c:v>2.5511764224645299</c:v>
                </c:pt>
                <c:pt idx="4587" formatCode="General">
                  <c:v>2.5517172888078501</c:v>
                </c:pt>
                <c:pt idx="4588" formatCode="General">
                  <c:v>2.55224273736569</c:v>
                </c:pt>
                <c:pt idx="4589" formatCode="General">
                  <c:v>2.55275122214575</c:v>
                </c:pt>
                <c:pt idx="4590" formatCode="General">
                  <c:v>2.5532412903958499</c:v>
                </c:pt>
                <c:pt idx="4591" formatCode="General">
                  <c:v>2.5537115922236202</c:v>
                </c:pt>
                <c:pt idx="4592" formatCode="General">
                  <c:v>2.5541608893755998</c:v>
                </c:pt>
                <c:pt idx="4593" formatCode="General">
                  <c:v>2.5545880631132798</c:v>
                </c:pt>
                <c:pt idx="4594" formatCode="General">
                  <c:v>2.5549921211153199</c:v>
                </c:pt>
                <c:pt idx="4595" formatCode="General">
                  <c:v>2.55537220336885</c:v>
                </c:pt>
                <c:pt idx="4596" formatCode="General">
                  <c:v>2.5557275870138501</c:v>
                </c:pt>
                <c:pt idx="4597" formatCode="General">
                  <c:v>2.55605769012202</c:v>
                </c:pt>
                <c:pt idx="4598" formatCode="General">
                  <c:v>2.5563620744038902</c:v>
                </c:pt>
                <c:pt idx="4599" formatCode="General">
                  <c:v>2.5566404468507602</c:v>
                </c:pt>
                <c:pt idx="4600" formatCode="General">
                  <c:v>2.5568926603294901</c:v>
                </c:pt>
                <c:pt idx="4601" formatCode="General">
                  <c:v>2.5571187131593698</c:v>
                </c:pt>
                <c:pt idx="4602" formatCode="General">
                  <c:v>2.5573187477093802</c:v>
                </c:pt>
                <c:pt idx="4603" formatCode="General">
                  <c:v>2.5574930480632898</c:v>
                </c:pt>
                <c:pt idx="4604" formatCode="General">
                  <c:v>2.5576420368064401</c:v>
                </c:pt>
                <c:pt idx="4605" formatCode="General">
                  <c:v>2.55776627099418</c:v>
                </c:pt>
                <c:pt idx="4606" formatCode="General">
                  <c:v>2.5578664373660698</c:v>
                </c:pt>
                <c:pt idx="4607" formatCode="General">
                  <c:v>2.5579433468729098</c:v>
                </c:pt>
                <c:pt idx="4608" formatCode="General">
                  <c:v>2.5579979285854599</c:v>
                </c:pt>
                <c:pt idx="4609" formatCode="General">
                  <c:v>2.5580312230539</c:v>
                </c:pt>
                <c:pt idx="4610" formatCode="General">
                  <c:v>2.5580443751867898</c:v>
                </c:pt>
                <c:pt idx="4611" formatCode="General">
                  <c:v>2.5580386267163502</c:v>
                </c:pt>
                <c:pt idx="4612" formatCode="General">
                  <c:v>2.5580153083147299</c:v>
                </c:pt>
                <c:pt idx="4613" formatCode="General">
                  <c:v>2.5579758314225098</c:v>
                </c:pt>
                <c:pt idx="4614" formatCode="General">
                  <c:v>2.5579216798470998</c:v>
                </c:pt>
                <c:pt idx="4615" formatCode="General">
                  <c:v>2.5578544011847901</c:v>
                </c:pt>
                <c:pt idx="4616" formatCode="General">
                  <c:v>2.5577755981152599</c:v>
                </c:pt>
                <c:pt idx="4617" formatCode="General">
                  <c:v>2.5576869196134302</c:v>
                </c:pt>
                <c:pt idx="4618" formatCode="General">
                  <c:v>2.55759005211852</c:v>
                </c:pt>
                <c:pt idx="4619" formatCode="General">
                  <c:v>2.5574867106960202</c:v>
                </c:pt>
                <c:pt idx="4620" formatCode="General">
                  <c:v>2.55737863022352</c:v>
                </c:pt>
                <c:pt idx="4621" formatCode="General">
                  <c:v>2.5572675566279801</c:v>
                </c:pt>
                <c:pt idx="4622" formatCode="General">
                  <c:v>2.5571552381976002</c:v>
                </c:pt>
                <c:pt idx="4623" formatCode="General">
                  <c:v>2.5570434169888201</c:v>
                </c:pt>
                <c:pt idx="4624" formatCode="General">
                  <c:v>2.5569338203457601</c:v>
                </c:pt>
                <c:pt idx="4625" formatCode="General">
                  <c:v>2.5568281525473102</c:v>
                </c:pt>
                <c:pt idx="4626" formatCode="General">
                  <c:v>2.55672808659524</c:v>
                </c:pt>
                <c:pt idx="4627" formatCode="General">
                  <c:v>2.55663525615561</c:v>
                </c:pt>
                <c:pt idx="4628" formatCode="General">
                  <c:v>2.55655124766511</c:v>
                </c:pt>
                <c:pt idx="4629" formatCode="General">
                  <c:v>2.55647759261376</c:v>
                </c:pt>
                <c:pt idx="4630" formatCode="General">
                  <c:v>2.5564157600160802</c:v>
                </c:pt>
                <c:pt idx="4631" formatCode="General">
                  <c:v>2.5563671490840201</c:v>
                </c:pt>
                <c:pt idx="4632" formatCode="General">
                  <c:v>2.5563330821160002</c:v>
                </c:pt>
                <c:pt idx="4633" formatCode="General">
                  <c:v>2.5563147976190601</c:v>
                </c:pt>
                <c:pt idx="4634" formatCode="General">
                  <c:v>2.5563134436830901</c:v>
                </c:pt>
                <c:pt idx="4635" formatCode="General">
                  <c:v>2.5563300716291901</c:v>
                </c:pt>
                <c:pt idx="4636" formatCode="General">
                  <c:v>2.5563656299570798</c:v>
                </c:pt>
                <c:pt idx="4637" formatCode="General">
                  <c:v>2.5564209586201199</c:v>
                </c:pt>
                <c:pt idx="4638" formatCode="General">
                  <c:v>2.5564967836593402</c:v>
                </c:pt>
                <c:pt idx="4639" formatCode="General">
                  <c:v>2.5565937122318698</c:v>
                </c:pt>
                <c:pt idx="4640" formatCode="General">
                  <c:v>2.556712228072</c:v>
                </c:pt>
                <c:pt idx="4641" formatCode="General">
                  <c:v>2.5568526874264998</c:v>
                </c:pt>
                <c:pt idx="4642" formatCode="General">
                  <c:v>2.5570153155081798</c:v>
                </c:pt>
                <c:pt idx="4643" formatCode="General">
                  <c:v>2.5572002035141801</c:v>
                </c:pt>
                <c:pt idx="4644" formatCode="General">
                  <c:v>2.5574073062569598</c:v>
                </c:pt>
                <c:pt idx="4645" formatCode="General">
                  <c:v>2.5576364404567</c:v>
                </c:pt>
                <c:pt idx="4646" formatCode="General">
                  <c:v>2.5578872837439501</c:v>
                </c:pt>
                <c:pt idx="4647" formatCode="General">
                  <c:v>2.5581593744200801</c:v>
                </c:pt>
                <c:pt idx="4648" formatCode="General">
                  <c:v>2.5584521120211798</c:v>
                </c:pt>
                <c:pt idx="4649" formatCode="General">
                  <c:v>2.5587647587274902</c:v>
                </c:pt>
                <c:pt idx="4650" formatCode="General">
                  <c:v>2.5590964416558699</c:v>
                </c:pt>
                <c:pt idx="4651" formatCode="General">
                  <c:v>2.5594461560669801</c:v>
                </c:pt>
                <c:pt idx="4652" formatCode="General">
                  <c:v>2.5598127695115598</c:v>
                </c:pt>
                <c:pt idx="4653" formatCode="General">
                  <c:v>2.56019502693169</c:v>
                </c:pt>
                <c:pt idx="4654" formatCode="General">
                  <c:v>2.5605915567233399</c:v>
                </c:pt>
                <c:pt idx="4655" formatCode="General">
                  <c:v>2.5610008777555899</c:v>
                </c:pt>
                <c:pt idx="4656" formatCode="General">
                  <c:v>2.56142140733047</c:v>
                </c:pt>
                <c:pt idx="4657" formatCode="General">
                  <c:v>2.5618514700546502</c:v>
                </c:pt>
                <c:pt idx="4658" formatCode="General">
                  <c:v>2.5622893075815099</c:v>
                </c:pt>
                <c:pt idx="4659" formatCode="General">
                  <c:v>2.5627330891688702</c:v>
                </c:pt>
                <c:pt idx="4660" formatCode="General">
                  <c:v>2.5631809229845</c:v>
                </c:pt>
                <c:pt idx="4661" formatCode="General">
                  <c:v>2.5636308680790898</c:v>
                </c:pt>
                <c:pt idx="4662" formatCode="General">
                  <c:v>2.5640809469337702</c:v>
                </c:pt>
                <c:pt idx="4663" formatCode="General">
                  <c:v>2.5645291584788299</c:v>
                </c:pt>
                <c:pt idx="4664" formatCode="General">
                  <c:v>2.56497349147023</c:v>
                </c:pt>
                <c:pt idx="4665" formatCode="General">
                  <c:v>2.5654119381023999</c:v>
                </c:pt>
                <c:pt idx="4666" formatCode="General">
                  <c:v>2.5658425077297999</c:v>
                </c:pt>
                <c:pt idx="4667" formatCode="General">
                  <c:v>2.5662632405652501</c:v>
                </c:pt>
                <c:pt idx="4668" formatCode="General">
                  <c:v>2.5666722212211899</c:v>
                </c:pt>
                <c:pt idx="4669" formatCode="General">
                  <c:v>2.5670675919605301</c:v>
                </c:pt>
                <c:pt idx="4670" formatCode="General">
                  <c:v>2.5674475655260398</c:v>
                </c:pt>
                <c:pt idx="4671" formatCode="General">
                  <c:v>2.5678104374225899</c:v>
                </c:pt>
                <c:pt idx="4672" formatCode="General">
                  <c:v>2.5681545975340199</c:v>
                </c:pt>
                <c:pt idx="4673" formatCode="General">
                  <c:v>2.56847854096163</c:v>
                </c:pt>
                <c:pt idx="4674" formatCode="General">
                  <c:v>2.5687808779944801</c:v>
                </c:pt>
                <c:pt idx="4675" formatCode="General">
                  <c:v>2.56906034311376</c:v>
                </c:pt>
                <c:pt idx="4676" formatCode="General">
                  <c:v>2.56931580296752</c:v>
                </c:pt>
                <c:pt idx="4677" formatCode="General">
                  <c:v>2.56954626325463</c:v>
                </c:pt>
                <c:pt idx="4678" formatCode="General">
                  <c:v>2.5697508744755599</c:v>
                </c:pt>
                <c:pt idx="4679" formatCode="General">
                  <c:v>2.5699289365227602</c:v>
                </c:pt>
                <c:pt idx="4680" formatCode="General">
                  <c:v>2.5700799020981102</c:v>
                </c:pt>
                <c:pt idx="4681" formatCode="General">
                  <c:v>2.5702033789596799</c:v>
                </c:pt>
                <c:pt idx="4682" formatCode="General">
                  <c:v>2.5702991310137202</c:v>
                </c:pt>
                <c:pt idx="4683" formatCode="General">
                  <c:v>2.5703670782806398</c:v>
                </c:pt>
                <c:pt idx="4684" formatCode="General">
                  <c:v>2.5704072957751598</c:v>
                </c:pt>
                <c:pt idx="4685" formatCode="General">
                  <c:v>2.5704200113508402</c:v>
                </c:pt>
                <c:pt idx="4686" formatCode="General">
                  <c:v>2.5704056025679201</c:v>
                </c:pt>
                <c:pt idx="4687" formatCode="General">
                  <c:v>2.5703645926500198</c:v>
                </c:pt>
                <c:pt idx="4688" formatCode="General">
                  <c:v>2.5702976456009798</c:v>
                </c:pt>
                <c:pt idx="4689" formatCode="General">
                  <c:v>2.5702055605565</c:v>
                </c:pt>
                <c:pt idx="4690" formatCode="General">
                  <c:v>2.57008926544778</c:v>
                </c:pt>
                <c:pt idx="4691" formatCode="General">
                  <c:v>2.5699498100548102</c:v>
                </c:pt>
                <c:pt idx="4692" formatCode="General">
                  <c:v>2.5697883585268699</c:v>
                </c:pt>
                <c:pt idx="4693" formatCode="General">
                  <c:v>2.5696061814456201</c:v>
                </c:pt>
                <c:pt idx="4694" formatCode="General">
                  <c:v>2.5694046475038901</c:v>
                </c:pt>
                <c:pt idx="4695" formatCode="General">
                  <c:v>2.5691852148694898</c:v>
                </c:pt>
                <c:pt idx="4696" formatCode="General">
                  <c:v>2.5689494222991902</c:v>
                </c:pt>
                <c:pt idx="4697" formatCode="General">
                  <c:v>2.5686988800632502</c:v>
                </c:pt>
                <c:pt idx="4698" formatCode="General">
                  <c:v>2.5684352607357499</c:v>
                </c:pt>
                <c:pt idx="4699" formatCode="General">
                  <c:v>2.5681602899007498</c:v>
                </c:pt>
                <c:pt idx="4700" formatCode="General">
                  <c:v>2.5678757368187299</c:v>
                </c:pt>
                <c:pt idx="4701" formatCode="General">
                  <c:v>2.5675834050925799</c:v>
                </c:pt>
                <c:pt idx="4702" formatCode="General">
                  <c:v>2.56728512336728</c:v>
                </c:pt>
                <c:pt idx="4703" formatCode="General">
                  <c:v>2.5669827360923798</c:v>
                </c:pt>
                <c:pt idx="4704" formatCode="General">
                  <c:v>2.5666780943720799</c:v>
                </c:pt>
                <c:pt idx="4705" formatCode="General">
                  <c:v>2.5663730469235899</c:v>
                </c:pt>
                <c:pt idx="4706" formatCode="General">
                  <c:v>2.5660694311608898</c:v>
                </c:pt>
                <c:pt idx="4707" formatCode="General">
                  <c:v>2.5657690644182001</c:v>
                </c:pt>
                <c:pt idx="4708" formatCode="General">
                  <c:v>2.56547373532486</c:v>
                </c:pt>
                <c:pt idx="4709" formatCode="General">
                  <c:v>2.5651851953418698</c:v>
                </c:pt>
                <c:pt idx="4710" formatCode="General">
                  <c:v>2.5649051504690901</c:v>
                </c:pt>
                <c:pt idx="4711" formatCode="General">
                  <c:v>2.5646352531317298</c:v>
                </c:pt>
                <c:pt idx="4712" formatCode="General">
                  <c:v>2.5643770942550201</c:v>
                </c:pt>
                <c:pt idx="4713" formatCode="General">
                  <c:v>2.5641321955367902</c:v>
                </c:pt>
                <c:pt idx="4714" formatCode="General">
                  <c:v>2.5639020019291099</c:v>
                </c:pt>
                <c:pt idx="4715" formatCode="General">
                  <c:v>2.5636878743424099</c:v>
                </c:pt>
                <c:pt idx="4716" formatCode="General">
                  <c:v>2.5634910825877499</c:v>
                </c:pt>
                <c:pt idx="4717" formatCode="General">
                  <c:v>2.5633127985762698</c:v>
                </c:pt>
                <c:pt idx="4718" formatCode="General">
                  <c:v>2.56315408979814</c:v>
                </c:pt>
                <c:pt idx="4719" formatCode="General">
                  <c:v>2.56301591310713</c:v>
                </c:pt>
                <c:pt idx="4720" formatCode="General">
                  <c:v>2.5628991088409201</c:v>
                </c:pt>
                <c:pt idx="4721" formatCode="General">
                  <c:v>2.5628043953114301</c:v>
                </c:pt>
                <c:pt idx="4722" formatCode="General">
                  <c:v>2.5627323637033399</c:v>
                </c:pt>
                <c:pt idx="4723" formatCode="General">
                  <c:v>2.5626834734233999</c:v>
                </c:pt>
                <c:pt idx="4724" formatCode="General">
                  <c:v>2.5626580479461998</c:v>
                </c:pt>
                <c:pt idx="4725" formatCode="General">
                  <c:v>2.56265627120592</c:v>
                </c:pt>
                <c:pt idx="4726" formatCode="General">
                  <c:v>2.56267818458603</c:v>
                </c:pt>
                <c:pt idx="4727" formatCode="General">
                  <c:v>2.5627236845607202</c:v>
                </c:pt>
                <c:pt idx="4728" formatCode="General">
                  <c:v>2.5627925210434102</c:v>
                </c:pt>
                <c:pt idx="4729" formatCode="General">
                  <c:v>2.5628842964971801</c:v>
                </c:pt>
                <c:pt idx="4730" formatCode="General">
                  <c:v>2.56299846586138</c:v>
                </c:pt>
                <c:pt idx="4731" formatCode="General">
                  <c:v>2.5631343373457001</c:v>
                </c:pt>
                <c:pt idx="4732" formatCode="General">
                  <c:v>2.5632910741397699</c:v>
                </c:pt>
                <c:pt idx="4733" formatCode="General">
                  <c:v>2.5634676970806001</c:v>
                </c:pt>
                <c:pt idx="4734" formatCode="General">
                  <c:v>2.5636630883135099</c:v>
                </c:pt>
                <c:pt idx="4735" formatCode="General">
                  <c:v>2.56387599597406</c:v>
                </c:pt>
                <c:pt idx="4736" formatCode="General">
                  <c:v>2.56410503990841</c:v>
                </c:pt>
                <c:pt idx="4737" formatCode="General">
                  <c:v>2.56434871843866</c:v>
                </c:pt>
                <c:pt idx="4738" formatCode="General">
                  <c:v>2.5646054161669398</c:v>
                </c:pt>
                <c:pt idx="4739" formatCode="General">
                  <c:v>2.5648734127990398</c:v>
                </c:pt>
                <c:pt idx="4740" formatCode="General">
                  <c:v>2.56515089295364</c:v>
                </c:pt>
                <c:pt idx="4741" formatCode="General">
                  <c:v>2.5654359569085901</c:v>
                </c:pt>
                <c:pt idx="4742" formatCode="General">
                  <c:v>2.5657266322206</c:v>
                </c:pt>
                <c:pt idx="4743" formatCode="General">
                  <c:v>2.5660208861399401</c:v>
                </c:pt>
                <c:pt idx="4744" formatCode="General">
                  <c:v>2.56631663872705</c:v>
                </c:pt>
                <c:pt idx="4745" formatCode="General">
                  <c:v>2.5666117765649301</c:v>
                </c:pt>
                <c:pt idx="4746" formatCode="General">
                  <c:v>2.5669041669484201</c:v>
                </c:pt>
                <c:pt idx="4747" formatCode="General">
                  <c:v>2.5671916724214201</c:v>
                </c:pt>
                <c:pt idx="4748" formatCode="General">
                  <c:v>2.5674721655241499</c:v>
                </c:pt>
                <c:pt idx="4749" formatCode="General">
                  <c:v>2.5677435436061899</c:v>
                </c:pt>
                <c:pt idx="4750" formatCode="General">
                  <c:v>2.56800374355733</c:v>
                </c:pt>
                <c:pt idx="4751" formatCode="General">
                  <c:v>2.5682507563066701</c:v>
                </c:pt>
                <c:pt idx="4752" formatCode="General">
                  <c:v>2.5684826409421202</c:v>
                </c:pt>
                <c:pt idx="4753" formatCode="General">
                  <c:v>2.5686975383062798</c:v>
                </c:pt>
                <c:pt idx="4754" formatCode="General">
                  <c:v>2.5688936839322598</c:v>
                </c:pt>
                <c:pt idx="4755" formatCode="General">
                  <c:v>2.5690694201878501</c:v>
                </c:pt>
                <c:pt idx="4756" formatCode="General">
                  <c:v>2.5692232075205399</c:v>
                </c:pt>
                <c:pt idx="4757" formatCode="General">
                  <c:v>2.5693536346883201</c:v>
                </c:pt>
                <c:pt idx="4758" formatCode="General">
                  <c:v>2.5694594278971201</c:v>
                </c:pt>
                <c:pt idx="4759" formatCode="General">
                  <c:v>2.5695394587693499</c:v>
                </c:pt>
                <c:pt idx="4760" formatCode="General">
                  <c:v>2.5695927510890599</c:v>
                </c:pt>
                <c:pt idx="4761" formatCode="General">
                  <c:v>2.56961848628635</c:v>
                </c:pt>
                <c:pt idx="4762" formatCode="General">
                  <c:v>2.5696160076406001</c:v>
                </c:pt>
                <c:pt idx="4763" formatCode="General">
                  <c:v>2.5695848231990301</c:v>
                </c:pt>
                <c:pt idx="4764" formatCode="General">
                  <c:v>2.56952460742361</c:v>
                </c:pt>
                <c:pt idx="4765" formatCode="General">
                  <c:v>2.5694352015936599</c:v>
                </c:pt>
                <c:pt idx="4766" formatCode="General">
                  <c:v>2.5693166130057001</c:v>
                </c:pt>
                <c:pt idx="4767" formatCode="General">
                  <c:v>2.5691690130237501</c:v>
                </c:pt>
                <c:pt idx="4768" formatCode="General">
                  <c:v>2.5689927340437499</c:v>
                </c:pt>
                <c:pt idx="4769" formatCode="General">
                  <c:v>2.5687882654441401</c:v>
                </c:pt>
                <c:pt idx="4770" formatCode="General">
                  <c:v>2.56855624860113</c:v>
                </c:pt>
                <c:pt idx="4771" formatCode="General">
                  <c:v>2.5682974710522202</c:v>
                </c:pt>
                <c:pt idx="4772" formatCode="General">
                  <c:v>2.5680128598939498</c:v>
                </c:pt>
                <c:pt idx="4773" formatCode="General">
                  <c:v>2.5677034745016698</c:v>
                </c:pt>
                <c:pt idx="4774" formatCode="General">
                  <c:v>2.5673704986582502</c:v>
                </c:pt>
                <c:pt idx="4775" formatCode="General">
                  <c:v>2.5670152321773201</c:v>
                </c:pt>
                <c:pt idx="4776" formatCode="General">
                  <c:v>2.5666390821035101</c:v>
                </c:pt>
                <c:pt idx="4777" formatCode="General">
                  <c:v>2.5662435535682602</c:v>
                </c:pt>
                <c:pt idx="4778" formatCode="General">
                  <c:v>2.5658302403748601</c:v>
                </c:pt>
                <c:pt idx="4779" formatCode="General">
                  <c:v>2.5654008153810799</c:v>
                </c:pt>
                <c:pt idx="4780" formatCode="General">
                  <c:v>2.5649570207418</c:v>
                </c:pt>
                <c:pt idx="4781" formatCode="General">
                  <c:v>2.5645006580677099</c:v>
                </c:pt>
                <c:pt idx="4782" formatCode="General">
                  <c:v>2.5640335785501698</c:v>
                </c:pt>
                <c:pt idx="4783" formatCode="General">
                  <c:v>2.5635576730957301</c:v>
                </c:pt>
                <c:pt idx="4784" formatCode="General">
                  <c:v>2.56307486250796</c:v>
                </c:pt>
                <c:pt idx="4785" formatCode="General">
                  <c:v>2.5625870877482502</c:v>
                </c:pt>
                <c:pt idx="4786" formatCode="General">
                  <c:v>2.56209630030212</c:v>
                </c:pt>
                <c:pt idx="4787" formatCode="General">
                  <c:v>2.5616044526722299</c:v>
                </c:pt>
                <c:pt idx="4788" formatCode="General">
                  <c:v>2.5611134890155398</c:v>
                </c:pt>
                <c:pt idx="4789" formatCode="General">
                  <c:v>2.5606253359375701</c:v>
                </c:pt>
                <c:pt idx="4790" formatCode="General">
                  <c:v>2.5601418934545199</c:v>
                </c:pt>
                <c:pt idx="4791" formatCode="General">
                  <c:v>2.55966502613084</c:v>
                </c:pt>
                <c:pt idx="4792" formatCode="General">
                  <c:v>2.55919655439881</c:v>
                </c:pt>
                <c:pt idx="4793" formatCode="General">
                  <c:v>2.5587382460654702</c:v>
                </c:pt>
                <c:pt idx="4794" formatCode="General">
                  <c:v>2.5582918080122599</c:v>
                </c:pt>
                <c:pt idx="4795" formatCode="General">
                  <c:v>2.5578588780932701</c:v>
                </c:pt>
                <c:pt idx="4796" formatCode="General">
                  <c:v>2.5574410172392699</c:v>
                </c:pt>
                <c:pt idx="4797" formatCode="General">
                  <c:v>2.5570397017767399</c:v>
                </c:pt>
                <c:pt idx="4798" formatCode="General">
                  <c:v>2.5566563159737998</c:v>
                </c:pt>
                <c:pt idx="4799" formatCode="General">
                  <c:v>2.55629214482805</c:v>
                </c:pt>
                <c:pt idx="4800" formatCode="General">
                  <c:v>2.55594836711514</c:v>
                </c:pt>
                <c:pt idx="4801" formatCode="General">
                  <c:v>2.55562604872115</c:v>
                </c:pt>
                <c:pt idx="4802" formatCode="General">
                  <c:v>2.55532613628632</c:v>
                </c:pt>
                <c:pt idx="4803" formatCode="General">
                  <c:v>2.5550494511925002</c:v>
                </c:pt>
                <c:pt idx="4804" formatCode="General">
                  <c:v>2.5547966839316301</c:v>
                </c:pt>
                <c:pt idx="4805" formatCode="General">
                  <c:v>2.5545683888973301</c:v>
                </c:pt>
                <c:pt idx="4806" formatCode="General">
                  <c:v>2.55436497964679</c:v>
                </c:pt>
                <c:pt idx="4807" formatCode="General">
                  <c:v>2.5541867246839498</c:v>
                </c:pt>
                <c:pt idx="4808" formatCode="General">
                  <c:v>2.5540337438195699</c:v>
                </c:pt>
                <c:pt idx="4809" formatCode="General">
                  <c:v>2.5539060051665099</c:v>
                </c:pt>
                <c:pt idx="4810" formatCode="General">
                  <c:v>2.55380332283121</c:v>
                </c:pt>
                <c:pt idx="4811" formatCode="General">
                  <c:v>2.5537253553636101</c:v>
                </c:pt>
                <c:pt idx="4812" formatCode="General">
                  <c:v>2.5536716050279802</c:v>
                </c:pt>
                <c:pt idx="4813" formatCode="General">
                  <c:v>2.5536414179557099</c:v>
                </c:pt>
                <c:pt idx="4814" formatCode="General">
                  <c:v>2.5536339852386298</c:v>
                </c:pt>
                <c:pt idx="4815" formatCode="General">
                  <c:v>2.5536483450167902</c:v>
                </c:pt>
                <c:pt idx="4816" formatCode="General">
                  <c:v>2.5536833856086201</c:v>
                </c:pt>
                <c:pt idx="4817" formatCode="General">
                  <c:v>2.5537378497235799</c:v>
                </c:pt>
                <c:pt idx="4818" formatCode="General">
                  <c:v>2.55381033978751</c:v>
                </c:pt>
                <c:pt idx="4819" formatCode="General">
                  <c:v>2.55389932439989</c:v>
                </c:pt>
                <c:pt idx="4820" formatCode="General">
                  <c:v>2.5540031459289501</c:v>
                </c:pt>
                <c:pt idx="4821" formatCode="General">
                  <c:v>2.5541200292363699</c:v>
                </c:pt>
                <c:pt idx="4822" formatCode="General">
                  <c:v>2.55424809150764</c:v>
                </c:pt>
                <c:pt idx="4823" formatCode="General">
                  <c:v>2.55438535314785</c:v>
                </c:pt>
                <c:pt idx="4824" formatCode="General">
                  <c:v>2.55452974968544</c:v>
                </c:pt>
                <c:pt idx="4825" formatCode="General">
                  <c:v>2.5546791446093899</c:v>
                </c:pt>
                <c:pt idx="4826" formatCode="General">
                  <c:v>2.5548313430484701</c:v>
                </c:pt>
                <c:pt idx="4827" formatCode="General">
                  <c:v>2.5549841061847598</c:v>
                </c:pt>
                <c:pt idx="4828" formatCode="General">
                  <c:v>2.55513516627878</c:v>
                </c:pt>
                <c:pt idx="4829" formatCode="General">
                  <c:v>2.5552822421699601</c:v>
                </c:pt>
                <c:pt idx="4830" formatCode="General">
                  <c:v>2.5554230551049302</c:v>
                </c:pt>
                <c:pt idx="4831" formatCode="General">
                  <c:v>2.5555553447368999</c:v>
                </c:pt>
                <c:pt idx="4832" formatCode="General">
                  <c:v>2.5556768851331699</c:v>
                </c:pt>
                <c:pt idx="4833" formatCode="General">
                  <c:v>2.5557855006243502</c:v>
                </c:pt>
                <c:pt idx="4834" formatCode="General">
                  <c:v>2.55587908132873</c:v>
                </c:pt>
                <c:pt idx="4835" formatCode="General">
                  <c:v>2.5559555981884898</c:v>
                </c:pt>
                <c:pt idx="4836" formatCode="General">
                  <c:v>2.5560131173565201</c:v>
                </c:pt>
                <c:pt idx="4837" formatCode="General">
                  <c:v>2.5560498137938001</c:v>
                </c:pt>
                <c:pt idx="4838" formatCode="General">
                  <c:v>2.5560639839286501</c:v>
                </c:pt>
                <c:pt idx="4839" formatCode="General">
                  <c:v>2.55605405726353</c:v>
                </c:pt>
                <c:pt idx="4840" formatCode="General">
                  <c:v>2.5560186068195598</c:v>
                </c:pt>
                <c:pt idx="4841" formatCode="General">
                  <c:v>2.55595635833029</c:v>
                </c:pt>
                <c:pt idx="4842" formatCode="General">
                  <c:v>2.5558661981152802</c:v>
                </c:pt>
                <c:pt idx="4843" formatCode="General">
                  <c:v>2.5557471795832098</c:v>
                </c:pt>
                <c:pt idx="4844" formatCode="General">
                  <c:v>2.5555985283344902</c:v>
                </c:pt>
                <c:pt idx="4845" formatCode="General">
                  <c:v>2.5554196458526701</c:v>
                </c:pt>
                <c:pt idx="4846" formatCode="General">
                  <c:v>2.55521011179267</c:v>
                </c:pt>
                <c:pt idx="4847" formatCode="General">
                  <c:v>2.5549696848917298</c:v>
                </c:pt>
                <c:pt idx="4848" formatCode="General">
                  <c:v>2.5546983025445198</c:v>
                </c:pt>
                <c:pt idx="4849" formatCode="General">
                  <c:v>2.5543960790990599</c:v>
                </c:pt>
                <c:pt idx="4850" formatCode="General">
                  <c:v>2.5540633029413899</c:v>
                </c:pt>
                <c:pt idx="4851" formatCode="General">
                  <c:v>2.55370043244814</c:v>
                </c:pt>
                <c:pt idx="4852" formatCode="General">
                  <c:v>2.5533080908936601</c:v>
                </c:pt>
                <c:pt idx="4853" formatCode="General">
                  <c:v>2.5528870604043701</c:v>
                </c:pt>
                <c:pt idx="4854" formatCode="General">
                  <c:v>2.5524382750569701</c:v>
                </c:pt>
                <c:pt idx="4855" formatCode="General">
                  <c:v>2.55196281321895</c:v>
                </c:pt>
                <c:pt idx="4856" formatCode="General">
                  <c:v>2.5514618892294001</c:v>
                </c:pt>
                <c:pt idx="4857" formatCode="General">
                  <c:v>2.5509368445170999</c:v>
                </c:pt>
                <c:pt idx="4858" formatCode="General">
                  <c:v>2.5503891382491601</c:v>
                </c:pt>
                <c:pt idx="4859" formatCode="General">
                  <c:v>2.5498203375992401</c:v>
                </c:pt>
                <c:pt idx="4860" formatCode="General">
                  <c:v>2.5492321077192601</c:v>
                </c:pt>
                <c:pt idx="4861" formatCode="General">
                  <c:v>2.54862620149181</c:v>
                </c:pt>
                <c:pt idx="4862" formatCode="General">
                  <c:v>2.5480044491342402</c:v>
                </c:pt>
                <c:pt idx="4863" formatCode="General">
                  <c:v>2.5473687477178402</c:v>
                </c:pt>
                <c:pt idx="4864" formatCode="General">
                  <c:v>2.5467210506585301</c:v>
                </c:pt>
                <c:pt idx="4865" formatCode="General">
                  <c:v>2.5460633572281202</c:v>
                </c:pt>
                <c:pt idx="4866" formatCode="General">
                  <c:v>2.5453977021278398</c:v>
                </c:pt>
                <c:pt idx="4867" formatCode="General">
                  <c:v>2.5447261451594501</c:v>
                </c:pt>
                <c:pt idx="4868" formatCode="General">
                  <c:v>2.5440507610223499</c:v>
                </c:pt>
                <c:pt idx="4869" formatCode="General">
                  <c:v>2.5433736292595799</c:v>
                </c:pt>
                <c:pt idx="4870" formatCode="General">
                  <c:v>2.5426968243700898</c:v>
                </c:pt>
                <c:pt idx="4871" formatCode="General">
                  <c:v>2.5420224061001799</c:v>
                </c:pt>
                <c:pt idx="4872" formatCode="General">
                  <c:v>2.5413524099231402</c:v>
                </c:pt>
                <c:pt idx="4873" formatCode="General">
                  <c:v>2.54068883771285</c:v>
                </c:pt>
                <c:pt idx="4874" formatCode="General">
                  <c:v>2.5400336486152</c:v>
                </c:pt>
                <c:pt idx="4875" formatCode="General">
                  <c:v>2.5393887501192101</c:v>
                </c:pt>
                <c:pt idx="4876" formatCode="General">
                  <c:v>2.5387559893295699</c:v>
                </c:pt>
                <c:pt idx="4877" formatCode="General">
                  <c:v>2.5381371444424499</c:v>
                </c:pt>
                <c:pt idx="4878" formatCode="General">
                  <c:v>2.5375339164270598</c:v>
                </c:pt>
                <c:pt idx="4879" formatCode="General">
                  <c:v>2.5369479209180401</c:v>
                </c:pt>
                <c:pt idx="4880" formatCode="General">
                  <c:v>2.5363806803254798</c:v>
                </c:pt>
                <c:pt idx="4881" formatCode="General">
                  <c:v>2.5358336161734898</c:v>
                </c:pt>
                <c:pt idx="4882" formatCode="General">
                  <c:v>2.5353080416817502</c:v>
                </c:pt>
                <c:pt idx="4883" formatCode="General">
                  <c:v>2.5348051546089501</c:v>
                </c:pt>
                <c:pt idx="4884" formatCode="General">
                  <c:v>2.5343260303826098</c:v>
                </c:pt>
                <c:pt idx="4885" formatCode="General">
                  <c:v>2.53387161554459</c:v>
                </c:pt>
                <c:pt idx="4886" formatCode="General">
                  <c:v>2.5334427215477899</c:v>
                </c:pt>
                <c:pt idx="4887" formatCode="General">
                  <c:v>2.5330400189449902</c:v>
                </c:pt>
                <c:pt idx="4888" formatCode="General">
                  <c:v>2.5326640320169802</c:v>
                </c:pt>
                <c:pt idx="4889" formatCode="General">
                  <c:v>2.5323151338923902</c:v>
                </c:pt>
                <c:pt idx="4890" formatCode="General">
                  <c:v>2.5319935422170898</c:v>
                </c:pt>
                <c:pt idx="4891" formatCode="General">
                  <c:v>2.53169931543556</c:v>
                </c:pt>
                <c:pt idx="4892" formatCode="General">
                  <c:v>2.53143234975051</c:v>
                </c:pt>
                <c:pt idx="4893" formatCode="General">
                  <c:v>2.5311923768299001</c:v>
                </c:pt>
                <c:pt idx="4894" formatCode="General">
                  <c:v>2.5309789623321102</c:v>
                </c:pt>
                <c:pt idx="4895" formatCode="General">
                  <c:v>2.53079150532013</c:v>
                </c:pt>
                <c:pt idx="4896" formatCode="General">
                  <c:v>2.53062923863444</c:v>
                </c:pt>
                <c:pt idx="4897" formatCode="General">
                  <c:v>2.53049123029083</c:v>
                </c:pt>
                <c:pt idx="4898" formatCode="General">
                  <c:v>2.5303763859644</c:v>
                </c:pt>
                <c:pt idx="4899" formatCode="General">
                  <c:v>2.53028345261384</c:v>
                </c:pt>
                <c:pt idx="4900" formatCode="General">
                  <c:v>2.5302110232908399</c:v>
                </c:pt>
                <c:pt idx="4901" formatCode="General">
                  <c:v>2.5301575431682801</c:v>
                </c:pt>
                <c:pt idx="4902" formatCode="General">
                  <c:v>2.5301213168075298</c:v>
                </c:pt>
                <c:pt idx="4903" formatCode="General">
                  <c:v>2.5301005166702701</c:v>
                </c:pt>
                <c:pt idx="4904" formatCode="General">
                  <c:v>2.5300931928633301</c:v>
                </c:pt>
                <c:pt idx="4905" formatCode="General">
                  <c:v>2.5300972840871299</c:v>
                </c:pt>
                <c:pt idx="4906" formatCode="General">
                  <c:v>2.5301106297393301</c:v>
                </c:pt>
                <c:pt idx="4907" formatCode="General">
                  <c:v>2.5301309831057699</c:v>
                </c:pt>
                <c:pt idx="4908" formatCode="General">
                  <c:v>2.5301560255508102</c:v>
                </c:pt>
                <c:pt idx="4909" formatCode="General">
                  <c:v>2.5301833816006201</c:v>
                </c:pt>
                <c:pt idx="4910" formatCode="General">
                  <c:v>2.53021063479386</c:v>
                </c:pt>
                <c:pt idx="4911" formatCode="General">
                  <c:v>2.5302353441583598</c:v>
                </c:pt>
                <c:pt idx="4912" formatCode="General">
                  <c:v>2.5302550611569399</c:v>
                </c:pt>
                <c:pt idx="4913" formatCode="General">
                  <c:v>2.53026734693371</c:v>
                </c:pt>
                <c:pt idx="4914" formatCode="General">
                  <c:v>2.5302697896827602</c:v>
                </c:pt>
                <c:pt idx="4915" formatCode="General">
                  <c:v>2.5302600219551401</c:v>
                </c:pt>
                <c:pt idx="4916" formatCode="General">
                  <c:v>2.5302357377180398</c:v>
                </c:pt>
                <c:pt idx="4917" formatCode="General">
                  <c:v>2.5301947089772399</c:v>
                </c:pt>
                <c:pt idx="4918" formatCode="General">
                  <c:v>2.5301348017908301</c:v>
                </c:pt>
                <c:pt idx="4919" formatCode="General">
                  <c:v>2.53005399149029</c:v>
                </c:pt>
                <c:pt idx="4920" formatCode="General">
                  <c:v>2.5299503769571401</c:v>
                </c:pt>
                <c:pt idx="4921" formatCode="General">
                  <c:v>2.5298221938057499</c:v>
                </c:pt>
                <c:pt idx="4922" formatCode="General">
                  <c:v>2.5296678263448502</c:v>
                </c:pt>
                <c:pt idx="4923" formatCode="General">
                  <c:v>2.5294858182088298</c:v>
                </c:pt>
                <c:pt idx="4924" formatCode="General">
                  <c:v>2.52927488157126</c:v>
                </c:pt>
                <c:pt idx="4925" formatCode="General">
                  <c:v>2.52903390487548</c:v>
                </c:pt>
                <c:pt idx="4926" formatCode="General">
                  <c:v>2.52876195903935</c:v>
                </c:pt>
                <c:pt idx="4927" formatCode="General">
                  <c:v>2.5284583021140699</c:v>
                </c:pt>
                <c:pt idx="4928" formatCode="General">
                  <c:v>2.5281223823985401</c:v>
                </c:pt>
                <c:pt idx="4929" formatCode="General">
                  <c:v>2.5277538400314699</c:v>
                </c:pt>
                <c:pt idx="4930" formatCode="General">
                  <c:v>2.5273525071024601</c:v>
                </c:pt>
                <c:pt idx="4931" formatCode="General">
                  <c:v>2.5269184063400298</c:v>
                </c:pt>
                <c:pt idx="4932" formatCode="General">
                  <c:v>2.5264517484498201</c:v>
                </c:pt>
                <c:pt idx="4933" formatCode="General">
                  <c:v>2.5259529281881301</c:v>
                </c:pt>
                <c:pt idx="4934" formatCode="General">
                  <c:v>2.52542251926609</c:v>
                </c:pt>
                <c:pt idx="4935" formatCode="General">
                  <c:v>2.5248612681871601</c:v>
                </c:pt>
                <c:pt idx="4936" formatCode="General">
                  <c:v>2.5242700871253501</c:v>
                </c:pt>
                <c:pt idx="4937" formatCode="General">
                  <c:v>2.5236500459542102</c:v>
                </c:pt>
                <c:pt idx="4938" formatCode="General">
                  <c:v>2.52300236353706</c:v>
                </c:pt>
                <c:pt idx="4939" formatCode="General">
                  <c:v>2.5223283983873599</c:v>
                </c:pt>
                <c:pt idx="4940" formatCode="General">
                  <c:v>2.5216296388044799</c:v>
                </c:pt>
                <c:pt idx="4941" formatCode="General">
                  <c:v>2.5209076925858498</c:v>
                </c:pt>
                <c:pt idx="4942" formatCode="General">
                  <c:v>2.5201642764099601</c:v>
                </c:pt>
                <c:pt idx="4943" formatCode="General">
                  <c:v>2.5194012049779202</c:v>
                </c:pt>
                <c:pt idx="4944" formatCode="General">
                  <c:v>2.5186203799937901</c:v>
                </c:pt>
                <c:pt idx="4945" formatCode="General">
                  <c:v>2.5178237790552802</c:v>
                </c:pt>
                <c:pt idx="4946" formatCode="General">
                  <c:v>2.5170134445185099</c:v>
                </c:pt>
                <c:pt idx="4947" formatCode="General">
                  <c:v>2.5161914723919199</c:v>
                </c:pt>
                <c:pt idx="4948" formatCode="General">
                  <c:v>2.51536000130608</c:v>
                </c:pt>
                <c:pt idx="4949" formatCode="General">
                  <c:v>2.5145212015983001</c:v>
                </c:pt>
                <c:pt idx="4950" formatCode="General">
                  <c:v>2.51367726454346</c:v>
                </c:pt>
                <c:pt idx="4951" formatCode="General">
                  <c:v>2.5128303917552999</c:v>
                </c:pt>
                <c:pt idx="4952" formatCode="General">
                  <c:v>2.51198278477638</c:v>
                </c:pt>
                <c:pt idx="4953" formatCode="General">
                  <c:v>2.5111366348692199</c:v>
                </c:pt>
                <c:pt idx="4954" formatCode="General">
                  <c:v>2.5102941130161902</c:v>
                </c:pt>
                <c:pt idx="4955" formatCode="General">
                  <c:v>2.5094573601322598</c:v>
                </c:pt>
                <c:pt idx="4956" formatCode="General">
                  <c:v>2.5086284774912002</c:v>
                </c:pt>
                <c:pt idx="4957" formatCode="General">
                  <c:v>2.5078095173640298</c:v>
                </c:pt>
                <c:pt idx="4958" formatCode="General">
                  <c:v>2.5070024738671601</c:v>
                </c:pt>
                <c:pt idx="4959" formatCode="General">
                  <c:v>2.5062092740176101</c:v>
                </c:pt>
                <c:pt idx="4960" formatCode="General">
                  <c:v>2.5054317689931498</c:v>
                </c:pt>
                <c:pt idx="4961" formatCode="General">
                  <c:v>2.5046717255969302</c:v>
                </c:pt>
                <c:pt idx="4962" formatCode="General">
                  <c:v>2.5039308179286701</c:v>
                </c:pt>
                <c:pt idx="4963" formatCode="General">
                  <c:v>2.5032106192677399</c:v>
                </c:pt>
                <c:pt idx="4964" formatCode="General">
                  <c:v>2.5025125941775301</c:v>
                </c:pt>
                <c:pt idx="4965" formatCode="General">
                  <c:v>2.5018380908455899</c:v>
                </c:pt>
                <c:pt idx="4966" formatCode="General">
                  <c:v>2.5011883336791398</c:v>
                </c:pt>
                <c:pt idx="4967" formatCode="General">
                  <c:v>2.5005644161819198</c:v>
                </c:pt>
                <c:pt idx="4968" formatCode="General">
                  <c:v>2.4999672941447701</c:v>
                </c:pt>
                <c:pt idx="4969" formatCode="General">
                  <c:v>2.4993977791887398</c:v>
                </c:pt>
                <c:pt idx="4970" formatCode="General">
                  <c:v>2.4988565327069798</c:v>
                </c:pt>
                <c:pt idx="4971" formatCode="General">
                  <c:v>2.4983440602580802</c:v>
                </c:pt>
                <c:pt idx="4972" formatCode="General">
                  <c:v>2.4978607064702198</c:v>
                </c:pt>
                <c:pt idx="4973" formatCode="General">
                  <c:v>2.4974066505217398</c:v>
                </c:pt>
                <c:pt idx="4974" formatCode="General">
                  <c:v>2.4969819022691699</c:v>
                </c:pt>
                <c:pt idx="4975" formatCode="General">
                  <c:v>2.4965862990981802</c:v>
                </c:pt>
                <c:pt idx="4976" formatCode="General">
                  <c:v>2.4962195035762198</c:v>
                </c:pt>
                <c:pt idx="4977" formatCode="General">
                  <c:v>2.49588100198778</c:v>
                </c:pt>
                <c:pt idx="4978" formatCode="General">
                  <c:v>2.4955701038331601</c:v>
                </c:pt>
                <c:pt idx="4979" formatCode="General">
                  <c:v>2.4952859423699398</c:v>
                </c:pt>
                <c:pt idx="4980" formatCode="General">
                  <c:v>2.4950274762729099</c:v>
                </c:pt>
                <c:pt idx="4981" formatCode="General">
                  <c:v>2.49479349248181</c:v>
                </c:pt>
                <c:pt idx="4982" formatCode="General">
                  <c:v>2.4945826102980102</c:v>
                </c:pt>
                <c:pt idx="4983" formatCode="General">
                  <c:v>2.49439328678059</c:v>
                </c:pt>
                <c:pt idx="4984" formatCode="General">
                  <c:v>2.4942238234787002</c:v>
                </c:pt>
                <c:pt idx="4985" formatCode="General">
                  <c:v>2.49407237452216</c:v>
                </c:pt>
                <c:pt idx="4986" formatCode="General">
                  <c:v>2.4939369560740001</c:v>
                </c:pt>
                <c:pt idx="4987" formatCode="General">
                  <c:v>2.4938154571298701</c:v>
                </c:pt>
                <c:pt idx="4988" formatCode="General">
                  <c:v>2.4937056516277698</c:v>
                </c:pt>
                <c:pt idx="4989" formatCode="General">
                  <c:v>2.4936052118099399</c:v>
                </c:pt>
                <c:pt idx="4990" formatCode="General">
                  <c:v>2.49351172275626</c:v>
                </c:pt>
                <c:pt idx="4991" formatCode="General">
                  <c:v>2.4934226979857899</c:v>
                </c:pt>
                <c:pt idx="4992" formatCode="General">
                  <c:v>2.4933355960017498</c:v>
                </c:pt>
                <c:pt idx="4993" formatCode="General">
                  <c:v>2.49324783763443</c:v>
                </c:pt>
                <c:pt idx="4994" formatCode="General">
                  <c:v>2.49315682401825</c:v>
                </c:pt>
                <c:pt idx="4995" formatCode="General">
                  <c:v>2.4930599550230701</c:v>
                </c:pt>
                <c:pt idx="4996" formatCode="General">
                  <c:v>2.4929546479469802</c:v>
                </c:pt>
                <c:pt idx="4997" formatCode="General">
                  <c:v>2.4928383562688299</c:v>
                </c:pt>
                <c:pt idx="4998" formatCode="General">
                  <c:v>2.49270858825327</c:v>
                </c:pt>
                <c:pt idx="4999" formatCode="General">
                  <c:v>2.4925629251966299</c:v>
                </c:pt>
                <c:pt idx="5000" formatCode="General">
                  <c:v>2.49239903911662</c:v>
                </c:pt>
                <c:pt idx="5001" formatCode="General">
                  <c:v>2.49221470967615</c:v>
                </c:pt>
                <c:pt idx="5002" formatCode="General">
                  <c:v>2.4920078401632502</c:v>
                </c:pt>
                <c:pt idx="5003" formatCode="General">
                  <c:v>2.4917764723518601</c:v>
                </c:pt>
                <c:pt idx="5004" formatCode="General">
                  <c:v>2.4915188000911099</c:v>
                </c:pt>
                <c:pt idx="5005" formatCode="General">
                  <c:v>2.4912331814911699</c:v>
                </c:pt>
                <c:pt idx="5006" formatCode="General">
                  <c:v>2.49091814959715</c:v>
                </c:pt>
                <c:pt idx="5007" formatCode="General">
                  <c:v>2.4905724214676002</c:v>
                </c:pt>
                <c:pt idx="5008" formatCode="General">
                  <c:v>2.4901949055997599</c:v>
                </c:pt>
                <c:pt idx="5009" formatCode="General">
                  <c:v>2.48978470766935</c:v>
                </c:pt>
                <c:pt idx="5010" formatCode="General">
                  <c:v>2.4893411345782201</c:v>
                </c:pt>
                <c:pt idx="5011" formatCode="General">
                  <c:v>2.4888636968268001</c:v>
                </c:pt>
                <c:pt idx="5012" formatCode="General">
                  <c:v>2.4883521092510801</c:v>
                </c:pt>
                <c:pt idx="5013" formatCode="General">
                  <c:v>2.4878062901833702</c:v>
                </c:pt>
                <c:pt idx="5014" formatCode="General">
                  <c:v>2.48722635911435</c:v>
                </c:pt>
                <c:pt idx="5015" formatCode="General">
                  <c:v>2.4866126329485199</c:v>
                </c:pt>
                <c:pt idx="5016" formatCode="General">
                  <c:v>2.4859656209569301</c:v>
                </c:pt>
                <c:pt idx="5017" formatCode="General">
                  <c:v>2.4852860185407502</c:v>
                </c:pt>
                <c:pt idx="5018" formatCode="General">
                  <c:v>2.4845746999248699</c:v>
                </c:pt>
                <c:pt idx="5019" formatCode="General">
                  <c:v>2.4838327099043802</c:v>
                </c:pt>
                <c:pt idx="5020" formatCode="General">
                  <c:v>2.4830612547678301</c:v>
                </c:pt>
                <c:pt idx="5021" formatCode="General">
                  <c:v>2.4822616925193399</c:v>
                </c:pt>
                <c:pt idx="5022" formatCode="General">
                  <c:v>2.4814355225187001</c:v>
                </c:pt>
                <c:pt idx="5023" formatCode="General">
                  <c:v>2.48058437465254</c:v>
                </c:pt>
                <c:pt idx="5024" formatCode="General">
                  <c:v>2.4797099981439699</c:v>
                </c:pt>
                <c:pt idx="5025" formatCode="General">
                  <c:v>2.4788142500992398</c:v>
                </c:pt>
                <c:pt idx="5026" formatCode="General">
                  <c:v>2.4778990838820998</c:v>
                </c:pt>
                <c:pt idx="5027" formatCode="General">
                  <c:v>2.4769665373967098</c:v>
                </c:pt>
                <c:pt idx="5028" formatCode="General">
                  <c:v>2.4760187213507399</c:v>
                </c:pt>
                <c:pt idx="5029" formatCode="General">
                  <c:v>2.4750578075604199</c:v>
                </c:pt>
                <c:pt idx="5030" formatCode="General">
                  <c:v>2.4740860173499701</c:v>
                </c:pt>
                <c:pt idx="5031" formatCode="General">
                  <c:v>2.4731056100884499</c:v>
                </c:pt>
                <c:pt idx="5032" formatCode="General">
                  <c:v>2.4721188718984499</c:v>
                </c:pt>
                <c:pt idx="5033" formatCode="General">
                  <c:v>2.4711281045628799</c:v>
                </c:pt>
                <c:pt idx="5034" formatCode="General">
                  <c:v>2.4701356146485902</c:v>
                </c:pt>
                <c:pt idx="5035" formatCode="General">
                  <c:v>2.4691437028591001</c:v>
                </c:pt>
                <c:pt idx="5036" formatCode="General">
                  <c:v>2.4681546536227001</c:v>
                </c:pt>
                <c:pt idx="5037" formatCode="General">
                  <c:v>2.4671707249175601</c:v>
                </c:pt>
                <c:pt idx="5038" formatCode="General">
                  <c:v>2.46619413833151</c:v>
                </c:pt>
                <c:pt idx="5039" formatCode="General">
                  <c:v>2.4652270693512599</c:v>
                </c:pt>
                <c:pt idx="5040" formatCode="General">
                  <c:v>2.4642716378741998</c:v>
                </c:pt>
                <c:pt idx="5041" formatCode="General">
                  <c:v>2.4633298989346599</c:v>
                </c:pt>
                <c:pt idx="5042" formatCode="General">
                  <c:v>2.4624038336371901</c:v>
                </c:pt>
                <c:pt idx="5043" formatCode="General">
                  <c:v>2.46149534029054</c:v>
                </c:pt>
                <c:pt idx="5044" formatCode="General">
                  <c:v>2.4606062257381001</c:v>
                </c:pt>
                <c:pt idx="5045" formatCode="General">
                  <c:v>2.4597381968838401</c:v>
                </c:pt>
                <c:pt idx="5046" formatCode="General">
                  <c:v>2.4588928524173101</c:v>
                </c:pt>
                <c:pt idx="5047" formatCode="General">
                  <c:v>2.4580716747457299</c:v>
                </c:pt>
                <c:pt idx="5048" formatCode="General">
                  <c:v>2.4572760221474699</c:v>
                </c:pt>
                <c:pt idx="5049" formatCode="General">
                  <c:v>2.4565071211677298</c:v>
                </c:pt>
                <c:pt idx="5050" formatCode="General">
                  <c:v>2.4557660592840902</c:v>
                </c:pt>
                <c:pt idx="5051" formatCode="General">
                  <c:v>2.4550537778777102</c:v>
                </c:pt>
                <c:pt idx="5052" formatCode="General">
                  <c:v>2.4543710655536</c:v>
                </c:pt>
                <c:pt idx="5053" formatCode="General">
                  <c:v>2.45371855186136</c:v>
                </c:pt>
                <c:pt idx="5054" formatCode="General">
                  <c:v>2.4530967014763898</c:v>
                </c:pt>
                <c:pt idx="5055" formatCode="General">
                  <c:v>2.4525058089084699</c:v>
                </c:pt>
                <c:pt idx="5056" formatCode="General">
                  <c:v>2.4519459938125601</c:v>
                </c:pt>
                <c:pt idx="5057" formatCode="General">
                  <c:v>2.4514171969825602</c:v>
                </c:pt>
                <c:pt idx="5058" formatCode="General">
                  <c:v>2.4509191771141299</c:v>
                </c:pt>
                <c:pt idx="5059" formatCode="General">
                  <c:v>2.45045150842668</c:v>
                </c:pt>
                <c:pt idx="5060" formatCode="General">
                  <c:v>2.4500135792366899</c:v>
                </c:pt>
                <c:pt idx="5061" formatCode="General">
                  <c:v>2.4496045915746198</c:v>
                </c:pt>
                <c:pt idx="5062" formatCode="General">
                  <c:v>2.4492235619359501</c:v>
                </c:pt>
                <c:pt idx="5063" formatCode="General">
                  <c:v>2.4488693232521102</c:v>
                </c:pt>
                <c:pt idx="5064" formatCode="General">
                  <c:v>2.4485405281599602</c:v>
                </c:pt>
                <c:pt idx="5065" formatCode="General">
                  <c:v>2.4482356536387702</c:v>
                </c:pt>
                <c:pt idx="5066" formatCode="General">
                  <c:v>2.4479530070705602</c:v>
                </c:pt>
                <c:pt idx="5067" formatCode="General">
                  <c:v>2.4476907337645999</c:v>
                </c:pt>
                <c:pt idx="5068" formatCode="General">
                  <c:v>2.44744682596825</c:v>
                </c:pt>
                <c:pt idx="5069" formatCode="General">
                  <c:v>2.4472191333659099</c:v>
                </c:pt>
                <c:pt idx="5070" formatCode="General">
                  <c:v>2.4470053750455598</c:v>
                </c:pt>
                <c:pt idx="5071" formatCode="General">
                  <c:v>2.4468031528873602</c:v>
                </c:pt>
                <c:pt idx="5072" formatCode="General">
                  <c:v>2.4466099663041301</c:v>
                </c:pt>
                <c:pt idx="5073" formatCode="General">
                  <c:v>2.4464232282373302</c:v>
                </c:pt>
                <c:pt idx="5074" formatCode="General">
                  <c:v>2.4462402822868499</c:v>
                </c:pt>
                <c:pt idx="5075" formatCode="General">
                  <c:v>2.4460584208281002</c:v>
                </c:pt>
                <c:pt idx="5076" formatCode="General">
                  <c:v>2.4458749039473799</c:v>
                </c:pt>
                <c:pt idx="5077" formatCode="General">
                  <c:v>2.4456869790061502</c:v>
                </c:pt>
                <c:pt idx="5078" formatCode="General">
                  <c:v>2.44549190062751</c:v>
                </c:pt>
                <c:pt idx="5079" formatCode="General">
                  <c:v>2.4452869508858601</c:v>
                </c:pt>
                <c:pt idx="5080" formatCode="General">
                  <c:v>2.4450694594674802</c:v>
                </c:pt>
                <c:pt idx="5081" formatCode="General">
                  <c:v>2.4448368235777802</c:v>
                </c:pt>
                <c:pt idx="5082" formatCode="General">
                  <c:v>2.4445865273515999</c:v>
                </c:pt>
                <c:pt idx="5083" formatCode="General">
                  <c:v>2.4443161605486701</c:v>
                </c:pt>
                <c:pt idx="5084" formatCode="General">
                  <c:v>2.4440234363149602</c:v>
                </c:pt>
                <c:pt idx="5085" formatCode="General">
                  <c:v>2.4437062078098002</c:v>
                </c:pt>
                <c:pt idx="5086" formatCode="General">
                  <c:v>2.44336248351757</c:v>
                </c:pt>
                <c:pt idx="5087" formatCode="General">
                  <c:v>2.4429904410852901</c:v>
                </c:pt>
                <c:pt idx="5088" formatCode="General">
                  <c:v>2.44258843955358</c:v>
                </c:pt>
                <c:pt idx="5089" formatCode="General">
                  <c:v>2.4421550298758801</c:v>
                </c:pt>
                <c:pt idx="5090" formatCode="General">
                  <c:v>2.4416889636500301</c:v>
                </c:pt>
                <c:pt idx="5091" formatCode="General">
                  <c:v>2.4411892000158701</c:v>
                </c:pt>
                <c:pt idx="5092" formatCode="General">
                  <c:v>2.4406549107013098</c:v>
                </c:pt>
                <c:pt idx="5093" formatCode="General">
                  <c:v>2.4400854832275698</c:v>
                </c:pt>
                <c:pt idx="5094" formatCode="General">
                  <c:v>2.4394805223101201</c:v>
                </c:pt>
                <c:pt idx="5095" formatCode="General">
                  <c:v>2.4388398495157699</c:v>
                </c:pt>
                <c:pt idx="5096" formatCode="General">
                  <c:v>2.4381635012575198</c:v>
                </c:pt>
                <c:pt idx="5097" formatCode="General">
                  <c:v>2.4374517252260199</c:v>
                </c:pt>
                <c:pt idx="5098" formatCode="General">
                  <c:v>2.4367049753717702</c:v>
                </c:pt>
                <c:pt idx="5099" formatCode="General">
                  <c:v>2.4359239055625901</c:v>
                </c:pt>
                <c:pt idx="5100" formatCode="General">
                  <c:v>2.4351093620491699</c:v>
                </c:pt>
                <c:pt idx="5101" formatCode="General">
                  <c:v>2.4342623748758498</c:v>
                </c:pt>
                <c:pt idx="5102" formatCode="General">
                  <c:v>2.4333841483751102</c:v>
                </c:pt>
                <c:pt idx="5103" formatCode="General">
                  <c:v>2.4324760508834902</c:v>
                </c:pt>
                <c:pt idx="5104" formatCode="General">
                  <c:v>2.4315396038125301</c:v>
                </c:pt>
                <c:pt idx="5105" formatCode="General">
                  <c:v>2.4305764702030399</c:v>
                </c:pt>
                <c:pt idx="5106" formatCode="General">
                  <c:v>2.42958844288317</c:v>
                </c:pt>
                <c:pt idx="5107" formatCode="General">
                  <c:v>2.4285774323423301</c:v>
                </c:pt>
                <c:pt idx="5108" formatCode="General">
                  <c:v>2.4275454544230102</c:v>
                </c:pt>
                <c:pt idx="5109" formatCode="General">
                  <c:v>2.42649461792195</c:v>
                </c:pt>
                <c:pt idx="5110" formatCode="General">
                  <c:v>2.4254271121815099</c:v>
                </c:pt>
                <c:pt idx="5111" formatCode="General">
                  <c:v>2.42434519474092</c:v>
                </c:pt>
                <c:pt idx="5112" formatCode="General">
                  <c:v>2.4232511791058902</c:v>
                </c:pt>
                <c:pt idx="5113" formatCode="General">
                  <c:v>2.42214742268516</c:v>
                </c:pt>
                <c:pt idx="5114" formatCode="General">
                  <c:v>2.4210363149317402</c:v>
                </c:pt>
                <c:pt idx="5115" formatCode="General">
                  <c:v>2.41992026571765</c:v>
                </c:pt>
                <c:pt idx="5116" formatCode="General">
                  <c:v>2.4188016939619499</c:v>
                </c:pt>
                <c:pt idx="5117" formatCode="General">
                  <c:v>2.4176830165243799</c:v>
                </c:pt>
                <c:pt idx="5118" formatCode="General">
                  <c:v>2.4165666373694901</c:v>
                </c:pt>
                <c:pt idx="5119" formatCode="General">
                  <c:v>2.4154549370009502</c:v>
                </c:pt>
                <c:pt idx="5120" formatCode="General">
                  <c:v>2.4143502621602799</c:v>
                </c:pt>
                <c:pt idx="5121" formatCode="General">
                  <c:v>2.4132549157809402</c:v>
                </c:pt>
                <c:pt idx="5122" formatCode="General">
                  <c:v>2.4121711471856901</c:v>
                </c:pt>
                <c:pt idx="5123" formatCode="General">
                  <c:v>2.41110114251414</c:v>
                </c:pt>
                <c:pt idx="5124" formatCode="General">
                  <c:v>2.4100470153664801</c:v>
                </c:pt>
                <c:pt idx="5125" formatCode="General">
                  <c:v>2.4090107976506099</c:v>
                </c:pt>
                <c:pt idx="5126" formatCode="General">
                  <c:v>2.4079944306216601</c:v>
                </c:pt>
                <c:pt idx="5127" formatCode="General">
                  <c:v>2.4069997561057099</c:v>
                </c:pt>
                <c:pt idx="5128" formatCode="General">
                  <c:v>2.4060285079038102</c:v>
                </c:pt>
                <c:pt idx="5129" formatCode="General">
                  <c:v>2.40508230337772</c:v>
                </c:pt>
                <c:pt idx="5130" formatCode="General">
                  <c:v>2.4041626352242198</c:v>
                </c:pt>
                <c:pt idx="5131" formatCode="General">
                  <c:v>2.4032708634525899</c:v>
                </c:pt>
                <c:pt idx="5132" formatCode="General">
                  <c:v>2.40240820758711</c:v>
                </c:pt>
                <c:pt idx="5133" formatCode="General">
                  <c:v>2.4015757391250898</c:v>
                </c:pt>
                <c:pt idx="5134" formatCode="General">
                  <c:v>2.40077437428983</c:v>
                </c:pt>
                <c:pt idx="5135" formatCode="General">
                  <c:v>2.40000486712727</c:v>
                </c:pt>
                <c:pt idx="5136" formatCode="General">
                  <c:v>2.39926780300459</c:v>
                </c:pt>
                <c:pt idx="5137" formatCode="General">
                  <c:v>2.3985635925781001</c:v>
                </c:pt>
                <c:pt idx="5138" formatCode="General">
                  <c:v>2.3978924663071499</c:v>
                </c:pt>
                <c:pt idx="5139" formatCode="General">
                  <c:v>2.39725446959894</c:v>
                </c:pt>
                <c:pt idx="5140" formatCode="General">
                  <c:v>2.3966494586762699</c:v>
                </c:pt>
                <c:pt idx="5141" formatCode="General">
                  <c:v>2.39607709726678</c:v>
                </c:pt>
                <c:pt idx="5142" formatCode="General">
                  <c:v>2.39553685421637</c:v>
                </c:pt>
                <c:pt idx="5143" formatCode="General">
                  <c:v>2.3950280021318502</c:v>
                </c:pt>
                <c:pt idx="5144" formatCode="General">
                  <c:v>2.3945496171582898</c:v>
                </c:pt>
                <c:pt idx="5145" formatCode="General">
                  <c:v>2.3941005799936699</c:v>
                </c:pt>
                <c:pt idx="5146" formatCode="General">
                  <c:v>2.3936795782382401</c:v>
                </c:pt>
                <c:pt idx="5147" formatCode="General">
                  <c:v>2.39328511016733</c:v>
                </c:pt>
                <c:pt idx="5148" formatCode="General">
                  <c:v>2.3929154900046101</c:v>
                </c:pt>
                <c:pt idx="5149" formatCode="General">
                  <c:v>2.3925688547577399</c:v>
                </c:pt>
                <c:pt idx="5150" formatCode="General">
                  <c:v>2.3922431726598599</c:v>
                </c:pt>
                <c:pt idx="5151" formatCode="General">
                  <c:v>2.3919362532394199</c:v>
                </c:pt>
                <c:pt idx="5152" formatCode="General">
                  <c:v>2.39164575901615</c:v>
                </c:pt>
                <c:pt idx="5153" formatCode="General">
                  <c:v>2.3913692187950999</c:v>
                </c:pt>
                <c:pt idx="5154" formatCode="General">
                  <c:v>2.39110404250227</c:v>
                </c:pt>
                <c:pt idx="5155" formatCode="General">
                  <c:v>2.39084753747587</c:v>
                </c:pt>
                <c:pt idx="5156" formatCode="General">
                  <c:v>2.3905969260982798</c:v>
                </c:pt>
                <c:pt idx="5157" formatCode="General">
                  <c:v>2.3903493646240999</c:v>
                </c:pt>
                <c:pt idx="5158" formatCode="General">
                  <c:v>2.3901019630327101</c:v>
                </c:pt>
                <c:pt idx="5159" formatCode="General">
                  <c:v>2.3898518057079499</c:v>
                </c:pt>
                <c:pt idx="5160" formatCode="General">
                  <c:v>2.3895959727262102</c:v>
                </c:pt>
                <c:pt idx="5161" formatCode="General">
                  <c:v>2.3893315615160202</c:v>
                </c:pt>
                <c:pt idx="5162" formatCode="General">
                  <c:v>2.3890557086356701</c:v>
                </c:pt>
                <c:pt idx="5163" formatCode="General">
                  <c:v>2.3887656114189499</c:v>
                </c:pt>
                <c:pt idx="5164" formatCode="General">
                  <c:v>2.38845854921686</c:v>
                </c:pt>
                <c:pt idx="5165" formatCode="General">
                  <c:v>2.38813190398657</c:v>
                </c:pt>
                <c:pt idx="5166" formatCode="General">
                  <c:v>2.3877831799762599</c:v>
                </c:pt>
                <c:pt idx="5167" formatCode="General">
                  <c:v>2.3874100222729902</c:v>
                </c:pt>
                <c:pt idx="5168" formatCode="General">
                  <c:v>2.3870102340002601</c:v>
                </c:pt>
                <c:pt idx="5169" formatCode="General">
                  <c:v>2.38658179197627</c:v>
                </c:pt>
                <c:pt idx="5170" formatCode="General">
                  <c:v>2.3861228606717702</c:v>
                </c:pt>
                <c:pt idx="5171" formatCode="General">
                  <c:v>2.3856318043373101</c:v>
                </c:pt>
                <c:pt idx="5172" formatCode="General">
                  <c:v>2.38510719720245</c:v>
                </c:pt>
                <c:pt idx="5173" formatCode="General">
                  <c:v>2.3845478316828999</c:v>
                </c:pt>
                <c:pt idx="5174" formatCode="General">
                  <c:v>2.3839527245652401</c:v>
                </c:pt>
                <c:pt idx="5175" formatCode="General">
                  <c:v>2.3833211211707601</c:v>
                </c:pt>
                <c:pt idx="5176" formatCode="General">
                  <c:v>2.3826524975311401</c:v>
                </c:pt>
                <c:pt idx="5177" formatCode="General">
                  <c:v>2.3819465606361301</c:v>
                </c:pt>
                <c:pt idx="5178" formatCode="General">
                  <c:v>2.3812032468383801</c:v>
                </c:pt>
                <c:pt idx="5179" formatCode="General">
                  <c:v>2.38042271852196</c:v>
                </c:pt>
                <c:pt idx="5180" formatCode="General">
                  <c:v>2.3796053591584698</c:v>
                </c:pt>
                <c:pt idx="5181" formatCode="General">
                  <c:v>2.3787517668880098</c:v>
                </c:pt>
                <c:pt idx="5182" formatCode="General">
                  <c:v>2.3778627467723199</c:v>
                </c:pt>
                <c:pt idx="5183" formatCode="General">
                  <c:v>2.3769393018727301</c:v>
                </c:pt>
                <c:pt idx="5184" formatCode="General">
                  <c:v>2.3759826233082699</c:v>
                </c:pt>
                <c:pt idx="5185" formatCode="General">
                  <c:v>2.3749940794481899</c:v>
                </c:pt>
                <c:pt idx="5186" formatCode="General">
                  <c:v>2.3739752043894602</c:v>
                </c:pt>
                <c:pt idx="5187" formatCode="General">
                  <c:v>2.37292768586354</c:v>
                </c:pt>
                <c:pt idx="5188" formatCode="General">
                  <c:v>2.37185335270848</c:v>
                </c:pt>
                <c:pt idx="5189" formatCode="General">
                  <c:v>2.3707541620328301</c:v>
                </c:pt>
                <c:pt idx="5190" formatCode="General">
                  <c:v>2.3696321861863501</c:v>
                </c:pt>
                <c:pt idx="5191" formatCode="General">
                  <c:v>2.36848959964099</c:v>
                </c:pt>
                <c:pt idx="5192" formatCode="General">
                  <c:v>2.3673286658733401</c:v>
                </c:pt>
                <c:pt idx="5193" formatCode="General">
                  <c:v>2.3661517243265999</c:v>
                </c:pt>
                <c:pt idx="5194" formatCode="General">
                  <c:v>2.3649611775188202</c:v>
                </c:pt>
                <c:pt idx="5195" formatCode="General">
                  <c:v>2.3637594783505702</c:v>
                </c:pt>
                <c:pt idx="5196" formatCode="General">
                  <c:v>2.3625491176553601</c:v>
                </c:pt>
                <c:pt idx="5197" formatCode="General">
                  <c:v>2.3613326120234999</c:v>
                </c:pt>
                <c:pt idx="5198" formatCode="General">
                  <c:v>2.3601124919215</c:v>
                </c:pt>
                <c:pt idx="5199" formatCode="General">
                  <c:v>2.3588912901190202</c:v>
                </c:pt>
                <c:pt idx="5200" formatCode="General">
                  <c:v>2.3576715304277598</c:v>
                </c:pt>
                <c:pt idx="5201" formatCode="General">
                  <c:v>2.3564557167494802</c:v>
                </c:pt>
                <c:pt idx="5202" formatCode="General">
                  <c:v>2.3552463224243398</c:v>
                </c:pt>
                <c:pt idx="5203" formatCode="General">
                  <c:v>2.3540457798663201</c:v>
                </c:pt>
                <c:pt idx="5204" formatCode="General">
                  <c:v>2.3528564704687498</c:v>
                </c:pt>
                <c:pt idx="5205" formatCode="General">
                  <c:v>2.3516807147607</c:v>
                </c:pt>
                <c:pt idx="5206" formatCode="General">
                  <c:v>2.3505207627938698</c:v>
                </c:pt>
                <c:pt idx="5207" formatCode="General">
                  <c:v>2.3493787847402099</c:v>
                </c:pt>
                <c:pt idx="5208" formatCode="General">
                  <c:v>2.34825686168127</c:v>
                </c:pt>
                <c:pt idx="5209" formatCode="General">
                  <c:v>2.34715697657355</c:v>
                </c:pt>
                <c:pt idx="5210" formatCode="General">
                  <c:v>2.3460810053777199</c:v>
                </c:pt>
                <c:pt idx="5211" formatCode="General">
                  <c:v>2.34503070834463</c:v>
                </c:pt>
                <c:pt idx="5212" formatCode="General">
                  <c:v>2.34400772145744</c:v>
                </c:pt>
                <c:pt idx="5213" formatCode="General">
                  <c:v>2.34301354803616</c:v>
                </c:pt>
                <c:pt idx="5214" formatCode="General">
                  <c:v>2.34204955051954</c:v>
                </c:pt>
                <c:pt idx="5215" formatCode="General">
                  <c:v>2.34111694244806</c:v>
                </c:pt>
                <c:pt idx="5216" formatCode="General">
                  <c:v>2.3402167806818301</c:v>
                </c:pt>
                <c:pt idx="5217" formatCode="General">
                  <c:v>2.3393499578976802</c:v>
                </c:pt>
                <c:pt idx="5218" formatCode="General">
                  <c:v>2.3385171954206001</c:v>
                </c:pt>
                <c:pt idx="5219" formatCode="General">
                  <c:v>2.3377190364553302</c:v>
                </c:pt>
                <c:pt idx="5220" formatCode="General">
                  <c:v>2.3369558397954902</c:v>
                </c:pt>
                <c:pt idx="5221" formatCode="General">
                  <c:v>2.3362277740972002</c:v>
                </c:pt>
                <c:pt idx="5222" formatCode="General">
                  <c:v>2.33553481281437</c:v>
                </c:pt>
                <c:pt idx="5223" formatCode="General">
                  <c:v>2.3348767299012998</c:v>
                </c:pt>
                <c:pt idx="5224" formatCode="General">
                  <c:v>2.3342530963947201</c:v>
                </c:pt>
                <c:pt idx="5225" formatCode="General">
                  <c:v>2.3336632779929198</c:v>
                </c:pt>
                <c:pt idx="5226" formatCode="General">
                  <c:v>2.3331064337521399</c:v>
                </c:pt>
                <c:pt idx="5227" formatCode="General">
                  <c:v>2.33258151601988</c:v>
                </c:pt>
                <c:pt idx="5228" formatCode="General">
                  <c:v>2.3320872717222598</c:v>
                </c:pt>
                <c:pt idx="5229" formatCode="General">
                  <c:v>2.3316222451153101</c:v>
                </c:pt>
                <c:pt idx="5230" formatCode="General">
                  <c:v>2.3311847821001601</c:v>
                </c:pt>
                <c:pt idx="5231" formatCode="General">
                  <c:v>2.3307730361876802</c:v>
                </c:pt>
                <c:pt idx="5232" formatCode="General">
                  <c:v>2.3303849761806301</c:v>
                </c:pt>
                <c:pt idx="5233" formatCode="General">
                  <c:v>2.3300183956191201</c:v>
                </c:pt>
                <c:pt idx="5234" formatCode="General">
                  <c:v>2.3296709240103501</c:v>
                </c:pt>
                <c:pt idx="5235" formatCode="General">
                  <c:v>2.32934003983546</c:v>
                </c:pt>
                <c:pt idx="5236" formatCode="General">
                  <c:v>2.3290230852948399</c:v>
                </c:pt>
                <c:pt idx="5237" formatCode="General">
                  <c:v>2.3287172827212599</c:v>
                </c:pt>
                <c:pt idx="5238" formatCode="General">
                  <c:v>2.3284197525559698</c:v>
                </c:pt>
                <c:pt idx="5239" formatCode="General">
                  <c:v>2.3281275327492699</c:v>
                </c:pt>
                <c:pt idx="5240" formatCode="General">
                  <c:v>2.32783759941442</c:v>
                </c:pt>
                <c:pt idx="5241" formatCode="General">
                  <c:v>2.3275468885325199</c:v>
                </c:pt>
                <c:pt idx="5242" formatCode="General">
                  <c:v>2.3272523184788501</c:v>
                </c:pt>
                <c:pt idx="5243" formatCode="General">
                  <c:v>2.3269508131178398</c:v>
                </c:pt>
                <c:pt idx="5244" formatCode="General">
                  <c:v>2.3266393251911399</c:v>
                </c:pt>
                <c:pt idx="5245" formatCode="General">
                  <c:v>2.3263148597233898</c:v>
                </c:pt>
                <c:pt idx="5246" formatCode="General">
                  <c:v>2.3259744971426501</c:v>
                </c:pt>
                <c:pt idx="5247" formatCode="General">
                  <c:v>2.3256154158339899</c:v>
                </c:pt>
                <c:pt idx="5248" formatCode="General">
                  <c:v>2.3252349138391999</c:v>
                </c:pt>
                <c:pt idx="5249" formatCode="General">
                  <c:v>2.3248304294334599</c:v>
                </c:pt>
                <c:pt idx="5250" formatCode="General">
                  <c:v>2.3243995603296002</c:v>
                </c:pt>
                <c:pt idx="5251" formatCode="General">
                  <c:v>2.3239400812857198</c:v>
                </c:pt>
                <c:pt idx="5252" formatCode="General">
                  <c:v>2.3234499599225402</c:v>
                </c:pt>
                <c:pt idx="5253" formatCode="General">
                  <c:v>2.32292737059077</c:v>
                </c:pt>
                <c:pt idx="5254" formatCode="General">
                  <c:v>2.3223707061655201</c:v>
                </c:pt>
                <c:pt idx="5255" formatCode="General">
                  <c:v>2.3217785876826502</c:v>
                </c:pt>
                <c:pt idx="5256" formatCode="General">
                  <c:v>2.32114987177067</c:v>
                </c:pt>
                <c:pt idx="5257" formatCode="General">
                  <c:v>2.3204836558686002</c:v>
                </c:pt>
                <c:pt idx="5258" formatCode="General">
                  <c:v>2.3197792812565701</c:v>
                </c:pt>
                <c:pt idx="5259" formatCode="General">
                  <c:v>2.3190363339581799</c:v>
                </c:pt>
                <c:pt idx="5260" formatCode="General">
                  <c:v>2.3182546436031402</c:v>
                </c:pt>
                <c:pt idx="5261" formatCode="General">
                  <c:v>2.3174342803640999</c:v>
                </c:pt>
                <c:pt idx="5262" formatCode="General">
                  <c:v>2.3165755501023799</c:v>
                </c:pt>
                <c:pt idx="5263" formatCode="General">
                  <c:v>2.3156789878738002</c:v>
                </c:pt>
                <c:pt idx="5264" formatCode="General">
                  <c:v>2.3147453499574602</c:v>
                </c:pt>
                <c:pt idx="5265" formatCode="General">
                  <c:v>2.31377560457799</c:v>
                </c:pt>
                <c:pt idx="5266" formatCode="General">
                  <c:v>2.3127709214946299</c:v>
                </c:pt>
                <c:pt idx="5267" formatCode="General">
                  <c:v>2.3117326606306299</c:v>
                </c:pt>
                <c:pt idx="5268" formatCode="General">
                  <c:v>2.3106623599118401</c:v>
                </c:pt>
                <c:pt idx="5269" formatCode="General">
                  <c:v>2.3095617224773499</c:v>
                </c:pt>
                <c:pt idx="5270" formatCode="General">
                  <c:v>2.3084326034153699</c:v>
                </c:pt>
                <c:pt idx="5271" formatCode="General">
                  <c:v>2.3072769961669501</c:v>
                </c:pt>
                <c:pt idx="5272" formatCode="General">
                  <c:v>2.30609701872753</c:v>
                </c:pt>
                <c:pt idx="5273" formatCode="General">
                  <c:v>2.3048948997629202</c:v>
                </c:pt>
                <c:pt idx="5274" formatCode="General">
                  <c:v>2.3036729647426202</c:v>
                </c:pt>
                <c:pt idx="5275" formatCode="General">
                  <c:v>2.3024336221787598</c:v>
                </c:pt>
                <c:pt idx="5276" formatCode="General">
                  <c:v>2.3011793500453499</c:v>
                </c:pt>
                <c:pt idx="5277" formatCode="General">
                  <c:v>2.29991268243836</c:v>
                </c:pt>
                <c:pt idx="5278" formatCode="General">
                  <c:v>2.2986361965242899</c:v>
                </c:pt>
                <c:pt idx="5279" formatCode="General">
                  <c:v>2.29735249981232</c:v>
                </c:pt>
                <c:pt idx="5280" formatCode="General">
                  <c:v>2.2960642177733499</c:v>
                </c:pt>
                <c:pt idx="5281" formatCode="General">
                  <c:v>2.2947739818192798</c:v>
                </c:pt>
                <c:pt idx="5282" formatCode="General">
                  <c:v>2.2934844176458702</c:v>
                </c:pt>
                <c:pt idx="5283" formatCode="General">
                  <c:v>2.2921981339342699</c:v>
                </c:pt>
                <c:pt idx="5284" formatCode="General">
                  <c:v>2.2909177113997901</c:v>
                </c:pt>
                <c:pt idx="5285" formatCode="General">
                  <c:v>2.2896456921698398</c:v>
                </c:pt>
                <c:pt idx="5286" formatCode="General">
                  <c:v>2.2883845694690299</c:v>
                </c:pt>
                <c:pt idx="5287" formatCode="General">
                  <c:v>2.2871367775860798</c:v>
                </c:pt>
                <c:pt idx="5288" formatCode="General">
                  <c:v>2.2859046820951798</c:v>
                </c:pt>
                <c:pt idx="5289" formatCode="General">
                  <c:v>2.2846905703039302</c:v>
                </c:pt>
                <c:pt idx="5290" formatCode="General">
                  <c:v>2.2834966419009799</c:v>
                </c:pt>
                <c:pt idx="5291" formatCode="General">
                  <c:v>2.2823249997785902</c:v>
                </c:pt>
                <c:pt idx="5292" formatCode="General">
                  <c:v>2.2811776410085698</c:v>
                </c:pt>
                <c:pt idx="5293" formatCode="General">
                  <c:v>2.28005644795563</c:v>
                </c:pt>
                <c:pt idx="5294" formatCode="General">
                  <c:v>2.2789631795174201</c:v>
                </c:pt>
                <c:pt idx="5295" formatCode="General">
                  <c:v>2.2778994624887599</c:v>
                </c:pt>
                <c:pt idx="5296" formatCode="General">
                  <c:v>2.2768667830557301</c:v>
                </c:pt>
                <c:pt idx="5297" formatCode="General">
                  <c:v>2.2758664784351699</c:v>
                </c:pt>
                <c:pt idx="5298" formatCode="General">
                  <c:v>2.2748997286856398</c:v>
                </c:pt>
                <c:pt idx="5299" formatCode="General">
                  <c:v>2.2739675487277</c:v>
                </c:pt>
                <c:pt idx="5300" formatCode="General">
                  <c:v>2.2730707806235202</c:v>
                </c:pt>
                <c:pt idx="5301" formatCode="General">
                  <c:v>2.27221008617783</c:v>
                </c:pt>
                <c:pt idx="5302" formatCode="General">
                  <c:v>2.2713859399359801</c:v>
                </c:pt>
                <c:pt idx="5303" formatCode="General">
                  <c:v>2.2705986226663901</c:v>
                </c:pt>
                <c:pt idx="5304" formatCode="General">
                  <c:v>2.2698482154274702</c:v>
                </c:pt>
                <c:pt idx="5305" formatCode="General">
                  <c:v>2.2691345943297501</c:v>
                </c:pt>
                <c:pt idx="5306" formatCode="General">
                  <c:v>2.2684574261137498</c:v>
                </c:pt>
                <c:pt idx="5307" formatCode="General">
                  <c:v>2.2678161646722201</c:v>
                </c:pt>
                <c:pt idx="5308" formatCode="General">
                  <c:v>2.26721004865079</c:v>
                </c:pt>
                <c:pt idx="5309" formatCode="General">
                  <c:v>2.2666381002637501</c:v>
                </c:pt>
                <c:pt idx="5310" formatCode="General">
                  <c:v>2.26609912546148</c:v>
                </c:pt>
                <c:pt idx="5311" formatCode="General">
                  <c:v>2.2655917155818202</c:v>
                </c:pt>
                <c:pt idx="5312" formatCode="General">
                  <c:v>2.2651142506092898</c:v>
                </c:pt>
                <c:pt idx="5313" formatCode="General">
                  <c:v>2.26466490415388</c:v>
                </c:pt>
                <c:pt idx="5314" formatCode="General">
                  <c:v>2.2642416502439402</c:v>
                </c:pt>
                <c:pt idx="5315" formatCode="General">
                  <c:v>2.26384227200642</c:v>
                </c:pt>
                <c:pt idx="5316" formatCode="General">
                  <c:v>2.2634643722818999</c:v>
                </c:pt>
                <c:pt idx="5317" formatCode="General">
                  <c:v>2.2631053861920698</c:v>
                </c:pt>
                <c:pt idx="5318" formatCode="General">
                  <c:v>2.26276259564403</c:v>
                </c:pt>
                <c:pt idx="5319" formatCode="General">
                  <c:v>2.26243314572001</c:v>
                </c:pt>
                <c:pt idx="5320" formatCode="General">
                  <c:v>2.2621140628627101</c:v>
                </c:pt>
                <c:pt idx="5321" formatCode="General">
                  <c:v>2.2618022747280202</c:v>
                </c:pt>
                <c:pt idx="5322" formatCode="General">
                  <c:v>2.2614946315383002</c:v>
                </c:pt>
                <c:pt idx="5323" formatCode="General">
                  <c:v>2.2611879287324799</c:v>
                </c:pt>
                <c:pt idx="5324" formatCode="General">
                  <c:v>2.26087893067539</c:v>
                </c:pt>
                <c:pt idx="5325" formatCode="General">
                  <c:v>2.2605643951551802</c:v>
                </c:pt>
                <c:pt idx="5326" formatCode="General">
                  <c:v>2.2602410983847698</c:v>
                </c:pt>
                <c:pt idx="5327" formatCode="General">
                  <c:v>2.2599058601845301</c:v>
                </c:pt>
                <c:pt idx="5328" formatCode="General">
                  <c:v>2.2595555690324498</c:v>
                </c:pt>
                <c:pt idx="5329" formatCode="General">
                  <c:v>2.2591872066520402</c:v>
                </c:pt>
                <c:pt idx="5330" formatCode="General">
                  <c:v>2.25879787181651</c:v>
                </c:pt>
                <c:pt idx="5331" formatCode="General">
                  <c:v>2.2583848030593701</c:v>
                </c:pt>
                <c:pt idx="5332" formatCode="General">
                  <c:v>2.2579454000010699</c:v>
                </c:pt>
                <c:pt idx="5333" formatCode="General">
                  <c:v>2.2574772430278802</c:v>
                </c:pt>
                <c:pt idx="5334" formatCode="General">
                  <c:v>2.2569781110919598</c:v>
                </c:pt>
                <c:pt idx="5335" formatCode="General">
                  <c:v>2.2564459974382101</c:v>
                </c:pt>
                <c:pt idx="5336" formatCode="General">
                  <c:v>2.2558791231052999</c:v>
                </c:pt>
                <c:pt idx="5337" formatCode="General">
                  <c:v>2.2552759480905</c:v>
                </c:pt>
                <c:pt idx="5338" formatCode="General">
                  <c:v>2.2546351801123699</c:v>
                </c:pt>
                <c:pt idx="5339" formatCode="General">
                  <c:v>2.2539557809481701</c:v>
                </c:pt>
                <c:pt idx="5340" formatCode="General">
                  <c:v>2.2532369703645498</c:v>
                </c:pt>
                <c:pt idx="5341" formatCode="General">
                  <c:v>2.25247822769827</c:v>
                </c:pt>
                <c:pt idx="5342" formatCode="General">
                  <c:v>2.25167929117849</c:v>
                </c:pt>
                <c:pt idx="5343" formatCode="General">
                  <c:v>2.2508401551120398</c:v>
                </c:pt>
                <c:pt idx="5344" formatCode="General">
                  <c:v>2.2499610650780801</c:v>
                </c:pt>
                <c:pt idx="5345" formatCode="General">
                  <c:v>2.2490425112982799</c:v>
                </c:pt>
                <c:pt idx="5346" formatCode="General">
                  <c:v>2.2480852203632402</c:v>
                </c:pt>
                <c:pt idx="5347" formatCode="General">
                  <c:v>2.24709014550481</c:v>
                </c:pt>
                <c:pt idx="5348" formatCode="General">
                  <c:v>2.2460584556087202</c:v>
                </c:pt>
                <c:pt idx="5349" formatCode="General">
                  <c:v>2.2449915231616502</c:v>
                </c:pt>
                <c:pt idx="5350" formatCode="General">
                  <c:v>2.2438909113231</c:v>
                </c:pt>
                <c:pt idx="5351" formatCode="General">
                  <c:v>2.2427583603051202</c:v>
                </c:pt>
                <c:pt idx="5352" formatCode="General">
                  <c:v>2.24159577323277</c:v>
                </c:pt>
                <c:pt idx="5353" formatCode="General">
                  <c:v>2.24040520164613</c:v>
                </c:pt>
                <c:pt idx="5354" formatCode="General">
                  <c:v>2.2391888307904799</c:v>
                </c:pt>
                <c:pt idx="5355" formatCode="General">
                  <c:v>2.23794896482661</c:v>
                </c:pt>
                <c:pt idx="5356" formatCode="General">
                  <c:v>2.2366880120771802</c:v>
                </c:pt>
                <c:pt idx="5357" formatCode="General">
                  <c:v>2.2354084704091801</c:v>
                </c:pt>
                <c:pt idx="5358" formatCode="General">
                  <c:v>2.2341129128367498</c:v>
                </c:pt>
                <c:pt idx="5359" formatCode="General">
                  <c:v>2.2328039734128802</c:v>
                </c:pt>
                <c:pt idx="5360" formatCode="General">
                  <c:v>2.2314843334638699</c:v>
                </c:pt>
                <c:pt idx="5361" formatCode="General">
                  <c:v>2.2301567082059601</c:v>
                </c:pt>
                <c:pt idx="5362" formatCode="General">
                  <c:v>2.2288238337708202</c:v>
                </c:pt>
                <c:pt idx="5363" formatCode="General">
                  <c:v>2.2274884546540101</c:v>
                </c:pt>
                <c:pt idx="5364" formatCode="General">
                  <c:v>2.2261533115901302</c:v>
                </c:pt>
                <c:pt idx="5365" formatCode="General">
                  <c:v>2.2248211298484102</c:v>
                </c:pt>
                <c:pt idx="5366" formatCode="General">
                  <c:v>2.2234946079339402</c:v>
                </c:pt>
                <c:pt idx="5367" formatCode="General">
                  <c:v>2.22217640667338</c:v>
                </c:pt>
                <c:pt idx="5368" formatCode="General">
                  <c:v>2.22086913865737</c:v>
                </c:pt>
                <c:pt idx="5369" formatCode="General">
                  <c:v>2.2195753580086501</c:v>
                </c:pt>
                <c:pt idx="5370" formatCode="General">
                  <c:v>2.2182975504410201</c:v>
                </c:pt>
                <c:pt idx="5371" formatCode="General">
                  <c:v>2.2170381235738201</c:v>
                </c:pt>
                <c:pt idx="5372" formatCode="General">
                  <c:v>2.2157993974658798</c:v>
                </c:pt>
                <c:pt idx="5373" formatCode="General">
                  <c:v>2.2145835953350401</c:v>
                </c:pt>
                <c:pt idx="5374" formatCode="General">
                  <c:v>2.21339283443191</c:v>
                </c:pt>
                <c:pt idx="5375" formatCode="General">
                  <c:v>2.2122291170412902</c:v>
                </c:pt>
                <c:pt idx="5376" formatCode="General">
                  <c:v>2.2110943215905201</c:v>
                </c:pt>
                <c:pt idx="5377" formatCode="General">
                  <c:v>2.2099901938514099</c:v>
                </c:pt>
                <c:pt idx="5378" formatCode="General">
                  <c:v>2.2089183382311099</c:v>
                </c:pt>
                <c:pt idx="5379" formatCode="General">
                  <c:v>2.2078802091576999</c:v>
                </c:pt>
                <c:pt idx="5380" formatCode="General">
                  <c:v>2.20687710257695</c:v>
                </c:pt>
                <c:pt idx="5381" formatCode="General">
                  <c:v>2.2059101475899898</c:v>
                </c:pt>
                <c:pt idx="5382" formatCode="General">
                  <c:v>2.2049802982741902</c:v>
                </c:pt>
                <c:pt idx="5383" formatCode="General">
                  <c:v>2.2040883257441002</c:v>
                </c:pt>
                <c:pt idx="5384" formatCode="General">
                  <c:v>2.2032348105237198</c:v>
                </c:pt>
                <c:pt idx="5385" formatCode="General">
                  <c:v>2.2024201353158399</c:v>
                </c:pt>
                <c:pt idx="5386" formatCode="General">
                  <c:v>2.2016444782690399</c:v>
                </c:pt>
                <c:pt idx="5387" formatCode="General">
                  <c:v>2.20090780685626</c:v>
                </c:pt>
                <c:pt idx="5388" formatCode="General">
                  <c:v>2.2002098724920498</c:v>
                </c:pt>
                <c:pt idx="5389" formatCode="General">
                  <c:v>2.1995502060262</c:v>
                </c:pt>
                <c:pt idx="5390" formatCode="General">
                  <c:v>2.19892811426041</c:v>
                </c:pt>
                <c:pt idx="5391" formatCode="General">
                  <c:v>2.1983426776414601</c:v>
                </c:pt>
                <c:pt idx="5392" formatCode="General">
                  <c:v>2.1977927492857599</c:v>
                </c:pt>
                <c:pt idx="5393" formatCode="General">
                  <c:v>2.1972769554906502</c:v>
                </c:pt>
                <c:pt idx="5394" formatCode="General">
                  <c:v>2.1967936978812901</c:v>
                </c:pt>
                <c:pt idx="5395" formatCode="General">
                  <c:v>2.1963411573323302</c:v>
                </c:pt>
                <c:pt idx="5396" formatCode="General">
                  <c:v>2.1959172997880998</c:v>
                </c:pt>
                <c:pt idx="5397" formatCode="General">
                  <c:v>2.1955198840846601</c:v>
                </c:pt>
                <c:pt idx="5398" formatCode="General">
                  <c:v>2.19514647185144</c:v>
                </c:pt>
                <c:pt idx="5399" formatCode="General">
                  <c:v>2.1947944395391499</c:v>
                </c:pt>
                <c:pt idx="5400" formatCode="General">
                  <c:v>2.19446099258594</c:v>
                </c:pt>
                <c:pt idx="5401" formatCode="General">
                  <c:v>2.19414318169426</c:v>
                </c:pt>
                <c:pt idx="5402" formatCode="General">
                  <c:v>2.1938379211489201</c:v>
                </c:pt>
                <c:pt idx="5403" formatCode="General">
                  <c:v>2.1935420090629201</c:v>
                </c:pt>
                <c:pt idx="5404" formatCode="General">
                  <c:v>2.1932521493931301</c:v>
                </c:pt>
                <c:pt idx="5405" formatCode="General">
                  <c:v>2.1929649755239198</c:v>
                </c:pt>
                <c:pt idx="5406" formatCode="General">
                  <c:v>2.1926770751764399</c:v>
                </c:pt>
                <c:pt idx="5407" formatCode="General">
                  <c:v>2.1923850163596699</c:v>
                </c:pt>
                <c:pt idx="5408" formatCode="General">
                  <c:v>2.19208537405909</c:v>
                </c:pt>
                <c:pt idx="5409" formatCode="General">
                  <c:v>2.1917747573139601</c:v>
                </c:pt>
                <c:pt idx="5410" formatCode="General">
                  <c:v>2.191449836336</c:v>
                </c:pt>
                <c:pt idx="5411" formatCode="General">
                  <c:v>2.1911073693016498</c:v>
                </c:pt>
                <c:pt idx="5412" formatCode="General">
                  <c:v>2.1907442284544798</c:v>
                </c:pt>
                <c:pt idx="5413" formatCode="General">
                  <c:v>2.1903574251629401</c:v>
                </c:pt>
                <c:pt idx="5414" formatCode="General">
                  <c:v>2.1899441335971899</c:v>
                </c:pt>
                <c:pt idx="5415" formatCode="General">
                  <c:v>2.1895017127161598</c:v>
                </c:pt>
                <c:pt idx="5416" formatCode="General">
                  <c:v>2.1890277262898499</c:v>
                </c:pt>
                <c:pt idx="5417" formatCode="General">
                  <c:v>2.1885199607230801</c:v>
                </c:pt>
                <c:pt idx="5418" formatCode="General">
                  <c:v>2.1879764404919899</c:v>
                </c:pt>
                <c:pt idx="5419" formatCode="General">
                  <c:v>2.1873954410532699</c:v>
                </c:pt>
                <c:pt idx="5420" formatCode="General">
                  <c:v>2.18677549913606</c:v>
                </c:pt>
                <c:pt idx="5421" formatCode="General">
                  <c:v>2.1861154203763098</c:v>
                </c:pt>
                <c:pt idx="5422" formatCode="General">
                  <c:v>2.1854142843014301</c:v>
                </c:pt>
                <c:pt idx="5423" formatCode="General">
                  <c:v>2.1846714467177599</c:v>
                </c:pt>
                <c:pt idx="5424" formatCode="General">
                  <c:v>2.18388653959471</c:v>
                </c:pt>
                <c:pt idx="5425" formatCode="General">
                  <c:v>2.1830594685740201</c:v>
                </c:pt>
                <c:pt idx="5426" formatCode="General">
                  <c:v>2.1821904082631698</c:v>
                </c:pt>
                <c:pt idx="5427" formatCode="General">
                  <c:v>2.1812797954951701</c:v>
                </c:pt>
                <c:pt idx="5428" formatCode="General">
                  <c:v>2.18032832075462</c:v>
                </c:pt>
                <c:pt idx="5429" formatCode="General">
                  <c:v>2.1793369179812898</c:v>
                </c:pt>
                <c:pt idx="5430" formatCode="General">
                  <c:v>2.1783067529683202</c:v>
                </c:pt>
                <c:pt idx="5431" formatCode="General">
                  <c:v>2.1772392105727101</c:v>
                </c:pt>
                <c:pt idx="5432" formatCode="General">
                  <c:v>2.1761358809518501</c:v>
                </c:pt>
                <c:pt idx="5433" formatCode="General">
                  <c:v>2.1749985450318001</c:v>
                </c:pt>
                <c:pt idx="5434" formatCode="General">
                  <c:v>2.1738291594020098</c:v>
                </c:pt>
                <c:pt idx="5435" formatCode="General">
                  <c:v>2.17262984081747</c:v>
                </c:pt>
                <c:pt idx="5436" formatCode="General">
                  <c:v>2.17140285047389</c:v>
                </c:pt>
                <c:pt idx="5437" formatCode="General">
                  <c:v>2.1701505782040398</c:v>
                </c:pt>
                <c:pt idx="5438" formatCode="General">
                  <c:v>2.1688755267268398</c:v>
                </c:pt>
                <c:pt idx="5439" formatCode="General">
                  <c:v>2.16758029606151</c:v>
                </c:pt>
                <c:pt idx="5440" formatCode="General">
                  <c:v>2.1662675682025898</c:v>
                </c:pt>
                <c:pt idx="5441" formatCode="General">
                  <c:v>2.16494009213304</c:v>
                </c:pt>
                <c:pt idx="5442" formatCode="General">
                  <c:v>2.1636006692368501</c:v>
                </c:pt>
                <c:pt idx="5443" formatCode="General">
                  <c:v>2.16225213915581</c:v>
                </c:pt>
                <c:pt idx="5444" formatCode="General">
                  <c:v>2.1608973661211701</c:v>
                </c:pt>
                <c:pt idx="5445" formatCode="General">
                  <c:v>2.1595392257762902</c:v>
                </c:pt>
                <c:pt idx="5446" formatCode="General">
                  <c:v>2.1581805924947899</c:v>
                </c:pt>
                <c:pt idx="5447" formatCode="General">
                  <c:v>2.1568243271868401</c:v>
                </c:pt>
                <c:pt idx="5448" formatCode="General">
                  <c:v>2.1554732655772599</c:v>
                </c:pt>
                <c:pt idx="5449" formatCode="General">
                  <c:v>2.15413020692991</c:v>
                </c:pt>
                <c:pt idx="5450" formatCode="General">
                  <c:v>2.1527979031867299</c:v>
                </c:pt>
                <c:pt idx="5451" formatCode="General">
                  <c:v>2.1514790484838802</c:v>
                </c:pt>
                <c:pt idx="5452" formatCode="General">
                  <c:v>2.1501762690037398</c:v>
                </c:pt>
                <c:pt idx="5453" formatCode="General">
                  <c:v>2.1488921131190399</c:v>
                </c:pt>
                <c:pt idx="5454" formatCode="General">
                  <c:v>2.1476290417846302</c:v>
                </c:pt>
                <c:pt idx="5455" formatCode="General">
                  <c:v>2.1463894191331701</c:v>
                </c:pt>
                <c:pt idx="5456" formatCode="General">
                  <c:v>2.1451755032331601</c:v>
                </c:pt>
                <c:pt idx="5457" formatCode="General">
                  <c:v>2.14398943697203</c:v>
                </c:pt>
                <c:pt idx="5458" formatCode="General">
                  <c:v>2.1428332390321501</c:v>
                </c:pt>
                <c:pt idx="5459" formatCode="General">
                  <c:v>2.1417087949350999</c:v>
                </c:pt>
                <c:pt idx="5460" formatCode="General">
                  <c:v>2.1406178481382199</c:v>
                </c:pt>
                <c:pt idx="5461" formatCode="General">
                  <c:v>2.1395619911776498</c:v>
                </c:pt>
                <c:pt idx="5462" formatCode="General">
                  <c:v>2.1385426568639301</c:v>
                </c:pt>
                <c:pt idx="5463" formatCode="General">
                  <c:v>2.1375611095494</c:v>
                </c:pt>
                <c:pt idx="5464" formatCode="General">
                  <c:v>2.1366184365010801</c:v>
                </c:pt>
                <c:pt idx="5465" formatCode="General">
                  <c:v>2.1357155394277698</c:v>
                </c:pt>
                <c:pt idx="5466" formatCode="General">
                  <c:v>2.1348531262269801</c:v>
                </c:pt>
                <c:pt idx="5467" formatCode="General">
                  <c:v>2.13403170303331</c:v>
                </c:pt>
                <c:pt idx="5468" formatCode="General">
                  <c:v>2.1332515666673402</c:v>
                </c:pt>
                <c:pt idx="5469" formatCode="General">
                  <c:v>2.1325127976004601</c:v>
                </c:pt>
                <c:pt idx="5470" formatCode="General">
                  <c:v>2.1318152535664798</c:v>
                </c:pt>
                <c:pt idx="5471" formatCode="General">
                  <c:v>2.1311585639662001</c:v>
                </c:pt>
                <c:pt idx="5472" formatCode="General">
                  <c:v>2.1305421252225201</c:v>
                </c:pt>
                <c:pt idx="5473" formatCode="General">
                  <c:v>2.1299650972544102</c:v>
                </c:pt>
                <c:pt idx="5474" formatCode="General">
                  <c:v>2.1294264012442201</c:v>
                </c:pt>
                <c:pt idx="5475" formatCode="General">
                  <c:v>2.1289247188755498</c:v>
                </c:pt>
                <c:pt idx="5476" formatCode="General">
                  <c:v>2.12845849321688</c:v>
                </c:pt>
                <c:pt idx="5477" formatCode="General">
                  <c:v>2.12802593141926</c:v>
                </c:pt>
                <c:pt idx="5478" formatCode="General">
                  <c:v>2.1276250093832698</c:v>
                </c:pt>
                <c:pt idx="5479" formatCode="General">
                  <c:v>2.1272534785319399</c:v>
                </c:pt>
                <c:pt idx="5480" formatCode="General">
                  <c:v>2.1269088748012899</c:v>
                </c:pt>
                <c:pt idx="5481" formatCode="General">
                  <c:v>2.1265885299295202</c:v>
                </c:pt>
                <c:pt idx="5482" formatCode="General">
                  <c:v>2.1262895850886299</c:v>
                </c:pt>
                <c:pt idx="5483" formatCode="General">
                  <c:v>2.1260090068611301</c:v>
                </c:pt>
                <c:pt idx="5484" formatCode="General">
                  <c:v>2.12574360551818</c:v>
                </c:pt>
                <c:pt idx="5485" formatCode="General">
                  <c:v>2.1254900555060598</c:v>
                </c:pt>
                <c:pt idx="5486" formatCode="General">
                  <c:v>2.1252449179973598</c:v>
                </c:pt>
                <c:pt idx="5487" formatCode="General">
                  <c:v>2.1250046653123702</c:v>
                </c:pt>
                <c:pt idx="5488" formatCode="General">
                  <c:v>2.1247657069668602</c:v>
                </c:pt>
                <c:pt idx="5489" formatCode="General">
                  <c:v>2.1245244170531699</c:v>
                </c:pt>
                <c:pt idx="5490" formatCode="General">
                  <c:v>2.1242771626324699</c:v>
                </c:pt>
                <c:pt idx="5491" formatCode="General">
                  <c:v>2.12402033276285</c:v>
                </c:pt>
                <c:pt idx="5492" formatCode="General">
                  <c:v>2.1237503677823302</c:v>
                </c:pt>
                <c:pt idx="5493" formatCode="General">
                  <c:v>2.1234637884385799</c:v>
                </c:pt>
                <c:pt idx="5494" formatCode="General">
                  <c:v>2.1231572244560901</c:v>
                </c:pt>
                <c:pt idx="5495" formatCode="General">
                  <c:v>2.1228274421367499</c:v>
                </c:pt>
                <c:pt idx="5496" formatCode="General">
                  <c:v>2.1224713706062501</c:v>
                </c:pt>
                <c:pt idx="5497" formatCode="General">
                  <c:v>2.1220861263457298</c:v>
                </c:pt>
                <c:pt idx="5498" formatCode="General">
                  <c:v>2.1216690356838899</c:v>
                </c:pt>
                <c:pt idx="5499" formatCode="General">
                  <c:v>2.1212176549692101</c:v>
                </c:pt>
                <c:pt idx="5500" formatCode="General">
                  <c:v>2.1207297881915501</c:v>
                </c:pt>
                <c:pt idx="5501" formatCode="General">
                  <c:v>2.12020350187735</c:v>
                </c:pt>
                <c:pt idx="5502" formatCode="General">
                  <c:v>2.1196371371394598</c:v>
                </c:pt>
                <c:pt idx="5503" formatCode="General">
                  <c:v>2.1190293188195701</c:v>
                </c:pt>
                <c:pt idx="5504" formatCode="General">
                  <c:v>2.1183789617175801</c:v>
                </c:pt>
                <c:pt idx="5505" formatCode="General">
                  <c:v>2.1176852739536001</c:v>
                </c:pt>
                <c:pt idx="5506" formatCode="General">
                  <c:v>2.1169477575574902</c:v>
                </c:pt>
                <c:pt idx="5507" formatCode="General">
                  <c:v>2.1161662064212101</c:v>
                </c:pt>
                <c:pt idx="5508" formatCode="General">
                  <c:v>2.1153407017859198</c:v>
                </c:pt>
                <c:pt idx="5509" formatCode="General">
                  <c:v>2.1144716054633301</c:v>
                </c:pt>
                <c:pt idx="5510" formatCode="General">
                  <c:v>2.1135595510118401</c:v>
                </c:pt>
                <c:pt idx="5511" formatCode="General">
                  <c:v>2.1126054331025799</c:v>
                </c:pt>
                <c:pt idx="5512" formatCode="General">
                  <c:v>2.1116103953171201</c:v>
                </c:pt>
                <c:pt idx="5513" formatCode="General">
                  <c:v>2.1105758166205901</c:v>
                </c:pt>
                <c:pt idx="5514" formatCode="General">
                  <c:v>2.10950329674945</c:v>
                </c:pt>
                <c:pt idx="5515" formatCode="General">
                  <c:v>2.1083946407448102</c:v>
                </c:pt>
                <c:pt idx="5516" formatCode="General">
                  <c:v>2.10725184284968</c:v>
                </c:pt>
                <c:pt idx="5517" formatCode="General">
                  <c:v>2.1060770699737401</c:v>
                </c:pt>
                <c:pt idx="5518" formatCode="General">
                  <c:v>2.10487264491098</c:v>
                </c:pt>
                <c:pt idx="5519" formatCode="General">
                  <c:v>2.10364102947756</c:v>
                </c:pt>
                <c:pt idx="5520" formatCode="General">
                  <c:v>2.10238480771726</c:v>
                </c:pt>
                <c:pt idx="5521" formatCode="General">
                  <c:v>2.1011066693011902</c:v>
                </c:pt>
                <c:pt idx="5522" formatCode="General">
                  <c:v>2.0998093932297999</c:v>
                </c:pt>
                <c:pt idx="5523" formatCode="General">
                  <c:v>2.0984958319245099</c:v>
                </c:pt>
                <c:pt idx="5524" formatCode="General">
                  <c:v>2.09716889577841</c:v>
                </c:pt>
                <c:pt idx="5525" formatCode="General">
                  <c:v>2.0958315382173298</c:v>
                </c:pt>
                <c:pt idx="5526" formatCode="General">
                  <c:v>2.0944867413062598</c:v>
                </c:pt>
                <c:pt idx="5527" formatCode="General">
                  <c:v>2.0931375019203302</c:v>
                </c:pt>
                <c:pt idx="5528" formatCode="General">
                  <c:v>2.09178681848599</c:v>
                </c:pt>
                <c:pt idx="5529" formatCode="General">
                  <c:v>2.0904376782850398</c:v>
                </c:pt>
                <c:pt idx="5530" formatCode="General">
                  <c:v>2.0890930453031702</c:v>
                </c:pt>
                <c:pt idx="5531" formatCode="General">
                  <c:v>2.0877558485946701</c:v>
                </c:pt>
                <c:pt idx="5532" formatCode="General">
                  <c:v>2.0864289711272499</c:v>
                </c:pt>
                <c:pt idx="5533" formatCode="General">
                  <c:v>2.0851152390636298</c:v>
                </c:pt>
                <c:pt idx="5534" formatCode="General">
                  <c:v>2.0838174114319701</c:v>
                </c:pt>
                <c:pt idx="5535" formatCode="General">
                  <c:v>2.0825381701332901</c:v>
                </c:pt>
                <c:pt idx="5536" formatCode="General">
                  <c:v>2.0812801102327998</c:v>
                </c:pt>
                <c:pt idx="5537" formatCode="General">
                  <c:v>2.0800457304809199</c:v>
                </c:pt>
                <c:pt idx="5538" formatCode="General">
                  <c:v>2.0788374240121299</c:v>
                </c:pt>
                <c:pt idx="5539" formatCode="General">
                  <c:v>2.0776574691727001</c:v>
                </c:pt>
                <c:pt idx="5540" formatCode="General">
                  <c:v>2.0765080204331601</c:v>
                </c:pt>
                <c:pt idx="5541" formatCode="General">
                  <c:v>2.0753910993484999</c:v>
                </c:pt>
                <c:pt idx="5542" formatCode="General">
                  <c:v>2.0743085855371901</c:v>
                </c:pt>
                <c:pt idx="5543" formatCode="General">
                  <c:v>2.0732622076609499</c:v>
                </c:pt>
                <c:pt idx="5544" formatCode="General">
                  <c:v>2.0722535343986102</c:v>
                </c:pt>
                <c:pt idx="5545" formatCode="General">
                  <c:v>2.0712839654215598</c:v>
                </c:pt>
                <c:pt idx="5546" formatCode="General">
                  <c:v>2.0703547223933101</c:v>
                </c:pt>
                <c:pt idx="5547" formatCode="General">
                  <c:v>2.0694668400321401</c:v>
                </c:pt>
                <c:pt idx="5548" formatCode="General">
                  <c:v>2.0686211572939399</c:v>
                </c:pt>
                <c:pt idx="5549" formatCode="General">
                  <c:v>2.0678183087506099</c:v>
                </c:pt>
                <c:pt idx="5550" formatCode="General">
                  <c:v>2.0670587162590501</c:v>
                </c:pt>
                <c:pt idx="5551" formatCode="General">
                  <c:v>2.0663425810346499</c:v>
                </c:pt>
                <c:pt idx="5552" formatCode="General">
                  <c:v>2.0656698762624801</c:v>
                </c:pt>
                <c:pt idx="5553" formatCode="General">
                  <c:v>2.06504034039745</c:v>
                </c:pt>
                <c:pt idx="5554" formatCode="General">
                  <c:v>2.06445347132059</c:v>
                </c:pt>
                <c:pt idx="5555" formatCode="General">
                  <c:v>2.0639085215332802</c:v>
                </c:pt>
                <c:pt idx="5556" formatCode="General">
                  <c:v>2.0634044945815599</c:v>
                </c:pt>
                <c:pt idx="5557" formatCode="General">
                  <c:v>2.0629401429101102</c:v>
                </c:pt>
                <c:pt idx="5558" formatCode="General">
                  <c:v>2.0625139673471602</c:v>
                </c:pt>
                <c:pt idx="5559" formatCode="General">
                  <c:v>2.0621242184190098</c:v>
                </c:pt>
                <c:pt idx="5560" formatCode="General">
                  <c:v>2.0617688996828201</c:v>
                </c:pt>
                <c:pt idx="5561" formatCode="General">
                  <c:v>2.0614457732505498</c:v>
                </c:pt>
                <c:pt idx="5562" formatCode="General">
                  <c:v>2.06115236765371</c:v>
                </c:pt>
                <c:pt idx="5563" formatCode="General">
                  <c:v>2.0608859881683799</c:v>
                </c:pt>
                <c:pt idx="5564" formatCode="General">
                  <c:v>2.0606437296825701</c:v>
                </c:pt>
                <c:pt idx="5565" formatCode="General">
                  <c:v>2.06042249214372</c:v>
                </c:pt>
                <c:pt idx="5566" formatCode="General">
                  <c:v>2.0602189985755901</c:v>
                </c:pt>
                <c:pt idx="5567" formatCode="General">
                  <c:v>2.0600298155982402</c:v>
                </c:pt>
                <c:pt idx="5568" formatCode="General">
                  <c:v>2.05985137632858</c:v>
                </c:pt>
                <c:pt idx="5569" formatCode="General">
                  <c:v>2.0596800054800601</c:v>
                </c:pt>
                <c:pt idx="5570" formatCode="General">
                  <c:v>2.0595119464185201</c:v>
                </c:pt>
                <c:pt idx="5571" formatCode="General">
                  <c:v>2.0593433898875602</c:v>
                </c:pt>
                <c:pt idx="5572" formatCode="General">
                  <c:v>2.0591705040465298</c:v>
                </c:pt>
                <c:pt idx="5573" formatCode="General">
                  <c:v>2.05898946544096</c:v>
                </c:pt>
                <c:pt idx="5574" formatCode="General">
                  <c:v>2.05879649047889</c:v>
                </c:pt>
                <c:pt idx="5575" formatCode="General">
                  <c:v>2.0585878669669202</c:v>
                </c:pt>
                <c:pt idx="5576" formatCode="General">
                  <c:v>2.0583599852472299</c:v>
                </c:pt>
                <c:pt idx="5577" formatCode="General">
                  <c:v>2.05810936847785</c:v>
                </c:pt>
                <c:pt idx="5578" formatCode="General">
                  <c:v>2.0578327016116398</c:v>
                </c:pt>
                <c:pt idx="5579" formatCode="General">
                  <c:v>2.0575268586552</c:v>
                </c:pt>
                <c:pt idx="5580" formatCode="General">
                  <c:v>2.0571889278264601</c:v>
                </c:pt>
                <c:pt idx="5581" formatCode="General">
                  <c:v>2.0568162342762499</c:v>
                </c:pt>
                <c:pt idx="5582" formatCode="General">
                  <c:v>2.05640636009504</c:v>
                </c:pt>
                <c:pt idx="5583" formatCode="General">
                  <c:v>2.0559571613861398</c:v>
                </c:pt>
                <c:pt idx="5584" formatCode="General">
                  <c:v>2.0554667822520898</c:v>
                </c:pt>
                <c:pt idx="5585" formatCode="General">
                  <c:v>2.0549336656060002</c:v>
                </c:pt>
                <c:pt idx="5586" formatCode="General">
                  <c:v>2.0543565607842198</c:v>
                </c:pt>
                <c:pt idx="5587" formatCode="General">
                  <c:v>2.0537345279979502</c:v>
                </c:pt>
                <c:pt idx="5588" formatCode="General">
                  <c:v>2.0530669397171599</c:v>
                </c:pt>
                <c:pt idx="5589" formatCode="General">
                  <c:v>2.0523534791297999</c:v>
                </c:pt>
                <c:pt idx="5590" formatCode="General">
                  <c:v>2.0515941358609902</c:v>
                </c:pt>
                <c:pt idx="5591" formatCode="General">
                  <c:v>2.05078919917054</c:v>
                </c:pt>
                <c:pt idx="5592" formatCode="General">
                  <c:v>2.0499392488725201</c:v>
                </c:pt>
                <c:pt idx="5593" formatCode="General">
                  <c:v>2.04904514423722</c:v>
                </c:pt>
                <c:pt idx="5594" formatCode="General">
                  <c:v>2.0481080111456902</c:v>
                </c:pt>
                <c:pt idx="5595" formatCode="General">
                  <c:v>2.04712922776827</c:v>
                </c:pt>
                <c:pt idx="5596" formatCode="General">
                  <c:v>2.0461104090353301</c:v>
                </c:pt>
                <c:pt idx="5597" formatCode="General">
                  <c:v>2.0450533901583201</c:v>
                </c:pt>
                <c:pt idx="5598" formatCode="General">
                  <c:v>2.0439602094457801</c:v>
                </c:pt>
                <c:pt idx="5599" formatCode="General">
                  <c:v>2.0428330906420298</c:v>
                </c:pt>
                <c:pt idx="5600" formatCode="General">
                  <c:v>2.0416744249965602</c:v>
                </c:pt>
                <c:pt idx="5601" formatCode="General">
                  <c:v>2.0404867532511601</c:v>
                </c:pt>
                <c:pt idx="5602" formatCode="General">
                  <c:v>2.0392727477097701</c:v>
                </c:pt>
                <c:pt idx="5603" formatCode="General">
                  <c:v>2.0380351945339301</c:v>
                </c:pt>
                <c:pt idx="5604" formatCode="General">
                  <c:v>2.03677697638406</c:v>
                </c:pt>
                <c:pt idx="5605" formatCode="General">
                  <c:v>2.03550105550601</c:v>
                </c:pt>
                <c:pt idx="5606" formatCode="General">
                  <c:v>2.03421045734075</c:v>
                </c:pt>
                <c:pt idx="5607" formatCode="General">
                  <c:v>2.0329082547160402</c:v>
                </c:pt>
                <c:pt idx="5608" formatCode="General">
                  <c:v>2.0315975526601902</c:v>
                </c:pt>
                <c:pt idx="5609" formatCode="General">
                  <c:v>2.0302814738610602</c:v>
                </c:pt>
                <c:pt idx="5610" formatCode="General">
                  <c:v>2.02896314477759</c:v>
                </c:pt>
                <c:pt idx="5611" formatCode="General">
                  <c:v>2.02764568239717</c:v>
                </c:pt>
                <c:pt idx="5612" formatCode="General">
                  <c:v>2.0263321816192601</c:v>
                </c:pt>
                <c:pt idx="5613" formatCode="General">
                  <c:v>2.02502570323457</c:v>
                </c:pt>
                <c:pt idx="5614" formatCode="General">
                  <c:v>2.0237292624594501</c:v>
                </c:pt>
                <c:pt idx="5615" formatCode="General">
                  <c:v>2.0224458179772</c:v>
                </c:pt>
                <c:pt idx="5616" formatCode="General">
                  <c:v>2.0211782614315599</c:v>
                </c:pt>
                <c:pt idx="5617" formatCode="General">
                  <c:v>2.01992940731279</c:v>
                </c:pt>
                <c:pt idx="5618" formatCode="General">
                  <c:v>2.0187019831740201</c:v>
                </c:pt>
                <c:pt idx="5619" formatCode="General">
                  <c:v>2.0174986201139902</c:v>
                </c:pt>
                <c:pt idx="5620" formatCode="General">
                  <c:v>2.01632184346286</c:v>
                </c:pt>
                <c:pt idx="5621" formatCode="General">
                  <c:v>2.0151740636103499</c:v>
                </c:pt>
                <c:pt idx="5622" formatCode="General">
                  <c:v>2.0140575669193601</c:v>
                </c:pt>
                <c:pt idx="5623" formatCode="General">
                  <c:v>2.01297450667467</c:v>
                </c:pt>
                <c:pt idx="5624" formatCode="General">
                  <c:v>2.0119268940242101</c:v>
                </c:pt>
                <c:pt idx="5625" formatCode="General">
                  <c:v>2.01091658888063</c:v>
                </c:pt>
                <c:pt idx="5626" formatCode="General">
                  <c:v>2.0099452907629298</c:v>
                </c:pt>
                <c:pt idx="5627" formatCode="General">
                  <c:v>2.0090145295716999</c:v>
                </c:pt>
                <c:pt idx="5628" formatCode="General">
                  <c:v>2.0081256563075001</c:v>
                </c:pt>
                <c:pt idx="5629" formatCode="General">
                  <c:v>2.0072798337595401</c:v>
                </c:pt>
                <c:pt idx="5630" formatCode="General">
                  <c:v>2.00647802721058</c:v>
                </c:pt>
                <c:pt idx="5631" formatCode="General">
                  <c:v>2.0057209952250701</c:v>
                </c:pt>
                <c:pt idx="5632" formatCode="General">
                  <c:v>2.0050092806081898</c:v>
                </c:pt>
                <c:pt idx="5633" formatCode="General">
                  <c:v>2.00434320164615</c:v>
                </c:pt>
                <c:pt idx="5634" formatCode="General">
                  <c:v>2.0037228437600998</c:v>
                </c:pt>
                <c:pt idx="5635" formatCode="General">
                  <c:v>2.0031480517274298</c:v>
                </c:pt>
                <c:pt idx="5636" formatCode="General">
                  <c:v>2.0026184226449302</c:v>
                </c:pt>
                <c:pt idx="5637" formatCode="General">
                  <c:v>2.00213329982674</c:v>
                </c:pt>
                <c:pt idx="5638" formatCode="General">
                  <c:v>2.0016917678456898</c:v>
                </c:pt>
                <c:pt idx="5639" formatCode="General">
                  <c:v>2.0012926489381702</c:v>
                </c:pt>
                <c:pt idx="5640" formatCode="General">
                  <c:v>2.0009345010004198</c:v>
                </c:pt>
                <c:pt idx="5641" formatCode="General">
                  <c:v>2.00061561740482</c:v>
                </c:pt>
                <c:pt idx="5642" formatCode="General">
                  <c:v>2.00033402886057</c:v>
                </c:pt>
                <c:pt idx="5643" formatCode="General">
                  <c:v>2.00008750752969</c:v>
                </c:pt>
                <c:pt idx="5644" formatCode="General">
                  <c:v>1.99987357358991</c:v>
                </c:pt>
                <c:pt idx="5645" formatCode="General">
                  <c:v>1.9996895044065399</c:v>
                </c:pt>
                <c:pt idx="5646" formatCode="General">
                  <c:v>1.99953234643903</c:v>
                </c:pt>
                <c:pt idx="5647" formatCode="General">
                  <c:v>1.9993989299621999</c:v>
                </c:pt>
                <c:pt idx="5648" formatCode="General">
                  <c:v>1.99928588663002</c:v>
                </c:pt>
                <c:pt idx="5649" formatCode="General">
                  <c:v>1.99918966985061</c:v>
                </c:pt>
                <c:pt idx="5650" formatCode="General">
                  <c:v>1.9991065778775701</c:v>
                </c:pt>
                <c:pt idx="5651" formatCode="General">
                  <c:v>1.99903277945636</c:v>
                </c:pt>
                <c:pt idx="5652" formatCode="General">
                  <c:v>1.99896434179311</c:v>
                </c:pt>
                <c:pt idx="5653" formatCode="General">
                  <c:v>1.99889726055941</c:v>
                </c:pt>
                <c:pt idx="5654" formatCode="General">
                  <c:v>1.99882749156515</c:v>
                </c:pt>
                <c:pt idx="5655" formatCode="General">
                  <c:v>1.9987509836970401</c:v>
                </c:pt>
                <c:pt idx="5656" formatCode="General">
                  <c:v>1.99866371266274</c:v>
                </c:pt>
                <c:pt idx="5657" formatCode="General">
                  <c:v>1.99856171505177</c:v>
                </c:pt>
                <c:pt idx="5658" formatCode="General">
                  <c:v>1.9984411222023299</c:v>
                </c:pt>
                <c:pt idx="5659" formatCode="General">
                  <c:v>1.99829819335795</c:v>
                </c:pt>
                <c:pt idx="5660" formatCode="General">
                  <c:v>1.99812934760637</c:v>
                </c:pt>
                <c:pt idx="5661" formatCode="General">
                  <c:v>1.9979311941167699</c:v>
                </c:pt>
                <c:pt idx="5662" formatCode="General">
                  <c:v>1.99770056022936</c:v>
                </c:pt>
                <c:pt idx="5663" formatCode="General">
                  <c:v>1.99743451700066</c:v>
                </c:pt>
                <c:pt idx="5664" formatCode="General">
                  <c:v>1.99713040186862</c:v>
                </c:pt>
                <c:pt idx="5665" formatCode="General">
                  <c:v>1.99678583816953</c:v>
                </c:pt>
                <c:pt idx="5666" formatCode="General">
                  <c:v>1.9963987513114301</c:v>
                </c:pt>
                <c:pt idx="5667" formatCode="General">
                  <c:v>1.9959673814843699</c:v>
                </c:pt>
                <c:pt idx="5668" formatCode="General">
                  <c:v>1.9954902928617999</c:v>
                </c:pt>
                <c:pt idx="5669" formatCode="General">
                  <c:v>1.99496637931897</c:v>
                </c:pt>
                <c:pt idx="5670" formatCode="General">
                  <c:v>1.99439486675922</c:v>
                </c:pt>
                <c:pt idx="5671" formatCode="General">
                  <c:v>1.99377531219767</c:v>
                </c:pt>
                <c:pt idx="5672" formatCode="General">
                  <c:v>1.99310759980087</c:v>
                </c:pt>
                <c:pt idx="5673" formatCode="General">
                  <c:v>1.9923919341210801</c:v>
                </c:pt>
                <c:pt idx="5674" formatCode="General">
                  <c:v>1.99162883079374</c:v>
                </c:pt>
                <c:pt idx="5675" formatCode="General">
                  <c:v>1.9908191049872801</c:v>
                </c:pt>
                <c:pt idx="5676" formatCode="General">
                  <c:v>1.98996385790535</c:v>
                </c:pt>
                <c:pt idx="5677" formatCode="General">
                  <c:v>1.9890644616451201</c:v>
                </c:pt>
                <c:pt idx="5678" formatCode="General">
                  <c:v>1.9881225427100599</c:v>
                </c:pt>
                <c:pt idx="5679" formatCode="General">
                  <c:v>1.98713996446617</c:v>
                </c:pt>
                <c:pt idx="5680" formatCode="General">
                  <c:v>1.9861188088145501</c:v>
                </c:pt>
                <c:pt idx="5681" formatCode="General">
                  <c:v>1.98506135733441</c:v>
                </c:pt>
                <c:pt idx="5682" formatCode="General">
                  <c:v>1.98397007212862</c:v>
                </c:pt>
                <c:pt idx="5683" formatCode="General">
                  <c:v>1.98284757658053</c:v>
                </c:pt>
                <c:pt idx="5684" formatCode="General">
                  <c:v>1.98169663620597</c:v>
                </c:pt>
                <c:pt idx="5685" formatCode="General">
                  <c:v>1.9805201397600001</c:v>
                </c:pt>
                <c:pt idx="5686" formatCode="General">
                  <c:v>1.9793210807328601</c:v>
                </c:pt>
                <c:pt idx="5687" formatCode="General">
                  <c:v>1.9781025393466201</c:v>
                </c:pt>
                <c:pt idx="5688" formatCode="General">
                  <c:v>1.97686766514043</c:v>
                </c:pt>
                <c:pt idx="5689" formatCode="General">
                  <c:v>1.97561966021115</c:v>
                </c:pt>
                <c:pt idx="5690" formatCode="General">
                  <c:v>1.97436176315572</c:v>
                </c:pt>
                <c:pt idx="5691" formatCode="General">
                  <c:v>1.97309723374271</c:v>
                </c:pt>
                <c:pt idx="5692" formatCode="General">
                  <c:v>1.9718293383234899</c:v>
                </c:pt>
                <c:pt idx="5693" formatCode="General">
                  <c:v>1.97056133597697</c:v>
                </c:pt>
                <c:pt idx="5694" formatCode="General">
                  <c:v>1.9692964653684899</c:v>
                </c:pt>
                <c:pt idx="5695" formatCode="General">
                  <c:v>1.9680379322899499</c:v>
                </c:pt>
                <c:pt idx="5696" formatCode="General">
                  <c:v>1.96678889783758</c:v>
                </c:pt>
                <c:pt idx="5697" formatCode="General">
                  <c:v>1.96555246717437</c:v>
                </c:pt>
                <c:pt idx="5698" formatCode="General">
                  <c:v>1.96433167881593</c:v>
                </c:pt>
                <c:pt idx="5699" formatCode="General">
                  <c:v>1.9631294943730699</c:v>
                </c:pt>
                <c:pt idx="5700" formatCode="General">
                  <c:v>1.9619487886796501</c:v>
                </c:pt>
                <c:pt idx="5701" formatCode="General">
                  <c:v>1.96079234023166</c:v>
                </c:pt>
                <c:pt idx="5702" formatCode="General">
                  <c:v>1.95966282186347</c:v>
                </c:pt>
                <c:pt idx="5703" formatCode="General">
                  <c:v>1.95856279158766</c:v>
                </c:pt>
                <c:pt idx="5704" formatCode="General">
                  <c:v>1.9574946835287901</c:v>
                </c:pt>
                <c:pt idx="5705" formatCode="General">
                  <c:v>1.9564607988865199</c:v>
                </c:pt>
                <c:pt idx="5706" formatCode="General">
                  <c:v>1.9554632968710599</c:v>
                </c:pt>
                <c:pt idx="5707" formatCode="General">
                  <c:v>1.9545041855635701</c:v>
                </c:pt>
                <c:pt idx="5708" formatCode="General">
                  <c:v>1.9535853126659299</c:v>
                </c:pt>
                <c:pt idx="5709" formatCode="General">
                  <c:v>1.9527083561182701</c:v>
                </c:pt>
                <c:pt idx="5710" formatCode="General">
                  <c:v>1.9518748145790299</c:v>
                </c:pt>
                <c:pt idx="5711" formatCode="General">
                  <c:v>1.9510859977803501</c:v>
                </c:pt>
                <c:pt idx="5712" formatCode="General">
                  <c:v>1.95034301679194</c:v>
                </c:pt>
                <c:pt idx="5713" formatCode="General">
                  <c:v>1.9496467742486601</c:v>
                </c:pt>
                <c:pt idx="5714" formatCode="General">
                  <c:v>1.9489979546203899</c:v>
                </c:pt>
                <c:pt idx="5715" formatCode="General">
                  <c:v>1.94839701462755</c:v>
                </c:pt>
                <c:pt idx="5716" formatCode="General">
                  <c:v>1.9478441739308401</c:v>
                </c:pt>
                <c:pt idx="5717" formatCode="General">
                  <c:v>1.9473394062490299</c:v>
                </c:pt>
                <c:pt idx="5718" formatCode="General">
                  <c:v>1.94688243108352</c:v>
                </c:pt>
                <c:pt idx="5719" formatCode="General">
                  <c:v>1.94647270625142</c:v>
                </c:pt>
                <c:pt idx="5720" formatCode="General">
                  <c:v>1.9461094214497401</c:v>
                </c:pt>
                <c:pt idx="5721" formatCode="General">
                  <c:v>1.9457914930906</c:v>
                </c:pt>
                <c:pt idx="5722" formatCode="General">
                  <c:v>1.9455175606600901</c:v>
                </c:pt>
                <c:pt idx="5723" formatCode="General">
                  <c:v>1.9452859848605</c:v>
                </c:pt>
                <c:pt idx="5724" formatCode="General">
                  <c:v>1.94509484779589</c:v>
                </c:pt>
                <c:pt idx="5725" formatCode="General">
                  <c:v>1.9449419554530201</c:v>
                </c:pt>
                <c:pt idx="5726" formatCode="General">
                  <c:v>1.94482484271378</c:v>
                </c:pt>
                <c:pt idx="5727" formatCode="General">
                  <c:v>1.94474078110884</c:v>
                </c:pt>
                <c:pt idx="5728" formatCode="General">
                  <c:v>1.94468678948721</c:v>
                </c:pt>
                <c:pt idx="5729" formatCode="General">
                  <c:v>1.9446596477303999</c:v>
                </c:pt>
                <c:pt idx="5730" formatCode="General">
                  <c:v>1.9446559135858501</c:v>
                </c:pt>
                <c:pt idx="5731" formatCode="General">
                  <c:v>1.94467194263067</c:v>
                </c:pt>
                <c:pt idx="5732" formatCode="General">
                  <c:v>1.94470391130724</c:v>
                </c:pt>
                <c:pt idx="5733" formatCode="General">
                  <c:v>1.9447478428974501</c:v>
                </c:pt>
                <c:pt idx="5734" formatCode="General">
                  <c:v>1.9447996362214499</c:v>
                </c:pt>
                <c:pt idx="5735" formatCode="General">
                  <c:v>1.9448550967809299</c:v>
                </c:pt>
                <c:pt idx="5736" formatCode="General">
                  <c:v>1.94490996997371</c:v>
                </c:pt>
                <c:pt idx="5737" formatCode="General">
                  <c:v>1.94495997595838</c:v>
                </c:pt>
                <c:pt idx="5738" formatCode="General">
                  <c:v>1.94500084567792</c:v>
                </c:pt>
                <c:pt idx="5739" formatCode="General">
                  <c:v>1.94502835750951</c:v>
                </c:pt>
                <c:pt idx="5740" formatCode="General">
                  <c:v>1.9450383739759201</c:v>
                </c:pt>
                <c:pt idx="5741" formatCode="General">
                  <c:v>1.94502687793935</c:v>
                </c:pt>
                <c:pt idx="5742" formatCode="General">
                  <c:v>1.94499000770081</c:v>
                </c:pt>
                <c:pt idx="5743" formatCode="General">
                  <c:v>1.9449240904487299</c:v>
                </c:pt>
                <c:pt idx="5744" formatCode="General">
                  <c:v>1.9448256735370699</c:v>
                </c:pt>
                <c:pt idx="5745" formatCode="General">
                  <c:v>1.94469155312577</c:v>
                </c:pt>
                <c:pt idx="5746" formatCode="General">
                  <c:v>1.94451879978139</c:v>
                </c:pt>
                <c:pt idx="5747" formatCode="General">
                  <c:v>1.9443047807115099</c:v>
                </c:pt>
                <c:pt idx="5748" formatCode="General">
                  <c:v>1.9440471783887201</c:v>
                </c:pt>
                <c:pt idx="5749" formatCode="General">
                  <c:v>1.94374400540597</c:v>
                </c:pt>
                <c:pt idx="5750" formatCode="General">
                  <c:v>1.9433936154907701</c:v>
                </c:pt>
                <c:pt idx="5751" formatCode="General">
                  <c:v>1.94299471068864</c:v>
                </c:pt>
                <c:pt idx="5752" formatCode="General">
                  <c:v>1.9425463448025599</c:v>
                </c:pt>
                <c:pt idx="5753" formatCode="General">
                  <c:v>1.9420479232436501</c:v>
                </c:pt>
                <c:pt idx="5754" formatCode="General">
                  <c:v>1.9414991995063799</c:v>
                </c:pt>
                <c:pt idx="5755" formatCode="General">
                  <c:v>1.94090026852905</c:v>
                </c:pt>
                <c:pt idx="5756" formatCode="General">
                  <c:v>1.94025155723538</c:v>
                </c:pt>
                <c:pt idx="5757" formatCode="General">
                  <c:v>1.9395538125780101</c:v>
                </c:pt>
                <c:pt idx="5758" formatCode="General">
                  <c:v>1.93880808741755</c:v>
                </c:pt>
                <c:pt idx="5759" formatCode="General">
                  <c:v>1.93801572457527</c:v>
                </c:pt>
                <c:pt idx="5760" formatCode="General">
                  <c:v>1.93717833939216</c:v>
                </c:pt>
                <c:pt idx="5761" formatCode="General">
                  <c:v>1.9362978011160901</c:v>
                </c:pt>
                <c:pt idx="5762" formatCode="General">
                  <c:v>1.9353762134208199</c:v>
                </c:pt>
                <c:pt idx="5763" formatCode="General">
                  <c:v>1.93441589433922</c:v>
                </c:pt>
                <c:pt idx="5764" formatCode="General">
                  <c:v>1.93341935586878</c:v>
                </c:pt>
                <c:pt idx="5765" formatCode="General">
                  <c:v>1.9323892834805301</c:v>
                </c:pt>
                <c:pt idx="5766" formatCode="General">
                  <c:v>1.93132851573583</c:v>
                </c:pt>
                <c:pt idx="5767" formatCode="General">
                  <c:v>1.93024002418746</c:v>
                </c:pt>
                <c:pt idx="5768" formatCode="General">
                  <c:v>1.92912689371517</c:v>
                </c:pt>
                <c:pt idx="5769" formatCode="General">
                  <c:v>1.92799230341909</c:v>
                </c:pt>
                <c:pt idx="5770" formatCode="General">
                  <c:v>1.9268395081698999</c:v>
                </c:pt>
                <c:pt idx="5771" formatCode="General">
                  <c:v>1.9256718208911401</c:v>
                </c:pt>
                <c:pt idx="5772" formatCode="General">
                  <c:v>1.9244925956265899</c:v>
                </c:pt>
                <c:pt idx="5773" formatCode="General">
                  <c:v>1.9233052114254501</c:v>
                </c:pt>
                <c:pt idx="5774" formatCode="General">
                  <c:v>1.9221130570590701</c:v>
                </c:pt>
                <c:pt idx="5775" formatCode="General">
                  <c:v>1.92091951656518</c:v>
                </c:pt>
                <c:pt idx="5776" formatCode="General">
                  <c:v>1.9197279556001601</c:v>
                </c:pt>
                <c:pt idx="5777" formatCode="General">
                  <c:v>1.9185417085655601</c:v>
                </c:pt>
                <c:pt idx="5778" formatCode="General">
                  <c:v>1.9173640664621101</c:v>
                </c:pt>
                <c:pt idx="5779" formatCode="General">
                  <c:v>1.91619826541399</c:v>
                </c:pt>
                <c:pt idx="5780" formatCode="General">
                  <c:v>1.91504747579646</c:v>
                </c:pt>
                <c:pt idx="5781" formatCode="General">
                  <c:v>1.9139147918924699</c:v>
                </c:pt>
                <c:pt idx="5782" formatCode="General">
                  <c:v>1.9128032219982001</c:v>
                </c:pt>
                <c:pt idx="5783" formatCode="General">
                  <c:v>1.9117156788935401</c:v>
                </c:pt>
                <c:pt idx="5784" formatCode="General">
                  <c:v>1.9106549705915301</c:v>
                </c:pt>
                <c:pt idx="5785" formatCode="General">
                  <c:v>1.90962379128092</c:v>
                </c:pt>
                <c:pt idx="5786" formatCode="General">
                  <c:v>1.9086247123781801</c:v>
                </c:pt>
                <c:pt idx="5787" formatCode="General">
                  <c:v>1.9076601736096199</c:v>
                </c:pt>
                <c:pt idx="5788" formatCode="General">
                  <c:v>1.9067324740510301</c:v>
                </c:pt>
                <c:pt idx="5789" formatCode="General">
                  <c:v>1.9058437630610301</c:v>
                </c:pt>
                <c:pt idx="5790" formatCode="General">
                  <c:v>1.9049960310560199</c:v>
                </c:pt>
                <c:pt idx="5791" formatCode="General">
                  <c:v>1.9041911000879901</c:v>
                </c:pt>
                <c:pt idx="5792" formatCode="General">
                  <c:v>1.90343061420327</c:v>
                </c:pt>
                <c:pt idx="5793" formatCode="General">
                  <c:v>1.90271602957847</c:v>
                </c:pt>
                <c:pt idx="5794" formatCode="General">
                  <c:v>1.90204860445146</c:v>
                </c:pt>
                <c:pt idx="5795" formatCode="General">
                  <c:v>1.9014293888881599</c:v>
                </c:pt>
                <c:pt idx="5796" formatCode="General">
                  <c:v>1.90085921445145</c:v>
                </c:pt>
                <c:pt idx="5797" formatCode="General">
                  <c:v>1.9003386838654499</c:v>
                </c:pt>
                <c:pt idx="5798" formatCode="General">
                  <c:v>1.8998681607966801</c:v>
                </c:pt>
                <c:pt idx="5799" formatCode="General">
                  <c:v>1.8994477599026001</c:v>
                </c:pt>
                <c:pt idx="5800" formatCode="General">
                  <c:v>1.89907733732704</c:v>
                </c:pt>
                <c:pt idx="5801" formatCode="General">
                  <c:v>1.89875648184996</c:v>
                </c:pt>
                <c:pt idx="5802" formatCode="General">
                  <c:v>1.8984845069254399</c:v>
                </c:pt>
                <c:pt idx="5803" formatCode="General">
                  <c:v>1.89826044386494</c:v>
                </c:pt>
                <c:pt idx="5804" formatCode="General">
                  <c:v>1.8980830364419301</c:v>
                </c:pt>
                <c:pt idx="5805" formatCode="General">
                  <c:v>1.89795073720745</c:v>
                </c:pt>
                <c:pt idx="5806" formatCode="General">
                  <c:v>1.8978617058127001</c:v>
                </c:pt>
                <c:pt idx="5807" formatCode="General">
                  <c:v>1.89781380963317</c:v>
                </c:pt>
                <c:pt idx="5808" formatCode="General">
                  <c:v>1.89780462697749</c:v>
                </c:pt>
                <c:pt idx="5809" formatCode="General">
                  <c:v>1.8978314531427101</c:v>
                </c:pt>
                <c:pt idx="5810" formatCode="General">
                  <c:v>1.89789130954483</c:v>
                </c:pt>
                <c:pt idx="5811" formatCode="General">
                  <c:v>1.8979809561092</c:v>
                </c:pt>
                <c:pt idx="5812" formatCode="General">
                  <c:v>1.8980969070495199</c:v>
                </c:pt>
                <c:pt idx="5813" formatCode="General">
                  <c:v>1.8982354500982099</c:v>
                </c:pt>
                <c:pt idx="5814" formatCode="General">
                  <c:v>1.8983926691750399</c:v>
                </c:pt>
                <c:pt idx="5815" formatCode="General">
                  <c:v>1.89856447039861</c:v>
                </c:pt>
                <c:pt idx="5816" formatCode="General">
                  <c:v>1.89874661125385</c:v>
                </c:pt>
                <c:pt idx="5817" formatCode="General">
                  <c:v>1.8989347326505099</c:v>
                </c:pt>
                <c:pt idx="5818" formatCode="General">
                  <c:v>1.89912439350108</c:v>
                </c:pt>
                <c:pt idx="5819" formatCode="General">
                  <c:v>1.8993111073831399</c:v>
                </c:pt>
                <c:pt idx="5820" formatCode="General">
                  <c:v>1.8994903807671799</c:v>
                </c:pt>
                <c:pt idx="5821" formatCode="General">
                  <c:v>1.89965775223411</c:v>
                </c:pt>
                <c:pt idx="5822" formatCode="General">
                  <c:v>1.89980883206246</c:v>
                </c:pt>
                <c:pt idx="5823" formatCode="General">
                  <c:v>1.8999393415388</c:v>
                </c:pt>
                <c:pt idx="5824" formatCode="General">
                  <c:v>1.90004515133975</c:v>
                </c:pt>
                <c:pt idx="5825" formatCode="General">
                  <c:v>1.9001223183481999</c:v>
                </c:pt>
                <c:pt idx="5826" formatCode="General">
                  <c:v>1.9001671203019199</c:v>
                </c:pt>
                <c:pt idx="5827" formatCode="General">
                  <c:v>1.9001760877263301</c:v>
                </c:pt>
                <c:pt idx="5828" formatCode="General">
                  <c:v>1.9001460326735</c:v>
                </c:pt>
                <c:pt idx="5829" formatCode="General">
                  <c:v>1.90007407387293</c:v>
                </c:pt>
                <c:pt idx="5830" formatCode="General">
                  <c:v>1.8999576579922699</c:v>
                </c:pt>
                <c:pt idx="5831" formatCode="General">
                  <c:v>1.8997945768041999</c:v>
                </c:pt>
                <c:pt idx="5832" formatCode="General">
                  <c:v>1.89958298015459</c:v>
                </c:pt>
                <c:pt idx="5833" formatCode="General">
                  <c:v>1.8993213847230701</c:v>
                </c:pt>
                <c:pt idx="5834" formatCode="General">
                  <c:v>1.8990086786567599</c:v>
                </c:pt>
                <c:pt idx="5835" formatCode="General">
                  <c:v>1.8986441222380299</c:v>
                </c:pt>
                <c:pt idx="5836" formatCode="General">
                  <c:v>1.8982273448155</c:v>
                </c:pt>
                <c:pt idx="5837" formatCode="General">
                  <c:v>1.89775833828348</c:v>
                </c:pt>
                <c:pt idx="5838" formatCode="General">
                  <c:v>1.8972374474365601</c:v>
                </c:pt>
                <c:pt idx="5839" formatCode="General">
                  <c:v>1.89666535755541</c:v>
                </c:pt>
                <c:pt idx="5840" formatCode="General">
                  <c:v>1.89604307959508</c:v>
                </c:pt>
                <c:pt idx="5841" formatCode="General">
                  <c:v>1.8953719333522101</c:v>
                </c:pt>
                <c:pt idx="5842" formatCode="General">
                  <c:v>1.89465352898211</c:v>
                </c:pt>
                <c:pt idx="5843" formatCode="General">
                  <c:v>1.89388974722306</c:v>
                </c:pt>
                <c:pt idx="5844" formatCode="General">
                  <c:v>1.89308271866543</c:v>
                </c:pt>
                <c:pt idx="5845" formatCode="General">
                  <c:v>1.89223480237857</c:v>
                </c:pt>
                <c:pt idx="5846" formatCode="General">
                  <c:v>1.8913485641808701</c:v>
                </c:pt>
                <c:pt idx="5847" formatCode="General">
                  <c:v>1.8904267548084299</c:v>
                </c:pt>
                <c:pt idx="5848" formatCode="General">
                  <c:v>1.88947228820764</c:v>
                </c:pt>
                <c:pt idx="5849" formatCode="General">
                  <c:v>1.88848822014684</c:v>
                </c:pt>
                <c:pt idx="5850" formatCode="General">
                  <c:v>1.88747772731226</c:v>
                </c:pt>
                <c:pt idx="5851" formatCode="General">
                  <c:v>1.8864440870253301</c:v>
                </c:pt>
                <c:pt idx="5852" formatCode="General">
                  <c:v>1.8853906576914199</c:v>
                </c:pt>
                <c:pt idx="5853" formatCode="General">
                  <c:v>1.8843208600643699</c:v>
                </c:pt>
                <c:pt idx="5854" formatCode="General">
                  <c:v>1.8832381593877101</c:v>
                </c:pt>
                <c:pt idx="5855" formatCode="General">
                  <c:v>1.8821460484508501</c:v>
                </c:pt>
                <c:pt idx="5856" formatCode="General">
                  <c:v>1.8810480315782701</c:v>
                </c:pt>
                <c:pt idx="5857" formatCode="General">
                  <c:v>1.87994760955067</c:v>
                </c:pt>
                <c:pt idx="5858" formatCode="General">
                  <c:v>1.8788482654393901</c:v>
                </c:pt>
                <c:pt idx="5859" formatCode="General">
                  <c:v>1.8777534513199201</c:v>
                </c:pt>
                <c:pt idx="5860" formatCode="General">
                  <c:v>1.87666657581588</c:v>
                </c:pt>
                <c:pt idx="5861" formatCode="General">
                  <c:v>1.8755909924121501</c:v>
                </c:pt>
                <c:pt idx="5862" formatCode="General">
                  <c:v>1.8745299884651001</c:v>
                </c:pt>
                <c:pt idx="5863" formatCode="General">
                  <c:v>1.8734867748286199</c:v>
                </c:pt>
                <c:pt idx="5864" formatCode="General">
                  <c:v>1.8724644760070099</c:v>
                </c:pt>
                <c:pt idx="5865" formatCode="General">
                  <c:v>1.87146612074087</c:v>
                </c:pt>
                <c:pt idx="5866" formatCode="General">
                  <c:v>1.8704946329282599</c:v>
                </c:pt>
                <c:pt idx="5867" formatCode="General">
                  <c:v>1.8695528227820299</c:v>
                </c:pt>
                <c:pt idx="5868" formatCode="General">
                  <c:v>1.86864337812562</c:v>
                </c:pt>
                <c:pt idx="5869" formatCode="General">
                  <c:v>1.86776885573201</c:v>
                </c:pt>
                <c:pt idx="5870" formatCode="General">
                  <c:v>1.8669316726168199</c:v>
                </c:pt>
                <c:pt idx="5871" formatCode="General">
                  <c:v>1.86613409720414</c:v>
                </c:pt>
                <c:pt idx="5872" formatCode="General">
                  <c:v>1.8653782402945001</c:v>
                </c:pt>
                <c:pt idx="5873" formatCode="General">
                  <c:v>1.86466604577805</c:v>
                </c:pt>
                <c:pt idx="5874" formatCode="General">
                  <c:v>1.8639992810514601</c:v>
                </c:pt>
                <c:pt idx="5875" formatCode="General">
                  <c:v>1.86337952711662</c:v>
                </c:pt>
                <c:pt idx="5876" formatCode="General">
                  <c:v>1.86280816836045</c:v>
                </c:pt>
                <c:pt idx="5877" formatCode="General">
                  <c:v>1.8622863820395901</c:v>
                </c:pt>
                <c:pt idx="5878" formatCode="General">
                  <c:v>1.8618151275204</c:v>
                </c:pt>
                <c:pt idx="5879" formatCode="General">
                  <c:v>1.86139513535414</c:v>
                </c:pt>
                <c:pt idx="5880" formatCode="General">
                  <c:v>1.8610268962979599</c:v>
                </c:pt>
                <c:pt idx="5881" formatCode="General">
                  <c:v>1.86071065042488</c:v>
                </c:pt>
                <c:pt idx="5882" formatCode="General">
                  <c:v>1.86044637649908</c:v>
                </c:pt>
                <c:pt idx="5883" formatCode="General">
                  <c:v>1.8602337818260199</c:v>
                </c:pt>
                <c:pt idx="5884" formatCode="General">
                  <c:v>1.86007229281853</c:v>
                </c:pt>
                <c:pt idx="5885" formatCode="General">
                  <c:v>1.8599610465501299</c:v>
                </c:pt>
                <c:pt idx="5886" formatCode="General">
                  <c:v>1.85989888359208</c:v>
                </c:pt>
                <c:pt idx="5887" formatCode="General">
                  <c:v>1.8598843424520499</c:v>
                </c:pt>
                <c:pt idx="5888" formatCode="General">
                  <c:v>1.8599156559458301</c:v>
                </c:pt>
                <c:pt idx="5889" formatCode="General">
                  <c:v>1.8599907498389401</c:v>
                </c:pt>
                <c:pt idx="5890" formatCode="General">
                  <c:v>1.86010724409075</c:v>
                </c:pt>
                <c:pt idx="5891" formatCode="General">
                  <c:v>1.8602624570177699</c:v>
                </c:pt>
                <c:pt idx="5892" formatCode="General">
                  <c:v>1.8604534126641501</c:v>
                </c:pt>
                <c:pt idx="5893" formatCode="General">
                  <c:v>1.8606768516260099</c:v>
                </c:pt>
                <c:pt idx="5894" formatCode="General">
                  <c:v>1.8609292455208899</c:v>
                </c:pt>
                <c:pt idx="5895" formatCode="General">
                  <c:v>1.8612068152251799</c:v>
                </c:pt>
                <c:pt idx="5896" formatCode="General">
                  <c:v>1.86150555292218</c:v>
                </c:pt>
                <c:pt idx="5897" formatCode="General">
                  <c:v>1.8618212479134399</c:v>
                </c:pt>
                <c:pt idx="5898" formatCode="General">
                  <c:v>1.8621495160438899</c:v>
                </c:pt>
                <c:pt idx="5899" formatCode="General">
                  <c:v>1.8624858325007101</c:v>
                </c:pt>
                <c:pt idx="5900" formatCode="General">
                  <c:v>1.8628255676237999</c:v>
                </c:pt>
                <c:pt idx="5901" formatCode="General">
                  <c:v>1.8631640252864301</c:v>
                </c:pt>
                <c:pt idx="5902" formatCode="General">
                  <c:v>1.8634964833029</c:v>
                </c:pt>
                <c:pt idx="5903" formatCode="General">
                  <c:v>1.8638182352467101</c:v>
                </c:pt>
                <c:pt idx="5904" formatCode="General">
                  <c:v>1.86412463300236</c:v>
                </c:pt>
                <c:pt idx="5905" formatCode="General">
                  <c:v>1.86441112933372</c:v>
                </c:pt>
                <c:pt idx="5906" formatCode="General">
                  <c:v>1.8646733197357399</c:v>
                </c:pt>
                <c:pt idx="5907" formatCode="General">
                  <c:v>1.8649069828429199</c:v>
                </c:pt>
                <c:pt idx="5908" formatCode="General">
                  <c:v>1.8651081187001</c:v>
                </c:pt>
                <c:pt idx="5909" formatCode="General">
                  <c:v>1.86527298425526</c:v>
                </c:pt>
                <c:pt idx="5910" formatCode="General">
                  <c:v>1.8653981255088401</c:v>
                </c:pt>
                <c:pt idx="5911" formatCode="General">
                  <c:v>1.86548040584615</c:v>
                </c:pt>
                <c:pt idx="5912" formatCode="General">
                  <c:v>1.8655170301830999</c:v>
                </c:pt>
                <c:pt idx="5913" formatCode="General">
                  <c:v>1.86550556466728</c:v>
                </c:pt>
                <c:pt idx="5914" formatCode="General">
                  <c:v>1.8654439517905901</c:v>
                </c:pt>
                <c:pt idx="5915" formatCode="General">
                  <c:v>1.8653305208808</c:v>
                </c:pt>
                <c:pt idx="5916" formatCode="General">
                  <c:v>1.8651639940443701</c:v>
                </c:pt>
                <c:pt idx="5917" formatCode="General">
                  <c:v>1.86494348772661</c:v>
                </c:pt>
                <c:pt idx="5918" formatCode="General">
                  <c:v>1.8646685101361899</c:v>
                </c:pt>
                <c:pt idx="5919" formatCode="General">
                  <c:v>1.86433895484615</c:v>
                </c:pt>
                <c:pt idx="5920" formatCode="General">
                  <c:v>1.8639550909331699</c:v>
                </c:pt>
                <c:pt idx="5921" formatCode="General">
                  <c:v>1.86351755005061</c:v>
                </c:pt>
                <c:pt idx="5922" formatCode="General">
                  <c:v>1.86302731084916</c:v>
                </c:pt>
                <c:pt idx="5923" formatCode="General">
                  <c:v>1.8624856811644299</c:v>
                </c:pt>
                <c:pt idx="5924" formatCode="General">
                  <c:v>1.8618942783842201</c:v>
                </c:pt>
                <c:pt idx="5925" formatCode="General">
                  <c:v>1.86125500839267</c:v>
                </c:pt>
                <c:pt idx="5926" formatCode="General">
                  <c:v>1.86057004346517</c:v>
                </c:pt>
                <c:pt idx="5927" formatCode="General">
                  <c:v>1.85984179946003</c:v>
                </c:pt>
                <c:pt idx="5928" formatCode="General">
                  <c:v>1.8590729126210901</c:v>
                </c:pt>
                <c:pt idx="5929" formatCode="General">
                  <c:v>1.8582662162724499</c:v>
                </c:pt>
                <c:pt idx="5930" formatCode="General">
                  <c:v>1.85742471765233</c:v>
                </c:pt>
                <c:pt idx="5931" formatCode="General">
                  <c:v>1.85655157510013</c:v>
                </c:pt>
                <c:pt idx="5932" formatCode="General">
                  <c:v>1.85565007577814</c:v>
                </c:pt>
                <c:pt idx="5933" formatCode="General">
                  <c:v>1.8547236140788701</c:v>
                </c:pt>
                <c:pt idx="5934" formatCode="General">
                  <c:v>1.8537756708397599</c:v>
                </c:pt>
                <c:pt idx="5935" formatCode="General">
                  <c:v>1.85280979345986</c:v>
                </c:pt>
                <c:pt idx="5936" formatCode="General">
                  <c:v>1.8518295769877899</c:v>
                </c:pt>
                <c:pt idx="5937" formatCode="General">
                  <c:v>1.85083864622634</c:v>
                </c:pt>
                <c:pt idx="5938" formatCode="General">
                  <c:v>1.84984063887716</c:v>
                </c:pt>
                <c:pt idx="5939" formatCode="General">
                  <c:v>1.8488391897285801</c:v>
                </c:pt>
                <c:pt idx="5940" formatCode="General">
                  <c:v>1.8478379158704299</c:v>
                </c:pt>
                <c:pt idx="5941" formatCode="General">
                  <c:v>1.8468404029024701</c:v>
                </c:pt>
                <c:pt idx="5942" formatCode="General">
                  <c:v>1.8458501920870201</c:v>
                </c:pt>
                <c:pt idx="5943" formatCode="General">
                  <c:v>1.84487076838204</c:v>
                </c:pt>
                <c:pt idx="5944" formatCode="General">
                  <c:v>1.8439055492782199</c:v>
                </c:pt>
                <c:pt idx="5945" formatCode="General">
                  <c:v>1.84295787435268</c:v>
                </c:pt>
                <c:pt idx="5946" formatCode="General">
                  <c:v>1.84203099544249</c:v>
                </c:pt>
                <c:pt idx="5947" formatCode="General">
                  <c:v>1.8411280673344601</c:v>
                </c:pt>
                <c:pt idx="5948" formatCode="General">
                  <c:v>1.84025213886211</c:v>
                </c:pt>
                <c:pt idx="5949" formatCode="General">
                  <c:v>1.8394061442977501</c:v>
                </c:pt>
                <c:pt idx="5950" formatCode="General">
                  <c:v>1.83859289492732</c:v>
                </c:pt>
                <c:pt idx="5951" formatCode="General">
                  <c:v>1.8378150706969101</c:v>
                </c:pt>
                <c:pt idx="5952" formatCode="General">
                  <c:v>1.83707521182447</c:v>
                </c:pt>
                <c:pt idx="5953" formatCode="General">
                  <c:v>1.83637571027695</c:v>
                </c:pt>
                <c:pt idx="5954" formatCode="General">
                  <c:v>1.8357188010230601</c:v>
                </c:pt>
                <c:pt idx="5955" formatCode="General">
                  <c:v>1.8351065529842401</c:v>
                </c:pt>
                <c:pt idx="5956" formatCode="General">
                  <c:v>1.8345408596222099</c:v>
                </c:pt>
                <c:pt idx="5957" formatCode="General">
                  <c:v>1.8340234291200099</c:v>
                </c:pt>
                <c:pt idx="5958" formatCode="General">
                  <c:v>1.8335557741355599</c:v>
                </c:pt>
                <c:pt idx="5959" formatCode="General">
                  <c:v>1.8331392011312599</c:v>
                </c:pt>
                <c:pt idx="5960" formatCode="General">
                  <c:v>1.8327747993116399</c:v>
                </c:pt>
                <c:pt idx="5961" formatCode="General">
                  <c:v>1.8324634292316</c:v>
                </c:pt>
                <c:pt idx="5962" formatCode="General">
                  <c:v>1.8322057111714201</c:v>
                </c:pt>
                <c:pt idx="5963" formatCode="General">
                  <c:v>1.83200201341039</c:v>
                </c:pt>
                <c:pt idx="5964" formatCode="General">
                  <c:v>1.8318524405679499</c:v>
                </c:pt>
                <c:pt idx="5965" formatCode="General">
                  <c:v>1.8317568222193801</c:v>
                </c:pt>
                <c:pt idx="5966" formatCode="General">
                  <c:v>1.8317147020306701</c:v>
                </c:pt>
                <c:pt idx="5967" formatCode="General">
                  <c:v>1.83172532769347</c:v>
                </c:pt>
                <c:pt idx="5968" formatCode="General">
                  <c:v>1.8317876419742101</c:v>
                </c:pt>
                <c:pt idx="5969" formatCode="General">
                  <c:v>1.83190027522029</c:v>
                </c:pt>
                <c:pt idx="5970" formatCode="General">
                  <c:v>1.8320615396883699</c:v>
                </c:pt>
                <c:pt idx="5971" formatCode="General">
                  <c:v>1.8322694260736501</c:v>
                </c:pt>
                <c:pt idx="5972" formatCode="General">
                  <c:v>1.83252160262279</c:v>
                </c:pt>
                <c:pt idx="5973" formatCode="General">
                  <c:v>1.8328154172044999</c:v>
                </c:pt>
                <c:pt idx="5974" formatCode="General">
                  <c:v>1.8331479026895099</c:v>
                </c:pt>
                <c:pt idx="5975" formatCode="General">
                  <c:v>1.8335157859545901</c:v>
                </c:pt>
                <c:pt idx="5976" formatCode="General">
                  <c:v>1.8339155007718799</c:v>
                </c:pt>
                <c:pt idx="5977" formatCode="General">
                  <c:v>1.8343432047764201</c:v>
                </c:pt>
                <c:pt idx="5978" formatCode="General">
                  <c:v>1.83479480062041</c:v>
                </c:pt>
                <c:pt idx="5979" formatCode="General">
                  <c:v>1.8352659613262901</c:v>
                </c:pt>
                <c:pt idx="5980" formatCode="General">
                  <c:v>1.83575215973826</c:v>
                </c:pt>
                <c:pt idx="5981" formatCode="General">
                  <c:v>1.83624870186806</c:v>
                </c:pt>
                <c:pt idx="5982" formatCode="General">
                  <c:v>1.8367507637926801</c:v>
                </c:pt>
                <c:pt idx="5983" formatCode="General">
                  <c:v>1.8372534316640201</c:v>
                </c:pt>
                <c:pt idx="5984" formatCode="General">
                  <c:v>1.83775174426938</c:v>
                </c:pt>
                <c:pt idx="5985" formatCode="General">
                  <c:v>1.8382407374885501</c:v>
                </c:pt>
                <c:pt idx="5986" formatCode="General">
                  <c:v>1.83871548991358</c:v>
                </c:pt>
                <c:pt idx="5987" formatCode="General">
                  <c:v>1.8391711688405099</c:v>
                </c:pt>
                <c:pt idx="5988" formatCode="General">
                  <c:v>1.83960307581161</c:v>
                </c:pt>
                <c:pt idx="5989" formatCode="General">
                  <c:v>1.8400066908833701</c:v>
                </c:pt>
                <c:pt idx="5990" formatCode="General">
                  <c:v>1.840377714822</c:v>
                </c:pt>
                <c:pt idx="5991" formatCode="General">
                  <c:v>1.8407121084811799</c:v>
                </c:pt>
                <c:pt idx="5992" formatCode="General">
                  <c:v>1.8410061286962101</c:v>
                </c:pt>
                <c:pt idx="5993" formatCode="General">
                  <c:v>1.8412563601287</c:v>
                </c:pt>
                <c:pt idx="5994" formatCode="General">
                  <c:v>1.8414597426126</c:v>
                </c:pt>
                <c:pt idx="5995" formatCode="General">
                  <c:v>1.8416135936792799</c:v>
                </c:pt>
                <c:pt idx="5996" formatCode="General">
                  <c:v>1.8417156260707701</c:v>
                </c:pt>
                <c:pt idx="5997" formatCode="General">
                  <c:v>1.8417639601798199</c:v>
                </c:pt>
                <c:pt idx="5998" formatCode="General">
                  <c:v>1.84175713147762</c:v>
                </c:pt>
                <c:pt idx="5999" formatCode="General">
                  <c:v>1.8416940931004</c:v>
                </c:pt>
                <c:pt idx="6000" formatCode="General">
                  <c:v>1.84157421386131</c:v>
                </c:pt>
                <c:pt idx="6001" formatCode="General">
                  <c:v>1.8413972720302201</c:v>
                </c:pt>
                <c:pt idx="6002" formatCode="General">
                  <c:v>1.8411634452829999</c:v>
                </c:pt>
                <c:pt idx="6003" formatCode="General">
                  <c:v>1.84087329726043</c:v>
                </c:pt>
                <c:pt idx="6004" formatCode="General">
                  <c:v>1.8405277611984601</c:v>
                </c:pt>
                <c:pt idx="6005" formatCode="General">
                  <c:v>1.84012812109724</c:v>
                </c:pt>
                <c:pt idx="6006" formatCode="General">
                  <c:v>1.8396759908881</c:v>
                </c:pt>
                <c:pt idx="6007" formatCode="General">
                  <c:v>1.8391732920389701</c:v>
                </c:pt>
                <c:pt idx="6008" formatCode="General">
                  <c:v>1.83862223001154</c:v>
                </c:pt>
                <c:pt idx="6009" formatCode="General">
                  <c:v>1.8380252699508799</c:v>
                </c:pt>
                <c:pt idx="6010" formatCode="General">
                  <c:v>1.83738511195215</c:v>
                </c:pt>
                <c:pt idx="6011" formatCode="General">
                  <c:v>1.83670466621135</c:v>
                </c:pt>
                <c:pt idx="6012" formatCode="General">
                  <c:v>1.83598702832966</c:v>
                </c:pt>
                <c:pt idx="6013" formatCode="General">
                  <c:v>1.8352354550038501</c:v>
                </c:pt>
                <c:pt idx="6014" formatCode="General">
                  <c:v>1.83445334030066</c:v>
                </c:pt>
                <c:pt idx="6015" formatCode="General">
                  <c:v>1.8336441926798199</c:v>
                </c:pt>
                <c:pt idx="6016" formatCode="General">
                  <c:v>1.83281161289947</c:v>
                </c:pt>
                <c:pt idx="6017" formatCode="General">
                  <c:v>1.8319592729093099</c:v>
                </c:pt>
                <c:pt idx="6018" formatCode="General">
                  <c:v>1.8310908958097201</c:v>
                </c:pt>
                <c:pt idx="6019" formatCode="General">
                  <c:v>1.8302102369304301</c:v>
                </c:pt>
                <c:pt idx="6020" formatCode="General">
                  <c:v>1.82932106605881</c:v>
                </c:pt>
                <c:pt idx="6021" formatCode="General">
                  <c:v>1.8284271508262</c:v>
                </c:pt>
                <c:pt idx="6022" formatCode="General">
                  <c:v>1.82753224124015</c:v>
                </c:pt>
                <c:pt idx="6023" formatCode="General">
                  <c:v>1.8266400553315301</c:v>
                </c:pt>
                <c:pt idx="6024" formatCode="General">
                  <c:v>1.8257542658677</c:v>
                </c:pt>
                <c:pt idx="6025" formatCode="General">
                  <c:v>1.82487848806697</c:v>
                </c:pt>
                <c:pt idx="6026" formatCode="General">
                  <c:v>1.82401626823452</c:v>
                </c:pt>
                <c:pt idx="6027" formatCode="General">
                  <c:v>1.82317107322747</c:v>
                </c:pt>
                <c:pt idx="6028" formatCode="General">
                  <c:v>1.8223462806453099</c:v>
                </c:pt>
                <c:pt idx="6029" formatCode="General">
                  <c:v>1.8215451696328799</c:v>
                </c:pt>
                <c:pt idx="6030" formatCode="General">
                  <c:v>1.82077091217577</c:v>
                </c:pt>
                <c:pt idx="6031" formatCode="General">
                  <c:v>1.82002656476368</c:v>
                </c:pt>
                <c:pt idx="6032" formatCode="General">
                  <c:v>1.8193150602941399</c:v>
                </c:pt>
                <c:pt idx="6033" formatCode="General">
                  <c:v>1.81863920008973</c:v>
                </c:pt>
                <c:pt idx="6034" formatCode="General">
                  <c:v>1.81800164590431</c:v>
                </c:pt>
                <c:pt idx="6035" formatCode="General">
                  <c:v>1.8174049117994799</c:v>
                </c:pt>
                <c:pt idx="6036" formatCode="General">
                  <c:v>1.81685135578098</c:v>
                </c:pt>
                <c:pt idx="6037" formatCode="General">
                  <c:v>1.8163431710964</c:v>
                </c:pt>
                <c:pt idx="6038" formatCode="General">
                  <c:v>1.8158823771103201</c:v>
                </c:pt>
                <c:pt idx="6039" formatCode="General">
                  <c:v>1.8154708096913399</c:v>
                </c:pt>
                <c:pt idx="6040" formatCode="General">
                  <c:v>1.81511011106707</c:v>
                </c:pt>
                <c:pt idx="6041" formatCode="General">
                  <c:v>1.8148017191282999</c:v>
                </c:pt>
                <c:pt idx="6042" formatCode="General">
                  <c:v>1.81454685619254</c:v>
                </c:pt>
                <c:pt idx="6043" formatCode="General">
                  <c:v>1.8143465172691</c:v>
                </c:pt>
                <c:pt idx="6044" formatCode="General">
                  <c:v>1.81420145790367</c:v>
                </c:pt>
                <c:pt idx="6045" formatCode="General">
                  <c:v>1.8141121817186501</c:v>
                </c:pt>
                <c:pt idx="6046" formatCode="General">
                  <c:v>1.8140789278065199</c:v>
                </c:pt>
                <c:pt idx="6047" formatCode="General">
                  <c:v>1.8141016581761999</c:v>
                </c:pt>
                <c:pt idx="6048" formatCode="General">
                  <c:v>1.81418004549571</c:v>
                </c:pt>
                <c:pt idx="6049" formatCode="General">
                  <c:v>1.8143134614174401</c:v>
                </c:pt>
                <c:pt idx="6050" formatCode="General">
                  <c:v>1.81450096581336</c:v>
                </c:pt>
                <c:pt idx="6051" formatCode="General">
                  <c:v>1.8147412972844801</c:v>
                </c:pt>
                <c:pt idx="6052" formatCode="General">
                  <c:v>1.8150328653407</c:v>
                </c:pt>
                <c:pt idx="6053" formatCode="General">
                  <c:v>1.81537374467026</c:v>
                </c:pt>
                <c:pt idx="6054" formatCode="General">
                  <c:v>1.8157616719315299</c:v>
                </c:pt>
                <c:pt idx="6055" formatCode="General">
                  <c:v>1.8161940455002199</c:v>
                </c:pt>
                <c:pt idx="6056" formatCode="General">
                  <c:v>1.8166679285909499</c:v>
                </c:pt>
                <c:pt idx="6057" formatCode="General">
                  <c:v>1.81718005614143</c:v>
                </c:pt>
                <c:pt idx="6058" formatCode="General">
                  <c:v>1.8177268457986</c:v>
                </c:pt>
                <c:pt idx="6059" formatCode="General">
                  <c:v>1.8183044132786399</c:v>
                </c:pt>
                <c:pt idx="6060" formatCode="General">
                  <c:v>1.8189085922870101</c:v>
                </c:pt>
                <c:pt idx="6061" formatCode="General">
                  <c:v>1.8195349590821399</c:v>
                </c:pt>
                <c:pt idx="6062" formatCode="General">
                  <c:v>1.8201788616449399</c:v>
                </c:pt>
                <c:pt idx="6063" formatCode="General">
                  <c:v>1.82083545329834</c:v>
                </c:pt>
                <c:pt idx="6064" formatCode="General">
                  <c:v>1.82149973046664</c:v>
                </c:pt>
                <c:pt idx="6065" formatCode="General">
                  <c:v>1.82216657414654</c:v>
                </c:pt>
                <c:pt idx="6066" formatCode="General">
                  <c:v>1.8228307945186399</c:v>
                </c:pt>
                <c:pt idx="6067" formatCode="General">
                  <c:v>1.8234871780123101</c:v>
                </c:pt>
                <c:pt idx="6068" formatCode="General">
                  <c:v>1.82413053603436</c:v>
                </c:pt>
                <c:pt idx="6069" formatCode="General">
                  <c:v>1.82475575449467</c:v>
                </c:pt>
                <c:pt idx="6070" formatCode="General">
                  <c:v>1.8253578432128501</c:v>
                </c:pt>
                <c:pt idx="6071" formatCode="General">
                  <c:v>1.8259319842739901</c:v>
                </c:pt>
                <c:pt idx="6072" formatCode="General">
                  <c:v>1.8264735784186099</c:v>
                </c:pt>
                <c:pt idx="6073" formatCode="General">
                  <c:v>1.8269782886033299</c:v>
                </c:pt>
                <c:pt idx="6074" formatCode="General">
                  <c:v>1.82744207995025</c:v>
                </c:pt>
                <c:pt idx="6075" formatCode="General">
                  <c:v>1.8278612554126601</c:v>
                </c:pt>
                <c:pt idx="6076" formatCode="General">
                  <c:v>1.8282324866141499</c:v>
                </c:pt>
                <c:pt idx="6077" formatCode="General">
                  <c:v>1.82855283946296</c:v>
                </c:pt>
                <c:pt idx="6078" formatCode="General">
                  <c:v>1.82881979429444</c:v>
                </c:pt>
                <c:pt idx="6079" formatCode="General">
                  <c:v>1.8290312604450101</c:v>
                </c:pt>
                <c:pt idx="6080" formatCode="General">
                  <c:v>1.82918558530425</c:v>
                </c:pt>
                <c:pt idx="6081" formatCode="General">
                  <c:v>1.82928155802133</c:v>
                </c:pt>
                <c:pt idx="6082" formatCode="General">
                  <c:v>1.82931840815341</c:v>
                </c:pt>
                <c:pt idx="6083" formatCode="General">
                  <c:v>1.82929579963456</c:v>
                </c:pt>
                <c:pt idx="6084" formatCode="General">
                  <c:v>1.8292138205114501</c:v>
                </c:pt>
                <c:pt idx="6085" formatCode="General">
                  <c:v>1.8290729689376699</c:v>
                </c:pt>
                <c:pt idx="6086" formatCode="General">
                  <c:v>1.82887413594281</c:v>
                </c:pt>
                <c:pt idx="6087" formatCode="General">
                  <c:v>1.82861858549786</c:v>
                </c:pt>
                <c:pt idx="6088" formatCode="General">
                  <c:v>1.82830793238801</c:v>
                </c:pt>
                <c:pt idx="6089" formatCode="General">
                  <c:v>1.8279441183807601</c:v>
                </c:pt>
                <c:pt idx="6090" formatCode="General">
                  <c:v>1.82752938714527</c:v>
                </c:pt>
                <c:pt idx="6091" formatCode="General">
                  <c:v>1.82706625834017</c:v>
                </c:pt>
                <c:pt idx="6092" formatCode="General">
                  <c:v>1.826557501246</c:v>
                </c:pt>
                <c:pt idx="6093" formatCode="General">
                  <c:v>1.8260061082752099</c:v>
                </c:pt>
                <c:pt idx="6094" formatCode="General">
                  <c:v>1.8254152686512499</c:v>
                </c:pt>
                <c:pt idx="6095" formatCode="General">
                  <c:v>1.82478834250751</c:v>
                </c:pt>
                <c:pt idx="6096" formatCode="General">
                  <c:v>1.82412883561947</c:v>
                </c:pt>
                <c:pt idx="6097" formatCode="General">
                  <c:v>1.82344037494824</c:v>
                </c:pt>
                <c:pt idx="6098" formatCode="General">
                  <c:v>1.8227266851411901</c:v>
                </c:pt>
                <c:pt idx="6099" formatCode="General">
                  <c:v>1.8219915661058499</c:v>
                </c:pt>
                <c:pt idx="6100" formatCode="General">
                  <c:v>1.8212388717452499</c:v>
                </c:pt>
                <c:pt idx="6101" formatCode="General">
                  <c:v>1.8204724899173601</c:v>
                </c:pt>
                <c:pt idx="6102" formatCode="General">
                  <c:v>1.81969632365675</c:v>
                </c:pt>
                <c:pt idx="6103" formatCode="General">
                  <c:v>1.8189142736742001</c:v>
                </c:pt>
                <c:pt idx="6104" formatCode="General">
                  <c:v>1.8181302221276401</c:v>
                </c:pt>
                <c:pt idx="6105" formatCode="General">
                  <c:v>1.8173480176377701</c:v>
                </c:pt>
                <c:pt idx="6106" formatCode="General">
                  <c:v>1.8165714615019899</c:v>
                </c:pt>
                <c:pt idx="6107" formatCode="General">
                  <c:v>1.8158042950422499</c:v>
                </c:pt>
                <c:pt idx="6108" formatCode="General">
                  <c:v>1.8150501880056</c:v>
                </c:pt>
                <c:pt idx="6109" formatCode="General">
                  <c:v>1.8143127279211899</c:v>
                </c:pt>
                <c:pt idx="6110" formatCode="General">
                  <c:v>1.8135954103037899</c:v>
                </c:pt>
                <c:pt idx="6111" formatCode="General">
                  <c:v>1.8129016295828599</c:v>
                </c:pt>
                <c:pt idx="6112" formatCode="General">
                  <c:v>1.8122346706266399</c:v>
                </c:pt>
                <c:pt idx="6113" formatCode="General">
                  <c:v>1.8115977007236901</c:v>
                </c:pt>
                <c:pt idx="6114" formatCode="General">
                  <c:v>1.81099376188038</c:v>
                </c:pt>
                <c:pt idx="6115" formatCode="General">
                  <c:v>1.81042576329035</c:v>
                </c:pt>
                <c:pt idx="6116" formatCode="General">
                  <c:v>1.80989647383345</c:v>
                </c:pt>
                <c:pt idx="6117" formatCode="General">
                  <c:v>1.8094085144655401</c:v>
                </c:pt>
                <c:pt idx="6118" formatCode="General">
                  <c:v>1.8089643503674999</c:v>
                </c:pt>
                <c:pt idx="6119" formatCode="General">
                  <c:v>1.80856628273222</c:v>
                </c:pt>
                <c:pt idx="6120" formatCode="General">
                  <c:v>1.80821644008228</c:v>
                </c:pt>
                <c:pt idx="6121" formatCode="General">
                  <c:v>1.8079167690281199</c:v>
                </c:pt>
                <c:pt idx="6122" formatCode="General">
                  <c:v>1.8076690243981399</c:v>
                </c:pt>
                <c:pt idx="6123" formatCode="General">
                  <c:v>1.8074747586968201</c:v>
                </c:pt>
                <c:pt idx="6124" formatCode="General">
                  <c:v>1.8073353108763499</c:v>
                </c:pt>
                <c:pt idx="6125" formatCode="General">
                  <c:v>1.80725179444046</c:v>
                </c:pt>
                <c:pt idx="6126" formatCode="General">
                  <c:v>1.8072250849359499</c:v>
                </c:pt>
                <c:pt idx="6127" formatCode="General">
                  <c:v>1.8072558069287501</c:v>
                </c:pt>
                <c:pt idx="6128" formatCode="General">
                  <c:v>1.80734432060516</c:v>
                </c:pt>
                <c:pt idx="6129" formatCode="General">
                  <c:v>1.8074907081864</c:v>
                </c:pt>
                <c:pt idx="6130" formatCode="General">
                  <c:v>1.8076947603932001</c:v>
                </c:pt>
                <c:pt idx="6131" formatCode="General">
                  <c:v>1.80795596324688</c:v>
                </c:pt>
                <c:pt idx="6132" formatCode="General">
                  <c:v>1.8082734855424101</c:v>
                </c:pt>
                <c:pt idx="6133" formatCode="General">
                  <c:v>1.80864616737476</c:v>
                </c:pt>
                <c:pt idx="6134" formatCode="General">
                  <c:v>1.8090725101418199</c:v>
                </c:pt>
                <c:pt idx="6135" formatCode="General">
                  <c:v>1.8095506684806499</c:v>
                </c:pt>
                <c:pt idx="6136" formatCode="General">
                  <c:v>1.8100784446187399</c:v>
                </c:pt>
                <c:pt idx="6137" formatCode="General">
                  <c:v>1.81065328563269</c:v>
                </c:pt>
                <c:pt idx="6138" formatCode="General">
                  <c:v>1.81127228410328</c:v>
                </c:pt>
                <c:pt idx="6139" formatCode="General">
                  <c:v>1.8119321826333401</c:v>
                </c:pt>
                <c:pt idx="6140" formatCode="General">
                  <c:v>1.81262938265305</c:v>
                </c:pt>
                <c:pt idx="6141" formatCode="General">
                  <c:v>1.81335995787326</c:v>
                </c:pt>
                <c:pt idx="6142" formatCode="General">
                  <c:v>1.8141196726620199</c:v>
                </c:pt>
                <c:pt idx="6143" formatCode="General">
                  <c:v>1.81490400551294</c:v>
                </c:pt>
                <c:pt idx="6144" formatCode="General">
                  <c:v>1.81570817764401</c:v>
                </c:pt>
                <c:pt idx="6145" formatCode="General">
                  <c:v>1.8165271866346799</c:v>
                </c:pt>
                <c:pt idx="6146" formatCode="General">
                  <c:v>1.8173558448368701</c:v>
                </c:pt>
                <c:pt idx="6147" formatCode="General">
                  <c:v>1.8181888221561</c:v>
                </c:pt>
                <c:pt idx="6148" formatCode="General">
                  <c:v>1.8190206926318899</c:v>
                </c:pt>
                <c:pt idx="6149" formatCode="General">
                  <c:v>1.8198459841039301</c:v>
                </c:pt>
                <c:pt idx="6150" formatCode="General">
                  <c:v>1.8206592301219899</c:v>
                </c:pt>
                <c:pt idx="6151" formatCode="General">
                  <c:v>1.8214550231548401</c:v>
                </c:pt>
                <c:pt idx="6152" formatCode="General">
                  <c:v>1.82222806808251</c:v>
                </c:pt>
                <c:pt idx="6153" formatCode="General">
                  <c:v>1.8229732349222201</c:v>
                </c:pt>
                <c:pt idx="6154" formatCode="General">
                  <c:v>1.8236856097438501</c:v>
                </c:pt>
                <c:pt idx="6155" formatCode="General">
                  <c:v>1.8243605427768499</c:v>
                </c:pt>
                <c:pt idx="6156" formatCode="General">
                  <c:v>1.82499369279375</c:v>
                </c:pt>
                <c:pt idx="6157" formatCode="General">
                  <c:v>1.8255810669736501</c:v>
                </c:pt>
                <c:pt idx="6158" formatCode="General">
                  <c:v>1.82611905559306</c:v>
                </c:pt>
                <c:pt idx="6159" formatCode="General">
                  <c:v>1.8266044610558501</c:v>
                </c:pt>
                <c:pt idx="6160" formatCode="General">
                  <c:v>1.8270345209479499</c:v>
                </c:pt>
                <c:pt idx="6161" formatCode="General">
                  <c:v>1.82740692497749</c:v>
                </c:pt>
                <c:pt idx="6162" formatCode="General">
                  <c:v>1.8277198258288301</c:v>
                </c:pt>
                <c:pt idx="6163" formatCode="General">
                  <c:v>1.8279718441114201</c:v>
                </c:pt>
                <c:pt idx="6164" formatCode="General">
                  <c:v>1.8281620677158501</c:v>
                </c:pt>
                <c:pt idx="6165" formatCode="General">
                  <c:v>1.82829004599615</c:v>
                </c:pt>
                <c:pt idx="6166" formatCode="General">
                  <c:v>1.8283557792768901</c:v>
                </c:pt>
                <c:pt idx="6167" formatCode="General">
                  <c:v>1.8283597042364499</c:v>
                </c:pt>
                <c:pt idx="6168" formatCode="General">
                  <c:v>1.82830267574474</c:v>
                </c:pt>
                <c:pt idx="6169" formatCode="General">
                  <c:v>1.8281859457384599</c:v>
                </c:pt>
                <c:pt idx="6170" formatCode="General">
                  <c:v>1.82801113970285</c:v>
                </c:pt>
                <c:pt idx="6171" formatCode="General">
                  <c:v>1.8277802313001399</c:v>
                </c:pt>
                <c:pt idx="6172" formatCode="General">
                  <c:v>1.82749551564593</c:v>
                </c:pt>
                <c:pt idx="6173" formatCode="General">
                  <c:v>1.8271595816894299</c:v>
                </c:pt>
                <c:pt idx="6174" formatCode="General">
                  <c:v>1.826775284105</c:v>
                </c:pt>
                <c:pt idx="6175" formatCode="General">
                  <c:v>1.82634571505385</c:v>
                </c:pt>
                <c:pt idx="6176" formatCode="General">
                  <c:v>1.8258741761277799</c:v>
                </c:pt>
                <c:pt idx="6177" formatCode="General">
                  <c:v>1.82536415074281</c:v>
                </c:pt>
                <c:pt idx="6178" formatCode="General">
                  <c:v>1.82481927721004</c:v>
                </c:pt>
                <c:pt idx="6179" formatCode="General">
                  <c:v>1.82424332267432</c:v>
                </c:pt>
                <c:pt idx="6180" formatCode="General">
                  <c:v>1.82364015807795</c:v>
                </c:pt>
                <c:pt idx="6181" formatCode="General">
                  <c:v>1.8230137342763399</c:v>
                </c:pt>
                <c:pt idx="6182" formatCode="General">
                  <c:v>1.8223680594043901</c:v>
                </c:pt>
                <c:pt idx="6183" formatCode="General">
                  <c:v>1.8217071775667</c:v>
                </c:pt>
                <c:pt idx="6184" formatCode="General">
                  <c:v>1.8210351488996701</c:v>
                </c:pt>
                <c:pt idx="6185" formatCode="General">
                  <c:v>1.8203560310300999</c:v>
                </c:pt>
                <c:pt idx="6186" formatCode="General">
                  <c:v>1.81967386193236</c:v>
                </c:pt>
                <c:pt idx="6187" formatCode="General">
                  <c:v>1.8189926441636799</c:v>
                </c:pt>
                <c:pt idx="6188" formatCode="General">
                  <c:v>1.81831633043649</c:v>
                </c:pt>
                <c:pt idx="6189" formatCode="General">
                  <c:v>1.8176488104660899</c:v>
                </c:pt>
                <c:pt idx="6190" formatCode="General">
                  <c:v>1.8169938990130099</c:v>
                </c:pt>
                <c:pt idx="6191" formatCode="General">
                  <c:v>1.8163553250218201</c:v>
                </c:pt>
                <c:pt idx="6192" formatCode="General">
                  <c:v>1.81573672174221</c:v>
                </c:pt>
                <c:pt idx="6193" formatCode="General">
                  <c:v>1.8151416177038899</c:v>
                </c:pt>
                <c:pt idx="6194" formatCode="General">
                  <c:v>1.8145734284056501</c:v>
                </c:pt>
                <c:pt idx="6195" formatCode="General">
                  <c:v>1.8140354485689101</c:v>
                </c:pt>
                <c:pt idx="6196" formatCode="General">
                  <c:v>1.8135308447998899</c:v>
                </c:pt>
                <c:pt idx="6197" formatCode="General">
                  <c:v>1.8130626485002299</c:v>
                </c:pt>
                <c:pt idx="6198" formatCode="General">
                  <c:v>1.81263374886522</c:v>
                </c:pt>
                <c:pt idx="6199" formatCode="General">
                  <c:v>1.8122468858106699</c:v>
                </c:pt>
                <c:pt idx="6200" formatCode="General">
                  <c:v>1.81190464267507</c:v>
                </c:pt>
                <c:pt idx="6201" formatCode="General">
                  <c:v>1.8116094385526</c:v>
                </c:pt>
                <c:pt idx="6202" formatCode="General">
                  <c:v>1.81136352012475</c:v>
                </c:pt>
                <c:pt idx="6203" formatCode="General">
                  <c:v>1.8111689528750401</c:v>
                </c:pt>
                <c:pt idx="6204" formatCode="General">
                  <c:v>1.8110276115914401</c:v>
                </c:pt>
                <c:pt idx="6205" formatCode="General">
                  <c:v>1.8109411700857101</c:v>
                </c:pt>
                <c:pt idx="6206" formatCode="General">
                  <c:v>1.8109110900881</c:v>
                </c:pt>
                <c:pt idx="6207" formatCode="General">
                  <c:v>1.81093860930911</c:v>
                </c:pt>
                <c:pt idx="6208" formatCode="General">
                  <c:v>1.81102472869872</c:v>
                </c:pt>
                <c:pt idx="6209" formatCode="General">
                  <c:v>1.8111701989756299</c:v>
                </c:pt>
                <c:pt idx="6210" formatCode="General">
                  <c:v>1.81137550654685</c:v>
                </c:pt>
                <c:pt idx="6211" formatCode="General">
                  <c:v>1.8116408589881901</c:v>
                </c:pt>
                <c:pt idx="6212" formatCode="General">
                  <c:v>1.81196617031093</c:v>
                </c:pt>
                <c:pt idx="6213" formatCode="General">
                  <c:v>1.81235104629562</c:v>
                </c:pt>
                <c:pt idx="6214" formatCode="General">
                  <c:v>1.8127947702307601</c:v>
                </c:pt>
                <c:pt idx="6215" formatCode="General">
                  <c:v>1.8132962894497799</c:v>
                </c:pt>
                <c:pt idx="6216" formatCode="General">
                  <c:v>1.81385420311142</c:v>
                </c:pt>
                <c:pt idx="6217" formatCode="General">
                  <c:v>1.81446675171463</c:v>
                </c:pt>
                <c:pt idx="6218" formatCode="General">
                  <c:v>1.81513180887542</c:v>
                </c:pt>
                <c:pt idx="6219" formatCode="General">
                  <c:v>1.8158468759173401</c:v>
                </c:pt>
                <c:pt idx="6220" formatCode="General">
                  <c:v>1.81660907983544</c:v>
                </c:pt>
                <c:pt idx="6221" formatCode="General">
                  <c:v>1.81741517518257</c:v>
                </c:pt>
                <c:pt idx="6222" formatCode="General">
                  <c:v>1.8182615503941399</c:v>
                </c:pt>
                <c:pt idx="6223" formatCode="General">
                  <c:v>1.8191442390100001</c:v>
                </c:pt>
                <c:pt idx="6224" formatCode="General">
                  <c:v>1.82005893616931</c:v>
                </c:pt>
                <c:pt idx="6225" formatCode="General">
                  <c:v>1.8210010206460101</c:v>
                </c:pt>
                <c:pt idx="6226" formatCode="General">
                  <c:v>1.8219655825559</c:v>
                </c:pt>
                <c:pt idx="6227" formatCode="General">
                  <c:v>1.82294745672261</c:v>
                </c:pt>
                <c:pt idx="6228" formatCode="General">
                  <c:v>1.82394126150076</c:v>
                </c:pt>
                <c:pt idx="6229" formatCode="General">
                  <c:v>1.82494144269185</c:v>
                </c:pt>
                <c:pt idx="6230" formatCode="General">
                  <c:v>1.82594232199468</c:v>
                </c:pt>
                <c:pt idx="6231" formatCode="General">
                  <c:v>1.82693814926005</c:v>
                </c:pt>
                <c:pt idx="6232" formatCode="General">
                  <c:v>1.82792315765992</c:v>
                </c:pt>
                <c:pt idx="6233" formatCode="General">
                  <c:v>1.8288916207484101</c:v>
                </c:pt>
                <c:pt idx="6234" formatCode="General">
                  <c:v>1.82983791029416</c:v>
                </c:pt>
                <c:pt idx="6235" formatCode="General">
                  <c:v>1.83075655370649</c:v>
                </c:pt>
                <c:pt idx="6236" formatCode="General">
                  <c:v>1.83164228986779</c:v>
                </c:pt>
                <c:pt idx="6237" formatCode="General">
                  <c:v>1.8324901222215799</c:v>
                </c:pt>
                <c:pt idx="6238" formatCode="General">
                  <c:v>1.83329536804912</c:v>
                </c:pt>
                <c:pt idx="6239" formatCode="General">
                  <c:v>1.8340537029934401</c:v>
                </c:pt>
                <c:pt idx="6240" formatCode="General">
                  <c:v>1.8347612000494999</c:v>
                </c:pt>
                <c:pt idx="6241" formatCode="General">
                  <c:v>1.8354143624253301</c:v>
                </c:pt>
                <c:pt idx="6242" formatCode="General">
                  <c:v>1.8360101498792001</c:v>
                </c:pt>
                <c:pt idx="6243" formatCode="General">
                  <c:v>1.8365459983418699</c:v>
                </c:pt>
                <c:pt idx="6244" formatCode="General">
                  <c:v>1.8370198328295899</c:v>
                </c:pt>
                <c:pt idx="6245" formatCode="General">
                  <c:v>1.8374300738332101</c:v>
                </c:pt>
                <c:pt idx="6246" formatCode="General">
                  <c:v>1.8377756375240299</c:v>
                </c:pt>
                <c:pt idx="6247" formatCode="General">
                  <c:v>1.8380559302428201</c:v>
                </c:pt>
                <c:pt idx="6248" formatCode="General">
                  <c:v>1.8382708378314401</c:v>
                </c:pt>
                <c:pt idx="6249" formatCode="General">
                  <c:v>1.83842071042736</c:v>
                </c:pt>
                <c:pt idx="6250" formatCode="General">
                  <c:v>1.8385063433712401</c:v>
                </c:pt>
                <c:pt idx="6251" formatCode="General">
                  <c:v>1.83852895488074</c:v>
                </c:pt>
                <c:pt idx="6252" formatCode="General">
                  <c:v>1.8384901611243201</c:v>
                </c:pt>
                <c:pt idx="6253" formatCode="General">
                  <c:v>1.8383919492926899</c:v>
                </c:pt>
                <c:pt idx="6254" formatCode="General">
                  <c:v>1.8382366492175799</c:v>
                </c:pt>
                <c:pt idx="6255" formatCode="General">
                  <c:v>1.83802690403316</c:v>
                </c:pt>
                <c:pt idx="6256" formatCode="General">
                  <c:v>1.8377656403186799</c:v>
                </c:pt>
                <c:pt idx="6257" formatCode="General">
                  <c:v>1.8374560381048399</c:v>
                </c:pt>
                <c:pt idx="6258" formatCode="General">
                  <c:v>1.83710150107392</c:v>
                </c:pt>
                <c:pt idx="6259" formatCode="General">
                  <c:v>1.8367056272353901</c:v>
                </c:pt>
                <c:pt idx="6260" formatCode="General">
                  <c:v>1.83627218031577</c:v>
                </c:pt>
                <c:pt idx="6261" formatCode="General">
                  <c:v>1.8358050620634101</c:v>
                </c:pt>
                <c:pt idx="6262" formatCode="General">
                  <c:v>1.83530828563529</c:v>
                </c:pt>
                <c:pt idx="6263" formatCode="General">
                  <c:v>1.83478595020298</c:v>
                </c:pt>
                <c:pt idx="6264" formatCode="General">
                  <c:v>1.8342422168873</c:v>
                </c:pt>
                <c:pt idx="6265" formatCode="General">
                  <c:v>1.83368128610609</c:v>
                </c:pt>
                <c:pt idx="6266" formatCode="General">
                  <c:v>1.8331073763948</c:v>
                </c:pt>
                <c:pt idx="6267" formatCode="General">
                  <c:v>1.8325247047361799</c:v>
                </c:pt>
                <c:pt idx="6268" formatCode="General">
                  <c:v>1.83193746841139</c:v>
                </c:pt>
                <c:pt idx="6269" formatCode="General">
                  <c:v>1.8313498283621701</c:v>
                </c:pt>
                <c:pt idx="6270" formatCode="General">
                  <c:v>1.8307658940301901</c:v>
                </c:pt>
                <c:pt idx="6271" formatCode="General">
                  <c:v>1.8301897096176101</c:v>
                </c:pt>
                <c:pt idx="6272" formatCode="General">
                  <c:v>1.82962524169097</c:v>
                </c:pt>
                <c:pt idx="6273" formatCode="General">
                  <c:v>1.8290763680303099</c:v>
                </c:pt>
                <c:pt idx="6274" formatCode="General">
                  <c:v>1.82854686760647</c:v>
                </c:pt>
                <c:pt idx="6275" formatCode="General">
                  <c:v>1.82804041155251</c:v>
                </c:pt>
                <c:pt idx="6276" formatCode="General">
                  <c:v>1.8275605549806999</c:v>
                </c:pt>
                <c:pt idx="6277" formatCode="General">
                  <c:v>1.82711072948435</c:v>
                </c:pt>
                <c:pt idx="6278" formatCode="General">
                  <c:v>1.82669423615446</c:v>
                </c:pt>
                <c:pt idx="6279" formatCode="General">
                  <c:v>1.8263142389348099</c:v>
                </c:pt>
                <c:pt idx="6280" formatCode="General">
                  <c:v>1.82597375813601</c:v>
                </c:pt>
                <c:pt idx="6281" formatCode="General">
                  <c:v>1.8256756639292</c:v>
                </c:pt>
                <c:pt idx="6282" formatCode="General">
                  <c:v>1.8254226696434099</c:v>
                </c:pt>
                <c:pt idx="6283" formatCode="General">
                  <c:v>1.82521732469821</c:v>
                </c:pt>
                <c:pt idx="6284" formatCode="General">
                  <c:v>1.82506200701402</c:v>
                </c:pt>
                <c:pt idx="6285" formatCode="General">
                  <c:v>1.8249589147573499</c:v>
                </c:pt>
                <c:pt idx="6286" formatCode="General">
                  <c:v>1.8249100572979799</c:v>
                </c:pt>
                <c:pt idx="6287" formatCode="General">
                  <c:v>1.8249172452781699</c:v>
                </c:pt>
                <c:pt idx="6288" formatCode="General">
                  <c:v>1.8249820797233001</c:v>
                </c:pt>
                <c:pt idx="6289" formatCode="General">
                  <c:v>1.8251059401562399</c:v>
                </c:pt>
                <c:pt idx="6290" formatCode="General">
                  <c:v>1.82528997171694</c:v>
                </c:pt>
                <c:pt idx="6291" formatCode="General">
                  <c:v>1.8255350713326099</c:v>
                </c:pt>
                <c:pt idx="6292" formatCode="General">
                  <c:v>1.8258418730333299</c:v>
                </c:pt>
                <c:pt idx="6293" formatCode="General">
                  <c:v>1.8262107325618999</c:v>
                </c:pt>
                <c:pt idx="6294" formatCode="General">
                  <c:v>1.82664171148582</c:v>
                </c:pt>
                <c:pt idx="6295" formatCode="General">
                  <c:v>1.8271345610812599</c:v>
                </c:pt>
                <c:pt idx="6296" formatCode="General">
                  <c:v>1.82768870632309</c:v>
                </c:pt>
                <c:pt idx="6297" formatCode="General">
                  <c:v>1.8283032303804001</c:v>
                </c:pt>
                <c:pt idx="6298" formatCode="General">
                  <c:v>1.82897686007899</c:v>
                </c:pt>
                <c:pt idx="6299" formatCode="General">
                  <c:v>1.8297079528514</c:v>
                </c:pt>
                <c:pt idx="6300" formatCode="General">
                  <c:v>1.8304944857443</c:v>
                </c:pt>
                <c:pt idx="6301" formatCode="General">
                  <c:v>1.83133404709216</c:v>
                </c:pt>
                <c:pt idx="6302" formatCode="General">
                  <c:v>1.8322238314884001</c:v>
                </c:pt>
                <c:pt idx="6303" formatCode="General">
                  <c:v>1.83316063868816</c:v>
                </c:pt>
                <c:pt idx="6304" formatCode="General">
                  <c:v>1.83414087705617</c:v>
                </c:pt>
                <c:pt idx="6305" formatCode="General">
                  <c:v>1.83516057212553</c:v>
                </c:pt>
                <c:pt idx="6306" formatCode="General">
                  <c:v>1.8362153807558499</c:v>
                </c:pt>
                <c:pt idx="6307" formatCode="General">
                  <c:v>1.8373006112724399</c:v>
                </c:pt>
                <c:pt idx="6308" formatCode="General">
                  <c:v>1.83841124982667</c:v>
                </c:pt>
                <c:pt idx="6309" formatCode="General">
                  <c:v>1.8395419930634</c:v>
                </c:pt>
                <c:pt idx="6310" formatCode="General">
                  <c:v>1.8406872869750299</c:v>
                </c:pt>
                <c:pt idx="6311" formatCode="General">
                  <c:v>1.8418413716353199</c:v>
                </c:pt>
                <c:pt idx="6312" formatCode="General">
                  <c:v>1.8429983312834399</c:v>
                </c:pt>
                <c:pt idx="6313" formatCode="General">
                  <c:v>1.8441521490237001</c:v>
                </c:pt>
                <c:pt idx="6314" formatCode="General">
                  <c:v>1.84529676521093</c:v>
                </c:pt>
                <c:pt idx="6315" formatCode="General">
                  <c:v>1.8464261384237399</c:v>
                </c:pt>
                <c:pt idx="6316" formatCode="General">
                  <c:v>1.8475343077959701</c:v>
                </c:pt>
                <c:pt idx="6317" formatCode="General">
                  <c:v>1.8486154553919301</c:v>
                </c:pt>
                <c:pt idx="6318" formatCode="General">
                  <c:v>1.8496639672790001</c:v>
                </c:pt>
                <c:pt idx="6319" formatCode="General">
                  <c:v>1.8506744919754099</c:v>
                </c:pt>
                <c:pt idx="6320" formatCode="General">
                  <c:v>1.8516419950320899</c:v>
                </c:pt>
                <c:pt idx="6321" formatCode="General">
                  <c:v>1.8525618086395801</c:v>
                </c:pt>
                <c:pt idx="6322" formatCode="General">
                  <c:v>1.8534296753281201</c:v>
                </c:pt>
                <c:pt idx="6323" formatCode="General">
                  <c:v>1.8542417850391899</c:v>
                </c:pt>
                <c:pt idx="6324" formatCode="General">
                  <c:v>1.85499480507726</c:v>
                </c:pt>
                <c:pt idx="6325" formatCode="General">
                  <c:v>1.85568590268842</c:v>
                </c:pt>
                <c:pt idx="6326" formatCode="General">
                  <c:v>1.85631276024361</c:v>
                </c:pt>
                <c:pt idx="6327" formatCode="General">
                  <c:v>1.8568735832160601</c:v>
                </c:pt>
                <c:pt idx="6328" formatCode="General">
                  <c:v>1.8573671013269</c:v>
                </c:pt>
                <c:pt idx="6329" formatCode="General">
                  <c:v>1.8577925633808701</c:v>
                </c:pt>
                <c:pt idx="6330" formatCode="General">
                  <c:v>1.85814972642363</c:v>
                </c:pt>
                <c:pt idx="6331" formatCode="General">
                  <c:v>1.85843883992196</c:v>
                </c:pt>
                <c:pt idx="6332" formatCode="General">
                  <c:v>1.8586606257007099</c:v>
                </c:pt>
                <c:pt idx="6333" formatCode="General">
                  <c:v>1.8588162543704001</c:v>
                </c:pt>
                <c:pt idx="6334" formatCode="General">
                  <c:v>1.8589073189527201</c:v>
                </c:pt>
                <c:pt idx="6335" formatCode="General">
                  <c:v>1.8589358063646999</c:v>
                </c:pt>
                <c:pt idx="6336" formatCode="General">
                  <c:v>1.85890406736294</c:v>
                </c:pt>
                <c:pt idx="6337" formatCode="General">
                  <c:v>1.85881478548348</c:v>
                </c:pt>
                <c:pt idx="6338" formatCode="General">
                  <c:v>1.8586709454449499</c:v>
                </c:pt>
                <c:pt idx="6339" formatCode="General">
                  <c:v>1.8584758014185001</c:v>
                </c:pt>
                <c:pt idx="6340" formatCode="General">
                  <c:v>1.8582328455080599</c:v>
                </c:pt>
                <c:pt idx="6341" formatCode="General">
                  <c:v>1.85794577673229</c:v>
                </c:pt>
                <c:pt idx="6342" formatCode="General">
                  <c:v>1.85761847075397</c:v>
                </c:pt>
                <c:pt idx="6343" formatCode="General">
                  <c:v>1.85725495056421</c:v>
                </c:pt>
                <c:pt idx="6344" formatCode="General">
                  <c:v>1.8568593582955999</c:v>
                </c:pt>
                <c:pt idx="6345" formatCode="General">
                  <c:v>1.85643592831036</c:v>
                </c:pt>
                <c:pt idx="6346" formatCode="General">
                  <c:v>1.85598896168362</c:v>
                </c:pt>
                <c:pt idx="6347" formatCode="General">
                  <c:v>1.8555228021783401</c:v>
                </c:pt>
                <c:pt idx="6348" formatCode="General">
                  <c:v>1.85504181378525</c:v>
                </c:pt>
                <c:pt idx="6349" formatCode="General">
                  <c:v>1.8545503598778299</c:v>
                </c:pt>
                <c:pt idx="6350" formatCode="General">
                  <c:v>1.8540527840087799</c:v>
                </c:pt>
                <c:pt idx="6351" formatCode="General">
                  <c:v>1.8535533923499401</c:v>
                </c:pt>
                <c:pt idx="6352" formatCode="General">
                  <c:v>1.8530564377531</c:v>
                </c:pt>
                <c:pt idx="6353" formatCode="General">
                  <c:v>1.85256610538382</c:v>
                </c:pt>
                <c:pt idx="6354" formatCode="General">
                  <c:v>1.8520864998564801</c:v>
                </c:pt>
                <c:pt idx="6355" formatCode="General">
                  <c:v>1.8516216337744</c:v>
                </c:pt>
                <c:pt idx="6356" formatCode="General">
                  <c:v>1.85117541755716</c:v>
                </c:pt>
                <c:pt idx="6357" formatCode="General">
                  <c:v>1.8507516504167301</c:v>
                </c:pt>
                <c:pt idx="6358" formatCode="General">
                  <c:v>1.8503540123259501</c:v>
                </c:pt>
                <c:pt idx="6359" formatCode="General">
                  <c:v>1.84998605680796</c:v>
                </c:pt>
                <c:pt idx="6360" formatCode="General">
                  <c:v>1.84965120436244</c:v>
                </c:pt>
                <c:pt idx="6361" formatCode="General">
                  <c:v>1.84935273633611</c:v>
                </c:pt>
                <c:pt idx="6362" formatCode="General">
                  <c:v>1.8490937890389301</c:v>
                </c:pt>
                <c:pt idx="6363" formatCode="General">
                  <c:v>1.8488773479053799</c:v>
                </c:pt>
                <c:pt idx="6364" formatCode="General">
                  <c:v>1.84870624150212</c:v>
                </c:pt>
                <c:pt idx="6365" formatCode="General">
                  <c:v>1.84858313518826</c:v>
                </c:pt>
                <c:pt idx="6366" formatCode="General">
                  <c:v>1.8485105242442801</c:v>
                </c:pt>
                <c:pt idx="6367" formatCode="General">
                  <c:v>1.84849072629874</c:v>
                </c:pt>
                <c:pt idx="6368" formatCode="General">
                  <c:v>1.8485258729002001</c:v>
                </c:pt>
                <c:pt idx="6369" formatCode="General">
                  <c:v>1.8486179001041501</c:v>
                </c:pt>
                <c:pt idx="6370" formatCode="General">
                  <c:v>1.84876853797265</c:v>
                </c:pt>
                <c:pt idx="6371" formatCode="General">
                  <c:v>1.84897929891718</c:v>
                </c:pt>
                <c:pt idx="6372" formatCode="General">
                  <c:v>1.84925146485447</c:v>
                </c:pt>
                <c:pt idx="6373" formatCode="General">
                  <c:v>1.84958607318916</c:v>
                </c:pt>
                <c:pt idx="6374" formatCode="General">
                  <c:v>1.84998390168875</c:v>
                </c:pt>
                <c:pt idx="6375" formatCode="General">
                  <c:v>1.85044545237255</c:v>
                </c:pt>
                <c:pt idx="6376" formatCode="General">
                  <c:v>1.8509709345996499</c:v>
                </c:pt>
                <c:pt idx="6377" formatCode="General">
                  <c:v>1.85156024760795</c:v>
                </c:pt>
                <c:pt idx="6378" formatCode="General">
                  <c:v>1.85221296282856</c:v>
                </c:pt>
                <c:pt idx="6379" formatCode="General">
                  <c:v>1.8529283063733999</c:v>
                </c:pt>
                <c:pt idx="6380" formatCode="General">
                  <c:v>1.8537051421678701</c:v>
                </c:pt>
                <c:pt idx="6381" formatCode="General">
                  <c:v>1.85454195627171</c:v>
                </c:pt>
                <c:pt idx="6382" formatCode="General">
                  <c:v>1.8554368429957999</c:v>
                </c:pt>
                <c:pt idx="6383" formatCode="General">
                  <c:v>1.85638749347694</c:v>
                </c:pt>
                <c:pt idx="6384" formatCode="General">
                  <c:v>1.85739118741214</c:v>
                </c:pt>
                <c:pt idx="6385" formatCode="General">
                  <c:v>1.85844478867297</c:v>
                </c:pt>
                <c:pt idx="6386" formatCode="General">
                  <c:v>1.8595447455154701</c:v>
                </c:pt>
                <c:pt idx="6387" formatCode="General">
                  <c:v>1.86068709606609</c:v>
                </c:pt>
                <c:pt idx="6388" formatCode="General">
                  <c:v>1.8618674796969501</c:v>
                </c:pt>
                <c:pt idx="6389" formatCode="General">
                  <c:v>1.86308115479995</c:v>
                </c:pt>
                <c:pt idx="6390" formatCode="General">
                  <c:v>1.8643230233314501</c:v>
                </c:pt>
                <c:pt idx="6391" formatCode="General">
                  <c:v>1.8655876623206</c:v>
                </c:pt>
                <c:pt idx="6392" formatCode="General">
                  <c:v>1.8668693623424899</c:v>
                </c:pt>
                <c:pt idx="6393" formatCode="General">
                  <c:v>1.8681621727091899</c:v>
                </c:pt>
                <c:pt idx="6394" formatCode="General">
                  <c:v>1.8694599529084399</c:v>
                </c:pt>
                <c:pt idx="6395" formatCode="General">
                  <c:v>1.87075642956296</c:v>
                </c:pt>
                <c:pt idx="6396" formatCode="General">
                  <c:v>1.8720452579520599</c:v>
                </c:pt>
                <c:pt idx="6397" formatCode="General">
                  <c:v>1.8733200869267601</c:v>
                </c:pt>
                <c:pt idx="6398" formatCode="General">
                  <c:v>1.8745746258782201</c:v>
                </c:pt>
                <c:pt idx="6399" formatCode="General">
                  <c:v>1.8758027122985399</c:v>
                </c:pt>
                <c:pt idx="6400" formatCode="General">
                  <c:v>1.8769983784131801</c:v>
                </c:pt>
                <c:pt idx="6401" formatCode="General">
                  <c:v>1.87815591537055</c:v>
                </c:pt>
                <c:pt idx="6402" formatCode="General">
                  <c:v>1.87926993354811</c:v>
                </c:pt>
                <c:pt idx="6403" formatCode="General">
                  <c:v>1.88033541767248</c:v>
                </c:pt>
                <c:pt idx="6404" formatCode="General">
                  <c:v>1.8813477756445001</c:v>
                </c:pt>
                <c:pt idx="6405" formatCode="General">
                  <c:v>1.88230288019801</c:v>
                </c:pt>
                <c:pt idx="6406" formatCode="General">
                  <c:v>1.8831971027861101</c:v>
                </c:pt>
                <c:pt idx="6407" formatCode="General">
                  <c:v>1.8840273393664699</c:v>
                </c:pt>
                <c:pt idx="6408" formatCode="General">
                  <c:v>1.88479102802887</c:v>
                </c:pt>
                <c:pt idx="6409" formatCode="General">
                  <c:v>1.8854861586596099</c:v>
                </c:pt>
                <c:pt idx="6410" formatCode="General">
                  <c:v>1.88611127505582</c:v>
                </c:pt>
                <c:pt idx="6411" formatCode="General">
                  <c:v>1.88666547007813</c:v>
                </c:pt>
                <c:pt idx="6412" formatCode="General">
                  <c:v>1.8871483745592199</c:v>
                </c:pt>
                <c:pt idx="6413" formatCode="General">
                  <c:v>1.8875601407658</c:v>
                </c:pt>
                <c:pt idx="6414" formatCode="General">
                  <c:v>1.88790142124668</c:v>
                </c:pt>
                <c:pt idx="6415" formatCode="General">
                  <c:v>1.88817334389518</c:v>
                </c:pt>
                <c:pt idx="6416" formatCode="General">
                  <c:v>1.88837748401674</c:v>
                </c:pt>
                <c:pt idx="6417" formatCode="General">
                  <c:v>1.88851583413354</c:v>
                </c:pt>
                <c:pt idx="6418" formatCode="General">
                  <c:v>1.88859077218245</c:v>
                </c:pt>
                <c:pt idx="6419" formatCode="General">
                  <c:v>1.8886050286823199</c:v>
                </c:pt>
                <c:pt idx="6420" formatCode="General">
                  <c:v>1.8885616533654299</c:v>
                </c:pt>
                <c:pt idx="6421" formatCode="General">
                  <c:v>1.8884639816920401</c:v>
                </c:pt>
                <c:pt idx="6422" formatCode="General">
                  <c:v>1.8883156015998801</c:v>
                </c:pt>
                <c:pt idx="6423" formatCode="General">
                  <c:v>1.88812032078294</c:v>
                </c:pt>
                <c:pt idx="6424" formatCode="General">
                  <c:v>1.88788213474648</c:v>
                </c:pt>
                <c:pt idx="6425" formatCode="General">
                  <c:v>1.8876051958470299</c:v>
                </c:pt>
                <c:pt idx="6426" formatCode="General">
                  <c:v>1.88729378349534</c:v>
                </c:pt>
                <c:pt idx="6427" formatCode="General">
                  <c:v>1.8869522756747801</c:v>
                </c:pt>
                <c:pt idx="6428" formatCode="General">
                  <c:v>1.8865851219055501</c:v>
                </c:pt>
                <c:pt idx="6429" formatCode="General">
                  <c:v>1.8861968177645501</c:v>
                </c:pt>
                <c:pt idx="6430" formatCode="General">
                  <c:v>1.8857918810498699</c:v>
                </c:pt>
                <c:pt idx="6431" formatCode="General">
                  <c:v>1.88537482965741</c:v>
                </c:pt>
                <c:pt idx="6432" formatCode="General">
                  <c:v>1.88495016121351</c:v>
                </c:pt>
                <c:pt idx="6433" formatCode="General">
                  <c:v>1.8845223344825599</c:v>
                </c:pt>
                <c:pt idx="6434" formatCode="General">
                  <c:v>1.8840957525420901</c:v>
                </c:pt>
                <c:pt idx="6435" formatCode="General">
                  <c:v>1.8836747476898399</c:v>
                </c:pt>
                <c:pt idx="6436" formatCode="General">
                  <c:v>1.88326356802008</c:v>
                </c:pt>
                <c:pt idx="6437" formatCode="General">
                  <c:v>1.8828663655783799</c:v>
                </c:pt>
                <c:pt idx="6438" formatCode="General">
                  <c:v>1.88248718597814</c:v>
                </c:pt>
                <c:pt idx="6439" formatCode="General">
                  <c:v>1.88212995933787</c:v>
                </c:pt>
                <c:pt idx="6440" formatCode="General">
                  <c:v>1.88179849237609</c:v>
                </c:pt>
                <c:pt idx="6441" formatCode="General">
                  <c:v>1.88149646148203</c:v>
                </c:pt>
                <c:pt idx="6442" formatCode="General">
                  <c:v>1.88122740656455</c:v>
                </c:pt>
                <c:pt idx="6443" formatCode="General">
                  <c:v>1.8809947254699</c:v>
                </c:pt>
                <c:pt idx="6444" formatCode="General">
                  <c:v>1.88080166875029</c:v>
                </c:pt>
                <c:pt idx="6445" formatCode="General">
                  <c:v>1.8806513345611799</c:v>
                </c:pt>
                <c:pt idx="6446" formatCode="General">
                  <c:v>1.8805466634643599</c:v>
                </c:pt>
                <c:pt idx="6447" formatCode="General">
                  <c:v>1.8804904329174299</c:v>
                </c:pt>
                <c:pt idx="6448" formatCode="General">
                  <c:v>1.8804852512380901</c:v>
                </c:pt>
                <c:pt idx="6449" formatCode="General">
                  <c:v>1.88053355084312</c:v>
                </c:pt>
                <c:pt idx="6450" formatCode="General">
                  <c:v>1.8806375805789699</c:v>
                </c:pt>
                <c:pt idx="6451" formatCode="General">
                  <c:v>1.8807993969813901</c:v>
                </c:pt>
                <c:pt idx="6452" formatCode="General">
                  <c:v>1.8810208543288101</c:v>
                </c:pt>
                <c:pt idx="6453" formatCode="General">
                  <c:v>1.88130359338576</c:v>
                </c:pt>
                <c:pt idx="6454" formatCode="General">
                  <c:v>1.8816490287712</c:v>
                </c:pt>
                <c:pt idx="6455" formatCode="General">
                  <c:v>1.8820583349314699</c:v>
                </c:pt>
                <c:pt idx="6456" formatCode="General">
                  <c:v>1.88253243074893</c:v>
                </c:pt>
                <c:pt idx="6457" formatCode="General">
                  <c:v>1.88307196287677</c:v>
                </c:pt>
                <c:pt idx="6458" formatCode="General">
                  <c:v>1.8836772879556101</c:v>
                </c:pt>
                <c:pt idx="6459" formatCode="General">
                  <c:v>1.8843484539405599</c:v>
                </c:pt>
                <c:pt idx="6460" formatCode="General">
                  <c:v>1.8850851808453299</c:v>
                </c:pt>
                <c:pt idx="6461" formatCode="General">
                  <c:v>1.8858868412926399</c:v>
                </c:pt>
                <c:pt idx="6462" formatCode="General">
                  <c:v>1.88675244134514</c:v>
                </c:pt>
                <c:pt idx="6463" formatCode="General">
                  <c:v>1.8876806021755499</c:v>
                </c:pt>
                <c:pt idx="6464" formatCode="General">
                  <c:v>1.88866954321443</c:v>
                </c:pt>
                <c:pt idx="6465" formatCode="General">
                  <c:v>1.8897170674861701</c:v>
                </c:pt>
                <c:pt idx="6466" formatCode="General">
                  <c:v>1.8908205499014299</c:v>
                </c:pt>
                <c:pt idx="6467" formatCode="General">
                  <c:v>1.8919769293125099</c:v>
                </c:pt>
                <c:pt idx="6468" formatCode="General">
                  <c:v>1.89318270515211</c:v>
                </c:pt>
                <c:pt idx="6469" formatCode="General">
                  <c:v>1.89443393945733</c:v>
                </c:pt>
                <c:pt idx="6470" formatCode="General">
                  <c:v>1.89572626502721</c:v>
                </c:pt>
                <c:pt idx="6471" formatCode="General">
                  <c:v>1.8970549003674</c:v>
                </c:pt>
                <c:pt idx="6472" formatCode="General">
                  <c:v>1.8984146719394599</c:v>
                </c:pt>
                <c:pt idx="6473" formatCode="General">
                  <c:v>1.89980004404869</c:v>
                </c:pt>
                <c:pt idx="6474" formatCode="General">
                  <c:v>1.9012051564977199</c:v>
                </c:pt>
                <c:pt idx="6475" formatCode="General">
                  <c:v>1.9026238698620801</c:v>
                </c:pt>
                <c:pt idx="6476" formatCode="General">
                  <c:v>1.90404981798843</c:v>
                </c:pt>
                <c:pt idx="6477" formatCode="General">
                  <c:v>1.9054764670190101</c:v>
                </c:pt>
                <c:pt idx="6478" formatCode="General">
                  <c:v>1.9068971799699399</c:v>
                </c:pt>
                <c:pt idx="6479" formatCode="General">
                  <c:v>1.9083052856312599</c:v>
                </c:pt>
                <c:pt idx="6480" formatCode="General">
                  <c:v>1.9096941503379199</c:v>
                </c:pt>
                <c:pt idx="6481" formatCode="General">
                  <c:v>1.91105725099594</c:v>
                </c:pt>
                <c:pt idx="6482" formatCode="General">
                  <c:v>1.9123882476526399</c:v>
                </c:pt>
                <c:pt idx="6483" formatCode="General">
                  <c:v>1.9136810538806599</c:v>
                </c:pt>
                <c:pt idx="6484" formatCode="General">
                  <c:v>1.9149299033079401</c:v>
                </c:pt>
                <c:pt idx="6485" formatCode="General">
                  <c:v>1.9161294107663001</c:v>
                </c:pt>
                <c:pt idx="6486" formatCode="General">
                  <c:v>1.91727462674257</c:v>
                </c:pt>
                <c:pt idx="6487" formatCode="General">
                  <c:v>1.9183610840827701</c:v>
                </c:pt>
                <c:pt idx="6488" formatCode="General">
                  <c:v>1.9193848362060999</c:v>
                </c:pt>
                <c:pt idx="6489" formatCode="General">
                  <c:v>1.9203424864088801</c:v>
                </c:pt>
                <c:pt idx="6490" formatCode="General">
                  <c:v>1.9212312081595799</c:v>
                </c:pt>
                <c:pt idx="6491" formatCode="General">
                  <c:v>1.9220487565845099</c:v>
                </c:pt>
                <c:pt idx="6492" formatCode="General">
                  <c:v>1.9227934716038499</c:v>
                </c:pt>
                <c:pt idx="6493" formatCode="General">
                  <c:v>1.92346427338648</c:v>
                </c:pt>
                <c:pt idx="6494" formatCode="General">
                  <c:v>1.92406065094423</c:v>
                </c:pt>
                <c:pt idx="6495" formatCode="General">
                  <c:v>1.92458264477866</c:v>
                </c:pt>
                <c:pt idx="6496" formatCode="General">
                  <c:v>1.92503082453088</c:v>
                </c:pt>
                <c:pt idx="6497" formatCode="General">
                  <c:v>1.9254062625728301</c:v>
                </c:pt>
                <c:pt idx="6498" formatCode="General">
                  <c:v>1.92571050442897</c:v>
                </c:pt>
                <c:pt idx="6499" formatCode="General">
                  <c:v>1.9259455368384</c:v>
                </c:pt>
                <c:pt idx="6500" formatCode="General">
                  <c:v>1.9261137541739499</c:v>
                </c:pt>
                <c:pt idx="6501" formatCode="General">
                  <c:v>1.92621792383377</c:v>
                </c:pt>
                <c:pt idx="6502" formatCode="General">
                  <c:v>1.9262611511232599</c:v>
                </c:pt>
                <c:pt idx="6503" formatCode="General">
                  <c:v>1.9262468440554901</c:v>
                </c:pt>
                <c:pt idx="6504" formatCode="General">
                  <c:v>1.9261786784214101</c:v>
                </c:pt>
                <c:pt idx="6505" formatCode="General">
                  <c:v>1.92606056341869</c:v>
                </c:pt>
                <c:pt idx="6506" formatCode="General">
                  <c:v>1.9258966080786499</c:v>
                </c:pt>
                <c:pt idx="6507" formatCode="General">
                  <c:v>1.9256910886948</c:v>
                </c:pt>
                <c:pt idx="6508" formatCode="General">
                  <c:v>1.92544841742916</c:v>
                </c:pt>
                <c:pt idx="6509" formatCode="General">
                  <c:v>1.92517311225254</c:v>
                </c:pt>
                <c:pt idx="6510" formatCode="General">
                  <c:v>1.92486976835831</c:v>
                </c:pt>
                <c:pt idx="6511" formatCode="General">
                  <c:v>1.92454303117387</c:v>
                </c:pt>
                <c:pt idx="6512" formatCode="General">
                  <c:v>1.9241975710772199</c:v>
                </c:pt>
                <c:pt idx="6513" formatCode="General">
                  <c:v>1.9238380599074201</c:v>
                </c:pt>
                <c:pt idx="6514" formatCode="General">
                  <c:v>1.92346914933527</c:v>
                </c:pt>
                <c:pt idx="6515" formatCode="General">
                  <c:v>1.9230954511352301</c:v>
                </c:pt>
                <c:pt idx="6516" formatCode="General">
                  <c:v>1.9227215193712499</c:v>
                </c:pt>
                <c:pt idx="6517" formatCode="General">
                  <c:v>1.9223518344784001</c:v>
                </c:pt>
                <c:pt idx="6518" formatCode="General">
                  <c:v>1.92199078919069</c:v>
                </c:pt>
                <c:pt idx="6519" formatCode="General">
                  <c:v>1.92164267623319</c:v>
                </c:pt>
                <c:pt idx="6520" formatCode="General">
                  <c:v>1.92131167766593</c:v>
                </c:pt>
                <c:pt idx="6521" formatCode="General">
                  <c:v>1.92100185573737</c:v>
                </c:pt>
                <c:pt idx="6522" formatCode="General">
                  <c:v>1.9207171450793701</c:v>
                </c:pt>
                <c:pt idx="6523" formatCode="General">
                  <c:v>1.9204613460517399</c:v>
                </c:pt>
                <c:pt idx="6524" formatCode="General">
                  <c:v>1.9202381190253599</c:v>
                </c:pt>
                <c:pt idx="6525" formatCode="General">
                  <c:v>1.92005097937725</c:v>
                </c:pt>
                <c:pt idx="6526" formatCode="General">
                  <c:v>1.9199032929597599</c:v>
                </c:pt>
                <c:pt idx="6527" formatCode="General">
                  <c:v>1.9197982717989099</c:v>
                </c:pt>
                <c:pt idx="6528" formatCode="General">
                  <c:v>1.91973896977421</c:v>
                </c:pt>
                <c:pt idx="6529" formatCode="General">
                  <c:v>1.9197282780337701</c:v>
                </c:pt>
                <c:pt idx="6530" formatCode="General">
                  <c:v>1.9197689199043599</c:v>
                </c:pt>
                <c:pt idx="6531" formatCode="General">
                  <c:v>1.9198634450660901</c:v>
                </c:pt>
                <c:pt idx="6532" formatCode="General">
                  <c:v>1.9200142227766801</c:v>
                </c:pt>
                <c:pt idx="6533" formatCode="General">
                  <c:v>1.92022343394938</c:v>
                </c:pt>
                <c:pt idx="6534" formatCode="General">
                  <c:v>1.9204930619143601</c:v>
                </c:pt>
                <c:pt idx="6535" formatCode="General">
                  <c:v>1.9208248817237801</c:v>
                </c:pt>
                <c:pt idx="6536" formatCode="General">
                  <c:v>1.92122044789826</c:v>
                </c:pt>
                <c:pt idx="6537" formatCode="General">
                  <c:v>1.92168108055667</c:v>
                </c:pt>
                <c:pt idx="6538" formatCode="General">
                  <c:v>1.9222078499228601</c:v>
                </c:pt>
                <c:pt idx="6539" formatCode="General">
                  <c:v>1.92280155926316</c:v>
                </c:pt>
                <c:pt idx="6540" formatCode="General">
                  <c:v>1.9234627263759401</c:v>
                </c:pt>
                <c:pt idx="6541" formatCode="General">
                  <c:v>1.9241915638315099</c:v>
                </c:pt>
                <c:pt idx="6542" formatCode="General">
                  <c:v>1.9249879582440901</c:v>
                </c:pt>
                <c:pt idx="6543" formatCode="General">
                  <c:v>1.92585144894868</c:v>
                </c:pt>
                <c:pt idx="6544" formatCode="General">
                  <c:v>1.9267812065504999</c:v>
                </c:pt>
                <c:pt idx="6545" formatCode="General">
                  <c:v>1.9277760119129901</c:v>
                </c:pt>
                <c:pt idx="6546" formatCode="General">
                  <c:v>1.9288342362456601</c:v>
                </c:pt>
                <c:pt idx="6547" formatCode="General">
                  <c:v>1.9299538230436399</c:v>
                </c:pt>
                <c:pt idx="6548" formatCode="General">
                  <c:v>1.93113227270891</c:v>
                </c:pt>
                <c:pt idx="6549" formatCode="General">
                  <c:v>1.93236663074361</c:v>
                </c:pt>
                <c:pt idx="6550" formatCode="General">
                  <c:v>1.93365348044115</c:v>
                </c:pt>
                <c:pt idx="6551" formatCode="General">
                  <c:v>1.93498894100394</c:v>
                </c:pt>
                <c:pt idx="6552" formatCode="General">
                  <c:v>1.9363686719806901</c:v>
                </c:pt>
                <c:pt idx="6553" formatCode="General">
                  <c:v>1.9377878848352501</c:v>
                </c:pt>
                <c:pt idx="6554" formatCode="General">
                  <c:v>1.9392413623296401</c:v>
                </c:pt>
                <c:pt idx="6555" formatCode="General">
                  <c:v>1.9407234862192499</c:v>
                </c:pt>
                <c:pt idx="6556" formatCode="General">
                  <c:v>1.9422282735396601</c:v>
                </c:pt>
                <c:pt idx="6557" formatCode="General">
                  <c:v>1.9437494214722899</c:v>
                </c:pt>
                <c:pt idx="6558" formatCode="General">
                  <c:v>1.94528036048713</c:v>
                </c:pt>
                <c:pt idx="6559" formatCode="General">
                  <c:v>1.94681431512157</c:v>
                </c:pt>
                <c:pt idx="6560" formatCode="General">
                  <c:v>1.9483443714272399</c:v>
                </c:pt>
                <c:pt idx="6561" formatCode="General">
                  <c:v>1.9498635498018899</c:v>
                </c:pt>
                <c:pt idx="6562" formatCode="General">
                  <c:v>1.95136488164774</c:v>
                </c:pt>
                <c:pt idx="6563" formatCode="General">
                  <c:v>1.95284148807923</c:v>
                </c:pt>
                <c:pt idx="6564" formatCode="General">
                  <c:v>1.95428665876236</c:v>
                </c:pt>
                <c:pt idx="6565" formatCode="General">
                  <c:v>1.95569392891489</c:v>
                </c:pt>
                <c:pt idx="6566" formatCode="General">
                  <c:v>1.95705715254083</c:v>
                </c:pt>
                <c:pt idx="6567" formatCode="General">
                  <c:v>1.9583705701120899</c:v>
                </c:pt>
                <c:pt idx="6568" formatCode="General">
                  <c:v>1.9596288691377499</c:v>
                </c:pt>
                <c:pt idx="6569" formatCode="General">
                  <c:v>1.9608272363608601</c:v>
                </c:pt>
                <c:pt idx="6570" formatCode="General">
                  <c:v>1.96196140067432</c:v>
                </c:pt>
                <c:pt idx="6571" formatCode="General">
                  <c:v>1.9630276662259001</c:v>
                </c:pt>
                <c:pt idx="6572" formatCode="General">
                  <c:v>1.9640229355612699</c:v>
                </c:pt>
                <c:pt idx="6573" formatCode="General">
                  <c:v>1.9649447230100301</c:v>
                </c:pt>
                <c:pt idx="6574" formatCode="General">
                  <c:v>1.9657911588299399</c:v>
                </c:pt>
                <c:pt idx="6575" formatCode="General">
                  <c:v>1.96656098487461</c:v>
                </c:pt>
                <c:pt idx="6576" formatCode="General">
                  <c:v>1.9672535427301501</c:v>
                </c:pt>
                <c:pt idx="6577" formatCode="General">
                  <c:v>1.9678687553734899</c:v>
                </c:pt>
                <c:pt idx="6578" formatCode="General">
                  <c:v>1.9684071034440001</c:v>
                </c:pt>
                <c:pt idx="6579" formatCode="General">
                  <c:v>1.96886959719903</c:v>
                </c:pt>
                <c:pt idx="6580" formatCode="General">
                  <c:v>1.9692577451553199</c:v>
                </c:pt>
                <c:pt idx="6581" formatCode="General">
                  <c:v>1.9695735203167799</c:v>
                </c:pt>
                <c:pt idx="6582" formatCode="General">
                  <c:v>1.9698193247689699</c:v>
                </c:pt>
                <c:pt idx="6583" formatCode="General">
                  <c:v>1.96999795329504</c:v>
                </c:pt>
                <c:pt idx="6584" formatCode="General">
                  <c:v>1.9701125565478499</c:v>
                </c:pt>
                <c:pt idx="6585" formatCode="General">
                  <c:v>1.97016660420651</c:v>
                </c:pt>
                <c:pt idx="6586" formatCode="General">
                  <c:v>1.9701638484566399</c:v>
                </c:pt>
                <c:pt idx="6587" formatCode="General">
                  <c:v>1.9701082880655001</c:v>
                </c:pt>
                <c:pt idx="6588" formatCode="General">
                  <c:v>1.9700041332729199</c:v>
                </c:pt>
                <c:pt idx="6589" formatCode="General">
                  <c:v>1.96985577168646</c:v>
                </c:pt>
                <c:pt idx="6590" formatCode="General">
                  <c:v>1.9696677353480201</c:v>
                </c:pt>
                <c:pt idx="6591" formatCode="General">
                  <c:v>1.9694446691273799</c:v>
                </c:pt>
                <c:pt idx="6592" formatCode="General">
                  <c:v>1.9691913005898201</c:v>
                </c:pt>
                <c:pt idx="6593" formatCode="General">
                  <c:v>1.9689124114772001</c:v>
                </c:pt>
                <c:pt idx="6594" formatCode="General">
                  <c:v>1.96861281093174</c:v>
                </c:pt>
                <c:pt idx="6595" formatCode="General">
                  <c:v>1.96829731057735</c:v>
                </c:pt>
                <c:pt idx="6596" formatCode="General">
                  <c:v>1.9679707015530301</c:v>
                </c:pt>
                <c:pt idx="6597" formatCode="General">
                  <c:v>1.96763773356802</c:v>
                </c:pt>
                <c:pt idx="6598" formatCode="General">
                  <c:v>1.9673030960175799</c:v>
                </c:pt>
                <c:pt idx="6599" formatCode="General">
                  <c:v>1.9669714011649</c:v>
                </c:pt>
                <c:pt idx="6600" formatCode="General">
                  <c:v>1.96664716935734</c:v>
                </c:pt>
                <c:pt idx="6601" formatCode="General">
                  <c:v>1.9663348162088199</c:v>
                </c:pt>
                <c:pt idx="6602" formatCode="General">
                  <c:v>1.96603864164246</c:v>
                </c:pt>
                <c:pt idx="6603" formatCode="General">
                  <c:v>1.96576282065306</c:v>
                </c:pt>
                <c:pt idx="6604" formatCode="General">
                  <c:v>1.9655113956168899</c:v>
                </c:pt>
                <c:pt idx="6605" formatCode="General">
                  <c:v>1.9652882699477801</c:v>
                </c:pt>
                <c:pt idx="6606" formatCode="General">
                  <c:v>1.9650972028745</c:v>
                </c:pt>
                <c:pt idx="6607" formatCode="General">
                  <c:v>1.9649418050951699</c:v>
                </c:pt>
                <c:pt idx="6608" formatCode="General">
                  <c:v>1.9648255350498001</c:v>
                </c:pt>
                <c:pt idx="6609" formatCode="General">
                  <c:v>1.9647516955420301</c:v>
                </c:pt>
                <c:pt idx="6610" formatCode="General">
                  <c:v>1.9647234304364101</c:v>
                </c:pt>
                <c:pt idx="6611" formatCode="General">
                  <c:v>1.9647437211569001</c:v>
                </c:pt>
                <c:pt idx="6612" formatCode="General">
                  <c:v>1.9648153827161201</c:v>
                </c:pt>
                <c:pt idx="6613" formatCode="General">
                  <c:v>1.96494105901392</c:v>
                </c:pt>
                <c:pt idx="6614" formatCode="General">
                  <c:v>1.9651232171566799</c:v>
                </c:pt>
                <c:pt idx="6615" formatCode="General">
                  <c:v>1.96536414056719</c:v>
                </c:pt>
                <c:pt idx="6616" formatCode="General">
                  <c:v>1.9656659206782501</c:v>
                </c:pt>
                <c:pt idx="6617" formatCode="General">
                  <c:v>1.96603044703261</c:v>
                </c:pt>
                <c:pt idx="6618" formatCode="General">
                  <c:v>1.9664593956474099</c:v>
                </c:pt>
                <c:pt idx="6619" formatCode="General">
                  <c:v>1.9669542155448301</c:v>
                </c:pt>
                <c:pt idx="6620" formatCode="General">
                  <c:v>1.9675161134013801</c:v>
                </c:pt>
                <c:pt idx="6621" formatCode="General">
                  <c:v>1.96814603632841</c:v>
                </c:pt>
                <c:pt idx="6622" formatCode="General">
                  <c:v>1.9688446528657899</c:v>
                </c:pt>
                <c:pt idx="6623" formatCode="General">
                  <c:v>1.96961233234954</c:v>
                </c:pt>
                <c:pt idx="6624" formatCode="General">
                  <c:v>1.97044912290339</c:v>
                </c:pt>
                <c:pt idx="6625" formatCode="General">
                  <c:v>1.9713547284012201</c:v>
                </c:pt>
                <c:pt idx="6626" formatCode="General">
                  <c:v>1.97232848485312</c:v>
                </c:pt>
                <c:pt idx="6627" formatCode="General">
                  <c:v>1.97336933677781</c:v>
                </c:pt>
                <c:pt idx="6628" formatCode="General">
                  <c:v>1.97447581423647</c:v>
                </c:pt>
                <c:pt idx="6629" formatCode="General">
                  <c:v>1.9756460113119301</c:v>
                </c:pt>
                <c:pt idx="6630" formatCode="General">
                  <c:v>1.9768775669179599</c:v>
                </c:pt>
                <c:pt idx="6631" formatCode="General">
                  <c:v>1.9781676489076501</c:v>
                </c:pt>
                <c:pt idx="6632" formatCode="General">
                  <c:v>1.9795129425109299</c:v>
                </c:pt>
                <c:pt idx="6633" formatCode="General">
                  <c:v>1.9809096441593901</c:v>
                </c:pt>
                <c:pt idx="6634" formatCode="General">
                  <c:v>1.9823534617440399</c:v>
                </c:pt>
                <c:pt idx="6635" formatCode="General">
                  <c:v>1.9838396222896</c:v>
                </c:pt>
                <c:pt idx="6636" formatCode="General">
                  <c:v>1.9853628879119101</c:v>
                </c:pt>
                <c:pt idx="6637" formatCode="General">
                  <c:v>1.9869175807447901</c:v>
                </c:pt>
                <c:pt idx="6638" formatCode="General">
                  <c:v>1.9884976172959401</c:v>
                </c:pt>
                <c:pt idx="6639" formatCode="General">
                  <c:v>1.9900965523810601</c:v>
                </c:pt>
                <c:pt idx="6640" formatCode="General">
                  <c:v>1.9917076324629699</c:v>
                </c:pt>
                <c:pt idx="6641" formatCode="General">
                  <c:v>1.9933238578390799</c:v>
                </c:pt>
                <c:pt idx="6642" formatCode="General">
                  <c:v>1.99493805273753</c:v>
                </c:pt>
                <c:pt idx="6643" formatCode="General">
                  <c:v>1.9965429420046501</c:v>
                </c:pt>
                <c:pt idx="6644" formatCode="General">
                  <c:v>1.9981312327235601</c:v>
                </c:pt>
                <c:pt idx="6645" formatCode="General">
                  <c:v>1.99969569882178</c:v>
                </c:pt>
                <c:pt idx="6646" formatCode="General">
                  <c:v>2.00122926652665</c:v>
                </c:pt>
                <c:pt idx="6647" formatCode="General">
                  <c:v>2.0027250984311298</c:v>
                </c:pt>
                <c:pt idx="6648" formatCode="General">
                  <c:v>2.0041766739492699</c:v>
                </c:pt>
                <c:pt idx="6649" formatCode="General">
                  <c:v>2.0055778640740098</c:v>
                </c:pt>
                <c:pt idx="6650" formatCode="General">
                  <c:v>2.0069229985916799</c:v>
                </c:pt>
                <c:pt idx="6651" formatCode="General">
                  <c:v>2.00820692424309</c:v>
                </c:pt>
                <c:pt idx="6652" formatCode="General">
                  <c:v>2.0094250527240201</c:v>
                </c:pt>
                <c:pt idx="6653" formatCode="General">
                  <c:v>2.0105733978610298</c:v>
                </c:pt>
                <c:pt idx="6654" formatCode="General">
                  <c:v>2.0116486017469501</c:v>
                </c:pt>
                <c:pt idx="6655" formatCode="General">
                  <c:v>2.0126479500458099</c:v>
                </c:pt>
                <c:pt idx="6656" formatCode="General">
                  <c:v>2.0135693770493202</c:v>
                </c:pt>
                <c:pt idx="6657" formatCode="General">
                  <c:v>2.0144114613673199</c:v>
                </c:pt>
                <c:pt idx="6658" formatCode="General">
                  <c:v>2.0151734133495101</c:v>
                </c:pt>
                <c:pt idx="6659" formatCode="General">
                  <c:v>2.0158550554610901</c:v>
                </c:pt>
                <c:pt idx="6660" formatCode="General">
                  <c:v>2.0164567968751199</c:v>
                </c:pt>
                <c:pt idx="6661" formatCode="General">
                  <c:v>2.01697960351059</c:v>
                </c:pt>
                <c:pt idx="6662" formatCode="General">
                  <c:v>2.0174249646526099</c:v>
                </c:pt>
                <c:pt idx="6663" formatCode="General">
                  <c:v>2.0177948571586999</c:v>
                </c:pt>
                <c:pt idx="6664" formatCode="General">
                  <c:v>2.0180917081018199</c:v>
                </c:pt>
                <c:pt idx="6665" formatCode="General">
                  <c:v>2.01831835654224</c:v>
                </c:pt>
                <c:pt idx="6666" formatCode="General">
                  <c:v>2.0184780149728399</c:v>
                </c:pt>
                <c:pt idx="6667" formatCode="General">
                  <c:v>2.0185742308533099</c:v>
                </c:pt>
                <c:pt idx="6668" formatCode="General">
                  <c:v>2.0186108485463801</c:v>
                </c:pt>
                <c:pt idx="6669" formatCode="General">
                  <c:v>2.0185919718934802</c:v>
                </c:pt>
                <c:pt idx="6670" formatCode="General">
                  <c:v>2.0185219276178499</c:v>
                </c:pt>
                <c:pt idx="6671" formatCode="General">
                  <c:v>2.0184052297155102</c:v>
                </c:pt>
                <c:pt idx="6672" formatCode="General">
                  <c:v>2.0182465449836502</c:v>
                </c:pt>
                <c:pt idx="6673" formatCode="General">
                  <c:v>2.0180506598350698</c:v>
                </c:pt>
                <c:pt idx="6674" formatCode="General">
                  <c:v>2.0178224485516298</c:v>
                </c:pt>
                <c:pt idx="6675" formatCode="General">
                  <c:v>2.0175668431327498</c:v>
                </c:pt>
                <c:pt idx="6676" formatCode="General">
                  <c:v>2.0172888048941302</c:v>
                </c:pt>
                <c:pt idx="6677" formatCode="General">
                  <c:v>2.0169932979639098</c:v>
                </c:pt>
                <c:pt idx="6678" formatCode="General">
                  <c:v>2.0166852648067599</c:v>
                </c:pt>
                <c:pt idx="6679" formatCode="General">
                  <c:v>2.0163696038822398</c:v>
                </c:pt>
                <c:pt idx="6680" formatCode="General">
                  <c:v>2.0160511495111701</c:v>
                </c:pt>
                <c:pt idx="6681" formatCode="General">
                  <c:v>2.0157346539858501</c:v>
                </c:pt>
                <c:pt idx="6682" formatCode="General">
                  <c:v>2.0154247719179001</c:v>
                </c:pt>
                <c:pt idx="6683" formatCode="General">
                  <c:v>2.0151260467733998</c:v>
                </c:pt>
                <c:pt idx="6684" formatCode="General">
                  <c:v>2.01484289950089</c:v>
                </c:pt>
                <c:pt idx="6685" formatCode="General">
                  <c:v>2.01457961911618</c:v>
                </c:pt>
                <c:pt idx="6686" formatCode="General">
                  <c:v>2.0143403550683798</c:v>
                </c:pt>
                <c:pt idx="6687" formatCode="General">
                  <c:v>2.0141291111776698</c:v>
                </c:pt>
                <c:pt idx="6688" formatCode="General">
                  <c:v>2.0139497409056899</c:v>
                </c:pt>
                <c:pt idx="6689" formatCode="General">
                  <c:v>2.01380594369558</c:v>
                </c:pt>
                <c:pt idx="6690" formatCode="General">
                  <c:v>2.01370126210037</c:v>
                </c:pt>
                <c:pt idx="6691" formatCode="General">
                  <c:v>2.0136390794057899</c:v>
                </c:pt>
                <c:pt idx="6692" formatCode="General">
                  <c:v>2.0136226174459302</c:v>
                </c:pt>
                <c:pt idx="6693" formatCode="General">
                  <c:v>2.0136549343077501</c:v>
                </c:pt>
                <c:pt idx="6694" formatCode="General">
                  <c:v>2.0137389216231201</c:v>
                </c:pt>
                <c:pt idx="6695" formatCode="General">
                  <c:v>2.01387730115382</c:v>
                </c:pt>
                <c:pt idx="6696" formatCode="General">
                  <c:v>2.0140726203870098</c:v>
                </c:pt>
                <c:pt idx="6697" formatCode="General">
                  <c:v>2.0143272468750202</c:v>
                </c:pt>
                <c:pt idx="6698" formatCode="General">
                  <c:v>2.01464336107537</c:v>
                </c:pt>
                <c:pt idx="6699" formatCode="General">
                  <c:v>2.0150229474743102</c:v>
                </c:pt>
                <c:pt idx="6700" formatCode="General">
                  <c:v>2.0154677838111899</c:v>
                </c:pt>
                <c:pt idx="6701" formatCode="General">
                  <c:v>2.0159794282624399</c:v>
                </c:pt>
                <c:pt idx="6702" formatCode="General">
                  <c:v>2.0165592044935199</c:v>
                </c:pt>
                <c:pt idx="6703" formatCode="General">
                  <c:v>2.0172081845465102</c:v>
                </c:pt>
                <c:pt idx="6704" formatCode="General">
                  <c:v>2.0179271696005099</c:v>
                </c:pt>
                <c:pt idx="6705" formatCode="General">
                  <c:v>2.0187166687222602</c:v>
                </c:pt>
                <c:pt idx="6706" formatCode="General">
                  <c:v>2.0195768758171302</c:v>
                </c:pt>
                <c:pt idx="6707" formatCode="General">
                  <c:v>2.0205076450934398</c:v>
                </c:pt>
                <c:pt idx="6708" formatCode="General">
                  <c:v>2.0215084654673499</c:v>
                </c:pt>
                <c:pt idx="6709" formatCode="General">
                  <c:v>2.0225784344576798</c:v>
                </c:pt>
                <c:pt idx="6710" formatCode="General">
                  <c:v>2.02371623224801</c:v>
                </c:pt>
                <c:pt idx="6711" formatCode="General">
                  <c:v>2.0249200967218601</c:v>
                </c:pt>
                <c:pt idx="6712" formatCode="General">
                  <c:v>2.0261878004006002</c:v>
                </c:pt>
                <c:pt idx="6713" formatCode="General">
                  <c:v>2.0275166303245999</c:v>
                </c:pt>
                <c:pt idx="6714" formatCode="General">
                  <c:v>2.0289033720075902</c:v>
                </c:pt>
                <c:pt idx="6715" formatCode="General">
                  <c:v>2.0303442986522202</c:v>
                </c:pt>
                <c:pt idx="6716" formatCode="General">
                  <c:v>2.0318351668304202</c:v>
                </c:pt>
                <c:pt idx="6717" formatCode="General">
                  <c:v>2.0333712197955101</c:v>
                </c:pt>
                <c:pt idx="6718" formatCode="General">
                  <c:v>2.0349471994945199</c:v>
                </c:pt>
                <c:pt idx="6719" formatCode="General">
                  <c:v>2.0365573681825402</c:v>
                </c:pt>
                <c:pt idx="6720" formatCode="General">
                  <c:v>2.0381955402989802</c:v>
                </c:pt>
                <c:pt idx="6721" formatCode="General">
                  <c:v>2.0398551249677501</c:v>
                </c:pt>
                <c:pt idx="6722" formatCode="General">
                  <c:v>2.04152917909455</c:v>
                </c:pt>
                <c:pt idx="6723" formatCode="General">
                  <c:v>2.04321047063363</c:v>
                </c:pt>
                <c:pt idx="6724" formatCode="General">
                  <c:v>2.0448915511388801</c:v>
                </c:pt>
                <c:pt idx="6725" formatCode="General">
                  <c:v>2.04656483626936</c:v>
                </c:pt>
                <c:pt idx="6726" formatCode="General">
                  <c:v>2.0482226924993898</c:v>
                </c:pt>
                <c:pt idx="6727" formatCode="General">
                  <c:v>2.0498575279232298</c:v>
                </c:pt>
                <c:pt idx="6728" formatCode="General">
                  <c:v>2.0514618847755202</c:v>
                </c:pt>
                <c:pt idx="6729" formatCode="General">
                  <c:v>2.0530285311340699</c:v>
                </c:pt>
                <c:pt idx="6730" formatCode="General">
                  <c:v>2.0545505492513301</c:v>
                </c:pt>
                <c:pt idx="6731" formatCode="General">
                  <c:v>2.0560214180792999</c:v>
                </c:pt>
                <c:pt idx="6732" formatCode="General">
                  <c:v>2.0574350878072498</c:v>
                </c:pt>
                <c:pt idx="6733" formatCode="General">
                  <c:v>2.0587860446028001</c:v>
                </c:pt>
                <c:pt idx="6734" formatCode="General">
                  <c:v>2.06006936421038</c:v>
                </c:pt>
                <c:pt idx="6735" formatCode="General">
                  <c:v>2.0612807535778299</c:v>
                </c:pt>
                <c:pt idx="6736" formatCode="General">
                  <c:v>2.06241658021484</c:v>
                </c:pt>
                <c:pt idx="6737" formatCode="General">
                  <c:v>2.0634738894961102</c:v>
                </c:pt>
                <c:pt idx="6738" formatCode="General">
                  <c:v>2.0644504105704198</c:v>
                </c:pt>
                <c:pt idx="6739" formatCode="General">
                  <c:v>2.0653445519000102</c:v>
                </c:pt>
                <c:pt idx="6740" formatCode="General">
                  <c:v>2.06615538771233</c:v>
                </c:pt>
                <c:pt idx="6741" formatCode="General">
                  <c:v>2.0668826367936202</c:v>
                </c:pt>
                <c:pt idx="6742" formatCode="General">
                  <c:v>2.0675266350958998</c:v>
                </c:pt>
                <c:pt idx="6743" formatCode="General">
                  <c:v>2.06808830357742</c:v>
                </c:pt>
                <c:pt idx="6744" formatCode="General">
                  <c:v>2.0685691125735799</c:v>
                </c:pt>
                <c:pt idx="6745" formatCode="General">
                  <c:v>2.0689710438228501</c:v>
                </c:pt>
                <c:pt idx="6746" formatCode="General">
                  <c:v>2.0692965510750998</c:v>
                </c:pt>
                <c:pt idx="6747" formatCode="General">
                  <c:v>2.06954852001041</c:v>
                </c:pt>
                <c:pt idx="6748" formatCode="General">
                  <c:v>2.06973022801143</c:v>
                </c:pt>
                <c:pt idx="6749" formatCode="General">
                  <c:v>2.0698453041769498</c:v>
                </c:pt>
                <c:pt idx="6750" formatCode="General">
                  <c:v>2.0698976898432102</c:v>
                </c:pt>
                <c:pt idx="6751" formatCode="General">
                  <c:v>2.0698915997966401</c:v>
                </c:pt>
                <c:pt idx="6752" formatCode="General">
                  <c:v>2.0698314843130898</c:v>
                </c:pt>
                <c:pt idx="6753" formatCode="General">
                  <c:v>2.06972199214032</c:v>
                </c:pt>
                <c:pt idx="6754" formatCode="General">
                  <c:v>2.0695679345424201</c:v>
                </c:pt>
                <c:pt idx="6755" formatCode="General">
                  <c:v>2.0693742505411499</c:v>
                </c:pt>
                <c:pt idx="6756" formatCode="General">
                  <c:v>2.06914597350942</c:v>
                </c:pt>
                <c:pt idx="6757" formatCode="General">
                  <c:v>2.06888819929177</c:v>
                </c:pt>
                <c:pt idx="6758" formatCode="General">
                  <c:v>2.06860605603771</c:v>
                </c:pt>
                <c:pt idx="6759" formatCode="General">
                  <c:v>2.0683046759355199</c:v>
                </c:pt>
                <c:pt idx="6760" formatCode="General">
                  <c:v>2.0679891690228098</c:v>
                </c:pt>
                <c:pt idx="6761" formatCode="General">
                  <c:v>2.0676645992268901</c:v>
                </c:pt>
                <c:pt idx="6762" formatCode="General">
                  <c:v>2.0673359627538201</c:v>
                </c:pt>
                <c:pt idx="6763" formatCode="General">
                  <c:v>2.0670081689023601</c:v>
                </c:pt>
                <c:pt idx="6764" formatCode="General">
                  <c:v>2.0666860233293201</c:v>
                </c:pt>
                <c:pt idx="6765" formatCode="General">
                  <c:v>2.0663742137415002</c:v>
                </c:pt>
                <c:pt idx="6766" formatCode="General">
                  <c:v>2.0660772979358799</c:v>
                </c:pt>
                <c:pt idx="6767" formatCode="General">
                  <c:v>2.0657996940592902</c:v>
                </c:pt>
                <c:pt idx="6768" formatCode="General">
                  <c:v>2.06554567291154</c:v>
                </c:pt>
                <c:pt idx="6769" formatCode="General">
                  <c:v>2.0653193520742001</c:v>
                </c:pt>
                <c:pt idx="6770" formatCode="General">
                  <c:v>2.0651246916114099</c:v>
                </c:pt>
                <c:pt idx="6771" formatCode="General">
                  <c:v>2.06496549106018</c:v>
                </c:pt>
                <c:pt idx="6772" formatCode="General">
                  <c:v>2.0648453874050499</c:v>
                </c:pt>
                <c:pt idx="6773" formatCode="General">
                  <c:v>2.06476785371594</c:v>
                </c:pt>
                <c:pt idx="6774" formatCode="General">
                  <c:v>2.0647361981185099</c:v>
                </c:pt>
                <c:pt idx="6775" formatCode="General">
                  <c:v>2.06475356276162</c:v>
                </c:pt>
                <c:pt idx="6776" formatCode="General">
                  <c:v>2.0648229224481298</c:v>
                </c:pt>
                <c:pt idx="6777" formatCode="General">
                  <c:v>2.0649470826003302</c:v>
                </c:pt>
                <c:pt idx="6778" formatCode="General">
                  <c:v>2.0651286762426602</c:v>
                </c:pt>
                <c:pt idx="6779" formatCode="General">
                  <c:v>2.0653701596990102</c:v>
                </c:pt>
                <c:pt idx="6780" formatCode="General">
                  <c:v>2.0656738067223501</c:v>
                </c:pt>
                <c:pt idx="6781" formatCode="General">
                  <c:v>2.0660417008000702</c:v>
                </c:pt>
                <c:pt idx="6782" formatCode="General">
                  <c:v>2.0664757254102799</c:v>
                </c:pt>
                <c:pt idx="6783" formatCode="General">
                  <c:v>2.06697755204367</c:v>
                </c:pt>
                <c:pt idx="6784" formatCode="General">
                  <c:v>2.0675486258528299</c:v>
                </c:pt>
                <c:pt idx="6785" formatCode="General">
                  <c:v>2.0681901488488301</c:v>
                </c:pt>
                <c:pt idx="6786" formatCode="General">
                  <c:v>2.0689030606327798</c:v>
                </c:pt>
                <c:pt idx="6787" formatCode="General">
                  <c:v>2.0696880167314</c:v>
                </c:pt>
                <c:pt idx="6788" formatCode="General">
                  <c:v>2.0705453646993299</c:v>
                </c:pt>
                <c:pt idx="6789" formatCode="General">
                  <c:v>2.0714751182588098</c:v>
                </c:pt>
                <c:pt idx="6790" formatCode="General">
                  <c:v>2.07247692986844</c:v>
                </c:pt>
                <c:pt idx="6791" formatCode="General">
                  <c:v>2.0735500622457499</c:v>
                </c:pt>
                <c:pt idx="6792" formatCode="General">
                  <c:v>2.0746933595113601</c:v>
                </c:pt>
                <c:pt idx="6793" formatCode="General">
                  <c:v>2.0759052187701101</c:v>
                </c:pt>
                <c:pt idx="6794" formatCode="General">
                  <c:v>2.0771835630924</c:v>
                </c:pt>
                <c:pt idx="6795" formatCode="General">
                  <c:v>2.07852581699788</c:v>
                </c:pt>
                <c:pt idx="6796" formatCode="General">
                  <c:v>2.0799288856648799</c:v>
                </c:pt>
                <c:pt idx="6797" formatCode="General">
                  <c:v>2.08138913918076</c:v>
                </c:pt>
                <c:pt idx="6798" formatCode="General">
                  <c:v>2.0829024031977901</c:v>
                </c:pt>
                <c:pt idx="6799" formatCode="General">
                  <c:v>2.0844639573547501</c:v>
                </c:pt>
                <c:pt idx="6800" formatCode="General">
                  <c:v>2.0860685427515899</c:v>
                </c:pt>
                <c:pt idx="6801" formatCode="General">
                  <c:v>2.0877103796163499</c:v>
                </c:pt>
                <c:pt idx="6802" formatCode="General">
                  <c:v>2.0893831960656302</c:v>
                </c:pt>
                <c:pt idx="6803" formatCode="General">
                  <c:v>2.0910802685533598</c:v>
                </c:pt>
                <c:pt idx="6804" formatCode="General">
                  <c:v>2.0927944741849398</c:v>
                </c:pt>
                <c:pt idx="6805" formatCode="General">
                  <c:v>2.0945183546276298</c:v>
                </c:pt>
                <c:pt idx="6806" formatCode="General">
                  <c:v>2.0962441908263401</c:v>
                </c:pt>
                <c:pt idx="6807" formatCode="General">
                  <c:v>2.0979640872105301</c:v>
                </c:pt>
                <c:pt idx="6808" formatCode="General">
                  <c:v>2.0996700635693002</c:v>
                </c:pt>
                <c:pt idx="6809" formatCode="General">
                  <c:v>2.1013541523199599</c:v>
                </c:pt>
                <c:pt idx="6810" formatCode="General">
                  <c:v>2.1030084985395101</c:v>
                </c:pt>
                <c:pt idx="6811" formatCode="General">
                  <c:v>2.1046254599009799</c:v>
                </c:pt>
                <c:pt idx="6812" formatCode="General">
                  <c:v>2.1061977035838999</c:v>
                </c:pt>
                <c:pt idx="6813" formatCode="General">
                  <c:v>2.1077182973228501</c:v>
                </c:pt>
                <c:pt idx="6814" formatCode="General">
                  <c:v>2.10918079201902</c:v>
                </c:pt>
                <c:pt idx="6815" formatCode="General">
                  <c:v>2.1105792937496002</c:v>
                </c:pt>
                <c:pt idx="6816" formatCode="General">
                  <c:v>2.1119085235387498</c:v>
                </c:pt>
                <c:pt idx="6817" formatCode="General">
                  <c:v>2.1131638638586598</c:v>
                </c:pt>
                <c:pt idx="6818" formatCode="General">
                  <c:v>2.1143413914620299</c:v>
                </c:pt>
                <c:pt idx="6819" formatCode="General">
                  <c:v>2.1154378967580199</c:v>
                </c:pt>
                <c:pt idx="6820" formatCode="General">
                  <c:v>2.11645089048683</c:v>
                </c:pt>
                <c:pt idx="6821" formatCode="General">
                  <c:v>2.1173785988879801</c:v>
                </c:pt>
                <c:pt idx="6822" formatCode="General">
                  <c:v>2.11821994886943</c:v>
                </c:pt>
                <c:pt idx="6823" formatCode="General">
                  <c:v>2.1189745448601802</c:v>
                </c:pt>
                <c:pt idx="6824" formatCode="General">
                  <c:v>2.11964263907235</c:v>
                </c:pt>
                <c:pt idx="6825" formatCode="General">
                  <c:v>2.1202250968255401</c:v>
                </c:pt>
                <c:pt idx="6826" formatCode="General">
                  <c:v>2.1207233584237399</c:v>
                </c:pt>
                <c:pt idx="6827" formatCode="General">
                  <c:v>2.1211393988506599</c:v>
                </c:pt>
                <c:pt idx="6828" formatCode="General">
                  <c:v>2.1214756862969302</c:v>
                </c:pt>
                <c:pt idx="6829" formatCode="General">
                  <c:v>2.1217351402791098</c:v>
                </c:pt>
                <c:pt idx="6830" formatCode="General">
                  <c:v>2.1219210898796099</c:v>
                </c:pt>
                <c:pt idx="6831" formatCode="General">
                  <c:v>2.1220372324455501</c:v>
                </c:pt>
                <c:pt idx="6832" formatCode="General">
                  <c:v>2.1220875929413499</c:v>
                </c:pt>
                <c:pt idx="6833" formatCode="General">
                  <c:v>2.1220764840580899</c:v>
                </c:pt>
                <c:pt idx="6834" formatCode="General">
                  <c:v>2.1220084671367299</c:v>
                </c:pt>
                <c:pt idx="6835" formatCode="General">
                  <c:v>2.1218883139562101</c:v>
                </c:pt>
                <c:pt idx="6836" formatCode="General">
                  <c:v>2.1217209694584902</c:v>
                </c:pt>
                <c:pt idx="6837" formatCode="General">
                  <c:v>2.1215115155210298</c:v>
                </c:pt>
                <c:pt idx="6838" formatCode="General">
                  <c:v>2.1212651359308898</c:v>
                </c:pt>
                <c:pt idx="6839" formatCode="General">
                  <c:v>2.1209870827546999</c:v>
                </c:pt>
                <c:pt idx="6840" formatCode="General">
                  <c:v>2.1206826443278901</c:v>
                </c:pt>
                <c:pt idx="6841" formatCode="General">
                  <c:v>2.1203571151004299</c:v>
                </c:pt>
                <c:pt idx="6842" formatCode="General">
                  <c:v>2.1200157675727902</c:v>
                </c:pt>
                <c:pt idx="6843" formatCode="General">
                  <c:v>2.1196638265347398</c:v>
                </c:pt>
                <c:pt idx="6844" formatCode="General">
                  <c:v>2.11930644578353</c:v>
                </c:pt>
                <c:pt idx="6845" formatCode="General">
                  <c:v>2.1189486874487802</c:v>
                </c:pt>
                <c:pt idx="6846" formatCode="General">
                  <c:v>2.1185955039942002</c:v>
                </c:pt>
                <c:pt idx="6847" formatCode="General">
                  <c:v>2.1182517229036599</c:v>
                </c:pt>
                <c:pt idx="6848" formatCode="General">
                  <c:v>2.11792203399553</c:v>
                </c:pt>
                <c:pt idx="6849" formatCode="General">
                  <c:v>2.1176109792475102</c:v>
                </c:pt>
                <c:pt idx="6850" formatCode="General">
                  <c:v>2.1173229449569901</c:v>
                </c:pt>
                <c:pt idx="6851" formatCode="General">
                  <c:v>2.1170621560113498</c:v>
                </c:pt>
                <c:pt idx="6852" formatCode="General">
                  <c:v>2.1168326719991502</c:v>
                </c:pt>
                <c:pt idx="6853" formatCode="General">
                  <c:v>2.1166383848582</c:v>
                </c:pt>
                <c:pt idx="6854" formatCode="General">
                  <c:v>2.1164830177293799</c:v>
                </c:pt>
                <c:pt idx="6855" formatCode="General">
                  <c:v>2.1163701246655999</c:v>
                </c:pt>
                <c:pt idx="6856" formatCode="General">
                  <c:v>2.1163030908333602</c:v>
                </c:pt>
                <c:pt idx="6857" formatCode="General">
                  <c:v>2.1162851328383501</c:v>
                </c:pt>
                <c:pt idx="6858" formatCode="General">
                  <c:v>2.11631929880653</c:v>
                </c:pt>
                <c:pt idx="6859" formatCode="General">
                  <c:v>2.1164084678573101</c:v>
                </c:pt>
                <c:pt idx="6860" formatCode="General">
                  <c:v>2.1165553486148299</c:v>
                </c:pt>
                <c:pt idx="6861" formatCode="General">
                  <c:v>2.1167624764177702</c:v>
                </c:pt>
                <c:pt idx="6862" formatCode="General">
                  <c:v>2.1170322089068798</c:v>
                </c:pt>
                <c:pt idx="6863" formatCode="General">
                  <c:v>2.1173667196932899</c:v>
                </c:pt>
                <c:pt idx="6864" formatCode="General">
                  <c:v>2.1177679898402602</c:v>
                </c:pt>
                <c:pt idx="6865" formatCode="General">
                  <c:v>2.1182377969277799</c:v>
                </c:pt>
                <c:pt idx="6866" formatCode="General">
                  <c:v>2.1187777015144702</c:v>
                </c:pt>
                <c:pt idx="6867" formatCode="General">
                  <c:v>2.1193890308655701</c:v>
                </c:pt>
                <c:pt idx="6868" formatCode="General">
                  <c:v>2.1200728598826801</c:v>
                </c:pt>
                <c:pt idx="6869" formatCode="General">
                  <c:v>2.1208299892501299</c:v>
                </c:pt>
                <c:pt idx="6870" formatCode="General">
                  <c:v>2.1216609209074102</c:v>
                </c:pt>
                <c:pt idx="6871" formatCode="General">
                  <c:v>2.1225658310673499</c:v>
                </c:pt>
                <c:pt idx="6872" formatCode="General">
                  <c:v>2.12354454112636</c:v>
                </c:pt>
                <c:pt idx="6873" formatCode="General">
                  <c:v>2.1245964869553902</c:v>
                </c:pt>
                <c:pt idx="6874" formatCode="General">
                  <c:v>2.1257206872165</c:v>
                </c:pt>
                <c:pt idx="6875" formatCode="General">
                  <c:v>2.1269157115170398</c:v>
                </c:pt>
                <c:pt idx="6876" formatCode="General">
                  <c:v>2.1281796493843901</c:v>
                </c:pt>
                <c:pt idx="6877" formatCode="General">
                  <c:v>2.1295100812130601</c:v>
                </c:pt>
                <c:pt idx="6878" formatCode="General">
                  <c:v>2.1309040524913399</c:v>
                </c:pt>
                <c:pt idx="6879" formatCode="General">
                  <c:v>2.1323580527439798</c:v>
                </c:pt>
                <c:pt idx="6880" formatCode="General">
                  <c:v>2.1338680007169799</c:v>
                </c:pt>
                <c:pt idx="6881" formatCode="General">
                  <c:v>2.1354292373644301</c:v>
                </c:pt>
                <c:pt idx="6882" formatCode="General">
                  <c:v>2.1370365281594399</c:v>
                </c:pt>
                <c:pt idx="6883" formatCode="General">
                  <c:v>2.1386840761283201</c:v>
                </c:pt>
                <c:pt idx="6884" formatCode="General">
                  <c:v>2.1403655467879399</c:v>
                </c:pt>
                <c:pt idx="6885" formatCode="General">
                  <c:v>2.1420741058411701</c:v>
                </c:pt>
                <c:pt idx="6886" formatCode="General">
                  <c:v>2.14380247007557</c:v>
                </c:pt>
                <c:pt idx="6887" formatCode="General">
                  <c:v>2.145542971382</c:v>
                </c:pt>
                <c:pt idx="6888" formatCode="General">
                  <c:v>2.1472876332514499</c:v>
                </c:pt>
                <c:pt idx="6889" formatCode="General">
                  <c:v>2.14902825848396</c:v>
                </c:pt>
                <c:pt idx="6890" formatCode="General">
                  <c:v>2.1507565262384398</c:v>
                </c:pt>
                <c:pt idx="6891" formatCode="General">
                  <c:v>2.1524640959919101</c:v>
                </c:pt>
                <c:pt idx="6892" formatCode="General">
                  <c:v>2.1541427155155501</c:v>
                </c:pt>
                <c:pt idx="6893" formatCode="General">
                  <c:v>2.15578432965482</c:v>
                </c:pt>
                <c:pt idx="6894" formatCode="General">
                  <c:v>2.15738118655905</c:v>
                </c:pt>
                <c:pt idx="6895" formatCode="General">
                  <c:v>2.1589259380622798</c:v>
                </c:pt>
                <c:pt idx="6896" formatCode="General">
                  <c:v>2.1604117311778301</c:v>
                </c:pt>
                <c:pt idx="6897" formatCode="General">
                  <c:v>2.16183228811669</c:v>
                </c:pt>
                <c:pt idx="6898" formatCode="General">
                  <c:v>2.1631819728419401</c:v>
                </c:pt>
                <c:pt idx="6899" formatCode="General">
                  <c:v>2.16445584287806</c:v>
                </c:pt>
                <c:pt idx="6900" formatCode="General">
                  <c:v>2.1656496858455698</c:v>
                </c:pt>
                <c:pt idx="6901" formatCode="General">
                  <c:v>2.1667600409266599</c:v>
                </c:pt>
                <c:pt idx="6902" formatCode="General">
                  <c:v>2.16778420612602</c:v>
                </c:pt>
                <c:pt idx="6903" formatCode="General">
                  <c:v>2.1687202327277202</c:v>
                </c:pt>
                <c:pt idx="6904" formatCode="General">
                  <c:v>2.1695669087291298</c:v>
                </c:pt>
                <c:pt idx="6905" formatCode="General">
                  <c:v>2.17032373324448</c:v>
                </c:pt>
                <c:pt idx="6906" formatCode="General">
                  <c:v>2.17099088391562</c:v>
                </c:pt>
                <c:pt idx="6907" formatCode="General">
                  <c:v>2.1715691792681899</c:v>
                </c:pt>
                <c:pt idx="6908" formatCode="General">
                  <c:v>2.1720600377369301</c:v>
                </c:pt>
                <c:pt idx="6909" formatCode="General">
                  <c:v>2.17246543479486</c:v>
                </c:pt>
                <c:pt idx="6910" formatCode="General">
                  <c:v>2.17278785929678</c:v>
                </c:pt>
                <c:pt idx="6911" formatCode="General">
                  <c:v>2.17303026982517</c:v>
                </c:pt>
                <c:pt idx="6912" formatCode="General">
                  <c:v>2.1731960515365398</c:v>
                </c:pt>
                <c:pt idx="6913" formatCode="General">
                  <c:v>2.1732889737699699</c:v>
                </c:pt>
                <c:pt idx="6914" formatCode="General">
                  <c:v>2.1733131485089299</c:v>
                </c:pt>
                <c:pt idx="6915" formatCode="General">
                  <c:v>2.1732729896843499</c:v>
                </c:pt>
                <c:pt idx="6916" formatCode="General">
                  <c:v>2.1731731732658099</c:v>
                </c:pt>
                <c:pt idx="6917" formatCode="General">
                  <c:v>2.1730185980988601</c:v>
                </c:pt>
                <c:pt idx="6918" formatCode="General">
                  <c:v>2.1728143474930599</c:v>
                </c:pt>
                <c:pt idx="6919" formatCode="General">
                  <c:v>2.1725656516337799</c:v>
                </c:pt>
                <c:pt idx="6920" formatCode="General">
                  <c:v>2.1722778509655001</c:v>
                </c:pt>
                <c:pt idx="6921" formatCode="General">
                  <c:v>2.1719563607622798</c:v>
                </c:pt>
                <c:pt idx="6922" formatCode="General">
                  <c:v>2.17160663715388</c:v>
                </c:pt>
                <c:pt idx="6923" formatCode="General">
                  <c:v>2.1712341449067099</c:v>
                </c:pt>
                <c:pt idx="6924" formatCode="General">
                  <c:v>2.17084432726524</c:v>
                </c:pt>
                <c:pt idx="6925" formatCode="General">
                  <c:v>2.1704425781419201</c:v>
                </c:pt>
                <c:pt idx="6926" formatCode="General">
                  <c:v>2.17003421690525</c:v>
                </c:pt>
                <c:pt idx="6927" formatCode="General">
                  <c:v>2.1696244659588602</c:v>
                </c:pt>
                <c:pt idx="6928" formatCode="General">
                  <c:v>2.1692184312369802</c:v>
                </c:pt>
                <c:pt idx="6929" formatCode="General">
                  <c:v>2.1688210856659098</c:v>
                </c:pt>
                <c:pt idx="6930" formatCode="General">
                  <c:v>2.1684372555642701</c:v>
                </c:pt>
                <c:pt idx="6931" formatCode="General">
                  <c:v>2.16807160987956</c:v>
                </c:pt>
                <c:pt idx="6932" formatCode="General">
                  <c:v>2.1677286520891501</c:v>
                </c:pt>
                <c:pt idx="6933" formatCode="General">
                  <c:v>2.1674127145322202</c:v>
                </c:pt>
                <c:pt idx="6934" formatCode="General">
                  <c:v>2.1671279548867699</c:v>
                </c:pt>
                <c:pt idx="6935" formatCode="General">
                  <c:v>2.1668783544640502</c:v>
                </c:pt>
                <c:pt idx="6936" formatCode="General">
                  <c:v>2.1666677179599998</c:v>
                </c:pt>
                <c:pt idx="6937" formatCode="General">
                  <c:v>2.1664996742807299</c:v>
                </c:pt>
                <c:pt idx="6938" formatCode="General">
                  <c:v>2.1663776780444799</c:v>
                </c:pt>
                <c:pt idx="6939" formatCode="General">
                  <c:v>2.1663050113556102</c:v>
                </c:pt>
                <c:pt idx="6940" formatCode="General">
                  <c:v>2.1662847854452401</c:v>
                </c:pt>
                <c:pt idx="6941" formatCode="General">
                  <c:v>2.1663199417783798</c:v>
                </c:pt>
                <c:pt idx="6942" formatCode="General">
                  <c:v>2.1664132522361701</c:v>
                </c:pt>
                <c:pt idx="6943" formatCode="General">
                  <c:v>2.1665673179960501</c:v>
                </c:pt>
                <c:pt idx="6944" formatCode="General">
                  <c:v>2.1667845667501502</c:v>
                </c:pt>
                <c:pt idx="6945" formatCode="General">
                  <c:v>2.1670672479245199</c:v>
                </c:pt>
                <c:pt idx="6946" formatCode="General">
                  <c:v>2.16741742558954</c:v>
                </c:pt>
                <c:pt idx="6947" formatCode="General">
                  <c:v>2.16783696878543</c:v>
                </c:pt>
                <c:pt idx="6948" formatCode="General">
                  <c:v>2.1683275390285002</c:v>
                </c:pt>
                <c:pt idx="6949" formatCode="General">
                  <c:v>2.1688905748152099</c:v>
                </c:pt>
                <c:pt idx="6950" formatCode="General">
                  <c:v>2.1695272730041402</c:v>
                </c:pt>
                <c:pt idx="6951" formatCode="General">
                  <c:v>2.1702385670328499</c:v>
                </c:pt>
                <c:pt idx="6952" formatCode="General">
                  <c:v>2.1710251020196001</c:v>
                </c:pt>
                <c:pt idx="6953" formatCode="General">
                  <c:v>2.1718872069110402</c:v>
                </c:pt>
                <c:pt idx="6954" formatCode="General">
                  <c:v>2.1728248639666798</c:v>
                </c:pt>
                <c:pt idx="6955" formatCode="General">
                  <c:v>2.1738376760209999</c:v>
                </c:pt>
                <c:pt idx="6956" formatCode="General">
                  <c:v>2.1749248321317598</c:v>
                </c:pt>
                <c:pt idx="6957" formatCode="General">
                  <c:v>2.1760850724075</c:v>
                </c:pt>
                <c:pt idx="6958" formatCode="General">
                  <c:v>2.1773166530023502</c:v>
                </c:pt>
                <c:pt idx="6959" formatCode="General">
                  <c:v>2.17861731246431</c:v>
                </c:pt>
                <c:pt idx="6960" formatCode="General">
                  <c:v>2.1799842408149801</c:v>
                </c:pt>
                <c:pt idx="6961" formatCode="General">
                  <c:v>2.1814140529098802</c:v>
                </c:pt>
                <c:pt idx="6962" formatCode="General">
                  <c:v>2.1829027677627901</c:v>
                </c:pt>
                <c:pt idx="6963" formatCode="General">
                  <c:v>2.1844457955977199</c:v>
                </c:pt>
                <c:pt idx="6964" formatCode="General">
                  <c:v>2.18603793439756</c:v>
                </c:pt>
                <c:pt idx="6965" formatCode="General">
                  <c:v>2.1876733776317598</c:v>
                </c:pt>
                <c:pt idx="6966" formatCode="General">
                  <c:v>2.1893457346500398</c:v>
                </c:pt>
                <c:pt idx="6967" formatCode="General">
                  <c:v>2.1910480649110702</c:v>
                </c:pt>
                <c:pt idx="6968" formatCode="General">
                  <c:v>2.1927729267889502</c:v>
                </c:pt>
                <c:pt idx="6969" formatCode="General">
                  <c:v>2.1945124411319701</c:v>
                </c:pt>
                <c:pt idx="6970" formatCode="General">
                  <c:v>2.1962583691213502</c:v>
                </c:pt>
                <c:pt idx="6971" formatCode="General">
                  <c:v>2.1980022032608701</c:v>
                </c:pt>
                <c:pt idx="6972" formatCode="General">
                  <c:v>2.1997352696098802</c:v>
                </c:pt>
                <c:pt idx="6973" formatCode="General">
                  <c:v>2.2014488386869702</c:v>
                </c:pt>
                <c:pt idx="6974" formatCode="General">
                  <c:v>2.20313424188303</c:v>
                </c:pt>
                <c:pt idx="6975" formatCode="General">
                  <c:v>2.2047829897872502</c:v>
                </c:pt>
                <c:pt idx="6976" formatCode="General">
                  <c:v>2.2063868885965001</c:v>
                </c:pt>
                <c:pt idx="6977" formatCode="General">
                  <c:v>2.2079381507792402</c:v>
                </c:pt>
                <c:pt idx="6978" formatCode="General">
                  <c:v>2.2094294964141601</c:v>
                </c:pt>
                <c:pt idx="6979" formatCode="General">
                  <c:v>2.2108542421069202</c:v>
                </c:pt>
                <c:pt idx="6980" formatCode="General">
                  <c:v>2.2122063750707102</c:v>
                </c:pt>
                <c:pt idx="6981" formatCode="General">
                  <c:v>2.21348061078027</c:v>
                </c:pt>
                <c:pt idx="6982" formatCode="General">
                  <c:v>2.2146724335025501</c:v>
                </c:pt>
                <c:pt idx="6983" formatCode="General">
                  <c:v>2.2157781198920898</c:v>
                </c:pt>
                <c:pt idx="6984" formatCode="General">
                  <c:v>2.21679474664198</c:v>
                </c:pt>
                <c:pt idx="6985" formatCode="General">
                  <c:v>2.21772018383697</c:v>
                </c:pt>
                <c:pt idx="6986" formatCode="General">
                  <c:v>2.2185530761230399</c:v>
                </c:pt>
                <c:pt idx="6987" formatCode="General">
                  <c:v>2.2192928140646302</c:v>
                </c:pt>
                <c:pt idx="6988" formatCode="General">
                  <c:v>2.2199394981106102</c:v>
                </c:pt>
                <c:pt idx="6989" formatCode="General">
                  <c:v>2.2204938974562398</c:v>
                </c:pt>
                <c:pt idx="6990" formatCode="General">
                  <c:v>2.2209574058105601</c:v>
                </c:pt>
                <c:pt idx="6991" formatCode="General">
                  <c:v>2.2213319957066902</c:v>
                </c:pt>
                <c:pt idx="6992" formatCode="General">
                  <c:v>2.2216201725766802</c:v>
                </c:pt>
                <c:pt idx="6993" formatCode="General">
                  <c:v>2.2218249294024601</c:v>
                </c:pt>
                <c:pt idx="6994" formatCode="General">
                  <c:v>2.2219497023886801</c:v>
                </c:pt>
                <c:pt idx="6995" formatCode="General">
                  <c:v>2.2219983278097799</c:v>
                </c:pt>
                <c:pt idx="6996" formatCode="General">
                  <c:v>2.2219749999771499</c:v>
                </c:pt>
                <c:pt idx="6997" formatCode="General">
                  <c:v>2.2218842301563102</c:v>
                </c:pt>
                <c:pt idx="6998" formatCode="General">
                  <c:v>2.2217308062302101</c:v>
                </c:pt>
                <c:pt idx="6999" formatCode="General">
                  <c:v>2.2215197529380402</c:v>
                </c:pt>
                <c:pt idx="7000" formatCode="General">
                  <c:v>2.2212562926006898</c:v>
                </c:pt>
                <c:pt idx="7001" formatCode="General">
                  <c:v>2.2209458063515299</c:v>
                </c:pt>
                <c:pt idx="7002" formatCode="General">
                  <c:v>2.2205937960069901</c:v>
                </c:pt>
                <c:pt idx="7003" formatCode="General">
                  <c:v>2.2202058468162198</c:v>
                </c:pt>
                <c:pt idx="7004" formatCode="General">
                  <c:v>2.2197875914127101</c:v>
                </c:pt>
                <c:pt idx="7005" formatCode="General">
                  <c:v>2.2193446753439998</c:v>
                </c:pt>
                <c:pt idx="7006" formatCode="General">
                  <c:v>2.21888272457507</c:v>
                </c:pt>
                <c:pt idx="7007" formatCode="General">
                  <c:v>2.2184073153487001</c:v>
                </c:pt>
                <c:pt idx="7008" formatCode="General">
                  <c:v>2.2179239467440302</c:v>
                </c:pt>
                <c:pt idx="7009" formatCode="General">
                  <c:v>2.2174380162092899</c:v>
                </c:pt>
                <c:pt idx="7010" formatCode="General">
                  <c:v>2.2169547982635902</c:v>
                </c:pt>
                <c:pt idx="7011" formatCode="General">
                  <c:v>2.2164794264708898</c:v>
                </c:pt>
                <c:pt idx="7012" formatCode="General">
                  <c:v>2.2160168786955898</c:v>
                </c:pt>
                <c:pt idx="7013" formatCode="General">
                  <c:v>2.21557196555734</c:v>
                </c:pt>
                <c:pt idx="7014" formatCode="General">
                  <c:v>2.2151493219180902</c:v>
                </c:pt>
                <c:pt idx="7015" formatCode="General">
                  <c:v>2.21475340115959</c:v>
                </c:pt>
                <c:pt idx="7016" formatCode="General">
                  <c:v>2.2143884719468101</c:v>
                </c:pt>
                <c:pt idx="7017" formatCode="General">
                  <c:v>2.2140586171221801</c:v>
                </c:pt>
                <c:pt idx="7018" formatCode="General">
                  <c:v>2.2137677343376301</c:v>
                </c:pt>
                <c:pt idx="7019" formatCode="General">
                  <c:v>2.21351953800461</c:v>
                </c:pt>
                <c:pt idx="7020" formatCode="General">
                  <c:v>2.2133175621260199</c:v>
                </c:pt>
                <c:pt idx="7021" formatCode="General">
                  <c:v>2.2131651635659999</c:v>
                </c:pt>
                <c:pt idx="7022" formatCode="General">
                  <c:v>2.2130655253131999</c:v>
                </c:pt>
                <c:pt idx="7023" formatCode="General">
                  <c:v>2.2130216592979699</c:v>
                </c:pt>
                <c:pt idx="7024" formatCode="General">
                  <c:v>2.2130364083342098</c:v>
                </c:pt>
                <c:pt idx="7025" formatCode="General">
                  <c:v>2.2131124467700798</c:v>
                </c:pt>
                <c:pt idx="7026" formatCode="General">
                  <c:v>2.2132522794493199</c:v>
                </c:pt>
                <c:pt idx="7027" formatCode="General">
                  <c:v>2.21345823860596</c:v>
                </c:pt>
                <c:pt idx="7028" formatCode="General">
                  <c:v>2.2137324783408299</c:v>
                </c:pt>
                <c:pt idx="7029" formatCode="General">
                  <c:v>2.2140769663589399</c:v>
                </c:pt>
                <c:pt idx="7030" formatCode="General">
                  <c:v>2.2144934726852701</c:v>
                </c:pt>
                <c:pt idx="7031" formatCode="General">
                  <c:v>2.2149835551231201</c:v>
                </c:pt>
                <c:pt idx="7032" formatCode="General">
                  <c:v>2.2155485412784</c:v>
                </c:pt>
                <c:pt idx="7033" formatCode="General">
                  <c:v>2.2161895070457498</c:v>
                </c:pt>
                <c:pt idx="7034" formatCode="General">
                  <c:v>2.2169072515424202</c:v>
                </c:pt>
                <c:pt idx="7035" formatCode="General">
                  <c:v>2.2177022685852301</c:v>
                </c:pt>
                <c:pt idx="7036" formatCode="General">
                  <c:v>2.2185747149370698</c:v>
                </c:pt>
                <c:pt idx="7037" formatCode="General">
                  <c:v>2.2195243757039802</c:v>
                </c:pt>
                <c:pt idx="7038" formatCode="General">
                  <c:v>2.22055062744169</c:v>
                </c:pt>
                <c:pt idx="7039" formatCode="General">
                  <c:v>2.2216523997298299</c:v>
                </c:pt>
                <c:pt idx="7040" formatCode="General">
                  <c:v>2.22282813618969</c:v>
                </c:pt>
                <c:pt idx="7041" formatCode="General">
                  <c:v>2.22407575614946</c:v>
                </c:pt>
                <c:pt idx="7042" formatCode="General">
                  <c:v>2.2253926183900501</c:v>
                </c:pt>
                <c:pt idx="7043" formatCode="General">
                  <c:v>2.2267754886202402</c:v>
                </c:pt>
                <c:pt idx="7044" formatCode="General">
                  <c:v>2.2282205125147598</c:v>
                </c:pt>
                <c:pt idx="7045" formatCode="General">
                  <c:v>2.2297231962824302</c:v>
                </c:pt>
                <c:pt idx="7046" formatCode="General">
                  <c:v>2.2312783967896999</c:v>
                </c:pt>
                <c:pt idx="7047" formatCode="General">
                  <c:v>2.2328803232255399</c:v>
                </c:pt>
                <c:pt idx="7048" formatCode="General">
                  <c:v>2.2345225521335998</c:v>
                </c:pt>
                <c:pt idx="7049" formatCode="General">
                  <c:v>2.2361980573416198</c:v>
                </c:pt>
                <c:pt idx="7050" formatCode="General">
                  <c:v>2.2378992558716702</c:v>
                </c:pt>
                <c:pt idx="7051" formatCode="General">
                  <c:v>2.2396180703406401</c:v>
                </c:pt>
                <c:pt idx="7052" formatCode="General">
                  <c:v>2.2413460076307099</c:v>
                </c:pt>
                <c:pt idx="7053" formatCode="General">
                  <c:v>2.2430742528241399</c:v>
                </c:pt>
                <c:pt idx="7054" formatCode="General">
                  <c:v>2.2447937765375299</c:v>
                </c:pt>
                <c:pt idx="7055" formatCode="General">
                  <c:v>2.24649545296649</c:v>
                </c:pt>
                <c:pt idx="7056" formatCode="General">
                  <c:v>2.2481701852104998</c:v>
                </c:pt>
                <c:pt idx="7057" formatCode="General">
                  <c:v>2.2498090338708199</c:v>
                </c:pt>
                <c:pt idx="7058" formatCode="General">
                  <c:v>2.2514033445625099</c:v>
                </c:pt>
                <c:pt idx="7059" formatCode="General">
                  <c:v>2.25294486990484</c:v>
                </c:pt>
                <c:pt idx="7060" formatCode="General">
                  <c:v>2.2544258817755698</c:v>
                </c:pt>
                <c:pt idx="7061" formatCode="General">
                  <c:v>2.2558392701285701</c:v>
                </c:pt>
                <c:pt idx="7062" formatCode="General">
                  <c:v>2.2571786254427399</c:v>
                </c:pt>
                <c:pt idx="7063" formatCode="General">
                  <c:v>2.25843830282852</c:v>
                </c:pt>
                <c:pt idx="7064" formatCode="General">
                  <c:v>2.25961346687988</c:v>
                </c:pt>
                <c:pt idx="7065" formatCode="General">
                  <c:v>2.26070011742675</c:v>
                </c:pt>
                <c:pt idx="7066" formatCode="General">
                  <c:v>2.2616950973214398</c:v>
                </c:pt>
                <c:pt idx="7067" formatCode="General">
                  <c:v>2.26259608419958</c:v>
                </c:pt>
                <c:pt idx="7068" formatCode="General">
                  <c:v>2.2634015687329501</c:v>
                </c:pt>
                <c:pt idx="7069" formatCode="General">
                  <c:v>2.26411082220904</c:v>
                </c:pt>
                <c:pt idx="7070" formatCode="General">
                  <c:v>2.2647238563285299</c:v>
                </c:pt>
                <c:pt idx="7071" formatCode="General">
                  <c:v>2.2652413779382199</c:v>
                </c:pt>
                <c:pt idx="7072" formatCode="General">
                  <c:v>2.2656647410587998</c:v>
                </c:pt>
                <c:pt idx="7073" formatCode="General">
                  <c:v>2.2659958980902202</c:v>
                </c:pt>
                <c:pt idx="7074" formatCode="General">
                  <c:v>2.26623735154668</c:v>
                </c:pt>
                <c:pt idx="7075" formatCode="General">
                  <c:v>2.2663921071506299</c:v>
                </c:pt>
                <c:pt idx="7076" formatCode="General">
                  <c:v>2.2664636286534998</c:v>
                </c:pt>
                <c:pt idx="7077" formatCode="General">
                  <c:v>2.26645579438375</c:v>
                </c:pt>
                <c:pt idx="7078" formatCode="General">
                  <c:v>2.2663728552723201</c:v>
                </c:pt>
                <c:pt idx="7079" formatCode="General">
                  <c:v>2.26621939397298</c:v>
                </c:pt>
                <c:pt idx="7080" formatCode="General">
                  <c:v>2.2660002846710401</c:v>
                </c:pt>
                <c:pt idx="7081" formatCode="General">
                  <c:v>2.2657206532377701</c:v>
                </c:pt>
                <c:pt idx="7082" formatCode="General">
                  <c:v>2.2653858375143301</c:v>
                </c:pt>
                <c:pt idx="7083" formatCode="General">
                  <c:v>2.2650013476688402</c:v>
                </c:pt>
                <c:pt idx="7084" formatCode="General">
                  <c:v>2.2645728267385499</c:v>
                </c:pt>
                <c:pt idx="7085" formatCode="General">
                  <c:v>2.2641060116228902</c:v>
                </c:pt>
                <c:pt idx="7086" formatCode="General">
                  <c:v>2.2636066949161799</c:v>
                </c:pt>
                <c:pt idx="7087" formatCode="General">
                  <c:v>2.2630806880513399</c:v>
                </c:pt>
                <c:pt idx="7088" formatCode="General">
                  <c:v>2.2625337862627601</c:v>
                </c:pt>
                <c:pt idx="7089" formatCode="General">
                  <c:v>2.2619717358703602</c:v>
                </c:pt>
                <c:pt idx="7090" formatCode="General">
                  <c:v>2.2614002043410402</c:v>
                </c:pt>
                <c:pt idx="7091" formatCode="General">
                  <c:v>2.2608247535072001</c:v>
                </c:pt>
                <c:pt idx="7092" formatCode="General">
                  <c:v>2.2602508162239898</c:v>
                </c:pt>
                <c:pt idx="7093" formatCode="General">
                  <c:v>2.2596836766348698</c:v>
                </c:pt>
                <c:pt idx="7094" formatCode="General">
                  <c:v>2.2591284541008498</c:v>
                </c:pt>
                <c:pt idx="7095" formatCode="General">
                  <c:v>2.25859009073563</c:v>
                </c:pt>
                <c:pt idx="7096" formatCode="General">
                  <c:v>2.25807334238621</c:v>
                </c:pt>
                <c:pt idx="7097" formatCode="General">
                  <c:v>2.2575827728078002</c:v>
                </c:pt>
                <c:pt idx="7098" formatCode="General">
                  <c:v>2.2571227507059302</c:v>
                </c:pt>
                <c:pt idx="7099" formatCode="General">
                  <c:v>2.25669744925916</c:v>
                </c:pt>
                <c:pt idx="7100" formatCode="General">
                  <c:v>2.2563108476909202</c:v>
                </c:pt>
                <c:pt idx="7101" formatCode="General">
                  <c:v>2.2559667344286001</c:v>
                </c:pt>
                <c:pt idx="7102" formatCode="General">
                  <c:v>2.2556687113699598</c:v>
                </c:pt>
                <c:pt idx="7103" formatCode="General">
                  <c:v>2.2554201987690701</c:v>
                </c:pt>
                <c:pt idx="7104" formatCode="General">
                  <c:v>2.2552244402540298</c:v>
                </c:pt>
                <c:pt idx="7105" formatCode="General">
                  <c:v>2.2550845074959298</c:v>
                </c:pt>
                <c:pt idx="7106" formatCode="General">
                  <c:v>2.25500330405904</c:v>
                </c:pt>
                <c:pt idx="7107" formatCode="General">
                  <c:v>2.2549835679779702</c:v>
                </c:pt>
                <c:pt idx="7108" formatCode="General">
                  <c:v>2.2550278726245199</c:v>
                </c:pt>
                <c:pt idx="7109" formatCode="General">
                  <c:v>2.2551386254480201</c:v>
                </c:pt>
                <c:pt idx="7110" formatCode="General">
                  <c:v>2.2553180641964299</c:v>
                </c:pt>
                <c:pt idx="7111" formatCode="General">
                  <c:v>2.25556825025396</c:v>
                </c:pt>
                <c:pt idx="7112" formatCode="General">
                  <c:v>2.25589105876477</c:v>
                </c:pt>
                <c:pt idx="7113" formatCode="General">
                  <c:v>2.2562881652551199</c:v>
                </c:pt>
                <c:pt idx="7114" formatCode="General">
                  <c:v>2.2567610285192501</c:v>
                </c:pt>
                <c:pt idx="7115" formatCode="General">
                  <c:v>2.2573108696022199</c:v>
                </c:pt>
                <c:pt idx="7116" formatCode="General">
                  <c:v>2.2579386467972902</c:v>
                </c:pt>
                <c:pt idx="7117" formatCode="General">
                  <c:v>2.2586450266816001</c:v>
                </c:pt>
                <c:pt idx="7118" formatCode="General">
                  <c:v>2.25943035134366</c:v>
                </c:pt>
                <c:pt idx="7119" formatCode="General">
                  <c:v>2.2602946021127499</c:v>
                </c:pt>
                <c:pt idx="7120" formatCode="General">
                  <c:v>2.26123736028498</c:v>
                </c:pt>
                <c:pt idx="7121" formatCode="General">
                  <c:v>2.2622577655536098</c:v>
                </c:pt>
                <c:pt idx="7122" formatCode="General">
                  <c:v>2.26335447308852</c:v>
                </c:pt>
                <c:pt idx="7123" formatCode="General">
                  <c:v>2.2645256104674201</c:v>
                </c:pt>
                <c:pt idx="7124" formatCode="General">
                  <c:v>2.2657687359280301</c:v>
                </c:pt>
                <c:pt idx="7125" formatCode="General">
                  <c:v>2.2670807996733902</c:v>
                </c:pt>
                <c:pt idx="7126" formatCode="General">
                  <c:v>2.2684581102022601</c:v>
                </c:pt>
                <c:pt idx="7127" formatCode="General">
                  <c:v>2.2698963078306602</c:v>
                </c:pt>
                <c:pt idx="7128" formatCode="General">
                  <c:v>2.2713903476916699</c:v>
                </c:pt>
                <c:pt idx="7129" formatCode="General">
                  <c:v>2.2729344945202001</c:v>
                </c:pt>
                <c:pt idx="7130" formatCode="General">
                  <c:v>2.2745223314192899</c:v>
                </c:pt>
                <c:pt idx="7131" formatCode="General">
                  <c:v>2.2761467845397401</c:v>
                </c:pt>
                <c:pt idx="7132" formatCode="General">
                  <c:v>2.2778001651658402</c:v>
                </c:pt>
                <c:pt idx="7133" formatCode="General">
                  <c:v>2.2794742300994302</c:v>
                </c:pt>
                <c:pt idx="7134" formatCode="General">
                  <c:v>2.2811602604428902</c:v>
                </c:pt>
                <c:pt idx="7135" formatCode="General">
                  <c:v>2.2828491579936898</c:v>
                </c:pt>
                <c:pt idx="7136" formatCode="General">
                  <c:v>2.2845315574685801</c:v>
                </c:pt>
                <c:pt idx="7137" formatCode="General">
                  <c:v>2.2861979517850801</c:v>
                </c:pt>
                <c:pt idx="7138" formatCode="General">
                  <c:v>2.2878388267107299</c:v>
                </c:pt>
                <c:pt idx="7139" formatCode="General">
                  <c:v>2.2894448004379599</c:v>
                </c:pt>
                <c:pt idx="7140" formatCode="General">
                  <c:v>2.2910067631407598</c:v>
                </c:pt>
                <c:pt idx="7141" formatCode="General">
                  <c:v>2.2925160113854899</c:v>
                </c:pt>
                <c:pt idx="7142" formatCode="General">
                  <c:v>2.2939643724412901</c:v>
                </c:pt>
                <c:pt idx="7143" formatCode="General">
                  <c:v>2.2953443140704999</c:v>
                </c:pt>
                <c:pt idx="7144" formatCode="General">
                  <c:v>2.2966490362391201</c:v>
                </c:pt>
                <c:pt idx="7145" formatCode="General">
                  <c:v>2.2978725422984101</c:v>
                </c:pt>
                <c:pt idx="7146" formatCode="General">
                  <c:v>2.2990096884482698</c:v>
                </c:pt>
                <c:pt idx="7147" formatCode="General">
                  <c:v>2.3000562115805101</c:v>
                </c:pt>
                <c:pt idx="7148" formatCode="General">
                  <c:v>2.3010087367951901</c:v>
                </c:pt>
                <c:pt idx="7149" formatCode="General">
                  <c:v>2.3018647668783698</c:v>
                </c:pt>
                <c:pt idx="7150" formatCode="General">
                  <c:v>2.3026226567463302</c:v>
                </c:pt>
                <c:pt idx="7151" formatCode="General">
                  <c:v>2.30328157625652</c:v>
                </c:pt>
                <c:pt idx="7152" formatCode="General">
                  <c:v>2.3038414648547998</c:v>
                </c:pt>
                <c:pt idx="7153" formatCode="General">
                  <c:v>2.3043029813053302</c:v>
                </c:pt>
                <c:pt idx="7154" formatCode="General">
                  <c:v>2.30466745129395</c:v>
                </c:pt>
                <c:pt idx="7155" formatCode="General">
                  <c:v>2.3049368150875198</c:v>
                </c:pt>
                <c:pt idx="7156" formatCode="General">
                  <c:v>2.3051135767553501</c:v>
                </c:pt>
                <c:pt idx="7157" formatCode="General">
                  <c:v>2.3052007557951102</c:v>
                </c:pt>
                <c:pt idx="7158" formatCode="General">
                  <c:v>2.3052018414206401</c:v>
                </c:pt>
                <c:pt idx="7159" formatCode="General">
                  <c:v>2.3051207493099999</c:v>
                </c:pt>
                <c:pt idx="7160" formatCode="General">
                  <c:v>2.30496178030441</c:v>
                </c:pt>
                <c:pt idx="7161" formatCode="General">
                  <c:v>2.3047295803958798</c:v>
                </c:pt>
                <c:pt idx="7162" formatCode="General">
                  <c:v>2.3044291013306499</c:v>
                </c:pt>
                <c:pt idx="7163" formatCode="General">
                  <c:v>2.30406556125901</c:v>
                </c:pt>
                <c:pt idx="7164" formatCode="General">
                  <c:v>2.30364440504662</c:v>
                </c:pt>
                <c:pt idx="7165" formatCode="General">
                  <c:v>2.30317126408967</c:v>
                </c:pt>
                <c:pt idx="7166" formatCode="General">
                  <c:v>2.3026519157130001</c:v>
                </c:pt>
                <c:pt idx="7167" formatCode="General">
                  <c:v>2.30209224244651</c:v>
                </c:pt>
                <c:pt idx="7168" formatCode="General">
                  <c:v>2.3014981916494501</c:v>
                </c:pt>
                <c:pt idx="7169" formatCode="General">
                  <c:v>2.3008757360721401</c:v>
                </c:pt>
                <c:pt idx="7170" formatCode="General">
                  <c:v>2.3002308360038102</c:v>
                </c:pt>
                <c:pt idx="7171" formatCode="General">
                  <c:v>2.2995694036565899</c:v>
                </c:pt>
                <c:pt idx="7172" formatCode="General">
                  <c:v>2.2988972703854</c:v>
                </c:pt>
                <c:pt idx="7173" formatCode="General">
                  <c:v>2.2982201572526102</c:v>
                </c:pt>
                <c:pt idx="7174" formatCode="General">
                  <c:v>2.2975436493261001</c:v>
                </c:pt>
                <c:pt idx="7175" formatCode="General">
                  <c:v>2.2968731739632702</c:v>
                </c:pt>
                <c:pt idx="7176" formatCode="General">
                  <c:v>2.2962139831917399</c:v>
                </c:pt>
                <c:pt idx="7177" formatCode="General">
                  <c:v>2.2955711401596299</c:v>
                </c:pt>
                <c:pt idx="7178" formatCode="General">
                  <c:v>2.2949495095027599</c:v>
                </c:pt>
                <c:pt idx="7179" formatCode="General">
                  <c:v>2.2943537513655698</c:v>
                </c:pt>
                <c:pt idx="7180" formatCode="General">
                  <c:v>2.2937883187222199</c:v>
                </c:pt>
                <c:pt idx="7181" formatCode="General">
                  <c:v>2.29325745757308</c:v>
                </c:pt>
                <c:pt idx="7182" formatCode="General">
                  <c:v>2.2927652095402302</c:v>
                </c:pt>
                <c:pt idx="7183" formatCode="General">
                  <c:v>2.2923154163508999</c:v>
                </c:pt>
                <c:pt idx="7184" formatCode="General">
                  <c:v>2.2919117256788999</c:v>
                </c:pt>
                <c:pt idx="7185" formatCode="General">
                  <c:v>2.2915575978063698</c:v>
                </c:pt>
                <c:pt idx="7186" formatCode="General">
                  <c:v>2.29125631257113</c:v>
                </c:pt>
                <c:pt idx="7187" formatCode="General">
                  <c:v>2.2910109760736201</c:v>
                </c:pt>
                <c:pt idx="7188" formatCode="General">
                  <c:v>2.2908245266317802</c:v>
                </c:pt>
                <c:pt idx="7189" formatCode="General">
                  <c:v>2.29069973948909</c:v>
                </c:pt>
                <c:pt idx="7190" formatCode="General">
                  <c:v>2.2906392298002198</c:v>
                </c:pt>
                <c:pt idx="7191" formatCode="General">
                  <c:v>2.2906454534393901</c:v>
                </c:pt>
                <c:pt idx="7192" formatCode="General">
                  <c:v>2.2907207051993801</c:v>
                </c:pt>
                <c:pt idx="7193" formatCode="General">
                  <c:v>2.2908671139745902</c:v>
                </c:pt>
                <c:pt idx="7194" formatCode="General">
                  <c:v>2.2910866345519501</c:v>
                </c:pt>
                <c:pt idx="7195" formatCode="General">
                  <c:v>2.29138103567053</c:v>
                </c:pt>
                <c:pt idx="7196" formatCode="General">
                  <c:v>2.2917518840579301</c:v>
                </c:pt>
                <c:pt idx="7197" formatCode="General">
                  <c:v>2.29220052421201</c:v>
                </c:pt>
                <c:pt idx="7198" formatCode="General">
                  <c:v>2.2927280537749199</c:v>
                </c:pt>
                <c:pt idx="7199" formatCode="General">
                  <c:v>2.2933352944459902</c:v>
                </c:pt>
                <c:pt idx="7200" formatCode="General">
                  <c:v>2.2940227585061401</c:v>
                </c:pt>
                <c:pt idx="7201" formatCode="General">
                  <c:v>2.2947906111820702</c:v>
                </c:pt>
                <c:pt idx="7202" formatCode="General">
                  <c:v>2.2956386292669801</c:v>
                </c:pt>
                <c:pt idx="7203" formatCode="General">
                  <c:v>2.2965661566370801</c:v>
                </c:pt>
                <c:pt idx="7204" formatCode="General">
                  <c:v>2.2975720575585501</c:v>
                </c:pt>
                <c:pt idx="7205" formatCode="General">
                  <c:v>2.2986546689640601</c:v>
                </c:pt>
                <c:pt idx="7206" formatCode="General">
                  <c:v>2.2998117531823401</c:v>
                </c:pt>
                <c:pt idx="7207" formatCode="General">
                  <c:v>2.30104045291549</c:v>
                </c:pt>
                <c:pt idx="7208" formatCode="General">
                  <c:v>2.3023372505579598</c:v>
                </c:pt>
                <c:pt idx="7209" formatCode="General">
                  <c:v>2.30369793421188</c:v>
                </c:pt>
                <c:pt idx="7210" formatCode="General">
                  <c:v>2.3051175729480802</c:v>
                </c:pt>
                <c:pt idx="7211" formatCode="General">
                  <c:v>2.3065905039530601</c:v>
                </c:pt>
                <c:pt idx="7212" formatCode="General">
                  <c:v>2.3081103341568698</c:v>
                </c:pt>
                <c:pt idx="7213" formatCode="General">
                  <c:v>2.3096699587198799</c:v>
                </c:pt>
                <c:pt idx="7214" formatCode="General">
                  <c:v>2.31126159834366</c:v>
                </c:pt>
                <c:pt idx="7215" formatCode="General">
                  <c:v>2.3128768567426401</c:v>
                </c:pt>
                <c:pt idx="7216" formatCode="General">
                  <c:v>2.3145067987955898</c:v>
                </c:pt>
                <c:pt idx="7217" formatCode="General">
                  <c:v>2.3161420488693798</c:v>
                </c:pt>
                <c:pt idx="7218" formatCode="General">
                  <c:v>2.3177729076945899</c:v>
                </c:pt>
                <c:pt idx="7219" formatCode="General">
                  <c:v>2.31938948498347</c:v>
                </c:pt>
                <c:pt idx="7220" formatCode="General">
                  <c:v>2.3209818438590601</c:v>
                </c:pt>
                <c:pt idx="7221" formatCode="General">
                  <c:v>2.3225401522012801</c:v>
                </c:pt>
                <c:pt idx="7222" formatCode="General">
                  <c:v>2.3240548353245298</c:v>
                </c:pt>
                <c:pt idx="7223" formatCode="General">
                  <c:v>2.3255167240736498</c:v>
                </c:pt>
                <c:pt idx="7224" formatCode="General">
                  <c:v>2.3269171925234602</c:v>
                </c:pt>
                <c:pt idx="7225" formatCode="General">
                  <c:v>2.3282482800078701</c:v>
                </c:pt>
                <c:pt idx="7226" formatCode="General">
                  <c:v>2.3295027931576699</c:v>
                </c:pt>
                <c:pt idx="7227" formatCode="General">
                  <c:v>2.3306743849090799</c:v>
                </c:pt>
                <c:pt idx="7228" formatCode="General">
                  <c:v>2.3317576089371101</c:v>
                </c:pt>
                <c:pt idx="7229" formatCode="General">
                  <c:v>2.3327479495205599</c:v>
                </c:pt>
                <c:pt idx="7230" formatCode="General">
                  <c:v>2.33364182830638</c:v>
                </c:pt>
                <c:pt idx="7231" formatCode="General">
                  <c:v>2.3344365906715399</c:v>
                </c:pt>
                <c:pt idx="7232" formatCode="General">
                  <c:v>2.3351304752740498</c:v>
                </c:pt>
                <c:pt idx="7233" formatCode="General">
                  <c:v>2.3357225708826799</c:v>
                </c:pt>
                <c:pt idx="7234" formatCode="General">
                  <c:v>2.33621276466386</c:v>
                </c:pt>
                <c:pt idx="7235" formatCode="General">
                  <c:v>2.3366016858243799</c:v>
                </c:pt>
                <c:pt idx="7236" formatCode="General">
                  <c:v>2.3368906479319902</c:v>
                </c:pt>
                <c:pt idx="7237" formatCode="General">
                  <c:v>2.3370815924646702</c:v>
                </c:pt>
                <c:pt idx="7238" formatCode="General">
                  <c:v>2.33717703528044</c:v>
                </c:pt>
                <c:pt idx="7239" formatCode="General">
                  <c:v>2.3371800168574102</c:v>
                </c:pt>
                <c:pt idx="7240" formatCode="General">
                  <c:v>2.33709405641362</c:v>
                </c:pt>
                <c:pt idx="7241" formatCode="General">
                  <c:v>2.3369231094402099</c:v>
                </c:pt>
                <c:pt idx="7242" formatCode="General">
                  <c:v>2.33667152780118</c:v>
                </c:pt>
                <c:pt idx="7243" formatCode="General">
                  <c:v>2.3363440213754898</c:v>
                </c:pt>
                <c:pt idx="7244" formatCode="General">
                  <c:v>2.3359456202230202</c:v>
                </c:pt>
                <c:pt idx="7245" formatCode="General">
                  <c:v>2.33548163641108</c:v>
                </c:pt>
                <c:pt idx="7246" formatCode="General">
                  <c:v>2.3349576248964898</c:v>
                </c:pt>
                <c:pt idx="7247" formatCode="General">
                  <c:v>2.3343793431728099</c:v>
                </c:pt>
                <c:pt idx="7248" formatCode="General">
                  <c:v>2.3337527097156299</c:v>
                </c:pt>
                <c:pt idx="7249" formatCode="General">
                  <c:v>2.3330837615557201</c:v>
                </c:pt>
                <c:pt idx="7250" formatCode="General">
                  <c:v>2.3323786115488598</c:v>
                </c:pt>
                <c:pt idx="7251" formatCode="General">
                  <c:v>2.3316434060790501</c:v>
                </c:pt>
                <c:pt idx="7252" formatCode="General">
                  <c:v>2.3308842840184401</c:v>
                </c:pt>
                <c:pt idx="7253" formatCode="General">
                  <c:v>2.3301073377787498</c:v>
                </c:pt>
                <c:pt idx="7254" formatCode="General">
                  <c:v>2.3293185772321201</c:v>
                </c:pt>
                <c:pt idx="7255" formatCode="General">
                  <c:v>2.3285238971697302</c:v>
                </c:pt>
                <c:pt idx="7256" formatCode="General">
                  <c:v>2.3277290488195601</c:v>
                </c:pt>
                <c:pt idx="7257" formatCode="General">
                  <c:v>2.32693961577636</c:v>
                </c:pt>
                <c:pt idx="7258" formatCode="General">
                  <c:v>2.32616099452235</c:v>
                </c:pt>
                <c:pt idx="7259" formatCode="General">
                  <c:v>2.3253983795482598</c:v>
                </c:pt>
                <c:pt idx="7260" formatCode="General">
                  <c:v>2.3246567529297999</c:v>
                </c:pt>
                <c:pt idx="7261" formatCode="General">
                  <c:v>2.32394087808215</c:v>
                </c:pt>
                <c:pt idx="7262" formatCode="General">
                  <c:v>2.32325529730559</c:v>
                </c:pt>
                <c:pt idx="7263" formatCode="General">
                  <c:v>2.3226043326520598</c:v>
                </c:pt>
                <c:pt idx="7264" formatCode="General">
                  <c:v>2.3219920895823898</c:v>
                </c:pt>
                <c:pt idx="7265" formatCode="General">
                  <c:v>2.3214224628459799</c:v>
                </c:pt>
                <c:pt idx="7266" formatCode="General">
                  <c:v>2.32089914399466</c:v>
                </c:pt>
                <c:pt idx="7267" formatCode="General">
                  <c:v>2.3204256299370498</c:v>
                </c:pt>
                <c:pt idx="7268" formatCode="General">
                  <c:v>2.3200052319458702</c:v>
                </c:pt>
                <c:pt idx="7269" formatCode="General">
                  <c:v>2.3196410845433899</c:v>
                </c:pt>
                <c:pt idx="7270" formatCode="General">
                  <c:v>2.3193361537089698</c:v>
                </c:pt>
                <c:pt idx="7271" formatCode="General">
                  <c:v>2.3190932438727798</c:v>
                </c:pt>
                <c:pt idx="7272" formatCode="General">
                  <c:v>2.3189150031818002</c:v>
                </c:pt>
                <c:pt idx="7273" formatCode="General">
                  <c:v>2.3188039265459599</c:v>
                </c:pt>
                <c:pt idx="7274" formatCode="General">
                  <c:v>2.3187623559949402</c:v>
                </c:pt>
                <c:pt idx="7275" formatCode="General">
                  <c:v>2.3187924778991</c:v>
                </c:pt>
                <c:pt idx="7276" formatCode="General">
                  <c:v>2.3188963166349699</c:v>
                </c:pt>
                <c:pt idx="7277" formatCode="General">
                  <c:v>2.3190757243069302</c:v>
                </c:pt>
                <c:pt idx="7278" formatCode="General">
                  <c:v>2.3193323661770902</c:v>
                </c:pt>
                <c:pt idx="7279" formatCode="General">
                  <c:v>2.3196677015078402</c:v>
                </c:pt>
                <c:pt idx="7280" formatCode="General">
                  <c:v>2.3200829595913799</c:v>
                </c:pt>
                <c:pt idx="7281" formatCode="General">
                  <c:v>2.32057911083202</c:v>
                </c:pt>
                <c:pt idx="7282" formatCode="General">
                  <c:v>2.3211568328662802</c:v>
                </c:pt>
                <c:pt idx="7283" formatCode="General">
                  <c:v>2.3218164718573702</c:v>
                </c:pt>
                <c:pt idx="7284" formatCode="General">
                  <c:v>2.3225579992891499</c:v>
                </c:pt>
                <c:pt idx="7285" formatCode="General">
                  <c:v>2.3233809648135799</c:v>
                </c:pt>
                <c:pt idx="7286" formatCode="General">
                  <c:v>2.3242844459752798</c:v>
                </c:pt>
                <c:pt idx="7287" formatCode="General">
                  <c:v>2.3252669959455798</c:v>
                </c:pt>
                <c:pt idx="7288" formatCode="General">
                  <c:v>2.3263265907388702</c:v>
                </c:pt>
                <c:pt idx="7289" formatCode="General">
                  <c:v>2.3274605777441701</c:v>
                </c:pt>
                <c:pt idx="7290" formatCode="General">
                  <c:v>2.3286656277658699</c:v>
                </c:pt>
                <c:pt idx="7291" formatCode="General">
                  <c:v>2.32993769310219</c:v>
                </c:pt>
                <c:pt idx="7292" formatCode="General">
                  <c:v>2.33127197446656</c:v>
                </c:pt>
                <c:pt idx="7293" formatCode="General">
                  <c:v>2.3326628997339598</c:v>
                </c:pt>
                <c:pt idx="7294" formatCode="General">
                  <c:v>2.3341041175297601</c:v>
                </c:pt>
                <c:pt idx="7295" formatCode="General">
                  <c:v>2.3355885085288302</c:v>
                </c:pt>
                <c:pt idx="7296" formatCode="General">
                  <c:v>2.33710821696013</c:v>
                </c:pt>
                <c:pt idx="7297" formatCode="General">
                  <c:v>2.3386547041882202</c:v>
                </c:pt>
                <c:pt idx="7298" formatCode="General">
                  <c:v>2.3402188253794698</c:v>
                </c:pt>
                <c:pt idx="7299" formatCode="General">
                  <c:v>2.34179092913645</c:v>
                </c:pt>
                <c:pt idx="7300" formatCode="General">
                  <c:v>2.3433609787146299</c:v>
                </c:pt>
                <c:pt idx="7301" formatCode="General">
                  <c:v>2.3449186920421901</c:v>
                </c:pt>
                <c:pt idx="7302" formatCode="General">
                  <c:v>2.3464536964018099</c:v>
                </c:pt>
                <c:pt idx="7303" formatCode="General">
                  <c:v>2.3479556924180698</c:v>
                </c:pt>
                <c:pt idx="7304" formatCode="General">
                  <c:v>2.3494146210670501</c:v>
                </c:pt>
                <c:pt idx="7305" formatCode="General">
                  <c:v>2.3508208269093598</c:v>
                </c:pt>
                <c:pt idx="7306" formatCode="General">
                  <c:v>2.35216521073384</c:v>
                </c:pt>
                <c:pt idx="7307" formatCode="General">
                  <c:v>2.3534393653257402</c:v>
                </c:pt>
                <c:pt idx="7308" formatCode="General">
                  <c:v>2.35463568911742</c:v>
                </c:pt>
                <c:pt idx="7309" formatCode="General">
                  <c:v>2.35574747395437</c:v>
                </c:pt>
                <c:pt idx="7310" formatCode="General">
                  <c:v>2.3567689649724701</c:v>
                </c:pt>
                <c:pt idx="7311" formatCode="General">
                  <c:v>2.3576953924535702</c:v>
                </c:pt>
                <c:pt idx="7312" formatCode="General">
                  <c:v>2.3585229773131</c:v>
                </c:pt>
                <c:pt idx="7313" formatCode="General">
                  <c:v>2.3592489133961099</c:v>
                </c:pt>
                <c:pt idx="7314" formatCode="General">
                  <c:v>2.3598713308771502</c:v>
                </c:pt>
                <c:pt idx="7315" formatCode="General">
                  <c:v>2.36038924568969</c:v>
                </c:pt>
                <c:pt idx="7316" formatCode="General">
                  <c:v>2.3608025000317698</c:v>
                </c:pt>
                <c:pt idx="7317" formatCode="General">
                  <c:v>2.3611116986485801</c:v>
                </c:pt>
                <c:pt idx="7318" formatCode="General">
                  <c:v>2.3613181448693501</c:v>
                </c:pt>
                <c:pt idx="7319" formatCode="General">
                  <c:v>2.3614237794026902</c:v>
                </c:pt>
                <c:pt idx="7320" formatCode="General">
                  <c:v>2.3614311238082601</c:v>
                </c:pt>
                <c:pt idx="7321" formatCode="General">
                  <c:v>2.36134322949626</c:v>
                </c:pt>
                <c:pt idx="7322" formatCode="General">
                  <c:v>2.3611636321712899</c:v>
                </c:pt>
                <c:pt idx="7323" formatCode="General">
                  <c:v>2.3608963109130299</c:v>
                </c:pt>
                <c:pt idx="7324" formatCode="General">
                  <c:v>2.36054565061497</c:v>
                </c:pt>
                <c:pt idx="7325" formatCode="General">
                  <c:v>2.3601164062928102</c:v>
                </c:pt>
                <c:pt idx="7326" formatCode="General">
                  <c:v>2.3596136678019399</c:v>
                </c:pt>
                <c:pt idx="7327" formatCode="General">
                  <c:v>2.3590428237234198</c:v>
                </c:pt>
                <c:pt idx="7328" formatCode="General">
                  <c:v>2.3584095235313698</c:v>
                </c:pt>
                <c:pt idx="7329" formatCode="General">
                  <c:v>2.35771963757866</c:v>
                </c:pt>
                <c:pt idx="7330" formatCode="General">
                  <c:v>2.35697921487303</c:v>
                </c:pt>
                <c:pt idx="7331" formatCode="General">
                  <c:v>2.3561944390130698</c:v>
                </c:pt>
                <c:pt idx="7332" formatCode="General">
                  <c:v>2.35537158297601</c:v>
                </c:pt>
                <c:pt idx="7333" formatCode="General">
                  <c:v>2.3545169636762302</c:v>
                </c:pt>
                <c:pt idx="7334" formatCode="General">
                  <c:v>2.35363689733544</c:v>
                </c:pt>
                <c:pt idx="7335" formatCode="General">
                  <c:v>2.3527376567280398</c:v>
                </c:pt>
                <c:pt idx="7336" formatCode="General">
                  <c:v>2.35182543130029</c:v>
                </c:pt>
                <c:pt idx="7337" formatCode="General">
                  <c:v>2.3509062910278899</c:v>
                </c:pt>
                <c:pt idx="7338" formatCode="General">
                  <c:v>2.3499861546955598</c:v>
                </c:pt>
                <c:pt idx="7339" formatCode="General">
                  <c:v>2.3490707630738599</c:v>
                </c:pt>
                <c:pt idx="7340" formatCode="General">
                  <c:v>2.3481656572531202</c:v>
                </c:pt>
                <c:pt idx="7341" formatCode="General">
                  <c:v>2.3472761621861902</c:v>
                </c:pt>
                <c:pt idx="7342" formatCode="General">
                  <c:v>2.3464073753038801</c:v>
                </c:pt>
                <c:pt idx="7343" formatCode="General">
                  <c:v>2.3455641599055599</c:v>
                </c:pt>
                <c:pt idx="7344" formatCode="General">
                  <c:v>2.3447511428974002</c:v>
                </c:pt>
                <c:pt idx="7345" formatCode="General">
                  <c:v>2.3439727163522699</c:v>
                </c:pt>
                <c:pt idx="7346" formatCode="General">
                  <c:v>2.3432330422968302</c:v>
                </c:pt>
                <c:pt idx="7347" formatCode="General">
                  <c:v>2.3425360600896399</c:v>
                </c:pt>
                <c:pt idx="7348" formatCode="General">
                  <c:v>2.3418854957346</c:v>
                </c:pt>
                <c:pt idx="7349" formatCode="General">
                  <c:v>2.3412848724717801</c:v>
                </c:pt>
                <c:pt idx="7350" formatCode="General">
                  <c:v>2.3407375219989599</c:v>
                </c:pt>
                <c:pt idx="7351" formatCode="General">
                  <c:v>2.3402465956959602</c:v>
                </c:pt>
                <c:pt idx="7352" formatCode="General">
                  <c:v>2.33981507524808</c:v>
                </c:pt>
                <c:pt idx="7353" formatCode="General">
                  <c:v>2.33944578209098</c:v>
                </c:pt>
                <c:pt idx="7354" formatCode="General">
                  <c:v>2.3391413851249001</c:v>
                </c:pt>
                <c:pt idx="7355" formatCode="General">
                  <c:v>2.3389044061703901</c:v>
                </c:pt>
                <c:pt idx="7356" formatCode="General">
                  <c:v>2.3387372226609902</c:v>
                </c:pt>
                <c:pt idx="7357" formatCode="General">
                  <c:v>2.3386420670898</c:v>
                </c:pt>
                <c:pt idx="7358" formatCode="General">
                  <c:v>2.3386210227499502</c:v>
                </c:pt>
                <c:pt idx="7359" formatCode="General">
                  <c:v>2.3386760153347201</c:v>
                </c:pt>
                <c:pt idx="7360" formatCode="General">
                  <c:v>2.3388087999956002</c:v>
                </c:pt>
                <c:pt idx="7361" formatCode="General">
                  <c:v>2.33902094350027</c:v>
                </c:pt>
                <c:pt idx="7362" formatCode="General">
                  <c:v>2.3393138011916901</c:v>
                </c:pt>
                <c:pt idx="7363" formatCode="General">
                  <c:v>2.3396884885309199</c:v>
                </c:pt>
                <c:pt idx="7364" formatCode="General">
                  <c:v>2.3401458471157301</c:v>
                </c:pt>
                <c:pt idx="7365" formatCode="General">
                  <c:v>2.3406864052110201</c:v>
                </c:pt>
                <c:pt idx="7366" formatCode="General">
                  <c:v>2.3413103330119398</c:v>
                </c:pt>
                <c:pt idx="7367" formatCode="General">
                  <c:v>2.3420173930914499</c:v>
                </c:pt>
                <c:pt idx="7368" formatCode="General">
                  <c:v>2.34280688676396</c:v>
                </c:pt>
                <c:pt idx="7369" formatCode="General">
                  <c:v>2.3436775974258799</c:v>
                </c:pt>
                <c:pt idx="7370" formatCode="General">
                  <c:v>2.34462773230781</c:v>
                </c:pt>
                <c:pt idx="7371" formatCode="General">
                  <c:v>2.3456548644814399</c:v>
                </c:pt>
                <c:pt idx="7372" formatCode="General">
                  <c:v>2.3467558773883201</c:v>
                </c:pt>
                <c:pt idx="7373" formatCode="General">
                  <c:v>2.3479269145719499</c:v>
                </c:pt>
                <c:pt idx="7374" formatCode="General">
                  <c:v>2.3491633376620702</c:v>
                </c:pt>
                <c:pt idx="7375" formatCode="General">
                  <c:v>2.3504596959363502</c:v>
                </c:pt>
                <c:pt idx="7376" formatCode="General">
                  <c:v>2.3518097109193099</c:v>
                </c:pt>
                <c:pt idx="7377" formatCode="General">
                  <c:v>2.3532062794157702</c:v>
                </c:pt>
                <c:pt idx="7378" formatCode="General">
                  <c:v>2.3546414980668899</c:v>
                </c:pt>
                <c:pt idx="7379" formatCode="General">
                  <c:v>2.3561067119212198</c:v>
                </c:pt>
                <c:pt idx="7380" formatCode="General">
                  <c:v>2.3575925886068099</c:v>
                </c:pt>
                <c:pt idx="7381" formatCode="General">
                  <c:v>2.3590892185027199</c:v>
                </c:pt>
                <c:pt idx="7382" formatCode="General">
                  <c:v>2.3605862398432</c:v>
                </c:pt>
                <c:pt idx="7383" formatCode="General">
                  <c:v>2.3620729860984002</c:v>
                </c:pt>
                <c:pt idx="7384" formatCode="General">
                  <c:v>2.3635386513254399</c:v>
                </c:pt>
                <c:pt idx="7385" formatCode="General">
                  <c:v>2.36497246767328</c:v>
                </c:pt>
                <c:pt idx="7386" formatCode="General">
                  <c:v>2.3663638880075002</c:v>
                </c:pt>
                <c:pt idx="7387" formatCode="General">
                  <c:v>2.3677027658625698</c:v>
                </c:pt>
                <c:pt idx="7388" formatCode="General">
                  <c:v>2.3689795247572798</c:v>
                </c:pt>
                <c:pt idx="7389" formatCode="General">
                  <c:v>2.37018530939095</c:v>
                </c:pt>
                <c:pt idx="7390" formatCode="General">
                  <c:v>2.37131211236649</c:v>
                </c:pt>
                <c:pt idx="7391" formatCode="General">
                  <c:v>2.3723528717721298</c:v>
                </c:pt>
                <c:pt idx="7392" formatCode="General">
                  <c:v>2.3733015370312698</c:v>
                </c:pt>
                <c:pt idx="7393" formatCode="General">
                  <c:v>2.3741531026814502</c:v>
                </c:pt>
                <c:pt idx="7394" formatCode="General">
                  <c:v>2.3749036119278402</c:v>
                </c:pt>
                <c:pt idx="7395" formatCode="General">
                  <c:v>2.3755501337025899</c:v>
                </c:pt>
                <c:pt idx="7396" formatCode="General">
                  <c:v>2.3760907183647801</c:v>
                </c:pt>
                <c:pt idx="7397" formatCode="General">
                  <c:v>2.3765243379791299</c:v>
                </c:pt>
                <c:pt idx="7398" formatCode="General">
                  <c:v>2.37685081728007</c:v>
                </c:pt>
                <c:pt idx="7399" formatCode="General">
                  <c:v>2.3770707610066801</c:v>
                </c:pt>
                <c:pt idx="7400" formatCode="General">
                  <c:v>2.3771854823933598</c:v>
                </c:pt>
                <c:pt idx="7401" formatCode="General">
                  <c:v>2.3771969363797201</c:v>
                </c:pt>
                <c:pt idx="7402" formatCode="General">
                  <c:v>2.3771076597340399</c:v>
                </c:pt>
                <c:pt idx="7403" formatCode="General">
                  <c:v>2.37692071893935</c:v>
                </c:pt>
                <c:pt idx="7404" formatCode="General">
                  <c:v>2.3766396655119402</c:v>
                </c:pt>
                <c:pt idx="7405" formatCode="General">
                  <c:v>2.3762684975115498</c:v>
                </c:pt>
                <c:pt idx="7406" formatCode="General">
                  <c:v>2.3758116254175099</c:v>
                </c:pt>
                <c:pt idx="7407" formatCode="General">
                  <c:v>2.3752738402943998</c:v>
                </c:pt>
                <c:pt idx="7408" formatCode="General">
                  <c:v>2.3746602822263498</c:v>
                </c:pt>
                <c:pt idx="7409" formatCode="General">
                  <c:v>2.37397640730113</c:v>
                </c:pt>
                <c:pt idx="7410" formatCode="General">
                  <c:v>2.3732279518986199</c:v>
                </c:pt>
                <c:pt idx="7411" formatCode="General">
                  <c:v>2.3724208936004101</c:v>
                </c:pt>
                <c:pt idx="7412" formatCode="General">
                  <c:v>2.3715614086137302</c:v>
                </c:pt>
                <c:pt idx="7413" formatCode="General">
                  <c:v>2.3706558261267099</c:v>
                </c:pt>
                <c:pt idx="7414" formatCode="General">
                  <c:v>2.3697105804393699</c:v>
                </c:pt>
                <c:pt idx="7415" formatCode="General">
                  <c:v>2.36873216201543</c:v>
                </c:pt>
                <c:pt idx="7416" formatCode="General">
                  <c:v>2.36772706876559</c:v>
                </c:pt>
                <c:pt idx="7417" formatCode="General">
                  <c:v>2.36670175890902</c:v>
                </c:pt>
                <c:pt idx="7418" formatCode="General">
                  <c:v>2.3656626066831898</c:v>
                </c:pt>
                <c:pt idx="7419" formatCode="General">
                  <c:v>2.3646158620072302</c:v>
                </c:pt>
                <c:pt idx="7420" formatCode="General">
                  <c:v>2.3635676149797402</c:v>
                </c:pt>
                <c:pt idx="7421" formatCode="General">
                  <c:v>2.3625237658332301</c:v>
                </c:pt>
                <c:pt idx="7422" formatCode="General">
                  <c:v>2.36149000070129</c:v>
                </c:pt>
                <c:pt idx="7423" formatCode="General">
                  <c:v>2.3604717732987002</c:v>
                </c:pt>
                <c:pt idx="7424" formatCode="General">
                  <c:v>2.35947429238538</c:v>
                </c:pt>
                <c:pt idx="7425" formatCode="General">
                  <c:v>2.35850251469012</c:v>
                </c:pt>
                <c:pt idx="7426" formatCode="General">
                  <c:v>2.3575611428152099</c:v>
                </c:pt>
                <c:pt idx="7427" formatCode="General">
                  <c:v>2.35665462752771</c:v>
                </c:pt>
                <c:pt idx="7428" formatCode="General">
                  <c:v>2.3557871737656102</c:v>
                </c:pt>
                <c:pt idx="7429" formatCode="General">
                  <c:v>2.3549627496421</c:v>
                </c:pt>
                <c:pt idx="7430" formatCode="General">
                  <c:v>2.3541850977134402</c:v>
                </c:pt>
                <c:pt idx="7431" formatCode="General">
                  <c:v>2.35345774777893</c:v>
                </c:pt>
                <c:pt idx="7432" formatCode="General">
                  <c:v>2.35278403049956</c:v>
                </c:pt>
                <c:pt idx="7433" formatCode="General">
                  <c:v>2.3521670911491901</c:v>
                </c:pt>
                <c:pt idx="7434" formatCode="General">
                  <c:v>2.3516099028439501</c:v>
                </c:pt>
                <c:pt idx="7435" formatCode="General">
                  <c:v>2.3511152786290399</c:v>
                </c:pt>
                <c:pt idx="7436" formatCode="General">
                  <c:v>2.3506858818331802</c:v>
                </c:pt>
                <c:pt idx="7437" formatCode="General">
                  <c:v>2.3503242341292698</c:v>
                </c:pt>
                <c:pt idx="7438" formatCode="General">
                  <c:v>2.3500327207643998</c:v>
                </c:pt>
                <c:pt idx="7439" formatCode="General">
                  <c:v>2.34981359244347</c:v>
                </c:pt>
                <c:pt idx="7440" formatCode="General">
                  <c:v>2.34966896337008</c:v>
                </c:pt>
                <c:pt idx="7441" formatCode="General">
                  <c:v>2.3496008049686199</c:v>
                </c:pt>
                <c:pt idx="7442" formatCode="General">
                  <c:v>2.3496109348358698</c:v>
                </c:pt>
                <c:pt idx="7443" formatCode="General">
                  <c:v>2.3497010005040102</c:v>
                </c:pt>
                <c:pt idx="7444" formatCode="General">
                  <c:v>2.3498724576442398</c:v>
                </c:pt>
                <c:pt idx="7445" formatCode="General">
                  <c:v>2.3501265424095701</c:v>
                </c:pt>
                <c:pt idx="7446" formatCode="General">
                  <c:v>2.35046423771142</c:v>
                </c:pt>
                <c:pt idx="7447" formatCode="General">
                  <c:v>2.3508862333583598</c:v>
                </c:pt>
                <c:pt idx="7448" formatCode="General">
                  <c:v>2.3513928801618502</c:v>
                </c:pt>
                <c:pt idx="7449" formatCode="General">
                  <c:v>2.3519841383419902</c:v>
                </c:pt>
                <c:pt idx="7450" formatCode="General">
                  <c:v>2.3526595208517702</c:v>
                </c:pt>
                <c:pt idx="7451" formatCode="General">
                  <c:v>2.3534180325832499</c:v>
                </c:pt>
                <c:pt idx="7452" formatCode="General">
                  <c:v>2.3542581068225399</c:v>
                </c:pt>
                <c:pt idx="7453" formatCode="General">
                  <c:v>2.35517754077474</c:v>
                </c:pt>
                <c:pt idx="7454" formatCode="General">
                  <c:v>2.3561734324679899</c:v>
                </c:pt>
                <c:pt idx="7455" formatCode="General">
                  <c:v>2.3572421218429001</c:v>
                </c:pt>
                <c:pt idx="7456" formatCode="General">
                  <c:v>2.3583791393006099</c:v>
                </c:pt>
                <c:pt idx="7457" formatCode="General">
                  <c:v>2.3595791653723999</c:v>
                </c:pt>
                <c:pt idx="7458" formatCode="General">
                  <c:v>2.3608360054250901</c:v>
                </c:pt>
                <c:pt idx="7459" formatCode="General">
                  <c:v>2.3621425833654301</c:v>
                </c:pt>
                <c:pt idx="7460" formatCode="General">
                  <c:v>2.36349095808646</c:v>
                </c:pt>
                <c:pt idx="7461" formatCode="General">
                  <c:v>2.3648723658528499</c:v>
                </c:pt>
                <c:pt idx="7462" formatCode="General">
                  <c:v>2.36627729090918</c:v>
                </c:pt>
                <c:pt idx="7463" formatCode="General">
                  <c:v>2.3676955653277898</c:v>
                </c:pt>
                <c:pt idx="7464" formatCode="General">
                  <c:v>2.36911649748737</c:v>
                </c:pt>
                <c:pt idx="7465" formatCode="General">
                  <c:v>2.37052902674206</c:v>
                </c:pt>
                <c:pt idx="7466" formatCode="General">
                  <c:v>2.3719218998815101</c:v>
                </c:pt>
                <c:pt idx="7467" formatCode="General">
                  <c:v>2.3732838631208102</c:v>
                </c:pt>
                <c:pt idx="7468" formatCode="General">
                  <c:v>2.3746038617890202</c:v>
                </c:pt>
                <c:pt idx="7469" formatCode="General">
                  <c:v>2.37587123881702</c:v>
                </c:pt>
                <c:pt idx="7470" formatCode="General">
                  <c:v>2.37707592273699</c:v>
                </c:pt>
                <c:pt idx="7471" formatCode="General">
                  <c:v>2.3782085963017998</c:v>
                </c:pt>
                <c:pt idx="7472" formatCode="General">
                  <c:v>2.3792608380323701</c:v>
                </c:pt>
                <c:pt idx="7473" formatCode="General">
                  <c:v>2.3802252309138598</c:v>
                </c:pt>
                <c:pt idx="7474" formatCode="General">
                  <c:v>2.3810954349026501</c:v>
                </c:pt>
                <c:pt idx="7475" formatCode="General">
                  <c:v>2.3818662226102099</c:v>
                </c:pt>
                <c:pt idx="7476" formatCode="General">
                  <c:v>2.38253348019781</c:v>
                </c:pt>
                <c:pt idx="7477" formatCode="General">
                  <c:v>2.3830941778524601</c:v>
                </c:pt>
                <c:pt idx="7478" formatCode="General">
                  <c:v>2.3835463159755998</c:v>
                </c:pt>
                <c:pt idx="7479" formatCode="General">
                  <c:v>2.3838888542439198</c:v>
                </c:pt>
                <c:pt idx="7480" formatCode="General">
                  <c:v>2.3841216309390201</c:v>
                </c:pt>
                <c:pt idx="7481" formatCode="General">
                  <c:v>2.3842452794374198</c:v>
                </c:pt>
                <c:pt idx="7482" formatCode="General">
                  <c:v>2.3842611476393301</c:v>
                </c:pt>
                <c:pt idx="7483" formatCode="General">
                  <c:v>2.3841712245884601</c:v>
                </c:pt>
                <c:pt idx="7484" formatCode="General">
                  <c:v>2.3839780768181802</c:v>
                </c:pt>
                <c:pt idx="7485" formatCode="General">
                  <c:v>2.38368479526669</c:v>
                </c:pt>
                <c:pt idx="7486" formatCode="General">
                  <c:v>2.3832949521205999</c:v>
                </c:pt>
                <c:pt idx="7487" formatCode="General">
                  <c:v>2.38281256580325</c:v>
                </c:pt>
                <c:pt idx="7488" formatCode="General">
                  <c:v>2.3822420715954502</c:v>
                </c:pt>
                <c:pt idx="7489" formatCode="General">
                  <c:v>2.38158829507451</c:v>
                </c:pt>
                <c:pt idx="7490" formatCode="General">
                  <c:v>2.3808564256475102</c:v>
                </c:pt>
                <c:pt idx="7491" formatCode="General">
                  <c:v>2.3800519878588799</c:v>
                </c:pt>
                <c:pt idx="7492" formatCode="General">
                  <c:v>2.3791808087765101</c:v>
                </c:pt>
                <c:pt idx="7493" formatCode="General">
                  <c:v>2.3782489804964602</c:v>
                </c:pt>
                <c:pt idx="7494" formatCode="General">
                  <c:v>2.3772628175587598</c:v>
                </c:pt>
                <c:pt idx="7495" formatCode="General">
                  <c:v>2.3762288097503901</c:v>
                </c:pt>
                <c:pt idx="7496" formatCode="General">
                  <c:v>2.37515357132816</c:v>
                </c:pt>
                <c:pt idx="7497" formatCode="General">
                  <c:v>2.37404378808756</c:v>
                </c:pt>
                <c:pt idx="7498" formatCode="General">
                  <c:v>2.37290616392192</c:v>
                </c:pt>
                <c:pt idx="7499" formatCode="General">
                  <c:v>2.37174736856764</c:v>
                </c:pt>
                <c:pt idx="7500" formatCode="General">
                  <c:v>2.3705739881388199</c:v>
                </c:pt>
                <c:pt idx="7501" formatCode="General">
                  <c:v>2.3693924798501298</c:v>
                </c:pt>
                <c:pt idx="7502" formatCode="General">
                  <c:v>2.3682091320468501</c:v>
                </c:pt>
                <c:pt idx="7503" formatCode="General">
                  <c:v>2.3670300303403899</c:v>
                </c:pt>
                <c:pt idx="7504" formatCode="General">
                  <c:v>2.3658610303178298</c:v>
                </c:pt>
                <c:pt idx="7505" formatCode="General">
                  <c:v>2.3647077369801002</c:v>
                </c:pt>
                <c:pt idx="7506" formatCode="General">
                  <c:v>2.3635754907836</c:v>
                </c:pt>
                <c:pt idx="7507" formatCode="General">
                  <c:v>2.3624693599256599</c:v>
                </c:pt>
                <c:pt idx="7508" formatCode="General">
                  <c:v>2.3613941383299002</c:v>
                </c:pt>
                <c:pt idx="7509" formatCode="General">
                  <c:v>2.3603543486534799</c:v>
                </c:pt>
                <c:pt idx="7510" formatCode="General">
                  <c:v>2.3593542495514099</c:v>
                </c:pt>
                <c:pt idx="7511" formatCode="General">
                  <c:v>2.3583978463851598</c:v>
                </c:pt>
                <c:pt idx="7512" formatCode="General">
                  <c:v>2.3574889045494398</c:v>
                </c:pt>
                <c:pt idx="7513" formatCode="General">
                  <c:v>2.3566309646007202</c:v>
                </c:pt>
                <c:pt idx="7514" formatCode="General">
                  <c:v>2.35582735839942</c:v>
                </c:pt>
                <c:pt idx="7515" formatCode="General">
                  <c:v>2.3550812255151601</c:v>
                </c:pt>
                <c:pt idx="7516" formatCode="General">
                  <c:v>2.3543955291874701</c:v>
                </c:pt>
                <c:pt idx="7517" formatCode="General">
                  <c:v>2.3537730711765299</c:v>
                </c:pt>
                <c:pt idx="7518" formatCode="General">
                  <c:v>2.3532165048776199</c:v>
                </c:pt>
                <c:pt idx="7519" formatCode="General">
                  <c:v>2.3527283461068298</c:v>
                </c:pt>
                <c:pt idx="7520" formatCode="General">
                  <c:v>2.3523109809926201</c:v>
                </c:pt>
                <c:pt idx="7521" formatCode="General">
                  <c:v>2.3519666704294102</c:v>
                </c:pt>
                <c:pt idx="7522" formatCode="General">
                  <c:v>2.3516975505656799</c:v>
                </c:pt>
                <c:pt idx="7523" formatCode="General">
                  <c:v>2.3515056288142402</c:v>
                </c:pt>
                <c:pt idx="7524" formatCode="General">
                  <c:v>2.3513927748875498</c:v>
                </c:pt>
                <c:pt idx="7525" formatCode="General">
                  <c:v>2.35136070638432</c:v>
                </c:pt>
                <c:pt idx="7526" formatCode="General">
                  <c:v>2.3514109684873499</c:v>
                </c:pt>
                <c:pt idx="7527" formatCode="General">
                  <c:v>2.3515449073872201</c:v>
                </c:pt>
                <c:pt idx="7528" formatCode="General">
                  <c:v>2.35176363712772</c:v>
                </c:pt>
                <c:pt idx="7529" formatCode="General">
                  <c:v>2.3520679996870899</c:v>
                </c:pt>
                <c:pt idx="7530" formatCode="General">
                  <c:v>2.3524585182741</c:v>
                </c:pt>
                <c:pt idx="7531" formatCode="General">
                  <c:v>2.3529353440382801</c:v>
                </c:pt>
                <c:pt idx="7532" formatCode="General">
                  <c:v>2.3534981966785899</c:v>
                </c:pt>
                <c:pt idx="7533" formatCode="General">
                  <c:v>2.35414629979052</c:v>
                </c:pt>
                <c:pt idx="7534" formatCode="General">
                  <c:v>2.3548783122193799</c:v>
                </c:pt>
                <c:pt idx="7535" formatCode="General">
                  <c:v>2.3556922571839598</c:v>
                </c:pt>
                <c:pt idx="7536" formatCode="General">
                  <c:v>2.35658545148556</c:v>
                </c:pt>
                <c:pt idx="7537" formatCode="General">
                  <c:v>2.3575544376995001</c:v>
                </c:pt>
                <c:pt idx="7538" formatCode="General">
                  <c:v>2.3585949228202301</c:v>
                </c:pt>
                <c:pt idx="7539" formatCode="General">
                  <c:v>2.35970172734612</c:v>
                </c:pt>
                <c:pt idx="7540" formatCode="General">
                  <c:v>2.3608687491784899</c:v>
                </c:pt>
                <c:pt idx="7541" formatCode="General">
                  <c:v>2.3620889468936501</c:v>
                </c:pt>
                <c:pt idx="7542" formatCode="General">
                  <c:v>2.3633543468452598</c:v>
                </c:pt>
                <c:pt idx="7543" formatCode="General">
                  <c:v>2.3646560780882702</c:v>
                </c:pt>
                <c:pt idx="7544" formatCode="General">
                  <c:v>2.3659844382272501</c:v>
                </c:pt>
                <c:pt idx="7545" formatCode="General">
                  <c:v>2.36732899195056</c:v>
                </c:pt>
                <c:pt idx="7546" formatCode="General">
                  <c:v>2.3686787022581401</c:v>
                </c:pt>
                <c:pt idx="7547" formatCode="General">
                  <c:v>2.3700220922694899</c:v>
                </c:pt>
                <c:pt idx="7548" formatCode="General">
                  <c:v>2.3713474332207398</c:v>
                </c:pt>
                <c:pt idx="7549" formatCode="General">
                  <c:v>2.37264295197738</c:v>
                </c:pt>
                <c:pt idx="7550" formatCode="General">
                  <c:v>2.3738970493964802</c:v>
                </c:pt>
                <c:pt idx="7551" formatCode="General">
                  <c:v>2.3750985194160301</c:v>
                </c:pt>
                <c:pt idx="7552" formatCode="General">
                  <c:v>2.3762367580694401</c:v>
                </c:pt>
                <c:pt idx="7553" formatCode="General">
                  <c:v>2.3773019518804701</c:v>
                </c:pt>
                <c:pt idx="7554" formatCode="General">
                  <c:v>2.3782852363399001</c:v>
                </c:pt>
                <c:pt idx="7555" formatCode="General">
                  <c:v>2.37917881732099</c:v>
                </c:pt>
                <c:pt idx="7556" formatCode="General">
                  <c:v>2.3799760511466199</c:v>
                </c:pt>
                <c:pt idx="7557" formatCode="General">
                  <c:v>2.3806714822622501</c:v>
                </c:pt>
                <c:pt idx="7558" formatCode="General">
                  <c:v>2.3812608407227298</c:v>
                </c:pt>
                <c:pt idx="7559" formatCode="General">
                  <c:v>2.3817410045927798</c:v>
                </c:pt>
                <c:pt idx="7560" formatCode="General">
                  <c:v>2.3821099345716701</c:v>
                </c:pt>
                <c:pt idx="7561" formatCode="General">
                  <c:v>2.3823665894687198</c:v>
                </c:pt>
                <c:pt idx="7562" formatCode="General">
                  <c:v>2.3825108314910901</c:v>
                </c:pt>
                <c:pt idx="7563" formatCode="General">
                  <c:v>2.3825433297081999</c:v>
                </c:pt>
                <c:pt idx="7564" formatCode="General">
                  <c:v>2.3824654686887099</c:v>
                </c:pt>
                <c:pt idx="7565" formatCode="General">
                  <c:v>2.3822792674103401</c:v>
                </c:pt>
                <c:pt idx="7566" formatCode="General">
                  <c:v>2.3819873113968599</c:v>
                </c:pt>
                <c:pt idx="7567" formatCode="General">
                  <c:v>2.3815926989165401</c:v>
                </c:pt>
                <c:pt idx="7568" formatCode="General">
                  <c:v>2.3810990002155101</c:v>
                </c:pt>
                <c:pt idx="7569" formatCode="General">
                  <c:v>2.38051022732731</c:v>
                </c:pt>
                <c:pt idx="7570" formatCode="General">
                  <c:v>2.3798308110924502</c:v>
                </c:pt>
                <c:pt idx="7571" formatCode="General">
                  <c:v>2.3790655816558299</c:v>
                </c:pt>
                <c:pt idx="7572" formatCode="General">
                  <c:v>2.3782197488414698</c:v>
                </c:pt>
                <c:pt idx="7573" formatCode="General">
                  <c:v>2.3772988793363701</c:v>
                </c:pt>
                <c:pt idx="7574" formatCode="General">
                  <c:v>2.3763088684257898</c:v>
                </c:pt>
                <c:pt idx="7575" formatCode="General">
                  <c:v>2.3752559049757802</c:v>
                </c:pt>
                <c:pt idx="7576" formatCode="General">
                  <c:v>2.3741464293294698</c:v>
                </c:pt>
                <c:pt idx="7577" formatCode="General">
                  <c:v>2.3729870846665699</c:v>
                </c:pt>
                <c:pt idx="7578" formatCode="General">
                  <c:v>2.3717846630924702</c:v>
                </c:pt>
                <c:pt idx="7579" formatCode="General">
                  <c:v>2.3705460482305298</c:v>
                </c:pt>
                <c:pt idx="7580" formatCode="General">
                  <c:v>2.3692781563731899</c:v>
                </c:pt>
                <c:pt idx="7581" formatCode="General">
                  <c:v>2.3679878783165602</c:v>
                </c:pt>
                <c:pt idx="7582" formatCode="General">
                  <c:v>2.3666820238884401</c:v>
                </c:pt>
                <c:pt idx="7583" formatCode="General">
                  <c:v>2.3653672709246298</c:v>
                </c:pt>
                <c:pt idx="7584" formatCode="General">
                  <c:v>2.3640501200985602</c:v>
                </c:pt>
                <c:pt idx="7585" formatCode="General">
                  <c:v>2.36273685661059</c:v>
                </c:pt>
                <c:pt idx="7586" formatCode="General">
                  <c:v>2.3614335193359199</c:v>
                </c:pt>
                <c:pt idx="7587" formatCode="General">
                  <c:v>2.3601458776444901</c:v>
                </c:pt>
                <c:pt idx="7588" formatCode="General">
                  <c:v>2.3588794157664599</c:v>
                </c:pt>
                <c:pt idx="7589" formatCode="General">
                  <c:v>2.3576393242948299</c:v>
                </c:pt>
                <c:pt idx="7590" formatCode="General">
                  <c:v>2.3564304981991802</c:v>
                </c:pt>
                <c:pt idx="7591" formatCode="General">
                  <c:v>2.3552575405695602</c:v>
                </c:pt>
                <c:pt idx="7592" formatCode="General">
                  <c:v>2.3541247712124802</c:v>
                </c:pt>
                <c:pt idx="7593" formatCode="General">
                  <c:v>2.3530362391734099</c:v>
                </c:pt>
                <c:pt idx="7594" formatCode="General">
                  <c:v>2.3519957382513201</c:v>
                </c:pt>
                <c:pt idx="7595" formatCode="General">
                  <c:v>2.3510068245922202</c:v>
                </c:pt>
                <c:pt idx="7596" formatCode="General">
                  <c:v>2.3500728354889202</c:v>
                </c:pt>
                <c:pt idx="7597" formatCode="General">
                  <c:v>2.3491969085662898</c:v>
                </c:pt>
                <c:pt idx="7598" formatCode="General">
                  <c:v>2.3483820005870499</c:v>
                </c:pt>
                <c:pt idx="7599" formatCode="General">
                  <c:v>2.34763090516772</c:v>
                </c:pt>
                <c:pt idx="7600" formatCode="General">
                  <c:v>2.3469462687433</c:v>
                </c:pt>
                <c:pt idx="7601" formatCode="General">
                  <c:v>2.34633060415984</c:v>
                </c:pt>
                <c:pt idx="7602" formatCode="General">
                  <c:v>2.3457863013061599</c:v>
                </c:pt>
                <c:pt idx="7603" formatCode="General">
                  <c:v>2.3453156342179899</c:v>
                </c:pt>
                <c:pt idx="7604" formatCode="General">
                  <c:v>2.3449207641024201</c:v>
                </c:pt>
                <c:pt idx="7605" formatCode="General">
                  <c:v>2.3446037377399702</c:v>
                </c:pt>
                <c:pt idx="7606" formatCode="General">
                  <c:v>2.3443664807287701</c:v>
                </c:pt>
                <c:pt idx="7607" formatCode="General">
                  <c:v>2.34421078504618</c:v>
                </c:pt>
                <c:pt idx="7608" formatCode="General">
                  <c:v>2.3441382904234498</c:v>
                </c:pt>
                <c:pt idx="7609" formatCode="General">
                  <c:v>2.3441504590663702</c:v>
                </c:pt>
                <c:pt idx="7610" formatCode="General">
                  <c:v>2.3442485433184599</c:v>
                </c:pt>
                <c:pt idx="7611" formatCode="General">
                  <c:v>2.3444335459631001</c:v>
                </c:pt>
                <c:pt idx="7612" formatCode="General">
                  <c:v>2.3447061730093002</c:v>
                </c:pt>
                <c:pt idx="7613" formatCode="General">
                  <c:v>2.34506677901292</c:v>
                </c:pt>
                <c:pt idx="7614" formatCode="General">
                  <c:v>2.3455153052642101</c:v>
                </c:pt>
                <c:pt idx="7615" formatCode="General">
                  <c:v>2.34605121153175</c:v>
                </c:pt>
                <c:pt idx="7616" formatCode="General">
                  <c:v>2.3466734024994</c:v>
                </c:pt>
                <c:pt idx="7617" formatCode="General">
                  <c:v>2.3473801505658201</c:v>
                </c:pt>
                <c:pt idx="7618" formatCode="General">
                  <c:v>2.3481690172871601</c:v>
                </c:pt>
                <c:pt idx="7619" formatCode="General">
                  <c:v>2.3490367764105602</c:v>
                </c:pt>
                <c:pt idx="7620" formatCode="General">
                  <c:v>2.3499793421330502</c:v>
                </c:pt>
                <c:pt idx="7621" formatCode="General">
                  <c:v>2.3509917068726098</c:v>
                </c:pt>
                <c:pt idx="7622" formatCode="General">
                  <c:v>2.3520678933819799</c:v>
                </c:pt>
                <c:pt idx="7623" formatCode="General">
                  <c:v>2.35320092638309</c:v>
                </c:pt>
                <c:pt idx="7624" formatCode="General">
                  <c:v>2.3543828289484798</c:v>
                </c:pt>
                <c:pt idx="7625" formatCode="General">
                  <c:v>2.3556046485072799</c:v>
                </c:pt>
                <c:pt idx="7626" formatCode="General">
                  <c:v>2.3568565165188802</c:v>
                </c:pt>
                <c:pt idx="7627" formatCode="General">
                  <c:v>2.3581277444863802</c:v>
                </c:pt>
                <c:pt idx="7628" formatCode="General">
                  <c:v>2.3594069570716401</c:v>
                </c:pt>
                <c:pt idx="7629" formatCode="General">
                  <c:v>2.3606822607140301</c:v>
                </c:pt>
                <c:pt idx="7630" formatCode="General">
                  <c:v>2.3619414434636301</c:v>
                </c:pt>
                <c:pt idx="7631" formatCode="General">
                  <c:v>2.3631721990153798</c:v>
                </c:pt>
                <c:pt idx="7632" formatCode="General">
                  <c:v>2.3643623654159098</c:v>
                </c:pt>
                <c:pt idx="7633" formatCode="General">
                  <c:v>2.3655001669802398</c:v>
                </c:pt>
                <c:pt idx="7634" formatCode="General">
                  <c:v>2.36657444689429</c:v>
                </c:pt>
                <c:pt idx="7635" formatCode="General">
                  <c:v>2.3675748780258998</c:v>
                </c:pt>
                <c:pt idx="7636" formatCode="General">
                  <c:v>2.3684921407249702</c:v>
                </c:pt>
                <c:pt idx="7637" formatCode="General">
                  <c:v>2.3693180588007499</c:v>
                </c:pt>
                <c:pt idx="7638" formatCode="General">
                  <c:v>2.37004568819179</c:v>
                </c:pt>
                <c:pt idx="7639" formatCode="General">
                  <c:v>2.3706693567191901</c:v>
                </c:pt>
                <c:pt idx="7640" formatCode="General">
                  <c:v>2.3711846572757498</c:v>
                </c:pt>
                <c:pt idx="7641" formatCode="General">
                  <c:v>2.3715884003776302</c:v>
                </c:pt>
                <c:pt idx="7642" formatCode="General">
                  <c:v>2.3718785347781099</c:v>
                </c:pt>
                <c:pt idx="7643" formatCode="General">
                  <c:v>2.37205404652688</c:v>
                </c:pt>
                <c:pt idx="7644" formatCode="General">
                  <c:v>2.3721148473286102</c:v>
                </c:pt>
                <c:pt idx="7645" formatCode="General">
                  <c:v>2.37206166235653</c:v>
                </c:pt>
                <c:pt idx="7646" formatCode="General">
                  <c:v>2.37189592600574</c:v>
                </c:pt>
                <c:pt idx="7647" formatCode="General">
                  <c:v>2.3716196917256398</c:v>
                </c:pt>
                <c:pt idx="7648" formatCode="General">
                  <c:v>2.3712355594022099</c:v>
                </c:pt>
                <c:pt idx="7649" formatCode="General">
                  <c:v>2.37074662111459</c:v>
                </c:pt>
                <c:pt idx="7650" formatCode="General">
                  <c:v>2.3701564237645898</c:v>
                </c:pt>
                <c:pt idx="7651" formatCode="General">
                  <c:v>2.3694689452892601</c:v>
                </c:pt>
                <c:pt idx="7652" formatCode="General">
                  <c:v>2.3686885800359598</c:v>
                </c:pt>
                <c:pt idx="7653" formatCode="General">
                  <c:v>2.3678201284342801</c:v>
                </c:pt>
                <c:pt idx="7654" formatCode="General">
                  <c:v>2.3668687862808899</c:v>
                </c:pt>
                <c:pt idx="7655" formatCode="General">
                  <c:v>2.3658401296442002</c:v>
                </c:pt>
                <c:pt idx="7656" formatCode="General">
                  <c:v>2.36474009243685</c:v>
                </c:pt>
                <c:pt idx="7657" formatCode="General">
                  <c:v>2.36357493492627</c:v>
                </c:pt>
                <c:pt idx="7658" formatCode="General">
                  <c:v>2.3623512026967299</c:v>
                </c:pt>
                <c:pt idx="7659" formatCode="General">
                  <c:v>2.3610756767033898</c:v>
                </c:pt>
                <c:pt idx="7660" formatCode="General">
                  <c:v>2.3597553159750402</c:v>
                </c:pt>
                <c:pt idx="7661" formatCode="General">
                  <c:v>2.3583971951680001</c:v>
                </c:pt>
                <c:pt idx="7662" formatCode="General">
                  <c:v>2.3570084395326898</c:v>
                </c:pt>
                <c:pt idx="7663" formatCode="General">
                  <c:v>2.3555961599419502</c:v>
                </c:pt>
                <c:pt idx="7664" formatCode="General">
                  <c:v>2.3541673904856699</c:v>
                </c:pt>
                <c:pt idx="7665" formatCode="General">
                  <c:v>2.35272903081579</c:v>
                </c:pt>
                <c:pt idx="7666" formatCode="General">
                  <c:v>2.3512877949879099</c:v>
                </c:pt>
                <c:pt idx="7667" formatCode="General">
                  <c:v>2.3498501680502302</c:v>
                </c:pt>
                <c:pt idx="7668" formatCode="General">
                  <c:v>2.3484223711268699</c:v>
                </c:pt>
                <c:pt idx="7669" formatCode="General">
                  <c:v>2.34701033527092</c:v>
                </c:pt>
                <c:pt idx="7670" formatCode="General">
                  <c:v>2.3456196839500598</c:v>
                </c:pt>
                <c:pt idx="7671" formatCode="General">
                  <c:v>2.3442557236903099</c:v>
                </c:pt>
                <c:pt idx="7672" formatCode="General">
                  <c:v>2.3429234421474998</c:v>
                </c:pt>
                <c:pt idx="7673" formatCode="General">
                  <c:v>2.34162751269792</c:v>
                </c:pt>
                <c:pt idx="7674" formatCode="General">
                  <c:v>2.3403723045342502</c:v>
                </c:pt>
                <c:pt idx="7675" formatCode="General">
                  <c:v>2.33916189720544</c:v>
                </c:pt>
                <c:pt idx="7676" formatCode="General">
                  <c:v>2.33800009854057</c:v>
                </c:pt>
                <c:pt idx="7677" formatCode="General">
                  <c:v>2.33689046493167</c:v>
                </c:pt>
                <c:pt idx="7678" formatCode="General">
                  <c:v>2.33583632300765</c:v>
                </c:pt>
                <c:pt idx="7679" formatCode="General">
                  <c:v>2.3348407918009602</c:v>
                </c:pt>
                <c:pt idx="7680" formatCode="General">
                  <c:v>2.33390680458163</c:v>
                </c:pt>
                <c:pt idx="7681" formatCode="General">
                  <c:v>2.3330371296019599</c:v>
                </c:pt>
                <c:pt idx="7682" formatCode="General">
                  <c:v>2.3322343890569299</c:v>
                </c:pt>
                <c:pt idx="7683" formatCode="General">
                  <c:v>2.33150107561536</c:v>
                </c:pt>
                <c:pt idx="7684" formatCode="General">
                  <c:v>2.3308395659140499</c:v>
                </c:pt>
                <c:pt idx="7685" formatCode="General">
                  <c:v>2.3302521304319201</c:v>
                </c:pt>
                <c:pt idx="7686" formatCode="General">
                  <c:v>2.32974093917435</c:v>
                </c:pt>
                <c:pt idx="7687" formatCode="General">
                  <c:v>2.32930806260197</c:v>
                </c:pt>
                <c:pt idx="7688" formatCode="General">
                  <c:v>2.3289554672369301</c:v>
                </c:pt>
                <c:pt idx="7689" formatCode="General">
                  <c:v>2.3286850053782802</c:v>
                </c:pt>
                <c:pt idx="7690" formatCode="General">
                  <c:v>2.3284983983627998</c:v>
                </c:pt>
                <c:pt idx="7691" formatCode="General">
                  <c:v>2.3283972128267401</c:v>
                </c:pt>
                <c:pt idx="7692" formatCode="General">
                  <c:v>2.32838282946694</c:v>
                </c:pt>
                <c:pt idx="7693" formatCode="General">
                  <c:v>2.32845640387798</c:v>
                </c:pt>
                <c:pt idx="7694" formatCode="General">
                  <c:v>2.3286188191692601</c:v>
                </c:pt>
                <c:pt idx="7695" formatCode="General">
                  <c:v>2.3288706302542699</c:v>
                </c:pt>
                <c:pt idx="7696" formatCode="General">
                  <c:v>2.3292119999711098</c:v>
                </c:pt>
                <c:pt idx="7697" formatCode="General">
                  <c:v>2.3296426275488198</c:v>
                </c:pt>
                <c:pt idx="7698" formatCode="General">
                  <c:v>2.3301616703919801</c:v>
                </c:pt>
                <c:pt idx="7699" formatCode="General">
                  <c:v>2.3307676607191099</c:v>
                </c:pt>
                <c:pt idx="7700" formatCode="General">
                  <c:v>2.33145841925618</c:v>
                </c:pt>
                <c:pt idx="7701" formatCode="General">
                  <c:v>2.3322309689376901</c:v>
                </c:pt>
                <c:pt idx="7702" formatCode="General">
                  <c:v>2.3330814523705898</c:v>
                </c:pt>
                <c:pt idx="7703" formatCode="General">
                  <c:v>2.3340050576159102</c:v>
                </c:pt>
                <c:pt idx="7704" formatCode="General">
                  <c:v>2.3349959575613801</c:v>
                </c:pt>
                <c:pt idx="7705" formatCode="General">
                  <c:v>2.33604726869497</c:v>
                </c:pt>
                <c:pt idx="7706" formatCode="General">
                  <c:v>2.3371510353246201</c:v>
                </c:pt>
                <c:pt idx="7707" formatCode="General">
                  <c:v>2.3382982450976901</c:v>
                </c:pt>
                <c:pt idx="7708" formatCode="General">
                  <c:v>2.3394788809363201</c:v>
                </c:pt>
                <c:pt idx="7709" formatCode="General">
                  <c:v>2.34068201313577</c:v>
                </c:pt>
                <c:pt idx="7710" formatCode="General">
                  <c:v>2.3418959333393099</c:v>
                </c:pt>
                <c:pt idx="7711" formatCode="General">
                  <c:v>2.3431083294761601</c:v>
                </c:pt>
                <c:pt idx="7712" formatCode="General">
                  <c:v>2.3443064976446601</c:v>
                </c:pt>
                <c:pt idx="7713" formatCode="General">
                  <c:v>2.34547758366524</c:v>
                </c:pt>
                <c:pt idx="7714" formatCode="General">
                  <c:v>2.3466088439113499</c:v>
                </c:pt>
                <c:pt idx="7715" formatCode="General">
                  <c:v>2.3476879124993499</c:v>
                </c:pt>
                <c:pt idx="7716" formatCode="General">
                  <c:v>2.3487030603651902</c:v>
                </c:pt>
                <c:pt idx="7717" formatCode="General">
                  <c:v>2.3496434315017201</c:v>
                </c:pt>
                <c:pt idx="7718" formatCode="General">
                  <c:v>2.35049924284887</c:v>
                </c:pt>
                <c:pt idx="7719" formatCode="General">
                  <c:v>2.35126193699067</c:v>
                </c:pt>
                <c:pt idx="7720" formatCode="General">
                  <c:v>2.3519242806732299</c:v>
                </c:pt>
                <c:pt idx="7721" formatCode="General">
                  <c:v>2.3524804067771901</c:v>
                </c:pt>
                <c:pt idx="7722" formatCode="General">
                  <c:v>2.3529258021929098</c:v>
                </c:pt>
                <c:pt idx="7723" formatCode="General">
                  <c:v>2.35325724845642</c:v>
                </c:pt>
                <c:pt idx="7724" formatCode="General">
                  <c:v>2.3534727254756</c:v>
                </c:pt>
                <c:pt idx="7725" formatCode="General">
                  <c:v>2.35357129082746</c:v>
                </c:pt>
                <c:pt idx="7726" formatCode="General">
                  <c:v>2.35355294775982</c:v>
                </c:pt>
                <c:pt idx="7727" formatCode="General">
                  <c:v>2.3534185142250998</c:v>
                </c:pt>
                <c:pt idx="7728" formatCode="General">
                  <c:v>2.3531695032427802</c:v>
                </c:pt>
                <c:pt idx="7729" formatCode="General">
                  <c:v>2.35280802199948</c:v>
                </c:pt>
                <c:pt idx="7730" formatCode="General">
                  <c:v>2.3523366937903498</c:v>
                </c:pt>
                <c:pt idx="7731" formatCode="General">
                  <c:v>2.3517586036165099</c:v>
                </c:pt>
                <c:pt idx="7732" formatCode="General">
                  <c:v>2.3510772653586902</c:v>
                </c:pt>
                <c:pt idx="7733" formatCode="General">
                  <c:v>2.3502966062195298</c:v>
                </c:pt>
                <c:pt idx="7734" formatCode="General">
                  <c:v>2.34942096272334</c:v>
                </c:pt>
                <c:pt idx="7735" formatCode="General">
                  <c:v>2.3484550820171499</c:v>
                </c:pt>
                <c:pt idx="7736" formatCode="General">
                  <c:v>2.3474041224604401</c:v>
                </c:pt>
                <c:pt idx="7737" formatCode="General">
                  <c:v>2.3462736483750799</c:v>
                </c:pt>
                <c:pt idx="7738" formatCode="General">
                  <c:v>2.3450696151523802</c:v>
                </c:pt>
                <c:pt idx="7739" formatCode="General">
                  <c:v>2.3437983424678901</c:v>
                </c:pt>
                <c:pt idx="7740" formatCode="General">
                  <c:v>2.34246647493155</c:v>
                </c:pt>
                <c:pt idx="7741" formatCode="General">
                  <c:v>2.3410809309306502</c:v>
                </c:pt>
                <c:pt idx="7742" formatCode="General">
                  <c:v>2.3396488415815901</c:v>
                </c:pt>
                <c:pt idx="7743" formatCode="General">
                  <c:v>2.3381774825219601</c:v>
                </c:pt>
                <c:pt idx="7744" formatCode="General">
                  <c:v>2.33667420172439</c:v>
                </c:pt>
                <c:pt idx="7745" formatCode="General">
                  <c:v>2.33514634662107</c:v>
                </c:pt>
                <c:pt idx="7746" formatCode="General">
                  <c:v>2.3336011936425001</c:v>
                </c:pt>
                <c:pt idx="7747" formatCode="General">
                  <c:v>2.3320458828695898</c:v>
                </c:pt>
                <c:pt idx="7748" formatCode="General">
                  <c:v>2.33048735995024</c:v>
                </c:pt>
                <c:pt idx="7749" formatCode="General">
                  <c:v>2.3289323268153401</c:v>
                </c:pt>
                <c:pt idx="7750" formatCode="General">
                  <c:v>2.32738720210794</c:v>
                </c:pt>
                <c:pt idx="7751" formatCode="General">
                  <c:v>2.3258580916628699</c:v>
                </c:pt>
                <c:pt idx="7752" formatCode="General">
                  <c:v>2.32435076887554</c:v>
                </c:pt>
                <c:pt idx="7753" formatCode="General">
                  <c:v>2.3228706643964698</c:v>
                </c:pt>
                <c:pt idx="7754" formatCode="General">
                  <c:v>2.32142286428881</c:v>
                </c:pt>
                <c:pt idx="7755" formatCode="General">
                  <c:v>2.3200121155835798</c:v>
                </c:pt>
                <c:pt idx="7756" formatCode="General">
                  <c:v>2.3186428380541</c:v>
                </c:pt>
                <c:pt idx="7757" formatCode="General">
                  <c:v>2.31731914098813</c:v>
                </c:pt>
                <c:pt idx="7758" formatCode="General">
                  <c:v>2.31604484375065</c:v>
                </c:pt>
                <c:pt idx="7759" formatCode="General">
                  <c:v>2.3148234989839702</c:v>
                </c:pt>
                <c:pt idx="7760" formatCode="General">
                  <c:v>2.3136584173708199</c:v>
                </c:pt>
                <c:pt idx="7761" formatCode="General">
                  <c:v>2.3125526929769298</c:v>
                </c:pt>
                <c:pt idx="7762" formatCode="General">
                  <c:v>2.3115092282830698</c:v>
                </c:pt>
                <c:pt idx="7763" formatCode="General">
                  <c:v>2.310530758104</c:v>
                </c:pt>
                <c:pt idx="7764" formatCode="General">
                  <c:v>2.3096198716678402</c:v>
                </c:pt>
                <c:pt idx="7765" formatCode="General">
                  <c:v>2.30877903219077</c:v>
                </c:pt>
                <c:pt idx="7766" formatCode="General">
                  <c:v>2.30801059332657</c:v>
                </c:pt>
                <c:pt idx="7767" formatCode="General">
                  <c:v>2.3073168118988701</c:v>
                </c:pt>
                <c:pt idx="7768" formatCode="General">
                  <c:v>2.3066998563360901</c:v>
                </c:pt>
                <c:pt idx="7769" formatCode="General">
                  <c:v>2.3061618102288501</c:v>
                </c:pt>
                <c:pt idx="7770" formatCode="General">
                  <c:v>2.3057046704193902</c:v>
                </c:pt>
                <c:pt idx="7771" formatCode="General">
                  <c:v>2.30533033901881</c:v>
                </c:pt>
                <c:pt idx="7772" formatCode="General">
                  <c:v>2.3050406087362001</c:v>
                </c:pt>
                <c:pt idx="7773" formatCode="General">
                  <c:v>2.3048371409028099</c:v>
                </c:pt>
                <c:pt idx="7774" formatCode="General">
                  <c:v>2.3047214355946601</c:v>
                </c:pt>
                <c:pt idx="7775" formatCode="General">
                  <c:v>2.3046947933106301</c:v>
                </c:pt>
                <c:pt idx="7776" formatCode="General">
                  <c:v>2.3047582677640301</c:v>
                </c:pt>
                <c:pt idx="7777" formatCode="General">
                  <c:v>2.3049126095107302</c:v>
                </c:pt>
                <c:pt idx="7778" formatCode="General">
                  <c:v>2.3051582003837798</c:v>
                </c:pt>
                <c:pt idx="7779" formatCode="General">
                  <c:v>2.3054949790492598</c:v>
                </c:pt>
                <c:pt idx="7780" formatCode="General">
                  <c:v>2.3059223584584201</c:v>
                </c:pt>
                <c:pt idx="7781" formatCode="General">
                  <c:v>2.3064391365563499</c:v>
                </c:pt>
                <c:pt idx="7782" formatCode="General">
                  <c:v>2.3070434023214399</c:v>
                </c:pt>
                <c:pt idx="7783" formatCode="General">
                  <c:v>2.3077324400405499</c:v>
                </c:pt>
                <c:pt idx="7784" formatCode="General">
                  <c:v>2.3085026356452798</c:v>
                </c:pt>
                <c:pt idx="7785" formatCode="General">
                  <c:v>2.3093493898897801</c:v>
                </c:pt>
                <c:pt idx="7786" formatCode="General">
                  <c:v>2.3102670440606401</c:v>
                </c:pt>
                <c:pt idx="7787" formatCode="General">
                  <c:v>2.3112488246636298</c:v>
                </c:pt>
                <c:pt idx="7788" formatCode="General">
                  <c:v>2.3122868139919799</c:v>
                </c:pt>
                <c:pt idx="7789" formatCode="General">
                  <c:v>2.3133719534931498</c:v>
                </c:pt>
                <c:pt idx="7790" formatCode="General">
                  <c:v>2.31449408625949</c:v>
                </c:pt>
                <c:pt idx="7791" formatCode="General">
                  <c:v>2.3156420436464198</c:v>
                </c:pt>
                <c:pt idx="7792" formatCode="General">
                  <c:v>2.3168037788997302</c:v>
                </c:pt>
                <c:pt idx="7793" formatCode="General">
                  <c:v>2.3179665477709199</c:v>
                </c:pt>
                <c:pt idx="7794" formatCode="General">
                  <c:v>2.31911713258165</c:v>
                </c:pt>
                <c:pt idx="7795" formatCode="General">
                  <c:v>2.3202421023060502</c:v>
                </c:pt>
                <c:pt idx="7796" formatCode="General">
                  <c:v>2.3213280974450701</c:v>
                </c:pt>
                <c:pt idx="7797" formatCode="General">
                  <c:v>2.3223621252057698</c:v>
                </c:pt>
                <c:pt idx="7798" formatCode="General">
                  <c:v>2.3233318483225802</c:v>
                </c:pt>
                <c:pt idx="7799" formatCode="General">
                  <c:v>2.3242258501884199</c:v>
                </c:pt>
                <c:pt idx="7800" formatCode="General">
                  <c:v>2.32503386007193</c:v>
                </c:pt>
                <c:pt idx="7801" formatCode="General">
                  <c:v>2.3257469251065999</c:v>
                </c:pt>
                <c:pt idx="7802" formatCode="General">
                  <c:v>2.3263575201936</c:v>
                </c:pt>
                <c:pt idx="7803" formatCode="General">
                  <c:v>2.3268595924517301</c:v>
                </c:pt>
                <c:pt idx="7804" formatCode="General">
                  <c:v>2.3272485426852199</c:v>
                </c:pt>
                <c:pt idx="7805" formatCode="General">
                  <c:v>2.3275211517699899</c:v>
                </c:pt>
                <c:pt idx="7806" formatCode="General">
                  <c:v>2.32767546419525</c:v>
                </c:pt>
                <c:pt idx="7807" formatCode="General">
                  <c:v>2.3277106437368298</c:v>
                </c:pt>
                <c:pt idx="7808" formatCode="General">
                  <c:v>2.32762681713265</c:v>
                </c:pt>
                <c:pt idx="7809" formatCode="General">
                  <c:v>2.3274249207106501</c:v>
                </c:pt>
                <c:pt idx="7810" formatCode="General">
                  <c:v>2.32710656246087</c:v>
                </c:pt>
                <c:pt idx="7811" formatCode="General">
                  <c:v>2.3266739085036501</c:v>
                </c:pt>
                <c:pt idx="7812" formatCode="General">
                  <c:v>2.3261295988288402</c:v>
                </c:pt>
                <c:pt idx="7813" formatCode="General">
                  <c:v>2.3254766931124302</c:v>
                </c:pt>
                <c:pt idx="7814" formatCode="General">
                  <c:v>2.3247186438287</c:v>
                </c:pt>
                <c:pt idx="7815" formatCode="General">
                  <c:v>2.3238592911143199</c:v>
                </c:pt>
                <c:pt idx="7816" formatCode="General">
                  <c:v>2.3229028721021399</c:v>
                </c:pt>
                <c:pt idx="7817" formatCode="General">
                  <c:v>2.32185403677508</c:v>
                </c:pt>
                <c:pt idx="7818" formatCode="General">
                  <c:v>2.3207178627085101</c:v>
                </c:pt>
                <c:pt idx="7819" formatCode="General">
                  <c:v>2.3194998621887501</c:v>
                </c:pt>
                <c:pt idx="7820" formatCode="General">
                  <c:v>2.3182059768693302</c:v>
                </c:pt>
                <c:pt idx="7821" formatCode="General">
                  <c:v>2.3168425570846898</c:v>
                </c:pt>
                <c:pt idx="7822" formatCode="General">
                  <c:v>2.31541632492875</c:v>
                </c:pt>
                <c:pt idx="7823" formatCode="General">
                  <c:v>2.3139343220045698</c:v>
                </c:pt>
                <c:pt idx="7824" formatCode="General">
                  <c:v>2.3124038442067301</c:v>
                </c:pt>
                <c:pt idx="7825" formatCode="General">
                  <c:v>2.3108323669177402</c:v>
                </c:pt>
                <c:pt idx="7826" formatCode="General">
                  <c:v>2.3092274645585098</c:v>
                </c:pt>
                <c:pt idx="7827" formatCode="General">
                  <c:v>2.3075967285583201</c:v>
                </c:pt>
                <c:pt idx="7828" formatCode="General">
                  <c:v>2.3059476875707499</c:v>
                </c:pt>
                <c:pt idx="7829" formatCode="General">
                  <c:v>2.3042877332497298</c:v>
                </c:pt>
                <c:pt idx="7830" formatCode="General">
                  <c:v>2.3026240542137302</c:v>
                </c:pt>
                <c:pt idx="7831" formatCode="General">
                  <c:v>2.3009635800609201</c:v>
                </c:pt>
                <c:pt idx="7832" formatCode="General">
                  <c:v>2.29931293653312</c:v>
                </c:pt>
                <c:pt idx="7833" formatCode="General">
                  <c:v>2.2976784122242999</c:v>
                </c:pt>
                <c:pt idx="7834" formatCode="General">
                  <c:v>2.2960659366279601</c:v>
                </c:pt>
                <c:pt idx="7835" formatCode="General">
                  <c:v>2.2944810688417401</c:v>
                </c:pt>
                <c:pt idx="7836" formatCode="General">
                  <c:v>2.2929289958986199</c:v>
                </c:pt>
                <c:pt idx="7837" formatCode="General">
                  <c:v>2.2914145394677101</c:v>
                </c:pt>
                <c:pt idx="7838" formatCode="General">
                  <c:v>2.2899421695472801</c:v>
                </c:pt>
                <c:pt idx="7839" formatCode="General">
                  <c:v>2.2885160237395401</c:v>
                </c:pt>
                <c:pt idx="7840" formatCode="General">
                  <c:v>2.28713993072894</c:v>
                </c:pt>
                <c:pt idx="7841" formatCode="General">
                  <c:v>2.2858174366647002</c:v>
                </c:pt>
                <c:pt idx="7842" formatCode="General">
                  <c:v>2.28455183325323</c:v>
                </c:pt>
                <c:pt idx="7843" formatCode="General">
                  <c:v>2.28334618648499</c:v>
                </c:pt>
                <c:pt idx="7844" formatCode="General">
                  <c:v>2.2822033650379199</c:v>
                </c:pt>
                <c:pt idx="7845" formatCode="General">
                  <c:v>2.2811260675087901</c:v>
                </c:pt>
                <c:pt idx="7846" formatCode="General">
                  <c:v>2.2801168477179998</c:v>
                </c:pt>
                <c:pt idx="7847" formatCode="General">
                  <c:v>2.2791781374078202</c:v>
                </c:pt>
                <c:pt idx="7848" formatCode="General">
                  <c:v>2.2783122657079602</c:v>
                </c:pt>
                <c:pt idx="7849" formatCode="General">
                  <c:v>2.27752147477492</c:v>
                </c:pt>
                <c:pt idx="7850" formatCode="General">
                  <c:v>2.2768079310240399</c:v>
                </c:pt>
                <c:pt idx="7851" formatCode="General">
                  <c:v>2.2761737313684201</c:v>
                </c:pt>
                <c:pt idx="7852" formatCode="General">
                  <c:v>2.27562090386045</c:v>
                </c:pt>
                <c:pt idx="7853" formatCode="General">
                  <c:v>2.27515140210456</c:v>
                </c:pt>
                <c:pt idx="7854" formatCode="General">
                  <c:v>2.27476709278125</c:v>
                </c:pt>
                <c:pt idx="7855" formatCode="General">
                  <c:v>2.2744697356002899</c:v>
                </c:pt>
                <c:pt idx="7856" formatCode="General">
                  <c:v>2.27426095499631</c:v>
                </c:pt>
                <c:pt idx="7857" formatCode="General">
                  <c:v>2.2741422029054901</c:v>
                </c:pt>
                <c:pt idx="7858" formatCode="General">
                  <c:v>2.27411471203364</c:v>
                </c:pt>
                <c:pt idx="7859" formatCode="General">
                  <c:v>2.2741794391613599</c:v>
                </c:pt>
                <c:pt idx="7860" formatCode="General">
                  <c:v>2.2743369982522301</c:v>
                </c:pt>
                <c:pt idx="7861" formatCode="General">
                  <c:v>2.2745875834559302</c:v>
                </c:pt>
                <c:pt idx="7862" formatCode="General">
                  <c:v>2.27493088255149</c:v>
                </c:pt>
                <c:pt idx="7863" formatCode="General">
                  <c:v>2.2753659819737</c:v>
                </c:pt>
                <c:pt idx="7864" formatCode="General">
                  <c:v>2.2758912653185299</c:v>
                </c:pt>
                <c:pt idx="7865" formatCode="General">
                  <c:v>2.2765043081285801</c:v>
                </c:pt>
                <c:pt idx="7866" formatCode="General">
                  <c:v>2.2772017727945202</c:v>
                </c:pt>
                <c:pt idx="7867" formatCode="General">
                  <c:v>2.2779793085258699</c:v>
                </c:pt>
                <c:pt idx="7868" formatCode="General">
                  <c:v>2.2788314624614299</c:v>
                </c:pt>
                <c:pt idx="7869" formatCode="General">
                  <c:v>2.2797516089887799</c:v>
                </c:pt>
                <c:pt idx="7870" formatCode="General">
                  <c:v>2.28073190506734</c:v>
                </c:pt>
                <c:pt idx="7871" formatCode="General">
                  <c:v>2.2817632796164702</c:v>
                </c:pt>
                <c:pt idx="7872" formatCode="General">
                  <c:v>2.2828354646428299</c:v>
                </c:pt>
                <c:pt idx="7873" formatCode="General">
                  <c:v>2.2839370745626102</c:v>
                </c:pt>
                <c:pt idx="7874" formatCode="General">
                  <c:v>2.2850557380020602</c:v>
                </c:pt>
                <c:pt idx="7875" formatCode="General">
                  <c:v>2.2861782832165498</c:v>
                </c:pt>
                <c:pt idx="7876" formatCode="General">
                  <c:v>2.2872909742729699</c:v>
                </c:pt>
                <c:pt idx="7877" formatCode="General">
                  <c:v>2.2883797906070402</c:v>
                </c:pt>
                <c:pt idx="7878" formatCode="General">
                  <c:v>2.2894307379194698</c:v>
                </c:pt>
                <c:pt idx="7879" formatCode="General">
                  <c:v>2.2904301742710902</c:v>
                </c:pt>
                <c:pt idx="7880" formatCode="General">
                  <c:v>2.2913651322617601</c:v>
                </c:pt>
                <c:pt idx="7881" formatCode="General">
                  <c:v>2.2922236169534398</c:v>
                </c:pt>
                <c:pt idx="7882" formatCode="General">
                  <c:v>2.2929948601032599</c:v>
                </c:pt>
                <c:pt idx="7883" formatCode="General">
                  <c:v>2.2936695144093799</c:v>
                </c:pt>
                <c:pt idx="7884" formatCode="General">
                  <c:v>2.2942397765912301</c:v>
                </c:pt>
                <c:pt idx="7885" formatCode="General">
                  <c:v>2.29469943463477</c:v>
                </c:pt>
                <c:pt idx="7886" formatCode="General">
                  <c:v>2.2950438415944601</c:v>
                </c:pt>
                <c:pt idx="7887" formatCode="General">
                  <c:v>2.2952698250138899</c:v>
                </c:pt>
                <c:pt idx="7888" formatCode="General">
                  <c:v>2.2953755464285601</c:v>
                </c:pt>
                <c:pt idx="7889" formatCode="General">
                  <c:v>2.2953603288887598</c:v>
                </c:pt>
                <c:pt idx="7890" formatCode="General">
                  <c:v>2.2952244716488699</c:v>
                </c:pt>
                <c:pt idx="7891" formatCode="General">
                  <c:v>2.2949690701263199</c:v>
                </c:pt>
                <c:pt idx="7892" formatCode="General">
                  <c:v>2.2945958562692601</c:v>
                </c:pt>
                <c:pt idx="7893" formatCode="General">
                  <c:v>2.2941070701485198</c:v>
                </c:pt>
                <c:pt idx="7894" formatCode="General">
                  <c:v>2.29350536858245</c:v>
                </c:pt>
                <c:pt idx="7895" formatCode="General">
                  <c:v>2.2927937715925299</c:v>
                </c:pt>
                <c:pt idx="7896" formatCode="General">
                  <c:v>2.2919756430617402</c:v>
                </c:pt>
                <c:pt idx="7897" formatCode="General">
                  <c:v>2.2910546985580802</c:v>
                </c:pt>
                <c:pt idx="7898" formatCode="General">
                  <c:v>2.2900350311423399</c:v>
                </c:pt>
                <c:pt idx="7899" formatCode="General">
                  <c:v>2.2889211451613201</c:v>
                </c:pt>
                <c:pt idx="7900" formatCode="General">
                  <c:v>2.2877179884351699</c:v>
                </c:pt>
                <c:pt idx="7901" formatCode="General">
                  <c:v>2.2864309746524101</c:v>
                </c:pt>
                <c:pt idx="7902" formatCode="General">
                  <c:v>2.2850659898821202</c:v>
                </c:pt>
                <c:pt idx="7903" formatCode="General">
                  <c:v>2.2836293795651401</c:v>
                </c:pt>
                <c:pt idx="7904" formatCode="General">
                  <c:v>2.2821279148326798</c:v>
                </c:pt>
                <c:pt idx="7905" formatCode="General">
                  <c:v>2.28056873925027</c:v>
                </c:pt>
                <c:pt idx="7906" formatCode="General">
                  <c:v>2.2789592988996601</c:v>
                </c:pt>
                <c:pt idx="7907" formatCode="General">
                  <c:v>2.2773072599771602</c:v>
                </c:pt>
                <c:pt idx="7908" formatCode="General">
                  <c:v>2.2756204187726601</c:v>
                </c:pt>
                <c:pt idx="7909" formatCode="General">
                  <c:v>2.2739066090357101</c:v>
                </c:pt>
                <c:pt idx="7910" formatCode="General">
                  <c:v>2.2721736114228701</c:v>
                </c:pt>
                <c:pt idx="7911" formatCode="General">
                  <c:v>2.27042906907162</c:v>
                </c:pt>
                <c:pt idx="7912" formatCode="General">
                  <c:v>2.26868041248713</c:v>
                </c:pt>
                <c:pt idx="7913" formatCode="General">
                  <c:v>2.2669347959791102</c:v>
                </c:pt>
                <c:pt idx="7914" formatCode="General">
                  <c:v>2.2651990469465302</c:v>
                </c:pt>
                <c:pt idx="7915" formatCode="General">
                  <c:v>2.2634796284541099</c:v>
                </c:pt>
                <c:pt idx="7916" formatCode="General">
                  <c:v>2.26178261482417</c:v>
                </c:pt>
                <c:pt idx="7917" formatCode="General">
                  <c:v>2.26011367940428</c:v>
                </c:pt>
                <c:pt idx="7918" formatCode="General">
                  <c:v>2.25847809326996</c:v>
                </c:pt>
                <c:pt idx="7919" formatCode="General">
                  <c:v>2.2568807333696701</c:v>
                </c:pt>
                <c:pt idx="7920" formatCode="General">
                  <c:v>2.2553260984970001</c:v>
                </c:pt>
                <c:pt idx="7921" formatCode="General">
                  <c:v>2.2538183314562201</c:v>
                </c:pt>
                <c:pt idx="7922" formatCode="General">
                  <c:v>2.2523612458454298</c:v>
                </c:pt>
                <c:pt idx="7923" formatCode="General">
                  <c:v>2.25095835599125</c:v>
                </c:pt>
                <c:pt idx="7924" formatCode="General">
                  <c:v>2.2496129087083001</c:v>
                </c:pt>
                <c:pt idx="7925" formatCode="General">
                  <c:v>2.2483279157074301</c:v>
                </c:pt>
                <c:pt idx="7926" formatCode="General">
                  <c:v>2.2471061856246601</c:v>
                </c:pt>
                <c:pt idx="7927" formatCode="General">
                  <c:v>2.2459503547772002</c:v>
                </c:pt>
                <c:pt idx="7928" formatCode="General">
                  <c:v>2.2448629158675</c:v>
                </c:pt>
                <c:pt idx="7929" formatCode="General">
                  <c:v>2.2438462439473099</c:v>
                </c:pt>
                <c:pt idx="7930" formatCode="General">
                  <c:v>2.24290261901701</c:v>
                </c:pt>
                <c:pt idx="7931" formatCode="General">
                  <c:v>2.2420342446745098</c:v>
                </c:pt>
                <c:pt idx="7932" formatCode="General">
                  <c:v>2.2412432622406602</c:v>
                </c:pt>
                <c:pt idx="7933" formatCode="General">
                  <c:v>2.2405317597798402</c:v>
                </c:pt>
                <c:pt idx="7934" formatCode="General">
                  <c:v>2.2399017754072501</c:v>
                </c:pt>
                <c:pt idx="7935" formatCode="General">
                  <c:v>2.2393552942340502</c:v>
                </c:pt>
                <c:pt idx="7936" formatCode="General">
                  <c:v>2.23889423825565</c:v>
                </c:pt>
                <c:pt idx="7937" formatCode="General">
                  <c:v>2.23852044844346</c:v>
                </c:pt>
                <c:pt idx="7938" formatCode="General">
                  <c:v>2.2382356582692999</c:v>
                </c:pt>
                <c:pt idx="7939" formatCode="General">
                  <c:v>2.23804145788655</c:v>
                </c:pt>
                <c:pt idx="7940" formatCode="General">
                  <c:v>2.2379392482296501</c:v>
                </c:pt>
                <c:pt idx="7941" formatCode="General">
                  <c:v>2.2379301843946702</c:v>
                </c:pt>
                <c:pt idx="7942" formatCode="General">
                  <c:v>2.2380151078502699</c:v>
                </c:pt>
                <c:pt idx="7943" formatCode="General">
                  <c:v>2.23819446732616</c:v>
                </c:pt>
                <c:pt idx="7944" formatCode="General">
                  <c:v>2.23846822866349</c:v>
                </c:pt>
                <c:pt idx="7945" formatCode="General">
                  <c:v>2.2388357745099898</c:v>
                </c:pt>
                <c:pt idx="7946" formatCode="General">
                  <c:v>2.2392957955247201</c:v>
                </c:pt>
                <c:pt idx="7947" formatCode="General">
                  <c:v>2.23984617572677</c:v>
                </c:pt>
                <c:pt idx="7948" formatCode="General">
                  <c:v>2.2404838757687702</c:v>
                </c:pt>
                <c:pt idx="7949" formatCode="General">
                  <c:v>2.24120481919672</c:v>
                </c:pt>
                <c:pt idx="7950" formatCode="General">
                  <c:v>2.24200378809594</c:v>
                </c:pt>
                <c:pt idx="7951" formatCode="General">
                  <c:v>2.24287433579283</c:v>
                </c:pt>
                <c:pt idx="7952" formatCode="General">
                  <c:v>2.2438087253139298</c:v>
                </c:pt>
                <c:pt idx="7953" formatCode="General">
                  <c:v>2.24479790288121</c:v>
                </c:pt>
                <c:pt idx="7954" formatCode="General">
                  <c:v>2.2458315156059698</c:v>
                </c:pt>
                <c:pt idx="7955" formatCode="General">
                  <c:v>2.24689798149539</c:v>
                </c:pt>
                <c:pt idx="7956" formatCode="General">
                  <c:v>2.2479846177213898</c:v>
                </c:pt>
                <c:pt idx="7957" formatCode="General">
                  <c:v>2.24907782974222</c:v>
                </c:pt>
                <c:pt idx="7958" formatCode="General">
                  <c:v>2.2501633593992398</c:v>
                </c:pt>
                <c:pt idx="7959" formatCode="General">
                  <c:v>2.2512265848289998</c:v>
                </c:pt>
                <c:pt idx="7960" formatCode="General">
                  <c:v>2.25225285946693</c:v>
                </c:pt>
                <c:pt idx="7961" formatCode="General">
                  <c:v>2.2532278722424701</c:v>
                </c:pt>
                <c:pt idx="7962" formatCode="General">
                  <c:v>2.2541380071389101</c:v>
                </c:pt>
                <c:pt idx="7963" formatCode="General">
                  <c:v>2.2549706783191201</c:v>
                </c:pt>
                <c:pt idx="7964" formatCode="General">
                  <c:v>2.2557146176009599</c:v>
                </c:pt>
                <c:pt idx="7965" formatCode="General">
                  <c:v>2.2563600943961899</c:v>
                </c:pt>
                <c:pt idx="7966" formatCode="General">
                  <c:v>2.25689905407478</c:v>
                </c:pt>
                <c:pt idx="7967" formatCode="General">
                  <c:v>2.25732516841108</c:v>
                </c:pt>
                <c:pt idx="7968" formatCode="General">
                  <c:v>2.2576338002888501</c:v>
                </c:pt>
                <c:pt idx="7969" formatCode="General">
                  <c:v>2.2578218930164602</c:v>
                </c:pt>
                <c:pt idx="7970" formatCode="General">
                  <c:v>2.2578878013107802</c:v>
                </c:pt>
                <c:pt idx="7971" formatCode="General">
                  <c:v>2.25783108539453</c:v>
                </c:pt>
                <c:pt idx="7972" formatCode="General">
                  <c:v>2.2576522912613601</c:v>
                </c:pt>
                <c:pt idx="7973" formatCode="General">
                  <c:v>2.2573527389864601</c:v>
                </c:pt>
                <c:pt idx="7974" formatCode="General">
                  <c:v>2.2569343373970199</c:v>
                </c:pt>
                <c:pt idx="7975" formatCode="General">
                  <c:v>2.2563994381541699</c:v>
                </c:pt>
                <c:pt idx="7976" formatCode="General">
                  <c:v>2.2557507361748002</c:v>
                </c:pt>
                <c:pt idx="7977" formatCode="General">
                  <c:v>2.2549912171797302</c:v>
                </c:pt>
                <c:pt idx="7978" formatCode="General">
                  <c:v>2.2541241477229401</c:v>
                </c:pt>
                <c:pt idx="7979" formatCode="General">
                  <c:v>2.2531530988700799</c:v>
                </c:pt>
                <c:pt idx="7980" formatCode="General">
                  <c:v>2.25208199206291</c:v>
                </c:pt>
                <c:pt idx="7981" formatCode="General">
                  <c:v>2.2509151547086899</c:v>
                </c:pt>
                <c:pt idx="7982" formatCode="General">
                  <c:v>2.2496573735463001</c:v>
                </c:pt>
                <c:pt idx="7983" formatCode="General">
                  <c:v>2.24831393559018</c:v>
                </c:pt>
                <c:pt idx="7984" formatCode="General">
                  <c:v>2.24689064905896</c:v>
                </c:pt>
                <c:pt idx="7985" formatCode="General">
                  <c:v>2.24539383974605</c:v>
                </c:pt>
                <c:pt idx="7986" formatCode="General">
                  <c:v>2.2438303213811102</c:v>
                </c:pt>
                <c:pt idx="7987" formatCode="General">
                  <c:v>2.24220734132675</c:v>
                </c:pt>
                <c:pt idx="7988" formatCode="General">
                  <c:v>2.24053250520386</c:v>
                </c:pt>
                <c:pt idx="7989" formatCode="General">
                  <c:v>2.2388136855995202</c:v>
                </c:pt>
                <c:pt idx="7990" formatCode="General">
                  <c:v>2.2370589208451701</c:v>
                </c:pt>
                <c:pt idx="7991" formatCode="General">
                  <c:v>2.2352763100064701</c:v>
                </c:pt>
                <c:pt idx="7992" formatCode="General">
                  <c:v>2.2334739098180099</c:v>
                </c:pt>
                <c:pt idx="7993" formatCode="General">
                  <c:v>2.2316596384728098</c:v>
                </c:pt>
                <c:pt idx="7994" formatCode="General">
                  <c:v>2.2298411901022002</c:v>
                </c:pt>
                <c:pt idx="7995" formatCode="General">
                  <c:v>2.2280259626069401</c:v>
                </c:pt>
                <c:pt idx="7996" formatCode="General">
                  <c:v>2.2262210003492999</c:v>
                </c:pt>
                <c:pt idx="7997" formatCode="General">
                  <c:v>2.2244329521817101</c:v>
                </c:pt>
                <c:pt idx="7998" formatCode="General">
                  <c:v>2.2226680444268299</c:v>
                </c:pt>
                <c:pt idx="7999" formatCode="General">
                  <c:v>2.2209320677640001</c:v>
                </c:pt>
                <c:pt idx="8000" formatCode="General">
                  <c:v>2.2192303765174599</c:v>
                </c:pt>
                <c:pt idx="8001" formatCode="General">
                  <c:v>2.2175671158674701</c:v>
                </c:pt>
                <c:pt idx="8002" formatCode="General">
                  <c:v>2.2159476323378602</c:v>
                </c:pt>
                <c:pt idx="8003" formatCode="General">
                  <c:v>2.2143760693144698</c:v>
                </c:pt>
                <c:pt idx="8004" formatCode="General">
                  <c:v>2.21285621768445</c:v>
                </c:pt>
                <c:pt idx="8005" formatCode="General">
                  <c:v>2.2113915497797598</c:v>
                </c:pt>
                <c:pt idx="8006" formatCode="General">
                  <c:v>2.2099852552228798</c:v>
                </c:pt>
                <c:pt idx="8007" formatCode="General">
                  <c:v>2.2086402773876701</c:v>
                </c:pt>
                <c:pt idx="8008" formatCode="General">
                  <c:v>2.2073593493716701</c:v>
                </c:pt>
                <c:pt idx="8009" formatCode="General">
                  <c:v>2.20614502854098</c:v>
                </c:pt>
                <c:pt idx="8010" formatCode="General">
                  <c:v>2.20499972884814</c:v>
                </c:pt>
                <c:pt idx="8011" formatCode="General">
                  <c:v>2.20392575023113</c:v>
                </c:pt>
                <c:pt idx="8012" formatCode="General">
                  <c:v>2.2029253044785002</c:v>
                </c:pt>
                <c:pt idx="8013" formatCode="General">
                  <c:v>2.2020005369901301</c:v>
                </c:pt>
                <c:pt idx="8014" formatCode="General">
                  <c:v>2.2011535438774601</c:v>
                </c:pt>
                <c:pt idx="8015" formatCode="General">
                  <c:v>2.2003863838347901</c:v>
                </c:pt>
                <c:pt idx="8016" formatCode="General">
                  <c:v>2.1997010841771898</c:v>
                </c:pt>
                <c:pt idx="8017" formatCode="General">
                  <c:v>2.19909964038697</c:v>
                </c:pt>
                <c:pt idx="8018" formatCode="General">
                  <c:v>2.19858400844593</c:v>
                </c:pt>
                <c:pt idx="8019" formatCode="General">
                  <c:v>2.1981560891621799</c:v>
                </c:pt>
                <c:pt idx="8020" formatCode="General">
                  <c:v>2.1978177036411899</c:v>
                </c:pt>
                <c:pt idx="8021" formatCode="General">
                  <c:v>2.1975705590119801</c:v>
                </c:pt>
                <c:pt idx="8022" formatCode="General">
                  <c:v>2.1974162035207598</c:v>
                </c:pt>
                <c:pt idx="8023" formatCode="General">
                  <c:v>2.19735597016596</c:v>
                </c:pt>
                <c:pt idx="8024" formatCode="General">
                  <c:v>2.1973909081963101</c:v>
                </c:pt>
                <c:pt idx="8025" formatCode="General">
                  <c:v>2.1975217020578799</c:v>
                </c:pt>
                <c:pt idx="8026" formatCode="General">
                  <c:v>2.1977485777879999</c:v>
                </c:pt>
                <c:pt idx="8027" formatCode="General">
                  <c:v>2.1980711974470801</c:v>
                </c:pt>
                <c:pt idx="8028" formatCode="General">
                  <c:v>2.1984885429824002</c:v>
                </c:pt>
                <c:pt idx="8029" formatCode="General">
                  <c:v>2.1989987919473699</c:v>
                </c:pt>
                <c:pt idx="8030" formatCode="General">
                  <c:v>2.1995991887571802</c:v>
                </c:pt>
                <c:pt idx="8031" formatCode="General">
                  <c:v>2.20028591661353</c:v>
                </c:pt>
                <c:pt idx="8032" formatCode="General">
                  <c:v>2.2010539768063002</c:v>
                </c:pt>
                <c:pt idx="8033" formatCode="General">
                  <c:v>2.2018970836709499</c:v>
                </c:pt>
                <c:pt idx="8034" formatCode="General">
                  <c:v>2.2028075848614499</c:v>
                </c:pt>
                <c:pt idx="8035" formatCode="General">
                  <c:v>2.2037764175416399</c:v>
                </c:pt>
                <c:pt idx="8036" formatCode="General">
                  <c:v>2.2047931113131098</c:v>
                </c:pt>
                <c:pt idx="8037" formatCode="General">
                  <c:v>2.20584584787919</c:v>
                </c:pt>
                <c:pt idx="8038" formatCode="General">
                  <c:v>2.2069215853288</c:v>
                </c:pt>
                <c:pt idx="8039" formatCode="General">
                  <c:v>2.20800625135674</c:v>
                </c:pt>
                <c:pt idx="8040" formatCode="General">
                  <c:v>2.2090850047502202</c:v>
                </c:pt>
                <c:pt idx="8041" formatCode="General">
                  <c:v>2.2101425583497099</c:v>
                </c:pt>
                <c:pt idx="8042" formatCode="General">
                  <c:v>2.2111635500240499</c:v>
                </c:pt>
                <c:pt idx="8043" formatCode="General">
                  <c:v>2.2121329417802902</c:v>
                </c:pt>
                <c:pt idx="8044" formatCode="General">
                  <c:v>2.2130364220130998</c:v>
                </c:pt>
                <c:pt idx="8045" formatCode="General">
                  <c:v>2.2138607830175601</c:v>
                </c:pt>
                <c:pt idx="8046" formatCode="General">
                  <c:v>2.2145942460541201</c:v>
                </c:pt>
                <c:pt idx="8047" formatCode="General">
                  <c:v>2.2152267098038898</c:v>
                </c:pt>
                <c:pt idx="8048" formatCode="General">
                  <c:v>2.2157499047873599</c:v>
                </c:pt>
                <c:pt idx="8049" formatCode="General">
                  <c:v>2.2161574454617101</c:v>
                </c:pt>
                <c:pt idx="8050" formatCode="General">
                  <c:v>2.21644478202276</c:v>
                </c:pt>
                <c:pt idx="8051" formatCode="General">
                  <c:v>2.2166090639423199</c:v>
                </c:pt>
                <c:pt idx="8052" formatCode="General">
                  <c:v>2.2166489355513801</c:v>
                </c:pt>
                <c:pt idx="8053" formatCode="General">
                  <c:v>2.21656428943388</c:v>
                </c:pt>
                <c:pt idx="8054" formatCode="General">
                  <c:v>2.2163560054307698</c:v>
                </c:pt>
                <c:pt idx="8055" formatCode="General">
                  <c:v>2.2160257016467302</c:v>
                </c:pt>
                <c:pt idx="8056" formatCode="General">
                  <c:v>2.2155755194939601</c:v>
                </c:pt>
                <c:pt idx="8057" formatCode="General">
                  <c:v>2.2150079583573099</c:v>
                </c:pt>
                <c:pt idx="8058" formatCode="General">
                  <c:v>2.2143257679656401</c:v>
                </c:pt>
                <c:pt idx="8059" formatCode="General">
                  <c:v>2.2135318990466799</c:v>
                </c:pt>
                <c:pt idx="8060" formatCode="General">
                  <c:v>2.2126295062200301</c:v>
                </c:pt>
                <c:pt idx="8061" formatCode="General">
                  <c:v>2.21162199200058</c:v>
                </c:pt>
                <c:pt idx="8062" formatCode="General">
                  <c:v>2.2105130776156101</c:v>
                </c:pt>
                <c:pt idx="8063" formatCode="General">
                  <c:v>2.20930688517526</c:v>
                </c:pt>
                <c:pt idx="8064" formatCode="General">
                  <c:v>2.2080080164279301</c:v>
                </c:pt>
                <c:pt idx="8065" formatCode="General">
                  <c:v>2.2066216155370602</c:v>
                </c:pt>
                <c:pt idx="8066" formatCode="General">
                  <c:v>2.2051534065710698</c:v>
                </c:pt>
                <c:pt idx="8067" formatCode="General">
                  <c:v>2.20360970019048</c:v>
                </c:pt>
                <c:pt idx="8068" formatCode="General">
                  <c:v>2.2019973678470999</c:v>
                </c:pt>
                <c:pt idx="8069" formatCode="General">
                  <c:v>2.2003237852601498</c:v>
                </c:pt>
                <c:pt idx="8070" formatCode="General">
                  <c:v>2.19859674969068</c:v>
                </c:pt>
                <c:pt idx="8071" formatCode="General">
                  <c:v>2.1968243774265899</c:v>
                </c:pt>
                <c:pt idx="8072" formatCode="General">
                  <c:v>2.1950149888684698</c:v>
                </c:pt>
                <c:pt idx="8073" formatCode="General">
                  <c:v>2.1931769887412802</c:v>
                </c:pt>
                <c:pt idx="8074" formatCode="General">
                  <c:v>2.1913187483974599</c:v>
                </c:pt>
                <c:pt idx="8075" formatCode="General">
                  <c:v>2.1894484961165999</c:v>
                </c:pt>
                <c:pt idx="8076" formatCode="General">
                  <c:v>2.1875742199535999</c:v>
                </c:pt>
                <c:pt idx="8077" formatCode="General">
                  <c:v>2.1857035862292098</c:v>
                </c:pt>
                <c:pt idx="8078" formatCode="General">
                  <c:v>2.1838438753489098</c:v>
                </c:pt>
                <c:pt idx="8079" formatCode="General">
                  <c:v>2.1820019353912801</c:v>
                </c:pt>
                <c:pt idx="8080" formatCode="General">
                  <c:v>2.1801841528882302</c:v>
                </c:pt>
                <c:pt idx="8081" formatCode="General">
                  <c:v>2.17839643945721</c:v>
                </c:pt>
                <c:pt idx="8082" formatCode="General">
                  <c:v>2.1766442324323898</c:v>
                </c:pt>
                <c:pt idx="8083" formatCode="General">
                  <c:v>2.1749325073539798</c:v>
                </c:pt>
                <c:pt idx="8084" formatCode="General">
                  <c:v>2.1732658000720901</c:v>
                </c:pt>
                <c:pt idx="8085" formatCode="General">
                  <c:v>2.1716482362621199</c:v>
                </c:pt>
                <c:pt idx="8086" formatCode="General">
                  <c:v>2.1700835662892501</c:v>
                </c:pt>
                <c:pt idx="8087" formatCode="General">
                  <c:v>2.1685752035614598</c:v>
                </c:pt>
                <c:pt idx="8088" formatCode="General">
                  <c:v>2.1671262647431599</c:v>
                </c:pt>
                <c:pt idx="8089" formatCode="General">
                  <c:v>2.1657396104380102</c:v>
                </c:pt>
                <c:pt idx="8090" formatCode="General">
                  <c:v>2.1644178851739402</c:v>
                </c:pt>
                <c:pt idx="8091" formatCode="General">
                  <c:v>2.1631635557202098</c:v>
                </c:pt>
                <c:pt idx="8092" formatCode="General">
                  <c:v>2.16197894693107</c:v>
                </c:pt>
                <c:pt idx="8093" formatCode="General">
                  <c:v>2.1608662744370402</c:v>
                </c:pt>
                <c:pt idx="8094" formatCode="General">
                  <c:v>2.1598276735928699</c:v>
                </c:pt>
                <c:pt idx="8095" formatCode="General">
                  <c:v>2.1588652241413899</c:v>
                </c:pt>
                <c:pt idx="8096" formatCode="General">
                  <c:v>2.1579809700674999</c:v>
                </c:pt>
                <c:pt idx="8097" formatCode="General">
                  <c:v>2.15717693409889</c:v>
                </c:pt>
                <c:pt idx="8098" formatCode="General">
                  <c:v>2.1564551262648002</c:v>
                </c:pt>
                <c:pt idx="8099" formatCode="General">
                  <c:v>2.1558175458564901</c:v>
                </c:pt>
                <c:pt idx="8100" formatCode="General">
                  <c:v>2.1552661760480798</c:v>
                </c:pt>
                <c:pt idx="8101" formatCode="General">
                  <c:v>2.1548029703451101</c:v>
                </c:pt>
                <c:pt idx="8102" formatCode="General">
                  <c:v>2.1544298299387101</c:v>
                </c:pt>
                <c:pt idx="8103" formatCode="General">
                  <c:v>2.1541485709705901</c:v>
                </c:pt>
                <c:pt idx="8104" formatCode="General">
                  <c:v>2.1539608806764501</c:v>
                </c:pt>
                <c:pt idx="8105" formatCode="General">
                  <c:v>2.1538682613949298</c:v>
                </c:pt>
                <c:pt idx="8106" formatCode="General">
                  <c:v>2.15387196153352</c:v>
                </c:pt>
                <c:pt idx="8107" formatCode="General">
                  <c:v>2.1539728928072699</c:v>
                </c:pt>
                <c:pt idx="8108" formatCode="General">
                  <c:v>2.15417153344579</c:v>
                </c:pt>
                <c:pt idx="8109" formatCode="General">
                  <c:v>2.1544678176424501</c:v>
                </c:pt>
                <c:pt idx="8110" formatCode="General">
                  <c:v>2.1548610123340999</c:v>
                </c:pt>
                <c:pt idx="8111" formatCode="General">
                  <c:v>2.1553495834801102</c:v>
                </c:pt>
                <c:pt idx="8112" formatCode="General">
                  <c:v>2.1559310553709801</c:v>
                </c:pt>
                <c:pt idx="8113" formatCode="General">
                  <c:v>2.1566018681180301</c:v>
                </c:pt>
                <c:pt idx="8114" formatCode="General">
                  <c:v>2.1573572402955499</c:v>
                </c:pt>
                <c:pt idx="8115" formatCode="General">
                  <c:v>2.1581910455970998</c:v>
                </c:pt>
                <c:pt idx="8116" formatCode="General">
                  <c:v>2.15909571413144</c:v>
                </c:pt>
                <c:pt idx="8117" formatCode="General">
                  <c:v>2.1600621703404799</c:v>
                </c:pt>
                <c:pt idx="8118" formatCode="General">
                  <c:v>2.1610798201282999</c:v>
                </c:pt>
                <c:pt idx="8119" formatCode="General">
                  <c:v>2.1621365992642199</c:v>
                </c:pt>
                <c:pt idx="8120" formatCode="General">
                  <c:v>2.1632190931099</c:v>
                </c:pt>
                <c:pt idx="8121" formatCode="General">
                  <c:v>2.16431273396989</c:v>
                </c:pt>
                <c:pt idx="8122" formatCode="General">
                  <c:v>2.1654020768404298</c:v>
                </c:pt>
                <c:pt idx="8123" formatCode="General">
                  <c:v>2.1664711472937701</c:v>
                </c:pt>
                <c:pt idx="8124" formatCode="General">
                  <c:v>2.1675038473077</c:v>
                </c:pt>
                <c:pt idx="8125" formatCode="General">
                  <c:v>2.1684843970231702</c:v>
                </c:pt>
                <c:pt idx="8126" formatCode="General">
                  <c:v>2.16939778386751</c:v>
                </c:pt>
                <c:pt idx="8127" formatCode="General">
                  <c:v>2.1702301865373399</c:v>
                </c:pt>
                <c:pt idx="8128" formatCode="General">
                  <c:v>2.1709693409701898</c:v>
                </c:pt>
                <c:pt idx="8129" formatCode="General">
                  <c:v>2.17160481922296</c:v>
                </c:pt>
                <c:pt idx="8130" formatCode="General">
                  <c:v>2.1721281999433901</c:v>
                </c:pt>
                <c:pt idx="8131" formatCode="General">
                  <c:v>2.1725331199721301</c:v>
                </c:pt>
                <c:pt idx="8132" formatCode="General">
                  <c:v>2.1728152090353001</c:v>
                </c:pt>
                <c:pt idx="8133" formatCode="General">
                  <c:v>2.17297192164401</c:v>
                </c:pt>
                <c:pt idx="8134" formatCode="General">
                  <c:v>2.17300229042181</c:v>
                </c:pt>
                <c:pt idx="8135" formatCode="General">
                  <c:v>2.1729066317401902</c:v>
                </c:pt>
                <c:pt idx="8136" formatCode="General">
                  <c:v>2.17268623700999</c:v>
                </c:pt>
                <c:pt idx="8137" formatCode="General">
                  <c:v>2.1723430812226701</c:v>
                </c:pt>
                <c:pt idx="8138" formatCode="General">
                  <c:v>2.1718795749826301</c:v>
                </c:pt>
                <c:pt idx="8139" formatCode="General">
                  <c:v>2.17129837839025</c:v>
                </c:pt>
                <c:pt idx="8140" formatCode="General">
                  <c:v>2.1706022860151601</c:v>
                </c:pt>
                <c:pt idx="8141" formatCode="General">
                  <c:v>2.1697941831100001</c:v>
                </c:pt>
                <c:pt idx="8142" formatCode="General">
                  <c:v>2.1688770652389899</c:v>
                </c:pt>
                <c:pt idx="8143" formatCode="General">
                  <c:v>2.1678541074130102</c:v>
                </c:pt>
                <c:pt idx="8144" formatCode="General">
                  <c:v>2.16672876507356</c:v>
                </c:pt>
                <c:pt idx="8145" formatCode="General">
                  <c:v>2.16550488795452</c:v>
                </c:pt>
                <c:pt idx="8146" formatCode="General">
                  <c:v>2.1641868287842501</c:v>
                </c:pt>
                <c:pt idx="8147" formatCode="General">
                  <c:v>2.1627795315562</c:v>
                </c:pt>
                <c:pt idx="8148" formatCode="General">
                  <c:v>2.1612885881275901</c:v>
                </c:pt>
                <c:pt idx="8149" formatCode="General">
                  <c:v>2.1597202565776898</c:v>
                </c:pt>
                <c:pt idx="8150" formatCode="General">
                  <c:v>2.1580814394577001</c:v>
                </c:pt>
                <c:pt idx="8151" formatCode="General">
                  <c:v>2.1563796242759299</c:v>
                </c:pt>
                <c:pt idx="8152" formatCode="General">
                  <c:v>2.15462279190207</c:v>
                </c:pt>
                <c:pt idx="8153" formatCode="General">
                  <c:v>2.1528193008323702</c:v>
                </c:pt>
                <c:pt idx="8154" formatCode="General">
                  <c:v>2.1509777563810499</c:v>
                </c:pt>
                <c:pt idx="8155" formatCode="General">
                  <c:v>2.14910687394823</c:v>
                </c:pt>
                <c:pt idx="8156" formatCode="General">
                  <c:v>2.1472153447524498</c:v>
                </c:pt>
                <c:pt idx="8157" formatCode="General">
                  <c:v>2.14531171105684</c:v>
                </c:pt>
                <c:pt idx="8158" formatCode="General">
                  <c:v>2.14340425622244</c:v>
                </c:pt>
                <c:pt idx="8159" formatCode="General">
                  <c:v>2.1415009131255802</c:v>
                </c:pt>
                <c:pt idx="8160" formatCode="General">
                  <c:v>2.1396091927695902</c:v>
                </c:pt>
                <c:pt idx="8161" formatCode="General">
                  <c:v>2.1377361334344598</c:v>
                </c:pt>
                <c:pt idx="8162" formatCode="General">
                  <c:v>2.1358882695184298</c:v>
                </c:pt>
                <c:pt idx="8163" formatCode="General">
                  <c:v>2.1340716183557</c:v>
                </c:pt>
                <c:pt idx="8164" formatCode="General">
                  <c:v>2.1322916827335598</c:v>
                </c:pt>
                <c:pt idx="8165" formatCode="General">
                  <c:v>2.13055346654204</c:v>
                </c:pt>
                <c:pt idx="8166" formatCode="General">
                  <c:v>2.12886150091638</c:v>
                </c:pt>
                <c:pt idx="8167" formatCode="General">
                  <c:v>2.1272198783256102</c:v>
                </c:pt>
                <c:pt idx="8168" formatCode="General">
                  <c:v>2.1256322922611699</c:v>
                </c:pt>
                <c:pt idx="8169" formatCode="General">
                  <c:v>2.1241020804470199</c:v>
                </c:pt>
                <c:pt idx="8170" formatCode="General">
                  <c:v>2.1226322697846798</c:v>
                </c:pt>
                <c:pt idx="8171" formatCode="General">
                  <c:v>2.1212256215388599</c:v>
                </c:pt>
                <c:pt idx="8172" formatCode="General">
                  <c:v>2.1198846755373202</c:v>
                </c:pt>
                <c:pt idx="8173" formatCode="General">
                  <c:v>2.1186117923938399</c:v>
                </c:pt>
                <c:pt idx="8174" formatCode="General">
                  <c:v>2.1174091929541601</c:v>
                </c:pt>
                <c:pt idx="8175" formatCode="General">
                  <c:v>2.1162789943107199</c:v>
                </c:pt>
                <c:pt idx="8176" formatCode="General">
                  <c:v>2.11522324183239</c:v>
                </c:pt>
                <c:pt idx="8177" formatCode="General">
                  <c:v>2.11424393671065</c:v>
                </c:pt>
                <c:pt idx="8178" formatCode="General">
                  <c:v>2.1133430585387099</c:v>
                </c:pt>
                <c:pt idx="8179" formatCode="General">
                  <c:v>2.1125225824171299</c:v>
                </c:pt>
                <c:pt idx="8180" formatCode="General">
                  <c:v>2.1117844900240299</c:v>
                </c:pt>
                <c:pt idx="8181" formatCode="General">
                  <c:v>2.1111307740051002</c:v>
                </c:pt>
                <c:pt idx="8182" formatCode="General">
                  <c:v>2.11056343493417</c:v>
                </c:pt>
                <c:pt idx="8183" formatCode="General">
                  <c:v>2.1100844699782999</c:v>
                </c:pt>
                <c:pt idx="8184" formatCode="General">
                  <c:v>2.1096958522810301</c:v>
                </c:pt>
                <c:pt idx="8185" formatCode="General">
                  <c:v>2.1093994999683301</c:v>
                </c:pt>
                <c:pt idx="8186" formatCode="General">
                  <c:v>2.1091972336023601</c:v>
                </c:pt>
                <c:pt idx="8187" formatCode="General">
                  <c:v>2.1090907208797698</c:v>
                </c:pt>
                <c:pt idx="8188" formatCode="General">
                  <c:v>2.1090814074272801</c:v>
                </c:pt>
                <c:pt idx="8189" formatCode="General">
                  <c:v>2.1091704327215601</c:v>
                </c:pt>
                <c:pt idx="8190" formatCode="General">
                  <c:v>2.10935853049833</c:v>
                </c:pt>
                <c:pt idx="8191" formatCode="General">
                  <c:v>2.1096459135659802</c:v>
                </c:pt>
                <c:pt idx="8192" formatCode="General">
                  <c:v>2.1100321437512002</c:v>
                </c:pt>
                <c:pt idx="8193" formatCode="General">
                  <c:v>2.11051598882336</c:v>
                </c:pt>
                <c:pt idx="8194" formatCode="General">
                  <c:v>2.1110952696993701</c:v>
                </c:pt>
                <c:pt idx="8195" formatCode="General">
                  <c:v>2.1117667030200402</c:v>
                </c:pt>
                <c:pt idx="8196" formatCode="General">
                  <c:v>2.1125257462619</c:v>
                </c:pt>
                <c:pt idx="8197" formatCode="General">
                  <c:v>2.1133664547851398</c:v>
                </c:pt>
                <c:pt idx="8198" formatCode="General">
                  <c:v>2.1142813624109902</c:v>
                </c:pt>
                <c:pt idx="8199" formatCode="General">
                  <c:v>2.1152613989623199</c:v>
                </c:pt>
                <c:pt idx="8200" formatCode="General">
                  <c:v>2.1162958592872099</c:v>
                </c:pt>
                <c:pt idx="8201" formatCode="General">
                  <c:v>2.11737243815069</c:v>
                </c:pt>
                <c:pt idx="8202" formatCode="General">
                  <c:v>2.1184773435570499</c:v>
                </c:pt>
                <c:pt idx="8203" formatCode="General">
                  <c:v>2.11959549719022</c:v>
                </c:pt>
                <c:pt idx="8204" formatCode="General">
                  <c:v>2.1207108245908701</c:v>
                </c:pt>
                <c:pt idx="8205" formatCode="General">
                  <c:v>2.1218066296446798</c:v>
                </c:pt>
                <c:pt idx="8206" formatCode="General">
                  <c:v>2.1228660386037399</c:v>
                </c:pt>
                <c:pt idx="8207" formatCode="General">
                  <c:v>2.12387248932674</c:v>
                </c:pt>
                <c:pt idx="8208" formatCode="General">
                  <c:v>2.1248102332050101</c:v>
                </c:pt>
                <c:pt idx="8209" formatCode="General">
                  <c:v>2.1256648118953798</c:v>
                </c:pt>
                <c:pt idx="8210" formatCode="General">
                  <c:v>2.1264234699381301</c:v>
                </c:pt>
                <c:pt idx="8211" formatCode="General">
                  <c:v>2.127075468318</c:v>
                </c:pt>
                <c:pt idx="8212" formatCode="General">
                  <c:v>2.1276122729823799</c:v>
                </c:pt>
                <c:pt idx="8213" formatCode="General">
                  <c:v>2.1280276052073401</c:v>
                </c:pt>
                <c:pt idx="8214" formatCode="General">
                  <c:v>2.12831735565655</c:v>
                </c:pt>
                <c:pt idx="8215" formatCode="General">
                  <c:v>2.1284793787245602</c:v>
                </c:pt>
                <c:pt idx="8216" formatCode="General">
                  <c:v>2.12851319604599</c:v>
                </c:pt>
                <c:pt idx="8217" formatCode="General">
                  <c:v>2.1284196461376599</c:v>
                </c:pt>
                <c:pt idx="8218" formatCode="General">
                  <c:v>2.1282005200877401</c:v>
                </c:pt>
                <c:pt idx="8219" formatCode="General">
                  <c:v>2.1278582209952601</c:v>
                </c:pt>
                <c:pt idx="8220" formatCode="General">
                  <c:v>2.1273954782847802</c:v>
                </c:pt>
                <c:pt idx="8221" formatCode="General">
                  <c:v>2.12681513841589</c:v>
                </c:pt>
                <c:pt idx="8222" formatCode="General">
                  <c:v>2.1261200424624702</c:v>
                </c:pt>
                <c:pt idx="8223" formatCode="General">
                  <c:v>2.12531299009432</c:v>
                </c:pt>
                <c:pt idx="8224" formatCode="General">
                  <c:v>2.1243967799494698</c:v>
                </c:pt>
                <c:pt idx="8225" formatCode="General">
                  <c:v>2.12337430915681</c:v>
                </c:pt>
                <c:pt idx="8226" formatCode="General">
                  <c:v>2.12224871036703</c:v>
                </c:pt>
                <c:pt idx="8227" formatCode="General">
                  <c:v>2.1210235031838498</c:v>
                </c:pt>
                <c:pt idx="8228" formatCode="General">
                  <c:v>2.1197027381262799</c:v>
                </c:pt>
                <c:pt idx="8229" formatCode="General">
                  <c:v>2.11829111469206</c:v>
                </c:pt>
                <c:pt idx="8230" formatCode="General">
                  <c:v>2.1167940600541599</c:v>
                </c:pt>
                <c:pt idx="8231" formatCode="General">
                  <c:v>2.1152177606421501</c:v>
                </c:pt>
                <c:pt idx="8232" formatCode="General">
                  <c:v>2.1135691445976001</c:v>
                </c:pt>
                <c:pt idx="8233" formatCode="General">
                  <c:v>2.1118558182062399</c:v>
                </c:pt>
                <c:pt idx="8234" formatCode="General">
                  <c:v>2.1100859634366702</c:v>
                </c:pt>
                <c:pt idx="8235" formatCode="General">
                  <c:v>2.1082682063915201</c:v>
                </c:pt>
                <c:pt idx="8236" formatCode="General">
                  <c:v>2.1064114677536798</c:v>
                </c:pt>
                <c:pt idx="8237" formatCode="General">
                  <c:v>2.1045248063071602</c:v>
                </c:pt>
                <c:pt idx="8238" formatCode="General">
                  <c:v>2.1026172655850299</c:v>
                </c:pt>
                <c:pt idx="8239" formatCode="General">
                  <c:v>2.1006977319593201</c:v>
                </c:pt>
                <c:pt idx="8240" formatCode="General">
                  <c:v>2.0987748103705299</c:v>
                </c:pt>
                <c:pt idx="8241" formatCode="General">
                  <c:v>2.0968567216899601</c:v>
                </c:pt>
                <c:pt idx="8242" formatCode="General">
                  <c:v>2.0949512236468699</c:v>
                </c:pt>
                <c:pt idx="8243" formatCode="General">
                  <c:v>2.0930655554892299</c:v>
                </c:pt>
                <c:pt idx="8244" formatCode="General">
                  <c:v>2.0912064051661701</c:v>
                </c:pt>
                <c:pt idx="8245" formatCode="General">
                  <c:v>2.0893798968402799</c:v>
                </c:pt>
                <c:pt idx="8246" formatCode="General">
                  <c:v>2.0875915959355602</c:v>
                </c:pt>
                <c:pt idx="8247" formatCode="General">
                  <c:v>2.0858465286476</c:v>
                </c:pt>
                <c:pt idx="8248" formatCode="General">
                  <c:v>2.0841492128186601</c:v>
                </c:pt>
                <c:pt idx="8249" formatCode="General">
                  <c:v>2.0825036972401101</c:v>
                </c:pt>
                <c:pt idx="8250" formatCode="General">
                  <c:v>2.0809136067254399</c:v>
                </c:pt>
                <c:pt idx="8251" formatCode="General">
                  <c:v>2.0793821906406502</c:v>
                </c:pt>
                <c:pt idx="8252" formatCode="General">
                  <c:v>2.0779123729435298</c:v>
                </c:pt>
                <c:pt idx="8253" formatCode="General">
                  <c:v>2.0765068021371</c:v>
                </c:pt>
                <c:pt idx="8254" formatCode="General">
                  <c:v>2.0751678998618699</c:v>
                </c:pt>
                <c:pt idx="8255" formatCode="General">
                  <c:v>2.0738979071260002</c:v>
                </c:pt>
                <c:pt idx="8256" formatCode="General">
                  <c:v>2.0726989273932701</c:v>
                </c:pt>
                <c:pt idx="8257" formatCode="General">
                  <c:v>2.0715729659138198</c:v>
                </c:pt>
                <c:pt idx="8258" formatCode="General">
                  <c:v>2.0705219647953799</c:v>
                </c:pt>
                <c:pt idx="8259" formatCode="General">
                  <c:v>2.0695478333723401</c:v>
                </c:pt>
                <c:pt idx="8260" formatCode="General">
                  <c:v>2.0686524734446099</c:v>
                </c:pt>
                <c:pt idx="8261" formatCode="General">
                  <c:v>2.06783779892866</c:v>
                </c:pt>
                <c:pt idx="8262" formatCode="General">
                  <c:v>2.0671057493971898</c:v>
                </c:pt>
                <c:pt idx="8263" formatCode="General">
                  <c:v>2.0664582968849898</c:v>
                </c:pt>
                <c:pt idx="8264" formatCode="General">
                  <c:v>2.06589744521398</c:v>
                </c:pt>
                <c:pt idx="8265" formatCode="General">
                  <c:v>2.0654252209470099</c:v>
                </c:pt>
                <c:pt idx="8266" formatCode="General">
                  <c:v>2.06504365492825</c:v>
                </c:pt>
                <c:pt idx="8267" formatCode="General">
                  <c:v>2.0647547532200901</c:v>
                </c:pt>
                <c:pt idx="8268" formatCode="General">
                  <c:v>2.0645604561219799</c:v>
                </c:pt>
                <c:pt idx="8269" formatCode="General">
                  <c:v>2.0644625838774702</c:v>
                </c:pt>
                <c:pt idx="8270" formatCode="General">
                  <c:v>2.06446276767501</c:v>
                </c:pt>
                <c:pt idx="8271" formatCode="General">
                  <c:v>2.0645623646650701</c:v>
                </c:pt>
                <c:pt idx="8272" formatCode="General">
                  <c:v>2.0647623560010699</c:v>
                </c:pt>
                <c:pt idx="8273" formatCode="General">
                  <c:v>2.0650632274192202</c:v>
                </c:pt>
                <c:pt idx="8274" formatCode="General">
                  <c:v>2.0654648326688498</c:v>
                </c:pt>
                <c:pt idx="8275" formatCode="General">
                  <c:v>2.06596624124581</c:v>
                </c:pt>
                <c:pt idx="8276" formatCode="General">
                  <c:v>2.0665655734188602</c:v>
                </c:pt>
                <c:pt idx="8277" formatCode="General">
                  <c:v>2.0672598274893499</c:v>
                </c:pt>
                <c:pt idx="8278" formatCode="General">
                  <c:v>2.06804470655706</c:v>
                </c:pt>
                <c:pt idx="8279" formatCode="General">
                  <c:v>2.0689144546718299</c:v>
                </c:pt>
                <c:pt idx="8280" formatCode="General">
                  <c:v>2.06986171492</c:v>
                </c:pt>
                <c:pt idx="8281" formatCode="General">
                  <c:v>2.07087742439239</c:v>
                </c:pt>
                <c:pt idx="8282" formatCode="General">
                  <c:v>2.07195076264524</c:v>
                </c:pt>
                <c:pt idx="8283" formatCode="General">
                  <c:v>2.0730691706348998</c:v>
                </c:pt>
                <c:pt idx="8284" formatCode="General">
                  <c:v>2.0742184555854402</c:v>
                </c:pt>
                <c:pt idx="8285" formatCode="General">
                  <c:v>2.0753829933232302</c:v>
                </c:pt>
                <c:pt idx="8286" formatCode="General">
                  <c:v>2.0765460330097998</c:v>
                </c:pt>
                <c:pt idx="8287" formatCode="General">
                  <c:v>2.0776901000644501</c:v>
                </c:pt>
                <c:pt idx="8288" formatCode="General">
                  <c:v>2.0787974820845401</c:v>
                </c:pt>
                <c:pt idx="8289" formatCode="General">
                  <c:v>2.0798507710399901</c:v>
                </c:pt>
                <c:pt idx="8290" formatCode="General">
                  <c:v>2.0808334247260101</c:v>
                </c:pt>
                <c:pt idx="8291" formatCode="General">
                  <c:v>2.0817303034307901</c:v>
                </c:pt>
                <c:pt idx="8292" formatCode="General">
                  <c:v>2.08252813576338</c:v>
                </c:pt>
                <c:pt idx="8293" formatCode="General">
                  <c:v>2.0832158717523801</c:v>
                </c:pt>
                <c:pt idx="8294" formatCode="General">
                  <c:v>2.0837848916334498</c:v>
                </c:pt>
                <c:pt idx="8295" formatCode="General">
                  <c:v>2.0842290540292101</c:v>
                </c:pt>
                <c:pt idx="8296" formatCode="General">
                  <c:v>2.0845445852194602</c:v>
                </c:pt>
                <c:pt idx="8297" formatCode="General">
                  <c:v>2.0847298290545799</c:v>
                </c:pt>
                <c:pt idx="8298" formatCode="General">
                  <c:v>2.0847848919632601</c:v>
                </c:pt>
                <c:pt idx="8299" formatCode="General">
                  <c:v>2.0847112272573298</c:v>
                </c:pt>
                <c:pt idx="8300" formatCode="General">
                  <c:v>2.0845112063953302</c:v>
                </c:pt>
                <c:pt idx="8301" formatCode="General">
                  <c:v>2.0841877220412699</c:v>
                </c:pt>
                <c:pt idx="8302" formatCode="General">
                  <c:v>2.0837438596636702</c:v>
                </c:pt>
                <c:pt idx="8303" formatCode="General">
                  <c:v>2.0831826627426202</c:v>
                </c:pt>
                <c:pt idx="8304" formatCode="General">
                  <c:v>2.08250700333691</c:v>
                </c:pt>
                <c:pt idx="8305" formatCode="General">
                  <c:v>2.0817195566689501</c:v>
                </c:pt>
                <c:pt idx="8306" formatCode="General">
                  <c:v>2.0808228670422499</c:v>
                </c:pt>
                <c:pt idx="8307" formatCode="General">
                  <c:v>2.0798194838824902</c:v>
                </c:pt>
                <c:pt idx="8308" formatCode="General">
                  <c:v>2.0787121415676002</c:v>
                </c:pt>
                <c:pt idx="8309" formatCode="General">
                  <c:v>2.0775039550989698</c:v>
                </c:pt>
                <c:pt idx="8310" formatCode="General">
                  <c:v>2.0761986052816299</c:v>
                </c:pt>
                <c:pt idx="8311" formatCode="General">
                  <c:v>2.07480049132745</c:v>
                </c:pt>
                <c:pt idx="8312" formatCode="General">
                  <c:v>2.07331483486041</c:v>
                </c:pt>
                <c:pt idx="8313" formatCode="General">
                  <c:v>2.07174772626791</c:v>
                </c:pt>
                <c:pt idx="8314" formatCode="General">
                  <c:v>2.0701061113068899</c:v>
                </c:pt>
                <c:pt idx="8315" formatCode="General">
                  <c:v>2.06839772205426</c:v>
                </c:pt>
                <c:pt idx="8316" formatCode="General">
                  <c:v>2.06663096111888</c:v>
                </c:pt>
                <c:pt idx="8317" formatCode="General">
                  <c:v>2.0648147511872899</c:v>
                </c:pt>
                <c:pt idx="8318" formatCode="General">
                  <c:v>2.0629583634021902</c:v>
                </c:pt>
                <c:pt idx="8319" formatCode="General">
                  <c:v>2.0610712379355598</c:v>
                </c:pt>
                <c:pt idx="8320" formatCode="General">
                  <c:v>2.0591628087430802</c:v>
                </c:pt>
                <c:pt idx="8321" formatCode="General">
                  <c:v>2.05724234227401</c:v>
                </c:pt>
                <c:pt idx="8322" formatCode="General">
                  <c:v>2.05531879727689</c:v>
                </c:pt>
                <c:pt idx="8323" formatCode="General">
                  <c:v>2.0534007101459602</c:v>
                </c:pt>
                <c:pt idx="8324" formatCode="General">
                  <c:v>2.0514961077766198</c:v>
                </c:pt>
                <c:pt idx="8325" formatCode="General">
                  <c:v>2.0496124478203499</c:v>
                </c:pt>
                <c:pt idx="8326" formatCode="General">
                  <c:v>2.0477565846402102</c:v>
                </c:pt>
                <c:pt idx="8327" formatCode="General">
                  <c:v>2.04593475817815</c:v>
                </c:pt>
                <c:pt idx="8328" formatCode="General">
                  <c:v>2.0441526023136598</c:v>
                </c:pt>
                <c:pt idx="8329" formatCode="General">
                  <c:v>2.0424151690449501</c:v>
                </c:pt>
                <c:pt idx="8330" formatCode="General">
                  <c:v>2.0407269648687798</c:v>
                </c:pt>
                <c:pt idx="8331" formatCode="General">
                  <c:v>2.0390919959859901</c:v>
                </c:pt>
                <c:pt idx="8332" formatCode="General">
                  <c:v>2.0375138193366999</c:v>
                </c:pt>
                <c:pt idx="8333" formatCode="General">
                  <c:v>2.0359955969064401</c:v>
                </c:pt>
                <c:pt idx="8334" formatCode="General">
                  <c:v>2.0345401511924499</c:v>
                </c:pt>
                <c:pt idx="8335" formatCode="General">
                  <c:v>2.0331500201433501</c:v>
                </c:pt>
                <c:pt idx="8336" formatCode="General">
                  <c:v>2.0318275102610599</c:v>
                </c:pt>
                <c:pt idx="8337" formatCode="General">
                  <c:v>2.03057474687053</c:v>
                </c:pt>
                <c:pt idx="8338" formatCode="General">
                  <c:v>2.02939372081376</c:v>
                </c:pt>
                <c:pt idx="8339" formatCode="General">
                  <c:v>2.0282863310098498</c:v>
                </c:pt>
                <c:pt idx="8340" formatCode="General">
                  <c:v>2.0272544224454898</c:v>
                </c:pt>
                <c:pt idx="8341" formatCode="General">
                  <c:v>2.0262998192248198</c:v>
                </c:pt>
                <c:pt idx="8342" formatCode="General">
                  <c:v>2.0254243523190798</c:v>
                </c:pt>
                <c:pt idx="8343" formatCode="General">
                  <c:v>2.02462988162022</c:v>
                </c:pt>
                <c:pt idx="8344" formatCode="General">
                  <c:v>2.0239183118247199</c:v>
                </c:pt>
                <c:pt idx="8345" formatCode="General">
                  <c:v>2.02329160155863</c:v>
                </c:pt>
                <c:pt idx="8346" formatCode="General">
                  <c:v>2.02275176500914</c:v>
                </c:pt>
                <c:pt idx="8347" formatCode="General">
                  <c:v>2.0223008651576699</c:v>
                </c:pt>
                <c:pt idx="8348" formatCode="General">
                  <c:v>2.0219409975248999</c:v>
                </c:pt>
                <c:pt idx="8349" formatCode="General">
                  <c:v>2.0216742631507998</c:v>
                </c:pt>
                <c:pt idx="8350" formatCode="General">
                  <c:v>2.0215027293593701</c:v>
                </c:pt>
                <c:pt idx="8351" formatCode="General">
                  <c:v>2.0214283767246299</c:v>
                </c:pt>
                <c:pt idx="8352" formatCode="General">
                  <c:v>2.0214530305909402</c:v>
                </c:pt>
                <c:pt idx="8353" formatCode="General">
                  <c:v>2.0215782755520801</c:v>
                </c:pt>
                <c:pt idx="8354" formatCode="General">
                  <c:v>2.02180535151256</c:v>
                </c:pt>
                <c:pt idx="8355" formatCode="General">
                  <c:v>2.02213503040812</c:v>
                </c:pt>
                <c:pt idx="8356" formatCode="General">
                  <c:v>2.02256747342284</c:v>
                </c:pt>
                <c:pt idx="8357" formatCode="General">
                  <c:v>2.0231020696885902</c:v>
                </c:pt>
                <c:pt idx="8358" formatCode="General">
                  <c:v>2.02373725905395</c:v>
                </c:pt>
                <c:pt idx="8359" formatCode="General">
                  <c:v>2.02447034361303</c:v>
                </c:pt>
                <c:pt idx="8360" formatCode="General">
                  <c:v>2.0252972952781598</c:v>
                </c:pt>
                <c:pt idx="8361" formatCode="General">
                  <c:v>2.0262125696792701</c:v>
                </c:pt>
                <c:pt idx="8362" formatCode="General">
                  <c:v>2.02720893986575</c:v>
                </c:pt>
                <c:pt idx="8363" formatCode="General">
                  <c:v>2.02827736632107</c:v>
                </c:pt>
                <c:pt idx="8364" formatCode="General">
                  <c:v>2.0294069221523801</c:v>
                </c:pt>
                <c:pt idx="8365" formatCode="General">
                  <c:v>2.0305847933224301</c:v>
                </c:pt>
                <c:pt idx="8366" formatCode="General">
                  <c:v>2.0317963727014599</c:v>
                </c:pt>
                <c:pt idx="8367" formatCode="General">
                  <c:v>2.03302546284083</c:v>
                </c:pt>
                <c:pt idx="8368" formatCode="General">
                  <c:v>2.0342545952585902</c:v>
                </c:pt>
                <c:pt idx="8369" formatCode="General">
                  <c:v>2.0354654637039702</c:v>
                </c:pt>
                <c:pt idx="8370" formatCode="General">
                  <c:v>2.0366394560296102</c:v>
                </c:pt>
                <c:pt idx="8371" formatCode="General">
                  <c:v>2.0377582554183098</c:v>
                </c:pt>
                <c:pt idx="8372" formatCode="General">
                  <c:v>2.0388044689369398</c:v>
                </c:pt>
                <c:pt idx="8373" formatCode="General">
                  <c:v>2.0397622322304998</c:v>
                </c:pt>
                <c:pt idx="8374" formatCode="General">
                  <c:v>2.0406177359676199</c:v>
                </c:pt>
                <c:pt idx="8375" formatCode="General">
                  <c:v>2.0413596238843099</c:v>
                </c:pt>
                <c:pt idx="8376" formatCode="General">
                  <c:v>2.04197922418536</c:v>
                </c:pt>
                <c:pt idx="8377" formatCode="General">
                  <c:v>2.04247059420597</c:v>
                </c:pt>
                <c:pt idx="8378" formatCode="General">
                  <c:v>2.0428303798839398</c:v>
                </c:pt>
                <c:pt idx="8379" formatCode="General">
                  <c:v>2.0430575131764801</c:v>
                </c:pt>
                <c:pt idx="8380" formatCode="General">
                  <c:v>2.04315278854566</c:v>
                </c:pt>
                <c:pt idx="8381" formatCode="General">
                  <c:v>2.04311837131339</c:v>
                </c:pt>
                <c:pt idx="8382" formatCode="General">
                  <c:v>2.0429572946559902</c:v>
                </c:pt>
                <c:pt idx="8383" formatCode="General">
                  <c:v>2.0426729983511902</c:v>
                </c:pt>
                <c:pt idx="8384" formatCode="General">
                  <c:v>2.0422689524259199</c:v>
                </c:pt>
                <c:pt idx="8385" formatCode="General">
                  <c:v>2.0417483946915902</c:v>
                </c:pt>
                <c:pt idx="8386" formatCode="General">
                  <c:v>2.04111419517672</c:v>
                </c:pt>
                <c:pt idx="8387" formatCode="General">
                  <c:v>2.04036884489688</c:v>
                </c:pt>
                <c:pt idx="8388" formatCode="General">
                  <c:v>2.0395145530235101</c:v>
                </c:pt>
                <c:pt idx="8389" formatCode="General">
                  <c:v>2.0385534265452501</c:v>
                </c:pt>
                <c:pt idx="8390" formatCode="General">
                  <c:v>2.0374877006007299</c:v>
                </c:pt>
                <c:pt idx="8391" formatCode="General">
                  <c:v>2.0363199859121699</c:v>
                </c:pt>
                <c:pt idx="8392" formatCode="General">
                  <c:v>2.03505350182665</c:v>
                </c:pt>
                <c:pt idx="8393" formatCode="General">
                  <c:v>2.0336922686723602</c:v>
                </c:pt>
                <c:pt idx="8394" formatCode="General">
                  <c:v>2.0322412405032102</c:v>
                </c:pt>
                <c:pt idx="8395" formatCode="General">
                  <c:v>2.0307063677394002</c:v>
                </c:pt>
                <c:pt idx="8396" formatCode="General">
                  <c:v>2.02909458762436</c:v>
                </c:pt>
                <c:pt idx="8397" formatCode="General">
                  <c:v>2.02741374785648</c:v>
                </c:pt>
                <c:pt idx="8398" formatCode="General">
                  <c:v>2.0256724745135402</c:v>
                </c:pt>
                <c:pt idx="8399" formatCode="General">
                  <c:v>2.0238799990843099</c:v>
                </c:pt>
                <c:pt idx="8400" formatCode="General">
                  <c:v>2.0220459609910901</c:v>
                </c:pt>
                <c:pt idx="8401" formatCode="General">
                  <c:v>2.0201802016512098</c:v>
                </c:pt>
                <c:pt idx="8402" formatCode="General">
                  <c:v>2.01829256429787</c:v>
                </c:pt>
                <c:pt idx="8403" formatCode="General">
                  <c:v>2.01639271097575</c:v>
                </c:pt>
                <c:pt idx="8404" formatCode="General">
                  <c:v>2.0144899648615202</c:v>
                </c:pt>
                <c:pt idx="8405" formatCode="General">
                  <c:v>2.01259318277789</c:v>
                </c:pt>
                <c:pt idx="8406" formatCode="General">
                  <c:v>2.01071065981002</c:v>
                </c:pt>
                <c:pt idx="8407" formatCode="General">
                  <c:v>2.0088500655007402</c:v>
                </c:pt>
                <c:pt idx="8408" formatCode="General">
                  <c:v>2.0070184092893002</c:v>
                </c:pt>
                <c:pt idx="8409" formatCode="General">
                  <c:v>2.0052220316642799</c:v>
                </c:pt>
                <c:pt idx="8410" formatCode="General">
                  <c:v>2.0034666168597099</c:v>
                </c:pt>
                <c:pt idx="8411" formatCode="General">
                  <c:v>2.00175722273057</c:v>
                </c:pt>
                <c:pt idx="8412" formatCode="General">
                  <c:v>2.0000983235867298</c:v>
                </c:pt>
                <c:pt idx="8413" formatCode="General">
                  <c:v>1.99849386213049</c:v>
                </c:pt>
                <c:pt idx="8414" formatCode="General">
                  <c:v>1.9969473071391599</c:v>
                </c:pt>
                <c:pt idx="8415" formatCode="General">
                  <c:v>1.9954617140811699</c:v>
                </c:pt>
                <c:pt idx="8416" formatCode="General">
                  <c:v>1.9940397863984101</c:v>
                </c:pt>
                <c:pt idx="8417" formatCode="General">
                  <c:v>1.99268393568928</c:v>
                </c:pt>
                <c:pt idx="8418" formatCode="General">
                  <c:v>1.99139633946371</c:v>
                </c:pt>
                <c:pt idx="8419" formatCode="General">
                  <c:v>1.9901789955018001</c:v>
                </c:pt>
                <c:pt idx="8420" formatCode="General">
                  <c:v>1.9890337721299201</c:v>
                </c:pt>
                <c:pt idx="8421" formatCode="General">
                  <c:v>1.9879624539306899</c:v>
                </c:pt>
                <c:pt idx="8422" formatCode="General">
                  <c:v>1.98696678253661</c:v>
                </c:pt>
                <c:pt idx="8423" formatCode="General">
                  <c:v>1.9860484922226</c:v>
                </c:pt>
                <c:pt idx="8424" formatCode="General">
                  <c:v>1.98520934002052</c:v>
                </c:pt>
                <c:pt idx="8425" formatCode="General">
                  <c:v>1.9844511300344401</c:v>
                </c:pt>
                <c:pt idx="8426" formatCode="General">
                  <c:v>1.9837757315437901</c:v>
                </c:pt>
                <c:pt idx="8427" formatCode="General">
                  <c:v>1.9831850903497501</c:v>
                </c:pt>
                <c:pt idx="8428" formatCode="General">
                  <c:v>1.98268123265228</c:v>
                </c:pt>
                <c:pt idx="8429" formatCode="General">
                  <c:v>1.98226626054817</c:v>
                </c:pt>
                <c:pt idx="8430" formatCode="General">
                  <c:v>1.98194233802204</c:v>
                </c:pt>
                <c:pt idx="8431" formatCode="General">
                  <c:v>1.98171166607336</c:v>
                </c:pt>
                <c:pt idx="8432" formatCode="General">
                  <c:v>1.98157644540057</c:v>
                </c:pt>
                <c:pt idx="8433" formatCode="General">
                  <c:v>1.9815388248697801</c:v>
                </c:pt>
                <c:pt idx="8434" formatCode="General">
                  <c:v>1.9816008338658999</c:v>
                </c:pt>
                <c:pt idx="8435" formatCode="General">
                  <c:v>1.9817642965997</c:v>
                </c:pt>
                <c:pt idx="8436" formatCode="General">
                  <c:v>1.98203072658795</c:v>
                </c:pt>
                <c:pt idx="8437" formatCode="General">
                  <c:v>1.9824011999051401</c:v>
                </c:pt>
                <c:pt idx="8438" formatCode="General">
                  <c:v>1.98287620651533</c:v>
                </c:pt>
                <c:pt idx="8439" formatCode="General">
                  <c:v>1.98345548012443</c:v>
                </c:pt>
                <c:pt idx="8440" formatCode="General">
                  <c:v>1.9841378086430601</c:v>
                </c:pt>
                <c:pt idx="8441" formatCode="General">
                  <c:v>1.98492082958946</c:v>
                </c:pt>
                <c:pt idx="8442" formatCode="General">
                  <c:v>1.9858008176170101</c:v>
                </c:pt>
                <c:pt idx="8443" formatCode="General">
                  <c:v>1.9867724747578499</c:v>
                </c:pt>
                <c:pt idx="8444" formatCode="General">
                  <c:v>1.9878287377395401</c:v>
                </c:pt>
                <c:pt idx="8445" formatCode="General">
                  <c:v>1.9889606204841901</c:v>
                </c:pt>
                <c:pt idx="8446" formatCode="General">
                  <c:v>1.99015711306077</c:v>
                </c:pt>
                <c:pt idx="8447" formatCode="General">
                  <c:v>1.9914051601508</c:v>
                </c:pt>
                <c:pt idx="8448" formatCode="General">
                  <c:v>1.9926897415874001</c:v>
                </c:pt>
                <c:pt idx="8449" formatCode="General">
                  <c:v>1.9939940738262301</c:v>
                </c:pt>
                <c:pt idx="8450" formatCode="General">
                  <c:v>1.9952999436321699</c:v>
                </c:pt>
                <c:pt idx="8451" formatCode="General">
                  <c:v>1.99658817367274</c:v>
                </c:pt>
                <c:pt idx="8452" formatCode="General">
                  <c:v>1.9978392047684801</c:v>
                </c:pt>
                <c:pt idx="8453" formatCode="General">
                  <c:v>1.9990337629113599</c:v>
                </c:pt>
                <c:pt idx="8454" formatCode="General">
                  <c:v>2.0001535633973901</c:v>
                </c:pt>
                <c:pt idx="8455" formatCode="General">
                  <c:v>2.0011819926524899</c:v>
                </c:pt>
                <c:pt idx="8456" formatCode="General">
                  <c:v>2.0021047035561499</c:v>
                </c:pt>
                <c:pt idx="8457" formatCode="General">
                  <c:v>2.00291006436498</c:v>
                </c:pt>
                <c:pt idx="8458" formatCode="General">
                  <c:v>2.0035894150637201</c:v>
                </c:pt>
                <c:pt idx="8459" formatCode="General">
                  <c:v>2.0041371065770099</c:v>
                </c:pt>
                <c:pt idx="8460" formatCode="General">
                  <c:v>2.0045503243018299</c:v>
                </c:pt>
                <c:pt idx="8461" formatCode="General">
                  <c:v>2.00482872346935</c:v>
                </c:pt>
                <c:pt idx="8462" formatCode="General">
                  <c:v>2.0049739254823802</c:v>
                </c:pt>
                <c:pt idx="8463" formatCode="General">
                  <c:v>2.0049889382375898</c:v>
                </c:pt>
                <c:pt idx="8464" formatCode="General">
                  <c:v>2.00487756787291</c:v>
                </c:pt>
                <c:pt idx="8465" formatCode="General">
                  <c:v>2.00464388458622</c:v>
                </c:pt>
                <c:pt idx="8466" formatCode="General">
                  <c:v>2.0042917928851498</c:v>
                </c:pt>
                <c:pt idx="8467" formatCode="General">
                  <c:v>2.0038247394985498</c:v>
                </c:pt>
                <c:pt idx="8468" formatCode="General">
                  <c:v>2.0032455731084902</c:v>
                </c:pt>
                <c:pt idx="8469" formatCode="General">
                  <c:v>2.0025565516770101</c:v>
                </c:pt>
                <c:pt idx="8470" formatCode="General">
                  <c:v>2.0017594774926302</c:v>
                </c:pt>
                <c:pt idx="8471" formatCode="General">
                  <c:v>2.00085592851035</c:v>
                </c:pt>
                <c:pt idx="8472" formatCode="General">
                  <c:v>1.9998475477975</c:v>
                </c:pt>
                <c:pt idx="8473" formatCode="General">
                  <c:v>1.9987363510332401</c:v>
                </c:pt>
                <c:pt idx="8474" formatCode="General">
                  <c:v>1.99752501464037</c:v>
                </c:pt>
                <c:pt idx="8475" formatCode="General">
                  <c:v>1.9962171134482001</c:v>
                </c:pt>
                <c:pt idx="8476" formatCode="General">
                  <c:v>1.9948172856725299</c:v>
                </c:pt>
                <c:pt idx="8477" formatCode="General">
                  <c:v>1.9933313131580199</c:v>
                </c:pt>
                <c:pt idx="8478" formatCode="General">
                  <c:v>1.99176611494429</c:v>
                </c:pt>
                <c:pt idx="8479" formatCode="General">
                  <c:v>1.9901296611293999</c:v>
                </c:pt>
                <c:pt idx="8480" formatCode="General">
                  <c:v>1.98843082084764</c:v>
                </c:pt>
                <c:pt idx="8481" formatCode="General">
                  <c:v>1.9866791624814</c:v>
                </c:pt>
                <c:pt idx="8482" formatCode="General">
                  <c:v>1.98488472592243</c:v>
                </c:pt>
                <c:pt idx="8483" formatCode="General">
                  <c:v>1.9830577860757801</c:v>
                </c:pt>
                <c:pt idx="8484" formatCode="General">
                  <c:v>1.9812086243907401</c:v>
                </c:pt>
                <c:pt idx="8485" formatCode="General">
                  <c:v>1.97934732166071</c:v>
                </c:pt>
                <c:pt idx="8486" formatCode="General">
                  <c:v>1.97748358130063</c:v>
                </c:pt>
                <c:pt idx="8487" formatCode="General">
                  <c:v>1.9756265883349799</c:v>
                </c:pt>
                <c:pt idx="8488" formatCode="General">
                  <c:v>1.973784905811</c:v>
                </c:pt>
                <c:pt idx="8489" formatCode="General">
                  <c:v>1.97196640752623</c:v>
                </c:pt>
                <c:pt idx="8490" formatCode="General">
                  <c:v>1.9701782439169</c:v>
                </c:pt>
                <c:pt idx="8491" formatCode="General">
                  <c:v>1.9684268366691999</c:v>
                </c:pt>
                <c:pt idx="8492" formatCode="General">
                  <c:v>1.9667178969907499</c:v>
                </c:pt>
                <c:pt idx="8493" formatCode="General">
                  <c:v>1.96505646237747</c:v>
                </c:pt>
                <c:pt idx="8494" formatCode="General">
                  <c:v>1.9634469469835301</c:v>
                </c:pt>
                <c:pt idx="8495" formatCode="General">
                  <c:v>1.96189320121569</c:v>
                </c:pt>
                <c:pt idx="8496" formatCode="General">
                  <c:v>1.9603985768118199</c:v>
                </c:pt>
                <c:pt idx="8497" formatCode="General">
                  <c:v>1.9589659943398201</c:v>
                </c:pt>
                <c:pt idx="8498" formatCode="General">
                  <c:v>1.9575980107052</c:v>
                </c:pt>
                <c:pt idx="8499" formatCode="General">
                  <c:v>1.95629688484301</c:v>
                </c:pt>
                <c:pt idx="8500" formatCode="General">
                  <c:v>1.9550646402710401</c:v>
                </c:pt>
                <c:pt idx="8501" formatCode="General">
                  <c:v>1.9539031235867199</c:v>
                </c:pt>
                <c:pt idx="8502" formatCode="General">
                  <c:v>1.95281405830105</c:v>
                </c:pt>
                <c:pt idx="8503" formatCode="General">
                  <c:v>1.9517990936230001</c:v>
                </c:pt>
                <c:pt idx="8504" formatCode="General">
                  <c:v>1.95085984794703</c:v>
                </c:pt>
                <c:pt idx="8505" formatCode="General">
                  <c:v>1.94999794686185</c:v>
                </c:pt>
                <c:pt idx="8506" formatCode="General">
                  <c:v>1.9492150555004299</c:v>
                </c:pt>
                <c:pt idx="8507" formatCode="General">
                  <c:v>1.9485129049961301</c:v>
                </c:pt>
                <c:pt idx="8508" formatCode="General">
                  <c:v>1.9478933127043001</c:v>
                </c:pt>
                <c:pt idx="8509" formatCode="General">
                  <c:v>1.9473581956989601</c:v>
                </c:pt>
                <c:pt idx="8510" formatCode="General">
                  <c:v>1.9469095768637701</c:v>
                </c:pt>
                <c:pt idx="8511" formatCode="General">
                  <c:v>1.9465495826720001</c:v>
                </c:pt>
                <c:pt idx="8512" formatCode="General">
                  <c:v>1.9462804314978801</c:v>
                </c:pt>
                <c:pt idx="8513" formatCode="General">
                  <c:v>1.94610441103101</c:v>
                </c:pt>
                <c:pt idx="8514" formatCode="General">
                  <c:v>1.9460238430914201</c:v>
                </c:pt>
                <c:pt idx="8515" formatCode="General">
                  <c:v>1.9460410338884899</c:v>
                </c:pt>
                <c:pt idx="8516" formatCode="General">
                  <c:v>1.9461582075627499</c:v>
                </c:pt>
                <c:pt idx="8517" formatCode="General">
                  <c:v>1.9463774207445099</c:v>
                </c:pt>
                <c:pt idx="8518" formatCode="General">
                  <c:v>1.9467004559171699</c:v>
                </c:pt>
                <c:pt idx="8519" formatCode="General">
                  <c:v>1.94712869166928</c:v>
                </c:pt>
                <c:pt idx="8520" formatCode="General">
                  <c:v>1.94766294855708</c:v>
                </c:pt>
                <c:pt idx="8521" formatCode="General">
                  <c:v>1.9483033103946601</c:v>
                </c:pt>
                <c:pt idx="8522" formatCode="General">
                  <c:v>1.9490489224621399</c:v>
                </c:pt>
                <c:pt idx="8523" formatCode="General">
                  <c:v>1.94989777048193</c:v>
                </c:pt>
                <c:pt idx="8524" formatCode="General">
                  <c:v>1.95084644732083</c:v>
                </c:pt>
                <c:pt idx="8525" formatCode="General">
                  <c:v>1.95188991820668</c:v>
                </c:pt>
                <c:pt idx="8526" formatCode="General">
                  <c:v>1.9530212996307199</c:v>
                </c:pt>
                <c:pt idx="8527" formatCode="General">
                  <c:v>1.9542316716655299</c:v>
                </c:pt>
                <c:pt idx="8528" formatCode="General">
                  <c:v>1.9555099475297499</c:v>
                </c:pt>
                <c:pt idx="8529" formatCode="General">
                  <c:v>1.9568428269765801</c:v>
                </c:pt>
                <c:pt idx="8530" formatCode="General">
                  <c:v>1.9582148603560701</c:v>
                </c:pt>
                <c:pt idx="8531" formatCode="General">
                  <c:v>1.9596086468321099</c:v>
                </c:pt>
                <c:pt idx="8532" formatCode="General">
                  <c:v>1.96100518226533</c:v>
                </c:pt>
                <c:pt idx="8533" formatCode="General">
                  <c:v>1.9623843593299199</c:v>
                </c:pt>
                <c:pt idx="8534" formatCode="General">
                  <c:v>1.9637256051107099</c:v>
                </c:pt>
                <c:pt idx="8535" formatCode="General">
                  <c:v>1.9650086215595599</c:v>
                </c:pt>
                <c:pt idx="8536" formatCode="General">
                  <c:v>1.96621417483603</c:v>
                </c:pt>
                <c:pt idx="8537" formatCode="General">
                  <c:v>1.96732486458602</c:v>
                </c:pt>
                <c:pt idx="8538" formatCode="General">
                  <c:v>1.9683257974706301</c:v>
                </c:pt>
                <c:pt idx="8539" formatCode="General">
                  <c:v>1.96920509350041</c:v>
                </c:pt>
                <c:pt idx="8540" formatCode="General">
                  <c:v>1.9699541696627101</c:v>
                </c:pt>
                <c:pt idx="8541" formatCode="General">
                  <c:v>1.9705677710376699</c:v>
                </c:pt>
                <c:pt idx="8542" formatCode="General">
                  <c:v>1.9710437509424601</c:v>
                </c:pt>
                <c:pt idx="8543" formatCode="General">
                  <c:v>1.9713826330094999</c:v>
                </c:pt>
                <c:pt idx="8544" formatCode="General">
                  <c:v>1.97158701401862</c:v>
                </c:pt>
                <c:pt idx="8545" formatCode="General">
                  <c:v>1.9716608826036399</c:v>
                </c:pt>
                <c:pt idx="8546" formatCode="General">
                  <c:v>1.9716089337190701</c:v>
                </c:pt>
                <c:pt idx="8547" formatCode="General">
                  <c:v>1.9714359524042999</c:v>
                </c:pt>
                <c:pt idx="8548" formatCode="General">
                  <c:v>1.97114632521681</c:v>
                </c:pt>
                <c:pt idx="8549" formatCode="General">
                  <c:v>1.9707437170464399</c:v>
                </c:pt>
                <c:pt idx="8550" formatCode="General">
                  <c:v>1.9702309283859201</c:v>
                </c:pt>
                <c:pt idx="8551" formatCode="General">
                  <c:v>1.96960992659002</c:v>
                </c:pt>
                <c:pt idx="8552" formatCode="General">
                  <c:v>1.9688820265167799</c:v>
                </c:pt>
                <c:pt idx="8553" formatCode="General">
                  <c:v>1.96804818268756</c:v>
                </c:pt>
                <c:pt idx="8554" formatCode="General">
                  <c:v>1.96710934745316</c:v>
                </c:pt>
                <c:pt idx="8555" formatCode="General">
                  <c:v>1.96606684769816</c:v>
                </c:pt>
                <c:pt idx="8556" formatCode="General">
                  <c:v>1.96492273590269</c:v>
                </c:pt>
                <c:pt idx="8557" formatCode="General">
                  <c:v>1.96368007899435</c:v>
                </c:pt>
                <c:pt idx="8558" formatCode="General">
                  <c:v>1.9623431590790299</c:v>
                </c:pt>
                <c:pt idx="8559" formatCode="General">
                  <c:v>1.96091757231201</c:v>
                </c:pt>
                <c:pt idx="8560" formatCode="General">
                  <c:v>1.95941022428496</c:v>
                </c:pt>
                <c:pt idx="8561" formatCode="General">
                  <c:v>1.9578292309421099</c:v>
                </c:pt>
                <c:pt idx="8562" formatCode="General">
                  <c:v>1.95618374213768</c:v>
                </c:pt>
                <c:pt idx="8563" formatCode="General">
                  <c:v>1.9544837099260199</c:v>
                </c:pt>
                <c:pt idx="8564" formatCode="General">
                  <c:v>1.95273962546526</c:v>
                </c:pt>
                <c:pt idx="8565" formatCode="General">
                  <c:v>1.9509622473931201</c:v>
                </c:pt>
                <c:pt idx="8566" formatCode="General">
                  <c:v>1.9491623413822801</c:v>
                </c:pt>
                <c:pt idx="8567" formatCode="General">
                  <c:v>1.94735044612494</c:v>
                </c:pt>
                <c:pt idx="8568" formatCode="General">
                  <c:v>1.9455366760356201</c:v>
                </c:pt>
                <c:pt idx="8569" formatCode="General">
                  <c:v>1.94373056616745</c:v>
                </c:pt>
                <c:pt idx="8570" formatCode="General">
                  <c:v>1.94194096068028</c:v>
                </c:pt>
                <c:pt idx="8571" formatCode="General">
                  <c:v>1.9401759429449901</c:v>
                </c:pt>
                <c:pt idx="8572" formatCode="General">
                  <c:v>1.9384428030937699</c:v>
                </c:pt>
                <c:pt idx="8573" formatCode="General">
                  <c:v>1.9367480374759101</c:v>
                </c:pt>
                <c:pt idx="8574" formatCode="General">
                  <c:v>1.93509737390967</c:v>
                </c:pt>
                <c:pt idx="8575" formatCode="General">
                  <c:v>1.9334958166504801</c:v>
                </c:pt>
                <c:pt idx="8576" formatCode="General">
                  <c:v>1.93194770544117</c:v>
                </c:pt>
                <c:pt idx="8577" formatCode="General">
                  <c:v>1.9304567837037101</c:v>
                </c:pt>
                <c:pt idx="8578" formatCode="General">
                  <c:v>1.92902627174109</c:v>
                </c:pt>
                <c:pt idx="8579" formatCode="General">
                  <c:v>1.9276589416421299</c:v>
                </c:pt>
                <c:pt idx="8580" formatCode="General">
                  <c:v>1.9263571913542601</c:v>
                </c:pt>
                <c:pt idx="8581" formatCode="General">
                  <c:v>1.9251231160690501</c:v>
                </c:pt>
                <c:pt idx="8582" formatCode="General">
                  <c:v>1.92395857563219</c:v>
                </c:pt>
                <c:pt idx="8583" formatCode="General">
                  <c:v>1.9228652571403899</c:v>
                </c:pt>
                <c:pt idx="8584" formatCode="General">
                  <c:v>1.9218447322246299</c:v>
                </c:pt>
                <c:pt idx="8585" formatCode="General">
                  <c:v>1.9208985087528601</c:v>
                </c:pt>
                <c:pt idx="8586" formatCode="General">
                  <c:v>1.9200280768279501</c:v>
                </c:pt>
                <c:pt idx="8587" formatCode="General">
                  <c:v>1.9192349490182301</c:v>
                </c:pt>
                <c:pt idx="8588" formatCode="General">
                  <c:v>1.9185206947512801</c:v>
                </c:pt>
                <c:pt idx="8589" formatCode="General">
                  <c:v>1.9178869687336699</c:v>
                </c:pt>
                <c:pt idx="8590" formatCode="General">
                  <c:v>1.91733553313877</c:v>
                </c:pt>
                <c:pt idx="8591" formatCode="General">
                  <c:v>1.9168682731353599</c:v>
                </c:pt>
                <c:pt idx="8592" formatCode="General">
                  <c:v>1.9164872051172499</c:v>
                </c:pt>
                <c:pt idx="8593" formatCode="General">
                  <c:v>1.91619447674208</c:v>
                </c:pt>
                <c:pt idx="8594" formatCode="General">
                  <c:v>1.9159923576003399</c:v>
                </c:pt>
                <c:pt idx="8595" formatCode="General">
                  <c:v>1.9158832190233199</c:v>
                </c:pt>
                <c:pt idx="8596" formatCode="General">
                  <c:v>1.9158695012115401</c:v>
                </c:pt>
                <c:pt idx="8597" formatCode="General">
                  <c:v>1.91595366554614</c:v>
                </c:pt>
                <c:pt idx="8598" formatCode="General">
                  <c:v>1.91613812966411</c:v>
                </c:pt>
                <c:pt idx="8599" formatCode="General">
                  <c:v>1.9164251826826899</c:v>
                </c:pt>
                <c:pt idx="8600" formatCode="General">
                  <c:v>1.9168168779125301</c:v>
                </c:pt>
                <c:pt idx="8601" formatCode="General">
                  <c:v>1.9173149005930401</c:v>
                </c:pt>
                <c:pt idx="8602" formatCode="General">
                  <c:v>1.9179204087291299</c:v>
                </c:pt>
                <c:pt idx="8603" formatCode="General">
                  <c:v>1.9186338461415899</c:v>
                </c:pt>
                <c:pt idx="8604" formatCode="General">
                  <c:v>1.9194547285160299</c:v>
                </c:pt>
                <c:pt idx="8605" formatCode="General">
                  <c:v>1.9203814056902899</c:v>
                </c:pt>
                <c:pt idx="8606" formatCode="General">
                  <c:v>1.92141080677077</c:v>
                </c:pt>
                <c:pt idx="8607" formatCode="General">
                  <c:v>1.9225381789312701</c:v>
                </c:pt>
                <c:pt idx="8608" formatCode="General">
                  <c:v>1.9237568357924999</c:v>
                </c:pt>
                <c:pt idx="8609" formatCode="General">
                  <c:v>1.9250579367348499</c:v>
                </c:pt>
                <c:pt idx="8610" formatCode="General">
                  <c:v>1.9264303236842</c:v>
                </c:pt>
                <c:pt idx="8611" formatCode="General">
                  <c:v>1.92786044580409</c:v>
                </c:pt>
                <c:pt idx="8612" formatCode="General">
                  <c:v>1.92933240379241</c:v>
                </c:pt>
                <c:pt idx="8613" formatCode="General">
                  <c:v>1.93082814263592</c:v>
                </c:pt>
                <c:pt idx="8614" formatCode="General">
                  <c:v>1.9323278134092401</c:v>
                </c:pt>
                <c:pt idx="8615" formatCode="General">
                  <c:v>1.93381031033441</c:v>
                </c:pt>
                <c:pt idx="8616" formatCode="General">
                  <c:v>1.93525396930459</c:v>
                </c:pt>
                <c:pt idx="8617" formatCode="General">
                  <c:v>1.9366373904304801</c:v>
                </c:pt>
                <c:pt idx="8618" formatCode="General">
                  <c:v>1.9379403235128501</c:v>
                </c:pt>
                <c:pt idx="8619" formatCode="General">
                  <c:v>1.93914453645972</c:v>
                </c:pt>
                <c:pt idx="8620" formatCode="General">
                  <c:v>1.94023457746255</c:v>
                </c:pt>
                <c:pt idx="8621" formatCode="General">
                  <c:v>1.9411983458669999</c:v>
                </c:pt>
                <c:pt idx="8622" formatCode="General">
                  <c:v>1.9420274052142701</c:v>
                </c:pt>
                <c:pt idx="8623" formatCode="General">
                  <c:v>1.94271700264088</c:v>
                </c:pt>
                <c:pt idx="8624" formatCode="General">
                  <c:v>1.94326579655281</c:v>
                </c:pt>
                <c:pt idx="8625" formatCode="General">
                  <c:v>1.94367533221329</c:v>
                </c:pt>
                <c:pt idx="8626" formatCode="General">
                  <c:v>1.94394933576218</c:v>
                </c:pt>
                <c:pt idx="8627" formatCode="General">
                  <c:v>1.9440929161413401</c:v>
                </c:pt>
                <c:pt idx="8628" formatCode="General">
                  <c:v>1.9441117692529299</c:v>
                </c:pt>
                <c:pt idx="8629" formatCode="General">
                  <c:v>1.9440114702135201</c:v>
                </c:pt>
                <c:pt idx="8630" formatCode="General">
                  <c:v>1.9437969208294299</c:v>
                </c:pt>
                <c:pt idx="8631" formatCode="General">
                  <c:v>1.9434719945865</c:v>
                </c:pt>
                <c:pt idx="8632" formatCode="General">
                  <c:v>1.9430393947472699</c:v>
                </c:pt>
                <c:pt idx="8633" formatCode="General">
                  <c:v>1.9425007161202399</c:v>
                </c:pt>
                <c:pt idx="8634" formatCode="General">
                  <c:v>1.9418566802508801</c:v>
                </c:pt>
                <c:pt idx="8635" formatCode="General">
                  <c:v>1.94110749873174</c:v>
                </c:pt>
                <c:pt idx="8636" formatCode="General">
                  <c:v>1.94025331076437</c:v>
                </c:pt>
                <c:pt idx="8637" formatCode="General">
                  <c:v>1.93929463909241</c:v>
                </c:pt>
                <c:pt idx="8638" formatCode="General">
                  <c:v>1.9382328124673101</c:v>
                </c:pt>
                <c:pt idx="8639" formatCode="General">
                  <c:v>1.9370703119019499</c:v>
                </c:pt>
                <c:pt idx="8640" formatCode="General">
                  <c:v>1.9358110106606801</c:v>
                </c:pt>
                <c:pt idx="8641" formatCode="General">
                  <c:v>1.93446029244925</c:v>
                </c:pt>
                <c:pt idx="8642" formatCode="General">
                  <c:v>1.9330250467186301</c:v>
                </c:pt>
                <c:pt idx="8643" formatCode="General">
                  <c:v>1.93151355265285</c:v>
                </c:pt>
                <c:pt idx="8644" formatCode="General">
                  <c:v>1.9299352729607899</c:v>
                </c:pt>
                <c:pt idx="8645" formatCode="General">
                  <c:v>1.92830058431894</c:v>
                </c:pt>
                <c:pt idx="8646" formatCode="General">
                  <c:v>1.9266204731446399</c:v>
                </c:pt>
                <c:pt idx="8647" formatCode="General">
                  <c:v>1.92490622380932</c:v>
                </c:pt>
                <c:pt idx="8648" formatCode="General">
                  <c:v>1.92316912230427</c:v>
                </c:pt>
                <c:pt idx="8649" formatCode="General">
                  <c:v>1.92142019278511</c:v>
                </c:pt>
                <c:pt idx="8650" formatCode="General">
                  <c:v>1.91966997834635</c:v>
                </c:pt>
                <c:pt idx="8651" formatCode="General">
                  <c:v>1.9179283716250199</c:v>
                </c:pt>
                <c:pt idx="8652" formatCode="General">
                  <c:v>1.91620449595604</c:v>
                </c:pt>
                <c:pt idx="8653" formatCode="General">
                  <c:v>1.91450663408877</c:v>
                </c:pt>
                <c:pt idx="8654" formatCode="General">
                  <c:v>1.9128421989792099</c:v>
                </c:pt>
                <c:pt idx="8655" formatCode="General">
                  <c:v>1.91121773979481</c:v>
                </c:pt>
                <c:pt idx="8656" formatCode="General">
                  <c:v>1.90963897580591</c:v>
                </c:pt>
                <c:pt idx="8657" formatCode="General">
                  <c:v>1.9081108510542499</c:v>
                </c:pt>
                <c:pt idx="8658" formatCode="General">
                  <c:v>1.90663760335435</c:v>
                </c:pt>
                <c:pt idx="8659" formatCode="General">
                  <c:v>1.9052228420975501</c:v>
                </c:pt>
                <c:pt idx="8660" formatCode="General">
                  <c:v>1.9038696303373801</c:v>
                </c:pt>
                <c:pt idx="8661" formatCode="General">
                  <c:v>1.90258056762588</c:v>
                </c:pt>
                <c:pt idx="8662" formatCode="General">
                  <c:v>1.90135787097422</c:v>
                </c:pt>
                <c:pt idx="8663" formatCode="General">
                  <c:v>1.90020345208692</c:v>
                </c:pt>
                <c:pt idx="8664" formatCode="General">
                  <c:v>1.89911898965304</c:v>
                </c:pt>
                <c:pt idx="8665" formatCode="General">
                  <c:v>1.8981059959697399</c:v>
                </c:pt>
                <c:pt idx="8666" formatCode="General">
                  <c:v>1.89716587753338</c:v>
                </c:pt>
                <c:pt idx="8667" formatCode="General">
                  <c:v>1.8962999894761901</c:v>
                </c:pt>
                <c:pt idx="8668" formatCode="General">
                  <c:v>1.89550968386702</c:v>
                </c:pt>
                <c:pt idx="8669" formatCode="General">
                  <c:v>1.8947963519500199</c:v>
                </c:pt>
                <c:pt idx="8670" formatCode="General">
                  <c:v>1.89416146037489</c:v>
                </c:pt>
                <c:pt idx="8671" formatCode="General">
                  <c:v>1.8936065813910901</c:v>
                </c:pt>
                <c:pt idx="8672" formatCode="General">
                  <c:v>1.8931334168389999</c:v>
                </c:pt>
                <c:pt idx="8673" formatCode="General">
                  <c:v>1.8927438155832099</c:v>
                </c:pt>
                <c:pt idx="8674" formatCode="General">
                  <c:v>1.8924397837968501</c:v>
                </c:pt>
                <c:pt idx="8675" formatCode="General">
                  <c:v>1.8922234872264301</c:v>
                </c:pt>
                <c:pt idx="8676" formatCode="General">
                  <c:v>1.8920972442460899</c:v>
                </c:pt>
                <c:pt idx="8677" formatCode="General">
                  <c:v>1.8920635081544499</c:v>
                </c:pt>
                <c:pt idx="8678" formatCode="General">
                  <c:v>1.8921248367878201</c:v>
                </c:pt>
                <c:pt idx="8679" formatCode="General">
                  <c:v>1.89228384713654</c:v>
                </c:pt>
                <c:pt idx="8680" formatCode="General">
                  <c:v>1.8925431522885601</c:v>
                </c:pt>
                <c:pt idx="8681" formatCode="General">
                  <c:v>1.89290527773074</c:v>
                </c:pt>
                <c:pt idx="8682" formatCode="General">
                  <c:v>1.8933725538817101</c:v>
                </c:pt>
                <c:pt idx="8683" formatCode="General">
                  <c:v>1.8939469818052601</c:v>
                </c:pt>
                <c:pt idx="8684" formatCode="General">
                  <c:v>1.89463006948469</c:v>
                </c:pt>
                <c:pt idx="8685" formatCode="General">
                  <c:v>1.89542263698422</c:v>
                </c:pt>
                <c:pt idx="8686" formatCode="General">
                  <c:v>1.89632459046345</c:v>
                </c:pt>
                <c:pt idx="8687" formatCode="General">
                  <c:v>1.8973346675368099</c:v>
                </c:pt>
                <c:pt idx="8688" formatCode="General">
                  <c:v>1.8984501600430099</c:v>
                </c:pt>
                <c:pt idx="8689" formatCode="General">
                  <c:v>1.89966662499168</c:v>
                </c:pt>
                <c:pt idx="8690" formatCode="General">
                  <c:v>1.90097760020091</c:v>
                </c:pt>
                <c:pt idx="8691" formatCode="General">
                  <c:v>1.90237434758517</c:v>
                </c:pt>
                <c:pt idx="8692" formatCode="General">
                  <c:v>1.9038456534821699</c:v>
                </c:pt>
                <c:pt idx="8693" formatCode="General">
                  <c:v>1.9053777206673701</c:v>
                </c:pt>
                <c:pt idx="8694" formatCode="General">
                  <c:v>1.9069541892147699</c:v>
                </c:pt>
                <c:pt idx="8695" formatCode="General">
                  <c:v>1.9085563212766701</c:v>
                </c:pt>
                <c:pt idx="8696" formatCode="General">
                  <c:v>1.9101633764222501</c:v>
                </c:pt>
                <c:pt idx="8697" formatCode="General">
                  <c:v>1.9117531883072001</c:v>
                </c:pt>
                <c:pt idx="8698" formatCode="General">
                  <c:v>1.9133029303937501</c:v>
                </c:pt>
                <c:pt idx="8699" formatCode="General">
                  <c:v>1.9147900303741601</c:v>
                </c:pt>
                <c:pt idx="8700" formatCode="General">
                  <c:v>1.9161931641471299</c:v>
                </c:pt>
                <c:pt idx="8701" formatCode="General">
                  <c:v>1.91749323654717</c:v>
                </c:pt>
                <c:pt idx="8702" formatCode="General">
                  <c:v>1.9186742437733999</c:v>
                </c:pt>
                <c:pt idx="8703" formatCode="General">
                  <c:v>1.9197239163966999</c:v>
                </c:pt>
                <c:pt idx="8704" formatCode="General">
                  <c:v>1.92063406351125</c:v>
                </c:pt>
                <c:pt idx="8705" formatCode="General">
                  <c:v>1.9214005754237899</c:v>
                </c:pt>
                <c:pt idx="8706" formatCode="General">
                  <c:v>1.9220230876883</c:v>
                </c:pt>
                <c:pt idx="8707" formatCode="General">
                  <c:v>1.92250435460342</c:v>
                </c:pt>
                <c:pt idx="8708" formatCode="General">
                  <c:v>1.92284941687066</c:v>
                </c:pt>
                <c:pt idx="8709" formatCode="General">
                  <c:v>1.92306466987005</c:v>
                </c:pt>
                <c:pt idx="8710" formatCode="General">
                  <c:v>1.92315694354058</c:v>
                </c:pt>
                <c:pt idx="8711" formatCode="General">
                  <c:v>1.92313269351542</c:v>
                </c:pt>
                <c:pt idx="8712" formatCode="General">
                  <c:v>1.92299738001163</c:v>
                </c:pt>
                <c:pt idx="8713" formatCode="General">
                  <c:v>1.92275508124314</c:v>
                </c:pt>
                <c:pt idx="8714" formatCode="General">
                  <c:v>1.9224083568574799</c:v>
                </c:pt>
                <c:pt idx="8715" formatCode="General">
                  <c:v>1.9219583480975599</c:v>
                </c:pt>
                <c:pt idx="8716" formatCode="General">
                  <c:v>1.92140507776812</c:v>
                </c:pt>
                <c:pt idx="8717" formatCode="General">
                  <c:v>1.92074789619161</c:v>
                </c:pt>
                <c:pt idx="8718" formatCode="General">
                  <c:v>1.9199860098516</c:v>
                </c:pt>
                <c:pt idx="8719" formatCode="General">
                  <c:v>1.9191190273776799</c:v>
                </c:pt>
                <c:pt idx="8720" formatCode="General">
                  <c:v>1.91814746241629</c:v>
                </c:pt>
                <c:pt idx="8721" formatCode="General">
                  <c:v>1.9170731436936299</c:v>
                </c:pt>
                <c:pt idx="8722" formatCode="General">
                  <c:v>1.9158994975999299</c:v>
                </c:pt>
                <c:pt idx="8723" formatCode="General">
                  <c:v>1.9146316858541701</c:v>
                </c:pt>
                <c:pt idx="8724" formatCode="General">
                  <c:v>1.91327659798795</c:v>
                </c:pt>
                <c:pt idx="8725" formatCode="General">
                  <c:v>1.91184271340219</c:v>
                </c:pt>
                <c:pt idx="8726" formatCode="General">
                  <c:v>1.91033985897442</c:v>
                </c:pt>
                <c:pt idx="8727" formatCode="General">
                  <c:v>1.90877889474161</c:v>
                </c:pt>
                <c:pt idx="8728" formatCode="General">
                  <c:v>1.90717136198077</c:v>
                </c:pt>
                <c:pt idx="8729" formatCode="General">
                  <c:v>1.9055291257006499</c:v>
                </c:pt>
                <c:pt idx="8730" formatCode="General">
                  <c:v>1.9038640382618499</c:v>
                </c:pt>
                <c:pt idx="8731" formatCode="General">
                  <c:v>1.90218764387176</c:v>
                </c:pt>
                <c:pt idx="8732" formatCode="General">
                  <c:v>1.90051093629261</c:v>
                </c:pt>
                <c:pt idx="8733" formatCode="General">
                  <c:v>1.89884417523757</c:v>
                </c:pt>
                <c:pt idx="8734" formatCode="General">
                  <c:v>1.8971967612518501</c:v>
                </c:pt>
                <c:pt idx="8735" formatCode="General">
                  <c:v>1.8955771646838699</c:v>
                </c:pt>
                <c:pt idx="8736" formatCode="General">
                  <c:v>1.8939929016647199</c:v>
                </c:pt>
                <c:pt idx="8737" formatCode="General">
                  <c:v>1.8924505486637999</c:v>
                </c:pt>
                <c:pt idx="8738" formatCode="General">
                  <c:v>1.89095578689911</c:v>
                </c:pt>
                <c:pt idx="8739" formatCode="General">
                  <c:v>1.88951346834874</c:v>
                </c:pt>
                <c:pt idx="8740" formatCode="General">
                  <c:v>1.88812769605109</c:v>
                </c:pt>
                <c:pt idx="8741" formatCode="General">
                  <c:v>1.88680191255998</c:v>
                </c:pt>
                <c:pt idx="8742" formatCode="General">
                  <c:v>1.8855389916584899</c:v>
                </c:pt>
                <c:pt idx="8743" formatCode="General">
                  <c:v>1.88434132961227</c:v>
                </c:pt>
                <c:pt idx="8744" formatCode="General">
                  <c:v>1.8832109332868101</c:v>
                </c:pt>
                <c:pt idx="8745" formatCode="General">
                  <c:v>1.88214950332798</c:v>
                </c:pt>
                <c:pt idx="8746" formatCode="General">
                  <c:v>1.88115851130361</c:v>
                </c:pt>
                <c:pt idx="8747" formatCode="General">
                  <c:v>1.8802392702325099</c:v>
                </c:pt>
                <c:pt idx="8748" formatCode="General">
                  <c:v>1.8793929983042399</c:v>
                </c:pt>
                <c:pt idx="8749" formatCode="General">
                  <c:v>1.8786208758379299</c:v>
                </c:pt>
                <c:pt idx="8750" formatCode="General">
                  <c:v>1.8779240956629499</c:v>
                </c:pt>
                <c:pt idx="8751" formatCode="General">
                  <c:v>1.87730390714638</c:v>
                </c:pt>
                <c:pt idx="8752" formatCode="General">
                  <c:v>1.8767616540574099</c:v>
                </c:pt>
                <c:pt idx="8753" formatCode="General">
                  <c:v>1.8762988063588899</c:v>
                </c:pt>
                <c:pt idx="8754" formatCode="General">
                  <c:v>1.8759169858590401</c:v>
                </c:pt>
                <c:pt idx="8755" formatCode="General">
                  <c:v>1.8756179854471999</c:v>
                </c:pt>
                <c:pt idx="8756" formatCode="General">
                  <c:v>1.8754037813784901</c:v>
                </c:pt>
                <c:pt idx="8757" formatCode="General">
                  <c:v>1.87527653776534</c:v>
                </c:pt>
                <c:pt idx="8758" formatCode="General">
                  <c:v>1.8752386020802301</c:v>
                </c:pt>
                <c:pt idx="8759" formatCode="General">
                  <c:v>1.8752924900758901</c:v>
                </c:pt>
                <c:pt idx="8760" formatCode="General">
                  <c:v>1.87544085809607</c:v>
                </c:pt>
                <c:pt idx="8761" formatCode="General">
                  <c:v>1.87568646029457</c:v>
                </c:pt>
                <c:pt idx="8762" formatCode="General">
                  <c:v>1.87603208783232</c:v>
                </c:pt>
                <c:pt idx="8763" formatCode="General">
                  <c:v>1.87648048672335</c:v>
                </c:pt>
                <c:pt idx="8764" formatCode="General">
                  <c:v>1.87703425072244</c:v>
                </c:pt>
                <c:pt idx="8765" formatCode="General">
                  <c:v>1.8776956855863101</c:v>
                </c:pt>
                <c:pt idx="8766" formatCode="General">
                  <c:v>1.87846664133545</c:v>
                </c:pt>
                <c:pt idx="8767" formatCode="General">
                  <c:v>1.87934830997155</c:v>
                </c:pt>
                <c:pt idx="8768" formatCode="General">
                  <c:v>1.88034098768185</c:v>
                </c:pt>
                <c:pt idx="8769" formatCode="General">
                  <c:v>1.8814438031235701</c:v>
                </c:pt>
                <c:pt idx="8770" formatCode="General">
                  <c:v>1.8826544171561199</c:v>
                </c:pt>
                <c:pt idx="8771" formatCode="General">
                  <c:v>1.88396870452666</c:v>
                </c:pt>
                <c:pt idx="8772" formatCode="General">
                  <c:v>1.8853804345038201</c:v>
                </c:pt>
                <c:pt idx="8773" formatCode="General">
                  <c:v>1.8868809749870299</c:v>
                </c:pt>
                <c:pt idx="8774" formatCode="General">
                  <c:v>1.88845905246252</c:v>
                </c:pt>
                <c:pt idx="8775" formatCode="General">
                  <c:v>1.8901006070487101</c:v>
                </c:pt>
                <c:pt idx="8776" formatCode="General">
                  <c:v>1.8917887859245699</c:v>
                </c:pt>
                <c:pt idx="8777" formatCode="General">
                  <c:v>1.89350411738953</c:v>
                </c:pt>
                <c:pt idx="8778" formatCode="General">
                  <c:v>1.8952248993759599</c:v>
                </c:pt>
                <c:pt idx="8779" formatCode="General">
                  <c:v>1.8969278188071499</c:v>
                </c:pt>
                <c:pt idx="8780" formatCode="General">
                  <c:v>1.8985887917042299</c:v>
                </c:pt>
                <c:pt idx="8781" formatCode="General">
                  <c:v>1.90018398070087</c:v>
                </c:pt>
                <c:pt idx="8782" formatCode="General">
                  <c:v>1.90169091165918</c:v>
                </c:pt>
                <c:pt idx="8783" formatCode="General">
                  <c:v>1.90308958164613</c:v>
                </c:pt>
                <c:pt idx="8784" formatCode="General">
                  <c:v>1.90436343453837</c:v>
                </c:pt>
                <c:pt idx="8785" formatCode="General">
                  <c:v>1.9055000842124801</c:v>
                </c:pt>
                <c:pt idx="8786" formatCode="General">
                  <c:v>1.9064916908535801</c:v>
                </c:pt>
                <c:pt idx="8787" formatCode="General">
                  <c:v>1.90733494018435</c:v>
                </c:pt>
                <c:pt idx="8788" formatCode="General">
                  <c:v>1.9080306302010399</c:v>
                </c:pt>
                <c:pt idx="8789" formatCode="General">
                  <c:v>1.90858292424537</c:v>
                </c:pt>
                <c:pt idx="8790" formatCode="General">
                  <c:v>1.90899837234852</c:v>
                </c:pt>
                <c:pt idx="8791" formatCode="General">
                  <c:v>1.90928482734339</c:v>
                </c:pt>
                <c:pt idx="8792" formatCode="General">
                  <c:v>1.9094503858126</c:v>
                </c:pt>
                <c:pt idx="8793" formatCode="General">
                  <c:v>1.90950246873353</c:v>
                </c:pt>
                <c:pt idx="8794" formatCode="General">
                  <c:v>1.9094471280998999</c:v>
                </c:pt>
                <c:pt idx="8795" formatCode="General">
                  <c:v>1.90928863037454</c:v>
                </c:pt>
                <c:pt idx="8796" formatCode="General">
                  <c:v>1.9090293313097999</c:v>
                </c:pt>
                <c:pt idx="8797" formatCode="General">
                  <c:v>1.9086698238929101</c:v>
                </c:pt>
                <c:pt idx="8798" formatCode="General">
                  <c:v>1.90820931469873</c:v>
                </c:pt>
                <c:pt idx="8799" formatCode="General">
                  <c:v>1.90764616520626</c:v>
                </c:pt>
                <c:pt idx="8800" formatCode="General">
                  <c:v>1.9069785242335699</c:v>
                </c:pt>
                <c:pt idx="8801" formatCode="General">
                  <c:v>1.90620497558878</c:v>
                </c:pt>
                <c:pt idx="8802" formatCode="General">
                  <c:v>1.9053251308430099</c:v>
                </c:pt>
                <c:pt idx="8803" formatCode="General">
                  <c:v>1.90434010974352</c:v>
                </c:pt>
                <c:pt idx="8804" formatCode="General">
                  <c:v>1.90325286845425</c:v>
                </c:pt>
                <c:pt idx="8805" formatCode="General">
                  <c:v>1.9020683561796099</c:v>
                </c:pt>
                <c:pt idx="8806" formatCode="General">
                  <c:v>1.9007935010946</c:v>
                </c:pt>
                <c:pt idx="8807" formatCode="General">
                  <c:v>1.8994370442758901</c:v>
                </c:pt>
                <c:pt idx="8808" formatCode="General">
                  <c:v>1.8980092534834601</c:v>
                </c:pt>
                <c:pt idx="8809" formatCode="General">
                  <c:v>1.8965215560769599</c:v>
                </c:pt>
                <c:pt idx="8810" formatCode="General">
                  <c:v>1.89498613200098</c:v>
                </c:pt>
                <c:pt idx="8811" formatCode="General">
                  <c:v>1.8934155044761001</c:v>
                </c:pt>
                <c:pt idx="8812" formatCode="General">
                  <c:v>1.8918221592259401</c:v>
                </c:pt>
                <c:pt idx="8813" formatCode="General">
                  <c:v>1.8902182144058</c:v>
                </c:pt>
                <c:pt idx="8814" formatCode="General">
                  <c:v>1.8886151544071801</c:v>
                </c:pt>
                <c:pt idx="8815" formatCode="General">
                  <c:v>1.8870236325726</c:v>
                </c:pt>
                <c:pt idx="8816" formatCode="General">
                  <c:v>1.8854533412993899</c:v>
                </c:pt>
                <c:pt idx="8817" formatCode="General">
                  <c:v>1.8839129433371</c:v>
                </c:pt>
                <c:pt idx="8818" formatCode="General">
                  <c:v>1.88241005525535</c:v>
                </c:pt>
                <c:pt idx="8819" formatCode="General">
                  <c:v>1.88095127281162</c:v>
                </c:pt>
                <c:pt idx="8820" formatCode="General">
                  <c:v>1.8795422279176901</c:v>
                </c:pt>
                <c:pt idx="8821" formatCode="General">
                  <c:v>1.8781876677007401</c:v>
                </c:pt>
                <c:pt idx="8822" formatCode="General">
                  <c:v>1.87689154743589</c:v>
                </c:pt>
                <c:pt idx="8823" formatCode="General">
                  <c:v>1.87565713061618</c:v>
                </c:pt>
                <c:pt idx="8824" formatCode="General">
                  <c:v>1.8744870909229201</c:v>
                </c:pt>
                <c:pt idx="8825" formatCode="General">
                  <c:v>1.87338361223864</c:v>
                </c:pt>
                <c:pt idx="8826" formatCode="General">
                  <c:v>1.87234848403445</c:v>
                </c:pt>
                <c:pt idx="8827" formatCode="General">
                  <c:v>1.87138319043643</c:v>
                </c:pt>
                <c:pt idx="8828" formatCode="General">
                  <c:v>1.87048899203288</c:v>
                </c:pt>
                <c:pt idx="8829" formatCode="General">
                  <c:v>1.8696670000425699</c:v>
                </c:pt>
                <c:pt idx="8830" formatCode="General">
                  <c:v>1.8689182428495901</c:v>
                </c:pt>
                <c:pt idx="8831" formatCode="General">
                  <c:v>1.8682437251505899</c:v>
                </c:pt>
                <c:pt idx="8832" formatCode="General">
                  <c:v>1.86764448008151</c:v>
                </c:pt>
                <c:pt idx="8833" formatCode="General">
                  <c:v>1.8671216147151899</c:v>
                </c:pt>
                <c:pt idx="8834" formatCode="General">
                  <c:v>1.8666763492671301</c:v>
                </c:pt>
                <c:pt idx="8835" formatCode="General">
                  <c:v>1.8663100502260901</c:v>
                </c:pt>
                <c:pt idx="8836" formatCode="General">
                  <c:v>1.8660242574489501</c:v>
                </c:pt>
                <c:pt idx="8837" formatCode="General">
                  <c:v>1.86582070502804</c:v>
                </c:pt>
                <c:pt idx="8838" formatCode="General">
                  <c:v>1.86570133545818</c:v>
                </c:pt>
                <c:pt idx="8839" formatCode="General">
                  <c:v>1.8656683062961701</c:v>
                </c:pt>
                <c:pt idx="8840" formatCode="General">
                  <c:v>1.8657239881196299</c:v>
                </c:pt>
                <c:pt idx="8841" formatCode="General">
                  <c:v>1.86587095215295</c:v>
                </c:pt>
                <c:pt idx="8842" formatCode="General">
                  <c:v>1.8661119454406701</c:v>
                </c:pt>
                <c:pt idx="8843" formatCode="General">
                  <c:v>1.8664498509245</c:v>
                </c:pt>
                <c:pt idx="8844" formatCode="General">
                  <c:v>1.86688762924255</c:v>
                </c:pt>
                <c:pt idx="8845" formatCode="General">
                  <c:v>1.8674282385602901</c:v>
                </c:pt>
                <c:pt idx="8846" formatCode="General">
                  <c:v>1.8680745283306901</c:v>
                </c:pt>
                <c:pt idx="8847" formatCode="General">
                  <c:v>1.8688291026682999</c:v>
                </c:pt>
                <c:pt idx="8848" formatCode="General">
                  <c:v>1.8696941491564101</c:v>
                </c:pt>
                <c:pt idx="8849" formatCode="General">
                  <c:v>1.87067122958627</c:v>
                </c:pt>
                <c:pt idx="8850" formatCode="General">
                  <c:v>1.8717610306024099</c:v>
                </c:pt>
                <c:pt idx="8851" formatCode="General">
                  <c:v>1.8729630747894299</c:v>
                </c:pt>
                <c:pt idx="8852" formatCode="General">
                  <c:v>1.8742753966801</c:v>
                </c:pt>
                <c:pt idx="8853" formatCode="General">
                  <c:v>1.87569419373274</c:v>
                </c:pt>
                <c:pt idx="8854" formatCode="General">
                  <c:v>1.8772134695903699</c:v>
                </c:pt>
                <c:pt idx="8855" formatCode="General">
                  <c:v>1.8788246956569099</c:v>
                </c:pt>
                <c:pt idx="8856" formatCode="General">
                  <c:v>1.8805165264683601</c:v>
                </c:pt>
                <c:pt idx="8857" formatCode="General">
                  <c:v>1.88227461309849</c:v>
                </c:pt>
                <c:pt idx="8858" formatCode="General">
                  <c:v>1.88408156477199</c:v>
                </c:pt>
                <c:pt idx="8859" formatCode="General">
                  <c:v>1.8859171091938101</c:v>
                </c:pt>
                <c:pt idx="8860" formatCode="General">
                  <c:v>1.8877584938970799</c:v>
                </c:pt>
                <c:pt idx="8861" formatCode="General">
                  <c:v>1.88958115187035</c:v>
                </c:pt>
                <c:pt idx="8862" formatCode="General">
                  <c:v>1.8913596243423001</c:v>
                </c:pt>
                <c:pt idx="8863" formatCode="General">
                  <c:v>1.89306869428269</c:v>
                </c:pt>
                <c:pt idx="8864" formatCode="General">
                  <c:v>1.8946846418371599</c:v>
                </c:pt>
                <c:pt idx="8865" formatCode="General">
                  <c:v>1.8961864964703701</c:v>
                </c:pt>
                <c:pt idx="8866" formatCode="General">
                  <c:v>1.89755714005771</c:v>
                </c:pt>
                <c:pt idx="8867" formatCode="General">
                  <c:v>1.8987841186112999</c:v>
                </c:pt>
                <c:pt idx="8868" formatCode="General">
                  <c:v>1.89986005074516</c:v>
                </c:pt>
                <c:pt idx="8869" formatCode="General">
                  <c:v>1.9007825744366</c:v>
                </c:pt>
                <c:pt idx="8870" formatCode="General">
                  <c:v>1.9015538397389999</c:v>
                </c:pt>
                <c:pt idx="8871" formatCode="General">
                  <c:v>1.90217961995345</c:v>
                </c:pt>
                <c:pt idx="8872" formatCode="General">
                  <c:v>1.9026681641279799</c:v>
                </c:pt>
                <c:pt idx="8873" formatCode="General">
                  <c:v>1.9030289409622401</c:v>
                </c:pt>
                <c:pt idx="8874" formatCode="General">
                  <c:v>1.90327142583878</c:v>
                </c:pt>
                <c:pt idx="8875" formatCode="General">
                  <c:v>1.90340406233651</c:v>
                </c:pt>
                <c:pt idx="8876" formatCode="General">
                  <c:v>1.9034334943615301</c:v>
                </c:pt>
                <c:pt idx="8877" formatCode="General">
                  <c:v>1.9033641230682099</c:v>
                </c:pt>
                <c:pt idx="8878" formatCode="General">
                  <c:v>1.9031980009609799</c:v>
                </c:pt>
                <c:pt idx="8879" formatCode="General">
                  <c:v>1.9029350387208099</c:v>
                </c:pt>
                <c:pt idx="8880" formatCode="General">
                  <c:v>1.90257347104352</c:v>
                </c:pt>
                <c:pt idx="8881" formatCode="General">
                  <c:v>1.9021105072959901</c:v>
                </c:pt>
                <c:pt idx="8882" formatCode="General">
                  <c:v>1.9015430815011201</c:v>
                </c:pt>
                <c:pt idx="8883" formatCode="General">
                  <c:v>1.9008686140752</c:v>
                </c:pt>
                <c:pt idx="8884" formatCode="General">
                  <c:v>1.9000857045013699</c:v>
                </c:pt>
                <c:pt idx="8885" formatCode="General">
                  <c:v>1.8991946887493001</c:v>
                </c:pt>
                <c:pt idx="8886" formatCode="General">
                  <c:v>1.8981980159081799</c:v>
                </c:pt>
                <c:pt idx="8887" formatCode="General">
                  <c:v>1.89710042249292</c:v>
                </c:pt>
                <c:pt idx="8888" formatCode="General">
                  <c:v>1.8959089069778601</c:v>
                </c:pt>
                <c:pt idx="8889" formatCode="General">
                  <c:v>1.8946325281101</c:v>
                </c:pt>
                <c:pt idx="8890" formatCode="General">
                  <c:v>1.89328206593082</c:v>
                </c:pt>
                <c:pt idx="8891" formatCode="General">
                  <c:v>1.8918695928165701</c:v>
                </c:pt>
                <c:pt idx="8892" formatCode="General">
                  <c:v>1.8904080031914099</c:v>
                </c:pt>
                <c:pt idx="8893" formatCode="General">
                  <c:v>1.88891054595661</c:v>
                </c:pt>
                <c:pt idx="8894" formatCode="General">
                  <c:v>1.88739039497938</c:v>
                </c:pt>
                <c:pt idx="8895" formatCode="General">
                  <c:v>1.88586028225742</c:v>
                </c:pt>
                <c:pt idx="8896" formatCode="General">
                  <c:v>1.88433220751744</c:v>
                </c:pt>
                <c:pt idx="8897" formatCode="General">
                  <c:v>1.8828172284165801</c:v>
                </c:pt>
                <c:pt idx="8898" formatCode="General">
                  <c:v>1.8813253280161899</c:v>
                </c:pt>
                <c:pt idx="8899" formatCode="General">
                  <c:v>1.8798653510662</c:v>
                </c:pt>
                <c:pt idx="8900" formatCode="General">
                  <c:v>1.87844499774384</c:v>
                </c:pt>
                <c:pt idx="8901" formatCode="General">
                  <c:v>1.87707086245179</c:v>
                </c:pt>
                <c:pt idx="8902" formatCode="General">
                  <c:v>1.87574850561147</c:v>
                </c:pt>
                <c:pt idx="8903" formatCode="General">
                  <c:v>1.8744825476054601</c:v>
                </c:pt>
                <c:pt idx="8904" formatCode="General">
                  <c:v>1.8732767757142199</c:v>
                </c:pt>
                <c:pt idx="8905" formatCode="General">
                  <c:v>1.8721342567391499</c:v>
                </c:pt>
                <c:pt idx="8906" formatCode="General">
                  <c:v>1.87105744979011</c:v>
                </c:pt>
                <c:pt idx="8907" formatCode="General">
                  <c:v>1.8700483153090299</c:v>
                </c:pt>
                <c:pt idx="8908" formatCode="General">
                  <c:v>1.8691084177388899</c:v>
                </c:pt>
                <c:pt idx="8909" formatCode="General">
                  <c:v>1.86823902031296</c:v>
                </c:pt>
                <c:pt idx="8910" formatCode="General">
                  <c:v>1.8674411712463299</c:v>
                </c:pt>
                <c:pt idx="8911" formatCode="General">
                  <c:v>1.86671578118913</c:v>
                </c:pt>
                <c:pt idx="8912" formatCode="General">
                  <c:v>1.8660636921851199</c:v>
                </c:pt>
                <c:pt idx="8913" formatCode="General">
                  <c:v>1.8654857386056101</c:v>
                </c:pt>
                <c:pt idx="8914" formatCode="General">
                  <c:v>1.86498280062915</c:v>
                </c:pt>
                <c:pt idx="8915" formatCode="General">
                  <c:v>1.86455585083835</c:v>
                </c:pt>
                <c:pt idx="8916" formatCode="General">
                  <c:v>1.8642059944271101</c:v>
                </c:pt>
                <c:pt idx="8917" formatCode="General">
                  <c:v>1.86393450336816</c:v>
                </c:pt>
                <c:pt idx="8918" formatCode="General">
                  <c:v>1.8637428446908699</c:v>
                </c:pt>
                <c:pt idx="8919" formatCode="General">
                  <c:v>1.8636327027672701</c:v>
                </c:pt>
                <c:pt idx="8920" formatCode="General">
                  <c:v>1.8636059951994099</c:v>
                </c:pt>
                <c:pt idx="8921" formatCode="General">
                  <c:v>1.8636648815418499</c:v>
                </c:pt>
                <c:pt idx="8922" formatCode="General">
                  <c:v>1.8638117636753999</c:v>
                </c:pt>
                <c:pt idx="8923" formatCode="General">
                  <c:v>1.86404927616893</c:v>
                </c:pt>
                <c:pt idx="8924" formatCode="General">
                  <c:v>1.8643802644258101</c:v>
                </c:pt>
                <c:pt idx="8925" formatCode="General">
                  <c:v>1.8648077478171701</c:v>
                </c:pt>
                <c:pt idx="8926" formatCode="General">
                  <c:v>1.8653348643748899</c:v>
                </c:pt>
                <c:pt idx="8927" formatCode="General">
                  <c:v>1.8659647929916201</c:v>
                </c:pt>
                <c:pt idx="8928" formatCode="General">
                  <c:v>1.86670064851859</c:v>
                </c:pt>
                <c:pt idx="8929" formatCode="General">
                  <c:v>1.86754534477018</c:v>
                </c:pt>
                <c:pt idx="8930" formatCode="General">
                  <c:v>1.86850142039343</c:v>
                </c:pt>
                <c:pt idx="8931" formatCode="General">
                  <c:v>1.8695708230587</c:v>
                </c:pt>
                <c:pt idx="8932" formatCode="General">
                  <c:v>1.87075464876157</c:v>
                </c:pt>
                <c:pt idx="8933" formatCode="General">
                  <c:v>1.87205283554327</c:v>
                </c:pt>
                <c:pt idx="8934" formatCode="General">
                  <c:v>1.873463815015</c:v>
                </c:pt>
                <c:pt idx="8935" formatCode="General">
                  <c:v>1.8749841310545401</c:v>
                </c:pt>
                <c:pt idx="8936" formatCode="General">
                  <c:v>1.8766080431157199</c:v>
                </c:pt>
                <c:pt idx="8937" formatCode="General">
                  <c:v>1.87832714160729</c:v>
                </c:pt>
                <c:pt idx="8938" formatCode="General">
                  <c:v>1.8801300140436801</c:v>
                </c:pt>
                <c:pt idx="8939" formatCode="General">
                  <c:v>1.8820020116339</c:v>
                </c:pt>
                <c:pt idx="8940" formatCode="General">
                  <c:v>1.8839251741884999</c:v>
                </c:pt>
                <c:pt idx="8941" formatCode="General">
                  <c:v>1.88587837334557</c:v>
                </c:pt>
                <c:pt idx="8942" formatCode="General">
                  <c:v>1.8878377264025801</c:v>
                </c:pt>
                <c:pt idx="8943" formatCode="General">
                  <c:v>1.88977731233983</c:v>
                </c:pt>
                <c:pt idx="8944" formatCode="General">
                  <c:v>1.8916701868164301</c:v>
                </c:pt>
                <c:pt idx="8945" formatCode="General">
                  <c:v>1.89348964645578</c:v>
                </c:pt>
                <c:pt idx="8946" formatCode="General">
                  <c:v>1.8952106415580801</c:v>
                </c:pt>
                <c:pt idx="8947" formatCode="General">
                  <c:v>1.8968111914593799</c:v>
                </c:pt>
                <c:pt idx="8948" formatCode="General">
                  <c:v>1.89827363074684</c:v>
                </c:pt>
                <c:pt idx="8949" formatCode="General">
                  <c:v>1.8995855178288701</c:v>
                </c:pt>
                <c:pt idx="8950" formatCode="General">
                  <c:v>1.90074007390026</c:v>
                </c:pt>
                <c:pt idx="8951" formatCode="General">
                  <c:v>1.90173608515781</c:v>
                </c:pt>
                <c:pt idx="8952" formatCode="General">
                  <c:v>1.9025772809599699</c:v>
                </c:pt>
                <c:pt idx="8953" formatCode="General">
                  <c:v>1.9032712778904599</c:v>
                </c:pt>
                <c:pt idx="8954" formatCode="General">
                  <c:v>1.9038282380773699</c:v>
                </c:pt>
                <c:pt idx="8955" formatCode="General">
                  <c:v>1.90425941942027</c:v>
                </c:pt>
                <c:pt idx="8956" formatCode="General">
                  <c:v>1.90457579376429</c:v>
                </c:pt>
                <c:pt idx="8957" formatCode="General">
                  <c:v>1.9047868818670199</c:v>
                </c:pt>
                <c:pt idx="8958" formatCode="General">
                  <c:v>1.9048999107503399</c:v>
                </c:pt>
                <c:pt idx="8959" formatCode="General">
                  <c:v>1.9049193496795001</c:v>
                </c:pt>
                <c:pt idx="8960" formatCode="General">
                  <c:v>1.9048468334787101</c:v>
                </c:pt>
                <c:pt idx="8961" formatCode="General">
                  <c:v>1.9046814410719599</c:v>
                </c:pt>
                <c:pt idx="8962" formatCode="General">
                  <c:v>1.90442026531748</c:v>
                </c:pt>
                <c:pt idx="8963" formatCode="General">
                  <c:v>1.9040591881220601</c:v>
                </c:pt>
                <c:pt idx="8964" formatCode="General">
                  <c:v>1.9035937626471899</c:v>
                </c:pt>
                <c:pt idx="8965" formatCode="General">
                  <c:v>1.9030201022311799</c:v>
                </c:pt>
                <c:pt idx="8966" formatCode="General">
                  <c:v>1.90233568333116</c:v>
                </c:pt>
                <c:pt idx="8967" formatCode="General">
                  <c:v>1.9015399865670199</c:v>
                </c:pt>
                <c:pt idx="8968" formatCode="General">
                  <c:v>1.9006349239618601</c:v>
                </c:pt>
                <c:pt idx="8969" formatCode="General">
                  <c:v>1.89962502865584</c:v>
                </c:pt>
                <c:pt idx="8970" formatCode="General">
                  <c:v>1.8985174118322901</c:v>
                </c:pt>
                <c:pt idx="8971" formatCode="General">
                  <c:v>1.8973215163738499</c:v>
                </c:pt>
                <c:pt idx="8972" formatCode="General">
                  <c:v>1.89604871469748</c:v>
                </c:pt>
                <c:pt idx="8973" formatCode="General">
                  <c:v>1.89471180759085</c:v>
                </c:pt>
                <c:pt idx="8974" formatCode="General">
                  <c:v>1.89332448167314</c:v>
                </c:pt>
                <c:pt idx="8975" formatCode="General">
                  <c:v>1.89190077678</c:v>
                </c:pt>
                <c:pt idx="8976" formatCode="General">
                  <c:v>1.89045460349253</c:v>
                </c:pt>
                <c:pt idx="8977" formatCode="General">
                  <c:v>1.8889993378124901</c:v>
                </c:pt>
                <c:pt idx="8978" formatCode="General">
                  <c:v>1.8875475069424601</c:v>
                </c:pt>
                <c:pt idx="8979" formatCode="General">
                  <c:v>1.8861105689166699</c:v>
                </c:pt>
                <c:pt idx="8980" formatCode="General">
                  <c:v>1.8846987803433899</c:v>
                </c:pt>
                <c:pt idx="8981" formatCode="General">
                  <c:v>1.88332114098603</c:v>
                </c:pt>
                <c:pt idx="8982" formatCode="General">
                  <c:v>1.8819854010636801</c:v>
                </c:pt>
                <c:pt idx="8983" formatCode="General">
                  <c:v>1.8806981164534999</c:v>
                </c:pt>
                <c:pt idx="8984" formatCode="General">
                  <c:v>1.8794647377971301</c:v>
                </c:pt>
                <c:pt idx="8985" formatCode="General">
                  <c:v>1.8782897212555001</c:v>
                </c:pt>
                <c:pt idx="8986" formatCode="General">
                  <c:v>1.87717665083312</c:v>
                </c:pt>
                <c:pt idx="8987" formatCode="General">
                  <c:v>1.87612836444613</c:v>
                </c:pt>
                <c:pt idx="8988" formatCode="General">
                  <c:v>1.87514707800766</c:v>
                </c:pt>
                <c:pt idx="8989" formatCode="General">
                  <c:v>1.87423450361925</c:v>
                </c:pt>
                <c:pt idx="8990" formatCode="General">
                  <c:v>1.8733919594398101</c:v>
                </c:pt>
                <c:pt idx="8991" formatCode="General">
                  <c:v>1.87262046995135</c:v>
                </c:pt>
                <c:pt idx="8992" formatCode="General">
                  <c:v>1.8719208561846801</c:v>
                </c:pt>
                <c:pt idx="8993" formatCode="General">
                  <c:v>1.8712938160521999</c:v>
                </c:pt>
                <c:pt idx="8994" formatCode="General">
                  <c:v>1.87073999530484</c:v>
                </c:pt>
                <c:pt idx="8995" formatCode="General">
                  <c:v>1.87026004983276</c:v>
                </c:pt>
                <c:pt idx="8996" formatCode="General">
                  <c:v>1.8698547001007699</c:v>
                </c:pt>
                <c:pt idx="8997" formatCode="General">
                  <c:v>1.8695247784806199</c:v>
                </c:pt>
                <c:pt idx="8998" formatCode="General">
                  <c:v>1.86927127013614</c:v>
                </c:pt>
                <c:pt idx="8999" formatCode="General">
                  <c:v>1.8690953479483401</c:v>
                </c:pt>
                <c:pt idx="9000" formatCode="General">
                  <c:v>1.8689984017437899</c:v>
                </c:pt>
                <c:pt idx="9001" formatCode="General">
                  <c:v>1.8689820618161801</c:v>
                </c:pt>
                <c:pt idx="9002" formatCode="General">
                  <c:v>1.8690482164033599</c:v>
                </c:pt>
                <c:pt idx="9003" formatCode="General">
                  <c:v>1.86919902239909</c:v>
                </c:pt>
                <c:pt idx="9004" formatCode="General">
                  <c:v>1.86943690813054</c:v>
                </c:pt>
                <c:pt idx="9005" formatCode="General">
                  <c:v>1.8697645665150799</c:v>
                </c:pt>
                <c:pt idx="9006" formatCode="General">
                  <c:v>1.8701849363174601</c:v>
                </c:pt>
                <c:pt idx="9007" formatCode="General">
                  <c:v>1.8707011685639801</c:v>
                </c:pt>
                <c:pt idx="9008" formatCode="General">
                  <c:v>1.8713165744473199</c:v>
                </c:pt>
                <c:pt idx="9009" formatCode="General">
                  <c:v>1.87203455030744</c:v>
                </c:pt>
                <c:pt idx="9010" formatCode="General">
                  <c:v>1.87285847456295</c:v>
                </c:pt>
                <c:pt idx="9011" formatCode="General">
                  <c:v>1.87379157089937</c:v>
                </c:pt>
                <c:pt idx="9012" formatCode="General">
                  <c:v>1.8748367317580501</c:v>
                </c:pt>
                <c:pt idx="9013" formatCode="General">
                  <c:v>1.8759962964516099</c:v>
                </c:pt>
                <c:pt idx="9014" formatCode="General">
                  <c:v>1.87727177937941</c:v>
                </c:pt>
                <c:pt idx="9015" formatCode="General">
                  <c:v>1.8786635462403201</c:v>
                </c:pt>
                <c:pt idx="9016" formatCode="General">
                  <c:v>1.88017044030847</c:v>
                </c:pt>
                <c:pt idx="9017" formatCode="General">
                  <c:v>1.8817893672125701</c:v>
                </c:pt>
                <c:pt idx="9018" formatCode="General">
                  <c:v>1.8835148555665799</c:v>
                </c:pt>
                <c:pt idx="9019" formatCode="General">
                  <c:v>1.8853386222164801</c:v>
                </c:pt>
                <c:pt idx="9020" formatCode="General">
                  <c:v>1.8872491841399801</c:v>
                </c:pt>
                <c:pt idx="9021" formatCode="General">
                  <c:v>1.8892315725551601</c:v>
                </c:pt>
                <c:pt idx="9022" formatCode="General">
                  <c:v>1.8912672157500099</c:v>
                </c:pt>
                <c:pt idx="9023" formatCode="General">
                  <c:v>1.8933340615319501</c:v>
                </c:pt>
                <c:pt idx="9024" formatCode="General">
                  <c:v>1.8954070033089101</c:v>
                </c:pt>
                <c:pt idx="9025" formatCode="General">
                  <c:v>1.89745865141502</c:v>
                </c:pt>
                <c:pt idx="9026" formatCode="General">
                  <c:v>1.89946045144301</c:v>
                </c:pt>
                <c:pt idx="9027" formatCode="General">
                  <c:v>1.90138409645079</c:v>
                </c:pt>
                <c:pt idx="9028" formatCode="General">
                  <c:v>1.90320311812497</c:v>
                </c:pt>
                <c:pt idx="9029" formatCode="General">
                  <c:v>1.90489448683188</c:v>
                </c:pt>
                <c:pt idx="9030" formatCode="General">
                  <c:v>1.90644001793838</c:v>
                </c:pt>
                <c:pt idx="9031" formatCode="General">
                  <c:v>1.9078273851488601</c:v>
                </c:pt>
                <c:pt idx="9032" formatCode="General">
                  <c:v>1.9090505859831599</c:v>
                </c:pt>
                <c:pt idx="9033" formatCode="General">
                  <c:v>1.9101097834696299</c:v>
                </c:pt>
                <c:pt idx="9034" formatCode="General">
                  <c:v>1.91101054461898</c:v>
                </c:pt>
                <c:pt idx="9035" formatCode="General">
                  <c:v>1.9117625879949001</c:v>
                </c:pt>
                <c:pt idx="9036" formatCode="General">
                  <c:v>1.9123782196352599</c:v>
                </c:pt>
                <c:pt idx="9037" formatCode="General">
                  <c:v>1.9128706670758</c:v>
                </c:pt>
                <c:pt idx="9038" formatCode="General">
                  <c:v>1.9132525143985999</c:v>
                </c:pt>
                <c:pt idx="9039" formatCode="General">
                  <c:v>1.91353440517926</c:v>
                </c:pt>
                <c:pt idx="9040" formatCode="General">
                  <c:v>1.9137241273288399</c:v>
                </c:pt>
                <c:pt idx="9041" formatCode="General">
                  <c:v>1.9138261363042799</c:v>
                </c:pt>
                <c:pt idx="9042" formatCode="General">
                  <c:v>1.9138415198026599</c:v>
                </c:pt>
                <c:pt idx="9043" formatCode="General">
                  <c:v>1.9137683625963799</c:v>
                </c:pt>
                <c:pt idx="9044" formatCode="General">
                  <c:v>1.9136024361849899</c:v>
                </c:pt>
                <c:pt idx="9045" formatCode="General">
                  <c:v>1.91333811448316</c:v>
                </c:pt>
                <c:pt idx="9046" formatCode="General">
                  <c:v>1.9129694036962399</c:v>
                </c:pt>
                <c:pt idx="9047" formatCode="General">
                  <c:v>1.9124909720835801</c:v>
                </c:pt>
                <c:pt idx="9048" formatCode="General">
                  <c:v>1.9118990737858901</c:v>
                </c:pt>
                <c:pt idx="9049" formatCode="General">
                  <c:v>1.9111922799182</c:v>
                </c:pt>
                <c:pt idx="9050" formatCode="General">
                  <c:v>1.91037195790084</c:v>
                </c:pt>
                <c:pt idx="9051" formatCode="General">
                  <c:v>1.9094424730397199</c:v>
                </c:pt>
                <c:pt idx="9052" formatCode="General">
                  <c:v>1.90841111996497</c:v>
                </c:pt>
                <c:pt idx="9053" formatCode="General">
                  <c:v>1.9072878207578301</c:v>
                </c:pt>
                <c:pt idx="9054" formatCode="General">
                  <c:v>1.9060846474566999</c:v>
                </c:pt>
                <c:pt idx="9055" formatCode="General">
                  <c:v>1.90481523700949</c:v>
                </c:pt>
                <c:pt idx="9056" formatCode="General">
                  <c:v>1.9034941666817999</c:v>
                </c:pt>
                <c:pt idx="9057" formatCode="General">
                  <c:v>1.9021363493611401</c:v>
                </c:pt>
                <c:pt idx="9058" formatCode="General">
                  <c:v>1.9007564941583199</c:v>
                </c:pt>
                <c:pt idx="9059" formatCode="General">
                  <c:v>1.8993686614910399</c:v>
                </c:pt>
                <c:pt idx="9060" formatCode="General">
                  <c:v>1.89798592625952</c:v>
                </c:pt>
                <c:pt idx="9061" formatCode="General">
                  <c:v>1.8966201497219899</c:v>
                </c:pt>
                <c:pt idx="9062" formatCode="General">
                  <c:v>1.8952818512001</c:v>
                </c:pt>
                <c:pt idx="9063" formatCode="General">
                  <c:v>1.8939801649096799</c:v>
                </c:pt>
                <c:pt idx="9064" formatCode="General">
                  <c:v>1.89272286457084</c:v>
                </c:pt>
                <c:pt idx="9065" formatCode="General">
                  <c:v>1.8915164382609899</c:v>
                </c:pt>
                <c:pt idx="9066" formatCode="General">
                  <c:v>1.89036619743209</c:v>
                </c:pt>
                <c:pt idx="9067" formatCode="General">
                  <c:v>1.8892764063945799</c:v>
                </c:pt>
                <c:pt idx="9068" formatCode="General">
                  <c:v>1.8882504213106099</c:v>
                </c:pt>
                <c:pt idx="9069" formatCode="General">
                  <c:v>1.88729083044339</c:v>
                </c:pt>
                <c:pt idx="9070" formatCode="General">
                  <c:v>1.8863995898391801</c:v>
                </c:pt>
                <c:pt idx="9071" formatCode="General">
                  <c:v>1.88557815065774</c:v>
                </c:pt>
                <c:pt idx="9072" formatCode="General">
                  <c:v>1.8848275759823701</c:v>
                </c:pt>
                <c:pt idx="9073" formatCode="General">
                  <c:v>1.8841486461558901</c:v>
                </c:pt>
                <c:pt idx="9074" formatCode="General">
                  <c:v>1.8835419525524999</c:v>
                </c:pt>
                <c:pt idx="9075" formatCode="General">
                  <c:v>1.8830079802681701</c:v>
                </c:pt>
                <c:pt idx="9076" formatCode="General">
                  <c:v>1.8825471805555201</c:v>
                </c:pt>
                <c:pt idx="9077" formatCode="General">
                  <c:v>1.88216003399494</c:v>
                </c:pt>
                <c:pt idx="9078" formatCode="General">
                  <c:v>1.8818471054275701</c:v>
                </c:pt>
                <c:pt idx="9079" formatCode="General">
                  <c:v>1.88160909161155</c:v>
                </c:pt>
                <c:pt idx="9080" formatCode="General">
                  <c:v>1.8814468624237399</c:v>
                </c:pt>
                <c:pt idx="9081" formatCode="General">
                  <c:v>1.88136149623257</c:v>
                </c:pt>
                <c:pt idx="9082" formatCode="General">
                  <c:v>1.88135430981975</c:v>
                </c:pt>
                <c:pt idx="9083" formatCode="General">
                  <c:v>1.8814268829326699</c:v>
                </c:pt>
                <c:pt idx="9084" formatCode="General">
                  <c:v>1.8815810772014101</c:v>
                </c:pt>
                <c:pt idx="9085" formatCode="General">
                  <c:v>1.8818190487476001</c:v>
                </c:pt>
                <c:pt idx="9086" formatCode="General">
                  <c:v>1.88214325333667</c:v>
                </c:pt>
                <c:pt idx="9087" formatCode="General">
                  <c:v>1.8825564423708101</c:v>
                </c:pt>
                <c:pt idx="9088" formatCode="General">
                  <c:v>1.8830616473766899</c:v>
                </c:pt>
                <c:pt idx="9089" formatCode="General">
                  <c:v>1.8836621499081201</c:v>
                </c:pt>
                <c:pt idx="9090" formatCode="General">
                  <c:v>1.88436143296507</c:v>
                </c:pt>
                <c:pt idx="9091" formatCode="General">
                  <c:v>1.8851631091547401</c:v>
                </c:pt>
                <c:pt idx="9092" formatCode="General">
                  <c:v>1.8860708199446701</c:v>
                </c:pt>
                <c:pt idx="9093" formatCode="General">
                  <c:v>1.88708809958566</c:v>
                </c:pt>
                <c:pt idx="9094" formatCode="General">
                  <c:v>1.8882181967820799</c:v>
                </c:pt>
                <c:pt idx="9095" formatCode="General">
                  <c:v>1.8894638472143399</c:v>
                </c:pt>
                <c:pt idx="9096" formatCode="General">
                  <c:v>1.8908269909319</c:v>
                </c:pt>
                <c:pt idx="9097" formatCode="General">
                  <c:v>1.8923084309106699</c:v>
                </c:pt>
                <c:pt idx="9098" formatCode="General">
                  <c:v>1.89390743327397</c:v>
                </c:pt>
                <c:pt idx="9099" formatCode="General">
                  <c:v>1.89562127641413</c:v>
                </c:pt>
                <c:pt idx="9100" formatCode="General">
                  <c:v>1.8974447660145899</c:v>
                </c:pt>
                <c:pt idx="9101" formatCode="General">
                  <c:v>1.8993697459040799</c:v>
                </c:pt>
                <c:pt idx="9102" formatCode="General">
                  <c:v>1.9013846502166301</c:v>
                </c:pt>
                <c:pt idx="9103" formatCode="General">
                  <c:v>1.9034741588077699</c:v>
                </c:pt>
                <c:pt idx="9104" formatCode="General">
                  <c:v>1.9056190321111901</c:v>
                </c:pt>
                <c:pt idx="9105" formatCode="General">
                  <c:v>1.9077962088462499</c:v>
                </c:pt>
                <c:pt idx="9106" formatCode="General">
                  <c:v>1.9099792443333199</c:v>
                </c:pt>
                <c:pt idx="9107" formatCode="General">
                  <c:v>1.9121391430444401</c:v>
                </c:pt>
                <c:pt idx="9108" formatCode="General">
                  <c:v>1.9142455933750699</c:v>
                </c:pt>
                <c:pt idx="9109" formatCode="General">
                  <c:v>1.91626854773766</c:v>
                </c:pt>
                <c:pt idx="9110" formatCode="General">
                  <c:v>1.9181800165423799</c:v>
                </c:pt>
                <c:pt idx="9111" formatCode="General">
                  <c:v>1.91995587713695</c:v>
                </c:pt>
                <c:pt idx="9112" formatCode="General">
                  <c:v>1.92157745849649</c:v>
                </c:pt>
                <c:pt idx="9113" formatCode="General">
                  <c:v>1.92303266636072</c:v>
                </c:pt>
                <c:pt idx="9114" formatCode="General">
                  <c:v>1.92431646803172</c:v>
                </c:pt>
                <c:pt idx="9115" formatCode="General">
                  <c:v>1.92543065264758</c:v>
                </c:pt>
                <c:pt idx="9116" formatCode="General">
                  <c:v>1.9263828993962899</c:v>
                </c:pt>
                <c:pt idx="9117" formatCode="General">
                  <c:v>1.9271852945878301</c:v>
                </c:pt>
                <c:pt idx="9118" formatCode="General">
                  <c:v>1.92785251424145</c:v>
                </c:pt>
                <c:pt idx="9119" formatCode="General">
                  <c:v>1.92839991891792</c:v>
                </c:pt>
                <c:pt idx="9120" formatCode="General">
                  <c:v>1.92884179294827</c:v>
                </c:pt>
                <c:pt idx="9121" formatCode="General">
                  <c:v>1.9291899127533101</c:v>
                </c:pt>
                <c:pt idx="9122" formatCode="General">
                  <c:v>1.92945256474834</c:v>
                </c:pt>
                <c:pt idx="9123" formatCode="General">
                  <c:v>1.92963406701484</c:v>
                </c:pt>
                <c:pt idx="9124" formatCode="General">
                  <c:v>1.9297347899692701</c:v>
                </c:pt>
                <c:pt idx="9125" formatCode="General">
                  <c:v>1.92975162381897</c:v>
                </c:pt>
                <c:pt idx="9126" formatCode="General">
                  <c:v>1.92967880506522</c:v>
                </c:pt>
                <c:pt idx="9127" formatCode="General">
                  <c:v>1.9295089897705</c:v>
                </c:pt>
                <c:pt idx="9128" formatCode="General">
                  <c:v>1.92923444725973</c:v>
                </c:pt>
                <c:pt idx="9129" formatCode="General">
                  <c:v>1.9288482449109201</c:v>
                </c:pt>
                <c:pt idx="9130" formatCode="General">
                  <c:v>1.9283453037112901</c:v>
                </c:pt>
                <c:pt idx="9131" formatCode="General">
                  <c:v>1.9277232255697401</c:v>
                </c:pt>
                <c:pt idx="9132" formatCode="General">
                  <c:v>1.92698282535879</c:v>
                </c:pt>
                <c:pt idx="9133" formatCode="General">
                  <c:v>1.9261283393545501</c:v>
                </c:pt>
                <c:pt idx="9134" formatCode="General">
                  <c:v>1.92516732140834</c:v>
                </c:pt>
                <c:pt idx="9135" formatCode="General">
                  <c:v>1.9241102726347099</c:v>
                </c:pt>
                <c:pt idx="9136" formatCode="General">
                  <c:v>1.9229700746106999</c:v>
                </c:pt>
                <c:pt idx="9137" formatCode="General">
                  <c:v>1.9217613074192801</c:v>
                </c:pt>
                <c:pt idx="9138" formatCode="General">
                  <c:v>1.9204995325139</c:v>
                </c:pt>
                <c:pt idx="9139" formatCode="General">
                  <c:v>1.91920060889027</c:v>
                </c:pt>
                <c:pt idx="9140" formatCode="General">
                  <c:v>1.9178800933428799</c:v>
                </c:pt>
                <c:pt idx="9141" formatCode="General">
                  <c:v>1.91655275578523</c:v>
                </c:pt>
                <c:pt idx="9142" formatCode="General">
                  <c:v>1.9152322221374201</c:v>
                </c:pt>
                <c:pt idx="9143" formatCode="General">
                  <c:v>1.91393074235361</c:v>
                </c:pt>
                <c:pt idx="9144" formatCode="General">
                  <c:v>1.91265907073472</c:v>
                </c:pt>
                <c:pt idx="9145" formatCode="General">
                  <c:v>1.9114264396968501</c:v>
                </c:pt>
                <c:pt idx="9146" formatCode="General">
                  <c:v>1.9102406059380199</c:v>
                </c:pt>
                <c:pt idx="9147" formatCode="General">
                  <c:v>1.9091079484693101</c:v>
                </c:pt>
                <c:pt idx="9148" formatCode="General">
                  <c:v>1.9080336002424501</c:v>
                </c:pt>
                <c:pt idx="9149" formatCode="General">
                  <c:v>1.9070215982498699</c:v>
                </c:pt>
                <c:pt idx="9150" formatCode="General">
                  <c:v>1.9060750403528901</c:v>
                </c:pt>
                <c:pt idx="9151" formatCode="General">
                  <c:v>1.9051962402865501</c:v>
                </c:pt>
                <c:pt idx="9152" formatCode="General">
                  <c:v>1.90438687505962</c:v>
                </c:pt>
                <c:pt idx="9153" formatCode="General">
                  <c:v>1.9036481212213701</c:v>
                </c:pt>
                <c:pt idx="9154" formatCode="General">
                  <c:v>1.9029807781978001</c:v>
                </c:pt>
                <c:pt idx="9155" formatCode="General">
                  <c:v>1.90238537815908</c:v>
                </c:pt>
                <c:pt idx="9156" formatCode="General">
                  <c:v>1.9018622827418701</c:v>
                </c:pt>
                <c:pt idx="9157" formatCode="General">
                  <c:v>1.9014117674926601</c:v>
                </c:pt>
                <c:pt idx="9158" formatCode="General">
                  <c:v>1.9010340951982401</c:v>
                </c:pt>
                <c:pt idx="9159" formatCode="General">
                  <c:v>1.90072957938652</c:v>
                </c:pt>
                <c:pt idx="9160" formatCode="General">
                  <c:v>1.9004986392688901</c:v>
                </c:pt>
                <c:pt idx="9161" formatCode="General">
                  <c:v>1.9003418472881699</c:v>
                </c:pt>
                <c:pt idx="9162" formatCode="General">
                  <c:v>1.9002599702617899</c:v>
                </c:pt>
                <c:pt idx="9163" formatCode="General">
                  <c:v>1.9002540048827801</c:v>
                </c:pt>
                <c:pt idx="9164" formatCode="General">
                  <c:v>1.90032520806857</c:v>
                </c:pt>
                <c:pt idx="9165" formatCode="General">
                  <c:v>1.9004751223304901</c:v>
                </c:pt>
                <c:pt idx="9166" formatCode="General">
                  <c:v>1.9007055959694801</c:v>
                </c:pt>
                <c:pt idx="9167" formatCode="General">
                  <c:v>1.90101879747515</c:v>
                </c:pt>
                <c:pt idx="9168" formatCode="General">
                  <c:v>1.9014172230052</c:v>
                </c:pt>
                <c:pt idx="9169" formatCode="General">
                  <c:v>1.90190369523242</c:v>
                </c:pt>
                <c:pt idx="9170" formatCode="General">
                  <c:v>1.90248135115534</c:v>
                </c:pt>
                <c:pt idx="9171" formatCode="General">
                  <c:v>1.9031536156653199</c:v>
                </c:pt>
                <c:pt idx="9172" formatCode="General">
                  <c:v>1.9039241567475</c:v>
                </c:pt>
                <c:pt idx="9173" formatCode="General">
                  <c:v>1.9047968171848899</c:v>
                </c:pt>
                <c:pt idx="9174" formatCode="General">
                  <c:v>1.90577551658431</c:v>
                </c:pt>
                <c:pt idx="9175" formatCode="General">
                  <c:v>1.90686411654889</c:v>
                </c:pt>
                <c:pt idx="9176" formatCode="General">
                  <c:v>1.9080662410560101</c:v>
                </c:pt>
                <c:pt idx="9177" formatCode="General">
                  <c:v>1.90938504383136</c:v>
                </c:pt>
                <c:pt idx="9178" formatCode="General">
                  <c:v>1.91082291513756</c:v>
                </c:pt>
                <c:pt idx="9179" formatCode="General">
                  <c:v>1.91238112245946</c:v>
                </c:pt>
                <c:pt idx="9180" formatCode="General">
                  <c:v>1.91405938375078</c:v>
                </c:pt>
                <c:pt idx="9181" formatCode="General">
                  <c:v>1.9158553789678701</c:v>
                </c:pt>
                <c:pt idx="9182" formatCode="General">
                  <c:v>1.91776421625161</c:v>
                </c:pt>
                <c:pt idx="9183" formatCode="General">
                  <c:v>1.9197778836824499</c:v>
                </c:pt>
                <c:pt idx="9184" formatCode="General">
                  <c:v>1.92188473561832</c:v>
                </c:pt>
                <c:pt idx="9185" formatCode="General">
                  <c:v>1.9240690825149001</c:v>
                </c:pt>
                <c:pt idx="9186" formatCode="General">
                  <c:v>1.9263109712662501</c:v>
                </c:pt>
                <c:pt idx="9187" formatCode="General">
                  <c:v>1.9285862538473599</c:v>
                </c:pt>
                <c:pt idx="9188" formatCode="General">
                  <c:v>1.9308670381169299</c:v>
                </c:pt>
                <c:pt idx="9189" formatCode="General">
                  <c:v>1.93312258874202</c:v>
                </c:pt>
                <c:pt idx="9190" formatCode="General">
                  <c:v>1.9353206938712999</c:v>
                </c:pt>
                <c:pt idx="9191" formatCode="General">
                  <c:v>1.9374294364018501</c:v>
                </c:pt>
                <c:pt idx="9192" formatCode="General">
                  <c:v>1.9394192187811701</c:v>
                </c:pt>
                <c:pt idx="9193" formatCode="General">
                  <c:v>1.9412648079310899</c:v>
                </c:pt>
                <c:pt idx="9194" formatCode="General">
                  <c:v>1.94294711755962</c:v>
                </c:pt>
                <c:pt idx="9195" formatCode="General">
                  <c:v>1.94445445040037</c:v>
                </c:pt>
                <c:pt idx="9196" formatCode="General">
                  <c:v>1.9457829906720301</c:v>
                </c:pt>
                <c:pt idx="9197" formatCode="General">
                  <c:v>1.9469364557575899</c:v>
                </c:pt>
                <c:pt idx="9198" formatCode="General">
                  <c:v>1.9479249570785899</c:v>
                </c:pt>
                <c:pt idx="9199" formatCode="General">
                  <c:v>1.94876324759535</c:v>
                </c:pt>
                <c:pt idx="9200" formatCode="General">
                  <c:v>1.94946861760969</c:v>
                </c:pt>
                <c:pt idx="9201" formatCode="General">
                  <c:v>1.95005872774375</c:v>
                </c:pt>
                <c:pt idx="9202" formatCode="General">
                  <c:v>1.9505496422342301</c:v>
                </c:pt>
                <c:pt idx="9203" formatCode="General">
                  <c:v>1.9509542638109401</c:v>
                </c:pt>
                <c:pt idx="9204" formatCode="General">
                  <c:v>1.95128129420186</c:v>
                </c:pt>
                <c:pt idx="9205" formatCode="General">
                  <c:v>1.9515347688325699</c:v>
                </c:pt>
                <c:pt idx="9206" formatCode="General">
                  <c:v>1.9517141504580799</c:v>
                </c:pt>
                <c:pt idx="9207" formatCode="General">
                  <c:v>1.9518149170714101</c:v>
                </c:pt>
                <c:pt idx="9208" formatCode="General">
                  <c:v>1.9518295431955399</c:v>
                </c:pt>
                <c:pt idx="9209" formatCode="General">
                  <c:v>1.9517487483499101</c:v>
                </c:pt>
                <c:pt idx="9210" formatCode="General">
                  <c:v>1.9515628712444699</c:v>
                </c:pt>
                <c:pt idx="9211" formatCode="General">
                  <c:v>1.95126322417988</c:v>
                </c:pt>
                <c:pt idx="9212" formatCode="General">
                  <c:v>1.9508432912788201</c:v>
                </c:pt>
                <c:pt idx="9213" formatCode="General">
                  <c:v>1.95029965775945</c:v>
                </c:pt>
                <c:pt idx="9214" formatCode="General">
                  <c:v>1.9496325941821999</c:v>
                </c:pt>
                <c:pt idx="9215" formatCode="General">
                  <c:v>1.9488462649312099</c:v>
                </c:pt>
                <c:pt idx="9216" formatCode="General">
                  <c:v>1.94794857706526</c:v>
                </c:pt>
                <c:pt idx="9217" formatCode="General">
                  <c:v>1.94695072629267</c:v>
                </c:pt>
                <c:pt idx="9218" formatCode="General">
                  <c:v>1.9458665248424101</c:v>
                </c:pt>
                <c:pt idx="9219" formatCode="General">
                  <c:v>1.9447116081797799</c:v>
                </c:pt>
                <c:pt idx="9220" formatCode="General">
                  <c:v>1.9435026142560301</c:v>
                </c:pt>
                <c:pt idx="9221" formatCode="General">
                  <c:v>1.9422564137084399</c:v>
                </c:pt>
                <c:pt idx="9222" formatCode="General">
                  <c:v>1.9409894471920299</c:v>
                </c:pt>
                <c:pt idx="9223" formatCode="General">
                  <c:v>1.93971720197999</c:v>
                </c:pt>
                <c:pt idx="9224" formatCode="General">
                  <c:v>1.9384538382199199</c:v>
                </c:pt>
                <c:pt idx="9225" formatCode="General">
                  <c:v>1.93721195827699</c:v>
                </c:pt>
                <c:pt idx="9226" formatCode="General">
                  <c:v>1.93600250133552</c:v>
                </c:pt>
                <c:pt idx="9227" formatCode="General">
                  <c:v>1.9348347395494501</c:v>
                </c:pt>
                <c:pt idx="9228" formatCode="General">
                  <c:v>1.93371635048657</c:v>
                </c:pt>
                <c:pt idx="9229" formatCode="General">
                  <c:v>1.9326535420941899</c:v>
                </c:pt>
                <c:pt idx="9230" formatCode="General">
                  <c:v>1.93165120967788</c:v>
                </c:pt>
                <c:pt idx="9231" formatCode="General">
                  <c:v>1.9307131084189599</c:v>
                </c:pt>
                <c:pt idx="9232" formatCode="General">
                  <c:v>1.9298420290460401</c:v>
                </c:pt>
                <c:pt idx="9233" formatCode="General">
                  <c:v>1.92903996798288</c:v>
                </c:pt>
                <c:pt idx="9234" formatCode="General">
                  <c:v>1.9283082864030401</c:v>
                </c:pt>
                <c:pt idx="9235" formatCode="General">
                  <c:v>1.9276478550676599</c:v>
                </c:pt>
                <c:pt idx="9236" formatCode="General">
                  <c:v>1.92705918364164</c:v>
                </c:pt>
                <c:pt idx="9237" formatCode="General">
                  <c:v>1.92654253445861</c:v>
                </c:pt>
                <c:pt idx="9238" formatCode="General">
                  <c:v>1.9260980215376</c:v>
                </c:pt>
                <c:pt idx="9239" formatCode="General">
                  <c:v>1.9257256961459399</c:v>
                </c:pt>
                <c:pt idx="9240" formatCode="General">
                  <c:v>1.92542562044078</c:v>
                </c:pt>
                <c:pt idx="9241" formatCode="General">
                  <c:v>1.9251979307791001</c:v>
                </c:pt>
                <c:pt idx="9242" formatCode="General">
                  <c:v>1.9250428922176599</c:v>
                </c:pt>
                <c:pt idx="9243" formatCode="General">
                  <c:v>1.9249609455700001</c:v>
                </c:pt>
                <c:pt idx="9244" formatCode="General">
                  <c:v>1.9249527481738899</c:v>
                </c:pt>
                <c:pt idx="9245" formatCode="General">
                  <c:v>1.9250192092643801</c:v>
                </c:pt>
                <c:pt idx="9246" formatCode="General">
                  <c:v>1.9251615205502599</c:v>
                </c:pt>
                <c:pt idx="9247" formatCode="General">
                  <c:v>1.9253811822545901</c:v>
                </c:pt>
                <c:pt idx="9248" formatCode="General">
                  <c:v>1.9256800244946299</c:v>
                </c:pt>
                <c:pt idx="9249" formatCode="General">
                  <c:v>1.92606022342992</c:v>
                </c:pt>
                <c:pt idx="9250" formatCode="General">
                  <c:v>1.9265243110836401</c:v>
                </c:pt>
                <c:pt idx="9251" formatCode="General">
                  <c:v>1.92707517712119</c:v>
                </c:pt>
                <c:pt idx="9252" formatCode="General">
                  <c:v>1.9277160601324601</c:v>
                </c:pt>
                <c:pt idx="9253" formatCode="General">
                  <c:v>1.9284505250925901</c:v>
                </c:pt>
                <c:pt idx="9254" formatCode="General">
                  <c:v>1.92928242266342</c:v>
                </c:pt>
                <c:pt idx="9255" formatCode="General">
                  <c:v>1.93021582485265</c:v>
                </c:pt>
                <c:pt idx="9256" formatCode="General">
                  <c:v>1.9312549303122899</c:v>
                </c:pt>
                <c:pt idx="9257" formatCode="General">
                  <c:v>1.93240393132424</c:v>
                </c:pt>
                <c:pt idx="9258" formatCode="General">
                  <c:v>1.9336668334593501</c:v>
                </c:pt>
                <c:pt idx="9259" formatCode="General">
                  <c:v>1.9350472182912</c:v>
                </c:pt>
                <c:pt idx="9260" formatCode="General">
                  <c:v>1.9365479398282099</c:v>
                </c:pt>
                <c:pt idx="9261" formatCode="General">
                  <c:v>1.9381707471118299</c:v>
                </c:pt>
                <c:pt idx="9262" formatCode="General">
                  <c:v>1.9399158295169401</c:v>
                </c:pt>
                <c:pt idx="9263" formatCode="General">
                  <c:v>1.94178128862602</c:v>
                </c:pt>
                <c:pt idx="9264" formatCode="General">
                  <c:v>1.94376255206764</c:v>
                </c:pt>
                <c:pt idx="9265" formatCode="General">
                  <c:v>1.94585176103103</c:v>
                </c:pt>
                <c:pt idx="9266" formatCode="General">
                  <c:v>1.94803718409797</c:v>
                </c:pt>
                <c:pt idx="9267" formatCode="General">
                  <c:v>1.9503027338607399</c:v>
                </c:pt>
                <c:pt idx="9268" formatCode="General">
                  <c:v>1.9526276855689599</c:v>
                </c:pt>
                <c:pt idx="9269" formatCode="General">
                  <c:v>1.95498671211797</c:v>
                </c:pt>
                <c:pt idx="9270" formatCode="General">
                  <c:v>1.9573503480924399</c:v>
                </c:pt>
                <c:pt idx="9271" formatCode="General">
                  <c:v>1.9596859678717899</c:v>
                </c:pt>
                <c:pt idx="9272" formatCode="General">
                  <c:v>1.9619593026622399</c:v>
                </c:pt>
                <c:pt idx="9273" formatCode="General">
                  <c:v>1.96413643029185</c:v>
                </c:pt>
                <c:pt idx="9274" formatCode="General">
                  <c:v>1.9661860631299599</c:v>
                </c:pt>
                <c:pt idx="9275" formatCode="General">
                  <c:v>1.9680818592679401</c:v>
                </c:pt>
                <c:pt idx="9276" formatCode="General">
                  <c:v>1.9698044223562601</c:v>
                </c:pt>
                <c:pt idx="9277" formatCode="General">
                  <c:v>1.9713426635064899</c:v>
                </c:pt>
                <c:pt idx="9278" formatCode="General">
                  <c:v>1.97269428381955</c:v>
                </c:pt>
                <c:pt idx="9279" formatCode="General">
                  <c:v>1.9738652825362</c:v>
                </c:pt>
                <c:pt idx="9280" formatCode="General">
                  <c:v>1.9748685659848</c:v>
                </c:pt>
                <c:pt idx="9281" formatCode="General">
                  <c:v>1.97572188116932</c:v>
                </c:pt>
                <c:pt idx="9282" formatCode="General">
                  <c:v>1.9764453894648</c:v>
                </c:pt>
                <c:pt idx="9283" formatCode="General">
                  <c:v>1.97705921659254</c:v>
                </c:pt>
                <c:pt idx="9284" formatCode="General">
                  <c:v>1.9775812737890299</c:v>
                </c:pt>
                <c:pt idx="9285" formatCode="General">
                  <c:v>1.9780255653783301</c:v>
                </c:pt>
                <c:pt idx="9286" formatCode="General">
                  <c:v>1.9784011060461899</c:v>
                </c:pt>
                <c:pt idx="9287" formatCode="General">
                  <c:v>1.97871148669853</c:v>
                </c:pt>
                <c:pt idx="9288" formatCode="General">
                  <c:v>1.9789550602816</c:v>
                </c:pt>
                <c:pt idx="9289" formatCode="General">
                  <c:v>1.97912566913455</c:v>
                </c:pt>
                <c:pt idx="9290" formatCode="General">
                  <c:v>1.97921379953566</c:v>
                </c:pt>
                <c:pt idx="9291" formatCode="General">
                  <c:v>1.9792080233074201</c:v>
                </c:pt>
                <c:pt idx="9292" formatCode="General">
                  <c:v>1.97909656949972</c:v>
                </c:pt>
                <c:pt idx="9293" formatCode="General">
                  <c:v>1.97886886327086</c:v>
                </c:pt>
                <c:pt idx="9294" formatCode="General">
                  <c:v>1.97851687773159</c:v>
                </c:pt>
                <c:pt idx="9295" formatCode="General">
                  <c:v>1.9780361702931999</c:v>
                </c:pt>
                <c:pt idx="9296" formatCode="General">
                  <c:v>1.97742651715868</c:v>
                </c:pt>
                <c:pt idx="9297" formatCode="General">
                  <c:v>1.9766921127796799</c:v>
                </c:pt>
                <c:pt idx="9298" formatCode="General">
                  <c:v>1.97584135658656</c:v>
                </c:pt>
                <c:pt idx="9299" formatCode="General">
                  <c:v>1.9748862972046499</c:v>
                </c:pt>
                <c:pt idx="9300" formatCode="General">
                  <c:v>1.9738418366771</c:v>
                </c:pt>
                <c:pt idx="9301" formatCode="General">
                  <c:v>1.9727248099775201</c:v>
                </c:pt>
                <c:pt idx="9302" formatCode="General">
                  <c:v>1.97155304910744</c:v>
                </c:pt>
                <c:pt idx="9303" formatCode="General">
                  <c:v>1.97034452093156</c:v>
                </c:pt>
                <c:pt idx="9304" formatCode="General">
                  <c:v>1.9691166001160101</c:v>
                </c:pt>
                <c:pt idx="9305" formatCode="General">
                  <c:v>1.96788550951038</c:v>
                </c:pt>
                <c:pt idx="9306" formatCode="General">
                  <c:v>1.9666659349301101</c:v>
                </c:pt>
                <c:pt idx="9307" formatCode="General">
                  <c:v>1.96547080229481</c:v>
                </c:pt>
                <c:pt idx="9308" formatCode="General">
                  <c:v>1.9643111931992201</c:v>
                </c:pt>
                <c:pt idx="9309" formatCode="General">
                  <c:v>1.96319636953042</c:v>
                </c:pt>
                <c:pt idx="9310" formatCode="General">
                  <c:v>1.96213387721738</c:v>
                </c:pt>
                <c:pt idx="9311" formatCode="General">
                  <c:v>1.96112970192481</c:v>
                </c:pt>
                <c:pt idx="9312" formatCode="General">
                  <c:v>1.9601884539694401</c:v>
                </c:pt>
                <c:pt idx="9313" formatCode="General">
                  <c:v>1.95931356478521</c:v>
                </c:pt>
                <c:pt idx="9314" formatCode="General">
                  <c:v>1.9585074821206601</c:v>
                </c:pt>
                <c:pt idx="9315" formatCode="General">
                  <c:v>1.9577718553840699</c:v>
                </c:pt>
                <c:pt idx="9316" formatCode="General">
                  <c:v>1.9571077059775599</c:v>
                </c:pt>
                <c:pt idx="9317" formatCode="General">
                  <c:v>1.9565155800682501</c:v>
                </c:pt>
                <c:pt idx="9318" formatCode="General">
                  <c:v>1.9559956831129199</c:v>
                </c:pt>
                <c:pt idx="9319" formatCode="General">
                  <c:v>1.95554799670783</c:v>
                </c:pt>
                <c:pt idx="9320" formatCode="General">
                  <c:v>1.9551723791092801</c:v>
                </c:pt>
                <c:pt idx="9321" formatCode="General">
                  <c:v>1.9548686511854001</c:v>
                </c:pt>
                <c:pt idx="9322" formatCode="General">
                  <c:v>1.9546366697198101</c:v>
                </c:pt>
                <c:pt idx="9323" formatCode="General">
                  <c:v>1.95447638997047</c:v>
                </c:pt>
                <c:pt idx="9324" formatCode="General">
                  <c:v>1.9543879192561799</c:v>
                </c:pt>
                <c:pt idx="9325" formatCode="General">
                  <c:v>1.9543715631356799</c:v>
                </c:pt>
                <c:pt idx="9326" formatCode="General">
                  <c:v>1.95442786548954</c:v>
                </c:pt>
                <c:pt idx="9327" formatCode="General">
                  <c:v>1.95455764352455</c:v>
                </c:pt>
                <c:pt idx="9328" formatCode="General">
                  <c:v>1.95476201839977</c:v>
                </c:pt>
                <c:pt idx="9329" formatCode="General">
                  <c:v>1.9550424418172001</c:v>
                </c:pt>
                <c:pt idx="9330" formatCode="General">
                  <c:v>1.9554007185196101</c:v>
                </c:pt>
                <c:pt idx="9331" formatCode="General">
                  <c:v>1.9558390241756101</c:v>
                </c:pt>
                <c:pt idx="9332" formatCode="General">
                  <c:v>1.9563599175883699</c:v>
                </c:pt>
                <c:pt idx="9333" formatCode="General">
                  <c:v>1.9569663455144299</c:v>
                </c:pt>
                <c:pt idx="9334" formatCode="General">
                  <c:v>1.9576616375975999</c:v>
                </c:pt>
                <c:pt idx="9335" formatCode="General">
                  <c:v>1.9584494879850201</c:v>
                </c:pt>
                <c:pt idx="9336" formatCode="General">
                  <c:v>1.9593339190811101</c:v>
                </c:pt>
                <c:pt idx="9337" formatCode="General">
                  <c:v>1.9603192216093399</c:v>
                </c:pt>
                <c:pt idx="9338" formatCode="General">
                  <c:v>1.9614098637210899</c:v>
                </c:pt>
                <c:pt idx="9339" formatCode="General">
                  <c:v>1.9626103603982601</c:v>
                </c:pt>
                <c:pt idx="9340" formatCode="General">
                  <c:v>1.96392509300954</c:v>
                </c:pt>
                <c:pt idx="9341" formatCode="General">
                  <c:v>1.96535806789032</c:v>
                </c:pt>
                <c:pt idx="9342" formatCode="General">
                  <c:v>1.96691260269184</c:v>
                </c:pt>
                <c:pt idx="9343" formatCode="General">
                  <c:v>1.9685909306709499</c:v>
                </c:pt>
                <c:pt idx="9344" formatCode="General">
                  <c:v>1.9703937170058901</c:v>
                </c:pt>
                <c:pt idx="9345" formatCode="General">
                  <c:v>1.97231948877269</c:v>
                </c:pt>
                <c:pt idx="9346" formatCode="General">
                  <c:v>1.9743639926245899</c:v>
                </c:pt>
                <c:pt idx="9347" formatCode="General">
                  <c:v>1.9765195124305199</c:v>
                </c:pt>
                <c:pt idx="9348" formatCode="General">
                  <c:v>1.9787742032417099</c:v>
                </c:pt>
                <c:pt idx="9349" formatCode="General">
                  <c:v>1.9811115263260499</c:v>
                </c:pt>
                <c:pt idx="9350" formatCode="General">
                  <c:v>1.9835098982788999</c:v>
                </c:pt>
                <c:pt idx="9351" formatCode="General">
                  <c:v>1.98594268757744</c:v>
                </c:pt>
                <c:pt idx="9352" formatCode="General">
                  <c:v>1.98837869338336</c:v>
                </c:pt>
                <c:pt idx="9353" formatCode="General">
                  <c:v>1.99078321181184</c:v>
                </c:pt>
                <c:pt idx="9354" formatCode="General">
                  <c:v>1.99311972554439</c:v>
                </c:pt>
                <c:pt idx="9355" formatCode="General">
                  <c:v>1.99535214446666</c:v>
                </c:pt>
                <c:pt idx="9356" formatCode="General">
                  <c:v>1.9974473940294799</c:v>
                </c:pt>
                <c:pt idx="9357" formatCode="General">
                  <c:v>1.9993780263602601</c:v>
                </c:pt>
                <c:pt idx="9358" formatCode="General">
                  <c:v>2.0011244576161298</c:v>
                </c:pt>
                <c:pt idx="9359" formatCode="General">
                  <c:v>2.0026764480036801</c:v>
                </c:pt>
                <c:pt idx="9360" formatCode="General">
                  <c:v>2.00403354903119</c:v>
                </c:pt>
                <c:pt idx="9361" formatCode="General">
                  <c:v>2.0052044237644502</c:v>
                </c:pt>
                <c:pt idx="9362" formatCode="General">
                  <c:v>2.0062051508332299</c:v>
                </c:pt>
                <c:pt idx="9363" formatCode="General">
                  <c:v>2.0070567946501301</c:v>
                </c:pt>
                <c:pt idx="9364" formatCode="General">
                  <c:v>2.0077826209327299</c:v>
                </c:pt>
                <c:pt idx="9365" formatCode="General">
                  <c:v>2.00840534572388</c:v>
                </c:pt>
                <c:pt idx="9366" formatCode="General">
                  <c:v>2.00894474388204</c:v>
                </c:pt>
                <c:pt idx="9367" formatCode="General">
                  <c:v>2.0094158417027401</c:v>
                </c:pt>
                <c:pt idx="9368" formatCode="General">
                  <c:v>2.0098278104895502</c:v>
                </c:pt>
                <c:pt idx="9369" formatCode="General">
                  <c:v>2.0101835853743002</c:v>
                </c:pt>
                <c:pt idx="9370" formatCode="General">
                  <c:v>2.0104801645586199</c:v>
                </c:pt>
                <c:pt idx="9371" formatCode="General">
                  <c:v>2.0107094958704899</c:v>
                </c:pt>
                <c:pt idx="9372" formatCode="General">
                  <c:v>2.0108598232213502</c:v>
                </c:pt>
                <c:pt idx="9373" formatCode="General">
                  <c:v>2.0109173394289699</c:v>
                </c:pt>
                <c:pt idx="9374" formatCode="General">
                  <c:v>2.0108679727004199</c:v>
                </c:pt>
                <c:pt idx="9375" formatCode="General">
                  <c:v>2.0106991252343001</c:v>
                </c:pt>
                <c:pt idx="9376" formatCode="General">
                  <c:v>2.0104011896643099</c:v>
                </c:pt>
                <c:pt idx="9377" formatCode="General">
                  <c:v>2.0099686969027499</c:v>
                </c:pt>
                <c:pt idx="9378" formatCode="General">
                  <c:v>2.0094009972296401</c:v>
                </c:pt>
                <c:pt idx="9379" formatCode="General">
                  <c:v>2.0087024390489598</c:v>
                </c:pt>
                <c:pt idx="9380" formatCode="General">
                  <c:v>2.0078820755639799</c:v>
                </c:pt>
                <c:pt idx="9381" formatCode="General">
                  <c:v>2.0069529861348201</c:v>
                </c:pt>
                <c:pt idx="9382" formatCode="General">
                  <c:v>2.0059313361545899</c:v>
                </c:pt>
                <c:pt idx="9383" formatCode="General">
                  <c:v>2.00483531218693</c:v>
                </c:pt>
                <c:pt idx="9384" formatCode="General">
                  <c:v>2.0036840592720901</c:v>
                </c:pt>
                <c:pt idx="9385" formatCode="General">
                  <c:v>2.0024967209314202</c:v>
                </c:pt>
                <c:pt idx="9386" formatCode="General">
                  <c:v>2.0012916478523701</c:v>
                </c:pt>
                <c:pt idx="9387" formatCode="General">
                  <c:v>2.0000858064401901</c:v>
                </c:pt>
                <c:pt idx="9388" formatCode="General">
                  <c:v>1.99889438909466</c:v>
                </c:pt>
                <c:pt idx="9389" formatCode="General">
                  <c:v>1.99773060711613</c:v>
                </c:pt>
                <c:pt idx="9390" formatCode="General">
                  <c:v>1.9966056349849199</c:v>
                </c:pt>
                <c:pt idx="9391" formatCode="General">
                  <c:v>1.99552867014321</c:v>
                </c:pt>
                <c:pt idx="9392" formatCode="General">
                  <c:v>1.9945070733061301</c:v>
                </c:pt>
                <c:pt idx="9393" formatCode="General">
                  <c:v>1.99354655861398</c:v>
                </c:pt>
                <c:pt idx="9394" formatCode="General">
                  <c:v>1.9926514088176499</c:v>
                </c:pt>
                <c:pt idx="9395" formatCode="General">
                  <c:v>1.99182469686328</c:v>
                </c:pt>
                <c:pt idx="9396" formatCode="General">
                  <c:v>1.99106850090445</c:v>
                </c:pt>
                <c:pt idx="9397" formatCode="General">
                  <c:v>1.99038410451546</c:v>
                </c:pt>
                <c:pt idx="9398" formatCode="General">
                  <c:v>1.9897721775855</c:v>
                </c:pt>
                <c:pt idx="9399" formatCode="General">
                  <c:v>1.9892329360924099</c:v>
                </c:pt>
                <c:pt idx="9400" formatCode="General">
                  <c:v>1.9887662808253199</c:v>
                </c:pt>
                <c:pt idx="9401" formatCode="General">
                  <c:v>1.9883719163187099</c:v>
                </c:pt>
                <c:pt idx="9402" formatCode="General">
                  <c:v>1.98804945194169</c:v>
                </c:pt>
                <c:pt idx="9403" formatCode="General">
                  <c:v>1.9877984874003201</c:v>
                </c:pt>
                <c:pt idx="9404" formatCode="General">
                  <c:v>1.9876186849734701</c:v>
                </c:pt>
                <c:pt idx="9405" formatCode="General">
                  <c:v>1.9875098307010099</c:v>
                </c:pt>
                <c:pt idx="9406" formatCode="General">
                  <c:v>1.9874718865410299</c:v>
                </c:pt>
                <c:pt idx="9407" formatCode="General">
                  <c:v>1.98750503524932</c:v>
                </c:pt>
                <c:pt idx="9408" formatCode="General">
                  <c:v>1.9876097194369799</c:v>
                </c:pt>
                <c:pt idx="9409" formatCode="General">
                  <c:v>1.9877866759404501</c:v>
                </c:pt>
                <c:pt idx="9410" formatCode="General">
                  <c:v>1.98803696629469</c:v>
                </c:pt>
                <c:pt idx="9411" formatCode="General">
                  <c:v>1.9883620037291101</c:v>
                </c:pt>
                <c:pt idx="9412" formatCode="General">
                  <c:v>1.9887635766915699</c:v>
                </c:pt>
                <c:pt idx="9413" formatCode="General">
                  <c:v>1.9892438684316001</c:v>
                </c:pt>
                <c:pt idx="9414" formatCode="General">
                  <c:v>1.9898054716128799</c:v>
                </c:pt>
                <c:pt idx="9415" formatCode="General">
                  <c:v>1.99045139625018</c:v>
                </c:pt>
                <c:pt idx="9416" formatCode="General">
                  <c:v>1.9911850684424099</c:v>
                </c:pt>
                <c:pt idx="9417" formatCode="General">
                  <c:v>1.9920103163717999</c:v>
                </c:pt>
                <c:pt idx="9418" formatCode="General">
                  <c:v>1.99293133882813</c:v>
                </c:pt>
                <c:pt idx="9419" formatCode="General">
                  <c:v>1.99395265008672</c:v>
                </c:pt>
                <c:pt idx="9420" formatCode="General">
                  <c:v>1.99507899333216</c:v>
                </c:pt>
                <c:pt idx="9421" formatCode="General">
                  <c:v>1.9963152130498001</c:v>
                </c:pt>
                <c:pt idx="9422" formatCode="General">
                  <c:v>1.9976660750608699</c:v>
                </c:pt>
                <c:pt idx="9423" formatCode="General">
                  <c:v>1.99913602145417</c:v>
                </c:pt>
                <c:pt idx="9424" formatCode="General">
                  <c:v>2.0007288470656599</c:v>
                </c:pt>
                <c:pt idx="9425" formatCode="General">
                  <c:v>2.00244728513856</c:v>
                </c:pt>
                <c:pt idx="9426" formatCode="General">
                  <c:v>2.0042924934427799</c:v>
                </c:pt>
                <c:pt idx="9427" formatCode="General">
                  <c:v>2.0062634398241701</c:v>
                </c:pt>
                <c:pt idx="9428" formatCode="General">
                  <c:v>2.0083561994485999</c:v>
                </c:pt>
                <c:pt idx="9429" formatCode="General">
                  <c:v>2.0105631962587598</c:v>
                </c:pt>
                <c:pt idx="9430" formatCode="General">
                  <c:v>2.01287244884369</c:v>
                </c:pt>
                <c:pt idx="9431" formatCode="General">
                  <c:v>2.0152669145373499</c:v>
                </c:pt>
                <c:pt idx="9432" formatCode="General">
                  <c:v>2.0177240603426099</c:v>
                </c:pt>
                <c:pt idx="9433" formatCode="General">
                  <c:v>2.02021581607015</c:v>
                </c:pt>
                <c:pt idx="9434" formatCode="General">
                  <c:v>2.0227090704073101</c:v>
                </c:pt>
                <c:pt idx="9435" formatCode="General">
                  <c:v>2.0251668390457702</c:v>
                </c:pt>
                <c:pt idx="9436" formatCode="General">
                  <c:v>2.02755015369228</c:v>
                </c:pt>
                <c:pt idx="9437" formatCode="General">
                  <c:v>2.0298205917632099</c:v>
                </c:pt>
                <c:pt idx="9438" formatCode="General">
                  <c:v>2.0319432082194702</c:v>
                </c:pt>
                <c:pt idx="9439" formatCode="General">
                  <c:v>2.03388948365899</c:v>
                </c:pt>
                <c:pt idx="9440" formatCode="General">
                  <c:v>2.0356398182275202</c:v>
                </c:pt>
                <c:pt idx="9441" formatCode="General">
                  <c:v>2.0371851221282</c:v>
                </c:pt>
                <c:pt idx="9442" formatCode="General">
                  <c:v>2.0385271921069701</c:v>
                </c:pt>
                <c:pt idx="9443" formatCode="General">
                  <c:v>2.03967778801321</c:v>
                </c:pt>
                <c:pt idx="9444" formatCode="General">
                  <c:v>2.04065656951615</c:v>
                </c:pt>
                <c:pt idx="9445" formatCode="General">
                  <c:v>2.0414882488462802</c:v>
                </c:pt>
                <c:pt idx="9446" formatCode="General">
                  <c:v>2.0421994129000201</c:v>
                </c:pt>
                <c:pt idx="9447" formatCode="General">
                  <c:v>2.0428154585872802</c:v>
                </c:pt>
                <c:pt idx="9448" formatCode="General">
                  <c:v>2.0433579955484702</c:v>
                </c:pt>
                <c:pt idx="9449" formatCode="General">
                  <c:v>2.0438429435816499</c:v>
                </c:pt>
                <c:pt idx="9450" formatCode="General">
                  <c:v>2.0442794277549998</c:v>
                </c:pt>
                <c:pt idx="9451" formatCode="General">
                  <c:v>2.0446694754451999</c:v>
                </c:pt>
                <c:pt idx="9452" formatCode="General">
                  <c:v>2.04500845161221</c:v>
                </c:pt>
                <c:pt idx="9453" formatCode="General">
                  <c:v>2.0452861244396101</c:v>
                </c:pt>
                <c:pt idx="9454" formatCode="General">
                  <c:v>2.0454882220374699</c:v>
                </c:pt>
                <c:pt idx="9455" formatCode="General">
                  <c:v>2.0455983144365302</c:v>
                </c:pt>
                <c:pt idx="9456" formatCode="General">
                  <c:v>2.0455998324498901</c:v>
                </c:pt>
                <c:pt idx="9457" formatCode="General">
                  <c:v>2.0454780216584898</c:v>
                </c:pt>
                <c:pt idx="9458" formatCode="General">
                  <c:v>2.04522163449223</c:v>
                </c:pt>
                <c:pt idx="9459" formatCode="General">
                  <c:v>2.04482419312304</c:v>
                </c:pt>
                <c:pt idx="9460" formatCode="General">
                  <c:v>2.0442847114310099</c:v>
                </c:pt>
                <c:pt idx="9461" formatCode="General">
                  <c:v>2.04360783823891</c:v>
                </c:pt>
                <c:pt idx="9462" formatCode="General">
                  <c:v>2.0428034623311202</c:v>
                </c:pt>
                <c:pt idx="9463" formatCode="General">
                  <c:v>2.0418858864272198</c:v>
                </c:pt>
                <c:pt idx="9464" formatCode="General">
                  <c:v>2.0408727195429699</c:v>
                </c:pt>
                <c:pt idx="9465" formatCode="General">
                  <c:v>2.0397836494934398</c:v>
                </c:pt>
                <c:pt idx="9466" formatCode="General">
                  <c:v>2.03863924211102</c:v>
                </c:pt>
                <c:pt idx="9467" formatCode="General">
                  <c:v>2.03745987944006</c:v>
                </c:pt>
                <c:pt idx="9468" formatCode="General">
                  <c:v>2.0362649064657701</c:v>
                </c:pt>
                <c:pt idx="9469" formatCode="General">
                  <c:v>2.0350720145516301</c:v>
                </c:pt>
                <c:pt idx="9470" formatCode="General">
                  <c:v>2.0338968562779001</c:v>
                </c:pt>
                <c:pt idx="9471" formatCode="General">
                  <c:v>2.0327528637155199</c:v>
                </c:pt>
                <c:pt idx="9472" formatCode="General">
                  <c:v>2.0316512302232801</c:v>
                </c:pt>
                <c:pt idx="9473" formatCode="General">
                  <c:v>2.0306010126395799</c:v>
                </c:pt>
                <c:pt idx="9474" formatCode="General">
                  <c:v>2.0296093135365201</c:v>
                </c:pt>
                <c:pt idx="9475" formatCode="General">
                  <c:v>2.02868150939375</c:v>
                </c:pt>
                <c:pt idx="9476" formatCode="General">
                  <c:v>2.0278214980462601</c:v>
                </c:pt>
                <c:pt idx="9477" formatCode="General">
                  <c:v>2.0270319461500401</c:v>
                </c:pt>
                <c:pt idx="9478" formatCode="General">
                  <c:v>2.0263145238855702</c:v>
                </c:pt>
                <c:pt idx="9479" formatCode="General">
                  <c:v>2.0256701193398801</c:v>
                </c:pt>
                <c:pt idx="9480" formatCode="General">
                  <c:v>2.02509902893466</c:v>
                </c:pt>
                <c:pt idx="9481" formatCode="General">
                  <c:v>2.02460112303566</c:v>
                </c:pt>
                <c:pt idx="9482" formatCode="General">
                  <c:v>2.0241759876938699</c:v>
                </c:pt>
                <c:pt idx="9483" formatCode="General">
                  <c:v>2.0238230445529299</c:v>
                </c:pt>
                <c:pt idx="9484" formatCode="General">
                  <c:v>2.0235416515104698</c:v>
                </c:pt>
                <c:pt idx="9485" formatCode="General">
                  <c:v>2.0233311869077899</c:v>
                </c:pt>
                <c:pt idx="9486" formatCode="General">
                  <c:v>2.0231911199716102</c:v>
                </c:pt>
                <c:pt idx="9487" formatCode="General">
                  <c:v>2.02312107003468</c:v>
                </c:pt>
                <c:pt idx="9488" formatCode="General">
                  <c:v>2.0231208567830898</c:v>
                </c:pt>
                <c:pt idx="9489" formatCode="General">
                  <c:v>2.0231905434572499</c:v>
                </c:pt>
                <c:pt idx="9490" formatCode="General">
                  <c:v>2.0233304745930698</c:v>
                </c:pt>
                <c:pt idx="9491" formatCode="General">
                  <c:v>2.0235413095384698</c:v>
                </c:pt>
                <c:pt idx="9492" formatCode="General">
                  <c:v>2.02382405261773</c:v>
                </c:pt>
                <c:pt idx="9493" formatCode="General">
                  <c:v>2.0241800804307002</c:v>
                </c:pt>
                <c:pt idx="9494" formatCode="General">
                  <c:v>2.0246111663514701</c:v>
                </c:pt>
                <c:pt idx="9495" formatCode="General">
                  <c:v>2.0251195018068802</c:v>
                </c:pt>
                <c:pt idx="9496" formatCode="General">
                  <c:v>2.0257077133415198</c:v>
                </c:pt>
                <c:pt idx="9497" formatCode="General">
                  <c:v>2.0263788737784898</c:v>
                </c:pt>
                <c:pt idx="9498" formatCode="General">
                  <c:v>2.0271365049238299</c:v>
                </c:pt>
                <c:pt idx="9499" formatCode="General">
                  <c:v>2.0279845681974602</c:v>
                </c:pt>
                <c:pt idx="9500" formatCode="General">
                  <c:v>2.0289274382640698</c:v>
                </c:pt>
                <c:pt idx="9501" formatCode="General">
                  <c:v>2.0299698531566799</c:v>
                </c:pt>
                <c:pt idx="9502" formatCode="General">
                  <c:v>2.0311168325342699</c:v>
                </c:pt>
                <c:pt idx="9503" formatCode="General">
                  <c:v>2.03237355364509</c:v>
                </c:pt>
                <c:pt idx="9504" formatCode="General">
                  <c:v>2.033745172428</c:v>
                </c:pt>
                <c:pt idx="9505" formatCode="General">
                  <c:v>2.0352365752739998</c:v>
                </c:pt>
                <c:pt idx="9506" formatCode="General">
                  <c:v>2.0368520458143</c:v>
                </c:pt>
                <c:pt idx="9507" formatCode="General">
                  <c:v>2.0385948315421998</c:v>
                </c:pt>
                <c:pt idx="9508" formatCode="General">
                  <c:v>2.0404665983460899</c:v>
                </c:pt>
                <c:pt idx="9509" formatCode="General">
                  <c:v>2.0424667687804199</c:v>
                </c:pt>
                <c:pt idx="9510" formatCode="General">
                  <c:v>2.04459175407532</c:v>
                </c:pt>
                <c:pt idx="9511" formatCode="General">
                  <c:v>2.0468341123378302</c:v>
                </c:pt>
                <c:pt idx="9512" formatCode="General">
                  <c:v>2.0491816970930898</c:v>
                </c:pt>
                <c:pt idx="9513" formatCode="General">
                  <c:v>2.0516168999984998</c:v>
                </c:pt>
                <c:pt idx="9514" formatCode="General">
                  <c:v>2.0541161340595102</c:v>
                </c:pt>
                <c:pt idx="9515" formatCode="General">
                  <c:v>2.05664973827973</c:v>
                </c:pt>
                <c:pt idx="9516" formatCode="General">
                  <c:v>2.0591824948941402</c:v>
                </c:pt>
                <c:pt idx="9517" formatCode="General">
                  <c:v>2.06167491654826</c:v>
                </c:pt>
                <c:pt idx="9518" formatCode="General">
                  <c:v>2.0640853672449202</c:v>
                </c:pt>
                <c:pt idx="9519" formatCode="General">
                  <c:v>2.0663729264103501</c:v>
                </c:pt>
                <c:pt idx="9520" formatCode="General">
                  <c:v>2.0685007137331901</c:v>
                </c:pt>
                <c:pt idx="9521" formatCode="General">
                  <c:v>2.0704392144857202</c:v>
                </c:pt>
                <c:pt idx="9522" formatCode="General">
                  <c:v>2.0721690466166698</c:v>
                </c:pt>
                <c:pt idx="9523" formatCode="General">
                  <c:v>2.0736826454908299</c:v>
                </c:pt>
                <c:pt idx="9524" formatCode="General">
                  <c:v>2.0749845211238598</c:v>
                </c:pt>
                <c:pt idx="9525" formatCode="General">
                  <c:v>2.0760900217142</c:v>
                </c:pt>
                <c:pt idx="9526" formatCode="General">
                  <c:v>2.0770228308346899</c:v>
                </c:pt>
                <c:pt idx="9527" formatCode="General">
                  <c:v>2.0778116450744402</c:v>
                </c:pt>
                <c:pt idx="9528" formatCode="General">
                  <c:v>2.0784865705959001</c:v>
                </c:pt>
                <c:pt idx="9529" formatCode="General">
                  <c:v>2.0790757398798898</c:v>
                </c:pt>
                <c:pt idx="9530" formatCode="General">
                  <c:v>2.0796025250492902</c:v>
                </c:pt>
                <c:pt idx="9531" formatCode="General">
                  <c:v>2.0800835683015499</c:v>
                </c:pt>
                <c:pt idx="9532" formatCode="General">
                  <c:v>2.08052770961547</c:v>
                </c:pt>
                <c:pt idx="9533" formatCode="General">
                  <c:v>2.08093579009036</c:v>
                </c:pt>
                <c:pt idx="9534" formatCode="General">
                  <c:v>2.08130124639167</c:v>
                </c:pt>
                <c:pt idx="9535" formatCode="General">
                  <c:v>2.0816113746219398</c:v>
                </c:pt>
                <c:pt idx="9536" formatCode="General">
                  <c:v>2.08184911473895</c:v>
                </c:pt>
                <c:pt idx="9537" formatCode="General">
                  <c:v>2.0819951793211602</c:v>
                </c:pt>
                <c:pt idx="9538" formatCode="General">
                  <c:v>2.0820303226820802</c:v>
                </c:pt>
                <c:pt idx="9539" formatCode="General">
                  <c:v>2.0819375264308899</c:v>
                </c:pt>
                <c:pt idx="9540" formatCode="General">
                  <c:v>2.0817038782699999</c:v>
                </c:pt>
                <c:pt idx="9541" formatCode="General">
                  <c:v>2.0813219523548101</c:v>
                </c:pt>
                <c:pt idx="9542" formatCode="General">
                  <c:v>2.0807905637889101</c:v>
                </c:pt>
                <c:pt idx="9543" formatCode="General">
                  <c:v>2.08011485764629</c:v>
                </c:pt>
                <c:pt idx="9544" formatCode="General">
                  <c:v>2.0793057863704298</c:v>
                </c:pt>
                <c:pt idx="9545" formatCode="General">
                  <c:v>2.0783791079548202</c:v>
                </c:pt>
                <c:pt idx="9546" formatCode="General">
                  <c:v>2.07735408504958</c:v>
                </c:pt>
                <c:pt idx="9547" formatCode="General">
                  <c:v>2.0762520757396201</c:v>
                </c:pt>
                <c:pt idx="9548" formatCode="General">
                  <c:v>2.0750951842244598</c:v>
                </c:pt>
                <c:pt idx="9549" formatCode="General">
                  <c:v>2.0739050952987501</c:v>
                </c:pt>
                <c:pt idx="9550" formatCode="General">
                  <c:v>2.0727021640986001</c:v>
                </c:pt>
                <c:pt idx="9551" formatCode="General">
                  <c:v>2.0715047838181602</c:v>
                </c:pt>
                <c:pt idx="9552" formatCode="General">
                  <c:v>2.0703290164213599</c:v>
                </c:pt>
                <c:pt idx="9553" formatCode="General">
                  <c:v>2.0691884474712601</c:v>
                </c:pt>
                <c:pt idx="9554" formatCode="General">
                  <c:v>2.0680942151509698</c:v>
                </c:pt>
                <c:pt idx="9555" formatCode="General">
                  <c:v>2.0670551624073799</c:v>
                </c:pt>
                <c:pt idx="9556" formatCode="General">
                  <c:v>2.06607806638397</c:v>
                </c:pt>
                <c:pt idx="9557" formatCode="General">
                  <c:v>2.06516790775391</c:v>
                </c:pt>
                <c:pt idx="9558" formatCode="General">
                  <c:v>2.0643281518614698</c:v>
                </c:pt>
                <c:pt idx="9559" formatCode="General">
                  <c:v>2.0635610222380101</c:v>
                </c:pt>
                <c:pt idx="9560" formatCode="General">
                  <c:v>2.0628677543205298</c:v>
                </c:pt>
                <c:pt idx="9561" formatCode="General">
                  <c:v>2.0622488228268399</c:v>
                </c:pt>
                <c:pt idx="9562" formatCode="General">
                  <c:v>2.0617041403063299</c:v>
                </c:pt>
                <c:pt idx="9563" formatCode="General">
                  <c:v>2.06123322712283</c:v>
                </c:pt>
                <c:pt idx="9564" formatCode="General">
                  <c:v>2.0608353548203602</c:v>
                </c:pt>
                <c:pt idx="9565" formatCode="General">
                  <c:v>2.0605096657456601</c:v>
                </c:pt>
                <c:pt idx="9566" formatCode="General">
                  <c:v>2.0602552721904202</c:v>
                </c:pt>
                <c:pt idx="9567" formatCode="General">
                  <c:v>2.0600713383512801</c:v>
                </c:pt>
                <c:pt idx="9568" formatCode="General">
                  <c:v>2.05995714822651</c:v>
                </c:pt>
                <c:pt idx="9569" formatCode="General">
                  <c:v>2.0599121622675698</c:v>
                </c:pt>
                <c:pt idx="9570" formatCode="General">
                  <c:v>2.0599360652454899</c:v>
                </c:pt>
                <c:pt idx="9571" formatCode="General">
                  <c:v>2.0600288074123201</c:v>
                </c:pt>
                <c:pt idx="9572" formatCode="General">
                  <c:v>2.0601906406566002</c:v>
                </c:pt>
                <c:pt idx="9573" formatCode="General">
                  <c:v>2.0604221509735101</c:v>
                </c:pt>
                <c:pt idx="9574" formatCode="General">
                  <c:v>2.0607242881907801</c:v>
                </c:pt>
                <c:pt idx="9575" formatCode="General">
                  <c:v>2.0610983934966201</c:v>
                </c:pt>
                <c:pt idx="9576" formatCode="General">
                  <c:v>2.0615462248881</c:v>
                </c:pt>
                <c:pt idx="9577" formatCode="General">
                  <c:v>2.0620699801682099</c:v>
                </c:pt>
                <c:pt idx="9578" formatCode="General">
                  <c:v>2.06267231653753</c:v>
                </c:pt>
                <c:pt idx="9579" formatCode="General">
                  <c:v>2.0633563651096098</c:v>
                </c:pt>
                <c:pt idx="9580" formatCode="General">
                  <c:v>2.0641257377835802</c:v>
                </c:pt>
                <c:pt idx="9581" formatCode="General">
                  <c:v>2.0649845227808998</c:v>
                </c:pt>
                <c:pt idx="9582" formatCode="General">
                  <c:v>2.0659372637444098</c:v>
                </c:pt>
                <c:pt idx="9583" formatCode="General">
                  <c:v>2.06698891556404</c:v>
                </c:pt>
                <c:pt idx="9584" formatCode="General">
                  <c:v>2.0681447680142102</c:v>
                </c:pt>
                <c:pt idx="9585" formatCode="General">
                  <c:v>2.0694103258983798</c:v>
                </c:pt>
                <c:pt idx="9586" formatCode="General">
                  <c:v>2.0707911318252301</c:v>
                </c:pt>
                <c:pt idx="9587" formatCode="General">
                  <c:v>2.0722925152842699</c:v>
                </c:pt>
                <c:pt idx="9588" formatCode="General">
                  <c:v>2.0739192498952801</c:v>
                </c:pt>
                <c:pt idx="9589" formatCode="General">
                  <c:v>2.07567510049503</c:v>
                </c:pt>
                <c:pt idx="9590" formatCode="General">
                  <c:v>2.07756224449885</c:v>
                </c:pt>
                <c:pt idx="9591" formatCode="General">
                  <c:v>2.0795805596785999</c:v>
                </c:pt>
                <c:pt idx="9592" formatCode="General">
                  <c:v>2.08172678553847</c:v>
                </c:pt>
                <c:pt idx="9593" formatCode="General">
                  <c:v>2.0839935903039</c:v>
                </c:pt>
                <c:pt idx="9594" formatCode="General">
                  <c:v>2.0863686117586799</c:v>
                </c:pt>
                <c:pt idx="9595" formatCode="General">
                  <c:v>2.0888335868939101</c:v>
                </c:pt>
                <c:pt idx="9596" formatCode="General">
                  <c:v>2.0913637369820202</c:v>
                </c:pt>
                <c:pt idx="9597" formatCode="General">
                  <c:v>2.0939276187527001</c:v>
                </c:pt>
                <c:pt idx="9598" formatCode="General">
                  <c:v>2.0964876686413598</c:v>
                </c:pt>
                <c:pt idx="9599" formatCode="General">
                  <c:v>2.0990016307481998</c:v>
                </c:pt>
                <c:pt idx="9600" formatCode="General">
                  <c:v>2.10142494941346</c:v>
                </c:pt>
                <c:pt idx="9601" formatCode="General">
                  <c:v>2.1037140215263102</c:v>
                </c:pt>
                <c:pt idx="9602" formatCode="General">
                  <c:v>2.1058299712255502</c:v>
                </c:pt>
                <c:pt idx="9603" formatCode="General">
                  <c:v>2.10774239541561</c:v>
                </c:pt>
                <c:pt idx="9604" formatCode="General">
                  <c:v>2.1094324161609701</c:v>
                </c:pt>
                <c:pt idx="9605" formatCode="General">
                  <c:v>2.1108944314962299</c:v>
                </c:pt>
                <c:pt idx="9606" formatCode="General">
                  <c:v>2.1121361886173502</c:v>
                </c:pt>
                <c:pt idx="9607" formatCode="General">
                  <c:v>2.1131771494837599</c:v>
                </c:pt>
                <c:pt idx="9608" formatCode="General">
                  <c:v>2.1140454664411101</c:v>
                </c:pt>
                <c:pt idx="9609" formatCode="General">
                  <c:v>2.1147741257160302</c:v>
                </c:pt>
                <c:pt idx="9610" formatCode="General">
                  <c:v>2.1153968926024098</c:v>
                </c:pt>
                <c:pt idx="9611" formatCode="General">
                  <c:v>2.11594461557686</c:v>
                </c:pt>
                <c:pt idx="9612" formatCode="General">
                  <c:v>2.1164422782200401</c:v>
                </c:pt>
                <c:pt idx="9613" formatCode="General">
                  <c:v>2.1169070001302801</c:v>
                </c:pt>
                <c:pt idx="9614" formatCode="General">
                  <c:v>2.1173470337976199</c:v>
                </c:pt>
                <c:pt idx="9615" formatCode="General">
                  <c:v>2.1177617042362198</c:v>
                </c:pt>
                <c:pt idx="9616" formatCode="General">
                  <c:v>2.11814218516334</c:v>
                </c:pt>
                <c:pt idx="9617" formatCode="General">
                  <c:v>2.11847297870457</c:v>
                </c:pt>
                <c:pt idx="9618" formatCode="General">
                  <c:v>2.11873394368572</c:v>
                </c:pt>
                <c:pt idx="9619" formatCode="General">
                  <c:v>2.1189026884361399</c:v>
                </c:pt>
                <c:pt idx="9620" formatCode="General">
                  <c:v>2.11895710861124</c:v>
                </c:pt>
                <c:pt idx="9621" formatCode="General">
                  <c:v>2.1188778213831299</c:v>
                </c:pt>
                <c:pt idx="9622" formatCode="General">
                  <c:v>2.1186502422049398</c:v>
                </c:pt>
                <c:pt idx="9623" formatCode="General">
                  <c:v>2.1182660836898801</c:v>
                </c:pt>
                <c:pt idx="9624" formatCode="General">
                  <c:v>2.1177241310788402</c:v>
                </c:pt>
                <c:pt idx="9625" formatCode="General">
                  <c:v>2.1170302537327599</c:v>
                </c:pt>
                <c:pt idx="9626" formatCode="General">
                  <c:v>2.1161967239220898</c:v>
                </c:pt>
                <c:pt idx="9627" formatCode="General">
                  <c:v>2.1152410066003702</c:v>
                </c:pt>
                <c:pt idx="9628" formatCode="General">
                  <c:v>2.1141842370888702</c:v>
                </c:pt>
                <c:pt idx="9629" formatCode="General">
                  <c:v>2.11304961077201</c:v>
                </c:pt>
                <c:pt idx="9630" formatCode="General">
                  <c:v>2.1118608764492901</c:v>
                </c:pt>
                <c:pt idx="9631" formatCode="General">
                  <c:v>2.11064106812317</c:v>
                </c:pt>
                <c:pt idx="9632" formatCode="General">
                  <c:v>2.10941154611836</c:v>
                </c:pt>
                <c:pt idx="9633" formatCode="General">
                  <c:v>2.1081913616114001</c:v>
                </c:pt>
                <c:pt idx="9634" formatCode="General">
                  <c:v>2.1069969169751102</c:v>
                </c:pt>
                <c:pt idx="9635" formatCode="General">
                  <c:v>2.1058418699311301</c:v>
                </c:pt>
                <c:pt idx="9636" formatCode="General">
                  <c:v>2.1047372202510899</c:v>
                </c:pt>
                <c:pt idx="9637" formatCode="General">
                  <c:v>2.1036915194841899</c:v>
                </c:pt>
                <c:pt idx="9638" formatCode="General">
                  <c:v>2.1027111524436899</c:v>
                </c:pt>
                <c:pt idx="9639" formatCode="General">
                  <c:v>2.1018006502279101</c:v>
                </c:pt>
                <c:pt idx="9640" formatCode="General">
                  <c:v>2.1009630057870998</c:v>
                </c:pt>
                <c:pt idx="9641" formatCode="General">
                  <c:v>2.1001999729776601</c:v>
                </c:pt>
                <c:pt idx="9642" formatCode="General">
                  <c:v>2.0995123380182998</c:v>
                </c:pt>
                <c:pt idx="9643" formatCode="General">
                  <c:v>2.0989001581890299</c:v>
                </c:pt>
                <c:pt idx="9644" formatCode="General">
                  <c:v>2.0983629667105199</c:v>
                </c:pt>
                <c:pt idx="9645" formatCode="General">
                  <c:v>2.0978999453564202</c:v>
                </c:pt>
                <c:pt idx="9646" formatCode="General">
                  <c:v>2.09751006785085</c:v>
                </c:pt>
                <c:pt idx="9647" formatCode="General">
                  <c:v>2.0971922178145999</c:v>
                </c:pt>
                <c:pt idx="9648" formatCode="General">
                  <c:v>2.09694528521148</c:v>
                </c:pt>
                <c:pt idx="9649" formatCode="General">
                  <c:v>2.0967682451089802</c:v>
                </c:pt>
                <c:pt idx="9650" formatCode="General">
                  <c:v>2.0966602222469599</c:v>
                </c:pt>
                <c:pt idx="9651" formatCode="General">
                  <c:v>2.0966205444992001</c:v>
                </c:pt>
                <c:pt idx="9652" formatCode="General">
                  <c:v>2.0966487878735101</c:v>
                </c:pt>
                <c:pt idx="9653" formatCode="General">
                  <c:v>2.09674481525933</c:v>
                </c:pt>
                <c:pt idx="9654" formatCode="General">
                  <c:v>2.0969088107132001</c:v>
                </c:pt>
                <c:pt idx="9655" formatCode="General">
                  <c:v>2.0971413106706698</c:v>
                </c:pt>
                <c:pt idx="9656" formatCode="General">
                  <c:v>2.09744323308067</c:v>
                </c:pt>
                <c:pt idx="9657" formatCode="General">
                  <c:v>2.0978159050594201</c:v>
                </c:pt>
                <c:pt idx="9658" formatCode="General">
                  <c:v>2.0982610892300402</c:v>
                </c:pt>
                <c:pt idx="9659" formatCode="General">
                  <c:v>2.09878100842394</c:v>
                </c:pt>
                <c:pt idx="9660" formatCode="General">
                  <c:v>2.0993783678313198</c:v>
                </c:pt>
                <c:pt idx="9661" formatCode="General">
                  <c:v>2.10005637295711</c:v>
                </c:pt>
                <c:pt idx="9662" formatCode="General">
                  <c:v>2.1008187408107402</c:v>
                </c:pt>
                <c:pt idx="9663" formatCode="General">
                  <c:v>2.1016697005729399</c:v>
                </c:pt>
                <c:pt idx="9664" formatCode="General">
                  <c:v>2.1026139784742299</c:v>
                </c:pt>
                <c:pt idx="9665" formatCode="General">
                  <c:v>2.10365675972746</c:v>
                </c:pt>
                <c:pt idx="9666" formatCode="General">
                  <c:v>2.1048036180387801</c:v>
                </c:pt>
                <c:pt idx="9667" formatCode="General">
                  <c:v>2.1060604004873502</c:v>
                </c:pt>
                <c:pt idx="9668" formatCode="General">
                  <c:v>2.1074330525209102</c:v>
                </c:pt>
                <c:pt idx="9669" formatCode="General">
                  <c:v>2.1089273647462599</c:v>
                </c:pt>
                <c:pt idx="9670" formatCode="General">
                  <c:v>2.11054862066772</c:v>
                </c:pt>
                <c:pt idx="9671" formatCode="General">
                  <c:v>2.11230112354141</c:v>
                </c:pt>
                <c:pt idx="9672" formatCode="General">
                  <c:v>2.1141875826488601</c:v>
                </c:pt>
                <c:pt idx="9673" formatCode="General">
                  <c:v>2.1162083468345201</c:v>
                </c:pt>
                <c:pt idx="9674" formatCode="General">
                  <c:v>2.1183604890365499</c:v>
                </c:pt>
                <c:pt idx="9675" formatCode="General">
                  <c:v>2.1206367729609799</c:v>
                </c:pt>
                <c:pt idx="9676" formatCode="General">
                  <c:v>2.1230245744000298</c:v>
                </c:pt>
                <c:pt idx="9677" formatCode="General">
                  <c:v>2.1255048846225</c:v>
                </c:pt>
                <c:pt idx="9678" formatCode="General">
                  <c:v>2.1280515858030098</c:v>
                </c:pt>
                <c:pt idx="9679" formatCode="General">
                  <c:v>2.1306312439636801</c:v>
                </c:pt>
                <c:pt idx="9680" formatCode="General">
                  <c:v>2.1332036886596102</c:v>
                </c:pt>
                <c:pt idx="9681" formatCode="General">
                  <c:v>2.1357236091908698</c:v>
                </c:pt>
                <c:pt idx="9682" formatCode="General">
                  <c:v>2.1381432673063299</c:v>
                </c:pt>
                <c:pt idx="9683" formatCode="General">
                  <c:v>2.1404162017539399</c:v>
                </c:pt>
                <c:pt idx="9684" formatCode="General">
                  <c:v>2.1425015176630202</c:v>
                </c:pt>
                <c:pt idx="9685" formatCode="General">
                  <c:v>2.1443680968173999</c:v>
                </c:pt>
                <c:pt idx="9686" formatCode="General">
                  <c:v>2.1459979398648099</c:v>
                </c:pt>
                <c:pt idx="9687" formatCode="General">
                  <c:v>2.1473879388319999</c:v>
                </c:pt>
                <c:pt idx="9688" formatCode="General">
                  <c:v>2.1485496812508802</c:v>
                </c:pt>
                <c:pt idx="9689" formatCode="General">
                  <c:v>2.14950731546053</c:v>
                </c:pt>
                <c:pt idx="9690" formatCode="General">
                  <c:v>2.1502939136804202</c:v>
                </c:pt>
                <c:pt idx="9691" formatCode="General">
                  <c:v>2.1509470240284498</c:v>
                </c:pt>
                <c:pt idx="9692" formatCode="General">
                  <c:v>2.1515041488356701</c:v>
                </c:pt>
                <c:pt idx="9693" formatCode="General">
                  <c:v>2.1519987564080698</c:v>
                </c:pt>
                <c:pt idx="9694" formatCode="General">
                  <c:v>2.1524572130242099</c:v>
                </c:pt>
                <c:pt idx="9695" formatCode="General">
                  <c:v>2.1528968013100598</c:v>
                </c:pt>
                <c:pt idx="9696" formatCode="General">
                  <c:v>2.1533248274078001</c:v>
                </c:pt>
                <c:pt idx="9697" formatCode="General">
                  <c:v>2.1537387273075801</c:v>
                </c:pt>
                <c:pt idx="9698" formatCode="General">
                  <c:v>2.1541270453384702</c:v>
                </c:pt>
                <c:pt idx="9699" formatCode="General">
                  <c:v>2.15447114476701</c:v>
                </c:pt>
                <c:pt idx="9700" formatCode="General">
                  <c:v>2.1547474944535998</c:v>
                </c:pt>
                <c:pt idx="9701" formatCode="General">
                  <c:v>2.1549303427306898</c:v>
                </c:pt>
                <c:pt idx="9702" formatCode="General">
                  <c:v>2.15499454339299</c:v>
                </c:pt>
                <c:pt idx="9703" formatCode="General">
                  <c:v>2.1549182568254102</c:v>
                </c:pt>
                <c:pt idx="9704" formatCode="General">
                  <c:v>2.1546852362207498</c:v>
                </c:pt>
                <c:pt idx="9705" formatCode="General">
                  <c:v>2.1542864442514702</c:v>
                </c:pt>
                <c:pt idx="9706" formatCode="General">
                  <c:v>2.1537208339067</c:v>
                </c:pt>
                <c:pt idx="9707" formatCode="General">
                  <c:v>2.15299525351034</c:v>
                </c:pt>
                <c:pt idx="9708" formatCode="General">
                  <c:v>2.1521235700851902</c:v>
                </c:pt>
                <c:pt idx="9709" formatCode="General">
                  <c:v>2.1511252135908099</c:v>
                </c:pt>
                <c:pt idx="9710" formatCode="General">
                  <c:v>2.1500234028765699</c:v>
                </c:pt>
                <c:pt idx="9711" formatCode="General">
                  <c:v>2.1488433154414301</c:v>
                </c:pt>
                <c:pt idx="9712" formatCode="General">
                  <c:v>2.1476104173388801</c:v>
                </c:pt>
                <c:pt idx="9713" formatCode="General">
                  <c:v>2.1463490971927399</c:v>
                </c:pt>
                <c:pt idx="9714" formatCode="General">
                  <c:v>2.1450816711654399</c:v>
                </c:pt>
                <c:pt idx="9715" formatCode="General">
                  <c:v>2.1438277603908902</c:v>
                </c:pt>
                <c:pt idx="9716" formatCode="General">
                  <c:v>2.1426039972740298</c:v>
                </c:pt>
                <c:pt idx="9717" formatCode="General">
                  <c:v>2.14142399320871</c:v>
                </c:pt>
                <c:pt idx="9718" formatCode="General">
                  <c:v>2.1402984939434799</c:v>
                </c:pt>
                <c:pt idx="9719" formatCode="General">
                  <c:v>2.1392356543603501</c:v>
                </c:pt>
                <c:pt idx="9720" formatCode="General">
                  <c:v>2.1382413763083599</c:v>
                </c:pt>
                <c:pt idx="9721" formatCode="General">
                  <c:v>2.1373196670735002</c:v>
                </c:pt>
                <c:pt idx="9722" formatCode="General">
                  <c:v>2.13647298931759</c:v>
                </c:pt>
                <c:pt idx="9723" formatCode="General">
                  <c:v>2.1357025844575102</c:v>
                </c:pt>
                <c:pt idx="9724" formatCode="General">
                  <c:v>2.13500876001424</c:v>
                </c:pt>
                <c:pt idx="9725" formatCode="General">
                  <c:v>2.1343911375454399</c:v>
                </c:pt>
                <c:pt idx="9726" formatCode="General">
                  <c:v>2.13384886177474</c:v>
                </c:pt>
                <c:pt idx="9727" formatCode="General">
                  <c:v>2.1333807739194199</c:v>
                </c:pt>
                <c:pt idx="9728" formatCode="General">
                  <c:v>2.1329855534478601</c:v>
                </c:pt>
                <c:pt idx="9729" formatCode="General">
                  <c:v>2.1326618329451601</c:v>
                </c:pt>
                <c:pt idx="9730" formatCode="General">
                  <c:v>2.1324082907201198</c:v>
                </c:pt>
                <c:pt idx="9731" formatCode="General">
                  <c:v>2.1322237254596201</c:v>
                </c:pt>
                <c:pt idx="9732" formatCode="General">
                  <c:v>2.1321071167663601</c:v>
                </c:pt>
                <c:pt idx="9733" formatCode="General">
                  <c:v>2.13205767489691</c:v>
                </c:pt>
                <c:pt idx="9734" formatCode="General">
                  <c:v>2.1320748824987898</c:v>
                </c:pt>
                <c:pt idx="9735" formatCode="General">
                  <c:v>2.1321585306561701</c:v>
                </c:pt>
                <c:pt idx="9736" formatCode="General">
                  <c:v>2.1323087511016499</c:v>
                </c:pt>
                <c:pt idx="9737" formatCode="General">
                  <c:v>2.1325260460313502</c:v>
                </c:pt>
                <c:pt idx="9738" formatCode="General">
                  <c:v>2.1328113165611899</c:v>
                </c:pt>
                <c:pt idx="9739" formatCode="General">
                  <c:v>2.1331658904617798</c:v>
                </c:pt>
                <c:pt idx="9740" formatCode="General">
                  <c:v>2.1335915493816899</c:v>
                </c:pt>
                <c:pt idx="9741" formatCode="General">
                  <c:v>2.1340905552820102</c:v>
                </c:pt>
                <c:pt idx="9742" formatCode="General">
                  <c:v>2.1346656752145199</c:v>
                </c:pt>
                <c:pt idx="9743" formatCode="General">
                  <c:v>2.1353202028341398</c:v>
                </c:pt>
                <c:pt idx="9744" formatCode="General">
                  <c:v>2.13605797407961</c:v>
                </c:pt>
                <c:pt idx="9745" formatCode="General">
                  <c:v>2.1368833732142001</c:v>
                </c:pt>
                <c:pt idx="9746" formatCode="General">
                  <c:v>2.1378013238099598</c:v>
                </c:pt>
                <c:pt idx="9747" formatCode="General">
                  <c:v>2.1388172572026298</c:v>
                </c:pt>
                <c:pt idx="9748" formatCode="General">
                  <c:v>2.1399370483751801</c:v>
                </c:pt>
                <c:pt idx="9749" formatCode="General">
                  <c:v>2.1411669061234</c:v>
                </c:pt>
                <c:pt idx="9750" formatCode="General">
                  <c:v>2.1425132007968402</c:v>
                </c:pt>
                <c:pt idx="9751" formatCode="General">
                  <c:v>2.1439822091560399</c:v>
                </c:pt>
                <c:pt idx="9752" formatCode="General">
                  <c:v>2.1455797525236999</c:v>
                </c:pt>
                <c:pt idx="9753" formatCode="General">
                  <c:v>2.14731070250562</c:v>
                </c:pt>
                <c:pt idx="9754" formatCode="General">
                  <c:v>2.1491783298944198</c:v>
                </c:pt>
                <c:pt idx="9755" formatCode="General">
                  <c:v>2.1511834796054399</c:v>
                </c:pt>
                <c:pt idx="9756" formatCode="General">
                  <c:v>2.1533235711980598</c:v>
                </c:pt>
                <c:pt idx="9757" formatCode="General">
                  <c:v>2.1555914547828001</c:v>
                </c:pt>
                <c:pt idx="9758" formatCode="General">
                  <c:v>2.15797419931318</c:v>
                </c:pt>
                <c:pt idx="9759" formatCode="General">
                  <c:v>2.1604519547802798</c:v>
                </c:pt>
                <c:pt idx="9760" formatCode="General">
                  <c:v>2.1629971053522099</c:v>
                </c:pt>
                <c:pt idx="9761" formatCode="General">
                  <c:v>2.1655739998479202</c:v>
                </c:pt>
                <c:pt idx="9762" formatCode="General">
                  <c:v>2.16813957876519</c:v>
                </c:pt>
                <c:pt idx="9763" formatCode="General">
                  <c:v>2.17064517359064</c:v>
                </c:pt>
                <c:pt idx="9764" formatCode="General">
                  <c:v>2.1730395990420899</c:v>
                </c:pt>
                <c:pt idx="9765" formatCode="General">
                  <c:v>2.1752733858215199</c:v>
                </c:pt>
                <c:pt idx="9766" formatCode="General">
                  <c:v>2.1773036579092402</c:v>
                </c:pt>
                <c:pt idx="9767" formatCode="General">
                  <c:v>2.1790988518584</c:v>
                </c:pt>
                <c:pt idx="9768" formatCode="General">
                  <c:v>2.1806423414479599</c:v>
                </c:pt>
                <c:pt idx="9769" formatCode="General">
                  <c:v>2.1819341659549201</c:v>
                </c:pt>
                <c:pt idx="9770" formatCode="General">
                  <c:v>2.18299045567572</c:v>
                </c:pt>
                <c:pt idx="9771" formatCode="General">
                  <c:v>2.1838406757880202</c:v>
                </c:pt>
                <c:pt idx="9772" formatCode="General">
                  <c:v>2.1845232791504801</c:v>
                </c:pt>
                <c:pt idx="9773" formatCode="General">
                  <c:v>2.1850806157914699</c:v>
                </c:pt>
                <c:pt idx="9774" formatCode="General">
                  <c:v>2.1855539441009002</c:v>
                </c:pt>
                <c:pt idx="9775" formatCode="General">
                  <c:v>2.1859791883629498</c:v>
                </c:pt>
                <c:pt idx="9776" formatCode="General">
                  <c:v>2.1863838071777502</c:v>
                </c:pt>
                <c:pt idx="9777" formatCode="General">
                  <c:v>2.1867848852118099</c:v>
                </c:pt>
                <c:pt idx="9778" formatCode="General">
                  <c:v>2.18718839460628</c:v>
                </c:pt>
                <c:pt idx="9779" formatCode="General">
                  <c:v>2.18758949679443</c:v>
                </c:pt>
                <c:pt idx="9780" formatCode="General">
                  <c:v>2.1879737402117199</c:v>
                </c:pt>
                <c:pt idx="9781" formatCode="General">
                  <c:v>2.18831901332076</c:v>
                </c:pt>
                <c:pt idx="9782" formatCode="General">
                  <c:v>2.1885981021771999</c:v>
                </c:pt>
                <c:pt idx="9783" formatCode="General">
                  <c:v>2.1887816625327501</c:v>
                </c:pt>
                <c:pt idx="9784" formatCode="General">
                  <c:v>2.1888413550210402</c:v>
                </c:pt>
                <c:pt idx="9785" formatCode="General">
                  <c:v>2.1887528331951498</c:v>
                </c:pt>
                <c:pt idx="9786" formatCode="General">
                  <c:v>2.1884982508639998</c:v>
                </c:pt>
                <c:pt idx="9787" formatCode="General">
                  <c:v>2.1880679933412899</c:v>
                </c:pt>
                <c:pt idx="9788" formatCode="General">
                  <c:v>2.1874614427949202</c:v>
                </c:pt>
                <c:pt idx="9789" formatCode="General">
                  <c:v>2.1866867408953001</c:v>
                </c:pt>
                <c:pt idx="9790" formatCode="General">
                  <c:v>2.18575967313074</c:v>
                </c:pt>
                <c:pt idx="9791" formatCode="General">
                  <c:v>2.1847019255616198</c:v>
                </c:pt>
                <c:pt idx="9792" formatCode="General">
                  <c:v>2.1835390270184298</c:v>
                </c:pt>
                <c:pt idx="9793" formatCode="General">
                  <c:v>2.1822982815349299</c:v>
                </c:pt>
                <c:pt idx="9794" formatCode="General">
                  <c:v>2.1810069324924202</c:v>
                </c:pt>
                <c:pt idx="9795" formatCode="General">
                  <c:v>2.1796907086630299</c:v>
                </c:pt>
                <c:pt idx="9796" formatCode="General">
                  <c:v>2.1783728102392801</c:v>
                </c:pt>
                <c:pt idx="9797" formatCode="General">
                  <c:v>2.1770733190170701</c:v>
                </c:pt>
                <c:pt idx="9798" formatCode="General">
                  <c:v>2.1758089693866598</c:v>
                </c:pt>
                <c:pt idx="9799" formatCode="General">
                  <c:v>2.1745931949626902</c:v>
                </c:pt>
                <c:pt idx="9800" formatCode="General">
                  <c:v>2.1734363636640599</c:v>
                </c:pt>
                <c:pt idx="9801" formatCode="General">
                  <c:v>2.1723461243936302</c:v>
                </c:pt>
                <c:pt idx="9802" formatCode="General">
                  <c:v>2.1713278045440001</c:v>
                </c:pt>
                <c:pt idx="9803" formatCode="General">
                  <c:v>2.1703848146155198</c:v>
                </c:pt>
                <c:pt idx="9804" formatCode="General">
                  <c:v>2.1695190314838801</c:v>
                </c:pt>
                <c:pt idx="9805" formatCode="General">
                  <c:v>2.1687311440617298</c:v>
                </c:pt>
                <c:pt idx="9806" formatCode="General">
                  <c:v>2.1680209540568498</c:v>
                </c:pt>
                <c:pt idx="9807" formatCode="General">
                  <c:v>2.1673876305937498</c:v>
                </c:pt>
                <c:pt idx="9808" formatCode="General">
                  <c:v>2.1668299212189601</c:v>
                </c:pt>
                <c:pt idx="9809" formatCode="General">
                  <c:v>2.1663463238628502</c:v>
                </c:pt>
                <c:pt idx="9810" formatCode="General">
                  <c:v>2.1659352252131598</c:v>
                </c:pt>
                <c:pt idx="9811" formatCode="General">
                  <c:v>2.1655950110912201</c:v>
                </c:pt>
                <c:pt idx="9812" formatCode="General">
                  <c:v>2.16532415411739</c:v>
                </c:pt>
                <c:pt idx="9813" formatCode="General">
                  <c:v>2.1651212834210001</c:v>
                </c:pt>
                <c:pt idx="9814" formatCode="General">
                  <c:v>2.16498524052896</c:v>
                </c:pt>
                <c:pt idx="9815" formatCode="General">
                  <c:v>2.1649151249386902</c:v>
                </c:pt>
                <c:pt idx="9816" formatCode="General">
                  <c:v>2.16491033228959</c:v>
                </c:pt>
                <c:pt idx="9817" formatCode="General">
                  <c:v>2.1649705875109801</c:v>
                </c:pt>
                <c:pt idx="9818" formatCode="General">
                  <c:v>2.1650959748452601</c:v>
                </c:pt>
                <c:pt idx="9819" formatCode="General">
                  <c:v>2.1652869662129999</c:v>
                </c:pt>
                <c:pt idx="9820" formatCode="General">
                  <c:v>2.1655444489848699</c:v>
                </c:pt>
                <c:pt idx="9821" formatCode="General">
                  <c:v>2.1658697538293801</c:v>
                </c:pt>
                <c:pt idx="9822" formatCode="General">
                  <c:v>2.1662646828854899</c:v>
                </c:pt>
                <c:pt idx="9823" formatCode="General">
                  <c:v>2.1667315380294898</c:v>
                </c:pt>
                <c:pt idx="9824" formatCode="General">
                  <c:v>2.1672731484176802</c:v>
                </c:pt>
                <c:pt idx="9825" formatCode="General">
                  <c:v>2.1678928957379702</c:v>
                </c:pt>
                <c:pt idx="9826" formatCode="General">
                  <c:v>2.1685947346207</c:v>
                </c:pt>
                <c:pt idx="9827" formatCode="General">
                  <c:v>2.16938320436287</c:v>
                </c:pt>
                <c:pt idx="9828" formatCode="General">
                  <c:v>2.1702634264093601</c:v>
                </c:pt>
                <c:pt idx="9829" formatCode="General">
                  <c:v>2.1712410798111001</c:v>
                </c:pt>
                <c:pt idx="9830" formatCode="General">
                  <c:v>2.17232234404347</c:v>
                </c:pt>
                <c:pt idx="9831" formatCode="General">
                  <c:v>2.1735137950657699</c:v>
                </c:pt>
                <c:pt idx="9832" formatCode="General">
                  <c:v>2.1748222363751202</c:v>
                </c:pt>
                <c:pt idx="9833" formatCode="General">
                  <c:v>2.1762544422911998</c:v>
                </c:pt>
                <c:pt idx="9834" formatCode="General">
                  <c:v>2.1778167863870501</c:v>
                </c:pt>
                <c:pt idx="9835" formatCode="General">
                  <c:v>2.17951472500298</c:v>
                </c:pt>
                <c:pt idx="9836" formatCode="General">
                  <c:v>2.18135210613034</c:v>
                </c:pt>
                <c:pt idx="9837" formatCode="General">
                  <c:v>2.1833302807208601</c:v>
                </c:pt>
                <c:pt idx="9838" formatCode="General">
                  <c:v>2.1854470109651301</c:v>
                </c:pt>
                <c:pt idx="9839" formatCode="General">
                  <c:v>2.1876952034436101</c:v>
                </c:pt>
                <c:pt idx="9840" formatCode="General">
                  <c:v>2.1900615489593198</c:v>
                </c:pt>
                <c:pt idx="9841" formatCode="General">
                  <c:v>2.1925252266647002</c:v>
                </c:pt>
                <c:pt idx="9842" formatCode="General">
                  <c:v>2.1950569211573399</c:v>
                </c:pt>
                <c:pt idx="9843" formatCode="General">
                  <c:v>2.19761848731221</c:v>
                </c:pt>
                <c:pt idx="9844" formatCode="General">
                  <c:v>2.2001636413593402</c:v>
                </c:pt>
                <c:pt idx="9845" formatCode="General">
                  <c:v>2.20264000770546</c:v>
                </c:pt>
                <c:pt idx="9846" formatCode="General">
                  <c:v>2.2049926637211299</c:v>
                </c:pt>
                <c:pt idx="9847" formatCode="General">
                  <c:v>2.2071689907524101</c:v>
                </c:pt>
                <c:pt idx="9848" formatCode="General">
                  <c:v>2.2091242210967499</c:v>
                </c:pt>
                <c:pt idx="9849" formatCode="General">
                  <c:v>2.21082670734449</c:v>
                </c:pt>
                <c:pt idx="9850" formatCode="General">
                  <c:v>2.2122618045140698</c:v>
                </c:pt>
                <c:pt idx="9851" formatCode="General">
                  <c:v>2.2134334601152199</c:v>
                </c:pt>
                <c:pt idx="9852" formatCode="General">
                  <c:v>2.2143631227365499</c:v>
                </c:pt>
                <c:pt idx="9853" formatCode="General">
                  <c:v>2.2150862245218801</c:v>
                </c:pt>
                <c:pt idx="9854" formatCode="General">
                  <c:v>2.2156470233973402</c:v>
                </c:pt>
                <c:pt idx="9855" formatCode="General">
                  <c:v>2.2160928316081998</c:v>
                </c:pt>
                <c:pt idx="9856" formatCode="General">
                  <c:v>2.2164685806531002</c:v>
                </c:pt>
                <c:pt idx="9857" formatCode="General">
                  <c:v>2.2168123840579899</c:v>
                </c:pt>
                <c:pt idx="9858" formatCode="General">
                  <c:v>2.2171524141101502</c:v>
                </c:pt>
                <c:pt idx="9859" formatCode="General">
                  <c:v>2.21750513037661</c:v>
                </c:pt>
                <c:pt idx="9860" formatCode="General">
                  <c:v>2.2178747396910401</c:v>
                </c:pt>
                <c:pt idx="9861" formatCode="General">
                  <c:v>2.2182537182658901</c:v>
                </c:pt>
                <c:pt idx="9862" formatCode="General">
                  <c:v>2.2186242402077099</c:v>
                </c:pt>
                <c:pt idx="9863" formatCode="General">
                  <c:v>2.2189603802672702</c:v>
                </c:pt>
                <c:pt idx="9864" formatCode="General">
                  <c:v>2.2192309531026599</c:v>
                </c:pt>
                <c:pt idx="9865" formatCode="General">
                  <c:v>2.2194028016376199</c:v>
                </c:pt>
                <c:pt idx="9866" formatCode="General">
                  <c:v>2.21944426498206</c:v>
                </c:pt>
                <c:pt idx="9867" formatCode="General">
                  <c:v>2.21932847566808</c:v>
                </c:pt>
                <c:pt idx="9868" formatCode="General">
                  <c:v>2.2190360998497898</c:v>
                </c:pt>
                <c:pt idx="9869" formatCode="General">
                  <c:v>2.2185571765452399</c:v>
                </c:pt>
                <c:pt idx="9870" formatCode="General">
                  <c:v>2.2178918399286802</c:v>
                </c:pt>
                <c:pt idx="9871" formatCode="General">
                  <c:v>2.21704989528549</c:v>
                </c:pt>
                <c:pt idx="9872" formatCode="General">
                  <c:v>2.2160494129319201</c:v>
                </c:pt>
                <c:pt idx="9873" formatCode="General">
                  <c:v>2.21491465070774</c:v>
                </c:pt>
                <c:pt idx="9874" formatCode="General">
                  <c:v>2.2136736795552499</c:v>
                </c:pt>
                <c:pt idx="9875" formatCode="General">
                  <c:v>2.21235606410437</c:v>
                </c:pt>
                <c:pt idx="9876" formatCode="General">
                  <c:v>2.2109908640221598</c:v>
                </c:pt>
                <c:pt idx="9877" formatCode="General">
                  <c:v>2.2096051079119698</c:v>
                </c:pt>
                <c:pt idx="9878" formatCode="General">
                  <c:v>2.2082227829830399</c:v>
                </c:pt>
                <c:pt idx="9879" formatCode="General">
                  <c:v>2.20686430170168</c:v>
                </c:pt>
                <c:pt idx="9880" formatCode="General">
                  <c:v>2.2055463583570099</c:v>
                </c:pt>
                <c:pt idx="9881" formatCode="General">
                  <c:v>2.20428207058076</c:v>
                </c:pt>
                <c:pt idx="9882" formatCode="General">
                  <c:v>2.2030813047329101</c:v>
                </c:pt>
                <c:pt idx="9883" formatCode="General">
                  <c:v>2.2019511002451302</c:v>
                </c:pt>
                <c:pt idx="9884" formatCode="General">
                  <c:v>2.2008961287915199</c:v>
                </c:pt>
                <c:pt idx="9885" formatCode="General">
                  <c:v>2.1999191444421098</c:v>
                </c:pt>
                <c:pt idx="9886" formatCode="General">
                  <c:v>2.1990213980765101</c:v>
                </c:pt>
                <c:pt idx="9887" formatCode="General">
                  <c:v>2.1982030023810499</c:v>
                </c:pt>
                <c:pt idx="9888" formatCode="General">
                  <c:v>2.1974632428679799</c:v>
                </c:pt>
                <c:pt idx="9889" formatCode="General">
                  <c:v>2.19680083618855</c:v>
                </c:pt>
                <c:pt idx="9890" formatCode="General">
                  <c:v>2.1962141403586202</c:v>
                </c:pt>
                <c:pt idx="9891" formatCode="General">
                  <c:v>2.19570132311854</c:v>
                </c:pt>
                <c:pt idx="9892" formatCode="General">
                  <c:v>2.1952604951141099</c:v>
                </c:pt>
                <c:pt idx="9893" formatCode="General">
                  <c:v>2.1948898143685698</c:v>
                </c:pt>
                <c:pt idx="9894" formatCode="General">
                  <c:v>2.19458756793271</c:v>
                </c:pt>
                <c:pt idx="9895" formatCode="General">
                  <c:v>2.1943522358597698</c:v>
                </c:pt>
                <c:pt idx="9896" formatCode="General">
                  <c:v>2.1941825418804699</c:v>
                </c:pt>
                <c:pt idx="9897" formatCode="General">
                  <c:v>2.1940774944233801</c:v>
                </c:pt>
                <c:pt idx="9898" formatCode="General">
                  <c:v>2.1940364209673402</c:v>
                </c:pt>
                <c:pt idx="9899" formatCode="General">
                  <c:v>2.1940589981384302</c:v>
                </c:pt>
                <c:pt idx="9900" formatCode="General">
                  <c:v>2.1941452794650198</c:v>
                </c:pt>
                <c:pt idx="9901" formatCode="General">
                  <c:v>2.1942957222674502</c:v>
                </c:pt>
                <c:pt idx="9902" formatCode="General">
                  <c:v>2.1945112147605399</c:v>
                </c:pt>
                <c:pt idx="9903" formatCode="General">
                  <c:v>2.1947931040614201</c:v>
                </c:pt>
                <c:pt idx="9904" formatCode="General">
                  <c:v>2.1951432253876901</c:v>
                </c:pt>
                <c:pt idx="9905" formatCode="General">
                  <c:v>2.1955639322622802</c:v>
                </c:pt>
                <c:pt idx="9906" formatCode="General">
                  <c:v>2.1960581269618999</c:v>
                </c:pt>
                <c:pt idx="9907" formatCode="General">
                  <c:v>2.1966292896924999</c:v>
                </c:pt>
                <c:pt idx="9908" formatCode="General">
                  <c:v>2.1972815039718099</c:v>
                </c:pt>
                <c:pt idx="9909" formatCode="General">
                  <c:v>2.1980194743479999</c:v>
                </c:pt>
                <c:pt idx="9910" formatCode="General">
                  <c:v>2.1988485307729002</c:v>
                </c:pt>
                <c:pt idx="9911" formatCode="General">
                  <c:v>2.1997746115474901</c:v>
                </c:pt>
                <c:pt idx="9912" formatCode="General">
                  <c:v>2.20080421363956</c:v>
                </c:pt>
                <c:pt idx="9913" formatCode="General">
                  <c:v>2.20194429524097</c:v>
                </c:pt>
                <c:pt idx="9914" formatCode="General">
                  <c:v>2.2032021106800701</c:v>
                </c:pt>
                <c:pt idx="9915" formatCode="General">
                  <c:v>2.2045849524332199</c:v>
                </c:pt>
                <c:pt idx="9916" formatCode="General">
                  <c:v>2.2060997695631399</c:v>
                </c:pt>
                <c:pt idx="9917" formatCode="General">
                  <c:v>2.2077526276716402</c:v>
                </c:pt>
                <c:pt idx="9918" formatCode="General">
                  <c:v>2.2095479745999902</c:v>
                </c:pt>
                <c:pt idx="9919" formatCode="General">
                  <c:v>2.2114876822163199</c:v>
                </c:pt>
                <c:pt idx="9920" formatCode="General">
                  <c:v>2.2135698528643299</c:v>
                </c:pt>
                <c:pt idx="9921" formatCode="General">
                  <c:v>2.2157874158605799</c:v>
                </c:pt>
                <c:pt idx="9922" formatCode="General">
                  <c:v>2.2181266010910199</c:v>
                </c:pt>
                <c:pt idx="9923" formatCode="General">
                  <c:v>2.22056546591118</c:v>
                </c:pt>
                <c:pt idx="9924" formatCode="General">
                  <c:v>2.2230727612915202</c:v>
                </c:pt>
                <c:pt idx="9925" formatCode="General">
                  <c:v>2.22560752950944</c:v>
                </c:pt>
                <c:pt idx="9926" formatCode="General">
                  <c:v>2.2281198824103998</c:v>
                </c:pt>
                <c:pt idx="9927" formatCode="General">
                  <c:v>2.2305533524108601</c:v>
                </c:pt>
                <c:pt idx="9928" formatCode="General">
                  <c:v>2.2328489795695901</c:v>
                </c:pt>
                <c:pt idx="9929" formatCode="General">
                  <c:v>2.2349508871428201</c:v>
                </c:pt>
                <c:pt idx="9930" formatCode="General">
                  <c:v>2.23681258782565</c:v>
                </c:pt>
                <c:pt idx="9931" formatCode="General">
                  <c:v>2.2384028362488202</c:v>
                </c:pt>
                <c:pt idx="9932" formatCode="General">
                  <c:v>2.2397097183249599</c:v>
                </c:pt>
                <c:pt idx="9933" formatCode="General">
                  <c:v>2.24074197343062</c:v>
                </c:pt>
                <c:pt idx="9934" formatCode="General">
                  <c:v>2.24152721498902</c:v>
                </c:pt>
                <c:pt idx="9935" formatCode="General">
                  <c:v>2.2421074945908699</c:v>
                </c:pt>
                <c:pt idx="9936" formatCode="General">
                  <c:v>2.2425332373007798</c:v>
                </c:pt>
                <c:pt idx="9937" formatCode="General">
                  <c:v>2.24285677153458</c:v>
                </c:pt>
                <c:pt idx="9938" formatCode="General">
                  <c:v>2.2431264960300399</c:v>
                </c:pt>
                <c:pt idx="9939" formatCode="General">
                  <c:v>2.2433823314434602</c:v>
                </c:pt>
                <c:pt idx="9940" formatCode="General">
                  <c:v>2.2436526921817901</c:v>
                </c:pt>
                <c:pt idx="9941" formatCode="General">
                  <c:v>2.2439529198351398</c:v>
                </c:pt>
                <c:pt idx="9942" formatCode="General">
                  <c:v>2.2442849832013301</c:v>
                </c:pt>
                <c:pt idx="9943" formatCode="General">
                  <c:v>2.24463823881828</c:v>
                </c:pt>
                <c:pt idx="9944" formatCode="General">
                  <c:v>2.2449910949546701</c:v>
                </c:pt>
                <c:pt idx="9945" formatCode="General">
                  <c:v>2.2453134667580801</c:v>
                </c:pt>
                <c:pt idx="9946" formatCode="General">
                  <c:v>2.24556990684375</c:v>
                </c:pt>
                <c:pt idx="9947" formatCode="General">
                  <c:v>2.2457232300076999</c:v>
                </c:pt>
                <c:pt idx="9948" formatCode="General">
                  <c:v>2.2457383411665899</c:v>
                </c:pt>
                <c:pt idx="9949" formatCode="General">
                  <c:v>2.2455858670598499</c:v>
                </c:pt>
                <c:pt idx="9950" formatCode="General">
                  <c:v>2.2452451408893399</c:v>
                </c:pt>
                <c:pt idx="9951" formatCode="General">
                  <c:v>2.2447061382897999</c:v>
                </c:pt>
                <c:pt idx="9952" formatCode="General">
                  <c:v>2.24397012042771</c:v>
                </c:pt>
                <c:pt idx="9953" formatCode="General">
                  <c:v>2.2430489688017201</c:v>
                </c:pt>
                <c:pt idx="9954" formatCode="General">
                  <c:v>2.2419634288578298</c:v>
                </c:pt>
                <c:pt idx="9955" formatCode="General">
                  <c:v>2.2407406469755302</c:v>
                </c:pt>
                <c:pt idx="9956" formatCode="General">
                  <c:v>2.2394114471119599</c:v>
                </c:pt>
                <c:pt idx="9957" formatCode="General">
                  <c:v>2.2380077497725002</c:v>
                </c:pt>
                <c:pt idx="9958" formatCode="General">
                  <c:v>2.2365604205862502</c:v>
                </c:pt>
                <c:pt idx="9959" formatCode="General">
                  <c:v>2.2350976951543999</c:v>
                </c:pt>
                <c:pt idx="9960" formatCode="General">
                  <c:v>2.2336442008545401</c:v>
                </c:pt>
                <c:pt idx="9961" formatCode="General">
                  <c:v>2.23222050750182</c:v>
                </c:pt>
                <c:pt idx="9962" formatCode="General">
                  <c:v>2.2308430920895401</c:v>
                </c:pt>
                <c:pt idx="9963" formatCode="General">
                  <c:v>2.2295245912250001</c:v>
                </c:pt>
                <c:pt idx="9964" formatCode="General">
                  <c:v>2.22827422639295</c:v>
                </c:pt>
                <c:pt idx="9965" formatCode="General">
                  <c:v>2.2270983101965198</c:v>
                </c:pt>
                <c:pt idx="9966" formatCode="General">
                  <c:v>2.2260007675654299</c:v>
                </c:pt>
                <c:pt idx="9967" formatCode="General">
                  <c:v>2.2249836293760898</c:v>
                </c:pt>
                <c:pt idx="9968" formatCode="General">
                  <c:v>2.22404747465787</c:v>
                </c:pt>
                <c:pt idx="9969" formatCode="General">
                  <c:v>2.2231918111211799</c:v>
                </c:pt>
                <c:pt idx="9970" formatCode="General">
                  <c:v>2.2224153927169099</c:v>
                </c:pt>
                <c:pt idx="9971" formatCode="General">
                  <c:v>2.22171647830455</c:v>
                </c:pt>
                <c:pt idx="9972" formatCode="General">
                  <c:v>2.22109303827922</c:v>
                </c:pt>
                <c:pt idx="9973" formatCode="General">
                  <c:v>2.2205429170539701</c:v>
                </c:pt>
                <c:pt idx="9974" formatCode="General">
                  <c:v>2.2200639592801901</c:v>
                </c:pt>
                <c:pt idx="9975" formatCode="General">
                  <c:v>2.2196541070890099</c:v>
                </c:pt>
                <c:pt idx="9976" formatCode="General">
                  <c:v>2.2193114747654299</c:v>
                </c:pt>
                <c:pt idx="9977" formatCode="General">
                  <c:v>2.2190344063191101</c:v>
                </c:pt>
                <c:pt idx="9978" formatCode="General">
                  <c:v>2.2188215205029</c:v>
                </c:pt>
                <c:pt idx="9979" formatCode="General">
                  <c:v>2.2186717470069102</c:v>
                </c:pt>
                <c:pt idx="9980" formatCode="General">
                  <c:v>2.2185843568435901</c:v>
                </c:pt>
                <c:pt idx="9981" formatCode="General">
                  <c:v>2.2185589893348201</c:v>
                </c:pt>
                <c:pt idx="9982" formatCode="General">
                  <c:v>2.21859567760354</c:v>
                </c:pt>
                <c:pt idx="9983" formatCode="General">
                  <c:v>2.21869487403709</c:v>
                </c:pt>
                <c:pt idx="9984" formatCode="General">
                  <c:v>2.21885747680169</c:v>
                </c:pt>
                <c:pt idx="9985" formatCode="General">
                  <c:v>2.2190848581168199</c:v>
                </c:pt>
                <c:pt idx="9986" formatCode="General">
                  <c:v>2.21937889460823</c:v>
                </c:pt>
                <c:pt idx="9987" formatCode="General">
                  <c:v>2.21974199960591</c:v>
                </c:pt>
                <c:pt idx="9988" formatCode="General">
                  <c:v>2.2201771566845001</c:v>
                </c:pt>
                <c:pt idx="9989" formatCode="General">
                  <c:v>2.2206879529913199</c:v>
                </c:pt>
                <c:pt idx="9990" formatCode="General">
                  <c:v>2.22127860988375</c:v>
                </c:pt>
                <c:pt idx="9991" formatCode="General">
                  <c:v>2.22195400699602</c:v>
                </c:pt>
                <c:pt idx="9992" formatCode="General">
                  <c:v>2.22271969394086</c:v>
                </c:pt>
                <c:pt idx="9993" formatCode="General">
                  <c:v>2.2235818812682999</c:v>
                </c:pt>
                <c:pt idx="9994" formatCode="General">
                  <c:v>2.22454739888581</c:v>
                </c:pt>
                <c:pt idx="9995" formatCode="General">
                  <c:v>2.2256236057457901</c:v>
                </c:pt>
                <c:pt idx="9996" formatCode="General">
                  <c:v>2.2268182291674199</c:v>
                </c:pt>
                <c:pt idx="9997" formatCode="General">
                  <c:v>2.2281391058287299</c:v>
                </c:pt>
                <c:pt idx="9998" formatCode="General">
                  <c:v>2.2295937897972</c:v>
                </c:pt>
                <c:pt idx="9999" formatCode="General">
                  <c:v>2.23118898725077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6A65-455A-8FE9-93BB2EB873CD}"/>
            </c:ext>
          </c:extLst>
        </c:ser>
        <c:ser>
          <c:idx val="2"/>
          <c:order val="1"/>
          <c:tx>
            <c:v>mr = 1.3</c:v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'Q2'!$AI$4:$AI$10003</c:f>
              <c:numCache>
                <c:formatCode>0.00E+00</c:formatCode>
                <c:ptCount val="10000"/>
                <c:pt idx="0">
                  <c:v>1.58809676918235E-9</c:v>
                </c:pt>
                <c:pt idx="1">
                  <c:v>2.5408544896098399E-8</c:v>
                </c:pt>
                <c:pt idx="2">
                  <c:v>1.2862226593907301E-7</c:v>
                </c:pt>
                <c:pt idx="3">
                  <c:v>4.0647240965225303E-7</c:v>
                </c:pt>
                <c:pt idx="4">
                  <c:v>9.9224638925654091E-7</c:v>
                </c:pt>
                <c:pt idx="5">
                  <c:v>2.0572226607468002E-6</c:v>
                </c:pt>
                <c:pt idx="6">
                  <c:v>3.8106017358216402E-6</c:v>
                </c:pt>
                <c:pt idx="7">
                  <c:v>6.4994196391204199E-6</c:v>
                </c:pt>
                <c:pt idx="8">
                  <c:v>1.0408451795851899E-5</c:v>
                </c:pt>
                <c:pt idx="9">
                  <c:v>1.58600871853829E-5</c:v>
                </c:pt>
                <c:pt idx="10">
                  <c:v>2.32141966285297E-5</c:v>
                </c:pt>
                <c:pt idx="11">
                  <c:v>3.2867977341303301E-5</c:v>
                </c:pt>
                <c:pt idx="12">
                  <c:v>4.5255779449296101E-5</c:v>
                </c:pt>
                <c:pt idx="13">
                  <c:v>6.08489126037768E-5</c:v>
                </c:pt>
                <c:pt idx="14">
                  <c:v>8.0155431771028403E-5</c:v>
                </c:pt>
                <c:pt idx="15">
                  <c:v>1.0371987707676101E-4</c:v>
                </c:pt>
                <c:pt idx="16">
                  <c:v>1.32123106460183E-4</c:v>
                </c:pt>
                <c:pt idx="17">
                  <c:v>1.6598188171181101E-4</c:v>
                </c:pt>
                <c:pt idx="18">
                  <c:v>2.05948643209472E-4</c:v>
                </c:pt>
                <c:pt idx="19">
                  <c:v>2.5271115484345601E-4</c:v>
                </c:pt>
                <c:pt idx="20">
                  <c:v>3.0699214066241901E-4</c:v>
                </c:pt>
                <c:pt idx="21">
                  <c:v>3.6954889185065499E-4</c:v>
                </c:pt>
                <c:pt idx="22">
                  <c:v>4.4117284244173002E-4</c:v>
                </c:pt>
                <c:pt idx="23">
                  <c:v>5.2268911218610503E-4</c:v>
                </c:pt>
                <c:pt idx="24">
                  <c:v>6.1495601432010505E-4</c:v>
                </c:pt>
                <c:pt idx="25">
                  <c:v>7.1886452753985701E-4</c:v>
                </c:pt>
                <c:pt idx="26">
                  <c:v>8.3533772889086099E-4</c:v>
                </c:pt>
                <c:pt idx="27">
                  <c:v>9.6533018656246603E-4</c:v>
                </c:pt>
                <c:pt idx="28">
                  <c:v>1.1098273101913601E-3</c:v>
                </c:pt>
                <c:pt idx="29">
                  <c:v>1.2698446566313899E-3</c:v>
                </c:pt>
                <c:pt idx="30">
                  <c:v>1.4464271890365101E-3</c:v>
                </c:pt>
                <c:pt idx="31">
                  <c:v>1.6406481081831601E-3</c:v>
                </c:pt>
                <c:pt idx="32">
                  <c:v>1.8536090762536199E-3</c:v>
                </c:pt>
                <c:pt idx="33">
                  <c:v>2.0864383232959399E-3</c:v>
                </c:pt>
                <c:pt idx="34">
                  <c:v>2.3402900103453002E-3</c:v>
                </c:pt>
                <c:pt idx="35">
                  <c:v>2.6163432213830102E-3</c:v>
                </c:pt>
                <c:pt idx="36">
                  <c:v>2.9158008949790601E-3</c:v>
                </c:pt>
                <c:pt idx="37">
                  <c:v>3.2398886933251098E-3</c:v>
                </c:pt>
                <c:pt idx="38">
                  <c:v>3.5898538063926198E-3</c:v>
                </c:pt>
                <c:pt idx="39">
                  <c:v>3.96696368899618E-3</c:v>
                </c:pt>
                <c:pt idx="40">
                  <c:v>4.3725047286041104E-3</c:v>
                </c:pt>
                <c:pt idx="41">
                  <c:v>4.8077808418204998E-3</c:v>
                </c:pt>
                <c:pt idx="42">
                  <c:v>5.2741119975649202E-3</c:v>
                </c:pt>
                <c:pt idx="43">
                  <c:v>5.7728326651011099E-3</c:v>
                </c:pt>
                <c:pt idx="44">
                  <c:v>6.3052901852148902E-3</c:v>
                </c:pt>
                <c:pt idx="45">
                  <c:v>6.8728430630151903E-3</c:v>
                </c:pt>
                <c:pt idx="46">
                  <c:v>7.4768591810350903E-3</c:v>
                </c:pt>
                <c:pt idx="47">
                  <c:v>8.1187139315398501E-3</c:v>
                </c:pt>
                <c:pt idx="48">
                  <c:v>8.7997882672091795E-3</c:v>
                </c:pt>
                <c:pt idx="49">
                  <c:v>9.5214666696561596E-3</c:v>
                </c:pt>
                <c:pt idx="50">
                  <c:v>1.02851350355696E-2</c:v>
                </c:pt>
                <c:pt idx="51">
                  <c:v>1.10921784806294E-2</c:v>
                </c:pt>
                <c:pt idx="52">
                  <c:v>1.1943979061741199E-2</c:v>
                </c:pt>
                <c:pt idx="53">
                  <c:v>1.2841913418570799E-2</c:v>
                </c:pt>
                <c:pt idx="54">
                  <c:v>1.37873503358307E-2</c:v>
                </c:pt>
                <c:pt idx="55">
                  <c:v>1.4781648228282001E-2</c:v>
                </c:pt>
                <c:pt idx="56">
                  <c:v>1.5826152550963399E-2</c:v>
                </c:pt>
                <c:pt idx="57">
                  <c:v>1.6922193137949099E-2</c:v>
                </c:pt>
                <c:pt idx="58">
                  <c:v>1.8071081472214E-2</c:v>
                </c:pt>
                <c:pt idx="59">
                  <c:v>1.92741078937275E-2</c:v>
                </c:pt>
                <c:pt idx="60">
                  <c:v>2.0532538747392502E-2</c:v>
                </c:pt>
                <c:pt idx="61">
                  <c:v>2.1847613479149399E-2</c:v>
                </c:pt>
                <c:pt idx="62">
                  <c:v>2.3220541685888101E-2</c:v>
                </c:pt>
                <c:pt idx="63">
                  <c:v>2.4652505572565299E-2</c:v>
                </c:pt>
                <c:pt idx="64">
                  <c:v>2.61446410479651E-2</c:v>
                </c:pt>
                <c:pt idx="65">
                  <c:v>2.7698050128906599E-2</c:v>
                </c:pt>
                <c:pt idx="66">
                  <c:v>2.9313792882226599E-2</c:v>
                </c:pt>
                <c:pt idx="67">
                  <c:v>3.0992884372254399E-2</c:v>
                </c:pt>
                <c:pt idx="68">
                  <c:v>3.2736291619441402E-2</c:v>
                </c:pt>
                <c:pt idx="69">
                  <c:v>3.4544930582767502E-2</c:v>
                </c:pt>
                <c:pt idx="70">
                  <c:v>3.6419663179433501E-2</c:v>
                </c:pt>
                <c:pt idx="71">
                  <c:v>3.8361294356235399E-2</c:v>
                </c:pt>
                <c:pt idx="72">
                  <c:v>4.0370569227868303E-2</c:v>
                </c:pt>
                <c:pt idx="73">
                  <c:v>4.2448170298242098E-2</c:v>
                </c:pt>
                <c:pt idx="74">
                  <c:v>4.4594714781678403E-2</c:v>
                </c:pt>
                <c:pt idx="75">
                  <c:v>4.6810752041601601E-2</c:v>
                </c:pt>
                <c:pt idx="76">
                  <c:v>4.9096761165015997E-2</c:v>
                </c:pt>
                <c:pt idx="77">
                  <c:v>5.1453148691673299E-2</c:v>
                </c:pt>
                <c:pt idx="78">
                  <c:v>5.3880246517360703E-2</c:v>
                </c:pt>
                <c:pt idx="79">
                  <c:v>5.6378309991176899E-2</c:v>
                </c:pt>
                <c:pt idx="80">
                  <c:v>5.8947516226989703E-2</c:v>
                </c:pt>
                <c:pt idx="81">
                  <c:v>6.1587962649479598E-2</c:v>
                </c:pt>
                <c:pt idx="82">
                  <c:v>6.4299665795262598E-2</c:v>
                </c:pt>
                <c:pt idx="83">
                  <c:v>6.7082560389520707E-2</c:v>
                </c:pt>
                <c:pt idx="84">
                  <c:v>6.9936498718364798E-2</c:v>
                </c:pt>
                <c:pt idx="85">
                  <c:v>7.2861250316792303E-2</c:v>
                </c:pt>
                <c:pt idx="86">
                  <c:v>7.5856501991549696E-2</c:v>
                </c:pt>
                <c:pt idx="87">
                  <c:v>7.8921858197512407E-2</c:v>
                </c:pt>
                <c:pt idx="88">
                  <c:v>8.2056841785280804E-2</c:v>
                </c:pt>
                <c:pt idx="89">
                  <c:v>8.5260895136604897E-2</c:v>
                </c:pt>
                <c:pt idx="90">
                  <c:v>8.8533381702965305E-2</c:v>
                </c:pt>
                <c:pt idx="91">
                  <c:v>9.18735879611563E-2</c:v>
                </c:pt>
                <c:pt idx="92">
                  <c:v>9.5280725798030305E-2</c:v>
                </c:pt>
                <c:pt idx="93">
                  <c:v>9.8753935334698395E-2</c:v>
                </c:pt>
                <c:pt idx="94" formatCode="General">
                  <c:v>0.102292288198398</c:v>
                </c:pt>
                <c:pt idx="95" formatCode="General">
                  <c:v>0.105894791248003</c:v>
                </c:pt>
                <c:pt idx="96" formatCode="General">
                  <c:v>0.109560390756684</c:v>
                </c:pt>
                <c:pt idx="97" formatCode="General">
                  <c:v>0.11328797705267001</c:v>
                </c:pt>
                <c:pt idx="98" formatCode="General">
                  <c:v>0.117076389616251</c:v>
                </c:pt>
                <c:pt idx="99" formatCode="General">
                  <c:v>0.12092442262828899</c:v>
                </c:pt>
                <c:pt idx="100" formatCode="General">
                  <c:v>0.124830830962471</c:v>
                </c:pt>
                <c:pt idx="101" formatCode="General">
                  <c:v>0.12879433661071901</c:v>
                </c:pt>
                <c:pt idx="102" formatCode="General">
                  <c:v>0.13281363552571901</c:v>
                </c:pt>
                <c:pt idx="103" formatCode="General">
                  <c:v>0.13688740486774301</c:v>
                </c:pt>
                <c:pt idx="104" formatCode="General">
                  <c:v>0.14101431062906999</c:v>
                </c:pt>
                <c:pt idx="105" formatCode="General">
                  <c:v>0.14519301561619699</c:v>
                </c:pt>
                <c:pt idx="106" formatCode="General">
                  <c:v>0.14942218776070501</c:v>
                </c:pt>
                <c:pt idx="107" formatCode="General">
                  <c:v>0.15370050872826199</c:v>
                </c:pt>
                <c:pt idx="108" formatCode="General">
                  <c:v>0.158026682791711</c:v>
                </c:pt>
                <c:pt idx="109" formatCode="General">
                  <c:v>0.162399445931008</c:v>
                </c:pt>
                <c:pt idx="110" formatCode="General">
                  <c:v>0.166817575119692</c:v>
                </c:pt>
                <c:pt idx="111" formatCode="General">
                  <c:v>0.17127989775462099</c:v>
                </c:pt>
                <c:pt idx="112" formatCode="General">
                  <c:v>0.17578530118288899</c:v>
                </c:pt>
                <c:pt idx="113" formatCode="General">
                  <c:v>0.180332742277237</c:v>
                </c:pt>
                <c:pt idx="114" formatCode="General">
                  <c:v>0.18492125700879</c:v>
                </c:pt>
                <c:pt idx="115" formatCode="General">
                  <c:v>0.18954996996374099</c:v>
                </c:pt>
                <c:pt idx="116" formatCode="General">
                  <c:v>0.19421810374857201</c:v>
                </c:pt>
                <c:pt idx="117" formatCode="General">
                  <c:v>0.19892498822663299</c:v>
                </c:pt>
                <c:pt idx="118" formatCode="General">
                  <c:v>0.203670069527352</c:v>
                </c:pt>
                <c:pt idx="119" formatCode="General">
                  <c:v>0.20845291876805699</c:v>
                </c:pt>
                <c:pt idx="120" formatCode="General">
                  <c:v>0.21327324042738799</c:v>
                </c:pt>
                <c:pt idx="121" formatCode="General">
                  <c:v>0.21813088030849601</c:v>
                </c:pt>
                <c:pt idx="122" formatCode="General">
                  <c:v>0.223025833029735</c:v>
                </c:pt>
                <c:pt idx="123" formatCode="General">
                  <c:v>0.22795824898033701</c:v>
                </c:pt>
                <c:pt idx="124" formatCode="General">
                  <c:v>0.232928440678601</c:v>
                </c:pt>
                <c:pt idx="125" formatCode="General">
                  <c:v>0.23793688847042899</c:v>
                </c:pt>
                <c:pt idx="126" formatCode="General">
                  <c:v>0.24298424550665501</c:v>
                </c:pt>
                <c:pt idx="127" formatCode="General">
                  <c:v>0.24807134193845801</c:v>
                </c:pt>
                <c:pt idx="128" formatCode="General">
                  <c:v>0.25319918827128002</c:v>
                </c:pt>
                <c:pt idx="129" formatCode="General">
                  <c:v>0.258368977819117</c:v>
                </c:pt>
                <c:pt idx="130" formatCode="General">
                  <c:v>0.26358208820271101</c:v>
                </c:pt>
                <c:pt idx="131" formatCode="General">
                  <c:v>0.26884008183723102</c:v>
                </c:pt>
                <c:pt idx="132" formatCode="General">
                  <c:v>0.27414470535729102</c:v>
                </c:pt>
                <c:pt idx="133" formatCode="General">
                  <c:v>0.27949788792982599</c:v>
                </c:pt>
                <c:pt idx="134" formatCode="General">
                  <c:v>0.28490173840835498</c:v>
                </c:pt>
                <c:pt idx="135" formatCode="General">
                  <c:v>0.290358541285483</c:v>
                </c:pt>
                <c:pt idx="136" formatCode="General">
                  <c:v>0.29587075140432201</c:v>
                </c:pt>
                <c:pt idx="137" formatCode="General">
                  <c:v>0.30144098739370501</c:v>
                </c:pt>
                <c:pt idx="138" formatCode="General">
                  <c:v>0.307072023796777</c:v>
                </c:pt>
                <c:pt idx="139" formatCode="General">
                  <c:v>0.31276678186777002</c:v>
                </c:pt>
                <c:pt idx="140" formatCode="General">
                  <c:v>0.31852831901758599</c:v>
                </c:pt>
                <c:pt idx="141" formatCode="General">
                  <c:v>0.32435981689520799</c:v>
                </c:pt>
                <c:pt idx="142" formatCode="General">
                  <c:v>0.330264568099078</c:v>
                </c:pt>
                <c:pt idx="143" formatCode="General">
                  <c:v>0.33624596152035402</c:v>
                </c:pt>
                <c:pt idx="144" formatCode="General">
                  <c:v>0.34230746632856901</c:v>
                </c:pt>
                <c:pt idx="145" formatCode="General">
                  <c:v>0.34845261461955501</c:v>
                </c:pt>
                <c:pt idx="146" formatCode="General">
                  <c:v>0.35468498275572702</c:v>
                </c:pt>
                <c:pt idx="147" formatCode="General">
                  <c:v>0.36100817143989899</c:v>
                </c:pt>
                <c:pt idx="148" formatCode="General">
                  <c:v>0.367425784575732</c:v>
                </c:pt>
                <c:pt idx="149" formatCode="General">
                  <c:v>0.373941406980765</c:v>
                </c:pt>
                <c:pt idx="150" formatCode="General">
                  <c:v>0.38055858103158602</c:v>
                </c:pt>
                <c:pt idx="151" formatCode="General">
                  <c:v>0.38728078233562002</c:v>
                </c:pt>
                <c:pt idx="152" formatCode="General">
                  <c:v>0.39411139453636101</c:v>
                </c:pt>
                <c:pt idx="153" formatCode="General">
                  <c:v>0.401053683382808</c:v>
                </c:pt>
                <c:pt idx="154" formatCode="General">
                  <c:v>0.40811077019695702</c:v>
                </c:pt>
                <c:pt idx="155" formatCode="General">
                  <c:v>0.41528560490264599</c:v>
                </c:pt>
                <c:pt idx="156" formatCode="General">
                  <c:v>0.42258093878827602</c:v>
                </c:pt>
                <c:pt idx="157" formatCode="General">
                  <c:v>0.42999929719489799</c:v>
                </c:pt>
                <c:pt idx="158" formatCode="General">
                  <c:v>0.437542952337035</c:v>
                </c:pt>
                <c:pt idx="159" formatCode="General">
                  <c:v>0.44521389647906601</c:v>
                </c:pt>
                <c:pt idx="160" formatCode="General">
                  <c:v>0.45301381570434901</c:v>
                </c:pt>
                <c:pt idx="161" formatCode="General">
                  <c:v>0.46094406452727699</c:v>
                </c:pt>
                <c:pt idx="162" formatCode="General">
                  <c:v>0.46900564160948799</c:v>
                </c:pt>
                <c:pt idx="163" formatCode="General">
                  <c:v>0.47719916685038699</c:v>
                </c:pt>
                <c:pt idx="164" formatCode="General">
                  <c:v>0.48552486012825902</c:v>
                </c:pt>
                <c:pt idx="165" formatCode="General">
                  <c:v>0.49398252197134601</c:v>
                </c:pt>
                <c:pt idx="166" formatCode="General">
                  <c:v>0.50257151643792197</c:v>
                </c:pt>
                <c:pt idx="167" formatCode="General">
                  <c:v>0.511290756479997</c:v>
                </c:pt>
                <c:pt idx="168" formatCode="General">
                  <c:v>0.52013869205694796</c:v>
                </c:pt>
                <c:pt idx="169" formatCode="General">
                  <c:v>0.529113301252361</c:v>
                </c:pt>
                <c:pt idx="170" formatCode="General">
                  <c:v>0.53821208462978798</c:v>
                </c:pt>
                <c:pt idx="171" formatCode="General">
                  <c:v>0.54743206304077696</c:v>
                </c:pt>
                <c:pt idx="172" formatCode="General">
                  <c:v>0.55676977907139003</c:v>
                </c:pt>
                <c:pt idx="173" formatCode="General">
                  <c:v>0.56622130228161005</c:v>
                </c:pt>
                <c:pt idx="174" formatCode="General">
                  <c:v>0.57578223835575804</c:v>
                </c:pt>
                <c:pt idx="175" formatCode="General">
                  <c:v>0.585447742241754</c:v>
                </c:pt>
                <c:pt idx="176" formatCode="General">
                  <c:v>0.59521253531301399</c:v>
                </c:pt>
                <c:pt idx="177" formatCode="General">
                  <c:v>0.60507092653989403</c:v>
                </c:pt>
                <c:pt idx="178" formatCode="General">
                  <c:v>0.61501683760826198</c:v>
                </c:pt>
                <c:pt idx="179" formatCode="General">
                  <c:v>0.62504383187214896</c:v>
                </c:pt>
                <c:pt idx="180" formatCode="General">
                  <c:v>0.63514514697615299</c:v>
                </c:pt>
                <c:pt idx="181" formatCode="General">
                  <c:v>0.64531373093250999</c:v>
                </c:pt>
                <c:pt idx="182" formatCode="General">
                  <c:v>0.65554228138850201</c:v>
                </c:pt>
                <c:pt idx="183" formatCode="General">
                  <c:v>0.66582328777304101</c:v>
                </c:pt>
                <c:pt idx="184" formatCode="General">
                  <c:v>0.676149075968144</c:v>
                </c:pt>
                <c:pt idx="185" formatCode="General">
                  <c:v>0.68651185511231605</c:v>
                </c:pt>
                <c:pt idx="186" formatCode="General">
                  <c:v>0.69690376610968297</c:v>
                </c:pt>
                <c:pt idx="187" formatCode="General">
                  <c:v>0.70731693139166796</c:v>
                </c:pt>
                <c:pt idx="188" formatCode="General">
                  <c:v>0.71774350545793697</c:v>
                </c:pt>
                <c:pt idx="189" formatCode="General">
                  <c:v>0.72817572571058498</c:v>
                </c:pt>
                <c:pt idx="190" formatCode="General">
                  <c:v>0.73860596309043502</c:v>
                </c:pt>
                <c:pt idx="191" formatCode="General">
                  <c:v>0.74902677202708801</c:v>
                </c:pt>
                <c:pt idx="192" formatCode="General">
                  <c:v>0.759430939224785</c:v>
                </c:pt>
                <c:pt idx="193" formatCode="General">
                  <c:v>0.76981153082407405</c:v>
                </c:pt>
                <c:pt idx="194" formatCode="General">
                  <c:v>0.78016193750409402</c:v>
                </c:pt>
                <c:pt idx="195" formatCode="General">
                  <c:v>0.79047591712165599</c:v>
                </c:pt>
                <c:pt idx="196" formatCode="General">
                  <c:v>0.80074763452002395</c:v>
                </c:pt>
                <c:pt idx="197" formatCode="General">
                  <c:v>0.81097169818189196</c:v>
                </c:pt>
                <c:pt idx="198" formatCode="General">
                  <c:v>0.82114319344622899</c:v>
                </c:pt>
                <c:pt idx="199" formatCode="General">
                  <c:v>0.83125771205646504</c:v>
                </c:pt>
                <c:pt idx="200" formatCode="General">
                  <c:v>0.84131137785687404</c:v>
                </c:pt>
                <c:pt idx="201" formatCode="General">
                  <c:v>0.85130086850380104</c:v>
                </c:pt>
                <c:pt idx="202" formatCode="General">
                  <c:v>0.86122343310753102</c:v>
                </c:pt>
                <c:pt idx="203" formatCode="General">
                  <c:v>0.87107690576831298</c:v>
                </c:pt>
                <c:pt idx="204" formatCode="General">
                  <c:v>0.880859715015053</c:v>
                </c:pt>
                <c:pt idx="205" formatCode="General">
                  <c:v>0.89057088919721095</c:v>
                </c:pt>
                <c:pt idx="206" formatCode="General">
                  <c:v>0.90021005791879705</c:v>
                </c:pt>
                <c:pt idx="207" formatCode="General">
                  <c:v>0.90977744963365303</c:v>
                </c:pt>
                <c:pt idx="208" formatCode="General">
                  <c:v>0.919273885559727</c:v>
                </c:pt>
                <c:pt idx="209" formatCode="General">
                  <c:v>0.92870077007789198</c:v>
                </c:pt>
                <c:pt idx="210" formatCode="General">
                  <c:v>0.93806007781516298</c:v>
                </c:pt>
                <c:pt idx="211" formatCode="General">
                  <c:v>0.94735433761663701</c:v>
                </c:pt>
                <c:pt idx="212" formatCode="General">
                  <c:v>0.95658661362236697</c:v>
                </c:pt>
                <c:pt idx="213" formatCode="General">
                  <c:v>0.96576048366912604</c:v>
                </c:pt>
                <c:pt idx="214" formatCode="General">
                  <c:v>0.97488001523720402</c:v>
                </c:pt>
                <c:pt idx="215" formatCode="General">
                  <c:v>0.98394973915872597</c:v>
                </c:pt>
                <c:pt idx="216" formatCode="General">
                  <c:v>0.99297462129723502</c:v>
                </c:pt>
                <c:pt idx="217" formatCode="General">
                  <c:v>1.0019600323987701</c:v>
                </c:pt>
                <c:pt idx="218" formatCode="General">
                  <c:v>1.01091171630343</c:v>
                </c:pt>
                <c:pt idx="219" formatCode="General">
                  <c:v>1.0198357566932601</c:v>
                </c:pt>
                <c:pt idx="220" formatCode="General">
                  <c:v>1.0287385425390501</c:v>
                </c:pt>
                <c:pt idx="221" formatCode="General">
                  <c:v>1.03762673239429</c:v>
                </c:pt>
                <c:pt idx="222" formatCode="General">
                  <c:v>1.0465072176713499</c:v>
                </c:pt>
                <c:pt idx="223" formatCode="General">
                  <c:v>1.0553870850220699</c:v>
                </c:pt>
                <c:pt idx="224" formatCode="General">
                  <c:v>1.0642735779335</c:v>
                </c:pt>
                <c:pt idx="225" formatCode="General">
                  <c:v>1.0731740576403599</c:v>
                </c:pt>
                <c:pt idx="226" formatCode="General">
                  <c:v>1.08209596344777</c:v>
                </c:pt>
                <c:pt idx="227" formatCode="General">
                  <c:v>1.0910467725534601</c:v>
                </c:pt>
                <c:pt idx="228" formatCode="General">
                  <c:v>1.1000339594558799</c:v>
                </c:pt>
                <c:pt idx="229" formatCode="General">
                  <c:v>1.10906495503557</c:v>
                </c:pt>
                <c:pt idx="230" formatCode="General">
                  <c:v>1.11814710540069</c:v>
                </c:pt>
                <c:pt idx="231" formatCode="General">
                  <c:v>1.1272876305942801</c:v>
                </c:pt>
                <c:pt idx="232" formatCode="General">
                  <c:v>1.1364935832702801</c:v>
                </c:pt>
                <c:pt idx="233" formatCode="General">
                  <c:v>1.14577180745789</c:v>
                </c:pt>
                <c:pt idx="234" formatCode="General">
                  <c:v>1.15512889754915</c:v>
                </c:pt>
                <c:pt idx="235" formatCode="General">
                  <c:v>1.1645711576616</c:v>
                </c:pt>
                <c:pt idx="236" formatCode="General">
                  <c:v>1.1741045615476799</c:v>
                </c:pt>
                <c:pt idx="237" formatCode="General">
                  <c:v>1.1837347132434299</c:v>
                </c:pt>
                <c:pt idx="238" formatCode="General">
                  <c:v>1.1934668086706499</c:v>
                </c:pt>
                <c:pt idx="239" formatCode="General">
                  <c:v>1.2033055984296199</c:v>
                </c:pt>
                <c:pt idx="240" formatCode="General">
                  <c:v>1.2132553520407099</c:v>
                </c:pt>
                <c:pt idx="241" formatCode="General">
                  <c:v>1.22331982391511</c:v>
                </c:pt>
                <c:pt idx="242" formatCode="General">
                  <c:v>1.23350222135336</c:v>
                </c:pt>
                <c:pt idx="243" formatCode="General">
                  <c:v>1.2438051748874499</c:v>
                </c:pt>
                <c:pt idx="244" formatCode="General">
                  <c:v>1.2542307112951701</c:v>
                </c:pt>
                <c:pt idx="245" formatCode="General">
                  <c:v>1.2647802296244</c:v>
                </c:pt>
                <c:pt idx="246" formatCode="General">
                  <c:v>1.2754544805686701</c:v>
                </c:pt>
                <c:pt idx="247" formatCode="General">
                  <c:v>1.2862535495335801</c:v>
                </c:pt>
                <c:pt idx="248" formatCode="General">
                  <c:v>1.29717684372471</c:v>
                </c:pt>
                <c:pt idx="249" formatCode="General">
                  <c:v>1.3082230835726301</c:v>
                </c:pt>
                <c:pt idx="250" formatCode="General">
                  <c:v>1.3193901314940599</c:v>
                </c:pt>
                <c:pt idx="251" formatCode="General">
                  <c:v>1.33067549123678</c:v>
                </c:pt>
                <c:pt idx="252" formatCode="General">
                  <c:v>1.3420758191834401</c:v>
                </c:pt>
                <c:pt idx="253" formatCode="General">
                  <c:v>1.3535870993905099</c:v>
                </c:pt>
                <c:pt idx="254" formatCode="General">
                  <c:v>1.3652046603521399</c:v>
                </c:pt>
                <c:pt idx="255" formatCode="General">
                  <c:v>1.37692319724228</c:v>
                </c:pt>
                <c:pt idx="256" formatCode="General">
                  <c:v>1.38873679963327</c:v>
                </c:pt>
                <c:pt idx="257" formatCode="General">
                  <c:v>1.40063898461891</c:v>
                </c:pt>
                <c:pt idx="258" formatCode="General">
                  <c:v>1.4126227351963601</c:v>
                </c:pt>
                <c:pt idx="259" formatCode="General">
                  <c:v>1.4246805436859</c:v>
                </c:pt>
                <c:pt idx="260" formatCode="General">
                  <c:v>1.43680445989204</c:v>
                </c:pt>
                <c:pt idx="261" formatCode="General">
                  <c:v>1.44898614363524</c:v>
                </c:pt>
                <c:pt idx="262" formatCode="General">
                  <c:v>1.4612169212134301</c:v>
                </c:pt>
                <c:pt idx="263" formatCode="General">
                  <c:v>1.47348784528635</c:v>
                </c:pt>
                <c:pt idx="264" formatCode="General">
                  <c:v>1.48578975761842</c:v>
                </c:pt>
                <c:pt idx="265" formatCode="General">
                  <c:v>1.49811335406196</c:v>
                </c:pt>
                <c:pt idx="266" formatCode="General">
                  <c:v>1.51044925113309</c:v>
                </c:pt>
                <c:pt idx="267" formatCode="General">
                  <c:v>1.5227880534862599</c:v>
                </c:pt>
                <c:pt idx="268" formatCode="General">
                  <c:v>1.53512042159372</c:v>
                </c:pt>
                <c:pt idx="269" formatCode="General">
                  <c:v>1.54743713892099</c:v>
                </c:pt>
                <c:pt idx="270" formatCode="General">
                  <c:v>1.55972917790159</c:v>
                </c:pt>
                <c:pt idx="271" formatCode="General">
                  <c:v>1.5719877640336299</c:v>
                </c:pt>
                <c:pt idx="272" formatCode="General">
                  <c:v>1.5842044374542099</c:v>
                </c:pt>
                <c:pt idx="273" formatCode="General">
                  <c:v>1.59637111139069</c:v>
                </c:pt>
                <c:pt idx="274" formatCode="General">
                  <c:v>1.60848012694167</c:v>
                </c:pt>
                <c:pt idx="275" formatCode="General">
                  <c:v>1.6205243037027399</c:v>
                </c:pt>
                <c:pt idx="276" formatCode="General">
                  <c:v>1.6324969858203799</c:v>
                </c:pt>
                <c:pt idx="277" formatCode="General">
                  <c:v>1.6443920831316701</c:v>
                </c:pt>
                <c:pt idx="278" formatCode="General">
                  <c:v>1.6562041071239999</c:v>
                </c:pt>
                <c:pt idx="279" formatCode="General">
                  <c:v>1.6679282015269501</c:v>
                </c:pt>
                <c:pt idx="280" formatCode="General">
                  <c:v>1.67956016742588</c:v>
                </c:pt>
                <c:pt idx="281" formatCode="General">
                  <c:v>1.6910964828614701</c:v>
                </c:pt>
                <c:pt idx="282" formatCode="General">
                  <c:v>1.70253431694979</c:v>
                </c:pt>
                <c:pt idx="283" formatCode="General">
                  <c:v>1.71387153862287</c:v>
                </c:pt>
                <c:pt idx="284" formatCode="General">
                  <c:v>1.72510672014767</c:v>
                </c:pt>
                <c:pt idx="285" formatCode="General">
                  <c:v>1.73623913563226</c:v>
                </c:pt>
                <c:pt idx="286" formatCode="General">
                  <c:v>1.74726875477007</c:v>
                </c:pt>
                <c:pt idx="287" formatCode="General">
                  <c:v>1.75819623210688</c:v>
                </c:pt>
                <c:pt idx="288" formatCode="General">
                  <c:v>1.76902289213992</c:v>
                </c:pt>
                <c:pt idx="289" formatCode="General">
                  <c:v>1.77975071057455</c:v>
                </c:pt>
                <c:pt idx="290" formatCode="General">
                  <c:v>1.79038229207205</c:v>
                </c:pt>
                <c:pt idx="291" formatCode="General">
                  <c:v>1.8009208448218501</c:v>
                </c:pt>
                <c:pt idx="292" formatCode="General">
                  <c:v>1.8113701522651999</c:v>
                </c:pt>
                <c:pt idx="293" formatCode="General">
                  <c:v>1.82173454228363</c:v>
                </c:pt>
                <c:pt idx="294" formatCode="General">
                  <c:v>1.83201885414834</c:v>
                </c:pt>
                <c:pt idx="295" formatCode="General">
                  <c:v>1.84222840350371</c:v>
                </c:pt>
                <c:pt idx="296" formatCode="General">
                  <c:v>1.8523689456337</c:v>
                </c:pt>
                <c:pt idx="297" formatCode="General">
                  <c:v>1.8624466372322701</c:v>
                </c:pt>
                <c:pt idx="298" formatCode="General">
                  <c:v>1.87246799687168</c:v>
                </c:pt>
                <c:pt idx="299" formatCode="General">
                  <c:v>1.8824398643343401</c:v>
                </c:pt>
                <c:pt idx="300" formatCode="General">
                  <c:v>1.89236935894763</c:v>
                </c:pt>
                <c:pt idx="301" formatCode="General">
                  <c:v>1.90226383703673</c:v>
                </c:pt>
                <c:pt idx="302" formatCode="General">
                  <c:v>1.91213084858858</c:v>
                </c:pt>
                <c:pt idx="303" formatCode="General">
                  <c:v>1.9219780932022901</c:v>
                </c:pt>
                <c:pt idx="304" formatCode="General">
                  <c:v>1.93181337538723</c:v>
                </c:pt>
                <c:pt idx="305" formatCode="General">
                  <c:v>1.94164455926082</c:v>
                </c:pt>
                <c:pt idx="306" formatCode="General">
                  <c:v>1.9514795226936199</c:v>
                </c:pt>
                <c:pt idx="307" formatCode="General">
                  <c:v>1.96132611095049</c:v>
                </c:pt>
                <c:pt idx="308" formatCode="General">
                  <c:v>1.97119208988268</c:v>
                </c:pt>
                <c:pt idx="309" formatCode="General">
                  <c:v>1.98108509873771</c:v>
                </c:pt>
                <c:pt idx="310" formatCode="General">
                  <c:v>1.9910126026708499</c:v>
                </c:pt>
                <c:pt idx="311" formatCode="General">
                  <c:v>2.0009818450640902</c:v>
                </c:pt>
                <c:pt idx="312" formatCode="General">
                  <c:v>2.0109997997856</c:v>
                </c:pt>
                <c:pt idx="313" formatCode="General">
                  <c:v>2.0210731235533199</c:v>
                </c:pt>
                <c:pt idx="314" formatCode="General">
                  <c:v>2.03120810860139</c:v>
                </c:pt>
                <c:pt idx="315" formatCode="General">
                  <c:v>2.0414106358853399</c:v>
                </c:pt>
                <c:pt idx="316" formatCode="General">
                  <c:v>2.0516861291014998</c:v>
                </c:pt>
                <c:pt idx="317" formatCode="General">
                  <c:v>2.0620395098365298</c:v>
                </c:pt>
                <c:pt idx="318" formatCode="General">
                  <c:v>2.0724751542028401</c:v>
                </c:pt>
                <c:pt idx="319" formatCode="General">
                  <c:v>2.0829968513549599</c:v>
                </c:pt>
                <c:pt idx="320" formatCode="General">
                  <c:v>2.0936077643172801</c:v>
                </c:pt>
                <c:pt idx="321" formatCode="General">
                  <c:v>2.1043103935858198</c:v>
                </c:pt>
                <c:pt idx="322" formatCode="General">
                  <c:v>2.1151065439926202</c:v>
                </c:pt>
                <c:pt idx="323" formatCode="General">
                  <c:v>2.1259972953406301</c:v>
                </c:pt>
                <c:pt idx="324" formatCode="General">
                  <c:v>2.1369829773274098</c:v>
                </c:pt>
                <c:pt idx="325" formatCode="General">
                  <c:v>2.1480631492775202</c:v>
                </c:pt>
                <c:pt idx="326" formatCode="General">
                  <c:v>2.1592365851892699</c:v>
                </c:pt>
                <c:pt idx="327" formatCode="General">
                  <c:v>2.17050126459073</c:v>
                </c:pt>
                <c:pt idx="328" formatCode="General">
                  <c:v>2.1818543696461599</c:v>
                </c:pt>
                <c:pt idx="329" formatCode="General">
                  <c:v>2.19329228892407</c:v>
                </c:pt>
                <c:pt idx="330" formatCode="General">
                  <c:v>2.2048106281657098</c:v>
                </c:pt>
                <c:pt idx="331" formatCode="General">
                  <c:v>2.2164042283213998</c:v>
                </c:pt>
                <c:pt idx="332" formatCode="General">
                  <c:v>2.2280671910346399</c:v>
                </c:pt>
                <c:pt idx="333" formatCode="General">
                  <c:v>2.2397929116556199</c:v>
                </c:pt>
                <c:pt idx="334" formatCode="General">
                  <c:v>2.2515741197574899</c:v>
                </c:pt>
                <c:pt idx="335" formatCode="General">
                  <c:v>2.2634029270138001</c:v>
                </c:pt>
                <c:pt idx="336" formatCode="General">
                  <c:v>2.2752708821745</c:v>
                </c:pt>
                <c:pt idx="337" formatCode="General">
                  <c:v>2.2871690327553398</c:v>
                </c:pt>
                <c:pt idx="338" formatCode="General">
                  <c:v>2.2990879929335599</c:v>
                </c:pt>
                <c:pt idx="339" formatCode="General">
                  <c:v>2.3110180170245198</c:v>
                </c:pt>
                <c:pt idx="340" formatCode="General">
                  <c:v>2.32294907780379</c:v>
                </c:pt>
                <c:pt idx="341" formatCode="General">
                  <c:v>2.3348709488386699</c:v>
                </c:pt>
                <c:pt idx="342" formatCode="General">
                  <c:v>2.3467732899072402</c:v>
                </c:pt>
                <c:pt idx="343" formatCode="General">
                  <c:v>2.3586457345127601</c:v>
                </c:pt>
                <c:pt idx="344" formatCode="General">
                  <c:v>2.3704779784500798</c:v>
                </c:pt>
                <c:pt idx="345" formatCode="General">
                  <c:v>2.3822598683498999</c:v>
                </c:pt>
                <c:pt idx="346" formatCode="General">
                  <c:v>2.3939814891173699</c:v>
                </c:pt>
                <c:pt idx="347" formatCode="General">
                  <c:v>2.40563324919462</c:v>
                </c:pt>
                <c:pt idx="348" formatCode="General">
                  <c:v>2.4172059626114399</c:v>
                </c:pt>
                <c:pt idx="349" formatCode="General">
                  <c:v>2.42869092684405</c:v>
                </c:pt>
                <c:pt idx="350" formatCode="General">
                  <c:v>2.4400799955770802</c:v>
                </c:pt>
                <c:pt idx="351" formatCode="General">
                  <c:v>2.4513656455562001</c:v>
                </c:pt>
                <c:pt idx="352" formatCode="General">
                  <c:v>2.46254103682557</c:v>
                </c:pt>
                <c:pt idx="353" formatCode="General">
                  <c:v>2.47360006576266</c:v>
                </c:pt>
                <c:pt idx="354" formatCode="General">
                  <c:v>2.4845374104490201</c:v>
                </c:pt>
                <c:pt idx="355" formatCode="General">
                  <c:v>2.49534856804677</c:v>
                </c:pt>
                <c:pt idx="356" formatCode="General">
                  <c:v>2.5060298839819901</c:v>
                </c:pt>
                <c:pt idx="357" formatCode="General">
                  <c:v>2.5165785728660199</c:v>
                </c:pt>
                <c:pt idx="358" formatCode="General">
                  <c:v>2.5269927312092499</c:v>
                </c:pt>
                <c:pt idx="359" formatCode="General">
                  <c:v>2.5372713420976298</c:v>
                </c:pt>
                <c:pt idx="360" formatCode="General">
                  <c:v>2.54741427210715</c:v>
                </c:pt>
                <c:pt idx="361" formatCode="General">
                  <c:v>2.5574222608229502</c:v>
                </c:pt>
                <c:pt idx="362" formatCode="General">
                  <c:v>2.56729690340832</c:v>
                </c:pt>
                <c:pt idx="363" formatCode="General">
                  <c:v>2.57704062673128</c:v>
                </c:pt>
                <c:pt idx="364" formatCode="General">
                  <c:v>2.5866566596040199</c:v>
                </c:pt>
                <c:pt idx="365" formatCode="General">
                  <c:v>2.59614899772258</c:v>
                </c:pt>
                <c:pt idx="366" formatCode="General">
                  <c:v>2.60552236391137</c:v>
                </c:pt>
                <c:pt idx="367" formatCode="General">
                  <c:v>2.6147821642803102</c:v>
                </c:pt>
                <c:pt idx="368" formatCode="General">
                  <c:v>2.6239344408931999</c:v>
                </c:pt>
                <c:pt idx="369" formatCode="General">
                  <c:v>2.6329858215247599</c:v>
                </c:pt>
                <c:pt idx="370" formatCode="General">
                  <c:v>2.64194346705359</c:v>
                </c:pt>
                <c:pt idx="371" formatCode="General">
                  <c:v>2.6508150169999198</c:v>
                </c:pt>
                <c:pt idx="372" formatCode="General">
                  <c:v>2.65960853367219</c:v>
                </c:pt>
                <c:pt idx="373" formatCode="General">
                  <c:v>2.66833244533799</c:v>
                </c:pt>
                <c:pt idx="374" formatCode="General">
                  <c:v>2.67699548878281</c:v>
                </c:pt>
                <c:pt idx="375" formatCode="General">
                  <c:v>2.6856066515682002</c:v>
                </c:pt>
                <c:pt idx="376" formatCode="General">
                  <c:v>2.6941751142484001</c:v>
                </c:pt>
                <c:pt idx="377" formatCode="General">
                  <c:v>2.7027101927551298</c:v>
                </c:pt>
                <c:pt idx="378" formatCode="General">
                  <c:v>2.7112212811133798</c:v>
                </c:pt>
                <c:pt idx="379" formatCode="General">
                  <c:v>2.7197177946089601</c:v>
                </c:pt>
                <c:pt idx="380" formatCode="General">
                  <c:v>2.7282091134919901</c:v>
                </c:pt>
                <c:pt idx="381" formatCode="General">
                  <c:v>2.7367045272699402</c:v>
                </c:pt>
                <c:pt idx="382" formatCode="General">
                  <c:v>2.7452131796202801</c:v>
                </c:pt>
                <c:pt idx="383" formatCode="General">
                  <c:v>2.7537440139368998</c:v>
                </c:pt>
                <c:pt idx="384" formatCode="General">
                  <c:v>2.7623057195159202</c:v>
                </c:pt>
                <c:pt idx="385" formatCode="General">
                  <c:v>2.7709066783867802</c:v>
                </c:pt>
                <c:pt idx="386" formatCode="General">
                  <c:v>2.7795549128021499</c:v>
                </c:pt>
                <c:pt idx="387" formatCode="General">
                  <c:v>2.7882580334165299</c:v>
                </c:pt>
                <c:pt idx="388" formatCode="General">
                  <c:v>2.7970231882075902</c:v>
                </c:pt>
                <c:pt idx="389" formatCode="General">
                  <c:v>2.8058570122264599</c:v>
                </c:pt>
                <c:pt idx="390" formatCode="General">
                  <c:v>2.8147655782973202</c:v>
                </c:pt>
                <c:pt idx="391" formatCode="General">
                  <c:v>2.82375434884514</c:v>
                </c:pt>
                <c:pt idx="392" formatCode="General">
                  <c:v>2.83282812905827</c:v>
                </c:pt>
                <c:pt idx="393" formatCode="General">
                  <c:v>2.84199102166962</c:v>
                </c:pt>
                <c:pt idx="394" formatCode="General">
                  <c:v>2.8512463836831299</c:v>
                </c:pt>
                <c:pt idx="395" formatCode="General">
                  <c:v>2.8605967854368601</c:v>
                </c:pt>
                <c:pt idx="396" formatCode="General">
                  <c:v>2.8700439724498898</c:v>
                </c:pt>
                <c:pt idx="397" formatCode="General">
                  <c:v>2.8795888305562198</c:v>
                </c:pt>
                <c:pt idx="398" formatCode="General">
                  <c:v>2.88923135487958</c:v>
                </c:pt>
                <c:pt idx="399" formatCode="General">
                  <c:v>2.8989706232463401</c:v>
                </c:pt>
                <c:pt idx="400" formatCode="General">
                  <c:v>2.9088047746677299</c:v>
                </c:pt>
                <c:pt idx="401" formatCode="General">
                  <c:v>2.9187309935447199</c:v>
                </c:pt>
                <c:pt idx="402" formatCode="General">
                  <c:v>2.92874550025642</c:v>
                </c:pt>
                <c:pt idx="403" formatCode="General">
                  <c:v>2.9388435487841602</c:v>
                </c:pt>
                <c:pt idx="404" formatCode="General">
                  <c:v>2.94901943199593</c:v>
                </c:pt>
                <c:pt idx="405" formatCode="General">
                  <c:v>2.9592664951685701</c:v>
                </c:pt>
                <c:pt idx="406" formatCode="General">
                  <c:v>2.96957715825631</c:v>
                </c:pt>
                <c:pt idx="407" formatCode="General">
                  <c:v>2.9799429473247501</c:v>
                </c:pt>
                <c:pt idx="408" formatCode="General">
                  <c:v>2.9903545354573202</c:v>
                </c:pt>
                <c:pt idx="409" formatCode="General">
                  <c:v>3.00080179331052</c:v>
                </c:pt>
                <c:pt idx="410" formatCode="General">
                  <c:v>3.0112738493436799</c:v>
                </c:pt>
                <c:pt idx="411" formatCode="General">
                  <c:v>3.0217591595844802</c:v>
                </c:pt>
                <c:pt idx="412" formatCode="General">
                  <c:v>3.03224558661354</c:v>
                </c:pt>
                <c:pt idx="413" formatCode="General">
                  <c:v>3.0427204872675699</c:v>
                </c:pt>
                <c:pt idx="414" formatCode="General">
                  <c:v>3.0531708083728502</c:v>
                </c:pt>
                <c:pt idx="415" formatCode="General">
                  <c:v>3.06358318963761</c:v>
                </c:pt>
                <c:pt idx="416" formatCode="General">
                  <c:v>3.0739440726565599</c:v>
                </c:pt>
                <c:pt idx="417" formatCode="General">
                  <c:v>3.0842398148213599</c:v>
                </c:pt>
                <c:pt idx="418" formatCode="General">
                  <c:v>3.0944568067910598</c:v>
                </c:pt>
                <c:pt idx="419" formatCode="General">
                  <c:v>3.1045815920636701</c:v>
                </c:pt>
                <c:pt idx="420" formatCode="General">
                  <c:v>3.1146009871065998</c:v>
                </c:pt>
                <c:pt idx="421" formatCode="General">
                  <c:v>3.1245022004548901</c:v>
                </c:pt>
                <c:pt idx="422" formatCode="General">
                  <c:v>3.13427294917348</c:v>
                </c:pt>
                <c:pt idx="423" formatCode="General">
                  <c:v>3.1439015711045899</c:v>
                </c:pt>
                <c:pt idx="424" formatCode="General">
                  <c:v>3.1533771313837802</c:v>
                </c:pt>
                <c:pt idx="425" formatCode="General">
                  <c:v>3.1626895218056599</c:v>
                </c:pt>
                <c:pt idx="426" formatCode="General">
                  <c:v>3.1718295517515198</c:v>
                </c:pt>
                <c:pt idx="427" formatCode="General">
                  <c:v>3.1807890295500898</c:v>
                </c:pt>
                <c:pt idx="428" formatCode="General">
                  <c:v>3.1895608333258099</c:v>
                </c:pt>
                <c:pt idx="429" formatCode="General">
                  <c:v>3.1981389705896399</c:v>
                </c:pt>
                <c:pt idx="430" formatCode="General">
                  <c:v>3.20651862603953</c:v>
                </c:pt>
                <c:pt idx="431" formatCode="General">
                  <c:v>3.2146961972544301</c:v>
                </c:pt>
                <c:pt idx="432" formatCode="General">
                  <c:v>3.22266931818096</c:v>
                </c:pt>
                <c:pt idx="433" formatCode="General">
                  <c:v>3.2304368705192101</c:v>
                </c:pt>
                <c:pt idx="434" formatCode="General">
                  <c:v>3.2379989833080902</c:v>
                </c:pt>
                <c:pt idx="435" formatCode="General">
                  <c:v>3.2453570211862801</c:v>
                </c:pt>
                <c:pt idx="436" formatCode="General">
                  <c:v>3.2525135619589101</c:v>
                </c:pt>
                <c:pt idx="437" formatCode="General">
                  <c:v>3.2594723642284</c:v>
                </c:pt>
                <c:pt idx="438" formatCode="General">
                  <c:v>3.2662383259504599</c:v>
                </c:pt>
                <c:pt idx="439" formatCode="General">
                  <c:v>3.2728174348503298</c:v>
                </c:pt>
                <c:pt idx="440" formatCode="General">
                  <c:v>3.2792167116817401</c:v>
                </c:pt>
                <c:pt idx="441" formatCode="General">
                  <c:v>3.2854441473315998</c:v>
                </c:pt>
                <c:pt idx="442" formatCode="General">
                  <c:v>3.2915086347696301</c:v>
                </c:pt>
                <c:pt idx="443" formatCode="General">
                  <c:v>3.29741989681595</c:v>
                </c:pt>
                <c:pt idx="444" formatCode="General">
                  <c:v>3.3031884106540401</c:v>
                </c:pt>
                <c:pt idx="445" formatCode="General">
                  <c:v>3.3088253299546002</c:v>
                </c:pt>
                <c:pt idx="446" formatCode="General">
                  <c:v>3.3143424054006001</c:v>
                </c:pt>
                <c:pt idx="447" formatCode="General">
                  <c:v>3.3197519043192898</c:v>
                </c:pt>
                <c:pt idx="448" formatCode="General">
                  <c:v>3.3250665300354201</c:v>
                </c:pt>
                <c:pt idx="449" formatCode="General">
                  <c:v>3.3302993414650501</c:v>
                </c:pt>
                <c:pt idx="450" formatCode="General">
                  <c:v>3.33546367337417</c:v>
                </c:pt>
                <c:pt idx="451" formatCode="General">
                  <c:v>3.3405730576325401</c:v>
                </c:pt>
                <c:pt idx="452" formatCode="General">
                  <c:v>3.3456411457041999</c:v>
                </c:pt>
                <c:pt idx="453" formatCode="General">
                  <c:v>3.3506816325336501</c:v>
                </c:pt>
                <c:pt idx="454" formatCode="General">
                  <c:v>3.3557081819071102</c:v>
                </c:pt>
                <c:pt idx="455" formatCode="General">
                  <c:v>3.3607343533156202</c:v>
                </c:pt>
                <c:pt idx="456" formatCode="General">
                  <c:v>3.3657735302699998</c:v>
                </c:pt>
                <c:pt idx="457" formatCode="General">
                  <c:v>3.3708388499944699</c:v>
                </c:pt>
                <c:pt idx="458" formatCode="General">
                  <c:v>3.3759431343816702</c:v>
                </c:pt>
                <c:pt idx="459" formatCode="General">
                  <c:v>3.3810988220758502</c:v>
                </c:pt>
                <c:pt idx="460" formatCode="General">
                  <c:v>3.38631790154413</c:v>
                </c:pt>
                <c:pt idx="461" formatCode="General">
                  <c:v>3.3916118450017398</c:v>
                </c:pt>
                <c:pt idx="462" formatCode="General">
                  <c:v>3.3969915430765001</c:v>
                </c:pt>
                <c:pt idx="463" formatCode="General">
                  <c:v>3.40246724012998</c:v>
                </c:pt>
                <c:pt idx="464" formatCode="General">
                  <c:v>3.4080484701974498</c:v>
                </c:pt>
                <c:pt idx="465" formatCode="General">
                  <c:v>3.41374399356559</c:v>
                </c:pt>
                <c:pt idx="466" formatCode="General">
                  <c:v>3.4195617340751099</c:v>
                </c:pt>
                <c:pt idx="467" formatCode="General">
                  <c:v>3.42550871731425</c:v>
                </c:pt>
                <c:pt idx="468" formatCode="General">
                  <c:v>3.4315910099569802</c:v>
                </c:pt>
                <c:pt idx="469" formatCode="General">
                  <c:v>3.4378136605952201</c:v>
                </c:pt>
                <c:pt idx="470" formatCode="General">
                  <c:v>3.4441806425160202</c:v>
                </c:pt>
                <c:pt idx="471" formatCode="General">
                  <c:v>3.4506947989793701</c:v>
                </c:pt>
                <c:pt idx="472" formatCode="General">
                  <c:v>3.4573577916576301</c:v>
                </c:pt>
                <c:pt idx="473" formatCode="General">
                  <c:v>3.4641700530009798</c:v>
                </c:pt>
                <c:pt idx="474" formatCode="General">
                  <c:v>3.4711307433899798</c:v>
                </c:pt>
                <c:pt idx="475" formatCode="General">
                  <c:v>3.4782377140235798</c:v>
                </c:pt>
                <c:pt idx="476" formatCode="General">
                  <c:v>3.4854874765632999</c:v>
                </c:pt>
                <c:pt idx="477" formatCode="General">
                  <c:v>3.4928751806088698</c:v>
                </c:pt>
                <c:pt idx="478" formatCode="General">
                  <c:v>3.5003946001108601</c:v>
                </c:pt>
                <c:pt idx="479" formatCode="General">
                  <c:v>3.5080381298294898</c:v>
                </c:pt>
                <c:pt idx="480" formatCode="General">
                  <c:v>3.5157967929202401</c:v>
                </c:pt>
                <c:pt idx="481" formatCode="General">
                  <c:v>3.5236602606632998</c:v>
                </c:pt>
                <c:pt idx="482" formatCode="General">
                  <c:v>3.5316168852530998</c:v>
                </c:pt>
                <c:pt idx="483" formatCode="General">
                  <c:v>3.5396537464230899</c:v>
                </c:pt>
                <c:pt idx="484" formatCode="General">
                  <c:v>3.5477567125014899</c:v>
                </c:pt>
                <c:pt idx="485" formatCode="General">
                  <c:v>3.5559105162752598</c:v>
                </c:pt>
                <c:pt idx="486" formatCode="General">
                  <c:v>3.5640988457862099</c:v>
                </c:pt>
                <c:pt idx="487" formatCode="General">
                  <c:v>3.57230444989953</c:v>
                </c:pt>
                <c:pt idx="488" formatCode="General">
                  <c:v>3.5805092581771798</c:v>
                </c:pt>
                <c:pt idx="489" formatCode="General">
                  <c:v>3.5886945142658</c:v>
                </c:pt>
                <c:pt idx="490" formatCode="General">
                  <c:v>3.5968409216795001</c:v>
                </c:pt>
                <c:pt idx="491" formatCode="General">
                  <c:v>3.60492880053383</c:v>
                </c:pt>
                <c:pt idx="492" formatCode="General">
                  <c:v>3.6129382534799701</c:v>
                </c:pt>
                <c:pt idx="493" formatCode="General">
                  <c:v>3.6208493388085001</c:v>
                </c:pt>
                <c:pt idx="494" formatCode="General">
                  <c:v>3.6286422484523899</c:v>
                </c:pt>
                <c:pt idx="495" formatCode="General">
                  <c:v>3.6362974884291099</c:v>
                </c:pt>
                <c:pt idx="496" formatCode="General">
                  <c:v>3.64379605913004</c:v>
                </c:pt>
                <c:pt idx="497" formatCode="General">
                  <c:v>3.6511196327996598</c:v>
                </c:pt>
                <c:pt idx="498" formatCode="General">
                  <c:v>3.6582507255504</c:v>
                </c:pt>
                <c:pt idx="499" formatCode="General">
                  <c:v>3.6651728613330699</c:v>
                </c:pt>
                <c:pt idx="500" formatCode="General">
                  <c:v>3.6718709215568901</c:v>
                </c:pt>
                <c:pt idx="501" formatCode="General">
                  <c:v>3.6783304940558499</c:v>
                </c:pt>
                <c:pt idx="502" formatCode="General">
                  <c:v>3.6845391975166102</c:v>
                </c:pt>
                <c:pt idx="503" formatCode="General">
                  <c:v>3.69048598561848</c:v>
                </c:pt>
                <c:pt idx="504" formatCode="General">
                  <c:v>3.6961614422458</c:v>
                </c:pt>
                <c:pt idx="505" formatCode="General">
                  <c:v>3.70155785513872</c:v>
                </c:pt>
                <c:pt idx="506" formatCode="General">
                  <c:v>3.70666927047849</c:v>
                </c:pt>
                <c:pt idx="507" formatCode="General">
                  <c:v>3.7114915282590202</c:v>
                </c:pt>
                <c:pt idx="508" formatCode="General">
                  <c:v>3.7160222786671002</c:v>
                </c:pt>
                <c:pt idx="509" formatCode="General">
                  <c:v>3.7202609800381699</c:v>
                </c:pt>
                <c:pt idx="510" formatCode="General">
                  <c:v>3.72420887926484</c:v>
                </c:pt>
                <c:pt idx="511" formatCode="General">
                  <c:v>3.7278689758019499</c:v>
                </c:pt>
                <c:pt idx="512" formatCode="General">
                  <c:v>3.7312459706311998</c:v>
                </c:pt>
                <c:pt idx="513" formatCode="General">
                  <c:v>3.7343462017159501</c:v>
                </c:pt>
                <c:pt idx="514" formatCode="General">
                  <c:v>3.7371775675925099</c:v>
                </c:pt>
                <c:pt idx="515" formatCode="General">
                  <c:v>3.7397494408083101</c:v>
                </c:pt>
                <c:pt idx="516" formatCode="General">
                  <c:v>3.7420725729336501</c:v>
                </c:pt>
                <c:pt idx="517" formatCode="General">
                  <c:v>3.7441589928449099</c:v>
                </c:pt>
                <c:pt idx="518" formatCode="General">
                  <c:v>3.7460218999099801</c:v>
                </c:pt>
                <c:pt idx="519" formatCode="General">
                  <c:v>3.7476755536062201</c:v>
                </c:pt>
                <c:pt idx="520" formatCode="General">
                  <c:v>3.74913516097463</c:v>
                </c:pt>
                <c:pt idx="521" formatCode="General">
                  <c:v>3.7504167631619598</c:v>
                </c:pt>
                <c:pt idx="522" formatCode="General">
                  <c:v>3.7515371221551499</c:v>
                </c:pt>
                <c:pt idx="523" formatCode="General">
                  <c:v>3.75251360861997</c:v>
                </c:pt>
                <c:pt idx="524" formatCode="General">
                  <c:v>3.7533640916068798</c:v>
                </c:pt>
                <c:pt idx="525" formatCode="General">
                  <c:v>3.7541068307033698</c:v>
                </c:pt>
                <c:pt idx="526" formatCode="General">
                  <c:v>3.7547603710530799</c:v>
                </c:pt>
                <c:pt idx="527" formatCode="General">
                  <c:v>3.75534344150749</c:v>
                </c:pt>
                <c:pt idx="528" formatCode="General">
                  <c:v>3.7558748560339801</c:v>
                </c:pt>
                <c:pt idx="529" formatCode="General">
                  <c:v>3.7563734183770401</c:v>
                </c:pt>
                <c:pt idx="530" formatCode="General">
                  <c:v>3.7568578298583701</c:v>
                </c:pt>
                <c:pt idx="531" formatCode="General">
                  <c:v>3.7573466001072902</c:v>
                </c:pt>
                <c:pt idx="532" formatCode="General">
                  <c:v>3.75785796043751</c:v>
                </c:pt>
                <c:pt idx="533" formatCode="General">
                  <c:v>3.7584097795281299</c:v>
                </c:pt>
                <c:pt idx="534" formatCode="General">
                  <c:v>3.7590194810286399</c:v>
                </c:pt>
                <c:pt idx="535" formatCode="General">
                  <c:v>3.7597039626874298</c:v>
                </c:pt>
                <c:pt idx="536" formatCode="General">
                  <c:v>3.7604795166026501</c:v>
                </c:pt>
                <c:pt idx="537" formatCode="General">
                  <c:v>3.7613617502122301</c:v>
                </c:pt>
                <c:pt idx="538" formatCode="General">
                  <c:v>3.7623655076770901</c:v>
                </c:pt>
                <c:pt idx="539" formatCode="General">
                  <c:v>3.7635047913667798</c:v>
                </c:pt>
                <c:pt idx="540" formatCode="General">
                  <c:v>3.7647926832318599</c:v>
                </c:pt>
                <c:pt idx="541" formatCode="General">
                  <c:v>3.7662412659393301</c:v>
                </c:pt>
                <c:pt idx="542" formatCode="General">
                  <c:v>3.7678615437579199</c:v>
                </c:pt>
                <c:pt idx="543" formatCode="General">
                  <c:v>3.7696633633074099</c:v>
                </c:pt>
                <c:pt idx="544" formatCode="General">
                  <c:v>3.7716553344286301</c:v>
                </c:pt>
                <c:pt idx="545" formatCode="General">
                  <c:v>3.7738447515880398</c:v>
                </c:pt>
                <c:pt idx="546" formatCode="General">
                  <c:v>3.7762375163987598</c:v>
                </c:pt>
                <c:pt idx="547" formatCode="General">
                  <c:v>3.7788380620170701</c:v>
                </c:pt>
                <c:pt idx="548" formatCode="General">
                  <c:v>3.78164928035519</c:v>
                </c:pt>
                <c:pt idx="549" formatCode="General">
                  <c:v>3.7846724532323401</c:v>
                </c:pt>
                <c:pt idx="550" formatCode="General">
                  <c:v>3.7879071887620701</c:v>
                </c:pt>
                <c:pt idx="551" formatCode="General">
                  <c:v>3.79135136443734</c:v>
                </c:pt>
                <c:pt idx="552" formatCode="General">
                  <c:v>3.7950010785183101</c:v>
                </c:pt>
                <c:pt idx="553" formatCode="General">
                  <c:v>3.7988506114440401</c:v>
                </c:pt>
                <c:pt idx="554" formatCode="General">
                  <c:v>3.80289239906842</c:v>
                </c:pt>
                <c:pt idx="555" formatCode="General">
                  <c:v>3.8071170195561201</c:v>
                </c:pt>
                <c:pt idx="556" formatCode="General">
                  <c:v>3.8115131957554902</c:v>
                </c:pt>
                <c:pt idx="557" formatCode="General">
                  <c:v>3.8160678147867899</c:v>
                </c:pt>
                <c:pt idx="558" formatCode="General">
                  <c:v>3.8207659664389402</c:v>
                </c:pt>
                <c:pt idx="559" formatCode="General">
                  <c:v>3.8255910017517101</c:v>
                </c:pt>
                <c:pt idx="560" formatCode="General">
                  <c:v>3.8305246128722898</c:v>
                </c:pt>
                <c:pt idx="561" formatCode="General">
                  <c:v>3.8355469349158402</c:v>
                </c:pt>
                <c:pt idx="562" formatCode="General">
                  <c:v>3.8406366701353698</c:v>
                </c:pt>
                <c:pt idx="563" formatCode="General">
                  <c:v>3.8457712342234198</c:v>
                </c:pt>
                <c:pt idx="564" formatCode="General">
                  <c:v>3.8509269240418398</c:v>
                </c:pt>
                <c:pt idx="565" formatCode="General">
                  <c:v>3.8560791055199801</c:v>
                </c:pt>
                <c:pt idx="566" formatCode="General">
                  <c:v>3.8612024198959798</c:v>
                </c:pt>
                <c:pt idx="567" formatCode="General">
                  <c:v>3.8662710059225698</c:v>
                </c:pt>
                <c:pt idx="568" formatCode="General">
                  <c:v>3.8712587351390901</c:v>
                </c:pt>
                <c:pt idx="569" formatCode="General">
                  <c:v>3.8761394568502001</c:v>
                </c:pt>
                <c:pt idx="570" formatCode="General">
                  <c:v>3.8808872490692701</c:v>
                </c:pt>
                <c:pt idx="571" formatCode="General">
                  <c:v>3.8854766714014701</c:v>
                </c:pt>
                <c:pt idx="572" formatCode="General">
                  <c:v>3.8898830156723498</c:v>
                </c:pt>
                <c:pt idx="573" formatCode="General">
                  <c:v>3.8940825500647098</c:v>
                </c:pt>
                <c:pt idx="574" formatCode="General">
                  <c:v>3.8980527526128199</c:v>
                </c:pt>
                <c:pt idx="575" formatCode="General">
                  <c:v>3.90177253011962</c:v>
                </c:pt>
                <c:pt idx="576" formatCode="General">
                  <c:v>3.9052224189000802</c:v>
                </c:pt>
                <c:pt idx="577" formatCode="General">
                  <c:v>3.9083847642007701</c:v>
                </c:pt>
                <c:pt idx="578" formatCode="General">
                  <c:v>3.9112438756824801</c:v>
                </c:pt>
                <c:pt idx="579" formatCode="General">
                  <c:v>3.91378615695759</c:v>
                </c:pt>
                <c:pt idx="580" formatCode="General">
                  <c:v>3.9160002078220399</c:v>
                </c:pt>
                <c:pt idx="581" formatCode="General">
                  <c:v>3.9178768984861101</c:v>
                </c:pt>
                <c:pt idx="582" formatCode="General">
                  <c:v>3.91940941576404</c:v>
                </c:pt>
                <c:pt idx="583" formatCode="General">
                  <c:v>3.9205932818048499</c:v>
                </c:pt>
                <c:pt idx="584" formatCode="General">
                  <c:v>3.9214263465147101</c:v>
                </c:pt>
                <c:pt idx="585" formatCode="General">
                  <c:v>3.9219087553176299</c:v>
                </c:pt>
                <c:pt idx="586" formatCode="General">
                  <c:v>3.9220428943129799</c:v>
                </c:pt>
                <c:pt idx="587" formatCode="General">
                  <c:v>3.9218333152082301</c:v>
                </c:pt>
                <c:pt idx="588" formatCode="General">
                  <c:v>3.9212866426241999</c:v>
                </c:pt>
                <c:pt idx="589" formatCode="General">
                  <c:v>3.9204114665122001</c:v>
                </c:pt>
                <c:pt idx="590" formatCode="General">
                  <c:v>3.9192182224385199</c:v>
                </c:pt>
                <c:pt idx="591" formatCode="General">
                  <c:v>3.9177190624706602</c:v>
                </c:pt>
                <c:pt idx="592" formatCode="General">
                  <c:v>3.9159277192718802</c:v>
                </c:pt>
                <c:pt idx="593" formatCode="General">
                  <c:v>3.91385936584006</c:v>
                </c:pt>
                <c:pt idx="594" formatCode="General">
                  <c:v>3.9115304731050902</c:v>
                </c:pt>
                <c:pt idx="595" formatCode="General">
                  <c:v>3.90895866734262</c:v>
                </c:pt>
                <c:pt idx="596" formatCode="General">
                  <c:v>3.9061625890840799</c:v>
                </c:pt>
                <c:pt idx="597" formatCode="General">
                  <c:v>3.9031617549129201</c:v>
                </c:pt>
                <c:pt idx="598" formatCode="General">
                  <c:v>3.8999764232463501</c:v>
                </c:pt>
                <c:pt idx="599" formatCode="General">
                  <c:v>3.8966274649178301</c:v>
                </c:pt>
                <c:pt idx="600" formatCode="General">
                  <c:v>3.89313623910488</c:v>
                </c:pt>
                <c:pt idx="601" formatCode="General">
                  <c:v>3.8895244748956999</c:v>
                </c:pt>
                <c:pt idx="602" formatCode="General">
                  <c:v>3.8858141585588499</c:v>
                </c:pt>
                <c:pt idx="603" formatCode="General">
                  <c:v>3.8820274263768799</c:v>
                </c:pt>
                <c:pt idx="604" formatCode="General">
                  <c:v>3.8781864627278799</c:v>
                </c:pt>
                <c:pt idx="605" formatCode="General">
                  <c:v>3.8743134029491899</c:v>
                </c:pt>
                <c:pt idx="606" formatCode="General">
                  <c:v>3.8704302403954798</c:v>
                </c:pt>
                <c:pt idx="607" formatCode="General">
                  <c:v>3.8665587370079102</c:v>
                </c:pt>
                <c:pt idx="608" formatCode="General">
                  <c:v>3.8627203366420702</c:v>
                </c:pt>
                <c:pt idx="609" formatCode="General">
                  <c:v>3.85893608035876</c:v>
                </c:pt>
                <c:pt idx="610" formatCode="General">
                  <c:v>3.8552265228628899</c:v>
                </c:pt>
                <c:pt idx="611" formatCode="General">
                  <c:v>3.8516116492810801</c:v>
                </c:pt>
                <c:pt idx="612" formatCode="General">
                  <c:v>3.8481107914982098</c:v>
                </c:pt>
                <c:pt idx="613" formatCode="General">
                  <c:v>3.8447425433260101</c:v>
                </c:pt>
                <c:pt idx="614" formatCode="General">
                  <c:v>3.84152467385434</c:v>
                </c:pt>
                <c:pt idx="615" formatCode="General">
                  <c:v>3.8384740384373099</c:v>
                </c:pt>
                <c:pt idx="616" formatCode="General">
                  <c:v>3.8356064868928699</c:v>
                </c:pt>
                <c:pt idx="617" formatCode="General">
                  <c:v>3.8329367686463698</c:v>
                </c:pt>
                <c:pt idx="618" formatCode="General">
                  <c:v>3.83047843472615</c:v>
                </c:pt>
                <c:pt idx="619" formatCode="General">
                  <c:v>3.8282437367221802</c:v>
                </c:pt>
                <c:pt idx="620" formatCode="General">
                  <c:v>3.8262435230472001</c:v>
                </c:pt>
                <c:pt idx="621" formatCode="General">
                  <c:v>3.8244871330916399</c:v>
                </c:pt>
                <c:pt idx="622" formatCode="General">
                  <c:v>3.8229822901364701</c:v>
                </c:pt>
                <c:pt idx="623" formatCode="General">
                  <c:v>3.8217349941790602</c:v>
                </c:pt>
                <c:pt idx="624" formatCode="General">
                  <c:v>3.8207494161290798</c:v>
                </c:pt>
                <c:pt idx="625" formatCode="General">
                  <c:v>3.82002779513904</c:v>
                </c:pt>
                <c:pt idx="626" formatCode="General">
                  <c:v>3.8195703411367998</c:v>
                </c:pt>
                <c:pt idx="627" formatCode="General">
                  <c:v>3.8193751449144901</c:v>
                </c:pt>
                <c:pt idx="628" formatCode="General">
                  <c:v>3.8194380983867799</c:v>
                </c:pt>
                <c:pt idx="629" formatCode="General">
                  <c:v>3.8197528278463801</c:v>
                </c:pt>
                <c:pt idx="630" formatCode="General">
                  <c:v>3.8203106431997602</c:v>
                </c:pt>
                <c:pt idx="631" formatCode="General">
                  <c:v>3.82110050624477</c:v>
                </c:pt>
                <c:pt idx="632" formatCode="General">
                  <c:v>3.8221090210378899</c:v>
                </c:pt>
                <c:pt idx="633" formatCode="General">
                  <c:v>3.8233204492762298</c:v>
                </c:pt>
                <c:pt idx="634" formatCode="General">
                  <c:v>3.8247167533766602</c:v>
                </c:pt>
                <c:pt idx="635" formatCode="General">
                  <c:v>3.8262776695615099</c:v>
                </c:pt>
                <c:pt idx="636" formatCode="General">
                  <c:v>3.8279808127544301</c:v>
                </c:pt>
                <c:pt idx="637" formatCode="General">
                  <c:v>3.8298018144537398</c:v>
                </c:pt>
                <c:pt idx="638" formatCode="General">
                  <c:v>3.8317144939941201</c:v>
                </c:pt>
                <c:pt idx="639" formatCode="General">
                  <c:v>3.8336910627490002</c:v>
                </c:pt>
                <c:pt idx="640" formatCode="General">
                  <c:v>3.8357023598919602</c:v>
                </c:pt>
                <c:pt idx="641" formatCode="General">
                  <c:v>3.83771811735983</c:v>
                </c:pt>
                <c:pt idx="642" formatCode="General">
                  <c:v>3.8397072506822001</c:v>
                </c:pt>
                <c:pt idx="643" formatCode="General">
                  <c:v>3.8416381714078698</c:v>
                </c:pt>
                <c:pt idx="644" formatCode="General">
                  <c:v>3.8434791160126598</c:v>
                </c:pt>
                <c:pt idx="645" formatCode="General">
                  <c:v>3.8451984854624199</c:v>
                </c:pt>
                <c:pt idx="646" formatCode="General">
                  <c:v>3.8467651890690902</c:v>
                </c:pt>
                <c:pt idx="647" formatCode="General">
                  <c:v>3.84814898595137</c:v>
                </c:pt>
                <c:pt idx="648" formatCode="General">
                  <c:v>3.8493208173181901</c:v>
                </c:pt>
                <c:pt idx="649" formatCode="General">
                  <c:v>3.8502531229433901</c:v>
                </c:pt>
                <c:pt idx="650" formatCode="General">
                  <c:v>3.8509201355930198</c:v>
                </c:pt>
                <c:pt idx="651" formatCode="General">
                  <c:v>3.8512981477861499</c:v>
                </c:pt>
                <c:pt idx="652" formatCode="General">
                  <c:v>3.8513657460871999</c:v>
                </c:pt>
                <c:pt idx="653" formatCode="General">
                  <c:v>3.8511040091043398</c:v>
                </c:pt>
                <c:pt idx="654" formatCode="General">
                  <c:v>3.8504966664562699</c:v>
                </c:pt>
                <c:pt idx="655" formatCode="General">
                  <c:v>3.8495302171165799</c:v>
                </c:pt>
                <c:pt idx="656" formatCode="General">
                  <c:v>3.8481940066985598</c:v>
                </c:pt>
                <c:pt idx="657" formatCode="General">
                  <c:v>3.8464802643460501</c:v>
                </c:pt>
                <c:pt idx="658" formatCode="General">
                  <c:v>3.8443841009266202</c:v>
                </c:pt>
                <c:pt idx="659" formatCode="General">
                  <c:v>3.8419034710879498</c:v>
                </c:pt>
                <c:pt idx="660" formatCode="General">
                  <c:v>3.8390391024924102</c:v>
                </c:pt>
                <c:pt idx="661" formatCode="General">
                  <c:v>3.8357943960882199</c:v>
                </c:pt>
                <c:pt idx="662" formatCode="General">
                  <c:v>3.8321753016559201</c:v>
                </c:pt>
                <c:pt idx="663" formatCode="General">
                  <c:v>3.8281901730659902</c:v>
                </c:pt>
                <c:pt idx="664" formatCode="General">
                  <c:v>3.82384960771433</c:v>
                </c:pt>
                <c:pt idx="665" formatCode="General">
                  <c:v>3.8191662744844499</c:v>
                </c:pt>
                <c:pt idx="666" formatCode="General">
                  <c:v>3.8141547343415101</c:v>
                </c:pt>
                <c:pt idx="667" formatCode="General">
                  <c:v>3.8088312573188299</c:v>
                </c:pt>
                <c:pt idx="668" formatCode="General">
                  <c:v>3.8032136392392402</c:v>
                </c:pt>
                <c:pt idx="669" formatCode="General">
                  <c:v>3.7973210210467099</c:v>
                </c:pt>
                <c:pt idx="670" formatCode="General">
                  <c:v>3.7911737131321401</c:v>
                </c:pt>
                <c:pt idx="671" formatCode="General">
                  <c:v>3.7847930265412599</c:v>
                </c:pt>
                <c:pt idx="672" formatCode="General">
                  <c:v>3.7782011124707102</c:v>
                </c:pt>
                <c:pt idx="673" formatCode="General">
                  <c:v>3.7714208110018701</c:v>
                </c:pt>
                <c:pt idx="674" formatCode="General">
                  <c:v>3.7644755096040501</c:v>
                </c:pt>
                <c:pt idx="675" formatCode="General">
                  <c:v>3.7573890115620401</c:v>
                </c:pt>
                <c:pt idx="676" formatCode="General">
                  <c:v>3.7501854141546</c:v>
                </c:pt>
                <c:pt idx="677" formatCode="General">
                  <c:v>3.74288899612865</c:v>
                </c:pt>
                <c:pt idx="678" formatCode="General">
                  <c:v>3.7355241137797099</c:v>
                </c:pt>
                <c:pt idx="679" formatCode="General">
                  <c:v>3.72811510475815</c:v>
                </c:pt>
                <c:pt idx="680" formatCode="General">
                  <c:v>3.7206861985718001</c:v>
                </c:pt>
                <c:pt idx="681" formatCode="General">
                  <c:v>3.7132614326431801</c:v>
                </c:pt>
                <c:pt idx="682" formatCode="General">
                  <c:v>3.7058645727002801</c:v>
                </c:pt>
                <c:pt idx="683" formatCode="General">
                  <c:v>3.6985190362310001</c:v>
                </c:pt>
                <c:pt idx="684" formatCode="General">
                  <c:v>3.6912478177085601</c:v>
                </c:pt>
                <c:pt idx="685" formatCode="General">
                  <c:v>3.68407341429692</c:v>
                </c:pt>
                <c:pt idx="686" formatCode="General">
                  <c:v>3.6770177507697701</c:v>
                </c:pt>
                <c:pt idx="687" formatCode="General">
                  <c:v>3.6701021024232001</c:v>
                </c:pt>
                <c:pt idx="688" formatCode="General">
                  <c:v>3.6633470148311198</c:v>
                </c:pt>
                <c:pt idx="689" formatCode="General">
                  <c:v>3.65677221938487</c:v>
                </c:pt>
                <c:pt idx="690" formatCode="General">
                  <c:v>3.6503965436769898</c:v>
                </c:pt>
                <c:pt idx="691" formatCode="General">
                  <c:v>3.6442378159346598</c:v>
                </c:pt>
                <c:pt idx="692" formatCode="General">
                  <c:v>3.6383127628865299</c:v>
                </c:pt>
                <c:pt idx="693" formatCode="General">
                  <c:v>3.6326369006582602</c:v>
                </c:pt>
                <c:pt idx="694" formatCode="General">
                  <c:v>3.6272244185425802</c:v>
                </c:pt>
                <c:pt idx="695" formatCode="General">
                  <c:v>3.6220880557802002</c:v>
                </c:pt>
                <c:pt idx="696" formatCode="General">
                  <c:v>3.6172389718212399</c:v>
                </c:pt>
                <c:pt idx="697" formatCode="General">
                  <c:v>3.6126866109133902</c:v>
                </c:pt>
                <c:pt idx="698" formatCode="General">
                  <c:v>3.6084385622806399</c:v>
                </c:pt>
                <c:pt idx="699" formatCode="General">
                  <c:v>3.6045004176114399</c:v>
                </c:pt>
                <c:pt idx="700" formatCode="General">
                  <c:v>3.6008756280601801</c:v>
                </c:pt>
                <c:pt idx="701" formatCode="General">
                  <c:v>3.5975653634692701</c:v>
                </c:pt>
                <c:pt idx="702" formatCode="General">
                  <c:v>3.5945683770254901</c:v>
                </c:pt>
                <c:pt idx="703" formatCode="General">
                  <c:v>3.5918808790545498</c:v>
                </c:pt>
                <c:pt idx="704" formatCode="General">
                  <c:v>3.58949642410585</c:v>
                </c:pt>
                <c:pt idx="705" formatCode="General">
                  <c:v>3.5874058158585802</c:v>
                </c:pt>
                <c:pt idx="706" formatCode="General">
                  <c:v>3.5855970346574102</c:v>
                </c:pt>
                <c:pt idx="707" formatCode="General">
                  <c:v>3.5840551926279098</c:v>
                </c:pt>
                <c:pt idx="708" formatCode="General">
                  <c:v>3.5827625212949101</c:v>
                </c:pt>
                <c:pt idx="709" formatCode="General">
                  <c:v>3.58169839640003</c:v>
                </c:pt>
                <c:pt idx="710" formatCode="General">
                  <c:v>3.58083940416142</c:v>
                </c:pt>
                <c:pt idx="711" formatCode="General">
                  <c:v>3.5801594525223499</c:v>
                </c:pt>
                <c:pt idx="712" formatCode="General">
                  <c:v>3.57962992999015</c:v>
                </c:pt>
                <c:pt idx="713" formatCode="General">
                  <c:v>3.57921991348173</c:v>
                </c:pt>
                <c:pt idx="714" formatCode="General">
                  <c:v>3.5788964251922</c:v>
                </c:pt>
                <c:pt idx="715" formatCode="General">
                  <c:v>3.5786247369334099</c:v>
                </c:pt>
                <c:pt idx="716" formatCode="General">
                  <c:v>3.5783687187089699</c:v>
                </c:pt>
                <c:pt idx="717" formatCode="General">
                  <c:v>3.5780912265800802</c:v>
                </c:pt>
                <c:pt idx="718" formatCode="General">
                  <c:v>3.57775452321872</c:v>
                </c:pt>
                <c:pt idx="719" formatCode="General">
                  <c:v>3.5773207230374502</c:v>
                </c:pt>
                <c:pt idx="720" formatCode="General">
                  <c:v>3.5767522525208202</c:v>
                </c:pt>
                <c:pt idx="721" formatCode="General">
                  <c:v>3.57601231544951</c:v>
                </c:pt>
                <c:pt idx="722" formatCode="General">
                  <c:v>3.5750653521731799</c:v>
                </c:pt>
                <c:pt idx="723" formatCode="General">
                  <c:v>3.5738774820012398</c:v>
                </c:pt>
                <c:pt idx="724" formatCode="General">
                  <c:v>3.5724169181610499</c:v>
                </c:pt>
                <c:pt idx="725" formatCode="General">
                  <c:v>3.5706543456120898</c:v>
                </c:pt>
                <c:pt idx="726" formatCode="General">
                  <c:v>3.5685632532553799</c:v>
                </c:pt>
                <c:pt idx="727" formatCode="General">
                  <c:v>3.56612021369653</c:v>
                </c:pt>
                <c:pt idx="728" formatCode="General">
                  <c:v>3.5633051055612199</c:v>
                </c:pt>
                <c:pt idx="729" formatCode="General">
                  <c:v>3.5601012754027099</c:v>
                </c:pt>
                <c:pt idx="730" formatCode="General">
                  <c:v>3.5564956382869002</c:v>
                </c:pt>
                <c:pt idx="731" formatCode="General">
                  <c:v>3.5524787181374902</c:v>
                </c:pt>
                <c:pt idx="732" formatCode="General">
                  <c:v>3.5480446307496298</c:v>
                </c:pt>
                <c:pt idx="733" formatCode="General">
                  <c:v>3.5431910139592402</c:v>
                </c:pt>
                <c:pt idx="734" formatCode="General">
                  <c:v>3.53791891072632</c:v>
                </c:pt>
                <c:pt idx="735" formatCode="General">
                  <c:v>3.5322326118190399</c:v>
                </c:pt>
                <c:pt idx="736" formatCode="General">
                  <c:v>3.5261394653581402</c:v>
                </c:pt>
                <c:pt idx="737" formatCode="General">
                  <c:v>3.5196496607111301</c:v>
                </c:pt>
                <c:pt idx="738" formatCode="General">
                  <c:v>3.5127759941396701</c:v>
                </c:pt>
                <c:pt idx="739" formatCode="General">
                  <c:v>3.5055336232470902</c:v>
                </c:pt>
                <c:pt idx="740" formatCode="General">
                  <c:v>3.4979398166969302</c:v>
                </c:pt>
                <c:pt idx="741" formatCode="General">
                  <c:v>3.4900137049354001</c:v>
                </c:pt>
                <c:pt idx="742" formatCode="General">
                  <c:v>3.4817760368067798</c:v>
                </c:pt>
                <c:pt idx="743" formatCode="General">
                  <c:v>3.4732489460539799</c:v>
                </c:pt>
                <c:pt idx="744" formatCode="General">
                  <c:v>3.4644557307924999</c:v>
                </c:pt>
                <c:pt idx="745" formatCode="General">
                  <c:v>3.4554206481737499</c:v>
                </c:pt>
                <c:pt idx="746" formatCode="General">
                  <c:v>3.4461687256424698</c:v>
                </c:pt>
                <c:pt idx="747" formatCode="General">
                  <c:v>3.4367255894626001</c:v>
                </c:pt>
                <c:pt idx="748" formatCode="General">
                  <c:v>3.4271173105502699</c:v>
                </c:pt>
                <c:pt idx="749" formatCode="General">
                  <c:v>3.41737026711571</c:v>
                </c:pt>
                <c:pt idx="750" formatCode="General">
                  <c:v>3.4075110231779702</c:v>
                </c:pt>
                <c:pt idx="751" formatCode="General">
                  <c:v>3.39756622167197</c:v>
                </c:pt>
                <c:pt idx="752" formatCode="General">
                  <c:v>3.3875624906083601</c:v>
                </c:pt>
                <c:pt idx="753" formatCode="General">
                  <c:v>3.37752636056269</c:v>
                </c:pt>
                <c:pt idx="754" formatCode="General">
                  <c:v>3.3674841916500098</c:v>
                </c:pt>
                <c:pt idx="755" formatCode="General">
                  <c:v>3.3574621080731299</c:v>
                </c:pt>
                <c:pt idx="756" formatCode="General">
                  <c:v>3.3474859383065398</c:v>
                </c:pt>
                <c:pt idx="757" formatCode="General">
                  <c:v>3.3375811589836899</c:v>
                </c:pt>
                <c:pt idx="758" formatCode="General">
                  <c:v>3.32777284058524</c:v>
                </c:pt>
                <c:pt idx="759" formatCode="General">
                  <c:v>3.3180855930736</c:v>
                </c:pt>
                <c:pt idx="760" formatCode="General">
                  <c:v>3.3085435096793701</c:v>
                </c:pt>
                <c:pt idx="761" formatCode="General">
                  <c:v>3.2991701071174302</c:v>
                </c:pt>
                <c:pt idx="762" formatCode="General">
                  <c:v>3.2899882605917798</c:v>
                </c:pt>
                <c:pt idx="763" formatCode="General">
                  <c:v>3.2810201320418502</c:v>
                </c:pt>
                <c:pt idx="764" formatCode="General">
                  <c:v>3.2722870901909502</c:v>
                </c:pt>
                <c:pt idx="765" formatCode="General">
                  <c:v>3.26380962108558</c:v>
                </c:pt>
                <c:pt idx="766" formatCode="General">
                  <c:v>3.2556072279680501</c:v>
                </c:pt>
                <c:pt idx="767" formatCode="General">
                  <c:v>3.2476983195125699</c:v>
                </c:pt>
                <c:pt idx="768" formatCode="General">
                  <c:v>3.2401000856848801</c:v>
                </c:pt>
                <c:pt idx="769" formatCode="General">
                  <c:v>3.2328283607671899</c:v>
                </c:pt>
                <c:pt idx="770" formatCode="General">
                  <c:v>3.2258974734327399</c:v>
                </c:pt>
                <c:pt idx="771" formatCode="General">
                  <c:v>3.2193200841657998</c:v>
                </c:pt>
                <c:pt idx="772" formatCode="General">
                  <c:v>3.2131070108114499</c:v>
                </c:pt>
                <c:pt idx="773" formatCode="General">
                  <c:v>3.2072670436080801</c:v>
                </c:pt>
                <c:pt idx="774" formatCode="General">
                  <c:v>3.2018067517061199</c:v>
                </c:pt>
                <c:pt idx="775" formatCode="General">
                  <c:v>3.1967302839033498</c:v>
                </c:pt>
                <c:pt idx="776" formatCode="General">
                  <c:v>3.19203916712021</c:v>
                </c:pt>
                <c:pt idx="777" formatCode="General">
                  <c:v>3.18773210697774</c:v>
                </c:pt>
                <c:pt idx="778" formatCode="General">
                  <c:v>3.1838047956987601</c:v>
                </c:pt>
                <c:pt idx="779" formatCode="General">
                  <c:v>3.1802497333908901</c:v>
                </c:pt>
                <c:pt idx="780" formatCode="General">
                  <c:v>3.17705606954007</c:v>
                </c:pt>
                <c:pt idx="781" formatCode="General">
                  <c:v>3.1742094721874299</c:v>
                </c:pt>
                <c:pt idx="782" formatCode="General">
                  <c:v>3.1716920327154399</c:v>
                </c:pt>
                <c:pt idx="783" formatCode="General">
                  <c:v>3.1694822143616301</c:v>
                </c:pt>
                <c:pt idx="784" formatCode="General">
                  <c:v>3.16755485244017</c:v>
                </c:pt>
                <c:pt idx="785" formatCode="General">
                  <c:v>3.1658812137199401</c:v>
                </c:pt>
                <c:pt idx="786" formatCode="General">
                  <c:v>3.16442912143301</c:v>
                </c:pt>
                <c:pt idx="787" formatCode="General">
                  <c:v>3.1631631509404601</c:v>
                </c:pt>
                <c:pt idx="788" formatCode="General">
                  <c:v>3.1620448991635999</c:v>
                </c:pt>
                <c:pt idx="789" formatCode="General">
                  <c:v>3.1610333285334402</c:v>
                </c:pt>
                <c:pt idx="790" formatCode="General">
                  <c:v>3.16008518349425</c:v>
                </c:pt>
                <c:pt idx="791" formatCode="General">
                  <c:v>3.1591554746340602</c:v>
                </c:pt>
                <c:pt idx="792" formatCode="General">
                  <c:v>3.1581980224573099</c:v>
                </c:pt>
                <c:pt idx="793" formatCode="General">
                  <c:v>3.1571660498453098</c:v>
                </c:pt>
                <c:pt idx="794" formatCode="General">
                  <c:v>3.1560128095647499</c:v>
                </c:pt>
                <c:pt idx="795" formatCode="General">
                  <c:v>3.1546922309823802</c:v>
                </c:pt>
                <c:pt idx="796" formatCode="General">
                  <c:v>3.1531595685982601</c:v>
                </c:pt>
                <c:pt idx="797" formatCode="General">
                  <c:v>3.1513720342853899</c:v>
                </c:pt>
                <c:pt idx="798" formatCode="General">
                  <c:v>3.1492893952541099</c:v>
                </c:pt>
                <c:pt idx="799" formatCode="General">
                  <c:v>3.1468745208497202</c:v>
                </c:pt>
                <c:pt idx="800" formatCode="General">
                  <c:v>3.14409386321352</c:v>
                </c:pt>
                <c:pt idx="801" formatCode="General">
                  <c:v>3.1409178595282401</c:v>
                </c:pt>
                <c:pt idx="802" formatCode="General">
                  <c:v>3.1373212468334599</c:v>
                </c:pt>
                <c:pt idx="803" formatCode="General">
                  <c:v>3.1332832840247899</c:v>
                </c:pt>
                <c:pt idx="804" formatCode="General">
                  <c:v>3.1287878794046602</c:v>
                </c:pt>
                <c:pt idx="805" formatCode="General">
                  <c:v>3.1238236257968199</c:v>
                </c:pt>
                <c:pt idx="806" formatCode="General">
                  <c:v>3.1183837485555701</c:v>
                </c:pt>
                <c:pt idx="807" formatCode="General">
                  <c:v>3.1124659746196301</c:v>
                </c:pt>
                <c:pt idx="808" formatCode="General">
                  <c:v>3.1060723329533699</c:v>
                </c:pt>
                <c:pt idx="809" formatCode="General">
                  <c:v>3.0992088982179302</c:v>
                </c:pt>
                <c:pt idx="810" formatCode="General">
                  <c:v>3.0918854903088899</c:v>
                </c:pt>
                <c:pt idx="811" formatCode="General">
                  <c:v>3.08411534252371</c:v>
                </c:pt>
                <c:pt idx="812" formatCode="General">
                  <c:v>3.0759147506597699</c:v>
                </c:pt>
                <c:pt idx="813" formatCode="General">
                  <c:v>3.0673027143985001</c:v>
                </c:pt>
                <c:pt idx="814" formatCode="General">
                  <c:v>3.0583005810245298</c:v>
                </c:pt>
                <c:pt idx="815" formatCode="General">
                  <c:v>3.0489316999851899</c:v>
                </c:pt>
                <c:pt idx="816" formatCode="General">
                  <c:v>3.0392210951342502</c:v>
                </c:pt>
                <c:pt idx="817" formatCode="General">
                  <c:v>3.0291951598267102</c:v>
                </c:pt>
                <c:pt idx="818" formatCode="General">
                  <c:v>3.0188813784255402</c:v>
                </c:pt>
                <c:pt idx="819" formatCode="General">
                  <c:v>3.0083080763092598</c:v>
                </c:pt>
                <c:pt idx="820" formatCode="General">
                  <c:v>2.9975041991747702</c:v>
                </c:pt>
                <c:pt idx="821" formatCode="General">
                  <c:v>2.9864991213367702</c:v>
                </c:pt>
                <c:pt idx="822" formatCode="General">
                  <c:v>2.9753224818403199</c:v>
                </c:pt>
                <c:pt idx="823" formatCode="General">
                  <c:v>2.9640040465211399</c:v>
                </c:pt>
                <c:pt idx="824" formatCode="General">
                  <c:v>2.95257359365322</c:v>
                </c:pt>
                <c:pt idx="825" formatCode="General">
                  <c:v>2.9410608204932802</c:v>
                </c:pt>
                <c:pt idx="826" formatCode="General">
                  <c:v>2.9294952678407902</c:v>
                </c:pt>
                <c:pt idx="827" formatCode="General">
                  <c:v>2.9179062596541998</c:v>
                </c:pt>
                <c:pt idx="828" formatCode="General">
                  <c:v>2.90632285477222</c:v>
                </c:pt>
                <c:pt idx="829" formatCode="General">
                  <c:v>2.8947738078593299</c:v>
                </c:pt>
                <c:pt idx="830" formatCode="General">
                  <c:v>2.8832875368061002</c:v>
                </c:pt>
                <c:pt idx="831" formatCode="General">
                  <c:v>2.8718920939489201</c:v>
                </c:pt>
                <c:pt idx="832" formatCode="General">
                  <c:v>2.8606151386163998</c:v>
                </c:pt>
                <c:pt idx="833" formatCode="General">
                  <c:v>2.8494839086493799</c:v>
                </c:pt>
                <c:pt idx="834" formatCode="General">
                  <c:v>2.83852518867173</c:v>
                </c:pt>
                <c:pt idx="835" formatCode="General">
                  <c:v>2.82776527300447</c:v>
                </c:pt>
                <c:pt idx="836" formatCode="General">
                  <c:v>2.81722992121676</c:v>
                </c:pt>
                <c:pt idx="837" formatCode="General">
                  <c:v>2.8069443043938298</c:v>
                </c:pt>
                <c:pt idx="838" formatCode="General">
                  <c:v>2.7969329402804299</c:v>
                </c:pt>
                <c:pt idx="839" formatCode="General">
                  <c:v>2.7872196155351099</c:v>
                </c:pt>
                <c:pt idx="840" formatCode="General">
                  <c:v>2.77782729341539</c:v>
                </c:pt>
                <c:pt idx="841" formatCode="General">
                  <c:v>2.76877800531937</c:v>
                </c:pt>
                <c:pt idx="842" formatCode="General">
                  <c:v>2.7600927247502902</c:v>
                </c:pt>
                <c:pt idx="843" formatCode="General">
                  <c:v>2.7517912224627001</c:v>
                </c:pt>
                <c:pt idx="844" formatCode="General">
                  <c:v>2.74389190181232</c:v>
                </c:pt>
                <c:pt idx="845" formatCode="General">
                  <c:v>2.7364116136846399</c:v>
                </c:pt>
                <c:pt idx="846" formatCode="General">
                  <c:v>2.7293654508411902</c:v>
                </c:pt>
                <c:pt idx="847" formatCode="General">
                  <c:v>2.7227665221152799</c:v>
                </c:pt>
                <c:pt idx="848" formatCode="General">
                  <c:v>2.7166257076287699</c:v>
                </c:pt>
                <c:pt idx="849" formatCode="General">
                  <c:v>2.7109513970993802</c:v>
                </c:pt>
                <c:pt idx="850" formatCode="General">
                  <c:v>2.70574921436959</c:v>
                </c:pt>
                <c:pt idx="851" formatCode="General">
                  <c:v>2.7010217325072299</c:v>
                </c:pt>
                <c:pt idx="852" formatCode="General">
                  <c:v>2.6967681851860599</c:v>
                </c:pt>
                <c:pt idx="853" formatCode="General">
                  <c:v>2.6929841815147602</c:v>
                </c:pt>
                <c:pt idx="854" formatCode="General">
                  <c:v>2.68966143298849</c:v>
                </c:pt>
                <c:pt idx="855" formatCode="General">
                  <c:v>2.6867875027096302</c:v>
                </c:pt>
                <c:pt idx="856" formatCode="General">
                  <c:v>2.6843455883613099</c:v>
                </c:pt>
                <c:pt idx="857" formatCode="General">
                  <c:v>2.6823143514948198</c:v>
                </c:pt>
                <c:pt idx="858" formatCode="General">
                  <c:v>2.68066780637136</c:v>
                </c:pt>
                <c:pt idx="859" formatCode="General">
                  <c:v>2.6793752817297398</c:v>
                </c:pt>
                <c:pt idx="860" formatCode="General">
                  <c:v>2.6784014682919599</c:v>
                </c:pt>
                <c:pt idx="861" formatCode="General">
                  <c:v>2.6777065634430999</c:v>
                </c:pt>
                <c:pt idx="862" formatCode="General">
                  <c:v>2.6772465222451198</c:v>
                </c:pt>
                <c:pt idx="863" formatCode="General">
                  <c:v>2.6769734207389799</c:v>
                </c:pt>
                <c:pt idx="864" formatCode="General">
                  <c:v>2.6768359334036602</c:v>
                </c:pt>
                <c:pt idx="865" formatCode="General">
                  <c:v>2.67677992181207</c:v>
                </c:pt>
                <c:pt idx="866" formatCode="General">
                  <c:v>2.6767491261837302</c:v>
                </c:pt>
                <c:pt idx="867" formatCode="General">
                  <c:v>2.6766859459950001</c:v>
                </c:pt>
                <c:pt idx="868" formatCode="General">
                  <c:v>2.6765322904809401</c:v>
                </c:pt>
                <c:pt idx="869" formatCode="General">
                  <c:v>2.6762304751172001</c:v>
                </c:pt>
                <c:pt idx="870" formatCode="General">
                  <c:v>2.6757241365086402</c:v>
                </c:pt>
                <c:pt idx="871" formatCode="General">
                  <c:v>2.6749591358200302</c:v>
                </c:pt>
                <c:pt idx="872" formatCode="General">
                  <c:v>2.6738844202871799</c:v>
                </c:pt>
                <c:pt idx="873" formatCode="General">
                  <c:v>2.6724528135557999</c:v>
                </c:pt>
                <c:pt idx="874" formatCode="General">
                  <c:v>2.67062170858792</c:v>
                </c:pt>
                <c:pt idx="875" formatCode="General">
                  <c:v>2.6683536414613802</c:v>
                </c:pt>
                <c:pt idx="876" formatCode="General">
                  <c:v>2.6656167302268199</c:v>
                </c:pt>
                <c:pt idx="877" formatCode="General">
                  <c:v>2.6623849696282802</c:v>
                </c:pt>
                <c:pt idx="878" formatCode="General">
                  <c:v>2.6586383794257098</c:v>
                </c:pt>
                <c:pt idx="879" formatCode="General">
                  <c:v>2.6543630107629901</c:v>
                </c:pt>
                <c:pt idx="880" formatCode="General">
                  <c:v>2.6495508210350298</c:v>
                </c:pt>
                <c:pt idx="881" formatCode="General">
                  <c:v>2.6441994326498799</c:v>
                </c:pt>
                <c:pt idx="882" formatCode="General">
                  <c:v>2.6383117947056798</c:v>
                </c:pt>
                <c:pt idx="883" formatCode="General">
                  <c:v>2.6318957687978601</c:v>
                </c:pt>
                <c:pt idx="884" formatCode="General">
                  <c:v>2.6249636609546299</c:v>
                </c:pt>
                <c:pt idx="885" formatCode="General">
                  <c:v>2.61753172120246</c:v>
                </c:pt>
                <c:pt idx="886" formatCode="General">
                  <c:v>2.6096196306985</c:v>
                </c:pt>
                <c:pt idx="887" formatCode="General">
                  <c:v>2.6012499939978899</c:v>
                </c:pt>
                <c:pt idx="888" formatCode="General">
                  <c:v>2.5924478511296898</c:v>
                </c:pt>
                <c:pt idx="889" formatCode="General">
                  <c:v>2.58324022100502</c:v>
                </c:pt>
                <c:pt idx="890" formatCode="General">
                  <c:v>2.57365568450953</c:v>
                </c:pt>
                <c:pt idx="891" formatCode="General">
                  <c:v>2.5637240126319401</c:v>
                </c:pt>
                <c:pt idx="892" formatCode="General">
                  <c:v>2.5534758422884898</c:v>
                </c:pt>
                <c:pt idx="893" formatCode="General">
                  <c:v>2.5429424002080001</c:v>
                </c:pt>
                <c:pt idx="894" formatCode="General">
                  <c:v>2.5321552733858401</c:v>
                </c:pt>
                <c:pt idx="895" formatCode="General">
                  <c:v>2.5211462231993198</c:v>
                </c:pt>
                <c:pt idx="896" formatCode="General">
                  <c:v>2.5099470392779302</c:v>
                </c:pt>
                <c:pt idx="897" formatCode="General">
                  <c:v>2.49858942859148</c:v>
                </c:pt>
                <c:pt idx="898" formatCode="General">
                  <c:v>2.4871049349022001</c:v>
                </c:pt>
                <c:pt idx="899" formatCode="General">
                  <c:v>2.4755248836593702</c:v>
                </c:pt>
                <c:pt idx="900" formatCode="General">
                  <c:v>2.4638803475375801</c:v>
                </c:pt>
                <c:pt idx="901" formatCode="General">
                  <c:v>2.4522021280735999</c:v>
                </c:pt>
                <c:pt idx="902" formatCode="General">
                  <c:v>2.4405207491935901</c:v>
                </c:pt>
                <c:pt idx="903" formatCode="General">
                  <c:v>2.42886645879917</c:v>
                </c:pt>
                <c:pt idx="904" formatCode="General">
                  <c:v>2.4172692349637299</c:v>
                </c:pt>
                <c:pt idx="905" formatCode="General">
                  <c:v>2.4057587936544902</c:v>
                </c:pt>
                <c:pt idx="906" formatCode="General">
                  <c:v>2.3943645952213402</c:v>
                </c:pt>
                <c:pt idx="907" formatCode="General">
                  <c:v>2.3831158471695502</c:v>
                </c:pt>
                <c:pt idx="908" formatCode="General">
                  <c:v>2.3720415009521898</c:v>
                </c:pt>
                <c:pt idx="909" formatCode="General">
                  <c:v>2.3611702406777799</c:v>
                </c:pt>
                <c:pt idx="910" formatCode="General">
                  <c:v>2.3505304617312901</c:v>
                </c:pt>
                <c:pt idx="911" formatCode="General">
                  <c:v>2.3401502373562302</c:v>
                </c:pt>
                <c:pt idx="912" formatCode="General">
                  <c:v>2.3300572712505598</c:v>
                </c:pt>
                <c:pt idx="913" formatCode="General">
                  <c:v>2.3202788342002498</c:v>
                </c:pt>
                <c:pt idx="914" formatCode="General">
                  <c:v>2.31084168272471</c:v>
                </c:pt>
                <c:pt idx="915" formatCode="General">
                  <c:v>2.3017719576540898</c:v>
                </c:pt>
                <c:pt idx="916" formatCode="General">
                  <c:v>2.2930950605206899</c:v>
                </c:pt>
                <c:pt idx="917" formatCode="General">
                  <c:v>2.2848355056469098</c:v>
                </c:pt>
                <c:pt idx="918" formatCode="General">
                  <c:v>2.27701674587937</c:v>
                </c:pt>
                <c:pt idx="919" formatCode="General">
                  <c:v>2.2696609700829802</c:v>
                </c:pt>
                <c:pt idx="920" formatCode="General">
                  <c:v>2.2627888708060202</c:v>
                </c:pt>
                <c:pt idx="921" formatCode="General">
                  <c:v>2.2564193809950601</c:v>
                </c:pt>
                <c:pt idx="922" formatCode="General">
                  <c:v>2.2505693793178798</c:v>
                </c:pt>
                <c:pt idx="923" formatCode="General">
                  <c:v>2.2452533645822101</c:v>
                </c:pt>
                <c:pt idx="924" formatCode="General">
                  <c:v>2.2404831009546302</c:v>
                </c:pt>
                <c:pt idx="925" formatCode="General">
                  <c:v>2.23626723721451</c:v>
                </c:pt>
                <c:pt idx="926" formatCode="General">
                  <c:v>2.2326109051345702</c:v>
                </c:pt>
                <c:pt idx="927" formatCode="General">
                  <c:v>2.2295153042540399</c:v>
                </c:pt>
                <c:pt idx="928" formatCode="General">
                  <c:v>2.2269772827620402</c:v>
                </c:pt>
                <c:pt idx="929" formatCode="General">
                  <c:v>2.2249889268585501</c:v>
                </c:pt>
                <c:pt idx="930" formatCode="General">
                  <c:v>2.2235371736838698</c:v>
                </c:pt>
                <c:pt idx="931" formatCode="General">
                  <c:v>2.22260346552414</c:v>
                </c:pt>
                <c:pt idx="932" formatCode="General">
                  <c:v>2.2221634652821698</c:v>
                </c:pt>
                <c:pt idx="933" formatCode="General">
                  <c:v>2.22218685486787</c:v>
                </c:pt>
                <c:pt idx="934" formatCode="General">
                  <c:v>2.2226372389024598</c:v>
                </c:pt>
                <c:pt idx="935" formatCode="General">
                  <c:v>2.2234721756238298</c:v>
                </c:pt>
                <c:pt idx="936" formatCode="General">
                  <c:v>2.2246433548389399</c:v>
                </c:pt>
                <c:pt idx="937" formatCode="General">
                  <c:v>2.2260969389733001</c:v>
                </c:pt>
                <c:pt idx="938" formatCode="General">
                  <c:v>2.2277740776242299</c:v>
                </c:pt>
                <c:pt idx="939" formatCode="General">
                  <c:v>2.22961159860278</c:v>
                </c:pt>
                <c:pt idx="940" formatCode="General">
                  <c:v>2.23154286955462</c:v>
                </c:pt>
                <c:pt idx="941" formatCode="General">
                  <c:v>2.2334988143294798</c:v>
                </c:pt>
                <c:pt idx="942" formatCode="General">
                  <c:v>2.2354090581165602</c:v>
                </c:pt>
                <c:pt idx="943" formatCode="General">
                  <c:v>2.2372031657603699</c:v>
                </c:pt>
                <c:pt idx="944" formatCode="General">
                  <c:v>2.2388119296102702</c:v>
                </c:pt>
                <c:pt idx="945" formatCode="General">
                  <c:v>2.2401686576062301</c:v>
                </c:pt>
                <c:pt idx="946" formatCode="General">
                  <c:v>2.2412104097977701</c:v>
                </c:pt>
                <c:pt idx="947" formatCode="General">
                  <c:v>2.2418791325782501</c:v>
                </c:pt>
                <c:pt idx="948" formatCode="General">
                  <c:v>2.2421226446758502</c:v>
                </c:pt>
                <c:pt idx="949" formatCode="General">
                  <c:v>2.2418954370621398</c:v>
                </c:pt>
                <c:pt idx="950" formatCode="General">
                  <c:v>2.2411592597316599</c:v>
                </c:pt>
                <c:pt idx="951" formatCode="General">
                  <c:v>2.2398834807958301</c:v>
                </c:pt>
                <c:pt idx="952" formatCode="General">
                  <c:v>2.2380452163834099</c:v>
                </c:pt>
                <c:pt idx="953" formatCode="General">
                  <c:v>2.2356292422934301</c:v>
                </c:pt>
                <c:pt idx="954" formatCode="General">
                  <c:v>2.2326277091826698</c:v>
                </c:pt>
                <c:pt idx="955" formatCode="General">
                  <c:v>2.2290396915084001</c:v>
                </c:pt>
                <c:pt idx="956" formatCode="General">
                  <c:v>2.2248706060258998</c:v>
                </c:pt>
                <c:pt idx="957" formatCode="General">
                  <c:v>2.2201315382314402</c:v>
                </c:pt>
                <c:pt idx="958" formatCode="General">
                  <c:v>2.2148385149209999</c:v>
                </c:pt>
                <c:pt idx="959" formatCode="General">
                  <c:v>2.2090117584232498</c:v>
                </c:pt>
                <c:pt idx="960" formatCode="General">
                  <c:v>2.2026749536330299</c:v>
                </c:pt>
                <c:pt idx="961" formatCode="General">
                  <c:v>2.19585455335862</c:v>
                </c:pt>
                <c:pt idx="962" formatCode="General">
                  <c:v>2.1885791413248699</c:v>
                </c:pt>
                <c:pt idx="963" formatCode="General">
                  <c:v>2.1808788659946599</c:v>
                </c:pt>
                <c:pt idx="964" formatCode="General">
                  <c:v>2.1727849526166501</c:v>
                </c:pt>
                <c:pt idx="965" formatCode="General">
                  <c:v>2.1643292958831499</c:v>
                </c:pt>
                <c:pt idx="966" formatCode="General">
                  <c:v>2.1555441314653798</c:v>
                </c:pt>
                <c:pt idx="967" formatCode="General">
                  <c:v>2.1464617815496401</c:v>
                </c:pt>
                <c:pt idx="968" formatCode="General">
                  <c:v>2.1371144673005298</c:v>
                </c:pt>
                <c:pt idx="969" formatCode="General">
                  <c:v>2.1275341798407101</c:v>
                </c:pt>
                <c:pt idx="970" formatCode="General">
                  <c:v>2.1177526007293799</c:v>
                </c:pt>
                <c:pt idx="971" formatCode="General">
                  <c:v>2.10780106290022</c:v>
                </c:pt>
                <c:pt idx="972" formatCode="General">
                  <c:v>2.09771054343399</c:v>
                </c:pt>
                <c:pt idx="973" formatCode="General">
                  <c:v>2.08751168025423</c:v>
                </c:pt>
                <c:pt idx="974" formatCode="General">
                  <c:v>2.0772348057248902</c:v>
                </c:pt>
                <c:pt idx="975" formatCode="General">
                  <c:v>2.06690999109659</c:v>
                </c:pt>
                <c:pt idx="976" formatCode="General">
                  <c:v>2.0565670967148999</c:v>
                </c:pt>
                <c:pt idx="977" formatCode="General">
                  <c:v>2.0462358238113199</c:v>
                </c:pt>
                <c:pt idx="978" formatCode="General">
                  <c:v>2.0359457645058701</c:v>
                </c:pt>
                <c:pt idx="979" formatCode="General">
                  <c:v>2.0257264473349199</c:v>
                </c:pt>
                <c:pt idx="980" formatCode="General">
                  <c:v>2.0156073761664</c:v>
                </c:pt>
                <c:pt idx="981" formatCode="General">
                  <c:v>2.00561806077368</c:v>
                </c:pt>
                <c:pt idx="982" formatCode="General">
                  <c:v>1.9957880376135999</c:v>
                </c:pt>
                <c:pt idx="983" formatCode="General">
                  <c:v>1.9861468795002599</c:v>
                </c:pt>
                <c:pt idx="984" formatCode="General">
                  <c:v>1.9767241928975301</c:v>
                </c:pt>
                <c:pt idx="985" formatCode="General">
                  <c:v>1.9675496014807401</c:v>
                </c:pt>
                <c:pt idx="986" formatCode="General">
                  <c:v>1.9586527144588599</c:v>
                </c:pt>
                <c:pt idx="987" formatCode="General">
                  <c:v>1.9500630779163599</c:v>
                </c:pt>
                <c:pt idx="988" formatCode="General">
                  <c:v>1.94181010714753</c:v>
                </c:pt>
                <c:pt idx="989" formatCode="General">
                  <c:v>1.9339229976338299</c:v>
                </c:pt>
                <c:pt idx="990" formatCode="General">
                  <c:v>1.92643061197959</c:v>
                </c:pt>
                <c:pt idx="991" formatCode="General">
                  <c:v>1.9193613397995699</c:v>
                </c:pt>
                <c:pt idx="992" formatCode="General">
                  <c:v>1.91274292727477</c:v>
                </c:pt>
                <c:pt idx="993" formatCode="General">
                  <c:v>1.9066022729010099</c:v>
                </c:pt>
                <c:pt idx="994" formatCode="General">
                  <c:v>1.90096518589365</c:v>
                </c:pt>
                <c:pt idx="995" formatCode="General">
                  <c:v>1.89585610384014</c:v>
                </c:pt>
                <c:pt idx="996" formatCode="General">
                  <c:v>1.8912977665738799</c:v>
                </c:pt>
                <c:pt idx="997" formatCode="General">
                  <c:v>1.8873108439558099</c:v>
                </c:pt>
                <c:pt idx="998" formatCode="General">
                  <c:v>1.88391351637314</c:v>
                </c:pt>
                <c:pt idx="999" formatCode="General">
                  <c:v>1.88112100838253</c:v>
                </c:pt>
                <c:pt idx="1000" formatCode="General">
                  <c:v>1.8789449669679399</c:v>
                </c:pt>
                <c:pt idx="1001" formatCode="General">
                  <c:v>1.8773933202839701</c:v>
                </c:pt>
                <c:pt idx="1002" formatCode="General">
                  <c:v>1.8764692156068601</c:v>
                </c:pt>
                <c:pt idx="1003" formatCode="General">
                  <c:v>1.87617060756919</c:v>
                </c:pt>
                <c:pt idx="1004" formatCode="General">
                  <c:v>1.8764896625365299</c:v>
                </c:pt>
                <c:pt idx="1005" formatCode="General">
                  <c:v>1.8774121863533699</c:v>
                </c:pt>
                <c:pt idx="1006" formatCode="General">
                  <c:v>1.8789171030667899</c:v>
                </c:pt>
                <c:pt idx="1007" formatCode="General">
                  <c:v>1.88097601681227</c:v>
                </c:pt>
                <c:pt idx="1008" formatCode="General">
                  <c:v>1.8835528926454601</c:v>
                </c:pt>
                <c:pt idx="1009" formatCode="General">
                  <c:v>1.88660389406819</c:v>
                </c:pt>
                <c:pt idx="1010" formatCode="General">
                  <c:v>1.89007741462377</c:v>
                </c:pt>
                <c:pt idx="1011" formatCode="General">
                  <c:v>1.8939143375549701</c:v>
                </c:pt>
                <c:pt idx="1012" formatCode="General">
                  <c:v>1.89804855063753</c:v>
                </c:pt>
                <c:pt idx="1013" formatCode="General">
                  <c:v>1.9024077326320501</c:v>
                </c:pt>
                <c:pt idx="1014" formatCode="General">
                  <c:v>1.9069144135906499</c:v>
                </c:pt>
                <c:pt idx="1015" formatCode="General">
                  <c:v>1.91148729410173</c:v>
                </c:pt>
                <c:pt idx="1016" formatCode="General">
                  <c:v>1.9160427897183301</c:v>
                </c:pt>
                <c:pt idx="1017" formatCode="General">
                  <c:v>1.9204967479620401</c:v>
                </c:pt>
                <c:pt idx="1018" formatCode="General">
                  <c:v>1.92476626844603</c:v>
                </c:pt>
                <c:pt idx="1019" formatCode="General">
                  <c:v>1.9287715439050599</c:v>
                </c:pt>
                <c:pt idx="1020" formatCode="General">
                  <c:v>1.93243763309968</c:v>
                </c:pt>
                <c:pt idx="1021" formatCode="General">
                  <c:v>1.9356960769473499</c:v>
                </c:pt>
                <c:pt idx="1022" formatCode="General">
                  <c:v>1.9384862772648901</c:v>
                </c:pt>
                <c:pt idx="1023" formatCode="General">
                  <c:v>1.94075657265254</c:v>
                </c:pt>
                <c:pt idx="1024" formatCode="General">
                  <c:v>1.94246496684193</c:v>
                </c:pt>
                <c:pt idx="1025" formatCode="General">
                  <c:v>1.9435794890590601</c:v>
                </c:pt>
                <c:pt idx="1026" formatCode="General">
                  <c:v>1.94407819101115</c:v>
                </c:pt>
                <c:pt idx="1027" formatCode="General">
                  <c:v>1.9439488083812899</c:v>
                </c:pt>
                <c:pt idx="1028" formatCode="General">
                  <c:v>1.94318813397771</c:v>
                </c:pt>
                <c:pt idx="1029" formatCode="General">
                  <c:v>1.9418011633785299</c:v>
                </c:pt>
                <c:pt idx="1030" formatCode="General">
                  <c:v>1.9398000813013101</c:v>
                </c:pt>
                <c:pt idx="1031" formatCode="General">
                  <c:v>1.9372031580967399</c:v>
                </c:pt>
                <c:pt idx="1032" formatCode="General">
                  <c:v>1.9340336214910101</c:v>
                </c:pt>
                <c:pt idx="1033" formatCode="General">
                  <c:v>1.9303185602309201</c:v>
                </c:pt>
                <c:pt idx="1034" formatCode="General">
                  <c:v>1.9260879050956401</c:v>
                </c:pt>
                <c:pt idx="1035" formatCode="General">
                  <c:v>1.92137352030359</c:v>
                </c:pt>
                <c:pt idx="1036" formatCode="General">
                  <c:v>1.91620842595897</c:v>
                </c:pt>
                <c:pt idx="1037" formatCode="General">
                  <c:v>1.91062616085713</c:v>
                </c:pt>
                <c:pt idx="1038" formatCode="General">
                  <c:v>1.9046602853771799</c:v>
                </c:pt>
                <c:pt idx="1039" formatCode="General">
                  <c:v>1.8983440166863701</c:v>
                </c:pt>
                <c:pt idx="1040" formatCode="General">
                  <c:v>1.8917099831436699</c:v>
                </c:pt>
                <c:pt idx="1041" formatCode="General">
                  <c:v>1.8847900814899401</c:v>
                </c:pt>
                <c:pt idx="1042" formatCode="General">
                  <c:v>1.8776154188835299</c:v>
                </c:pt>
                <c:pt idx="1043" formatCode="General">
                  <c:v>1.8702163217440899</c:v>
                </c:pt>
                <c:pt idx="1044" formatCode="General">
                  <c:v>1.86262239434438</c:v>
                </c:pt>
                <c:pt idx="1045" formatCode="General">
                  <c:v>1.8548626117964999</c:v>
                </c:pt>
                <c:pt idx="1046" formatCode="General">
                  <c:v>1.8469654342143</c:v>
                </c:pt>
                <c:pt idx="1047" formatCode="General">
                  <c:v>1.83895893114676</c:v>
                </c:pt>
                <c:pt idx="1048" formatCode="General">
                  <c:v>1.8308709076766301</c:v>
                </c:pt>
                <c:pt idx="1049" formatCode="General">
                  <c:v>1.82272902572488</c:v>
                </c:pt>
                <c:pt idx="1050" formatCode="General">
                  <c:v>1.8145609160023299</c:v>
                </c:pt>
                <c:pt idx="1051" formatCode="General">
                  <c:v>1.8063942776545301</c:v>
                </c:pt>
                <c:pt idx="1052" formatCode="General">
                  <c:v>1.79825696393291</c:v>
                </c:pt>
                <c:pt idx="1053" formatCode="General">
                  <c:v>1.7901770531955601</c:v>
                </c:pt>
                <c:pt idx="1054" formatCode="General">
                  <c:v>1.78218290521421</c:v>
                </c:pt>
                <c:pt idx="1055" formatCode="General">
                  <c:v>1.77430320316543</c:v>
                </c:pt>
                <c:pt idx="1056" formatCode="General">
                  <c:v>1.7665669818481</c:v>
                </c:pt>
                <c:pt idx="1057" formatCode="General">
                  <c:v>1.7590036426272599</c:v>
                </c:pt>
                <c:pt idx="1058" formatCode="General">
                  <c:v>1.75164295539127</c:v>
                </c:pt>
                <c:pt idx="1059" formatCode="General">
                  <c:v>1.7445150474525799</c:v>
                </c:pt>
                <c:pt idx="1060" formatCode="General">
                  <c:v>1.7376503788497599</c:v>
                </c:pt>
                <c:pt idx="1061" formatCode="General">
                  <c:v>1.7310797029421501</c:v>
                </c:pt>
                <c:pt idx="1062" formatCode="General">
                  <c:v>1.72483401054834</c:v>
                </c:pt>
                <c:pt idx="1063" formatCode="General">
                  <c:v>1.71894445518518</c:v>
                </c:pt>
                <c:pt idx="1064" formatCode="General">
                  <c:v>1.7134422562325</c:v>
                </c:pt>
                <c:pt idx="1065" formatCode="General">
                  <c:v>1.70835857610411</c:v>
                </c:pt>
                <c:pt idx="1066" formatCode="General">
                  <c:v>1.7037243667727899</c:v>
                </c:pt>
                <c:pt idx="1067" formatCode="General">
                  <c:v>1.6995701803140699</c:v>
                </c:pt>
                <c:pt idx="1068" formatCode="General">
                  <c:v>1.69592593754831</c:v>
                </c:pt>
                <c:pt idx="1069" formatCode="General">
                  <c:v>1.6928206484386901</c:v>
                </c:pt>
                <c:pt idx="1070" formatCode="General">
                  <c:v>1.6902820777298799</c:v>
                </c:pt>
                <c:pt idx="1071" formatCode="General">
                  <c:v>1.6883363494969501</c:v>
                </c:pt>
                <c:pt idx="1072" formatCode="General">
                  <c:v>1.68700748495004</c:v>
                </c:pt>
                <c:pt idx="1073" formatCode="General">
                  <c:v>1.6863168691647901</c:v>
                </c:pt>
                <c:pt idx="1074" formatCode="General">
                  <c:v>1.68628264455535</c:v>
                </c:pt>
                <c:pt idx="1075" formatCode="General">
                  <c:v>1.68691903205668</c:v>
                </c:pt>
                <c:pt idx="1076" formatCode="General">
                  <c:v>1.6882355853023201</c:v>
                </c:pt>
                <c:pt idx="1077" formatCode="General">
                  <c:v>1.6902363886919001</c:v>
                </c:pt>
                <c:pt idx="1078" formatCode="General">
                  <c:v>1.6929192171759899</c:v>
                </c:pt>
                <c:pt idx="1079" formatCode="General">
                  <c:v>1.69627468373669</c:v>
                </c:pt>
                <c:pt idx="1080" formatCode="General">
                  <c:v>1.70028540961021</c:v>
                </c:pt>
                <c:pt idx="1081" formatCode="General">
                  <c:v>1.70492526172178</c:v>
                </c:pt>
                <c:pt idx="1082" formatCode="General">
                  <c:v>1.71015871072727</c:v>
                </c:pt>
                <c:pt idx="1083" formatCode="General">
                  <c:v>1.71594037031338</c:v>
                </c:pt>
                <c:pt idx="1084" formatCode="General">
                  <c:v>1.7222147825617999</c:v>
                </c:pt>
                <c:pt idx="1085" formatCode="General">
                  <c:v>1.72891651368299</c:v>
                </c:pt>
                <c:pt idx="1086" formatCode="General">
                  <c:v>1.7359706177035501</c:v>
                </c:pt>
                <c:pt idx="1087" formatCode="General">
                  <c:v>1.74329351168263</c:v>
                </c:pt>
                <c:pt idx="1088" formatCode="General">
                  <c:v>1.7507942842029101</c:v>
                </c:pt>
                <c:pt idx="1089" formatCode="General">
                  <c:v>1.75837642987859</c:v>
                </c:pt>
                <c:pt idx="1090" formatCode="General">
                  <c:v>1.7659399682902399</c:v>
                </c:pt>
                <c:pt idx="1091" formatCode="General">
                  <c:v>1.77338386928347</c:v>
                </c:pt>
                <c:pt idx="1092" formatCode="General">
                  <c:v>1.78060867221088</c:v>
                </c:pt>
                <c:pt idx="1093" formatCode="General">
                  <c:v>1.7875191592386701</c:v>
                </c:pt>
                <c:pt idx="1094" formatCode="General">
                  <c:v>1.7940269267959399</c:v>
                </c:pt>
                <c:pt idx="1095" formatCode="General">
                  <c:v>1.80005269796671</c:v>
                </c:pt>
                <c:pt idx="1096" formatCode="General">
                  <c:v>1.8055282335109</c:v>
                </c:pt>
                <c:pt idx="1097" formatCode="General">
                  <c:v>1.8103977292411</c:v>
                </c:pt>
                <c:pt idx="1098" formatCode="General">
                  <c:v>1.81461862928303</c:v>
                </c:pt>
                <c:pt idx="1099" formatCode="General">
                  <c:v>1.8181618330731699</c:v>
                </c:pt>
                <c:pt idx="1100" formatCode="General">
                  <c:v>1.8210113226541</c:v>
                </c:pt>
                <c:pt idx="1101" formatCode="General">
                  <c:v>1.8231632799828299</c:v>
                </c:pt>
                <c:pt idx="1102" formatCode="General">
                  <c:v>1.8246247968520299</c:v>
                </c:pt>
                <c:pt idx="1103" formatCode="General">
                  <c:v>1.82541229982695</c:v>
                </c:pt>
                <c:pt idx="1104" formatCode="General">
                  <c:v>1.8255498186516299</c:v>
                </c:pt>
                <c:pt idx="1105" formatCode="General">
                  <c:v>1.82506722014888</c:v>
                </c:pt>
                <c:pt idx="1106" formatCode="General">
                  <c:v>1.8239985134193</c:v>
                </c:pt>
                <c:pt idx="1107" formatCode="General">
                  <c:v>1.82238030956718</c:v>
                </c:pt>
                <c:pt idx="1108" formatCode="General">
                  <c:v>1.8202504937639199</c:v>
                </c:pt>
                <c:pt idx="1109" formatCode="General">
                  <c:v>1.81764714228887</c:v>
                </c:pt>
                <c:pt idx="1110" formatCode="General">
                  <c:v>1.8146076946051899</c:v>
                </c:pt>
                <c:pt idx="1111" formatCode="General">
                  <c:v>1.8111683720193299</c:v>
                </c:pt>
                <c:pt idx="1112" formatCode="General">
                  <c:v>1.8073638207115501</c:v>
                </c:pt>
                <c:pt idx="1113" formatCode="General">
                  <c:v>1.80322694792564</c:v>
                </c:pt>
                <c:pt idx="1114" formatCode="General">
                  <c:v>1.79878891541672</c:v>
                </c:pt>
                <c:pt idx="1115" formatCode="General">
                  <c:v>1.7940792531473699</c:v>
                </c:pt>
                <c:pt idx="1116" formatCode="General">
                  <c:v>1.78912605785298</c:v>
                </c:pt>
                <c:pt idx="1117" formatCode="General">
                  <c:v>1.7839562446314801</c:v>
                </c:pt>
                <c:pt idx="1118" formatCode="General">
                  <c:v>1.7785958243979101</c:v>
                </c:pt>
                <c:pt idx="1119" formatCode="General">
                  <c:v>1.77307018525652</c:v>
                </c:pt>
                <c:pt idx="1120" formatCode="General">
                  <c:v>1.76740436109265</c:v>
                </c:pt>
                <c:pt idx="1121" formatCode="General">
                  <c:v>1.76162327562284</c:v>
                </c:pt>
                <c:pt idx="1122" formatCode="General">
                  <c:v>1.7557519545317299</c:v>
                </c:pt>
                <c:pt idx="1123" formatCode="General">
                  <c:v>1.7498157020343801</c:v>
                </c:pt>
                <c:pt idx="1124" formatCode="General">
                  <c:v>1.74384024118037</c:v>
                </c:pt>
                <c:pt idx="1125" formatCode="General">
                  <c:v>1.7378518194644299</c:v>
                </c:pt>
                <c:pt idx="1126" formatCode="General">
                  <c:v>1.73187728287522</c:v>
                </c:pt>
                <c:pt idx="1127" formatCode="General">
                  <c:v>1.7259441224696901</c:v>
                </c:pt>
                <c:pt idx="1128" formatCode="General">
                  <c:v>1.7200804979927</c:v>
                </c:pt>
                <c:pt idx="1129" formatCode="General">
                  <c:v>1.7143152430605499</c:v>
                </c:pt>
                <c:pt idx="1130" formatCode="General">
                  <c:v>1.70867785608086</c:v>
                </c:pt>
                <c:pt idx="1131" formatCode="General">
                  <c:v>1.70319848047027</c:v>
                </c:pt>
                <c:pt idx="1132" formatCode="General">
                  <c:v>1.69790787692522</c:v>
                </c:pt>
                <c:pt idx="1133" formatCode="General">
                  <c:v>1.6928373895559801</c:v>
                </c:pt>
                <c:pt idx="1134" formatCode="General">
                  <c:v>1.6880189066537199</c:v>
                </c:pt>
                <c:pt idx="1135" formatCode="General">
                  <c:v>1.6834848157555999</c:v>
                </c:pt>
                <c:pt idx="1136" formatCode="General">
                  <c:v>1.67926795152353</c:v>
                </c:pt>
                <c:pt idx="1137" formatCode="General">
                  <c:v>1.6754015337696999</c:v>
                </c:pt>
                <c:pt idx="1138" formatCode="General">
                  <c:v>1.67191909175197</c:v>
                </c:pt>
                <c:pt idx="1139" formatCode="General">
                  <c:v>1.66885436962894</c:v>
                </c:pt>
                <c:pt idx="1140" formatCode="General">
                  <c:v>1.66624120671427</c:v>
                </c:pt>
                <c:pt idx="1141" formatCode="General">
                  <c:v>1.6641133849191501</c:v>
                </c:pt>
                <c:pt idx="1142" formatCode="General">
                  <c:v>1.6625044345497999</c:v>
                </c:pt>
                <c:pt idx="1143" formatCode="General">
                  <c:v>1.6614473884871499</c:v>
                </c:pt>
                <c:pt idx="1144" formatCode="General">
                  <c:v>1.6609744738036401</c:v>
                </c:pt>
                <c:pt idx="1145" formatCode="General">
                  <c:v>1.6611167291908899</c:v>
                </c:pt>
                <c:pt idx="1146" formatCode="General">
                  <c:v>1.6619035363603401</c:v>
                </c:pt>
                <c:pt idx="1147" formatCode="General">
                  <c:v>1.66336205406871</c:v>
                </c:pt>
                <c:pt idx="1148" formatCode="General">
                  <c:v>1.6655165449092499</c:v>
                </c:pt>
                <c:pt idx="1149" formatCode="General">
                  <c:v>1.66838758785376</c:v>
                </c:pt>
                <c:pt idx="1150" formatCode="General">
                  <c:v>1.6719911741264499</c:v>
                </c:pt>
                <c:pt idx="1151" formatCode="General">
                  <c:v>1.67633769074674</c:v>
                </c:pt>
                <c:pt idx="1152" formatCode="General">
                  <c:v>1.68143080534559</c:v>
                </c:pt>
                <c:pt idx="1153" formatCode="General">
                  <c:v>1.6872662778506999</c:v>
                </c:pt>
                <c:pt idx="1154" formatCode="General">
                  <c:v>1.6938307392885801</c:v>
                </c:pt>
                <c:pt idx="1155" formatCode="General">
                  <c:v>1.7011004947861701</c:v>
                </c:pt>
                <c:pt idx="1156" formatCode="General">
                  <c:v>1.7090404258063601</c:v>
                </c:pt>
                <c:pt idx="1157" formatCode="General">
                  <c:v>1.7176030839296601</c:v>
                </c:pt>
                <c:pt idx="1158" formatCode="General">
                  <c:v>1.72672808255884</c:v>
                </c:pt>
                <c:pt idx="1159" formatCode="General">
                  <c:v>1.7363419004702001</c:v>
                </c:pt>
                <c:pt idx="1160" formatCode="General">
                  <c:v>1.7463582086253799</c:v>
                </c:pt>
                <c:pt idx="1161" formatCode="General">
                  <c:v>1.75667881558355</c:v>
                </c:pt>
                <c:pt idx="1162" formatCode="General">
                  <c:v>1.7671952948740799</c:v>
                </c:pt>
                <c:pt idx="1163" formatCode="General">
                  <c:v>1.7777913093684301</c:v>
                </c:pt>
                <c:pt idx="1164" formatCode="General">
                  <c:v>1.7883455854892001</c:v>
                </c:pt>
                <c:pt idx="1165" formatCode="General">
                  <c:v>1.7987354198200101</c:v>
                </c:pt>
                <c:pt idx="1166" formatCode="General">
                  <c:v>1.80884053126802</c:v>
                </c:pt>
                <c:pt idx="1167" formatCode="General">
                  <c:v>1.81854701430662</c:v>
                </c:pt>
                <c:pt idx="1168" formatCode="General">
                  <c:v>1.82775111391587</c:v>
                </c:pt>
                <c:pt idx="1169" formatCode="General">
                  <c:v>1.83636253909806</c:v>
                </c:pt>
                <c:pt idx="1170" formatCode="General">
                  <c:v>1.84430706295945</c:v>
                </c:pt>
                <c:pt idx="1171" formatCode="General">
                  <c:v>1.85152822085069</c:v>
                </c:pt>
                <c:pt idx="1172" formatCode="General">
                  <c:v>1.8579880053906599</c:v>
                </c:pt>
                <c:pt idx="1173" formatCode="General">
                  <c:v>1.8636665553524201</c:v>
                </c:pt>
                <c:pt idx="1174" formatCode="General">
                  <c:v>1.86856092967601</c:v>
                </c:pt>
                <c:pt idx="1175" formatCode="General">
                  <c:v>1.8726831350454001</c:v>
                </c:pt>
                <c:pt idx="1176" formatCode="General">
                  <c:v>1.87605762630654</c:v>
                </c:pt>
                <c:pt idx="1177" formatCode="General">
                  <c:v>1.8787185196898599</c:v>
                </c:pt>
                <c:pt idx="1178" formatCode="General">
                  <c:v>1.88070675088663</c:v>
                </c:pt>
                <c:pt idx="1179" formatCode="General">
                  <c:v>1.88206737922533</c:v>
                </c:pt>
                <c:pt idx="1180" formatCode="General">
                  <c:v>1.8828471935293101</c:v>
                </c:pt>
                <c:pt idx="1181" formatCode="General">
                  <c:v>1.88309272314209</c:v>
                </c:pt>
                <c:pt idx="1182" formatCode="General">
                  <c:v>1.8828487064234101</c:v>
                </c:pt>
                <c:pt idx="1183" formatCode="General">
                  <c:v>1.8821570241160801</c:v>
                </c:pt>
                <c:pt idx="1184" formatCode="General">
                  <c:v>1.8810560694997001</c:v>
                </c:pt>
                <c:pt idx="1185" formatCode="General">
                  <c:v>1.8795805023099501</c:v>
                </c:pt>
                <c:pt idx="1186" formatCode="General">
                  <c:v>1.8777613186022699</c:v>
                </c:pt>
                <c:pt idx="1187" formatCode="General">
                  <c:v>1.87562616269576</c:v>
                </c:pt>
                <c:pt idx="1188" formatCode="General">
                  <c:v>1.87319980818962</c:v>
                </c:pt>
                <c:pt idx="1189" formatCode="General">
                  <c:v>1.8705047408580699</c:v>
                </c:pt>
                <c:pt idx="1190" formatCode="General">
                  <c:v>1.86756178521106</c:v>
                </c:pt>
                <c:pt idx="1191" formatCode="General">
                  <c:v>1.86439072715439</c:v>
                </c:pt>
                <c:pt idx="1192" formatCode="General">
                  <c:v>1.8610108963163099</c:v>
                </c:pt>
                <c:pt idx="1193" formatCode="General">
                  <c:v>1.8574416823656199</c:v>
                </c:pt>
                <c:pt idx="1194" formatCode="General">
                  <c:v>1.8537029694381599</c:v>
                </c:pt>
                <c:pt idx="1195" formatCode="General">
                  <c:v>1.8498154812523899</c:v>
                </c:pt>
                <c:pt idx="1196" formatCode="General">
                  <c:v>1.8458010364447199</c:v>
                </c:pt>
                <c:pt idx="1197" formatCode="General">
                  <c:v>1.84168271904229</c:v>
                </c:pt>
                <c:pt idx="1198" formatCode="General">
                  <c:v>1.8374849728682201</c:v>
                </c:pt>
                <c:pt idx="1199" formatCode="General">
                  <c:v>1.8332336311655799</c:v>
                </c:pt>
                <c:pt idx="1200" formatCode="General">
                  <c:v>1.8289558940039801</c:v>
                </c:pt>
                <c:pt idx="1201" formatCode="General">
                  <c:v>1.8246802662938899</c:v>
                </c:pt>
                <c:pt idx="1202" formatCode="General">
                  <c:v>1.8204364686871299</c:v>
                </c:pt>
                <c:pt idx="1203" formatCode="General">
                  <c:v>1.81625533248903</c:v>
                </c:pt>
                <c:pt idx="1204" formatCode="General">
                  <c:v>1.81216868813343</c:v>
                </c:pt>
                <c:pt idx="1205" formatCode="General">
                  <c:v>1.80820925493769</c:v>
                </c:pt>
                <c:pt idx="1206" formatCode="General">
                  <c:v>1.8044105378913899</c:v>
                </c:pt>
                <c:pt idx="1207" formatCode="General">
                  <c:v>1.80080673523768</c:v>
                </c:pt>
                <c:pt idx="1208" formatCode="General">
                  <c:v>1.7974326586479701</c:v>
                </c:pt>
                <c:pt idx="1209" formatCode="General">
                  <c:v>1.79432366590485</c:v>
                </c:pt>
                <c:pt idx="1210" formatCode="General">
                  <c:v>1.79151560420663</c:v>
                </c:pt>
                <c:pt idx="1211" formatCode="General">
                  <c:v>1.7890447604784201</c:v>
                </c:pt>
                <c:pt idx="1212" formatCode="General">
                  <c:v>1.78694781339424</c:v>
                </c:pt>
                <c:pt idx="1213" formatCode="General">
                  <c:v>1.7852617801455399</c:v>
                </c:pt>
                <c:pt idx="1214" formatCode="General">
                  <c:v>1.78402394929627</c:v>
                </c:pt>
                <c:pt idx="1215" formatCode="General">
                  <c:v>1.7832717893086001</c:v>
                </c:pt>
                <c:pt idx="1216" formatCode="General">
                  <c:v>1.7830428204898101</c:v>
                </c:pt>
                <c:pt idx="1217" formatCode="General">
                  <c:v>1.7833744362042701</c:v>
                </c:pt>
                <c:pt idx="1218" formatCode="General">
                  <c:v>1.7843036572648601</c:v>
                </c:pt>
                <c:pt idx="1219" formatCode="General">
                  <c:v>1.7858668015702199</c:v>
                </c:pt>
                <c:pt idx="1220" formatCode="General">
                  <c:v>1.78809904947198</c:v>
                </c:pt>
                <c:pt idx="1221" formatCode="General">
                  <c:v>1.7910338843310201</c:v>
                </c:pt>
                <c:pt idx="1222" formatCode="General">
                  <c:v>1.7947023876668</c:v>
                </c:pt>
                <c:pt idx="1223" formatCode="General">
                  <c:v>1.79913236978818</c:v>
                </c:pt>
                <c:pt idx="1224" formatCode="General">
                  <c:v>1.80434732053859</c:v>
                </c:pt>
                <c:pt idx="1225" formatCode="General">
                  <c:v>1.8103651716581901</c:v>
                </c:pt>
                <c:pt idx="1226" formatCode="General">
                  <c:v>1.81719687320902</c:v>
                </c:pt>
                <c:pt idx="1227" formatCode="General">
                  <c:v>1.8248448024333399</c:v>
                </c:pt>
                <c:pt idx="1228" formatCode="General">
                  <c:v>1.8333010449848299</c:v>
                </c:pt>
                <c:pt idx="1229" formatCode="General">
                  <c:v>1.8425456157937701</c:v>
                </c:pt>
                <c:pt idx="1230" formatCode="General">
                  <c:v>1.85254471905491</c:v>
                </c:pt>
                <c:pt idx="1231" formatCode="General">
                  <c:v>1.863249181694</c:v>
                </c:pt>
                <c:pt idx="1232" formatCode="General">
                  <c:v>1.8745932281317499</c:v>
                </c:pt>
                <c:pt idx="1233" formatCode="General">
                  <c:v>1.88649379009591</c:v>
                </c:pt>
                <c:pt idx="1234" formatCode="General">
                  <c:v>1.89885055593271</c:v>
                </c:pt>
                <c:pt idx="1235" formatCode="General">
                  <c:v>1.9115469506871701</c:v>
                </c:pt>
                <c:pt idx="1236" formatCode="General">
                  <c:v>1.92445219365813</c:v>
                </c:pt>
                <c:pt idx="1237" formatCode="General">
                  <c:v>1.93742450009092</c:v>
                </c:pt>
                <c:pt idx="1238" formatCode="General">
                  <c:v>1.95031538028881</c:v>
                </c:pt>
                <c:pt idx="1239" formatCode="General">
                  <c:v>1.9629748531106199</c:v>
                </c:pt>
                <c:pt idx="1240" formatCode="General">
                  <c:v>1.9752572505783501</c:v>
                </c:pt>
                <c:pt idx="1241" formatCode="General">
                  <c:v>1.98702717141869</c:v>
                </c:pt>
                <c:pt idx="1242" formatCode="General">
                  <c:v>1.9981650702206899</c:v>
                </c:pt>
                <c:pt idx="1243" formatCode="General">
                  <c:v>2.0085719661450998</c:v>
                </c:pt>
                <c:pt idx="1244" formatCode="General">
                  <c:v>2.0181728289913501</c:v>
                </c:pt>
                <c:pt idx="1245" formatCode="General">
                  <c:v>2.0269183428937101</c:v>
                </c:pt>
                <c:pt idx="1246" formatCode="General">
                  <c:v>2.0347849354752001</c:v>
                </c:pt>
                <c:pt idx="1247" formatCode="General">
                  <c:v>2.0417731594937698</c:v>
                </c:pt>
                <c:pt idx="1248" formatCode="General">
                  <c:v>2.0479046900257498</c:v>
                </c:pt>
                <c:pt idx="1249" formatCode="General">
                  <c:v>2.0532183254318301</c:v>
                </c:pt>
                <c:pt idx="1250" formatCode="General">
                  <c:v>2.0577654402077901</c:v>
                </c:pt>
                <c:pt idx="1251" formatCode="General">
                  <c:v>2.06160533241543</c:v>
                </c:pt>
                <c:pt idx="1252" formatCode="General">
                  <c:v>2.06480084983819</c:v>
                </c:pt>
                <c:pt idx="1253" formatCode="General">
                  <c:v>2.06741458635575</c:v>
                </c:pt>
                <c:pt idx="1254" formatCode="General">
                  <c:v>2.06950583367568</c:v>
                </c:pt>
                <c:pt idx="1255" formatCode="General">
                  <c:v>2.0711283708510102</c:v>
                </c:pt>
                <c:pt idx="1256" formatCode="General">
                  <c:v>2.07232908687384</c:v>
                </c:pt>
                <c:pt idx="1257" formatCode="General">
                  <c:v>2.0731473661218298</c:v>
                </c:pt>
                <c:pt idx="1258" formatCode="General">
                  <c:v>2.07361512366829</c:v>
                </c:pt>
                <c:pt idx="1259" formatCode="General">
                  <c:v>2.0737573552100002</c:v>
                </c:pt>
                <c:pt idx="1260" formatCode="General">
                  <c:v>2.0735930606253299</c:v>
                </c:pt>
                <c:pt idx="1261" formatCode="General">
                  <c:v>2.0731364064787599</c:v>
                </c:pt>
                <c:pt idx="1262" formatCode="General">
                  <c:v>2.07239800700376</c:v>
                </c:pt>
                <c:pt idx="1263" formatCode="General">
                  <c:v>2.07138622182923</c:v>
                </c:pt>
                <c:pt idx="1264" formatCode="General">
                  <c:v>2.07010838939898</c:v>
                </c:pt>
                <c:pt idx="1265" formatCode="General">
                  <c:v>2.0685719358454699</c:v>
                </c:pt>
                <c:pt idx="1266" formatCode="General">
                  <c:v>2.06678531878064</c:v>
                </c:pt>
                <c:pt idx="1267" formatCode="General">
                  <c:v>2.06475878325061</c:v>
                </c:pt>
                <c:pt idx="1268" formatCode="General">
                  <c:v>2.06250492245985</c:v>
                </c:pt>
                <c:pt idx="1269" formatCode="General">
                  <c:v>2.0600390485197901</c:v>
                </c:pt>
                <c:pt idx="1270" formatCode="General">
                  <c:v>2.05737938830053</c:v>
                </c:pt>
                <c:pt idx="1271" formatCode="General">
                  <c:v>2.0545471264917201</c:v>
                </c:pt>
                <c:pt idx="1272" formatCode="General">
                  <c:v>2.0515663223666398</c:v>
                </c:pt>
                <c:pt idx="1273" formatCode="General">
                  <c:v>2.0484637287546699</c:v>
                </c:pt>
                <c:pt idx="1274" formatCode="General">
                  <c:v>2.04526854171147</c:v>
                </c:pt>
                <c:pt idx="1275" formatCode="General">
                  <c:v>2.04201210773418</c:v>
                </c:pt>
                <c:pt idx="1276" formatCode="General">
                  <c:v>2.0387276125257499</c:v>
                </c:pt>
                <c:pt idx="1277" formatCode="General">
                  <c:v>2.0354497716806099</c:v>
                </c:pt>
                <c:pt idx="1278" formatCode="General">
                  <c:v>2.0322145396160098</c:v>
                </c:pt>
                <c:pt idx="1279" formatCode="General">
                  <c:v>2.02905884892545</c:v>
                </c:pt>
                <c:pt idx="1280" formatCode="General">
                  <c:v>2.0260203883219701</c:v>
                </c:pt>
                <c:pt idx="1281" formatCode="General">
                  <c:v>2.0231374236380502</c:v>
                </c:pt>
                <c:pt idx="1282" formatCode="General">
                  <c:v>2.0204486630454999</c:v>
                </c:pt>
                <c:pt idx="1283" formatCode="General">
                  <c:v>2.0179931647824398</c:v>
                </c:pt>
                <c:pt idx="1284" formatCode="General">
                  <c:v>2.01581028319558</c:v>
                </c:pt>
                <c:pt idx="1285" formatCode="General">
                  <c:v>2.0139396467583199</c:v>
                </c:pt>
                <c:pt idx="1286" formatCode="General">
                  <c:v>2.01242115980628</c:v>
                </c:pt>
                <c:pt idx="1287" formatCode="General">
                  <c:v>2.01129501792721</c:v>
                </c:pt>
                <c:pt idx="1288" formatCode="General">
                  <c:v>2.0106017251241801</c:v>
                </c:pt>
                <c:pt idx="1289" formatCode="General">
                  <c:v>2.0103820989171401</c:v>
                </c:pt>
                <c:pt idx="1290" formatCode="General">
                  <c:v>2.0106772473483399</c:v>
                </c:pt>
                <c:pt idx="1291" formatCode="General">
                  <c:v>2.0115284993276101</c:v>
                </c:pt>
                <c:pt idx="1292" formatCode="General">
                  <c:v>2.0129772668560499</c:v>
                </c:pt>
                <c:pt idx="1293" formatCode="General">
                  <c:v>2.0150648144307999</c:v>
                </c:pt>
                <c:pt idx="1294" formatCode="General">
                  <c:v>2.0178319074940299</c:v>
                </c:pt>
                <c:pt idx="1295" formatCode="General">
                  <c:v>2.0213183084289001</c:v>
                </c:pt>
                <c:pt idx="1296" formatCode="General">
                  <c:v>2.0255620858162602</c:v>
                </c:pt>
                <c:pt idx="1297" formatCode="General">
                  <c:v>2.03059870121134</c:v>
                </c:pt>
                <c:pt idx="1298" formatCode="General">
                  <c:v>2.0364598386914099</c:v>
                </c:pt>
                <c:pt idx="1299" formatCode="General">
                  <c:v>2.0431719473621102</c:v>
                </c:pt>
                <c:pt idx="1300" formatCode="General">
                  <c:v>2.0507544777937601</c:v>
                </c:pt>
                <c:pt idx="1301" formatCode="General">
                  <c:v>2.05921781218533</c:v>
                </c:pt>
                <c:pt idx="1302" formatCode="General">
                  <c:v>2.0685609171611898</c:v>
                </c:pt>
                <c:pt idx="1303" formatCode="General">
                  <c:v>2.0787687892624001</c:v>
                </c:pt>
                <c:pt idx="1304" formatCode="General">
                  <c:v>2.0898098168946402</c:v>
                </c:pt>
                <c:pt idx="1305" formatCode="General">
                  <c:v>2.1016332468304002</c:v>
                </c:pt>
                <c:pt idx="1306" formatCode="General">
                  <c:v>2.1141670127660901</c:v>
                </c:pt>
                <c:pt idx="1307" formatCode="General">
                  <c:v>2.1273162474208198</c:v>
                </c:pt>
                <c:pt idx="1308" formatCode="General">
                  <c:v>2.14096284268035</c:v>
                </c:pt>
                <c:pt idx="1309" formatCode="General">
                  <c:v>2.1549664245678199</c:v>
                </c:pt>
                <c:pt idx="1310" formatCode="General">
                  <c:v>2.1691670511985399</c:v>
                </c:pt>
                <c:pt idx="1311" formatCode="General">
                  <c:v>2.1833898076228202</c:v>
                </c:pt>
                <c:pt idx="1312" formatCode="General">
                  <c:v>2.1974512601818801</c:v>
                </c:pt>
                <c:pt idx="1313" formatCode="General">
                  <c:v>2.2111674636573802</c:v>
                </c:pt>
                <c:pt idx="1314" formatCode="General">
                  <c:v>2.2243629291904798</c:v>
                </c:pt>
                <c:pt idx="1315" formatCode="General">
                  <c:v>2.2368797198889498</c:v>
                </c:pt>
                <c:pt idx="1316" formatCode="General">
                  <c:v>2.2485857085099501</c:v>
                </c:pt>
                <c:pt idx="1317" formatCode="General">
                  <c:v>2.25938105589062</c:v>
                </c:pt>
                <c:pt idx="1318" formatCode="General">
                  <c:v>2.26920216328991</c:v>
                </c:pt>
                <c:pt idx="1319" formatCode="General">
                  <c:v>2.2780226858528398</c:v>
                </c:pt>
                <c:pt idx="1320" formatCode="General">
                  <c:v>2.28585159944301</c:v>
                </c:pt>
                <c:pt idx="1321" formatCode="General">
                  <c:v>2.2927287027980299</c:v>
                </c:pt>
                <c:pt idx="1322" formatCode="General">
                  <c:v>2.2987182335627598</c:v>
                </c:pt>
                <c:pt idx="1323" formatCode="General">
                  <c:v>2.3039014326682499</c:v>
                </c:pt>
                <c:pt idx="1324" formatCode="General">
                  <c:v>2.3083688985633199</c:v>
                </c:pt>
                <c:pt idx="1325" formatCode="General">
                  <c:v>2.3122134573420499</c:v>
                </c:pt>
                <c:pt idx="1326" formatCode="General">
                  <c:v>2.3155240834240698</c:v>
                </c:pt>
                <c:pt idx="1327" formatCode="General">
                  <c:v>2.3183811882727801</c:v>
                </c:pt>
                <c:pt idx="1328" formatCode="General">
                  <c:v>2.32085339251176</c:v>
                </c:pt>
                <c:pt idx="1329" formatCode="General">
                  <c:v>2.3229957349958701</c:v>
                </c:pt>
                <c:pt idx="1330" formatCode="General">
                  <c:v>2.3248491605510999</c:v>
                </c:pt>
                <c:pt idx="1331" formatCode="General">
                  <c:v>2.3264410640188</c:v>
                </c:pt>
                <c:pt idx="1332" formatCode="General">
                  <c:v>2.3277866429877299</c:v>
                </c:pt>
                <c:pt idx="1333" formatCode="General">
                  <c:v>2.3288908140011699</c:v>
                </c:pt>
                <c:pt idx="1334" formatCode="General">
                  <c:v>2.3297504667368498</c:v>
                </c:pt>
                <c:pt idx="1335" formatCode="General">
                  <c:v>2.3303568596416402</c:v>
                </c:pt>
                <c:pt idx="1336" formatCode="General">
                  <c:v>2.3306979933526799</c:v>
                </c:pt>
                <c:pt idx="1337" formatCode="General">
                  <c:v>2.3307608317609101</c:v>
                </c:pt>
                <c:pt idx="1338" formatCode="General">
                  <c:v>2.33053327310714</c:v>
                </c:pt>
                <c:pt idx="1339" formatCode="General">
                  <c:v>2.33000580422312</c:v>
                </c:pt>
                <c:pt idx="1340" formatCode="General">
                  <c:v>2.3291727994446201</c:v>
                </c:pt>
                <c:pt idx="1341" formatCode="General">
                  <c:v>2.32803345136371</c:v>
                </c:pt>
                <c:pt idx="1342" formatCode="General">
                  <c:v>2.3265923429139801</c:v>
                </c:pt>
                <c:pt idx="1343" formatCode="General">
                  <c:v>2.3248596887314799</c:v>
                </c:pt>
                <c:pt idx="1344" formatCode="General">
                  <c:v>2.3228512878249798</c:v>
                </c:pt>
                <c:pt idx="1345" formatCode="General">
                  <c:v>2.3205882390545201</c:v>
                </c:pt>
                <c:pt idx="1346" formatCode="General">
                  <c:v>2.31809647578218</c:v>
                </c:pt>
                <c:pt idx="1347" formatCode="General">
                  <c:v>2.3154061766701299</c:v>
                </c:pt>
                <c:pt idx="1348" formatCode="General">
                  <c:v>2.3125511065880802</c:v>
                </c:pt>
                <c:pt idx="1349" formatCode="General">
                  <c:v>2.3095679357840702</c:v>
                </c:pt>
                <c:pt idx="1350" formatCode="General">
                  <c:v>2.30649557779231</c:v>
                </c:pt>
                <c:pt idx="1351" formatCode="General">
                  <c:v>2.3033745779060601</c:v>
                </c:pt>
                <c:pt idx="1352" formatCode="General">
                  <c:v>2.3002465752357701</c:v>
                </c:pt>
                <c:pt idx="1353" formatCode="General">
                  <c:v>2.2971538530406801</c:v>
                </c:pt>
                <c:pt idx="1354" formatCode="General">
                  <c:v>2.29413898461135</c:v>
                </c:pt>
                <c:pt idx="1355" formatCode="General">
                  <c:v>2.2912445757425202</c:v>
                </c:pt>
                <c:pt idx="1356" formatCode="General">
                  <c:v>2.2885130998502001</c:v>
                </c:pt>
                <c:pt idx="1357" formatCode="General">
                  <c:v>2.2859868179929999</c:v>
                </c:pt>
                <c:pt idx="1358" formatCode="General">
                  <c:v>2.2837077732945299</c:v>
                </c:pt>
                <c:pt idx="1359" formatCode="General">
                  <c:v>2.2817178473008002</c:v>
                </c:pt>
                <c:pt idx="1360" formatCode="General">
                  <c:v>2.2800588643806901</c:v>
                </c:pt>
                <c:pt idx="1361" formatCode="General">
                  <c:v>2.2787727291070698</c:v>
                </c:pt>
                <c:pt idx="1362" formatCode="General">
                  <c:v>2.2779015803646598</c:v>
                </c:pt>
                <c:pt idx="1363" formatCode="General">
                  <c:v>2.2774879444512299</c:v>
                </c:pt>
                <c:pt idx="1364" formatCode="General">
                  <c:v>2.2775748674238701</c:v>
                </c:pt>
                <c:pt idx="1365" formatCode="General">
                  <c:v>2.2782060041729699</c:v>
                </c:pt>
                <c:pt idx="1366" formatCode="General">
                  <c:v>2.2794256380051698</c:v>
                </c:pt>
                <c:pt idx="1367" formatCode="General">
                  <c:v>2.2812785997713898</c:v>
                </c:pt>
                <c:pt idx="1368" formatCode="General">
                  <c:v>2.2838100497861298</c:v>
                </c:pt>
                <c:pt idx="1369" formatCode="General">
                  <c:v>2.28706507912392</c:v>
                </c:pt>
                <c:pt idx="1370" formatCode="General">
                  <c:v>2.2910880798030702</c:v>
                </c:pt>
                <c:pt idx="1371" formatCode="General">
                  <c:v>2.2959218267475099</c:v>
                </c:pt>
                <c:pt idx="1372" formatCode="General">
                  <c:v>2.3016062097260099</c:v>
                </c:pt>
                <c:pt idx="1373" formatCode="General">
                  <c:v>2.3081765529769598</c:v>
                </c:pt>
                <c:pt idx="1374" formatCode="General">
                  <c:v>2.3156614671925402</c:v>
                </c:pt>
                <c:pt idx="1375" formatCode="General">
                  <c:v>2.32408019728611</c:v>
                </c:pt>
                <c:pt idx="1376" formatCode="General">
                  <c:v>2.3334394651189401</c:v>
                </c:pt>
                <c:pt idx="1377" formatCode="General">
                  <c:v>2.3437298645928299</c:v>
                </c:pt>
                <c:pt idx="1378" formatCode="General">
                  <c:v>2.35492195156852</c:v>
                </c:pt>
                <c:pt idx="1379" formatCode="General">
                  <c:v>2.3669622838052802</c:v>
                </c:pt>
                <c:pt idx="1380" formatCode="General">
                  <c:v>2.37976980060288</c:v>
                </c:pt>
                <c:pt idx="1381" formatCode="General">
                  <c:v>2.3932330714054602</c:v>
                </c:pt>
                <c:pt idx="1382" formatCode="General">
                  <c:v>2.4072090571759901</c:v>
                </c:pt>
                <c:pt idx="1383" formatCode="General">
                  <c:v>2.4215240742140902</c:v>
                </c:pt>
                <c:pt idx="1384" formatCode="General">
                  <c:v>2.4359775767685199</c:v>
                </c:pt>
                <c:pt idx="1385" formatCode="General">
                  <c:v>2.4503491393114198</c:v>
                </c:pt>
                <c:pt idx="1386" formatCode="General">
                  <c:v>2.4644086080802499</c:v>
                </c:pt>
                <c:pt idx="1387" formatCode="General">
                  <c:v>2.47792884247679</c:v>
                </c:pt>
                <c:pt idx="1388" formatCode="General">
                  <c:v>2.49069988074758</c:v>
                </c:pt>
                <c:pt idx="1389" formatCode="General">
                  <c:v>2.5025428909957101</c:v>
                </c:pt>
                <c:pt idx="1390" formatCode="General">
                  <c:v>2.5133220648979999</c:v>
                </c:pt>
                <c:pt idx="1391" formatCode="General">
                  <c:v>2.5229527810191499</c:v>
                </c:pt>
                <c:pt idx="1392" formatCode="General">
                  <c:v>2.5314049057044099</c:v>
                </c:pt>
                <c:pt idx="1393" formatCode="General">
                  <c:v>2.53870089184083</c:v>
                </c:pt>
                <c:pt idx="1394" formatCode="General">
                  <c:v>2.5449091775783699</c:v>
                </c:pt>
                <c:pt idx="1395" formatCode="General">
                  <c:v>2.5501340686413498</c:v>
                </c:pt>
                <c:pt idx="1396" formatCode="General">
                  <c:v>2.5545036651728101</c:v>
                </c:pt>
                <c:pt idx="1397" formatCode="General">
                  <c:v>2.55815742898309</c:v>
                </c:pt>
                <c:pt idx="1398" formatCode="General">
                  <c:v>2.5612347404531799</c:v>
                </c:pt>
                <c:pt idx="1399" formatCode="General">
                  <c:v>2.5638653845966499</c:v>
                </c:pt>
                <c:pt idx="1400" formatCode="General">
                  <c:v>2.5661624584193898</c:v>
                </c:pt>
                <c:pt idx="1401" formatCode="General">
                  <c:v>2.5682178019152699</c:v>
                </c:pt>
                <c:pt idx="1402" formatCode="General">
                  <c:v>2.5700997725905901</c:v>
                </c:pt>
                <c:pt idx="1403" formatCode="General">
                  <c:v>2.5718530168735101</c:v>
                </c:pt>
                <c:pt idx="1404" formatCode="General">
                  <c:v>2.57349982270288</c:v>
                </c:pt>
                <c:pt idx="1405" formatCode="General">
                  <c:v>2.57504263615975</c:v>
                </c:pt>
                <c:pt idx="1406" formatCode="General">
                  <c:v>2.5764673616846299</c:v>
                </c:pt>
                <c:pt idx="1407" formatCode="General">
                  <c:v>2.5777471174203601</c:v>
                </c:pt>
                <c:pt idx="1408" formatCode="General">
                  <c:v>2.57884617036899</c:v>
                </c:pt>
                <c:pt idx="1409" formatCode="General">
                  <c:v>2.5797238238729299</c:v>
                </c:pt>
                <c:pt idx="1410" formatCode="General">
                  <c:v>2.5803380713832298</c:v>
                </c:pt>
                <c:pt idx="1411" formatCode="General">
                  <c:v>2.58064886747268</c:v>
                </c:pt>
                <c:pt idx="1412" formatCode="General">
                  <c:v>2.5806209023402298</c:v>
                </c:pt>
                <c:pt idx="1413" formatCode="General">
                  <c:v>2.5802258017495299</c:v>
                </c:pt>
                <c:pt idx="1414" formatCode="General">
                  <c:v>2.5794437111562698</c:v>
                </c:pt>
                <c:pt idx="1415" formatCode="General">
                  <c:v>2.5782642598617098</c:v>
                </c:pt>
                <c:pt idx="1416" formatCode="General">
                  <c:v>2.5766869363401601</c:v>
                </c:pt>
                <c:pt idx="1417" formatCode="General">
                  <c:v>2.5747209368107802</c:v>
                </c:pt>
                <c:pt idx="1418" formatCode="General">
                  <c:v>2.5723845731863899</c:v>
                </c:pt>
                <c:pt idx="1419" formatCode="General">
                  <c:v>2.5697043419863301</c:v>
                </c:pt>
                <c:pt idx="1420" formatCode="General">
                  <c:v>2.56671376198533</c:v>
                </c:pt>
                <c:pt idx="1421" formatCode="General">
                  <c:v>2.5634520857726502</c:v>
                </c:pt>
                <c:pt idx="1422" formatCode="General">
                  <c:v>2.5599629804736801</c:v>
                </c:pt>
                <c:pt idx="1423" formatCode="General">
                  <c:v>2.55629325772487</c:v>
                </c:pt>
                <c:pt idx="1424" formatCode="General">
                  <c:v>2.5524917149063802</c:v>
                </c:pt>
                <c:pt idx="1425" formatCode="General">
                  <c:v>2.5486081308071298</c:v>
                </c:pt>
                <c:pt idx="1426" formatCode="General">
                  <c:v>2.5446924411136398</c:v>
                </c:pt>
                <c:pt idx="1427" formatCode="General">
                  <c:v>2.54079410363375</c:v>
                </c:pt>
                <c:pt idx="1428" formatCode="General">
                  <c:v>2.5369616506949</c:v>
                </c:pt>
                <c:pt idx="1429" formatCode="General">
                  <c:v>2.5332424169014298</c:v>
                </c:pt>
                <c:pt idx="1430" formatCode="General">
                  <c:v>2.5296824242267202</c:v>
                </c:pt>
                <c:pt idx="1431" formatCode="General">
                  <c:v>2.5263264028205601</c:v>
                </c:pt>
                <c:pt idx="1432" formatCode="General">
                  <c:v>2.5232179243599502</c:v>
                </c:pt>
                <c:pt idx="1433" formatCode="General">
                  <c:v>2.52039962463971</c:v>
                </c:pt>
                <c:pt idx="1434" formatCode="General">
                  <c:v>2.5179134927801998</c:v>
                </c:pt>
                <c:pt idx="1435" formatCode="General">
                  <c:v>2.5158012053633598</c:v>
                </c:pt>
                <c:pt idx="1436" formatCode="General">
                  <c:v>2.5141044844959999</c:v>
                </c:pt>
                <c:pt idx="1437" formatCode="General">
                  <c:v>2.5128654587978798</c:v>
                </c:pt>
                <c:pt idx="1438" formatCode="General">
                  <c:v>2.5121270052241602</c:v>
                </c:pt>
                <c:pt idx="1439" formatCode="General">
                  <c:v>2.5119330470882599</c:v>
                </c:pt>
                <c:pt idx="1440" formatCode="General">
                  <c:v>2.5123287793089202</c:v>
                </c:pt>
                <c:pt idx="1441" formatCode="General">
                  <c:v>2.5133607854518498</c:v>
                </c:pt>
                <c:pt idx="1442" formatCode="General">
                  <c:v>2.5150770023314899</c:v>
                </c:pt>
                <c:pt idx="1443" formatCode="General">
                  <c:v>2.51752647669143</c:v>
                </c:pt>
                <c:pt idx="1444" formatCode="General">
                  <c:v>2.5207588450031002</c:v>
                </c:pt>
                <c:pt idx="1445" formatCode="General">
                  <c:v>2.5248234524600002</c:v>
                </c:pt>
                <c:pt idx="1446" formatCode="General">
                  <c:v>2.5297680124439399</c:v>
                </c:pt>
                <c:pt idx="1447" formatCode="General">
                  <c:v>2.5356366961302998</c:v>
                </c:pt>
                <c:pt idx="1448" formatCode="General">
                  <c:v>2.54246753849239</c:v>
                </c:pt>
                <c:pt idx="1449" formatCode="General">
                  <c:v>2.55028905934501</c:v>
                </c:pt>
                <c:pt idx="1450" formatCode="General">
                  <c:v>2.5591160367226302</c:v>
                </c:pt>
                <c:pt idx="1451" formatCode="General">
                  <c:v>2.5689444477900301</c:v>
                </c:pt>
                <c:pt idx="1452" formatCode="General">
                  <c:v>2.57974572313312</c:v>
                </c:pt>
                <c:pt idx="1453" formatCode="General">
                  <c:v>2.5914606532610001</c:v>
                </c:pt>
                <c:pt idx="1454" formatCode="General">
                  <c:v>2.6039935393965301</c:v>
                </c:pt>
                <c:pt idx="1455" formatCode="General">
                  <c:v>2.6172074696964498</c:v>
                </c:pt>
                <c:pt idx="1456" formatCode="General">
                  <c:v>2.6309218688831799</c:v>
                </c:pt>
                <c:pt idx="1457" formatCode="General">
                  <c:v>2.64491361741486</c:v>
                </c:pt>
                <c:pt idx="1458" formatCode="General">
                  <c:v>2.65892294145053</c:v>
                </c:pt>
                <c:pt idx="1459" formatCode="General">
                  <c:v>2.6726648215304998</c:v>
                </c:pt>
                <c:pt idx="1460" formatCode="General">
                  <c:v>2.68584581142352</c:v>
                </c:pt>
                <c:pt idx="1461" formatCode="General">
                  <c:v>2.6981849936527702</c:v>
                </c:pt>
                <c:pt idx="1462" formatCode="General">
                  <c:v>2.70943659180839</c:v>
                </c:pt>
                <c:pt idx="1463" formatCode="General">
                  <c:v>2.7194109029804698</c:v>
                </c:pt>
                <c:pt idx="1464" formatCode="General">
                  <c:v>2.7279900791989502</c:v>
                </c:pt>
                <c:pt idx="1465" formatCode="General">
                  <c:v>2.7351360445344199</c:v>
                </c:pt>
                <c:pt idx="1466" formatCode="General">
                  <c:v>2.7408893305150301</c:v>
                </c:pt>
                <c:pt idx="1467" formatCode="General">
                  <c:v>2.7453594020170602</c:v>
                </c:pt>
                <c:pt idx="1468" formatCode="General">
                  <c:v>2.74870858043771</c:v>
                </c:pt>
                <c:pt idx="1469" formatCode="General">
                  <c:v>2.7511325359760299</c:v>
                </c:pt>
                <c:pt idx="1470" formatCode="General">
                  <c:v>2.7528403871457998</c:v>
                </c:pt>
                <c:pt idx="1471" formatCode="General">
                  <c:v>2.7540368671454698</c:v>
                </c:pt>
                <c:pt idx="1472" formatCode="General">
                  <c:v>2.7549081056197902</c:v>
                </c:pt>
                <c:pt idx="1473" formatCode="General">
                  <c:v>2.7556116464254501</c:v>
                </c:pt>
                <c:pt idx="1474" formatCode="General">
                  <c:v>2.7562705913799102</c:v>
                </c:pt>
                <c:pt idx="1475" formatCode="General">
                  <c:v>2.7569713100549</c:v>
                </c:pt>
                <c:pt idx="1476" formatCode="General">
                  <c:v>2.7577639669462299</c:v>
                </c:pt>
                <c:pt idx="1477" formatCode="General">
                  <c:v>2.7586651163434799</c:v>
                </c:pt>
                <c:pt idx="1478" formatCode="General">
                  <c:v>2.7596617175817801</c:v>
                </c:pt>
                <c:pt idx="1479" formatCode="General">
                  <c:v>2.7607160596534301</c:v>
                </c:pt>
                <c:pt idx="1480" formatCode="General">
                  <c:v>2.76177120938309</c:v>
                </c:pt>
                <c:pt idx="1481" formatCode="General">
                  <c:v>2.7627566899859599</c:v>
                </c:pt>
                <c:pt idx="1482" formatCode="General">
                  <c:v>2.76359415314489</c:v>
                </c:pt>
                <c:pt idx="1483" formatCode="General">
                  <c:v>2.7642028353615999</c:v>
                </c:pt>
                <c:pt idx="1484" formatCode="General">
                  <c:v>2.76450460131429</c:v>
                </c:pt>
                <c:pt idx="1485" formatCode="General">
                  <c:v>2.7644283871667499</c:v>
                </c:pt>
                <c:pt idx="1486" formatCode="General">
                  <c:v>2.7639138764973699</c:v>
                </c:pt>
                <c:pt idx="1487" formatCode="General">
                  <c:v>2.7629142772280901</c:v>
                </c:pt>
                <c:pt idx="1488" formatCode="General">
                  <c:v>2.76139812040641</c:v>
                </c:pt>
                <c:pt idx="1489" formatCode="General">
                  <c:v>2.75935006642103</c:v>
                </c:pt>
                <c:pt idx="1490" formatCode="General">
                  <c:v>2.7567707730025801</c:v>
                </c:pt>
                <c:pt idx="1491" formatCode="General">
                  <c:v>2.75367594256217</c:v>
                </c:pt>
                <c:pt idx="1492" formatCode="General">
                  <c:v>2.7500947154361</c:v>
                </c:pt>
                <c:pt idx="1493" formatCode="General">
                  <c:v>2.7460676046978998</c:v>
                </c:pt>
                <c:pt idx="1494" formatCode="General">
                  <c:v>2.7416441754506899</c:v>
                </c:pt>
                <c:pt idx="1495" formatCode="General">
                  <c:v>2.7368806587291101</c:v>
                </c:pt>
                <c:pt idx="1496" formatCode="General">
                  <c:v>2.7318376619249398</c:v>
                </c:pt>
                <c:pt idx="1497" formatCode="General">
                  <c:v>2.7265781000553999</c:v>
                </c:pt>
                <c:pt idx="1498" formatCode="General">
                  <c:v>2.7211654313557099</c:v>
                </c:pt>
                <c:pt idx="1499" formatCode="General">
                  <c:v>2.7156622417804499</c:v>
                </c:pt>
                <c:pt idx="1500" formatCode="General">
                  <c:v>2.71012918967969</c:v>
                </c:pt>
                <c:pt idx="1501" formatCode="General">
                  <c:v>2.7046242961376499</c:v>
                </c:pt>
                <c:pt idx="1502" formatCode="General">
                  <c:v>2.6992025487065998</c:v>
                </c:pt>
                <c:pt idx="1503" formatCode="General">
                  <c:v>2.69391577592872</c:v>
                </c:pt>
                <c:pt idx="1504" formatCode="General">
                  <c:v>2.6888127458396198</c:v>
                </c:pt>
                <c:pt idx="1505" formatCode="General">
                  <c:v>2.6839394420328602</c:v>
                </c:pt>
                <c:pt idx="1506" formatCode="General">
                  <c:v>2.6793394742755599</c:v>
                </c:pt>
                <c:pt idx="1507" formatCode="General">
                  <c:v>2.67505458571036</c:v>
                </c:pt>
                <c:pt idx="1508" formatCode="General">
                  <c:v>2.6711252242141201</c:v>
                </c:pt>
                <c:pt idx="1509" formatCode="General">
                  <c:v>2.6675911506149799</c:v>
                </c:pt>
                <c:pt idx="1510" formatCode="General">
                  <c:v>2.6644920605157698</c:v>
                </c:pt>
                <c:pt idx="1511" formatCode="General">
                  <c:v>2.6618681988991799</c:v>
                </c:pt>
                <c:pt idx="1512" formatCode="General">
                  <c:v>2.6597609470451702</c:v>
                </c:pt>
                <c:pt idx="1513" formatCode="General">
                  <c:v>2.6582133591290402</c:v>
                </c:pt>
                <c:pt idx="1514" formatCode="General">
                  <c:v>2.65727062070594</c:v>
                </c:pt>
                <c:pt idx="1515" formatCode="General">
                  <c:v>2.6569803925672799</c:v>
                </c:pt>
                <c:pt idx="1516" formatCode="General">
                  <c:v>2.6573929905582299</c:v>
                </c:pt>
                <c:pt idx="1517" formatCode="General">
                  <c:v>2.6585613342687702</c:v>
                </c:pt>
                <c:pt idx="1518" formatCode="General">
                  <c:v>2.6605405746433601</c:v>
                </c:pt>
                <c:pt idx="1519" formatCode="General">
                  <c:v>2.6633872826390901</c:v>
                </c:pt>
                <c:pt idx="1520" formatCode="General">
                  <c:v>2.6671580494076901</c:v>
                </c:pt>
                <c:pt idx="1521" formatCode="General">
                  <c:v>2.67190731653583</c:v>
                </c:pt>
                <c:pt idx="1522" formatCode="General">
                  <c:v>2.6776842296565002</c:v>
                </c:pt>
                <c:pt idx="1523" formatCode="General">
                  <c:v>2.6845283026033502</c:v>
                </c:pt>
                <c:pt idx="1524" formatCode="General">
                  <c:v>2.6924637117742298</c:v>
                </c:pt>
                <c:pt idx="1525" formatCode="General">
                  <c:v>2.7014921391857101</c:v>
                </c:pt>
                <c:pt idx="1526" formatCode="General">
                  <c:v>2.7115842817827902</c:v>
                </c:pt>
                <c:pt idx="1527" formatCode="General">
                  <c:v>2.7226704764092702</c:v>
                </c:pt>
                <c:pt idx="1528" formatCode="General">
                  <c:v>2.73463136831203</c:v>
                </c:pt>
                <c:pt idx="1529" formatCode="General">
                  <c:v>2.7472901428251402</c:v>
                </c:pt>
                <c:pt idx="1530" formatCode="General">
                  <c:v>2.76040842912635</c:v>
                </c:pt>
                <c:pt idx="1531" formatCode="General">
                  <c:v>2.77368834854594</c:v>
                </c:pt>
                <c:pt idx="1532" formatCode="General">
                  <c:v>2.7867830068431498</c:v>
                </c:pt>
                <c:pt idx="1533" formatCode="General">
                  <c:v>2.7993167215159702</c:v>
                </c:pt>
                <c:pt idx="1534" formatCode="General">
                  <c:v>2.81091433445006</c:v>
                </c:pt>
                <c:pt idx="1535" formatCode="General">
                  <c:v>2.8212363983145301</c:v>
                </c:pt>
                <c:pt idx="1536" formatCode="General">
                  <c:v>2.8300146302192402</c:v>
                </c:pt>
                <c:pt idx="1537" formatCode="General">
                  <c:v>2.8370808352106298</c:v>
                </c:pt>
                <c:pt idx="1538" formatCode="General">
                  <c:v>2.8423832873154602</c:v>
                </c:pt>
                <c:pt idx="1539" formatCode="General">
                  <c:v>2.8459873038191401</c:v>
                </c:pt>
                <c:pt idx="1540" formatCode="General">
                  <c:v>2.8480605318287</c:v>
                </c:pt>
                <c:pt idx="1541" formatCode="General">
                  <c:v>2.8488468776009701</c:v>
                </c:pt>
                <c:pt idx="1542" formatCode="General">
                  <c:v>2.8486348957521299</c:v>
                </c:pt>
                <c:pt idx="1543" formatCode="General">
                  <c:v>2.8477264513587501</c:v>
                </c:pt>
                <c:pt idx="1544" formatCode="General">
                  <c:v>2.8464100120812601</c:v>
                </c:pt>
                <c:pt idx="1545" formatCode="General">
                  <c:v>2.8449408646696899</c:v>
                </c:pt>
                <c:pt idx="1546" formatCode="General">
                  <c:v>2.8435286579627199</c:v>
                </c:pt>
                <c:pt idx="1547" formatCode="General">
                  <c:v>2.84233139003786</c:v>
                </c:pt>
                <c:pt idx="1548" formatCode="General">
                  <c:v>2.8414543594772801</c:v>
                </c:pt>
                <c:pt idx="1549" formatCode="General">
                  <c:v>2.84095254148784</c:v>
                </c:pt>
                <c:pt idx="1550" formatCode="General">
                  <c:v>2.8408351049720499</c:v>
                </c:pt>
                <c:pt idx="1551" formatCode="General">
                  <c:v>2.84107115788317</c:v>
                </c:pt>
                <c:pt idx="1552" formatCode="General">
                  <c:v>2.8415961615235101</c:v>
                </c:pt>
                <c:pt idx="1553" formatCode="General">
                  <c:v>2.8423187203564702</c:v>
                </c:pt>
                <c:pt idx="1554" formatCode="General">
                  <c:v>2.8431276102293102</c:v>
                </c:pt>
                <c:pt idx="1555" formatCode="General">
                  <c:v>2.8438989618837098</c:v>
                </c:pt>
                <c:pt idx="1556" formatCode="General">
                  <c:v>2.8445034919012802</c:v>
                </c:pt>
                <c:pt idx="1557" formatCode="General">
                  <c:v>2.8448136017257499</c:v>
                </c:pt>
                <c:pt idx="1558" formatCode="General">
                  <c:v>2.8447100818937199</c:v>
                </c:pt>
                <c:pt idx="1559" formatCode="General">
                  <c:v>2.8440880957591399</c:v>
                </c:pt>
                <c:pt idx="1560" formatCode="General">
                  <c:v>2.8428621001580501</c:v>
                </c:pt>
                <c:pt idx="1561" formatCode="General">
                  <c:v>2.84096940280648</c:v>
                </c:pt>
                <c:pt idx="1562" formatCode="General">
                  <c:v>2.8383721559022801</c:v>
                </c:pt>
                <c:pt idx="1563" formatCode="General">
                  <c:v>2.8350577261214598</c:v>
                </c:pt>
                <c:pt idx="1564" formatCode="General">
                  <c:v>2.8310375366829601</c:v>
                </c:pt>
                <c:pt idx="1565" formatCode="General">
                  <c:v>2.8263446183152801</c:v>
                </c:pt>
                <c:pt idx="1566" formatCode="General">
                  <c:v>2.82103020849034</c:v>
                </c:pt>
                <c:pt idx="1567" formatCode="General">
                  <c:v>2.8151597882539598</c:v>
                </c:pt>
                <c:pt idx="1568" formatCode="General">
                  <c:v>2.8088089418039299</c:v>
                </c:pt>
                <c:pt idx="1569" formatCode="General">
                  <c:v>2.8020593747779299</c:v>
                </c:pt>
                <c:pt idx="1570" formatCode="General">
                  <c:v>2.7949953487278898</c:v>
                </c:pt>
                <c:pt idx="1571" formatCode="General">
                  <c:v>2.7877006989204798</c:v>
                </c:pt>
                <c:pt idx="1572" formatCode="General">
                  <c:v>2.7802565155849002</c:v>
                </c:pt>
                <c:pt idx="1573" formatCode="General">
                  <c:v>2.77273949557306</c:v>
                </c:pt>
                <c:pt idx="1574" formatCode="General">
                  <c:v>2.7652209174422602</c:v>
                </c:pt>
                <c:pt idx="1575" formatCode="General">
                  <c:v>2.7577661590546598</c:v>
                </c:pt>
                <c:pt idx="1576" formatCode="General">
                  <c:v>2.7504346606316901</c:v>
                </c:pt>
                <c:pt idx="1577" formatCode="General">
                  <c:v>2.74328023387798</c:v>
                </c:pt>
                <c:pt idx="1578" formatCode="General">
                  <c:v>2.7363516249375901</c:v>
                </c:pt>
                <c:pt idx="1579" formatCode="General">
                  <c:v>2.72969325157875</c:v>
                </c:pt>
                <c:pt idx="1580" formatCode="General">
                  <c:v>2.7233460499155</c:v>
                </c:pt>
                <c:pt idx="1581" formatCode="General">
                  <c:v>2.71734838084982</c:v>
                </c:pt>
                <c:pt idx="1582" formatCode="General">
                  <c:v>2.7117369597419101</c:v>
                </c:pt>
                <c:pt idx="1583" formatCode="General">
                  <c:v>2.7065477836926499</c:v>
                </c:pt>
                <c:pt idx="1584" formatCode="General">
                  <c:v>2.7018170387668601</c:v>
                </c:pt>
                <c:pt idx="1585" formatCode="General">
                  <c:v>2.6975819742195402</c:v>
                </c:pt>
                <c:pt idx="1586" formatCode="General">
                  <c:v>2.69388173206986</c:v>
                </c:pt>
                <c:pt idx="1587" formatCode="General">
                  <c:v>2.6907581178474902</c:v>
                </c:pt>
                <c:pt idx="1588" formatCode="General">
                  <c:v>2.6882562914405899</c:v>
                </c:pt>
                <c:pt idx="1589" formatCode="General">
                  <c:v>2.6864253448177502</c:v>
                </c:pt>
                <c:pt idx="1590" formatCode="General">
                  <c:v>2.6853187147347102</c:v>
                </c:pt>
                <c:pt idx="1591" formatCode="General">
                  <c:v>2.6849943517993999</c:v>
                </c:pt>
                <c:pt idx="1592" formatCode="General">
                  <c:v>2.6855145307278501</c:v>
                </c:pt>
                <c:pt idx="1593" formatCode="General">
                  <c:v>2.6869451388577499</c:v>
                </c:pt>
                <c:pt idx="1594" formatCode="General">
                  <c:v>2.6893542208212202</c:v>
                </c:pt>
                <c:pt idx="1595" formatCode="General">
                  <c:v>2.69280948955545</c:v>
                </c:pt>
                <c:pt idx="1596" formatCode="General">
                  <c:v>2.6973744463580398</c:v>
                </c:pt>
                <c:pt idx="1597" formatCode="General">
                  <c:v>2.7031027047080398</c:v>
                </c:pt>
                <c:pt idx="1598" formatCode="General">
                  <c:v>2.7100301195031098</c:v>
                </c:pt>
                <c:pt idx="1599" formatCode="General">
                  <c:v>2.71816444234365</c:v>
                </c:pt>
                <c:pt idx="1600" formatCode="General">
                  <c:v>2.7274725342975898</c:v>
                </c:pt>
                <c:pt idx="1601" formatCode="General">
                  <c:v>2.73786576021172</c:v>
                </c:pt>
                <c:pt idx="1602" formatCode="General">
                  <c:v>2.7491851245747698</c:v>
                </c:pt>
                <c:pt idx="1603" formatCode="General">
                  <c:v>2.7611889442234601</c:v>
                </c:pt>
                <c:pt idx="1604" formatCode="General">
                  <c:v>2.7735471296923202</c:v>
                </c:pt>
                <c:pt idx="1605" formatCode="General">
                  <c:v>2.78584690432562</c:v>
                </c:pt>
                <c:pt idx="1606" formatCode="General">
                  <c:v>2.7976142154799999</c:v>
                </c:pt>
                <c:pt idx="1607" formatCode="General">
                  <c:v>2.8083524488971099</c:v>
                </c:pt>
                <c:pt idx="1608" formatCode="General">
                  <c:v>2.8175953047481501</c:v>
                </c:pt>
                <c:pt idx="1609" formatCode="General">
                  <c:v>2.8249650770250598</c:v>
                </c:pt>
                <c:pt idx="1610" formatCode="General">
                  <c:v>2.83022355761786</c:v>
                </c:pt>
                <c:pt idx="1611" formatCode="General">
                  <c:v>2.8333028764241601</c:v>
                </c:pt>
                <c:pt idx="1612" formatCode="General">
                  <c:v>2.8343085932213401</c:v>
                </c:pt>
                <c:pt idx="1613" formatCode="General">
                  <c:v>2.8334954129717498</c:v>
                </c:pt>
                <c:pt idx="1614" formatCode="General">
                  <c:v>2.8312233975795298</c:v>
                </c:pt>
                <c:pt idx="1615" formatCode="General">
                  <c:v>2.8279063888467499</c:v>
                </c:pt>
                <c:pt idx="1616" formatCode="General">
                  <c:v>2.82396368659861</c:v>
                </c:pt>
                <c:pt idx="1617" formatCode="General">
                  <c:v>2.8197822436435902</c:v>
                </c:pt>
                <c:pt idx="1618" formatCode="General">
                  <c:v>2.81569204440496</c:v>
                </c:pt>
                <c:pt idx="1619" formatCode="General">
                  <c:v>2.8119537177765102</c:v>
                </c:pt>
                <c:pt idx="1620" formatCode="General">
                  <c:v>2.80875549781334</c:v>
                </c:pt>
                <c:pt idx="1621" formatCode="General">
                  <c:v>2.8062162052342798</c:v>
                </c:pt>
                <c:pt idx="1622" formatCode="General">
                  <c:v>2.8043914121319</c:v>
                </c:pt>
                <c:pt idx="1623" formatCode="General">
                  <c:v>2.8032808179228099</c:v>
                </c:pt>
                <c:pt idx="1624" formatCode="General">
                  <c:v>2.8028357357626601</c:v>
                </c:pt>
                <c:pt idx="1625" formatCode="General">
                  <c:v>2.8029662835946998</c:v>
                </c:pt>
                <c:pt idx="1626" formatCode="General">
                  <c:v>2.8035483381396702</c:v>
                </c:pt>
                <c:pt idx="1627" formatCode="General">
                  <c:v>2.8044305523770299</c:v>
                </c:pt>
                <c:pt idx="1628" formatCode="General">
                  <c:v>2.8054417889733898</c:v>
                </c:pt>
                <c:pt idx="1629" formatCode="General">
                  <c:v>2.80639922101405</c:v>
                </c:pt>
                <c:pt idx="1630" formatCode="General">
                  <c:v>2.8071171391382501</c:v>
                </c:pt>
                <c:pt idx="1631" formatCode="General">
                  <c:v>2.8074162316406999</c:v>
                </c:pt>
                <c:pt idx="1632" formatCode="General">
                  <c:v>2.80713283316843</c:v>
                </c:pt>
                <c:pt idx="1633" formatCode="General">
                  <c:v>2.8061274355194001</c:v>
                </c:pt>
                <c:pt idx="1634" formatCode="General">
                  <c:v>2.8042916792627901</c:v>
                </c:pt>
                <c:pt idx="1635" formatCode="General">
                  <c:v>2.80155312949279</c:v>
                </c:pt>
                <c:pt idx="1636" formatCode="General">
                  <c:v>2.7978773750671402</c:v>
                </c:pt>
                <c:pt idx="1637" formatCode="General">
                  <c:v>2.7932673288704399</c:v>
                </c:pt>
                <c:pt idx="1638" formatCode="General">
                  <c:v>2.78775996982105</c:v>
                </c:pt>
                <c:pt idx="1639" formatCode="General">
                  <c:v>2.7814210744475298</c:v>
                </c:pt>
                <c:pt idx="1640" formatCode="General">
                  <c:v>2.7743386765380902</c:v>
                </c:pt>
                <c:pt idx="1641" formatCode="General">
                  <c:v>2.76661604335025</c:v>
                </c:pt>
                <c:pt idx="1642" formatCode="General">
                  <c:v>2.7583648792629099</c:v>
                </c:pt>
                <c:pt idx="1643" formatCode="General">
                  <c:v>2.7496993021394198</c:v>
                </c:pt>
                <c:pt idx="1644" formatCode="General">
                  <c:v>2.7407309335585399</c:v>
                </c:pt>
                <c:pt idx="1645" formatCode="General">
                  <c:v>2.7315652458785999</c:v>
                </c:pt>
                <c:pt idx="1646" formatCode="General">
                  <c:v>2.7222991470873801</c:v>
                </c:pt>
                <c:pt idx="1647" formatCode="General">
                  <c:v>2.7130196724089899</c:v>
                </c:pt>
                <c:pt idx="1648" formatCode="General">
                  <c:v>2.7038035898824599</c:v>
                </c:pt>
                <c:pt idx="1649" formatCode="General">
                  <c:v>2.6947177071492399</c:v>
                </c:pt>
                <c:pt idx="1650" formatCode="General">
                  <c:v>2.6858196764051798</c:v>
                </c:pt>
                <c:pt idx="1651" formatCode="General">
                  <c:v>2.67715912187098</c:v>
                </c:pt>
                <c:pt idx="1652" formatCode="General">
                  <c:v>2.66877894935222</c:v>
                </c:pt>
                <c:pt idx="1653" formatCode="General">
                  <c:v>2.6607167335159598</c:v>
                </c:pt>
                <c:pt idx="1654" formatCode="General">
                  <c:v>2.6530061111559098</c:v>
                </c:pt>
                <c:pt idx="1655" formatCode="General">
                  <c:v>2.6456781358511199</c:v>
                </c:pt>
                <c:pt idx="1656" formatCode="General">
                  <c:v>2.6387625704</c:v>
                </c:pt>
                <c:pt idx="1657" formatCode="General">
                  <c:v>2.6322891084258</c:v>
                </c:pt>
                <c:pt idx="1658" formatCode="General">
                  <c:v>2.6262885261397799</c:v>
                </c:pt>
                <c:pt idx="1659" formatCode="General">
                  <c:v>2.6207937699489401</c:v>
                </c:pt>
                <c:pt idx="1660" formatCode="General">
                  <c:v>2.6158409856899301</c:v>
                </c:pt>
                <c:pt idx="1661" formatCode="General">
                  <c:v>2.6114704906037498</c:v>
                </c:pt>
                <c:pt idx="1662" formatCode="General">
                  <c:v>2.6077276789931201</c:v>
                </c:pt>
                <c:pt idx="1663" formatCode="General">
                  <c:v>2.6046638353323401</c:v>
                </c:pt>
                <c:pt idx="1664" formatCode="General">
                  <c:v>2.60233680203913</c:v>
                </c:pt>
                <c:pt idx="1665" formatCode="General">
                  <c:v>2.6008114097725299</c:v>
                </c:pt>
                <c:pt idx="1666" formatCode="General">
                  <c:v>2.6001595216250601</c:v>
                </c:pt>
                <c:pt idx="1667" formatCode="General">
                  <c:v>2.6004594640386198</c:v>
                </c:pt>
                <c:pt idx="1668" formatCode="General">
                  <c:v>2.6017945125739201</c:v>
                </c:pt>
                <c:pt idx="1669" formatCode="General">
                  <c:v>2.60424996944259</c:v>
                </c:pt>
                <c:pt idx="1670" formatCode="General">
                  <c:v>2.6079082212717202</c:v>
                </c:pt>
                <c:pt idx="1671" formatCode="General">
                  <c:v>2.6128410292233202</c:v>
                </c:pt>
                <c:pt idx="1672" formatCode="General">
                  <c:v>2.6190982444281601</c:v>
                </c:pt>
                <c:pt idx="1673" formatCode="General">
                  <c:v>2.6266922798373802</c:v>
                </c:pt>
                <c:pt idx="1674" formatCode="General">
                  <c:v>2.6355781930466202</c:v>
                </c:pt>
                <c:pt idx="1675" formatCode="General">
                  <c:v>2.6456303804474501</c:v>
                </c:pt>
                <c:pt idx="1676" formatCode="General">
                  <c:v>2.6566188412731599</c:v>
                </c:pt>
                <c:pt idx="1677" formatCode="General">
                  <c:v>2.6681906599659402</c:v>
                </c:pt>
                <c:pt idx="1678" formatCode="General">
                  <c:v>2.6798650817227898</c:v>
                </c:pt>
                <c:pt idx="1679" formatCode="General">
                  <c:v>2.6910517377093601</c:v>
                </c:pt>
                <c:pt idx="1680" formatCode="General">
                  <c:v>2.7010990063682199</c:v>
                </c:pt>
                <c:pt idx="1681" formatCode="General">
                  <c:v>2.70937163927392</c:v>
                </c:pt>
                <c:pt idx="1682" formatCode="General">
                  <c:v>2.7153448728391401</c:v>
                </c:pt>
                <c:pt idx="1683" formatCode="General">
                  <c:v>2.7186914944007898</c:v>
                </c:pt>
                <c:pt idx="1684" formatCode="General">
                  <c:v>2.7193358200858899</c:v>
                </c:pt>
                <c:pt idx="1685" formatCode="General">
                  <c:v>2.7174579616054202</c:v>
                </c:pt>
                <c:pt idx="1686" formatCode="General">
                  <c:v>2.7134492844407001</c:v>
                </c:pt>
                <c:pt idx="1687" formatCode="General">
                  <c:v>2.70783617297664</c:v>
                </c:pt>
                <c:pt idx="1688" formatCode="General">
                  <c:v>2.7011960719967001</c:v>
                </c:pt>
                <c:pt idx="1689" formatCode="General">
                  <c:v>2.6940859803416402</c:v>
                </c:pt>
                <c:pt idx="1690" formatCode="General">
                  <c:v>2.6869938676427498</c:v>
                </c:pt>
                <c:pt idx="1691" formatCode="General">
                  <c:v>2.6803138954065999</c:v>
                </c:pt>
                <c:pt idx="1692" formatCode="General">
                  <c:v>2.6743403719219301</c:v>
                </c:pt>
                <c:pt idx="1693" formatCode="General">
                  <c:v>2.6692734476859998</c:v>
                </c:pt>
                <c:pt idx="1694" formatCode="General">
                  <c:v>2.6652303179635601</c:v>
                </c:pt>
                <c:pt idx="1695" formatCode="General">
                  <c:v>2.6622575677550202</c:v>
                </c:pt>
                <c:pt idx="1696" formatCode="General">
                  <c:v>2.6603422151100302</c:v>
                </c:pt>
                <c:pt idx="1697" formatCode="General">
                  <c:v>2.6594205167274199</c:v>
                </c:pt>
                <c:pt idx="1698" formatCode="General">
                  <c:v>2.65938461507413</c:v>
                </c:pt>
                <c:pt idx="1699" formatCode="General">
                  <c:v>2.6600877126941902</c:v>
                </c:pt>
                <c:pt idx="1700" formatCode="General">
                  <c:v>2.6613487652762702</c:v>
                </c:pt>
                <c:pt idx="1701" formatCode="General">
                  <c:v>2.66295776312483</c:v>
                </c:pt>
                <c:pt idx="1702" formatCode="General">
                  <c:v>2.6646825498168099</c:v>
                </c:pt>
                <c:pt idx="1703" formatCode="General">
                  <c:v>2.6662778122567898</c:v>
                </c:pt>
                <c:pt idx="1704" formatCode="General">
                  <c:v>2.6674963826828</c:v>
                </c:pt>
                <c:pt idx="1705" formatCode="General">
                  <c:v>2.66810237684403</c:v>
                </c:pt>
                <c:pt idx="1706" formatCode="General">
                  <c:v>2.66788506846278</c:v>
                </c:pt>
                <c:pt idx="1707" formatCode="General">
                  <c:v>2.6666719283013101</c:v>
                </c:pt>
                <c:pt idx="1708" formatCode="General">
                  <c:v>2.6643390949308001</c:v>
                </c:pt>
                <c:pt idx="1709" formatCode="General">
                  <c:v>2.66081778429426</c:v>
                </c:pt>
                <c:pt idx="1710" formatCode="General">
                  <c:v>2.6560957573772099</c:v>
                </c:pt>
                <c:pt idx="1711" formatCode="General">
                  <c:v>2.6502137957652798</c:v>
                </c:pt>
                <c:pt idx="1712" formatCode="General">
                  <c:v>2.64325795641756</c:v>
                </c:pt>
                <c:pt idx="1713" formatCode="General">
                  <c:v>2.6353489754132</c:v>
                </c:pt>
                <c:pt idx="1714" formatCode="General">
                  <c:v>2.62663044130489</c:v>
                </c:pt>
                <c:pt idx="1715" formatCode="General">
                  <c:v>2.6172572585790599</c:v>
                </c:pt>
                <c:pt idx="1716" formatCode="General">
                  <c:v>2.6073855661187602</c:v>
                </c:pt>
                <c:pt idx="1717" formatCode="General">
                  <c:v>2.59716480475727</c:v>
                </c:pt>
                <c:pt idx="1718" formatCode="General">
                  <c:v>2.5867321716927201</c:v>
                </c:pt>
                <c:pt idx="1719" formatCode="General">
                  <c:v>2.5762093427911301</c:v>
                </c:pt>
                <c:pt idx="1720" formatCode="General">
                  <c:v>2.5657011196120698</c:v>
                </c:pt>
                <c:pt idx="1721" formatCode="General">
                  <c:v>2.5552955585586701</c:v>
                </c:pt>
                <c:pt idx="1722" formatCode="General">
                  <c:v>2.5450651347500899</c:v>
                </c:pt>
                <c:pt idx="1723" formatCode="General">
                  <c:v>2.5350685470327998</c:v>
                </c:pt>
                <c:pt idx="1724" formatCode="General">
                  <c:v>2.5253528515597501</c:v>
                </c:pt>
                <c:pt idx="1725" formatCode="General">
                  <c:v>2.51595569713241</c:v>
                </c:pt>
                <c:pt idx="1726" formatCode="General">
                  <c:v>2.50690751275364</c:v>
                </c:pt>
                <c:pt idx="1727" formatCode="General">
                  <c:v>2.49823356058738</c:v>
                </c:pt>
                <c:pt idx="1728" formatCode="General">
                  <c:v>2.4899558145902501</c:v>
                </c:pt>
                <c:pt idx="1729" formatCode="General">
                  <c:v>2.4820946579535801</c:v>
                </c:pt>
                <c:pt idx="1730" formatCode="General">
                  <c:v>2.4746704137502902</c:v>
                </c:pt>
                <c:pt idx="1731" formatCode="General">
                  <c:v>2.4677047355028301</c:v>
                </c:pt>
                <c:pt idx="1732" formatCode="General">
                  <c:v>2.4612218900305498</c:v>
                </c:pt>
                <c:pt idx="1733" formatCode="General">
                  <c:v>2.4552499654424902</c:v>
                </c:pt>
                <c:pt idx="1734" formatCode="General">
                  <c:v>2.4498220332240801</c:v>
                </c:pt>
                <c:pt idx="1735" formatCode="General">
                  <c:v>2.4449772847790601</c:v>
                </c:pt>
                <c:pt idx="1736" formatCode="General">
                  <c:v>2.4407621481682198</c:v>
                </c:pt>
                <c:pt idx="1737" formatCode="General">
                  <c:v>2.4372313673859698</c:v>
                </c:pt>
                <c:pt idx="1738" formatCode="General">
                  <c:v>2.4344489897991202</c:v>
                </c:pt>
                <c:pt idx="1739" formatCode="General">
                  <c:v>2.4324891505165001</c:v>
                </c:pt>
                <c:pt idx="1740" formatCode="General">
                  <c:v>2.4314364559121202</c:v>
                </c:pt>
                <c:pt idx="1741" formatCode="General">
                  <c:v>2.4313856400232701</c:v>
                </c:pt>
                <c:pt idx="1742" formatCode="General">
                  <c:v>2.4324399835833401</c:v>
                </c:pt>
                <c:pt idx="1743" formatCode="General">
                  <c:v>2.4347077361502398</c:v>
                </c:pt>
                <c:pt idx="1744" formatCode="General">
                  <c:v>2.4382954727675399</c:v>
                </c:pt>
                <c:pt idx="1745" formatCode="General">
                  <c:v>2.4432969932354598</c:v>
                </c:pt>
                <c:pt idx="1746" formatCode="General">
                  <c:v>2.4497761621710299</c:v>
                </c:pt>
                <c:pt idx="1747" formatCode="General">
                  <c:v>2.4577422624735799</c:v>
                </c:pt>
                <c:pt idx="1748" formatCode="General">
                  <c:v>2.4671174619127401</c:v>
                </c:pt>
                <c:pt idx="1749" formatCode="General">
                  <c:v>2.4776985051130298</c:v>
                </c:pt>
                <c:pt idx="1750" formatCode="General">
                  <c:v>2.4891192504291801</c:v>
                </c:pt>
                <c:pt idx="1751" formatCode="General">
                  <c:v>2.5008268149639901</c:v>
                </c:pt>
                <c:pt idx="1752" formatCode="General">
                  <c:v>2.51208950938307</c:v>
                </c:pt>
                <c:pt idx="1753" formatCode="General">
                  <c:v>2.5220544545401</c:v>
                </c:pt>
                <c:pt idx="1754" formatCode="General">
                  <c:v>2.5298610568467801</c:v>
                </c:pt>
                <c:pt idx="1755" formatCode="General">
                  <c:v>2.5347926055117802</c:v>
                </c:pt>
                <c:pt idx="1756" formatCode="General">
                  <c:v>2.5364223459949198</c:v>
                </c:pt>
                <c:pt idx="1757" formatCode="General">
                  <c:v>2.5347011828575501</c:v>
                </c:pt>
                <c:pt idx="1758" formatCode="General">
                  <c:v>2.5299538093004101</c:v>
                </c:pt>
                <c:pt idx="1759" formatCode="General">
                  <c:v>2.5227894033344498</c:v>
                </c:pt>
                <c:pt idx="1760" formatCode="General">
                  <c:v>2.5139666415738202</c:v>
                </c:pt>
                <c:pt idx="1761" formatCode="General">
                  <c:v>2.5042612862935698</c:v>
                </c:pt>
                <c:pt idx="1762" formatCode="General">
                  <c:v>2.4943694552586799</c:v>
                </c:pt>
                <c:pt idx="1763" formatCode="General">
                  <c:v>2.48485648682641</c:v>
                </c:pt>
                <c:pt idx="1764" formatCode="General">
                  <c:v>2.4761440488208999</c:v>
                </c:pt>
                <c:pt idx="1765" formatCode="General">
                  <c:v>2.4685212869093598</c:v>
                </c:pt>
                <c:pt idx="1766" formatCode="General">
                  <c:v>2.4621666775528599</c:v>
                </c:pt>
                <c:pt idx="1767" formatCode="General">
                  <c:v>2.4571713601357201</c:v>
                </c:pt>
                <c:pt idx="1768" formatCode="General">
                  <c:v>2.4535589549760699</c:v>
                </c:pt>
                <c:pt idx="1769" formatCode="General">
                  <c:v>2.4512999636081099</c:v>
                </c:pt>
                <c:pt idx="1770" formatCode="General">
                  <c:v>2.4503207012278199</c:v>
                </c:pt>
                <c:pt idx="1771" formatCode="General">
                  <c:v>2.4505076831997399</c:v>
                </c:pt>
                <c:pt idx="1772" formatCode="General">
                  <c:v>2.4517088674851601</c:v>
                </c:pt>
                <c:pt idx="1773" formatCode="General">
                  <c:v>2.4537334108142601</c:v>
                </c:pt>
                <c:pt idx="1774" formatCode="General">
                  <c:v>2.4563517485562301</c:v>
                </c:pt>
                <c:pt idx="1775" formatCode="General">
                  <c:v>2.4592978490182702</c:v>
                </c:pt>
                <c:pt idx="1776" formatCode="General">
                  <c:v>2.4622753248370799</c:v>
                </c:pt>
                <c:pt idx="1777" formatCode="General">
                  <c:v>2.46496857669332</c:v>
                </c:pt>
                <c:pt idx="1778" formatCode="General">
                  <c:v>2.4670592163700902</c:v>
                </c:pt>
                <c:pt idx="1779" formatCode="General">
                  <c:v>2.4682467290314798</c:v>
                </c:pt>
                <c:pt idx="1780" formatCode="General">
                  <c:v>2.46827095503774</c:v>
                </c:pt>
                <c:pt idx="1781" formatCode="General">
                  <c:v>2.4669329378478699</c:v>
                </c:pt>
                <c:pt idx="1782" formatCode="General">
                  <c:v>2.4641104478622302</c:v>
                </c:pt>
                <c:pt idx="1783" formatCode="General">
                  <c:v>2.4597652844429398</c:v>
                </c:pt>
                <c:pt idx="1784" formatCode="General">
                  <c:v>2.4539411212781101</c:v>
                </c:pt>
                <c:pt idx="1785" formatCode="General">
                  <c:v>2.4467526669834898</c:v>
                </c:pt>
                <c:pt idx="1786" formatCode="General">
                  <c:v>2.43836860000469</c:v>
                </c:pt>
                <c:pt idx="1787" formatCode="General">
                  <c:v>2.4289916110498901</c:v>
                </c:pt>
                <c:pt idx="1788" formatCode="General">
                  <c:v>2.4188388185605598</c:v>
                </c:pt>
                <c:pt idx="1789" formatCode="General">
                  <c:v>2.4081250348410799</c:v>
                </c:pt>
                <c:pt idx="1790" formatCode="General">
                  <c:v>2.3970502520133499</c:v>
                </c:pt>
                <c:pt idx="1791" formatCode="General">
                  <c:v>2.38579166466968</c:v>
                </c:pt>
                <c:pt idx="1792" formatCode="General">
                  <c:v>2.3744997805694501</c:v>
                </c:pt>
                <c:pt idx="1793" formatCode="General">
                  <c:v>2.3632977569959599</c:v>
                </c:pt>
                <c:pt idx="1794" formatCode="General">
                  <c:v>2.35228298685103</c:v>
                </c:pt>
                <c:pt idx="1795" formatCode="General">
                  <c:v>2.34153004361026</c:v>
                </c:pt>
                <c:pt idx="1796" formatCode="General">
                  <c:v>2.3310942771106502</c:v>
                </c:pt>
                <c:pt idx="1797" formatCode="General">
                  <c:v>2.3210155580862999</c:v>
                </c:pt>
                <c:pt idx="1798" formatCode="General">
                  <c:v>2.3113218546609602</c:v>
                </c:pt>
                <c:pt idx="1799" formatCode="General">
                  <c:v>2.30203246996822</c:v>
                </c:pt>
                <c:pt idx="1800" formatCode="General">
                  <c:v>2.2931608741119902</c:v>
                </c:pt>
                <c:pt idx="1801" formatCode="General">
                  <c:v>2.28471713144932</c:v>
                </c:pt>
                <c:pt idx="1802" formatCode="General">
                  <c:v>2.2767099641851001</c:v>
                </c:pt>
                <c:pt idx="1803" formatCode="General">
                  <c:v>2.2691485138763099</c:v>
                </c:pt>
                <c:pt idx="1804" formatCode="General">
                  <c:v>2.2620438705167998</c:v>
                </c:pt>
                <c:pt idx="1805" formatCode="General">
                  <c:v>2.2554104394172199</c:v>
                </c:pt>
                <c:pt idx="1806" formatCode="General">
                  <c:v>2.2492672123414401</c:v>
                </c:pt>
                <c:pt idx="1807" formatCode="General">
                  <c:v>2.2436390029932598</c:v>
                </c:pt>
                <c:pt idx="1808" formatCode="General">
                  <c:v>2.2385576982579298</c:v>
                </c:pt>
                <c:pt idx="1809" formatCode="General">
                  <c:v>2.2340635644767701</c:v>
                </c:pt>
                <c:pt idx="1810" formatCode="General">
                  <c:v>2.2302066296752798</c:v>
                </c:pt>
                <c:pt idx="1811" formatCode="General">
                  <c:v>2.2270481329849199</c:v>
                </c:pt>
                <c:pt idx="1812" formatCode="General">
                  <c:v>2.22466198307422</c:v>
                </c:pt>
                <c:pt idx="1813" formatCode="General">
                  <c:v>2.2231360849605601</c:v>
                </c:pt>
                <c:pt idx="1814" formatCode="General">
                  <c:v>2.2225732591134699</c:v>
                </c:pt>
                <c:pt idx="1815" formatCode="General">
                  <c:v>2.2230912600058699</c:v>
                </c:pt>
                <c:pt idx="1816" formatCode="General">
                  <c:v>2.2248210673844402</c:v>
                </c:pt>
                <c:pt idx="1817" formatCode="General">
                  <c:v>2.2279021370220402</c:v>
                </c:pt>
                <c:pt idx="1818" formatCode="General">
                  <c:v>2.2324726488722502</c:v>
                </c:pt>
                <c:pt idx="1819" formatCode="General">
                  <c:v>2.2386520570273398</c:v>
                </c:pt>
                <c:pt idx="1820" formatCode="General">
                  <c:v>2.2465127155884899</c:v>
                </c:pt>
                <c:pt idx="1821" formatCode="General">
                  <c:v>2.2560377201311801</c:v>
                </c:pt>
                <c:pt idx="1822" formatCode="General">
                  <c:v>2.2670646531737799</c:v>
                </c:pt>
                <c:pt idx="1823" formatCode="General">
                  <c:v>2.2792214072093802</c:v>
                </c:pt>
                <c:pt idx="1824" formatCode="General">
                  <c:v>2.2918717601526799</c:v>
                </c:pt>
                <c:pt idx="1825" formatCode="General">
                  <c:v>2.3041024274288699</c:v>
                </c:pt>
                <c:pt idx="1826" formatCode="General">
                  <c:v>2.31479026151302</c:v>
                </c:pt>
                <c:pt idx="1827" formatCode="General">
                  <c:v>2.3227722524762</c:v>
                </c:pt>
                <c:pt idx="1828" formatCode="General">
                  <c:v>2.3270932848823001</c:v>
                </c:pt>
                <c:pt idx="1829" formatCode="General">
                  <c:v>2.32724711781285</c:v>
                </c:pt>
                <c:pt idx="1830" formatCode="General">
                  <c:v>2.3233036080593301</c:v>
                </c:pt>
                <c:pt idx="1831" formatCode="General">
                  <c:v>2.3158635014809099</c:v>
                </c:pt>
                <c:pt idx="1832" formatCode="General">
                  <c:v>2.3058724017861598</c:v>
                </c:pt>
                <c:pt idx="1833" formatCode="General">
                  <c:v>2.2943877362327898</c:v>
                </c:pt>
                <c:pt idx="1834" formatCode="General">
                  <c:v>2.2823881226434199</c:v>
                </c:pt>
                <c:pt idx="1835" formatCode="General">
                  <c:v>2.2706662610179</c:v>
                </c:pt>
                <c:pt idx="1836" formatCode="General">
                  <c:v>2.2597993845665001</c:v>
                </c:pt>
                <c:pt idx="1837" formatCode="General">
                  <c:v>2.2501691059489701</c:v>
                </c:pt>
                <c:pt idx="1838" formatCode="General">
                  <c:v>2.2420023047123898</c:v>
                </c:pt>
                <c:pt idx="1839" formatCode="General">
                  <c:v>2.2354140429712501</c:v>
                </c:pt>
                <c:pt idx="1840" formatCode="General">
                  <c:v>2.2304431284823698</c:v>
                </c:pt>
                <c:pt idx="1841" formatCode="General">
                  <c:v>2.2270773965642601</c:v>
                </c:pt>
                <c:pt idx="1842" formatCode="General">
                  <c:v>2.2252690679931502</c:v>
                </c:pt>
                <c:pt idx="1843" formatCode="General">
                  <c:v>2.2249417801901998</c:v>
                </c:pt>
                <c:pt idx="1844" formatCode="General">
                  <c:v>2.2259911422301299</c:v>
                </c:pt>
                <c:pt idx="1845" formatCode="General">
                  <c:v>2.22828062292623</c:v>
                </c:pt>
                <c:pt idx="1846" formatCode="General">
                  <c:v>2.2316346141821599</c:v>
                </c:pt>
                <c:pt idx="1847" formatCode="General">
                  <c:v>2.2358307612342299</c:v>
                </c:pt>
                <c:pt idx="1848" formatCode="General">
                  <c:v>2.2405940869798999</c:v>
                </c:pt>
                <c:pt idx="1849" formatCode="General">
                  <c:v>2.24559586449895</c:v>
                </c:pt>
                <c:pt idx="1850" formatCode="General">
                  <c:v>2.2504602580583901</c:v>
                </c:pt>
                <c:pt idx="1851" formatCode="General">
                  <c:v>2.2547810235802599</c:v>
                </c:pt>
                <c:pt idx="1852" formatCode="General">
                  <c:v>2.25814871629141</c:v>
                </c:pt>
                <c:pt idx="1853" formatCode="General">
                  <c:v>2.2601859939998001</c:v>
                </c:pt>
                <c:pt idx="1854" formatCode="General">
                  <c:v>2.2605854756230199</c:v>
                </c:pt>
                <c:pt idx="1855" formatCode="General">
                  <c:v>2.25914250547115</c:v>
                </c:pt>
                <c:pt idx="1856" formatCode="General">
                  <c:v>2.2557753291987801</c:v>
                </c:pt>
                <c:pt idx="1857" formatCode="General">
                  <c:v>2.2505279904825501</c:v>
                </c:pt>
                <c:pt idx="1858" formatCode="General">
                  <c:v>2.2435557879486199</c:v>
                </c:pt>
                <c:pt idx="1859" formatCode="General">
                  <c:v>2.2350975602917802</c:v>
                </c:pt>
                <c:pt idx="1860" formatCode="General">
                  <c:v>2.2254416863597499</c:v>
                </c:pt>
                <c:pt idx="1861" formatCode="General">
                  <c:v>2.2148928182237801</c:v>
                </c:pt>
                <c:pt idx="1862" formatCode="General">
                  <c:v>2.20374452199307</c:v>
                </c:pt>
                <c:pt idx="1863" formatCode="General">
                  <c:v>2.1922603414511599</c:v>
                </c:pt>
                <c:pt idx="1864" formatCode="General">
                  <c:v>2.1806634045619302</c:v>
                </c:pt>
                <c:pt idx="1865" formatCode="General">
                  <c:v>2.16913314453351</c:v>
                </c:pt>
                <c:pt idx="1866" formatCode="General">
                  <c:v>2.1578070709470398</c:v>
                </c:pt>
                <c:pt idx="1867" formatCode="General">
                  <c:v>2.1467855631848098</c:v>
                </c:pt>
                <c:pt idx="1868" formatCode="General">
                  <c:v>2.1361380528459399</c:v>
                </c:pt>
                <c:pt idx="1869" formatCode="General">
                  <c:v>2.12590946069079</c:v>
                </c:pt>
                <c:pt idx="1870" formatCode="General">
                  <c:v>2.1161262069615998</c:v>
                </c:pt>
                <c:pt idx="1871" formatCode="General">
                  <c:v>2.1068014600355101</c:v>
                </c:pt>
                <c:pt idx="1872" formatCode="General">
                  <c:v>2.0979395209191201</c:v>
                </c:pt>
                <c:pt idx="1873" formatCode="General">
                  <c:v>2.0895393796768502</c:v>
                </c:pt>
                <c:pt idx="1874" formatCode="General">
                  <c:v>2.0815975511084601</c:v>
                </c:pt>
                <c:pt idx="1875" formatCode="General">
                  <c:v>2.07411032500967</c:v>
                </c:pt>
                <c:pt idx="1876" formatCode="General">
                  <c:v>2.0670755695566498</c:v>
                </c:pt>
                <c:pt idx="1877" formatCode="General">
                  <c:v>2.0604942172554699</c:v>
                </c:pt>
                <c:pt idx="1878" formatCode="General">
                  <c:v>2.0543715492302899</c:v>
                </c:pt>
                <c:pt idx="1879" formatCode="General">
                  <c:v>2.0487183796823198</c:v>
                </c:pt>
                <c:pt idx="1880" formatCode="General">
                  <c:v>2.0435522300645901</c:v>
                </c:pt>
                <c:pt idx="1881" formatCode="General">
                  <c:v>2.03889857213577</c:v>
                </c:pt>
                <c:pt idx="1882" formatCode="General">
                  <c:v>2.0347922094163899</c:v>
                </c:pt>
                <c:pt idx="1883" formatCode="General">
                  <c:v>2.03127885489251</c:v>
                </c:pt>
                <c:pt idx="1884" formatCode="General">
                  <c:v>2.0284169439430602</c:v>
                </c:pt>
                <c:pt idx="1885" formatCode="General">
                  <c:v>2.0262796863628099</c:v>
                </c:pt>
                <c:pt idx="1886" formatCode="General">
                  <c:v>2.0249572944627898</c:v>
                </c:pt>
                <c:pt idx="1887" formatCode="General">
                  <c:v>2.02455919938031</c:v>
                </c:pt>
                <c:pt idx="1888" formatCode="General">
                  <c:v>2.0252158423015301</c:v>
                </c:pt>
                <c:pt idx="1889" formatCode="General">
                  <c:v>2.0270792355285798</c:v>
                </c:pt>
                <c:pt idx="1890" formatCode="General">
                  <c:v>2.0303208380725901</c:v>
                </c:pt>
                <c:pt idx="1891" formatCode="General">
                  <c:v>2.0351242767045399</c:v>
                </c:pt>
                <c:pt idx="1892" formatCode="General">
                  <c:v>2.0416690115959</c:v>
                </c:pt>
                <c:pt idx="1893" formatCode="General">
                  <c:v>2.05009937296406</c:v>
                </c:pt>
                <c:pt idx="1894" formatCode="General">
                  <c:v>2.06047229243344</c:v>
                </c:pt>
                <c:pt idx="1895" formatCode="General">
                  <c:v>2.0726786352228999</c:v>
                </c:pt>
                <c:pt idx="1896" formatCode="General">
                  <c:v>2.0863412957243699</c:v>
                </c:pt>
                <c:pt idx="1897" formatCode="General">
                  <c:v>2.1007129216047198</c:v>
                </c:pt>
                <c:pt idx="1898" formatCode="General">
                  <c:v>2.1146269462927298</c:v>
                </c:pt>
                <c:pt idx="1899" formatCode="General">
                  <c:v>2.12658024282221</c:v>
                </c:pt>
                <c:pt idx="1900" formatCode="General">
                  <c:v>2.1350042047515099</c:v>
                </c:pt>
                <c:pt idx="1901" formatCode="General">
                  <c:v>2.13868124005523</c:v>
                </c:pt>
                <c:pt idx="1902" formatCode="General">
                  <c:v>2.13712987314408</c:v>
                </c:pt>
                <c:pt idx="1903" formatCode="General">
                  <c:v>2.1307451499283698</c:v>
                </c:pt>
                <c:pt idx="1904" formatCode="General">
                  <c:v>2.12061882484549</c:v>
                </c:pt>
                <c:pt idx="1905" formatCode="General">
                  <c:v>2.10816447351892</c:v>
                </c:pt>
                <c:pt idx="1906" formatCode="General">
                  <c:v>2.0947534146835198</c:v>
                </c:pt>
                <c:pt idx="1907" formatCode="General">
                  <c:v>2.0814929299014602</c:v>
                </c:pt>
                <c:pt idx="1908" formatCode="General">
                  <c:v>2.0691595075129201</c:v>
                </c:pt>
                <c:pt idx="1909" formatCode="General">
                  <c:v>2.0582326474492998</c:v>
                </c:pt>
                <c:pt idx="1910" formatCode="General">
                  <c:v>2.0489687345180201</c:v>
                </c:pt>
                <c:pt idx="1911" formatCode="General">
                  <c:v>2.0414761272945401</c:v>
                </c:pt>
                <c:pt idx="1912" formatCode="General">
                  <c:v>2.0357747696433699</c:v>
                </c:pt>
                <c:pt idx="1913" formatCode="General">
                  <c:v>2.0318370973289501</c:v>
                </c:pt>
                <c:pt idx="1914" formatCode="General">
                  <c:v>2.0296127205275498</c:v>
                </c:pt>
                <c:pt idx="1915" formatCode="General">
                  <c:v>2.02904065780826</c:v>
                </c:pt>
                <c:pt idx="1916" formatCode="General">
                  <c:v>2.0300523608168</c:v>
                </c:pt>
                <c:pt idx="1917" formatCode="General">
                  <c:v>2.0325678044876501</c:v>
                </c:pt>
                <c:pt idx="1918" formatCode="General">
                  <c:v>2.0364861538781498</c:v>
                </c:pt>
                <c:pt idx="1919" formatCode="General">
                  <c:v>2.0416722180043498</c:v>
                </c:pt>
                <c:pt idx="1920" formatCode="General">
                  <c:v>2.0479401858124202</c:v>
                </c:pt>
                <c:pt idx="1921" formatCode="General">
                  <c:v>2.0550370499202701</c:v>
                </c:pt>
                <c:pt idx="1922" formatCode="General">
                  <c:v>2.0626295434044599</c:v>
                </c:pt>
                <c:pt idx="1923" formatCode="General">
                  <c:v>2.0702999098933499</c:v>
                </c:pt>
                <c:pt idx="1924" formatCode="General">
                  <c:v>2.07755651283447</c:v>
                </c:pt>
                <c:pt idx="1925" formatCode="General">
                  <c:v>2.0838639451885799</c:v>
                </c:pt>
                <c:pt idx="1926" formatCode="General">
                  <c:v>2.0886929776624199</c:v>
                </c:pt>
                <c:pt idx="1927" formatCode="General">
                  <c:v>2.0915837582913501</c:v>
                </c:pt>
                <c:pt idx="1928" formatCode="General">
                  <c:v>2.0922086313414701</c:v>
                </c:pt>
                <c:pt idx="1929" formatCode="General">
                  <c:v>2.0904177181921701</c:v>
                </c:pt>
                <c:pt idx="1930" formatCode="General">
                  <c:v>2.0862539365492498</c:v>
                </c:pt>
                <c:pt idx="1931" formatCode="General">
                  <c:v>2.0799337144897598</c:v>
                </c:pt>
                <c:pt idx="1932" formatCode="General">
                  <c:v>2.0718007227684998</c:v>
                </c:pt>
                <c:pt idx="1933" formatCode="General">
                  <c:v>2.0622670868960502</c:v>
                </c:pt>
                <c:pt idx="1934" formatCode="General">
                  <c:v>2.0517571270538899</c:v>
                </c:pt>
                <c:pt idx="1935" formatCode="General">
                  <c:v>2.0406640213505298</c:v>
                </c:pt>
                <c:pt idx="1936" formatCode="General">
                  <c:v>2.0293233420174399</c:v>
                </c:pt>
                <c:pt idx="1937" formatCode="General">
                  <c:v>2.0180021810133502</c:v>
                </c:pt>
                <c:pt idx="1938" formatCode="General">
                  <c:v>2.0068998216396299</c:v>
                </c:pt>
                <c:pt idx="1939" formatCode="General">
                  <c:v>1.9961553675388</c:v>
                </c:pt>
                <c:pt idx="1940" formatCode="General">
                  <c:v>1.9858585015072301</c:v>
                </c:pt>
                <c:pt idx="1941" formatCode="General">
                  <c:v>1.97606075530919</c:v>
                </c:pt>
                <c:pt idx="1942" formatCode="General">
                  <c:v>1.96678579999314</c:v>
                </c:pt>
                <c:pt idx="1943" formatCode="General">
                  <c:v>1.95803810154268</c:v>
                </c:pt>
                <c:pt idx="1944" formatCode="General">
                  <c:v>1.94980981169084</c:v>
                </c:pt>
                <c:pt idx="1945" formatCode="General">
                  <c:v>1.9420860446436901</c:v>
                </c:pt>
                <c:pt idx="1946" formatCode="General">
                  <c:v>1.93484880936138</c:v>
                </c:pt>
                <c:pt idx="1947" formatCode="General">
                  <c:v>1.9280798921475899</c:v>
                </c:pt>
                <c:pt idx="1948" formatCode="General">
                  <c:v>1.92176296278683</c:v>
                </c:pt>
                <c:pt idx="1949" formatCode="General">
                  <c:v>1.9158851381384601</c:v>
                </c:pt>
                <c:pt idx="1950" formatCode="General">
                  <c:v>1.9104381956687999</c:v>
                </c:pt>
                <c:pt idx="1951" formatCode="General">
                  <c:v>1.9054195933838101</c:v>
                </c:pt>
                <c:pt idx="1952" formatCode="General">
                  <c:v>1.90083342483866</c:v>
                </c:pt>
                <c:pt idx="1953" formatCode="General">
                  <c:v>1.896691418701</c:v>
                </c:pt>
                <c:pt idx="1954" formatCode="General">
                  <c:v>1.8930140808129801</c:v>
                </c:pt>
                <c:pt idx="1955" formatCode="General">
                  <c:v>1.88983207108143</c:v>
                </c:pt>
                <c:pt idx="1956" formatCode="General">
                  <c:v>1.88718790504449</c:v>
                </c:pt>
                <c:pt idx="1957" formatCode="General">
                  <c:v>1.8851380659031201</c:v>
                </c:pt>
                <c:pt idx="1958" formatCode="General">
                  <c:v>1.8837555985880099</c:v>
                </c:pt>
                <c:pt idx="1959" formatCode="General">
                  <c:v>1.8831332169815</c:v>
                </c:pt>
                <c:pt idx="1960" formatCode="General">
                  <c:v>1.88338685864471</c:v>
                </c:pt>
                <c:pt idx="1961" formatCode="General">
                  <c:v>1.8846594131182901</c:v>
                </c:pt>
                <c:pt idx="1962" formatCode="General">
                  <c:v>1.8871239322612501</c:v>
                </c:pt>
                <c:pt idx="1963" formatCode="General">
                  <c:v>1.89098484035171</c:v>
                </c:pt>
                <c:pt idx="1964" formatCode="General">
                  <c:v>1.8964742496098801</c:v>
                </c:pt>
                <c:pt idx="1965" formatCode="General">
                  <c:v>1.90383815112388</c:v>
                </c:pt>
                <c:pt idx="1966" formatCode="General">
                  <c:v>1.9133038406134999</c:v>
                </c:pt>
                <c:pt idx="1967" formatCode="General">
                  <c:v>1.9250161190008901</c:v>
                </c:pt>
                <c:pt idx="1968" formatCode="General">
                  <c:v>1.9389286269747099</c:v>
                </c:pt>
                <c:pt idx="1969" formatCode="General">
                  <c:v>1.9546460091057201</c:v>
                </c:pt>
                <c:pt idx="1970" formatCode="General">
                  <c:v>1.9712456932170801</c:v>
                </c:pt>
                <c:pt idx="1971" formatCode="General">
                  <c:v>1.98717259424121</c:v>
                </c:pt>
                <c:pt idx="1972" formatCode="General">
                  <c:v>2.00036447888733</c:v>
                </c:pt>
                <c:pt idx="1973" formatCode="General">
                  <c:v>2.0087288871152702</c:v>
                </c:pt>
                <c:pt idx="1974" formatCode="General">
                  <c:v>2.0108618962971998</c:v>
                </c:pt>
                <c:pt idx="1975" formatCode="General">
                  <c:v>2.0066080738258898</c:v>
                </c:pt>
                <c:pt idx="1976" formatCode="General">
                  <c:v>1.9970716875486501</c:v>
                </c:pt>
                <c:pt idx="1977" formatCode="General">
                  <c:v>1.98409652139599</c:v>
                </c:pt>
                <c:pt idx="1978" formatCode="General">
                  <c:v>1.96960293040975</c:v>
                </c:pt>
                <c:pt idx="1979" formatCode="General">
                  <c:v>1.95514078272615</c:v>
                </c:pt>
                <c:pt idx="1980" formatCode="General">
                  <c:v>1.9417467147846099</c:v>
                </c:pt>
                <c:pt idx="1981" formatCode="General">
                  <c:v>1.9300034054537201</c:v>
                </c:pt>
                <c:pt idx="1982" formatCode="General">
                  <c:v>1.9201716810863101</c:v>
                </c:pt>
                <c:pt idx="1983" formatCode="General">
                  <c:v>1.9123172485118001</c:v>
                </c:pt>
                <c:pt idx="1984" formatCode="General">
                  <c:v>1.90640433319008</c:v>
                </c:pt>
                <c:pt idx="1985" formatCode="General">
                  <c:v>1.90235545791271</c:v>
                </c:pt>
                <c:pt idx="1986" formatCode="General">
                  <c:v>1.90008549237438</c:v>
                </c:pt>
                <c:pt idx="1987" formatCode="General">
                  <c:v>1.8995184479476901</c:v>
                </c:pt>
                <c:pt idx="1988" formatCode="General">
                  <c:v>1.9005931715648401</c:v>
                </c:pt>
                <c:pt idx="1989" formatCode="General">
                  <c:v>1.9032616007108001</c:v>
                </c:pt>
                <c:pt idx="1990" formatCode="General">
                  <c:v>1.9074813133099999</c:v>
                </c:pt>
                <c:pt idx="1991" formatCode="General">
                  <c:v>1.9132028368321099</c:v>
                </c:pt>
                <c:pt idx="1992" formatCode="General">
                  <c:v>1.92035156075013</c:v>
                </c:pt>
                <c:pt idx="1993" formatCode="General">
                  <c:v>1.92880422206683</c:v>
                </c:pt>
                <c:pt idx="1994" formatCode="General">
                  <c:v>1.93836104810531</c:v>
                </c:pt>
                <c:pt idx="1995" formatCode="General">
                  <c:v>1.94871701880675</c:v>
                </c:pt>
                <c:pt idx="1996" formatCode="General">
                  <c:v>1.95943931501728</c:v>
                </c:pt>
                <c:pt idx="1997" formatCode="General">
                  <c:v>1.9699619019683099</c:v>
                </c:pt>
                <c:pt idx="1998" formatCode="General">
                  <c:v>1.9796099369847799</c:v>
                </c:pt>
                <c:pt idx="1999" formatCode="General">
                  <c:v>1.98766272825878</c:v>
                </c:pt>
                <c:pt idx="2000" formatCode="General">
                  <c:v>1.9934513763019299</c:v>
                </c:pt>
                <c:pt idx="2001" formatCode="General">
                  <c:v>1.99647357967162</c:v>
                </c:pt>
                <c:pt idx="2002" formatCode="General">
                  <c:v>1.99648298886502</c:v>
                </c:pt>
                <c:pt idx="2003" formatCode="General">
                  <c:v>1.9935293666767799</c:v>
                </c:pt>
                <c:pt idx="2004" formatCode="General">
                  <c:v>1.9879309658800099</c:v>
                </c:pt>
                <c:pt idx="2005" formatCode="General">
                  <c:v>1.9801935225157601</c:v>
                </c:pt>
                <c:pt idx="2006" formatCode="General">
                  <c:v>1.9709071759977399</c:v>
                </c:pt>
                <c:pt idx="2007" formatCode="General">
                  <c:v>1.96065318643311</c:v>
                </c:pt>
                <c:pt idx="2008" formatCode="General">
                  <c:v>1.9499396981020001</c:v>
                </c:pt>
                <c:pt idx="2009" formatCode="General">
                  <c:v>1.9391704388220601</c:v>
                </c:pt>
                <c:pt idx="2010" formatCode="General">
                  <c:v>1.9286398711155199</c:v>
                </c:pt>
                <c:pt idx="2011" formatCode="General">
                  <c:v>1.91854469698639</c:v>
                </c:pt>
                <c:pt idx="2012" formatCode="General">
                  <c:v>1.90900266851598</c:v>
                </c:pt>
                <c:pt idx="2013" formatCode="General">
                  <c:v>1.9000725461925201</c:v>
                </c:pt>
                <c:pt idx="2014" formatCode="General">
                  <c:v>1.8917718910433401</c:v>
                </c:pt>
                <c:pt idx="2015" formatCode="General">
                  <c:v>1.88409141929139</c:v>
                </c:pt>
                <c:pt idx="2016" formatCode="General">
                  <c:v>1.8770058367590901</c:v>
                </c:pt>
                <c:pt idx="2017" formatCode="General">
                  <c:v>1.87048162605434</c:v>
                </c:pt>
                <c:pt idx="2018" formatCode="General">
                  <c:v>1.8644824330617</c:v>
                </c:pt>
                <c:pt idx="2019" formatCode="General">
                  <c:v>1.85897267889008</c:v>
                </c:pt>
                <c:pt idx="2020" formatCode="General">
                  <c:v>1.8539199254415399</c:v>
                </c:pt>
                <c:pt idx="2021" formatCode="General">
                  <c:v>1.8492964088757</c:v>
                </c:pt>
                <c:pt idx="2022" formatCode="General">
                  <c:v>1.8450800532899601</c:v>
                </c:pt>
                <c:pt idx="2023" formatCode="General">
                  <c:v>1.84125519641855</c:v>
                </c:pt>
                <c:pt idx="2024" formatCode="General">
                  <c:v>1.83781320089432</c:v>
                </c:pt>
                <c:pt idx="2025" formatCode="General">
                  <c:v>1.8347530860782599</c:v>
                </c:pt>
                <c:pt idx="2026" formatCode="General">
                  <c:v>1.8320822933410801</c:v>
                </c:pt>
                <c:pt idx="2027" formatCode="General">
                  <c:v>1.82981768897164</c:v>
                </c:pt>
                <c:pt idx="2028" formatCode="General">
                  <c:v>1.82798691105994</c:v>
                </c:pt>
                <c:pt idx="2029" formatCode="General">
                  <c:v>1.8266301773011699</c:v>
                </c:pt>
                <c:pt idx="2030" formatCode="General">
                  <c:v>1.8258026862213399</c:v>
                </c:pt>
                <c:pt idx="2031" formatCode="General">
                  <c:v>1.82557775812157</c:v>
                </c:pt>
                <c:pt idx="2032" formatCode="General">
                  <c:v>1.8260508596478</c:v>
                </c:pt>
                <c:pt idx="2033" formatCode="General">
                  <c:v>1.8273446062762499</c:v>
                </c:pt>
                <c:pt idx="2034" formatCode="General">
                  <c:v>1.8296146752123399</c:v>
                </c:pt>
                <c:pt idx="2035" formatCode="General">
                  <c:v>1.8330561560276799</c:v>
                </c:pt>
                <c:pt idx="2036" formatCode="General">
                  <c:v>1.8379089643845801</c:v>
                </c:pt>
                <c:pt idx="2037" formatCode="General">
                  <c:v>1.84445908775719</c:v>
                </c:pt>
                <c:pt idx="2038" formatCode="General">
                  <c:v>1.8530288897460301</c:v>
                </c:pt>
                <c:pt idx="2039" formatCode="General">
                  <c:v>1.8639435999409899</c:v>
                </c:pt>
                <c:pt idx="2040" formatCode="General">
                  <c:v>1.87745239977937</c:v>
                </c:pt>
                <c:pt idx="2041" formatCode="General">
                  <c:v>1.8935751318807901</c:v>
                </c:pt>
                <c:pt idx="2042" formatCode="General">
                  <c:v>1.9118546679842401</c:v>
                </c:pt>
                <c:pt idx="2043" formatCode="General">
                  <c:v>1.93105340448459</c:v>
                </c:pt>
                <c:pt idx="2044" formatCode="General">
                  <c:v>1.9489709229363099</c:v>
                </c:pt>
                <c:pt idx="2045" formatCode="General">
                  <c:v>1.96271013453891</c:v>
                </c:pt>
                <c:pt idx="2046" formatCode="General">
                  <c:v>1.9696067665783501</c:v>
                </c:pt>
                <c:pt idx="2047" formatCode="General">
                  <c:v>1.96844724595889</c:v>
                </c:pt>
                <c:pt idx="2048" formatCode="General">
                  <c:v>1.9600565127526901</c:v>
                </c:pt>
                <c:pt idx="2049" formatCode="General">
                  <c:v>1.9467567112845801</c:v>
                </c:pt>
                <c:pt idx="2050" formatCode="General">
                  <c:v>1.93123080307041</c:v>
                </c:pt>
                <c:pt idx="2051" formatCode="General">
                  <c:v>1.9156490877583101</c:v>
                </c:pt>
                <c:pt idx="2052" formatCode="General">
                  <c:v>1.9013812968297801</c:v>
                </c:pt>
                <c:pt idx="2053" formatCode="General">
                  <c:v>1.88910789046817</c:v>
                </c:pt>
                <c:pt idx="2054" formatCode="General">
                  <c:v>1.8790557485414801</c:v>
                </c:pt>
                <c:pt idx="2055" formatCode="General">
                  <c:v>1.8712055788100399</c:v>
                </c:pt>
                <c:pt idx="2056" formatCode="General">
                  <c:v>1.8654305157900499</c:v>
                </c:pt>
                <c:pt idx="2057" formatCode="General">
                  <c:v>1.8615754110234399</c:v>
                </c:pt>
                <c:pt idx="2058" formatCode="General">
                  <c:v>1.8594970071691901</c:v>
                </c:pt>
                <c:pt idx="2059" formatCode="General">
                  <c:v>1.85908150527307</c:v>
                </c:pt>
                <c:pt idx="2060" formatCode="General">
                  <c:v>1.86024997709261</c:v>
                </c:pt>
                <c:pt idx="2061" formatCode="General">
                  <c:v>1.8629572811396</c:v>
                </c:pt>
                <c:pt idx="2062" formatCode="General">
                  <c:v>1.86718696948758</c:v>
                </c:pt>
                <c:pt idx="2063" formatCode="General">
                  <c:v>1.87294264654405</c:v>
                </c:pt>
                <c:pt idx="2064" formatCode="General">
                  <c:v>1.8802348935265401</c:v>
                </c:pt>
                <c:pt idx="2065" formatCode="General">
                  <c:v>1.8890619728157501</c:v>
                </c:pt>
                <c:pt idx="2066" formatCode="General">
                  <c:v>1.89938216231836</c:v>
                </c:pt>
                <c:pt idx="2067" formatCode="General">
                  <c:v>1.9110762294652801</c:v>
                </c:pt>
                <c:pt idx="2068" formatCode="General">
                  <c:v>1.9239011594942601</c:v>
                </c:pt>
                <c:pt idx="2069" formatCode="General">
                  <c:v>1.9374418829276701</c:v>
                </c:pt>
                <c:pt idx="2070" formatCode="General">
                  <c:v>1.95107658232148</c:v>
                </c:pt>
                <c:pt idx="2071" formatCode="General">
                  <c:v>1.9639803698417699</c:v>
                </c:pt>
                <c:pt idx="2072" formatCode="General">
                  <c:v>1.9751939296913801</c:v>
                </c:pt>
                <c:pt idx="2073" formatCode="General">
                  <c:v>1.98376757133196</c:v>
                </c:pt>
                <c:pt idx="2074" formatCode="General">
                  <c:v>1.98895414972509</c:v>
                </c:pt>
                <c:pt idx="2075" formatCode="General">
                  <c:v>1.9903841808693701</c:v>
                </c:pt>
                <c:pt idx="2076" formatCode="General">
                  <c:v>1.9881471218899001</c:v>
                </c:pt>
                <c:pt idx="2077" formatCode="General">
                  <c:v>1.9827426484378401</c:v>
                </c:pt>
                <c:pt idx="2078" formatCode="General">
                  <c:v>1.97493052886091</c:v>
                </c:pt>
                <c:pt idx="2079" formatCode="General">
                  <c:v>1.96554940822248</c:v>
                </c:pt>
                <c:pt idx="2080" formatCode="General">
                  <c:v>1.9553696119464099</c:v>
                </c:pt>
                <c:pt idx="2081" formatCode="General">
                  <c:v>1.94500989186291</c:v>
                </c:pt>
                <c:pt idx="2082" formatCode="General">
                  <c:v>1.9349138969770401</c:v>
                </c:pt>
                <c:pt idx="2083" formatCode="General">
                  <c:v>1.92536557879074</c:v>
                </c:pt>
                <c:pt idx="2084" formatCode="General">
                  <c:v>1.9165221090862701</c:v>
                </c:pt>
                <c:pt idx="2085" formatCode="General">
                  <c:v>1.9084495661742</c:v>
                </c:pt>
                <c:pt idx="2086" formatCode="General">
                  <c:v>1.90115389372653</c:v>
                </c:pt>
                <c:pt idx="2087" formatCode="General">
                  <c:v>1.8946046943736401</c:v>
                </c:pt>
                <c:pt idx="2088" formatCode="General">
                  <c:v>1.88875210864819</c:v>
                </c:pt>
                <c:pt idx="2089" formatCode="General">
                  <c:v>1.8835380837459199</c:v>
                </c:pt>
                <c:pt idx="2090" formatCode="General">
                  <c:v>1.87890351128462</c:v>
                </c:pt>
                <c:pt idx="2091" formatCode="General">
                  <c:v>1.8747925158230501</c:v>
                </c:pt>
                <c:pt idx="2092" formatCode="General">
                  <c:v>1.8711548782790699</c:v>
                </c:pt>
                <c:pt idx="2093" formatCode="General">
                  <c:v>1.86794730024188</c:v>
                </c:pt>
                <c:pt idx="2094" formatCode="General">
                  <c:v>1.8651339955016799</c:v>
                </c:pt>
                <c:pt idx="2095" formatCode="General">
                  <c:v>1.8626869368262999</c:v>
                </c:pt>
                <c:pt idx="2096" formatCode="General">
                  <c:v>1.8605859792288499</c:v>
                </c:pt>
                <c:pt idx="2097" formatCode="General">
                  <c:v>1.85881901362136</c:v>
                </c:pt>
                <c:pt idx="2098" formatCode="General">
                  <c:v>1.85738226657331</c:v>
                </c:pt>
                <c:pt idx="2099" formatCode="General">
                  <c:v>1.8562808454749</c:v>
                </c:pt>
                <c:pt idx="2100" formatCode="General">
                  <c:v>1.8555296290388099</c:v>
                </c:pt>
                <c:pt idx="2101" formatCode="General">
                  <c:v>1.8551546182168099</c:v>
                </c:pt>
                <c:pt idx="2102" formatCode="General">
                  <c:v>1.8551948911256699</c:v>
                </c:pt>
                <c:pt idx="2103" formatCode="General">
                  <c:v>1.8557053465743401</c:v>
                </c:pt>
                <c:pt idx="2104" formatCode="General">
                  <c:v>1.8567604713335599</c:v>
                </c:pt>
                <c:pt idx="2105" formatCode="General">
                  <c:v>1.85845941646021</c:v>
                </c:pt>
                <c:pt idx="2106" formatCode="General">
                  <c:v>1.8609326897085301</c:v>
                </c:pt>
                <c:pt idx="2107" formatCode="General">
                  <c:v>1.86435069344061</c:v>
                </c:pt>
                <c:pt idx="2108" formatCode="General">
                  <c:v>1.8689339936760501</c:v>
                </c:pt>
                <c:pt idx="2109" formatCode="General">
                  <c:v>1.87496422439169</c:v>
                </c:pt>
                <c:pt idx="2110" formatCode="General">
                  <c:v>1.88279213188531</c:v>
                </c:pt>
                <c:pt idx="2111" formatCode="General">
                  <c:v>1.89283395109154</c:v>
                </c:pt>
                <c:pt idx="2112" formatCode="General">
                  <c:v>1.90553668905318</c:v>
                </c:pt>
                <c:pt idx="2113" formatCode="General">
                  <c:v>1.9212748536709401</c:v>
                </c:pt>
                <c:pt idx="2114" formatCode="General">
                  <c:v>1.9401203408355401</c:v>
                </c:pt>
                <c:pt idx="2115" formatCode="General">
                  <c:v>1.9614342928645701</c:v>
                </c:pt>
                <c:pt idx="2116" formatCode="General">
                  <c:v>1.98334923759854</c:v>
                </c:pt>
                <c:pt idx="2117" formatCode="General">
                  <c:v>2.0025319276665901</c:v>
                </c:pt>
                <c:pt idx="2118" formatCode="General">
                  <c:v>2.0149261309300601</c:v>
                </c:pt>
                <c:pt idx="2119" formatCode="General">
                  <c:v>2.0176639611557001</c:v>
                </c:pt>
                <c:pt idx="2120" formatCode="General">
                  <c:v>2.01080629801654</c:v>
                </c:pt>
                <c:pt idx="2121" formatCode="General">
                  <c:v>1.9971621467307199</c:v>
                </c:pt>
                <c:pt idx="2122" formatCode="General">
                  <c:v>1.9804681401465101</c:v>
                </c:pt>
                <c:pt idx="2123" formatCode="General">
                  <c:v>1.9637426767813</c:v>
                </c:pt>
                <c:pt idx="2124" formatCode="General">
                  <c:v>1.94874833404951</c:v>
                </c:pt>
                <c:pt idx="2125" formatCode="General">
                  <c:v>1.93622095006534</c:v>
                </c:pt>
                <c:pt idx="2126" formatCode="General">
                  <c:v>1.9262870381671</c:v>
                </c:pt>
                <c:pt idx="2127" formatCode="General">
                  <c:v>1.91878919121817</c:v>
                </c:pt>
                <c:pt idx="2128" formatCode="General">
                  <c:v>1.9134765288340601</c:v>
                </c:pt>
                <c:pt idx="2129" formatCode="General">
                  <c:v>1.91009826107068</c:v>
                </c:pt>
                <c:pt idx="2130" formatCode="General">
                  <c:v>1.90844264286872</c:v>
                </c:pt>
                <c:pt idx="2131" formatCode="General">
                  <c:v>1.9083492046323001</c:v>
                </c:pt>
                <c:pt idx="2132" formatCode="General">
                  <c:v>1.90970941093238</c:v>
                </c:pt>
                <c:pt idx="2133" formatCode="General">
                  <c:v>1.9124630220923</c:v>
                </c:pt>
                <c:pt idx="2134" formatCode="General">
                  <c:v>1.91659312964953</c:v>
                </c:pt>
                <c:pt idx="2135" formatCode="General">
                  <c:v>1.92212051180937</c:v>
                </c:pt>
                <c:pt idx="2136" formatCode="General">
                  <c:v>1.92909652303901</c:v>
                </c:pt>
                <c:pt idx="2137" formatCode="General">
                  <c:v>1.9375925616570799</c:v>
                </c:pt>
                <c:pt idx="2138" formatCode="General">
                  <c:v>1.94768294490405</c:v>
                </c:pt>
                <c:pt idx="2139" formatCode="General">
                  <c:v>1.9594167901609101</c:v>
                </c:pt>
                <c:pt idx="2140" formatCode="General">
                  <c:v>1.9727738326175801</c:v>
                </c:pt>
                <c:pt idx="2141" formatCode="General">
                  <c:v>1.98760055909202</c:v>
                </c:pt>
                <c:pt idx="2142" formatCode="General">
                  <c:v>2.0035294751249801</c:v>
                </c:pt>
                <c:pt idx="2143" formatCode="General">
                  <c:v>2.0198990936277701</c:v>
                </c:pt>
                <c:pt idx="2144" formatCode="General">
                  <c:v>2.0357150363963501</c:v>
                </c:pt>
                <c:pt idx="2145" formatCode="General">
                  <c:v>2.0497113302733601</c:v>
                </c:pt>
                <c:pt idx="2146" formatCode="General">
                  <c:v>2.06055718702929</c:v>
                </c:pt>
                <c:pt idx="2147" formatCode="General">
                  <c:v>2.0671833136385902</c:v>
                </c:pt>
                <c:pt idx="2148" formatCode="General">
                  <c:v>2.0690995555093799</c:v>
                </c:pt>
                <c:pt idx="2149" formatCode="General">
                  <c:v>2.0665354217295202</c:v>
                </c:pt>
                <c:pt idx="2150" formatCode="General">
                  <c:v>2.06032537512132</c:v>
                </c:pt>
                <c:pt idx="2151" formatCode="General">
                  <c:v>2.05161706814074</c:v>
                </c:pt>
                <c:pt idx="2152" formatCode="General">
                  <c:v>2.0415630939989202</c:v>
                </c:pt>
                <c:pt idx="2153" formatCode="General">
                  <c:v>2.03111552748293</c:v>
                </c:pt>
                <c:pt idx="2154" formatCode="General">
                  <c:v>2.0209493753322501</c:v>
                </c:pt>
                <c:pt idx="2155" formatCode="General">
                  <c:v>2.0114781012938998</c:v>
                </c:pt>
                <c:pt idx="2156" formatCode="General">
                  <c:v>2.0029112622223</c:v>
                </c:pt>
                <c:pt idx="2157" formatCode="General">
                  <c:v>1.99531873710481</c:v>
                </c:pt>
                <c:pt idx="2158" formatCode="General">
                  <c:v>1.98868455751763</c:v>
                </c:pt>
                <c:pt idx="2159" formatCode="General">
                  <c:v>1.98294589127522</c:v>
                </c:pt>
                <c:pt idx="2160" formatCode="General">
                  <c:v>1.9780186930019601</c:v>
                </c:pt>
                <c:pt idx="2161" formatCode="General">
                  <c:v>1.9738133474389901</c:v>
                </c:pt>
                <c:pt idx="2162" formatCode="General">
                  <c:v>1.97024352341584</c:v>
                </c:pt>
                <c:pt idx="2163" formatCode="General">
                  <c:v>1.9672307307524799</c:v>
                </c:pt>
                <c:pt idx="2164" formatCode="General">
                  <c:v>1.9647063116107599</c:v>
                </c:pt>
                <c:pt idx="2165" formatCode="General">
                  <c:v>1.9626119939972</c:v>
                </c:pt>
                <c:pt idx="2166" formatCode="General">
                  <c:v>1.9608997112558599</c:v>
                </c:pt>
                <c:pt idx="2167" formatCode="General">
                  <c:v>1.9595311144929299</c:v>
                </c:pt>
                <c:pt idx="2168" formatCode="General">
                  <c:v>1.9584770333411099</c:v>
                </c:pt>
                <c:pt idx="2169" formatCode="General">
                  <c:v>1.9577170398842101</c:v>
                </c:pt>
                <c:pt idx="2170" formatCode="General">
                  <c:v>1.95723921657149</c:v>
                </c:pt>
                <c:pt idx="2171" formatCode="General">
                  <c:v>1.95704020592258</c:v>
                </c:pt>
                <c:pt idx="2172" formatCode="General">
                  <c:v>1.9571256186839501</c:v>
                </c:pt>
                <c:pt idx="2173" formatCode="General">
                  <c:v>1.9575108935268299</c:v>
                </c:pt>
                <c:pt idx="2174" formatCode="General">
                  <c:v>1.9582227345619301</c:v>
                </c:pt>
                <c:pt idx="2175" formatCode="General">
                  <c:v>1.95930130473701</c:v>
                </c:pt>
                <c:pt idx="2176" formatCode="General">
                  <c:v>1.9608034272263599</c:v>
                </c:pt>
                <c:pt idx="2177" formatCode="General">
                  <c:v>1.96280714688707</c:v>
                </c:pt>
                <c:pt idx="2178" formatCode="General">
                  <c:v>1.9654181286088399</c:v>
                </c:pt>
                <c:pt idx="2179" formatCode="General">
                  <c:v>1.96877849991273</c:v>
                </c:pt>
                <c:pt idx="2180" formatCode="General">
                  <c:v>1.97307881068241</c:v>
                </c:pt>
                <c:pt idx="2181" formatCode="General">
                  <c:v>1.97857357643985</c:v>
                </c:pt>
                <c:pt idx="2182" formatCode="General">
                  <c:v>1.9855998484841499</c:v>
                </c:pt>
                <c:pt idx="2183" formatCode="General">
                  <c:v>1.9945950829149</c:v>
                </c:pt>
                <c:pt idx="2184" formatCode="General">
                  <c:v>2.0061022672926399</c:v>
                </c:pt>
                <c:pt idx="2185" formatCode="General">
                  <c:v>2.0207310041206301</c:v>
                </c:pt>
                <c:pt idx="2186" formatCode="General">
                  <c:v>2.0390054759240201</c:v>
                </c:pt>
                <c:pt idx="2187" formatCode="General">
                  <c:v>2.0609792143577899</c:v>
                </c:pt>
                <c:pt idx="2188" formatCode="General">
                  <c:v>2.0855075094478202</c:v>
                </c:pt>
                <c:pt idx="2189" formatCode="General">
                  <c:v>2.1093800097813298</c:v>
                </c:pt>
                <c:pt idx="2190" formatCode="General">
                  <c:v>2.12733106127444</c:v>
                </c:pt>
                <c:pt idx="2191" formatCode="General">
                  <c:v>2.1342882653511301</c:v>
                </c:pt>
                <c:pt idx="2192" formatCode="General">
                  <c:v>2.1288913243989001</c:v>
                </c:pt>
                <c:pt idx="2193" formatCode="General">
                  <c:v>2.11443121879396</c:v>
                </c:pt>
                <c:pt idx="2194" formatCode="General">
                  <c:v>2.0961058975064399</c:v>
                </c:pt>
                <c:pt idx="2195" formatCode="General">
                  <c:v>2.0780381576904099</c:v>
                </c:pt>
                <c:pt idx="2196" formatCode="General">
                  <c:v>2.0623771853201398</c:v>
                </c:pt>
                <c:pt idx="2197" formatCode="General">
                  <c:v>2.0498007304068002</c:v>
                </c:pt>
                <c:pt idx="2198" formatCode="General">
                  <c:v>2.0402328675840402</c:v>
                </c:pt>
                <c:pt idx="2199" formatCode="General">
                  <c:v>2.0333195278876</c:v>
                </c:pt>
                <c:pt idx="2200" formatCode="General">
                  <c:v>2.0286624233308501</c:v>
                </c:pt>
                <c:pt idx="2201" formatCode="General">
                  <c:v>2.0259113746069199</c:v>
                </c:pt>
                <c:pt idx="2202" formatCode="General">
                  <c:v>2.0247903602451802</c:v>
                </c:pt>
                <c:pt idx="2203" formatCode="General">
                  <c:v>2.0250973806060402</c:v>
                </c:pt>
                <c:pt idx="2204" formatCode="General">
                  <c:v>2.0266963208881901</c:v>
                </c:pt>
                <c:pt idx="2205" formatCode="General">
                  <c:v>2.0295081213246702</c:v>
                </c:pt>
                <c:pt idx="2206" formatCode="General">
                  <c:v>2.0335037012127102</c:v>
                </c:pt>
                <c:pt idx="2207" formatCode="General">
                  <c:v>2.03869899409665</c:v>
                </c:pt>
                <c:pt idx="2208" formatCode="General">
                  <c:v>2.0451514505378401</c:v>
                </c:pt>
                <c:pt idx="2209" formatCode="General">
                  <c:v>2.0529566017533498</c:v>
                </c:pt>
                <c:pt idx="2210" formatCode="General">
                  <c:v>2.0622422596799899</c:v>
                </c:pt>
                <c:pt idx="2211" formatCode="General">
                  <c:v>2.0731563033714702</c:v>
                </c:pt>
                <c:pt idx="2212" formatCode="General">
                  <c:v>2.0858415655313398</c:v>
                </c:pt>
                <c:pt idx="2213" formatCode="General">
                  <c:v>2.1003883938545398</c:v>
                </c:pt>
                <c:pt idx="2214" formatCode="General">
                  <c:v>2.1167538183179602</c:v>
                </c:pt>
                <c:pt idx="2215" formatCode="General">
                  <c:v>2.1346409369148098</c:v>
                </c:pt>
                <c:pt idx="2216" formatCode="General">
                  <c:v>2.15335256952521</c:v>
                </c:pt>
                <c:pt idx="2217" formatCode="General">
                  <c:v>2.1716782441437799</c:v>
                </c:pt>
                <c:pt idx="2218" formatCode="General">
                  <c:v>2.1879306001774399</c:v>
                </c:pt>
                <c:pt idx="2219" formatCode="General">
                  <c:v>2.2002525177627801</c:v>
                </c:pt>
                <c:pt idx="2220" formatCode="General">
                  <c:v>2.20717945001521</c:v>
                </c:pt>
                <c:pt idx="2221" formatCode="General">
                  <c:v>2.2081939939605699</c:v>
                </c:pt>
                <c:pt idx="2222" formatCode="General">
                  <c:v>2.2039071694868602</c:v>
                </c:pt>
                <c:pt idx="2223" formatCode="General">
                  <c:v>2.19574474158581</c:v>
                </c:pt>
                <c:pt idx="2224" formatCode="General">
                  <c:v>2.18538334435575</c:v>
                </c:pt>
                <c:pt idx="2225" formatCode="General">
                  <c:v>2.1742820731610499</c:v>
                </c:pt>
                <c:pt idx="2226" formatCode="General">
                  <c:v>2.1634703705673801</c:v>
                </c:pt>
                <c:pt idx="2227" formatCode="General">
                  <c:v>2.1535490597264801</c:v>
                </c:pt>
                <c:pt idx="2228" formatCode="General">
                  <c:v>2.14479155152274</c:v>
                </c:pt>
                <c:pt idx="2229" formatCode="General">
                  <c:v>2.1372599137383301</c:v>
                </c:pt>
                <c:pt idx="2230" formatCode="General">
                  <c:v>2.1308977250712902</c:v>
                </c:pt>
                <c:pt idx="2231" formatCode="General">
                  <c:v>2.1255924702188498</c:v>
                </c:pt>
                <c:pt idx="2232" formatCode="General">
                  <c:v>2.1212129123088199</c:v>
                </c:pt>
                <c:pt idx="2233" formatCode="General">
                  <c:v>2.1176293767549601</c:v>
                </c:pt>
                <c:pt idx="2234" formatCode="General">
                  <c:v>2.1147235425002702</c:v>
                </c:pt>
                <c:pt idx="2235" formatCode="General">
                  <c:v>2.1123922715840999</c:v>
                </c:pt>
                <c:pt idx="2236" formatCode="General">
                  <c:v>2.11054829384863</c:v>
                </c:pt>
                <c:pt idx="2237" formatCode="General">
                  <c:v>2.1091193894963798</c:v>
                </c:pt>
                <c:pt idx="2238" formatCode="General">
                  <c:v>2.1080469817581902</c:v>
                </c:pt>
                <c:pt idx="2239" formatCode="General">
                  <c:v>2.1072846240762799</c:v>
                </c:pt>
                <c:pt idx="2240" formatCode="General">
                  <c:v>2.1067966273649201</c:v>
                </c:pt>
                <c:pt idx="2241" formatCode="General">
                  <c:v>2.1065569466887699</c:v>
                </c:pt>
                <c:pt idx="2242" formatCode="General">
                  <c:v>2.1065483861468302</c:v>
                </c:pt>
                <c:pt idx="2243" formatCode="General">
                  <c:v>2.1067621587802501</c:v>
                </c:pt>
                <c:pt idx="2244" formatCode="General">
                  <c:v>2.10719784043674</c:v>
                </c:pt>
                <c:pt idx="2245" formatCode="General">
                  <c:v>2.1078637761744501</c:v>
                </c:pt>
                <c:pt idx="2246" formatCode="General">
                  <c:v>2.1087780337774502</c:v>
                </c:pt>
                <c:pt idx="2247" formatCode="General">
                  <c:v>2.1099700542609101</c:v>
                </c:pt>
                <c:pt idx="2248" formatCode="General">
                  <c:v>2.1114832307848799</c:v>
                </c:pt>
                <c:pt idx="2249" formatCode="General">
                  <c:v>2.1133787662366998</c:v>
                </c:pt>
                <c:pt idx="2250" formatCode="General">
                  <c:v>2.1157413308242798</c:v>
                </c:pt>
                <c:pt idx="2251" formatCode="General">
                  <c:v>2.1186872797666298</c:v>
                </c:pt>
                <c:pt idx="2252" formatCode="General">
                  <c:v>2.1223764994345999</c:v>
                </c:pt>
                <c:pt idx="2253" formatCode="General">
                  <c:v>2.1270292702557101</c:v>
                </c:pt>
                <c:pt idx="2254" formatCode="General">
                  <c:v>2.1329496116951998</c:v>
                </c:pt>
                <c:pt idx="2255" formatCode="General">
                  <c:v>2.1405555735900199</c:v>
                </c:pt>
                <c:pt idx="2256" formatCode="General">
                  <c:v>2.1504124366124402</c:v>
                </c:pt>
                <c:pt idx="2257" formatCode="General">
                  <c:v>2.1632504072386598</c:v>
                </c:pt>
                <c:pt idx="2258" formatCode="General">
                  <c:v>2.1799096472517601</c:v>
                </c:pt>
                <c:pt idx="2259" formatCode="General">
                  <c:v>2.2010696836294299</c:v>
                </c:pt>
                <c:pt idx="2260" formatCode="General">
                  <c:v>2.2264993204584602</c:v>
                </c:pt>
                <c:pt idx="2261" formatCode="General">
                  <c:v>2.2536530686035898</c:v>
                </c:pt>
                <c:pt idx="2262" formatCode="General">
                  <c:v>2.2764889980018501</c:v>
                </c:pt>
                <c:pt idx="2263" formatCode="General">
                  <c:v>2.2873116756687599</c:v>
                </c:pt>
                <c:pt idx="2264" formatCode="General">
                  <c:v>2.2825828936138</c:v>
                </c:pt>
                <c:pt idx="2265" formatCode="General">
                  <c:v>2.2661779265406201</c:v>
                </c:pt>
                <c:pt idx="2266" formatCode="General">
                  <c:v>2.2453509617324401</c:v>
                </c:pt>
                <c:pt idx="2267" formatCode="General">
                  <c:v>2.2255420307193901</c:v>
                </c:pt>
                <c:pt idx="2268" formatCode="General">
                  <c:v>2.2091263327684398</c:v>
                </c:pt>
                <c:pt idx="2269" formatCode="General">
                  <c:v>2.1965126091813501</c:v>
                </c:pt>
                <c:pt idx="2270" formatCode="General">
                  <c:v>2.1872984590203601</c:v>
                </c:pt>
                <c:pt idx="2271" formatCode="General">
                  <c:v>2.1808895788037499</c:v>
                </c:pt>
                <c:pt idx="2272" formatCode="General">
                  <c:v>2.1767399899028601</c:v>
                </c:pt>
                <c:pt idx="2273" formatCode="General">
                  <c:v>2.17441636166483</c:v>
                </c:pt>
                <c:pt idx="2274" formatCode="General">
                  <c:v>2.1735976658229799</c:v>
                </c:pt>
                <c:pt idx="2275" formatCode="General">
                  <c:v>2.17405713000309</c:v>
                </c:pt>
                <c:pt idx="2276" formatCode="General">
                  <c:v>2.1756433536554001</c:v>
                </c:pt>
                <c:pt idx="2277" formatCode="General">
                  <c:v>2.1782655098184698</c:v>
                </c:pt>
                <c:pt idx="2278" formatCode="General">
                  <c:v>2.1818833594540901</c:v>
                </c:pt>
                <c:pt idx="2279" formatCode="General">
                  <c:v>2.18650154659715</c:v>
                </c:pt>
                <c:pt idx="2280" formatCode="General">
                  <c:v>2.1921673510580901</c:v>
                </c:pt>
                <c:pt idx="2281" formatCode="General">
                  <c:v>2.19897094707061</c:v>
                </c:pt>
                <c:pt idx="2282" formatCode="General">
                  <c:v>2.2070468421667599</c:v>
                </c:pt>
                <c:pt idx="2283" formatCode="General">
                  <c:v>2.21657418208357</c:v>
                </c:pt>
                <c:pt idx="2284" formatCode="General">
                  <c:v>2.2277714938903999</c:v>
                </c:pt>
                <c:pt idx="2285" formatCode="General">
                  <c:v>2.2408775060138799</c:v>
                </c:pt>
                <c:pt idx="2286" formatCode="General">
                  <c:v>2.2561034047805499</c:v>
                </c:pt>
                <c:pt idx="2287" formatCode="General">
                  <c:v>2.27353445126196</c:v>
                </c:pt>
                <c:pt idx="2288" formatCode="General">
                  <c:v>2.29295739227745</c:v>
                </c:pt>
                <c:pt idx="2289" formatCode="General">
                  <c:v>2.3136145412693101</c:v>
                </c:pt>
                <c:pt idx="2290" formatCode="General">
                  <c:v>2.3339678101176902</c:v>
                </c:pt>
                <c:pt idx="2291" formatCode="General">
                  <c:v>2.35169623037185</c:v>
                </c:pt>
                <c:pt idx="2292" formatCode="General">
                  <c:v>2.3642084074878702</c:v>
                </c:pt>
                <c:pt idx="2293" formatCode="General">
                  <c:v>2.3696549315179398</c:v>
                </c:pt>
                <c:pt idx="2294" formatCode="General">
                  <c:v>2.36783020299475</c:v>
                </c:pt>
                <c:pt idx="2295" formatCode="General">
                  <c:v>2.3602114071633098</c:v>
                </c:pt>
                <c:pt idx="2296" formatCode="General">
                  <c:v>2.34912909866995</c:v>
                </c:pt>
                <c:pt idx="2297" formatCode="General">
                  <c:v>2.3367946099018702</c:v>
                </c:pt>
                <c:pt idx="2298" formatCode="General">
                  <c:v>2.3247708892529402</c:v>
                </c:pt>
                <c:pt idx="2299" formatCode="General">
                  <c:v>2.3139195902147498</c:v>
                </c:pt>
                <c:pt idx="2300" formatCode="General">
                  <c:v>2.3045806325503801</c:v>
                </c:pt>
                <c:pt idx="2301" formatCode="General">
                  <c:v>2.2967819476198801</c:v>
                </c:pt>
                <c:pt idx="2302" formatCode="General">
                  <c:v>2.2903966701083198</c:v>
                </c:pt>
                <c:pt idx="2303" formatCode="General">
                  <c:v>2.2852390726230101</c:v>
                </c:pt>
                <c:pt idx="2304" formatCode="General">
                  <c:v>2.28111546678885</c:v>
                </c:pt>
                <c:pt idx="2305" formatCode="General">
                  <c:v>2.2778477039828999</c:v>
                </c:pt>
                <c:pt idx="2306" formatCode="General">
                  <c:v>2.2752818115267899</c:v>
                </c:pt>
                <c:pt idx="2307" formatCode="General">
                  <c:v>2.2732893006314399</c:v>
                </c:pt>
                <c:pt idx="2308" formatCode="General">
                  <c:v>2.2717652659999699</c:v>
                </c:pt>
                <c:pt idx="2309" formatCode="General">
                  <c:v>2.2706253770867999</c:v>
                </c:pt>
                <c:pt idx="2310" formatCode="General">
                  <c:v>2.2698027588837402</c:v>
                </c:pt>
                <c:pt idx="2311" formatCode="General">
                  <c:v>2.2692451920829502</c:v>
                </c:pt>
                <c:pt idx="2312" formatCode="General">
                  <c:v>2.2689127856623399</c:v>
                </c:pt>
                <c:pt idx="2313" formatCode="General">
                  <c:v>2.2687761506430899</c:v>
                </c:pt>
                <c:pt idx="2314" formatCode="General">
                  <c:v>2.2688150573147001</c:v>
                </c:pt>
                <c:pt idx="2315" formatCode="General">
                  <c:v>2.2690175512564301</c:v>
                </c:pt>
                <c:pt idx="2316" formatCode="General">
                  <c:v>2.2693795175616298</c:v>
                </c:pt>
                <c:pt idx="2317" formatCode="General">
                  <c:v>2.2699047103349699</c:v>
                </c:pt>
                <c:pt idx="2318" formatCode="General">
                  <c:v>2.2706053048735702</c:v>
                </c:pt>
                <c:pt idx="2319" formatCode="General">
                  <c:v>2.2715030868357</c:v>
                </c:pt>
                <c:pt idx="2320" formatCode="General">
                  <c:v>2.2726314747782399</c:v>
                </c:pt>
                <c:pt idx="2321" formatCode="General">
                  <c:v>2.2740386944428002</c:v>
                </c:pt>
                <c:pt idx="2322" formatCode="General">
                  <c:v>2.27579260849557</c:v>
                </c:pt>
                <c:pt idx="2323" formatCode="General">
                  <c:v>2.2779879893817001</c:v>
                </c:pt>
                <c:pt idx="2324" formatCode="General">
                  <c:v>2.28075745387829</c:v>
                </c:pt>
                <c:pt idx="2325" formatCode="General">
                  <c:v>2.2842879052720599</c:v>
                </c:pt>
                <c:pt idx="2326" formatCode="General">
                  <c:v>2.2888451403774699</c:v>
                </c:pt>
                <c:pt idx="2327" formatCode="General">
                  <c:v>2.2948099606235699</c:v>
                </c:pt>
                <c:pt idx="2328" formatCode="General">
                  <c:v>2.3027282617875402</c:v>
                </c:pt>
                <c:pt idx="2329" formatCode="General">
                  <c:v>2.31337014837115</c:v>
                </c:pt>
                <c:pt idx="2330" formatCode="General">
                  <c:v>2.32776358265673</c:v>
                </c:pt>
                <c:pt idx="2331" formatCode="General">
                  <c:v>2.3470759244164401</c:v>
                </c:pt>
                <c:pt idx="2332" formatCode="General">
                  <c:v>2.37199557359529</c:v>
                </c:pt>
                <c:pt idx="2333" formatCode="General">
                  <c:v>2.4010113127141799</c:v>
                </c:pt>
                <c:pt idx="2334" formatCode="General">
                  <c:v>2.4277852063879801</c:v>
                </c:pt>
                <c:pt idx="2335" formatCode="General">
                  <c:v>2.4416445208446702</c:v>
                </c:pt>
                <c:pt idx="2336" formatCode="General">
                  <c:v>2.4361338744083598</c:v>
                </c:pt>
                <c:pt idx="2337" formatCode="General">
                  <c:v>2.4162210765231902</c:v>
                </c:pt>
                <c:pt idx="2338" formatCode="General">
                  <c:v>2.39205440887448</c:v>
                </c:pt>
                <c:pt idx="2339" formatCode="General">
                  <c:v>2.3703539346573002</c:v>
                </c:pt>
                <c:pt idx="2340" formatCode="General">
                  <c:v>2.3532870482464601</c:v>
                </c:pt>
                <c:pt idx="2341" formatCode="General">
                  <c:v>2.34069795022311</c:v>
                </c:pt>
                <c:pt idx="2342" formatCode="General">
                  <c:v>2.33175712227465</c:v>
                </c:pt>
                <c:pt idx="2343" formatCode="General">
                  <c:v>2.32563119710768</c:v>
                </c:pt>
                <c:pt idx="2344" formatCode="General">
                  <c:v>2.3216604996027699</c:v>
                </c:pt>
                <c:pt idx="2345" formatCode="General">
                  <c:v>2.3193652848958699</c:v>
                </c:pt>
                <c:pt idx="2346" formatCode="General">
                  <c:v>2.3184098374039102</c:v>
                </c:pt>
                <c:pt idx="2347" formatCode="General">
                  <c:v>2.3185654453455702</c:v>
                </c:pt>
                <c:pt idx="2348" formatCode="General">
                  <c:v>2.3196819784137199</c:v>
                </c:pt>
                <c:pt idx="2349" formatCode="General">
                  <c:v>2.3216684451596499</c:v>
                </c:pt>
                <c:pt idx="2350" formatCode="General">
                  <c:v>2.3244808286480301</c:v>
                </c:pt>
                <c:pt idx="2351" formatCode="General">
                  <c:v>2.3281155276061498</c:v>
                </c:pt>
                <c:pt idx="2352" formatCode="General">
                  <c:v>2.3326072086407401</c:v>
                </c:pt>
                <c:pt idx="2353" formatCode="General">
                  <c:v>2.3380303050705802</c:v>
                </c:pt>
                <c:pt idx="2354" formatCode="General">
                  <c:v>2.34450360044552</c:v>
                </c:pt>
                <c:pt idx="2355" formatCode="General">
                  <c:v>2.35219712594151</c:v>
                </c:pt>
                <c:pt idx="2356" formatCode="General">
                  <c:v>2.3613395929748</c:v>
                </c:pt>
                <c:pt idx="2357" formatCode="General">
                  <c:v>2.3722219520313002</c:v>
                </c:pt>
                <c:pt idx="2358" formatCode="General">
                  <c:v>2.38518687107188</c:v>
                </c:pt>
                <c:pt idx="2359" formatCode="General">
                  <c:v>2.40058270210463</c:v>
                </c:pt>
                <c:pt idx="2360" formatCode="General">
                  <c:v>2.4186427617078898</c:v>
                </c:pt>
                <c:pt idx="2361" formatCode="General">
                  <c:v>2.4392349469435102</c:v>
                </c:pt>
                <c:pt idx="2362" formatCode="General">
                  <c:v>2.4614523725399899</c:v>
                </c:pt>
                <c:pt idx="2363" formatCode="General">
                  <c:v>2.4831725127188999</c:v>
                </c:pt>
                <c:pt idx="2364" formatCode="General">
                  <c:v>2.5010447937155802</c:v>
                </c:pt>
                <c:pt idx="2365" formatCode="General">
                  <c:v>2.5115203914424802</c:v>
                </c:pt>
                <c:pt idx="2366" formatCode="General">
                  <c:v>2.5127321574993</c:v>
                </c:pt>
                <c:pt idx="2367" formatCode="General">
                  <c:v>2.5056550631722598</c:v>
                </c:pt>
                <c:pt idx="2368" formatCode="General">
                  <c:v>2.49332776438668</c:v>
                </c:pt>
                <c:pt idx="2369" formatCode="General">
                  <c:v>2.4790468971984798</c:v>
                </c:pt>
                <c:pt idx="2370" formatCode="General">
                  <c:v>2.4651583948294302</c:v>
                </c:pt>
                <c:pt idx="2371" formatCode="General">
                  <c:v>2.4528649405008101</c:v>
                </c:pt>
                <c:pt idx="2372" formatCode="General">
                  <c:v>2.4425520142984101</c:v>
                </c:pt>
                <c:pt idx="2373" formatCode="General">
                  <c:v>2.4341640101942201</c:v>
                </c:pt>
                <c:pt idx="2374" formatCode="General">
                  <c:v>2.4274611127322001</c:v>
                </c:pt>
                <c:pt idx="2375" formatCode="General">
                  <c:v>2.4221574809670199</c:v>
                </c:pt>
                <c:pt idx="2376" formatCode="General">
                  <c:v>2.4179834551951598</c:v>
                </c:pt>
                <c:pt idx="2377" formatCode="General">
                  <c:v>2.4147076996460499</c:v>
                </c:pt>
                <c:pt idx="2378" formatCode="General">
                  <c:v>2.4121408339848101</c:v>
                </c:pt>
                <c:pt idx="2379" formatCode="General">
                  <c:v>2.4101316673776298</c:v>
                </c:pt>
                <c:pt idx="2380" formatCode="General">
                  <c:v>2.4085612248775798</c:v>
                </c:pt>
                <c:pt idx="2381" formatCode="General">
                  <c:v>2.4073367644211698</c:v>
                </c:pt>
                <c:pt idx="2382" formatCode="General">
                  <c:v>2.4063865823824</c:v>
                </c:pt>
                <c:pt idx="2383" formatCode="General">
                  <c:v>2.40565579562106</c:v>
                </c:pt>
                <c:pt idx="2384" formatCode="General">
                  <c:v>2.4051030490422698</c:v>
                </c:pt>
                <c:pt idx="2385" formatCode="General">
                  <c:v>2.4046980247819199</c:v>
                </c:pt>
                <c:pt idx="2386" formatCode="General">
                  <c:v>2.4044196264789401</c:v>
                </c:pt>
                <c:pt idx="2387" formatCode="General">
                  <c:v>2.4042547371067902</c:v>
                </c:pt>
                <c:pt idx="2388" formatCode="General">
                  <c:v>2.4041974842195901</c:v>
                </c:pt>
                <c:pt idx="2389" formatCode="General">
                  <c:v>2.4042489870363402</c:v>
                </c:pt>
                <c:pt idx="2390" formatCode="General">
                  <c:v>2.4044176066571401</c:v>
                </c:pt>
                <c:pt idx="2391" formatCode="General">
                  <c:v>2.40471977929128</c:v>
                </c:pt>
                <c:pt idx="2392" formatCode="General">
                  <c:v>2.40518159263502</c:v>
                </c:pt>
                <c:pt idx="2393" formatCode="General">
                  <c:v>2.4058413840619099</c:v>
                </c:pt>
                <c:pt idx="2394" formatCode="General">
                  <c:v>2.4067538236361501</c:v>
                </c:pt>
                <c:pt idx="2395" formatCode="General">
                  <c:v>2.4079962411141702</c:v>
                </c:pt>
                <c:pt idx="2396" formatCode="General">
                  <c:v>2.4096784400662998</c:v>
                </c:pt>
                <c:pt idx="2397" formatCode="General">
                  <c:v>2.4119580341039502</c:v>
                </c:pt>
                <c:pt idx="2398" formatCode="General">
                  <c:v>2.41506460494046</c:v>
                </c:pt>
                <c:pt idx="2399" formatCode="General">
                  <c:v>2.4193378427776402</c:v>
                </c:pt>
                <c:pt idx="2400" formatCode="General">
                  <c:v>2.4252868919031498</c:v>
                </c:pt>
                <c:pt idx="2401" formatCode="General">
                  <c:v>2.4336774820059999</c:v>
                </c:pt>
                <c:pt idx="2402" formatCode="General">
                  <c:v>2.44563723738852</c:v>
                </c:pt>
                <c:pt idx="2403" formatCode="General">
                  <c:v>2.4626910258343599</c:v>
                </c:pt>
                <c:pt idx="2404" formatCode="General">
                  <c:v>2.4863634492498998</c:v>
                </c:pt>
                <c:pt idx="2405" formatCode="General">
                  <c:v>2.5163522038502002</c:v>
                </c:pt>
                <c:pt idx="2406" formatCode="General">
                  <c:v>2.5463129684165802</c:v>
                </c:pt>
                <c:pt idx="2407" formatCode="General">
                  <c:v>2.5620181641302402</c:v>
                </c:pt>
                <c:pt idx="2408" formatCode="General">
                  <c:v>2.5535746792750502</c:v>
                </c:pt>
                <c:pt idx="2409" formatCode="General">
                  <c:v>2.52853851939535</c:v>
                </c:pt>
                <c:pt idx="2410" formatCode="General">
                  <c:v>2.5008735700826601</c:v>
                </c:pt>
                <c:pt idx="2411" formatCode="General">
                  <c:v>2.4778844476313999</c:v>
                </c:pt>
                <c:pt idx="2412" formatCode="General">
                  <c:v>2.4607825773093301</c:v>
                </c:pt>
                <c:pt idx="2413" formatCode="General">
                  <c:v>2.4485790817761002</c:v>
                </c:pt>
                <c:pt idx="2414" formatCode="General">
                  <c:v>2.4400153630261201</c:v>
                </c:pt>
                <c:pt idx="2415" formatCode="General">
                  <c:v>2.4340889703998898</c:v>
                </c:pt>
                <c:pt idx="2416" formatCode="General">
                  <c:v>2.4300941659903899</c:v>
                </c:pt>
                <c:pt idx="2417" formatCode="General">
                  <c:v>2.4275541537454099</c:v>
                </c:pt>
                <c:pt idx="2418" formatCode="General">
                  <c:v>2.42615157038842</c:v>
                </c:pt>
                <c:pt idx="2419" formatCode="General">
                  <c:v>2.4256775154930401</c:v>
                </c:pt>
                <c:pt idx="2420" formatCode="General">
                  <c:v>2.4259977792751499</c:v>
                </c:pt>
                <c:pt idx="2421" formatCode="General">
                  <c:v>2.42703154398761</c:v>
                </c:pt>
                <c:pt idx="2422" formatCode="General">
                  <c:v>2.4287386528067101</c:v>
                </c:pt>
                <c:pt idx="2423" formatCode="General">
                  <c:v>2.4311128798205899</c:v>
                </c:pt>
                <c:pt idx="2424" formatCode="General">
                  <c:v>2.4341797217289201</c:v>
                </c:pt>
                <c:pt idx="2425" formatCode="General">
                  <c:v>2.4379980118643201</c:v>
                </c:pt>
                <c:pt idx="2426" formatCode="General">
                  <c:v>2.4426651961725301</c:v>
                </c:pt>
                <c:pt idx="2427" formatCode="General">
                  <c:v>2.44832642106307</c:v>
                </c:pt>
                <c:pt idx="2428" formatCode="General">
                  <c:v>2.4551875148030602</c:v>
                </c:pt>
                <c:pt idx="2429" formatCode="General">
                  <c:v>2.4635309854485699</c:v>
                </c:pt>
                <c:pt idx="2430" formatCode="General">
                  <c:v>2.4737309869420301</c:v>
                </c:pt>
                <c:pt idx="2431" formatCode="General">
                  <c:v>2.4862548125619202</c:v>
                </c:pt>
                <c:pt idx="2432" formatCode="General">
                  <c:v>2.5016190677191901</c:v>
                </c:pt>
                <c:pt idx="2433" formatCode="General">
                  <c:v>2.5202311220832199</c:v>
                </c:pt>
                <c:pt idx="2434" formatCode="General">
                  <c:v>2.5419987349025801</c:v>
                </c:pt>
                <c:pt idx="2435" formatCode="General">
                  <c:v>2.5656173589878102</c:v>
                </c:pt>
                <c:pt idx="2436" formatCode="General">
                  <c:v>2.5877947488631601</c:v>
                </c:pt>
                <c:pt idx="2437" formatCode="General">
                  <c:v>2.6034889513844401</c:v>
                </c:pt>
                <c:pt idx="2438" formatCode="General">
                  <c:v>2.6083443081497699</c:v>
                </c:pt>
                <c:pt idx="2439" formatCode="General">
                  <c:v>2.6018928590668202</c:v>
                </c:pt>
                <c:pt idx="2440" formatCode="General">
                  <c:v>2.5877869973600198</c:v>
                </c:pt>
                <c:pt idx="2441" formatCode="General">
                  <c:v>2.5708500292838998</c:v>
                </c:pt>
                <c:pt idx="2442" formatCode="General">
                  <c:v>2.5545319420164398</c:v>
                </c:pt>
                <c:pt idx="2443" formatCode="General">
                  <c:v>2.5404302198252702</c:v>
                </c:pt>
                <c:pt idx="2444" formatCode="General">
                  <c:v>2.5289034938708399</c:v>
                </c:pt>
                <c:pt idx="2445" formatCode="General">
                  <c:v>2.5197311383968701</c:v>
                </c:pt>
                <c:pt idx="2446" formatCode="General">
                  <c:v>2.5125082250089301</c:v>
                </c:pt>
                <c:pt idx="2447" formatCode="General">
                  <c:v>2.50682477723592</c:v>
                </c:pt>
                <c:pt idx="2448" formatCode="General">
                  <c:v>2.50232880687616</c:v>
                </c:pt>
                <c:pt idx="2449" formatCode="General">
                  <c:v>2.4987383109115</c:v>
                </c:pt>
                <c:pt idx="2450" formatCode="General">
                  <c:v>2.4958345613333899</c:v>
                </c:pt>
                <c:pt idx="2451" formatCode="General">
                  <c:v>2.49345052584099</c:v>
                </c:pt>
                <c:pt idx="2452" formatCode="General">
                  <c:v>2.49145961159976</c:v>
                </c:pt>
                <c:pt idx="2453" formatCode="General">
                  <c:v>2.4897662906632401</c:v>
                </c:pt>
                <c:pt idx="2454" formatCode="General">
                  <c:v>2.4882987822514302</c:v>
                </c:pt>
                <c:pt idx="2455" formatCode="General">
                  <c:v>2.4870035192134399</c:v>
                </c:pt>
                <c:pt idx="2456" formatCode="General">
                  <c:v>2.48584103944648</c:v>
                </c:pt>
                <c:pt idx="2457" formatCode="General">
                  <c:v>2.48478298085598</c:v>
                </c:pt>
                <c:pt idx="2458" formatCode="General">
                  <c:v>2.4838099286100901</c:v>
                </c:pt>
                <c:pt idx="2459" formatCode="General">
                  <c:v>2.4829099338550602</c:v>
                </c:pt>
                <c:pt idx="2460" formatCode="General">
                  <c:v>2.4820775855420498</c:v>
                </c:pt>
                <c:pt idx="2461" formatCode="General">
                  <c:v>2.48131357274502</c:v>
                </c:pt>
                <c:pt idx="2462" formatCode="General">
                  <c:v>2.4806247289516201</c:v>
                </c:pt>
                <c:pt idx="2463" formatCode="General">
                  <c:v>2.4800246100639001</c:v>
                </c:pt>
                <c:pt idx="2464" formatCode="General">
                  <c:v>2.4795347355897901</c:v>
                </c:pt>
                <c:pt idx="2465" formatCode="General">
                  <c:v>2.4791867354580401</c:v>
                </c:pt>
                <c:pt idx="2466" formatCode="General">
                  <c:v>2.4790258226787998</c:v>
                </c:pt>
                <c:pt idx="2467" formatCode="General">
                  <c:v>2.4791163065395798</c:v>
                </c:pt>
                <c:pt idx="2468" formatCode="General">
                  <c:v>2.4795503651027002</c:v>
                </c:pt>
                <c:pt idx="2469" formatCode="General">
                  <c:v>2.4804621769502999</c:v>
                </c:pt>
                <c:pt idx="2470" formatCode="General">
                  <c:v>2.4820510652948098</c:v>
                </c:pt>
                <c:pt idx="2471" formatCode="General">
                  <c:v>2.4846200063397101</c:v>
                </c:pt>
                <c:pt idx="2472" formatCode="General">
                  <c:v>2.4886402279472</c:v>
                </c:pt>
                <c:pt idx="2473" formatCode="General">
                  <c:v>2.4948580566534102</c:v>
                </c:pt>
                <c:pt idx="2474" formatCode="General">
                  <c:v>2.5044584287732499</c:v>
                </c:pt>
                <c:pt idx="2475" formatCode="General">
                  <c:v>2.5192457374143302</c:v>
                </c:pt>
                <c:pt idx="2476" formatCode="General">
                  <c:v>2.5415103447601899</c:v>
                </c:pt>
                <c:pt idx="2477" formatCode="General">
                  <c:v>2.5722171365947899</c:v>
                </c:pt>
                <c:pt idx="2478" formatCode="General">
                  <c:v>2.6048877752292698</c:v>
                </c:pt>
                <c:pt idx="2479" formatCode="General">
                  <c:v>2.62042309386911</c:v>
                </c:pt>
                <c:pt idx="2480" formatCode="General">
                  <c:v>2.6058051042198702</c:v>
                </c:pt>
                <c:pt idx="2481" formatCode="General">
                  <c:v>2.5744755167006899</c:v>
                </c:pt>
                <c:pt idx="2482" formatCode="General">
                  <c:v>2.5443149037288002</c:v>
                </c:pt>
                <c:pt idx="2483" formatCode="General">
                  <c:v>2.5214208513818699</c:v>
                </c:pt>
                <c:pt idx="2484" formatCode="General">
                  <c:v>2.5052471706461299</c:v>
                </c:pt>
                <c:pt idx="2485" formatCode="General">
                  <c:v>2.4939411583315598</c:v>
                </c:pt>
                <c:pt idx="2486" formatCode="General">
                  <c:v>2.4859679063910098</c:v>
                </c:pt>
                <c:pt idx="2487" formatCode="General">
                  <c:v>2.4802874920904698</c:v>
                </c:pt>
                <c:pt idx="2488" formatCode="General">
                  <c:v>2.4762312826776798</c:v>
                </c:pt>
                <c:pt idx="2489" formatCode="General">
                  <c:v>2.4733731724762</c:v>
                </c:pt>
                <c:pt idx="2490" formatCode="General">
                  <c:v>2.4714408172226299</c:v>
                </c:pt>
                <c:pt idx="2491" formatCode="General">
                  <c:v>2.4702602007088501</c:v>
                </c:pt>
                <c:pt idx="2492" formatCode="General">
                  <c:v>2.46972202379016</c:v>
                </c:pt>
                <c:pt idx="2493" formatCode="General">
                  <c:v>2.4697616183019599</c:v>
                </c:pt>
                <c:pt idx="2494" formatCode="General">
                  <c:v>2.47034731537499</c:v>
                </c:pt>
                <c:pt idx="2495" formatCode="General">
                  <c:v>2.4714743815525702</c:v>
                </c:pt>
                <c:pt idx="2496" formatCode="General">
                  <c:v>2.4731630119183401</c:v>
                </c:pt>
                <c:pt idx="2497" formatCode="General">
                  <c:v>2.47545976666024</c:v>
                </c:pt>
                <c:pt idx="2498" formatCode="General">
                  <c:v>2.47844249035886</c:v>
                </c:pt>
                <c:pt idx="2499" formatCode="General">
                  <c:v>2.4822292987486998</c:v>
                </c:pt>
                <c:pt idx="2500" formatCode="General">
                  <c:v>2.4869926878139998</c:v>
                </c:pt>
                <c:pt idx="2501" formatCode="General">
                  <c:v>2.4929800454355702</c:v>
                </c:pt>
                <c:pt idx="2502" formatCode="General">
                  <c:v>2.5005411257669099</c:v>
                </c:pt>
                <c:pt idx="2503" formatCode="General">
                  <c:v>2.5101592299401001</c:v>
                </c:pt>
                <c:pt idx="2504" formatCode="General">
                  <c:v>2.52247006719</c:v>
                </c:pt>
                <c:pt idx="2505" formatCode="General">
                  <c:v>2.53821671792707</c:v>
                </c:pt>
                <c:pt idx="2506" formatCode="General">
                  <c:v>2.55800747805658</c:v>
                </c:pt>
                <c:pt idx="2507" formatCode="General">
                  <c:v>2.58162049148642</c:v>
                </c:pt>
                <c:pt idx="2508" formatCode="General">
                  <c:v>2.6066632846811602</c:v>
                </c:pt>
                <c:pt idx="2509" formatCode="General">
                  <c:v>2.62740345926467</c:v>
                </c:pt>
                <c:pt idx="2510" formatCode="General">
                  <c:v>2.6365543538949101</c:v>
                </c:pt>
                <c:pt idx="2511" formatCode="General">
                  <c:v>2.6309814619986902</c:v>
                </c:pt>
                <c:pt idx="2512" formatCode="General">
                  <c:v>2.6147046712358999</c:v>
                </c:pt>
                <c:pt idx="2513" formatCode="General">
                  <c:v>2.5946718406713201</c:v>
                </c:pt>
                <c:pt idx="2514" formatCode="General">
                  <c:v>2.5757917840821798</c:v>
                </c:pt>
                <c:pt idx="2515" formatCode="General">
                  <c:v>2.5600072538686298</c:v>
                </c:pt>
                <c:pt idx="2516" formatCode="General">
                  <c:v>2.5474895191923999</c:v>
                </c:pt>
                <c:pt idx="2517" formatCode="General">
                  <c:v>2.5377403372959102</c:v>
                </c:pt>
                <c:pt idx="2518" formatCode="General">
                  <c:v>2.5301408062777799</c:v>
                </c:pt>
                <c:pt idx="2519" formatCode="General">
                  <c:v>2.5241467802875399</c:v>
                </c:pt>
                <c:pt idx="2520" formatCode="General">
                  <c:v>2.5193309747009902</c:v>
                </c:pt>
                <c:pt idx="2521" formatCode="General">
                  <c:v>2.5153728727125402</c:v>
                </c:pt>
                <c:pt idx="2522" formatCode="General">
                  <c:v>2.5120364746225401</c:v>
                </c:pt>
                <c:pt idx="2523" formatCode="General">
                  <c:v>2.5091491519243601</c:v>
                </c:pt>
                <c:pt idx="2524" formatCode="General">
                  <c:v>2.5065848433790898</c:v>
                </c:pt>
                <c:pt idx="2525" formatCode="General">
                  <c:v>2.5042515603476101</c:v>
                </c:pt>
                <c:pt idx="2526" formatCode="General">
                  <c:v>2.50208234515752</c:v>
                </c:pt>
                <c:pt idx="2527" formatCode="General">
                  <c:v>2.5000287960092402</c:v>
                </c:pt>
                <c:pt idx="2528" formatCode="General">
                  <c:v>2.4980564472870199</c:v>
                </c:pt>
                <c:pt idx="2529" formatCode="General">
                  <c:v>2.49614148520048</c:v>
                </c:pt>
                <c:pt idx="2530" formatCode="General">
                  <c:v>2.49426843550726</c:v>
                </c:pt>
                <c:pt idx="2531" formatCode="General">
                  <c:v>2.4924285784060198</c:v>
                </c:pt>
                <c:pt idx="2532" formatCode="General">
                  <c:v>2.4906189339601301</c:v>
                </c:pt>
                <c:pt idx="2533" formatCode="General">
                  <c:v>2.4888417301947001</c:v>
                </c:pt>
                <c:pt idx="2534" formatCode="General">
                  <c:v>2.4871043255711802</c:v>
                </c:pt>
                <c:pt idx="2535" formatCode="General">
                  <c:v>2.4854196183641002</c:v>
                </c:pt>
                <c:pt idx="2536" formatCode="General">
                  <c:v>2.48380705023621</c:v>
                </c:pt>
                <c:pt idx="2537" formatCode="General">
                  <c:v>2.4822944185700901</c:v>
                </c:pt>
                <c:pt idx="2538" formatCode="General">
                  <c:v>2.4809208828020601</c:v>
                </c:pt>
                <c:pt idx="2539" formatCode="General">
                  <c:v>2.4797418399212501</c:v>
                </c:pt>
                <c:pt idx="2540" formatCode="General">
                  <c:v>2.47883685878872</c:v>
                </c:pt>
                <c:pt idx="2541" formatCode="General">
                  <c:v>2.4783228064669802</c:v>
                </c:pt>
                <c:pt idx="2542" formatCode="General">
                  <c:v>2.4783760743875201</c:v>
                </c:pt>
                <c:pt idx="2543" formatCode="General">
                  <c:v>2.4792711990461198</c:v>
                </c:pt>
                <c:pt idx="2544" formatCode="General">
                  <c:v>2.4814495758561201</c:v>
                </c:pt>
                <c:pt idx="2545" formatCode="General">
                  <c:v>2.4856431792699798</c:v>
                </c:pt>
                <c:pt idx="2546" formatCode="General">
                  <c:v>2.49309185235311</c:v>
                </c:pt>
                <c:pt idx="2547" formatCode="General">
                  <c:v>2.50587140506991</c:v>
                </c:pt>
                <c:pt idx="2548" formatCode="General">
                  <c:v>2.5270591474569</c:v>
                </c:pt>
                <c:pt idx="2549" formatCode="General">
                  <c:v>2.5589272402815699</c:v>
                </c:pt>
                <c:pt idx="2550" formatCode="General">
                  <c:v>2.59394582620431</c:v>
                </c:pt>
                <c:pt idx="2551" formatCode="General">
                  <c:v>2.6054115775836002</c:v>
                </c:pt>
                <c:pt idx="2552" formatCode="General">
                  <c:v>2.5803800382186601</c:v>
                </c:pt>
                <c:pt idx="2553" formatCode="General">
                  <c:v>2.54323950623666</c:v>
                </c:pt>
                <c:pt idx="2554" formatCode="General">
                  <c:v>2.5129365754669899</c:v>
                </c:pt>
                <c:pt idx="2555" formatCode="General">
                  <c:v>2.4918366773658498</c:v>
                </c:pt>
                <c:pt idx="2556" formatCode="General">
                  <c:v>2.4774256703373698</c:v>
                </c:pt>
                <c:pt idx="2557" formatCode="General">
                  <c:v>2.46733755331744</c:v>
                </c:pt>
                <c:pt idx="2558" formatCode="General">
                  <c:v>2.4600310237556902</c:v>
                </c:pt>
                <c:pt idx="2559" formatCode="General">
                  <c:v>2.4545735746759099</c:v>
                </c:pt>
                <c:pt idx="2560" formatCode="General">
                  <c:v>2.4504037196703998</c:v>
                </c:pt>
                <c:pt idx="2561" formatCode="General">
                  <c:v>2.4471786360562899</c:v>
                </c:pt>
                <c:pt idx="2562" formatCode="General">
                  <c:v>2.4446859411544901</c:v>
                </c:pt>
                <c:pt idx="2563" formatCode="General">
                  <c:v>2.4427934188973999</c:v>
                </c:pt>
                <c:pt idx="2564" formatCode="General">
                  <c:v>2.4414201700851801</c:v>
                </c:pt>
                <c:pt idx="2565" formatCode="General">
                  <c:v>2.4405199628662699</c:v>
                </c:pt>
                <c:pt idx="2566" formatCode="General">
                  <c:v>2.4400718050339201</c:v>
                </c:pt>
                <c:pt idx="2567" formatCode="General">
                  <c:v>2.4400751082871399</c:v>
                </c:pt>
                <c:pt idx="2568" formatCode="General">
                  <c:v>2.4405481476520698</c:v>
                </c:pt>
                <c:pt idx="2569" formatCode="General">
                  <c:v>2.44152934995327</c:v>
                </c:pt>
                <c:pt idx="2570" formatCode="General">
                  <c:v>2.4430815666018102</c:v>
                </c:pt>
                <c:pt idx="2571" formatCode="General">
                  <c:v>2.4453000812796799</c:v>
                </c:pt>
                <c:pt idx="2572" formatCode="General">
                  <c:v>2.4483258009062401</c:v>
                </c:pt>
                <c:pt idx="2573" formatCode="General">
                  <c:v>2.4523659432329699</c:v>
                </c:pt>
                <c:pt idx="2574" formatCode="General">
                  <c:v>2.45772541255488</c:v>
                </c:pt>
                <c:pt idx="2575" formatCode="General">
                  <c:v>2.4648519713509298</c:v>
                </c:pt>
                <c:pt idx="2576" formatCode="General">
                  <c:v>2.4743934764175499</c:v>
                </c:pt>
                <c:pt idx="2577" formatCode="General">
                  <c:v>2.48724328647975</c:v>
                </c:pt>
                <c:pt idx="2578" formatCode="General">
                  <c:v>2.5044748250178301</c:v>
                </c:pt>
                <c:pt idx="2579" formatCode="General">
                  <c:v>2.5268669415145601</c:v>
                </c:pt>
                <c:pt idx="2580" formatCode="General">
                  <c:v>2.5534182007512598</c:v>
                </c:pt>
                <c:pt idx="2581" formatCode="General">
                  <c:v>2.5787203954036801</c:v>
                </c:pt>
                <c:pt idx="2582" formatCode="General">
                  <c:v>2.5926237923639701</c:v>
                </c:pt>
                <c:pt idx="2583" formatCode="General">
                  <c:v>2.58804811452455</c:v>
                </c:pt>
                <c:pt idx="2584" formatCode="General">
                  <c:v>2.5691793269622698</c:v>
                </c:pt>
                <c:pt idx="2585" formatCode="General">
                  <c:v>2.5459513292614999</c:v>
                </c:pt>
                <c:pt idx="2586" formatCode="General">
                  <c:v>2.5249792832713398</c:v>
                </c:pt>
                <c:pt idx="2587" formatCode="General">
                  <c:v>2.5082650462197398</c:v>
                </c:pt>
                <c:pt idx="2588" formatCode="General">
                  <c:v>2.49552503860762</c:v>
                </c:pt>
                <c:pt idx="2589" formatCode="General">
                  <c:v>2.4858687397967998</c:v>
                </c:pt>
                <c:pt idx="2590" formatCode="General">
                  <c:v>2.4784441701428701</c:v>
                </c:pt>
                <c:pt idx="2591" formatCode="General">
                  <c:v>2.4725902453822499</c:v>
                </c:pt>
                <c:pt idx="2592" formatCode="General">
                  <c:v>2.4678287424686598</c:v>
                </c:pt>
                <c:pt idx="2593" formatCode="General">
                  <c:v>2.4638218349037802</c:v>
                </c:pt>
                <c:pt idx="2594" formatCode="General">
                  <c:v>2.4603321432896399</c:v>
                </c:pt>
                <c:pt idx="2595" formatCode="General">
                  <c:v>2.4571925961632601</c:v>
                </c:pt>
                <c:pt idx="2596" formatCode="General">
                  <c:v>2.4542852531905499</c:v>
                </c:pt>
                <c:pt idx="2597" formatCode="General">
                  <c:v>2.4515267689207199</c:v>
                </c:pt>
                <c:pt idx="2598" formatCode="General">
                  <c:v>2.4488584504100901</c:v>
                </c:pt>
                <c:pt idx="2599" formatCode="General">
                  <c:v>2.4462394234115701</c:v>
                </c:pt>
                <c:pt idx="2600" formatCode="General">
                  <c:v>2.4436419002202299</c:v>
                </c:pt>
                <c:pt idx="2601" formatCode="General">
                  <c:v>2.4410478849591501</c:v>
                </c:pt>
                <c:pt idx="2602" formatCode="General">
                  <c:v>2.43844688368325</c:v>
                </c:pt>
                <c:pt idx="2603" formatCode="General">
                  <c:v>2.43583434112035</c:v>
                </c:pt>
                <c:pt idx="2604" formatCode="General">
                  <c:v>2.4332106308579902</c:v>
                </c:pt>
                <c:pt idx="2605" formatCode="General">
                  <c:v>2.43058050135045</c:v>
                </c:pt>
                <c:pt idx="2606" formatCode="General">
                  <c:v>2.4279529412352998</c:v>
                </c:pt>
                <c:pt idx="2607" formatCode="General">
                  <c:v>2.4253414867730898</c:v>
                </c:pt>
                <c:pt idx="2608" formatCode="General">
                  <c:v>2.4227650654771198</c:v>
                </c:pt>
                <c:pt idx="2609" formatCode="General">
                  <c:v>2.4202495723869002</c:v>
                </c:pt>
                <c:pt idx="2610" formatCode="General">
                  <c:v>2.4178305411815</c:v>
                </c:pt>
                <c:pt idx="2611" formatCode="General">
                  <c:v>2.4155575612683302</c:v>
                </c:pt>
                <c:pt idx="2612" formatCode="General">
                  <c:v>2.4135016219677499</c:v>
                </c:pt>
                <c:pt idx="2613" formatCode="General">
                  <c:v>2.4117675776834702</c:v>
                </c:pt>
                <c:pt idx="2614" formatCode="General">
                  <c:v>2.41051593531258</c:v>
                </c:pt>
                <c:pt idx="2615" formatCode="General">
                  <c:v>2.4100022729164898</c:v>
                </c:pt>
                <c:pt idx="2616" formatCode="General">
                  <c:v>2.41065118037274</c:v>
                </c:pt>
                <c:pt idx="2617" formatCode="General">
                  <c:v>2.4131993247104702</c:v>
                </c:pt>
                <c:pt idx="2618" formatCode="General">
                  <c:v>2.4189744692778699</c:v>
                </c:pt>
                <c:pt idx="2619" formatCode="General">
                  <c:v>2.43039944432424</c:v>
                </c:pt>
                <c:pt idx="2620" formatCode="General">
                  <c:v>2.45152508539605</c:v>
                </c:pt>
                <c:pt idx="2621" formatCode="General">
                  <c:v>2.4859852458213898</c:v>
                </c:pt>
                <c:pt idx="2622" formatCode="General">
                  <c:v>2.5224294579180202</c:v>
                </c:pt>
                <c:pt idx="2623" formatCode="General">
                  <c:v>2.5224628738189199</c:v>
                </c:pt>
                <c:pt idx="2624" formatCode="General">
                  <c:v>2.4841841655143702</c:v>
                </c:pt>
                <c:pt idx="2625" formatCode="General">
                  <c:v>2.4450118918929098</c:v>
                </c:pt>
                <c:pt idx="2626" formatCode="General">
                  <c:v>2.41776949777016</c:v>
                </c:pt>
                <c:pt idx="2627" formatCode="General">
                  <c:v>2.3998801978634399</c:v>
                </c:pt>
                <c:pt idx="2628" formatCode="General">
                  <c:v>2.3876976800434</c:v>
                </c:pt>
                <c:pt idx="2629" formatCode="General">
                  <c:v>2.3789240140449501</c:v>
                </c:pt>
                <c:pt idx="2630" formatCode="General">
                  <c:v>2.3722652699217899</c:v>
                </c:pt>
                <c:pt idx="2631" formatCode="General">
                  <c:v>2.3669934679856102</c:v>
                </c:pt>
                <c:pt idx="2632" formatCode="General">
                  <c:v>2.3626884577681899</c:v>
                </c:pt>
                <c:pt idx="2633" formatCode="General">
                  <c:v>2.3591010331218101</c:v>
                </c:pt>
                <c:pt idx="2634" formatCode="General">
                  <c:v>2.3560805477996301</c:v>
                </c:pt>
                <c:pt idx="2635" formatCode="General">
                  <c:v>2.3535357220974702</c:v>
                </c:pt>
                <c:pt idx="2636" formatCode="General">
                  <c:v>2.3514128433980699</c:v>
                </c:pt>
                <c:pt idx="2637" formatCode="General">
                  <c:v>2.3496834418946699</c:v>
                </c:pt>
                <c:pt idx="2638" formatCode="General">
                  <c:v>2.3483374259804299</c:v>
                </c:pt>
                <c:pt idx="2639" formatCode="General">
                  <c:v>2.3473796465030099</c:v>
                </c:pt>
                <c:pt idx="2640" formatCode="General">
                  <c:v>2.3468289362523098</c:v>
                </c:pt>
                <c:pt idx="2641" formatCode="General">
                  <c:v>2.3467193376566899</c:v>
                </c:pt>
                <c:pt idx="2642" formatCode="General">
                  <c:v>2.3471037541954902</c:v>
                </c:pt>
                <c:pt idx="2643" formatCode="General">
                  <c:v>2.3480608168733399</c:v>
                </c:pt>
                <c:pt idx="2644" formatCode="General">
                  <c:v>2.3497065110395301</c:v>
                </c:pt>
                <c:pt idx="2645" formatCode="General">
                  <c:v>2.3522132564672402</c:v>
                </c:pt>
                <c:pt idx="2646" formatCode="General">
                  <c:v>2.35584088830075</c:v>
                </c:pt>
                <c:pt idx="2647" formatCode="General">
                  <c:v>2.3609863328011298</c:v>
                </c:pt>
                <c:pt idx="2648" formatCode="General">
                  <c:v>2.3682602376171298</c:v>
                </c:pt>
                <c:pt idx="2649" formatCode="General">
                  <c:v>2.3785914305469702</c:v>
                </c:pt>
                <c:pt idx="2650" formatCode="General">
                  <c:v>2.39331109381666</c:v>
                </c:pt>
                <c:pt idx="2651" formatCode="General">
                  <c:v>2.41396846781157</c:v>
                </c:pt>
                <c:pt idx="2652" formatCode="General">
                  <c:v>2.4410548072468998</c:v>
                </c:pt>
                <c:pt idx="2653" formatCode="General">
                  <c:v>2.4702682958575601</c:v>
                </c:pt>
                <c:pt idx="2654" formatCode="General">
                  <c:v>2.4888558905657399</c:v>
                </c:pt>
                <c:pt idx="2655" formatCode="General">
                  <c:v>2.4846133235425398</c:v>
                </c:pt>
                <c:pt idx="2656" formatCode="General">
                  <c:v>2.4622954898564902</c:v>
                </c:pt>
                <c:pt idx="2657" formatCode="General">
                  <c:v>2.43606279392661</c:v>
                </c:pt>
                <c:pt idx="2658" formatCode="General">
                  <c:v>2.4140104148628798</c:v>
                </c:pt>
                <c:pt idx="2659" formatCode="General">
                  <c:v>2.3975375502505401</c:v>
                </c:pt>
                <c:pt idx="2660" formatCode="General">
                  <c:v>2.3855929939189902</c:v>
                </c:pt>
                <c:pt idx="2661" formatCode="General">
                  <c:v>2.37684735337705</c:v>
                </c:pt>
                <c:pt idx="2662" formatCode="General">
                  <c:v>2.3702584720106699</c:v>
                </c:pt>
                <c:pt idx="2663" formatCode="General">
                  <c:v>2.3651007317336101</c:v>
                </c:pt>
                <c:pt idx="2664" formatCode="General">
                  <c:v>2.3608852358232202</c:v>
                </c:pt>
                <c:pt idx="2665" formatCode="General">
                  <c:v>2.3572836532413501</c:v>
                </c:pt>
                <c:pt idx="2666" formatCode="General">
                  <c:v>2.3540739621010101</c:v>
                </c:pt>
                <c:pt idx="2667" formatCode="General">
                  <c:v>2.35110473329798</c:v>
                </c:pt>
                <c:pt idx="2668" formatCode="General">
                  <c:v>2.3482720714682102</c:v>
                </c:pt>
                <c:pt idx="2669" formatCode="General">
                  <c:v>2.34550467153068</c:v>
                </c:pt>
                <c:pt idx="2670" formatCode="General">
                  <c:v>2.3427540012310701</c:v>
                </c:pt>
                <c:pt idx="2671" formatCode="General">
                  <c:v>2.3399877388853398</c:v>
                </c:pt>
                <c:pt idx="2672" formatCode="General">
                  <c:v>2.3371853120146802</c:v>
                </c:pt>
                <c:pt idx="2673" formatCode="General">
                  <c:v>2.3343348243696398</c:v>
                </c:pt>
                <c:pt idx="2674" formatCode="General">
                  <c:v>2.3314309295534099</c:v>
                </c:pt>
                <c:pt idx="2675" formatCode="General">
                  <c:v>2.32847337742857</c:v>
                </c:pt>
                <c:pt idx="2676" formatCode="General">
                  <c:v>2.3254660672482101</c:v>
                </c:pt>
                <c:pt idx="2677" formatCode="General">
                  <c:v>2.32241651549029</c:v>
                </c:pt>
                <c:pt idx="2678" formatCode="General">
                  <c:v>2.3193357042912801</c:v>
                </c:pt>
                <c:pt idx="2679" formatCode="General">
                  <c:v>2.3162383319120798</c:v>
                </c:pt>
                <c:pt idx="2680" formatCode="General">
                  <c:v>2.3131435540496499</c:v>
                </c:pt>
                <c:pt idx="2681" formatCode="General">
                  <c:v>2.3100764038249002</c:v>
                </c:pt>
                <c:pt idx="2682" formatCode="General">
                  <c:v>2.3070702430946501</c:v>
                </c:pt>
                <c:pt idx="2683" formatCode="General">
                  <c:v>2.3041708938034802</c:v>
                </c:pt>
                <c:pt idx="2684" formatCode="General">
                  <c:v>2.30144365990461</c:v>
                </c:pt>
                <c:pt idx="2685" formatCode="General">
                  <c:v>2.2989855676726298</c:v>
                </c:pt>
                <c:pt idx="2686" formatCode="General">
                  <c:v>2.2969474775243199</c:v>
                </c:pt>
                <c:pt idx="2687" formatCode="General">
                  <c:v>2.29557578275206</c:v>
                </c:pt>
                <c:pt idx="2688" formatCode="General">
                  <c:v>2.2952948930880002</c:v>
                </c:pt>
                <c:pt idx="2689" formatCode="General">
                  <c:v>2.2968783674170798</c:v>
                </c:pt>
                <c:pt idx="2690" formatCode="General">
                  <c:v>2.30181595309966</c:v>
                </c:pt>
                <c:pt idx="2691" formatCode="General">
                  <c:v>2.3130743828811098</c:v>
                </c:pt>
                <c:pt idx="2692" formatCode="General">
                  <c:v>2.3361498691549198</c:v>
                </c:pt>
                <c:pt idx="2693" formatCode="General">
                  <c:v>2.37582477978818</c:v>
                </c:pt>
                <c:pt idx="2694" formatCode="General">
                  <c:v>2.4092280840010898</c:v>
                </c:pt>
                <c:pt idx="2695" formatCode="General">
                  <c:v>2.38699602673621</c:v>
                </c:pt>
                <c:pt idx="2696" formatCode="General">
                  <c:v>2.3395926370016098</c:v>
                </c:pt>
                <c:pt idx="2697" formatCode="General">
                  <c:v>2.30484714658246</c:v>
                </c:pt>
                <c:pt idx="2698" formatCode="General">
                  <c:v>2.2832539614145699</c:v>
                </c:pt>
                <c:pt idx="2699" formatCode="General">
                  <c:v>2.26928306306539</c:v>
                </c:pt>
                <c:pt idx="2700" formatCode="General">
                  <c:v>2.25949648984788</c:v>
                </c:pt>
                <c:pt idx="2701" formatCode="General">
                  <c:v>2.25211311997684</c:v>
                </c:pt>
                <c:pt idx="2702" formatCode="General">
                  <c:v>2.24620633633192</c:v>
                </c:pt>
                <c:pt idx="2703" formatCode="General">
                  <c:v>2.2412743853619301</c:v>
                </c:pt>
                <c:pt idx="2704" formatCode="General">
                  <c:v>2.2370341005146201</c:v>
                </c:pt>
                <c:pt idx="2705" formatCode="General">
                  <c:v>2.2333205411881099</c:v>
                </c:pt>
                <c:pt idx="2706" formatCode="General">
                  <c:v>2.23003614891091</c:v>
                </c:pt>
                <c:pt idx="2707" formatCode="General">
                  <c:v>2.22712385047191</c:v>
                </c:pt>
                <c:pt idx="2708" formatCode="General">
                  <c:v>2.2245523045440798</c:v>
                </c:pt>
                <c:pt idx="2709" formatCode="General">
                  <c:v>2.2223076513129798</c:v>
                </c:pt>
                <c:pt idx="2710" formatCode="General">
                  <c:v>2.2203889893245798</c:v>
                </c:pt>
                <c:pt idx="2711" formatCode="General">
                  <c:v>2.2188062138136702</c:v>
                </c:pt>
                <c:pt idx="2712" formatCode="General">
                  <c:v>2.2175796109044299</c:v>
                </c:pt>
                <c:pt idx="2713" formatCode="General">
                  <c:v>2.2167410870215298</c:v>
                </c:pt>
                <c:pt idx="2714" formatCode="General">
                  <c:v>2.2163373249907798</c:v>
                </c:pt>
                <c:pt idx="2715" formatCode="General">
                  <c:v>2.2164356476129199</c:v>
                </c:pt>
                <c:pt idx="2716" formatCode="General">
                  <c:v>2.2171341073194699</c:v>
                </c:pt>
                <c:pt idx="2717" formatCode="General">
                  <c:v>2.2185785707255499</c:v>
                </c:pt>
                <c:pt idx="2718" formatCode="General">
                  <c:v>2.22099177217572</c:v>
                </c:pt>
                <c:pt idx="2719" formatCode="General">
                  <c:v>2.2247231404137899</c:v>
                </c:pt>
                <c:pt idx="2720" formatCode="General">
                  <c:v>2.2303341393539799</c:v>
                </c:pt>
                <c:pt idx="2721" formatCode="General">
                  <c:v>2.23873905920534</c:v>
                </c:pt>
                <c:pt idx="2722" formatCode="General">
                  <c:v>2.2514029275558101</c:v>
                </c:pt>
                <c:pt idx="2723" formatCode="General">
                  <c:v>2.2704412779981298</c:v>
                </c:pt>
                <c:pt idx="2724" formatCode="General">
                  <c:v>2.2977449893033599</c:v>
                </c:pt>
                <c:pt idx="2725" formatCode="General">
                  <c:v>2.3304752905106598</c:v>
                </c:pt>
                <c:pt idx="2726" formatCode="General">
                  <c:v>2.3530591092020501</c:v>
                </c:pt>
                <c:pt idx="2727" formatCode="General">
                  <c:v>2.34710289369229</c:v>
                </c:pt>
                <c:pt idx="2728" formatCode="General">
                  <c:v>2.3200697265125299</c:v>
                </c:pt>
                <c:pt idx="2729" formatCode="General">
                  <c:v>2.29168260369243</c:v>
                </c:pt>
                <c:pt idx="2730" formatCode="General">
                  <c:v>2.2701478696872601</c:v>
                </c:pt>
                <c:pt idx="2731" formatCode="General">
                  <c:v>2.2552920893181598</c:v>
                </c:pt>
                <c:pt idx="2732" formatCode="General">
                  <c:v>2.24513494977495</c:v>
                </c:pt>
                <c:pt idx="2733" formatCode="General">
                  <c:v>2.2380097999593498</c:v>
                </c:pt>
                <c:pt idx="2734" formatCode="General">
                  <c:v>2.23279888992084</c:v>
                </c:pt>
                <c:pt idx="2735" formatCode="General">
                  <c:v>2.2287895665175301</c:v>
                </c:pt>
                <c:pt idx="2736" formatCode="General">
                  <c:v>2.22552766604682</c:v>
                </c:pt>
                <c:pt idx="2737" formatCode="General">
                  <c:v>2.2227194019098602</c:v>
                </c:pt>
                <c:pt idx="2738" formatCode="General">
                  <c:v>2.22017143911062</c:v>
                </c:pt>
                <c:pt idx="2739" formatCode="General">
                  <c:v>2.21775483923469</c:v>
                </c:pt>
                <c:pt idx="2740" formatCode="General">
                  <c:v>2.2153831014922298</c:v>
                </c:pt>
                <c:pt idx="2741" formatCode="General">
                  <c:v>2.2129984712985702</c:v>
                </c:pt>
                <c:pt idx="2742" formatCode="General">
                  <c:v>2.2105631611653398</c:v>
                </c:pt>
                <c:pt idx="2743" formatCode="General">
                  <c:v>2.2080535573075402</c:v>
                </c:pt>
                <c:pt idx="2744" formatCode="General">
                  <c:v>2.2054562944992</c:v>
                </c:pt>
                <c:pt idx="2745" formatCode="General">
                  <c:v>2.2027655415421799</c:v>
                </c:pt>
                <c:pt idx="2746" formatCode="General">
                  <c:v>2.1999811049064699</c:v>
                </c:pt>
                <c:pt idx="2747" formatCode="General">
                  <c:v>2.1971071148670598</c:v>
                </c:pt>
                <c:pt idx="2748" formatCode="General">
                  <c:v>2.1941511551742998</c:v>
                </c:pt>
                <c:pt idx="2749" formatCode="General">
                  <c:v>2.1911237620464599</c:v>
                </c:pt>
                <c:pt idx="2750" formatCode="General">
                  <c:v>2.18803826883661</c:v>
                </c:pt>
                <c:pt idx="2751" formatCode="General">
                  <c:v>2.1849110226947199</c:v>
                </c:pt>
                <c:pt idx="2752" formatCode="General">
                  <c:v>2.18176206318343</c:v>
                </c:pt>
                <c:pt idx="2753" formatCode="General">
                  <c:v>2.1786164508633599</c:v>
                </c:pt>
                <c:pt idx="2754" formatCode="General">
                  <c:v>2.1755066035755699</c:v>
                </c:pt>
                <c:pt idx="2755" formatCode="General">
                  <c:v>2.17247631413339</c:v>
                </c:pt>
                <c:pt idx="2756" formatCode="General">
                  <c:v>2.16958774530434</c:v>
                </c:pt>
                <c:pt idx="2757" formatCode="General">
                  <c:v>2.16693398842117</c:v>
                </c:pt>
                <c:pt idx="2758" formatCode="General">
                  <c:v>2.1646625962308299</c:v>
                </c:pt>
                <c:pt idx="2759" formatCode="General">
                  <c:v>2.16302204410343</c:v>
                </c:pt>
                <c:pt idx="2760" formatCode="General">
                  <c:v>2.1624591455533402</c:v>
                </c:pt>
                <c:pt idx="2761" formatCode="General">
                  <c:v>2.1638369523263599</c:v>
                </c:pt>
                <c:pt idx="2762" formatCode="General">
                  <c:v>2.1689504048611101</c:v>
                </c:pt>
                <c:pt idx="2763" formatCode="General">
                  <c:v>2.1817381392969701</c:v>
                </c:pt>
                <c:pt idx="2764" formatCode="General">
                  <c:v>2.2101401641136702</c:v>
                </c:pt>
                <c:pt idx="2765" formatCode="General">
                  <c:v>2.2576186541642702</c:v>
                </c:pt>
                <c:pt idx="2766" formatCode="General">
                  <c:v>2.2720548283385802</c:v>
                </c:pt>
                <c:pt idx="2767" formatCode="General">
                  <c:v>2.2235856322210701</c:v>
                </c:pt>
                <c:pt idx="2768" formatCode="General">
                  <c:v>2.1798091758034799</c:v>
                </c:pt>
                <c:pt idx="2769" formatCode="General">
                  <c:v>2.1542700862329101</c:v>
                </c:pt>
                <c:pt idx="2770" formatCode="General">
                  <c:v>2.1389809422762802</c:v>
                </c:pt>
                <c:pt idx="2771" formatCode="General">
                  <c:v>2.1288071553690302</c:v>
                </c:pt>
                <c:pt idx="2772" formatCode="General">
                  <c:v>2.1213323572645901</c:v>
                </c:pt>
                <c:pt idx="2773" formatCode="General">
                  <c:v>2.1154063336051001</c:v>
                </c:pt>
                <c:pt idx="2774" formatCode="General">
                  <c:v>2.1104482756601501</c:v>
                </c:pt>
                <c:pt idx="2775" formatCode="General">
                  <c:v>2.1061473567169098</c:v>
                </c:pt>
                <c:pt idx="2776" formatCode="General">
                  <c:v>2.1023295323901499</c:v>
                </c:pt>
                <c:pt idx="2777" formatCode="General">
                  <c:v>2.09889465253754</c:v>
                </c:pt>
                <c:pt idx="2778" formatCode="General">
                  <c:v>2.0957849670062698</c:v>
                </c:pt>
                <c:pt idx="2779" formatCode="General">
                  <c:v>2.0929685315041202</c:v>
                </c:pt>
                <c:pt idx="2780" formatCode="General">
                  <c:v>2.0904301285030402</c:v>
                </c:pt>
                <c:pt idx="2781" formatCode="General">
                  <c:v>2.0881662265851499</c:v>
                </c:pt>
                <c:pt idx="2782" formatCode="General">
                  <c:v>2.0861822865451201</c:v>
                </c:pt>
                <c:pt idx="2783" formatCode="General">
                  <c:v>2.0844916013666399</c:v>
                </c:pt>
                <c:pt idx="2784" formatCode="General">
                  <c:v>2.0831153434470502</c:v>
                </c:pt>
                <c:pt idx="2785" formatCode="General">
                  <c:v>2.0820838259691898</c:v>
                </c:pt>
                <c:pt idx="2786" formatCode="General">
                  <c:v>2.0814393050134199</c:v>
                </c:pt>
                <c:pt idx="2787" formatCode="General">
                  <c:v>2.0812410767674301</c:v>
                </c:pt>
                <c:pt idx="2788" formatCode="General">
                  <c:v>2.0815743292560498</c:v>
                </c:pt>
                <c:pt idx="2789" formatCode="General">
                  <c:v>2.0825654946961998</c:v>
                </c:pt>
                <c:pt idx="2790" formatCode="General">
                  <c:v>2.08440931597376</c:v>
                </c:pt>
                <c:pt idx="2791" formatCode="General">
                  <c:v>2.0874176714444301</c:v>
                </c:pt>
                <c:pt idx="2792" formatCode="General">
                  <c:v>2.0921095004640602</c:v>
                </c:pt>
                <c:pt idx="2793" formatCode="General">
                  <c:v>2.0993770054478098</c:v>
                </c:pt>
                <c:pt idx="2794" formatCode="General">
                  <c:v>2.11077574714048</c:v>
                </c:pt>
                <c:pt idx="2795" formatCode="General">
                  <c:v>2.1288930298138702</c:v>
                </c:pt>
                <c:pt idx="2796" formatCode="General">
                  <c:v>2.1569532551159298</c:v>
                </c:pt>
                <c:pt idx="2797" formatCode="General">
                  <c:v>2.1935229689551701</c:v>
                </c:pt>
                <c:pt idx="2798" formatCode="General">
                  <c:v>2.21856196839407</c:v>
                </c:pt>
                <c:pt idx="2799" formatCode="General">
                  <c:v>2.2069973178792899</c:v>
                </c:pt>
                <c:pt idx="2800" formatCode="General">
                  <c:v>2.1746083880352498</c:v>
                </c:pt>
                <c:pt idx="2801" formatCode="General">
                  <c:v>2.1463140736097399</c:v>
                </c:pt>
                <c:pt idx="2802" formatCode="General">
                  <c:v>2.1274681672831202</c:v>
                </c:pt>
                <c:pt idx="2803" formatCode="General">
                  <c:v>2.11563481947673</c:v>
                </c:pt>
                <c:pt idx="2804" formatCode="General">
                  <c:v>2.1081344360647898</c:v>
                </c:pt>
                <c:pt idx="2805" formatCode="General">
                  <c:v>2.10321961085149</c:v>
                </c:pt>
                <c:pt idx="2806" formatCode="General">
                  <c:v>2.0998460654451798</c:v>
                </c:pt>
                <c:pt idx="2807" formatCode="General">
                  <c:v>2.0973881477942702</c:v>
                </c:pt>
                <c:pt idx="2808" formatCode="General">
                  <c:v>2.0954608025424899</c:v>
                </c:pt>
                <c:pt idx="2809" formatCode="General">
                  <c:v>2.0938197644412901</c:v>
                </c:pt>
                <c:pt idx="2810" formatCode="General">
                  <c:v>2.0923061565110701</c:v>
                </c:pt>
                <c:pt idx="2811" formatCode="General">
                  <c:v>2.09081506596866</c:v>
                </c:pt>
                <c:pt idx="2812" formatCode="General">
                  <c:v>2.0892771042358902</c:v>
                </c:pt>
                <c:pt idx="2813" formatCode="General">
                  <c:v>2.0876471468925</c:v>
                </c:pt>
                <c:pt idx="2814" formatCode="General">
                  <c:v>2.0858971600349099</c:v>
                </c:pt>
                <c:pt idx="2815" formatCode="General">
                  <c:v>2.08401143353964</c:v>
                </c:pt>
                <c:pt idx="2816" formatCode="General">
                  <c:v>2.0819832908403701</c:v>
                </c:pt>
                <c:pt idx="2817" formatCode="General">
                  <c:v>2.0798127499059902</c:v>
                </c:pt>
                <c:pt idx="2818" formatCode="General">
                  <c:v>2.0775048341164402</c:v>
                </c:pt>
                <c:pt idx="2819" formatCode="General">
                  <c:v>2.0750683591083101</c:v>
                </c:pt>
                <c:pt idx="2820" formatCode="General">
                  <c:v>2.0725150976211699</c:v>
                </c:pt>
                <c:pt idx="2821" formatCode="General">
                  <c:v>2.0698592744880999</c:v>
                </c:pt>
                <c:pt idx="2822" formatCode="General">
                  <c:v>2.0671173842892401</c:v>
                </c:pt>
                <c:pt idx="2823" formatCode="General">
                  <c:v>2.0643083675609102</c:v>
                </c:pt>
                <c:pt idx="2824" formatCode="General">
                  <c:v>2.0614542421692499</c:v>
                </c:pt>
                <c:pt idx="2825" formatCode="General">
                  <c:v>2.0585813869806602</c:v>
                </c:pt>
                <c:pt idx="2826" formatCode="General">
                  <c:v>2.0557228580057498</c:v>
                </c:pt>
                <c:pt idx="2827" formatCode="General">
                  <c:v>2.0529224725539201</c:v>
                </c:pt>
                <c:pt idx="2828" formatCode="General">
                  <c:v>2.0502421264464701</c:v>
                </c:pt>
                <c:pt idx="2829" formatCode="General">
                  <c:v>2.0477753950571298</c:v>
                </c:pt>
                <c:pt idx="2830" formatCode="General">
                  <c:v>2.0456741383882302</c:v>
                </c:pt>
                <c:pt idx="2831" formatCode="General">
                  <c:v>2.0442039343209499</c:v>
                </c:pt>
                <c:pt idx="2832" formatCode="General">
                  <c:v>2.0438685352644299</c:v>
                </c:pt>
                <c:pt idx="2833" formatCode="General">
                  <c:v>2.0457138579612</c:v>
                </c:pt>
                <c:pt idx="2834" formatCode="General">
                  <c:v>2.05213293083332</c:v>
                </c:pt>
                <c:pt idx="2835" formatCode="General">
                  <c:v>2.0690086941429402</c:v>
                </c:pt>
                <c:pt idx="2836" formatCode="General">
                  <c:v>2.1084738774884899</c:v>
                </c:pt>
                <c:pt idx="2837" formatCode="General">
                  <c:v>2.1572318492251701</c:v>
                </c:pt>
                <c:pt idx="2838" formatCode="General">
                  <c:v>2.1257916544658499</c:v>
                </c:pt>
                <c:pt idx="2839" formatCode="General">
                  <c:v>2.0717923513078298</c:v>
                </c:pt>
                <c:pt idx="2840" formatCode="General">
                  <c:v>2.0418186743329501</c:v>
                </c:pt>
                <c:pt idx="2841" formatCode="General">
                  <c:v>2.0256109484697098</c:v>
                </c:pt>
                <c:pt idx="2842" formatCode="General">
                  <c:v>2.0155729061358398</c:v>
                </c:pt>
                <c:pt idx="2843" formatCode="General">
                  <c:v>2.0085040457591599</c:v>
                </c:pt>
                <c:pt idx="2844" formatCode="General">
                  <c:v>2.00302505564918</c:v>
                </c:pt>
                <c:pt idx="2845" formatCode="General">
                  <c:v>1.99848966994491</c:v>
                </c:pt>
                <c:pt idx="2846" formatCode="General">
                  <c:v>1.99457064606075</c:v>
                </c:pt>
                <c:pt idx="2847" formatCode="General">
                  <c:v>1.9910920565269501</c:v>
                </c:pt>
                <c:pt idx="2848" formatCode="General">
                  <c:v>1.9879555661927</c:v>
                </c:pt>
                <c:pt idx="2849" formatCode="General">
                  <c:v>1.98510548964891</c:v>
                </c:pt>
                <c:pt idx="2850" formatCode="General">
                  <c:v>1.98251114094645</c:v>
                </c:pt>
                <c:pt idx="2851" formatCode="General">
                  <c:v>1.9801574603127099</c:v>
                </c:pt>
                <c:pt idx="2852" formatCode="General">
                  <c:v>1.978039874519</c:v>
                </c:pt>
                <c:pt idx="2853" formatCode="General">
                  <c:v>1.9761614797170299</c:v>
                </c:pt>
                <c:pt idx="2854" formatCode="General">
                  <c:v>1.97453161993702</c:v>
                </c:pt>
                <c:pt idx="2855" formatCode="General">
                  <c:v>1.9731654324047101</c:v>
                </c:pt>
                <c:pt idx="2856" formatCode="General">
                  <c:v>1.97208422423645</c:v>
                </c:pt>
                <c:pt idx="2857" formatCode="General">
                  <c:v>1.97131677260842</c:v>
                </c:pt>
                <c:pt idx="2858" formatCode="General">
                  <c:v>1.97090189519179</c:v>
                </c:pt>
                <c:pt idx="2859" formatCode="General">
                  <c:v>1.9708930219474901</c:v>
                </c:pt>
                <c:pt idx="2860" formatCode="General">
                  <c:v>1.97136618300282</c:v>
                </c:pt>
                <c:pt idx="2861" formatCode="General">
                  <c:v>1.97243415064811</c:v>
                </c:pt>
                <c:pt idx="2862" formatCode="General">
                  <c:v>1.974272174165</c:v>
                </c:pt>
                <c:pt idx="2863" formatCode="General">
                  <c:v>1.97716647722439</c:v>
                </c:pt>
                <c:pt idx="2864" formatCode="General">
                  <c:v>1.9816091256471999</c:v>
                </c:pt>
                <c:pt idx="2865" formatCode="General">
                  <c:v>1.9884892638816201</c:v>
                </c:pt>
                <c:pt idx="2866" formatCode="General">
                  <c:v>1.99947657341826</c:v>
                </c:pt>
                <c:pt idx="2867" formatCode="General">
                  <c:v>2.01768023740193</c:v>
                </c:pt>
                <c:pt idx="2868" formatCode="General">
                  <c:v>2.04779125159958</c:v>
                </c:pt>
                <c:pt idx="2869" formatCode="General">
                  <c:v>2.0891872513538998</c:v>
                </c:pt>
                <c:pt idx="2870" formatCode="General">
                  <c:v>2.1127261184841699</c:v>
                </c:pt>
                <c:pt idx="2871" formatCode="General">
                  <c:v>2.08998913807473</c:v>
                </c:pt>
                <c:pt idx="2872" formatCode="General">
                  <c:v>2.0542877489960398</c:v>
                </c:pt>
                <c:pt idx="2873" formatCode="General">
                  <c:v>2.0296973198781001</c:v>
                </c:pt>
                <c:pt idx="2874" formatCode="General">
                  <c:v>2.0156175555634701</c:v>
                </c:pt>
                <c:pt idx="2875" formatCode="General">
                  <c:v>2.0078235148702102</c:v>
                </c:pt>
                <c:pt idx="2876" formatCode="General">
                  <c:v>2.0035465748786501</c:v>
                </c:pt>
                <c:pt idx="2877" formatCode="General">
                  <c:v>2.0012523667051298</c:v>
                </c:pt>
                <c:pt idx="2878" formatCode="General">
                  <c:v>2.00008710043224</c:v>
                </c:pt>
                <c:pt idx="2879" formatCode="General">
                  <c:v>1.9995543982972701</c:v>
                </c:pt>
                <c:pt idx="2880" formatCode="General">
                  <c:v>1.9993509108116201</c:v>
                </c:pt>
                <c:pt idx="2881" formatCode="General">
                  <c:v>1.99928297340686</c:v>
                </c:pt>
                <c:pt idx="2882" formatCode="General">
                  <c:v>1.9992229958916901</c:v>
                </c:pt>
                <c:pt idx="2883" formatCode="General">
                  <c:v>1.9990856319008901</c:v>
                </c:pt>
                <c:pt idx="2884" formatCode="General">
                  <c:v>1.9988140903880101</c:v>
                </c:pt>
                <c:pt idx="2885" formatCode="General">
                  <c:v>1.9983718187991599</c:v>
                </c:pt>
                <c:pt idx="2886" formatCode="General">
                  <c:v>1.99773712996306</c:v>
                </c:pt>
                <c:pt idx="2887" formatCode="General">
                  <c:v>1.9968995077482901</c:v>
                </c:pt>
                <c:pt idx="2888" formatCode="General">
                  <c:v>1.99585692222057</c:v>
                </c:pt>
                <c:pt idx="2889" formatCode="General">
                  <c:v>1.9946137978987699</c:v>
                </c:pt>
                <c:pt idx="2890" formatCode="General">
                  <c:v>1.99317944593066</c:v>
                </c:pt>
                <c:pt idx="2891" formatCode="General">
                  <c:v>1.9915668617723301</c:v>
                </c:pt>
                <c:pt idx="2892" formatCode="General">
                  <c:v>1.9897918411276501</c:v>
                </c:pt>
                <c:pt idx="2893" formatCode="General">
                  <c:v>1.9878723996984</c:v>
                </c:pt>
                <c:pt idx="2894" formatCode="General">
                  <c:v>1.98582851073273</c:v>
                </c:pt>
                <c:pt idx="2895" formatCode="General">
                  <c:v>1.98368221053669</c:v>
                </c:pt>
                <c:pt idx="2896" formatCode="General">
                  <c:v>1.9814581811911001</c:v>
                </c:pt>
                <c:pt idx="2897" formatCode="General">
                  <c:v>1.9791850275796901</c:v>
                </c:pt>
                <c:pt idx="2898" formatCode="General">
                  <c:v>1.9768976748188301</c:v>
                </c:pt>
                <c:pt idx="2899" formatCode="General">
                  <c:v>1.9746417382066099</c:v>
                </c:pt>
                <c:pt idx="2900" formatCode="General">
                  <c:v>1.97248163568327</c:v>
                </c:pt>
                <c:pt idx="2901" formatCode="General">
                  <c:v>1.9705163197369999</c:v>
                </c:pt>
                <c:pt idx="2902" formatCode="General">
                  <c:v>1.96891170965101</c:v>
                </c:pt>
                <c:pt idx="2903" formatCode="General">
                  <c:v>1.9679728956433</c:v>
                </c:pt>
                <c:pt idx="2904" formatCode="General">
                  <c:v>1.96832062096107</c:v>
                </c:pt>
                <c:pt idx="2905" formatCode="General">
                  <c:v>1.9713724769060099</c:v>
                </c:pt>
                <c:pt idx="2906" formatCode="General">
                  <c:v>1.9808054677524201</c:v>
                </c:pt>
                <c:pt idx="2907" formatCode="General">
                  <c:v>2.0069024754875202</c:v>
                </c:pt>
                <c:pt idx="2908" formatCode="General">
                  <c:v>2.0645750408691899</c:v>
                </c:pt>
                <c:pt idx="2909" formatCode="General">
                  <c:v>2.0705836360719201</c:v>
                </c:pt>
                <c:pt idx="2910" formatCode="General">
                  <c:v>2.00742029197102</c:v>
                </c:pt>
                <c:pt idx="2911" formatCode="General">
                  <c:v>1.9723964699766701</c:v>
                </c:pt>
                <c:pt idx="2912" formatCode="General">
                  <c:v>1.95563194587807</c:v>
                </c:pt>
                <c:pt idx="2913" formatCode="General">
                  <c:v>1.9461084953679899</c:v>
                </c:pt>
                <c:pt idx="2914" formatCode="General">
                  <c:v>1.9397386181582701</c:v>
                </c:pt>
                <c:pt idx="2915" formatCode="General">
                  <c:v>1.9349421969166101</c:v>
                </c:pt>
                <c:pt idx="2916" formatCode="General">
                  <c:v>1.93103430857076</c:v>
                </c:pt>
                <c:pt idx="2917" formatCode="General">
                  <c:v>1.92768708730925</c:v>
                </c:pt>
                <c:pt idx="2918" formatCode="General">
                  <c:v>1.92473147452689</c:v>
                </c:pt>
                <c:pt idx="2919" formatCode="General">
                  <c:v>1.92207592421811</c:v>
                </c:pt>
                <c:pt idx="2920" formatCode="General">
                  <c:v>1.9196698380409001</c:v>
                </c:pt>
                <c:pt idx="2921" formatCode="General">
                  <c:v>1.9174858227607201</c:v>
                </c:pt>
                <c:pt idx="2922" formatCode="General">
                  <c:v>1.9155105490634601</c:v>
                </c:pt>
                <c:pt idx="2923" formatCode="General">
                  <c:v>1.9137398368037399</c:v>
                </c:pt>
                <c:pt idx="2924" formatCode="General">
                  <c:v>1.9121759659188999</c:v>
                </c:pt>
                <c:pt idx="2925" formatCode="General">
                  <c:v>1.91082625525517</c:v>
                </c:pt>
                <c:pt idx="2926" formatCode="General">
                  <c:v>1.90970244910265</c:v>
                </c:pt>
                <c:pt idx="2927" formatCode="General">
                  <c:v>1.9088207176307701</c:v>
                </c:pt>
                <c:pt idx="2928" formatCode="General">
                  <c:v>1.9082022530717</c:v>
                </c:pt>
                <c:pt idx="2929" formatCode="General">
                  <c:v>1.9078746062052101</c:v>
                </c:pt>
                <c:pt idx="2930" formatCode="General">
                  <c:v>1.90787412373506</c:v>
                </c:pt>
                <c:pt idx="2931" formatCode="General">
                  <c:v>1.9082502101021701</c:v>
                </c:pt>
                <c:pt idx="2932" formatCode="General">
                  <c:v>1.9090728258753</c:v>
                </c:pt>
                <c:pt idx="2933" formatCode="General">
                  <c:v>1.9104460379239201</c:v>
                </c:pt>
                <c:pt idx="2934" formatCode="General">
                  <c:v>1.91253346047299</c:v>
                </c:pt>
                <c:pt idx="2935" formatCode="General">
                  <c:v>1.9156082922108</c:v>
                </c:pt>
                <c:pt idx="2936" formatCode="General">
                  <c:v>1.92015699164788</c:v>
                </c:pt>
                <c:pt idx="2937" formatCode="General">
                  <c:v>1.92710548153969</c:v>
                </c:pt>
                <c:pt idx="2938" formatCode="General">
                  <c:v>1.9383277805268699</c:v>
                </c:pt>
                <c:pt idx="2939" formatCode="General">
                  <c:v>1.9577008177453401</c:v>
                </c:pt>
                <c:pt idx="2940" formatCode="General">
                  <c:v>1.99187303196133</c:v>
                </c:pt>
                <c:pt idx="2941" formatCode="General">
                  <c:v>2.0388042902071999</c:v>
                </c:pt>
                <c:pt idx="2942" formatCode="General">
                  <c:v>2.05081703996533</c:v>
                </c:pt>
                <c:pt idx="2943" formatCode="General">
                  <c:v>2.0137158723529098</c:v>
                </c:pt>
                <c:pt idx="2944" formatCode="General">
                  <c:v>1.98079946618634</c:v>
                </c:pt>
                <c:pt idx="2945" formatCode="General">
                  <c:v>1.96319348103639</c:v>
                </c:pt>
                <c:pt idx="2946" formatCode="General">
                  <c:v>1.9548098080163701</c:v>
                </c:pt>
                <c:pt idx="2947" formatCode="General">
                  <c:v>1.9512193477165201</c:v>
                </c:pt>
                <c:pt idx="2948" formatCode="General">
                  <c:v>1.95016993825998</c:v>
                </c:pt>
                <c:pt idx="2949" formatCode="General">
                  <c:v>1.9505163283548901</c:v>
                </c:pt>
                <c:pt idx="2950" formatCode="General">
                  <c:v>1.9516367105436601</c:v>
                </c:pt>
                <c:pt idx="2951" formatCode="General">
                  <c:v>1.95316666423121</c:v>
                </c:pt>
                <c:pt idx="2952" formatCode="General">
                  <c:v>1.9548769739548699</c:v>
                </c:pt>
                <c:pt idx="2953" formatCode="General">
                  <c:v>1.9566150525346899</c:v>
                </c:pt>
                <c:pt idx="2954" formatCode="General">
                  <c:v>1.9582754348670599</c:v>
                </c:pt>
                <c:pt idx="2955" formatCode="General">
                  <c:v>1.95978412018024</c:v>
                </c:pt>
                <c:pt idx="2956" formatCode="General">
                  <c:v>1.9610897449849001</c:v>
                </c:pt>
                <c:pt idx="2957" formatCode="General">
                  <c:v>1.96215820782221</c:v>
                </c:pt>
                <c:pt idx="2958" formatCode="General">
                  <c:v>1.9629690677499101</c:v>
                </c:pt>
                <c:pt idx="2959" formatCode="General">
                  <c:v>1.9635128750091599</c:v>
                </c:pt>
                <c:pt idx="2960" formatCode="General">
                  <c:v>1.96378902087295</c:v>
                </c:pt>
                <c:pt idx="2961" formatCode="General">
                  <c:v>1.96380391805694</c:v>
                </c:pt>
                <c:pt idx="2962" formatCode="General">
                  <c:v>1.96356943985758</c:v>
                </c:pt>
                <c:pt idx="2963" formatCode="General">
                  <c:v>1.9631016047230501</c:v>
                </c:pt>
                <c:pt idx="2964" formatCode="General">
                  <c:v>1.96241952096636</c:v>
                </c:pt>
                <c:pt idx="2965" formatCode="General">
                  <c:v>1.96154462129621</c:v>
                </c:pt>
                <c:pt idx="2966" formatCode="General">
                  <c:v>1.9605002318739</c:v>
                </c:pt>
                <c:pt idx="2967" formatCode="General">
                  <c:v>1.9593115485713699</c:v>
                </c:pt>
                <c:pt idx="2968" formatCode="General">
                  <c:v>1.95800615184425</c:v>
                </c:pt>
                <c:pt idx="2969" formatCode="General">
                  <c:v>1.9566153137381901</c:v>
                </c:pt>
                <c:pt idx="2970" formatCode="General">
                  <c:v>1.95517660566471</c:v>
                </c:pt>
                <c:pt idx="2971" formatCode="General">
                  <c:v>1.9537388667065401</c:v>
                </c:pt>
                <c:pt idx="2972" formatCode="General">
                  <c:v>1.9523718500274601</c:v>
                </c:pt>
                <c:pt idx="2973" formatCode="General">
                  <c:v>1.95118594842533</c:v>
                </c:pt>
                <c:pt idx="2974" formatCode="General">
                  <c:v>1.95037564686948</c:v>
                </c:pt>
                <c:pt idx="2975" formatCode="General">
                  <c:v>1.9503248358261001</c:v>
                </c:pt>
                <c:pt idx="2976" formatCode="General">
                  <c:v>1.9518944120158499</c:v>
                </c:pt>
                <c:pt idx="2977" formatCode="General">
                  <c:v>1.95732962842158</c:v>
                </c:pt>
                <c:pt idx="2978" formatCode="General">
                  <c:v>1.97354323616455</c:v>
                </c:pt>
                <c:pt idx="2979" formatCode="General">
                  <c:v>2.0211635322969301</c:v>
                </c:pt>
                <c:pt idx="2980" formatCode="General">
                  <c:v>2.0677084581088701</c:v>
                </c:pt>
                <c:pt idx="2981" formatCode="General">
                  <c:v>2.00120180874652</c:v>
                </c:pt>
                <c:pt idx="2982" formatCode="General">
                  <c:v>1.9608291770384101</c:v>
                </c:pt>
                <c:pt idx="2983" formatCode="General">
                  <c:v>1.94406404158427</c:v>
                </c:pt>
                <c:pt idx="2984" formatCode="General">
                  <c:v>1.9354417940665101</c:v>
                </c:pt>
                <c:pt idx="2985" formatCode="General">
                  <c:v>1.93000771696726</c:v>
                </c:pt>
                <c:pt idx="2986" formatCode="General">
                  <c:v>1.9260538116078301</c:v>
                </c:pt>
                <c:pt idx="2987" formatCode="General">
                  <c:v>1.92289458300709</c:v>
                </c:pt>
                <c:pt idx="2988" formatCode="General">
                  <c:v>1.9202191810551501</c:v>
                </c:pt>
                <c:pt idx="2989" formatCode="General">
                  <c:v>1.9178737090392499</c:v>
                </c:pt>
                <c:pt idx="2990" formatCode="General">
                  <c:v>1.91577753525711</c:v>
                </c:pt>
                <c:pt idx="2991" formatCode="General">
                  <c:v>1.9138873892053501</c:v>
                </c:pt>
                <c:pt idx="2992" formatCode="General">
                  <c:v>1.9121805515313499</c:v>
                </c:pt>
                <c:pt idx="2993" formatCode="General">
                  <c:v>1.9106464265916301</c:v>
                </c:pt>
                <c:pt idx="2994" formatCode="General">
                  <c:v>1.90928210047059</c:v>
                </c:pt>
                <c:pt idx="2995" formatCode="General">
                  <c:v>1.90808993499083</c:v>
                </c:pt>
                <c:pt idx="2996" formatCode="General">
                  <c:v>1.9070762818353399</c:v>
                </c:pt>
                <c:pt idx="2997" formatCode="General">
                  <c:v>1.9062508741884501</c:v>
                </c:pt>
                <c:pt idx="2998" formatCode="General">
                  <c:v>1.90562669208447</c:v>
                </c:pt>
                <c:pt idx="2999" formatCode="General">
                  <c:v>1.90522023903021</c:v>
                </c:pt>
                <c:pt idx="3000" formatCode="General">
                  <c:v>1.9050522790111699</c:v>
                </c:pt>
                <c:pt idx="3001" formatCode="General">
                  <c:v>1.9051492113493</c:v>
                </c:pt>
                <c:pt idx="3002" formatCode="General">
                  <c:v>1.9055454603058699</c:v>
                </c:pt>
                <c:pt idx="3003" formatCode="General">
                  <c:v>1.9062876217289</c:v>
                </c:pt>
                <c:pt idx="3004" formatCode="General">
                  <c:v>1.9074418414460901</c:v>
                </c:pt>
                <c:pt idx="3005" formatCode="General">
                  <c:v>1.90910746669955</c:v>
                </c:pt>
                <c:pt idx="3006" formatCode="General">
                  <c:v>1.9114435751660099</c:v>
                </c:pt>
                <c:pt idx="3007" formatCode="General">
                  <c:v>1.91472363054349</c:v>
                </c:pt>
                <c:pt idx="3008" formatCode="General">
                  <c:v>1.9194559320390101</c:v>
                </c:pt>
                <c:pt idx="3009" formatCode="General">
                  <c:v>1.92666910908707</c:v>
                </c:pt>
                <c:pt idx="3010" formatCode="General">
                  <c:v>1.9386308400664001</c:v>
                </c:pt>
                <c:pt idx="3011" formatCode="General">
                  <c:v>1.96058157583004</c:v>
                </c:pt>
                <c:pt idx="3012" formatCode="General">
                  <c:v>2.0021017969491801</c:v>
                </c:pt>
                <c:pt idx="3013" formatCode="General">
                  <c:v>2.0507857220854002</c:v>
                </c:pt>
                <c:pt idx="3014" formatCode="General">
                  <c:v>2.0339876438637901</c:v>
                </c:pt>
                <c:pt idx="3015" formatCode="General">
                  <c:v>1.99088174834483</c:v>
                </c:pt>
                <c:pt idx="3016" formatCode="General">
                  <c:v>1.9675474933050101</c:v>
                </c:pt>
                <c:pt idx="3017" formatCode="General">
                  <c:v>1.9577911040606799</c:v>
                </c:pt>
                <c:pt idx="3018" formatCode="General">
                  <c:v>1.95451383303863</c:v>
                </c:pt>
                <c:pt idx="3019" formatCode="General">
                  <c:v>1.95442670089418</c:v>
                </c:pt>
                <c:pt idx="3020" formatCode="General">
                  <c:v>1.9560305119658099</c:v>
                </c:pt>
                <c:pt idx="3021" formatCode="General">
                  <c:v>1.95857744951376</c:v>
                </c:pt>
                <c:pt idx="3022" formatCode="General">
                  <c:v>1.9616522023588601</c:v>
                </c:pt>
                <c:pt idx="3023" formatCode="General">
                  <c:v>1.96499874583802</c:v>
                </c:pt>
                <c:pt idx="3024" formatCode="General">
                  <c:v>1.9684442912095801</c:v>
                </c:pt>
                <c:pt idx="3025" formatCode="General">
                  <c:v>1.9718640263179501</c:v>
                </c:pt>
                <c:pt idx="3026" formatCode="General">
                  <c:v>1.9751640733111899</c:v>
                </c:pt>
                <c:pt idx="3027" formatCode="General">
                  <c:v>1.97827295785668</c:v>
                </c:pt>
                <c:pt idx="3028" formatCode="General">
                  <c:v>1.98113711805467</c:v>
                </c:pt>
                <c:pt idx="3029" formatCode="General">
                  <c:v>1.98371827482473</c:v>
                </c:pt>
                <c:pt idx="3030" formatCode="General">
                  <c:v>1.98599157381806</c:v>
                </c:pt>
                <c:pt idx="3031" formatCode="General">
                  <c:v>1.9879439677169799</c:v>
                </c:pt>
                <c:pt idx="3032" formatCode="General">
                  <c:v>1.98957261348805</c:v>
                </c:pt>
                <c:pt idx="3033" formatCode="General">
                  <c:v>1.9908832306348101</c:v>
                </c:pt>
                <c:pt idx="3034" formatCode="General">
                  <c:v>1.9918884590677399</c:v>
                </c:pt>
                <c:pt idx="3035" formatCode="General">
                  <c:v>1.9926062985822099</c:v>
                </c:pt>
                <c:pt idx="3036" formatCode="General">
                  <c:v>1.99305872567036</c:v>
                </c:pt>
                <c:pt idx="3037" formatCode="General">
                  <c:v>1.9932705831438</c:v>
                </c:pt>
                <c:pt idx="3038" formatCode="General">
                  <c:v>1.99326883848744</c:v>
                </c:pt>
                <c:pt idx="3039" formatCode="General">
                  <c:v>1.9930823246079401</c:v>
                </c:pt>
                <c:pt idx="3040" formatCode="General">
                  <c:v>1.9927421360136901</c:v>
                </c:pt>
                <c:pt idx="3041" formatCode="General">
                  <c:v>1.99228300032234</c:v>
                </c:pt>
                <c:pt idx="3042" formatCode="General">
                  <c:v>1.9917462816767</c:v>
                </c:pt>
                <c:pt idx="3043" formatCode="General">
                  <c:v>1.9911860531101999</c:v>
                </c:pt>
                <c:pt idx="3044" formatCode="General">
                  <c:v>1.99068158672369</c:v>
                </c:pt>
                <c:pt idx="3045" formatCode="General">
                  <c:v>1.9903646979468299</c:v>
                </c:pt>
                <c:pt idx="3046" formatCode="General">
                  <c:v>1.9904854350226899</c:v>
                </c:pt>
                <c:pt idx="3047" formatCode="General">
                  <c:v>1.99159045837495</c:v>
                </c:pt>
                <c:pt idx="3048" formatCode="General">
                  <c:v>1.9950906345369801</c:v>
                </c:pt>
                <c:pt idx="3049" formatCode="General">
                  <c:v>2.00545769272181</c:v>
                </c:pt>
                <c:pt idx="3050" formatCode="General">
                  <c:v>2.03975681781179</c:v>
                </c:pt>
                <c:pt idx="3051" formatCode="General">
                  <c:v>2.1114220376369999</c:v>
                </c:pt>
                <c:pt idx="3052" formatCode="General">
                  <c:v>2.0510137859454201</c:v>
                </c:pt>
                <c:pt idx="3053" formatCode="General">
                  <c:v>2.00571679353747</c:v>
                </c:pt>
                <c:pt idx="3054" formatCode="General">
                  <c:v>1.98969906619005</c:v>
                </c:pt>
                <c:pt idx="3055" formatCode="General">
                  <c:v>1.9823041928568901</c:v>
                </c:pt>
                <c:pt idx="3056" formatCode="General">
                  <c:v>1.9779415655038901</c:v>
                </c:pt>
                <c:pt idx="3057" formatCode="General">
                  <c:v>1.97489223958379</c:v>
                </c:pt>
                <c:pt idx="3058" formatCode="General">
                  <c:v>1.9725137779903601</c:v>
                </c:pt>
                <c:pt idx="3059" formatCode="General">
                  <c:v>1.9705287260953801</c:v>
                </c:pt>
                <c:pt idx="3060" formatCode="General">
                  <c:v>1.96880476677182</c:v>
                </c:pt>
                <c:pt idx="3061" formatCode="General">
                  <c:v>1.9672748173766299</c:v>
                </c:pt>
                <c:pt idx="3062" formatCode="General">
                  <c:v>1.96590408960609</c:v>
                </c:pt>
                <c:pt idx="3063" formatCode="General">
                  <c:v>1.96467511535108</c:v>
                </c:pt>
                <c:pt idx="3064" formatCode="General">
                  <c:v>1.96358040523597</c:v>
                </c:pt>
                <c:pt idx="3065" formatCode="General">
                  <c:v>1.9626186427368699</c:v>
                </c:pt>
                <c:pt idx="3066" formatCode="General">
                  <c:v>1.96179264436634</c:v>
                </c:pt>
                <c:pt idx="3067" formatCode="General">
                  <c:v>1.96110826930375</c:v>
                </c:pt>
                <c:pt idx="3068" formatCode="General">
                  <c:v>1.96057388559826</c:v>
                </c:pt>
                <c:pt idx="3069" formatCode="General">
                  <c:v>1.96020020596623</c:v>
                </c:pt>
                <c:pt idx="3070" formatCode="General">
                  <c:v>1.96000042021235</c:v>
                </c:pt>
                <c:pt idx="3071" formatCode="General">
                  <c:v>1.95999063138612</c:v>
                </c:pt>
                <c:pt idx="3072" formatCode="General">
                  <c:v>1.96019068351368</c:v>
                </c:pt>
                <c:pt idx="3073" formatCode="General">
                  <c:v>1.9606255837030699</c:v>
                </c:pt>
                <c:pt idx="3074" formatCode="General">
                  <c:v>1.96132792314677</c:v>
                </c:pt>
                <c:pt idx="3075" formatCode="General">
                  <c:v>1.9623420969399501</c:v>
                </c:pt>
                <c:pt idx="3076" formatCode="General">
                  <c:v>1.96373195586042</c:v>
                </c:pt>
                <c:pt idx="3077" formatCode="General">
                  <c:v>1.9655953974906399</c:v>
                </c:pt>
                <c:pt idx="3078" formatCode="General">
                  <c:v>1.96809392365733</c:v>
                </c:pt>
                <c:pt idx="3079" formatCode="General">
                  <c:v>1.97151697625361</c:v>
                </c:pt>
                <c:pt idx="3080" formatCode="General">
                  <c:v>1.9764343848022099</c:v>
                </c:pt>
                <c:pt idx="3081" formatCode="General">
                  <c:v>1.98409429040591</c:v>
                </c:pt>
                <c:pt idx="3082" formatCode="General">
                  <c:v>1.99756028101046</c:v>
                </c:pt>
                <c:pt idx="3083" formatCode="General">
                  <c:v>2.0248452207323502</c:v>
                </c:pt>
                <c:pt idx="3084" formatCode="General">
                  <c:v>2.0787606157256699</c:v>
                </c:pt>
                <c:pt idx="3085" formatCode="General">
                  <c:v>2.1062123748199899</c:v>
                </c:pt>
                <c:pt idx="3086" formatCode="General">
                  <c:v>2.0577182483667</c:v>
                </c:pt>
                <c:pt idx="3087" formatCode="General">
                  <c:v>2.0257966957606799</c:v>
                </c:pt>
                <c:pt idx="3088" formatCode="General">
                  <c:v>2.0137123733262898</c:v>
                </c:pt>
                <c:pt idx="3089" formatCode="General">
                  <c:v>2.0102392360363899</c:v>
                </c:pt>
                <c:pt idx="3090" formatCode="General">
                  <c:v>2.0106263113939802</c:v>
                </c:pt>
                <c:pt idx="3091" formatCode="General">
                  <c:v>2.0129693820114398</c:v>
                </c:pt>
                <c:pt idx="3092" formatCode="General">
                  <c:v>2.0164109065926499</c:v>
                </c:pt>
                <c:pt idx="3093" formatCode="General">
                  <c:v>2.0205075998553199</c:v>
                </c:pt>
                <c:pt idx="3094" formatCode="General">
                  <c:v>2.0249960097881998</c:v>
                </c:pt>
                <c:pt idx="3095" formatCode="General">
                  <c:v>2.02969770827452</c:v>
                </c:pt>
                <c:pt idx="3096" formatCode="General">
                  <c:v>2.0344782417530101</c:v>
                </c:pt>
                <c:pt idx="3097" formatCode="General">
                  <c:v>2.03922879261343</c:v>
                </c:pt>
                <c:pt idx="3098" formatCode="General">
                  <c:v>2.0438581752618399</c:v>
                </c:pt>
                <c:pt idx="3099" formatCode="General">
                  <c:v>2.0482897204868702</c:v>
                </c:pt>
                <c:pt idx="3100" formatCode="General">
                  <c:v>2.0524604026426898</c:v>
                </c:pt>
                <c:pt idx="3101" formatCode="General">
                  <c:v>2.05632080962623</c:v>
                </c:pt>
                <c:pt idx="3102" formatCode="General">
                  <c:v>2.0598351823507501</c:v>
                </c:pt>
                <c:pt idx="3103" formatCode="General">
                  <c:v>2.0629811165493401</c:v>
                </c:pt>
                <c:pt idx="3104" formatCode="General">
                  <c:v>2.0657487626536901</c:v>
                </c:pt>
                <c:pt idx="3105" formatCode="General">
                  <c:v>2.0681395288297799</c:v>
                </c:pt>
                <c:pt idx="3106" formatCode="General">
                  <c:v>2.0701644046587302</c:v>
                </c:pt>
                <c:pt idx="3107" formatCode="General">
                  <c:v>2.07184208618171</c:v>
                </c:pt>
                <c:pt idx="3108" formatCode="General">
                  <c:v>2.0731971061342001</c:v>
                </c:pt>
                <c:pt idx="3109" formatCode="General">
                  <c:v>2.0742581698025599</c:v>
                </c:pt>
                <c:pt idx="3110" formatCode="General">
                  <c:v>2.0750568857506702</c:v>
                </c:pt>
                <c:pt idx="3111" formatCode="General">
                  <c:v>2.0756270868277702</c:v>
                </c:pt>
                <c:pt idx="3112" formatCode="General">
                  <c:v>2.0760049987402498</c:v>
                </c:pt>
                <c:pt idx="3113" formatCode="General">
                  <c:v>2.0762307040214201</c:v>
                </c:pt>
                <c:pt idx="3114" formatCode="General">
                  <c:v>2.0763518373907499</c:v>
                </c:pt>
                <c:pt idx="3115" formatCode="General">
                  <c:v>2.07643168199884</c:v>
                </c:pt>
                <c:pt idx="3116" formatCode="General">
                  <c:v>2.0765671389384699</c:v>
                </c:pt>
                <c:pt idx="3117" formatCode="General">
                  <c:v>2.0769318132244399</c:v>
                </c:pt>
                <c:pt idx="3118" formatCode="General">
                  <c:v>2.07789252779911</c:v>
                </c:pt>
                <c:pt idx="3119" formatCode="General">
                  <c:v>2.0803808970051798</c:v>
                </c:pt>
                <c:pt idx="3120" formatCode="General">
                  <c:v>2.0873740351055199</c:v>
                </c:pt>
                <c:pt idx="3121" formatCode="General">
                  <c:v>2.1115377757500502</c:v>
                </c:pt>
                <c:pt idx="3122" formatCode="General">
                  <c:v>2.19051186701437</c:v>
                </c:pt>
                <c:pt idx="3123" formatCode="General">
                  <c:v>2.1422749372684899</c:v>
                </c:pt>
                <c:pt idx="3124" formatCode="General">
                  <c:v>2.0936234580153599</c:v>
                </c:pt>
                <c:pt idx="3125" formatCode="General">
                  <c:v>2.0790748837880599</c:v>
                </c:pt>
                <c:pt idx="3126" formatCode="General">
                  <c:v>2.0729515662348801</c:v>
                </c:pt>
                <c:pt idx="3127" formatCode="General">
                  <c:v>2.0695101635974398</c:v>
                </c:pt>
                <c:pt idx="3128" formatCode="General">
                  <c:v>2.06716110839207</c:v>
                </c:pt>
                <c:pt idx="3129" formatCode="General">
                  <c:v>2.0653453475591101</c:v>
                </c:pt>
                <c:pt idx="3130" formatCode="General">
                  <c:v>2.06383133605414</c:v>
                </c:pt>
                <c:pt idx="3131" formatCode="General">
                  <c:v>2.0625124812310398</c:v>
                </c:pt>
                <c:pt idx="3132" formatCode="General">
                  <c:v>2.06133671999185</c:v>
                </c:pt>
                <c:pt idx="3133" formatCode="General">
                  <c:v>2.0602783549771799</c:v>
                </c:pt>
                <c:pt idx="3134" formatCode="General">
                  <c:v>2.05932552611816</c:v>
                </c:pt>
                <c:pt idx="3135" formatCode="General">
                  <c:v>2.0584741641961601</c:v>
                </c:pt>
                <c:pt idx="3136" formatCode="General">
                  <c:v>2.05772489157969</c:v>
                </c:pt>
                <c:pt idx="3137" formatCode="General">
                  <c:v>2.0570813733455999</c:v>
                </c:pt>
                <c:pt idx="3138" formatCode="General">
                  <c:v>2.05654943758833</c:v>
                </c:pt>
                <c:pt idx="3139" formatCode="General">
                  <c:v>2.05613663909811</c:v>
                </c:pt>
                <c:pt idx="3140" formatCode="General">
                  <c:v>2.05585210919517</c:v>
                </c:pt>
                <c:pt idx="3141" formatCode="General">
                  <c:v>2.0557066241860298</c:v>
                </c:pt>
                <c:pt idx="3142" formatCode="General">
                  <c:v>2.0557128832864202</c:v>
                </c:pt>
                <c:pt idx="3143" formatCode="General">
                  <c:v>2.05588603993293</c:v>
                </c:pt>
                <c:pt idx="3144" formatCode="General">
                  <c:v>2.05624459997235</c:v>
                </c:pt>
                <c:pt idx="3145" formatCode="General">
                  <c:v>2.0568119169507399</c:v>
                </c:pt>
                <c:pt idx="3146" formatCode="General">
                  <c:v>2.0576187380508002</c:v>
                </c:pt>
                <c:pt idx="3147" formatCode="General">
                  <c:v>2.0587077170911798</c:v>
                </c:pt>
                <c:pt idx="3148" formatCode="General">
                  <c:v>2.0601418373706601</c:v>
                </c:pt>
                <c:pt idx="3149" formatCode="General">
                  <c:v>2.0620211303014</c:v>
                </c:pt>
                <c:pt idx="3150" formatCode="General">
                  <c:v>2.0645183824970701</c:v>
                </c:pt>
                <c:pt idx="3151" formatCode="General">
                  <c:v>2.0679624290676699</c:v>
                </c:pt>
                <c:pt idx="3152" formatCode="General">
                  <c:v>2.0730544264792998</c:v>
                </c:pt>
                <c:pt idx="3153" formatCode="General">
                  <c:v>2.0815056099859901</c:v>
                </c:pt>
                <c:pt idx="3154" formatCode="General">
                  <c:v>2.0981654270269399</c:v>
                </c:pt>
                <c:pt idx="3155" formatCode="General">
                  <c:v>2.1373222956937501</c:v>
                </c:pt>
                <c:pt idx="3156" formatCode="General">
                  <c:v>2.19918760485373</c:v>
                </c:pt>
                <c:pt idx="3157" formatCode="General">
                  <c:v>2.1642119265906699</c:v>
                </c:pt>
                <c:pt idx="3158" formatCode="General">
                  <c:v>2.12074682825408</c:v>
                </c:pt>
                <c:pt idx="3159" formatCode="General">
                  <c:v>2.1055113047157001</c:v>
                </c:pt>
                <c:pt idx="3160" formatCode="General">
                  <c:v>2.1014485958582201</c:v>
                </c:pt>
                <c:pt idx="3161" formatCode="General">
                  <c:v>2.1018432343322502</c:v>
                </c:pt>
                <c:pt idx="3162" formatCode="General">
                  <c:v>2.104367598844</c:v>
                </c:pt>
                <c:pt idx="3163" formatCode="General">
                  <c:v>2.1080873713981898</c:v>
                </c:pt>
                <c:pt idx="3164" formatCode="General">
                  <c:v>2.1125611861704199</c:v>
                </c:pt>
                <c:pt idx="3165" formatCode="General">
                  <c:v>2.1175428868218602</c:v>
                </c:pt>
                <c:pt idx="3166" formatCode="General">
                  <c:v>2.12286985100772</c:v>
                </c:pt>
                <c:pt idx="3167" formatCode="General">
                  <c:v>2.1284167697967602</c:v>
                </c:pt>
                <c:pt idx="3168" formatCode="General">
                  <c:v>2.1340755416454602</c:v>
                </c:pt>
                <c:pt idx="3169" formatCode="General">
                  <c:v>2.13974686536557</c:v>
                </c:pt>
                <c:pt idx="3170" formatCode="General">
                  <c:v>2.1453376176668399</c:v>
                </c:pt>
                <c:pt idx="3171" formatCode="General">
                  <c:v>2.15076125260694</c:v>
                </c:pt>
                <c:pt idx="3172" formatCode="General">
                  <c:v>2.15593970616673</c:v>
                </c:pt>
                <c:pt idx="3173" formatCode="General">
                  <c:v>2.1608058246125599</c:v>
                </c:pt>
                <c:pt idx="3174" formatCode="General">
                  <c:v>2.1653056170417999</c:v>
                </c:pt>
                <c:pt idx="3175" formatCode="General">
                  <c:v>2.1693998426999701</c:v>
                </c:pt>
                <c:pt idx="3176" formatCode="General">
                  <c:v>2.1730646462929202</c:v>
                </c:pt>
                <c:pt idx="3177" formatCode="General">
                  <c:v>2.1762911566547598</c:v>
                </c:pt>
                <c:pt idx="3178" formatCode="General">
                  <c:v>2.1790841473969502</c:v>
                </c:pt>
                <c:pt idx="3179" formatCode="General">
                  <c:v>2.1814599995069401</c:v>
                </c:pt>
                <c:pt idx="3180" formatCode="General">
                  <c:v>2.1834442913693901</c:v>
                </c:pt>
                <c:pt idx="3181" formatCode="General">
                  <c:v>2.1850693735750299</c:v>
                </c:pt>
                <c:pt idx="3182" formatCode="General">
                  <c:v>2.1863722842024802</c:v>
                </c:pt>
                <c:pt idx="3183" formatCode="General">
                  <c:v>2.1873933636929799</c:v>
                </c:pt>
                <c:pt idx="3184" formatCode="General">
                  <c:v>2.1881760033127802</c:v>
                </c:pt>
                <c:pt idx="3185" formatCode="General">
                  <c:v>2.1887682386212801</c:v>
                </c:pt>
                <c:pt idx="3186" formatCode="General">
                  <c:v>2.1892276981257899</c:v>
                </c:pt>
                <c:pt idx="3187" formatCode="General">
                  <c:v>2.1896336552514502</c:v>
                </c:pt>
                <c:pt idx="3188" formatCode="General">
                  <c:v>2.1901166498539499</c:v>
                </c:pt>
                <c:pt idx="3189" formatCode="General">
                  <c:v>2.1909390562458699</c:v>
                </c:pt>
                <c:pt idx="3190" formatCode="General">
                  <c:v>2.19275356681216</c:v>
                </c:pt>
                <c:pt idx="3191" formatCode="General">
                  <c:v>2.1976562934328601</c:v>
                </c:pt>
                <c:pt idx="3192" formatCode="General">
                  <c:v>2.21517449269259</c:v>
                </c:pt>
                <c:pt idx="3193" formatCode="General">
                  <c:v>2.2922941206728802</c:v>
                </c:pt>
                <c:pt idx="3194" formatCode="General">
                  <c:v>2.2533130060634101</c:v>
                </c:pt>
                <c:pt idx="3195" formatCode="General">
                  <c:v>2.2046690307421799</c:v>
                </c:pt>
                <c:pt idx="3196" formatCode="General">
                  <c:v>2.1921960327250098</c:v>
                </c:pt>
                <c:pt idx="3197" formatCode="General">
                  <c:v>2.1871506119217701</c:v>
                </c:pt>
                <c:pt idx="3198" formatCode="General">
                  <c:v>2.18427691517787</c:v>
                </c:pt>
                <c:pt idx="3199" formatCode="General">
                  <c:v>2.1822383936854899</c:v>
                </c:pt>
                <c:pt idx="3200" formatCode="General">
                  <c:v>2.1805862073914102</c:v>
                </c:pt>
                <c:pt idx="3201" formatCode="General">
                  <c:v>2.1791409481149402</c:v>
                </c:pt>
                <c:pt idx="3202" formatCode="General">
                  <c:v>2.1778232218346201</c:v>
                </c:pt>
                <c:pt idx="3203" formatCode="General">
                  <c:v>2.1765964727812199</c:v>
                </c:pt>
                <c:pt idx="3204" formatCode="General">
                  <c:v>2.1754445422008102</c:v>
                </c:pt>
                <c:pt idx="3205" formatCode="General">
                  <c:v>2.1743617999884699</c:v>
                </c:pt>
                <c:pt idx="3206" formatCode="General">
                  <c:v>2.1733484102490102</c:v>
                </c:pt>
                <c:pt idx="3207" formatCode="General">
                  <c:v>2.1724079073598301</c:v>
                </c:pt>
                <c:pt idx="3208" formatCode="General">
                  <c:v>2.1715459022375798</c:v>
                </c:pt>
                <c:pt idx="3209" formatCode="General">
                  <c:v>2.1707693863961302</c:v>
                </c:pt>
                <c:pt idx="3210" formatCode="General">
                  <c:v>2.1700863800012602</c:v>
                </c:pt>
                <c:pt idx="3211" formatCode="General">
                  <c:v>2.1695058003930501</c:v>
                </c:pt>
                <c:pt idx="3212" formatCode="General">
                  <c:v>2.1690374952337299</c:v>
                </c:pt>
                <c:pt idx="3213" formatCode="General">
                  <c:v>2.1686924265596499</c:v>
                </c:pt>
                <c:pt idx="3214" formatCode="General">
                  <c:v>2.16848302774337</c:v>
                </c:pt>
                <c:pt idx="3215" formatCode="General">
                  <c:v>2.1684237992692701</c:v>
                </c:pt>
                <c:pt idx="3216" formatCode="General">
                  <c:v>2.1685322800318998</c:v>
                </c:pt>
                <c:pt idx="3217" formatCode="General">
                  <c:v>2.1688306633223502</c:v>
                </c:pt>
                <c:pt idx="3218" formatCode="General">
                  <c:v>2.1693485969256598</c:v>
                </c:pt>
                <c:pt idx="3219" formatCode="General">
                  <c:v>2.17012829785646</c:v>
                </c:pt>
                <c:pt idx="3220" formatCode="General">
                  <c:v>2.1712345005220599</c:v>
                </c:pt>
                <c:pt idx="3221" formatCode="General">
                  <c:v>2.17277529390784</c:v>
                </c:pt>
                <c:pt idx="3222" formatCode="General">
                  <c:v>2.1749498314776501</c:v>
                </c:pt>
                <c:pt idx="3223" formatCode="General">
                  <c:v>2.1781702494248201</c:v>
                </c:pt>
                <c:pt idx="3224" formatCode="General">
                  <c:v>2.18341934884111</c:v>
                </c:pt>
                <c:pt idx="3225" formatCode="General">
                  <c:v>2.1934946392294101</c:v>
                </c:pt>
                <c:pt idx="3226" formatCode="General">
                  <c:v>2.2180388536906599</c:v>
                </c:pt>
                <c:pt idx="3227" formatCode="General">
                  <c:v>2.2820970548813002</c:v>
                </c:pt>
                <c:pt idx="3228" formatCode="General">
                  <c:v>2.2834357318104299</c:v>
                </c:pt>
                <c:pt idx="3229" formatCode="General">
                  <c:v>2.2265282655916399</c:v>
                </c:pt>
                <c:pt idx="3230" formatCode="General">
                  <c:v>2.2076155518113199</c:v>
                </c:pt>
                <c:pt idx="3231" formatCode="General">
                  <c:v>2.2027049175922899</c:v>
                </c:pt>
                <c:pt idx="3232" formatCode="General">
                  <c:v>2.2026653239331901</c:v>
                </c:pt>
                <c:pt idx="3233" formatCode="General">
                  <c:v>2.2047955568031301</c:v>
                </c:pt>
                <c:pt idx="3234" formatCode="General">
                  <c:v>2.2081325705469501</c:v>
                </c:pt>
                <c:pt idx="3235" formatCode="General">
                  <c:v>2.2122648796870199</c:v>
                </c:pt>
                <c:pt idx="3236" formatCode="General">
                  <c:v>2.2169835425361999</c:v>
                </c:pt>
                <c:pt idx="3237" formatCode="General">
                  <c:v>2.2221603742238698</c:v>
                </c:pt>
                <c:pt idx="3238" formatCode="General">
                  <c:v>2.2276991023088302</c:v>
                </c:pt>
                <c:pt idx="3239" formatCode="General">
                  <c:v>2.2335137310261302</c:v>
                </c:pt>
                <c:pt idx="3240" formatCode="General">
                  <c:v>2.2395186340522302</c:v>
                </c:pt>
                <c:pt idx="3241" formatCode="General">
                  <c:v>2.2456245636075298</c:v>
                </c:pt>
                <c:pt idx="3242" formatCode="General">
                  <c:v>2.2517381706597699</c:v>
                </c:pt>
                <c:pt idx="3243" formatCode="General">
                  <c:v>2.25776387187303</c:v>
                </c:pt>
                <c:pt idx="3244" formatCode="General">
                  <c:v>2.2636073075362999</c:v>
                </c:pt>
                <c:pt idx="3245" formatCode="General">
                  <c:v>2.2691797143141299</c:v>
                </c:pt>
                <c:pt idx="3246" formatCode="General">
                  <c:v>2.2744025168282</c:v>
                </c:pt>
                <c:pt idx="3247" formatCode="General">
                  <c:v>2.27921144633188</c:v>
                </c:pt>
                <c:pt idx="3248" formatCode="General">
                  <c:v>2.2835595865632099</c:v>
                </c:pt>
                <c:pt idx="3249" formatCode="General">
                  <c:v>2.2874189397184002</c:v>
                </c:pt>
                <c:pt idx="3250" formatCode="General">
                  <c:v>2.2907803701096299</c:v>
                </c:pt>
                <c:pt idx="3251" formatCode="General">
                  <c:v>2.2936520636889202</c:v>
                </c:pt>
                <c:pt idx="3252" formatCode="General">
                  <c:v>2.2960568799468</c:v>
                </c:pt>
                <c:pt idx="3253" formatCode="General">
                  <c:v>2.2980291316830401</c:v>
                </c:pt>
                <c:pt idx="3254" formatCode="General">
                  <c:v>2.2996114084595098</c:v>
                </c:pt>
                <c:pt idx="3255" formatCode="General">
                  <c:v>2.3008521097993602</c:v>
                </c:pt>
                <c:pt idx="3256" formatCode="General">
                  <c:v>2.30180449097046</c:v>
                </c:pt>
                <c:pt idx="3257" formatCode="General">
                  <c:v>2.3025285101726398</c:v>
                </c:pt>
                <c:pt idx="3258" formatCode="General">
                  <c:v>2.3030983029938601</c:v>
                </c:pt>
                <c:pt idx="3259" formatCode="General">
                  <c:v>2.30362296975744</c:v>
                </c:pt>
                <c:pt idx="3260" formatCode="General">
                  <c:v>2.30430534034664</c:v>
                </c:pt>
                <c:pt idx="3261" formatCode="General">
                  <c:v>2.3056342581840998</c:v>
                </c:pt>
                <c:pt idx="3262" formatCode="General">
                  <c:v>2.30919132517029</c:v>
                </c:pt>
                <c:pt idx="3263" formatCode="General">
                  <c:v>2.3226316581047999</c:v>
                </c:pt>
                <c:pt idx="3264" formatCode="General">
                  <c:v>2.3977519051507299</c:v>
                </c:pt>
                <c:pt idx="3265" formatCode="General">
                  <c:v>2.3573700890793901</c:v>
                </c:pt>
                <c:pt idx="3266" formatCode="General">
                  <c:v>2.31399273529476</c:v>
                </c:pt>
                <c:pt idx="3267" formatCode="General">
                  <c:v>2.3040284165643601</c:v>
                </c:pt>
                <c:pt idx="3268" formatCode="General">
                  <c:v>2.2998626493396999</c:v>
                </c:pt>
                <c:pt idx="3269" formatCode="General">
                  <c:v>2.29728134171937</c:v>
                </c:pt>
                <c:pt idx="3270" formatCode="General">
                  <c:v>2.29526740331384</c:v>
                </c:pt>
                <c:pt idx="3271" formatCode="General">
                  <c:v>2.29348846633548</c:v>
                </c:pt>
                <c:pt idx="3272" formatCode="General">
                  <c:v>2.29181536945118</c:v>
                </c:pt>
                <c:pt idx="3273" formatCode="General">
                  <c:v>2.2901936798465501</c:v>
                </c:pt>
                <c:pt idx="3274" formatCode="General">
                  <c:v>2.2886008996548699</c:v>
                </c:pt>
                <c:pt idx="3275" formatCode="General">
                  <c:v>2.2870297527751302</c:v>
                </c:pt>
                <c:pt idx="3276" formatCode="General">
                  <c:v>2.2854808162551401</c:v>
                </c:pt>
                <c:pt idx="3277" formatCode="General">
                  <c:v>2.2839589456033198</c:v>
                </c:pt>
                <c:pt idx="3278" formatCode="General">
                  <c:v>2.28247140613911</c:v>
                </c:pt>
                <c:pt idx="3279" formatCode="General">
                  <c:v>2.2810268437539798</c:v>
                </c:pt>
                <c:pt idx="3280" formatCode="General">
                  <c:v>2.2796347060658499</c:v>
                </c:pt>
                <c:pt idx="3281" formatCode="General">
                  <c:v>2.27830492859517</c:v>
                </c:pt>
                <c:pt idx="3282" formatCode="General">
                  <c:v>2.27704779481923</c:v>
                </c:pt>
                <c:pt idx="3283" formatCode="General">
                  <c:v>2.27587392720543</c:v>
                </c:pt>
                <c:pt idx="3284" formatCode="General">
                  <c:v>2.2747943956438399</c:v>
                </c:pt>
                <c:pt idx="3285" formatCode="General">
                  <c:v>2.2738209537230998</c:v>
                </c:pt>
                <c:pt idx="3286" formatCode="General">
                  <c:v>2.2729664417948698</c:v>
                </c:pt>
                <c:pt idx="3287" formatCode="General">
                  <c:v>2.2722454406067798</c:v>
                </c:pt>
                <c:pt idx="3288" formatCode="General">
                  <c:v>2.2716753417581601</c:v>
                </c:pt>
                <c:pt idx="3289" formatCode="General">
                  <c:v>2.2712781673525</c:v>
                </c:pt>
                <c:pt idx="3290" formatCode="General">
                  <c:v>2.2710838303865701</c:v>
                </c:pt>
                <c:pt idx="3291" formatCode="General">
                  <c:v>2.2711363614123798</c:v>
                </c:pt>
                <c:pt idx="3292" formatCode="General">
                  <c:v>2.2715067272118001</c:v>
                </c:pt>
                <c:pt idx="3293" formatCode="General">
                  <c:v>2.2723216949722298</c:v>
                </c:pt>
                <c:pt idx="3294" formatCode="General">
                  <c:v>2.2738364194779002</c:v>
                </c:pt>
                <c:pt idx="3295" formatCode="General">
                  <c:v>2.2766446692959499</c:v>
                </c:pt>
                <c:pt idx="3296" formatCode="General">
                  <c:v>2.28241184045301</c:v>
                </c:pt>
                <c:pt idx="3297" formatCode="General">
                  <c:v>2.2971044267010301</c:v>
                </c:pt>
                <c:pt idx="3298" formatCode="General">
                  <c:v>2.34582879115918</c:v>
                </c:pt>
                <c:pt idx="3299" formatCode="General">
                  <c:v>2.3873335200890802</c:v>
                </c:pt>
                <c:pt idx="3300" formatCode="General">
                  <c:v>2.3179407878072502</c:v>
                </c:pt>
                <c:pt idx="3301" formatCode="General">
                  <c:v>2.29545161340954</c:v>
                </c:pt>
                <c:pt idx="3302" formatCode="General">
                  <c:v>2.2896080491034998</c:v>
                </c:pt>
                <c:pt idx="3303" formatCode="General">
                  <c:v>2.2887426061776601</c:v>
                </c:pt>
                <c:pt idx="3304" formatCode="General">
                  <c:v>2.28993431274059</c:v>
                </c:pt>
                <c:pt idx="3305" formatCode="General">
                  <c:v>2.2922517216572502</c:v>
                </c:pt>
                <c:pt idx="3306" formatCode="General">
                  <c:v>2.2953335097815302</c:v>
                </c:pt>
                <c:pt idx="3307" formatCode="General">
                  <c:v>2.2990160015895702</c:v>
                </c:pt>
                <c:pt idx="3308" formatCode="General">
                  <c:v>2.3032119470405301</c:v>
                </c:pt>
                <c:pt idx="3309" formatCode="General">
                  <c:v>2.3078634919057301</c:v>
                </c:pt>
                <c:pt idx="3310" formatCode="General">
                  <c:v>2.3129209571907099</c:v>
                </c:pt>
                <c:pt idx="3311" formatCode="General">
                  <c:v>2.31833197353567</c:v>
                </c:pt>
                <c:pt idx="3312" formatCode="General">
                  <c:v>2.32403550924472</c:v>
                </c:pt>
                <c:pt idx="3313" formatCode="General">
                  <c:v>2.3299588052052398</c:v>
                </c:pt>
                <c:pt idx="3314" formatCode="General">
                  <c:v>2.33601655233289</c:v>
                </c:pt>
                <c:pt idx="3315" formatCode="General">
                  <c:v>2.34211213281147</c:v>
                </c:pt>
                <c:pt idx="3316" formatCode="General">
                  <c:v>2.3481408338670899</c:v>
                </c:pt>
                <c:pt idx="3317" formatCode="General">
                  <c:v>2.3539948058258502</c:v>
                </c:pt>
                <c:pt idx="3318" formatCode="General">
                  <c:v>2.3595692810707298</c:v>
                </c:pt>
                <c:pt idx="3319" formatCode="General">
                  <c:v>2.3647693006002202</c:v>
                </c:pt>
                <c:pt idx="3320" formatCode="General">
                  <c:v>2.3695160171981602</c:v>
                </c:pt>
                <c:pt idx="3321" formatCode="General">
                  <c:v>2.37375164532168</c:v>
                </c:pt>
                <c:pt idx="3322" formatCode="General">
                  <c:v>2.3774423411926899</c:v>
                </c:pt>
                <c:pt idx="3323" formatCode="General">
                  <c:v>2.3805786848515802</c:v>
                </c:pt>
                <c:pt idx="3324" formatCode="General">
                  <c:v>2.3831739037637298</c:v>
                </c:pt>
                <c:pt idx="3325" formatCode="General">
                  <c:v>2.38526041418414</c:v>
                </c:pt>
                <c:pt idx="3326" formatCode="General">
                  <c:v>2.3868855915338298</c:v>
                </c:pt>
                <c:pt idx="3327" formatCode="General">
                  <c:v>2.3881079400521101</c:v>
                </c:pt>
                <c:pt idx="3328" formatCode="General">
                  <c:v>2.3889952116316699</c:v>
                </c:pt>
                <c:pt idx="3329" formatCode="General">
                  <c:v>2.38962711214262</c:v>
                </c:pt>
                <c:pt idx="3330" formatCode="General">
                  <c:v>2.3901088963820798</c:v>
                </c:pt>
                <c:pt idx="3331" formatCode="General">
                  <c:v>2.3906155949177998</c:v>
                </c:pt>
                <c:pt idx="3332" formatCode="General">
                  <c:v>2.3915449252597201</c:v>
                </c:pt>
                <c:pt idx="3333" formatCode="General">
                  <c:v>2.3941909045174299</c:v>
                </c:pt>
                <c:pt idx="3334" formatCode="General">
                  <c:v>2.4053317849548401</c:v>
                </c:pt>
                <c:pt idx="3335" formatCode="General">
                  <c:v>2.4842749226769101</c:v>
                </c:pt>
                <c:pt idx="3336" formatCode="General">
                  <c:v>2.4285935454393699</c:v>
                </c:pt>
                <c:pt idx="3337" formatCode="General">
                  <c:v>2.3956436114019999</c:v>
                </c:pt>
                <c:pt idx="3338" formatCode="General">
                  <c:v>2.38822565475648</c:v>
                </c:pt>
                <c:pt idx="3339" formatCode="General">
                  <c:v>2.38478401733457</c:v>
                </c:pt>
                <c:pt idx="3340" formatCode="General">
                  <c:v>2.3823742698422201</c:v>
                </c:pt>
                <c:pt idx="3341" formatCode="General">
                  <c:v>2.3802929546264702</c:v>
                </c:pt>
                <c:pt idx="3342" formatCode="General">
                  <c:v>2.3783103584167899</c:v>
                </c:pt>
                <c:pt idx="3343" formatCode="General">
                  <c:v>2.3763380200288</c:v>
                </c:pt>
                <c:pt idx="3344" formatCode="General">
                  <c:v>2.37434021821243</c:v>
                </c:pt>
                <c:pt idx="3345" formatCode="General">
                  <c:v>2.3723043877243501</c:v>
                </c:pt>
                <c:pt idx="3346" formatCode="General">
                  <c:v>2.3702294404514901</c:v>
                </c:pt>
                <c:pt idx="3347" formatCode="General">
                  <c:v>2.36812049324221</c:v>
                </c:pt>
                <c:pt idx="3348" formatCode="General">
                  <c:v>2.3659861978083598</c:v>
                </c:pt>
                <c:pt idx="3349" formatCode="General">
                  <c:v>2.3638372489355501</c:v>
                </c:pt>
                <c:pt idx="3350" formatCode="General">
                  <c:v>2.3616854852258902</c:v>
                </c:pt>
                <c:pt idx="3351" formatCode="General">
                  <c:v>2.3595433222870401</c:v>
                </c:pt>
                <c:pt idx="3352" formatCode="General">
                  <c:v>2.3574233953477401</c:v>
                </c:pt>
                <c:pt idx="3353" formatCode="General">
                  <c:v>2.3553383503466798</c:v>
                </c:pt>
                <c:pt idx="3354" formatCode="General">
                  <c:v>2.3533007534590298</c:v>
                </c:pt>
                <c:pt idx="3355" formatCode="General">
                  <c:v>2.3513231074446699</c:v>
                </c:pt>
                <c:pt idx="3356" formatCode="General">
                  <c:v>2.34941797838579</c:v>
                </c:pt>
                <c:pt idx="3357" formatCode="General">
                  <c:v>2.3475982547898702</c:v>
                </c:pt>
                <c:pt idx="3358" formatCode="General">
                  <c:v>2.3458775903074098</c:v>
                </c:pt>
                <c:pt idx="3359" formatCode="General">
                  <c:v>2.34427113506031</c:v>
                </c:pt>
                <c:pt idx="3360" formatCode="General">
                  <c:v>2.3427967680455102</c:v>
                </c:pt>
                <c:pt idx="3361" formatCode="General">
                  <c:v>2.3414772734826301</c:v>
                </c:pt>
                <c:pt idx="3362" formatCode="General">
                  <c:v>2.3403444345080699</c:v>
                </c:pt>
                <c:pt idx="3363" formatCode="General">
                  <c:v>2.3394473425693301</c:v>
                </c:pt>
                <c:pt idx="3364" formatCode="General">
                  <c:v>2.33887086720702</c:v>
                </c:pt>
                <c:pt idx="3365" formatCode="General">
                  <c:v>2.33878154689102</c:v>
                </c:pt>
                <c:pt idx="3366" formatCode="General">
                  <c:v>2.3395591018712398</c:v>
                </c:pt>
                <c:pt idx="3367" formatCode="General">
                  <c:v>2.34225304063713</c:v>
                </c:pt>
                <c:pt idx="3368" formatCode="General">
                  <c:v>2.35065237668283</c:v>
                </c:pt>
                <c:pt idx="3369" formatCode="General">
                  <c:v>2.3838746462327798</c:v>
                </c:pt>
                <c:pt idx="3370" formatCode="General">
                  <c:v>2.4525355282332701</c:v>
                </c:pt>
                <c:pt idx="3371" formatCode="General">
                  <c:v>2.3746069391967599</c:v>
                </c:pt>
                <c:pt idx="3372" formatCode="General">
                  <c:v>2.3497701691097301</c:v>
                </c:pt>
                <c:pt idx="3373" formatCode="General">
                  <c:v>2.3432236492118701</c:v>
                </c:pt>
                <c:pt idx="3374" formatCode="General">
                  <c:v>2.3413660590181</c:v>
                </c:pt>
                <c:pt idx="3375" formatCode="General">
                  <c:v>2.3413152215346398</c:v>
                </c:pt>
                <c:pt idx="3376" formatCode="General">
                  <c:v>2.3422352948063101</c:v>
                </c:pt>
                <c:pt idx="3377" formatCode="General">
                  <c:v>2.3438268869606902</c:v>
                </c:pt>
                <c:pt idx="3378" formatCode="General">
                  <c:v>2.34596890960335</c:v>
                </c:pt>
                <c:pt idx="3379" formatCode="General">
                  <c:v>2.3486090112012001</c:v>
                </c:pt>
                <c:pt idx="3380" formatCode="General">
                  <c:v>2.3517226934751498</c:v>
                </c:pt>
                <c:pt idx="3381" formatCode="General">
                  <c:v>2.3552950351534001</c:v>
                </c:pt>
                <c:pt idx="3382" formatCode="General">
                  <c:v>2.3593108329375299</c:v>
                </c:pt>
                <c:pt idx="3383" formatCode="General">
                  <c:v>2.3637482029763</c:v>
                </c:pt>
                <c:pt idx="3384" formatCode="General">
                  <c:v>2.3685738353502201</c:v>
                </c:pt>
                <c:pt idx="3385" formatCode="General">
                  <c:v>2.37373935580221</c:v>
                </c:pt>
                <c:pt idx="3386" formatCode="General">
                  <c:v>2.3791788436315202</c:v>
                </c:pt>
                <c:pt idx="3387" formatCode="General">
                  <c:v>2.38480785802227</c:v>
                </c:pt>
                <c:pt idx="3388" formatCode="General">
                  <c:v>2.3905244362003999</c:v>
                </c:pt>
                <c:pt idx="3389" formatCode="General">
                  <c:v>2.3962124497725901</c:v>
                </c:pt>
                <c:pt idx="3390" formatCode="General">
                  <c:v>2.4017474302270698</c:v>
                </c:pt>
                <c:pt idx="3391" formatCode="General">
                  <c:v>2.40700452825515</c:v>
                </c:pt>
                <c:pt idx="3392" formatCode="General">
                  <c:v>2.4118677499800301</c:v>
                </c:pt>
                <c:pt idx="3393" formatCode="General">
                  <c:v>2.4162391764661</c:v>
                </c:pt>
                <c:pt idx="3394" formatCode="General">
                  <c:v>2.4200466975333002</c:v>
                </c:pt>
                <c:pt idx="3395" formatCode="General">
                  <c:v>2.4232489926465601</c:v>
                </c:pt>
                <c:pt idx="3396" formatCode="General">
                  <c:v>2.42583706189862</c:v>
                </c:pt>
                <c:pt idx="3397" formatCode="General">
                  <c:v>2.4278324144843801</c:v>
                </c:pt>
                <c:pt idx="3398" formatCode="General">
                  <c:v>2.4292828833407198</c:v>
                </c:pt>
                <c:pt idx="3399" formatCode="General">
                  <c:v>2.4302578943052899</c:v>
                </c:pt>
                <c:pt idx="3400" formatCode="General">
                  <c:v>2.4308462229106098</c:v>
                </c:pt>
                <c:pt idx="3401" formatCode="General">
                  <c:v>2.43116239354275</c:v>
                </c:pt>
                <c:pt idx="3402" formatCode="General">
                  <c:v>2.4313793606741201</c:v>
                </c:pt>
                <c:pt idx="3403" formatCode="General">
                  <c:v>2.4318575601299899</c:v>
                </c:pt>
                <c:pt idx="3404" formatCode="General">
                  <c:v>2.4337638469318201</c:v>
                </c:pt>
                <c:pt idx="3405" formatCode="General">
                  <c:v>2.4439106809818298</c:v>
                </c:pt>
                <c:pt idx="3406" formatCode="General">
                  <c:v>2.5360285143077799</c:v>
                </c:pt>
                <c:pt idx="3407" formatCode="General">
                  <c:v>2.4525529651668698</c:v>
                </c:pt>
                <c:pt idx="3408" formatCode="General">
                  <c:v>2.4315057180490398</c:v>
                </c:pt>
                <c:pt idx="3409" formatCode="General">
                  <c:v>2.42614596332584</c:v>
                </c:pt>
                <c:pt idx="3410" formatCode="General">
                  <c:v>2.4231969610633999</c:v>
                </c:pt>
                <c:pt idx="3411" formatCode="General">
                  <c:v>2.4208491731093198</c:v>
                </c:pt>
                <c:pt idx="3412" formatCode="General">
                  <c:v>2.4186532887520098</c:v>
                </c:pt>
                <c:pt idx="3413" formatCode="General">
                  <c:v>2.4164560695569599</c:v>
                </c:pt>
                <c:pt idx="3414" formatCode="General">
                  <c:v>2.41419555065493</c:v>
                </c:pt>
                <c:pt idx="3415" formatCode="General">
                  <c:v>2.41184562343205</c:v>
                </c:pt>
                <c:pt idx="3416" formatCode="General">
                  <c:v>2.4093972718869701</c:v>
                </c:pt>
                <c:pt idx="3417" formatCode="General">
                  <c:v>2.4068510006264501</c:v>
                </c:pt>
                <c:pt idx="3418" formatCode="General">
                  <c:v>2.4042132368545999</c:v>
                </c:pt>
                <c:pt idx="3419" formatCode="General">
                  <c:v>2.4014943187676701</c:v>
                </c:pt>
                <c:pt idx="3420" formatCode="General">
                  <c:v>2.3987071937287801</c:v>
                </c:pt>
                <c:pt idx="3421" formatCode="General">
                  <c:v>2.39586648232273</c:v>
                </c:pt>
                <c:pt idx="3422" formatCode="General">
                  <c:v>2.3929877680064</c:v>
                </c:pt>
                <c:pt idx="3423" formatCode="General">
                  <c:v>2.39008705343816</c:v>
                </c:pt>
                <c:pt idx="3424" formatCode="General">
                  <c:v>2.3871803575338002</c:v>
                </c:pt>
                <c:pt idx="3425" formatCode="General">
                  <c:v>2.3842834408959401</c:v>
                </c:pt>
                <c:pt idx="3426" formatCode="General">
                  <c:v>2.3814116540395398</c:v>
                </c:pt>
                <c:pt idx="3427" formatCode="General">
                  <c:v>2.3785799090129101</c:v>
                </c:pt>
                <c:pt idx="3428" formatCode="General">
                  <c:v>2.3758027848269698</c:v>
                </c:pt>
                <c:pt idx="3429" formatCode="General">
                  <c:v>2.3730947955069999</c:v>
                </c:pt>
                <c:pt idx="3430" formatCode="General">
                  <c:v>2.3704708854888401</c:v>
                </c:pt>
                <c:pt idx="3431" formatCode="General">
                  <c:v>2.36794728991369</c:v>
                </c:pt>
                <c:pt idx="3432" formatCode="General">
                  <c:v>2.3655430533375998</c:v>
                </c:pt>
                <c:pt idx="3433" formatCode="General">
                  <c:v>2.3632828578475999</c:v>
                </c:pt>
                <c:pt idx="3434" formatCode="General">
                  <c:v>2.36120270035169</c:v>
                </c:pt>
                <c:pt idx="3435" formatCode="General">
                  <c:v>2.3593623958837902</c:v>
                </c:pt>
                <c:pt idx="3436" formatCode="General">
                  <c:v>2.3578764285119802</c:v>
                </c:pt>
                <c:pt idx="3437" formatCode="General">
                  <c:v>2.3570019701294598</c:v>
                </c:pt>
                <c:pt idx="3438" formatCode="General">
                  <c:v>2.35744464146341</c:v>
                </c:pt>
                <c:pt idx="3439" formatCode="General">
                  <c:v>2.3617708745742001</c:v>
                </c:pt>
                <c:pt idx="3440" formatCode="General">
                  <c:v>2.3842133403431802</c:v>
                </c:pt>
                <c:pt idx="3441" formatCode="General">
                  <c:v>2.4657785481902899</c:v>
                </c:pt>
                <c:pt idx="3442" formatCode="General">
                  <c:v>2.38257355765895</c:v>
                </c:pt>
                <c:pt idx="3443" formatCode="General">
                  <c:v>2.3578590667169101</c:v>
                </c:pt>
                <c:pt idx="3444" formatCode="General">
                  <c:v>2.35111988608584</c:v>
                </c:pt>
                <c:pt idx="3445" formatCode="General">
                  <c:v>2.3483979670014099</c:v>
                </c:pt>
                <c:pt idx="3446" formatCode="General">
                  <c:v>2.3471469590312402</c:v>
                </c:pt>
                <c:pt idx="3447" formatCode="General">
                  <c:v>2.3466781141211701</c:v>
                </c:pt>
                <c:pt idx="3448" formatCode="General">
                  <c:v>2.3467578973247498</c:v>
                </c:pt>
                <c:pt idx="3449" formatCode="General">
                  <c:v>2.34730001692173</c:v>
                </c:pt>
                <c:pt idx="3450" formatCode="General">
                  <c:v>2.3482754848830298</c:v>
                </c:pt>
                <c:pt idx="3451" formatCode="General">
                  <c:v>2.34968028817043</c:v>
                </c:pt>
                <c:pt idx="3452" formatCode="General">
                  <c:v>2.35152143434044</c:v>
                </c:pt>
                <c:pt idx="3453" formatCode="General">
                  <c:v>2.3538095648722099</c:v>
                </c:pt>
                <c:pt idx="3454" formatCode="General">
                  <c:v>2.3565539813249599</c:v>
                </c:pt>
                <c:pt idx="3455" formatCode="General">
                  <c:v>2.35975844682326</c:v>
                </c:pt>
                <c:pt idx="3456" formatCode="General">
                  <c:v>2.36341710342864</c:v>
                </c:pt>
                <c:pt idx="3457" formatCode="General">
                  <c:v>2.3675103267686501</c:v>
                </c:pt>
                <c:pt idx="3458" formatCode="General">
                  <c:v>2.3720006649357601</c:v>
                </c:pt>
                <c:pt idx="3459" formatCode="General">
                  <c:v>2.3768292916482299</c:v>
                </c:pt>
                <c:pt idx="3460" formatCode="General">
                  <c:v>2.38191365653898</c:v>
                </c:pt>
                <c:pt idx="3461" formatCode="General">
                  <c:v>2.3871471882750699</c:v>
                </c:pt>
                <c:pt idx="3462" formatCode="General">
                  <c:v>2.39240190700471</c:v>
                </c:pt>
                <c:pt idx="3463" formatCode="General">
                  <c:v>2.3975345318707202</c:v>
                </c:pt>
                <c:pt idx="3464" formatCode="General">
                  <c:v>2.4023960789898302</c:v>
                </c:pt>
                <c:pt idx="3465" formatCode="General">
                  <c:v>2.4068441077068101</c:v>
                </c:pt>
                <c:pt idx="3466" formatCode="General">
                  <c:v>2.4107559162722199</c:v>
                </c:pt>
                <c:pt idx="3467" formatCode="General">
                  <c:v>2.41404045019513</c:v>
                </c:pt>
                <c:pt idx="3468" formatCode="General">
                  <c:v>2.4166467778929399</c:v>
                </c:pt>
                <c:pt idx="3469" formatCode="General">
                  <c:v>2.41856783797166</c:v>
                </c:pt>
                <c:pt idx="3470" formatCode="General">
                  <c:v>2.4198396889712699</c:v>
                </c:pt>
                <c:pt idx="3471" formatCode="General">
                  <c:v>2.4205386756250502</c:v>
                </c:pt>
                <c:pt idx="3472" formatCode="General">
                  <c:v>2.4207827778686899</c:v>
                </c:pt>
                <c:pt idx="3473" formatCode="General">
                  <c:v>2.4207548462430402</c:v>
                </c:pt>
                <c:pt idx="3474" formatCode="General">
                  <c:v>2.4208179871879398</c:v>
                </c:pt>
                <c:pt idx="3475" formatCode="General">
                  <c:v>2.4221498003819799</c:v>
                </c:pt>
                <c:pt idx="3476" formatCode="General">
                  <c:v>2.4328416826194501</c:v>
                </c:pt>
                <c:pt idx="3477" formatCode="General">
                  <c:v>2.53171660757826</c:v>
                </c:pt>
                <c:pt idx="3478" formatCode="General">
                  <c:v>2.4283109371496598</c:v>
                </c:pt>
                <c:pt idx="3479" formatCode="General">
                  <c:v>2.41635384555775</c:v>
                </c:pt>
                <c:pt idx="3480" formatCode="General">
                  <c:v>2.4123427092156202</c:v>
                </c:pt>
                <c:pt idx="3481" formatCode="General">
                  <c:v>2.4096592916069501</c:v>
                </c:pt>
                <c:pt idx="3482" formatCode="General">
                  <c:v>2.4073044474810898</c:v>
                </c:pt>
                <c:pt idx="3483" formatCode="General">
                  <c:v>2.4050054152638398</c:v>
                </c:pt>
                <c:pt idx="3484" formatCode="General">
                  <c:v>2.4026566269516101</c:v>
                </c:pt>
                <c:pt idx="3485" formatCode="General">
                  <c:v>2.4002067354676</c:v>
                </c:pt>
                <c:pt idx="3486" formatCode="General">
                  <c:v>2.39762771578574</c:v>
                </c:pt>
                <c:pt idx="3487" formatCode="General">
                  <c:v>2.3949046274311598</c:v>
                </c:pt>
                <c:pt idx="3488" formatCode="General">
                  <c:v>2.3920315977547002</c:v>
                </c:pt>
                <c:pt idx="3489" formatCode="General">
                  <c:v>2.3890098409471201</c:v>
                </c:pt>
                <c:pt idx="3490" formatCode="General">
                  <c:v>2.3858463413529001</c:v>
                </c:pt>
                <c:pt idx="3491" formatCode="General">
                  <c:v>2.3825527379429898</c:v>
                </c:pt>
                <c:pt idx="3492" formatCode="General">
                  <c:v>2.3791442734930301</c:v>
                </c:pt>
                <c:pt idx="3493" formatCode="General">
                  <c:v>2.3756387940142698</c:v>
                </c:pt>
                <c:pt idx="3494" formatCode="General">
                  <c:v>2.3720558254035198</c:v>
                </c:pt>
                <c:pt idx="3495" formatCode="General">
                  <c:v>2.3684157619175998</c:v>
                </c:pt>
                <c:pt idx="3496" formatCode="General">
                  <c:v>2.3647391951185499</c:v>
                </c:pt>
                <c:pt idx="3497" formatCode="General">
                  <c:v>2.3610464022365498</c:v>
                </c:pt>
                <c:pt idx="3498" formatCode="General">
                  <c:v>2.3573570048820098</c:v>
                </c:pt>
                <c:pt idx="3499" formatCode="General">
                  <c:v>2.3536898063220399</c:v>
                </c:pt>
                <c:pt idx="3500" formatCode="General">
                  <c:v>2.35006282177596</c:v>
                </c:pt>
                <c:pt idx="3501" formatCode="General">
                  <c:v>2.3464935374822402</c:v>
                </c:pt>
                <c:pt idx="3502" formatCode="General">
                  <c:v>2.3429994839747001</c:v>
                </c:pt>
                <c:pt idx="3503" formatCode="General">
                  <c:v>2.3395993193690399</c:v>
                </c:pt>
                <c:pt idx="3504" formatCode="General">
                  <c:v>2.3363148732285199</c:v>
                </c:pt>
                <c:pt idx="3505" formatCode="General">
                  <c:v>2.3331752355946298</c:v>
                </c:pt>
                <c:pt idx="3506" formatCode="General">
                  <c:v>2.3302257170053799</c:v>
                </c:pt>
                <c:pt idx="3507" formatCode="General">
                  <c:v>2.3275499175296201</c:v>
                </c:pt>
                <c:pt idx="3508" formatCode="General">
                  <c:v>2.3253328805555502</c:v>
                </c:pt>
                <c:pt idx="3509" formatCode="General">
                  <c:v>2.3240827233222001</c:v>
                </c:pt>
                <c:pt idx="3510" formatCode="General">
                  <c:v>2.3256828798778302</c:v>
                </c:pt>
                <c:pt idx="3511" formatCode="General">
                  <c:v>2.3414840591781498</c:v>
                </c:pt>
                <c:pt idx="3512" formatCode="General">
                  <c:v>2.4282535712175801</c:v>
                </c:pt>
                <c:pt idx="3513" formatCode="General">
                  <c:v>2.3390600164250199</c:v>
                </c:pt>
                <c:pt idx="3514" formatCode="General">
                  <c:v>2.3173321200630901</c:v>
                </c:pt>
                <c:pt idx="3515" formatCode="General">
                  <c:v>2.3108538183722001</c:v>
                </c:pt>
                <c:pt idx="3516" formatCode="General">
                  <c:v>2.30748448943472</c:v>
                </c:pt>
                <c:pt idx="3517" formatCode="General">
                  <c:v>2.3052354380214601</c:v>
                </c:pt>
                <c:pt idx="3518" formatCode="General">
                  <c:v>2.3035888878779298</c:v>
                </c:pt>
                <c:pt idx="3519" formatCode="General">
                  <c:v>2.3023742190266501</c:v>
                </c:pt>
                <c:pt idx="3520" formatCode="General">
                  <c:v>2.30153189837629</c:v>
                </c:pt>
                <c:pt idx="3521" formatCode="General">
                  <c:v>2.3010462881481701</c:v>
                </c:pt>
                <c:pt idx="3522" formatCode="General">
                  <c:v>2.3009221292018101</c:v>
                </c:pt>
                <c:pt idx="3523" formatCode="General">
                  <c:v>2.3011748230923699</c:v>
                </c:pt>
                <c:pt idx="3524" formatCode="General">
                  <c:v>2.3018256377594102</c:v>
                </c:pt>
                <c:pt idx="3525" formatCode="General">
                  <c:v>2.3028987046153899</c:v>
                </c:pt>
                <c:pt idx="3526" formatCode="General">
                  <c:v>2.3044185101852901</c:v>
                </c:pt>
                <c:pt idx="3527" formatCode="General">
                  <c:v>2.30640724921125</c:v>
                </c:pt>
                <c:pt idx="3528" formatCode="General">
                  <c:v>2.30888168505553</c:v>
                </c:pt>
                <c:pt idx="3529" formatCode="General">
                  <c:v>2.3118493250037599</c:v>
                </c:pt>
                <c:pt idx="3530" formatCode="General">
                  <c:v>2.3153038746719798</c:v>
                </c:pt>
                <c:pt idx="3531" formatCode="General">
                  <c:v>2.3192201452435399</c:v>
                </c:pt>
                <c:pt idx="3532" formatCode="General">
                  <c:v>2.3235488775659001</c:v>
                </c:pt>
                <c:pt idx="3533" formatCode="General">
                  <c:v>2.32821230886141</c:v>
                </c:pt>
                <c:pt idx="3534" formatCode="General">
                  <c:v>2.3331016739714001</c:v>
                </c:pt>
                <c:pt idx="3535" formatCode="General">
                  <c:v>2.3380780626418902</c:v>
                </c:pt>
                <c:pt idx="3536" formatCode="General">
                  <c:v>2.3429779467374301</c:v>
                </c:pt>
                <c:pt idx="3537" formatCode="General">
                  <c:v>2.34762406066291</c:v>
                </c:pt>
                <c:pt idx="3538" formatCode="General">
                  <c:v>2.3518411318174999</c:v>
                </c:pt>
                <c:pt idx="3539" formatCode="General">
                  <c:v>2.3554744793483202</c:v>
                </c:pt>
                <c:pt idx="3540" formatCode="General">
                  <c:v>2.3584083224005301</c:v>
                </c:pt>
                <c:pt idx="3541" formatCode="General">
                  <c:v>2.3605805325409102</c:v>
                </c:pt>
                <c:pt idx="3542" formatCode="General">
                  <c:v>2.3619922864118799</c:v>
                </c:pt>
                <c:pt idx="3543" formatCode="General">
                  <c:v>2.3627158668735002</c:v>
                </c:pt>
                <c:pt idx="3544" formatCode="General">
                  <c:v>2.3629175625093799</c:v>
                </c:pt>
                <c:pt idx="3545" formatCode="General">
                  <c:v>2.3629733801178201</c:v>
                </c:pt>
                <c:pt idx="3546" formatCode="General">
                  <c:v>2.3642151351354901</c:v>
                </c:pt>
                <c:pt idx="3547" formatCode="General">
                  <c:v>2.3788244614540899</c:v>
                </c:pt>
                <c:pt idx="3548" formatCode="General">
                  <c:v>2.42281839482881</c:v>
                </c:pt>
                <c:pt idx="3549" formatCode="General">
                  <c:v>2.36255324264609</c:v>
                </c:pt>
                <c:pt idx="3550" formatCode="General">
                  <c:v>2.3557964783498102</c:v>
                </c:pt>
                <c:pt idx="3551" formatCode="General">
                  <c:v>2.35257965101066</c:v>
                </c:pt>
                <c:pt idx="3552" formatCode="General">
                  <c:v>2.35007068668039</c:v>
                </c:pt>
                <c:pt idx="3553" formatCode="General">
                  <c:v>2.3477694431496601</c:v>
                </c:pt>
                <c:pt idx="3554" formatCode="General">
                  <c:v>2.3455182464319702</c:v>
                </c:pt>
                <c:pt idx="3555" formatCode="General">
                  <c:v>2.3432398112682198</c:v>
                </c:pt>
                <c:pt idx="3556" formatCode="General">
                  <c:v>2.34088212383659</c:v>
                </c:pt>
                <c:pt idx="3557" formatCode="General">
                  <c:v>2.3384045845537802</c:v>
                </c:pt>
                <c:pt idx="3558" formatCode="General">
                  <c:v>2.3357748113295198</c:v>
                </c:pt>
                <c:pt idx="3559" formatCode="General">
                  <c:v>2.33296840479457</c:v>
                </c:pt>
                <c:pt idx="3560" formatCode="General">
                  <c:v>2.3299693110024098</c:v>
                </c:pt>
                <c:pt idx="3561" formatCode="General">
                  <c:v>2.3267699816087601</c:v>
                </c:pt>
                <c:pt idx="3562" formatCode="General">
                  <c:v>2.3233710884689698</c:v>
                </c:pt>
                <c:pt idx="3563" formatCode="General">
                  <c:v>2.3197807823258598</c:v>
                </c:pt>
                <c:pt idx="3564" formatCode="General">
                  <c:v>2.3160135905057202</c:v>
                </c:pt>
                <c:pt idx="3565" formatCode="General">
                  <c:v>2.3120890911238901</c:v>
                </c:pt>
                <c:pt idx="3566" formatCode="General">
                  <c:v>2.3080305073201899</c:v>
                </c:pt>
                <c:pt idx="3567" formatCode="General">
                  <c:v>2.3038633488974698</c:v>
                </c:pt>
                <c:pt idx="3568" formatCode="General">
                  <c:v>2.2996142009664999</c:v>
                </c:pt>
                <c:pt idx="3569" formatCode="General">
                  <c:v>2.2953097283903099</c:v>
                </c:pt>
                <c:pt idx="3570" formatCode="General">
                  <c:v>2.29097593795704</c:v>
                </c:pt>
                <c:pt idx="3571" formatCode="General">
                  <c:v>2.2866377231740098</c:v>
                </c:pt>
                <c:pt idx="3572" formatCode="General">
                  <c:v>2.2823187156586999</c:v>
                </c:pt>
                <c:pt idx="3573" formatCode="General">
                  <c:v>2.2780414927480002</c:v>
                </c:pt>
                <c:pt idx="3574" formatCode="General">
                  <c:v>2.2738282669863099</c:v>
                </c:pt>
                <c:pt idx="3575" formatCode="General">
                  <c:v>2.2697023719859502</c:v>
                </c:pt>
                <c:pt idx="3576" formatCode="General">
                  <c:v>2.2656913387678999</c:v>
                </c:pt>
                <c:pt idx="3577" formatCode="General">
                  <c:v>2.2618336869543199</c:v>
                </c:pt>
                <c:pt idx="3578" formatCode="General">
                  <c:v>2.25819573803158</c:v>
                </c:pt>
                <c:pt idx="3579" formatCode="General">
                  <c:v>2.2549202810992699</c:v>
                </c:pt>
                <c:pt idx="3580" formatCode="General">
                  <c:v>2.2524012596280398</c:v>
                </c:pt>
                <c:pt idx="3581" formatCode="General">
                  <c:v>2.2521516586500101</c:v>
                </c:pt>
                <c:pt idx="3582" formatCode="General">
                  <c:v>2.2643339149749999</c:v>
                </c:pt>
                <c:pt idx="3583" formatCode="General">
                  <c:v>2.3521695616105598</c:v>
                </c:pt>
                <c:pt idx="3584" formatCode="General">
                  <c:v>2.25619601736165</c:v>
                </c:pt>
                <c:pt idx="3585" formatCode="General">
                  <c:v>2.2392977327895398</c:v>
                </c:pt>
                <c:pt idx="3586" formatCode="General">
                  <c:v>2.2332815466728699</c:v>
                </c:pt>
                <c:pt idx="3587" formatCode="General">
                  <c:v>2.2294424876537202</c:v>
                </c:pt>
                <c:pt idx="3588" formatCode="General">
                  <c:v>2.2264118428412898</c:v>
                </c:pt>
                <c:pt idx="3589" formatCode="General">
                  <c:v>2.2238349178982202</c:v>
                </c:pt>
                <c:pt idx="3590" formatCode="General">
                  <c:v>2.2215955371724099</c:v>
                </c:pt>
                <c:pt idx="3591" formatCode="General">
                  <c:v>2.2196543779280402</c:v>
                </c:pt>
                <c:pt idx="3592" formatCode="General">
                  <c:v>2.2180031146764798</c:v>
                </c:pt>
                <c:pt idx="3593" formatCode="General">
                  <c:v>2.2166485487239198</c:v>
                </c:pt>
                <c:pt idx="3594" formatCode="General">
                  <c:v>2.2156062838088899</c:v>
                </c:pt>
                <c:pt idx="3595" formatCode="General">
                  <c:v>2.2148978811576301</c:v>
                </c:pt>
                <c:pt idx="3596" formatCode="General">
                  <c:v>2.2145493557998202</c:v>
                </c:pt>
                <c:pt idx="3597" formatCode="General">
                  <c:v>2.2145901238385601</c:v>
                </c:pt>
                <c:pt idx="3598" formatCode="General">
                  <c:v>2.2150519441081999</c:v>
                </c:pt>
                <c:pt idx="3599" formatCode="General">
                  <c:v>2.21596754961219</c:v>
                </c:pt>
                <c:pt idx="3600" formatCode="General">
                  <c:v>2.2173687107958102</c:v>
                </c:pt>
                <c:pt idx="3601" formatCode="General">
                  <c:v>2.2192834859220998</c:v>
                </c:pt>
                <c:pt idx="3602" formatCode="General">
                  <c:v>2.2217324364294799</c:v>
                </c:pt>
                <c:pt idx="3603" formatCode="General">
                  <c:v>2.22472365744835</c:v>
                </c:pt>
                <c:pt idx="3604" formatCode="General">
                  <c:v>2.2282466418703799</c:v>
                </c:pt>
                <c:pt idx="3605" formatCode="General">
                  <c:v>2.2322653082664901</c:v>
                </c:pt>
                <c:pt idx="3606" formatCode="General">
                  <c:v>2.23671100674107</c:v>
                </c:pt>
                <c:pt idx="3607" formatCode="General">
                  <c:v>2.24147693911863</c:v>
                </c:pt>
                <c:pt idx="3608" formatCode="General">
                  <c:v>2.2464160400900099</c:v>
                </c:pt>
                <c:pt idx="3609" formatCode="General">
                  <c:v>2.25134466186354</c:v>
                </c:pt>
                <c:pt idx="3610" formatCode="General">
                  <c:v>2.2560539890783202</c:v>
                </c:pt>
                <c:pt idx="3611" formatCode="General">
                  <c:v>2.2603297117666701</c:v>
                </c:pt>
                <c:pt idx="3612" formatCode="General">
                  <c:v>2.2639783406577401</c:v>
                </c:pt>
                <c:pt idx="3613" formatCode="General">
                  <c:v>2.2668568546299999</c:v>
                </c:pt>
                <c:pt idx="3614" formatCode="General">
                  <c:v>2.26890400644657</c:v>
                </c:pt>
                <c:pt idx="3615" formatCode="General">
                  <c:v>2.2701854869696798</c:v>
                </c:pt>
                <c:pt idx="3616" formatCode="General">
                  <c:v>2.2710435226897001</c:v>
                </c:pt>
                <c:pt idx="3617" formatCode="General">
                  <c:v>2.2731632594011999</c:v>
                </c:pt>
                <c:pt idx="3618" formatCode="General">
                  <c:v>2.3036637490890199</c:v>
                </c:pt>
                <c:pt idx="3619" formatCode="General">
                  <c:v>2.2871573668565102</c:v>
                </c:pt>
                <c:pt idx="3620" formatCode="General">
                  <c:v>2.2677467137134499</c:v>
                </c:pt>
                <c:pt idx="3621" formatCode="General">
                  <c:v>2.2635183694807899</c:v>
                </c:pt>
                <c:pt idx="3622" formatCode="General">
                  <c:v>2.2607355524493702</c:v>
                </c:pt>
                <c:pt idx="3623" formatCode="General">
                  <c:v>2.2583385019228799</c:v>
                </c:pt>
                <c:pt idx="3624" formatCode="General">
                  <c:v>2.2561286905943301</c:v>
                </c:pt>
                <c:pt idx="3625" formatCode="General">
                  <c:v>2.2540403508621099</c:v>
                </c:pt>
                <c:pt idx="3626" formatCode="General">
                  <c:v>2.2520286740728199</c:v>
                </c:pt>
                <c:pt idx="3627" formatCode="General">
                  <c:v>2.2500470244919102</c:v>
                </c:pt>
                <c:pt idx="3628" formatCode="General">
                  <c:v>2.2480439582126799</c:v>
                </c:pt>
                <c:pt idx="3629" formatCode="General">
                  <c:v>2.2459656847812401</c:v>
                </c:pt>
                <c:pt idx="3630" formatCode="General">
                  <c:v>2.2437599437807099</c:v>
                </c:pt>
                <c:pt idx="3631" formatCode="General">
                  <c:v>2.2413798527387101</c:v>
                </c:pt>
                <c:pt idx="3632" formatCode="General">
                  <c:v>2.2387870903102902</c:v>
                </c:pt>
                <c:pt idx="3633" formatCode="General">
                  <c:v>2.2359541076410001</c:v>
                </c:pt>
                <c:pt idx="3634" formatCode="General">
                  <c:v>2.2328652508303701</c:v>
                </c:pt>
                <c:pt idx="3635" formatCode="General">
                  <c:v>2.22951682107563</c:v>
                </c:pt>
                <c:pt idx="3636" formatCode="General">
                  <c:v>2.22591621383742</c:v>
                </c:pt>
                <c:pt idx="3637" formatCode="General">
                  <c:v>2.2220803595311902</c:v>
                </c:pt>
                <c:pt idx="3638" formatCode="General">
                  <c:v>2.2180337293562502</c:v>
                </c:pt>
                <c:pt idx="3639" formatCode="General">
                  <c:v>2.2138061707509502</c:v>
                </c:pt>
                <c:pt idx="3640" formatCode="General">
                  <c:v>2.2094308051153599</c:v>
                </c:pt>
                <c:pt idx="3641" formatCode="General">
                  <c:v>2.2049421688597999</c:v>
                </c:pt>
                <c:pt idx="3642" formatCode="General">
                  <c:v>2.2003747226666301</c:v>
                </c:pt>
                <c:pt idx="3643" formatCode="General">
                  <c:v>2.19576180816073</c:v>
                </c:pt>
                <c:pt idx="3644" formatCode="General">
                  <c:v>2.1911351117151399</c:v>
                </c:pt>
                <c:pt idx="3645" formatCode="General">
                  <c:v>2.1865247249575601</c:v>
                </c:pt>
                <c:pt idx="3646" formatCode="General">
                  <c:v>2.1819600219803101</c:v>
                </c:pt>
                <c:pt idx="3647" formatCode="General">
                  <c:v>2.1774719484480198</c:v>
                </c:pt>
                <c:pt idx="3648" formatCode="General">
                  <c:v>2.17309840027723</c:v>
                </c:pt>
                <c:pt idx="3649" formatCode="General">
                  <c:v>2.1688978565559802</c:v>
                </c:pt>
                <c:pt idx="3650" formatCode="General">
                  <c:v>2.1649897563129299</c:v>
                </c:pt>
                <c:pt idx="3651" formatCode="General">
                  <c:v>2.1617050246882501</c:v>
                </c:pt>
                <c:pt idx="3652" formatCode="General">
                  <c:v>2.1603891019134802</c:v>
                </c:pt>
                <c:pt idx="3653" formatCode="General">
                  <c:v>2.1716862121686802</c:v>
                </c:pt>
                <c:pt idx="3654" formatCode="General">
                  <c:v>2.2449906192760301</c:v>
                </c:pt>
                <c:pt idx="3655" formatCode="General">
                  <c:v>2.15623335439179</c:v>
                </c:pt>
                <c:pt idx="3656" formatCode="General">
                  <c:v>2.1442409418799602</c:v>
                </c:pt>
                <c:pt idx="3657" formatCode="General">
                  <c:v>2.1387848530758902</c:v>
                </c:pt>
                <c:pt idx="3658" formatCode="General">
                  <c:v>2.1347237857725201</c:v>
                </c:pt>
                <c:pt idx="3659" formatCode="General">
                  <c:v>2.1312209895345902</c:v>
                </c:pt>
                <c:pt idx="3660" formatCode="General">
                  <c:v>2.1280538615752498</c:v>
                </c:pt>
                <c:pt idx="3661" formatCode="General">
                  <c:v>2.1251486174437999</c:v>
                </c:pt>
                <c:pt idx="3662" formatCode="General">
                  <c:v>2.1224806213654399</c:v>
                </c:pt>
                <c:pt idx="3663" formatCode="General">
                  <c:v>2.12004563326242</c:v>
                </c:pt>
                <c:pt idx="3664" formatCode="General">
                  <c:v>2.1178498170048199</c:v>
                </c:pt>
                <c:pt idx="3665" formatCode="General">
                  <c:v>2.11590584533102</c:v>
                </c:pt>
                <c:pt idx="3666" formatCode="General">
                  <c:v>2.1142312958545602</c:v>
                </c:pt>
                <c:pt idx="3667" formatCode="General">
                  <c:v>2.1128479941877498</c:v>
                </c:pt>
                <c:pt idx="3668" formatCode="General">
                  <c:v>2.1117817534288901</c:v>
                </c:pt>
                <c:pt idx="3669" formatCode="General">
                  <c:v>2.11106223760703</c:v>
                </c:pt>
                <c:pt idx="3670" formatCode="General">
                  <c:v>2.1107227709472101</c:v>
                </c:pt>
                <c:pt idx="3671" formatCode="General">
                  <c:v>2.1107999319376201</c:v>
                </c:pt>
                <c:pt idx="3672" formatCode="General">
                  <c:v>2.1113327493521901</c:v>
                </c:pt>
                <c:pt idx="3673" formatCode="General">
                  <c:v>2.1123612731275698</c:v>
                </c:pt>
                <c:pt idx="3674" formatCode="General">
                  <c:v>2.11392423896516</c:v>
                </c:pt>
                <c:pt idx="3675" formatCode="General">
                  <c:v>2.1160555006458899</c:v>
                </c:pt>
                <c:pt idx="3676" formatCode="General">
                  <c:v>2.1187789023050301</c:v>
                </c:pt>
                <c:pt idx="3677" formatCode="General">
                  <c:v>2.1221013613835802</c:v>
                </c:pt>
                <c:pt idx="3678" formatCode="General">
                  <c:v>2.1260042142640101</c:v>
                </c:pt>
                <c:pt idx="3679" formatCode="General">
                  <c:v>2.1304334343445901</c:v>
                </c:pt>
                <c:pt idx="3680" formatCode="General">
                  <c:v>2.13529022206865</c:v>
                </c:pt>
                <c:pt idx="3681" formatCode="General">
                  <c:v>2.1404246103169502</c:v>
                </c:pt>
                <c:pt idx="3682" formatCode="General">
                  <c:v>2.1456358030378899</c:v>
                </c:pt>
                <c:pt idx="3683" formatCode="General">
                  <c:v>2.1506834052157502</c:v>
                </c:pt>
                <c:pt idx="3684" formatCode="General">
                  <c:v>2.1553131502911098</c:v>
                </c:pt>
                <c:pt idx="3685" formatCode="General">
                  <c:v>2.1593008003680501</c:v>
                </c:pt>
                <c:pt idx="3686" formatCode="General">
                  <c:v>2.1625300860561398</c:v>
                </c:pt>
                <c:pt idx="3687" formatCode="General">
                  <c:v>2.165230008625</c:v>
                </c:pt>
                <c:pt idx="3688" formatCode="General">
                  <c:v>2.1699690337331199</c:v>
                </c:pt>
                <c:pt idx="3689" formatCode="General">
                  <c:v>2.2711356057307799</c:v>
                </c:pt>
                <c:pt idx="3690" formatCode="General">
                  <c:v>2.1703450993017399</c:v>
                </c:pt>
                <c:pt idx="3691" formatCode="General">
                  <c:v>2.1637840368908501</c:v>
                </c:pt>
                <c:pt idx="3692" formatCode="General">
                  <c:v>2.16086468321976</c:v>
                </c:pt>
                <c:pt idx="3693" formatCode="General">
                  <c:v>2.1583375805152998</c:v>
                </c:pt>
                <c:pt idx="3694" formatCode="General">
                  <c:v>2.1559385288161899</c:v>
                </c:pt>
                <c:pt idx="3695" formatCode="General">
                  <c:v>2.1536854120826598</c:v>
                </c:pt>
                <c:pt idx="3696" formatCode="General">
                  <c:v>2.15162081197415</c:v>
                </c:pt>
                <c:pt idx="3697" formatCode="General">
                  <c:v>2.1497658640112798</c:v>
                </c:pt>
                <c:pt idx="3698" formatCode="General">
                  <c:v>2.14811250771894</c:v>
                </c:pt>
                <c:pt idx="3699" formatCode="General">
                  <c:v>2.1466259615542902</c:v>
                </c:pt>
                <c:pt idx="3700" formatCode="General">
                  <c:v>2.1452504974845099</c:v>
                </c:pt>
                <c:pt idx="3701" formatCode="General">
                  <c:v>2.1439162998257801</c:v>
                </c:pt>
                <c:pt idx="3702" formatCode="General">
                  <c:v>2.1425465292969998</c:v>
                </c:pt>
                <c:pt idx="3703" formatCode="General">
                  <c:v>2.14106411216388</c:v>
                </c:pt>
                <c:pt idx="3704" formatCode="General">
                  <c:v>2.1393978677670198</c:v>
                </c:pt>
                <c:pt idx="3705" formatCode="General">
                  <c:v>2.1374876044189302</c:v>
                </c:pt>
                <c:pt idx="3706" formatCode="General">
                  <c:v>2.13528785587933</c:v>
                </c:pt>
                <c:pt idx="3707" formatCode="General">
                  <c:v>2.1327700370839802</c:v>
                </c:pt>
                <c:pt idx="3708" formatCode="General">
                  <c:v>2.1299229631497099</c:v>
                </c:pt>
                <c:pt idx="3709" formatCode="General">
                  <c:v>2.1267518655186302</c:v>
                </c:pt>
                <c:pt idx="3710" formatCode="General">
                  <c:v>2.1232762082237802</c:v>
                </c:pt>
                <c:pt idx="3711" formatCode="General">
                  <c:v>2.1195267179541601</c:v>
                </c:pt>
                <c:pt idx="3712" formatCode="General">
                  <c:v>2.1155420762772699</c:v>
                </c:pt>
                <c:pt idx="3713" formatCode="General">
                  <c:v>2.1113656869322899</c:v>
                </c:pt>
                <c:pt idx="3714" formatCode="General">
                  <c:v>2.1070428501238401</c:v>
                </c:pt>
                <c:pt idx="3715" formatCode="General">
                  <c:v>2.1026185846489298</c:v>
                </c:pt>
                <c:pt idx="3716" formatCode="General">
                  <c:v>2.0981362801679899</c:v>
                </c:pt>
                <c:pt idx="3717" formatCode="General">
                  <c:v>2.09363739761389</c:v>
                </c:pt>
                <c:pt idx="3718" formatCode="General">
                  <c:v>2.0891627012765599</c:v>
                </c:pt>
                <c:pt idx="3719" formatCode="General">
                  <c:v>2.0847564182848499</c:v>
                </c:pt>
                <c:pt idx="3720" formatCode="General">
                  <c:v>2.0804778486283899</c:v>
                </c:pt>
                <c:pt idx="3721" formatCode="General">
                  <c:v>2.0764374860562902</c:v>
                </c:pt>
                <c:pt idx="3722" formatCode="General">
                  <c:v>2.07293992468382</c:v>
                </c:pt>
                <c:pt idx="3723" formatCode="General">
                  <c:v>2.0713329416374999</c:v>
                </c:pt>
                <c:pt idx="3724" formatCode="General">
                  <c:v>2.0854841861369402</c:v>
                </c:pt>
                <c:pt idx="3725" formatCode="General">
                  <c:v>2.1147698888342101</c:v>
                </c:pt>
                <c:pt idx="3726" formatCode="General">
                  <c:v>2.0620136709544199</c:v>
                </c:pt>
                <c:pt idx="3727" formatCode="General">
                  <c:v>2.0538296852131301</c:v>
                </c:pt>
                <c:pt idx="3728" formatCode="General">
                  <c:v>2.049066815757</c:v>
                </c:pt>
                <c:pt idx="3729" formatCode="General">
                  <c:v>2.04514585867163</c:v>
                </c:pt>
                <c:pt idx="3730" formatCode="General">
                  <c:v>2.0416043468324401</c:v>
                </c:pt>
                <c:pt idx="3731" formatCode="General">
                  <c:v>2.0383124145250502</c:v>
                </c:pt>
                <c:pt idx="3732" formatCode="General">
                  <c:v>2.03522547164033</c:v>
                </c:pt>
                <c:pt idx="3733" formatCode="General">
                  <c:v>2.0323282528630902</c:v>
                </c:pt>
                <c:pt idx="3734" formatCode="General">
                  <c:v>2.0296181447975798</c:v>
                </c:pt>
                <c:pt idx="3735" formatCode="General">
                  <c:v>2.0270993058420199</c:v>
                </c:pt>
                <c:pt idx="3736" formatCode="General">
                  <c:v>2.0247803990672</c:v>
                </c:pt>
                <c:pt idx="3737" formatCode="General">
                  <c:v>2.0226737279496101</c:v>
                </c:pt>
                <c:pt idx="3738" formatCode="General">
                  <c:v>2.0207949871942001</c:v>
                </c:pt>
                <c:pt idx="3739" formatCode="General">
                  <c:v>2.0191633117705501</c:v>
                </c:pt>
                <c:pt idx="3740" formatCode="General">
                  <c:v>2.0178014785286198</c:v>
                </c:pt>
                <c:pt idx="3741" formatCode="General">
                  <c:v>2.01673617728795</c:v>
                </c:pt>
                <c:pt idx="3742" formatCode="General">
                  <c:v>2.0159982842070701</c:v>
                </c:pt>
                <c:pt idx="3743" formatCode="General">
                  <c:v>2.0156230603802299</c:v>
                </c:pt>
                <c:pt idx="3744" formatCode="General">
                  <c:v>2.0156501688678201</c:v>
                </c:pt>
                <c:pt idx="3745" formatCode="General">
                  <c:v>2.0161233537646202</c:v>
                </c:pt>
                <c:pt idx="3746" formatCode="General">
                  <c:v>2.0170895538410898</c:v>
                </c:pt>
                <c:pt idx="3747" formatCode="General">
                  <c:v>2.01859713142886</c:v>
                </c:pt>
                <c:pt idx="3748" formatCode="General">
                  <c:v>2.0206927935371999</c:v>
                </c:pt>
                <c:pt idx="3749" formatCode="General">
                  <c:v>2.0234166942032101</c:v>
                </c:pt>
                <c:pt idx="3750" formatCode="General">
                  <c:v>2.0267951965553102</c:v>
                </c:pt>
                <c:pt idx="3751" formatCode="General">
                  <c:v>2.0308309550814201</c:v>
                </c:pt>
                <c:pt idx="3752" formatCode="General">
                  <c:v>2.0354905338742602</c:v>
                </c:pt>
                <c:pt idx="3753" formatCode="General">
                  <c:v>2.0406909360860799</c:v>
                </c:pt>
                <c:pt idx="3754" formatCode="General">
                  <c:v>2.0462884123805098</c:v>
                </c:pt>
                <c:pt idx="3755" formatCode="General">
                  <c:v>2.0520760392078699</c:v>
                </c:pt>
                <c:pt idx="3756" formatCode="General">
                  <c:v>2.0578025793422201</c:v>
                </c:pt>
                <c:pt idx="3757" formatCode="General">
                  <c:v>2.06324918749345</c:v>
                </c:pt>
                <c:pt idx="3758" formatCode="General">
                  <c:v>2.06860477066102</c:v>
                </c:pt>
                <c:pt idx="3759" formatCode="General">
                  <c:v>2.0801053689693698</c:v>
                </c:pt>
                <c:pt idx="3760" formatCode="General">
                  <c:v>2.09865768629381</c:v>
                </c:pt>
                <c:pt idx="3761" formatCode="General">
                  <c:v>2.0758611520091801</c:v>
                </c:pt>
                <c:pt idx="3762" formatCode="General">
                  <c:v>2.0740467000654101</c:v>
                </c:pt>
                <c:pt idx="3763" formatCode="General">
                  <c:v>2.07247452625294</c:v>
                </c:pt>
                <c:pt idx="3764" formatCode="General">
                  <c:v>2.0704872360986899</c:v>
                </c:pt>
                <c:pt idx="3765" formatCode="General">
                  <c:v>2.0682014377874198</c:v>
                </c:pt>
                <c:pt idx="3766" formatCode="General">
                  <c:v>2.0658248192833399</c:v>
                </c:pt>
                <c:pt idx="3767" formatCode="General">
                  <c:v>2.0635460457778798</c:v>
                </c:pt>
                <c:pt idx="3768" formatCode="General">
                  <c:v>2.0615052847001998</c:v>
                </c:pt>
                <c:pt idx="3769" formatCode="General">
                  <c:v>2.0597880409700502</c:v>
                </c:pt>
                <c:pt idx="3770" formatCode="General">
                  <c:v>2.0584283193425601</c:v>
                </c:pt>
                <c:pt idx="3771" formatCode="General">
                  <c:v>2.0574155728309602</c:v>
                </c:pt>
                <c:pt idx="3772" formatCode="General">
                  <c:v>2.05670290981254</c:v>
                </c:pt>
                <c:pt idx="3773" formatCode="General">
                  <c:v>2.0562155498464501</c:v>
                </c:pt>
                <c:pt idx="3774" formatCode="General">
                  <c:v>2.0558592774513</c:v>
                </c:pt>
                <c:pt idx="3775" formatCode="General">
                  <c:v>2.05552890592848</c:v>
                </c:pt>
                <c:pt idx="3776" formatCode="General">
                  <c:v>2.0551167097476002</c:v>
                </c:pt>
                <c:pt idx="3777" formatCode="General">
                  <c:v>2.05452057070592</c:v>
                </c:pt>
                <c:pt idx="3778" formatCode="General">
                  <c:v>2.0536513509122098</c:v>
                </c:pt>
                <c:pt idx="3779" formatCode="General">
                  <c:v>2.0524388709516699</c:v>
                </c:pt>
                <c:pt idx="3780" formatCode="General">
                  <c:v>2.05083590669607</c:v>
                </c:pt>
                <c:pt idx="3781" formatCode="General">
                  <c:v>2.0488198324240798</c:v>
                </c:pt>
                <c:pt idx="3782" formatCode="General">
                  <c:v>2.0463918753713699</c:v>
                </c:pt>
                <c:pt idx="3783" formatCode="General">
                  <c:v>2.04357430881561</c:v>
                </c:pt>
                <c:pt idx="3784" formatCode="General">
                  <c:v>2.0404061959604798</c:v>
                </c:pt>
                <c:pt idx="3785" formatCode="General">
                  <c:v>2.0369384405586599</c:v>
                </c:pt>
                <c:pt idx="3786" formatCode="General">
                  <c:v>2.0332288957302298</c:v>
                </c:pt>
                <c:pt idx="3787" formatCode="General">
                  <c:v>2.0293381805765498</c:v>
                </c:pt>
                <c:pt idx="3788" formatCode="General">
                  <c:v>2.0253267563230701</c:v>
                </c:pt>
                <c:pt idx="3789" formatCode="General">
                  <c:v>2.0212539000732699</c:v>
                </c:pt>
                <c:pt idx="3790" formatCode="General">
                  <c:v>2.0171799312540202</c:v>
                </c:pt>
                <c:pt idx="3791" formatCode="General">
                  <c:v>2.0131760078553498</c:v>
                </c:pt>
                <c:pt idx="3792" formatCode="General">
                  <c:v>2.0093587881220301</c:v>
                </c:pt>
                <c:pt idx="3793" formatCode="General">
                  <c:v>2.0060415909201899</c:v>
                </c:pt>
                <c:pt idx="3794" formatCode="General">
                  <c:v>2.0047921291260602</c:v>
                </c:pt>
                <c:pt idx="3795" formatCode="General">
                  <c:v>2.0309630006019201</c:v>
                </c:pt>
                <c:pt idx="3796" formatCode="General">
                  <c:v>2.01459138960398</c:v>
                </c:pt>
                <c:pt idx="3797" formatCode="General">
                  <c:v>1.99299679433023</c:v>
                </c:pt>
                <c:pt idx="3798" formatCode="General">
                  <c:v>1.98732213001622</c:v>
                </c:pt>
                <c:pt idx="3799" formatCode="General">
                  <c:v>1.98330549095729</c:v>
                </c:pt>
                <c:pt idx="3800" formatCode="General">
                  <c:v>1.9797951974925201</c:v>
                </c:pt>
                <c:pt idx="3801" formatCode="General">
                  <c:v>1.9765549303483101</c:v>
                </c:pt>
                <c:pt idx="3802" formatCode="General">
                  <c:v>1.97351276584421</c:v>
                </c:pt>
                <c:pt idx="3803" formatCode="General">
                  <c:v>1.9706420993895</c:v>
                </c:pt>
                <c:pt idx="3804" formatCode="General">
                  <c:v>1.9679327177322401</c:v>
                </c:pt>
                <c:pt idx="3805" formatCode="General">
                  <c:v>1.96538183329525</c:v>
                </c:pt>
                <c:pt idx="3806" formatCode="General">
                  <c:v>1.9629908745512801</c:v>
                </c:pt>
                <c:pt idx="3807" formatCode="General">
                  <c:v>1.9607642681367701</c:v>
                </c:pt>
                <c:pt idx="3808" formatCode="General">
                  <c:v>1.9587090161798699</c:v>
                </c:pt>
                <c:pt idx="3809" formatCode="General">
                  <c:v>1.9568346364726099</c:v>
                </c:pt>
                <c:pt idx="3810" formatCode="General">
                  <c:v>1.9551532946397701</c:v>
                </c:pt>
                <c:pt idx="3811" formatCode="General">
                  <c:v>1.9536800565060199</c:v>
                </c:pt>
                <c:pt idx="3812" formatCode="General">
                  <c:v>1.95243322836487</c:v>
                </c:pt>
                <c:pt idx="3813" formatCode="General">
                  <c:v>1.9514347672866199</c:v>
                </c:pt>
                <c:pt idx="3814" formatCode="General">
                  <c:v>1.9507107448738801</c:v>
                </c:pt>
                <c:pt idx="3815" formatCode="General">
                  <c:v>1.9502918392532</c:v>
                </c:pt>
                <c:pt idx="3816" formatCode="General">
                  <c:v>1.95021381073217</c:v>
                </c:pt>
                <c:pt idx="3817" formatCode="General">
                  <c:v>1.95051788291787</c:v>
                </c:pt>
                <c:pt idx="3818" formatCode="General">
                  <c:v>1.95125089744529</c:v>
                </c:pt>
                <c:pt idx="3819" formatCode="General">
                  <c:v>1.95246502946565</c:v>
                </c:pt>
                <c:pt idx="3820" formatCode="General">
                  <c:v>1.9542167357203299</c:v>
                </c:pt>
                <c:pt idx="3821" formatCode="General">
                  <c:v>1.9565644562167299</c:v>
                </c:pt>
                <c:pt idx="3822" formatCode="General">
                  <c:v>1.9595644219286601</c:v>
                </c:pt>
                <c:pt idx="3823" formatCode="General">
                  <c:v>1.96326379946214</c:v>
                </c:pt>
                <c:pt idx="3824" formatCode="General">
                  <c:v>1.9676905013254999</c:v>
                </c:pt>
                <c:pt idx="3825" formatCode="General">
                  <c:v>1.9728397296493301</c:v>
                </c:pt>
                <c:pt idx="3826" formatCode="General">
                  <c:v>1.9786598661327801</c:v>
                </c:pt>
                <c:pt idx="3827" formatCode="General">
                  <c:v>1.9850493117541399</c:v>
                </c:pt>
                <c:pt idx="3828" formatCode="General">
                  <c:v>1.99192307357837</c:v>
                </c:pt>
                <c:pt idx="3829" formatCode="General">
                  <c:v>1.99993437956552</c:v>
                </c:pt>
                <c:pt idx="3830" formatCode="General">
                  <c:v>2.0554782252617501</c:v>
                </c:pt>
                <c:pt idx="3831" formatCode="General">
                  <c:v>2.0135310934145498</c:v>
                </c:pt>
                <c:pt idx="3832" formatCode="General">
                  <c:v>2.0139917047426099</c:v>
                </c:pt>
                <c:pt idx="3833" formatCode="General">
                  <c:v>2.0159915649168298</c:v>
                </c:pt>
                <c:pt idx="3834" formatCode="General">
                  <c:v>2.0168902167070502</c:v>
                </c:pt>
                <c:pt idx="3835" formatCode="General">
                  <c:v>2.0165600570317701</c:v>
                </c:pt>
                <c:pt idx="3836" formatCode="General">
                  <c:v>2.01522104904969</c:v>
                </c:pt>
                <c:pt idx="3837" formatCode="General">
                  <c:v>2.0132070289966402</c:v>
                </c:pt>
                <c:pt idx="3838" formatCode="General">
                  <c:v>2.0108690994716101</c:v>
                </c:pt>
                <c:pt idx="3839" formatCode="General">
                  <c:v>2.0085189262712002</c:v>
                </c:pt>
                <c:pt idx="3840" formatCode="General">
                  <c:v>2.00640021677629</c:v>
                </c:pt>
                <c:pt idx="3841" formatCode="General">
                  <c:v>2.0046806889534801</c:v>
                </c:pt>
                <c:pt idx="3842" formatCode="General">
                  <c:v>2.0034562142177901</c:v>
                </c:pt>
                <c:pt idx="3843" formatCode="General">
                  <c:v>2.0027603172783799</c:v>
                </c:pt>
                <c:pt idx="3844" formatCode="General">
                  <c:v>2.0025747966532599</c:v>
                </c:pt>
                <c:pt idx="3845" formatCode="General">
                  <c:v>2.0028395816584199</c:v>
                </c:pt>
                <c:pt idx="3846" formatCode="General">
                  <c:v>2.0034615324774698</c:v>
                </c:pt>
                <c:pt idx="3847" formatCode="General">
                  <c:v>2.0043227073146901</c:v>
                </c:pt>
                <c:pt idx="3848" formatCode="General">
                  <c:v>2.0052888313495001</c:v>
                </c:pt>
                <c:pt idx="3849" formatCode="General">
                  <c:v>2.0062184844231998</c:v>
                </c:pt>
                <c:pt idx="3850" formatCode="General">
                  <c:v>2.0069730399451902</c:v>
                </c:pt>
                <c:pt idx="3851" formatCode="General">
                  <c:v>2.0074268070112402</c:v>
                </c:pt>
                <c:pt idx="3852" formatCode="General">
                  <c:v>2.0074763426656901</c:v>
                </c:pt>
                <c:pt idx="3853" formatCode="General">
                  <c:v>2.0070476925939</c:v>
                </c:pt>
                <c:pt idx="3854" formatCode="General">
                  <c:v>2.0061004910753</c:v>
                </c:pt>
                <c:pt idx="3855" formatCode="General">
                  <c:v>2.0046283757093599</c:v>
                </c:pt>
                <c:pt idx="3856" formatCode="General">
                  <c:v>2.0026558848295002</c:v>
                </c:pt>
                <c:pt idx="3857" formatCode="General">
                  <c:v>2.0002326761398401</c:v>
                </c:pt>
                <c:pt idx="3858" formatCode="General">
                  <c:v>1.9974263488467701</c:v>
                </c:pt>
                <c:pt idx="3859" formatCode="General">
                  <c:v>1.99431532383778</c:v>
                </c:pt>
                <c:pt idx="3860" formatCode="General">
                  <c:v>1.9909833035020199</c:v>
                </c:pt>
                <c:pt idx="3861" formatCode="General">
                  <c:v>1.98751734867856</c:v>
                </c:pt>
                <c:pt idx="3862" formatCode="General">
                  <c:v>1.9840145017505999</c:v>
                </c:pt>
                <c:pt idx="3863" formatCode="General">
                  <c:v>1.9806167156351799</c:v>
                </c:pt>
                <c:pt idx="3864" formatCode="General">
                  <c:v>1.97769203138304</c:v>
                </c:pt>
                <c:pt idx="3865" formatCode="General">
                  <c:v>1.97747711013048</c:v>
                </c:pt>
                <c:pt idx="3866" formatCode="General">
                  <c:v>2.0549657395638099</c:v>
                </c:pt>
                <c:pt idx="3867" formatCode="General">
                  <c:v>1.97345448880315</c:v>
                </c:pt>
                <c:pt idx="3868" formatCode="General">
                  <c:v>1.96434818520335</c:v>
                </c:pt>
                <c:pt idx="3869" formatCode="General">
                  <c:v>1.9601664011137501</c:v>
                </c:pt>
                <c:pt idx="3870" formatCode="General">
                  <c:v>1.9567867720627099</c:v>
                </c:pt>
                <c:pt idx="3871" formatCode="General">
                  <c:v>1.9537321820672799</c:v>
                </c:pt>
                <c:pt idx="3872" formatCode="General">
                  <c:v>1.950889100293</c:v>
                </c:pt>
                <c:pt idx="3873" formatCode="General">
                  <c:v>1.9482191220918099</c:v>
                </c:pt>
                <c:pt idx="3874" formatCode="General">
                  <c:v>1.9457060566159301</c:v>
                </c:pt>
                <c:pt idx="3875" formatCode="General">
                  <c:v>1.94334213003861</c:v>
                </c:pt>
                <c:pt idx="3876" formatCode="General">
                  <c:v>1.9411235999912</c:v>
                </c:pt>
                <c:pt idx="3877" formatCode="General">
                  <c:v>1.9390492121737899</c:v>
                </c:pt>
                <c:pt idx="3878" formatCode="General">
                  <c:v>1.9371196597586999</c:v>
                </c:pt>
                <c:pt idx="3879" formatCode="General">
                  <c:v>1.93533744288371</c:v>
                </c:pt>
                <c:pt idx="3880" formatCode="General">
                  <c:v>1.93370690985903</c:v>
                </c:pt>
                <c:pt idx="3881" formatCode="General">
                  <c:v>1.93223439749121</c:v>
                </c:pt>
                <c:pt idx="3882" formatCode="General">
                  <c:v>1.9309284408763501</c:v>
                </c:pt>
                <c:pt idx="3883" formatCode="General">
                  <c:v>1.92980004530047</c:v>
                </c:pt>
                <c:pt idx="3884" formatCode="General">
                  <c:v>1.9288630226819401</c:v>
                </c:pt>
                <c:pt idx="3885" formatCode="General">
                  <c:v>1.9281343989694599</c:v>
                </c:pt>
                <c:pt idx="3886" formatCode="General">
                  <c:v>1.9276348993016299</c:v>
                </c:pt>
                <c:pt idx="3887" formatCode="General">
                  <c:v>1.92738951465694</c:v>
                </c:pt>
                <c:pt idx="3888" formatCode="General">
                  <c:v>1.92742814584421</c:v>
                </c:pt>
                <c:pt idx="3889" formatCode="General">
                  <c:v>1.9277863051964601</c:v>
                </c:pt>
                <c:pt idx="3890" formatCode="General">
                  <c:v>1.92850582859116</c:v>
                </c:pt>
                <c:pt idx="3891" formatCode="General">
                  <c:v>1.9296355035213599</c:v>
                </c:pt>
                <c:pt idx="3892" formatCode="General">
                  <c:v>1.9312314439026299</c:v>
                </c:pt>
                <c:pt idx="3893" formatCode="General">
                  <c:v>1.9333569308791401</c:v>
                </c:pt>
                <c:pt idx="3894" formatCode="General">
                  <c:v>1.936081295625</c:v>
                </c:pt>
                <c:pt idx="3895" formatCode="General">
                  <c:v>1.9394773069931801</c:v>
                </c:pt>
                <c:pt idx="3896" formatCode="General">
                  <c:v>1.943616740158</c:v>
                </c:pt>
                <c:pt idx="3897" formatCode="General">
                  <c:v>1.9485657298489301</c:v>
                </c:pt>
                <c:pt idx="3898" formatCode="General">
                  <c:v>1.9543933713202</c:v>
                </c:pt>
                <c:pt idx="3899" formatCode="General">
                  <c:v>1.9613069017600699</c:v>
                </c:pt>
                <c:pt idx="3900" formatCode="General">
                  <c:v>1.97229466620391</c:v>
                </c:pt>
                <c:pt idx="3901" formatCode="General">
                  <c:v>1.99172660111573</c:v>
                </c:pt>
                <c:pt idx="3902" formatCode="General">
                  <c:v>1.9839184463119599</c:v>
                </c:pt>
                <c:pt idx="3903" formatCode="General">
                  <c:v>1.9901868753731</c:v>
                </c:pt>
                <c:pt idx="3904" formatCode="General">
                  <c:v>1.9961261828835899</c:v>
                </c:pt>
                <c:pt idx="3905" formatCode="General">
                  <c:v>2.0007784073618899</c:v>
                </c:pt>
                <c:pt idx="3906" formatCode="General">
                  <c:v>2.0037647149130602</c:v>
                </c:pt>
                <c:pt idx="3907" formatCode="General">
                  <c:v>2.0050130201116199</c:v>
                </c:pt>
                <c:pt idx="3908" formatCode="General">
                  <c:v>2.0047160174167602</c:v>
                </c:pt>
                <c:pt idx="3909" formatCode="General">
                  <c:v>2.0032536192825598</c:v>
                </c:pt>
                <c:pt idx="3910" formatCode="General">
                  <c:v>2.0010879108990198</c:v>
                </c:pt>
                <c:pt idx="3911" formatCode="General">
                  <c:v>1.99866833524869</c:v>
                </c:pt>
                <c:pt idx="3912" formatCode="General">
                  <c:v>1.9963708724485401</c:v>
                </c:pt>
                <c:pt idx="3913" formatCode="General">
                  <c:v>1.9944733500473999</c:v>
                </c:pt>
                <c:pt idx="3914" formatCode="General">
                  <c:v>1.99315613863316</c:v>
                </c:pt>
                <c:pt idx="3915" formatCode="General">
                  <c:v>1.99251525102492</c:v>
                </c:pt>
                <c:pt idx="3916" formatCode="General">
                  <c:v>1.9925783611308101</c:v>
                </c:pt>
                <c:pt idx="3917" formatCode="General">
                  <c:v>1.99331882255032</c:v>
                </c:pt>
                <c:pt idx="3918" formatCode="General">
                  <c:v>1.99466623074723</c:v>
                </c:pt>
                <c:pt idx="3919" formatCode="General">
                  <c:v>1.99651409556732</c:v>
                </c:pt>
                <c:pt idx="3920" formatCode="General">
                  <c:v>1.9987261202400901</c:v>
                </c:pt>
                <c:pt idx="3921" formatCode="General">
                  <c:v>2.0011427959989501</c:v>
                </c:pt>
                <c:pt idx="3922" formatCode="General">
                  <c:v>2.0035897314626001</c:v>
                </c:pt>
                <c:pt idx="3923" formatCode="General">
                  <c:v>2.0058884395007102</c:v>
                </c:pt>
                <c:pt idx="3924" formatCode="General">
                  <c:v>2.0078693077264802</c:v>
                </c:pt>
                <c:pt idx="3925" formatCode="General">
                  <c:v>2.00938540393757</c:v>
                </c:pt>
                <c:pt idx="3926" formatCode="General">
                  <c:v>2.0103249631573399</c:v>
                </c:pt>
                <c:pt idx="3927" formatCode="General">
                  <c:v>2.0106202249634899</c:v>
                </c:pt>
                <c:pt idx="3928" formatCode="General">
                  <c:v>2.0102509077514399</c:v>
                </c:pt>
                <c:pt idx="3929" formatCode="General">
                  <c:v>2.0092418676648398</c:v>
                </c:pt>
                <c:pt idx="3930" formatCode="General">
                  <c:v>2.00765598112707</c:v>
                </c:pt>
                <c:pt idx="3931" formatCode="General">
                  <c:v>2.0055846285682901</c:v>
                </c:pt>
                <c:pt idx="3932" formatCode="General">
                  <c:v>2.0031395204192299</c:v>
                </c:pt>
                <c:pt idx="3933" formatCode="General">
                  <c:v>2.0004532306872802</c:v>
                </c:pt>
                <c:pt idx="3934" formatCode="General">
                  <c:v>1.99771517747606</c:v>
                </c:pt>
                <c:pt idx="3935" formatCode="General">
                  <c:v>1.99542578218597</c:v>
                </c:pt>
                <c:pt idx="3936" formatCode="General">
                  <c:v>1.9979927245696301</c:v>
                </c:pt>
                <c:pt idx="3937" formatCode="General">
                  <c:v>2.03142642385464</c:v>
                </c:pt>
                <c:pt idx="3938" formatCode="General">
                  <c:v>1.9875868106260599</c:v>
                </c:pt>
                <c:pt idx="3939" formatCode="General">
                  <c:v>1.98268820317961</c:v>
                </c:pt>
                <c:pt idx="3940" formatCode="General">
                  <c:v>1.97938499566003</c:v>
                </c:pt>
                <c:pt idx="3941" formatCode="General">
                  <c:v>1.9764987126072799</c:v>
                </c:pt>
                <c:pt idx="3942" formatCode="General">
                  <c:v>1.97384417788255</c:v>
                </c:pt>
                <c:pt idx="3943" formatCode="General">
                  <c:v>1.97137110971775</c:v>
                </c:pt>
                <c:pt idx="3944" formatCode="General">
                  <c:v>1.96905992769585</c:v>
                </c:pt>
                <c:pt idx="3945" formatCode="General">
                  <c:v>1.96690015940434</c:v>
                </c:pt>
                <c:pt idx="3946" formatCode="General">
                  <c:v>1.96488470129243</c:v>
                </c:pt>
                <c:pt idx="3947" formatCode="General">
                  <c:v>1.9630081530754999</c:v>
                </c:pt>
                <c:pt idx="3948" formatCode="General">
                  <c:v>1.96126638293377</c:v>
                </c:pt>
                <c:pt idx="3949" formatCode="General">
                  <c:v>1.9596564932088101</c:v>
                </c:pt>
                <c:pt idx="3950" formatCode="General">
                  <c:v>1.95817691652526</c:v>
                </c:pt>
                <c:pt idx="3951" formatCode="General">
                  <c:v>1.9568275526558101</c:v>
                </c:pt>
                <c:pt idx="3952" formatCode="General">
                  <c:v>1.9556099205477899</c:v>
                </c:pt>
                <c:pt idx="3953" formatCode="General">
                  <c:v>1.95452732418511</c:v>
                </c:pt>
                <c:pt idx="3954" formatCode="General">
                  <c:v>1.9535850405334001</c:v>
                </c:pt>
                <c:pt idx="3955" formatCode="General">
                  <c:v>1.95279054183062</c:v>
                </c:pt>
                <c:pt idx="3956" formatCode="General">
                  <c:v>1.9521537664684701</c:v>
                </c:pt>
                <c:pt idx="3957" formatCode="General">
                  <c:v>1.95168745403391</c:v>
                </c:pt>
                <c:pt idx="3958" formatCode="General">
                  <c:v>1.9514075611687101</c:v>
                </c:pt>
                <c:pt idx="3959" formatCode="General">
                  <c:v>1.9513337756390401</c:v>
                </c:pt>
                <c:pt idx="3960" formatCode="General">
                  <c:v>1.9514901458109399</c:v>
                </c:pt>
                <c:pt idx="3961" formatCode="General">
                  <c:v>1.95190584050011</c:v>
                </c:pt>
                <c:pt idx="3962" formatCode="General">
                  <c:v>1.95261604823375</c:v>
                </c:pt>
                <c:pt idx="3963" formatCode="General">
                  <c:v>1.95366301353079</c:v>
                </c:pt>
                <c:pt idx="3964" formatCode="General">
                  <c:v>1.9550971916664801</c:v>
                </c:pt>
                <c:pt idx="3965" formatCode="General">
                  <c:v>1.9569784981181599</c:v>
                </c:pt>
                <c:pt idx="3966" formatCode="General">
                  <c:v>1.9593777187085899</c:v>
                </c:pt>
                <c:pt idx="3967" formatCode="General">
                  <c:v>1.96237874933672</c:v>
                </c:pt>
                <c:pt idx="3968" formatCode="General">
                  <c:v>1.96608582262079</c:v>
                </c:pt>
                <c:pt idx="3969" formatCode="General">
                  <c:v>1.9706648145346</c:v>
                </c:pt>
                <c:pt idx="3970" formatCode="General">
                  <c:v>1.9767755499638699</c:v>
                </c:pt>
                <c:pt idx="3971" formatCode="General">
                  <c:v>2.04053099325475</c:v>
                </c:pt>
                <c:pt idx="3972" formatCode="General">
                  <c:v>1.9906102603134099</c:v>
                </c:pt>
                <c:pt idx="3973" formatCode="General">
                  <c:v>1.9969060017637701</c:v>
                </c:pt>
                <c:pt idx="3974" formatCode="General">
                  <c:v>2.0049861740761399</c:v>
                </c:pt>
                <c:pt idx="3975" formatCode="General">
                  <c:v>2.0133841304983702</c:v>
                </c:pt>
                <c:pt idx="3976" formatCode="General">
                  <c:v>2.02141875002089</c:v>
                </c:pt>
                <c:pt idx="3977" formatCode="General">
                  <c:v>2.0284079138873601</c:v>
                </c:pt>
                <c:pt idx="3978" formatCode="General">
                  <c:v>2.0337390327134299</c:v>
                </c:pt>
                <c:pt idx="3979" formatCode="General">
                  <c:v>2.03702620953313</c:v>
                </c:pt>
                <c:pt idx="3980" formatCode="General">
                  <c:v>2.0382238930750498</c:v>
                </c:pt>
                <c:pt idx="3981" formatCode="General">
                  <c:v>2.0376262132297001</c:v>
                </c:pt>
                <c:pt idx="3982" formatCode="General">
                  <c:v>2.0357565205364301</c:v>
                </c:pt>
                <c:pt idx="3983" formatCode="General">
                  <c:v>2.0332134451274899</c:v>
                </c:pt>
                <c:pt idx="3984" formatCode="General">
                  <c:v>2.0305440632945801</c:v>
                </c:pt>
                <c:pt idx="3985" formatCode="General">
                  <c:v>2.0281763136517199</c:v>
                </c:pt>
                <c:pt idx="3986" formatCode="General">
                  <c:v>2.02640435056162</c:v>
                </c:pt>
                <c:pt idx="3987" formatCode="General">
                  <c:v>2.0254043614233201</c:v>
                </c:pt>
                <c:pt idx="3988" formatCode="General">
                  <c:v>2.0252604274055601</c:v>
                </c:pt>
                <c:pt idx="3989" formatCode="General">
                  <c:v>2.0259884077453099</c:v>
                </c:pt>
                <c:pt idx="3990" formatCode="General">
                  <c:v>2.0275531760485199</c:v>
                </c:pt>
                <c:pt idx="3991" formatCode="General">
                  <c:v>2.02987890716118</c:v>
                </c:pt>
                <c:pt idx="3992" formatCode="General">
                  <c:v>2.0328541560171498</c:v>
                </c:pt>
                <c:pt idx="3993" formatCode="General">
                  <c:v>2.03633425195236</c:v>
                </c:pt>
                <c:pt idx="3994" formatCode="General">
                  <c:v>2.0401437332739398</c:v>
                </c:pt>
                <c:pt idx="3995" formatCode="General">
                  <c:v>2.0440813809973801</c:v>
                </c:pt>
                <c:pt idx="3996" formatCode="General">
                  <c:v>2.0479297879077198</c:v>
                </c:pt>
                <c:pt idx="3997" formatCode="General">
                  <c:v>2.0514701666709101</c:v>
                </c:pt>
                <c:pt idx="3998" formatCode="General">
                  <c:v>2.05450131028724</c:v>
                </c:pt>
                <c:pt idx="3999" formatCode="General">
                  <c:v>2.0568597207307602</c:v>
                </c:pt>
                <c:pt idx="4000" formatCode="General">
                  <c:v>2.0584369989587201</c:v>
                </c:pt>
                <c:pt idx="4001" formatCode="General">
                  <c:v>2.0591887328648202</c:v>
                </c:pt>
                <c:pt idx="4002" formatCode="General">
                  <c:v>2.0591382472464401</c:v>
                </c:pt>
                <c:pt idx="4003" formatCode="General">
                  <c:v>2.0583697279930799</c:v>
                </c:pt>
                <c:pt idx="4004" formatCode="General">
                  <c:v>2.05702663349276</c:v>
                </c:pt>
                <c:pt idx="4005" formatCode="General">
                  <c:v>2.0553548720652599</c:v>
                </c:pt>
                <c:pt idx="4006" formatCode="General">
                  <c:v>2.0541551522611901</c:v>
                </c:pt>
                <c:pt idx="4007" formatCode="General">
                  <c:v>2.0708200871369802</c:v>
                </c:pt>
                <c:pt idx="4008" formatCode="General">
                  <c:v>2.05407039685785</c:v>
                </c:pt>
                <c:pt idx="4009" formatCode="General">
                  <c:v>2.04575363465427</c:v>
                </c:pt>
                <c:pt idx="4010" formatCode="General">
                  <c:v>2.0424032668371201</c:v>
                </c:pt>
                <c:pt idx="4011" formatCode="General">
                  <c:v>2.0396189122390598</c:v>
                </c:pt>
                <c:pt idx="4012" formatCode="General">
                  <c:v>2.0370740576295301</c:v>
                </c:pt>
                <c:pt idx="4013" formatCode="General">
                  <c:v>2.0347125637602801</c:v>
                </c:pt>
                <c:pt idx="4014" formatCode="General">
                  <c:v>2.03252035987826</c:v>
                </c:pt>
                <c:pt idx="4015" formatCode="General">
                  <c:v>2.0304906977611701</c:v>
                </c:pt>
                <c:pt idx="4016" formatCode="General">
                  <c:v>2.0286171517046299</c:v>
                </c:pt>
                <c:pt idx="4017" formatCode="General">
                  <c:v>2.0268924825954402</c:v>
                </c:pt>
                <c:pt idx="4018" formatCode="General">
                  <c:v>2.0253089186993498</c:v>
                </c:pt>
                <c:pt idx="4019" formatCode="General">
                  <c:v>2.0238587166939102</c:v>
                </c:pt>
                <c:pt idx="4020" formatCode="General">
                  <c:v>2.0225346882405102</c:v>
                </c:pt>
                <c:pt idx="4021" formatCode="General">
                  <c:v>2.0213306175773602</c:v>
                </c:pt>
                <c:pt idx="4022" formatCode="General">
                  <c:v>2.020241571119</c:v>
                </c:pt>
                <c:pt idx="4023" formatCode="General">
                  <c:v>2.01926412260398</c:v>
                </c:pt>
                <c:pt idx="4024" formatCode="General">
                  <c:v>2.0183965218035098</c:v>
                </c:pt>
                <c:pt idx="4025" formatCode="General">
                  <c:v>2.0176388333312398</c:v>
                </c:pt>
                <c:pt idx="4026" formatCode="General">
                  <c:v>2.0169930692132398</c:v>
                </c:pt>
                <c:pt idx="4027" formatCode="General">
                  <c:v>2.0164633363262299</c:v>
                </c:pt>
                <c:pt idx="4028" formatCode="General">
                  <c:v>2.0160560182474301</c:v>
                </c:pt>
                <c:pt idx="4029" formatCode="General">
                  <c:v>2.01578001071905</c:v>
                </c:pt>
                <c:pt idx="4030" formatCode="General">
                  <c:v>2.0156470309172998</c:v>
                </c:pt>
                <c:pt idx="4031" formatCode="General">
                  <c:v>2.01567202315614</c:v>
                </c:pt>
                <c:pt idx="4032" formatCode="General">
                  <c:v>2.0158736878782899</c:v>
                </c:pt>
                <c:pt idx="4033" formatCode="General">
                  <c:v>2.0162751677842401</c:v>
                </c:pt>
                <c:pt idx="4034" formatCode="General">
                  <c:v>2.0169049378911801</c:v>
                </c:pt>
                <c:pt idx="4035" formatCode="General">
                  <c:v>2.0177979759665901</c:v>
                </c:pt>
                <c:pt idx="4036" formatCode="General">
                  <c:v>2.0189973759265301</c:v>
                </c:pt>
                <c:pt idx="4037" formatCode="General">
                  <c:v>2.0205568750295702</c:v>
                </c:pt>
                <c:pt idx="4038" formatCode="General">
                  <c:v>2.0225461217773799</c:v>
                </c:pt>
                <c:pt idx="4039" formatCode="General">
                  <c:v>2.02506839246767</c:v>
                </c:pt>
                <c:pt idx="4040" formatCode="General">
                  <c:v>2.0283748497231202</c:v>
                </c:pt>
                <c:pt idx="4041" formatCode="General">
                  <c:v>2.0356428934447801</c:v>
                </c:pt>
                <c:pt idx="4042" formatCode="General">
                  <c:v>2.0402434191927901</c:v>
                </c:pt>
                <c:pt idx="4043" formatCode="General">
                  <c:v>2.0418494078060698</c:v>
                </c:pt>
                <c:pt idx="4044" formatCode="General">
                  <c:v>2.0478120089250602</c:v>
                </c:pt>
                <c:pt idx="4045" formatCode="General">
                  <c:v>2.05499385937292</c:v>
                </c:pt>
                <c:pt idx="4046" formatCode="General">
                  <c:v>2.0631611420154101</c:v>
                </c:pt>
                <c:pt idx="4047" formatCode="General">
                  <c:v>2.0720619391040902</c:v>
                </c:pt>
                <c:pt idx="4048" formatCode="General">
                  <c:v>2.0812502473825401</c:v>
                </c:pt>
                <c:pt idx="4049" formatCode="General">
                  <c:v>2.0900531249609098</c:v>
                </c:pt>
                <c:pt idx="4050" formatCode="General">
                  <c:v>2.0976459319318401</c:v>
                </c:pt>
                <c:pt idx="4051" formatCode="General">
                  <c:v>2.10324826356227</c:v>
                </c:pt>
                <c:pt idx="4052" formatCode="General">
                  <c:v>2.10637783426465</c:v>
                </c:pt>
                <c:pt idx="4053" formatCode="General">
                  <c:v>2.1070239546898901</c:v>
                </c:pt>
                <c:pt idx="4054" formatCode="General">
                  <c:v>2.1056309976140302</c:v>
                </c:pt>
                <c:pt idx="4055" formatCode="General">
                  <c:v>2.1029135177883802</c:v>
                </c:pt>
                <c:pt idx="4056" formatCode="General">
                  <c:v>2.0996277346685801</c:v>
                </c:pt>
                <c:pt idx="4057" formatCode="General">
                  <c:v>2.0964105814172398</c:v>
                </c:pt>
                <c:pt idx="4058" formatCode="General">
                  <c:v>2.0937176616532098</c:v>
                </c:pt>
                <c:pt idx="4059" formatCode="General">
                  <c:v>2.0918321514571798</c:v>
                </c:pt>
                <c:pt idx="4060" formatCode="General">
                  <c:v>2.0909039438593302</c:v>
                </c:pt>
                <c:pt idx="4061" formatCode="General">
                  <c:v>2.0909911526432698</c:v>
                </c:pt>
                <c:pt idx="4062" formatCode="General">
                  <c:v>2.09209173931729</c:v>
                </c:pt>
                <c:pt idx="4063" formatCode="General">
                  <c:v>2.0941628221150901</c:v>
                </c:pt>
                <c:pt idx="4064" formatCode="General">
                  <c:v>2.0971294674790899</c:v>
                </c:pt>
                <c:pt idx="4065" formatCode="General">
                  <c:v>2.1008860059149801</c:v>
                </c:pt>
                <c:pt idx="4066" formatCode="General">
                  <c:v>2.1052931163725099</c:v>
                </c:pt>
                <c:pt idx="4067" formatCode="General">
                  <c:v>2.11017403360874</c:v>
                </c:pt>
                <c:pt idx="4068" formatCode="General">
                  <c:v>2.1153134368777402</c:v>
                </c:pt>
                <c:pt idx="4069" formatCode="General">
                  <c:v>2.1204625538673798</c:v>
                </c:pt>
                <c:pt idx="4070" formatCode="General">
                  <c:v>2.1253531655290701</c:v>
                </c:pt>
                <c:pt idx="4071" formatCode="General">
                  <c:v>2.1297210362231902</c:v>
                </c:pt>
                <c:pt idx="4072" formatCode="General">
                  <c:v>2.13333600914304</c:v>
                </c:pt>
                <c:pt idx="4073" formatCode="General">
                  <c:v>2.1360329780808902</c:v>
                </c:pt>
                <c:pt idx="4074" formatCode="General">
                  <c:v>2.13773798409941</c:v>
                </c:pt>
                <c:pt idx="4075" formatCode="General">
                  <c:v>2.13849343402104</c:v>
                </c:pt>
                <c:pt idx="4076" formatCode="General">
                  <c:v>2.1385505844772301</c:v>
                </c:pt>
                <c:pt idx="4077" formatCode="General">
                  <c:v>2.13959106584768</c:v>
                </c:pt>
                <c:pt idx="4078" formatCode="General">
                  <c:v>2.1938633178742499</c:v>
                </c:pt>
                <c:pt idx="4079" formatCode="General">
                  <c:v>2.1348289983518201</c:v>
                </c:pt>
                <c:pt idx="4080" formatCode="General">
                  <c:v>2.1312403296618299</c:v>
                </c:pt>
                <c:pt idx="4081" formatCode="General">
                  <c:v>2.1284933319112702</c:v>
                </c:pt>
                <c:pt idx="4082" formatCode="General">
                  <c:v>2.12590176334378</c:v>
                </c:pt>
                <c:pt idx="4083" formatCode="General">
                  <c:v>2.1234309774297802</c:v>
                </c:pt>
                <c:pt idx="4084" formatCode="General">
                  <c:v>2.1211040377040802</c:v>
                </c:pt>
                <c:pt idx="4085" formatCode="General">
                  <c:v>2.1189418594378799</c:v>
                </c:pt>
                <c:pt idx="4086" formatCode="General">
                  <c:v>2.1169551609847601</c:v>
                </c:pt>
                <c:pt idx="4087" formatCode="General">
                  <c:v>2.1151453888958498</c:v>
                </c:pt>
                <c:pt idx="4088" formatCode="General">
                  <c:v>2.1135072825373902</c:v>
                </c:pt>
                <c:pt idx="4089" formatCode="General">
                  <c:v>2.1120313701968998</c:v>
                </c:pt>
                <c:pt idx="4090" formatCode="General">
                  <c:v>2.1107059863391999</c:v>
                </c:pt>
                <c:pt idx="4091" formatCode="General">
                  <c:v>2.1095187710521102</c:v>
                </c:pt>
                <c:pt idx="4092" formatCode="General">
                  <c:v>2.10845772425834</c:v>
                </c:pt>
                <c:pt idx="4093" formatCode="General">
                  <c:v>2.10751191237041</c:v>
                </c:pt>
                <c:pt idx="4094" formatCode="General">
                  <c:v>2.1066719197792598</c:v>
                </c:pt>
                <c:pt idx="4095" formatCode="General">
                  <c:v>2.1059301228834402</c:v>
                </c:pt>
                <c:pt idx="4096" formatCode="General">
                  <c:v>2.1052808485031198</c:v>
                </c:pt>
                <c:pt idx="4097" formatCode="General">
                  <c:v>2.1047204646609399</c:v>
                </c:pt>
                <c:pt idx="4098" formatCode="General">
                  <c:v>2.1042474407976299</c:v>
                </c:pt>
                <c:pt idx="4099" formatCode="General">
                  <c:v>2.1038624066021399</c:v>
                </c:pt>
                <c:pt idx="4100" formatCode="General">
                  <c:v>2.1035682335598702</c:v>
                </c:pt>
                <c:pt idx="4101" formatCode="General">
                  <c:v>2.1033701608616902</c:v>
                </c:pt>
                <c:pt idx="4102" formatCode="General">
                  <c:v>2.1032759875114801</c:v>
                </c:pt>
                <c:pt idx="4103" formatCode="General">
                  <c:v>2.1032963559229998</c:v>
                </c:pt>
                <c:pt idx="4104" formatCode="General">
                  <c:v>2.1034451610103102</c:v>
                </c:pt>
                <c:pt idx="4105" formatCode="General">
                  <c:v>2.1037401388005801</c:v>
                </c:pt>
                <c:pt idx="4106" formatCode="General">
                  <c:v>2.1042037396019402</c:v>
                </c:pt>
                <c:pt idx="4107" formatCode="General">
                  <c:v>2.1048645458423598</c:v>
                </c:pt>
                <c:pt idx="4108" formatCode="General">
                  <c:v>2.1057600809246799</c:v>
                </c:pt>
                <c:pt idx="4109" formatCode="General">
                  <c:v>2.1069447738940701</c:v>
                </c:pt>
                <c:pt idx="4110" formatCode="General">
                  <c:v>2.1085288182636401</c:v>
                </c:pt>
                <c:pt idx="4111" formatCode="General">
                  <c:v>2.11115895792623</c:v>
                </c:pt>
                <c:pt idx="4112" formatCode="General">
                  <c:v>2.1385588080459899</c:v>
                </c:pt>
                <c:pt idx="4113" formatCode="General">
                  <c:v>2.1158715307863298</c:v>
                </c:pt>
                <c:pt idx="4114" formatCode="General">
                  <c:v>2.1189404588771499</c:v>
                </c:pt>
                <c:pt idx="4115" formatCode="General">
                  <c:v>2.1231028303727002</c:v>
                </c:pt>
                <c:pt idx="4116" formatCode="General">
                  <c:v>2.1282215087092999</c:v>
                </c:pt>
                <c:pt idx="4117" formatCode="General">
                  <c:v>2.1343806415741202</c:v>
                </c:pt>
                <c:pt idx="4118" formatCode="General">
                  <c:v>2.1416526038761199</c:v>
                </c:pt>
                <c:pt idx="4119" formatCode="General">
                  <c:v>2.1500185142930901</c:v>
                </c:pt>
                <c:pt idx="4120" formatCode="General">
                  <c:v>2.1592791631880002</c:v>
                </c:pt>
                <c:pt idx="4121" formatCode="General">
                  <c:v>2.16895933542652</c:v>
                </c:pt>
                <c:pt idx="4122" formatCode="General">
                  <c:v>2.1782583496131398</c:v>
                </c:pt>
                <c:pt idx="4123" formatCode="General">
                  <c:v>2.18613601571843</c:v>
                </c:pt>
                <c:pt idx="4124" formatCode="General">
                  <c:v>2.1915906386558901</c:v>
                </c:pt>
                <c:pt idx="4125" formatCode="General">
                  <c:v>2.1940402578064799</c:v>
                </c:pt>
                <c:pt idx="4126" formatCode="General">
                  <c:v>2.1935687173451899</c:v>
                </c:pt>
                <c:pt idx="4127" formatCode="General">
                  <c:v>2.1908562021553202</c:v>
                </c:pt>
                <c:pt idx="4128" formatCode="General">
                  <c:v>2.1868659668660002</c:v>
                </c:pt>
                <c:pt idx="4129" formatCode="General">
                  <c:v>2.1825182765691098</c:v>
                </c:pt>
                <c:pt idx="4130" formatCode="General">
                  <c:v>2.17850922076622</c:v>
                </c:pt>
                <c:pt idx="4131" formatCode="General">
                  <c:v>2.17527978220894</c:v>
                </c:pt>
                <c:pt idx="4132" formatCode="General">
                  <c:v>2.1730658225630899</c:v>
                </c:pt>
                <c:pt idx="4133" formatCode="General">
                  <c:v>2.1719666499342098</c:v>
                </c:pt>
                <c:pt idx="4134" formatCode="General">
                  <c:v>2.1720014453621301</c:v>
                </c:pt>
                <c:pt idx="4135" formatCode="General">
                  <c:v>2.1731458353391502</c:v>
                </c:pt>
                <c:pt idx="4136" formatCode="General">
                  <c:v>2.17535087841613</c:v>
                </c:pt>
                <c:pt idx="4137" formatCode="General">
                  <c:v>2.17854904606151</c:v>
                </c:pt>
                <c:pt idx="4138" formatCode="General">
                  <c:v>2.1826512801693898</c:v>
                </c:pt>
                <c:pt idx="4139" formatCode="General">
                  <c:v>2.1875384192256799</c:v>
                </c:pt>
                <c:pt idx="4140" formatCode="General">
                  <c:v>2.1930501630936901</c:v>
                </c:pt>
                <c:pt idx="4141" formatCode="General">
                  <c:v>2.19897545366991</c:v>
                </c:pt>
                <c:pt idx="4142" formatCode="General">
                  <c:v>2.2050493017908601</c:v>
                </c:pt>
                <c:pt idx="4143" formatCode="General">
                  <c:v>2.2109617708209299</c:v>
                </c:pt>
                <c:pt idx="4144" formatCode="General">
                  <c:v>2.21638390780732</c:v>
                </c:pt>
                <c:pt idx="4145" formatCode="General">
                  <c:v>2.2210133526220401</c:v>
                </c:pt>
                <c:pt idx="4146" formatCode="General">
                  <c:v>2.2246503369050901</c:v>
                </c:pt>
                <c:pt idx="4147" formatCode="General">
                  <c:v>2.2274623392422899</c:v>
                </c:pt>
                <c:pt idx="4148" formatCode="General">
                  <c:v>2.2381055047389302</c:v>
                </c:pt>
                <c:pt idx="4149" formatCode="General">
                  <c:v>2.2311786541740299</c:v>
                </c:pt>
                <c:pt idx="4150" formatCode="General">
                  <c:v>2.2270752875131099</c:v>
                </c:pt>
                <c:pt idx="4151" formatCode="General">
                  <c:v>2.2249071462789298</c:v>
                </c:pt>
                <c:pt idx="4152" formatCode="General">
                  <c:v>2.2224892948883999</c:v>
                </c:pt>
                <c:pt idx="4153" formatCode="General">
                  <c:v>2.2198554164303799</c:v>
                </c:pt>
                <c:pt idx="4154" formatCode="General">
                  <c:v>2.2171441231519902</c:v>
                </c:pt>
                <c:pt idx="4155" formatCode="General">
                  <c:v>2.21447487472203</c:v>
                </c:pt>
                <c:pt idx="4156" formatCode="General">
                  <c:v>2.21193192229335</c:v>
                </c:pt>
                <c:pt idx="4157" formatCode="General">
                  <c:v>2.20956669084197</c:v>
                </c:pt>
                <c:pt idx="4158" formatCode="General">
                  <c:v>2.2074045900271102</c:v>
                </c:pt>
                <c:pt idx="4159" formatCode="General">
                  <c:v>2.2054522654244</c:v>
                </c:pt>
                <c:pt idx="4160" formatCode="General">
                  <c:v>2.2037038932760402</c:v>
                </c:pt>
                <c:pt idx="4161" formatCode="General">
                  <c:v>2.2021461256819901</c:v>
                </c:pt>
                <c:pt idx="4162" formatCode="General">
                  <c:v>2.2007617274951001</c:v>
                </c:pt>
                <c:pt idx="4163" formatCode="General">
                  <c:v>2.19953211388041</c:v>
                </c:pt>
                <c:pt idx="4164" formatCode="General">
                  <c:v>2.1984390352574601</c:v>
                </c:pt>
                <c:pt idx="4165" formatCode="General">
                  <c:v>2.1974656362120002</c:v>
                </c:pt>
                <c:pt idx="4166" formatCode="General">
                  <c:v>2.1965970746068901</c:v>
                </c:pt>
                <c:pt idx="4167" formatCode="General">
                  <c:v>2.19582084470448</c:v>
                </c:pt>
                <c:pt idx="4168" formatCode="General">
                  <c:v>2.1951269111740701</c:v>
                </c:pt>
                <c:pt idx="4169" formatCode="General">
                  <c:v>2.1945077315889199</c:v>
                </c:pt>
                <c:pt idx="4170" formatCode="General">
                  <c:v>2.1939582232289898</c:v>
                </c:pt>
                <c:pt idx="4171" formatCode="General">
                  <c:v>2.1934757146760502</c:v>
                </c:pt>
                <c:pt idx="4172" formatCode="General">
                  <c:v>2.1930599127736699</c:v>
                </c:pt>
                <c:pt idx="4173" formatCode="General">
                  <c:v>2.1927129103463798</c:v>
                </c:pt>
                <c:pt idx="4174" formatCode="General">
                  <c:v>2.1924392599779901</c:v>
                </c:pt>
                <c:pt idx="4175" formatCode="General">
                  <c:v>2.19224614663533</c:v>
                </c:pt>
                <c:pt idx="4176" formatCode="General">
                  <c:v>2.19214371630608</c:v>
                </c:pt>
                <c:pt idx="4177" formatCode="General">
                  <c:v>2.1921456927587202</c:v>
                </c:pt>
                <c:pt idx="4178" formatCode="General">
                  <c:v>2.19227068120128</c:v>
                </c:pt>
                <c:pt idx="4179" formatCode="General">
                  <c:v>2.1925457615897099</c:v>
                </c:pt>
                <c:pt idx="4180" formatCode="General">
                  <c:v>2.1930217334988198</c:v>
                </c:pt>
                <c:pt idx="4181" formatCode="General">
                  <c:v>2.1939049015249399</c:v>
                </c:pt>
                <c:pt idx="4182" formatCode="General">
                  <c:v>2.2106777560436499</c:v>
                </c:pt>
                <c:pt idx="4183" formatCode="General">
                  <c:v>2.1962751873512998</c:v>
                </c:pt>
                <c:pt idx="4184" formatCode="General">
                  <c:v>2.1971587673923398</c:v>
                </c:pt>
                <c:pt idx="4185" formatCode="General">
                  <c:v>2.1989689318116001</c:v>
                </c:pt>
                <c:pt idx="4186" formatCode="General">
                  <c:v>2.2013574188206801</c:v>
                </c:pt>
                <c:pt idx="4187" formatCode="General">
                  <c:v>2.2043945086335399</c:v>
                </c:pt>
                <c:pt idx="4188" formatCode="General">
                  <c:v>2.2082074903098201</c:v>
                </c:pt>
                <c:pt idx="4189" formatCode="General">
                  <c:v>2.21294960649929</c:v>
                </c:pt>
                <c:pt idx="4190" formatCode="General">
                  <c:v>2.2187815429656501</c:v>
                </c:pt>
                <c:pt idx="4191" formatCode="General">
                  <c:v>2.2258365065008201</c:v>
                </c:pt>
                <c:pt idx="4192" formatCode="General">
                  <c:v>2.23415245606714</c:v>
                </c:pt>
                <c:pt idx="4193" formatCode="General">
                  <c:v>2.2435599280632199</c:v>
                </c:pt>
                <c:pt idx="4194" formatCode="General">
                  <c:v>2.2535385694382999</c:v>
                </c:pt>
                <c:pt idx="4195" formatCode="General">
                  <c:v>2.2631176141005001</c:v>
                </c:pt>
                <c:pt idx="4196" formatCode="General">
                  <c:v>2.2709707234632202</c:v>
                </c:pt>
                <c:pt idx="4197" formatCode="General">
                  <c:v>2.27582215548279</c:v>
                </c:pt>
                <c:pt idx="4198" formatCode="General">
                  <c:v>2.2770211472269302</c:v>
                </c:pt>
                <c:pt idx="4199" formatCode="General">
                  <c:v>2.2748628879695798</c:v>
                </c:pt>
                <c:pt idx="4200" formatCode="General">
                  <c:v>2.27038374115868</c:v>
                </c:pt>
                <c:pt idx="4201" formatCode="General">
                  <c:v>2.2648420359494201</c:v>
                </c:pt>
                <c:pt idx="4202" formatCode="General">
                  <c:v>2.2592910762251299</c:v>
                </c:pt>
                <c:pt idx="4203" formatCode="General">
                  <c:v>2.2544216777399599</c:v>
                </c:pt>
                <c:pt idx="4204" formatCode="General">
                  <c:v>2.25060104766923</c:v>
                </c:pt>
                <c:pt idx="4205" formatCode="General">
                  <c:v>2.2479787423605102</c:v>
                </c:pt>
                <c:pt idx="4206" formatCode="General">
                  <c:v>2.2465833799312098</c:v>
                </c:pt>
                <c:pt idx="4207" formatCode="General">
                  <c:v>2.2463876056274699</c:v>
                </c:pt>
                <c:pt idx="4208" formatCode="General">
                  <c:v>2.2473440080242999</c:v>
                </c:pt>
                <c:pt idx="4209" formatCode="General">
                  <c:v>2.24940057948373</c:v>
                </c:pt>
                <c:pt idx="4210" formatCode="General">
                  <c:v>2.2525028534118898</c:v>
                </c:pt>
                <c:pt idx="4211" formatCode="General">
                  <c:v>2.2565871239880599</c:v>
                </c:pt>
                <c:pt idx="4212" formatCode="General">
                  <c:v>2.2615672719425102</c:v>
                </c:pt>
                <c:pt idx="4213" formatCode="General">
                  <c:v>2.2673172665419998</c:v>
                </c:pt>
                <c:pt idx="4214" formatCode="General">
                  <c:v>2.2736526448196299</c:v>
                </c:pt>
                <c:pt idx="4215" formatCode="General">
                  <c:v>2.2803175596389198</c:v>
                </c:pt>
                <c:pt idx="4216" formatCode="General">
                  <c:v>2.2869914541401801</c:v>
                </c:pt>
                <c:pt idx="4217" formatCode="General">
                  <c:v>2.2933659888157298</c:v>
                </c:pt>
                <c:pt idx="4218" formatCode="General">
                  <c:v>2.3000087834731402</c:v>
                </c:pt>
                <c:pt idx="4219" formatCode="General">
                  <c:v>2.3224919145718901</c:v>
                </c:pt>
                <c:pt idx="4220" formatCode="General">
                  <c:v>2.3059377576814102</c:v>
                </c:pt>
                <c:pt idx="4221" formatCode="General">
                  <c:v>2.3065764600191798</c:v>
                </c:pt>
                <c:pt idx="4222" formatCode="General">
                  <c:v>2.30618598297271</c:v>
                </c:pt>
                <c:pt idx="4223" formatCode="General">
                  <c:v>2.3046826279145201</c:v>
                </c:pt>
                <c:pt idx="4224" formatCode="General">
                  <c:v>2.3023279019363301</c:v>
                </c:pt>
                <c:pt idx="4225" formatCode="General">
                  <c:v>2.2994272122628301</c:v>
                </c:pt>
                <c:pt idx="4226" formatCode="General">
                  <c:v>2.2962559694933802</c:v>
                </c:pt>
                <c:pt idx="4227" formatCode="General">
                  <c:v>2.2930305286580999</c:v>
                </c:pt>
                <c:pt idx="4228" formatCode="General">
                  <c:v>2.2899024552848499</c:v>
                </c:pt>
                <c:pt idx="4229" formatCode="General">
                  <c:v>2.2869656011316399</c:v>
                </c:pt>
                <c:pt idx="4230" formatCode="General">
                  <c:v>2.2842684510389302</c:v>
                </c:pt>
                <c:pt idx="4231" formatCode="General">
                  <c:v>2.2818270321062699</c:v>
                </c:pt>
                <c:pt idx="4232" formatCode="General">
                  <c:v>2.2796360590404801</c:v>
                </c:pt>
                <c:pt idx="4233" formatCode="General">
                  <c:v>2.27767756305908</c:v>
                </c:pt>
                <c:pt idx="4234" formatCode="General">
                  <c:v>2.2759270882345102</c:v>
                </c:pt>
                <c:pt idx="4235" formatCode="General">
                  <c:v>2.2743578792701902</c:v>
                </c:pt>
                <c:pt idx="4236" formatCode="General">
                  <c:v>2.2729435525835902</c:v>
                </c:pt>
                <c:pt idx="4237" formatCode="General">
                  <c:v>2.2716596889929601</c:v>
                </c:pt>
                <c:pt idx="4238" formatCode="General">
                  <c:v>2.27048469484181</c:v>
                </c:pt>
                <c:pt idx="4239" formatCode="General">
                  <c:v>2.2694001881117201</c:v>
                </c:pt>
                <c:pt idx="4240" formatCode="General">
                  <c:v>2.2683910913740801</c:v>
                </c:pt>
                <c:pt idx="4241" formatCode="General">
                  <c:v>2.2674455569460599</c:v>
                </c:pt>
                <c:pt idx="4242" formatCode="General">
                  <c:v>2.2665548093316601</c:v>
                </c:pt>
                <c:pt idx="4243" formatCode="General">
                  <c:v>2.2657129627926298</c:v>
                </c:pt>
                <c:pt idx="4244" formatCode="General">
                  <c:v>2.26491685509313</c:v>
                </c:pt>
                <c:pt idx="4245" formatCode="General">
                  <c:v>2.2641659311521098</c:v>
                </c:pt>
                <c:pt idx="4246" formatCode="General">
                  <c:v>2.26346221553192</c:v>
                </c:pt>
                <c:pt idx="4247" formatCode="General">
                  <c:v>2.26281044567423</c:v>
                </c:pt>
                <c:pt idx="4248" formatCode="General">
                  <c:v>2.2622185634517602</c:v>
                </c:pt>
                <c:pt idx="4249" formatCode="General">
                  <c:v>2.2616993033376098</c:v>
                </c:pt>
                <c:pt idx="4250" formatCode="General">
                  <c:v>2.2612767437107402</c:v>
                </c:pt>
                <c:pt idx="4251" formatCode="General">
                  <c:v>2.2610324288209198</c:v>
                </c:pt>
                <c:pt idx="4252" formatCode="General">
                  <c:v>2.26250867263601</c:v>
                </c:pt>
                <c:pt idx="4253" formatCode="General">
                  <c:v>2.2616521070884299</c:v>
                </c:pt>
                <c:pt idx="4254" formatCode="General">
                  <c:v>2.26073297052125</c:v>
                </c:pt>
                <c:pt idx="4255" formatCode="General">
                  <c:v>2.2609106691681502</c:v>
                </c:pt>
                <c:pt idx="4256" formatCode="General">
                  <c:v>2.2614125946579402</c:v>
                </c:pt>
                <c:pt idx="4257" formatCode="General">
                  <c:v>2.26224823089703</c:v>
                </c:pt>
                <c:pt idx="4258" formatCode="General">
                  <c:v>2.2634849177374901</c:v>
                </c:pt>
                <c:pt idx="4259" formatCode="General">
                  <c:v>2.2652178886143099</c:v>
                </c:pt>
                <c:pt idx="4260" formatCode="General">
                  <c:v>2.2675698623229898</c:v>
                </c:pt>
                <c:pt idx="4261" formatCode="General">
                  <c:v>2.27069388139599</c:v>
                </c:pt>
                <c:pt idx="4262" formatCode="General">
                  <c:v>2.2747733626476201</c:v>
                </c:pt>
                <c:pt idx="4263" formatCode="General">
                  <c:v>2.2800121856225899</c:v>
                </c:pt>
                <c:pt idx="4264" formatCode="General">
                  <c:v>2.2866017069935598</c:v>
                </c:pt>
                <c:pt idx="4265" formatCode="General">
                  <c:v>2.29464317933554</c:v>
                </c:pt>
                <c:pt idx="4266" formatCode="General">
                  <c:v>2.3040011970351602</c:v>
                </c:pt>
                <c:pt idx="4267" formatCode="General">
                  <c:v>2.3140918234156498</c:v>
                </c:pt>
                <c:pt idx="4268" formatCode="General">
                  <c:v>2.3237083734384898</c:v>
                </c:pt>
                <c:pt idx="4269" formatCode="General">
                  <c:v>2.33113724136411</c:v>
                </c:pt>
                <c:pt idx="4270" formatCode="General">
                  <c:v>2.3347821202842001</c:v>
                </c:pt>
                <c:pt idx="4271" formatCode="General">
                  <c:v>2.3340271110397399</c:v>
                </c:pt>
                <c:pt idx="4272" formatCode="General">
                  <c:v>2.3295820213259901</c:v>
                </c:pt>
                <c:pt idx="4273" formatCode="General">
                  <c:v>2.32297780993198</c:v>
                </c:pt>
                <c:pt idx="4274" formatCode="General">
                  <c:v>2.31576208976325</c:v>
                </c:pt>
                <c:pt idx="4275" formatCode="General">
                  <c:v>2.3090275683702899</c:v>
                </c:pt>
                <c:pt idx="4276" formatCode="General">
                  <c:v>2.3033619254096598</c:v>
                </c:pt>
                <c:pt idx="4277" formatCode="General">
                  <c:v>2.2989952828356199</c:v>
                </c:pt>
                <c:pt idx="4278" formatCode="General">
                  <c:v>2.2959620054777798</c:v>
                </c:pt>
                <c:pt idx="4279" formatCode="General">
                  <c:v>2.29421244038214</c:v>
                </c:pt>
                <c:pt idx="4280" formatCode="General">
                  <c:v>2.2936747532268602</c:v>
                </c:pt>
                <c:pt idx="4281" formatCode="General">
                  <c:v>2.29428338578338</c:v>
                </c:pt>
                <c:pt idx="4282" formatCode="General">
                  <c:v>2.2959881994868701</c:v>
                </c:pt>
                <c:pt idx="4283" formatCode="General">
                  <c:v>2.2987525834515199</c:v>
                </c:pt>
                <c:pt idx="4284" formatCode="General">
                  <c:v>2.3025443630026299</c:v>
                </c:pt>
                <c:pt idx="4285" formatCode="General">
                  <c:v>2.3073210133672899</c:v>
                </c:pt>
                <c:pt idx="4286" formatCode="General">
                  <c:v>2.3130113072131899</c:v>
                </c:pt>
                <c:pt idx="4287" formatCode="General">
                  <c:v>2.3195067642746801</c:v>
                </c:pt>
                <c:pt idx="4288" formatCode="General">
                  <c:v>2.3268047303189801</c:v>
                </c:pt>
                <c:pt idx="4289" formatCode="General">
                  <c:v>2.3510030854837001</c:v>
                </c:pt>
                <c:pt idx="4290" formatCode="General">
                  <c:v>2.3413306702723702</c:v>
                </c:pt>
                <c:pt idx="4291" formatCode="General">
                  <c:v>2.3464571914764001</c:v>
                </c:pt>
                <c:pt idx="4292" formatCode="General">
                  <c:v>2.3510021293202299</c:v>
                </c:pt>
                <c:pt idx="4293" formatCode="General">
                  <c:v>2.3539339458420101</c:v>
                </c:pt>
                <c:pt idx="4294" formatCode="General">
                  <c:v>2.35503784210692</c:v>
                </c:pt>
                <c:pt idx="4295" formatCode="General">
                  <c:v>2.35440360005849</c:v>
                </c:pt>
                <c:pt idx="4296" formatCode="General">
                  <c:v>2.3523357747608702</c:v>
                </c:pt>
                <c:pt idx="4297" formatCode="General">
                  <c:v>2.3492481344832399</c:v>
                </c:pt>
                <c:pt idx="4298" formatCode="General">
                  <c:v>2.3455609555242201</c:v>
                </c:pt>
                <c:pt idx="4299" formatCode="General">
                  <c:v>2.34163074670934</c:v>
                </c:pt>
                <c:pt idx="4300" formatCode="General">
                  <c:v>2.33772003143888</c:v>
                </c:pt>
                <c:pt idx="4301" formatCode="General">
                  <c:v>2.3339976731727599</c:v>
                </c:pt>
                <c:pt idx="4302" formatCode="General">
                  <c:v>2.33055531422962</c:v>
                </c:pt>
                <c:pt idx="4303" formatCode="General">
                  <c:v>2.32742847376324</c:v>
                </c:pt>
                <c:pt idx="4304" formatCode="General">
                  <c:v>2.3246158840612998</c:v>
                </c:pt>
                <c:pt idx="4305" formatCode="General">
                  <c:v>2.3220946153443802</c:v>
                </c:pt>
                <c:pt idx="4306" formatCode="General">
                  <c:v>2.3198307876605599</c:v>
                </c:pt>
                <c:pt idx="4307" formatCode="General">
                  <c:v>2.31778661005945</c:v>
                </c:pt>
                <c:pt idx="4308" formatCode="General">
                  <c:v>2.3159246992044298</c:v>
                </c:pt>
                <c:pt idx="4309" formatCode="General">
                  <c:v>2.3142105250543201</c:v>
                </c:pt>
                <c:pt idx="4310" formatCode="General">
                  <c:v>2.3126136351114099</c:v>
                </c:pt>
                <c:pt idx="4311" formatCode="General">
                  <c:v>2.3111081196869501</c:v>
                </c:pt>
                <c:pt idx="4312" formatCode="General">
                  <c:v>2.3096726306980502</c:v>
                </c:pt>
                <c:pt idx="4313" formatCode="General">
                  <c:v>2.3082901585117801</c:v>
                </c:pt>
                <c:pt idx="4314" formatCode="General">
                  <c:v>2.3069476982652599</c:v>
                </c:pt>
                <c:pt idx="4315" formatCode="General">
                  <c:v>2.3056358907868102</c:v>
                </c:pt>
                <c:pt idx="4316" formatCode="General">
                  <c:v>2.3043486986422899</c:v>
                </c:pt>
                <c:pt idx="4317" formatCode="General">
                  <c:v>2.3030831778112799</c:v>
                </c:pt>
                <c:pt idx="4318" formatCode="General">
                  <c:v>2.30183945885185</c:v>
                </c:pt>
                <c:pt idx="4319" formatCode="General">
                  <c:v>2.30062130773433</c:v>
                </c:pt>
                <c:pt idx="4320" formatCode="General">
                  <c:v>2.2994390349052098</c:v>
                </c:pt>
                <c:pt idx="4321" formatCode="General">
                  <c:v>2.2983283218000601</c:v>
                </c:pt>
                <c:pt idx="4322" formatCode="General">
                  <c:v>2.2976827300090901</c:v>
                </c:pt>
                <c:pt idx="4323" formatCode="General">
                  <c:v>2.2982536706576799</c:v>
                </c:pt>
                <c:pt idx="4324" formatCode="General">
                  <c:v>2.2951983939241298</c:v>
                </c:pt>
                <c:pt idx="4325" formatCode="General">
                  <c:v>2.2941919369150701</c:v>
                </c:pt>
                <c:pt idx="4326" formatCode="General">
                  <c:v>2.2933715179995802</c:v>
                </c:pt>
                <c:pt idx="4327" formatCode="General">
                  <c:v>2.2927089030708201</c:v>
                </c:pt>
                <c:pt idx="4328" formatCode="General">
                  <c:v>2.29223196337347</c:v>
                </c:pt>
                <c:pt idx="4329" formatCode="General">
                  <c:v>2.2919858081855402</c:v>
                </c:pt>
                <c:pt idx="4330" formatCode="General">
                  <c:v>2.2920307072929198</c:v>
                </c:pt>
                <c:pt idx="4331" formatCode="General">
                  <c:v>2.2924452330429701</c:v>
                </c:pt>
                <c:pt idx="4332" formatCode="General">
                  <c:v>2.29333150835396</c:v>
                </c:pt>
                <c:pt idx="4333" formatCode="General">
                  <c:v>2.29482191837901</c:v>
                </c:pt>
                <c:pt idx="4334" formatCode="General">
                  <c:v>2.2970863476518102</c:v>
                </c:pt>
                <c:pt idx="4335" formatCode="General">
                  <c:v>2.3003371521509401</c:v>
                </c:pt>
                <c:pt idx="4336" formatCode="General">
                  <c:v>2.3048245518752899</c:v>
                </c:pt>
                <c:pt idx="4337" formatCode="General">
                  <c:v>2.3108057865186198</c:v>
                </c:pt>
                <c:pt idx="4338" formatCode="General">
                  <c:v>2.3184559182344899</c:v>
                </c:pt>
                <c:pt idx="4339" formatCode="General">
                  <c:v>2.3276749544398401</c:v>
                </c:pt>
                <c:pt idx="4340" formatCode="General">
                  <c:v>2.3377763641891902</c:v>
                </c:pt>
                <c:pt idx="4341" formatCode="General">
                  <c:v>2.3472041181367</c:v>
                </c:pt>
                <c:pt idx="4342" formatCode="General">
                  <c:v>2.35371254553033</c:v>
                </c:pt>
                <c:pt idx="4343" formatCode="General">
                  <c:v>2.35538346910965</c:v>
                </c:pt>
                <c:pt idx="4344" formatCode="General">
                  <c:v>2.3518863220059401</c:v>
                </c:pt>
                <c:pt idx="4345" formatCode="General">
                  <c:v>2.3446485191592199</c:v>
                </c:pt>
                <c:pt idx="4346" formatCode="General">
                  <c:v>2.3357846755085201</c:v>
                </c:pt>
                <c:pt idx="4347" formatCode="General">
                  <c:v>2.3270109181951999</c:v>
                </c:pt>
                <c:pt idx="4348" formatCode="General">
                  <c:v>2.3192933153355799</c:v>
                </c:pt>
                <c:pt idx="4349" formatCode="General">
                  <c:v>2.3130070428070901</c:v>
                </c:pt>
                <c:pt idx="4350" formatCode="General">
                  <c:v>2.30820088141789</c:v>
                </c:pt>
                <c:pt idx="4351" formatCode="General">
                  <c:v>2.30478863232773</c:v>
                </c:pt>
                <c:pt idx="4352" formatCode="General">
                  <c:v>2.30265242963024</c:v>
                </c:pt>
                <c:pt idx="4353" formatCode="General">
                  <c:v>2.3016886653575299</c:v>
                </c:pt>
                <c:pt idx="4354" formatCode="General">
                  <c:v>2.3018239957099</c:v>
                </c:pt>
                <c:pt idx="4355" formatCode="General">
                  <c:v>2.3030174684545601</c:v>
                </c:pt>
                <c:pt idx="4356" formatCode="General">
                  <c:v>2.3052568426428102</c:v>
                </c:pt>
                <c:pt idx="4357" formatCode="General">
                  <c:v>2.3085557309854701</c:v>
                </c:pt>
                <c:pt idx="4358" formatCode="General">
                  <c:v>2.3129885844762601</c:v>
                </c:pt>
                <c:pt idx="4359" formatCode="General">
                  <c:v>2.3198544266332699</c:v>
                </c:pt>
                <c:pt idx="4360" formatCode="General">
                  <c:v>2.32658701792954</c:v>
                </c:pt>
                <c:pt idx="4361" formatCode="General">
                  <c:v>2.3315471420176901</c:v>
                </c:pt>
                <c:pt idx="4362" formatCode="General">
                  <c:v>2.3387928689931901</c:v>
                </c:pt>
                <c:pt idx="4363" formatCode="General">
                  <c:v>2.34607110176551</c:v>
                </c:pt>
                <c:pt idx="4364" formatCode="General">
                  <c:v>2.3526533682539301</c:v>
                </c:pt>
                <c:pt idx="4365" formatCode="General">
                  <c:v>2.3578399770186098</c:v>
                </c:pt>
                <c:pt idx="4366" formatCode="General">
                  <c:v>2.3610684532404398</c:v>
                </c:pt>
                <c:pt idx="4367" formatCode="General">
                  <c:v>2.3620717296438798</c:v>
                </c:pt>
                <c:pt idx="4368" formatCode="General">
                  <c:v>2.3609503298169598</c:v>
                </c:pt>
                <c:pt idx="4369" formatCode="General">
                  <c:v>2.3581107362871401</c:v>
                </c:pt>
                <c:pt idx="4370" formatCode="General">
                  <c:v>2.35411203129661</c:v>
                </c:pt>
                <c:pt idx="4371" formatCode="General">
                  <c:v>2.3495073792852699</c:v>
                </c:pt>
                <c:pt idx="4372" formatCode="General">
                  <c:v>2.3447422990697802</c:v>
                </c:pt>
                <c:pt idx="4373" formatCode="General">
                  <c:v>2.3401205886587002</c:v>
                </c:pt>
                <c:pt idx="4374" formatCode="General">
                  <c:v>2.3358163755199701</c:v>
                </c:pt>
                <c:pt idx="4375" formatCode="General">
                  <c:v>2.3319056853953302</c:v>
                </c:pt>
                <c:pt idx="4376" formatCode="General">
                  <c:v>2.3283996617331901</c:v>
                </c:pt>
                <c:pt idx="4377" formatCode="General">
                  <c:v>2.3252714874090601</c:v>
                </c:pt>
                <c:pt idx="4378" formatCode="General">
                  <c:v>2.3224753540035201</c:v>
                </c:pt>
                <c:pt idx="4379" formatCode="General">
                  <c:v>2.3199586054717001</c:v>
                </c:pt>
                <c:pt idx="4380" formatCode="General">
                  <c:v>2.31766889802801</c:v>
                </c:pt>
                <c:pt idx="4381" formatCode="General">
                  <c:v>2.3155580447877502</c:v>
                </c:pt>
                <c:pt idx="4382" formatCode="General">
                  <c:v>2.3135837936200598</c:v>
                </c:pt>
                <c:pt idx="4383" formatCode="General">
                  <c:v>2.31171038626014</c:v>
                </c:pt>
                <c:pt idx="4384" formatCode="General">
                  <c:v>2.3099084425616798</c:v>
                </c:pt>
                <c:pt idx="4385" formatCode="General">
                  <c:v>2.3081545064395801</c:v>
                </c:pt>
                <c:pt idx="4386" formatCode="General">
                  <c:v>2.3064304590246998</c:v>
                </c:pt>
                <c:pt idx="4387" formatCode="General">
                  <c:v>2.3047229315303301</c:v>
                </c:pt>
                <c:pt idx="4388" formatCode="General">
                  <c:v>2.30302283478908</c:v>
                </c:pt>
                <c:pt idx="4389" formatCode="General">
                  <c:v>2.30132522926354</c:v>
                </c:pt>
                <c:pt idx="4390" formatCode="General">
                  <c:v>2.2996304282293898</c:v>
                </c:pt>
                <c:pt idx="4391" formatCode="General">
                  <c:v>2.29795239109604</c:v>
                </c:pt>
                <c:pt idx="4392" formatCode="General">
                  <c:v>2.2964318082399999</c:v>
                </c:pt>
                <c:pt idx="4393" formatCode="General">
                  <c:v>2.3022528118322598</c:v>
                </c:pt>
                <c:pt idx="4394" formatCode="General">
                  <c:v>2.2929400225439101</c:v>
                </c:pt>
                <c:pt idx="4395" formatCode="General">
                  <c:v>2.2911705423469</c:v>
                </c:pt>
                <c:pt idx="4396" formatCode="General">
                  <c:v>2.2895100757881801</c:v>
                </c:pt>
                <c:pt idx="4397" formatCode="General">
                  <c:v>2.28791002469664</c:v>
                </c:pt>
                <c:pt idx="4398" formatCode="General">
                  <c:v>2.2863798190123599</c:v>
                </c:pt>
                <c:pt idx="4399" formatCode="General">
                  <c:v>2.2849402214098302</c:v>
                </c:pt>
                <c:pt idx="4400" formatCode="General">
                  <c:v>2.2836194576276401</c:v>
                </c:pt>
                <c:pt idx="4401" formatCode="General">
                  <c:v>2.2824540093725298</c:v>
                </c:pt>
                <c:pt idx="4402" formatCode="General">
                  <c:v>2.2814909171271101</c:v>
                </c:pt>
                <c:pt idx="4403" formatCode="General">
                  <c:v>2.2807913175688399</c:v>
                </c:pt>
                <c:pt idx="4404" formatCode="General">
                  <c:v>2.28043545993458</c:v>
                </c:pt>
                <c:pt idx="4405" formatCode="General">
                  <c:v>2.2805295972291102</c:v>
                </c:pt>
                <c:pt idx="4406" formatCode="General">
                  <c:v>2.2812150719678002</c:v>
                </c:pt>
                <c:pt idx="4407" formatCode="General">
                  <c:v>2.2826793067968798</c:v>
                </c:pt>
                <c:pt idx="4408" formatCode="General">
                  <c:v>2.2851663692695099</c:v>
                </c:pt>
                <c:pt idx="4409" formatCode="General">
                  <c:v>2.2889791875201602</c:v>
                </c:pt>
                <c:pt idx="4410" formatCode="General">
                  <c:v>2.2944521586879798</c:v>
                </c:pt>
                <c:pt idx="4411" formatCode="General">
                  <c:v>2.30184670024778</c:v>
                </c:pt>
                <c:pt idx="4412" formatCode="General">
                  <c:v>2.3110905763669298</c:v>
                </c:pt>
                <c:pt idx="4413" formatCode="General">
                  <c:v>2.3213133490962199</c:v>
                </c:pt>
                <c:pt idx="4414" formatCode="General">
                  <c:v>2.33041074535201</c:v>
                </c:pt>
                <c:pt idx="4415" formatCode="General">
                  <c:v>2.3354179416112499</c:v>
                </c:pt>
                <c:pt idx="4416" formatCode="General">
                  <c:v>2.3342470313038102</c:v>
                </c:pt>
                <c:pt idx="4417" formatCode="General">
                  <c:v>2.3273524550609399</c:v>
                </c:pt>
                <c:pt idx="4418" formatCode="General">
                  <c:v>2.31721046090883</c:v>
                </c:pt>
                <c:pt idx="4419" formatCode="General">
                  <c:v>2.3064175756329202</c:v>
                </c:pt>
                <c:pt idx="4420" formatCode="General">
                  <c:v>2.29657760491303</c:v>
                </c:pt>
                <c:pt idx="4421" formatCode="General">
                  <c:v>2.2883295928910101</c:v>
                </c:pt>
                <c:pt idx="4422" formatCode="General">
                  <c:v>2.2817612501969999</c:v>
                </c:pt>
                <c:pt idx="4423" formatCode="General">
                  <c:v>2.2767384843938498</c:v>
                </c:pt>
                <c:pt idx="4424" formatCode="General">
                  <c:v>2.2730784441115</c:v>
                </c:pt>
                <c:pt idx="4425" formatCode="General">
                  <c:v>2.2706209373716999</c:v>
                </c:pt>
                <c:pt idx="4426" formatCode="General">
                  <c:v>2.2692513216751902</c:v>
                </c:pt>
                <c:pt idx="4427" formatCode="General">
                  <c:v>2.26890592338634</c:v>
                </c:pt>
                <c:pt idx="4428" formatCode="General">
                  <c:v>2.2695857330645302</c:v>
                </c:pt>
                <c:pt idx="4429" formatCode="General">
                  <c:v>2.2715951387980899</c:v>
                </c:pt>
                <c:pt idx="4430" formatCode="General">
                  <c:v>2.28473976784479</c:v>
                </c:pt>
                <c:pt idx="4431" formatCode="General">
                  <c:v>2.27768650840631</c:v>
                </c:pt>
                <c:pt idx="4432" formatCode="General">
                  <c:v>2.2822937206823801</c:v>
                </c:pt>
                <c:pt idx="4433" formatCode="General">
                  <c:v>2.2881302922849498</c:v>
                </c:pt>
                <c:pt idx="4434" formatCode="General">
                  <c:v>2.2949663168651799</c:v>
                </c:pt>
                <c:pt idx="4435" formatCode="General">
                  <c:v>2.3025075979678098</c:v>
                </c:pt>
                <c:pt idx="4436" formatCode="General">
                  <c:v>2.3102435924729701</c:v>
                </c:pt>
                <c:pt idx="4437" formatCode="General">
                  <c:v>2.31742550300718</c:v>
                </c:pt>
                <c:pt idx="4438" formatCode="General">
                  <c:v>2.3231641194419699</c:v>
                </c:pt>
                <c:pt idx="4439" formatCode="General">
                  <c:v>2.32666164517138</c:v>
                </c:pt>
                <c:pt idx="4440" formatCode="General">
                  <c:v>2.3274905935707801</c:v>
                </c:pt>
                <c:pt idx="4441" formatCode="General">
                  <c:v>2.32574954708141</c:v>
                </c:pt>
                <c:pt idx="4442" formatCode="General">
                  <c:v>2.3219876758997802</c:v>
                </c:pt>
                <c:pt idx="4443" formatCode="General">
                  <c:v>2.3169621792303801</c:v>
                </c:pt>
                <c:pt idx="4444" formatCode="General">
                  <c:v>2.3113913796203298</c:v>
                </c:pt>
                <c:pt idx="4445" formatCode="General">
                  <c:v>2.3058138460425099</c:v>
                </c:pt>
                <c:pt idx="4446" formatCode="General">
                  <c:v>2.30056013941496</c:v>
                </c:pt>
                <c:pt idx="4447" formatCode="General">
                  <c:v>2.2957892871785899</c:v>
                </c:pt>
                <c:pt idx="4448" formatCode="General">
                  <c:v>2.2915436302237202</c:v>
                </c:pt>
                <c:pt idx="4449" formatCode="General">
                  <c:v>2.2877971708430702</c:v>
                </c:pt>
                <c:pt idx="4450" formatCode="General">
                  <c:v>2.2844899946003698</c:v>
                </c:pt>
                <c:pt idx="4451" formatCode="General">
                  <c:v>2.2815498200698201</c:v>
                </c:pt>
                <c:pt idx="4452" formatCode="General">
                  <c:v>2.2789041964784502</c:v>
                </c:pt>
                <c:pt idx="4453" formatCode="General">
                  <c:v>2.2764866959479999</c:v>
                </c:pt>
                <c:pt idx="4454" formatCode="General">
                  <c:v>2.2742395474425399</c:v>
                </c:pt>
                <c:pt idx="4455" formatCode="General">
                  <c:v>2.2721142979578901</c:v>
                </c:pt>
                <c:pt idx="4456" formatCode="General">
                  <c:v>2.2700714604941901</c:v>
                </c:pt>
                <c:pt idx="4457" formatCode="General">
                  <c:v>2.2680797086871398</c:v>
                </c:pt>
                <c:pt idx="4458" formatCode="General">
                  <c:v>2.2661149525039299</c:v>
                </c:pt>
                <c:pt idx="4459" formatCode="General">
                  <c:v>2.2641595625992399</c:v>
                </c:pt>
                <c:pt idx="4460" formatCode="General">
                  <c:v>2.2622022928947998</c:v>
                </c:pt>
                <c:pt idx="4461" formatCode="General">
                  <c:v>2.2602419295573202</c:v>
                </c:pt>
                <c:pt idx="4462" formatCode="General">
                  <c:v>2.25833429341521</c:v>
                </c:pt>
                <c:pt idx="4463" formatCode="General">
                  <c:v>2.3413133267853898</c:v>
                </c:pt>
                <c:pt idx="4464" formatCode="General">
                  <c:v>2.25429325341798</c:v>
                </c:pt>
                <c:pt idx="4465" formatCode="General">
                  <c:v>2.2521439182617802</c:v>
                </c:pt>
                <c:pt idx="4466" formatCode="General">
                  <c:v>2.2500603776075701</c:v>
                </c:pt>
                <c:pt idx="4467" formatCode="General">
                  <c:v>2.2479834828510499</c:v>
                </c:pt>
                <c:pt idx="4468" formatCode="General">
                  <c:v>2.2459145011227899</c:v>
                </c:pt>
                <c:pt idx="4469" formatCode="General">
                  <c:v>2.24386323342266</c:v>
                </c:pt>
                <c:pt idx="4470" formatCode="General">
                  <c:v>2.2418436092915499</c:v>
                </c:pt>
                <c:pt idx="4471" formatCode="General">
                  <c:v>2.2398734067155202</c:v>
                </c:pt>
                <c:pt idx="4472" formatCode="General">
                  <c:v>2.23797495036218</c:v>
                </c:pt>
                <c:pt idx="4473" formatCode="General">
                  <c:v>2.2361764016604702</c:v>
                </c:pt>
                <c:pt idx="4474" formatCode="General">
                  <c:v>2.2345137019978898</c:v>
                </c:pt>
                <c:pt idx="4475" formatCode="General">
                  <c:v>2.2330333971818401</c:v>
                </c:pt>
                <c:pt idx="4476" formatCode="General">
                  <c:v>2.2317967147408502</c:v>
                </c:pt>
                <c:pt idx="4477" formatCode="General">
                  <c:v>2.2308854348220799</c:v>
                </c:pt>
                <c:pt idx="4478" formatCode="General">
                  <c:v>2.2304102792730802</c:v>
                </c:pt>
                <c:pt idx="4479" formatCode="General">
                  <c:v>2.2305226329793402</c:v>
                </c:pt>
                <c:pt idx="4480" formatCode="General">
                  <c:v>2.2314300195418002</c:v>
                </c:pt>
                <c:pt idx="4481" formatCode="General">
                  <c:v>2.23341371438651</c:v>
                </c:pt>
                <c:pt idx="4482" formatCode="General">
                  <c:v>2.2368400282346701</c:v>
                </c:pt>
                <c:pt idx="4483" formatCode="General">
                  <c:v>2.2421376780180502</c:v>
                </c:pt>
                <c:pt idx="4484" formatCode="General">
                  <c:v>2.24966981713674</c:v>
                </c:pt>
                <c:pt idx="4485" formatCode="General">
                  <c:v>2.25936376915547</c:v>
                </c:pt>
                <c:pt idx="4486" formatCode="General">
                  <c:v>2.2699971096449501</c:v>
                </c:pt>
                <c:pt idx="4487" formatCode="General">
                  <c:v>2.2785742060630398</c:v>
                </c:pt>
                <c:pt idx="4488" formatCode="General">
                  <c:v>2.2812539583540001</c:v>
                </c:pt>
                <c:pt idx="4489" formatCode="General">
                  <c:v>2.27632639032046</c:v>
                </c:pt>
                <c:pt idx="4490" formatCode="General">
                  <c:v>2.26581189357533</c:v>
                </c:pt>
                <c:pt idx="4491" formatCode="General">
                  <c:v>2.2533269655515298</c:v>
                </c:pt>
                <c:pt idx="4492" formatCode="General">
                  <c:v>2.2415030374577798</c:v>
                </c:pt>
                <c:pt idx="4493" formatCode="General">
                  <c:v>2.2314506495606699</c:v>
                </c:pt>
                <c:pt idx="4494" formatCode="General">
                  <c:v>2.2233442061668001</c:v>
                </c:pt>
                <c:pt idx="4495" formatCode="General">
                  <c:v>2.21698995152691</c:v>
                </c:pt>
                <c:pt idx="4496" formatCode="General">
                  <c:v>2.21211934904662</c:v>
                </c:pt>
                <c:pt idx="4497" formatCode="General">
                  <c:v>2.2085006067100301</c:v>
                </c:pt>
                <c:pt idx="4498" formatCode="General">
                  <c:v>2.20597453149571</c:v>
                </c:pt>
                <c:pt idx="4499" formatCode="General">
                  <c:v>2.2045287846932999</c:v>
                </c:pt>
                <c:pt idx="4500" formatCode="General">
                  <c:v>2.2253107465451998</c:v>
                </c:pt>
                <c:pt idx="4501" formatCode="General">
                  <c:v>2.2041531815621598</c:v>
                </c:pt>
                <c:pt idx="4502" formatCode="General">
                  <c:v>2.2050525654391002</c:v>
                </c:pt>
                <c:pt idx="4503" formatCode="General">
                  <c:v>2.2071270089215602</c:v>
                </c:pt>
                <c:pt idx="4504" formatCode="General">
                  <c:v>2.2102914440428401</c:v>
                </c:pt>
                <c:pt idx="4505" formatCode="General">
                  <c:v>2.2146150424327802</c:v>
                </c:pt>
                <c:pt idx="4506" formatCode="General">
                  <c:v>2.22015436916866</c:v>
                </c:pt>
                <c:pt idx="4507" formatCode="General">
                  <c:v>2.22688431415926</c:v>
                </c:pt>
                <c:pt idx="4508" formatCode="General">
                  <c:v>2.2346061795237802</c:v>
                </c:pt>
                <c:pt idx="4509" formatCode="General">
                  <c:v>2.2428374220017102</c:v>
                </c:pt>
                <c:pt idx="4510" formatCode="General">
                  <c:v>2.2507382516931398</c:v>
                </c:pt>
                <c:pt idx="4511" formatCode="General">
                  <c:v>2.2571830168007199</c:v>
                </c:pt>
                <c:pt idx="4512" formatCode="General">
                  <c:v>2.2610637753235401</c:v>
                </c:pt>
                <c:pt idx="4513" formatCode="General">
                  <c:v>2.26173758928639</c:v>
                </c:pt>
                <c:pt idx="4514" formatCode="General">
                  <c:v>2.2593178438857202</c:v>
                </c:pt>
                <c:pt idx="4515" formatCode="General">
                  <c:v>2.2545716797173601</c:v>
                </c:pt>
                <c:pt idx="4516" formatCode="General">
                  <c:v>2.2485266862103899</c:v>
                </c:pt>
                <c:pt idx="4517" formatCode="General">
                  <c:v>2.2420939812907301</c:v>
                </c:pt>
                <c:pt idx="4518" formatCode="General">
                  <c:v>2.2358912682665899</c:v>
                </c:pt>
                <c:pt idx="4519" formatCode="General">
                  <c:v>2.2302441223482501</c:v>
                </c:pt>
                <c:pt idx="4520" formatCode="General">
                  <c:v>2.22526606612344</c:v>
                </c:pt>
                <c:pt idx="4521" formatCode="General">
                  <c:v>2.2209445707171298</c:v>
                </c:pt>
                <c:pt idx="4522" formatCode="General">
                  <c:v>2.21720481764046</c:v>
                </c:pt>
                <c:pt idx="4523" formatCode="General">
                  <c:v>2.21394905716754</c:v>
                </c:pt>
                <c:pt idx="4524" formatCode="General">
                  <c:v>2.2110779871458202</c:v>
                </c:pt>
                <c:pt idx="4525" formatCode="General">
                  <c:v>2.20850096997806</c:v>
                </c:pt>
                <c:pt idx="4526" formatCode="General">
                  <c:v>2.20613999959973</c:v>
                </c:pt>
                <c:pt idx="4527" formatCode="General">
                  <c:v>2.2039304470610301</c:v>
                </c:pt>
                <c:pt idx="4528" formatCode="General">
                  <c:v>2.2018203082768801</c:v>
                </c:pt>
                <c:pt idx="4529" formatCode="General">
                  <c:v>2.1997689232136901</c:v>
                </c:pt>
                <c:pt idx="4530" formatCode="General">
                  <c:v>2.1977458916764401</c:v>
                </c:pt>
                <c:pt idx="4531" formatCode="General">
                  <c:v>2.1957320162035301</c:v>
                </c:pt>
                <c:pt idx="4532" formatCode="General">
                  <c:v>2.1937411600806902</c:v>
                </c:pt>
                <c:pt idx="4533" formatCode="General">
                  <c:v>2.1962413821312801</c:v>
                </c:pt>
                <c:pt idx="4534" formatCode="General">
                  <c:v>2.18963393069343</c:v>
                </c:pt>
                <c:pt idx="4535" formatCode="General">
                  <c:v>2.1874139185539798</c:v>
                </c:pt>
                <c:pt idx="4536" formatCode="General">
                  <c:v>2.1852328745092802</c:v>
                </c:pt>
                <c:pt idx="4537" formatCode="General">
                  <c:v>2.1830275074349599</c:v>
                </c:pt>
                <c:pt idx="4538" formatCode="General">
                  <c:v>2.1807951580629199</c:v>
                </c:pt>
                <c:pt idx="4539" formatCode="General">
                  <c:v>2.1785403893883801</c:v>
                </c:pt>
                <c:pt idx="4540" formatCode="General">
                  <c:v>2.1762706879287701</c:v>
                </c:pt>
                <c:pt idx="4541" formatCode="General">
                  <c:v>2.1739957681040099</c:v>
                </c:pt>
                <c:pt idx="4542" formatCode="General">
                  <c:v>2.1717275953880901</c:v>
                </c:pt>
                <c:pt idx="4543" formatCode="General">
                  <c:v>2.1694807340965201</c:v>
                </c:pt>
                <c:pt idx="4544" formatCode="General">
                  <c:v>2.1672729800332098</c:v>
                </c:pt>
                <c:pt idx="4545" formatCode="General">
                  <c:v>2.16512633724005</c:v>
                </c:pt>
                <c:pt idx="4546" formatCode="General">
                  <c:v>2.1630684637831199</c:v>
                </c:pt>
                <c:pt idx="4547" formatCode="General">
                  <c:v>2.1611347907812402</c:v>
                </c:pt>
                <c:pt idx="4548" formatCode="General">
                  <c:v>2.15937163438007</c:v>
                </c:pt>
                <c:pt idx="4549" formatCode="General">
                  <c:v>2.15784079443082</c:v>
                </c:pt>
                <c:pt idx="4550" formatCode="General">
                  <c:v>2.15662639026697</c:v>
                </c:pt>
                <c:pt idx="4551" formatCode="General">
                  <c:v>2.1558450322495699</c:v>
                </c:pt>
                <c:pt idx="4552" formatCode="General">
                  <c:v>2.1556607915044901</c:v>
                </c:pt>
                <c:pt idx="4553" formatCode="General">
                  <c:v>2.1563064067002702</c:v>
                </c:pt>
                <c:pt idx="4554" formatCode="General">
                  <c:v>2.15811026569836</c:v>
                </c:pt>
                <c:pt idx="4555" formatCode="General">
                  <c:v>2.1615201580545498</c:v>
                </c:pt>
                <c:pt idx="4556" formatCode="General">
                  <c:v>2.1670864000294499</c:v>
                </c:pt>
                <c:pt idx="4557" formatCode="General">
                  <c:v>2.1752914185618599</c:v>
                </c:pt>
                <c:pt idx="4558" formatCode="General">
                  <c:v>2.18598295728003</c:v>
                </c:pt>
                <c:pt idx="4559" formatCode="General">
                  <c:v>2.1972353585447899</c:v>
                </c:pt>
                <c:pt idx="4560" formatCode="General">
                  <c:v>2.20461733329704</c:v>
                </c:pt>
                <c:pt idx="4561" formatCode="General">
                  <c:v>2.2035929096258702</c:v>
                </c:pt>
                <c:pt idx="4562" formatCode="General">
                  <c:v>2.19412998650157</c:v>
                </c:pt>
                <c:pt idx="4563" formatCode="General">
                  <c:v>2.1805232440937399</c:v>
                </c:pt>
                <c:pt idx="4564" formatCode="General">
                  <c:v>2.1669331408428198</c:v>
                </c:pt>
                <c:pt idx="4565" formatCode="General">
                  <c:v>2.1552921283521802</c:v>
                </c:pt>
                <c:pt idx="4566" formatCode="General">
                  <c:v>2.1459481990575102</c:v>
                </c:pt>
                <c:pt idx="4567" formatCode="General">
                  <c:v>2.1386345835421299</c:v>
                </c:pt>
                <c:pt idx="4568" formatCode="General">
                  <c:v>2.1329745819093699</c:v>
                </c:pt>
                <c:pt idx="4569" formatCode="General">
                  <c:v>2.1286806155525899</c:v>
                </c:pt>
                <c:pt idx="4570" formatCode="General">
                  <c:v>2.1269753519064798</c:v>
                </c:pt>
                <c:pt idx="4571" formatCode="General">
                  <c:v>2.1233109528088598</c:v>
                </c:pt>
                <c:pt idx="4572" formatCode="General">
                  <c:v>2.1214825666372898</c:v>
                </c:pt>
                <c:pt idx="4573" formatCode="General">
                  <c:v>2.1207152406179</c:v>
                </c:pt>
                <c:pt idx="4574" formatCode="General">
                  <c:v>2.1207758886848098</c:v>
                </c:pt>
                <c:pt idx="4575" formatCode="General">
                  <c:v>2.1216920857947699</c:v>
                </c:pt>
                <c:pt idx="4576" formatCode="General">
                  <c:v>2.1235427547619601</c:v>
                </c:pt>
                <c:pt idx="4577" formatCode="General">
                  <c:v>2.1264417446570798</c:v>
                </c:pt>
                <c:pt idx="4578" formatCode="General">
                  <c:v>2.13052545330634</c:v>
                </c:pt>
                <c:pt idx="4579" formatCode="General">
                  <c:v>2.1359262724809001</c:v>
                </c:pt>
                <c:pt idx="4580" formatCode="General">
                  <c:v>2.1427153001724499</c:v>
                </c:pt>
                <c:pt idx="4581" formatCode="General">
                  <c:v>2.1507952891186699</c:v>
                </c:pt>
                <c:pt idx="4582" formatCode="General">
                  <c:v>2.1597390998099999</c:v>
                </c:pt>
                <c:pt idx="4583" formatCode="General">
                  <c:v>2.1686287818605998</c:v>
                </c:pt>
                <c:pt idx="4584" formatCode="General">
                  <c:v>2.1760613803284699</c:v>
                </c:pt>
                <c:pt idx="4585" formatCode="General">
                  <c:v>2.1805293719363301</c:v>
                </c:pt>
                <c:pt idx="4586" formatCode="General">
                  <c:v>2.18112034009713</c:v>
                </c:pt>
                <c:pt idx="4587" formatCode="General">
                  <c:v>2.1780197996921902</c:v>
                </c:pt>
                <c:pt idx="4588" formatCode="General">
                  <c:v>2.1723373683447198</c:v>
                </c:pt>
                <c:pt idx="4589" formatCode="General">
                  <c:v>2.1654557224992201</c:v>
                </c:pt>
                <c:pt idx="4590" formatCode="General">
                  <c:v>2.1584812066950998</c:v>
                </c:pt>
                <c:pt idx="4591" formatCode="General">
                  <c:v>2.1520630964209402</c:v>
                </c:pt>
                <c:pt idx="4592" formatCode="General">
                  <c:v>2.14646846264041</c:v>
                </c:pt>
                <c:pt idx="4593" formatCode="General">
                  <c:v>2.14172749184497</c:v>
                </c:pt>
                <c:pt idx="4594" formatCode="General">
                  <c:v>2.13775292526917</c:v>
                </c:pt>
                <c:pt idx="4595" formatCode="General">
                  <c:v>2.1344139888309002</c:v>
                </c:pt>
                <c:pt idx="4596" formatCode="General">
                  <c:v>2.1315750082048601</c:v>
                </c:pt>
                <c:pt idx="4597" formatCode="General">
                  <c:v>2.1291127035942301</c:v>
                </c:pt>
                <c:pt idx="4598" formatCode="General">
                  <c:v>2.1269222606230902</c:v>
                </c:pt>
                <c:pt idx="4599" formatCode="General">
                  <c:v>2.1249181101738799</c:v>
                </c:pt>
                <c:pt idx="4600" formatCode="General">
                  <c:v>2.1230326637708901</c:v>
                </c:pt>
                <c:pt idx="4601" formatCode="General">
                  <c:v>2.1212154379845098</c:v>
                </c:pt>
                <c:pt idx="4602" formatCode="General">
                  <c:v>2.1194433049081498</c:v>
                </c:pt>
                <c:pt idx="4603" formatCode="General">
                  <c:v>2.1188086214903401</c:v>
                </c:pt>
                <c:pt idx="4604" formatCode="General">
                  <c:v>2.1158662788374301</c:v>
                </c:pt>
                <c:pt idx="4605" formatCode="General">
                  <c:v>2.1139149962421602</c:v>
                </c:pt>
                <c:pt idx="4606" formatCode="General">
                  <c:v>2.1119810354241202</c:v>
                </c:pt>
                <c:pt idx="4607" formatCode="General">
                  <c:v>2.1100003683542199</c:v>
                </c:pt>
                <c:pt idx="4608" formatCode="General">
                  <c:v>2.1079665518216699</c:v>
                </c:pt>
                <c:pt idx="4609" formatCode="General">
                  <c:v>2.1058802391661602</c:v>
                </c:pt>
                <c:pt idx="4610" formatCode="General">
                  <c:v>2.1037451629470398</c:v>
                </c:pt>
                <c:pt idx="4611" formatCode="General">
                  <c:v>2.1015671604791999</c:v>
                </c:pt>
                <c:pt idx="4612" formatCode="General">
                  <c:v>2.0993537936617201</c:v>
                </c:pt>
                <c:pt idx="4613" formatCode="General">
                  <c:v>2.0971142174670998</c:v>
                </c:pt>
                <c:pt idx="4614" formatCode="General">
                  <c:v>2.0948592288943999</c:v>
                </c:pt>
                <c:pt idx="4615" formatCode="General">
                  <c:v>2.0926014927785701</c:v>
                </c:pt>
                <c:pt idx="4616" formatCode="General">
                  <c:v>2.09035597116626</c:v>
                </c:pt>
                <c:pt idx="4617" formatCode="General">
                  <c:v>2.0881406118982202</c:v>
                </c:pt>
                <c:pt idx="4618" formatCode="General">
                  <c:v>2.0859773910917898</c:v>
                </c:pt>
                <c:pt idx="4619" formatCode="General">
                  <c:v>2.0838938632449402</c:v>
                </c:pt>
                <c:pt idx="4620" formatCode="General">
                  <c:v>2.0819254656272501</c:v>
                </c:pt>
                <c:pt idx="4621" formatCode="General">
                  <c:v>2.08011897271142</c:v>
                </c:pt>
                <c:pt idx="4622" formatCode="General">
                  <c:v>2.0785377368848499</c:v>
                </c:pt>
                <c:pt idx="4623" formatCode="General">
                  <c:v>2.07726973526503</c:v>
                </c:pt>
                <c:pt idx="4624" formatCode="General">
                  <c:v>2.0764400274467301</c:v>
                </c:pt>
                <c:pt idx="4625" formatCode="General">
                  <c:v>2.0762300086326899</c:v>
                </c:pt>
                <c:pt idx="4626" formatCode="General">
                  <c:v>2.0769064316750101</c:v>
                </c:pt>
                <c:pt idx="4627" formatCode="General">
                  <c:v>2.0788616296742202</c:v>
                </c:pt>
                <c:pt idx="4628" formatCode="General">
                  <c:v>2.0826552119375501</c:v>
                </c:pt>
                <c:pt idx="4629" formatCode="General">
                  <c:v>2.0890023030599298</c:v>
                </c:pt>
                <c:pt idx="4630" formatCode="General">
                  <c:v>2.0985148126397299</c:v>
                </c:pt>
                <c:pt idx="4631" formatCode="General">
                  <c:v>2.1107450907784302</c:v>
                </c:pt>
                <c:pt idx="4632" formatCode="General">
                  <c:v>2.1223310000312599</c:v>
                </c:pt>
                <c:pt idx="4633" formatCode="General">
                  <c:v>2.1267839262419601</c:v>
                </c:pt>
                <c:pt idx="4634" formatCode="General">
                  <c:v>2.1202326299971102</c:v>
                </c:pt>
                <c:pt idx="4635" formatCode="General">
                  <c:v>2.1063078600622598</c:v>
                </c:pt>
                <c:pt idx="4636" formatCode="General">
                  <c:v>2.0911431674345802</c:v>
                </c:pt>
                <c:pt idx="4637" formatCode="General">
                  <c:v>2.07805327837821</c:v>
                </c:pt>
                <c:pt idx="4638" formatCode="General">
                  <c:v>2.0677127030572202</c:v>
                </c:pt>
                <c:pt idx="4639" formatCode="General">
                  <c:v>2.0597781936340001</c:v>
                </c:pt>
                <c:pt idx="4640" formatCode="General">
                  <c:v>2.0540742162574102</c:v>
                </c:pt>
                <c:pt idx="4641" formatCode="General">
                  <c:v>2.0493679475422701</c:v>
                </c:pt>
                <c:pt idx="4642" formatCode="General">
                  <c:v>2.0453418573856101</c:v>
                </c:pt>
                <c:pt idx="4643" formatCode="General">
                  <c:v>2.0425905984345798</c:v>
                </c:pt>
                <c:pt idx="4644" formatCode="General">
                  <c:v>2.0406351575843198</c:v>
                </c:pt>
                <c:pt idx="4645" formatCode="General">
                  <c:v>2.0393937682563301</c:v>
                </c:pt>
                <c:pt idx="4646" formatCode="General">
                  <c:v>2.0388470606637501</c:v>
                </c:pt>
                <c:pt idx="4647" formatCode="General">
                  <c:v>2.03901855315869</c:v>
                </c:pt>
                <c:pt idx="4648" formatCode="General">
                  <c:v>2.0399706145811898</c:v>
                </c:pt>
                <c:pt idx="4649" formatCode="General">
                  <c:v>2.04180477208461</c:v>
                </c:pt>
                <c:pt idx="4650" formatCode="General">
                  <c:v>2.0446629173770798</c:v>
                </c:pt>
                <c:pt idx="4651" formatCode="General">
                  <c:v>2.0487245226059301</c:v>
                </c:pt>
                <c:pt idx="4652" formatCode="General">
                  <c:v>2.0541897506776801</c:v>
                </c:pt>
                <c:pt idx="4653" formatCode="General">
                  <c:v>2.0612283750676901</c:v>
                </c:pt>
                <c:pt idx="4654" formatCode="General">
                  <c:v>2.0698615515790699</c:v>
                </c:pt>
                <c:pt idx="4655" formatCode="General">
                  <c:v>2.0797448364927802</c:v>
                </c:pt>
                <c:pt idx="4656" formatCode="General">
                  <c:v>2.0898889957218598</c:v>
                </c:pt>
                <c:pt idx="4657" formatCode="General">
                  <c:v>2.09855089837288</c:v>
                </c:pt>
                <c:pt idx="4658" formatCode="General">
                  <c:v>2.1037053385053999</c:v>
                </c:pt>
                <c:pt idx="4659" formatCode="General">
                  <c:v>2.10413580965478</c:v>
                </c:pt>
                <c:pt idx="4660" formatCode="General">
                  <c:v>2.1002427847387</c:v>
                </c:pt>
                <c:pt idx="4661" formatCode="General">
                  <c:v>2.0936699789654898</c:v>
                </c:pt>
                <c:pt idx="4662" formatCode="General">
                  <c:v>2.0862247232576698</c:v>
                </c:pt>
                <c:pt idx="4663" formatCode="General">
                  <c:v>2.0791513784769098</c:v>
                </c:pt>
                <c:pt idx="4664" formatCode="General">
                  <c:v>2.07303689749692</c:v>
                </c:pt>
                <c:pt idx="4665" formatCode="General">
                  <c:v>2.0680199220598299</c:v>
                </c:pt>
                <c:pt idx="4666" formatCode="General">
                  <c:v>2.0640124176822301</c:v>
                </c:pt>
                <c:pt idx="4667" formatCode="General">
                  <c:v>2.06084194840642</c:v>
                </c:pt>
                <c:pt idx="4668" formatCode="General">
                  <c:v>2.0583236228881598</c:v>
                </c:pt>
                <c:pt idx="4669" formatCode="General">
                  <c:v>2.0562901977534098</c:v>
                </c:pt>
                <c:pt idx="4670" formatCode="General">
                  <c:v>2.0546016051003</c:v>
                </c:pt>
                <c:pt idx="4671" formatCode="General">
                  <c:v>2.0531462373258198</c:v>
                </c:pt>
                <c:pt idx="4672" formatCode="General">
                  <c:v>2.05184561655151</c:v>
                </c:pt>
                <c:pt idx="4673" formatCode="General">
                  <c:v>2.0511187766005801</c:v>
                </c:pt>
                <c:pt idx="4674" formatCode="General">
                  <c:v>2.0494331058483799</c:v>
                </c:pt>
                <c:pt idx="4675" formatCode="General">
                  <c:v>2.0481317566452399</c:v>
                </c:pt>
                <c:pt idx="4676" formatCode="General">
                  <c:v>2.0468431476067801</c:v>
                </c:pt>
                <c:pt idx="4677" formatCode="General">
                  <c:v>2.0454998338694899</c:v>
                </c:pt>
                <c:pt idx="4678" formatCode="General">
                  <c:v>2.04408658596709</c:v>
                </c:pt>
                <c:pt idx="4679" formatCode="General">
                  <c:v>2.0425969188880702</c:v>
                </c:pt>
                <c:pt idx="4680" formatCode="General">
                  <c:v>2.0410291818817599</c:v>
                </c:pt>
                <c:pt idx="4681" formatCode="General">
                  <c:v>2.03938513924385</c:v>
                </c:pt>
                <c:pt idx="4682" formatCode="General">
                  <c:v>2.03766910534471</c:v>
                </c:pt>
                <c:pt idx="4683" formatCode="General">
                  <c:v>2.0358873495942298</c:v>
                </c:pt>
                <c:pt idx="4684" formatCode="General">
                  <c:v>2.0340476973218098</c:v>
                </c:pt>
                <c:pt idx="4685" formatCode="General">
                  <c:v>2.0321592980875098</c:v>
                </c:pt>
                <c:pt idx="4686" formatCode="General">
                  <c:v>2.0302325502574101</c:v>
                </c:pt>
                <c:pt idx="4687" formatCode="General">
                  <c:v>2.0282791833388298</c:v>
                </c:pt>
                <c:pt idx="4688" formatCode="General">
                  <c:v>2.0263125139375302</c:v>
                </c:pt>
                <c:pt idx="4689" formatCode="General">
                  <c:v>2.02434791080994</c:v>
                </c:pt>
                <c:pt idx="4690" formatCode="General">
                  <c:v>2.0224035334460302</c:v>
                </c:pt>
                <c:pt idx="4691" formatCode="General">
                  <c:v>2.0205014533863199</c:v>
                </c:pt>
                <c:pt idx="4692" formatCode="General">
                  <c:v>2.0186693390180301</c:v>
                </c:pt>
                <c:pt idx="4693" formatCode="General">
                  <c:v>2.0169430019779799</c:v>
                </c:pt>
                <c:pt idx="4694" formatCode="General">
                  <c:v>2.0153702998643501</c:v>
                </c:pt>
                <c:pt idx="4695" formatCode="General">
                  <c:v>2.0140172235753599</c:v>
                </c:pt>
                <c:pt idx="4696" formatCode="General">
                  <c:v>2.0129775647750199</c:v>
                </c:pt>
                <c:pt idx="4697" formatCode="General">
                  <c:v>2.0123885024197299</c:v>
                </c:pt>
                <c:pt idx="4698" formatCode="General">
                  <c:v>2.0124558947317799</c:v>
                </c:pt>
                <c:pt idx="4699" formatCode="General">
                  <c:v>2.01349471665129</c:v>
                </c:pt>
                <c:pt idx="4700" formatCode="General">
                  <c:v>2.0159893001185298</c:v>
                </c:pt>
                <c:pt idx="4701" formatCode="General">
                  <c:v>2.0206620668597899</c:v>
                </c:pt>
                <c:pt idx="4702" formatCode="General">
                  <c:v>2.02845917025537</c:v>
                </c:pt>
                <c:pt idx="4703" formatCode="General">
                  <c:v>2.0400818367892901</c:v>
                </c:pt>
                <c:pt idx="4704" formatCode="General">
                  <c:v>2.0541919467348801</c:v>
                </c:pt>
                <c:pt idx="4705" formatCode="General">
                  <c:v>2.06458668776932</c:v>
                </c:pt>
                <c:pt idx="4706" formatCode="General">
                  <c:v>2.0630383199688</c:v>
                </c:pt>
                <c:pt idx="4707" formatCode="General">
                  <c:v>2.0499789089698899</c:v>
                </c:pt>
                <c:pt idx="4708" formatCode="General">
                  <c:v>2.0334628782827702</c:v>
                </c:pt>
                <c:pt idx="4709" formatCode="General">
                  <c:v>2.0190152008980999</c:v>
                </c:pt>
                <c:pt idx="4710" formatCode="General">
                  <c:v>2.00801202111154</c:v>
                </c:pt>
                <c:pt idx="4711" formatCode="General">
                  <c:v>2.0001158390612899</c:v>
                </c:pt>
                <c:pt idx="4712" formatCode="General">
                  <c:v>1.9932565207549</c:v>
                </c:pt>
                <c:pt idx="4713" formatCode="General">
                  <c:v>1.9884736766306501</c:v>
                </c:pt>
                <c:pt idx="4714" formatCode="General">
                  <c:v>1.9848306027953</c:v>
                </c:pt>
                <c:pt idx="4715" formatCode="General">
                  <c:v>1.9820599334307401</c:v>
                </c:pt>
                <c:pt idx="4716" formatCode="General">
                  <c:v>1.9800068767080701</c:v>
                </c:pt>
                <c:pt idx="4717" formatCode="General">
                  <c:v>1.9785863352050399</c:v>
                </c:pt>
                <c:pt idx="4718" formatCode="General">
                  <c:v>1.97776283519313</c:v>
                </c:pt>
                <c:pt idx="4719" formatCode="General">
                  <c:v>1.97754027913536</c:v>
                </c:pt>
                <c:pt idx="4720" formatCode="General">
                  <c:v>1.9779580606838301</c:v>
                </c:pt>
                <c:pt idx="4721" formatCode="General">
                  <c:v>1.9790918794257799</c:v>
                </c:pt>
                <c:pt idx="4722" formatCode="General">
                  <c:v>1.9810582130579899</c:v>
                </c:pt>
                <c:pt idx="4723" formatCode="General">
                  <c:v>1.98402104500883</c:v>
                </c:pt>
                <c:pt idx="4724" formatCode="General">
                  <c:v>1.98819726933902</c:v>
                </c:pt>
                <c:pt idx="4725" formatCode="General">
                  <c:v>1.9938510687764901</c:v>
                </c:pt>
                <c:pt idx="4726" formatCode="General">
                  <c:v>2.0012535666420299</c:v>
                </c:pt>
                <c:pt idx="4727" formatCode="General">
                  <c:v>2.01055899540646</c:v>
                </c:pt>
                <c:pt idx="4728" formatCode="General">
                  <c:v>2.0215269484390102</c:v>
                </c:pt>
                <c:pt idx="4729" formatCode="General">
                  <c:v>2.0330838821778001</c:v>
                </c:pt>
                <c:pt idx="4730" formatCode="General">
                  <c:v>2.0430340440896599</c:v>
                </c:pt>
                <c:pt idx="4731" formatCode="General">
                  <c:v>2.0486738789977199</c:v>
                </c:pt>
                <c:pt idx="4732" formatCode="General">
                  <c:v>2.0485199813899899</c:v>
                </c:pt>
                <c:pt idx="4733" formatCode="General">
                  <c:v>2.0434917158036199</c:v>
                </c:pt>
                <c:pt idx="4734" formatCode="General">
                  <c:v>2.0360151113327598</c:v>
                </c:pt>
                <c:pt idx="4735" formatCode="General">
                  <c:v>2.0283048962258099</c:v>
                </c:pt>
                <c:pt idx="4736" formatCode="General">
                  <c:v>2.0215857810500899</c:v>
                </c:pt>
                <c:pt idx="4737" formatCode="General">
                  <c:v>2.01624786818449</c:v>
                </c:pt>
                <c:pt idx="4738" formatCode="General">
                  <c:v>2.0122363196092801</c:v>
                </c:pt>
                <c:pt idx="4739" formatCode="General">
                  <c:v>2.0093293025386201</c:v>
                </c:pt>
                <c:pt idx="4740" formatCode="General">
                  <c:v>2.0072762244151199</c:v>
                </c:pt>
                <c:pt idx="4741" formatCode="General">
                  <c:v>2.0058520960957398</c:v>
                </c:pt>
                <c:pt idx="4742" formatCode="General">
                  <c:v>2.0048770791952402</c:v>
                </c:pt>
                <c:pt idx="4743" formatCode="General">
                  <c:v>2.00448844023399</c:v>
                </c:pt>
                <c:pt idx="4744" formatCode="General">
                  <c:v>2.00370884535789</c:v>
                </c:pt>
                <c:pt idx="4745" formatCode="General">
                  <c:v>2.0032372262897602</c:v>
                </c:pt>
                <c:pt idx="4746" formatCode="General">
                  <c:v>2.0028321731865999</c:v>
                </c:pt>
                <c:pt idx="4747" formatCode="General">
                  <c:v>2.00240912512227</c:v>
                </c:pt>
                <c:pt idx="4748" formatCode="General">
                  <c:v>2.0019313518767898</c:v>
                </c:pt>
                <c:pt idx="4749" formatCode="General">
                  <c:v>2.0013755615208102</c:v>
                </c:pt>
                <c:pt idx="4750" formatCode="General">
                  <c:v>2.00072758347924</c:v>
                </c:pt>
                <c:pt idx="4751" formatCode="General">
                  <c:v>1.99998011146274</c:v>
                </c:pt>
                <c:pt idx="4752" formatCode="General">
                  <c:v>1.9991310475089801</c:v>
                </c:pt>
                <c:pt idx="4753" formatCode="General">
                  <c:v>1.9981822069598201</c:v>
                </c:pt>
                <c:pt idx="4754" formatCode="General">
                  <c:v>1.9971383047838001</c:v>
                </c:pt>
                <c:pt idx="4755" formatCode="General">
                  <c:v>1.9960061803246101</c:v>
                </c:pt>
                <c:pt idx="4756" formatCode="General">
                  <c:v>1.9947942305072599</c:v>
                </c:pt>
                <c:pt idx="4757" formatCode="General">
                  <c:v>1.9935120288189001</c:v>
                </c:pt>
                <c:pt idx="4758" formatCode="General">
                  <c:v>1.99217011392234</c:v>
                </c:pt>
                <c:pt idx="4759" formatCode="General">
                  <c:v>1.99077993960455</c:v>
                </c:pt>
                <c:pt idx="4760" formatCode="General">
                  <c:v>1.98935398834743</c:v>
                </c:pt>
                <c:pt idx="4761" formatCode="General">
                  <c:v>1.98790606584896</c:v>
                </c:pt>
                <c:pt idx="4762" formatCode="General">
                  <c:v>1.9864518160206299</c:v>
                </c:pt>
                <c:pt idx="4763" formatCode="General">
                  <c:v>1.9850095300146999</c:v>
                </c:pt>
                <c:pt idx="4764" formatCode="General">
                  <c:v>1.98360137698785</c:v>
                </c:pt>
                <c:pt idx="4765" formatCode="General">
                  <c:v>1.9822552735413801</c:v>
                </c:pt>
                <c:pt idx="4766" formatCode="General">
                  <c:v>1.98100776042223</c:v>
                </c:pt>
                <c:pt idx="4767" formatCode="General">
                  <c:v>1.9799085196727699</c:v>
                </c:pt>
                <c:pt idx="4768" formatCode="General">
                  <c:v>1.9790276369133299</c:v>
                </c:pt>
                <c:pt idx="4769" formatCode="General">
                  <c:v>1.9784675638887801</c:v>
                </c:pt>
                <c:pt idx="4770" formatCode="General">
                  <c:v>1.9783832611495</c:v>
                </c:pt>
                <c:pt idx="4771" formatCode="General">
                  <c:v>1.9790165978377301</c:v>
                </c:pt>
                <c:pt idx="4772" formatCode="General">
                  <c:v>1.98075470388129</c:v>
                </c:pt>
                <c:pt idx="4773" formatCode="General">
                  <c:v>1.98422267728582</c:v>
                </c:pt>
                <c:pt idx="4774" formatCode="General">
                  <c:v>1.9903942000436301</c:v>
                </c:pt>
                <c:pt idx="4775" formatCode="General">
                  <c:v>2.0005371950301898</c:v>
                </c:pt>
                <c:pt idx="4776" formatCode="General">
                  <c:v>2.0151787863625201</c:v>
                </c:pt>
                <c:pt idx="4777" formatCode="General">
                  <c:v>2.03047921334423</c:v>
                </c:pt>
                <c:pt idx="4778" formatCode="General">
                  <c:v>2.03566318453412</c:v>
                </c:pt>
                <c:pt idx="4779" formatCode="General">
                  <c:v>2.02511124810994</c:v>
                </c:pt>
                <c:pt idx="4780" formatCode="General">
                  <c:v>2.0076362394019198</c:v>
                </c:pt>
                <c:pt idx="4781" formatCode="General">
                  <c:v>1.99270121678471</c:v>
                </c:pt>
                <c:pt idx="4782" formatCode="General">
                  <c:v>1.9800066814328201</c:v>
                </c:pt>
                <c:pt idx="4783" formatCode="General">
                  <c:v>1.97152564528842</c:v>
                </c:pt>
                <c:pt idx="4784" formatCode="General">
                  <c:v>1.96540796907191</c:v>
                </c:pt>
                <c:pt idx="4785" formatCode="General">
                  <c:v>1.96089762735143</c:v>
                </c:pt>
                <c:pt idx="4786" formatCode="General">
                  <c:v>1.9575161644232399</c:v>
                </c:pt>
                <c:pt idx="4787" formatCode="General">
                  <c:v>1.95497018951943</c:v>
                </c:pt>
                <c:pt idx="4788" formatCode="General">
                  <c:v>1.9530839667126001</c:v>
                </c:pt>
                <c:pt idx="4789" formatCode="General">
                  <c:v>1.9517572586952301</c:v>
                </c:pt>
                <c:pt idx="4790" formatCode="General">
                  <c:v>1.9509408157655801</c:v>
                </c:pt>
                <c:pt idx="4791" formatCode="General">
                  <c:v>1.9506230735933701</c:v>
                </c:pt>
                <c:pt idx="4792" formatCode="General">
                  <c:v>1.95082413837107</c:v>
                </c:pt>
                <c:pt idx="4793" formatCode="General">
                  <c:v>1.95159502627237</c:v>
                </c:pt>
                <c:pt idx="4794" formatCode="General">
                  <c:v>1.9530213338617</c:v>
                </c:pt>
                <c:pt idx="4795" formatCode="General">
                  <c:v>1.95523117580288</c:v>
                </c:pt>
                <c:pt idx="4796" formatCode="General">
                  <c:v>1.9584071490038699</c:v>
                </c:pt>
                <c:pt idx="4797" formatCode="General">
                  <c:v>1.9628002771767801</c:v>
                </c:pt>
                <c:pt idx="4798" formatCode="General">
                  <c:v>1.9687374604804899</c:v>
                </c:pt>
                <c:pt idx="4799" formatCode="General">
                  <c:v>1.9765960525936599</c:v>
                </c:pt>
                <c:pt idx="4800" formatCode="General">
                  <c:v>1.9866785968382401</c:v>
                </c:pt>
                <c:pt idx="4801" formatCode="General">
                  <c:v>1.99886160610751</c:v>
                </c:pt>
                <c:pt idx="4802" formatCode="General">
                  <c:v>2.01193146730852</c:v>
                </c:pt>
                <c:pt idx="4803" formatCode="General">
                  <c:v>2.0230283267748801</c:v>
                </c:pt>
                <c:pt idx="4804" formatCode="General">
                  <c:v>2.0285650095016199</c:v>
                </c:pt>
                <c:pt idx="4805" formatCode="General">
                  <c:v>2.02703142967705</c:v>
                </c:pt>
                <c:pt idx="4806" formatCode="General">
                  <c:v>2.0204185498538001</c:v>
                </c:pt>
                <c:pt idx="4807" formatCode="General">
                  <c:v>2.01213031382416</c:v>
                </c:pt>
                <c:pt idx="4808" formatCode="General">
                  <c:v>2.00456419959457</c:v>
                </c:pt>
                <c:pt idx="4809" formatCode="General">
                  <c:v>1.9986589423494101</c:v>
                </c:pt>
                <c:pt idx="4810" formatCode="General">
                  <c:v>1.9944762783404999</c:v>
                </c:pt>
                <c:pt idx="4811" formatCode="General">
                  <c:v>1.9917421849292201</c:v>
                </c:pt>
                <c:pt idx="4812" formatCode="General">
                  <c:v>1.99012274226758</c:v>
                </c:pt>
                <c:pt idx="4813" formatCode="General">
                  <c:v>1.98952537766436</c:v>
                </c:pt>
                <c:pt idx="4814" formatCode="General">
                  <c:v>1.98906472665514</c:v>
                </c:pt>
                <c:pt idx="4815" formatCode="General">
                  <c:v>1.98913967240683</c:v>
                </c:pt>
                <c:pt idx="4816" formatCode="General">
                  <c:v>1.98946596517768</c:v>
                </c:pt>
                <c:pt idx="4817" formatCode="General">
                  <c:v>1.9899096938724099</c:v>
                </c:pt>
                <c:pt idx="4818" formatCode="General">
                  <c:v>1.9903875025942499</c:v>
                </c:pt>
                <c:pt idx="4819" formatCode="General">
                  <c:v>1.99083962782111</c:v>
                </c:pt>
                <c:pt idx="4820" formatCode="General">
                  <c:v>1.9912239364189701</c:v>
                </c:pt>
                <c:pt idx="4821" formatCode="General">
                  <c:v>1.9915120625995</c:v>
                </c:pt>
                <c:pt idx="4822" formatCode="General">
                  <c:v>1.99168642951652</c:v>
                </c:pt>
                <c:pt idx="4823" formatCode="General">
                  <c:v>1.99173784453305</c:v>
                </c:pt>
                <c:pt idx="4824" formatCode="General">
                  <c:v>1.9916635275413299</c:v>
                </c:pt>
                <c:pt idx="4825" formatCode="General">
                  <c:v>1.9914654953478901</c:v>
                </c:pt>
                <c:pt idx="4826" formatCode="General">
                  <c:v>1.9911492546395699</c:v>
                </c:pt>
                <c:pt idx="4827" formatCode="General">
                  <c:v>1.99072276956675</c:v>
                </c:pt>
                <c:pt idx="4828" formatCode="General">
                  <c:v>1.9901956757991901</c:v>
                </c:pt>
                <c:pt idx="4829" formatCode="General">
                  <c:v>1.98957871583894</c:v>
                </c:pt>
                <c:pt idx="4830" formatCode="General">
                  <c:v>1.9888833732948299</c:v>
                </c:pt>
                <c:pt idx="4831" formatCode="General">
                  <c:v>1.9881216884523101</c:v>
                </c:pt>
                <c:pt idx="4832" formatCode="General">
                  <c:v>1.98730624496178</c:v>
                </c:pt>
                <c:pt idx="4833" formatCode="General">
                  <c:v>1.9864503289743001</c:v>
                </c:pt>
                <c:pt idx="4834" formatCode="General">
                  <c:v>1.9855682793495</c:v>
                </c:pt>
                <c:pt idx="4835" formatCode="General">
                  <c:v>1.98467607386193</c:v>
                </c:pt>
                <c:pt idx="4836" formatCode="General">
                  <c:v>1.9837922376246899</c:v>
                </c:pt>
                <c:pt idx="4837" formatCode="General">
                  <c:v>1.9829392274000901</c:v>
                </c:pt>
                <c:pt idx="4838" formatCode="General">
                  <c:v>1.98214556010437</c:v>
                </c:pt>
                <c:pt idx="4839" formatCode="General">
                  <c:v>1.98144915587613</c:v>
                </c:pt>
                <c:pt idx="4840" formatCode="General">
                  <c:v>1.9809027340430201</c:v>
                </c:pt>
                <c:pt idx="4841" formatCode="General">
                  <c:v>1.9805827896336901</c:v>
                </c:pt>
                <c:pt idx="4842" formatCode="General">
                  <c:v>1.9806049973177799</c:v>
                </c:pt>
                <c:pt idx="4843" formatCode="General">
                  <c:v>1.9811514305979301</c:v>
                </c:pt>
                <c:pt idx="4844" formatCode="General">
                  <c:v>1.98251972044342</c:v>
                </c:pt>
                <c:pt idx="4845" formatCode="General">
                  <c:v>1.98521178205606</c:v>
                </c:pt>
                <c:pt idx="4846" formatCode="General">
                  <c:v>1.99008307833229</c:v>
                </c:pt>
                <c:pt idx="4847" formatCode="General">
                  <c:v>1.9985152923789</c:v>
                </c:pt>
                <c:pt idx="4848" formatCode="General">
                  <c:v>2.0121549730948201</c:v>
                </c:pt>
                <c:pt idx="4849" formatCode="General">
                  <c:v>2.0301933887607602</c:v>
                </c:pt>
                <c:pt idx="4850" formatCode="General">
                  <c:v>2.042657646176</c:v>
                </c:pt>
                <c:pt idx="4851" formatCode="General">
                  <c:v>2.0377742307514999</c:v>
                </c:pt>
                <c:pt idx="4852" formatCode="General">
                  <c:v>2.0182066508208401</c:v>
                </c:pt>
                <c:pt idx="4853" formatCode="General">
                  <c:v>2.0010616633923899</c:v>
                </c:pt>
                <c:pt idx="4854" formatCode="General">
                  <c:v>1.98875986069463</c:v>
                </c:pt>
                <c:pt idx="4855" formatCode="General">
                  <c:v>1.9804042742533401</c:v>
                </c:pt>
                <c:pt idx="4856" formatCode="General">
                  <c:v>1.97465823212345</c:v>
                </c:pt>
                <c:pt idx="4857" formatCode="General">
                  <c:v>1.9705961225759401</c:v>
                </c:pt>
                <c:pt idx="4858" formatCode="General">
                  <c:v>1.96765786587539</c:v>
                </c:pt>
                <c:pt idx="4859" formatCode="General">
                  <c:v>1.96551384062711</c:v>
                </c:pt>
                <c:pt idx="4860" formatCode="General">
                  <c:v>1.9639713072580001</c:v>
                </c:pt>
                <c:pt idx="4861" formatCode="General">
                  <c:v>1.9629200237559801</c:v>
                </c:pt>
                <c:pt idx="4862" formatCode="General">
                  <c:v>1.9623020623125</c:v>
                </c:pt>
                <c:pt idx="4863" formatCode="General">
                  <c:v>1.96209557365071</c:v>
                </c:pt>
                <c:pt idx="4864" formatCode="General">
                  <c:v>1.9623068351948301</c:v>
                </c:pt>
                <c:pt idx="4865" formatCode="General">
                  <c:v>1.96296776133676</c:v>
                </c:pt>
                <c:pt idx="4866" formatCode="General">
                  <c:v>1.9641377431214699</c:v>
                </c:pt>
                <c:pt idx="4867" formatCode="General">
                  <c:v>1.96590977826516</c:v>
                </c:pt>
                <c:pt idx="4868" formatCode="General">
                  <c:v>1.9684216230045299</c:v>
                </c:pt>
                <c:pt idx="4869" formatCode="General">
                  <c:v>1.9718730227658601</c:v>
                </c:pt>
                <c:pt idx="4870" formatCode="General">
                  <c:v>1.9765489225156401</c:v>
                </c:pt>
                <c:pt idx="4871" formatCode="General">
                  <c:v>1.98284227155114</c:v>
                </c:pt>
                <c:pt idx="4872" formatCode="General">
                  <c:v>1.99124800472595</c:v>
                </c:pt>
                <c:pt idx="4873" formatCode="General">
                  <c:v>2.0022379529511598</c:v>
                </c:pt>
                <c:pt idx="4874" formatCode="General">
                  <c:v>2.0158054240761301</c:v>
                </c:pt>
                <c:pt idx="4875" formatCode="General">
                  <c:v>2.0304525510200402</c:v>
                </c:pt>
                <c:pt idx="4876" formatCode="General">
                  <c:v>2.0422609296888998</c:v>
                </c:pt>
                <c:pt idx="4877" formatCode="General">
                  <c:v>2.0465856628855299</c:v>
                </c:pt>
                <c:pt idx="4878" formatCode="General">
                  <c:v>2.0426165879601998</c:v>
                </c:pt>
                <c:pt idx="4879" formatCode="General">
                  <c:v>2.0341895288662499</c:v>
                </c:pt>
                <c:pt idx="4880" formatCode="General">
                  <c:v>2.0255329532087898</c:v>
                </c:pt>
                <c:pt idx="4881" formatCode="General">
                  <c:v>2.0187104527483002</c:v>
                </c:pt>
                <c:pt idx="4882" formatCode="General">
                  <c:v>2.0140924607008102</c:v>
                </c:pt>
                <c:pt idx="4883" formatCode="General">
                  <c:v>2.0115609563128301</c:v>
                </c:pt>
                <c:pt idx="4884" formatCode="General">
                  <c:v>2.0100481951810298</c:v>
                </c:pt>
                <c:pt idx="4885" formatCode="General">
                  <c:v>2.0097299147546601</c:v>
                </c:pt>
                <c:pt idx="4886" formatCode="General">
                  <c:v>2.01012677534791</c:v>
                </c:pt>
                <c:pt idx="4887" formatCode="General">
                  <c:v>2.01098254700895</c:v>
                </c:pt>
                <c:pt idx="4888" formatCode="General">
                  <c:v>2.0121154706360498</c:v>
                </c:pt>
                <c:pt idx="4889" formatCode="General">
                  <c:v>2.0133907547366698</c:v>
                </c:pt>
                <c:pt idx="4890" formatCode="General">
                  <c:v>2.0147085181738502</c:v>
                </c:pt>
                <c:pt idx="4891" formatCode="General">
                  <c:v>2.0159956371995702</c:v>
                </c:pt>
                <c:pt idx="4892" formatCode="General">
                  <c:v>2.0171999319666698</c:v>
                </c:pt>
                <c:pt idx="4893" formatCode="General">
                  <c:v>2.0182858257147198</c:v>
                </c:pt>
                <c:pt idx="4894" formatCode="General">
                  <c:v>2.0192309363392802</c:v>
                </c:pt>
                <c:pt idx="4895" formatCode="General">
                  <c:v>2.0200232840645902</c:v>
                </c:pt>
                <c:pt idx="4896" formatCode="General">
                  <c:v>2.0206589451312298</c:v>
                </c:pt>
                <c:pt idx="4897" formatCode="General">
                  <c:v>2.02114006785972</c:v>
                </c:pt>
                <c:pt idx="4898" formatCode="General">
                  <c:v>2.02147321209898</c:v>
                </c:pt>
                <c:pt idx="4899" formatCode="General">
                  <c:v>2.0216679912903999</c:v>
                </c:pt>
                <c:pt idx="4900" formatCode="General">
                  <c:v>2.02173600004775</c:v>
                </c:pt>
                <c:pt idx="4901" formatCode="General">
                  <c:v>2.02169000765128</c:v>
                </c:pt>
                <c:pt idx="4902" formatCode="General">
                  <c:v>2.0215433945482602</c:v>
                </c:pt>
                <c:pt idx="4903" formatCode="General">
                  <c:v>2.0213098079141099</c:v>
                </c:pt>
                <c:pt idx="4904" formatCode="General">
                  <c:v>2.0210030151318801</c:v>
                </c:pt>
                <c:pt idx="4905" formatCode="General">
                  <c:v>2.02063694157397</c:v>
                </c:pt>
                <c:pt idx="4906" formatCode="General">
                  <c:v>2.0202258922831602</c:v>
                </c:pt>
                <c:pt idx="4907" formatCode="General">
                  <c:v>2.01978497795039</c:v>
                </c:pt>
                <c:pt idx="4908" formatCode="General">
                  <c:v>2.0193307979532098</c:v>
                </c:pt>
                <c:pt idx="4909" formatCode="General">
                  <c:v>2.0188824851240699</c:v>
                </c:pt>
                <c:pt idx="4910" formatCode="General">
                  <c:v>2.0184633039912598</c:v>
                </c:pt>
                <c:pt idx="4911" formatCode="General">
                  <c:v>2.0181031472269901</c:v>
                </c:pt>
                <c:pt idx="4912" formatCode="General">
                  <c:v>2.0178425556505601</c:v>
                </c:pt>
                <c:pt idx="4913" formatCode="General">
                  <c:v>2.0177394224423</c:v>
                </c:pt>
                <c:pt idx="4914" formatCode="General">
                  <c:v>2.01788060067706</c:v>
                </c:pt>
                <c:pt idx="4915" formatCode="General">
                  <c:v>2.0184027909658302</c:v>
                </c:pt>
                <c:pt idx="4916" formatCode="General">
                  <c:v>2.0195315615838001</c:v>
                </c:pt>
                <c:pt idx="4917" formatCode="General">
                  <c:v>2.0216564507572699</c:v>
                </c:pt>
                <c:pt idx="4918" formatCode="General">
                  <c:v>2.02547596157941</c:v>
                </c:pt>
                <c:pt idx="4919" formatCode="General">
                  <c:v>2.0322529472028399</c:v>
                </c:pt>
                <c:pt idx="4920" formatCode="General">
                  <c:v>2.0440592738166301</c:v>
                </c:pt>
                <c:pt idx="4921" formatCode="General">
                  <c:v>2.0641634423908801</c:v>
                </c:pt>
                <c:pt idx="4922" formatCode="General">
                  <c:v>2.0809694950511402</c:v>
                </c:pt>
                <c:pt idx="4923" formatCode="General">
                  <c:v>2.0806944736939901</c:v>
                </c:pt>
                <c:pt idx="4924" formatCode="General">
                  <c:v>2.06212293188872</c:v>
                </c:pt>
                <c:pt idx="4925" formatCode="General">
                  <c:v>2.0434385091633902</c:v>
                </c:pt>
                <c:pt idx="4926" formatCode="General">
                  <c:v>2.0306255682159202</c:v>
                </c:pt>
                <c:pt idx="4927" formatCode="General">
                  <c:v>2.0224311219810001</c:v>
                </c:pt>
                <c:pt idx="4928" formatCode="General">
                  <c:v>2.0170923881514602</c:v>
                </c:pt>
                <c:pt idx="4929" formatCode="General">
                  <c:v>2.0134884212275002</c:v>
                </c:pt>
                <c:pt idx="4930" formatCode="General">
                  <c:v>2.0109848605202898</c:v>
                </c:pt>
                <c:pt idx="4931" formatCode="General">
                  <c:v>2.0092259081378598</c:v>
                </c:pt>
                <c:pt idx="4932" formatCode="General">
                  <c:v>2.00800980482849</c:v>
                </c:pt>
                <c:pt idx="4933" formatCode="General">
                  <c:v>2.0072223495563799</c:v>
                </c:pt>
                <c:pt idx="4934" formatCode="General">
                  <c:v>2.00680192363542</c:v>
                </c:pt>
                <c:pt idx="4935" formatCode="General">
                  <c:v>2.0067211210120801</c:v>
                </c:pt>
                <c:pt idx="4936" formatCode="General">
                  <c:v>2.00697748628063</c:v>
                </c:pt>
                <c:pt idx="4937" formatCode="General">
                  <c:v>2.0075897575317598</c:v>
                </c:pt>
                <c:pt idx="4938" formatCode="General">
                  <c:v>2.0085980830010399</c:v>
                </c:pt>
                <c:pt idx="4939" formatCode="General">
                  <c:v>2.0100679350910502</c:v>
                </c:pt>
                <c:pt idx="4940" formatCode="General">
                  <c:v>2.0120984192088298</c:v>
                </c:pt>
                <c:pt idx="4941" formatCode="General">
                  <c:v>2.0148366377979201</c:v>
                </c:pt>
                <c:pt idx="4942" formatCode="General">
                  <c:v>2.0185006796995202</c:v>
                </c:pt>
                <c:pt idx="4943" formatCode="General">
                  <c:v>2.0234136665975799</c:v>
                </c:pt>
                <c:pt idx="4944" formatCode="General">
                  <c:v>2.03004564669734</c:v>
                </c:pt>
                <c:pt idx="4945" formatCode="General">
                  <c:v>2.0390330046591201</c:v>
                </c:pt>
                <c:pt idx="4946" formatCode="General">
                  <c:v>2.0510503465822301</c:v>
                </c:pt>
                <c:pt idx="4947" formatCode="General">
                  <c:v>2.0661782645582698</c:v>
                </c:pt>
                <c:pt idx="4948" formatCode="General">
                  <c:v>2.0822963064670899</c:v>
                </c:pt>
                <c:pt idx="4949" formatCode="General">
                  <c:v>2.0937348576237298</c:v>
                </c:pt>
                <c:pt idx="4950" formatCode="General">
                  <c:v>2.0950097464159301</c:v>
                </c:pt>
                <c:pt idx="4951" formatCode="General">
                  <c:v>2.0876255865572002</c:v>
                </c:pt>
                <c:pt idx="4952" formatCode="General">
                  <c:v>2.07775791211784</c:v>
                </c:pt>
                <c:pt idx="4953" formatCode="General">
                  <c:v>2.0698441797815601</c:v>
                </c:pt>
                <c:pt idx="4954" formatCode="General">
                  <c:v>2.0641237454605199</c:v>
                </c:pt>
                <c:pt idx="4955" formatCode="General">
                  <c:v>2.0611007917887401</c:v>
                </c:pt>
                <c:pt idx="4956" formatCode="General">
                  <c:v>2.05990425916008</c:v>
                </c:pt>
                <c:pt idx="4957" formatCode="General">
                  <c:v>2.05998203004558</c:v>
                </c:pt>
                <c:pt idx="4958" formatCode="General">
                  <c:v>2.06092097785293</c:v>
                </c:pt>
                <c:pt idx="4959" formatCode="General">
                  <c:v>2.06242002315734</c:v>
                </c:pt>
                <c:pt idx="4960" formatCode="General">
                  <c:v>2.0642594827868401</c:v>
                </c:pt>
                <c:pt idx="4961" formatCode="General">
                  <c:v>2.0662773472825702</c:v>
                </c:pt>
                <c:pt idx="4962" formatCode="General">
                  <c:v>2.0683532467500498</c:v>
                </c:pt>
                <c:pt idx="4963" formatCode="General">
                  <c:v>2.0703980124036798</c:v>
                </c:pt>
                <c:pt idx="4964" formatCode="General">
                  <c:v>2.0723467771534301</c:v>
                </c:pt>
                <c:pt idx="4965" formatCode="General">
                  <c:v>2.0741541530515799</c:v>
                </c:pt>
                <c:pt idx="4966" formatCode="General">
                  <c:v>2.075790572377</c:v>
                </c:pt>
                <c:pt idx="4967" formatCode="General">
                  <c:v>2.07723927717432</c:v>
                </c:pt>
                <c:pt idx="4968" formatCode="General">
                  <c:v>2.0784937024947001</c:v>
                </c:pt>
                <c:pt idx="4969" formatCode="General">
                  <c:v>2.0795551540646899</c:v>
                </c:pt>
                <c:pt idx="4970" formatCode="General">
                  <c:v>2.0804307621146299</c:v>
                </c:pt>
                <c:pt idx="4971" formatCode="General">
                  <c:v>2.08113172486985</c:v>
                </c:pt>
                <c:pt idx="4972" formatCode="General">
                  <c:v>2.0816718578365001</c:v>
                </c:pt>
                <c:pt idx="4973" formatCode="General">
                  <c:v>2.0820664536249902</c:v>
                </c:pt>
                <c:pt idx="4974" formatCode="General">
                  <c:v>2.0823314420805099</c:v>
                </c:pt>
                <c:pt idx="4975" formatCode="General">
                  <c:v>2.0824828282669898</c:v>
                </c:pt>
                <c:pt idx="4976" formatCode="General">
                  <c:v>2.0825363795667502</c:v>
                </c:pt>
                <c:pt idx="4977" formatCode="General">
                  <c:v>2.0825075339881298</c:v>
                </c:pt>
                <c:pt idx="4978" formatCode="General">
                  <c:v>2.08241151003867</c:v>
                </c:pt>
                <c:pt idx="4979" formatCode="General">
                  <c:v>2.08226361480921</c:v>
                </c:pt>
                <c:pt idx="4980" formatCode="General">
                  <c:v>2.0820797732799199</c:v>
                </c:pt>
                <c:pt idx="4981" formatCode="General">
                  <c:v>2.0818773434750102</c:v>
                </c:pt>
                <c:pt idx="4982" formatCode="General">
                  <c:v>2.081676350135</c:v>
                </c:pt>
                <c:pt idx="4983" formatCode="General">
                  <c:v>2.0815013870535699</c:v>
                </c:pt>
                <c:pt idx="4984" formatCode="General">
                  <c:v>2.08138465257543</c:v>
                </c:pt>
                <c:pt idx="4985" formatCode="General">
                  <c:v>2.08137099424982</c:v>
                </c:pt>
                <c:pt idx="4986" formatCode="General">
                  <c:v>2.0815266669494701</c:v>
                </c:pt>
                <c:pt idx="4987" formatCode="General">
                  <c:v>2.0819552545575402</c:v>
                </c:pt>
                <c:pt idx="4988" formatCode="General">
                  <c:v>2.0828280587627499</c:v>
                </c:pt>
                <c:pt idx="4989" formatCode="General">
                  <c:v>2.0844452583903701</c:v>
                </c:pt>
                <c:pt idx="4990" formatCode="General">
                  <c:v>2.0873712664132502</c:v>
                </c:pt>
                <c:pt idx="4991" formatCode="General">
                  <c:v>2.0941039984976602</c:v>
                </c:pt>
                <c:pt idx="4992" formatCode="General">
                  <c:v>2.1022780342394198</c:v>
                </c:pt>
                <c:pt idx="4993" formatCode="General">
                  <c:v>2.1192630960776802</c:v>
                </c:pt>
                <c:pt idx="4994" formatCode="General">
                  <c:v>2.1416836326199502</c:v>
                </c:pt>
                <c:pt idx="4995" formatCode="General">
                  <c:v>2.1482703757175501</c:v>
                </c:pt>
                <c:pt idx="4996" formatCode="General">
                  <c:v>2.1295928686449002</c:v>
                </c:pt>
                <c:pt idx="4997" formatCode="General">
                  <c:v>2.109061088782</c:v>
                </c:pt>
                <c:pt idx="4998" formatCode="General">
                  <c:v>2.09569055919625</c:v>
                </c:pt>
                <c:pt idx="4999" formatCode="General">
                  <c:v>2.0876327448907501</c:v>
                </c:pt>
                <c:pt idx="5000" formatCode="General">
                  <c:v>2.0826183228061002</c:v>
                </c:pt>
                <c:pt idx="5001" formatCode="General">
                  <c:v>2.0793409548422801</c:v>
                </c:pt>
                <c:pt idx="5002" formatCode="General">
                  <c:v>2.0771122959150898</c:v>
                </c:pt>
                <c:pt idx="5003" formatCode="General">
                  <c:v>2.0755650059285702</c:v>
                </c:pt>
                <c:pt idx="5004" formatCode="General">
                  <c:v>2.0744975211527401</c:v>
                </c:pt>
                <c:pt idx="5005" formatCode="General">
                  <c:v>2.0737976553367101</c:v>
                </c:pt>
                <c:pt idx="5006" formatCode="General">
                  <c:v>2.0734044812198902</c:v>
                </c:pt>
                <c:pt idx="5007" formatCode="General">
                  <c:v>2.0732888968049599</c:v>
                </c:pt>
                <c:pt idx="5008" formatCode="General">
                  <c:v>2.0734437882359602</c:v>
                </c:pt>
                <c:pt idx="5009" formatCode="General">
                  <c:v>2.0738795926221099</c:v>
                </c:pt>
                <c:pt idx="5010" formatCode="General">
                  <c:v>2.0746234280685698</c:v>
                </c:pt>
                <c:pt idx="5011" formatCode="General">
                  <c:v>2.0757212584587301</c:v>
                </c:pt>
                <c:pt idx="5012" formatCode="General">
                  <c:v>2.07724349942242</c:v>
                </c:pt>
                <c:pt idx="5013" formatCode="General">
                  <c:v>2.07929545242646</c:v>
                </c:pt>
                <c:pt idx="5014" formatCode="General">
                  <c:v>2.0820352739005301</c:v>
                </c:pt>
                <c:pt idx="5015" formatCode="General">
                  <c:v>2.0857039833491098</c:v>
                </c:pt>
                <c:pt idx="5016" formatCode="General">
                  <c:v>2.0906734889261398</c:v>
                </c:pt>
                <c:pt idx="5017" formatCode="General">
                  <c:v>2.09751432888506</c:v>
                </c:pt>
                <c:pt idx="5018" formatCode="General">
                  <c:v>2.1070500307273501</c:v>
                </c:pt>
                <c:pt idx="5019" formatCode="General">
                  <c:v>2.1202107563283898</c:v>
                </c:pt>
                <c:pt idx="5020" formatCode="General">
                  <c:v>2.1370466805045498</c:v>
                </c:pt>
                <c:pt idx="5021" formatCode="General">
                  <c:v>2.15402836667469</c:v>
                </c:pt>
                <c:pt idx="5022" formatCode="General">
                  <c:v>2.1627609454382202</c:v>
                </c:pt>
                <c:pt idx="5023" formatCode="General">
                  <c:v>2.1595637811968098</c:v>
                </c:pt>
                <c:pt idx="5024" formatCode="General">
                  <c:v>2.1477104268351699</c:v>
                </c:pt>
                <c:pt idx="5025" formatCode="General">
                  <c:v>2.1375393338857398</c:v>
                </c:pt>
                <c:pt idx="5026" formatCode="General">
                  <c:v>2.13070861030462</c:v>
                </c:pt>
                <c:pt idx="5027" formatCode="General">
                  <c:v>2.12700580201275</c:v>
                </c:pt>
                <c:pt idx="5028" formatCode="General">
                  <c:v>2.12560287526109</c:v>
                </c:pt>
                <c:pt idx="5029" formatCode="General">
                  <c:v>2.1257727199415002</c:v>
                </c:pt>
                <c:pt idx="5030" formatCode="General">
                  <c:v>2.1269896470381502</c:v>
                </c:pt>
                <c:pt idx="5031" formatCode="General">
                  <c:v>2.1288867453923301</c:v>
                </c:pt>
                <c:pt idx="5032" formatCode="General">
                  <c:v>2.1312042450086399</c:v>
                </c:pt>
                <c:pt idx="5033" formatCode="General">
                  <c:v>2.1337530035335002</c:v>
                </c:pt>
                <c:pt idx="5034" formatCode="General">
                  <c:v>2.13639189419604</c:v>
                </c:pt>
                <c:pt idx="5035" formatCode="General">
                  <c:v>2.1390144090953802</c:v>
                </c:pt>
                <c:pt idx="5036" formatCode="General">
                  <c:v>2.1415407115487901</c:v>
                </c:pt>
                <c:pt idx="5037" formatCode="General">
                  <c:v>2.1439126657216199</c:v>
                </c:pt>
                <c:pt idx="5038" formatCode="General">
                  <c:v>2.1460903493213301</c:v>
                </c:pt>
                <c:pt idx="5039" formatCode="General">
                  <c:v>2.1480492142546601</c:v>
                </c:pt>
                <c:pt idx="5040" formatCode="General">
                  <c:v>2.1497774885439598</c:v>
                </c:pt>
                <c:pt idx="5041" formatCode="General">
                  <c:v>2.1512736786979101</c:v>
                </c:pt>
                <c:pt idx="5042" formatCode="General">
                  <c:v>2.1525441807824199</c:v>
                </c:pt>
                <c:pt idx="5043" formatCode="General">
                  <c:v>2.1536010742524501</c:v>
                </c:pt>
                <c:pt idx="5044" formatCode="General">
                  <c:v>2.15446018318073</c:v>
                </c:pt>
                <c:pt idx="5045" formatCode="General">
                  <c:v>2.1551394686798999</c:v>
                </c:pt>
                <c:pt idx="5046" formatCode="General">
                  <c:v>2.1556577829664101</c:v>
                </c:pt>
                <c:pt idx="5047" formatCode="General">
                  <c:v>2.1560339828530601</c:v>
                </c:pt>
                <c:pt idx="5048" formatCode="General">
                  <c:v>2.1562863761285298</c:v>
                </c:pt>
                <c:pt idx="5049" formatCode="General">
                  <c:v>2.1564324614942598</c:v>
                </c:pt>
                <c:pt idx="5050" formatCode="General">
                  <c:v>2.15648892188866</c:v>
                </c:pt>
                <c:pt idx="5051" formatCode="General">
                  <c:v>2.1564718414878099</c:v>
                </c:pt>
                <c:pt idx="5052" formatCode="General">
                  <c:v>2.1563971383987601</c:v>
                </c:pt>
                <c:pt idx="5053" formatCode="General">
                  <c:v>2.1562812404203302</c:v>
                </c:pt>
                <c:pt idx="5054" formatCode="General">
                  <c:v>2.1561420875156401</c:v>
                </c:pt>
                <c:pt idx="5055" formatCode="General">
                  <c:v>2.1560006387489099</c:v>
                </c:pt>
                <c:pt idx="5056" formatCode="General">
                  <c:v>2.1558832304196098</c:v>
                </c:pt>
                <c:pt idx="5057" formatCode="General">
                  <c:v>2.1558254588327399</c:v>
                </c:pt>
                <c:pt idx="5058" formatCode="General">
                  <c:v>2.1558789494486201</c:v>
                </c:pt>
                <c:pt idx="5059" formatCode="General">
                  <c:v>2.1561240959544099</c:v>
                </c:pt>
                <c:pt idx="5060" formatCode="General">
                  <c:v>2.1567010388124301</c:v>
                </c:pt>
                <c:pt idx="5061" formatCode="General">
                  <c:v>2.1585506053141001</c:v>
                </c:pt>
                <c:pt idx="5062" formatCode="General">
                  <c:v>2.1599083798939702</c:v>
                </c:pt>
                <c:pt idx="5063" formatCode="General">
                  <c:v>2.1638492362401598</c:v>
                </c:pt>
                <c:pt idx="5064" formatCode="General">
                  <c:v>2.1714604562322601</c:v>
                </c:pt>
                <c:pt idx="5065" formatCode="General">
                  <c:v>2.1862211135751002</c:v>
                </c:pt>
                <c:pt idx="5066" formatCode="General">
                  <c:v>2.2101916975942699</c:v>
                </c:pt>
                <c:pt idx="5067" formatCode="General">
                  <c:v>2.2236224354512002</c:v>
                </c:pt>
                <c:pt idx="5068" formatCode="General">
                  <c:v>2.2049248669927901</c:v>
                </c:pt>
                <c:pt idx="5069" formatCode="General">
                  <c:v>2.1823498412586901</c:v>
                </c:pt>
                <c:pt idx="5070" formatCode="General">
                  <c:v>2.16851840273194</c:v>
                </c:pt>
                <c:pt idx="5071" formatCode="General">
                  <c:v>2.1606266809127401</c:v>
                </c:pt>
                <c:pt idx="5072" formatCode="General">
                  <c:v>2.1558610314228401</c:v>
                </c:pt>
                <c:pt idx="5073" formatCode="General">
                  <c:v>2.1527709191541202</c:v>
                </c:pt>
                <c:pt idx="5074" formatCode="General">
                  <c:v>2.150645365306</c:v>
                </c:pt>
                <c:pt idx="5075" formatCode="General">
                  <c:v>2.1491228329783501</c:v>
                </c:pt>
                <c:pt idx="5076" formatCode="General">
                  <c:v>2.1480111663293</c:v>
                </c:pt>
                <c:pt idx="5077" formatCode="General">
                  <c:v>2.1472053722284401</c:v>
                </c:pt>
                <c:pt idx="5078" formatCode="General">
                  <c:v>2.1466485682725698</c:v>
                </c:pt>
                <c:pt idx="5079" formatCode="General">
                  <c:v>2.1463126657589</c:v>
                </c:pt>
                <c:pt idx="5080" formatCode="General">
                  <c:v>2.1461886633865901</c:v>
                </c:pt>
                <c:pt idx="5081" formatCode="General">
                  <c:v>2.1462820578600899</c:v>
                </c:pt>
                <c:pt idx="5082" formatCode="General">
                  <c:v>2.1466114005786499</c:v>
                </c:pt>
                <c:pt idx="5083" formatCode="General">
                  <c:v>2.1472093067395299</c:v>
                </c:pt>
                <c:pt idx="5084" formatCode="General">
                  <c:v>2.1481260577762402</c:v>
                </c:pt>
                <c:pt idx="5085" formatCode="General">
                  <c:v>2.1494367585374499</c:v>
                </c:pt>
                <c:pt idx="5086" formatCode="General">
                  <c:v>2.1512541702602901</c:v>
                </c:pt>
                <c:pt idx="5087" formatCode="General">
                  <c:v>2.1537512752322399</c:v>
                </c:pt>
                <c:pt idx="5088" formatCode="General">
                  <c:v>2.1572008489503798</c:v>
                </c:pt>
                <c:pt idx="5089" formatCode="General">
                  <c:v>2.16204351215347</c:v>
                </c:pt>
                <c:pt idx="5090" formatCode="General">
                  <c:v>2.1689940905501</c:v>
                </c:pt>
                <c:pt idx="5091" formatCode="General">
                  <c:v>2.1791468714133599</c:v>
                </c:pt>
                <c:pt idx="5092" formatCode="General">
                  <c:v>2.19375926039941</c:v>
                </c:pt>
                <c:pt idx="5093" formatCode="General">
                  <c:v>2.2146034338811198</c:v>
                </c:pt>
                <c:pt idx="5094" formatCode="General">
                  <c:v>2.2284551823803902</c:v>
                </c:pt>
                <c:pt idx="5095" formatCode="General">
                  <c:v>2.23047589848851</c:v>
                </c:pt>
                <c:pt idx="5096" formatCode="General">
                  <c:v>2.21953787518206</c:v>
                </c:pt>
                <c:pt idx="5097" formatCode="General">
                  <c:v>2.2068381688688898</c:v>
                </c:pt>
                <c:pt idx="5098" formatCode="General">
                  <c:v>2.19795592622827</c:v>
                </c:pt>
                <c:pt idx="5099" formatCode="General">
                  <c:v>2.1930630094692001</c:v>
                </c:pt>
                <c:pt idx="5100" formatCode="General">
                  <c:v>2.1910462975968801</c:v>
                </c:pt>
                <c:pt idx="5101" formatCode="General">
                  <c:v>2.1909348425153499</c:v>
                </c:pt>
                <c:pt idx="5102" formatCode="General">
                  <c:v>2.1920670690157098</c:v>
                </c:pt>
                <c:pt idx="5103" formatCode="General">
                  <c:v>2.1940067090676201</c:v>
                </c:pt>
                <c:pt idx="5104" formatCode="General">
                  <c:v>2.1964571281673302</c:v>
                </c:pt>
                <c:pt idx="5105" formatCode="General">
                  <c:v>2.1992063087450502</c:v>
                </c:pt>
                <c:pt idx="5106" formatCode="General">
                  <c:v>2.2020954093659402</c:v>
                </c:pt>
                <c:pt idx="5107" formatCode="General">
                  <c:v>2.2050016839741402</c:v>
                </c:pt>
                <c:pt idx="5108" formatCode="General">
                  <c:v>2.2078294883614298</c:v>
                </c:pt>
                <c:pt idx="5109" formatCode="General">
                  <c:v>2.21050555117192</c:v>
                </c:pt>
                <c:pt idx="5110" formatCode="General">
                  <c:v>2.21297624118223</c:v>
                </c:pt>
                <c:pt idx="5111" formatCode="General">
                  <c:v>2.2152055284560102</c:v>
                </c:pt>
                <c:pt idx="5112" formatCode="General">
                  <c:v>2.2171729622771101</c:v>
                </c:pt>
                <c:pt idx="5113" formatCode="General">
                  <c:v>2.21887140351431</c:v>
                </c:pt>
                <c:pt idx="5114" formatCode="General">
                  <c:v>2.2203045125172198</c:v>
                </c:pt>
                <c:pt idx="5115" formatCode="General">
                  <c:v>2.2214841368481602</c:v>
                </c:pt>
                <c:pt idx="5116" formatCode="General">
                  <c:v>2.22242779221417</c:v>
                </c:pt>
                <c:pt idx="5117" formatCode="General">
                  <c:v>2.22315641333571</c:v>
                </c:pt>
                <c:pt idx="5118" formatCode="General">
                  <c:v>2.22369249840547</c:v>
                </c:pt>
                <c:pt idx="5119" formatCode="General">
                  <c:v>2.2240587065434299</c:v>
                </c:pt>
                <c:pt idx="5120" formatCode="General">
                  <c:v>2.2242769102987898</c:v>
                </c:pt>
                <c:pt idx="5121" formatCode="General">
                  <c:v>2.2243676646766</c:v>
                </c:pt>
                <c:pt idx="5122" formatCode="General">
                  <c:v>2.2243500335762798</c:v>
                </c:pt>
                <c:pt idx="5123" formatCode="General">
                  <c:v>2.2242417130070602</c:v>
                </c:pt>
                <c:pt idx="5124" formatCode="General">
                  <c:v>2.2240594057935699</c:v>
                </c:pt>
                <c:pt idx="5125" formatCode="General">
                  <c:v>2.2238194339348198</c:v>
                </c:pt>
                <c:pt idx="5126" formatCode="General">
                  <c:v>2.2235386261747299</c:v>
                </c:pt>
                <c:pt idx="5127" formatCode="General">
                  <c:v>2.2232356044938899</c:v>
                </c:pt>
                <c:pt idx="5128" formatCode="General">
                  <c:v>2.2229327638421901</c:v>
                </c:pt>
                <c:pt idx="5129" formatCode="General">
                  <c:v>2.22265976200132</c:v>
                </c:pt>
                <c:pt idx="5130" formatCode="General">
                  <c:v>2.22246486650827</c:v>
                </c:pt>
                <c:pt idx="5131" formatCode="General">
                  <c:v>2.2226508163175702</c:v>
                </c:pt>
                <c:pt idx="5132" formatCode="General">
                  <c:v>2.22254596393035</c:v>
                </c:pt>
                <c:pt idx="5133" formatCode="General">
                  <c:v>2.2231140547764698</c:v>
                </c:pt>
                <c:pt idx="5134" formatCode="General">
                  <c:v>2.2244379177581601</c:v>
                </c:pt>
                <c:pt idx="5135" formatCode="General">
                  <c:v>2.22721647615578</c:v>
                </c:pt>
                <c:pt idx="5136" formatCode="General">
                  <c:v>2.23301292323693</c:v>
                </c:pt>
                <c:pt idx="5137" formatCode="General">
                  <c:v>2.2453467750778602</c:v>
                </c:pt>
                <c:pt idx="5138" formatCode="General">
                  <c:v>2.2691281570340101</c:v>
                </c:pt>
                <c:pt idx="5139" formatCode="General">
                  <c:v>2.2885932184097402</c:v>
                </c:pt>
                <c:pt idx="5140" formatCode="General">
                  <c:v>2.2695314123884098</c:v>
                </c:pt>
                <c:pt idx="5141" formatCode="General">
                  <c:v>2.2449279152777102</c:v>
                </c:pt>
                <c:pt idx="5142" formatCode="General">
                  <c:v>2.2309366807627198</c:v>
                </c:pt>
                <c:pt idx="5143" formatCode="General">
                  <c:v>2.2233209392234401</c:v>
                </c:pt>
                <c:pt idx="5144" formatCode="General">
                  <c:v>2.2187733392574498</c:v>
                </c:pt>
                <c:pt idx="5145" formatCode="General">
                  <c:v>2.21577513637718</c:v>
                </c:pt>
                <c:pt idx="5146" formatCode="General">
                  <c:v>2.2136315992651099</c:v>
                </c:pt>
                <c:pt idx="5147" formatCode="General">
                  <c:v>2.2120044895036002</c:v>
                </c:pt>
                <c:pt idx="5148" formatCode="General">
                  <c:v>2.21071894043618</c:v>
                </c:pt>
                <c:pt idx="5149" formatCode="General">
                  <c:v>2.2096809085430702</c:v>
                </c:pt>
                <c:pt idx="5150" formatCode="General">
                  <c:v>2.2088396127360799</c:v>
                </c:pt>
                <c:pt idx="5151" formatCode="General">
                  <c:v>2.2081694567494399</c:v>
                </c:pt>
                <c:pt idx="5152" formatCode="General">
                  <c:v>2.2076610479324401</c:v>
                </c:pt>
                <c:pt idx="5153" formatCode="General">
                  <c:v>2.2073168627719402</c:v>
                </c:pt>
                <c:pt idx="5154" formatCode="General">
                  <c:v>2.2071496205536301</c:v>
                </c:pt>
                <c:pt idx="5155" formatCode="General">
                  <c:v>2.2071826202516598</c:v>
                </c:pt>
                <c:pt idx="5156" formatCode="General">
                  <c:v>2.2074520101194701</c:v>
                </c:pt>
                <c:pt idx="5157" formatCode="General">
                  <c:v>2.20801160276902</c:v>
                </c:pt>
                <c:pt idx="5158" formatCode="General">
                  <c:v>2.2089417368354498</c:v>
                </c:pt>
                <c:pt idx="5159" formatCode="General">
                  <c:v>2.2103652486403602</c:v>
                </c:pt>
                <c:pt idx="5160" formatCode="General">
                  <c:v>2.21247661713124</c:v>
                </c:pt>
                <c:pt idx="5161" formatCode="General">
                  <c:v>2.2155961193993701</c:v>
                </c:pt>
                <c:pt idx="5162" formatCode="General">
                  <c:v>2.2202718752222301</c:v>
                </c:pt>
                <c:pt idx="5163" formatCode="General">
                  <c:v>2.2275116772932599</c:v>
                </c:pt>
                <c:pt idx="5164" formatCode="General">
                  <c:v>2.23861095815161</c:v>
                </c:pt>
                <c:pt idx="5165" formatCode="General">
                  <c:v>2.2553951402768702</c:v>
                </c:pt>
                <c:pt idx="5166" formatCode="General">
                  <c:v>2.2755391595742802</c:v>
                </c:pt>
                <c:pt idx="5167" formatCode="General">
                  <c:v>2.2859645386801599</c:v>
                </c:pt>
                <c:pt idx="5168" formatCode="General">
                  <c:v>2.2772396906458701</c:v>
                </c:pt>
                <c:pt idx="5169" formatCode="General">
                  <c:v>2.26177602348774</c:v>
                </c:pt>
                <c:pt idx="5170" formatCode="General">
                  <c:v>2.2502525597897298</c:v>
                </c:pt>
                <c:pt idx="5171" formatCode="General">
                  <c:v>2.24377130046321</c:v>
                </c:pt>
                <c:pt idx="5172" formatCode="General">
                  <c:v>2.2408360010434398</c:v>
                </c:pt>
                <c:pt idx="5173" formatCode="General">
                  <c:v>2.2401520177024601</c:v>
                </c:pt>
                <c:pt idx="5174" formatCode="General">
                  <c:v>2.2408985488362898</c:v>
                </c:pt>
                <c:pt idx="5175" formatCode="General">
                  <c:v>2.2425706809964701</c:v>
                </c:pt>
                <c:pt idx="5176" formatCode="General">
                  <c:v>2.2448426749695698</c:v>
                </c:pt>
                <c:pt idx="5177" formatCode="General">
                  <c:v>2.2474880708008098</c:v>
                </c:pt>
                <c:pt idx="5178" formatCode="General">
                  <c:v>2.2503371050880898</c:v>
                </c:pt>
                <c:pt idx="5179" formatCode="General">
                  <c:v>2.2532550668159201</c:v>
                </c:pt>
                <c:pt idx="5180" formatCode="General">
                  <c:v>2.2561320102481899</c:v>
                </c:pt>
                <c:pt idx="5181" formatCode="General">
                  <c:v>2.2588784470752499</c:v>
                </c:pt>
                <c:pt idx="5182" formatCode="General">
                  <c:v>2.2614238944764402</c:v>
                </c:pt>
                <c:pt idx="5183" formatCode="General">
                  <c:v>2.2637164006977701</c:v>
                </c:pt>
                <c:pt idx="5184" formatCode="General">
                  <c:v>2.2657219472987502</c:v>
                </c:pt>
                <c:pt idx="5185" formatCode="General">
                  <c:v>2.2674231820889501</c:v>
                </c:pt>
                <c:pt idx="5186" formatCode="General">
                  <c:v>2.2688173510291301</c:v>
                </c:pt>
                <c:pt idx="5187" formatCode="General">
                  <c:v>2.2699135831691502</c:v>
                </c:pt>
                <c:pt idx="5188" formatCode="General">
                  <c:v>2.27072983861289</c:v>
                </c:pt>
                <c:pt idx="5189" formatCode="General">
                  <c:v>2.2712898675897102</c:v>
                </c:pt>
                <c:pt idx="5190" formatCode="General">
                  <c:v>2.2716204790732499</c:v>
                </c:pt>
                <c:pt idx="5191" formatCode="General">
                  <c:v>2.27174931965199</c:v>
                </c:pt>
                <c:pt idx="5192" formatCode="General">
                  <c:v>2.27170325487256</c:v>
                </c:pt>
                <c:pt idx="5193" formatCode="General">
                  <c:v>2.2715073528465402</c:v>
                </c:pt>
                <c:pt idx="5194" formatCode="General">
                  <c:v>2.2711844073736698</c:v>
                </c:pt>
                <c:pt idx="5195" formatCode="General">
                  <c:v>2.2707549083387799</c:v>
                </c:pt>
                <c:pt idx="5196" formatCode="General">
                  <c:v>2.2702373680751098</c:v>
                </c:pt>
                <c:pt idx="5197" formatCode="General">
                  <c:v>2.2696489418578398</c:v>
                </c:pt>
                <c:pt idx="5198" formatCode="General">
                  <c:v>2.2690063548467299</c:v>
                </c:pt>
                <c:pt idx="5199" formatCode="General">
                  <c:v>2.2683274442874199</c:v>
                </c:pt>
                <c:pt idx="5200" formatCode="General">
                  <c:v>2.2676384239254901</c:v>
                </c:pt>
                <c:pt idx="5201" formatCode="General">
                  <c:v>2.2670273173874702</c:v>
                </c:pt>
                <c:pt idx="5202" formatCode="General">
                  <c:v>2.2662908271841</c:v>
                </c:pt>
                <c:pt idx="5203" formatCode="General">
                  <c:v>2.2657279947775102</c:v>
                </c:pt>
                <c:pt idx="5204" formatCode="General">
                  <c:v>2.2653380395234199</c:v>
                </c:pt>
                <c:pt idx="5205" formatCode="General">
                  <c:v>2.2652613446619201</c:v>
                </c:pt>
                <c:pt idx="5206" formatCode="General">
                  <c:v>2.26576975943963</c:v>
                </c:pt>
                <c:pt idx="5207" formatCode="General">
                  <c:v>2.2674366125330101</c:v>
                </c:pt>
                <c:pt idx="5208" formatCode="General">
                  <c:v>2.2715997467926399</c:v>
                </c:pt>
                <c:pt idx="5209" formatCode="General">
                  <c:v>2.28161727522733</c:v>
                </c:pt>
                <c:pt idx="5210" formatCode="General">
                  <c:v>2.3042569618748301</c:v>
                </c:pt>
                <c:pt idx="5211" formatCode="General">
                  <c:v>2.3284829376176699</c:v>
                </c:pt>
                <c:pt idx="5212" formatCode="General">
                  <c:v>2.3079221766440501</c:v>
                </c:pt>
                <c:pt idx="5213" formatCode="General">
                  <c:v>2.2816165864859901</c:v>
                </c:pt>
                <c:pt idx="5214" formatCode="General">
                  <c:v>2.2679000969918701</c:v>
                </c:pt>
                <c:pt idx="5215" formatCode="General">
                  <c:v>2.2606563988839499</c:v>
                </c:pt>
                <c:pt idx="5216" formatCode="General">
                  <c:v>2.2562662578928698</c:v>
                </c:pt>
                <c:pt idx="5217" formatCode="General">
                  <c:v>2.25324580713629</c:v>
                </c:pt>
                <c:pt idx="5218" formatCode="General">
                  <c:v>2.2509566573086999</c:v>
                </c:pt>
                <c:pt idx="5219" formatCode="General">
                  <c:v>2.24909904800877</c:v>
                </c:pt>
                <c:pt idx="5220" formatCode="General">
                  <c:v>2.2475213391982098</c:v>
                </c:pt>
                <c:pt idx="5221" formatCode="General">
                  <c:v>2.2461429054043802</c:v>
                </c:pt>
                <c:pt idx="5222" formatCode="General">
                  <c:v>2.2449202529500001</c:v>
                </c:pt>
                <c:pt idx="5223" formatCode="General">
                  <c:v>2.2438310757392101</c:v>
                </c:pt>
                <c:pt idx="5224" formatCode="General">
                  <c:v>2.2428664237712401</c:v>
                </c:pt>
                <c:pt idx="5225" formatCode="General">
                  <c:v>2.2420268947739102</c:v>
                </c:pt>
                <c:pt idx="5226" formatCode="General">
                  <c:v>2.24132108432836</c:v>
                </c:pt>
                <c:pt idx="5227" formatCode="General">
                  <c:v>2.2407655871755301</c:v>
                </c:pt>
                <c:pt idx="5228" formatCode="General">
                  <c:v>2.2403864352466099</c:v>
                </c:pt>
                <c:pt idx="5229" formatCode="General">
                  <c:v>2.2402223513029398</c:v>
                </c:pt>
                <c:pt idx="5230" formatCode="General">
                  <c:v>2.2403308563998698</c:v>
                </c:pt>
                <c:pt idx="5231" formatCode="General">
                  <c:v>2.2407995174047799</c:v>
                </c:pt>
                <c:pt idx="5232" formatCode="General">
                  <c:v>2.2417695713613699</c:v>
                </c:pt>
                <c:pt idx="5233" formatCode="General">
                  <c:v>2.2434702744064201</c:v>
                </c:pt>
                <c:pt idx="5234" formatCode="General">
                  <c:v>2.24626797004465</c:v>
                </c:pt>
                <c:pt idx="5235" formatCode="General">
                  <c:v>2.2509176921325902</c:v>
                </c:pt>
                <c:pt idx="5236" formatCode="General">
                  <c:v>2.2587335900477199</c:v>
                </c:pt>
                <c:pt idx="5237" formatCode="General">
                  <c:v>2.2719163841332302</c:v>
                </c:pt>
                <c:pt idx="5238" formatCode="General">
                  <c:v>2.2919625859112198</c:v>
                </c:pt>
                <c:pt idx="5239" formatCode="General">
                  <c:v>2.3102905286795301</c:v>
                </c:pt>
                <c:pt idx="5240" formatCode="General">
                  <c:v>2.3070525684765801</c:v>
                </c:pt>
                <c:pt idx="5241" formatCode="General">
                  <c:v>2.2891846450331301</c:v>
                </c:pt>
                <c:pt idx="5242" formatCode="General">
                  <c:v>2.27460127483862</c:v>
                </c:pt>
                <c:pt idx="5243" formatCode="General">
                  <c:v>2.2663341232501502</c:v>
                </c:pt>
                <c:pt idx="5244" formatCode="General">
                  <c:v>2.2623718564678601</c:v>
                </c:pt>
                <c:pt idx="5245" formatCode="General">
                  <c:v>2.2609979541894001</c:v>
                </c:pt>
                <c:pt idx="5246" formatCode="General">
                  <c:v>2.2612123264442898</c:v>
                </c:pt>
                <c:pt idx="5247" formatCode="General">
                  <c:v>2.2624474516739999</c:v>
                </c:pt>
                <c:pt idx="5248" formatCode="General">
                  <c:v>2.26436027237333</c:v>
                </c:pt>
                <c:pt idx="5249" formatCode="General">
                  <c:v>2.2667217441055101</c:v>
                </c:pt>
                <c:pt idx="5250" formatCode="General">
                  <c:v>2.2693614897710601</c:v>
                </c:pt>
                <c:pt idx="5251" formatCode="General">
                  <c:v>2.2721408099891098</c:v>
                </c:pt>
                <c:pt idx="5252" formatCode="General">
                  <c:v>2.2749405026954501</c:v>
                </c:pt>
                <c:pt idx="5253" formatCode="General">
                  <c:v>2.2776566142749402</c:v>
                </c:pt>
                <c:pt idx="5254" formatCode="General">
                  <c:v>2.2802003118052498</c:v>
                </c:pt>
                <c:pt idx="5255" formatCode="General">
                  <c:v>2.2824994964080498</c:v>
                </c:pt>
                <c:pt idx="5256" formatCode="General">
                  <c:v>2.28450055557721</c:v>
                </c:pt>
                <c:pt idx="5257" formatCode="General">
                  <c:v>2.2861692221615102</c:v>
                </c:pt>
                <c:pt idx="5258" formatCode="General">
                  <c:v>2.2874900248158001</c:v>
                </c:pt>
                <c:pt idx="5259" formatCode="General">
                  <c:v>2.2884642822627601</c:v>
                </c:pt>
                <c:pt idx="5260" formatCode="General">
                  <c:v>2.2891069549613801</c:v>
                </c:pt>
                <c:pt idx="5261" formatCode="General">
                  <c:v>2.2894428724901301</c:v>
                </c:pt>
                <c:pt idx="5262" formatCode="General">
                  <c:v>2.2895028942390701</c:v>
                </c:pt>
                <c:pt idx="5263" formatCode="General">
                  <c:v>2.28932046986283</c:v>
                </c:pt>
                <c:pt idx="5264" formatCode="General">
                  <c:v>2.2889289038649601</c:v>
                </c:pt>
                <c:pt idx="5265" formatCode="General">
                  <c:v>2.2883594550766402</c:v>
                </c:pt>
                <c:pt idx="5266" formatCode="General">
                  <c:v>2.28764025934509</c:v>
                </c:pt>
                <c:pt idx="5267" formatCode="General">
                  <c:v>2.2867959749978199</c:v>
                </c:pt>
                <c:pt idx="5268" formatCode="General">
                  <c:v>2.2858480333262099</c:v>
                </c:pt>
                <c:pt idx="5269" formatCode="General">
                  <c:v>2.2848155791654401</c:v>
                </c:pt>
                <c:pt idx="5270" formatCode="General">
                  <c:v>2.28372227173378</c:v>
                </c:pt>
                <c:pt idx="5271" formatCode="General">
                  <c:v>2.2825900591883799</c:v>
                </c:pt>
                <c:pt idx="5272" formatCode="General">
                  <c:v>2.28137412121287</c:v>
                </c:pt>
                <c:pt idx="5273" formatCode="General">
                  <c:v>2.2801721427979</c:v>
                </c:pt>
                <c:pt idx="5274" formatCode="General">
                  <c:v>2.2789860587939201</c:v>
                </c:pt>
                <c:pt idx="5275" formatCode="General">
                  <c:v>2.2778559599991302</c:v>
                </c:pt>
                <c:pt idx="5276" formatCode="General">
                  <c:v>2.2768474812691002</c:v>
                </c:pt>
                <c:pt idx="5277" formatCode="General">
                  <c:v>2.27607606212861</c:v>
                </c:pt>
                <c:pt idx="5278" formatCode="General">
                  <c:v>2.2757644766551501</c:v>
                </c:pt>
                <c:pt idx="5279" formatCode="General">
                  <c:v>2.27639087837631</c:v>
                </c:pt>
                <c:pt idx="5280" formatCode="General">
                  <c:v>2.27911509239267</c:v>
                </c:pt>
                <c:pt idx="5281" formatCode="General">
                  <c:v>2.28710738675362</c:v>
                </c:pt>
                <c:pt idx="5282" formatCode="General">
                  <c:v>2.30842613700203</c:v>
                </c:pt>
                <c:pt idx="5283" formatCode="General">
                  <c:v>2.3361142501924799</c:v>
                </c:pt>
                <c:pt idx="5284" formatCode="General">
                  <c:v>2.3120448954039001</c:v>
                </c:pt>
                <c:pt idx="5285" formatCode="General">
                  <c:v>2.2849510783328499</c:v>
                </c:pt>
                <c:pt idx="5286" formatCode="General">
                  <c:v>2.2720422429228799</c:v>
                </c:pt>
                <c:pt idx="5287" formatCode="General">
                  <c:v>2.2652470263988498</c:v>
                </c:pt>
                <c:pt idx="5288" formatCode="General">
                  <c:v>2.26094532244062</c:v>
                </c:pt>
                <c:pt idx="5289" formatCode="General">
                  <c:v>2.2577959630013802</c:v>
                </c:pt>
                <c:pt idx="5290" formatCode="General">
                  <c:v>2.2552498090835802</c:v>
                </c:pt>
                <c:pt idx="5291" formatCode="General">
                  <c:v>2.2530559527330798</c:v>
                </c:pt>
                <c:pt idx="5292" formatCode="General">
                  <c:v>2.25108942058562</c:v>
                </c:pt>
                <c:pt idx="5293" formatCode="General">
                  <c:v>2.2492842544423599</c:v>
                </c:pt>
                <c:pt idx="5294" formatCode="General">
                  <c:v>2.2476048465600802</c:v>
                </c:pt>
                <c:pt idx="5295" formatCode="General">
                  <c:v>2.2460326727439499</c:v>
                </c:pt>
                <c:pt idx="5296" formatCode="General">
                  <c:v>2.24455983775752</c:v>
                </c:pt>
                <c:pt idx="5297" formatCode="General">
                  <c:v>2.2431859337526401</c:v>
                </c:pt>
                <c:pt idx="5298" formatCode="General">
                  <c:v>2.2419167148714099</c:v>
                </c:pt>
                <c:pt idx="5299" formatCode="General">
                  <c:v>2.2407639775141801</c:v>
                </c:pt>
                <c:pt idx="5300" formatCode="General">
                  <c:v>2.2397465219597801</c:v>
                </c:pt>
                <c:pt idx="5301" formatCode="General">
                  <c:v>2.23889255849789</c:v>
                </c:pt>
                <c:pt idx="5302" formatCode="General">
                  <c:v>2.2382495107695299</c:v>
                </c:pt>
                <c:pt idx="5303" formatCode="General">
                  <c:v>2.2378635748220801</c:v>
                </c:pt>
                <c:pt idx="5304" formatCode="General">
                  <c:v>2.2378422901816801</c:v>
                </c:pt>
                <c:pt idx="5305" formatCode="General">
                  <c:v>2.2383511434988699</c:v>
                </c:pt>
                <c:pt idx="5306" formatCode="General">
                  <c:v>2.2396693596902399</c:v>
                </c:pt>
                <c:pt idx="5307" formatCode="General">
                  <c:v>2.24232159314561</c:v>
                </c:pt>
                <c:pt idx="5308" formatCode="General">
                  <c:v>2.2473396564427102</c:v>
                </c:pt>
                <c:pt idx="5309" formatCode="General">
                  <c:v>2.2567696472305001</c:v>
                </c:pt>
                <c:pt idx="5310" formatCode="General">
                  <c:v>2.2738302841234099</c:v>
                </c:pt>
                <c:pt idx="5311" formatCode="General">
                  <c:v>2.2966812150251101</c:v>
                </c:pt>
                <c:pt idx="5312" formatCode="General">
                  <c:v>2.3018553480022299</c:v>
                </c:pt>
                <c:pt idx="5313" formatCode="General">
                  <c:v>2.2826141823039001</c:v>
                </c:pt>
                <c:pt idx="5314" formatCode="General">
                  <c:v>2.26469373927854</c:v>
                </c:pt>
                <c:pt idx="5315" formatCode="General">
                  <c:v>2.2546154317380198</c:v>
                </c:pt>
                <c:pt idx="5316" formatCode="General">
                  <c:v>2.2496675510413202</c:v>
                </c:pt>
                <c:pt idx="5317" formatCode="General">
                  <c:v>2.2476047215513901</c:v>
                </c:pt>
                <c:pt idx="5318" formatCode="General">
                  <c:v>2.24723904063111</c:v>
                </c:pt>
                <c:pt idx="5319" formatCode="General">
                  <c:v>2.24795357010212</c:v>
                </c:pt>
                <c:pt idx="5320" formatCode="General">
                  <c:v>2.2494027287405101</c:v>
                </c:pt>
                <c:pt idx="5321" formatCode="General">
                  <c:v>2.2513685103839198</c:v>
                </c:pt>
                <c:pt idx="5322" formatCode="General">
                  <c:v>2.2536925101949601</c:v>
                </c:pt>
                <c:pt idx="5323" formatCode="General">
                  <c:v>2.2562434706277701</c:v>
                </c:pt>
                <c:pt idx="5324" formatCode="General">
                  <c:v>2.2589024906392101</c:v>
                </c:pt>
                <c:pt idx="5325" formatCode="General">
                  <c:v>2.2615578251815802</c:v>
                </c:pt>
                <c:pt idx="5326" formatCode="General">
                  <c:v>2.26410521644388</c:v>
                </c:pt>
                <c:pt idx="5327" formatCode="General">
                  <c:v>2.2664512604662801</c:v>
                </c:pt>
                <c:pt idx="5328" formatCode="General">
                  <c:v>2.26851790898872</c:v>
                </c:pt>
                <c:pt idx="5329" formatCode="General">
                  <c:v>2.2702465396948801</c:v>
                </c:pt>
                <c:pt idx="5330" formatCode="General">
                  <c:v>2.27160042096832</c:v>
                </c:pt>
                <c:pt idx="5331" formatCode="General">
                  <c:v>2.2725649329533399</c:v>
                </c:pt>
                <c:pt idx="5332" formatCode="General">
                  <c:v>2.2731455080863099</c:v>
                </c:pt>
                <c:pt idx="5333" formatCode="General">
                  <c:v>2.2733637736568801</c:v>
                </c:pt>
                <c:pt idx="5334" formatCode="General">
                  <c:v>2.2732526907514399</c:v>
                </c:pt>
                <c:pt idx="5335" formatCode="General">
                  <c:v>2.27285154449992</c:v>
                </c:pt>
                <c:pt idx="5336" formatCode="General">
                  <c:v>2.2722014944001998</c:v>
                </c:pt>
                <c:pt idx="5337" formatCode="General">
                  <c:v>2.2713421379909402</c:v>
                </c:pt>
                <c:pt idx="5338" formatCode="General">
                  <c:v>2.2703092885983001</c:v>
                </c:pt>
                <c:pt idx="5339" formatCode="General">
                  <c:v>2.26913414056343</c:v>
                </c:pt>
                <c:pt idx="5340" formatCode="General">
                  <c:v>2.26785047333447</c:v>
                </c:pt>
                <c:pt idx="5341" formatCode="General">
                  <c:v>2.26646183381723</c:v>
                </c:pt>
                <c:pt idx="5342" formatCode="General">
                  <c:v>2.26498407370965</c:v>
                </c:pt>
                <c:pt idx="5343" formatCode="General">
                  <c:v>2.2634525477077001</c:v>
                </c:pt>
                <c:pt idx="5344" formatCode="General">
                  <c:v>2.2618740322935502</c:v>
                </c:pt>
                <c:pt idx="5345" formatCode="General">
                  <c:v>2.2602655442119302</c:v>
                </c:pt>
                <c:pt idx="5346" formatCode="General">
                  <c:v>2.2586497975783599</c:v>
                </c:pt>
                <c:pt idx="5347" formatCode="General">
                  <c:v>2.2570602160997302</c:v>
                </c:pt>
                <c:pt idx="5348" formatCode="General">
                  <c:v>2.2555508544846301</c:v>
                </c:pt>
                <c:pt idx="5349" formatCode="General">
                  <c:v>2.2542174160642001</c:v>
                </c:pt>
                <c:pt idx="5350" formatCode="General">
                  <c:v>2.2532467965952101</c:v>
                </c:pt>
                <c:pt idx="5351" formatCode="General">
                  <c:v>2.2530485642441098</c:v>
                </c:pt>
                <c:pt idx="5352" formatCode="General">
                  <c:v>2.25465511298682</c:v>
                </c:pt>
                <c:pt idx="5353" formatCode="General">
                  <c:v>2.2611139931391002</c:v>
                </c:pt>
                <c:pt idx="5354" formatCode="General">
                  <c:v>2.2816676174019399</c:v>
                </c:pt>
                <c:pt idx="5355" formatCode="General">
                  <c:v>2.3115927742352498</c:v>
                </c:pt>
                <c:pt idx="5356" formatCode="General">
                  <c:v>2.28156059242475</c:v>
                </c:pt>
                <c:pt idx="5357" formatCode="General">
                  <c:v>2.2554214437001399</c:v>
                </c:pt>
                <c:pt idx="5358" formatCode="General">
                  <c:v>2.24391189825185</c:v>
                </c:pt>
                <c:pt idx="5359" formatCode="General">
                  <c:v>2.2376961617575</c:v>
                </c:pt>
                <c:pt idx="5360" formatCode="General">
                  <c:v>2.2335139616918398</c:v>
                </c:pt>
                <c:pt idx="5361" formatCode="General">
                  <c:v>2.23024978122104</c:v>
                </c:pt>
                <c:pt idx="5362" formatCode="General">
                  <c:v>2.22746227848473</c:v>
                </c:pt>
                <c:pt idx="5363" formatCode="General">
                  <c:v>2.2249532791756499</c:v>
                </c:pt>
                <c:pt idx="5364" formatCode="General">
                  <c:v>2.2226249856543099</c:v>
                </c:pt>
                <c:pt idx="5365" formatCode="General">
                  <c:v>2.22042598127415</c:v>
                </c:pt>
                <c:pt idx="5366" formatCode="General">
                  <c:v>2.2183284646503201</c:v>
                </c:pt>
                <c:pt idx="5367" formatCode="General">
                  <c:v>2.2163178219122002</c:v>
                </c:pt>
                <c:pt idx="5368" formatCode="General">
                  <c:v>2.2143875898008099</c:v>
                </c:pt>
                <c:pt idx="5369" formatCode="General">
                  <c:v>2.2125370153122801</c:v>
                </c:pt>
                <c:pt idx="5370" formatCode="General">
                  <c:v>2.2107700364984399</c:v>
                </c:pt>
                <c:pt idx="5371" formatCode="General">
                  <c:v>2.2090953612530599</c:v>
                </c:pt>
                <c:pt idx="5372" formatCode="General">
                  <c:v>2.2075481589010701</c:v>
                </c:pt>
                <c:pt idx="5373" formatCode="General">
                  <c:v>2.2060829778485802</c:v>
                </c:pt>
                <c:pt idx="5374" formatCode="General">
                  <c:v>2.2047940612469401</c:v>
                </c:pt>
                <c:pt idx="5375" formatCode="General">
                  <c:v>2.2037074136407901</c:v>
                </c:pt>
                <c:pt idx="5376" formatCode="General">
                  <c:v>2.2028927798392002</c:v>
                </c:pt>
                <c:pt idx="5377" formatCode="General">
                  <c:v>2.2024660095352599</c:v>
                </c:pt>
                <c:pt idx="5378" formatCode="General">
                  <c:v>2.2026294585503101</c:v>
                </c:pt>
                <c:pt idx="5379" formatCode="General">
                  <c:v>2.2037626818328699</c:v>
                </c:pt>
                <c:pt idx="5380" formatCode="General">
                  <c:v>2.2066348667525002</c:v>
                </c:pt>
                <c:pt idx="5381" formatCode="General">
                  <c:v>2.2129092120668199</c:v>
                </c:pt>
                <c:pt idx="5382" formatCode="General">
                  <c:v>2.2260611138086799</c:v>
                </c:pt>
                <c:pt idx="5383" formatCode="General">
                  <c:v>2.2493715610237999</c:v>
                </c:pt>
                <c:pt idx="5384" formatCode="General">
                  <c:v>2.2639402724017601</c:v>
                </c:pt>
                <c:pt idx="5385" formatCode="General">
                  <c:v>2.2449194471848499</c:v>
                </c:pt>
                <c:pt idx="5386" formatCode="General">
                  <c:v>2.2235584525383798</c:v>
                </c:pt>
                <c:pt idx="5387" formatCode="General">
                  <c:v>2.21184797042342</c:v>
                </c:pt>
                <c:pt idx="5388" formatCode="General">
                  <c:v>2.2060992535761801</c:v>
                </c:pt>
                <c:pt idx="5389" formatCode="General">
                  <c:v>2.2034473357173301</c:v>
                </c:pt>
                <c:pt idx="5390" formatCode="General">
                  <c:v>2.2025310174711299</c:v>
                </c:pt>
                <c:pt idx="5391" formatCode="General">
                  <c:v>2.2027054716092098</c:v>
                </c:pt>
                <c:pt idx="5392" formatCode="General">
                  <c:v>2.2036382969560302</c:v>
                </c:pt>
                <c:pt idx="5393" formatCode="General">
                  <c:v>2.2051348848872698</c:v>
                </c:pt>
                <c:pt idx="5394" formatCode="General">
                  <c:v>2.2070605377025001</c:v>
                </c:pt>
                <c:pt idx="5395" formatCode="General">
                  <c:v>2.2093037158238902</c:v>
                </c:pt>
                <c:pt idx="5396" formatCode="General">
                  <c:v>2.2117584259861802</c:v>
                </c:pt>
                <c:pt idx="5397" formatCode="General">
                  <c:v>2.2143168716830002</c:v>
                </c:pt>
                <c:pt idx="5398" formatCode="General">
                  <c:v>2.2168685418651002</c:v>
                </c:pt>
                <c:pt idx="5399" formatCode="General">
                  <c:v>2.2193037121166399</c:v>
                </c:pt>
                <c:pt idx="5400" formatCode="General">
                  <c:v>2.2215197486791101</c:v>
                </c:pt>
                <c:pt idx="5401" formatCode="General">
                  <c:v>2.2234285121671999</c:v>
                </c:pt>
                <c:pt idx="5402" formatCode="General">
                  <c:v>2.2249630685291502</c:v>
                </c:pt>
                <c:pt idx="5403" formatCode="General">
                  <c:v>2.2260821319916699</c:v>
                </c:pt>
                <c:pt idx="5404" formatCode="General">
                  <c:v>2.2267712651666201</c:v>
                </c:pt>
                <c:pt idx="5405" formatCode="General">
                  <c:v>2.2270406996263699</c:v>
                </c:pt>
                <c:pt idx="5406" formatCode="General">
                  <c:v>2.2269204417567998</c:v>
                </c:pt>
                <c:pt idx="5407" formatCode="General">
                  <c:v>2.2264538436212602</c:v>
                </c:pt>
                <c:pt idx="5408" formatCode="General">
                  <c:v>2.22569095148478</c:v>
                </c:pt>
                <c:pt idx="5409" formatCode="General">
                  <c:v>2.2246829197016198</c:v>
                </c:pt>
                <c:pt idx="5410" formatCode="General">
                  <c:v>2.2234902792226001</c:v>
                </c:pt>
                <c:pt idx="5411" formatCode="General">
                  <c:v>2.22211393346748</c:v>
                </c:pt>
                <c:pt idx="5412" formatCode="General">
                  <c:v>2.2206205334955</c:v>
                </c:pt>
                <c:pt idx="5413" formatCode="General">
                  <c:v>2.2190316785544799</c:v>
                </c:pt>
                <c:pt idx="5414" formatCode="General">
                  <c:v>2.21736407716757</c:v>
                </c:pt>
                <c:pt idx="5415" formatCode="General">
                  <c:v>2.2156327353187</c:v>
                </c:pt>
                <c:pt idx="5416" formatCode="General">
                  <c:v>2.2138505956757499</c:v>
                </c:pt>
                <c:pt idx="5417" formatCode="General">
                  <c:v>2.2120310428382299</c:v>
                </c:pt>
                <c:pt idx="5418" formatCode="General">
                  <c:v>2.2101912714218601</c:v>
                </c:pt>
                <c:pt idx="5419" formatCode="General">
                  <c:v>2.2083573087472699</c:v>
                </c:pt>
                <c:pt idx="5420" formatCode="General">
                  <c:v>2.20657291513277</c:v>
                </c:pt>
                <c:pt idx="5421" formatCode="General">
                  <c:v>2.2049180861185902</c:v>
                </c:pt>
                <c:pt idx="5422" formatCode="General">
                  <c:v>2.20355322598573</c:v>
                </c:pt>
                <c:pt idx="5423" formatCode="General">
                  <c:v>2.2028402740966002</c:v>
                </c:pt>
                <c:pt idx="5424" formatCode="General">
                  <c:v>2.2037326100100301</c:v>
                </c:pt>
                <c:pt idx="5425" formatCode="General">
                  <c:v>2.20927730635713</c:v>
                </c:pt>
                <c:pt idx="5426" formatCode="General">
                  <c:v>2.23026343952038</c:v>
                </c:pt>
                <c:pt idx="5427" formatCode="General">
                  <c:v>2.2603926183034799</c:v>
                </c:pt>
                <c:pt idx="5428" formatCode="General">
                  <c:v>2.2228181231934401</c:v>
                </c:pt>
                <c:pt idx="5429" formatCode="General">
                  <c:v>2.1998724346652598</c:v>
                </c:pt>
                <c:pt idx="5430" formatCode="General">
                  <c:v>2.1902325645073799</c:v>
                </c:pt>
                <c:pt idx="5431" formatCode="General">
                  <c:v>2.1847625796539498</c:v>
                </c:pt>
                <c:pt idx="5432" formatCode="General">
                  <c:v>2.1808406275063299</c:v>
                </c:pt>
                <c:pt idx="5433" formatCode="General">
                  <c:v>2.1776136921178</c:v>
                </c:pt>
                <c:pt idx="5434" formatCode="General">
                  <c:v>2.1747501051847098</c:v>
                </c:pt>
                <c:pt idx="5435" formatCode="General">
                  <c:v>2.1721019617638602</c:v>
                </c:pt>
                <c:pt idx="5436" formatCode="General">
                  <c:v>2.1695964144406199</c:v>
                </c:pt>
                <c:pt idx="5437" formatCode="General">
                  <c:v>2.1671950741426498</c:v>
                </c:pt>
                <c:pt idx="5438" formatCode="General">
                  <c:v>2.16487700809386</c:v>
                </c:pt>
                <c:pt idx="5439" formatCode="General">
                  <c:v>2.1626309964563299</c:v>
                </c:pt>
                <c:pt idx="5440" formatCode="General">
                  <c:v>2.1604518375766402</c:v>
                </c:pt>
                <c:pt idx="5441" formatCode="General">
                  <c:v>2.1583388596414999</c:v>
                </c:pt>
                <c:pt idx="5442" formatCode="General">
                  <c:v>2.1565691906048201</c:v>
                </c:pt>
                <c:pt idx="5443" formatCode="General">
                  <c:v>2.1543219105673002</c:v>
                </c:pt>
                <c:pt idx="5444" formatCode="General">
                  <c:v>2.1524334831347098</c:v>
                </c:pt>
                <c:pt idx="5445" formatCode="General">
                  <c:v>2.15064351504699</c:v>
                </c:pt>
                <c:pt idx="5446" formatCode="General">
                  <c:v>2.14897349358088</c:v>
                </c:pt>
                <c:pt idx="5447" formatCode="General">
                  <c:v>2.1474562781916502</c:v>
                </c:pt>
                <c:pt idx="5448" formatCode="General">
                  <c:v>2.1461432092833101</c:v>
                </c:pt>
                <c:pt idx="5449" formatCode="General">
                  <c:v>2.1451184330683</c:v>
                </c:pt>
                <c:pt idx="5450" formatCode="General">
                  <c:v>2.1445287709983001</c:v>
                </c:pt>
                <c:pt idx="5451" formatCode="General">
                  <c:v>2.1446507308846998</c:v>
                </c:pt>
                <c:pt idx="5452" formatCode="General">
                  <c:v>2.1460537398798998</c:v>
                </c:pt>
                <c:pt idx="5453" formatCode="General">
                  <c:v>2.1500281266038002</c:v>
                </c:pt>
                <c:pt idx="5454" formatCode="General">
                  <c:v>2.1596798642800601</c:v>
                </c:pt>
                <c:pt idx="5455" formatCode="General">
                  <c:v>2.1808351721974502</c:v>
                </c:pt>
                <c:pt idx="5456" formatCode="General">
                  <c:v>2.2035375212510502</c:v>
                </c:pt>
                <c:pt idx="5457" formatCode="General">
                  <c:v>2.18643265022282</c:v>
                </c:pt>
                <c:pt idx="5458" formatCode="General">
                  <c:v>2.16180647775463</c:v>
                </c:pt>
                <c:pt idx="5459" formatCode="General">
                  <c:v>2.1489529593257402</c:v>
                </c:pt>
                <c:pt idx="5460" formatCode="General">
                  <c:v>2.1427848274710901</c:v>
                </c:pt>
                <c:pt idx="5461" formatCode="General">
                  <c:v>2.1397897555708298</c:v>
                </c:pt>
                <c:pt idx="5462" formatCode="General">
                  <c:v>2.1384821776240801</c:v>
                </c:pt>
                <c:pt idx="5463" formatCode="General">
                  <c:v>2.1382189706708599</c:v>
                </c:pt>
                <c:pt idx="5464" formatCode="General">
                  <c:v>2.1386953282526</c:v>
                </c:pt>
                <c:pt idx="5465" formatCode="General">
                  <c:v>2.1397483841795202</c:v>
                </c:pt>
                <c:pt idx="5466" formatCode="General">
                  <c:v>2.14127466145609</c:v>
                </c:pt>
                <c:pt idx="5467" formatCode="General">
                  <c:v>2.1431915979767999</c:v>
                </c:pt>
                <c:pt idx="5468" formatCode="General">
                  <c:v>2.1454179887563298</c:v>
                </c:pt>
                <c:pt idx="5469" formatCode="General">
                  <c:v>2.14786400572895</c:v>
                </c:pt>
                <c:pt idx="5470" formatCode="General">
                  <c:v>2.1504273931084401</c:v>
                </c:pt>
                <c:pt idx="5471" formatCode="General">
                  <c:v>2.1529946461698199</c:v>
                </c:pt>
                <c:pt idx="5472" formatCode="General">
                  <c:v>2.1554465211971099</c:v>
                </c:pt>
                <c:pt idx="5473" formatCode="General">
                  <c:v>2.15766689600032</c:v>
                </c:pt>
                <c:pt idx="5474" formatCode="General">
                  <c:v>2.15955330644816</c:v>
                </c:pt>
                <c:pt idx="5475" formatCode="General">
                  <c:v>2.1610269081036999</c:v>
                </c:pt>
                <c:pt idx="5476" formatCode="General">
                  <c:v>2.1620395733252602</c:v>
                </c:pt>
                <c:pt idx="5477" formatCode="General">
                  <c:v>2.1625765107469301</c:v>
                </c:pt>
                <c:pt idx="5478" formatCode="General">
                  <c:v>2.1626540142246999</c:v>
                </c:pt>
                <c:pt idx="5479" formatCode="General">
                  <c:v>2.16231345583848</c:v>
                </c:pt>
                <c:pt idx="5480" formatCode="General">
                  <c:v>2.1616605580564601</c:v>
                </c:pt>
                <c:pt idx="5481" formatCode="General">
                  <c:v>2.1606110714896398</c:v>
                </c:pt>
                <c:pt idx="5482" formatCode="General">
                  <c:v>2.1593746671545699</c:v>
                </c:pt>
                <c:pt idx="5483" formatCode="General">
                  <c:v>2.15796149433874</c:v>
                </c:pt>
                <c:pt idx="5484" formatCode="General">
                  <c:v>2.1564171539738002</c:v>
                </c:pt>
                <c:pt idx="5485" formatCode="General">
                  <c:v>2.1547772608609201</c:v>
                </c:pt>
                <c:pt idx="5486" formatCode="General">
                  <c:v>2.15306725433001</c:v>
                </c:pt>
                <c:pt idx="5487" formatCode="General">
                  <c:v>2.1513042533265101</c:v>
                </c:pt>
                <c:pt idx="5488" formatCode="General">
                  <c:v>2.1494997752201601</c:v>
                </c:pt>
                <c:pt idx="5489" formatCode="General">
                  <c:v>2.1476630395660301</c:v>
                </c:pt>
                <c:pt idx="5490" formatCode="General">
                  <c:v>2.1458049403459398</c:v>
                </c:pt>
                <c:pt idx="5491" formatCode="General">
                  <c:v>2.1439433597148301</c:v>
                </c:pt>
                <c:pt idx="5492" formatCode="General">
                  <c:v>2.1421117755706001</c:v>
                </c:pt>
                <c:pt idx="5493" formatCode="General">
                  <c:v>2.1403764501866198</c:v>
                </c:pt>
                <c:pt idx="5494" formatCode="General">
                  <c:v>2.1388776354612098</c:v>
                </c:pt>
                <c:pt idx="5495" formatCode="General">
                  <c:v>2.1379464526880501</c:v>
                </c:pt>
                <c:pt idx="5496" formatCode="General">
                  <c:v>2.1385050756766102</c:v>
                </c:pt>
                <c:pt idx="5497" formatCode="General">
                  <c:v>2.1437835238938701</c:v>
                </c:pt>
                <c:pt idx="5498" formatCode="General">
                  <c:v>2.16708227664102</c:v>
                </c:pt>
                <c:pt idx="5499" formatCode="General">
                  <c:v>2.1922179235099701</c:v>
                </c:pt>
                <c:pt idx="5500" formatCode="General">
                  <c:v>2.1491477892969599</c:v>
                </c:pt>
                <c:pt idx="5501" formatCode="General">
                  <c:v>2.1311130950092601</c:v>
                </c:pt>
                <c:pt idx="5502" formatCode="General">
                  <c:v>2.1234833903388299</c:v>
                </c:pt>
                <c:pt idx="5503" formatCode="General">
                  <c:v>2.1188439685249798</c:v>
                </c:pt>
                <c:pt idx="5504" formatCode="General">
                  <c:v>2.1153111733412699</c:v>
                </c:pt>
                <c:pt idx="5505" formatCode="General">
                  <c:v>2.1122839142149101</c:v>
                </c:pt>
                <c:pt idx="5506" formatCode="General">
                  <c:v>2.1095290029130598</c:v>
                </c:pt>
                <c:pt idx="5507" formatCode="General">
                  <c:v>2.1069423472594302</c:v>
                </c:pt>
                <c:pt idx="5508" formatCode="General">
                  <c:v>2.1044725325286802</c:v>
                </c:pt>
                <c:pt idx="5509" formatCode="General">
                  <c:v>2.1020922697834901</c:v>
                </c:pt>
                <c:pt idx="5510" formatCode="General">
                  <c:v>2.09978646058125</c:v>
                </c:pt>
                <c:pt idx="5511" formatCode="General">
                  <c:v>2.09754730190653</c:v>
                </c:pt>
                <c:pt idx="5512" formatCode="General">
                  <c:v>2.0953723562714401</c:v>
                </c:pt>
                <c:pt idx="5513" formatCode="General">
                  <c:v>2.0932503002637701</c:v>
                </c:pt>
                <c:pt idx="5514" formatCode="General">
                  <c:v>2.0911933954045199</c:v>
                </c:pt>
                <c:pt idx="5515" formatCode="General">
                  <c:v>2.0892014016031499</c:v>
                </c:pt>
                <c:pt idx="5516" formatCode="General">
                  <c:v>2.0872805351313799</c:v>
                </c:pt>
                <c:pt idx="5517" formatCode="General">
                  <c:v>2.08544083192746</c:v>
                </c:pt>
                <c:pt idx="5518" formatCode="General">
                  <c:v>2.0836976994678098</c:v>
                </c:pt>
                <c:pt idx="5519" formatCode="General">
                  <c:v>2.0820748279083898</c:v>
                </c:pt>
                <c:pt idx="5520" formatCode="General">
                  <c:v>2.08060960096351</c:v>
                </c:pt>
                <c:pt idx="5521" formatCode="General">
                  <c:v>2.0793636731478502</c:v>
                </c:pt>
                <c:pt idx="5522" formatCode="General">
                  <c:v>2.0784450839466002</c:v>
                </c:pt>
                <c:pt idx="5523" formatCode="General">
                  <c:v>2.0780584099181598</c:v>
                </c:pt>
                <c:pt idx="5524" formatCode="General">
                  <c:v>2.0786299448026502</c:v>
                </c:pt>
                <c:pt idx="5525" formatCode="General">
                  <c:v>2.0811549594576202</c:v>
                </c:pt>
                <c:pt idx="5526" formatCode="General">
                  <c:v>2.08823723084899</c:v>
                </c:pt>
                <c:pt idx="5527" formatCode="General">
                  <c:v>2.1064672547768701</c:v>
                </c:pt>
                <c:pt idx="5528" formatCode="General">
                  <c:v>2.1349512811258098</c:v>
                </c:pt>
                <c:pt idx="5529" formatCode="General">
                  <c:v>2.1207203624290001</c:v>
                </c:pt>
                <c:pt idx="5530" formatCode="General">
                  <c:v>2.09333682004856</c:v>
                </c:pt>
                <c:pt idx="5531" formatCode="General">
                  <c:v>2.0801584748042599</c:v>
                </c:pt>
                <c:pt idx="5532" formatCode="General">
                  <c:v>2.0741184995890301</c:v>
                </c:pt>
                <c:pt idx="5533" formatCode="General">
                  <c:v>2.0711561931354501</c:v>
                </c:pt>
                <c:pt idx="5534" formatCode="General">
                  <c:v>2.0697485650112899</c:v>
                </c:pt>
                <c:pt idx="5535" formatCode="General">
                  <c:v>2.0692886297335198</c:v>
                </c:pt>
                <c:pt idx="5536" formatCode="General">
                  <c:v>2.0695103922393998</c:v>
                </c:pt>
                <c:pt idx="5537" formatCode="General">
                  <c:v>2.0702857338146599</c:v>
                </c:pt>
                <c:pt idx="5538" formatCode="General">
                  <c:v>2.0715437948303199</c:v>
                </c:pt>
                <c:pt idx="5539" formatCode="General">
                  <c:v>2.0732341081727101</c:v>
                </c:pt>
                <c:pt idx="5540" formatCode="General">
                  <c:v>2.07530699576925</c:v>
                </c:pt>
                <c:pt idx="5541" formatCode="General">
                  <c:v>2.0777018068395998</c:v>
                </c:pt>
                <c:pt idx="5542" formatCode="General">
                  <c:v>2.0803398445685199</c:v>
                </c:pt>
                <c:pt idx="5543" formatCode="General">
                  <c:v>2.08312140153433</c:v>
                </c:pt>
                <c:pt idx="5544" formatCode="General">
                  <c:v>2.0859273212991098</c:v>
                </c:pt>
                <c:pt idx="5545" formatCode="General">
                  <c:v>2.08862551380864</c:v>
                </c:pt>
                <c:pt idx="5546" formatCode="General">
                  <c:v>2.0910820704739499</c:v>
                </c:pt>
                <c:pt idx="5547" formatCode="General">
                  <c:v>2.0931753379212901</c:v>
                </c:pt>
                <c:pt idx="5548" formatCode="General">
                  <c:v>2.0948100875620899</c:v>
                </c:pt>
                <c:pt idx="5549" formatCode="General">
                  <c:v>2.0959287397954598</c:v>
                </c:pt>
                <c:pt idx="5550" formatCode="General">
                  <c:v>2.0968137031311498</c:v>
                </c:pt>
                <c:pt idx="5551" formatCode="General">
                  <c:v>2.0965894835126799</c:v>
                </c:pt>
                <c:pt idx="5552" formatCode="General">
                  <c:v>2.0962104669797501</c:v>
                </c:pt>
                <c:pt idx="5553" formatCode="General">
                  <c:v>2.0954523899902302</c:v>
                </c:pt>
                <c:pt idx="5554" formatCode="General">
                  <c:v>2.0943969288405699</c:v>
                </c:pt>
                <c:pt idx="5555" formatCode="General">
                  <c:v>2.0931229015085999</c:v>
                </c:pt>
                <c:pt idx="5556" formatCode="General">
                  <c:v>2.0916985436008799</c:v>
                </c:pt>
                <c:pt idx="5557" formatCode="General">
                  <c:v>2.0901775115174099</c:v>
                </c:pt>
                <c:pt idx="5558" formatCode="General">
                  <c:v>2.0885979735661002</c:v>
                </c:pt>
                <c:pt idx="5559" formatCode="General">
                  <c:v>2.08698405034826</c:v>
                </c:pt>
                <c:pt idx="5560" formatCode="General">
                  <c:v>2.08534886115556</c:v>
                </c:pt>
                <c:pt idx="5561" formatCode="General">
                  <c:v>2.08369862173498</c:v>
                </c:pt>
                <c:pt idx="5562" formatCode="General">
                  <c:v>2.08203759023908</c:v>
                </c:pt>
                <c:pt idx="5563" formatCode="General">
                  <c:v>2.0803742682493298</c:v>
                </c:pt>
                <c:pt idx="5564" formatCode="General">
                  <c:v>2.0787305467811601</c:v>
                </c:pt>
                <c:pt idx="5565" formatCode="General">
                  <c:v>2.07715883639136</c:v>
                </c:pt>
                <c:pt idx="5566" formatCode="General">
                  <c:v>2.0757827304953702</c:v>
                </c:pt>
                <c:pt idx="5567" formatCode="General">
                  <c:v>2.0749163587836299</c:v>
                </c:pt>
                <c:pt idx="5568" formatCode="General">
                  <c:v>2.0755033766142899</c:v>
                </c:pt>
                <c:pt idx="5569" formatCode="General">
                  <c:v>2.0812504846427902</c:v>
                </c:pt>
                <c:pt idx="5570" formatCode="General">
                  <c:v>2.1098975030322902</c:v>
                </c:pt>
                <c:pt idx="5571" formatCode="General">
                  <c:v>2.1192395051125401</c:v>
                </c:pt>
                <c:pt idx="5572" formatCode="General">
                  <c:v>2.0787240938955298</c:v>
                </c:pt>
                <c:pt idx="5573" formatCode="General">
                  <c:v>2.06595171696847</c:v>
                </c:pt>
                <c:pt idx="5574" formatCode="General">
                  <c:v>2.0601587120007099</c:v>
                </c:pt>
                <c:pt idx="5575" formatCode="General">
                  <c:v>2.05633100276436</c:v>
                </c:pt>
                <c:pt idx="5576" formatCode="General">
                  <c:v>2.05324939407364</c:v>
                </c:pt>
                <c:pt idx="5577" formatCode="General">
                  <c:v>2.0505224430192301</c:v>
                </c:pt>
                <c:pt idx="5578" formatCode="General">
                  <c:v>2.0479974927693201</c:v>
                </c:pt>
                <c:pt idx="5579" formatCode="General">
                  <c:v>2.0456064834469498</c:v>
                </c:pt>
                <c:pt idx="5580" formatCode="General">
                  <c:v>2.04331601101432</c:v>
                </c:pt>
                <c:pt idx="5581" formatCode="General">
                  <c:v>2.04111002450896</c:v>
                </c:pt>
                <c:pt idx="5582" formatCode="General">
                  <c:v>2.0389737113277602</c:v>
                </c:pt>
                <c:pt idx="5583" formatCode="General">
                  <c:v>2.0369049250903299</c:v>
                </c:pt>
                <c:pt idx="5584" formatCode="General">
                  <c:v>2.0349004830337001</c:v>
                </c:pt>
                <c:pt idx="5585" formatCode="General">
                  <c:v>2.03295837413956</c:v>
                </c:pt>
                <c:pt idx="5586" formatCode="General">
                  <c:v>2.0310786637682599</c:v>
                </c:pt>
                <c:pt idx="5587" formatCode="General">
                  <c:v>2.0292631033405502</c:v>
                </c:pt>
                <c:pt idx="5588" formatCode="General">
                  <c:v>2.0275154850788399</c:v>
                </c:pt>
                <c:pt idx="5589" formatCode="General">
                  <c:v>2.0258423653990998</c:v>
                </c:pt>
                <c:pt idx="5590" formatCode="General">
                  <c:v>2.0242543319550501</c:v>
                </c:pt>
                <c:pt idx="5591" formatCode="General">
                  <c:v>2.0227682359429799</c:v>
                </c:pt>
                <c:pt idx="5592" formatCode="General">
                  <c:v>2.0214112976794598</c:v>
                </c:pt>
                <c:pt idx="5593" formatCode="General">
                  <c:v>2.0202291204504701</c:v>
                </c:pt>
                <c:pt idx="5594" formatCode="General">
                  <c:v>2.0193025073459601</c:v>
                </c:pt>
                <c:pt idx="5595" formatCode="General">
                  <c:v>2.0187859579145</c:v>
                </c:pt>
                <c:pt idx="5596" formatCode="General">
                  <c:v>2.0190055791268602</c:v>
                </c:pt>
                <c:pt idx="5597" formatCode="General">
                  <c:v>2.0207415345178799</c:v>
                </c:pt>
                <c:pt idx="5598" formatCode="General">
                  <c:v>2.0261576909009502</c:v>
                </c:pt>
                <c:pt idx="5599" formatCode="General">
                  <c:v>2.0418075228453998</c:v>
                </c:pt>
                <c:pt idx="5600" formatCode="General">
                  <c:v>2.0740134860741799</c:v>
                </c:pt>
                <c:pt idx="5601" formatCode="General">
                  <c:v>2.0620221754510601</c:v>
                </c:pt>
                <c:pt idx="5602" formatCode="General">
                  <c:v>2.0327472643244602</c:v>
                </c:pt>
                <c:pt idx="5603" formatCode="General">
                  <c:v>2.0202278155246298</c:v>
                </c:pt>
                <c:pt idx="5604" formatCode="General">
                  <c:v>2.0148452531379002</c:v>
                </c:pt>
                <c:pt idx="5605" formatCode="General">
                  <c:v>2.0122665588665001</c:v>
                </c:pt>
                <c:pt idx="5606" formatCode="General">
                  <c:v>2.0110442430680999</c:v>
                </c:pt>
                <c:pt idx="5607" formatCode="General">
                  <c:v>2.0106405583722502</c:v>
                </c:pt>
                <c:pt idx="5608" formatCode="General">
                  <c:v>2.0108352864039301</c:v>
                </c:pt>
                <c:pt idx="5609" formatCode="General">
                  <c:v>2.0115335043823999</c:v>
                </c:pt>
                <c:pt idx="5610" formatCode="General">
                  <c:v>2.0126931117615299</c:v>
                </c:pt>
                <c:pt idx="5611" formatCode="General">
                  <c:v>2.0142925469275599</c:v>
                </c:pt>
                <c:pt idx="5612" formatCode="General">
                  <c:v>2.0163132761511302</c:v>
                </c:pt>
                <c:pt idx="5613" formatCode="General">
                  <c:v>2.0187280953521598</c:v>
                </c:pt>
                <c:pt idx="5614" formatCode="General">
                  <c:v>2.0214921252970401</c:v>
                </c:pt>
                <c:pt idx="5615" formatCode="General">
                  <c:v>2.0245359292126501</c:v>
                </c:pt>
                <c:pt idx="5616" formatCode="General">
                  <c:v>2.0277615637905999</c:v>
                </c:pt>
                <c:pt idx="5617" formatCode="General">
                  <c:v>2.0310431004124601</c:v>
                </c:pt>
                <c:pt idx="5618" formatCode="General">
                  <c:v>2.0342331532926901</c:v>
                </c:pt>
                <c:pt idx="5619" formatCode="General">
                  <c:v>2.0371765019164201</c:v>
                </c:pt>
                <c:pt idx="5620" formatCode="General">
                  <c:v>2.0397308320959899</c:v>
                </c:pt>
                <c:pt idx="5621" formatCode="General">
                  <c:v>2.0417611689688302</c:v>
                </c:pt>
                <c:pt idx="5622" formatCode="General">
                  <c:v>2.0432144280010598</c:v>
                </c:pt>
                <c:pt idx="5623" formatCode="General">
                  <c:v>2.0440654044684701</c:v>
                </c:pt>
                <c:pt idx="5624" formatCode="General">
                  <c:v>2.0443464000399101</c:v>
                </c:pt>
                <c:pt idx="5625" formatCode="General">
                  <c:v>2.0441304212120501</c:v>
                </c:pt>
                <c:pt idx="5626" formatCode="General">
                  <c:v>2.0435150316110202</c:v>
                </c:pt>
                <c:pt idx="5627" formatCode="General">
                  <c:v>2.0426054619379999</c:v>
                </c:pt>
                <c:pt idx="5628" formatCode="General">
                  <c:v>2.0415004379610502</c:v>
                </c:pt>
                <c:pt idx="5629" formatCode="General">
                  <c:v>2.0402825958007602</c:v>
                </c:pt>
                <c:pt idx="5630" formatCode="General">
                  <c:v>2.0390137768934</c:v>
                </c:pt>
                <c:pt idx="5631" formatCode="General">
                  <c:v>2.0377344857015101</c:v>
                </c:pt>
                <c:pt idx="5632" formatCode="General">
                  <c:v>2.0364664158843802</c:v>
                </c:pt>
                <c:pt idx="5633" formatCode="General">
                  <c:v>2.0352170399609499</c:v>
                </c:pt>
                <c:pt idx="5634" formatCode="General">
                  <c:v>2.0339856455788299</c:v>
                </c:pt>
                <c:pt idx="5635" formatCode="General">
                  <c:v>2.0327708855114501</c:v>
                </c:pt>
                <c:pt idx="5636" formatCode="General">
                  <c:v>2.0315812722843498</c:v>
                </c:pt>
                <c:pt idx="5637" formatCode="General">
                  <c:v>2.0304535939166102</c:v>
                </c:pt>
                <c:pt idx="5638" formatCode="General">
                  <c:v>2.0294957888885201</c:v>
                </c:pt>
                <c:pt idx="5639" formatCode="General">
                  <c:v>2.0290173933440401</c:v>
                </c:pt>
                <c:pt idx="5640" formatCode="General">
                  <c:v>2.03005294872544</c:v>
                </c:pt>
                <c:pt idx="5641" formatCode="General">
                  <c:v>2.0373343424700101</c:v>
                </c:pt>
                <c:pt idx="5642" formatCode="General">
                  <c:v>2.07603396601785</c:v>
                </c:pt>
                <c:pt idx="5643" formatCode="General">
                  <c:v>2.05713661476597</c:v>
                </c:pt>
                <c:pt idx="5644" formatCode="General">
                  <c:v>2.0283326641639601</c:v>
                </c:pt>
                <c:pt idx="5645" formatCode="General">
                  <c:v>2.02001177574033</c:v>
                </c:pt>
                <c:pt idx="5646" formatCode="General">
                  <c:v>2.0157870639366098</c:v>
                </c:pt>
                <c:pt idx="5647" formatCode="General">
                  <c:v>2.0127521847398699</c:v>
                </c:pt>
                <c:pt idx="5648" formatCode="General">
                  <c:v>2.01018771641737</c:v>
                </c:pt>
                <c:pt idx="5649" formatCode="General">
                  <c:v>2.0078585001505198</c:v>
                </c:pt>
                <c:pt idx="5650" formatCode="General">
                  <c:v>2.0056733010305501</c:v>
                </c:pt>
                <c:pt idx="5651" formatCode="General">
                  <c:v>2.0036399717405402</c:v>
                </c:pt>
                <c:pt idx="5652" formatCode="General">
                  <c:v>2.0015970483466301</c:v>
                </c:pt>
                <c:pt idx="5653" formatCode="General">
                  <c:v>1.9996779016602699</c:v>
                </c:pt>
                <c:pt idx="5654" formatCode="General">
                  <c:v>1.99783009261047</c:v>
                </c:pt>
                <c:pt idx="5655" formatCode="General">
                  <c:v>1.99605039927616</c:v>
                </c:pt>
                <c:pt idx="5656" formatCode="General">
                  <c:v>1.99433682895006</c:v>
                </c:pt>
                <c:pt idx="5657" formatCode="General">
                  <c:v>1.99268818390632</c:v>
                </c:pt>
                <c:pt idx="5658" formatCode="General">
                  <c:v>1.99110404761323</c:v>
                </c:pt>
                <c:pt idx="5659" formatCode="General">
                  <c:v>1.98958498961519</c:v>
                </c:pt>
                <c:pt idx="5660" formatCode="General">
                  <c:v>1.98813296118483</c:v>
                </c:pt>
                <c:pt idx="5661" formatCode="General">
                  <c:v>1.98675193534725</c:v>
                </c:pt>
                <c:pt idx="5662" formatCode="General">
                  <c:v>1.9854489450694699</c:v>
                </c:pt>
                <c:pt idx="5663" formatCode="General">
                  <c:v>1.9842358524678001</c:v>
                </c:pt>
                <c:pt idx="5664" formatCode="General">
                  <c:v>1.9831325614470301</c:v>
                </c:pt>
                <c:pt idx="5665" formatCode="General">
                  <c:v>1.98217327679777</c:v>
                </c:pt>
                <c:pt idx="5666" formatCode="General">
                  <c:v>1.9814197008760099</c:v>
                </c:pt>
                <c:pt idx="5667" formatCode="General">
                  <c:v>1.98099156107546</c:v>
                </c:pt>
                <c:pt idx="5668" formatCode="General">
                  <c:v>1.9811456993229299</c:v>
                </c:pt>
                <c:pt idx="5669" formatCode="General">
                  <c:v>1.98251207431556</c:v>
                </c:pt>
                <c:pt idx="5670" formatCode="General">
                  <c:v>1.98692795249395</c:v>
                </c:pt>
                <c:pt idx="5671" formatCode="General">
                  <c:v>2.0007379949267401</c:v>
                </c:pt>
                <c:pt idx="5672" formatCode="General">
                  <c:v>2.0356579195414901</c:v>
                </c:pt>
                <c:pt idx="5673" formatCode="General">
                  <c:v>2.0232364521580801</c:v>
                </c:pt>
                <c:pt idx="5674" formatCode="General">
                  <c:v>1.9935186210983</c:v>
                </c:pt>
                <c:pt idx="5675" formatCode="General">
                  <c:v>1.98257489979242</c:v>
                </c:pt>
                <c:pt idx="5676" formatCode="General">
                  <c:v>1.9781881470581499</c:v>
                </c:pt>
                <c:pt idx="5677" formatCode="General">
                  <c:v>1.9761833226296399</c:v>
                </c:pt>
                <c:pt idx="5678" formatCode="General">
                  <c:v>1.9752984583105999</c:v>
                </c:pt>
                <c:pt idx="5679" formatCode="General">
                  <c:v>1.97508933490588</c:v>
                </c:pt>
                <c:pt idx="5680" formatCode="General">
                  <c:v>1.97538383652229</c:v>
                </c:pt>
                <c:pt idx="5681" formatCode="General">
                  <c:v>1.97611598275181</c:v>
                </c:pt>
                <c:pt idx="5682" formatCode="General">
                  <c:v>1.97726587464118</c:v>
                </c:pt>
                <c:pt idx="5683" formatCode="General">
                  <c:v>1.9788337573792201</c:v>
                </c:pt>
                <c:pt idx="5684" formatCode="General">
                  <c:v>1.9808260686734001</c:v>
                </c:pt>
                <c:pt idx="5685" formatCode="General">
                  <c:v>1.98324561231579</c:v>
                </c:pt>
                <c:pt idx="5686" formatCode="General">
                  <c:v>1.98608282269565</c:v>
                </c:pt>
                <c:pt idx="5687" formatCode="General">
                  <c:v>1.9893071590167899</c:v>
                </c:pt>
                <c:pt idx="5688" formatCode="General">
                  <c:v>1.9928590033160301</c:v>
                </c:pt>
                <c:pt idx="5689" formatCode="General">
                  <c:v>1.9966448778842201</c:v>
                </c:pt>
                <c:pt idx="5690" formatCode="General">
                  <c:v>2.00052846918706</c:v>
                </c:pt>
                <c:pt idx="5691" formatCode="General">
                  <c:v>2.00434734857709</c:v>
                </c:pt>
                <c:pt idx="5692" formatCode="General">
                  <c:v>2.0079210556574298</c:v>
                </c:pt>
                <c:pt idx="5693" formatCode="General">
                  <c:v>2.01107115329172</c:v>
                </c:pt>
                <c:pt idx="5694" formatCode="General">
                  <c:v>2.0136512938439299</c:v>
                </c:pt>
                <c:pt idx="5695" formatCode="General">
                  <c:v>2.0155698524114301</c:v>
                </c:pt>
                <c:pt idx="5696" formatCode="General">
                  <c:v>2.0168031492806802</c:v>
                </c:pt>
                <c:pt idx="5697" formatCode="General">
                  <c:v>2.0173944437012099</c:v>
                </c:pt>
                <c:pt idx="5698" formatCode="General">
                  <c:v>2.01743978273069</c:v>
                </c:pt>
                <c:pt idx="5699" formatCode="General">
                  <c:v>2.0170660388716799</c:v>
                </c:pt>
                <c:pt idx="5700" formatCode="General">
                  <c:v>2.0164078416459899</c:v>
                </c:pt>
                <c:pt idx="5701" formatCode="General">
                  <c:v>2.01558867777289</c:v>
                </c:pt>
                <c:pt idx="5702" formatCode="General">
                  <c:v>2.0147087079064998</c:v>
                </c:pt>
                <c:pt idx="5703" formatCode="General">
                  <c:v>2.0138394002733202</c:v>
                </c:pt>
                <c:pt idx="5704" formatCode="General">
                  <c:v>2.01302369291012</c:v>
                </c:pt>
                <c:pt idx="5705" formatCode="General">
                  <c:v>2.0122800589335399</c:v>
                </c:pt>
                <c:pt idx="5706" formatCode="General">
                  <c:v>2.01160922010031</c:v>
                </c:pt>
                <c:pt idx="5707" formatCode="General">
                  <c:v>2.0110030992083199</c:v>
                </c:pt>
                <c:pt idx="5708" formatCode="General">
                  <c:v>2.0104571895740802</c:v>
                </c:pt>
                <c:pt idx="5709" formatCode="General">
                  <c:v>2.0099915272593201</c:v>
                </c:pt>
                <c:pt idx="5710" formatCode="General">
                  <c:v>2.0096990795718401</c:v>
                </c:pt>
                <c:pt idx="5711" formatCode="General">
                  <c:v>2.0099000692472702</c:v>
                </c:pt>
                <c:pt idx="5712" formatCode="General">
                  <c:v>2.01183499274768</c:v>
                </c:pt>
                <c:pt idx="5713" formatCode="General">
                  <c:v>2.0225010739448299</c:v>
                </c:pt>
                <c:pt idx="5714" formatCode="General">
                  <c:v>2.0714276839203301</c:v>
                </c:pt>
                <c:pt idx="5715" formatCode="General">
                  <c:v>2.0238125019384601</c:v>
                </c:pt>
                <c:pt idx="5716" formatCode="General">
                  <c:v>2.0078630035040699</c:v>
                </c:pt>
                <c:pt idx="5717" formatCode="General">
                  <c:v>2.0028005451772599</c:v>
                </c:pt>
                <c:pt idx="5718" formatCode="General">
                  <c:v>1.9998945273086399</c:v>
                </c:pt>
                <c:pt idx="5719" formatCode="General">
                  <c:v>1.9976451031959901</c:v>
                </c:pt>
                <c:pt idx="5720" formatCode="General">
                  <c:v>1.99566304666484</c:v>
                </c:pt>
                <c:pt idx="5721" formatCode="General">
                  <c:v>1.9938222597267401</c:v>
                </c:pt>
                <c:pt idx="5722" formatCode="General">
                  <c:v>1.99207175083406</c:v>
                </c:pt>
                <c:pt idx="5723" formatCode="General">
                  <c:v>1.99039954208721</c:v>
                </c:pt>
                <c:pt idx="5724" formatCode="General">
                  <c:v>1.98879814806957</c:v>
                </c:pt>
                <c:pt idx="5725" formatCode="General">
                  <c:v>1.9872658819028901</c:v>
                </c:pt>
                <c:pt idx="5726" formatCode="General">
                  <c:v>1.98580235152958</c:v>
                </c:pt>
                <c:pt idx="5727" formatCode="General">
                  <c:v>1.9844072681071501</c:v>
                </c:pt>
                <c:pt idx="5728" formatCode="General">
                  <c:v>1.9830800776277799</c:v>
                </c:pt>
                <c:pt idx="5729" formatCode="General">
                  <c:v>1.98181998332684</c:v>
                </c:pt>
                <c:pt idx="5730" formatCode="General">
                  <c:v>1.98062617014211</c:v>
                </c:pt>
                <c:pt idx="5731" formatCode="General">
                  <c:v>1.9794981535938501</c:v>
                </c:pt>
                <c:pt idx="5732" formatCode="General">
                  <c:v>1.97843624224683</c:v>
                </c:pt>
                <c:pt idx="5733" formatCode="General">
                  <c:v>1.97744216149694</c:v>
                </c:pt>
                <c:pt idx="5734" formatCode="General">
                  <c:v>1.9765199655274299</c:v>
                </c:pt>
                <c:pt idx="5735" formatCode="General">
                  <c:v>1.9756775084398599</c:v>
                </c:pt>
                <c:pt idx="5736" formatCode="General">
                  <c:v>1.9749290540917801</c:v>
                </c:pt>
                <c:pt idx="5737" formatCode="General">
                  <c:v>1.9743003358789999</c:v>
                </c:pt>
                <c:pt idx="5738" formatCode="General">
                  <c:v>1.97383928441819</c:v>
                </c:pt>
                <c:pt idx="5739" formatCode="General">
                  <c:v>1.97364116722472</c:v>
                </c:pt>
                <c:pt idx="5740" formatCode="General">
                  <c:v>1.97391511836652</c:v>
                </c:pt>
                <c:pt idx="5741" formatCode="General">
                  <c:v>1.9751897838277701</c:v>
                </c:pt>
                <c:pt idx="5742" formatCode="General">
                  <c:v>1.9790897015433799</c:v>
                </c:pt>
                <c:pt idx="5743" formatCode="General">
                  <c:v>1.9919180841675299</c:v>
                </c:pt>
                <c:pt idx="5744" formatCode="General">
                  <c:v>2.0297606115704698</c:v>
                </c:pt>
                <c:pt idx="5745" formatCode="General">
                  <c:v>2.01234982887512</c:v>
                </c:pt>
                <c:pt idx="5746" formatCode="General">
                  <c:v>1.9845829690983301</c:v>
                </c:pt>
                <c:pt idx="5747" formatCode="General">
                  <c:v>1.97588952039384</c:v>
                </c:pt>
                <c:pt idx="5748" formatCode="General">
                  <c:v>1.97264077304909</c:v>
                </c:pt>
                <c:pt idx="5749" formatCode="General">
                  <c:v>1.9712677755086101</c:v>
                </c:pt>
                <c:pt idx="5750" formatCode="General">
                  <c:v>1.9707670952680101</c:v>
                </c:pt>
                <c:pt idx="5751" formatCode="General">
                  <c:v>1.97079769426865</c:v>
                </c:pt>
                <c:pt idx="5752" formatCode="General">
                  <c:v>1.9712331043418501</c:v>
                </c:pt>
                <c:pt idx="5753" formatCode="General">
                  <c:v>1.97203073113168</c:v>
                </c:pt>
                <c:pt idx="5754" formatCode="General">
                  <c:v>1.97318585565877</c:v>
                </c:pt>
                <c:pt idx="5755" formatCode="General">
                  <c:v>1.9747123897455801</c:v>
                </c:pt>
                <c:pt idx="5756" formatCode="General">
                  <c:v>1.97663288876803</c:v>
                </c:pt>
                <c:pt idx="5757" formatCode="General">
                  <c:v>1.9789715388095499</c:v>
                </c:pt>
                <c:pt idx="5758" formatCode="General">
                  <c:v>1.9817474922101099</c:v>
                </c:pt>
                <c:pt idx="5759" formatCode="General">
                  <c:v>1.9849762276031899</c:v>
                </c:pt>
                <c:pt idx="5760" formatCode="General">
                  <c:v>1.9886138239745399</c:v>
                </c:pt>
                <c:pt idx="5761" formatCode="General">
                  <c:v>1.99264018490575</c:v>
                </c:pt>
                <c:pt idx="5762" formatCode="General">
                  <c:v>1.99695718744845</c:v>
                </c:pt>
                <c:pt idx="5763" formatCode="General">
                  <c:v>2.0014280476485702</c:v>
                </c:pt>
                <c:pt idx="5764" formatCode="General">
                  <c:v>2.0058714681344099</c:v>
                </c:pt>
                <c:pt idx="5765" formatCode="General">
                  <c:v>2.0100756878792798</c:v>
                </c:pt>
                <c:pt idx="5766" formatCode="General">
                  <c:v>2.0138254549114301</c:v>
                </c:pt>
                <c:pt idx="5767" formatCode="General">
                  <c:v>2.0169373615144299</c:v>
                </c:pt>
                <c:pt idx="5768" formatCode="General">
                  <c:v>2.0192937625102498</c:v>
                </c:pt>
                <c:pt idx="5769" formatCode="General">
                  <c:v>2.0208637969122698</c:v>
                </c:pt>
                <c:pt idx="5770" formatCode="General">
                  <c:v>2.0217041818047798</c:v>
                </c:pt>
                <c:pt idx="5771" formatCode="General">
                  <c:v>2.0219405472183101</c:v>
                </c:pt>
                <c:pt idx="5772" formatCode="General">
                  <c:v>2.0217372311229602</c:v>
                </c:pt>
                <c:pt idx="5773" formatCode="General">
                  <c:v>2.02126581551921</c:v>
                </c:pt>
                <c:pt idx="5774" formatCode="General">
                  <c:v>2.0206802207543699</c:v>
                </c:pt>
                <c:pt idx="5775" formatCode="General">
                  <c:v>2.02010166070743</c:v>
                </c:pt>
                <c:pt idx="5776" formatCode="General">
                  <c:v>2.0196130028315298</c:v>
                </c:pt>
                <c:pt idx="5777" formatCode="General">
                  <c:v>2.0192602728020099</c:v>
                </c:pt>
                <c:pt idx="5778" formatCode="General">
                  <c:v>2.0190589817548998</c:v>
                </c:pt>
                <c:pt idx="5779" formatCode="General">
                  <c:v>2.01900400964964</c:v>
                </c:pt>
                <c:pt idx="5780" formatCode="General">
                  <c:v>2.0190838715869699</c:v>
                </c:pt>
                <c:pt idx="5781" formatCode="General">
                  <c:v>2.01930518124361</c:v>
                </c:pt>
                <c:pt idx="5782" formatCode="General">
                  <c:v>2.01975063444227</c:v>
                </c:pt>
                <c:pt idx="5783" formatCode="General">
                  <c:v>2.0207788945104501</c:v>
                </c:pt>
                <c:pt idx="5784" formatCode="General">
                  <c:v>2.0240753262090401</c:v>
                </c:pt>
                <c:pt idx="5785" formatCode="General">
                  <c:v>2.04238042886226</c:v>
                </c:pt>
                <c:pt idx="5786" formatCode="General">
                  <c:v>2.0701645541850202</c:v>
                </c:pt>
                <c:pt idx="5787" formatCode="General">
                  <c:v>2.0271367486468801</c:v>
                </c:pt>
                <c:pt idx="5788" formatCode="General">
                  <c:v>2.0195156317404002</c:v>
                </c:pt>
                <c:pt idx="5789" formatCode="General">
                  <c:v>2.01665469929292</c:v>
                </c:pt>
                <c:pt idx="5790" formatCode="General">
                  <c:v>2.0148091462072499</c:v>
                </c:pt>
                <c:pt idx="5791" formatCode="General">
                  <c:v>2.0132670033406699</c:v>
                </c:pt>
                <c:pt idx="5792" formatCode="General">
                  <c:v>2.0118398393349501</c:v>
                </c:pt>
                <c:pt idx="5793" formatCode="General">
                  <c:v>2.0104720913001999</c:v>
                </c:pt>
                <c:pt idx="5794" formatCode="General">
                  <c:v>2.00915115753169</c:v>
                </c:pt>
                <c:pt idx="5795" formatCode="General">
                  <c:v>2.00787931801875</c:v>
                </c:pt>
                <c:pt idx="5796" formatCode="General">
                  <c:v>2.00666317339416</c:v>
                </c:pt>
                <c:pt idx="5797" formatCode="General">
                  <c:v>2.0055094709552002</c:v>
                </c:pt>
                <c:pt idx="5798" formatCode="General">
                  <c:v>2.0044234871273701</c:v>
                </c:pt>
                <c:pt idx="5799" formatCode="General">
                  <c:v>2.0034085672000201</c:v>
                </c:pt>
                <c:pt idx="5800" formatCode="General">
                  <c:v>2.0024662192987699</c:v>
                </c:pt>
                <c:pt idx="5801" formatCode="General">
                  <c:v>2.0015964747460702</c:v>
                </c:pt>
                <c:pt idx="5802" formatCode="General">
                  <c:v>2.0007983722098701</c:v>
                </c:pt>
                <c:pt idx="5803" formatCode="General">
                  <c:v>2.0000705020229401</c:v>
                </c:pt>
                <c:pt idx="5804" formatCode="General">
                  <c:v>1.9994116004839499</c:v>
                </c:pt>
                <c:pt idx="5805" formatCode="General">
                  <c:v>1.9988212337061899</c:v>
                </c:pt>
                <c:pt idx="5806" formatCode="General">
                  <c:v>1.9983006779649199</c:v>
                </c:pt>
                <c:pt idx="5807" formatCode="General">
                  <c:v>1.99785422538146</c:v>
                </c:pt>
                <c:pt idx="5808" formatCode="General">
                  <c:v>1.9974914053067401</c:v>
                </c:pt>
                <c:pt idx="5809" formatCode="General">
                  <c:v>1.9972312389928399</c:v>
                </c:pt>
                <c:pt idx="5810" formatCode="General">
                  <c:v>1.99711130784003</c:v>
                </c:pt>
                <c:pt idx="5811" formatCode="General">
                  <c:v>1.99720934913032</c:v>
                </c:pt>
                <c:pt idx="5812" formatCode="General">
                  <c:v>1.99770192232902</c:v>
                </c:pt>
                <c:pt idx="5813" formatCode="General">
                  <c:v>1.99905337936449</c:v>
                </c:pt>
                <c:pt idx="5814" formatCode="General">
                  <c:v>2.0027820760813202</c:v>
                </c:pt>
                <c:pt idx="5815" formatCode="General">
                  <c:v>2.0155499599376001</c:v>
                </c:pt>
                <c:pt idx="5816" formatCode="General">
                  <c:v>2.05727013551722</c:v>
                </c:pt>
                <c:pt idx="5817" formatCode="General">
                  <c:v>2.0295009425677599</c:v>
                </c:pt>
                <c:pt idx="5818" formatCode="General">
                  <c:v>2.00666846070698</c:v>
                </c:pt>
                <c:pt idx="5819" formatCode="General">
                  <c:v>2.0004845414291501</c:v>
                </c:pt>
                <c:pt idx="5820" formatCode="General">
                  <c:v>1.99835425793414</c:v>
                </c:pt>
                <c:pt idx="5821" formatCode="General">
                  <c:v>1.9975930879277499</c:v>
                </c:pt>
                <c:pt idx="5822" formatCode="General">
                  <c:v>1.99747315545168</c:v>
                </c:pt>
                <c:pt idx="5823" formatCode="General">
                  <c:v>1.9977508733407101</c:v>
                </c:pt>
                <c:pt idx="5824" formatCode="General">
                  <c:v>1.9983389236870399</c:v>
                </c:pt>
                <c:pt idx="5825" formatCode="General">
                  <c:v>1.9992120876866899</c:v>
                </c:pt>
                <c:pt idx="5826" formatCode="General">
                  <c:v>2.0003745493093499</c:v>
                </c:pt>
                <c:pt idx="5827" formatCode="General">
                  <c:v>2.00184662860207</c:v>
                </c:pt>
                <c:pt idx="5828" formatCode="General">
                  <c:v>2.00365842182797</c:v>
                </c:pt>
                <c:pt idx="5829" formatCode="General">
                  <c:v>2.0058544202651198</c:v>
                </c:pt>
                <c:pt idx="5830" formatCode="General">
                  <c:v>2.0084427728507799</c:v>
                </c:pt>
                <c:pt idx="5831" formatCode="General">
                  <c:v>2.01148468557717</c:v>
                </c:pt>
                <c:pt idx="5832" formatCode="General">
                  <c:v>2.01499201069907</c:v>
                </c:pt>
                <c:pt idx="5833" formatCode="General">
                  <c:v>2.0189647762140202</c:v>
                </c:pt>
                <c:pt idx="5834" formatCode="General">
                  <c:v>2.0233695676629502</c:v>
                </c:pt>
                <c:pt idx="5835" formatCode="General">
                  <c:v>2.0281262077489202</c:v>
                </c:pt>
                <c:pt idx="5836" formatCode="General">
                  <c:v>2.0330970726386202</c:v>
                </c:pt>
                <c:pt idx="5837" formatCode="General">
                  <c:v>2.0380847442865901</c:v>
                </c:pt>
                <c:pt idx="5838" formatCode="General">
                  <c:v>2.0428445420351098</c:v>
                </c:pt>
                <c:pt idx="5839" formatCode="General">
                  <c:v>2.0471157033891201</c:v>
                </c:pt>
                <c:pt idx="5840" formatCode="General">
                  <c:v>2.0506675970330699</c:v>
                </c:pt>
                <c:pt idx="5841" formatCode="General">
                  <c:v>2.0533480135601399</c:v>
                </c:pt>
                <c:pt idx="5842" formatCode="General">
                  <c:v>2.0551157098475001</c:v>
                </c:pt>
                <c:pt idx="5843" formatCode="General">
                  <c:v>2.05604428356961</c:v>
                </c:pt>
                <c:pt idx="5844" formatCode="General">
                  <c:v>2.0562972345623201</c:v>
                </c:pt>
                <c:pt idx="5845" formatCode="General">
                  <c:v>2.05608616015664</c:v>
                </c:pt>
                <c:pt idx="5846" formatCode="General">
                  <c:v>2.0556279856467601</c:v>
                </c:pt>
                <c:pt idx="5847" formatCode="General">
                  <c:v>2.0551127325934102</c:v>
                </c:pt>
                <c:pt idx="5848" formatCode="General">
                  <c:v>2.0546857966464498</c:v>
                </c:pt>
                <c:pt idx="5849" formatCode="General">
                  <c:v>2.0544430250065</c:v>
                </c:pt>
                <c:pt idx="5850" formatCode="General">
                  <c:v>2.0544347834117702</c:v>
                </c:pt>
                <c:pt idx="5851" formatCode="General">
                  <c:v>2.0546760105234498</c:v>
                </c:pt>
                <c:pt idx="5852" formatCode="General">
                  <c:v>2.0551621842433998</c:v>
                </c:pt>
                <c:pt idx="5853" formatCode="General">
                  <c:v>2.0558980769539299</c:v>
                </c:pt>
                <c:pt idx="5854" formatCode="General">
                  <c:v>2.0569712518372101</c:v>
                </c:pt>
                <c:pt idx="5855" formatCode="General">
                  <c:v>2.0588407451138901</c:v>
                </c:pt>
                <c:pt idx="5856" formatCode="General">
                  <c:v>2.0642561934886001</c:v>
                </c:pt>
                <c:pt idx="5857" formatCode="General">
                  <c:v>2.10273692144108</c:v>
                </c:pt>
                <c:pt idx="5858" formatCode="General">
                  <c:v>2.0798456426829</c:v>
                </c:pt>
                <c:pt idx="5859" formatCode="General">
                  <c:v>2.06249981454503</c:v>
                </c:pt>
                <c:pt idx="5860" formatCode="General">
                  <c:v>2.0594902778211299</c:v>
                </c:pt>
                <c:pt idx="5861" formatCode="General">
                  <c:v>2.0578013752842201</c:v>
                </c:pt>
                <c:pt idx="5862" formatCode="General">
                  <c:v>2.0567453334165799</c:v>
                </c:pt>
                <c:pt idx="5863" formatCode="General">
                  <c:v>2.0557495476132499</c:v>
                </c:pt>
                <c:pt idx="5864" formatCode="General">
                  <c:v>2.0547381052223299</c:v>
                </c:pt>
                <c:pt idx="5865" formatCode="General">
                  <c:v>2.0537034298834098</c:v>
                </c:pt>
                <c:pt idx="5866" formatCode="General">
                  <c:v>2.05266045410327</c:v>
                </c:pt>
                <c:pt idx="5867" formatCode="General">
                  <c:v>2.05163041967573</c:v>
                </c:pt>
                <c:pt idx="5868" formatCode="General">
                  <c:v>2.0506341926842802</c:v>
                </c:pt>
                <c:pt idx="5869" formatCode="General">
                  <c:v>2.0496894180261198</c:v>
                </c:pt>
                <c:pt idx="5870" formatCode="General">
                  <c:v>2.0488095071678698</c:v>
                </c:pt>
                <c:pt idx="5871" formatCode="General">
                  <c:v>2.0480035852076801</c:v>
                </c:pt>
                <c:pt idx="5872" formatCode="General">
                  <c:v>2.0472769454642901</c:v>
                </c:pt>
                <c:pt idx="5873" formatCode="General">
                  <c:v>2.0466317531475799</c:v>
                </c:pt>
                <c:pt idx="5874" formatCode="General">
                  <c:v>2.0460678477930201</c:v>
                </c:pt>
                <c:pt idx="5875" formatCode="General">
                  <c:v>2.0455835653076</c:v>
                </c:pt>
                <c:pt idx="5876" formatCode="General">
                  <c:v>2.0451765547621998</c:v>
                </c:pt>
                <c:pt idx="5877" formatCode="General">
                  <c:v>2.04484461588244</c:v>
                </c:pt>
                <c:pt idx="5878" formatCode="General">
                  <c:v>2.0445866473833698</c:v>
                </c:pt>
                <c:pt idx="5879" formatCode="General">
                  <c:v>2.0444039062596802</c:v>
                </c:pt>
                <c:pt idx="5880" formatCode="General">
                  <c:v>2.0443020107892198</c:v>
                </c:pt>
                <c:pt idx="5881" formatCode="General">
                  <c:v>2.0442946831823599</c:v>
                </c:pt>
                <c:pt idx="5882" formatCode="General">
                  <c:v>2.0444117515837199</c:v>
                </c:pt>
                <c:pt idx="5883" formatCode="General">
                  <c:v>2.04471858523336</c:v>
                </c:pt>
                <c:pt idx="5884" formatCode="General">
                  <c:v>2.0453706634253002</c:v>
                </c:pt>
                <c:pt idx="5885" formatCode="General">
                  <c:v>2.0467985697016098</c:v>
                </c:pt>
                <c:pt idx="5886" formatCode="General">
                  <c:v>2.05052523168861</c:v>
                </c:pt>
                <c:pt idx="5887" formatCode="General">
                  <c:v>2.0642922072833199</c:v>
                </c:pt>
                <c:pt idx="5888" formatCode="General">
                  <c:v>2.1093162363352498</c:v>
                </c:pt>
                <c:pt idx="5889" formatCode="General">
                  <c:v>2.0684660335185998</c:v>
                </c:pt>
                <c:pt idx="5890" formatCode="General">
                  <c:v>2.05249840714291</c:v>
                </c:pt>
                <c:pt idx="5891" formatCode="General">
                  <c:v>2.0485629075793201</c:v>
                </c:pt>
                <c:pt idx="5892" formatCode="General">
                  <c:v>2.0473464802646699</c:v>
                </c:pt>
                <c:pt idx="5893" formatCode="General">
                  <c:v>2.04706455429683</c:v>
                </c:pt>
                <c:pt idx="5894" formatCode="General">
                  <c:v>2.0472325890141199</c:v>
                </c:pt>
                <c:pt idx="5895" formatCode="General">
                  <c:v>2.0476880080595401</c:v>
                </c:pt>
                <c:pt idx="5896" formatCode="General">
                  <c:v>2.0483740530121199</c:v>
                </c:pt>
                <c:pt idx="5897" formatCode="General">
                  <c:v>2.0492773258471599</c:v>
                </c:pt>
                <c:pt idx="5898" formatCode="General">
                  <c:v>2.0504064054368198</c:v>
                </c:pt>
                <c:pt idx="5899" formatCode="General">
                  <c:v>2.0517820631795698</c:v>
                </c:pt>
                <c:pt idx="5900" formatCode="General">
                  <c:v>2.0534345140705899</c:v>
                </c:pt>
                <c:pt idx="5901" formatCode="General">
                  <c:v>2.05540273350248</c:v>
                </c:pt>
                <c:pt idx="5902" formatCode="General">
                  <c:v>2.0577293442537599</c:v>
                </c:pt>
                <c:pt idx="5903" formatCode="General">
                  <c:v>2.0604600599189999</c:v>
                </c:pt>
                <c:pt idx="5904" formatCode="General">
                  <c:v>2.0636390222818202</c:v>
                </c:pt>
                <c:pt idx="5905" formatCode="General">
                  <c:v>2.0673019409203501</c:v>
                </c:pt>
                <c:pt idx="5906" formatCode="General">
                  <c:v>2.0714657129584002</c:v>
                </c:pt>
                <c:pt idx="5907" formatCode="General">
                  <c:v>2.0761140548446999</c:v>
                </c:pt>
                <c:pt idx="5908" formatCode="General">
                  <c:v>2.0811800426676599</c:v>
                </c:pt>
                <c:pt idx="5909" formatCode="General">
                  <c:v>2.0865290865078499</c:v>
                </c:pt>
                <c:pt idx="5910" formatCode="General">
                  <c:v>2.0919495162197501</c:v>
                </c:pt>
                <c:pt idx="5911" formatCode="General">
                  <c:v>2.0971608159813302</c:v>
                </c:pt>
                <c:pt idx="5912" formatCode="General">
                  <c:v>2.1018479198098099</c:v>
                </c:pt>
                <c:pt idx="5913" formatCode="General">
                  <c:v>2.10572050329877</c:v>
                </c:pt>
                <c:pt idx="5914" formatCode="General">
                  <c:v>2.1085809236029598</c:v>
                </c:pt>
                <c:pt idx="5915" formatCode="General">
                  <c:v>2.1103736234238402</c:v>
                </c:pt>
                <c:pt idx="5916" formatCode="General">
                  <c:v>2.1111938200169602</c:v>
                </c:pt>
                <c:pt idx="5917" formatCode="General">
                  <c:v>2.11125346990287</c:v>
                </c:pt>
                <c:pt idx="5918" formatCode="General">
                  <c:v>2.1108229295299101</c:v>
                </c:pt>
                <c:pt idx="5919" formatCode="General">
                  <c:v>2.1101731062679399</c:v>
                </c:pt>
                <c:pt idx="5920" formatCode="General">
                  <c:v>2.1095348058010601</c:v>
                </c:pt>
                <c:pt idx="5921" formatCode="General">
                  <c:v>2.1090794216286302</c:v>
                </c:pt>
                <c:pt idx="5922" formatCode="General">
                  <c:v>2.1089168190006702</c:v>
                </c:pt>
                <c:pt idx="5923" formatCode="General">
                  <c:v>2.1091045089132798</c:v>
                </c:pt>
                <c:pt idx="5924" formatCode="General">
                  <c:v>2.1096657254417401</c:v>
                </c:pt>
                <c:pt idx="5925" formatCode="General">
                  <c:v>2.1106245238228398</c:v>
                </c:pt>
                <c:pt idx="5926" formatCode="General">
                  <c:v>2.1121066878566501</c:v>
                </c:pt>
                <c:pt idx="5927" formatCode="General">
                  <c:v>2.1148235058378302</c:v>
                </c:pt>
                <c:pt idx="5928" formatCode="General">
                  <c:v>2.12471850241247</c:v>
                </c:pt>
                <c:pt idx="5929" formatCode="General">
                  <c:v>2.1753244206994702</c:v>
                </c:pt>
                <c:pt idx="5930" formatCode="General">
                  <c:v>2.1231318737787399</c:v>
                </c:pt>
                <c:pt idx="5931" formatCode="General">
                  <c:v>2.11795208974634</c:v>
                </c:pt>
                <c:pt idx="5932" formatCode="General">
                  <c:v>2.1169361714776902</c:v>
                </c:pt>
                <c:pt idx="5933" formatCode="General">
                  <c:v>2.1164905475068601</c:v>
                </c:pt>
                <c:pt idx="5934" formatCode="General">
                  <c:v>2.1160438363085001</c:v>
                </c:pt>
                <c:pt idx="5935" formatCode="General">
                  <c:v>2.11546520730524</c:v>
                </c:pt>
                <c:pt idx="5936" formatCode="General">
                  <c:v>2.1147382012493501</c:v>
                </c:pt>
                <c:pt idx="5937" formatCode="General">
                  <c:v>2.11388644235296</c:v>
                </c:pt>
                <c:pt idx="5938" formatCode="General">
                  <c:v>2.11294826049757</c:v>
                </c:pt>
                <c:pt idx="5939" formatCode="General">
                  <c:v>2.1119651553217502</c:v>
                </c:pt>
                <c:pt idx="5940" formatCode="General">
                  <c:v>2.1109757860271898</c:v>
                </c:pt>
                <c:pt idx="5941" formatCode="General">
                  <c:v>2.1100129039215698</c:v>
                </c:pt>
                <c:pt idx="5942" formatCode="General">
                  <c:v>2.1091021181784599</c:v>
                </c:pt>
                <c:pt idx="5943" formatCode="General">
                  <c:v>2.1082618398691899</c:v>
                </c:pt>
                <c:pt idx="5944" formatCode="General">
                  <c:v>2.1075039449559498</c:v>
                </c:pt>
                <c:pt idx="5945" formatCode="General">
                  <c:v>2.1068348244347401</c:v>
                </c:pt>
                <c:pt idx="5946" formatCode="General">
                  <c:v>2.1062565933236201</c:v>
                </c:pt>
                <c:pt idx="5947" formatCode="General">
                  <c:v>2.1057683175226098</c:v>
                </c:pt>
                <c:pt idx="5948" formatCode="General">
                  <c:v>2.1053671912227498</c:v>
                </c:pt>
                <c:pt idx="5949" formatCode="General">
                  <c:v>2.1050496635261702</c:v>
                </c:pt>
                <c:pt idx="5950" formatCode="General">
                  <c:v>2.1048125851104098</c:v>
                </c:pt>
                <c:pt idx="5951" formatCode="General">
                  <c:v>2.1046545546367899</c:v>
                </c:pt>
                <c:pt idx="5952" formatCode="General">
                  <c:v>2.10457786396544</c:v>
                </c:pt>
                <c:pt idx="5953" formatCode="General">
                  <c:v>2.1045919733992702</c:v>
                </c:pt>
                <c:pt idx="5954" formatCode="General">
                  <c:v>2.1047209224089398</c:v>
                </c:pt>
                <c:pt idx="5955" formatCode="General">
                  <c:v>2.10502174811992</c:v>
                </c:pt>
                <c:pt idx="5956" formatCode="General">
                  <c:v>2.10563840363531</c:v>
                </c:pt>
                <c:pt idx="5957" formatCode="General">
                  <c:v>2.1069968798754499</c:v>
                </c:pt>
                <c:pt idx="5958" formatCode="General">
                  <c:v>2.1107671687109302</c:v>
                </c:pt>
                <c:pt idx="5959" formatCode="General">
                  <c:v>2.1272270850691801</c:v>
                </c:pt>
                <c:pt idx="5960" formatCode="General">
                  <c:v>2.1660362372201099</c:v>
                </c:pt>
                <c:pt idx="5961" formatCode="General">
                  <c:v>2.1199107358592499</c:v>
                </c:pt>
                <c:pt idx="5962" formatCode="General">
                  <c:v>2.11032806525865</c:v>
                </c:pt>
                <c:pt idx="5963" formatCode="General">
                  <c:v>2.1079776967239598</c:v>
                </c:pt>
                <c:pt idx="5964" formatCode="General">
                  <c:v>2.10729612172412</c:v>
                </c:pt>
                <c:pt idx="5965" formatCode="General">
                  <c:v>2.1072186486419402</c:v>
                </c:pt>
                <c:pt idx="5966" formatCode="General">
                  <c:v>2.1074465870662298</c:v>
                </c:pt>
                <c:pt idx="5967" formatCode="General">
                  <c:v>2.1078782583824101</c:v>
                </c:pt>
                <c:pt idx="5968" formatCode="General">
                  <c:v>2.1084815425120902</c:v>
                </c:pt>
                <c:pt idx="5969" formatCode="General">
                  <c:v>2.1092435298479302</c:v>
                </c:pt>
                <c:pt idx="5970" formatCode="General">
                  <c:v>2.1101808051962299</c:v>
                </c:pt>
                <c:pt idx="5971" formatCode="General">
                  <c:v>2.1113108233404199</c:v>
                </c:pt>
                <c:pt idx="5972" formatCode="General">
                  <c:v>2.11266119255118</c:v>
                </c:pt>
                <c:pt idx="5973" formatCode="General">
                  <c:v>2.11426688794774</c:v>
                </c:pt>
                <c:pt idx="5974" formatCode="General">
                  <c:v>2.1161697898462899</c:v>
                </c:pt>
                <c:pt idx="5975" formatCode="General">
                  <c:v>2.1184180407424198</c:v>
                </c:pt>
                <c:pt idx="5976" formatCode="General">
                  <c:v>2.1210645213350401</c:v>
                </c:pt>
                <c:pt idx="5977" formatCode="General">
                  <c:v>2.1241635924809401</c:v>
                </c:pt>
                <c:pt idx="5978" formatCode="General">
                  <c:v>2.12776495307059</c:v>
                </c:pt>
                <c:pt idx="5979" formatCode="General">
                  <c:v>2.13190321436571</c:v>
                </c:pt>
                <c:pt idx="5980" formatCode="General">
                  <c:v>2.1365819219628399</c:v>
                </c:pt>
                <c:pt idx="5981" formatCode="General">
                  <c:v>2.1417518968367601</c:v>
                </c:pt>
                <c:pt idx="5982" formatCode="General">
                  <c:v>2.1472867737224699</c:v>
                </c:pt>
                <c:pt idx="5983" formatCode="General">
                  <c:v>2.1529639122623498</c:v>
                </c:pt>
                <c:pt idx="5984" formatCode="General">
                  <c:v>2.1584648166646399</c:v>
                </c:pt>
                <c:pt idx="5985" formatCode="General">
                  <c:v>2.1634104313476699</c:v>
                </c:pt>
                <c:pt idx="5986" formatCode="General">
                  <c:v>2.1674357661649202</c:v>
                </c:pt>
                <c:pt idx="5987" formatCode="General">
                  <c:v>2.1702845158192599</c:v>
                </c:pt>
                <c:pt idx="5988" formatCode="General">
                  <c:v>2.17188283860856</c:v>
                </c:pt>
                <c:pt idx="5989" formatCode="General">
                  <c:v>2.1723549889190501</c:v>
                </c:pt>
                <c:pt idx="5990" formatCode="General">
                  <c:v>2.17197547523222</c:v>
                </c:pt>
                <c:pt idx="5991" formatCode="General">
                  <c:v>2.17108690170314</c:v>
                </c:pt>
                <c:pt idx="5992" formatCode="General">
                  <c:v>2.1700223684537598</c:v>
                </c:pt>
                <c:pt idx="5993" formatCode="General">
                  <c:v>2.1690561251810299</c:v>
                </c:pt>
                <c:pt idx="5994" formatCode="General">
                  <c:v>2.16838548601672</c:v>
                </c:pt>
                <c:pt idx="5995" formatCode="General">
                  <c:v>2.1681358669640298</c:v>
                </c:pt>
                <c:pt idx="5996" formatCode="General">
                  <c:v>2.1683821683662998</c:v>
                </c:pt>
                <c:pt idx="5997" formatCode="General">
                  <c:v>2.1691959602175301</c:v>
                </c:pt>
                <c:pt idx="5998" formatCode="General">
                  <c:v>2.1708039429949002</c:v>
                </c:pt>
                <c:pt idx="5999" formatCode="General">
                  <c:v>2.1746054170666098</c:v>
                </c:pt>
                <c:pt idx="6000" formatCode="General">
                  <c:v>2.2009403135926902</c:v>
                </c:pt>
                <c:pt idx="6001" formatCode="General">
                  <c:v>2.1916461083025802</c:v>
                </c:pt>
                <c:pt idx="6002" formatCode="General">
                  <c:v>2.1781910157140598</c:v>
                </c:pt>
                <c:pt idx="6003" formatCode="General">
                  <c:v>2.17734754230076</c:v>
                </c:pt>
                <c:pt idx="6004" formatCode="General">
                  <c:v>2.1776605567990002</c:v>
                </c:pt>
                <c:pt idx="6005" formatCode="General">
                  <c:v>2.17800491505173</c:v>
                </c:pt>
                <c:pt idx="6006" formatCode="General">
                  <c:v>2.1781237994514902</c:v>
                </c:pt>
                <c:pt idx="6007" formatCode="General">
                  <c:v>2.17794802755729</c:v>
                </c:pt>
                <c:pt idx="6008" formatCode="General">
                  <c:v>2.1774796242750099</c:v>
                </c:pt>
                <c:pt idx="6009" formatCode="General">
                  <c:v>2.1767564754130602</c:v>
                </c:pt>
                <c:pt idx="6010" formatCode="General">
                  <c:v>2.1758346577033101</c:v>
                </c:pt>
                <c:pt idx="6011" formatCode="General">
                  <c:v>2.1747767047947799</c:v>
                </c:pt>
                <c:pt idx="6012" formatCode="General">
                  <c:v>2.17364339897874</c:v>
                </c:pt>
                <c:pt idx="6013" formatCode="General">
                  <c:v>2.1724884776804698</c:v>
                </c:pt>
                <c:pt idx="6014" formatCode="General">
                  <c:v>2.1713558184903898</c:v>
                </c:pt>
                <c:pt idx="6015" formatCode="General">
                  <c:v>2.1702785645189602</c:v>
                </c:pt>
                <c:pt idx="6016" formatCode="General">
                  <c:v>2.1692796045501401</c:v>
                </c:pt>
                <c:pt idx="6017" formatCode="General">
                  <c:v>2.1683728731201102</c:v>
                </c:pt>
                <c:pt idx="6018" formatCode="General">
                  <c:v>2.1675650480445801</c:v>
                </c:pt>
                <c:pt idx="6019" formatCode="General">
                  <c:v>2.16685735408036</c:v>
                </c:pt>
                <c:pt idx="6020" formatCode="General">
                  <c:v>2.1662473043664301</c:v>
                </c:pt>
                <c:pt idx="6021" formatCode="General">
                  <c:v>2.16573031802257</c:v>
                </c:pt>
                <c:pt idx="6022" formatCode="General">
                  <c:v>2.16530125205048</c:v>
                </c:pt>
                <c:pt idx="6023" formatCode="General">
                  <c:v>2.1649560090320898</c:v>
                </c:pt>
                <c:pt idx="6024" formatCode="General">
                  <c:v>2.1646936050985199</c:v>
                </c:pt>
                <c:pt idx="6025" formatCode="General">
                  <c:v>2.1645196152507502</c:v>
                </c:pt>
                <c:pt idx="6026" formatCode="General">
                  <c:v>2.1644534267621101</c:v>
                </c:pt>
                <c:pt idx="6027" formatCode="General">
                  <c:v>2.1645467397652198</c:v>
                </c:pt>
                <c:pt idx="6028" formatCode="General">
                  <c:v>2.1649406602943002</c:v>
                </c:pt>
                <c:pt idx="6029" formatCode="General">
                  <c:v>2.1660906450798998</c:v>
                </c:pt>
                <c:pt idx="6030" formatCode="General">
                  <c:v>2.1700514622849898</c:v>
                </c:pt>
                <c:pt idx="6031" formatCode="General">
                  <c:v>2.1931787417983499</c:v>
                </c:pt>
                <c:pt idx="6032" formatCode="General">
                  <c:v>2.20441710823656</c:v>
                </c:pt>
                <c:pt idx="6033" formatCode="General">
                  <c:v>2.1718979550286499</c:v>
                </c:pt>
                <c:pt idx="6034" formatCode="General">
                  <c:v>2.16662892035421</c:v>
                </c:pt>
                <c:pt idx="6035" formatCode="General">
                  <c:v>2.1651356606121301</c:v>
                </c:pt>
                <c:pt idx="6036" formatCode="General">
                  <c:v>2.1645973725516301</c:v>
                </c:pt>
                <c:pt idx="6037" formatCode="General">
                  <c:v>2.1644316248337501</c:v>
                </c:pt>
                <c:pt idx="6038" formatCode="General">
                  <c:v>2.16446759226733</c:v>
                </c:pt>
                <c:pt idx="6039" formatCode="General">
                  <c:v>2.1646407512508299</c:v>
                </c:pt>
                <c:pt idx="6040" formatCode="General">
                  <c:v>2.1649367815298199</c:v>
                </c:pt>
                <c:pt idx="6041" formatCode="General">
                  <c:v>2.1653531845098701</c:v>
                </c:pt>
                <c:pt idx="6042" formatCode="General">
                  <c:v>2.1658994200550601</c:v>
                </c:pt>
                <c:pt idx="6043" formatCode="General">
                  <c:v>2.1665923981026101</c:v>
                </c:pt>
                <c:pt idx="6044" formatCode="General">
                  <c:v>2.1674555288506601</c:v>
                </c:pt>
                <c:pt idx="6045" formatCode="General">
                  <c:v>2.1685186964424399</c:v>
                </c:pt>
                <c:pt idx="6046" formatCode="General">
                  <c:v>2.1698186495539802</c:v>
                </c:pt>
                <c:pt idx="6047" formatCode="General">
                  <c:v>2.1713994843516802</c:v>
                </c:pt>
                <c:pt idx="6048" formatCode="General">
                  <c:v>2.17331286941244</c:v>
                </c:pt>
                <c:pt idx="6049" formatCode="General">
                  <c:v>2.1756174915223099</c:v>
                </c:pt>
                <c:pt idx="6050" formatCode="General">
                  <c:v>2.1783768820718601</c:v>
                </c:pt>
                <c:pt idx="6051" formatCode="General">
                  <c:v>2.1816543106736899</c:v>
                </c:pt>
                <c:pt idx="6052" formatCode="General">
                  <c:v>2.18550287653165</c:v>
                </c:pt>
                <c:pt idx="6053" formatCode="General">
                  <c:v>2.18994858566671</c:v>
                </c:pt>
                <c:pt idx="6054" formatCode="General">
                  <c:v>2.1949648331257001</c:v>
                </c:pt>
                <c:pt idx="6055" formatCode="General">
                  <c:v>2.2004397074453599</c:v>
                </c:pt>
                <c:pt idx="6056" formatCode="General">
                  <c:v>2.2061444276979301</c:v>
                </c:pt>
                <c:pt idx="6057" formatCode="General">
                  <c:v>2.21172140223972</c:v>
                </c:pt>
                <c:pt idx="6058" formatCode="General">
                  <c:v>2.21671705645038</c:v>
                </c:pt>
                <c:pt idx="6059" formatCode="General">
                  <c:v>2.2206740417833202</c:v>
                </c:pt>
                <c:pt idx="6060" formatCode="General">
                  <c:v>2.2232620136171199</c:v>
                </c:pt>
                <c:pt idx="6061" formatCode="General">
                  <c:v>2.2243863112986699</c:v>
                </c:pt>
                <c:pt idx="6062" formatCode="General">
                  <c:v>2.22421273281291</c:v>
                </c:pt>
                <c:pt idx="6063" formatCode="General">
                  <c:v>2.2230978583548202</c:v>
                </c:pt>
                <c:pt idx="6064" formatCode="General">
                  <c:v>2.22147245935937</c:v>
                </c:pt>
                <c:pt idx="6065" formatCode="General">
                  <c:v>2.2197389839295898</c:v>
                </c:pt>
                <c:pt idx="6066" formatCode="General">
                  <c:v>2.2182154050955498</c:v>
                </c:pt>
                <c:pt idx="6067" formatCode="General">
                  <c:v>2.2171249181767099</c:v>
                </c:pt>
                <c:pt idx="6068" formatCode="General">
                  <c:v>2.2166202241346502</c:v>
                </c:pt>
                <c:pt idx="6069" formatCode="General">
                  <c:v>2.21685537466246</c:v>
                </c:pt>
                <c:pt idx="6070" formatCode="General">
                  <c:v>2.2182882477809902</c:v>
                </c:pt>
                <c:pt idx="6071" formatCode="General">
                  <c:v>2.22479185581911</c:v>
                </c:pt>
                <c:pt idx="6072" formatCode="General">
                  <c:v>2.2757201492154699</c:v>
                </c:pt>
                <c:pt idx="6073" formatCode="General">
                  <c:v>2.22536569141044</c:v>
                </c:pt>
                <c:pt idx="6074" formatCode="General">
                  <c:v>2.2235414242073199</c:v>
                </c:pt>
                <c:pt idx="6075" formatCode="General">
                  <c:v>2.2243995286595402</c:v>
                </c:pt>
                <c:pt idx="6076" formatCode="General">
                  <c:v>2.2255760697464</c:v>
                </c:pt>
                <c:pt idx="6077" formatCode="General">
                  <c:v>2.2266068308282598</c:v>
                </c:pt>
                <c:pt idx="6078" formatCode="General">
                  <c:v>2.2273085042729099</c:v>
                </c:pt>
                <c:pt idx="6079" formatCode="General">
                  <c:v>2.2275974805130101</c:v>
                </c:pt>
                <c:pt idx="6080" formatCode="General">
                  <c:v>2.2274528245967198</c:v>
                </c:pt>
                <c:pt idx="6081" formatCode="General">
                  <c:v>2.2269006816596701</c:v>
                </c:pt>
                <c:pt idx="6082" formatCode="General">
                  <c:v>2.2260006138577002</c:v>
                </c:pt>
                <c:pt idx="6083" formatCode="General">
                  <c:v>2.2248315740338298</c:v>
                </c:pt>
                <c:pt idx="6084" formatCode="General">
                  <c:v>2.22347890739844</c:v>
                </c:pt>
                <c:pt idx="6085" formatCode="General">
                  <c:v>2.2220240044047901</c:v>
                </c:pt>
                <c:pt idx="6086" formatCode="General">
                  <c:v>2.2205374190937701</c:v>
                </c:pt>
                <c:pt idx="6087" formatCode="General">
                  <c:v>2.2190753752272698</c:v>
                </c:pt>
                <c:pt idx="6088" formatCode="General">
                  <c:v>2.2176790009863199</c:v>
                </c:pt>
                <c:pt idx="6089" formatCode="General">
                  <c:v>2.21637542241591</c:v>
                </c:pt>
                <c:pt idx="6090" formatCode="General">
                  <c:v>2.2151799037356898</c:v>
                </c:pt>
                <c:pt idx="6091" formatCode="General">
                  <c:v>2.2140984130166701</c:v>
                </c:pt>
                <c:pt idx="6092" formatCode="General">
                  <c:v>2.2131302121093301</c:v>
                </c:pt>
                <c:pt idx="6093" formatCode="General">
                  <c:v>2.2122702681800201</c:v>
                </c:pt>
                <c:pt idx="6094" formatCode="General">
                  <c:v>2.21151145259463</c:v>
                </c:pt>
                <c:pt idx="6095" formatCode="General">
                  <c:v>2.2108466605253301</c:v>
                </c:pt>
                <c:pt idx="6096" formatCode="General">
                  <c:v>2.2102712361534702</c:v>
                </c:pt>
                <c:pt idx="6097" formatCode="General">
                  <c:v>2.20978665853763</c:v>
                </c:pt>
                <c:pt idx="6098" formatCode="General">
                  <c:v>2.2094081034730002</c:v>
                </c:pt>
                <c:pt idx="6099" formatCode="General">
                  <c:v>2.2091842984062602</c:v>
                </c:pt>
                <c:pt idx="6100" formatCode="General">
                  <c:v>2.2092630672925901</c:v>
                </c:pt>
                <c:pt idx="6101" formatCode="General">
                  <c:v>2.2101805485044799</c:v>
                </c:pt>
                <c:pt idx="6102" formatCode="General">
                  <c:v>2.21489464638461</c:v>
                </c:pt>
                <c:pt idx="6103" formatCode="General">
                  <c:v>2.2547661212380201</c:v>
                </c:pt>
                <c:pt idx="6104" formatCode="General">
                  <c:v>2.2258917057047301</c:v>
                </c:pt>
                <c:pt idx="6105" formatCode="General">
                  <c:v>2.2108217248371398</c:v>
                </c:pt>
                <c:pt idx="6106" formatCode="General">
                  <c:v>2.20784198789634</c:v>
                </c:pt>
                <c:pt idx="6107" formatCode="General">
                  <c:v>2.2066694369019899</c:v>
                </c:pt>
                <c:pt idx="6108" formatCode="General">
                  <c:v>2.2060146470764299</c:v>
                </c:pt>
                <c:pt idx="6109" formatCode="General">
                  <c:v>2.2055790750013</c:v>
                </c:pt>
                <c:pt idx="6110" formatCode="General">
                  <c:v>2.2052687973216401</c:v>
                </c:pt>
                <c:pt idx="6111" formatCode="General">
                  <c:v>2.20505077021103</c:v>
                </c:pt>
                <c:pt idx="6112" formatCode="General">
                  <c:v>2.2049155145502999</c:v>
                </c:pt>
                <c:pt idx="6113" formatCode="General">
                  <c:v>2.2048648647965798</c:v>
                </c:pt>
                <c:pt idx="6114" formatCode="General">
                  <c:v>2.2049075430165099</c:v>
                </c:pt>
                <c:pt idx="6115" formatCode="General">
                  <c:v>2.20505758338486</c:v>
                </c:pt>
                <c:pt idx="6116" formatCode="General">
                  <c:v>2.2053339944307102</c:v>
                </c:pt>
                <c:pt idx="6117" formatCode="General">
                  <c:v>2.2057610609774101</c:v>
                </c:pt>
                <c:pt idx="6118" formatCode="General">
                  <c:v>2.20636903431082</c:v>
                </c:pt>
                <c:pt idx="6119" formatCode="General">
                  <c:v>2.2071950712786101</c:v>
                </c:pt>
                <c:pt idx="6120" formatCode="General">
                  <c:v>2.20828428335399</c:v>
                </c:pt>
                <c:pt idx="6121" formatCode="General">
                  <c:v>2.2096906670830001</c:v>
                </c:pt>
                <c:pt idx="6122" formatCode="General">
                  <c:v>2.2114774835970001</c:v>
                </c:pt>
                <c:pt idx="6123" formatCode="General">
                  <c:v>2.21371628258284</c:v>
                </c:pt>
                <c:pt idx="6124" formatCode="General">
                  <c:v>2.2164831581203801</c:v>
                </c:pt>
                <c:pt idx="6125" formatCode="General">
                  <c:v>2.2198499592112002</c:v>
                </c:pt>
                <c:pt idx="6126" formatCode="General">
                  <c:v>2.22386725123443</c:v>
                </c:pt>
                <c:pt idx="6127" formatCode="General">
                  <c:v>2.2285356167637298</c:v>
                </c:pt>
                <c:pt idx="6128" formatCode="General">
                  <c:v>2.2337642985000401</c:v>
                </c:pt>
                <c:pt idx="6129" formatCode="General">
                  <c:v>2.2393242775666602</c:v>
                </c:pt>
                <c:pt idx="6130" formatCode="General">
                  <c:v>2.2448183092409999</c:v>
                </c:pt>
                <c:pt idx="6131" formatCode="General">
                  <c:v>2.2497061290553</c:v>
                </c:pt>
                <c:pt idx="6132" formatCode="General">
                  <c:v>2.25341656819558</c:v>
                </c:pt>
                <c:pt idx="6133" formatCode="General">
                  <c:v>2.2555275866848801</c:v>
                </c:pt>
                <c:pt idx="6134" formatCode="General">
                  <c:v>2.25592452757905</c:v>
                </c:pt>
                <c:pt idx="6135" formatCode="General">
                  <c:v>2.2548353417029801</c:v>
                </c:pt>
                <c:pt idx="6136" formatCode="General">
                  <c:v>2.2527253386126902</c:v>
                </c:pt>
                <c:pt idx="6137" formatCode="General">
                  <c:v>2.2501313344917202</c:v>
                </c:pt>
                <c:pt idx="6138" formatCode="General">
                  <c:v>2.24753046677246</c:v>
                </c:pt>
                <c:pt idx="6139" formatCode="General">
                  <c:v>2.2452842794079801</c:v>
                </c:pt>
                <c:pt idx="6140" formatCode="General">
                  <c:v>2.2436589552683301</c:v>
                </c:pt>
                <c:pt idx="6141" formatCode="General">
                  <c:v>2.2429465723639801</c:v>
                </c:pt>
                <c:pt idx="6142" formatCode="General">
                  <c:v>2.24424352490214</c:v>
                </c:pt>
                <c:pt idx="6143" formatCode="General">
                  <c:v>2.2693107229898599</c:v>
                </c:pt>
                <c:pt idx="6144" formatCode="General">
                  <c:v>2.2517725711979302</c:v>
                </c:pt>
                <c:pt idx="6145" formatCode="General">
                  <c:v>2.2455268167822999</c:v>
                </c:pt>
                <c:pt idx="6146" formatCode="General">
                  <c:v>2.2460658458804699</c:v>
                </c:pt>
                <c:pt idx="6147" formatCode="General">
                  <c:v>2.2475179239052698</c:v>
                </c:pt>
                <c:pt idx="6148" formatCode="General">
                  <c:v>2.2491756603210802</c:v>
                </c:pt>
                <c:pt idx="6149" formatCode="General">
                  <c:v>2.25074311844606</c:v>
                </c:pt>
                <c:pt idx="6150" formatCode="General">
                  <c:v>2.2520173258375098</c:v>
                </c:pt>
                <c:pt idx="6151" formatCode="General">
                  <c:v>2.2528514292106099</c:v>
                </c:pt>
                <c:pt idx="6152" formatCode="General">
                  <c:v>2.2531567825511898</c:v>
                </c:pt>
                <c:pt idx="6153" formatCode="General">
                  <c:v>2.25290653988014</c:v>
                </c:pt>
                <c:pt idx="6154" formatCode="General">
                  <c:v>2.25213152335149</c:v>
                </c:pt>
                <c:pt idx="6155" formatCode="General">
                  <c:v>2.2509076269048598</c:v>
                </c:pt>
                <c:pt idx="6156" formatCode="General">
                  <c:v>2.2493381030045598</c:v>
                </c:pt>
                <c:pt idx="6157" formatCode="General">
                  <c:v>2.2475353651455698</c:v>
                </c:pt>
                <c:pt idx="6158" formatCode="General">
                  <c:v>2.2456060610234498</c:v>
                </c:pt>
                <c:pt idx="6159" formatCode="General">
                  <c:v>2.2436412625773201</c:v>
                </c:pt>
                <c:pt idx="6160" formatCode="General">
                  <c:v>2.2417118049782099</c:v>
                </c:pt>
                <c:pt idx="6161" formatCode="General">
                  <c:v>2.2398676948204699</c:v>
                </c:pt>
                <c:pt idx="6162" formatCode="General">
                  <c:v>2.2381401491602202</c:v>
                </c:pt>
                <c:pt idx="6163" formatCode="General">
                  <c:v>2.2365449730027001</c:v>
                </c:pt>
                <c:pt idx="6164" formatCode="General">
                  <c:v>2.23508634605037</c:v>
                </c:pt>
                <c:pt idx="6165" formatCode="General">
                  <c:v>2.23376047545946</c:v>
                </c:pt>
                <c:pt idx="6166" formatCode="General">
                  <c:v>2.2325588988262002</c:v>
                </c:pt>
                <c:pt idx="6167" formatCode="General">
                  <c:v>2.2314715004919501</c:v>
                </c:pt>
                <c:pt idx="6168" formatCode="General">
                  <c:v>2.2304896327253201</c:v>
                </c:pt>
                <c:pt idx="6169" formatCode="General">
                  <c:v>2.2296103970907901</c:v>
                </c:pt>
                <c:pt idx="6170" formatCode="General">
                  <c:v>2.22884510421903</c:v>
                </c:pt>
                <c:pt idx="6171" formatCode="General">
                  <c:v>2.2282422665296</c:v>
                </c:pt>
                <c:pt idx="6172" formatCode="General">
                  <c:v>2.22797051117651</c:v>
                </c:pt>
                <c:pt idx="6173" formatCode="General">
                  <c:v>2.2287462640911402</c:v>
                </c:pt>
                <c:pt idx="6174" formatCode="General">
                  <c:v>2.2359451320092201</c:v>
                </c:pt>
                <c:pt idx="6175" formatCode="General">
                  <c:v>2.2848048446565099</c:v>
                </c:pt>
                <c:pt idx="6176" formatCode="General">
                  <c:v>2.2319203830182102</c:v>
                </c:pt>
                <c:pt idx="6177" formatCode="General">
                  <c:v>2.2256960910596999</c:v>
                </c:pt>
                <c:pt idx="6178" formatCode="General">
                  <c:v>2.2235349879378599</c:v>
                </c:pt>
                <c:pt idx="6179" formatCode="General">
                  <c:v>2.2223558898795499</c:v>
                </c:pt>
                <c:pt idx="6180" formatCode="General">
                  <c:v>2.2214479893352101</c:v>
                </c:pt>
                <c:pt idx="6181" formatCode="General">
                  <c:v>2.2206647609140702</c:v>
                </c:pt>
                <c:pt idx="6182" formatCode="General">
                  <c:v>2.2199573364199199</c:v>
                </c:pt>
                <c:pt idx="6183" formatCode="General">
                  <c:v>2.21930881554918</c:v>
                </c:pt>
                <c:pt idx="6184" formatCode="General">
                  <c:v>2.2187155602242599</c:v>
                </c:pt>
                <c:pt idx="6185" formatCode="General">
                  <c:v>2.21818079755794</c:v>
                </c:pt>
                <c:pt idx="6186" formatCode="General">
                  <c:v>2.2177122469777899</c:v>
                </c:pt>
                <c:pt idx="6187" formatCode="General">
                  <c:v>2.2173213260581202</c:v>
                </c:pt>
                <c:pt idx="6188" formatCode="General">
                  <c:v>2.2170231027651401</c:v>
                </c:pt>
                <c:pt idx="6189" formatCode="General">
                  <c:v>2.2168366866942799</c:v>
                </c:pt>
                <c:pt idx="6190" formatCode="General">
                  <c:v>2.2167859448571798</c:v>
                </c:pt>
                <c:pt idx="6191" formatCode="General">
                  <c:v>2.2169005016237202</c:v>
                </c:pt>
                <c:pt idx="6192" formatCode="General">
                  <c:v>2.2172170006368002</c:v>
                </c:pt>
                <c:pt idx="6193" formatCode="General">
                  <c:v>2.2177805798515799</c:v>
                </c:pt>
                <c:pt idx="6194" formatCode="General">
                  <c:v>2.21864642181102</c:v>
                </c:pt>
                <c:pt idx="6195" formatCode="General">
                  <c:v>2.21988104417906</c:v>
                </c:pt>
                <c:pt idx="6196" formatCode="General">
                  <c:v>2.2215626079311601</c:v>
                </c:pt>
                <c:pt idx="6197" formatCode="General">
                  <c:v>2.2237788181252398</c:v>
                </c:pt>
                <c:pt idx="6198" formatCode="General">
                  <c:v>2.2266198406734001</c:v>
                </c:pt>
                <c:pt idx="6199" formatCode="General">
                  <c:v>2.23016207362119</c:v>
                </c:pt>
                <c:pt idx="6200" formatCode="General">
                  <c:v>2.2344372338008802</c:v>
                </c:pt>
                <c:pt idx="6201" formatCode="General">
                  <c:v>2.2393823043609098</c:v>
                </c:pt>
                <c:pt idx="6202" formatCode="General">
                  <c:v>2.24477433818724</c:v>
                </c:pt>
                <c:pt idx="6203" formatCode="General">
                  <c:v>2.25017554794842</c:v>
                </c:pt>
                <c:pt idx="6204" formatCode="General">
                  <c:v>2.2549436840630301</c:v>
                </c:pt>
                <c:pt idx="6205" formatCode="General">
                  <c:v>2.2583668338361398</c:v>
                </c:pt>
                <c:pt idx="6206" formatCode="General">
                  <c:v>2.2599114565506402</c:v>
                </c:pt>
                <c:pt idx="6207" formatCode="General">
                  <c:v>2.2594504795599799</c:v>
                </c:pt>
                <c:pt idx="6208" formatCode="General">
                  <c:v>2.2573071862169298</c:v>
                </c:pt>
                <c:pt idx="6209" formatCode="General">
                  <c:v>2.25409037097769</c:v>
                </c:pt>
                <c:pt idx="6210" formatCode="General">
                  <c:v>2.25046260477556</c:v>
                </c:pt>
                <c:pt idx="6211" formatCode="General">
                  <c:v>2.24698248703301</c:v>
                </c:pt>
                <c:pt idx="6212" formatCode="General">
                  <c:v>2.2440900451504202</c:v>
                </c:pt>
                <c:pt idx="6213" formatCode="General">
                  <c:v>2.2423605738947101</c:v>
                </c:pt>
                <c:pt idx="6214" formatCode="General">
                  <c:v>2.2459359255879598</c:v>
                </c:pt>
                <c:pt idx="6215" formatCode="General">
                  <c:v>2.2647083161689898</c:v>
                </c:pt>
                <c:pt idx="6216" formatCode="General">
                  <c:v>2.2406050241526798</c:v>
                </c:pt>
                <c:pt idx="6217" formatCode="General">
                  <c:v>2.2396246865803899</c:v>
                </c:pt>
                <c:pt idx="6218" formatCode="General">
                  <c:v>2.2403382303730401</c:v>
                </c:pt>
                <c:pt idx="6219" formatCode="General">
                  <c:v>2.2417283367282499</c:v>
                </c:pt>
                <c:pt idx="6220" formatCode="General">
                  <c:v>2.24348078465749</c:v>
                </c:pt>
                <c:pt idx="6221" formatCode="General">
                  <c:v>2.2453587109463702</c:v>
                </c:pt>
                <c:pt idx="6222" formatCode="General">
                  <c:v>2.2471329046826201</c:v>
                </c:pt>
                <c:pt idx="6223" formatCode="General">
                  <c:v>2.2485848391959098</c:v>
                </c:pt>
                <c:pt idx="6224" formatCode="General">
                  <c:v>2.2495289355011301</c:v>
                </c:pt>
                <c:pt idx="6225" formatCode="General">
                  <c:v>2.2498379211677699</c:v>
                </c:pt>
                <c:pt idx="6226" formatCode="General">
                  <c:v>2.2494602565861501</c:v>
                </c:pt>
                <c:pt idx="6227" formatCode="General">
                  <c:v>2.2484225709877301</c:v>
                </c:pt>
                <c:pt idx="6228" formatCode="General">
                  <c:v>2.2468162869304602</c:v>
                </c:pt>
                <c:pt idx="6229" formatCode="General">
                  <c:v>2.2447736574702</c:v>
                </c:pt>
                <c:pt idx="6230" formatCode="General">
                  <c:v>2.2424412585984999</c:v>
                </c:pt>
                <c:pt idx="6231" formatCode="General">
                  <c:v>2.23995784457763</c:v>
                </c:pt>
                <c:pt idx="6232" formatCode="General">
                  <c:v>2.2374400750343302</c:v>
                </c:pt>
                <c:pt idx="6233" formatCode="General">
                  <c:v>2.2349762526412098</c:v>
                </c:pt>
                <c:pt idx="6234" formatCode="General">
                  <c:v>2.2326261970576402</c:v>
                </c:pt>
                <c:pt idx="6235" formatCode="General">
                  <c:v>2.23042482747922</c:v>
                </c:pt>
                <c:pt idx="6236" formatCode="General">
                  <c:v>2.2283873901794</c:v>
                </c:pt>
                <c:pt idx="6237" formatCode="General">
                  <c:v>2.22651496383236</c:v>
                </c:pt>
                <c:pt idx="6238" formatCode="General">
                  <c:v>2.2247995505618499</c:v>
                </c:pt>
                <c:pt idx="6239" formatCode="General">
                  <c:v>2.2232286093484102</c:v>
                </c:pt>
                <c:pt idx="6240" formatCode="General">
                  <c:v>2.2217894058848602</c:v>
                </c:pt>
                <c:pt idx="6241" formatCode="General">
                  <c:v>2.2204744156701399</c:v>
                </c:pt>
                <c:pt idx="6242" formatCode="General">
                  <c:v>2.21929155066996</c:v>
                </c:pt>
                <c:pt idx="6243" formatCode="General">
                  <c:v>2.21829326444601</c:v>
                </c:pt>
                <c:pt idx="6244" formatCode="General">
                  <c:v>2.2176949260920602</c:v>
                </c:pt>
                <c:pt idx="6245" formatCode="General">
                  <c:v>2.2186409353034402</c:v>
                </c:pt>
                <c:pt idx="6246" formatCode="General">
                  <c:v>2.2354691695039199</c:v>
                </c:pt>
                <c:pt idx="6247" formatCode="General">
                  <c:v>2.2345307090731801</c:v>
                </c:pt>
                <c:pt idx="6248" formatCode="General">
                  <c:v>2.2154294216058998</c:v>
                </c:pt>
                <c:pt idx="6249" formatCode="General">
                  <c:v>2.21214717602335</c:v>
                </c:pt>
                <c:pt idx="6250" formatCode="General">
                  <c:v>2.2104111874466401</c:v>
                </c:pt>
                <c:pt idx="6251" formatCode="General">
                  <c:v>2.20904826156693</c:v>
                </c:pt>
                <c:pt idx="6252" formatCode="General">
                  <c:v>2.2078232633628598</c:v>
                </c:pt>
                <c:pt idx="6253" formatCode="General">
                  <c:v>2.2066667077207698</c:v>
                </c:pt>
                <c:pt idx="6254" formatCode="General">
                  <c:v>2.2055545782830102</c:v>
                </c:pt>
                <c:pt idx="6255" formatCode="General">
                  <c:v>2.2044793436519399</c:v>
                </c:pt>
                <c:pt idx="6256" formatCode="General">
                  <c:v>2.2034409248479898</c:v>
                </c:pt>
                <c:pt idx="6257" formatCode="General">
                  <c:v>2.2024434138073201</c:v>
                </c:pt>
                <c:pt idx="6258" formatCode="General">
                  <c:v>2.20149382287343</c:v>
                </c:pt>
                <c:pt idx="6259" formatCode="General">
                  <c:v>2.2006016960739099</c:v>
                </c:pt>
                <c:pt idx="6260" formatCode="General">
                  <c:v>2.1997791697446498</c:v>
                </c:pt>
                <c:pt idx="6261" formatCode="General">
                  <c:v>2.1990413326534202</c:v>
                </c:pt>
                <c:pt idx="6262" formatCode="General">
                  <c:v>2.1984068409536901</c:v>
                </c:pt>
                <c:pt idx="6263" formatCode="General">
                  <c:v>2.19789879181431</c:v>
                </c:pt>
                <c:pt idx="6264" formatCode="General">
                  <c:v>2.19754588351041</c:v>
                </c:pt>
                <c:pt idx="6265" formatCode="General">
                  <c:v>2.1973838962796899</c:v>
                </c:pt>
                <c:pt idx="6266" formatCode="General">
                  <c:v>2.1974575098967302</c:v>
                </c:pt>
                <c:pt idx="6267" formatCode="General">
                  <c:v>2.1978224063524499</c:v>
                </c:pt>
                <c:pt idx="6268" formatCode="General">
                  <c:v>2.1985474368900202</c:v>
                </c:pt>
                <c:pt idx="6269" formatCode="General">
                  <c:v>2.1997162609306602</c:v>
                </c:pt>
                <c:pt idx="6270" formatCode="General">
                  <c:v>2.2014271130392098</c:v>
                </c:pt>
                <c:pt idx="6271" formatCode="General">
                  <c:v>2.2037879607394402</c:v>
                </c:pt>
                <c:pt idx="6272" formatCode="General">
                  <c:v>2.2069020423977799</c:v>
                </c:pt>
                <c:pt idx="6273" formatCode="General">
                  <c:v>2.2108359189640399</c:v>
                </c:pt>
                <c:pt idx="6274" formatCode="General">
                  <c:v>2.2155610330926598</c:v>
                </c:pt>
                <c:pt idx="6275" formatCode="General">
                  <c:v>2.22086721933116</c:v>
                </c:pt>
                <c:pt idx="6276" formatCode="General">
                  <c:v>2.22627434306786</c:v>
                </c:pt>
                <c:pt idx="6277" formatCode="General">
                  <c:v>2.23101819203394</c:v>
                </c:pt>
                <c:pt idx="6278" formatCode="General">
                  <c:v>2.2342118977281098</c:v>
                </c:pt>
                <c:pt idx="6279" formatCode="General">
                  <c:v>2.2351905791743398</c:v>
                </c:pt>
                <c:pt idx="6280" formatCode="General">
                  <c:v>2.23383605456115</c:v>
                </c:pt>
                <c:pt idx="6281" formatCode="General">
                  <c:v>2.23061910756013</c:v>
                </c:pt>
                <c:pt idx="6282" formatCode="General">
                  <c:v>2.2263403948504701</c:v>
                </c:pt>
                <c:pt idx="6283" formatCode="General">
                  <c:v>2.2218179145097299</c:v>
                </c:pt>
                <c:pt idx="6284" formatCode="General">
                  <c:v>2.2177850222637998</c:v>
                </c:pt>
                <c:pt idx="6285" formatCode="General">
                  <c:v>2.21571747190267</c:v>
                </c:pt>
                <c:pt idx="6286" formatCode="General">
                  <c:v>2.2676561070963301</c:v>
                </c:pt>
                <c:pt idx="6287" formatCode="General">
                  <c:v>2.21144579048143</c:v>
                </c:pt>
                <c:pt idx="6288" formatCode="General">
                  <c:v>2.20789021081896</c:v>
                </c:pt>
                <c:pt idx="6289" formatCode="General">
                  <c:v>2.2070377118574198</c:v>
                </c:pt>
                <c:pt idx="6290" formatCode="General">
                  <c:v>2.2072153953140599</c:v>
                </c:pt>
                <c:pt idx="6291" formatCode="General">
                  <c:v>2.20814131285195</c:v>
                </c:pt>
                <c:pt idx="6292" formatCode="General">
                  <c:v>2.2096497685914498</c:v>
                </c:pt>
                <c:pt idx="6293" formatCode="General">
                  <c:v>2.2115664128171901</c:v>
                </c:pt>
                <c:pt idx="6294" formatCode="General">
                  <c:v>2.2136818745365501</c:v>
                </c:pt>
                <c:pt idx="6295" formatCode="General">
                  <c:v>2.21575152746485</c:v>
                </c:pt>
                <c:pt idx="6296" formatCode="General">
                  <c:v>2.2175138293076699</c:v>
                </c:pt>
                <c:pt idx="6297" formatCode="General">
                  <c:v>2.2187242994160798</c:v>
                </c:pt>
                <c:pt idx="6298" formatCode="General">
                  <c:v>2.2191966782418602</c:v>
                </c:pt>
                <c:pt idx="6299" formatCode="General">
                  <c:v>2.2188371332861698</c:v>
                </c:pt>
                <c:pt idx="6300" formatCode="General">
                  <c:v>2.21765784818033</c:v>
                </c:pt>
                <c:pt idx="6301" formatCode="General">
                  <c:v>2.2157646894959302</c:v>
                </c:pt>
                <c:pt idx="6302" formatCode="General">
                  <c:v>2.2133250467916699</c:v>
                </c:pt>
                <c:pt idx="6303" formatCode="General">
                  <c:v>2.2105289760532201</c:v>
                </c:pt>
                <c:pt idx="6304" formatCode="General">
                  <c:v>2.20755606944455</c:v>
                </c:pt>
                <c:pt idx="6305" formatCode="General">
                  <c:v>2.2045545944391098</c:v>
                </c:pt>
                <c:pt idx="6306" formatCode="General">
                  <c:v>2.20163320654772</c:v>
                </c:pt>
                <c:pt idx="6307" formatCode="General">
                  <c:v>2.19886191397145</c:v>
                </c:pt>
                <c:pt idx="6308" formatCode="General">
                  <c:v>2.1962781780470499</c:v>
                </c:pt>
                <c:pt idx="6309" formatCode="General">
                  <c:v>2.1938948860050198</c:v>
                </c:pt>
                <c:pt idx="6310" formatCode="General">
                  <c:v>2.1917082541380601</c:v>
                </c:pt>
                <c:pt idx="6311" formatCode="General">
                  <c:v>2.1897048995844099</c:v>
                </c:pt>
                <c:pt idx="6312" formatCode="General">
                  <c:v>2.1878683040840801</c:v>
                </c:pt>
                <c:pt idx="6313" formatCode="General">
                  <c:v>2.1861861896964898</c:v>
                </c:pt>
                <c:pt idx="6314" formatCode="General">
                  <c:v>2.1846639625001698</c:v>
                </c:pt>
                <c:pt idx="6315" formatCode="General">
                  <c:v>2.1833657275456901</c:v>
                </c:pt>
                <c:pt idx="6316" formatCode="General">
                  <c:v>2.1826131746485</c:v>
                </c:pt>
                <c:pt idx="6317" formatCode="General">
                  <c:v>2.1848205396640701</c:v>
                </c:pt>
                <c:pt idx="6318" formatCode="General">
                  <c:v>2.23910693296691</c:v>
                </c:pt>
                <c:pt idx="6319" formatCode="General">
                  <c:v>2.1829513937110598</c:v>
                </c:pt>
                <c:pt idx="6320" formatCode="General">
                  <c:v>2.1770699590688198</c:v>
                </c:pt>
                <c:pt idx="6321" formatCode="General">
                  <c:v>2.17477505590564</c:v>
                </c:pt>
                <c:pt idx="6322" formatCode="General">
                  <c:v>2.1730429263028901</c:v>
                </c:pt>
                <c:pt idx="6323" formatCode="General">
                  <c:v>2.1714738479131301</c:v>
                </c:pt>
                <c:pt idx="6324" formatCode="General">
                  <c:v>2.1699688903257099</c:v>
                </c:pt>
                <c:pt idx="6325" formatCode="General">
                  <c:v>2.16849602674331</c:v>
                </c:pt>
                <c:pt idx="6326" formatCode="General">
                  <c:v>2.16704450437186</c:v>
                </c:pt>
                <c:pt idx="6327" formatCode="General">
                  <c:v>2.1656122323960898</c:v>
                </c:pt>
                <c:pt idx="6328" formatCode="General">
                  <c:v>2.1642014470347899</c:v>
                </c:pt>
                <c:pt idx="6329" formatCode="General">
                  <c:v>2.1628170111627898</c:v>
                </c:pt>
                <c:pt idx="6330" formatCode="General">
                  <c:v>2.1614657305856699</c:v>
                </c:pt>
                <c:pt idx="6331" formatCode="General">
                  <c:v>2.1601561456594802</c:v>
                </c:pt>
                <c:pt idx="6332" formatCode="General">
                  <c:v>2.1588986006654101</c:v>
                </c:pt>
                <c:pt idx="6333" formatCode="General">
                  <c:v>2.1577055213716898</c:v>
                </c:pt>
                <c:pt idx="6334" formatCode="General">
                  <c:v>2.15659188783853</c:v>
                </c:pt>
                <c:pt idx="6335" formatCode="General">
                  <c:v>2.1555759209179102</c:v>
                </c:pt>
                <c:pt idx="6336" formatCode="General">
                  <c:v>2.1546800232757102</c:v>
                </c:pt>
                <c:pt idx="6337" formatCode="General">
                  <c:v>2.1539320343011399</c:v>
                </c:pt>
                <c:pt idx="6338" formatCode="General">
                  <c:v>2.1533668718225201</c:v>
                </c:pt>
                <c:pt idx="6339" formatCode="General">
                  <c:v>2.1530286332219899</c:v>
                </c:pt>
                <c:pt idx="6340" formatCode="General">
                  <c:v>2.15297319225825</c:v>
                </c:pt>
                <c:pt idx="6341" formatCode="General">
                  <c:v>2.1532711990171398</c:v>
                </c:pt>
                <c:pt idx="6342" formatCode="General">
                  <c:v>2.15401106643756</c:v>
                </c:pt>
                <c:pt idx="6343" formatCode="General">
                  <c:v>2.1553007716343702</c:v>
                </c:pt>
                <c:pt idx="6344" formatCode="General">
                  <c:v>2.1572657314614401</c:v>
                </c:pt>
                <c:pt idx="6345" formatCode="General">
                  <c:v>2.1600370566270399</c:v>
                </c:pt>
                <c:pt idx="6346" formatCode="General">
                  <c:v>2.1637198915686899</c:v>
                </c:pt>
                <c:pt idx="6347" formatCode="General">
                  <c:v>2.1683271808717102</c:v>
                </c:pt>
                <c:pt idx="6348" formatCode="General">
                  <c:v>2.1736681365022101</c:v>
                </c:pt>
                <c:pt idx="6349" formatCode="General">
                  <c:v>2.1792164668468401</c:v>
                </c:pt>
                <c:pt idx="6350" formatCode="General">
                  <c:v>2.1840580088714199</c:v>
                </c:pt>
                <c:pt idx="6351" formatCode="General">
                  <c:v>2.1870879716471801</c:v>
                </c:pt>
                <c:pt idx="6352" formatCode="General">
                  <c:v>2.1874945446682998</c:v>
                </c:pt>
                <c:pt idx="6353" formatCode="General">
                  <c:v>2.1852169446171898</c:v>
                </c:pt>
                <c:pt idx="6354" formatCode="General">
                  <c:v>2.1809598024076902</c:v>
                </c:pt>
                <c:pt idx="6355" formatCode="General">
                  <c:v>2.1758069441207502</c:v>
                </c:pt>
                <c:pt idx="6356" formatCode="General">
                  <c:v>2.1710642928288602</c:v>
                </c:pt>
                <c:pt idx="6357" formatCode="General">
                  <c:v>2.17673880297954</c:v>
                </c:pt>
                <c:pt idx="6358" formatCode="General">
                  <c:v>2.1659086402610899</c:v>
                </c:pt>
                <c:pt idx="6359" formatCode="General">
                  <c:v>2.1585047279857901</c:v>
                </c:pt>
                <c:pt idx="6360" formatCode="General">
                  <c:v>2.1557132130360501</c:v>
                </c:pt>
                <c:pt idx="6361" formatCode="General">
                  <c:v>2.1541689732243401</c:v>
                </c:pt>
                <c:pt idx="6362" formatCode="General">
                  <c:v>2.1535721071201901</c:v>
                </c:pt>
                <c:pt idx="6363" formatCode="General">
                  <c:v>2.1538157639232201</c:v>
                </c:pt>
                <c:pt idx="6364" formatCode="General">
                  <c:v>2.1548149571329098</c:v>
                </c:pt>
                <c:pt idx="6365" formatCode="General">
                  <c:v>2.1564676439917299</c:v>
                </c:pt>
                <c:pt idx="6366" formatCode="General">
                  <c:v>2.1586322141413401</c:v>
                </c:pt>
                <c:pt idx="6367" formatCode="General">
                  <c:v>2.16111125197691</c:v>
                </c:pt>
                <c:pt idx="6368" formatCode="General">
                  <c:v>2.16364628277872</c:v>
                </c:pt>
                <c:pt idx="6369" formatCode="General">
                  <c:v>2.1659317494093902</c:v>
                </c:pt>
                <c:pt idx="6370" formatCode="General">
                  <c:v>2.16765342656478</c:v>
                </c:pt>
                <c:pt idx="6371" formatCode="General">
                  <c:v>2.1685461007801399</c:v>
                </c:pt>
                <c:pt idx="6372" formatCode="General">
                  <c:v>2.1684517828361298</c:v>
                </c:pt>
                <c:pt idx="6373" formatCode="General">
                  <c:v>2.1673534495508702</c:v>
                </c:pt>
                <c:pt idx="6374" formatCode="General">
                  <c:v>2.16536862240905</c:v>
                </c:pt>
                <c:pt idx="6375" formatCode="General">
                  <c:v>2.16270734788479</c:v>
                </c:pt>
                <c:pt idx="6376" formatCode="General">
                  <c:v>2.1596152349711799</c:v>
                </c:pt>
                <c:pt idx="6377" formatCode="General">
                  <c:v>2.1563236994613502</c:v>
                </c:pt>
                <c:pt idx="6378" formatCode="General">
                  <c:v>2.1530195211529799</c:v>
                </c:pt>
                <c:pt idx="6379" formatCode="General">
                  <c:v>2.1498342377973398</c:v>
                </c:pt>
                <c:pt idx="6380" formatCode="General">
                  <c:v>2.1468474029664399</c:v>
                </c:pt>
                <c:pt idx="6381" formatCode="General">
                  <c:v>2.1440967415959</c:v>
                </c:pt>
                <c:pt idx="6382" formatCode="General">
                  <c:v>2.1415901470293099</c:v>
                </c:pt>
                <c:pt idx="6383" formatCode="General">
                  <c:v>2.1393169499239399</c:v>
                </c:pt>
                <c:pt idx="6384" formatCode="General">
                  <c:v>2.1372580285742999</c:v>
                </c:pt>
                <c:pt idx="6385" formatCode="General">
                  <c:v>2.1353966522503001</c:v>
                </c:pt>
                <c:pt idx="6386" formatCode="General">
                  <c:v>2.1337378672218001</c:v>
                </c:pt>
                <c:pt idx="6387" formatCode="General">
                  <c:v>2.1323745173878801</c:v>
                </c:pt>
                <c:pt idx="6388" formatCode="General">
                  <c:v>2.1319051969351799</c:v>
                </c:pt>
                <c:pt idx="6389" formatCode="General">
                  <c:v>2.1409704014912898</c:v>
                </c:pt>
                <c:pt idx="6390" formatCode="General">
                  <c:v>2.1427131534285699</c:v>
                </c:pt>
                <c:pt idx="6391" formatCode="General">
                  <c:v>2.1275783459519002</c:v>
                </c:pt>
                <c:pt idx="6392" formatCode="General">
                  <c:v>2.1247412774310099</c:v>
                </c:pt>
                <c:pt idx="6393" formatCode="General">
                  <c:v>2.1228508257355099</c:v>
                </c:pt>
                <c:pt idx="6394" formatCode="General">
                  <c:v>2.1211659833821099</c:v>
                </c:pt>
                <c:pt idx="6395" formatCode="General">
                  <c:v>2.1195427427095899</c:v>
                </c:pt>
                <c:pt idx="6396" formatCode="General">
                  <c:v>2.1179384957379099</c:v>
                </c:pt>
                <c:pt idx="6397" formatCode="General">
                  <c:v>2.1163386737930101</c:v>
                </c:pt>
                <c:pt idx="6398" formatCode="General">
                  <c:v>2.1147392325369698</c:v>
                </c:pt>
                <c:pt idx="6399" formatCode="General">
                  <c:v>2.11314107287407</c:v>
                </c:pt>
                <c:pt idx="6400" formatCode="General">
                  <c:v>2.1115478732966699</c:v>
                </c:pt>
                <c:pt idx="6401" formatCode="General">
                  <c:v>2.1099651325576998</c:v>
                </c:pt>
                <c:pt idx="6402" formatCode="General">
                  <c:v>2.1083997344554799</c:v>
                </c:pt>
                <c:pt idx="6403" formatCode="General">
                  <c:v>2.10685978960616</c:v>
                </c:pt>
                <c:pt idx="6404" formatCode="General">
                  <c:v>2.1053546613809999</c:v>
                </c:pt>
                <c:pt idx="6405" formatCode="General">
                  <c:v>2.1038951445148499</c:v>
                </c:pt>
                <c:pt idx="6406" formatCode="General">
                  <c:v>2.1024937953009202</c:v>
                </c:pt>
                <c:pt idx="6407" formatCode="General">
                  <c:v>2.1011654324468401</c:v>
                </c:pt>
                <c:pt idx="6408" formatCode="General">
                  <c:v>2.0999278457521702</c:v>
                </c:pt>
                <c:pt idx="6409" formatCode="General">
                  <c:v>2.0988027694820799</c:v>
                </c:pt>
                <c:pt idx="6410" formatCode="General">
                  <c:v>2.0978172001692301</c:v>
                </c:pt>
                <c:pt idx="6411" formatCode="General">
                  <c:v>2.09700516362801</c:v>
                </c:pt>
                <c:pt idx="6412" formatCode="General">
                  <c:v>2.0964100570406599</c:v>
                </c:pt>
                <c:pt idx="6413" formatCode="General">
                  <c:v>2.0960876903535399</c:v>
                </c:pt>
                <c:pt idx="6414" formatCode="General">
                  <c:v>2.0961100786486599</c:v>
                </c:pt>
                <c:pt idx="6415" formatCode="General">
                  <c:v>2.0965697786622801</c:v>
                </c:pt>
                <c:pt idx="6416" formatCode="General">
                  <c:v>2.0975838612628701</c:v>
                </c:pt>
                <c:pt idx="6417" formatCode="General">
                  <c:v>2.0992949382300599</c:v>
                </c:pt>
                <c:pt idx="6418" formatCode="General">
                  <c:v>2.1018630766144999</c:v>
                </c:pt>
                <c:pt idx="6419" formatCode="General">
                  <c:v>2.10543581766456</c:v>
                </c:pt>
                <c:pt idx="6420" formatCode="General">
                  <c:v>2.1100746228145</c:v>
                </c:pt>
                <c:pt idx="6421" formatCode="General">
                  <c:v>2.1156148017524901</c:v>
                </c:pt>
                <c:pt idx="6422" formatCode="General">
                  <c:v>2.12147446256292</c:v>
                </c:pt>
                <c:pt idx="6423" formatCode="General">
                  <c:v>2.1265489216876401</c:v>
                </c:pt>
                <c:pt idx="6424" formatCode="General">
                  <c:v>2.1294603588846499</c:v>
                </c:pt>
                <c:pt idx="6425" formatCode="General">
                  <c:v>2.1292531798486598</c:v>
                </c:pt>
                <c:pt idx="6426" formatCode="General">
                  <c:v>2.1260346308045799</c:v>
                </c:pt>
                <c:pt idx="6427" formatCode="General">
                  <c:v>2.1209856290625599</c:v>
                </c:pt>
                <c:pt idx="6428" formatCode="General">
                  <c:v>2.1176277993846599</c:v>
                </c:pt>
                <c:pt idx="6429" formatCode="General">
                  <c:v>2.1189030551264199</c:v>
                </c:pt>
                <c:pt idx="6430" formatCode="General">
                  <c:v>2.1038966810026398</c:v>
                </c:pt>
                <c:pt idx="6431" formatCode="General">
                  <c:v>2.0990348701299699</c:v>
                </c:pt>
                <c:pt idx="6432" formatCode="General">
                  <c:v>2.0956048796307201</c:v>
                </c:pt>
                <c:pt idx="6433" formatCode="General">
                  <c:v>2.0932418839879499</c:v>
                </c:pt>
                <c:pt idx="6434" formatCode="General">
                  <c:v>2.0918379806004501</c:v>
                </c:pt>
                <c:pt idx="6435" formatCode="General">
                  <c:v>2.0913286263426301</c:v>
                </c:pt>
                <c:pt idx="6436" formatCode="General">
                  <c:v>2.0916649606226101</c:v>
                </c:pt>
                <c:pt idx="6437" formatCode="General">
                  <c:v>2.0927987202126102</c:v>
                </c:pt>
                <c:pt idx="6438" formatCode="General">
                  <c:v>2.0946638720119499</c:v>
                </c:pt>
                <c:pt idx="6439" formatCode="General">
                  <c:v>2.0971535505665702</c:v>
                </c:pt>
                <c:pt idx="6440" formatCode="General">
                  <c:v>2.1000952148197798</c:v>
                </c:pt>
                <c:pt idx="6441" formatCode="General">
                  <c:v>2.1032320034161001</c:v>
                </c:pt>
                <c:pt idx="6442" formatCode="General">
                  <c:v>2.1062237684209499</c:v>
                </c:pt>
                <c:pt idx="6443" formatCode="General">
                  <c:v>2.1086821571169301</c:v>
                </c:pt>
                <c:pt idx="6444" formatCode="General">
                  <c:v>2.1102432179800501</c:v>
                </c:pt>
                <c:pt idx="6445" formatCode="General">
                  <c:v>2.1106576927391298</c:v>
                </c:pt>
                <c:pt idx="6446" formatCode="General">
                  <c:v>2.1098585221507702</c:v>
                </c:pt>
                <c:pt idx="6447" formatCode="General">
                  <c:v>2.1079697239703199</c:v>
                </c:pt>
                <c:pt idx="6448" formatCode="General">
                  <c:v>2.10525358948335</c:v>
                </c:pt>
                <c:pt idx="6449" formatCode="General">
                  <c:v>2.1020272798477002</c:v>
                </c:pt>
                <c:pt idx="6450" formatCode="General">
                  <c:v>2.09858797104877</c:v>
                </c:pt>
                <c:pt idx="6451" formatCode="General">
                  <c:v>2.09516873031018</c:v>
                </c:pt>
                <c:pt idx="6452" formatCode="General">
                  <c:v>2.0919257618166398</c:v>
                </c:pt>
                <c:pt idx="6453" formatCode="General">
                  <c:v>2.08894616112224</c:v>
                </c:pt>
                <c:pt idx="6454" formatCode="General">
                  <c:v>2.0862644975577198</c:v>
                </c:pt>
                <c:pt idx="6455" formatCode="General">
                  <c:v>2.0838807012011702</c:v>
                </c:pt>
                <c:pt idx="6456" formatCode="General">
                  <c:v>2.0817764954600699</c:v>
                </c:pt>
                <c:pt idx="6457" formatCode="General">
                  <c:v>2.0799324487330102</c:v>
                </c:pt>
                <c:pt idx="6458" formatCode="General">
                  <c:v>2.0783591257296399</c:v>
                </c:pt>
                <c:pt idx="6459" formatCode="General">
                  <c:v>2.0772261865737298</c:v>
                </c:pt>
                <c:pt idx="6460" formatCode="General">
                  <c:v>2.0781463933498698</c:v>
                </c:pt>
                <c:pt idx="6461" formatCode="General">
                  <c:v>2.13386219298522</c:v>
                </c:pt>
                <c:pt idx="6462" formatCode="General">
                  <c:v>2.07530652089098</c:v>
                </c:pt>
                <c:pt idx="6463" formatCode="General">
                  <c:v>2.0716487559571402</c:v>
                </c:pt>
                <c:pt idx="6464" formatCode="General">
                  <c:v>2.0698409591210298</c:v>
                </c:pt>
                <c:pt idx="6465" formatCode="General">
                  <c:v>2.0683159601147501</c:v>
                </c:pt>
                <c:pt idx="6466" formatCode="General">
                  <c:v>2.0668578778816702</c:v>
                </c:pt>
                <c:pt idx="6467" formatCode="General">
                  <c:v>2.0654091838967301</c:v>
                </c:pt>
                <c:pt idx="6468" formatCode="General">
                  <c:v>2.0639496812798299</c:v>
                </c:pt>
                <c:pt idx="6469" formatCode="General">
                  <c:v>2.0624722871563201</c:v>
                </c:pt>
                <c:pt idx="6470" formatCode="General">
                  <c:v>2.06097598946292</c:v>
                </c:pt>
                <c:pt idx="6471" formatCode="General">
                  <c:v>2.0594631740584899</c:v>
                </c:pt>
                <c:pt idx="6472" formatCode="General">
                  <c:v>2.0579383816523502</c:v>
                </c:pt>
                <c:pt idx="6473" formatCode="General">
                  <c:v>2.0564076455278402</c:v>
                </c:pt>
                <c:pt idx="6474" formatCode="General">
                  <c:v>2.0548781216985099</c:v>
                </c:pt>
                <c:pt idx="6475" formatCode="General">
                  <c:v>2.0533579015314798</c:v>
                </c:pt>
                <c:pt idx="6476" formatCode="General">
                  <c:v>2.0518559627185899</c:v>
                </c:pt>
                <c:pt idx="6477" formatCode="General">
                  <c:v>2.0503822433729399</c:v>
                </c:pt>
                <c:pt idx="6478" formatCode="General">
                  <c:v>2.0489478404019401</c:v>
                </c:pt>
                <c:pt idx="6479" formatCode="General">
                  <c:v>2.0475653462381</c:v>
                </c:pt>
                <c:pt idx="6480" formatCode="General">
                  <c:v>2.0462493516042399</c:v>
                </c:pt>
                <c:pt idx="6481" formatCode="General">
                  <c:v>2.0450171587686801</c:v>
                </c:pt>
                <c:pt idx="6482" formatCode="General">
                  <c:v>2.04388977181247</c:v>
                </c:pt>
                <c:pt idx="6483" formatCode="General">
                  <c:v>2.0428932597033702</c:v>
                </c:pt>
                <c:pt idx="6484" formatCode="General">
                  <c:v>2.0420606255251901</c:v>
                </c:pt>
                <c:pt idx="6485" formatCode="General">
                  <c:v>2.0414343588161299</c:v>
                </c:pt>
                <c:pt idx="6486" formatCode="General">
                  <c:v>2.0410698852818401</c:v>
                </c:pt>
                <c:pt idx="6487" formatCode="General">
                  <c:v>2.0410401192482701</c:v>
                </c:pt>
                <c:pt idx="6488" formatCode="General">
                  <c:v>2.0414411589778401</c:v>
                </c:pt>
                <c:pt idx="6489" formatCode="General">
                  <c:v>2.0423985645488001</c:v>
                </c:pt>
                <c:pt idx="6490" formatCode="General">
                  <c:v>2.0440719682839998</c:v>
                </c:pt>
                <c:pt idx="6491" formatCode="General">
                  <c:v>2.0466516153327698</c:v>
                </c:pt>
                <c:pt idx="6492" formatCode="General">
                  <c:v>2.0503315466807002</c:v>
                </c:pt>
                <c:pt idx="6493" formatCode="General">
                  <c:v>2.0552292321346899</c:v>
                </c:pt>
                <c:pt idx="6494" formatCode="General">
                  <c:v>2.0612105500026701</c:v>
                </c:pt>
                <c:pt idx="6495" formatCode="General">
                  <c:v>2.0676203146966499</c:v>
                </c:pt>
                <c:pt idx="6496" formatCode="General">
                  <c:v>2.0731023799814299</c:v>
                </c:pt>
                <c:pt idx="6497" formatCode="General">
                  <c:v>2.0759461928707799</c:v>
                </c:pt>
                <c:pt idx="6498" formatCode="General">
                  <c:v>2.0751491200044798</c:v>
                </c:pt>
                <c:pt idx="6499" formatCode="General">
                  <c:v>2.0718498261047298</c:v>
                </c:pt>
                <c:pt idx="6500" formatCode="General">
                  <c:v>2.1012907553715499</c:v>
                </c:pt>
                <c:pt idx="6501" formatCode="General">
                  <c:v>2.0583392462002998</c:v>
                </c:pt>
                <c:pt idx="6502" formatCode="General">
                  <c:v>2.0514574505984799</c:v>
                </c:pt>
                <c:pt idx="6503" formatCode="General">
                  <c:v>2.0460891398163699</c:v>
                </c:pt>
                <c:pt idx="6504" formatCode="General">
                  <c:v>2.0419064349743699</c:v>
                </c:pt>
                <c:pt idx="6505" formatCode="General">
                  <c:v>2.0388125517051199</c:v>
                </c:pt>
                <c:pt idx="6506" formatCode="General">
                  <c:v>2.03671592049005</c:v>
                </c:pt>
                <c:pt idx="6507" formatCode="General">
                  <c:v>2.0355412778534001</c:v>
                </c:pt>
                <c:pt idx="6508" formatCode="General">
                  <c:v>2.0352372918557</c:v>
                </c:pt>
                <c:pt idx="6509" formatCode="General">
                  <c:v>2.0357734445833802</c:v>
                </c:pt>
                <c:pt idx="6510" formatCode="General">
                  <c:v>2.0371290310445298</c:v>
                </c:pt>
                <c:pt idx="6511" formatCode="General">
                  <c:v>2.0392749016765901</c:v>
                </c:pt>
                <c:pt idx="6512" formatCode="General">
                  <c:v>2.0421472331545298</c:v>
                </c:pt>
                <c:pt idx="6513" formatCode="General">
                  <c:v>2.0456140237840601</c:v>
                </c:pt>
                <c:pt idx="6514" formatCode="General">
                  <c:v>2.0494405355434102</c:v>
                </c:pt>
                <c:pt idx="6515" formatCode="General">
                  <c:v>2.0532697187760802</c:v>
                </c:pt>
                <c:pt idx="6516" formatCode="General">
                  <c:v>2.05664268741846</c:v>
                </c:pt>
                <c:pt idx="6517" formatCode="General">
                  <c:v>2.0590792278955599</c:v>
                </c:pt>
                <c:pt idx="6518" formatCode="General">
                  <c:v>2.0602065869811601</c:v>
                </c:pt>
                <c:pt idx="6519" formatCode="General">
                  <c:v>2.0598793925954499</c:v>
                </c:pt>
                <c:pt idx="6520" formatCode="General">
                  <c:v>2.0582200518195002</c:v>
                </c:pt>
                <c:pt idx="6521" formatCode="General">
                  <c:v>2.0555558546947998</c:v>
                </c:pt>
                <c:pt idx="6522" formatCode="General">
                  <c:v>2.0522969372808699</c:v>
                </c:pt>
                <c:pt idx="6523" formatCode="General">
                  <c:v>2.04882367570919</c:v>
                </c:pt>
                <c:pt idx="6524" formatCode="General">
                  <c:v>2.04542360708195</c:v>
                </c:pt>
                <c:pt idx="6525" formatCode="General">
                  <c:v>2.0422778915783399</c:v>
                </c:pt>
                <c:pt idx="6526" formatCode="General">
                  <c:v>2.0394774594834399</c:v>
                </c:pt>
                <c:pt idx="6527" formatCode="General">
                  <c:v>2.0370497068066098</c:v>
                </c:pt>
                <c:pt idx="6528" formatCode="General">
                  <c:v>2.03498568780287</c:v>
                </c:pt>
                <c:pt idx="6529" formatCode="General">
                  <c:v>2.03326881067072</c:v>
                </c:pt>
                <c:pt idx="6530" formatCode="General">
                  <c:v>2.0319325056936202</c:v>
                </c:pt>
                <c:pt idx="6531" formatCode="General">
                  <c:v>2.03139806742255</c:v>
                </c:pt>
                <c:pt idx="6532" formatCode="General">
                  <c:v>2.04162817914079</c:v>
                </c:pt>
                <c:pt idx="6533" formatCode="General">
                  <c:v>2.0340130694203902</c:v>
                </c:pt>
                <c:pt idx="6534" formatCode="General">
                  <c:v>2.02782779820296</c:v>
                </c:pt>
                <c:pt idx="6535" formatCode="General">
                  <c:v>2.0262342570863598</c:v>
                </c:pt>
                <c:pt idx="6536" formatCode="General">
                  <c:v>2.02506379420339</c:v>
                </c:pt>
                <c:pt idx="6537" formatCode="General">
                  <c:v>2.0239817636699802</c:v>
                </c:pt>
                <c:pt idx="6538" formatCode="General">
                  <c:v>2.02290938600642</c:v>
                </c:pt>
                <c:pt idx="6539" formatCode="General">
                  <c:v>2.02181765987658</c:v>
                </c:pt>
                <c:pt idx="6540" formatCode="General">
                  <c:v>2.0206940895422698</c:v>
                </c:pt>
                <c:pt idx="6541" formatCode="General">
                  <c:v>2.0195339796478402</c:v>
                </c:pt>
                <c:pt idx="6542" formatCode="General">
                  <c:v>2.01833722761973</c:v>
                </c:pt>
                <c:pt idx="6543" formatCode="General">
                  <c:v>2.0171067666102398</c:v>
                </c:pt>
                <c:pt idx="6544" formatCode="General">
                  <c:v>2.0158476438484798</c:v>
                </c:pt>
                <c:pt idx="6545" formatCode="General">
                  <c:v>2.01456641193659</c:v>
                </c:pt>
                <c:pt idx="6546" formatCode="General">
                  <c:v>2.01327071451353</c:v>
                </c:pt>
                <c:pt idx="6547" formatCode="General">
                  <c:v>2.0119690167677899</c:v>
                </c:pt>
                <c:pt idx="6548" formatCode="General">
                  <c:v>2.0106704581891601</c:v>
                </c:pt>
                <c:pt idx="6549" formatCode="General">
                  <c:v>2.0093848178874798</c:v>
                </c:pt>
                <c:pt idx="6550" formatCode="General">
                  <c:v>2.0081225914768202</c:v>
                </c:pt>
                <c:pt idx="6551" formatCode="General">
                  <c:v>2.0068951867970202</c:v>
                </c:pt>
                <c:pt idx="6552" formatCode="General">
                  <c:v>2.0057152556246098</c:v>
                </c:pt>
                <c:pt idx="6553" formatCode="General">
                  <c:v>2.0045971916006602</c:v>
                </c:pt>
                <c:pt idx="6554" formatCode="General">
                  <c:v>2.00355784269036</c:v>
                </c:pt>
                <c:pt idx="6555" formatCode="General">
                  <c:v>2.0026175119937499</c:v>
                </c:pt>
                <c:pt idx="6556" formatCode="General">
                  <c:v>2.0018013568135999</c:v>
                </c:pt>
                <c:pt idx="6557" formatCode="General">
                  <c:v>2.0011413462007499</c:v>
                </c:pt>
                <c:pt idx="6558" formatCode="General">
                  <c:v>2.0006790042345699</c:v>
                </c:pt>
                <c:pt idx="6559" formatCode="General">
                  <c:v>2.0004692457965199</c:v>
                </c:pt>
                <c:pt idx="6560" formatCode="General">
                  <c:v>2.0005856759403899</c:v>
                </c:pt>
                <c:pt idx="6561" formatCode="General">
                  <c:v>2.0011276763549701</c:v>
                </c:pt>
                <c:pt idx="6562" formatCode="General">
                  <c:v>2.0022291570586002</c:v>
                </c:pt>
                <c:pt idx="6563" formatCode="General">
                  <c:v>2.0040672419647301</c:v>
                </c:pt>
                <c:pt idx="6564" formatCode="General">
                  <c:v>2.0068645208658098</c:v>
                </c:pt>
                <c:pt idx="6565" formatCode="General">
                  <c:v>2.0108670339333901</c:v>
                </c:pt>
                <c:pt idx="6566" formatCode="General">
                  <c:v>2.0162572238790402</c:v>
                </c:pt>
                <c:pt idx="6567" formatCode="General">
                  <c:v>2.02293501104855</c:v>
                </c:pt>
                <c:pt idx="6568" formatCode="General">
                  <c:v>2.0301428276976998</c:v>
                </c:pt>
                <c:pt idx="6569" formatCode="General">
                  <c:v>2.0362063802820098</c:v>
                </c:pt>
                <c:pt idx="6570" formatCode="General">
                  <c:v>2.0392958560830898</c:v>
                </c:pt>
                <c:pt idx="6571" formatCode="General">
                  <c:v>2.0739351184269599</c:v>
                </c:pt>
                <c:pt idx="6572" formatCode="General">
                  <c:v>2.03230825052538</c:v>
                </c:pt>
                <c:pt idx="6573" formatCode="General">
                  <c:v>2.0244646156886401</c:v>
                </c:pt>
                <c:pt idx="6574" formatCode="General">
                  <c:v>2.0173535692801599</c:v>
                </c:pt>
                <c:pt idx="6575" formatCode="General">
                  <c:v>2.0112716829787201</c:v>
                </c:pt>
                <c:pt idx="6576" formatCode="General">
                  <c:v>2.0064168680443699</c:v>
                </c:pt>
                <c:pt idx="6577" formatCode="General">
                  <c:v>2.0027500027022498</c:v>
                </c:pt>
                <c:pt idx="6578" formatCode="General">
                  <c:v>2.00015322880681</c:v>
                </c:pt>
                <c:pt idx="6579" formatCode="General">
                  <c:v>1.99851173456955</c:v>
                </c:pt>
                <c:pt idx="6580" formatCode="General">
                  <c:v>1.99774260883958</c:v>
                </c:pt>
                <c:pt idx="6581" formatCode="General">
                  <c:v>1.99779955355577</c:v>
                </c:pt>
                <c:pt idx="6582" formatCode="General">
                  <c:v>1.9986674947648699</c:v>
                </c:pt>
                <c:pt idx="6583" formatCode="General">
                  <c:v>2.0003515376000198</c:v>
                </c:pt>
                <c:pt idx="6584" formatCode="General">
                  <c:v>2.0028596528145202</c:v>
                </c:pt>
                <c:pt idx="6585" formatCode="General">
                  <c:v>2.00617600326696</c:v>
                </c:pt>
                <c:pt idx="6586" formatCode="General">
                  <c:v>2.0102218553752298</c:v>
                </c:pt>
                <c:pt idx="6587" formatCode="General">
                  <c:v>2.0148057770485099</c:v>
                </c:pt>
                <c:pt idx="6588" formatCode="General">
                  <c:v>2.0195776315913201</c:v>
                </c:pt>
                <c:pt idx="6589" formatCode="General">
                  <c:v>2.0240205669006799</c:v>
                </c:pt>
                <c:pt idx="6590" formatCode="General">
                  <c:v>2.0275252029788802</c:v>
                </c:pt>
                <c:pt idx="6591" formatCode="General">
                  <c:v>2.0295584651715002</c:v>
                </c:pt>
                <c:pt idx="6592" formatCode="General">
                  <c:v>2.0298594008127702</c:v>
                </c:pt>
                <c:pt idx="6593" formatCode="General">
                  <c:v>2.02853712675652</c:v>
                </c:pt>
                <c:pt idx="6594" formatCode="General">
                  <c:v>2.0260012974936101</c:v>
                </c:pt>
                <c:pt idx="6595" formatCode="General">
                  <c:v>2.02278327502431</c:v>
                </c:pt>
                <c:pt idx="6596" formatCode="General">
                  <c:v>2.0193671463788698</c:v>
                </c:pt>
                <c:pt idx="6597" formatCode="General">
                  <c:v>2.01610171730522</c:v>
                </c:pt>
                <c:pt idx="6598" formatCode="General">
                  <c:v>2.0131902447896799</c:v>
                </c:pt>
                <c:pt idx="6599" formatCode="General">
                  <c:v>2.0107218601166599</c:v>
                </c:pt>
                <c:pt idx="6600" formatCode="General">
                  <c:v>2.0087154470661099</c:v>
                </c:pt>
                <c:pt idx="6601" formatCode="General">
                  <c:v>2.0071712569851901</c:v>
                </c:pt>
                <c:pt idx="6602" formatCode="General">
                  <c:v>2.00620339989714</c:v>
                </c:pt>
                <c:pt idx="6603" formatCode="General">
                  <c:v>2.0076040762774499</c:v>
                </c:pt>
                <c:pt idx="6604" formatCode="General">
                  <c:v>2.0243250247626201</c:v>
                </c:pt>
                <c:pt idx="6605" formatCode="General">
                  <c:v>2.00428491180821</c:v>
                </c:pt>
                <c:pt idx="6606" formatCode="General">
                  <c:v>2.0028823010995498</c:v>
                </c:pt>
                <c:pt idx="6607" formatCode="General">
                  <c:v>2.0021536041717698</c:v>
                </c:pt>
                <c:pt idx="6608" formatCode="General">
                  <c:v>2.0015585795108501</c:v>
                </c:pt>
                <c:pt idx="6609" formatCode="General">
                  <c:v>2.0009886502576801</c:v>
                </c:pt>
                <c:pt idx="6610" formatCode="General">
                  <c:v>2.0004011981321801</c:v>
                </c:pt>
                <c:pt idx="6611" formatCode="General">
                  <c:v>1.99977429320967</c:v>
                </c:pt>
                <c:pt idx="6612" formatCode="General">
                  <c:v>1.99909623176985</c:v>
                </c:pt>
                <c:pt idx="6613" formatCode="General">
                  <c:v>1.99836182180092</c:v>
                </c:pt>
                <c:pt idx="6614" formatCode="General">
                  <c:v>1.9975705022424799</c:v>
                </c:pt>
                <c:pt idx="6615" formatCode="General">
                  <c:v>1.9967251220009601</c:v>
                </c:pt>
                <c:pt idx="6616" formatCode="General">
                  <c:v>1.99583103811522</c:v>
                </c:pt>
                <c:pt idx="6617" formatCode="General">
                  <c:v>1.99489541904076</c:v>
                </c:pt>
                <c:pt idx="6618" formatCode="General">
                  <c:v>1.99392670856706</c:v>
                </c:pt>
                <c:pt idx="6619" formatCode="General">
                  <c:v>1.9929342288397001</c:v>
                </c:pt>
                <c:pt idx="6620" formatCode="General">
                  <c:v>1.9919279093415601</c:v>
                </c:pt>
                <c:pt idx="6621" formatCode="General">
                  <c:v>1.9909181329590799</c:v>
                </c:pt>
                <c:pt idx="6622" formatCode="General">
                  <c:v>1.9899156941665701</c:v>
                </c:pt>
                <c:pt idx="6623" formatCode="General">
                  <c:v>1.9889318694099201</c:v>
                </c:pt>
                <c:pt idx="6624" formatCode="General">
                  <c:v>1.98797860680781</c:v>
                </c:pt>
                <c:pt idx="6625" formatCode="General">
                  <c:v>1.9870688521673401</c:v>
                </c:pt>
                <c:pt idx="6626" formatCode="General">
                  <c:v>1.9862170422838199</c:v>
                </c:pt>
                <c:pt idx="6627" formatCode="General">
                  <c:v>1.98543981654332</c:v>
                </c:pt>
                <c:pt idx="6628" formatCode="General">
                  <c:v>1.984757027069</c:v>
                </c:pt>
                <c:pt idx="6629" formatCode="General">
                  <c:v>1.9841931707056799</c:v>
                </c:pt>
                <c:pt idx="6630" formatCode="General">
                  <c:v>1.98377942957669</c:v>
                </c:pt>
                <c:pt idx="6631" formatCode="General">
                  <c:v>1.98355659874215</c:v>
                </c:pt>
                <c:pt idx="6632" formatCode="General">
                  <c:v>1.9835793053247499</c:v>
                </c:pt>
                <c:pt idx="6633" formatCode="General">
                  <c:v>1.9839220725250799</c:v>
                </c:pt>
                <c:pt idx="6634" formatCode="General">
                  <c:v>1.9846878807927699</c:v>
                </c:pt>
                <c:pt idx="6635" formatCode="General">
                  <c:v>1.9860196533749299</c:v>
                </c:pt>
                <c:pt idx="6636" formatCode="General">
                  <c:v>1.9881136870335601</c:v>
                </c:pt>
                <c:pt idx="6637" formatCode="General">
                  <c:v>1.99122905967966</c:v>
                </c:pt>
                <c:pt idx="6638" formatCode="General">
                  <c:v>1.99567269796655</c:v>
                </c:pt>
                <c:pt idx="6639" formatCode="General">
                  <c:v>2.0017066414689899</c:v>
                </c:pt>
                <c:pt idx="6640" formatCode="General">
                  <c:v>2.00928012780536</c:v>
                </c:pt>
                <c:pt idx="6641" formatCode="General">
                  <c:v>2.0176098499042299</c:v>
                </c:pt>
                <c:pt idx="6642" formatCode="General">
                  <c:v>2.0316070932742698</c:v>
                </c:pt>
                <c:pt idx="6643" formatCode="General">
                  <c:v>2.0267964673287802</c:v>
                </c:pt>
                <c:pt idx="6644" formatCode="General">
                  <c:v>2.0227163710194902</c:v>
                </c:pt>
                <c:pt idx="6645" formatCode="General">
                  <c:v>2.0159880721072398</c:v>
                </c:pt>
                <c:pt idx="6646" formatCode="General">
                  <c:v>2.0084197074980801</c:v>
                </c:pt>
                <c:pt idx="6647" formatCode="General">
                  <c:v>2.0015795274798598</c:v>
                </c:pt>
                <c:pt idx="6648" formatCode="General">
                  <c:v>1.9960545570950501</c:v>
                </c:pt>
                <c:pt idx="6649" formatCode="General">
                  <c:v>1.9918805343903301</c:v>
                </c:pt>
                <c:pt idx="6650" formatCode="General">
                  <c:v>1.9889036088361001</c:v>
                </c:pt>
                <c:pt idx="6651" formatCode="General">
                  <c:v>1.98695029110073</c:v>
                </c:pt>
                <c:pt idx="6652" formatCode="General">
                  <c:v>1.9858854216114099</c:v>
                </c:pt>
                <c:pt idx="6653" formatCode="General">
                  <c:v>1.98562390799861</c:v>
                </c:pt>
                <c:pt idx="6654" formatCode="General">
                  <c:v>1.9861271185998499</c:v>
                </c:pt>
                <c:pt idx="6655" formatCode="General">
                  <c:v>1.9873950038641801</c:v>
                </c:pt>
                <c:pt idx="6656" formatCode="General">
                  <c:v>1.9894560457489101</c:v>
                </c:pt>
                <c:pt idx="6657" formatCode="General">
                  <c:v>1.99235278458331</c:v>
                </c:pt>
                <c:pt idx="6658" formatCode="General">
                  <c:v>1.9961178254163501</c:v>
                </c:pt>
                <c:pt idx="6659" formatCode="General">
                  <c:v>2.00073348323762</c:v>
                </c:pt>
                <c:pt idx="6660" formatCode="General">
                  <c:v>2.0060703020357402</c:v>
                </c:pt>
                <c:pt idx="6661" formatCode="General">
                  <c:v>2.0118122430032099</c:v>
                </c:pt>
                <c:pt idx="6662" formatCode="General">
                  <c:v>2.0174060457585199</c:v>
                </c:pt>
                <c:pt idx="6663" formatCode="General">
                  <c:v>2.0221073621729699</c:v>
                </c:pt>
                <c:pt idx="6664" formatCode="General">
                  <c:v>2.0251827969577398</c:v>
                </c:pt>
                <c:pt idx="6665" formatCode="General">
                  <c:v>2.0262089541510302</c:v>
                </c:pt>
                <c:pt idx="6666" formatCode="General">
                  <c:v>2.0252673683357498</c:v>
                </c:pt>
                <c:pt idx="6667" formatCode="General">
                  <c:v>2.0228755563328198</c:v>
                </c:pt>
                <c:pt idx="6668" formatCode="General">
                  <c:v>2.0197235226217698</c:v>
                </c:pt>
                <c:pt idx="6669" formatCode="General">
                  <c:v>2.0164216970187998</c:v>
                </c:pt>
                <c:pt idx="6670" formatCode="General">
                  <c:v>2.0133832769045501</c:v>
                </c:pt>
                <c:pt idx="6671" formatCode="General">
                  <c:v>2.01082725116509</c:v>
                </c:pt>
                <c:pt idx="6672" formatCode="General">
                  <c:v>2.0088402746403902</c:v>
                </c:pt>
                <c:pt idx="6673" formatCode="General">
                  <c:v>2.0074772335161</c:v>
                </c:pt>
                <c:pt idx="6674" formatCode="General">
                  <c:v>2.00722132762214</c:v>
                </c:pt>
                <c:pt idx="6675" formatCode="General">
                  <c:v>2.0512266569414899</c:v>
                </c:pt>
                <c:pt idx="6676" formatCode="General">
                  <c:v>2.0065757721735702</c:v>
                </c:pt>
                <c:pt idx="6677" formatCode="General">
                  <c:v>2.0051519184346498</c:v>
                </c:pt>
                <c:pt idx="6678" formatCode="General">
                  <c:v>2.0048684425861101</c:v>
                </c:pt>
                <c:pt idx="6679" formatCode="General">
                  <c:v>2.0048025664261799</c:v>
                </c:pt>
                <c:pt idx="6680" formatCode="General">
                  <c:v>2.0048050789139999</c:v>
                </c:pt>
                <c:pt idx="6681" formatCode="General">
                  <c:v>2.0048129416679501</c:v>
                </c:pt>
                <c:pt idx="6682" formatCode="General">
                  <c:v>2.0047885172003999</c:v>
                </c:pt>
                <c:pt idx="6683" formatCode="General">
                  <c:v>2.0047074483804601</c:v>
                </c:pt>
                <c:pt idx="6684" formatCode="General">
                  <c:v>2.0045545895616801</c:v>
                </c:pt>
                <c:pt idx="6685" formatCode="General">
                  <c:v>2.0043218779049701</c:v>
                </c:pt>
                <c:pt idx="6686" formatCode="General">
                  <c:v>2.00400682612513</c:v>
                </c:pt>
                <c:pt idx="6687" formatCode="General">
                  <c:v>2.00361129471889</c:v>
                </c:pt>
                <c:pt idx="6688" formatCode="General">
                  <c:v>2.0031404502756698</c:v>
                </c:pt>
                <c:pt idx="6689" formatCode="General">
                  <c:v>2.0026018859058801</c:v>
                </c:pt>
                <c:pt idx="6690" formatCode="General">
                  <c:v>2.00200489735527</c:v>
                </c:pt>
                <c:pt idx="6691" formatCode="General">
                  <c:v>2.00135991002705</c:v>
                </c:pt>
                <c:pt idx="6692" formatCode="General">
                  <c:v>2.0006780498152201</c:v>
                </c:pt>
                <c:pt idx="6693" formatCode="General">
                  <c:v>1.99997084866487</c:v>
                </c:pt>
                <c:pt idx="6694" formatCode="General">
                  <c:v>1.9992500756504401</c:v>
                </c:pt>
                <c:pt idx="6695" formatCode="General">
                  <c:v>1.99852768656797</c:v>
                </c:pt>
                <c:pt idx="6696" formatCode="General">
                  <c:v>1.9978158897193501</c:v>
                </c:pt>
                <c:pt idx="6697" formatCode="General">
                  <c:v>1.99712733296462</c:v>
                </c:pt>
                <c:pt idx="6698" formatCode="General">
                  <c:v>1.99647542785232</c:v>
                </c:pt>
                <c:pt idx="6699" formatCode="General">
                  <c:v>1.9958748419953201</c:v>
                </c:pt>
                <c:pt idx="6700" formatCode="General">
                  <c:v>1.9953422131702401</c:v>
                </c:pt>
                <c:pt idx="6701" formatCode="General">
                  <c:v>1.99489717180013</c:v>
                </c:pt>
                <c:pt idx="6702" formatCode="General">
                  <c:v>1.9945638088744999</c:v>
                </c:pt>
                <c:pt idx="6703" formatCode="General">
                  <c:v>1.9943728038522801</c:v>
                </c:pt>
                <c:pt idx="6704" formatCode="General">
                  <c:v>1.99436454616795</c:v>
                </c:pt>
                <c:pt idx="6705" formatCode="General">
                  <c:v>1.9945937628700601</c:v>
                </c:pt>
                <c:pt idx="6706" formatCode="General">
                  <c:v>1.99513641616812</c:v>
                </c:pt>
                <c:pt idx="6707" formatCode="General">
                  <c:v>1.99609992411627</c:v>
                </c:pt>
                <c:pt idx="6708" formatCode="General">
                  <c:v>1.99763786130157</c:v>
                </c:pt>
                <c:pt idx="6709" formatCode="General">
                  <c:v>1.99996935294337</c:v>
                </c:pt>
                <c:pt idx="6710" formatCode="General">
                  <c:v>2.0033987043662398</c:v>
                </c:pt>
                <c:pt idx="6711" formatCode="General">
                  <c:v>2.0083165082968599</c:v>
                </c:pt>
                <c:pt idx="6712" formatCode="General">
                  <c:v>2.0151557745253901</c:v>
                </c:pt>
                <c:pt idx="6713" formatCode="General">
                  <c:v>2.0261934111801101</c:v>
                </c:pt>
                <c:pt idx="6714" formatCode="General">
                  <c:v>2.0335142027663702</c:v>
                </c:pt>
                <c:pt idx="6715" formatCode="General">
                  <c:v>2.0388792492980898</c:v>
                </c:pt>
                <c:pt idx="6716" formatCode="General">
                  <c:v>2.03954983122309</c:v>
                </c:pt>
                <c:pt idx="6717" formatCode="General">
                  <c:v>2.0345838687912701</c:v>
                </c:pt>
                <c:pt idx="6718" formatCode="General">
                  <c:v>2.0268354245809999</c:v>
                </c:pt>
                <c:pt idx="6719" formatCode="General">
                  <c:v>2.0191230992595499</c:v>
                </c:pt>
                <c:pt idx="6720" formatCode="General">
                  <c:v>2.01274944917275</c:v>
                </c:pt>
                <c:pt idx="6721" formatCode="General">
                  <c:v>2.0079456589810198</c:v>
                </c:pt>
                <c:pt idx="6722" formatCode="General">
                  <c:v>2.0045339998543001</c:v>
                </c:pt>
                <c:pt idx="6723" formatCode="General">
                  <c:v>2.00226627452294</c:v>
                </c:pt>
                <c:pt idx="6724" formatCode="General">
                  <c:v>2.0009375885553999</c:v>
                </c:pt>
                <c:pt idx="6725" formatCode="General">
                  <c:v>2.0004087543767501</c:v>
                </c:pt>
                <c:pt idx="6726" formatCode="General">
                  <c:v>2.0006012623567999</c:v>
                </c:pt>
                <c:pt idx="6727" formatCode="General">
                  <c:v>2.0014874288676099</c:v>
                </c:pt>
                <c:pt idx="6728" formatCode="General">
                  <c:v>2.0030816595420902</c:v>
                </c:pt>
                <c:pt idx="6729" formatCode="General">
                  <c:v>2.0054325986775399</c:v>
                </c:pt>
                <c:pt idx="6730" formatCode="General">
                  <c:v>2.00861291274403</c:v>
                </c:pt>
                <c:pt idx="6731" formatCode="General">
                  <c:v>2.0127005171268202</c:v>
                </c:pt>
                <c:pt idx="6732" formatCode="General">
                  <c:v>2.0177414145797998</c:v>
                </c:pt>
                <c:pt idx="6733" formatCode="General">
                  <c:v>2.0236821818075299</c:v>
                </c:pt>
                <c:pt idx="6734" formatCode="General">
                  <c:v>2.03026818374398</c:v>
                </c:pt>
                <c:pt idx="6735" formatCode="General">
                  <c:v>2.0369385947450498</c:v>
                </c:pt>
                <c:pt idx="6736" formatCode="General">
                  <c:v>2.0428165649403902</c:v>
                </c:pt>
                <c:pt idx="6737" formatCode="General">
                  <c:v>2.0469263552429999</c:v>
                </c:pt>
                <c:pt idx="6738" formatCode="General">
                  <c:v>2.0486257038575499</c:v>
                </c:pt>
                <c:pt idx="6739" formatCode="General">
                  <c:v>2.0479550685769898</c:v>
                </c:pt>
                <c:pt idx="6740" formatCode="General">
                  <c:v>2.0455799656804001</c:v>
                </c:pt>
                <c:pt idx="6741" formatCode="General">
                  <c:v>2.0423985212773101</c:v>
                </c:pt>
                <c:pt idx="6742" formatCode="General">
                  <c:v>2.03917024792062</c:v>
                </c:pt>
                <c:pt idx="6743" formatCode="General">
                  <c:v>2.03637178468919</c:v>
                </c:pt>
                <c:pt idx="6744" formatCode="General">
                  <c:v>2.0342450910972598</c:v>
                </c:pt>
                <c:pt idx="6745" formatCode="General">
                  <c:v>2.0330330598786102</c:v>
                </c:pt>
                <c:pt idx="6746" formatCode="General">
                  <c:v>2.0381924677469101</c:v>
                </c:pt>
                <c:pt idx="6747" formatCode="General">
                  <c:v>2.0334970139120401</c:v>
                </c:pt>
                <c:pt idx="6748" formatCode="General">
                  <c:v>2.0313998643826401</c:v>
                </c:pt>
                <c:pt idx="6749" formatCode="General">
                  <c:v>2.0313919901042299</c:v>
                </c:pt>
                <c:pt idx="6750" formatCode="General">
                  <c:v>2.0317489426645401</c:v>
                </c:pt>
                <c:pt idx="6751" formatCode="General">
                  <c:v>2.03226880271915</c:v>
                </c:pt>
                <c:pt idx="6752" formatCode="General">
                  <c:v>2.0328599453348399</c:v>
                </c:pt>
                <c:pt idx="6753" formatCode="General">
                  <c:v>2.0334608527668601</c:v>
                </c:pt>
                <c:pt idx="6754" formatCode="General">
                  <c:v>2.0340266119881099</c:v>
                </c:pt>
                <c:pt idx="6755" formatCode="General">
                  <c:v>2.0345247583450599</c:v>
                </c:pt>
                <c:pt idx="6756" formatCode="General">
                  <c:v>2.0349331042977798</c:v>
                </c:pt>
                <c:pt idx="6757" formatCode="General">
                  <c:v>2.0352380934390002</c:v>
                </c:pt>
                <c:pt idx="6758" formatCode="General">
                  <c:v>2.0354333293230602</c:v>
                </c:pt>
                <c:pt idx="6759" formatCode="General">
                  <c:v>2.0355182056857202</c:v>
                </c:pt>
                <c:pt idx="6760" formatCode="General">
                  <c:v>2.0354966441802</c:v>
                </c:pt>
                <c:pt idx="6761" formatCode="General">
                  <c:v>2.03537596501228</c:v>
                </c:pt>
                <c:pt idx="6762" formatCode="General">
                  <c:v>2.0351659133931199</c:v>
                </c:pt>
                <c:pt idx="6763" formatCode="General">
                  <c:v>2.0348778547725002</c:v>
                </c:pt>
                <c:pt idx="6764" formatCode="General">
                  <c:v>2.0345241408741499</c:v>
                </c:pt>
                <c:pt idx="6765" formatCode="General">
                  <c:v>2.03411763978918</c:v>
                </c:pt>
                <c:pt idx="6766" formatCode="General">
                  <c:v>2.0336714181147202</c:v>
                </c:pt>
                <c:pt idx="6767" formatCode="General">
                  <c:v>2.03319856161658</c:v>
                </c:pt>
                <c:pt idx="6768" formatCode="General">
                  <c:v>2.03271212291423</c:v>
                </c:pt>
                <c:pt idx="6769" formatCode="General">
                  <c:v>2.0322251899233401</c:v>
                </c:pt>
                <c:pt idx="6770" formatCode="General">
                  <c:v>2.03175107719639</c:v>
                </c:pt>
                <c:pt idx="6771" formatCode="General">
                  <c:v>2.0313036543824801</c:v>
                </c:pt>
                <c:pt idx="6772" formatCode="General">
                  <c:v>2.0308978431717399</c:v>
                </c:pt>
                <c:pt idx="6773" formatCode="General">
                  <c:v>2.0305503390447899</c:v>
                </c:pt>
                <c:pt idx="6774" formatCode="General">
                  <c:v>2.0302806517998002</c:v>
                </c:pt>
                <c:pt idx="6775" formatCode="General">
                  <c:v>2.0301126175339999</c:v>
                </c:pt>
                <c:pt idx="6776" formatCode="General">
                  <c:v>2.0300766285462402</c:v>
                </c:pt>
                <c:pt idx="6777" formatCode="General">
                  <c:v>2.0302129796353099</c:v>
                </c:pt>
                <c:pt idx="6778" formatCode="General">
                  <c:v>2.0305769761877999</c:v>
                </c:pt>
                <c:pt idx="6779" formatCode="General">
                  <c:v>2.0312468447196501</c:v>
                </c:pt>
                <c:pt idx="6780" formatCode="General">
                  <c:v>2.0323360957566798</c:v>
                </c:pt>
                <c:pt idx="6781" formatCode="General">
                  <c:v>2.0340128993916902</c:v>
                </c:pt>
                <c:pt idx="6782" formatCode="General">
                  <c:v>2.0365310305752802</c:v>
                </c:pt>
                <c:pt idx="6783" formatCode="General">
                  <c:v>2.0402958030610301</c:v>
                </c:pt>
                <c:pt idx="6784" formatCode="General">
                  <c:v>2.0468232069863501</c:v>
                </c:pt>
                <c:pt idx="6785" formatCode="General">
                  <c:v>2.05414649044944</c:v>
                </c:pt>
                <c:pt idx="6786" formatCode="General">
                  <c:v>2.0623889009609502</c:v>
                </c:pt>
                <c:pt idx="6787" formatCode="General">
                  <c:v>2.0718748448203401</c:v>
                </c:pt>
                <c:pt idx="6788" formatCode="General">
                  <c:v>2.0775542381585499</c:v>
                </c:pt>
                <c:pt idx="6789" formatCode="General">
                  <c:v>2.07608975706379</c:v>
                </c:pt>
                <c:pt idx="6790" formatCode="General">
                  <c:v>2.06900218605153</c:v>
                </c:pt>
                <c:pt idx="6791" formatCode="General">
                  <c:v>2.06039388504482</c:v>
                </c:pt>
                <c:pt idx="6792" formatCode="General">
                  <c:v>2.0528919239537999</c:v>
                </c:pt>
                <c:pt idx="6793" formatCode="General">
                  <c:v>2.0472063773381599</c:v>
                </c:pt>
                <c:pt idx="6794" formatCode="General">
                  <c:v>2.04318598919934</c:v>
                </c:pt>
                <c:pt idx="6795" formatCode="General">
                  <c:v>2.0404922469731099</c:v>
                </c:pt>
                <c:pt idx="6796" formatCode="General">
                  <c:v>2.0388301371524502</c:v>
                </c:pt>
                <c:pt idx="6797" formatCode="General">
                  <c:v>2.03799243277513</c:v>
                </c:pt>
                <c:pt idx="6798" formatCode="General">
                  <c:v>2.0378511715006602</c:v>
                </c:pt>
                <c:pt idx="6799" formatCode="General">
                  <c:v>2.0383413266797601</c:v>
                </c:pt>
                <c:pt idx="6800" formatCode="General">
                  <c:v>2.0394480947901998</c:v>
                </c:pt>
                <c:pt idx="6801" formatCode="General">
                  <c:v>2.04119900478381</c:v>
                </c:pt>
                <c:pt idx="6802" formatCode="General">
                  <c:v>2.0436590826046102</c:v>
                </c:pt>
                <c:pt idx="6803" formatCode="General">
                  <c:v>2.0469256136223501</c:v>
                </c:pt>
                <c:pt idx="6804" formatCode="General">
                  <c:v>2.0511162160756999</c:v>
                </c:pt>
                <c:pt idx="6805" formatCode="General">
                  <c:v>2.0563386685615201</c:v>
                </c:pt>
                <c:pt idx="6806" formatCode="General">
                  <c:v>2.0626238766901102</c:v>
                </c:pt>
                <c:pt idx="6807" formatCode="General">
                  <c:v>2.0698027064571898</c:v>
                </c:pt>
                <c:pt idx="6808" formatCode="General">
                  <c:v>2.0773392608396701</c:v>
                </c:pt>
                <c:pt idx="6809" formatCode="General">
                  <c:v>2.0842332538872701</c:v>
                </c:pt>
                <c:pt idx="6810" formatCode="General">
                  <c:v>2.0892214194142</c:v>
                </c:pt>
                <c:pt idx="6811" formatCode="General">
                  <c:v>2.0913765571661398</c:v>
                </c:pt>
                <c:pt idx="6812" formatCode="General">
                  <c:v>2.0906925936996199</c:v>
                </c:pt>
                <c:pt idx="6813" formatCode="General">
                  <c:v>2.0880483577868101</c:v>
                </c:pt>
                <c:pt idx="6814" formatCode="General">
                  <c:v>2.0846145153847901</c:v>
                </c:pt>
                <c:pt idx="6815" formatCode="General">
                  <c:v>2.08132474223624</c:v>
                </c:pt>
                <c:pt idx="6816" formatCode="General">
                  <c:v>2.07877287546515</c:v>
                </c:pt>
                <c:pt idx="6817" formatCode="General">
                  <c:v>2.0784630446512602</c:v>
                </c:pt>
                <c:pt idx="6818" formatCode="General">
                  <c:v>2.07990363304424</c:v>
                </c:pt>
                <c:pt idx="6819" formatCode="General">
                  <c:v>2.0752938713072999</c:v>
                </c:pt>
                <c:pt idx="6820" formatCode="General">
                  <c:v>2.0750855071196401</c:v>
                </c:pt>
                <c:pt idx="6821" formatCode="General">
                  <c:v>2.0754767550383102</c:v>
                </c:pt>
                <c:pt idx="6822" formatCode="General">
                  <c:v>2.0762014269188001</c:v>
                </c:pt>
                <c:pt idx="6823" formatCode="General">
                  <c:v>2.0771309010279699</c:v>
                </c:pt>
                <c:pt idx="6824" formatCode="General">
                  <c:v>2.0781710711913899</c:v>
                </c:pt>
                <c:pt idx="6825" formatCode="General">
                  <c:v>2.0792477640499301</c:v>
                </c:pt>
                <c:pt idx="6826" formatCode="General">
                  <c:v>2.0803026020380901</c:v>
                </c:pt>
                <c:pt idx="6827" formatCode="General">
                  <c:v>2.0812909389486101</c:v>
                </c:pt>
                <c:pt idx="6828" formatCode="General">
                  <c:v>2.08218029878137</c:v>
                </c:pt>
                <c:pt idx="6829" formatCode="General">
                  <c:v>2.0829489055472301</c:v>
                </c:pt>
                <c:pt idx="6830" formatCode="General">
                  <c:v>2.0835841902591801</c:v>
                </c:pt>
                <c:pt idx="6831" formatCode="General">
                  <c:v>2.0840812725295499</c:v>
                </c:pt>
                <c:pt idx="6832" formatCode="General">
                  <c:v>2.08444146225809</c:v>
                </c:pt>
                <c:pt idx="6833" formatCode="General">
                  <c:v>2.0846708422544902</c:v>
                </c:pt>
                <c:pt idx="6834" formatCode="General">
                  <c:v>2.08477898803039</c:v>
                </c:pt>
                <c:pt idx="6835" formatCode="General">
                  <c:v>2.08477786544749</c:v>
                </c:pt>
                <c:pt idx="6836" formatCode="General">
                  <c:v>2.0846809276167799</c:v>
                </c:pt>
                <c:pt idx="6837" formatCode="General">
                  <c:v>2.0845024145597</c:v>
                </c:pt>
                <c:pt idx="6838" formatCode="General">
                  <c:v>2.0842568456652399</c:v>
                </c:pt>
                <c:pt idx="6839" formatCode="General">
                  <c:v>2.0839586870729998</c:v>
                </c:pt>
                <c:pt idx="6840" formatCode="General">
                  <c:v>2.0836221736917899</c:v>
                </c:pt>
                <c:pt idx="6841" formatCode="General">
                  <c:v>2.08326126792308</c:v>
                </c:pt>
                <c:pt idx="6842" formatCode="General">
                  <c:v>2.0828897435338298</c:v>
                </c:pt>
                <c:pt idx="6843" formatCode="General">
                  <c:v>2.0825213931277999</c:v>
                </c:pt>
                <c:pt idx="6844" formatCode="General">
                  <c:v>2.0821703716607098</c:v>
                </c:pt>
                <c:pt idx="6845" formatCode="General">
                  <c:v>2.0818517079497898</c:v>
                </c:pt>
                <c:pt idx="6846" formatCode="General">
                  <c:v>2.0815820444424902</c:v>
                </c:pt>
                <c:pt idx="6847" formatCode="General">
                  <c:v>2.08138070884507</c:v>
                </c:pt>
                <c:pt idx="6848" formatCode="General">
                  <c:v>2.0812712909026501</c:v>
                </c:pt>
                <c:pt idx="6849" formatCode="General">
                  <c:v>2.0812840146179301</c:v>
                </c:pt>
                <c:pt idx="6850" formatCode="General">
                  <c:v>2.0814594012716299</c:v>
                </c:pt>
                <c:pt idx="6851" formatCode="General">
                  <c:v>2.0818541012175902</c:v>
                </c:pt>
                <c:pt idx="6852" formatCode="General">
                  <c:v>2.08255059036071</c:v>
                </c:pt>
                <c:pt idx="6853" formatCode="General">
                  <c:v>2.0836749154149201</c:v>
                </c:pt>
                <c:pt idx="6854" formatCode="General">
                  <c:v>2.0854428976881998</c:v>
                </c:pt>
                <c:pt idx="6855" formatCode="General">
                  <c:v>2.08871136611703</c:v>
                </c:pt>
                <c:pt idx="6856" formatCode="General">
                  <c:v>2.0930503703999399</c:v>
                </c:pt>
                <c:pt idx="6857" formatCode="General">
                  <c:v>2.0976557056337102</c:v>
                </c:pt>
                <c:pt idx="6858" formatCode="General">
                  <c:v>2.1057484803190198</c:v>
                </c:pt>
                <c:pt idx="6859" formatCode="General">
                  <c:v>2.1161089975037899</c:v>
                </c:pt>
                <c:pt idx="6860" formatCode="General">
                  <c:v>2.12591578666924</c:v>
                </c:pt>
                <c:pt idx="6861" formatCode="General">
                  <c:v>2.1296744750160101</c:v>
                </c:pt>
                <c:pt idx="6862" formatCode="General">
                  <c:v>2.12496867134006</c:v>
                </c:pt>
                <c:pt idx="6863" formatCode="General">
                  <c:v>2.1158363405414602</c:v>
                </c:pt>
                <c:pt idx="6864" formatCode="General">
                  <c:v>2.1069409799311898</c:v>
                </c:pt>
                <c:pt idx="6865" formatCode="General">
                  <c:v>2.1000579381515001</c:v>
                </c:pt>
                <c:pt idx="6866" formatCode="General">
                  <c:v>2.09520233765079</c:v>
                </c:pt>
                <c:pt idx="6867" formatCode="General">
                  <c:v>2.09193402610705</c:v>
                </c:pt>
                <c:pt idx="6868" formatCode="General">
                  <c:v>2.0898399773685998</c:v>
                </c:pt>
                <c:pt idx="6869" formatCode="General">
                  <c:v>2.0886272009567901</c:v>
                </c:pt>
                <c:pt idx="6870" formatCode="General">
                  <c:v>2.0881096534266002</c:v>
                </c:pt>
                <c:pt idx="6871" formatCode="General">
                  <c:v>2.0881808021163502</c:v>
                </c:pt>
                <c:pt idx="6872" formatCode="General">
                  <c:v>2.08879271090388</c:v>
                </c:pt>
                <c:pt idx="6873" formatCode="General">
                  <c:v>2.0899436008326902</c:v>
                </c:pt>
                <c:pt idx="6874" formatCode="General">
                  <c:v>2.0916720420483799</c:v>
                </c:pt>
                <c:pt idx="6875" formatCode="General">
                  <c:v>2.09405546566038</c:v>
                </c:pt>
                <c:pt idx="6876" formatCode="General">
                  <c:v>2.0972100177742701</c:v>
                </c:pt>
                <c:pt idx="6877" formatCode="General">
                  <c:v>2.10128621611037</c:v>
                </c:pt>
                <c:pt idx="6878" formatCode="General">
                  <c:v>2.1064485057448001</c:v>
                </c:pt>
                <c:pt idx="6879" formatCode="General">
                  <c:v>2.1128149506768699</c:v>
                </c:pt>
                <c:pt idx="6880" formatCode="General">
                  <c:v>2.1203206870717501</c:v>
                </c:pt>
                <c:pt idx="6881" formatCode="General">
                  <c:v>2.1284865965902799</c:v>
                </c:pt>
                <c:pt idx="6882" formatCode="General">
                  <c:v>2.1361998539343001</c:v>
                </c:pt>
                <c:pt idx="6883" formatCode="General">
                  <c:v>2.1418562329630402</c:v>
                </c:pt>
                <c:pt idx="6884" formatCode="General">
                  <c:v>2.1441678325206301</c:v>
                </c:pt>
                <c:pt idx="6885" formatCode="General">
                  <c:v>2.1430997644609202</c:v>
                </c:pt>
                <c:pt idx="6886" formatCode="General">
                  <c:v>2.1398536880685399</c:v>
                </c:pt>
                <c:pt idx="6887" formatCode="General">
                  <c:v>2.1359778876765798</c:v>
                </c:pt>
                <c:pt idx="6888" formatCode="General">
                  <c:v>2.13301059337513</c:v>
                </c:pt>
                <c:pt idx="6889" formatCode="General">
                  <c:v>2.14215152077686</c:v>
                </c:pt>
                <c:pt idx="6890" formatCode="General">
                  <c:v>2.1281044775101701</c:v>
                </c:pt>
                <c:pt idx="6891" formatCode="General">
                  <c:v>2.12693463161051</c:v>
                </c:pt>
                <c:pt idx="6892" formatCode="General">
                  <c:v>2.1267041679325902</c:v>
                </c:pt>
                <c:pt idx="6893" formatCode="General">
                  <c:v>2.12707524046888</c:v>
                </c:pt>
                <c:pt idx="6894" formatCode="General">
                  <c:v>2.1278723098960901</c:v>
                </c:pt>
                <c:pt idx="6895" formatCode="General">
                  <c:v>2.1289584456984598</c:v>
                </c:pt>
                <c:pt idx="6896" formatCode="General">
                  <c:v>2.1302209078379799</c:v>
                </c:pt>
                <c:pt idx="6897" formatCode="General">
                  <c:v>2.13156669527533</c:v>
                </c:pt>
                <c:pt idx="6898" formatCode="General">
                  <c:v>2.13292010910817</c:v>
                </c:pt>
                <c:pt idx="6899" formatCode="General">
                  <c:v>2.1342210751704598</c:v>
                </c:pt>
                <c:pt idx="6900" formatCode="General">
                  <c:v>2.1354237817540298</c:v>
                </c:pt>
                <c:pt idx="6901" formatCode="General">
                  <c:v>2.13649536843766</c:v>
                </c:pt>
                <c:pt idx="6902" formatCode="General">
                  <c:v>2.1374145180402002</c:v>
                </c:pt>
                <c:pt idx="6903" formatCode="General">
                  <c:v>2.1381699063819601</c:v>
                </c:pt>
                <c:pt idx="6904" formatCode="General">
                  <c:v>2.1387585435399701</c:v>
                </c:pt>
                <c:pt idx="6905" formatCode="General">
                  <c:v>2.13918408688621</c:v>
                </c:pt>
                <c:pt idx="6906" formatCode="General">
                  <c:v>2.1394552207531801</c:v>
                </c:pt>
                <c:pt idx="6907" formatCode="General">
                  <c:v>2.1395841873468102</c:v>
                </c:pt>
                <c:pt idx="6908" formatCode="General">
                  <c:v>2.1395855288193002</c:v>
                </c:pt>
                <c:pt idx="6909" formatCode="General">
                  <c:v>2.1394750711108799</c:v>
                </c:pt>
                <c:pt idx="6910" formatCode="General">
                  <c:v>2.1392691536512798</c:v>
                </c:pt>
                <c:pt idx="6911" formatCode="General">
                  <c:v>2.1389840894732899</c:v>
                </c:pt>
                <c:pt idx="6912" formatCode="General">
                  <c:v>2.1386358291293299</c:v>
                </c:pt>
                <c:pt idx="6913" formatCode="General">
                  <c:v>2.13823979852214</c:v>
                </c:pt>
                <c:pt idx="6914" formatCode="General">
                  <c:v>2.1378108839757402</c:v>
                </c:pt>
                <c:pt idx="6915" formatCode="General">
                  <c:v>2.1373635461414202</c:v>
                </c:pt>
                <c:pt idx="6916" formatCode="General">
                  <c:v>2.1369120567797899</c:v>
                </c:pt>
                <c:pt idx="6917" formatCode="General">
                  <c:v>2.13647086926452</c:v>
                </c:pt>
                <c:pt idx="6918" formatCode="General">
                  <c:v>2.1360551566082702</c:v>
                </c:pt>
                <c:pt idx="6919" formatCode="General">
                  <c:v>2.13568158430071</c:v>
                </c:pt>
                <c:pt idx="6920" formatCode="General">
                  <c:v>2.13536943846856</c:v>
                </c:pt>
                <c:pt idx="6921" formatCode="General">
                  <c:v>2.1351423227269599</c:v>
                </c:pt>
                <c:pt idx="6922" formatCode="General">
                  <c:v>2.1350308197036099</c:v>
                </c:pt>
                <c:pt idx="6923" formatCode="General">
                  <c:v>2.1350769533874101</c:v>
                </c:pt>
                <c:pt idx="6924" formatCode="General">
                  <c:v>2.13534285410767</c:v>
                </c:pt>
                <c:pt idx="6925" formatCode="General">
                  <c:v>2.13593700249073</c:v>
                </c:pt>
                <c:pt idx="6926" formatCode="General">
                  <c:v>2.1373589122600301</c:v>
                </c:pt>
                <c:pt idx="6927" formatCode="General">
                  <c:v>2.13952767606267</c:v>
                </c:pt>
                <c:pt idx="6928" formatCode="General">
                  <c:v>2.1410898328690902</c:v>
                </c:pt>
                <c:pt idx="6929" formatCode="General">
                  <c:v>2.1450302547264002</c:v>
                </c:pt>
                <c:pt idx="6930" formatCode="General">
                  <c:v>2.1511961111715898</c:v>
                </c:pt>
                <c:pt idx="6931" formatCode="General">
                  <c:v>2.1602574092892199</c:v>
                </c:pt>
                <c:pt idx="6932" formatCode="General">
                  <c:v>2.1715967464460801</c:v>
                </c:pt>
                <c:pt idx="6933" formatCode="General">
                  <c:v>2.1806602948404601</c:v>
                </c:pt>
                <c:pt idx="6934" formatCode="General">
                  <c:v>2.18069052216405</c:v>
                </c:pt>
                <c:pt idx="6935" formatCode="General">
                  <c:v>2.1721976091549702</c:v>
                </c:pt>
                <c:pt idx="6936" formatCode="General">
                  <c:v>2.1617817473575101</c:v>
                </c:pt>
                <c:pt idx="6937" formatCode="General">
                  <c:v>2.15331984052091</c:v>
                </c:pt>
                <c:pt idx="6938" formatCode="General">
                  <c:v>2.1473400776637699</c:v>
                </c:pt>
                <c:pt idx="6939" formatCode="General">
                  <c:v>2.14331008683653</c:v>
                </c:pt>
                <c:pt idx="6940" formatCode="General">
                  <c:v>2.14066001197018</c:v>
                </c:pt>
                <c:pt idx="6941" formatCode="General">
                  <c:v>2.1389858268927799</c:v>
                </c:pt>
                <c:pt idx="6942" formatCode="General">
                  <c:v>2.1380322715905602</c:v>
                </c:pt>
                <c:pt idx="6943" formatCode="General">
                  <c:v>2.13764808003905</c:v>
                </c:pt>
                <c:pt idx="6944" formatCode="General">
                  <c:v>2.1377524596270998</c:v>
                </c:pt>
                <c:pt idx="6945" formatCode="General">
                  <c:v>2.1383150427855</c:v>
                </c:pt>
                <c:pt idx="6946" formatCode="General">
                  <c:v>2.1393458012114102</c:v>
                </c:pt>
                <c:pt idx="6947" formatCode="General">
                  <c:v>2.14089191555323</c:v>
                </c:pt>
                <c:pt idx="6948" formatCode="General">
                  <c:v>2.1430395579897601</c:v>
                </c:pt>
                <c:pt idx="6949" formatCode="General">
                  <c:v>2.14591854211388</c:v>
                </c:pt>
                <c:pt idx="6950" formatCode="General">
                  <c:v>2.1497056438861901</c:v>
                </c:pt>
                <c:pt idx="6951" formatCode="General">
                  <c:v>2.1546155860679499</c:v>
                </c:pt>
                <c:pt idx="6952" formatCode="General">
                  <c:v>2.1608527498011698</c:v>
                </c:pt>
                <c:pt idx="6953" formatCode="General">
                  <c:v>2.1684700418272498</c:v>
                </c:pt>
                <c:pt idx="6954" formatCode="General">
                  <c:v>2.1770730969400298</c:v>
                </c:pt>
                <c:pt idx="6955" formatCode="General">
                  <c:v>2.18544207049767</c:v>
                </c:pt>
                <c:pt idx="6956" formatCode="General">
                  <c:v>2.1915602100895102</c:v>
                </c:pt>
                <c:pt idx="6957" formatCode="General">
                  <c:v>2.1936979561631502</c:v>
                </c:pt>
                <c:pt idx="6958" formatCode="General">
                  <c:v>2.1918766045107798</c:v>
                </c:pt>
                <c:pt idx="6959" formatCode="General">
                  <c:v>2.1879695988582801</c:v>
                </c:pt>
                <c:pt idx="6960" formatCode="General">
                  <c:v>2.2383566756444599</c:v>
                </c:pt>
                <c:pt idx="6961" formatCode="General">
                  <c:v>2.1793965082232498</c:v>
                </c:pt>
                <c:pt idx="6962" formatCode="General">
                  <c:v>2.1763147628615802</c:v>
                </c:pt>
                <c:pt idx="6963" formatCode="General">
                  <c:v>2.1745955149426002</c:v>
                </c:pt>
                <c:pt idx="6964" formatCode="General">
                  <c:v>2.1738702038550199</c:v>
                </c:pt>
                <c:pt idx="6965" formatCode="General">
                  <c:v>2.17391066199413</c:v>
                </c:pt>
                <c:pt idx="6966" formatCode="General">
                  <c:v>2.1745211107410598</c:v>
                </c:pt>
                <c:pt idx="6967" formatCode="General">
                  <c:v>2.1755358040650798</c:v>
                </c:pt>
                <c:pt idx="6968" formatCode="General">
                  <c:v>2.1768160873242102</c:v>
                </c:pt>
                <c:pt idx="6969" formatCode="General">
                  <c:v>2.1782464293584902</c:v>
                </c:pt>
                <c:pt idx="6970" formatCode="General">
                  <c:v>2.17973111872967</c:v>
                </c:pt>
                <c:pt idx="6971" formatCode="General">
                  <c:v>2.1811920025956999</c:v>
                </c:pt>
                <c:pt idx="6972" formatCode="General">
                  <c:v>2.1825670050421802</c:v>
                </c:pt>
                <c:pt idx="6973" formatCode="General">
                  <c:v>2.1838090052577401</c:v>
                </c:pt>
                <c:pt idx="6974" formatCode="General">
                  <c:v>2.1848847198927701</c:v>
                </c:pt>
                <c:pt idx="6975" formatCode="General">
                  <c:v>2.18577337681565</c:v>
                </c:pt>
                <c:pt idx="6976" formatCode="General">
                  <c:v>2.1864651164294902</c:v>
                </c:pt>
                <c:pt idx="6977" formatCode="General">
                  <c:v>2.1869591735334502</c:v>
                </c:pt>
                <c:pt idx="6978" formatCode="General">
                  <c:v>2.1872619612315698</c:v>
                </c:pt>
                <c:pt idx="6979" formatCode="General">
                  <c:v>2.1873851987772701</c:v>
                </c:pt>
                <c:pt idx="6980" formatCode="General">
                  <c:v>2.1873442085490602</c:v>
                </c:pt>
                <c:pt idx="6981" formatCode="General">
                  <c:v>2.1871564693868799</c:v>
                </c:pt>
                <c:pt idx="6982" formatCode="General">
                  <c:v>2.1868404694266901</c:v>
                </c:pt>
                <c:pt idx="6983" formatCode="General">
                  <c:v>2.1864148624693098</c:v>
                </c:pt>
                <c:pt idx="6984" formatCode="General">
                  <c:v>2.1858979038404698</c:v>
                </c:pt>
                <c:pt idx="6985" formatCode="General">
                  <c:v>2.18530712627873</c:v>
                </c:pt>
                <c:pt idx="6986" formatCode="General">
                  <c:v>2.1846592123918298</c:v>
                </c:pt>
                <c:pt idx="6987" formatCode="General">
                  <c:v>2.1839700251537901</c:v>
                </c:pt>
                <c:pt idx="6988" formatCode="General">
                  <c:v>2.1832547693061199</c:v>
                </c:pt>
                <c:pt idx="6989" formatCode="General">
                  <c:v>2.18252827286044</c:v>
                </c:pt>
                <c:pt idx="6990" formatCode="General">
                  <c:v>2.18180539937405</c:v>
                </c:pt>
                <c:pt idx="6991" formatCode="General">
                  <c:v>2.18110163140497</c:v>
                </c:pt>
                <c:pt idx="6992" formatCode="General">
                  <c:v>2.18043391290596</c:v>
                </c:pt>
                <c:pt idx="6993" formatCode="General">
                  <c:v>2.1798219313291698</c:v>
                </c:pt>
                <c:pt idx="6994" formatCode="General">
                  <c:v>2.1792902664595601</c:v>
                </c:pt>
                <c:pt idx="6995" formatCode="General">
                  <c:v>2.1788728403468101</c:v>
                </c:pt>
                <c:pt idx="6996" formatCode="General">
                  <c:v>2.1786288716148099</c:v>
                </c:pt>
                <c:pt idx="6997" formatCode="General">
                  <c:v>2.1788882156758902</c:v>
                </c:pt>
                <c:pt idx="6998" formatCode="General">
                  <c:v>2.1795549594508299</c:v>
                </c:pt>
                <c:pt idx="6999" formatCode="General">
                  <c:v>2.17949379637095</c:v>
                </c:pt>
                <c:pt idx="7000" formatCode="General">
                  <c:v>2.1807969080939098</c:v>
                </c:pt>
                <c:pt idx="7001" formatCode="General">
                  <c:v>2.18318868662515</c:v>
                </c:pt>
                <c:pt idx="7002" formatCode="General">
                  <c:v>2.18727416832074</c:v>
                </c:pt>
                <c:pt idx="7003" formatCode="General">
                  <c:v>2.1939882338627701</c:v>
                </c:pt>
                <c:pt idx="7004" formatCode="General">
                  <c:v>2.20414843826395</c:v>
                </c:pt>
                <c:pt idx="7005" formatCode="General">
                  <c:v>2.2161335733758998</c:v>
                </c:pt>
                <c:pt idx="7006" formatCode="General">
                  <c:v>2.22244565950432</c:v>
                </c:pt>
                <c:pt idx="7007" formatCode="General">
                  <c:v>2.21688445013007</c:v>
                </c:pt>
                <c:pt idx="7008" formatCode="General">
                  <c:v>2.2052482931867501</c:v>
                </c:pt>
                <c:pt idx="7009" formatCode="General">
                  <c:v>2.1947805783145999</c:v>
                </c:pt>
                <c:pt idx="7010" formatCode="General">
                  <c:v>2.1873032066677802</c:v>
                </c:pt>
                <c:pt idx="7011" formatCode="General">
                  <c:v>2.1822670034175098</c:v>
                </c:pt>
                <c:pt idx="7012" formatCode="General">
                  <c:v>2.1788933574991098</c:v>
                </c:pt>
                <c:pt idx="7013" formatCode="General">
                  <c:v>2.1766308610757301</c:v>
                </c:pt>
                <c:pt idx="7014" formatCode="General">
                  <c:v>2.1751394892302698</c:v>
                </c:pt>
                <c:pt idx="7015" formatCode="General">
                  <c:v>2.1742189677185699</c:v>
                </c:pt>
                <c:pt idx="7016" formatCode="General">
                  <c:v>2.1737567173304502</c:v>
                </c:pt>
                <c:pt idx="7017" formatCode="General">
                  <c:v>2.17369730905315</c:v>
                </c:pt>
                <c:pt idx="7018" formatCode="General">
                  <c:v>2.1740263682275298</c:v>
                </c:pt>
                <c:pt idx="7019" formatCode="General">
                  <c:v>2.1747637240723399</c:v>
                </c:pt>
                <c:pt idx="7020" formatCode="General">
                  <c:v>2.17596299526104</c:v>
                </c:pt>
                <c:pt idx="7021" formatCode="General">
                  <c:v>2.1777163110175102</c:v>
                </c:pt>
                <c:pt idx="7022" formatCode="General">
                  <c:v>2.1801632759684599</c:v>
                </c:pt>
                <c:pt idx="7023" formatCode="General">
                  <c:v>2.18350169483853</c:v>
                </c:pt>
                <c:pt idx="7024" formatCode="General">
                  <c:v>2.18799095693669</c:v>
                </c:pt>
                <c:pt idx="7025" formatCode="General">
                  <c:v>2.1939200118121902</c:v>
                </c:pt>
                <c:pt idx="7026" formatCode="General">
                  <c:v>2.20146999481363</c:v>
                </c:pt>
                <c:pt idx="7027" formatCode="General">
                  <c:v>2.2103541974365601</c:v>
                </c:pt>
                <c:pt idx="7028" formatCode="General">
                  <c:v>2.2192371241837101</c:v>
                </c:pt>
                <c:pt idx="7029" formatCode="General">
                  <c:v>2.2255908602555001</c:v>
                </c:pt>
                <c:pt idx="7030" formatCode="General">
                  <c:v>2.2272568828755501</c:v>
                </c:pt>
                <c:pt idx="7031" formatCode="General">
                  <c:v>2.2382732513464898</c:v>
                </c:pt>
                <c:pt idx="7032" formatCode="General">
                  <c:v>2.2189076079827599</c:v>
                </c:pt>
                <c:pt idx="7033" formatCode="General">
                  <c:v>2.2132461277432101</c:v>
                </c:pt>
                <c:pt idx="7034" formatCode="General">
                  <c:v>2.2089903474411998</c:v>
                </c:pt>
                <c:pt idx="7035" formatCode="General">
                  <c:v>2.20616720345468</c:v>
                </c:pt>
                <c:pt idx="7036" formatCode="General">
                  <c:v>2.2046057058304398</c:v>
                </c:pt>
                <c:pt idx="7037" formatCode="General">
                  <c:v>2.2040495997340801</c:v>
                </c:pt>
                <c:pt idx="7038" formatCode="General">
                  <c:v>2.2042539979968199</c:v>
                </c:pt>
                <c:pt idx="7039" formatCode="General">
                  <c:v>2.2050113809141001</c:v>
                </c:pt>
                <c:pt idx="7040" formatCode="General">
                  <c:v>2.2061509909833399</c:v>
                </c:pt>
                <c:pt idx="7041" formatCode="General">
                  <c:v>2.20753197125737</c:v>
                </c:pt>
                <c:pt idx="7042" formatCode="General">
                  <c:v>2.2090370972890798</c:v>
                </c:pt>
                <c:pt idx="7043" formatCode="General">
                  <c:v>2.2105686400982898</c:v>
                </c:pt>
                <c:pt idx="7044" formatCode="General">
                  <c:v>2.2120461088224901</c:v>
                </c:pt>
                <c:pt idx="7045" formatCode="General">
                  <c:v>2.2134051525152501</c:v>
                </c:pt>
                <c:pt idx="7046" formatCode="General">
                  <c:v>2.2145969074490401</c:v>
                </c:pt>
                <c:pt idx="7047" formatCode="General">
                  <c:v>2.2155872555217901</c:v>
                </c:pt>
                <c:pt idx="7048" formatCode="General">
                  <c:v>2.21635569071357</c:v>
                </c:pt>
                <c:pt idx="7049" formatCode="General">
                  <c:v>2.2168937108190199</c:v>
                </c:pt>
                <c:pt idx="7050" formatCode="General">
                  <c:v>2.2172028209985402</c:v>
                </c:pt>
                <c:pt idx="7051" formatCode="General">
                  <c:v>2.2172923339564399</c:v>
                </c:pt>
                <c:pt idx="7052" formatCode="General">
                  <c:v>2.2171771788913199</c:v>
                </c:pt>
                <c:pt idx="7053" formatCode="General">
                  <c:v>2.2168759038925101</c:v>
                </c:pt>
                <c:pt idx="7054" formatCode="General">
                  <c:v>2.2164089980159201</c:v>
                </c:pt>
                <c:pt idx="7055" formatCode="General">
                  <c:v>2.2157975929303002</c:v>
                </c:pt>
                <c:pt idx="7056" formatCode="General">
                  <c:v>2.2150625465008802</c:v>
                </c:pt>
                <c:pt idx="7057" formatCode="General">
                  <c:v>2.2142238706089299</c:v>
                </c:pt>
                <c:pt idx="7058" formatCode="General">
                  <c:v>2.21330044465215</c:v>
                </c:pt>
                <c:pt idx="7059" formatCode="General">
                  <c:v>2.2123099519813998</c:v>
                </c:pt>
                <c:pt idx="7060" formatCode="General">
                  <c:v>2.2112689847674698</c:v>
                </c:pt>
                <c:pt idx="7061" formatCode="General">
                  <c:v>2.2101932796287498</c:v>
                </c:pt>
                <c:pt idx="7062" formatCode="General">
                  <c:v>2.20909807005081</c:v>
                </c:pt>
                <c:pt idx="7063" formatCode="General">
                  <c:v>2.20799857512027</c:v>
                </c:pt>
                <c:pt idx="7064" formatCode="General">
                  <c:v>2.2069107037751499</c:v>
                </c:pt>
                <c:pt idx="7065" formatCode="General">
                  <c:v>2.2058522147383801</c:v>
                </c:pt>
                <c:pt idx="7066" formatCode="General">
                  <c:v>2.2048452926256501</c:v>
                </c:pt>
                <c:pt idx="7067" formatCode="General">
                  <c:v>2.2039274970132898</c:v>
                </c:pt>
                <c:pt idx="7068" formatCode="General">
                  <c:v>2.2033528894952701</c:v>
                </c:pt>
                <c:pt idx="7069" formatCode="General">
                  <c:v>2.2028768958465901</c:v>
                </c:pt>
                <c:pt idx="7070" formatCode="General">
                  <c:v>2.2019210590116498</c:v>
                </c:pt>
                <c:pt idx="7071" formatCode="General">
                  <c:v>2.20171371293134</c:v>
                </c:pt>
                <c:pt idx="7072" formatCode="General">
                  <c:v>2.2019985043971499</c:v>
                </c:pt>
                <c:pt idx="7073" formatCode="General">
                  <c:v>2.2030284811959402</c:v>
                </c:pt>
                <c:pt idx="7074" formatCode="General">
                  <c:v>2.20527382792628</c:v>
                </c:pt>
                <c:pt idx="7075" formatCode="General">
                  <c:v>2.2095539679399998</c:v>
                </c:pt>
                <c:pt idx="7076" formatCode="General">
                  <c:v>2.2171104684212302</c:v>
                </c:pt>
                <c:pt idx="7077" formatCode="General">
                  <c:v>2.2286938924319899</c:v>
                </c:pt>
                <c:pt idx="7078" formatCode="General">
                  <c:v>2.2401906348445499</c:v>
                </c:pt>
                <c:pt idx="7079" formatCode="General">
                  <c:v>2.24052897052468</c:v>
                </c:pt>
                <c:pt idx="7080" formatCode="General">
                  <c:v>2.2289928009360902</c:v>
                </c:pt>
                <c:pt idx="7081" formatCode="General">
                  <c:v>2.2162228437060398</c:v>
                </c:pt>
                <c:pt idx="7082" formatCode="General">
                  <c:v>2.2068568860257298</c:v>
                </c:pt>
                <c:pt idx="7083" formatCode="General">
                  <c:v>2.2005810924459999</c:v>
                </c:pt>
                <c:pt idx="7084" formatCode="General">
                  <c:v>2.1963440444172102</c:v>
                </c:pt>
                <c:pt idx="7085" formatCode="General">
                  <c:v>2.1933950178253498</c:v>
                </c:pt>
                <c:pt idx="7086" formatCode="General">
                  <c:v>2.1912876338239902</c:v>
                </c:pt>
                <c:pt idx="7087" formatCode="General">
                  <c:v>2.1897664005705701</c:v>
                </c:pt>
                <c:pt idx="7088" formatCode="General">
                  <c:v>2.1886874018018099</c:v>
                </c:pt>
                <c:pt idx="7089" formatCode="General">
                  <c:v>2.1879736863927599</c:v>
                </c:pt>
                <c:pt idx="7090" formatCode="General">
                  <c:v>2.1875918394811702</c:v>
                </c:pt>
                <c:pt idx="7091" formatCode="General">
                  <c:v>2.18754075950261</c:v>
                </c:pt>
                <c:pt idx="7092" formatCode="General">
                  <c:v>2.18784802105333</c:v>
                </c:pt>
                <c:pt idx="7093" formatCode="General">
                  <c:v>2.1885718724050398</c:v>
                </c:pt>
                <c:pt idx="7094" formatCode="General">
                  <c:v>2.1898084764451502</c:v>
                </c:pt>
                <c:pt idx="7095" formatCode="General">
                  <c:v>2.1917047230600399</c:v>
                </c:pt>
                <c:pt idx="7096" formatCode="General">
                  <c:v>2.1944760726201999</c:v>
                </c:pt>
                <c:pt idx="7097" formatCode="General">
                  <c:v>2.1984230756696701</c:v>
                </c:pt>
                <c:pt idx="7098" formatCode="General">
                  <c:v>2.2039193285517298</c:v>
                </c:pt>
                <c:pt idx="7099" formatCode="General">
                  <c:v>2.2112857061007101</c:v>
                </c:pt>
                <c:pt idx="7100" formatCode="General">
                  <c:v>2.2203657756317599</c:v>
                </c:pt>
                <c:pt idx="7101" formatCode="General">
                  <c:v>2.2297188879419299</c:v>
                </c:pt>
                <c:pt idx="7102" formatCode="General">
                  <c:v>2.2397488132214698</c:v>
                </c:pt>
                <c:pt idx="7103" formatCode="General">
                  <c:v>2.23645956000956</c:v>
                </c:pt>
                <c:pt idx="7104" formatCode="General">
                  <c:v>2.2313373238036101</c:v>
                </c:pt>
                <c:pt idx="7105" formatCode="General">
                  <c:v>2.2246049937583598</c:v>
                </c:pt>
                <c:pt idx="7106" formatCode="General">
                  <c:v>2.2186018683497002</c:v>
                </c:pt>
                <c:pt idx="7107" formatCode="General">
                  <c:v>2.2142279496394099</c:v>
                </c:pt>
                <c:pt idx="7108" formatCode="General">
                  <c:v>2.2114723941296299</c:v>
                </c:pt>
                <c:pt idx="7109" formatCode="General">
                  <c:v>2.21003794653085</c:v>
                </c:pt>
                <c:pt idx="7110" formatCode="General">
                  <c:v>2.2096074262049199</c:v>
                </c:pt>
                <c:pt idx="7111" formatCode="General">
                  <c:v>2.2099149217535099</c:v>
                </c:pt>
                <c:pt idx="7112" formatCode="General">
                  <c:v>2.21074919811229</c:v>
                </c:pt>
                <c:pt idx="7113" formatCode="General">
                  <c:v>2.2119412938502401</c:v>
                </c:pt>
                <c:pt idx="7114" formatCode="General">
                  <c:v>2.2133524849708701</c:v>
                </c:pt>
                <c:pt idx="7115" formatCode="General">
                  <c:v>2.2148661869446702</c:v>
                </c:pt>
                <c:pt idx="7116" formatCode="General">
                  <c:v>2.2163835939006802</c:v>
                </c:pt>
                <c:pt idx="7117" formatCode="General">
                  <c:v>2.2178219388565799</c:v>
                </c:pt>
                <c:pt idx="7118" formatCode="General">
                  <c:v>2.2191141911523999</c:v>
                </c:pt>
                <c:pt idx="7119" formatCode="General">
                  <c:v>2.2202091940928801</c:v>
                </c:pt>
                <c:pt idx="7120" formatCode="General">
                  <c:v>2.22107152724538</c:v>
                </c:pt>
                <c:pt idx="7121" formatCode="General">
                  <c:v>2.2216806946414498</c:v>
                </c:pt>
                <c:pt idx="7122" formatCode="General">
                  <c:v>2.2220295415279598</c:v>
                </c:pt>
                <c:pt idx="7123" formatCode="General">
                  <c:v>2.2221220387359799</c:v>
                </c:pt>
                <c:pt idx="7124" formatCode="General">
                  <c:v>2.2219707125138601</c:v>
                </c:pt>
                <c:pt idx="7125" formatCode="General">
                  <c:v>2.2215940342643599</c:v>
                </c:pt>
                <c:pt idx="7126" formatCode="General">
                  <c:v>2.22101404054865</c:v>
                </c:pt>
                <c:pt idx="7127" formatCode="General">
                  <c:v>2.2202543643850299</c:v>
                </c:pt>
                <c:pt idx="7128" formatCode="General">
                  <c:v>2.2193387594394198</c:v>
                </c:pt>
                <c:pt idx="7129" formatCode="General">
                  <c:v>2.2182901144517899</c:v>
                </c:pt>
                <c:pt idx="7130" formatCode="General">
                  <c:v>2.2171298985716801</c:v>
                </c:pt>
                <c:pt idx="7131" formatCode="General">
                  <c:v>2.2158779508297499</c:v>
                </c:pt>
                <c:pt idx="7132" formatCode="General">
                  <c:v>2.2145525240585999</c:v>
                </c:pt>
                <c:pt idx="7133" formatCode="General">
                  <c:v>2.21317050874219</c:v>
                </c:pt>
                <c:pt idx="7134" formatCode="General">
                  <c:v>2.2117477917451902</c:v>
                </c:pt>
                <c:pt idx="7135" formatCode="General">
                  <c:v>2.2102997557643298</c:v>
                </c:pt>
                <c:pt idx="7136" formatCode="General">
                  <c:v>2.2088420523366201</c:v>
                </c:pt>
                <c:pt idx="7137" formatCode="General">
                  <c:v>2.2073923545520899</c:v>
                </c:pt>
                <c:pt idx="7138" formatCode="General">
                  <c:v>2.2059788481303202</c:v>
                </c:pt>
                <c:pt idx="7139" formatCode="General">
                  <c:v>2.2048325411463701</c:v>
                </c:pt>
                <c:pt idx="7140" formatCode="General">
                  <c:v>2.2035297977350501</c:v>
                </c:pt>
                <c:pt idx="7141" formatCode="General">
                  <c:v>2.2020368609625698</c:v>
                </c:pt>
                <c:pt idx="7142" formatCode="General">
                  <c:v>2.2009325037539602</c:v>
                </c:pt>
                <c:pt idx="7143" formatCode="General">
                  <c:v>2.2000571697707501</c:v>
                </c:pt>
                <c:pt idx="7144" formatCode="General">
                  <c:v>2.1995098381117302</c:v>
                </c:pt>
                <c:pt idx="7145" formatCode="General">
                  <c:v>2.1994756033609399</c:v>
                </c:pt>
                <c:pt idx="7146" formatCode="General">
                  <c:v>2.2002866634592499</c:v>
                </c:pt>
                <c:pt idx="7147" formatCode="General">
                  <c:v>2.2025561700062899</c:v>
                </c:pt>
                <c:pt idx="7148" formatCode="General">
                  <c:v>2.2074011509853202</c:v>
                </c:pt>
                <c:pt idx="7149" formatCode="General">
                  <c:v>2.21647338263314</c:v>
                </c:pt>
                <c:pt idx="7150" formatCode="General">
                  <c:v>2.2296890091356598</c:v>
                </c:pt>
                <c:pt idx="7151" formatCode="General">
                  <c:v>2.23753681249856</c:v>
                </c:pt>
                <c:pt idx="7152" formatCode="General">
                  <c:v>2.2289942289294902</c:v>
                </c:pt>
                <c:pt idx="7153" formatCode="General">
                  <c:v>2.2140900350443098</c:v>
                </c:pt>
                <c:pt idx="7154" formatCode="General">
                  <c:v>2.2025141027554098</c:v>
                </c:pt>
                <c:pt idx="7155" formatCode="General">
                  <c:v>2.1948601697587402</c:v>
                </c:pt>
                <c:pt idx="7156" formatCode="General">
                  <c:v>2.1897390710973799</c:v>
                </c:pt>
                <c:pt idx="7157" formatCode="General">
                  <c:v>2.18612742846061</c:v>
                </c:pt>
                <c:pt idx="7158" formatCode="General">
                  <c:v>2.1834433779968201</c:v>
                </c:pt>
                <c:pt idx="7159" formatCode="General">
                  <c:v>2.18136788350898</c:v>
                </c:pt>
                <c:pt idx="7160" formatCode="General">
                  <c:v>2.1797252594657301</c:v>
                </c:pt>
                <c:pt idx="7161" formatCode="General">
                  <c:v>2.1784197678609001</c:v>
                </c:pt>
                <c:pt idx="7162" formatCode="General">
                  <c:v>2.1774034281175401</c:v>
                </c:pt>
                <c:pt idx="7163" formatCode="General">
                  <c:v>2.1766601746056402</c:v>
                </c:pt>
                <c:pt idx="7164" formatCode="General">
                  <c:v>2.1761990730946499</c:v>
                </c:pt>
                <c:pt idx="7165" formatCode="General">
                  <c:v>2.1760533959930699</c:v>
                </c:pt>
                <c:pt idx="7166" formatCode="General">
                  <c:v>2.1762846043347102</c:v>
                </c:pt>
                <c:pt idx="7167" formatCode="General">
                  <c:v>2.1769917430364099</c:v>
                </c:pt>
                <c:pt idx="7168" formatCode="General">
                  <c:v>2.17832781463136</c:v>
                </c:pt>
                <c:pt idx="7169" formatCode="General">
                  <c:v>2.1805247888333801</c:v>
                </c:pt>
                <c:pt idx="7170" formatCode="General">
                  <c:v>2.1839246922000601</c:v>
                </c:pt>
                <c:pt idx="7171" formatCode="General">
                  <c:v>2.18899395159099</c:v>
                </c:pt>
                <c:pt idx="7172" formatCode="General">
                  <c:v>2.1962407729390101</c:v>
                </c:pt>
                <c:pt idx="7173" formatCode="General">
                  <c:v>2.2072108236529902</c:v>
                </c:pt>
                <c:pt idx="7174" formatCode="General">
                  <c:v>2.2153348241255699</c:v>
                </c:pt>
                <c:pt idx="7175" formatCode="General">
                  <c:v>2.2207628555541699</c:v>
                </c:pt>
                <c:pt idx="7176" formatCode="General">
                  <c:v>2.2191615243087299</c:v>
                </c:pt>
                <c:pt idx="7177" formatCode="General">
                  <c:v>2.2122528231356902</c:v>
                </c:pt>
                <c:pt idx="7178" formatCode="General">
                  <c:v>2.2043910701759302</c:v>
                </c:pt>
                <c:pt idx="7179" formatCode="General">
                  <c:v>2.1980626020409999</c:v>
                </c:pt>
                <c:pt idx="7180" formatCode="General">
                  <c:v>2.1937554240133799</c:v>
                </c:pt>
                <c:pt idx="7181" formatCode="General">
                  <c:v>2.1911765322811099</c:v>
                </c:pt>
                <c:pt idx="7182" formatCode="General">
                  <c:v>2.1899092909370399</c:v>
                </c:pt>
                <c:pt idx="7183" formatCode="General">
                  <c:v>2.18960267708513</c:v>
                </c:pt>
                <c:pt idx="7184" formatCode="General">
                  <c:v>2.18999039870475</c:v>
                </c:pt>
                <c:pt idx="7185" formatCode="General">
                  <c:v>2.1908703251410602</c:v>
                </c:pt>
                <c:pt idx="7186" formatCode="General">
                  <c:v>2.1920826572031098</c:v>
                </c:pt>
                <c:pt idx="7187" formatCode="General">
                  <c:v>2.1934947490774102</c:v>
                </c:pt>
                <c:pt idx="7188" formatCode="General">
                  <c:v>2.1949924687715101</c:v>
                </c:pt>
                <c:pt idx="7189" formatCode="General">
                  <c:v>2.1964764060014699</c:v>
                </c:pt>
                <c:pt idx="7190" formatCode="General">
                  <c:v>2.1978611882465899</c:v>
                </c:pt>
                <c:pt idx="7191" formatCode="General">
                  <c:v>2.1990763908178201</c:v>
                </c:pt>
                <c:pt idx="7192" formatCode="General">
                  <c:v>2.20006780308817</c:v>
                </c:pt>
                <c:pt idx="7193" formatCode="General">
                  <c:v>2.2007981457669401</c:v>
                </c:pt>
                <c:pt idx="7194" formatCode="General">
                  <c:v>2.2012467236436599</c:v>
                </c:pt>
                <c:pt idx="7195" formatCode="General">
                  <c:v>2.2014078950217</c:v>
                </c:pt>
                <c:pt idx="7196" formatCode="General">
                  <c:v>2.2012885673002902</c:v>
                </c:pt>
                <c:pt idx="7197" formatCode="General">
                  <c:v>2.2009051271604898</c:v>
                </c:pt>
                <c:pt idx="7198" formatCode="General">
                  <c:v>2.2002802658763301</c:v>
                </c:pt>
                <c:pt idx="7199" formatCode="General">
                  <c:v>2.1994400923673401</c:v>
                </c:pt>
                <c:pt idx="7200" formatCode="General">
                  <c:v>2.19841179144424</c:v>
                </c:pt>
                <c:pt idx="7201" formatCode="General">
                  <c:v>2.1972219364243699</c:v>
                </c:pt>
                <c:pt idx="7202" formatCode="General">
                  <c:v>2.1958954425622199</c:v>
                </c:pt>
                <c:pt idx="7203" formatCode="General">
                  <c:v>2.1944550685595701</c:v>
                </c:pt>
                <c:pt idx="7204" formatCode="General">
                  <c:v>2.1929213391853999</c:v>
                </c:pt>
                <c:pt idx="7205" formatCode="General">
                  <c:v>2.1913127660973899</c:v>
                </c:pt>
                <c:pt idx="7206" formatCode="General">
                  <c:v>2.1896462839541102</c:v>
                </c:pt>
                <c:pt idx="7207" formatCode="General">
                  <c:v>2.1879379319796399</c:v>
                </c:pt>
                <c:pt idx="7208" formatCode="General">
                  <c:v>2.1862043130642799</c:v>
                </c:pt>
                <c:pt idx="7209" formatCode="General">
                  <c:v>2.1844700106952302</c:v>
                </c:pt>
                <c:pt idx="7210" formatCode="General">
                  <c:v>2.1829898444417202</c:v>
                </c:pt>
                <c:pt idx="7211" formatCode="General">
                  <c:v>2.1811256814433899</c:v>
                </c:pt>
                <c:pt idx="7212" formatCode="General">
                  <c:v>2.1792991863270998</c:v>
                </c:pt>
                <c:pt idx="7213" formatCode="General">
                  <c:v>2.17766069498576</c:v>
                </c:pt>
                <c:pt idx="7214" formatCode="General">
                  <c:v>2.1761308248753002</c:v>
                </c:pt>
                <c:pt idx="7215" formatCode="General">
                  <c:v>2.1747520776692801</c:v>
                </c:pt>
                <c:pt idx="7216" formatCode="General">
                  <c:v>2.1736005399024201</c:v>
                </c:pt>
                <c:pt idx="7217" formatCode="General">
                  <c:v>2.17280470964476</c:v>
                </c:pt>
                <c:pt idx="7218" formatCode="General">
                  <c:v>2.1725928816999498</c:v>
                </c:pt>
                <c:pt idx="7219" formatCode="General">
                  <c:v>2.17339453364418</c:v>
                </c:pt>
                <c:pt idx="7220" formatCode="General">
                  <c:v>2.1760523056031902</c:v>
                </c:pt>
                <c:pt idx="7221" formatCode="General">
                  <c:v>2.1821709433795999</c:v>
                </c:pt>
                <c:pt idx="7222" formatCode="General">
                  <c:v>2.1937976347569199</c:v>
                </c:pt>
                <c:pt idx="7223" formatCode="General">
                  <c:v>2.2073331246682502</c:v>
                </c:pt>
                <c:pt idx="7224" formatCode="General">
                  <c:v>2.20566604925664</c:v>
                </c:pt>
                <c:pt idx="7225" formatCode="General">
                  <c:v>2.18972176200496</c:v>
                </c:pt>
                <c:pt idx="7226" formatCode="General">
                  <c:v>2.1756827390653402</c:v>
                </c:pt>
                <c:pt idx="7227" formatCode="General">
                  <c:v>2.1665798810913</c:v>
                </c:pt>
                <c:pt idx="7228" formatCode="General">
                  <c:v>2.1606592676096601</c:v>
                </c:pt>
                <c:pt idx="7229" formatCode="General">
                  <c:v>2.1565231205729898</c:v>
                </c:pt>
                <c:pt idx="7230" formatCode="General">
                  <c:v>2.1534162503083398</c:v>
                </c:pt>
                <c:pt idx="7231" formatCode="General">
                  <c:v>2.1509460808038701</c:v>
                </c:pt>
                <c:pt idx="7232" formatCode="General">
                  <c:v>2.1489042273152901</c:v>
                </c:pt>
                <c:pt idx="7233" formatCode="General">
                  <c:v>2.1471781868950202</c:v>
                </c:pt>
                <c:pt idx="7234" formatCode="General">
                  <c:v>2.1457087525618599</c:v>
                </c:pt>
                <c:pt idx="7235" formatCode="General">
                  <c:v>2.1444693725368098</c:v>
                </c:pt>
                <c:pt idx="7236" formatCode="General">
                  <c:v>2.1434565527760401</c:v>
                </c:pt>
                <c:pt idx="7237" formatCode="General">
                  <c:v>2.1426865353793398</c:v>
                </c:pt>
                <c:pt idx="7238" formatCode="General">
                  <c:v>2.14219646356459</c:v>
                </c:pt>
                <c:pt idx="7239" formatCode="General">
                  <c:v>2.1420499763611698</c:v>
                </c:pt>
                <c:pt idx="7240" formatCode="General">
                  <c:v>2.14234860694798</c:v>
                </c:pt>
                <c:pt idx="7241" formatCode="General">
                  <c:v>2.1432520202524898</c:v>
                </c:pt>
                <c:pt idx="7242" formatCode="General">
                  <c:v>2.14501251390146</c:v>
                </c:pt>
                <c:pt idx="7243" formatCode="General">
                  <c:v>2.1480396652478899</c:v>
                </c:pt>
                <c:pt idx="7244" formatCode="General">
                  <c:v>2.1538091385945801</c:v>
                </c:pt>
                <c:pt idx="7245" formatCode="General">
                  <c:v>2.1602130448719499</c:v>
                </c:pt>
                <c:pt idx="7246" formatCode="General">
                  <c:v>2.1697346691189399</c:v>
                </c:pt>
                <c:pt idx="7247" formatCode="General">
                  <c:v>2.1796829818364398</c:v>
                </c:pt>
                <c:pt idx="7248" formatCode="General">
                  <c:v>2.1842420659717301</c:v>
                </c:pt>
                <c:pt idx="7249" formatCode="General">
                  <c:v>2.1800400810873599</c:v>
                </c:pt>
                <c:pt idx="7250" formatCode="General">
                  <c:v>2.17109786997931</c:v>
                </c:pt>
                <c:pt idx="7251" formatCode="General">
                  <c:v>2.16260063435212</c:v>
                </c:pt>
                <c:pt idx="7252" formatCode="General">
                  <c:v>2.15643628926632</c:v>
                </c:pt>
                <c:pt idx="7253" formatCode="General">
                  <c:v>2.15251790942169</c:v>
                </c:pt>
                <c:pt idx="7254" formatCode="General">
                  <c:v>2.1503074975118901</c:v>
                </c:pt>
                <c:pt idx="7255" formatCode="General">
                  <c:v>2.1493260572477202</c:v>
                </c:pt>
                <c:pt idx="7256" formatCode="General">
                  <c:v>2.1492262649013298</c:v>
                </c:pt>
                <c:pt idx="7257" formatCode="General">
                  <c:v>2.1497620518150198</c:v>
                </c:pt>
                <c:pt idx="7258" formatCode="General">
                  <c:v>2.1507510711154199</c:v>
                </c:pt>
                <c:pt idx="7259" formatCode="General">
                  <c:v>2.1520480490887302</c:v>
                </c:pt>
                <c:pt idx="7260" formatCode="General">
                  <c:v>2.15352888203277</c:v>
                </c:pt>
                <c:pt idx="7261" formatCode="General">
                  <c:v>2.15508264406582</c:v>
                </c:pt>
                <c:pt idx="7262" formatCode="General">
                  <c:v>2.1566089883843298</c:v>
                </c:pt>
                <c:pt idx="7263" formatCode="General">
                  <c:v>2.15801893811039</c:v>
                </c:pt>
                <c:pt idx="7264" formatCode="General">
                  <c:v>2.1592373775865399</c:v>
                </c:pt>
                <c:pt idx="7265" formatCode="General">
                  <c:v>2.1602057939173398</c:v>
                </c:pt>
                <c:pt idx="7266" formatCode="General">
                  <c:v>2.16088413537123</c:v>
                </c:pt>
                <c:pt idx="7267" formatCode="General">
                  <c:v>2.1612511007853499</c:v>
                </c:pt>
                <c:pt idx="7268" formatCode="General">
                  <c:v>2.16130269113998</c:v>
                </c:pt>
                <c:pt idx="7269" formatCode="General">
                  <c:v>2.1610493163292399</c:v>
                </c:pt>
                <c:pt idx="7270" formatCode="General">
                  <c:v>2.1605120440668699</c:v>
                </c:pt>
                <c:pt idx="7271" formatCode="General">
                  <c:v>2.1597186585118502</c:v>
                </c:pt>
                <c:pt idx="7272" formatCode="General">
                  <c:v>2.1587000954772999</c:v>
                </c:pt>
                <c:pt idx="7273" formatCode="General">
                  <c:v>2.1574876183655798</c:v>
                </c:pt>
                <c:pt idx="7274" formatCode="General">
                  <c:v>2.1561108789104599</c:v>
                </c:pt>
                <c:pt idx="7275" formatCode="General">
                  <c:v>2.1545968295430198</c:v>
                </c:pt>
                <c:pt idx="7276" formatCode="General">
                  <c:v>2.1529693473735301</c:v>
                </c:pt>
                <c:pt idx="7277" formatCode="General">
                  <c:v>2.1512494001883602</c:v>
                </c:pt>
                <c:pt idx="7278" formatCode="General">
                  <c:v>2.1494556589840501</c:v>
                </c:pt>
                <c:pt idx="7279" formatCode="General">
                  <c:v>2.1476059214760901</c:v>
                </c:pt>
                <c:pt idx="7280" formatCode="General">
                  <c:v>2.1457243929330101</c:v>
                </c:pt>
                <c:pt idx="7281" formatCode="General">
                  <c:v>2.14418334653613</c:v>
                </c:pt>
                <c:pt idx="7282" formatCode="General">
                  <c:v>2.1419186983985501</c:v>
                </c:pt>
                <c:pt idx="7283" formatCode="General">
                  <c:v>2.1399133813568199</c:v>
                </c:pt>
                <c:pt idx="7284" formatCode="General">
                  <c:v>2.13798528571576</c:v>
                </c:pt>
                <c:pt idx="7285" formatCode="General">
                  <c:v>2.1361023690962901</c:v>
                </c:pt>
                <c:pt idx="7286" formatCode="General">
                  <c:v>2.1342872422340098</c:v>
                </c:pt>
                <c:pt idx="7287" formatCode="General">
                  <c:v>2.1325762864059601</c:v>
                </c:pt>
                <c:pt idx="7288" formatCode="General">
                  <c:v>2.1310250421707502</c:v>
                </c:pt>
                <c:pt idx="7289" formatCode="General">
                  <c:v>2.1297235603890199</c:v>
                </c:pt>
                <c:pt idx="7290" formatCode="General">
                  <c:v>2.1288287286157002</c:v>
                </c:pt>
                <c:pt idx="7291" formatCode="General">
                  <c:v>2.1286347236454799</c:v>
                </c:pt>
                <c:pt idx="7292" formatCode="General">
                  <c:v>2.1297332832809701</c:v>
                </c:pt>
                <c:pt idx="7293" formatCode="General">
                  <c:v>2.1333702962422101</c:v>
                </c:pt>
                <c:pt idx="7294" formatCode="General">
                  <c:v>2.1419576871760602</c:v>
                </c:pt>
                <c:pt idx="7295" formatCode="General">
                  <c:v>2.1569394027849</c:v>
                </c:pt>
                <c:pt idx="7296" formatCode="General">
                  <c:v>2.1645292604434299</c:v>
                </c:pt>
                <c:pt idx="7297" formatCode="General">
                  <c:v>2.1501274185631098</c:v>
                </c:pt>
                <c:pt idx="7298" formatCode="General">
                  <c:v>2.1334437172047802</c:v>
                </c:pt>
                <c:pt idx="7299" formatCode="General">
                  <c:v>2.1227972595107998</c:v>
                </c:pt>
                <c:pt idx="7300" formatCode="General">
                  <c:v>2.1161824918552798</c:v>
                </c:pt>
                <c:pt idx="7301" formatCode="General">
                  <c:v>2.11168921026609</c:v>
                </c:pt>
                <c:pt idx="7302" formatCode="General">
                  <c:v>2.1083418456646799</c:v>
                </c:pt>
                <c:pt idx="7303" formatCode="General">
                  <c:v>2.1056637995659901</c:v>
                </c:pt>
                <c:pt idx="7304" formatCode="General">
                  <c:v>2.1034134681494701</c:v>
                </c:pt>
                <c:pt idx="7305" formatCode="General">
                  <c:v>2.1014635320083199</c:v>
                </c:pt>
                <c:pt idx="7306" formatCode="General">
                  <c:v>2.0997462575155001</c:v>
                </c:pt>
                <c:pt idx="7307" formatCode="General">
                  <c:v>2.0982279280241798</c:v>
                </c:pt>
                <c:pt idx="7308" formatCode="General">
                  <c:v>2.0968967861159502</c:v>
                </c:pt>
                <c:pt idx="7309" formatCode="General">
                  <c:v>2.0957579074491699</c:v>
                </c:pt>
                <c:pt idx="7310" formatCode="General">
                  <c:v>2.0948323553133701</c:v>
                </c:pt>
                <c:pt idx="7311" formatCode="General">
                  <c:v>2.0941599500934398</c:v>
                </c:pt>
                <c:pt idx="7312" formatCode="General">
                  <c:v>2.0938064726063499</c:v>
                </c:pt>
                <c:pt idx="7313" formatCode="General">
                  <c:v>2.0938784406653999</c:v>
                </c:pt>
                <c:pt idx="7314" formatCode="General">
                  <c:v>2.09456006770864</c:v>
                </c:pt>
                <c:pt idx="7315" formatCode="General">
                  <c:v>2.09678322221172</c:v>
                </c:pt>
                <c:pt idx="7316" formatCode="General">
                  <c:v>2.0989944097079301</c:v>
                </c:pt>
                <c:pt idx="7317" formatCode="General">
                  <c:v>2.1035989059853901</c:v>
                </c:pt>
                <c:pt idx="7318" formatCode="General">
                  <c:v>2.1111541245666201</c:v>
                </c:pt>
                <c:pt idx="7319" formatCode="General">
                  <c:v>2.1217054571100702</c:v>
                </c:pt>
                <c:pt idx="7320" formatCode="General">
                  <c:v>2.1319811990836199</c:v>
                </c:pt>
                <c:pt idx="7321" formatCode="General">
                  <c:v>2.13440007771068</c:v>
                </c:pt>
                <c:pt idx="7322" formatCode="General">
                  <c:v>2.1269426198876</c:v>
                </c:pt>
                <c:pt idx="7323" formatCode="General">
                  <c:v>2.11654843704097</c:v>
                </c:pt>
                <c:pt idx="7324" formatCode="General">
                  <c:v>2.1082447252431802</c:v>
                </c:pt>
                <c:pt idx="7325" formatCode="General">
                  <c:v>2.1028051014392299</c:v>
                </c:pt>
                <c:pt idx="7326" formatCode="General">
                  <c:v>2.0996024877078199</c:v>
                </c:pt>
                <c:pt idx="7327" formatCode="General">
                  <c:v>2.0979665807880101</c:v>
                </c:pt>
                <c:pt idx="7328" formatCode="General">
                  <c:v>2.0974254994273802</c:v>
                </c:pt>
                <c:pt idx="7329" formatCode="General">
                  <c:v>2.0976690782443201</c:v>
                </c:pt>
                <c:pt idx="7330" formatCode="General">
                  <c:v>2.0984864910849401</c:v>
                </c:pt>
                <c:pt idx="7331" formatCode="General">
                  <c:v>2.0997218182928101</c:v>
                </c:pt>
                <c:pt idx="7332" formatCode="General">
                  <c:v>2.1012471758570599</c:v>
                </c:pt>
                <c:pt idx="7333" formatCode="General">
                  <c:v>2.1029479871579899</c:v>
                </c:pt>
                <c:pt idx="7334" formatCode="General">
                  <c:v>2.1047163718462301</c:v>
                </c:pt>
                <c:pt idx="7335" formatCode="General">
                  <c:v>2.1064500522382699</c:v>
                </c:pt>
                <c:pt idx="7336" formatCode="General">
                  <c:v>2.1080548591973098</c:v>
                </c:pt>
                <c:pt idx="7337" formatCode="General">
                  <c:v>2.1094491089074698</c:v>
                </c:pt>
                <c:pt idx="7338" formatCode="General">
                  <c:v>2.1105681866044801</c:v>
                </c:pt>
                <c:pt idx="7339" formatCode="General">
                  <c:v>2.1113678937382798</c:v>
                </c:pt>
                <c:pt idx="7340" formatCode="General">
                  <c:v>2.1118256019616801</c:v>
                </c:pt>
                <c:pt idx="7341" formatCode="General">
                  <c:v>2.1119389325695899</c:v>
                </c:pt>
                <c:pt idx="7342" formatCode="General">
                  <c:v>2.1117223421634801</c:v>
                </c:pt>
                <c:pt idx="7343" formatCode="General">
                  <c:v>2.1112024422395499</c:v>
                </c:pt>
                <c:pt idx="7344" formatCode="General">
                  <c:v>2.1104130140351698</c:v>
                </c:pt>
                <c:pt idx="7345" formatCode="General">
                  <c:v>2.10939053506493</c:v>
                </c:pt>
                <c:pt idx="7346" formatCode="General">
                  <c:v>2.10817073185114</c:v>
                </c:pt>
                <c:pt idx="7347" formatCode="General">
                  <c:v>2.1067863498474999</c:v>
                </c:pt>
                <c:pt idx="7348" formatCode="General">
                  <c:v>2.1052660867962798</c:v>
                </c:pt>
                <c:pt idx="7349" formatCode="General">
                  <c:v>2.10363454626594</c:v>
                </c:pt>
                <c:pt idx="7350" formatCode="General">
                  <c:v>2.10191342877811</c:v>
                </c:pt>
                <c:pt idx="7351" formatCode="General">
                  <c:v>2.1001293469537301</c:v>
                </c:pt>
                <c:pt idx="7352" formatCode="General">
                  <c:v>2.0992855601314799</c:v>
                </c:pt>
                <c:pt idx="7353" formatCode="General">
                  <c:v>2.0963889780196698</c:v>
                </c:pt>
                <c:pt idx="7354" formatCode="General">
                  <c:v>2.09442162968447</c:v>
                </c:pt>
                <c:pt idx="7355" formatCode="General">
                  <c:v>2.0924632148086899</c:v>
                </c:pt>
                <c:pt idx="7356" formatCode="General">
                  <c:v>2.0905052724309199</c:v>
                </c:pt>
                <c:pt idx="7357" formatCode="General">
                  <c:v>2.0885632516290702</c:v>
                </c:pt>
                <c:pt idx="7358" formatCode="General">
                  <c:v>2.0866587223409501</c:v>
                </c:pt>
                <c:pt idx="7359" formatCode="General">
                  <c:v>2.0848208314546302</c:v>
                </c:pt>
                <c:pt idx="7360" formatCode="General">
                  <c:v>2.08309144147543</c:v>
                </c:pt>
                <c:pt idx="7361" formatCode="General">
                  <c:v>2.0815355707127599</c:v>
                </c:pt>
                <c:pt idx="7362" formatCode="General">
                  <c:v>2.0802630086350602</c:v>
                </c:pt>
                <c:pt idx="7363" formatCode="General">
                  <c:v>2.07947579308621</c:v>
                </c:pt>
                <c:pt idx="7364" formatCode="General">
                  <c:v>2.0795797996477399</c:v>
                </c:pt>
                <c:pt idx="7365" formatCode="General">
                  <c:v>2.0814611669438898</c:v>
                </c:pt>
                <c:pt idx="7366" formatCode="General">
                  <c:v>2.0871289197665299</c:v>
                </c:pt>
                <c:pt idx="7367" formatCode="General">
                  <c:v>2.1000824298902798</c:v>
                </c:pt>
                <c:pt idx="7368" formatCode="General">
                  <c:v>2.1153750676819301</c:v>
                </c:pt>
                <c:pt idx="7369" formatCode="General">
                  <c:v>2.1066496149166101</c:v>
                </c:pt>
                <c:pt idx="7370" formatCode="General">
                  <c:v>2.08740736624426</c:v>
                </c:pt>
                <c:pt idx="7371" formatCode="General">
                  <c:v>2.0750709807859899</c:v>
                </c:pt>
                <c:pt idx="7372" formatCode="General">
                  <c:v>2.0678616741330802</c:v>
                </c:pt>
                <c:pt idx="7373" formatCode="General">
                  <c:v>2.0631746666225799</c:v>
                </c:pt>
                <c:pt idx="7374" formatCode="General">
                  <c:v>2.0597581548192498</c:v>
                </c:pt>
                <c:pt idx="7375" formatCode="General">
                  <c:v>2.0570421983556999</c:v>
                </c:pt>
                <c:pt idx="7376" formatCode="General">
                  <c:v>2.0547528127273398</c:v>
                </c:pt>
                <c:pt idx="7377" formatCode="General">
                  <c:v>2.05275033838682</c:v>
                </c:pt>
                <c:pt idx="7378" formatCode="General">
                  <c:v>2.050961102954</c:v>
                </c:pt>
                <c:pt idx="7379" formatCode="General">
                  <c:v>2.04934694120141</c:v>
                </c:pt>
                <c:pt idx="7380" formatCode="General">
                  <c:v>2.0478910401911499</c:v>
                </c:pt>
                <c:pt idx="7381" formatCode="General">
                  <c:v>2.04659152030509</c:v>
                </c:pt>
                <c:pt idx="7382" formatCode="General">
                  <c:v>2.0454592934314899</c:v>
                </c:pt>
                <c:pt idx="7383" formatCode="General">
                  <c:v>2.0445191033081098</c:v>
                </c:pt>
                <c:pt idx="7384" formatCode="General">
                  <c:v>2.0438146117007299</c:v>
                </c:pt>
                <c:pt idx="7385" formatCode="General">
                  <c:v>2.0434270098219698</c:v>
                </c:pt>
                <c:pt idx="7386" formatCode="General">
                  <c:v>2.0440595146131502</c:v>
                </c:pt>
                <c:pt idx="7387" formatCode="General">
                  <c:v>2.0440821564979701</c:v>
                </c:pt>
                <c:pt idx="7388" formatCode="General">
                  <c:v>2.04542854672103</c:v>
                </c:pt>
                <c:pt idx="7389" formatCode="General">
                  <c:v>2.0482397409363999</c:v>
                </c:pt>
                <c:pt idx="7390" formatCode="General">
                  <c:v>2.05326885710471</c:v>
                </c:pt>
                <c:pt idx="7391" formatCode="General">
                  <c:v>2.0616273916750698</c:v>
                </c:pt>
                <c:pt idx="7392" formatCode="General">
                  <c:v>2.0734250698766101</c:v>
                </c:pt>
                <c:pt idx="7393" formatCode="General">
                  <c:v>2.0834374577606098</c:v>
                </c:pt>
                <c:pt idx="7394" formatCode="General">
                  <c:v>2.0820537708078799</c:v>
                </c:pt>
                <c:pt idx="7395" formatCode="General">
                  <c:v>2.0713189270797199</c:v>
                </c:pt>
                <c:pt idx="7396" formatCode="General">
                  <c:v>2.0606514968498502</c:v>
                </c:pt>
                <c:pt idx="7397" formatCode="General">
                  <c:v>2.0534007524165898</c:v>
                </c:pt>
                <c:pt idx="7398" formatCode="General">
                  <c:v>2.0491047318025801</c:v>
                </c:pt>
                <c:pt idx="7399" formatCode="General">
                  <c:v>2.04682187287287</c:v>
                </c:pt>
                <c:pt idx="7400" formatCode="General">
                  <c:v>2.0458865206146202</c:v>
                </c:pt>
                <c:pt idx="7401" formatCode="General">
                  <c:v>2.04589078599584</c:v>
                </c:pt>
                <c:pt idx="7402" formatCode="General">
                  <c:v>2.0465826464143402</c:v>
                </c:pt>
                <c:pt idx="7403" formatCode="General">
                  <c:v>2.0477938592205902</c:v>
                </c:pt>
                <c:pt idx="7404" formatCode="General">
                  <c:v>2.04939742370455</c:v>
                </c:pt>
                <c:pt idx="7405" formatCode="General">
                  <c:v>2.0512836263581198</c:v>
                </c:pt>
                <c:pt idx="7406" formatCode="General">
                  <c:v>2.0533474387797601</c:v>
                </c:pt>
                <c:pt idx="7407" formatCode="General">
                  <c:v>2.0554834468092098</c:v>
                </c:pt>
                <c:pt idx="7408" formatCode="General">
                  <c:v>2.0575862251293899</c:v>
                </c:pt>
                <c:pt idx="7409" formatCode="General">
                  <c:v>2.0595546062085801</c:v>
                </c:pt>
                <c:pt idx="7410" formatCode="General">
                  <c:v>2.0612981853424102</c:v>
                </c:pt>
                <c:pt idx="7411" formatCode="General">
                  <c:v>2.0627441568547198</c:v>
                </c:pt>
                <c:pt idx="7412" formatCode="General">
                  <c:v>2.0638425977686099</c:v>
                </c:pt>
                <c:pt idx="7413" formatCode="General">
                  <c:v>2.06456880837358</c:v>
                </c:pt>
                <c:pt idx="7414" formatCode="General">
                  <c:v>2.06492220259419</c:v>
                </c:pt>
                <c:pt idx="7415" formatCode="General">
                  <c:v>2.06492220480329</c:v>
                </c:pt>
                <c:pt idx="7416" formatCode="General">
                  <c:v>2.0646023039422698</c:v>
                </c:pt>
                <c:pt idx="7417" formatCode="General">
                  <c:v>2.06400364559829</c:v>
                </c:pt>
                <c:pt idx="7418" formatCode="General">
                  <c:v>2.0631693406295901</c:v>
                </c:pt>
                <c:pt idx="7419" formatCode="General">
                  <c:v>2.06214022936881</c:v>
                </c:pt>
                <c:pt idx="7420" formatCode="General">
                  <c:v>2.0609524171420799</c:v>
                </c:pt>
                <c:pt idx="7421" formatCode="General">
                  <c:v>2.0596369605305802</c:v>
                </c:pt>
                <c:pt idx="7422" formatCode="General">
                  <c:v>2.05822835742525</c:v>
                </c:pt>
                <c:pt idx="7423" formatCode="General">
                  <c:v>2.1037013310131099</c:v>
                </c:pt>
                <c:pt idx="7424" formatCode="General">
                  <c:v>2.0551356368227101</c:v>
                </c:pt>
                <c:pt idx="7425" formatCode="General">
                  <c:v>2.0534786330177601</c:v>
                </c:pt>
                <c:pt idx="7426" formatCode="General">
                  <c:v>2.0517862311774899</c:v>
                </c:pt>
                <c:pt idx="7427" formatCode="General">
                  <c:v>2.05005950971365</c:v>
                </c:pt>
                <c:pt idx="7428" formatCode="General">
                  <c:v>2.04830984601863</c:v>
                </c:pt>
                <c:pt idx="7429" formatCode="General">
                  <c:v>2.0465517589035702</c:v>
                </c:pt>
                <c:pt idx="7430" formatCode="General">
                  <c:v>2.04480342192049</c:v>
                </c:pt>
                <c:pt idx="7431" formatCode="General">
                  <c:v>2.0430885085700199</c:v>
                </c:pt>
                <c:pt idx="7432" formatCode="General">
                  <c:v>2.0414397310740502</c:v>
                </c:pt>
                <c:pt idx="7433" formatCode="General">
                  <c:v>2.0399057961978699</c:v>
                </c:pt>
                <c:pt idx="7434" formatCode="General">
                  <c:v>2.03856580873365</c:v>
                </c:pt>
                <c:pt idx="7435" formatCode="General">
                  <c:v>2.0375610240966902</c:v>
                </c:pt>
                <c:pt idx="7436" formatCode="General">
                  <c:v>2.0371703577294298</c:v>
                </c:pt>
                <c:pt idx="7437" formatCode="General">
                  <c:v>2.0380054888338601</c:v>
                </c:pt>
                <c:pt idx="7438" formatCode="General">
                  <c:v>2.0415423342312402</c:v>
                </c:pt>
                <c:pt idx="7439" formatCode="General">
                  <c:v>2.0512887386768601</c:v>
                </c:pt>
                <c:pt idx="7440" formatCode="General">
                  <c:v>2.0696966332900102</c:v>
                </c:pt>
                <c:pt idx="7441" formatCode="General">
                  <c:v>2.07077233105937</c:v>
                </c:pt>
                <c:pt idx="7442" formatCode="General">
                  <c:v>2.0497687101506998</c:v>
                </c:pt>
                <c:pt idx="7443" formatCode="General">
                  <c:v>2.03559167070178</c:v>
                </c:pt>
                <c:pt idx="7444" formatCode="General">
                  <c:v>2.0279292359877599</c:v>
                </c:pt>
                <c:pt idx="7445" formatCode="General">
                  <c:v>2.0232503417471599</c:v>
                </c:pt>
                <c:pt idx="7446" formatCode="General">
                  <c:v>2.0199641978846299</c:v>
                </c:pt>
                <c:pt idx="7447" formatCode="General">
                  <c:v>2.0174010680454701</c:v>
                </c:pt>
                <c:pt idx="7448" formatCode="General">
                  <c:v>2.01525713411504</c:v>
                </c:pt>
                <c:pt idx="7449" formatCode="General">
                  <c:v>2.0133833064040898</c:v>
                </c:pt>
                <c:pt idx="7450" formatCode="General">
                  <c:v>2.0117023131382998</c:v>
                </c:pt>
                <c:pt idx="7451" formatCode="General">
                  <c:v>2.0101736071704099</c:v>
                </c:pt>
                <c:pt idx="7452" formatCode="General">
                  <c:v>2.0087775372460799</c:v>
                </c:pt>
                <c:pt idx="7453" formatCode="General">
                  <c:v>2.00750808741586</c:v>
                </c:pt>
                <c:pt idx="7454" formatCode="General">
                  <c:v>2.0063700524145598</c:v>
                </c:pt>
                <c:pt idx="7455" formatCode="General">
                  <c:v>2.0053796818071299</c:v>
                </c:pt>
                <c:pt idx="7456" formatCode="General">
                  <c:v>2.004575550008</c:v>
                </c:pt>
                <c:pt idx="7457" formatCode="General">
                  <c:v>2.0047062082644702</c:v>
                </c:pt>
                <c:pt idx="7458" formatCode="General">
                  <c:v>2.0036868270258199</c:v>
                </c:pt>
                <c:pt idx="7459" formatCode="General">
                  <c:v>2.0036932175345301</c:v>
                </c:pt>
                <c:pt idx="7460" formatCode="General">
                  <c:v>2.0043357374915698</c:v>
                </c:pt>
                <c:pt idx="7461" formatCode="General">
                  <c:v>2.0058986476713501</c:v>
                </c:pt>
                <c:pt idx="7462" formatCode="General">
                  <c:v>2.0089760413370699</c:v>
                </c:pt>
                <c:pt idx="7463" formatCode="General">
                  <c:v>2.0146240449759101</c:v>
                </c:pt>
                <c:pt idx="7464" formatCode="General">
                  <c:v>2.0243114666687698</c:v>
                </c:pt>
                <c:pt idx="7465" formatCode="General">
                  <c:v>2.0376605075907102</c:v>
                </c:pt>
                <c:pt idx="7466" formatCode="General">
                  <c:v>2.0456836827672902</c:v>
                </c:pt>
                <c:pt idx="7467" formatCode="General">
                  <c:v>2.0386910457926599</c:v>
                </c:pt>
                <c:pt idx="7468" formatCode="General">
                  <c:v>2.0259496265212702</c:v>
                </c:pt>
                <c:pt idx="7469" formatCode="General">
                  <c:v>2.0164393994924898</c:v>
                </c:pt>
                <c:pt idx="7470" formatCode="General">
                  <c:v>2.0108260459043601</c:v>
                </c:pt>
                <c:pt idx="7471" formatCode="General">
                  <c:v>2.0078388386576602</c:v>
                </c:pt>
                <c:pt idx="7472" formatCode="General">
                  <c:v>2.0065123806721399</c:v>
                </c:pt>
                <c:pt idx="7473" formatCode="General">
                  <c:v>2.0062889925438299</c:v>
                </c:pt>
                <c:pt idx="7474" formatCode="General">
                  <c:v>2.0068543560312899</c:v>
                </c:pt>
                <c:pt idx="7475" formatCode="General">
                  <c:v>2.0080211879612602</c:v>
                </c:pt>
                <c:pt idx="7476" formatCode="General">
                  <c:v>2.0096642875814301</c:v>
                </c:pt>
                <c:pt idx="7477" formatCode="General">
                  <c:v>2.0116849282823499</c:v>
                </c:pt>
                <c:pt idx="7478" formatCode="General">
                  <c:v>2.01399105517521</c:v>
                </c:pt>
                <c:pt idx="7479" formatCode="General">
                  <c:v>2.01648682133774</c:v>
                </c:pt>
                <c:pt idx="7480" formatCode="General">
                  <c:v>2.01906870566014</c:v>
                </c:pt>
                <c:pt idx="7481" formatCode="General">
                  <c:v>2.0216270046382601</c:v>
                </c:pt>
                <c:pt idx="7482" formatCode="General">
                  <c:v>2.0240517277582701</c:v>
                </c:pt>
                <c:pt idx="7483" formatCode="General">
                  <c:v>2.0262414184751698</c:v>
                </c:pt>
                <c:pt idx="7484" formatCode="General">
                  <c:v>2.0281127244359101</c:v>
                </c:pt>
                <c:pt idx="7485" formatCode="General">
                  <c:v>2.02960821767177</c:v>
                </c:pt>
                <c:pt idx="7486" formatCode="General">
                  <c:v>2.03070039537362</c:v>
                </c:pt>
                <c:pt idx="7487" formatCode="General">
                  <c:v>2.0313909393881802</c:v>
                </c:pt>
                <c:pt idx="7488" formatCode="General">
                  <c:v>2.0317057269879801</c:v>
                </c:pt>
                <c:pt idx="7489" formatCode="General">
                  <c:v>2.03168717899471</c:v>
                </c:pt>
                <c:pt idx="7490" formatCode="General">
                  <c:v>2.0313859393387501</c:v>
                </c:pt>
                <c:pt idx="7491" formatCode="General">
                  <c:v>2.0308536564177699</c:v>
                </c:pt>
                <c:pt idx="7492" formatCode="General">
                  <c:v>2.03013845670116</c:v>
                </c:pt>
                <c:pt idx="7493" formatCode="General">
                  <c:v>2.0292935783205701</c:v>
                </c:pt>
                <c:pt idx="7494" formatCode="General">
                  <c:v>2.0286476140565002</c:v>
                </c:pt>
                <c:pt idx="7495" formatCode="General">
                  <c:v>2.02723275390017</c:v>
                </c:pt>
                <c:pt idx="7496" formatCode="General">
                  <c:v>2.02607885368564</c:v>
                </c:pt>
                <c:pt idx="7497" formatCode="General">
                  <c:v>2.0248658372772299</c:v>
                </c:pt>
                <c:pt idx="7498" formatCode="General">
                  <c:v>2.02359795543508</c:v>
                </c:pt>
                <c:pt idx="7499" formatCode="General">
                  <c:v>2.0222825785838001</c:v>
                </c:pt>
                <c:pt idx="7500" formatCode="General">
                  <c:v>2.0209283354958099</c:v>
                </c:pt>
                <c:pt idx="7501" formatCode="General">
                  <c:v>2.0195460147984101</c:v>
                </c:pt>
                <c:pt idx="7502" formatCode="General">
                  <c:v>2.0181497007220299</c:v>
                </c:pt>
                <c:pt idx="7503" formatCode="General">
                  <c:v>2.0167582383311999</c:v>
                </c:pt>
                <c:pt idx="7504" formatCode="General">
                  <c:v>2.0153976314858699</c:v>
                </c:pt>
                <c:pt idx="7505" formatCode="General">
                  <c:v>2.01410564130782</c:v>
                </c:pt>
                <c:pt idx="7506" formatCode="General">
                  <c:v>2.0129413627997899</c:v>
                </c:pt>
                <c:pt idx="7507" formatCode="General">
                  <c:v>2.0120064807447</c:v>
                </c:pt>
                <c:pt idx="7508" formatCode="General">
                  <c:v>2.0114961121248198</c:v>
                </c:pt>
                <c:pt idx="7509" formatCode="General">
                  <c:v>2.0118323212142202</c:v>
                </c:pt>
                <c:pt idx="7510" formatCode="General">
                  <c:v>2.0140516544123201</c:v>
                </c:pt>
                <c:pt idx="7511" formatCode="General">
                  <c:v>2.0209534137868101</c:v>
                </c:pt>
                <c:pt idx="7512" formatCode="General">
                  <c:v>2.03820147759662</c:v>
                </c:pt>
                <c:pt idx="7513" formatCode="General">
                  <c:v>2.05044176606394</c:v>
                </c:pt>
                <c:pt idx="7514" formatCode="General">
                  <c:v>2.0296196238183701</c:v>
                </c:pt>
                <c:pt idx="7515" formatCode="General">
                  <c:v>2.0134229623787201</c:v>
                </c:pt>
                <c:pt idx="7516" formatCode="General">
                  <c:v>2.0054606333756801</c:v>
                </c:pt>
                <c:pt idx="7517" formatCode="General">
                  <c:v>2.00099661205781</c:v>
                </c:pt>
                <c:pt idx="7518" formatCode="General">
                  <c:v>1.9980374811088399</c:v>
                </c:pt>
                <c:pt idx="7519" formatCode="General">
                  <c:v>1.9958128577180201</c:v>
                </c:pt>
                <c:pt idx="7520" formatCode="General">
                  <c:v>1.99399390821665</c:v>
                </c:pt>
                <c:pt idx="7521" formatCode="General">
                  <c:v>1.9924254740823499</c:v>
                </c:pt>
                <c:pt idx="7522" formatCode="General">
                  <c:v>1.99102872522232</c:v>
                </c:pt>
                <c:pt idx="7523" formatCode="General">
                  <c:v>1.9897621505816201</c:v>
                </c:pt>
                <c:pt idx="7524" formatCode="General">
                  <c:v>1.9886045880982699</c:v>
                </c:pt>
                <c:pt idx="7525" formatCode="General">
                  <c:v>1.98754759693733</c:v>
                </c:pt>
                <c:pt idx="7526" formatCode="General">
                  <c:v>1.9865928733604501</c:v>
                </c:pt>
                <c:pt idx="7527" formatCode="General">
                  <c:v>1.9857595152366201</c:v>
                </c:pt>
                <c:pt idx="7528" formatCode="General">
                  <c:v>1.9864409902338001</c:v>
                </c:pt>
                <c:pt idx="7529" formatCode="General">
                  <c:v>1.9844810319722399</c:v>
                </c:pt>
                <c:pt idx="7530" formatCode="General">
                  <c:v>1.9840700859598499</c:v>
                </c:pt>
                <c:pt idx="7531" formatCode="General">
                  <c:v>1.9839570477409201</c:v>
                </c:pt>
                <c:pt idx="7532" formatCode="General">
                  <c:v>1.9842364500020699</c:v>
                </c:pt>
                <c:pt idx="7533" formatCode="General">
                  <c:v>1.98511569854306</c:v>
                </c:pt>
                <c:pt idx="7534" formatCode="General">
                  <c:v>1.9869813718412801</c:v>
                </c:pt>
                <c:pt idx="7535" formatCode="General">
                  <c:v>1.9905771260996501</c:v>
                </c:pt>
                <c:pt idx="7536" formatCode="General">
                  <c:v>1.99730375730712</c:v>
                </c:pt>
                <c:pt idx="7537" formatCode="General">
                  <c:v>2.00906660037516</c:v>
                </c:pt>
                <c:pt idx="7538" formatCode="General">
                  <c:v>2.0236756123730202</c:v>
                </c:pt>
                <c:pt idx="7539" formatCode="General">
                  <c:v>2.0261471286064698</c:v>
                </c:pt>
                <c:pt idx="7540" formatCode="General">
                  <c:v>2.0134345140351799</c:v>
                </c:pt>
                <c:pt idx="7541" formatCode="General">
                  <c:v>2.0011927920905399</c:v>
                </c:pt>
                <c:pt idx="7542" formatCode="General">
                  <c:v>1.99391344486021</c:v>
                </c:pt>
                <c:pt idx="7543" formatCode="General">
                  <c:v>1.9901234951879401</c:v>
                </c:pt>
                <c:pt idx="7544" formatCode="General">
                  <c:v>1.9884016017396899</c:v>
                </c:pt>
                <c:pt idx="7545" formatCode="General">
                  <c:v>1.9879623531130799</c:v>
                </c:pt>
                <c:pt idx="7546" formatCode="General">
                  <c:v>1.98839851323322</c:v>
                </c:pt>
                <c:pt idx="7547" formatCode="General">
                  <c:v>1.9894919276363601</c:v>
                </c:pt>
                <c:pt idx="7548" formatCode="General">
                  <c:v>1.99111546892244</c:v>
                </c:pt>
                <c:pt idx="7549" formatCode="General">
                  <c:v>1.9931827803075599</c:v>
                </c:pt>
                <c:pt idx="7550" formatCode="General">
                  <c:v>1.99562085078802</c:v>
                </c:pt>
                <c:pt idx="7551" formatCode="General">
                  <c:v>1.99835409720665</c:v>
                </c:pt>
                <c:pt idx="7552" formatCode="General">
                  <c:v>2.00129540264781</c:v>
                </c:pt>
                <c:pt idx="7553" formatCode="General">
                  <c:v>2.0043427178208302</c:v>
                </c:pt>
                <c:pt idx="7554" formatCode="General">
                  <c:v>2.00738106363477</c:v>
                </c:pt>
                <c:pt idx="7555" formatCode="General">
                  <c:v>2.0102897327145701</c:v>
                </c:pt>
                <c:pt idx="7556" formatCode="General">
                  <c:v>2.0129535477540399</c:v>
                </c:pt>
                <c:pt idx="7557" formatCode="General">
                  <c:v>2.0152757349693</c:v>
                </c:pt>
                <c:pt idx="7558" formatCode="General">
                  <c:v>2.0171890891872799</c:v>
                </c:pt>
                <c:pt idx="7559" formatCode="General">
                  <c:v>2.0186623334666201</c:v>
                </c:pt>
                <c:pt idx="7560" formatCode="General">
                  <c:v>2.0197000361368498</c:v>
                </c:pt>
                <c:pt idx="7561" formatCode="General">
                  <c:v>2.0203365361737302</c:v>
                </c:pt>
                <c:pt idx="7562" formatCode="General">
                  <c:v>2.02062612000306</c:v>
                </c:pt>
                <c:pt idx="7563" formatCode="General">
                  <c:v>2.0206329965537302</c:v>
                </c:pt>
                <c:pt idx="7564" formatCode="General">
                  <c:v>2.0204423972520198</c:v>
                </c:pt>
                <c:pt idx="7565" formatCode="General">
                  <c:v>2.0200832369245898</c:v>
                </c:pt>
                <c:pt idx="7566" formatCode="General">
                  <c:v>2.0195174444359401</c:v>
                </c:pt>
                <c:pt idx="7567" formatCode="General">
                  <c:v>2.0189083709789801</c:v>
                </c:pt>
                <c:pt idx="7568" formatCode="General">
                  <c:v>2.0182285832929301</c:v>
                </c:pt>
                <c:pt idx="7569" formatCode="General">
                  <c:v>2.0174881382707701</c:v>
                </c:pt>
                <c:pt idx="7570" formatCode="General">
                  <c:v>2.0166931693871302</c:v>
                </c:pt>
                <c:pt idx="7571" formatCode="General">
                  <c:v>2.0158472919023702</c:v>
                </c:pt>
                <c:pt idx="7572" formatCode="General">
                  <c:v>2.0149538869464099</c:v>
                </c:pt>
                <c:pt idx="7573" formatCode="General">
                  <c:v>2.0140180866108199</c:v>
                </c:pt>
                <c:pt idx="7574" formatCode="General">
                  <c:v>2.0130483948947901</c:v>
                </c:pt>
                <c:pt idx="7575" formatCode="General">
                  <c:v>2.01205815803069</c:v>
                </c:pt>
                <c:pt idx="7576" formatCode="General">
                  <c:v>2.0110673663906899</c:v>
                </c:pt>
                <c:pt idx="7577" formatCode="General">
                  <c:v>2.0101057347023299</c:v>
                </c:pt>
                <c:pt idx="7578" formatCode="General">
                  <c:v>2.0092190431574801</c:v>
                </c:pt>
                <c:pt idx="7579" formatCode="General">
                  <c:v>2.0084833788738501</c:v>
                </c:pt>
                <c:pt idx="7580" formatCode="General">
                  <c:v>2.00803951372672</c:v>
                </c:pt>
                <c:pt idx="7581" formatCode="General">
                  <c:v>2.0081839311651799</c:v>
                </c:pt>
                <c:pt idx="7582" formatCode="General">
                  <c:v>2.0096401034986999</c:v>
                </c:pt>
                <c:pt idx="7583" formatCode="General">
                  <c:v>2.0144629115707202</c:v>
                </c:pt>
                <c:pt idx="7584" formatCode="General">
                  <c:v>2.0285293010350101</c:v>
                </c:pt>
                <c:pt idx="7585" formatCode="General">
                  <c:v>2.04938597732232</c:v>
                </c:pt>
                <c:pt idx="7586" formatCode="General">
                  <c:v>2.0318149327642199</c:v>
                </c:pt>
                <c:pt idx="7587" formatCode="General">
                  <c:v>2.0133367335983201</c:v>
                </c:pt>
                <c:pt idx="7588" formatCode="General">
                  <c:v>2.0051563722098602</c:v>
                </c:pt>
                <c:pt idx="7589" formatCode="General">
                  <c:v>2.00102235134896</c:v>
                </c:pt>
                <c:pt idx="7590" formatCode="General">
                  <c:v>1.99848605656416</c:v>
                </c:pt>
                <c:pt idx="7591" formatCode="General">
                  <c:v>1.9966847576422999</c:v>
                </c:pt>
                <c:pt idx="7592" formatCode="General">
                  <c:v>1.99527242077213</c:v>
                </c:pt>
                <c:pt idx="7593" formatCode="General">
                  <c:v>1.9940919107385899</c:v>
                </c:pt>
                <c:pt idx="7594" formatCode="General">
                  <c:v>1.9930648661291099</c:v>
                </c:pt>
                <c:pt idx="7595" formatCode="General">
                  <c:v>1.99214993472058</c:v>
                </c:pt>
                <c:pt idx="7596" formatCode="General">
                  <c:v>1.99132535683472</c:v>
                </c:pt>
                <c:pt idx="7597" formatCode="General">
                  <c:v>1.9905818533383299</c:v>
                </c:pt>
                <c:pt idx="7598" formatCode="General">
                  <c:v>1.98992752122261</c:v>
                </c:pt>
                <c:pt idx="7599" formatCode="General">
                  <c:v>2.0081882260997199</c:v>
                </c:pt>
                <c:pt idx="7600" formatCode="General">
                  <c:v>1.98884007017825</c:v>
                </c:pt>
                <c:pt idx="7601" formatCode="General">
                  <c:v>1.98842877296344</c:v>
                </c:pt>
                <c:pt idx="7602" formatCode="General">
                  <c:v>1.98816942592551</c:v>
                </c:pt>
                <c:pt idx="7603" formatCode="General">
                  <c:v>1.98809561850623</c:v>
                </c:pt>
                <c:pt idx="7604" formatCode="General">
                  <c:v>1.9882825693128301</c:v>
                </c:pt>
                <c:pt idx="7605" formatCode="General">
                  <c:v>1.98886245281814</c:v>
                </c:pt>
                <c:pt idx="7606" formatCode="General">
                  <c:v>1.9900779949765</c:v>
                </c:pt>
                <c:pt idx="7607" formatCode="General">
                  <c:v>1.9924040992788099</c:v>
                </c:pt>
                <c:pt idx="7608" formatCode="General">
                  <c:v>1.9968204489444901</c:v>
                </c:pt>
                <c:pt idx="7609" formatCode="General">
                  <c:v>2.00528716782941</c:v>
                </c:pt>
                <c:pt idx="7610" formatCode="General">
                  <c:v>2.0200322476760402</c:v>
                </c:pt>
                <c:pt idx="7611" formatCode="General">
                  <c:v>2.0333634087511698</c:v>
                </c:pt>
                <c:pt idx="7612" formatCode="General">
                  <c:v>2.02607803082525</c:v>
                </c:pt>
                <c:pt idx="7613" formatCode="General">
                  <c:v>2.01107004811906</c:v>
                </c:pt>
                <c:pt idx="7614" formatCode="General">
                  <c:v>2.0016003971102401</c:v>
                </c:pt>
                <c:pt idx="7615" formatCode="General">
                  <c:v>1.9968426842937199</c:v>
                </c:pt>
                <c:pt idx="7616" formatCode="General">
                  <c:v>1.99470772682853</c:v>
                </c:pt>
                <c:pt idx="7617" formatCode="General">
                  <c:v>1.99406718497918</c:v>
                </c:pt>
                <c:pt idx="7618" formatCode="General">
                  <c:v>1.9943798608791801</c:v>
                </c:pt>
                <c:pt idx="7619" formatCode="General">
                  <c:v>1.9953811913175199</c:v>
                </c:pt>
                <c:pt idx="7620" formatCode="General">
                  <c:v>1.9969349389109099</c:v>
                </c:pt>
                <c:pt idx="7621" formatCode="General">
                  <c:v>1.9989637750818801</c:v>
                </c:pt>
                <c:pt idx="7622" formatCode="General">
                  <c:v>2.0014139536340401</c:v>
                </c:pt>
                <c:pt idx="7623" formatCode="General">
                  <c:v>2.00423495853593</c:v>
                </c:pt>
                <c:pt idx="7624" formatCode="General">
                  <c:v>2.0073664262547699</c:v>
                </c:pt>
                <c:pt idx="7625" formatCode="General">
                  <c:v>2.01072975989337</c:v>
                </c:pt>
                <c:pt idx="7626" formatCode="General">
                  <c:v>2.0142243221221499</c:v>
                </c:pt>
                <c:pt idx="7627" formatCode="General">
                  <c:v>2.0177291380387499</c:v>
                </c:pt>
                <c:pt idx="7628" formatCode="General">
                  <c:v>2.0211108788266898</c:v>
                </c:pt>
                <c:pt idx="7629" formatCode="General">
                  <c:v>2.0242375728235</c:v>
                </c:pt>
                <c:pt idx="7630" formatCode="General">
                  <c:v>2.0269954351324602</c:v>
                </c:pt>
                <c:pt idx="7631" formatCode="General">
                  <c:v>2.0293044546590302</c:v>
                </c:pt>
                <c:pt idx="7632" formatCode="General">
                  <c:v>2.0311281472087401</c:v>
                </c:pt>
                <c:pt idx="7633" formatCode="General">
                  <c:v>2.0324747384317798</c:v>
                </c:pt>
                <c:pt idx="7634" formatCode="General">
                  <c:v>2.03339095404792</c:v>
                </c:pt>
                <c:pt idx="7635" formatCode="General">
                  <c:v>2.0340083929813901</c:v>
                </c:pt>
                <c:pt idx="7636" formatCode="General">
                  <c:v>2.0342181203020102</c:v>
                </c:pt>
                <c:pt idx="7637" formatCode="General">
                  <c:v>2.0342580786339202</c:v>
                </c:pt>
                <c:pt idx="7638" formatCode="General">
                  <c:v>2.0341644357465398</c:v>
                </c:pt>
                <c:pt idx="7639" formatCode="General">
                  <c:v>2.0339735003607098</c:v>
                </c:pt>
                <c:pt idx="7640" formatCode="General">
                  <c:v>2.0337159124459099</c:v>
                </c:pt>
                <c:pt idx="7641" formatCode="General">
                  <c:v>2.0334087570127402</c:v>
                </c:pt>
                <c:pt idx="7642" formatCode="General">
                  <c:v>2.03305845554714</c:v>
                </c:pt>
                <c:pt idx="7643" formatCode="General">
                  <c:v>2.0326646512152702</c:v>
                </c:pt>
                <c:pt idx="7644" formatCode="General">
                  <c:v>2.0322240369866802</c:v>
                </c:pt>
                <c:pt idx="7645" formatCode="General">
                  <c:v>2.0317336952163498</c:v>
                </c:pt>
                <c:pt idx="7646" formatCode="General">
                  <c:v>2.0311937915921199</c:v>
                </c:pt>
                <c:pt idx="7647" formatCode="General">
                  <c:v>2.0306096951966599</c:v>
                </c:pt>
                <c:pt idx="7648" formatCode="General">
                  <c:v>2.0299938522544898</c:v>
                </c:pt>
                <c:pt idx="7649" formatCode="General">
                  <c:v>2.0293681250171698</c:v>
                </c:pt>
                <c:pt idx="7650" formatCode="General">
                  <c:v>2.02876806912698</c:v>
                </c:pt>
                <c:pt idx="7651" formatCode="General">
                  <c:v>2.0282524796842498</c:v>
                </c:pt>
                <c:pt idx="7652" formatCode="General">
                  <c:v>2.0279267685411901</c:v>
                </c:pt>
                <c:pt idx="7653" formatCode="General">
                  <c:v>2.0280055106103001</c:v>
                </c:pt>
                <c:pt idx="7654" formatCode="General">
                  <c:v>2.0290013310844301</c:v>
                </c:pt>
                <c:pt idx="7655" formatCode="General">
                  <c:v>2.03238860127375</c:v>
                </c:pt>
                <c:pt idx="7656" formatCode="General">
                  <c:v>2.0430885679968598</c:v>
                </c:pt>
                <c:pt idx="7657" formatCode="General">
                  <c:v>2.06782505352191</c:v>
                </c:pt>
                <c:pt idx="7658" formatCode="General">
                  <c:v>2.0567816508799699</c:v>
                </c:pt>
                <c:pt idx="7659" formatCode="General">
                  <c:v>2.0357343859136199</c:v>
                </c:pt>
                <c:pt idx="7660" formatCode="General">
                  <c:v>2.0273511547140299</c:v>
                </c:pt>
                <c:pt idx="7661" formatCode="General">
                  <c:v>2.0235492209221499</c:v>
                </c:pt>
                <c:pt idx="7662" formatCode="General">
                  <c:v>2.02140182664423</c:v>
                </c:pt>
                <c:pt idx="7663" formatCode="General">
                  <c:v>2.0199743259423899</c:v>
                </c:pt>
                <c:pt idx="7664" formatCode="General">
                  <c:v>2.0189144222342699</c:v>
                </c:pt>
                <c:pt idx="7665" formatCode="General">
                  <c:v>2.01806785909928</c:v>
                </c:pt>
                <c:pt idx="7666" formatCode="General">
                  <c:v>2.0173589719080098</c:v>
                </c:pt>
                <c:pt idx="7667" formatCode="General">
                  <c:v>2.0167478022842298</c:v>
                </c:pt>
                <c:pt idx="7668" formatCode="General">
                  <c:v>2.0162134472764199</c:v>
                </c:pt>
                <c:pt idx="7669" formatCode="General">
                  <c:v>2.0157561786251201</c:v>
                </c:pt>
                <c:pt idx="7670" formatCode="General">
                  <c:v>2.01646405614146</c:v>
                </c:pt>
                <c:pt idx="7671" formatCode="General">
                  <c:v>2.01497662643522</c:v>
                </c:pt>
                <c:pt idx="7672" formatCode="General">
                  <c:v>2.01467450606193</c:v>
                </c:pt>
                <c:pt idx="7673" formatCode="General">
                  <c:v>2.0144554693949202</c:v>
                </c:pt>
                <c:pt idx="7674" formatCode="General">
                  <c:v>2.0143321030521602</c:v>
                </c:pt>
                <c:pt idx="7675" formatCode="General">
                  <c:v>2.0143340617412102</c:v>
                </c:pt>
                <c:pt idx="7676" formatCode="General">
                  <c:v>2.0145109571522202</c:v>
                </c:pt>
                <c:pt idx="7677" formatCode="General">
                  <c:v>2.0149473660613202</c:v>
                </c:pt>
                <c:pt idx="7678" formatCode="General">
                  <c:v>2.0157957889618099</c:v>
                </c:pt>
                <c:pt idx="7679" formatCode="General">
                  <c:v>2.01735188717281</c:v>
                </c:pt>
                <c:pt idx="7680" formatCode="General">
                  <c:v>2.0202369411784802</c:v>
                </c:pt>
                <c:pt idx="7681" formatCode="General">
                  <c:v>2.0258429274529801</c:v>
                </c:pt>
                <c:pt idx="7682" formatCode="General">
                  <c:v>2.0370654917495501</c:v>
                </c:pt>
                <c:pt idx="7683" formatCode="General">
                  <c:v>2.0550499360810002</c:v>
                </c:pt>
                <c:pt idx="7684" formatCode="General">
                  <c:v>2.0596914890487898</c:v>
                </c:pt>
                <c:pt idx="7685" formatCode="General">
                  <c:v>2.0435958382527102</c:v>
                </c:pt>
                <c:pt idx="7686" formatCode="General">
                  <c:v>2.0311697037399599</c:v>
                </c:pt>
                <c:pt idx="7687" formatCode="General">
                  <c:v>2.0251237339998398</c:v>
                </c:pt>
                <c:pt idx="7688" formatCode="General">
                  <c:v>2.0224787387510599</c:v>
                </c:pt>
                <c:pt idx="7689" formatCode="General">
                  <c:v>2.0215936920728099</c:v>
                </c:pt>
                <c:pt idx="7690" formatCode="General">
                  <c:v>2.0217406240446398</c:v>
                </c:pt>
                <c:pt idx="7691" formatCode="General">
                  <c:v>2.0225913701711402</c:v>
                </c:pt>
                <c:pt idx="7692" formatCode="General">
                  <c:v>2.0239923610276298</c:v>
                </c:pt>
                <c:pt idx="7693" formatCode="General">
                  <c:v>2.02586931772275</c:v>
                </c:pt>
                <c:pt idx="7694" formatCode="General">
                  <c:v>2.0281831895509499</c:v>
                </c:pt>
                <c:pt idx="7695" formatCode="General">
                  <c:v>2.0309065462987599</c:v>
                </c:pt>
                <c:pt idx="7696" formatCode="General">
                  <c:v>2.0340083593157599</c:v>
                </c:pt>
                <c:pt idx="7697" formatCode="General">
                  <c:v>2.0374425773306402</c:v>
                </c:pt>
                <c:pt idx="7698" formatCode="General">
                  <c:v>2.0411393897568599</c:v>
                </c:pt>
                <c:pt idx="7699" formatCode="General">
                  <c:v>2.0450000700803002</c:v>
                </c:pt>
                <c:pt idx="7700" formatCode="General">
                  <c:v>2.0488974037915302</c:v>
                </c:pt>
                <c:pt idx="7701" formatCode="General">
                  <c:v>2.0526836899830401</c:v>
                </c:pt>
                <c:pt idx="7702" formatCode="General">
                  <c:v>2.05620674993206</c:v>
                </c:pt>
                <c:pt idx="7703" formatCode="General">
                  <c:v>2.05933144397271</c:v>
                </c:pt>
                <c:pt idx="7704" formatCode="General">
                  <c:v>2.0619612363550299</c:v>
                </c:pt>
                <c:pt idx="7705" formatCode="General">
                  <c:v>2.0640546288856201</c:v>
                </c:pt>
                <c:pt idx="7706" formatCode="General">
                  <c:v>2.0674890338490401</c:v>
                </c:pt>
                <c:pt idx="7707" formatCode="General">
                  <c:v>2.0667113250573301</c:v>
                </c:pt>
                <c:pt idx="7708" formatCode="General">
                  <c:v>2.0674182687100302</c:v>
                </c:pt>
                <c:pt idx="7709" formatCode="General">
                  <c:v>2.0678460850709102</c:v>
                </c:pt>
                <c:pt idx="7710" formatCode="General">
                  <c:v>2.0680832699228202</c:v>
                </c:pt>
                <c:pt idx="7711" formatCode="General">
                  <c:v>2.0682043878960199</c:v>
                </c:pt>
                <c:pt idx="7712" formatCode="General">
                  <c:v>2.0682625170494302</c:v>
                </c:pt>
                <c:pt idx="7713" formatCode="General">
                  <c:v>2.06828899631634</c:v>
                </c:pt>
                <c:pt idx="7714" formatCode="General">
                  <c:v>2.0682965557370299</c:v>
                </c:pt>
                <c:pt idx="7715" formatCode="General">
                  <c:v>2.0682841595213102</c:v>
                </c:pt>
                <c:pt idx="7716" formatCode="General">
                  <c:v>2.0682423897532498</c:v>
                </c:pt>
                <c:pt idx="7717" formatCode="General">
                  <c:v>2.0681585959854001</c:v>
                </c:pt>
                <c:pt idx="7718" formatCode="General">
                  <c:v>2.0680213592986099</c:v>
                </c:pt>
                <c:pt idx="7719" formatCode="General">
                  <c:v>2.0678240929868599</c:v>
                </c:pt>
                <c:pt idx="7720" formatCode="General">
                  <c:v>2.0675678789603502</c:v>
                </c:pt>
                <c:pt idx="7721" formatCode="General">
                  <c:v>2.0672640021061501</c:v>
                </c:pt>
                <c:pt idx="7722" formatCode="General">
                  <c:v>2.0669372701945798</c:v>
                </c:pt>
                <c:pt idx="7723" formatCode="General">
                  <c:v>2.0666325886668102</c:v>
                </c:pt>
                <c:pt idx="7724" formatCode="General">
                  <c:v>2.0664309864431099</c:v>
                </c:pt>
                <c:pt idx="7725" formatCode="General">
                  <c:v>2.0664931060345699</c:v>
                </c:pt>
                <c:pt idx="7726" formatCode="General">
                  <c:v>2.0671921466552798</c:v>
                </c:pt>
                <c:pt idx="7727" formatCode="General">
                  <c:v>2.0695937448694699</c:v>
                </c:pt>
                <c:pt idx="7728" formatCode="General">
                  <c:v>2.0775175967967701</c:v>
                </c:pt>
                <c:pt idx="7729" formatCode="General">
                  <c:v>2.10192313503706</c:v>
                </c:pt>
                <c:pt idx="7730" formatCode="General">
                  <c:v>2.0994480202150498</c:v>
                </c:pt>
                <c:pt idx="7731" formatCode="General">
                  <c:v>2.0756724917123401</c:v>
                </c:pt>
                <c:pt idx="7732" formatCode="General">
                  <c:v>2.0671383500292499</c:v>
                </c:pt>
                <c:pt idx="7733" formatCode="General">
                  <c:v>2.0636372112651298</c:v>
                </c:pt>
                <c:pt idx="7734" formatCode="General">
                  <c:v>2.0617948264298001</c:v>
                </c:pt>
                <c:pt idx="7735" formatCode="General">
                  <c:v>2.0606380318864401</c:v>
                </c:pt>
                <c:pt idx="7736" formatCode="General">
                  <c:v>2.0598212344581399</c:v>
                </c:pt>
                <c:pt idx="7737" formatCode="General">
                  <c:v>2.0591979379687202</c:v>
                </c:pt>
                <c:pt idx="7738" formatCode="General">
                  <c:v>2.0586971834130501</c:v>
                </c:pt>
                <c:pt idx="7739" formatCode="General">
                  <c:v>2.0582819590539501</c:v>
                </c:pt>
                <c:pt idx="7740" formatCode="General">
                  <c:v>2.0579459049201398</c:v>
                </c:pt>
                <c:pt idx="7741" formatCode="General">
                  <c:v>2.05775486947228</c:v>
                </c:pt>
                <c:pt idx="7742" formatCode="General">
                  <c:v>2.0573593168933502</c:v>
                </c:pt>
                <c:pt idx="7743" formatCode="General">
                  <c:v>2.0571310370459601</c:v>
                </c:pt>
                <c:pt idx="7744" formatCode="General">
                  <c:v>2.0569490560334902</c:v>
                </c:pt>
                <c:pt idx="7745" formatCode="General">
                  <c:v>2.0568168654264101</c:v>
                </c:pt>
                <c:pt idx="7746" formatCode="General">
                  <c:v>2.0567460771023098</c:v>
                </c:pt>
                <c:pt idx="7747" formatCode="General">
                  <c:v>2.05675666228777</c:v>
                </c:pt>
                <c:pt idx="7748" formatCode="General">
                  <c:v>2.0568814192751401</c:v>
                </c:pt>
                <c:pt idx="7749" formatCode="General">
                  <c:v>2.0571754123930699</c:v>
                </c:pt>
                <c:pt idx="7750" formatCode="General">
                  <c:v>2.0577360128229798</c:v>
                </c:pt>
                <c:pt idx="7751" formatCode="General">
                  <c:v>2.0587483778384001</c:v>
                </c:pt>
                <c:pt idx="7752" formatCode="General">
                  <c:v>2.06059759010909</c:v>
                </c:pt>
                <c:pt idx="7753" formatCode="General">
                  <c:v>2.06416802929501</c:v>
                </c:pt>
                <c:pt idx="7754" formatCode="General">
                  <c:v>2.0716361518746398</c:v>
                </c:pt>
                <c:pt idx="7755" formatCode="General">
                  <c:v>2.08726618769062</c:v>
                </c:pt>
                <c:pt idx="7756" formatCode="General">
                  <c:v>2.1040279897321401</c:v>
                </c:pt>
                <c:pt idx="7757" formatCode="General">
                  <c:v>2.0921194566673602</c:v>
                </c:pt>
                <c:pt idx="7758" formatCode="General">
                  <c:v>2.0758999792122399</c:v>
                </c:pt>
                <c:pt idx="7759" formatCode="General">
                  <c:v>2.0680459086874698</c:v>
                </c:pt>
                <c:pt idx="7760" formatCode="General">
                  <c:v>2.0646916446813401</c:v>
                </c:pt>
                <c:pt idx="7761" formatCode="General">
                  <c:v>2.0634349148002</c:v>
                </c:pt>
                <c:pt idx="7762" formatCode="General">
                  <c:v>2.0632945309680299</c:v>
                </c:pt>
                <c:pt idx="7763" formatCode="General">
                  <c:v>2.06386201472493</c:v>
                </c:pt>
                <c:pt idx="7764" formatCode="General">
                  <c:v>2.06495976972802</c:v>
                </c:pt>
                <c:pt idx="7765" formatCode="General">
                  <c:v>2.0665108420922098</c:v>
                </c:pt>
                <c:pt idx="7766" formatCode="General">
                  <c:v>2.0684845550770898</c:v>
                </c:pt>
                <c:pt idx="7767" formatCode="General">
                  <c:v>2.0708702638557002</c:v>
                </c:pt>
                <c:pt idx="7768" formatCode="General">
                  <c:v>2.0736617331913698</c:v>
                </c:pt>
                <c:pt idx="7769" formatCode="General">
                  <c:v>2.0768452564053099</c:v>
                </c:pt>
                <c:pt idx="7770" formatCode="General">
                  <c:v>2.0803889236416202</c:v>
                </c:pt>
                <c:pt idx="7771" formatCode="General">
                  <c:v>2.0842327822257798</c:v>
                </c:pt>
                <c:pt idx="7772" formatCode="General">
                  <c:v>2.0882814379555801</c:v>
                </c:pt>
                <c:pt idx="7773" formatCode="General">
                  <c:v>2.09240210214372</c:v>
                </c:pt>
                <c:pt idx="7774" formatCode="General">
                  <c:v>2.0964315839829002</c:v>
                </c:pt>
                <c:pt idx="7775" formatCode="General">
                  <c:v>2.1001943780440602</c:v>
                </c:pt>
                <c:pt idx="7776" formatCode="General">
                  <c:v>2.10353318209176</c:v>
                </c:pt>
                <c:pt idx="7777" formatCode="General">
                  <c:v>2.10638043028642</c:v>
                </c:pt>
                <c:pt idx="7778" formatCode="General">
                  <c:v>2.1084986442354801</c:v>
                </c:pt>
                <c:pt idx="7779" formatCode="General">
                  <c:v>2.11009530487352</c:v>
                </c:pt>
                <c:pt idx="7780" formatCode="General">
                  <c:v>2.1111832305960601</c:v>
                </c:pt>
                <c:pt idx="7781" formatCode="General">
                  <c:v>2.1118732554300599</c:v>
                </c:pt>
                <c:pt idx="7782" formatCode="General">
                  <c:v>2.1122881452189399</c:v>
                </c:pt>
                <c:pt idx="7783" formatCode="General">
                  <c:v>2.1125403984289601</c:v>
                </c:pt>
                <c:pt idx="7784" formatCode="General">
                  <c:v>2.1127186982606698</c:v>
                </c:pt>
                <c:pt idx="7785" formatCode="General">
                  <c:v>2.1128824676061</c:v>
                </c:pt>
                <c:pt idx="7786" formatCode="General">
                  <c:v>2.1130626099893202</c:v>
                </c:pt>
                <c:pt idx="7787" formatCode="General">
                  <c:v>2.1132661051647901</c:v>
                </c:pt>
                <c:pt idx="7788" formatCode="General">
                  <c:v>2.11348250092085</c:v>
                </c:pt>
                <c:pt idx="7789" formatCode="General">
                  <c:v>2.11369093387709</c:v>
                </c:pt>
                <c:pt idx="7790" formatCode="General">
                  <c:v>2.11386681839668</c:v>
                </c:pt>
                <c:pt idx="7791" formatCode="General">
                  <c:v>2.11398770653653</c:v>
                </c:pt>
                <c:pt idx="7792" formatCode="General">
                  <c:v>2.1140381134344</c:v>
                </c:pt>
                <c:pt idx="7793" formatCode="General">
                  <c:v>2.1140134383026199</c:v>
                </c:pt>
                <c:pt idx="7794" formatCode="General">
                  <c:v>2.1139236555185001</c:v>
                </c:pt>
                <c:pt idx="7795" formatCode="General">
                  <c:v>2.1137985639722299</c:v>
                </c:pt>
                <c:pt idx="7796" formatCode="General">
                  <c:v>2.1136991899236901</c:v>
                </c:pt>
                <c:pt idx="7797" formatCode="General">
                  <c:v>2.1137485572548602</c:v>
                </c:pt>
                <c:pt idx="7798" formatCode="General">
                  <c:v>2.1142269953101902</c:v>
                </c:pt>
                <c:pt idx="7799" formatCode="General">
                  <c:v>2.1159228167538902</c:v>
                </c:pt>
                <c:pt idx="7800" formatCode="General">
                  <c:v>2.1217530734418202</c:v>
                </c:pt>
                <c:pt idx="7801" formatCode="General">
                  <c:v>2.1435361611222001</c:v>
                </c:pt>
                <c:pt idx="7802" formatCode="General">
                  <c:v>2.1496673379567599</c:v>
                </c:pt>
                <c:pt idx="7803" formatCode="General">
                  <c:v>2.1232078367940601</c:v>
                </c:pt>
                <c:pt idx="7804" formatCode="General">
                  <c:v>2.1146593118318</c:v>
                </c:pt>
                <c:pt idx="7805" formatCode="General">
                  <c:v>2.11142567854152</c:v>
                </c:pt>
                <c:pt idx="7806" formatCode="General">
                  <c:v>2.1097939356067599</c:v>
                </c:pt>
                <c:pt idx="7807" formatCode="General">
                  <c:v>2.1087969921593199</c:v>
                </c:pt>
                <c:pt idx="7808" formatCode="General">
                  <c:v>2.1081096286112899</c:v>
                </c:pt>
                <c:pt idx="7809" formatCode="General">
                  <c:v>2.10759764114127</c:v>
                </c:pt>
                <c:pt idx="7810" formatCode="General">
                  <c:v>2.1071971311483901</c:v>
                </c:pt>
                <c:pt idx="7811" formatCode="General">
                  <c:v>2.1068978500333202</c:v>
                </c:pt>
                <c:pt idx="7812" formatCode="General">
                  <c:v>2.1066229026009098</c:v>
                </c:pt>
                <c:pt idx="7813" formatCode="General">
                  <c:v>2.10635294379993</c:v>
                </c:pt>
                <c:pt idx="7814" formatCode="General">
                  <c:v>2.1061418660603799</c:v>
                </c:pt>
                <c:pt idx="7815" formatCode="General">
                  <c:v>2.1059578909565002</c:v>
                </c:pt>
                <c:pt idx="7816" formatCode="General">
                  <c:v>2.1057985096800702</c:v>
                </c:pt>
                <c:pt idx="7817" formatCode="General">
                  <c:v>2.1056660040995498</c:v>
                </c:pt>
                <c:pt idx="7818" formatCode="General">
                  <c:v>2.1055671795595501</c:v>
                </c:pt>
                <c:pt idx="7819" formatCode="General">
                  <c:v>2.1055147296713002</c:v>
                </c:pt>
                <c:pt idx="7820" formatCode="General">
                  <c:v>2.10553017067036</c:v>
                </c:pt>
                <c:pt idx="7821" formatCode="General">
                  <c:v>2.10564974157997</c:v>
                </c:pt>
                <c:pt idx="7822" formatCode="General">
                  <c:v>2.1059367469677102</c:v>
                </c:pt>
                <c:pt idx="7823" formatCode="General">
                  <c:v>2.1065092246149999</c:v>
                </c:pt>
                <c:pt idx="7824" formatCode="General">
                  <c:v>2.10760774872471</c:v>
                </c:pt>
                <c:pt idx="7825" formatCode="General">
                  <c:v>2.1097799173309899</c:v>
                </c:pt>
                <c:pt idx="7826" formatCode="General">
                  <c:v>2.11443288377877</c:v>
                </c:pt>
                <c:pt idx="7827" formatCode="General">
                  <c:v>2.1253533016503199</c:v>
                </c:pt>
                <c:pt idx="7828" formatCode="General">
                  <c:v>2.1464074881409299</c:v>
                </c:pt>
                <c:pt idx="7829" formatCode="General">
                  <c:v>2.14630217405796</c:v>
                </c:pt>
                <c:pt idx="7830" formatCode="General">
                  <c:v>2.12618409658123</c:v>
                </c:pt>
                <c:pt idx="7831" formatCode="General">
                  <c:v>2.1158673242831498</c:v>
                </c:pt>
                <c:pt idx="7832" formatCode="General">
                  <c:v>2.1115921195443099</c:v>
                </c:pt>
                <c:pt idx="7833" formatCode="General">
                  <c:v>2.10983861582887</c:v>
                </c:pt>
                <c:pt idx="7834" formatCode="General">
                  <c:v>2.1092901795509298</c:v>
                </c:pt>
                <c:pt idx="7835" formatCode="General">
                  <c:v>2.1094433295409298</c:v>
                </c:pt>
                <c:pt idx="7836" formatCode="General">
                  <c:v>2.1100926045323201</c:v>
                </c:pt>
                <c:pt idx="7837" formatCode="General">
                  <c:v>2.1111545950772101</c:v>
                </c:pt>
                <c:pt idx="7838" formatCode="General">
                  <c:v>2.1126014022607502</c:v>
                </c:pt>
                <c:pt idx="7839" formatCode="General">
                  <c:v>2.1144317706998401</c:v>
                </c:pt>
                <c:pt idx="7840" formatCode="General">
                  <c:v>2.1166559009252501</c:v>
                </c:pt>
                <c:pt idx="7841" formatCode="General">
                  <c:v>2.1192848788245402</c:v>
                </c:pt>
                <c:pt idx="7842" formatCode="General">
                  <c:v>2.1223208653555701</c:v>
                </c:pt>
                <c:pt idx="7843" formatCode="General">
                  <c:v>2.12574646178413</c:v>
                </c:pt>
                <c:pt idx="7844" formatCode="General">
                  <c:v>2.1295132814568198</c:v>
                </c:pt>
                <c:pt idx="7845" formatCode="General">
                  <c:v>2.1335315778632502</c:v>
                </c:pt>
                <c:pt idx="7846" formatCode="General">
                  <c:v>2.13766503909891</c:v>
                </c:pt>
                <c:pt idx="7847" formatCode="General">
                  <c:v>2.1417465774345001</c:v>
                </c:pt>
                <c:pt idx="7848" formatCode="General">
                  <c:v>2.14554057419384</c:v>
                </c:pt>
                <c:pt idx="7849" formatCode="General">
                  <c:v>2.1488706108674398</c:v>
                </c:pt>
                <c:pt idx="7850" formatCode="General">
                  <c:v>2.1515997919288901</c:v>
                </c:pt>
                <c:pt idx="7851" formatCode="General">
                  <c:v>2.15365350386221</c:v>
                </c:pt>
                <c:pt idx="7852" formatCode="General">
                  <c:v>2.1550523886034898</c:v>
                </c:pt>
                <c:pt idx="7853" formatCode="General">
                  <c:v>2.1558930365597502</c:v>
                </c:pt>
                <c:pt idx="7854" formatCode="General">
                  <c:v>2.1563177288794702</c:v>
                </c:pt>
                <c:pt idx="7855" formatCode="General">
                  <c:v>2.1564802950320301</c:v>
                </c:pt>
                <c:pt idx="7856" formatCode="General">
                  <c:v>2.15651844910118</c:v>
                </c:pt>
                <c:pt idx="7857" formatCode="General">
                  <c:v>2.1565373205748699</c:v>
                </c:pt>
                <c:pt idx="7858" formatCode="General">
                  <c:v>2.1566036985862</c:v>
                </c:pt>
                <c:pt idx="7859" formatCode="General">
                  <c:v>2.1567479622842201</c:v>
                </c:pt>
                <c:pt idx="7860" formatCode="General">
                  <c:v>2.1569704235205398</c:v>
                </c:pt>
                <c:pt idx="7861" formatCode="General">
                  <c:v>2.1572496344656402</c:v>
                </c:pt>
                <c:pt idx="7862" formatCode="General">
                  <c:v>2.1575511560755598</c:v>
                </c:pt>
                <c:pt idx="7863" formatCode="General">
                  <c:v>2.1578359435583301</c:v>
                </c:pt>
                <c:pt idx="7864" formatCode="General">
                  <c:v>2.1580678790554</c:v>
                </c:pt>
                <c:pt idx="7865" formatCode="General">
                  <c:v>2.1582202474450201</c:v>
                </c:pt>
                <c:pt idx="7866" formatCode="General">
                  <c:v>2.1582813506190099</c:v>
                </c:pt>
                <c:pt idx="7867" formatCode="General">
                  <c:v>2.1582603396229598</c:v>
                </c:pt>
                <c:pt idx="7868" formatCode="General">
                  <c:v>2.15819656818269</c:v>
                </c:pt>
                <c:pt idx="7869" formatCode="General">
                  <c:v>2.1581823675293301</c:v>
                </c:pt>
                <c:pt idx="7870" formatCode="General">
                  <c:v>2.1584332027089501</c:v>
                </c:pt>
                <c:pt idx="7871" formatCode="General">
                  <c:v>2.1595501009898102</c:v>
                </c:pt>
                <c:pt idx="7872" formatCode="General">
                  <c:v>2.1637917843777199</c:v>
                </c:pt>
                <c:pt idx="7873" formatCode="General">
                  <c:v>2.1823302918865699</c:v>
                </c:pt>
                <c:pt idx="7874" formatCode="General">
                  <c:v>2.1954611568555098</c:v>
                </c:pt>
                <c:pt idx="7875" formatCode="General">
                  <c:v>2.1665376453929701</c:v>
                </c:pt>
                <c:pt idx="7876" formatCode="General">
                  <c:v>2.1581559992782999</c:v>
                </c:pt>
                <c:pt idx="7877" formatCode="General">
                  <c:v>2.1551111071092901</c:v>
                </c:pt>
                <c:pt idx="7878" formatCode="General">
                  <c:v>2.1535501788470599</c:v>
                </c:pt>
                <c:pt idx="7879" formatCode="General">
                  <c:v>2.1525627608617701</c:v>
                </c:pt>
                <c:pt idx="7880" formatCode="General">
                  <c:v>2.1518571417793599</c:v>
                </c:pt>
                <c:pt idx="7881" formatCode="General">
                  <c:v>2.1513165588501</c:v>
                </c:pt>
                <c:pt idx="7882" formatCode="General">
                  <c:v>2.1509553930807099</c:v>
                </c:pt>
                <c:pt idx="7883" formatCode="General">
                  <c:v>2.15052097215808</c:v>
                </c:pt>
                <c:pt idx="7884" formatCode="General">
                  <c:v>2.1501958502560301</c:v>
                </c:pt>
                <c:pt idx="7885" formatCode="General">
                  <c:v>2.1499150961724598</c:v>
                </c:pt>
                <c:pt idx="7886" formatCode="General">
                  <c:v>2.1496603404575501</c:v>
                </c:pt>
                <c:pt idx="7887" formatCode="General">
                  <c:v>2.1494235986585601</c:v>
                </c:pt>
                <c:pt idx="7888" formatCode="General">
                  <c:v>2.14920041984147</c:v>
                </c:pt>
                <c:pt idx="7889" formatCode="General">
                  <c:v>2.1489895602765299</c:v>
                </c:pt>
                <c:pt idx="7890" formatCode="General">
                  <c:v>2.1487933681481999</c:v>
                </c:pt>
                <c:pt idx="7891" formatCode="General">
                  <c:v>2.1486187387129001</c:v>
                </c:pt>
                <c:pt idx="7892" formatCode="General">
                  <c:v>2.1484790089819601</c:v>
                </c:pt>
                <c:pt idx="7893" formatCode="General">
                  <c:v>2.1483977084410601</c:v>
                </c:pt>
                <c:pt idx="7894" formatCode="General">
                  <c:v>2.14841631479158</c:v>
                </c:pt>
                <c:pt idx="7895" formatCode="General">
                  <c:v>2.1486114073440401</c:v>
                </c:pt>
                <c:pt idx="7896" formatCode="General">
                  <c:v>2.1491361298359899</c:v>
                </c:pt>
                <c:pt idx="7897" formatCode="General">
                  <c:v>2.1503322859957499</c:v>
                </c:pt>
                <c:pt idx="7898" formatCode="General">
                  <c:v>2.1530760393989001</c:v>
                </c:pt>
                <c:pt idx="7899" formatCode="General">
                  <c:v>2.1599586093467198</c:v>
                </c:pt>
                <c:pt idx="7900" formatCode="General">
                  <c:v>2.1777652443362299</c:v>
                </c:pt>
                <c:pt idx="7901" formatCode="General">
                  <c:v>2.1924621681082002</c:v>
                </c:pt>
                <c:pt idx="7902" formatCode="General">
                  <c:v>2.1707186219148999</c:v>
                </c:pt>
                <c:pt idx="7903" formatCode="General">
                  <c:v>2.1572109651807501</c:v>
                </c:pt>
                <c:pt idx="7904" formatCode="General">
                  <c:v>2.1518707091597302</c:v>
                </c:pt>
                <c:pt idx="7905" formatCode="General">
                  <c:v>2.1495760816476102</c:v>
                </c:pt>
                <c:pt idx="7906" formatCode="General">
                  <c:v>2.1485770979480301</c:v>
                </c:pt>
                <c:pt idx="7907" formatCode="General">
                  <c:v>2.1482644621381302</c:v>
                </c:pt>
                <c:pt idx="7908" formatCode="General">
                  <c:v>2.14840433726736</c:v>
                </c:pt>
                <c:pt idx="7909" formatCode="General">
                  <c:v>2.1489054454596901</c:v>
                </c:pt>
                <c:pt idx="7910" formatCode="General">
                  <c:v>2.1497389214527498</c:v>
                </c:pt>
                <c:pt idx="7911" formatCode="General">
                  <c:v>2.15090666985963</c:v>
                </c:pt>
                <c:pt idx="7912" formatCode="General">
                  <c:v>2.1524267006936002</c:v>
                </c:pt>
                <c:pt idx="7913" formatCode="General">
                  <c:v>2.1543244024730499</c:v>
                </c:pt>
                <c:pt idx="7914" formatCode="General">
                  <c:v>2.1566251333716302</c:v>
                </c:pt>
                <c:pt idx="7915" formatCode="General">
                  <c:v>2.15934577441773</c:v>
                </c:pt>
                <c:pt idx="7916" formatCode="General">
                  <c:v>2.1624840154554299</c:v>
                </c:pt>
                <c:pt idx="7917" formatCode="General">
                  <c:v>2.1660057546737499</c:v>
                </c:pt>
                <c:pt idx="7918" formatCode="General">
                  <c:v>2.1700752036001498</c:v>
                </c:pt>
                <c:pt idx="7919" formatCode="General">
                  <c:v>2.17381208657264</c:v>
                </c:pt>
                <c:pt idx="7920" formatCode="General">
                  <c:v>2.1777613467757599</c:v>
                </c:pt>
                <c:pt idx="7921" formatCode="General">
                  <c:v>2.1814460163263099</c:v>
                </c:pt>
                <c:pt idx="7922" formatCode="General">
                  <c:v>2.1846316555979199</c:v>
                </c:pt>
                <c:pt idx="7923" formatCode="General">
                  <c:v>2.18713651034754</c:v>
                </c:pt>
                <c:pt idx="7924" formatCode="General">
                  <c:v>2.1888743200543499</c:v>
                </c:pt>
                <c:pt idx="7925" formatCode="General">
                  <c:v>2.1898717016994</c:v>
                </c:pt>
                <c:pt idx="7926" formatCode="General">
                  <c:v>2.1902520101355898</c:v>
                </c:pt>
                <c:pt idx="7927" formatCode="General">
                  <c:v>2.1901953600459199</c:v>
                </c:pt>
                <c:pt idx="7928" formatCode="General">
                  <c:v>2.1898933102302802</c:v>
                </c:pt>
                <c:pt idx="7929" formatCode="General">
                  <c:v>2.1895134478673599</c:v>
                </c:pt>
                <c:pt idx="7930" formatCode="General">
                  <c:v>2.1891798323463001</c:v>
                </c:pt>
                <c:pt idx="7931" formatCode="General">
                  <c:v>2.1889675489854299</c:v>
                </c:pt>
                <c:pt idx="7932" formatCode="General">
                  <c:v>2.1889064838266798</c:v>
                </c:pt>
                <c:pt idx="7933" formatCode="General">
                  <c:v>2.1889897617880099</c:v>
                </c:pt>
                <c:pt idx="7934" formatCode="General">
                  <c:v>2.1891839116776901</c:v>
                </c:pt>
                <c:pt idx="7935" formatCode="General">
                  <c:v>2.1894392916602601</c:v>
                </c:pt>
                <c:pt idx="7936" formatCode="General">
                  <c:v>2.1897001561201099</c:v>
                </c:pt>
                <c:pt idx="7937" formatCode="General">
                  <c:v>2.1899140822615402</c:v>
                </c:pt>
                <c:pt idx="7938" formatCode="General">
                  <c:v>2.1900406568292801</c:v>
                </c:pt>
                <c:pt idx="7939" formatCode="General">
                  <c:v>2.19005982879247</c:v>
                </c:pt>
                <c:pt idx="7940" formatCode="General">
                  <c:v>2.1899819846209199</c:v>
                </c:pt>
                <c:pt idx="7941" formatCode="General">
                  <c:v>2.18986700728991</c:v>
                </c:pt>
                <c:pt idx="7942" formatCode="General">
                  <c:v>2.1898784916604899</c:v>
                </c:pt>
                <c:pt idx="7943" formatCode="General">
                  <c:v>2.1904869402682499</c:v>
                </c:pt>
                <c:pt idx="7944" formatCode="General">
                  <c:v>2.1934929591343599</c:v>
                </c:pt>
                <c:pt idx="7945" formatCode="General">
                  <c:v>2.2090945577082701</c:v>
                </c:pt>
                <c:pt idx="7946" formatCode="General">
                  <c:v>2.2267935700418402</c:v>
                </c:pt>
                <c:pt idx="7947" formatCode="General">
                  <c:v>2.1958628408037901</c:v>
                </c:pt>
                <c:pt idx="7948" formatCode="General">
                  <c:v>2.1878631413510501</c:v>
                </c:pt>
                <c:pt idx="7949" formatCode="General">
                  <c:v>2.1848951319490699</c:v>
                </c:pt>
                <c:pt idx="7950" formatCode="General">
                  <c:v>2.1832372374944602</c:v>
                </c:pt>
                <c:pt idx="7951" formatCode="General">
                  <c:v>2.1820836201643199</c:v>
                </c:pt>
                <c:pt idx="7952" formatCode="General">
                  <c:v>2.18118855742788</c:v>
                </c:pt>
                <c:pt idx="7953" formatCode="General">
                  <c:v>2.18771472370709</c:v>
                </c:pt>
                <c:pt idx="7954" formatCode="General">
                  <c:v>2.1798151099631098</c:v>
                </c:pt>
                <c:pt idx="7955" formatCode="General">
                  <c:v>2.1792570241912999</c:v>
                </c:pt>
                <c:pt idx="7956" formatCode="General">
                  <c:v>2.1787595928321801</c:v>
                </c:pt>
                <c:pt idx="7957" formatCode="General">
                  <c:v>2.1783043416708598</c:v>
                </c:pt>
                <c:pt idx="7958" formatCode="General">
                  <c:v>2.1778782075223102</c:v>
                </c:pt>
                <c:pt idx="7959" formatCode="General">
                  <c:v>2.1774710177340402</c:v>
                </c:pt>
                <c:pt idx="7960" formatCode="General">
                  <c:v>2.17707521815933</c:v>
                </c:pt>
                <c:pt idx="7961" formatCode="General">
                  <c:v>2.1766859928689599</c:v>
                </c:pt>
                <c:pt idx="7962" formatCode="General">
                  <c:v>2.1763016228170602</c:v>
                </c:pt>
                <c:pt idx="7963" formatCode="General">
                  <c:v>2.1759241627336299</c:v>
                </c:pt>
                <c:pt idx="7964" formatCode="General">
                  <c:v>2.1755607004669102</c:v>
                </c:pt>
                <c:pt idx="7965" formatCode="General">
                  <c:v>2.1752257959150301</c:v>
                </c:pt>
                <c:pt idx="7966" formatCode="General">
                  <c:v>2.1749464646244201</c:v>
                </c:pt>
                <c:pt idx="7967" formatCode="General">
                  <c:v>2.17477306751625</c:v>
                </c:pt>
                <c:pt idx="7968" formatCode="General">
                  <c:v>2.1748052525889601</c:v>
                </c:pt>
                <c:pt idx="7969" formatCode="General">
                  <c:v>2.1752610722933299</c:v>
                </c:pt>
                <c:pt idx="7970" formatCode="General">
                  <c:v>2.1766894264573802</c:v>
                </c:pt>
                <c:pt idx="7971" formatCode="General">
                  <c:v>2.1807406686047299</c:v>
                </c:pt>
                <c:pt idx="7972" formatCode="General">
                  <c:v>2.1930576058468301</c:v>
                </c:pt>
                <c:pt idx="7973" formatCode="General">
                  <c:v>2.2170188198195202</c:v>
                </c:pt>
                <c:pt idx="7974" formatCode="General">
                  <c:v>2.1994938399312201</c:v>
                </c:pt>
                <c:pt idx="7975" formatCode="General">
                  <c:v>2.1820060670075199</c:v>
                </c:pt>
                <c:pt idx="7976" formatCode="General">
                  <c:v>2.17550497953351</c:v>
                </c:pt>
                <c:pt idx="7977" formatCode="General">
                  <c:v>2.1726789924629299</c:v>
                </c:pt>
                <c:pt idx="7978" formatCode="General">
                  <c:v>2.1712375708097502</c:v>
                </c:pt>
                <c:pt idx="7979" formatCode="General">
                  <c:v>2.17046197580739</c:v>
                </c:pt>
                <c:pt idx="7980" formatCode="General">
                  <c:v>2.1700933669221301</c:v>
                </c:pt>
                <c:pt idx="7981" formatCode="General">
                  <c:v>2.1700336318414699</c:v>
                </c:pt>
                <c:pt idx="7982" formatCode="General">
                  <c:v>2.1702514200904899</c:v>
                </c:pt>
                <c:pt idx="7983" formatCode="General">
                  <c:v>2.1707478690978701</c:v>
                </c:pt>
                <c:pt idx="7984" formatCode="General">
                  <c:v>2.1715422924641601</c:v>
                </c:pt>
                <c:pt idx="7985" formatCode="General">
                  <c:v>2.1726650301038601</c:v>
                </c:pt>
                <c:pt idx="7986" formatCode="General">
                  <c:v>2.17415249028201</c:v>
                </c:pt>
                <c:pt idx="7987" formatCode="General">
                  <c:v>2.1760419311466102</c:v>
                </c:pt>
                <c:pt idx="7988" formatCode="General">
                  <c:v>2.1783656231119402</c:v>
                </c:pt>
                <c:pt idx="7989" formatCode="General">
                  <c:v>2.1811492261798802</c:v>
                </c:pt>
                <c:pt idx="7990" formatCode="General">
                  <c:v>2.1843221649053199</c:v>
                </c:pt>
                <c:pt idx="7991" formatCode="General">
                  <c:v>2.1878688449203998</c:v>
                </c:pt>
                <c:pt idx="7992" formatCode="General">
                  <c:v>2.1916342581246302</c:v>
                </c:pt>
                <c:pt idx="7993" formatCode="General">
                  <c:v>2.1954077440484099</c:v>
                </c:pt>
                <c:pt idx="7994" formatCode="General">
                  <c:v>2.1989217077865701</c:v>
                </c:pt>
                <c:pt idx="7995" formatCode="General">
                  <c:v>2.2018961421515901</c:v>
                </c:pt>
                <c:pt idx="7996" formatCode="General">
                  <c:v>2.20410473155385</c:v>
                </c:pt>
                <c:pt idx="7997" formatCode="General">
                  <c:v>2.2054369004226602</c:v>
                </c:pt>
                <c:pt idx="7998" formatCode="General">
                  <c:v>2.20592554716765</c:v>
                </c:pt>
                <c:pt idx="7999" formatCode="General">
                  <c:v>2.2057273122604601</c:v>
                </c:pt>
                <c:pt idx="8000" formatCode="General">
                  <c:v>2.2050688238156702</c:v>
                </c:pt>
                <c:pt idx="8001" formatCode="General">
                  <c:v>2.20418608245101</c:v>
                </c:pt>
                <c:pt idx="8002" formatCode="General">
                  <c:v>2.2032811494478501</c:v>
                </c:pt>
                <c:pt idx="8003" formatCode="General">
                  <c:v>2.2024986910714901</c:v>
                </c:pt>
                <c:pt idx="8004" formatCode="General">
                  <c:v>2.2019222961161198</c:v>
                </c:pt>
                <c:pt idx="8005" formatCode="General">
                  <c:v>2.2015811183112701</c:v>
                </c:pt>
                <c:pt idx="8006" formatCode="General">
                  <c:v>2.2014608259835402</c:v>
                </c:pt>
                <c:pt idx="8007" formatCode="General">
                  <c:v>2.20151550829915</c:v>
                </c:pt>
                <c:pt idx="8008" formatCode="General">
                  <c:v>2.2016793983849299</c:v>
                </c:pt>
                <c:pt idx="8009" formatCode="General">
                  <c:v>2.20187835201751</c:v>
                </c:pt>
                <c:pt idx="8010" formatCode="General">
                  <c:v>2.2020412886488701</c:v>
                </c:pt>
                <c:pt idx="8011" formatCode="General">
                  <c:v>2.2021118861351701</c:v>
                </c:pt>
                <c:pt idx="8012" formatCode="General">
                  <c:v>2.20206168525878</c:v>
                </c:pt>
                <c:pt idx="8013" formatCode="General">
                  <c:v>2.2019096459479202</c:v>
                </c:pt>
                <c:pt idx="8014" formatCode="General">
                  <c:v>2.2017686346636398</c:v>
                </c:pt>
                <c:pt idx="8015" formatCode="General">
                  <c:v>2.20201268133038</c:v>
                </c:pt>
                <c:pt idx="8016" formatCode="General">
                  <c:v>2.2041471589969102</c:v>
                </c:pt>
                <c:pt idx="8017" formatCode="General">
                  <c:v>2.2177807808646701</c:v>
                </c:pt>
                <c:pt idx="8018" formatCode="General">
                  <c:v>2.2366437776707402</c:v>
                </c:pt>
                <c:pt idx="8019" formatCode="General">
                  <c:v>2.2049562318297098</c:v>
                </c:pt>
                <c:pt idx="8020" formatCode="General">
                  <c:v>2.19768184408685</c:v>
                </c:pt>
                <c:pt idx="8021" formatCode="General">
                  <c:v>2.1947413735000798</c:v>
                </c:pt>
                <c:pt idx="8022" formatCode="General">
                  <c:v>2.1928828232910602</c:v>
                </c:pt>
                <c:pt idx="8023" formatCode="General">
                  <c:v>2.19145261466522</c:v>
                </c:pt>
                <c:pt idx="8024" formatCode="General">
                  <c:v>2.1902863548046798</c:v>
                </c:pt>
                <c:pt idx="8025" formatCode="General">
                  <c:v>2.18919172191353</c:v>
                </c:pt>
                <c:pt idx="8026" formatCode="General">
                  <c:v>2.1882539208670502</c:v>
                </c:pt>
                <c:pt idx="8027" formatCode="General">
                  <c:v>2.1874074515640598</c:v>
                </c:pt>
                <c:pt idx="8028" formatCode="General">
                  <c:v>2.1866319656403101</c:v>
                </c:pt>
                <c:pt idx="8029" formatCode="General">
                  <c:v>2.1859105867331201</c:v>
                </c:pt>
                <c:pt idx="8030" formatCode="General">
                  <c:v>2.18522847923255</c:v>
                </c:pt>
                <c:pt idx="8031" formatCode="General">
                  <c:v>2.1845727008312101</c:v>
                </c:pt>
                <c:pt idx="8032" formatCode="General">
                  <c:v>2.1839323935719701</c:v>
                </c:pt>
                <c:pt idx="8033" formatCode="General">
                  <c:v>2.1832990988568102</c:v>
                </c:pt>
                <c:pt idx="8034" formatCode="General">
                  <c:v>2.1826671608597201</c:v>
                </c:pt>
                <c:pt idx="8035" formatCode="General">
                  <c:v>2.18203428682948</c:v>
                </c:pt>
                <c:pt idx="8036" formatCode="General">
                  <c:v>2.1814024531278902</c:v>
                </c:pt>
                <c:pt idx="8037" formatCode="General">
                  <c:v>2.1807795671524501</c:v>
                </c:pt>
                <c:pt idx="8038" formatCode="General">
                  <c:v>2.1801827991426799</c:v>
                </c:pt>
                <c:pt idx="8039" formatCode="General">
                  <c:v>2.1796457911282801</c:v>
                </c:pt>
                <c:pt idx="8040" formatCode="General">
                  <c:v>2.17923565248288</c:v>
                </c:pt>
                <c:pt idx="8041" formatCode="General">
                  <c:v>2.1790976796466599</c:v>
                </c:pt>
                <c:pt idx="8042" formatCode="General">
                  <c:v>2.1795914149982401</c:v>
                </c:pt>
                <c:pt idx="8043" formatCode="General">
                  <c:v>2.1817906495933301</c:v>
                </c:pt>
                <c:pt idx="8044" formatCode="General">
                  <c:v>2.1897059444175402</c:v>
                </c:pt>
                <c:pt idx="8045" formatCode="General">
                  <c:v>2.2143429747252101</c:v>
                </c:pt>
                <c:pt idx="8046" formatCode="General">
                  <c:v>2.2065381083992199</c:v>
                </c:pt>
                <c:pt idx="8047" formatCode="General">
                  <c:v>2.1848091304475501</c:v>
                </c:pt>
                <c:pt idx="8048" formatCode="General">
                  <c:v>2.1772715379286498</c:v>
                </c:pt>
                <c:pt idx="8049" formatCode="General">
                  <c:v>2.17400678477575</c:v>
                </c:pt>
                <c:pt idx="8050" formatCode="General">
                  <c:v>2.1721700042048302</c:v>
                </c:pt>
                <c:pt idx="8051" formatCode="General">
                  <c:v>2.17096164055874</c:v>
                </c:pt>
                <c:pt idx="8052" formatCode="General">
                  <c:v>2.17011162484711</c:v>
                </c:pt>
                <c:pt idx="8053" formatCode="General">
                  <c:v>2.1695205526916599</c:v>
                </c:pt>
                <c:pt idx="8054" formatCode="General">
                  <c:v>2.1691561834389601</c:v>
                </c:pt>
                <c:pt idx="8055" formatCode="General">
                  <c:v>2.1690180351906498</c:v>
                </c:pt>
                <c:pt idx="8056" formatCode="General">
                  <c:v>2.16912365036365</c:v>
                </c:pt>
                <c:pt idx="8057" formatCode="General">
                  <c:v>2.1695026603234102</c:v>
                </c:pt>
                <c:pt idx="8058" formatCode="General">
                  <c:v>2.1701938011171298</c:v>
                </c:pt>
                <c:pt idx="8059" formatCode="General">
                  <c:v>2.1712518634067401</c:v>
                </c:pt>
                <c:pt idx="8060" formatCode="General">
                  <c:v>2.17269338819542</c:v>
                </c:pt>
                <c:pt idx="8061" formatCode="General">
                  <c:v>2.1745886665232299</c:v>
                </c:pt>
                <c:pt idx="8062" formatCode="General">
                  <c:v>2.1769600688760198</c:v>
                </c:pt>
                <c:pt idx="8063" formatCode="General">
                  <c:v>2.1798025528973</c:v>
                </c:pt>
                <c:pt idx="8064" formatCode="General">
                  <c:v>2.1830587143420699</c:v>
                </c:pt>
                <c:pt idx="8065" formatCode="General">
                  <c:v>2.1865938314953701</c:v>
                </c:pt>
                <c:pt idx="8066" formatCode="General">
                  <c:v>2.1901813396906999</c:v>
                </c:pt>
                <c:pt idx="8067" formatCode="General">
                  <c:v>2.1935142718223402</c:v>
                </c:pt>
                <c:pt idx="8068" formatCode="General">
                  <c:v>2.1962565304944</c:v>
                </c:pt>
                <c:pt idx="8069" formatCode="General">
                  <c:v>2.1981286691134998</c:v>
                </c:pt>
                <c:pt idx="8070" formatCode="General">
                  <c:v>2.1989940738811402</c:v>
                </c:pt>
                <c:pt idx="8071" formatCode="General">
                  <c:v>2.1988994765284602</c:v>
                </c:pt>
                <c:pt idx="8072" formatCode="General">
                  <c:v>2.1980479926980201</c:v>
                </c:pt>
                <c:pt idx="8073" formatCode="General">
                  <c:v>2.1967249620569298</c:v>
                </c:pt>
                <c:pt idx="8074" formatCode="General">
                  <c:v>2.1952184237698402</c:v>
                </c:pt>
                <c:pt idx="8075" formatCode="General">
                  <c:v>2.1937648228795998</c:v>
                </c:pt>
                <c:pt idx="8076" formatCode="General">
                  <c:v>2.1925265273624999</c:v>
                </c:pt>
                <c:pt idx="8077" formatCode="General">
                  <c:v>2.19159211640063</c:v>
                </c:pt>
                <c:pt idx="8078" formatCode="General">
                  <c:v>2.1909875082883299</c:v>
                </c:pt>
                <c:pt idx="8079" formatCode="General">
                  <c:v>2.1906898392742402</c:v>
                </c:pt>
                <c:pt idx="8080" formatCode="General">
                  <c:v>2.1906406908351399</c:v>
                </c:pt>
                <c:pt idx="8081" formatCode="General">
                  <c:v>2.1907583346588302</c:v>
                </c:pt>
                <c:pt idx="8082" formatCode="General">
                  <c:v>2.1909499713098399</c:v>
                </c:pt>
                <c:pt idx="8083" formatCode="General">
                  <c:v>2.19112517130137</c:v>
                </c:pt>
                <c:pt idx="8084" formatCode="General">
                  <c:v>2.1912119703144302</c:v>
                </c:pt>
                <c:pt idx="8085" formatCode="General">
                  <c:v>2.1911796033193598</c:v>
                </c:pt>
                <c:pt idx="8086" formatCode="General">
                  <c:v>2.1910847556413899</c:v>
                </c:pt>
                <c:pt idx="8087" formatCode="General">
                  <c:v>2.1912250905569501</c:v>
                </c:pt>
                <c:pt idx="8088" formatCode="General">
                  <c:v>2.1929621686111398</c:v>
                </c:pt>
                <c:pt idx="8089" formatCode="General">
                  <c:v>2.2063854827376699</c:v>
                </c:pt>
                <c:pt idx="8090" formatCode="General">
                  <c:v>2.2208244673462598</c:v>
                </c:pt>
                <c:pt idx="8091" formatCode="General">
                  <c:v>2.19164650143217</c:v>
                </c:pt>
                <c:pt idx="8092" formatCode="General">
                  <c:v>2.1855193591864599</c:v>
                </c:pt>
                <c:pt idx="8093" formatCode="General">
                  <c:v>2.1826624494578599</c:v>
                </c:pt>
                <c:pt idx="8094" formatCode="General">
                  <c:v>2.1806284949429302</c:v>
                </c:pt>
                <c:pt idx="8095" formatCode="General">
                  <c:v>2.1789069771308598</c:v>
                </c:pt>
                <c:pt idx="8096" formatCode="General">
                  <c:v>2.1773888590778001</c:v>
                </c:pt>
                <c:pt idx="8097" formatCode="General">
                  <c:v>2.17602657632859</c:v>
                </c:pt>
                <c:pt idx="8098" formatCode="General">
                  <c:v>2.1747900669459099</c:v>
                </c:pt>
                <c:pt idx="8099" formatCode="General">
                  <c:v>2.1736602221063399</c:v>
                </c:pt>
                <c:pt idx="8100" formatCode="General">
                  <c:v>2.1726197207757201</c:v>
                </c:pt>
                <c:pt idx="8101" formatCode="General">
                  <c:v>2.1716515223966799</c:v>
                </c:pt>
                <c:pt idx="8102" formatCode="General">
                  <c:v>2.1707388961157199</c:v>
                </c:pt>
                <c:pt idx="8103" formatCode="General">
                  <c:v>2.1698659243393998</c:v>
                </c:pt>
                <c:pt idx="8104" formatCode="General">
                  <c:v>2.1690181126596899</c:v>
                </c:pt>
                <c:pt idx="8105" formatCode="General">
                  <c:v>2.1681829793849099</c:v>
                </c:pt>
                <c:pt idx="8106" formatCode="General">
                  <c:v>2.1673506092836599</c:v>
                </c:pt>
                <c:pt idx="8107" formatCode="General">
                  <c:v>2.1665142305823202</c:v>
                </c:pt>
                <c:pt idx="8108" formatCode="General">
                  <c:v>2.16567096003743</c:v>
                </c:pt>
                <c:pt idx="8109" formatCode="General">
                  <c:v>2.1648230148838499</c:v>
                </c:pt>
                <c:pt idx="8110" formatCode="General">
                  <c:v>2.1639800357966998</c:v>
                </c:pt>
                <c:pt idx="8111" formatCode="General">
                  <c:v>2.1631640421212501</c:v>
                </c:pt>
                <c:pt idx="8112" formatCode="General">
                  <c:v>2.1624210273666198</c:v>
                </c:pt>
                <c:pt idx="8113" formatCode="General">
                  <c:v>2.1618512092530202</c:v>
                </c:pt>
                <c:pt idx="8114" formatCode="General">
                  <c:v>2.16170020360375</c:v>
                </c:pt>
                <c:pt idx="8115" formatCode="General">
                  <c:v>2.1626938103753499</c:v>
                </c:pt>
                <c:pt idx="8116" formatCode="General">
                  <c:v>2.16762231775337</c:v>
                </c:pt>
                <c:pt idx="8117" formatCode="General">
                  <c:v>2.1884193232423002</c:v>
                </c:pt>
                <c:pt idx="8118" formatCode="General">
                  <c:v>2.1920612466223699</c:v>
                </c:pt>
                <c:pt idx="8119" formatCode="General">
                  <c:v>2.1662380342618701</c:v>
                </c:pt>
                <c:pt idx="8120" formatCode="General">
                  <c:v>2.1579475168476701</c:v>
                </c:pt>
                <c:pt idx="8121" formatCode="General">
                  <c:v>2.1544053026065999</c:v>
                </c:pt>
                <c:pt idx="8122" formatCode="General">
                  <c:v>2.1522736690943098</c:v>
                </c:pt>
                <c:pt idx="8123" formatCode="General">
                  <c:v>2.1507140876906199</c:v>
                </c:pt>
                <c:pt idx="8124" formatCode="General">
                  <c:v>2.1494602102693601</c:v>
                </c:pt>
                <c:pt idx="8125" formatCode="General">
                  <c:v>2.1484168394182301</c:v>
                </c:pt>
                <c:pt idx="8126" formatCode="General">
                  <c:v>2.1475528600517899</c:v>
                </c:pt>
                <c:pt idx="8127" formatCode="General">
                  <c:v>2.1468664801066799</c:v>
                </c:pt>
                <c:pt idx="8128" formatCode="General">
                  <c:v>2.1463724347341802</c:v>
                </c:pt>
                <c:pt idx="8129" formatCode="General">
                  <c:v>2.1460974245653501</c:v>
                </c:pt>
                <c:pt idx="8130" formatCode="General">
                  <c:v>2.1461145282993899</c:v>
                </c:pt>
                <c:pt idx="8131" formatCode="General">
                  <c:v>2.1463507115729801</c:v>
                </c:pt>
                <c:pt idx="8132" formatCode="General">
                  <c:v>2.14697468318586</c:v>
                </c:pt>
                <c:pt idx="8133" formatCode="General">
                  <c:v>2.1480033803684999</c:v>
                </c:pt>
                <c:pt idx="8134" formatCode="General">
                  <c:v>2.14949134046809</c:v>
                </c:pt>
                <c:pt idx="8135" formatCode="General">
                  <c:v>2.1514820227323002</c:v>
                </c:pt>
                <c:pt idx="8136" formatCode="General">
                  <c:v>2.1539897699994199</c:v>
                </c:pt>
                <c:pt idx="8137" formatCode="General">
                  <c:v>2.1569733980274801</c:v>
                </c:pt>
                <c:pt idx="8138" formatCode="General">
                  <c:v>2.16030428956247</c:v>
                </c:pt>
                <c:pt idx="8139" formatCode="General">
                  <c:v>2.1637409157135399</c:v>
                </c:pt>
                <c:pt idx="8140" formatCode="General">
                  <c:v>2.16693258898795</c:v>
                </c:pt>
                <c:pt idx="8141" formatCode="General">
                  <c:v>2.1694765600127401</c:v>
                </c:pt>
                <c:pt idx="8142" formatCode="General">
                  <c:v>2.1710285280166399</c:v>
                </c:pt>
                <c:pt idx="8143" formatCode="General">
                  <c:v>2.1714214398543201</c:v>
                </c:pt>
                <c:pt idx="8144" formatCode="General">
                  <c:v>2.1707229057373501</c:v>
                </c:pt>
                <c:pt idx="8145" formatCode="General">
                  <c:v>2.1691964019712202</c:v>
                </c:pt>
                <c:pt idx="8146" formatCode="General">
                  <c:v>2.1671981247654899</c:v>
                </c:pt>
                <c:pt idx="8147" formatCode="General">
                  <c:v>2.16507303796317</c:v>
                </c:pt>
                <c:pt idx="8148" formatCode="General">
                  <c:v>2.1630915438720102</c:v>
                </c:pt>
                <c:pt idx="8149" formatCode="General">
                  <c:v>2.1614301380752901</c:v>
                </c:pt>
                <c:pt idx="8150" formatCode="General">
                  <c:v>2.16017906629672</c:v>
                </c:pt>
                <c:pt idx="8151" formatCode="General">
                  <c:v>2.1593595936643002</c:v>
                </c:pt>
                <c:pt idx="8152" formatCode="General">
                  <c:v>2.1589410414496801</c:v>
                </c:pt>
                <c:pt idx="8153" formatCode="General">
                  <c:v>2.1588546637552199</c:v>
                </c:pt>
                <c:pt idx="8154" formatCode="General">
                  <c:v>2.1590053712914998</c:v>
                </c:pt>
                <c:pt idx="8155" formatCode="General">
                  <c:v>2.1592838863480002</c:v>
                </c:pt>
                <c:pt idx="8156" formatCode="General">
                  <c:v>2.1595824707401401</c:v>
                </c:pt>
                <c:pt idx="8157" formatCode="General">
                  <c:v>2.1598191534563398</c:v>
                </c:pt>
                <c:pt idx="8158" formatCode="General">
                  <c:v>2.1599861633261601</c:v>
                </c:pt>
                <c:pt idx="8159" formatCode="General">
                  <c:v>2.1603016710774199</c:v>
                </c:pt>
                <c:pt idx="8160" formatCode="General">
                  <c:v>2.1620460461588098</c:v>
                </c:pt>
                <c:pt idx="8161" formatCode="General">
                  <c:v>2.1767932508115502</c:v>
                </c:pt>
                <c:pt idx="8162" formatCode="General">
                  <c:v>2.1825795012004199</c:v>
                </c:pt>
                <c:pt idx="8163" formatCode="General">
                  <c:v>2.1591937347430399</c:v>
                </c:pt>
                <c:pt idx="8164" formatCode="General">
                  <c:v>2.1542461609912702</c:v>
                </c:pt>
                <c:pt idx="8165" formatCode="General">
                  <c:v>2.1529814366575799</c:v>
                </c:pt>
                <c:pt idx="8166" formatCode="General">
                  <c:v>2.1493488668165202</c:v>
                </c:pt>
                <c:pt idx="8167" formatCode="General">
                  <c:v>2.1474161631997801</c:v>
                </c:pt>
                <c:pt idx="8168" formatCode="General">
                  <c:v>2.1456537105974398</c:v>
                </c:pt>
                <c:pt idx="8169" formatCode="General">
                  <c:v>2.1440400348922801</c:v>
                </c:pt>
                <c:pt idx="8170" formatCode="General">
                  <c:v>2.1425654070851898</c:v>
                </c:pt>
                <c:pt idx="8171" formatCode="General">
                  <c:v>2.1412197017732799</c:v>
                </c:pt>
                <c:pt idx="8172" formatCode="General">
                  <c:v>2.1399896727199699</c:v>
                </c:pt>
                <c:pt idx="8173" formatCode="General">
                  <c:v>2.13885909790997</c:v>
                </c:pt>
                <c:pt idx="8174" formatCode="General">
                  <c:v>2.13780982102918</c:v>
                </c:pt>
                <c:pt idx="8175" formatCode="General">
                  <c:v>2.1368229789568298</c:v>
                </c:pt>
                <c:pt idx="8176" formatCode="General">
                  <c:v>2.1358801500767899</c:v>
                </c:pt>
                <c:pt idx="8177" formatCode="General">
                  <c:v>2.1349643389641302</c:v>
                </c:pt>
                <c:pt idx="8178" formatCode="General">
                  <c:v>2.1340607990615301</c:v>
                </c:pt>
                <c:pt idx="8179" formatCode="General">
                  <c:v>2.1331577511817601</c:v>
                </c:pt>
                <c:pt idx="8180" formatCode="General">
                  <c:v>2.13224711821888</c:v>
                </c:pt>
                <c:pt idx="8181" formatCode="General">
                  <c:v>2.13132550648126</c:v>
                </c:pt>
                <c:pt idx="8182" formatCode="General">
                  <c:v>2.1303959082283699</c:v>
                </c:pt>
                <c:pt idx="8183" formatCode="General">
                  <c:v>2.1294712152502502</c:v>
                </c:pt>
                <c:pt idx="8184" formatCode="General">
                  <c:v>2.1285823647068201</c:v>
                </c:pt>
                <c:pt idx="8185" formatCode="General">
                  <c:v>2.12779947199556</c:v>
                </c:pt>
                <c:pt idx="8186" formatCode="General">
                  <c:v>2.1272950993056399</c:v>
                </c:pt>
                <c:pt idx="8187" formatCode="General">
                  <c:v>2.1275756631373701</c:v>
                </c:pt>
                <c:pt idx="8188" formatCode="General">
                  <c:v>2.1306049394234798</c:v>
                </c:pt>
                <c:pt idx="8189" formatCode="General">
                  <c:v>2.1467189072325898</c:v>
                </c:pt>
                <c:pt idx="8190" formatCode="General">
                  <c:v>2.1607720719311199</c:v>
                </c:pt>
                <c:pt idx="8191" formatCode="General">
                  <c:v>2.1313178720751602</c:v>
                </c:pt>
                <c:pt idx="8192" formatCode="General">
                  <c:v>2.12270195627503</c:v>
                </c:pt>
                <c:pt idx="8193" formatCode="General">
                  <c:v>2.1191323234520101</c:v>
                </c:pt>
                <c:pt idx="8194" formatCode="General">
                  <c:v>2.1168986203846201</c:v>
                </c:pt>
                <c:pt idx="8195" formatCode="General">
                  <c:v>2.1151668436201101</c:v>
                </c:pt>
                <c:pt idx="8196" formatCode="General">
                  <c:v>2.1136867051514199</c:v>
                </c:pt>
                <c:pt idx="8197" formatCode="General">
                  <c:v>2.11237120001012</c:v>
                </c:pt>
                <c:pt idx="8198" formatCode="General">
                  <c:v>2.1111918411778601</c:v>
                </c:pt>
                <c:pt idx="8199" formatCode="General">
                  <c:v>2.1101461390235201</c:v>
                </c:pt>
                <c:pt idx="8200" formatCode="General">
                  <c:v>2.1092487399635602</c:v>
                </c:pt>
                <c:pt idx="8201" formatCode="General">
                  <c:v>2.10851283896287</c:v>
                </c:pt>
                <c:pt idx="8202" formatCode="General">
                  <c:v>2.10797464151198</c:v>
                </c:pt>
                <c:pt idx="8203" formatCode="General">
                  <c:v>2.1076731736534402</c:v>
                </c:pt>
                <c:pt idx="8204" formatCode="General">
                  <c:v>2.1076545692191102</c:v>
                </c:pt>
                <c:pt idx="8205" formatCode="General">
                  <c:v>2.1079745638592402</c:v>
                </c:pt>
                <c:pt idx="8206" formatCode="General">
                  <c:v>2.1086961791654701</c:v>
                </c:pt>
                <c:pt idx="8207" formatCode="General">
                  <c:v>2.1098853951794698</c:v>
                </c:pt>
                <c:pt idx="8208" formatCode="General">
                  <c:v>2.11160144091575</c:v>
                </c:pt>
                <c:pt idx="8209" formatCode="General">
                  <c:v>2.1138782924710902</c:v>
                </c:pt>
                <c:pt idx="8210" formatCode="General">
                  <c:v>2.1166943286678501</c:v>
                </c:pt>
                <c:pt idx="8211" formatCode="General">
                  <c:v>2.1199311933474498</c:v>
                </c:pt>
                <c:pt idx="8212" formatCode="General">
                  <c:v>2.1233341369669501</c:v>
                </c:pt>
                <c:pt idx="8213" formatCode="General">
                  <c:v>2.12650364355025</c:v>
                </c:pt>
                <c:pt idx="8214" formatCode="General">
                  <c:v>2.1289570597181</c:v>
                </c:pt>
                <c:pt idx="8215" formatCode="General">
                  <c:v>2.1302706433910199</c:v>
                </c:pt>
                <c:pt idx="8216" formatCode="General">
                  <c:v>2.1302428521093399</c:v>
                </c:pt>
                <c:pt idx="8217" formatCode="General">
                  <c:v>2.12897360330158</c:v>
                </c:pt>
                <c:pt idx="8218" formatCode="General">
                  <c:v>2.1268055302730202</c:v>
                </c:pt>
                <c:pt idx="8219" formatCode="General">
                  <c:v>2.1241794525295101</c:v>
                </c:pt>
                <c:pt idx="8220" formatCode="General">
                  <c:v>2.1215005421308701</c:v>
                </c:pt>
                <c:pt idx="8221" formatCode="General">
                  <c:v>2.1190686711522901</c:v>
                </c:pt>
                <c:pt idx="8222" formatCode="General">
                  <c:v>2.1170676630336498</c:v>
                </c:pt>
                <c:pt idx="8223" formatCode="General">
                  <c:v>2.11558431553089</c:v>
                </c:pt>
                <c:pt idx="8224" formatCode="General">
                  <c:v>2.1146334488771799</c:v>
                </c:pt>
                <c:pt idx="8225" formatCode="General">
                  <c:v>2.1141780954204599</c:v>
                </c:pt>
                <c:pt idx="8226" formatCode="General">
                  <c:v>2.11414319703464</c:v>
                </c:pt>
                <c:pt idx="8227" formatCode="General">
                  <c:v>2.1144257370589701</c:v>
                </c:pt>
                <c:pt idx="8228" formatCode="General">
                  <c:v>2.1149062849451301</c:v>
                </c:pt>
                <c:pt idx="8229" formatCode="General">
                  <c:v>2.1154693433159499</c:v>
                </c:pt>
                <c:pt idx="8230" formatCode="General">
                  <c:v>2.1160503516164701</c:v>
                </c:pt>
                <c:pt idx="8231" formatCode="General">
                  <c:v>2.1167915479056898</c:v>
                </c:pt>
                <c:pt idx="8232" formatCode="General">
                  <c:v>2.1189622559300898</c:v>
                </c:pt>
                <c:pt idx="8233" formatCode="General">
                  <c:v>2.1375190593186701</c:v>
                </c:pt>
                <c:pt idx="8234" formatCode="General">
                  <c:v>2.1313650576517098</c:v>
                </c:pt>
                <c:pt idx="8235" formatCode="General">
                  <c:v>2.1155424360923298</c:v>
                </c:pt>
                <c:pt idx="8236" formatCode="General">
                  <c:v>2.1117285702938999</c:v>
                </c:pt>
                <c:pt idx="8237" formatCode="General">
                  <c:v>2.1092176260505</c:v>
                </c:pt>
                <c:pt idx="8238" formatCode="General">
                  <c:v>2.1070120011346201</c:v>
                </c:pt>
                <c:pt idx="8239" formatCode="General">
                  <c:v>2.1049441405107499</c:v>
                </c:pt>
                <c:pt idx="8240" formatCode="General">
                  <c:v>2.1030011253749898</c:v>
                </c:pt>
                <c:pt idx="8241" formatCode="General">
                  <c:v>2.1011968907674299</c:v>
                </c:pt>
                <c:pt idx="8242" formatCode="General">
                  <c:v>2.0995435298557101</c:v>
                </c:pt>
                <c:pt idx="8243" formatCode="General">
                  <c:v>2.0980444142442898</c:v>
                </c:pt>
                <c:pt idx="8244" formatCode="General">
                  <c:v>2.09669383275215</c:v>
                </c:pt>
                <c:pt idx="8245" formatCode="General">
                  <c:v>2.0954787092690998</c:v>
                </c:pt>
                <c:pt idx="8246" formatCode="General">
                  <c:v>2.0943808396733901</c:v>
                </c:pt>
                <c:pt idx="8247" formatCode="General">
                  <c:v>2.0933790564260102</c:v>
                </c:pt>
                <c:pt idx="8248" formatCode="General">
                  <c:v>2.0924511094545499</c:v>
                </c:pt>
                <c:pt idx="8249" formatCode="General">
                  <c:v>2.0915752138437398</c:v>
                </c:pt>
                <c:pt idx="8250" formatCode="General">
                  <c:v>2.0907312890006402</c:v>
                </c:pt>
                <c:pt idx="8251" formatCode="General">
                  <c:v>2.0899019569180601</c:v>
                </c:pt>
                <c:pt idx="8252" formatCode="General">
                  <c:v>2.08907341147389</c:v>
                </c:pt>
                <c:pt idx="8253" formatCode="General">
                  <c:v>2.08823634939777</c:v>
                </c:pt>
                <c:pt idx="8254" formatCode="General">
                  <c:v>2.0873873304180401</c:v>
                </c:pt>
                <c:pt idx="8255" formatCode="General">
                  <c:v>2.0865313802741698</c:v>
                </c:pt>
                <c:pt idx="8256" formatCode="General">
                  <c:v>2.08568790141205</c:v>
                </c:pt>
                <c:pt idx="8257" formatCode="General">
                  <c:v>2.0849059379281401</c:v>
                </c:pt>
                <c:pt idx="8258" formatCode="General">
                  <c:v>2.0843097575427501</c:v>
                </c:pt>
                <c:pt idx="8259" formatCode="General">
                  <c:v>2.0842653600537702</c:v>
                </c:pt>
                <c:pt idx="8260" formatCode="General">
                  <c:v>2.0862009357580198</c:v>
                </c:pt>
                <c:pt idx="8261" formatCode="General">
                  <c:v>2.0985359160670498</c:v>
                </c:pt>
                <c:pt idx="8262" formatCode="General">
                  <c:v>2.1203788613258201</c:v>
                </c:pt>
                <c:pt idx="8263" formatCode="General">
                  <c:v>2.08812343981959</c:v>
                </c:pt>
                <c:pt idx="8264" formatCode="General">
                  <c:v>2.0797460960127099</c:v>
                </c:pt>
                <c:pt idx="8265" formatCode="General">
                  <c:v>2.07642588604755</c:v>
                </c:pt>
                <c:pt idx="8266" formatCode="General">
                  <c:v>2.0743101020196701</c:v>
                </c:pt>
                <c:pt idx="8267" formatCode="General">
                  <c:v>2.0726177334449698</c:v>
                </c:pt>
                <c:pt idx="8268" formatCode="General">
                  <c:v>2.07112556095323</c:v>
                </c:pt>
                <c:pt idx="8269" formatCode="General">
                  <c:v>2.0697579685092098</c:v>
                </c:pt>
                <c:pt idx="8270" formatCode="General">
                  <c:v>2.06849060686215</c:v>
                </c:pt>
                <c:pt idx="8271" formatCode="General">
                  <c:v>2.0673639399686401</c:v>
                </c:pt>
                <c:pt idx="8272" formatCode="General">
                  <c:v>2.06625593806671</c:v>
                </c:pt>
                <c:pt idx="8273" formatCode="General">
                  <c:v>2.0653153556717299</c:v>
                </c:pt>
                <c:pt idx="8274" formatCode="General">
                  <c:v>2.0645231040523502</c:v>
                </c:pt>
                <c:pt idx="8275" formatCode="General">
                  <c:v>2.0639107255659201</c:v>
                </c:pt>
                <c:pt idx="8276" formatCode="General">
                  <c:v>2.06351804163039</c:v>
                </c:pt>
                <c:pt idx="8277" formatCode="General">
                  <c:v>2.06339413565484</c:v>
                </c:pt>
                <c:pt idx="8278" formatCode="General">
                  <c:v>2.06359823236573</c:v>
                </c:pt>
                <c:pt idx="8279" formatCode="General">
                  <c:v>2.0641995112339599</c:v>
                </c:pt>
                <c:pt idx="8280" formatCode="General">
                  <c:v>2.06527422107852</c:v>
                </c:pt>
                <c:pt idx="8281" formatCode="General">
                  <c:v>2.06689721767109</c:v>
                </c:pt>
                <c:pt idx="8282" formatCode="General">
                  <c:v>2.0691234573187902</c:v>
                </c:pt>
                <c:pt idx="8283" formatCode="General">
                  <c:v>2.07195415738996</c:v>
                </c:pt>
                <c:pt idx="8284" formatCode="General">
                  <c:v>2.0752855778286299</c:v>
                </c:pt>
                <c:pt idx="8285" formatCode="General">
                  <c:v>2.0788516159470398</c:v>
                </c:pt>
                <c:pt idx="8286" formatCode="General">
                  <c:v>2.08219760660403</c:v>
                </c:pt>
                <c:pt idx="8287" formatCode="General">
                  <c:v>2.0847444704221698</c:v>
                </c:pt>
                <c:pt idx="8288" formatCode="General">
                  <c:v>2.0859716105762698</c:v>
                </c:pt>
                <c:pt idx="8289" formatCode="General">
                  <c:v>2.0856410410620398</c:v>
                </c:pt>
                <c:pt idx="8290" formatCode="General">
                  <c:v>2.0839033626000401</c:v>
                </c:pt>
                <c:pt idx="8291" formatCode="General">
                  <c:v>2.08120487006991</c:v>
                </c:pt>
                <c:pt idx="8292" formatCode="General">
                  <c:v>2.07808458021846</c:v>
                </c:pt>
                <c:pt idx="8293" formatCode="General">
                  <c:v>2.0750063560327101</c:v>
                </c:pt>
                <c:pt idx="8294" formatCode="General">
                  <c:v>2.0722895082416599</c:v>
                </c:pt>
                <c:pt idx="8295" formatCode="General">
                  <c:v>2.0701144660948598</c:v>
                </c:pt>
                <c:pt idx="8296" formatCode="General">
                  <c:v>2.0685574757434302</c:v>
                </c:pt>
                <c:pt idx="8297" formatCode="General">
                  <c:v>2.06762455146024</c:v>
                </c:pt>
                <c:pt idx="8298" formatCode="General">
                  <c:v>2.0672744399096001</c:v>
                </c:pt>
                <c:pt idx="8299" formatCode="General">
                  <c:v>2.0674314063154</c:v>
                </c:pt>
                <c:pt idx="8300" formatCode="General">
                  <c:v>2.0679934415782202</c:v>
                </c:pt>
                <c:pt idx="8301" formatCode="General">
                  <c:v>2.0688452380418401</c:v>
                </c:pt>
                <c:pt idx="8302" formatCode="General">
                  <c:v>2.0698973811875998</c:v>
                </c:pt>
                <c:pt idx="8303" formatCode="General">
                  <c:v>2.0712457901468002</c:v>
                </c:pt>
                <c:pt idx="8304" formatCode="General">
                  <c:v>2.0742751385160498</c:v>
                </c:pt>
                <c:pt idx="8305" formatCode="General">
                  <c:v>2.1012770699761298</c:v>
                </c:pt>
                <c:pt idx="8306" formatCode="General">
                  <c:v>2.08056553286375</c:v>
                </c:pt>
                <c:pt idx="8307" formatCode="General">
                  <c:v>2.07147620652866</c:v>
                </c:pt>
                <c:pt idx="8308" formatCode="General">
                  <c:v>2.0687915930368499</c:v>
                </c:pt>
                <c:pt idx="8309" formatCode="General">
                  <c:v>2.06669009984713</c:v>
                </c:pt>
                <c:pt idx="8310" formatCode="General">
                  <c:v>2.0646216727703899</c:v>
                </c:pt>
                <c:pt idx="8311" formatCode="General">
                  <c:v>2.0625491516232102</c:v>
                </c:pt>
                <c:pt idx="8312" formatCode="General">
                  <c:v>2.0605232660353301</c:v>
                </c:pt>
                <c:pt idx="8313" formatCode="General">
                  <c:v>2.0586016991787499</c:v>
                </c:pt>
                <c:pt idx="8314" formatCode="General">
                  <c:v>2.0568280433961901</c:v>
                </c:pt>
                <c:pt idx="8315" formatCode="General">
                  <c:v>2.0552274011950602</c:v>
                </c:pt>
                <c:pt idx="8316" formatCode="General">
                  <c:v>2.0538078164048001</c:v>
                </c:pt>
                <c:pt idx="8317" formatCode="General">
                  <c:v>2.0525636897918398</c:v>
                </c:pt>
                <c:pt idx="8318" formatCode="General">
                  <c:v>2.0514795603890601</c:v>
                </c:pt>
                <c:pt idx="8319" formatCode="General">
                  <c:v>2.0505335763467301</c:v>
                </c:pt>
                <c:pt idx="8320" formatCode="General">
                  <c:v>2.0497004236835399</c:v>
                </c:pt>
                <c:pt idx="8321" formatCode="General">
                  <c:v>2.0489536868628901</c:v>
                </c:pt>
                <c:pt idx="8322" formatCode="General">
                  <c:v>2.0482677023293001</c:v>
                </c:pt>
                <c:pt idx="8323" formatCode="General">
                  <c:v>2.0476190023350802</c:v>
                </c:pt>
                <c:pt idx="8324" formatCode="General">
                  <c:v>2.0469874730849198</c:v>
                </c:pt>
                <c:pt idx="8325" formatCode="General">
                  <c:v>2.0463574024103899</c:v>
                </c:pt>
                <c:pt idx="8326" formatCode="General">
                  <c:v>2.0457187194441699</c:v>
                </c:pt>
                <c:pt idx="8327" formatCode="General">
                  <c:v>2.0450690610254698</c:v>
                </c:pt>
                <c:pt idx="8328" formatCode="General">
                  <c:v>2.0444182377120499</c:v>
                </c:pt>
                <c:pt idx="8329" formatCode="General">
                  <c:v>2.0437996595044798</c:v>
                </c:pt>
                <c:pt idx="8330" formatCode="General">
                  <c:v>2.0433044847366699</c:v>
                </c:pt>
                <c:pt idx="8331" formatCode="General">
                  <c:v>2.0432068797226202</c:v>
                </c:pt>
                <c:pt idx="8332" formatCode="General">
                  <c:v>2.04459121191084</c:v>
                </c:pt>
                <c:pt idx="8333" formatCode="General">
                  <c:v>2.0543806342789899</c:v>
                </c:pt>
                <c:pt idx="8334" formatCode="General">
                  <c:v>2.0811878817178302</c:v>
                </c:pt>
                <c:pt idx="8335" formatCode="General">
                  <c:v>2.0470508300554</c:v>
                </c:pt>
                <c:pt idx="8336" formatCode="General">
                  <c:v>2.0394840617369798</c:v>
                </c:pt>
                <c:pt idx="8337" formatCode="General">
                  <c:v>2.03662432655323</c:v>
                </c:pt>
                <c:pt idx="8338" formatCode="General">
                  <c:v>2.0347902607888502</c:v>
                </c:pt>
                <c:pt idx="8339" formatCode="General">
                  <c:v>2.03329749186131</c:v>
                </c:pt>
                <c:pt idx="8340" formatCode="General">
                  <c:v>2.0319578541443399</c:v>
                </c:pt>
                <c:pt idx="8341" formatCode="General">
                  <c:v>2.03071064379745</c:v>
                </c:pt>
                <c:pt idx="8342" formatCode="General">
                  <c:v>2.0295318582321502</c:v>
                </c:pt>
                <c:pt idx="8343" formatCode="General">
                  <c:v>2.0284226240490701</c:v>
                </c:pt>
                <c:pt idx="8344" formatCode="General">
                  <c:v>2.0273907131039701</c:v>
                </c:pt>
                <c:pt idx="8345" formatCode="General">
                  <c:v>2.02644942014865</c:v>
                </c:pt>
                <c:pt idx="8346" formatCode="General">
                  <c:v>2.0256180947498699</c:v>
                </c:pt>
                <c:pt idx="8347" formatCode="General">
                  <c:v>2.0249219190396102</c:v>
                </c:pt>
                <c:pt idx="8348" formatCode="General">
                  <c:v>2.0243928241012701</c:v>
                </c:pt>
                <c:pt idx="8349" formatCode="General">
                  <c:v>2.02407091105521</c:v>
                </c:pt>
                <c:pt idx="8350" formatCode="General">
                  <c:v>2.0240061937489</c:v>
                </c:pt>
                <c:pt idx="8351" formatCode="General">
                  <c:v>2.02426034358139</c:v>
                </c:pt>
                <c:pt idx="8352" formatCode="General">
                  <c:v>2.02490770755107</c:v>
                </c:pt>
                <c:pt idx="8353" formatCode="General">
                  <c:v>2.02603401393469</c:v>
                </c:pt>
                <c:pt idx="8354" formatCode="General">
                  <c:v>2.0277296147471802</c:v>
                </c:pt>
                <c:pt idx="8355" formatCode="General">
                  <c:v>2.03007172223217</c:v>
                </c:pt>
                <c:pt idx="8356" formatCode="General">
                  <c:v>2.0330877314334699</c:v>
                </c:pt>
                <c:pt idx="8357" formatCode="General">
                  <c:v>2.03669321776793</c:v>
                </c:pt>
                <c:pt idx="8358" formatCode="General">
                  <c:v>2.0406126997896399</c:v>
                </c:pt>
                <c:pt idx="8359" formatCode="General">
                  <c:v>2.0443283236040801</c:v>
                </c:pt>
                <c:pt idx="8360" formatCode="General">
                  <c:v>2.0471438253211001</c:v>
                </c:pt>
                <c:pt idx="8361" formatCode="General">
                  <c:v>2.0484216724737401</c:v>
                </c:pt>
                <c:pt idx="8362" formatCode="General">
                  <c:v>2.0478906400291899</c:v>
                </c:pt>
                <c:pt idx="8363" formatCode="General">
                  <c:v>2.0457813271864</c:v>
                </c:pt>
                <c:pt idx="8364" formatCode="General">
                  <c:v>2.0426747681220698</c:v>
                </c:pt>
                <c:pt idx="8365" formatCode="General">
                  <c:v>2.0392191074305002</c:v>
                </c:pt>
                <c:pt idx="8366" formatCode="General">
                  <c:v>2.03592796240806</c:v>
                </c:pt>
                <c:pt idx="8367" formatCode="General">
                  <c:v>2.0331236508616</c:v>
                </c:pt>
                <c:pt idx="8368" formatCode="General">
                  <c:v>2.03096911862559</c:v>
                </c:pt>
                <c:pt idx="8369" formatCode="General">
                  <c:v>2.02952188503982</c:v>
                </c:pt>
                <c:pt idx="8370" formatCode="General">
                  <c:v>2.0287768670545101</c:v>
                </c:pt>
                <c:pt idx="8371" formatCode="General">
                  <c:v>2.0286913385768202</c:v>
                </c:pt>
                <c:pt idx="8372" formatCode="General">
                  <c:v>2.0291968673146301</c:v>
                </c:pt>
                <c:pt idx="8373" formatCode="General">
                  <c:v>2.0302085936777798</c:v>
                </c:pt>
                <c:pt idx="8374" formatCode="General">
                  <c:v>2.0316561544740099</c:v>
                </c:pt>
                <c:pt idx="8375" formatCode="General">
                  <c:v>2.0336498866954198</c:v>
                </c:pt>
                <c:pt idx="8376" formatCode="General">
                  <c:v>2.0379590361096702</c:v>
                </c:pt>
                <c:pt idx="8377" formatCode="General">
                  <c:v>2.0785155262347002</c:v>
                </c:pt>
                <c:pt idx="8378" formatCode="General">
                  <c:v>2.0410309109708198</c:v>
                </c:pt>
                <c:pt idx="8379" formatCode="General">
                  <c:v>2.0368323811520801</c:v>
                </c:pt>
                <c:pt idx="8380" formatCode="General">
                  <c:v>2.03544315654245</c:v>
                </c:pt>
                <c:pt idx="8381" formatCode="General">
                  <c:v>2.0340588018398802</c:v>
                </c:pt>
                <c:pt idx="8382" formatCode="General">
                  <c:v>2.03241752207171</c:v>
                </c:pt>
                <c:pt idx="8383" formatCode="General">
                  <c:v>2.0305708787919299</c:v>
                </c:pt>
                <c:pt idx="8384" formatCode="General">
                  <c:v>2.0286333023383398</c:v>
                </c:pt>
                <c:pt idx="8385" formatCode="General">
                  <c:v>2.0267181078771599</c:v>
                </c:pt>
                <c:pt idx="8386" formatCode="General">
                  <c:v>2.0249150276113301</c:v>
                </c:pt>
                <c:pt idx="8387" formatCode="General">
                  <c:v>2.0232841243311199</c:v>
                </c:pt>
                <c:pt idx="8388" formatCode="General">
                  <c:v>2.0218575061691002</c:v>
                </c:pt>
                <c:pt idx="8389" formatCode="General">
                  <c:v>2.0206443458307199</c:v>
                </c:pt>
                <c:pt idx="8390" formatCode="General">
                  <c:v>2.0196367038613898</c:v>
                </c:pt>
                <c:pt idx="8391" formatCode="General">
                  <c:v>2.0188149298709499</c:v>
                </c:pt>
                <c:pt idx="8392" formatCode="General">
                  <c:v>2.0181521849583501</c:v>
                </c:pt>
                <c:pt idx="8393" formatCode="General">
                  <c:v>2.0176180290032502</c:v>
                </c:pt>
                <c:pt idx="8394" formatCode="General">
                  <c:v>2.0171811861429001</c:v>
                </c:pt>
                <c:pt idx="8395" formatCode="General">
                  <c:v>2.01681165273938</c:v>
                </c:pt>
                <c:pt idx="8396" formatCode="General">
                  <c:v>2.0164823211569201</c:v>
                </c:pt>
                <c:pt idx="8397" formatCode="General">
                  <c:v>2.0161703117956602</c:v>
                </c:pt>
                <c:pt idx="8398" formatCode="General">
                  <c:v>2.0158582870480402</c:v>
                </c:pt>
                <c:pt idx="8399" formatCode="General">
                  <c:v>2.0155362682828502</c:v>
                </c:pt>
                <c:pt idx="8400" formatCode="General">
                  <c:v>2.0152052035990802</c:v>
                </c:pt>
                <c:pt idx="8401" formatCode="General">
                  <c:v>2.0148858717431999</c:v>
                </c:pt>
                <c:pt idx="8402" formatCode="General">
                  <c:v>2.0146455361618498</c:v>
                </c:pt>
                <c:pt idx="8403" formatCode="General">
                  <c:v>2.0146967413485299</c:v>
                </c:pt>
                <c:pt idx="8404" formatCode="General">
                  <c:v>2.01590384520104</c:v>
                </c:pt>
                <c:pt idx="8405" formatCode="General">
                  <c:v>2.0242314960843899</c:v>
                </c:pt>
                <c:pt idx="8406" formatCode="General">
                  <c:v>2.0533901590135799</c:v>
                </c:pt>
                <c:pt idx="8407" formatCode="General">
                  <c:v>2.01845238867514</c:v>
                </c:pt>
                <c:pt idx="8408" formatCode="General">
                  <c:v>2.0121776538622602</c:v>
                </c:pt>
                <c:pt idx="8409" formatCode="General">
                  <c:v>2.00991379466898</c:v>
                </c:pt>
                <c:pt idx="8410" formatCode="General">
                  <c:v>2.0084666865691401</c:v>
                </c:pt>
                <c:pt idx="8411" formatCode="General">
                  <c:v>2.0072775943420602</c:v>
                </c:pt>
                <c:pt idx="8412" formatCode="General">
                  <c:v>2.0062076441688501</c:v>
                </c:pt>
                <c:pt idx="8413" formatCode="General">
                  <c:v>2.0051755256864401</c:v>
                </c:pt>
                <c:pt idx="8414" formatCode="General">
                  <c:v>2.0042003070378498</c:v>
                </c:pt>
                <c:pt idx="8415" formatCode="General">
                  <c:v>2.0032705485761499</c:v>
                </c:pt>
                <c:pt idx="8416" formatCode="General">
                  <c:v>2.0023929146689201</c:v>
                </c:pt>
                <c:pt idx="8417" formatCode="General">
                  <c:v>2.0015788813970699</c:v>
                </c:pt>
                <c:pt idx="8418" formatCode="General">
                  <c:v>2.0008440253036199</c:v>
                </c:pt>
                <c:pt idx="8419" formatCode="General">
                  <c:v>2.0002082564388401</c:v>
                </c:pt>
                <c:pt idx="8420" formatCode="General">
                  <c:v>1.9996966454334699</c:v>
                </c:pt>
                <c:pt idx="8421" formatCode="General">
                  <c:v>1.99934075025497</c:v>
                </c:pt>
                <c:pt idx="8422" formatCode="General">
                  <c:v>1.9991804268036699</c:v>
                </c:pt>
                <c:pt idx="8423" formatCode="General">
                  <c:v>1.9992660912781599</c:v>
                </c:pt>
                <c:pt idx="8424" formatCode="General">
                  <c:v>1.9996612575902899</c:v>
                </c:pt>
                <c:pt idx="8425" formatCode="General">
                  <c:v>2.0004447777670298</c:v>
                </c:pt>
                <c:pt idx="8426" formatCode="General">
                  <c:v>2.00171131342305</c:v>
                </c:pt>
                <c:pt idx="8427" formatCode="General">
                  <c:v>2.0035667334331499</c:v>
                </c:pt>
                <c:pt idx="8428" formatCode="General">
                  <c:v>2.0061118903064599</c:v>
                </c:pt>
                <c:pt idx="8429" formatCode="General">
                  <c:v>2.00940391598879</c:v>
                </c:pt>
                <c:pt idx="8430" formatCode="General">
                  <c:v>2.0133828023988198</c:v>
                </c:pt>
                <c:pt idx="8431" formatCode="General">
                  <c:v>2.0177654930301201</c:v>
                </c:pt>
                <c:pt idx="8432" formatCode="General">
                  <c:v>2.02196008031911</c:v>
                </c:pt>
                <c:pt idx="8433" formatCode="General">
                  <c:v>2.0251264570064702</c:v>
                </c:pt>
                <c:pt idx="8434" formatCode="General">
                  <c:v>2.0264880193696699</c:v>
                </c:pt>
                <c:pt idx="8435" formatCode="General">
                  <c:v>2.0257538022325701</c:v>
                </c:pt>
                <c:pt idx="8436" formatCode="General">
                  <c:v>2.0232797189028102</c:v>
                </c:pt>
                <c:pt idx="8437" formatCode="General">
                  <c:v>2.0198183357223001</c:v>
                </c:pt>
                <c:pt idx="8438" formatCode="General">
                  <c:v>2.01613059664454</c:v>
                </c:pt>
                <c:pt idx="8439" formatCode="General">
                  <c:v>2.0127605613461101</c:v>
                </c:pt>
                <c:pt idx="8440" formatCode="General">
                  <c:v>2.01001091279343</c:v>
                </c:pt>
                <c:pt idx="8441" formatCode="General">
                  <c:v>2.0080114225365402</c:v>
                </c:pt>
                <c:pt idx="8442" formatCode="General">
                  <c:v>2.0067934458573502</c:v>
                </c:pt>
                <c:pt idx="8443" formatCode="General">
                  <c:v>2.0063399575257899</c:v>
                </c:pt>
                <c:pt idx="8444" formatCode="General">
                  <c:v>2.00661189009231</c:v>
                </c:pt>
                <c:pt idx="8445" formatCode="General">
                  <c:v>2.0075629165678701</c:v>
                </c:pt>
                <c:pt idx="8446" formatCode="General">
                  <c:v>2.0091709303279499</c:v>
                </c:pt>
                <c:pt idx="8447" formatCode="General">
                  <c:v>2.0116350615154501</c:v>
                </c:pt>
                <c:pt idx="8448" formatCode="General">
                  <c:v>2.0177066074908101</c:v>
                </c:pt>
                <c:pt idx="8449" formatCode="General">
                  <c:v>2.0496871378927701</c:v>
                </c:pt>
                <c:pt idx="8450" formatCode="General">
                  <c:v>2.0191690143378</c:v>
                </c:pt>
                <c:pt idx="8451" formatCode="General">
                  <c:v>2.0183278725167799</c:v>
                </c:pt>
                <c:pt idx="8452" formatCode="General">
                  <c:v>2.0184431022000302</c:v>
                </c:pt>
                <c:pt idx="8453" formatCode="General">
                  <c:v>2.0181587814438502</c:v>
                </c:pt>
                <c:pt idx="8454" formatCode="General">
                  <c:v>2.0173199538528199</c:v>
                </c:pt>
                <c:pt idx="8455" formatCode="General">
                  <c:v>2.0160074139265101</c:v>
                </c:pt>
                <c:pt idx="8456" formatCode="General">
                  <c:v>2.0143830202693098</c:v>
                </c:pt>
                <c:pt idx="8457" formatCode="General">
                  <c:v>2.0126234026646599</c:v>
                </c:pt>
                <c:pt idx="8458" formatCode="General">
                  <c:v>2.0108827966712899</c:v>
                </c:pt>
                <c:pt idx="8459" formatCode="General">
                  <c:v>2.0092761814373801</c:v>
                </c:pt>
                <c:pt idx="8460" formatCode="General">
                  <c:v>2.0078766015976801</c:v>
                </c:pt>
                <c:pt idx="8461" formatCode="General">
                  <c:v>2.0067203819923298</c:v>
                </c:pt>
                <c:pt idx="8462" formatCode="General">
                  <c:v>2.0058153341716198</c:v>
                </c:pt>
                <c:pt idx="8463" formatCode="General">
                  <c:v>2.0051490441647202</c:v>
                </c:pt>
                <c:pt idx="8464" formatCode="General">
                  <c:v>2.0046959530762698</c:v>
                </c:pt>
                <c:pt idx="8465" formatCode="General">
                  <c:v>2.0044229204394499</c:v>
                </c:pt>
                <c:pt idx="8466" formatCode="General">
                  <c:v>2.0042934151467802</c:v>
                </c:pt>
                <c:pt idx="8467" formatCode="General">
                  <c:v>2.00427062270116</c:v>
                </c:pt>
                <c:pt idx="8468" formatCode="General">
                  <c:v>2.0043197622719102</c:v>
                </c:pt>
                <c:pt idx="8469" formatCode="General">
                  <c:v>2.0044098831985901</c:v>
                </c:pt>
                <c:pt idx="8470" formatCode="General">
                  <c:v>2.0045154343744098</c:v>
                </c:pt>
                <c:pt idx="8471" formatCode="General">
                  <c:v>2.0046180689294699</c:v>
                </c:pt>
                <c:pt idx="8472" formatCode="General">
                  <c:v>2.0047097185006102</c:v>
                </c:pt>
                <c:pt idx="8473" formatCode="General">
                  <c:v>2.0047998761583701</c:v>
                </c:pt>
                <c:pt idx="8474" formatCode="General">
                  <c:v>2.0049373374280801</c:v>
                </c:pt>
                <c:pt idx="8475" formatCode="General">
                  <c:v>2.00529212859399</c:v>
                </c:pt>
                <c:pt idx="8476" formatCode="General">
                  <c:v>2.0065906397169901</c:v>
                </c:pt>
                <c:pt idx="8477" formatCode="General">
                  <c:v>2.0143502796491601</c:v>
                </c:pt>
                <c:pt idx="8478" formatCode="General">
                  <c:v>2.04279598360305</c:v>
                </c:pt>
                <c:pt idx="8479" formatCode="General">
                  <c:v>2.0090730342060099</c:v>
                </c:pt>
                <c:pt idx="8480" formatCode="General">
                  <c:v>2.0043864001793499</c:v>
                </c:pt>
                <c:pt idx="8481" formatCode="General">
                  <c:v>2.0027974529816999</c:v>
                </c:pt>
                <c:pt idx="8482" formatCode="General">
                  <c:v>2.00181207770403</c:v>
                </c:pt>
                <c:pt idx="8483" formatCode="General">
                  <c:v>2.0010017044494299</c:v>
                </c:pt>
                <c:pt idx="8484" formatCode="General">
                  <c:v>2.0002578834557099</c:v>
                </c:pt>
                <c:pt idx="8485" formatCode="General">
                  <c:v>1.99954537553741</c:v>
                </c:pt>
                <c:pt idx="8486" formatCode="General">
                  <c:v>1.99885489212134</c:v>
                </c:pt>
                <c:pt idx="8487" formatCode="General">
                  <c:v>1.99818777675443</c:v>
                </c:pt>
                <c:pt idx="8488" formatCode="General">
                  <c:v>1.9975506333428501</c:v>
                </c:pt>
                <c:pt idx="8489" formatCode="General">
                  <c:v>1.9969534458801399</c:v>
                </c:pt>
                <c:pt idx="8490" formatCode="General">
                  <c:v>1.9964090641268</c:v>
                </c:pt>
                <c:pt idx="8491" formatCode="General">
                  <c:v>1.9959333861473401</c:v>
                </c:pt>
                <c:pt idx="8492" formatCode="General">
                  <c:v>1.99554601510135</c:v>
                </c:pt>
                <c:pt idx="8493" formatCode="General">
                  <c:v>1.9952713445240999</c:v>
                </c:pt>
                <c:pt idx="8494" formatCode="General">
                  <c:v>1.99514011023069</c:v>
                </c:pt>
                <c:pt idx="8495" formatCode="General">
                  <c:v>1.99519148688421</c:v>
                </c:pt>
                <c:pt idx="8496" formatCode="General">
                  <c:v>1.99547579964875</c:v>
                </c:pt>
                <c:pt idx="8497" formatCode="General">
                  <c:v>1.99605781341253</c:v>
                </c:pt>
                <c:pt idx="8498" formatCode="General">
                  <c:v>1.9970202149693299</c:v>
                </c:pt>
                <c:pt idx="8499" formatCode="General">
                  <c:v>1.99846600959087</c:v>
                </c:pt>
                <c:pt idx="8500" formatCode="General">
                  <c:v>2.0005165110227399</c:v>
                </c:pt>
                <c:pt idx="8501" formatCode="General">
                  <c:v>2.0032974887389101</c:v>
                </c:pt>
                <c:pt idx="8502" formatCode="General">
                  <c:v>2.0068993578038401</c:v>
                </c:pt>
                <c:pt idx="8503" formatCode="General">
                  <c:v>2.0112916432019698</c:v>
                </c:pt>
                <c:pt idx="8504" formatCode="General">
                  <c:v>2.0161843582605798</c:v>
                </c:pt>
                <c:pt idx="8505" formatCode="General">
                  <c:v>2.0208954637757599</c:v>
                </c:pt>
                <c:pt idx="8506" formatCode="General">
                  <c:v>2.0244054648011902</c:v>
                </c:pt>
                <c:pt idx="8507" formatCode="General">
                  <c:v>2.0257759555916</c:v>
                </c:pt>
                <c:pt idx="8508" formatCode="General">
                  <c:v>2.0247280982409701</c:v>
                </c:pt>
                <c:pt idx="8509" formatCode="General">
                  <c:v>2.0218093796240901</c:v>
                </c:pt>
                <c:pt idx="8510" formatCode="General">
                  <c:v>2.0179813191863798</c:v>
                </c:pt>
                <c:pt idx="8511" formatCode="General">
                  <c:v>2.01410641099659</c:v>
                </c:pt>
                <c:pt idx="8512" formatCode="General">
                  <c:v>2.0107267579080799</c:v>
                </c:pt>
                <c:pt idx="8513" formatCode="General">
                  <c:v>2.0080981688618702</c:v>
                </c:pt>
                <c:pt idx="8514" formatCode="General">
                  <c:v>2.0063026544091902</c:v>
                </c:pt>
                <c:pt idx="8515" formatCode="General">
                  <c:v>2.00534098389479</c:v>
                </c:pt>
                <c:pt idx="8516" formatCode="General">
                  <c:v>2.00518714478538</c:v>
                </c:pt>
                <c:pt idx="8517" formatCode="General">
                  <c:v>2.0058193046428601</c:v>
                </c:pt>
                <c:pt idx="8518" formatCode="General">
                  <c:v>2.0072836588540799</c:v>
                </c:pt>
                <c:pt idx="8519" formatCode="General">
                  <c:v>2.0098654542797498</c:v>
                </c:pt>
                <c:pt idx="8520" formatCode="General">
                  <c:v>2.0191391052015399</c:v>
                </c:pt>
                <c:pt idx="8521" formatCode="General">
                  <c:v>2.02624223163826</c:v>
                </c:pt>
                <c:pt idx="8522" formatCode="General">
                  <c:v>2.0177766469535601</c:v>
                </c:pt>
                <c:pt idx="8523" formatCode="General">
                  <c:v>2.0192062776676201</c:v>
                </c:pt>
                <c:pt idx="8524" formatCode="General">
                  <c:v>2.0208747044895001</c:v>
                </c:pt>
                <c:pt idx="8525" formatCode="General">
                  <c:v>2.0219823476945198</c:v>
                </c:pt>
                <c:pt idx="8526" formatCode="General">
                  <c:v>2.0223142359515398</c:v>
                </c:pt>
                <c:pt idx="8527" formatCode="General">
                  <c:v>2.02187633140908</c:v>
                </c:pt>
                <c:pt idx="8528" formatCode="General">
                  <c:v>2.0208171207282</c:v>
                </c:pt>
                <c:pt idx="8529" formatCode="General">
                  <c:v>2.01935876087208</c:v>
                </c:pt>
                <c:pt idx="8530" formatCode="General">
                  <c:v>2.0177324320268801</c:v>
                </c:pt>
                <c:pt idx="8531" formatCode="General">
                  <c:v>2.0161338039730801</c:v>
                </c:pt>
                <c:pt idx="8532" formatCode="General">
                  <c:v>2.0147034142099298</c:v>
                </c:pt>
                <c:pt idx="8533" formatCode="General">
                  <c:v>2.0135260368846999</c:v>
                </c:pt>
                <c:pt idx="8534" formatCode="General">
                  <c:v>2.0126399882297998</c:v>
                </c:pt>
                <c:pt idx="8535" formatCode="General">
                  <c:v>2.0120493070740801</c:v>
                </c:pt>
                <c:pt idx="8536" formatCode="General">
                  <c:v>2.0117349913658802</c:v>
                </c:pt>
                <c:pt idx="8537" formatCode="General">
                  <c:v>2.01166393267652</c:v>
                </c:pt>
                <c:pt idx="8538" formatCode="General">
                  <c:v>2.0117955086921802</c:v>
                </c:pt>
                <c:pt idx="8539" formatCode="General">
                  <c:v>2.0120862931156198</c:v>
                </c:pt>
                <c:pt idx="8540" formatCode="General">
                  <c:v>2.01249341913622</c:v>
                </c:pt>
                <c:pt idx="8541" formatCode="General">
                  <c:v>2.0129770602733301</c:v>
                </c:pt>
                <c:pt idx="8542" formatCode="General">
                  <c:v>2.0135024308159299</c:v>
                </c:pt>
                <c:pt idx="8543" formatCode="General">
                  <c:v>2.0140417798900798</c:v>
                </c:pt>
                <c:pt idx="8544" formatCode="General">
                  <c:v>2.0145772896865601</c:v>
                </c:pt>
                <c:pt idx="8545" formatCode="General">
                  <c:v>2.01510739331871</c:v>
                </c:pt>
                <c:pt idx="8546" formatCode="General">
                  <c:v>2.0156653938261702</c:v>
                </c:pt>
                <c:pt idx="8547" formatCode="General">
                  <c:v>2.0163911510139401</c:v>
                </c:pt>
                <c:pt idx="8548" formatCode="General">
                  <c:v>2.0179314242783302</c:v>
                </c:pt>
                <c:pt idx="8549" formatCode="General">
                  <c:v>2.0258903476670298</c:v>
                </c:pt>
                <c:pt idx="8550" formatCode="General">
                  <c:v>2.04898701291514</c:v>
                </c:pt>
                <c:pt idx="8551" formatCode="General">
                  <c:v>2.0203446534387099</c:v>
                </c:pt>
                <c:pt idx="8552" formatCode="General">
                  <c:v>2.0172623497728499</c:v>
                </c:pt>
                <c:pt idx="8553" formatCode="General">
                  <c:v>2.0163420619752599</c:v>
                </c:pt>
                <c:pt idx="8554" formatCode="General">
                  <c:v>2.0158251787625501</c:v>
                </c:pt>
                <c:pt idx="8555" formatCode="General">
                  <c:v>2.0154155509025902</c:v>
                </c:pt>
                <c:pt idx="8556" formatCode="General">
                  <c:v>2.0150334231654301</c:v>
                </c:pt>
                <c:pt idx="8557" formatCode="General">
                  <c:v>2.0146560941847098</c:v>
                </c:pt>
                <c:pt idx="8558" formatCode="General">
                  <c:v>2.01427935824421</c:v>
                </c:pt>
                <c:pt idx="8559" formatCode="General">
                  <c:v>2.0139065031688101</c:v>
                </c:pt>
                <c:pt idx="8560" formatCode="General">
                  <c:v>2.0135444746927602</c:v>
                </c:pt>
                <c:pt idx="8561" formatCode="General">
                  <c:v>2.0132024735504301</c:v>
                </c:pt>
                <c:pt idx="8562" formatCode="General">
                  <c:v>2.01289155936318</c:v>
                </c:pt>
                <c:pt idx="8563" formatCode="General">
                  <c:v>2.01262477864472</c:v>
                </c:pt>
                <c:pt idx="8564" formatCode="General">
                  <c:v>2.01241765680789</c:v>
                </c:pt>
                <c:pt idx="8565" formatCode="General">
                  <c:v>2.0122890282850499</c:v>
                </c:pt>
                <c:pt idx="8566" formatCode="General">
                  <c:v>2.01226225163128</c:v>
                </c:pt>
                <c:pt idx="8567" formatCode="General">
                  <c:v>2.01236690912175</c:v>
                </c:pt>
                <c:pt idx="8568" formatCode="General">
                  <c:v>2.0126411330929401</c:v>
                </c:pt>
                <c:pt idx="8569" formatCode="General">
                  <c:v>2.0131347214247999</c:v>
                </c:pt>
                <c:pt idx="8570" formatCode="General">
                  <c:v>2.0139131499027401</c:v>
                </c:pt>
                <c:pt idx="8571" formatCode="General">
                  <c:v>2.0150623170327999</c:v>
                </c:pt>
                <c:pt idx="8572" formatCode="General">
                  <c:v>2.0166930178546698</c:v>
                </c:pt>
                <c:pt idx="8573" formatCode="General">
                  <c:v>2.0189419604252099</c:v>
                </c:pt>
                <c:pt idx="8574" formatCode="General">
                  <c:v>2.0219611491316698</c:v>
                </c:pt>
                <c:pt idx="8575" formatCode="General">
                  <c:v>2.02587795371719</c:v>
                </c:pt>
                <c:pt idx="8576" formatCode="General">
                  <c:v>2.0306964604108901</c:v>
                </c:pt>
                <c:pt idx="8577" formatCode="General">
                  <c:v>2.0361180802824199</c:v>
                </c:pt>
                <c:pt idx="8578" formatCode="General">
                  <c:v>2.0413458443283798</c:v>
                </c:pt>
                <c:pt idx="8579" formatCode="General">
                  <c:v>2.0451325781483098</c:v>
                </c:pt>
                <c:pt idx="8580" formatCode="General">
                  <c:v>2.0463593733330399</c:v>
                </c:pt>
                <c:pt idx="8581" formatCode="General">
                  <c:v>2.0448228613547701</c:v>
                </c:pt>
                <c:pt idx="8582" formatCode="General">
                  <c:v>2.0413519873071899</c:v>
                </c:pt>
                <c:pt idx="8583" formatCode="General">
                  <c:v>2.0371433823465601</c:v>
                </c:pt>
                <c:pt idx="8584" formatCode="General">
                  <c:v>2.0331252675613301</c:v>
                </c:pt>
                <c:pt idx="8585" formatCode="General">
                  <c:v>2.02979195453366</c:v>
                </c:pt>
                <c:pt idx="8586" formatCode="General">
                  <c:v>2.0273243767241298</c:v>
                </c:pt>
                <c:pt idx="8587" formatCode="General">
                  <c:v>2.0257468764698898</c:v>
                </c:pt>
                <c:pt idx="8588" formatCode="General">
                  <c:v>2.0250326217213002</c:v>
                </c:pt>
                <c:pt idx="8589" formatCode="General">
                  <c:v>2.0251573210715001</c:v>
                </c:pt>
                <c:pt idx="8590" formatCode="General">
                  <c:v>2.0261818158254798</c:v>
                </c:pt>
                <c:pt idx="8591" formatCode="General">
                  <c:v>2.0286897831067798</c:v>
                </c:pt>
                <c:pt idx="8592" formatCode="General">
                  <c:v>2.0492057788110301</c:v>
                </c:pt>
                <c:pt idx="8593" formatCode="General">
                  <c:v>2.0363701104030199</c:v>
                </c:pt>
                <c:pt idx="8594" formatCode="General">
                  <c:v>2.0359951319049099</c:v>
                </c:pt>
                <c:pt idx="8595" formatCode="General">
                  <c:v>2.0387516226656501</c:v>
                </c:pt>
                <c:pt idx="8596" formatCode="General">
                  <c:v>2.0417045673066401</c:v>
                </c:pt>
                <c:pt idx="8597" formatCode="General">
                  <c:v>2.0442491933585001</c:v>
                </c:pt>
                <c:pt idx="8598" formatCode="General">
                  <c:v>2.0460197078574698</c:v>
                </c:pt>
                <c:pt idx="8599" formatCode="General">
                  <c:v>2.0468235130646599</c:v>
                </c:pt>
                <c:pt idx="8600" formatCode="General">
                  <c:v>2.0466681818035202</c:v>
                </c:pt>
                <c:pt idx="8601" formatCode="General">
                  <c:v>2.04573750788522</c:v>
                </c:pt>
                <c:pt idx="8602" formatCode="General">
                  <c:v>2.0443144749987701</c:v>
                </c:pt>
                <c:pt idx="8603" formatCode="General">
                  <c:v>2.0426931182090202</c:v>
                </c:pt>
                <c:pt idx="8604" formatCode="General">
                  <c:v>2.0411167985618301</c:v>
                </c:pt>
                <c:pt idx="8605" formatCode="General">
                  <c:v>2.03975348987482</c:v>
                </c:pt>
                <c:pt idx="8606" formatCode="General">
                  <c:v>2.0386983549755202</c:v>
                </c:pt>
                <c:pt idx="8607" formatCode="General">
                  <c:v>2.0379890059760899</c:v>
                </c:pt>
                <c:pt idx="8608" formatCode="General">
                  <c:v>2.0376229825748098</c:v>
                </c:pt>
                <c:pt idx="8609" formatCode="General">
                  <c:v>2.0375725441058101</c:v>
                </c:pt>
                <c:pt idx="8610" formatCode="General">
                  <c:v>2.0377955787920499</c:v>
                </c:pt>
                <c:pt idx="8611" formatCode="General">
                  <c:v>2.03824312043578</c:v>
                </c:pt>
                <c:pt idx="8612" formatCode="General">
                  <c:v>2.0388644191343102</c:v>
                </c:pt>
                <c:pt idx="8613" formatCode="General">
                  <c:v>2.0396104410180098</c:v>
                </c:pt>
                <c:pt idx="8614" formatCode="General">
                  <c:v>2.0404364842127198</c:v>
                </c:pt>
                <c:pt idx="8615" formatCode="General">
                  <c:v>2.04130452182046</c:v>
                </c:pt>
                <c:pt idx="8616" formatCode="General">
                  <c:v>2.0421861633241498</c:v>
                </c:pt>
                <c:pt idx="8617" formatCode="General">
                  <c:v>2.04306850057923</c:v>
                </c:pt>
                <c:pt idx="8618" formatCode="General">
                  <c:v>2.0439709333043701</c:v>
                </c:pt>
                <c:pt idx="8619" formatCode="General">
                  <c:v>2.0450116620143302</c:v>
                </c:pt>
                <c:pt idx="8620" formatCode="General">
                  <c:v>2.0468056128002301</c:v>
                </c:pt>
                <c:pt idx="8621" formatCode="General">
                  <c:v>2.05578569414017</c:v>
                </c:pt>
                <c:pt idx="8622" formatCode="General">
                  <c:v>2.06858656065753</c:v>
                </c:pt>
                <c:pt idx="8623" formatCode="General">
                  <c:v>2.0490668459497199</c:v>
                </c:pt>
                <c:pt idx="8624" formatCode="General">
                  <c:v>2.0473163236141101</c:v>
                </c:pt>
                <c:pt idx="8625" formatCode="General">
                  <c:v>2.0469311515125699</c:v>
                </c:pt>
                <c:pt idx="8626" formatCode="General">
                  <c:v>2.04678995591199</c:v>
                </c:pt>
                <c:pt idx="8627" formatCode="General">
                  <c:v>2.0466941571433899</c:v>
                </c:pt>
                <c:pt idx="8628" formatCode="General">
                  <c:v>2.0465930676812998</c:v>
                </c:pt>
                <c:pt idx="8629" formatCode="General">
                  <c:v>2.0464741034356502</c:v>
                </c:pt>
                <c:pt idx="8630" formatCode="General">
                  <c:v>2.0463375091599598</c:v>
                </c:pt>
                <c:pt idx="8631" formatCode="General">
                  <c:v>2.04618867806811</c:v>
                </c:pt>
                <c:pt idx="8632" formatCode="General">
                  <c:v>2.0460354001513101</c:v>
                </c:pt>
                <c:pt idx="8633" formatCode="General">
                  <c:v>2.0458868262490002</c:v>
                </c:pt>
                <c:pt idx="8634" formatCode="General">
                  <c:v>2.0457531600186298</c:v>
                </c:pt>
                <c:pt idx="8635" formatCode="General">
                  <c:v>2.0456457377101702</c:v>
                </c:pt>
                <c:pt idx="8636" formatCode="General">
                  <c:v>2.0455773815481302</c:v>
                </c:pt>
                <c:pt idx="8637" formatCode="General">
                  <c:v>2.04556300957042</c:v>
                </c:pt>
                <c:pt idx="8638" formatCode="General">
                  <c:v>2.0456205411994199</c:v>
                </c:pt>
                <c:pt idx="8639" formatCode="General">
                  <c:v>2.0457721849808901</c:v>
                </c:pt>
                <c:pt idx="8640" formatCode="General">
                  <c:v>2.04604624581023</c:v>
                </c:pt>
                <c:pt idx="8641" formatCode="General">
                  <c:v>2.0464796473180802</c:v>
                </c:pt>
                <c:pt idx="8642" formatCode="General">
                  <c:v>2.0471214213687299</c:v>
                </c:pt>
                <c:pt idx="8643" formatCode="General">
                  <c:v>2.0480374269863102</c:v>
                </c:pt>
                <c:pt idx="8644" formatCode="General">
                  <c:v>2.04931638849677</c:v>
                </c:pt>
                <c:pt idx="8645" formatCode="General">
                  <c:v>2.05107660939984</c:v>
                </c:pt>
                <c:pt idx="8646" formatCode="General">
                  <c:v>2.0534704736011502</c:v>
                </c:pt>
                <c:pt idx="8647" formatCode="General">
                  <c:v>2.05667799021063</c:v>
                </c:pt>
                <c:pt idx="8648" formatCode="General">
                  <c:v>2.0608677560386601</c:v>
                </c:pt>
                <c:pt idx="8649" formatCode="General">
                  <c:v>2.0660835306159302</c:v>
                </c:pt>
                <c:pt idx="8650" formatCode="General">
                  <c:v>2.0720125877677198</c:v>
                </c:pt>
                <c:pt idx="8651" formatCode="General">
                  <c:v>2.0777042195240201</c:v>
                </c:pt>
                <c:pt idx="8652" formatCode="General">
                  <c:v>2.0816182575795898</c:v>
                </c:pt>
                <c:pt idx="8653" formatCode="General">
                  <c:v>2.08245237543633</c:v>
                </c:pt>
                <c:pt idx="8654" formatCode="General">
                  <c:v>2.0801930330185399</c:v>
                </c:pt>
                <c:pt idx="8655" formatCode="General">
                  <c:v>2.07605900743979</c:v>
                </c:pt>
                <c:pt idx="8656" formatCode="General">
                  <c:v>2.0714762917187599</c:v>
                </c:pt>
                <c:pt idx="8657" formatCode="General">
                  <c:v>2.0673708532456101</c:v>
                </c:pt>
                <c:pt idx="8658" formatCode="General">
                  <c:v>2.0641353039841102</c:v>
                </c:pt>
                <c:pt idx="8659" formatCode="General">
                  <c:v>2.0618616043112299</c:v>
                </c:pt>
                <c:pt idx="8660" formatCode="General">
                  <c:v>2.0604926260631</c:v>
                </c:pt>
                <c:pt idx="8661" formatCode="General">
                  <c:v>2.0600147450908399</c:v>
                </c:pt>
                <c:pt idx="8662" formatCode="General">
                  <c:v>2.0604964696110701</c:v>
                </c:pt>
                <c:pt idx="8663" formatCode="General">
                  <c:v>2.0630323939649799</c:v>
                </c:pt>
                <c:pt idx="8664" formatCode="General">
                  <c:v>2.1026503126975302</c:v>
                </c:pt>
                <c:pt idx="8665" formatCode="General">
                  <c:v>2.0666006301604001</c:v>
                </c:pt>
                <c:pt idx="8666" formatCode="General">
                  <c:v>2.06832812308124</c:v>
                </c:pt>
                <c:pt idx="8667" formatCode="General">
                  <c:v>2.0715234694312499</c:v>
                </c:pt>
                <c:pt idx="8668" formatCode="General">
                  <c:v>2.0751636075895301</c:v>
                </c:pt>
                <c:pt idx="8669" formatCode="General">
                  <c:v>2.0788030631432699</c:v>
                </c:pt>
                <c:pt idx="8670" formatCode="General">
                  <c:v>2.0819938963085298</c:v>
                </c:pt>
                <c:pt idx="8671" formatCode="General">
                  <c:v>2.0843156023999501</c:v>
                </c:pt>
                <c:pt idx="8672" formatCode="General">
                  <c:v>2.0854963428660298</c:v>
                </c:pt>
                <c:pt idx="8673" formatCode="General">
                  <c:v>2.08550916987687</c:v>
                </c:pt>
                <c:pt idx="8674" formatCode="General">
                  <c:v>2.0845683635552898</c:v>
                </c:pt>
                <c:pt idx="8675" formatCode="General">
                  <c:v>2.0830296437556899</c:v>
                </c:pt>
                <c:pt idx="8676" formatCode="General">
                  <c:v>2.0812640529279198</c:v>
                </c:pt>
                <c:pt idx="8677" formatCode="General">
                  <c:v>2.07957072588815</c:v>
                </c:pt>
                <c:pt idx="8678" formatCode="General">
                  <c:v>2.0781462820029502</c:v>
                </c:pt>
                <c:pt idx="8679" formatCode="General">
                  <c:v>2.0770934464588402</c:v>
                </c:pt>
                <c:pt idx="8680" formatCode="General">
                  <c:v>2.0764451643669499</c:v>
                </c:pt>
                <c:pt idx="8681" formatCode="General">
                  <c:v>2.0761890270382102</c:v>
                </c:pt>
                <c:pt idx="8682" formatCode="General">
                  <c:v>2.0762861592313899</c:v>
                </c:pt>
                <c:pt idx="8683" formatCode="General">
                  <c:v>2.07668404335335</c:v>
                </c:pt>
                <c:pt idx="8684" formatCode="General">
                  <c:v>2.07732469963844</c:v>
                </c:pt>
                <c:pt idx="8685" formatCode="General">
                  <c:v>2.0781498705236401</c:v>
                </c:pt>
                <c:pt idx="8686" formatCode="General">
                  <c:v>2.0791045233091401</c:v>
                </c:pt>
                <c:pt idx="8687" formatCode="General">
                  <c:v>2.08013966510513</c:v>
                </c:pt>
                <c:pt idx="8688" formatCode="General">
                  <c:v>2.08121551457354</c:v>
                </c:pt>
                <c:pt idx="8689" formatCode="General">
                  <c:v>2.0823072295224998</c:v>
                </c:pt>
                <c:pt idx="8690" formatCode="General">
                  <c:v>2.0834209922092399</c:v>
                </c:pt>
                <c:pt idx="8691" formatCode="General">
                  <c:v>2.08465975854137</c:v>
                </c:pt>
                <c:pt idx="8692" formatCode="General">
                  <c:v>2.0866557991992098</c:v>
                </c:pt>
                <c:pt idx="8693" formatCode="General">
                  <c:v>2.0981404321539401</c:v>
                </c:pt>
                <c:pt idx="8694" formatCode="General">
                  <c:v>2.0989870776199702</c:v>
                </c:pt>
                <c:pt idx="8695" formatCode="General">
                  <c:v>2.0885940967418901</c:v>
                </c:pt>
                <c:pt idx="8696" formatCode="General">
                  <c:v>2.08777438165504</c:v>
                </c:pt>
                <c:pt idx="8697" formatCode="General">
                  <c:v>2.0877267681115002</c:v>
                </c:pt>
                <c:pt idx="8698" formatCode="General">
                  <c:v>2.0877952629040499</c:v>
                </c:pt>
                <c:pt idx="8699" formatCode="General">
                  <c:v>2.0878576129692599</c:v>
                </c:pt>
                <c:pt idx="8700" formatCode="General">
                  <c:v>2.0878844367663998</c:v>
                </c:pt>
                <c:pt idx="8701" formatCode="General">
                  <c:v>2.0878714250266199</c:v>
                </c:pt>
                <c:pt idx="8702" formatCode="General">
                  <c:v>2.0878228961767098</c:v>
                </c:pt>
                <c:pt idx="8703" formatCode="General">
                  <c:v>2.0877465735554002</c:v>
                </c:pt>
                <c:pt idx="8704" formatCode="General">
                  <c:v>2.0876516304838302</c:v>
                </c:pt>
                <c:pt idx="8705" formatCode="General">
                  <c:v>2.0875479174039699</c:v>
                </c:pt>
                <c:pt idx="8706" formatCode="General">
                  <c:v>2.0874457108904099</c:v>
                </c:pt>
                <c:pt idx="8707" formatCode="General">
                  <c:v>2.0873557502775801</c:v>
                </c:pt>
                <c:pt idx="8708" formatCode="General">
                  <c:v>2.0872894802853499</c:v>
                </c:pt>
                <c:pt idx="8709" formatCode="General">
                  <c:v>2.08725948597721</c:v>
                </c:pt>
                <c:pt idx="8710" formatCode="General">
                  <c:v>2.0872801478763399</c:v>
                </c:pt>
                <c:pt idx="8711" formatCode="General">
                  <c:v>2.0873685820322398</c:v>
                </c:pt>
                <c:pt idx="8712" formatCode="General">
                  <c:v>2.0875459734515198</c:v>
                </c:pt>
                <c:pt idx="8713" formatCode="General">
                  <c:v>2.0878394695942499</c:v>
                </c:pt>
                <c:pt idx="8714" formatCode="General">
                  <c:v>2.0882848794561601</c:v>
                </c:pt>
                <c:pt idx="8715" formatCode="General">
                  <c:v>2.0889305212967999</c:v>
                </c:pt>
                <c:pt idx="8716" formatCode="General">
                  <c:v>2.0898426480866901</c:v>
                </c:pt>
                <c:pt idx="8717" formatCode="General">
                  <c:v>2.0911128322937</c:v>
                </c:pt>
                <c:pt idx="8718" formatCode="General">
                  <c:v>2.0928671193311201</c:v>
                </c:pt>
                <c:pt idx="8719" formatCode="General">
                  <c:v>2.09527454117723</c:v>
                </c:pt>
                <c:pt idx="8720" formatCode="General">
                  <c:v>2.0985458669536001</c:v>
                </c:pt>
                <c:pt idx="8721" formatCode="General">
                  <c:v>2.1028964792383702</c:v>
                </c:pt>
                <c:pt idx="8722" formatCode="General">
                  <c:v>2.10841524183212</c:v>
                </c:pt>
                <c:pt idx="8723" formatCode="General">
                  <c:v>2.1147632076993901</c:v>
                </c:pt>
                <c:pt idx="8724" formatCode="General">
                  <c:v>2.1207745354902499</c:v>
                </c:pt>
                <c:pt idx="8725" formatCode="General">
                  <c:v>2.1245304582142799</c:v>
                </c:pt>
                <c:pt idx="8726" formatCode="General">
                  <c:v>2.1245836868736698</c:v>
                </c:pt>
                <c:pt idx="8727" formatCode="General">
                  <c:v>2.12129905116374</c:v>
                </c:pt>
                <c:pt idx="8728" formatCode="General">
                  <c:v>2.1163881439007901</c:v>
                </c:pt>
                <c:pt idx="8729" formatCode="General">
                  <c:v>2.1114417139455299</c:v>
                </c:pt>
                <c:pt idx="8730" formatCode="General">
                  <c:v>2.1072818577112402</c:v>
                </c:pt>
                <c:pt idx="8731" formatCode="General">
                  <c:v>2.1041521755482999</c:v>
                </c:pt>
                <c:pt idx="8732" formatCode="General">
                  <c:v>2.1020346615137599</c:v>
                </c:pt>
                <c:pt idx="8733" formatCode="General">
                  <c:v>2.1008667114541302</c:v>
                </c:pt>
                <c:pt idx="8734" formatCode="General">
                  <c:v>2.1007556517083299</c:v>
                </c:pt>
                <c:pt idx="8735" formatCode="General">
                  <c:v>2.10460861354776</c:v>
                </c:pt>
                <c:pt idx="8736" formatCode="General">
                  <c:v>2.1082266371254601</c:v>
                </c:pt>
                <c:pt idx="8737" formatCode="General">
                  <c:v>2.1037822312990202</c:v>
                </c:pt>
                <c:pt idx="8738" formatCode="General">
                  <c:v>2.1056522848150401</c:v>
                </c:pt>
                <c:pt idx="8739" formatCode="General">
                  <c:v>2.1085495563613899</c:v>
                </c:pt>
                <c:pt idx="8740" formatCode="General">
                  <c:v>2.1121243460582702</c:v>
                </c:pt>
                <c:pt idx="8741" formatCode="General">
                  <c:v>2.11614035541192</c:v>
                </c:pt>
                <c:pt idx="8742" formatCode="General">
                  <c:v>2.1202468189897901</c:v>
                </c:pt>
                <c:pt idx="8743" formatCode="General">
                  <c:v>2.1239578376311501</c:v>
                </c:pt>
                <c:pt idx="8744" formatCode="General">
                  <c:v>2.1267437761794699</c:v>
                </c:pt>
                <c:pt idx="8745" formatCode="General">
                  <c:v>2.1282122066990601</c:v>
                </c:pt>
                <c:pt idx="8746" formatCode="General">
                  <c:v>2.1282756664355702</c:v>
                </c:pt>
                <c:pt idx="8747" formatCode="General">
                  <c:v>2.1271792432485199</c:v>
                </c:pt>
                <c:pt idx="8748" formatCode="General">
                  <c:v>2.1253696926677001</c:v>
                </c:pt>
                <c:pt idx="8749" formatCode="General">
                  <c:v>2.1233134032051901</c:v>
                </c:pt>
                <c:pt idx="8750" formatCode="General">
                  <c:v>2.1213735967792</c:v>
                </c:pt>
                <c:pt idx="8751" formatCode="General">
                  <c:v>2.1197745824413601</c:v>
                </c:pt>
                <c:pt idx="8752" formatCode="General">
                  <c:v>2.1186213872314501</c:v>
                </c:pt>
                <c:pt idx="8753" formatCode="General">
                  <c:v>2.11793668495875</c:v>
                </c:pt>
                <c:pt idx="8754" formatCode="General">
                  <c:v>2.1176939156993302</c:v>
                </c:pt>
                <c:pt idx="8755" formatCode="General">
                  <c:v>2.1178405138680998</c:v>
                </c:pt>
                <c:pt idx="8756" formatCode="General">
                  <c:v>2.1183122790748099</c:v>
                </c:pt>
                <c:pt idx="8757" formatCode="General">
                  <c:v>2.1190417635091299</c:v>
                </c:pt>
                <c:pt idx="8758" formatCode="General">
                  <c:v>2.1199632536484199</c:v>
                </c:pt>
                <c:pt idx="8759" formatCode="General">
                  <c:v>2.1210162134809898</c:v>
                </c:pt>
                <c:pt idx="8760" formatCode="General">
                  <c:v>2.1221487135253301</c:v>
                </c:pt>
                <c:pt idx="8761" formatCode="General">
                  <c:v>2.1233232392772599</c:v>
                </c:pt>
                <c:pt idx="8762" formatCode="General">
                  <c:v>2.12453291694949</c:v>
                </c:pt>
                <c:pt idx="8763" formatCode="General">
                  <c:v>2.1258712908178001</c:v>
                </c:pt>
                <c:pt idx="8764" formatCode="General">
                  <c:v>2.1280619251825201</c:v>
                </c:pt>
                <c:pt idx="8765" formatCode="General">
                  <c:v>2.1461704377853401</c:v>
                </c:pt>
                <c:pt idx="8766" formatCode="General">
                  <c:v>2.1341207153648201</c:v>
                </c:pt>
                <c:pt idx="8767" formatCode="General">
                  <c:v>2.1295451543928898</c:v>
                </c:pt>
                <c:pt idx="8768" formatCode="General">
                  <c:v>2.1292861571460202</c:v>
                </c:pt>
                <c:pt idx="8769" formatCode="General">
                  <c:v>2.1294043395978699</c:v>
                </c:pt>
                <c:pt idx="8770" formatCode="General">
                  <c:v>2.1295400788299599</c:v>
                </c:pt>
                <c:pt idx="8771" formatCode="General">
                  <c:v>2.12962344563612</c:v>
                </c:pt>
                <c:pt idx="8772" formatCode="General">
                  <c:v>2.1296405090503301</c:v>
                </c:pt>
                <c:pt idx="8773" formatCode="General">
                  <c:v>2.1295934921473001</c:v>
                </c:pt>
                <c:pt idx="8774" formatCode="General">
                  <c:v>2.1294903742332498</c:v>
                </c:pt>
                <c:pt idx="8775" formatCode="General">
                  <c:v>2.1293413523534501</c:v>
                </c:pt>
                <c:pt idx="8776" formatCode="General">
                  <c:v>2.12915741788292</c:v>
                </c:pt>
                <c:pt idx="8777" formatCode="General">
                  <c:v>2.1289497469495902</c:v>
                </c:pt>
                <c:pt idx="8778" formatCode="General">
                  <c:v>2.1287294736898801</c:v>
                </c:pt>
                <c:pt idx="8779" formatCode="General">
                  <c:v>2.1285076846489499</c:v>
                </c:pt>
                <c:pt idx="8780" formatCode="General">
                  <c:v>2.1282955732458699</c:v>
                </c:pt>
                <c:pt idx="8781" formatCode="General">
                  <c:v>2.1281047404666502</c:v>
                </c:pt>
                <c:pt idx="8782" formatCode="General">
                  <c:v>2.1279476583055201</c:v>
                </c:pt>
                <c:pt idx="8783" formatCode="General">
                  <c:v>2.1278383403078398</c:v>
                </c:pt>
                <c:pt idx="8784" formatCode="General">
                  <c:v>2.1277932971012401</c:v>
                </c:pt>
                <c:pt idx="8785" formatCode="General">
                  <c:v>2.1278329015330999</c:v>
                </c:pt>
                <c:pt idx="8786" formatCode="General">
                  <c:v>2.12798335694584</c:v>
                </c:pt>
                <c:pt idx="8787" formatCode="General">
                  <c:v>2.1282795640178902</c:v>
                </c:pt>
                <c:pt idx="8788" formatCode="General">
                  <c:v>2.1287693251207598</c:v>
                </c:pt>
                <c:pt idx="8789" formatCode="General">
                  <c:v>2.1295194985339898</c:v>
                </c:pt>
                <c:pt idx="8790" formatCode="General">
                  <c:v>2.1306248215782499</c:v>
                </c:pt>
                <c:pt idx="8791" formatCode="General">
                  <c:v>2.1322197746790099</c:v>
                </c:pt>
                <c:pt idx="8792" formatCode="General">
                  <c:v>2.1344917725277601</c:v>
                </c:pt>
                <c:pt idx="8793" formatCode="General">
                  <c:v>2.1376863855949999</c:v>
                </c:pt>
                <c:pt idx="8794" formatCode="General">
                  <c:v>2.1420731383909302</c:v>
                </c:pt>
                <c:pt idx="8795" formatCode="General">
                  <c:v>2.1477914214296998</c:v>
                </c:pt>
                <c:pt idx="8796" formatCode="General">
                  <c:v>2.15445187243578</c:v>
                </c:pt>
                <c:pt idx="8797" formatCode="General">
                  <c:v>2.1605750529780399</c:v>
                </c:pt>
                <c:pt idx="8798" formatCode="General">
                  <c:v>2.1637602521653001</c:v>
                </c:pt>
                <c:pt idx="8799" formatCode="General">
                  <c:v>2.1625445539396901</c:v>
                </c:pt>
                <c:pt idx="8800" formatCode="General">
                  <c:v>2.1579472861940601</c:v>
                </c:pt>
                <c:pt idx="8801" formatCode="General">
                  <c:v>2.1522103259363901</c:v>
                </c:pt>
                <c:pt idx="8802" formatCode="General">
                  <c:v>2.14694235576144</c:v>
                </c:pt>
                <c:pt idx="8803" formatCode="General">
                  <c:v>2.14275455182359</c:v>
                </c:pt>
                <c:pt idx="8804" formatCode="General">
                  <c:v>2.13971247207194</c:v>
                </c:pt>
                <c:pt idx="8805" formatCode="General">
                  <c:v>2.1377386944403298</c:v>
                </c:pt>
                <c:pt idx="8806" formatCode="General">
                  <c:v>2.1370551751578901</c:v>
                </c:pt>
                <c:pt idx="8807" formatCode="General">
                  <c:v>2.1564861008688698</c:v>
                </c:pt>
                <c:pt idx="8808" formatCode="General">
                  <c:v>2.1375401788549202</c:v>
                </c:pt>
                <c:pt idx="8809" formatCode="General">
                  <c:v>2.1370592722300201</c:v>
                </c:pt>
                <c:pt idx="8810" formatCode="General">
                  <c:v>2.1383361248133301</c:v>
                </c:pt>
                <c:pt idx="8811" formatCode="General">
                  <c:v>2.1404481465195402</c:v>
                </c:pt>
                <c:pt idx="8812" formatCode="General">
                  <c:v>2.1433171124847301</c:v>
                </c:pt>
                <c:pt idx="8813" formatCode="General">
                  <c:v>2.14689216348502</c:v>
                </c:pt>
                <c:pt idx="8814" formatCode="General">
                  <c:v>2.1510277017487902</c:v>
                </c:pt>
                <c:pt idx="8815" formatCode="General">
                  <c:v>2.1554028318199698</c:v>
                </c:pt>
                <c:pt idx="8816" formatCode="General">
                  <c:v>2.15948689908361</c:v>
                </c:pt>
                <c:pt idx="8817" formatCode="General">
                  <c:v>2.1626226857933601</c:v>
                </c:pt>
                <c:pt idx="8818" formatCode="General">
                  <c:v>2.16426002376167</c:v>
                </c:pt>
                <c:pt idx="8819" formatCode="General">
                  <c:v>2.16422214898496</c:v>
                </c:pt>
                <c:pt idx="8820" formatCode="General">
                  <c:v>2.16278826386361</c:v>
                </c:pt>
                <c:pt idx="8821" formatCode="General">
                  <c:v>2.1605218959721899</c:v>
                </c:pt>
                <c:pt idx="8822" formatCode="General">
                  <c:v>2.15800736403442</c:v>
                </c:pt>
                <c:pt idx="8823" formatCode="General">
                  <c:v>2.1556791668550099</c:v>
                </c:pt>
                <c:pt idx="8824" formatCode="General">
                  <c:v>2.15378488605739</c:v>
                </c:pt>
                <c:pt idx="8825" formatCode="General">
                  <c:v>2.1524237464780098</c:v>
                </c:pt>
                <c:pt idx="8826" formatCode="General">
                  <c:v>2.1516012458694198</c:v>
                </c:pt>
                <c:pt idx="8827" formatCode="General">
                  <c:v>2.1512723822870101</c:v>
                </c:pt>
                <c:pt idx="8828" formatCode="General">
                  <c:v>2.1513688759736298</c:v>
                </c:pt>
                <c:pt idx="8829" formatCode="General">
                  <c:v>2.1518142949938799</c:v>
                </c:pt>
                <c:pt idx="8830" formatCode="General">
                  <c:v>2.15253200376659</c:v>
                </c:pt>
                <c:pt idx="8831" formatCode="General">
                  <c:v>2.1534496526216098</c:v>
                </c:pt>
                <c:pt idx="8832" formatCode="General">
                  <c:v>2.1545028611637198</c:v>
                </c:pt>
                <c:pt idx="8833" formatCode="General">
                  <c:v>2.1556411378354299</c:v>
                </c:pt>
                <c:pt idx="8834" formatCode="General">
                  <c:v>2.1568453167403501</c:v>
                </c:pt>
                <c:pt idx="8835" formatCode="General">
                  <c:v>2.1582060485678101</c:v>
                </c:pt>
                <c:pt idx="8836" formatCode="General">
                  <c:v>2.1606548808119501</c:v>
                </c:pt>
                <c:pt idx="8837" formatCode="General">
                  <c:v>2.1970538300318001</c:v>
                </c:pt>
                <c:pt idx="8838" formatCode="General">
                  <c:v>2.1632643288031201</c:v>
                </c:pt>
                <c:pt idx="8839" formatCode="General">
                  <c:v>2.1615489454715799</c:v>
                </c:pt>
                <c:pt idx="8840" formatCode="General">
                  <c:v>2.1615924143143501</c:v>
                </c:pt>
                <c:pt idx="8841" formatCode="General">
                  <c:v>2.16176745787934</c:v>
                </c:pt>
                <c:pt idx="8842" formatCode="General">
                  <c:v>2.1618863733014302</c:v>
                </c:pt>
                <c:pt idx="8843" formatCode="General">
                  <c:v>2.1619122462510001</c:v>
                </c:pt>
                <c:pt idx="8844" formatCode="General">
                  <c:v>2.1618414698598998</c:v>
                </c:pt>
                <c:pt idx="8845" formatCode="General">
                  <c:v>2.1616810419421499</c:v>
                </c:pt>
                <c:pt idx="8846" formatCode="General">
                  <c:v>2.1614419839365002</c:v>
                </c:pt>
                <c:pt idx="8847" formatCode="General">
                  <c:v>2.16113684113341</c:v>
                </c:pt>
                <c:pt idx="8848" formatCode="General">
                  <c:v>2.1607785574688898</c:v>
                </c:pt>
                <c:pt idx="8849" formatCode="General">
                  <c:v>2.1603799361940599</c:v>
                </c:pt>
                <c:pt idx="8850" formatCode="General">
                  <c:v>2.1599534046402802</c:v>
                </c:pt>
                <c:pt idx="8851" formatCode="General">
                  <c:v>2.15951096549139</c:v>
                </c:pt>
                <c:pt idx="8852" formatCode="General">
                  <c:v>2.1590642825947599</c:v>
                </c:pt>
                <c:pt idx="8853" formatCode="General">
                  <c:v>2.1586248831561599</c:v>
                </c:pt>
                <c:pt idx="8854" formatCode="General">
                  <c:v>2.1582044815943702</c:v>
                </c:pt>
                <c:pt idx="8855" formatCode="General">
                  <c:v>2.1578154520625601</c:v>
                </c:pt>
                <c:pt idx="8856" formatCode="General">
                  <c:v>2.1574715021130899</c:v>
                </c:pt>
                <c:pt idx="8857" formatCode="General">
                  <c:v>2.1571886348590601</c:v>
                </c:pt>
                <c:pt idx="8858" formatCode="General">
                  <c:v>2.1569865391146701</c:v>
                </c:pt>
                <c:pt idx="8859" formatCode="General">
                  <c:v>2.1568906281620901</c:v>
                </c:pt>
                <c:pt idx="8860" formatCode="General">
                  <c:v>2.15693507522669</c:v>
                </c:pt>
                <c:pt idx="8861" formatCode="General">
                  <c:v>2.15716738906398</c:v>
                </c:pt>
                <c:pt idx="8862" formatCode="General">
                  <c:v>2.1576553487314398</c:v>
                </c:pt>
                <c:pt idx="8863" formatCode="General">
                  <c:v>2.1584974142198101</c:v>
                </c:pt>
                <c:pt idx="8864" formatCode="General">
                  <c:v>2.1598376890791302</c:v>
                </c:pt>
                <c:pt idx="8865" formatCode="General">
                  <c:v>2.1618846894530699</c:v>
                </c:pt>
                <c:pt idx="8866" formatCode="General">
                  <c:v>2.1649246812517999</c:v>
                </c:pt>
                <c:pt idx="8867" formatCode="General">
                  <c:v>2.1692913475153799</c:v>
                </c:pt>
                <c:pt idx="8868" formatCode="General">
                  <c:v>2.1751792016842</c:v>
                </c:pt>
                <c:pt idx="8869" formatCode="General">
                  <c:v>2.18210164061145</c:v>
                </c:pt>
                <c:pt idx="8870" formatCode="General">
                  <c:v>2.1881091618109698</c:v>
                </c:pt>
                <c:pt idx="8871" formatCode="General">
                  <c:v>2.19021705398734</c:v>
                </c:pt>
                <c:pt idx="8872" formatCode="General">
                  <c:v>2.1872545067103202</c:v>
                </c:pt>
                <c:pt idx="8873" formatCode="General">
                  <c:v>2.1812187190025001</c:v>
                </c:pt>
                <c:pt idx="8874" formatCode="General">
                  <c:v>2.17478071408499</c:v>
                </c:pt>
                <c:pt idx="8875" formatCode="General">
                  <c:v>2.1693349919142202</c:v>
                </c:pt>
                <c:pt idx="8876" formatCode="General">
                  <c:v>2.1652005237744301</c:v>
                </c:pt>
                <c:pt idx="8877" formatCode="General">
                  <c:v>2.1623308887761099</c:v>
                </c:pt>
                <c:pt idx="8878" formatCode="General">
                  <c:v>2.1614699473830798</c:v>
                </c:pt>
                <c:pt idx="8879" formatCode="General">
                  <c:v>2.16900340304761</c:v>
                </c:pt>
                <c:pt idx="8880" formatCode="General">
                  <c:v>2.1585374111398101</c:v>
                </c:pt>
                <c:pt idx="8881" formatCode="General">
                  <c:v>2.1580889735895501</c:v>
                </c:pt>
                <c:pt idx="8882" formatCode="General">
                  <c:v>2.1585370432435198</c:v>
                </c:pt>
                <c:pt idx="8883" formatCode="General">
                  <c:v>2.1596724689675</c:v>
                </c:pt>
                <c:pt idx="8884" formatCode="General">
                  <c:v>2.1615112723386001</c:v>
                </c:pt>
                <c:pt idx="8885" formatCode="General">
                  <c:v>2.1641018968600401</c:v>
                </c:pt>
                <c:pt idx="8886" formatCode="General">
                  <c:v>2.1674654728382801</c:v>
                </c:pt>
                <c:pt idx="8887" formatCode="General">
                  <c:v>2.1715226963245899</c:v>
                </c:pt>
                <c:pt idx="8888" formatCode="General">
                  <c:v>2.1759949013830302</c:v>
                </c:pt>
                <c:pt idx="8889" formatCode="General">
                  <c:v>2.1803219160317102</c:v>
                </c:pt>
                <c:pt idx="8890" formatCode="General">
                  <c:v>2.1837094268185302</c:v>
                </c:pt>
                <c:pt idx="8891" formatCode="General">
                  <c:v>2.1854096512514101</c:v>
                </c:pt>
                <c:pt idx="8892" formatCode="General">
                  <c:v>2.1851226061669999</c:v>
                </c:pt>
                <c:pt idx="8893" formatCode="General">
                  <c:v>2.1831696212714302</c:v>
                </c:pt>
                <c:pt idx="8894" formatCode="General">
                  <c:v>2.1802665667277399</c:v>
                </c:pt>
                <c:pt idx="8895" formatCode="General">
                  <c:v>2.17714169829505</c:v>
                </c:pt>
                <c:pt idx="8896" formatCode="General">
                  <c:v>2.17430402024151</c:v>
                </c:pt>
                <c:pt idx="8897" formatCode="General">
                  <c:v>2.17201443174089</c:v>
                </c:pt>
                <c:pt idx="8898" formatCode="General">
                  <c:v>2.1703548802596599</c:v>
                </c:pt>
                <c:pt idx="8899" formatCode="General">
                  <c:v>2.1693058814925701</c:v>
                </c:pt>
                <c:pt idx="8900" formatCode="General">
                  <c:v>2.1688002501896602</c:v>
                </c:pt>
                <c:pt idx="8901" formatCode="General">
                  <c:v>2.1687530596074698</c:v>
                </c:pt>
                <c:pt idx="8902" formatCode="General">
                  <c:v>2.1690762728172901</c:v>
                </c:pt>
                <c:pt idx="8903" formatCode="General">
                  <c:v>2.1696855441606999</c:v>
                </c:pt>
                <c:pt idx="8904" formatCode="General">
                  <c:v>2.1705043438236999</c:v>
                </c:pt>
                <c:pt idx="8905" formatCode="General">
                  <c:v>2.17146980667134</c:v>
                </c:pt>
                <c:pt idx="8906" formatCode="General">
                  <c:v>2.1725513859390699</c:v>
                </c:pt>
                <c:pt idx="8907" formatCode="General">
                  <c:v>2.1738523972910002</c:v>
                </c:pt>
                <c:pt idx="8908" formatCode="General">
                  <c:v>2.1768369691837299</c:v>
                </c:pt>
                <c:pt idx="8909" formatCode="General">
                  <c:v>2.2029996152364002</c:v>
                </c:pt>
                <c:pt idx="8910" formatCode="General">
                  <c:v>2.1771991008429401</c:v>
                </c:pt>
                <c:pt idx="8911" formatCode="General">
                  <c:v>2.1767146072186301</c:v>
                </c:pt>
                <c:pt idx="8912" formatCode="General">
                  <c:v>2.1768780349074102</c:v>
                </c:pt>
                <c:pt idx="8913" formatCode="General">
                  <c:v>2.1770279865494699</c:v>
                </c:pt>
                <c:pt idx="8914" formatCode="General">
                  <c:v>2.1770685987059899</c:v>
                </c:pt>
                <c:pt idx="8915" formatCode="General">
                  <c:v>2.17698190748431</c:v>
                </c:pt>
                <c:pt idx="8916" formatCode="General">
                  <c:v>2.17677055356465</c:v>
                </c:pt>
                <c:pt idx="8917" formatCode="General">
                  <c:v>2.1764448316128502</c:v>
                </c:pt>
                <c:pt idx="8918" formatCode="General">
                  <c:v>2.1760182836603001</c:v>
                </c:pt>
                <c:pt idx="8919" formatCode="General">
                  <c:v>2.17550571649525</c:v>
                </c:pt>
                <c:pt idx="8920" formatCode="General">
                  <c:v>2.17492216185043</c:v>
                </c:pt>
                <c:pt idx="8921" formatCode="General">
                  <c:v>2.17428231011684</c:v>
                </c:pt>
                <c:pt idx="8922" formatCode="General">
                  <c:v>2.17360022614948</c:v>
                </c:pt>
                <c:pt idx="8923" formatCode="General">
                  <c:v>2.1728892505804298</c:v>
                </c:pt>
                <c:pt idx="8924" formatCode="General">
                  <c:v>2.1721620325316899</c:v>
                </c:pt>
                <c:pt idx="8925" formatCode="General">
                  <c:v>2.1714306654773998</c:v>
                </c:pt>
                <c:pt idx="8926" formatCode="General">
                  <c:v>2.1707069182906902</c:v>
                </c:pt>
                <c:pt idx="8927" formatCode="General">
                  <c:v>2.17000257258703</c:v>
                </c:pt>
                <c:pt idx="8928" formatCode="General">
                  <c:v>2.16932989839062</c:v>
                </c:pt>
                <c:pt idx="8929" formatCode="General">
                  <c:v>2.1687023266565699</c:v>
                </c:pt>
                <c:pt idx="8930" formatCode="General">
                  <c:v>2.1681354150563599</c:v>
                </c:pt>
                <c:pt idx="8931" formatCode="General">
                  <c:v>2.1676482620858999</c:v>
                </c:pt>
                <c:pt idx="8932" formatCode="General">
                  <c:v>2.1672656194681901</c:v>
                </c:pt>
                <c:pt idx="8933" formatCode="General">
                  <c:v>2.1670211090596099</c:v>
                </c:pt>
                <c:pt idx="8934" formatCode="General">
                  <c:v>2.1669622057406599</c:v>
                </c:pt>
                <c:pt idx="8935" formatCode="General">
                  <c:v>2.1671580462843898</c:v>
                </c:pt>
                <c:pt idx="8936" formatCode="General">
                  <c:v>2.1677116628722</c:v>
                </c:pt>
                <c:pt idx="8937" formatCode="General">
                  <c:v>2.1687786172552399</c:v>
                </c:pt>
                <c:pt idx="8938" formatCode="General">
                  <c:v>2.1705926350498701</c:v>
                </c:pt>
                <c:pt idx="8939" formatCode="General">
                  <c:v>2.1734893384246998</c:v>
                </c:pt>
                <c:pt idx="8940" formatCode="General">
                  <c:v>2.1778805816817899</c:v>
                </c:pt>
                <c:pt idx="8941" formatCode="General">
                  <c:v>2.1840173027482801</c:v>
                </c:pt>
                <c:pt idx="8942" formatCode="General">
                  <c:v>2.1912248251409601</c:v>
                </c:pt>
                <c:pt idx="8943" formatCode="General">
                  <c:v>2.1968324710927201</c:v>
                </c:pt>
                <c:pt idx="8944" formatCode="General">
                  <c:v>2.1972704643473802</c:v>
                </c:pt>
                <c:pt idx="8945" formatCode="General">
                  <c:v>2.1922295392988</c:v>
                </c:pt>
                <c:pt idx="8946" formatCode="General">
                  <c:v>2.1849255705053001</c:v>
                </c:pt>
                <c:pt idx="8947" formatCode="General">
                  <c:v>2.1781183824735102</c:v>
                </c:pt>
                <c:pt idx="8948" formatCode="General">
                  <c:v>2.1727656740582799</c:v>
                </c:pt>
                <c:pt idx="8949" formatCode="General">
                  <c:v>2.1689972168174001</c:v>
                </c:pt>
                <c:pt idx="8950" formatCode="General">
                  <c:v>2.1724661431566701</c:v>
                </c:pt>
                <c:pt idx="8951" formatCode="General">
                  <c:v>2.1649094424755599</c:v>
                </c:pt>
                <c:pt idx="8952" formatCode="General">
                  <c:v>2.1624217047581298</c:v>
                </c:pt>
                <c:pt idx="8953" formatCode="General">
                  <c:v>2.1614489189089601</c:v>
                </c:pt>
                <c:pt idx="8954" formatCode="General">
                  <c:v>2.1611075819392198</c:v>
                </c:pt>
                <c:pt idx="8955" formatCode="General">
                  <c:v>2.1613304706858401</c:v>
                </c:pt>
                <c:pt idx="8956" formatCode="General">
                  <c:v>2.1621461467868399</c:v>
                </c:pt>
                <c:pt idx="8957" formatCode="General">
                  <c:v>2.1636253602755899</c:v>
                </c:pt>
                <c:pt idx="8958" formatCode="General">
                  <c:v>2.1658591833252601</c:v>
                </c:pt>
                <c:pt idx="8959" formatCode="General">
                  <c:v>2.16892402055334</c:v>
                </c:pt>
                <c:pt idx="8960" formatCode="General">
                  <c:v>2.17281051280882</c:v>
                </c:pt>
                <c:pt idx="8961" formatCode="General">
                  <c:v>2.17730113723215</c:v>
                </c:pt>
                <c:pt idx="8962" formatCode="General">
                  <c:v>2.1818280597559099</c:v>
                </c:pt>
                <c:pt idx="8963" formatCode="General">
                  <c:v>2.1854552354034</c:v>
                </c:pt>
                <c:pt idx="8964" formatCode="General">
                  <c:v>2.1871928043718998</c:v>
                </c:pt>
                <c:pt idx="8965" formatCode="General">
                  <c:v>2.1865786515463999</c:v>
                </c:pt>
                <c:pt idx="8966" formatCode="General">
                  <c:v>2.1839936085979801</c:v>
                </c:pt>
                <c:pt idx="8967" formatCode="General">
                  <c:v>2.18035464515052</c:v>
                </c:pt>
                <c:pt idx="8968" formatCode="General">
                  <c:v>2.1765607360572701</c:v>
                </c:pt>
                <c:pt idx="8969" formatCode="General">
                  <c:v>2.1731900749354698</c:v>
                </c:pt>
                <c:pt idx="8970" formatCode="General">
                  <c:v>2.1704990391539298</c:v>
                </c:pt>
                <c:pt idx="8971" formatCode="General">
                  <c:v>2.1685373707873801</c:v>
                </c:pt>
                <c:pt idx="8972" formatCode="General">
                  <c:v>2.1672526233668199</c:v>
                </c:pt>
                <c:pt idx="8973" formatCode="General">
                  <c:v>2.1665528705330801</c:v>
                </c:pt>
                <c:pt idx="8974" formatCode="General">
                  <c:v>2.16633704445672</c:v>
                </c:pt>
                <c:pt idx="8975" formatCode="General">
                  <c:v>2.1665101871393002</c:v>
                </c:pt>
                <c:pt idx="8976" formatCode="General">
                  <c:v>2.1669754184716998</c:v>
                </c:pt>
                <c:pt idx="8977" formatCode="General">
                  <c:v>2.1676667309837399</c:v>
                </c:pt>
                <c:pt idx="8978" formatCode="General">
                  <c:v>2.1685438356058402</c:v>
                </c:pt>
                <c:pt idx="8979" formatCode="General">
                  <c:v>2.16974838067219</c:v>
                </c:pt>
                <c:pt idx="8980" formatCode="General">
                  <c:v>2.1744383338193298</c:v>
                </c:pt>
                <c:pt idx="8981" formatCode="General">
                  <c:v>2.1771858137754401</c:v>
                </c:pt>
                <c:pt idx="8982" formatCode="General">
                  <c:v>2.1720313588089599</c:v>
                </c:pt>
                <c:pt idx="8983" formatCode="General">
                  <c:v>2.1720370268516298</c:v>
                </c:pt>
                <c:pt idx="8984" formatCode="General">
                  <c:v>2.1722230381976599</c:v>
                </c:pt>
                <c:pt idx="8985" formatCode="General">
                  <c:v>2.1723115092577898</c:v>
                </c:pt>
                <c:pt idx="8986" formatCode="General">
                  <c:v>2.1722510819376799</c:v>
                </c:pt>
                <c:pt idx="8987" formatCode="General">
                  <c:v>2.1720328081050502</c:v>
                </c:pt>
                <c:pt idx="8988" formatCode="General">
                  <c:v>2.17166227521543</c:v>
                </c:pt>
                <c:pt idx="8989" formatCode="General">
                  <c:v>2.1711518035524802</c:v>
                </c:pt>
                <c:pt idx="8990" formatCode="General">
                  <c:v>2.17051707036702</c:v>
                </c:pt>
                <c:pt idx="8991" formatCode="General">
                  <c:v>2.1697752160429302</c:v>
                </c:pt>
                <c:pt idx="8992" formatCode="General">
                  <c:v>2.1689436739219201</c:v>
                </c:pt>
                <c:pt idx="8993" formatCode="General">
                  <c:v>2.1680394550408502</c:v>
                </c:pt>
                <c:pt idx="8994" formatCode="General">
                  <c:v>2.1670787500742401</c:v>
                </c:pt>
                <c:pt idx="8995" formatCode="General">
                  <c:v>2.1660767561191898</c:v>
                </c:pt>
                <c:pt idx="8996" formatCode="General">
                  <c:v>2.1650476610088001</c:v>
                </c:pt>
                <c:pt idx="8997" formatCode="General">
                  <c:v>2.1640047386877299</c:v>
                </c:pt>
                <c:pt idx="8998" formatCode="General">
                  <c:v>2.1629605292026901</c:v>
                </c:pt>
                <c:pt idx="8999" formatCode="General">
                  <c:v>2.16192709661523</c:v>
                </c:pt>
                <c:pt idx="9000" formatCode="General">
                  <c:v>2.1609163783619501</c:v>
                </c:pt>
                <c:pt idx="9001" formatCode="General">
                  <c:v>2.1599406621915702</c:v>
                </c:pt>
                <c:pt idx="9002" formatCode="General">
                  <c:v>2.1590132556008701</c:v>
                </c:pt>
                <c:pt idx="9003" formatCode="General">
                  <c:v>2.1581494543772601</c:v>
                </c:pt>
                <c:pt idx="9004" formatCode="General">
                  <c:v>2.1573679830017101</c:v>
                </c:pt>
                <c:pt idx="9005" formatCode="General">
                  <c:v>2.1566931903070801</c:v>
                </c:pt>
                <c:pt idx="9006" formatCode="General">
                  <c:v>2.1561584736058199</c:v>
                </c:pt>
                <c:pt idx="9007" formatCode="General">
                  <c:v>2.1558117316599601</c:v>
                </c:pt>
                <c:pt idx="9008" formatCode="General">
                  <c:v>2.15572419809219</c:v>
                </c:pt>
                <c:pt idx="9009" formatCode="General">
                  <c:v>2.1560048599693999</c:v>
                </c:pt>
                <c:pt idx="9010" formatCode="General">
                  <c:v>2.15682363464611</c:v>
                </c:pt>
                <c:pt idx="9011" formatCode="General">
                  <c:v>2.1584708659732899</c:v>
                </c:pt>
                <c:pt idx="9012" formatCode="General">
                  <c:v>2.16126907779599</c:v>
                </c:pt>
                <c:pt idx="9013" formatCode="General">
                  <c:v>2.1658033080745902</c:v>
                </c:pt>
                <c:pt idx="9014" formatCode="General">
                  <c:v>2.1723476766906802</c:v>
                </c:pt>
                <c:pt idx="9015" formatCode="General">
                  <c:v>2.17986389569149</c:v>
                </c:pt>
                <c:pt idx="9016" formatCode="General">
                  <c:v>2.1845963011262102</c:v>
                </c:pt>
                <c:pt idx="9017" formatCode="General">
                  <c:v>2.18266539748066</c:v>
                </c:pt>
                <c:pt idx="9018" formatCode="General">
                  <c:v>2.1755025591355501</c:v>
                </c:pt>
                <c:pt idx="9019" formatCode="General">
                  <c:v>2.1674089741855802</c:v>
                </c:pt>
                <c:pt idx="9020" formatCode="General">
                  <c:v>2.1607240782860901</c:v>
                </c:pt>
                <c:pt idx="9021" formatCode="General">
                  <c:v>2.15623801110989</c:v>
                </c:pt>
                <c:pt idx="9022" formatCode="General">
                  <c:v>2.1619658792635099</c:v>
                </c:pt>
                <c:pt idx="9023" formatCode="General">
                  <c:v>2.14933119859653</c:v>
                </c:pt>
                <c:pt idx="9024" formatCode="General">
                  <c:v>2.1470562385780001</c:v>
                </c:pt>
                <c:pt idx="9025" formatCode="General">
                  <c:v>2.1455568855345599</c:v>
                </c:pt>
                <c:pt idx="9026" formatCode="General">
                  <c:v>2.1445861371002102</c:v>
                </c:pt>
                <c:pt idx="9027" formatCode="General">
                  <c:v>2.1440902198911802</c:v>
                </c:pt>
                <c:pt idx="9028" formatCode="General">
                  <c:v>2.1440784298653401</c:v>
                </c:pt>
                <c:pt idx="9029" formatCode="General">
                  <c:v>2.1446041935873099</c:v>
                </c:pt>
                <c:pt idx="9030" formatCode="General">
                  <c:v>2.1457590677786902</c:v>
                </c:pt>
                <c:pt idx="9031" formatCode="General">
                  <c:v>2.1476644521018402</c:v>
                </c:pt>
                <c:pt idx="9032" formatCode="General">
                  <c:v>2.15044646866889</c:v>
                </c:pt>
                <c:pt idx="9033" formatCode="General">
                  <c:v>2.1541691044115701</c:v>
                </c:pt>
                <c:pt idx="9034" formatCode="General">
                  <c:v>2.1586933645402002</c:v>
                </c:pt>
                <c:pt idx="9035" formatCode="General">
                  <c:v>2.16346792518332</c:v>
                </c:pt>
                <c:pt idx="9036" formatCode="General">
                  <c:v>2.1674127415067601</c:v>
                </c:pt>
                <c:pt idx="9037" formatCode="General">
                  <c:v>2.1692447714826399</c:v>
                </c:pt>
                <c:pt idx="9038" formatCode="General">
                  <c:v>2.1682980667722198</c:v>
                </c:pt>
                <c:pt idx="9039" formatCode="General">
                  <c:v>2.1650486551360499</c:v>
                </c:pt>
                <c:pt idx="9040" formatCode="General">
                  <c:v>2.16068030244876</c:v>
                </c:pt>
                <c:pt idx="9041" formatCode="General">
                  <c:v>2.1562843530471398</c:v>
                </c:pt>
                <c:pt idx="9042" formatCode="General">
                  <c:v>2.1524882098973399</c:v>
                </c:pt>
                <c:pt idx="9043" formatCode="General">
                  <c:v>2.1495165669517702</c:v>
                </c:pt>
                <c:pt idx="9044" formatCode="General">
                  <c:v>2.1473698352733099</c:v>
                </c:pt>
                <c:pt idx="9045" formatCode="General">
                  <c:v>2.1459560970323399</c:v>
                </c:pt>
                <c:pt idx="9046" formatCode="General">
                  <c:v>2.1451576790970401</c:v>
                </c:pt>
                <c:pt idx="9047" formatCode="General">
                  <c:v>2.1448602225330098</c:v>
                </c:pt>
                <c:pt idx="9048" formatCode="General">
                  <c:v>2.1449605179703002</c:v>
                </c:pt>
                <c:pt idx="9049" formatCode="General">
                  <c:v>2.1453737781531501</c:v>
                </c:pt>
                <c:pt idx="9050" formatCode="General">
                  <c:v>2.1460607439830999</c:v>
                </c:pt>
                <c:pt idx="9051" formatCode="General">
                  <c:v>2.1472669613256801</c:v>
                </c:pt>
                <c:pt idx="9052" formatCode="General">
                  <c:v>2.1620958990218502</c:v>
                </c:pt>
                <c:pt idx="9053" formatCode="General">
                  <c:v>2.14983536523411</c:v>
                </c:pt>
                <c:pt idx="9054" formatCode="General">
                  <c:v>2.14892709028766</c:v>
                </c:pt>
                <c:pt idx="9055" formatCode="General">
                  <c:v>2.1491843200294301</c:v>
                </c:pt>
                <c:pt idx="9056" formatCode="General">
                  <c:v>2.14942768982882</c:v>
                </c:pt>
                <c:pt idx="9057" formatCode="General">
                  <c:v>2.14952549634905</c:v>
                </c:pt>
                <c:pt idx="9058" formatCode="General">
                  <c:v>2.1494433279602401</c:v>
                </c:pt>
                <c:pt idx="9059" formatCode="General">
                  <c:v>2.1491735374976</c:v>
                </c:pt>
                <c:pt idx="9060" formatCode="General">
                  <c:v>2.1487212734522898</c:v>
                </c:pt>
                <c:pt idx="9061" formatCode="General">
                  <c:v>2.1480992070937202</c:v>
                </c:pt>
                <c:pt idx="9062" formatCode="General">
                  <c:v>2.1473244410475698</c:v>
                </c:pt>
                <c:pt idx="9063" formatCode="General">
                  <c:v>2.1464163441232702</c:v>
                </c:pt>
                <c:pt idx="9064" formatCode="General">
                  <c:v>2.1453950100879</c:v>
                </c:pt>
                <c:pt idx="9065" formatCode="General">
                  <c:v>2.1442802218911101</c:v>
                </c:pt>
                <c:pt idx="9066" formatCode="General">
                  <c:v>2.1430908270492299</c:v>
                </c:pt>
                <c:pt idx="9067" formatCode="General">
                  <c:v>2.1418444291597898</c:v>
                </c:pt>
                <c:pt idx="9068" formatCode="General">
                  <c:v>2.1405573056547502</c:v>
                </c:pt>
                <c:pt idx="9069" formatCode="General">
                  <c:v>2.1392444765000298</c:v>
                </c:pt>
                <c:pt idx="9070" formatCode="General">
                  <c:v>2.1379198693490999</c:v>
                </c:pt>
                <c:pt idx="9071" formatCode="General">
                  <c:v>2.13659654991937</c:v>
                </c:pt>
                <c:pt idx="9072" formatCode="General">
                  <c:v>2.1352870098573198</c:v>
                </c:pt>
                <c:pt idx="9073" formatCode="General">
                  <c:v>2.1340035278624998</c:v>
                </c:pt>
                <c:pt idx="9074" formatCode="General">
                  <c:v>2.1327586452564602</c:v>
                </c:pt>
                <c:pt idx="9075" formatCode="General">
                  <c:v>2.1315658289295301</c:v>
                </c:pt>
                <c:pt idx="9076" formatCode="General">
                  <c:v>2.1304404407545499</c:v>
                </c:pt>
                <c:pt idx="9077" formatCode="General">
                  <c:v>2.1294012074217901</c:v>
                </c:pt>
                <c:pt idx="9078" formatCode="General">
                  <c:v>2.1284725139296601</c:v>
                </c:pt>
                <c:pt idx="9079" formatCode="General">
                  <c:v>2.1276880746829501</c:v>
                </c:pt>
                <c:pt idx="9080" formatCode="General">
                  <c:v>2.1270969551787999</c:v>
                </c:pt>
                <c:pt idx="9081" formatCode="General">
                  <c:v>2.12677380799947</c:v>
                </c:pt>
                <c:pt idx="9082" formatCode="General">
                  <c:v>2.1268352291217201</c:v>
                </c:pt>
                <c:pt idx="9083" formatCode="General">
                  <c:v>2.1274702795232399</c:v>
                </c:pt>
                <c:pt idx="9084" formatCode="General">
                  <c:v>2.1289852272296201</c:v>
                </c:pt>
                <c:pt idx="9085" formatCode="General">
                  <c:v>2.1318601503954802</c:v>
                </c:pt>
                <c:pt idx="9086" formatCode="General">
                  <c:v>2.1367300445444601</c:v>
                </c:pt>
                <c:pt idx="9087" formatCode="General">
                  <c:v>2.1439067419953801</c:v>
                </c:pt>
                <c:pt idx="9088" formatCode="General">
                  <c:v>2.1516423006005398</c:v>
                </c:pt>
                <c:pt idx="9089" formatCode="General">
                  <c:v>2.1546640203744198</c:v>
                </c:pt>
                <c:pt idx="9090" formatCode="General">
                  <c:v>2.1497321017041</c:v>
                </c:pt>
                <c:pt idx="9091" formatCode="General">
                  <c:v>2.1408833974011201</c:v>
                </c:pt>
                <c:pt idx="9092" formatCode="General">
                  <c:v>2.1327938448508199</c:v>
                </c:pt>
                <c:pt idx="9093" formatCode="General">
                  <c:v>2.1304517566799301</c:v>
                </c:pt>
                <c:pt idx="9094" formatCode="General">
                  <c:v>2.1224789366102699</c:v>
                </c:pt>
                <c:pt idx="9095" formatCode="General">
                  <c:v>2.1184771807495801</c:v>
                </c:pt>
                <c:pt idx="9096" formatCode="General">
                  <c:v>2.11588482999715</c:v>
                </c:pt>
                <c:pt idx="9097" formatCode="General">
                  <c:v>2.1139656046833899</c:v>
                </c:pt>
                <c:pt idx="9098" formatCode="General">
                  <c:v>2.1125423080688699</c:v>
                </c:pt>
                <c:pt idx="9099" formatCode="General">
                  <c:v>2.11153965579773</c:v>
                </c:pt>
                <c:pt idx="9100" formatCode="General">
                  <c:v>2.1109387209141799</c:v>
                </c:pt>
                <c:pt idx="9101" formatCode="General">
                  <c:v>2.1107637196852198</c:v>
                </c:pt>
                <c:pt idx="9102" formatCode="General">
                  <c:v>2.1110787736267</c:v>
                </c:pt>
                <c:pt idx="9103" formatCode="General">
                  <c:v>2.1119889117320798</c:v>
                </c:pt>
                <c:pt idx="9104" formatCode="General">
                  <c:v>2.1136394697146299</c:v>
                </c:pt>
                <c:pt idx="9105" formatCode="General">
                  <c:v>2.11620121608351</c:v>
                </c:pt>
                <c:pt idx="9106" formatCode="General">
                  <c:v>2.11981242313741</c:v>
                </c:pt>
                <c:pt idx="9107" formatCode="General">
                  <c:v>2.1244268309339698</c:v>
                </c:pt>
                <c:pt idx="9108" formatCode="General">
                  <c:v>2.1295332262736699</c:v>
                </c:pt>
                <c:pt idx="9109" formatCode="General">
                  <c:v>2.1339036072938198</c:v>
                </c:pt>
                <c:pt idx="9110" formatCode="General">
                  <c:v>2.1358998910639801</c:v>
                </c:pt>
                <c:pt idx="9111" formatCode="General">
                  <c:v>2.1346131900202101</c:v>
                </c:pt>
                <c:pt idx="9112" formatCode="General">
                  <c:v>2.1306838693965902</c:v>
                </c:pt>
                <c:pt idx="9113" formatCode="General">
                  <c:v>2.1256468586066801</c:v>
                </c:pt>
                <c:pt idx="9114" formatCode="General">
                  <c:v>2.12079099571528</c:v>
                </c:pt>
                <c:pt idx="9115" formatCode="General">
                  <c:v>2.1167517645582299</c:v>
                </c:pt>
                <c:pt idx="9116" formatCode="General">
                  <c:v>2.1136868769354402</c:v>
                </c:pt>
                <c:pt idx="9117" formatCode="General">
                  <c:v>2.1115314506734202</c:v>
                </c:pt>
                <c:pt idx="9118" formatCode="General">
                  <c:v>2.1101509471311899</c:v>
                </c:pt>
                <c:pt idx="9119" formatCode="General">
                  <c:v>2.1094059977253101</c:v>
                </c:pt>
                <c:pt idx="9120" formatCode="General">
                  <c:v>2.1091738892923302</c:v>
                </c:pt>
                <c:pt idx="9121" formatCode="General">
                  <c:v>2.10935795506294</c:v>
                </c:pt>
                <c:pt idx="9122" formatCode="General">
                  <c:v>2.10992688869562</c:v>
                </c:pt>
                <c:pt idx="9123" formatCode="General">
                  <c:v>2.11143712105972</c:v>
                </c:pt>
                <c:pt idx="9124" formatCode="General">
                  <c:v>2.1343239112661001</c:v>
                </c:pt>
                <c:pt idx="9125" formatCode="General">
                  <c:v>2.1125039816036399</c:v>
                </c:pt>
                <c:pt idx="9126" formatCode="General">
                  <c:v>2.11273166050211</c:v>
                </c:pt>
                <c:pt idx="9127" formatCode="General">
                  <c:v>2.1132484545074099</c:v>
                </c:pt>
                <c:pt idx="9128" formatCode="General">
                  <c:v>2.1136821381078499</c:v>
                </c:pt>
                <c:pt idx="9129" formatCode="General">
                  <c:v>2.1139502272930701</c:v>
                </c:pt>
                <c:pt idx="9130" formatCode="General">
                  <c:v>2.1140184696775601</c:v>
                </c:pt>
                <c:pt idx="9131" formatCode="General">
                  <c:v>2.11387361062752</c:v>
                </c:pt>
                <c:pt idx="9132" formatCode="General">
                  <c:v>2.11351618603255</c:v>
                </c:pt>
                <c:pt idx="9133" formatCode="General">
                  <c:v>2.11295654999009</c:v>
                </c:pt>
                <c:pt idx="9134" formatCode="General">
                  <c:v>2.1122116850904802</c:v>
                </c:pt>
                <c:pt idx="9135" formatCode="General">
                  <c:v>2.1113024896224899</c:v>
                </c:pt>
                <c:pt idx="9136" formatCode="General">
                  <c:v>2.11025159636515</c:v>
                </c:pt>
                <c:pt idx="9137" formatCode="General">
                  <c:v>2.1090817726273499</c:v>
                </c:pt>
                <c:pt idx="9138" formatCode="General">
                  <c:v>2.1078148779399299</c:v>
                </c:pt>
                <c:pt idx="9139" formatCode="General">
                  <c:v>2.10647129474135</c:v>
                </c:pt>
                <c:pt idx="9140" formatCode="General">
                  <c:v>2.1050697177130502</c:v>
                </c:pt>
                <c:pt idx="9141" formatCode="General">
                  <c:v>2.1036271864760598</c:v>
                </c:pt>
                <c:pt idx="9142" formatCode="General">
                  <c:v>2.1021592646435399</c:v>
                </c:pt>
                <c:pt idx="9143" formatCode="General">
                  <c:v>2.1006802961317002</c:v>
                </c:pt>
                <c:pt idx="9144" formatCode="General">
                  <c:v>2.0992037002272599</c:v>
                </c:pt>
                <c:pt idx="9145" formatCode="General">
                  <c:v>2.0977422965647099</c:v>
                </c:pt>
                <c:pt idx="9146" formatCode="General">
                  <c:v>2.0963086793495598</c:v>
                </c:pt>
                <c:pt idx="9147" formatCode="General">
                  <c:v>2.09491568917421</c:v>
                </c:pt>
                <c:pt idx="9148" formatCode="General">
                  <c:v>2.09357706603245</c:v>
                </c:pt>
                <c:pt idx="9149" formatCode="General">
                  <c:v>2.09230841858585</c:v>
                </c:pt>
                <c:pt idx="9150" formatCode="General">
                  <c:v>2.0911287306516999</c:v>
                </c:pt>
                <c:pt idx="9151" formatCode="General">
                  <c:v>2.0900627933223799</c:v>
                </c:pt>
                <c:pt idx="9152" formatCode="General">
                  <c:v>2.08914519559581</c:v>
                </c:pt>
                <c:pt idx="9153" formatCode="General">
                  <c:v>2.08842666032715</c:v>
                </c:pt>
                <c:pt idx="9154" formatCode="General">
                  <c:v>2.0879867336767202</c:v>
                </c:pt>
                <c:pt idx="9155" formatCode="General">
                  <c:v>2.08795337599331</c:v>
                </c:pt>
                <c:pt idx="9156" formatCode="General">
                  <c:v>2.0885403887044398</c:v>
                </c:pt>
                <c:pt idx="9157" formatCode="General">
                  <c:v>2.0901097379501499</c:v>
                </c:pt>
                <c:pt idx="9158" formatCode="General">
                  <c:v>2.0932539146079199</c:v>
                </c:pt>
                <c:pt idx="9159" formatCode="General">
                  <c:v>2.0987699648164901</c:v>
                </c:pt>
                <c:pt idx="9160" formatCode="General">
                  <c:v>2.1068711399832298</c:v>
                </c:pt>
                <c:pt idx="9161" formatCode="General">
                  <c:v>2.1144369195207</c:v>
                </c:pt>
                <c:pt idx="9162" formatCode="General">
                  <c:v>2.1145098919160601</c:v>
                </c:pt>
                <c:pt idx="9163" formatCode="General">
                  <c:v>2.1064890104131901</c:v>
                </c:pt>
                <c:pt idx="9164" formatCode="General">
                  <c:v>2.0972748945215098</c:v>
                </c:pt>
                <c:pt idx="9165" formatCode="General">
                  <c:v>2.0934305335154799</c:v>
                </c:pt>
                <c:pt idx="9166" formatCode="General">
                  <c:v>2.0838594095366401</c:v>
                </c:pt>
                <c:pt idx="9167" formatCode="General">
                  <c:v>2.0798138233477101</c:v>
                </c:pt>
                <c:pt idx="9168" formatCode="General">
                  <c:v>2.0768961668858399</c:v>
                </c:pt>
                <c:pt idx="9169" formatCode="General">
                  <c:v>2.0746901152658199</c:v>
                </c:pt>
                <c:pt idx="9170" formatCode="General">
                  <c:v>2.0729882600505598</c:v>
                </c:pt>
                <c:pt idx="9171" formatCode="General">
                  <c:v>2.0716816989908202</c:v>
                </c:pt>
                <c:pt idx="9172" formatCode="General">
                  <c:v>2.0707222957279101</c:v>
                </c:pt>
                <c:pt idx="9173" formatCode="General">
                  <c:v>2.0701055197045699</c:v>
                </c:pt>
                <c:pt idx="9174" formatCode="General">
                  <c:v>2.0698641888612701</c:v>
                </c:pt>
                <c:pt idx="9175" formatCode="General">
                  <c:v>2.07006923706835</c:v>
                </c:pt>
                <c:pt idx="9176" formatCode="General">
                  <c:v>2.07083515540636</c:v>
                </c:pt>
                <c:pt idx="9177" formatCode="General">
                  <c:v>2.07232632334247</c:v>
                </c:pt>
                <c:pt idx="9178" formatCode="General">
                  <c:v>2.0747532405689801</c:v>
                </c:pt>
                <c:pt idx="9179" formatCode="General">
                  <c:v>2.0783277141377798</c:v>
                </c:pt>
                <c:pt idx="9180" formatCode="General">
                  <c:v>2.0831073064343002</c:v>
                </c:pt>
                <c:pt idx="9181" formatCode="General">
                  <c:v>2.0886414289614299</c:v>
                </c:pt>
                <c:pt idx="9182" formatCode="General">
                  <c:v>2.0935416296023499</c:v>
                </c:pt>
                <c:pt idx="9183" formatCode="General">
                  <c:v>2.0957345101066802</c:v>
                </c:pt>
                <c:pt idx="9184" formatCode="General">
                  <c:v>2.0940431966759498</c:v>
                </c:pt>
                <c:pt idx="9185" formatCode="General">
                  <c:v>2.0893975409830499</c:v>
                </c:pt>
                <c:pt idx="9186" formatCode="General">
                  <c:v>2.0837799367084</c:v>
                </c:pt>
                <c:pt idx="9187" formatCode="General">
                  <c:v>2.0786456212340099</c:v>
                </c:pt>
                <c:pt idx="9188" formatCode="General">
                  <c:v>2.0745715959422801</c:v>
                </c:pt>
                <c:pt idx="9189" formatCode="General">
                  <c:v>2.0716102154032101</c:v>
                </c:pt>
                <c:pt idx="9190" formatCode="General">
                  <c:v>2.06962127412777</c:v>
                </c:pt>
                <c:pt idx="9191" formatCode="General">
                  <c:v>2.0684310434798299</c:v>
                </c:pt>
                <c:pt idx="9192" formatCode="General">
                  <c:v>2.06788668043336</c:v>
                </c:pt>
                <c:pt idx="9193" formatCode="General">
                  <c:v>2.0678752478170601</c:v>
                </c:pt>
                <c:pt idx="9194" formatCode="General">
                  <c:v>2.0683938437723999</c:v>
                </c:pt>
                <c:pt idx="9195" formatCode="General">
                  <c:v>2.07144500619897</c:v>
                </c:pt>
                <c:pt idx="9196" formatCode="General">
                  <c:v>2.07189618908208</c:v>
                </c:pt>
                <c:pt idx="9197" formatCode="General">
                  <c:v>2.0707304139179001</c:v>
                </c:pt>
                <c:pt idx="9198" formatCode="General">
                  <c:v>2.0714844063673898</c:v>
                </c:pt>
                <c:pt idx="9199" formatCode="General">
                  <c:v>2.0723234336725098</c:v>
                </c:pt>
                <c:pt idx="9200" formatCode="General">
                  <c:v>2.0730776785296001</c:v>
                </c:pt>
                <c:pt idx="9201" formatCode="General">
                  <c:v>2.0736736046937101</c:v>
                </c:pt>
                <c:pt idx="9202" formatCode="General">
                  <c:v>2.0740665065215</c:v>
                </c:pt>
                <c:pt idx="9203" formatCode="General">
                  <c:v>2.0742310290277901</c:v>
                </c:pt>
                <c:pt idx="9204" formatCode="General">
                  <c:v>2.0741579964410302</c:v>
                </c:pt>
                <c:pt idx="9205" formatCode="General">
                  <c:v>2.07385157459789</c:v>
                </c:pt>
                <c:pt idx="9206" formatCode="General">
                  <c:v>2.0733260426374098</c:v>
                </c:pt>
                <c:pt idx="9207" formatCode="General">
                  <c:v>2.0726024385334099</c:v>
                </c:pt>
                <c:pt idx="9208" formatCode="General">
                  <c:v>2.0717054877210299</c:v>
                </c:pt>
                <c:pt idx="9209" formatCode="General">
                  <c:v>2.0706611175728802</c:v>
                </c:pt>
                <c:pt idx="9210" formatCode="General">
                  <c:v>2.0694946892613801</c:v>
                </c:pt>
                <c:pt idx="9211" formatCode="General">
                  <c:v>2.06822992708272</c:v>
                </c:pt>
                <c:pt idx="9212" formatCode="General">
                  <c:v>2.06688842755793</c:v>
                </c:pt>
                <c:pt idx="9213" formatCode="General">
                  <c:v>2.0654895893826599</c:v>
                </c:pt>
                <c:pt idx="9214" formatCode="General">
                  <c:v>2.0640508075547999</c:v>
                </c:pt>
                <c:pt idx="9215" formatCode="General">
                  <c:v>2.0625878035034799</c:v>
                </c:pt>
                <c:pt idx="9216" formatCode="General">
                  <c:v>2.0611150029232701</c:v>
                </c:pt>
                <c:pt idx="9217" formatCode="General">
                  <c:v>2.0596459144036201</c:v>
                </c:pt>
                <c:pt idx="9218" formatCode="General">
                  <c:v>2.0581935000200899</c:v>
                </c:pt>
                <c:pt idx="9219" formatCode="General">
                  <c:v>2.05677056327773</c:v>
                </c:pt>
                <c:pt idx="9220" formatCode="General">
                  <c:v>2.0553902133626401</c:v>
                </c:pt>
                <c:pt idx="9221" formatCode="General">
                  <c:v>2.0540665071115098</c:v>
                </c:pt>
                <c:pt idx="9222" formatCode="General">
                  <c:v>2.0595247501240901</c:v>
                </c:pt>
                <c:pt idx="9223" formatCode="General">
                  <c:v>2.0516563031817698</c:v>
                </c:pt>
                <c:pt idx="9224" formatCode="General">
                  <c:v>2.0506146827370202</c:v>
                </c:pt>
                <c:pt idx="9225" formatCode="General">
                  <c:v>2.0497264020807102</c:v>
                </c:pt>
                <c:pt idx="9226" formatCode="General">
                  <c:v>2.0490453631719201</c:v>
                </c:pt>
                <c:pt idx="9227" formatCode="General">
                  <c:v>2.0486573137423898</c:v>
                </c:pt>
                <c:pt idx="9228" formatCode="General">
                  <c:v>2.0487053950051699</c:v>
                </c:pt>
                <c:pt idx="9229" formatCode="General">
                  <c:v>2.0494380698018002</c:v>
                </c:pt>
                <c:pt idx="9230" formatCode="General">
                  <c:v>2.0512954425882599</c:v>
                </c:pt>
                <c:pt idx="9231" formatCode="General">
                  <c:v>2.0550296423332002</c:v>
                </c:pt>
                <c:pt idx="9232" formatCode="General">
                  <c:v>2.0616407164433901</c:v>
                </c:pt>
                <c:pt idx="9233" formatCode="General">
                  <c:v>2.0709278384883798</c:v>
                </c:pt>
                <c:pt idx="9234" formatCode="General">
                  <c:v>2.0772595953256499</c:v>
                </c:pt>
                <c:pt idx="9235" formatCode="General">
                  <c:v>2.0731529004646201</c:v>
                </c:pt>
                <c:pt idx="9236" formatCode="General">
                  <c:v>2.0686333540173201</c:v>
                </c:pt>
                <c:pt idx="9237" formatCode="General">
                  <c:v>2.0539124295360098</c:v>
                </c:pt>
                <c:pt idx="9238" formatCode="General">
                  <c:v>2.0472141163623001</c:v>
                </c:pt>
                <c:pt idx="9239" formatCode="General">
                  <c:v>2.0427627269945599</c:v>
                </c:pt>
                <c:pt idx="9240" formatCode="General">
                  <c:v>2.0396175470475502</c:v>
                </c:pt>
                <c:pt idx="9241" formatCode="General">
                  <c:v>2.0372888114007299</c:v>
                </c:pt>
                <c:pt idx="9242" formatCode="General">
                  <c:v>2.0355024952693102</c:v>
                </c:pt>
                <c:pt idx="9243" formatCode="General">
                  <c:v>2.0341081986638399</c:v>
                </c:pt>
                <c:pt idx="9244" formatCode="General">
                  <c:v>2.0330287428935998</c:v>
                </c:pt>
                <c:pt idx="9245" formatCode="General">
                  <c:v>2.0322343567423098</c:v>
                </c:pt>
                <c:pt idx="9246" formatCode="General">
                  <c:v>2.0317310128682999</c:v>
                </c:pt>
                <c:pt idx="9247" formatCode="General">
                  <c:v>2.0315575652331699</c:v>
                </c:pt>
                <c:pt idx="9248" formatCode="General">
                  <c:v>2.0317893867545198</c:v>
                </c:pt>
                <c:pt idx="9249" formatCode="General">
                  <c:v>2.0325475496411798</c:v>
                </c:pt>
                <c:pt idx="9250" formatCode="General">
                  <c:v>2.03401165521116</c:v>
                </c:pt>
                <c:pt idx="9251" formatCode="General">
                  <c:v>2.0364277255843199</c:v>
                </c:pt>
                <c:pt idx="9252" formatCode="General">
                  <c:v>2.0400799540638102</c:v>
                </c:pt>
                <c:pt idx="9253" formatCode="General">
                  <c:v>2.04513874246003</c:v>
                </c:pt>
                <c:pt idx="9254" formatCode="General">
                  <c:v>2.05122940308443</c:v>
                </c:pt>
                <c:pt idx="9255" formatCode="General">
                  <c:v>2.0567712852422799</c:v>
                </c:pt>
                <c:pt idx="9256" formatCode="General">
                  <c:v>2.0591454570505099</c:v>
                </c:pt>
                <c:pt idx="9257" formatCode="General">
                  <c:v>2.0569212916086799</c:v>
                </c:pt>
                <c:pt idx="9258" formatCode="General">
                  <c:v>2.05152821871296</c:v>
                </c:pt>
                <c:pt idx="9259" formatCode="General">
                  <c:v>2.04547754287672</c:v>
                </c:pt>
                <c:pt idx="9260" formatCode="General">
                  <c:v>2.0402992765436898</c:v>
                </c:pt>
                <c:pt idx="9261" formatCode="General">
                  <c:v>2.03642242678329</c:v>
                </c:pt>
                <c:pt idx="9262" formatCode="General">
                  <c:v>2.0337625533905701</c:v>
                </c:pt>
                <c:pt idx="9263" formatCode="General">
                  <c:v>2.0321052864828899</c:v>
                </c:pt>
                <c:pt idx="9264" formatCode="General">
                  <c:v>2.0312506649950399</c:v>
                </c:pt>
                <c:pt idx="9265" formatCode="General">
                  <c:v>2.0310606842361998</c:v>
                </c:pt>
                <c:pt idx="9266" formatCode="General">
                  <c:v>2.03162600926201</c:v>
                </c:pt>
                <c:pt idx="9267" formatCode="General">
                  <c:v>2.06454313881963</c:v>
                </c:pt>
                <c:pt idx="9268" formatCode="General">
                  <c:v>2.03328097463891</c:v>
                </c:pt>
                <c:pt idx="9269" formatCode="General">
                  <c:v>2.0339367185231398</c:v>
                </c:pt>
                <c:pt idx="9270" formatCode="General">
                  <c:v>2.0350612176027298</c:v>
                </c:pt>
                <c:pt idx="9271" formatCode="General">
                  <c:v>2.0362579910324601</c:v>
                </c:pt>
                <c:pt idx="9272" formatCode="General">
                  <c:v>2.0374102354592298</c:v>
                </c:pt>
                <c:pt idx="9273" formatCode="General">
                  <c:v>2.0384378040974198</c:v>
                </c:pt>
                <c:pt idx="9274" formatCode="General">
                  <c:v>2.0392794696002698</c:v>
                </c:pt>
                <c:pt idx="9275" formatCode="General">
                  <c:v>2.0398920380236398</c:v>
                </c:pt>
                <c:pt idx="9276" formatCode="General">
                  <c:v>2.0402507005906401</c:v>
                </c:pt>
                <c:pt idx="9277" formatCode="General">
                  <c:v>2.0403480490517398</c:v>
                </c:pt>
                <c:pt idx="9278" formatCode="General">
                  <c:v>2.0401914938746701</c:v>
                </c:pt>
                <c:pt idx="9279" formatCode="General">
                  <c:v>2.0397995891905598</c:v>
                </c:pt>
                <c:pt idx="9280" formatCode="General">
                  <c:v>2.039198008464</c:v>
                </c:pt>
                <c:pt idx="9281" formatCode="General">
                  <c:v>2.0384158467881401</c:v>
                </c:pt>
                <c:pt idx="9282" formatCode="General">
                  <c:v>2.0374826932139198</c:v>
                </c:pt>
                <c:pt idx="9283" formatCode="General">
                  <c:v>2.0364266473517598</c:v>
                </c:pt>
                <c:pt idx="9284" formatCode="General">
                  <c:v>2.0352732357129999</c:v>
                </c:pt>
                <c:pt idx="9285" formatCode="General">
                  <c:v>2.0340450510941102</c:v>
                </c:pt>
                <c:pt idx="9286" formatCode="General">
                  <c:v>2.0327618894912298</c:v>
                </c:pt>
                <c:pt idx="9287" formatCode="General">
                  <c:v>2.03144117045019</c:v>
                </c:pt>
                <c:pt idx="9288" formatCode="General">
                  <c:v>2.0300984717400898</c:v>
                </c:pt>
                <c:pt idx="9289" formatCode="General">
                  <c:v>2.0287480664606901</c:v>
                </c:pt>
                <c:pt idx="9290" formatCode="General">
                  <c:v>2.0274034069061102</c:v>
                </c:pt>
                <c:pt idx="9291" formatCode="General">
                  <c:v>2.02607754944317</c:v>
                </c:pt>
                <c:pt idx="9292" formatCode="General">
                  <c:v>2.0247836160374799</c:v>
                </c:pt>
                <c:pt idx="9293" formatCode="General">
                  <c:v>2.0235349121953901</c:v>
                </c:pt>
                <c:pt idx="9294" formatCode="General">
                  <c:v>2.02234618290472</c:v>
                </c:pt>
                <c:pt idx="9295" formatCode="General">
                  <c:v>2.0212339823588201</c:v>
                </c:pt>
                <c:pt idx="9296" formatCode="General">
                  <c:v>2.0202185251264999</c:v>
                </c:pt>
                <c:pt idx="9297" formatCode="General">
                  <c:v>2.0193264406781899</c:v>
                </c:pt>
                <c:pt idx="9298" formatCode="General">
                  <c:v>2.0185956596513601</c:v>
                </c:pt>
                <c:pt idx="9299" formatCode="General">
                  <c:v>2.0180843029217601</c:v>
                </c:pt>
                <c:pt idx="9300" formatCode="General">
                  <c:v>2.0178873783618001</c:v>
                </c:pt>
                <c:pt idx="9301" formatCode="General">
                  <c:v>2.0181692256853201</c:v>
                </c:pt>
                <c:pt idx="9302" formatCode="General">
                  <c:v>2.0192278623664</c:v>
                </c:pt>
                <c:pt idx="9303" formatCode="General">
                  <c:v>2.0216180918159901</c:v>
                </c:pt>
                <c:pt idx="9304" formatCode="General">
                  <c:v>2.0263274039357602</c:v>
                </c:pt>
                <c:pt idx="9305" formatCode="General">
                  <c:v>2.0345742009009902</c:v>
                </c:pt>
                <c:pt idx="9306" formatCode="General">
                  <c:v>2.04490676246074</c:v>
                </c:pt>
                <c:pt idx="9307" formatCode="General">
                  <c:v>2.0481641740122498</c:v>
                </c:pt>
                <c:pt idx="9308" formatCode="General">
                  <c:v>2.03983502091413</c:v>
                </c:pt>
                <c:pt idx="9309" formatCode="General">
                  <c:v>2.0282878281242902</c:v>
                </c:pt>
                <c:pt idx="9310" formatCode="General">
                  <c:v>2.0206451830406</c:v>
                </c:pt>
                <c:pt idx="9311" formatCode="General">
                  <c:v>2.01570643059845</c:v>
                </c:pt>
                <c:pt idx="9312" formatCode="General">
                  <c:v>2.0124179017751498</c:v>
                </c:pt>
                <c:pt idx="9313" formatCode="General">
                  <c:v>2.0101098066868399</c:v>
                </c:pt>
                <c:pt idx="9314" formatCode="General">
                  <c:v>2.0084110506208699</c:v>
                </c:pt>
                <c:pt idx="9315" formatCode="General">
                  <c:v>2.0071203688883701</c:v>
                </c:pt>
                <c:pt idx="9316" formatCode="General">
                  <c:v>2.0061304812510801</c:v>
                </c:pt>
                <c:pt idx="9317" formatCode="General">
                  <c:v>2.0053893286945299</c:v>
                </c:pt>
                <c:pt idx="9318" formatCode="General">
                  <c:v>2.0048814892295801</c:v>
                </c:pt>
                <c:pt idx="9319" formatCode="General">
                  <c:v>2.0046207905525399</c:v>
                </c:pt>
                <c:pt idx="9320" formatCode="General">
                  <c:v>2.0046501882559</c:v>
                </c:pt>
                <c:pt idx="9321" formatCode="General">
                  <c:v>2.0050477652898202</c:v>
                </c:pt>
                <c:pt idx="9322" formatCode="General">
                  <c:v>2.0059391779496099</c:v>
                </c:pt>
                <c:pt idx="9323" formatCode="General">
                  <c:v>2.0075166458235998</c:v>
                </c:pt>
                <c:pt idx="9324" formatCode="General">
                  <c:v>2.01005896023233</c:v>
                </c:pt>
                <c:pt idx="9325" formatCode="General">
                  <c:v>2.01392281201632</c:v>
                </c:pt>
                <c:pt idx="9326" formatCode="General">
                  <c:v>2.0194004432730002</c:v>
                </c:pt>
                <c:pt idx="9327" formatCode="General">
                  <c:v>2.0262011637170101</c:v>
                </c:pt>
                <c:pt idx="9328" formatCode="General">
                  <c:v>2.0324842633211602</c:v>
                </c:pt>
                <c:pt idx="9329" formatCode="General">
                  <c:v>2.0349318698745198</c:v>
                </c:pt>
                <c:pt idx="9330" formatCode="General">
                  <c:v>2.0319672240961002</c:v>
                </c:pt>
                <c:pt idx="9331" formatCode="General">
                  <c:v>2.0258378527924599</c:v>
                </c:pt>
                <c:pt idx="9332" formatCode="General">
                  <c:v>2.0195902173976599</c:v>
                </c:pt>
                <c:pt idx="9333" formatCode="General">
                  <c:v>2.0146559482913</c:v>
                </c:pt>
                <c:pt idx="9334" formatCode="General">
                  <c:v>2.0112236758802302</c:v>
                </c:pt>
                <c:pt idx="9335" formatCode="General">
                  <c:v>2.0090609995064699</c:v>
                </c:pt>
                <c:pt idx="9336" formatCode="General">
                  <c:v>2.0078987591271602</c:v>
                </c:pt>
                <c:pt idx="9337" formatCode="General">
                  <c:v>2.0075624242918</c:v>
                </c:pt>
                <c:pt idx="9338" formatCode="General">
                  <c:v>2.0086083937930499</c:v>
                </c:pt>
                <c:pt idx="9339" formatCode="General">
                  <c:v>2.0105980832225301</c:v>
                </c:pt>
                <c:pt idx="9340" formatCode="General">
                  <c:v>2.0094352385160801</c:v>
                </c:pt>
                <c:pt idx="9341" formatCode="General">
                  <c:v>2.01058964054962</c:v>
                </c:pt>
                <c:pt idx="9342" formatCode="General">
                  <c:v>2.0120352907432499</c:v>
                </c:pt>
                <c:pt idx="9343" formatCode="General">
                  <c:v>2.0136064802885301</c:v>
                </c:pt>
                <c:pt idx="9344" formatCode="General">
                  <c:v>2.0152011392312401</c:v>
                </c:pt>
                <c:pt idx="9345" formatCode="General">
                  <c:v>2.01672978785547</c:v>
                </c:pt>
                <c:pt idx="9346" formatCode="General">
                  <c:v>2.01811332153135</c:v>
                </c:pt>
                <c:pt idx="9347" formatCode="General">
                  <c:v>2.0192869347721598</c:v>
                </c:pt>
                <c:pt idx="9348" formatCode="General">
                  <c:v>2.02020416017085</c:v>
                </c:pt>
                <c:pt idx="9349" formatCode="General">
                  <c:v>2.0208389957005499</c:v>
                </c:pt>
                <c:pt idx="9350" formatCode="General">
                  <c:v>2.0211854024659401</c:v>
                </c:pt>
                <c:pt idx="9351" formatCode="General">
                  <c:v>2.0212543834479102</c:v>
                </c:pt>
                <c:pt idx="9352" formatCode="General">
                  <c:v>2.0210694860606702</c:v>
                </c:pt>
                <c:pt idx="9353" formatCode="General">
                  <c:v>2.0206618076625298</c:v>
                </c:pt>
                <c:pt idx="9354" formatCode="General">
                  <c:v>2.0200654521677799</c:v>
                </c:pt>
                <c:pt idx="9355" formatCode="General">
                  <c:v>2.0193140379995498</c:v>
                </c:pt>
                <c:pt idx="9356" formatCode="General">
                  <c:v>2.0184384695841699</c:v>
                </c:pt>
                <c:pt idx="9357" formatCode="General">
                  <c:v>2.0174658804396199</c:v>
                </c:pt>
                <c:pt idx="9358" formatCode="General">
                  <c:v>2.0164194827286201</c:v>
                </c:pt>
                <c:pt idx="9359" formatCode="General">
                  <c:v>2.0153190045230698</c:v>
                </c:pt>
                <c:pt idx="9360" formatCode="General">
                  <c:v>2.01418142391497</c:v>
                </c:pt>
                <c:pt idx="9361" formatCode="General">
                  <c:v>2.0130217788034899</c:v>
                </c:pt>
                <c:pt idx="9362" formatCode="General">
                  <c:v>2.0118539200472201</c:v>
                </c:pt>
                <c:pt idx="9363" formatCode="General">
                  <c:v>2.0106911013120299</c:v>
                </c:pt>
                <c:pt idx="9364" formatCode="General">
                  <c:v>2.0095464340300602</c:v>
                </c:pt>
                <c:pt idx="9365" formatCode="General">
                  <c:v>2.0084334572667899</c:v>
                </c:pt>
                <c:pt idx="9366" formatCode="General">
                  <c:v>2.0073663343069201</c:v>
                </c:pt>
                <c:pt idx="9367" formatCode="General">
                  <c:v>2.0063605486966001</c:v>
                </c:pt>
                <c:pt idx="9368" formatCode="General">
                  <c:v>2.0054338321045799</c:v>
                </c:pt>
                <c:pt idx="9369" formatCode="General">
                  <c:v>2.0046078475864899</c:v>
                </c:pt>
                <c:pt idx="9370" formatCode="General">
                  <c:v>2.0039112355409401</c:v>
                </c:pt>
                <c:pt idx="9371" formatCode="General">
                  <c:v>2.0033852205909</c:v>
                </c:pt>
                <c:pt idx="9372" formatCode="General">
                  <c:v>2.00309422869468</c:v>
                </c:pt>
                <c:pt idx="9373" formatCode="General">
                  <c:v>2.0031467537483199</c:v>
                </c:pt>
                <c:pt idx="9374" formatCode="General">
                  <c:v>2.0037380989214002</c:v>
                </c:pt>
                <c:pt idx="9375" formatCode="General">
                  <c:v>2.0052404756750999</c:v>
                </c:pt>
                <c:pt idx="9376" formatCode="General">
                  <c:v>2.00838624296596</c:v>
                </c:pt>
                <c:pt idx="9377" formatCode="General">
                  <c:v>2.0145234632730999</c:v>
                </c:pt>
                <c:pt idx="9378" formatCode="General">
                  <c:v>2.0249959444218701</c:v>
                </c:pt>
                <c:pt idx="9379" formatCode="General">
                  <c:v>2.06392054030679</c:v>
                </c:pt>
                <c:pt idx="9380" formatCode="General">
                  <c:v>2.0312878427254901</c:v>
                </c:pt>
                <c:pt idx="9381" formatCode="General">
                  <c:v>2.0195768989808398</c:v>
                </c:pt>
                <c:pt idx="9382" formatCode="General">
                  <c:v>2.01044208215102</c:v>
                </c:pt>
                <c:pt idx="9383" formatCode="General">
                  <c:v>2.0048210537341702</c:v>
                </c:pt>
                <c:pt idx="9384" formatCode="General">
                  <c:v>2.0013625038580898</c:v>
                </c:pt>
                <c:pt idx="9385" formatCode="General">
                  <c:v>1.9991191031011399</c:v>
                </c:pt>
                <c:pt idx="9386" formatCode="General">
                  <c:v>1.9975835082765501</c:v>
                </c:pt>
                <c:pt idx="9387" formatCode="General">
                  <c:v>1.9964905722134101</c:v>
                </c:pt>
                <c:pt idx="9388" formatCode="General">
                  <c:v>1.9957001289279299</c:v>
                </c:pt>
                <c:pt idx="9389" formatCode="General">
                  <c:v>1.99513948514517</c:v>
                </c:pt>
                <c:pt idx="9390" formatCode="General">
                  <c:v>1.9947761153794401</c:v>
                </c:pt>
                <c:pt idx="9391" formatCode="General">
                  <c:v>1.99460541204598</c:v>
                </c:pt>
                <c:pt idx="9392" formatCode="General">
                  <c:v>1.9946468190659099</c:v>
                </c:pt>
                <c:pt idx="9393" formatCode="General">
                  <c:v>1.9949459118794799</c:v>
                </c:pt>
                <c:pt idx="9394" formatCode="General">
                  <c:v>1.99558235535641</c:v>
                </c:pt>
                <c:pt idx="9395" formatCode="General">
                  <c:v>1.9966852922198</c:v>
                </c:pt>
                <c:pt idx="9396" formatCode="General">
                  <c:v>1.9984583621334899</c:v>
                </c:pt>
                <c:pt idx="9397" formatCode="General">
                  <c:v>2.0012125277648001</c:v>
                </c:pt>
                <c:pt idx="9398" formatCode="General">
                  <c:v>2.0053801439348802</c:v>
                </c:pt>
                <c:pt idx="9399" formatCode="General">
                  <c:v>2.0113869875641002</c:v>
                </c:pt>
                <c:pt idx="9400" formatCode="General">
                  <c:v>2.0190239803346302</c:v>
                </c:pt>
                <c:pt idx="9401" formatCode="General">
                  <c:v>2.02605767566636</c:v>
                </c:pt>
                <c:pt idx="9402" formatCode="General">
                  <c:v>2.0282690473123499</c:v>
                </c:pt>
                <c:pt idx="9403" formatCode="General">
                  <c:v>2.0242420542508399</c:v>
                </c:pt>
                <c:pt idx="9404" formatCode="General">
                  <c:v>2.0174473436126701</c:v>
                </c:pt>
                <c:pt idx="9405" formatCode="General">
                  <c:v>2.0112974220366202</c:v>
                </c:pt>
                <c:pt idx="9406" formatCode="General">
                  <c:v>2.0068844436330102</c:v>
                </c:pt>
                <c:pt idx="9407" formatCode="General">
                  <c:v>2.0040957350267101</c:v>
                </c:pt>
                <c:pt idx="9408" formatCode="General">
                  <c:v>2.0025784117806702</c:v>
                </c:pt>
                <c:pt idx="9409" formatCode="General">
                  <c:v>2.00212566375829</c:v>
                </c:pt>
                <c:pt idx="9410" formatCode="General">
                  <c:v>2.0151785683130399</c:v>
                </c:pt>
                <c:pt idx="9411" formatCode="General">
                  <c:v>2.00302892997543</c:v>
                </c:pt>
                <c:pt idx="9412" formatCode="General">
                  <c:v>2.0038279934282102</c:v>
                </c:pt>
                <c:pt idx="9413" formatCode="General">
                  <c:v>2.0052344836982798</c:v>
                </c:pt>
                <c:pt idx="9414" formatCode="General">
                  <c:v>2.0069487827257202</c:v>
                </c:pt>
                <c:pt idx="9415" formatCode="General">
                  <c:v>2.0088647516310001</c:v>
                </c:pt>
                <c:pt idx="9416" formatCode="General">
                  <c:v>2.0108895884536699</c:v>
                </c:pt>
                <c:pt idx="9417" formatCode="General">
                  <c:v>2.0129299702160099</c:v>
                </c:pt>
                <c:pt idx="9418" formatCode="General">
                  <c:v>2.01489348744223</c:v>
                </c:pt>
                <c:pt idx="9419" formatCode="General">
                  <c:v>2.0166945001977199</c:v>
                </c:pt>
                <c:pt idx="9420" formatCode="General">
                  <c:v>2.0182612963158002</c:v>
                </c:pt>
                <c:pt idx="9421" formatCode="General">
                  <c:v>2.0195422678637498</c:v>
                </c:pt>
                <c:pt idx="9422" formatCode="General">
                  <c:v>2.02050934085874</c:v>
                </c:pt>
                <c:pt idx="9423" formatCode="General">
                  <c:v>2.0211578185362402</c:v>
                </c:pt>
                <c:pt idx="9424" formatCode="General">
                  <c:v>2.0215029116864498</c:v>
                </c:pt>
                <c:pt idx="9425" formatCode="General">
                  <c:v>2.02157410765941</c:v>
                </c:pt>
                <c:pt idx="9426" formatCode="General">
                  <c:v>2.0214088761399398</c:v>
                </c:pt>
                <c:pt idx="9427" formatCode="General">
                  <c:v>2.0210470213208298</c:v>
                </c:pt>
                <c:pt idx="9428" formatCode="General">
                  <c:v>2.0205264844749702</c:v>
                </c:pt>
                <c:pt idx="9429" formatCode="General">
                  <c:v>2.0198808466748002</c:v>
                </c:pt>
                <c:pt idx="9430" formatCode="General">
                  <c:v>2.0191383620899601</c:v>
                </c:pt>
                <c:pt idx="9431" formatCode="General">
                  <c:v>2.0183221291710298</c:v>
                </c:pt>
                <c:pt idx="9432" formatCode="General">
                  <c:v>2.01745095351668</c:v>
                </c:pt>
                <c:pt idx="9433" formatCode="General">
                  <c:v>2.0165405108926899</c:v>
                </c:pt>
                <c:pt idx="9434" formatCode="General">
                  <c:v>2.0156045230778199</c:v>
                </c:pt>
                <c:pt idx="9435" formatCode="General">
                  <c:v>2.0146557725451801</c:v>
                </c:pt>
                <c:pt idx="9436" formatCode="General">
                  <c:v>2.0137068829695202</c:v>
                </c:pt>
                <c:pt idx="9437" formatCode="General">
                  <c:v>2.0127708737031802</c:v>
                </c:pt>
                <c:pt idx="9438" formatCode="General">
                  <c:v>2.0118615592885098</c:v>
                </c:pt>
                <c:pt idx="9439" formatCode="General">
                  <c:v>2.01099391777583</c:v>
                </c:pt>
                <c:pt idx="9440" formatCode="General">
                  <c:v>2.01018460877741</c:v>
                </c:pt>
                <c:pt idx="9441" formatCode="General">
                  <c:v>2.0094529095800699</c:v>
                </c:pt>
                <c:pt idx="9442" formatCode="General">
                  <c:v>2.0088225044295598</c:v>
                </c:pt>
                <c:pt idx="9443" formatCode="General">
                  <c:v>2.0083249117663802</c:v>
                </c:pt>
                <c:pt idx="9444" formatCode="General">
                  <c:v>2.00800610297641</c:v>
                </c:pt>
                <c:pt idx="9445" formatCode="General">
                  <c:v>2.0079396286259499</c:v>
                </c:pt>
                <c:pt idx="9446" formatCode="General">
                  <c:v>2.0082537852487401</c:v>
                </c:pt>
                <c:pt idx="9447" formatCode="General">
                  <c:v>2.0091907726595899</c:v>
                </c:pt>
                <c:pt idx="9448" formatCode="General">
                  <c:v>2.0112409273050802</c:v>
                </c:pt>
                <c:pt idx="9449" formatCode="General">
                  <c:v>2.0154423631015601</c:v>
                </c:pt>
                <c:pt idx="9450" formatCode="General">
                  <c:v>2.0244882083342701</c:v>
                </c:pt>
                <c:pt idx="9451" formatCode="General">
                  <c:v>2.03631677785802</c:v>
                </c:pt>
                <c:pt idx="9452" formatCode="General">
                  <c:v>2.0413788544698099</c:v>
                </c:pt>
                <c:pt idx="9453" formatCode="General">
                  <c:v>2.0309451143635302</c:v>
                </c:pt>
                <c:pt idx="9454" formatCode="General">
                  <c:v>2.0198465533601402</c:v>
                </c:pt>
                <c:pt idx="9455" formatCode="General">
                  <c:v>2.0131708284130201</c:v>
                </c:pt>
                <c:pt idx="9456" formatCode="General">
                  <c:v>2.0093904152076698</c:v>
                </c:pt>
                <c:pt idx="9457" formatCode="General">
                  <c:v>2.0071496956479802</c:v>
                </c:pt>
                <c:pt idx="9458" formatCode="General">
                  <c:v>2.0057484215549302</c:v>
                </c:pt>
                <c:pt idx="9459" formatCode="General">
                  <c:v>2.0048393032069902</c:v>
                </c:pt>
                <c:pt idx="9460" formatCode="General">
                  <c:v>2.0042447658390601</c:v>
                </c:pt>
                <c:pt idx="9461" formatCode="General">
                  <c:v>2.0038720425856802</c:v>
                </c:pt>
                <c:pt idx="9462" formatCode="General">
                  <c:v>2.0036745457090701</c:v>
                </c:pt>
                <c:pt idx="9463" formatCode="General">
                  <c:v>2.0036342636488298</c:v>
                </c:pt>
                <c:pt idx="9464" formatCode="General">
                  <c:v>2.0037544874735902</c:v>
                </c:pt>
                <c:pt idx="9465" formatCode="General">
                  <c:v>2.0040586306083901</c:v>
                </c:pt>
                <c:pt idx="9466" formatCode="General">
                  <c:v>2.00459401517797</c:v>
                </c:pt>
                <c:pt idx="9467" formatCode="General">
                  <c:v>2.00544149270443</c:v>
                </c:pt>
                <c:pt idx="9468" formatCode="General">
                  <c:v>2.0067336420890198</c:v>
                </c:pt>
                <c:pt idx="9469" formatCode="General">
                  <c:v>2.0086860309062802</c:v>
                </c:pt>
                <c:pt idx="9470" formatCode="General">
                  <c:v>2.0116441946262902</c:v>
                </c:pt>
                <c:pt idx="9471" formatCode="General">
                  <c:v>2.0161245783411599</c:v>
                </c:pt>
                <c:pt idx="9472" formatCode="General">
                  <c:v>2.0227043047151199</c:v>
                </c:pt>
                <c:pt idx="9473" formatCode="General">
                  <c:v>2.0312349998077601</c:v>
                </c:pt>
                <c:pt idx="9474" formatCode="General">
                  <c:v>2.0388419443196999</c:v>
                </c:pt>
                <c:pt idx="9475" formatCode="General">
                  <c:v>2.0401885341938302</c:v>
                </c:pt>
                <c:pt idx="9476" formatCode="General">
                  <c:v>2.0346982426559301</c:v>
                </c:pt>
                <c:pt idx="9477" formatCode="General">
                  <c:v>2.0274052281585702</c:v>
                </c:pt>
                <c:pt idx="9478" formatCode="General">
                  <c:v>2.0216466568936302</c:v>
                </c:pt>
                <c:pt idx="9479" formatCode="General">
                  <c:v>2.0179401768122101</c:v>
                </c:pt>
                <c:pt idx="9480" formatCode="General">
                  <c:v>2.01589685036146</c:v>
                </c:pt>
                <c:pt idx="9481" formatCode="General">
                  <c:v>2.01547188339226</c:v>
                </c:pt>
                <c:pt idx="9482" formatCode="General">
                  <c:v>2.0162491227472299</c:v>
                </c:pt>
                <c:pt idx="9483" formatCode="General">
                  <c:v>2.0155208012299699</c:v>
                </c:pt>
                <c:pt idx="9484" formatCode="General">
                  <c:v>2.01653929454646</c:v>
                </c:pt>
                <c:pt idx="9485" formatCode="General">
                  <c:v>2.0180372240962199</c:v>
                </c:pt>
                <c:pt idx="9486" formatCode="General">
                  <c:v>2.0198938588411801</c:v>
                </c:pt>
                <c:pt idx="9487" formatCode="General">
                  <c:v>2.0220291725736699</c:v>
                </c:pt>
                <c:pt idx="9488" formatCode="General">
                  <c:v>2.02436365557804</c:v>
                </c:pt>
                <c:pt idx="9489" formatCode="General">
                  <c:v>2.0268100928131898</c:v>
                </c:pt>
                <c:pt idx="9490" formatCode="General">
                  <c:v>2.0292731284632799</c:v>
                </c:pt>
                <c:pt idx="9491" formatCode="General">
                  <c:v>2.0316537687384</c:v>
                </c:pt>
                <c:pt idx="9492" formatCode="General">
                  <c:v>2.0338574048512701</c:v>
                </c:pt>
                <c:pt idx="9493" formatCode="General">
                  <c:v>2.0358033469854</c:v>
                </c:pt>
                <c:pt idx="9494" formatCode="General">
                  <c:v>2.0374332978210301</c:v>
                </c:pt>
                <c:pt idx="9495" formatCode="General">
                  <c:v>2.0387163864536499</c:v>
                </c:pt>
                <c:pt idx="9496" formatCode="General">
                  <c:v>2.03964946746399</c:v>
                </c:pt>
                <c:pt idx="9497" formatCode="General">
                  <c:v>2.0402529310182902</c:v>
                </c:pt>
                <c:pt idx="9498" formatCode="General">
                  <c:v>2.0405635626967902</c:v>
                </c:pt>
                <c:pt idx="9499" formatCode="General">
                  <c:v>2.0406265271392301</c:v>
                </c:pt>
                <c:pt idx="9500" formatCode="General">
                  <c:v>2.0404882847872301</c:v>
                </c:pt>
                <c:pt idx="9501" formatCode="General">
                  <c:v>2.04019151578464</c:v>
                </c:pt>
                <c:pt idx="9502" formatCode="General">
                  <c:v>2.0397723339864902</c:v>
                </c:pt>
                <c:pt idx="9503" formatCode="General">
                  <c:v>2.03925949963826</c:v>
                </c:pt>
                <c:pt idx="9504" formatCode="General">
                  <c:v>2.0386750577777102</c:v>
                </c:pt>
                <c:pt idx="9505" formatCode="General">
                  <c:v>2.0380357857330198</c:v>
                </c:pt>
                <c:pt idx="9506" formatCode="General">
                  <c:v>2.0373549294140298</c:v>
                </c:pt>
                <c:pt idx="9507" formatCode="General">
                  <c:v>2.0366438600316301</c:v>
                </c:pt>
                <c:pt idx="9508" formatCode="General">
                  <c:v>2.0359134376174102</c:v>
                </c:pt>
                <c:pt idx="9509" formatCode="General">
                  <c:v>2.0351750002751001</c:v>
                </c:pt>
                <c:pt idx="9510" formatCode="General">
                  <c:v>2.0344410015726</c:v>
                </c:pt>
                <c:pt idx="9511" formatCode="General">
                  <c:v>2.0337253964228901</c:v>
                </c:pt>
                <c:pt idx="9512" formatCode="General">
                  <c:v>2.0330439389057302</c:v>
                </c:pt>
                <c:pt idx="9513" formatCode="General">
                  <c:v>2.03241462273748</c:v>
                </c:pt>
                <c:pt idx="9514" formatCode="General">
                  <c:v>2.03185860060489</c:v>
                </c:pt>
                <c:pt idx="9515" formatCode="General">
                  <c:v>2.0314021300121201</c:v>
                </c:pt>
                <c:pt idx="9516" formatCode="General">
                  <c:v>2.0310805601325099</c:v>
                </c:pt>
                <c:pt idx="9517" formatCode="General">
                  <c:v>2.0309464590992601</c:v>
                </c:pt>
                <c:pt idx="9518" formatCode="General">
                  <c:v>2.0310866415089799</c:v>
                </c:pt>
                <c:pt idx="9519" formatCode="General">
                  <c:v>2.0316598643620098</c:v>
                </c:pt>
                <c:pt idx="9520" formatCode="General">
                  <c:v>2.0329880435360201</c:v>
                </c:pt>
                <c:pt idx="9521" formatCode="General">
                  <c:v>2.0358689866589099</c:v>
                </c:pt>
                <c:pt idx="9522" formatCode="General">
                  <c:v>2.0419296069579298</c:v>
                </c:pt>
                <c:pt idx="9523" formatCode="General">
                  <c:v>2.05245000372352</c:v>
                </c:pt>
                <c:pt idx="9524" formatCode="General">
                  <c:v>2.06512223147331</c:v>
                </c:pt>
                <c:pt idx="9525" formatCode="General">
                  <c:v>2.0604683366005698</c:v>
                </c:pt>
                <c:pt idx="9526" formatCode="General">
                  <c:v>2.04737252534541</c:v>
                </c:pt>
                <c:pt idx="9527" formatCode="General">
                  <c:v>2.0391129296045798</c:v>
                </c:pt>
                <c:pt idx="9528" formatCode="General">
                  <c:v>2.0347793546035899</c:v>
                </c:pt>
                <c:pt idx="9529" formatCode="General">
                  <c:v>2.0324327321918401</c:v>
                </c:pt>
                <c:pt idx="9530" formatCode="General">
                  <c:v>2.0310951465214901</c:v>
                </c:pt>
                <c:pt idx="9531" formatCode="General">
                  <c:v>2.0303114258556998</c:v>
                </c:pt>
                <c:pt idx="9532" formatCode="General">
                  <c:v>2.0298600123050301</c:v>
                </c:pt>
                <c:pt idx="9533" formatCode="General">
                  <c:v>2.0296275698408901</c:v>
                </c:pt>
                <c:pt idx="9534" formatCode="General">
                  <c:v>2.0295553166532101</c:v>
                </c:pt>
                <c:pt idx="9535" formatCode="General">
                  <c:v>2.0296152450985998</c:v>
                </c:pt>
                <c:pt idx="9536" formatCode="General">
                  <c:v>2.0297996355647001</c:v>
                </c:pt>
                <c:pt idx="9537" formatCode="General">
                  <c:v>2.0301173430268902</c:v>
                </c:pt>
                <c:pt idx="9538" formatCode="General">
                  <c:v>2.0305945497438702</c:v>
                </c:pt>
                <c:pt idx="9539" formatCode="General">
                  <c:v>2.03127986867996</c:v>
                </c:pt>
                <c:pt idx="9540" formatCode="General">
                  <c:v>2.0322554712392802</c:v>
                </c:pt>
                <c:pt idx="9541" formatCode="General">
                  <c:v>2.0336582029079802</c:v>
                </c:pt>
                <c:pt idx="9542" formatCode="General">
                  <c:v>2.0357178042713602</c:v>
                </c:pt>
                <c:pt idx="9543" formatCode="General">
                  <c:v>2.0388205149040699</c:v>
                </c:pt>
                <c:pt idx="9544" formatCode="General">
                  <c:v>2.04358314535714</c:v>
                </c:pt>
                <c:pt idx="9545" formatCode="General">
                  <c:v>2.0507617656725499</c:v>
                </c:pt>
                <c:pt idx="9546" formatCode="General">
                  <c:v>2.06020754512882</c:v>
                </c:pt>
                <c:pt idx="9547" formatCode="General">
                  <c:v>2.0679507169536002</c:v>
                </c:pt>
                <c:pt idx="9548" formatCode="General">
                  <c:v>2.0674717691485598</c:v>
                </c:pt>
                <c:pt idx="9549" formatCode="General">
                  <c:v>2.0602578030695899</c:v>
                </c:pt>
                <c:pt idx="9550" formatCode="General">
                  <c:v>2.0528108110294299</c:v>
                </c:pt>
                <c:pt idx="9551" formatCode="General">
                  <c:v>2.04771168086355</c:v>
                </c:pt>
                <c:pt idx="9552" formatCode="General">
                  <c:v>2.0448521803534798</c:v>
                </c:pt>
                <c:pt idx="9553" formatCode="General">
                  <c:v>2.0618250232045101</c:v>
                </c:pt>
                <c:pt idx="9554" formatCode="General">
                  <c:v>2.0430642059922</c:v>
                </c:pt>
                <c:pt idx="9555" formatCode="General">
                  <c:v>2.0432712051831001</c:v>
                </c:pt>
                <c:pt idx="9556" formatCode="General">
                  <c:v>2.0441813042944501</c:v>
                </c:pt>
                <c:pt idx="9557" formatCode="General">
                  <c:v>2.0455808015336001</c:v>
                </c:pt>
                <c:pt idx="9558" formatCode="General">
                  <c:v>2.0473840790250901</c:v>
                </c:pt>
                <c:pt idx="9559" formatCode="General">
                  <c:v>2.0495277002451799</c:v>
                </c:pt>
                <c:pt idx="9560" formatCode="General">
                  <c:v>2.05194935630416</c:v>
                </c:pt>
                <c:pt idx="9561" formatCode="General">
                  <c:v>2.0545777086109398</c:v>
                </c:pt>
                <c:pt idx="9562" formatCode="General">
                  <c:v>2.05732762332799</c:v>
                </c:pt>
                <c:pt idx="9563" formatCode="General">
                  <c:v>2.0601003853649398</c:v>
                </c:pt>
                <c:pt idx="9564" formatCode="General">
                  <c:v>2.0627890278179901</c:v>
                </c:pt>
                <c:pt idx="9565" formatCode="General">
                  <c:v>2.06528812042274</c:v>
                </c:pt>
                <c:pt idx="9566" formatCode="General">
                  <c:v>2.0675059600984098</c:v>
                </c:pt>
                <c:pt idx="9567" formatCode="General">
                  <c:v>2.0693759269505101</c:v>
                </c:pt>
                <c:pt idx="9568" formatCode="General">
                  <c:v>2.0708636689638</c:v>
                </c:pt>
                <c:pt idx="9569" formatCode="General">
                  <c:v>2.07196808189854</c:v>
                </c:pt>
                <c:pt idx="9570" formatCode="General">
                  <c:v>2.0727162080274502</c:v>
                </c:pt>
                <c:pt idx="9571" formatCode="General">
                  <c:v>2.0731541004082499</c:v>
                </c:pt>
                <c:pt idx="9572" formatCode="General">
                  <c:v>2.0733365315242001</c:v>
                </c:pt>
                <c:pt idx="9573" formatCode="General">
                  <c:v>2.0733180502939801</c:v>
                </c:pt>
                <c:pt idx="9574" formatCode="General">
                  <c:v>2.0731468169201399</c:v>
                </c:pt>
                <c:pt idx="9575" formatCode="General">
                  <c:v>2.0728615161200499</c:v>
                </c:pt>
                <c:pt idx="9576" formatCode="General">
                  <c:v>2.0724908696867601</c:v>
                </c:pt>
                <c:pt idx="9577" formatCode="General">
                  <c:v>2.07205492537868</c:v>
                </c:pt>
                <c:pt idx="9578" formatCode="General">
                  <c:v>2.0715672834550301</c:v>
                </c:pt>
                <c:pt idx="9579" formatCode="General">
                  <c:v>2.0710375808912</c:v>
                </c:pt>
                <c:pt idx="9580" formatCode="General">
                  <c:v>2.0704737680293701</c:v>
                </c:pt>
                <c:pt idx="9581" formatCode="General">
                  <c:v>2.0698839177804702</c:v>
                </c:pt>
                <c:pt idx="9582" formatCode="General">
                  <c:v>2.0692774776537801</c:v>
                </c:pt>
                <c:pt idx="9583" formatCode="General">
                  <c:v>2.0686660056313801</c:v>
                </c:pt>
                <c:pt idx="9584" formatCode="General">
                  <c:v>2.0680635284938602</c:v>
                </c:pt>
                <c:pt idx="9585" formatCode="General">
                  <c:v>2.06748673922946</c:v>
                </c:pt>
                <c:pt idx="9586" formatCode="General">
                  <c:v>2.0669553329266201</c:v>
                </c:pt>
                <c:pt idx="9587" formatCode="General">
                  <c:v>2.0664929146169899</c:v>
                </c:pt>
                <c:pt idx="9588" formatCode="General">
                  <c:v>2.0661291971931202</c:v>
                </c:pt>
                <c:pt idx="9589" formatCode="General">
                  <c:v>2.0659048826229198</c:v>
                </c:pt>
                <c:pt idx="9590" formatCode="General">
                  <c:v>2.0658823616594599</c:v>
                </c:pt>
                <c:pt idx="9591" formatCode="General">
                  <c:v>2.0661707198088402</c:v>
                </c:pt>
                <c:pt idx="9592" formatCode="General">
                  <c:v>2.0670055010389001</c:v>
                </c:pt>
                <c:pt idx="9593" formatCode="General">
                  <c:v>2.08182550373443</c:v>
                </c:pt>
                <c:pt idx="9594" formatCode="General">
                  <c:v>2.07240625104092</c:v>
                </c:pt>
                <c:pt idx="9595" formatCode="General">
                  <c:v>2.0803612837480898</c:v>
                </c:pt>
                <c:pt idx="9596" formatCode="General">
                  <c:v>2.0949023661584398</c:v>
                </c:pt>
                <c:pt idx="9597" formatCode="General">
                  <c:v>2.10034741141226</c:v>
                </c:pt>
                <c:pt idx="9598" formatCode="General">
                  <c:v>2.0867544707569099</c:v>
                </c:pt>
                <c:pt idx="9599" formatCode="General">
                  <c:v>2.07623003446251</c:v>
                </c:pt>
                <c:pt idx="9600" formatCode="General">
                  <c:v>2.0710260693085401</c:v>
                </c:pt>
                <c:pt idx="9601" formatCode="General">
                  <c:v>2.06843426369689</c:v>
                </c:pt>
                <c:pt idx="9602" formatCode="General">
                  <c:v>2.0670711757024098</c:v>
                </c:pt>
                <c:pt idx="9603" formatCode="General">
                  <c:v>2.0663377897660702</c:v>
                </c:pt>
                <c:pt idx="9604" formatCode="General">
                  <c:v>2.0659597592883698</c:v>
                </c:pt>
                <c:pt idx="9605" formatCode="General">
                  <c:v>2.0658017849736301</c:v>
                </c:pt>
                <c:pt idx="9606" formatCode="General">
                  <c:v>2.0657938014400798</c:v>
                </c:pt>
                <c:pt idx="9607" formatCode="General">
                  <c:v>2.0658998603975598</c:v>
                </c:pt>
                <c:pt idx="9608" formatCode="General">
                  <c:v>2.0661044397171699</c:v>
                </c:pt>
                <c:pt idx="9609" formatCode="General">
                  <c:v>2.0664067128804899</c:v>
                </c:pt>
                <c:pt idx="9610" formatCode="General">
                  <c:v>2.0668192270525898</c:v>
                </c:pt>
                <c:pt idx="9611" formatCode="General">
                  <c:v>2.06737001212143</c:v>
                </c:pt>
                <c:pt idx="9612" formatCode="General">
                  <c:v>2.0681087519175398</c:v>
                </c:pt>
                <c:pt idx="9613" formatCode="General">
                  <c:v>2.0691194289228001</c:v>
                </c:pt>
                <c:pt idx="9614" formatCode="General">
                  <c:v>2.0705447730201598</c:v>
                </c:pt>
                <c:pt idx="9615" formatCode="General">
                  <c:v>2.0726328950798001</c:v>
                </c:pt>
                <c:pt idx="9616" formatCode="General">
                  <c:v>2.0758218799441601</c:v>
                </c:pt>
                <c:pt idx="9617" formatCode="General">
                  <c:v>2.0808571504858202</c:v>
                </c:pt>
                <c:pt idx="9618" formatCode="General">
                  <c:v>2.0887148474264001</c:v>
                </c:pt>
                <c:pt idx="9619" formatCode="General">
                  <c:v>2.0990871214801201</c:v>
                </c:pt>
                <c:pt idx="9620" formatCode="General">
                  <c:v>2.1061201187938998</c:v>
                </c:pt>
                <c:pt idx="9621" formatCode="General">
                  <c:v>2.1026846931827099</c:v>
                </c:pt>
                <c:pt idx="9622" formatCode="General">
                  <c:v>2.0939586632163998</c:v>
                </c:pt>
                <c:pt idx="9623" formatCode="General">
                  <c:v>2.08690073518774</c:v>
                </c:pt>
                <c:pt idx="9624" formatCode="General">
                  <c:v>2.0830531515186701</c:v>
                </c:pt>
                <c:pt idx="9625" formatCode="General">
                  <c:v>2.0808227559018602</c:v>
                </c:pt>
                <c:pt idx="9626" formatCode="General">
                  <c:v>2.0794625368697099</c:v>
                </c:pt>
                <c:pt idx="9627" formatCode="General">
                  <c:v>2.0794025610365101</c:v>
                </c:pt>
                <c:pt idx="9628" formatCode="General">
                  <c:v>2.0800154549983598</c:v>
                </c:pt>
                <c:pt idx="9629" formatCode="General">
                  <c:v>2.08114429886712</c:v>
                </c:pt>
                <c:pt idx="9630" formatCode="General">
                  <c:v>2.0827054163901102</c:v>
                </c:pt>
                <c:pt idx="9631" formatCode="General">
                  <c:v>2.0846446088109598</c:v>
                </c:pt>
                <c:pt idx="9632" formatCode="General">
                  <c:v>2.0869163320232902</c:v>
                </c:pt>
                <c:pt idx="9633" formatCode="General">
                  <c:v>2.0894703421157002</c:v>
                </c:pt>
                <c:pt idx="9634" formatCode="General">
                  <c:v>2.09224257418574</c:v>
                </c:pt>
                <c:pt idx="9635" formatCode="General">
                  <c:v>2.0951499620183802</c:v>
                </c:pt>
                <c:pt idx="9636" formatCode="General">
                  <c:v>2.0980901369240201</c:v>
                </c:pt>
                <c:pt idx="9637" formatCode="General">
                  <c:v>2.10094704662137</c:v>
                </c:pt>
                <c:pt idx="9638" formatCode="General">
                  <c:v>2.1036024455995799</c:v>
                </c:pt>
                <c:pt idx="9639" formatCode="General">
                  <c:v>2.10595118864634</c:v>
                </c:pt>
                <c:pt idx="9640" formatCode="General">
                  <c:v>2.10791626996282</c:v>
                </c:pt>
                <c:pt idx="9641" formatCode="General">
                  <c:v>2.1094589327227098</c:v>
                </c:pt>
                <c:pt idx="9642" formatCode="General">
                  <c:v>2.11058068145707</c:v>
                </c:pt>
                <c:pt idx="9643" formatCode="General">
                  <c:v>2.11131704561073</c:v>
                </c:pt>
                <c:pt idx="9644" formatCode="General">
                  <c:v>2.1117258131589001</c:v>
                </c:pt>
                <c:pt idx="9645" formatCode="General">
                  <c:v>2.1118737445265401</c:v>
                </c:pt>
                <c:pt idx="9646" formatCode="General">
                  <c:v>2.1118252365761898</c:v>
                </c:pt>
                <c:pt idx="9647" formatCode="General">
                  <c:v>2.1116348252455501</c:v>
                </c:pt>
                <c:pt idx="9648" formatCode="General">
                  <c:v>2.1113438060531098</c:v>
                </c:pt>
                <c:pt idx="9649" formatCode="General">
                  <c:v>2.1109802079951101</c:v>
                </c:pt>
                <c:pt idx="9650" formatCode="General">
                  <c:v>2.1105609576425199</c:v>
                </c:pt>
                <c:pt idx="9651" formatCode="General">
                  <c:v>2.11009511498419</c:v>
                </c:pt>
                <c:pt idx="9652" formatCode="General">
                  <c:v>2.1095873119044</c:v>
                </c:pt>
                <c:pt idx="9653" formatCode="General">
                  <c:v>2.10904081724575</c:v>
                </c:pt>
                <c:pt idx="9654" formatCode="General">
                  <c:v>2.1084599149635599</c:v>
                </c:pt>
                <c:pt idx="9655" formatCode="General">
                  <c:v>2.1078514935172201</c:v>
                </c:pt>
                <c:pt idx="9656" formatCode="General">
                  <c:v>2.1072259077168498</c:v>
                </c:pt>
                <c:pt idx="9657" formatCode="General">
                  <c:v>2.10659729855404</c:v>
                </c:pt>
                <c:pt idx="9658" formatCode="General">
                  <c:v>2.1059836582357301</c:v>
                </c:pt>
                <c:pt idx="9659" formatCode="General">
                  <c:v>2.10540703843286</c:v>
                </c:pt>
                <c:pt idx="9660" formatCode="General">
                  <c:v>2.1048944915216201</c:v>
                </c:pt>
                <c:pt idx="9661" formatCode="General">
                  <c:v>2.10448079994904</c:v>
                </c:pt>
                <c:pt idx="9662" formatCode="General">
                  <c:v>2.1042155253413202</c:v>
                </c:pt>
                <c:pt idx="9663" formatCode="General">
                  <c:v>2.1041857479403698</c:v>
                </c:pt>
                <c:pt idx="9664" formatCode="General">
                  <c:v>2.1052796039597301</c:v>
                </c:pt>
                <c:pt idx="9665" formatCode="General">
                  <c:v>2.10547478606233</c:v>
                </c:pt>
                <c:pt idx="9666" formatCode="General">
                  <c:v>2.1076342979686702</c:v>
                </c:pt>
                <c:pt idx="9667" formatCode="General">
                  <c:v>2.1127868847458799</c:v>
                </c:pt>
                <c:pt idx="9668" formatCode="General">
                  <c:v>2.1246100566164499</c:v>
                </c:pt>
                <c:pt idx="9669" formatCode="General">
                  <c:v>2.1389839914820699</c:v>
                </c:pt>
                <c:pt idx="9670" formatCode="General">
                  <c:v>2.1292697514214201</c:v>
                </c:pt>
                <c:pt idx="9671" formatCode="General">
                  <c:v>2.1157507409846201</c:v>
                </c:pt>
                <c:pt idx="9672" formatCode="General">
                  <c:v>2.10920985969938</c:v>
                </c:pt>
                <c:pt idx="9673" formatCode="General">
                  <c:v>2.1061653897308998</c:v>
                </c:pt>
                <c:pt idx="9674" formatCode="General">
                  <c:v>2.1046362960409102</c:v>
                </c:pt>
                <c:pt idx="9675" formatCode="General">
                  <c:v>2.1038303366909501</c:v>
                </c:pt>
                <c:pt idx="9676" formatCode="General">
                  <c:v>2.10340968878414</c:v>
                </c:pt>
                <c:pt idx="9677" formatCode="General">
                  <c:v>2.1032154386127102</c:v>
                </c:pt>
                <c:pt idx="9678" formatCode="General">
                  <c:v>2.1031668246441</c:v>
                </c:pt>
                <c:pt idx="9679" formatCode="General">
                  <c:v>2.10322134088584</c:v>
                </c:pt>
                <c:pt idx="9680" formatCode="General">
                  <c:v>2.10335772708269</c:v>
                </c:pt>
                <c:pt idx="9681" formatCode="General">
                  <c:v>2.1035685513133502</c:v>
                </c:pt>
                <c:pt idx="9682" formatCode="General">
                  <c:v>2.10385746823051</c:v>
                </c:pt>
                <c:pt idx="9683" formatCode="General">
                  <c:v>2.10423944759718</c:v>
                </c:pt>
                <c:pt idx="9684" formatCode="General">
                  <c:v>2.10474385415931</c:v>
                </c:pt>
                <c:pt idx="9685" formatCode="General">
                  <c:v>2.1054215836747101</c:v>
                </c:pt>
                <c:pt idx="9686" formatCode="General">
                  <c:v>2.1063594267485102</c:v>
                </c:pt>
                <c:pt idx="9687" formatCode="General">
                  <c:v>2.10770867978691</c:v>
                </c:pt>
                <c:pt idx="9688" formatCode="General">
                  <c:v>2.1097427670593998</c:v>
                </c:pt>
                <c:pt idx="9689" formatCode="General">
                  <c:v>2.1129703865882901</c:v>
                </c:pt>
                <c:pt idx="9690" formatCode="General">
                  <c:v>2.11831317341588</c:v>
                </c:pt>
                <c:pt idx="9691" formatCode="General">
                  <c:v>2.1270225562503202</c:v>
                </c:pt>
                <c:pt idx="9692" formatCode="General">
                  <c:v>2.1382259174582701</c:v>
                </c:pt>
                <c:pt idx="9693" formatCode="General">
                  <c:v>2.1430028665537502</c:v>
                </c:pt>
                <c:pt idx="9694" formatCode="General">
                  <c:v>2.1358109760744499</c:v>
                </c:pt>
                <c:pt idx="9695" formatCode="General">
                  <c:v>2.1264957913209699</c:v>
                </c:pt>
                <c:pt idx="9696" formatCode="General">
                  <c:v>2.1282859134844201</c:v>
                </c:pt>
                <c:pt idx="9697" formatCode="General">
                  <c:v>2.1168770925662201</c:v>
                </c:pt>
                <c:pt idx="9698" formatCode="General">
                  <c:v>2.11519502342624</c:v>
                </c:pt>
                <c:pt idx="9699" formatCode="General">
                  <c:v>2.1146487300616501</c:v>
                </c:pt>
                <c:pt idx="9700" formatCode="General">
                  <c:v>2.1148416550068099</c:v>
                </c:pt>
                <c:pt idx="9701" formatCode="General">
                  <c:v>2.1155813916827801</c:v>
                </c:pt>
                <c:pt idx="9702" formatCode="General">
                  <c:v>2.11676827421618</c:v>
                </c:pt>
                <c:pt idx="9703" formatCode="General">
                  <c:v>2.1183482861031302</c:v>
                </c:pt>
                <c:pt idx="9704" formatCode="General">
                  <c:v>2.12028742688307</c:v>
                </c:pt>
                <c:pt idx="9705" formatCode="General">
                  <c:v>2.12255536689988</c:v>
                </c:pt>
                <c:pt idx="9706" formatCode="General">
                  <c:v>2.1251133944878902</c:v>
                </c:pt>
                <c:pt idx="9707" formatCode="General">
                  <c:v>2.1279050314814598</c:v>
                </c:pt>
                <c:pt idx="9708" formatCode="General">
                  <c:v>2.1308497434377198</c:v>
                </c:pt>
                <c:pt idx="9709" formatCode="General">
                  <c:v>2.1338414640058301</c:v>
                </c:pt>
                <c:pt idx="9710" formatCode="General">
                  <c:v>2.1367539587934901</c:v>
                </c:pt>
                <c:pt idx="9711" formatCode="General">
                  <c:v>2.1394538766504101</c:v>
                </c:pt>
                <c:pt idx="9712" formatCode="General">
                  <c:v>2.1418196359456201</c:v>
                </c:pt>
                <c:pt idx="9713" formatCode="General">
                  <c:v>2.1437611642734802</c:v>
                </c:pt>
                <c:pt idx="9714" formatCode="General">
                  <c:v>2.1452339910201998</c:v>
                </c:pt>
                <c:pt idx="9715" formatCode="General">
                  <c:v>2.1462428130255899</c:v>
                </c:pt>
                <c:pt idx="9716" formatCode="General">
                  <c:v>2.1468338543754899</c:v>
                </c:pt>
                <c:pt idx="9717" formatCode="General">
                  <c:v>2.1470796343134899</c:v>
                </c:pt>
                <c:pt idx="9718" formatCode="General">
                  <c:v>2.1470617539730799</c:v>
                </c:pt>
                <c:pt idx="9719" formatCode="General">
                  <c:v>2.1468565110598701</c:v>
                </c:pt>
                <c:pt idx="9720" formatCode="General">
                  <c:v>2.14652580649327</c:v>
                </c:pt>
                <c:pt idx="9721" formatCode="General">
                  <c:v>2.1461135175487498</c:v>
                </c:pt>
                <c:pt idx="9722" formatCode="General">
                  <c:v>2.1456461422625299</c:v>
                </c:pt>
                <c:pt idx="9723" formatCode="General">
                  <c:v>2.14513609892377</c:v>
                </c:pt>
                <c:pt idx="9724" formatCode="General">
                  <c:v>2.1445862253129802</c:v>
                </c:pt>
                <c:pt idx="9725" formatCode="General">
                  <c:v>2.1439943997960298</c:v>
                </c:pt>
                <c:pt idx="9726" formatCode="General">
                  <c:v>2.1433575906478399</c:v>
                </c:pt>
                <c:pt idx="9727" formatCode="General">
                  <c:v>2.1426749589665399</c:v>
                </c:pt>
                <c:pt idx="9728" formatCode="General">
                  <c:v>2.1419498919149502</c:v>
                </c:pt>
                <c:pt idx="9729" formatCode="General">
                  <c:v>2.1411910427730598</c:v>
                </c:pt>
                <c:pt idx="9730" formatCode="General">
                  <c:v>2.1404126172455502</c:v>
                </c:pt>
                <c:pt idx="9731" formatCode="General">
                  <c:v>2.13963429190887</c:v>
                </c:pt>
                <c:pt idx="9732" formatCode="General">
                  <c:v>2.1388813403950002</c:v>
                </c:pt>
                <c:pt idx="9733" formatCode="General">
                  <c:v>2.1381860328176101</c:v>
                </c:pt>
                <c:pt idx="9734" formatCode="General">
                  <c:v>2.1375942897246198</c:v>
                </c:pt>
                <c:pt idx="9735" formatCode="General">
                  <c:v>2.13727059782493</c:v>
                </c:pt>
                <c:pt idx="9736" formatCode="General">
                  <c:v>2.1370570055720202</c:v>
                </c:pt>
                <c:pt idx="9737" formatCode="General">
                  <c:v>2.1371913812635901</c:v>
                </c:pt>
                <c:pt idx="9738" formatCode="General">
                  <c:v>2.1382637105390501</c:v>
                </c:pt>
                <c:pt idx="9739" formatCode="General">
                  <c:v>2.1412560473268001</c:v>
                </c:pt>
                <c:pt idx="9740" formatCode="General">
                  <c:v>2.1491832070146999</c:v>
                </c:pt>
                <c:pt idx="9741" formatCode="General">
                  <c:v>2.1659197139966699</c:v>
                </c:pt>
                <c:pt idx="9742" formatCode="General">
                  <c:v>2.1660229392205199</c:v>
                </c:pt>
                <c:pt idx="9743" formatCode="General">
                  <c:v>2.1493589175333101</c:v>
                </c:pt>
                <c:pt idx="9744" formatCode="General">
                  <c:v>2.14086674324215</c:v>
                </c:pt>
                <c:pt idx="9745" formatCode="General">
                  <c:v>2.1371237250741002</c:v>
                </c:pt>
                <c:pt idx="9746" formatCode="General">
                  <c:v>2.1352671301039301</c:v>
                </c:pt>
                <c:pt idx="9747" formatCode="General">
                  <c:v>2.13424393415375</c:v>
                </c:pt>
                <c:pt idx="9748" formatCode="General">
                  <c:v>2.1336404222113101</c:v>
                </c:pt>
                <c:pt idx="9749" formatCode="General">
                  <c:v>2.1332725454514199</c:v>
                </c:pt>
                <c:pt idx="9750" formatCode="General">
                  <c:v>2.1330494573295899</c:v>
                </c:pt>
                <c:pt idx="9751" formatCode="General">
                  <c:v>2.1329232044957802</c:v>
                </c:pt>
                <c:pt idx="9752" formatCode="General">
                  <c:v>2.1328682481563002</c:v>
                </c:pt>
                <c:pt idx="9753" formatCode="General">
                  <c:v>2.1328725855404</c:v>
                </c:pt>
                <c:pt idx="9754" formatCode="General">
                  <c:v>2.1329340197488</c:v>
                </c:pt>
                <c:pt idx="9755" formatCode="General">
                  <c:v>2.1330592266986699</c:v>
                </c:pt>
                <c:pt idx="9756" formatCode="General">
                  <c:v>2.13326498598401</c:v>
                </c:pt>
                <c:pt idx="9757" formatCode="General">
                  <c:v>2.1335820153802598</c:v>
                </c:pt>
                <c:pt idx="9758" formatCode="General">
                  <c:v>2.1340631148402802</c:v>
                </c:pt>
                <c:pt idx="9759" formatCode="General">
                  <c:v>2.1347996902726099</c:v>
                </c:pt>
                <c:pt idx="9760" formatCode="General">
                  <c:v>2.1359559622742399</c:v>
                </c:pt>
                <c:pt idx="9761" formatCode="General">
                  <c:v>2.13784199049354</c:v>
                </c:pt>
                <c:pt idx="9762" formatCode="General">
                  <c:v>2.1410686132363601</c:v>
                </c:pt>
                <c:pt idx="9763" formatCode="General">
                  <c:v>2.14681425961603</c:v>
                </c:pt>
                <c:pt idx="9764" formatCode="General">
                  <c:v>2.1566564400083799</c:v>
                </c:pt>
                <c:pt idx="9765" formatCode="General">
                  <c:v>2.1681295408079002</c:v>
                </c:pt>
                <c:pt idx="9766" formatCode="General">
                  <c:v>2.1682667655724699</c:v>
                </c:pt>
                <c:pt idx="9767" formatCode="General">
                  <c:v>2.1585112780267699</c:v>
                </c:pt>
                <c:pt idx="9768" formatCode="General">
                  <c:v>2.1489010552657901</c:v>
                </c:pt>
                <c:pt idx="9769" formatCode="General">
                  <c:v>2.14376600432744</c:v>
                </c:pt>
                <c:pt idx="9770" formatCode="General">
                  <c:v>2.1411684118621102</c:v>
                </c:pt>
                <c:pt idx="9771" formatCode="General">
                  <c:v>2.1399763269911798</c:v>
                </c:pt>
                <c:pt idx="9772" formatCode="General">
                  <c:v>2.1396422728764799</c:v>
                </c:pt>
                <c:pt idx="9773" formatCode="General">
                  <c:v>2.1398978946613401</c:v>
                </c:pt>
                <c:pt idx="9774" formatCode="General">
                  <c:v>2.14061136138386</c:v>
                </c:pt>
                <c:pt idx="9775" formatCode="General">
                  <c:v>2.1417188288373401</c:v>
                </c:pt>
                <c:pt idx="9776" formatCode="General">
                  <c:v>2.1431899471001898</c:v>
                </c:pt>
                <c:pt idx="9777" formatCode="General">
                  <c:v>2.14500818213385</c:v>
                </c:pt>
                <c:pt idx="9778" formatCode="General">
                  <c:v>2.14715724426665</c:v>
                </c:pt>
                <c:pt idx="9779" formatCode="General">
                  <c:v>2.1496098446421801</c:v>
                </c:pt>
                <c:pt idx="9780" formatCode="General">
                  <c:v>2.1523176884688699</c:v>
                </c:pt>
                <c:pt idx="9781" formatCode="General">
                  <c:v>2.1552035670446998</c:v>
                </c:pt>
                <c:pt idx="9782" formatCode="General">
                  <c:v>2.15815799643469</c:v>
                </c:pt>
                <c:pt idx="9783" formatCode="General">
                  <c:v>2.1610436035596798</c:v>
                </c:pt>
                <c:pt idx="9784" formatCode="General">
                  <c:v>2.1637094207587801</c:v>
                </c:pt>
                <c:pt idx="9785" formatCode="General">
                  <c:v>2.1660138504365598</c:v>
                </c:pt>
                <c:pt idx="9786" formatCode="General">
                  <c:v>2.1678503717447799</c:v>
                </c:pt>
                <c:pt idx="9787" formatCode="General">
                  <c:v>2.1691670451835701</c:v>
                </c:pt>
                <c:pt idx="9788" formatCode="General">
                  <c:v>2.1699723829201099</c:v>
                </c:pt>
                <c:pt idx="9789" formatCode="General">
                  <c:v>2.1703259736684499</c:v>
                </c:pt>
                <c:pt idx="9790" formatCode="General">
                  <c:v>2.1703186811425499</c:v>
                </c:pt>
                <c:pt idx="9791" formatCode="General">
                  <c:v>2.17005030641818</c:v>
                </c:pt>
                <c:pt idx="9792" formatCode="General">
                  <c:v>2.1696113739771499</c:v>
                </c:pt>
                <c:pt idx="9793" formatCode="General">
                  <c:v>2.16907219312509</c:v>
                </c:pt>
                <c:pt idx="9794" formatCode="General">
                  <c:v>2.16847910092027</c:v>
                </c:pt>
                <c:pt idx="9795" formatCode="General">
                  <c:v>2.1678560454301699</c:v>
                </c:pt>
                <c:pt idx="9796" formatCode="General">
                  <c:v>2.16720930406112</c:v>
                </c:pt>
                <c:pt idx="9797" formatCode="General">
                  <c:v>2.1665335006086202</c:v>
                </c:pt>
                <c:pt idx="9798" formatCode="General">
                  <c:v>2.1658176389111099</c:v>
                </c:pt>
                <c:pt idx="9799" formatCode="General">
                  <c:v>2.1650503515957702</c:v>
                </c:pt>
                <c:pt idx="9800" formatCode="General">
                  <c:v>2.16422392255267</c:v>
                </c:pt>
                <c:pt idx="9801" formatCode="General">
                  <c:v>2.1633369201185699</c:v>
                </c:pt>
                <c:pt idx="9802" formatCode="General">
                  <c:v>2.1623955181707002</c:v>
                </c:pt>
                <c:pt idx="9803" formatCode="General">
                  <c:v>2.1614138159873701</c:v>
                </c:pt>
                <c:pt idx="9804" formatCode="General">
                  <c:v>2.1604137845969</c:v>
                </c:pt>
                <c:pt idx="9805" formatCode="General">
                  <c:v>2.1594266720464002</c:v>
                </c:pt>
                <c:pt idx="9806" formatCode="General">
                  <c:v>2.1585200023528301</c:v>
                </c:pt>
                <c:pt idx="9807" formatCode="General">
                  <c:v>2.1579058353417002</c:v>
                </c:pt>
                <c:pt idx="9808" formatCode="General">
                  <c:v>2.1569602364571501</c:v>
                </c:pt>
                <c:pt idx="9809" formatCode="General">
                  <c:v>2.1565685500668499</c:v>
                </c:pt>
                <c:pt idx="9810" formatCode="General">
                  <c:v>2.1567493992171398</c:v>
                </c:pt>
                <c:pt idx="9811" formatCode="General">
                  <c:v>2.1581715104288302</c:v>
                </c:pt>
                <c:pt idx="9812" formatCode="General">
                  <c:v>2.16285479484816</c:v>
                </c:pt>
                <c:pt idx="9813" formatCode="General">
                  <c:v>2.1763752890862702</c:v>
                </c:pt>
                <c:pt idx="9814" formatCode="General">
                  <c:v>2.18830472536367</c:v>
                </c:pt>
                <c:pt idx="9815" formatCode="General">
                  <c:v>2.1704323570513702</c:v>
                </c:pt>
                <c:pt idx="9816" formatCode="General">
                  <c:v>2.1592746600152402</c:v>
                </c:pt>
                <c:pt idx="9817" formatCode="General">
                  <c:v>2.1546261819705501</c:v>
                </c:pt>
                <c:pt idx="9818" formatCode="General">
                  <c:v>2.1523424861444602</c:v>
                </c:pt>
                <c:pt idx="9819" formatCode="General">
                  <c:v>2.1510177419542398</c:v>
                </c:pt>
                <c:pt idx="9820" formatCode="General">
                  <c:v>2.1501483525185998</c:v>
                </c:pt>
                <c:pt idx="9821" formatCode="General">
                  <c:v>2.1495238760376698</c:v>
                </c:pt>
                <c:pt idx="9822" formatCode="General">
                  <c:v>2.1490439777614201</c:v>
                </c:pt>
                <c:pt idx="9823" formatCode="General">
                  <c:v>2.1486560369168699</c:v>
                </c:pt>
                <c:pt idx="9824" formatCode="General">
                  <c:v>2.1483311028190202</c:v>
                </c:pt>
                <c:pt idx="9825" formatCode="General">
                  <c:v>2.1480537518039</c:v>
                </c:pt>
                <c:pt idx="9826" formatCode="General">
                  <c:v>2.1478176739191399</c:v>
                </c:pt>
                <c:pt idx="9827" formatCode="General">
                  <c:v>2.14762403785747</c:v>
                </c:pt>
                <c:pt idx="9828" formatCode="General">
                  <c:v>2.1474816395623599</c:v>
                </c:pt>
                <c:pt idx="9829" formatCode="General">
                  <c:v>2.14740881521826</c:v>
                </c:pt>
                <c:pt idx="9830" formatCode="General">
                  <c:v>2.1474379598738702</c:v>
                </c:pt>
                <c:pt idx="9831" formatCode="General">
                  <c:v>2.1476248843365302</c:v>
                </c:pt>
                <c:pt idx="9832" formatCode="General">
                  <c:v>2.14806827771215</c:v>
                </c:pt>
                <c:pt idx="9833" formatCode="General">
                  <c:v>2.1489519331119502</c:v>
                </c:pt>
                <c:pt idx="9834" formatCode="General">
                  <c:v>2.1506408489525501</c:v>
                </c:pt>
                <c:pt idx="9835" formatCode="General">
                  <c:v>2.1539019776918402</c:v>
                </c:pt>
                <c:pt idx="9836" formatCode="General">
                  <c:v>2.1603087746140699</c:v>
                </c:pt>
                <c:pt idx="9837" formatCode="General">
                  <c:v>2.1717053497671799</c:v>
                </c:pt>
                <c:pt idx="9838" formatCode="General">
                  <c:v>2.1816949631480398</c:v>
                </c:pt>
                <c:pt idx="9839" formatCode="General">
                  <c:v>2.1751236554810101</c:v>
                </c:pt>
                <c:pt idx="9840" formatCode="General">
                  <c:v>2.1628399219597001</c:v>
                </c:pt>
                <c:pt idx="9841" formatCode="General">
                  <c:v>2.1554518763196202</c:v>
                </c:pt>
                <c:pt idx="9842" formatCode="General">
                  <c:v>2.1515758511829399</c:v>
                </c:pt>
                <c:pt idx="9843" formatCode="General">
                  <c:v>2.1495759883818799</c:v>
                </c:pt>
                <c:pt idx="9844" formatCode="General">
                  <c:v>2.1486178850652302</c:v>
                </c:pt>
                <c:pt idx="9845" formatCode="General">
                  <c:v>2.1483130016643202</c:v>
                </c:pt>
                <c:pt idx="9846" formatCode="General">
                  <c:v>2.1484797019843098</c:v>
                </c:pt>
                <c:pt idx="9847" formatCode="General">
                  <c:v>2.1490344992996202</c:v>
                </c:pt>
                <c:pt idx="9848" formatCode="General">
                  <c:v>2.1499426458580899</c:v>
                </c:pt>
                <c:pt idx="9849" formatCode="General">
                  <c:v>2.15119345552786</c:v>
                </c:pt>
                <c:pt idx="9850" formatCode="General">
                  <c:v>2.1527855942722698</c:v>
                </c:pt>
                <c:pt idx="9851" formatCode="General">
                  <c:v>2.15471583780332</c:v>
                </c:pt>
                <c:pt idx="9852" formatCode="General">
                  <c:v>2.1569684087880101</c:v>
                </c:pt>
                <c:pt idx="9853" formatCode="General">
                  <c:v>2.1595041014997101</c:v>
                </c:pt>
                <c:pt idx="9854" formatCode="General">
                  <c:v>2.16225028486507</c:v>
                </c:pt>
                <c:pt idx="9855" formatCode="General">
                  <c:v>2.1650948622244801</c:v>
                </c:pt>
                <c:pt idx="9856" formatCode="General">
                  <c:v>2.1678887362752701</c:v>
                </c:pt>
                <c:pt idx="9857" formatCode="General">
                  <c:v>2.1704607769473498</c:v>
                </c:pt>
                <c:pt idx="9858" formatCode="General">
                  <c:v>2.17264529112175</c:v>
                </c:pt>
                <c:pt idx="9859" formatCode="General">
                  <c:v>2.1743152472909899</c:v>
                </c:pt>
                <c:pt idx="9860" formatCode="General">
                  <c:v>2.17540910250082</c:v>
                </c:pt>
                <c:pt idx="9861" formatCode="General">
                  <c:v>2.1759400342192898</c:v>
                </c:pt>
                <c:pt idx="9862" formatCode="General">
                  <c:v>2.17598439862169</c:v>
                </c:pt>
                <c:pt idx="9863" formatCode="General">
                  <c:v>2.1756558839537701</c:v>
                </c:pt>
                <c:pt idx="9864" formatCode="General">
                  <c:v>2.17507652272575</c:v>
                </c:pt>
                <c:pt idx="9865" formatCode="General">
                  <c:v>2.1743537659691001</c:v>
                </c:pt>
                <c:pt idx="9866" formatCode="General">
                  <c:v>2.1735675306817002</c:v>
                </c:pt>
                <c:pt idx="9867" formatCode="General">
                  <c:v>2.17276655682564</c:v>
                </c:pt>
                <c:pt idx="9868" formatCode="General">
                  <c:v>2.17197127175073</c:v>
                </c:pt>
                <c:pt idx="9869" formatCode="General">
                  <c:v>2.1711802110206602</c:v>
                </c:pt>
                <c:pt idx="9870" formatCode="General">
                  <c:v>2.1703777667024799</c:v>
                </c:pt>
                <c:pt idx="9871" formatCode="General">
                  <c:v>2.1695418270095801</c:v>
                </c:pt>
                <c:pt idx="9872" formatCode="General">
                  <c:v>2.1686504394934798</c:v>
                </c:pt>
                <c:pt idx="9873" formatCode="General">
                  <c:v>2.1676869933142302</c:v>
                </c:pt>
                <c:pt idx="9874" formatCode="General">
                  <c:v>2.16664369571461</c:v>
                </c:pt>
                <c:pt idx="9875" formatCode="General">
                  <c:v>2.1655234403137702</c:v>
                </c:pt>
                <c:pt idx="9876" formatCode="General">
                  <c:v>2.1643408987174801</c:v>
                </c:pt>
                <c:pt idx="9877" formatCode="General">
                  <c:v>2.163131348351</c:v>
                </c:pt>
                <c:pt idx="9878" formatCode="General">
                  <c:v>2.1642964247154701</c:v>
                </c:pt>
                <c:pt idx="9879" formatCode="General">
                  <c:v>2.16069957537449</c:v>
                </c:pt>
                <c:pt idx="9880" formatCode="General">
                  <c:v>2.1595939728642302</c:v>
                </c:pt>
                <c:pt idx="9881" formatCode="General">
                  <c:v>2.1586944667978099</c:v>
                </c:pt>
                <c:pt idx="9882" formatCode="General">
                  <c:v>2.1581775506216601</c:v>
                </c:pt>
                <c:pt idx="9883" formatCode="General">
                  <c:v>2.1584760152892799</c:v>
                </c:pt>
                <c:pt idx="9884" formatCode="General">
                  <c:v>2.1608694906992501</c:v>
                </c:pt>
                <c:pt idx="9885" formatCode="General">
                  <c:v>2.1697690582711799</c:v>
                </c:pt>
                <c:pt idx="9886" formatCode="General">
                  <c:v>2.1886154065329002</c:v>
                </c:pt>
                <c:pt idx="9887" formatCode="General">
                  <c:v>2.1748763912544602</c:v>
                </c:pt>
                <c:pt idx="9888" formatCode="General">
                  <c:v>2.16027409926587</c:v>
                </c:pt>
                <c:pt idx="9889" formatCode="General">
                  <c:v>2.1545714300600398</c:v>
                </c:pt>
                <c:pt idx="9890" formatCode="General">
                  <c:v>2.1518520995716699</c:v>
                </c:pt>
                <c:pt idx="9891" formatCode="General">
                  <c:v>2.1502338512785699</c:v>
                </c:pt>
                <c:pt idx="9892" formatCode="General">
                  <c:v>2.1491085240054901</c:v>
                </c:pt>
                <c:pt idx="9893" formatCode="General">
                  <c:v>2.1482387233271698</c:v>
                </c:pt>
                <c:pt idx="9894" formatCode="General">
                  <c:v>2.1475153430880898</c:v>
                </c:pt>
                <c:pt idx="9895" formatCode="General">
                  <c:v>2.1468815982086502</c:v>
                </c:pt>
                <c:pt idx="9896" formatCode="General">
                  <c:v>2.1463054556249999</c:v>
                </c:pt>
                <c:pt idx="9897" formatCode="General">
                  <c:v>2.1457684463790998</c:v>
                </c:pt>
                <c:pt idx="9898" formatCode="General">
                  <c:v>2.1452608160252402</c:v>
                </c:pt>
                <c:pt idx="9899" formatCode="General">
                  <c:v>2.1447794989731701</c:v>
                </c:pt>
                <c:pt idx="9900" formatCode="General">
                  <c:v>2.14432765921747</c:v>
                </c:pt>
                <c:pt idx="9901" formatCode="General">
                  <c:v>2.14391550544256</c:v>
                </c:pt>
                <c:pt idx="9902" formatCode="General">
                  <c:v>2.1435627349074</c:v>
                </c:pt>
                <c:pt idx="9903" formatCode="General">
                  <c:v>2.1433038004018199</c:v>
                </c:pt>
                <c:pt idx="9904" formatCode="General">
                  <c:v>2.1431988942955198</c:v>
                </c:pt>
                <c:pt idx="9905" formatCode="General">
                  <c:v>2.14335767008038</c:v>
                </c:pt>
                <c:pt idx="9906" formatCode="General">
                  <c:v>2.14399366337148</c:v>
                </c:pt>
                <c:pt idx="9907" formatCode="General">
                  <c:v>2.1455575183450701</c:v>
                </c:pt>
                <c:pt idx="9908" formatCode="General">
                  <c:v>2.1490703829857001</c:v>
                </c:pt>
                <c:pt idx="9909" formatCode="General">
                  <c:v>2.1567546229307299</c:v>
                </c:pt>
                <c:pt idx="9910" formatCode="General">
                  <c:v>2.18182209913819</c:v>
                </c:pt>
                <c:pt idx="9911" formatCode="General">
                  <c:v>2.1739863173101699</c:v>
                </c:pt>
                <c:pt idx="9912" formatCode="General">
                  <c:v>2.16088497923923</c:v>
                </c:pt>
                <c:pt idx="9913" formatCode="General">
                  <c:v>2.1502920470782998</c:v>
                </c:pt>
                <c:pt idx="9914" formatCode="General">
                  <c:v>2.14472597603802</c:v>
                </c:pt>
                <c:pt idx="9915" formatCode="General">
                  <c:v>2.14179058962916</c:v>
                </c:pt>
                <c:pt idx="9916" formatCode="General">
                  <c:v>2.1401739254714198</c:v>
                </c:pt>
                <c:pt idx="9917" formatCode="General">
                  <c:v>2.1393025513080399</c:v>
                </c:pt>
                <c:pt idx="9918" formatCode="General">
                  <c:v>2.13892322234851</c:v>
                </c:pt>
                <c:pt idx="9919" formatCode="General">
                  <c:v>2.13892332804605</c:v>
                </c:pt>
                <c:pt idx="9920" formatCode="General">
                  <c:v>2.1392569475609902</c:v>
                </c:pt>
                <c:pt idx="9921" formatCode="General">
                  <c:v>2.1399120573581301</c:v>
                </c:pt>
                <c:pt idx="9922" formatCode="General">
                  <c:v>2.1408938700486999</c:v>
                </c:pt>
                <c:pt idx="9923" formatCode="General">
                  <c:v>2.1422141474056802</c:v>
                </c:pt>
                <c:pt idx="9924" formatCode="General">
                  <c:v>2.1438818731924298</c:v>
                </c:pt>
                <c:pt idx="9925" formatCode="General">
                  <c:v>2.14589301481608</c:v>
                </c:pt>
                <c:pt idx="9926" formatCode="General">
                  <c:v>2.1482186299106001</c:v>
                </c:pt>
                <c:pt idx="9927" formatCode="General">
                  <c:v>2.1507923766070198</c:v>
                </c:pt>
                <c:pt idx="9928" formatCode="General">
                  <c:v>2.1535009459414498</c:v>
                </c:pt>
                <c:pt idx="9929" formatCode="General">
                  <c:v>2.1561834206069501</c:v>
                </c:pt>
                <c:pt idx="9930" formatCode="General">
                  <c:v>2.1586460113059398</c:v>
                </c:pt>
                <c:pt idx="9931" formatCode="General">
                  <c:v>2.1606943234983702</c:v>
                </c:pt>
                <c:pt idx="9932" formatCode="General">
                  <c:v>2.1621759710172999</c:v>
                </c:pt>
                <c:pt idx="9933" formatCode="General">
                  <c:v>2.16301725625955</c:v>
                </c:pt>
                <c:pt idx="9934" formatCode="General">
                  <c:v>2.1632372141400902</c:v>
                </c:pt>
                <c:pt idx="9935" formatCode="General">
                  <c:v>2.1629332966932799</c:v>
                </c:pt>
                <c:pt idx="9936" formatCode="General">
                  <c:v>2.1622474784714201</c:v>
                </c:pt>
                <c:pt idx="9937" formatCode="General">
                  <c:v>2.1613286876990601</c:v>
                </c:pt>
                <c:pt idx="9938" formatCode="General">
                  <c:v>2.1603042340517198</c:v>
                </c:pt>
                <c:pt idx="9939" formatCode="General">
                  <c:v>2.15926486436266</c:v>
                </c:pt>
                <c:pt idx="9940" formatCode="General">
                  <c:v>2.1582616884403998</c:v>
                </c:pt>
                <c:pt idx="9941" formatCode="General">
                  <c:v>2.15731076189725</c:v>
                </c:pt>
                <c:pt idx="9942" formatCode="General">
                  <c:v>2.1564014611875302</c:v>
                </c:pt>
                <c:pt idx="9943" formatCode="General">
                  <c:v>2.1555060771255499</c:v>
                </c:pt>
                <c:pt idx="9944" formatCode="General">
                  <c:v>2.1545891611404202</c:v>
                </c:pt>
                <c:pt idx="9945" formatCode="General">
                  <c:v>2.1536157904200799</c:v>
                </c:pt>
                <c:pt idx="9946" formatCode="General">
                  <c:v>2.15255823735649</c:v>
                </c:pt>
                <c:pt idx="9947" formatCode="General">
                  <c:v>2.15140094168556</c:v>
                </c:pt>
                <c:pt idx="9948" formatCode="General">
                  <c:v>2.1501469065821701</c:v>
                </c:pt>
                <c:pt idx="9949" formatCode="General">
                  <c:v>2.1500262390324099</c:v>
                </c:pt>
                <c:pt idx="9950" formatCode="General">
                  <c:v>2.1473841835778802</c:v>
                </c:pt>
                <c:pt idx="9951" formatCode="General">
                  <c:v>2.1459303573083002</c:v>
                </c:pt>
                <c:pt idx="9952" formatCode="General">
                  <c:v>2.1445185952158399</c:v>
                </c:pt>
                <c:pt idx="9953" formatCode="General">
                  <c:v>2.14322018773326</c:v>
                </c:pt>
                <c:pt idx="9954" formatCode="General">
                  <c:v>2.1421708863972202</c:v>
                </c:pt>
                <c:pt idx="9955" formatCode="General">
                  <c:v>2.14166265932568</c:v>
                </c:pt>
                <c:pt idx="9956" formatCode="General">
                  <c:v>2.14250873705917</c:v>
                </c:pt>
                <c:pt idx="9957" formatCode="General">
                  <c:v>2.1476520365888101</c:v>
                </c:pt>
                <c:pt idx="9958" formatCode="General">
                  <c:v>2.1658456634260501</c:v>
                </c:pt>
                <c:pt idx="9959" formatCode="General">
                  <c:v>2.1626163775691101</c:v>
                </c:pt>
                <c:pt idx="9960" formatCode="General">
                  <c:v>2.1438788462731102</c:v>
                </c:pt>
                <c:pt idx="9961" formatCode="General">
                  <c:v>2.1369766785298898</c:v>
                </c:pt>
                <c:pt idx="9962" formatCode="General">
                  <c:v>2.1338542941687599</c:v>
                </c:pt>
                <c:pt idx="9963" formatCode="General">
                  <c:v>2.1319907965635201</c:v>
                </c:pt>
                <c:pt idx="9964" formatCode="General">
                  <c:v>2.13066002155308</c:v>
                </c:pt>
                <c:pt idx="9965" formatCode="General">
                  <c:v>2.1295986530636601</c:v>
                </c:pt>
                <c:pt idx="9966" formatCode="General">
                  <c:v>2.1286901923412902</c:v>
                </c:pt>
                <c:pt idx="9967" formatCode="General">
                  <c:v>2.1278744073763902</c:v>
                </c:pt>
                <c:pt idx="9968" formatCode="General">
                  <c:v>2.1271164864305798</c:v>
                </c:pt>
                <c:pt idx="9969" formatCode="General">
                  <c:v>2.12639507549344</c:v>
                </c:pt>
                <c:pt idx="9970" formatCode="General">
                  <c:v>2.1256972161659999</c:v>
                </c:pt>
                <c:pt idx="9971" formatCode="General">
                  <c:v>2.12501615834063</c:v>
                </c:pt>
                <c:pt idx="9972" formatCode="General">
                  <c:v>2.1243505979978301</c:v>
                </c:pt>
                <c:pt idx="9973" formatCode="General">
                  <c:v>2.1237048870662401</c:v>
                </c:pt>
                <c:pt idx="9974" formatCode="General">
                  <c:v>2.1230903003847001</c:v>
                </c:pt>
                <c:pt idx="9975" formatCode="General">
                  <c:v>2.1225279856966299</c:v>
                </c:pt>
                <c:pt idx="9976" formatCode="General">
                  <c:v>2.1220551880299698</c:v>
                </c:pt>
                <c:pt idx="9977" formatCode="General">
                  <c:v>2.1217385961049202</c:v>
                </c:pt>
                <c:pt idx="9978" formatCode="General">
                  <c:v>2.1217046457426498</c:v>
                </c:pt>
                <c:pt idx="9979" formatCode="General">
                  <c:v>2.1222140919246</c:v>
                </c:pt>
                <c:pt idx="9980" formatCode="General">
                  <c:v>2.1238643929091401</c:v>
                </c:pt>
                <c:pt idx="9981" formatCode="General">
                  <c:v>2.1285380680515602</c:v>
                </c:pt>
                <c:pt idx="9982" formatCode="General">
                  <c:v>2.1380984730364898</c:v>
                </c:pt>
                <c:pt idx="9983" formatCode="General">
                  <c:v>2.15165102361021</c:v>
                </c:pt>
                <c:pt idx="9984" formatCode="General">
                  <c:v>2.1446551742462399</c:v>
                </c:pt>
                <c:pt idx="9985" formatCode="General">
                  <c:v>2.13028165238264</c:v>
                </c:pt>
                <c:pt idx="9986" formatCode="General">
                  <c:v>2.1224716989457701</c:v>
                </c:pt>
                <c:pt idx="9987" formatCode="General">
                  <c:v>2.1185054457647001</c:v>
                </c:pt>
                <c:pt idx="9988" formatCode="General">
                  <c:v>2.1162807569487101</c:v>
                </c:pt>
                <c:pt idx="9989" formatCode="General">
                  <c:v>2.11493542514566</c:v>
                </c:pt>
                <c:pt idx="9990" formatCode="General">
                  <c:v>2.1141147854079501</c:v>
                </c:pt>
                <c:pt idx="9991" formatCode="General">
                  <c:v>2.11366713313486</c:v>
                </c:pt>
                <c:pt idx="9992" formatCode="General">
                  <c:v>2.1135299966984902</c:v>
                </c:pt>
                <c:pt idx="9993" formatCode="General">
                  <c:v>2.1136846397537199</c:v>
                </c:pt>
                <c:pt idx="9994" formatCode="General">
                  <c:v>2.1141358023376999</c:v>
                </c:pt>
                <c:pt idx="9995" formatCode="General">
                  <c:v>2.1149010186832098</c:v>
                </c:pt>
                <c:pt idx="9996" formatCode="General">
                  <c:v>2.1160030283209199</c:v>
                </c:pt>
                <c:pt idx="9997" formatCode="General">
                  <c:v>2.1174620231160302</c:v>
                </c:pt>
                <c:pt idx="9998" formatCode="General">
                  <c:v>2.1192857783655001</c:v>
                </c:pt>
                <c:pt idx="9999" formatCode="General">
                  <c:v>2.1214567203372199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6A65-455A-8FE9-93BB2EB873CD}"/>
            </c:ext>
          </c:extLst>
        </c:ser>
        <c:ser>
          <c:idx val="4"/>
          <c:order val="2"/>
          <c:tx>
            <c:v>m = 1.5</c:v>
          </c:tx>
          <c:spPr>
            <a:ln w="19050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'Q2'!$AU$4:$AU$10003</c:f>
              <c:numCache>
                <c:formatCode>0.00E+00</c:formatCode>
                <c:ptCount val="10000"/>
                <c:pt idx="0">
                  <c:v>3.9290134944540503E-9</c:v>
                </c:pt>
                <c:pt idx="1">
                  <c:v>6.2865951595582703E-8</c:v>
                </c:pt>
                <c:pt idx="2">
                  <c:v>3.1827345287900201E-7</c:v>
                </c:pt>
                <c:pt idx="3">
                  <c:v>1.00596598908776E-6</c:v>
                </c:pt>
                <c:pt idx="4">
                  <c:v>2.4561738736423901E-6</c:v>
                </c:pt>
                <c:pt idx="5">
                  <c:v>5.0936323995574503E-6</c:v>
                </c:pt>
                <c:pt idx="6">
                  <c:v>9.4376945366892196E-6</c:v>
                </c:pt>
                <c:pt idx="7">
                  <c:v>1.61024623492842E-5</c:v>
                </c:pt>
                <c:pt idx="8">
                  <c:v>2.5796956424639399E-5</c:v>
                </c:pt>
                <c:pt idx="9">
                  <c:v>3.9325272713602603E-5</c:v>
                </c:pt>
                <c:pt idx="10">
                  <c:v>5.7586785197015501E-5</c:v>
                </c:pt>
                <c:pt idx="11">
                  <c:v>8.1576349222938998E-5</c:v>
                </c:pt>
                <c:pt idx="12">
                  <c:v>1.12384518603592E-4</c:v>
                </c:pt>
                <c:pt idx="13">
                  <c:v>1.5119777068124701E-4</c:v>
                </c:pt>
                <c:pt idx="14">
                  <c:v>1.9929873570010101E-4</c:v>
                </c:pt>
                <c:pt idx="15">
                  <c:v>2.58066366269315E-4</c:v>
                </c:pt>
                <c:pt idx="16">
                  <c:v>3.2897639129924201E-4</c:v>
                </c:pt>
                <c:pt idx="17">
                  <c:v>4.1360120585736001E-4</c:v>
                </c:pt>
                <c:pt idx="18">
                  <c:v>5.1361028022413595E-4</c:v>
                </c:pt>
                <c:pt idx="19">
                  <c:v>6.3077029149165005E-4</c:v>
                </c:pt>
                <c:pt idx="20">
                  <c:v>7.6694527784061705E-4</c:v>
                </c:pt>
                <c:pt idx="21">
                  <c:v>9.2409675909308799E-4</c:v>
                </c:pt>
                <c:pt idx="22">
                  <c:v>1.10428381563741E-3</c:v>
                </c:pt>
                <c:pt idx="23">
                  <c:v>1.3096631185563899E-3</c:v>
                </c:pt>
                <c:pt idx="24">
                  <c:v>1.5424889011584201E-3</c:v>
                </c:pt>
                <c:pt idx="25">
                  <c:v>1.80511286335197E-3</c:v>
                </c:pt>
                <c:pt idx="26">
                  <c:v>2.0999839986028E-3</c:v>
                </c:pt>
                <c:pt idx="27">
                  <c:v>2.4296483328650098E-3</c:v>
                </c:pt>
                <c:pt idx="28">
                  <c:v>2.79674856414062E-3</c:v>
                </c:pt>
                <c:pt idx="29">
                  <c:v>3.2040235906126602E-3</c:v>
                </c:pt>
                <c:pt idx="30">
                  <c:v>3.6543079145756898E-3</c:v>
                </c:pt>
                <c:pt idx="31">
                  <c:v>4.1505299397233504E-3</c:v>
                </c:pt>
                <c:pt idx="32">
                  <c:v>4.6957138040736798E-3</c:v>
                </c:pt>
                <c:pt idx="33">
                  <c:v>5.2929757791302899E-3</c:v>
                </c:pt>
                <c:pt idx="34">
                  <c:v>5.9455238323780002E-3</c:v>
                </c:pt>
                <c:pt idx="35">
                  <c:v>6.6566561929685903E-3</c:v>
                </c:pt>
                <c:pt idx="36">
                  <c:v>7.4297597012618196E-3</c:v>
                </c:pt>
                <c:pt idx="37">
                  <c:v>8.2683079244609894E-3</c:v>
                </c:pt>
                <c:pt idx="38">
                  <c:v>9.17585901996513E-3</c:v>
                </c:pt>
                <c:pt idx="39">
                  <c:v>1.01560533274987E-2</c:v>
                </c:pt>
                <c:pt idx="40">
                  <c:v>1.12126106705838E-2</c:v>
                </c:pt>
                <c:pt idx="41">
                  <c:v>1.2349327347503001E-2</c:v>
                </c:pt>
                <c:pt idx="42">
                  <c:v>1.3570072791586301E-2</c:v>
                </c:pt>
                <c:pt idx="43">
                  <c:v>1.48787858804427E-2</c:v>
                </c:pt>
                <c:pt idx="44">
                  <c:v>1.6279470873689299E-2</c:v>
                </c:pt>
                <c:pt idx="45">
                  <c:v>1.77761929588016E-2</c:v>
                </c:pt>
                <c:pt idx="46">
                  <c:v>1.93730733849596E-2</c:v>
                </c:pt>
                <c:pt idx="47">
                  <c:v>2.1074284165205601E-2</c:v>
                </c:pt>
                <c:pt idx="48">
                  <c:v>2.2884042327891801E-2</c:v>
                </c:pt>
                <c:pt idx="49">
                  <c:v>2.4806603699299299E-2</c:v>
                </c:pt>
                <c:pt idx="50">
                  <c:v>2.6846256200479798E-2</c:v>
                </c:pt>
                <c:pt idx="51">
                  <c:v>2.90073126428468E-2</c:v>
                </c:pt>
                <c:pt idx="52">
                  <c:v>3.12941030088233E-2</c:v>
                </c:pt>
                <c:pt idx="53">
                  <c:v>3.3710966206002599E-2</c:v>
                </c:pt>
                <c:pt idx="54">
                  <c:v>3.6262241285991897E-2</c:v>
                </c:pt>
                <c:pt idx="55">
                  <c:v>3.8952258120683397E-2</c:v>
                </c:pt>
                <c:pt idx="56">
                  <c:v>4.17853275359098E-2</c:v>
                </c:pt>
                <c:pt idx="57">
                  <c:v>4.47657309000766E-2</c:v>
                </c:pt>
                <c:pt idx="58">
                  <c:v>4.7897709175558301E-2</c:v>
                </c:pt>
                <c:pt idx="59">
                  <c:v>5.11854514420002E-2</c:v>
                </c:pt>
                <c:pt idx="60">
                  <c:v>5.4633082907040303E-2</c:v>
                </c:pt>
                <c:pt idx="61">
                  <c:v>5.824465242561E-2</c:v>
                </c:pt>
                <c:pt idx="62">
                  <c:v>6.2024119555287201E-2</c:v>
                </c:pt>
                <c:pt idx="63">
                  <c:v>6.5975356226091894E-2</c:v>
                </c:pt>
                <c:pt idx="64">
                  <c:v>7.0102089167169201E-2</c:v>
                </c:pt>
                <c:pt idx="65">
                  <c:v>7.44079283355292E-2</c:v>
                </c:pt>
                <c:pt idx="66">
                  <c:v>7.8896338769927798E-2</c:v>
                </c:pt>
                <c:pt idx="67">
                  <c:v>8.3570625995110795E-2</c:v>
                </c:pt>
                <c:pt idx="68">
                  <c:v>8.8433921287620801E-2</c:v>
                </c:pt>
                <c:pt idx="69">
                  <c:v>9.3489166888276201E-2</c:v>
                </c:pt>
                <c:pt idx="70">
                  <c:v>9.8739101256114403E-2</c:v>
                </c:pt>
                <c:pt idx="71" formatCode="General">
                  <c:v>0.104186244468429</c:v>
                </c:pt>
                <c:pt idx="72" formatCode="General">
                  <c:v>0.109832883881432</c:v>
                </c:pt>
                <c:pt idx="73" formatCode="General">
                  <c:v>0.115681060175907</c:v>
                </c:pt>
                <c:pt idx="74" formatCode="General">
                  <c:v>0.121732553921853</c:v>
                </c:pt>
                <c:pt idx="75" formatCode="General">
                  <c:v>0.127988872805474</c:v>
                </c:pt>
                <c:pt idx="76" formatCode="General">
                  <c:v>0.13445123967064301</c:v>
                </c:pt>
                <c:pt idx="77" formatCode="General">
                  <c:v>0.14112058153519499</c:v>
                </c:pt>
                <c:pt idx="78" formatCode="General">
                  <c:v>0.14799751974971501</c:v>
                </c:pt>
                <c:pt idx="79" formatCode="General">
                  <c:v>0.155082361472825</c:v>
                </c:pt>
                <c:pt idx="80" formatCode="General">
                  <c:v>0.16237509264210501</c:v>
                </c:pt>
                <c:pt idx="81" formatCode="General">
                  <c:v>0.16987537262347299</c:v>
                </c:pt>
                <c:pt idx="82" formatCode="General">
                  <c:v>0.17758253072403199</c:v>
                </c:pt>
                <c:pt idx="83" formatCode="General">
                  <c:v>0.18549556475367199</c:v>
                </c:pt>
                <c:pt idx="84" formatCode="General">
                  <c:v>0.193613141819172</c:v>
                </c:pt>
                <c:pt idx="85" formatCode="General">
                  <c:v>0.201933601530775</c:v>
                </c:pt>
                <c:pt idx="86" formatCode="General">
                  <c:v>0.210454961795183</c:v>
                </c:pt>
                <c:pt idx="87" formatCode="General">
                  <c:v>0.21917492736055</c:v>
                </c:pt>
                <c:pt idx="88" formatCode="General">
                  <c:v>0.22809090126804499</c:v>
                </c:pt>
                <c:pt idx="89" formatCode="General">
                  <c:v>0.237199999351106</c:v>
                </c:pt>
                <c:pt idx="90" formatCode="General">
                  <c:v>0.24649906790729201</c:v>
                </c:pt>
                <c:pt idx="91" formatCode="General">
                  <c:v>0.25598470464889</c:v>
                </c:pt>
                <c:pt idx="92" formatCode="General">
                  <c:v>0.26565328301700297</c:v>
                </c:pt>
                <c:pt idx="93" formatCode="General">
                  <c:v>0.27550097991990202</c:v>
                </c:pt>
                <c:pt idx="94" formatCode="General">
                  <c:v>0.28552380693002399</c:v>
                </c:pt>
                <c:pt idx="95" formatCode="General">
                  <c:v>0.29571764494531999</c:v>
                </c:pt>
                <c:pt idx="96" formatCode="General">
                  <c:v>0.30607828229010398</c:v>
                </c:pt>
                <c:pt idx="97" formatCode="General">
                  <c:v>0.31660145619591801</c:v>
                </c:pt>
                <c:pt idx="98" formatCode="General">
                  <c:v>0.32728289757406498</c:v>
                </c:pt>
                <c:pt idx="99" formatCode="General">
                  <c:v>0.33811837894659202</c:v>
                </c:pt>
                <c:pt idx="100" formatCode="General">
                  <c:v>0.349103765374221</c:v>
                </c:pt>
                <c:pt idx="101" formatCode="General">
                  <c:v>0.36023506817664203</c:v>
                </c:pt>
                <c:pt idx="102" formatCode="General">
                  <c:v>0.37150850120364698</c:v>
                </c:pt>
                <c:pt idx="103" formatCode="General">
                  <c:v>0.38292053937625797</c:v>
                </c:pt>
                <c:pt idx="104" formatCode="General">
                  <c:v>0.39446797917777099</c:v>
                </c:pt>
                <c:pt idx="105" formatCode="General">
                  <c:v>0.40614800073526103</c:v>
                </c:pt>
                <c:pt idx="106" formatCode="General">
                  <c:v>0.41795823109290597</c:v>
                </c:pt>
                <c:pt idx="107" formatCode="General">
                  <c:v>0.429896808239281</c:v>
                </c:pt>
                <c:pt idx="108" formatCode="General">
                  <c:v>0.44196244541187202</c:v>
                </c:pt>
                <c:pt idx="109" formatCode="General">
                  <c:v>0.454154495163133</c:v>
                </c:pt>
                <c:pt idx="110" formatCode="General">
                  <c:v>0.46647301263348301</c:v>
                </c:pt>
                <c:pt idx="111" formatCode="General">
                  <c:v>0.47891881743751102</c:v>
                </c:pt>
                <c:pt idx="112" formatCode="General">
                  <c:v>0.49149355353005503</c:v>
                </c:pt>
                <c:pt idx="113" formatCode="General">
                  <c:v>0.50419974637848997</c:v>
                </c:pt>
                <c:pt idx="114" formatCode="General">
                  <c:v>0.517040856726253</c:v>
                </c:pt>
                <c:pt idx="115" formatCode="General">
                  <c:v>0.53002133018994801</c:v>
                </c:pt>
                <c:pt idx="116" formatCode="General">
                  <c:v>0.54314664188819295</c:v>
                </c:pt>
                <c:pt idx="117" formatCode="General">
                  <c:v>0.55642333525445997</c:v>
                </c:pt>
                <c:pt idx="118" formatCode="General">
                  <c:v>0.56985905413836202</c:v>
                </c:pt>
                <c:pt idx="119" formatCode="General">
                  <c:v>0.58346256725058099</c:v>
                </c:pt>
                <c:pt idx="120" formatCode="General">
                  <c:v>0.59724378395586197</c:v>
                </c:pt>
                <c:pt idx="121" formatCode="General">
                  <c:v>0.611213760367325</c:v>
                </c:pt>
                <c:pt idx="122" formatCode="General">
                  <c:v>0.62538469464447999</c:v>
                </c:pt>
                <c:pt idx="123" formatCode="General">
                  <c:v>0.63976991034859498</c:v>
                </c:pt>
                <c:pt idx="124" formatCode="General">
                  <c:v>0.65438382666430195</c:v>
                </c:pt>
                <c:pt idx="125" formatCode="General">
                  <c:v>0.66924191425853896</c:v>
                </c:pt>
                <c:pt idx="126" formatCode="General">
                  <c:v>0.68436063552027104</c:v>
                </c:pt>
                <c:pt idx="127" formatCode="General">
                  <c:v>0.69975736791143806</c:v>
                </c:pt>
                <c:pt idx="128" formatCode="General">
                  <c:v>0.71545030916614805</c:v>
                </c:pt>
                <c:pt idx="129" formatCode="General">
                  <c:v>0.73145836310731605</c:v>
                </c:pt>
                <c:pt idx="130" formatCode="General">
                  <c:v>0.74780100491451695</c:v>
                </c:pt>
                <c:pt idx="131" formatCode="General">
                  <c:v>0.76449812478153201</c:v>
                </c:pt>
                <c:pt idx="132" formatCode="General">
                  <c:v>0.78156984905499005</c:v>
                </c:pt>
                <c:pt idx="133" formatCode="General">
                  <c:v>0.79903633815565001</c:v>
                </c:pt>
                <c:pt idx="134" formatCode="General">
                  <c:v>0.81691756085996803</c:v>
                </c:pt>
                <c:pt idx="135" formatCode="General">
                  <c:v>0.83523304487031902</c:v>
                </c:pt>
                <c:pt idx="136" formatCode="General">
                  <c:v>0.85400160403552605</c:v>
                </c:pt>
                <c:pt idx="137" formatCode="General">
                  <c:v>0.87324104310518602</c:v>
                </c:pt>
                <c:pt idx="138" formatCode="General">
                  <c:v>0.89296784151601405</c:v>
                </c:pt>
                <c:pt idx="139" formatCode="General">
                  <c:v>0.91319681841626499</c:v>
                </c:pt>
                <c:pt idx="140" formatCode="General">
                  <c:v>0.93394078193191199</c:v>
                </c:pt>
                <c:pt idx="141" formatCode="General">
                  <c:v>0.95521016655628599</c:v>
                </c:pt>
                <c:pt idx="142" formatCode="General">
                  <c:v>0.97701266348782301</c:v>
                </c:pt>
                <c:pt idx="143" formatCode="General">
                  <c:v>0.99935284972532201</c:v>
                </c:pt>
                <c:pt idx="144" formatCode="General">
                  <c:v>1.0222318227254801</c:v>
                </c:pt>
                <c:pt idx="145" formatCode="General">
                  <c:v>1.04564684839425</c:v>
                </c:pt>
                <c:pt idx="146" formatCode="General">
                  <c:v>1.06959103107044</c:v>
                </c:pt>
                <c:pt idx="147" formatCode="General">
                  <c:v>1.09405301492482</c:v>
                </c:pt>
                <c:pt idx="148" formatCode="General">
                  <c:v>1.1190167267503699</c:v>
                </c:pt>
                <c:pt idx="149" formatCode="General">
                  <c:v>1.1444611704391201</c:v>
                </c:pt>
                <c:pt idx="150" formatCode="General">
                  <c:v>1.17036028342219</c:v>
                </c:pt>
                <c:pt idx="151" formatCode="General">
                  <c:v>1.19668286496287</c:v>
                </c:pt>
                <c:pt idx="152" formatCode="General">
                  <c:v>1.2233925853774901</c:v>
                </c:pt>
                <c:pt idx="153" formatCode="General">
                  <c:v>1.2504480839876599</c:v>
                </c:pt>
                <c:pt idx="154" formatCode="General">
                  <c:v>1.2778031618674299</c:v>
                </c:pt>
                <c:pt idx="155" formatCode="General">
                  <c:v>1.30540707325785</c:v>
                </c:pt>
                <c:pt idx="156" formatCode="General">
                  <c:v>1.33320491692109</c:v>
                </c:pt>
                <c:pt idx="157" formatCode="General">
                  <c:v>1.3611381257753401</c:v>
                </c:pt>
                <c:pt idx="158" formatCode="General">
                  <c:v>1.3891450499951901</c:v>
                </c:pt>
                <c:pt idx="159" formatCode="General">
                  <c:v>1.4171616255133099</c:v>
                </c:pt>
                <c:pt idx="160" formatCode="General">
                  <c:v>1.4451221166736301</c:v>
                </c:pt>
                <c:pt idx="161" formatCode="General">
                  <c:v>1.47295991882725</c:v>
                </c:pt>
                <c:pt idx="162" formatCode="General">
                  <c:v>1.50060840409864</c:v>
                </c:pt>
                <c:pt idx="163" formatCode="General">
                  <c:v>1.52800179153357</c:v>
                </c:pt>
                <c:pt idx="164" formatCode="General">
                  <c:v>1.5550760215041299</c:v>
                </c:pt>
                <c:pt idx="165" formatCode="General">
                  <c:v>1.58176961368322</c:v>
                </c:pt>
                <c:pt idx="166" formatCode="General">
                  <c:v>1.60802448816401</c:v>
                </c:pt>
                <c:pt idx="167" formatCode="General">
                  <c:v>1.63378673038912</c:v>
                </c:pt>
                <c:pt idx="168" formatCode="General">
                  <c:v>1.65900728242186</c:v>
                </c:pt>
                <c:pt idx="169" formatCode="General">
                  <c:v>1.6836425456408299</c:v>
                </c:pt>
                <c:pt idx="170" formatCode="General">
                  <c:v>1.70765488303282</c:v>
                </c:pt>
                <c:pt idx="171" formatCode="General">
                  <c:v>1.73101301273146</c:v>
                </c:pt>
                <c:pt idx="172" formatCode="General">
                  <c:v>1.7536922881161801</c:v>
                </c:pt>
                <c:pt idx="173" formatCode="General">
                  <c:v>1.77567486346189</c:v>
                </c:pt>
                <c:pt idx="174" formatCode="General">
                  <c:v>1.7969497476373499</c:v>
                </c:pt>
                <c:pt idx="175" formatCode="General">
                  <c:v>1.81751275153423</c:v>
                </c:pt>
                <c:pt idx="176" formatCode="General">
                  <c:v>1.83736633764393</c:v>
                </c:pt>
                <c:pt idx="177" formatCode="General">
                  <c:v>1.8565193823977</c:v>
                </c:pt>
                <c:pt idx="178" formatCode="General">
                  <c:v>1.87498686349465</c:v>
                </c:pt>
                <c:pt idx="179" formatCode="General">
                  <c:v>1.89278948545006</c:v>
                </c:pt>
                <c:pt idx="180" formatCode="General">
                  <c:v>1.9099532570218201</c:v>
                </c:pt>
                <c:pt idx="181" formatCode="General">
                  <c:v>1.92650903406414</c:v>
                </c:pt>
                <c:pt idx="182" formatCode="General">
                  <c:v>1.94249204078273</c:v>
                </c:pt>
                <c:pt idx="183" formatCode="General">
                  <c:v>1.9579413814075499</c:v>
                </c:pt>
                <c:pt idx="184" formatCode="General">
                  <c:v>1.9728995530454201</c:v>
                </c:pt>
                <c:pt idx="185" formatCode="General">
                  <c:v>1.9874119690145999</c:v>
                </c:pt>
                <c:pt idx="186" formatCode="General">
                  <c:v>2.0015265003796299</c:v>
                </c:pt>
                <c:pt idx="187" formatCode="General">
                  <c:v>2.01529304177263</c:v>
                </c:pt>
                <c:pt idx="188" formatCode="General">
                  <c:v>2.0287631059689999</c:v>
                </c:pt>
                <c:pt idx="189" formatCode="General">
                  <c:v>2.0419894501323199</c:v>
                </c:pt>
                <c:pt idx="190" formatCode="General">
                  <c:v>2.0550257351924999</c:v>
                </c:pt>
                <c:pt idx="191" formatCode="General">
                  <c:v>2.0679262184984202</c:v>
                </c:pt>
                <c:pt idx="192" formatCode="General">
                  <c:v>2.0807454787067399</c:v>
                </c:pt>
                <c:pt idx="193" formatCode="General">
                  <c:v>2.0935381708385301</c:v>
                </c:pt>
                <c:pt idx="194" formatCode="General">
                  <c:v>2.1063588085527898</c:v>
                </c:pt>
                <c:pt idx="195" formatCode="General">
                  <c:v>2.1192615699472901</c:v>
                </c:pt>
                <c:pt idx="196" formatCode="General">
                  <c:v>2.1323001225909</c:v>
                </c:pt>
                <c:pt idx="197" formatCode="General">
                  <c:v>2.1455274630107</c:v>
                </c:pt>
                <c:pt idx="198" formatCode="General">
                  <c:v>2.1589957654890002</c:v>
                </c:pt>
                <c:pt idx="199" formatCode="General">
                  <c:v>2.1727562347654299</c:v>
                </c:pt>
                <c:pt idx="200" formatCode="General">
                  <c:v>2.1868589570760002</c:v>
                </c:pt>
                <c:pt idx="201" formatCode="General">
                  <c:v>2.2013527439100602</c:v>
                </c:pt>
                <c:pt idx="202" formatCode="General">
                  <c:v>2.2162849628938699</c:v>
                </c:pt>
                <c:pt idx="203" formatCode="General">
                  <c:v>2.2317013503763401</c:v>
                </c:pt>
                <c:pt idx="204" formatCode="General">
                  <c:v>2.2476458005586202</c:v>
                </c:pt>
                <c:pt idx="205" formatCode="General">
                  <c:v>2.26416012642576</c:v>
                </c:pt>
                <c:pt idx="206" formatCode="General">
                  <c:v>2.2812837883108301</c:v>
                </c:pt>
                <c:pt idx="207" formatCode="General">
                  <c:v>2.2990535866781299</c:v>
                </c:pt>
                <c:pt idx="208" formatCode="General">
                  <c:v>2.31750331667569</c:v>
                </c:pt>
                <c:pt idx="209" formatCode="General">
                  <c:v>2.3366633832033501</c:v>
                </c:pt>
                <c:pt idx="210" formatCode="General">
                  <c:v>2.3565603766914101</c:v>
                </c:pt>
                <c:pt idx="211" formatCode="General">
                  <c:v>2.3772166115011601</c:v>
                </c:pt>
                <c:pt idx="212" formatCode="General">
                  <c:v>2.3986496308449601</c:v>
                </c:pt>
                <c:pt idx="213" formatCode="General">
                  <c:v>2.4208716843691702</c:v>
                </c:pt>
                <c:pt idx="214" formatCode="General">
                  <c:v>2.4438891870149901</c:v>
                </c:pt>
                <c:pt idx="215" formatCode="General">
                  <c:v>2.4677021704151501</c:v>
                </c:pt>
                <c:pt idx="216" formatCode="General">
                  <c:v>2.4923037408114701</c:v>
                </c:pt>
                <c:pt idx="217" formatCode="General">
                  <c:v>2.5176795601734399</c:v>
                </c:pt>
                <c:pt idx="218" formatCode="General">
                  <c:v>2.5438073697116499</c:v>
                </c:pt>
                <c:pt idx="219" formatCode="General">
                  <c:v>2.57065657713287</c:v>
                </c:pt>
                <c:pt idx="220" formatCode="General">
                  <c:v>2.59818793057129</c:v>
                </c:pt>
                <c:pt idx="221" formatCode="General">
                  <c:v>2.6263533029382402</c:v>
                </c:pt>
                <c:pt idx="222" formatCode="General">
                  <c:v>2.6550956102424501</c:v>
                </c:pt>
                <c:pt idx="223" formatCode="General">
                  <c:v>2.6843488860532099</c:v>
                </c:pt>
                <c:pt idx="224" formatCode="General">
                  <c:v>2.7140385315583799</c:v>
                </c:pt>
                <c:pt idx="225" formatCode="General">
                  <c:v>2.7440817565282201</c:v>
                </c:pt>
                <c:pt idx="226" formatCode="General">
                  <c:v>2.7743882209454198</c:v>
                </c:pt>
                <c:pt idx="227" formatCode="General">
                  <c:v>2.8048608802252701</c:v>
                </c:pt>
                <c:pt idx="228" formatCode="General">
                  <c:v>2.8353970290707302</c:v>
                </c:pt>
                <c:pt idx="229" formatCode="General">
                  <c:v>2.8658895304535399</c:v>
                </c:pt>
                <c:pt idx="230" formatCode="General">
                  <c:v>2.89622820745562</c:v>
                </c:pt>
                <c:pt idx="231" formatCode="General">
                  <c:v>2.9263013672983198</c:v>
                </c:pt>
                <c:pt idx="232" formatCode="General">
                  <c:v>2.9559974194151901</c:v>
                </c:pt>
                <c:pt idx="233" formatCode="General">
                  <c:v>2.9852065434594901</c:v>
                </c:pt>
                <c:pt idx="234" formatCode="General">
                  <c:v>3.0138223591757201</c:v>
                </c:pt>
                <c:pt idx="235" formatCode="General">
                  <c:v>3.0417435484749702</c:v>
                </c:pt>
                <c:pt idx="236" formatCode="General">
                  <c:v>3.0688753810361198</c:v>
                </c:pt>
                <c:pt idx="237" formatCode="General">
                  <c:v>3.0951310983070601</c:v>
                </c:pt>
                <c:pt idx="238" formatCode="General">
                  <c:v>3.1204331166996799</c:v>
                </c:pt>
                <c:pt idx="239" formatCode="General">
                  <c:v>3.14471401866528</c:v>
                </c:pt>
                <c:pt idx="240" formatCode="General">
                  <c:v>3.1679173096622599</c:v>
                </c:pt>
                <c:pt idx="241" formatCode="General">
                  <c:v>3.1899979291454899</c:v>
                </c:pt>
                <c:pt idx="242" formatCode="General">
                  <c:v>3.2109225139431299</c:v>
                </c:pt>
                <c:pt idx="243" formatCode="General">
                  <c:v>3.2306694220974199</c:v>
                </c:pt>
                <c:pt idx="244" formatCode="General">
                  <c:v>3.2492285338696201</c:v>
                </c:pt>
                <c:pt idx="245" formatCode="General">
                  <c:v>3.2666008537137601</c:v>
                </c:pt>
                <c:pt idx="246" formatCode="General">
                  <c:v>3.2827979423259102</c:v>
                </c:pt>
                <c:pt idx="247" formatCode="General">
                  <c:v>3.29784121125489</c:v>
                </c:pt>
                <c:pt idx="248" formatCode="General">
                  <c:v>3.3117611140429699</c:v>
                </c:pt>
                <c:pt idx="249" formatCode="General">
                  <c:v>3.3245962676056098</c:v>
                </c:pt>
                <c:pt idx="250" formatCode="General">
                  <c:v>3.3363923675182798</c:v>
                </c:pt>
                <c:pt idx="251" formatCode="General">
                  <c:v>3.3472017962529499</c:v>
                </c:pt>
                <c:pt idx="252" formatCode="General">
                  <c:v>3.3570821497381398</c:v>
                </c:pt>
                <c:pt idx="253" formatCode="General">
                  <c:v>3.36609556531578</c:v>
                </c:pt>
                <c:pt idx="254" formatCode="General">
                  <c:v>3.37430790429184</c:v>
                </c:pt>
                <c:pt idx="255" formatCode="General">
                  <c:v>3.3817880002787599</c:v>
                </c:pt>
                <c:pt idx="256" formatCode="General">
                  <c:v>3.3886069810764798</c:v>
                </c:pt>
                <c:pt idx="257" formatCode="General">
                  <c:v>3.3948376680147998</c:v>
                </c:pt>
                <c:pt idx="258" formatCode="General">
                  <c:v>3.4005540533585301</c:v>
                </c:pt>
                <c:pt idx="259" formatCode="General">
                  <c:v>3.4058308535641499</c:v>
                </c:pt>
                <c:pt idx="260" formatCode="General">
                  <c:v>3.4107431339345902</c:v>
                </c:pt>
                <c:pt idx="261" formatCode="General">
                  <c:v>3.4153659984626201</c:v>
                </c:pt>
                <c:pt idx="262" formatCode="General">
                  <c:v>3.4197743373728402</c:v>
                </c:pt>
                <c:pt idx="263" formatCode="General">
                  <c:v>3.4240426239864599</c:v>
                </c:pt>
                <c:pt idx="264" formatCode="General">
                  <c:v>3.4282447519772199</c:v>
                </c:pt>
                <c:pt idx="265" formatCode="General">
                  <c:v>3.4324539037878399</c:v>
                </c:pt>
                <c:pt idx="266" formatCode="General">
                  <c:v>3.4367424408680298</c:v>
                </c:pt>
                <c:pt idx="267" formatCode="General">
                  <c:v>3.4411818064157802</c:v>
                </c:pt>
                <c:pt idx="268" formatCode="General">
                  <c:v>3.4458424314032201</c:v>
                </c:pt>
                <c:pt idx="269" formatCode="General">
                  <c:v>3.4507936348076198</c:v>
                </c:pt>
                <c:pt idx="270" formatCode="General">
                  <c:v>3.4561035091204801</c:v>
                </c:pt>
                <c:pt idx="271" formatCode="General">
                  <c:v>3.4618387823605601</c:v>
                </c:pt>
                <c:pt idx="272" formatCode="General">
                  <c:v>3.4680646479728701</c:v>
                </c:pt>
                <c:pt idx="273" formatCode="General">
                  <c:v>3.4748445541715101</c:v>
                </c:pt>
                <c:pt idx="274" formatCode="General">
                  <c:v>3.4822399445130601</c:v>
                </c:pt>
                <c:pt idx="275" formatCode="General">
                  <c:v>3.4903099418185599</c:v>
                </c:pt>
                <c:pt idx="276" formatCode="General">
                  <c:v>3.4991109680596399</c:v>
                </c:pt>
                <c:pt idx="277" formatCode="General">
                  <c:v>3.5086962935689101</c:v>
                </c:pt>
                <c:pt idx="278" formatCode="General">
                  <c:v>3.51911551001866</c:v>
                </c:pt>
                <c:pt idx="279" formatCode="General">
                  <c:v>3.5304139231393199</c:v>
                </c:pt>
                <c:pt idx="280" formatCode="General">
                  <c:v>3.5426318632268998</c:v>
                </c:pt>
                <c:pt idx="281" formatCode="General">
                  <c:v>3.5558039142230999</c:v>
                </c:pt>
                <c:pt idx="282" formatCode="General">
                  <c:v>3.5699580656327998</c:v>
                </c:pt>
                <c:pt idx="283" formatCode="General">
                  <c:v>3.5851147958351701</c:v>
                </c:pt>
                <c:pt idx="284" formatCode="General">
                  <c:v>3.60128610046345</c:v>
                </c:pt>
                <c:pt idx="285" formatCode="General">
                  <c:v>3.6184744854255002</c:v>
                </c:pt>
                <c:pt idx="286" formatCode="General">
                  <c:v>3.63667195067563</c:v>
                </c:pt>
                <c:pt idx="287" formatCode="General">
                  <c:v>3.6558589977812801</c:v>
                </c:pt>
                <c:pt idx="288" formatCode="General">
                  <c:v>3.6760037012842601</c:v>
                </c:pt>
                <c:pt idx="289" formatCode="General">
                  <c:v>3.69706089032911</c:v>
                </c:pt>
                <c:pt idx="290" formatCode="General">
                  <c:v>3.7189714923883201</c:v>
                </c:pt>
                <c:pt idx="291" formatCode="General">
                  <c:v>3.7416620944206702</c:v>
                </c:pt>
                <c:pt idx="292" formatCode="General">
                  <c:v>3.7650447776688001</c:v>
                </c:pt>
                <c:pt idx="293" formatCode="General">
                  <c:v>3.7890172797721999</c:v>
                </c:pt>
                <c:pt idx="294" formatCode="General">
                  <c:v>3.8134635313020899</c:v>
                </c:pt>
                <c:pt idx="295" formatCode="General">
                  <c:v>3.8382546028109101</c:v>
                </c:pt>
                <c:pt idx="296" formatCode="General">
                  <c:v>3.8632500829827401</c:v>
                </c:pt>
                <c:pt idx="297" formatCode="General">
                  <c:v>3.8882998888756801</c:v>
                </c:pt>
                <c:pt idx="298" formatCode="General">
                  <c:v>3.9132464864820999</c:v>
                </c:pt>
                <c:pt idx="299" formatCode="General">
                  <c:v>3.9379274753283999</c:v>
                </c:pt>
                <c:pt idx="300" formatCode="General">
                  <c:v>3.9621784664586599</c:v>
                </c:pt>
                <c:pt idx="301" formatCode="General">
                  <c:v>3.9858361610345399</c:v>
                </c:pt>
                <c:pt idx="302" formatCode="General">
                  <c:v>4.0087415191187796</c:v>
                </c:pt>
                <c:pt idx="303" formatCode="General">
                  <c:v>4.0307428969421402</c:v>
                </c:pt>
                <c:pt idx="304" formatCode="General">
                  <c:v>4.0516990275275804</c:v>
                </c:pt>
                <c:pt idx="305" formatCode="General">
                  <c:v>4.0714817246709503</c:v>
                </c:pt>
                <c:pt idx="306" formatCode="General">
                  <c:v>4.0899782037968402</c:v>
                </c:pt>
                <c:pt idx="307" formatCode="General">
                  <c:v>4.1070929340765003</c:v>
                </c:pt>
                <c:pt idx="308" formatCode="General">
                  <c:v>4.1227489626031799</c:v>
                </c:pt>
                <c:pt idx="309" formatCode="General">
                  <c:v>4.13688868101542</c:v>
                </c:pt>
                <c:pt idx="310" formatCode="General">
                  <c:v>4.1494740351536796</c:v>
                </c:pt>
                <c:pt idx="311" formatCode="General">
                  <c:v>4.1604862066230597</c:v>
                </c:pt>
                <c:pt idx="312" formatCode="General">
                  <c:v>4.1699248193866403</c:v>
                </c:pt>
                <c:pt idx="313" formatCode="General">
                  <c:v>4.17780674318454</c:v>
                </c:pt>
                <c:pt idx="314" formatCode="General">
                  <c:v>4.1841645778227603</c:v>
                </c:pt>
                <c:pt idx="315" formatCode="General">
                  <c:v>4.1890449080613799</c:v>
                </c:pt>
                <c:pt idx="316" formatCode="General">
                  <c:v>4.1925064184337302</c:v>
                </c:pt>
                <c:pt idx="317" formatCode="General">
                  <c:v>4.1946179517861397</c:v>
                </c:pt>
                <c:pt idx="318" formatCode="General">
                  <c:v>4.1954565858902004</c:v>
                </c:pt>
                <c:pt idx="319" formatCode="General">
                  <c:v>4.1951057904407296</c:v>
                </c:pt>
                <c:pt idx="320" formatCode="General">
                  <c:v>4.193653713462</c:v>
                </c:pt>
                <c:pt idx="321" formatCode="General">
                  <c:v>4.1911916326654897</c:v>
                </c:pt>
                <c:pt idx="322" formatCode="General">
                  <c:v>4.1878125945682498</c:v>
                </c:pt>
                <c:pt idx="323" formatCode="General">
                  <c:v>4.1836102528071102</c:v>
                </c:pt>
                <c:pt idx="324" formatCode="General">
                  <c:v>4.1786779074587299</c:v>
                </c:pt>
                <c:pt idx="325" formatCode="General">
                  <c:v>4.1731077394572704</c:v>
                </c:pt>
                <c:pt idx="326" formatCode="General">
                  <c:v>4.1669902283767097</c:v>
                </c:pt>
                <c:pt idx="327" formatCode="General">
                  <c:v>4.1604137377686898</c:v>
                </c:pt>
                <c:pt idx="328" formatCode="General">
                  <c:v>4.15346424969316</c:v>
                </c:pt>
                <c:pt idx="329" formatCode="General">
                  <c:v>4.1462252287803398</c:v>
                </c:pt>
                <c:pt idx="330" formatCode="General">
                  <c:v>4.1387775958386399</c:v>
                </c:pt>
                <c:pt idx="331" formatCode="General">
                  <c:v>4.13119979140615</c:v>
                </c:pt>
                <c:pt idx="332" formatCode="General">
                  <c:v>4.1235679104915599</c:v>
                </c:pt>
                <c:pt idx="333" formatCode="General">
                  <c:v>4.1159558908552398</c:v>
                </c:pt>
                <c:pt idx="334" formatCode="General">
                  <c:v>4.1084357383715604</c:v>
                </c:pt>
                <c:pt idx="335" formatCode="General">
                  <c:v>4.1010777741546498</c:v>
                </c:pt>
                <c:pt idx="336" formatCode="General">
                  <c:v>4.0939508891198404</c:v>
                </c:pt>
                <c:pt idx="337" formatCode="General">
                  <c:v>4.0871227924218001</c:v>
                </c:pt>
                <c:pt idx="338" formatCode="General">
                  <c:v>4.0806602407133097</c:v>
                </c:pt>
                <c:pt idx="339" formatCode="General">
                  <c:v>4.0746292353853697</c:v>
                </c:pt>
                <c:pt idx="340" formatCode="General">
                  <c:v>4.0690951748829898</c:v>
                </c:pt>
                <c:pt idx="341" formatCode="General">
                  <c:v>4.0641229488628596</c:v>
                </c:pt>
                <c:pt idx="342" formatCode="General">
                  <c:v>4.0597769604171399</c:v>
                </c:pt>
                <c:pt idx="343" formatCode="General">
                  <c:v>4.0561210618993799</c:v>
                </c:pt>
                <c:pt idx="344" formatCode="General">
                  <c:v>4.0532183891552398</c:v>
                </c:pt>
                <c:pt idx="345" formatCode="General">
                  <c:v>4.0511310783106298</c:v>
                </c:pt>
                <c:pt idx="346" formatCode="General">
                  <c:v>4.0499198488749597</c:v>
                </c:pt>
                <c:pt idx="347" formatCode="General">
                  <c:v>4.0496434369890597</c:v>
                </c:pt>
                <c:pt idx="348" formatCode="General">
                  <c:v>4.0503578634459902</c:v>
                </c:pt>
                <c:pt idx="349" formatCode="General">
                  <c:v>4.0521155229468704</c:v>
                </c:pt>
                <c:pt idx="350" formatCode="General">
                  <c:v>4.054964084271</c:v>
                </c:pt>
                <c:pt idx="351" formatCode="General">
                  <c:v>4.0589451960187999</c:v>
                </c:pt>
                <c:pt idx="352" formatCode="General">
                  <c:v>4.0640929997063697</c:v>
                </c:pt>
                <c:pt idx="353" formatCode="General">
                  <c:v>4.0704324615890304</c:v>
                </c:pt>
                <c:pt idx="354" formatCode="General">
                  <c:v>4.0779775469048998</c:v>
                </c:pt>
                <c:pt idx="355" formatCode="General">
                  <c:v>4.0867292753087598</c:v>
                </c:pt>
                <c:pt idx="356" formatCode="General">
                  <c:v>4.0966737138774301</c:v>
                </c:pt>
                <c:pt idx="357" formatCode="General">
                  <c:v>4.1077799835847104</c:v>
                </c:pt>
                <c:pt idx="358" formatCode="General">
                  <c:v>4.1199983754412699</c:v>
                </c:pt>
                <c:pt idx="359" formatCode="General">
                  <c:v>4.13325869187568</c:v>
                </c:pt>
                <c:pt idx="360" formatCode="General">
                  <c:v>4.1474689451183302</c:v>
                </c:pt>
                <c:pt idx="361" formatCode="General">
                  <c:v>4.1625145545642699</c:v>
                </c:pt>
                <c:pt idx="362" formatCode="General">
                  <c:v>4.1782581862844497</c:v>
                </c:pt>
                <c:pt idx="363" formatCode="General">
                  <c:v>4.1945403670789698</c:v>
                </c:pt>
                <c:pt idx="364" formatCode="General">
                  <c:v>4.2111809803880398</c:v>
                </c:pt>
                <c:pt idx="365" formatCode="General">
                  <c:v>4.2279817108887103</c:v>
                </c:pt>
                <c:pt idx="366" formatCode="General">
                  <c:v>4.2447294494217704</c:v>
                </c:pt>
                <c:pt idx="367" formatCode="General">
                  <c:v>4.2612006029850003</c:v>
                </c:pt>
                <c:pt idx="368" formatCode="General">
                  <c:v>4.2771661812558897</c:v>
                </c:pt>
                <c:pt idx="369" formatCode="General">
                  <c:v>4.2923974588864802</c:v>
                </c:pt>
                <c:pt idx="370" formatCode="General">
                  <c:v>4.3066719502953097</c:v>
                </c:pt>
                <c:pt idx="371" formatCode="General">
                  <c:v>4.3197793894846104</c:v>
                </c:pt>
                <c:pt idx="372" formatCode="General">
                  <c:v>4.3315273886268901</c:v>
                </c:pt>
                <c:pt idx="373" formatCode="General">
                  <c:v>4.3417464599492002</c:v>
                </c:pt>
                <c:pt idx="374" formatCode="General">
                  <c:v>4.3502941260304198</c:v>
                </c:pt>
                <c:pt idx="375" formatCode="General">
                  <c:v>4.3570579100540696</c:v>
                </c:pt>
                <c:pt idx="376" formatCode="General">
                  <c:v>4.3619570822001599</c:v>
                </c:pt>
                <c:pt idx="377" formatCode="General">
                  <c:v>4.3649431311929403</c:v>
                </c:pt>
                <c:pt idx="378" formatCode="General">
                  <c:v>4.3659990203279602</c:v>
                </c:pt>
                <c:pt idx="379" formatCode="General">
                  <c:v>4.36513736542289</c:v>
                </c:pt>
                <c:pt idx="380" formatCode="General">
                  <c:v>4.3623977308843704</c:v>
                </c:pt>
                <c:pt idx="381" formatCode="General">
                  <c:v>4.3578432756016703</c:v>
                </c:pt>
                <c:pt idx="382" formatCode="General">
                  <c:v>4.3515569921705097</c:v>
                </c:pt>
                <c:pt idx="383" formatCode="General">
                  <c:v>4.3436377735922296</c:v>
                </c:pt>
                <c:pt idx="384" formatCode="General">
                  <c:v>4.3341965155801203</c:v>
                </c:pt>
                <c:pt idx="385" formatCode="General">
                  <c:v>4.3233524255659299</c:v>
                </c:pt>
                <c:pt idx="386" formatCode="General">
                  <c:v>4.3112296670488499</c:v>
                </c:pt>
                <c:pt idx="387" formatCode="General">
                  <c:v>4.2979544250100696</c:v>
                </c:pt>
                <c:pt idx="388" formatCode="General">
                  <c:v>4.2836524385250199</c:v>
                </c:pt>
                <c:pt idx="389" formatCode="General">
                  <c:v>4.2684470129408503</c:v>
                </c:pt>
                <c:pt idx="390" formatCode="General">
                  <c:v>4.2524574973129496</c:v>
                </c:pt>
                <c:pt idx="391" formatCode="General">
                  <c:v>4.2357981934543503</c:v>
                </c:pt>
                <c:pt idx="392" formatCode="General">
                  <c:v>4.2185776504472896</c:v>
                </c:pt>
                <c:pt idx="393" formatCode="General">
                  <c:v>4.2008982918355899</c:v>
                </c:pt>
                <c:pt idx="394" formatCode="General">
                  <c:v>4.1828563207799396</c:v>
                </c:pt>
                <c:pt idx="395" formatCode="General">
                  <c:v>4.16454185000587</c:v>
                </c:pt>
                <c:pt idx="396" formatCode="General">
                  <c:v>4.1460392072839101</c:v>
                </c:pt>
                <c:pt idx="397" formatCode="General">
                  <c:v>4.1274273724987296</c:v>
                </c:pt>
                <c:pt idx="398" formatCode="General">
                  <c:v>4.10878050832331</c:v>
                </c:pt>
                <c:pt idx="399" formatCode="General">
                  <c:v>4.0901685525384801</c:v>
                </c:pt>
                <c:pt idx="400" formatCode="General">
                  <c:v>4.0716578457218899</c:v>
                </c:pt>
                <c:pt idx="401" formatCode="General">
                  <c:v>4.0533117731073798</c:v>
                </c:pt>
                <c:pt idx="402" formatCode="General">
                  <c:v>4.03519140372864</c:v>
                </c:pt>
                <c:pt idx="403" formatCode="General">
                  <c:v>4.0173561134345697</c:v>
                </c:pt>
                <c:pt idx="404" formatCode="General">
                  <c:v>3.9998641809725801</c:v>
                </c:pt>
                <c:pt idx="405" formatCode="General">
                  <c:v>3.9827733480932399</c:v>
                </c:pt>
                <c:pt idx="406" formatCode="General">
                  <c:v>3.9661413355616402</c:v>
                </c:pt>
                <c:pt idx="407" formatCode="General">
                  <c:v>3.9500263071047601</c:v>
                </c:pt>
                <c:pt idx="408" formatCode="General">
                  <c:v>3.9344872727169</c:v>
                </c:pt>
                <c:pt idx="409" formatCode="General">
                  <c:v>3.91958442142389</c:v>
                </c:pt>
                <c:pt idx="410" formatCode="General">
                  <c:v>3.9053793716099099</c:v>
                </c:pt>
                <c:pt idx="411" formatCode="General">
                  <c:v>3.8919353243851198</c:v>
                </c:pt>
                <c:pt idx="412" formatCode="General">
                  <c:v>3.87931710228239</c:v>
                </c:pt>
                <c:pt idx="413" formatCode="General">
                  <c:v>3.86759105191619</c:v>
                </c:pt>
                <c:pt idx="414" formatCode="General">
                  <c:v>3.85682478526775</c:v>
                </c:pt>
                <c:pt idx="415" formatCode="General">
                  <c:v>3.8470867302120699</c:v>
                </c:pt>
                <c:pt idx="416" formatCode="General">
                  <c:v>3.8384454571167299</c:v>
                </c:pt>
                <c:pt idx="417" formatCode="General">
                  <c:v>3.8309687453141801</c:v>
                </c:pt>
                <c:pt idx="418" formatCode="General">
                  <c:v>3.8247223516524498</c:v>
                </c:pt>
                <c:pt idx="419" formatCode="General">
                  <c:v>3.8197684440589201</c:v>
                </c:pt>
                <c:pt idx="420" formatCode="General">
                  <c:v>3.8161636672324599</c:v>
                </c:pt>
                <c:pt idx="421" formatCode="General">
                  <c:v>3.81395681655744</c:v>
                </c:pt>
                <c:pt idx="422" formatCode="General">
                  <c:v>3.8131861116091201</c:v>
                </c:pt>
                <c:pt idx="423" formatCode="General">
                  <c:v>3.8138760837060501</c:v>
                </c:pt>
                <c:pt idx="424" formatCode="General">
                  <c:v>3.81603412414163</c:v>
                </c:pt>
                <c:pt idx="425" formatCode="General">
                  <c:v>3.8196467816628501</c:v>
                </c:pt>
                <c:pt idx="426" formatCode="General">
                  <c:v>3.8246759490234599</c:v>
                </c:pt>
                <c:pt idx="427" formatCode="General">
                  <c:v>3.8310551368733998</c:v>
                </c:pt>
                <c:pt idx="428" formatCode="General">
                  <c:v>3.83868609440256</c:v>
                </c:pt>
                <c:pt idx="429" formatCode="General">
                  <c:v>3.8474360928289699</c:v>
                </c:pt>
                <c:pt idx="430" formatCode="General">
                  <c:v>3.8571362300116498</c:v>
                </c:pt>
                <c:pt idx="431" formatCode="General">
                  <c:v>3.8675811300301199</c:v>
                </c:pt>
                <c:pt idx="432" formatCode="General">
                  <c:v>3.87853038777271</c:v>
                </c:pt>
                <c:pt idx="433" formatCode="General">
                  <c:v>3.8897120346694001</c:v>
                </c:pt>
                <c:pt idx="434" formatCode="General">
                  <c:v>3.9008281722760101</c:v>
                </c:pt>
                <c:pt idx="435" formatCode="General">
                  <c:v>3.91156273882785</c:v>
                </c:pt>
                <c:pt idx="436" formatCode="General">
                  <c:v>3.9215911547791902</c:v>
                </c:pt>
                <c:pt idx="437" formatCode="General">
                  <c:v>3.93059136296971</c:v>
                </c:pt>
                <c:pt idx="438" formatCode="General">
                  <c:v>3.9382555724114798</c:v>
                </c:pt>
                <c:pt idx="439" formatCode="General">
                  <c:v>3.9443018693955798</c:v>
                </c:pt>
                <c:pt idx="440" formatCode="General">
                  <c:v>3.9484848075411301</c:v>
                </c:pt>
                <c:pt idx="441" formatCode="General">
                  <c:v>3.9506041471967799</c:v>
                </c:pt>
                <c:pt idx="442" formatCode="General">
                  <c:v>3.9505110818736</c:v>
                </c:pt>
                <c:pt idx="443" formatCode="General">
                  <c:v>3.9481115417716102</c:v>
                </c:pt>
                <c:pt idx="444" formatCode="General">
                  <c:v>3.9433664622146298</c:v>
                </c:pt>
                <c:pt idx="445" formatCode="General">
                  <c:v>3.9362892008245201</c:v>
                </c:pt>
                <c:pt idx="446" formatCode="General">
                  <c:v>3.9269405375906001</c:v>
                </c:pt>
                <c:pt idx="447" formatCode="General">
                  <c:v>3.9154218650681898</c:v>
                </c:pt>
                <c:pt idx="448" formatCode="General">
                  <c:v>3.9018672573990001</c:v>
                </c:pt>
                <c:pt idx="449" formatCode="General">
                  <c:v>3.8864350999887201</c:v>
                </c:pt>
                <c:pt idx="450" formatCode="General">
                  <c:v>3.8692998834386798</c:v>
                </c:pt>
                <c:pt idx="451" formatCode="General">
                  <c:v>3.8506446402963102</c:v>
                </c:pt>
                <c:pt idx="452" formatCode="General">
                  <c:v>3.83065435731499</c:v>
                </c:pt>
                <c:pt idx="453" formatCode="General">
                  <c:v>3.8095105516356602</c:v>
                </c:pt>
                <c:pt idx="454" formatCode="General">
                  <c:v>3.78738707276062</c:v>
                </c:pt>
                <c:pt idx="455" formatCode="General">
                  <c:v>3.7644470925078002</c:v>
                </c:pt>
                <c:pt idx="456" formatCode="General">
                  <c:v>3.7408411752144102</c:v>
                </c:pt>
                <c:pt idx="457" formatCode="General">
                  <c:v>3.7167062786083802</c:v>
                </c:pt>
                <c:pt idx="458" formatCode="General">
                  <c:v>3.69216551750426</c:v>
                </c:pt>
                <c:pt idx="459" formatCode="General">
                  <c:v>3.6673285221438499</c:v>
                </c:pt>
                <c:pt idx="460" formatCode="General">
                  <c:v>3.6422922349070501</c:v>
                </c:pt>
                <c:pt idx="461" formatCode="General">
                  <c:v>3.6171420082879102</c:v>
                </c:pt>
                <c:pt idx="462" formatCode="General">
                  <c:v>3.59195288951876</c:v>
                </c:pt>
                <c:pt idx="463" formatCode="General">
                  <c:v>3.5667910001795402</c:v>
                </c:pt>
                <c:pt idx="464" formatCode="General">
                  <c:v>3.5417149406808401</c:v>
                </c:pt>
                <c:pt idx="465" formatCode="General">
                  <c:v>3.5167771685812999</c:v>
                </c:pt>
                <c:pt idx="466" formatCode="General">
                  <c:v>3.4920253158112602</c:v>
                </c:pt>
                <c:pt idx="467" formatCode="General">
                  <c:v>3.4675034229405099</c:v>
                </c:pt>
                <c:pt idx="468" formatCode="General">
                  <c:v>3.4432530788167699</c:v>
                </c:pt>
                <c:pt idx="469" formatCode="General">
                  <c:v>3.4193144615116702</c:v>
                </c:pt>
                <c:pt idx="470" formatCode="General">
                  <c:v>3.3957272818912201</c:v>
                </c:pt>
                <c:pt idx="471" formatCode="General">
                  <c:v>3.3725316346240302</c:v>
                </c:pt>
                <c:pt idx="472" formatCode="General">
                  <c:v>3.3497687633631101</c:v>
                </c:pt>
                <c:pt idx="473" formatCode="General">
                  <c:v>3.3274817474418499</c:v>
                </c:pt>
                <c:pt idx="474" formatCode="General">
                  <c:v>3.3057161169074498</c:v>
                </c:pt>
                <c:pt idx="475" formatCode="General">
                  <c:v>3.2845204012086899</c:v>
                </c:pt>
                <c:pt idx="476" formatCode="General">
                  <c:v>3.2639466144304401</c:v>
                </c:pt>
                <c:pt idx="477" formatCode="General">
                  <c:v>3.2440506766418098</c:v>
                </c:pt>
                <c:pt idx="478" formatCode="General">
                  <c:v>3.22489276666251</c:v>
                </c:pt>
                <c:pt idx="479" formatCode="General">
                  <c:v>3.2065375962788698</c:v>
                </c:pt>
                <c:pt idx="480" formatCode="General">
                  <c:v>3.1890545895531401</c:v>
                </c:pt>
                <c:pt idx="481" formatCode="General">
                  <c:v>3.1725179432561799</c:v>
                </c:pt>
                <c:pt idx="482" formatCode="General">
                  <c:v>3.1570065355255998</c:v>
                </c:pt>
                <c:pt idx="483" formatCode="General">
                  <c:v>3.14260363958789</c:v>
                </c:pt>
                <c:pt idx="484" formatCode="General">
                  <c:v>3.1293963878978799</c:v>
                </c:pt>
                <c:pt idx="485" formatCode="General">
                  <c:v>3.1174749196874099</c:v>
                </c:pt>
                <c:pt idx="486" formatCode="General">
                  <c:v>3.10693113238269</c:v>
                </c:pt>
                <c:pt idx="487" formatCode="General">
                  <c:v>3.0978569458812499</c:v>
                </c:pt>
                <c:pt idx="488" formatCode="General">
                  <c:v>3.0903419802381999</c:v>
                </c:pt>
                <c:pt idx="489" formatCode="General">
                  <c:v>3.0844705448057002</c:v>
                </c:pt>
                <c:pt idx="490" formatCode="General">
                  <c:v>3.0803178443299402</c:v>
                </c:pt>
                <c:pt idx="491" formatCode="General">
                  <c:v>3.0779453301611301</c:v>
                </c:pt>
                <c:pt idx="492" formatCode="General">
                  <c:v>3.0773951687987902</c:v>
                </c:pt>
                <c:pt idx="493" formatCode="General">
                  <c:v>3.0786838720859699</c:v>
                </c:pt>
                <c:pt idx="494" formatCode="General">
                  <c:v>3.0817952391761798</c:v>
                </c:pt>
                <c:pt idx="495" formatCode="General">
                  <c:v>3.0866729025607702</c:v>
                </c:pt>
                <c:pt idx="496" formatCode="General">
                  <c:v>3.0932129454697699</c:v>
                </c:pt>
                <c:pt idx="497" formatCode="General">
                  <c:v>3.1012572525503899</c:v>
                </c:pt>
                <c:pt idx="498" formatCode="General">
                  <c:v>3.1105884433733699</c:v>
                </c:pt>
                <c:pt idx="499" formatCode="General">
                  <c:v>3.12092737774943</c:v>
                </c:pt>
                <c:pt idx="500" formatCode="General">
                  <c:v>3.1319345937917999</c:v>
                </c:pt>
                <c:pt idx="501" formatCode="General">
                  <c:v>3.1432145814527801</c:v>
                </c:pt>
                <c:pt idx="502" formatCode="General">
                  <c:v>3.1543284648685401</c:v>
                </c:pt>
                <c:pt idx="503" formatCode="General">
                  <c:v>3.1648085288152301</c:v>
                </c:pt>
                <c:pt idx="504" formatCode="General">
                  <c:v>3.17417884815718</c:v>
                </c:pt>
                <c:pt idx="505" formatCode="General">
                  <c:v>3.1819786520232398</c:v>
                </c:pt>
                <c:pt idx="506" formatCode="General">
                  <c:v>3.1877866475504302</c:v>
                </c:pt>
                <c:pt idx="507" formatCode="General">
                  <c:v>3.19124380369052</c:v>
                </c:pt>
                <c:pt idx="508" formatCode="General">
                  <c:v>3.1920720921489698</c:v>
                </c:pt>
                <c:pt idx="509" formatCode="General">
                  <c:v>3.1900871248862299</c:v>
                </c:pt>
                <c:pt idx="510" formatCode="General">
                  <c:v>3.1852034456048601</c:v>
                </c:pt>
                <c:pt idx="511" formatCode="General">
                  <c:v>3.1774322550902099</c:v>
                </c:pt>
                <c:pt idx="512" formatCode="General">
                  <c:v>3.1668723562909702</c:v>
                </c:pt>
                <c:pt idx="513" formatCode="General">
                  <c:v>3.1536958915933599</c:v>
                </c:pt>
                <c:pt idx="514" formatCode="General">
                  <c:v>3.1381308837239201</c:v>
                </c:pt>
                <c:pt idx="515" formatCode="General">
                  <c:v>3.12044265480157</c:v>
                </c:pt>
                <c:pt idx="516" formatCode="General">
                  <c:v>3.1009159460782199</c:v>
                </c:pt>
                <c:pt idx="517" formatCode="General">
                  <c:v>3.0798391083050198</c:v>
                </c:pt>
                <c:pt idx="518" formatCode="General">
                  <c:v>3.0574912055270702</c:v>
                </c:pt>
                <c:pt idx="519" formatCode="General">
                  <c:v>3.03413237817202</c:v>
                </c:pt>
                <c:pt idx="520" formatCode="General">
                  <c:v>3.0099974112335799</c:v>
                </c:pt>
                <c:pt idx="521" formatCode="General">
                  <c:v>2.9852921775511199</c:v>
                </c:pt>
                <c:pt idx="522" formatCode="General">
                  <c:v>2.9601924714565002</c:v>
                </c:pt>
                <c:pt idx="523" formatCode="General">
                  <c:v>2.9348446929115899</c:v>
                </c:pt>
                <c:pt idx="524" formatCode="General">
                  <c:v>2.9093678581404601</c:v>
                </c:pt>
                <c:pt idx="525" formatCode="General">
                  <c:v>2.8838564719617099</c:v>
                </c:pt>
                <c:pt idx="526" formatCode="General">
                  <c:v>2.8583838769500498</c:v>
                </c:pt>
                <c:pt idx="527" formatCode="General">
                  <c:v>2.83300577910614</c:v>
                </c:pt>
                <c:pt idx="528" formatCode="General">
                  <c:v>2.8077637288712398</c:v>
                </c:pt>
                <c:pt idx="529" formatCode="General">
                  <c:v>2.7826884048895901</c:v>
                </c:pt>
                <c:pt idx="530" formatCode="General">
                  <c:v>2.75780260405703</c:v>
                </c:pt>
                <c:pt idx="531" formatCode="General">
                  <c:v>2.7331238853289599</c:v>
                </c:pt>
                <c:pt idx="532" formatCode="General">
                  <c:v>2.7086668478176401</c:v>
                </c:pt>
                <c:pt idx="533" formatCode="General">
                  <c:v>2.6844450476364701</c:v>
                </c:pt>
                <c:pt idx="534" formatCode="General">
                  <c:v>2.6604725745279501</c:v>
                </c:pt>
                <c:pt idx="535" formatCode="General">
                  <c:v>2.6367653201451202</c:v>
                </c:pt>
                <c:pt idx="536" formatCode="General">
                  <c:v>2.6133419762888801</c:v>
                </c:pt>
                <c:pt idx="537" formatCode="General">
                  <c:v>2.5902248045129901</c:v>
                </c:pt>
                <c:pt idx="538" formatCode="General">
                  <c:v>2.5674402191339301</c:v>
                </c:pt>
                <c:pt idx="539" formatCode="General">
                  <c:v>2.5450192244588301</c:v>
                </c:pt>
                <c:pt idx="540" formatCode="General">
                  <c:v>2.52299774444583</c:v>
                </c:pt>
                <c:pt idx="541" formatCode="General">
                  <c:v>2.5014168793763298</c:v>
                </c:pt>
                <c:pt idx="542" formatCode="General">
                  <c:v>2.4803231196785802</c:v>
                </c:pt>
                <c:pt idx="543" formatCode="General">
                  <c:v>2.4597685419256901</c:v>
                </c:pt>
                <c:pt idx="544" formatCode="General">
                  <c:v>2.4398110062765399</c:v>
                </c:pt>
                <c:pt idx="545" formatCode="General">
                  <c:v>2.4205143681746102</c:v>
                </c:pt>
                <c:pt idx="546" formatCode="General">
                  <c:v>2.4019487098075198</c:v>
                </c:pt>
                <c:pt idx="547" formatCode="General">
                  <c:v>2.3841905883872201</c:v>
                </c:pt>
                <c:pt idx="548" formatCode="General">
                  <c:v>2.3673232883472699</c:v>
                </c:pt>
                <c:pt idx="549" formatCode="General">
                  <c:v>2.3514370525587198</c:v>
                </c:pt>
                <c:pt idx="550" formatCode="General">
                  <c:v>2.3366292530095798</c:v>
                </c:pt>
                <c:pt idx="551" formatCode="General">
                  <c:v>2.3230044433616901</c:v>
                </c:pt>
                <c:pt idx="552" formatCode="General">
                  <c:v>2.3106742136568101</c:v>
                </c:pt>
                <c:pt idx="553" formatCode="General">
                  <c:v>2.29975674057096</c:v>
                </c:pt>
                <c:pt idx="554" formatCode="General">
                  <c:v>2.29037589474015</c:v>
                </c:pt>
                <c:pt idx="555" formatCode="General">
                  <c:v>2.2826597302715501</c:v>
                </c:pt>
                <c:pt idx="556" formatCode="General">
                  <c:v>2.2767381424209701</c:v>
                </c:pt>
                <c:pt idx="557" formatCode="General">
                  <c:v>2.2727394415838802</c:v>
                </c:pt>
                <c:pt idx="558" formatCode="General">
                  <c:v>2.2707855625997699</c:v>
                </c:pt>
                <c:pt idx="559" formatCode="General">
                  <c:v>2.2709856200204399</c:v>
                </c:pt>
                <c:pt idx="560" formatCode="General">
                  <c:v>2.2734275505515198</c:v>
                </c:pt>
                <c:pt idx="561" formatCode="General">
                  <c:v>2.2781676780074598</c:v>
                </c:pt>
                <c:pt idx="562" formatCode="General">
                  <c:v>2.2852182237213099</c:v>
                </c:pt>
                <c:pt idx="563" formatCode="General">
                  <c:v>2.2945330966480499</c:v>
                </c:pt>
                <c:pt idx="564" formatCode="General">
                  <c:v>2.3059927524055799</c:v>
                </c:pt>
                <c:pt idx="565" formatCode="General">
                  <c:v>2.3193895014427701</c:v>
                </c:pt>
                <c:pt idx="566" formatCode="General">
                  <c:v>2.3344153143917601</c:v>
                </c:pt>
                <c:pt idx="567" formatCode="General">
                  <c:v>2.3506547842921202</c:v>
                </c:pt>
                <c:pt idx="568" formatCode="General">
                  <c:v>2.3675862452597598</c:v>
                </c:pt>
                <c:pt idx="569" formatCode="General">
                  <c:v>2.38459384445909</c:v>
                </c:pt>
                <c:pt idx="570" formatCode="General">
                  <c:v>2.4009923728810598</c:v>
                </c:pt>
                <c:pt idx="571" formatCode="General">
                  <c:v>2.4160647899605898</c:v>
                </c:pt>
                <c:pt idx="572" formatCode="General">
                  <c:v>2.42910983133737</c:v>
                </c:pt>
                <c:pt idx="573" formatCode="General">
                  <c:v>2.4394944290013698</c:v>
                </c:pt>
                <c:pt idx="574" formatCode="General">
                  <c:v>2.44670371512021</c:v>
                </c:pt>
                <c:pt idx="575" formatCode="General">
                  <c:v>2.4503809103087701</c:v>
                </c:pt>
                <c:pt idx="576" formatCode="General">
                  <c:v>2.45035079984092</c:v>
                </c:pt>
                <c:pt idx="577" formatCode="General">
                  <c:v>2.4466235158789602</c:v>
                </c:pt>
                <c:pt idx="578" formatCode="General">
                  <c:v>2.43937910829148</c:v>
                </c:pt>
                <c:pt idx="579" formatCode="General">
                  <c:v>2.4289367877779</c:v>
                </c:pt>
                <c:pt idx="580" formatCode="General">
                  <c:v>2.4157148617934499</c:v>
                </c:pt>
                <c:pt idx="581" formatCode="General">
                  <c:v>2.4001878917577999</c:v>
                </c:pt>
                <c:pt idx="582" formatCode="General">
                  <c:v>2.3828466886980002</c:v>
                </c:pt>
                <c:pt idx="583" formatCode="General">
                  <c:v>2.3641650076338698</c:v>
                </c:pt>
                <c:pt idx="584" formatCode="General">
                  <c:v>2.34457484124645</c:v>
                </c:pt>
                <c:pt idx="585" formatCode="General">
                  <c:v>2.3244505364107102</c:v>
                </c:pt>
                <c:pt idx="586" formatCode="General">
                  <c:v>2.30410080387465</c:v>
                </c:pt>
                <c:pt idx="587" formatCode="General">
                  <c:v>2.2837670864284298</c:v>
                </c:pt>
                <c:pt idx="588" formatCode="General">
                  <c:v>2.2636265872322898</c:v>
                </c:pt>
                <c:pt idx="589" formatCode="General">
                  <c:v>2.24379838385113</c:v>
                </c:pt>
                <c:pt idx="590" formatCode="General">
                  <c:v>2.22435132255417</c:v>
                </c:pt>
                <c:pt idx="591" formatCode="General">
                  <c:v>2.2053126970572698</c:v>
                </c:pt>
                <c:pt idx="592" formatCode="General">
                  <c:v>2.1866770033408298</c:v>
                </c:pt>
                <c:pt idx="593" formatCode="General">
                  <c:v>2.1684142985447701</c:v>
                </c:pt>
                <c:pt idx="594" formatCode="General">
                  <c:v>2.1504778708283201</c:v>
                </c:pt>
                <c:pt idx="595" formatCode="General">
                  <c:v>2.1328110544609502</c:v>
                </c:pt>
                <c:pt idx="596" formatCode="General">
                  <c:v>2.1153531112878898</c:v>
                </c:pt>
                <c:pt idx="597" formatCode="General">
                  <c:v>2.0980441576349498</c:v>
                </c:pt>
                <c:pt idx="598" formatCode="General">
                  <c:v>2.0808291544862998</c:v>
                </c:pt>
                <c:pt idx="599" formatCode="General">
                  <c:v>2.0636610056192</c:v>
                </c:pt>
                <c:pt idx="600" formatCode="General">
                  <c:v>2.0465028280119801</c:v>
                </c:pt>
                <c:pt idx="601" formatCode="General">
                  <c:v>2.0293294738681902</c:v>
                </c:pt>
                <c:pt idx="602" formatCode="General">
                  <c:v>2.0121283951516</c:v>
                </c:pt>
                <c:pt idx="603" formatCode="General">
                  <c:v>1.9948999498429201</c:v>
                </c:pt>
                <c:pt idx="604" formatCode="General">
                  <c:v>1.97765725404515</c:v>
                </c:pt>
                <c:pt idx="605" formatCode="General">
                  <c:v>1.9604256853800699</c:v>
                </c:pt>
                <c:pt idx="606" formatCode="General">
                  <c:v>1.9432421408040901</c:v>
                </c:pt>
                <c:pt idx="607" formatCode="General">
                  <c:v>1.9261541462676901</c:v>
                </c:pt>
                <c:pt idx="608" formatCode="General">
                  <c:v>1.90921890704542</c:v>
                </c:pt>
                <c:pt idx="609" formatCode="General">
                  <c:v>1.8925023767556299</c:v>
                </c:pt>
                <c:pt idx="610" formatCode="General">
                  <c:v>1.8760784108267901</c:v>
                </c:pt>
                <c:pt idx="611" formatCode="General">
                  <c:v>1.86002805716814</c:v>
                </c:pt>
                <c:pt idx="612" formatCode="General">
                  <c:v>1.84443902363592</c:v>
                </c:pt>
                <c:pt idx="613" formatCode="General">
                  <c:v>1.82940534889021</c:v>
                </c:pt>
                <c:pt idx="614" formatCode="General">
                  <c:v>1.8150272904495</c:v>
                </c:pt>
                <c:pt idx="615" formatCode="General">
                  <c:v>1.8014114308567999</c:v>
                </c:pt>
                <c:pt idx="616" formatCode="General">
                  <c:v>1.7886709891666801</c:v>
                </c:pt>
                <c:pt idx="617" formatCode="General">
                  <c:v>1.7769263092973799</c:v>
                </c:pt>
                <c:pt idx="618" formatCode="General">
                  <c:v>1.7663054775240099</c:v>
                </c:pt>
                <c:pt idx="619" formatCode="General">
                  <c:v>1.7569449963266499</c:v>
                </c:pt>
                <c:pt idx="620" formatCode="General">
                  <c:v>1.74899040816895</c:v>
                </c:pt>
                <c:pt idx="621" formatCode="General">
                  <c:v>1.74259671722513</c:v>
                </c:pt>
                <c:pt idx="622" formatCode="General">
                  <c:v>1.73792839587425</c:v>
                </c:pt>
                <c:pt idx="623" formatCode="General">
                  <c:v>1.73515868234999</c:v>
                </c:pt>
                <c:pt idx="624" formatCode="General">
                  <c:v>1.7344677739346901</c:v>
                </c:pt>
                <c:pt idx="625" formatCode="General">
                  <c:v>1.73603939756123</c:v>
                </c:pt>
                <c:pt idx="626" formatCode="General">
                  <c:v>1.74005510476626</c:v>
                </c:pt>
                <c:pt idx="627" formatCode="General">
                  <c:v>1.74668551168187</c:v>
                </c:pt>
                <c:pt idx="628" formatCode="General">
                  <c:v>1.7560776293653899</c:v>
                </c:pt>
                <c:pt idx="629" formatCode="General">
                  <c:v>1.7683374782835899</c:v>
                </c:pt>
                <c:pt idx="630" formatCode="General">
                  <c:v>1.7835074646028399</c:v>
                </c:pt>
                <c:pt idx="631" formatCode="General">
                  <c:v>1.8015386619303599</c:v>
                </c:pt>
                <c:pt idx="632" formatCode="General">
                  <c:v>1.8222593441066399</c:v>
                </c:pt>
                <c:pt idx="633" formatCode="General">
                  <c:v>1.84534293954873</c:v>
                </c:pt>
                <c:pt idx="634" formatCode="General">
                  <c:v>1.87028091284077</c:v>
                </c:pt>
                <c:pt idx="635" formatCode="General">
                  <c:v>1.8963684396943901</c:v>
                </c:pt>
                <c:pt idx="636" formatCode="General">
                  <c:v>1.92271214657842</c:v>
                </c:pt>
                <c:pt idx="637" formatCode="General">
                  <c:v>1.94826826507978</c:v>
                </c:pt>
                <c:pt idx="638" formatCode="General">
                  <c:v>1.97191506848192</c:v>
                </c:pt>
                <c:pt idx="639" formatCode="General">
                  <c:v>1.99255526275145</c:v>
                </c:pt>
                <c:pt idx="640" formatCode="General">
                  <c:v>2.0092339400984902</c:v>
                </c:pt>
                <c:pt idx="641" formatCode="General">
                  <c:v>2.0212496096820298</c:v>
                </c:pt>
                <c:pt idx="642" formatCode="General">
                  <c:v>2.0282339672074898</c:v>
                </c:pt>
                <c:pt idx="643" formatCode="General">
                  <c:v>2.0301825464422798</c:v>
                </c:pt>
                <c:pt idx="644" formatCode="General">
                  <c:v>2.0274313001264699</c:v>
                </c:pt>
                <c:pt idx="645" formatCode="General">
                  <c:v>2.0205882458796198</c:v>
                </c:pt>
                <c:pt idx="646" formatCode="General">
                  <c:v>2.01043899008654</c:v>
                </c:pt>
                <c:pt idx="647" formatCode="General">
                  <c:v>1.99784732851672</c:v>
                </c:pt>
                <c:pt idx="648" formatCode="General">
                  <c:v>1.9836680384102801</c:v>
                </c:pt>
                <c:pt idx="649" formatCode="General">
                  <c:v>1.9686816094675199</c:v>
                </c:pt>
                <c:pt idx="650" formatCode="General">
                  <c:v>1.9535533723382901</c:v>
                </c:pt>
                <c:pt idx="651" formatCode="General">
                  <c:v>1.9388143329304499</c:v>
                </c:pt>
                <c:pt idx="652" formatCode="General">
                  <c:v>1.9248585088850201</c:v>
                </c:pt>
                <c:pt idx="653" formatCode="General">
                  <c:v>1.91195116248837</c:v>
                </c:pt>
                <c:pt idx="654" formatCode="General">
                  <c:v>1.9002431560141499</c:v>
                </c:pt>
                <c:pt idx="655" formatCode="General">
                  <c:v>1.8897879511257201</c:v>
                </c:pt>
                <c:pt idx="656" formatCode="General">
                  <c:v>1.88055903937784</c:v>
                </c:pt>
                <c:pt idx="657" formatCode="General">
                  <c:v>1.8724665929551001</c:v>
                </c:pt>
                <c:pt idx="658" formatCode="General">
                  <c:v>1.8653728071486499</c:v>
                </c:pt>
                <c:pt idx="659" formatCode="General">
                  <c:v>1.8591058047678299</c:v>
                </c:pt>
                <c:pt idx="660" formatCode="General">
                  <c:v>1.8534721580704501</c:v>
                </c:pt>
                <c:pt idx="661" formatCode="General">
                  <c:v>1.84826812883722</c:v>
                </c:pt>
                <c:pt idx="662" formatCode="General">
                  <c:v>1.84328969402068</c:v>
                </c:pt>
                <c:pt idx="663" formatCode="General">
                  <c:v>1.8383413605688701</c:v>
                </c:pt>
                <c:pt idx="664" formatCode="General">
                  <c:v>1.8332437120768299</c:v>
                </c:pt>
                <c:pt idx="665" formatCode="General">
                  <c:v>1.8278395928325799</c:v>
                </c:pt>
                <c:pt idx="666" formatCode="General">
                  <c:v>1.8219988316462099</c:v>
                </c:pt>
                <c:pt idx="667" formatCode="General">
                  <c:v>1.8156214393438299</c:v>
                </c:pt>
                <c:pt idx="668" formatCode="General">
                  <c:v>1.80863927340728</c:v>
                </c:pt>
                <c:pt idx="669" formatCode="General">
                  <c:v>1.8010162394863101</c:v>
                </c:pt>
                <c:pt idx="670" formatCode="General">
                  <c:v>1.7927471788500999</c:v>
                </c:pt>
                <c:pt idx="671" formatCode="General">
                  <c:v>1.78385566041911</c:v>
                </c:pt>
                <c:pt idx="672" formatCode="General">
                  <c:v>1.77439094594562</c:v>
                </c:pt>
                <c:pt idx="673" formatCode="General">
                  <c:v>1.76442442167503</c:v>
                </c:pt>
                <c:pt idx="674" formatCode="General">
                  <c:v>1.75404578859361</c:v>
                </c:pt>
                <c:pt idx="675" formatCode="General">
                  <c:v>1.7433592793622901</c:v>
                </c:pt>
                <c:pt idx="676" formatCode="General">
                  <c:v>1.73248012921363</c:v>
                </c:pt>
                <c:pt idx="677" formatCode="General">
                  <c:v>1.72153147762262</c:v>
                </c:pt>
                <c:pt idx="678" formatCode="General">
                  <c:v>1.71064182443129</c:v>
                </c:pt>
                <c:pt idx="679" formatCode="General">
                  <c:v>1.6999431140580401</c:v>
                </c:pt>
                <c:pt idx="680" formatCode="General">
                  <c:v>1.68956947840016</c:v>
                </c:pt>
                <c:pt idx="681" formatCode="General">
                  <c:v>1.67965663503134</c:v>
                </c:pt>
                <c:pt idx="682" formatCode="General">
                  <c:v>1.6703419124922401</c:v>
                </c:pt>
                <c:pt idx="683" formatCode="General">
                  <c:v>1.66176485755212</c:v>
                </c:pt>
                <c:pt idx="684" formatCode="General">
                  <c:v>1.6540683677513099</c:v>
                </c:pt>
                <c:pt idx="685" formatCode="General">
                  <c:v>1.6474002827705201</c:v>
                </c:pt>
                <c:pt idx="686" formatCode="General">
                  <c:v>1.64191535564851</c:v>
                </c:pt>
                <c:pt idx="687" formatCode="General">
                  <c:v>1.6377775037875999</c:v>
                </c:pt>
                <c:pt idx="688" formatCode="General">
                  <c:v>1.6351622025652299</c:v>
                </c:pt>
                <c:pt idx="689" formatCode="General">
                  <c:v>1.63425882140283</c:v>
                </c:pt>
                <c:pt idx="690" formatCode="General">
                  <c:v>1.63527260052135</c:v>
                </c:pt>
                <c:pt idx="691" formatCode="General">
                  <c:v>1.6384258101570399</c:v>
                </c:pt>
                <c:pt idx="692" formatCode="General">
                  <c:v>1.64395740393586</c:v>
                </c:pt>
                <c:pt idx="693" formatCode="General">
                  <c:v>1.6521201564756001</c:v>
                </c:pt>
                <c:pt idx="694" formatCode="General">
                  <c:v>1.66317385411395</c:v>
                </c:pt>
                <c:pt idx="695" formatCode="General">
                  <c:v>1.6773726083028799</c:v>
                </c:pt>
                <c:pt idx="696" formatCode="General">
                  <c:v>1.69494387031994</c:v>
                </c:pt>
                <c:pt idx="697" formatCode="General">
                  <c:v>1.7160564529784801</c:v>
                </c:pt>
                <c:pt idx="698" formatCode="General">
                  <c:v>1.74077521600841</c:v>
                </c:pt>
                <c:pt idx="699" formatCode="General">
                  <c:v>1.76900170384741</c:v>
                </c:pt>
                <c:pt idx="700" formatCode="General">
                  <c:v>1.8004037835542801</c:v>
                </c:pt>
                <c:pt idx="701" formatCode="General">
                  <c:v>1.8343438909505201</c:v>
                </c:pt>
                <c:pt idx="702" formatCode="General">
                  <c:v>1.8698245009082699</c:v>
                </c:pt>
                <c:pt idx="703" formatCode="General">
                  <c:v>1.9054782172486999</c:v>
                </c:pt>
                <c:pt idx="704" formatCode="General">
                  <c:v>1.93963254835459</c:v>
                </c:pt>
                <c:pt idx="705" formatCode="General">
                  <c:v>1.97046834000478</c:v>
                </c:pt>
                <c:pt idx="706" formatCode="General">
                  <c:v>1.9962619996787001</c:v>
                </c:pt>
                <c:pt idx="707" formatCode="General">
                  <c:v>2.0156623575427801</c:v>
                </c:pt>
                <c:pt idx="708" formatCode="General">
                  <c:v>2.0279238268339301</c:v>
                </c:pt>
                <c:pt idx="709" formatCode="General">
                  <c:v>2.0330209654355</c:v>
                </c:pt>
                <c:pt idx="710" formatCode="General">
                  <c:v>2.0316104760003402</c:v>
                </c:pt>
                <c:pt idx="711" formatCode="General">
                  <c:v>2.0248638422849998</c:v>
                </c:pt>
                <c:pt idx="712" formatCode="General">
                  <c:v>2.0142348038031201</c:v>
                </c:pt>
                <c:pt idx="713" formatCode="General">
                  <c:v>2.0012323015432201</c:v>
                </c:pt>
                <c:pt idx="714" formatCode="General">
                  <c:v>1.9872472428388901</c:v>
                </c:pt>
                <c:pt idx="715" formatCode="General">
                  <c:v>1.97344986316106</c:v>
                </c:pt>
                <c:pt idx="716" formatCode="General">
                  <c:v>1.9607500690263999</c:v>
                </c:pt>
                <c:pt idx="717" formatCode="General">
                  <c:v>1.94980177265848</c:v>
                </c:pt>
                <c:pt idx="718" formatCode="General">
                  <c:v>1.94103142377515</c:v>
                </c:pt>
                <c:pt idx="719" formatCode="General">
                  <c:v>1.9346755268378699</c:v>
                </c:pt>
                <c:pt idx="720" formatCode="General">
                  <c:v>1.93081771978123</c:v>
                </c:pt>
                <c:pt idx="721" formatCode="General">
                  <c:v>1.9294208179625201</c:v>
                </c:pt>
                <c:pt idx="722" formatCode="General">
                  <c:v>1.9303524842606801</c:v>
                </c:pt>
                <c:pt idx="723" formatCode="General">
                  <c:v>1.93340504667272</c:v>
                </c:pt>
                <c:pt idx="724" formatCode="General">
                  <c:v>1.93831085551803</c:v>
                </c:pt>
                <c:pt idx="725" formatCode="General">
                  <c:v>1.9447548264613099</c:v>
                </c:pt>
                <c:pt idx="726" formatCode="General">
                  <c:v>1.9523857119991199</c:v>
                </c:pt>
                <c:pt idx="727" formatCode="General">
                  <c:v>1.9608273365862201</c:v>
                </c:pt>
                <c:pt idx="728" formatCode="General">
                  <c:v>1.9696906048707701</c:v>
                </c:pt>
                <c:pt idx="729" formatCode="General">
                  <c:v>1.9785866034994199</c:v>
                </c:pt>
                <c:pt idx="730" formatCode="General">
                  <c:v>1.9871406156576401</c:v>
                </c:pt>
                <c:pt idx="731" formatCode="General">
                  <c:v>1.99500641375898</c:v>
                </c:pt>
                <c:pt idx="732" formatCode="General">
                  <c:v>2.0018798566151199</c:v>
                </c:pt>
                <c:pt idx="733" formatCode="General">
                  <c:v>2.00751065432264</c:v>
                </c:pt>
                <c:pt idx="734" formatCode="General">
                  <c:v>2.0117112137706799</c:v>
                </c:pt>
                <c:pt idx="735" formatCode="General">
                  <c:v>2.0143617363817299</c:v>
                </c:pt>
                <c:pt idx="736" formatCode="General">
                  <c:v>2.0154111580285301</c:v>
                </c:pt>
                <c:pt idx="737" formatCode="General">
                  <c:v>2.01487401351979</c:v>
                </c:pt>
                <c:pt idx="738" formatCode="General">
                  <c:v>2.0128237750755802</c:v>
                </c:pt>
                <c:pt idx="739" formatCode="General">
                  <c:v>2.00938356882678</c:v>
                </c:pt>
                <c:pt idx="740" formatCode="General">
                  <c:v>2.0047153624307401</c:v>
                </c:pt>
                <c:pt idx="741" formatCode="General">
                  <c:v>1.9990087301187001</c:v>
                </c:pt>
                <c:pt idx="742" formatCode="General">
                  <c:v>1.99247016678689</c:v>
                </c:pt>
                <c:pt idx="743" formatCode="General">
                  <c:v>1.98531369184093</c:v>
                </c:pt>
                <c:pt idx="744" formatCode="General">
                  <c:v>1.9777532145507399</c:v>
                </c:pt>
                <c:pt idx="745" formatCode="General">
                  <c:v>1.96999687581377</c:v>
                </c:pt>
                <c:pt idx="746" formatCode="General">
                  <c:v>1.9622433704090501</c:v>
                </c:pt>
                <c:pt idx="747" formatCode="General">
                  <c:v>1.9546801050882601</c:v>
                </c:pt>
                <c:pt idx="748" formatCode="General">
                  <c:v>1.9474829622170799</c:v>
                </c:pt>
                <c:pt idx="749" formatCode="General">
                  <c:v>1.9408174072039099</c:v>
                </c:pt>
                <c:pt idx="750" formatCode="General">
                  <c:v>1.9348406868055601</c:v>
                </c:pt>
                <c:pt idx="751" formatCode="General">
                  <c:v>1.92970489972962</c:v>
                </c:pt>
                <c:pt idx="752" formatCode="General">
                  <c:v>1.9255607670988799</c:v>
                </c:pt>
                <c:pt idx="753" formatCode="General">
                  <c:v>1.9225619764405399</c:v>
                </c:pt>
                <c:pt idx="754" formatCode="General">
                  <c:v>1.9208700081594301</c:v>
                </c:pt>
                <c:pt idx="755" formatCode="General">
                  <c:v>1.92065936655166</c:v>
                </c:pt>
                <c:pt idx="756" formatCode="General">
                  <c:v>1.9221231135326899</c:v>
                </c:pt>
                <c:pt idx="757" formatCode="General">
                  <c:v>1.9254785204196601</c:v>
                </c:pt>
                <c:pt idx="758" formatCode="General">
                  <c:v>1.93097247711788</c:v>
                </c:pt>
                <c:pt idx="759" formatCode="General">
                  <c:v>1.93888597641077</c:v>
                </c:pt>
                <c:pt idx="760" formatCode="General">
                  <c:v>1.94953644731117</c:v>
                </c:pt>
                <c:pt idx="761" formatCode="General">
                  <c:v>1.9632758450490899</c:v>
                </c:pt>
                <c:pt idx="762" formatCode="General">
                  <c:v>1.9804811096302399</c:v>
                </c:pt>
                <c:pt idx="763" formatCode="General">
                  <c:v>2.0015318318334598</c:v>
                </c:pt>
                <c:pt idx="764" formatCode="General">
                  <c:v>2.0267678885867499</c:v>
                </c:pt>
                <c:pt idx="765" formatCode="General">
                  <c:v>2.05641815997588</c:v>
                </c:pt>
                <c:pt idx="766" formatCode="General">
                  <c:v>2.09049205391391</c:v>
                </c:pt>
                <c:pt idx="767" formatCode="General">
                  <c:v>2.12863194724265</c:v>
                </c:pt>
                <c:pt idx="768" formatCode="General">
                  <c:v>2.1699416960664699</c:v>
                </c:pt>
                <c:pt idx="769" formatCode="General">
                  <c:v>2.21283726826353</c:v>
                </c:pt>
                <c:pt idx="770" formatCode="General">
                  <c:v>2.25500382912344</c:v>
                </c:pt>
                <c:pt idx="771" formatCode="General">
                  <c:v>2.2935629619037599</c:v>
                </c:pt>
                <c:pt idx="772" formatCode="General">
                  <c:v>2.3255108465993399</c:v>
                </c:pt>
                <c:pt idx="773" formatCode="General">
                  <c:v>2.3483602936707202</c:v>
                </c:pt>
                <c:pt idx="774" formatCode="General">
                  <c:v>2.3607625111058499</c:v>
                </c:pt>
                <c:pt idx="775" formatCode="General">
                  <c:v>2.3628301866304202</c:v>
                </c:pt>
                <c:pt idx="776" formatCode="General">
                  <c:v>2.3560163480506899</c:v>
                </c:pt>
                <c:pt idx="777" formatCode="General">
                  <c:v>2.3426389625763999</c:v>
                </c:pt>
                <c:pt idx="778" formatCode="General">
                  <c:v>2.3252947045263501</c:v>
                </c:pt>
                <c:pt idx="779" formatCode="General">
                  <c:v>2.3063855237536002</c:v>
                </c:pt>
                <c:pt idx="780" formatCode="General">
                  <c:v>2.2878556799249901</c:v>
                </c:pt>
                <c:pt idx="781" formatCode="General">
                  <c:v>2.2711201357201398</c:v>
                </c:pt>
                <c:pt idx="782" formatCode="General">
                  <c:v>2.25711305633041</c:v>
                </c:pt>
                <c:pt idx="783" formatCode="General">
                  <c:v>2.24638693431895</c:v>
                </c:pt>
                <c:pt idx="784" formatCode="General">
                  <c:v>2.2392166969950802</c:v>
                </c:pt>
                <c:pt idx="785" formatCode="General">
                  <c:v>2.2356867972697598</c:v>
                </c:pt>
                <c:pt idx="786" formatCode="General">
                  <c:v>2.23575486096522</c:v>
                </c:pt>
                <c:pt idx="787" formatCode="General">
                  <c:v>2.2392933098297201</c:v>
                </c:pt>
                <c:pt idx="788" formatCode="General">
                  <c:v>2.2461132759048001</c:v>
                </c:pt>
                <c:pt idx="789" formatCode="General">
                  <c:v>2.2559755573614702</c:v>
                </c:pt>
                <c:pt idx="790" formatCode="General">
                  <c:v>2.2685928922411298</c:v>
                </c:pt>
                <c:pt idx="791" formatCode="General">
                  <c:v>2.2836272200994898</c:v>
                </c:pt>
                <c:pt idx="792" formatCode="General">
                  <c:v>2.3006851521282399</c:v>
                </c:pt>
                <c:pt idx="793" formatCode="General">
                  <c:v>2.3193145989110802</c:v>
                </c:pt>
                <c:pt idx="794" formatCode="General">
                  <c:v>2.33900528885157</c:v>
                </c:pt>
                <c:pt idx="795" formatCode="General">
                  <c:v>2.3591955563511702</c:v>
                </c:pt>
                <c:pt idx="796" formatCode="General">
                  <c:v>2.3792870864866198</c:v>
                </c:pt>
                <c:pt idx="797" formatCode="General">
                  <c:v>2.3986681411259001</c:v>
                </c:pt>
                <c:pt idx="798" formatCode="General">
                  <c:v>2.4167441856682901</c:v>
                </c:pt>
                <c:pt idx="799" formatCode="General">
                  <c:v>2.4329730312607198</c:v>
                </c:pt>
                <c:pt idx="800" formatCode="General">
                  <c:v>2.44690005570336</c:v>
                </c:pt>
                <c:pt idx="801" formatCode="General">
                  <c:v>2.4581882967172501</c:v>
                </c:pt>
                <c:pt idx="802" formatCode="General">
                  <c:v>2.4666386126517499</c:v>
                </c:pt>
                <c:pt idx="803" formatCode="General">
                  <c:v>2.4721967145682799</c:v>
                </c:pt>
                <c:pt idx="804" formatCode="General">
                  <c:v>2.4749462973461598</c:v>
                </c:pt>
                <c:pt idx="805" formatCode="General">
                  <c:v>2.4750900421883699</c:v>
                </c:pt>
                <c:pt idx="806" formatCode="General">
                  <c:v>2.4729222135333999</c:v>
                </c:pt>
                <c:pt idx="807" formatCode="General">
                  <c:v>2.4687974750863502</c:v>
                </c:pt>
                <c:pt idx="808" formatCode="General">
                  <c:v>2.4631003450332498</c:v>
                </c:pt>
                <c:pt idx="809" formatCode="General">
                  <c:v>2.4562186849094001</c:v>
                </c:pt>
                <c:pt idx="810" formatCode="General">
                  <c:v>2.4485232179526601</c:v>
                </c:pt>
                <c:pt idx="811" formatCode="General">
                  <c:v>2.44035371949923</c:v>
                </c:pt>
                <c:pt idx="812" formatCode="General">
                  <c:v>2.43201148433333</c:v>
                </c:pt>
                <c:pt idx="813" formatCode="General">
                  <c:v>2.4237570515143401</c:v>
                </c:pt>
                <c:pt idx="814" formatCode="General">
                  <c:v>2.41581192229954</c:v>
                </c:pt>
                <c:pt idx="815" formatCode="General">
                  <c:v>2.4083630399601899</c:v>
                </c:pt>
                <c:pt idx="816" formatCode="General">
                  <c:v>2.4015689970435501</c:v>
                </c:pt>
                <c:pt idx="817" formatCode="General">
                  <c:v>2.3955672007341899</c:v>
                </c:pt>
                <c:pt idx="818" formatCode="General">
                  <c:v>2.3904814960709602</c:v>
                </c:pt>
                <c:pt idx="819" formatCode="General">
                  <c:v>2.3864299845455901</c:v>
                </c:pt>
                <c:pt idx="820" formatCode="General">
                  <c:v>2.3835329676891299</c:v>
                </c:pt>
                <c:pt idx="821" formatCode="General">
                  <c:v>2.3819210888790501</c:v>
                </c:pt>
                <c:pt idx="822" formatCode="General">
                  <c:v>2.38174384180985</c:v>
                </c:pt>
                <c:pt idx="823" formatCode="General">
                  <c:v>2.38317865535977</c:v>
                </c:pt>
                <c:pt idx="824" formatCode="General">
                  <c:v>2.3864407312708802</c:v>
                </c:pt>
                <c:pt idx="825" formatCode="General">
                  <c:v>2.3917936534336199</c:v>
                </c:pt>
                <c:pt idx="826" formatCode="General">
                  <c:v>2.3995604047288301</c:v>
                </c:pt>
                <c:pt idx="827" formatCode="General">
                  <c:v>2.41013363218942</c:v>
                </c:pt>
                <c:pt idx="828" formatCode="General">
                  <c:v>2.42398247105361</c:v>
                </c:pt>
                <c:pt idx="829" formatCode="General">
                  <c:v>2.4416504663790399</c:v>
                </c:pt>
                <c:pt idx="830" formatCode="General">
                  <c:v>2.4637344468124902</c:v>
                </c:pt>
                <c:pt idx="831" formatCode="General">
                  <c:v>2.4908270722305001</c:v>
                </c:pt>
                <c:pt idx="832" formatCode="General">
                  <c:v>2.5233968670707099</c:v>
                </c:pt>
                <c:pt idx="833" formatCode="General">
                  <c:v>2.56157346890198</c:v>
                </c:pt>
                <c:pt idx="834" formatCode="General">
                  <c:v>2.6048160074537501</c:v>
                </c:pt>
                <c:pt idx="835" formatCode="General">
                  <c:v>2.6514950275142302</c:v>
                </c:pt>
                <c:pt idx="836" formatCode="General">
                  <c:v>2.6985395743715799</c:v>
                </c:pt>
                <c:pt idx="837" formatCode="General">
                  <c:v>2.74146287298076</c:v>
                </c:pt>
                <c:pt idx="838" formatCode="General">
                  <c:v>2.7751164606991701</c:v>
                </c:pt>
                <c:pt idx="839" formatCode="General">
                  <c:v>2.7951828562348</c:v>
                </c:pt>
                <c:pt idx="840" formatCode="General">
                  <c:v>2.7997499767077501</c:v>
                </c:pt>
                <c:pt idx="841" formatCode="General">
                  <c:v>2.7899713818261298</c:v>
                </c:pt>
                <c:pt idx="842" formatCode="General">
                  <c:v>2.76939083440999</c:v>
                </c:pt>
                <c:pt idx="843" formatCode="General">
                  <c:v>2.74249280522349</c:v>
                </c:pt>
                <c:pt idx="844" formatCode="General">
                  <c:v>2.7133964154887402</c:v>
                </c:pt>
                <c:pt idx="845" formatCode="General">
                  <c:v>2.6851858626521099</c:v>
                </c:pt>
                <c:pt idx="846" formatCode="General">
                  <c:v>2.6598239537255499</c:v>
                </c:pt>
                <c:pt idx="847" formatCode="General">
                  <c:v>2.63837099940086</c:v>
                </c:pt>
                <c:pt idx="848" formatCode="General">
                  <c:v>2.6212762585037899</c:v>
                </c:pt>
                <c:pt idx="849" formatCode="General">
                  <c:v>2.6086263356869699</c:v>
                </c:pt>
                <c:pt idx="850" formatCode="General">
                  <c:v>2.6003196161741999</c:v>
                </c:pt>
                <c:pt idx="851" formatCode="General">
                  <c:v>2.5961744859124001</c:v>
                </c:pt>
                <c:pt idx="852" formatCode="General">
                  <c:v>2.5959893511880399</c:v>
                </c:pt>
                <c:pt idx="853" formatCode="General">
                  <c:v>2.5995708193581701</c:v>
                </c:pt>
                <c:pt idx="854" formatCode="General">
                  <c:v>2.6067416702319499</c:v>
                </c:pt>
                <c:pt idx="855" formatCode="General">
                  <c:v>2.6173358844700099</c:v>
                </c:pt>
                <c:pt idx="856" formatCode="General">
                  <c:v>2.6311848980574699</c:v>
                </c:pt>
                <c:pt idx="857" formatCode="General">
                  <c:v>2.6480974180714498</c:v>
                </c:pt>
                <c:pt idx="858" formatCode="General">
                  <c:v>2.6678343773013702</c:v>
                </c:pt>
                <c:pt idx="859" formatCode="General">
                  <c:v>2.69008077793807</c:v>
                </c:pt>
                <c:pt idx="860" formatCode="General">
                  <c:v>2.71441717500067</c:v>
                </c:pt>
                <c:pt idx="861" formatCode="General">
                  <c:v>2.74029520838782</c:v>
                </c:pt>
                <c:pt idx="862" formatCode="General">
                  <c:v>2.7670234996408198</c:v>
                </c:pt>
                <c:pt idx="863" formatCode="General">
                  <c:v>2.7937715807671299</c:v>
                </c:pt>
                <c:pt idx="864" formatCode="General">
                  <c:v>2.8195991216661098</c:v>
                </c:pt>
                <c:pt idx="865" formatCode="General">
                  <c:v>2.8435143484520302</c:v>
                </c:pt>
                <c:pt idx="866" formatCode="General">
                  <c:v>2.8645587605398402</c:v>
                </c:pt>
                <c:pt idx="867" formatCode="General">
                  <c:v>2.88190635333866</c:v>
                </c:pt>
                <c:pt idx="868" formatCode="General">
                  <c:v>2.8949578403592899</c:v>
                </c:pt>
                <c:pt idx="869" formatCode="General">
                  <c:v>2.9034079647865898</c:v>
                </c:pt>
                <c:pt idx="870" formatCode="General">
                  <c:v>2.90726934868536</c:v>
                </c:pt>
                <c:pt idx="871" formatCode="General">
                  <c:v>2.9068481147179801</c:v>
                </c:pt>
                <c:pt idx="872" formatCode="General">
                  <c:v>2.90267984706494</c:v>
                </c:pt>
                <c:pt idx="873" formatCode="General">
                  <c:v>2.8954437174380101</c:v>
                </c:pt>
                <c:pt idx="874" formatCode="General">
                  <c:v>2.88587472112863</c:v>
                </c:pt>
                <c:pt idx="875" formatCode="General">
                  <c:v>2.8746896920264802</c:v>
                </c:pt>
                <c:pt idx="876" formatCode="General">
                  <c:v>2.8625353559454401</c:v>
                </c:pt>
                <c:pt idx="877" formatCode="General">
                  <c:v>2.8499595821991299</c:v>
                </c:pt>
                <c:pt idx="878" formatCode="General">
                  <c:v>2.8374022362043099</c:v>
                </c:pt>
                <c:pt idx="879" formatCode="General">
                  <c:v>2.82519999601036</c:v>
                </c:pt>
                <c:pt idx="880" formatCode="General">
                  <c:v>2.8135995100295501</c:v>
                </c:pt>
                <c:pt idx="881" formatCode="General">
                  <c:v>2.8027743885673</c:v>
                </c:pt>
                <c:pt idx="882" formatCode="General">
                  <c:v>2.7928429608920502</c:v>
                </c:pt>
                <c:pt idx="883" formatCode="General">
                  <c:v>2.7838850367340702</c:v>
                </c:pt>
                <c:pt idx="884" formatCode="General">
                  <c:v>2.7759569056857498</c:v>
                </c:pt>
                <c:pt idx="885" formatCode="General">
                  <c:v>2.7691044788983898</c:v>
                </c:pt>
                <c:pt idx="886" formatCode="General">
                  <c:v>2.7633748903322299</c:v>
                </c:pt>
                <c:pt idx="887" formatCode="General">
                  <c:v>2.7588271135098799</c:v>
                </c:pt>
                <c:pt idx="888" formatCode="General">
                  <c:v>2.7555422877568598</c:v>
                </c:pt>
                <c:pt idx="889" formatCode="General">
                  <c:v>2.7536345373837099</c:v>
                </c:pt>
                <c:pt idx="890" formatCode="General">
                  <c:v>2.7532631339073399</c:v>
                </c:pt>
                <c:pt idx="891" formatCode="General">
                  <c:v>2.7546468857639002</c:v>
                </c:pt>
                <c:pt idx="892" formatCode="General">
                  <c:v>2.7580815733288402</c:v>
                </c:pt>
                <c:pt idx="893" formatCode="General">
                  <c:v>2.76396089429999</c:v>
                </c:pt>
                <c:pt idx="894" formatCode="General">
                  <c:v>2.7728003217397701</c:v>
                </c:pt>
                <c:pt idx="895" formatCode="General">
                  <c:v>2.7852606022136599</c:v>
                </c:pt>
                <c:pt idx="896" formatCode="General">
                  <c:v>2.8021615429340199</c:v>
                </c:pt>
                <c:pt idx="897" formatCode="General">
                  <c:v>2.8244640618003798</c:v>
                </c:pt>
                <c:pt idx="898" formatCode="General">
                  <c:v>2.8531747108151899</c:v>
                </c:pt>
                <c:pt idx="899" formatCode="General">
                  <c:v>2.88908984407515</c:v>
                </c:pt>
                <c:pt idx="900" formatCode="General">
                  <c:v>2.93226139743002</c:v>
                </c:pt>
                <c:pt idx="901" formatCode="General">
                  <c:v>2.9811028328043201</c:v>
                </c:pt>
                <c:pt idx="902" formatCode="General">
                  <c:v>3.0313251503548599</c:v>
                </c:pt>
                <c:pt idx="903" formatCode="General">
                  <c:v>3.0755256599904501</c:v>
                </c:pt>
                <c:pt idx="904" formatCode="General">
                  <c:v>3.1047655780841699</c:v>
                </c:pt>
                <c:pt idx="905" formatCode="General">
                  <c:v>3.1124293441863502</c:v>
                </c:pt>
                <c:pt idx="906" formatCode="General">
                  <c:v>3.0978520252331401</c:v>
                </c:pt>
                <c:pt idx="907" formatCode="General">
                  <c:v>3.0663553319022401</c:v>
                </c:pt>
                <c:pt idx="908" formatCode="General">
                  <c:v>3.0258620408862602</c:v>
                </c:pt>
                <c:pt idx="909" formatCode="General">
                  <c:v>2.9833713385745502</c:v>
                </c:pt>
                <c:pt idx="910" formatCode="General">
                  <c:v>2.9434303045872099</c:v>
                </c:pt>
                <c:pt idx="911" formatCode="General">
                  <c:v>2.9082983705750598</c:v>
                </c:pt>
                <c:pt idx="912" formatCode="General">
                  <c:v>2.8787192071550098</c:v>
                </c:pt>
                <c:pt idx="913" formatCode="General">
                  <c:v>2.8546311455064401</c:v>
                </c:pt>
                <c:pt idx="914" formatCode="General">
                  <c:v>2.8356323540269099</c:v>
                </c:pt>
                <c:pt idx="915" formatCode="General">
                  <c:v>2.8212350509238799</c:v>
                </c:pt>
                <c:pt idx="916" formatCode="General">
                  <c:v>2.8109861327912902</c:v>
                </c:pt>
                <c:pt idx="917" formatCode="General">
                  <c:v>2.8045150032050299</c:v>
                </c:pt>
                <c:pt idx="918" formatCode="General">
                  <c:v>2.8015454910519599</c:v>
                </c:pt>
                <c:pt idx="919" formatCode="General">
                  <c:v>2.8018914636329502</c:v>
                </c:pt>
                <c:pt idx="920" formatCode="General">
                  <c:v>2.8054454502130701</c:v>
                </c:pt>
                <c:pt idx="921" formatCode="General">
                  <c:v>2.8121639222219201</c:v>
                </c:pt>
                <c:pt idx="922" formatCode="General">
                  <c:v>2.82204978153898</c:v>
                </c:pt>
                <c:pt idx="923" formatCode="General">
                  <c:v>2.8351308293123698</c:v>
                </c:pt>
                <c:pt idx="924" formatCode="General">
                  <c:v>2.8514318998605899</c:v>
                </c:pt>
                <c:pt idx="925" formatCode="General">
                  <c:v>2.87093779560493</c:v>
                </c:pt>
                <c:pt idx="926" formatCode="General">
                  <c:v>2.8935444122972802</c:v>
                </c:pt>
                <c:pt idx="927" formatCode="General">
                  <c:v>2.91899717383837</c:v>
                </c:pt>
                <c:pt idx="928" formatCode="General">
                  <c:v>2.94682009690534</c:v>
                </c:pt>
                <c:pt idx="929" formatCode="General">
                  <c:v>2.9762463321911001</c:v>
                </c:pt>
                <c:pt idx="930" formatCode="General">
                  <c:v>3.0061714413211802</c:v>
                </c:pt>
                <c:pt idx="931" formatCode="General">
                  <c:v>3.0351604062949402</c:v>
                </c:pt>
                <c:pt idx="932" formatCode="General">
                  <c:v>3.0615405199210102</c:v>
                </c:pt>
                <c:pt idx="933" formatCode="General">
                  <c:v>3.0835949912023</c:v>
                </c:pt>
                <c:pt idx="934" formatCode="General">
                  <c:v>3.0998330300362702</c:v>
                </c:pt>
                <c:pt idx="935" formatCode="General">
                  <c:v>3.1092653827732701</c:v>
                </c:pt>
                <c:pt idx="936" formatCode="General">
                  <c:v>3.1115904955293998</c:v>
                </c:pt>
                <c:pt idx="937" formatCode="General">
                  <c:v>3.1072211598114401</c:v>
                </c:pt>
                <c:pt idx="938" formatCode="General">
                  <c:v>3.0971471392421401</c:v>
                </c:pt>
                <c:pt idx="939" formatCode="General">
                  <c:v>3.0826952873829501</c:v>
                </c:pt>
                <c:pt idx="940" formatCode="General">
                  <c:v>3.06527553107941</c:v>
                </c:pt>
                <c:pt idx="941" formatCode="General">
                  <c:v>3.0461822798573599</c:v>
                </c:pt>
                <c:pt idx="942" formatCode="General">
                  <c:v>3.0264799297502698</c:v>
                </c:pt>
                <c:pt idx="943" formatCode="General">
                  <c:v>3.00696564309058</c:v>
                </c:pt>
                <c:pt idx="944" formatCode="General">
                  <c:v>2.98818514611356</c:v>
                </c:pt>
                <c:pt idx="945" formatCode="General">
                  <c:v>2.9704757599538198</c:v>
                </c:pt>
                <c:pt idx="946" formatCode="General">
                  <c:v>2.95401742124792</c:v>
                </c:pt>
                <c:pt idx="947" formatCode="General">
                  <c:v>2.9388804991190498</c:v>
                </c:pt>
                <c:pt idx="948" formatCode="General">
                  <c:v>2.9250655551626599</c:v>
                </c:pt>
                <c:pt idx="949" formatCode="General">
                  <c:v>2.91253412074717</c:v>
                </c:pt>
                <c:pt idx="950" formatCode="General">
                  <c:v>2.9012315431751201</c:v>
                </c:pt>
                <c:pt idx="951" formatCode="General">
                  <c:v>2.8911036992208099</c:v>
                </c:pt>
                <c:pt idx="952" formatCode="General">
                  <c:v>2.8821094843929602</c:v>
                </c:pt>
                <c:pt idx="953" formatCode="General">
                  <c:v>2.8742308447852301</c:v>
                </c:pt>
                <c:pt idx="954" formatCode="General">
                  <c:v>2.8674819437425101</c:v>
                </c:pt>
                <c:pt idx="955" formatCode="General">
                  <c:v>2.8619189605675301</c:v>
                </c:pt>
                <c:pt idx="956" formatCode="General">
                  <c:v>2.8576520592748298</c:v>
                </c:pt>
                <c:pt idx="957" formatCode="General">
                  <c:v>2.85486126734757</c:v>
                </c:pt>
                <c:pt idx="958" formatCode="General">
                  <c:v>2.8538183588877701</c:v>
                </c:pt>
                <c:pt idx="959" formatCode="General">
                  <c:v>2.8549172466012802</c:v>
                </c:pt>
                <c:pt idx="960" formatCode="General">
                  <c:v>2.85871549740855</c:v>
                </c:pt>
                <c:pt idx="961" formatCode="General">
                  <c:v>2.8659883281440899</c:v>
                </c:pt>
                <c:pt idx="962" formatCode="General">
                  <c:v>2.8777908959819598</c:v>
                </c:pt>
                <c:pt idx="963" formatCode="General">
                  <c:v>2.8955075477625898</c:v>
                </c:pt>
                <c:pt idx="964" formatCode="General">
                  <c:v>2.9208214901105598</c:v>
                </c:pt>
                <c:pt idx="965" formatCode="General">
                  <c:v>2.95543607774635</c:v>
                </c:pt>
                <c:pt idx="966" formatCode="General">
                  <c:v>3.0002021346077399</c:v>
                </c:pt>
                <c:pt idx="967" formatCode="General">
                  <c:v>3.0531962660612502</c:v>
                </c:pt>
                <c:pt idx="968" formatCode="General">
                  <c:v>3.1069359182854499</c:v>
                </c:pt>
                <c:pt idx="969" formatCode="General">
                  <c:v>3.1473799547021901</c:v>
                </c:pt>
                <c:pt idx="970" formatCode="General">
                  <c:v>3.15955046609273</c:v>
                </c:pt>
                <c:pt idx="971" formatCode="General">
                  <c:v>3.13838157120066</c:v>
                </c:pt>
                <c:pt idx="972" formatCode="General">
                  <c:v>3.0925492953689999</c:v>
                </c:pt>
                <c:pt idx="973" formatCode="General">
                  <c:v>3.03642384230201</c:v>
                </c:pt>
                <c:pt idx="974" formatCode="General">
                  <c:v>2.9811093152022399</c:v>
                </c:pt>
                <c:pt idx="975" formatCode="General">
                  <c:v>2.9320509696259101</c:v>
                </c:pt>
                <c:pt idx="976" formatCode="General">
                  <c:v>2.8907270289586799</c:v>
                </c:pt>
                <c:pt idx="977" formatCode="General">
                  <c:v>2.8567316846804101</c:v>
                </c:pt>
                <c:pt idx="978" formatCode="General">
                  <c:v>2.82904401755202</c:v>
                </c:pt>
                <c:pt idx="979" formatCode="General">
                  <c:v>2.8066028804335801</c:v>
                </c:pt>
                <c:pt idx="980" formatCode="General">
                  <c:v>2.7885098839821501</c:v>
                </c:pt>
                <c:pt idx="981" formatCode="General">
                  <c:v>2.7740716800523302</c:v>
                </c:pt>
                <c:pt idx="982" formatCode="General">
                  <c:v>2.7627845053109299</c:v>
                </c:pt>
                <c:pt idx="983" formatCode="General">
                  <c:v>2.75430414156554</c:v>
                </c:pt>
                <c:pt idx="984" formatCode="General">
                  <c:v>2.7484171227749998</c:v>
                </c:pt>
                <c:pt idx="985" formatCode="General">
                  <c:v>2.7450177575776298</c:v>
                </c:pt>
                <c:pt idx="986" formatCode="General">
                  <c:v>2.7440912512072702</c:v>
                </c:pt>
                <c:pt idx="987" formatCode="General">
                  <c:v>2.7457016657054099</c:v>
                </c:pt>
                <c:pt idx="988" formatCode="General">
                  <c:v>2.7499827929055698</c:v>
                </c:pt>
                <c:pt idx="989" formatCode="General">
                  <c:v>2.757129394253</c:v>
                </c:pt>
                <c:pt idx="990" formatCode="General">
                  <c:v>2.7673852485209798</c:v>
                </c:pt>
                <c:pt idx="991" formatCode="General">
                  <c:v>2.7810227681980999</c:v>
                </c:pt>
                <c:pt idx="992" formatCode="General">
                  <c:v>2.7983064946462202</c:v>
                </c:pt>
                <c:pt idx="993" formatCode="General">
                  <c:v>2.8194299166728598</c:v>
                </c:pt>
                <c:pt idx="994" formatCode="General">
                  <c:v>2.84441329419696</c:v>
                </c:pt>
                <c:pt idx="995" formatCode="General">
                  <c:v>2.8729533620251702</c:v>
                </c:pt>
                <c:pt idx="996" formatCode="General">
                  <c:v>2.90423111065726</c:v>
                </c:pt>
                <c:pt idx="997" formatCode="General">
                  <c:v>2.9367198512111101</c:v>
                </c:pt>
                <c:pt idx="998" formatCode="General">
                  <c:v>2.96809210269442</c:v>
                </c:pt>
                <c:pt idx="999" formatCode="General">
                  <c:v>2.9953702021382602</c:v>
                </c:pt>
                <c:pt idx="1000" formatCode="General">
                  <c:v>3.0154312273264798</c:v>
                </c:pt>
                <c:pt idx="1001" formatCode="General">
                  <c:v>3.0257911015972101</c:v>
                </c:pt>
                <c:pt idx="1002" formatCode="General">
                  <c:v>3.0253611371548099</c:v>
                </c:pt>
                <c:pt idx="1003" formatCode="General">
                  <c:v>3.0147521372981401</c:v>
                </c:pt>
                <c:pt idx="1004" formatCode="General">
                  <c:v>2.9959641804030799</c:v>
                </c:pt>
                <c:pt idx="1005" formatCode="General">
                  <c:v>2.9716734858434002</c:v>
                </c:pt>
                <c:pt idx="1006" formatCode="General">
                  <c:v>2.9445102634241098</c:v>
                </c:pt>
                <c:pt idx="1007" formatCode="General">
                  <c:v>2.9166000406452501</c:v>
                </c:pt>
                <c:pt idx="1008" formatCode="General">
                  <c:v>2.8894117600182998</c:v>
                </c:pt>
                <c:pt idx="1009" formatCode="General">
                  <c:v>2.86381393090099</c:v>
                </c:pt>
                <c:pt idx="1010" formatCode="General">
                  <c:v>2.8402190110689101</c:v>
                </c:pt>
                <c:pt idx="1011" formatCode="General">
                  <c:v>2.8187355819209601</c:v>
                </c:pt>
                <c:pt idx="1012" formatCode="General">
                  <c:v>2.7992923032231101</c:v>
                </c:pt>
                <c:pt idx="1013" formatCode="General">
                  <c:v>2.7817259691668101</c:v>
                </c:pt>
                <c:pt idx="1014" formatCode="General">
                  <c:v>2.7658386672431301</c:v>
                </c:pt>
                <c:pt idx="1015" formatCode="General">
                  <c:v>2.7514324213246399</c:v>
                </c:pt>
                <c:pt idx="1016" formatCode="General">
                  <c:v>2.73832902959525</c:v>
                </c:pt>
                <c:pt idx="1017" formatCode="General">
                  <c:v>2.72638098751339</c:v>
                </c:pt>
                <c:pt idx="1018" formatCode="General">
                  <c:v>2.7154776507669598</c:v>
                </c:pt>
                <c:pt idx="1019" formatCode="General">
                  <c:v>2.7055495242738199</c:v>
                </c:pt>
                <c:pt idx="1020" formatCode="General">
                  <c:v>2.6965727992735702</c:v>
                </c:pt>
                <c:pt idx="1021" formatCode="General">
                  <c:v>2.6885759497787798</c:v>
                </c:pt>
                <c:pt idx="1022" formatCode="General">
                  <c:v>2.6816503075858602</c:v>
                </c:pt>
                <c:pt idx="1023" formatCode="General">
                  <c:v>2.6759670863684999</c:v>
                </c:pt>
                <c:pt idx="1024" formatCode="General">
                  <c:v>2.6718044164116801</c:v>
                </c:pt>
                <c:pt idx="1025" formatCode="General">
                  <c:v>2.6695897231000898</c:v>
                </c:pt>
                <c:pt idx="1026" formatCode="General">
                  <c:v>2.6699652528454298</c:v>
                </c:pt>
                <c:pt idx="1027" formatCode="General">
                  <c:v>2.6738869416838198</c:v>
                </c:pt>
                <c:pt idx="1028" formatCode="General">
                  <c:v>2.6827651690580701</c:v>
                </c:pt>
                <c:pt idx="1029" formatCode="General">
                  <c:v>2.6986353125439702</c:v>
                </c:pt>
                <c:pt idx="1030" formatCode="General">
                  <c:v>2.7242580319920102</c:v>
                </c:pt>
                <c:pt idx="1031" formatCode="General">
                  <c:v>2.7627637410292798</c:v>
                </c:pt>
                <c:pt idx="1032" formatCode="General">
                  <c:v>2.8157633333424998</c:v>
                </c:pt>
                <c:pt idx="1033" formatCode="General">
                  <c:v>2.8781548241078299</c:v>
                </c:pt>
                <c:pt idx="1034" formatCode="General">
                  <c:v>2.9310236540463799</c:v>
                </c:pt>
                <c:pt idx="1035" formatCode="General">
                  <c:v>2.9461535724384902</c:v>
                </c:pt>
                <c:pt idx="1036" formatCode="General">
                  <c:v>2.9121614301601202</c:v>
                </c:pt>
                <c:pt idx="1037" formatCode="General">
                  <c:v>2.8473086352827401</c:v>
                </c:pt>
                <c:pt idx="1038" formatCode="General">
                  <c:v>2.7769390863025101</c:v>
                </c:pt>
                <c:pt idx="1039" formatCode="General">
                  <c:v>2.7148215237954099</c:v>
                </c:pt>
                <c:pt idx="1040" formatCode="General">
                  <c:v>2.6642138974868699</c:v>
                </c:pt>
                <c:pt idx="1041" formatCode="General">
                  <c:v>2.6239069094622098</c:v>
                </c:pt>
                <c:pt idx="1042" formatCode="General">
                  <c:v>2.5917029444334099</c:v>
                </c:pt>
                <c:pt idx="1043" formatCode="General">
                  <c:v>2.56563121785566</c:v>
                </c:pt>
                <c:pt idx="1044" formatCode="General">
                  <c:v>2.5441980593945099</c:v>
                </c:pt>
                <c:pt idx="1045" formatCode="General">
                  <c:v>2.5263412683664899</c:v>
                </c:pt>
                <c:pt idx="1046" formatCode="General">
                  <c:v>2.5113282376405999</c:v>
                </c:pt>
                <c:pt idx="1047" formatCode="General">
                  <c:v>2.4986657989216101</c:v>
                </c:pt>
                <c:pt idx="1048" formatCode="General">
                  <c:v>2.4880339553728699</c:v>
                </c:pt>
                <c:pt idx="1049" formatCode="General">
                  <c:v>2.4792406960600801</c:v>
                </c:pt>
                <c:pt idx="1050" formatCode="General">
                  <c:v>2.47219266616781</c:v>
                </c:pt>
                <c:pt idx="1051" formatCode="General">
                  <c:v>2.4668772959265999</c:v>
                </c:pt>
                <c:pt idx="1052" formatCode="General">
                  <c:v>2.46335329199206</c:v>
                </c:pt>
                <c:pt idx="1053" formatCode="General">
                  <c:v>2.4617474448311998</c:v>
                </c:pt>
                <c:pt idx="1054" formatCode="General">
                  <c:v>2.46225635060373</c:v>
                </c:pt>
                <c:pt idx="1055" formatCode="General">
                  <c:v>2.4651518103848602</c:v>
                </c:pt>
                <c:pt idx="1056" formatCode="General">
                  <c:v>2.47078816159088</c:v>
                </c:pt>
                <c:pt idx="1057" formatCode="General">
                  <c:v>2.4796081696499002</c:v>
                </c:pt>
                <c:pt idx="1058" formatCode="General">
                  <c:v>2.4921405057047701</c:v>
                </c:pt>
                <c:pt idx="1059" formatCode="General">
                  <c:v>2.5089748824998801</c:v>
                </c:pt>
                <c:pt idx="1060" formatCode="General">
                  <c:v>2.5306890408935998</c:v>
                </c:pt>
                <c:pt idx="1061" formatCode="General">
                  <c:v>2.5576851659656801</c:v>
                </c:pt>
                <c:pt idx="1062" formatCode="General">
                  <c:v>2.5898802728284398</c:v>
                </c:pt>
                <c:pt idx="1063" formatCode="General">
                  <c:v>2.6262157181419101</c:v>
                </c:pt>
                <c:pt idx="1064" formatCode="General">
                  <c:v>2.6640692847315401</c:v>
                </c:pt>
                <c:pt idx="1065" formatCode="General">
                  <c:v>2.6989250436516898</c:v>
                </c:pt>
                <c:pt idx="1066" formatCode="General">
                  <c:v>2.72494022370162</c:v>
                </c:pt>
                <c:pt idx="1067" formatCode="General">
                  <c:v>2.73680878399828</c:v>
                </c:pt>
                <c:pt idx="1068" formatCode="General">
                  <c:v>2.7321588455143799</c:v>
                </c:pt>
                <c:pt idx="1069" formatCode="General">
                  <c:v>2.7126758073958399</c:v>
                </c:pt>
                <c:pt idx="1070" formatCode="General">
                  <c:v>2.68299028514594</c:v>
                </c:pt>
                <c:pt idx="1071" formatCode="General">
                  <c:v>2.6484036312499999</c:v>
                </c:pt>
                <c:pt idx="1072" formatCode="General">
                  <c:v>2.6131519929940699</c:v>
                </c:pt>
                <c:pt idx="1073" formatCode="General">
                  <c:v>2.5798441859682599</c:v>
                </c:pt>
                <c:pt idx="1074" formatCode="General">
                  <c:v>2.5496967959380599</c:v>
                </c:pt>
                <c:pt idx="1075" formatCode="General">
                  <c:v>2.5230147732727701</c:v>
                </c:pt>
                <c:pt idx="1076" formatCode="General">
                  <c:v>2.4996113872955901</c:v>
                </c:pt>
                <c:pt idx="1077" formatCode="General">
                  <c:v>2.4790870750843501</c:v>
                </c:pt>
                <c:pt idx="1078" formatCode="General">
                  <c:v>2.4609873861422198</c:v>
                </c:pt>
                <c:pt idx="1079" formatCode="General">
                  <c:v>2.4448816045664299</c:v>
                </c:pt>
                <c:pt idx="1080" formatCode="General">
                  <c:v>2.4303961150085698</c:v>
                </c:pt>
                <c:pt idx="1081" formatCode="General">
                  <c:v>2.4172244592414001</c:v>
                </c:pt>
                <c:pt idx="1082" formatCode="General">
                  <c:v>2.4051266918843401</c:v>
                </c:pt>
                <c:pt idx="1083" formatCode="General">
                  <c:v>2.39392483680269</c:v>
                </c:pt>
                <c:pt idx="1084" formatCode="General">
                  <c:v>2.3834980315176502</c:v>
                </c:pt>
                <c:pt idx="1085" formatCode="General">
                  <c:v>2.3737793584963902</c:v>
                </c:pt>
                <c:pt idx="1086" formatCode="General">
                  <c:v>2.3647557623437998</c:v>
                </c:pt>
                <c:pt idx="1087" formatCode="General">
                  <c:v>2.3564725186675299</c:v>
                </c:pt>
                <c:pt idx="1088" formatCode="General">
                  <c:v>2.3490443835444101</c:v>
                </c:pt>
                <c:pt idx="1089" formatCode="General">
                  <c:v>2.3426769764666</c:v>
                </c:pt>
                <c:pt idx="1090" formatCode="General">
                  <c:v>2.3377045884269898</c:v>
                </c:pt>
                <c:pt idx="1091" formatCode="General">
                  <c:v>2.3346553303287498</c:v>
                </c:pt>
                <c:pt idx="1092" formatCode="General">
                  <c:v>2.3343627099683499</c:v>
                </c:pt>
                <c:pt idx="1093" formatCode="General">
                  <c:v>2.33815547688295</c:v>
                </c:pt>
                <c:pt idx="1094" formatCode="General">
                  <c:v>2.34817040290427</c:v>
                </c:pt>
                <c:pt idx="1095" formatCode="General">
                  <c:v>2.3678079910307401</c:v>
                </c:pt>
                <c:pt idx="1096" formatCode="General">
                  <c:v>2.4021004759787501</c:v>
                </c:pt>
                <c:pt idx="1097" formatCode="General">
                  <c:v>2.4565700329480098</c:v>
                </c:pt>
                <c:pt idx="1098" formatCode="General">
                  <c:v>2.5297045820627</c:v>
                </c:pt>
                <c:pt idx="1099" formatCode="General">
                  <c:v>2.5945101965486899</c:v>
                </c:pt>
                <c:pt idx="1100" formatCode="General">
                  <c:v>2.60050079618307</c:v>
                </c:pt>
                <c:pt idx="1101" formatCode="General">
                  <c:v>2.5386157792759501</c:v>
                </c:pt>
                <c:pt idx="1102" formatCode="General">
                  <c:v>2.4538943429646398</c:v>
                </c:pt>
                <c:pt idx="1103" formatCode="General">
                  <c:v>2.3798494044034202</c:v>
                </c:pt>
                <c:pt idx="1104" formatCode="General">
                  <c:v>2.3234245346473399</c:v>
                </c:pt>
                <c:pt idx="1105" formatCode="General">
                  <c:v>2.2814057604232798</c:v>
                </c:pt>
                <c:pt idx="1106" formatCode="General">
                  <c:v>2.2495097755636699</c:v>
                </c:pt>
                <c:pt idx="1107" formatCode="General">
                  <c:v>2.2245177557176499</c:v>
                </c:pt>
                <c:pt idx="1108" formatCode="General">
                  <c:v>2.2042962626546401</c:v>
                </c:pt>
                <c:pt idx="1109" formatCode="General">
                  <c:v>2.1874749084627698</c:v>
                </c:pt>
                <c:pt idx="1110" formatCode="General">
                  <c:v>2.1731758012126101</c:v>
                </c:pt>
                <c:pt idx="1111" formatCode="General">
                  <c:v>2.1608348853908899</c:v>
                </c:pt>
                <c:pt idx="1112" formatCode="General">
                  <c:v>2.1500912720126601</c:v>
                </c:pt>
                <c:pt idx="1113" formatCode="General">
                  <c:v>2.14071981404377</c:v>
                </c:pt>
                <c:pt idx="1114" formatCode="General">
                  <c:v>2.1325902419031801</c:v>
                </c:pt>
                <c:pt idx="1115" formatCode="General">
                  <c:v>2.1256427552468802</c:v>
                </c:pt>
                <c:pt idx="1116" formatCode="General">
                  <c:v>2.1198742033792</c:v>
                </c:pt>
                <c:pt idx="1117" formatCode="General">
                  <c:v>2.11533157144122</c:v>
                </c:pt>
                <c:pt idx="1118" formatCode="General">
                  <c:v>2.1121110885190202</c:v>
                </c:pt>
                <c:pt idx="1119" formatCode="General">
                  <c:v>2.1103623225099599</c:v>
                </c:pt>
                <c:pt idx="1120" formatCode="General">
                  <c:v>2.1102973730677999</c:v>
                </c:pt>
                <c:pt idx="1121" formatCode="General">
                  <c:v>2.11220581804979</c:v>
                </c:pt>
                <c:pt idx="1122" formatCode="General">
                  <c:v>2.1164763356913698</c:v>
                </c:pt>
                <c:pt idx="1123" formatCode="General">
                  <c:v>2.1236255137229101</c:v>
                </c:pt>
                <c:pt idx="1124" formatCode="General">
                  <c:v>2.1343321379301798</c:v>
                </c:pt>
                <c:pt idx="1125" formatCode="General">
                  <c:v>2.1494684544508398</c:v>
                </c:pt>
                <c:pt idx="1126" formatCode="General">
                  <c:v>2.1701023627532998</c:v>
                </c:pt>
                <c:pt idx="1127" formatCode="General">
                  <c:v>2.1974045435777199</c:v>
                </c:pt>
                <c:pt idx="1128" formatCode="General">
                  <c:v>2.2323178942719601</c:v>
                </c:pt>
                <c:pt idx="1129" formatCode="General">
                  <c:v>2.2747483349656599</c:v>
                </c:pt>
                <c:pt idx="1130" formatCode="General">
                  <c:v>2.32207828126645</c:v>
                </c:pt>
                <c:pt idx="1131" formatCode="General">
                  <c:v>2.3674743148610502</c:v>
                </c:pt>
                <c:pt idx="1132" formatCode="General">
                  <c:v>2.4001074706637899</c:v>
                </c:pt>
                <c:pt idx="1133" formatCode="General">
                  <c:v>2.4099161728701799</c:v>
                </c:pt>
                <c:pt idx="1134" formatCode="General">
                  <c:v>2.3946269449137101</c:v>
                </c:pt>
                <c:pt idx="1135" formatCode="General">
                  <c:v>2.3612528121649898</c:v>
                </c:pt>
                <c:pt idx="1136" formatCode="General">
                  <c:v>2.3203158710730398</c:v>
                </c:pt>
                <c:pt idx="1137" formatCode="General">
                  <c:v>2.2799247036086601</c:v>
                </c:pt>
                <c:pt idx="1138" formatCode="General">
                  <c:v>2.2441383079951902</c:v>
                </c:pt>
                <c:pt idx="1139" formatCode="General">
                  <c:v>2.2140710810760398</c:v>
                </c:pt>
                <c:pt idx="1140" formatCode="General">
                  <c:v>2.1893601773686102</c:v>
                </c:pt>
                <c:pt idx="1141" formatCode="General">
                  <c:v>2.1691175772974498</c:v>
                </c:pt>
                <c:pt idx="1142" formatCode="General">
                  <c:v>2.1523908771176998</c:v>
                </c:pt>
                <c:pt idx="1143" formatCode="General">
                  <c:v>2.13834045956109</c:v>
                </c:pt>
                <c:pt idx="1144" formatCode="General">
                  <c:v>2.1262850658098702</c:v>
                </c:pt>
                <c:pt idx="1145" formatCode="General">
                  <c:v>2.1156956301838701</c:v>
                </c:pt>
                <c:pt idx="1146" formatCode="General">
                  <c:v>2.10617323702404</c:v>
                </c:pt>
                <c:pt idx="1147" formatCode="General">
                  <c:v>2.09742553399987</c:v>
                </c:pt>
                <c:pt idx="1148" formatCode="General">
                  <c:v>2.0892465715857398</c:v>
                </c:pt>
                <c:pt idx="1149" formatCode="General">
                  <c:v>2.0815013738481301</c:v>
                </c:pt>
                <c:pt idx="1150" formatCode="General">
                  <c:v>2.0741153777598602</c:v>
                </c:pt>
                <c:pt idx="1151" formatCode="General">
                  <c:v>2.0670687993047401</c:v>
                </c:pt>
                <c:pt idx="1152" formatCode="General">
                  <c:v>2.06039647100893</c:v>
                </c:pt>
                <c:pt idx="1153" formatCode="General">
                  <c:v>2.0541946858085902</c:v>
                </c:pt>
                <c:pt idx="1154" formatCode="General">
                  <c:v>2.0486383620553399</c:v>
                </c:pt>
                <c:pt idx="1155" formatCode="General">
                  <c:v>2.0440151690727402</c:v>
                </c:pt>
                <c:pt idx="1156" formatCode="General">
                  <c:v>2.0407897806794999</c:v>
                </c:pt>
                <c:pt idx="1157" formatCode="General">
                  <c:v>2.0397247124589302</c:v>
                </c:pt>
                <c:pt idx="1158" formatCode="General">
                  <c:v>2.04211154883376</c:v>
                </c:pt>
                <c:pt idx="1159" formatCode="General">
                  <c:v>2.0502198885192602</c:v>
                </c:pt>
                <c:pt idx="1160" formatCode="General">
                  <c:v>2.06814891965334</c:v>
                </c:pt>
                <c:pt idx="1161" formatCode="General">
                  <c:v>2.10316945407881</c:v>
                </c:pt>
                <c:pt idx="1162" formatCode="General">
                  <c:v>2.1658121686728999</c:v>
                </c:pt>
                <c:pt idx="1163" formatCode="General">
                  <c:v>2.2567887956921</c:v>
                </c:pt>
                <c:pt idx="1164" formatCode="General">
                  <c:v>2.3212865099448998</c:v>
                </c:pt>
                <c:pt idx="1165" formatCode="General">
                  <c:v>2.2799706527590198</c:v>
                </c:pt>
                <c:pt idx="1166" formatCode="General">
                  <c:v>2.18076063294667</c:v>
                </c:pt>
                <c:pt idx="1167" formatCode="General">
                  <c:v>2.09625618205183</c:v>
                </c:pt>
                <c:pt idx="1168" formatCode="General">
                  <c:v>2.03849516425</c:v>
                </c:pt>
                <c:pt idx="1169" formatCode="General">
                  <c:v>1.9995257663471999</c:v>
                </c:pt>
                <c:pt idx="1170" formatCode="General">
                  <c:v>1.9720285518326499</c:v>
                </c:pt>
                <c:pt idx="1171" formatCode="General">
                  <c:v>1.95154161154301</c:v>
                </c:pt>
                <c:pt idx="1172" formatCode="General">
                  <c:v>1.9355145703704</c:v>
                </c:pt>
                <c:pt idx="1173" formatCode="General">
                  <c:v>1.9224763611334399</c:v>
                </c:pt>
                <c:pt idx="1174" formatCode="General">
                  <c:v>1.9115554614885599</c:v>
                </c:pt>
                <c:pt idx="1175" formatCode="General">
                  <c:v>1.9022216537795</c:v>
                </c:pt>
                <c:pt idx="1176" formatCode="General">
                  <c:v>1.89414652303317</c:v>
                </c:pt>
                <c:pt idx="1177" formatCode="General">
                  <c:v>1.8871263426804801</c:v>
                </c:pt>
                <c:pt idx="1178" formatCode="General">
                  <c:v>1.88103838352301</c:v>
                </c:pt>
                <c:pt idx="1179" formatCode="General">
                  <c:v>1.8758157680063801</c:v>
                </c:pt>
                <c:pt idx="1180" formatCode="General">
                  <c:v>1.8714331077633599</c:v>
                </c:pt>
                <c:pt idx="1181" formatCode="General">
                  <c:v>1.86789883416723</c:v>
                </c:pt>
                <c:pt idx="1182" formatCode="General">
                  <c:v>1.8652521167401901</c:v>
                </c:pt>
                <c:pt idx="1183" formatCode="General">
                  <c:v>1.86356343135782</c:v>
                </c:pt>
                <c:pt idx="1184" formatCode="General">
                  <c:v>1.8629386377103401</c:v>
                </c:pt>
                <c:pt idx="1185" formatCode="General">
                  <c:v>1.86352711085498</c:v>
                </c:pt>
                <c:pt idx="1186" formatCode="General">
                  <c:v>1.86553522345139</c:v>
                </c:pt>
                <c:pt idx="1187" formatCode="General">
                  <c:v>1.8692474445357501</c:v>
                </c:pt>
                <c:pt idx="1188" formatCode="General">
                  <c:v>1.87505862807843</c:v>
                </c:pt>
                <c:pt idx="1189" formatCode="General">
                  <c:v>1.8835226763199999</c:v>
                </c:pt>
                <c:pt idx="1190" formatCode="General">
                  <c:v>1.89542399470004</c:v>
                </c:pt>
                <c:pt idx="1191" formatCode="General">
                  <c:v>1.91187601183994</c:v>
                </c:pt>
                <c:pt idx="1192" formatCode="General">
                  <c:v>1.9344351123347401</c:v>
                </c:pt>
                <c:pt idx="1193" formatCode="General">
                  <c:v>1.9651568365552401</c:v>
                </c:pt>
                <c:pt idx="1194" formatCode="General">
                  <c:v>2.0063325531971499</c:v>
                </c:pt>
                <c:pt idx="1195" formatCode="General">
                  <c:v>2.0591995352985002</c:v>
                </c:pt>
                <c:pt idx="1196" formatCode="General">
                  <c:v>2.12042591118899</c:v>
                </c:pt>
                <c:pt idx="1197" formatCode="General">
                  <c:v>2.17684538460114</c:v>
                </c:pt>
                <c:pt idx="1198" formatCode="General">
                  <c:v>2.2066519660008299</c:v>
                </c:pt>
                <c:pt idx="1199" formatCode="General">
                  <c:v>2.1968758474054901</c:v>
                </c:pt>
                <c:pt idx="1200" formatCode="General">
                  <c:v>2.15786047715671</c:v>
                </c:pt>
                <c:pt idx="1201" formatCode="General">
                  <c:v>2.1103647116015201</c:v>
                </c:pt>
                <c:pt idx="1202" formatCode="General">
                  <c:v>2.0679926218520799</c:v>
                </c:pt>
                <c:pt idx="1203" formatCode="General">
                  <c:v>2.0349675885855398</c:v>
                </c:pt>
                <c:pt idx="1204" formatCode="General">
                  <c:v>2.0107516496914899</c:v>
                </c:pt>
                <c:pt idx="1205" formatCode="General">
                  <c:v>1.9934463511098099</c:v>
                </c:pt>
                <c:pt idx="1206" formatCode="General">
                  <c:v>1.9811682948579299</c:v>
                </c:pt>
                <c:pt idx="1207" formatCode="General">
                  <c:v>1.97241020263464</c:v>
                </c:pt>
                <c:pt idx="1208" formatCode="General">
                  <c:v>1.9660505661199701</c:v>
                </c:pt>
                <c:pt idx="1209" formatCode="General">
                  <c:v>1.96127746454128</c:v>
                </c:pt>
                <c:pt idx="1210" formatCode="General">
                  <c:v>1.9575101090695699</c:v>
                </c:pt>
                <c:pt idx="1211" formatCode="General">
                  <c:v>1.9543373911847</c:v>
                </c:pt>
                <c:pt idx="1212" formatCode="General">
                  <c:v>1.95147369125851</c:v>
                </c:pt>
                <c:pt idx="1213" formatCode="General">
                  <c:v>1.94872810625902</c:v>
                </c:pt>
                <c:pt idx="1214" formatCode="General">
                  <c:v>1.9459834475882001</c:v>
                </c:pt>
                <c:pt idx="1215" formatCode="General">
                  <c:v>1.9431824970396501</c:v>
                </c:pt>
                <c:pt idx="1216" formatCode="General">
                  <c:v>1.94032020593976</c:v>
                </c:pt>
                <c:pt idx="1217" formatCode="General">
                  <c:v>1.9374417054355</c:v>
                </c:pt>
                <c:pt idx="1218" formatCode="General">
                  <c:v>1.93464741904288</c:v>
                </c:pt>
                <c:pt idx="1219" formatCode="General">
                  <c:v>1.9321088006354299</c:v>
                </c:pt>
                <c:pt idx="1220" formatCode="General">
                  <c:v>1.9301024756834699</c:v>
                </c:pt>
                <c:pt idx="1221" formatCode="General">
                  <c:v>1.9290796596136699</c:v>
                </c:pt>
                <c:pt idx="1222" formatCode="General">
                  <c:v>1.9298086841342701</c:v>
                </c:pt>
                <c:pt idx="1223" formatCode="General">
                  <c:v>1.9336795486859399</c:v>
                </c:pt>
                <c:pt idx="1224" formatCode="General">
                  <c:v>1.9433877487543301</c:v>
                </c:pt>
                <c:pt idx="1225" formatCode="General">
                  <c:v>1.9645160920191</c:v>
                </c:pt>
                <c:pt idx="1226" formatCode="General">
                  <c:v>2.0088524575712401</c:v>
                </c:pt>
                <c:pt idx="1227" formatCode="General">
                  <c:v>2.0958330783502799</c:v>
                </c:pt>
                <c:pt idx="1228" formatCode="General">
                  <c:v>2.20790933895133</c:v>
                </c:pt>
                <c:pt idx="1229" formatCode="General">
                  <c:v>2.1983225568636202</c:v>
                </c:pt>
                <c:pt idx="1230" formatCode="General">
                  <c:v>2.0815878314184699</c:v>
                </c:pt>
                <c:pt idx="1231" formatCode="General">
                  <c:v>1.9916892367183301</c:v>
                </c:pt>
                <c:pt idx="1232" formatCode="General">
                  <c:v>1.9393292157553399</c:v>
                </c:pt>
                <c:pt idx="1233" formatCode="General">
                  <c:v>1.9079427011401999</c:v>
                </c:pt>
                <c:pt idx="1234" formatCode="General">
                  <c:v>1.8874832604093601</c:v>
                </c:pt>
                <c:pt idx="1235" formatCode="General">
                  <c:v>1.8730376870205301</c:v>
                </c:pt>
                <c:pt idx="1236" formatCode="General">
                  <c:v>1.8621665423634399</c:v>
                </c:pt>
                <c:pt idx="1237" formatCode="General">
                  <c:v>1.85359173514186</c:v>
                </c:pt>
                <c:pt idx="1238" formatCode="General">
                  <c:v>1.8466062661271401</c:v>
                </c:pt>
                <c:pt idx="1239" formatCode="General">
                  <c:v>1.84080103551161</c:v>
                </c:pt>
                <c:pt idx="1240" formatCode="General">
                  <c:v>1.8359316683539799</c:v>
                </c:pt>
                <c:pt idx="1241" formatCode="General">
                  <c:v>1.8318501252978401</c:v>
                </c:pt>
                <c:pt idx="1242" formatCode="General">
                  <c:v>1.8284679703040301</c:v>
                </c:pt>
                <c:pt idx="1243" formatCode="General">
                  <c:v>1.82573597835829</c:v>
                </c:pt>
                <c:pt idx="1244" formatCode="General">
                  <c:v>1.8236326603514901</c:v>
                </c:pt>
                <c:pt idx="1245" formatCode="General">
                  <c:v>1.8221579730033699</c:v>
                </c:pt>
                <c:pt idx="1246" formatCode="General">
                  <c:v>1.82133031322785</c:v>
                </c:pt>
                <c:pt idx="1247" formatCode="General">
                  <c:v>1.82118587988001</c:v>
                </c:pt>
                <c:pt idx="1248" formatCode="General">
                  <c:v>1.8217800878541599</c:v>
                </c:pt>
                <c:pt idx="1249" formatCode="General">
                  <c:v>1.82319118138213</c:v>
                </c:pt>
                <c:pt idx="1250" formatCode="General">
                  <c:v>1.8255266727133099</c:v>
                </c:pt>
                <c:pt idx="1251" formatCode="General">
                  <c:v>1.82893387933699</c:v>
                </c:pt>
                <c:pt idx="1252" formatCode="General">
                  <c:v>1.83361685163171</c:v>
                </c:pt>
                <c:pt idx="1253" formatCode="General">
                  <c:v>1.83986370603617</c:v>
                </c:pt>
                <c:pt idx="1254" formatCode="General">
                  <c:v>1.84809137193345</c:v>
                </c:pt>
                <c:pt idx="1255" formatCode="General">
                  <c:v>1.85891991915958</c:v>
                </c:pt>
                <c:pt idx="1256" formatCode="General">
                  <c:v>1.87329696305138</c:v>
                </c:pt>
                <c:pt idx="1257" formatCode="General">
                  <c:v>1.89270309593355</c:v>
                </c:pt>
                <c:pt idx="1258" formatCode="General">
                  <c:v>1.9194672297779101</c:v>
                </c:pt>
                <c:pt idx="1259" formatCode="General">
                  <c:v>1.95712651274686</c:v>
                </c:pt>
                <c:pt idx="1260" formatCode="General">
                  <c:v>2.01024596695932</c:v>
                </c:pt>
                <c:pt idx="1261" formatCode="General">
                  <c:v>2.0812300852150498</c:v>
                </c:pt>
                <c:pt idx="1262" formatCode="General">
                  <c:v>2.15887168066459</c:v>
                </c:pt>
                <c:pt idx="1263" formatCode="General">
                  <c:v>2.2060225430625402</c:v>
                </c:pt>
                <c:pt idx="1264" formatCode="General">
                  <c:v>2.1917602611475799</c:v>
                </c:pt>
                <c:pt idx="1265" formatCode="General">
                  <c:v>2.13900841616756</c:v>
                </c:pt>
                <c:pt idx="1266" formatCode="General">
                  <c:v>2.0862472660128901</c:v>
                </c:pt>
                <c:pt idx="1267" formatCode="General">
                  <c:v>2.04834611211552</c:v>
                </c:pt>
                <c:pt idx="1268" formatCode="General">
                  <c:v>2.0247688125012</c:v>
                </c:pt>
                <c:pt idx="1269" formatCode="General">
                  <c:v>2.0115148799421001</c:v>
                </c:pt>
                <c:pt idx="1270" formatCode="General">
                  <c:v>2.00509419377333</c:v>
                </c:pt>
                <c:pt idx="1271" formatCode="General">
                  <c:v>2.0030608896529598</c:v>
                </c:pt>
                <c:pt idx="1272" formatCode="General">
                  <c:v>2.00378050946619</c:v>
                </c:pt>
                <c:pt idx="1273" formatCode="General">
                  <c:v>2.0061583043126401</c:v>
                </c:pt>
                <c:pt idx="1274" formatCode="General">
                  <c:v>2.0094490789149</c:v>
                </c:pt>
                <c:pt idx="1275" formatCode="General">
                  <c:v>2.0131383374325802</c:v>
                </c:pt>
                <c:pt idx="1276" formatCode="General">
                  <c:v>2.0168698531721101</c:v>
                </c:pt>
                <c:pt idx="1277" formatCode="General">
                  <c:v>2.02040113242633</c:v>
                </c:pt>
                <c:pt idx="1278" formatCode="General">
                  <c:v>2.0235753359313802</c:v>
                </c:pt>
                <c:pt idx="1279" formatCode="General">
                  <c:v>2.0263031199916299</c:v>
                </c:pt>
                <c:pt idx="1280" formatCode="General">
                  <c:v>2.02855094733758</c:v>
                </c:pt>
                <c:pt idx="1281" formatCode="General">
                  <c:v>2.0303344285446299</c:v>
                </c:pt>
                <c:pt idx="1282" formatCode="General">
                  <c:v>2.03171681773915</c:v>
                </c:pt>
                <c:pt idx="1283" formatCode="General">
                  <c:v>2.03281453113842</c:v>
                </c:pt>
                <c:pt idx="1284" formatCode="General">
                  <c:v>2.0338144442830801</c:v>
                </c:pt>
                <c:pt idx="1285" formatCode="General">
                  <c:v>2.03501382880187</c:v>
                </c:pt>
                <c:pt idx="1286" formatCode="General">
                  <c:v>2.0369085076576599</c:v>
                </c:pt>
                <c:pt idx="1287" formatCode="General">
                  <c:v>2.0403938261060701</c:v>
                </c:pt>
                <c:pt idx="1288" formatCode="General">
                  <c:v>2.0472562827608498</c:v>
                </c:pt>
                <c:pt idx="1289" formatCode="General">
                  <c:v>2.06149058300486</c:v>
                </c:pt>
                <c:pt idx="1290" formatCode="General">
                  <c:v>2.0931074056144001</c:v>
                </c:pt>
                <c:pt idx="1291" formatCode="General">
                  <c:v>2.1677052094236502</c:v>
                </c:pt>
                <c:pt idx="1292" formatCode="General">
                  <c:v>2.30747004386805</c:v>
                </c:pt>
                <c:pt idx="1293" formatCode="General">
                  <c:v>2.31265216185699</c:v>
                </c:pt>
                <c:pt idx="1294" formatCode="General">
                  <c:v>2.17326397022449</c:v>
                </c:pt>
                <c:pt idx="1295" formatCode="General">
                  <c:v>2.0916216388108202</c:v>
                </c:pt>
                <c:pt idx="1296" formatCode="General">
                  <c:v>2.05228737381844</c:v>
                </c:pt>
                <c:pt idx="1297" formatCode="General">
                  <c:v>2.03103697066393</c:v>
                </c:pt>
                <c:pt idx="1298" formatCode="General">
                  <c:v>2.0179821272360701</c:v>
                </c:pt>
                <c:pt idx="1299" formatCode="General">
                  <c:v>2.0091019035097601</c:v>
                </c:pt>
                <c:pt idx="1300" formatCode="General">
                  <c:v>2.0025985683974699</c:v>
                </c:pt>
                <c:pt idx="1301" formatCode="General">
                  <c:v>1.9975917084103001</c:v>
                </c:pt>
                <c:pt idx="1302" formatCode="General">
                  <c:v>1.99361730628782</c:v>
                </c:pt>
                <c:pt idx="1303" formatCode="General">
                  <c:v>1.9904169677910999</c:v>
                </c:pt>
                <c:pt idx="1304" formatCode="General">
                  <c:v>1.9878414507677</c:v>
                </c:pt>
                <c:pt idx="1305" formatCode="General">
                  <c:v>1.9858032861874</c:v>
                </c:pt>
                <c:pt idx="1306" formatCode="General">
                  <c:v>1.98425216097373</c:v>
                </c:pt>
                <c:pt idx="1307" formatCode="General">
                  <c:v>1.98316159155059</c:v>
                </c:pt>
                <c:pt idx="1308" formatCode="General">
                  <c:v>1.9825215582439</c:v>
                </c:pt>
                <c:pt idx="1309" formatCode="General">
                  <c:v>1.9823344959203899</c:v>
                </c:pt>
                <c:pt idx="1310" formatCode="General">
                  <c:v>1.9826133309216101</c:v>
                </c:pt>
                <c:pt idx="1311" formatCode="General">
                  <c:v>1.9833809188814999</c:v>
                </c:pt>
                <c:pt idx="1312" formatCode="General">
                  <c:v>1.9846706208409901</c:v>
                </c:pt>
                <c:pt idx="1313" formatCode="General">
                  <c:v>1.98652802506654</c:v>
                </c:pt>
                <c:pt idx="1314" formatCode="General">
                  <c:v>1.9890140800904801</c:v>
                </c:pt>
                <c:pt idx="1315" formatCode="General">
                  <c:v>1.99221023942755</c:v>
                </c:pt>
                <c:pt idx="1316" formatCode="General">
                  <c:v>1.9962267498055799</c:v>
                </c:pt>
                <c:pt idx="1317" formatCode="General">
                  <c:v>2.00121615210558</c:v>
                </c:pt>
                <c:pt idx="1318" formatCode="General">
                  <c:v>2.00739581925344</c:v>
                </c:pt>
                <c:pt idx="1319" formatCode="General">
                  <c:v>2.0150867813836801</c:v>
                </c:pt>
                <c:pt idx="1320" formatCode="General">
                  <c:v>2.02478300406599</c:v>
                </c:pt>
                <c:pt idx="1321" formatCode="General">
                  <c:v>2.0372795699336401</c:v>
                </c:pt>
                <c:pt idx="1322" formatCode="General">
                  <c:v>2.05391762701798</c:v>
                </c:pt>
                <c:pt idx="1323" formatCode="General">
                  <c:v>2.07705944821363</c:v>
                </c:pt>
                <c:pt idx="1324" formatCode="General">
                  <c:v>2.11096777673733</c:v>
                </c:pt>
                <c:pt idx="1325" formatCode="General">
                  <c:v>2.1629845054069001</c:v>
                </c:pt>
                <c:pt idx="1326" formatCode="General">
                  <c:v>2.24191980307068</c:v>
                </c:pt>
                <c:pt idx="1327" formatCode="General">
                  <c:v>2.3378606092382102</c:v>
                </c:pt>
                <c:pt idx="1328" formatCode="General">
                  <c:v>2.3823519709078198</c:v>
                </c:pt>
                <c:pt idx="1329" formatCode="General">
                  <c:v>2.33446622965007</c:v>
                </c:pt>
                <c:pt idx="1330" formatCode="General">
                  <c:v>2.2651984548769302</c:v>
                </c:pt>
                <c:pt idx="1331" formatCode="General">
                  <c:v>2.2189202921184998</c:v>
                </c:pt>
                <c:pt idx="1332" formatCode="General">
                  <c:v>2.19498352429668</c:v>
                </c:pt>
                <c:pt idx="1333" formatCode="General">
                  <c:v>2.18519857798475</c:v>
                </c:pt>
                <c:pt idx="1334" formatCode="General">
                  <c:v>2.1837765065773902</c:v>
                </c:pt>
                <c:pt idx="1335" formatCode="General">
                  <c:v>2.1873093345259802</c:v>
                </c:pt>
                <c:pt idx="1336" formatCode="General">
                  <c:v>2.1937883450303399</c:v>
                </c:pt>
                <c:pt idx="1337" formatCode="General">
                  <c:v>2.2019685323406799</c:v>
                </c:pt>
                <c:pt idx="1338" formatCode="General">
                  <c:v>2.2110297487210899</c:v>
                </c:pt>
                <c:pt idx="1339" formatCode="General">
                  <c:v>2.2204020989839401</c:v>
                </c:pt>
                <c:pt idx="1340" formatCode="General">
                  <c:v>2.22967563966803</c:v>
                </c:pt>
                <c:pt idx="1341" formatCode="General">
                  <c:v>2.2385528781654198</c:v>
                </c:pt>
                <c:pt idx="1342" formatCode="General">
                  <c:v>2.2468229274815301</c:v>
                </c:pt>
                <c:pt idx="1343" formatCode="General">
                  <c:v>2.25434649646333</c:v>
                </c:pt>
                <c:pt idx="1344" formatCode="General">
                  <c:v>2.2610463014483799</c:v>
                </c:pt>
                <c:pt idx="1345" formatCode="General">
                  <c:v>2.2669005342703801</c:v>
                </c:pt>
                <c:pt idx="1346" formatCode="General">
                  <c:v>2.2719389899225502</c:v>
                </c:pt>
                <c:pt idx="1347" formatCode="General">
                  <c:v>2.2762431358816801</c:v>
                </c:pt>
                <c:pt idx="1348" formatCode="General">
                  <c:v>2.2799536508231601</c:v>
                </c:pt>
                <c:pt idx="1349" formatCode="General">
                  <c:v>2.2832934408074301</c:v>
                </c:pt>
                <c:pt idx="1350" formatCode="General">
                  <c:v>2.2866252624550398</c:v>
                </c:pt>
                <c:pt idx="1351" formatCode="General">
                  <c:v>2.2905945317590501</c:v>
                </c:pt>
                <c:pt idx="1352" formatCode="General">
                  <c:v>2.2965083361556</c:v>
                </c:pt>
                <c:pt idx="1353" formatCode="General">
                  <c:v>2.3074703711322599</c:v>
                </c:pt>
                <c:pt idx="1354" formatCode="General">
                  <c:v>2.3323555749621101</c:v>
                </c:pt>
                <c:pt idx="1355" formatCode="General">
                  <c:v>2.4011035697111698</c:v>
                </c:pt>
                <c:pt idx="1356" formatCode="General">
                  <c:v>2.5670037108621799</c:v>
                </c:pt>
                <c:pt idx="1357" formatCode="General">
                  <c:v>2.51959377760521</c:v>
                </c:pt>
                <c:pt idx="1358" formatCode="General">
                  <c:v>2.3776875953732901</c:v>
                </c:pt>
                <c:pt idx="1359" formatCode="General">
                  <c:v>2.32252691962365</c:v>
                </c:pt>
                <c:pt idx="1360" formatCode="General">
                  <c:v>2.2990843640062102</c:v>
                </c:pt>
                <c:pt idx="1361" formatCode="General">
                  <c:v>2.2867652954143098</c:v>
                </c:pt>
                <c:pt idx="1362" formatCode="General">
                  <c:v>2.2791203432323699</c:v>
                </c:pt>
                <c:pt idx="1363" formatCode="General">
                  <c:v>2.2737746158077199</c:v>
                </c:pt>
                <c:pt idx="1364" formatCode="General">
                  <c:v>2.2697168149075702</c:v>
                </c:pt>
                <c:pt idx="1365" formatCode="General">
                  <c:v>2.2664667917624799</c:v>
                </c:pt>
                <c:pt idx="1366" formatCode="General">
                  <c:v>2.2637779119404802</c:v>
                </c:pt>
                <c:pt idx="1367" formatCode="General">
                  <c:v>2.2615164614370098</c:v>
                </c:pt>
                <c:pt idx="1368" formatCode="General">
                  <c:v>2.2596077189224202</c:v>
                </c:pt>
                <c:pt idx="1369" formatCode="General">
                  <c:v>2.2580099112557699</c:v>
                </c:pt>
                <c:pt idx="1370" formatCode="General">
                  <c:v>2.25670088082745</c:v>
                </c:pt>
                <c:pt idx="1371" formatCode="General">
                  <c:v>2.2556709848692398</c:v>
                </c:pt>
                <c:pt idx="1372" formatCode="General">
                  <c:v>2.2549192544237302</c:v>
                </c:pt>
                <c:pt idx="1373" formatCode="General">
                  <c:v>2.2544513722775101</c:v>
                </c:pt>
                <c:pt idx="1374" formatCode="General">
                  <c:v>2.2542787481528301</c:v>
                </c:pt>
                <c:pt idx="1375" formatCode="General">
                  <c:v>2.2544183345194102</c:v>
                </c:pt>
                <c:pt idx="1376" formatCode="General">
                  <c:v>2.2548930337666002</c:v>
                </c:pt>
                <c:pt idx="1377" formatCode="General">
                  <c:v>2.25573269056301</c:v>
                </c:pt>
                <c:pt idx="1378" formatCode="General">
                  <c:v>2.2569757964642001</c:v>
                </c:pt>
                <c:pt idx="1379" formatCode="General">
                  <c:v>2.2586722037709599</c:v>
                </c:pt>
                <c:pt idx="1380" formatCode="General">
                  <c:v>2.2608874146375699</c:v>
                </c:pt>
                <c:pt idx="1381" formatCode="General">
                  <c:v>2.2637094905213599</c:v>
                </c:pt>
                <c:pt idx="1382" formatCode="General">
                  <c:v>2.2672605418843301</c:v>
                </c:pt>
                <c:pt idx="1383" formatCode="General">
                  <c:v>2.27171660103678</c:v>
                </c:pt>
                <c:pt idx="1384" formatCode="General">
                  <c:v>2.2773435887729501</c:v>
                </c:pt>
                <c:pt idx="1385" formatCode="General">
                  <c:v>2.2845658264487598</c:v>
                </c:pt>
                <c:pt idx="1386" formatCode="General">
                  <c:v>2.2941042227576198</c:v>
                </c:pt>
                <c:pt idx="1387" formatCode="General">
                  <c:v>2.3072728607128798</c:v>
                </c:pt>
                <c:pt idx="1388" formatCode="General">
                  <c:v>2.3266555570695</c:v>
                </c:pt>
                <c:pt idx="1389" formatCode="General">
                  <c:v>2.35770217079852</c:v>
                </c:pt>
                <c:pt idx="1390" formatCode="General">
                  <c:v>2.4120714387783702</c:v>
                </c:pt>
                <c:pt idx="1391" formatCode="General">
                  <c:v>2.5076286539100998</c:v>
                </c:pt>
                <c:pt idx="1392" formatCode="General">
                  <c:v>2.6125456196513901</c:v>
                </c:pt>
                <c:pt idx="1393" formatCode="General">
                  <c:v>2.5861729947013199</c:v>
                </c:pt>
                <c:pt idx="1394" formatCode="General">
                  <c:v>2.49419429652106</c:v>
                </c:pt>
                <c:pt idx="1395" formatCode="General">
                  <c:v>2.4388743448931902</c:v>
                </c:pt>
                <c:pt idx="1396" formatCode="General">
                  <c:v>2.4150736454411299</c:v>
                </c:pt>
                <c:pt idx="1397" formatCode="General">
                  <c:v>2.4077681181594999</c:v>
                </c:pt>
                <c:pt idx="1398" formatCode="General">
                  <c:v>2.4090793901840599</c:v>
                </c:pt>
                <c:pt idx="1399" formatCode="General">
                  <c:v>2.4152148787508101</c:v>
                </c:pt>
                <c:pt idx="1400" formatCode="General">
                  <c:v>2.4242135511234899</c:v>
                </c:pt>
                <c:pt idx="1401" formatCode="General">
                  <c:v>2.4349414199778501</c:v>
                </c:pt>
                <c:pt idx="1402" formatCode="General">
                  <c:v>2.44665713501495</c:v>
                </c:pt>
                <c:pt idx="1403" formatCode="General">
                  <c:v>2.4588189480033602</c:v>
                </c:pt>
                <c:pt idx="1404" formatCode="General">
                  <c:v>2.47099810227677</c:v>
                </c:pt>
                <c:pt idx="1405" formatCode="General">
                  <c:v>2.4828418308901998</c:v>
                </c:pt>
                <c:pt idx="1406" formatCode="General">
                  <c:v>2.4940601560837101</c:v>
                </c:pt>
                <c:pt idx="1407" formatCode="General">
                  <c:v>2.5044236067638401</c:v>
                </c:pt>
                <c:pt idx="1408" formatCode="General">
                  <c:v>2.5137649238536501</c:v>
                </c:pt>
                <c:pt idx="1409" formatCode="General">
                  <c:v>2.5219810958559599</c:v>
                </c:pt>
                <c:pt idx="1410" formatCode="General">
                  <c:v>2.5290343496976702</c:v>
                </c:pt>
                <c:pt idx="1411" formatCode="General">
                  <c:v>2.53495275559801</c:v>
                </c:pt>
                <c:pt idx="1412" formatCode="General">
                  <c:v>2.5398335136143699</c:v>
                </c:pt>
                <c:pt idx="1413" formatCode="General">
                  <c:v>2.5438561278167202</c:v>
                </c:pt>
                <c:pt idx="1414" formatCode="General">
                  <c:v>2.5473226131714202</c:v>
                </c:pt>
                <c:pt idx="1415" formatCode="General">
                  <c:v>2.5507715431197502</c:v>
                </c:pt>
                <c:pt idx="1416" formatCode="General">
                  <c:v>2.5553174898967899</c:v>
                </c:pt>
                <c:pt idx="1417" formatCode="General">
                  <c:v>2.5638143937648699</c:v>
                </c:pt>
                <c:pt idx="1418" formatCode="General">
                  <c:v>2.5858626962601599</c:v>
                </c:pt>
                <c:pt idx="1419" formatCode="General">
                  <c:v>2.6652210321449599</c:v>
                </c:pt>
                <c:pt idx="1420" formatCode="General">
                  <c:v>2.8503372753266101</c:v>
                </c:pt>
                <c:pt idx="1421" formatCode="General">
                  <c:v>2.6681369904929801</c:v>
                </c:pt>
                <c:pt idx="1422" formatCode="General">
                  <c:v>2.5835656161746599</c:v>
                </c:pt>
                <c:pt idx="1423" formatCode="General">
                  <c:v>2.55650809686535</c:v>
                </c:pt>
                <c:pt idx="1424" formatCode="General">
                  <c:v>2.5439720737761302</c:v>
                </c:pt>
                <c:pt idx="1425" formatCode="General">
                  <c:v>2.5363251631002299</c:v>
                </c:pt>
                <c:pt idx="1426" formatCode="General">
                  <c:v>2.5307418675824902</c:v>
                </c:pt>
                <c:pt idx="1427" formatCode="General">
                  <c:v>2.5261868557626701</c:v>
                </c:pt>
                <c:pt idx="1428" formatCode="General">
                  <c:v>2.5222187252703501</c:v>
                </c:pt>
                <c:pt idx="1429" formatCode="General">
                  <c:v>2.5186287538769698</c:v>
                </c:pt>
                <c:pt idx="1430" formatCode="General">
                  <c:v>2.5153110197723398</c:v>
                </c:pt>
                <c:pt idx="1431" formatCode="General">
                  <c:v>2.51220929018963</c:v>
                </c:pt>
                <c:pt idx="1432" formatCode="General">
                  <c:v>2.5092931060652099</c:v>
                </c:pt>
                <c:pt idx="1433" formatCode="General">
                  <c:v>2.50654621478491</c:v>
                </c:pt>
                <c:pt idx="1434" formatCode="General">
                  <c:v>2.5039606914339201</c:v>
                </c:pt>
                <c:pt idx="1435" formatCode="General">
                  <c:v>2.50153387605177</c:v>
                </c:pt>
                <c:pt idx="1436" formatCode="General">
                  <c:v>2.4992667988235402</c:v>
                </c:pt>
                <c:pt idx="1437" formatCode="General">
                  <c:v>2.4971634462002199</c:v>
                </c:pt>
                <c:pt idx="1438" formatCode="General">
                  <c:v>2.49523054361247</c:v>
                </c:pt>
                <c:pt idx="1439" formatCode="General">
                  <c:v>2.4934776960840801</c:v>
                </c:pt>
                <c:pt idx="1440" formatCode="General">
                  <c:v>2.4919178239948301</c:v>
                </c:pt>
                <c:pt idx="1441" formatCode="General">
                  <c:v>2.4905678999374201</c:v>
                </c:pt>
                <c:pt idx="1442" formatCode="General">
                  <c:v>2.4894500598345801</c:v>
                </c:pt>
                <c:pt idx="1443" formatCode="General">
                  <c:v>2.4885932507017898</c:v>
                </c:pt>
                <c:pt idx="1444" formatCode="General">
                  <c:v>2.48803572182466</c:v>
                </c:pt>
                <c:pt idx="1445" formatCode="General">
                  <c:v>2.4878289266547999</c:v>
                </c:pt>
                <c:pt idx="1446" formatCode="General">
                  <c:v>2.4880439062086701</c:v>
                </c:pt>
                <c:pt idx="1447" formatCode="General">
                  <c:v>2.4887822547387701</c:v>
                </c:pt>
                <c:pt idx="1448" formatCode="General">
                  <c:v>2.49019600063155</c:v>
                </c:pt>
                <c:pt idx="1449" formatCode="General">
                  <c:v>2.4925258922237501</c:v>
                </c:pt>
                <c:pt idx="1450" formatCode="General">
                  <c:v>2.4961803948461401</c:v>
                </c:pt>
                <c:pt idx="1451" formatCode="General">
                  <c:v>2.501912357713</c:v>
                </c:pt>
                <c:pt idx="1452" formatCode="General">
                  <c:v>2.5112533063850302</c:v>
                </c:pt>
                <c:pt idx="1453" formatCode="General">
                  <c:v>2.5277019384748098</c:v>
                </c:pt>
                <c:pt idx="1454" formatCode="General">
                  <c:v>2.56030179420075</c:v>
                </c:pt>
                <c:pt idx="1455" formatCode="General">
                  <c:v>2.6333300375018101</c:v>
                </c:pt>
                <c:pt idx="1456" formatCode="General">
                  <c:v>2.7671983106865299</c:v>
                </c:pt>
                <c:pt idx="1457" formatCode="General">
                  <c:v>2.7584177706506599</c:v>
                </c:pt>
                <c:pt idx="1458" formatCode="General">
                  <c:v>2.6405802732805501</c:v>
                </c:pt>
                <c:pt idx="1459" formatCode="General">
                  <c:v>2.58439041692669</c:v>
                </c:pt>
                <c:pt idx="1460" formatCode="General">
                  <c:v>2.5638099763761399</c:v>
                </c:pt>
                <c:pt idx="1461" formatCode="General">
                  <c:v>2.55808031150662</c:v>
                </c:pt>
                <c:pt idx="1462" formatCode="General">
                  <c:v>2.5593964566571499</c:v>
                </c:pt>
                <c:pt idx="1463" formatCode="General">
                  <c:v>2.5646403586717601</c:v>
                </c:pt>
                <c:pt idx="1464" formatCode="General">
                  <c:v>2.5723810684183501</c:v>
                </c:pt>
                <c:pt idx="1465" formatCode="General">
                  <c:v>2.5818457233505598</c:v>
                </c:pt>
                <c:pt idx="1466" formatCode="General">
                  <c:v>2.59253004138119</c:v>
                </c:pt>
                <c:pt idx="1467" formatCode="General">
                  <c:v>2.6040361300207202</c:v>
                </c:pt>
                <c:pt idx="1468" formatCode="General">
                  <c:v>2.6160020997320199</c:v>
                </c:pt>
                <c:pt idx="1469" formatCode="General">
                  <c:v>2.6280745816299</c:v>
                </c:pt>
                <c:pt idx="1470" formatCode="General">
                  <c:v>2.6399044577642701</c:v>
                </c:pt>
                <c:pt idx="1471" formatCode="General">
                  <c:v>2.6511563061470702</c:v>
                </c:pt>
                <c:pt idx="1472" formatCode="General">
                  <c:v>2.66152548484785</c:v>
                </c:pt>
                <c:pt idx="1473" formatCode="General">
                  <c:v>2.67075794979842</c:v>
                </c:pt>
                <c:pt idx="1474" formatCode="General">
                  <c:v>2.6786688024877101</c:v>
                </c:pt>
                <c:pt idx="1475" formatCode="General">
                  <c:v>2.6851571755565402</c:v>
                </c:pt>
                <c:pt idx="1476" formatCode="General">
                  <c:v>2.6902179932401502</c:v>
                </c:pt>
                <c:pt idx="1477" formatCode="General">
                  <c:v>2.6939564947335701</c:v>
                </c:pt>
                <c:pt idx="1478" formatCode="General">
                  <c:v>2.69662336955624</c:v>
                </c:pt>
                <c:pt idx="1479" formatCode="General">
                  <c:v>2.6987243608834102</c:v>
                </c:pt>
                <c:pt idx="1480" formatCode="General">
                  <c:v>2.7014004990823399</c:v>
                </c:pt>
                <c:pt idx="1481" formatCode="General">
                  <c:v>2.7080180327758998</c:v>
                </c:pt>
                <c:pt idx="1482" formatCode="General">
                  <c:v>2.7335204731940199</c:v>
                </c:pt>
                <c:pt idx="1483" formatCode="General">
                  <c:v>2.88103796979633</c:v>
                </c:pt>
                <c:pt idx="1484" formatCode="General">
                  <c:v>2.8517012770486101</c:v>
                </c:pt>
                <c:pt idx="1485" formatCode="General">
                  <c:v>2.7205681972839799</c:v>
                </c:pt>
                <c:pt idx="1486" formatCode="General">
                  <c:v>2.6902932301355098</c:v>
                </c:pt>
                <c:pt idx="1487" formatCode="General">
                  <c:v>2.67701446173306</c:v>
                </c:pt>
                <c:pt idx="1488" formatCode="General">
                  <c:v>2.6682384426928398</c:v>
                </c:pt>
                <c:pt idx="1489" formatCode="General">
                  <c:v>2.66110167810201</c:v>
                </c:pt>
                <c:pt idx="1490" formatCode="General">
                  <c:v>2.6547010566799498</c:v>
                </c:pt>
                <c:pt idx="1491" formatCode="General">
                  <c:v>2.6486910987085901</c:v>
                </c:pt>
                <c:pt idx="1492" formatCode="General">
                  <c:v>2.6429224734424799</c:v>
                </c:pt>
                <c:pt idx="1493" formatCode="General">
                  <c:v>2.6373253776308299</c:v>
                </c:pt>
                <c:pt idx="1494" formatCode="General">
                  <c:v>2.63186565854132</c:v>
                </c:pt>
                <c:pt idx="1495" formatCode="General">
                  <c:v>2.6265263973972401</c:v>
                </c:pt>
                <c:pt idx="1496" formatCode="General">
                  <c:v>2.6212995323976598</c:v>
                </c:pt>
                <c:pt idx="1497" formatCode="General">
                  <c:v>2.6161818110655202</c:v>
                </c:pt>
                <c:pt idx="1498" formatCode="General">
                  <c:v>2.6111727467374299</c:v>
                </c:pt>
                <c:pt idx="1499" formatCode="General">
                  <c:v>2.6062735642819099</c:v>
                </c:pt>
                <c:pt idx="1500" formatCode="General">
                  <c:v>2.6014866709197402</c:v>
                </c:pt>
                <c:pt idx="1501" formatCode="General">
                  <c:v>2.5968154352317598</c:v>
                </c:pt>
                <c:pt idx="1502" formatCode="General">
                  <c:v>2.5922641748084199</c:v>
                </c:pt>
                <c:pt idx="1503" formatCode="General">
                  <c:v>2.5878383126034099</c:v>
                </c:pt>
                <c:pt idx="1504" formatCode="General">
                  <c:v>2.5835446966658</c:v>
                </c:pt>
                <c:pt idx="1505" formatCode="General">
                  <c:v>2.5793921046892998</c:v>
                </c:pt>
                <c:pt idx="1506" formatCode="General">
                  <c:v>2.5753919854366001</c:v>
                </c:pt>
                <c:pt idx="1507" formatCode="General">
                  <c:v>2.5715595360473502</c:v>
                </c:pt>
                <c:pt idx="1508" formatCode="General">
                  <c:v>2.5679152967680601</c:v>
                </c:pt>
                <c:pt idx="1509" formatCode="General">
                  <c:v>2.5644875999900298</c:v>
                </c:pt>
                <c:pt idx="1510" formatCode="General">
                  <c:v>2.5613165180528901</c:v>
                </c:pt>
                <c:pt idx="1511" formatCode="General">
                  <c:v>2.5584605960105899</c:v>
                </c:pt>
                <c:pt idx="1512" formatCode="General">
                  <c:v>2.55600907709267</c:v>
                </c:pt>
                <c:pt idx="1513" formatCode="General">
                  <c:v>2.5541057060173902</c:v>
                </c:pt>
                <c:pt idx="1514" formatCode="General">
                  <c:v>2.5529989161539501</c:v>
                </c:pt>
                <c:pt idx="1515" formatCode="General">
                  <c:v>2.5531581018883198</c:v>
                </c:pt>
                <c:pt idx="1516" formatCode="General">
                  <c:v>2.5555760211810399</c:v>
                </c:pt>
                <c:pt idx="1517" formatCode="General">
                  <c:v>2.5626786064799001</c:v>
                </c:pt>
                <c:pt idx="1518" formatCode="General">
                  <c:v>2.5816025363067401</c:v>
                </c:pt>
                <c:pt idx="1519" formatCode="General">
                  <c:v>2.6379359133592502</c:v>
                </c:pt>
                <c:pt idx="1520" formatCode="General">
                  <c:v>2.7892467248444301</c:v>
                </c:pt>
                <c:pt idx="1521" formatCode="General">
                  <c:v>2.7428243222180799</c:v>
                </c:pt>
                <c:pt idx="1522" formatCode="General">
                  <c:v>2.61914838299889</c:v>
                </c:pt>
                <c:pt idx="1523" formatCode="General">
                  <c:v>2.5776016751718802</c:v>
                </c:pt>
                <c:pt idx="1524" formatCode="General">
                  <c:v>2.5630349068042499</c:v>
                </c:pt>
                <c:pt idx="1525" formatCode="General">
                  <c:v>2.5580574054245702</c:v>
                </c:pt>
                <c:pt idx="1526" formatCode="General">
                  <c:v>2.5575615488829602</c:v>
                </c:pt>
                <c:pt idx="1527" formatCode="General">
                  <c:v>2.5597418129696301</c:v>
                </c:pt>
                <c:pt idx="1528" formatCode="General">
                  <c:v>2.5638526746751999</c:v>
                </c:pt>
                <c:pt idx="1529" formatCode="General">
                  <c:v>2.56953667651866</c:v>
                </c:pt>
                <c:pt idx="1530" formatCode="General">
                  <c:v>2.5765810975912902</c:v>
                </c:pt>
                <c:pt idx="1531" formatCode="General">
                  <c:v>2.5848129588456401</c:v>
                </c:pt>
                <c:pt idx="1532" formatCode="General">
                  <c:v>2.5940461257791099</c:v>
                </c:pt>
                <c:pt idx="1533" formatCode="General">
                  <c:v>2.6040523592204599</c:v>
                </c:pt>
                <c:pt idx="1534" formatCode="General">
                  <c:v>2.6145474164087901</c:v>
                </c:pt>
                <c:pt idx="1535" formatCode="General">
                  <c:v>2.6251902657031301</c:v>
                </c:pt>
                <c:pt idx="1536" formatCode="General">
                  <c:v>2.6355955232736399</c:v>
                </c:pt>
                <c:pt idx="1537" formatCode="General">
                  <c:v>2.6453586644343101</c:v>
                </c:pt>
                <c:pt idx="1538" formatCode="General">
                  <c:v>2.6540915855997298</c:v>
                </c:pt>
                <c:pt idx="1539" formatCode="General">
                  <c:v>2.6614640350277101</c:v>
                </c:pt>
                <c:pt idx="1540" formatCode="General">
                  <c:v>2.6672462066234002</c:v>
                </c:pt>
                <c:pt idx="1541" formatCode="General">
                  <c:v>2.67135237347415</c:v>
                </c:pt>
                <c:pt idx="1542" formatCode="General">
                  <c:v>2.67390209953453</c:v>
                </c:pt>
                <c:pt idx="1543" formatCode="General">
                  <c:v>2.6753749808255098</c:v>
                </c:pt>
                <c:pt idx="1544" formatCode="General">
                  <c:v>2.6772178182561102</c:v>
                </c:pt>
                <c:pt idx="1545" formatCode="General">
                  <c:v>2.6853213945921999</c:v>
                </c:pt>
                <c:pt idx="1546" formatCode="General">
                  <c:v>2.74726815787779</c:v>
                </c:pt>
                <c:pt idx="1547" formatCode="General">
                  <c:v>2.8666570023541</c:v>
                </c:pt>
                <c:pt idx="1548" formatCode="General">
                  <c:v>2.6849313979359399</c:v>
                </c:pt>
                <c:pt idx="1549" formatCode="General">
                  <c:v>2.6553497554339001</c:v>
                </c:pt>
                <c:pt idx="1550" formatCode="General">
                  <c:v>2.6418914223124799</c:v>
                </c:pt>
                <c:pt idx="1551" formatCode="General">
                  <c:v>2.6318204310220401</c:v>
                </c:pt>
                <c:pt idx="1552" formatCode="General">
                  <c:v>2.6228322871403602</c:v>
                </c:pt>
                <c:pt idx="1553" formatCode="General">
                  <c:v>2.6143024957111201</c:v>
                </c:pt>
                <c:pt idx="1554" formatCode="General">
                  <c:v>2.6060217424355798</c:v>
                </c:pt>
                <c:pt idx="1555" formatCode="General">
                  <c:v>2.59790932228367</c:v>
                </c:pt>
                <c:pt idx="1556" formatCode="General">
                  <c:v>2.58992956855232</c:v>
                </c:pt>
                <c:pt idx="1557" formatCode="General">
                  <c:v>2.58206381435232</c:v>
                </c:pt>
                <c:pt idx="1558" formatCode="General">
                  <c:v>2.5743004258011002</c:v>
                </c:pt>
                <c:pt idx="1559" formatCode="General">
                  <c:v>2.5666313365107101</c:v>
                </c:pt>
                <c:pt idx="1560" formatCode="General">
                  <c:v>2.5590509906223802</c:v>
                </c:pt>
                <c:pt idx="1561" formatCode="General">
                  <c:v>2.5515561153310502</c:v>
                </c:pt>
                <c:pt idx="1562" formatCode="General">
                  <c:v>2.5441456931741602</c:v>
                </c:pt>
                <c:pt idx="1563" formatCode="General">
                  <c:v>2.53682089619363</c:v>
                </c:pt>
                <c:pt idx="1564" formatCode="General">
                  <c:v>2.5295849161276198</c:v>
                </c:pt>
                <c:pt idx="1565" formatCode="General">
                  <c:v>2.5224427024200202</c:v>
                </c:pt>
                <c:pt idx="1566" formatCode="General">
                  <c:v>2.5154006539147602</c:v>
                </c:pt>
                <c:pt idx="1567" formatCode="General">
                  <c:v>2.5084663232665299</c:v>
                </c:pt>
                <c:pt idx="1568" formatCode="General">
                  <c:v>2.5016481968016699</c:v>
                </c:pt>
                <c:pt idx="1569" formatCode="General">
                  <c:v>2.4949556140238598</c:v>
                </c:pt>
                <c:pt idx="1570" formatCode="General">
                  <c:v>2.4883988965514501</c:v>
                </c:pt>
                <c:pt idx="1571" formatCode="General">
                  <c:v>2.4819897741322801</c:v>
                </c:pt>
                <c:pt idx="1572" formatCode="General">
                  <c:v>2.4757422391013302</c:v>
                </c:pt>
                <c:pt idx="1573" formatCode="General">
                  <c:v>2.4696740569148599</c:v>
                </c:pt>
                <c:pt idx="1574" formatCode="General">
                  <c:v>2.4638093671705499</c:v>
                </c:pt>
                <c:pt idx="1575" formatCode="General">
                  <c:v>2.4581832628892499</c:v>
                </c:pt>
                <c:pt idx="1576" formatCode="General">
                  <c:v>2.4528502804071799</c:v>
                </c:pt>
                <c:pt idx="1577" formatCode="General">
                  <c:v>2.4479013169978501</c:v>
                </c:pt>
                <c:pt idx="1578" formatCode="General">
                  <c:v>2.4435005042301099</c:v>
                </c:pt>
                <c:pt idx="1579" formatCode="General">
                  <c:v>2.4399749139757101</c:v>
                </c:pt>
                <c:pt idx="1580" formatCode="General">
                  <c:v>2.4380653472209799</c:v>
                </c:pt>
                <c:pt idx="1581" formatCode="General">
                  <c:v>2.4397696512730001</c:v>
                </c:pt>
                <c:pt idx="1582" formatCode="General">
                  <c:v>2.45200616357929</c:v>
                </c:pt>
                <c:pt idx="1583" formatCode="General">
                  <c:v>2.50845526451808</c:v>
                </c:pt>
                <c:pt idx="1584" formatCode="General">
                  <c:v>2.68509592553217</c:v>
                </c:pt>
                <c:pt idx="1585" formatCode="General">
                  <c:v>2.5173578859321601</c:v>
                </c:pt>
                <c:pt idx="1586" formatCode="General">
                  <c:v>2.4429372123995901</c:v>
                </c:pt>
                <c:pt idx="1587" formatCode="General">
                  <c:v>2.4209079555648598</c:v>
                </c:pt>
                <c:pt idx="1588" formatCode="General">
                  <c:v>2.4114092241328802</c:v>
                </c:pt>
                <c:pt idx="1589" formatCode="General">
                  <c:v>2.4064401308752998</c:v>
                </c:pt>
                <c:pt idx="1590" formatCode="General">
                  <c:v>2.4038081076742199</c:v>
                </c:pt>
                <c:pt idx="1591" formatCode="General">
                  <c:v>2.4027791463835402</c:v>
                </c:pt>
                <c:pt idx="1592" formatCode="General">
                  <c:v>2.4030935260731301</c:v>
                </c:pt>
                <c:pt idx="1593" formatCode="General">
                  <c:v>2.40467359494244</c:v>
                </c:pt>
                <c:pt idx="1594" formatCode="General">
                  <c:v>2.40751527730243</c:v>
                </c:pt>
                <c:pt idx="1595" formatCode="General">
                  <c:v>2.4116370981682702</c:v>
                </c:pt>
                <c:pt idx="1596" formatCode="General">
                  <c:v>2.4170484781813899</c:v>
                </c:pt>
                <c:pt idx="1597" formatCode="General">
                  <c:v>2.4237241209564302</c:v>
                </c:pt>
                <c:pt idx="1598" formatCode="General">
                  <c:v>2.4315802412359</c:v>
                </c:pt>
                <c:pt idx="1599" formatCode="General">
                  <c:v>2.4404527595527399</c:v>
                </c:pt>
                <c:pt idx="1600" formatCode="General">
                  <c:v>2.45008063252943</c:v>
                </c:pt>
                <c:pt idx="1601" formatCode="General">
                  <c:v>2.4600998174180702</c:v>
                </c:pt>
                <c:pt idx="1602" formatCode="General">
                  <c:v>2.4700545058702201</c:v>
                </c:pt>
                <c:pt idx="1603" formatCode="General">
                  <c:v>2.4794314391027701</c:v>
                </c:pt>
                <c:pt idx="1604" formatCode="General">
                  <c:v>2.48772060039044</c:v>
                </c:pt>
                <c:pt idx="1605" formatCode="General">
                  <c:v>2.4945055687948301</c:v>
                </c:pt>
                <c:pt idx="1606" formatCode="General">
                  <c:v>2.4996071683075098</c:v>
                </c:pt>
                <c:pt idx="1607" formatCode="General">
                  <c:v>2.5034354449852101</c:v>
                </c:pt>
                <c:pt idx="1608" formatCode="General">
                  <c:v>2.5086936701558402</c:v>
                </c:pt>
                <c:pt idx="1609" formatCode="General">
                  <c:v>2.53961484307397</c:v>
                </c:pt>
                <c:pt idx="1610" formatCode="General">
                  <c:v>2.7052844755324399</c:v>
                </c:pt>
                <c:pt idx="1611" formatCode="General">
                  <c:v>2.5088457794993899</c:v>
                </c:pt>
                <c:pt idx="1612" formatCode="General">
                  <c:v>2.48607413965293</c:v>
                </c:pt>
                <c:pt idx="1613" formatCode="General">
                  <c:v>2.4740654775235602</c:v>
                </c:pt>
                <c:pt idx="1614" formatCode="General">
                  <c:v>2.4637618626556601</c:v>
                </c:pt>
                <c:pt idx="1615" formatCode="General">
                  <c:v>2.4538736499826399</c:v>
                </c:pt>
                <c:pt idx="1616" formatCode="General">
                  <c:v>2.4441695386509199</c:v>
                </c:pt>
                <c:pt idx="1617" formatCode="General">
                  <c:v>2.43463228718235</c:v>
                </c:pt>
                <c:pt idx="1618" formatCode="General">
                  <c:v>2.4252827557133698</c:v>
                </c:pt>
                <c:pt idx="1619" formatCode="General">
                  <c:v>2.4161355901703301</c:v>
                </c:pt>
                <c:pt idx="1620" formatCode="General">
                  <c:v>2.4071897639356901</c:v>
                </c:pt>
                <c:pt idx="1621" formatCode="General">
                  <c:v>2.39842977450036</c:v>
                </c:pt>
                <c:pt idx="1622" formatCode="General">
                  <c:v>2.3898300008127902</c:v>
                </c:pt>
                <c:pt idx="1623" formatCode="General">
                  <c:v>2.3813595671112702</c:v>
                </c:pt>
                <c:pt idx="1624" formatCode="General">
                  <c:v>2.3729867129305098</c:v>
                </c:pt>
                <c:pt idx="1625" formatCode="General">
                  <c:v>2.3646823041998899</c:v>
                </c:pt>
                <c:pt idx="1626" formatCode="General">
                  <c:v>2.35642238666424</c:v>
                </c:pt>
                <c:pt idx="1627" formatCode="General">
                  <c:v>2.3481898048838801</c:v>
                </c:pt>
                <c:pt idx="1628" formatCode="General">
                  <c:v>2.33997497312654</c:v>
                </c:pt>
                <c:pt idx="1629" formatCode="General">
                  <c:v>2.3317759218899599</c:v>
                </c:pt>
                <c:pt idx="1630" formatCode="General">
                  <c:v>2.3235977678804498</c:v>
                </c:pt>
                <c:pt idx="1631" formatCode="General">
                  <c:v>2.3154517698614501</c:v>
                </c:pt>
                <c:pt idx="1632" formatCode="General">
                  <c:v>2.3073541390619798</c:v>
                </c:pt>
                <c:pt idx="1633" formatCode="General">
                  <c:v>2.2993247722082999</c:v>
                </c:pt>
                <c:pt idx="1634" formatCode="General">
                  <c:v>2.2913860709837102</c:v>
                </c:pt>
                <c:pt idx="1635" formatCode="General">
                  <c:v>2.28356201037335</c:v>
                </c:pt>
                <c:pt idx="1636" formatCode="General">
                  <c:v>2.275877632207</c:v>
                </c:pt>
                <c:pt idx="1637" formatCode="General">
                  <c:v>2.26835919334725</c:v>
                </c:pt>
                <c:pt idx="1638" formatCode="General">
                  <c:v>2.26103534209838</c:v>
                </c:pt>
                <c:pt idx="1639" formatCode="General">
                  <c:v>2.25394005463958</c:v>
                </c:pt>
                <c:pt idx="1640" formatCode="General">
                  <c:v>2.2471189593841498</c:v>
                </c:pt>
                <c:pt idx="1641" formatCode="General">
                  <c:v>2.2406430548512901</c:v>
                </c:pt>
                <c:pt idx="1642" formatCode="General">
                  <c:v>2.2346407803941402</c:v>
                </c:pt>
                <c:pt idx="1643" formatCode="General">
                  <c:v>2.2293826667032901</c:v>
                </c:pt>
                <c:pt idx="1644" formatCode="General">
                  <c:v>2.2255462277227198</c:v>
                </c:pt>
                <c:pt idx="1645" formatCode="General">
                  <c:v>2.2252736735174299</c:v>
                </c:pt>
                <c:pt idx="1646" formatCode="General">
                  <c:v>2.2383292651390501</c:v>
                </c:pt>
                <c:pt idx="1647" formatCode="General">
                  <c:v>2.3420040729505098</c:v>
                </c:pt>
                <c:pt idx="1648" formatCode="General">
                  <c:v>2.3530997939571501</c:v>
                </c:pt>
                <c:pt idx="1649" formatCode="General">
                  <c:v>2.2263966004750899</c:v>
                </c:pt>
                <c:pt idx="1650" formatCode="General">
                  <c:v>2.2007500343488799</c:v>
                </c:pt>
                <c:pt idx="1651" formatCode="General">
                  <c:v>2.1900487522155898</c:v>
                </c:pt>
                <c:pt idx="1652" formatCode="General">
                  <c:v>2.1834423656200399</c:v>
                </c:pt>
                <c:pt idx="1653" formatCode="General">
                  <c:v>2.17863113767558</c:v>
                </c:pt>
                <c:pt idx="1654" formatCode="General">
                  <c:v>2.17494428574599</c:v>
                </c:pt>
                <c:pt idx="1655" formatCode="General">
                  <c:v>2.1721698157574099</c:v>
                </c:pt>
                <c:pt idx="1656" formatCode="General">
                  <c:v>2.17026453879958</c:v>
                </c:pt>
                <c:pt idx="1657" formatCode="General">
                  <c:v>2.1692619894526701</c:v>
                </c:pt>
                <c:pt idx="1658" formatCode="General">
                  <c:v>2.1692369281314998</c:v>
                </c:pt>
                <c:pt idx="1659" formatCode="General">
                  <c:v>2.1702881839077199</c:v>
                </c:pt>
                <c:pt idx="1660" formatCode="General">
                  <c:v>2.1725269310311899</c:v>
                </c:pt>
                <c:pt idx="1661" formatCode="General">
                  <c:v>2.1760648627774799</c:v>
                </c:pt>
                <c:pt idx="1662" formatCode="General">
                  <c:v>2.1809991604943999</c:v>
                </c:pt>
                <c:pt idx="1663" formatCode="General">
                  <c:v>2.1873922451881498</c:v>
                </c:pt>
                <c:pt idx="1664" formatCode="General">
                  <c:v>2.1952454155671299</c:v>
                </c:pt>
                <c:pt idx="1665" formatCode="General">
                  <c:v>2.2044674624593701</c:v>
                </c:pt>
                <c:pt idx="1666" formatCode="General">
                  <c:v>2.2148428853581401</c:v>
                </c:pt>
                <c:pt idx="1667" formatCode="General">
                  <c:v>2.2260099183491402</c:v>
                </c:pt>
                <c:pt idx="1668" formatCode="General">
                  <c:v>2.2374669893716099</c:v>
                </c:pt>
                <c:pt idx="1669" formatCode="General">
                  <c:v>2.2486437500098599</c:v>
                </c:pt>
                <c:pt idx="1670" formatCode="General">
                  <c:v>2.2591498747194598</c:v>
                </c:pt>
                <c:pt idx="1671" formatCode="General">
                  <c:v>2.2699426832903602</c:v>
                </c:pt>
                <c:pt idx="1672" formatCode="General">
                  <c:v>2.2978622391470598</c:v>
                </c:pt>
                <c:pt idx="1673" formatCode="General">
                  <c:v>2.4065744241661799</c:v>
                </c:pt>
                <c:pt idx="1674" formatCode="General">
                  <c:v>2.2818236305186499</c:v>
                </c:pt>
                <c:pt idx="1675" formatCode="General">
                  <c:v>2.2706197652881901</c:v>
                </c:pt>
                <c:pt idx="1676" formatCode="General">
                  <c:v>2.2629056146444602</c:v>
                </c:pt>
                <c:pt idx="1677" formatCode="General">
                  <c:v>2.2546423744890101</c:v>
                </c:pt>
                <c:pt idx="1678" formatCode="General">
                  <c:v>2.2456277211179598</c:v>
                </c:pt>
                <c:pt idx="1679" formatCode="General">
                  <c:v>2.2361557617749299</c:v>
                </c:pt>
                <c:pt idx="1680" formatCode="General">
                  <c:v>2.2265628545703899</c:v>
                </c:pt>
                <c:pt idx="1681" formatCode="General">
                  <c:v>2.21712363788675</c:v>
                </c:pt>
                <c:pt idx="1682" formatCode="General">
                  <c:v>2.2080282769753601</c:v>
                </c:pt>
                <c:pt idx="1683" formatCode="General">
                  <c:v>2.1993862033735199</c:v>
                </c:pt>
                <c:pt idx="1684" formatCode="General">
                  <c:v>2.1912390681606402</c:v>
                </c:pt>
                <c:pt idx="1685" formatCode="General">
                  <c:v>2.1835759751297199</c:v>
                </c:pt>
                <c:pt idx="1686" formatCode="General">
                  <c:v>2.1763480979763399</c:v>
                </c:pt>
                <c:pt idx="1687" formatCode="General">
                  <c:v>2.1694816303665299</c:v>
                </c:pt>
                <c:pt idx="1688" formatCode="General">
                  <c:v>2.1628888464989502</c:v>
                </c:pt>
                <c:pt idx="1689" formatCode="General">
                  <c:v>2.1564773588843198</c:v>
                </c:pt>
                <c:pt idx="1690" formatCode="General">
                  <c:v>2.15015771610339</c:v>
                </c:pt>
                <c:pt idx="1691" formatCode="General">
                  <c:v>2.14384944013934</c:v>
                </c:pt>
                <c:pt idx="1692" formatCode="General">
                  <c:v>2.1374855467460598</c:v>
                </c:pt>
                <c:pt idx="1693" formatCode="General">
                  <c:v>2.1310155657321102</c:v>
                </c:pt>
                <c:pt idx="1694" formatCode="General">
                  <c:v>2.1244070945326001</c:v>
                </c:pt>
                <c:pt idx="1695" formatCode="General">
                  <c:v>2.1176459727423</c:v>
                </c:pt>
                <c:pt idx="1696" formatCode="General">
                  <c:v>2.1107352415785599</c:v>
                </c:pt>
                <c:pt idx="1697" formatCode="General">
                  <c:v>2.1036931314870202</c:v>
                </c:pt>
                <c:pt idx="1698" formatCode="General">
                  <c:v>2.0965503874007099</c:v>
                </c:pt>
                <c:pt idx="1699" formatCode="General">
                  <c:v>2.0893472869208098</c:v>
                </c:pt>
                <c:pt idx="1700" formatCode="General">
                  <c:v>2.08213073697488</c:v>
                </c:pt>
                <c:pt idx="1701" formatCode="General">
                  <c:v>2.0749518731948</c:v>
                </c:pt>
                <c:pt idx="1702" formatCode="General">
                  <c:v>2.0678646917324102</c:v>
                </c:pt>
                <c:pt idx="1703" formatCode="General">
                  <c:v>2.0609265571645699</c:v>
                </c:pt>
                <c:pt idx="1704" formatCode="General">
                  <c:v>2.0542023381963199</c:v>
                </c:pt>
                <c:pt idx="1705" formatCode="General">
                  <c:v>2.04777663316499</c:v>
                </c:pt>
                <c:pt idx="1706" formatCode="General">
                  <c:v>2.0417874720076701</c:v>
                </c:pt>
                <c:pt idx="1707" formatCode="General">
                  <c:v>2.0365294420153202</c:v>
                </c:pt>
                <c:pt idx="1708" formatCode="General">
                  <c:v>2.0328445797063202</c:v>
                </c:pt>
                <c:pt idx="1709" formatCode="General">
                  <c:v>2.0342435277598301</c:v>
                </c:pt>
                <c:pt idx="1710" formatCode="General">
                  <c:v>2.0693179665264201</c:v>
                </c:pt>
                <c:pt idx="1711" formatCode="General">
                  <c:v>2.2210348709138499</c:v>
                </c:pt>
                <c:pt idx="1712" formatCode="General">
                  <c:v>2.0340612249950398</c:v>
                </c:pt>
                <c:pt idx="1713" formatCode="General">
                  <c:v>2.0104029859171901</c:v>
                </c:pt>
                <c:pt idx="1714" formatCode="General">
                  <c:v>2.0012760215492298</c:v>
                </c:pt>
                <c:pt idx="1715" formatCode="General">
                  <c:v>1.99532745099314</c:v>
                </c:pt>
                <c:pt idx="1716" formatCode="General">
                  <c:v>1.9906410615378101</c:v>
                </c:pt>
                <c:pt idx="1717" formatCode="General">
                  <c:v>1.9867038622511599</c:v>
                </c:pt>
                <c:pt idx="1718" formatCode="General">
                  <c:v>1.9833534404977999</c:v>
                </c:pt>
                <c:pt idx="1719" formatCode="General">
                  <c:v>1.98054890108431</c:v>
                </c:pt>
                <c:pt idx="1720" formatCode="General">
                  <c:v>1.97830472612917</c:v>
                </c:pt>
                <c:pt idx="1721" formatCode="General">
                  <c:v>1.9766682807002001</c:v>
                </c:pt>
                <c:pt idx="1722" formatCode="General">
                  <c:v>1.97571159414649</c:v>
                </c:pt>
                <c:pt idx="1723" formatCode="General">
                  <c:v>1.97552840559799</c:v>
                </c:pt>
                <c:pt idx="1724" formatCode="General">
                  <c:v>1.97623306354614</c:v>
                </c:pt>
                <c:pt idx="1725" formatCode="General">
                  <c:v>1.9779595258177201</c:v>
                </c:pt>
                <c:pt idx="1726" formatCode="General">
                  <c:v>1.9808590599515199</c:v>
                </c:pt>
                <c:pt idx="1727" formatCode="General">
                  <c:v>1.9850950555218201</c:v>
                </c:pt>
                <c:pt idx="1728" formatCode="General">
                  <c:v>1.99083293260567</c:v>
                </c:pt>
                <c:pt idx="1729" formatCode="General">
                  <c:v>1.99822278990841</c:v>
                </c:pt>
                <c:pt idx="1730" formatCode="General">
                  <c:v>2.0073729509393301</c:v>
                </c:pt>
                <c:pt idx="1731" formatCode="General">
                  <c:v>2.0183161726982899</c:v>
                </c:pt>
                <c:pt idx="1732" formatCode="General">
                  <c:v>2.03098518501083</c:v>
                </c:pt>
                <c:pt idx="1733" formatCode="General">
                  <c:v>2.0452864163708799</c:v>
                </c:pt>
                <c:pt idx="1734" formatCode="General">
                  <c:v>2.0619593689777802</c:v>
                </c:pt>
                <c:pt idx="1735" formatCode="General">
                  <c:v>2.1014549263179401</c:v>
                </c:pt>
                <c:pt idx="1736" formatCode="General">
                  <c:v>2.1221341081097198</c:v>
                </c:pt>
                <c:pt idx="1737" formatCode="General">
                  <c:v>2.09965053506231</c:v>
                </c:pt>
                <c:pt idx="1738" formatCode="General">
                  <c:v>2.10380705600917</c:v>
                </c:pt>
                <c:pt idx="1739" formatCode="General">
                  <c:v>2.1062437318583598</c:v>
                </c:pt>
                <c:pt idx="1740" formatCode="General">
                  <c:v>2.1053799048991801</c:v>
                </c:pt>
                <c:pt idx="1741" formatCode="General">
                  <c:v>2.1013759438782298</c:v>
                </c:pt>
                <c:pt idx="1742" formatCode="General">
                  <c:v>2.0949063833875901</c:v>
                </c:pt>
                <c:pt idx="1743" formatCode="General">
                  <c:v>2.08681474404219</c:v>
                </c:pt>
                <c:pt idx="1744" formatCode="General">
                  <c:v>2.0779181894926699</c:v>
                </c:pt>
                <c:pt idx="1745" formatCode="General">
                  <c:v>2.06889978306338</c:v>
                </c:pt>
                <c:pt idx="1746" formatCode="General">
                  <c:v>2.0602680093407901</c:v>
                </c:pt>
                <c:pt idx="1747" formatCode="General">
                  <c:v>2.0523597915464502</c:v>
                </c:pt>
                <c:pt idx="1748" formatCode="General">
                  <c:v>2.0453649743639102</c:v>
                </c:pt>
                <c:pt idx="1749" formatCode="General">
                  <c:v>2.03935703862857</c:v>
                </c:pt>
                <c:pt idx="1750" formatCode="General">
                  <c:v>2.0343219368248802</c:v>
                </c:pt>
                <c:pt idx="1751" formatCode="General">
                  <c:v>2.0301820460963098</c:v>
                </c:pt>
                <c:pt idx="1752" formatCode="General">
                  <c:v>2.02681509751122</c:v>
                </c:pt>
                <c:pt idx="1753" formatCode="General">
                  <c:v>2.0240691606776302</c:v>
                </c:pt>
                <c:pt idx="1754" formatCode="General">
                  <c:v>2.0217750102958898</c:v>
                </c:pt>
                <c:pt idx="1755" formatCode="General">
                  <c:v>2.0197569567080702</c:v>
                </c:pt>
                <c:pt idx="1756" formatCode="General">
                  <c:v>2.01784277797374</c:v>
                </c:pt>
                <c:pt idx="1757" formatCode="General">
                  <c:v>2.0158729170174698</c:v>
                </c:pt>
                <c:pt idx="1758" formatCode="General">
                  <c:v>2.0137087101833999</c:v>
                </c:pt>
                <c:pt idx="1759" formatCode="General">
                  <c:v>2.0112391629917301</c:v>
                </c:pt>
                <c:pt idx="1760" formatCode="General">
                  <c:v>2.008385722986</c:v>
                </c:pt>
                <c:pt idx="1761" formatCode="General">
                  <c:v>2.0051046187077199</c:v>
                </c:pt>
                <c:pt idx="1762" formatCode="General">
                  <c:v>2.0013865989351198</c:v>
                </c:pt>
                <c:pt idx="1763" formatCode="General">
                  <c:v>1.9972542489562199</c:v>
                </c:pt>
                <c:pt idx="1764" formatCode="General">
                  <c:v>1.99275740659468</c:v>
                </c:pt>
                <c:pt idx="1765" formatCode="General">
                  <c:v>1.98796750289408</c:v>
                </c:pt>
                <c:pt idx="1766" formatCode="General">
                  <c:v>1.9829719340429599</c:v>
                </c:pt>
                <c:pt idx="1767" formatCode="General">
                  <c:v>1.97787000942515</c:v>
                </c:pt>
                <c:pt idx="1768" formatCode="General">
                  <c:v>1.97277321325356</c:v>
                </c:pt>
                <c:pt idx="1769" formatCode="General">
                  <c:v>1.9678165810892501</c:v>
                </c:pt>
                <c:pt idx="1770" formatCode="General">
                  <c:v>1.9632040128480801</c:v>
                </c:pt>
                <c:pt idx="1771" formatCode="General">
                  <c:v>1.9593890614312299</c:v>
                </c:pt>
                <c:pt idx="1772" formatCode="General">
                  <c:v>1.9580525474535699</c:v>
                </c:pt>
                <c:pt idx="1773" formatCode="General">
                  <c:v>1.9726415343483099</c:v>
                </c:pt>
                <c:pt idx="1774" formatCode="General">
                  <c:v>2.1668254093591202</c:v>
                </c:pt>
                <c:pt idx="1775" formatCode="General">
                  <c:v>1.95727243601359</c:v>
                </c:pt>
                <c:pt idx="1776" formatCode="General">
                  <c:v>1.9409403946496799</c:v>
                </c:pt>
                <c:pt idx="1777" formatCode="General">
                  <c:v>1.93476979057041</c:v>
                </c:pt>
                <c:pt idx="1778" formatCode="General">
                  <c:v>1.93064931943923</c:v>
                </c:pt>
                <c:pt idx="1779" formatCode="General">
                  <c:v>1.9273664907663599</c:v>
                </c:pt>
                <c:pt idx="1780" formatCode="General">
                  <c:v>1.9246002887078899</c:v>
                </c:pt>
                <c:pt idx="1781" formatCode="General">
                  <c:v>1.9222391255000699</c:v>
                </c:pt>
                <c:pt idx="1782" formatCode="General">
                  <c:v>1.9202416369069399</c:v>
                </c:pt>
                <c:pt idx="1783" formatCode="General">
                  <c:v>1.9185983968385401</c:v>
                </c:pt>
                <c:pt idx="1784" formatCode="General">
                  <c:v>1.9173197187578499</c:v>
                </c:pt>
                <c:pt idx="1785" formatCode="General">
                  <c:v>1.9164318638231601</c:v>
                </c:pt>
                <c:pt idx="1786" formatCode="General">
                  <c:v>1.9159764928321099</c:v>
                </c:pt>
                <c:pt idx="1787" formatCode="General">
                  <c:v>1.91601162829626</c:v>
                </c:pt>
                <c:pt idx="1788" formatCode="General">
                  <c:v>1.9166134839759399</c:v>
                </c:pt>
                <c:pt idx="1789" formatCode="General">
                  <c:v>1.91787888317</c:v>
                </c:pt>
                <c:pt idx="1790" formatCode="General">
                  <c:v>1.9199280705862201</c:v>
                </c:pt>
                <c:pt idx="1791" formatCode="General">
                  <c:v>1.9229076614946401</c:v>
                </c:pt>
                <c:pt idx="1792" formatCode="General">
                  <c:v>1.9269933398218799</c:v>
                </c:pt>
                <c:pt idx="1793" formatCode="General">
                  <c:v>1.9323919427913101</c:v>
                </c:pt>
                <c:pt idx="1794" formatCode="General">
                  <c:v>1.93934391515251</c:v>
                </c:pt>
                <c:pt idx="1795" formatCode="General">
                  <c:v>1.9481363801020699</c:v>
                </c:pt>
                <c:pt idx="1796" formatCode="General">
                  <c:v>1.95920413421882</c:v>
                </c:pt>
                <c:pt idx="1797" formatCode="General">
                  <c:v>1.9742187453086999</c:v>
                </c:pt>
                <c:pt idx="1798" formatCode="General">
                  <c:v>2.0782899507777399</c:v>
                </c:pt>
                <c:pt idx="1799" formatCode="General">
                  <c:v>2.0094576439506202</c:v>
                </c:pt>
                <c:pt idx="1800" formatCode="General">
                  <c:v>2.0213775461721601</c:v>
                </c:pt>
                <c:pt idx="1801" formatCode="General">
                  <c:v>2.0383100320729799</c:v>
                </c:pt>
                <c:pt idx="1802" formatCode="General">
                  <c:v>2.0545090125158101</c:v>
                </c:pt>
                <c:pt idx="1803" formatCode="General">
                  <c:v>2.0679243165239001</c:v>
                </c:pt>
                <c:pt idx="1804" formatCode="General">
                  <c:v>2.0770831739415301</c:v>
                </c:pt>
                <c:pt idx="1805" formatCode="General">
                  <c:v>2.0812297791173302</c:v>
                </c:pt>
                <c:pt idx="1806" formatCode="General">
                  <c:v>2.0804805019861501</c:v>
                </c:pt>
                <c:pt idx="1807" formatCode="General">
                  <c:v>2.0757029835311398</c:v>
                </c:pt>
                <c:pt idx="1808" formatCode="General">
                  <c:v>2.0681812674118198</c:v>
                </c:pt>
                <c:pt idx="1809" formatCode="General">
                  <c:v>2.0592528942504802</c:v>
                </c:pt>
                <c:pt idx="1810" formatCode="General">
                  <c:v>2.05005961065075</c:v>
                </c:pt>
                <c:pt idx="1811" formatCode="General">
                  <c:v>2.0414446150493801</c:v>
                </c:pt>
                <c:pt idx="1812" formatCode="General">
                  <c:v>2.0339560543398099</c:v>
                </c:pt>
                <c:pt idx="1813" formatCode="General">
                  <c:v>2.0279008421668401</c:v>
                </c:pt>
                <c:pt idx="1814" formatCode="General">
                  <c:v>2.0234086081970299</c:v>
                </c:pt>
                <c:pt idx="1815" formatCode="General">
                  <c:v>2.0204860961002802</c:v>
                </c:pt>
                <c:pt idx="1816" formatCode="General">
                  <c:v>2.0190564159298199</c:v>
                </c:pt>
                <c:pt idx="1817" formatCode="General">
                  <c:v>2.01898452020427</c:v>
                </c:pt>
                <c:pt idx="1818" formatCode="General">
                  <c:v>2.0200926984602101</c:v>
                </c:pt>
                <c:pt idx="1819" formatCode="General">
                  <c:v>2.0221701341440799</c:v>
                </c:pt>
                <c:pt idx="1820" formatCode="General">
                  <c:v>2.024979995107</c:v>
                </c:pt>
                <c:pt idx="1821" formatCode="General">
                  <c:v>2.0282667060307902</c:v>
                </c:pt>
                <c:pt idx="1822" formatCode="General">
                  <c:v>2.0317651335431601</c:v>
                </c:pt>
                <c:pt idx="1823" formatCode="General">
                  <c:v>2.0352124142729502</c:v>
                </c:pt>
                <c:pt idx="1824" formatCode="General">
                  <c:v>2.03836210268677</c:v>
                </c:pt>
                <c:pt idx="1825" formatCode="General">
                  <c:v>2.0409993316803199</c:v>
                </c:pt>
                <c:pt idx="1826" formatCode="General">
                  <c:v>2.0429549738459598</c:v>
                </c:pt>
                <c:pt idx="1827" formatCode="General">
                  <c:v>2.0441165863346198</c:v>
                </c:pt>
                <c:pt idx="1828" formatCode="General">
                  <c:v>2.0444343433136001</c:v>
                </c:pt>
                <c:pt idx="1829" formatCode="General">
                  <c:v>2.0439211670955402</c:v>
                </c:pt>
                <c:pt idx="1830" formatCode="General">
                  <c:v>2.0426477008944799</c:v>
                </c:pt>
                <c:pt idx="1831" formatCode="General">
                  <c:v>2.0407345965736399</c:v>
                </c:pt>
                <c:pt idx="1832" formatCode="General">
                  <c:v>2.0383477268284298</c:v>
                </c:pt>
                <c:pt idx="1833" formatCode="General">
                  <c:v>2.0357116065010099</c:v>
                </c:pt>
                <c:pt idx="1834" formatCode="General">
                  <c:v>2.0332036539059302</c:v>
                </c:pt>
                <c:pt idx="1835" formatCode="General">
                  <c:v>2.0319487757856201</c:v>
                </c:pt>
                <c:pt idx="1836" formatCode="General">
                  <c:v>2.04137261384178</c:v>
                </c:pt>
                <c:pt idx="1837" formatCode="General">
                  <c:v>2.1712074912994801</c:v>
                </c:pt>
                <c:pt idx="1838" formatCode="General">
                  <c:v>2.0279008072328599</c:v>
                </c:pt>
                <c:pt idx="1839" formatCode="General">
                  <c:v>2.01939763359993</c:v>
                </c:pt>
                <c:pt idx="1840" formatCode="General">
                  <c:v>2.0157676925300101</c:v>
                </c:pt>
                <c:pt idx="1841" formatCode="General">
                  <c:v>2.0132984607023601</c:v>
                </c:pt>
                <c:pt idx="1842" formatCode="General">
                  <c:v>2.0114203314517898</c:v>
                </c:pt>
                <c:pt idx="1843" formatCode="General">
                  <c:v>2.0099714979101799</c:v>
                </c:pt>
                <c:pt idx="1844" formatCode="General">
                  <c:v>2.0088822133309998</c:v>
                </c:pt>
                <c:pt idx="1845" formatCode="General">
                  <c:v>2.0081111789183401</c:v>
                </c:pt>
                <c:pt idx="1846" formatCode="General">
                  <c:v>2.0076293842093298</c:v>
                </c:pt>
                <c:pt idx="1847" formatCode="General">
                  <c:v>2.0074160988523699</c:v>
                </c:pt>
                <c:pt idx="1848" formatCode="General">
                  <c:v>2.0074585759691699</c:v>
                </c:pt>
                <c:pt idx="1849" formatCode="General">
                  <c:v>2.0077530112076198</c:v>
                </c:pt>
                <c:pt idx="1850" formatCode="General">
                  <c:v>2.0083059798173402</c:v>
                </c:pt>
                <c:pt idx="1851" formatCode="General">
                  <c:v>2.0091361379566202</c:v>
                </c:pt>
                <c:pt idx="1852" formatCode="General">
                  <c:v>2.0102762010597699</c:v>
                </c:pt>
                <c:pt idx="1853" formatCode="General">
                  <c:v>2.0117753313910498</c:v>
                </c:pt>
                <c:pt idx="1854" formatCode="General">
                  <c:v>2.0137021729539302</c:v>
                </c:pt>
                <c:pt idx="1855" formatCode="General">
                  <c:v>2.0161489629787899</c:v>
                </c:pt>
                <c:pt idx="1856" formatCode="General">
                  <c:v>2.0192377213944099</c:v>
                </c:pt>
                <c:pt idx="1857" formatCode="General">
                  <c:v>2.0231318424236702</c:v>
                </c:pt>
                <c:pt idx="1858" formatCode="General">
                  <c:v>2.0280689575689101</c:v>
                </c:pt>
                <c:pt idx="1859" formatCode="General">
                  <c:v>2.0345351598980299</c:v>
                </c:pt>
                <c:pt idx="1860" formatCode="General">
                  <c:v>2.0459839002267999</c:v>
                </c:pt>
                <c:pt idx="1861" formatCode="General">
                  <c:v>2.0772090373403902</c:v>
                </c:pt>
                <c:pt idx="1862" formatCode="General">
                  <c:v>2.0630561653398001</c:v>
                </c:pt>
                <c:pt idx="1863" formatCode="General">
                  <c:v>2.07556440289689</c:v>
                </c:pt>
                <c:pt idx="1864" formatCode="General">
                  <c:v>2.09141916782563</c:v>
                </c:pt>
                <c:pt idx="1865" formatCode="General">
                  <c:v>2.1098905364309601</c:v>
                </c:pt>
                <c:pt idx="1866" formatCode="General">
                  <c:v>2.1303095971203598</c:v>
                </c:pt>
                <c:pt idx="1867" formatCode="General">
                  <c:v>2.1513972280662701</c:v>
                </c:pt>
                <c:pt idx="1868" formatCode="General">
                  <c:v>2.17115373534851</c:v>
                </c:pt>
                <c:pt idx="1869" formatCode="General">
                  <c:v>2.1871565508695001</c:v>
                </c:pt>
                <c:pt idx="1870" formatCode="General">
                  <c:v>2.1972840510701501</c:v>
                </c:pt>
                <c:pt idx="1871" formatCode="General">
                  <c:v>2.2005394703602099</c:v>
                </c:pt>
                <c:pt idx="1872" formatCode="General">
                  <c:v>2.1974222644344699</c:v>
                </c:pt>
                <c:pt idx="1873" formatCode="General">
                  <c:v>2.1895945364237499</c:v>
                </c:pt>
                <c:pt idx="1874" formatCode="General">
                  <c:v>2.1791473963710901</c:v>
                </c:pt>
                <c:pt idx="1875" formatCode="General">
                  <c:v>2.1679623120743399</c:v>
                </c:pt>
                <c:pt idx="1876" formatCode="General">
                  <c:v>2.1574099225486099</c:v>
                </c:pt>
                <c:pt idx="1877" formatCode="General">
                  <c:v>2.14833468831567</c:v>
                </c:pt>
                <c:pt idx="1878" formatCode="General">
                  <c:v>2.1411735491108002</c:v>
                </c:pt>
                <c:pt idx="1879" formatCode="General">
                  <c:v>2.1360950979113702</c:v>
                </c:pt>
                <c:pt idx="1880" formatCode="General">
                  <c:v>2.1331095910442301</c:v>
                </c:pt>
                <c:pt idx="1881" formatCode="General">
                  <c:v>2.13214044872465</c:v>
                </c:pt>
                <c:pt idx="1882" formatCode="General">
                  <c:v>2.13306394979818</c:v>
                </c:pt>
                <c:pt idx="1883" formatCode="General">
                  <c:v>2.1357269108447401</c:v>
                </c:pt>
                <c:pt idx="1884" formatCode="General">
                  <c:v>2.13995066260506</c:v>
                </c:pt>
                <c:pt idx="1885" formatCode="General">
                  <c:v>2.1455275171961801</c:v>
                </c:pt>
                <c:pt idx="1886" formatCode="General">
                  <c:v>2.1522144227606299</c:v>
                </c:pt>
                <c:pt idx="1887" formatCode="General">
                  <c:v>2.1597277266611901</c:v>
                </c:pt>
                <c:pt idx="1888" formatCode="General">
                  <c:v>2.1677425679267399</c:v>
                </c:pt>
                <c:pt idx="1889" formatCode="General">
                  <c:v>2.1758998926883901</c:v>
                </c:pt>
                <c:pt idx="1890" formatCode="General">
                  <c:v>2.18382294617978</c:v>
                </c:pt>
                <c:pt idx="1891" formatCode="General">
                  <c:v>2.1911430828360698</c:v>
                </c:pt>
                <c:pt idx="1892" formatCode="General">
                  <c:v>2.1975320745972899</c:v>
                </c:pt>
                <c:pt idx="1893" formatCode="General">
                  <c:v>2.20273563702241</c:v>
                </c:pt>
                <c:pt idx="1894" formatCode="General">
                  <c:v>2.2066020014180099</c:v>
                </c:pt>
                <c:pt idx="1895" formatCode="General">
                  <c:v>2.2091018130973801</c:v>
                </c:pt>
                <c:pt idx="1896" formatCode="General">
                  <c:v>2.2103455155873202</c:v>
                </c:pt>
                <c:pt idx="1897" formatCode="General">
                  <c:v>2.2106461241080502</c:v>
                </c:pt>
                <c:pt idx="1898" formatCode="General">
                  <c:v>2.2110050392603999</c:v>
                </c:pt>
                <c:pt idx="1899" formatCode="General">
                  <c:v>2.22269195490717</c:v>
                </c:pt>
                <c:pt idx="1900" formatCode="General">
                  <c:v>2.2374427071623799</c:v>
                </c:pt>
                <c:pt idx="1901" formatCode="General">
                  <c:v>2.2053969337228501</c:v>
                </c:pt>
                <c:pt idx="1902" formatCode="General">
                  <c:v>2.2009170792313499</c:v>
                </c:pt>
                <c:pt idx="1903" formatCode="General">
                  <c:v>2.1981144927837599</c:v>
                </c:pt>
                <c:pt idx="1904" formatCode="General">
                  <c:v>2.1959246685328702</c:v>
                </c:pt>
                <c:pt idx="1905" formatCode="General">
                  <c:v>2.1942111985539801</c:v>
                </c:pt>
                <c:pt idx="1906" formatCode="General">
                  <c:v>2.19295151587874</c:v>
                </c:pt>
                <c:pt idx="1907" formatCode="General">
                  <c:v>2.19213126576649</c:v>
                </c:pt>
                <c:pt idx="1908" formatCode="General">
                  <c:v>2.19172592511572</c:v>
                </c:pt>
                <c:pt idx="1909" formatCode="General">
                  <c:v>2.1917000205897499</c:v>
                </c:pt>
                <c:pt idx="1910" formatCode="General">
                  <c:v>2.1920106238685801</c:v>
                </c:pt>
                <c:pt idx="1911" formatCode="General">
                  <c:v>2.1926116708924299</c:v>
                </c:pt>
                <c:pt idx="1912" formatCode="General">
                  <c:v>2.1934580518939102</c:v>
                </c:pt>
                <c:pt idx="1913" formatCode="General">
                  <c:v>2.1945091599990598</c:v>
                </c:pt>
                <c:pt idx="1914" formatCode="General">
                  <c:v>2.1957318645356301</c:v>
                </c:pt>
                <c:pt idx="1915" formatCode="General">
                  <c:v>2.1971030034982499</c:v>
                </c:pt>
                <c:pt idx="1916" formatCode="General">
                  <c:v>2.1986115723848001</c:v>
                </c:pt>
                <c:pt idx="1917" formatCode="General">
                  <c:v>2.2002608843193698</c:v>
                </c:pt>
                <c:pt idx="1918" formatCode="General">
                  <c:v>2.2020711938055602</c:v>
                </c:pt>
                <c:pt idx="1919" formatCode="General">
                  <c:v>2.2040839993505199</c:v>
                </c:pt>
                <c:pt idx="1920" formatCode="General">
                  <c:v>2.2063724976753698</c:v>
                </c:pt>
                <c:pt idx="1921" formatCode="General">
                  <c:v>2.20908406195226</c:v>
                </c:pt>
                <c:pt idx="1922" formatCode="General">
                  <c:v>2.21281668158373</c:v>
                </c:pt>
                <c:pt idx="1923" formatCode="General">
                  <c:v>2.2837318122028401</c:v>
                </c:pt>
                <c:pt idx="1924" formatCode="General">
                  <c:v>2.2214327861671999</c:v>
                </c:pt>
                <c:pt idx="1925" formatCode="General">
                  <c:v>2.2254350628161199</c:v>
                </c:pt>
                <c:pt idx="1926" formatCode="General">
                  <c:v>2.2318418206547901</c:v>
                </c:pt>
                <c:pt idx="1927" formatCode="General">
                  <c:v>2.2400573327556699</c:v>
                </c:pt>
                <c:pt idx="1928" formatCode="General">
                  <c:v>2.2504104306602501</c:v>
                </c:pt>
                <c:pt idx="1929" formatCode="General">
                  <c:v>2.2633467289787901</c:v>
                </c:pt>
                <c:pt idx="1930" formatCode="General">
                  <c:v>2.2792780439803</c:v>
                </c:pt>
                <c:pt idx="1931" formatCode="General">
                  <c:v>2.2983795336552499</c:v>
                </c:pt>
                <c:pt idx="1932" formatCode="General">
                  <c:v>2.3202481511960298</c:v>
                </c:pt>
                <c:pt idx="1933" formatCode="General">
                  <c:v>2.3434547616368202</c:v>
                </c:pt>
                <c:pt idx="1934" formatCode="General">
                  <c:v>2.3652532899484102</c:v>
                </c:pt>
                <c:pt idx="1935" formatCode="General">
                  <c:v>2.3819716733376199</c:v>
                </c:pt>
                <c:pt idx="1936" formatCode="General">
                  <c:v>2.3903959362140901</c:v>
                </c:pt>
                <c:pt idx="1937" formatCode="General">
                  <c:v>2.389432340605</c:v>
                </c:pt>
                <c:pt idx="1938" formatCode="General">
                  <c:v>2.3806127133327899</c:v>
                </c:pt>
                <c:pt idx="1939" formatCode="General">
                  <c:v>2.3670257433122699</c:v>
                </c:pt>
                <c:pt idx="1940" formatCode="General">
                  <c:v>2.3517850999503001</c:v>
                </c:pt>
                <c:pt idx="1941" formatCode="General">
                  <c:v>2.3371413038463702</c:v>
                </c:pt>
                <c:pt idx="1942" formatCode="General">
                  <c:v>2.3243660119504002</c:v>
                </c:pt>
                <c:pt idx="1943" formatCode="General">
                  <c:v>2.3140100099310201</c:v>
                </c:pt>
                <c:pt idx="1944" formatCode="General">
                  <c:v>2.3062042698975498</c:v>
                </c:pt>
                <c:pt idx="1945" formatCode="General">
                  <c:v>2.3008781151276301</c:v>
                </c:pt>
                <c:pt idx="1946" formatCode="General">
                  <c:v>2.2978864328253099</c:v>
                </c:pt>
                <c:pt idx="1947" formatCode="General">
                  <c:v>2.2970725893891699</c:v>
                </c:pt>
                <c:pt idx="1948" formatCode="General">
                  <c:v>2.2982928445784299</c:v>
                </c:pt>
                <c:pt idx="1949" formatCode="General">
                  <c:v>2.30141920758388</c:v>
                </c:pt>
                <c:pt idx="1950" formatCode="General">
                  <c:v>2.3063301624549601</c:v>
                </c:pt>
                <c:pt idx="1951" formatCode="General">
                  <c:v>2.31289412090918</c:v>
                </c:pt>
                <c:pt idx="1952" formatCode="General">
                  <c:v>2.3209483699009898</c:v>
                </c:pt>
                <c:pt idx="1953" formatCode="General">
                  <c:v>2.3302760327281198</c:v>
                </c:pt>
                <c:pt idx="1954" formatCode="General">
                  <c:v>2.3405846761123099</c:v>
                </c:pt>
                <c:pt idx="1955" formatCode="General">
                  <c:v>2.3514921374489099</c:v>
                </c:pt>
                <c:pt idx="1956" formatCode="General">
                  <c:v>2.3625270005823</c:v>
                </c:pt>
                <c:pt idx="1957" formatCode="General">
                  <c:v>2.3731515376857502</c:v>
                </c:pt>
                <c:pt idx="1958" formatCode="General">
                  <c:v>2.3828128765830101</c:v>
                </c:pt>
                <c:pt idx="1959" formatCode="General">
                  <c:v>2.3910269336762502</c:v>
                </c:pt>
                <c:pt idx="1960" formatCode="General">
                  <c:v>2.3975300883623998</c:v>
                </c:pt>
                <c:pt idx="1961" formatCode="General">
                  <c:v>2.4029891039656102</c:v>
                </c:pt>
                <c:pt idx="1962" formatCode="General">
                  <c:v>2.4500339075594999</c:v>
                </c:pt>
                <c:pt idx="1963" formatCode="General">
                  <c:v>2.4081137486530899</c:v>
                </c:pt>
                <c:pt idx="1964" formatCode="General">
                  <c:v>2.4023322600730399</c:v>
                </c:pt>
                <c:pt idx="1965" formatCode="General">
                  <c:v>2.3989912420941399</c:v>
                </c:pt>
                <c:pt idx="1966" formatCode="General">
                  <c:v>2.3953578669370899</c:v>
                </c:pt>
                <c:pt idx="1967" formatCode="General">
                  <c:v>2.3915464569762901</c:v>
                </c:pt>
                <c:pt idx="1968" formatCode="General">
                  <c:v>2.3878317048668598</c:v>
                </c:pt>
                <c:pt idx="1969" formatCode="General">
                  <c:v>2.3844476082964698</c:v>
                </c:pt>
                <c:pt idx="1970" formatCode="General">
                  <c:v>2.3815559841642799</c:v>
                </c:pt>
                <c:pt idx="1971" formatCode="General">
                  <c:v>2.3792478490550901</c:v>
                </c:pt>
                <c:pt idx="1972" formatCode="General">
                  <c:v>2.3775545367795399</c:v>
                </c:pt>
                <c:pt idx="1973" formatCode="General">
                  <c:v>2.3764613814069802</c:v>
                </c:pt>
                <c:pt idx="1974" formatCode="General">
                  <c:v>2.37592102582061</c:v>
                </c:pt>
                <c:pt idx="1975" formatCode="General">
                  <c:v>2.3758651493658398</c:v>
                </c:pt>
                <c:pt idx="1976" formatCode="General">
                  <c:v>2.3762142471768302</c:v>
                </c:pt>
                <c:pt idx="1977" formatCode="General">
                  <c:v>2.37688549744894</c:v>
                </c:pt>
                <c:pt idx="1978" formatCode="General">
                  <c:v>2.3777989328852098</c:v>
                </c:pt>
                <c:pt idx="1979" formatCode="General">
                  <c:v>2.3788822141936001</c:v>
                </c:pt>
                <c:pt idx="1980" formatCode="General">
                  <c:v>2.3800743825774799</c:v>
                </c:pt>
                <c:pt idx="1981" formatCode="General">
                  <c:v>2.38132920096505</c:v>
                </c:pt>
                <c:pt idx="1982" formatCode="General">
                  <c:v>2.3826197041491799</c:v>
                </c:pt>
                <c:pt idx="1983" formatCode="General">
                  <c:v>2.3839515035294698</c:v>
                </c:pt>
                <c:pt idx="1984" formatCode="General">
                  <c:v>2.3854515287996101</c:v>
                </c:pt>
                <c:pt idx="1985" formatCode="General">
                  <c:v>2.3902230494164498</c:v>
                </c:pt>
                <c:pt idx="1986" formatCode="General">
                  <c:v>2.3898352283454201</c:v>
                </c:pt>
                <c:pt idx="1987" formatCode="General">
                  <c:v>2.3896624382496401</c:v>
                </c:pt>
                <c:pt idx="1988" formatCode="General">
                  <c:v>2.39126914603017</c:v>
                </c:pt>
                <c:pt idx="1989" formatCode="General">
                  <c:v>2.3933757676185299</c:v>
                </c:pt>
                <c:pt idx="1990" formatCode="General">
                  <c:v>2.3960721237820901</c:v>
                </c:pt>
                <c:pt idx="1991" formatCode="General">
                  <c:v>2.3995825301671099</c:v>
                </c:pt>
                <c:pt idx="1992" formatCode="General">
                  <c:v>2.40422247514257</c:v>
                </c:pt>
                <c:pt idx="1993" formatCode="General">
                  <c:v>2.41041005667077</c:v>
                </c:pt>
                <c:pt idx="1994" formatCode="General">
                  <c:v>2.4186817744183302</c:v>
                </c:pt>
                <c:pt idx="1995" formatCode="General">
                  <c:v>2.4296897368124801</c:v>
                </c:pt>
                <c:pt idx="1996" formatCode="General">
                  <c:v>2.4441361567863802</c:v>
                </c:pt>
                <c:pt idx="1997" formatCode="General">
                  <c:v>2.4625558669263801</c:v>
                </c:pt>
                <c:pt idx="1998" formatCode="General">
                  <c:v>2.4848112015380202</c:v>
                </c:pt>
                <c:pt idx="1999" formatCode="General">
                  <c:v>2.5092381725294</c:v>
                </c:pt>
                <c:pt idx="2000" formatCode="General">
                  <c:v>2.53185765233916</c:v>
                </c:pt>
                <c:pt idx="2001" formatCode="General">
                  <c:v>2.5469449220694398</c:v>
                </c:pt>
                <c:pt idx="2002" formatCode="General">
                  <c:v>2.5499148936374598</c:v>
                </c:pt>
                <c:pt idx="2003" formatCode="General">
                  <c:v>2.5405367662426901</c:v>
                </c:pt>
                <c:pt idx="2004" formatCode="General">
                  <c:v>2.52280879469444</c:v>
                </c:pt>
                <c:pt idx="2005" formatCode="General">
                  <c:v>2.5018698785810098</c:v>
                </c:pt>
                <c:pt idx="2006" formatCode="General">
                  <c:v>2.4814982977145501</c:v>
                </c:pt>
                <c:pt idx="2007" formatCode="General">
                  <c:v>2.4636128033535099</c:v>
                </c:pt>
                <c:pt idx="2008" formatCode="General">
                  <c:v>2.4488348011858498</c:v>
                </c:pt>
                <c:pt idx="2009" formatCode="General">
                  <c:v>2.4371329882644202</c:v>
                </c:pt>
                <c:pt idx="2010" formatCode="General">
                  <c:v>2.42823462375403</c:v>
                </c:pt>
                <c:pt idx="2011" formatCode="General">
                  <c:v>2.4218286305185601</c:v>
                </c:pt>
                <c:pt idx="2012" formatCode="General">
                  <c:v>2.41764780216256</c:v>
                </c:pt>
                <c:pt idx="2013" formatCode="General">
                  <c:v>2.4154927856128898</c:v>
                </c:pt>
                <c:pt idx="2014" formatCode="General">
                  <c:v>2.41523103964979</c:v>
                </c:pt>
                <c:pt idx="2015" formatCode="General">
                  <c:v>2.41678561917043</c:v>
                </c:pt>
                <c:pt idx="2016" formatCode="General">
                  <c:v>2.4201191482170201</c:v>
                </c:pt>
                <c:pt idx="2017" formatCode="General">
                  <c:v>2.4252137884364098</c:v>
                </c:pt>
                <c:pt idx="2018" formatCode="General">
                  <c:v>2.4320459862007802</c:v>
                </c:pt>
                <c:pt idx="2019" formatCode="General">
                  <c:v>2.4405543661937799</c:v>
                </c:pt>
                <c:pt idx="2020" formatCode="General">
                  <c:v>2.4506005358963598</c:v>
                </c:pt>
                <c:pt idx="2021" formatCode="General">
                  <c:v>2.46192725078562</c:v>
                </c:pt>
                <c:pt idx="2022" formatCode="General">
                  <c:v>2.4741321124491602</c:v>
                </c:pt>
                <c:pt idx="2023" formatCode="General">
                  <c:v>2.4867452949170299</c:v>
                </c:pt>
                <c:pt idx="2024" formatCode="General">
                  <c:v>2.5008137429552599</c:v>
                </c:pt>
                <c:pt idx="2025" formatCode="General">
                  <c:v>2.5284178920026101</c:v>
                </c:pt>
                <c:pt idx="2026" formatCode="General">
                  <c:v>2.5169851334862701</c:v>
                </c:pt>
                <c:pt idx="2027" formatCode="General">
                  <c:v>2.5211934244885201</c:v>
                </c:pt>
                <c:pt idx="2028" formatCode="General">
                  <c:v>2.5227265515025699</c:v>
                </c:pt>
                <c:pt idx="2029" formatCode="General">
                  <c:v>2.5213350060701201</c:v>
                </c:pt>
                <c:pt idx="2030" formatCode="General">
                  <c:v>2.5174740785177399</c:v>
                </c:pt>
                <c:pt idx="2031" formatCode="General">
                  <c:v>2.5118537452202698</c:v>
                </c:pt>
                <c:pt idx="2032" formatCode="General">
                  <c:v>2.5052404650661901</c:v>
                </c:pt>
                <c:pt idx="2033" formatCode="General">
                  <c:v>2.49832352645516</c:v>
                </c:pt>
                <c:pt idx="2034" formatCode="General">
                  <c:v>2.4916434842002699</c:v>
                </c:pt>
                <c:pt idx="2035" formatCode="General">
                  <c:v>2.4855727969014998</c:v>
                </c:pt>
                <c:pt idx="2036" formatCode="General">
                  <c:v>2.4803298016867998</c:v>
                </c:pt>
                <c:pt idx="2037" formatCode="General">
                  <c:v>2.4760080273602898</c:v>
                </c:pt>
                <c:pt idx="2038" formatCode="General">
                  <c:v>2.4726085975880601</c:v>
                </c:pt>
                <c:pt idx="2039" formatCode="General">
                  <c:v>2.47006938526326</c:v>
                </c:pt>
                <c:pt idx="2040" formatCode="General">
                  <c:v>2.4682886827163601</c:v>
                </c:pt>
                <c:pt idx="2041" formatCode="General">
                  <c:v>2.4671433604902</c:v>
                </c:pt>
                <c:pt idx="2042" formatCode="General">
                  <c:v>2.4665023981221399</c:v>
                </c:pt>
                <c:pt idx="2043" formatCode="General">
                  <c:v>2.4662369347517101</c:v>
                </c:pt>
                <c:pt idx="2044" formatCode="General">
                  <c:v>2.4662282384001601</c:v>
                </c:pt>
                <c:pt idx="2045" formatCode="General">
                  <c:v>2.4663768356879401</c:v>
                </c:pt>
                <c:pt idx="2046" formatCode="General">
                  <c:v>2.46663357014778</c:v>
                </c:pt>
                <c:pt idx="2047" formatCode="General">
                  <c:v>2.4675404586145602</c:v>
                </c:pt>
                <c:pt idx="2048" formatCode="General">
                  <c:v>2.4691169510296498</c:v>
                </c:pt>
                <c:pt idx="2049" formatCode="General">
                  <c:v>2.46692489560263</c:v>
                </c:pt>
                <c:pt idx="2050" formatCode="General">
                  <c:v>2.4666688003026098</c:v>
                </c:pt>
                <c:pt idx="2051" formatCode="General">
                  <c:v>2.4663994447097801</c:v>
                </c:pt>
                <c:pt idx="2052" formatCode="General">
                  <c:v>2.4660803242632898</c:v>
                </c:pt>
                <c:pt idx="2053" formatCode="General">
                  <c:v>2.4657602725098799</c:v>
                </c:pt>
                <c:pt idx="2054" formatCode="General">
                  <c:v>2.4655278771668199</c:v>
                </c:pt>
                <c:pt idx="2055" formatCode="General">
                  <c:v>2.4655121296458198</c:v>
                </c:pt>
                <c:pt idx="2056" formatCode="General">
                  <c:v>2.4658923952493401</c:v>
                </c:pt>
                <c:pt idx="2057" formatCode="General">
                  <c:v>2.4669153931029202</c:v>
                </c:pt>
                <c:pt idx="2058" formatCode="General">
                  <c:v>2.4689206543092901</c:v>
                </c:pt>
                <c:pt idx="2059" formatCode="General">
                  <c:v>2.4723761669434898</c:v>
                </c:pt>
                <c:pt idx="2060" formatCode="General">
                  <c:v>2.4779227307040599</c:v>
                </c:pt>
                <c:pt idx="2061" formatCode="General">
                  <c:v>2.4864128349549199</c:v>
                </c:pt>
                <c:pt idx="2062" formatCode="General">
                  <c:v>2.4988914059135001</c:v>
                </c:pt>
                <c:pt idx="2063" formatCode="General">
                  <c:v>2.5163700014137298</c:v>
                </c:pt>
                <c:pt idx="2064" formatCode="General">
                  <c:v>2.5390779803140999</c:v>
                </c:pt>
                <c:pt idx="2065" formatCode="General">
                  <c:v>2.5648507169671202</c:v>
                </c:pt>
                <c:pt idx="2066" formatCode="General">
                  <c:v>2.5873493944064498</c:v>
                </c:pt>
                <c:pt idx="2067" formatCode="General">
                  <c:v>2.5974189425409202</c:v>
                </c:pt>
                <c:pt idx="2068" formatCode="General">
                  <c:v>2.5898384631143601</c:v>
                </c:pt>
                <c:pt idx="2069" formatCode="General">
                  <c:v>2.5682249752730999</c:v>
                </c:pt>
                <c:pt idx="2070" formatCode="General">
                  <c:v>2.5408391117688498</c:v>
                </c:pt>
                <c:pt idx="2071" formatCode="General">
                  <c:v>2.5141298866783002</c:v>
                </c:pt>
                <c:pt idx="2072" formatCode="General">
                  <c:v>2.49098230744077</c:v>
                </c:pt>
                <c:pt idx="2073" formatCode="General">
                  <c:v>2.4719650691274899</c:v>
                </c:pt>
                <c:pt idx="2074" formatCode="General">
                  <c:v>2.4566946129073299</c:v>
                </c:pt>
                <c:pt idx="2075" formatCode="General">
                  <c:v>2.4445616825160399</c:v>
                </c:pt>
                <c:pt idx="2076" formatCode="General">
                  <c:v>2.43501041491895</c:v>
                </c:pt>
                <c:pt idx="2077" formatCode="General">
                  <c:v>2.4276132733094</c:v>
                </c:pt>
                <c:pt idx="2078" formatCode="General">
                  <c:v>2.4220721391013602</c:v>
                </c:pt>
                <c:pt idx="2079" formatCode="General">
                  <c:v>2.4181993044956198</c:v>
                </c:pt>
                <c:pt idx="2080" formatCode="General">
                  <c:v>2.41589701861351</c:v>
                </c:pt>
                <c:pt idx="2081" formatCode="General">
                  <c:v>2.4151404411730102</c:v>
                </c:pt>
                <c:pt idx="2082" formatCode="General">
                  <c:v>2.4159638534763799</c:v>
                </c:pt>
                <c:pt idx="2083" formatCode="General">
                  <c:v>2.4184483357021702</c:v>
                </c:pt>
                <c:pt idx="2084" formatCode="General">
                  <c:v>2.4227097917177902</c:v>
                </c:pt>
                <c:pt idx="2085" formatCode="General">
                  <c:v>2.42889792487526</c:v>
                </c:pt>
                <c:pt idx="2086" formatCode="General">
                  <c:v>2.43738374057336</c:v>
                </c:pt>
                <c:pt idx="2087" formatCode="General">
                  <c:v>2.4906193345694501</c:v>
                </c:pt>
                <c:pt idx="2088" formatCode="General">
                  <c:v>2.45940032212286</c:v>
                </c:pt>
                <c:pt idx="2089" formatCode="General">
                  <c:v>2.4714345655866401</c:v>
                </c:pt>
                <c:pt idx="2090" formatCode="General">
                  <c:v>2.48449315659464</c:v>
                </c:pt>
                <c:pt idx="2091" formatCode="General">
                  <c:v>2.4967405904389302</c:v>
                </c:pt>
                <c:pt idx="2092" formatCode="General">
                  <c:v>2.50664835402418</c:v>
                </c:pt>
                <c:pt idx="2093" formatCode="General">
                  <c:v>2.5128435704065599</c:v>
                </c:pt>
                <c:pt idx="2094" formatCode="General">
                  <c:v>2.5144800902487798</c:v>
                </c:pt>
                <c:pt idx="2095" formatCode="General">
                  <c:v>2.5115117857329898</c:v>
                </c:pt>
                <c:pt idx="2096" formatCode="General">
                  <c:v>2.5046734965936901</c:v>
                </c:pt>
                <c:pt idx="2097" formatCode="General">
                  <c:v>2.4951876962021302</c:v>
                </c:pt>
                <c:pt idx="2098" formatCode="General">
                  <c:v>2.4843802584360399</c:v>
                </c:pt>
                <c:pt idx="2099" formatCode="General">
                  <c:v>2.4733877272711799</c:v>
                </c:pt>
                <c:pt idx="2100" formatCode="General">
                  <c:v>2.4630248572491702</c:v>
                </c:pt>
                <c:pt idx="2101" formatCode="General">
                  <c:v>2.4537811501840898</c:v>
                </c:pt>
                <c:pt idx="2102" formatCode="General">
                  <c:v>2.4458826980291302</c:v>
                </c:pt>
                <c:pt idx="2103" formatCode="General">
                  <c:v>2.4393694272758299</c:v>
                </c:pt>
                <c:pt idx="2104" formatCode="General">
                  <c:v>2.4341625353404801</c:v>
                </c:pt>
                <c:pt idx="2105" formatCode="General">
                  <c:v>2.43011482232385</c:v>
                </c:pt>
                <c:pt idx="2106" formatCode="General">
                  <c:v>2.42704546680769</c:v>
                </c:pt>
                <c:pt idx="2107" formatCode="General">
                  <c:v>2.42476429959346</c:v>
                </c:pt>
                <c:pt idx="2108" formatCode="General">
                  <c:v>2.4230973371718298</c:v>
                </c:pt>
                <c:pt idx="2109" formatCode="General">
                  <c:v>2.4220715828184902</c:v>
                </c:pt>
                <c:pt idx="2110" formatCode="General">
                  <c:v>2.4230627443686998</c:v>
                </c:pt>
                <c:pt idx="2111" formatCode="General">
                  <c:v>2.41989658211287</c:v>
                </c:pt>
                <c:pt idx="2112" formatCode="General">
                  <c:v>2.4188845109292298</c:v>
                </c:pt>
                <c:pt idx="2113" formatCode="General">
                  <c:v>2.4178317460755401</c:v>
                </c:pt>
                <c:pt idx="2114" formatCode="General">
                  <c:v>2.4166258536774401</c:v>
                </c:pt>
                <c:pt idx="2115" formatCode="General">
                  <c:v>2.4152182768253101</c:v>
                </c:pt>
                <c:pt idx="2116" formatCode="General">
                  <c:v>2.4135904625664999</c:v>
                </c:pt>
                <c:pt idx="2117" formatCode="General">
                  <c:v>2.4117495968296798</c:v>
                </c:pt>
                <c:pt idx="2118" formatCode="General">
                  <c:v>2.4097282691528301</c:v>
                </c:pt>
                <c:pt idx="2119" formatCode="General">
                  <c:v>2.4075861203168798</c:v>
                </c:pt>
                <c:pt idx="2120" formatCode="General">
                  <c:v>2.4054138784941901</c:v>
                </c:pt>
                <c:pt idx="2121" formatCode="General">
                  <c:v>2.4033409299944299</c:v>
                </c:pt>
                <c:pt idx="2122" formatCode="General">
                  <c:v>2.4015483150348</c:v>
                </c:pt>
                <c:pt idx="2123" formatCode="General">
                  <c:v>2.4002901375410302</c:v>
                </c:pt>
                <c:pt idx="2124" formatCode="General">
                  <c:v>2.39992797220805</c:v>
                </c:pt>
                <c:pt idx="2125" formatCode="General">
                  <c:v>2.4009846500652099</c:v>
                </c:pt>
                <c:pt idx="2126" formatCode="General">
                  <c:v>2.4042236618139001</c:v>
                </c:pt>
                <c:pt idx="2127" formatCode="General">
                  <c:v>2.4107492241528501</c:v>
                </c:pt>
                <c:pt idx="2128" formatCode="General">
                  <c:v>2.4220677065802398</c:v>
                </c:pt>
                <c:pt idx="2129" formatCode="General">
                  <c:v>2.4398617019247899</c:v>
                </c:pt>
                <c:pt idx="2130" formatCode="General">
                  <c:v>2.4647569917674002</c:v>
                </c:pt>
                <c:pt idx="2131" formatCode="General">
                  <c:v>2.49301439893277</c:v>
                </c:pt>
                <c:pt idx="2132" formatCode="General">
                  <c:v>2.5129907645210898</c:v>
                </c:pt>
                <c:pt idx="2133" formatCode="General">
                  <c:v>2.51101825183992</c:v>
                </c:pt>
                <c:pt idx="2134" formatCode="General">
                  <c:v>2.4867653110438899</c:v>
                </c:pt>
                <c:pt idx="2135" formatCode="General">
                  <c:v>2.4528234402534399</c:v>
                </c:pt>
                <c:pt idx="2136" formatCode="General">
                  <c:v>2.4201292608312399</c:v>
                </c:pt>
                <c:pt idx="2137" formatCode="General">
                  <c:v>2.3927930911142501</c:v>
                </c:pt>
                <c:pt idx="2138" formatCode="General">
                  <c:v>2.37097839901109</c:v>
                </c:pt>
                <c:pt idx="2139" formatCode="General">
                  <c:v>2.3536676690596998</c:v>
                </c:pt>
                <c:pt idx="2140" formatCode="General">
                  <c:v>2.3397952876538599</c:v>
                </c:pt>
                <c:pt idx="2141" formatCode="General">
                  <c:v>2.3285344292007202</c:v>
                </c:pt>
                <c:pt idx="2142" formatCode="General">
                  <c:v>2.3193057953405098</c:v>
                </c:pt>
                <c:pt idx="2143" formatCode="General">
                  <c:v>2.3117249325314502</c:v>
                </c:pt>
                <c:pt idx="2144" formatCode="General">
                  <c:v>2.3055510022145298</c:v>
                </c:pt>
                <c:pt idx="2145" formatCode="General">
                  <c:v>2.3006498555016299</c:v>
                </c:pt>
                <c:pt idx="2146" formatCode="General">
                  <c:v>2.29697144829237</c:v>
                </c:pt>
                <c:pt idx="2147" formatCode="General">
                  <c:v>2.2945428646971302</c:v>
                </c:pt>
                <c:pt idx="2148" formatCode="General">
                  <c:v>2.29351609745075</c:v>
                </c:pt>
                <c:pt idx="2149" formatCode="General">
                  <c:v>2.2960978290941201</c:v>
                </c:pt>
                <c:pt idx="2150" formatCode="General">
                  <c:v>2.2965864300943202</c:v>
                </c:pt>
                <c:pt idx="2151" formatCode="General">
                  <c:v>2.2993456119258102</c:v>
                </c:pt>
                <c:pt idx="2152" formatCode="General">
                  <c:v>2.3050565565010999</c:v>
                </c:pt>
                <c:pt idx="2153" formatCode="General">
                  <c:v>2.3131666110260798</c:v>
                </c:pt>
                <c:pt idx="2154" formatCode="General">
                  <c:v>2.3237555154786702</c:v>
                </c:pt>
                <c:pt idx="2155" formatCode="General">
                  <c:v>2.3366892468032701</c:v>
                </c:pt>
                <c:pt idx="2156" formatCode="General">
                  <c:v>2.3513639364961598</c:v>
                </c:pt>
                <c:pt idx="2157" formatCode="General">
                  <c:v>2.3664709043304999</c:v>
                </c:pt>
                <c:pt idx="2158" formatCode="General">
                  <c:v>2.3799334905338099</c:v>
                </c:pt>
                <c:pt idx="2159" formatCode="General">
                  <c:v>2.3892659020923199</c:v>
                </c:pt>
                <c:pt idx="2160" formatCode="General">
                  <c:v>2.3924256861962099</c:v>
                </c:pt>
                <c:pt idx="2161" formatCode="General">
                  <c:v>2.3887403927064601</c:v>
                </c:pt>
                <c:pt idx="2162" formatCode="General">
                  <c:v>2.3792041855462398</c:v>
                </c:pt>
                <c:pt idx="2163" formatCode="General">
                  <c:v>2.3659095971361501</c:v>
                </c:pt>
                <c:pt idx="2164" formatCode="General">
                  <c:v>2.35112129446579</c:v>
                </c:pt>
                <c:pt idx="2165" formatCode="General">
                  <c:v>2.3366182078706301</c:v>
                </c:pt>
                <c:pt idx="2166" formatCode="General">
                  <c:v>2.3234949090582102</c:v>
                </c:pt>
                <c:pt idx="2167" formatCode="General">
                  <c:v>2.3122613667091301</c:v>
                </c:pt>
                <c:pt idx="2168" formatCode="General">
                  <c:v>2.3030336124824098</c:v>
                </c:pt>
                <c:pt idx="2169" formatCode="General">
                  <c:v>2.2957021067678398</c:v>
                </c:pt>
                <c:pt idx="2170" formatCode="General">
                  <c:v>2.2900509881144799</c:v>
                </c:pt>
                <c:pt idx="2171" formatCode="General">
                  <c:v>2.2859073400034</c:v>
                </c:pt>
                <c:pt idx="2172" formatCode="General">
                  <c:v>2.2840008007589501</c:v>
                </c:pt>
                <c:pt idx="2173" formatCode="General">
                  <c:v>2.2803713389039899</c:v>
                </c:pt>
                <c:pt idx="2174" formatCode="General">
                  <c:v>2.2786400069980899</c:v>
                </c:pt>
                <c:pt idx="2175" formatCode="General">
                  <c:v>2.2773192834669</c:v>
                </c:pt>
                <c:pt idx="2176" formatCode="General">
                  <c:v>2.2761898907942899</c:v>
                </c:pt>
                <c:pt idx="2177" formatCode="General">
                  <c:v>2.2750836198512001</c:v>
                </c:pt>
                <c:pt idx="2178" formatCode="General">
                  <c:v>2.2738665489641101</c:v>
                </c:pt>
                <c:pt idx="2179" formatCode="General">
                  <c:v>2.2724370609232598</c:v>
                </c:pt>
                <c:pt idx="2180" formatCode="General">
                  <c:v>2.2707247364791199</c:v>
                </c:pt>
                <c:pt idx="2181" formatCode="General">
                  <c:v>2.2686889554768999</c:v>
                </c:pt>
                <c:pt idx="2182" formatCode="General">
                  <c:v>2.2663172953665498</c:v>
                </c:pt>
                <c:pt idx="2183" formatCode="General">
                  <c:v>2.2636241358889202</c:v>
                </c:pt>
                <c:pt idx="2184" formatCode="General">
                  <c:v>2.2606500596855601</c:v>
                </c:pt>
                <c:pt idx="2185" formatCode="General">
                  <c:v>2.2574628320256802</c:v>
                </c:pt>
                <c:pt idx="2186" formatCode="General">
                  <c:v>2.2541610495387499</c:v>
                </c:pt>
                <c:pt idx="2187" formatCode="General">
                  <c:v>2.25088210826685</c:v>
                </c:pt>
                <c:pt idx="2188" formatCode="General">
                  <c:v>2.2478171874794399</c:v>
                </c:pt>
                <c:pt idx="2189" formatCode="General">
                  <c:v>2.2452378718639201</c:v>
                </c:pt>
                <c:pt idx="2190" formatCode="General">
                  <c:v>2.2435424653073301</c:v>
                </c:pt>
                <c:pt idx="2191" formatCode="General">
                  <c:v>2.2433356584637001</c:v>
                </c:pt>
                <c:pt idx="2192" formatCode="General">
                  <c:v>2.24556198361701</c:v>
                </c:pt>
                <c:pt idx="2193" formatCode="General">
                  <c:v>2.2517093185590999</c:v>
                </c:pt>
                <c:pt idx="2194" formatCode="General">
                  <c:v>2.26401828154235</c:v>
                </c:pt>
                <c:pt idx="2195" formatCode="General">
                  <c:v>2.2852105905976599</c:v>
                </c:pt>
                <c:pt idx="2196" formatCode="General">
                  <c:v>2.3158510607791198</c:v>
                </c:pt>
                <c:pt idx="2197" formatCode="General">
                  <c:v>2.34647594572052</c:v>
                </c:pt>
                <c:pt idx="2198" formatCode="General">
                  <c:v>2.3541917994259398</c:v>
                </c:pt>
                <c:pt idx="2199" formatCode="General">
                  <c:v>2.3287642166874201</c:v>
                </c:pt>
                <c:pt idx="2200" formatCode="General">
                  <c:v>2.2883835857184698</c:v>
                </c:pt>
                <c:pt idx="2201" formatCode="General">
                  <c:v>2.2510199709820999</c:v>
                </c:pt>
                <c:pt idx="2202" formatCode="General">
                  <c:v>2.2217142075171399</c:v>
                </c:pt>
                <c:pt idx="2203" formatCode="General">
                  <c:v>2.19947761120123</c:v>
                </c:pt>
                <c:pt idx="2204" formatCode="General">
                  <c:v>2.1823496035857</c:v>
                </c:pt>
                <c:pt idx="2205" formatCode="General">
                  <c:v>2.1687754017905898</c:v>
                </c:pt>
                <c:pt idx="2206" formatCode="General">
                  <c:v>2.1577128159235199</c:v>
                </c:pt>
                <c:pt idx="2207" formatCode="General">
                  <c:v>2.1484961010217098</c:v>
                </c:pt>
                <c:pt idx="2208" formatCode="General">
                  <c:v>2.1407077659420799</c:v>
                </c:pt>
                <c:pt idx="2209" formatCode="General">
                  <c:v>2.1340945058601899</c:v>
                </c:pt>
                <c:pt idx="2210" formatCode="General">
                  <c:v>2.1285324905568599</c:v>
                </c:pt>
                <c:pt idx="2211" formatCode="General">
                  <c:v>2.1243933939105402</c:v>
                </c:pt>
                <c:pt idx="2212" formatCode="General">
                  <c:v>2.12113645962416</c:v>
                </c:pt>
                <c:pt idx="2213" formatCode="General">
                  <c:v>2.1173414048056198</c:v>
                </c:pt>
                <c:pt idx="2214" formatCode="General">
                  <c:v>2.1155288112875801</c:v>
                </c:pt>
                <c:pt idx="2215" formatCode="General">
                  <c:v>2.1149496768765901</c:v>
                </c:pt>
                <c:pt idx="2216" formatCode="General">
                  <c:v>2.1157688715110501</c:v>
                </c:pt>
                <c:pt idx="2217" formatCode="General">
                  <c:v>2.1182546031814802</c:v>
                </c:pt>
                <c:pt idx="2218" formatCode="General">
                  <c:v>2.1227592418155501</c:v>
                </c:pt>
                <c:pt idx="2219" formatCode="General">
                  <c:v>2.1297092153180999</c:v>
                </c:pt>
                <c:pt idx="2220" formatCode="General">
                  <c:v>2.1395598100363</c:v>
                </c:pt>
                <c:pt idx="2221" formatCode="General">
                  <c:v>2.1526654734926098</c:v>
                </c:pt>
                <c:pt idx="2222" formatCode="General">
                  <c:v>2.1689932530967702</c:v>
                </c:pt>
                <c:pt idx="2223" formatCode="General">
                  <c:v>2.1876279729533099</c:v>
                </c:pt>
                <c:pt idx="2224" formatCode="General">
                  <c:v>2.20620625467622</c:v>
                </c:pt>
                <c:pt idx="2225" formatCode="General">
                  <c:v>2.22085947809413</c:v>
                </c:pt>
                <c:pt idx="2226" formatCode="General">
                  <c:v>2.2274868969891202</c:v>
                </c:pt>
                <c:pt idx="2227" formatCode="General">
                  <c:v>2.22410592384781</c:v>
                </c:pt>
                <c:pt idx="2228" formatCode="General">
                  <c:v>2.2121790636005501</c:v>
                </c:pt>
                <c:pt idx="2229" formatCode="General">
                  <c:v>2.1954478662172998</c:v>
                </c:pt>
                <c:pt idx="2230" formatCode="General">
                  <c:v>2.17768223108984</c:v>
                </c:pt>
                <c:pt idx="2231" formatCode="General">
                  <c:v>2.1613756061907901</c:v>
                </c:pt>
                <c:pt idx="2232" formatCode="General">
                  <c:v>2.1476831004787802</c:v>
                </c:pt>
                <c:pt idx="2233" formatCode="General">
                  <c:v>2.1369282050879401</c:v>
                </c:pt>
                <c:pt idx="2234" formatCode="General">
                  <c:v>2.12913919814011</c:v>
                </c:pt>
                <c:pt idx="2235" formatCode="General">
                  <c:v>2.1228840980448802</c:v>
                </c:pt>
                <c:pt idx="2236" formatCode="General">
                  <c:v>2.1189417091382499</c:v>
                </c:pt>
                <c:pt idx="2237" formatCode="General">
                  <c:v>2.1165237083148201</c:v>
                </c:pt>
                <c:pt idx="2238" formatCode="General">
                  <c:v>2.1152559071743098</c:v>
                </c:pt>
                <c:pt idx="2239" formatCode="General">
                  <c:v>2.1148094748537898</c:v>
                </c:pt>
                <c:pt idx="2240" formatCode="General">
                  <c:v>2.11489298304449</c:v>
                </c:pt>
                <c:pt idx="2241" formatCode="General">
                  <c:v>2.1152509101932599</c:v>
                </c:pt>
                <c:pt idx="2242" formatCode="General">
                  <c:v>2.1156637933914002</c:v>
                </c:pt>
                <c:pt idx="2243" formatCode="General">
                  <c:v>2.1159491518113001</c:v>
                </c:pt>
                <c:pt idx="2244" formatCode="General">
                  <c:v>2.1159623701267298</c:v>
                </c:pt>
                <c:pt idx="2245" formatCode="General">
                  <c:v>2.1155968711850401</c:v>
                </c:pt>
                <c:pt idx="2246" formatCode="General">
                  <c:v>2.1147832200393402</c:v>
                </c:pt>
                <c:pt idx="2247" formatCode="General">
                  <c:v>2.1134871744853898</c:v>
                </c:pt>
                <c:pt idx="2248" formatCode="General">
                  <c:v>2.11170703968555</c:v>
                </c:pt>
                <c:pt idx="2249" formatCode="General">
                  <c:v>2.1094709553752198</c:v>
                </c:pt>
                <c:pt idx="2250" formatCode="General">
                  <c:v>2.10683495880436</c:v>
                </c:pt>
                <c:pt idx="2251" formatCode="General">
                  <c:v>2.1038828982851299</c:v>
                </c:pt>
                <c:pt idx="2252" formatCode="General">
                  <c:v>2.1007296613561102</c:v>
                </c:pt>
                <c:pt idx="2253" formatCode="General">
                  <c:v>2.0975299731548702</c:v>
                </c:pt>
                <c:pt idx="2254" formatCode="General">
                  <c:v>2.0944966662061999</c:v>
                </c:pt>
                <c:pt idx="2255" formatCode="General">
                  <c:v>2.09193571121647</c:v>
                </c:pt>
                <c:pt idx="2256" formatCode="General">
                  <c:v>2.0903122059863399</c:v>
                </c:pt>
                <c:pt idx="2257" formatCode="General">
                  <c:v>2.0903751829200901</c:v>
                </c:pt>
                <c:pt idx="2258" formatCode="General">
                  <c:v>2.09339283694014</c:v>
                </c:pt>
                <c:pt idx="2259" formatCode="General">
                  <c:v>2.1015679481520499</c:v>
                </c:pt>
                <c:pt idx="2260" formatCode="General">
                  <c:v>2.1185487492782702</c:v>
                </c:pt>
                <c:pt idx="2261" formatCode="General">
                  <c:v>2.1486447759392302</c:v>
                </c:pt>
                <c:pt idx="2262" formatCode="General">
                  <c:v>2.18834042891715</c:v>
                </c:pt>
                <c:pt idx="2263" formatCode="General">
                  <c:v>2.2081365612448001</c:v>
                </c:pt>
                <c:pt idx="2264" formatCode="General">
                  <c:v>2.1812587978600702</c:v>
                </c:pt>
                <c:pt idx="2265" formatCode="General">
                  <c:v>2.1342230117348202</c:v>
                </c:pt>
                <c:pt idx="2266" formatCode="General">
                  <c:v>2.0945145364858</c:v>
                </c:pt>
                <c:pt idx="2267" formatCode="General">
                  <c:v>2.0661903997725299</c:v>
                </c:pt>
                <c:pt idx="2268" formatCode="General">
                  <c:v>2.0460707634702802</c:v>
                </c:pt>
                <c:pt idx="2269" formatCode="General">
                  <c:v>2.0311714700077599</c:v>
                </c:pt>
                <c:pt idx="2270" formatCode="General">
                  <c:v>2.01960934886832</c:v>
                </c:pt>
                <c:pt idx="2271" formatCode="General">
                  <c:v>2.0102799317379199</c:v>
                </c:pt>
                <c:pt idx="2272" formatCode="General">
                  <c:v>2.00254528948799</c:v>
                </c:pt>
                <c:pt idx="2273" formatCode="General">
                  <c:v>1.9961812197976001</c:v>
                </c:pt>
                <c:pt idx="2274" formatCode="General">
                  <c:v>1.9911609994041199</c:v>
                </c:pt>
                <c:pt idx="2275" formatCode="General">
                  <c:v>1.9856089188505199</c:v>
                </c:pt>
                <c:pt idx="2276" formatCode="General">
                  <c:v>1.9815311567481999</c:v>
                </c:pt>
                <c:pt idx="2277" formatCode="General">
                  <c:v>1.9781972571247599</c:v>
                </c:pt>
                <c:pt idx="2278" formatCode="General">
                  <c:v>1.9755923280633501</c:v>
                </c:pt>
                <c:pt idx="2279" formatCode="General">
                  <c:v>1.97375592041635</c:v>
                </c:pt>
                <c:pt idx="2280" formatCode="General">
                  <c:v>1.9727695751374399</c:v>
                </c:pt>
                <c:pt idx="2281" formatCode="General">
                  <c:v>1.97276313243149</c:v>
                </c:pt>
                <c:pt idx="2282" formatCode="General">
                  <c:v>1.9739281970223499</c:v>
                </c:pt>
                <c:pt idx="2283" formatCode="General">
                  <c:v>1.9765383920480699</c:v>
                </c:pt>
                <c:pt idx="2284" formatCode="General">
                  <c:v>1.9809763406632299</c:v>
                </c:pt>
                <c:pt idx="2285" formatCode="General">
                  <c:v>1.9877636560930001</c:v>
                </c:pt>
                <c:pt idx="2286" formatCode="General">
                  <c:v>1.9975779019503399</c:v>
                </c:pt>
                <c:pt idx="2287" formatCode="General">
                  <c:v>2.0112071913944098</c:v>
                </c:pt>
                <c:pt idx="2288" formatCode="General">
                  <c:v>2.02931866799043</c:v>
                </c:pt>
                <c:pt idx="2289" formatCode="General">
                  <c:v>2.0518062226571501</c:v>
                </c:pt>
                <c:pt idx="2290" formatCode="General">
                  <c:v>2.07652701777211</c:v>
                </c:pt>
                <c:pt idx="2291" formatCode="General">
                  <c:v>2.0980798622351302</c:v>
                </c:pt>
                <c:pt idx="2292" formatCode="General">
                  <c:v>2.1090887227452</c:v>
                </c:pt>
                <c:pt idx="2293" formatCode="General">
                  <c:v>2.1054409044240998</c:v>
                </c:pt>
                <c:pt idx="2294" formatCode="General">
                  <c:v>2.0901087907106102</c:v>
                </c:pt>
                <c:pt idx="2295" formatCode="General">
                  <c:v>2.0700811357429298</c:v>
                </c:pt>
                <c:pt idx="2296" formatCode="General">
                  <c:v>2.05092143384468</c:v>
                </c:pt>
                <c:pt idx="2297" formatCode="General">
                  <c:v>2.0351753164962698</c:v>
                </c:pt>
                <c:pt idx="2298" formatCode="General">
                  <c:v>2.0236208903375599</c:v>
                </c:pt>
                <c:pt idx="2299" formatCode="General">
                  <c:v>2.0158029699018001</c:v>
                </c:pt>
                <c:pt idx="2300" formatCode="General">
                  <c:v>2.0110845296091302</c:v>
                </c:pt>
                <c:pt idx="2301" formatCode="General">
                  <c:v>2.00883618398806</c:v>
                </c:pt>
                <c:pt idx="2302" formatCode="General">
                  <c:v>2.0085084857292901</c:v>
                </c:pt>
                <c:pt idx="2303" formatCode="General">
                  <c:v>2.0096346661840698</c:v>
                </c:pt>
                <c:pt idx="2304" formatCode="General">
                  <c:v>2.01181440050259</c:v>
                </c:pt>
                <c:pt idx="2305" formatCode="General">
                  <c:v>2.0146977760812401</c:v>
                </c:pt>
                <c:pt idx="2306" formatCode="General">
                  <c:v>2.0179750510250698</c:v>
                </c:pt>
                <c:pt idx="2307" formatCode="General">
                  <c:v>2.0213725318463198</c:v>
                </c:pt>
                <c:pt idx="2308" formatCode="General">
                  <c:v>2.0246529891379099</c:v>
                </c:pt>
                <c:pt idx="2309" formatCode="General">
                  <c:v>2.0276184763265102</c:v>
                </c:pt>
                <c:pt idx="2310" formatCode="General">
                  <c:v>2.0301135140242699</c:v>
                </c:pt>
                <c:pt idx="2311" formatCode="General">
                  <c:v>2.0320270847245498</c:v>
                </c:pt>
                <c:pt idx="2312" formatCode="General">
                  <c:v>2.0332925806166098</c:v>
                </c:pt>
                <c:pt idx="2313" formatCode="General">
                  <c:v>2.0338855948167298</c:v>
                </c:pt>
                <c:pt idx="2314" formatCode="General">
                  <c:v>2.03382009634631</c:v>
                </c:pt>
                <c:pt idx="2315" formatCode="General">
                  <c:v>2.03314400094717</c:v>
                </c:pt>
                <c:pt idx="2316" formatCode="General">
                  <c:v>2.0319354617946201</c:v>
                </c:pt>
                <c:pt idx="2317" formatCode="General">
                  <c:v>2.03030148585913</c:v>
                </c:pt>
                <c:pt idx="2318" formatCode="General">
                  <c:v>2.0283809901860401</c:v>
                </c:pt>
                <c:pt idx="2319" formatCode="General">
                  <c:v>2.02635561142041</c:v>
                </c:pt>
                <c:pt idx="2320" formatCode="General">
                  <c:v>2.0244743939198799</c:v>
                </c:pt>
                <c:pt idx="2321" formatCode="General">
                  <c:v>2.0231049619999202</c:v>
                </c:pt>
                <c:pt idx="2322" formatCode="General">
                  <c:v>2.02283879760668</c:v>
                </c:pt>
                <c:pt idx="2323" formatCode="General">
                  <c:v>2.0247131275948602</c:v>
                </c:pt>
                <c:pt idx="2324" formatCode="General">
                  <c:v>2.0306872167013701</c:v>
                </c:pt>
                <c:pt idx="2325" formatCode="General">
                  <c:v>2.0446014084803199</c:v>
                </c:pt>
                <c:pt idx="2326" formatCode="General">
                  <c:v>2.0732256088506502</c:v>
                </c:pt>
                <c:pt idx="2327" formatCode="General">
                  <c:v>2.1201685167831501</c:v>
                </c:pt>
                <c:pt idx="2328" formatCode="General">
                  <c:v>2.15149605423569</c:v>
                </c:pt>
                <c:pt idx="2329" formatCode="General">
                  <c:v>2.1186484629577498</c:v>
                </c:pt>
                <c:pt idx="2330" formatCode="General">
                  <c:v>2.0653935585429801</c:v>
                </c:pt>
                <c:pt idx="2331" formatCode="General">
                  <c:v>2.0272919774445</c:v>
                </c:pt>
                <c:pt idx="2332" formatCode="General">
                  <c:v>2.0031248578117902</c:v>
                </c:pt>
                <c:pt idx="2333" formatCode="General">
                  <c:v>1.9870988856999501</c:v>
                </c:pt>
                <c:pt idx="2334" formatCode="General">
                  <c:v>1.97568564596009</c:v>
                </c:pt>
                <c:pt idx="2335" formatCode="General">
                  <c:v>1.9671176481684001</c:v>
                </c:pt>
                <c:pt idx="2336" formatCode="General">
                  <c:v>1.9604828492740001</c:v>
                </c:pt>
                <c:pt idx="2337" formatCode="General">
                  <c:v>1.9544706388523501</c:v>
                </c:pt>
                <c:pt idx="2338" formatCode="General">
                  <c:v>1.94973339235221</c:v>
                </c:pt>
                <c:pt idx="2339" formatCode="General">
                  <c:v>1.9457692229089401</c:v>
                </c:pt>
                <c:pt idx="2340" formatCode="General">
                  <c:v>1.9424630206643501</c:v>
                </c:pt>
                <c:pt idx="2341" formatCode="General">
                  <c:v>1.93975424875209</c:v>
                </c:pt>
                <c:pt idx="2342" formatCode="General">
                  <c:v>1.93761483734267</c:v>
                </c:pt>
                <c:pt idx="2343" formatCode="General">
                  <c:v>1.9360413223414501</c:v>
                </c:pt>
                <c:pt idx="2344" formatCode="General">
                  <c:v>1.9350526547324001</c:v>
                </c:pt>
                <c:pt idx="2345" formatCode="General">
                  <c:v>1.93469197717443</c:v>
                </c:pt>
                <c:pt idx="2346" formatCode="General">
                  <c:v>1.93503219965805</c:v>
                </c:pt>
                <c:pt idx="2347" formatCode="General">
                  <c:v>1.9361861606184301</c:v>
                </c:pt>
                <c:pt idx="2348" formatCode="General">
                  <c:v>1.93832315129211</c:v>
                </c:pt>
                <c:pt idx="2349" formatCode="General">
                  <c:v>1.9416948206586599</c:v>
                </c:pt>
                <c:pt idx="2350" formatCode="General">
                  <c:v>1.94667488436134</c:v>
                </c:pt>
                <c:pt idx="2351" formatCode="General">
                  <c:v>1.95381753656094</c:v>
                </c:pt>
                <c:pt idx="2352" formatCode="General">
                  <c:v>1.96393416607334</c:v>
                </c:pt>
                <c:pt idx="2353" formatCode="General">
                  <c:v>1.9781595462457899</c:v>
                </c:pt>
                <c:pt idx="2354" formatCode="General">
                  <c:v>1.99787437578017</c:v>
                </c:pt>
                <c:pt idx="2355" formatCode="General">
                  <c:v>2.0240586258490101</c:v>
                </c:pt>
                <c:pt idx="2356" formatCode="General">
                  <c:v>2.0552042042521799</c:v>
                </c:pt>
                <c:pt idx="2357" formatCode="General">
                  <c:v>2.0838766237163799</c:v>
                </c:pt>
                <c:pt idx="2358" formatCode="General">
                  <c:v>2.09702404083898</c:v>
                </c:pt>
                <c:pt idx="2359" formatCode="General">
                  <c:v>2.0887270392603599</c:v>
                </c:pt>
                <c:pt idx="2360" formatCode="General">
                  <c:v>2.0671867655275999</c:v>
                </c:pt>
                <c:pt idx="2361" formatCode="General">
                  <c:v>2.0442953704927298</c:v>
                </c:pt>
                <c:pt idx="2362" formatCode="General">
                  <c:v>2.02617099591507</c:v>
                </c:pt>
                <c:pt idx="2363" formatCode="General">
                  <c:v>2.0139316459794001</c:v>
                </c:pt>
                <c:pt idx="2364" formatCode="General">
                  <c:v>2.0067760561467498</c:v>
                </c:pt>
                <c:pt idx="2365" formatCode="General">
                  <c:v>2.0035859888760998</c:v>
                </c:pt>
                <c:pt idx="2366" formatCode="General">
                  <c:v>2.0034084724781098</c:v>
                </c:pt>
                <c:pt idx="2367" formatCode="General">
                  <c:v>2.00551397666514</c:v>
                </c:pt>
                <c:pt idx="2368" formatCode="General">
                  <c:v>2.0093453367768999</c:v>
                </c:pt>
                <c:pt idx="2369" formatCode="General">
                  <c:v>2.0144576559299101</c:v>
                </c:pt>
                <c:pt idx="2370" formatCode="General">
                  <c:v>2.0204733243333299</c:v>
                </c:pt>
                <c:pt idx="2371" formatCode="General">
                  <c:v>2.02705442550638</c:v>
                </c:pt>
                <c:pt idx="2372" formatCode="General">
                  <c:v>2.03388969567259</c:v>
                </c:pt>
                <c:pt idx="2373" formatCode="General">
                  <c:v>2.0406923710979501</c:v>
                </c:pt>
                <c:pt idx="2374" formatCode="General">
                  <c:v>2.0472051949558598</c:v>
                </c:pt>
                <c:pt idx="2375" formatCode="General">
                  <c:v>2.0532089100838302</c:v>
                </c:pt>
                <c:pt idx="2376" formatCode="General">
                  <c:v>2.0585308642112299</c:v>
                </c:pt>
                <c:pt idx="2377" formatCode="General">
                  <c:v>2.06305107941184</c:v>
                </c:pt>
                <c:pt idx="2378" formatCode="General">
                  <c:v>2.0667042682582202</c:v>
                </c:pt>
                <c:pt idx="2379" formatCode="General">
                  <c:v>2.0694775856390799</c:v>
                </c:pt>
                <c:pt idx="2380" formatCode="General">
                  <c:v>2.07140507857781</c:v>
                </c:pt>
                <c:pt idx="2381" formatCode="General">
                  <c:v>2.0725606191129802</c:v>
                </c:pt>
                <c:pt idx="2382" formatCode="General">
                  <c:v>2.0730515681028701</c:v>
                </c:pt>
                <c:pt idx="2383" formatCode="General">
                  <c:v>2.07301575858938</c:v>
                </c:pt>
                <c:pt idx="2384" formatCode="General">
                  <c:v>2.0726251204724102</c:v>
                </c:pt>
                <c:pt idx="2385" formatCode="General">
                  <c:v>2.0721013722393402</c:v>
                </c:pt>
                <c:pt idx="2386" formatCode="General">
                  <c:v>2.0717548296143198</c:v>
                </c:pt>
                <c:pt idx="2387" formatCode="General">
                  <c:v>2.07207204947108</c:v>
                </c:pt>
                <c:pt idx="2388" formatCode="General">
                  <c:v>2.0739173278933398</c:v>
                </c:pt>
                <c:pt idx="2389" formatCode="General">
                  <c:v>2.0790218079096401</c:v>
                </c:pt>
                <c:pt idx="2390" formatCode="General">
                  <c:v>2.0912149704778402</c:v>
                </c:pt>
                <c:pt idx="2391" formatCode="General">
                  <c:v>2.1190665570673901</c:v>
                </c:pt>
                <c:pt idx="2392" formatCode="General">
                  <c:v>2.1733297509941898</c:v>
                </c:pt>
                <c:pt idx="2393" formatCode="General">
                  <c:v>2.2106703601046598</c:v>
                </c:pt>
                <c:pt idx="2394" formatCode="General">
                  <c:v>2.1615879944852399</c:v>
                </c:pt>
                <c:pt idx="2395" formatCode="General">
                  <c:v>2.1067476885793099</c:v>
                </c:pt>
                <c:pt idx="2396" formatCode="General">
                  <c:v>2.0753325820459598</c:v>
                </c:pt>
                <c:pt idx="2397" formatCode="General">
                  <c:v>2.0574893310064701</c:v>
                </c:pt>
                <c:pt idx="2398" formatCode="General">
                  <c:v>2.0461837049979801</c:v>
                </c:pt>
                <c:pt idx="2399" formatCode="General">
                  <c:v>2.0381499909871601</c:v>
                </c:pt>
                <c:pt idx="2400" formatCode="General">
                  <c:v>2.03218004601626</c:v>
                </c:pt>
                <c:pt idx="2401" formatCode="General">
                  <c:v>2.0274700681508402</c:v>
                </c:pt>
                <c:pt idx="2402" formatCode="General">
                  <c:v>2.0236468757372998</c:v>
                </c:pt>
                <c:pt idx="2403" formatCode="General">
                  <c:v>2.0205085456249399</c:v>
                </c:pt>
                <c:pt idx="2404" formatCode="General">
                  <c:v>2.0179416667553598</c:v>
                </c:pt>
                <c:pt idx="2405" formatCode="General">
                  <c:v>2.0158818972580801</c:v>
                </c:pt>
                <c:pt idx="2406" formatCode="General">
                  <c:v>2.0142939187702602</c:v>
                </c:pt>
                <c:pt idx="2407" formatCode="General">
                  <c:v>2.0131611003820402</c:v>
                </c:pt>
                <c:pt idx="2408" formatCode="General">
                  <c:v>2.0124805194803801</c:v>
                </c:pt>
                <c:pt idx="2409" formatCode="General">
                  <c:v>2.0122613454248901</c:v>
                </c:pt>
                <c:pt idx="2410" formatCode="General">
                  <c:v>2.0125257747346099</c:v>
                </c:pt>
                <c:pt idx="2411" formatCode="General">
                  <c:v>2.0133124346336402</c:v>
                </c:pt>
                <c:pt idx="2412" formatCode="General">
                  <c:v>2.01468280039601</c:v>
                </c:pt>
                <c:pt idx="2413" formatCode="General">
                  <c:v>2.0167319519790698</c:v>
                </c:pt>
                <c:pt idx="2414" formatCode="General">
                  <c:v>2.0196062103416801</c:v>
                </c:pt>
                <c:pt idx="2415" formatCode="General">
                  <c:v>2.0235322673140002</c:v>
                </c:pt>
                <c:pt idx="2416" formatCode="General">
                  <c:v>2.0288659920849499</c:v>
                </c:pt>
                <c:pt idx="2417" formatCode="General">
                  <c:v>2.0361747923165199</c:v>
                </c:pt>
                <c:pt idx="2418" formatCode="General">
                  <c:v>2.0463746697130598</c:v>
                </c:pt>
                <c:pt idx="2419" formatCode="General">
                  <c:v>2.0634615241698402</c:v>
                </c:pt>
                <c:pt idx="2420" formatCode="General">
                  <c:v>2.0819672011346602</c:v>
                </c:pt>
                <c:pt idx="2421" formatCode="General">
                  <c:v>2.11186646477536</c:v>
                </c:pt>
                <c:pt idx="2422" formatCode="General">
                  <c:v>2.14973585357634</c:v>
                </c:pt>
                <c:pt idx="2423" formatCode="General">
                  <c:v>2.1831179115808799</c:v>
                </c:pt>
                <c:pt idx="2424" formatCode="General">
                  <c:v>2.1899231495273002</c:v>
                </c:pt>
                <c:pt idx="2425" formatCode="General">
                  <c:v>2.1685701905753101</c:v>
                </c:pt>
                <c:pt idx="2426" formatCode="General">
                  <c:v>2.1400746446100198</c:v>
                </c:pt>
                <c:pt idx="2427" formatCode="General">
                  <c:v>2.1180049510641799</c:v>
                </c:pt>
                <c:pt idx="2428" formatCode="General">
                  <c:v>2.1043616758068602</c:v>
                </c:pt>
                <c:pt idx="2429" formatCode="General">
                  <c:v>2.09737394100088</c:v>
                </c:pt>
                <c:pt idx="2430" formatCode="General">
                  <c:v>2.09512672991093</c:v>
                </c:pt>
                <c:pt idx="2431" formatCode="General">
                  <c:v>2.0962541680665598</c:v>
                </c:pt>
                <c:pt idx="2432" formatCode="General">
                  <c:v>2.0998581007799402</c:v>
                </c:pt>
                <c:pt idx="2433" formatCode="General">
                  <c:v>2.10533704662816</c:v>
                </c:pt>
                <c:pt idx="2434" formatCode="General">
                  <c:v>2.1122567787987498</c:v>
                </c:pt>
                <c:pt idx="2435" formatCode="General">
                  <c:v>2.1202672498122102</c:v>
                </c:pt>
                <c:pt idx="2436" formatCode="General">
                  <c:v>2.12905299572608</c:v>
                </c:pt>
                <c:pt idx="2437" formatCode="General">
                  <c:v>2.1383069486095199</c:v>
                </c:pt>
                <c:pt idx="2438" formatCode="General">
                  <c:v>2.1477215088678201</c:v>
                </c:pt>
                <c:pt idx="2439" formatCode="General">
                  <c:v>2.1569926864778299</c:v>
                </c:pt>
                <c:pt idx="2440" formatCode="General">
                  <c:v>2.1658333580990101</c:v>
                </c:pt>
                <c:pt idx="2441" formatCode="General">
                  <c:v>2.1739911206572802</c:v>
                </c:pt>
                <c:pt idx="2442" formatCode="General">
                  <c:v>2.1812658406269798</c:v>
                </c:pt>
                <c:pt idx="2443" formatCode="General">
                  <c:v>2.1875225265929599</c:v>
                </c:pt>
                <c:pt idx="2444" formatCode="General">
                  <c:v>2.1926967670154802</c:v>
                </c:pt>
                <c:pt idx="2445" formatCode="General">
                  <c:v>2.1967922551295702</c:v>
                </c:pt>
                <c:pt idx="2446" formatCode="General">
                  <c:v>2.19987213208092</c:v>
                </c:pt>
                <c:pt idx="2447" formatCode="General">
                  <c:v>2.2020474166303901</c:v>
                </c:pt>
                <c:pt idx="2448" formatCode="General">
                  <c:v>2.2034665394491899</c:v>
                </c:pt>
                <c:pt idx="2449" formatCode="General">
                  <c:v>2.2043104558275801</c:v>
                </c:pt>
                <c:pt idx="2450" formatCode="General">
                  <c:v>2.20479915329468</c:v>
                </c:pt>
                <c:pt idx="2451" formatCode="General">
                  <c:v>2.20522005911362</c:v>
                </c:pt>
                <c:pt idx="2452" formatCode="General">
                  <c:v>2.2060031671968199</c:v>
                </c:pt>
                <c:pt idx="2453" formatCode="General">
                  <c:v>2.20791115819216</c:v>
                </c:pt>
                <c:pt idx="2454" formatCode="General">
                  <c:v>2.2125537707505898</c:v>
                </c:pt>
                <c:pt idx="2455" formatCode="General">
                  <c:v>2.22392031307592</c:v>
                </c:pt>
                <c:pt idx="2456" formatCode="General">
                  <c:v>2.2529177572403398</c:v>
                </c:pt>
                <c:pt idx="2457" formatCode="General">
                  <c:v>2.3182075586080599</c:v>
                </c:pt>
                <c:pt idx="2458" formatCode="General">
                  <c:v>2.3425778214750301</c:v>
                </c:pt>
                <c:pt idx="2459" formatCode="General">
                  <c:v>2.2710692030246298</c:v>
                </c:pt>
                <c:pt idx="2460" formatCode="General">
                  <c:v>2.2258549631130502</c:v>
                </c:pt>
                <c:pt idx="2461" formatCode="General">
                  <c:v>2.2043520220147799</c:v>
                </c:pt>
                <c:pt idx="2462" formatCode="General">
                  <c:v>2.19257577425397</c:v>
                </c:pt>
                <c:pt idx="2463" formatCode="General">
                  <c:v>2.1850263323757302</c:v>
                </c:pt>
                <c:pt idx="2464" formatCode="General">
                  <c:v>2.1795816370250898</c:v>
                </c:pt>
                <c:pt idx="2465" formatCode="General">
                  <c:v>2.17533365352898</c:v>
                </c:pt>
                <c:pt idx="2466" formatCode="General">
                  <c:v>2.1718573278069599</c:v>
                </c:pt>
                <c:pt idx="2467" formatCode="General">
                  <c:v>2.16894087515537</c:v>
                </c:pt>
                <c:pt idx="2468" formatCode="General">
                  <c:v>2.1664752117021302</c:v>
                </c:pt>
                <c:pt idx="2469" formatCode="General">
                  <c:v>2.16440414303927</c:v>
                </c:pt>
                <c:pt idx="2470" formatCode="General">
                  <c:v>2.1627001090313098</c:v>
                </c:pt>
                <c:pt idx="2471" formatCode="General">
                  <c:v>2.1613516833336099</c:v>
                </c:pt>
                <c:pt idx="2472" formatCode="General">
                  <c:v>2.1603569834615302</c:v>
                </c:pt>
                <c:pt idx="2473" formatCode="General">
                  <c:v>2.1597203750479399</c:v>
                </c:pt>
                <c:pt idx="2474" formatCode="General">
                  <c:v>2.1594512823159899</c:v>
                </c:pt>
                <c:pt idx="2475" formatCode="General">
                  <c:v>2.1595646260321302</c:v>
                </c:pt>
                <c:pt idx="2476" formatCode="General">
                  <c:v>2.1600828449221701</c:v>
                </c:pt>
                <c:pt idx="2477" formatCode="General">
                  <c:v>2.1610398408365401</c:v>
                </c:pt>
                <c:pt idx="2478" formatCode="General">
                  <c:v>2.1624876991768698</c:v>
                </c:pt>
                <c:pt idx="2479" formatCode="General">
                  <c:v>2.16450797976638</c:v>
                </c:pt>
                <c:pt idx="2480" formatCode="General">
                  <c:v>2.1672335407821901</c:v>
                </c:pt>
                <c:pt idx="2481" formatCode="General">
                  <c:v>2.1708892620057698</c:v>
                </c:pt>
                <c:pt idx="2482" formatCode="General">
                  <c:v>2.1757550079281698</c:v>
                </c:pt>
                <c:pt idx="2483" formatCode="General">
                  <c:v>2.1825074204303201</c:v>
                </c:pt>
                <c:pt idx="2484" formatCode="General">
                  <c:v>2.1921821840118501</c:v>
                </c:pt>
                <c:pt idx="2485" formatCode="General">
                  <c:v>2.2066894538967801</c:v>
                </c:pt>
                <c:pt idx="2486" formatCode="General">
                  <c:v>2.2293417319681499</c:v>
                </c:pt>
                <c:pt idx="2487" formatCode="General">
                  <c:v>2.2644805926949299</c:v>
                </c:pt>
                <c:pt idx="2488" formatCode="General">
                  <c:v>2.3100271193754298</c:v>
                </c:pt>
                <c:pt idx="2489" formatCode="General">
                  <c:v>2.3377982733831701</c:v>
                </c:pt>
                <c:pt idx="2490" formatCode="General">
                  <c:v>2.3194793536556602</c:v>
                </c:pt>
                <c:pt idx="2491" formatCode="General">
                  <c:v>2.2829726870294298</c:v>
                </c:pt>
                <c:pt idx="2492" formatCode="General">
                  <c:v>2.2557023741975901</c:v>
                </c:pt>
                <c:pt idx="2493" formatCode="General">
                  <c:v>2.2402715432200102</c:v>
                </c:pt>
                <c:pt idx="2494" formatCode="General">
                  <c:v>2.2329563817773801</c:v>
                </c:pt>
                <c:pt idx="2495" formatCode="General">
                  <c:v>2.2307762924369401</c:v>
                </c:pt>
                <c:pt idx="2496" formatCode="General">
                  <c:v>2.2319789121824001</c:v>
                </c:pt>
                <c:pt idx="2497" formatCode="General">
                  <c:v>2.2355789513279398</c:v>
                </c:pt>
                <c:pt idx="2498" formatCode="General">
                  <c:v>2.2410049466992699</c:v>
                </c:pt>
                <c:pt idx="2499" formatCode="General">
                  <c:v>2.2478957728942501</c:v>
                </c:pt>
                <c:pt idx="2500" formatCode="General">
                  <c:v>2.2559860493697301</c:v>
                </c:pt>
                <c:pt idx="2501" formatCode="General">
                  <c:v>2.2650394048023501</c:v>
                </c:pt>
                <c:pt idx="2502" formatCode="General">
                  <c:v>2.27480926963112</c:v>
                </c:pt>
                <c:pt idx="2503" formatCode="General">
                  <c:v>2.2850186752658099</c:v>
                </c:pt>
                <c:pt idx="2504" formatCode="General">
                  <c:v>2.2953561699690099</c:v>
                </c:pt>
                <c:pt idx="2505" formatCode="General">
                  <c:v>2.30548658955348</c:v>
                </c:pt>
                <c:pt idx="2506" formatCode="General">
                  <c:v>2.3150743220610202</c:v>
                </c:pt>
                <c:pt idx="2507" formatCode="General">
                  <c:v>2.3238141554696798</c:v>
                </c:pt>
                <c:pt idx="2508" formatCode="General">
                  <c:v>2.3314624643258699</c:v>
                </c:pt>
                <c:pt idx="2509" formatCode="General">
                  <c:v>2.33786103317059</c:v>
                </c:pt>
                <c:pt idx="2510" formatCode="General">
                  <c:v>2.3429480029510099</c:v>
                </c:pt>
                <c:pt idx="2511" formatCode="General">
                  <c:v>2.3467545912732901</c:v>
                </c:pt>
                <c:pt idx="2512" formatCode="General">
                  <c:v>2.3493906681307002</c:v>
                </c:pt>
                <c:pt idx="2513" formatCode="General">
                  <c:v>2.3510253727628299</c:v>
                </c:pt>
                <c:pt idx="2514" formatCode="General">
                  <c:v>2.3518703303921198</c:v>
                </c:pt>
                <c:pt idx="2515" formatCode="General">
                  <c:v>2.35217390557573</c:v>
                </c:pt>
                <c:pt idx="2516" formatCode="General">
                  <c:v>2.35223860154785</c:v>
                </c:pt>
                <c:pt idx="2517" formatCode="General">
                  <c:v>2.3524883076071901</c:v>
                </c:pt>
                <c:pt idx="2518" formatCode="General">
                  <c:v>2.35366403322225</c:v>
                </c:pt>
                <c:pt idx="2519" formatCode="General">
                  <c:v>2.3574238181657701</c:v>
                </c:pt>
                <c:pt idx="2520" formatCode="General">
                  <c:v>2.3684732866434102</c:v>
                </c:pt>
                <c:pt idx="2521" formatCode="General">
                  <c:v>2.4032072187756301</c:v>
                </c:pt>
                <c:pt idx="2522" formatCode="General">
                  <c:v>2.48504262864334</c:v>
                </c:pt>
                <c:pt idx="2523" formatCode="General">
                  <c:v>2.4497862076046601</c:v>
                </c:pt>
                <c:pt idx="2524" formatCode="General">
                  <c:v>2.3804796477761299</c:v>
                </c:pt>
                <c:pt idx="2525" formatCode="General">
                  <c:v>2.3529079177263701</c:v>
                </c:pt>
                <c:pt idx="2526" formatCode="General">
                  <c:v>2.3400144914136698</c:v>
                </c:pt>
                <c:pt idx="2527" formatCode="General">
                  <c:v>2.3322935423105902</c:v>
                </c:pt>
                <c:pt idx="2528" formatCode="General">
                  <c:v>2.3267588354119999</c:v>
                </c:pt>
                <c:pt idx="2529" formatCode="General">
                  <c:v>2.3223074492647302</c:v>
                </c:pt>
                <c:pt idx="2530" formatCode="General">
                  <c:v>2.3184744795392702</c:v>
                </c:pt>
                <c:pt idx="2531" formatCode="General">
                  <c:v>2.3150474105882202</c:v>
                </c:pt>
                <c:pt idx="2532" formatCode="General">
                  <c:v>2.3119266323054699</c:v>
                </c:pt>
                <c:pt idx="2533" formatCode="General">
                  <c:v>2.30906793276174</c:v>
                </c:pt>
                <c:pt idx="2534" formatCode="General">
                  <c:v>2.3064560363667401</c:v>
                </c:pt>
                <c:pt idx="2535" formatCode="General">
                  <c:v>2.3040912376160598</c:v>
                </c:pt>
                <c:pt idx="2536" formatCode="General">
                  <c:v>2.30198212359993</c:v>
                </c:pt>
                <c:pt idx="2537" formatCode="General">
                  <c:v>2.3001414297407599</c:v>
                </c:pt>
                <c:pt idx="2538" formatCode="General">
                  <c:v>2.2985837206022999</c:v>
                </c:pt>
                <c:pt idx="2539" formatCode="General">
                  <c:v>2.2973243223375599</c:v>
                </c:pt>
                <c:pt idx="2540" formatCode="General">
                  <c:v>2.2963793150922802</c:v>
                </c:pt>
                <c:pt idx="2541" formatCode="General">
                  <c:v>2.2957667925569001</c:v>
                </c:pt>
                <c:pt idx="2542" formatCode="General">
                  <c:v>2.2955233157488801</c:v>
                </c:pt>
                <c:pt idx="2543" formatCode="General">
                  <c:v>2.2956341541901</c:v>
                </c:pt>
                <c:pt idx="2544" formatCode="General">
                  <c:v>2.2961857267654802</c:v>
                </c:pt>
                <c:pt idx="2545" formatCode="General">
                  <c:v>2.29724040499626</c:v>
                </c:pt>
                <c:pt idx="2546" formatCode="General">
                  <c:v>2.2989169620434802</c:v>
                </c:pt>
                <c:pt idx="2547" formatCode="General">
                  <c:v>2.3014230625601901</c:v>
                </c:pt>
                <c:pt idx="2548" formatCode="General">
                  <c:v>2.30513090552672</c:v>
                </c:pt>
                <c:pt idx="2549" formatCode="General">
                  <c:v>2.31073805660214</c:v>
                </c:pt>
                <c:pt idx="2550" formatCode="General">
                  <c:v>2.3196213967118799</c:v>
                </c:pt>
                <c:pt idx="2551" formatCode="General">
                  <c:v>2.33462256493151</c:v>
                </c:pt>
                <c:pt idx="2552" formatCode="General">
                  <c:v>2.3614631499968302</c:v>
                </c:pt>
                <c:pt idx="2553" formatCode="General">
                  <c:v>2.40746108415959</c:v>
                </c:pt>
                <c:pt idx="2554" formatCode="General">
                  <c:v>2.4545702852394902</c:v>
                </c:pt>
                <c:pt idx="2555" formatCode="General">
                  <c:v>2.4407674295009998</c:v>
                </c:pt>
                <c:pt idx="2556" formatCode="General">
                  <c:v>2.3938461464665699</c:v>
                </c:pt>
                <c:pt idx="2557" formatCode="General">
                  <c:v>2.3620587239853399</c:v>
                </c:pt>
                <c:pt idx="2558" formatCode="General">
                  <c:v>2.3457737755179999</c:v>
                </c:pt>
                <c:pt idx="2559" formatCode="General">
                  <c:v>2.3382276221944398</c:v>
                </c:pt>
                <c:pt idx="2560" formatCode="General">
                  <c:v>2.3355263702485498</c:v>
                </c:pt>
                <c:pt idx="2561" formatCode="General">
                  <c:v>2.3357809329678001</c:v>
                </c:pt>
                <c:pt idx="2562" formatCode="General">
                  <c:v>2.33807280766993</c:v>
                </c:pt>
                <c:pt idx="2563" formatCode="General">
                  <c:v>2.3419412727078202</c:v>
                </c:pt>
                <c:pt idx="2564" formatCode="General">
                  <c:v>2.3471429749263901</c:v>
                </c:pt>
                <c:pt idx="2565" formatCode="General">
                  <c:v>2.35353098331306</c:v>
                </c:pt>
                <c:pt idx="2566" formatCode="General">
                  <c:v>2.3609859166114799</c:v>
                </c:pt>
                <c:pt idx="2567" formatCode="General">
                  <c:v>2.3693710891970801</c:v>
                </c:pt>
                <c:pt idx="2568" formatCode="General">
                  <c:v>2.3785012884810399</c:v>
                </c:pt>
                <c:pt idx="2569" formatCode="General">
                  <c:v>2.3881235167750199</c:v>
                </c:pt>
                <c:pt idx="2570" formatCode="General">
                  <c:v>2.3979124067370901</c:v>
                </c:pt>
                <c:pt idx="2571" formatCode="General">
                  <c:v>2.4074840102619</c:v>
                </c:pt>
                <c:pt idx="2572" formatCode="General">
                  <c:v>2.4164290763265899</c:v>
                </c:pt>
                <c:pt idx="2573" formatCode="General">
                  <c:v>2.4243612824050702</c:v>
                </c:pt>
                <c:pt idx="2574" formatCode="General">
                  <c:v>2.4309695337738999</c:v>
                </c:pt>
                <c:pt idx="2575" formatCode="General">
                  <c:v>2.43606014898808</c:v>
                </c:pt>
                <c:pt idx="2576" formatCode="General">
                  <c:v>2.4395773153111602</c:v>
                </c:pt>
                <c:pt idx="2577" formatCode="General">
                  <c:v>2.4415980715424901</c:v>
                </c:pt>
                <c:pt idx="2578" formatCode="General">
                  <c:v>2.4423074238919602</c:v>
                </c:pt>
                <c:pt idx="2579" formatCode="General">
                  <c:v>2.4419658813336098</c:v>
                </c:pt>
                <c:pt idx="2580" formatCode="General">
                  <c:v>2.4408846890496401</c:v>
                </c:pt>
                <c:pt idx="2581" formatCode="General">
                  <c:v>2.4394274404923801</c:v>
                </c:pt>
                <c:pt idx="2582" formatCode="General">
                  <c:v>2.4380748126580101</c:v>
                </c:pt>
                <c:pt idx="2583" formatCode="General">
                  <c:v>2.4377140866443701</c:v>
                </c:pt>
                <c:pt idx="2584" formatCode="General">
                  <c:v>2.44013290490861</c:v>
                </c:pt>
                <c:pt idx="2585" formatCode="General">
                  <c:v>2.45245632734696</c:v>
                </c:pt>
                <c:pt idx="2586" formatCode="General">
                  <c:v>2.50526384168412</c:v>
                </c:pt>
                <c:pt idx="2587" formatCode="General">
                  <c:v>2.5667468017872301</c:v>
                </c:pt>
                <c:pt idx="2588" formatCode="General">
                  <c:v>2.4690900728920799</c:v>
                </c:pt>
                <c:pt idx="2589" formatCode="General">
                  <c:v>2.4325504065841099</c:v>
                </c:pt>
                <c:pt idx="2590" formatCode="General">
                  <c:v>2.41818386846019</c:v>
                </c:pt>
                <c:pt idx="2591" formatCode="General">
                  <c:v>2.4099169691943998</c:v>
                </c:pt>
                <c:pt idx="2592" formatCode="General">
                  <c:v>2.4038237379300398</c:v>
                </c:pt>
                <c:pt idx="2593" formatCode="General">
                  <c:v>2.3986630333764198</c:v>
                </c:pt>
                <c:pt idx="2594" formatCode="General">
                  <c:v>2.3939574923584299</c:v>
                </c:pt>
                <c:pt idx="2595" formatCode="General">
                  <c:v>2.38950130027344</c:v>
                </c:pt>
                <c:pt idx="2596" formatCode="General">
                  <c:v>2.3852033333590401</c:v>
                </c:pt>
                <c:pt idx="2597" formatCode="General">
                  <c:v>2.3810278744868398</c:v>
                </c:pt>
                <c:pt idx="2598" formatCode="General">
                  <c:v>2.3769687772549601</c:v>
                </c:pt>
                <c:pt idx="2599" formatCode="General">
                  <c:v>2.3730366458007901</c:v>
                </c:pt>
                <c:pt idx="2600" formatCode="General">
                  <c:v>2.36925164650631</c:v>
                </c:pt>
                <c:pt idx="2601" formatCode="General">
                  <c:v>2.3656390274188501</c:v>
                </c:pt>
                <c:pt idx="2602" formatCode="General">
                  <c:v>2.3622261371296802</c:v>
                </c:pt>
                <c:pt idx="2603" formatCode="General">
                  <c:v>2.3590408402888099</c:v>
                </c:pt>
                <c:pt idx="2604" formatCode="General">
                  <c:v>2.35612418367475</c:v>
                </c:pt>
                <c:pt idx="2605" formatCode="General">
                  <c:v>2.3534507012626902</c:v>
                </c:pt>
                <c:pt idx="2606" formatCode="General">
                  <c:v>2.3510927888532702</c:v>
                </c:pt>
                <c:pt idx="2607" formatCode="General">
                  <c:v>2.3490552545960699</c:v>
                </c:pt>
                <c:pt idx="2608" formatCode="General">
                  <c:v>2.3473607751204302</c:v>
                </c:pt>
                <c:pt idx="2609" formatCode="General">
                  <c:v>2.34603821766544</c:v>
                </c:pt>
                <c:pt idx="2610" formatCode="General">
                  <c:v>2.3451302763555102</c:v>
                </c:pt>
                <c:pt idx="2611" formatCode="General">
                  <c:v>2.34470747704253</c:v>
                </c:pt>
                <c:pt idx="2612" formatCode="General">
                  <c:v>2.3448946718498598</c:v>
                </c:pt>
                <c:pt idx="2613" formatCode="General">
                  <c:v>2.3459245952260201</c:v>
                </c:pt>
                <c:pt idx="2614" formatCode="General">
                  <c:v>2.3482551282717399</c:v>
                </c:pt>
                <c:pt idx="2615" formatCode="General">
                  <c:v>2.3528499543369401</c:v>
                </c:pt>
                <c:pt idx="2616" formatCode="General">
                  <c:v>2.3619120515456</c:v>
                </c:pt>
                <c:pt idx="2617" formatCode="General">
                  <c:v>2.3808688216671401</c:v>
                </c:pt>
                <c:pt idx="2618" formatCode="General">
                  <c:v>2.4219271447302102</c:v>
                </c:pt>
                <c:pt idx="2619" formatCode="General">
                  <c:v>2.4826610485932799</c:v>
                </c:pt>
                <c:pt idx="2620" formatCode="General">
                  <c:v>2.4675389262101102</c:v>
                </c:pt>
                <c:pt idx="2621" formatCode="General">
                  <c:v>2.4096476293123001</c:v>
                </c:pt>
                <c:pt idx="2622" formatCode="General">
                  <c:v>2.3777585254315099</c:v>
                </c:pt>
                <c:pt idx="2623" formatCode="General">
                  <c:v>2.3630049492335399</c:v>
                </c:pt>
                <c:pt idx="2624" formatCode="General">
                  <c:v>2.3560218736044698</c:v>
                </c:pt>
                <c:pt idx="2625" formatCode="General">
                  <c:v>2.3528736685781002</c:v>
                </c:pt>
                <c:pt idx="2626" formatCode="General">
                  <c:v>2.3519374668830202</c:v>
                </c:pt>
                <c:pt idx="2627" formatCode="General">
                  <c:v>2.3525120255991498</c:v>
                </c:pt>
                <c:pt idx="2628" formatCode="General">
                  <c:v>2.3542925229834402</c:v>
                </c:pt>
                <c:pt idx="2629" formatCode="General">
                  <c:v>2.35715776316583</c:v>
                </c:pt>
                <c:pt idx="2630" formatCode="General">
                  <c:v>2.3610720580109898</c:v>
                </c:pt>
                <c:pt idx="2631" formatCode="General">
                  <c:v>2.3660305572007001</c:v>
                </c:pt>
                <c:pt idx="2632" formatCode="General">
                  <c:v>2.3720203615857001</c:v>
                </c:pt>
                <c:pt idx="2633" formatCode="General">
                  <c:v>2.3789864594217098</c:v>
                </c:pt>
                <c:pt idx="2634" formatCode="General">
                  <c:v>2.3867997280439002</c:v>
                </c:pt>
                <c:pt idx="2635" formatCode="General">
                  <c:v>2.3952300513023101</c:v>
                </c:pt>
                <c:pt idx="2636" formatCode="General">
                  <c:v>2.4039324384773799</c:v>
                </c:pt>
                <c:pt idx="2637" formatCode="General">
                  <c:v>2.4124566279233002</c:v>
                </c:pt>
                <c:pt idx="2638" formatCode="General">
                  <c:v>2.4202882067501399</c:v>
                </c:pt>
                <c:pt idx="2639" formatCode="General">
                  <c:v>2.4269198267734602</c:v>
                </c:pt>
                <c:pt idx="2640" formatCode="General">
                  <c:v>2.4319370327634999</c:v>
                </c:pt>
                <c:pt idx="2641" formatCode="General">
                  <c:v>2.4350924817133399</c:v>
                </c:pt>
                <c:pt idx="2642" formatCode="General">
                  <c:v>2.4363437594395601</c:v>
                </c:pt>
                <c:pt idx="2643" formatCode="General">
                  <c:v>2.4358452902157399</c:v>
                </c:pt>
                <c:pt idx="2644" formatCode="General">
                  <c:v>2.4339111271389902</c:v>
                </c:pt>
                <c:pt idx="2645" formatCode="General">
                  <c:v>2.4309312518327402</c:v>
                </c:pt>
                <c:pt idx="2646" formatCode="General">
                  <c:v>2.4274010635890901</c:v>
                </c:pt>
                <c:pt idx="2647" formatCode="General">
                  <c:v>2.42394322663041</c:v>
                </c:pt>
                <c:pt idx="2648" formatCode="General">
                  <c:v>2.4216386587418701</c:v>
                </c:pt>
                <c:pt idx="2649" formatCode="General">
                  <c:v>2.4235719426325599</c:v>
                </c:pt>
                <c:pt idx="2650" formatCode="General">
                  <c:v>2.4445902353989899</c:v>
                </c:pt>
                <c:pt idx="2651" formatCode="General">
                  <c:v>2.54761522774408</c:v>
                </c:pt>
                <c:pt idx="2652" formatCode="General">
                  <c:v>2.4575134803574499</c:v>
                </c:pt>
                <c:pt idx="2653" formatCode="General">
                  <c:v>2.4102095589858501</c:v>
                </c:pt>
                <c:pt idx="2654" formatCode="General">
                  <c:v>2.3949217464273902</c:v>
                </c:pt>
                <c:pt idx="2655" formatCode="General">
                  <c:v>2.3863021681835401</c:v>
                </c:pt>
                <c:pt idx="2656" formatCode="General">
                  <c:v>2.3797326947751398</c:v>
                </c:pt>
                <c:pt idx="2657" formatCode="General">
                  <c:v>2.3739517407773199</c:v>
                </c:pt>
                <c:pt idx="2658" formatCode="General">
                  <c:v>2.3684985557209899</c:v>
                </c:pt>
                <c:pt idx="2659" formatCode="General">
                  <c:v>2.3631719943310499</c:v>
                </c:pt>
                <c:pt idx="2660" formatCode="General">
                  <c:v>2.3578776188544102</c:v>
                </c:pt>
                <c:pt idx="2661" formatCode="General">
                  <c:v>2.3525745103468299</c:v>
                </c:pt>
                <c:pt idx="2662" formatCode="General">
                  <c:v>2.3472532019028201</c:v>
                </c:pt>
                <c:pt idx="2663" formatCode="General">
                  <c:v>2.3419247391355</c:v>
                </c:pt>
                <c:pt idx="2664" formatCode="General">
                  <c:v>2.3366141916281502</c:v>
                </c:pt>
                <c:pt idx="2665" formatCode="General">
                  <c:v>2.3313595195836001</c:v>
                </c:pt>
                <c:pt idx="2666" formatCode="General">
                  <c:v>2.3261897045278301</c:v>
                </c:pt>
                <c:pt idx="2667" formatCode="General">
                  <c:v>2.3211576248890902</c:v>
                </c:pt>
                <c:pt idx="2668" formatCode="General">
                  <c:v>2.3163035943419401</c:v>
                </c:pt>
                <c:pt idx="2669" formatCode="General">
                  <c:v>2.3116681293099202</c:v>
                </c:pt>
                <c:pt idx="2670" formatCode="General">
                  <c:v>2.3072887671064399</c:v>
                </c:pt>
                <c:pt idx="2671" formatCode="General">
                  <c:v>2.3031989296783402</c:v>
                </c:pt>
                <c:pt idx="2672" formatCode="General">
                  <c:v>2.29942791512399</c:v>
                </c:pt>
                <c:pt idx="2673" formatCode="General">
                  <c:v>2.2960019891671402</c:v>
                </c:pt>
                <c:pt idx="2674" formatCode="General">
                  <c:v>2.2929470548833901</c:v>
                </c:pt>
                <c:pt idx="2675" formatCode="General">
                  <c:v>2.2902938719611998</c:v>
                </c:pt>
                <c:pt idx="2676" formatCode="General">
                  <c:v>2.2880878769764101</c:v>
                </c:pt>
                <c:pt idx="2677" formatCode="General">
                  <c:v>2.2864082334902802</c:v>
                </c:pt>
                <c:pt idx="2678" formatCode="General">
                  <c:v>2.2854073797622099</c:v>
                </c:pt>
                <c:pt idx="2679" formatCode="General">
                  <c:v>2.2854010953901498</c:v>
                </c:pt>
                <c:pt idx="2680" formatCode="General">
                  <c:v>2.28709825674864</c:v>
                </c:pt>
                <c:pt idx="2681" formatCode="General">
                  <c:v>2.2922705103559902</c:v>
                </c:pt>
                <c:pt idx="2682" formatCode="General">
                  <c:v>2.3059887095072402</c:v>
                </c:pt>
                <c:pt idx="2683" formatCode="General">
                  <c:v>2.3438010209272599</c:v>
                </c:pt>
                <c:pt idx="2684" formatCode="General">
                  <c:v>2.4154794386077199</c:v>
                </c:pt>
                <c:pt idx="2685" formatCode="General">
                  <c:v>2.3792174396193801</c:v>
                </c:pt>
                <c:pt idx="2686" formatCode="General">
                  <c:v>2.3185774050724701</c:v>
                </c:pt>
                <c:pt idx="2687" formatCode="General">
                  <c:v>2.2934335657270601</c:v>
                </c:pt>
                <c:pt idx="2688" formatCode="General">
                  <c:v>2.28239947111835</c:v>
                </c:pt>
                <c:pt idx="2689" formatCode="General">
                  <c:v>2.27676929367599</c:v>
                </c:pt>
                <c:pt idx="2690" formatCode="General">
                  <c:v>2.2736381061182702</c:v>
                </c:pt>
                <c:pt idx="2691" formatCode="General">
                  <c:v>2.2719256845884099</c:v>
                </c:pt>
                <c:pt idx="2692" formatCode="General">
                  <c:v>2.2712031977990099</c:v>
                </c:pt>
                <c:pt idx="2693" formatCode="General">
                  <c:v>2.2713129488686201</c:v>
                </c:pt>
                <c:pt idx="2694" formatCode="General">
                  <c:v>2.27222658699027</c:v>
                </c:pt>
                <c:pt idx="2695" formatCode="General">
                  <c:v>2.2739835657133902</c:v>
                </c:pt>
                <c:pt idx="2696" formatCode="General">
                  <c:v>2.2766579762362</c:v>
                </c:pt>
                <c:pt idx="2697" formatCode="General">
                  <c:v>2.2803336895080899</c:v>
                </c:pt>
                <c:pt idx="2698" formatCode="General">
                  <c:v>2.2850784203556098</c:v>
                </c:pt>
                <c:pt idx="2699" formatCode="General">
                  <c:v>2.2909118496429901</c:v>
                </c:pt>
                <c:pt idx="2700" formatCode="General">
                  <c:v>2.2977665602080202</c:v>
                </c:pt>
                <c:pt idx="2701" formatCode="General">
                  <c:v>2.3054457332978302</c:v>
                </c:pt>
                <c:pt idx="2702" formatCode="General">
                  <c:v>2.3135890984590302</c:v>
                </c:pt>
                <c:pt idx="2703" formatCode="General">
                  <c:v>2.32166646643971</c:v>
                </c:pt>
                <c:pt idx="2704" formatCode="General">
                  <c:v>2.3290201047008501</c:v>
                </c:pt>
                <c:pt idx="2705" formatCode="General">
                  <c:v>2.3349653149160199</c:v>
                </c:pt>
                <c:pt idx="2706" formatCode="General">
                  <c:v>2.3399043533179298</c:v>
                </c:pt>
                <c:pt idx="2707" formatCode="General">
                  <c:v>2.3405802390340602</c:v>
                </c:pt>
                <c:pt idx="2708" formatCode="General">
                  <c:v>2.3399055357187701</c:v>
                </c:pt>
                <c:pt idx="2709" formatCode="General">
                  <c:v>2.3371896366013698</c:v>
                </c:pt>
                <c:pt idx="2710" formatCode="General">
                  <c:v>2.3329436976336901</c:v>
                </c:pt>
                <c:pt idx="2711" formatCode="General">
                  <c:v>2.3278410177203699</c:v>
                </c:pt>
                <c:pt idx="2712" formatCode="General">
                  <c:v>2.3227863056243199</c:v>
                </c:pt>
                <c:pt idx="2713" formatCode="General">
                  <c:v>2.31956861440448</c:v>
                </c:pt>
                <c:pt idx="2714" formatCode="General">
                  <c:v>2.3254066243300899</c:v>
                </c:pt>
                <c:pt idx="2715" formatCode="General">
                  <c:v>2.4009598664272098</c:v>
                </c:pt>
                <c:pt idx="2716" formatCode="General">
                  <c:v>2.3595552520098901</c:v>
                </c:pt>
                <c:pt idx="2717" formatCode="General">
                  <c:v>2.3035749788593298</c:v>
                </c:pt>
                <c:pt idx="2718" formatCode="General">
                  <c:v>2.2888902436422498</c:v>
                </c:pt>
                <c:pt idx="2719" formatCode="General">
                  <c:v>2.28068458215711</c:v>
                </c:pt>
                <c:pt idx="2720" formatCode="General">
                  <c:v>2.2743477287037401</c:v>
                </c:pt>
                <c:pt idx="2721" formatCode="General">
                  <c:v>2.26874632983598</c:v>
                </c:pt>
                <c:pt idx="2722" formatCode="General">
                  <c:v>2.2634535556791802</c:v>
                </c:pt>
                <c:pt idx="2723" formatCode="General">
                  <c:v>2.2582549907574698</c:v>
                </c:pt>
                <c:pt idx="2724" formatCode="General">
                  <c:v>2.2530242722275702</c:v>
                </c:pt>
                <c:pt idx="2725" formatCode="General">
                  <c:v>2.2476843940795801</c:v>
                </c:pt>
                <c:pt idx="2726" formatCode="General">
                  <c:v>2.2421935479076902</c:v>
                </c:pt>
                <c:pt idx="2727" formatCode="General">
                  <c:v>2.2365387931989802</c:v>
                </c:pt>
                <c:pt idx="2728" formatCode="General">
                  <c:v>2.2307259972037099</c:v>
                </c:pt>
                <c:pt idx="2729" formatCode="General">
                  <c:v>2.22478889523989</c:v>
                </c:pt>
                <c:pt idx="2730" formatCode="General">
                  <c:v>2.2187705951466299</c:v>
                </c:pt>
                <c:pt idx="2731" formatCode="General">
                  <c:v>2.2127264954703101</c:v>
                </c:pt>
                <c:pt idx="2732" formatCode="General">
                  <c:v>2.20671863946396</c:v>
                </c:pt>
                <c:pt idx="2733" formatCode="General">
                  <c:v>2.2008117199191402</c:v>
                </c:pt>
                <c:pt idx="2734" formatCode="General">
                  <c:v>2.1950695968842502</c:v>
                </c:pt>
                <c:pt idx="2735" formatCode="General">
                  <c:v>2.1895524596092901</c:v>
                </c:pt>
                <c:pt idx="2736" formatCode="General">
                  <c:v>2.1843147548596602</c:v>
                </c:pt>
                <c:pt idx="2737" formatCode="General">
                  <c:v>2.1794040098760399</c:v>
                </c:pt>
                <c:pt idx="2738" formatCode="General">
                  <c:v>2.1748607397634001</c:v>
                </c:pt>
                <c:pt idx="2739" formatCode="General">
                  <c:v>2.1707197932879798</c:v>
                </c:pt>
                <c:pt idx="2740" formatCode="General">
                  <c:v>2.1670138684349598</c:v>
                </c:pt>
                <c:pt idx="2741" formatCode="General">
                  <c:v>2.1637808060392398</c:v>
                </c:pt>
                <c:pt idx="2742" formatCode="General">
                  <c:v>2.1610784404699102</c:v>
                </c:pt>
                <c:pt idx="2743" formatCode="General">
                  <c:v>2.15901665281786</c:v>
                </c:pt>
                <c:pt idx="2744" formatCode="General">
                  <c:v>2.1578339700935301</c:v>
                </c:pt>
                <c:pt idx="2745" formatCode="General">
                  <c:v>2.1581073330310798</c:v>
                </c:pt>
                <c:pt idx="2746" formatCode="General">
                  <c:v>2.1614358262248401</c:v>
                </c:pt>
                <c:pt idx="2747" formatCode="General">
                  <c:v>2.1732033479890198</c:v>
                </c:pt>
                <c:pt idx="2748" formatCode="General">
                  <c:v>2.2151925497635698</c:v>
                </c:pt>
                <c:pt idx="2749" formatCode="General">
                  <c:v>2.2913535183624698</c:v>
                </c:pt>
                <c:pt idx="2750" formatCode="General">
                  <c:v>2.2111530332310401</c:v>
                </c:pt>
                <c:pt idx="2751" formatCode="General">
                  <c:v>2.1680602001382998</c:v>
                </c:pt>
                <c:pt idx="2752" formatCode="General">
                  <c:v>2.1533010403023298</c:v>
                </c:pt>
                <c:pt idx="2753" formatCode="General">
                  <c:v>2.1466013578664902</c:v>
                </c:pt>
                <c:pt idx="2754" formatCode="General">
                  <c:v>2.14282128146592</c:v>
                </c:pt>
                <c:pt idx="2755" formatCode="General">
                  <c:v>2.1403945005911802</c:v>
                </c:pt>
                <c:pt idx="2756" formatCode="General">
                  <c:v>2.1387571397784102</c:v>
                </c:pt>
                <c:pt idx="2757" formatCode="General">
                  <c:v>2.1376987005005899</c:v>
                </c:pt>
                <c:pt idx="2758" formatCode="General">
                  <c:v>2.1371613666785501</c:v>
                </c:pt>
                <c:pt idx="2759" formatCode="General">
                  <c:v>2.1371673234841801</c:v>
                </c:pt>
                <c:pt idx="2760" formatCode="General">
                  <c:v>2.1377887683322401</c:v>
                </c:pt>
                <c:pt idx="2761" formatCode="General">
                  <c:v>2.13913313285616</c:v>
                </c:pt>
                <c:pt idx="2762" formatCode="General">
                  <c:v>2.1413324896674699</c:v>
                </c:pt>
                <c:pt idx="2763" formatCode="General">
                  <c:v>2.1445309655355298</c:v>
                </c:pt>
                <c:pt idx="2764" formatCode="General">
                  <c:v>2.1488650709450599</c:v>
                </c:pt>
                <c:pt idx="2765" formatCode="General">
                  <c:v>2.15443196378027</c:v>
                </c:pt>
                <c:pt idx="2766" formatCode="General">
                  <c:v>2.1612417894075602</c:v>
                </c:pt>
                <c:pt idx="2767" formatCode="General">
                  <c:v>2.1691558763443299</c:v>
                </c:pt>
                <c:pt idx="2768" formatCode="General">
                  <c:v>2.1778148363037699</c:v>
                </c:pt>
                <c:pt idx="2769" formatCode="General">
                  <c:v>2.1866057546804498</c:v>
                </c:pt>
                <c:pt idx="2770" formatCode="General">
                  <c:v>2.1946871615777201</c:v>
                </c:pt>
                <c:pt idx="2771" formatCode="General">
                  <c:v>2.2011189450331101</c:v>
                </c:pt>
                <c:pt idx="2772" formatCode="General">
                  <c:v>2.205091542985</c:v>
                </c:pt>
                <c:pt idx="2773" formatCode="General">
                  <c:v>2.2061598844705301</c:v>
                </c:pt>
                <c:pt idx="2774" formatCode="General">
                  <c:v>2.2043756471471401</c:v>
                </c:pt>
                <c:pt idx="2775" formatCode="General">
                  <c:v>2.20026919605277</c:v>
                </c:pt>
                <c:pt idx="2776" formatCode="General">
                  <c:v>2.1947678703022802</c:v>
                </c:pt>
                <c:pt idx="2777" formatCode="General">
                  <c:v>2.18937847212423</c:v>
                </c:pt>
                <c:pt idx="2778" formatCode="General">
                  <c:v>2.18850289168885</c:v>
                </c:pt>
                <c:pt idx="2779" formatCode="General">
                  <c:v>2.23423251205858</c:v>
                </c:pt>
                <c:pt idx="2780" formatCode="General">
                  <c:v>2.2236117541746401</c:v>
                </c:pt>
                <c:pt idx="2781" formatCode="General">
                  <c:v>2.1679758688281998</c:v>
                </c:pt>
                <c:pt idx="2782" formatCode="General">
                  <c:v>2.1553569775193502</c:v>
                </c:pt>
                <c:pt idx="2783" formatCode="General">
                  <c:v>2.1482016832261399</c:v>
                </c:pt>
                <c:pt idx="2784" formatCode="General">
                  <c:v>2.1428254073563302</c:v>
                </c:pt>
                <c:pt idx="2785" formatCode="General">
                  <c:v>2.1383564534446302</c:v>
                </c:pt>
                <c:pt idx="2786" formatCode="General">
                  <c:v>2.1344209994957599</c:v>
                </c:pt>
                <c:pt idx="2787" formatCode="General">
                  <c:v>2.1307788221834398</c:v>
                </c:pt>
                <c:pt idx="2788" formatCode="General">
                  <c:v>2.1272639171419798</c:v>
                </c:pt>
                <c:pt idx="2789" formatCode="General">
                  <c:v>2.1236539317704199</c:v>
                </c:pt>
                <c:pt idx="2790" formatCode="General">
                  <c:v>2.1198902060737699</c:v>
                </c:pt>
                <c:pt idx="2791" formatCode="General">
                  <c:v>2.11585753202823</c:v>
                </c:pt>
                <c:pt idx="2792" formatCode="General">
                  <c:v>2.11149745360472</c:v>
                </c:pt>
                <c:pt idx="2793" formatCode="General">
                  <c:v>2.1067869149724099</c:v>
                </c:pt>
                <c:pt idx="2794" formatCode="General">
                  <c:v>2.1017366137868398</c:v>
                </c:pt>
                <c:pt idx="2795" formatCode="General">
                  <c:v>2.09638710657959</c:v>
                </c:pt>
                <c:pt idx="2796" formatCode="General">
                  <c:v>2.0908031228394202</c:v>
                </c:pt>
                <c:pt idx="2797" formatCode="General">
                  <c:v>2.0850668210800101</c:v>
                </c:pt>
                <c:pt idx="2798" formatCode="General">
                  <c:v>2.0792707725872499</c:v>
                </c:pt>
                <c:pt idx="2799" formatCode="General">
                  <c:v>2.0735113576483699</c:v>
                </c:pt>
                <c:pt idx="2800" formatCode="General">
                  <c:v>2.06788307531798</c:v>
                </c:pt>
                <c:pt idx="2801" formatCode="General">
                  <c:v>2.0624740734559301</c:v>
                </c:pt>
                <c:pt idx="2802" formatCode="General">
                  <c:v>2.0573630601600899</c:v>
                </c:pt>
                <c:pt idx="2803" formatCode="General">
                  <c:v>2.0526177052172998</c:v>
                </c:pt>
                <c:pt idx="2804" formatCode="General">
                  <c:v>2.04829472698811</c:v>
                </c:pt>
                <c:pt idx="2805" formatCode="General">
                  <c:v>2.0444421805109898</c:v>
                </c:pt>
                <c:pt idx="2806" formatCode="General">
                  <c:v>2.0411052796895599</c:v>
                </c:pt>
                <c:pt idx="2807" formatCode="General">
                  <c:v>2.0383391969390399</c:v>
                </c:pt>
                <c:pt idx="2808" formatCode="General">
                  <c:v>2.03623830459351</c:v>
                </c:pt>
                <c:pt idx="2809" formatCode="General">
                  <c:v>2.0350109892800101</c:v>
                </c:pt>
                <c:pt idx="2810" formatCode="General">
                  <c:v>2.0352055270040799</c:v>
                </c:pt>
                <c:pt idx="2811" formatCode="General">
                  <c:v>2.0385654735855701</c:v>
                </c:pt>
                <c:pt idx="2812" formatCode="General">
                  <c:v>2.0524602104501999</c:v>
                </c:pt>
                <c:pt idx="2813" formatCode="General">
                  <c:v>2.1176875976147</c:v>
                </c:pt>
                <c:pt idx="2814" formatCode="General">
                  <c:v>2.13058587158095</c:v>
                </c:pt>
                <c:pt idx="2815" formatCode="General">
                  <c:v>2.0540658870322801</c:v>
                </c:pt>
                <c:pt idx="2816" formatCode="General">
                  <c:v>2.0355293883243899</c:v>
                </c:pt>
                <c:pt idx="2817" formatCode="General">
                  <c:v>2.0291461095429701</c:v>
                </c:pt>
                <c:pt idx="2818" formatCode="General">
                  <c:v>2.0261207772817</c:v>
                </c:pt>
                <c:pt idx="2819" formatCode="General">
                  <c:v>2.0243798082771298</c:v>
                </c:pt>
                <c:pt idx="2820" formatCode="General">
                  <c:v>2.0232642296958998</c:v>
                </c:pt>
                <c:pt idx="2821" formatCode="General">
                  <c:v>2.0225302581200602</c:v>
                </c:pt>
                <c:pt idx="2822" formatCode="General">
                  <c:v>2.02209250744809</c:v>
                </c:pt>
                <c:pt idx="2823" formatCode="General">
                  <c:v>2.0219423056491399</c:v>
                </c:pt>
                <c:pt idx="2824" formatCode="General">
                  <c:v>2.0221181159314199</c:v>
                </c:pt>
                <c:pt idx="2825" formatCode="General">
                  <c:v>2.0226943679940601</c:v>
                </c:pt>
                <c:pt idx="2826" formatCode="General">
                  <c:v>2.0237775424769602</c:v>
                </c:pt>
                <c:pt idx="2827" formatCode="General">
                  <c:v>2.02550485765626</c:v>
                </c:pt>
                <c:pt idx="2828" formatCode="General">
                  <c:v>2.0280426608818298</c:v>
                </c:pt>
                <c:pt idx="2829" formatCode="General">
                  <c:v>2.0315996690090699</c:v>
                </c:pt>
                <c:pt idx="2830" formatCode="General">
                  <c:v>2.0363186070477202</c:v>
                </c:pt>
                <c:pt idx="2831" formatCode="General">
                  <c:v>2.0424373656722898</c:v>
                </c:pt>
                <c:pt idx="2832" formatCode="General">
                  <c:v>2.05004491045869</c:v>
                </c:pt>
                <c:pt idx="2833" formatCode="General">
                  <c:v>2.0590915115291999</c:v>
                </c:pt>
                <c:pt idx="2834" formatCode="General">
                  <c:v>2.0692588758033899</c:v>
                </c:pt>
                <c:pt idx="2835" formatCode="General">
                  <c:v>2.0798578876342</c:v>
                </c:pt>
                <c:pt idx="2836" formatCode="General">
                  <c:v>2.08981271293377</c:v>
                </c:pt>
                <c:pt idx="2837" formatCode="General">
                  <c:v>2.0978251222240498</c:v>
                </c:pt>
                <c:pt idx="2838" formatCode="General">
                  <c:v>2.1027401056742598</c:v>
                </c:pt>
                <c:pt idx="2839" formatCode="General">
                  <c:v>2.1039751628178198</c:v>
                </c:pt>
                <c:pt idx="2840" formatCode="General">
                  <c:v>2.1017934096945798</c:v>
                </c:pt>
                <c:pt idx="2841" formatCode="General">
                  <c:v>2.0974322176015301</c:v>
                </c:pt>
                <c:pt idx="2842" formatCode="General">
                  <c:v>2.0943878803484002</c:v>
                </c:pt>
                <c:pt idx="2843" formatCode="General">
                  <c:v>2.1271298292654999</c:v>
                </c:pt>
                <c:pt idx="2844" formatCode="General">
                  <c:v>2.1131059080928298</c:v>
                </c:pt>
                <c:pt idx="2845" formatCode="General">
                  <c:v>2.0711134980497601</c:v>
                </c:pt>
                <c:pt idx="2846" formatCode="General">
                  <c:v>2.060547638539</c:v>
                </c:pt>
                <c:pt idx="2847" formatCode="General">
                  <c:v>2.05401863269892</c:v>
                </c:pt>
                <c:pt idx="2848" formatCode="General">
                  <c:v>2.0493039921855698</c:v>
                </c:pt>
                <c:pt idx="2849" formatCode="General">
                  <c:v>2.0458737275265699</c:v>
                </c:pt>
                <c:pt idx="2850" formatCode="General">
                  <c:v>2.0434570427200098</c:v>
                </c:pt>
                <c:pt idx="2851" formatCode="General">
                  <c:v>2.0418325763065699</c:v>
                </c:pt>
                <c:pt idx="2852" formatCode="General">
                  <c:v>2.0407828047994898</c:v>
                </c:pt>
                <c:pt idx="2853" formatCode="General">
                  <c:v>2.0400866813075198</c:v>
                </c:pt>
                <c:pt idx="2854" formatCode="General">
                  <c:v>2.0395233875716299</c:v>
                </c:pt>
                <c:pt idx="2855" formatCode="General">
                  <c:v>2.03888129794387</c:v>
                </c:pt>
                <c:pt idx="2856" formatCode="General">
                  <c:v>2.0379698887475901</c:v>
                </c:pt>
                <c:pt idx="2857" formatCode="General">
                  <c:v>2.0366323967928999</c:v>
                </c:pt>
                <c:pt idx="2858" formatCode="General">
                  <c:v>2.0347569026143102</c:v>
                </c:pt>
                <c:pt idx="2859" formatCode="General">
                  <c:v>2.03228366156906</c:v>
                </c:pt>
                <c:pt idx="2860" formatCode="General">
                  <c:v>2.0292072013895099</c:v>
                </c:pt>
                <c:pt idx="2861" formatCode="General">
                  <c:v>2.0255728129125501</c:v>
                </c:pt>
                <c:pt idx="2862" formatCode="General">
                  <c:v>2.0214682310971201</c:v>
                </c:pt>
                <c:pt idx="2863" formatCode="General">
                  <c:v>2.0170121640689098</c:v>
                </c:pt>
                <c:pt idx="2864" formatCode="General">
                  <c:v>2.0123416609407498</c:v>
                </c:pt>
                <c:pt idx="2865" formatCode="General">
                  <c:v>2.0076001233404801</c:v>
                </c:pt>
                <c:pt idx="2866" formatCode="General">
                  <c:v>2.0029272467943202</c:v>
                </c:pt>
                <c:pt idx="2867" formatCode="General">
                  <c:v>1.9984515748478799</c:v>
                </c:pt>
                <c:pt idx="2868" formatCode="General">
                  <c:v>1.99428587271549</c:v>
                </c:pt>
                <c:pt idx="2869" formatCode="General">
                  <c:v>1.99052531976348</c:v>
                </c:pt>
                <c:pt idx="2870" formatCode="General">
                  <c:v>1.98724870271101</c:v>
                </c:pt>
                <c:pt idx="2871" formatCode="General">
                  <c:v>1.9845236361265499</c:v>
                </c:pt>
                <c:pt idx="2872" formatCode="General">
                  <c:v>1.9824192710966699</c:v>
                </c:pt>
                <c:pt idx="2873" formatCode="General">
                  <c:v>1.9810374334255301</c:v>
                </c:pt>
                <c:pt idx="2874" formatCode="General">
                  <c:v>1.98060033678721</c:v>
                </c:pt>
                <c:pt idx="2875" formatCode="General">
                  <c:v>1.98175715863942</c:v>
                </c:pt>
                <c:pt idx="2876" formatCode="General">
                  <c:v>1.9870521603872999</c:v>
                </c:pt>
                <c:pt idx="2877" formatCode="General">
                  <c:v>2.0123562957975198</c:v>
                </c:pt>
                <c:pt idx="2878" formatCode="General">
                  <c:v>2.1183270406305099</c:v>
                </c:pt>
                <c:pt idx="2879" formatCode="General">
                  <c:v>2.0105113460793298</c:v>
                </c:pt>
                <c:pt idx="2880" formatCode="General">
                  <c:v>1.9881316056446099</c:v>
                </c:pt>
                <c:pt idx="2881" formatCode="General">
                  <c:v>1.9832510637532501</c:v>
                </c:pt>
                <c:pt idx="2882" formatCode="General">
                  <c:v>1.98195159256357</c:v>
                </c:pt>
                <c:pt idx="2883" formatCode="General">
                  <c:v>1.9818114976022201</c:v>
                </c:pt>
                <c:pt idx="2884" formatCode="General">
                  <c:v>1.9821532894974701</c:v>
                </c:pt>
                <c:pt idx="2885" formatCode="General">
                  <c:v>1.9827281442278399</c:v>
                </c:pt>
                <c:pt idx="2886" formatCode="General">
                  <c:v>1.9834341676813101</c:v>
                </c:pt>
                <c:pt idx="2887" formatCode="General">
                  <c:v>1.98423606004324</c:v>
                </c:pt>
                <c:pt idx="2888" formatCode="General">
                  <c:v>1.98513790918039</c:v>
                </c:pt>
                <c:pt idx="2889" formatCode="General">
                  <c:v>1.9861734357480201</c:v>
                </c:pt>
                <c:pt idx="2890" formatCode="General">
                  <c:v>1.9874039697507999</c:v>
                </c:pt>
                <c:pt idx="2891" formatCode="General">
                  <c:v>1.98891481670657</c:v>
                </c:pt>
                <c:pt idx="2892" formatCode="General">
                  <c:v>1.9908260403865701</c:v>
                </c:pt>
                <c:pt idx="2893" formatCode="General">
                  <c:v>1.9932884030097799</c:v>
                </c:pt>
                <c:pt idx="2894" formatCode="General">
                  <c:v>1.99649021846519</c:v>
                </c:pt>
                <c:pt idx="2895" formatCode="General">
                  <c:v>2.0006582119459</c:v>
                </c:pt>
                <c:pt idx="2896" formatCode="General">
                  <c:v>2.00605146888446</c:v>
                </c:pt>
                <c:pt idx="2897" formatCode="General">
                  <c:v>2.0129393876867101</c:v>
                </c:pt>
                <c:pt idx="2898" formatCode="General">
                  <c:v>2.0215487475982301</c:v>
                </c:pt>
                <c:pt idx="2899" formatCode="General">
                  <c:v>2.0319605521662099</c:v>
                </c:pt>
                <c:pt idx="2900" formatCode="General">
                  <c:v>2.0439447516532101</c:v>
                </c:pt>
                <c:pt idx="2901" formatCode="General">
                  <c:v>2.0567619677221201</c:v>
                </c:pt>
                <c:pt idx="2902" formatCode="General">
                  <c:v>2.0690522609848698</c:v>
                </c:pt>
                <c:pt idx="2903" formatCode="General">
                  <c:v>2.07902111651681</c:v>
                </c:pt>
                <c:pt idx="2904" formatCode="General">
                  <c:v>2.0850602715377402</c:v>
                </c:pt>
                <c:pt idx="2905" formatCode="General">
                  <c:v>2.08666907817465</c:v>
                </c:pt>
                <c:pt idx="2906" formatCode="General">
                  <c:v>2.0861581919723702</c:v>
                </c:pt>
                <c:pt idx="2907" formatCode="General">
                  <c:v>2.1246185397706401</c:v>
                </c:pt>
                <c:pt idx="2908" formatCode="General">
                  <c:v>2.08538469320529</c:v>
                </c:pt>
                <c:pt idx="2909" formatCode="General">
                  <c:v>2.0607789105026701</c:v>
                </c:pt>
                <c:pt idx="2910" formatCode="General">
                  <c:v>2.0506959386689201</c:v>
                </c:pt>
                <c:pt idx="2911" formatCode="General">
                  <c:v>2.04331416167715</c:v>
                </c:pt>
                <c:pt idx="2912" formatCode="General">
                  <c:v>2.0377821022556302</c:v>
                </c:pt>
                <c:pt idx="2913" formatCode="General">
                  <c:v>2.0339138847648699</c:v>
                </c:pt>
                <c:pt idx="2914" formatCode="General">
                  <c:v>2.0315771682284698</c:v>
                </c:pt>
                <c:pt idx="2915" formatCode="General">
                  <c:v>2.03062503630452</c:v>
                </c:pt>
                <c:pt idx="2916" formatCode="General">
                  <c:v>2.0308888844746802</c:v>
                </c:pt>
                <c:pt idx="2917" formatCode="General">
                  <c:v>2.03217676336679</c:v>
                </c:pt>
                <c:pt idx="2918" formatCode="General">
                  <c:v>2.03427087955634</c:v>
                </c:pt>
                <c:pt idx="2919" formatCode="General">
                  <c:v>2.03692613816373</c:v>
                </c:pt>
                <c:pt idx="2920" formatCode="General">
                  <c:v>2.0398727187409098</c:v>
                </c:pt>
                <c:pt idx="2921" formatCode="General">
                  <c:v>2.0428251132333601</c:v>
                </c:pt>
                <c:pt idx="2922" formatCode="General">
                  <c:v>2.0454985906963201</c:v>
                </c:pt>
                <c:pt idx="2923" formatCode="General">
                  <c:v>2.04763186225146</c:v>
                </c:pt>
                <c:pt idx="2924" formatCode="General">
                  <c:v>2.04901229673241</c:v>
                </c:pt>
                <c:pt idx="2925" formatCode="General">
                  <c:v>2.0494983079406799</c:v>
                </c:pt>
                <c:pt idx="2926" formatCode="General">
                  <c:v>2.0490334537552801</c:v>
                </c:pt>
                <c:pt idx="2927" formatCode="General">
                  <c:v>2.0476486971594499</c:v>
                </c:pt>
                <c:pt idx="2928" formatCode="General">
                  <c:v>2.0454525262038299</c:v>
                </c:pt>
                <c:pt idx="2929" formatCode="General">
                  <c:v>2.0426118457947999</c:v>
                </c:pt>
                <c:pt idx="2930" formatCode="General">
                  <c:v>2.0393284549183002</c:v>
                </c:pt>
                <c:pt idx="2931" formatCode="General">
                  <c:v>2.0358160152532898</c:v>
                </c:pt>
                <c:pt idx="2932" formatCode="General">
                  <c:v>2.0322811138819801</c:v>
                </c:pt>
                <c:pt idx="2933" formatCode="General">
                  <c:v>2.0289102136416299</c:v>
                </c:pt>
                <c:pt idx="2934" formatCode="General">
                  <c:v>2.02586280409102</c:v>
                </c:pt>
                <c:pt idx="2935" formatCode="General">
                  <c:v>2.0232704519531799</c:v>
                </c:pt>
                <c:pt idx="2936" formatCode="General">
                  <c:v>2.02124215400225</c:v>
                </c:pt>
                <c:pt idx="2937" formatCode="General">
                  <c:v>2.0198797246755702</c:v>
                </c:pt>
                <c:pt idx="2938" formatCode="General">
                  <c:v>2.0193187300615398</c:v>
                </c:pt>
                <c:pt idx="2939" formatCode="General">
                  <c:v>2.0198609035778499</c:v>
                </c:pt>
                <c:pt idx="2940" formatCode="General">
                  <c:v>2.0225611386925202</c:v>
                </c:pt>
                <c:pt idx="2941" formatCode="General">
                  <c:v>2.0335381619049802</c:v>
                </c:pt>
                <c:pt idx="2942" formatCode="General">
                  <c:v>2.1275861366434099</c:v>
                </c:pt>
                <c:pt idx="2943" formatCode="General">
                  <c:v>2.05588259536712</c:v>
                </c:pt>
                <c:pt idx="2944" formatCode="General">
                  <c:v>2.0309918277630801</c:v>
                </c:pt>
                <c:pt idx="2945" formatCode="General">
                  <c:v>2.0282467934701498</c:v>
                </c:pt>
                <c:pt idx="2946" formatCode="General">
                  <c:v>2.0288685110857498</c:v>
                </c:pt>
                <c:pt idx="2947" formatCode="General">
                  <c:v>2.0304790967702502</c:v>
                </c:pt>
                <c:pt idx="2948" formatCode="General">
                  <c:v>2.0324713264306098</c:v>
                </c:pt>
                <c:pt idx="2949" formatCode="General">
                  <c:v>2.0346127266029499</c:v>
                </c:pt>
                <c:pt idx="2950" formatCode="General">
                  <c:v>2.0367904917847999</c:v>
                </c:pt>
                <c:pt idx="2951" formatCode="General">
                  <c:v>2.0389452424953198</c:v>
                </c:pt>
                <c:pt idx="2952" formatCode="General">
                  <c:v>2.04104963600349</c:v>
                </c:pt>
                <c:pt idx="2953" formatCode="General">
                  <c:v>2.0431001928845398</c:v>
                </c:pt>
                <c:pt idx="2954" formatCode="General">
                  <c:v>2.0451164706835598</c:v>
                </c:pt>
                <c:pt idx="2955" formatCode="General">
                  <c:v>2.0471387120622602</c:v>
                </c:pt>
                <c:pt idx="2956" formatCode="General">
                  <c:v>2.0492304296330102</c:v>
                </c:pt>
                <c:pt idx="2957" formatCode="General">
                  <c:v>2.0514811525361001</c:v>
                </c:pt>
                <c:pt idx="2958" formatCode="General">
                  <c:v>2.0540110392996498</c:v>
                </c:pt>
                <c:pt idx="2959" formatCode="General">
                  <c:v>2.0569772413471799</c:v>
                </c:pt>
                <c:pt idx="2960" formatCode="General">
                  <c:v>2.0605817244800702</c:v>
                </c:pt>
                <c:pt idx="2961" formatCode="General">
                  <c:v>2.06507915415555</c:v>
                </c:pt>
                <c:pt idx="2962" formatCode="General">
                  <c:v>2.0707808144161199</c:v>
                </c:pt>
                <c:pt idx="2963" formatCode="General">
                  <c:v>2.0780449132590002</c:v>
                </c:pt>
                <c:pt idx="2964" formatCode="General">
                  <c:v>2.08723318198895</c:v>
                </c:pt>
                <c:pt idx="2965" formatCode="General">
                  <c:v>2.0985987073852899</c:v>
                </c:pt>
                <c:pt idx="2966" formatCode="General">
                  <c:v>2.1120623344483298</c:v>
                </c:pt>
                <c:pt idx="2967" formatCode="General">
                  <c:v>2.1268781292980798</c:v>
                </c:pt>
                <c:pt idx="2968" formatCode="General">
                  <c:v>2.1413627667329198</c:v>
                </c:pt>
                <c:pt idx="2969" formatCode="General">
                  <c:v>2.1532058072782698</c:v>
                </c:pt>
                <c:pt idx="2970" formatCode="General">
                  <c:v>2.1619237482270002</c:v>
                </c:pt>
                <c:pt idx="2971" formatCode="General">
                  <c:v>2.2622777947211299</c:v>
                </c:pt>
                <c:pt idx="2972" formatCode="General">
                  <c:v>2.1577276319096201</c:v>
                </c:pt>
                <c:pt idx="2973" formatCode="General">
                  <c:v>2.1431026541070901</c:v>
                </c:pt>
                <c:pt idx="2974" formatCode="General">
                  <c:v>2.13186394515238</c:v>
                </c:pt>
                <c:pt idx="2975" formatCode="General">
                  <c:v>2.1218513198928299</c:v>
                </c:pt>
                <c:pt idx="2976" formatCode="General">
                  <c:v>2.1134923867250102</c:v>
                </c:pt>
                <c:pt idx="2977" formatCode="General">
                  <c:v>2.10702918407183</c:v>
                </c:pt>
                <c:pt idx="2978" formatCode="General">
                  <c:v>2.10248692672385</c:v>
                </c:pt>
                <c:pt idx="2979" formatCode="General">
                  <c:v>2.0997790783060002</c:v>
                </c:pt>
                <c:pt idx="2980" formatCode="General">
                  <c:v>2.0987766242867201</c:v>
                </c:pt>
                <c:pt idx="2981" formatCode="General">
                  <c:v>2.0993389734522601</c:v>
                </c:pt>
                <c:pt idx="2982" formatCode="General">
                  <c:v>2.1013206022349902</c:v>
                </c:pt>
                <c:pt idx="2983" formatCode="General">
                  <c:v>2.1045642844898</c:v>
                </c:pt>
                <c:pt idx="2984" formatCode="General">
                  <c:v>2.10888773607277</c:v>
                </c:pt>
                <c:pt idx="2985" formatCode="General">
                  <c:v>2.1140685662493701</c:v>
                </c:pt>
                <c:pt idx="2986" formatCode="General">
                  <c:v>2.1198322505068501</c:v>
                </c:pt>
                <c:pt idx="2987" formatCode="General">
                  <c:v>2.1258484357115499</c:v>
                </c:pt>
                <c:pt idx="2988" formatCode="General">
                  <c:v>2.1317409427766498</c:v>
                </c:pt>
                <c:pt idx="2989" formatCode="General">
                  <c:v>2.13711490382765</c:v>
                </c:pt>
                <c:pt idx="2990" formatCode="General">
                  <c:v>2.1415997229168</c:v>
                </c:pt>
                <c:pt idx="2991" formatCode="General">
                  <c:v>2.1448998672136401</c:v>
                </c:pt>
                <c:pt idx="2992" formatCode="General">
                  <c:v>2.1468399600183399</c:v>
                </c:pt>
                <c:pt idx="2993" formatCode="General">
                  <c:v>2.14739010147232</c:v>
                </c:pt>
                <c:pt idx="2994" formatCode="General">
                  <c:v>2.1466633687003598</c:v>
                </c:pt>
                <c:pt idx="2995" formatCode="General">
                  <c:v>2.14488738376749</c:v>
                </c:pt>
                <c:pt idx="2996" formatCode="General">
                  <c:v>2.1423603242170102</c:v>
                </c:pt>
                <c:pt idx="2997" formatCode="General">
                  <c:v>2.1394047201811599</c:v>
                </c:pt>
                <c:pt idx="2998" formatCode="General">
                  <c:v>2.1363296985906501</c:v>
                </c:pt>
                <c:pt idx="2999" formatCode="General">
                  <c:v>2.1334069817936099</c:v>
                </c:pt>
                <c:pt idx="3000" formatCode="General">
                  <c:v>2.1308614023310999</c:v>
                </c:pt>
                <c:pt idx="3001" formatCode="General">
                  <c:v>2.1288754091864202</c:v>
                </c:pt>
                <c:pt idx="3002" formatCode="General">
                  <c:v>2.1276120165774399</c:v>
                </c:pt>
                <c:pt idx="3003" formatCode="General">
                  <c:v>2.1272857511909602</c:v>
                </c:pt>
                <c:pt idx="3004" formatCode="General">
                  <c:v>2.1284537501805998</c:v>
                </c:pt>
                <c:pt idx="3005" formatCode="General">
                  <c:v>2.13405067231513</c:v>
                </c:pt>
                <c:pt idx="3006" formatCode="General">
                  <c:v>2.1903420011098498</c:v>
                </c:pt>
                <c:pt idx="3007" formatCode="General">
                  <c:v>2.1598386560586298</c:v>
                </c:pt>
                <c:pt idx="3008" formatCode="General">
                  <c:v>2.13725877406217</c:v>
                </c:pt>
                <c:pt idx="3009" formatCode="General">
                  <c:v>2.1364630885585298</c:v>
                </c:pt>
                <c:pt idx="3010" formatCode="General">
                  <c:v>2.1383831101716502</c:v>
                </c:pt>
                <c:pt idx="3011" formatCode="General">
                  <c:v>2.1411424149841598</c:v>
                </c:pt>
                <c:pt idx="3012" formatCode="General">
                  <c:v>2.1442629647414599</c:v>
                </c:pt>
                <c:pt idx="3013" formatCode="General">
                  <c:v>2.14753727195431</c:v>
                </c:pt>
                <c:pt idx="3014" formatCode="General">
                  <c:v>2.1508317637268499</c:v>
                </c:pt>
                <c:pt idx="3015" formatCode="General">
                  <c:v>2.15406576478542</c:v>
                </c:pt>
                <c:pt idx="3016" formatCode="General">
                  <c:v>2.1571753100300599</c:v>
                </c:pt>
                <c:pt idx="3017" formatCode="General">
                  <c:v>2.16012054732276</c:v>
                </c:pt>
                <c:pt idx="3018" formatCode="General">
                  <c:v>2.1628819375474402</c:v>
                </c:pt>
                <c:pt idx="3019" formatCode="General">
                  <c:v>2.1654597383796599</c:v>
                </c:pt>
                <c:pt idx="3020" formatCode="General">
                  <c:v>2.1678740872490798</c:v>
                </c:pt>
                <c:pt idx="3021" formatCode="General">
                  <c:v>2.1701657840060902</c:v>
                </c:pt>
                <c:pt idx="3022" formatCode="General">
                  <c:v>2.1723981079646602</c:v>
                </c:pt>
                <c:pt idx="3023" formatCode="General">
                  <c:v>2.1746601456467198</c:v>
                </c:pt>
                <c:pt idx="3024" formatCode="General">
                  <c:v>2.1770722182107698</c:v>
                </c:pt>
                <c:pt idx="3025" formatCode="General">
                  <c:v>2.1797940671850502</c:v>
                </c:pt>
                <c:pt idx="3026" formatCode="General">
                  <c:v>2.1830363547438498</c:v>
                </c:pt>
                <c:pt idx="3027" formatCode="General">
                  <c:v>2.1870753700369301</c:v>
                </c:pt>
                <c:pt idx="3028" formatCode="General">
                  <c:v>2.1922686070820001</c:v>
                </c:pt>
                <c:pt idx="3029" formatCode="General">
                  <c:v>2.1990628046990999</c:v>
                </c:pt>
                <c:pt idx="3030" formatCode="General">
                  <c:v>2.2079717384079398</c:v>
                </c:pt>
                <c:pt idx="3031" formatCode="General">
                  <c:v>2.2194738219469099</c:v>
                </c:pt>
                <c:pt idx="3032" formatCode="General">
                  <c:v>2.2337530519592899</c:v>
                </c:pt>
                <c:pt idx="3033" formatCode="General">
                  <c:v>2.2503298098059301</c:v>
                </c:pt>
                <c:pt idx="3034" formatCode="General">
                  <c:v>2.2699294193134101</c:v>
                </c:pt>
                <c:pt idx="3035" formatCode="General">
                  <c:v>2.3211765703093401</c:v>
                </c:pt>
                <c:pt idx="3036" formatCode="General">
                  <c:v>2.2825044053145098</c:v>
                </c:pt>
                <c:pt idx="3037" formatCode="General">
                  <c:v>2.27646048372132</c:v>
                </c:pt>
                <c:pt idx="3038" formatCode="General">
                  <c:v>2.2655824309402601</c:v>
                </c:pt>
                <c:pt idx="3039" formatCode="General">
                  <c:v>2.25245743682343</c:v>
                </c:pt>
                <c:pt idx="3040" formatCode="General">
                  <c:v>2.2396673479540299</c:v>
                </c:pt>
                <c:pt idx="3041" formatCode="General">
                  <c:v>2.2286103044894698</c:v>
                </c:pt>
                <c:pt idx="3042" formatCode="General">
                  <c:v>2.2197752816956302</c:v>
                </c:pt>
                <c:pt idx="3043" formatCode="General">
                  <c:v>2.2131823320379498</c:v>
                </c:pt>
                <c:pt idx="3044" formatCode="General">
                  <c:v>2.2086743341465298</c:v>
                </c:pt>
                <c:pt idx="3045" formatCode="General">
                  <c:v>2.2060607260958598</c:v>
                </c:pt>
                <c:pt idx="3046" formatCode="General">
                  <c:v>2.2051735483909898</c:v>
                </c:pt>
                <c:pt idx="3047" formatCode="General">
                  <c:v>2.2058804819305999</c:v>
                </c:pt>
                <c:pt idx="3048" formatCode="General">
                  <c:v>2.2080781948271802</c:v>
                </c:pt>
                <c:pt idx="3049" formatCode="General">
                  <c:v>2.2116760209235</c:v>
                </c:pt>
                <c:pt idx="3050" formatCode="General">
                  <c:v>2.2165735326949298</c:v>
                </c:pt>
                <c:pt idx="3051" formatCode="General">
                  <c:v>2.2226333565491698</c:v>
                </c:pt>
                <c:pt idx="3052" formatCode="General">
                  <c:v>2.2296512230359999</c:v>
                </c:pt>
                <c:pt idx="3053" formatCode="General">
                  <c:v>2.2373281927202102</c:v>
                </c:pt>
                <c:pt idx="3054" formatCode="General">
                  <c:v>2.2452544753532502</c:v>
                </c:pt>
                <c:pt idx="3055" formatCode="General">
                  <c:v>2.2529180265715598</c:v>
                </c:pt>
                <c:pt idx="3056" formatCode="General">
                  <c:v>2.25974989693032</c:v>
                </c:pt>
                <c:pt idx="3057" formatCode="General">
                  <c:v>2.2652077449440999</c:v>
                </c:pt>
                <c:pt idx="3058" formatCode="General">
                  <c:v>2.2688797267570799</c:v>
                </c:pt>
                <c:pt idx="3059" formatCode="General">
                  <c:v>2.2705733714849301</c:v>
                </c:pt>
                <c:pt idx="3060" formatCode="General">
                  <c:v>2.2703531647928399</c:v>
                </c:pt>
                <c:pt idx="3061" formatCode="General">
                  <c:v>2.2685119445641</c:v>
                </c:pt>
                <c:pt idx="3062" formatCode="General">
                  <c:v>2.2654918207639199</c:v>
                </c:pt>
                <c:pt idx="3063" formatCode="General">
                  <c:v>2.2617891808398798</c:v>
                </c:pt>
                <c:pt idx="3064" formatCode="General">
                  <c:v>2.25787610288284</c:v>
                </c:pt>
                <c:pt idx="3065" formatCode="General">
                  <c:v>2.2541552822998399</c:v>
                </c:pt>
                <c:pt idx="3066" formatCode="General">
                  <c:v>2.2509526742685102</c:v>
                </c:pt>
                <c:pt idx="3067" formatCode="General">
                  <c:v>2.2485578213556199</c:v>
                </c:pt>
                <c:pt idx="3068" formatCode="General">
                  <c:v>2.2474051038813498</c:v>
                </c:pt>
                <c:pt idx="3069" formatCode="General">
                  <c:v>2.2493266545745301</c:v>
                </c:pt>
                <c:pt idx="3070" formatCode="General">
                  <c:v>2.2893062171124501</c:v>
                </c:pt>
                <c:pt idx="3071" formatCode="General">
                  <c:v>2.2643996609628001</c:v>
                </c:pt>
                <c:pt idx="3072" formatCode="General">
                  <c:v>2.2496954107254798</c:v>
                </c:pt>
                <c:pt idx="3073" formatCode="General">
                  <c:v>2.2495917167922301</c:v>
                </c:pt>
                <c:pt idx="3074" formatCode="General">
                  <c:v>2.25146798051719</c:v>
                </c:pt>
                <c:pt idx="3075" formatCode="General">
                  <c:v>2.2541526827451999</c:v>
                </c:pt>
                <c:pt idx="3076" formatCode="General">
                  <c:v>2.25730582841706</c:v>
                </c:pt>
                <c:pt idx="3077" formatCode="General">
                  <c:v>2.2607375582995801</c:v>
                </c:pt>
                <c:pt idx="3078" formatCode="General">
                  <c:v>2.26430397385051</c:v>
                </c:pt>
                <c:pt idx="3079" formatCode="General">
                  <c:v>2.26788408279331</c:v>
                </c:pt>
                <c:pt idx="3080" formatCode="General">
                  <c:v>2.2713754209382202</c:v>
                </c:pt>
                <c:pt idx="3081" formatCode="General">
                  <c:v>2.27469435470588</c:v>
                </c:pt>
                <c:pt idx="3082" formatCode="General">
                  <c:v>2.2777772721467899</c:v>
                </c:pt>
                <c:pt idx="3083" formatCode="General">
                  <c:v>2.2805814710735701</c:v>
                </c:pt>
                <c:pt idx="3084" formatCode="General">
                  <c:v>2.2830854684750199</c:v>
                </c:pt>
                <c:pt idx="3085" formatCode="General">
                  <c:v>2.2852888729717802</c:v>
                </c:pt>
                <c:pt idx="3086" formatCode="General">
                  <c:v>2.2872121866837798</c:v>
                </c:pt>
                <c:pt idx="3087" formatCode="General">
                  <c:v>2.2888970380370099</c:v>
                </c:pt>
                <c:pt idx="3088" formatCode="General">
                  <c:v>2.29040745055929</c:v>
                </c:pt>
                <c:pt idx="3089" formatCode="General">
                  <c:v>2.2918328738256499</c:v>
                </c:pt>
                <c:pt idx="3090" formatCode="General">
                  <c:v>2.29329388666459</c:v>
                </c:pt>
                <c:pt idx="3091" formatCode="General">
                  <c:v>2.2949517589002202</c:v>
                </c:pt>
                <c:pt idx="3092" formatCode="General">
                  <c:v>2.2970233965622602</c:v>
                </c:pt>
                <c:pt idx="3093" formatCode="General">
                  <c:v>2.2998033885598099</c:v>
                </c:pt>
                <c:pt idx="3094" formatCode="General">
                  <c:v>2.3036942338758601</c:v>
                </c:pt>
                <c:pt idx="3095" formatCode="General">
                  <c:v>2.3092431323412801</c:v>
                </c:pt>
                <c:pt idx="3096" formatCode="General">
                  <c:v>2.3171836803969499</c:v>
                </c:pt>
                <c:pt idx="3097" formatCode="General">
                  <c:v>2.3286245968436501</c:v>
                </c:pt>
                <c:pt idx="3098" formatCode="General">
                  <c:v>2.35544392221234</c:v>
                </c:pt>
                <c:pt idx="3099" formatCode="General">
                  <c:v>2.3629813350150299</c:v>
                </c:pt>
                <c:pt idx="3100" formatCode="General">
                  <c:v>2.3756953759393098</c:v>
                </c:pt>
                <c:pt idx="3101" formatCode="General">
                  <c:v>2.38535074771116</c:v>
                </c:pt>
                <c:pt idx="3102" formatCode="General">
                  <c:v>2.3844884562308102</c:v>
                </c:pt>
                <c:pt idx="3103" formatCode="General">
                  <c:v>2.3735224404461799</c:v>
                </c:pt>
                <c:pt idx="3104" formatCode="General">
                  <c:v>2.35726881221815</c:v>
                </c:pt>
                <c:pt idx="3105" formatCode="General">
                  <c:v>2.3404510679492598</c:v>
                </c:pt>
                <c:pt idx="3106" formatCode="General">
                  <c:v>2.3255966791866101</c:v>
                </c:pt>
                <c:pt idx="3107" formatCode="General">
                  <c:v>2.31347034053378</c:v>
                </c:pt>
                <c:pt idx="3108" formatCode="General">
                  <c:v>2.3040035674712001</c:v>
                </c:pt>
                <c:pt idx="3109" formatCode="General">
                  <c:v>2.2968735082188898</c:v>
                </c:pt>
                <c:pt idx="3110" formatCode="General">
                  <c:v>2.2917499997070898</c:v>
                </c:pt>
                <c:pt idx="3111" formatCode="General">
                  <c:v>2.2883736416418898</c:v>
                </c:pt>
                <c:pt idx="3112" formatCode="General">
                  <c:v>2.2865669278730398</c:v>
                </c:pt>
                <c:pt idx="3113" formatCode="General">
                  <c:v>2.2862234703998898</c:v>
                </c:pt>
                <c:pt idx="3114" formatCode="General">
                  <c:v>2.2872914192159999</c:v>
                </c:pt>
                <c:pt idx="3115" formatCode="General">
                  <c:v>2.2897548737355602</c:v>
                </c:pt>
                <c:pt idx="3116" formatCode="General">
                  <c:v>2.2936120695415401</c:v>
                </c:pt>
                <c:pt idx="3117" formatCode="General">
                  <c:v>2.2988471028101198</c:v>
                </c:pt>
                <c:pt idx="3118" formatCode="General">
                  <c:v>2.3053917172892202</c:v>
                </c:pt>
                <c:pt idx="3119" formatCode="General">
                  <c:v>2.3130758954419099</c:v>
                </c:pt>
                <c:pt idx="3120" formatCode="General">
                  <c:v>2.3215724790291099</c:v>
                </c:pt>
                <c:pt idx="3121" formatCode="General">
                  <c:v>2.3303531201643799</c:v>
                </c:pt>
                <c:pt idx="3122" formatCode="General">
                  <c:v>2.33868741788626</c:v>
                </c:pt>
                <c:pt idx="3123" formatCode="General">
                  <c:v>2.3457216583906702</c:v>
                </c:pt>
                <c:pt idx="3124" formatCode="General">
                  <c:v>2.3506491277344699</c:v>
                </c:pt>
                <c:pt idx="3125" formatCode="General">
                  <c:v>2.3529264447207998</c:v>
                </c:pt>
                <c:pt idx="3126" formatCode="General">
                  <c:v>2.3524369157242999</c:v>
                </c:pt>
                <c:pt idx="3127" formatCode="General">
                  <c:v>2.34951200309587</c:v>
                </c:pt>
                <c:pt idx="3128" formatCode="General">
                  <c:v>2.3448046531726998</c:v>
                </c:pt>
                <c:pt idx="3129" formatCode="General">
                  <c:v>2.3390937599855901</c:v>
                </c:pt>
                <c:pt idx="3130" formatCode="General">
                  <c:v>2.33311837911014</c:v>
                </c:pt>
                <c:pt idx="3131" formatCode="General">
                  <c:v>2.3275055718145499</c:v>
                </c:pt>
                <c:pt idx="3132" formatCode="General">
                  <c:v>2.32286615881267</c:v>
                </c:pt>
                <c:pt idx="3133" formatCode="General">
                  <c:v>2.32081204446918</c:v>
                </c:pt>
                <c:pt idx="3134" formatCode="General">
                  <c:v>2.3673818134320102</c:v>
                </c:pt>
                <c:pt idx="3135" formatCode="General">
                  <c:v>2.3206275312332898</c:v>
                </c:pt>
                <c:pt idx="3136" formatCode="General">
                  <c:v>2.3126365426317101</c:v>
                </c:pt>
                <c:pt idx="3137" formatCode="General">
                  <c:v>2.3113908269467598</c:v>
                </c:pt>
                <c:pt idx="3138" formatCode="General">
                  <c:v>2.31167740387844</c:v>
                </c:pt>
                <c:pt idx="3139" formatCode="General">
                  <c:v>2.31289418758809</c:v>
                </c:pt>
                <c:pt idx="3140" formatCode="General">
                  <c:v>2.31480757941672</c:v>
                </c:pt>
                <c:pt idx="3141" formatCode="General">
                  <c:v>2.3172477722359002</c:v>
                </c:pt>
                <c:pt idx="3142" formatCode="General">
                  <c:v>2.32005963243278</c:v>
                </c:pt>
                <c:pt idx="3143" formatCode="General">
                  <c:v>2.3230938417433298</c:v>
                </c:pt>
                <c:pt idx="3144" formatCode="General">
                  <c:v>2.3262079444706498</c:v>
                </c:pt>
                <c:pt idx="3145" formatCode="General">
                  <c:v>2.3292704497310601</c:v>
                </c:pt>
                <c:pt idx="3146" formatCode="General">
                  <c:v>2.3321656145127601</c:v>
                </c:pt>
                <c:pt idx="3147" formatCode="General">
                  <c:v>2.3347977116060501</c:v>
                </c:pt>
                <c:pt idx="3148" formatCode="General">
                  <c:v>2.33709410938634</c:v>
                </c:pt>
                <c:pt idx="3149" formatCode="General">
                  <c:v>2.3390068905099501</c:v>
                </c:pt>
                <c:pt idx="3150" formatCode="General">
                  <c:v>2.3405130943547299</c:v>
                </c:pt>
                <c:pt idx="3151" formatCode="General">
                  <c:v>2.3416139626322798</c:v>
                </c:pt>
                <c:pt idx="3152" formatCode="General">
                  <c:v>2.3423337773477901</c:v>
                </c:pt>
                <c:pt idx="3153" formatCode="General">
                  <c:v>2.3427190144378902</c:v>
                </c:pt>
                <c:pt idx="3154" formatCode="General">
                  <c:v>2.3428386397815899</c:v>
                </c:pt>
                <c:pt idx="3155" formatCode="General">
                  <c:v>2.34278652369645</c:v>
                </c:pt>
                <c:pt idx="3156" formatCode="General">
                  <c:v>2.34268726023104</c:v>
                </c:pt>
                <c:pt idx="3157" formatCode="General">
                  <c:v>2.3427073512216401</c:v>
                </c:pt>
                <c:pt idx="3158" formatCode="General">
                  <c:v>2.34307530811299</c:v>
                </c:pt>
                <c:pt idx="3159" formatCode="General">
                  <c:v>2.3441194717147402</c:v>
                </c:pt>
                <c:pt idx="3160" formatCode="General">
                  <c:v>2.3463657149800898</c:v>
                </c:pt>
                <c:pt idx="3161" formatCode="General">
                  <c:v>2.35133992119018</c:v>
                </c:pt>
                <c:pt idx="3162" formatCode="General">
                  <c:v>2.3827818509943302</c:v>
                </c:pt>
                <c:pt idx="3163" formatCode="General">
                  <c:v>2.3669011545872598</c:v>
                </c:pt>
                <c:pt idx="3164" formatCode="General">
                  <c:v>2.38068784914591</c:v>
                </c:pt>
                <c:pt idx="3165" formatCode="General">
                  <c:v>2.39839465605441</c:v>
                </c:pt>
                <c:pt idx="3166" formatCode="General">
                  <c:v>2.4147074265871402</c:v>
                </c:pt>
                <c:pt idx="3167" formatCode="General">
                  <c:v>2.4208787625991999</c:v>
                </c:pt>
                <c:pt idx="3168" formatCode="General">
                  <c:v>2.4121140259259102</c:v>
                </c:pt>
                <c:pt idx="3169" formatCode="General">
                  <c:v>2.3930990205856699</c:v>
                </c:pt>
                <c:pt idx="3170" formatCode="General">
                  <c:v>2.3717496654798098</c:v>
                </c:pt>
                <c:pt idx="3171" formatCode="General">
                  <c:v>2.3526800461208199</c:v>
                </c:pt>
                <c:pt idx="3172" formatCode="General">
                  <c:v>2.3371244384252399</c:v>
                </c:pt>
                <c:pt idx="3173" formatCode="General">
                  <c:v>2.3248294692157199</c:v>
                </c:pt>
                <c:pt idx="3174" formatCode="General">
                  <c:v>2.3151950447526599</c:v>
                </c:pt>
                <c:pt idx="3175" formatCode="General">
                  <c:v>2.30767908955406</c:v>
                </c:pt>
                <c:pt idx="3176" formatCode="General">
                  <c:v>2.3018850917005702</c:v>
                </c:pt>
                <c:pt idx="3177" formatCode="General">
                  <c:v>2.2975523885581102</c:v>
                </c:pt>
                <c:pt idx="3178" formatCode="General">
                  <c:v>2.29452766496071</c:v>
                </c:pt>
                <c:pt idx="3179" formatCode="General">
                  <c:v>2.2927395922987301</c:v>
                </c:pt>
                <c:pt idx="3180" formatCode="General">
                  <c:v>2.2921800610534802</c:v>
                </c:pt>
                <c:pt idx="3181" formatCode="General">
                  <c:v>2.2928900123450999</c:v>
                </c:pt>
                <c:pt idx="3182" formatCode="General">
                  <c:v>2.29494601751917</c:v>
                </c:pt>
                <c:pt idx="3183" formatCode="General">
                  <c:v>2.29844229286959</c:v>
                </c:pt>
                <c:pt idx="3184" formatCode="General">
                  <c:v>2.3034608812122799</c:v>
                </c:pt>
                <c:pt idx="3185" formatCode="General">
                  <c:v>2.3100208309793002</c:v>
                </c:pt>
                <c:pt idx="3186" formatCode="General">
                  <c:v>2.3179981269677001</c:v>
                </c:pt>
                <c:pt idx="3187" formatCode="General">
                  <c:v>2.3270183130497801</c:v>
                </c:pt>
                <c:pt idx="3188" formatCode="General">
                  <c:v>2.3363521061549402</c:v>
                </c:pt>
                <c:pt idx="3189" formatCode="General">
                  <c:v>2.34489034806123</c:v>
                </c:pt>
                <c:pt idx="3190" formatCode="General">
                  <c:v>2.3513022818807801</c:v>
                </c:pt>
                <c:pt idx="3191" formatCode="General">
                  <c:v>2.3544138487087301</c:v>
                </c:pt>
                <c:pt idx="3192" formatCode="General">
                  <c:v>2.3536572551521799</c:v>
                </c:pt>
                <c:pt idx="3193" formatCode="General">
                  <c:v>2.3493030667902102</c:v>
                </c:pt>
                <c:pt idx="3194" formatCode="General">
                  <c:v>2.3423114318059599</c:v>
                </c:pt>
                <c:pt idx="3195" formatCode="General">
                  <c:v>2.3339474422641699</c:v>
                </c:pt>
                <c:pt idx="3196" formatCode="General">
                  <c:v>2.3255087326320401</c:v>
                </c:pt>
                <c:pt idx="3197" formatCode="General">
                  <c:v>2.3192663042691</c:v>
                </c:pt>
                <c:pt idx="3198" formatCode="General">
                  <c:v>2.4393834596463901</c:v>
                </c:pt>
                <c:pt idx="3199" formatCode="General">
                  <c:v>2.3058733303661598</c:v>
                </c:pt>
                <c:pt idx="3200" formatCode="General">
                  <c:v>2.2988803033598701</c:v>
                </c:pt>
                <c:pt idx="3201" formatCode="General">
                  <c:v>2.2949179310110002</c:v>
                </c:pt>
                <c:pt idx="3202" formatCode="General">
                  <c:v>2.2924281965002899</c:v>
                </c:pt>
                <c:pt idx="3203" formatCode="General">
                  <c:v>2.2911172344006698</c:v>
                </c:pt>
                <c:pt idx="3204" formatCode="General">
                  <c:v>2.2908149859779101</c:v>
                </c:pt>
                <c:pt idx="3205" formatCode="General">
                  <c:v>2.29136978770702</c:v>
                </c:pt>
                <c:pt idx="3206" formatCode="General">
                  <c:v>2.29262880789289</c:v>
                </c:pt>
                <c:pt idx="3207" formatCode="General">
                  <c:v>2.29443344796911</c:v>
                </c:pt>
                <c:pt idx="3208" formatCode="General">
                  <c:v>2.2966196876329001</c:v>
                </c:pt>
                <c:pt idx="3209" formatCode="General">
                  <c:v>2.2990214376632898</c:v>
                </c:pt>
                <c:pt idx="3210" formatCode="General">
                  <c:v>2.3014761022362298</c:v>
                </c:pt>
                <c:pt idx="3211" formatCode="General">
                  <c:v>2.3038314625286498</c:v>
                </c:pt>
                <c:pt idx="3212" formatCode="General">
                  <c:v>2.3059527820186299</c:v>
                </c:pt>
                <c:pt idx="3213" formatCode="General">
                  <c:v>2.3077290078639998</c:v>
                </c:pt>
                <c:pt idx="3214" formatCode="General">
                  <c:v>2.30907717509703</c:v>
                </c:pt>
                <c:pt idx="3215" formatCode="General">
                  <c:v>2.3099445574468001</c:v>
                </c:pt>
                <c:pt idx="3216" formatCode="General">
                  <c:v>2.3103086257207699</c:v>
                </c:pt>
                <c:pt idx="3217" formatCode="General">
                  <c:v>2.3101753394683899</c:v>
                </c:pt>
                <c:pt idx="3218" formatCode="General">
                  <c:v>2.3095766273798102</c:v>
                </c:pt>
                <c:pt idx="3219" formatCode="General">
                  <c:v>2.3085681064507901</c:v>
                </c:pt>
                <c:pt idx="3220" formatCode="General">
                  <c:v>2.30722824782318</c:v>
                </c:pt>
                <c:pt idx="3221" formatCode="General">
                  <c:v>2.30566058411602</c:v>
                </c:pt>
                <c:pt idx="3222" formatCode="General">
                  <c:v>2.3040021069773799</c:v>
                </c:pt>
                <c:pt idx="3223" formatCode="General">
                  <c:v>2.3024497127874399</c:v>
                </c:pt>
                <c:pt idx="3224" formatCode="General">
                  <c:v>2.3014131184425799</c:v>
                </c:pt>
                <c:pt idx="3225" formatCode="General">
                  <c:v>2.3128318372165602</c:v>
                </c:pt>
                <c:pt idx="3226" formatCode="General">
                  <c:v>2.3017322144388599</c:v>
                </c:pt>
                <c:pt idx="3227" formatCode="General">
                  <c:v>2.3032398335874902</c:v>
                </c:pt>
                <c:pt idx="3228" formatCode="General">
                  <c:v>2.3083724315696901</c:v>
                </c:pt>
                <c:pt idx="3229" formatCode="General">
                  <c:v>2.3180480698025998</c:v>
                </c:pt>
                <c:pt idx="3230" formatCode="General">
                  <c:v>2.3335022508639698</c:v>
                </c:pt>
                <c:pt idx="3231" formatCode="General">
                  <c:v>2.3532086170315001</c:v>
                </c:pt>
                <c:pt idx="3232" formatCode="General">
                  <c:v>2.3682950403362999</c:v>
                </c:pt>
                <c:pt idx="3233" formatCode="General">
                  <c:v>2.3659689146187901</c:v>
                </c:pt>
                <c:pt idx="3234" formatCode="General">
                  <c:v>2.3459552907728201</c:v>
                </c:pt>
                <c:pt idx="3235" formatCode="General">
                  <c:v>2.3201078786411902</c:v>
                </c:pt>
                <c:pt idx="3236" formatCode="General">
                  <c:v>2.2969048495459501</c:v>
                </c:pt>
                <c:pt idx="3237" formatCode="General">
                  <c:v>2.2784029075303098</c:v>
                </c:pt>
                <c:pt idx="3238" formatCode="General">
                  <c:v>2.2639975331804898</c:v>
                </c:pt>
                <c:pt idx="3239" formatCode="General">
                  <c:v>2.2526657738624798</c:v>
                </c:pt>
                <c:pt idx="3240" formatCode="General">
                  <c:v>2.2435901632750199</c:v>
                </c:pt>
                <c:pt idx="3241" formatCode="General">
                  <c:v>2.2362180655364399</c:v>
                </c:pt>
                <c:pt idx="3242" formatCode="General">
                  <c:v>2.2302009487978598</c:v>
                </c:pt>
                <c:pt idx="3243" formatCode="General">
                  <c:v>2.2253321364266201</c:v>
                </c:pt>
                <c:pt idx="3244" formatCode="General">
                  <c:v>2.22150343421694</c:v>
                </c:pt>
                <c:pt idx="3245" formatCode="General">
                  <c:v>2.2186786023676301</c:v>
                </c:pt>
                <c:pt idx="3246" formatCode="General">
                  <c:v>2.21687864313731</c:v>
                </c:pt>
                <c:pt idx="3247" formatCode="General">
                  <c:v>2.21617463106399</c:v>
                </c:pt>
                <c:pt idx="3248" formatCode="General">
                  <c:v>2.2166844269594299</c:v>
                </c:pt>
                <c:pt idx="3249" formatCode="General">
                  <c:v>2.2185690161404601</c:v>
                </c:pt>
                <c:pt idx="3250" formatCode="General">
                  <c:v>2.2220216993411199</c:v>
                </c:pt>
                <c:pt idx="3251" formatCode="General">
                  <c:v>2.2272381652723201</c:v>
                </c:pt>
                <c:pt idx="3252" formatCode="General">
                  <c:v>2.23434763555194</c:v>
                </c:pt>
                <c:pt idx="3253" formatCode="General">
                  <c:v>2.2432793249873502</c:v>
                </c:pt>
                <c:pt idx="3254" formatCode="General">
                  <c:v>2.2535516324131399</c:v>
                </c:pt>
                <c:pt idx="3255" formatCode="General">
                  <c:v>2.2640396676668302</c:v>
                </c:pt>
                <c:pt idx="3256" formatCode="General">
                  <c:v>2.2729197167316602</c:v>
                </c:pt>
                <c:pt idx="3257" formatCode="General">
                  <c:v>2.27808504865017</c:v>
                </c:pt>
                <c:pt idx="3258" formatCode="General">
                  <c:v>2.2780640287374001</c:v>
                </c:pt>
                <c:pt idx="3259" formatCode="General">
                  <c:v>2.2728538192090402</c:v>
                </c:pt>
                <c:pt idx="3260" formatCode="General">
                  <c:v>2.26401210521739</c:v>
                </c:pt>
                <c:pt idx="3261" formatCode="General">
                  <c:v>2.25604008368287</c:v>
                </c:pt>
                <c:pt idx="3262" formatCode="General">
                  <c:v>2.2532378740646002</c:v>
                </c:pt>
                <c:pt idx="3263" formatCode="General">
                  <c:v>2.2314695029888401</c:v>
                </c:pt>
                <c:pt idx="3264" formatCode="General">
                  <c:v>2.2219070161879202</c:v>
                </c:pt>
                <c:pt idx="3265" formatCode="General">
                  <c:v>2.2144479666047201</c:v>
                </c:pt>
                <c:pt idx="3266" formatCode="General">
                  <c:v>2.20870711474713</c:v>
                </c:pt>
                <c:pt idx="3267" formatCode="General">
                  <c:v>2.2045076780213901</c:v>
                </c:pt>
                <c:pt idx="3268" formatCode="General">
                  <c:v>2.2016850454245298</c:v>
                </c:pt>
                <c:pt idx="3269" formatCode="General">
                  <c:v>2.2000786278418101</c:v>
                </c:pt>
                <c:pt idx="3270" formatCode="General">
                  <c:v>2.1995314157917001</c:v>
                </c:pt>
                <c:pt idx="3271" formatCode="General">
                  <c:v>2.1998863863736502</c:v>
                </c:pt>
                <c:pt idx="3272" formatCode="General">
                  <c:v>2.2009817632667001</c:v>
                </c:pt>
                <c:pt idx="3273" formatCode="General">
                  <c:v>2.20264753606385</c:v>
                </c:pt>
                <c:pt idx="3274" formatCode="General">
                  <c:v>2.20470483202776</c:v>
                </c:pt>
                <c:pt idx="3275" formatCode="General">
                  <c:v>2.2069688696567402</c:v>
                </c:pt>
                <c:pt idx="3276" formatCode="General">
                  <c:v>2.20925536018607</c:v>
                </c:pt>
                <c:pt idx="3277" formatCode="General">
                  <c:v>2.21138940308738</c:v>
                </c:pt>
                <c:pt idx="3278" formatCode="General">
                  <c:v>2.2132152989013201</c:v>
                </c:pt>
                <c:pt idx="3279" formatCode="General">
                  <c:v>2.2146054641733302</c:v>
                </c:pt>
                <c:pt idx="3280" formatCode="General">
                  <c:v>2.21546687774191</c:v>
                </c:pt>
                <c:pt idx="3281" formatCode="General">
                  <c:v>2.2157441488882901</c:v>
                </c:pt>
                <c:pt idx="3282" formatCode="General">
                  <c:v>2.2154191633093698</c:v>
                </c:pt>
                <c:pt idx="3283" formatCode="General">
                  <c:v>2.2145080821324501</c:v>
                </c:pt>
                <c:pt idx="3284" formatCode="General">
                  <c:v>2.2130571059293498</c:v>
                </c:pt>
                <c:pt idx="3285" formatCode="General">
                  <c:v>2.2111390863892102</c:v>
                </c:pt>
                <c:pt idx="3286" formatCode="General">
                  <c:v>2.2088555812138901</c:v>
                </c:pt>
                <c:pt idx="3287" formatCode="General">
                  <c:v>2.20637215106097</c:v>
                </c:pt>
                <c:pt idx="3288" formatCode="General">
                  <c:v>2.20480102216847</c:v>
                </c:pt>
                <c:pt idx="3289" formatCode="General">
                  <c:v>2.2022943269273401</c:v>
                </c:pt>
                <c:pt idx="3290" formatCode="General">
                  <c:v>2.1986986692353798</c:v>
                </c:pt>
                <c:pt idx="3291" formatCode="General">
                  <c:v>2.1969118167847901</c:v>
                </c:pt>
                <c:pt idx="3292" formatCode="General">
                  <c:v>2.1964151033835799</c:v>
                </c:pt>
                <c:pt idx="3293" formatCode="General">
                  <c:v>2.1980616461292599</c:v>
                </c:pt>
                <c:pt idx="3294" formatCode="General">
                  <c:v>2.2033315912900902</c:v>
                </c:pt>
                <c:pt idx="3295" formatCode="General">
                  <c:v>2.21443790672518</c:v>
                </c:pt>
                <c:pt idx="3296" formatCode="General">
                  <c:v>2.23326801625115</c:v>
                </c:pt>
                <c:pt idx="3297" formatCode="General">
                  <c:v>2.2557652421079202</c:v>
                </c:pt>
                <c:pt idx="3298" formatCode="General">
                  <c:v>2.26444448362377</c:v>
                </c:pt>
                <c:pt idx="3299" formatCode="General">
                  <c:v>2.2467704335702399</c:v>
                </c:pt>
                <c:pt idx="3300" formatCode="General">
                  <c:v>2.2168922903699699</c:v>
                </c:pt>
                <c:pt idx="3301" formatCode="General">
                  <c:v>2.19001822179747</c:v>
                </c:pt>
                <c:pt idx="3302" formatCode="General">
                  <c:v>2.16955089625954</c:v>
                </c:pt>
                <c:pt idx="3303" formatCode="General">
                  <c:v>2.15422183001255</c:v>
                </c:pt>
                <c:pt idx="3304" formatCode="General">
                  <c:v>2.1424015398378198</c:v>
                </c:pt>
                <c:pt idx="3305" formatCode="General">
                  <c:v>2.1329531179453101</c:v>
                </c:pt>
                <c:pt idx="3306" formatCode="General">
                  <c:v>2.1251766555566398</c:v>
                </c:pt>
                <c:pt idx="3307" formatCode="General">
                  <c:v>2.1186563932251499</c:v>
                </c:pt>
                <c:pt idx="3308" formatCode="General">
                  <c:v>2.11315107821085</c:v>
                </c:pt>
                <c:pt idx="3309" formatCode="General">
                  <c:v>2.1085283706303701</c:v>
                </c:pt>
                <c:pt idx="3310" formatCode="General">
                  <c:v>2.1047279943496102</c:v>
                </c:pt>
                <c:pt idx="3311" formatCode="General">
                  <c:v>2.1017423614005799</c:v>
                </c:pt>
                <c:pt idx="3312" formatCode="General">
                  <c:v>2.0996081277552201</c:v>
                </c:pt>
                <c:pt idx="3313" formatCode="General">
                  <c:v>2.0984051395982801</c:v>
                </c:pt>
                <c:pt idx="3314" formatCode="General">
                  <c:v>2.0982607472127102</c:v>
                </c:pt>
                <c:pt idx="3315" formatCode="General">
                  <c:v>2.0993576723309602</c:v>
                </c:pt>
                <c:pt idx="3316" formatCode="General">
                  <c:v>2.1019420126914699</c:v>
                </c:pt>
                <c:pt idx="3317" formatCode="General">
                  <c:v>2.1063229096281999</c:v>
                </c:pt>
                <c:pt idx="3318" formatCode="General">
                  <c:v>2.11284359150509</c:v>
                </c:pt>
                <c:pt idx="3319" formatCode="General">
                  <c:v>2.1217810449930599</c:v>
                </c:pt>
                <c:pt idx="3320" formatCode="General">
                  <c:v>2.1331035744025901</c:v>
                </c:pt>
                <c:pt idx="3321" formatCode="General">
                  <c:v>2.1460302595431702</c:v>
                </c:pt>
                <c:pt idx="3322" formatCode="General">
                  <c:v>2.1585349959288198</c:v>
                </c:pt>
                <c:pt idx="3323" formatCode="General">
                  <c:v>2.1674258770056798</c:v>
                </c:pt>
                <c:pt idx="3324" formatCode="General">
                  <c:v>2.16993681607455</c:v>
                </c:pt>
                <c:pt idx="3325" formatCode="General">
                  <c:v>2.18388695460765</c:v>
                </c:pt>
                <c:pt idx="3326" formatCode="General">
                  <c:v>2.1543815744856398</c:v>
                </c:pt>
                <c:pt idx="3327" formatCode="General">
                  <c:v>2.1400215084384602</c:v>
                </c:pt>
                <c:pt idx="3328" formatCode="General">
                  <c:v>2.1269159287824402</c:v>
                </c:pt>
                <c:pt idx="3329" formatCode="General">
                  <c:v>2.1155759225002302</c:v>
                </c:pt>
                <c:pt idx="3330" formatCode="General">
                  <c:v>2.1063803623203001</c:v>
                </c:pt>
                <c:pt idx="3331" formatCode="General">
                  <c:v>2.0992962817431402</c:v>
                </c:pt>
                <c:pt idx="3332" formatCode="General">
                  <c:v>2.0941197285122799</c:v>
                </c:pt>
                <c:pt idx="3333" formatCode="General">
                  <c:v>2.0906114447529398</c:v>
                </c:pt>
                <c:pt idx="3334" formatCode="General">
                  <c:v>2.08854962257411</c:v>
                </c:pt>
                <c:pt idx="3335" formatCode="General">
                  <c:v>2.0877408420739498</c:v>
                </c:pt>
                <c:pt idx="3336" formatCode="General">
                  <c:v>2.0880135775129101</c:v>
                </c:pt>
                <c:pt idx="3337" formatCode="General">
                  <c:v>2.0892062242371701</c:v>
                </c:pt>
                <c:pt idx="3338" formatCode="General">
                  <c:v>2.0911552908848101</c:v>
                </c:pt>
                <c:pt idx="3339" formatCode="General">
                  <c:v>2.0936866548132098</c:v>
                </c:pt>
                <c:pt idx="3340" formatCode="General">
                  <c:v>2.0966115774332499</c:v>
                </c:pt>
                <c:pt idx="3341" formatCode="General">
                  <c:v>2.09972837519972</c:v>
                </c:pt>
                <c:pt idx="3342" formatCode="General">
                  <c:v>2.1028297123708302</c:v>
                </c:pt>
                <c:pt idx="3343" formatCode="General">
                  <c:v>2.1057143438099599</c:v>
                </c:pt>
                <c:pt idx="3344" formatCode="General">
                  <c:v>2.1082010476367601</c:v>
                </c:pt>
                <c:pt idx="3345" formatCode="General">
                  <c:v>2.11014186881002</c:v>
                </c:pt>
                <c:pt idx="3346" formatCode="General">
                  <c:v>2.11143197749124</c:v>
                </c:pt>
                <c:pt idx="3347" formatCode="General">
                  <c:v>2.1120144643566898</c:v>
                </c:pt>
                <c:pt idx="3348" formatCode="General">
                  <c:v>2.11188000828023</c:v>
                </c:pt>
                <c:pt idx="3349" formatCode="General">
                  <c:v>2.1110636564585201</c:v>
                </c:pt>
                <c:pt idx="3350" formatCode="General">
                  <c:v>2.1096493376594898</c:v>
                </c:pt>
                <c:pt idx="3351" formatCode="General">
                  <c:v>2.1079533295929802</c:v>
                </c:pt>
                <c:pt idx="3352" formatCode="General">
                  <c:v>2.1077735723683202</c:v>
                </c:pt>
                <c:pt idx="3353" formatCode="General">
                  <c:v>2.1026339556698899</c:v>
                </c:pt>
                <c:pt idx="3354" formatCode="General">
                  <c:v>2.0997253223607499</c:v>
                </c:pt>
                <c:pt idx="3355" formatCode="General">
                  <c:v>2.0969419969787002</c:v>
                </c:pt>
                <c:pt idx="3356" formatCode="General">
                  <c:v>2.0945012650893502</c:v>
                </c:pt>
                <c:pt idx="3357" formatCode="General">
                  <c:v>2.0928008692069602</c:v>
                </c:pt>
                <c:pt idx="3358" formatCode="General">
                  <c:v>2.09251137130703</c:v>
                </c:pt>
                <c:pt idx="3359" formatCode="General">
                  <c:v>2.0948255700209102</c:v>
                </c:pt>
                <c:pt idx="3360" formatCode="General">
                  <c:v>2.1019043292717998</c:v>
                </c:pt>
                <c:pt idx="3361" formatCode="General">
                  <c:v>2.1172057509408799</c:v>
                </c:pt>
                <c:pt idx="3362" formatCode="General">
                  <c:v>2.1426393827164101</c:v>
                </c:pt>
                <c:pt idx="3363" formatCode="General">
                  <c:v>2.1642926443491399</c:v>
                </c:pt>
                <c:pt idx="3364" formatCode="General">
                  <c:v>2.1533145022803701</c:v>
                </c:pt>
                <c:pt idx="3365" formatCode="General">
                  <c:v>2.1199355743372799</c:v>
                </c:pt>
                <c:pt idx="3366" formatCode="General">
                  <c:v>2.0899971186165001</c:v>
                </c:pt>
                <c:pt idx="3367" formatCode="General">
                  <c:v>2.0687895341718301</c:v>
                </c:pt>
                <c:pt idx="3368" formatCode="General">
                  <c:v>2.0538302140151901</c:v>
                </c:pt>
                <c:pt idx="3369" formatCode="General">
                  <c:v>2.0427048936164001</c:v>
                </c:pt>
                <c:pt idx="3370" formatCode="General">
                  <c:v>2.03396458163592</c:v>
                </c:pt>
                <c:pt idx="3371" formatCode="General">
                  <c:v>2.0268052068766398</c:v>
                </c:pt>
                <c:pt idx="3372" formatCode="General">
                  <c:v>2.0207824276257198</c:v>
                </c:pt>
                <c:pt idx="3373" formatCode="General">
                  <c:v>2.0156498735194801</c:v>
                </c:pt>
                <c:pt idx="3374" formatCode="General">
                  <c:v>2.0112738157172498</c:v>
                </c:pt>
                <c:pt idx="3375" formatCode="General">
                  <c:v>2.0075884618182598</c:v>
                </c:pt>
                <c:pt idx="3376" formatCode="General">
                  <c:v>2.0045728297982599</c:v>
                </c:pt>
                <c:pt idx="3377" formatCode="General">
                  <c:v>2.0022398174954201</c:v>
                </c:pt>
                <c:pt idx="3378" formatCode="General">
                  <c:v>2.0006330516726698</c:v>
                </c:pt>
                <c:pt idx="3379" formatCode="General">
                  <c:v>1.99982970092879</c:v>
                </c:pt>
                <c:pt idx="3380" formatCode="General">
                  <c:v>1.99994889253801</c:v>
                </c:pt>
                <c:pt idx="3381" formatCode="General">
                  <c:v>2.0011661495812598</c:v>
                </c:pt>
                <c:pt idx="3382" formatCode="General">
                  <c:v>2.0037341417902099</c:v>
                </c:pt>
                <c:pt idx="3383" formatCode="General">
                  <c:v>2.0080075836503601</c:v>
                </c:pt>
                <c:pt idx="3384" formatCode="General">
                  <c:v>2.01446099302466</c:v>
                </c:pt>
                <c:pt idx="3385" formatCode="General">
                  <c:v>2.0236617119044502</c:v>
                </c:pt>
                <c:pt idx="3386" formatCode="General">
                  <c:v>2.0360997620150099</c:v>
                </c:pt>
                <c:pt idx="3387" formatCode="General">
                  <c:v>2.0517009414326099</c:v>
                </c:pt>
                <c:pt idx="3388" formatCode="General">
                  <c:v>2.06951131268469</c:v>
                </c:pt>
                <c:pt idx="3389" formatCode="General">
                  <c:v>2.0860475115334598</c:v>
                </c:pt>
                <c:pt idx="3390" formatCode="General">
                  <c:v>2.08757916558358</c:v>
                </c:pt>
                <c:pt idx="3391" formatCode="General">
                  <c:v>2.0820325914813802</c:v>
                </c:pt>
                <c:pt idx="3392" formatCode="General">
                  <c:v>2.0693162151958502</c:v>
                </c:pt>
                <c:pt idx="3393" formatCode="General">
                  <c:v>2.05453452233585</c:v>
                </c:pt>
                <c:pt idx="3394" formatCode="General">
                  <c:v>2.04117267185643</c:v>
                </c:pt>
                <c:pt idx="3395" formatCode="General">
                  <c:v>2.0305372327007398</c:v>
                </c:pt>
                <c:pt idx="3396" formatCode="General">
                  <c:v>2.0227070804015401</c:v>
                </c:pt>
                <c:pt idx="3397" formatCode="General">
                  <c:v>2.0173284527902702</c:v>
                </c:pt>
                <c:pt idx="3398" formatCode="General">
                  <c:v>2.0139881117023402</c:v>
                </c:pt>
                <c:pt idx="3399" formatCode="General">
                  <c:v>2.0123357990118498</c:v>
                </c:pt>
                <c:pt idx="3400" formatCode="General">
                  <c:v>2.0121022903878898</c:v>
                </c:pt>
                <c:pt idx="3401" formatCode="General">
                  <c:v>2.0130828967941099</c:v>
                </c:pt>
                <c:pt idx="3402" formatCode="General">
                  <c:v>2.0151130987668302</c:v>
                </c:pt>
                <c:pt idx="3403" formatCode="General">
                  <c:v>2.0180451857230599</c:v>
                </c:pt>
                <c:pt idx="3404" formatCode="General">
                  <c:v>2.0217287456920801</c:v>
                </c:pt>
                <c:pt idx="3405" formatCode="General">
                  <c:v>2.0259963900845901</c:v>
                </c:pt>
                <c:pt idx="3406" formatCode="General">
                  <c:v>2.03065603628017</c:v>
                </c:pt>
                <c:pt idx="3407" formatCode="General">
                  <c:v>2.0354909967986301</c:v>
                </c:pt>
                <c:pt idx="3408" formatCode="General">
                  <c:v>2.0402683857019999</c:v>
                </c:pt>
                <c:pt idx="3409" formatCode="General">
                  <c:v>2.0447548251699001</c:v>
                </c:pt>
                <c:pt idx="3410" formatCode="General">
                  <c:v>2.04873653749081</c:v>
                </c:pt>
                <c:pt idx="3411" formatCode="General">
                  <c:v>2.0520395130014499</c:v>
                </c:pt>
                <c:pt idx="3412" formatCode="General">
                  <c:v>2.0545456418683501</c:v>
                </c:pt>
                <c:pt idx="3413" formatCode="General">
                  <c:v>2.0562050348519199</c:v>
                </c:pt>
                <c:pt idx="3414" formatCode="General">
                  <c:v>2.0570984591289401</c:v>
                </c:pt>
                <c:pt idx="3415" formatCode="General">
                  <c:v>2.0632869627764001</c:v>
                </c:pt>
                <c:pt idx="3416" formatCode="General">
                  <c:v>2.0563144644508</c:v>
                </c:pt>
                <c:pt idx="3417" formatCode="General">
                  <c:v>2.05494406134392</c:v>
                </c:pt>
                <c:pt idx="3418" formatCode="General">
                  <c:v>2.0531742717983001</c:v>
                </c:pt>
                <c:pt idx="3419" formatCode="General">
                  <c:v>2.05111888435209</c:v>
                </c:pt>
                <c:pt idx="3420" formatCode="General">
                  <c:v>2.048947381349</c:v>
                </c:pt>
                <c:pt idx="3421" formatCode="General">
                  <c:v>2.0468748456194499</c:v>
                </c:pt>
                <c:pt idx="3422" formatCode="General">
                  <c:v>2.0452040913106599</c:v>
                </c:pt>
                <c:pt idx="3423" formatCode="General">
                  <c:v>2.0444217857642002</c:v>
                </c:pt>
                <c:pt idx="3424" formatCode="General">
                  <c:v>2.0454097547330599</c:v>
                </c:pt>
                <c:pt idx="3425" formatCode="General">
                  <c:v>2.0499156354867498</c:v>
                </c:pt>
                <c:pt idx="3426" formatCode="General">
                  <c:v>2.06148440844659</c:v>
                </c:pt>
                <c:pt idx="3427" formatCode="General">
                  <c:v>2.0857330602616702</c:v>
                </c:pt>
                <c:pt idx="3428" formatCode="General">
                  <c:v>2.11828100648165</c:v>
                </c:pt>
                <c:pt idx="3429" formatCode="General">
                  <c:v>2.1178892805424101</c:v>
                </c:pt>
                <c:pt idx="3430" formatCode="General">
                  <c:v>2.0811633006025501</c:v>
                </c:pt>
                <c:pt idx="3431" formatCode="General">
                  <c:v>2.0489899069943398</c:v>
                </c:pt>
                <c:pt idx="3432" formatCode="General">
                  <c:v>2.0284566800736901</c:v>
                </c:pt>
                <c:pt idx="3433" formatCode="General">
                  <c:v>2.0150609722639001</c:v>
                </c:pt>
                <c:pt idx="3434" formatCode="General">
                  <c:v>2.0055496351563802</c:v>
                </c:pt>
                <c:pt idx="3435" formatCode="General">
                  <c:v>1.9982581052280799</c:v>
                </c:pt>
                <c:pt idx="3436" formatCode="General">
                  <c:v>1.9923548354601199</c:v>
                </c:pt>
                <c:pt idx="3437" formatCode="General">
                  <c:v>1.9874134419214999</c:v>
                </c:pt>
                <c:pt idx="3438" formatCode="General">
                  <c:v>1.9832107559294401</c:v>
                </c:pt>
                <c:pt idx="3439" formatCode="General">
                  <c:v>1.97963116109714</c:v>
                </c:pt>
                <c:pt idx="3440" formatCode="General">
                  <c:v>1.9766195465163701</c:v>
                </c:pt>
                <c:pt idx="3441" formatCode="General">
                  <c:v>1.9741574766019001</c:v>
                </c:pt>
                <c:pt idx="3442" formatCode="General">
                  <c:v>1.9722513368685699</c:v>
                </c:pt>
                <c:pt idx="3443" formatCode="General">
                  <c:v>1.9709274626039199</c:v>
                </c:pt>
                <c:pt idx="3444" formatCode="General">
                  <c:v>1.97023221555316</c:v>
                </c:pt>
                <c:pt idx="3445" formatCode="General">
                  <c:v>1.9702366021165401</c:v>
                </c:pt>
                <c:pt idx="3446" formatCode="General">
                  <c:v>1.9710462037682901</c:v>
                </c:pt>
                <c:pt idx="3447" formatCode="General">
                  <c:v>1.97281835959334</c:v>
                </c:pt>
                <c:pt idx="3448" formatCode="General">
                  <c:v>1.9757899075652501</c:v>
                </c:pt>
                <c:pt idx="3449" formatCode="General">
                  <c:v>1.9803202865060801</c:v>
                </c:pt>
                <c:pt idx="3450" formatCode="General">
                  <c:v>1.9869577003815999</c:v>
                </c:pt>
                <c:pt idx="3451" formatCode="General">
                  <c:v>1.9966052422565701</c:v>
                </c:pt>
                <c:pt idx="3452" formatCode="General">
                  <c:v>2.1313608064184399</c:v>
                </c:pt>
                <c:pt idx="3453" formatCode="General">
                  <c:v>2.0275067496995298</c:v>
                </c:pt>
                <c:pt idx="3454" formatCode="General">
                  <c:v>2.0483431804162899</c:v>
                </c:pt>
                <c:pt idx="3455" formatCode="General">
                  <c:v>2.0673684641906802</c:v>
                </c:pt>
                <c:pt idx="3456" formatCode="General">
                  <c:v>2.0754267476549</c:v>
                </c:pt>
                <c:pt idx="3457" formatCode="General">
                  <c:v>2.06864937153399</c:v>
                </c:pt>
                <c:pt idx="3458" formatCode="General">
                  <c:v>2.05325706394343</c:v>
                </c:pt>
                <c:pt idx="3459" formatCode="General">
                  <c:v>2.03737003301136</c:v>
                </c:pt>
                <c:pt idx="3460" formatCode="General">
                  <c:v>2.02482328213816</c:v>
                </c:pt>
                <c:pt idx="3461" formatCode="General">
                  <c:v>2.0161533550690902</c:v>
                </c:pt>
                <c:pt idx="3462" formatCode="General">
                  <c:v>2.0107516674743899</c:v>
                </c:pt>
                <c:pt idx="3463" formatCode="General">
                  <c:v>2.0078858569624098</c:v>
                </c:pt>
                <c:pt idx="3464" formatCode="General">
                  <c:v>2.0069803205946601</c:v>
                </c:pt>
                <c:pt idx="3465" formatCode="General">
                  <c:v>2.0076358323848802</c:v>
                </c:pt>
                <c:pt idx="3466" formatCode="General">
                  <c:v>2.0095867090051698</c:v>
                </c:pt>
                <c:pt idx="3467" formatCode="General">
                  <c:v>2.0126539032080699</c:v>
                </c:pt>
                <c:pt idx="3468" formatCode="General">
                  <c:v>2.0167059812788501</c:v>
                </c:pt>
                <c:pt idx="3469" formatCode="General">
                  <c:v>2.0216279485500199</c:v>
                </c:pt>
                <c:pt idx="3470" formatCode="General">
                  <c:v>2.0272963470235399</c:v>
                </c:pt>
                <c:pt idx="3471" formatCode="General">
                  <c:v>2.0335602779264601</c:v>
                </c:pt>
                <c:pt idx="3472" formatCode="General">
                  <c:v>2.04022962613262</c:v>
                </c:pt>
                <c:pt idx="3473" formatCode="General">
                  <c:v>2.04707278721588</c:v>
                </c:pt>
                <c:pt idx="3474" formatCode="General">
                  <c:v>2.0538259329683402</c:v>
                </c:pt>
                <c:pt idx="3475" formatCode="General">
                  <c:v>2.0602140427412201</c:v>
                </c:pt>
                <c:pt idx="3476" formatCode="General">
                  <c:v>2.0659820256863801</c:v>
                </c:pt>
                <c:pt idx="3477" formatCode="General">
                  <c:v>2.0709531755773201</c:v>
                </c:pt>
                <c:pt idx="3478" formatCode="General">
                  <c:v>2.0912653419700402</c:v>
                </c:pt>
                <c:pt idx="3479" formatCode="General">
                  <c:v>2.0777934978627801</c:v>
                </c:pt>
                <c:pt idx="3480" formatCode="General">
                  <c:v>2.07964507231998</c:v>
                </c:pt>
                <c:pt idx="3481" formatCode="General">
                  <c:v>2.08060177014127</c:v>
                </c:pt>
                <c:pt idx="3482" formatCode="General">
                  <c:v>2.08077109994976</c:v>
                </c:pt>
                <c:pt idx="3483" formatCode="General">
                  <c:v>2.0803106312408799</c:v>
                </c:pt>
                <c:pt idx="3484" formatCode="General">
                  <c:v>2.0793935525282898</c:v>
                </c:pt>
                <c:pt idx="3485" formatCode="General">
                  <c:v>2.0782022288030499</c:v>
                </c:pt>
                <c:pt idx="3486" formatCode="General">
                  <c:v>2.0769367365335998</c:v>
                </c:pt>
                <c:pt idx="3487" formatCode="General">
                  <c:v>2.0758445639466299</c:v>
                </c:pt>
                <c:pt idx="3488" formatCode="General">
                  <c:v>2.0752905648131201</c:v>
                </c:pt>
                <c:pt idx="3489" formatCode="General">
                  <c:v>2.0759196369853998</c:v>
                </c:pt>
                <c:pt idx="3490" formatCode="General">
                  <c:v>2.0790593913281401</c:v>
                </c:pt>
                <c:pt idx="3491" formatCode="General">
                  <c:v>2.0877573190291101</c:v>
                </c:pt>
                <c:pt idx="3492" formatCode="General">
                  <c:v>2.10888934878668</c:v>
                </c:pt>
                <c:pt idx="3493" formatCode="General">
                  <c:v>2.1479494793997702</c:v>
                </c:pt>
                <c:pt idx="3494" formatCode="General">
                  <c:v>2.1593550328187598</c:v>
                </c:pt>
                <c:pt idx="3495" formatCode="General">
                  <c:v>2.1182318303310401</c:v>
                </c:pt>
                <c:pt idx="3496" formatCode="General">
                  <c:v>2.0850946988851198</c:v>
                </c:pt>
                <c:pt idx="3497" formatCode="General">
                  <c:v>2.0666141672454601</c:v>
                </c:pt>
                <c:pt idx="3498" formatCode="General">
                  <c:v>2.0555350430080002</c:v>
                </c:pt>
                <c:pt idx="3499" formatCode="General">
                  <c:v>2.04801202399215</c:v>
                </c:pt>
                <c:pt idx="3500" formatCode="General">
                  <c:v>2.0423615912652799</c:v>
                </c:pt>
                <c:pt idx="3501" formatCode="General">
                  <c:v>2.0378196427531701</c:v>
                </c:pt>
                <c:pt idx="3502" formatCode="General">
                  <c:v>2.0340204664914698</c:v>
                </c:pt>
                <c:pt idx="3503" formatCode="General">
                  <c:v>2.0307841132156899</c:v>
                </c:pt>
                <c:pt idx="3504" formatCode="General">
                  <c:v>2.0280240046377598</c:v>
                </c:pt>
                <c:pt idx="3505" formatCode="General">
                  <c:v>2.0257037649001401</c:v>
                </c:pt>
                <c:pt idx="3506" formatCode="General">
                  <c:v>2.0238157842095501</c:v>
                </c:pt>
                <c:pt idx="3507" formatCode="General">
                  <c:v>2.0223702641740702</c:v>
                </c:pt>
                <c:pt idx="3508" formatCode="General">
                  <c:v>2.0213899538945901</c:v>
                </c:pt>
                <c:pt idx="3509" formatCode="General">
                  <c:v>2.0209086027295098</c:v>
                </c:pt>
                <c:pt idx="3510" formatCode="General">
                  <c:v>2.02097259271667</c:v>
                </c:pt>
                <c:pt idx="3511" formatCode="General">
                  <c:v>2.0216462302963198</c:v>
                </c:pt>
                <c:pt idx="3512" formatCode="General">
                  <c:v>2.0230224404421899</c:v>
                </c:pt>
                <c:pt idx="3513" formatCode="General">
                  <c:v>2.02524384331551</c:v>
                </c:pt>
                <c:pt idx="3514" formatCode="General">
                  <c:v>2.0285624311752</c:v>
                </c:pt>
                <c:pt idx="3515" formatCode="General">
                  <c:v>2.0351968080323601</c:v>
                </c:pt>
                <c:pt idx="3516" formatCode="General">
                  <c:v>2.03997023163826</c:v>
                </c:pt>
                <c:pt idx="3517" formatCode="General">
                  <c:v>2.0491010996906098</c:v>
                </c:pt>
                <c:pt idx="3518" formatCode="General">
                  <c:v>2.0625932496208601</c:v>
                </c:pt>
                <c:pt idx="3519" formatCode="General">
                  <c:v>2.0818199929883798</c:v>
                </c:pt>
                <c:pt idx="3520" formatCode="General">
                  <c:v>2.1067269567966398</c:v>
                </c:pt>
                <c:pt idx="3521" formatCode="General">
                  <c:v>2.1305328817975999</c:v>
                </c:pt>
                <c:pt idx="3522" formatCode="General">
                  <c:v>2.13864929074649</c:v>
                </c:pt>
                <c:pt idx="3523" formatCode="General">
                  <c:v>2.1267114431545902</c:v>
                </c:pt>
                <c:pt idx="3524" formatCode="General">
                  <c:v>2.10753240960628</c:v>
                </c:pt>
                <c:pt idx="3525" formatCode="General">
                  <c:v>2.0915714734494899</c:v>
                </c:pt>
                <c:pt idx="3526" formatCode="General">
                  <c:v>2.0810717563373098</c:v>
                </c:pt>
                <c:pt idx="3527" formatCode="General">
                  <c:v>2.07505664563881</c:v>
                </c:pt>
                <c:pt idx="3528" formatCode="General">
                  <c:v>2.07223710002995</c:v>
                </c:pt>
                <c:pt idx="3529" formatCode="General">
                  <c:v>2.0716762606933301</c:v>
                </c:pt>
                <c:pt idx="3530" formatCode="General">
                  <c:v>2.07278279585999</c:v>
                </c:pt>
                <c:pt idx="3531" formatCode="General">
                  <c:v>2.07520249304774</c:v>
                </c:pt>
                <c:pt idx="3532" formatCode="General">
                  <c:v>2.0787287080747898</c:v>
                </c:pt>
                <c:pt idx="3533" formatCode="General">
                  <c:v>2.0832407561809001</c:v>
                </c:pt>
                <c:pt idx="3534" formatCode="General">
                  <c:v>2.0886609333825099</c:v>
                </c:pt>
                <c:pt idx="3535" formatCode="General">
                  <c:v>2.09492178702205</c:v>
                </c:pt>
                <c:pt idx="3536" formatCode="General">
                  <c:v>2.1019388861546</c:v>
                </c:pt>
                <c:pt idx="3537" formatCode="General">
                  <c:v>2.1095878524563698</c:v>
                </c:pt>
                <c:pt idx="3538" formatCode="General">
                  <c:v>2.1176876102311302</c:v>
                </c:pt>
                <c:pt idx="3539" formatCode="General">
                  <c:v>2.1259949325223402</c:v>
                </c:pt>
                <c:pt idx="3540" formatCode="General">
                  <c:v>2.1342282198998901</c:v>
                </c:pt>
                <c:pt idx="3541" formatCode="General">
                  <c:v>2.15169171640887</c:v>
                </c:pt>
                <c:pt idx="3542" formatCode="General">
                  <c:v>2.1490317957127099</c:v>
                </c:pt>
                <c:pt idx="3543" formatCode="General">
                  <c:v>2.1550278397760101</c:v>
                </c:pt>
                <c:pt idx="3544" formatCode="General">
                  <c:v>2.1598599656741202</c:v>
                </c:pt>
                <c:pt idx="3545" formatCode="General">
                  <c:v>2.16345736524192</c:v>
                </c:pt>
                <c:pt idx="3546" formatCode="General">
                  <c:v>2.1658709958807698</c:v>
                </c:pt>
                <c:pt idx="3547" formatCode="General">
                  <c:v>2.1672387642585198</c:v>
                </c:pt>
                <c:pt idx="3548" formatCode="General">
                  <c:v>2.1677522884211902</c:v>
                </c:pt>
                <c:pt idx="3549" formatCode="General">
                  <c:v>2.1676266631727499</c:v>
                </c:pt>
                <c:pt idx="3550" formatCode="General">
                  <c:v>2.16708052190029</c:v>
                </c:pt>
                <c:pt idx="3551" formatCode="General">
                  <c:v>2.1663314266143598</c:v>
                </c:pt>
                <c:pt idx="3552" formatCode="General">
                  <c:v>2.1656120117275801</c:v>
                </c:pt>
                <c:pt idx="3553" formatCode="General">
                  <c:v>2.16522022999927</c:v>
                </c:pt>
                <c:pt idx="3554" formatCode="General">
                  <c:v>2.16564439046364</c:v>
                </c:pt>
                <c:pt idx="3555" formatCode="General">
                  <c:v>2.16789277694778</c:v>
                </c:pt>
                <c:pt idx="3556" formatCode="General">
                  <c:v>2.1744649369303999</c:v>
                </c:pt>
                <c:pt idx="3557" formatCode="General">
                  <c:v>2.19227716942919</c:v>
                </c:pt>
                <c:pt idx="3558" formatCode="General">
                  <c:v>2.23439181313808</c:v>
                </c:pt>
                <c:pt idx="3559" formatCode="General">
                  <c:v>2.2547574624693301</c:v>
                </c:pt>
                <c:pt idx="3560" formatCode="General">
                  <c:v>2.2068219430900098</c:v>
                </c:pt>
                <c:pt idx="3561" formatCode="General">
                  <c:v>2.17505418133049</c:v>
                </c:pt>
                <c:pt idx="3562" formatCode="General">
                  <c:v>2.1597139363329698</c:v>
                </c:pt>
                <c:pt idx="3563" formatCode="General">
                  <c:v>2.1510697874919198</c:v>
                </c:pt>
                <c:pt idx="3564" formatCode="General">
                  <c:v>2.1452920324030602</c:v>
                </c:pt>
                <c:pt idx="3565" formatCode="General">
                  <c:v>2.1409140454238602</c:v>
                </c:pt>
                <c:pt idx="3566" formatCode="General">
                  <c:v>2.1373196340559599</c:v>
                </c:pt>
                <c:pt idx="3567" formatCode="General">
                  <c:v>2.13423106227398</c:v>
                </c:pt>
                <c:pt idx="3568" formatCode="General">
                  <c:v>2.1315210211534001</c:v>
                </c:pt>
                <c:pt idx="3569" formatCode="General">
                  <c:v>2.1291356504459502</c:v>
                </c:pt>
                <c:pt idx="3570" formatCode="General">
                  <c:v>2.1270597132967799</c:v>
                </c:pt>
                <c:pt idx="3571" formatCode="General">
                  <c:v>2.1252994452741598</c:v>
                </c:pt>
                <c:pt idx="3572" formatCode="General">
                  <c:v>2.1238735739479502</c:v>
                </c:pt>
                <c:pt idx="3573" formatCode="General">
                  <c:v>2.1228085842173301</c:v>
                </c:pt>
                <c:pt idx="3574" formatCode="General">
                  <c:v>2.12213663375343</c:v>
                </c:pt>
                <c:pt idx="3575" formatCode="General">
                  <c:v>2.1218957400342302</c:v>
                </c:pt>
                <c:pt idx="3576" formatCode="General">
                  <c:v>2.12213324276683</c:v>
                </c:pt>
                <c:pt idx="3577" formatCode="General">
                  <c:v>2.12292104513313</c:v>
                </c:pt>
                <c:pt idx="3578" formatCode="General">
                  <c:v>2.1246621102952798</c:v>
                </c:pt>
                <c:pt idx="3579" formatCode="General">
                  <c:v>2.1266506218294401</c:v>
                </c:pt>
                <c:pt idx="3580" formatCode="General">
                  <c:v>2.1294073456054399</c:v>
                </c:pt>
                <c:pt idx="3581" formatCode="General">
                  <c:v>2.1336343755206899</c:v>
                </c:pt>
                <c:pt idx="3582" formatCode="General">
                  <c:v>2.1396662287688399</c:v>
                </c:pt>
                <c:pt idx="3583" formatCode="General">
                  <c:v>2.1484802509618</c:v>
                </c:pt>
                <c:pt idx="3584" formatCode="General">
                  <c:v>2.16181292319648</c:v>
                </c:pt>
                <c:pt idx="3585" formatCode="General">
                  <c:v>2.1822678534122701</c:v>
                </c:pt>
                <c:pt idx="3586" formatCode="General">
                  <c:v>2.21102089732902</c:v>
                </c:pt>
                <c:pt idx="3587" formatCode="General">
                  <c:v>2.23773711898159</c:v>
                </c:pt>
                <c:pt idx="3588" formatCode="General">
                  <c:v>2.2389194925870002</c:v>
                </c:pt>
                <c:pt idx="3589" formatCode="General">
                  <c:v>2.2174634344314099</c:v>
                </c:pt>
                <c:pt idx="3590" formatCode="General">
                  <c:v>2.1959957063064999</c:v>
                </c:pt>
                <c:pt idx="3591" formatCode="General">
                  <c:v>2.1821836958454002</c:v>
                </c:pt>
                <c:pt idx="3592" formatCode="General">
                  <c:v>2.17464154182586</c:v>
                </c:pt>
                <c:pt idx="3593" formatCode="General">
                  <c:v>2.17113129159844</c:v>
                </c:pt>
                <c:pt idx="3594" formatCode="General">
                  <c:v>2.1701773993748499</c:v>
                </c:pt>
                <c:pt idx="3595" formatCode="General">
                  <c:v>2.1709398568103602</c:v>
                </c:pt>
                <c:pt idx="3596" formatCode="General">
                  <c:v>2.1729601010140498</c:v>
                </c:pt>
                <c:pt idx="3597" formatCode="General">
                  <c:v>2.17599696009548</c:v>
                </c:pt>
                <c:pt idx="3598" formatCode="General">
                  <c:v>2.17993317413094</c:v>
                </c:pt>
                <c:pt idx="3599" formatCode="General">
                  <c:v>2.1847204020603002</c:v>
                </c:pt>
                <c:pt idx="3600" formatCode="General">
                  <c:v>2.1903426428753501</c:v>
                </c:pt>
                <c:pt idx="3601" formatCode="General">
                  <c:v>2.1967870952765201</c:v>
                </c:pt>
                <c:pt idx="3602" formatCode="General">
                  <c:v>2.2040174955164802</c:v>
                </c:pt>
                <c:pt idx="3603" formatCode="General">
                  <c:v>2.2119576005749102</c:v>
                </c:pt>
                <c:pt idx="3604" formatCode="General">
                  <c:v>2.2215695107790498</c:v>
                </c:pt>
                <c:pt idx="3605" formatCode="General">
                  <c:v>2.22912560660526</c:v>
                </c:pt>
                <c:pt idx="3606" formatCode="General">
                  <c:v>2.2377677626907202</c:v>
                </c:pt>
                <c:pt idx="3607" formatCode="General">
                  <c:v>2.2459443627165299</c:v>
                </c:pt>
                <c:pt idx="3608" formatCode="General">
                  <c:v>2.2532441884769701</c:v>
                </c:pt>
                <c:pt idx="3609" formatCode="General">
                  <c:v>2.25932946149877</c:v>
                </c:pt>
                <c:pt idx="3610" formatCode="General">
                  <c:v>2.2639918072027001</c:v>
                </c:pt>
                <c:pt idx="3611" formatCode="General">
                  <c:v>2.2671825889616102</c:v>
                </c:pt>
                <c:pt idx="3612" formatCode="General">
                  <c:v>2.2690044524632702</c:v>
                </c:pt>
                <c:pt idx="3613" formatCode="General">
                  <c:v>2.2696717601298002</c:v>
                </c:pt>
                <c:pt idx="3614" formatCode="General">
                  <c:v>2.2694585900955802</c:v>
                </c:pt>
                <c:pt idx="3615" formatCode="General">
                  <c:v>2.2686531606885199</c:v>
                </c:pt>
                <c:pt idx="3616" formatCode="General">
                  <c:v>2.2675311259917001</c:v>
                </c:pt>
                <c:pt idx="3617" formatCode="General">
                  <c:v>2.2663545783488801</c:v>
                </c:pt>
                <c:pt idx="3618" formatCode="General">
                  <c:v>2.2654058957108099</c:v>
                </c:pt>
                <c:pt idx="3619" formatCode="General">
                  <c:v>2.2650871091593898</c:v>
                </c:pt>
                <c:pt idx="3620" formatCode="General">
                  <c:v>2.2661972183669601</c:v>
                </c:pt>
                <c:pt idx="3621" formatCode="General">
                  <c:v>2.2708293779390001</c:v>
                </c:pt>
                <c:pt idx="3622" formatCode="General">
                  <c:v>2.28575032959714</c:v>
                </c:pt>
                <c:pt idx="3623" formatCode="General">
                  <c:v>2.3302147320906501</c:v>
                </c:pt>
                <c:pt idx="3624" formatCode="General">
                  <c:v>2.3511634131325301</c:v>
                </c:pt>
                <c:pt idx="3625" formatCode="General">
                  <c:v>2.2951995703126098</c:v>
                </c:pt>
                <c:pt idx="3626" formatCode="General">
                  <c:v>2.2681813266461002</c:v>
                </c:pt>
                <c:pt idx="3627" formatCode="General">
                  <c:v>2.2563523793415299</c:v>
                </c:pt>
                <c:pt idx="3628" formatCode="General">
                  <c:v>2.24963155651453</c:v>
                </c:pt>
                <c:pt idx="3629" formatCode="General">
                  <c:v>2.2449044160461802</c:v>
                </c:pt>
                <c:pt idx="3630" formatCode="General">
                  <c:v>2.2410828001757199</c:v>
                </c:pt>
                <c:pt idx="3631" formatCode="General">
                  <c:v>2.23773277392984</c:v>
                </c:pt>
                <c:pt idx="3632" formatCode="General">
                  <c:v>2.2346694412825299</c:v>
                </c:pt>
                <c:pt idx="3633" formatCode="General">
                  <c:v>2.2318168681929702</c:v>
                </c:pt>
                <c:pt idx="3634" formatCode="General">
                  <c:v>2.2291522521896798</c:v>
                </c:pt>
                <c:pt idx="3635" formatCode="General">
                  <c:v>2.2266807830492401</c:v>
                </c:pt>
                <c:pt idx="3636" formatCode="General">
                  <c:v>2.2244230698623002</c:v>
                </c:pt>
                <c:pt idx="3637" formatCode="General">
                  <c:v>2.22240830496427</c:v>
                </c:pt>
                <c:pt idx="3638" formatCode="General">
                  <c:v>2.2206704383307301</c:v>
                </c:pt>
                <c:pt idx="3639" formatCode="General">
                  <c:v>2.2192465767710998</c:v>
                </c:pt>
                <c:pt idx="3640" formatCode="General">
                  <c:v>2.2181804081067198</c:v>
                </c:pt>
                <c:pt idx="3641" formatCode="General">
                  <c:v>2.21761811794424</c:v>
                </c:pt>
                <c:pt idx="3642" formatCode="General">
                  <c:v>2.2174641358587701</c:v>
                </c:pt>
                <c:pt idx="3643" formatCode="General">
                  <c:v>2.2174568254333802</c:v>
                </c:pt>
                <c:pt idx="3644" formatCode="General">
                  <c:v>2.2182128325919201</c:v>
                </c:pt>
                <c:pt idx="3645" formatCode="General">
                  <c:v>2.2196334712047601</c:v>
                </c:pt>
                <c:pt idx="3646" formatCode="General">
                  <c:v>2.22188214251574</c:v>
                </c:pt>
                <c:pt idx="3647" formatCode="General">
                  <c:v>2.2252646450967899</c:v>
                </c:pt>
                <c:pt idx="3648" formatCode="General">
                  <c:v>2.2303614845377799</c:v>
                </c:pt>
                <c:pt idx="3649" formatCode="General">
                  <c:v>2.2383224337425198</c:v>
                </c:pt>
                <c:pt idx="3650" formatCode="General">
                  <c:v>2.25146146153822</c:v>
                </c:pt>
                <c:pt idx="3651" formatCode="General">
                  <c:v>2.27391094862051</c:v>
                </c:pt>
                <c:pt idx="3652" formatCode="General">
                  <c:v>2.3077593810251802</c:v>
                </c:pt>
                <c:pt idx="3653" formatCode="General">
                  <c:v>2.3310448418590402</c:v>
                </c:pt>
                <c:pt idx="3654" formatCode="General">
                  <c:v>2.31358171207019</c:v>
                </c:pt>
                <c:pt idx="3655" formatCode="General">
                  <c:v>2.2847881643177601</c:v>
                </c:pt>
                <c:pt idx="3656" formatCode="General">
                  <c:v>2.2663244530652702</c:v>
                </c:pt>
                <c:pt idx="3657" formatCode="General">
                  <c:v>2.2566575905341102</c:v>
                </c:pt>
                <c:pt idx="3658" formatCode="General">
                  <c:v>2.2519809382126099</c:v>
                </c:pt>
                <c:pt idx="3659" formatCode="General">
                  <c:v>2.2500897298409899</c:v>
                </c:pt>
                <c:pt idx="3660" formatCode="General">
                  <c:v>2.2498721163534299</c:v>
                </c:pt>
                <c:pt idx="3661" formatCode="General">
                  <c:v>2.2507752705739499</c:v>
                </c:pt>
                <c:pt idx="3662" formatCode="General">
                  <c:v>2.2525308879482102</c:v>
                </c:pt>
                <c:pt idx="3663" formatCode="General">
                  <c:v>2.2550233303893799</c:v>
                </c:pt>
                <c:pt idx="3664" formatCode="General">
                  <c:v>2.2582235557135801</c:v>
                </c:pt>
                <c:pt idx="3665" formatCode="General">
                  <c:v>2.2621524870313201</c:v>
                </c:pt>
                <c:pt idx="3666" formatCode="General">
                  <c:v>2.2668644190842802</c:v>
                </c:pt>
                <c:pt idx="3667" formatCode="General">
                  <c:v>2.2725109974957198</c:v>
                </c:pt>
                <c:pt idx="3668" formatCode="General">
                  <c:v>2.27870471472272</c:v>
                </c:pt>
                <c:pt idx="3669" formatCode="General">
                  <c:v>2.2858245118623302</c:v>
                </c:pt>
                <c:pt idx="3670" formatCode="General">
                  <c:v>2.2935939189444401</c:v>
                </c:pt>
                <c:pt idx="3671" formatCode="General">
                  <c:v>2.30174926041586</c:v>
                </c:pt>
                <c:pt idx="3672" formatCode="General">
                  <c:v>2.3098984352171601</c:v>
                </c:pt>
                <c:pt idx="3673" formatCode="General">
                  <c:v>2.3175486067083599</c:v>
                </c:pt>
                <c:pt idx="3674" formatCode="General">
                  <c:v>2.3241807848893501</c:v>
                </c:pt>
                <c:pt idx="3675" formatCode="General">
                  <c:v>2.3293553892893102</c:v>
                </c:pt>
                <c:pt idx="3676" formatCode="General">
                  <c:v>2.3328113685496099</c:v>
                </c:pt>
                <c:pt idx="3677" formatCode="General">
                  <c:v>2.3345172671488901</c:v>
                </c:pt>
                <c:pt idx="3678" formatCode="General">
                  <c:v>2.3346552777785701</c:v>
                </c:pt>
                <c:pt idx="3679" formatCode="General">
                  <c:v>2.3335533672047499</c:v>
                </c:pt>
                <c:pt idx="3680" formatCode="General">
                  <c:v>2.3316011333078501</c:v>
                </c:pt>
                <c:pt idx="3681" formatCode="General">
                  <c:v>2.3291826375814302</c:v>
                </c:pt>
                <c:pt idx="3682" formatCode="General">
                  <c:v>2.32664488435816</c:v>
                </c:pt>
                <c:pt idx="3683" formatCode="General">
                  <c:v>2.3243113646405802</c:v>
                </c:pt>
                <c:pt idx="3684" formatCode="General">
                  <c:v>2.3225632699927199</c:v>
                </c:pt>
                <c:pt idx="3685" formatCode="General">
                  <c:v>2.3220889223118002</c:v>
                </c:pt>
                <c:pt idx="3686" formatCode="General">
                  <c:v>2.3247654975826602</c:v>
                </c:pt>
                <c:pt idx="3687" formatCode="General">
                  <c:v>2.3376635069467602</c:v>
                </c:pt>
                <c:pt idx="3688" formatCode="General">
                  <c:v>2.3876284552334299</c:v>
                </c:pt>
                <c:pt idx="3689" formatCode="General">
                  <c:v>2.3912201010034102</c:v>
                </c:pt>
                <c:pt idx="3690" formatCode="General">
                  <c:v>2.3346357484802698</c:v>
                </c:pt>
                <c:pt idx="3691" formatCode="General">
                  <c:v>2.3150142131769802</c:v>
                </c:pt>
                <c:pt idx="3692" formatCode="General">
                  <c:v>2.30624883876356</c:v>
                </c:pt>
                <c:pt idx="3693" formatCode="General">
                  <c:v>2.3007020357675998</c:v>
                </c:pt>
                <c:pt idx="3694" formatCode="General">
                  <c:v>2.2963169682687599</c:v>
                </c:pt>
                <c:pt idx="3695" formatCode="General">
                  <c:v>2.29239897392437</c:v>
                </c:pt>
                <c:pt idx="3696" formatCode="General">
                  <c:v>2.2886778716782699</c:v>
                </c:pt>
                <c:pt idx="3697" formatCode="General">
                  <c:v>2.2850467021097098</c:v>
                </c:pt>
                <c:pt idx="3698" formatCode="General">
                  <c:v>2.28147238629351</c:v>
                </c:pt>
                <c:pt idx="3699" formatCode="General">
                  <c:v>2.27795949767355</c:v>
                </c:pt>
                <c:pt idx="3700" formatCode="General">
                  <c:v>2.27453323517399</c:v>
                </c:pt>
                <c:pt idx="3701" formatCode="General">
                  <c:v>2.27123036676225</c:v>
                </c:pt>
                <c:pt idx="3702" formatCode="General">
                  <c:v>2.2680941253565998</c:v>
                </c:pt>
                <c:pt idx="3703" formatCode="General">
                  <c:v>2.2651729426143299</c:v>
                </c:pt>
                <c:pt idx="3704" formatCode="General">
                  <c:v>2.2625631772502999</c:v>
                </c:pt>
                <c:pt idx="3705" formatCode="General">
                  <c:v>2.26028091581597</c:v>
                </c:pt>
                <c:pt idx="3706" formatCode="General">
                  <c:v>2.2581051618521402</c:v>
                </c:pt>
                <c:pt idx="3707" formatCode="General">
                  <c:v>2.2564512198177198</c:v>
                </c:pt>
                <c:pt idx="3708" formatCode="General">
                  <c:v>2.25522934772735</c:v>
                </c:pt>
                <c:pt idx="3709" formatCode="General">
                  <c:v>2.2544817373185801</c:v>
                </c:pt>
                <c:pt idx="3710" formatCode="General">
                  <c:v>2.2542695180042198</c:v>
                </c:pt>
                <c:pt idx="3711" formatCode="General">
                  <c:v>2.2546877506351599</c:v>
                </c:pt>
                <c:pt idx="3712" formatCode="General">
                  <c:v>2.2559028960146001</c:v>
                </c:pt>
                <c:pt idx="3713" formatCode="General">
                  <c:v>2.25823463583087</c:v>
                </c:pt>
                <c:pt idx="3714" formatCode="General">
                  <c:v>2.2623454743870801</c:v>
                </c:pt>
                <c:pt idx="3715" formatCode="General">
                  <c:v>2.2697096169924902</c:v>
                </c:pt>
                <c:pt idx="3716" formatCode="General">
                  <c:v>2.2837661338722501</c:v>
                </c:pt>
                <c:pt idx="3717" formatCode="General">
                  <c:v>2.3115120829045002</c:v>
                </c:pt>
                <c:pt idx="3718" formatCode="General">
                  <c:v>2.35120816962469</c:v>
                </c:pt>
                <c:pt idx="3719" formatCode="General">
                  <c:v>2.3494358094810499</c:v>
                </c:pt>
                <c:pt idx="3720" formatCode="General">
                  <c:v>2.3128360386788098</c:v>
                </c:pt>
                <c:pt idx="3721" formatCode="General">
                  <c:v>2.2892262807256598</c:v>
                </c:pt>
                <c:pt idx="3722" formatCode="General">
                  <c:v>2.2777557872589602</c:v>
                </c:pt>
                <c:pt idx="3723" formatCode="General">
                  <c:v>2.2721845786722898</c:v>
                </c:pt>
                <c:pt idx="3724" formatCode="General">
                  <c:v>2.2694712528227399</c:v>
                </c:pt>
                <c:pt idx="3725" formatCode="General">
                  <c:v>2.2682794216811799</c:v>
                </c:pt>
                <c:pt idx="3726" formatCode="General">
                  <c:v>2.2680038751941498</c:v>
                </c:pt>
                <c:pt idx="3727" formatCode="General">
                  <c:v>2.26836928092664</c:v>
                </c:pt>
                <c:pt idx="3728" formatCode="General">
                  <c:v>2.26926523652231</c:v>
                </c:pt>
                <c:pt idx="3729" formatCode="General">
                  <c:v>2.2706848681506</c:v>
                </c:pt>
                <c:pt idx="3730" formatCode="General">
                  <c:v>2.27264572450914</c:v>
                </c:pt>
                <c:pt idx="3731" formatCode="General">
                  <c:v>2.2751917813514502</c:v>
                </c:pt>
                <c:pt idx="3732" formatCode="General">
                  <c:v>2.2784727818396799</c:v>
                </c:pt>
                <c:pt idx="3733" formatCode="General">
                  <c:v>2.2825623022795498</c:v>
                </c:pt>
                <c:pt idx="3734" formatCode="General">
                  <c:v>2.2875305289038299</c:v>
                </c:pt>
                <c:pt idx="3735" formatCode="General">
                  <c:v>2.2933879705055</c:v>
                </c:pt>
                <c:pt idx="3736" formatCode="General">
                  <c:v>2.3000375243309099</c:v>
                </c:pt>
                <c:pt idx="3737" formatCode="General">
                  <c:v>2.3072252004234701</c:v>
                </c:pt>
                <c:pt idx="3738" formatCode="General">
                  <c:v>2.3145102858789102</c:v>
                </c:pt>
                <c:pt idx="3739" formatCode="General">
                  <c:v>2.3212863391721301</c:v>
                </c:pt>
                <c:pt idx="3740" formatCode="General">
                  <c:v>2.3268773640711302</c:v>
                </c:pt>
                <c:pt idx="3741" formatCode="General">
                  <c:v>2.3306976555392298</c:v>
                </c:pt>
                <c:pt idx="3742" formatCode="General">
                  <c:v>2.33241414006753</c:v>
                </c:pt>
                <c:pt idx="3743" formatCode="General">
                  <c:v>2.3320310841584502</c:v>
                </c:pt>
                <c:pt idx="3744" formatCode="General">
                  <c:v>2.3298579002982298</c:v>
                </c:pt>
                <c:pt idx="3745" formatCode="General">
                  <c:v>2.3263906884467001</c:v>
                </c:pt>
                <c:pt idx="3746" formatCode="General">
                  <c:v>2.3221772920783001</c:v>
                </c:pt>
                <c:pt idx="3747" formatCode="General">
                  <c:v>2.3177239635659102</c:v>
                </c:pt>
                <c:pt idx="3748" formatCode="General">
                  <c:v>2.3134703281220301</c:v>
                </c:pt>
                <c:pt idx="3749" formatCode="General">
                  <c:v>2.3098520229614001</c:v>
                </c:pt>
                <c:pt idx="3750" formatCode="General">
                  <c:v>2.30754621561135</c:v>
                </c:pt>
                <c:pt idx="3751" formatCode="General">
                  <c:v>2.3084438272710202</c:v>
                </c:pt>
                <c:pt idx="3752" formatCode="General">
                  <c:v>2.3211015592760198</c:v>
                </c:pt>
                <c:pt idx="3753" formatCode="General">
                  <c:v>2.3843965258420998</c:v>
                </c:pt>
                <c:pt idx="3754" formatCode="General">
                  <c:v>2.3444114597718202</c:v>
                </c:pt>
                <c:pt idx="3755" formatCode="General">
                  <c:v>2.3038035140597701</c:v>
                </c:pt>
                <c:pt idx="3756" formatCode="General">
                  <c:v>2.2913961233710398</c:v>
                </c:pt>
                <c:pt idx="3757" formatCode="General">
                  <c:v>2.28494108103573</c:v>
                </c:pt>
                <c:pt idx="3758" formatCode="General">
                  <c:v>2.2801681027864502</c:v>
                </c:pt>
                <c:pt idx="3759" formatCode="General">
                  <c:v>2.2759284859243101</c:v>
                </c:pt>
                <c:pt idx="3760" formatCode="General">
                  <c:v>2.2718160664613398</c:v>
                </c:pt>
                <c:pt idx="3761" formatCode="General">
                  <c:v>2.2676687103058</c:v>
                </c:pt>
                <c:pt idx="3762" formatCode="General">
                  <c:v>2.2634277251133201</c:v>
                </c:pt>
                <c:pt idx="3763" formatCode="General">
                  <c:v>2.2590875345528598</c:v>
                </c:pt>
                <c:pt idx="3764" formatCode="General">
                  <c:v>2.2546733241579902</c:v>
                </c:pt>
                <c:pt idx="3765" formatCode="General">
                  <c:v>2.25022906929195</c:v>
                </c:pt>
                <c:pt idx="3766" formatCode="General">
                  <c:v>2.2458111389276398</c:v>
                </c:pt>
                <c:pt idx="3767" formatCode="General">
                  <c:v>2.2415120860861202</c:v>
                </c:pt>
                <c:pt idx="3768" formatCode="General">
                  <c:v>2.2373472917572399</c:v>
                </c:pt>
                <c:pt idx="3769" formatCode="General">
                  <c:v>2.2332946629698598</c:v>
                </c:pt>
                <c:pt idx="3770" formatCode="General">
                  <c:v>2.2295658337855699</c:v>
                </c:pt>
                <c:pt idx="3771" formatCode="General">
                  <c:v>2.22615640257006</c:v>
                </c:pt>
                <c:pt idx="3772" formatCode="General">
                  <c:v>2.2231126347098802</c:v>
                </c:pt>
                <c:pt idx="3773" formatCode="General">
                  <c:v>2.2204790820809102</c:v>
                </c:pt>
                <c:pt idx="3774" formatCode="General">
                  <c:v>2.2182990004007301</c:v>
                </c:pt>
                <c:pt idx="3775" formatCode="General">
                  <c:v>2.21661902548058</c:v>
                </c:pt>
                <c:pt idx="3776" formatCode="General">
                  <c:v>2.2154994018607601</c:v>
                </c:pt>
                <c:pt idx="3777" formatCode="General">
                  <c:v>2.21503558614492</c:v>
                </c:pt>
                <c:pt idx="3778" formatCode="General">
                  <c:v>2.21540593296224</c:v>
                </c:pt>
                <c:pt idx="3779" formatCode="General">
                  <c:v>2.2169854955400998</c:v>
                </c:pt>
                <c:pt idx="3780" formatCode="General">
                  <c:v>2.2206467348055998</c:v>
                </c:pt>
                <c:pt idx="3781" formatCode="General">
                  <c:v>2.2286448441933802</c:v>
                </c:pt>
                <c:pt idx="3782" formatCode="General">
                  <c:v>2.2472681968889199</c:v>
                </c:pt>
                <c:pt idx="3783" formatCode="General">
                  <c:v>2.28848881075184</c:v>
                </c:pt>
                <c:pt idx="3784" formatCode="General">
                  <c:v>2.3103612979005899</c:v>
                </c:pt>
                <c:pt idx="3785" formatCode="General">
                  <c:v>2.2670434288222698</c:v>
                </c:pt>
                <c:pt idx="3786" formatCode="General">
                  <c:v>2.2391507207502301</c:v>
                </c:pt>
                <c:pt idx="3787" formatCode="General">
                  <c:v>2.2271787808752901</c:v>
                </c:pt>
                <c:pt idx="3788" formatCode="General">
                  <c:v>2.22160958292302</c:v>
                </c:pt>
                <c:pt idx="3789" formatCode="General">
                  <c:v>2.2187242244551002</c:v>
                </c:pt>
                <c:pt idx="3790" formatCode="General">
                  <c:v>2.2171080971733401</c:v>
                </c:pt>
                <c:pt idx="3791" formatCode="General">
                  <c:v>2.2161737309648299</c:v>
                </c:pt>
                <c:pt idx="3792" formatCode="General">
                  <c:v>2.2156948567745798</c:v>
                </c:pt>
                <c:pt idx="3793" formatCode="General">
                  <c:v>2.2154855312525799</c:v>
                </c:pt>
                <c:pt idx="3794" formatCode="General">
                  <c:v>2.2156085656877398</c:v>
                </c:pt>
                <c:pt idx="3795" formatCode="General">
                  <c:v>2.21608551386224</c:v>
                </c:pt>
                <c:pt idx="3796" formatCode="General">
                  <c:v>2.21699024992225</c:v>
                </c:pt>
                <c:pt idx="3797" formatCode="General">
                  <c:v>2.2184312083463702</c:v>
                </c:pt>
                <c:pt idx="3798" formatCode="General">
                  <c:v>2.2205399317443399</c:v>
                </c:pt>
                <c:pt idx="3799" formatCode="General">
                  <c:v>2.2234580167359201</c:v>
                </c:pt>
                <c:pt idx="3800" formatCode="General">
                  <c:v>2.2273137897964799</c:v>
                </c:pt>
                <c:pt idx="3801" formatCode="General">
                  <c:v>2.2321822542577299</c:v>
                </c:pt>
                <c:pt idx="3802" formatCode="General">
                  <c:v>2.2380241308878501</c:v>
                </c:pt>
                <c:pt idx="3803" formatCode="General">
                  <c:v>2.2446092347463802</c:v>
                </c:pt>
                <c:pt idx="3804" formatCode="General">
                  <c:v>2.2514500814660301</c:v>
                </c:pt>
                <c:pt idx="3805" formatCode="General">
                  <c:v>2.25779806794678</c:v>
                </c:pt>
                <c:pt idx="3806" formatCode="General">
                  <c:v>2.2627600519761799</c:v>
                </c:pt>
                <c:pt idx="3807" formatCode="General">
                  <c:v>2.2655400243158499</c:v>
                </c:pt>
                <c:pt idx="3808" formatCode="General">
                  <c:v>2.2657074632157501</c:v>
                </c:pt>
                <c:pt idx="3809" formatCode="General">
                  <c:v>2.2633367138163498</c:v>
                </c:pt>
                <c:pt idx="3810" formatCode="General">
                  <c:v>2.2589380408164201</c:v>
                </c:pt>
                <c:pt idx="3811" formatCode="General">
                  <c:v>2.2532482031536998</c:v>
                </c:pt>
                <c:pt idx="3812" formatCode="General">
                  <c:v>2.2470198438444799</c:v>
                </c:pt>
                <c:pt idx="3813" formatCode="General">
                  <c:v>2.2409086864210601</c:v>
                </c:pt>
                <c:pt idx="3814" formatCode="General">
                  <c:v>2.2354999446895101</c:v>
                </c:pt>
                <c:pt idx="3815" formatCode="General">
                  <c:v>2.2315766074713799</c:v>
                </c:pt>
                <c:pt idx="3816" formatCode="General">
                  <c:v>2.2313909861691998</c:v>
                </c:pt>
                <c:pt idx="3817" formatCode="General">
                  <c:v>2.24823078261928</c:v>
                </c:pt>
                <c:pt idx="3818" formatCode="General">
                  <c:v>2.3173741510062502</c:v>
                </c:pt>
                <c:pt idx="3819" formatCode="General">
                  <c:v>2.23705395231881</c:v>
                </c:pt>
                <c:pt idx="3820" formatCode="General">
                  <c:v>2.2169865860251101</c:v>
                </c:pt>
                <c:pt idx="3821" formatCode="General">
                  <c:v>2.2097474517117699</c:v>
                </c:pt>
                <c:pt idx="3822" formatCode="General">
                  <c:v>2.2052257031305098</c:v>
                </c:pt>
                <c:pt idx="3823" formatCode="General">
                  <c:v>2.2014801051168802</c:v>
                </c:pt>
                <c:pt idx="3824" formatCode="General">
                  <c:v>2.1978958290319799</c:v>
                </c:pt>
                <c:pt idx="3825" formatCode="General">
                  <c:v>2.1942090419474298</c:v>
                </c:pt>
                <c:pt idx="3826" formatCode="General">
                  <c:v>2.1902935399134198</c:v>
                </c:pt>
                <c:pt idx="3827" formatCode="General">
                  <c:v>2.1860976918372699</c:v>
                </c:pt>
                <c:pt idx="3828" formatCode="General">
                  <c:v>2.1816195215192602</c:v>
                </c:pt>
                <c:pt idx="3829" formatCode="General">
                  <c:v>2.1768935593547201</c:v>
                </c:pt>
                <c:pt idx="3830" formatCode="General">
                  <c:v>2.1720073321012401</c:v>
                </c:pt>
                <c:pt idx="3831" formatCode="General">
                  <c:v>2.16695911975724</c:v>
                </c:pt>
                <c:pt idx="3832" formatCode="General">
                  <c:v>2.1618661894983902</c:v>
                </c:pt>
                <c:pt idx="3833" formatCode="General">
                  <c:v>2.15684462904282</c:v>
                </c:pt>
                <c:pt idx="3834" formatCode="General">
                  <c:v>2.1519595023966702</c:v>
                </c:pt>
                <c:pt idx="3835" formatCode="General">
                  <c:v>2.1472884089813902</c:v>
                </c:pt>
                <c:pt idx="3836" formatCode="General">
                  <c:v>2.1429030143957402</c:v>
                </c:pt>
                <c:pt idx="3837" formatCode="General">
                  <c:v>2.1388674658439499</c:v>
                </c:pt>
                <c:pt idx="3838" formatCode="General">
                  <c:v>2.13523836741934</c:v>
                </c:pt>
                <c:pt idx="3839" formatCode="General">
                  <c:v>2.1320659100146599</c:v>
                </c:pt>
                <c:pt idx="3840" formatCode="General">
                  <c:v>2.1293966825570201</c:v>
                </c:pt>
                <c:pt idx="3841" formatCode="General">
                  <c:v>2.1272796666632301</c:v>
                </c:pt>
                <c:pt idx="3842" formatCode="General">
                  <c:v>2.1257790390997999</c:v>
                </c:pt>
                <c:pt idx="3843" formatCode="General">
                  <c:v>2.1250028997303798</c:v>
                </c:pt>
                <c:pt idx="3844" formatCode="General">
                  <c:v>2.1251732303301001</c:v>
                </c:pt>
                <c:pt idx="3845" formatCode="General">
                  <c:v>2.1268170228849899</c:v>
                </c:pt>
                <c:pt idx="3846" formatCode="General">
                  <c:v>2.1313727670818698</c:v>
                </c:pt>
                <c:pt idx="3847" formatCode="General">
                  <c:v>2.1434549877367601</c:v>
                </c:pt>
                <c:pt idx="3848" formatCode="General">
                  <c:v>2.1784184659477699</c:v>
                </c:pt>
                <c:pt idx="3849" formatCode="General">
                  <c:v>2.2213095112211798</c:v>
                </c:pt>
                <c:pt idx="3850" formatCode="General">
                  <c:v>2.1720773250001701</c:v>
                </c:pt>
                <c:pt idx="3851" formatCode="General">
                  <c:v>2.1428499986008398</c:v>
                </c:pt>
                <c:pt idx="3852" formatCode="General">
                  <c:v>2.1323777118728802</c:v>
                </c:pt>
                <c:pt idx="3853" formatCode="General">
                  <c:v>2.12797503131296</c:v>
                </c:pt>
                <c:pt idx="3854" formatCode="General">
                  <c:v>2.1258062751931099</c:v>
                </c:pt>
                <c:pt idx="3855" formatCode="General">
                  <c:v>2.1334871482243201</c:v>
                </c:pt>
                <c:pt idx="3856" formatCode="General">
                  <c:v>2.12381566188663</c:v>
                </c:pt>
                <c:pt idx="3857" formatCode="General">
                  <c:v>2.12328153385636</c:v>
                </c:pt>
                <c:pt idx="3858" formatCode="General">
                  <c:v>2.1229036719846799</c:v>
                </c:pt>
                <c:pt idx="3859" formatCode="General">
                  <c:v>2.1226682067031999</c:v>
                </c:pt>
                <c:pt idx="3860" formatCode="General">
                  <c:v>2.12260732660756</c:v>
                </c:pt>
                <c:pt idx="3861" formatCode="General">
                  <c:v>2.12278895099309</c:v>
                </c:pt>
                <c:pt idx="3862" formatCode="General">
                  <c:v>2.1233132091012701</c:v>
                </c:pt>
                <c:pt idx="3863" formatCode="General">
                  <c:v>2.1243112670625699</c:v>
                </c:pt>
                <c:pt idx="3864" formatCode="General">
                  <c:v>2.12594330902329</c:v>
                </c:pt>
                <c:pt idx="3865" formatCode="General">
                  <c:v>2.1283914875190399</c:v>
                </c:pt>
                <c:pt idx="3866" formatCode="General">
                  <c:v>2.1318412067616399</c:v>
                </c:pt>
                <c:pt idx="3867" formatCode="General">
                  <c:v>2.13644083049474</c:v>
                </c:pt>
                <c:pt idx="3868" formatCode="General">
                  <c:v>2.1422284264211902</c:v>
                </c:pt>
                <c:pt idx="3869" formatCode="General">
                  <c:v>2.1490216607449599</c:v>
                </c:pt>
                <c:pt idx="3870" formatCode="General">
                  <c:v>2.1562955078903898</c:v>
                </c:pt>
                <c:pt idx="3871" formatCode="General">
                  <c:v>2.1631262111496299</c:v>
                </c:pt>
                <c:pt idx="3872" formatCode="General">
                  <c:v>2.1683204466574599</c:v>
                </c:pt>
                <c:pt idx="3873" formatCode="General">
                  <c:v>2.1707816328384402</c:v>
                </c:pt>
                <c:pt idx="3874" formatCode="General">
                  <c:v>2.1699577089586199</c:v>
                </c:pt>
                <c:pt idx="3875" formatCode="General">
                  <c:v>2.1660643257801002</c:v>
                </c:pt>
                <c:pt idx="3876" formatCode="General">
                  <c:v>2.1599296619736501</c:v>
                </c:pt>
                <c:pt idx="3877" formatCode="General">
                  <c:v>2.1526235969859702</c:v>
                </c:pt>
                <c:pt idx="3878" formatCode="General">
                  <c:v>2.1451512743915</c:v>
                </c:pt>
                <c:pt idx="3879" formatCode="General">
                  <c:v>2.13837952895725</c:v>
                </c:pt>
                <c:pt idx="3880" formatCode="General">
                  <c:v>2.1333629005754</c:v>
                </c:pt>
                <c:pt idx="3881" formatCode="General">
                  <c:v>2.1334846815524902</c:v>
                </c:pt>
                <c:pt idx="3882" formatCode="General">
                  <c:v>2.1698671351473302</c:v>
                </c:pt>
                <c:pt idx="3883" formatCode="General">
                  <c:v>2.1641405710148498</c:v>
                </c:pt>
                <c:pt idx="3884" formatCode="General">
                  <c:v>2.1223224232904498</c:v>
                </c:pt>
                <c:pt idx="3885" formatCode="General">
                  <c:v>2.1138909884328498</c:v>
                </c:pt>
                <c:pt idx="3886" formatCode="General">
                  <c:v>2.1100963277856</c:v>
                </c:pt>
                <c:pt idx="3887" formatCode="General">
                  <c:v>2.1076345701902599</c:v>
                </c:pt>
                <c:pt idx="3888" formatCode="General">
                  <c:v>2.10564213296463</c:v>
                </c:pt>
                <c:pt idx="3889" formatCode="General">
                  <c:v>2.1037214816814198</c:v>
                </c:pt>
                <c:pt idx="3890" formatCode="General">
                  <c:v>2.1016245372390499</c:v>
                </c:pt>
                <c:pt idx="3891" formatCode="General">
                  <c:v>2.0991838089873598</c:v>
                </c:pt>
                <c:pt idx="3892" formatCode="General">
                  <c:v>2.0962969495522099</c:v>
                </c:pt>
                <c:pt idx="3893" formatCode="General">
                  <c:v>2.0929667315358902</c:v>
                </c:pt>
                <c:pt idx="3894" formatCode="General">
                  <c:v>2.0890600225412999</c:v>
                </c:pt>
                <c:pt idx="3895" formatCode="General">
                  <c:v>2.0847638240602602</c:v>
                </c:pt>
                <c:pt idx="3896" formatCode="General">
                  <c:v>2.0801340473364398</c:v>
                </c:pt>
                <c:pt idx="3897" formatCode="General">
                  <c:v>2.0752750810335701</c:v>
                </c:pt>
                <c:pt idx="3898" formatCode="General">
                  <c:v>2.07030552204797</c:v>
                </c:pt>
                <c:pt idx="3899" formatCode="General">
                  <c:v>2.0653443770866602</c:v>
                </c:pt>
                <c:pt idx="3900" formatCode="General">
                  <c:v>2.0605040168617901</c:v>
                </c:pt>
                <c:pt idx="3901" formatCode="General">
                  <c:v>2.05588602761916</c:v>
                </c:pt>
                <c:pt idx="3902" formatCode="General">
                  <c:v>2.0515793329630001</c:v>
                </c:pt>
                <c:pt idx="3903" formatCode="General">
                  <c:v>2.04766002070079</c:v>
                </c:pt>
                <c:pt idx="3904" formatCode="General">
                  <c:v>2.0441924697869198</c:v>
                </c:pt>
                <c:pt idx="3905" formatCode="General">
                  <c:v>2.0412317508019102</c:v>
                </c:pt>
                <c:pt idx="3906" formatCode="General">
                  <c:v>2.0388279941257101</c:v>
                </c:pt>
                <c:pt idx="3907" formatCode="General">
                  <c:v>2.03703493041519</c:v>
                </c:pt>
                <c:pt idx="3908" formatCode="General">
                  <c:v>2.0359285713048898</c:v>
                </c:pt>
                <c:pt idx="3909" formatCode="General">
                  <c:v>2.0356531005996099</c:v>
                </c:pt>
                <c:pt idx="3910" formatCode="General">
                  <c:v>2.0365497596755602</c:v>
                </c:pt>
                <c:pt idx="3911" formatCode="General">
                  <c:v>2.0395879549859401</c:v>
                </c:pt>
                <c:pt idx="3912" formatCode="General">
                  <c:v>2.0481836318006001</c:v>
                </c:pt>
                <c:pt idx="3913" formatCode="General">
                  <c:v>2.0774875149404899</c:v>
                </c:pt>
                <c:pt idx="3914" formatCode="General">
                  <c:v>2.1338951974350699</c:v>
                </c:pt>
                <c:pt idx="3915" formatCode="General">
                  <c:v>2.0763888327220701</c:v>
                </c:pt>
                <c:pt idx="3916" formatCode="General">
                  <c:v>2.0510337276165602</c:v>
                </c:pt>
                <c:pt idx="3917" formatCode="General">
                  <c:v>2.0438853385485398</c:v>
                </c:pt>
                <c:pt idx="3918" formatCode="General">
                  <c:v>2.0415265230918802</c:v>
                </c:pt>
                <c:pt idx="3919" formatCode="General">
                  <c:v>2.0407573127519298</c:v>
                </c:pt>
                <c:pt idx="3920" formatCode="General">
                  <c:v>2.0406110153254802</c:v>
                </c:pt>
                <c:pt idx="3921" formatCode="General">
                  <c:v>2.0407082735355102</c:v>
                </c:pt>
                <c:pt idx="3922" formatCode="General">
                  <c:v>2.0408897665485402</c:v>
                </c:pt>
                <c:pt idx="3923" formatCode="General">
                  <c:v>2.0410919198387898</c:v>
                </c:pt>
                <c:pt idx="3924" formatCode="General">
                  <c:v>2.0413038042740301</c:v>
                </c:pt>
                <c:pt idx="3925" formatCode="General">
                  <c:v>2.0415502241946402</c:v>
                </c:pt>
                <c:pt idx="3926" formatCode="General">
                  <c:v>2.0418853656300202</c:v>
                </c:pt>
                <c:pt idx="3927" formatCode="General">
                  <c:v>2.0423915750498498</c:v>
                </c:pt>
                <c:pt idx="3928" formatCode="General">
                  <c:v>2.0431810715583101</c:v>
                </c:pt>
                <c:pt idx="3929" formatCode="General">
                  <c:v>2.0443992480605702</c:v>
                </c:pt>
                <c:pt idx="3930" formatCode="General">
                  <c:v>2.0462277958383601</c:v>
                </c:pt>
                <c:pt idx="3931" formatCode="General">
                  <c:v>2.0488841339463799</c:v>
                </c:pt>
                <c:pt idx="3932" formatCode="General">
                  <c:v>2.05260991491352</c:v>
                </c:pt>
                <c:pt idx="3933" formatCode="General">
                  <c:v>2.0576351066382301</c:v>
                </c:pt>
                <c:pt idx="3934" formatCode="General">
                  <c:v>2.0640967225814899</c:v>
                </c:pt>
                <c:pt idx="3935" formatCode="General">
                  <c:v>2.07189150608678</c:v>
                </c:pt>
                <c:pt idx="3936" formatCode="General">
                  <c:v>2.0804737858732301</c:v>
                </c:pt>
                <c:pt idx="3937" formatCode="General">
                  <c:v>2.0887034806328599</c:v>
                </c:pt>
                <c:pt idx="3938" formatCode="General">
                  <c:v>2.0949685052186302</c:v>
                </c:pt>
                <c:pt idx="3939" formatCode="General">
                  <c:v>2.0977469676889302</c:v>
                </c:pt>
                <c:pt idx="3940" formatCode="General">
                  <c:v>2.0963620728276098</c:v>
                </c:pt>
                <c:pt idx="3941" formatCode="General">
                  <c:v>2.0913174091480702</c:v>
                </c:pt>
                <c:pt idx="3942" formatCode="General">
                  <c:v>2.0839393037853799</c:v>
                </c:pt>
                <c:pt idx="3943" formatCode="General">
                  <c:v>2.07574040651861</c:v>
                </c:pt>
                <c:pt idx="3944" formatCode="General">
                  <c:v>2.0680753043751801</c:v>
                </c:pt>
                <c:pt idx="3945" formatCode="General">
                  <c:v>2.0625879106820499</c:v>
                </c:pt>
                <c:pt idx="3946" formatCode="General">
                  <c:v>2.0666962783663099</c:v>
                </c:pt>
                <c:pt idx="3947" formatCode="General">
                  <c:v>2.1470648454896999</c:v>
                </c:pt>
                <c:pt idx="3948" formatCode="General">
                  <c:v>2.0562692614577198</c:v>
                </c:pt>
                <c:pt idx="3949" formatCode="General">
                  <c:v>2.0448336600071002</c:v>
                </c:pt>
                <c:pt idx="3950" formatCode="General">
                  <c:v>2.0412679146158701</c:v>
                </c:pt>
                <c:pt idx="3951" formatCode="General">
                  <c:v>2.0398034126528999</c:v>
                </c:pt>
                <c:pt idx="3952" formatCode="General">
                  <c:v>2.0393938585529598</c:v>
                </c:pt>
                <c:pt idx="3953" formatCode="General">
                  <c:v>2.0395899587259398</c:v>
                </c:pt>
                <c:pt idx="3954" formatCode="General">
                  <c:v>2.0400658953887301</c:v>
                </c:pt>
                <c:pt idx="3955" formatCode="General">
                  <c:v>2.0405336135219501</c:v>
                </c:pt>
                <c:pt idx="3956" formatCode="General">
                  <c:v>2.0419467690520201</c:v>
                </c:pt>
                <c:pt idx="3957" formatCode="General">
                  <c:v>2.04043624233437</c:v>
                </c:pt>
                <c:pt idx="3958" formatCode="General">
                  <c:v>2.03949260441401</c:v>
                </c:pt>
                <c:pt idx="3959" formatCode="General">
                  <c:v>2.0378188856403501</c:v>
                </c:pt>
                <c:pt idx="3960" formatCode="General">
                  <c:v>2.0354098294003098</c:v>
                </c:pt>
                <c:pt idx="3961" formatCode="General">
                  <c:v>2.0323335497087101</c:v>
                </c:pt>
                <c:pt idx="3962" formatCode="General">
                  <c:v>2.0287138534221199</c:v>
                </c:pt>
                <c:pt idx="3963" formatCode="General">
                  <c:v>2.0247088047905502</c:v>
                </c:pt>
                <c:pt idx="3964" formatCode="General">
                  <c:v>2.0204897104989801</c:v>
                </c:pt>
                <c:pt idx="3965" formatCode="General">
                  <c:v>2.0162241260520499</c:v>
                </c:pt>
                <c:pt idx="3966" formatCode="General">
                  <c:v>2.0120645005665199</c:v>
                </c:pt>
                <c:pt idx="3967" formatCode="General">
                  <c:v>2.0081423290942801</c:v>
                </c:pt>
                <c:pt idx="3968" formatCode="General">
                  <c:v>2.0045666720552702</c:v>
                </c:pt>
                <c:pt idx="3969" formatCode="General">
                  <c:v>2.0014256499923002</c:v>
                </c:pt>
                <c:pt idx="3970" formatCode="General">
                  <c:v>1.99878984064242</c:v>
                </c:pt>
                <c:pt idx="3971" formatCode="General">
                  <c:v>1.99671725944056</c:v>
                </c:pt>
                <c:pt idx="3972" formatCode="General">
                  <c:v>1.9952609667630901</c:v>
                </c:pt>
                <c:pt idx="3973" formatCode="General">
                  <c:v>1.99448333254</c:v>
                </c:pt>
                <c:pt idx="3974" formatCode="General">
                  <c:v>1.99448950242976</c:v>
                </c:pt>
                <c:pt idx="3975" formatCode="General">
                  <c:v>1.99552306296344</c:v>
                </c:pt>
                <c:pt idx="3976" formatCode="General">
                  <c:v>1.9983044370054199</c:v>
                </c:pt>
                <c:pt idx="3977" formatCode="General">
                  <c:v>2.0056283857919301</c:v>
                </c:pt>
                <c:pt idx="3978" formatCode="General">
                  <c:v>2.0332359709120098</c:v>
                </c:pt>
                <c:pt idx="3979" formatCode="General">
                  <c:v>2.0936889674685899</c:v>
                </c:pt>
                <c:pt idx="3980" formatCode="General">
                  <c:v>2.0270125321532801</c:v>
                </c:pt>
                <c:pt idx="3981" formatCode="General">
                  <c:v>2.0107603616705298</c:v>
                </c:pt>
                <c:pt idx="3982" formatCode="General">
                  <c:v>2.0077313165140498</c:v>
                </c:pt>
                <c:pt idx="3983" formatCode="General">
                  <c:v>2.0077628301730601</c:v>
                </c:pt>
                <c:pt idx="3984" formatCode="General">
                  <c:v>2.00875825814822</c:v>
                </c:pt>
                <c:pt idx="3985" formatCode="General">
                  <c:v>2.0100746432940202</c:v>
                </c:pt>
                <c:pt idx="3986" formatCode="General">
                  <c:v>2.0114555947873498</c:v>
                </c:pt>
                <c:pt idx="3987" formatCode="General">
                  <c:v>2.0127846908075302</c:v>
                </c:pt>
                <c:pt idx="3988" formatCode="General">
                  <c:v>2.01401156159287</c:v>
                </c:pt>
                <c:pt idx="3989" formatCode="General">
                  <c:v>2.0151252484458899</c:v>
                </c:pt>
                <c:pt idx="3990" formatCode="General">
                  <c:v>2.0161433961774402</c:v>
                </c:pt>
                <c:pt idx="3991" formatCode="General">
                  <c:v>2.0171079518163402</c:v>
                </c:pt>
                <c:pt idx="3992" formatCode="General">
                  <c:v>2.01808436588309</c:v>
                </c:pt>
                <c:pt idx="3993" formatCode="General">
                  <c:v>2.0191633679040701</c:v>
                </c:pt>
                <c:pt idx="3994" formatCode="General">
                  <c:v>2.0204650889022702</c:v>
                </c:pt>
                <c:pt idx="3995" formatCode="General">
                  <c:v>2.02214536752285</c:v>
                </c:pt>
                <c:pt idx="3996" formatCode="General">
                  <c:v>2.0244034846422698</c:v>
                </c:pt>
                <c:pt idx="3997" formatCode="General">
                  <c:v>2.0274887408930198</c:v>
                </c:pt>
                <c:pt idx="3998" formatCode="General">
                  <c:v>2.03169887802229</c:v>
                </c:pt>
                <c:pt idx="3999" formatCode="General">
                  <c:v>2.0373541235966699</c:v>
                </c:pt>
                <c:pt idx="4000" formatCode="General">
                  <c:v>2.0447169952704498</c:v>
                </c:pt>
                <c:pt idx="4001" formatCode="General">
                  <c:v>2.0537996950800301</c:v>
                </c:pt>
                <c:pt idx="4002" formatCode="General">
                  <c:v>2.06406308135203</c:v>
                </c:pt>
                <c:pt idx="4003" formatCode="General">
                  <c:v>2.07409395202489</c:v>
                </c:pt>
                <c:pt idx="4004" formatCode="General">
                  <c:v>2.08168668310282</c:v>
                </c:pt>
                <c:pt idx="4005" formatCode="General">
                  <c:v>2.08473385231563</c:v>
                </c:pt>
                <c:pt idx="4006" formatCode="General">
                  <c:v>2.0825113311794698</c:v>
                </c:pt>
                <c:pt idx="4007" formatCode="General">
                  <c:v>2.0761085816319902</c:v>
                </c:pt>
                <c:pt idx="4008" formatCode="General">
                  <c:v>2.0676233444144398</c:v>
                </c:pt>
                <c:pt idx="4009" formatCode="General">
                  <c:v>2.0592483547646401</c:v>
                </c:pt>
                <c:pt idx="4010" formatCode="General">
                  <c:v>2.0541802249484502</c:v>
                </c:pt>
                <c:pt idx="4011" formatCode="General">
                  <c:v>2.0901505893787098</c:v>
                </c:pt>
                <c:pt idx="4012" formatCode="General">
                  <c:v>2.0541405647275099</c:v>
                </c:pt>
                <c:pt idx="4013" formatCode="General">
                  <c:v>2.0361138608556901</c:v>
                </c:pt>
                <c:pt idx="4014" formatCode="General">
                  <c:v>2.0315702979676198</c:v>
                </c:pt>
                <c:pt idx="4015" formatCode="General">
                  <c:v>2.02976562202754</c:v>
                </c:pt>
                <c:pt idx="4016" formatCode="General">
                  <c:v>2.0295404543589801</c:v>
                </c:pt>
                <c:pt idx="4017" formatCode="General">
                  <c:v>2.0305185349641399</c:v>
                </c:pt>
                <c:pt idx="4018" formatCode="General">
                  <c:v>2.0324497606677898</c:v>
                </c:pt>
                <c:pt idx="4019" formatCode="General">
                  <c:v>2.0350987305442998</c:v>
                </c:pt>
                <c:pt idx="4020" formatCode="General">
                  <c:v>2.03813787349001</c:v>
                </c:pt>
                <c:pt idx="4021" formatCode="General">
                  <c:v>2.0413005744962298</c:v>
                </c:pt>
                <c:pt idx="4022" formatCode="General">
                  <c:v>2.0442321745345802</c:v>
                </c:pt>
                <c:pt idx="4023" formatCode="General">
                  <c:v>2.0466053458069098</c:v>
                </c:pt>
                <c:pt idx="4024" formatCode="General">
                  <c:v>2.0481473578157101</c:v>
                </c:pt>
                <c:pt idx="4025" formatCode="General">
                  <c:v>2.0486810248398202</c:v>
                </c:pt>
                <c:pt idx="4026" formatCode="General">
                  <c:v>2.0481502394800701</c:v>
                </c:pt>
                <c:pt idx="4027" formatCode="General">
                  <c:v>2.0466211107498702</c:v>
                </c:pt>
                <c:pt idx="4028" formatCode="General">
                  <c:v>2.0442592744927199</c:v>
                </c:pt>
                <c:pt idx="4029" formatCode="General">
                  <c:v>2.0412924972928699</c:v>
                </c:pt>
                <c:pt idx="4030" formatCode="General">
                  <c:v>2.0379709310640099</c:v>
                </c:pt>
                <c:pt idx="4031" formatCode="General">
                  <c:v>2.0345348629826501</c:v>
                </c:pt>
                <c:pt idx="4032" formatCode="General">
                  <c:v>2.0311944580638799</c:v>
                </c:pt>
                <c:pt idx="4033" formatCode="General">
                  <c:v>2.02812114941029</c:v>
                </c:pt>
                <c:pt idx="4034" formatCode="General">
                  <c:v>2.02544769297343</c:v>
                </c:pt>
                <c:pt idx="4035" formatCode="General">
                  <c:v>2.0232734424558401</c:v>
                </c:pt>
                <c:pt idx="4036" formatCode="General">
                  <c:v>2.0216723454404999</c:v>
                </c:pt>
                <c:pt idx="4037" formatCode="General">
                  <c:v>2.0207029601193902</c:v>
                </c:pt>
                <c:pt idx="4038" formatCode="General">
                  <c:v>2.0204228832797702</c:v>
                </c:pt>
                <c:pt idx="4039" formatCode="General">
                  <c:v>2.0209176415917498</c:v>
                </c:pt>
                <c:pt idx="4040" formatCode="General">
                  <c:v>2.0223816692030798</c:v>
                </c:pt>
                <c:pt idx="4041" formatCode="General">
                  <c:v>2.0254241696179198</c:v>
                </c:pt>
                <c:pt idx="4042" formatCode="General">
                  <c:v>2.0327377785437299</c:v>
                </c:pt>
                <c:pt idx="4043" formatCode="General">
                  <c:v>2.06470659730148</c:v>
                </c:pt>
                <c:pt idx="4044" formatCode="General">
                  <c:v>2.1017532370251599</c:v>
                </c:pt>
                <c:pt idx="4045" formatCode="General">
                  <c:v>2.0460947572283898</c:v>
                </c:pt>
                <c:pt idx="4046" formatCode="General">
                  <c:v>2.0397310845447598</c:v>
                </c:pt>
                <c:pt idx="4047" formatCode="General">
                  <c:v>2.0402871655092398</c:v>
                </c:pt>
                <c:pt idx="4048" formatCode="General">
                  <c:v>2.0424613282489199</c:v>
                </c:pt>
                <c:pt idx="4049" formatCode="General">
                  <c:v>2.0451261541394201</c:v>
                </c:pt>
                <c:pt idx="4050" formatCode="General">
                  <c:v>2.04789512029464</c:v>
                </c:pt>
                <c:pt idx="4051" formatCode="General">
                  <c:v>2.0505896336231002</c:v>
                </c:pt>
                <c:pt idx="4052" formatCode="General">
                  <c:v>2.0531147420845599</c:v>
                </c:pt>
                <c:pt idx="4053" formatCode="General">
                  <c:v>2.0554214847731802</c:v>
                </c:pt>
                <c:pt idx="4054" formatCode="General">
                  <c:v>2.0574928231235901</c:v>
                </c:pt>
                <c:pt idx="4055" formatCode="General">
                  <c:v>2.0593372424829899</c:v>
                </c:pt>
                <c:pt idx="4056" formatCode="General">
                  <c:v>2.0609854764893698</c:v>
                </c:pt>
                <c:pt idx="4057" formatCode="General">
                  <c:v>2.0624891352568402</c:v>
                </c:pt>
                <c:pt idx="4058" formatCode="General">
                  <c:v>2.0639211425838</c:v>
                </c:pt>
                <c:pt idx="4059" formatCode="General">
                  <c:v>2.06537832344811</c:v>
                </c:pt>
                <c:pt idx="4060" formatCode="General">
                  <c:v>2.0669866790729099</c:v>
                </c:pt>
                <c:pt idx="4061" formatCode="General">
                  <c:v>2.0689099204665999</c:v>
                </c:pt>
                <c:pt idx="4062" formatCode="General">
                  <c:v>2.07136149025435</c:v>
                </c:pt>
                <c:pt idx="4063" formatCode="General">
                  <c:v>2.0746188521941402</c:v>
                </c:pt>
                <c:pt idx="4064" formatCode="General">
                  <c:v>2.079034376324</c:v>
                </c:pt>
                <c:pt idx="4065" formatCode="General">
                  <c:v>2.0850255263800301</c:v>
                </c:pt>
                <c:pt idx="4066" formatCode="General">
                  <c:v>2.0930014712248299</c:v>
                </c:pt>
                <c:pt idx="4067" formatCode="General">
                  <c:v>2.1031426488332001</c:v>
                </c:pt>
                <c:pt idx="4068" formatCode="General">
                  <c:v>2.1149409773298098</c:v>
                </c:pt>
                <c:pt idx="4069" formatCode="General">
                  <c:v>2.1266109927060999</c:v>
                </c:pt>
                <c:pt idx="4070" formatCode="General">
                  <c:v>2.1350757638017499</c:v>
                </c:pt>
                <c:pt idx="4071" formatCode="General">
                  <c:v>2.13746557821365</c:v>
                </c:pt>
                <c:pt idx="4072" formatCode="General">
                  <c:v>2.13331113147439</c:v>
                </c:pt>
                <c:pt idx="4073" formatCode="General">
                  <c:v>2.1248807111839598</c:v>
                </c:pt>
                <c:pt idx="4074" formatCode="General">
                  <c:v>2.1157998049424398</c:v>
                </c:pt>
                <c:pt idx="4075" formatCode="General">
                  <c:v>2.11749701125918</c:v>
                </c:pt>
                <c:pt idx="4076" formatCode="General">
                  <c:v>2.1231808988378398</c:v>
                </c:pt>
                <c:pt idx="4077" formatCode="General">
                  <c:v>2.0918287345809299</c:v>
                </c:pt>
                <c:pt idx="4078" formatCode="General">
                  <c:v>2.0850228473126902</c:v>
                </c:pt>
                <c:pt idx="4079" formatCode="General">
                  <c:v>2.0813557430429501</c:v>
                </c:pt>
                <c:pt idx="4080" formatCode="General">
                  <c:v>2.0795398373578</c:v>
                </c:pt>
                <c:pt idx="4081" formatCode="General">
                  <c:v>2.0792457289607298</c:v>
                </c:pt>
                <c:pt idx="4082" formatCode="General">
                  <c:v>2.0802984400068301</c:v>
                </c:pt>
                <c:pt idx="4083" formatCode="General">
                  <c:v>2.0825812422748502</c:v>
                </c:pt>
                <c:pt idx="4084" formatCode="General">
                  <c:v>2.0859653575680102</c:v>
                </c:pt>
                <c:pt idx="4085" formatCode="General">
                  <c:v>2.0902810964160099</c:v>
                </c:pt>
                <c:pt idx="4086" formatCode="General">
                  <c:v>2.0952926016602</c:v>
                </c:pt>
                <c:pt idx="4087" formatCode="General">
                  <c:v>2.10067864808161</c:v>
                </c:pt>
                <c:pt idx="4088" formatCode="General">
                  <c:v>2.1060340737051599</c:v>
                </c:pt>
                <c:pt idx="4089" formatCode="General">
                  <c:v>2.1109012119837498</c:v>
                </c:pt>
                <c:pt idx="4090" formatCode="General">
                  <c:v>2.11483399625142</c:v>
                </c:pt>
                <c:pt idx="4091" formatCode="General">
                  <c:v>2.1174816807126802</c:v>
                </c:pt>
                <c:pt idx="4092" formatCode="General">
                  <c:v>2.1186633411994</c:v>
                </c:pt>
                <c:pt idx="4093" formatCode="General">
                  <c:v>2.11840195322005</c:v>
                </c:pt>
                <c:pt idx="4094" formatCode="General">
                  <c:v>2.1169039884918899</c:v>
                </c:pt>
                <c:pt idx="4095" formatCode="General">
                  <c:v>2.1144966111374499</c:v>
                </c:pt>
                <c:pt idx="4096" formatCode="General">
                  <c:v>2.1115510937633002</c:v>
                </c:pt>
                <c:pt idx="4097" formatCode="General">
                  <c:v>2.1084191753148298</c:v>
                </c:pt>
                <c:pt idx="4098" formatCode="General">
                  <c:v>2.1053953089854001</c:v>
                </c:pt>
                <c:pt idx="4099" formatCode="General">
                  <c:v>2.1027040139764499</c:v>
                </c:pt>
                <c:pt idx="4100" formatCode="General">
                  <c:v>2.10050449602815</c:v>
                </c:pt>
                <c:pt idx="4101" formatCode="General">
                  <c:v>2.0989041554993499</c:v>
                </c:pt>
                <c:pt idx="4102" formatCode="General">
                  <c:v>2.0979756416669799</c:v>
                </c:pt>
                <c:pt idx="4103" formatCode="General">
                  <c:v>2.0977769476260302</c:v>
                </c:pt>
                <c:pt idx="4104" formatCode="General">
                  <c:v>2.0983829821390301</c:v>
                </c:pt>
                <c:pt idx="4105" formatCode="General">
                  <c:v>2.0999695713726698</c:v>
                </c:pt>
                <c:pt idx="4106" formatCode="General">
                  <c:v>2.1031317623771999</c:v>
                </c:pt>
                <c:pt idx="4107" formatCode="General">
                  <c:v>2.1111657611278098</c:v>
                </c:pt>
                <c:pt idx="4108" formatCode="General">
                  <c:v>2.16303103428982</c:v>
                </c:pt>
                <c:pt idx="4109" formatCode="General">
                  <c:v>2.1393564951753001</c:v>
                </c:pt>
                <c:pt idx="4110" formatCode="General">
                  <c:v>2.1183936913100698</c:v>
                </c:pt>
                <c:pt idx="4111" formatCode="General">
                  <c:v>2.11835192700913</c:v>
                </c:pt>
                <c:pt idx="4112" formatCode="General">
                  <c:v>2.1211856067356001</c:v>
                </c:pt>
                <c:pt idx="4113" formatCode="General">
                  <c:v>2.1248036844743798</c:v>
                </c:pt>
                <c:pt idx="4114" formatCode="General">
                  <c:v>2.1286536749177301</c:v>
                </c:pt>
                <c:pt idx="4115" formatCode="General">
                  <c:v>2.1324901051226801</c:v>
                </c:pt>
                <c:pt idx="4116" formatCode="General">
                  <c:v>2.1361663558228199</c:v>
                </c:pt>
                <c:pt idx="4117" formatCode="General">
                  <c:v>2.1395851339090002</c:v>
                </c:pt>
                <c:pt idx="4118" formatCode="General">
                  <c:v>2.1426841308722602</c:v>
                </c:pt>
                <c:pt idx="4119" formatCode="General">
                  <c:v>2.1454306986743199</c:v>
                </c:pt>
                <c:pt idx="4120" formatCode="General">
                  <c:v>2.1478187127599</c:v>
                </c:pt>
                <c:pt idx="4121" formatCode="General">
                  <c:v>2.1498658989110102</c:v>
                </c:pt>
                <c:pt idx="4122" formatCode="General">
                  <c:v>2.1516115380820899</c:v>
                </c:pt>
                <c:pt idx="4123" formatCode="General">
                  <c:v>2.1531150364440701</c:v>
                </c:pt>
                <c:pt idx="4124" formatCode="General">
                  <c:v>2.1544560555538101</c:v>
                </c:pt>
                <c:pt idx="4125" formatCode="General">
                  <c:v>2.1557370124518802</c:v>
                </c:pt>
                <c:pt idx="4126" formatCode="General">
                  <c:v>2.1570889102100801</c:v>
                </c:pt>
                <c:pt idx="4127" formatCode="General">
                  <c:v>2.1586816732459102</c:v>
                </c:pt>
                <c:pt idx="4128" formatCode="General">
                  <c:v>2.1607402760184802</c:v>
                </c:pt>
                <c:pt idx="4129" formatCode="General">
                  <c:v>2.1635672751750801</c:v>
                </c:pt>
                <c:pt idx="4130" formatCode="General">
                  <c:v>2.1675686610738301</c:v>
                </c:pt>
                <c:pt idx="4131" formatCode="General">
                  <c:v>2.1732669848313702</c:v>
                </c:pt>
                <c:pt idx="4132" formatCode="General">
                  <c:v>2.1812488866744202</c:v>
                </c:pt>
                <c:pt idx="4133" formatCode="General">
                  <c:v>2.19191345005243</c:v>
                </c:pt>
                <c:pt idx="4134" formatCode="General">
                  <c:v>2.2048036161829399</c:v>
                </c:pt>
                <c:pt idx="4135" formatCode="General">
                  <c:v>2.2175611776839199</c:v>
                </c:pt>
                <c:pt idx="4136" formatCode="General">
                  <c:v>2.2257802876163599</c:v>
                </c:pt>
                <c:pt idx="4137" formatCode="General">
                  <c:v>2.2257796010392101</c:v>
                </c:pt>
                <c:pt idx="4138" formatCode="General">
                  <c:v>2.2183498358024401</c:v>
                </c:pt>
                <c:pt idx="4139" formatCode="General">
                  <c:v>2.2105196512325298</c:v>
                </c:pt>
                <c:pt idx="4140" formatCode="General">
                  <c:v>2.2417914177207199</c:v>
                </c:pt>
                <c:pt idx="4141" formatCode="General">
                  <c:v>2.1849042279864701</c:v>
                </c:pt>
                <c:pt idx="4142" formatCode="General">
                  <c:v>2.1745814392220799</c:v>
                </c:pt>
                <c:pt idx="4143" formatCode="General">
                  <c:v>2.1677495379267202</c:v>
                </c:pt>
                <c:pt idx="4144" formatCode="General">
                  <c:v>2.1641164603299998</c:v>
                </c:pt>
                <c:pt idx="4145" formatCode="General">
                  <c:v>2.1600315205550902</c:v>
                </c:pt>
                <c:pt idx="4146" formatCode="General">
                  <c:v>2.1585191395088699</c:v>
                </c:pt>
                <c:pt idx="4147" formatCode="General">
                  <c:v>2.1583715900886302</c:v>
                </c:pt>
                <c:pt idx="4148" formatCode="General">
                  <c:v>2.15951861910832</c:v>
                </c:pt>
                <c:pt idx="4149" formatCode="General">
                  <c:v>2.16192019956023</c:v>
                </c:pt>
                <c:pt idx="4150" formatCode="General">
                  <c:v>2.1655386589844601</c:v>
                </c:pt>
                <c:pt idx="4151" formatCode="General">
                  <c:v>2.1703056137492198</c:v>
                </c:pt>
                <c:pt idx="4152" formatCode="General">
                  <c:v>2.1760818200763299</c:v>
                </c:pt>
                <c:pt idx="4153" formatCode="General">
                  <c:v>2.18261320042838</c:v>
                </c:pt>
                <c:pt idx="4154" formatCode="General">
                  <c:v>2.1894955018350299</c:v>
                </c:pt>
                <c:pt idx="4155" formatCode="General">
                  <c:v>2.1961712529148101</c:v>
                </c:pt>
                <c:pt idx="4156" formatCode="General">
                  <c:v>2.2019866264480101</c:v>
                </c:pt>
                <c:pt idx="4157" formatCode="General">
                  <c:v>2.20631796206353</c:v>
                </c:pt>
                <c:pt idx="4158" formatCode="General">
                  <c:v>2.20873446309843</c:v>
                </c:pt>
                <c:pt idx="4159" formatCode="General">
                  <c:v>2.20912261236841</c:v>
                </c:pt>
                <c:pt idx="4160" formatCode="General">
                  <c:v>2.2077044773829999</c:v>
                </c:pt>
                <c:pt idx="4161" formatCode="General">
                  <c:v>2.20494394627302</c:v>
                </c:pt>
                <c:pt idx="4162" formatCode="General">
                  <c:v>2.2013993960163698</c:v>
                </c:pt>
                <c:pt idx="4163" formatCode="General">
                  <c:v>2.19759469465339</c:v>
                </c:pt>
                <c:pt idx="4164" formatCode="General">
                  <c:v>2.1939467871671101</c:v>
                </c:pt>
                <c:pt idx="4165" formatCode="General">
                  <c:v>2.1907482954175599</c:v>
                </c:pt>
                <c:pt idx="4166" formatCode="General">
                  <c:v>2.1881843415204298</c:v>
                </c:pt>
                <c:pt idx="4167" formatCode="General">
                  <c:v>2.1863636281565699</c:v>
                </c:pt>
                <c:pt idx="4168" formatCode="General">
                  <c:v>2.18535342381539</c:v>
                </c:pt>
                <c:pt idx="4169" formatCode="General">
                  <c:v>2.18522284149316</c:v>
                </c:pt>
                <c:pt idx="4170" formatCode="General">
                  <c:v>2.18614690222191</c:v>
                </c:pt>
                <c:pt idx="4171" formatCode="General">
                  <c:v>2.1888630741338302</c:v>
                </c:pt>
                <c:pt idx="4172" formatCode="General">
                  <c:v>2.19925035226309</c:v>
                </c:pt>
                <c:pt idx="4173" formatCode="General">
                  <c:v>2.2821542069354401</c:v>
                </c:pt>
                <c:pt idx="4174" formatCode="General">
                  <c:v>2.20235040257087</c:v>
                </c:pt>
                <c:pt idx="4175" formatCode="General">
                  <c:v>2.1992843258257899</c:v>
                </c:pt>
                <c:pt idx="4176" formatCode="General">
                  <c:v>2.2017263490435299</c:v>
                </c:pt>
                <c:pt idx="4177" formatCode="General">
                  <c:v>2.2053726632016701</c:v>
                </c:pt>
                <c:pt idx="4178" formatCode="General">
                  <c:v>2.20947750223164</c:v>
                </c:pt>
                <c:pt idx="4179" formatCode="General">
                  <c:v>2.2137475578391901</c:v>
                </c:pt>
                <c:pt idx="4180" formatCode="General">
                  <c:v>2.21799487040738</c:v>
                </c:pt>
                <c:pt idx="4181" formatCode="General">
                  <c:v>2.22207254303799</c:v>
                </c:pt>
                <c:pt idx="4182" formatCode="General">
                  <c:v>2.2258624735841401</c:v>
                </c:pt>
                <c:pt idx="4183" formatCode="General">
                  <c:v>2.2292750274850599</c:v>
                </c:pt>
                <c:pt idx="4184" formatCode="General">
                  <c:v>2.2322505393796201</c:v>
                </c:pt>
                <c:pt idx="4185" formatCode="General">
                  <c:v>2.2347596066982902</c:v>
                </c:pt>
                <c:pt idx="4186" formatCode="General">
                  <c:v>2.2368015612794698</c:v>
                </c:pt>
                <c:pt idx="4187" formatCode="General">
                  <c:v>2.2384015832000399</c:v>
                </c:pt>
                <c:pt idx="4188" formatCode="General">
                  <c:v>2.2396074009882598</c:v>
                </c:pt>
                <c:pt idx="4189" formatCode="General">
                  <c:v>2.2404866670315702</c:v>
                </c:pt>
                <c:pt idx="4190" formatCode="General">
                  <c:v>2.2411260916412901</c:v>
                </c:pt>
                <c:pt idx="4191" formatCode="General">
                  <c:v>2.2416334336550601</c:v>
                </c:pt>
                <c:pt idx="4192" formatCode="General">
                  <c:v>2.2421436275948001</c:v>
                </c:pt>
                <c:pt idx="4193" formatCode="General">
                  <c:v>2.2428307837663</c:v>
                </c:pt>
                <c:pt idx="4194" formatCode="General">
                  <c:v>2.2439285144340499</c:v>
                </c:pt>
                <c:pt idx="4195" formatCode="General">
                  <c:v>2.2457615356874401</c:v>
                </c:pt>
                <c:pt idx="4196" formatCode="General">
                  <c:v>2.2487895272234701</c:v>
                </c:pt>
                <c:pt idx="4197" formatCode="General">
                  <c:v>2.2536515355181899</c:v>
                </c:pt>
                <c:pt idx="4198" formatCode="General">
                  <c:v>2.2611500560371698</c:v>
                </c:pt>
                <c:pt idx="4199" formatCode="General">
                  <c:v>2.27197061685996</c:v>
                </c:pt>
                <c:pt idx="4200" formatCode="General">
                  <c:v>2.2856905879397398</c:v>
                </c:pt>
                <c:pt idx="4201" formatCode="General">
                  <c:v>2.29894882111883</c:v>
                </c:pt>
                <c:pt idx="4202" formatCode="General">
                  <c:v>2.3053635034159399</c:v>
                </c:pt>
                <c:pt idx="4203" formatCode="General">
                  <c:v>2.30214467763818</c:v>
                </c:pt>
                <c:pt idx="4204" formatCode="General">
                  <c:v>2.3634089674630001</c:v>
                </c:pt>
                <c:pt idx="4205" formatCode="General">
                  <c:v>2.2728842803479101</c:v>
                </c:pt>
                <c:pt idx="4206" formatCode="General">
                  <c:v>2.2576359160717399</c:v>
                </c:pt>
                <c:pt idx="4207" formatCode="General">
                  <c:v>2.2461874106106801</c:v>
                </c:pt>
                <c:pt idx="4208" formatCode="General">
                  <c:v>2.2374491366651701</c:v>
                </c:pt>
                <c:pt idx="4209" formatCode="General">
                  <c:v>2.23086643025648</c:v>
                </c:pt>
                <c:pt idx="4210" formatCode="General">
                  <c:v>2.2260207121656999</c:v>
                </c:pt>
                <c:pt idx="4211" formatCode="General">
                  <c:v>2.2226286448519401</c:v>
                </c:pt>
                <c:pt idx="4212" formatCode="General">
                  <c:v>2.2205198627307201</c:v>
                </c:pt>
                <c:pt idx="4213" formatCode="General">
                  <c:v>2.2196100706932902</c:v>
                </c:pt>
                <c:pt idx="4214" formatCode="General">
                  <c:v>2.21987778506861</c:v>
                </c:pt>
                <c:pt idx="4215" formatCode="General">
                  <c:v>2.2213444341725999</c:v>
                </c:pt>
                <c:pt idx="4216" formatCode="General">
                  <c:v>2.2240538208827099</c:v>
                </c:pt>
                <c:pt idx="4217" formatCode="General">
                  <c:v>2.2280450479846601</c:v>
                </c:pt>
                <c:pt idx="4218" formatCode="General">
                  <c:v>2.2333118846595501</c:v>
                </c:pt>
                <c:pt idx="4219" formatCode="General">
                  <c:v>2.2397427540361798</c:v>
                </c:pt>
                <c:pt idx="4220" formatCode="General">
                  <c:v>2.2470434149249998</c:v>
                </c:pt>
                <c:pt idx="4221" formatCode="General">
                  <c:v>2.25466475090747</c:v>
                </c:pt>
                <c:pt idx="4222" formatCode="General">
                  <c:v>2.2617894219794099</c:v>
                </c:pt>
                <c:pt idx="4223" formatCode="General">
                  <c:v>2.2674476702377002</c:v>
                </c:pt>
                <c:pt idx="4224" formatCode="General">
                  <c:v>2.2707835627440902</c:v>
                </c:pt>
                <c:pt idx="4225" formatCode="General">
                  <c:v>2.27136690567121</c:v>
                </c:pt>
                <c:pt idx="4226" formatCode="General">
                  <c:v>2.2693541632444698</c:v>
                </c:pt>
                <c:pt idx="4227" formatCode="General">
                  <c:v>2.26538605204217</c:v>
                </c:pt>
                <c:pt idx="4228" formatCode="General">
                  <c:v>2.2603101665413599</c:v>
                </c:pt>
                <c:pt idx="4229" formatCode="General">
                  <c:v>2.2549152695452301</c:v>
                </c:pt>
                <c:pt idx="4230" formatCode="General">
                  <c:v>2.2498668599543499</c:v>
                </c:pt>
                <c:pt idx="4231" formatCode="General">
                  <c:v>2.2453073210386001</c:v>
                </c:pt>
                <c:pt idx="4232" formatCode="General">
                  <c:v>2.2416660726125301</c:v>
                </c:pt>
                <c:pt idx="4233" formatCode="General">
                  <c:v>2.2389650401945098</c:v>
                </c:pt>
                <c:pt idx="4234" formatCode="General">
                  <c:v>2.2372777638591699</c:v>
                </c:pt>
                <c:pt idx="4235" formatCode="General">
                  <c:v>2.2368109293266398</c:v>
                </c:pt>
                <c:pt idx="4236" formatCode="General">
                  <c:v>2.2388151540311099</c:v>
                </c:pt>
                <c:pt idx="4237" formatCode="General">
                  <c:v>2.26641317129778</c:v>
                </c:pt>
                <c:pt idx="4238" formatCode="General">
                  <c:v>2.2532931084362402</c:v>
                </c:pt>
                <c:pt idx="4239" formatCode="General">
                  <c:v>2.2419237744588099</c:v>
                </c:pt>
                <c:pt idx="4240" formatCode="General">
                  <c:v>2.2428265800057399</c:v>
                </c:pt>
                <c:pt idx="4241" formatCode="General">
                  <c:v>2.24540720774867</c:v>
                </c:pt>
                <c:pt idx="4242" formatCode="General">
                  <c:v>2.24870195429019</c:v>
                </c:pt>
                <c:pt idx="4243" formatCode="General">
                  <c:v>2.2524134749512901</c:v>
                </c:pt>
                <c:pt idx="4244" formatCode="General">
                  <c:v>2.2563512667791601</c:v>
                </c:pt>
                <c:pt idx="4245" formatCode="General">
                  <c:v>2.26034677554917</c:v>
                </c:pt>
                <c:pt idx="4246" formatCode="General">
                  <c:v>2.2642398809855901</c:v>
                </c:pt>
                <c:pt idx="4247" formatCode="General">
                  <c:v>2.2678827389554201</c:v>
                </c:pt>
                <c:pt idx="4248" formatCode="General">
                  <c:v>2.2711482971986099</c:v>
                </c:pt>
                <c:pt idx="4249" formatCode="General">
                  <c:v>2.2739385299083099</c:v>
                </c:pt>
                <c:pt idx="4250" formatCode="General">
                  <c:v>2.2761898530959099</c:v>
                </c:pt>
                <c:pt idx="4251" formatCode="General">
                  <c:v>2.2778747018943402</c:v>
                </c:pt>
                <c:pt idx="4252" formatCode="General">
                  <c:v>2.2789995087773098</c:v>
                </c:pt>
                <c:pt idx="4253" formatCode="General">
                  <c:v>2.27960022555005</c:v>
                </c:pt>
                <c:pt idx="4254" formatCode="General">
                  <c:v>2.2797369748857301</c:v>
                </c:pt>
                <c:pt idx="4255" formatCode="General">
                  <c:v>2.2794894581581899</c:v>
                </c:pt>
                <c:pt idx="4256" formatCode="General">
                  <c:v>2.2789545859312401</c:v>
                </c:pt>
                <c:pt idx="4257" formatCode="General">
                  <c:v>2.2782476908779001</c:v>
                </c:pt>
                <c:pt idx="4258" formatCode="General">
                  <c:v>2.2775088797840302</c:v>
                </c:pt>
                <c:pt idx="4259" formatCode="General">
                  <c:v>2.2769168189677802</c:v>
                </c:pt>
                <c:pt idx="4260" formatCode="General">
                  <c:v>2.2767137431958</c:v>
                </c:pt>
                <c:pt idx="4261" formatCode="General">
                  <c:v>2.2772476787729201</c:v>
                </c:pt>
                <c:pt idx="4262" formatCode="General">
                  <c:v>2.27903899400274</c:v>
                </c:pt>
                <c:pt idx="4263" formatCode="General">
                  <c:v>2.2828684931482299</c:v>
                </c:pt>
                <c:pt idx="4264" formatCode="General">
                  <c:v>2.2898215666514501</c:v>
                </c:pt>
                <c:pt idx="4265" formatCode="General">
                  <c:v>2.30097635470878</c:v>
                </c:pt>
                <c:pt idx="4266" formatCode="General">
                  <c:v>2.3158695613900999</c:v>
                </c:pt>
                <c:pt idx="4267" formatCode="General">
                  <c:v>2.3297918704303702</c:v>
                </c:pt>
                <c:pt idx="4268" formatCode="General">
                  <c:v>2.4167139228596901</c:v>
                </c:pt>
                <c:pt idx="4269" formatCode="General">
                  <c:v>2.3221546525378698</c:v>
                </c:pt>
                <c:pt idx="4270" formatCode="General">
                  <c:v>2.2988852198428802</c:v>
                </c:pt>
                <c:pt idx="4271" formatCode="General">
                  <c:v>2.28125870591135</c:v>
                </c:pt>
                <c:pt idx="4272" formatCode="General">
                  <c:v>2.2671141573328701</c:v>
                </c:pt>
                <c:pt idx="4273" formatCode="General">
                  <c:v>2.25616050642122</c:v>
                </c:pt>
                <c:pt idx="4274" formatCode="General">
                  <c:v>2.24766471824254</c:v>
                </c:pt>
                <c:pt idx="4275" formatCode="General">
                  <c:v>2.2410129015854898</c:v>
                </c:pt>
                <c:pt idx="4276" formatCode="General">
                  <c:v>2.2357918446636398</c:v>
                </c:pt>
                <c:pt idx="4277" formatCode="General">
                  <c:v>2.23175196173238</c:v>
                </c:pt>
                <c:pt idx="4278" formatCode="General">
                  <c:v>2.2287610075032802</c:v>
                </c:pt>
                <c:pt idx="4279" formatCode="General">
                  <c:v>2.2267703209951701</c:v>
                </c:pt>
                <c:pt idx="4280" formatCode="General">
                  <c:v>2.2257933522692999</c:v>
                </c:pt>
                <c:pt idx="4281" formatCode="General">
                  <c:v>2.2258921191356902</c:v>
                </c:pt>
                <c:pt idx="4282" formatCode="General">
                  <c:v>2.2271665550163702</c:v>
                </c:pt>
                <c:pt idx="4283" formatCode="General">
                  <c:v>2.2297404517668298</c:v>
                </c:pt>
                <c:pt idx="4284" formatCode="General">
                  <c:v>2.23373470575596</c:v>
                </c:pt>
                <c:pt idx="4285" formatCode="General">
                  <c:v>2.2392141286298402</c:v>
                </c:pt>
                <c:pt idx="4286" formatCode="General">
                  <c:v>2.24609185809059</c:v>
                </c:pt>
                <c:pt idx="4287" formatCode="General">
                  <c:v>2.2539871217049399</c:v>
                </c:pt>
                <c:pt idx="4288" formatCode="General">
                  <c:v>2.2620790535966</c:v>
                </c:pt>
                <c:pt idx="4289" formatCode="General">
                  <c:v>2.26908724792434</c:v>
                </c:pt>
                <c:pt idx="4290" formatCode="General">
                  <c:v>2.27355647112533</c:v>
                </c:pt>
                <c:pt idx="4291" formatCode="General">
                  <c:v>2.27444842965172</c:v>
                </c:pt>
                <c:pt idx="4292" formatCode="General">
                  <c:v>2.2716686072325598</c:v>
                </c:pt>
                <c:pt idx="4293" formatCode="General">
                  <c:v>2.2660688851481301</c:v>
                </c:pt>
                <c:pt idx="4294" formatCode="General">
                  <c:v>2.2589479630336999</c:v>
                </c:pt>
                <c:pt idx="4295" formatCode="General">
                  <c:v>2.2514997126690601</c:v>
                </c:pt>
                <c:pt idx="4296" formatCode="General">
                  <c:v>2.2445432681293198</c:v>
                </c:pt>
                <c:pt idx="4297" formatCode="General">
                  <c:v>2.2385235750745101</c:v>
                </c:pt>
                <c:pt idx="4298" formatCode="General">
                  <c:v>2.2336347455060399</c:v>
                </c:pt>
                <c:pt idx="4299" formatCode="General">
                  <c:v>2.2299795299753802</c:v>
                </c:pt>
                <c:pt idx="4300" formatCode="General">
                  <c:v>2.2279001234034701</c:v>
                </c:pt>
                <c:pt idx="4301" formatCode="General">
                  <c:v>2.2314504752588702</c:v>
                </c:pt>
                <c:pt idx="4302" formatCode="General">
                  <c:v>2.2646286521110399</c:v>
                </c:pt>
                <c:pt idx="4303" formatCode="General">
                  <c:v>2.2262264795265501</c:v>
                </c:pt>
                <c:pt idx="4304" formatCode="General">
                  <c:v>2.2249293989413301</c:v>
                </c:pt>
                <c:pt idx="4305" formatCode="General">
                  <c:v>2.2257487539128999</c:v>
                </c:pt>
                <c:pt idx="4306" formatCode="General">
                  <c:v>2.2274753587498801</c:v>
                </c:pt>
                <c:pt idx="4307" formatCode="General">
                  <c:v>2.2298463248935301</c:v>
                </c:pt>
                <c:pt idx="4308" formatCode="General">
                  <c:v>2.2327129351222501</c:v>
                </c:pt>
                <c:pt idx="4309" formatCode="General">
                  <c:v>2.2359349713647401</c:v>
                </c:pt>
                <c:pt idx="4310" formatCode="General">
                  <c:v>2.2393588447200798</c:v>
                </c:pt>
                <c:pt idx="4311" formatCode="General">
                  <c:v>2.2428163944658102</c:v>
                </c:pt>
                <c:pt idx="4312" formatCode="General">
                  <c:v>2.2461329851146101</c:v>
                </c:pt>
                <c:pt idx="4313" formatCode="General">
                  <c:v>2.2491407235368199</c:v>
                </c:pt>
                <c:pt idx="4314" formatCode="General">
                  <c:v>2.2516932912345098</c:v>
                </c:pt>
                <c:pt idx="4315" formatCode="General">
                  <c:v>2.25367888776313</c:v>
                </c:pt>
                <c:pt idx="4316" formatCode="General">
                  <c:v>2.2550284778055598</c:v>
                </c:pt>
                <c:pt idx="4317" formatCode="General">
                  <c:v>2.2557180191039699</c:v>
                </c:pt>
                <c:pt idx="4318" formatCode="General">
                  <c:v>2.2557651048661498</c:v>
                </c:pt>
                <c:pt idx="4319" formatCode="General">
                  <c:v>2.2552218374123898</c:v>
                </c:pt>
                <c:pt idx="4320" formatCode="General">
                  <c:v>2.2541663861097101</c:v>
                </c:pt>
                <c:pt idx="4321" formatCode="General">
                  <c:v>2.2526956157286899</c:v>
                </c:pt>
                <c:pt idx="4322" formatCode="General">
                  <c:v>2.25092074820558</c:v>
                </c:pt>
                <c:pt idx="4323" formatCode="General">
                  <c:v>2.2489676853586502</c:v>
                </c:pt>
                <c:pt idx="4324" formatCode="General">
                  <c:v>2.2469837898358902</c:v>
                </c:pt>
                <c:pt idx="4325" formatCode="General">
                  <c:v>2.2451540172717599</c:v>
                </c:pt>
                <c:pt idx="4326" formatCode="General">
                  <c:v>2.2437318832074298</c:v>
                </c:pt>
                <c:pt idx="4327" formatCode="General">
                  <c:v>2.2430955906702001</c:v>
                </c:pt>
                <c:pt idx="4328" formatCode="General">
                  <c:v>2.2438464886529799</c:v>
                </c:pt>
                <c:pt idx="4329" formatCode="General">
                  <c:v>2.2469664940156999</c:v>
                </c:pt>
                <c:pt idx="4330" formatCode="General">
                  <c:v>2.2539890003874299</c:v>
                </c:pt>
                <c:pt idx="4331" formatCode="General">
                  <c:v>2.2670019543185398</c:v>
                </c:pt>
                <c:pt idx="4332" formatCode="General">
                  <c:v>2.3418851221506101</c:v>
                </c:pt>
                <c:pt idx="4333" formatCode="General">
                  <c:v>2.2938806224117601</c:v>
                </c:pt>
                <c:pt idx="4334" formatCode="General">
                  <c:v>2.2857411520301301</c:v>
                </c:pt>
                <c:pt idx="4335" formatCode="General">
                  <c:v>2.2649335946047402</c:v>
                </c:pt>
                <c:pt idx="4336" formatCode="General">
                  <c:v>2.2436952339699401</c:v>
                </c:pt>
                <c:pt idx="4337" formatCode="General">
                  <c:v>2.2267750199999301</c:v>
                </c:pt>
                <c:pt idx="4338" formatCode="General">
                  <c:v>2.21394331770294</c:v>
                </c:pt>
                <c:pt idx="4339" formatCode="General">
                  <c:v>2.2040452121816601</c:v>
                </c:pt>
                <c:pt idx="4340" formatCode="General">
                  <c:v>2.1961662016675398</c:v>
                </c:pt>
                <c:pt idx="4341" formatCode="General">
                  <c:v>2.1897268197614901</c:v>
                </c:pt>
                <c:pt idx="4342" formatCode="General">
                  <c:v>2.1843876229937802</c:v>
                </c:pt>
                <c:pt idx="4343" formatCode="General">
                  <c:v>2.1799633686632398</c:v>
                </c:pt>
                <c:pt idx="4344" formatCode="General">
                  <c:v>2.17636855846014</c:v>
                </c:pt>
                <c:pt idx="4345" formatCode="General">
                  <c:v>2.1735864658510402</c:v>
                </c:pt>
                <c:pt idx="4346" formatCode="General">
                  <c:v>2.1716531031954802</c:v>
                </c:pt>
                <c:pt idx="4347" formatCode="General">
                  <c:v>2.1706504322693498</c:v>
                </c:pt>
                <c:pt idx="4348" formatCode="General">
                  <c:v>2.1707048439033199</c:v>
                </c:pt>
                <c:pt idx="4349" formatCode="General">
                  <c:v>2.17198670451342</c:v>
                </c:pt>
                <c:pt idx="4350" formatCode="General">
                  <c:v>2.1747037498402002</c:v>
                </c:pt>
                <c:pt idx="4351" formatCode="General">
                  <c:v>2.1790736866426101</c:v>
                </c:pt>
                <c:pt idx="4352" formatCode="General">
                  <c:v>2.1852482813091898</c:v>
                </c:pt>
                <c:pt idx="4353" formatCode="General">
                  <c:v>2.1931481055102702</c:v>
                </c:pt>
                <c:pt idx="4354" formatCode="General">
                  <c:v>2.2021851950235001</c:v>
                </c:pt>
                <c:pt idx="4355" formatCode="General">
                  <c:v>2.2109748565988001</c:v>
                </c:pt>
                <c:pt idx="4356" formatCode="General">
                  <c:v>2.21739606744406</c:v>
                </c:pt>
                <c:pt idx="4357" formatCode="General">
                  <c:v>2.2194159778730702</c:v>
                </c:pt>
                <c:pt idx="4358" formatCode="General">
                  <c:v>2.2163395016883798</c:v>
                </c:pt>
                <c:pt idx="4359" formatCode="General">
                  <c:v>2.2092515601205398</c:v>
                </c:pt>
                <c:pt idx="4360" formatCode="General">
                  <c:v>2.20016246120908</c:v>
                </c:pt>
                <c:pt idx="4361" formatCode="General">
                  <c:v>2.1908707811413</c:v>
                </c:pt>
                <c:pt idx="4362" formatCode="General">
                  <c:v>2.1824694278099601</c:v>
                </c:pt>
                <c:pt idx="4363" formatCode="General">
                  <c:v>2.1754453328542498</c:v>
                </c:pt>
                <c:pt idx="4364" formatCode="General">
                  <c:v>2.1700263299536</c:v>
                </c:pt>
                <c:pt idx="4365" formatCode="General">
                  <c:v>2.16729987024903</c:v>
                </c:pt>
                <c:pt idx="4366" formatCode="General">
                  <c:v>2.2519216674037099</c:v>
                </c:pt>
                <c:pt idx="4367" formatCode="General">
                  <c:v>2.16208134383495</c:v>
                </c:pt>
                <c:pt idx="4368" formatCode="General">
                  <c:v>2.1587370648225699</c:v>
                </c:pt>
                <c:pt idx="4369" formatCode="General">
                  <c:v>2.15783980554099</c:v>
                </c:pt>
                <c:pt idx="4370" formatCode="General">
                  <c:v>2.1579461158266899</c:v>
                </c:pt>
                <c:pt idx="4371" formatCode="General">
                  <c:v>2.15882862162047</c:v>
                </c:pt>
                <c:pt idx="4372" formatCode="General">
                  <c:v>2.16038742445506</c:v>
                </c:pt>
                <c:pt idx="4373" formatCode="General">
                  <c:v>2.1625378948840801</c:v>
                </c:pt>
                <c:pt idx="4374" formatCode="General">
                  <c:v>2.1651811697635202</c:v>
                </c:pt>
                <c:pt idx="4375" formatCode="General">
                  <c:v>2.1681915371437901</c:v>
                </c:pt>
                <c:pt idx="4376" formatCode="General">
                  <c:v>2.1714122912840299</c:v>
                </c:pt>
                <c:pt idx="4377" formatCode="General">
                  <c:v>2.1746595691030399</c:v>
                </c:pt>
                <c:pt idx="4378" formatCode="General">
                  <c:v>2.1777341906465999</c:v>
                </c:pt>
                <c:pt idx="4379" formatCode="General">
                  <c:v>2.18043991617904</c:v>
                </c:pt>
                <c:pt idx="4380" formatCode="General">
                  <c:v>2.1826044361055299</c:v>
                </c:pt>
                <c:pt idx="4381" formatCode="General">
                  <c:v>2.1840981361294598</c:v>
                </c:pt>
                <c:pt idx="4382" formatCode="General">
                  <c:v>2.1848461349627102</c:v>
                </c:pt>
                <c:pt idx="4383" formatCode="General">
                  <c:v>2.1848312531730301</c:v>
                </c:pt>
                <c:pt idx="4384" formatCode="General">
                  <c:v>2.1840884604009601</c:v>
                </c:pt>
                <c:pt idx="4385" formatCode="General">
                  <c:v>2.1826936780929</c:v>
                </c:pt>
                <c:pt idx="4386" formatCode="General">
                  <c:v>2.18075080119239</c:v>
                </c:pt>
                <c:pt idx="4387" formatCode="General">
                  <c:v>2.1783805031763799</c:v>
                </c:pt>
                <c:pt idx="4388" formatCode="General">
                  <c:v>2.1757134623026699</c:v>
                </c:pt>
                <c:pt idx="4389" formatCode="General">
                  <c:v>2.1728898943768402</c:v>
                </c:pt>
                <c:pt idx="4390" formatCode="General">
                  <c:v>2.1700673909398001</c:v>
                </c:pt>
                <c:pt idx="4391" formatCode="General">
                  <c:v>2.1674407524910499</c:v>
                </c:pt>
                <c:pt idx="4392" formatCode="General">
                  <c:v>2.1652820748323598</c:v>
                </c:pt>
                <c:pt idx="4393" formatCode="General">
                  <c:v>2.1640202407551801</c:v>
                </c:pt>
                <c:pt idx="4394" formatCode="General">
                  <c:v>2.1644115272810498</c:v>
                </c:pt>
                <c:pt idx="4395" formatCode="General">
                  <c:v>2.1681569358998001</c:v>
                </c:pt>
                <c:pt idx="4396" formatCode="General">
                  <c:v>2.1889469022163301</c:v>
                </c:pt>
                <c:pt idx="4397" formatCode="General">
                  <c:v>2.1912042345008</c:v>
                </c:pt>
                <c:pt idx="4398" formatCode="General">
                  <c:v>2.20940882433647</c:v>
                </c:pt>
                <c:pt idx="4399" formatCode="General">
                  <c:v>2.21224879384823</c:v>
                </c:pt>
                <c:pt idx="4400" formatCode="General">
                  <c:v>2.1921316204336598</c:v>
                </c:pt>
                <c:pt idx="4401" formatCode="General">
                  <c:v>2.1672935595074301</c:v>
                </c:pt>
                <c:pt idx="4402" formatCode="General">
                  <c:v>2.1478970061672702</c:v>
                </c:pt>
                <c:pt idx="4403" formatCode="General">
                  <c:v>2.1338829782769602</c:v>
                </c:pt>
                <c:pt idx="4404" formatCode="General">
                  <c:v>2.1234257892918098</c:v>
                </c:pt>
                <c:pt idx="4405" formatCode="General">
                  <c:v>2.1152039022556202</c:v>
                </c:pt>
                <c:pt idx="4406" formatCode="General">
                  <c:v>2.1084479829974598</c:v>
                </c:pt>
                <c:pt idx="4407" formatCode="General">
                  <c:v>2.10273194891223</c:v>
                </c:pt>
                <c:pt idx="4408" formatCode="General">
                  <c:v>2.0978266203801001</c:v>
                </c:pt>
                <c:pt idx="4409" formatCode="General">
                  <c:v>2.0936179480661599</c:v>
                </c:pt>
                <c:pt idx="4410" formatCode="General">
                  <c:v>2.09006368011981</c:v>
                </c:pt>
                <c:pt idx="4411" formatCode="General">
                  <c:v>2.0871713647232299</c:v>
                </c:pt>
                <c:pt idx="4412" formatCode="General">
                  <c:v>2.0849887542633101</c:v>
                </c:pt>
                <c:pt idx="4413" formatCode="General">
                  <c:v>2.08360231196666</c:v>
                </c:pt>
                <c:pt idx="4414" formatCode="General">
                  <c:v>2.0831418140743199</c:v>
                </c:pt>
                <c:pt idx="4415" formatCode="General">
                  <c:v>2.0837896384166701</c:v>
                </c:pt>
                <c:pt idx="4416" formatCode="General">
                  <c:v>2.0857917101288002</c:v>
                </c:pt>
                <c:pt idx="4417" formatCode="General">
                  <c:v>2.0894613639905799</c:v>
                </c:pt>
                <c:pt idx="4418" formatCode="General">
                  <c:v>2.09514620925161</c:v>
                </c:pt>
                <c:pt idx="4419" formatCode="General">
                  <c:v>2.1031095436045901</c:v>
                </c:pt>
                <c:pt idx="4420" formatCode="General">
                  <c:v>2.11320019150756</c:v>
                </c:pt>
                <c:pt idx="4421" formatCode="General">
                  <c:v>2.1242698301703302</c:v>
                </c:pt>
                <c:pt idx="4422" formatCode="General">
                  <c:v>2.1336773507023801</c:v>
                </c:pt>
                <c:pt idx="4423" formatCode="General">
                  <c:v>2.1379880164713598</c:v>
                </c:pt>
                <c:pt idx="4424" formatCode="General">
                  <c:v>2.1353502213572102</c:v>
                </c:pt>
                <c:pt idx="4425" formatCode="General">
                  <c:v>2.1271160864257599</c:v>
                </c:pt>
                <c:pt idx="4426" formatCode="General">
                  <c:v>2.1164453404516199</c:v>
                </c:pt>
                <c:pt idx="4427" formatCode="General">
                  <c:v>2.1059906178571999</c:v>
                </c:pt>
                <c:pt idx="4428" formatCode="General">
                  <c:v>2.0971228845193801</c:v>
                </c:pt>
                <c:pt idx="4429" formatCode="General">
                  <c:v>2.0906330850351398</c:v>
                </c:pt>
                <c:pt idx="4430" formatCode="General">
                  <c:v>2.1105939408378398</c:v>
                </c:pt>
                <c:pt idx="4431" formatCode="General">
                  <c:v>2.0824318059580098</c:v>
                </c:pt>
                <c:pt idx="4432" formatCode="General">
                  <c:v>2.0777181965750899</c:v>
                </c:pt>
                <c:pt idx="4433" formatCode="General">
                  <c:v>2.0756449468662201</c:v>
                </c:pt>
                <c:pt idx="4434" formatCode="General">
                  <c:v>2.07465872728371</c:v>
                </c:pt>
                <c:pt idx="4435" formatCode="General">
                  <c:v>2.0745282027330298</c:v>
                </c:pt>
                <c:pt idx="4436" formatCode="General">
                  <c:v>2.0751600725886501</c:v>
                </c:pt>
                <c:pt idx="4437" formatCode="General">
                  <c:v>2.0764986854239602</c:v>
                </c:pt>
                <c:pt idx="4438" formatCode="General">
                  <c:v>2.0784965568407401</c:v>
                </c:pt>
                <c:pt idx="4439" formatCode="General">
                  <c:v>2.0810959139800298</c:v>
                </c:pt>
                <c:pt idx="4440" formatCode="General">
                  <c:v>2.0842135352567301</c:v>
                </c:pt>
                <c:pt idx="4441" formatCode="General">
                  <c:v>2.087728932344</c:v>
                </c:pt>
                <c:pt idx="4442" formatCode="General">
                  <c:v>2.0914782951698898</c:v>
                </c:pt>
                <c:pt idx="4443" formatCode="General">
                  <c:v>2.0952572905857099</c:v>
                </c:pt>
                <c:pt idx="4444" formatCode="General">
                  <c:v>2.0988347683566499</c:v>
                </c:pt>
                <c:pt idx="4445" formatCode="General">
                  <c:v>2.1019765749359598</c:v>
                </c:pt>
                <c:pt idx="4446" formatCode="General">
                  <c:v>2.1044748593935201</c:v>
                </c:pt>
                <c:pt idx="4447" formatCode="General">
                  <c:v>2.1061753818442899</c:v>
                </c:pt>
                <c:pt idx="4448" formatCode="General">
                  <c:v>2.1069953178006799</c:v>
                </c:pt>
                <c:pt idx="4449" formatCode="General">
                  <c:v>2.1069273072791201</c:v>
                </c:pt>
                <c:pt idx="4450" formatCode="General">
                  <c:v>2.1060304052051499</c:v>
                </c:pt>
                <c:pt idx="4451" formatCode="General">
                  <c:v>2.1044126309523499</c:v>
                </c:pt>
                <c:pt idx="4452" formatCode="General">
                  <c:v>2.1022113650334702</c:v>
                </c:pt>
                <c:pt idx="4453" formatCode="General">
                  <c:v>2.0995770145213499</c:v>
                </c:pt>
                <c:pt idx="4454" formatCode="General">
                  <c:v>2.0966634857687101</c:v>
                </c:pt>
                <c:pt idx="4455" formatCode="General">
                  <c:v>2.0936275764110102</c:v>
                </c:pt>
                <c:pt idx="4456" formatCode="General">
                  <c:v>2.0906401331368598</c:v>
                </c:pt>
                <c:pt idx="4457" formatCode="General">
                  <c:v>2.0879124821505401</c:v>
                </c:pt>
                <c:pt idx="4458" formatCode="General">
                  <c:v>2.0857759950403301</c:v>
                </c:pt>
                <c:pt idx="4459" formatCode="General">
                  <c:v>2.0852183097683001</c:v>
                </c:pt>
                <c:pt idx="4460" formatCode="General">
                  <c:v>2.0875935790079301</c:v>
                </c:pt>
                <c:pt idx="4461" formatCode="General">
                  <c:v>2.0899135952337198</c:v>
                </c:pt>
                <c:pt idx="4462" formatCode="General">
                  <c:v>2.1012031696836999</c:v>
                </c:pt>
                <c:pt idx="4463" formatCode="General">
                  <c:v>2.1219470056632801</c:v>
                </c:pt>
                <c:pt idx="4464" formatCode="General">
                  <c:v>2.13818734571552</c:v>
                </c:pt>
                <c:pt idx="4465" formatCode="General">
                  <c:v>2.1234643613984199</c:v>
                </c:pt>
                <c:pt idx="4466" formatCode="General">
                  <c:v>2.0952511090432102</c:v>
                </c:pt>
                <c:pt idx="4467" formatCode="General">
                  <c:v>2.0736520323531402</c:v>
                </c:pt>
                <c:pt idx="4468" formatCode="General">
                  <c:v>2.05917509364104</c:v>
                </c:pt>
                <c:pt idx="4469" formatCode="General">
                  <c:v>2.04897260081021</c:v>
                </c:pt>
                <c:pt idx="4470" formatCode="General">
                  <c:v>2.0412100001984399</c:v>
                </c:pt>
                <c:pt idx="4471" formatCode="General">
                  <c:v>2.0349246988583398</c:v>
                </c:pt>
                <c:pt idx="4472" formatCode="General">
                  <c:v>2.0296212674233498</c:v>
                </c:pt>
                <c:pt idx="4473" formatCode="General">
                  <c:v>2.0250440053684402</c:v>
                </c:pt>
                <c:pt idx="4474" formatCode="General">
                  <c:v>2.0210650522281801</c:v>
                </c:pt>
                <c:pt idx="4475" formatCode="General">
                  <c:v>2.0176294975284499</c:v>
                </c:pt>
                <c:pt idx="4476" formatCode="General">
                  <c:v>2.0147281827059502</c:v>
                </c:pt>
                <c:pt idx="4477" formatCode="General">
                  <c:v>2.01238482040766</c:v>
                </c:pt>
                <c:pt idx="4478" formatCode="General">
                  <c:v>2.0106515563258101</c:v>
                </c:pt>
                <c:pt idx="4479" formatCode="General">
                  <c:v>2.0096109281948902</c:v>
                </c:pt>
                <c:pt idx="4480" formatCode="General">
                  <c:v>2.0093825246474699</c:v>
                </c:pt>
                <c:pt idx="4481" formatCode="General">
                  <c:v>2.0101394283340599</c:v>
                </c:pt>
                <c:pt idx="4482" formatCode="General">
                  <c:v>2.0121283092973701</c:v>
                </c:pt>
                <c:pt idx="4483" formatCode="General">
                  <c:v>2.0156983966674402</c:v>
                </c:pt>
                <c:pt idx="4484" formatCode="General">
                  <c:v>2.0213209759460802</c:v>
                </c:pt>
                <c:pt idx="4485" formatCode="General">
                  <c:v>2.0295469965725301</c:v>
                </c:pt>
                <c:pt idx="4486" formatCode="General">
                  <c:v>2.0407490795685699</c:v>
                </c:pt>
                <c:pt idx="4487" formatCode="General">
                  <c:v>2.0543566454537401</c:v>
                </c:pt>
                <c:pt idx="4488" formatCode="General">
                  <c:v>2.0675579547135201</c:v>
                </c:pt>
                <c:pt idx="4489" formatCode="General">
                  <c:v>2.07515796532152</c:v>
                </c:pt>
                <c:pt idx="4490" formatCode="General">
                  <c:v>2.0733797941023999</c:v>
                </c:pt>
                <c:pt idx="4491" formatCode="General">
                  <c:v>2.0640429349180902</c:v>
                </c:pt>
                <c:pt idx="4492" formatCode="General">
                  <c:v>2.0522031057727901</c:v>
                </c:pt>
                <c:pt idx="4493" formatCode="General">
                  <c:v>2.0417123350961202</c:v>
                </c:pt>
                <c:pt idx="4494" formatCode="General">
                  <c:v>2.0422330010538401</c:v>
                </c:pt>
                <c:pt idx="4495" formatCode="General">
                  <c:v>2.02828900873092</c:v>
                </c:pt>
                <c:pt idx="4496" formatCode="General">
                  <c:v>2.0225625937223901</c:v>
                </c:pt>
                <c:pt idx="4497" formatCode="General">
                  <c:v>2.0196375963004098</c:v>
                </c:pt>
                <c:pt idx="4498" formatCode="General">
                  <c:v>2.0180377878693498</c:v>
                </c:pt>
                <c:pt idx="4499" formatCode="General">
                  <c:v>2.01744357696841</c:v>
                </c:pt>
                <c:pt idx="4500" formatCode="General">
                  <c:v>2.0176915906642199</c:v>
                </c:pt>
                <c:pt idx="4501" formatCode="General">
                  <c:v>2.0186906038179599</c:v>
                </c:pt>
                <c:pt idx="4502" formatCode="General">
                  <c:v>2.0203917288955799</c:v>
                </c:pt>
                <c:pt idx="4503" formatCode="General">
                  <c:v>2.02276843567439</c:v>
                </c:pt>
                <c:pt idx="4504" formatCode="General">
                  <c:v>2.02579899093814</c:v>
                </c:pt>
                <c:pt idx="4505" formatCode="General">
                  <c:v>2.0294489867166399</c:v>
                </c:pt>
                <c:pt idx="4506" formatCode="General">
                  <c:v>2.0336536733943702</c:v>
                </c:pt>
                <c:pt idx="4507" formatCode="General">
                  <c:v>2.0383017775643801</c:v>
                </c:pt>
                <c:pt idx="4508" formatCode="General">
                  <c:v>2.0432245585164299</c:v>
                </c:pt>
                <c:pt idx="4509" formatCode="General">
                  <c:v>2.04819528650129</c:v>
                </c:pt>
                <c:pt idx="4510" formatCode="General">
                  <c:v>2.0529437449909298</c:v>
                </c:pt>
                <c:pt idx="4511" formatCode="General">
                  <c:v>2.0571866429791901</c:v>
                </c:pt>
                <c:pt idx="4512" formatCode="General">
                  <c:v>2.0606685241262301</c:v>
                </c:pt>
                <c:pt idx="4513" formatCode="General">
                  <c:v>2.06320190565943</c:v>
                </c:pt>
                <c:pt idx="4514" formatCode="General">
                  <c:v>2.06469402045024</c:v>
                </c:pt>
                <c:pt idx="4515" formatCode="General">
                  <c:v>2.06515240855328</c:v>
                </c:pt>
                <c:pt idx="4516" formatCode="General">
                  <c:v>2.0646701277930601</c:v>
                </c:pt>
                <c:pt idx="4517" formatCode="General">
                  <c:v>2.0633985206798302</c:v>
                </c:pt>
                <c:pt idx="4518" formatCode="General">
                  <c:v>2.0615179213270398</c:v>
                </c:pt>
                <c:pt idx="4519" formatCode="General">
                  <c:v>2.0592145256190002</c:v>
                </c:pt>
                <c:pt idx="4520" formatCode="General">
                  <c:v>2.0566687364153902</c:v>
                </c:pt>
                <c:pt idx="4521" formatCode="General">
                  <c:v>2.0540582654657502</c:v>
                </c:pt>
                <c:pt idx="4522" formatCode="General">
                  <c:v>2.0515970292322399</c:v>
                </c:pt>
                <c:pt idx="4523" formatCode="General">
                  <c:v>2.0504487336616202</c:v>
                </c:pt>
                <c:pt idx="4524" formatCode="General">
                  <c:v>2.0482774777749801</c:v>
                </c:pt>
                <c:pt idx="4525" formatCode="General">
                  <c:v>2.0475796227875498</c:v>
                </c:pt>
                <c:pt idx="4526" formatCode="General">
                  <c:v>2.0498011952294801</c:v>
                </c:pt>
                <c:pt idx="4527" formatCode="General">
                  <c:v>2.05739205400354</c:v>
                </c:pt>
                <c:pt idx="4528" formatCode="General">
                  <c:v>2.07556847582791</c:v>
                </c:pt>
                <c:pt idx="4529" formatCode="General">
                  <c:v>2.1021100186820401</c:v>
                </c:pt>
                <c:pt idx="4530" formatCode="General">
                  <c:v>2.0987711142910102</c:v>
                </c:pt>
                <c:pt idx="4531" formatCode="General">
                  <c:v>2.0676427235795898</c:v>
                </c:pt>
                <c:pt idx="4532" formatCode="General">
                  <c:v>2.0440431196565898</c:v>
                </c:pt>
                <c:pt idx="4533" formatCode="General">
                  <c:v>2.0297663330966902</c:v>
                </c:pt>
                <c:pt idx="4534" formatCode="General">
                  <c:v>2.0204578359235899</c:v>
                </c:pt>
                <c:pt idx="4535" formatCode="General">
                  <c:v>2.01369843624903</c:v>
                </c:pt>
                <c:pt idx="4536" formatCode="General">
                  <c:v>2.00836161590157</c:v>
                </c:pt>
                <c:pt idx="4537" formatCode="General">
                  <c:v>2.0039140846322399</c:v>
                </c:pt>
                <c:pt idx="4538" formatCode="General">
                  <c:v>2.0000957366407999</c:v>
                </c:pt>
                <c:pt idx="4539" formatCode="General">
                  <c:v>1.99678067751231</c:v>
                </c:pt>
                <c:pt idx="4540" formatCode="General">
                  <c:v>1.9939143134275299</c:v>
                </c:pt>
                <c:pt idx="4541" formatCode="General">
                  <c:v>1.9914834228665399</c:v>
                </c:pt>
                <c:pt idx="4542" formatCode="General">
                  <c:v>1.98950164956441</c:v>
                </c:pt>
                <c:pt idx="4543" formatCode="General">
                  <c:v>1.98800307478161</c:v>
                </c:pt>
                <c:pt idx="4544" formatCode="General">
                  <c:v>1.98704099411087</c:v>
                </c:pt>
                <c:pt idx="4545" formatCode="General">
                  <c:v>1.98669120252845</c:v>
                </c:pt>
                <c:pt idx="4546" formatCode="General">
                  <c:v>1.98706060079779</c:v>
                </c:pt>
                <c:pt idx="4547" formatCode="General">
                  <c:v>1.9883033496637099</c:v>
                </c:pt>
                <c:pt idx="4548" formatCode="General">
                  <c:v>1.9906483745719199</c:v>
                </c:pt>
                <c:pt idx="4549" formatCode="General">
                  <c:v>1.9944430080670901</c:v>
                </c:pt>
                <c:pt idx="4550" formatCode="General">
                  <c:v>2.00021333584142</c:v>
                </c:pt>
                <c:pt idx="4551" formatCode="General">
                  <c:v>2.0087130694875399</c:v>
                </c:pt>
                <c:pt idx="4552" formatCode="General">
                  <c:v>2.0208145613322999</c:v>
                </c:pt>
                <c:pt idx="4553" formatCode="General">
                  <c:v>2.0367568743901101</c:v>
                </c:pt>
                <c:pt idx="4554" formatCode="General">
                  <c:v>2.0539708127955998</c:v>
                </c:pt>
                <c:pt idx="4555" formatCode="General">
                  <c:v>2.06510416392058</c:v>
                </c:pt>
                <c:pt idx="4556" formatCode="General">
                  <c:v>2.0635331497412901</c:v>
                </c:pt>
                <c:pt idx="4557" formatCode="General">
                  <c:v>2.0524939231023702</c:v>
                </c:pt>
                <c:pt idx="4558" formatCode="General">
                  <c:v>2.0449319024378099</c:v>
                </c:pt>
                <c:pt idx="4559" formatCode="General">
                  <c:v>2.0299533600206598</c:v>
                </c:pt>
                <c:pt idx="4560" formatCode="General">
                  <c:v>2.0219725238976398</c:v>
                </c:pt>
                <c:pt idx="4561" formatCode="General">
                  <c:v>2.01745026299242</c:v>
                </c:pt>
                <c:pt idx="4562" formatCode="General">
                  <c:v>2.0149699336745801</c:v>
                </c:pt>
                <c:pt idx="4563" formatCode="General">
                  <c:v>2.01393358186691</c:v>
                </c:pt>
                <c:pt idx="4564" formatCode="General">
                  <c:v>2.0139714369850599</c:v>
                </c:pt>
                <c:pt idx="4565" formatCode="General">
                  <c:v>2.01485933016881</c:v>
                </c:pt>
                <c:pt idx="4566" formatCode="General">
                  <c:v>2.0164701520128898</c:v>
                </c:pt>
                <c:pt idx="4567" formatCode="General">
                  <c:v>2.01874121091305</c:v>
                </c:pt>
                <c:pt idx="4568" formatCode="General">
                  <c:v>2.0216511621564401</c:v>
                </c:pt>
                <c:pt idx="4569" formatCode="General">
                  <c:v>2.0252016428078301</c:v>
                </c:pt>
                <c:pt idx="4570" formatCode="General">
                  <c:v>2.0293999730440002</c:v>
                </c:pt>
                <c:pt idx="4571" formatCode="General">
                  <c:v>2.0342404970336698</c:v>
                </c:pt>
                <c:pt idx="4572" formatCode="General">
                  <c:v>2.0396836638883</c:v>
                </c:pt>
                <c:pt idx="4573" formatCode="General">
                  <c:v>2.04563423407608</c:v>
                </c:pt>
                <c:pt idx="4574" formatCode="General">
                  <c:v>2.0519231464758199</c:v>
                </c:pt>
                <c:pt idx="4575" formatCode="General">
                  <c:v>2.05830074596309</c:v>
                </c:pt>
                <c:pt idx="4576" formatCode="General">
                  <c:v>2.0644500202268201</c:v>
                </c:pt>
                <c:pt idx="4577" formatCode="General">
                  <c:v>2.0700243965633902</c:v>
                </c:pt>
                <c:pt idx="4578" formatCode="General">
                  <c:v>2.0747047735552102</c:v>
                </c:pt>
                <c:pt idx="4579" formatCode="General">
                  <c:v>2.0782591007055302</c:v>
                </c:pt>
                <c:pt idx="4580" formatCode="General">
                  <c:v>2.0805831267362298</c:v>
                </c:pt>
                <c:pt idx="4581" formatCode="General">
                  <c:v>2.0817080978478</c:v>
                </c:pt>
                <c:pt idx="4582" formatCode="General">
                  <c:v>2.0817763262696398</c:v>
                </c:pt>
                <c:pt idx="4583" formatCode="General">
                  <c:v>2.08099854856827</c:v>
                </c:pt>
                <c:pt idx="4584" formatCode="General">
                  <c:v>2.0796108704221501</c:v>
                </c:pt>
                <c:pt idx="4585" formatCode="General">
                  <c:v>2.0778461891524702</c:v>
                </c:pt>
                <c:pt idx="4586" formatCode="General">
                  <c:v>2.07595301231791</c:v>
                </c:pt>
                <c:pt idx="4587" formatCode="General">
                  <c:v>2.0871484975038199</c:v>
                </c:pt>
                <c:pt idx="4588" formatCode="General">
                  <c:v>2.0722812450293802</c:v>
                </c:pt>
                <c:pt idx="4589" formatCode="General">
                  <c:v>2.07085220636655</c:v>
                </c:pt>
                <c:pt idx="4590" formatCode="General">
                  <c:v>2.07034765641116</c:v>
                </c:pt>
                <c:pt idx="4591" formatCode="General">
                  <c:v>2.0715481313218498</c:v>
                </c:pt>
                <c:pt idx="4592" formatCode="General">
                  <c:v>2.0765043232037002</c:v>
                </c:pt>
                <c:pt idx="4593" formatCode="General">
                  <c:v>2.0904138570674902</c:v>
                </c:pt>
                <c:pt idx="4594" formatCode="General">
                  <c:v>2.12037377027122</c:v>
                </c:pt>
                <c:pt idx="4595" formatCode="General">
                  <c:v>2.1325439744897601</c:v>
                </c:pt>
                <c:pt idx="4596" formatCode="General">
                  <c:v>2.0990991872393199</c:v>
                </c:pt>
                <c:pt idx="4597" formatCode="General">
                  <c:v>2.0736630841938002</c:v>
                </c:pt>
                <c:pt idx="4598" formatCode="General">
                  <c:v>2.0601264382672801</c:v>
                </c:pt>
                <c:pt idx="4599" formatCode="General">
                  <c:v>2.0520577951249299</c:v>
                </c:pt>
                <c:pt idx="4600" formatCode="General">
                  <c:v>2.0464834451757299</c:v>
                </c:pt>
                <c:pt idx="4601" formatCode="General">
                  <c:v>2.0421861972433701</c:v>
                </c:pt>
                <c:pt idx="4602" formatCode="General">
                  <c:v>2.0386377500005</c:v>
                </c:pt>
                <c:pt idx="4603" formatCode="General">
                  <c:v>2.03559636109199</c:v>
                </c:pt>
                <c:pt idx="4604" formatCode="General">
                  <c:v>2.0329513639750298</c:v>
                </c:pt>
                <c:pt idx="4605" formatCode="General">
                  <c:v>2.0306578854769199</c:v>
                </c:pt>
                <c:pt idx="4606" formatCode="General">
                  <c:v>2.02870715740917</c:v>
                </c:pt>
                <c:pt idx="4607" formatCode="General">
                  <c:v>2.0271122223789</c:v>
                </c:pt>
                <c:pt idx="4608" formatCode="General">
                  <c:v>2.02590104994563</c:v>
                </c:pt>
                <c:pt idx="4609" formatCode="General">
                  <c:v>2.0251138447300199</c:v>
                </c:pt>
                <c:pt idx="4610" formatCode="General">
                  <c:v>2.0248034749501902</c:v>
                </c:pt>
                <c:pt idx="4611" formatCode="General">
                  <c:v>2.0250392205433498</c:v>
                </c:pt>
                <c:pt idx="4612" formatCode="General">
                  <c:v>2.0259152090428398</c:v>
                </c:pt>
                <c:pt idx="4613" formatCode="General">
                  <c:v>2.0275665117693999</c:v>
                </c:pt>
                <c:pt idx="4614" formatCode="General">
                  <c:v>2.0301985050330398</c:v>
                </c:pt>
                <c:pt idx="4615" formatCode="General">
                  <c:v>2.0341393220113901</c:v>
                </c:pt>
                <c:pt idx="4616" formatCode="General">
                  <c:v>2.0399297761300401</c:v>
                </c:pt>
                <c:pt idx="4617" formatCode="General">
                  <c:v>2.0484562690716599</c:v>
                </c:pt>
                <c:pt idx="4618" formatCode="General">
                  <c:v>2.0610325456354301</c:v>
                </c:pt>
                <c:pt idx="4619" formatCode="General">
                  <c:v>2.0788369299918199</c:v>
                </c:pt>
                <c:pt idx="4620" formatCode="General">
                  <c:v>2.09983668074024</c:v>
                </c:pt>
                <c:pt idx="4621" formatCode="General">
                  <c:v>2.11371601918807</c:v>
                </c:pt>
                <c:pt idx="4622" formatCode="General">
                  <c:v>2.1156327994719399</c:v>
                </c:pt>
                <c:pt idx="4623" formatCode="General">
                  <c:v>2.0957404551641599</c:v>
                </c:pt>
                <c:pt idx="4624" formatCode="General">
                  <c:v>2.0817848505294698</c:v>
                </c:pt>
                <c:pt idx="4625" formatCode="General">
                  <c:v>2.07268628738727</c:v>
                </c:pt>
                <c:pt idx="4626" formatCode="General">
                  <c:v>2.067493069797</c:v>
                </c:pt>
                <c:pt idx="4627" formatCode="General">
                  <c:v>2.0649585930341301</c:v>
                </c:pt>
                <c:pt idx="4628" formatCode="General">
                  <c:v>2.0641752051237798</c:v>
                </c:pt>
                <c:pt idx="4629" formatCode="General">
                  <c:v>2.0645789757406998</c:v>
                </c:pt>
                <c:pt idx="4630" formatCode="General">
                  <c:v>2.0658394651684802</c:v>
                </c:pt>
                <c:pt idx="4631" formatCode="General">
                  <c:v>2.0677733975934798</c:v>
                </c:pt>
                <c:pt idx="4632" formatCode="General">
                  <c:v>2.0702907166485498</c:v>
                </c:pt>
                <c:pt idx="4633" formatCode="General">
                  <c:v>2.0733618917169401</c:v>
                </c:pt>
                <c:pt idx="4634" formatCode="General">
                  <c:v>2.0769967636035598</c:v>
                </c:pt>
                <c:pt idx="4635" formatCode="General">
                  <c:v>2.0812283299155698</c:v>
                </c:pt>
                <c:pt idx="4636" formatCode="General">
                  <c:v>2.08609689236093</c:v>
                </c:pt>
                <c:pt idx="4637" formatCode="General">
                  <c:v>2.0916312454497201</c:v>
                </c:pt>
                <c:pt idx="4638" formatCode="General">
                  <c:v>2.0978249326719101</c:v>
                </c:pt>
                <c:pt idx="4639" formatCode="General">
                  <c:v>2.1046080176297899</c:v>
                </c:pt>
                <c:pt idx="4640" formatCode="General">
                  <c:v>2.1118190906933298</c:v>
                </c:pt>
                <c:pt idx="4641" formatCode="General">
                  <c:v>2.1191879638226898</c:v>
                </c:pt>
                <c:pt idx="4642" formatCode="General">
                  <c:v>2.1263437123225102</c:v>
                </c:pt>
                <c:pt idx="4643" formatCode="General">
                  <c:v>2.1328597141582799</c:v>
                </c:pt>
                <c:pt idx="4644" formatCode="General">
                  <c:v>2.13833283648031</c:v>
                </c:pt>
                <c:pt idx="4645" formatCode="General">
                  <c:v>2.1424726852042801</c:v>
                </c:pt>
                <c:pt idx="4646" formatCode="General">
                  <c:v>2.1451645108530002</c:v>
                </c:pt>
                <c:pt idx="4647" formatCode="General">
                  <c:v>2.1464795867870201</c:v>
                </c:pt>
                <c:pt idx="4648" formatCode="General">
                  <c:v>2.1466346682605</c:v>
                </c:pt>
                <c:pt idx="4649" formatCode="General">
                  <c:v>2.1459285181602898</c:v>
                </c:pt>
                <c:pt idx="4650" formatCode="General">
                  <c:v>2.1447467155025199</c:v>
                </c:pt>
                <c:pt idx="4651" formatCode="General">
                  <c:v>2.14379917025714</c:v>
                </c:pt>
                <c:pt idx="4652" formatCode="General">
                  <c:v>2.1414540103936202</c:v>
                </c:pt>
                <c:pt idx="4653" formatCode="General">
                  <c:v>2.13992717851057</c:v>
                </c:pt>
                <c:pt idx="4654" formatCode="General">
                  <c:v>2.1387537050527299</c:v>
                </c:pt>
                <c:pt idx="4655" formatCode="General">
                  <c:v>2.13819999610531</c:v>
                </c:pt>
                <c:pt idx="4656" formatCode="General">
                  <c:v>2.13882977868206</c:v>
                </c:pt>
                <c:pt idx="4657" formatCode="General">
                  <c:v>2.1420700569061699</c:v>
                </c:pt>
                <c:pt idx="4658" formatCode="General">
                  <c:v>2.1521092598065099</c:v>
                </c:pt>
                <c:pt idx="4659" formatCode="General">
                  <c:v>2.1799478951026399</c:v>
                </c:pt>
                <c:pt idx="4660" formatCode="General">
                  <c:v>2.2073106903458601</c:v>
                </c:pt>
                <c:pt idx="4661" formatCode="General">
                  <c:v>2.1718273597344999</c:v>
                </c:pt>
                <c:pt idx="4662" formatCode="General">
                  <c:v>2.1450050765044901</c:v>
                </c:pt>
                <c:pt idx="4663" formatCode="General">
                  <c:v>2.1326654992331702</c:v>
                </c:pt>
                <c:pt idx="4664" formatCode="General">
                  <c:v>2.1258834023059201</c:v>
                </c:pt>
                <c:pt idx="4665" formatCode="General">
                  <c:v>2.1213373163421299</c:v>
                </c:pt>
                <c:pt idx="4666" formatCode="General">
                  <c:v>2.1178322012812001</c:v>
                </c:pt>
                <c:pt idx="4667" formatCode="General">
                  <c:v>2.1148908833625799</c:v>
                </c:pt>
                <c:pt idx="4668" formatCode="General">
                  <c:v>2.11230958790301</c:v>
                </c:pt>
                <c:pt idx="4669" formatCode="General">
                  <c:v>2.11000260218694</c:v>
                </c:pt>
                <c:pt idx="4670" formatCode="General">
                  <c:v>2.1079409491310499</c:v>
                </c:pt>
                <c:pt idx="4671" formatCode="General">
                  <c:v>2.1061255092654099</c:v>
                </c:pt>
                <c:pt idx="4672" formatCode="General">
                  <c:v>2.10457426478097</c:v>
                </c:pt>
                <c:pt idx="4673" formatCode="General">
                  <c:v>2.1033159908937402</c:v>
                </c:pt>
                <c:pt idx="4674" formatCode="General">
                  <c:v>2.1023873002559901</c:v>
                </c:pt>
                <c:pt idx="4675" formatCode="General">
                  <c:v>2.1018318484468201</c:v>
                </c:pt>
                <c:pt idx="4676" formatCode="General">
                  <c:v>2.1017015042492502</c:v>
                </c:pt>
                <c:pt idx="4677" formatCode="General">
                  <c:v>2.1020600798587701</c:v>
                </c:pt>
                <c:pt idx="4678" formatCode="General">
                  <c:v>2.10299123317035</c:v>
                </c:pt>
                <c:pt idx="4679" formatCode="General">
                  <c:v>2.1046139153190602</c:v>
                </c:pt>
                <c:pt idx="4680" formatCode="General">
                  <c:v>2.1071121927522598</c:v>
                </c:pt>
                <c:pt idx="4681" formatCode="General">
                  <c:v>2.1107932920137702</c:v>
                </c:pt>
                <c:pt idx="4682" formatCode="General">
                  <c:v>2.1162011184410598</c:v>
                </c:pt>
                <c:pt idx="4683" formatCode="General">
                  <c:v>2.1243292362417598</c:v>
                </c:pt>
                <c:pt idx="4684" formatCode="General">
                  <c:v>2.1369290070998099</c:v>
                </c:pt>
                <c:pt idx="4685" formatCode="General">
                  <c:v>2.1563284663200499</c:v>
                </c:pt>
                <c:pt idx="4686" formatCode="General">
                  <c:v>2.2062512411232298</c:v>
                </c:pt>
                <c:pt idx="4687" formatCode="General">
                  <c:v>2.1944074719209201</c:v>
                </c:pt>
                <c:pt idx="4688" formatCode="General">
                  <c:v>2.1839019177032801</c:v>
                </c:pt>
                <c:pt idx="4689" formatCode="General">
                  <c:v>2.1658940844458798</c:v>
                </c:pt>
                <c:pt idx="4690" formatCode="General">
                  <c:v>2.1531333374070898</c:v>
                </c:pt>
                <c:pt idx="4691" formatCode="General">
                  <c:v>2.1461204837720098</c:v>
                </c:pt>
                <c:pt idx="4692" formatCode="General">
                  <c:v>2.1428131313464398</c:v>
                </c:pt>
                <c:pt idx="4693" formatCode="General">
                  <c:v>2.1417060807422299</c:v>
                </c:pt>
                <c:pt idx="4694" formatCode="General">
                  <c:v>2.141933851473</c:v>
                </c:pt>
                <c:pt idx="4695" formatCode="General">
                  <c:v>2.1430226813476598</c:v>
                </c:pt>
                <c:pt idx="4696" formatCode="General">
                  <c:v>2.14471972820481</c:v>
                </c:pt>
                <c:pt idx="4697" formatCode="General">
                  <c:v>2.1468999011837</c:v>
                </c:pt>
                <c:pt idx="4698" formatCode="General">
                  <c:v>2.1495166037186002</c:v>
                </c:pt>
                <c:pt idx="4699" formatCode="General">
                  <c:v>2.1525748605910202</c:v>
                </c:pt>
                <c:pt idx="4700" formatCode="General">
                  <c:v>2.1561151243420098</c:v>
                </c:pt>
                <c:pt idx="4701" formatCode="General">
                  <c:v>2.1602010122215498</c:v>
                </c:pt>
                <c:pt idx="4702" formatCode="General">
                  <c:v>2.1649063004329099</c:v>
                </c:pt>
                <c:pt idx="4703" formatCode="General">
                  <c:v>2.1702972403151701</c:v>
                </c:pt>
                <c:pt idx="4704" formatCode="General">
                  <c:v>2.1764068875530098</c:v>
                </c:pt>
                <c:pt idx="4705" formatCode="General">
                  <c:v>2.1832000903386799</c:v>
                </c:pt>
                <c:pt idx="4706" formatCode="General">
                  <c:v>2.1905328113710398</c:v>
                </c:pt>
                <c:pt idx="4707" formatCode="General">
                  <c:v>2.1981184783541399</c:v>
                </c:pt>
                <c:pt idx="4708" formatCode="General">
                  <c:v>2.2055241481650398</c:v>
                </c:pt>
                <c:pt idx="4709" formatCode="General">
                  <c:v>2.2122207587654898</c:v>
                </c:pt>
                <c:pt idx="4710" formatCode="General">
                  <c:v>2.21769244967575</c:v>
                </c:pt>
                <c:pt idx="4711" formatCode="General">
                  <c:v>2.2215716424912602</c:v>
                </c:pt>
                <c:pt idx="4712" formatCode="General">
                  <c:v>2.2237379678484501</c:v>
                </c:pt>
                <c:pt idx="4713" formatCode="General">
                  <c:v>2.2243376545410301</c:v>
                </c:pt>
                <c:pt idx="4714" formatCode="General">
                  <c:v>2.2241323118767</c:v>
                </c:pt>
                <c:pt idx="4715" formatCode="General">
                  <c:v>2.2222014462090001</c:v>
                </c:pt>
                <c:pt idx="4716" formatCode="General">
                  <c:v>2.2201694520806998</c:v>
                </c:pt>
                <c:pt idx="4717" formatCode="General">
                  <c:v>2.21806186934008</c:v>
                </c:pt>
                <c:pt idx="4718" formatCode="General">
                  <c:v>2.2160870447385101</c:v>
                </c:pt>
                <c:pt idx="4719" formatCode="General">
                  <c:v>2.2144467535820902</c:v>
                </c:pt>
                <c:pt idx="4720" formatCode="General">
                  <c:v>2.2133618174446599</c:v>
                </c:pt>
                <c:pt idx="4721" formatCode="General">
                  <c:v>2.2132191959959</c:v>
                </c:pt>
                <c:pt idx="4722" formatCode="General">
                  <c:v>2.2150044273471901</c:v>
                </c:pt>
                <c:pt idx="4723" formatCode="General">
                  <c:v>2.22189913022916</c:v>
                </c:pt>
                <c:pt idx="4724" formatCode="General">
                  <c:v>2.2453892455214</c:v>
                </c:pt>
                <c:pt idx="4725" formatCode="General">
                  <c:v>2.2841795772638198</c:v>
                </c:pt>
                <c:pt idx="4726" formatCode="General">
                  <c:v>2.2455150026828101</c:v>
                </c:pt>
                <c:pt idx="4727" formatCode="General">
                  <c:v>2.2185171032378701</c:v>
                </c:pt>
                <c:pt idx="4728" formatCode="General">
                  <c:v>2.2077332794228801</c:v>
                </c:pt>
                <c:pt idx="4729" formatCode="General">
                  <c:v>2.20202591654003</c:v>
                </c:pt>
                <c:pt idx="4730" formatCode="General">
                  <c:v>2.1981195162224201</c:v>
                </c:pt>
                <c:pt idx="4731" formatCode="General">
                  <c:v>2.1949634185083902</c:v>
                </c:pt>
                <c:pt idx="4732" formatCode="General">
                  <c:v>2.1921682076350502</c:v>
                </c:pt>
                <c:pt idx="4733" formatCode="General">
                  <c:v>2.1895805667814199</c:v>
                </c:pt>
                <c:pt idx="4734" formatCode="General">
                  <c:v>2.1871453960057199</c:v>
                </c:pt>
                <c:pt idx="4735" formatCode="General">
                  <c:v>2.18485337285875</c:v>
                </c:pt>
                <c:pt idx="4736" formatCode="General">
                  <c:v>2.18271830126865</c:v>
                </c:pt>
                <c:pt idx="4737" formatCode="General">
                  <c:v>2.18076636930732</c:v>
                </c:pt>
                <c:pt idx="4738" formatCode="General">
                  <c:v>2.1790307792042598</c:v>
                </c:pt>
                <c:pt idx="4739" formatCode="General">
                  <c:v>2.1775491031867298</c:v>
                </c:pt>
                <c:pt idx="4740" formatCode="General">
                  <c:v>2.17636224821061</c:v>
                </c:pt>
                <c:pt idx="4741" formatCode="General">
                  <c:v>2.1755146505073402</c:v>
                </c:pt>
                <c:pt idx="4742" formatCode="General">
                  <c:v>2.1750558390526602</c:v>
                </c:pt>
                <c:pt idx="4743" formatCode="General">
                  <c:v>2.1750441043956799</c:v>
                </c:pt>
                <c:pt idx="4744" formatCode="General">
                  <c:v>2.1755539998437401</c:v>
                </c:pt>
                <c:pt idx="4745" formatCode="General">
                  <c:v>2.1766913765104499</c:v>
                </c:pt>
                <c:pt idx="4746" formatCode="General">
                  <c:v>2.1786240051008501</c:v>
                </c:pt>
                <c:pt idx="4747" formatCode="General">
                  <c:v>2.1816461534332499</c:v>
                </c:pt>
                <c:pt idx="4748" formatCode="General">
                  <c:v>2.1863220862016299</c:v>
                </c:pt>
                <c:pt idx="4749" formatCode="General">
                  <c:v>2.1938608549054099</c:v>
                </c:pt>
                <c:pt idx="4750" formatCode="General">
                  <c:v>2.2106155082503198</c:v>
                </c:pt>
                <c:pt idx="4751" formatCode="General">
                  <c:v>2.2274336335217901</c:v>
                </c:pt>
                <c:pt idx="4752" formatCode="General">
                  <c:v>2.25503046116755</c:v>
                </c:pt>
                <c:pt idx="4753" formatCode="General">
                  <c:v>2.2619233904674299</c:v>
                </c:pt>
                <c:pt idx="4754" formatCode="General">
                  <c:v>2.2414153021094401</c:v>
                </c:pt>
                <c:pt idx="4755" formatCode="General">
                  <c:v>2.2228028713474899</c:v>
                </c:pt>
                <c:pt idx="4756" formatCode="General">
                  <c:v>2.2127308026538399</c:v>
                </c:pt>
                <c:pt idx="4757" formatCode="General">
                  <c:v>2.20798226036157</c:v>
                </c:pt>
                <c:pt idx="4758" formatCode="General">
                  <c:v>2.20604330357276</c:v>
                </c:pt>
                <c:pt idx="4759" formatCode="General">
                  <c:v>2.2056115368175901</c:v>
                </c:pt>
                <c:pt idx="4760" formatCode="General">
                  <c:v>2.2060369491991199</c:v>
                </c:pt>
                <c:pt idx="4761" formatCode="General">
                  <c:v>2.20699231161871</c:v>
                </c:pt>
                <c:pt idx="4762" formatCode="General">
                  <c:v>2.2083177841128299</c:v>
                </c:pt>
                <c:pt idx="4763" formatCode="General">
                  <c:v>2.20994817793285</c:v>
                </c:pt>
                <c:pt idx="4764" formatCode="General">
                  <c:v>2.21187774116845</c:v>
                </c:pt>
                <c:pt idx="4765" formatCode="General">
                  <c:v>2.2141422796258499</c:v>
                </c:pt>
                <c:pt idx="4766" formatCode="General">
                  <c:v>2.2168090870092199</c:v>
                </c:pt>
                <c:pt idx="4767" formatCode="General">
                  <c:v>2.2199693335566599</c:v>
                </c:pt>
                <c:pt idx="4768" formatCode="General">
                  <c:v>2.22372878115908</c:v>
                </c:pt>
                <c:pt idx="4769" formatCode="General">
                  <c:v>2.2281924894788698</c:v>
                </c:pt>
                <c:pt idx="4770" formatCode="General">
                  <c:v>2.2334386062917999</c:v>
                </c:pt>
                <c:pt idx="4771" formatCode="General">
                  <c:v>2.2394770151439398</c:v>
                </c:pt>
                <c:pt idx="4772" formatCode="General">
                  <c:v>2.2461934493484699</c:v>
                </c:pt>
                <c:pt idx="4773" formatCode="General">
                  <c:v>2.25329214917689</c:v>
                </c:pt>
                <c:pt idx="4774" formatCode="General">
                  <c:v>2.2602695740554299</c:v>
                </c:pt>
                <c:pt idx="4775" formatCode="General">
                  <c:v>2.2664644285138</c:v>
                </c:pt>
                <c:pt idx="4776" formatCode="General">
                  <c:v>2.2712084688763201</c:v>
                </c:pt>
                <c:pt idx="4777" formatCode="General">
                  <c:v>2.27405046594565</c:v>
                </c:pt>
                <c:pt idx="4778" formatCode="General">
                  <c:v>2.2752361328342001</c:v>
                </c:pt>
                <c:pt idx="4779" formatCode="General">
                  <c:v>2.2737604091705101</c:v>
                </c:pt>
                <c:pt idx="4780" formatCode="General">
                  <c:v>2.2713915382057599</c:v>
                </c:pt>
                <c:pt idx="4781" formatCode="General">
                  <c:v>2.26826425718252</c:v>
                </c:pt>
                <c:pt idx="4782" formatCode="General">
                  <c:v>2.26486843102031</c:v>
                </c:pt>
                <c:pt idx="4783" formatCode="General">
                  <c:v>2.2615852679080399</c:v>
                </c:pt>
                <c:pt idx="4784" formatCode="General">
                  <c:v>2.2586892779557601</c:v>
                </c:pt>
                <c:pt idx="4785" formatCode="General">
                  <c:v>2.2564028021889602</c:v>
                </c:pt>
                <c:pt idx="4786" formatCode="General">
                  <c:v>2.2550194387602098</c:v>
                </c:pt>
                <c:pt idx="4787" formatCode="General">
                  <c:v>2.25524438598671</c:v>
                </c:pt>
                <c:pt idx="4788" formatCode="General">
                  <c:v>2.25952551864509</c:v>
                </c:pt>
                <c:pt idx="4789" formatCode="General">
                  <c:v>2.2788264777612399</c:v>
                </c:pt>
                <c:pt idx="4790" formatCode="General">
                  <c:v>2.3249983174444901</c:v>
                </c:pt>
                <c:pt idx="4791" formatCode="General">
                  <c:v>2.28000261270329</c:v>
                </c:pt>
                <c:pt idx="4792" formatCode="General">
                  <c:v>2.2552249215434101</c:v>
                </c:pt>
                <c:pt idx="4793" formatCode="General">
                  <c:v>2.2462658645071301</c:v>
                </c:pt>
                <c:pt idx="4794" formatCode="General">
                  <c:v>2.2413519502118699</c:v>
                </c:pt>
                <c:pt idx="4795" formatCode="General">
                  <c:v>2.23769833357037</c:v>
                </c:pt>
                <c:pt idx="4796" formatCode="General">
                  <c:v>2.23448184559102</c:v>
                </c:pt>
                <c:pt idx="4797" formatCode="General">
                  <c:v>2.2314156681058201</c:v>
                </c:pt>
                <c:pt idx="4798" formatCode="General">
                  <c:v>2.22840025099068</c:v>
                </c:pt>
                <c:pt idx="4799" formatCode="General">
                  <c:v>2.2254140941571299</c:v>
                </c:pt>
                <c:pt idx="4800" formatCode="General">
                  <c:v>2.2224719166262399</c:v>
                </c:pt>
                <c:pt idx="4801" formatCode="General">
                  <c:v>2.2196058746258398</c:v>
                </c:pt>
                <c:pt idx="4802" formatCode="General">
                  <c:v>2.2168561748956201</c:v>
                </c:pt>
                <c:pt idx="4803" formatCode="General">
                  <c:v>2.21426617527261</c:v>
                </c:pt>
                <c:pt idx="4804" formatCode="General">
                  <c:v>2.2118799277220802</c:v>
                </c:pt>
                <c:pt idx="4805" formatCode="General">
                  <c:v>2.2097411944886902</c:v>
                </c:pt>
                <c:pt idx="4806" formatCode="General">
                  <c:v>2.2078934656470302</c:v>
                </c:pt>
                <c:pt idx="4807" formatCode="General">
                  <c:v>2.2063808399973199</c:v>
                </c:pt>
                <c:pt idx="4808" formatCode="General">
                  <c:v>2.2052499925668401</c:v>
                </c:pt>
                <c:pt idx="4809" formatCode="General">
                  <c:v>2.20455402088204</c:v>
                </c:pt>
                <c:pt idx="4810" formatCode="General">
                  <c:v>2.20436008750558</c:v>
                </c:pt>
                <c:pt idx="4811" formatCode="General">
                  <c:v>2.2047654678184898</c:v>
                </c:pt>
                <c:pt idx="4812" formatCode="General">
                  <c:v>2.2059358384157699</c:v>
                </c:pt>
                <c:pt idx="4813" formatCode="General">
                  <c:v>2.2083102591280799</c:v>
                </c:pt>
                <c:pt idx="4814" formatCode="General">
                  <c:v>2.2122707159240602</c:v>
                </c:pt>
                <c:pt idx="4815" formatCode="General">
                  <c:v>2.2188298521453702</c:v>
                </c:pt>
                <c:pt idx="4816" formatCode="General">
                  <c:v>2.23184885105616</c:v>
                </c:pt>
                <c:pt idx="4817" formatCode="General">
                  <c:v>2.2569110554729699</c:v>
                </c:pt>
                <c:pt idx="4818" formatCode="General">
                  <c:v>2.2855072304642499</c:v>
                </c:pt>
                <c:pt idx="4819" formatCode="General">
                  <c:v>2.2735646205480302</c:v>
                </c:pt>
                <c:pt idx="4820" formatCode="General">
                  <c:v>2.2474169281515102</c:v>
                </c:pt>
                <c:pt idx="4821" formatCode="General">
                  <c:v>2.2332195757525501</c:v>
                </c:pt>
                <c:pt idx="4822" formatCode="General">
                  <c:v>2.2267990304683001</c:v>
                </c:pt>
                <c:pt idx="4823" formatCode="General">
                  <c:v>2.2239681013527899</c:v>
                </c:pt>
                <c:pt idx="4824" formatCode="General">
                  <c:v>2.2228219074591</c:v>
                </c:pt>
                <c:pt idx="4825" formatCode="General">
                  <c:v>2.2225125665178602</c:v>
                </c:pt>
                <c:pt idx="4826" formatCode="General">
                  <c:v>2.2226436369104601</c:v>
                </c:pt>
                <c:pt idx="4827" formatCode="General">
                  <c:v>2.2230271535063899</c:v>
                </c:pt>
                <c:pt idx="4828" formatCode="General">
                  <c:v>2.2235829151317401</c:v>
                </c:pt>
                <c:pt idx="4829" formatCode="General">
                  <c:v>2.22429410005362</c:v>
                </c:pt>
                <c:pt idx="4830" formatCode="General">
                  <c:v>2.2251868053253698</c:v>
                </c:pt>
                <c:pt idx="4831" formatCode="General">
                  <c:v>2.2263204913150498</c:v>
                </c:pt>
                <c:pt idx="4832" formatCode="General">
                  <c:v>2.2277834028338201</c:v>
                </c:pt>
                <c:pt idx="4833" formatCode="General">
                  <c:v>2.22968941207911</c:v>
                </c:pt>
                <c:pt idx="4834" formatCode="General">
                  <c:v>2.2321729086830899</c:v>
                </c:pt>
                <c:pt idx="4835" formatCode="General">
                  <c:v>2.23537716722941</c:v>
                </c:pt>
                <c:pt idx="4836" formatCode="General">
                  <c:v>2.2394295627468099</c:v>
                </c:pt>
                <c:pt idx="4837" formatCode="General">
                  <c:v>2.2443954797266099</c:v>
                </c:pt>
                <c:pt idx="4838" formatCode="General">
                  <c:v>2.2502057117335199</c:v>
                </c:pt>
                <c:pt idx="4839" formatCode="General">
                  <c:v>2.2565670958152899</c:v>
                </c:pt>
                <c:pt idx="4840" formatCode="General">
                  <c:v>2.2629004069396701</c:v>
                </c:pt>
                <c:pt idx="4841" formatCode="General">
                  <c:v>2.26858571847138</c:v>
                </c:pt>
                <c:pt idx="4842" formatCode="General">
                  <c:v>2.2720871930866502</c:v>
                </c:pt>
                <c:pt idx="4843" formatCode="General">
                  <c:v>2.2734181551431201</c:v>
                </c:pt>
                <c:pt idx="4844" formatCode="General">
                  <c:v>2.2723002469616</c:v>
                </c:pt>
                <c:pt idx="4845" formatCode="General">
                  <c:v>2.2691327267204899</c:v>
                </c:pt>
                <c:pt idx="4846" formatCode="General">
                  <c:v>2.2646219049738998</c:v>
                </c:pt>
                <c:pt idx="4847" formatCode="General">
                  <c:v>2.25950662099735</c:v>
                </c:pt>
                <c:pt idx="4848" formatCode="General">
                  <c:v>2.2543908283278</c:v>
                </c:pt>
                <c:pt idx="4849" formatCode="General">
                  <c:v>2.2497002581452699</c:v>
                </c:pt>
                <c:pt idx="4850" formatCode="General">
                  <c:v>2.2457272626840799</c:v>
                </c:pt>
                <c:pt idx="4851" formatCode="General">
                  <c:v>2.2427475891932098</c:v>
                </c:pt>
                <c:pt idx="4852" formatCode="General">
                  <c:v>2.2413139992040501</c:v>
                </c:pt>
                <c:pt idx="4853" formatCode="General">
                  <c:v>2.2434317751913802</c:v>
                </c:pt>
                <c:pt idx="4854" formatCode="General">
                  <c:v>2.25994641730315</c:v>
                </c:pt>
                <c:pt idx="4855" formatCode="General">
                  <c:v>2.31011182249356</c:v>
                </c:pt>
                <c:pt idx="4856" formatCode="General">
                  <c:v>2.2557484123008802</c:v>
                </c:pt>
                <c:pt idx="4857" formatCode="General">
                  <c:v>2.2361689822646502</c:v>
                </c:pt>
                <c:pt idx="4858" formatCode="General">
                  <c:v>2.2292577140821899</c:v>
                </c:pt>
                <c:pt idx="4859" formatCode="General">
                  <c:v>2.2251074410643601</c:v>
                </c:pt>
                <c:pt idx="4860" formatCode="General">
                  <c:v>2.2216839069153198</c:v>
                </c:pt>
                <c:pt idx="4861" formatCode="General">
                  <c:v>2.2183951537023101</c:v>
                </c:pt>
                <c:pt idx="4862" formatCode="General">
                  <c:v>2.2150391441497201</c:v>
                </c:pt>
                <c:pt idx="4863" formatCode="General">
                  <c:v>2.2115582542657499</c:v>
                </c:pt>
                <c:pt idx="4864" formatCode="General">
                  <c:v>2.2079609007171901</c:v>
                </c:pt>
                <c:pt idx="4865" formatCode="General">
                  <c:v>2.2042885946994901</c:v>
                </c:pt>
                <c:pt idx="4866" formatCode="General">
                  <c:v>2.2005987277269901</c:v>
                </c:pt>
                <c:pt idx="4867" formatCode="General">
                  <c:v>2.1969544526607798</c:v>
                </c:pt>
                <c:pt idx="4868" formatCode="General">
                  <c:v>2.1934186659367998</c:v>
                </c:pt>
                <c:pt idx="4869" formatCode="General">
                  <c:v>2.19005074110876</c:v>
                </c:pt>
                <c:pt idx="4870" formatCode="General">
                  <c:v>2.1869051881524002</c:v>
                </c:pt>
                <c:pt idx="4871" formatCode="General">
                  <c:v>2.1840316450341302</c:v>
                </c:pt>
                <c:pt idx="4872" formatCode="General">
                  <c:v>2.1814758013997002</c:v>
                </c:pt>
                <c:pt idx="4873" formatCode="General">
                  <c:v>2.1792811054106802</c:v>
                </c:pt>
                <c:pt idx="4874" formatCode="General">
                  <c:v>2.1774915320761798</c:v>
                </c:pt>
                <c:pt idx="4875" formatCode="General">
                  <c:v>2.17615680074731</c:v>
                </c:pt>
                <c:pt idx="4876" formatCode="General">
                  <c:v>2.17534870127212</c:v>
                </c:pt>
                <c:pt idx="4877" formatCode="General">
                  <c:v>2.17604021173966</c:v>
                </c:pt>
                <c:pt idx="4878" formatCode="General">
                  <c:v>2.1756927176999898</c:v>
                </c:pt>
                <c:pt idx="4879" formatCode="General">
                  <c:v>2.1772547553010502</c:v>
                </c:pt>
                <c:pt idx="4880" formatCode="General">
                  <c:v>2.1806430705359401</c:v>
                </c:pt>
                <c:pt idx="4881" formatCode="General">
                  <c:v>2.1876744029158099</c:v>
                </c:pt>
                <c:pt idx="4882" formatCode="General">
                  <c:v>2.2034895375824899</c:v>
                </c:pt>
                <c:pt idx="4883" formatCode="General">
                  <c:v>2.2368160719954502</c:v>
                </c:pt>
                <c:pt idx="4884" formatCode="General">
                  <c:v>2.2498211895521401</c:v>
                </c:pt>
                <c:pt idx="4885" formatCode="General">
                  <c:v>2.2171950232131401</c:v>
                </c:pt>
                <c:pt idx="4886" formatCode="General">
                  <c:v>2.1980495476580901</c:v>
                </c:pt>
                <c:pt idx="4887" formatCode="General">
                  <c:v>2.1902637832849599</c:v>
                </c:pt>
                <c:pt idx="4888" formatCode="General">
                  <c:v>2.1869714502362299</c:v>
                </c:pt>
                <c:pt idx="4889" formatCode="General">
                  <c:v>2.18550731313197</c:v>
                </c:pt>
                <c:pt idx="4890" formatCode="General">
                  <c:v>2.1848331479466299</c:v>
                </c:pt>
                <c:pt idx="4891" formatCode="General">
                  <c:v>2.1845016436084301</c:v>
                </c:pt>
                <c:pt idx="4892" formatCode="General">
                  <c:v>2.1843084619414199</c:v>
                </c:pt>
                <c:pt idx="4893" formatCode="General">
                  <c:v>2.1841649096629498</c:v>
                </c:pt>
                <c:pt idx="4894" formatCode="General">
                  <c:v>2.1840463299286301</c:v>
                </c:pt>
                <c:pt idx="4895" formatCode="General">
                  <c:v>2.1839695839425799</c:v>
                </c:pt>
                <c:pt idx="4896" formatCode="General">
                  <c:v>2.1839831543373598</c:v>
                </c:pt>
                <c:pt idx="4897" formatCode="General">
                  <c:v>2.1841634351992898</c:v>
                </c:pt>
                <c:pt idx="4898" formatCode="General">
                  <c:v>2.1846142453737598</c:v>
                </c:pt>
                <c:pt idx="4899" formatCode="General">
                  <c:v>2.1854675172460301</c:v>
                </c:pt>
                <c:pt idx="4900" formatCode="General">
                  <c:v>2.1868825657711</c:v>
                </c:pt>
                <c:pt idx="4901" formatCode="General">
                  <c:v>2.18903938182889</c:v>
                </c:pt>
                <c:pt idx="4902" formatCode="General">
                  <c:v>2.1921178142644999</c:v>
                </c:pt>
                <c:pt idx="4903" formatCode="General">
                  <c:v>2.19625021009184</c:v>
                </c:pt>
                <c:pt idx="4904" formatCode="General">
                  <c:v>2.2014431870776798</c:v>
                </c:pt>
                <c:pt idx="4905" formatCode="General">
                  <c:v>2.2074273361349399</c:v>
                </c:pt>
                <c:pt idx="4906" formatCode="General">
                  <c:v>2.21343041952233</c:v>
                </c:pt>
                <c:pt idx="4907" formatCode="General">
                  <c:v>2.2185222129211599</c:v>
                </c:pt>
                <c:pt idx="4908" formatCode="General">
                  <c:v>2.2214812062267799</c:v>
                </c:pt>
                <c:pt idx="4909" formatCode="General">
                  <c:v>2.2215071289111101</c:v>
                </c:pt>
                <c:pt idx="4910" formatCode="General">
                  <c:v>2.2185637444909099</c:v>
                </c:pt>
                <c:pt idx="4911" formatCode="General">
                  <c:v>2.2133335878435099</c:v>
                </c:pt>
                <c:pt idx="4912" formatCode="General">
                  <c:v>2.2068271531646402</c:v>
                </c:pt>
                <c:pt idx="4913" formatCode="General">
                  <c:v>2.1999887460185699</c:v>
                </c:pt>
                <c:pt idx="4914" formatCode="General">
                  <c:v>2.1935098715445198</c:v>
                </c:pt>
                <c:pt idx="4915" formatCode="General">
                  <c:v>2.1878367828561802</c:v>
                </c:pt>
                <c:pt idx="4916" formatCode="General">
                  <c:v>2.1832966209118299</c:v>
                </c:pt>
                <c:pt idx="4917" formatCode="General">
                  <c:v>2.1803889461384802</c:v>
                </c:pt>
                <c:pt idx="4918" formatCode="General">
                  <c:v>2.1809399054934602</c:v>
                </c:pt>
                <c:pt idx="4919" formatCode="General">
                  <c:v>2.1970810936669598</c:v>
                </c:pt>
                <c:pt idx="4920" formatCode="General">
                  <c:v>2.2425729358116899</c:v>
                </c:pt>
                <c:pt idx="4921" formatCode="General">
                  <c:v>2.18405491461843</c:v>
                </c:pt>
                <c:pt idx="4922" formatCode="General">
                  <c:v>2.1713036306443501</c:v>
                </c:pt>
                <c:pt idx="4923" formatCode="General">
                  <c:v>2.1666425800087001</c:v>
                </c:pt>
                <c:pt idx="4924" formatCode="General">
                  <c:v>2.1636333631058302</c:v>
                </c:pt>
                <c:pt idx="4925" formatCode="General">
                  <c:v>2.1609470093606999</c:v>
                </c:pt>
                <c:pt idx="4926" formatCode="General">
                  <c:v>2.1581463169855599</c:v>
                </c:pt>
                <c:pt idx="4927" formatCode="General">
                  <c:v>2.1550589987265698</c:v>
                </c:pt>
                <c:pt idx="4928" formatCode="General">
                  <c:v>2.1516330947824001</c:v>
                </c:pt>
                <c:pt idx="4929" formatCode="General">
                  <c:v>2.1478872358615599</c:v>
                </c:pt>
                <c:pt idx="4930" formatCode="General">
                  <c:v>2.1438841231976999</c:v>
                </c:pt>
                <c:pt idx="4931" formatCode="General">
                  <c:v>2.1397114356139899</c:v>
                </c:pt>
                <c:pt idx="4932" formatCode="General">
                  <c:v>2.1354670462156098</c:v>
                </c:pt>
                <c:pt idx="4933" formatCode="General">
                  <c:v>2.1312482602062501</c:v>
                </c:pt>
                <c:pt idx="4934" formatCode="General">
                  <c:v>2.1271449722456</c:v>
                </c:pt>
                <c:pt idx="4935" formatCode="General">
                  <c:v>2.1232362558314799</c:v>
                </c:pt>
                <c:pt idx="4936" formatCode="General">
                  <c:v>2.1195896041573601</c:v>
                </c:pt>
                <c:pt idx="4937" formatCode="General">
                  <c:v>2.1162620047178899</c:v>
                </c:pt>
                <c:pt idx="4938" formatCode="General">
                  <c:v>2.1133022781914401</c:v>
                </c:pt>
                <c:pt idx="4939" formatCode="General">
                  <c:v>2.1107551632311998</c:v>
                </c:pt>
                <c:pt idx="4940" formatCode="General">
                  <c:v>2.10868307987749</c:v>
                </c:pt>
                <c:pt idx="4941" formatCode="General">
                  <c:v>2.1074350529053301</c:v>
                </c:pt>
                <c:pt idx="4942" formatCode="General">
                  <c:v>2.1060045665438798</c:v>
                </c:pt>
                <c:pt idx="4943" formatCode="General">
                  <c:v>2.1055834645257798</c:v>
                </c:pt>
                <c:pt idx="4944" formatCode="General">
                  <c:v>2.1059813335486002</c:v>
                </c:pt>
                <c:pt idx="4945" formatCode="General">
                  <c:v>2.10757208592609</c:v>
                </c:pt>
                <c:pt idx="4946" formatCode="General">
                  <c:v>2.1113496140166799</c:v>
                </c:pt>
                <c:pt idx="4947" formatCode="General">
                  <c:v>2.1203949915132498</c:v>
                </c:pt>
                <c:pt idx="4948" formatCode="General">
                  <c:v>2.1449520517513601</c:v>
                </c:pt>
                <c:pt idx="4949" formatCode="General">
                  <c:v>2.1829279145882099</c:v>
                </c:pt>
                <c:pt idx="4950" formatCode="General">
                  <c:v>2.1514414826072099</c:v>
                </c:pt>
                <c:pt idx="4951" formatCode="General">
                  <c:v>2.1269036146624698</c:v>
                </c:pt>
                <c:pt idx="4952" formatCode="General">
                  <c:v>2.1185913580206801</c:v>
                </c:pt>
                <c:pt idx="4953" formatCode="General">
                  <c:v>2.1156383260999099</c:v>
                </c:pt>
                <c:pt idx="4954" formatCode="General">
                  <c:v>2.1145653809396898</c:v>
                </c:pt>
                <c:pt idx="4955" formatCode="General">
                  <c:v>2.1141999872413799</c:v>
                </c:pt>
                <c:pt idx="4956" formatCode="General">
                  <c:v>2.1140743142695402</c:v>
                </c:pt>
                <c:pt idx="4957" formatCode="General">
                  <c:v>2.1139803857210402</c:v>
                </c:pt>
                <c:pt idx="4958" formatCode="General">
                  <c:v>2.1138262162335701</c:v>
                </c:pt>
                <c:pt idx="4959" formatCode="General">
                  <c:v>2.1135817854493801</c:v>
                </c:pt>
                <c:pt idx="4960" formatCode="General">
                  <c:v>2.1132562275472</c:v>
                </c:pt>
                <c:pt idx="4961" formatCode="General">
                  <c:v>2.1128876750824501</c:v>
                </c:pt>
                <c:pt idx="4962" formatCode="General">
                  <c:v>2.11253925710899</c:v>
                </c:pt>
                <c:pt idx="4963" formatCode="General">
                  <c:v>2.1122987893452501</c:v>
                </c:pt>
                <c:pt idx="4964" formatCode="General">
                  <c:v>2.1122810520327202</c:v>
                </c:pt>
                <c:pt idx="4965" formatCode="General">
                  <c:v>2.1126317230776799</c:v>
                </c:pt>
                <c:pt idx="4966" formatCode="General">
                  <c:v>2.1135312758124498</c:v>
                </c:pt>
                <c:pt idx="4967" formatCode="General">
                  <c:v>2.1151961981955698</c:v>
                </c:pt>
                <c:pt idx="4968" formatCode="General">
                  <c:v>2.12206657841707</c:v>
                </c:pt>
                <c:pt idx="4969" formatCode="General">
                  <c:v>2.1217171286933798</c:v>
                </c:pt>
                <c:pt idx="4970" formatCode="General">
                  <c:v>2.1268606090030202</c:v>
                </c:pt>
                <c:pt idx="4971" formatCode="General">
                  <c:v>2.1330573498541199</c:v>
                </c:pt>
                <c:pt idx="4972" formatCode="General">
                  <c:v>2.13954287336413</c:v>
                </c:pt>
                <c:pt idx="4973" formatCode="General">
                  <c:v>2.1449586405319101</c:v>
                </c:pt>
                <c:pt idx="4974" formatCode="General">
                  <c:v>2.1477193262554399</c:v>
                </c:pt>
                <c:pt idx="4975" formatCode="General">
                  <c:v>2.1468008725784902</c:v>
                </c:pt>
                <c:pt idx="4976" formatCode="General">
                  <c:v>2.1423345486404402</c:v>
                </c:pt>
                <c:pt idx="4977" formatCode="General">
                  <c:v>2.1354287121784301</c:v>
                </c:pt>
                <c:pt idx="4978" formatCode="General">
                  <c:v>2.12747732811237</c:v>
                </c:pt>
                <c:pt idx="4979" formatCode="General">
                  <c:v>2.1196136778382302</c:v>
                </c:pt>
                <c:pt idx="4980" formatCode="General">
                  <c:v>2.1125650797234901</c:v>
                </c:pt>
                <c:pt idx="4981" formatCode="General">
                  <c:v>2.1067848856381701</c:v>
                </c:pt>
                <c:pt idx="4982" formatCode="General">
                  <c:v>2.1027948346233298</c:v>
                </c:pt>
                <c:pt idx="4983" formatCode="General">
                  <c:v>2.1025041377254201</c:v>
                </c:pt>
                <c:pt idx="4984" formatCode="General">
                  <c:v>2.1227060802197801</c:v>
                </c:pt>
                <c:pt idx="4985" formatCode="General">
                  <c:v>2.1405355352254598</c:v>
                </c:pt>
                <c:pt idx="4986" formatCode="General">
                  <c:v>2.0988398993462201</c:v>
                </c:pt>
                <c:pt idx="4987" formatCode="General">
                  <c:v>2.0921533377276398</c:v>
                </c:pt>
                <c:pt idx="4988" formatCode="General">
                  <c:v>2.08985498336635</c:v>
                </c:pt>
                <c:pt idx="4989" formatCode="General">
                  <c:v>2.0885932466023398</c:v>
                </c:pt>
                <c:pt idx="4990" formatCode="General">
                  <c:v>2.0875165415452002</c:v>
                </c:pt>
                <c:pt idx="4991" formatCode="General">
                  <c:v>2.0862336001905599</c:v>
                </c:pt>
                <c:pt idx="4992" formatCode="General">
                  <c:v>2.08451766503988</c:v>
                </c:pt>
                <c:pt idx="4993" formatCode="General">
                  <c:v>2.0822488565479702</c:v>
                </c:pt>
                <c:pt idx="4994" formatCode="General">
                  <c:v>2.0793980286289702</c:v>
                </c:pt>
                <c:pt idx="4995" formatCode="General">
                  <c:v>2.0760123967840598</c:v>
                </c:pt>
                <c:pt idx="4996" formatCode="General">
                  <c:v>2.0721955231722702</c:v>
                </c:pt>
                <c:pt idx="4997" formatCode="General">
                  <c:v>2.0680839526235499</c:v>
                </c:pt>
                <c:pt idx="4998" formatCode="General">
                  <c:v>2.0638251958032598</c:v>
                </c:pt>
                <c:pt idx="4999" formatCode="General">
                  <c:v>2.0595607391601898</c:v>
                </c:pt>
                <c:pt idx="5000" formatCode="General">
                  <c:v>2.0554155554725502</c:v>
                </c:pt>
                <c:pt idx="5001" formatCode="General">
                  <c:v>2.0514936756464599</c:v>
                </c:pt>
                <c:pt idx="5002" formatCode="General">
                  <c:v>2.0478784733917799</c:v>
                </c:pt>
                <c:pt idx="5003" formatCode="General">
                  <c:v>2.0446376426827801</c:v>
                </c:pt>
                <c:pt idx="5004" formatCode="General">
                  <c:v>2.0419527669092901</c:v>
                </c:pt>
                <c:pt idx="5005" formatCode="General">
                  <c:v>2.0394684877498999</c:v>
                </c:pt>
                <c:pt idx="5006" formatCode="General">
                  <c:v>2.0375889018190998</c:v>
                </c:pt>
                <c:pt idx="5007" formatCode="General">
                  <c:v>2.0362683884525001</c:v>
                </c:pt>
                <c:pt idx="5008" formatCode="General">
                  <c:v>2.03554882630901</c:v>
                </c:pt>
                <c:pt idx="5009" formatCode="General">
                  <c:v>2.03552834950673</c:v>
                </c:pt>
                <c:pt idx="5010" formatCode="General">
                  <c:v>2.03641966418839</c:v>
                </c:pt>
                <c:pt idx="5011" formatCode="General">
                  <c:v>2.03877272661859</c:v>
                </c:pt>
                <c:pt idx="5012" formatCode="General">
                  <c:v>2.04433394907907</c:v>
                </c:pt>
                <c:pt idx="5013" formatCode="General">
                  <c:v>2.0601542121879599</c:v>
                </c:pt>
                <c:pt idx="5014" formatCode="General">
                  <c:v>2.1061506927428399</c:v>
                </c:pt>
                <c:pt idx="5015" formatCode="General">
                  <c:v>2.0875498271924799</c:v>
                </c:pt>
                <c:pt idx="5016" formatCode="General">
                  <c:v>2.0578520221847798</c:v>
                </c:pt>
                <c:pt idx="5017" formatCode="General">
                  <c:v>2.0501748661089301</c:v>
                </c:pt>
                <c:pt idx="5018" formatCode="General">
                  <c:v>2.0483733775267599</c:v>
                </c:pt>
                <c:pt idx="5019" formatCode="General">
                  <c:v>2.04835730081532</c:v>
                </c:pt>
                <c:pt idx="5020" formatCode="General">
                  <c:v>2.04893145290306</c:v>
                </c:pt>
                <c:pt idx="5021" formatCode="General">
                  <c:v>2.0496446134731698</c:v>
                </c:pt>
                <c:pt idx="5022" formatCode="General">
                  <c:v>2.0502958089077001</c:v>
                </c:pt>
                <c:pt idx="5023" formatCode="General">
                  <c:v>2.0507920062989702</c:v>
                </c:pt>
                <c:pt idx="5024" formatCode="General">
                  <c:v>2.0510981510656801</c:v>
                </c:pt>
                <c:pt idx="5025" formatCode="General">
                  <c:v>2.0512163758451498</c:v>
                </c:pt>
                <c:pt idx="5026" formatCode="General">
                  <c:v>2.0511761630016698</c:v>
                </c:pt>
                <c:pt idx="5027" formatCode="General">
                  <c:v>2.05102965350647</c:v>
                </c:pt>
                <c:pt idx="5028" formatCode="General">
                  <c:v>2.0508502332262699</c:v>
                </c:pt>
                <c:pt idx="5029" formatCode="General">
                  <c:v>2.0507339212937001</c:v>
                </c:pt>
                <c:pt idx="5030" formatCode="General">
                  <c:v>2.0508038617573399</c:v>
                </c:pt>
                <c:pt idx="5031" formatCode="General">
                  <c:v>2.0512475055346302</c:v>
                </c:pt>
                <c:pt idx="5032" formatCode="General">
                  <c:v>2.0521654360230501</c:v>
                </c:pt>
                <c:pt idx="5033" formatCode="General">
                  <c:v>2.05389358344339</c:v>
                </c:pt>
                <c:pt idx="5034" formatCode="General">
                  <c:v>2.0566967882865201</c:v>
                </c:pt>
                <c:pt idx="5035" formatCode="General">
                  <c:v>2.06086656176153</c:v>
                </c:pt>
                <c:pt idx="5036" formatCode="General">
                  <c:v>2.0665897408430798</c:v>
                </c:pt>
                <c:pt idx="5037" formatCode="General">
                  <c:v>2.0737042279525202</c:v>
                </c:pt>
                <c:pt idx="5038" formatCode="General">
                  <c:v>2.0813440344301299</c:v>
                </c:pt>
                <c:pt idx="5039" formatCode="General">
                  <c:v>2.08774407981829</c:v>
                </c:pt>
                <c:pt idx="5040" formatCode="General">
                  <c:v>2.09075173774028</c:v>
                </c:pt>
                <c:pt idx="5041" formatCode="General">
                  <c:v>2.0891081681117099</c:v>
                </c:pt>
                <c:pt idx="5042" formatCode="General">
                  <c:v>2.0833255857275201</c:v>
                </c:pt>
                <c:pt idx="5043" formatCode="General">
                  <c:v>2.0751556536543698</c:v>
                </c:pt>
                <c:pt idx="5044" formatCode="General">
                  <c:v>2.0664154065177902</c:v>
                </c:pt>
                <c:pt idx="5045" formatCode="General">
                  <c:v>2.0583438523264501</c:v>
                </c:pt>
                <c:pt idx="5046" formatCode="General">
                  <c:v>2.05164153695475</c:v>
                </c:pt>
                <c:pt idx="5047" formatCode="General">
                  <c:v>2.04692624153278</c:v>
                </c:pt>
                <c:pt idx="5048" formatCode="General">
                  <c:v>2.04657222854987</c:v>
                </c:pt>
                <c:pt idx="5049" formatCode="General">
                  <c:v>2.0829268069543398</c:v>
                </c:pt>
                <c:pt idx="5050" formatCode="General">
                  <c:v>2.05607899347208</c:v>
                </c:pt>
                <c:pt idx="5051" formatCode="General">
                  <c:v>2.0387292639086598</c:v>
                </c:pt>
                <c:pt idx="5052" formatCode="General">
                  <c:v>2.0360078470657998</c:v>
                </c:pt>
                <c:pt idx="5053" formatCode="General">
                  <c:v>2.0357371716021602</c:v>
                </c:pt>
                <c:pt idx="5054" formatCode="General">
                  <c:v>2.03640404199724</c:v>
                </c:pt>
                <c:pt idx="5055" formatCode="General">
                  <c:v>2.0374531712853399</c:v>
                </c:pt>
                <c:pt idx="5056" formatCode="General">
                  <c:v>2.0384954582549799</c:v>
                </c:pt>
                <c:pt idx="5057" formatCode="General">
                  <c:v>2.0391975947240399</c:v>
                </c:pt>
                <c:pt idx="5058" formatCode="General">
                  <c:v>2.0392875920300999</c:v>
                </c:pt>
                <c:pt idx="5059" formatCode="General">
                  <c:v>2.0385848216503399</c:v>
                </c:pt>
                <c:pt idx="5060" formatCode="General">
                  <c:v>2.0370230275646999</c:v>
                </c:pt>
                <c:pt idx="5061" formatCode="General">
                  <c:v>2.0346514591379101</c:v>
                </c:pt>
                <c:pt idx="5062" formatCode="General">
                  <c:v>2.0316124709742298</c:v>
                </c:pt>
                <c:pt idx="5063" formatCode="General">
                  <c:v>2.0281045023734201</c:v>
                </c:pt>
                <c:pt idx="5064" formatCode="General">
                  <c:v>2.0243433407551001</c:v>
                </c:pt>
                <c:pt idx="5065" formatCode="General">
                  <c:v>2.0205318170064901</c:v>
                </c:pt>
                <c:pt idx="5066" formatCode="General">
                  <c:v>2.0168424208934699</c:v>
                </c:pt>
                <c:pt idx="5067" formatCode="General">
                  <c:v>2.0134177754615998</c:v>
                </c:pt>
                <c:pt idx="5068" formatCode="General">
                  <c:v>2.0104248227243402</c:v>
                </c:pt>
                <c:pt idx="5069" formatCode="General">
                  <c:v>2.0076781524896599</c:v>
                </c:pt>
                <c:pt idx="5070" formatCode="General">
                  <c:v>2.0054991078531899</c:v>
                </c:pt>
                <c:pt idx="5071" formatCode="General">
                  <c:v>2.0038362286028599</c:v>
                </c:pt>
                <c:pt idx="5072" formatCode="General">
                  <c:v>2.0027206203973602</c:v>
                </c:pt>
                <c:pt idx="5073" formatCode="General">
                  <c:v>2.0021906090419499</c:v>
                </c:pt>
                <c:pt idx="5074" formatCode="General">
                  <c:v>2.0023079945740601</c:v>
                </c:pt>
                <c:pt idx="5075" formatCode="General">
                  <c:v>2.0032004181951901</c:v>
                </c:pt>
                <c:pt idx="5076" formatCode="General">
                  <c:v>2.0051925837571001</c:v>
                </c:pt>
                <c:pt idx="5077" formatCode="General">
                  <c:v>2.0093208005977701</c:v>
                </c:pt>
                <c:pt idx="5078" formatCode="General">
                  <c:v>2.0200892722005599</c:v>
                </c:pt>
                <c:pt idx="5079" formatCode="General">
                  <c:v>2.0616218707141201</c:v>
                </c:pt>
                <c:pt idx="5080" formatCode="General">
                  <c:v>2.0597997991935002</c:v>
                </c:pt>
                <c:pt idx="5081" formatCode="General">
                  <c:v>2.0266791821461001</c:v>
                </c:pt>
                <c:pt idx="5082" formatCode="General">
                  <c:v>2.0209117674042898</c:v>
                </c:pt>
                <c:pt idx="5083" formatCode="General">
                  <c:v>2.0208247773702102</c:v>
                </c:pt>
                <c:pt idx="5084" formatCode="General">
                  <c:v>2.02226749784819</c:v>
                </c:pt>
                <c:pt idx="5085" formatCode="General">
                  <c:v>2.0241597649739602</c:v>
                </c:pt>
                <c:pt idx="5086" formatCode="General">
                  <c:v>2.0260977651387</c:v>
                </c:pt>
                <c:pt idx="5087" formatCode="General">
                  <c:v>2.0278912519831902</c:v>
                </c:pt>
                <c:pt idx="5088" formatCode="General">
                  <c:v>2.02944297868288</c:v>
                </c:pt>
                <c:pt idx="5089" formatCode="General">
                  <c:v>2.0307090013819198</c:v>
                </c:pt>
                <c:pt idx="5090" formatCode="General">
                  <c:v>2.0316821805724898</c:v>
                </c:pt>
                <c:pt idx="5091" formatCode="General">
                  <c:v>2.0323834627435802</c:v>
                </c:pt>
                <c:pt idx="5092" formatCode="General">
                  <c:v>2.0328565433759902</c:v>
                </c:pt>
                <c:pt idx="5093" formatCode="General">
                  <c:v>2.0331649387427202</c:v>
                </c:pt>
                <c:pt idx="5094" formatCode="General">
                  <c:v>2.0333949326104501</c:v>
                </c:pt>
                <c:pt idx="5095" formatCode="General">
                  <c:v>2.0336405860407201</c:v>
                </c:pt>
                <c:pt idx="5096" formatCode="General">
                  <c:v>2.0340300433150902</c:v>
                </c:pt>
                <c:pt idx="5097" formatCode="General">
                  <c:v>2.0347367349808501</c:v>
                </c:pt>
                <c:pt idx="5098" formatCode="General">
                  <c:v>2.0359676143052199</c:v>
                </c:pt>
                <c:pt idx="5099" formatCode="General">
                  <c:v>2.0379958003457799</c:v>
                </c:pt>
                <c:pt idx="5100" formatCode="General">
                  <c:v>2.0411648560925602</c:v>
                </c:pt>
                <c:pt idx="5101" formatCode="General">
                  <c:v>2.0458652989294599</c:v>
                </c:pt>
                <c:pt idx="5102" formatCode="General">
                  <c:v>2.05241940393568</c:v>
                </c:pt>
                <c:pt idx="5103" formatCode="General">
                  <c:v>2.06076984284348</c:v>
                </c:pt>
                <c:pt idx="5104" formatCode="General">
                  <c:v>2.0699238428538602</c:v>
                </c:pt>
                <c:pt idx="5105" formatCode="General">
                  <c:v>2.0775353560135699</c:v>
                </c:pt>
                <c:pt idx="5106" formatCode="General">
                  <c:v>2.0806663130787801</c:v>
                </c:pt>
                <c:pt idx="5107" formatCode="General">
                  <c:v>2.0779230482845401</c:v>
                </c:pt>
                <c:pt idx="5108" formatCode="General">
                  <c:v>2.0706065111963601</c:v>
                </c:pt>
                <c:pt idx="5109" formatCode="General">
                  <c:v>2.0613491145232299</c:v>
                </c:pt>
                <c:pt idx="5110" formatCode="General">
                  <c:v>2.0523101680519602</c:v>
                </c:pt>
                <c:pt idx="5111" formatCode="General">
                  <c:v>2.0446929972481702</c:v>
                </c:pt>
                <c:pt idx="5112" formatCode="General">
                  <c:v>2.0393474686281001</c:v>
                </c:pt>
                <c:pt idx="5113" formatCode="General">
                  <c:v>2.0401317666161498</c:v>
                </c:pt>
                <c:pt idx="5114" formatCode="General">
                  <c:v>2.1050829380634002</c:v>
                </c:pt>
                <c:pt idx="5115" formatCode="General">
                  <c:v>2.0342358064140398</c:v>
                </c:pt>
                <c:pt idx="5116" formatCode="General">
                  <c:v>2.0282658407849699</c:v>
                </c:pt>
                <c:pt idx="5117" formatCode="General">
                  <c:v>2.0274246252088899</c:v>
                </c:pt>
                <c:pt idx="5118" formatCode="General">
                  <c:v>2.0282856924199502</c:v>
                </c:pt>
                <c:pt idx="5119" formatCode="General">
                  <c:v>2.0302395775706299</c:v>
                </c:pt>
                <c:pt idx="5120" formatCode="General">
                  <c:v>2.0329742471148</c:v>
                </c:pt>
                <c:pt idx="5121" formatCode="General">
                  <c:v>2.0361828077866302</c:v>
                </c:pt>
                <c:pt idx="5122" formatCode="General">
                  <c:v>2.0395049594770902</c:v>
                </c:pt>
                <c:pt idx="5123" formatCode="General">
                  <c:v>2.0425354044107999</c:v>
                </c:pt>
                <c:pt idx="5124" formatCode="General">
                  <c:v>2.0448742906677801</c:v>
                </c:pt>
                <c:pt idx="5125" formatCode="General">
                  <c:v>2.0462020465644999</c:v>
                </c:pt>
                <c:pt idx="5126" formatCode="General">
                  <c:v>2.0463491254555102</c:v>
                </c:pt>
                <c:pt idx="5127" formatCode="General">
                  <c:v>2.0453287129553002</c:v>
                </c:pt>
                <c:pt idx="5128" formatCode="General">
                  <c:v>2.0433175507243799</c:v>
                </c:pt>
                <c:pt idx="5129" formatCode="General">
                  <c:v>2.0405967934623601</c:v>
                </c:pt>
                <c:pt idx="5130" formatCode="General">
                  <c:v>2.0374821503562801</c:v>
                </c:pt>
                <c:pt idx="5131" formatCode="General">
                  <c:v>2.0344703195760498</c:v>
                </c:pt>
                <c:pt idx="5132" formatCode="General">
                  <c:v>2.0311724798999702</c:v>
                </c:pt>
                <c:pt idx="5133" formatCode="General">
                  <c:v>2.02838145412088</c:v>
                </c:pt>
                <c:pt idx="5134" formatCode="General">
                  <c:v>2.0260130675555601</c:v>
                </c:pt>
                <c:pt idx="5135" formatCode="General">
                  <c:v>2.0241366637674201</c:v>
                </c:pt>
                <c:pt idx="5136" formatCode="General">
                  <c:v>2.0227953211236498</c:v>
                </c:pt>
                <c:pt idx="5137" formatCode="General">
                  <c:v>2.0220167795170298</c:v>
                </c:pt>
                <c:pt idx="5138" formatCode="General">
                  <c:v>2.0218257740479002</c:v>
                </c:pt>
                <c:pt idx="5139" formatCode="General">
                  <c:v>2.0222592475374399</c:v>
                </c:pt>
                <c:pt idx="5140" formatCode="General">
                  <c:v>2.0233957205886899</c:v>
                </c:pt>
                <c:pt idx="5141" formatCode="General">
                  <c:v>2.0254401882992101</c:v>
                </c:pt>
                <c:pt idx="5142" formatCode="General">
                  <c:v>2.0290597407331501</c:v>
                </c:pt>
                <c:pt idx="5143" formatCode="General">
                  <c:v>2.0373112125966202</c:v>
                </c:pt>
                <c:pt idx="5144" formatCode="General">
                  <c:v>2.0728369436905298</c:v>
                </c:pt>
                <c:pt idx="5145" formatCode="General">
                  <c:v>2.0798183299620598</c:v>
                </c:pt>
                <c:pt idx="5146" formatCode="General">
                  <c:v>2.04757140697212</c:v>
                </c:pt>
                <c:pt idx="5147" formatCode="General">
                  <c:v>2.04460096837715</c:v>
                </c:pt>
                <c:pt idx="5148" formatCode="General">
                  <c:v>2.04629908396433</c:v>
                </c:pt>
                <c:pt idx="5149" formatCode="General">
                  <c:v>2.04917840284502</c:v>
                </c:pt>
                <c:pt idx="5150" formatCode="General">
                  <c:v>2.0523794005767799</c:v>
                </c:pt>
                <c:pt idx="5151" formatCode="General">
                  <c:v>2.0555597674160402</c:v>
                </c:pt>
                <c:pt idx="5152" formatCode="General">
                  <c:v>2.0585358940543599</c:v>
                </c:pt>
                <c:pt idx="5153" formatCode="General">
                  <c:v>2.06119783057233</c:v>
                </c:pt>
                <c:pt idx="5154" formatCode="General">
                  <c:v>2.0634840595455501</c:v>
                </c:pt>
                <c:pt idx="5155" formatCode="General">
                  <c:v>2.0653713788751</c:v>
                </c:pt>
                <c:pt idx="5156" formatCode="General">
                  <c:v>2.06686850118763</c:v>
                </c:pt>
                <c:pt idx="5157" formatCode="General">
                  <c:v>2.0680113880481499</c:v>
                </c:pt>
                <c:pt idx="5158" formatCode="General">
                  <c:v>2.0688607596198998</c:v>
                </c:pt>
                <c:pt idx="5159" formatCode="General">
                  <c:v>2.0694708098186401</c:v>
                </c:pt>
                <c:pt idx="5160" formatCode="General">
                  <c:v>2.0699551425759299</c:v>
                </c:pt>
                <c:pt idx="5161" formatCode="General">
                  <c:v>2.0704163971607401</c:v>
                </c:pt>
                <c:pt idx="5162" formatCode="General">
                  <c:v>2.0709889450924801</c:v>
                </c:pt>
                <c:pt idx="5163" formatCode="General">
                  <c:v>2.0718428650667402</c:v>
                </c:pt>
                <c:pt idx="5164" formatCode="General">
                  <c:v>2.0732010656714199</c:v>
                </c:pt>
                <c:pt idx="5165" formatCode="General">
                  <c:v>2.0753627768065099</c:v>
                </c:pt>
                <c:pt idx="5166" formatCode="General">
                  <c:v>2.0787274165699898</c:v>
                </c:pt>
                <c:pt idx="5167" formatCode="General">
                  <c:v>2.0837929142188498</c:v>
                </c:pt>
                <c:pt idx="5168" formatCode="General">
                  <c:v>2.0910481022103999</c:v>
                </c:pt>
                <c:pt idx="5169" formatCode="General">
                  <c:v>2.1005780396670999</c:v>
                </c:pt>
                <c:pt idx="5170" formatCode="General">
                  <c:v>2.1112031090950198</c:v>
                </c:pt>
                <c:pt idx="5171" formatCode="General">
                  <c:v>2.11969304167858</c:v>
                </c:pt>
                <c:pt idx="5172" formatCode="General">
                  <c:v>2.12205605106357</c:v>
                </c:pt>
                <c:pt idx="5173" formatCode="General">
                  <c:v>2.1171591729791501</c:v>
                </c:pt>
                <c:pt idx="5174" formatCode="General">
                  <c:v>2.1077569348055398</c:v>
                </c:pt>
                <c:pt idx="5175" formatCode="General">
                  <c:v>2.0974552888783098</c:v>
                </c:pt>
                <c:pt idx="5176" formatCode="General">
                  <c:v>2.0884992253759198</c:v>
                </c:pt>
                <c:pt idx="5177" formatCode="General">
                  <c:v>2.0823154261880901</c:v>
                </c:pt>
                <c:pt idx="5178" formatCode="General">
                  <c:v>2.0894644953307799</c:v>
                </c:pt>
                <c:pt idx="5179" formatCode="General">
                  <c:v>2.0887641141375499</c:v>
                </c:pt>
                <c:pt idx="5180" formatCode="General">
                  <c:v>2.0703423129336702</c:v>
                </c:pt>
                <c:pt idx="5181" formatCode="General">
                  <c:v>2.0674375363548401</c:v>
                </c:pt>
                <c:pt idx="5182" formatCode="General">
                  <c:v>2.0668354727988101</c:v>
                </c:pt>
                <c:pt idx="5183" formatCode="General">
                  <c:v>2.0676259167609401</c:v>
                </c:pt>
                <c:pt idx="5184" formatCode="General">
                  <c:v>2.0696030200933699</c:v>
                </c:pt>
                <c:pt idx="5185" formatCode="General">
                  <c:v>2.07266059369059</c:v>
                </c:pt>
                <c:pt idx="5186" formatCode="General">
                  <c:v>2.0766700188936</c:v>
                </c:pt>
                <c:pt idx="5187" formatCode="General">
                  <c:v>2.0814193097065798</c:v>
                </c:pt>
                <c:pt idx="5188" formatCode="General">
                  <c:v>2.0865726393966</c:v>
                </c:pt>
                <c:pt idx="5189" formatCode="General">
                  <c:v>2.0916613145143099</c:v>
                </c:pt>
                <c:pt idx="5190" formatCode="General">
                  <c:v>2.0961292138656402</c:v>
                </c:pt>
                <c:pt idx="5191" formatCode="General">
                  <c:v>2.0994421243472501</c:v>
                </c:pt>
                <c:pt idx="5192" formatCode="General">
                  <c:v>2.10123104224783</c:v>
                </c:pt>
                <c:pt idx="5193" formatCode="General">
                  <c:v>2.1014012613281099</c:v>
                </c:pt>
                <c:pt idx="5194" formatCode="General">
                  <c:v>2.1001518632841201</c:v>
                </c:pt>
                <c:pt idx="5195" formatCode="General">
                  <c:v>2.0978564726123898</c:v>
                </c:pt>
                <c:pt idx="5196" formatCode="General">
                  <c:v>2.0949812370963601</c:v>
                </c:pt>
                <c:pt idx="5197" formatCode="General">
                  <c:v>2.09195964325622</c:v>
                </c:pt>
                <c:pt idx="5198" formatCode="General">
                  <c:v>2.0891103760513898</c:v>
                </c:pt>
                <c:pt idx="5199" formatCode="General">
                  <c:v>2.0866507413275399</c:v>
                </c:pt>
                <c:pt idx="5200" formatCode="General">
                  <c:v>2.08470873460193</c:v>
                </c:pt>
                <c:pt idx="5201" formatCode="General">
                  <c:v>2.08334937280434</c:v>
                </c:pt>
                <c:pt idx="5202" formatCode="General">
                  <c:v>2.0826001141596699</c:v>
                </c:pt>
                <c:pt idx="5203" formatCode="General">
                  <c:v>2.0824720551379801</c:v>
                </c:pt>
                <c:pt idx="5204" formatCode="General">
                  <c:v>2.0829789283048399</c:v>
                </c:pt>
                <c:pt idx="5205" formatCode="General">
                  <c:v>2.08416259943328</c:v>
                </c:pt>
                <c:pt idx="5206" formatCode="General">
                  <c:v>2.0861555618169798</c:v>
                </c:pt>
                <c:pt idx="5207" formatCode="General">
                  <c:v>2.0894266019185501</c:v>
                </c:pt>
                <c:pt idx="5208" formatCode="General">
                  <c:v>2.0963052717634598</c:v>
                </c:pt>
                <c:pt idx="5209" formatCode="General">
                  <c:v>2.1294556704254002</c:v>
                </c:pt>
                <c:pt idx="5210" formatCode="General">
                  <c:v>2.13106901559649</c:v>
                </c:pt>
                <c:pt idx="5211" formatCode="General">
                  <c:v>2.1066700167229699</c:v>
                </c:pt>
                <c:pt idx="5212" formatCode="General">
                  <c:v>2.10649207766224</c:v>
                </c:pt>
                <c:pt idx="5213" formatCode="General">
                  <c:v>2.10953802992683</c:v>
                </c:pt>
                <c:pt idx="5214" formatCode="General">
                  <c:v>2.1134388951648102</c:v>
                </c:pt>
                <c:pt idx="5215" formatCode="General">
                  <c:v>2.1175852491317699</c:v>
                </c:pt>
                <c:pt idx="5216" formatCode="General">
                  <c:v>2.1216933307762398</c:v>
                </c:pt>
                <c:pt idx="5217" formatCode="General">
                  <c:v>2.1255779535036998</c:v>
                </c:pt>
                <c:pt idx="5218" formatCode="General">
                  <c:v>2.1291052450375099</c:v>
                </c:pt>
                <c:pt idx="5219" formatCode="General">
                  <c:v>2.1321833935180101</c:v>
                </c:pt>
                <c:pt idx="5220" formatCode="General">
                  <c:v>2.1347613246788701</c:v>
                </c:pt>
                <c:pt idx="5221" formatCode="General">
                  <c:v>2.13684161476167</c:v>
                </c:pt>
                <c:pt idx="5222" formatCode="General">
                  <c:v>2.1383953642217799</c:v>
                </c:pt>
                <c:pt idx="5223" formatCode="General">
                  <c:v>2.13952135134691</c:v>
                </c:pt>
                <c:pt idx="5224" formatCode="General">
                  <c:v>2.1402734285732499</c:v>
                </c:pt>
                <c:pt idx="5225" formatCode="General">
                  <c:v>2.1407385980225602</c:v>
                </c:pt>
                <c:pt idx="5226" formatCode="General">
                  <c:v>2.14101861561439</c:v>
                </c:pt>
                <c:pt idx="5227" formatCode="General">
                  <c:v>2.14123138454377</c:v>
                </c:pt>
                <c:pt idx="5228" formatCode="General">
                  <c:v>2.14151737091571</c:v>
                </c:pt>
                <c:pt idx="5229" formatCode="General">
                  <c:v>2.1420526151742001</c:v>
                </c:pt>
                <c:pt idx="5230" formatCode="General">
                  <c:v>2.1430707306930099</c:v>
                </c:pt>
                <c:pt idx="5231" formatCode="General">
                  <c:v>2.1448963977584401</c:v>
                </c:pt>
                <c:pt idx="5232" formatCode="General">
                  <c:v>2.14798858253224</c:v>
                </c:pt>
                <c:pt idx="5233" formatCode="General">
                  <c:v>2.1529695927622101</c:v>
                </c:pt>
                <c:pt idx="5234" formatCode="General">
                  <c:v>2.1605371687588901</c:v>
                </c:pt>
                <c:pt idx="5235" formatCode="General">
                  <c:v>2.17095960668175</c:v>
                </c:pt>
                <c:pt idx="5236" formatCode="General">
                  <c:v>2.1827213244596302</c:v>
                </c:pt>
                <c:pt idx="5237" formatCode="General">
                  <c:v>2.1911587851849599</c:v>
                </c:pt>
                <c:pt idx="5238" formatCode="General">
                  <c:v>2.19103928923712</c:v>
                </c:pt>
                <c:pt idx="5239" formatCode="General">
                  <c:v>2.18255350223227</c:v>
                </c:pt>
                <c:pt idx="5240" formatCode="General">
                  <c:v>2.1706864305420099</c:v>
                </c:pt>
                <c:pt idx="5241" formatCode="General">
                  <c:v>2.1597170129079299</c:v>
                </c:pt>
                <c:pt idx="5242" formatCode="General">
                  <c:v>2.1526962595470698</c:v>
                </c:pt>
                <c:pt idx="5243" formatCode="General">
                  <c:v>2.2172578618495802</c:v>
                </c:pt>
                <c:pt idx="5244" formatCode="General">
                  <c:v>2.1408713328667002</c:v>
                </c:pt>
                <c:pt idx="5245" formatCode="General">
                  <c:v>2.1346199476441399</c:v>
                </c:pt>
                <c:pt idx="5246" formatCode="General">
                  <c:v>2.1317378330445198</c:v>
                </c:pt>
                <c:pt idx="5247" formatCode="General">
                  <c:v>2.13032451845329</c:v>
                </c:pt>
                <c:pt idx="5248" formatCode="General">
                  <c:v>2.1300892190260599</c:v>
                </c:pt>
                <c:pt idx="5249" formatCode="General">
                  <c:v>2.1309652020551599</c:v>
                </c:pt>
                <c:pt idx="5250" formatCode="General">
                  <c:v>2.1329548118502002</c:v>
                </c:pt>
                <c:pt idx="5251" formatCode="General">
                  <c:v>2.13607694462794</c:v>
                </c:pt>
                <c:pt idx="5252" formatCode="General">
                  <c:v>2.1403228865800399</c:v>
                </c:pt>
                <c:pt idx="5253" formatCode="General">
                  <c:v>2.1456012567406502</c:v>
                </c:pt>
                <c:pt idx="5254" formatCode="General">
                  <c:v>2.15167032748526</c:v>
                </c:pt>
                <c:pt idx="5255" formatCode="General">
                  <c:v>2.15807588285888</c:v>
                </c:pt>
                <c:pt idx="5256" formatCode="General">
                  <c:v>2.1641405101893798</c:v>
                </c:pt>
                <c:pt idx="5257" formatCode="General">
                  <c:v>2.1690648827055501</c:v>
                </c:pt>
                <c:pt idx="5258" formatCode="General">
                  <c:v>2.1721681884300001</c:v>
                </c:pt>
                <c:pt idx="5259" formatCode="General">
                  <c:v>2.17305644347549</c:v>
                </c:pt>
                <c:pt idx="5260" formatCode="General">
                  <c:v>2.1719395253077001</c:v>
                </c:pt>
                <c:pt idx="5261" formatCode="General">
                  <c:v>2.1693318142242601</c:v>
                </c:pt>
                <c:pt idx="5262" formatCode="General">
                  <c:v>2.1659167619130999</c:v>
                </c:pt>
                <c:pt idx="5263" formatCode="General">
                  <c:v>2.1623132126526601</c:v>
                </c:pt>
                <c:pt idx="5264" formatCode="General">
                  <c:v>2.15896905585842</c:v>
                </c:pt>
                <c:pt idx="5265" formatCode="General">
                  <c:v>2.1561533176093302</c:v>
                </c:pt>
                <c:pt idx="5266" formatCode="General">
                  <c:v>2.1539973867284701</c:v>
                </c:pt>
                <c:pt idx="5267" formatCode="General">
                  <c:v>2.15254588471264</c:v>
                </c:pt>
                <c:pt idx="5268" formatCode="General">
                  <c:v>2.1517993557002901</c:v>
                </c:pt>
                <c:pt idx="5269" formatCode="General">
                  <c:v>2.1517465923724002</c:v>
                </c:pt>
                <c:pt idx="5270" formatCode="General">
                  <c:v>2.1523945914451201</c:v>
                </c:pt>
                <c:pt idx="5271" formatCode="General">
                  <c:v>2.1538229814729601</c:v>
                </c:pt>
                <c:pt idx="5272" formatCode="General">
                  <c:v>2.1563903524352499</c:v>
                </c:pt>
                <c:pt idx="5273" formatCode="General">
                  <c:v>2.1621673558364001</c:v>
                </c:pt>
                <c:pt idx="5274" formatCode="General">
                  <c:v>2.1998775415182901</c:v>
                </c:pt>
                <c:pt idx="5275" formatCode="General">
                  <c:v>2.18232982075765</c:v>
                </c:pt>
                <c:pt idx="5276" formatCode="General">
                  <c:v>2.1701120150390398</c:v>
                </c:pt>
                <c:pt idx="5277" formatCode="General">
                  <c:v>2.1717369926485701</c:v>
                </c:pt>
                <c:pt idx="5278" formatCode="General">
                  <c:v>2.1753230333819098</c:v>
                </c:pt>
                <c:pt idx="5279" formatCode="General">
                  <c:v>2.1795560972029899</c:v>
                </c:pt>
                <c:pt idx="5280" formatCode="General">
                  <c:v>2.1840408700162999</c:v>
                </c:pt>
                <c:pt idx="5281" formatCode="General">
                  <c:v>2.1885437889813102</c:v>
                </c:pt>
                <c:pt idx="5282" formatCode="General">
                  <c:v>2.1928743977078602</c:v>
                </c:pt>
                <c:pt idx="5283" formatCode="General">
                  <c:v>2.196867614761</c:v>
                </c:pt>
                <c:pt idx="5284" formatCode="General">
                  <c:v>2.20045620236731</c:v>
                </c:pt>
                <c:pt idx="5285" formatCode="General">
                  <c:v>2.2033404717673601</c:v>
                </c:pt>
                <c:pt idx="5286" formatCode="General">
                  <c:v>2.2056734135554801</c:v>
                </c:pt>
                <c:pt idx="5287" formatCode="General">
                  <c:v>2.2073808282704199</c:v>
                </c:pt>
                <c:pt idx="5288" formatCode="General">
                  <c:v>2.2084955890286802</c:v>
                </c:pt>
                <c:pt idx="5289" formatCode="General">
                  <c:v>2.2090817560487501</c:v>
                </c:pt>
                <c:pt idx="5290" formatCode="General">
                  <c:v>2.20922566993818</c:v>
                </c:pt>
                <c:pt idx="5291" formatCode="General">
                  <c:v>2.2090288903081401</c:v>
                </c:pt>
                <c:pt idx="5292" formatCode="General">
                  <c:v>2.2086045859299599</c:v>
                </c:pt>
                <c:pt idx="5293" formatCode="General">
                  <c:v>2.2080786224606799</c:v>
                </c:pt>
                <c:pt idx="5294" formatCode="General">
                  <c:v>2.20759668674012</c:v>
                </c:pt>
                <c:pt idx="5295" formatCode="General">
                  <c:v>2.20733960718443</c:v>
                </c:pt>
                <c:pt idx="5296" formatCode="General">
                  <c:v>2.2075506883508802</c:v>
                </c:pt>
                <c:pt idx="5297" formatCode="General">
                  <c:v>2.2085809097844602</c:v>
                </c:pt>
                <c:pt idx="5298" formatCode="General">
                  <c:v>2.2109566086213901</c:v>
                </c:pt>
                <c:pt idx="5299" formatCode="General">
                  <c:v>2.2154519477942798</c:v>
                </c:pt>
                <c:pt idx="5300" formatCode="General">
                  <c:v>2.2230363190126501</c:v>
                </c:pt>
                <c:pt idx="5301" formatCode="General">
                  <c:v>2.2341967529027902</c:v>
                </c:pt>
                <c:pt idx="5302" formatCode="General">
                  <c:v>2.2467082715413</c:v>
                </c:pt>
                <c:pt idx="5303" formatCode="General">
                  <c:v>2.2534962622647998</c:v>
                </c:pt>
                <c:pt idx="5304" formatCode="General">
                  <c:v>2.2485435653285801</c:v>
                </c:pt>
                <c:pt idx="5305" formatCode="General">
                  <c:v>2.2355202566179799</c:v>
                </c:pt>
                <c:pt idx="5306" formatCode="General">
                  <c:v>2.2219773999118102</c:v>
                </c:pt>
                <c:pt idx="5307" formatCode="General">
                  <c:v>2.21881968912419</c:v>
                </c:pt>
                <c:pt idx="5308" formatCode="General">
                  <c:v>2.2066664077523699</c:v>
                </c:pt>
                <c:pt idx="5309" formatCode="General">
                  <c:v>2.1943292123417302</c:v>
                </c:pt>
                <c:pt idx="5310" formatCode="General">
                  <c:v>2.1886795675929598</c:v>
                </c:pt>
                <c:pt idx="5311" formatCode="General">
                  <c:v>2.1847540423842902</c:v>
                </c:pt>
                <c:pt idx="5312" formatCode="General">
                  <c:v>2.1820108919268599</c:v>
                </c:pt>
                <c:pt idx="5313" formatCode="General">
                  <c:v>2.18026987625232</c:v>
                </c:pt>
                <c:pt idx="5314" formatCode="General">
                  <c:v>2.1794759662030301</c:v>
                </c:pt>
                <c:pt idx="5315" formatCode="General">
                  <c:v>2.1796459033948001</c:v>
                </c:pt>
                <c:pt idx="5316" formatCode="General">
                  <c:v>2.1808442392999599</c:v>
                </c:pt>
                <c:pt idx="5317" formatCode="General">
                  <c:v>2.1831639394881699</c:v>
                </c:pt>
                <c:pt idx="5318" formatCode="General">
                  <c:v>2.1866992568896801</c:v>
                </c:pt>
                <c:pt idx="5319" formatCode="General">
                  <c:v>2.1914981324046998</c:v>
                </c:pt>
                <c:pt idx="5320" formatCode="General">
                  <c:v>2.1974812222781201</c:v>
                </c:pt>
                <c:pt idx="5321" formatCode="General">
                  <c:v>2.2540259270910501</c:v>
                </c:pt>
                <c:pt idx="5322" formatCode="General">
                  <c:v>2.2113435719944499</c:v>
                </c:pt>
                <c:pt idx="5323" formatCode="General">
                  <c:v>2.2174988145488399</c:v>
                </c:pt>
                <c:pt idx="5324" formatCode="General">
                  <c:v>2.22163633212485</c:v>
                </c:pt>
                <c:pt idx="5325" formatCode="General">
                  <c:v>2.2229680734033401</c:v>
                </c:pt>
                <c:pt idx="5326" formatCode="General">
                  <c:v>2.2214679309527701</c:v>
                </c:pt>
                <c:pt idx="5327" formatCode="General">
                  <c:v>2.2178382064845201</c:v>
                </c:pt>
                <c:pt idx="5328" formatCode="General">
                  <c:v>2.2130987336474401</c:v>
                </c:pt>
                <c:pt idx="5329" formatCode="General">
                  <c:v>2.2081632055102101</c:v>
                </c:pt>
                <c:pt idx="5330" formatCode="General">
                  <c:v>2.2036427933651601</c:v>
                </c:pt>
                <c:pt idx="5331" formatCode="General">
                  <c:v>2.19985407681125</c:v>
                </c:pt>
                <c:pt idx="5332" formatCode="General">
                  <c:v>2.1969107478813199</c:v>
                </c:pt>
                <c:pt idx="5333" formatCode="General">
                  <c:v>2.1948164597556898</c:v>
                </c:pt>
                <c:pt idx="5334" formatCode="General">
                  <c:v>2.1935324148297899</c:v>
                </c:pt>
                <c:pt idx="5335" formatCode="General">
                  <c:v>2.1930255873139601</c:v>
                </c:pt>
                <c:pt idx="5336" formatCode="General">
                  <c:v>2.19332759308922</c:v>
                </c:pt>
                <c:pt idx="5337" formatCode="General">
                  <c:v>2.1947383942079002</c:v>
                </c:pt>
                <c:pt idx="5338" formatCode="General">
                  <c:v>2.1995235833273199</c:v>
                </c:pt>
                <c:pt idx="5339" formatCode="General">
                  <c:v>2.2587953992957299</c:v>
                </c:pt>
                <c:pt idx="5340" formatCode="General">
                  <c:v>2.20690823995628</c:v>
                </c:pt>
                <c:pt idx="5341" formatCode="General">
                  <c:v>2.2032473401289998</c:v>
                </c:pt>
                <c:pt idx="5342" formatCode="General">
                  <c:v>2.2053337916400602</c:v>
                </c:pt>
                <c:pt idx="5343" formatCode="General">
                  <c:v>2.2086058267825401</c:v>
                </c:pt>
                <c:pt idx="5344" formatCode="General">
                  <c:v>2.2124457361415399</c:v>
                </c:pt>
                <c:pt idx="5345" formatCode="General">
                  <c:v>2.2166158912003802</c:v>
                </c:pt>
                <c:pt idx="5346" formatCode="General">
                  <c:v>2.2209317398910402</c:v>
                </c:pt>
                <c:pt idx="5347" formatCode="General">
                  <c:v>2.2305314923931299</c:v>
                </c:pt>
                <c:pt idx="5348" formatCode="General">
                  <c:v>2.2292491465556701</c:v>
                </c:pt>
                <c:pt idx="5349" formatCode="General">
                  <c:v>2.2328773317734001</c:v>
                </c:pt>
                <c:pt idx="5350" formatCode="General">
                  <c:v>2.2359375124977299</c:v>
                </c:pt>
                <c:pt idx="5351" formatCode="General">
                  <c:v>2.23832097868031</c:v>
                </c:pt>
                <c:pt idx="5352" formatCode="General">
                  <c:v>2.2399737986081698</c:v>
                </c:pt>
                <c:pt idx="5353" formatCode="General">
                  <c:v>2.24089706430214</c:v>
                </c:pt>
                <c:pt idx="5354" formatCode="General">
                  <c:v>2.2411392227314701</c:v>
                </c:pt>
                <c:pt idx="5355" formatCode="General">
                  <c:v>2.2407839025496901</c:v>
                </c:pt>
                <c:pt idx="5356" formatCode="General">
                  <c:v>2.2399372123008301</c:v>
                </c:pt>
                <c:pt idx="5357" formatCode="General">
                  <c:v>2.2387177449665701</c:v>
                </c:pt>
                <c:pt idx="5358" formatCode="General">
                  <c:v>2.23725136146924</c:v>
                </c:pt>
                <c:pt idx="5359" formatCode="General">
                  <c:v>2.2356720276545099</c:v>
                </c:pt>
                <c:pt idx="5360" formatCode="General">
                  <c:v>2.2341300497387899</c:v>
                </c:pt>
                <c:pt idx="5361" formatCode="General">
                  <c:v>2.2328103404128901</c:v>
                </c:pt>
                <c:pt idx="5362" formatCode="General">
                  <c:v>2.2319662753196701</c:v>
                </c:pt>
                <c:pt idx="5363" formatCode="General">
                  <c:v>2.23197958100699</c:v>
                </c:pt>
                <c:pt idx="5364" formatCode="General">
                  <c:v>2.2334608387188801</c:v>
                </c:pt>
                <c:pt idx="5365" formatCode="General">
                  <c:v>2.23738579843066</c:v>
                </c:pt>
                <c:pt idx="5366" formatCode="General">
                  <c:v>2.2450989248486</c:v>
                </c:pt>
                <c:pt idx="5367" formatCode="General">
                  <c:v>2.2572996298801198</c:v>
                </c:pt>
                <c:pt idx="5368" formatCode="General">
                  <c:v>2.27010062208418</c:v>
                </c:pt>
                <c:pt idx="5369" formatCode="General">
                  <c:v>2.2725809651339999</c:v>
                </c:pt>
                <c:pt idx="5370" formatCode="General">
                  <c:v>2.26070038427026</c:v>
                </c:pt>
                <c:pt idx="5371" formatCode="General">
                  <c:v>2.2451828643115799</c:v>
                </c:pt>
                <c:pt idx="5372" formatCode="General">
                  <c:v>2.2513179884662602</c:v>
                </c:pt>
                <c:pt idx="5373" formatCode="General">
                  <c:v>2.21794643945021</c:v>
                </c:pt>
                <c:pt idx="5374" formatCode="General">
                  <c:v>2.2088192084727201</c:v>
                </c:pt>
                <c:pt idx="5375" formatCode="General">
                  <c:v>2.2021934574917501</c:v>
                </c:pt>
                <c:pt idx="5376" formatCode="General">
                  <c:v>2.1970616886483398</c:v>
                </c:pt>
                <c:pt idx="5377" formatCode="General">
                  <c:v>2.1930120275884</c:v>
                </c:pt>
                <c:pt idx="5378" formatCode="General">
                  <c:v>2.1898393435657701</c:v>
                </c:pt>
                <c:pt idx="5379" formatCode="General">
                  <c:v>2.1874544477362599</c:v>
                </c:pt>
                <c:pt idx="5380" formatCode="General">
                  <c:v>2.18584458691124</c:v>
                </c:pt>
                <c:pt idx="5381" formatCode="General">
                  <c:v>2.1850542249610601</c:v>
                </c:pt>
                <c:pt idx="5382" formatCode="General">
                  <c:v>2.1851756749865499</c:v>
                </c:pt>
                <c:pt idx="5383" formatCode="General">
                  <c:v>2.18634311803411</c:v>
                </c:pt>
                <c:pt idx="5384" formatCode="General">
                  <c:v>2.1887328495406799</c:v>
                </c:pt>
                <c:pt idx="5385" formatCode="General">
                  <c:v>2.1924813187330798</c:v>
                </c:pt>
                <c:pt idx="5386" formatCode="General">
                  <c:v>2.19772703043509</c:v>
                </c:pt>
                <c:pt idx="5387" formatCode="General">
                  <c:v>2.2043655069587</c:v>
                </c:pt>
                <c:pt idx="5388" formatCode="General">
                  <c:v>2.2118835767651301</c:v>
                </c:pt>
                <c:pt idx="5389" formatCode="General">
                  <c:v>2.2191462025120501</c:v>
                </c:pt>
                <c:pt idx="5390" formatCode="General">
                  <c:v>2.2244905447160401</c:v>
                </c:pt>
                <c:pt idx="5391" formatCode="General">
                  <c:v>2.2263965730006601</c:v>
                </c:pt>
                <c:pt idx="5392" formatCode="General">
                  <c:v>2.2244110413190001</c:v>
                </c:pt>
                <c:pt idx="5393" formatCode="General">
                  <c:v>2.2194096480279701</c:v>
                </c:pt>
                <c:pt idx="5394" formatCode="General">
                  <c:v>2.212922127708</c:v>
                </c:pt>
                <c:pt idx="5395" formatCode="General">
                  <c:v>2.2062954302402402</c:v>
                </c:pt>
                <c:pt idx="5396" formatCode="General">
                  <c:v>2.2003385156806998</c:v>
                </c:pt>
                <c:pt idx="5397" formatCode="General">
                  <c:v>2.1953878977494701</c:v>
                </c:pt>
                <c:pt idx="5398" formatCode="General">
                  <c:v>2.19150022775026</c:v>
                </c:pt>
                <c:pt idx="5399" formatCode="General">
                  <c:v>2.1886111245548698</c:v>
                </c:pt>
                <c:pt idx="5400" formatCode="General">
                  <c:v>2.1866356723204299</c:v>
                </c:pt>
                <c:pt idx="5401" formatCode="General">
                  <c:v>2.1855516388940299</c:v>
                </c:pt>
                <c:pt idx="5402" formatCode="General">
                  <c:v>2.1856446240099001</c:v>
                </c:pt>
                <c:pt idx="5403" formatCode="General">
                  <c:v>2.19033356506749</c:v>
                </c:pt>
                <c:pt idx="5404" formatCode="General">
                  <c:v>2.2328045114298201</c:v>
                </c:pt>
                <c:pt idx="5405" formatCode="General">
                  <c:v>2.1890328602641902</c:v>
                </c:pt>
                <c:pt idx="5406" formatCode="General">
                  <c:v>2.1884259435709601</c:v>
                </c:pt>
                <c:pt idx="5407" formatCode="General">
                  <c:v>2.1900280814644</c:v>
                </c:pt>
                <c:pt idx="5408" formatCode="General">
                  <c:v>2.1924468362081302</c:v>
                </c:pt>
                <c:pt idx="5409" formatCode="General">
                  <c:v>2.1954314864346598</c:v>
                </c:pt>
                <c:pt idx="5410" formatCode="General">
                  <c:v>2.2004055497449801</c:v>
                </c:pt>
                <c:pt idx="5411" formatCode="General">
                  <c:v>2.20259493372913</c:v>
                </c:pt>
                <c:pt idx="5412" formatCode="General">
                  <c:v>2.2064862915588601</c:v>
                </c:pt>
                <c:pt idx="5413" formatCode="General">
                  <c:v>2.2103370307983701</c:v>
                </c:pt>
                <c:pt idx="5414" formatCode="General">
                  <c:v>2.2139317570627401</c:v>
                </c:pt>
                <c:pt idx="5415" formatCode="General">
                  <c:v>2.21705749568524</c:v>
                </c:pt>
                <c:pt idx="5416" formatCode="General">
                  <c:v>2.2195320397420799</c:v>
                </c:pt>
                <c:pt idx="5417" formatCode="General">
                  <c:v>2.2212286621289099</c:v>
                </c:pt>
                <c:pt idx="5418" formatCode="General">
                  <c:v>2.2220899769156399</c:v>
                </c:pt>
                <c:pt idx="5419" formatCode="General">
                  <c:v>2.22212793475064</c:v>
                </c:pt>
                <c:pt idx="5420" formatCode="General">
                  <c:v>2.2214120536386299</c:v>
                </c:pt>
                <c:pt idx="5421" formatCode="General">
                  <c:v>2.22005141302279</c:v>
                </c:pt>
                <c:pt idx="5422" formatCode="General">
                  <c:v>2.2181765221283798</c:v>
                </c:pt>
                <c:pt idx="5423" formatCode="General">
                  <c:v>2.2159256214851299</c:v>
                </c:pt>
                <c:pt idx="5424" formatCode="General">
                  <c:v>2.2134378560054202</c:v>
                </c:pt>
                <c:pt idx="5425" formatCode="General">
                  <c:v>2.2108543832471601</c:v>
                </c:pt>
                <c:pt idx="5426" formatCode="General">
                  <c:v>2.2083285598134901</c:v>
                </c:pt>
                <c:pt idx="5427" formatCode="General">
                  <c:v>2.2060483451095698</c:v>
                </c:pt>
                <c:pt idx="5428" formatCode="General">
                  <c:v>2.20427886056261</c:v>
                </c:pt>
                <c:pt idx="5429" formatCode="General">
                  <c:v>2.2034423920551802</c:v>
                </c:pt>
                <c:pt idx="5430" formatCode="General">
                  <c:v>2.2042669169801798</c:v>
                </c:pt>
                <c:pt idx="5431" formatCode="General">
                  <c:v>2.2080237012603998</c:v>
                </c:pt>
                <c:pt idx="5432" formatCode="General">
                  <c:v>2.2166122554551899</c:v>
                </c:pt>
                <c:pt idx="5433" formatCode="General">
                  <c:v>2.2307291362941202</c:v>
                </c:pt>
                <c:pt idx="5434" formatCode="General">
                  <c:v>2.2424170793009801</c:v>
                </c:pt>
                <c:pt idx="5435" formatCode="General">
                  <c:v>2.23677414368407</c:v>
                </c:pt>
                <c:pt idx="5436" formatCode="General">
                  <c:v>2.2618460367520399</c:v>
                </c:pt>
                <c:pt idx="5437" formatCode="General">
                  <c:v>2.1995797722382902</c:v>
                </c:pt>
                <c:pt idx="5438" formatCode="General">
                  <c:v>2.1851583956419902</c:v>
                </c:pt>
                <c:pt idx="5439" formatCode="General">
                  <c:v>2.1751019176168001</c:v>
                </c:pt>
                <c:pt idx="5440" formatCode="General">
                  <c:v>2.1675176953613802</c:v>
                </c:pt>
                <c:pt idx="5441" formatCode="General">
                  <c:v>2.1614962095617898</c:v>
                </c:pt>
                <c:pt idx="5442" formatCode="General">
                  <c:v>2.1565438990533501</c:v>
                </c:pt>
                <c:pt idx="5443" formatCode="General">
                  <c:v>2.1523977337405502</c:v>
                </c:pt>
                <c:pt idx="5444" formatCode="General">
                  <c:v>2.1489276496281899</c:v>
                </c:pt>
                <c:pt idx="5445" formatCode="General">
                  <c:v>2.14608600486936</c:v>
                </c:pt>
                <c:pt idx="5446" formatCode="General">
                  <c:v>2.1438825286583998</c:v>
                </c:pt>
                <c:pt idx="5447" formatCode="General">
                  <c:v>2.1423752328910601</c:v>
                </c:pt>
                <c:pt idx="5448" formatCode="General">
                  <c:v>2.1416591567465502</c:v>
                </c:pt>
                <c:pt idx="5449" formatCode="General">
                  <c:v>2.1418869619411298</c:v>
                </c:pt>
                <c:pt idx="5450" formatCode="General">
                  <c:v>2.1432572926672502</c:v>
                </c:pt>
                <c:pt idx="5451" formatCode="General">
                  <c:v>2.1460177839552301</c:v>
                </c:pt>
                <c:pt idx="5452" formatCode="General">
                  <c:v>2.1504320103496299</c:v>
                </c:pt>
                <c:pt idx="5453" formatCode="General">
                  <c:v>2.15666936577865</c:v>
                </c:pt>
                <c:pt idx="5454" formatCode="General">
                  <c:v>2.1645437703879602</c:v>
                </c:pt>
                <c:pt idx="5455" formatCode="General">
                  <c:v>2.1730808520569398</c:v>
                </c:pt>
                <c:pt idx="5456" formatCode="General">
                  <c:v>2.1802165907839299</c:v>
                </c:pt>
                <c:pt idx="5457" formatCode="General">
                  <c:v>2.1834102818969101</c:v>
                </c:pt>
                <c:pt idx="5458" formatCode="General">
                  <c:v>2.18137042291211</c:v>
                </c:pt>
                <c:pt idx="5459" formatCode="General">
                  <c:v>2.1751214964283498</c:v>
                </c:pt>
                <c:pt idx="5460" formatCode="General">
                  <c:v>2.1669752077289299</c:v>
                </c:pt>
                <c:pt idx="5461" formatCode="General">
                  <c:v>2.1588911733579801</c:v>
                </c:pt>
                <c:pt idx="5462" formatCode="General">
                  <c:v>2.15187431806191</c:v>
                </c:pt>
                <c:pt idx="5463" formatCode="General">
                  <c:v>2.1462087214180601</c:v>
                </c:pt>
                <c:pt idx="5464" formatCode="General">
                  <c:v>2.1418338970423001</c:v>
                </c:pt>
                <c:pt idx="5465" formatCode="General">
                  <c:v>2.1385940957957401</c:v>
                </c:pt>
                <c:pt idx="5466" formatCode="General">
                  <c:v>2.1363953399295301</c:v>
                </c:pt>
                <c:pt idx="5467" formatCode="General">
                  <c:v>2.13558862795138</c:v>
                </c:pt>
                <c:pt idx="5468" formatCode="General">
                  <c:v>2.1458852015367098</c:v>
                </c:pt>
                <c:pt idx="5469" formatCode="General">
                  <c:v>2.14055731314191</c:v>
                </c:pt>
                <c:pt idx="5470" formatCode="General">
                  <c:v>2.1340146094958299</c:v>
                </c:pt>
                <c:pt idx="5471" formatCode="General">
                  <c:v>2.1339005363138499</c:v>
                </c:pt>
                <c:pt idx="5472" formatCode="General">
                  <c:v>2.1348105960501802</c:v>
                </c:pt>
                <c:pt idx="5473" formatCode="General">
                  <c:v>2.1364467750743699</c:v>
                </c:pt>
                <c:pt idx="5474" formatCode="General">
                  <c:v>2.13848930587432</c:v>
                </c:pt>
                <c:pt idx="5475" formatCode="General">
                  <c:v>2.1411355453045502</c:v>
                </c:pt>
                <c:pt idx="5476" formatCode="General">
                  <c:v>2.1442418156352101</c:v>
                </c:pt>
                <c:pt idx="5477" formatCode="General">
                  <c:v>2.1477024309283501</c:v>
                </c:pt>
                <c:pt idx="5478" formatCode="General">
                  <c:v>2.1513579551223199</c:v>
                </c:pt>
                <c:pt idx="5479" formatCode="General">
                  <c:v>2.1549962740349198</c:v>
                </c:pt>
                <c:pt idx="5480" formatCode="General">
                  <c:v>2.1583691437992298</c:v>
                </c:pt>
                <c:pt idx="5481" formatCode="General">
                  <c:v>2.1612235974353302</c:v>
                </c:pt>
                <c:pt idx="5482" formatCode="General">
                  <c:v>2.1633412673269099</c:v>
                </c:pt>
                <c:pt idx="5483" formatCode="General">
                  <c:v>2.1645736896852399</c:v>
                </c:pt>
                <c:pt idx="5484" formatCode="General">
                  <c:v>2.1648620486974401</c:v>
                </c:pt>
                <c:pt idx="5485" formatCode="General">
                  <c:v>2.1642361929087701</c:v>
                </c:pt>
                <c:pt idx="5486" formatCode="General">
                  <c:v>2.16279628210942</c:v>
                </c:pt>
                <c:pt idx="5487" formatCode="General">
                  <c:v>2.1606860446308702</c:v>
                </c:pt>
                <c:pt idx="5488" formatCode="General">
                  <c:v>2.1580671312853998</c:v>
                </c:pt>
                <c:pt idx="5489" formatCode="General">
                  <c:v>2.15510093529873</c:v>
                </c:pt>
                <c:pt idx="5490" formatCode="General">
                  <c:v>2.1519404903560999</c:v>
                </c:pt>
                <c:pt idx="5491" formatCode="General">
                  <c:v>2.1487328548917701</c:v>
                </c:pt>
                <c:pt idx="5492" formatCode="General">
                  <c:v>2.1456326298442798</c:v>
                </c:pt>
                <c:pt idx="5493" formatCode="General">
                  <c:v>2.1428304483672802</c:v>
                </c:pt>
                <c:pt idx="5494" formatCode="General">
                  <c:v>2.14060807063662</c:v>
                </c:pt>
                <c:pt idx="5495" formatCode="General">
                  <c:v>2.1394487153611501</c:v>
                </c:pt>
                <c:pt idx="5496" formatCode="General">
                  <c:v>2.14026382608859</c:v>
                </c:pt>
                <c:pt idx="5497" formatCode="General">
                  <c:v>2.1448087275814398</c:v>
                </c:pt>
                <c:pt idx="5498" formatCode="General">
                  <c:v>2.1558523540075401</c:v>
                </c:pt>
                <c:pt idx="5499" formatCode="General">
                  <c:v>2.1729791682680202</c:v>
                </c:pt>
                <c:pt idx="5500" formatCode="General">
                  <c:v>2.18326051901485</c:v>
                </c:pt>
                <c:pt idx="5501" formatCode="General">
                  <c:v>2.1612357592422602</c:v>
                </c:pt>
                <c:pt idx="5502" formatCode="General">
                  <c:v>2.1383987035606098</c:v>
                </c:pt>
                <c:pt idx="5503" formatCode="General">
                  <c:v>2.12244334602681</c:v>
                </c:pt>
                <c:pt idx="5504" formatCode="General">
                  <c:v>2.11147403388218</c:v>
                </c:pt>
                <c:pt idx="5505" formatCode="General">
                  <c:v>2.10343169520949</c:v>
                </c:pt>
                <c:pt idx="5506" formatCode="General">
                  <c:v>2.0971118736011101</c:v>
                </c:pt>
                <c:pt idx="5507" formatCode="General">
                  <c:v>2.0918846484473699</c:v>
                </c:pt>
                <c:pt idx="5508" formatCode="General">
                  <c:v>2.08742496139274</c:v>
                </c:pt>
                <c:pt idx="5509" formatCode="General">
                  <c:v>2.0835688338739802</c:v>
                </c:pt>
                <c:pt idx="5510" formatCode="General">
                  <c:v>2.0802433520375199</c:v>
                </c:pt>
                <c:pt idx="5511" formatCode="General">
                  <c:v>2.07742980503774</c:v>
                </c:pt>
                <c:pt idx="5512" formatCode="General">
                  <c:v>2.07515301613397</c:v>
                </c:pt>
                <c:pt idx="5513" formatCode="General">
                  <c:v>2.0734726927468601</c:v>
                </c:pt>
                <c:pt idx="5514" formatCode="General">
                  <c:v>2.0724860198832098</c:v>
                </c:pt>
                <c:pt idx="5515" formatCode="General">
                  <c:v>2.0723366991067098</c:v>
                </c:pt>
                <c:pt idx="5516" formatCode="General">
                  <c:v>2.0732287896960999</c:v>
                </c:pt>
                <c:pt idx="5517" formatCode="General">
                  <c:v>2.0754434433407898</c:v>
                </c:pt>
                <c:pt idx="5518" formatCode="General">
                  <c:v>2.0793449008643501</c:v>
                </c:pt>
                <c:pt idx="5519" formatCode="General">
                  <c:v>2.0853313947030601</c:v>
                </c:pt>
                <c:pt idx="5520" formatCode="General">
                  <c:v>2.0936169600861798</c:v>
                </c:pt>
                <c:pt idx="5521" formatCode="General">
                  <c:v>2.10365684893753</c:v>
                </c:pt>
                <c:pt idx="5522" formatCode="General">
                  <c:v>2.1132751888142902</c:v>
                </c:pt>
                <c:pt idx="5523" formatCode="General">
                  <c:v>2.1187046143769099</c:v>
                </c:pt>
                <c:pt idx="5524" formatCode="General">
                  <c:v>2.1172335669410498</c:v>
                </c:pt>
                <c:pt idx="5525" formatCode="General">
                  <c:v>2.11001086367546</c:v>
                </c:pt>
                <c:pt idx="5526" formatCode="General">
                  <c:v>2.10056997894513</c:v>
                </c:pt>
                <c:pt idx="5527" formatCode="General">
                  <c:v>2.0916692249603801</c:v>
                </c:pt>
                <c:pt idx="5528" formatCode="General">
                  <c:v>2.0844114080663299</c:v>
                </c:pt>
                <c:pt idx="5529" formatCode="General">
                  <c:v>2.0788970520485002</c:v>
                </c:pt>
                <c:pt idx="5530" formatCode="General">
                  <c:v>2.0748889558989401</c:v>
                </c:pt>
                <c:pt idx="5531" formatCode="General">
                  <c:v>2.0721939907955802</c:v>
                </c:pt>
                <c:pt idx="5532" formatCode="General">
                  <c:v>2.07154934550563</c:v>
                </c:pt>
                <c:pt idx="5533" formatCode="General">
                  <c:v>2.1342860528078602</c:v>
                </c:pt>
                <c:pt idx="5534" formatCode="General">
                  <c:v>2.06919318424438</c:v>
                </c:pt>
                <c:pt idx="5535" formatCode="General">
                  <c:v>2.0677714737427002</c:v>
                </c:pt>
                <c:pt idx="5536" formatCode="General">
                  <c:v>2.0677738757138999</c:v>
                </c:pt>
                <c:pt idx="5537" formatCode="General">
                  <c:v>2.0683994655346498</c:v>
                </c:pt>
                <c:pt idx="5538" formatCode="General">
                  <c:v>2.0695652747565498</c:v>
                </c:pt>
                <c:pt idx="5539" formatCode="General">
                  <c:v>2.0712646657049798</c:v>
                </c:pt>
                <c:pt idx="5540" formatCode="General">
                  <c:v>2.0735076999736699</c:v>
                </c:pt>
                <c:pt idx="5541" formatCode="General">
                  <c:v>2.07629140152032</c:v>
                </c:pt>
                <c:pt idx="5542" formatCode="General">
                  <c:v>2.07957834812705</c:v>
                </c:pt>
                <c:pt idx="5543" formatCode="General">
                  <c:v>2.0832766017460602</c:v>
                </c:pt>
                <c:pt idx="5544" formatCode="General">
                  <c:v>2.0872246079607302</c:v>
                </c:pt>
                <c:pt idx="5545" formatCode="General">
                  <c:v>2.0911884966189098</c:v>
                </c:pt>
                <c:pt idx="5546" formatCode="General">
                  <c:v>2.0948794598355098</c:v>
                </c:pt>
                <c:pt idx="5547" formatCode="General">
                  <c:v>2.0979935479945699</c:v>
                </c:pt>
                <c:pt idx="5548" formatCode="General">
                  <c:v>2.1002658329526902</c:v>
                </c:pt>
                <c:pt idx="5549" formatCode="General">
                  <c:v>2.1015211345681801</c:v>
                </c:pt>
                <c:pt idx="5550" formatCode="General">
                  <c:v>2.1017023351585999</c:v>
                </c:pt>
                <c:pt idx="5551" formatCode="General">
                  <c:v>2.1008672889414202</c:v>
                </c:pt>
                <c:pt idx="5552" formatCode="General">
                  <c:v>2.0991599042700599</c:v>
                </c:pt>
                <c:pt idx="5553" formatCode="General">
                  <c:v>2.0967703193590101</c:v>
                </c:pt>
                <c:pt idx="5554" formatCode="General">
                  <c:v>2.0938990254607002</c:v>
                </c:pt>
                <c:pt idx="5555" formatCode="General">
                  <c:v>2.0907336272006698</c:v>
                </c:pt>
                <c:pt idx="5556" formatCode="General">
                  <c:v>2.0874404411742602</c:v>
                </c:pt>
                <c:pt idx="5557" formatCode="General">
                  <c:v>2.0841698847902199</c:v>
                </c:pt>
                <c:pt idx="5558" formatCode="General">
                  <c:v>2.0810754533679701</c:v>
                </c:pt>
                <c:pt idx="5559" formatCode="General">
                  <c:v>2.0783514338971298</c:v>
                </c:pt>
                <c:pt idx="5560" formatCode="General">
                  <c:v>2.0763075592592899</c:v>
                </c:pt>
                <c:pt idx="5561" formatCode="General">
                  <c:v>2.0755306453701499</c:v>
                </c:pt>
                <c:pt idx="5562" formatCode="General">
                  <c:v>2.0772584209185001</c:v>
                </c:pt>
                <c:pt idx="5563" formatCode="General">
                  <c:v>2.0841716924463398</c:v>
                </c:pt>
                <c:pt idx="5564" formatCode="General">
                  <c:v>2.1013237138041898</c:v>
                </c:pt>
                <c:pt idx="5565" formatCode="General">
                  <c:v>2.1188432148112302</c:v>
                </c:pt>
                <c:pt idx="5566" formatCode="General">
                  <c:v>2.1071597214443201</c:v>
                </c:pt>
                <c:pt idx="5567" formatCode="General">
                  <c:v>2.0819090897724601</c:v>
                </c:pt>
                <c:pt idx="5568" formatCode="General">
                  <c:v>2.06383250416041</c:v>
                </c:pt>
                <c:pt idx="5569" formatCode="General">
                  <c:v>2.0523438488951502</c:v>
                </c:pt>
                <c:pt idx="5570" formatCode="General">
                  <c:v>2.0444058498792201</c:v>
                </c:pt>
                <c:pt idx="5571" formatCode="General">
                  <c:v>2.0383703410721501</c:v>
                </c:pt>
                <c:pt idx="5572" formatCode="General">
                  <c:v>2.03345175475269</c:v>
                </c:pt>
                <c:pt idx="5573" formatCode="General">
                  <c:v>2.02927084392608</c:v>
                </c:pt>
                <c:pt idx="5574" formatCode="General">
                  <c:v>2.0256408961455299</c:v>
                </c:pt>
                <c:pt idx="5575" formatCode="General">
                  <c:v>2.02247501034106</c:v>
                </c:pt>
                <c:pt idx="5576" formatCode="General">
                  <c:v>2.0197419506496699</c:v>
                </c:pt>
                <c:pt idx="5577" formatCode="General">
                  <c:v>2.0174458455617099</c:v>
                </c:pt>
                <c:pt idx="5578" formatCode="General">
                  <c:v>2.01561853845091</c:v>
                </c:pt>
                <c:pt idx="5579" formatCode="General">
                  <c:v>2.0143182098558698</c:v>
                </c:pt>
                <c:pt idx="5580" formatCode="General">
                  <c:v>2.0136338065220398</c:v>
                </c:pt>
                <c:pt idx="5581" formatCode="General">
                  <c:v>2.0136957540294702</c:v>
                </c:pt>
                <c:pt idx="5582" formatCode="General">
                  <c:v>2.0146949283387299</c:v>
                </c:pt>
                <c:pt idx="5583" formatCode="General">
                  <c:v>2.0169121262845402</c:v>
                </c:pt>
                <c:pt idx="5584" formatCode="General">
                  <c:v>2.0207556406519802</c:v>
                </c:pt>
                <c:pt idx="5585" formatCode="General">
                  <c:v>2.02678077093175</c:v>
                </c:pt>
                <c:pt idx="5586" formatCode="General">
                  <c:v>2.03558021502546</c:v>
                </c:pt>
                <c:pt idx="5587" formatCode="General">
                  <c:v>2.04722308911539</c:v>
                </c:pt>
                <c:pt idx="5588" formatCode="General">
                  <c:v>2.0598093423394999</c:v>
                </c:pt>
                <c:pt idx="5589" formatCode="General">
                  <c:v>2.0682549506549401</c:v>
                </c:pt>
                <c:pt idx="5590" formatCode="General">
                  <c:v>2.0676840757048098</c:v>
                </c:pt>
                <c:pt idx="5591" formatCode="General">
                  <c:v>2.0594925041194201</c:v>
                </c:pt>
                <c:pt idx="5592" formatCode="General">
                  <c:v>2.0491343276256102</c:v>
                </c:pt>
                <c:pt idx="5593" formatCode="General">
                  <c:v>2.0402179621562402</c:v>
                </c:pt>
                <c:pt idx="5594" formatCode="General">
                  <c:v>2.0336642705688699</c:v>
                </c:pt>
                <c:pt idx="5595" formatCode="General">
                  <c:v>2.0292312788119999</c:v>
                </c:pt>
                <c:pt idx="5596" formatCode="General">
                  <c:v>2.0266170070051199</c:v>
                </c:pt>
                <c:pt idx="5597" formatCode="General">
                  <c:v>2.0303239955975001</c:v>
                </c:pt>
                <c:pt idx="5598" formatCode="General">
                  <c:v>2.02618430767882</c:v>
                </c:pt>
                <c:pt idx="5599" formatCode="General">
                  <c:v>2.0232232971117101</c:v>
                </c:pt>
                <c:pt idx="5600" formatCode="General">
                  <c:v>2.0230338168419699</c:v>
                </c:pt>
                <c:pt idx="5601" formatCode="General">
                  <c:v>2.0234700358517101</c:v>
                </c:pt>
                <c:pt idx="5602" formatCode="General">
                  <c:v>2.0243662965293998</c:v>
                </c:pt>
                <c:pt idx="5603" formatCode="General">
                  <c:v>2.0257028368793701</c:v>
                </c:pt>
                <c:pt idx="5604" formatCode="General">
                  <c:v>2.0275012159180901</c:v>
                </c:pt>
                <c:pt idx="5605" formatCode="General">
                  <c:v>2.0298000631666802</c:v>
                </c:pt>
                <c:pt idx="5606" formatCode="General">
                  <c:v>2.0326396311443302</c:v>
                </c:pt>
                <c:pt idx="5607" formatCode="General">
                  <c:v>2.0360445469553401</c:v>
                </c:pt>
                <c:pt idx="5608" formatCode="General">
                  <c:v>2.04000207508681</c:v>
                </c:pt>
                <c:pt idx="5609" formatCode="General">
                  <c:v>2.04443685702589</c:v>
                </c:pt>
                <c:pt idx="5610" formatCode="General">
                  <c:v>2.0491876540321501</c:v>
                </c:pt>
                <c:pt idx="5611" formatCode="General">
                  <c:v>2.0539968892073399</c:v>
                </c:pt>
                <c:pt idx="5612" formatCode="General">
                  <c:v>2.0585263024885698</c:v>
                </c:pt>
                <c:pt idx="5613" formatCode="General">
                  <c:v>2.0624063528158101</c:v>
                </c:pt>
                <c:pt idx="5614" formatCode="General">
                  <c:v>2.0653110568868098</c:v>
                </c:pt>
                <c:pt idx="5615" formatCode="General">
                  <c:v>2.0670317146661801</c:v>
                </c:pt>
                <c:pt idx="5616" formatCode="General">
                  <c:v>2.0675179547068199</c:v>
                </c:pt>
                <c:pt idx="5617" formatCode="General">
                  <c:v>2.0668703889954698</c:v>
                </c:pt>
                <c:pt idx="5618" formatCode="General">
                  <c:v>2.0652946075373499</c:v>
                </c:pt>
                <c:pt idx="5619" formatCode="General">
                  <c:v>2.0630418403104098</c:v>
                </c:pt>
                <c:pt idx="5620" formatCode="General">
                  <c:v>2.0603595744118799</c:v>
                </c:pt>
                <c:pt idx="5621" formatCode="General">
                  <c:v>2.05746335720346</c:v>
                </c:pt>
                <c:pt idx="5622" formatCode="General">
                  <c:v>2.0545301701591399</c:v>
                </c:pt>
                <c:pt idx="5623" formatCode="General">
                  <c:v>2.0517095563414198</c:v>
                </c:pt>
                <c:pt idx="5624" formatCode="General">
                  <c:v>2.0491512397284501</c:v>
                </c:pt>
                <c:pt idx="5625" formatCode="General">
                  <c:v>2.0470575149331798</c:v>
                </c:pt>
                <c:pt idx="5626" formatCode="General">
                  <c:v>2.0457928459600399</c:v>
                </c:pt>
                <c:pt idx="5627" formatCode="General">
                  <c:v>2.0461577553915999</c:v>
                </c:pt>
                <c:pt idx="5628" formatCode="General">
                  <c:v>2.05043984661084</c:v>
                </c:pt>
                <c:pt idx="5629" formatCode="General">
                  <c:v>2.0627187680314201</c:v>
                </c:pt>
                <c:pt idx="5630" formatCode="General">
                  <c:v>2.0847455164673301</c:v>
                </c:pt>
                <c:pt idx="5631" formatCode="General">
                  <c:v>2.0889341742004102</c:v>
                </c:pt>
                <c:pt idx="5632" formatCode="General">
                  <c:v>2.0617097622616698</c:v>
                </c:pt>
                <c:pt idx="5633" formatCode="General">
                  <c:v>2.0412487137613602</c:v>
                </c:pt>
                <c:pt idx="5634" formatCode="General">
                  <c:v>2.0296024644677999</c:v>
                </c:pt>
                <c:pt idx="5635" formatCode="General">
                  <c:v>2.02221325515896</c:v>
                </c:pt>
                <c:pt idx="5636" formatCode="General">
                  <c:v>2.0168687292954099</c:v>
                </c:pt>
                <c:pt idx="5637" formatCode="General">
                  <c:v>2.0126280794565301</c:v>
                </c:pt>
                <c:pt idx="5638" formatCode="General">
                  <c:v>2.0090734576585798</c:v>
                </c:pt>
                <c:pt idx="5639" formatCode="General">
                  <c:v>2.0060110413813499</c:v>
                </c:pt>
                <c:pt idx="5640" formatCode="General">
                  <c:v>2.0033516952081101</c:v>
                </c:pt>
                <c:pt idx="5641" formatCode="General">
                  <c:v>2.0010605942211899</c:v>
                </c:pt>
                <c:pt idx="5642" formatCode="General">
                  <c:v>1.99913442631048</c:v>
                </c:pt>
                <c:pt idx="5643" formatCode="General">
                  <c:v>1.9975913073451701</c:v>
                </c:pt>
                <c:pt idx="5644" formatCode="General">
                  <c:v>1.99646730668955</c:v>
                </c:pt>
                <c:pt idx="5645" formatCode="General">
                  <c:v>1.9958174305231999</c:v>
                </c:pt>
                <c:pt idx="5646" formatCode="General">
                  <c:v>1.99572095778345</c:v>
                </c:pt>
                <c:pt idx="5647" formatCode="General">
                  <c:v>1.9962926590511101</c:v>
                </c:pt>
                <c:pt idx="5648" formatCode="General">
                  <c:v>1.9977033737969401</c:v>
                </c:pt>
                <c:pt idx="5649" formatCode="General">
                  <c:v>2.00021593921343</c:v>
                </c:pt>
                <c:pt idx="5650" formatCode="General">
                  <c:v>2.0042440200113698</c:v>
                </c:pt>
                <c:pt idx="5651" formatCode="General">
                  <c:v>2.0104313888748502</c:v>
                </c:pt>
                <c:pt idx="5652" formatCode="General">
                  <c:v>2.0196781633637499</c:v>
                </c:pt>
                <c:pt idx="5653" formatCode="General">
                  <c:v>2.0327401423284202</c:v>
                </c:pt>
                <c:pt idx="5654" formatCode="General">
                  <c:v>2.0483514383096901</c:v>
                </c:pt>
                <c:pt idx="5655" formatCode="General">
                  <c:v>2.0600148305350601</c:v>
                </c:pt>
                <c:pt idx="5656" formatCode="General">
                  <c:v>2.0597825155786</c:v>
                </c:pt>
                <c:pt idx="5657" formatCode="General">
                  <c:v>2.0500031612686098</c:v>
                </c:pt>
                <c:pt idx="5658" formatCode="General">
                  <c:v>2.0390012051426099</c:v>
                </c:pt>
                <c:pt idx="5659" formatCode="General">
                  <c:v>2.0308166021491099</c:v>
                </c:pt>
                <c:pt idx="5660" formatCode="General">
                  <c:v>2.0257334025341902</c:v>
                </c:pt>
                <c:pt idx="5661" formatCode="General">
                  <c:v>2.0236318229586598</c:v>
                </c:pt>
                <c:pt idx="5662" formatCode="General">
                  <c:v>2.0327255123713002</c:v>
                </c:pt>
                <c:pt idx="5663" formatCode="General">
                  <c:v>2.0210633557283701</c:v>
                </c:pt>
                <c:pt idx="5664" formatCode="General">
                  <c:v>2.02095097369167</c:v>
                </c:pt>
                <c:pt idx="5665" formatCode="General">
                  <c:v>2.0215790426905702</c:v>
                </c:pt>
                <c:pt idx="5666" formatCode="General">
                  <c:v>2.0226444064340598</c:v>
                </c:pt>
                <c:pt idx="5667" formatCode="General">
                  <c:v>2.0240703644735198</c:v>
                </c:pt>
                <c:pt idx="5668" formatCode="General">
                  <c:v>2.0258437200744099</c:v>
                </c:pt>
                <c:pt idx="5669" formatCode="General">
                  <c:v>2.0279869431235502</c:v>
                </c:pt>
                <c:pt idx="5670" formatCode="General">
                  <c:v>2.0305465260201201</c:v>
                </c:pt>
                <c:pt idx="5671" formatCode="General">
                  <c:v>2.0335838599832399</c:v>
                </c:pt>
                <c:pt idx="5672" formatCode="General">
                  <c:v>2.03716406309593</c:v>
                </c:pt>
                <c:pt idx="5673" formatCode="General">
                  <c:v>2.0413395397760801</c:v>
                </c:pt>
                <c:pt idx="5674" formatCode="General">
                  <c:v>2.04612584563468</c:v>
                </c:pt>
                <c:pt idx="5675" formatCode="General">
                  <c:v>2.0514697639789099</c:v>
                </c:pt>
                <c:pt idx="5676" formatCode="General">
                  <c:v>2.0572149334526402</c:v>
                </c:pt>
                <c:pt idx="5677" formatCode="General">
                  <c:v>2.0630789405253198</c:v>
                </c:pt>
                <c:pt idx="5678" formatCode="General">
                  <c:v>2.06866312013311</c:v>
                </c:pt>
                <c:pt idx="5679" formatCode="General">
                  <c:v>2.0735123818335599</c:v>
                </c:pt>
                <c:pt idx="5680" formatCode="General">
                  <c:v>2.0772190384269198</c:v>
                </c:pt>
                <c:pt idx="5681" formatCode="General">
                  <c:v>2.0795313062131902</c:v>
                </c:pt>
                <c:pt idx="5682" formatCode="General">
                  <c:v>2.0804133929167299</c:v>
                </c:pt>
                <c:pt idx="5683" formatCode="General">
                  <c:v>2.08002969937233</c:v>
                </c:pt>
                <c:pt idx="5684" formatCode="General">
                  <c:v>2.0786710214751101</c:v>
                </c:pt>
                <c:pt idx="5685" formatCode="General">
                  <c:v>2.0766665261133999</c:v>
                </c:pt>
                <c:pt idx="5686" formatCode="General">
                  <c:v>2.07431762429432</c:v>
                </c:pt>
                <c:pt idx="5687" formatCode="General">
                  <c:v>2.0718666152967899</c:v>
                </c:pt>
                <c:pt idx="5688" formatCode="General">
                  <c:v>2.0694957398326901</c:v>
                </c:pt>
                <c:pt idx="5689" formatCode="General">
                  <c:v>2.0673482694906098</c:v>
                </c:pt>
                <c:pt idx="5690" formatCode="General">
                  <c:v>2.0655704467148102</c:v>
                </c:pt>
                <c:pt idx="5691" formatCode="General">
                  <c:v>2.0643965700460698</c:v>
                </c:pt>
                <c:pt idx="5692" formatCode="General">
                  <c:v>2.0645076291332498</c:v>
                </c:pt>
                <c:pt idx="5693" formatCode="General">
                  <c:v>2.0672777954850998</c:v>
                </c:pt>
                <c:pt idx="5694" formatCode="General">
                  <c:v>2.07391348757255</c:v>
                </c:pt>
                <c:pt idx="5695" formatCode="General">
                  <c:v>2.0948819480082501</c:v>
                </c:pt>
                <c:pt idx="5696" formatCode="General">
                  <c:v>2.1159959810924001</c:v>
                </c:pt>
                <c:pt idx="5697" formatCode="General">
                  <c:v>2.08988120825917</c:v>
                </c:pt>
                <c:pt idx="5698" formatCode="General">
                  <c:v>2.0665500998373698</c:v>
                </c:pt>
                <c:pt idx="5699" formatCode="General">
                  <c:v>2.0549423947439101</c:v>
                </c:pt>
                <c:pt idx="5700" formatCode="General">
                  <c:v>2.0482980787840002</c:v>
                </c:pt>
                <c:pt idx="5701" formatCode="General">
                  <c:v>2.04375517783172</c:v>
                </c:pt>
                <c:pt idx="5702" formatCode="General">
                  <c:v>2.0402458598657298</c:v>
                </c:pt>
                <c:pt idx="5703" formatCode="General">
                  <c:v>2.0373381708182099</c:v>
                </c:pt>
                <c:pt idx="5704" formatCode="General">
                  <c:v>2.0348459653125799</c:v>
                </c:pt>
                <c:pt idx="5705" formatCode="General">
                  <c:v>2.0326892255082498</c:v>
                </c:pt>
                <c:pt idx="5706" formatCode="General">
                  <c:v>2.0308387072483902</c:v>
                </c:pt>
                <c:pt idx="5707" formatCode="General">
                  <c:v>2.0292921209184498</c:v>
                </c:pt>
                <c:pt idx="5708" formatCode="General">
                  <c:v>2.02806351665114</c:v>
                </c:pt>
                <c:pt idx="5709" formatCode="General">
                  <c:v>2.0271789449355802</c:v>
                </c:pt>
                <c:pt idx="5710" formatCode="General">
                  <c:v>2.0266757237719202</c:v>
                </c:pt>
                <c:pt idx="5711" formatCode="General">
                  <c:v>2.0266045701365099</c:v>
                </c:pt>
                <c:pt idx="5712" formatCode="General">
                  <c:v>2.0270351254764498</c:v>
                </c:pt>
                <c:pt idx="5713" formatCode="General">
                  <c:v>2.0280668340798802</c:v>
                </c:pt>
                <c:pt idx="5714" formatCode="General">
                  <c:v>2.0298494436657002</c:v>
                </c:pt>
                <c:pt idx="5715" formatCode="General">
                  <c:v>2.0326215819682201</c:v>
                </c:pt>
                <c:pt idx="5716" formatCode="General">
                  <c:v>2.0367828557749301</c:v>
                </c:pt>
                <c:pt idx="5717" formatCode="General">
                  <c:v>2.0430206734120699</c:v>
                </c:pt>
                <c:pt idx="5718" formatCode="General">
                  <c:v>2.0524756049287598</c:v>
                </c:pt>
                <c:pt idx="5719" formatCode="General">
                  <c:v>2.06660456354017</c:v>
                </c:pt>
                <c:pt idx="5720" formatCode="General">
                  <c:v>2.0850234476796401</c:v>
                </c:pt>
                <c:pt idx="5721" formatCode="General">
                  <c:v>2.0993503827672999</c:v>
                </c:pt>
                <c:pt idx="5722" formatCode="General">
                  <c:v>2.0975487724265198</c:v>
                </c:pt>
                <c:pt idx="5723" formatCode="General">
                  <c:v>2.0851818496674901</c:v>
                </c:pt>
                <c:pt idx="5724" formatCode="General">
                  <c:v>2.0740367106290098</c:v>
                </c:pt>
                <c:pt idx="5725" formatCode="General">
                  <c:v>2.06739266243761</c:v>
                </c:pt>
                <c:pt idx="5726" formatCode="General">
                  <c:v>2.0952884399834102</c:v>
                </c:pt>
                <c:pt idx="5727" formatCode="General">
                  <c:v>2.06255016209724</c:v>
                </c:pt>
                <c:pt idx="5728" formatCode="General">
                  <c:v>2.0619942401636799</c:v>
                </c:pt>
                <c:pt idx="5729" formatCode="General">
                  <c:v>2.0625393363364202</c:v>
                </c:pt>
                <c:pt idx="5730" formatCode="General">
                  <c:v>2.0636307335302999</c:v>
                </c:pt>
                <c:pt idx="5731" formatCode="General">
                  <c:v>2.0650835420038498</c:v>
                </c:pt>
                <c:pt idx="5732" formatCode="General">
                  <c:v>2.0668151315001899</c:v>
                </c:pt>
                <c:pt idx="5733" formatCode="General">
                  <c:v>2.0687999581593801</c:v>
                </c:pt>
                <c:pt idx="5734" formatCode="General">
                  <c:v>2.07105130070885</c:v>
                </c:pt>
                <c:pt idx="5735" formatCode="General">
                  <c:v>2.07361168973291</c:v>
                </c:pt>
                <c:pt idx="5736" formatCode="General">
                  <c:v>2.0765466761315698</c:v>
                </c:pt>
                <c:pt idx="5737" formatCode="General">
                  <c:v>2.0799387711891502</c:v>
                </c:pt>
                <c:pt idx="5738" formatCode="General">
                  <c:v>2.0838785096951602</c:v>
                </c:pt>
                <c:pt idx="5739" formatCode="General">
                  <c:v>2.0884490121603201</c:v>
                </c:pt>
                <c:pt idx="5740" formatCode="General">
                  <c:v>2.09370005796143</c:v>
                </c:pt>
                <c:pt idx="5741" formatCode="General">
                  <c:v>2.0996091692588901</c:v>
                </c:pt>
                <c:pt idx="5742" formatCode="General">
                  <c:v>2.1060332393943901</c:v>
                </c:pt>
                <c:pt idx="5743" formatCode="General">
                  <c:v>2.1126669605837098</c:v>
                </c:pt>
                <c:pt idx="5744" formatCode="General">
                  <c:v>2.1190398852483301</c:v>
                </c:pt>
                <c:pt idx="5745" formatCode="General">
                  <c:v>2.1245862231521699</c:v>
                </c:pt>
                <c:pt idx="5746" formatCode="General">
                  <c:v>2.1287893811271301</c:v>
                </c:pt>
                <c:pt idx="5747" formatCode="General">
                  <c:v>2.1313435583898599</c:v>
                </c:pt>
                <c:pt idx="5748" formatCode="General">
                  <c:v>2.13224212508293</c:v>
                </c:pt>
                <c:pt idx="5749" formatCode="General">
                  <c:v>2.1317448942242301</c:v>
                </c:pt>
                <c:pt idx="5750" formatCode="General">
                  <c:v>2.1302589381670902</c:v>
                </c:pt>
                <c:pt idx="5751" formatCode="General">
                  <c:v>2.1282095634999401</c:v>
                </c:pt>
                <c:pt idx="5752" formatCode="General">
                  <c:v>2.1259558439426098</c:v>
                </c:pt>
                <c:pt idx="5753" formatCode="General">
                  <c:v>2.1237613845713899</c:v>
                </c:pt>
                <c:pt idx="5754" formatCode="General">
                  <c:v>2.1218061895354499</c:v>
                </c:pt>
                <c:pt idx="5755" formatCode="General">
                  <c:v>2.12022879819459</c:v>
                </c:pt>
                <c:pt idx="5756" formatCode="General">
                  <c:v>2.11930576690321</c:v>
                </c:pt>
                <c:pt idx="5757" formatCode="General">
                  <c:v>2.1194093726966501</c:v>
                </c:pt>
                <c:pt idx="5758" formatCode="General">
                  <c:v>2.1199938396960101</c:v>
                </c:pt>
                <c:pt idx="5759" formatCode="General">
                  <c:v>2.12476830416986</c:v>
                </c:pt>
                <c:pt idx="5760" formatCode="General">
                  <c:v>2.1405104586608399</c:v>
                </c:pt>
                <c:pt idx="5761" formatCode="General">
                  <c:v>2.1726398444977</c:v>
                </c:pt>
                <c:pt idx="5762" formatCode="General">
                  <c:v>2.1526720969755502</c:v>
                </c:pt>
                <c:pt idx="5763" formatCode="General">
                  <c:v>2.12590998667967</c:v>
                </c:pt>
                <c:pt idx="5764" formatCode="General">
                  <c:v>2.1144653053123599</c:v>
                </c:pt>
                <c:pt idx="5765" formatCode="General">
                  <c:v>2.1085483913187102</c:v>
                </c:pt>
                <c:pt idx="5766" formatCode="General">
                  <c:v>2.1046544609985198</c:v>
                </c:pt>
                <c:pt idx="5767" formatCode="General">
                  <c:v>2.1016486457211001</c:v>
                </c:pt>
                <c:pt idx="5768" formatCode="General">
                  <c:v>2.0991167188840301</c:v>
                </c:pt>
                <c:pt idx="5769" formatCode="General">
                  <c:v>2.096897006956</c:v>
                </c:pt>
                <c:pt idx="5770" formatCode="General">
                  <c:v>2.09492921049076</c:v>
                </c:pt>
                <c:pt idx="5771" formatCode="General">
                  <c:v>2.09319808664211</c:v>
                </c:pt>
                <c:pt idx="5772" formatCode="General">
                  <c:v>2.0917100708276402</c:v>
                </c:pt>
                <c:pt idx="5773" formatCode="General">
                  <c:v>2.0904830015652802</c:v>
                </c:pt>
                <c:pt idx="5774" formatCode="General">
                  <c:v>2.0895417632885498</c:v>
                </c:pt>
                <c:pt idx="5775" formatCode="General">
                  <c:v>2.0889170207548302</c:v>
                </c:pt>
                <c:pt idx="5776" formatCode="General">
                  <c:v>2.08864598924028</c:v>
                </c:pt>
                <c:pt idx="5777" formatCode="General">
                  <c:v>2.0887751512358301</c:v>
                </c:pt>
                <c:pt idx="5778" formatCode="General">
                  <c:v>2.08936571461417</c:v>
                </c:pt>
                <c:pt idx="5779" formatCode="General">
                  <c:v>2.09050393974896</c:v>
                </c:pt>
                <c:pt idx="5780" formatCode="General">
                  <c:v>2.0923210460291402</c:v>
                </c:pt>
                <c:pt idx="5781" formatCode="General">
                  <c:v>2.0950329024856398</c:v>
                </c:pt>
                <c:pt idx="5782" formatCode="General">
                  <c:v>2.0990215284166398</c:v>
                </c:pt>
                <c:pt idx="5783" formatCode="General">
                  <c:v>2.1050027463225902</c:v>
                </c:pt>
                <c:pt idx="5784" formatCode="General">
                  <c:v>2.1143346010525002</c:v>
                </c:pt>
                <c:pt idx="5785" formatCode="General">
                  <c:v>2.1292278590801201</c:v>
                </c:pt>
                <c:pt idx="5786" formatCode="General">
                  <c:v>2.1502997036545701</c:v>
                </c:pt>
                <c:pt idx="5787" formatCode="General">
                  <c:v>2.1656350106639</c:v>
                </c:pt>
                <c:pt idx="5788" formatCode="General">
                  <c:v>2.1588269745854398</c:v>
                </c:pt>
                <c:pt idx="5789" formatCode="General">
                  <c:v>2.1437052116804001</c:v>
                </c:pt>
                <c:pt idx="5790" formatCode="General">
                  <c:v>2.13563025780463</c:v>
                </c:pt>
                <c:pt idx="5791" formatCode="General">
                  <c:v>2.1286807067215601</c:v>
                </c:pt>
                <c:pt idx="5792" formatCode="General">
                  <c:v>2.1261738801046799</c:v>
                </c:pt>
                <c:pt idx="5793" formatCode="General">
                  <c:v>2.1257595798709401</c:v>
                </c:pt>
                <c:pt idx="5794" formatCode="General">
                  <c:v>2.1263083671643899</c:v>
                </c:pt>
                <c:pt idx="5795" formatCode="General">
                  <c:v>2.1273837637926598</c:v>
                </c:pt>
                <c:pt idx="5796" formatCode="General">
                  <c:v>2.1287635564176899</c:v>
                </c:pt>
                <c:pt idx="5797" formatCode="General">
                  <c:v>2.1303375166735399</c:v>
                </c:pt>
                <c:pt idx="5798" formatCode="General">
                  <c:v>2.1320621667753499</c:v>
                </c:pt>
                <c:pt idx="5799" formatCode="General">
                  <c:v>2.1339382832633098</c:v>
                </c:pt>
                <c:pt idx="5800" formatCode="General">
                  <c:v>2.13599930429459</c:v>
                </c:pt>
                <c:pt idx="5801" formatCode="General">
                  <c:v>2.1383052814280799</c:v>
                </c:pt>
                <c:pt idx="5802" formatCode="General">
                  <c:v>2.1409393708619602</c:v>
                </c:pt>
                <c:pt idx="5803" formatCode="General">
                  <c:v>2.14400443166278</c:v>
                </c:pt>
                <c:pt idx="5804" formatCode="General">
                  <c:v>2.1476167850587098</c:v>
                </c:pt>
                <c:pt idx="5805" formatCode="General">
                  <c:v>2.1518928599783198</c:v>
                </c:pt>
                <c:pt idx="5806" formatCode="General">
                  <c:v>2.1569228353682601</c:v>
                </c:pt>
                <c:pt idx="5807" formatCode="General">
                  <c:v>2.1627252422905299</c:v>
                </c:pt>
                <c:pt idx="5808" formatCode="General">
                  <c:v>2.1691819612723</c:v>
                </c:pt>
                <c:pt idx="5809" formatCode="General">
                  <c:v>2.17597004014852</c:v>
                </c:pt>
                <c:pt idx="5810" formatCode="General">
                  <c:v>2.1825351198478402</c:v>
                </c:pt>
                <c:pt idx="5811" formatCode="General">
                  <c:v>2.1881682586984699</c:v>
                </c:pt>
                <c:pt idx="5812" formatCode="General">
                  <c:v>2.19220787821033</c:v>
                </c:pt>
                <c:pt idx="5813" formatCode="General">
                  <c:v>2.1942831958397799</c:v>
                </c:pt>
                <c:pt idx="5814" formatCode="General">
                  <c:v>2.1944437161336499</c:v>
                </c:pt>
                <c:pt idx="5815" formatCode="General">
                  <c:v>2.19309222380733</c:v>
                </c:pt>
                <c:pt idx="5816" formatCode="General">
                  <c:v>2.1907917097026899</c:v>
                </c:pt>
                <c:pt idx="5817" formatCode="General">
                  <c:v>2.1880808466797199</c:v>
                </c:pt>
                <c:pt idx="5818" formatCode="General">
                  <c:v>2.1853751546961999</c:v>
                </c:pt>
                <c:pt idx="5819" formatCode="General">
                  <c:v>2.1829547092869701</c:v>
                </c:pt>
                <c:pt idx="5820" formatCode="General">
                  <c:v>2.1810905545038302</c:v>
                </c:pt>
                <c:pt idx="5821" formatCode="General">
                  <c:v>2.1797925502544802</c:v>
                </c:pt>
                <c:pt idx="5822" formatCode="General">
                  <c:v>2.1788117158170799</c:v>
                </c:pt>
                <c:pt idx="5823" formatCode="General">
                  <c:v>2.1791920889682501</c:v>
                </c:pt>
                <c:pt idx="5824" formatCode="General">
                  <c:v>2.1820714445611098</c:v>
                </c:pt>
                <c:pt idx="5825" formatCode="General">
                  <c:v>2.1928705474218599</c:v>
                </c:pt>
                <c:pt idx="5826" formatCode="General">
                  <c:v>2.2272930618600899</c:v>
                </c:pt>
                <c:pt idx="5827" formatCode="General">
                  <c:v>2.2176909315008801</c:v>
                </c:pt>
                <c:pt idx="5828" formatCode="General">
                  <c:v>2.1872259377049401</c:v>
                </c:pt>
                <c:pt idx="5829" formatCode="General">
                  <c:v>2.1761753271192501</c:v>
                </c:pt>
                <c:pt idx="5830" formatCode="General">
                  <c:v>2.1708839018196202</c:v>
                </c:pt>
                <c:pt idx="5831" formatCode="General">
                  <c:v>2.1673779110001798</c:v>
                </c:pt>
                <c:pt idx="5832" formatCode="General">
                  <c:v>2.1645428500347901</c:v>
                </c:pt>
                <c:pt idx="5833" formatCode="General">
                  <c:v>2.1620134440808099</c:v>
                </c:pt>
                <c:pt idx="5834" formatCode="General">
                  <c:v>2.15966657394151</c:v>
                </c:pt>
                <c:pt idx="5835" formatCode="General">
                  <c:v>2.1574709429330299</c:v>
                </c:pt>
                <c:pt idx="5836" formatCode="General">
                  <c:v>2.15543322551332</c:v>
                </c:pt>
                <c:pt idx="5837" formatCode="General">
                  <c:v>2.1535759734390698</c:v>
                </c:pt>
                <c:pt idx="5838" formatCode="General">
                  <c:v>2.1519279178206001</c:v>
                </c:pt>
                <c:pt idx="5839" formatCode="General">
                  <c:v>2.15051986710984</c:v>
                </c:pt>
                <c:pt idx="5840" formatCode="General">
                  <c:v>2.1493834695663598</c:v>
                </c:pt>
                <c:pt idx="5841" formatCode="General">
                  <c:v>2.1485516626776202</c:v>
                </c:pt>
                <c:pt idx="5842" formatCode="General">
                  <c:v>2.1480603912925198</c:v>
                </c:pt>
                <c:pt idx="5843" formatCode="General">
                  <c:v>2.14795174697257</c:v>
                </c:pt>
                <c:pt idx="5844" formatCode="General">
                  <c:v>2.1482794092156698</c:v>
                </c:pt>
                <c:pt idx="5845" formatCode="General">
                  <c:v>2.14911859814312</c:v>
                </c:pt>
                <c:pt idx="5846" formatCode="General">
                  <c:v>2.15058562273309</c:v>
                </c:pt>
                <c:pt idx="5847" formatCode="General">
                  <c:v>2.15287890254434</c:v>
                </c:pt>
                <c:pt idx="5848" formatCode="General">
                  <c:v>2.1563702719613902</c:v>
                </c:pt>
                <c:pt idx="5849" formatCode="General">
                  <c:v>2.1618172867587</c:v>
                </c:pt>
                <c:pt idx="5850" formatCode="General">
                  <c:v>2.1708457582415401</c:v>
                </c:pt>
                <c:pt idx="5851" formatCode="General">
                  <c:v>2.1866313713530601</c:v>
                </c:pt>
                <c:pt idx="5852" formatCode="General">
                  <c:v>2.2106598152447599</c:v>
                </c:pt>
                <c:pt idx="5853" formatCode="General">
                  <c:v>2.22295689299427</c:v>
                </c:pt>
                <c:pt idx="5854" formatCode="General">
                  <c:v>2.20806315424946</c:v>
                </c:pt>
                <c:pt idx="5855" formatCode="General">
                  <c:v>2.1921536312776402</c:v>
                </c:pt>
                <c:pt idx="5856" formatCode="General">
                  <c:v>2.18360325922932</c:v>
                </c:pt>
                <c:pt idx="5857" formatCode="General">
                  <c:v>2.1802648853489002</c:v>
                </c:pt>
                <c:pt idx="5858" formatCode="General">
                  <c:v>2.17927577804168</c:v>
                </c:pt>
                <c:pt idx="5859" formatCode="General">
                  <c:v>2.1794159307271301</c:v>
                </c:pt>
                <c:pt idx="5860" formatCode="General">
                  <c:v>2.1800984853949199</c:v>
                </c:pt>
                <c:pt idx="5861" formatCode="General">
                  <c:v>2.1810302763098899</c:v>
                </c:pt>
                <c:pt idx="5862" formatCode="General">
                  <c:v>2.1820658513793898</c:v>
                </c:pt>
                <c:pt idx="5863" formatCode="General">
                  <c:v>2.1831418895843901</c:v>
                </c:pt>
                <c:pt idx="5864" formatCode="General">
                  <c:v>2.18424598598707</c:v>
                </c:pt>
                <c:pt idx="5865" formatCode="General">
                  <c:v>2.1854011634289301</c:v>
                </c:pt>
                <c:pt idx="5866" formatCode="General">
                  <c:v>2.1866582614258401</c:v>
                </c:pt>
                <c:pt idx="5867" formatCode="General">
                  <c:v>2.1880926120151498</c:v>
                </c:pt>
                <c:pt idx="5868" formatCode="General">
                  <c:v>2.1898029671696699</c:v>
                </c:pt>
                <c:pt idx="5869" formatCode="General">
                  <c:v>2.1919108285717099</c:v>
                </c:pt>
                <c:pt idx="5870" formatCode="General">
                  <c:v>2.1945574677956499</c:v>
                </c:pt>
                <c:pt idx="5871" formatCode="General">
                  <c:v>2.1978939171934901</c:v>
                </c:pt>
                <c:pt idx="5872" formatCode="General">
                  <c:v>2.2020561006111099</c:v>
                </c:pt>
                <c:pt idx="5873" formatCode="General">
                  <c:v>2.20711448556419</c:v>
                </c:pt>
                <c:pt idx="5874" formatCode="General">
                  <c:v>2.2129905389254998</c:v>
                </c:pt>
                <c:pt idx="5875" formatCode="General">
                  <c:v>2.2193522646086401</c:v>
                </c:pt>
                <c:pt idx="5876" formatCode="General">
                  <c:v>2.22554750480389</c:v>
                </c:pt>
                <c:pt idx="5877" formatCode="General">
                  <c:v>2.2306805661092501</c:v>
                </c:pt>
                <c:pt idx="5878" formatCode="General">
                  <c:v>2.2338960165864101</c:v>
                </c:pt>
                <c:pt idx="5879" formatCode="General">
                  <c:v>2.2347495158281099</c:v>
                </c:pt>
                <c:pt idx="5880" formatCode="General">
                  <c:v>2.2333941729922802</c:v>
                </c:pt>
                <c:pt idx="5881" formatCode="General">
                  <c:v>2.2304437473142502</c:v>
                </c:pt>
                <c:pt idx="5882" formatCode="General">
                  <c:v>2.2266615581198899</c:v>
                </c:pt>
                <c:pt idx="5883" formatCode="General">
                  <c:v>2.2227112366605799</c:v>
                </c:pt>
                <c:pt idx="5884" formatCode="General">
                  <c:v>2.2191553607841001</c:v>
                </c:pt>
                <c:pt idx="5885" formatCode="General">
                  <c:v>2.21599708703789</c:v>
                </c:pt>
                <c:pt idx="5886" formatCode="General">
                  <c:v>2.2134616133157001</c:v>
                </c:pt>
                <c:pt idx="5887" formatCode="General">
                  <c:v>2.2118169895032702</c:v>
                </c:pt>
                <c:pt idx="5888" formatCode="General">
                  <c:v>2.21122307807194</c:v>
                </c:pt>
                <c:pt idx="5889" formatCode="General">
                  <c:v>2.21253353137201</c:v>
                </c:pt>
                <c:pt idx="5890" formatCode="General">
                  <c:v>2.2195740939083501</c:v>
                </c:pt>
                <c:pt idx="5891" formatCode="General">
                  <c:v>2.25076524102762</c:v>
                </c:pt>
                <c:pt idx="5892" formatCode="General">
                  <c:v>2.2516773086670798</c:v>
                </c:pt>
                <c:pt idx="5893" formatCode="General">
                  <c:v>2.2181055732878199</c:v>
                </c:pt>
                <c:pt idx="5894" formatCode="General">
                  <c:v>2.2079664530765299</c:v>
                </c:pt>
                <c:pt idx="5895" formatCode="General">
                  <c:v>2.2032954165234702</c:v>
                </c:pt>
                <c:pt idx="5896" formatCode="General">
                  <c:v>2.2000225686406898</c:v>
                </c:pt>
                <c:pt idx="5897" formatCode="General">
                  <c:v>2.19714189182598</c:v>
                </c:pt>
                <c:pt idx="5898" formatCode="General">
                  <c:v>2.19435583722623</c:v>
                </c:pt>
                <c:pt idx="5899" formatCode="General">
                  <c:v>2.1915866617256698</c:v>
                </c:pt>
                <c:pt idx="5900" formatCode="General">
                  <c:v>2.1888389495233902</c:v>
                </c:pt>
                <c:pt idx="5901" formatCode="General">
                  <c:v>2.1861498026133201</c:v>
                </c:pt>
                <c:pt idx="5902" formatCode="General">
                  <c:v>2.1835673025864502</c:v>
                </c:pt>
                <c:pt idx="5903" formatCode="General">
                  <c:v>2.1811404713884399</c:v>
                </c:pt>
                <c:pt idx="5904" formatCode="General">
                  <c:v>2.1789148816053001</c:v>
                </c:pt>
                <c:pt idx="5905" formatCode="General">
                  <c:v>2.1769313880519801</c:v>
                </c:pt>
                <c:pt idx="5906" formatCode="General">
                  <c:v>2.1752266840846501</c:v>
                </c:pt>
                <c:pt idx="5907" formatCode="General">
                  <c:v>2.17383499307395</c:v>
                </c:pt>
                <c:pt idx="5908" formatCode="General">
                  <c:v>2.1727906374600798</c:v>
                </c:pt>
                <c:pt idx="5909" formatCode="General">
                  <c:v>2.1721316879569601</c:v>
                </c:pt>
                <c:pt idx="5910" formatCode="General">
                  <c:v>2.17190560534539</c:v>
                </c:pt>
                <c:pt idx="5911" formatCode="General">
                  <c:v>2.1721792056692699</c:v>
                </c:pt>
                <c:pt idx="5912" formatCode="General">
                  <c:v>2.1730585819687098</c:v>
                </c:pt>
                <c:pt idx="5913" formatCode="General">
                  <c:v>2.17473313510708</c:v>
                </c:pt>
                <c:pt idx="5914" formatCode="General">
                  <c:v>2.17758178318239</c:v>
                </c:pt>
                <c:pt idx="5915" formatCode="General">
                  <c:v>2.1824504790596002</c:v>
                </c:pt>
                <c:pt idx="5916" formatCode="General">
                  <c:v>2.1914026004574199</c:v>
                </c:pt>
                <c:pt idx="5917" formatCode="General">
                  <c:v>2.2091737494267898</c:v>
                </c:pt>
                <c:pt idx="5918" formatCode="General">
                  <c:v>2.23675512760853</c:v>
                </c:pt>
                <c:pt idx="5919" formatCode="General">
                  <c:v>2.2370999003295098</c:v>
                </c:pt>
                <c:pt idx="5920" formatCode="General">
                  <c:v>2.2141735100875102</c:v>
                </c:pt>
                <c:pt idx="5921" formatCode="General">
                  <c:v>2.2016321261144398</c:v>
                </c:pt>
                <c:pt idx="5922" formatCode="General">
                  <c:v>2.1966253143304399</c:v>
                </c:pt>
                <c:pt idx="5923" formatCode="General">
                  <c:v>2.1949051203753598</c:v>
                </c:pt>
                <c:pt idx="5924" formatCode="General">
                  <c:v>2.1945864490951301</c:v>
                </c:pt>
                <c:pt idx="5925" formatCode="General">
                  <c:v>2.1948521113053201</c:v>
                </c:pt>
                <c:pt idx="5926" formatCode="General">
                  <c:v>2.1953209577194599</c:v>
                </c:pt>
                <c:pt idx="5927" formatCode="General">
                  <c:v>2.19580787793985</c:v>
                </c:pt>
                <c:pt idx="5928" formatCode="General">
                  <c:v>2.1962280209004099</c:v>
                </c:pt>
                <c:pt idx="5929" formatCode="General">
                  <c:v>2.1965548943825501</c:v>
                </c:pt>
                <c:pt idx="5930" formatCode="General">
                  <c:v>2.19680040580511</c:v>
                </c:pt>
                <c:pt idx="5931" formatCode="General">
                  <c:v>2.1970049605449602</c:v>
                </c:pt>
                <c:pt idx="5932" formatCode="General">
                  <c:v>2.1972329252991698</c:v>
                </c:pt>
                <c:pt idx="5933" formatCode="General">
                  <c:v>2.1975714399182902</c:v>
                </c:pt>
                <c:pt idx="5934" formatCode="General">
                  <c:v>2.1981314483898</c:v>
                </c:pt>
                <c:pt idx="5935" formatCode="General">
                  <c:v>2.1990497308730999</c:v>
                </c:pt>
                <c:pt idx="5936" formatCode="General">
                  <c:v>2.2004896532493099</c:v>
                </c:pt>
                <c:pt idx="5937" formatCode="General">
                  <c:v>2.2026358114687601</c:v>
                </c:pt>
                <c:pt idx="5938" formatCode="General">
                  <c:v>2.2056730494275598</c:v>
                </c:pt>
                <c:pt idx="5939" formatCode="General">
                  <c:v>2.2097338832247799</c:v>
                </c:pt>
                <c:pt idx="5940" formatCode="General">
                  <c:v>2.21479577543864</c:v>
                </c:pt>
                <c:pt idx="5941" formatCode="General">
                  <c:v>2.2205291348443699</c:v>
                </c:pt>
                <c:pt idx="5942" formatCode="General">
                  <c:v>2.2261663458363201</c:v>
                </c:pt>
                <c:pt idx="5943" formatCode="General">
                  <c:v>2.2305642626081101</c:v>
                </c:pt>
                <c:pt idx="5944" formatCode="General">
                  <c:v>2.2326075776468199</c:v>
                </c:pt>
                <c:pt idx="5945" formatCode="General">
                  <c:v>2.2317800628068398</c:v>
                </c:pt>
                <c:pt idx="5946" formatCode="General">
                  <c:v>2.22842149910411</c:v>
                </c:pt>
                <c:pt idx="5947" formatCode="General">
                  <c:v>2.2234521215352401</c:v>
                </c:pt>
                <c:pt idx="5948" formatCode="General">
                  <c:v>2.2180404994516998</c:v>
                </c:pt>
                <c:pt idx="5949" formatCode="General">
                  <c:v>2.2124399461549902</c:v>
                </c:pt>
                <c:pt idx="5950" formatCode="General">
                  <c:v>2.2075693487581201</c:v>
                </c:pt>
                <c:pt idx="5951" formatCode="General">
                  <c:v>2.2035739434027599</c:v>
                </c:pt>
                <c:pt idx="5952" formatCode="General">
                  <c:v>2.20055390871625</c:v>
                </c:pt>
                <c:pt idx="5953" formatCode="General">
                  <c:v>2.19867059432165</c:v>
                </c:pt>
                <c:pt idx="5954" formatCode="General">
                  <c:v>2.1984899955122801</c:v>
                </c:pt>
                <c:pt idx="5955" formatCode="General">
                  <c:v>2.2027714699962599</c:v>
                </c:pt>
                <c:pt idx="5956" formatCode="General">
                  <c:v>2.2295672866149601</c:v>
                </c:pt>
                <c:pt idx="5957" formatCode="General">
                  <c:v>2.2366808388837498</c:v>
                </c:pt>
                <c:pt idx="5958" formatCode="General">
                  <c:v>2.2021780813643601</c:v>
                </c:pt>
                <c:pt idx="5959" formatCode="General">
                  <c:v>2.1937524803949802</c:v>
                </c:pt>
                <c:pt idx="5960" formatCode="General">
                  <c:v>2.18995634763075</c:v>
                </c:pt>
                <c:pt idx="5961" formatCode="General">
                  <c:v>2.1871036624325799</c:v>
                </c:pt>
                <c:pt idx="5962" formatCode="General">
                  <c:v>2.18434234814718</c:v>
                </c:pt>
                <c:pt idx="5963" formatCode="General">
                  <c:v>2.1814302922557198</c:v>
                </c:pt>
                <c:pt idx="5964" formatCode="General">
                  <c:v>2.1783234041299502</c:v>
                </c:pt>
                <c:pt idx="5965" formatCode="General">
                  <c:v>2.17505978316757</c:v>
                </c:pt>
                <c:pt idx="5966" formatCode="General">
                  <c:v>2.1717128130078001</c:v>
                </c:pt>
                <c:pt idx="5967" formatCode="General">
                  <c:v>2.1683668526836102</c:v>
                </c:pt>
                <c:pt idx="5968" formatCode="General">
                  <c:v>2.1651036902328</c:v>
                </c:pt>
                <c:pt idx="5969" formatCode="General">
                  <c:v>2.1619956739777701</c:v>
                </c:pt>
                <c:pt idx="5970" formatCode="General">
                  <c:v>2.1591033192526199</c:v>
                </c:pt>
                <c:pt idx="5971" formatCode="General">
                  <c:v>2.1564757962662</c:v>
                </c:pt>
                <c:pt idx="5972" formatCode="General">
                  <c:v>2.1541531131562199</c:v>
                </c:pt>
                <c:pt idx="5973" formatCode="General">
                  <c:v>2.1521692202810701</c:v>
                </c:pt>
                <c:pt idx="5974" formatCode="General">
                  <c:v>2.1505556993115702</c:v>
                </c:pt>
                <c:pt idx="5975" formatCode="General">
                  <c:v>2.1493462183132701</c:v>
                </c:pt>
                <c:pt idx="5976" formatCode="General">
                  <c:v>2.1485827306885299</c:v>
                </c:pt>
                <c:pt idx="5977" formatCode="General">
                  <c:v>2.1483260252930201</c:v>
                </c:pt>
                <c:pt idx="5978" formatCode="General">
                  <c:v>2.1486772733969701</c:v>
                </c:pt>
                <c:pt idx="5979" formatCode="General">
                  <c:v>2.1498286171537302</c:v>
                </c:pt>
                <c:pt idx="5980" formatCode="General">
                  <c:v>2.15219701136636</c:v>
                </c:pt>
                <c:pt idx="5981" formatCode="General">
                  <c:v>2.1568241801036301</c:v>
                </c:pt>
                <c:pt idx="5982" formatCode="General">
                  <c:v>2.16673466146342</c:v>
                </c:pt>
                <c:pt idx="5983" formatCode="General">
                  <c:v>2.1896578599595999</c:v>
                </c:pt>
                <c:pt idx="5984" formatCode="General">
                  <c:v>2.2152184151304102</c:v>
                </c:pt>
                <c:pt idx="5985" formatCode="General">
                  <c:v>2.1935026220343299</c:v>
                </c:pt>
                <c:pt idx="5986" formatCode="General">
                  <c:v>2.1743976361879902</c:v>
                </c:pt>
                <c:pt idx="5987" formatCode="General">
                  <c:v>2.1673799706483901</c:v>
                </c:pt>
                <c:pt idx="5988" formatCode="General">
                  <c:v>2.1650969459499398</c:v>
                </c:pt>
                <c:pt idx="5989" formatCode="General">
                  <c:v>2.1645824879225199</c:v>
                </c:pt>
                <c:pt idx="5990" formatCode="General">
                  <c:v>2.16472264292993</c:v>
                </c:pt>
                <c:pt idx="5991" formatCode="General">
                  <c:v>2.1650402260544999</c:v>
                </c:pt>
                <c:pt idx="5992" formatCode="General">
                  <c:v>2.16530953794476</c:v>
                </c:pt>
                <c:pt idx="5993" formatCode="General">
                  <c:v>2.1654232214125999</c:v>
                </c:pt>
                <c:pt idx="5994" formatCode="General">
                  <c:v>2.16533964985828</c:v>
                </c:pt>
                <c:pt idx="5995" formatCode="General">
                  <c:v>2.1650590975299502</c:v>
                </c:pt>
                <c:pt idx="5996" formatCode="General">
                  <c:v>2.1646116824886898</c:v>
                </c:pt>
                <c:pt idx="5997" formatCode="General">
                  <c:v>2.1640511112922201</c:v>
                </c:pt>
                <c:pt idx="5998" formatCode="General">
                  <c:v>2.1634520679624001</c:v>
                </c:pt>
                <c:pt idx="5999" formatCode="General">
                  <c:v>2.1629104595418198</c:v>
                </c:pt>
                <c:pt idx="6000" formatCode="General">
                  <c:v>2.1625461345258801</c:v>
                </c:pt>
                <c:pt idx="6001" formatCode="General">
                  <c:v>2.1625074807484101</c:v>
                </c:pt>
                <c:pt idx="6002" formatCode="General">
                  <c:v>2.1629762339705301</c:v>
                </c:pt>
                <c:pt idx="6003" formatCode="General">
                  <c:v>2.16416801342735</c:v>
                </c:pt>
                <c:pt idx="6004" formatCode="General">
                  <c:v>2.1663179450610501</c:v>
                </c:pt>
                <c:pt idx="6005" formatCode="General">
                  <c:v>2.16962977427354</c:v>
                </c:pt>
                <c:pt idx="6006" formatCode="General">
                  <c:v>2.1741550122107198</c:v>
                </c:pt>
                <c:pt idx="6007" formatCode="General">
                  <c:v>2.1795805383520501</c:v>
                </c:pt>
                <c:pt idx="6008" formatCode="General">
                  <c:v>2.1849984692892201</c:v>
                </c:pt>
                <c:pt idx="6009" formatCode="General">
                  <c:v>2.1889308505922198</c:v>
                </c:pt>
                <c:pt idx="6010" formatCode="General">
                  <c:v>2.1899156613506401</c:v>
                </c:pt>
                <c:pt idx="6011" formatCode="General">
                  <c:v>2.1873989099028202</c:v>
                </c:pt>
                <c:pt idx="6012" formatCode="General">
                  <c:v>2.1831756481602298</c:v>
                </c:pt>
                <c:pt idx="6013" formatCode="General">
                  <c:v>2.175159326273</c:v>
                </c:pt>
                <c:pt idx="6014" formatCode="General">
                  <c:v>2.1679963531854698</c:v>
                </c:pt>
                <c:pt idx="6015" formatCode="General">
                  <c:v>2.1613821917594498</c:v>
                </c:pt>
                <c:pt idx="6016" formatCode="General">
                  <c:v>2.1557255191068001</c:v>
                </c:pt>
                <c:pt idx="6017" formatCode="General">
                  <c:v>2.1512111399299099</c:v>
                </c:pt>
                <c:pt idx="6018" formatCode="General">
                  <c:v>2.1479784361165999</c:v>
                </c:pt>
                <c:pt idx="6019" formatCode="General">
                  <c:v>2.1464373893244799</c:v>
                </c:pt>
                <c:pt idx="6020" formatCode="General">
                  <c:v>2.1487265327157901</c:v>
                </c:pt>
                <c:pt idx="6021" formatCode="General">
                  <c:v>2.1726249462791398</c:v>
                </c:pt>
                <c:pt idx="6022" formatCode="General">
                  <c:v>2.1785088236685399</c:v>
                </c:pt>
                <c:pt idx="6023" formatCode="General">
                  <c:v>2.1473793943445698</c:v>
                </c:pt>
                <c:pt idx="6024" formatCode="General">
                  <c:v>2.14141588948406</c:v>
                </c:pt>
                <c:pt idx="6025" formatCode="General">
                  <c:v>2.1389527659309202</c:v>
                </c:pt>
                <c:pt idx="6026" formatCode="General">
                  <c:v>2.1370630673976398</c:v>
                </c:pt>
                <c:pt idx="6027" formatCode="General">
                  <c:v>2.13502364837702</c:v>
                </c:pt>
                <c:pt idx="6028" formatCode="General">
                  <c:v>2.1325890302941799</c:v>
                </c:pt>
                <c:pt idx="6029" formatCode="General">
                  <c:v>2.1297005308213399</c:v>
                </c:pt>
                <c:pt idx="6030" formatCode="General">
                  <c:v>2.12640240603741</c:v>
                </c:pt>
                <c:pt idx="6031" formatCode="General">
                  <c:v>2.12279791965527</c:v>
                </c:pt>
                <c:pt idx="6032" formatCode="General">
                  <c:v>2.11901692018336</c:v>
                </c:pt>
                <c:pt idx="6033" formatCode="General">
                  <c:v>2.1151916764927301</c:v>
                </c:pt>
                <c:pt idx="6034" formatCode="General">
                  <c:v>2.1114413429721099</c:v>
                </c:pt>
                <c:pt idx="6035" formatCode="General">
                  <c:v>2.1078644100878199</c:v>
                </c:pt>
                <c:pt idx="6036" formatCode="General">
                  <c:v>2.1045372817039398</c:v>
                </c:pt>
                <c:pt idx="6037" formatCode="General">
                  <c:v>2.1015167452669798</c:v>
                </c:pt>
                <c:pt idx="6038" formatCode="General">
                  <c:v>2.0988444300636302</c:v>
                </c:pt>
                <c:pt idx="6039" formatCode="General">
                  <c:v>2.0965519952856502</c:v>
                </c:pt>
                <c:pt idx="6040" formatCode="General">
                  <c:v>2.0946664940155602</c:v>
                </c:pt>
                <c:pt idx="6041" formatCode="General">
                  <c:v>2.09321608898252</c:v>
                </c:pt>
                <c:pt idx="6042" formatCode="General">
                  <c:v>2.0922372961501701</c:v>
                </c:pt>
                <c:pt idx="6043" formatCode="General">
                  <c:v>2.0917869849367001</c:v>
                </c:pt>
                <c:pt idx="6044" formatCode="General">
                  <c:v>2.0919679164046099</c:v>
                </c:pt>
                <c:pt idx="6045" formatCode="General">
                  <c:v>2.0929950328753102</c:v>
                </c:pt>
                <c:pt idx="6046" formatCode="General">
                  <c:v>2.09543379323084</c:v>
                </c:pt>
                <c:pt idx="6047" formatCode="General">
                  <c:v>2.1007806653142298</c:v>
                </c:pt>
                <c:pt idx="6048" formatCode="General">
                  <c:v>2.11355274047592</c:v>
                </c:pt>
                <c:pt idx="6049" formatCode="General">
                  <c:v>2.1463879008242701</c:v>
                </c:pt>
                <c:pt idx="6050" formatCode="General">
                  <c:v>2.1459903187095102</c:v>
                </c:pt>
                <c:pt idx="6051" formatCode="General">
                  <c:v>2.1181677238099699</c:v>
                </c:pt>
                <c:pt idx="6052" formatCode="General">
                  <c:v>2.10889176537593</c:v>
                </c:pt>
                <c:pt idx="6053" formatCode="General">
                  <c:v>2.106455339264</c:v>
                </c:pt>
                <c:pt idx="6054" formatCode="General">
                  <c:v>2.10622045281487</c:v>
                </c:pt>
                <c:pt idx="6055" formatCode="General">
                  <c:v>2.1067261001238098</c:v>
                </c:pt>
                <c:pt idx="6056" formatCode="General">
                  <c:v>2.1074038599946898</c:v>
                </c:pt>
                <c:pt idx="6057" formatCode="General">
                  <c:v>2.10799052439239</c:v>
                </c:pt>
                <c:pt idx="6058" formatCode="General">
                  <c:v>2.1083552608325702</c:v>
                </c:pt>
                <c:pt idx="6059" formatCode="General">
                  <c:v>2.1084389251145099</c:v>
                </c:pt>
                <c:pt idx="6060" formatCode="General">
                  <c:v>2.10822831619073</c:v>
                </c:pt>
                <c:pt idx="6061" formatCode="General">
                  <c:v>2.1077429051088501</c:v>
                </c:pt>
                <c:pt idx="6062" formatCode="General">
                  <c:v>2.1070270079986702</c:v>
                </c:pt>
                <c:pt idx="6063" formatCode="General">
                  <c:v>2.1061452519357302</c:v>
                </c:pt>
                <c:pt idx="6064" formatCode="General">
                  <c:v>2.10518081560285</c:v>
                </c:pt>
                <c:pt idx="6065" formatCode="General">
                  <c:v>2.1042364751273599</c:v>
                </c:pt>
                <c:pt idx="6066" formatCode="General">
                  <c:v>2.10343862748794</c:v>
                </c:pt>
                <c:pt idx="6067" formatCode="General">
                  <c:v>2.1029442888192702</c:v>
                </c:pt>
                <c:pt idx="6068" formatCode="General">
                  <c:v>2.10295018516784</c:v>
                </c:pt>
                <c:pt idx="6069" formatCode="General">
                  <c:v>2.1037002997399901</c:v>
                </c:pt>
                <c:pt idx="6070" formatCode="General">
                  <c:v>2.10548100060941</c:v>
                </c:pt>
                <c:pt idx="6071" formatCode="General">
                  <c:v>2.1085768687832398</c:v>
                </c:pt>
                <c:pt idx="6072" formatCode="General">
                  <c:v>2.1131346813573502</c:v>
                </c:pt>
                <c:pt idx="6073" formatCode="General">
                  <c:v>2.1188755545988598</c:v>
                </c:pt>
                <c:pt idx="6074" formatCode="General">
                  <c:v>2.1247149610799898</c:v>
                </c:pt>
                <c:pt idx="6075" formatCode="General">
                  <c:v>2.12871728661157</c:v>
                </c:pt>
                <c:pt idx="6076" formatCode="General">
                  <c:v>2.1292039842100099</c:v>
                </c:pt>
                <c:pt idx="6077" formatCode="General">
                  <c:v>2.1249315122273398</c:v>
                </c:pt>
                <c:pt idx="6078" formatCode="General">
                  <c:v>2.1178709883157198</c:v>
                </c:pt>
                <c:pt idx="6079" formatCode="General">
                  <c:v>2.1096170587198801</c:v>
                </c:pt>
                <c:pt idx="6080" formatCode="General">
                  <c:v>2.10159013966847</c:v>
                </c:pt>
                <c:pt idx="6081" formatCode="General">
                  <c:v>2.0945473119844098</c:v>
                </c:pt>
                <c:pt idx="6082" formatCode="General">
                  <c:v>2.0887940485076602</c:v>
                </c:pt>
                <c:pt idx="6083" formatCode="General">
                  <c:v>2.0844688261670301</c:v>
                </c:pt>
                <c:pt idx="6084" formatCode="General">
                  <c:v>2.0818871736535698</c:v>
                </c:pt>
                <c:pt idx="6085" formatCode="General">
                  <c:v>2.0828722844998402</c:v>
                </c:pt>
                <c:pt idx="6086" formatCode="General">
                  <c:v>2.1069802762836001</c:v>
                </c:pt>
                <c:pt idx="6087" formatCode="General">
                  <c:v>2.1029417411882299</c:v>
                </c:pt>
                <c:pt idx="6088" formatCode="General">
                  <c:v>2.08038223052775</c:v>
                </c:pt>
                <c:pt idx="6089" formatCode="General">
                  <c:v>2.0771335393345001</c:v>
                </c:pt>
                <c:pt idx="6090" formatCode="General">
                  <c:v>2.0764027916360002</c:v>
                </c:pt>
                <c:pt idx="6091" formatCode="General">
                  <c:v>2.0761439795935499</c:v>
                </c:pt>
                <c:pt idx="6092" formatCode="General">
                  <c:v>2.0757074665909401</c:v>
                </c:pt>
                <c:pt idx="6093" formatCode="General">
                  <c:v>2.0747558717517798</c:v>
                </c:pt>
                <c:pt idx="6094" formatCode="General">
                  <c:v>2.0731160620064299</c:v>
                </c:pt>
                <c:pt idx="6095" formatCode="General">
                  <c:v>2.07075262355478</c:v>
                </c:pt>
                <c:pt idx="6096" formatCode="General">
                  <c:v>2.06774541222069</c:v>
                </c:pt>
                <c:pt idx="6097" formatCode="General">
                  <c:v>2.0642531508778199</c:v>
                </c:pt>
                <c:pt idx="6098" formatCode="General">
                  <c:v>2.06047051557095</c:v>
                </c:pt>
                <c:pt idx="6099" formatCode="General">
                  <c:v>2.0565907593365802</c:v>
                </c:pt>
                <c:pt idx="6100" formatCode="General">
                  <c:v>2.0527812674967998</c:v>
                </c:pt>
                <c:pt idx="6101" formatCode="General">
                  <c:v>2.0491729027172298</c:v>
                </c:pt>
                <c:pt idx="6102" formatCode="General">
                  <c:v>2.0458598101828498</c:v>
                </c:pt>
                <c:pt idx="6103" formatCode="General">
                  <c:v>2.0429052429931298</c:v>
                </c:pt>
                <c:pt idx="6104" formatCode="General">
                  <c:v>2.0403497871226701</c:v>
                </c:pt>
                <c:pt idx="6105" formatCode="General">
                  <c:v>2.03821980728967</c:v>
                </c:pt>
                <c:pt idx="6106" formatCode="General">
                  <c:v>2.03653528299931</c:v>
                </c:pt>
                <c:pt idx="6107" formatCode="General">
                  <c:v>2.0353173639325601</c:v>
                </c:pt>
                <c:pt idx="6108" formatCode="General">
                  <c:v>2.0345974365700799</c:v>
                </c:pt>
                <c:pt idx="6109" formatCode="General">
                  <c:v>2.0344334346779802</c:v>
                </c:pt>
                <c:pt idx="6110" formatCode="General">
                  <c:v>2.0349829788484599</c:v>
                </c:pt>
                <c:pt idx="6111" formatCode="General">
                  <c:v>2.03644763241032</c:v>
                </c:pt>
                <c:pt idx="6112" formatCode="General">
                  <c:v>2.0394197241660401</c:v>
                </c:pt>
                <c:pt idx="6113" formatCode="General">
                  <c:v>2.0466943803653801</c:v>
                </c:pt>
                <c:pt idx="6114" formatCode="General">
                  <c:v>2.06936483680665</c:v>
                </c:pt>
                <c:pt idx="6115" formatCode="General">
                  <c:v>2.0995846338342301</c:v>
                </c:pt>
                <c:pt idx="6116" formatCode="General">
                  <c:v>2.06445405749152</c:v>
                </c:pt>
                <c:pt idx="6117" formatCode="General">
                  <c:v>2.0526188184416698</c:v>
                </c:pt>
                <c:pt idx="6118" formatCode="General">
                  <c:v>2.0505005030460799</c:v>
                </c:pt>
                <c:pt idx="6119" formatCode="General">
                  <c:v>2.0510114295697299</c:v>
                </c:pt>
                <c:pt idx="6120" formatCode="General">
                  <c:v>2.0523414153291699</c:v>
                </c:pt>
                <c:pt idx="6121" formatCode="General">
                  <c:v>2.0538547988114102</c:v>
                </c:pt>
                <c:pt idx="6122" formatCode="General">
                  <c:v>2.0552589472081699</c:v>
                </c:pt>
                <c:pt idx="6123" formatCode="General">
                  <c:v>2.0563983717303298</c:v>
                </c:pt>
                <c:pt idx="6124" formatCode="General">
                  <c:v>2.0571917914700202</c:v>
                </c:pt>
                <c:pt idx="6125" formatCode="General">
                  <c:v>2.0576079453962999</c:v>
                </c:pt>
                <c:pt idx="6126" formatCode="General">
                  <c:v>2.0576529828200698</c:v>
                </c:pt>
                <c:pt idx="6127" formatCode="General">
                  <c:v>2.0573618287301101</c:v>
                </c:pt>
                <c:pt idx="6128" formatCode="General">
                  <c:v>2.0567917187090399</c:v>
                </c:pt>
                <c:pt idx="6129" formatCode="General">
                  <c:v>2.0560178743337301</c:v>
                </c:pt>
                <c:pt idx="6130" formatCode="General">
                  <c:v>2.0551317591880198</c:v>
                </c:pt>
                <c:pt idx="6131" formatCode="General">
                  <c:v>2.0542424446891698</c:v>
                </c:pt>
                <c:pt idx="6132" formatCode="General">
                  <c:v>2.05348165081198</c:v>
                </c:pt>
                <c:pt idx="6133" formatCode="General">
                  <c:v>2.0530130075950699</c:v>
                </c:pt>
                <c:pt idx="6134" formatCode="General">
                  <c:v>2.0530455955498002</c:v>
                </c:pt>
                <c:pt idx="6135" formatCode="General">
                  <c:v>2.0538495252414601</c:v>
                </c:pt>
                <c:pt idx="6136" formatCode="General">
                  <c:v>2.0557636031757101</c:v>
                </c:pt>
                <c:pt idx="6137" formatCode="General">
                  <c:v>2.0591639924626302</c:v>
                </c:pt>
                <c:pt idx="6138" formatCode="General">
                  <c:v>2.06431821700289</c:v>
                </c:pt>
                <c:pt idx="6139" formatCode="General">
                  <c:v>2.0710114272264901</c:v>
                </c:pt>
                <c:pt idx="6140" formatCode="General">
                  <c:v>2.0779006362612802</c:v>
                </c:pt>
                <c:pt idx="6141" formatCode="General">
                  <c:v>2.0823708242175698</c:v>
                </c:pt>
                <c:pt idx="6142" formatCode="General">
                  <c:v>2.0819898798019398</c:v>
                </c:pt>
                <c:pt idx="6143" formatCode="General">
                  <c:v>2.0765668589690902</c:v>
                </c:pt>
                <c:pt idx="6144" formatCode="General">
                  <c:v>2.0681958799642901</c:v>
                </c:pt>
                <c:pt idx="6145" formatCode="General">
                  <c:v>2.05925360742987</c:v>
                </c:pt>
                <c:pt idx="6146" formatCode="General">
                  <c:v>2.0511749369800301</c:v>
                </c:pt>
                <c:pt idx="6147" formatCode="General">
                  <c:v>2.04452435819409</c:v>
                </c:pt>
                <c:pt idx="6148" formatCode="General">
                  <c:v>2.0394632907270198</c:v>
                </c:pt>
                <c:pt idx="6149" formatCode="General">
                  <c:v>2.0362268383584001</c:v>
                </c:pt>
                <c:pt idx="6150" formatCode="General">
                  <c:v>2.0365395027739099</c:v>
                </c:pt>
                <c:pt idx="6151" formatCode="General">
                  <c:v>2.0666764828596298</c:v>
                </c:pt>
                <c:pt idx="6152" formatCode="General">
                  <c:v>2.0452347349028801</c:v>
                </c:pt>
                <c:pt idx="6153" formatCode="General">
                  <c:v>2.0328924389203298</c:v>
                </c:pt>
                <c:pt idx="6154" formatCode="General">
                  <c:v>2.03184482770319</c:v>
                </c:pt>
                <c:pt idx="6155" formatCode="General">
                  <c:v>2.03271470570352</c:v>
                </c:pt>
                <c:pt idx="6156" formatCode="General">
                  <c:v>2.0342659574463302</c:v>
                </c:pt>
                <c:pt idx="6157" formatCode="General">
                  <c:v>2.0359499688493901</c:v>
                </c:pt>
                <c:pt idx="6158" formatCode="General">
                  <c:v>2.0373266390336799</c:v>
                </c:pt>
                <c:pt idx="6159" formatCode="General">
                  <c:v>2.0380219164223101</c:v>
                </c:pt>
                <c:pt idx="6160" formatCode="General">
                  <c:v>2.0377785453547399</c:v>
                </c:pt>
                <c:pt idx="6161" formatCode="General">
                  <c:v>2.0365062980554298</c:v>
                </c:pt>
                <c:pt idx="6162" formatCode="General">
                  <c:v>2.0342897800200102</c:v>
                </c:pt>
                <c:pt idx="6163" formatCode="General">
                  <c:v>2.03134658361359</c:v>
                </c:pt>
                <c:pt idx="6164" formatCode="General">
                  <c:v>2.02795790159171</c:v>
                </c:pt>
                <c:pt idx="6165" formatCode="General">
                  <c:v>2.0244025868445799</c:v>
                </c:pt>
                <c:pt idx="6166" formatCode="General">
                  <c:v>2.0209144657314302</c:v>
                </c:pt>
                <c:pt idx="6167" formatCode="General">
                  <c:v>2.0176659882724199</c:v>
                </c:pt>
                <c:pt idx="6168" formatCode="General">
                  <c:v>2.0147708755840301</c:v>
                </c:pt>
                <c:pt idx="6169" formatCode="General">
                  <c:v>2.0122962735000001</c:v>
                </c:pt>
                <c:pt idx="6170" formatCode="General">
                  <c:v>2.0102773820342601</c:v>
                </c:pt>
                <c:pt idx="6171" formatCode="General">
                  <c:v>2.0087309330839598</c:v>
                </c:pt>
                <c:pt idx="6172" formatCode="General">
                  <c:v>2.0076666251607</c:v>
                </c:pt>
                <c:pt idx="6173" formatCode="General">
                  <c:v>2.00709842456869</c:v>
                </c:pt>
                <c:pt idx="6174" formatCode="General">
                  <c:v>2.0071006124498698</c:v>
                </c:pt>
                <c:pt idx="6175" formatCode="General">
                  <c:v>2.007602342772</c:v>
                </c:pt>
                <c:pt idx="6176" formatCode="General">
                  <c:v>2.0088084169243601</c:v>
                </c:pt>
                <c:pt idx="6177" formatCode="General">
                  <c:v>2.01114010785742</c:v>
                </c:pt>
                <c:pt idx="6178" formatCode="General">
                  <c:v>2.01587569487454</c:v>
                </c:pt>
                <c:pt idx="6179" formatCode="General">
                  <c:v>2.0294138832998598</c:v>
                </c:pt>
                <c:pt idx="6180" formatCode="General">
                  <c:v>2.07396095147358</c:v>
                </c:pt>
                <c:pt idx="6181" formatCode="General">
                  <c:v>2.0426273646787099</c:v>
                </c:pt>
                <c:pt idx="6182" formatCode="General">
                  <c:v>2.0279958436371199</c:v>
                </c:pt>
                <c:pt idx="6183" formatCode="General">
                  <c:v>2.0266255009565302</c:v>
                </c:pt>
                <c:pt idx="6184" formatCode="General">
                  <c:v>2.0281895700692201</c:v>
                </c:pt>
                <c:pt idx="6185" formatCode="General">
                  <c:v>2.0306181043847702</c:v>
                </c:pt>
                <c:pt idx="6186" formatCode="General">
                  <c:v>2.0332534709146799</c:v>
                </c:pt>
                <c:pt idx="6187" formatCode="General">
                  <c:v>2.0357865520697001</c:v>
                </c:pt>
                <c:pt idx="6188" formatCode="General">
                  <c:v>2.0380356940516999</c:v>
                </c:pt>
                <c:pt idx="6189" formatCode="General">
                  <c:v>2.0398896937777198</c:v>
                </c:pt>
                <c:pt idx="6190" formatCode="General">
                  <c:v>2.04128992321376</c:v>
                </c:pt>
                <c:pt idx="6191" formatCode="General">
                  <c:v>2.04222148898074</c:v>
                </c:pt>
                <c:pt idx="6192" formatCode="General">
                  <c:v>2.0427055639929099</c:v>
                </c:pt>
                <c:pt idx="6193" formatCode="General">
                  <c:v>2.0427916271147302</c:v>
                </c:pt>
                <c:pt idx="6194" formatCode="General">
                  <c:v>2.0425503969843701</c:v>
                </c:pt>
                <c:pt idx="6195" formatCode="General">
                  <c:v>2.0420686409563098</c:v>
                </c:pt>
                <c:pt idx="6196" formatCode="General">
                  <c:v>2.0414468714411398</c:v>
                </c:pt>
                <c:pt idx="6197" formatCode="General">
                  <c:v>2.0408007414709401</c:v>
                </c:pt>
                <c:pt idx="6198" formatCode="General">
                  <c:v>2.0402669599324899</c:v>
                </c:pt>
                <c:pt idx="6199" formatCode="General">
                  <c:v>2.0400147740875498</c:v>
                </c:pt>
                <c:pt idx="6200" formatCode="General">
                  <c:v>2.0402641647160702</c:v>
                </c:pt>
                <c:pt idx="6201" formatCode="General">
                  <c:v>2.04131053003234</c:v>
                </c:pt>
                <c:pt idx="6202" formatCode="General">
                  <c:v>2.04354868087538</c:v>
                </c:pt>
                <c:pt idx="6203" formatCode="General">
                  <c:v>2.04752480679314</c:v>
                </c:pt>
                <c:pt idx="6204" formatCode="General">
                  <c:v>2.0534602927466801</c:v>
                </c:pt>
                <c:pt idx="6205" formatCode="General">
                  <c:v>2.0613965584858902</c:v>
                </c:pt>
                <c:pt idx="6206" formatCode="General">
                  <c:v>2.0695914977009799</c:v>
                </c:pt>
                <c:pt idx="6207" formatCode="General">
                  <c:v>2.0744769370795999</c:v>
                </c:pt>
                <c:pt idx="6208" formatCode="General">
                  <c:v>2.0730072358432698</c:v>
                </c:pt>
                <c:pt idx="6209" formatCode="General">
                  <c:v>2.0658834326934898</c:v>
                </c:pt>
                <c:pt idx="6210" formatCode="General">
                  <c:v>2.05642820101852</c:v>
                </c:pt>
                <c:pt idx="6211" formatCode="General">
                  <c:v>2.0473608000035299</c:v>
                </c:pt>
                <c:pt idx="6212" formatCode="General">
                  <c:v>2.0398489572585201</c:v>
                </c:pt>
                <c:pt idx="6213" formatCode="General">
                  <c:v>2.0341600644302802</c:v>
                </c:pt>
                <c:pt idx="6214" formatCode="General">
                  <c:v>2.0304543732482401</c:v>
                </c:pt>
                <c:pt idx="6215" formatCode="General">
                  <c:v>2.0306113894191302</c:v>
                </c:pt>
                <c:pt idx="6216" formatCode="General">
                  <c:v>2.0789164444450701</c:v>
                </c:pt>
                <c:pt idx="6217" formatCode="General">
                  <c:v>2.03086420310439</c:v>
                </c:pt>
                <c:pt idx="6218" formatCode="General">
                  <c:v>2.0255070955097101</c:v>
                </c:pt>
                <c:pt idx="6219" formatCode="General">
                  <c:v>2.0256642345717402</c:v>
                </c:pt>
                <c:pt idx="6220" formatCode="General">
                  <c:v>2.0274003189866301</c:v>
                </c:pt>
                <c:pt idx="6221" formatCode="General">
                  <c:v>2.03011785824522</c:v>
                </c:pt>
                <c:pt idx="6222" formatCode="General">
                  <c:v>2.0334856733631499</c:v>
                </c:pt>
                <c:pt idx="6223" formatCode="General">
                  <c:v>2.03712526412323</c:v>
                </c:pt>
                <c:pt idx="6224" formatCode="General">
                  <c:v>2.0405640950997701</c:v>
                </c:pt>
                <c:pt idx="6225" formatCode="General">
                  <c:v>2.0432875762557399</c:v>
                </c:pt>
                <c:pt idx="6226" formatCode="General">
                  <c:v>2.0448578390951502</c:v>
                </c:pt>
                <c:pt idx="6227" formatCode="General">
                  <c:v>2.04504425294133</c:v>
                </c:pt>
                <c:pt idx="6228" formatCode="General">
                  <c:v>2.04388990591303</c:v>
                </c:pt>
                <c:pt idx="6229" formatCode="General">
                  <c:v>2.0416734550556002</c:v>
                </c:pt>
                <c:pt idx="6230" formatCode="General">
                  <c:v>2.0387957300714201</c:v>
                </c:pt>
                <c:pt idx="6231" formatCode="General">
                  <c:v>2.0356592193559</c:v>
                </c:pt>
                <c:pt idx="6232" formatCode="General">
                  <c:v>2.0325904677112701</c:v>
                </c:pt>
                <c:pt idx="6233" formatCode="General">
                  <c:v>2.0298144838205299</c:v>
                </c:pt>
                <c:pt idx="6234" formatCode="General">
                  <c:v>2.0274643393259701</c:v>
                </c:pt>
                <c:pt idx="6235" formatCode="General">
                  <c:v>2.0256053767691</c:v>
                </c:pt>
                <c:pt idx="6236" formatCode="General">
                  <c:v>2.0242606484702499</c:v>
                </c:pt>
                <c:pt idx="6237" formatCode="General">
                  <c:v>2.0234330241238299</c:v>
                </c:pt>
                <c:pt idx="6238" formatCode="General">
                  <c:v>2.0232082051719198</c:v>
                </c:pt>
                <c:pt idx="6239" formatCode="General">
                  <c:v>2.0233110449292799</c:v>
                </c:pt>
                <c:pt idx="6240" formatCode="General">
                  <c:v>2.0240234307623801</c:v>
                </c:pt>
                <c:pt idx="6241" formatCode="General">
                  <c:v>2.0253503833624702</c:v>
                </c:pt>
                <c:pt idx="6242" formatCode="General">
                  <c:v>2.0274919615378799</c:v>
                </c:pt>
                <c:pt idx="6243" formatCode="General">
                  <c:v>2.0311577457616599</c:v>
                </c:pt>
                <c:pt idx="6244" formatCode="General">
                  <c:v>2.0398476495419602</c:v>
                </c:pt>
                <c:pt idx="6245" formatCode="General">
                  <c:v>2.0791193529901202</c:v>
                </c:pt>
                <c:pt idx="6246" formatCode="General">
                  <c:v>2.0636268266875302</c:v>
                </c:pt>
                <c:pt idx="6247" formatCode="General">
                  <c:v>2.0464065961256002</c:v>
                </c:pt>
                <c:pt idx="6248" formatCode="General">
                  <c:v>2.0460107355570099</c:v>
                </c:pt>
                <c:pt idx="6249" formatCode="General">
                  <c:v>2.0486059722311598</c:v>
                </c:pt>
                <c:pt idx="6250" formatCode="General">
                  <c:v>2.0520706673033802</c:v>
                </c:pt>
                <c:pt idx="6251" formatCode="General">
                  <c:v>2.0557868530202499</c:v>
                </c:pt>
                <c:pt idx="6252" formatCode="General">
                  <c:v>2.0594479530190402</c:v>
                </c:pt>
                <c:pt idx="6253" formatCode="General">
                  <c:v>2.0628478965410699</c:v>
                </c:pt>
                <c:pt idx="6254" formatCode="General">
                  <c:v>2.0658374391538001</c:v>
                </c:pt>
                <c:pt idx="6255" formatCode="General">
                  <c:v>2.0683173205839598</c:v>
                </c:pt>
                <c:pt idx="6256" formatCode="General">
                  <c:v>2.0702375215939899</c:v>
                </c:pt>
                <c:pt idx="6257" formatCode="General">
                  <c:v>2.07159402648099</c:v>
                </c:pt>
                <c:pt idx="6258" formatCode="General">
                  <c:v>2.07242179110286</c:v>
                </c:pt>
                <c:pt idx="6259" formatCode="General">
                  <c:v>2.0727855081156399</c:v>
                </c:pt>
                <c:pt idx="6260" formatCode="General">
                  <c:v>2.0727705459924999</c:v>
                </c:pt>
                <c:pt idx="6261" formatCode="General">
                  <c:v>2.0724761183996301</c:v>
                </c:pt>
                <c:pt idx="6262" formatCode="General">
                  <c:v>2.07201207870167</c:v>
                </c:pt>
                <c:pt idx="6263" formatCode="General">
                  <c:v>2.0715002697371498</c:v>
                </c:pt>
                <c:pt idx="6264" formatCode="General">
                  <c:v>2.0710813762511302</c:v>
                </c:pt>
                <c:pt idx="6265" formatCode="General">
                  <c:v>2.0709288282398299</c:v>
                </c:pt>
                <c:pt idx="6266" formatCode="General">
                  <c:v>2.0712731102664002</c:v>
                </c:pt>
                <c:pt idx="6267" formatCode="General">
                  <c:v>2.0724613249467101</c:v>
                </c:pt>
                <c:pt idx="6268" formatCode="General">
                  <c:v>2.0748562122042302</c:v>
                </c:pt>
                <c:pt idx="6269" formatCode="General">
                  <c:v>2.0791563396515702</c:v>
                </c:pt>
                <c:pt idx="6270" formatCode="General">
                  <c:v>2.0859414260210798</c:v>
                </c:pt>
                <c:pt idx="6271" formatCode="General">
                  <c:v>2.0951413434456998</c:v>
                </c:pt>
                <c:pt idx="6272" formatCode="General">
                  <c:v>2.1044762272347399</c:v>
                </c:pt>
                <c:pt idx="6273" formatCode="General">
                  <c:v>2.10893955534539</c:v>
                </c:pt>
                <c:pt idx="6274" formatCode="General">
                  <c:v>2.10520207025291</c:v>
                </c:pt>
                <c:pt idx="6275" formatCode="General">
                  <c:v>2.09582792992695</c:v>
                </c:pt>
                <c:pt idx="6276" formatCode="General">
                  <c:v>2.0854585656856899</c:v>
                </c:pt>
                <c:pt idx="6277" formatCode="General">
                  <c:v>2.07663138200193</c:v>
                </c:pt>
                <c:pt idx="6278" formatCode="General">
                  <c:v>2.06996691196909</c:v>
                </c:pt>
                <c:pt idx="6279" formatCode="General">
                  <c:v>2.0655854585509501</c:v>
                </c:pt>
                <c:pt idx="6280" formatCode="General">
                  <c:v>2.0661145307906099</c:v>
                </c:pt>
                <c:pt idx="6281" formatCode="General">
                  <c:v>2.1051063884436401</c:v>
                </c:pt>
                <c:pt idx="6282" formatCode="General">
                  <c:v>2.0605902351024801</c:v>
                </c:pt>
                <c:pt idx="6283" formatCode="General">
                  <c:v>2.0581926647932098</c:v>
                </c:pt>
                <c:pt idx="6284" formatCode="General">
                  <c:v>2.0584741523110699</c:v>
                </c:pt>
                <c:pt idx="6285" formatCode="General">
                  <c:v>2.0600587949237301</c:v>
                </c:pt>
                <c:pt idx="6286" formatCode="General">
                  <c:v>2.0627445353306899</c:v>
                </c:pt>
                <c:pt idx="6287" formatCode="General">
                  <c:v>2.0664462629213798</c:v>
                </c:pt>
                <c:pt idx="6288" formatCode="General">
                  <c:v>2.0710214169967398</c:v>
                </c:pt>
                <c:pt idx="6289" formatCode="General">
                  <c:v>2.07618031546899</c:v>
                </c:pt>
                <c:pt idx="6290" formatCode="General">
                  <c:v>2.0814329520724302</c:v>
                </c:pt>
                <c:pt idx="6291" formatCode="General">
                  <c:v>2.08611262098175</c:v>
                </c:pt>
                <c:pt idx="6292" formatCode="General">
                  <c:v>2.0895215881469298</c:v>
                </c:pt>
                <c:pt idx="6293" formatCode="General">
                  <c:v>2.0911703300986999</c:v>
                </c:pt>
                <c:pt idx="6294" formatCode="General">
                  <c:v>2.0909736052327701</c:v>
                </c:pt>
                <c:pt idx="6295" formatCode="General">
                  <c:v>2.0892602672837199</c:v>
                </c:pt>
                <c:pt idx="6296" formatCode="General">
                  <c:v>2.0865980496259402</c:v>
                </c:pt>
                <c:pt idx="6297" formatCode="General">
                  <c:v>2.0835710842802002</c:v>
                </c:pt>
                <c:pt idx="6298" formatCode="General">
                  <c:v>2.08063561506117</c:v>
                </c:pt>
                <c:pt idx="6299" formatCode="General">
                  <c:v>2.0780803901821399</c:v>
                </c:pt>
                <c:pt idx="6300" formatCode="General">
                  <c:v>2.07605266679405</c:v>
                </c:pt>
                <c:pt idx="6301" formatCode="General">
                  <c:v>2.0746063039755298</c:v>
                </c:pt>
                <c:pt idx="6302" formatCode="General">
                  <c:v>2.0766659399156802</c:v>
                </c:pt>
                <c:pt idx="6303" formatCode="General">
                  <c:v>2.0734203509223401</c:v>
                </c:pt>
                <c:pt idx="6304" formatCode="General">
                  <c:v>2.07363216066509</c:v>
                </c:pt>
                <c:pt idx="6305" formatCode="General">
                  <c:v>2.0743679960375498</c:v>
                </c:pt>
                <c:pt idx="6306" formatCode="General">
                  <c:v>2.0756506833466899</c:v>
                </c:pt>
                <c:pt idx="6307" formatCode="General">
                  <c:v>2.07759306745728</c:v>
                </c:pt>
                <c:pt idx="6308" formatCode="General">
                  <c:v>2.0806088476512299</c:v>
                </c:pt>
                <c:pt idx="6309" formatCode="General">
                  <c:v>2.0867507023229002</c:v>
                </c:pt>
                <c:pt idx="6310" formatCode="General">
                  <c:v>2.1158404826611799</c:v>
                </c:pt>
                <c:pt idx="6311" formatCode="General">
                  <c:v>2.1144861444831902</c:v>
                </c:pt>
                <c:pt idx="6312" formatCode="General">
                  <c:v>2.09609859661178</c:v>
                </c:pt>
                <c:pt idx="6313" formatCode="General">
                  <c:v>2.0966171985451898</c:v>
                </c:pt>
                <c:pt idx="6314" formatCode="General">
                  <c:v>2.0998599707668402</c:v>
                </c:pt>
                <c:pt idx="6315" formatCode="General">
                  <c:v>2.1039387471017301</c:v>
                </c:pt>
                <c:pt idx="6316" formatCode="General">
                  <c:v>2.1083374595529598</c:v>
                </c:pt>
                <c:pt idx="6317" formatCode="General">
                  <c:v>2.1127775403653799</c:v>
                </c:pt>
                <c:pt idx="6318" formatCode="General">
                  <c:v>2.1170396829985698</c:v>
                </c:pt>
                <c:pt idx="6319" formatCode="General">
                  <c:v>2.12093560124231</c:v>
                </c:pt>
                <c:pt idx="6320" formatCode="General">
                  <c:v>2.1243139909551698</c:v>
                </c:pt>
                <c:pt idx="6321" formatCode="General">
                  <c:v>2.1270720727641002</c:v>
                </c:pt>
                <c:pt idx="6322" formatCode="General">
                  <c:v>2.1291621707908601</c:v>
                </c:pt>
                <c:pt idx="6323" formatCode="General">
                  <c:v>2.1305899885620598</c:v>
                </c:pt>
                <c:pt idx="6324" formatCode="General">
                  <c:v>2.1314057323242301</c:v>
                </c:pt>
                <c:pt idx="6325" formatCode="General">
                  <c:v>2.1316916118664899</c:v>
                </c:pt>
                <c:pt idx="6326" formatCode="General">
                  <c:v>2.1315495969212299</c:v>
                </c:pt>
                <c:pt idx="6327" formatCode="General">
                  <c:v>2.1310923508166302</c:v>
                </c:pt>
                <c:pt idx="6328" formatCode="General">
                  <c:v>2.1304390123036199</c:v>
                </c:pt>
                <c:pt idx="6329" formatCode="General">
                  <c:v>2.1297167856101198</c:v>
                </c:pt>
                <c:pt idx="6330" formatCode="General">
                  <c:v>2.1290742497352801</c:v>
                </c:pt>
                <c:pt idx="6331" formatCode="General">
                  <c:v>2.1286705753800801</c:v>
                </c:pt>
                <c:pt idx="6332" formatCode="General">
                  <c:v>2.1287559531857299</c:v>
                </c:pt>
                <c:pt idx="6333" formatCode="General">
                  <c:v>2.1296743921262302</c:v>
                </c:pt>
                <c:pt idx="6334" formatCode="General">
                  <c:v>2.13194624315424</c:v>
                </c:pt>
                <c:pt idx="6335" formatCode="General">
                  <c:v>2.1363290092151201</c:v>
                </c:pt>
                <c:pt idx="6336" formatCode="General">
                  <c:v>2.1436807552435102</c:v>
                </c:pt>
                <c:pt idx="6337" formatCode="General">
                  <c:v>2.15398972896703</c:v>
                </c:pt>
                <c:pt idx="6338" formatCode="General">
                  <c:v>2.1638741805822401</c:v>
                </c:pt>
                <c:pt idx="6339" formatCode="General">
                  <c:v>2.1662549683078098</c:v>
                </c:pt>
                <c:pt idx="6340" formatCode="General">
                  <c:v>2.1586804994602899</c:v>
                </c:pt>
                <c:pt idx="6341" formatCode="General">
                  <c:v>2.1468079405868301</c:v>
                </c:pt>
                <c:pt idx="6342" formatCode="General">
                  <c:v>2.13590743637263</c:v>
                </c:pt>
                <c:pt idx="6343" formatCode="General">
                  <c:v>2.1276067632326199</c:v>
                </c:pt>
                <c:pt idx="6344" formatCode="General">
                  <c:v>2.1221137060145301</c:v>
                </c:pt>
                <c:pt idx="6345" formatCode="General">
                  <c:v>2.1252816067579698</c:v>
                </c:pt>
                <c:pt idx="6346" formatCode="General">
                  <c:v>2.1237710746450298</c:v>
                </c:pt>
                <c:pt idx="6347" formatCode="General">
                  <c:v>2.1127405559927399</c:v>
                </c:pt>
                <c:pt idx="6348" formatCode="General">
                  <c:v>2.1108368974724301</c:v>
                </c:pt>
                <c:pt idx="6349" formatCode="General">
                  <c:v>2.1104233966977701</c:v>
                </c:pt>
                <c:pt idx="6350" formatCode="General">
                  <c:v>2.11104873376184</c:v>
                </c:pt>
                <c:pt idx="6351" formatCode="General">
                  <c:v>2.1126770945620499</c:v>
                </c:pt>
                <c:pt idx="6352" formatCode="General">
                  <c:v>2.1153577007518498</c:v>
                </c:pt>
                <c:pt idx="6353" formatCode="General">
                  <c:v>2.11914730938165</c:v>
                </c:pt>
                <c:pt idx="6354" formatCode="General">
                  <c:v>2.1240440651463701</c:v>
                </c:pt>
                <c:pt idx="6355" formatCode="General">
                  <c:v>2.1298955142235299</c:v>
                </c:pt>
                <c:pt idx="6356" formatCode="General">
                  <c:v>2.1362859722318102</c:v>
                </c:pt>
                <c:pt idx="6357" formatCode="General">
                  <c:v>2.1424648254280698</c:v>
                </c:pt>
                <c:pt idx="6358" formatCode="General">
                  <c:v>2.1474391770148298</c:v>
                </c:pt>
                <c:pt idx="6359" formatCode="General">
                  <c:v>2.1503126052696402</c:v>
                </c:pt>
                <c:pt idx="6360" formatCode="General">
                  <c:v>2.1507178933092699</c:v>
                </c:pt>
                <c:pt idx="6361" formatCode="General">
                  <c:v>2.1489910096148002</c:v>
                </c:pt>
                <c:pt idx="6362" formatCode="General">
                  <c:v>2.1459320447730601</c:v>
                </c:pt>
                <c:pt idx="6363" formatCode="General">
                  <c:v>2.14239541638895</c:v>
                </c:pt>
                <c:pt idx="6364" formatCode="General">
                  <c:v>2.1390182752311002</c:v>
                </c:pt>
                <c:pt idx="6365" formatCode="General">
                  <c:v>2.1361642619129699</c:v>
                </c:pt>
                <c:pt idx="6366" formatCode="General">
                  <c:v>2.1340127048648299</c:v>
                </c:pt>
                <c:pt idx="6367" formatCode="General">
                  <c:v>2.1324696508227299</c:v>
                </c:pt>
                <c:pt idx="6368" formatCode="General">
                  <c:v>2.1316154891333401</c:v>
                </c:pt>
                <c:pt idx="6369" formatCode="General">
                  <c:v>2.1313558933135202</c:v>
                </c:pt>
                <c:pt idx="6370" formatCode="General">
                  <c:v>2.1316438005879998</c:v>
                </c:pt>
                <c:pt idx="6371" formatCode="General">
                  <c:v>2.13246183266281</c:v>
                </c:pt>
                <c:pt idx="6372" formatCode="General">
                  <c:v>2.1338581560324799</c:v>
                </c:pt>
                <c:pt idx="6373" formatCode="General">
                  <c:v>2.1360838415505299</c:v>
                </c:pt>
                <c:pt idx="6374" formatCode="General">
                  <c:v>2.14047101823351</c:v>
                </c:pt>
                <c:pt idx="6375" formatCode="General">
                  <c:v>2.1623463473079099</c:v>
                </c:pt>
                <c:pt idx="6376" formatCode="General">
                  <c:v>2.1654737992961199</c:v>
                </c:pt>
                <c:pt idx="6377" formatCode="General">
                  <c:v>2.1489861425567098</c:v>
                </c:pt>
                <c:pt idx="6378" formatCode="General">
                  <c:v>2.15004848787959</c:v>
                </c:pt>
                <c:pt idx="6379" formatCode="General">
                  <c:v>2.1533066806794201</c:v>
                </c:pt>
                <c:pt idx="6380" formatCode="General">
                  <c:v>2.1573426325212299</c:v>
                </c:pt>
                <c:pt idx="6381" formatCode="General">
                  <c:v>2.1617837220120801</c:v>
                </c:pt>
                <c:pt idx="6382" formatCode="General">
                  <c:v>2.1664072659205398</c:v>
                </c:pt>
                <c:pt idx="6383" formatCode="General">
                  <c:v>2.1710046844365598</c:v>
                </c:pt>
                <c:pt idx="6384" formatCode="General">
                  <c:v>2.1753630056249502</c:v>
                </c:pt>
                <c:pt idx="6385" formatCode="General">
                  <c:v>2.1792789229881699</c:v>
                </c:pt>
                <c:pt idx="6386" formatCode="General">
                  <c:v>2.1825829606628302</c:v>
                </c:pt>
                <c:pt idx="6387" formatCode="General">
                  <c:v>2.1851612386547998</c:v>
                </c:pt>
                <c:pt idx="6388" formatCode="General">
                  <c:v>2.18696666180209</c:v>
                </c:pt>
                <c:pt idx="6389" formatCode="General">
                  <c:v>2.1880167921268101</c:v>
                </c:pt>
                <c:pt idx="6390" formatCode="General">
                  <c:v>2.1883810810465998</c:v>
                </c:pt>
                <c:pt idx="6391" formatCode="General">
                  <c:v>2.18816323334398</c:v>
                </c:pt>
                <c:pt idx="6392" formatCode="General">
                  <c:v>2.1874845402726</c:v>
                </c:pt>
                <c:pt idx="6393" formatCode="General">
                  <c:v>2.1864723638970802</c:v>
                </c:pt>
                <c:pt idx="6394" formatCode="General">
                  <c:v>2.1852848110112002</c:v>
                </c:pt>
                <c:pt idx="6395" formatCode="General">
                  <c:v>2.1839581766467502</c:v>
                </c:pt>
                <c:pt idx="6396" formatCode="General">
                  <c:v>2.1827295727944902</c:v>
                </c:pt>
                <c:pt idx="6397" formatCode="General">
                  <c:v>2.1817431132243601</c:v>
                </c:pt>
                <c:pt idx="6398" formatCode="General">
                  <c:v>2.1812419370837901</c:v>
                </c:pt>
                <c:pt idx="6399" formatCode="General">
                  <c:v>2.1815994693080198</c:v>
                </c:pt>
                <c:pt idx="6400" formatCode="General">
                  <c:v>2.1834208049666799</c:v>
                </c:pt>
                <c:pt idx="6401" formatCode="General">
                  <c:v>2.1876630443042</c:v>
                </c:pt>
                <c:pt idx="6402" formatCode="General">
                  <c:v>2.1955160490711099</c:v>
                </c:pt>
                <c:pt idx="6403" formatCode="General">
                  <c:v>2.2068965579943098</c:v>
                </c:pt>
                <c:pt idx="6404" formatCode="General">
                  <c:v>2.2162407932923398</c:v>
                </c:pt>
                <c:pt idx="6405" formatCode="General">
                  <c:v>2.2140379980618801</c:v>
                </c:pt>
                <c:pt idx="6406" formatCode="General">
                  <c:v>2.20158362546568</c:v>
                </c:pt>
                <c:pt idx="6407" formatCode="General">
                  <c:v>2.1879172905667001</c:v>
                </c:pt>
                <c:pt idx="6408" formatCode="General">
                  <c:v>2.17724529928249</c:v>
                </c:pt>
                <c:pt idx="6409" formatCode="General">
                  <c:v>2.1702924173220799</c:v>
                </c:pt>
                <c:pt idx="6410" formatCode="General">
                  <c:v>2.2019911082155299</c:v>
                </c:pt>
                <c:pt idx="6411" formatCode="General">
                  <c:v>2.1613477643293399</c:v>
                </c:pt>
                <c:pt idx="6412" formatCode="General">
                  <c:v>2.1563319855912102</c:v>
                </c:pt>
                <c:pt idx="6413" formatCode="General">
                  <c:v>2.1537709380080399</c:v>
                </c:pt>
                <c:pt idx="6414" formatCode="General">
                  <c:v>2.1522046950617999</c:v>
                </c:pt>
                <c:pt idx="6415" formatCode="General">
                  <c:v>2.1514569643614099</c:v>
                </c:pt>
                <c:pt idx="6416" formatCode="General">
                  <c:v>2.1515254229681902</c:v>
                </c:pt>
                <c:pt idx="6417" formatCode="General">
                  <c:v>2.1524794734108701</c:v>
                </c:pt>
                <c:pt idx="6418" formatCode="General">
                  <c:v>2.1544344321320299</c:v>
                </c:pt>
                <c:pt idx="6419" formatCode="General">
                  <c:v>2.1575307703775799</c:v>
                </c:pt>
                <c:pt idx="6420" formatCode="General">
                  <c:v>2.1618937086453198</c:v>
                </c:pt>
                <c:pt idx="6421" formatCode="General">
                  <c:v>2.16754700062015</c:v>
                </c:pt>
                <c:pt idx="6422" formatCode="General">
                  <c:v>2.1742572857336802</c:v>
                </c:pt>
                <c:pt idx="6423" formatCode="General">
                  <c:v>2.1813339032321601</c:v>
                </c:pt>
                <c:pt idx="6424" formatCode="General">
                  <c:v>2.1875472960674101</c:v>
                </c:pt>
                <c:pt idx="6425" formatCode="General">
                  <c:v>2.1914554512829798</c:v>
                </c:pt>
                <c:pt idx="6426" formatCode="General">
                  <c:v>2.19216832080747</c:v>
                </c:pt>
                <c:pt idx="6427" formatCode="General">
                  <c:v>2.1899237018856899</c:v>
                </c:pt>
                <c:pt idx="6428" formatCode="General">
                  <c:v>2.18584252243333</c:v>
                </c:pt>
                <c:pt idx="6429" formatCode="General">
                  <c:v>2.1811884156486498</c:v>
                </c:pt>
                <c:pt idx="6430" formatCode="General">
                  <c:v>2.1768263544867401</c:v>
                </c:pt>
                <c:pt idx="6431" formatCode="General">
                  <c:v>2.1731956032751598</c:v>
                </c:pt>
                <c:pt idx="6432" formatCode="General">
                  <c:v>2.17041961948537</c:v>
                </c:pt>
                <c:pt idx="6433" formatCode="General">
                  <c:v>2.16845723697819</c:v>
                </c:pt>
                <c:pt idx="6434" formatCode="General">
                  <c:v>2.1672148488370402</c:v>
                </c:pt>
                <c:pt idx="6435" formatCode="General">
                  <c:v>2.1665976823987299</c:v>
                </c:pt>
                <c:pt idx="6436" formatCode="General">
                  <c:v>2.1665387664478302</c:v>
                </c:pt>
                <c:pt idx="6437" formatCode="General">
                  <c:v>2.1670290926788298</c:v>
                </c:pt>
                <c:pt idx="6438" formatCode="General">
                  <c:v>2.16821639607338</c:v>
                </c:pt>
                <c:pt idx="6439" formatCode="General">
                  <c:v>2.1710659175201199</c:v>
                </c:pt>
                <c:pt idx="6440" formatCode="General">
                  <c:v>2.1894865828740202</c:v>
                </c:pt>
                <c:pt idx="6441" formatCode="General">
                  <c:v>2.18786904833479</c:v>
                </c:pt>
                <c:pt idx="6442" formatCode="General">
                  <c:v>2.17656514254714</c:v>
                </c:pt>
                <c:pt idx="6443" formatCode="General">
                  <c:v>2.1776367460077699</c:v>
                </c:pt>
                <c:pt idx="6444" formatCode="General">
                  <c:v>2.1802916566266499</c:v>
                </c:pt>
                <c:pt idx="6445" formatCode="General">
                  <c:v>2.1836486265767001</c:v>
                </c:pt>
                <c:pt idx="6446" formatCode="General">
                  <c:v>2.1874858301123399</c:v>
                </c:pt>
                <c:pt idx="6447" formatCode="General">
                  <c:v>2.1916579720252698</c:v>
                </c:pt>
                <c:pt idx="6448" formatCode="General">
                  <c:v>2.1959993132915101</c:v>
                </c:pt>
                <c:pt idx="6449" formatCode="General">
                  <c:v>2.2003048810855201</c:v>
                </c:pt>
                <c:pt idx="6450" formatCode="General">
                  <c:v>2.2043410402711698</c:v>
                </c:pt>
                <c:pt idx="6451" formatCode="General">
                  <c:v>2.2078741328754399</c:v>
                </c:pt>
                <c:pt idx="6452" formatCode="General">
                  <c:v>2.2107070464360001</c:v>
                </c:pt>
                <c:pt idx="6453" formatCode="General">
                  <c:v>2.2127108817916401</c:v>
                </c:pt>
                <c:pt idx="6454" formatCode="General">
                  <c:v>2.2138407251571199</c:v>
                </c:pt>
                <c:pt idx="6455" formatCode="General">
                  <c:v>2.2141317212356499</c:v>
                </c:pt>
                <c:pt idx="6456" formatCode="General">
                  <c:v>2.2136799905903701</c:v>
                </c:pt>
                <c:pt idx="6457" formatCode="General">
                  <c:v>2.2126192360380998</c:v>
                </c:pt>
                <c:pt idx="6458" formatCode="General">
                  <c:v>2.2110887590588302</c:v>
                </c:pt>
                <c:pt idx="6459" formatCode="General">
                  <c:v>2.2092361981780999</c:v>
                </c:pt>
                <c:pt idx="6460" formatCode="General">
                  <c:v>2.2071968086323102</c:v>
                </c:pt>
                <c:pt idx="6461" formatCode="General">
                  <c:v>2.20510175773871</c:v>
                </c:pt>
                <c:pt idx="6462" formatCode="General">
                  <c:v>2.2030912622866801</c:v>
                </c:pt>
                <c:pt idx="6463" formatCode="General">
                  <c:v>2.2013386179510901</c:v>
                </c:pt>
                <c:pt idx="6464" formatCode="General">
                  <c:v>2.20009450403749</c:v>
                </c:pt>
                <c:pt idx="6465" formatCode="General">
                  <c:v>2.1997689619852401</c:v>
                </c:pt>
                <c:pt idx="6466" formatCode="General">
                  <c:v>2.2010806611970199</c:v>
                </c:pt>
                <c:pt idx="6467" formatCode="General">
                  <c:v>2.2052715899270399</c:v>
                </c:pt>
                <c:pt idx="6468" formatCode="General">
                  <c:v>2.2139914440480299</c:v>
                </c:pt>
                <c:pt idx="6469" formatCode="General">
                  <c:v>2.2266140707497599</c:v>
                </c:pt>
                <c:pt idx="6470" formatCode="General">
                  <c:v>2.2332250570995398</c:v>
                </c:pt>
                <c:pt idx="6471" formatCode="General">
                  <c:v>2.2236981241477598</c:v>
                </c:pt>
                <c:pt idx="6472" formatCode="General">
                  <c:v>2.2072671404983102</c:v>
                </c:pt>
                <c:pt idx="6473" formatCode="General">
                  <c:v>2.19365713799393</c:v>
                </c:pt>
                <c:pt idx="6474" formatCode="General">
                  <c:v>2.1857154749795602</c:v>
                </c:pt>
                <c:pt idx="6475" formatCode="General">
                  <c:v>2.1863713596199399</c:v>
                </c:pt>
                <c:pt idx="6476" formatCode="General">
                  <c:v>2.1713868413698898</c:v>
                </c:pt>
                <c:pt idx="6477" formatCode="General">
                  <c:v>2.1666675260535802</c:v>
                </c:pt>
                <c:pt idx="6478" formatCode="General">
                  <c:v>2.1631793989533699</c:v>
                </c:pt>
                <c:pt idx="6479" formatCode="General">
                  <c:v>2.16046807824933</c:v>
                </c:pt>
                <c:pt idx="6480" formatCode="General">
                  <c:v>2.1584159754977601</c:v>
                </c:pt>
                <c:pt idx="6481" formatCode="General">
                  <c:v>2.1570055026744201</c:v>
                </c:pt>
                <c:pt idx="6482" formatCode="General">
                  <c:v>2.1562785374279301</c:v>
                </c:pt>
                <c:pt idx="6483" formatCode="General">
                  <c:v>2.1563263287083601</c:v>
                </c:pt>
                <c:pt idx="6484" formatCode="General">
                  <c:v>2.1572884353765001</c:v>
                </c:pt>
                <c:pt idx="6485" formatCode="General">
                  <c:v>2.1593516239175101</c:v>
                </c:pt>
                <c:pt idx="6486" formatCode="General">
                  <c:v>2.1627352585264599</c:v>
                </c:pt>
                <c:pt idx="6487" formatCode="General">
                  <c:v>2.1676344595235402</c:v>
                </c:pt>
                <c:pt idx="6488" formatCode="General">
                  <c:v>2.1740681897940202</c:v>
                </c:pt>
                <c:pt idx="6489" formatCode="General">
                  <c:v>2.1815799206285398</c:v>
                </c:pt>
                <c:pt idx="6490" formatCode="General">
                  <c:v>2.1888830740858598</c:v>
                </c:pt>
                <c:pt idx="6491" formatCode="General">
                  <c:v>2.1939330160549102</c:v>
                </c:pt>
                <c:pt idx="6492" formatCode="General">
                  <c:v>2.1949926230436199</c:v>
                </c:pt>
                <c:pt idx="6493" formatCode="General">
                  <c:v>2.1922298827767501</c:v>
                </c:pt>
                <c:pt idx="6494" formatCode="General">
                  <c:v>2.1865102319763001</c:v>
                </c:pt>
                <c:pt idx="6495" formatCode="General">
                  <c:v>2.1803882388443401</c:v>
                </c:pt>
                <c:pt idx="6496" formatCode="General">
                  <c:v>2.1748253103592501</c:v>
                </c:pt>
                <c:pt idx="6497" formatCode="General">
                  <c:v>2.1702886556441601</c:v>
                </c:pt>
                <c:pt idx="6498" formatCode="General">
                  <c:v>2.1668193988438298</c:v>
                </c:pt>
                <c:pt idx="6499" formatCode="General">
                  <c:v>2.1642884424195299</c:v>
                </c:pt>
                <c:pt idx="6500" formatCode="General">
                  <c:v>2.1625339784218101</c:v>
                </c:pt>
                <c:pt idx="6501" formatCode="General">
                  <c:v>2.1614218671339902</c:v>
                </c:pt>
                <c:pt idx="6502" formatCode="General">
                  <c:v>2.1608795595031598</c:v>
                </c:pt>
                <c:pt idx="6503" formatCode="General">
                  <c:v>2.16097572230716</c:v>
                </c:pt>
                <c:pt idx="6504" formatCode="General">
                  <c:v>2.1625018451884901</c:v>
                </c:pt>
                <c:pt idx="6505" formatCode="General">
                  <c:v>2.18229050547354</c:v>
                </c:pt>
                <c:pt idx="6506" formatCode="General">
                  <c:v>2.1701214310281598</c:v>
                </c:pt>
                <c:pt idx="6507" formatCode="General">
                  <c:v>2.1643530449826098</c:v>
                </c:pt>
                <c:pt idx="6508" formatCode="General">
                  <c:v>2.16502191171231</c:v>
                </c:pt>
                <c:pt idx="6509" formatCode="General">
                  <c:v>2.1667524414127999</c:v>
                </c:pt>
                <c:pt idx="6510" formatCode="General">
                  <c:v>2.1690985825491298</c:v>
                </c:pt>
                <c:pt idx="6511" formatCode="General">
                  <c:v>2.1719652551503899</c:v>
                </c:pt>
                <c:pt idx="6512" formatCode="General">
                  <c:v>2.1752902001887899</c:v>
                </c:pt>
                <c:pt idx="6513" formatCode="General">
                  <c:v>2.17897709025456</c:v>
                </c:pt>
                <c:pt idx="6514" formatCode="General">
                  <c:v>2.1828702438319398</c:v>
                </c:pt>
                <c:pt idx="6515" formatCode="General">
                  <c:v>2.1867498474620501</c:v>
                </c:pt>
                <c:pt idx="6516" formatCode="General">
                  <c:v>2.1903489701483601</c:v>
                </c:pt>
                <c:pt idx="6517" formatCode="General">
                  <c:v>2.1933920845268302</c:v>
                </c:pt>
                <c:pt idx="6518" formatCode="General">
                  <c:v>2.1956455196637101</c:v>
                </c:pt>
                <c:pt idx="6519" formatCode="General">
                  <c:v>2.1969620083111998</c:v>
                </c:pt>
                <c:pt idx="6520" formatCode="General">
                  <c:v>2.19730238997774</c:v>
                </c:pt>
                <c:pt idx="6521" formatCode="General">
                  <c:v>2.1967312672657102</c:v>
                </c:pt>
                <c:pt idx="6522" formatCode="General">
                  <c:v>2.1953699017549599</c:v>
                </c:pt>
                <c:pt idx="6523" formatCode="General">
                  <c:v>2.1933979888933699</c:v>
                </c:pt>
                <c:pt idx="6524" formatCode="General">
                  <c:v>2.1909849385135001</c:v>
                </c:pt>
                <c:pt idx="6525" formatCode="General">
                  <c:v>2.1882909989266301</c:v>
                </c:pt>
                <c:pt idx="6526" formatCode="General">
                  <c:v>2.18545842265979</c:v>
                </c:pt>
                <c:pt idx="6527" formatCode="General">
                  <c:v>2.1826175710987599</c:v>
                </c:pt>
                <c:pt idx="6528" formatCode="General">
                  <c:v>2.1799036007882502</c:v>
                </c:pt>
                <c:pt idx="6529" formatCode="General">
                  <c:v>2.1774870108704598</c:v>
                </c:pt>
                <c:pt idx="6530" formatCode="General">
                  <c:v>2.1756298071556799</c:v>
                </c:pt>
                <c:pt idx="6531" formatCode="General">
                  <c:v>2.1747963017543999</c:v>
                </c:pt>
                <c:pt idx="6532" formatCode="General">
                  <c:v>2.1758770553671898</c:v>
                </c:pt>
                <c:pt idx="6533" formatCode="General">
                  <c:v>2.1805604792775899</c:v>
                </c:pt>
                <c:pt idx="6534" formatCode="General">
                  <c:v>2.1911225225531501</c:v>
                </c:pt>
                <c:pt idx="6535" formatCode="General">
                  <c:v>2.2047759271656102</c:v>
                </c:pt>
                <c:pt idx="6536" formatCode="General">
                  <c:v>2.2041972242639001</c:v>
                </c:pt>
                <c:pt idx="6537" formatCode="General">
                  <c:v>2.1867536744909799</c:v>
                </c:pt>
                <c:pt idx="6538" formatCode="General">
                  <c:v>2.1698522930282098</c:v>
                </c:pt>
                <c:pt idx="6539" formatCode="General">
                  <c:v>2.1741628483207802</c:v>
                </c:pt>
                <c:pt idx="6540" formatCode="General">
                  <c:v>2.14986699726777</c:v>
                </c:pt>
                <c:pt idx="6541" formatCode="General">
                  <c:v>2.1425958319060499</c:v>
                </c:pt>
                <c:pt idx="6542" formatCode="General">
                  <c:v>2.1374422731410498</c:v>
                </c:pt>
                <c:pt idx="6543" formatCode="General">
                  <c:v>2.13326536315782</c:v>
                </c:pt>
                <c:pt idx="6544" formatCode="General">
                  <c:v>2.1297713770911302</c:v>
                </c:pt>
                <c:pt idx="6545" formatCode="General">
                  <c:v>2.1268386483932402</c:v>
                </c:pt>
                <c:pt idx="6546" formatCode="General">
                  <c:v>2.1244261757140399</c:v>
                </c:pt>
                <c:pt idx="6547" formatCode="General">
                  <c:v>2.1225441352513501</c:v>
                </c:pt>
                <c:pt idx="6548" formatCode="General">
                  <c:v>2.1212440599862599</c:v>
                </c:pt>
                <c:pt idx="6549" formatCode="General">
                  <c:v>2.1206190707647599</c:v>
                </c:pt>
                <c:pt idx="6550" formatCode="General">
                  <c:v>2.1208108976311402</c:v>
                </c:pt>
                <c:pt idx="6551" formatCode="General">
                  <c:v>2.1220212366526998</c:v>
                </c:pt>
                <c:pt idx="6552" formatCode="General">
                  <c:v>2.1245206991802599</c:v>
                </c:pt>
                <c:pt idx="6553" formatCode="General">
                  <c:v>2.1286331245648502</c:v>
                </c:pt>
                <c:pt idx="6554" formatCode="General">
                  <c:v>2.13463350085074</c:v>
                </c:pt>
                <c:pt idx="6555" formatCode="General">
                  <c:v>2.1424327351774002</c:v>
                </c:pt>
                <c:pt idx="6556" formatCode="General">
                  <c:v>2.15095284404374</c:v>
                </c:pt>
                <c:pt idx="6557" formatCode="General">
                  <c:v>2.1576402389317999</c:v>
                </c:pt>
                <c:pt idx="6558" formatCode="General">
                  <c:v>2.1595312239821198</c:v>
                </c:pt>
                <c:pt idx="6559" formatCode="General">
                  <c:v>2.1559377005173599</c:v>
                </c:pt>
                <c:pt idx="6560" formatCode="General">
                  <c:v>2.1490524313827102</c:v>
                </c:pt>
                <c:pt idx="6561" formatCode="General">
                  <c:v>2.1416062592984599</c:v>
                </c:pt>
                <c:pt idx="6562" formatCode="General">
                  <c:v>2.1351373734639099</c:v>
                </c:pt>
                <c:pt idx="6563" formatCode="General">
                  <c:v>2.1300641294159699</c:v>
                </c:pt>
                <c:pt idx="6564" formatCode="General">
                  <c:v>2.12627626583317</c:v>
                </c:pt>
                <c:pt idx="6565" formatCode="General">
                  <c:v>2.1235209469410199</c:v>
                </c:pt>
                <c:pt idx="6566" formatCode="General">
                  <c:v>2.1215636525716901</c:v>
                </c:pt>
                <c:pt idx="6567" formatCode="General">
                  <c:v>2.1202467129044198</c:v>
                </c:pt>
                <c:pt idx="6568" formatCode="General">
                  <c:v>2.1195634108313701</c:v>
                </c:pt>
                <c:pt idx="6569" formatCode="General">
                  <c:v>2.1202777544883502</c:v>
                </c:pt>
                <c:pt idx="6570" formatCode="General">
                  <c:v>2.1552878414327101</c:v>
                </c:pt>
                <c:pt idx="6571" formatCode="General">
                  <c:v>2.1217732968503502</c:v>
                </c:pt>
                <c:pt idx="6572" formatCode="General">
                  <c:v>2.11927089507931</c:v>
                </c:pt>
                <c:pt idx="6573" formatCode="General">
                  <c:v>2.1194787949325602</c:v>
                </c:pt>
                <c:pt idx="6574" formatCode="General">
                  <c:v>2.1203767770805002</c:v>
                </c:pt>
                <c:pt idx="6575" formatCode="General">
                  <c:v>2.1217901549296401</c:v>
                </c:pt>
                <c:pt idx="6576" formatCode="General">
                  <c:v>2.12371125026438</c:v>
                </c:pt>
                <c:pt idx="6577" formatCode="General">
                  <c:v>2.1261489487627698</c:v>
                </c:pt>
                <c:pt idx="6578" formatCode="General">
                  <c:v>2.1290847790849301</c:v>
                </c:pt>
                <c:pt idx="6579" formatCode="General">
                  <c:v>2.1324437462280401</c:v>
                </c:pt>
                <c:pt idx="6580" formatCode="General">
                  <c:v>2.13607203276338</c:v>
                </c:pt>
                <c:pt idx="6581" formatCode="General">
                  <c:v>2.1397291553734599</c:v>
                </c:pt>
                <c:pt idx="6582" formatCode="General">
                  <c:v>2.1431058594816101</c:v>
                </c:pt>
                <c:pt idx="6583" formatCode="General">
                  <c:v>2.1458728321823299</c:v>
                </c:pt>
                <c:pt idx="6584" formatCode="General">
                  <c:v>2.1477518832366398</c:v>
                </c:pt>
                <c:pt idx="6585" formatCode="General">
                  <c:v>2.14856692612199</c:v>
                </c:pt>
                <c:pt idx="6586" formatCode="General">
                  <c:v>2.1482971820216901</c:v>
                </c:pt>
                <c:pt idx="6587" formatCode="General">
                  <c:v>2.1470400638718301</c:v>
                </c:pt>
                <c:pt idx="6588" formatCode="General">
                  <c:v>2.1449779705262602</c:v>
                </c:pt>
                <c:pt idx="6589" formatCode="General">
                  <c:v>2.14232492498226</c:v>
                </c:pt>
                <c:pt idx="6590" formatCode="General">
                  <c:v>2.13928681733932</c:v>
                </c:pt>
                <c:pt idx="6591" formatCode="General">
                  <c:v>2.1360408331155201</c:v>
                </c:pt>
                <c:pt idx="6592" formatCode="General">
                  <c:v>2.13273262678775</c:v>
                </c:pt>
                <c:pt idx="6593" formatCode="General">
                  <c:v>2.1294871200943501</c:v>
                </c:pt>
                <c:pt idx="6594" formatCode="General">
                  <c:v>2.1264310993884101</c:v>
                </c:pt>
                <c:pt idx="6595" formatCode="General">
                  <c:v>2.1237322339540801</c:v>
                </c:pt>
                <c:pt idx="6596" formatCode="General">
                  <c:v>2.1216725001615302</c:v>
                </c:pt>
                <c:pt idx="6597" formatCode="General">
                  <c:v>2.1208046983673401</c:v>
                </c:pt>
                <c:pt idx="6598" formatCode="General">
                  <c:v>2.1223061816691899</c:v>
                </c:pt>
                <c:pt idx="6599" formatCode="General">
                  <c:v>2.1286308383110502</c:v>
                </c:pt>
                <c:pt idx="6600" formatCode="General">
                  <c:v>2.1426653545935399</c:v>
                </c:pt>
                <c:pt idx="6601" formatCode="General">
                  <c:v>2.1543477627750298</c:v>
                </c:pt>
                <c:pt idx="6602" formatCode="General">
                  <c:v>2.14119251431906</c:v>
                </c:pt>
                <c:pt idx="6603" formatCode="General">
                  <c:v>2.1214284805310002</c:v>
                </c:pt>
                <c:pt idx="6604" formatCode="General">
                  <c:v>2.1092001082655201</c:v>
                </c:pt>
                <c:pt idx="6605" formatCode="General">
                  <c:v>2.0965182464293002</c:v>
                </c:pt>
                <c:pt idx="6606" formatCode="General">
                  <c:v>2.08955257963957</c:v>
                </c:pt>
                <c:pt idx="6607" formatCode="General">
                  <c:v>2.08421574244039</c:v>
                </c:pt>
                <c:pt idx="6608" formatCode="General">
                  <c:v>2.0798227573253101</c:v>
                </c:pt>
                <c:pt idx="6609" formatCode="General">
                  <c:v>2.0760758528143799</c:v>
                </c:pt>
                <c:pt idx="6610" formatCode="General">
                  <c:v>2.0728356553452398</c:v>
                </c:pt>
                <c:pt idx="6611" formatCode="General">
                  <c:v>2.0700428509408799</c:v>
                </c:pt>
                <c:pt idx="6612" formatCode="General">
                  <c:v>2.0676853422505901</c:v>
                </c:pt>
                <c:pt idx="6613" formatCode="General">
                  <c:v>2.0657848102399199</c:v>
                </c:pt>
                <c:pt idx="6614" formatCode="General">
                  <c:v>2.06439348747314</c:v>
                </c:pt>
                <c:pt idx="6615" formatCode="General">
                  <c:v>2.0635980361855002</c:v>
                </c:pt>
                <c:pt idx="6616" formatCode="General">
                  <c:v>2.0635302273130001</c:v>
                </c:pt>
                <c:pt idx="6617" formatCode="General">
                  <c:v>2.0643853802605099</c:v>
                </c:pt>
                <c:pt idx="6618" formatCode="General">
                  <c:v>2.0664482609039498</c:v>
                </c:pt>
                <c:pt idx="6619" formatCode="General">
                  <c:v>2.0701162486889002</c:v>
                </c:pt>
                <c:pt idx="6620" formatCode="General">
                  <c:v>2.0758791608643801</c:v>
                </c:pt>
                <c:pt idx="6621" formatCode="General">
                  <c:v>2.0840368271436001</c:v>
                </c:pt>
                <c:pt idx="6622" formatCode="General">
                  <c:v>2.0940066880785402</c:v>
                </c:pt>
                <c:pt idx="6623" formatCode="General">
                  <c:v>2.10296883802829</c:v>
                </c:pt>
                <c:pt idx="6624" formatCode="General">
                  <c:v>2.1063830828567802</c:v>
                </c:pt>
                <c:pt idx="6625" formatCode="General">
                  <c:v>2.10246450914032</c:v>
                </c:pt>
                <c:pt idx="6626" formatCode="General">
                  <c:v>2.09438658113582</c:v>
                </c:pt>
                <c:pt idx="6627" formatCode="General">
                  <c:v>2.0861046842747499</c:v>
                </c:pt>
                <c:pt idx="6628" formatCode="General">
                  <c:v>2.0794248946713898</c:v>
                </c:pt>
                <c:pt idx="6629" formatCode="General">
                  <c:v>2.0745501746511299</c:v>
                </c:pt>
                <c:pt idx="6630" formatCode="General">
                  <c:v>2.0711366278961498</c:v>
                </c:pt>
                <c:pt idx="6631" formatCode="General">
                  <c:v>2.0687930384455</c:v>
                </c:pt>
                <c:pt idx="6632" formatCode="General">
                  <c:v>2.0672324711183698</c:v>
                </c:pt>
                <c:pt idx="6633" formatCode="General">
                  <c:v>2.0663596059672802</c:v>
                </c:pt>
                <c:pt idx="6634" formatCode="General">
                  <c:v>2.0671310393045701</c:v>
                </c:pt>
                <c:pt idx="6635" formatCode="General">
                  <c:v>2.1099816688669799</c:v>
                </c:pt>
                <c:pt idx="6636" formatCode="General">
                  <c:v>2.0658909918786601</c:v>
                </c:pt>
                <c:pt idx="6637" formatCode="General">
                  <c:v>2.0648885213004999</c:v>
                </c:pt>
                <c:pt idx="6638" formatCode="General">
                  <c:v>2.0649606408286001</c:v>
                </c:pt>
                <c:pt idx="6639" formatCode="General">
                  <c:v>2.0654727563188402</c:v>
                </c:pt>
                <c:pt idx="6640" formatCode="General">
                  <c:v>2.0663859281894799</c:v>
                </c:pt>
                <c:pt idx="6641" formatCode="General">
                  <c:v>2.0677406716733699</c:v>
                </c:pt>
                <c:pt idx="6642" formatCode="General">
                  <c:v>2.0695932574430298</c:v>
                </c:pt>
                <c:pt idx="6643" formatCode="General">
                  <c:v>2.0719897748924998</c:v>
                </c:pt>
                <c:pt idx="6644" formatCode="General">
                  <c:v>2.0749407970396101</c:v>
                </c:pt>
                <c:pt idx="6645" formatCode="General">
                  <c:v>2.0783913526602</c:v>
                </c:pt>
                <c:pt idx="6646" formatCode="General">
                  <c:v>2.0821907411409901</c:v>
                </c:pt>
                <c:pt idx="6647" formatCode="General">
                  <c:v>2.0860756556413498</c:v>
                </c:pt>
                <c:pt idx="6648" formatCode="General">
                  <c:v>2.0896850156531501</c:v>
                </c:pt>
                <c:pt idx="6649" formatCode="General">
                  <c:v>2.09262034882607</c:v>
                </c:pt>
                <c:pt idx="6650" formatCode="General">
                  <c:v>2.0945413555636501</c:v>
                </c:pt>
                <c:pt idx="6651" formatCode="General">
                  <c:v>2.0952536528704799</c:v>
                </c:pt>
                <c:pt idx="6652" formatCode="General">
                  <c:v>2.09475024125005</c:v>
                </c:pt>
                <c:pt idx="6653" formatCode="General">
                  <c:v>2.0931862931837202</c:v>
                </c:pt>
                <c:pt idx="6654" formatCode="General">
                  <c:v>2.0908110497496502</c:v>
                </c:pt>
                <c:pt idx="6655" formatCode="General">
                  <c:v>2.0878949975104</c:v>
                </c:pt>
                <c:pt idx="6656" formatCode="General">
                  <c:v>2.0846794285227901</c:v>
                </c:pt>
                <c:pt idx="6657" formatCode="General">
                  <c:v>2.0813553227416999</c:v>
                </c:pt>
                <c:pt idx="6658" formatCode="General">
                  <c:v>2.0780657585395299</c:v>
                </c:pt>
                <c:pt idx="6659" formatCode="General">
                  <c:v>2.07492397358285</c:v>
                </c:pt>
                <c:pt idx="6660" formatCode="General">
                  <c:v>2.0720441992341101</c:v>
                </c:pt>
                <c:pt idx="6661" formatCode="General">
                  <c:v>2.0695927620296501</c:v>
                </c:pt>
                <c:pt idx="6662" formatCode="General">
                  <c:v>2.0678888377886002</c:v>
                </c:pt>
                <c:pt idx="6663" formatCode="General">
                  <c:v>2.0676419201231502</c:v>
                </c:pt>
                <c:pt idx="6664" formatCode="General">
                  <c:v>2.0705604324564599</c:v>
                </c:pt>
                <c:pt idx="6665" formatCode="General">
                  <c:v>2.0805103847687501</c:v>
                </c:pt>
                <c:pt idx="6666" formatCode="General">
                  <c:v>2.09911663206264</c:v>
                </c:pt>
                <c:pt idx="6667" formatCode="General">
                  <c:v>2.0986655145534399</c:v>
                </c:pt>
                <c:pt idx="6668" formatCode="General">
                  <c:v>2.1317383920088999</c:v>
                </c:pt>
                <c:pt idx="6669" formatCode="General">
                  <c:v>2.0581798858028399</c:v>
                </c:pt>
                <c:pt idx="6670" formatCode="General">
                  <c:v>2.0477169293292001</c:v>
                </c:pt>
                <c:pt idx="6671" formatCode="General">
                  <c:v>2.04085530444498</c:v>
                </c:pt>
                <c:pt idx="6672" formatCode="General">
                  <c:v>2.0357122741241902</c:v>
                </c:pt>
                <c:pt idx="6673" formatCode="General">
                  <c:v>2.0315315278176098</c:v>
                </c:pt>
                <c:pt idx="6674" formatCode="General">
                  <c:v>2.0279786483337201</c:v>
                </c:pt>
                <c:pt idx="6675" formatCode="General">
                  <c:v>2.0248996649663198</c:v>
                </c:pt>
                <c:pt idx="6676" formatCode="General">
                  <c:v>2.0222260874796301</c:v>
                </c:pt>
                <c:pt idx="6677" formatCode="General">
                  <c:v>2.0199349219939098</c:v>
                </c:pt>
                <c:pt idx="6678" formatCode="General">
                  <c:v>2.0180315353295502</c:v>
                </c:pt>
                <c:pt idx="6679" formatCode="General">
                  <c:v>2.0165433571786799</c:v>
                </c:pt>
                <c:pt idx="6680" formatCode="General">
                  <c:v>2.01551998473311</c:v>
                </c:pt>
                <c:pt idx="6681" formatCode="General">
                  <c:v>2.0150386583258899</c:v>
                </c:pt>
                <c:pt idx="6682" formatCode="General">
                  <c:v>2.0152162230724699</c:v>
                </c:pt>
                <c:pt idx="6683" formatCode="General">
                  <c:v>2.0162308352210498</c:v>
                </c:pt>
                <c:pt idx="6684" formatCode="General">
                  <c:v>2.0183578506443798</c:v>
                </c:pt>
                <c:pt idx="6685" formatCode="General">
                  <c:v>2.0220176234565499</c:v>
                </c:pt>
                <c:pt idx="6686" formatCode="General">
                  <c:v>2.02783257181374</c:v>
                </c:pt>
                <c:pt idx="6687" formatCode="General">
                  <c:v>2.0365112219055002</c:v>
                </c:pt>
                <c:pt idx="6688" formatCode="General">
                  <c:v>2.0480992142738601</c:v>
                </c:pt>
                <c:pt idx="6689" formatCode="General">
                  <c:v>2.0598589280699202</c:v>
                </c:pt>
                <c:pt idx="6690" formatCode="General">
                  <c:v>2.0652945749353799</c:v>
                </c:pt>
                <c:pt idx="6691" formatCode="General">
                  <c:v>2.0610344780508001</c:v>
                </c:pt>
                <c:pt idx="6692" formatCode="General">
                  <c:v>2.0519314843718002</c:v>
                </c:pt>
                <c:pt idx="6693" formatCode="General">
                  <c:v>2.04348175872751</c:v>
                </c:pt>
                <c:pt idx="6694" formatCode="General">
                  <c:v>2.0374389926433301</c:v>
                </c:pt>
                <c:pt idx="6695" formatCode="General">
                  <c:v>2.03355975547254</c:v>
                </c:pt>
                <c:pt idx="6696" formatCode="General">
                  <c:v>2.03121774901097</c:v>
                </c:pt>
                <c:pt idx="6697" formatCode="General">
                  <c:v>2.0299148551263801</c:v>
                </c:pt>
                <c:pt idx="6698" formatCode="General">
                  <c:v>2.0294366906252601</c:v>
                </c:pt>
                <c:pt idx="6699" formatCode="General">
                  <c:v>2.0317185716507402</c:v>
                </c:pt>
                <c:pt idx="6700" formatCode="General">
                  <c:v>2.0343257347913699</c:v>
                </c:pt>
                <c:pt idx="6701" formatCode="General">
                  <c:v>2.0292943886722399</c:v>
                </c:pt>
                <c:pt idx="6702" formatCode="General">
                  <c:v>2.0292307444358402</c:v>
                </c:pt>
                <c:pt idx="6703" formatCode="General">
                  <c:v>2.0296037183927802</c:v>
                </c:pt>
                <c:pt idx="6704" formatCode="General">
                  <c:v>2.03023708310615</c:v>
                </c:pt>
                <c:pt idx="6705" formatCode="General">
                  <c:v>2.0311458026137599</c:v>
                </c:pt>
                <c:pt idx="6706" formatCode="General">
                  <c:v>2.0323889932040502</c:v>
                </c:pt>
                <c:pt idx="6707" formatCode="General">
                  <c:v>2.03404514817632</c:v>
                </c:pt>
                <c:pt idx="6708" formatCode="General">
                  <c:v>2.036199252426</c:v>
                </c:pt>
                <c:pt idx="6709" formatCode="General">
                  <c:v>2.0389266220809801</c:v>
                </c:pt>
                <c:pt idx="6710" formatCode="General">
                  <c:v>2.04226792073118</c:v>
                </c:pt>
                <c:pt idx="6711" formatCode="General">
                  <c:v>2.0461956292686101</c:v>
                </c:pt>
                <c:pt idx="6712" formatCode="General">
                  <c:v>2.05055998307459</c:v>
                </c:pt>
                <c:pt idx="6713" formatCode="General">
                  <c:v>2.0550816712939999</c:v>
                </c:pt>
                <c:pt idx="6714" formatCode="General">
                  <c:v>2.0593354443697902</c:v>
                </c:pt>
                <c:pt idx="6715" formatCode="General">
                  <c:v>2.0628354072117601</c:v>
                </c:pt>
                <c:pt idx="6716" formatCode="General">
                  <c:v>2.0651628561441</c:v>
                </c:pt>
                <c:pt idx="6717" formatCode="General">
                  <c:v>2.0660955374549901</c:v>
                </c:pt>
                <c:pt idx="6718" formatCode="General">
                  <c:v>2.06566276170338</c:v>
                </c:pt>
                <c:pt idx="6719" formatCode="General">
                  <c:v>2.0641004661453799</c:v>
                </c:pt>
                <c:pt idx="6720" formatCode="General">
                  <c:v>2.0617464453382199</c:v>
                </c:pt>
                <c:pt idx="6721" formatCode="General">
                  <c:v>2.05893869620337</c:v>
                </c:pt>
                <c:pt idx="6722" formatCode="General">
                  <c:v>2.0559543780403899</c:v>
                </c:pt>
                <c:pt idx="6723" formatCode="General">
                  <c:v>2.0529922416159798</c:v>
                </c:pt>
                <c:pt idx="6724" formatCode="General">
                  <c:v>2.0501845381258401</c:v>
                </c:pt>
                <c:pt idx="6725" formatCode="General">
                  <c:v>2.0476254225850101</c:v>
                </c:pt>
                <c:pt idx="6726" formatCode="General">
                  <c:v>2.0454128307575301</c:v>
                </c:pt>
                <c:pt idx="6727" formatCode="General">
                  <c:v>2.0437176565372601</c:v>
                </c:pt>
                <c:pt idx="6728" formatCode="General">
                  <c:v>2.0429325961673399</c:v>
                </c:pt>
                <c:pt idx="6729" formatCode="General">
                  <c:v>2.0440734880430398</c:v>
                </c:pt>
                <c:pt idx="6730" formatCode="General">
                  <c:v>2.0499649778981999</c:v>
                </c:pt>
                <c:pt idx="6731" formatCode="General">
                  <c:v>2.0669457160539602</c:v>
                </c:pt>
                <c:pt idx="6732" formatCode="General">
                  <c:v>2.08440326168565</c:v>
                </c:pt>
                <c:pt idx="6733" formatCode="General">
                  <c:v>2.06133754746938</c:v>
                </c:pt>
                <c:pt idx="6734" formatCode="General">
                  <c:v>2.0405685115713399</c:v>
                </c:pt>
                <c:pt idx="6735" formatCode="General">
                  <c:v>2.0297438486202499</c:v>
                </c:pt>
                <c:pt idx="6736" formatCode="General">
                  <c:v>2.0232054899968501</c:v>
                </c:pt>
                <c:pt idx="6737" formatCode="General">
                  <c:v>2.0185420842821902</c:v>
                </c:pt>
                <c:pt idx="6738" formatCode="General">
                  <c:v>2.01483975082217</c:v>
                </c:pt>
                <c:pt idx="6739" formatCode="General">
                  <c:v>2.0117272817648</c:v>
                </c:pt>
                <c:pt idx="6740" formatCode="General">
                  <c:v>2.0090451921626902</c:v>
                </c:pt>
                <c:pt idx="6741" formatCode="General">
                  <c:v>2.0067257265582401</c:v>
                </c:pt>
                <c:pt idx="6742" formatCode="General">
                  <c:v>2.0047453232450501</c:v>
                </c:pt>
                <c:pt idx="6743" formatCode="General">
                  <c:v>2.0031046375050701</c:v>
                </c:pt>
                <c:pt idx="6744" formatCode="General">
                  <c:v>2.00182040244274</c:v>
                </c:pt>
                <c:pt idx="6745" formatCode="General">
                  <c:v>2.0009232961986698</c:v>
                </c:pt>
                <c:pt idx="6746" formatCode="General">
                  <c:v>2.0004598793484298</c:v>
                </c:pt>
                <c:pt idx="6747" formatCode="General">
                  <c:v>2.0005046383179201</c:v>
                </c:pt>
                <c:pt idx="6748" formatCode="General">
                  <c:v>2.00114132557434</c:v>
                </c:pt>
                <c:pt idx="6749" formatCode="General">
                  <c:v>2.0025464259196899</c:v>
                </c:pt>
                <c:pt idx="6750" formatCode="General">
                  <c:v>2.0049684172797502</c:v>
                </c:pt>
                <c:pt idx="6751" formatCode="General">
                  <c:v>2.0088293200559799</c:v>
                </c:pt>
                <c:pt idx="6752" formatCode="General">
                  <c:v>2.0148270032101898</c:v>
                </c:pt>
                <c:pt idx="6753" formatCode="General">
                  <c:v>2.02399251417329</c:v>
                </c:pt>
                <c:pt idx="6754" formatCode="General">
                  <c:v>2.0371170324849301</c:v>
                </c:pt>
                <c:pt idx="6755" formatCode="General">
                  <c:v>2.0518260079425401</c:v>
                </c:pt>
                <c:pt idx="6756" formatCode="General">
                  <c:v>2.0591220885200099</c:v>
                </c:pt>
                <c:pt idx="6757" formatCode="General">
                  <c:v>2.0537494394035201</c:v>
                </c:pt>
                <c:pt idx="6758" formatCode="General">
                  <c:v>2.04362133336471</c:v>
                </c:pt>
                <c:pt idx="6759" formatCode="General">
                  <c:v>2.0356757562859702</c:v>
                </c:pt>
                <c:pt idx="6760" formatCode="General">
                  <c:v>2.0309518556374901</c:v>
                </c:pt>
                <c:pt idx="6761" formatCode="General">
                  <c:v>2.02857213773816</c:v>
                </c:pt>
                <c:pt idx="6762" formatCode="General">
                  <c:v>2.0276809942076399</c:v>
                </c:pt>
                <c:pt idx="6763" formatCode="General">
                  <c:v>2.0279020045248499</c:v>
                </c:pt>
                <c:pt idx="6764" formatCode="General">
                  <c:v>2.0421121472275798</c:v>
                </c:pt>
                <c:pt idx="6765" formatCode="General">
                  <c:v>2.0295053524290001</c:v>
                </c:pt>
                <c:pt idx="6766" formatCode="General">
                  <c:v>2.02945607322865</c:v>
                </c:pt>
                <c:pt idx="6767" formatCode="General">
                  <c:v>2.0302226731142698</c:v>
                </c:pt>
                <c:pt idx="6768" formatCode="General">
                  <c:v>2.0311558957023101</c:v>
                </c:pt>
                <c:pt idx="6769" formatCode="General">
                  <c:v>2.0322096053360701</c:v>
                </c:pt>
                <c:pt idx="6770" formatCode="General">
                  <c:v>2.03341157466873</c:v>
                </c:pt>
                <c:pt idx="6771" formatCode="General">
                  <c:v>2.0348209672261</c:v>
                </c:pt>
                <c:pt idx="6772" formatCode="General">
                  <c:v>2.03651891320176</c:v>
                </c:pt>
                <c:pt idx="6773" formatCode="General">
                  <c:v>2.0386034463624898</c:v>
                </c:pt>
                <c:pt idx="6774" formatCode="General">
                  <c:v>2.0411829868738498</c:v>
                </c:pt>
                <c:pt idx="6775" formatCode="General">
                  <c:v>2.0443594957994602</c:v>
                </c:pt>
                <c:pt idx="6776" formatCode="General">
                  <c:v>2.0482087091241299</c:v>
                </c:pt>
                <c:pt idx="6777" formatCode="General">
                  <c:v>2.05273180266484</c:v>
                </c:pt>
                <c:pt idx="6778" formatCode="General">
                  <c:v>2.0578014754789899</c:v>
                </c:pt>
                <c:pt idx="6779" formatCode="General">
                  <c:v>2.06310871974833</c:v>
                </c:pt>
                <c:pt idx="6780" formatCode="General">
                  <c:v>2.0681560586138299</c:v>
                </c:pt>
                <c:pt idx="6781" formatCode="General">
                  <c:v>2.0723443218941102</c:v>
                </c:pt>
                <c:pt idx="6782" formatCode="General">
                  <c:v>2.07515369595599</c:v>
                </c:pt>
                <c:pt idx="6783" formatCode="General">
                  <c:v>2.0763323326084602</c:v>
                </c:pt>
                <c:pt idx="6784" formatCode="General">
                  <c:v>2.0759705681198199</c:v>
                </c:pt>
                <c:pt idx="6785" formatCode="General">
                  <c:v>2.07442025818807</c:v>
                </c:pt>
                <c:pt idx="6786" formatCode="General">
                  <c:v>2.0721339423903502</c:v>
                </c:pt>
                <c:pt idx="6787" formatCode="General">
                  <c:v>2.0695266360731899</c:v>
                </c:pt>
                <c:pt idx="6788" formatCode="General">
                  <c:v>2.0669079942480999</c:v>
                </c:pt>
                <c:pt idx="6789" formatCode="General">
                  <c:v>2.06447565880968</c:v>
                </c:pt>
                <c:pt idx="6790" formatCode="General">
                  <c:v>2.0623421980072498</c:v>
                </c:pt>
                <c:pt idx="6791" formatCode="General">
                  <c:v>2.06057698407214</c:v>
                </c:pt>
                <c:pt idx="6792" formatCode="General">
                  <c:v>2.0592626459432202</c:v>
                </c:pt>
                <c:pt idx="6793" formatCode="General">
                  <c:v>2.0585940648437702</c:v>
                </c:pt>
                <c:pt idx="6794" formatCode="General">
                  <c:v>2.0591252297230702</c:v>
                </c:pt>
                <c:pt idx="6795" formatCode="General">
                  <c:v>2.0625700451403999</c:v>
                </c:pt>
                <c:pt idx="6796" formatCode="General">
                  <c:v>2.0746468649657301</c:v>
                </c:pt>
                <c:pt idx="6797" formatCode="General">
                  <c:v>2.1010460467832202</c:v>
                </c:pt>
                <c:pt idx="6798" formatCode="General">
                  <c:v>2.08810310254812</c:v>
                </c:pt>
                <c:pt idx="6799" formatCode="General">
                  <c:v>2.0635980644545602</c:v>
                </c:pt>
                <c:pt idx="6800" formatCode="General">
                  <c:v>2.05222298328236</c:v>
                </c:pt>
                <c:pt idx="6801" formatCode="General">
                  <c:v>2.0461521246415502</c:v>
                </c:pt>
                <c:pt idx="6802" formatCode="General">
                  <c:v>2.0420810056563399</c:v>
                </c:pt>
                <c:pt idx="6803" formatCode="General">
                  <c:v>2.0389203096438302</c:v>
                </c:pt>
                <c:pt idx="6804" formatCode="General">
                  <c:v>2.0362743322244201</c:v>
                </c:pt>
                <c:pt idx="6805" formatCode="General">
                  <c:v>2.03398954951111</c:v>
                </c:pt>
                <c:pt idx="6806" formatCode="General">
                  <c:v>2.0320081857484502</c:v>
                </c:pt>
                <c:pt idx="6807" formatCode="General">
                  <c:v>2.0303142811579802</c:v>
                </c:pt>
                <c:pt idx="6808" formatCode="General">
                  <c:v>2.02891195722954</c:v>
                </c:pt>
                <c:pt idx="6809" formatCode="General">
                  <c:v>2.0278165089888001</c:v>
                </c:pt>
                <c:pt idx="6810" formatCode="General">
                  <c:v>2.02705149762871</c:v>
                </c:pt>
                <c:pt idx="6811" formatCode="General">
                  <c:v>2.0266484811001</c:v>
                </c:pt>
                <c:pt idx="6812" formatCode="General">
                  <c:v>2.0266503729918601</c:v>
                </c:pt>
                <c:pt idx="6813" formatCode="General">
                  <c:v>2.02711814771892</c:v>
                </c:pt>
                <c:pt idx="6814" formatCode="General">
                  <c:v>2.0281408966027601</c:v>
                </c:pt>
                <c:pt idx="6815" formatCode="General">
                  <c:v>2.0298583272137498</c:v>
                </c:pt>
                <c:pt idx="6816" formatCode="General">
                  <c:v>2.03250273314374</c:v>
                </c:pt>
                <c:pt idx="6817" formatCode="General">
                  <c:v>2.03648263651746</c:v>
                </c:pt>
                <c:pt idx="6818" formatCode="General">
                  <c:v>2.0425420261056302</c:v>
                </c:pt>
                <c:pt idx="6819" formatCode="General">
                  <c:v>2.0519841198805699</c:v>
                </c:pt>
                <c:pt idx="6820" formatCode="General">
                  <c:v>2.0663994589902899</c:v>
                </c:pt>
                <c:pt idx="6821" formatCode="General">
                  <c:v>2.08389650516196</c:v>
                </c:pt>
                <c:pt idx="6822" formatCode="General">
                  <c:v>2.09183723679886</c:v>
                </c:pt>
                <c:pt idx="6823" formatCode="General">
                  <c:v>2.08374784685547</c:v>
                </c:pt>
                <c:pt idx="6824" formatCode="General">
                  <c:v>2.0727646606094599</c:v>
                </c:pt>
                <c:pt idx="6825" formatCode="General">
                  <c:v>2.0659673223135702</c:v>
                </c:pt>
                <c:pt idx="6826" formatCode="General">
                  <c:v>2.06287873827385</c:v>
                </c:pt>
                <c:pt idx="6827" formatCode="General">
                  <c:v>2.0620539232684401</c:v>
                </c:pt>
                <c:pt idx="6828" formatCode="General">
                  <c:v>2.0629983198475101</c:v>
                </c:pt>
                <c:pt idx="6829" formatCode="General">
                  <c:v>2.06895959126734</c:v>
                </c:pt>
                <c:pt idx="6830" formatCode="General">
                  <c:v>2.06464935833288</c:v>
                </c:pt>
                <c:pt idx="6831" formatCode="General">
                  <c:v>2.0658175971307902</c:v>
                </c:pt>
                <c:pt idx="6832" formatCode="General">
                  <c:v>2.0671679358267601</c:v>
                </c:pt>
                <c:pt idx="6833" formatCode="General">
                  <c:v>2.0685425156536499</c:v>
                </c:pt>
                <c:pt idx="6834" formatCode="General">
                  <c:v>2.0699219538147302</c:v>
                </c:pt>
                <c:pt idx="6835" formatCode="General">
                  <c:v>2.07132968398157</c:v>
                </c:pt>
                <c:pt idx="6836" formatCode="General">
                  <c:v>2.0728164261653799</c:v>
                </c:pt>
                <c:pt idx="6837" formatCode="General">
                  <c:v>2.0744555422264899</c:v>
                </c:pt>
                <c:pt idx="6838" formatCode="General">
                  <c:v>2.0763410636595498</c:v>
                </c:pt>
                <c:pt idx="6839" formatCode="General">
                  <c:v>2.0785865581385101</c:v>
                </c:pt>
                <c:pt idx="6840" formatCode="General">
                  <c:v>2.0813207277791501</c:v>
                </c:pt>
                <c:pt idx="6841" formatCode="General">
                  <c:v>2.0846760826240902</c:v>
                </c:pt>
                <c:pt idx="6842" formatCode="General">
                  <c:v>2.0887634810529301</c:v>
                </c:pt>
                <c:pt idx="6843" formatCode="General">
                  <c:v>2.0936239251391799</c:v>
                </c:pt>
                <c:pt idx="6844" formatCode="General">
                  <c:v>2.0991544766160102</c:v>
                </c:pt>
                <c:pt idx="6845" formatCode="General">
                  <c:v>2.10502613998734</c:v>
                </c:pt>
                <c:pt idx="6846" formatCode="General">
                  <c:v>2.1106511569346398</c:v>
                </c:pt>
                <c:pt idx="6847" formatCode="General">
                  <c:v>2.1152825821700398</c:v>
                </c:pt>
                <c:pt idx="6848" formatCode="General">
                  <c:v>2.1182683517855501</c:v>
                </c:pt>
                <c:pt idx="6849" formatCode="General">
                  <c:v>2.1193293382356502</c:v>
                </c:pt>
                <c:pt idx="6850" formatCode="General">
                  <c:v>2.1186558029830902</c:v>
                </c:pt>
                <c:pt idx="6851" formatCode="General">
                  <c:v>2.1167624417122002</c:v>
                </c:pt>
                <c:pt idx="6852" formatCode="General">
                  <c:v>2.11424381934629</c:v>
                </c:pt>
                <c:pt idx="6853" formatCode="General">
                  <c:v>2.1115949154681699</c:v>
                </c:pt>
                <c:pt idx="6854" formatCode="General">
                  <c:v>2.1091473994869299</c:v>
                </c:pt>
                <c:pt idx="6855" formatCode="General">
                  <c:v>2.10708548841539</c:v>
                </c:pt>
                <c:pt idx="6856" formatCode="General">
                  <c:v>2.1054941024423601</c:v>
                </c:pt>
                <c:pt idx="6857" formatCode="General">
                  <c:v>2.1044169606323599</c:v>
                </c:pt>
                <c:pt idx="6858" formatCode="General">
                  <c:v>2.1039337381437901</c:v>
                </c:pt>
                <c:pt idx="6859" formatCode="General">
                  <c:v>2.1043195895762601</c:v>
                </c:pt>
                <c:pt idx="6860" formatCode="General">
                  <c:v>2.1065769338989901</c:v>
                </c:pt>
                <c:pt idx="6861" formatCode="General">
                  <c:v>2.1192646154539099</c:v>
                </c:pt>
                <c:pt idx="6862" formatCode="General">
                  <c:v>2.1385812305143501</c:v>
                </c:pt>
                <c:pt idx="6863" formatCode="General">
                  <c:v>2.14446028122723</c:v>
                </c:pt>
                <c:pt idx="6864" formatCode="General">
                  <c:v>2.1152250020029002</c:v>
                </c:pt>
                <c:pt idx="6865" formatCode="General">
                  <c:v>2.1031456775162001</c:v>
                </c:pt>
                <c:pt idx="6866" formatCode="General">
                  <c:v>2.0975661069915601</c:v>
                </c:pt>
                <c:pt idx="6867" formatCode="General">
                  <c:v>2.0940288429826701</c:v>
                </c:pt>
                <c:pt idx="6868" formatCode="General">
                  <c:v>2.09128464246945</c:v>
                </c:pt>
                <c:pt idx="6869" formatCode="General">
                  <c:v>2.08893406916886</c:v>
                </c:pt>
                <c:pt idx="6870" formatCode="General">
                  <c:v>2.0868430555438802</c:v>
                </c:pt>
                <c:pt idx="6871" formatCode="General">
                  <c:v>2.0849735332571901</c:v>
                </c:pt>
                <c:pt idx="6872" formatCode="General">
                  <c:v>2.0833250821840998</c:v>
                </c:pt>
                <c:pt idx="6873" formatCode="General">
                  <c:v>2.08191237675566</c:v>
                </c:pt>
                <c:pt idx="6874" formatCode="General">
                  <c:v>2.0807593875963502</c:v>
                </c:pt>
                <c:pt idx="6875" formatCode="General">
                  <c:v>2.0798799326911599</c:v>
                </c:pt>
                <c:pt idx="6876" formatCode="General">
                  <c:v>2.079310452923</c:v>
                </c:pt>
                <c:pt idx="6877" formatCode="General">
                  <c:v>2.07907878480593</c:v>
                </c:pt>
                <c:pt idx="6878" formatCode="General">
                  <c:v>2.0792241012800701</c:v>
                </c:pt>
                <c:pt idx="6879" formatCode="General">
                  <c:v>2.07979973126309</c:v>
                </c:pt>
                <c:pt idx="6880" formatCode="General">
                  <c:v>2.08088404063944</c:v>
                </c:pt>
                <c:pt idx="6881" formatCode="General">
                  <c:v>2.0826013519772002</c:v>
                </c:pt>
                <c:pt idx="6882" formatCode="General">
                  <c:v>2.0851649353564401</c:v>
                </c:pt>
                <c:pt idx="6883" formatCode="General">
                  <c:v>2.0889702505158798</c:v>
                </c:pt>
                <c:pt idx="6884" formatCode="General">
                  <c:v>2.09480101573428</c:v>
                </c:pt>
                <c:pt idx="6885" formatCode="General">
                  <c:v>2.1042324280804001</c:v>
                </c:pt>
                <c:pt idx="6886" formatCode="General">
                  <c:v>2.1197625898759198</c:v>
                </c:pt>
                <c:pt idx="6887" formatCode="General">
                  <c:v>2.1397415556706401</c:v>
                </c:pt>
                <c:pt idx="6888" formatCode="General">
                  <c:v>2.1454841713388899</c:v>
                </c:pt>
                <c:pt idx="6889" formatCode="General">
                  <c:v>2.13303322729453</c:v>
                </c:pt>
                <c:pt idx="6890" formatCode="General">
                  <c:v>2.1221509482682999</c:v>
                </c:pt>
                <c:pt idx="6891" formatCode="General">
                  <c:v>2.1170633900708</c:v>
                </c:pt>
                <c:pt idx="6892" formatCode="General">
                  <c:v>2.1156037287643099</c:v>
                </c:pt>
                <c:pt idx="6893" formatCode="General">
                  <c:v>2.1207111129348402</c:v>
                </c:pt>
                <c:pt idx="6894" formatCode="General">
                  <c:v>2.1171515274250998</c:v>
                </c:pt>
                <c:pt idx="6895" formatCode="General">
                  <c:v>2.1182186610610598</c:v>
                </c:pt>
                <c:pt idx="6896" formatCode="General">
                  <c:v>2.1197283053349101</c:v>
                </c:pt>
                <c:pt idx="6897" formatCode="General">
                  <c:v>2.1212576742279001</c:v>
                </c:pt>
                <c:pt idx="6898" formatCode="General">
                  <c:v>2.12271486538849</c:v>
                </c:pt>
                <c:pt idx="6899" formatCode="General">
                  <c:v>2.1240754785874301</c:v>
                </c:pt>
                <c:pt idx="6900" formatCode="General">
                  <c:v>2.1253523890856001</c:v>
                </c:pt>
                <c:pt idx="6901" formatCode="General">
                  <c:v>2.1265853941412298</c:v>
                </c:pt>
                <c:pt idx="6902" formatCode="General">
                  <c:v>2.1278365984730798</c:v>
                </c:pt>
                <c:pt idx="6903" formatCode="General">
                  <c:v>2.1291892915136699</c:v>
                </c:pt>
                <c:pt idx="6904" formatCode="General">
                  <c:v>2.1307479117517301</c:v>
                </c:pt>
                <c:pt idx="6905" formatCode="General">
                  <c:v>2.1326391205999902</c:v>
                </c:pt>
                <c:pt idx="6906" formatCode="General">
                  <c:v>2.1350107218542602</c:v>
                </c:pt>
                <c:pt idx="6907" formatCode="General">
                  <c:v>2.1380238739772199</c:v>
                </c:pt>
                <c:pt idx="6908" formatCode="General">
                  <c:v>2.1418296665532099</c:v>
                </c:pt>
                <c:pt idx="6909" formatCode="General">
                  <c:v>2.14651668831275</c:v>
                </c:pt>
                <c:pt idx="6910" formatCode="General">
                  <c:v>2.1520178251673099</c:v>
                </c:pt>
                <c:pt idx="6911" formatCode="General">
                  <c:v>2.1579885270514501</c:v>
                </c:pt>
                <c:pt idx="6912" formatCode="General">
                  <c:v>2.1637312099471999</c:v>
                </c:pt>
                <c:pt idx="6913" formatCode="General">
                  <c:v>2.16830430396484</c:v>
                </c:pt>
                <c:pt idx="6914" formatCode="General">
                  <c:v>2.1708831574387601</c:v>
                </c:pt>
                <c:pt idx="6915" formatCode="General">
                  <c:v>2.17117346089629</c:v>
                </c:pt>
                <c:pt idx="6916" formatCode="General">
                  <c:v>2.1695266450407602</c:v>
                </c:pt>
                <c:pt idx="6917" formatCode="General">
                  <c:v>2.16667946135613</c:v>
                </c:pt>
                <c:pt idx="6918" formatCode="General">
                  <c:v>2.1633899276402602</c:v>
                </c:pt>
                <c:pt idx="6919" formatCode="General">
                  <c:v>2.1602222886358802</c:v>
                </c:pt>
                <c:pt idx="6920" formatCode="General">
                  <c:v>2.1575097416015701</c:v>
                </c:pt>
                <c:pt idx="6921" formatCode="General">
                  <c:v>2.1554083415109999</c:v>
                </c:pt>
                <c:pt idx="6922" formatCode="General">
                  <c:v>2.1539719319290298</c:v>
                </c:pt>
                <c:pt idx="6923" formatCode="General">
                  <c:v>2.1532302542314401</c:v>
                </c:pt>
                <c:pt idx="6924" formatCode="General">
                  <c:v>2.15331722223379</c:v>
                </c:pt>
                <c:pt idx="6925" formatCode="General">
                  <c:v>2.16420101323118</c:v>
                </c:pt>
                <c:pt idx="6926" formatCode="General">
                  <c:v>2.1594162216588701</c:v>
                </c:pt>
                <c:pt idx="6927" formatCode="General">
                  <c:v>2.1775068277971599</c:v>
                </c:pt>
                <c:pt idx="6928" formatCode="General">
                  <c:v>2.2016126017570499</c:v>
                </c:pt>
                <c:pt idx="6929" formatCode="General">
                  <c:v>2.1682161593814699</c:v>
                </c:pt>
                <c:pt idx="6930" formatCode="General">
                  <c:v>2.1553516106038701</c:v>
                </c:pt>
                <c:pt idx="6931" formatCode="General">
                  <c:v>2.1502439106716098</c:v>
                </c:pt>
                <c:pt idx="6932" formatCode="General">
                  <c:v>2.14710195924085</c:v>
                </c:pt>
                <c:pt idx="6933" formatCode="General">
                  <c:v>2.1445650978380599</c:v>
                </c:pt>
                <c:pt idx="6934" formatCode="General">
                  <c:v>2.1422547965875398</c:v>
                </c:pt>
                <c:pt idx="6935" formatCode="General">
                  <c:v>2.1400703660921701</c:v>
                </c:pt>
                <c:pt idx="6936" formatCode="General">
                  <c:v>2.1380044295734799</c:v>
                </c:pt>
                <c:pt idx="6937" formatCode="General">
                  <c:v>2.1360821404692998</c:v>
                </c:pt>
                <c:pt idx="6938" formatCode="General">
                  <c:v>2.1343363224726901</c:v>
                </c:pt>
                <c:pt idx="6939" formatCode="General">
                  <c:v>2.1328013094898002</c:v>
                </c:pt>
                <c:pt idx="6940" formatCode="General">
                  <c:v>2.1315071748405501</c:v>
                </c:pt>
                <c:pt idx="6941" formatCode="General">
                  <c:v>2.1304812515756799</c:v>
                </c:pt>
                <c:pt idx="6942" formatCode="General">
                  <c:v>2.1297497250470601</c:v>
                </c:pt>
                <c:pt idx="6943" formatCode="General">
                  <c:v>2.1293405052110499</c:v>
                </c:pt>
                <c:pt idx="6944" formatCode="General">
                  <c:v>2.1292873111011099</c:v>
                </c:pt>
                <c:pt idx="6945" formatCode="General">
                  <c:v>2.1296358496834999</c:v>
                </c:pt>
                <c:pt idx="6946" formatCode="General">
                  <c:v>2.1304544174803199</c:v>
                </c:pt>
                <c:pt idx="6947" formatCode="General">
                  <c:v>2.1318545039589401</c:v>
                </c:pt>
                <c:pt idx="6948" formatCode="General">
                  <c:v>2.1340352023518401</c:v>
                </c:pt>
                <c:pt idx="6949" formatCode="General">
                  <c:v>2.13738748393197</c:v>
                </c:pt>
                <c:pt idx="6950" formatCode="General">
                  <c:v>2.1427548642855299</c:v>
                </c:pt>
                <c:pt idx="6951" formatCode="General">
                  <c:v>2.1520655781611802</c:v>
                </c:pt>
                <c:pt idx="6952" formatCode="General">
                  <c:v>2.16901015913075</c:v>
                </c:pt>
                <c:pt idx="6953" formatCode="General">
                  <c:v>2.1908929543470799</c:v>
                </c:pt>
                <c:pt idx="6954" formatCode="General">
                  <c:v>2.1893025772991401</c:v>
                </c:pt>
                <c:pt idx="6955" formatCode="General">
                  <c:v>2.1730351579767602</c:v>
                </c:pt>
                <c:pt idx="6956" formatCode="General">
                  <c:v>2.16402255708282</c:v>
                </c:pt>
                <c:pt idx="6957" formatCode="General">
                  <c:v>2.1611763547286502</c:v>
                </c:pt>
                <c:pt idx="6958" formatCode="General">
                  <c:v>2.1617318657149101</c:v>
                </c:pt>
                <c:pt idx="6959" formatCode="General">
                  <c:v>2.1612048991774699</c:v>
                </c:pt>
                <c:pt idx="6960" formatCode="General">
                  <c:v>2.16241103286906</c:v>
                </c:pt>
                <c:pt idx="6961" formatCode="General">
                  <c:v>2.1637989934471298</c:v>
                </c:pt>
                <c:pt idx="6962" formatCode="General">
                  <c:v>2.1651403281717601</c:v>
                </c:pt>
                <c:pt idx="6963" formatCode="General">
                  <c:v>2.16633247393835</c:v>
                </c:pt>
                <c:pt idx="6964" formatCode="General">
                  <c:v>2.1673353403262898</c:v>
                </c:pt>
                <c:pt idx="6965" formatCode="General">
                  <c:v>2.1681486516420798</c:v>
                </c:pt>
                <c:pt idx="6966" formatCode="General">
                  <c:v>2.16880183960187</c:v>
                </c:pt>
                <c:pt idx="6967" formatCode="General">
                  <c:v>2.1693467708490699</c:v>
                </c:pt>
                <c:pt idx="6968" formatCode="General">
                  <c:v>2.1698554418620999</c:v>
                </c:pt>
                <c:pt idx="6969" formatCode="General">
                  <c:v>2.1704195920437401</c:v>
                </c:pt>
                <c:pt idx="6970" formatCode="General">
                  <c:v>2.1711525461916001</c:v>
                </c:pt>
                <c:pt idx="6971" formatCode="General">
                  <c:v>2.1721923625707702</c:v>
                </c:pt>
                <c:pt idx="6972" formatCode="General">
                  <c:v>2.1737042726675</c:v>
                </c:pt>
                <c:pt idx="6973" formatCode="General">
                  <c:v>2.1758775751478101</c:v>
                </c:pt>
                <c:pt idx="6974" formatCode="General">
                  <c:v>2.1789065379770198</c:v>
                </c:pt>
                <c:pt idx="6975" formatCode="General">
                  <c:v>2.1829363092107399</c:v>
                </c:pt>
                <c:pt idx="6976" formatCode="General">
                  <c:v>2.1879496849514801</c:v>
                </c:pt>
                <c:pt idx="6977" formatCode="General">
                  <c:v>2.1935933890663999</c:v>
                </c:pt>
                <c:pt idx="6978" formatCode="General">
                  <c:v>2.1990346516102299</c:v>
                </c:pt>
                <c:pt idx="6979" formatCode="General">
                  <c:v>2.2030728046030301</c:v>
                </c:pt>
                <c:pt idx="6980" formatCode="General">
                  <c:v>2.2046608065169</c:v>
                </c:pt>
                <c:pt idx="6981" formatCode="General">
                  <c:v>2.2035232085718599</c:v>
                </c:pt>
                <c:pt idx="6982" formatCode="General">
                  <c:v>2.2002673128892698</c:v>
                </c:pt>
                <c:pt idx="6983" formatCode="General">
                  <c:v>2.1959185740780902</c:v>
                </c:pt>
                <c:pt idx="6984" formatCode="General">
                  <c:v>2.1914003784547602</c:v>
                </c:pt>
                <c:pt idx="6985" formatCode="General">
                  <c:v>2.1873125110638898</c:v>
                </c:pt>
                <c:pt idx="6986" formatCode="General">
                  <c:v>2.1839569844271298</c:v>
                </c:pt>
                <c:pt idx="6987" formatCode="General">
                  <c:v>2.18144675169169</c:v>
                </c:pt>
                <c:pt idx="6988" formatCode="General">
                  <c:v>2.1798167739743302</c:v>
                </c:pt>
                <c:pt idx="6989" formatCode="General">
                  <c:v>2.1797932117134202</c:v>
                </c:pt>
                <c:pt idx="6990" formatCode="General">
                  <c:v>2.1795273175630099</c:v>
                </c:pt>
                <c:pt idx="6991" formatCode="General">
                  <c:v>2.1822654804170298</c:v>
                </c:pt>
                <c:pt idx="6992" formatCode="General">
                  <c:v>2.1943367974293602</c:v>
                </c:pt>
                <c:pt idx="6993" formatCode="General">
                  <c:v>2.2300555822911998</c:v>
                </c:pt>
                <c:pt idx="6994" formatCode="General">
                  <c:v>2.1951316639193501</c:v>
                </c:pt>
                <c:pt idx="6995" formatCode="General">
                  <c:v>2.1817587235693701</c:v>
                </c:pt>
                <c:pt idx="6996" formatCode="General">
                  <c:v>2.1772286111380099</c:v>
                </c:pt>
                <c:pt idx="6997" formatCode="General">
                  <c:v>2.1744436785547099</c:v>
                </c:pt>
                <c:pt idx="6998" formatCode="General">
                  <c:v>2.1720029613812901</c:v>
                </c:pt>
                <c:pt idx="6999" formatCode="General">
                  <c:v>2.1695635732635501</c:v>
                </c:pt>
                <c:pt idx="7000" formatCode="General">
                  <c:v>2.16706560546967</c:v>
                </c:pt>
                <c:pt idx="7001" formatCode="General">
                  <c:v>2.1645429953564599</c:v>
                </c:pt>
                <c:pt idx="7002" formatCode="General">
                  <c:v>2.1620594918138898</c:v>
                </c:pt>
                <c:pt idx="7003" formatCode="General">
                  <c:v>2.1596822162625799</c:v>
                </c:pt>
                <c:pt idx="7004" formatCode="General">
                  <c:v>2.1574702664968202</c:v>
                </c:pt>
                <c:pt idx="7005" formatCode="General">
                  <c:v>2.1554713763900701</c:v>
                </c:pt>
                <c:pt idx="7006" formatCode="General">
                  <c:v>2.1537224278445501</c:v>
                </c:pt>
                <c:pt idx="7007" formatCode="General">
                  <c:v>2.1522520389154902</c:v>
                </c:pt>
                <c:pt idx="7008" formatCode="General">
                  <c:v>2.1510841139484298</c:v>
                </c:pt>
                <c:pt idx="7009" formatCode="General">
                  <c:v>2.1502419319928099</c:v>
                </c:pt>
                <c:pt idx="7010" formatCode="General">
                  <c:v>2.14975295340721</c:v>
                </c:pt>
                <c:pt idx="7011" formatCode="General">
                  <c:v>2.1496553161041598</c:v>
                </c:pt>
                <c:pt idx="7012" formatCode="General">
                  <c:v>2.15000851256548</c:v>
                </c:pt>
                <c:pt idx="7013" formatCode="General">
                  <c:v>2.1509144186167402</c:v>
                </c:pt>
                <c:pt idx="7014" formatCode="General">
                  <c:v>2.1525649865047098</c:v>
                </c:pt>
                <c:pt idx="7015" formatCode="General">
                  <c:v>2.15536373235491</c:v>
                </c:pt>
                <c:pt idx="7016" formatCode="General">
                  <c:v>2.1602683479010798</c:v>
                </c:pt>
                <c:pt idx="7017" formatCode="General">
                  <c:v>2.1697886513875799</c:v>
                </c:pt>
                <c:pt idx="7018" formatCode="General">
                  <c:v>2.18943848098814</c:v>
                </c:pt>
                <c:pt idx="7019" formatCode="General">
                  <c:v>2.2104201289903802</c:v>
                </c:pt>
                <c:pt idx="7020" formatCode="General">
                  <c:v>2.19602365502424</c:v>
                </c:pt>
                <c:pt idx="7021" formatCode="General">
                  <c:v>2.1805572039225001</c:v>
                </c:pt>
                <c:pt idx="7022" formatCode="General">
                  <c:v>2.22209767995456</c:v>
                </c:pt>
                <c:pt idx="7023" formatCode="General">
                  <c:v>2.1733315732060299</c:v>
                </c:pt>
                <c:pt idx="7024" formatCode="General">
                  <c:v>2.1735794069474501</c:v>
                </c:pt>
                <c:pt idx="7025" formatCode="General">
                  <c:v>2.1745665865961299</c:v>
                </c:pt>
                <c:pt idx="7026" formatCode="General">
                  <c:v>2.17573673461734</c:v>
                </c:pt>
                <c:pt idx="7027" formatCode="General">
                  <c:v>2.1768329790287702</c:v>
                </c:pt>
                <c:pt idx="7028" formatCode="General">
                  <c:v>2.1777121709891198</c:v>
                </c:pt>
                <c:pt idx="7029" formatCode="General">
                  <c:v>2.17832006032936</c:v>
                </c:pt>
                <c:pt idx="7030" formatCode="General">
                  <c:v>2.1786376588232002</c:v>
                </c:pt>
                <c:pt idx="7031" formatCode="General">
                  <c:v>2.1786824696526299</c:v>
                </c:pt>
                <c:pt idx="7032" formatCode="General">
                  <c:v>2.1784972494037</c:v>
                </c:pt>
                <c:pt idx="7033" formatCode="General">
                  <c:v>2.17814496148885</c:v>
                </c:pt>
                <c:pt idx="7034" formatCode="General">
                  <c:v>2.1777065057259</c:v>
                </c:pt>
                <c:pt idx="7035" formatCode="General">
                  <c:v>2.1772811453535801</c:v>
                </c:pt>
                <c:pt idx="7036" formatCode="General">
                  <c:v>2.1769895891575302</c:v>
                </c:pt>
                <c:pt idx="7037" formatCode="General">
                  <c:v>2.17697937235189</c:v>
                </c:pt>
                <c:pt idx="7038" formatCode="General">
                  <c:v>2.1774310932464598</c:v>
                </c:pt>
                <c:pt idx="7039" formatCode="General">
                  <c:v>2.1785610925557002</c:v>
                </c:pt>
                <c:pt idx="7040" formatCode="General">
                  <c:v>2.1806091635333602</c:v>
                </c:pt>
                <c:pt idx="7041" formatCode="General">
                  <c:v>2.18378640832201</c:v>
                </c:pt>
                <c:pt idx="7042" formatCode="General">
                  <c:v>2.1881423022458102</c:v>
                </c:pt>
                <c:pt idx="7043" formatCode="General">
                  <c:v>2.1933239302768799</c:v>
                </c:pt>
                <c:pt idx="7044" formatCode="General">
                  <c:v>2.1983282702997</c:v>
                </c:pt>
                <c:pt idx="7045" formatCode="General">
                  <c:v>2.20160538936898</c:v>
                </c:pt>
                <c:pt idx="7046" formatCode="General">
                  <c:v>2.2018308025639501</c:v>
                </c:pt>
                <c:pt idx="7047" formatCode="General">
                  <c:v>2.1988283460973999</c:v>
                </c:pt>
                <c:pt idx="7048" formatCode="General">
                  <c:v>2.1936022878960202</c:v>
                </c:pt>
                <c:pt idx="7049" formatCode="General">
                  <c:v>2.1875256822860498</c:v>
                </c:pt>
                <c:pt idx="7050" formatCode="General">
                  <c:v>2.1816508459782198</c:v>
                </c:pt>
                <c:pt idx="7051" formatCode="General">
                  <c:v>2.1765514977664</c:v>
                </c:pt>
                <c:pt idx="7052" formatCode="General">
                  <c:v>2.1724614808864202</c:v>
                </c:pt>
                <c:pt idx="7053" formatCode="General">
                  <c:v>2.16962666486359</c:v>
                </c:pt>
                <c:pt idx="7054" formatCode="General">
                  <c:v>2.1674922471475799</c:v>
                </c:pt>
                <c:pt idx="7055" formatCode="General">
                  <c:v>2.16669213656361</c:v>
                </c:pt>
                <c:pt idx="7056" formatCode="General">
                  <c:v>2.1678588684153501</c:v>
                </c:pt>
                <c:pt idx="7057" formatCode="General">
                  <c:v>2.17556668117264</c:v>
                </c:pt>
                <c:pt idx="7058" formatCode="General">
                  <c:v>2.21504007976643</c:v>
                </c:pt>
                <c:pt idx="7059" formatCode="General">
                  <c:v>2.1817875737979602</c:v>
                </c:pt>
                <c:pt idx="7060" formatCode="General">
                  <c:v>2.1687891201179199</c:v>
                </c:pt>
                <c:pt idx="7061" formatCode="General">
                  <c:v>2.16521205453641</c:v>
                </c:pt>
                <c:pt idx="7062" formatCode="General">
                  <c:v>2.1630687700223499</c:v>
                </c:pt>
                <c:pt idx="7063" formatCode="General">
                  <c:v>2.16098109119585</c:v>
                </c:pt>
                <c:pt idx="7064" formatCode="General">
                  <c:v>2.15861874276785</c:v>
                </c:pt>
                <c:pt idx="7065" formatCode="General">
                  <c:v>2.15594127746636</c:v>
                </c:pt>
                <c:pt idx="7066" formatCode="General">
                  <c:v>2.15302065566422</c:v>
                </c:pt>
                <c:pt idx="7067" formatCode="General">
                  <c:v>2.1499703080191401</c:v>
                </c:pt>
                <c:pt idx="7068" formatCode="General">
                  <c:v>2.1469091487933998</c:v>
                </c:pt>
                <c:pt idx="7069" formatCode="General">
                  <c:v>2.1439421217059702</c:v>
                </c:pt>
                <c:pt idx="7070" formatCode="General">
                  <c:v>2.1411522636140998</c:v>
                </c:pt>
                <c:pt idx="7071" formatCode="General">
                  <c:v>2.1386001266686798</c:v>
                </c:pt>
                <c:pt idx="7072" formatCode="General">
                  <c:v>2.13632728756208</c:v>
                </c:pt>
                <c:pt idx="7073" formatCode="General">
                  <c:v>2.13436161678238</c:v>
                </c:pt>
                <c:pt idx="7074" formatCode="General">
                  <c:v>2.1327229613463898</c:v>
                </c:pt>
                <c:pt idx="7075" formatCode="General">
                  <c:v>2.13142874329343</c:v>
                </c:pt>
                <c:pt idx="7076" formatCode="General">
                  <c:v>2.13049971776754</c:v>
                </c:pt>
                <c:pt idx="7077" formatCode="General">
                  <c:v>2.12996702393519</c:v>
                </c:pt>
                <c:pt idx="7078" formatCode="General">
                  <c:v>2.12988336862511</c:v>
                </c:pt>
                <c:pt idx="7079" formatCode="General">
                  <c:v>2.1303455894803598</c:v>
                </c:pt>
                <c:pt idx="7080" formatCode="General">
                  <c:v>2.1315491381626899</c:v>
                </c:pt>
                <c:pt idx="7081" formatCode="General">
                  <c:v>2.1339405618120599</c:v>
                </c:pt>
                <c:pt idx="7082" formatCode="General">
                  <c:v>2.13870976558588</c:v>
                </c:pt>
                <c:pt idx="7083" formatCode="General">
                  <c:v>2.1495164790852002</c:v>
                </c:pt>
                <c:pt idx="7084" formatCode="General">
                  <c:v>2.1745768762080102</c:v>
                </c:pt>
                <c:pt idx="7085" formatCode="General">
                  <c:v>2.1833864509454499</c:v>
                </c:pt>
                <c:pt idx="7086" formatCode="General">
                  <c:v>2.1607297116654101</c:v>
                </c:pt>
                <c:pt idx="7087" formatCode="General">
                  <c:v>2.1503905293785999</c:v>
                </c:pt>
                <c:pt idx="7088" formatCode="General">
                  <c:v>2.1476953145542401</c:v>
                </c:pt>
                <c:pt idx="7089" formatCode="General">
                  <c:v>2.1476772278076401</c:v>
                </c:pt>
                <c:pt idx="7090" formatCode="General">
                  <c:v>2.14858828258973</c:v>
                </c:pt>
                <c:pt idx="7091" formatCode="General">
                  <c:v>2.1497562517619802</c:v>
                </c:pt>
                <c:pt idx="7092" formatCode="General">
                  <c:v>2.1508561551296901</c:v>
                </c:pt>
                <c:pt idx="7093" formatCode="General">
                  <c:v>2.15171165788907</c:v>
                </c:pt>
                <c:pt idx="7094" formatCode="General">
                  <c:v>2.15222912888186</c:v>
                </c:pt>
                <c:pt idx="7095" formatCode="General">
                  <c:v>2.15237001660637</c:v>
                </c:pt>
                <c:pt idx="7096" formatCode="General">
                  <c:v>2.1521360892241299</c:v>
                </c:pt>
                <c:pt idx="7097" formatCode="General">
                  <c:v>2.15155941953594</c:v>
                </c:pt>
                <c:pt idx="7098" formatCode="General">
                  <c:v>2.15069502847851</c:v>
                </c:pt>
                <c:pt idx="7099" formatCode="General">
                  <c:v>2.1496159700040498</c:v>
                </c:pt>
                <c:pt idx="7100" formatCode="General">
                  <c:v>2.1484111249124802</c:v>
                </c:pt>
                <c:pt idx="7101" formatCode="General">
                  <c:v>2.14718602894026</c:v>
                </c:pt>
                <c:pt idx="7102" formatCode="General">
                  <c:v>2.1460670187851201</c:v>
                </c:pt>
                <c:pt idx="7103" formatCode="General">
                  <c:v>2.1452087963973199</c:v>
                </c:pt>
                <c:pt idx="7104" formatCode="General">
                  <c:v>2.1448047074273999</c:v>
                </c:pt>
                <c:pt idx="7105" formatCode="General">
                  <c:v>2.1450962310266499</c:v>
                </c:pt>
                <c:pt idx="7106" formatCode="General">
                  <c:v>2.1463701665576198</c:v>
                </c:pt>
                <c:pt idx="7107" formatCode="General">
                  <c:v>2.1489130279592699</c:v>
                </c:pt>
                <c:pt idx="7108" formatCode="General">
                  <c:v>2.1528600814728698</c:v>
                </c:pt>
                <c:pt idx="7109" formatCode="General">
                  <c:v>2.1578684530859902</c:v>
                </c:pt>
                <c:pt idx="7110" formatCode="General">
                  <c:v>2.1627111354549502</c:v>
                </c:pt>
                <c:pt idx="7111" formatCode="General">
                  <c:v>2.1653590922573298</c:v>
                </c:pt>
                <c:pt idx="7112" formatCode="General">
                  <c:v>2.1641641432777599</c:v>
                </c:pt>
                <c:pt idx="7113" formatCode="General">
                  <c:v>2.1592178802481401</c:v>
                </c:pt>
                <c:pt idx="7114" formatCode="General">
                  <c:v>2.1521109310584898</c:v>
                </c:pt>
                <c:pt idx="7115" formatCode="General">
                  <c:v>2.1445775646243601</c:v>
                </c:pt>
                <c:pt idx="7116" formatCode="General">
                  <c:v>2.1377040484046099</c:v>
                </c:pt>
                <c:pt idx="7117" formatCode="General">
                  <c:v>2.1320317668034998</c:v>
                </c:pt>
                <c:pt idx="7118" formatCode="General">
                  <c:v>2.12743757200949</c:v>
                </c:pt>
                <c:pt idx="7119" formatCode="General">
                  <c:v>2.1241140684869699</c:v>
                </c:pt>
                <c:pt idx="7120" formatCode="General">
                  <c:v>2.1221118582141898</c:v>
                </c:pt>
                <c:pt idx="7121" formatCode="General">
                  <c:v>2.1218779114035899</c:v>
                </c:pt>
                <c:pt idx="7122" formatCode="General">
                  <c:v>2.12660372672303</c:v>
                </c:pt>
                <c:pt idx="7123" formatCode="General">
                  <c:v>2.1652004961939499</c:v>
                </c:pt>
                <c:pt idx="7124" formatCode="General">
                  <c:v>2.1343242298361602</c:v>
                </c:pt>
                <c:pt idx="7125" formatCode="General">
                  <c:v>2.12303174483614</c:v>
                </c:pt>
                <c:pt idx="7126" formatCode="General">
                  <c:v>2.1208828184901698</c:v>
                </c:pt>
                <c:pt idx="7127" formatCode="General">
                  <c:v>2.1199233056317999</c:v>
                </c:pt>
                <c:pt idx="7128" formatCode="General">
                  <c:v>2.1188382747956802</c:v>
                </c:pt>
                <c:pt idx="7129" formatCode="General">
                  <c:v>2.11723144129409</c:v>
                </c:pt>
                <c:pt idx="7130" formatCode="General">
                  <c:v>2.1150013266266998</c:v>
                </c:pt>
                <c:pt idx="7131" formatCode="General">
                  <c:v>2.1122061906729601</c:v>
                </c:pt>
                <c:pt idx="7132" formatCode="General">
                  <c:v>2.1089951093813899</c:v>
                </c:pt>
                <c:pt idx="7133" formatCode="General">
                  <c:v>2.1055526409060001</c:v>
                </c:pt>
                <c:pt idx="7134" formatCode="General">
                  <c:v>2.1020572909376298</c:v>
                </c:pt>
                <c:pt idx="7135" formatCode="General">
                  <c:v>2.09865733840918</c:v>
                </c:pt>
                <c:pt idx="7136" formatCode="General">
                  <c:v>2.0954623937612098</c:v>
                </c:pt>
                <c:pt idx="7137" formatCode="General">
                  <c:v>2.0925456266367899</c:v>
                </c:pt>
                <c:pt idx="7138" formatCode="General">
                  <c:v>2.0899513503785299</c:v>
                </c:pt>
                <c:pt idx="7139" formatCode="General">
                  <c:v>2.0877041534121399</c:v>
                </c:pt>
                <c:pt idx="7140" formatCode="General">
                  <c:v>2.0858175616918002</c:v>
                </c:pt>
                <c:pt idx="7141" formatCode="General">
                  <c:v>2.0843016367202001</c:v>
                </c:pt>
                <c:pt idx="7142" formatCode="General">
                  <c:v>2.0831699487757498</c:v>
                </c:pt>
                <c:pt idx="7143" formatCode="General">
                  <c:v>2.0824474192387501</c:v>
                </c:pt>
                <c:pt idx="7144" formatCode="General">
                  <c:v>2.0821825543883001</c:v>
                </c:pt>
                <c:pt idx="7145" formatCode="General">
                  <c:v>2.0824733086137401</c:v>
                </c:pt>
                <c:pt idx="7146" formatCode="General">
                  <c:v>2.08353501885794</c:v>
                </c:pt>
                <c:pt idx="7147" formatCode="General">
                  <c:v>2.0859144450629001</c:v>
                </c:pt>
                <c:pt idx="7148" formatCode="General">
                  <c:v>2.09130798634656</c:v>
                </c:pt>
                <c:pt idx="7149" formatCode="General">
                  <c:v>2.1060737848808602</c:v>
                </c:pt>
                <c:pt idx="7150" formatCode="General">
                  <c:v>2.1370422994151199</c:v>
                </c:pt>
                <c:pt idx="7151" formatCode="General">
                  <c:v>2.1178897962334799</c:v>
                </c:pt>
                <c:pt idx="7152" formatCode="General">
                  <c:v>2.1012714564961898</c:v>
                </c:pt>
                <c:pt idx="7153" formatCode="General">
                  <c:v>2.0974044754665302</c:v>
                </c:pt>
                <c:pt idx="7154" formatCode="General">
                  <c:v>2.0973138465322601</c:v>
                </c:pt>
                <c:pt idx="7155" formatCode="General">
                  <c:v>2.0984707387236101</c:v>
                </c:pt>
                <c:pt idx="7156" formatCode="General">
                  <c:v>2.1000117348752898</c:v>
                </c:pt>
                <c:pt idx="7157" formatCode="General">
                  <c:v>2.1015409169956998</c:v>
                </c:pt>
                <c:pt idx="7158" formatCode="General">
                  <c:v>2.1028361229768602</c:v>
                </c:pt>
                <c:pt idx="7159" formatCode="General">
                  <c:v>2.10376516304949</c:v>
                </c:pt>
                <c:pt idx="7160" formatCode="General">
                  <c:v>2.1042574853371701</c:v>
                </c:pt>
                <c:pt idx="7161" formatCode="General">
                  <c:v>2.1042907339967698</c:v>
                </c:pt>
                <c:pt idx="7162" formatCode="General">
                  <c:v>2.10388077734732</c:v>
                </c:pt>
                <c:pt idx="7163" formatCode="General">
                  <c:v>2.1030726997435001</c:v>
                </c:pt>
                <c:pt idx="7164" formatCode="General">
                  <c:v>2.1019330685754198</c:v>
                </c:pt>
                <c:pt idx="7165" formatCode="General">
                  <c:v>2.1005444050272302</c:v>
                </c:pt>
                <c:pt idx="7166" formatCode="General">
                  <c:v>2.0990026574762402</c:v>
                </c:pt>
                <c:pt idx="7167" formatCode="General">
                  <c:v>2.0974182525620901</c:v>
                </c:pt>
                <c:pt idx="7168" formatCode="General">
                  <c:v>2.0959212287553401</c:v>
                </c:pt>
                <c:pt idx="7169" formatCode="General">
                  <c:v>2.0946709862284201</c:v>
                </c:pt>
                <c:pt idx="7170" formatCode="General">
                  <c:v>2.0938708369327999</c:v>
                </c:pt>
                <c:pt idx="7171" formatCode="General">
                  <c:v>2.0937852895840501</c:v>
                </c:pt>
                <c:pt idx="7172" formatCode="General">
                  <c:v>2.0947495713944599</c:v>
                </c:pt>
                <c:pt idx="7173" formatCode="General">
                  <c:v>2.0971361654842098</c:v>
                </c:pt>
                <c:pt idx="7174" formatCode="General">
                  <c:v>2.10118871515821</c:v>
                </c:pt>
                <c:pt idx="7175" formatCode="General">
                  <c:v>2.1065826577714302</c:v>
                </c:pt>
                <c:pt idx="7176" formatCode="General">
                  <c:v>2.1117786025381902</c:v>
                </c:pt>
                <c:pt idx="7177" formatCode="General">
                  <c:v>2.11408014102458</c:v>
                </c:pt>
                <c:pt idx="7178" formatCode="General">
                  <c:v>2.1115217143358902</c:v>
                </c:pt>
                <c:pt idx="7179" formatCode="General">
                  <c:v>2.1047844421502799</c:v>
                </c:pt>
                <c:pt idx="7180" formatCode="General">
                  <c:v>2.0962502833273602</c:v>
                </c:pt>
                <c:pt idx="7181" formatCode="General">
                  <c:v>2.0879667022070398</c:v>
                </c:pt>
                <c:pt idx="7182" formatCode="General">
                  <c:v>2.0807460237459101</c:v>
                </c:pt>
                <c:pt idx="7183" formatCode="General">
                  <c:v>2.0749473301096502</c:v>
                </c:pt>
                <c:pt idx="7184" formatCode="General">
                  <c:v>2.0705591139786499</c:v>
                </c:pt>
                <c:pt idx="7185" formatCode="General">
                  <c:v>2.0675563287515399</c:v>
                </c:pt>
                <c:pt idx="7186" formatCode="General">
                  <c:v>2.0662371752070001</c:v>
                </c:pt>
                <c:pt idx="7187" formatCode="General">
                  <c:v>2.0689837195118899</c:v>
                </c:pt>
                <c:pt idx="7188" formatCode="General">
                  <c:v>2.1064774847788699</c:v>
                </c:pt>
                <c:pt idx="7189" formatCode="General">
                  <c:v>2.0752921230064501</c:v>
                </c:pt>
                <c:pt idx="7190" formatCode="General">
                  <c:v>2.06689216550649</c:v>
                </c:pt>
                <c:pt idx="7191" formatCode="General">
                  <c:v>2.0663603279721201</c:v>
                </c:pt>
                <c:pt idx="7192" formatCode="General">
                  <c:v>2.0670047069170501</c:v>
                </c:pt>
                <c:pt idx="7193" formatCode="General">
                  <c:v>2.0676523433138501</c:v>
                </c:pt>
                <c:pt idx="7194" formatCode="General">
                  <c:v>2.06777148441707</c:v>
                </c:pt>
                <c:pt idx="7195" formatCode="General">
                  <c:v>2.0670630757653399</c:v>
                </c:pt>
                <c:pt idx="7196" formatCode="General">
                  <c:v>2.0654291708464099</c:v>
                </c:pt>
                <c:pt idx="7197" formatCode="General">
                  <c:v>2.06295612285497</c:v>
                </c:pt>
                <c:pt idx="7198" formatCode="General">
                  <c:v>2.0598595644945901</c:v>
                </c:pt>
                <c:pt idx="7199" formatCode="General">
                  <c:v>2.05640801384865</c:v>
                </c:pt>
                <c:pt idx="7200" formatCode="General">
                  <c:v>2.0528564492554202</c:v>
                </c:pt>
                <c:pt idx="7201" formatCode="General">
                  <c:v>2.0494078211973199</c:v>
                </c:pt>
                <c:pt idx="7202" formatCode="General">
                  <c:v>2.0462022209792599</c:v>
                </c:pt>
                <c:pt idx="7203" formatCode="General">
                  <c:v>2.0433238451772402</c:v>
                </c:pt>
                <c:pt idx="7204" formatCode="General">
                  <c:v>2.0408154255258202</c:v>
                </c:pt>
                <c:pt idx="7205" formatCode="General">
                  <c:v>2.0386933966487901</c:v>
                </c:pt>
                <c:pt idx="7206" formatCode="General">
                  <c:v>2.0369608134805302</c:v>
                </c:pt>
                <c:pt idx="7207" formatCode="General">
                  <c:v>2.0356175324703401</c:v>
                </c:pt>
                <c:pt idx="7208" formatCode="General">
                  <c:v>2.0346686266490299</c:v>
                </c:pt>
                <c:pt idx="7209" formatCode="General">
                  <c:v>2.0341332490462798</c:v>
                </c:pt>
                <c:pt idx="7210" formatCode="General">
                  <c:v>2.03405873432148</c:v>
                </c:pt>
                <c:pt idx="7211" formatCode="General">
                  <c:v>2.0345530124061999</c:v>
                </c:pt>
                <c:pt idx="7212" formatCode="General">
                  <c:v>2.0358803095768598</c:v>
                </c:pt>
                <c:pt idx="7213" formatCode="General">
                  <c:v>2.0388152301322</c:v>
                </c:pt>
                <c:pt idx="7214" formatCode="General">
                  <c:v>2.0463613769593101</c:v>
                </c:pt>
                <c:pt idx="7215" formatCode="General">
                  <c:v>2.0725692139305898</c:v>
                </c:pt>
                <c:pt idx="7216" formatCode="General">
                  <c:v>2.0807660197720201</c:v>
                </c:pt>
                <c:pt idx="7217" formatCode="General">
                  <c:v>2.0546003594778202</c:v>
                </c:pt>
                <c:pt idx="7218" formatCode="General">
                  <c:v>2.04911368670408</c:v>
                </c:pt>
                <c:pt idx="7219" formatCode="General">
                  <c:v>2.04914460783105</c:v>
                </c:pt>
                <c:pt idx="7220" formatCode="General">
                  <c:v>2.0507963128377802</c:v>
                </c:pt>
                <c:pt idx="7221" formatCode="General">
                  <c:v>2.0529930367954301</c:v>
                </c:pt>
                <c:pt idx="7222" formatCode="General">
                  <c:v>2.0552823635991202</c:v>
                </c:pt>
                <c:pt idx="7223" formatCode="General">
                  <c:v>2.0574019700382098</c:v>
                </c:pt>
                <c:pt idx="7224" formatCode="General">
                  <c:v>2.05917720518962</c:v>
                </c:pt>
                <c:pt idx="7225" formatCode="General">
                  <c:v>2.0604954847774302</c:v>
                </c:pt>
                <c:pt idx="7226" formatCode="General">
                  <c:v>2.0612985021575998</c:v>
                </c:pt>
                <c:pt idx="7227" formatCode="General">
                  <c:v>2.0615758943134201</c:v>
                </c:pt>
                <c:pt idx="7228" formatCode="General">
                  <c:v>2.0613566883992198</c:v>
                </c:pt>
                <c:pt idx="7229" formatCode="General">
                  <c:v>2.0606993577404702</c:v>
                </c:pt>
                <c:pt idx="7230" formatCode="General">
                  <c:v>2.0596825561188301</c:v>
                </c:pt>
                <c:pt idx="7231" formatCode="General">
                  <c:v>2.0583983615578898</c:v>
                </c:pt>
                <c:pt idx="7232" formatCode="General">
                  <c:v>2.0569491884221001</c:v>
                </c:pt>
                <c:pt idx="7233" formatCode="General">
                  <c:v>2.0554490333471001</c:v>
                </c:pt>
                <c:pt idx="7234" formatCode="General">
                  <c:v>2.05402965523797</c:v>
                </c:pt>
                <c:pt idx="7235" formatCode="General">
                  <c:v>2.0528526119108998</c:v>
                </c:pt>
                <c:pt idx="7236" formatCode="General">
                  <c:v>2.05212836708733</c:v>
                </c:pt>
                <c:pt idx="7237" formatCode="General">
                  <c:v>2.05214241422413</c:v>
                </c:pt>
                <c:pt idx="7238" formatCode="General">
                  <c:v>2.0532803259983701</c:v>
                </c:pt>
                <c:pt idx="7239" formatCode="General">
                  <c:v>2.0560132679661201</c:v>
                </c:pt>
                <c:pt idx="7240" formatCode="General">
                  <c:v>2.0607204366479901</c:v>
                </c:pt>
                <c:pt idx="7241" formatCode="General">
                  <c:v>2.0670963459812</c:v>
                </c:pt>
                <c:pt idx="7242" formatCode="General">
                  <c:v>2.07313248383621</c:v>
                </c:pt>
                <c:pt idx="7243" formatCode="General">
                  <c:v>2.0751966467128899</c:v>
                </c:pt>
                <c:pt idx="7244" formatCode="General">
                  <c:v>2.0711742345227</c:v>
                </c:pt>
                <c:pt idx="7245" formatCode="General">
                  <c:v>2.0629092678442502</c:v>
                </c:pt>
                <c:pt idx="7246" formatCode="General">
                  <c:v>2.0535633330976002</c:v>
                </c:pt>
                <c:pt idx="7247" formatCode="General">
                  <c:v>2.0452179148566398</c:v>
                </c:pt>
                <c:pt idx="7248" formatCode="General">
                  <c:v>2.0384780121153798</c:v>
                </c:pt>
                <c:pt idx="7249" formatCode="General">
                  <c:v>2.0333345302847001</c:v>
                </c:pt>
                <c:pt idx="7250" formatCode="General">
                  <c:v>2.0296819415437199</c:v>
                </c:pt>
                <c:pt idx="7251" formatCode="General">
                  <c:v>2.02766492839599</c:v>
                </c:pt>
                <c:pt idx="7252" formatCode="General">
                  <c:v>2.0292020473638801</c:v>
                </c:pt>
                <c:pt idx="7253" formatCode="General">
                  <c:v>2.06886137877233</c:v>
                </c:pt>
                <c:pt idx="7254" formatCode="General">
                  <c:v>2.0325154541303601</c:v>
                </c:pt>
                <c:pt idx="7255" formatCode="General">
                  <c:v>2.02730435101329</c:v>
                </c:pt>
                <c:pt idx="7256" formatCode="General">
                  <c:v>2.0279812134163802</c:v>
                </c:pt>
                <c:pt idx="7257" formatCode="General">
                  <c:v>2.0299839287859198</c:v>
                </c:pt>
                <c:pt idx="7258" formatCode="General">
                  <c:v>2.0324547437818601</c:v>
                </c:pt>
                <c:pt idx="7259" formatCode="General">
                  <c:v>2.0348319378717399</c:v>
                </c:pt>
                <c:pt idx="7260" formatCode="General">
                  <c:v>2.0365912864367499</c:v>
                </c:pt>
                <c:pt idx="7261" formatCode="General">
                  <c:v>2.0373104620121198</c:v>
                </c:pt>
                <c:pt idx="7262" formatCode="General">
                  <c:v>2.0367844684557102</c:v>
                </c:pt>
                <c:pt idx="7263" formatCode="General">
                  <c:v>2.03507927524113</c:v>
                </c:pt>
                <c:pt idx="7264" formatCode="General">
                  <c:v>2.03247918585603</c:v>
                </c:pt>
                <c:pt idx="7265" formatCode="General">
                  <c:v>2.02936556683047</c:v>
                </c:pt>
                <c:pt idx="7266" formatCode="General">
                  <c:v>2.0261001541752899</c:v>
                </c:pt>
                <c:pt idx="7267" formatCode="General">
                  <c:v>2.0229587757947098</c:v>
                </c:pt>
                <c:pt idx="7268" formatCode="General">
                  <c:v>2.02011697782127</c:v>
                </c:pt>
                <c:pt idx="7269" formatCode="General">
                  <c:v>2.0176663809831799</c:v>
                </c:pt>
                <c:pt idx="7270" formatCode="General">
                  <c:v>2.01564099469425</c:v>
                </c:pt>
                <c:pt idx="7271" formatCode="General">
                  <c:v>2.0140417218750399</c:v>
                </c:pt>
                <c:pt idx="7272" formatCode="General">
                  <c:v>2.0128550852870002</c:v>
                </c:pt>
                <c:pt idx="7273" formatCode="General">
                  <c:v>2.0120664700712898</c:v>
                </c:pt>
                <c:pt idx="7274" formatCode="General">
                  <c:v>2.01167004966248</c:v>
                </c:pt>
                <c:pt idx="7275" formatCode="General">
                  <c:v>2.0116789417421499</c:v>
                </c:pt>
                <c:pt idx="7276" formatCode="General">
                  <c:v>2.0121427822921998</c:v>
                </c:pt>
                <c:pt idx="7277" formatCode="General">
                  <c:v>2.0131941780966298</c:v>
                </c:pt>
                <c:pt idx="7278" formatCode="General">
                  <c:v>2.0152148804275698</c:v>
                </c:pt>
                <c:pt idx="7279" formatCode="General">
                  <c:v>2.02924515235269</c:v>
                </c:pt>
                <c:pt idx="7280" formatCode="General">
                  <c:v>2.03347028439509</c:v>
                </c:pt>
                <c:pt idx="7281" formatCode="General">
                  <c:v>2.0694906088326102</c:v>
                </c:pt>
                <c:pt idx="7282" formatCode="General">
                  <c:v>2.0359533402614902</c:v>
                </c:pt>
                <c:pt idx="7283" formatCode="General">
                  <c:v>2.0282010144947802</c:v>
                </c:pt>
                <c:pt idx="7284" formatCode="General">
                  <c:v>2.0284492763826498</c:v>
                </c:pt>
                <c:pt idx="7285" formatCode="General">
                  <c:v>2.0306740090542799</c:v>
                </c:pt>
                <c:pt idx="7286" formatCode="General">
                  <c:v>2.0335979366522201</c:v>
                </c:pt>
                <c:pt idx="7287" formatCode="General">
                  <c:v>2.0367448923743101</c:v>
                </c:pt>
                <c:pt idx="7288" formatCode="General">
                  <c:v>2.0398316558472702</c:v>
                </c:pt>
                <c:pt idx="7289" formatCode="General">
                  <c:v>2.0426464635704198</c:v>
                </c:pt>
                <c:pt idx="7290" formatCode="General">
                  <c:v>2.0450284880743101</c:v>
                </c:pt>
                <c:pt idx="7291" formatCode="General">
                  <c:v>2.0468702350522099</c:v>
                </c:pt>
                <c:pt idx="7292" formatCode="General">
                  <c:v>2.0481203549217701</c:v>
                </c:pt>
                <c:pt idx="7293" formatCode="General">
                  <c:v>2.04878012622257</c:v>
                </c:pt>
                <c:pt idx="7294" formatCode="General">
                  <c:v>2.04889377582231</c:v>
                </c:pt>
                <c:pt idx="7295" formatCode="General">
                  <c:v>2.04853586365107</c:v>
                </c:pt>
                <c:pt idx="7296" formatCode="General">
                  <c:v>2.04779940171644</c:v>
                </c:pt>
                <c:pt idx="7297" formatCode="General">
                  <c:v>2.04678736395504</c:v>
                </c:pt>
                <c:pt idx="7298" formatCode="General">
                  <c:v>2.0456089513597302</c:v>
                </c:pt>
                <c:pt idx="7299" formatCode="General">
                  <c:v>2.0443811763402602</c:v>
                </c:pt>
                <c:pt idx="7300" formatCode="General">
                  <c:v>2.0432363052447302</c:v>
                </c:pt>
                <c:pt idx="7301" formatCode="General">
                  <c:v>2.0423364150737</c:v>
                </c:pt>
                <c:pt idx="7302" formatCode="General">
                  <c:v>2.0418974671272001</c:v>
                </c:pt>
                <c:pt idx="7303" formatCode="General">
                  <c:v>2.0422255305108199</c:v>
                </c:pt>
                <c:pt idx="7304" formatCode="General">
                  <c:v>2.04376123330852</c:v>
                </c:pt>
                <c:pt idx="7305" formatCode="General">
                  <c:v>2.04709292258647</c:v>
                </c:pt>
                <c:pt idx="7306" formatCode="General">
                  <c:v>2.0527710997407098</c:v>
                </c:pt>
                <c:pt idx="7307" formatCode="General">
                  <c:v>2.0604906219855699</c:v>
                </c:pt>
                <c:pt idx="7308" formatCode="General">
                  <c:v>2.0674838269550202</c:v>
                </c:pt>
                <c:pt idx="7309" formatCode="General">
                  <c:v>2.0688765740196202</c:v>
                </c:pt>
                <c:pt idx="7310" formatCode="General">
                  <c:v>2.0628598620838101</c:v>
                </c:pt>
                <c:pt idx="7311" formatCode="General">
                  <c:v>2.0531861366016</c:v>
                </c:pt>
                <c:pt idx="7312" formatCode="General">
                  <c:v>2.0437360381393002</c:v>
                </c:pt>
                <c:pt idx="7313" formatCode="General">
                  <c:v>2.03605192775135</c:v>
                </c:pt>
                <c:pt idx="7314" formatCode="General">
                  <c:v>2.0302660393769498</c:v>
                </c:pt>
                <c:pt idx="7315" formatCode="General">
                  <c:v>2.0261573717198398</c:v>
                </c:pt>
                <c:pt idx="7316" formatCode="General">
                  <c:v>2.0237027824318701</c:v>
                </c:pt>
                <c:pt idx="7317" formatCode="General">
                  <c:v>2.0245927122510898</c:v>
                </c:pt>
                <c:pt idx="7318" formatCode="General">
                  <c:v>2.0708479309122398</c:v>
                </c:pt>
                <c:pt idx="7319" formatCode="General">
                  <c:v>2.0247058850977702</c:v>
                </c:pt>
                <c:pt idx="7320" formatCode="General">
                  <c:v>2.0219787468739998</c:v>
                </c:pt>
                <c:pt idx="7321" formatCode="General">
                  <c:v>2.0231179245488802</c:v>
                </c:pt>
                <c:pt idx="7322" formatCode="General">
                  <c:v>2.0256320829126699</c:v>
                </c:pt>
                <c:pt idx="7323" formatCode="General">
                  <c:v>2.0290874773912502</c:v>
                </c:pt>
                <c:pt idx="7324" formatCode="General">
                  <c:v>2.0331430416990699</c:v>
                </c:pt>
                <c:pt idx="7325" formatCode="General">
                  <c:v>2.0373151928828901</c:v>
                </c:pt>
                <c:pt idx="7326" formatCode="General">
                  <c:v>2.0409690459293599</c:v>
                </c:pt>
                <c:pt idx="7327" formatCode="General">
                  <c:v>2.0434585704138399</c:v>
                </c:pt>
                <c:pt idx="7328" formatCode="General">
                  <c:v>2.0443602372098599</c:v>
                </c:pt>
                <c:pt idx="7329" formatCode="General">
                  <c:v>2.0436484635144501</c:v>
                </c:pt>
                <c:pt idx="7330" formatCode="General">
                  <c:v>2.0416751588852899</c:v>
                </c:pt>
                <c:pt idx="7331" formatCode="General">
                  <c:v>2.0389791392204302</c:v>
                </c:pt>
                <c:pt idx="7332" formatCode="General">
                  <c:v>2.0360759226095602</c:v>
                </c:pt>
                <c:pt idx="7333" formatCode="General">
                  <c:v>2.03334006923793</c:v>
                </c:pt>
                <c:pt idx="7334" formatCode="General">
                  <c:v>2.03098724514712</c:v>
                </c:pt>
                <c:pt idx="7335" formatCode="General">
                  <c:v>2.0291094691438301</c:v>
                </c:pt>
                <c:pt idx="7336" formatCode="General">
                  <c:v>2.0277217329015298</c:v>
                </c:pt>
                <c:pt idx="7337" formatCode="General">
                  <c:v>2.0268002990211902</c:v>
                </c:pt>
                <c:pt idx="7338" formatCode="General">
                  <c:v>2.0263086808624</c:v>
                </c:pt>
                <c:pt idx="7339" formatCode="General">
                  <c:v>2.0262139600432598</c:v>
                </c:pt>
                <c:pt idx="7340" formatCode="General">
                  <c:v>2.0264979890817298</c:v>
                </c:pt>
                <c:pt idx="7341" formatCode="General">
                  <c:v>2.0271695225606998</c:v>
                </c:pt>
                <c:pt idx="7342" formatCode="General">
                  <c:v>2.02829166333008</c:v>
                </c:pt>
                <c:pt idx="7343" formatCode="General">
                  <c:v>2.0317524237011</c:v>
                </c:pt>
                <c:pt idx="7344" formatCode="General">
                  <c:v>2.0330798764425699</c:v>
                </c:pt>
                <c:pt idx="7345" formatCode="General">
                  <c:v>2.0407923989053298</c:v>
                </c:pt>
                <c:pt idx="7346" formatCode="General">
                  <c:v>2.0782039300491002</c:v>
                </c:pt>
                <c:pt idx="7347" formatCode="General">
                  <c:v>2.05554794970858</c:v>
                </c:pt>
                <c:pt idx="7348" formatCode="General">
                  <c:v>2.0445902314698601</c:v>
                </c:pt>
                <c:pt idx="7349" formatCode="General">
                  <c:v>2.0450195294886502</c:v>
                </c:pt>
                <c:pt idx="7350" formatCode="General">
                  <c:v>2.0476823920904899</c:v>
                </c:pt>
                <c:pt idx="7351" formatCode="General">
                  <c:v>2.0511537626859</c:v>
                </c:pt>
                <c:pt idx="7352" formatCode="General">
                  <c:v>2.0549799111856002</c:v>
                </c:pt>
                <c:pt idx="7353" formatCode="General">
                  <c:v>2.0588885505876999</c:v>
                </c:pt>
                <c:pt idx="7354" formatCode="General">
                  <c:v>2.0626497219487101</c:v>
                </c:pt>
                <c:pt idx="7355" formatCode="General">
                  <c:v>2.0660582966296102</c:v>
                </c:pt>
                <c:pt idx="7356" formatCode="General">
                  <c:v>2.0689475441768801</c:v>
                </c:pt>
                <c:pt idx="7357" formatCode="General">
                  <c:v>2.0712064459384298</c:v>
                </c:pt>
                <c:pt idx="7358" formatCode="General">
                  <c:v>2.0727886011036598</c:v>
                </c:pt>
                <c:pt idx="7359" formatCode="General">
                  <c:v>2.0737089362603398</c:v>
                </c:pt>
                <c:pt idx="7360" formatCode="General">
                  <c:v>2.0740307048736399</c:v>
                </c:pt>
                <c:pt idx="7361" formatCode="General">
                  <c:v>2.0738484325216699</c:v>
                </c:pt>
                <c:pt idx="7362" formatCode="General">
                  <c:v>2.0732723340197201</c:v>
                </c:pt>
                <c:pt idx="7363" formatCode="General">
                  <c:v>2.0724177100386099</c:v>
                </c:pt>
                <c:pt idx="7364" formatCode="General">
                  <c:v>2.0714006930854998</c:v>
                </c:pt>
                <c:pt idx="7365" formatCode="General">
                  <c:v>2.0703405395583099</c:v>
                </c:pt>
                <c:pt idx="7366" formatCode="General">
                  <c:v>2.0693687483095902</c:v>
                </c:pt>
                <c:pt idx="7367" formatCode="General">
                  <c:v>2.0686465478996601</c:v>
                </c:pt>
                <c:pt idx="7368" formatCode="General">
                  <c:v>2.0683945732107101</c:v>
                </c:pt>
                <c:pt idx="7369" formatCode="General">
                  <c:v>2.0689409432486801</c:v>
                </c:pt>
                <c:pt idx="7370" formatCode="General">
                  <c:v>2.0707903937921701</c:v>
                </c:pt>
                <c:pt idx="7371" formatCode="General">
                  <c:v>2.0746770368471901</c:v>
                </c:pt>
                <c:pt idx="7372" formatCode="General">
                  <c:v>2.0813722033025801</c:v>
                </c:pt>
                <c:pt idx="7373" formatCode="General">
                  <c:v>2.09056658136201</c:v>
                </c:pt>
                <c:pt idx="7374" formatCode="General">
                  <c:v>2.09797197803434</c:v>
                </c:pt>
                <c:pt idx="7375" formatCode="General">
                  <c:v>2.09733191672859</c:v>
                </c:pt>
                <c:pt idx="7376" formatCode="General">
                  <c:v>2.0886589214029501</c:v>
                </c:pt>
                <c:pt idx="7377" formatCode="General">
                  <c:v>2.0779320808674</c:v>
                </c:pt>
                <c:pt idx="7378" formatCode="General">
                  <c:v>2.0688726891553602</c:v>
                </c:pt>
                <c:pt idx="7379" formatCode="General">
                  <c:v>2.0621441510821499</c:v>
                </c:pt>
                <c:pt idx="7380" formatCode="General">
                  <c:v>2.0574167487828401</c:v>
                </c:pt>
                <c:pt idx="7381" formatCode="General">
                  <c:v>2.0544690909285999</c:v>
                </c:pt>
                <c:pt idx="7382" formatCode="General">
                  <c:v>2.05502016429935</c:v>
                </c:pt>
                <c:pt idx="7383" formatCode="General">
                  <c:v>2.0937764916091002</c:v>
                </c:pt>
                <c:pt idx="7384" formatCode="General">
                  <c:v>2.0521614032967799</c:v>
                </c:pt>
                <c:pt idx="7385" formatCode="General">
                  <c:v>2.05069906057305</c:v>
                </c:pt>
                <c:pt idx="7386" formatCode="General">
                  <c:v>2.0515731259337802</c:v>
                </c:pt>
                <c:pt idx="7387" formatCode="General">
                  <c:v>2.0536602981904299</c:v>
                </c:pt>
                <c:pt idx="7388" formatCode="General">
                  <c:v>2.0568443423002298</c:v>
                </c:pt>
                <c:pt idx="7389" formatCode="General">
                  <c:v>2.0610792598986301</c:v>
                </c:pt>
                <c:pt idx="7390" formatCode="General">
                  <c:v>2.0662042590403802</c:v>
                </c:pt>
                <c:pt idx="7391" formatCode="General">
                  <c:v>2.0718165141913301</c:v>
                </c:pt>
                <c:pt idx="7392" formatCode="General">
                  <c:v>2.0772037988913001</c:v>
                </c:pt>
                <c:pt idx="7393" formatCode="General">
                  <c:v>2.0814507100558801</c:v>
                </c:pt>
                <c:pt idx="7394" formatCode="General">
                  <c:v>2.0837817729897301</c:v>
                </c:pt>
                <c:pt idx="7395" formatCode="General">
                  <c:v>2.0839578373643701</c:v>
                </c:pt>
                <c:pt idx="7396" formatCode="General">
                  <c:v>2.0823791338254098</c:v>
                </c:pt>
                <c:pt idx="7397" formatCode="General">
                  <c:v>2.0798059449495301</c:v>
                </c:pt>
                <c:pt idx="7398" formatCode="General">
                  <c:v>2.0769778508455201</c:v>
                </c:pt>
                <c:pt idx="7399" formatCode="General">
                  <c:v>2.0744019346349698</c:v>
                </c:pt>
                <c:pt idx="7400" formatCode="General">
                  <c:v>2.0723349009894698</c:v>
                </c:pt>
                <c:pt idx="7401" formatCode="General">
                  <c:v>2.0708556918268601</c:v>
                </c:pt>
                <c:pt idx="7402" formatCode="General">
                  <c:v>2.0699455632036301</c:v>
                </c:pt>
                <c:pt idx="7403" formatCode="General">
                  <c:v>2.0695453239905199</c:v>
                </c:pt>
                <c:pt idx="7404" formatCode="General">
                  <c:v>2.0695891705993001</c:v>
                </c:pt>
                <c:pt idx="7405" formatCode="General">
                  <c:v>2.0700233251912299</c:v>
                </c:pt>
                <c:pt idx="7406" formatCode="General">
                  <c:v>2.07081939775949</c:v>
                </c:pt>
                <c:pt idx="7407" formatCode="General">
                  <c:v>2.0722858657702101</c:v>
                </c:pt>
                <c:pt idx="7408" formatCode="General">
                  <c:v>2.0735976310852502</c:v>
                </c:pt>
                <c:pt idx="7409" formatCode="General">
                  <c:v>2.0759964333648102</c:v>
                </c:pt>
                <c:pt idx="7410" formatCode="General">
                  <c:v>2.0808590954347701</c:v>
                </c:pt>
                <c:pt idx="7411" formatCode="General">
                  <c:v>2.1047870896476701</c:v>
                </c:pt>
                <c:pt idx="7412" formatCode="General">
                  <c:v>2.1031843572498201</c:v>
                </c:pt>
                <c:pt idx="7413" formatCode="General">
                  <c:v>2.08808894469081</c:v>
                </c:pt>
                <c:pt idx="7414" formatCode="General">
                  <c:v>2.0885533550208502</c:v>
                </c:pt>
                <c:pt idx="7415" formatCode="General">
                  <c:v>2.0913279764899202</c:v>
                </c:pt>
                <c:pt idx="7416" formatCode="General">
                  <c:v>2.0949481654264099</c:v>
                </c:pt>
                <c:pt idx="7417" formatCode="General">
                  <c:v>2.0990299901532699</c:v>
                </c:pt>
                <c:pt idx="7418" formatCode="General">
                  <c:v>2.10334915598018</c:v>
                </c:pt>
                <c:pt idx="7419" formatCode="General">
                  <c:v>2.1076905798677301</c:v>
                </c:pt>
                <c:pt idx="7420" formatCode="General">
                  <c:v>2.1118267931488099</c:v>
                </c:pt>
                <c:pt idx="7421" formatCode="General">
                  <c:v>2.1155357029450901</c:v>
                </c:pt>
                <c:pt idx="7422" formatCode="General">
                  <c:v>2.1186320273924202</c:v>
                </c:pt>
                <c:pt idx="7423" formatCode="General">
                  <c:v>2.1209956899245501</c:v>
                </c:pt>
                <c:pt idx="7424" formatCode="General">
                  <c:v>2.1225853599317399</c:v>
                </c:pt>
                <c:pt idx="7425" formatCode="General">
                  <c:v>2.1234335048815001</c:v>
                </c:pt>
                <c:pt idx="7426" formatCode="General">
                  <c:v>2.1236276834609198</c:v>
                </c:pt>
                <c:pt idx="7427" formatCode="General">
                  <c:v>2.1232869867697701</c:v>
                </c:pt>
                <c:pt idx="7428" formatCode="General">
                  <c:v>2.1225416190261801</c:v>
                </c:pt>
                <c:pt idx="7429" formatCode="General">
                  <c:v>2.1215200110386201</c:v>
                </c:pt>
                <c:pt idx="7430" formatCode="General">
                  <c:v>2.1203444992790299</c:v>
                </c:pt>
                <c:pt idx="7431" formatCode="General">
                  <c:v>2.1191350071294499</c:v>
                </c:pt>
                <c:pt idx="7432" formatCode="General">
                  <c:v>2.11802050829341</c:v>
                </c:pt>
                <c:pt idx="7433" formatCode="General">
                  <c:v>2.1171600961505601</c:v>
                </c:pt>
                <c:pt idx="7434" formatCode="General">
                  <c:v>2.1167792838136399</c:v>
                </c:pt>
                <c:pt idx="7435" formatCode="General">
                  <c:v>2.1172326804827901</c:v>
                </c:pt>
                <c:pt idx="7436" formatCode="General">
                  <c:v>2.1191062715372699</c:v>
                </c:pt>
                <c:pt idx="7437" formatCode="General">
                  <c:v>2.1292117997651698</c:v>
                </c:pt>
                <c:pt idx="7438" formatCode="General">
                  <c:v>2.13095018117393</c:v>
                </c:pt>
                <c:pt idx="7439" formatCode="General">
                  <c:v>2.1413181281428799</c:v>
                </c:pt>
                <c:pt idx="7440" formatCode="General">
                  <c:v>2.14799006455761</c:v>
                </c:pt>
                <c:pt idx="7441" formatCode="General">
                  <c:v>2.1433827646405801</c:v>
                </c:pt>
                <c:pt idx="7442" formatCode="General">
                  <c:v>2.1316921440843801</c:v>
                </c:pt>
                <c:pt idx="7443" formatCode="General">
                  <c:v>2.1205323513827001</c:v>
                </c:pt>
                <c:pt idx="7444" formatCode="General">
                  <c:v>2.1122222908544299</c:v>
                </c:pt>
                <c:pt idx="7445" formatCode="General">
                  <c:v>2.1064396031729502</c:v>
                </c:pt>
                <c:pt idx="7446" formatCode="General">
                  <c:v>2.1027134483049501</c:v>
                </c:pt>
                <c:pt idx="7447" formatCode="General">
                  <c:v>2.10331200857203</c:v>
                </c:pt>
                <c:pt idx="7448" formatCode="General">
                  <c:v>2.11258544945031</c:v>
                </c:pt>
                <c:pt idx="7449" formatCode="General">
                  <c:v>2.0972231952053302</c:v>
                </c:pt>
                <c:pt idx="7450" formatCode="General">
                  <c:v>2.0959322626374401</c:v>
                </c:pt>
                <c:pt idx="7451" formatCode="General">
                  <c:v>2.0960395978538799</c:v>
                </c:pt>
                <c:pt idx="7452" formatCode="General">
                  <c:v>2.09709843593921</c:v>
                </c:pt>
                <c:pt idx="7453" formatCode="General">
                  <c:v>2.0991241083903902</c:v>
                </c:pt>
                <c:pt idx="7454" formatCode="General">
                  <c:v>2.1022176539008299</c:v>
                </c:pt>
                <c:pt idx="7455" formatCode="General">
                  <c:v>2.1064798135884901</c:v>
                </c:pt>
                <c:pt idx="7456" formatCode="General">
                  <c:v>2.1119161542497702</c:v>
                </c:pt>
                <c:pt idx="7457" formatCode="General">
                  <c:v>2.1182835817964798</c:v>
                </c:pt>
                <c:pt idx="7458" formatCode="General">
                  <c:v>2.1249058469675002</c:v>
                </c:pt>
                <c:pt idx="7459" formatCode="General">
                  <c:v>2.1306300294218001</c:v>
                </c:pt>
                <c:pt idx="7460" formatCode="General">
                  <c:v>2.13419315445151</c:v>
                </c:pt>
                <c:pt idx="7461" formatCode="General">
                  <c:v>2.1349468214712699</c:v>
                </c:pt>
                <c:pt idx="7462" formatCode="General">
                  <c:v>2.13328044198383</c:v>
                </c:pt>
                <c:pt idx="7463" formatCode="General">
                  <c:v>2.1302651367237102</c:v>
                </c:pt>
                <c:pt idx="7464" formatCode="General">
                  <c:v>2.1269669853130599</c:v>
                </c:pt>
                <c:pt idx="7465" formatCode="General">
                  <c:v>2.1240650648891699</c:v>
                </c:pt>
                <c:pt idx="7466" formatCode="General">
                  <c:v>2.1218481418692399</c:v>
                </c:pt>
                <c:pt idx="7467" formatCode="General">
                  <c:v>2.1203589479136302</c:v>
                </c:pt>
                <c:pt idx="7468" formatCode="General">
                  <c:v>2.11952611604893</c:v>
                </c:pt>
                <c:pt idx="7469" formatCode="General">
                  <c:v>2.11924449442827</c:v>
                </c:pt>
                <c:pt idx="7470" formatCode="General">
                  <c:v>2.1194160906056001</c:v>
                </c:pt>
                <c:pt idx="7471" formatCode="General">
                  <c:v>2.12010846362953</c:v>
                </c:pt>
                <c:pt idx="7472" formatCode="General">
                  <c:v>2.1208507075111198</c:v>
                </c:pt>
                <c:pt idx="7473" formatCode="General">
                  <c:v>2.12209193084131</c:v>
                </c:pt>
                <c:pt idx="7474" formatCode="General">
                  <c:v>2.1238695929697302</c:v>
                </c:pt>
                <c:pt idx="7475" formatCode="General">
                  <c:v>2.1270756978032699</c:v>
                </c:pt>
                <c:pt idx="7476" formatCode="General">
                  <c:v>2.1409716337268998</c:v>
                </c:pt>
                <c:pt idx="7477" formatCode="General">
                  <c:v>2.1536311345886201</c:v>
                </c:pt>
                <c:pt idx="7478" formatCode="General">
                  <c:v>2.1342854260252002</c:v>
                </c:pt>
                <c:pt idx="7479" formatCode="General">
                  <c:v>2.1345635485243499</c:v>
                </c:pt>
                <c:pt idx="7480" formatCode="General">
                  <c:v>2.1370002299047499</c:v>
                </c:pt>
                <c:pt idx="7481" formatCode="General">
                  <c:v>2.1402452483154102</c:v>
                </c:pt>
                <c:pt idx="7482" formatCode="General">
                  <c:v>2.1440176179520498</c:v>
                </c:pt>
                <c:pt idx="7483" formatCode="General">
                  <c:v>2.14816993105965</c:v>
                </c:pt>
                <c:pt idx="7484" formatCode="General">
                  <c:v>2.15254025364416</c:v>
                </c:pt>
                <c:pt idx="7485" formatCode="General">
                  <c:v>2.1569195172445101</c:v>
                </c:pt>
                <c:pt idx="7486" formatCode="General">
                  <c:v>2.1610593639709701</c:v>
                </c:pt>
                <c:pt idx="7487" formatCode="General">
                  <c:v>2.1647056676888101</c:v>
                </c:pt>
                <c:pt idx="7488" formatCode="General">
                  <c:v>2.1676445941138498</c:v>
                </c:pt>
                <c:pt idx="7489" formatCode="General">
                  <c:v>2.1697428583254901</c:v>
                </c:pt>
                <c:pt idx="7490" formatCode="General">
                  <c:v>2.1709659992614898</c:v>
                </c:pt>
                <c:pt idx="7491" formatCode="General">
                  <c:v>2.1713697867213302</c:v>
                </c:pt>
                <c:pt idx="7492" formatCode="General">
                  <c:v>2.1710726696942899</c:v>
                </c:pt>
                <c:pt idx="7493" formatCode="General">
                  <c:v>2.17022308927007</c:v>
                </c:pt>
                <c:pt idx="7494" formatCode="General">
                  <c:v>2.1689730533232399</c:v>
                </c:pt>
                <c:pt idx="7495" formatCode="General">
                  <c:v>2.1674631518420799</c:v>
                </c:pt>
                <c:pt idx="7496" formatCode="General">
                  <c:v>2.16581908731429</c:v>
                </c:pt>
                <c:pt idx="7497" formatCode="General">
                  <c:v>2.1641578235607399</c:v>
                </c:pt>
                <c:pt idx="7498" formatCode="General">
                  <c:v>2.1626023687633902</c:v>
                </c:pt>
                <c:pt idx="7499" formatCode="General">
                  <c:v>2.1613074256105098</c:v>
                </c:pt>
                <c:pt idx="7500" formatCode="General">
                  <c:v>2.1605044477575301</c:v>
                </c:pt>
                <c:pt idx="7501" formatCode="General">
                  <c:v>2.1606026837657502</c:v>
                </c:pt>
                <c:pt idx="7502" formatCode="General">
                  <c:v>2.1622310525470398</c:v>
                </c:pt>
                <c:pt idx="7503" formatCode="General">
                  <c:v>2.1666546192449698</c:v>
                </c:pt>
                <c:pt idx="7504" formatCode="General">
                  <c:v>2.17529114146752</c:v>
                </c:pt>
                <c:pt idx="7505" formatCode="General">
                  <c:v>2.1865762243073799</c:v>
                </c:pt>
                <c:pt idx="7506" formatCode="General">
                  <c:v>2.19000720050966</c:v>
                </c:pt>
                <c:pt idx="7507" formatCode="General">
                  <c:v>2.17963346703459</c:v>
                </c:pt>
                <c:pt idx="7508" formatCode="General">
                  <c:v>2.16580201995794</c:v>
                </c:pt>
                <c:pt idx="7509" formatCode="General">
                  <c:v>2.1550990598705999</c:v>
                </c:pt>
                <c:pt idx="7510" formatCode="General">
                  <c:v>2.1477236187929201</c:v>
                </c:pt>
                <c:pt idx="7511" formatCode="General">
                  <c:v>2.1428907549446499</c:v>
                </c:pt>
                <c:pt idx="7512" formatCode="General">
                  <c:v>2.1454721810345898</c:v>
                </c:pt>
                <c:pt idx="7513" formatCode="General">
                  <c:v>2.13965863881067</c:v>
                </c:pt>
                <c:pt idx="7514" formatCode="General">
                  <c:v>2.1340056553446098</c:v>
                </c:pt>
                <c:pt idx="7515" formatCode="General">
                  <c:v>2.1321745554369098</c:v>
                </c:pt>
                <c:pt idx="7516" formatCode="General">
                  <c:v>2.1312371296205601</c:v>
                </c:pt>
                <c:pt idx="7517" formatCode="General">
                  <c:v>2.1310172208818701</c:v>
                </c:pt>
                <c:pt idx="7518" formatCode="General">
                  <c:v>2.13154964439939</c:v>
                </c:pt>
                <c:pt idx="7519" formatCode="General">
                  <c:v>2.1329446086355399</c:v>
                </c:pt>
                <c:pt idx="7520" formatCode="General">
                  <c:v>2.1353644736956201</c:v>
                </c:pt>
                <c:pt idx="7521" formatCode="General">
                  <c:v>2.1390021882241799</c:v>
                </c:pt>
                <c:pt idx="7522" formatCode="General">
                  <c:v>2.14402044858448</c:v>
                </c:pt>
                <c:pt idx="7523" formatCode="General">
                  <c:v>2.1503986100557402</c:v>
                </c:pt>
                <c:pt idx="7524" formatCode="General">
                  <c:v>2.15764652854548</c:v>
                </c:pt>
                <c:pt idx="7525" formatCode="General">
                  <c:v>2.1645088614596002</c:v>
                </c:pt>
                <c:pt idx="7526" formatCode="General">
                  <c:v>2.1691505839951599</c:v>
                </c:pt>
                <c:pt idx="7527" formatCode="General">
                  <c:v>2.1702370606099</c:v>
                </c:pt>
                <c:pt idx="7528" formatCode="General">
                  <c:v>2.1680203760646402</c:v>
                </c:pt>
                <c:pt idx="7529" formatCode="General">
                  <c:v>2.16400776214804</c:v>
                </c:pt>
                <c:pt idx="7530" formatCode="General">
                  <c:v>2.1597359394226201</c:v>
                </c:pt>
                <c:pt idx="7531" formatCode="General">
                  <c:v>2.1560907972158101</c:v>
                </c:pt>
                <c:pt idx="7532" formatCode="General">
                  <c:v>2.1533623733948599</c:v>
                </c:pt>
                <c:pt idx="7533" formatCode="General">
                  <c:v>2.1515200174895801</c:v>
                </c:pt>
                <c:pt idx="7534" formatCode="General">
                  <c:v>2.1504176258995802</c:v>
                </c:pt>
                <c:pt idx="7535" formatCode="General">
                  <c:v>2.1500215234407301</c:v>
                </c:pt>
                <c:pt idx="7536" formatCode="General">
                  <c:v>2.1498130623904399</c:v>
                </c:pt>
                <c:pt idx="7537" formatCode="General">
                  <c:v>2.15008371981913</c:v>
                </c:pt>
                <c:pt idx="7538" formatCode="General">
                  <c:v>2.1506745557541498</c:v>
                </c:pt>
                <c:pt idx="7539" formatCode="General">
                  <c:v>2.1516581191030202</c:v>
                </c:pt>
                <c:pt idx="7540" formatCode="General">
                  <c:v>2.1535528376294399</c:v>
                </c:pt>
                <c:pt idx="7541" formatCode="General">
                  <c:v>2.16191494173979</c:v>
                </c:pt>
                <c:pt idx="7542" formatCode="General">
                  <c:v>2.1802445351189599</c:v>
                </c:pt>
                <c:pt idx="7543" formatCode="General">
                  <c:v>2.1586082717638</c:v>
                </c:pt>
                <c:pt idx="7544" formatCode="General">
                  <c:v>2.1585001933430998</c:v>
                </c:pt>
                <c:pt idx="7545" formatCode="General">
                  <c:v>2.1601810452197001</c:v>
                </c:pt>
                <c:pt idx="7546" formatCode="General">
                  <c:v>2.1625672049376501</c:v>
                </c:pt>
                <c:pt idx="7547" formatCode="General">
                  <c:v>2.1654896370858698</c:v>
                </c:pt>
                <c:pt idx="7548" formatCode="General">
                  <c:v>2.1688871623968402</c:v>
                </c:pt>
                <c:pt idx="7549" formatCode="General">
                  <c:v>2.1726784020124601</c:v>
                </c:pt>
                <c:pt idx="7550" formatCode="General">
                  <c:v>2.17671911216949</c:v>
                </c:pt>
                <c:pt idx="7551" formatCode="General">
                  <c:v>2.1807888915392399</c:v>
                </c:pt>
                <c:pt idx="7552" formatCode="General">
                  <c:v>2.1846062917867699</c:v>
                </c:pt>
                <c:pt idx="7553" formatCode="General">
                  <c:v>2.18787366613864</c:v>
                </c:pt>
                <c:pt idx="7554" formatCode="General">
                  <c:v>2.1903400323568398</c:v>
                </c:pt>
                <c:pt idx="7555" formatCode="General">
                  <c:v>2.1918567528148998</c:v>
                </c:pt>
                <c:pt idx="7556" formatCode="General">
                  <c:v>2.1924014576331401</c:v>
                </c:pt>
                <c:pt idx="7557" formatCode="General">
                  <c:v>2.1920629586063298</c:v>
                </c:pt>
                <c:pt idx="7558" formatCode="General">
                  <c:v>2.1910003145336598</c:v>
                </c:pt>
                <c:pt idx="7559" formatCode="General">
                  <c:v>2.18939758953073</c:v>
                </c:pt>
                <c:pt idx="7560" formatCode="General">
                  <c:v>2.18743034031877</c:v>
                </c:pt>
                <c:pt idx="7561" formatCode="General">
                  <c:v>2.1852493053520101</c:v>
                </c:pt>
                <c:pt idx="7562" formatCode="General">
                  <c:v>2.1829793211104902</c:v>
                </c:pt>
                <c:pt idx="7563" formatCode="General">
                  <c:v>2.1807294740754402</c:v>
                </c:pt>
                <c:pt idx="7564" formatCode="General">
                  <c:v>2.1786131891616298</c:v>
                </c:pt>
                <c:pt idx="7565" formatCode="General">
                  <c:v>2.1767776603812701</c:v>
                </c:pt>
                <c:pt idx="7566" formatCode="General">
                  <c:v>2.1754565432619701</c:v>
                </c:pt>
                <c:pt idx="7567" formatCode="General">
                  <c:v>2.1750933105010501</c:v>
                </c:pt>
                <c:pt idx="7568" formatCode="General">
                  <c:v>2.1765407211125898</c:v>
                </c:pt>
                <c:pt idx="7569" formatCode="General">
                  <c:v>2.1814100517767399</c:v>
                </c:pt>
                <c:pt idx="7570" formatCode="General">
                  <c:v>2.1915939955667798</c:v>
                </c:pt>
                <c:pt idx="7571" formatCode="General">
                  <c:v>2.2028744085645902</c:v>
                </c:pt>
                <c:pt idx="7572" formatCode="General">
                  <c:v>2.1992998250953302</c:v>
                </c:pt>
                <c:pt idx="7573" formatCode="General">
                  <c:v>2.18350528525878</c:v>
                </c:pt>
                <c:pt idx="7574" formatCode="General">
                  <c:v>2.1696670901561901</c:v>
                </c:pt>
                <c:pt idx="7575" formatCode="General">
                  <c:v>2.1602842052867501</c:v>
                </c:pt>
                <c:pt idx="7576" formatCode="General">
                  <c:v>2.1542546791880999</c:v>
                </c:pt>
                <c:pt idx="7577" formatCode="General">
                  <c:v>2.18027944791754</c:v>
                </c:pt>
                <c:pt idx="7578" formatCode="General">
                  <c:v>2.1461145496852398</c:v>
                </c:pt>
                <c:pt idx="7579" formatCode="General">
                  <c:v>2.1421136789182298</c:v>
                </c:pt>
                <c:pt idx="7580" formatCode="General">
                  <c:v>2.1395147316673602</c:v>
                </c:pt>
                <c:pt idx="7581" formatCode="General">
                  <c:v>2.1375534964157898</c:v>
                </c:pt>
                <c:pt idx="7582" formatCode="General">
                  <c:v>2.1361439426607198</c:v>
                </c:pt>
                <c:pt idx="7583" formatCode="General">
                  <c:v>2.1353044707177098</c:v>
                </c:pt>
                <c:pt idx="7584" formatCode="General">
                  <c:v>2.13510826816227</c:v>
                </c:pt>
                <c:pt idx="7585" formatCode="General">
                  <c:v>2.1356796199141499</c:v>
                </c:pt>
                <c:pt idx="7586" formatCode="General">
                  <c:v>2.13720067843321</c:v>
                </c:pt>
                <c:pt idx="7587" formatCode="General">
                  <c:v>2.13991612220677</c:v>
                </c:pt>
                <c:pt idx="7588" formatCode="General">
                  <c:v>2.1441110285998302</c:v>
                </c:pt>
                <c:pt idx="7589" formatCode="General">
                  <c:v>2.14999932159464</c:v>
                </c:pt>
                <c:pt idx="7590" formatCode="General">
                  <c:v>2.15740555748138</c:v>
                </c:pt>
                <c:pt idx="7591" formatCode="General">
                  <c:v>2.16519432144838</c:v>
                </c:pt>
                <c:pt idx="7592" formatCode="General">
                  <c:v>2.1709885540245102</c:v>
                </c:pt>
                <c:pt idx="7593" formatCode="General">
                  <c:v>2.1724287584175301</c:v>
                </c:pt>
                <c:pt idx="7594" formatCode="General">
                  <c:v>2.16941199811271</c:v>
                </c:pt>
                <c:pt idx="7595" formatCode="General">
                  <c:v>2.1640676719649301</c:v>
                </c:pt>
                <c:pt idx="7596" formatCode="General">
                  <c:v>2.15859674116974</c:v>
                </c:pt>
                <c:pt idx="7597" formatCode="General">
                  <c:v>2.15409898809177</c:v>
                </c:pt>
                <c:pt idx="7598" formatCode="General">
                  <c:v>2.1507998800710801</c:v>
                </c:pt>
                <c:pt idx="7599" formatCode="General">
                  <c:v>2.1489201158867299</c:v>
                </c:pt>
                <c:pt idx="7600" formatCode="General">
                  <c:v>2.1470877026622199</c:v>
                </c:pt>
                <c:pt idx="7601" formatCode="General">
                  <c:v>2.1462112718227599</c:v>
                </c:pt>
                <c:pt idx="7602" formatCode="General">
                  <c:v>2.1457537213808999</c:v>
                </c:pt>
                <c:pt idx="7603" formatCode="General">
                  <c:v>2.1456171693705999</c:v>
                </c:pt>
                <c:pt idx="7604" formatCode="General">
                  <c:v>2.1458006313274902</c:v>
                </c:pt>
                <c:pt idx="7605" formatCode="General">
                  <c:v>2.1466175554198501</c:v>
                </c:pt>
                <c:pt idx="7606" formatCode="General">
                  <c:v>2.1519193572451498</c:v>
                </c:pt>
                <c:pt idx="7607" formatCode="General">
                  <c:v>2.1681405083478902</c:v>
                </c:pt>
                <c:pt idx="7608" formatCode="General">
                  <c:v>2.1487941667135901</c:v>
                </c:pt>
                <c:pt idx="7609" formatCode="General">
                  <c:v>2.1482673155449299</c:v>
                </c:pt>
                <c:pt idx="7610" formatCode="General">
                  <c:v>2.1490367091326301</c:v>
                </c:pt>
                <c:pt idx="7611" formatCode="General">
                  <c:v>2.15036445889025</c:v>
                </c:pt>
                <c:pt idx="7612" formatCode="General">
                  <c:v>2.1521780731585398</c:v>
                </c:pt>
                <c:pt idx="7613" formatCode="General">
                  <c:v>2.15448954376618</c:v>
                </c:pt>
                <c:pt idx="7614" formatCode="General">
                  <c:v>2.1573005087340298</c:v>
                </c:pt>
                <c:pt idx="7615" formatCode="General">
                  <c:v>2.1605592294167901</c:v>
                </c:pt>
                <c:pt idx="7616" formatCode="General">
                  <c:v>2.1641288664544902</c:v>
                </c:pt>
                <c:pt idx="7617" formatCode="General">
                  <c:v>2.1677715902277699</c:v>
                </c:pt>
                <c:pt idx="7618" formatCode="General">
                  <c:v>2.1711638735878802</c:v>
                </c:pt>
                <c:pt idx="7619" formatCode="General">
                  <c:v>2.1739527301903898</c:v>
                </c:pt>
                <c:pt idx="7620" formatCode="General">
                  <c:v>2.1758407059573899</c:v>
                </c:pt>
                <c:pt idx="7621" formatCode="General">
                  <c:v>2.1766630998355301</c:v>
                </c:pt>
                <c:pt idx="7622" formatCode="General">
                  <c:v>2.17641893673217</c:v>
                </c:pt>
                <c:pt idx="7623" formatCode="General">
                  <c:v>2.1752447917028301</c:v>
                </c:pt>
                <c:pt idx="7624" formatCode="General">
                  <c:v>2.17335376009268</c:v>
                </c:pt>
                <c:pt idx="7625" formatCode="General">
                  <c:v>2.17097332039598</c:v>
                </c:pt>
                <c:pt idx="7626" formatCode="General">
                  <c:v>2.1683041100687901</c:v>
                </c:pt>
                <c:pt idx="7627" formatCode="General">
                  <c:v>2.1655040580747902</c:v>
                </c:pt>
                <c:pt idx="7628" formatCode="General">
                  <c:v>2.1626938469749701</c:v>
                </c:pt>
                <c:pt idx="7629" formatCode="General">
                  <c:v>2.1599630221013699</c:v>
                </c:pt>
                <c:pt idx="7630" formatCode="General">
                  <c:v>2.1574142591587901</c:v>
                </c:pt>
                <c:pt idx="7631" formatCode="General">
                  <c:v>2.1551857323340902</c:v>
                </c:pt>
                <c:pt idx="7632" formatCode="General">
                  <c:v>2.1535280673050701</c:v>
                </c:pt>
                <c:pt idx="7633" formatCode="General">
                  <c:v>2.1529542577960301</c:v>
                </c:pt>
                <c:pt idx="7634" formatCode="General">
                  <c:v>2.15457654960364</c:v>
                </c:pt>
                <c:pt idx="7635" formatCode="General">
                  <c:v>2.1606825422863798</c:v>
                </c:pt>
                <c:pt idx="7636" formatCode="General">
                  <c:v>2.1734021513531401</c:v>
                </c:pt>
                <c:pt idx="7637" formatCode="General">
                  <c:v>2.1813752689452199</c:v>
                </c:pt>
                <c:pt idx="7638" formatCode="General">
                  <c:v>2.16770631553783</c:v>
                </c:pt>
                <c:pt idx="7639" formatCode="General">
                  <c:v>2.1502587910467201</c:v>
                </c:pt>
                <c:pt idx="7640" formatCode="General">
                  <c:v>2.1385602257066698</c:v>
                </c:pt>
                <c:pt idx="7641" formatCode="General">
                  <c:v>2.1316528593745701</c:v>
                </c:pt>
                <c:pt idx="7642" formatCode="General">
                  <c:v>2.1336035526606301</c:v>
                </c:pt>
                <c:pt idx="7643" formatCode="General">
                  <c:v>2.1208228822618098</c:v>
                </c:pt>
                <c:pt idx="7644" formatCode="General">
                  <c:v>2.1168347460375601</c:v>
                </c:pt>
                <c:pt idx="7645" formatCode="General">
                  <c:v>2.1136376483597599</c:v>
                </c:pt>
                <c:pt idx="7646" formatCode="General">
                  <c:v>2.1109512395700198</c:v>
                </c:pt>
                <c:pt idx="7647" formatCode="General">
                  <c:v>2.1087128535534698</c:v>
                </c:pt>
                <c:pt idx="7648" formatCode="General">
                  <c:v>2.1069221775484701</c:v>
                </c:pt>
                <c:pt idx="7649" formatCode="General">
                  <c:v>2.1056176593123199</c:v>
                </c:pt>
                <c:pt idx="7650" formatCode="General">
                  <c:v>2.1048745793207999</c:v>
                </c:pt>
                <c:pt idx="7651" formatCode="General">
                  <c:v>2.1048129210608302</c:v>
                </c:pt>
                <c:pt idx="7652" formatCode="General">
                  <c:v>2.1056132108484298</c:v>
                </c:pt>
                <c:pt idx="7653" formatCode="General">
                  <c:v>2.1075382933509701</c:v>
                </c:pt>
                <c:pt idx="7654" formatCode="General">
                  <c:v>2.1109482538720399</c:v>
                </c:pt>
                <c:pt idx="7655" formatCode="General">
                  <c:v>2.1162554439337802</c:v>
                </c:pt>
                <c:pt idx="7656" formatCode="General">
                  <c:v>2.1236602492313899</c:v>
                </c:pt>
                <c:pt idx="7657" formatCode="General">
                  <c:v>2.1323917146128601</c:v>
                </c:pt>
                <c:pt idx="7658" formatCode="General">
                  <c:v>2.1397037074877101</c:v>
                </c:pt>
                <c:pt idx="7659" formatCode="General">
                  <c:v>2.1418507628444798</c:v>
                </c:pt>
                <c:pt idx="7660" formatCode="General">
                  <c:v>2.1380624809995199</c:v>
                </c:pt>
                <c:pt idx="7661" formatCode="General">
                  <c:v>2.1313910263316802</c:v>
                </c:pt>
                <c:pt idx="7662" formatCode="General">
                  <c:v>2.1249319353285498</c:v>
                </c:pt>
                <c:pt idx="7663" formatCode="General">
                  <c:v>2.1202020837641902</c:v>
                </c:pt>
                <c:pt idx="7664" formatCode="General">
                  <c:v>2.11642566527886</c:v>
                </c:pt>
                <c:pt idx="7665" formatCode="General">
                  <c:v>2.1140928037118698</c:v>
                </c:pt>
                <c:pt idx="7666" formatCode="General">
                  <c:v>2.11257986708498</c:v>
                </c:pt>
                <c:pt idx="7667" formatCode="General">
                  <c:v>2.11161527886857</c:v>
                </c:pt>
                <c:pt idx="7668" formatCode="General">
                  <c:v>2.1110197537630202</c:v>
                </c:pt>
                <c:pt idx="7669" formatCode="General">
                  <c:v>2.1107186999946901</c:v>
                </c:pt>
                <c:pt idx="7670" formatCode="General">
                  <c:v>2.1108970928258999</c:v>
                </c:pt>
                <c:pt idx="7671" formatCode="General">
                  <c:v>2.1147563565007998</c:v>
                </c:pt>
                <c:pt idx="7672" formatCode="General">
                  <c:v>2.1234000848839001</c:v>
                </c:pt>
                <c:pt idx="7673" formatCode="General">
                  <c:v>2.1109293628333798</c:v>
                </c:pt>
                <c:pt idx="7674" formatCode="General">
                  <c:v>2.1101838651901899</c:v>
                </c:pt>
                <c:pt idx="7675" formatCode="General">
                  <c:v>2.1102472586175001</c:v>
                </c:pt>
                <c:pt idx="7676" formatCode="General">
                  <c:v>2.1107011838449101</c:v>
                </c:pt>
                <c:pt idx="7677" formatCode="General">
                  <c:v>2.1115406406911301</c:v>
                </c:pt>
                <c:pt idx="7678" formatCode="General">
                  <c:v>2.1128248972664099</c:v>
                </c:pt>
                <c:pt idx="7679" formatCode="General">
                  <c:v>2.1146180530439298</c:v>
                </c:pt>
                <c:pt idx="7680" formatCode="General">
                  <c:v>2.1169561841653399</c:v>
                </c:pt>
                <c:pt idx="7681" formatCode="General">
                  <c:v>2.1198118513181998</c:v>
                </c:pt>
                <c:pt idx="7682" formatCode="General">
                  <c:v>2.1230558248360398</c:v>
                </c:pt>
                <c:pt idx="7683" formatCode="General">
                  <c:v>2.12643064521686</c:v>
                </c:pt>
                <c:pt idx="7684" formatCode="General">
                  <c:v>2.12956162788721</c:v>
                </c:pt>
                <c:pt idx="7685" formatCode="General">
                  <c:v>2.1320259044842702</c:v>
                </c:pt>
                <c:pt idx="7686" formatCode="General">
                  <c:v>2.13346789291024</c:v>
                </c:pt>
                <c:pt idx="7687" formatCode="General">
                  <c:v>2.13370744102675</c:v>
                </c:pt>
                <c:pt idx="7688" formatCode="General">
                  <c:v>2.1327794770759398</c:v>
                </c:pt>
                <c:pt idx="7689" formatCode="General">
                  <c:v>2.1308890823825499</c:v>
                </c:pt>
                <c:pt idx="7690" formatCode="General">
                  <c:v>2.1283205525109401</c:v>
                </c:pt>
                <c:pt idx="7691" formatCode="General">
                  <c:v>2.1253533892942902</c:v>
                </c:pt>
                <c:pt idx="7692" formatCode="General">
                  <c:v>2.1223470451097199</c:v>
                </c:pt>
                <c:pt idx="7693" formatCode="General">
                  <c:v>2.11906223493399</c:v>
                </c:pt>
                <c:pt idx="7694" formatCode="General">
                  <c:v>2.1160056419293101</c:v>
                </c:pt>
                <c:pt idx="7695" formatCode="General">
                  <c:v>2.1131205790175001</c:v>
                </c:pt>
                <c:pt idx="7696" formatCode="General">
                  <c:v>2.11048607796952</c:v>
                </c:pt>
                <c:pt idx="7697" formatCode="General">
                  <c:v>2.1082333151311499</c:v>
                </c:pt>
                <c:pt idx="7698" formatCode="General">
                  <c:v>2.10663947571223</c:v>
                </c:pt>
                <c:pt idx="7699" formatCode="General">
                  <c:v>2.1063476131657701</c:v>
                </c:pt>
                <c:pt idx="7700" formatCode="General">
                  <c:v>2.10892494848183</c:v>
                </c:pt>
                <c:pt idx="7701" formatCode="General">
                  <c:v>2.1178270177278602</c:v>
                </c:pt>
                <c:pt idx="7702" formatCode="General">
                  <c:v>2.1334233129070199</c:v>
                </c:pt>
                <c:pt idx="7703" formatCode="General">
                  <c:v>2.1302970529167999</c:v>
                </c:pt>
                <c:pt idx="7704" formatCode="General">
                  <c:v>2.1098639705820901</c:v>
                </c:pt>
                <c:pt idx="7705" formatCode="General">
                  <c:v>2.0955096848187802</c:v>
                </c:pt>
                <c:pt idx="7706" formatCode="General">
                  <c:v>2.0899264841431502</c:v>
                </c:pt>
                <c:pt idx="7707" formatCode="General">
                  <c:v>2.0813044230166402</c:v>
                </c:pt>
                <c:pt idx="7708" formatCode="General">
                  <c:v>2.07575196951055</c:v>
                </c:pt>
                <c:pt idx="7709" formatCode="General">
                  <c:v>2.07175333485216</c:v>
                </c:pt>
                <c:pt idx="7710" formatCode="General">
                  <c:v>2.0683707925526602</c:v>
                </c:pt>
                <c:pt idx="7711" formatCode="General">
                  <c:v>2.0654321654802601</c:v>
                </c:pt>
                <c:pt idx="7712" formatCode="General">
                  <c:v>2.0628770752532701</c:v>
                </c:pt>
                <c:pt idx="7713" formatCode="General">
                  <c:v>2.0606922350719601</c:v>
                </c:pt>
                <c:pt idx="7714" formatCode="General">
                  <c:v>2.0588937042823998</c:v>
                </c:pt>
                <c:pt idx="7715" formatCode="General">
                  <c:v>2.0575227961015501</c:v>
                </c:pt>
                <c:pt idx="7716" formatCode="General">
                  <c:v>2.05664950966211</c:v>
                </c:pt>
                <c:pt idx="7717" formatCode="General">
                  <c:v>2.0563829579627901</c:v>
                </c:pt>
                <c:pt idx="7718" formatCode="General">
                  <c:v>2.05689085650739</c:v>
                </c:pt>
                <c:pt idx="7719" formatCode="General">
                  <c:v>2.0584314173683498</c:v>
                </c:pt>
                <c:pt idx="7720" formatCode="General">
                  <c:v>2.0613969440801201</c:v>
                </c:pt>
                <c:pt idx="7721" formatCode="General">
                  <c:v>2.0663390866681302</c:v>
                </c:pt>
                <c:pt idx="7722" formatCode="General">
                  <c:v>2.0738228963937</c:v>
                </c:pt>
                <c:pt idx="7723" formatCode="General">
                  <c:v>2.0836356137918699</c:v>
                </c:pt>
                <c:pt idx="7724" formatCode="General">
                  <c:v>2.0929397522677902</c:v>
                </c:pt>
                <c:pt idx="7725" formatCode="General">
                  <c:v>2.0962408882633601</c:v>
                </c:pt>
                <c:pt idx="7726" formatCode="General">
                  <c:v>2.0917454820943702</c:v>
                </c:pt>
                <c:pt idx="7727" formatCode="General">
                  <c:v>2.08396349883414</c:v>
                </c:pt>
                <c:pt idx="7728" formatCode="General">
                  <c:v>2.07704589086191</c:v>
                </c:pt>
                <c:pt idx="7729" formatCode="General">
                  <c:v>2.0721953708041201</c:v>
                </c:pt>
                <c:pt idx="7730" formatCode="General">
                  <c:v>2.0691190048336798</c:v>
                </c:pt>
                <c:pt idx="7731" formatCode="General">
                  <c:v>2.0672740281672399</c:v>
                </c:pt>
                <c:pt idx="7732" formatCode="General">
                  <c:v>2.0662151181886501</c:v>
                </c:pt>
                <c:pt idx="7733" formatCode="General">
                  <c:v>2.06564058333728</c:v>
                </c:pt>
                <c:pt idx="7734" formatCode="General">
                  <c:v>2.06538657263676</c:v>
                </c:pt>
                <c:pt idx="7735" formatCode="General">
                  <c:v>2.06554292654338</c:v>
                </c:pt>
                <c:pt idx="7736" formatCode="General">
                  <c:v>2.0695034690870502</c:v>
                </c:pt>
                <c:pt idx="7737" formatCode="General">
                  <c:v>2.0707882602357199</c:v>
                </c:pt>
                <c:pt idx="7738" formatCode="General">
                  <c:v>2.0651505391304301</c:v>
                </c:pt>
                <c:pt idx="7739" formatCode="General">
                  <c:v>2.06459122017481</c:v>
                </c:pt>
                <c:pt idx="7740" formatCode="General">
                  <c:v>2.0644515695133898</c:v>
                </c:pt>
                <c:pt idx="7741" formatCode="General">
                  <c:v>2.0645378186019299</c:v>
                </c:pt>
                <c:pt idx="7742" formatCode="General">
                  <c:v>2.0648819067195499</c:v>
                </c:pt>
                <c:pt idx="7743" formatCode="General">
                  <c:v>2.0655635854505898</c:v>
                </c:pt>
                <c:pt idx="7744" formatCode="General">
                  <c:v>2.06667904725647</c:v>
                </c:pt>
                <c:pt idx="7745" formatCode="General">
                  <c:v>2.06832219006525</c:v>
                </c:pt>
                <c:pt idx="7746" formatCode="General">
                  <c:v>2.0705588828344101</c:v>
                </c:pt>
                <c:pt idx="7747" formatCode="General">
                  <c:v>2.0733879005789801</c:v>
                </c:pt>
                <c:pt idx="7748" formatCode="General">
                  <c:v>2.0766908481725999</c:v>
                </c:pt>
                <c:pt idx="7749" formatCode="General">
                  <c:v>2.0801891181310399</c:v>
                </c:pt>
                <c:pt idx="7750" formatCode="General">
                  <c:v>2.0834452071371898</c:v>
                </c:pt>
                <c:pt idx="7751" formatCode="General">
                  <c:v>2.0859462525045598</c:v>
                </c:pt>
                <c:pt idx="7752" formatCode="General">
                  <c:v>2.0872622738114099</c:v>
                </c:pt>
                <c:pt idx="7753" formatCode="General">
                  <c:v>2.0871992809835098</c:v>
                </c:pt>
                <c:pt idx="7754" formatCode="General">
                  <c:v>2.0858488543154299</c:v>
                </c:pt>
                <c:pt idx="7755" formatCode="General">
                  <c:v>2.0835116375360401</c:v>
                </c:pt>
                <c:pt idx="7756" formatCode="General">
                  <c:v>2.0805628349746499</c:v>
                </c:pt>
                <c:pt idx="7757" formatCode="General">
                  <c:v>2.0773378784994998</c:v>
                </c:pt>
                <c:pt idx="7758" formatCode="General">
                  <c:v>2.0740887050463002</c:v>
                </c:pt>
                <c:pt idx="7759" formatCode="General">
                  <c:v>2.0709714369154</c:v>
                </c:pt>
                <c:pt idx="7760" formatCode="General">
                  <c:v>2.0680739272088702</c:v>
                </c:pt>
                <c:pt idx="7761" formatCode="General">
                  <c:v>2.06544859009654</c:v>
                </c:pt>
                <c:pt idx="7762" formatCode="General">
                  <c:v>2.0631542888054302</c:v>
                </c:pt>
                <c:pt idx="7763" formatCode="General">
                  <c:v>2.0613199378118598</c:v>
                </c:pt>
                <c:pt idx="7764" formatCode="General">
                  <c:v>2.0602770001064901</c:v>
                </c:pt>
                <c:pt idx="7765" formatCode="General">
                  <c:v>2.0609122565401199</c:v>
                </c:pt>
                <c:pt idx="7766" formatCode="General">
                  <c:v>2.06569011151189</c:v>
                </c:pt>
                <c:pt idx="7767" formatCode="General">
                  <c:v>2.0799164348892698</c:v>
                </c:pt>
                <c:pt idx="7768" formatCode="General">
                  <c:v>2.09254934574186</c:v>
                </c:pt>
                <c:pt idx="7769" formatCode="General">
                  <c:v>2.0732997320693798</c:v>
                </c:pt>
                <c:pt idx="7770" formatCode="General">
                  <c:v>2.05569682319127</c:v>
                </c:pt>
                <c:pt idx="7771" formatCode="General">
                  <c:v>2.06033310537754</c:v>
                </c:pt>
                <c:pt idx="7772" formatCode="General">
                  <c:v>2.03959180080839</c:v>
                </c:pt>
                <c:pt idx="7773" formatCode="General">
                  <c:v>2.0348815635040198</c:v>
                </c:pt>
                <c:pt idx="7774" formatCode="General">
                  <c:v>2.0311591008343299</c:v>
                </c:pt>
                <c:pt idx="7775" formatCode="General">
                  <c:v>2.0279944806838501</c:v>
                </c:pt>
                <c:pt idx="7776" formatCode="General">
                  <c:v>2.0252350563647599</c:v>
                </c:pt>
                <c:pt idx="7777" formatCode="General">
                  <c:v>2.0228191194268601</c:v>
                </c:pt>
                <c:pt idx="7778" formatCode="General">
                  <c:v>2.0207268367923201</c:v>
                </c:pt>
                <c:pt idx="7779" formatCode="General">
                  <c:v>2.0189622207893398</c:v>
                </c:pt>
                <c:pt idx="7780" formatCode="General">
                  <c:v>2.0175469856568502</c:v>
                </c:pt>
                <c:pt idx="7781" formatCode="General">
                  <c:v>2.0165206174332999</c:v>
                </c:pt>
                <c:pt idx="7782" formatCode="General">
                  <c:v>2.0159453346333098</c:v>
                </c:pt>
                <c:pt idx="7783" formatCode="General">
                  <c:v>2.01591702905298</c:v>
                </c:pt>
                <c:pt idx="7784" formatCode="General">
                  <c:v>2.0165857190683298</c:v>
                </c:pt>
                <c:pt idx="7785" formatCode="General">
                  <c:v>2.0181923337985799</c:v>
                </c:pt>
                <c:pt idx="7786" formatCode="General">
                  <c:v>2.0211313536851101</c:v>
                </c:pt>
                <c:pt idx="7787" formatCode="General">
                  <c:v>2.0260366708222799</c:v>
                </c:pt>
                <c:pt idx="7788" formatCode="General">
                  <c:v>2.0337833761745299</c:v>
                </c:pt>
                <c:pt idx="7789" formatCode="General">
                  <c:v>2.04482589115851</c:v>
                </c:pt>
                <c:pt idx="7790" formatCode="General">
                  <c:v>2.0565223837670801</c:v>
                </c:pt>
                <c:pt idx="7791" formatCode="General">
                  <c:v>2.0611936966723801</c:v>
                </c:pt>
                <c:pt idx="7792" formatCode="General">
                  <c:v>2.0557830147793998</c:v>
                </c:pt>
                <c:pt idx="7793" formatCode="General">
                  <c:v>2.0471600219933301</c:v>
                </c:pt>
                <c:pt idx="7794" formatCode="General">
                  <c:v>2.0405260482865701</c:v>
                </c:pt>
                <c:pt idx="7795" formatCode="General">
                  <c:v>2.0365597697761499</c:v>
                </c:pt>
                <c:pt idx="7796" formatCode="General">
                  <c:v>2.03452227154634</c:v>
                </c:pt>
                <c:pt idx="7797" formatCode="General">
                  <c:v>2.0336786809873302</c:v>
                </c:pt>
                <c:pt idx="7798" formatCode="General">
                  <c:v>2.0335300791539099</c:v>
                </c:pt>
                <c:pt idx="7799" formatCode="General">
                  <c:v>2.0337885929438602</c:v>
                </c:pt>
                <c:pt idx="7800" formatCode="General">
                  <c:v>2.0344617622679899</c:v>
                </c:pt>
                <c:pt idx="7801" formatCode="General">
                  <c:v>2.0409026269387498</c:v>
                </c:pt>
                <c:pt idx="7802" formatCode="General">
                  <c:v>2.0369887802863902</c:v>
                </c:pt>
                <c:pt idx="7803" formatCode="General">
                  <c:v>2.0352968057086702</c:v>
                </c:pt>
                <c:pt idx="7804" formatCode="General">
                  <c:v>2.0353041569845498</c:v>
                </c:pt>
                <c:pt idx="7805" formatCode="General">
                  <c:v>2.03545984303965</c:v>
                </c:pt>
                <c:pt idx="7806" formatCode="General">
                  <c:v>2.0356953692716102</c:v>
                </c:pt>
                <c:pt idx="7807" formatCode="General">
                  <c:v>2.0360569697562401</c:v>
                </c:pt>
                <c:pt idx="7808" formatCode="General">
                  <c:v>2.0366262773755501</c:v>
                </c:pt>
                <c:pt idx="7809" formatCode="General">
                  <c:v>2.0375063565430298</c:v>
                </c:pt>
                <c:pt idx="7810" formatCode="General">
                  <c:v>2.038814341033</c:v>
                </c:pt>
                <c:pt idx="7811" formatCode="General">
                  <c:v>2.0406692802364899</c:v>
                </c:pt>
                <c:pt idx="7812" formatCode="General">
                  <c:v>2.04316754110901</c:v>
                </c:pt>
                <c:pt idx="7813" formatCode="General">
                  <c:v>2.0463386006625401</c:v>
                </c:pt>
                <c:pt idx="7814" formatCode="General">
                  <c:v>2.05008022589963</c:v>
                </c:pt>
                <c:pt idx="7815" formatCode="General">
                  <c:v>2.0540919854320299</c:v>
                </c:pt>
                <c:pt idx="7816" formatCode="General">
                  <c:v>2.05785892213924</c:v>
                </c:pt>
                <c:pt idx="7817" formatCode="General">
                  <c:v>2.06075097733483</c:v>
                </c:pt>
                <c:pt idx="7818" formatCode="General">
                  <c:v>2.06224207631033</c:v>
                </c:pt>
                <c:pt idx="7819" formatCode="General">
                  <c:v>2.0621294523916398</c:v>
                </c:pt>
                <c:pt idx="7820" formatCode="General">
                  <c:v>2.0605902153022502</c:v>
                </c:pt>
                <c:pt idx="7821" formatCode="General">
                  <c:v>2.0580553648935198</c:v>
                </c:pt>
                <c:pt idx="7822" formatCode="General">
                  <c:v>2.0550084088126201</c:v>
                </c:pt>
                <c:pt idx="7823" formatCode="General">
                  <c:v>2.0518470136313098</c:v>
                </c:pt>
                <c:pt idx="7824" formatCode="General">
                  <c:v>2.0488349319389099</c:v>
                </c:pt>
                <c:pt idx="7825" formatCode="General">
                  <c:v>2.0461155855361999</c:v>
                </c:pt>
                <c:pt idx="7826" formatCode="General">
                  <c:v>2.0437505317726798</c:v>
                </c:pt>
                <c:pt idx="7827" formatCode="General">
                  <c:v>2.04176414037437</c:v>
                </c:pt>
                <c:pt idx="7828" formatCode="General">
                  <c:v>2.04019592452015</c:v>
                </c:pt>
                <c:pt idx="7829" formatCode="General">
                  <c:v>2.0391858370844398</c:v>
                </c:pt>
                <c:pt idx="7830" formatCode="General">
                  <c:v>2.0391792598259402</c:v>
                </c:pt>
                <c:pt idx="7831" formatCode="General">
                  <c:v>2.0415709860394902</c:v>
                </c:pt>
                <c:pt idx="7832" formatCode="General">
                  <c:v>2.0508138976038799</c:v>
                </c:pt>
                <c:pt idx="7833" formatCode="General">
                  <c:v>2.0719994366972001</c:v>
                </c:pt>
                <c:pt idx="7834" formatCode="General">
                  <c:v>2.0639003930077</c:v>
                </c:pt>
                <c:pt idx="7835" formatCode="General">
                  <c:v>2.0429533795800698</c:v>
                </c:pt>
                <c:pt idx="7836" formatCode="General">
                  <c:v>2.0312854053635698</c:v>
                </c:pt>
                <c:pt idx="7837" formatCode="General">
                  <c:v>2.0248618910250502</c:v>
                </c:pt>
                <c:pt idx="7838" formatCode="General">
                  <c:v>2.0207041530842802</c:v>
                </c:pt>
                <c:pt idx="7839" formatCode="General">
                  <c:v>2.0174562833178702</c:v>
                </c:pt>
                <c:pt idx="7840" formatCode="General">
                  <c:v>2.0147253418508702</c:v>
                </c:pt>
                <c:pt idx="7841" formatCode="General">
                  <c:v>2.01236126703381</c:v>
                </c:pt>
                <c:pt idx="7842" formatCode="General">
                  <c:v>2.0103052418013601</c:v>
                </c:pt>
                <c:pt idx="7843" formatCode="General">
                  <c:v>2.00853789868696</c:v>
                </c:pt>
                <c:pt idx="7844" formatCode="General">
                  <c:v>2.0070595075087798</c:v>
                </c:pt>
                <c:pt idx="7845" formatCode="General">
                  <c:v>2.00588259896938</c:v>
                </c:pt>
                <c:pt idx="7846" formatCode="General">
                  <c:v>2.0050303778440899</c:v>
                </c:pt>
                <c:pt idx="7847" formatCode="General">
                  <c:v>2.00453873544636</c:v>
                </c:pt>
                <c:pt idx="7848" formatCode="General">
                  <c:v>2.00446177699683</c:v>
                </c:pt>
                <c:pt idx="7849" formatCode="General">
                  <c:v>2.0048825266233301</c:v>
                </c:pt>
                <c:pt idx="7850" formatCode="General">
                  <c:v>2.0059330350323701</c:v>
                </c:pt>
                <c:pt idx="7851" formatCode="General">
                  <c:v>2.0078328795783502</c:v>
                </c:pt>
                <c:pt idx="7852" formatCode="General">
                  <c:v>2.0109634547435502</c:v>
                </c:pt>
                <c:pt idx="7853" formatCode="General">
                  <c:v>2.0160019404912699</c:v>
                </c:pt>
                <c:pt idx="7854" formatCode="General">
                  <c:v>2.0240771831080702</c:v>
                </c:pt>
                <c:pt idx="7855" formatCode="General">
                  <c:v>2.0363567950123702</c:v>
                </c:pt>
                <c:pt idx="7856" formatCode="General">
                  <c:v>2.0505828858431201</c:v>
                </c:pt>
                <c:pt idx="7857" formatCode="General">
                  <c:v>2.05615891174262</c:v>
                </c:pt>
                <c:pt idx="7858" formatCode="General">
                  <c:v>2.0490973740239</c:v>
                </c:pt>
                <c:pt idx="7859" formatCode="General">
                  <c:v>2.0400000724227398</c:v>
                </c:pt>
                <c:pt idx="7860" formatCode="General">
                  <c:v>2.03433742588033</c:v>
                </c:pt>
                <c:pt idx="7861" formatCode="General">
                  <c:v>2.0317643778812098</c:v>
                </c:pt>
                <c:pt idx="7862" formatCode="General">
                  <c:v>2.0310831960574198</c:v>
                </c:pt>
                <c:pt idx="7863" formatCode="General">
                  <c:v>2.0314541048722998</c:v>
                </c:pt>
                <c:pt idx="7864" formatCode="General">
                  <c:v>2.0323985216517899</c:v>
                </c:pt>
                <c:pt idx="7865" formatCode="General">
                  <c:v>2.03384729130785</c:v>
                </c:pt>
                <c:pt idx="7866" formatCode="General">
                  <c:v>2.0564317448093501</c:v>
                </c:pt>
                <c:pt idx="7867" formatCode="General">
                  <c:v>2.0364158829290102</c:v>
                </c:pt>
                <c:pt idx="7868" formatCode="General">
                  <c:v>2.0367180675718699</c:v>
                </c:pt>
                <c:pt idx="7869" formatCode="General">
                  <c:v>2.0374543492480299</c:v>
                </c:pt>
                <c:pt idx="7870" formatCode="General">
                  <c:v>2.0381589568623601</c:v>
                </c:pt>
                <c:pt idx="7871" formatCode="General">
                  <c:v>2.03881955879271</c:v>
                </c:pt>
                <c:pt idx="7872" formatCode="General">
                  <c:v>2.0394835912942799</c:v>
                </c:pt>
                <c:pt idx="7873" formatCode="General">
                  <c:v>2.0402254417165802</c:v>
                </c:pt>
                <c:pt idx="7874" formatCode="General">
                  <c:v>2.0411408768831101</c:v>
                </c:pt>
                <c:pt idx="7875" formatCode="General">
                  <c:v>2.0423458415111999</c:v>
                </c:pt>
                <c:pt idx="7876" formatCode="General">
                  <c:v>2.0439741193226499</c:v>
                </c:pt>
                <c:pt idx="7877" formatCode="General">
                  <c:v>2.0461686327317401</c:v>
                </c:pt>
                <c:pt idx="7878" formatCode="General">
                  <c:v>2.0490582467671099</c:v>
                </c:pt>
                <c:pt idx="7879" formatCode="General">
                  <c:v>2.0527089910991001</c:v>
                </c:pt>
                <c:pt idx="7880" formatCode="General">
                  <c:v>2.05704226304871</c:v>
                </c:pt>
                <c:pt idx="7881" formatCode="General">
                  <c:v>2.0617364678657899</c:v>
                </c:pt>
                <c:pt idx="7882" formatCode="General">
                  <c:v>2.0661811443219</c:v>
                </c:pt>
                <c:pt idx="7883" formatCode="General">
                  <c:v>2.06959885469514</c:v>
                </c:pt>
                <c:pt idx="7884" formatCode="General">
                  <c:v>2.0713219079060301</c:v>
                </c:pt>
                <c:pt idx="7885" formatCode="General">
                  <c:v>2.07116830551626</c:v>
                </c:pt>
                <c:pt idx="7886" formatCode="General">
                  <c:v>2.06944239326599</c:v>
                </c:pt>
                <c:pt idx="7887" formatCode="General">
                  <c:v>2.06674463276934</c:v>
                </c:pt>
                <c:pt idx="7888" formatCode="General">
                  <c:v>2.0636820034434802</c:v>
                </c:pt>
                <c:pt idx="7889" formatCode="General">
                  <c:v>2.0607040780132699</c:v>
                </c:pt>
                <c:pt idx="7890" formatCode="General">
                  <c:v>2.0580742389700899</c:v>
                </c:pt>
                <c:pt idx="7891" formatCode="General">
                  <c:v>2.0559103678327002</c:v>
                </c:pt>
                <c:pt idx="7892" formatCode="General">
                  <c:v>2.0542417820579</c:v>
                </c:pt>
                <c:pt idx="7893" formatCode="General">
                  <c:v>2.0530646620897199</c:v>
                </c:pt>
                <c:pt idx="7894" formatCode="General">
                  <c:v>2.0524069471670701</c:v>
                </c:pt>
                <c:pt idx="7895" formatCode="General">
                  <c:v>2.0524519836915398</c:v>
                </c:pt>
                <c:pt idx="7896" formatCode="General">
                  <c:v>2.0539028110753201</c:v>
                </c:pt>
                <c:pt idx="7897" formatCode="General">
                  <c:v>2.0593927291925498</c:v>
                </c:pt>
                <c:pt idx="7898" formatCode="General">
                  <c:v>2.0778216443683002</c:v>
                </c:pt>
                <c:pt idx="7899" formatCode="General">
                  <c:v>2.08939104518136</c:v>
                </c:pt>
                <c:pt idx="7900" formatCode="General">
                  <c:v>2.0672446183623299</c:v>
                </c:pt>
                <c:pt idx="7901" formatCode="General">
                  <c:v>2.0508010543610702</c:v>
                </c:pt>
                <c:pt idx="7902" formatCode="General">
                  <c:v>2.04497100088052</c:v>
                </c:pt>
                <c:pt idx="7903" formatCode="General">
                  <c:v>2.0413417855871998</c:v>
                </c:pt>
                <c:pt idx="7904" formatCode="General">
                  <c:v>2.0385808005809301</c:v>
                </c:pt>
                <c:pt idx="7905" formatCode="General">
                  <c:v>2.0362717977458602</c:v>
                </c:pt>
                <c:pt idx="7906" formatCode="General">
                  <c:v>2.0342722172396899</c:v>
                </c:pt>
                <c:pt idx="7907" formatCode="General">
                  <c:v>2.0325350639097799</c:v>
                </c:pt>
                <c:pt idx="7908" formatCode="General">
                  <c:v>2.0310498231034901</c:v>
                </c:pt>
                <c:pt idx="7909" formatCode="General">
                  <c:v>2.0298207907722001</c:v>
                </c:pt>
                <c:pt idx="7910" formatCode="General">
                  <c:v>2.0288592148709301</c:v>
                </c:pt>
                <c:pt idx="7911" formatCode="General">
                  <c:v>2.0281813015876602</c:v>
                </c:pt>
                <c:pt idx="7912" formatCode="General">
                  <c:v>2.0278092083246602</c:v>
                </c:pt>
                <c:pt idx="7913" formatCode="General">
                  <c:v>2.0277742016375102</c:v>
                </c:pt>
                <c:pt idx="7914" formatCode="General">
                  <c:v>2.0281224206875499</c:v>
                </c:pt>
                <c:pt idx="7915" formatCode="General">
                  <c:v>2.02892514153538</c:v>
                </c:pt>
                <c:pt idx="7916" formatCode="General">
                  <c:v>2.0302981069457799</c:v>
                </c:pt>
                <c:pt idx="7917" formatCode="General">
                  <c:v>2.0324403618573101</c:v>
                </c:pt>
                <c:pt idx="7918" formatCode="General">
                  <c:v>2.03572720866496</c:v>
                </c:pt>
                <c:pt idx="7919" formatCode="General">
                  <c:v>2.04082793802058</c:v>
                </c:pt>
                <c:pt idx="7920" formatCode="General">
                  <c:v>2.0491273180402598</c:v>
                </c:pt>
                <c:pt idx="7921" formatCode="General">
                  <c:v>2.0625535503982002</c:v>
                </c:pt>
                <c:pt idx="7922" formatCode="General">
                  <c:v>2.0791923767250302</c:v>
                </c:pt>
                <c:pt idx="7923" formatCode="General">
                  <c:v>2.0840952298340598</c:v>
                </c:pt>
                <c:pt idx="7924" formatCode="General">
                  <c:v>2.0743324521019</c:v>
                </c:pt>
                <c:pt idx="7925" formatCode="General">
                  <c:v>2.0654034327622699</c:v>
                </c:pt>
                <c:pt idx="7926" formatCode="General">
                  <c:v>2.0612313718383199</c:v>
                </c:pt>
                <c:pt idx="7927" formatCode="General">
                  <c:v>2.0601654103735001</c:v>
                </c:pt>
                <c:pt idx="7928" formatCode="General">
                  <c:v>2.0607449921739498</c:v>
                </c:pt>
                <c:pt idx="7929" formatCode="General">
                  <c:v>2.0621721381739699</c:v>
                </c:pt>
                <c:pt idx="7930" formatCode="General">
                  <c:v>2.0643304275908498</c:v>
                </c:pt>
                <c:pt idx="7931" formatCode="General">
                  <c:v>2.0777352750928602</c:v>
                </c:pt>
                <c:pt idx="7932" formatCode="General">
                  <c:v>2.0675348268320799</c:v>
                </c:pt>
                <c:pt idx="7933" formatCode="General">
                  <c:v>2.06885114525423</c:v>
                </c:pt>
                <c:pt idx="7934" formatCode="General">
                  <c:v>2.0701522221220201</c:v>
                </c:pt>
                <c:pt idx="7935" formatCode="General">
                  <c:v>2.07129518464949</c:v>
                </c:pt>
                <c:pt idx="7936" formatCode="General">
                  <c:v>2.07228640962171</c:v>
                </c:pt>
                <c:pt idx="7937" formatCode="General">
                  <c:v>2.0731690741250599</c:v>
                </c:pt>
                <c:pt idx="7938" formatCode="General">
                  <c:v>2.0740085676209699</c:v>
                </c:pt>
                <c:pt idx="7939" formatCode="General">
                  <c:v>2.0748895281904902</c:v>
                </c:pt>
                <c:pt idx="7940" formatCode="General">
                  <c:v>2.0759164116393301</c:v>
                </c:pt>
                <c:pt idx="7941" formatCode="General">
                  <c:v>2.0772154296144398</c:v>
                </c:pt>
                <c:pt idx="7942" formatCode="General">
                  <c:v>2.0789354730995302</c:v>
                </c:pt>
                <c:pt idx="7943" formatCode="General">
                  <c:v>2.0812432227706399</c:v>
                </c:pt>
                <c:pt idx="7944" formatCode="General">
                  <c:v>2.0843028563102699</c:v>
                </c:pt>
                <c:pt idx="7945" formatCode="General">
                  <c:v>2.0882243030729399</c:v>
                </c:pt>
                <c:pt idx="7946" formatCode="General">
                  <c:v>2.0929628960863398</c:v>
                </c:pt>
                <c:pt idx="7947" formatCode="General">
                  <c:v>2.0981784565770498</c:v>
                </c:pt>
                <c:pt idx="7948" formatCode="General">
                  <c:v>2.1031426009082401</c:v>
                </c:pt>
                <c:pt idx="7949" formatCode="General">
                  <c:v>2.1068705641127501</c:v>
                </c:pt>
                <c:pt idx="7950" formatCode="General">
                  <c:v>2.10855728904051</c:v>
                </c:pt>
                <c:pt idx="7951" formatCode="General">
                  <c:v>2.1080336690163799</c:v>
                </c:pt>
                <c:pt idx="7952" formatCode="General">
                  <c:v>2.1058089310360399</c:v>
                </c:pt>
                <c:pt idx="7953" formatCode="General">
                  <c:v>2.1027000100358602</c:v>
                </c:pt>
                <c:pt idx="7954" formatCode="General">
                  <c:v>2.09943933615126</c:v>
                </c:pt>
                <c:pt idx="7955" formatCode="General">
                  <c:v>2.0965063361440501</c:v>
                </c:pt>
                <c:pt idx="7956" formatCode="General">
                  <c:v>2.0941418789193</c:v>
                </c:pt>
                <c:pt idx="7957" formatCode="General">
                  <c:v>2.0924263517069202</c:v>
                </c:pt>
                <c:pt idx="7958" formatCode="General">
                  <c:v>2.09135540975221</c:v>
                </c:pt>
                <c:pt idx="7959" formatCode="General">
                  <c:v>2.09090462832315</c:v>
                </c:pt>
                <c:pt idx="7960" formatCode="General">
                  <c:v>2.0911130218796998</c:v>
                </c:pt>
                <c:pt idx="7961" formatCode="General">
                  <c:v>2.0922897157170399</c:v>
                </c:pt>
                <c:pt idx="7962" formatCode="General">
                  <c:v>2.0958109674324601</c:v>
                </c:pt>
                <c:pt idx="7963" formatCode="General">
                  <c:v>2.1080383426611702</c:v>
                </c:pt>
                <c:pt idx="7964" formatCode="General">
                  <c:v>2.13624162682739</c:v>
                </c:pt>
                <c:pt idx="7965" formatCode="General">
                  <c:v>2.1099991014426802</c:v>
                </c:pt>
                <c:pt idx="7966" formatCode="General">
                  <c:v>2.09511892898034</c:v>
                </c:pt>
                <c:pt idx="7967" formatCode="General">
                  <c:v>2.0895578951142801</c:v>
                </c:pt>
                <c:pt idx="7968" formatCode="General">
                  <c:v>2.0863943933083799</c:v>
                </c:pt>
                <c:pt idx="7969" formatCode="General">
                  <c:v>2.0840039660817302</c:v>
                </c:pt>
                <c:pt idx="7970" formatCode="General">
                  <c:v>2.0819478459880698</c:v>
                </c:pt>
                <c:pt idx="7971" formatCode="General">
                  <c:v>2.0801040867802501</c:v>
                </c:pt>
                <c:pt idx="7972" formatCode="General">
                  <c:v>2.0784501297093398</c:v>
                </c:pt>
                <c:pt idx="7973" formatCode="General">
                  <c:v>2.0769953171731799</c:v>
                </c:pt>
                <c:pt idx="7974" formatCode="General">
                  <c:v>2.0757573183043201</c:v>
                </c:pt>
                <c:pt idx="7975" formatCode="General">
                  <c:v>2.0747541719022302</c:v>
                </c:pt>
                <c:pt idx="7976" formatCode="General">
                  <c:v>2.07400268046672</c:v>
                </c:pt>
                <c:pt idx="7977" formatCode="General">
                  <c:v>2.0735196427670401</c:v>
                </c:pt>
                <c:pt idx="7978" formatCode="General">
                  <c:v>2.0733245846619699</c:v>
                </c:pt>
                <c:pt idx="7979" formatCode="General">
                  <c:v>2.0734437519706601</c:v>
                </c:pt>
                <c:pt idx="7980" formatCode="General">
                  <c:v>2.0739160415075601</c:v>
                </c:pt>
                <c:pt idx="7981" formatCode="General">
                  <c:v>2.0748029191675501</c:v>
                </c:pt>
                <c:pt idx="7982" formatCode="General">
                  <c:v>2.0762079601375101</c:v>
                </c:pt>
                <c:pt idx="7983" formatCode="General">
                  <c:v>2.0783102372279498</c:v>
                </c:pt>
                <c:pt idx="7984" formatCode="General">
                  <c:v>2.0814647418423902</c:v>
                </c:pt>
                <c:pt idx="7985" formatCode="General">
                  <c:v>2.0864031810005801</c:v>
                </c:pt>
                <c:pt idx="7986" formatCode="General">
                  <c:v>2.0947222352370498</c:v>
                </c:pt>
                <c:pt idx="7987" formatCode="General">
                  <c:v>2.1092702873826799</c:v>
                </c:pt>
                <c:pt idx="7988" formatCode="General">
                  <c:v>2.1279332488835898</c:v>
                </c:pt>
                <c:pt idx="7989" formatCode="General">
                  <c:v>2.12898020884818</c:v>
                </c:pt>
                <c:pt idx="7990" formatCode="General">
                  <c:v>2.11622519939211</c:v>
                </c:pt>
                <c:pt idx="7991" formatCode="General">
                  <c:v>2.10851561953679</c:v>
                </c:pt>
                <c:pt idx="7992" formatCode="General">
                  <c:v>2.1060387593241199</c:v>
                </c:pt>
                <c:pt idx="7993" formatCode="General">
                  <c:v>2.1062305556937502</c:v>
                </c:pt>
                <c:pt idx="7994" formatCode="General">
                  <c:v>2.1077123971735801</c:v>
                </c:pt>
                <c:pt idx="7995" formatCode="General">
                  <c:v>2.1106018892119098</c:v>
                </c:pt>
                <c:pt idx="7996" formatCode="General">
                  <c:v>2.1126544883756901</c:v>
                </c:pt>
                <c:pt idx="7997" formatCode="General">
                  <c:v>2.1137304480530199</c:v>
                </c:pt>
                <c:pt idx="7998" formatCode="General">
                  <c:v>2.1154673211451001</c:v>
                </c:pt>
                <c:pt idx="7999" formatCode="General">
                  <c:v>2.1170075328983899</c:v>
                </c:pt>
                <c:pt idx="8000" formatCode="General">
                  <c:v>2.1182895352690898</c:v>
                </c:pt>
                <c:pt idx="8001" formatCode="General">
                  <c:v>2.11931941960141</c:v>
                </c:pt>
                <c:pt idx="8002" formatCode="General">
                  <c:v>2.1201325240800899</c:v>
                </c:pt>
                <c:pt idx="8003" formatCode="General">
                  <c:v>2.1207859872750601</c:v>
                </c:pt>
                <c:pt idx="8004" formatCode="General">
                  <c:v>2.1213545944720802</c:v>
                </c:pt>
                <c:pt idx="8005" formatCode="General">
                  <c:v>2.1219304534174701</c:v>
                </c:pt>
                <c:pt idx="8006" formatCode="General">
                  <c:v>2.1226252026532402</c:v>
                </c:pt>
                <c:pt idx="8007" formatCode="General">
                  <c:v>2.1235740867491701</c:v>
                </c:pt>
                <c:pt idx="8008" formatCode="General">
                  <c:v>2.1249401667072099</c:v>
                </c:pt>
                <c:pt idx="8009" formatCode="General">
                  <c:v>2.12691407587169</c:v>
                </c:pt>
                <c:pt idx="8010" formatCode="General">
                  <c:v>2.1297521076431001</c:v>
                </c:pt>
                <c:pt idx="8011" formatCode="General">
                  <c:v>2.13345521881693</c:v>
                </c:pt>
                <c:pt idx="8012" formatCode="General">
                  <c:v>2.1381853638186401</c:v>
                </c:pt>
                <c:pt idx="8013" formatCode="General">
                  <c:v>2.1435321188895902</c:v>
                </c:pt>
                <c:pt idx="8014" formatCode="General">
                  <c:v>2.14861563469531</c:v>
                </c:pt>
                <c:pt idx="8015" formatCode="General">
                  <c:v>2.15218252216023</c:v>
                </c:pt>
                <c:pt idx="8016" formatCode="General">
                  <c:v>2.1532420009278299</c:v>
                </c:pt>
                <c:pt idx="8017" formatCode="General">
                  <c:v>2.15172236936501</c:v>
                </c:pt>
                <c:pt idx="8018" formatCode="General">
                  <c:v>2.1484335037063</c:v>
                </c:pt>
                <c:pt idx="8019" formatCode="General">
                  <c:v>2.14445144504236</c:v>
                </c:pt>
                <c:pt idx="8020" formatCode="General">
                  <c:v>2.1406110921582502</c:v>
                </c:pt>
                <c:pt idx="8021" formatCode="General">
                  <c:v>2.1373798876630299</c:v>
                </c:pt>
                <c:pt idx="8022" formatCode="General">
                  <c:v>2.13494741123381</c:v>
                </c:pt>
                <c:pt idx="8023" formatCode="General">
                  <c:v>2.1333473071331999</c:v>
                </c:pt>
                <c:pt idx="8024" formatCode="General">
                  <c:v>2.13254823001005</c:v>
                </c:pt>
                <c:pt idx="8025" formatCode="General">
                  <c:v>2.1325274223269401</c:v>
                </c:pt>
                <c:pt idx="8026" formatCode="General">
                  <c:v>2.1333962222411098</c:v>
                </c:pt>
                <c:pt idx="8027" formatCode="General">
                  <c:v>2.1358496577575901</c:v>
                </c:pt>
                <c:pt idx="8028" formatCode="General">
                  <c:v>2.1436906474564101</c:v>
                </c:pt>
                <c:pt idx="8029" formatCode="General">
                  <c:v>2.1731417757990399</c:v>
                </c:pt>
                <c:pt idx="8030" formatCode="General">
                  <c:v>2.15791857159524</c:v>
                </c:pt>
                <c:pt idx="8031" formatCode="General">
                  <c:v>2.140175759406</c:v>
                </c:pt>
                <c:pt idx="8032" formatCode="General">
                  <c:v>2.1349418568492702</c:v>
                </c:pt>
                <c:pt idx="8033" formatCode="General">
                  <c:v>2.1322310730690801</c:v>
                </c:pt>
                <c:pt idx="8034" formatCode="General">
                  <c:v>2.1301085754572502</c:v>
                </c:pt>
                <c:pt idx="8035" formatCode="General">
                  <c:v>2.1281336701123799</c:v>
                </c:pt>
                <c:pt idx="8036" formatCode="General">
                  <c:v>2.12622145738364</c:v>
                </c:pt>
                <c:pt idx="8037" formatCode="General">
                  <c:v>2.1243895641081698</c:v>
                </c:pt>
                <c:pt idx="8038" formatCode="General">
                  <c:v>2.12268196083064</c:v>
                </c:pt>
                <c:pt idx="8039" formatCode="General">
                  <c:v>2.1211423037141799</c:v>
                </c:pt>
                <c:pt idx="8040" formatCode="General">
                  <c:v>2.1198053525108</c:v>
                </c:pt>
                <c:pt idx="8041" formatCode="General">
                  <c:v>2.1186960557514198</c:v>
                </c:pt>
                <c:pt idx="8042" formatCode="General">
                  <c:v>2.1178319580809499</c:v>
                </c:pt>
                <c:pt idx="8043" formatCode="General">
                  <c:v>2.11722693855745</c:v>
                </c:pt>
                <c:pt idx="8044" formatCode="General">
                  <c:v>2.1168954973368299</c:v>
                </c:pt>
                <c:pt idx="8045" formatCode="General">
                  <c:v>2.1168577545529401</c:v>
                </c:pt>
                <c:pt idx="8046" formatCode="General">
                  <c:v>2.1171449302402001</c:v>
                </c:pt>
                <c:pt idx="8047" formatCode="General">
                  <c:v>2.1178105021409102</c:v>
                </c:pt>
                <c:pt idx="8048" formatCode="General">
                  <c:v>2.1189478775836599</c:v>
                </c:pt>
                <c:pt idx="8049" formatCode="General">
                  <c:v>2.12073123043456</c:v>
                </c:pt>
                <c:pt idx="8050" formatCode="General">
                  <c:v>2.1235158405974901</c:v>
                </c:pt>
                <c:pt idx="8051" formatCode="General">
                  <c:v>2.1281075088611598</c:v>
                </c:pt>
                <c:pt idx="8052" formatCode="General">
                  <c:v>2.1364961111281602</c:v>
                </c:pt>
                <c:pt idx="8053" formatCode="General">
                  <c:v>2.1528192233533798</c:v>
                </c:pt>
                <c:pt idx="8054" formatCode="General">
                  <c:v>2.1719942116361901</c:v>
                </c:pt>
                <c:pt idx="8055" formatCode="General">
                  <c:v>2.1640167239857901</c:v>
                </c:pt>
                <c:pt idx="8056" formatCode="General">
                  <c:v>2.15046683014394</c:v>
                </c:pt>
                <c:pt idx="8057" formatCode="General">
                  <c:v>2.1451579717823601</c:v>
                </c:pt>
                <c:pt idx="8058" formatCode="General">
                  <c:v>2.1442790630005</c:v>
                </c:pt>
                <c:pt idx="8059" formatCode="General">
                  <c:v>2.14538036320462</c:v>
                </c:pt>
                <c:pt idx="8060" formatCode="General">
                  <c:v>2.1679192703885302</c:v>
                </c:pt>
                <c:pt idx="8061" formatCode="General">
                  <c:v>2.1492445648316099</c:v>
                </c:pt>
                <c:pt idx="8062" formatCode="General">
                  <c:v>2.15108368915417</c:v>
                </c:pt>
                <c:pt idx="8063" formatCode="General">
                  <c:v>2.15284547195396</c:v>
                </c:pt>
                <c:pt idx="8064" formatCode="General">
                  <c:v>2.1543237309870702</c:v>
                </c:pt>
                <c:pt idx="8065" formatCode="General">
                  <c:v>2.1554632552719202</c:v>
                </c:pt>
                <c:pt idx="8066" formatCode="General">
                  <c:v>2.1562581499293199</c:v>
                </c:pt>
                <c:pt idx="8067" formatCode="General">
                  <c:v>2.1567345916914902</c:v>
                </c:pt>
                <c:pt idx="8068" formatCode="General">
                  <c:v>2.1569420668867498</c:v>
                </c:pt>
                <c:pt idx="8069" formatCode="General">
                  <c:v>2.1569479635243098</c:v>
                </c:pt>
                <c:pt idx="8070" formatCode="General">
                  <c:v>2.15683503663855</c:v>
                </c:pt>
                <c:pt idx="8071" formatCode="General">
                  <c:v>2.1567018131418099</c:v>
                </c:pt>
                <c:pt idx="8072" formatCode="General">
                  <c:v>2.1566659916289801</c:v>
                </c:pt>
                <c:pt idx="8073" formatCode="General">
                  <c:v>2.1568706393002399</c:v>
                </c:pt>
                <c:pt idx="8074" formatCode="General">
                  <c:v>2.15749185178597</c:v>
                </c:pt>
                <c:pt idx="8075" formatCode="General">
                  <c:v>2.1587440583094502</c:v>
                </c:pt>
                <c:pt idx="8076" formatCode="General">
                  <c:v>2.1608707085135301</c:v>
                </c:pt>
                <c:pt idx="8077" formatCode="General">
                  <c:v>2.16409241489777</c:v>
                </c:pt>
                <c:pt idx="8078" formatCode="General">
                  <c:v>2.16846314658692</c:v>
                </c:pt>
                <c:pt idx="8079" formatCode="General">
                  <c:v>2.1735983529227498</c:v>
                </c:pt>
                <c:pt idx="8080" formatCode="General">
                  <c:v>2.1784043478625499</c:v>
                </c:pt>
                <c:pt idx="8081" formatCode="General">
                  <c:v>2.1812664689302701</c:v>
                </c:pt>
                <c:pt idx="8082" formatCode="General">
                  <c:v>2.18101248027848</c:v>
                </c:pt>
                <c:pt idx="8083" formatCode="General">
                  <c:v>2.1778212365730001</c:v>
                </c:pt>
                <c:pt idx="8084" formatCode="General">
                  <c:v>2.1729425592901501</c:v>
                </c:pt>
                <c:pt idx="8085" formatCode="General">
                  <c:v>2.1677152195603999</c:v>
                </c:pt>
                <c:pt idx="8086" formatCode="General">
                  <c:v>2.1630017523466898</c:v>
                </c:pt>
                <c:pt idx="8087" formatCode="General">
                  <c:v>2.1591903933991299</c:v>
                </c:pt>
                <c:pt idx="8088" formatCode="General">
                  <c:v>2.1563877330300598</c:v>
                </c:pt>
                <c:pt idx="8089" formatCode="General">
                  <c:v>2.1545782871677699</c:v>
                </c:pt>
                <c:pt idx="8090" formatCode="General">
                  <c:v>2.1537227349188899</c:v>
                </c:pt>
                <c:pt idx="8091" formatCode="General">
                  <c:v>2.1538515700219398</c:v>
                </c:pt>
                <c:pt idx="8092" formatCode="General">
                  <c:v>2.1553448839375999</c:v>
                </c:pt>
                <c:pt idx="8093" formatCode="General">
                  <c:v>2.1627626401697602</c:v>
                </c:pt>
                <c:pt idx="8094" formatCode="General">
                  <c:v>2.18372305534219</c:v>
                </c:pt>
                <c:pt idx="8095" formatCode="General">
                  <c:v>2.1829531421207098</c:v>
                </c:pt>
                <c:pt idx="8096" formatCode="General">
                  <c:v>2.1620963468996202</c:v>
                </c:pt>
                <c:pt idx="8097" formatCode="General">
                  <c:v>2.1574626932655701</c:v>
                </c:pt>
                <c:pt idx="8098" formatCode="General">
                  <c:v>2.1553214851648899</c:v>
                </c:pt>
                <c:pt idx="8099" formatCode="General">
                  <c:v>2.1534992952325198</c:v>
                </c:pt>
                <c:pt idx="8100" formatCode="General">
                  <c:v>2.1515618554493399</c:v>
                </c:pt>
                <c:pt idx="8101" formatCode="General">
                  <c:v>2.1494647602854702</c:v>
                </c:pt>
                <c:pt idx="8102" formatCode="General">
                  <c:v>2.1472788081296099</c:v>
                </c:pt>
                <c:pt idx="8103" formatCode="General">
                  <c:v>2.1451020063989201</c:v>
                </c:pt>
                <c:pt idx="8104" formatCode="General">
                  <c:v>2.14302419682347</c:v>
                </c:pt>
                <c:pt idx="8105" formatCode="General">
                  <c:v>2.1411140668662898</c:v>
                </c:pt>
                <c:pt idx="8106" formatCode="General">
                  <c:v>2.1394175380879199</c:v>
                </c:pt>
                <c:pt idx="8107" formatCode="General">
                  <c:v>2.1379616647226101</c:v>
                </c:pt>
                <c:pt idx="8108" formatCode="General">
                  <c:v>2.13676062537172</c:v>
                </c:pt>
                <c:pt idx="8109" formatCode="General">
                  <c:v>2.1367080061471602</c:v>
                </c:pt>
                <c:pt idx="8110" formatCode="General">
                  <c:v>2.1351525869390802</c:v>
                </c:pt>
                <c:pt idx="8111" formatCode="General">
                  <c:v>2.1347645378782598</c:v>
                </c:pt>
                <c:pt idx="8112" formatCode="General">
                  <c:v>2.1346817227986201</c:v>
                </c:pt>
                <c:pt idx="8113" formatCode="General">
                  <c:v>2.1349498962448301</c:v>
                </c:pt>
                <c:pt idx="8114" formatCode="General">
                  <c:v>2.1356560738960901</c:v>
                </c:pt>
                <c:pt idx="8115" formatCode="General">
                  <c:v>2.13697337268253</c:v>
                </c:pt>
                <c:pt idx="8116" formatCode="General">
                  <c:v>2.1392808278447899</c:v>
                </c:pt>
                <c:pt idx="8117" formatCode="General">
                  <c:v>2.1435276015453901</c:v>
                </c:pt>
                <c:pt idx="8118" formatCode="General">
                  <c:v>2.1524129554848201</c:v>
                </c:pt>
                <c:pt idx="8119" formatCode="General">
                  <c:v>2.1720428807789598</c:v>
                </c:pt>
                <c:pt idx="8120" formatCode="General">
                  <c:v>2.1858657113128799</c:v>
                </c:pt>
                <c:pt idx="8121" formatCode="General">
                  <c:v>2.1678915364491602</c:v>
                </c:pt>
                <c:pt idx="8122" formatCode="General">
                  <c:v>2.15760835639459</c:v>
                </c:pt>
                <c:pt idx="8123" formatCode="General">
                  <c:v>2.15495032133015</c:v>
                </c:pt>
                <c:pt idx="8124" formatCode="General">
                  <c:v>2.1554804110009198</c:v>
                </c:pt>
                <c:pt idx="8125" formatCode="General">
                  <c:v>2.15723546369771</c:v>
                </c:pt>
                <c:pt idx="8126" formatCode="General">
                  <c:v>2.1584585333325701</c:v>
                </c:pt>
                <c:pt idx="8127" formatCode="General">
                  <c:v>2.1602833122305398</c:v>
                </c:pt>
                <c:pt idx="8128" formatCode="General">
                  <c:v>2.16194995433947</c:v>
                </c:pt>
                <c:pt idx="8129" formatCode="General">
                  <c:v>2.1633004151619901</c:v>
                </c:pt>
                <c:pt idx="8130" formatCode="General">
                  <c:v>2.16425586426642</c:v>
                </c:pt>
                <c:pt idx="8131" formatCode="General">
                  <c:v>2.1647884767626899</c:v>
                </c:pt>
                <c:pt idx="8132" formatCode="General">
                  <c:v>2.1649091897888302</c:v>
                </c:pt>
                <c:pt idx="8133" formatCode="General">
                  <c:v>2.1646579950901801</c:v>
                </c:pt>
                <c:pt idx="8134" formatCode="General">
                  <c:v>2.1640959623967602</c:v>
                </c:pt>
                <c:pt idx="8135" formatCode="General">
                  <c:v>2.16329966736361</c:v>
                </c:pt>
                <c:pt idx="8136" formatCode="General">
                  <c:v>2.1623586558901202</c:v>
                </c:pt>
                <c:pt idx="8137" formatCode="General">
                  <c:v>2.1613769358666302</c:v>
                </c:pt>
                <c:pt idx="8138" formatCode="General">
                  <c:v>2.1604744763964701</c:v>
                </c:pt>
                <c:pt idx="8139" formatCode="General">
                  <c:v>2.1598017690115698</c:v>
                </c:pt>
                <c:pt idx="8140" formatCode="General">
                  <c:v>2.1595453606802502</c:v>
                </c:pt>
                <c:pt idx="8141" formatCode="General">
                  <c:v>2.1599426267426098</c:v>
                </c:pt>
                <c:pt idx="8142" formatCode="General">
                  <c:v>2.1612806752172902</c:v>
                </c:pt>
                <c:pt idx="8143" formatCode="General">
                  <c:v>2.1638489464928998</c:v>
                </c:pt>
                <c:pt idx="8144" formatCode="General">
                  <c:v>2.16776984560313</c:v>
                </c:pt>
                <c:pt idx="8145" formatCode="General">
                  <c:v>2.1726238840965402</c:v>
                </c:pt>
                <c:pt idx="8146" formatCode="General">
                  <c:v>2.1770193874125798</c:v>
                </c:pt>
                <c:pt idx="8147" formatCode="General">
                  <c:v>2.1788552006035098</c:v>
                </c:pt>
                <c:pt idx="8148" formatCode="General">
                  <c:v>2.17682088461597</c:v>
                </c:pt>
                <c:pt idx="8149" formatCode="General">
                  <c:v>2.17157715057093</c:v>
                </c:pt>
                <c:pt idx="8150" formatCode="General">
                  <c:v>2.1649382555255299</c:v>
                </c:pt>
                <c:pt idx="8151" formatCode="General">
                  <c:v>2.1584352257137298</c:v>
                </c:pt>
                <c:pt idx="8152" formatCode="General">
                  <c:v>2.1528442708561699</c:v>
                </c:pt>
                <c:pt idx="8153" formatCode="General">
                  <c:v>2.1484102204946298</c:v>
                </c:pt>
                <c:pt idx="8154" formatCode="General">
                  <c:v>2.1451414150929602</c:v>
                </c:pt>
                <c:pt idx="8155" formatCode="General">
                  <c:v>2.1429867347884799</c:v>
                </c:pt>
                <c:pt idx="8156" formatCode="General">
                  <c:v>2.1419435865727898</c:v>
                </c:pt>
                <c:pt idx="8157" formatCode="General">
                  <c:v>2.14323660679571</c:v>
                </c:pt>
                <c:pt idx="8158" formatCode="General">
                  <c:v>2.14504445557401</c:v>
                </c:pt>
                <c:pt idx="8159" formatCode="General">
                  <c:v>2.16144583968951</c:v>
                </c:pt>
                <c:pt idx="8160" formatCode="General">
                  <c:v>2.1731357302118202</c:v>
                </c:pt>
                <c:pt idx="8161" formatCode="General">
                  <c:v>2.14919960681513</c:v>
                </c:pt>
                <c:pt idx="8162" formatCode="General">
                  <c:v>2.14553452074448</c:v>
                </c:pt>
                <c:pt idx="8163" formatCode="General">
                  <c:v>2.1442757655445002</c:v>
                </c:pt>
                <c:pt idx="8164" formatCode="General">
                  <c:v>2.1430832956840602</c:v>
                </c:pt>
                <c:pt idx="8165" formatCode="General">
                  <c:v>2.1414756470184901</c:v>
                </c:pt>
                <c:pt idx="8166" formatCode="General">
                  <c:v>2.1394010871781899</c:v>
                </c:pt>
                <c:pt idx="8167" formatCode="General">
                  <c:v>2.13696912528922</c:v>
                </c:pt>
                <c:pt idx="8168" formatCode="General">
                  <c:v>2.13434581672866</c:v>
                </c:pt>
                <c:pt idx="8169" formatCode="General">
                  <c:v>2.1316954096534499</c:v>
                </c:pt>
                <c:pt idx="8170" formatCode="General">
                  <c:v>2.1291503967163399</c:v>
                </c:pt>
                <c:pt idx="8171" formatCode="General">
                  <c:v>2.1268021953127501</c:v>
                </c:pt>
                <c:pt idx="8172" formatCode="General">
                  <c:v>2.1247044929260901</c:v>
                </c:pt>
                <c:pt idx="8173" formatCode="General">
                  <c:v>2.1228822252814998</c:v>
                </c:pt>
                <c:pt idx="8174" formatCode="General">
                  <c:v>2.1213419404292799</c:v>
                </c:pt>
                <c:pt idx="8175" formatCode="General">
                  <c:v>2.1200814129172998</c:v>
                </c:pt>
                <c:pt idx="8176" formatCode="General">
                  <c:v>2.1190971425427798</c:v>
                </c:pt>
                <c:pt idx="8177" formatCode="General">
                  <c:v>2.1183914490025302</c:v>
                </c:pt>
                <c:pt idx="8178" formatCode="General">
                  <c:v>2.11797966901123</c:v>
                </c:pt>
                <c:pt idx="8179" formatCode="General">
                  <c:v>2.1179007396410201</c:v>
                </c:pt>
                <c:pt idx="8180" formatCode="General">
                  <c:v>2.1182383528964501</c:v>
                </c:pt>
                <c:pt idx="8181" formatCode="General">
                  <c:v>2.1191736158703298</c:v>
                </c:pt>
                <c:pt idx="8182" formatCode="General">
                  <c:v>2.1211407738504202</c:v>
                </c:pt>
                <c:pt idx="8183" formatCode="General">
                  <c:v>2.1253736549218498</c:v>
                </c:pt>
                <c:pt idx="8184" formatCode="General">
                  <c:v>2.1360385325119502</c:v>
                </c:pt>
                <c:pt idx="8185" formatCode="General">
                  <c:v>2.161015855674</c:v>
                </c:pt>
                <c:pt idx="8186" formatCode="General">
                  <c:v>2.1562936418810499</c:v>
                </c:pt>
                <c:pt idx="8187" formatCode="General">
                  <c:v>2.1380764253566</c:v>
                </c:pt>
                <c:pt idx="8188" formatCode="General">
                  <c:v>2.1327925305086501</c:v>
                </c:pt>
                <c:pt idx="8189" formatCode="General">
                  <c:v>2.1460714846110398</c:v>
                </c:pt>
                <c:pt idx="8190" formatCode="General">
                  <c:v>2.13323182100181</c:v>
                </c:pt>
                <c:pt idx="8191" formatCode="General">
                  <c:v>2.1348334085806502</c:v>
                </c:pt>
                <c:pt idx="8192" formatCode="General">
                  <c:v>2.1366423401265999</c:v>
                </c:pt>
                <c:pt idx="8193" formatCode="General">
                  <c:v>2.13833948814356</c:v>
                </c:pt>
                <c:pt idx="8194" formatCode="General">
                  <c:v>2.1397385607885799</c:v>
                </c:pt>
                <c:pt idx="8195" formatCode="General">
                  <c:v>2.1407224935020901</c:v>
                </c:pt>
                <c:pt idx="8196" formatCode="General">
                  <c:v>2.1412305042030102</c:v>
                </c:pt>
                <c:pt idx="8197" formatCode="General">
                  <c:v>2.1412498201333601</c:v>
                </c:pt>
                <c:pt idx="8198" formatCode="General">
                  <c:v>2.1408061746930498</c:v>
                </c:pt>
                <c:pt idx="8199" formatCode="General">
                  <c:v>2.13995351864195</c:v>
                </c:pt>
                <c:pt idx="8200" formatCode="General">
                  <c:v>2.1387648622717799</c:v>
                </c:pt>
                <c:pt idx="8201" formatCode="General">
                  <c:v>2.1373257540535602</c:v>
                </c:pt>
                <c:pt idx="8202" formatCode="General">
                  <c:v>2.13573173426022</c:v>
                </c:pt>
                <c:pt idx="8203" formatCode="General">
                  <c:v>2.1340895600838401</c:v>
                </c:pt>
                <c:pt idx="8204" formatCode="General">
                  <c:v>2.1325231253557</c:v>
                </c:pt>
                <c:pt idx="8205" formatCode="General">
                  <c:v>2.13118426482044</c:v>
                </c:pt>
                <c:pt idx="8206" formatCode="General">
                  <c:v>2.1302688353866999</c:v>
                </c:pt>
                <c:pt idx="8207" formatCode="General">
                  <c:v>2.1300361488569099</c:v>
                </c:pt>
                <c:pt idx="8208" formatCode="General">
                  <c:v>2.13082022803848</c:v>
                </c:pt>
                <c:pt idx="8209" formatCode="General">
                  <c:v>2.1329913436830101</c:v>
                </c:pt>
                <c:pt idx="8210" formatCode="General">
                  <c:v>2.1367582331478698</c:v>
                </c:pt>
                <c:pt idx="8211" formatCode="General">
                  <c:v>2.1416479300099001</c:v>
                </c:pt>
                <c:pt idx="8212" formatCode="General">
                  <c:v>2.1458328635855102</c:v>
                </c:pt>
                <c:pt idx="8213" formatCode="General">
                  <c:v>2.14656444686167</c:v>
                </c:pt>
                <c:pt idx="8214" formatCode="General">
                  <c:v>2.1425610494856802</c:v>
                </c:pt>
                <c:pt idx="8215" formatCode="General">
                  <c:v>2.13531667946117</c:v>
                </c:pt>
                <c:pt idx="8216" formatCode="General">
                  <c:v>2.1272552851080402</c:v>
                </c:pt>
                <c:pt idx="8217" formatCode="General">
                  <c:v>2.11991807889927</c:v>
                </c:pt>
                <c:pt idx="8218" formatCode="General">
                  <c:v>2.1138547530093201</c:v>
                </c:pt>
                <c:pt idx="8219" formatCode="General">
                  <c:v>2.1091216768078702</c:v>
                </c:pt>
                <c:pt idx="8220" formatCode="General">
                  <c:v>2.10563698116112</c:v>
                </c:pt>
                <c:pt idx="8221" formatCode="General">
                  <c:v>2.10343457175868</c:v>
                </c:pt>
                <c:pt idx="8222" formatCode="General">
                  <c:v>2.1023477923015799</c:v>
                </c:pt>
                <c:pt idx="8223" formatCode="General">
                  <c:v>2.10343456336469</c:v>
                </c:pt>
                <c:pt idx="8224" formatCode="General">
                  <c:v>2.11442262073541</c:v>
                </c:pt>
                <c:pt idx="8225" formatCode="General">
                  <c:v>2.1339184734520198</c:v>
                </c:pt>
                <c:pt idx="8226" formatCode="General">
                  <c:v>2.1077214537602398</c:v>
                </c:pt>
                <c:pt idx="8227" formatCode="General">
                  <c:v>2.1053240529907602</c:v>
                </c:pt>
                <c:pt idx="8228" formatCode="General">
                  <c:v>2.10529939831821</c:v>
                </c:pt>
                <c:pt idx="8229" formatCode="General">
                  <c:v>2.1052977414906602</c:v>
                </c:pt>
                <c:pt idx="8230" formatCode="General">
                  <c:v>2.1046936969144401</c:v>
                </c:pt>
                <c:pt idx="8231" formatCode="General">
                  <c:v>2.1032934907525802</c:v>
                </c:pt>
                <c:pt idx="8232" formatCode="General">
                  <c:v>2.1011481518280002</c:v>
                </c:pt>
                <c:pt idx="8233" formatCode="General">
                  <c:v>2.0984584886747699</c:v>
                </c:pt>
                <c:pt idx="8234" formatCode="General">
                  <c:v>2.0954820013869</c:v>
                </c:pt>
                <c:pt idx="8235" formatCode="General">
                  <c:v>2.0924586267914802</c:v>
                </c:pt>
                <c:pt idx="8236" formatCode="General">
                  <c:v>2.0895718928487201</c:v>
                </c:pt>
                <c:pt idx="8237" formatCode="General">
                  <c:v>2.08693389638765</c:v>
                </c:pt>
                <c:pt idx="8238" formatCode="General">
                  <c:v>2.08460732896829</c:v>
                </c:pt>
                <c:pt idx="8239" formatCode="General">
                  <c:v>2.0826097966157202</c:v>
                </c:pt>
                <c:pt idx="8240" formatCode="General">
                  <c:v>2.0809362837890899</c:v>
                </c:pt>
                <c:pt idx="8241" formatCode="General">
                  <c:v>2.07957126798</c:v>
                </c:pt>
                <c:pt idx="8242" formatCode="General">
                  <c:v>2.07849879382518</c:v>
                </c:pt>
                <c:pt idx="8243" formatCode="General">
                  <c:v>2.0777103991505799</c:v>
                </c:pt>
                <c:pt idx="8244" formatCode="General">
                  <c:v>2.0772129137768101</c:v>
                </c:pt>
                <c:pt idx="8245" formatCode="General">
                  <c:v>2.0770399531246801</c:v>
                </c:pt>
                <c:pt idx="8246" formatCode="General">
                  <c:v>2.07727655460674</c:v>
                </c:pt>
                <c:pt idx="8247" formatCode="General">
                  <c:v>2.0781268242649098</c:v>
                </c:pt>
                <c:pt idx="8248" formatCode="General">
                  <c:v>2.0801417263845399</c:v>
                </c:pt>
                <c:pt idx="8249" formatCode="General">
                  <c:v>2.0851809112304802</c:v>
                </c:pt>
                <c:pt idx="8250" formatCode="General">
                  <c:v>2.1009505608324499</c:v>
                </c:pt>
                <c:pt idx="8251" formatCode="General">
                  <c:v>2.1238891660223498</c:v>
                </c:pt>
                <c:pt idx="8252" formatCode="General">
                  <c:v>2.0991314210889902</c:v>
                </c:pt>
                <c:pt idx="8253" formatCode="General">
                  <c:v>2.08993851983027</c:v>
                </c:pt>
                <c:pt idx="8254" formatCode="General">
                  <c:v>2.08841850708657</c:v>
                </c:pt>
                <c:pt idx="8255" formatCode="General">
                  <c:v>2.0891038611052899</c:v>
                </c:pt>
                <c:pt idx="8256" formatCode="General">
                  <c:v>2.0907949964580199</c:v>
                </c:pt>
                <c:pt idx="8257" formatCode="General">
                  <c:v>2.0928040749555801</c:v>
                </c:pt>
                <c:pt idx="8258" formatCode="General">
                  <c:v>2.0948090115776301</c:v>
                </c:pt>
                <c:pt idx="8259" formatCode="General">
                  <c:v>2.0965862051145101</c:v>
                </c:pt>
                <c:pt idx="8260" formatCode="General">
                  <c:v>2.0979728423416901</c:v>
                </c:pt>
                <c:pt idx="8261" formatCode="General">
                  <c:v>2.0988629911358001</c:v>
                </c:pt>
                <c:pt idx="8262" formatCode="General">
                  <c:v>2.0992071762009301</c:v>
                </c:pt>
                <c:pt idx="8263" formatCode="General">
                  <c:v>2.09900697561369</c:v>
                </c:pt>
                <c:pt idx="8264" formatCode="General">
                  <c:v>2.0983044396477801</c:v>
                </c:pt>
                <c:pt idx="8265" formatCode="General">
                  <c:v>2.0971693703460299</c:v>
                </c:pt>
                <c:pt idx="8266" formatCode="General">
                  <c:v>2.0956881383624899</c:v>
                </c:pt>
                <c:pt idx="8267" formatCode="General">
                  <c:v>2.0939559176290099</c:v>
                </c:pt>
                <c:pt idx="8268" formatCode="General">
                  <c:v>2.09207383430926</c:v>
                </c:pt>
                <c:pt idx="8269" formatCode="General">
                  <c:v>2.0901510345619698</c:v>
                </c:pt>
                <c:pt idx="8270" formatCode="General">
                  <c:v>2.0883120465978702</c:v>
                </c:pt>
                <c:pt idx="8271" formatCode="General">
                  <c:v>2.0867102529039001</c:v>
                </c:pt>
                <c:pt idx="8272" formatCode="General">
                  <c:v>2.08554885648388</c:v>
                </c:pt>
                <c:pt idx="8273" formatCode="General">
                  <c:v>2.0851094473056002</c:v>
                </c:pt>
                <c:pt idx="8274" formatCode="General">
                  <c:v>2.08577858392221</c:v>
                </c:pt>
                <c:pt idx="8275" formatCode="General">
                  <c:v>2.08802416086511</c:v>
                </c:pt>
                <c:pt idx="8276" formatCode="General">
                  <c:v>2.0921638253695898</c:v>
                </c:pt>
                <c:pt idx="8277" formatCode="General">
                  <c:v>2.0976293066268501</c:v>
                </c:pt>
                <c:pt idx="8278" formatCode="General">
                  <c:v>2.1019252842704299</c:v>
                </c:pt>
                <c:pt idx="8279" formatCode="General">
                  <c:v>2.10148725224236</c:v>
                </c:pt>
                <c:pt idx="8280" formatCode="General">
                  <c:v>2.0954913960068802</c:v>
                </c:pt>
                <c:pt idx="8281" formatCode="General">
                  <c:v>2.08669203046512</c:v>
                </c:pt>
                <c:pt idx="8282" formatCode="General">
                  <c:v>2.07795700679692</c:v>
                </c:pt>
                <c:pt idx="8283" formatCode="General">
                  <c:v>2.0705481869865299</c:v>
                </c:pt>
                <c:pt idx="8284" formatCode="General">
                  <c:v>2.0646744189453798</c:v>
                </c:pt>
                <c:pt idx="8285" formatCode="General">
                  <c:v>2.06022473179946</c:v>
                </c:pt>
                <c:pt idx="8286" formatCode="General">
                  <c:v>2.0570130917996998</c:v>
                </c:pt>
                <c:pt idx="8287" formatCode="General">
                  <c:v>2.0550177054935701</c:v>
                </c:pt>
                <c:pt idx="8288" formatCode="General">
                  <c:v>2.0548714291367598</c:v>
                </c:pt>
                <c:pt idx="8289" formatCode="General">
                  <c:v>2.0622703627935</c:v>
                </c:pt>
                <c:pt idx="8290" formatCode="General">
                  <c:v>2.08440462675417</c:v>
                </c:pt>
                <c:pt idx="8291" formatCode="General">
                  <c:v>2.0579414532314</c:v>
                </c:pt>
                <c:pt idx="8292" formatCode="General">
                  <c:v>2.0567899484872099</c:v>
                </c:pt>
                <c:pt idx="8293" formatCode="General">
                  <c:v>2.0580336321884798</c:v>
                </c:pt>
                <c:pt idx="8294" formatCode="General">
                  <c:v>2.0596271920914799</c:v>
                </c:pt>
                <c:pt idx="8295" formatCode="General">
                  <c:v>2.0608143387743798</c:v>
                </c:pt>
                <c:pt idx="8296" formatCode="General">
                  <c:v>2.0611123913739502</c:v>
                </c:pt>
                <c:pt idx="8297" formatCode="General">
                  <c:v>2.0602954512571201</c:v>
                </c:pt>
                <c:pt idx="8298" formatCode="General">
                  <c:v>2.05842361261521</c:v>
                </c:pt>
                <c:pt idx="8299" formatCode="General">
                  <c:v>2.0557781413885601</c:v>
                </c:pt>
                <c:pt idx="8300" formatCode="General">
                  <c:v>2.0527296178781098</c:v>
                </c:pt>
                <c:pt idx="8301" formatCode="General">
                  <c:v>2.04961721675659</c:v>
                </c:pt>
                <c:pt idx="8302" formatCode="General">
                  <c:v>2.0466856337976602</c:v>
                </c:pt>
                <c:pt idx="8303" formatCode="General">
                  <c:v>2.0440766511935999</c:v>
                </c:pt>
                <c:pt idx="8304" formatCode="General">
                  <c:v>2.0418501606974799</c:v>
                </c:pt>
                <c:pt idx="8305" formatCode="General">
                  <c:v>2.0400126955467099</c:v>
                </c:pt>
                <c:pt idx="8306" formatCode="General">
                  <c:v>2.03854230120522</c:v>
                </c:pt>
                <c:pt idx="8307" formatCode="General">
                  <c:v>2.0374066939960702</c:v>
                </c:pt>
                <c:pt idx="8308" formatCode="General">
                  <c:v>2.0365755807817401</c:v>
                </c:pt>
                <c:pt idx="8309" formatCode="General">
                  <c:v>2.0360294198204398</c:v>
                </c:pt>
                <c:pt idx="8310" formatCode="General">
                  <c:v>2.03576768891751</c:v>
                </c:pt>
                <c:pt idx="8311" formatCode="General">
                  <c:v>2.0358218991522299</c:v>
                </c:pt>
                <c:pt idx="8312" formatCode="General">
                  <c:v>2.0362869339518799</c:v>
                </c:pt>
                <c:pt idx="8313" formatCode="General">
                  <c:v>2.03741932213621</c:v>
                </c:pt>
                <c:pt idx="8314" formatCode="General">
                  <c:v>2.0400317491133899</c:v>
                </c:pt>
                <c:pt idx="8315" formatCode="General">
                  <c:v>2.0476477702010998</c:v>
                </c:pt>
                <c:pt idx="8316" formatCode="General">
                  <c:v>2.0758245060961298</c:v>
                </c:pt>
                <c:pt idx="8317" formatCode="General">
                  <c:v>2.0652052080463599</c:v>
                </c:pt>
                <c:pt idx="8318" formatCode="General">
                  <c:v>2.0504164855346998</c:v>
                </c:pt>
                <c:pt idx="8319" formatCode="General">
                  <c:v>2.0466378720018201</c:v>
                </c:pt>
                <c:pt idx="8320" formatCode="General">
                  <c:v>2.0474313550232601</c:v>
                </c:pt>
                <c:pt idx="8321" formatCode="General">
                  <c:v>2.0493546617239402</c:v>
                </c:pt>
                <c:pt idx="8322" formatCode="General">
                  <c:v>2.0517547808439498</c:v>
                </c:pt>
                <c:pt idx="8323" formatCode="General">
                  <c:v>2.0542995535736002</c:v>
                </c:pt>
                <c:pt idx="8324" formatCode="General">
                  <c:v>2.0567419959964099</c:v>
                </c:pt>
                <c:pt idx="8325" formatCode="General">
                  <c:v>2.0588764253477501</c:v>
                </c:pt>
                <c:pt idx="8326" formatCode="General">
                  <c:v>2.0605423845703301</c:v>
                </c:pt>
                <c:pt idx="8327" formatCode="General">
                  <c:v>2.0616373580107501</c:v>
                </c:pt>
                <c:pt idx="8328" formatCode="General">
                  <c:v>2.0621201444642199</c:v>
                </c:pt>
                <c:pt idx="8329" formatCode="General">
                  <c:v>2.06200955343304</c:v>
                </c:pt>
                <c:pt idx="8330" formatCode="General">
                  <c:v>2.0613663517517602</c:v>
                </c:pt>
                <c:pt idx="8331" formatCode="General">
                  <c:v>2.0602787993956899</c:v>
                </c:pt>
                <c:pt idx="8332" formatCode="General">
                  <c:v>2.05884800858705</c:v>
                </c:pt>
                <c:pt idx="8333" formatCode="General">
                  <c:v>2.0571789647119099</c:v>
                </c:pt>
                <c:pt idx="8334" formatCode="General">
                  <c:v>2.0553776636329499</c:v>
                </c:pt>
                <c:pt idx="8335" formatCode="General">
                  <c:v>2.0535542601137999</c:v>
                </c:pt>
                <c:pt idx="8336" formatCode="General">
                  <c:v>2.0518323087795398</c:v>
                </c:pt>
                <c:pt idx="8337" formatCode="General">
                  <c:v>2.0503652757115498</c:v>
                </c:pt>
                <c:pt idx="8338" formatCode="General">
                  <c:v>2.0493630393685698</c:v>
                </c:pt>
                <c:pt idx="8339" formatCode="General">
                  <c:v>2.0491313732819099</c:v>
                </c:pt>
                <c:pt idx="8340" formatCode="General">
                  <c:v>2.0501185656529799</c:v>
                </c:pt>
                <c:pt idx="8341" formatCode="General">
                  <c:v>2.0529145001515499</c:v>
                </c:pt>
                <c:pt idx="8342" formatCode="General">
                  <c:v>2.05797374297866</c:v>
                </c:pt>
                <c:pt idx="8343" formatCode="General">
                  <c:v>2.0645380904346</c:v>
                </c:pt>
                <c:pt idx="8344" formatCode="General">
                  <c:v>2.06904885568713</c:v>
                </c:pt>
                <c:pt idx="8345" formatCode="General">
                  <c:v>2.0670740989435599</c:v>
                </c:pt>
                <c:pt idx="8346" formatCode="General">
                  <c:v>2.0591268257693001</c:v>
                </c:pt>
                <c:pt idx="8347" formatCode="General">
                  <c:v>2.0494906393365602</c:v>
                </c:pt>
                <c:pt idx="8348" formatCode="General">
                  <c:v>2.0409769236880302</c:v>
                </c:pt>
                <c:pt idx="8349" formatCode="General">
                  <c:v>2.0342734080780001</c:v>
                </c:pt>
                <c:pt idx="8350" formatCode="General">
                  <c:v>2.0292370961633202</c:v>
                </c:pt>
                <c:pt idx="8351" formatCode="General">
                  <c:v>2.0254891246422599</c:v>
                </c:pt>
                <c:pt idx="8352" formatCode="General">
                  <c:v>2.0230330695730001</c:v>
                </c:pt>
                <c:pt idx="8353" formatCode="General">
                  <c:v>2.0221670270128098</c:v>
                </c:pt>
                <c:pt idx="8354" formatCode="General">
                  <c:v>2.0274937446695298</c:v>
                </c:pt>
                <c:pt idx="8355" formatCode="General">
                  <c:v>2.0468148630993102</c:v>
                </c:pt>
                <c:pt idx="8356" formatCode="General">
                  <c:v>2.0236312806057901</c:v>
                </c:pt>
                <c:pt idx="8357" formatCode="General">
                  <c:v>2.0233549444579202</c:v>
                </c:pt>
                <c:pt idx="8358" formatCode="General">
                  <c:v>2.0253557162879199</c:v>
                </c:pt>
                <c:pt idx="8359" formatCode="General">
                  <c:v>2.0282221875286601</c:v>
                </c:pt>
                <c:pt idx="8360" formatCode="General">
                  <c:v>2.0313287810988001</c:v>
                </c:pt>
                <c:pt idx="8361" formatCode="General">
                  <c:v>2.0340276876341901</c:v>
                </c:pt>
                <c:pt idx="8362" formatCode="General">
                  <c:v>2.03568643823054</c:v>
                </c:pt>
                <c:pt idx="8363" formatCode="General">
                  <c:v>2.0359044302420202</c:v>
                </c:pt>
                <c:pt idx="8364" formatCode="General">
                  <c:v>2.0346813969059299</c:v>
                </c:pt>
                <c:pt idx="8365" formatCode="General">
                  <c:v>2.0323814814220502</c:v>
                </c:pt>
                <c:pt idx="8366" formatCode="General">
                  <c:v>2.0295287736798402</c:v>
                </c:pt>
                <c:pt idx="8367" formatCode="General">
                  <c:v>2.0265989412480501</c:v>
                </c:pt>
                <c:pt idx="8368" formatCode="General">
                  <c:v>2.0239154964938</c:v>
                </c:pt>
                <c:pt idx="8369" formatCode="General">
                  <c:v>2.02164535582676</c:v>
                </c:pt>
                <c:pt idx="8370" formatCode="General">
                  <c:v>2.01984074462661</c:v>
                </c:pt>
                <c:pt idx="8371" formatCode="General">
                  <c:v>2.0184866130364298</c:v>
                </c:pt>
                <c:pt idx="8372" formatCode="General">
                  <c:v>2.0175370136859501</c:v>
                </c:pt>
                <c:pt idx="8373" formatCode="General">
                  <c:v>2.0169386297903298</c:v>
                </c:pt>
                <c:pt idx="8374" formatCode="General">
                  <c:v>2.0166449033603699</c:v>
                </c:pt>
                <c:pt idx="8375" formatCode="General">
                  <c:v>2.0166251016200101</c:v>
                </c:pt>
                <c:pt idx="8376" formatCode="General">
                  <c:v>2.0168729712803501</c:v>
                </c:pt>
                <c:pt idx="8377" formatCode="General">
                  <c:v>2.0174226262885999</c:v>
                </c:pt>
                <c:pt idx="8378" formatCode="General">
                  <c:v>2.0183938243626498</c:v>
                </c:pt>
                <c:pt idx="8379" formatCode="General">
                  <c:v>2.0201617070472402</c:v>
                </c:pt>
                <c:pt idx="8380" formatCode="General">
                  <c:v>2.0242364917793001</c:v>
                </c:pt>
                <c:pt idx="8381" formatCode="General">
                  <c:v>2.0401443956839298</c:v>
                </c:pt>
                <c:pt idx="8382" formatCode="General">
                  <c:v>2.0597268674977598</c:v>
                </c:pt>
                <c:pt idx="8383" formatCode="General">
                  <c:v>2.03261879651776</c:v>
                </c:pt>
                <c:pt idx="8384" formatCode="General">
                  <c:v>2.0290194240033399</c:v>
                </c:pt>
                <c:pt idx="8385" formatCode="General">
                  <c:v>2.0298863854198301</c:v>
                </c:pt>
                <c:pt idx="8386" formatCode="General">
                  <c:v>2.0320830459044799</c:v>
                </c:pt>
                <c:pt idx="8387" formatCode="General">
                  <c:v>2.0348956246188799</c:v>
                </c:pt>
                <c:pt idx="8388" formatCode="General">
                  <c:v>2.0380108837470301</c:v>
                </c:pt>
                <c:pt idx="8389" formatCode="General">
                  <c:v>2.0411888678995398</c:v>
                </c:pt>
                <c:pt idx="8390" formatCode="General">
                  <c:v>2.0442009376205199</c:v>
                </c:pt>
                <c:pt idx="8391" formatCode="General">
                  <c:v>2.0468352081397101</c:v>
                </c:pt>
                <c:pt idx="8392" formatCode="General">
                  <c:v>2.0489220113888198</c:v>
                </c:pt>
                <c:pt idx="8393" formatCode="General">
                  <c:v>2.05035733448458</c:v>
                </c:pt>
                <c:pt idx="8394" formatCode="General">
                  <c:v>2.0511118616958899</c:v>
                </c:pt>
                <c:pt idx="8395" formatCode="General">
                  <c:v>2.0512230111029401</c:v>
                </c:pt>
                <c:pt idx="8396" formatCode="General">
                  <c:v>2.0507755289487402</c:v>
                </c:pt>
                <c:pt idx="8397" formatCode="General">
                  <c:v>2.0498793717771102</c:v>
                </c:pt>
                <c:pt idx="8398" formatCode="General">
                  <c:v>2.0486518959850302</c:v>
                </c:pt>
                <c:pt idx="8399" formatCode="General">
                  <c:v>2.0472076633523701</c:v>
                </c:pt>
                <c:pt idx="8400" formatCode="General">
                  <c:v>2.0456561832695002</c:v>
                </c:pt>
                <c:pt idx="8401" formatCode="General">
                  <c:v>2.0441067561244401</c:v>
                </c:pt>
                <c:pt idx="8402" formatCode="General">
                  <c:v>2.0426801424345502</c:v>
                </c:pt>
                <c:pt idx="8403" formatCode="General">
                  <c:v>2.0415286477246499</c:v>
                </c:pt>
                <c:pt idx="8404" formatCode="General">
                  <c:v>2.0408690865215902</c:v>
                </c:pt>
                <c:pt idx="8405" formatCode="General">
                  <c:v>2.0410357067893301</c:v>
                </c:pt>
                <c:pt idx="8406" formatCode="General">
                  <c:v>2.0425536228178101</c:v>
                </c:pt>
                <c:pt idx="8407" formatCode="General">
                  <c:v>2.0461717647279101</c:v>
                </c:pt>
                <c:pt idx="8408" formatCode="General">
                  <c:v>2.0525139879411198</c:v>
                </c:pt>
                <c:pt idx="8409" formatCode="General">
                  <c:v>2.0604150501941798</c:v>
                </c:pt>
                <c:pt idx="8410" formatCode="General">
                  <c:v>2.06460093896687</c:v>
                </c:pt>
                <c:pt idx="8411" formatCode="General">
                  <c:v>2.06021687068348</c:v>
                </c:pt>
                <c:pt idx="8412" formatCode="General">
                  <c:v>2.0504856626536099</c:v>
                </c:pt>
                <c:pt idx="8413" formatCode="General">
                  <c:v>2.0408353708873501</c:v>
                </c:pt>
                <c:pt idx="8414" formatCode="General">
                  <c:v>2.03330568885039</c:v>
                </c:pt>
                <c:pt idx="8415" formatCode="General">
                  <c:v>2.0276854505967901</c:v>
                </c:pt>
                <c:pt idx="8416" formatCode="General">
                  <c:v>2.0237149742390699</c:v>
                </c:pt>
                <c:pt idx="8417" formatCode="General">
                  <c:v>2.0210468931860501</c:v>
                </c:pt>
                <c:pt idx="8418" formatCode="General">
                  <c:v>2.0198325149630398</c:v>
                </c:pt>
                <c:pt idx="8419" formatCode="General">
                  <c:v>2.02423535655331</c:v>
                </c:pt>
                <c:pt idx="8420" formatCode="General">
                  <c:v>2.0358648027381201</c:v>
                </c:pt>
                <c:pt idx="8421" formatCode="General">
                  <c:v>2.0198471860214999</c:v>
                </c:pt>
                <c:pt idx="8422" formatCode="General">
                  <c:v>2.0199923855030999</c:v>
                </c:pt>
                <c:pt idx="8423" formatCode="General">
                  <c:v>2.0220392390986799</c:v>
                </c:pt>
                <c:pt idx="8424" formatCode="General">
                  <c:v>2.02524346798775</c:v>
                </c:pt>
                <c:pt idx="8425" formatCode="General">
                  <c:v>2.0293437768292799</c:v>
                </c:pt>
                <c:pt idx="8426" formatCode="General">
                  <c:v>2.0339326505578201</c:v>
                </c:pt>
                <c:pt idx="8427" formatCode="General">
                  <c:v>2.0383235417882801</c:v>
                </c:pt>
                <c:pt idx="8428" formatCode="General">
                  <c:v>2.0416482969939</c:v>
                </c:pt>
                <c:pt idx="8429" formatCode="General">
                  <c:v>2.0432036708010299</c:v>
                </c:pt>
                <c:pt idx="8430" formatCode="General">
                  <c:v>2.04283211503106</c:v>
                </c:pt>
                <c:pt idx="8431" formatCode="General">
                  <c:v>2.04097989915297</c:v>
                </c:pt>
                <c:pt idx="8432" formatCode="General">
                  <c:v>2.0383855635329802</c:v>
                </c:pt>
                <c:pt idx="8433" formatCode="General">
                  <c:v>2.0357144833340302</c:v>
                </c:pt>
                <c:pt idx="8434" formatCode="General">
                  <c:v>2.0333868212707702</c:v>
                </c:pt>
                <c:pt idx="8435" formatCode="General">
                  <c:v>2.0315875509606598</c:v>
                </c:pt>
                <c:pt idx="8436" formatCode="General">
                  <c:v>2.0303464352957601</c:v>
                </c:pt>
                <c:pt idx="8437" formatCode="General">
                  <c:v>2.0296139923716399</c:v>
                </c:pt>
                <c:pt idx="8438" formatCode="General">
                  <c:v>2.0293120667197102</c:v>
                </c:pt>
                <c:pt idx="8439" formatCode="General">
                  <c:v>2.0293622235973001</c:v>
                </c:pt>
                <c:pt idx="8440" formatCode="General">
                  <c:v>2.0297004707369402</c:v>
                </c:pt>
                <c:pt idx="8441" formatCode="General">
                  <c:v>2.0302857804159302</c:v>
                </c:pt>
                <c:pt idx="8442" formatCode="General">
                  <c:v>2.0311093311802102</c:v>
                </c:pt>
                <c:pt idx="8443" formatCode="General">
                  <c:v>2.0322166943666602</c:v>
                </c:pt>
                <c:pt idx="8444" formatCode="General">
                  <c:v>2.0337863999405901</c:v>
                </c:pt>
                <c:pt idx="8445" formatCode="General">
                  <c:v>2.0365091982069901</c:v>
                </c:pt>
                <c:pt idx="8446" formatCode="General">
                  <c:v>2.0445854482238999</c:v>
                </c:pt>
                <c:pt idx="8447" formatCode="General">
                  <c:v>2.0814758988694302</c:v>
                </c:pt>
                <c:pt idx="8448" formatCode="General">
                  <c:v>2.0492205682900102</c:v>
                </c:pt>
                <c:pt idx="8449" formatCode="General">
                  <c:v>2.0440052553456001</c:v>
                </c:pt>
                <c:pt idx="8450" formatCode="General">
                  <c:v>2.0448736933012301</c:v>
                </c:pt>
                <c:pt idx="8451" formatCode="General">
                  <c:v>2.04720250315281</c:v>
                </c:pt>
                <c:pt idx="8452" formatCode="General">
                  <c:v>2.0502283346544798</c:v>
                </c:pt>
                <c:pt idx="8453" formatCode="General">
                  <c:v>2.0536878857424301</c:v>
                </c:pt>
                <c:pt idx="8454" formatCode="General">
                  <c:v>2.05738548158235</c:v>
                </c:pt>
                <c:pt idx="8455" formatCode="General">
                  <c:v>2.06110664377321</c:v>
                </c:pt>
                <c:pt idx="8456" formatCode="General">
                  <c:v>2.0646129446597201</c:v>
                </c:pt>
                <c:pt idx="8457" formatCode="General">
                  <c:v>2.0676709978411298</c:v>
                </c:pt>
                <c:pt idx="8458" formatCode="General">
                  <c:v>2.0700939325177501</c:v>
                </c:pt>
                <c:pt idx="8459" formatCode="General">
                  <c:v>2.0717750754597799</c:v>
                </c:pt>
                <c:pt idx="8460" formatCode="General">
                  <c:v>2.0726992847403198</c:v>
                </c:pt>
                <c:pt idx="8461" formatCode="General">
                  <c:v>2.0729299345645802</c:v>
                </c:pt>
                <c:pt idx="8462" formatCode="General">
                  <c:v>2.0725810598602199</c:v>
                </c:pt>
                <c:pt idx="8463" formatCode="General">
                  <c:v>2.07178779773629</c:v>
                </c:pt>
                <c:pt idx="8464" formatCode="General">
                  <c:v>2.07068450508865</c:v>
                </c:pt>
                <c:pt idx="8465" formatCode="General">
                  <c:v>2.0693938815577102</c:v>
                </c:pt>
                <c:pt idx="8466" formatCode="General">
                  <c:v>2.0680262494548001</c:v>
                </c:pt>
                <c:pt idx="8467" formatCode="General">
                  <c:v>2.06668698961718</c:v>
                </c:pt>
                <c:pt idx="8468" formatCode="General">
                  <c:v>2.0654913673209401</c:v>
                </c:pt>
                <c:pt idx="8469" formatCode="General">
                  <c:v>2.06458892088677</c:v>
                </c:pt>
                <c:pt idx="8470" formatCode="General">
                  <c:v>2.0642042700151699</c:v>
                </c:pt>
                <c:pt idx="8471" formatCode="General">
                  <c:v>2.0647073595319001</c:v>
                </c:pt>
                <c:pt idx="8472" formatCode="General">
                  <c:v>2.06672431467448</c:v>
                </c:pt>
                <c:pt idx="8473" formatCode="General">
                  <c:v>2.0712209435145899</c:v>
                </c:pt>
                <c:pt idx="8474" formatCode="General">
                  <c:v>2.07901580004041</c:v>
                </c:pt>
                <c:pt idx="8475" formatCode="General">
                  <c:v>2.0880272636450399</c:v>
                </c:pt>
                <c:pt idx="8476" formatCode="General">
                  <c:v>2.09035773665827</c:v>
                </c:pt>
                <c:pt idx="8477" formatCode="General">
                  <c:v>2.0824951926875599</c:v>
                </c:pt>
                <c:pt idx="8478" formatCode="General">
                  <c:v>2.07161564431392</c:v>
                </c:pt>
                <c:pt idx="8479" formatCode="General">
                  <c:v>2.0625984107364599</c:v>
                </c:pt>
                <c:pt idx="8480" formatCode="General">
                  <c:v>2.0562341273046498</c:v>
                </c:pt>
                <c:pt idx="8481" formatCode="General">
                  <c:v>2.0518328094615499</c:v>
                </c:pt>
                <c:pt idx="8482" formatCode="General">
                  <c:v>2.04887859177175</c:v>
                </c:pt>
                <c:pt idx="8483" formatCode="General">
                  <c:v>2.0473413852292999</c:v>
                </c:pt>
                <c:pt idx="8484" formatCode="General">
                  <c:v>2.0517055348755799</c:v>
                </c:pt>
                <c:pt idx="8485" formatCode="General">
                  <c:v>2.0542897915418399</c:v>
                </c:pt>
                <c:pt idx="8486" formatCode="General">
                  <c:v>2.0457900716256998</c:v>
                </c:pt>
                <c:pt idx="8487" formatCode="General">
                  <c:v>2.04589866265826</c:v>
                </c:pt>
                <c:pt idx="8488" formatCode="General">
                  <c:v>2.0474144176407201</c:v>
                </c:pt>
                <c:pt idx="8489" formatCode="General">
                  <c:v>2.0500281760166201</c:v>
                </c:pt>
                <c:pt idx="8490" formatCode="General">
                  <c:v>2.0537627903281699</c:v>
                </c:pt>
                <c:pt idx="8491" formatCode="General">
                  <c:v>2.0586004957997401</c:v>
                </c:pt>
                <c:pt idx="8492" formatCode="General">
                  <c:v>2.0642918088441902</c:v>
                </c:pt>
                <c:pt idx="8493" formatCode="General">
                  <c:v>2.0701693566156401</c:v>
                </c:pt>
                <c:pt idx="8494" formatCode="General">
                  <c:v>2.0751280743641498</c:v>
                </c:pt>
                <c:pt idx="8495" formatCode="General">
                  <c:v>2.0780301135175399</c:v>
                </c:pt>
                <c:pt idx="8496" formatCode="General">
                  <c:v>2.0784110880385098</c:v>
                </c:pt>
                <c:pt idx="8497" formatCode="General">
                  <c:v>2.0767849361845299</c:v>
                </c:pt>
                <c:pt idx="8498" formatCode="General">
                  <c:v>2.0741946250373902</c:v>
                </c:pt>
                <c:pt idx="8499" formatCode="General">
                  <c:v>2.0715688049789098</c:v>
                </c:pt>
                <c:pt idx="8500" formatCode="General">
                  <c:v>2.0694392125875001</c:v>
                </c:pt>
                <c:pt idx="8501" formatCode="General">
                  <c:v>2.0679907431102</c:v>
                </c:pt>
                <c:pt idx="8502" formatCode="General">
                  <c:v>2.06720802726075</c:v>
                </c:pt>
                <c:pt idx="8503" formatCode="General">
                  <c:v>2.06699131694947</c:v>
                </c:pt>
                <c:pt idx="8504" formatCode="General">
                  <c:v>2.0672219365300801</c:v>
                </c:pt>
                <c:pt idx="8505" formatCode="General">
                  <c:v>2.0677931504398699</c:v>
                </c:pt>
                <c:pt idx="8506" formatCode="General">
                  <c:v>2.0686233415899902</c:v>
                </c:pt>
                <c:pt idx="8507" formatCode="General">
                  <c:v>2.0696630856135099</c:v>
                </c:pt>
                <c:pt idx="8508" formatCode="General">
                  <c:v>2.0709063983078999</c:v>
                </c:pt>
                <c:pt idx="8509" formatCode="General">
                  <c:v>2.0724294443427298</c:v>
                </c:pt>
                <c:pt idx="8510" formatCode="General">
                  <c:v>2.0745751647219701</c:v>
                </c:pt>
                <c:pt idx="8511" formatCode="General">
                  <c:v>2.07926970047229</c:v>
                </c:pt>
                <c:pt idx="8512" formatCode="General">
                  <c:v>2.1082313015285301</c:v>
                </c:pt>
                <c:pt idx="8513" formatCode="General">
                  <c:v>2.0903242200760701</c:v>
                </c:pt>
                <c:pt idx="8514" formatCode="General">
                  <c:v>2.08281483621565</c:v>
                </c:pt>
                <c:pt idx="8515" formatCode="General">
                  <c:v>2.0835136762694102</c:v>
                </c:pt>
                <c:pt idx="8516" formatCode="General">
                  <c:v>2.0856942340655298</c:v>
                </c:pt>
                <c:pt idx="8517" formatCode="General">
                  <c:v>2.0885722509954201</c:v>
                </c:pt>
                <c:pt idx="8518" formatCode="General">
                  <c:v>2.0919534296661899</c:v>
                </c:pt>
                <c:pt idx="8519" formatCode="General">
                  <c:v>2.09571487838913</c:v>
                </c:pt>
                <c:pt idx="8520" formatCode="General">
                  <c:v>2.0996987478438598</c:v>
                </c:pt>
                <c:pt idx="8521" formatCode="General">
                  <c:v>2.1036865958976398</c:v>
                </c:pt>
                <c:pt idx="8522" formatCode="General">
                  <c:v>2.1074136985746201</c:v>
                </c:pt>
                <c:pt idx="8523" formatCode="General">
                  <c:v>2.1106136613419899</c:v>
                </c:pt>
                <c:pt idx="8524" formatCode="General">
                  <c:v>2.1130763584780601</c:v>
                </c:pt>
                <c:pt idx="8525" formatCode="General">
                  <c:v>2.1146933463598598</c:v>
                </c:pt>
                <c:pt idx="8526" formatCode="General">
                  <c:v>2.1154704665043602</c:v>
                </c:pt>
                <c:pt idx="8527" formatCode="General">
                  <c:v>2.1155062101711302</c:v>
                </c:pt>
                <c:pt idx="8528" formatCode="General">
                  <c:v>2.1149515627974602</c:v>
                </c:pt>
                <c:pt idx="8529" formatCode="General">
                  <c:v>2.1139708628320601</c:v>
                </c:pt>
                <c:pt idx="8530" formatCode="General">
                  <c:v>2.11271574845403</c:v>
                </c:pt>
                <c:pt idx="8531" formatCode="General">
                  <c:v>2.1113147119652398</c:v>
                </c:pt>
                <c:pt idx="8532" formatCode="General">
                  <c:v>2.1098752996490302</c:v>
                </c:pt>
                <c:pt idx="8533" formatCode="General">
                  <c:v>2.1084952839167799</c:v>
                </c:pt>
                <c:pt idx="8534" formatCode="General">
                  <c:v>2.10728151444536</c:v>
                </c:pt>
                <c:pt idx="8535" formatCode="General">
                  <c:v>2.1063795718017002</c:v>
                </c:pt>
                <c:pt idx="8536" formatCode="General">
                  <c:v>2.1060245411815699</c:v>
                </c:pt>
                <c:pt idx="8537" formatCode="General">
                  <c:v>2.10663491168031</c:v>
                </c:pt>
                <c:pt idx="8538" formatCode="General">
                  <c:v>2.10897876802454</c:v>
                </c:pt>
                <c:pt idx="8539" formatCode="General">
                  <c:v>2.1143334083238798</c:v>
                </c:pt>
                <c:pt idx="8540" formatCode="General">
                  <c:v>2.1236818114238498</c:v>
                </c:pt>
                <c:pt idx="8541" formatCode="General">
                  <c:v>2.1328326500949002</c:v>
                </c:pt>
                <c:pt idx="8542" formatCode="General">
                  <c:v>2.13079938860123</c:v>
                </c:pt>
                <c:pt idx="8543" formatCode="General">
                  <c:v>2.1191442585309002</c:v>
                </c:pt>
                <c:pt idx="8544" formatCode="General">
                  <c:v>2.1080838264572499</c:v>
                </c:pt>
                <c:pt idx="8545" formatCode="General">
                  <c:v>2.1003010551119798</c:v>
                </c:pt>
                <c:pt idx="8546" formatCode="General">
                  <c:v>2.0950646709095602</c:v>
                </c:pt>
                <c:pt idx="8547" formatCode="General">
                  <c:v>2.0915383961483101</c:v>
                </c:pt>
                <c:pt idx="8548" formatCode="General">
                  <c:v>2.0894910127331499</c:v>
                </c:pt>
                <c:pt idx="8549" formatCode="General">
                  <c:v>2.0953325191977799</c:v>
                </c:pt>
                <c:pt idx="8550" formatCode="General">
                  <c:v>2.09009320342718</c:v>
                </c:pt>
                <c:pt idx="8551" formatCode="General">
                  <c:v>2.0859209965701901</c:v>
                </c:pt>
                <c:pt idx="8552" formatCode="General">
                  <c:v>2.0855839678847201</c:v>
                </c:pt>
                <c:pt idx="8553" formatCode="General">
                  <c:v>2.08621960441676</c:v>
                </c:pt>
                <c:pt idx="8554" formatCode="General">
                  <c:v>2.08772093523379</c:v>
                </c:pt>
                <c:pt idx="8555" formatCode="General">
                  <c:v>2.09019913554277</c:v>
                </c:pt>
                <c:pt idx="8556" formatCode="General">
                  <c:v>2.0938222716083001</c:v>
                </c:pt>
                <c:pt idx="8557" formatCode="General">
                  <c:v>2.0987300020408099</c:v>
                </c:pt>
                <c:pt idx="8558" formatCode="General">
                  <c:v>2.1048697807480301</c:v>
                </c:pt>
                <c:pt idx="8559" formatCode="General">
                  <c:v>2.1117104682980501</c:v>
                </c:pt>
                <c:pt idx="8560" formatCode="General">
                  <c:v>2.1179918044630801</c:v>
                </c:pt>
                <c:pt idx="8561" formatCode="General">
                  <c:v>2.1220282557827201</c:v>
                </c:pt>
                <c:pt idx="8562" formatCode="General">
                  <c:v>2.1228307006606499</c:v>
                </c:pt>
                <c:pt idx="8563" formatCode="General">
                  <c:v>2.1209424720096499</c:v>
                </c:pt>
                <c:pt idx="8564" formatCode="General">
                  <c:v>2.1178443832362799</c:v>
                </c:pt>
                <c:pt idx="8565" formatCode="General">
                  <c:v>2.1148246009308398</c:v>
                </c:pt>
                <c:pt idx="8566" formatCode="General">
                  <c:v>2.1125286015052298</c:v>
                </c:pt>
                <c:pt idx="8567" formatCode="General">
                  <c:v>2.11110622010355</c:v>
                </c:pt>
                <c:pt idx="8568" formatCode="General">
                  <c:v>2.11046730969584</c:v>
                </c:pt>
                <c:pt idx="8569" formatCode="General">
                  <c:v>2.1104466282321899</c:v>
                </c:pt>
                <c:pt idx="8570" formatCode="General">
                  <c:v>2.1108801103260801</c:v>
                </c:pt>
                <c:pt idx="8571" formatCode="General">
                  <c:v>2.1116332074688899</c:v>
                </c:pt>
                <c:pt idx="8572" formatCode="General">
                  <c:v>2.1126097056266402</c:v>
                </c:pt>
                <c:pt idx="8573" formatCode="General">
                  <c:v>2.1137572582006099</c:v>
                </c:pt>
                <c:pt idx="8574" formatCode="General">
                  <c:v>2.1150880499791702</c:v>
                </c:pt>
                <c:pt idx="8575" formatCode="General">
                  <c:v>2.11734393526755</c:v>
                </c:pt>
                <c:pt idx="8576" formatCode="General">
                  <c:v>2.1196854058200798</c:v>
                </c:pt>
                <c:pt idx="8577" formatCode="General">
                  <c:v>2.1356061865059002</c:v>
                </c:pt>
                <c:pt idx="8578" formatCode="General">
                  <c:v>2.1344279055472999</c:v>
                </c:pt>
                <c:pt idx="8579" formatCode="General">
                  <c:v>2.1240787870870199</c:v>
                </c:pt>
                <c:pt idx="8580" formatCode="General">
                  <c:v>2.1244103196038302</c:v>
                </c:pt>
                <c:pt idx="8581" formatCode="General">
                  <c:v>2.1261253226833001</c:v>
                </c:pt>
                <c:pt idx="8582" formatCode="General">
                  <c:v>2.1284661677231198</c:v>
                </c:pt>
                <c:pt idx="8583" formatCode="General">
                  <c:v>2.13130969838554</c:v>
                </c:pt>
                <c:pt idx="8584" formatCode="General">
                  <c:v>2.1346125865900301</c:v>
                </c:pt>
                <c:pt idx="8585" formatCode="General">
                  <c:v>2.1383008802457799</c:v>
                </c:pt>
                <c:pt idx="8586" formatCode="General">
                  <c:v>2.1422260328906502</c:v>
                </c:pt>
                <c:pt idx="8587" formatCode="General">
                  <c:v>2.1461509885466898</c:v>
                </c:pt>
                <c:pt idx="8588" formatCode="General">
                  <c:v>2.1497718988539001</c:v>
                </c:pt>
                <c:pt idx="8589" formatCode="General">
                  <c:v>2.1527778004225802</c:v>
                </c:pt>
                <c:pt idx="8590" formatCode="General">
                  <c:v>2.1549292072548099</c:v>
                </c:pt>
                <c:pt idx="8591" formatCode="General">
                  <c:v>2.15611855924337</c:v>
                </c:pt>
                <c:pt idx="8592" formatCode="General">
                  <c:v>2.1563826420478498</c:v>
                </c:pt>
                <c:pt idx="8593" formatCode="General">
                  <c:v>2.1558670102495099</c:v>
                </c:pt>
                <c:pt idx="8594" formatCode="General">
                  <c:v>2.1547683642305602</c:v>
                </c:pt>
                <c:pt idx="8595" formatCode="General">
                  <c:v>2.1532836376381201</c:v>
                </c:pt>
                <c:pt idx="8596" formatCode="General">
                  <c:v>2.1515804558847602</c:v>
                </c:pt>
                <c:pt idx="8597" formatCode="General">
                  <c:v>2.1497890677194298</c:v>
                </c:pt>
                <c:pt idx="8598" formatCode="General">
                  <c:v>2.1480093375726401</c:v>
                </c:pt>
                <c:pt idx="8599" formatCode="General">
                  <c:v>2.14632697634128</c:v>
                </c:pt>
                <c:pt idx="8600" formatCode="General">
                  <c:v>2.1448373761076498</c:v>
                </c:pt>
                <c:pt idx="8601" formatCode="General">
                  <c:v>2.14368182295813</c:v>
                </c:pt>
                <c:pt idx="8602" formatCode="General">
                  <c:v>2.1431116733362501</c:v>
                </c:pt>
                <c:pt idx="8603" formatCode="General">
                  <c:v>2.1436169394070101</c:v>
                </c:pt>
                <c:pt idx="8604" formatCode="General">
                  <c:v>2.14618035679129</c:v>
                </c:pt>
                <c:pt idx="8605" formatCode="General">
                  <c:v>2.1525498988106402</c:v>
                </c:pt>
                <c:pt idx="8606" formatCode="General">
                  <c:v>2.16361657988893</c:v>
                </c:pt>
                <c:pt idx="8607" formatCode="General">
                  <c:v>2.1704048975296901</c:v>
                </c:pt>
                <c:pt idx="8608" formatCode="General">
                  <c:v>2.1613579009911499</c:v>
                </c:pt>
                <c:pt idx="8609" formatCode="General">
                  <c:v>2.1476421688634399</c:v>
                </c:pt>
                <c:pt idx="8610" formatCode="General">
                  <c:v>2.1376686571889598</c:v>
                </c:pt>
                <c:pt idx="8611" formatCode="General">
                  <c:v>2.1311366502958</c:v>
                </c:pt>
                <c:pt idx="8612" formatCode="General">
                  <c:v>2.1267404715325098</c:v>
                </c:pt>
                <c:pt idx="8613" formatCode="General">
                  <c:v>2.1239985084306099</c:v>
                </c:pt>
                <c:pt idx="8614" formatCode="General">
                  <c:v>2.13836141457646</c:v>
                </c:pt>
                <c:pt idx="8615" formatCode="General">
                  <c:v>2.12071602140119</c:v>
                </c:pt>
                <c:pt idx="8616" formatCode="General">
                  <c:v>2.1179756633819902</c:v>
                </c:pt>
                <c:pt idx="8617" formatCode="General">
                  <c:v>2.1169180074719902</c:v>
                </c:pt>
                <c:pt idx="8618" formatCode="General">
                  <c:v>2.1165262272162302</c:v>
                </c:pt>
                <c:pt idx="8619" formatCode="General">
                  <c:v>2.11676684055085</c:v>
                </c:pt>
                <c:pt idx="8620" formatCode="General">
                  <c:v>2.1177355720976698</c:v>
                </c:pt>
                <c:pt idx="8621" formatCode="General">
                  <c:v>2.1196000432853102</c:v>
                </c:pt>
                <c:pt idx="8622" formatCode="General">
                  <c:v>2.12259101184828</c:v>
                </c:pt>
                <c:pt idx="8623" formatCode="General">
                  <c:v>2.1269704602283399</c:v>
                </c:pt>
                <c:pt idx="8624" formatCode="General">
                  <c:v>2.1329024565303398</c:v>
                </c:pt>
                <c:pt idx="8625" formatCode="General">
                  <c:v>2.14011113068281</c:v>
                </c:pt>
                <c:pt idx="8626" formatCode="General">
                  <c:v>2.1473406288758499</c:v>
                </c:pt>
                <c:pt idx="8627" formatCode="General">
                  <c:v>2.1523017144344299</c:v>
                </c:pt>
                <c:pt idx="8628" formatCode="General">
                  <c:v>2.1531898546683301</c:v>
                </c:pt>
                <c:pt idx="8629" formatCode="General">
                  <c:v>2.1505113125425002</c:v>
                </c:pt>
                <c:pt idx="8630" formatCode="General">
                  <c:v>2.1463847025215199</c:v>
                </c:pt>
                <c:pt idx="8631" formatCode="General">
                  <c:v>2.1425685764490301</c:v>
                </c:pt>
                <c:pt idx="8632" formatCode="General">
                  <c:v>2.13979058845096</c:v>
                </c:pt>
                <c:pt idx="8633" formatCode="General">
                  <c:v>2.1381067586062001</c:v>
                </c:pt>
                <c:pt idx="8634" formatCode="General">
                  <c:v>2.1373182861999598</c:v>
                </c:pt>
                <c:pt idx="8635" formatCode="General">
                  <c:v>2.1371836255052199</c:v>
                </c:pt>
                <c:pt idx="8636" formatCode="General">
                  <c:v>2.1374939617013502</c:v>
                </c:pt>
                <c:pt idx="8637" formatCode="General">
                  <c:v>2.13809178221987</c:v>
                </c:pt>
                <c:pt idx="8638" formatCode="General">
                  <c:v>2.1388736872894198</c:v>
                </c:pt>
                <c:pt idx="8639" formatCode="General">
                  <c:v>2.1402906094869798</c:v>
                </c:pt>
                <c:pt idx="8640" formatCode="General">
                  <c:v>2.1409074365855898</c:v>
                </c:pt>
                <c:pt idx="8641" formatCode="General">
                  <c:v>2.14270896251054</c:v>
                </c:pt>
                <c:pt idx="8642" formatCode="General">
                  <c:v>2.1513148280625898</c:v>
                </c:pt>
                <c:pt idx="8643" formatCode="General">
                  <c:v>2.1590069418840998</c:v>
                </c:pt>
                <c:pt idx="8644" formatCode="General">
                  <c:v>2.1460286165872602</c:v>
                </c:pt>
                <c:pt idx="8645" formatCode="General">
                  <c:v>2.1458581163955901</c:v>
                </c:pt>
                <c:pt idx="8646" formatCode="General">
                  <c:v>2.1468602694159702</c:v>
                </c:pt>
                <c:pt idx="8647" formatCode="General">
                  <c:v>2.1483671739808798</c:v>
                </c:pt>
                <c:pt idx="8648" formatCode="General">
                  <c:v>2.1503168350795598</c:v>
                </c:pt>
                <c:pt idx="8649" formatCode="General">
                  <c:v>2.1527313791494098</c:v>
                </c:pt>
                <c:pt idx="8650" formatCode="General">
                  <c:v>2.15562086883177</c:v>
                </c:pt>
                <c:pt idx="8651" formatCode="General">
                  <c:v>2.1589348413956002</c:v>
                </c:pt>
                <c:pt idx="8652" formatCode="General">
                  <c:v>2.1625246608987099</c:v>
                </c:pt>
                <c:pt idx="8653" formatCode="General">
                  <c:v>2.1661260960481199</c:v>
                </c:pt>
                <c:pt idx="8654" formatCode="General">
                  <c:v>2.1693840092496899</c:v>
                </c:pt>
                <c:pt idx="8655" formatCode="General">
                  <c:v>2.1719300221167601</c:v>
                </c:pt>
                <c:pt idx="8656" formatCode="General">
                  <c:v>2.17348923223518</c:v>
                </c:pt>
                <c:pt idx="8657" formatCode="General">
                  <c:v>2.1739607240962</c:v>
                </c:pt>
                <c:pt idx="8658" formatCode="General">
                  <c:v>2.1734270120245198</c:v>
                </c:pt>
                <c:pt idx="8659" formatCode="General">
                  <c:v>2.1720963423893198</c:v>
                </c:pt>
                <c:pt idx="8660" formatCode="General">
                  <c:v>2.1702208510665799</c:v>
                </c:pt>
                <c:pt idx="8661" formatCode="General">
                  <c:v>2.1680321803853002</c:v>
                </c:pt>
                <c:pt idx="8662" formatCode="General">
                  <c:v>2.1657105243073498</c:v>
                </c:pt>
                <c:pt idx="8663" formatCode="General">
                  <c:v>2.1633819595842501</c:v>
                </c:pt>
                <c:pt idx="8664" formatCode="General">
                  <c:v>2.1611325253436098</c:v>
                </c:pt>
                <c:pt idx="8665" formatCode="General">
                  <c:v>2.15903086188978</c:v>
                </c:pt>
                <c:pt idx="8666" formatCode="General">
                  <c:v>2.1571580324161999</c:v>
                </c:pt>
                <c:pt idx="8667" formatCode="General">
                  <c:v>2.1556521888367102</c:v>
                </c:pt>
                <c:pt idx="8668" formatCode="General">
                  <c:v>2.15479214268063</c:v>
                </c:pt>
                <c:pt idx="8669" formatCode="General">
                  <c:v>2.1551816047772498</c:v>
                </c:pt>
                <c:pt idx="8670" formatCode="General">
                  <c:v>2.1581647630404701</c:v>
                </c:pt>
                <c:pt idx="8671" formatCode="General">
                  <c:v>2.1661760697868901</c:v>
                </c:pt>
                <c:pt idx="8672" formatCode="General">
                  <c:v>2.1786510930272001</c:v>
                </c:pt>
                <c:pt idx="8673" formatCode="General">
                  <c:v>2.1782852224025002</c:v>
                </c:pt>
                <c:pt idx="8674" formatCode="General">
                  <c:v>2.1628459326164098</c:v>
                </c:pt>
                <c:pt idx="8675" formatCode="General">
                  <c:v>2.14989962219019</c:v>
                </c:pt>
                <c:pt idx="8676" formatCode="General">
                  <c:v>2.14170753669997</c:v>
                </c:pt>
                <c:pt idx="8677" formatCode="General">
                  <c:v>2.1363224270830301</c:v>
                </c:pt>
                <c:pt idx="8678" formatCode="General">
                  <c:v>2.1329355559939498</c:v>
                </c:pt>
                <c:pt idx="8679" formatCode="General">
                  <c:v>2.1681694319178599</c:v>
                </c:pt>
                <c:pt idx="8680" formatCode="General">
                  <c:v>2.12717162981671</c:v>
                </c:pt>
                <c:pt idx="8681" formatCode="General">
                  <c:v>2.1245561945123299</c:v>
                </c:pt>
                <c:pt idx="8682" formatCode="General">
                  <c:v>2.1227758885151702</c:v>
                </c:pt>
                <c:pt idx="8683" formatCode="General">
                  <c:v>2.12146899238738</c:v>
                </c:pt>
                <c:pt idx="8684" formatCode="General">
                  <c:v>2.1206210620529</c:v>
                </c:pt>
                <c:pt idx="8685" formatCode="General">
                  <c:v>2.1202907148218499</c:v>
                </c:pt>
                <c:pt idx="8686" formatCode="General">
                  <c:v>2.1205900879277002</c:v>
                </c:pt>
                <c:pt idx="8687" formatCode="General">
                  <c:v>2.1216947493845</c:v>
                </c:pt>
                <c:pt idx="8688" formatCode="General">
                  <c:v>2.12386184474023</c:v>
                </c:pt>
                <c:pt idx="8689" formatCode="General">
                  <c:v>2.1274367497789202</c:v>
                </c:pt>
                <c:pt idx="8690" formatCode="General">
                  <c:v>2.1327832738772798</c:v>
                </c:pt>
                <c:pt idx="8691" formatCode="General">
                  <c:v>2.1399608114327902</c:v>
                </c:pt>
                <c:pt idx="8692" formatCode="General">
                  <c:v>2.1479210324582398</c:v>
                </c:pt>
                <c:pt idx="8693" formatCode="General">
                  <c:v>2.15379887554908</c:v>
                </c:pt>
                <c:pt idx="8694" formatCode="General">
                  <c:v>2.1546169972467499</c:v>
                </c:pt>
                <c:pt idx="8695" formatCode="General">
                  <c:v>2.1507684993695002</c:v>
                </c:pt>
                <c:pt idx="8696" formatCode="General">
                  <c:v>2.1453138644609702</c:v>
                </c:pt>
                <c:pt idx="8697" formatCode="General">
                  <c:v>2.1405756842496499</c:v>
                </c:pt>
                <c:pt idx="8698" formatCode="General">
                  <c:v>2.13726771222928</c:v>
                </c:pt>
                <c:pt idx="8699" formatCode="General">
                  <c:v>2.1352704641553801</c:v>
                </c:pt>
                <c:pt idx="8700" formatCode="General">
                  <c:v>2.13424813406322</c:v>
                </c:pt>
                <c:pt idx="8701" formatCode="General">
                  <c:v>2.1338828853876999</c:v>
                </c:pt>
                <c:pt idx="8702" formatCode="General">
                  <c:v>2.1339303058311199</c:v>
                </c:pt>
                <c:pt idx="8703" formatCode="General">
                  <c:v>2.1342625017993502</c:v>
                </c:pt>
                <c:pt idx="8704" formatCode="General">
                  <c:v>2.1346475396448099</c:v>
                </c:pt>
                <c:pt idx="8705" formatCode="General">
                  <c:v>2.1352022523602501</c:v>
                </c:pt>
                <c:pt idx="8706" formatCode="General">
                  <c:v>2.1361565267850402</c:v>
                </c:pt>
                <c:pt idx="8707" formatCode="General">
                  <c:v>2.1410974964554601</c:v>
                </c:pt>
                <c:pt idx="8708" formatCode="General">
                  <c:v>2.1515812944705099</c:v>
                </c:pt>
                <c:pt idx="8709" formatCode="General">
                  <c:v>2.1377232260184198</c:v>
                </c:pt>
                <c:pt idx="8710" formatCode="General">
                  <c:v>2.1370883477576101</c:v>
                </c:pt>
                <c:pt idx="8711" formatCode="General">
                  <c:v>2.13733739513934</c:v>
                </c:pt>
                <c:pt idx="8712" formatCode="General">
                  <c:v>2.1379491372305002</c:v>
                </c:pt>
                <c:pt idx="8713" formatCode="General">
                  <c:v>2.13890742916728</c:v>
                </c:pt>
                <c:pt idx="8714" formatCode="General">
                  <c:v>2.1402751405081801</c:v>
                </c:pt>
                <c:pt idx="8715" formatCode="General">
                  <c:v>2.14212320911163</c:v>
                </c:pt>
                <c:pt idx="8716" formatCode="General">
                  <c:v>2.1444921406412401</c:v>
                </c:pt>
                <c:pt idx="8717" formatCode="General">
                  <c:v>2.1473495619896399</c:v>
                </c:pt>
                <c:pt idx="8718" formatCode="General">
                  <c:v>2.1505442816103102</c:v>
                </c:pt>
                <c:pt idx="8719" formatCode="General">
                  <c:v>2.1537779452710999</c:v>
                </c:pt>
                <c:pt idx="8720" formatCode="General">
                  <c:v>2.15662997121263</c:v>
                </c:pt>
                <c:pt idx="8721" formatCode="General">
                  <c:v>2.1586585437663599</c:v>
                </c:pt>
                <c:pt idx="8722" formatCode="General">
                  <c:v>2.15954693407028</c:v>
                </c:pt>
                <c:pt idx="8723" formatCode="General">
                  <c:v>2.1592109831392201</c:v>
                </c:pt>
                <c:pt idx="8724" formatCode="General">
                  <c:v>2.1577999513443298</c:v>
                </c:pt>
                <c:pt idx="8725" formatCode="General">
                  <c:v>2.1556041467098099</c:v>
                </c:pt>
                <c:pt idx="8726" formatCode="General">
                  <c:v>2.15294060345484</c:v>
                </c:pt>
                <c:pt idx="8727" formatCode="General">
                  <c:v>2.15007512089946</c:v>
                </c:pt>
                <c:pt idx="8728" formatCode="General">
                  <c:v>2.1471941654344402</c:v>
                </c:pt>
                <c:pt idx="8729" formatCode="General">
                  <c:v>2.1444117791354298</c:v>
                </c:pt>
                <c:pt idx="8730" formatCode="General">
                  <c:v>2.1417931508860302</c:v>
                </c:pt>
                <c:pt idx="8731" formatCode="General">
                  <c:v>2.1393847412161899</c:v>
                </c:pt>
                <c:pt idx="8732" formatCode="General">
                  <c:v>2.13725111873641</c:v>
                </c:pt>
                <c:pt idx="8733" formatCode="General">
                  <c:v>2.13553146829886</c:v>
                </c:pt>
                <c:pt idx="8734" formatCode="General">
                  <c:v>2.1345556226605802</c:v>
                </c:pt>
                <c:pt idx="8735" formatCode="General">
                  <c:v>2.1351086661200802</c:v>
                </c:pt>
                <c:pt idx="8736" formatCode="General">
                  <c:v>2.1391566419344099</c:v>
                </c:pt>
                <c:pt idx="8737" formatCode="General">
                  <c:v>2.150162327521</c:v>
                </c:pt>
                <c:pt idx="8738" formatCode="General">
                  <c:v>2.1611139744249899</c:v>
                </c:pt>
                <c:pt idx="8739" formatCode="General">
                  <c:v>2.1488159381213299</c:v>
                </c:pt>
                <c:pt idx="8740" formatCode="General">
                  <c:v>2.1322454673214</c:v>
                </c:pt>
                <c:pt idx="8741" formatCode="General">
                  <c:v>2.12206747769187</c:v>
                </c:pt>
                <c:pt idx="8742" formatCode="General">
                  <c:v>2.11574603325505</c:v>
                </c:pt>
                <c:pt idx="8743" formatCode="General">
                  <c:v>2.1121199318085999</c:v>
                </c:pt>
                <c:pt idx="8744" formatCode="General">
                  <c:v>2.1116392536405302</c:v>
                </c:pt>
                <c:pt idx="8745" formatCode="General">
                  <c:v>2.1046550859303199</c:v>
                </c:pt>
                <c:pt idx="8746" formatCode="General">
                  <c:v>2.1018782160597702</c:v>
                </c:pt>
                <c:pt idx="8747" formatCode="General">
                  <c:v>2.0996169506853501</c:v>
                </c:pt>
                <c:pt idx="8748" formatCode="General">
                  <c:v>2.0977234210630402</c:v>
                </c:pt>
                <c:pt idx="8749" formatCode="General">
                  <c:v>2.0961832305384598</c:v>
                </c:pt>
                <c:pt idx="8750" formatCode="General">
                  <c:v>2.0950246179343699</c:v>
                </c:pt>
                <c:pt idx="8751" formatCode="General">
                  <c:v>2.0943104502783498</c:v>
                </c:pt>
                <c:pt idx="8752" formatCode="General">
                  <c:v>2.0941462653346101</c:v>
                </c:pt>
                <c:pt idx="8753" formatCode="General">
                  <c:v>2.09469922063967</c:v>
                </c:pt>
                <c:pt idx="8754" formatCode="General">
                  <c:v>2.0962291131260802</c:v>
                </c:pt>
                <c:pt idx="8755" formatCode="General">
                  <c:v>2.09912656027922</c:v>
                </c:pt>
                <c:pt idx="8756" formatCode="General">
                  <c:v>2.1039133166555302</c:v>
                </c:pt>
                <c:pt idx="8757" formatCode="General">
                  <c:v>2.1110092121366599</c:v>
                </c:pt>
                <c:pt idx="8758" formatCode="General">
                  <c:v>2.1197689927709602</c:v>
                </c:pt>
                <c:pt idx="8759" formatCode="General">
                  <c:v>2.1268510707031001</c:v>
                </c:pt>
                <c:pt idx="8760" formatCode="General">
                  <c:v>2.1276812955151101</c:v>
                </c:pt>
                <c:pt idx="8761" formatCode="General">
                  <c:v>2.12252722021702</c:v>
                </c:pt>
                <c:pt idx="8762" formatCode="General">
                  <c:v>2.1158445148396501</c:v>
                </c:pt>
                <c:pt idx="8763" formatCode="General">
                  <c:v>2.1105116044974999</c:v>
                </c:pt>
                <c:pt idx="8764" formatCode="General">
                  <c:v>2.1070363162310302</c:v>
                </c:pt>
                <c:pt idx="8765" formatCode="General">
                  <c:v>2.1050357925893901</c:v>
                </c:pt>
                <c:pt idx="8766" formatCode="General">
                  <c:v>2.1040285386579098</c:v>
                </c:pt>
                <c:pt idx="8767" formatCode="General">
                  <c:v>2.1036472709052001</c:v>
                </c:pt>
                <c:pt idx="8768" formatCode="General">
                  <c:v>2.1035884415383199</c:v>
                </c:pt>
                <c:pt idx="8769" formatCode="General">
                  <c:v>2.1037181383826402</c:v>
                </c:pt>
                <c:pt idx="8770" formatCode="General">
                  <c:v>2.10395229813086</c:v>
                </c:pt>
                <c:pt idx="8771" formatCode="General">
                  <c:v>2.1044266005899899</c:v>
                </c:pt>
                <c:pt idx="8772" formatCode="General">
                  <c:v>2.10758929011498</c:v>
                </c:pt>
                <c:pt idx="8773" formatCode="General">
                  <c:v>2.11626257224902</c:v>
                </c:pt>
                <c:pt idx="8774" formatCode="General">
                  <c:v>2.1046606757672</c:v>
                </c:pt>
                <c:pt idx="8775" formatCode="General">
                  <c:v>2.1037962260578702</c:v>
                </c:pt>
                <c:pt idx="8776" formatCode="General">
                  <c:v>2.10349858152775</c:v>
                </c:pt>
                <c:pt idx="8777" formatCode="General">
                  <c:v>2.1034175625692999</c:v>
                </c:pt>
                <c:pt idx="8778" formatCode="General">
                  <c:v>2.1035683538787699</c:v>
                </c:pt>
                <c:pt idx="8779" formatCode="General">
                  <c:v>2.1040320225651201</c:v>
                </c:pt>
                <c:pt idx="8780" formatCode="General">
                  <c:v>2.1049104995182999</c:v>
                </c:pt>
                <c:pt idx="8781" formatCode="General">
                  <c:v>2.1063038586621401</c:v>
                </c:pt>
                <c:pt idx="8782" formatCode="General">
                  <c:v>2.10827973852532</c:v>
                </c:pt>
                <c:pt idx="8783" formatCode="General">
                  <c:v>2.1108258755700402</c:v>
                </c:pt>
                <c:pt idx="8784" formatCode="General">
                  <c:v>2.1137896527614202</c:v>
                </c:pt>
                <c:pt idx="8785" formatCode="General">
                  <c:v>2.11683212539273</c:v>
                </c:pt>
                <c:pt idx="8786" formatCode="General">
                  <c:v>2.1194499811034002</c:v>
                </c:pt>
                <c:pt idx="8787" formatCode="General">
                  <c:v>2.1211078421279601</c:v>
                </c:pt>
                <c:pt idx="8788" formatCode="General">
                  <c:v>2.1214413672965602</c:v>
                </c:pt>
                <c:pt idx="8789" formatCode="General">
                  <c:v>2.1204005604324401</c:v>
                </c:pt>
                <c:pt idx="8790" formatCode="General">
                  <c:v>2.1182309398728298</c:v>
                </c:pt>
                <c:pt idx="8791" formatCode="General">
                  <c:v>2.1153276489196902</c:v>
                </c:pt>
                <c:pt idx="8792" formatCode="General">
                  <c:v>2.1120798752873999</c:v>
                </c:pt>
                <c:pt idx="8793" formatCode="General">
                  <c:v>2.1087827791018401</c:v>
                </c:pt>
                <c:pt idx="8794" formatCode="General">
                  <c:v>2.10561960011611</c:v>
                </c:pt>
                <c:pt idx="8795" formatCode="General">
                  <c:v>2.1026832036591001</c:v>
                </c:pt>
                <c:pt idx="8796" formatCode="General">
                  <c:v>2.10001105207298</c:v>
                </c:pt>
                <c:pt idx="8797" formatCode="General">
                  <c:v>2.0976235284557299</c:v>
                </c:pt>
                <c:pt idx="8798" formatCode="General">
                  <c:v>2.0955681033372202</c:v>
                </c:pt>
                <c:pt idx="8799" formatCode="General">
                  <c:v>2.09399045227492</c:v>
                </c:pt>
                <c:pt idx="8800" formatCode="General">
                  <c:v>2.0933098635490999</c:v>
                </c:pt>
                <c:pt idx="8801" formatCode="General">
                  <c:v>2.0946795390969299</c:v>
                </c:pt>
                <c:pt idx="8802" formatCode="General">
                  <c:v>2.1012532103991601</c:v>
                </c:pt>
                <c:pt idx="8803" formatCode="General">
                  <c:v>2.1166098444592798</c:v>
                </c:pt>
                <c:pt idx="8804" formatCode="General">
                  <c:v>2.1162859527280502</c:v>
                </c:pt>
                <c:pt idx="8805" formatCode="General">
                  <c:v>2.0964956600635598</c:v>
                </c:pt>
                <c:pt idx="8806" formatCode="General">
                  <c:v>2.08391530707065</c:v>
                </c:pt>
                <c:pt idx="8807" formatCode="General">
                  <c:v>2.0768257911984001</c:v>
                </c:pt>
                <c:pt idx="8808" formatCode="General">
                  <c:v>2.0747908270476301</c:v>
                </c:pt>
                <c:pt idx="8809" formatCode="General">
                  <c:v>2.0687897701960298</c:v>
                </c:pt>
                <c:pt idx="8810" formatCode="General">
                  <c:v>2.0649891106678102</c:v>
                </c:pt>
                <c:pt idx="8811" formatCode="General">
                  <c:v>2.0622092085035701</c:v>
                </c:pt>
                <c:pt idx="8812" formatCode="General">
                  <c:v>2.0598264946378602</c:v>
                </c:pt>
                <c:pt idx="8813" formatCode="General">
                  <c:v>2.0577603578686401</c:v>
                </c:pt>
                <c:pt idx="8814" formatCode="General">
                  <c:v>2.0559925111919801</c:v>
                </c:pt>
                <c:pt idx="8815" formatCode="General">
                  <c:v>2.0545316423109798</c:v>
                </c:pt>
                <c:pt idx="8816" formatCode="General">
                  <c:v>2.0534084214438901</c:v>
                </c:pt>
                <c:pt idx="8817" formatCode="General">
                  <c:v>2.05267943571363</c:v>
                </c:pt>
                <c:pt idx="8818" formatCode="General">
                  <c:v>2.0524383607269101</c:v>
                </c:pt>
                <c:pt idx="8819" formatCode="General">
                  <c:v>2.05283736476252</c:v>
                </c:pt>
                <c:pt idx="8820" formatCode="General">
                  <c:v>2.0541251701410101</c:v>
                </c:pt>
                <c:pt idx="8821" formatCode="General">
                  <c:v>2.05670873129425</c:v>
                </c:pt>
                <c:pt idx="8822" formatCode="General">
                  <c:v>2.0612214069530599</c:v>
                </c:pt>
                <c:pt idx="8823" formatCode="General">
                  <c:v>2.06842732600242</c:v>
                </c:pt>
                <c:pt idx="8824" formatCode="General">
                  <c:v>2.0782363763355498</c:v>
                </c:pt>
                <c:pt idx="8825" formatCode="General">
                  <c:v>2.0869384861626799</c:v>
                </c:pt>
                <c:pt idx="8826" formatCode="General">
                  <c:v>2.0878405542056102</c:v>
                </c:pt>
                <c:pt idx="8827" formatCode="General">
                  <c:v>2.0813302291215301</c:v>
                </c:pt>
                <c:pt idx="8828" formatCode="General">
                  <c:v>2.0738665781231398</c:v>
                </c:pt>
                <c:pt idx="8829" formatCode="General">
                  <c:v>2.0686149084702201</c:v>
                </c:pt>
                <c:pt idx="8830" formatCode="General">
                  <c:v>2.0655991809742198</c:v>
                </c:pt>
                <c:pt idx="8831" formatCode="General">
                  <c:v>2.0641282365626101</c:v>
                </c:pt>
                <c:pt idx="8832" formatCode="General">
                  <c:v>2.06358330491235</c:v>
                </c:pt>
                <c:pt idx="8833" formatCode="General">
                  <c:v>2.0635672440958701</c:v>
                </c:pt>
                <c:pt idx="8834" formatCode="General">
                  <c:v>2.0638128397672899</c:v>
                </c:pt>
                <c:pt idx="8835" formatCode="General">
                  <c:v>2.0641732480716501</c:v>
                </c:pt>
                <c:pt idx="8836" formatCode="General">
                  <c:v>2.0646913786948402</c:v>
                </c:pt>
                <c:pt idx="8837" formatCode="General">
                  <c:v>2.0673498558338199</c:v>
                </c:pt>
                <c:pt idx="8838" formatCode="General">
                  <c:v>2.0718957167054199</c:v>
                </c:pt>
                <c:pt idx="8839" formatCode="General">
                  <c:v>2.0648928894566199</c:v>
                </c:pt>
                <c:pt idx="8840" formatCode="General">
                  <c:v>2.0642073619272501</c:v>
                </c:pt>
                <c:pt idx="8841" formatCode="General">
                  <c:v>2.0637953513263998</c:v>
                </c:pt>
                <c:pt idx="8842" formatCode="General">
                  <c:v>2.06345927591265</c:v>
                </c:pt>
                <c:pt idx="8843" formatCode="General">
                  <c:v>2.0632330913992698</c:v>
                </c:pt>
                <c:pt idx="8844" formatCode="General">
                  <c:v>2.0632006590137202</c:v>
                </c:pt>
                <c:pt idx="8845" formatCode="General">
                  <c:v>2.0634707234415002</c:v>
                </c:pt>
                <c:pt idx="8846" formatCode="General">
                  <c:v>2.0641674210095702</c:v>
                </c:pt>
                <c:pt idx="8847" formatCode="General">
                  <c:v>2.0654160362009302</c:v>
                </c:pt>
                <c:pt idx="8848" formatCode="General">
                  <c:v>2.06731304630173</c:v>
                </c:pt>
                <c:pt idx="8849" formatCode="General">
                  <c:v>2.0698709082703899</c:v>
                </c:pt>
                <c:pt idx="8850" formatCode="General">
                  <c:v>2.0729382826913798</c:v>
                </c:pt>
                <c:pt idx="8851" formatCode="General">
                  <c:v>2.0761280746981901</c:v>
                </c:pt>
                <c:pt idx="8852" formatCode="General">
                  <c:v>2.0788315253476202</c:v>
                </c:pt>
                <c:pt idx="8853" formatCode="General">
                  <c:v>2.0803935953606101</c:v>
                </c:pt>
                <c:pt idx="8854" formatCode="General">
                  <c:v>2.0803985687399398</c:v>
                </c:pt>
                <c:pt idx="8855" formatCode="General">
                  <c:v>2.0788593188597302</c:v>
                </c:pt>
                <c:pt idx="8856" formatCode="General">
                  <c:v>2.0761574765278801</c:v>
                </c:pt>
                <c:pt idx="8857" formatCode="General">
                  <c:v>2.0728169298256001</c:v>
                </c:pt>
                <c:pt idx="8858" formatCode="General">
                  <c:v>2.0693005303868999</c:v>
                </c:pt>
                <c:pt idx="8859" formatCode="General">
                  <c:v>2.0659219258920398</c:v>
                </c:pt>
                <c:pt idx="8860" formatCode="General">
                  <c:v>2.0628488108815399</c:v>
                </c:pt>
                <c:pt idx="8861" formatCode="General">
                  <c:v>2.0601445233397602</c:v>
                </c:pt>
                <c:pt idx="8862" formatCode="General">
                  <c:v>2.0578129467421502</c:v>
                </c:pt>
                <c:pt idx="8863" formatCode="General">
                  <c:v>2.0558465659198202</c:v>
                </c:pt>
                <c:pt idx="8864" formatCode="General">
                  <c:v>2.0542801138775699</c:v>
                </c:pt>
                <c:pt idx="8865" formatCode="General">
                  <c:v>2.0532906195315301</c:v>
                </c:pt>
                <c:pt idx="8866" formatCode="General">
                  <c:v>2.0534699354417199</c:v>
                </c:pt>
                <c:pt idx="8867" formatCode="General">
                  <c:v>2.0567205337909402</c:v>
                </c:pt>
                <c:pt idx="8868" formatCode="General">
                  <c:v>2.06857246607087</c:v>
                </c:pt>
                <c:pt idx="8869" formatCode="General">
                  <c:v>2.0832885166464901</c:v>
                </c:pt>
                <c:pt idx="8870" formatCode="General">
                  <c:v>2.0646212258480401</c:v>
                </c:pt>
                <c:pt idx="8871" formatCode="General">
                  <c:v>2.0489018268232901</c:v>
                </c:pt>
                <c:pt idx="8872" formatCode="General">
                  <c:v>2.0411959583635402</c:v>
                </c:pt>
                <c:pt idx="8873" formatCode="General">
                  <c:v>2.0676743155316002</c:v>
                </c:pt>
                <c:pt idx="8874" formatCode="General">
                  <c:v>2.0327032547402002</c:v>
                </c:pt>
                <c:pt idx="8875" formatCode="General">
                  <c:v>2.0296007197600798</c:v>
                </c:pt>
                <c:pt idx="8876" formatCode="General">
                  <c:v>2.0270601224220499</c:v>
                </c:pt>
                <c:pt idx="8877" formatCode="General">
                  <c:v>2.02487095540795</c:v>
                </c:pt>
                <c:pt idx="8878" formatCode="General">
                  <c:v>2.02297601517943</c:v>
                </c:pt>
                <c:pt idx="8879" formatCode="General">
                  <c:v>2.02135546443674</c:v>
                </c:pt>
                <c:pt idx="8880" formatCode="General">
                  <c:v>2.0200075628552199</c:v>
                </c:pt>
                <c:pt idx="8881" formatCode="General">
                  <c:v>2.0189443619376499</c:v>
                </c:pt>
                <c:pt idx="8882" formatCode="General">
                  <c:v>2.0181931586155599</c:v>
                </c:pt>
                <c:pt idx="8883" formatCode="General">
                  <c:v>2.0178022977490202</c:v>
                </c:pt>
                <c:pt idx="8884" formatCode="General">
                  <c:v>2.01785278230212</c:v>
                </c:pt>
                <c:pt idx="8885" formatCode="General">
                  <c:v>2.0184801567652402</c:v>
                </c:pt>
                <c:pt idx="8886" formatCode="General">
                  <c:v>2.0199161272642798</c:v>
                </c:pt>
                <c:pt idx="8887" formatCode="General">
                  <c:v>2.0225668061846198</c:v>
                </c:pt>
                <c:pt idx="8888" formatCode="General">
                  <c:v>2.02714098112062</c:v>
                </c:pt>
                <c:pt idx="8889" formatCode="General">
                  <c:v>2.0347174496116498</c:v>
                </c:pt>
                <c:pt idx="8890" formatCode="General">
                  <c:v>2.0458667293559101</c:v>
                </c:pt>
                <c:pt idx="8891" formatCode="General">
                  <c:v>2.05650922028576</c:v>
                </c:pt>
                <c:pt idx="8892" formatCode="General">
                  <c:v>2.0571334120137101</c:v>
                </c:pt>
                <c:pt idx="8893" formatCode="General">
                  <c:v>2.0491681382980902</c:v>
                </c:pt>
                <c:pt idx="8894" formatCode="General">
                  <c:v>2.0416271827820101</c:v>
                </c:pt>
                <c:pt idx="8895" formatCode="General">
                  <c:v>2.0372474411180899</c:v>
                </c:pt>
                <c:pt idx="8896" formatCode="General">
                  <c:v>2.0353017703904501</c:v>
                </c:pt>
                <c:pt idx="8897" formatCode="General">
                  <c:v>2.0348277572815898</c:v>
                </c:pt>
                <c:pt idx="8898" formatCode="General">
                  <c:v>2.0351650867103399</c:v>
                </c:pt>
                <c:pt idx="8899" formatCode="General">
                  <c:v>2.0359073851837901</c:v>
                </c:pt>
                <c:pt idx="8900" formatCode="General">
                  <c:v>2.0368192953453002</c:v>
                </c:pt>
                <c:pt idx="8901" formatCode="General">
                  <c:v>2.0378630090649898</c:v>
                </c:pt>
                <c:pt idx="8902" formatCode="General">
                  <c:v>2.0410444654967699</c:v>
                </c:pt>
                <c:pt idx="8903" formatCode="General">
                  <c:v>2.0422194390864998</c:v>
                </c:pt>
                <c:pt idx="8904" formatCode="General">
                  <c:v>2.0394290793023799</c:v>
                </c:pt>
                <c:pt idx="8905" formatCode="General">
                  <c:v>2.0393095614563301</c:v>
                </c:pt>
                <c:pt idx="8906" formatCode="General">
                  <c:v>2.03922646774366</c:v>
                </c:pt>
                <c:pt idx="8907" formatCode="General">
                  <c:v>2.0390903909090099</c:v>
                </c:pt>
                <c:pt idx="8908" formatCode="General">
                  <c:v>2.0389444971372801</c:v>
                </c:pt>
                <c:pt idx="8909" formatCode="General">
                  <c:v>2.0388677065499001</c:v>
                </c:pt>
                <c:pt idx="8910" formatCode="General">
                  <c:v>2.0389620567125299</c:v>
                </c:pt>
                <c:pt idx="8911" formatCode="General">
                  <c:v>2.0393507682491099</c:v>
                </c:pt>
                <c:pt idx="8912" formatCode="General">
                  <c:v>2.0401757690161002</c:v>
                </c:pt>
                <c:pt idx="8913" formatCode="General">
                  <c:v>2.0415871492125999</c:v>
                </c:pt>
                <c:pt idx="8914" formatCode="General">
                  <c:v>2.04371341432243</c:v>
                </c:pt>
                <c:pt idx="8915" formatCode="General">
                  <c:v>2.0465978052177398</c:v>
                </c:pt>
                <c:pt idx="8916" formatCode="General">
                  <c:v>2.0500941429537902</c:v>
                </c:pt>
                <c:pt idx="8917" formatCode="General">
                  <c:v>2.05375754983007</c:v>
                </c:pt>
                <c:pt idx="8918" formatCode="General">
                  <c:v>2.0568430831392601</c:v>
                </c:pt>
                <c:pt idx="8919" formatCode="General">
                  <c:v>2.05854218099992</c:v>
                </c:pt>
                <c:pt idx="8920" formatCode="General">
                  <c:v>2.05838951244441</c:v>
                </c:pt>
                <c:pt idx="8921" formatCode="General">
                  <c:v>2.0565068687586598</c:v>
                </c:pt>
                <c:pt idx="8922" formatCode="General">
                  <c:v>2.053462639773</c:v>
                </c:pt>
                <c:pt idx="8923" formatCode="General">
                  <c:v>2.0499288234519599</c:v>
                </c:pt>
                <c:pt idx="8924" formatCode="General">
                  <c:v>2.0464320643712401</c:v>
                </c:pt>
                <c:pt idx="8925" formatCode="General">
                  <c:v>2.0432861797483399</c:v>
                </c:pt>
                <c:pt idx="8926" formatCode="General">
                  <c:v>2.04062647534376</c:v>
                </c:pt>
                <c:pt idx="8927" formatCode="General">
                  <c:v>2.03848133316776</c:v>
                </c:pt>
                <c:pt idx="8928" formatCode="General">
                  <c:v>2.0368220538247899</c:v>
                </c:pt>
                <c:pt idx="8929" formatCode="General">
                  <c:v>2.0356164470990099</c:v>
                </c:pt>
                <c:pt idx="8930" formatCode="General">
                  <c:v>2.0348967259608202</c:v>
                </c:pt>
                <c:pt idx="8931" formatCode="General">
                  <c:v>2.0349144806269099</c:v>
                </c:pt>
                <c:pt idx="8932" formatCode="General">
                  <c:v>2.0366486947718001</c:v>
                </c:pt>
                <c:pt idx="8933" formatCode="General">
                  <c:v>2.0438158425823101</c:v>
                </c:pt>
                <c:pt idx="8934" formatCode="General">
                  <c:v>2.0641833163326</c:v>
                </c:pt>
                <c:pt idx="8935" formatCode="General">
                  <c:v>2.05703769777078</c:v>
                </c:pt>
                <c:pt idx="8936" formatCode="General">
                  <c:v>2.0371404520965402</c:v>
                </c:pt>
                <c:pt idx="8937" formatCode="General">
                  <c:v>2.02898556799608</c:v>
                </c:pt>
                <c:pt idx="8938" formatCode="General">
                  <c:v>2.0245677121942798</c:v>
                </c:pt>
                <c:pt idx="8939" formatCode="General">
                  <c:v>2.02067646144575</c:v>
                </c:pt>
                <c:pt idx="8940" formatCode="General">
                  <c:v>2.01807182591125</c:v>
                </c:pt>
                <c:pt idx="8941" formatCode="General">
                  <c:v>2.0159087095719799</c:v>
                </c:pt>
                <c:pt idx="8942" formatCode="General">
                  <c:v>2.014064018924</c:v>
                </c:pt>
                <c:pt idx="8943" formatCode="General">
                  <c:v>2.0124954910785502</c:v>
                </c:pt>
                <c:pt idx="8944" formatCode="General">
                  <c:v>2.01118711823564</c:v>
                </c:pt>
                <c:pt idx="8945" formatCode="General">
                  <c:v>2.0101342307085801</c:v>
                </c:pt>
                <c:pt idx="8946" formatCode="General">
                  <c:v>2.00933959102953</c:v>
                </c:pt>
                <c:pt idx="8947" formatCode="General">
                  <c:v>2.0088140163661499</c:v>
                </c:pt>
                <c:pt idx="8948" formatCode="General">
                  <c:v>2.0085797635957801</c:v>
                </c:pt>
                <c:pt idx="8949" formatCode="General">
                  <c:v>2.0086769155791901</c:v>
                </c:pt>
                <c:pt idx="8950" formatCode="General">
                  <c:v>2.00917482378747</c:v>
                </c:pt>
                <c:pt idx="8951" formatCode="General">
                  <c:v>2.0101937185635301</c:v>
                </c:pt>
                <c:pt idx="8952" formatCode="General">
                  <c:v>2.0119480880693499</c:v>
                </c:pt>
                <c:pt idx="8953" formatCode="General">
                  <c:v>2.0148371620250001</c:v>
                </c:pt>
                <c:pt idx="8954" formatCode="General">
                  <c:v>2.0196271305600102</c:v>
                </c:pt>
                <c:pt idx="8955" formatCode="General">
                  <c:v>2.0276989832471299</c:v>
                </c:pt>
                <c:pt idx="8956" formatCode="General">
                  <c:v>2.04037420222358</c:v>
                </c:pt>
                <c:pt idx="8957" formatCode="General">
                  <c:v>2.05289136544364</c:v>
                </c:pt>
                <c:pt idx="8958" formatCode="General">
                  <c:v>2.0520224307988002</c:v>
                </c:pt>
                <c:pt idx="8959" formatCode="General">
                  <c:v>2.0425438086138898</c:v>
                </c:pt>
                <c:pt idx="8960" formatCode="General">
                  <c:v>2.03574253891321</c:v>
                </c:pt>
                <c:pt idx="8961" formatCode="General">
                  <c:v>2.03280211423629</c:v>
                </c:pt>
                <c:pt idx="8962" formatCode="General">
                  <c:v>2.0322357039247398</c:v>
                </c:pt>
                <c:pt idx="8963" formatCode="General">
                  <c:v>2.0329426677217799</c:v>
                </c:pt>
                <c:pt idx="8964" formatCode="General">
                  <c:v>2.0342889704163798</c:v>
                </c:pt>
                <c:pt idx="8965" formatCode="General">
                  <c:v>2.0359174388837502</c:v>
                </c:pt>
                <c:pt idx="8966" formatCode="General">
                  <c:v>2.0377105945945102</c:v>
                </c:pt>
                <c:pt idx="8967" formatCode="General">
                  <c:v>2.0425656612541099</c:v>
                </c:pt>
                <c:pt idx="8968" formatCode="General">
                  <c:v>2.0415734897712898</c:v>
                </c:pt>
                <c:pt idx="8969" formatCode="General">
                  <c:v>2.04140270322547</c:v>
                </c:pt>
                <c:pt idx="8970" formatCode="General">
                  <c:v>2.0420366858875201</c:v>
                </c:pt>
                <c:pt idx="8971" formatCode="General">
                  <c:v>2.0425338358084302</c:v>
                </c:pt>
                <c:pt idx="8972" formatCode="General">
                  <c:v>2.0428663920966499</c:v>
                </c:pt>
                <c:pt idx="8973" formatCode="General">
                  <c:v>2.0430797865355399</c:v>
                </c:pt>
                <c:pt idx="8974" formatCode="General">
                  <c:v>2.0432451960203299</c:v>
                </c:pt>
                <c:pt idx="8975" formatCode="General">
                  <c:v>2.0434529701364599</c:v>
                </c:pt>
                <c:pt idx="8976" formatCode="General">
                  <c:v>2.04381340166834</c:v>
                </c:pt>
                <c:pt idx="8977" formatCode="General">
                  <c:v>2.0444595737861202</c:v>
                </c:pt>
                <c:pt idx="8978" formatCode="General">
                  <c:v>2.0455487434484501</c:v>
                </c:pt>
                <c:pt idx="8979" formatCode="General">
                  <c:v>2.0472556128925099</c:v>
                </c:pt>
                <c:pt idx="8980" formatCode="General">
                  <c:v>2.0497440050932298</c:v>
                </c:pt>
                <c:pt idx="8981" formatCode="General">
                  <c:v>2.0530948574252599</c:v>
                </c:pt>
                <c:pt idx="8982" formatCode="General">
                  <c:v>2.0571718728155401</c:v>
                </c:pt>
                <c:pt idx="8983" formatCode="General">
                  <c:v>2.0614591996181799</c:v>
                </c:pt>
                <c:pt idx="8984" formatCode="General">
                  <c:v>2.0650331859187898</c:v>
                </c:pt>
                <c:pt idx="8985" formatCode="General">
                  <c:v>2.0668888060561699</c:v>
                </c:pt>
                <c:pt idx="8986" formatCode="General">
                  <c:v>2.0665261796101801</c:v>
                </c:pt>
                <c:pt idx="8987" formatCode="General">
                  <c:v>2.06424833727888</c:v>
                </c:pt>
                <c:pt idx="8988" formatCode="General">
                  <c:v>2.0608693036230301</c:v>
                </c:pt>
                <c:pt idx="8989" formatCode="General">
                  <c:v>2.05722001940146</c:v>
                </c:pt>
                <c:pt idx="8990" formatCode="General">
                  <c:v>2.0538467159094398</c:v>
                </c:pt>
                <c:pt idx="8991" formatCode="General">
                  <c:v>2.0510513914159501</c:v>
                </c:pt>
                <c:pt idx="8992" formatCode="General">
                  <c:v>2.0489218686579198</c:v>
                </c:pt>
                <c:pt idx="8993" formatCode="General">
                  <c:v>2.0474460476412699</c:v>
                </c:pt>
                <c:pt idx="8994" formatCode="General">
                  <c:v>2.0465686204654898</c:v>
                </c:pt>
                <c:pt idx="8995" formatCode="General">
                  <c:v>2.0462455176350201</c:v>
                </c:pt>
                <c:pt idx="8996" formatCode="General">
                  <c:v>2.04653609443967</c:v>
                </c:pt>
                <c:pt idx="8997" formatCode="General">
                  <c:v>2.0478795287134202</c:v>
                </c:pt>
                <c:pt idx="8998" formatCode="General">
                  <c:v>2.0522624687671001</c:v>
                </c:pt>
                <c:pt idx="8999" formatCode="General">
                  <c:v>2.0682745766366</c:v>
                </c:pt>
                <c:pt idx="9000" formatCode="General">
                  <c:v>2.0803102330743002</c:v>
                </c:pt>
                <c:pt idx="9001" formatCode="General">
                  <c:v>2.0560237073291199</c:v>
                </c:pt>
                <c:pt idx="9002" formatCode="General">
                  <c:v>2.0580189903248698</c:v>
                </c:pt>
                <c:pt idx="9003" formatCode="General">
                  <c:v>2.0421038216014602</c:v>
                </c:pt>
                <c:pt idx="9004" formatCode="General">
                  <c:v>2.0392423986271999</c:v>
                </c:pt>
                <c:pt idx="9005" formatCode="General">
                  <c:v>2.0370723053384898</c:v>
                </c:pt>
                <c:pt idx="9006" formatCode="General">
                  <c:v>2.0352578705015199</c:v>
                </c:pt>
                <c:pt idx="9007" formatCode="General">
                  <c:v>2.03371419469403</c:v>
                </c:pt>
                <c:pt idx="9008" formatCode="General">
                  <c:v>2.0324197619004298</c:v>
                </c:pt>
                <c:pt idx="9009" formatCode="General">
                  <c:v>2.0313706948352301</c:v>
                </c:pt>
                <c:pt idx="9010" formatCode="General">
                  <c:v>2.0305668294392301</c:v>
                </c:pt>
                <c:pt idx="9011" formatCode="General">
                  <c:v>2.03000855197241</c:v>
                </c:pt>
                <c:pt idx="9012" formatCode="General">
                  <c:v>2.0296978565625401</c:v>
                </c:pt>
                <c:pt idx="9013" formatCode="General">
                  <c:v>2.0296413603711998</c:v>
                </c:pt>
                <c:pt idx="9014" formatCode="General">
                  <c:v>2.0298547896575201</c:v>
                </c:pt>
                <c:pt idx="9015" formatCode="General">
                  <c:v>2.0303696564305902</c:v>
                </c:pt>
                <c:pt idx="9016" formatCode="General">
                  <c:v>2.0312444325225001</c:v>
                </c:pt>
                <c:pt idx="9017" formatCode="General">
                  <c:v>2.0325857719106399</c:v>
                </c:pt>
                <c:pt idx="9018" formatCode="General">
                  <c:v>2.0345931978950098</c:v>
                </c:pt>
                <c:pt idx="9019" formatCode="General">
                  <c:v>2.0376606351225401</c:v>
                </c:pt>
                <c:pt idx="9020" formatCode="General">
                  <c:v>2.0426132654281002</c:v>
                </c:pt>
                <c:pt idx="9021" formatCode="General">
                  <c:v>2.0511659931099202</c:v>
                </c:pt>
                <c:pt idx="9022" formatCode="General">
                  <c:v>2.0655145344827099</c:v>
                </c:pt>
                <c:pt idx="9023" formatCode="General">
                  <c:v>2.0791548731523601</c:v>
                </c:pt>
                <c:pt idx="9024" formatCode="General">
                  <c:v>2.07460327103724</c:v>
                </c:pt>
                <c:pt idx="9025" formatCode="General">
                  <c:v>2.0641314838776998</c:v>
                </c:pt>
                <c:pt idx="9026" formatCode="General">
                  <c:v>2.0588374755209999</c:v>
                </c:pt>
                <c:pt idx="9027" formatCode="General">
                  <c:v>2.0574892867843002</c:v>
                </c:pt>
                <c:pt idx="9028" formatCode="General">
                  <c:v>2.0581710363441199</c:v>
                </c:pt>
                <c:pt idx="9029" formatCode="General">
                  <c:v>2.0598465058850102</c:v>
                </c:pt>
                <c:pt idx="9030" formatCode="General">
                  <c:v>2.0619802578596298</c:v>
                </c:pt>
                <c:pt idx="9031" formatCode="General">
                  <c:v>2.06437221445394</c:v>
                </c:pt>
                <c:pt idx="9032" formatCode="General">
                  <c:v>2.0760534715363601</c:v>
                </c:pt>
                <c:pt idx="9033" formatCode="General">
                  <c:v>2.0686656606746898</c:v>
                </c:pt>
                <c:pt idx="9034" formatCode="General">
                  <c:v>2.069852993579</c:v>
                </c:pt>
                <c:pt idx="9035" formatCode="General">
                  <c:v>2.0710944141885999</c:v>
                </c:pt>
                <c:pt idx="9036" formatCode="General">
                  <c:v>2.0720781546848102</c:v>
                </c:pt>
                <c:pt idx="9037" formatCode="General">
                  <c:v>2.0728043702419701</c:v>
                </c:pt>
                <c:pt idx="9038" formatCode="General">
                  <c:v>2.0733173230155599</c:v>
                </c:pt>
                <c:pt idx="9039" formatCode="General">
                  <c:v>2.0736815868972802</c:v>
                </c:pt>
                <c:pt idx="9040" formatCode="General">
                  <c:v>2.07397719885113</c:v>
                </c:pt>
                <c:pt idx="9041" formatCode="General">
                  <c:v>2.0743000940749301</c:v>
                </c:pt>
                <c:pt idx="9042" formatCode="General">
                  <c:v>2.0747657040743599</c:v>
                </c:pt>
                <c:pt idx="9043" formatCode="General">
                  <c:v>2.0755145844537801</c:v>
                </c:pt>
                <c:pt idx="9044" formatCode="General">
                  <c:v>2.0767176205813498</c:v>
                </c:pt>
                <c:pt idx="9045" formatCode="General">
                  <c:v>2.0785741699213802</c:v>
                </c:pt>
                <c:pt idx="9046" formatCode="General">
                  <c:v>2.0812870738846598</c:v>
                </c:pt>
                <c:pt idx="9047" formatCode="General">
                  <c:v>2.0849831463047601</c:v>
                </c:pt>
                <c:pt idx="9048" formatCode="General">
                  <c:v>2.08954164884224</c:v>
                </c:pt>
                <c:pt idx="9049" formatCode="General">
                  <c:v>2.0943567661625102</c:v>
                </c:pt>
                <c:pt idx="9050" formatCode="General">
                  <c:v>2.0982660309055299</c:v>
                </c:pt>
                <c:pt idx="9051" formatCode="General">
                  <c:v>2.10001600178638</c:v>
                </c:pt>
                <c:pt idx="9052" formatCode="General">
                  <c:v>2.0991154109525798</c:v>
                </c:pt>
                <c:pt idx="9053" formatCode="General">
                  <c:v>2.0961581961961002</c:v>
                </c:pt>
                <c:pt idx="9054" formatCode="General">
                  <c:v>2.0922562012445201</c:v>
                </c:pt>
                <c:pt idx="9055" formatCode="General">
                  <c:v>2.0883679783360698</c:v>
                </c:pt>
                <c:pt idx="9056" formatCode="General">
                  <c:v>2.0850426975451</c:v>
                </c:pt>
                <c:pt idx="9057" formatCode="General">
                  <c:v>2.0825038493530199</c:v>
                </c:pt>
                <c:pt idx="9058" formatCode="General">
                  <c:v>2.0807896370972201</c:v>
                </c:pt>
                <c:pt idx="9059" formatCode="General">
                  <c:v>2.0798544247259598</c:v>
                </c:pt>
                <c:pt idx="9060" formatCode="General">
                  <c:v>2.07963032680389</c:v>
                </c:pt>
                <c:pt idx="9061" formatCode="General">
                  <c:v>2.0800873976887702</c:v>
                </c:pt>
                <c:pt idx="9062" formatCode="General">
                  <c:v>2.08138249921255</c:v>
                </c:pt>
                <c:pt idx="9063" formatCode="General">
                  <c:v>2.0844800334400899</c:v>
                </c:pt>
                <c:pt idx="9064" formatCode="General">
                  <c:v>2.0947175241865499</c:v>
                </c:pt>
                <c:pt idx="9065" formatCode="General">
                  <c:v>2.12100938730218</c:v>
                </c:pt>
                <c:pt idx="9066" formatCode="General">
                  <c:v>2.0967174794320398</c:v>
                </c:pt>
                <c:pt idx="9067" formatCode="General">
                  <c:v>2.0856796346515898</c:v>
                </c:pt>
                <c:pt idx="9068" formatCode="General">
                  <c:v>2.0813422053988102</c:v>
                </c:pt>
                <c:pt idx="9069" formatCode="General">
                  <c:v>2.0789761671631801</c:v>
                </c:pt>
                <c:pt idx="9070" formatCode="General">
                  <c:v>2.0771072533508499</c:v>
                </c:pt>
                <c:pt idx="9071" formatCode="General">
                  <c:v>2.0754652373059401</c:v>
                </c:pt>
                <c:pt idx="9072" formatCode="General">
                  <c:v>2.0740074073816501</c:v>
                </c:pt>
                <c:pt idx="9073" formatCode="General">
                  <c:v>2.0727480500743298</c:v>
                </c:pt>
                <c:pt idx="9074" formatCode="General">
                  <c:v>2.0717091744957399</c:v>
                </c:pt>
                <c:pt idx="9075" formatCode="General">
                  <c:v>2.07090602282147</c:v>
                </c:pt>
                <c:pt idx="9076" formatCode="General">
                  <c:v>2.0703449301253598</c:v>
                </c:pt>
                <c:pt idx="9077" formatCode="General">
                  <c:v>2.0700258452954401</c:v>
                </c:pt>
                <c:pt idx="9078" formatCode="General">
                  <c:v>2.06994649722788</c:v>
                </c:pt>
                <c:pt idx="9079" formatCode="General">
                  <c:v>2.0701071371062501</c:v>
                </c:pt>
                <c:pt idx="9080" formatCode="General">
                  <c:v>2.0705158714178902</c:v>
                </c:pt>
                <c:pt idx="9081" formatCode="General">
                  <c:v>2.0711955623084801</c:v>
                </c:pt>
                <c:pt idx="9082" formatCode="General">
                  <c:v>2.0721948052088699</c:v>
                </c:pt>
                <c:pt idx="9083" formatCode="General">
                  <c:v>2.0736090066611998</c:v>
                </c:pt>
                <c:pt idx="9084" formatCode="General">
                  <c:v>2.0756269873411601</c:v>
                </c:pt>
                <c:pt idx="9085" formatCode="General">
                  <c:v>2.0786457536918199</c:v>
                </c:pt>
                <c:pt idx="9086" formatCode="General">
                  <c:v>2.08357443774009</c:v>
                </c:pt>
                <c:pt idx="9087" formatCode="General">
                  <c:v>2.0925814854320999</c:v>
                </c:pt>
                <c:pt idx="9088" formatCode="General">
                  <c:v>2.10890797087644</c:v>
                </c:pt>
                <c:pt idx="9089" formatCode="General">
                  <c:v>2.1214519441900799</c:v>
                </c:pt>
                <c:pt idx="9090" formatCode="General">
                  <c:v>2.1110752726481699</c:v>
                </c:pt>
                <c:pt idx="9091" formatCode="General">
                  <c:v>2.1012045363976402</c:v>
                </c:pt>
                <c:pt idx="9092" formatCode="General">
                  <c:v>2.0978421046472602</c:v>
                </c:pt>
                <c:pt idx="9093" formatCode="General">
                  <c:v>2.0978251742878302</c:v>
                </c:pt>
                <c:pt idx="9094" formatCode="General">
                  <c:v>2.0993380803155199</c:v>
                </c:pt>
                <c:pt idx="9095" formatCode="General">
                  <c:v>2.1015571881875998</c:v>
                </c:pt>
                <c:pt idx="9096" formatCode="General">
                  <c:v>2.10420011992613</c:v>
                </c:pt>
                <c:pt idx="9097" formatCode="General">
                  <c:v>2.1259444907102298</c:v>
                </c:pt>
                <c:pt idx="9098" formatCode="General">
                  <c:v>2.1087290218483101</c:v>
                </c:pt>
                <c:pt idx="9099" formatCode="General">
                  <c:v>2.11047443818082</c:v>
                </c:pt>
                <c:pt idx="9100" formatCode="General">
                  <c:v>2.1119864550037102</c:v>
                </c:pt>
                <c:pt idx="9101" formatCode="General">
                  <c:v>2.11314999451452</c:v>
                </c:pt>
                <c:pt idx="9102" formatCode="General">
                  <c:v>2.1139715342355099</c:v>
                </c:pt>
                <c:pt idx="9103" formatCode="General">
                  <c:v>2.1144921034083799</c:v>
                </c:pt>
                <c:pt idx="9104" formatCode="General">
                  <c:v>2.114772343197</c:v>
                </c:pt>
                <c:pt idx="9105" formatCode="General">
                  <c:v>2.1148865878382699</c:v>
                </c:pt>
                <c:pt idx="9106" formatCode="General">
                  <c:v>2.1149211808264998</c:v>
                </c:pt>
                <c:pt idx="9107" formatCode="General">
                  <c:v>2.1149763599272999</c:v>
                </c:pt>
                <c:pt idx="9108" formatCode="General">
                  <c:v>2.1151715295025002</c:v>
                </c:pt>
                <c:pt idx="9109" formatCode="General">
                  <c:v>2.1156535192850101</c:v>
                </c:pt>
                <c:pt idx="9110" formatCode="General">
                  <c:v>2.1166060501968298</c:v>
                </c:pt>
                <c:pt idx="9111" formatCode="General">
                  <c:v>2.1182540591059298</c:v>
                </c:pt>
                <c:pt idx="9112" formatCode="General">
                  <c:v>2.1208444676779101</c:v>
                </c:pt>
                <c:pt idx="9113" formatCode="General">
                  <c:v>2.1245606378042501</c:v>
                </c:pt>
                <c:pt idx="9114" formatCode="General">
                  <c:v>2.1293047784962398</c:v>
                </c:pt>
                <c:pt idx="9115" formatCode="General">
                  <c:v>2.1343531351667702</c:v>
                </c:pt>
                <c:pt idx="9116" formatCode="General">
                  <c:v>2.1382188407673102</c:v>
                </c:pt>
                <c:pt idx="9117" formatCode="General">
                  <c:v>2.1393451983451901</c:v>
                </c:pt>
                <c:pt idx="9118" formatCode="General">
                  <c:v>2.1373487518457299</c:v>
                </c:pt>
                <c:pt idx="9119" formatCode="General">
                  <c:v>2.1332635565460198</c:v>
                </c:pt>
                <c:pt idx="9120" formatCode="General">
                  <c:v>2.1285363987380301</c:v>
                </c:pt>
                <c:pt idx="9121" formatCode="General">
                  <c:v>2.1241824468180899</c:v>
                </c:pt>
                <c:pt idx="9122" formatCode="General">
                  <c:v>2.1206706181288402</c:v>
                </c:pt>
                <c:pt idx="9123" formatCode="General">
                  <c:v>2.1181305595923301</c:v>
                </c:pt>
                <c:pt idx="9124" formatCode="General">
                  <c:v>2.1165417780076998</c:v>
                </c:pt>
                <c:pt idx="9125" formatCode="General">
                  <c:v>2.1158376770804601</c:v>
                </c:pt>
                <c:pt idx="9126" formatCode="General">
                  <c:v>2.11596261350119</c:v>
                </c:pt>
                <c:pt idx="9127" formatCode="General">
                  <c:v>2.1169535896388001</c:v>
                </c:pt>
                <c:pt idx="9128" formatCode="General">
                  <c:v>2.1192625225350499</c:v>
                </c:pt>
                <c:pt idx="9129" formatCode="General">
                  <c:v>2.1257326477129199</c:v>
                </c:pt>
                <c:pt idx="9130" formatCode="General">
                  <c:v>2.1528974204779101</c:v>
                </c:pt>
                <c:pt idx="9131" formatCode="General">
                  <c:v>2.1510678676519599</c:v>
                </c:pt>
                <c:pt idx="9132" formatCode="General">
                  <c:v>2.1246948011860098</c:v>
                </c:pt>
                <c:pt idx="9133" formatCode="General">
                  <c:v>2.1211078729149602</c:v>
                </c:pt>
                <c:pt idx="9134" formatCode="General">
                  <c:v>2.1191848916631999</c:v>
                </c:pt>
                <c:pt idx="9135" formatCode="General">
                  <c:v>2.11752296233113</c:v>
                </c:pt>
                <c:pt idx="9136" formatCode="General">
                  <c:v>2.1158778789566299</c:v>
                </c:pt>
                <c:pt idx="9137" formatCode="General">
                  <c:v>2.1142631513814001</c:v>
                </c:pt>
                <c:pt idx="9138" formatCode="General">
                  <c:v>2.1127509431086202</c:v>
                </c:pt>
                <c:pt idx="9139" formatCode="General">
                  <c:v>2.1114110485937099</c:v>
                </c:pt>
                <c:pt idx="9140" formatCode="General">
                  <c:v>2.11029209987375</c:v>
                </c:pt>
                <c:pt idx="9141" formatCode="General">
                  <c:v>2.1094194907520998</c:v>
                </c:pt>
                <c:pt idx="9142" formatCode="General">
                  <c:v>2.1088000609558399</c:v>
                </c:pt>
                <c:pt idx="9143" formatCode="General">
                  <c:v>2.1084289004032302</c:v>
                </c:pt>
                <c:pt idx="9144" formatCode="General">
                  <c:v>2.10829621477211</c:v>
                </c:pt>
                <c:pt idx="9145" formatCode="General">
                  <c:v>2.1083936502535701</c:v>
                </c:pt>
                <c:pt idx="9146" formatCode="General">
                  <c:v>2.1087204103261299</c:v>
                </c:pt>
                <c:pt idx="9147" formatCode="General">
                  <c:v>2.1092903902045599</c:v>
                </c:pt>
                <c:pt idx="9148" formatCode="General">
                  <c:v>2.1101431164416802</c:v>
                </c:pt>
                <c:pt idx="9149" formatCode="General">
                  <c:v>2.1113652020130802</c:v>
                </c:pt>
                <c:pt idx="9150" formatCode="General">
                  <c:v>2.1131405430510899</c:v>
                </c:pt>
                <c:pt idx="9151" formatCode="General">
                  <c:v>2.1159867852747301</c:v>
                </c:pt>
                <c:pt idx="9152" formatCode="General">
                  <c:v>2.1206491321449699</c:v>
                </c:pt>
                <c:pt idx="9153" formatCode="General">
                  <c:v>2.1303124232144302</c:v>
                </c:pt>
                <c:pt idx="9154" formatCode="General">
                  <c:v>2.1493034039666998</c:v>
                </c:pt>
                <c:pt idx="9155" formatCode="General">
                  <c:v>2.1554804778035699</c:v>
                </c:pt>
                <c:pt idx="9156" formatCode="General">
                  <c:v>2.1401924330224298</c:v>
                </c:pt>
                <c:pt idx="9157" formatCode="General">
                  <c:v>2.1328401150038698</c:v>
                </c:pt>
                <c:pt idx="9158" formatCode="General">
                  <c:v>2.13128868617886</c:v>
                </c:pt>
                <c:pt idx="9159" formatCode="General">
                  <c:v>2.13212661629654</c:v>
                </c:pt>
                <c:pt idx="9160" formatCode="General">
                  <c:v>2.1340112585829498</c:v>
                </c:pt>
                <c:pt idx="9161" formatCode="General">
                  <c:v>2.1366245426064001</c:v>
                </c:pt>
                <c:pt idx="9162" formatCode="General">
                  <c:v>2.13962315499501</c:v>
                </c:pt>
                <c:pt idx="9163" formatCode="General">
                  <c:v>2.1408149512165102</c:v>
                </c:pt>
                <c:pt idx="9164" formatCode="General">
                  <c:v>2.1426442848849199</c:v>
                </c:pt>
                <c:pt idx="9165" formatCode="General">
                  <c:v>2.1441259994755599</c:v>
                </c:pt>
                <c:pt idx="9166" formatCode="General">
                  <c:v>2.1451864730735801</c:v>
                </c:pt>
                <c:pt idx="9167" formatCode="General">
                  <c:v>2.1458224117152702</c:v>
                </c:pt>
                <c:pt idx="9168" formatCode="General">
                  <c:v>2.1460677057561699</c:v>
                </c:pt>
                <c:pt idx="9169" formatCode="General">
                  <c:v>2.1459803309496199</c:v>
                </c:pt>
                <c:pt idx="9170" formatCode="General">
                  <c:v>2.1456335437962299</c:v>
                </c:pt>
                <c:pt idx="9171" formatCode="General">
                  <c:v>2.14511076677941</c:v>
                </c:pt>
                <c:pt idx="9172" formatCode="General">
                  <c:v>2.1445043792697001</c:v>
                </c:pt>
                <c:pt idx="9173" formatCode="General">
                  <c:v>2.1439184998303298</c:v>
                </c:pt>
                <c:pt idx="9174" formatCode="General">
                  <c:v>2.14347585827751</c:v>
                </c:pt>
                <c:pt idx="9175" formatCode="General">
                  <c:v>2.14332882646187</c:v>
                </c:pt>
                <c:pt idx="9176" formatCode="General">
                  <c:v>2.1436736778304</c:v>
                </c:pt>
                <c:pt idx="9177" formatCode="General">
                  <c:v>2.1447625678456701</c:v>
                </c:pt>
                <c:pt idx="9178" formatCode="General">
                  <c:v>2.1468930171338498</c:v>
                </c:pt>
                <c:pt idx="9179" formatCode="General">
                  <c:v>2.15031847621148</c:v>
                </c:pt>
                <c:pt idx="9180" formatCode="General">
                  <c:v>2.1549725295814199</c:v>
                </c:pt>
                <c:pt idx="9181" formatCode="General">
                  <c:v>2.1599681407314799</c:v>
                </c:pt>
                <c:pt idx="9182" formatCode="General">
                  <c:v>2.1633694442408902</c:v>
                </c:pt>
                <c:pt idx="9183" formatCode="General">
                  <c:v>2.1632771033314899</c:v>
                </c:pt>
                <c:pt idx="9184" formatCode="General">
                  <c:v>2.1596154318070799</c:v>
                </c:pt>
                <c:pt idx="9185" formatCode="General">
                  <c:v>2.1540405586982101</c:v>
                </c:pt>
                <c:pt idx="9186" formatCode="General">
                  <c:v>2.14829025365407</c:v>
                </c:pt>
                <c:pt idx="9187" formatCode="General">
                  <c:v>2.1433179549228201</c:v>
                </c:pt>
                <c:pt idx="9188" formatCode="General">
                  <c:v>2.1394361900560201</c:v>
                </c:pt>
                <c:pt idx="9189" formatCode="General">
                  <c:v>2.1366602252825602</c:v>
                </c:pt>
                <c:pt idx="9190" formatCode="General">
                  <c:v>2.13491785503235</c:v>
                </c:pt>
                <c:pt idx="9191" formatCode="General">
                  <c:v>2.1341416845652801</c:v>
                </c:pt>
                <c:pt idx="9192" formatCode="General">
                  <c:v>2.1343279614124802</c:v>
                </c:pt>
                <c:pt idx="9193" formatCode="General">
                  <c:v>2.1357059176927402</c:v>
                </c:pt>
                <c:pt idx="9194" formatCode="General">
                  <c:v>2.1397901535308201</c:v>
                </c:pt>
                <c:pt idx="9195" formatCode="General">
                  <c:v>2.15949307302105</c:v>
                </c:pt>
                <c:pt idx="9196" formatCode="General">
                  <c:v>2.1605802634027</c:v>
                </c:pt>
                <c:pt idx="9197" formatCode="General">
                  <c:v>2.1435021091155502</c:v>
                </c:pt>
                <c:pt idx="9198" formatCode="General">
                  <c:v>2.1405557309468501</c:v>
                </c:pt>
                <c:pt idx="9199" formatCode="General">
                  <c:v>2.1392472539769498</c:v>
                </c:pt>
                <c:pt idx="9200" formatCode="General">
                  <c:v>2.1379041338106402</c:v>
                </c:pt>
                <c:pt idx="9201" formatCode="General">
                  <c:v>2.13626457318201</c:v>
                </c:pt>
                <c:pt idx="9202" formatCode="General">
                  <c:v>2.1343912196586001</c:v>
                </c:pt>
                <c:pt idx="9203" formatCode="General">
                  <c:v>2.13243407075251</c:v>
                </c:pt>
                <c:pt idx="9204" formatCode="General">
                  <c:v>2.13054242781141</c:v>
                </c:pt>
                <c:pt idx="9205" formatCode="General">
                  <c:v>2.1288294540882799</c:v>
                </c:pt>
                <c:pt idx="9206" formatCode="General">
                  <c:v>2.1273641104649799</c:v>
                </c:pt>
                <c:pt idx="9207" formatCode="General">
                  <c:v>2.1261768977228002</c:v>
                </c:pt>
                <c:pt idx="9208" formatCode="General">
                  <c:v>2.12527074641365</c:v>
                </c:pt>
                <c:pt idx="9209" formatCode="General">
                  <c:v>2.1246323030740002</c:v>
                </c:pt>
                <c:pt idx="9210" formatCode="General">
                  <c:v>2.1242416673535098</c:v>
                </c:pt>
                <c:pt idx="9211" formatCode="General">
                  <c:v>2.12408032288916</c:v>
                </c:pt>
                <c:pt idx="9212" formatCode="General">
                  <c:v>2.1241379857606701</c:v>
                </c:pt>
                <c:pt idx="9213" formatCode="General">
                  <c:v>2.1244199596239</c:v>
                </c:pt>
                <c:pt idx="9214" formatCode="General">
                  <c:v>2.1249582485507901</c:v>
                </c:pt>
                <c:pt idx="9215" formatCode="General">
                  <c:v>2.1258348772367901</c:v>
                </c:pt>
                <c:pt idx="9216" formatCode="General">
                  <c:v>2.12723482522797</c:v>
                </c:pt>
                <c:pt idx="9217" formatCode="General">
                  <c:v>2.1296220718010699</c:v>
                </c:pt>
                <c:pt idx="9218" formatCode="General">
                  <c:v>2.1343115396431802</c:v>
                </c:pt>
                <c:pt idx="9219" formatCode="General">
                  <c:v>2.1455181129683898</c:v>
                </c:pt>
                <c:pt idx="9220" formatCode="General">
                  <c:v>2.16732881031438</c:v>
                </c:pt>
                <c:pt idx="9221" formatCode="General">
                  <c:v>2.15937309837292</c:v>
                </c:pt>
                <c:pt idx="9222" formatCode="General">
                  <c:v>2.1450771104491402</c:v>
                </c:pt>
                <c:pt idx="9223" formatCode="General">
                  <c:v>2.1409694850872798</c:v>
                </c:pt>
                <c:pt idx="9224" formatCode="General">
                  <c:v>2.1407681898267201</c:v>
                </c:pt>
                <c:pt idx="9225" formatCode="General">
                  <c:v>2.14209546876062</c:v>
                </c:pt>
                <c:pt idx="9226" formatCode="General">
                  <c:v>2.1453307534594601</c:v>
                </c:pt>
                <c:pt idx="9227" formatCode="General">
                  <c:v>2.1462643913520201</c:v>
                </c:pt>
                <c:pt idx="9228" formatCode="General">
                  <c:v>2.1481624775024</c:v>
                </c:pt>
                <c:pt idx="9229" formatCode="General">
                  <c:v>2.14994596747594</c:v>
                </c:pt>
                <c:pt idx="9230" formatCode="General">
                  <c:v>2.15135014784072</c:v>
                </c:pt>
                <c:pt idx="9231" formatCode="General">
                  <c:v>2.1522822808761801</c:v>
                </c:pt>
                <c:pt idx="9232" formatCode="General">
                  <c:v>2.1527120161192799</c:v>
                </c:pt>
                <c:pt idx="9233" formatCode="General">
                  <c:v>2.1526565242099398</c:v>
                </c:pt>
                <c:pt idx="9234" formatCode="General">
                  <c:v>2.1521674709053702</c:v>
                </c:pt>
                <c:pt idx="9235" formatCode="General">
                  <c:v>2.1513184227826398</c:v>
                </c:pt>
                <c:pt idx="9236" formatCode="General">
                  <c:v>2.1501950132127599</c:v>
                </c:pt>
                <c:pt idx="9237" formatCode="General">
                  <c:v>2.1488893536334599</c:v>
                </c:pt>
                <c:pt idx="9238" formatCode="General">
                  <c:v>2.1474991315505898</c:v>
                </c:pt>
                <c:pt idx="9239" formatCode="General">
                  <c:v>2.1461313935365101</c:v>
                </c:pt>
                <c:pt idx="9240" formatCode="General">
                  <c:v>2.1449111752943901</c:v>
                </c:pt>
                <c:pt idx="9241" formatCode="General">
                  <c:v>2.14399553995879</c:v>
                </c:pt>
                <c:pt idx="9242" formatCode="General">
                  <c:v>2.1435932334670298</c:v>
                </c:pt>
                <c:pt idx="9243" formatCode="General">
                  <c:v>2.1439860116309699</c:v>
                </c:pt>
                <c:pt idx="9244" formatCode="General">
                  <c:v>2.1455351588107501</c:v>
                </c:pt>
                <c:pt idx="9245" formatCode="General">
                  <c:v>2.1485675229675798</c:v>
                </c:pt>
                <c:pt idx="9246" formatCode="General">
                  <c:v>2.1530696818509401</c:v>
                </c:pt>
                <c:pt idx="9247" formatCode="General">
                  <c:v>2.1579101364388098</c:v>
                </c:pt>
                <c:pt idx="9248" formatCode="General">
                  <c:v>2.1605209175453899</c:v>
                </c:pt>
                <c:pt idx="9249" formatCode="General">
                  <c:v>2.1586866209097799</c:v>
                </c:pt>
                <c:pt idx="9250" formatCode="General">
                  <c:v>2.15299538438983</c:v>
                </c:pt>
                <c:pt idx="9251" formatCode="General">
                  <c:v>2.1458754048559601</c:v>
                </c:pt>
                <c:pt idx="9252" formatCode="General">
                  <c:v>2.13919311530401</c:v>
                </c:pt>
                <c:pt idx="9253" formatCode="General">
                  <c:v>2.13368026295531</c:v>
                </c:pt>
                <c:pt idx="9254" formatCode="General">
                  <c:v>2.1294374920816601</c:v>
                </c:pt>
                <c:pt idx="9255" formatCode="General">
                  <c:v>2.1263675978563699</c:v>
                </c:pt>
                <c:pt idx="9256" formatCode="General">
                  <c:v>2.1243658308939302</c:v>
                </c:pt>
                <c:pt idx="9257" formatCode="General">
                  <c:v>2.1233938115202</c:v>
                </c:pt>
                <c:pt idx="9258" formatCode="General">
                  <c:v>2.1235801127130398</c:v>
                </c:pt>
                <c:pt idx="9259" formatCode="General">
                  <c:v>2.12580674883371</c:v>
                </c:pt>
                <c:pt idx="9260" formatCode="General">
                  <c:v>2.13908078379046</c:v>
                </c:pt>
                <c:pt idx="9261" formatCode="General">
                  <c:v>2.15269979336004</c:v>
                </c:pt>
                <c:pt idx="9262" formatCode="General">
                  <c:v>2.1314409081014598</c:v>
                </c:pt>
                <c:pt idx="9263" formatCode="General">
                  <c:v>2.12936000237349</c:v>
                </c:pt>
                <c:pt idx="9264" formatCode="General">
                  <c:v>2.1290443567277899</c:v>
                </c:pt>
                <c:pt idx="9265" formatCode="General">
                  <c:v>2.12848211994317</c:v>
                </c:pt>
                <c:pt idx="9266" formatCode="General">
                  <c:v>2.1272700285028399</c:v>
                </c:pt>
                <c:pt idx="9267" formatCode="General">
                  <c:v>2.1254305158501099</c:v>
                </c:pt>
                <c:pt idx="9268" formatCode="General">
                  <c:v>2.1231676446094201</c:v>
                </c:pt>
                <c:pt idx="9269" formatCode="General">
                  <c:v>2.1207362985383802</c:v>
                </c:pt>
                <c:pt idx="9270" formatCode="General">
                  <c:v>2.1183602442304399</c:v>
                </c:pt>
                <c:pt idx="9271" formatCode="General">
                  <c:v>2.1161958778888201</c:v>
                </c:pt>
                <c:pt idx="9272" formatCode="General">
                  <c:v>2.1143296142322998</c:v>
                </c:pt>
                <c:pt idx="9273" formatCode="General">
                  <c:v>2.11279225153408</c:v>
                </c:pt>
                <c:pt idx="9274" formatCode="General">
                  <c:v>2.11157776704776</c:v>
                </c:pt>
                <c:pt idx="9275" formatCode="General">
                  <c:v>2.1106601879701001</c:v>
                </c:pt>
                <c:pt idx="9276" formatCode="General">
                  <c:v>2.1100066200861902</c:v>
                </c:pt>
                <c:pt idx="9277" formatCode="General">
                  <c:v>2.1095868004411802</c:v>
                </c:pt>
                <c:pt idx="9278" formatCode="General">
                  <c:v>2.1093805850928198</c:v>
                </c:pt>
                <c:pt idx="9279" formatCode="General">
                  <c:v>2.1093853728279801</c:v>
                </c:pt>
                <c:pt idx="9280" formatCode="General">
                  <c:v>2.1096274607737802</c:v>
                </c:pt>
                <c:pt idx="9281" formatCode="General">
                  <c:v>2.1101878745683602</c:v>
                </c:pt>
                <c:pt idx="9282" formatCode="General">
                  <c:v>2.1112705858911101</c:v>
                </c:pt>
                <c:pt idx="9283" formatCode="General">
                  <c:v>2.11343337009784</c:v>
                </c:pt>
                <c:pt idx="9284" formatCode="General">
                  <c:v>2.1185308115618202</c:v>
                </c:pt>
                <c:pt idx="9285" formatCode="General">
                  <c:v>2.1335838505920202</c:v>
                </c:pt>
                <c:pt idx="9286" formatCode="General">
                  <c:v>2.1512777565105798</c:v>
                </c:pt>
                <c:pt idx="9287" formatCode="General">
                  <c:v>2.13033838674184</c:v>
                </c:pt>
                <c:pt idx="9288" formatCode="General">
                  <c:v>2.12196343544815</c:v>
                </c:pt>
                <c:pt idx="9289" formatCode="General">
                  <c:v>2.1204487999455202</c:v>
                </c:pt>
                <c:pt idx="9290" formatCode="General">
                  <c:v>2.1211873174643299</c:v>
                </c:pt>
                <c:pt idx="9291" formatCode="General">
                  <c:v>2.1267442847320899</c:v>
                </c:pt>
                <c:pt idx="9292" formatCode="General">
                  <c:v>2.12465570597297</c:v>
                </c:pt>
                <c:pt idx="9293" formatCode="General">
                  <c:v>2.1266324143150701</c:v>
                </c:pt>
                <c:pt idx="9294" formatCode="General">
                  <c:v>2.1284851948315699</c:v>
                </c:pt>
                <c:pt idx="9295" formatCode="General">
                  <c:v>2.1300013706742802</c:v>
                </c:pt>
                <c:pt idx="9296" formatCode="General">
                  <c:v>2.13104152771683</c:v>
                </c:pt>
                <c:pt idx="9297" formatCode="General">
                  <c:v>2.1315287584699898</c:v>
                </c:pt>
                <c:pt idx="9298" formatCode="General">
                  <c:v>2.13144689302377</c:v>
                </c:pt>
                <c:pt idx="9299" formatCode="General">
                  <c:v>2.1308304947173702</c:v>
                </c:pt>
                <c:pt idx="9300" formatCode="General">
                  <c:v>2.12974940103022</c:v>
                </c:pt>
                <c:pt idx="9301" formatCode="General">
                  <c:v>2.1282931263744498</c:v>
                </c:pt>
                <c:pt idx="9302" formatCode="General">
                  <c:v>2.12655914302155</c:v>
                </c:pt>
                <c:pt idx="9303" formatCode="General">
                  <c:v>2.12464679976111</c:v>
                </c:pt>
                <c:pt idx="9304" formatCode="General">
                  <c:v>2.12265701862911</c:v>
                </c:pt>
                <c:pt idx="9305" formatCode="General">
                  <c:v>2.1206974247922399</c:v>
                </c:pt>
                <c:pt idx="9306" formatCode="General">
                  <c:v>2.1188930416585001</c:v>
                </c:pt>
                <c:pt idx="9307" formatCode="General">
                  <c:v>2.1174036878803699</c:v>
                </c:pt>
                <c:pt idx="9308" formatCode="General">
                  <c:v>2.1164497646075202</c:v>
                </c:pt>
                <c:pt idx="9309" formatCode="General">
                  <c:v>2.1163449789506101</c:v>
                </c:pt>
                <c:pt idx="9310" formatCode="General">
                  <c:v>2.1175153968470499</c:v>
                </c:pt>
                <c:pt idx="9311" formatCode="General">
                  <c:v>2.1204110720507598</c:v>
                </c:pt>
                <c:pt idx="9312" formatCode="General">
                  <c:v>2.1250456759872498</c:v>
                </c:pt>
                <c:pt idx="9313" formatCode="General">
                  <c:v>2.1299117459787502</c:v>
                </c:pt>
                <c:pt idx="9314" formatCode="General">
                  <c:v>2.1315505981985199</c:v>
                </c:pt>
                <c:pt idx="9315" formatCode="General">
                  <c:v>2.1276395141428401</c:v>
                </c:pt>
                <c:pt idx="9316" formatCode="General">
                  <c:v>2.1199701959399899</c:v>
                </c:pt>
                <c:pt idx="9317" formatCode="General">
                  <c:v>2.1117192343142599</c:v>
                </c:pt>
                <c:pt idx="9318" formatCode="General">
                  <c:v>2.1045733485737599</c:v>
                </c:pt>
                <c:pt idx="9319" formatCode="General">
                  <c:v>2.0988956186510301</c:v>
                </c:pt>
                <c:pt idx="9320" formatCode="General">
                  <c:v>2.0945653037344201</c:v>
                </c:pt>
                <c:pt idx="9321" formatCode="General">
                  <c:v>2.0914008579376899</c:v>
                </c:pt>
                <c:pt idx="9322" formatCode="General">
                  <c:v>2.0892965017980298</c:v>
                </c:pt>
                <c:pt idx="9323" formatCode="General">
                  <c:v>2.08830029384161</c:v>
                </c:pt>
                <c:pt idx="9324" formatCode="General">
                  <c:v>2.08918220836919</c:v>
                </c:pt>
                <c:pt idx="9325" formatCode="General">
                  <c:v>2.0960410480998402</c:v>
                </c:pt>
                <c:pt idx="9326" formatCode="General">
                  <c:v>2.1201789636036601</c:v>
                </c:pt>
                <c:pt idx="9327" formatCode="General">
                  <c:v>2.0942014125376001</c:v>
                </c:pt>
                <c:pt idx="9328" formatCode="General">
                  <c:v>2.0929853722384402</c:v>
                </c:pt>
                <c:pt idx="9329" formatCode="General">
                  <c:v>2.0938930495545298</c:v>
                </c:pt>
                <c:pt idx="9330" formatCode="General">
                  <c:v>2.0946964303509898</c:v>
                </c:pt>
                <c:pt idx="9331" formatCode="General">
                  <c:v>2.0947110305008501</c:v>
                </c:pt>
                <c:pt idx="9332" formatCode="General">
                  <c:v>2.0937003820735001</c:v>
                </c:pt>
                <c:pt idx="9333" formatCode="General">
                  <c:v>2.0917593124738998</c:v>
                </c:pt>
                <c:pt idx="9334" formatCode="General">
                  <c:v>2.0891978423073398</c:v>
                </c:pt>
                <c:pt idx="9335" formatCode="General">
                  <c:v>2.0863872927610001</c:v>
                </c:pt>
                <c:pt idx="9336" formatCode="General">
                  <c:v>2.0836410207643099</c:v>
                </c:pt>
                <c:pt idx="9337" formatCode="General">
                  <c:v>2.0811644669819902</c:v>
                </c:pt>
                <c:pt idx="9338" formatCode="General">
                  <c:v>2.0790590741880601</c:v>
                </c:pt>
                <c:pt idx="9339" formatCode="General">
                  <c:v>2.0773498796195899</c:v>
                </c:pt>
                <c:pt idx="9340" formatCode="General">
                  <c:v>2.0760156932634</c:v>
                </c:pt>
                <c:pt idx="9341" formatCode="General">
                  <c:v>2.07501314784396</c:v>
                </c:pt>
                <c:pt idx="9342" formatCode="General">
                  <c:v>2.0742934311774102</c:v>
                </c:pt>
                <c:pt idx="9343" formatCode="General">
                  <c:v>2.0738129028805701</c:v>
                </c:pt>
                <c:pt idx="9344" formatCode="General">
                  <c:v>2.0735415290792698</c:v>
                </c:pt>
                <c:pt idx="9345" formatCode="General">
                  <c:v>2.07346987374711</c:v>
                </c:pt>
                <c:pt idx="9346" formatCode="General">
                  <c:v>2.0736216078880201</c:v>
                </c:pt>
                <c:pt idx="9347" formatCode="General">
                  <c:v>2.0740835307584602</c:v>
                </c:pt>
                <c:pt idx="9348" formatCode="General">
                  <c:v>2.07509834537287</c:v>
                </c:pt>
                <c:pt idx="9349" formatCode="General">
                  <c:v>2.0774257453473499</c:v>
                </c:pt>
                <c:pt idx="9350" formatCode="General">
                  <c:v>2.0841889328998899</c:v>
                </c:pt>
                <c:pt idx="9351" formatCode="General">
                  <c:v>2.1076777499703501</c:v>
                </c:pt>
                <c:pt idx="9352" formatCode="General">
                  <c:v>2.1010646762926601</c:v>
                </c:pt>
                <c:pt idx="9353" formatCode="General">
                  <c:v>2.0850951492816798</c:v>
                </c:pt>
                <c:pt idx="9354" formatCode="General">
                  <c:v>2.0819435218249902</c:v>
                </c:pt>
                <c:pt idx="9355" formatCode="General">
                  <c:v>2.0822892587343098</c:v>
                </c:pt>
                <c:pt idx="9356" formatCode="General">
                  <c:v>2.0835331275207101</c:v>
                </c:pt>
                <c:pt idx="9357" formatCode="General">
                  <c:v>2.08529365870882</c:v>
                </c:pt>
                <c:pt idx="9358" formatCode="General">
                  <c:v>2.0874097988076001</c:v>
                </c:pt>
                <c:pt idx="9359" formatCode="General">
                  <c:v>2.0895350483357902</c:v>
                </c:pt>
                <c:pt idx="9360" formatCode="General">
                  <c:v>2.0914415737626602</c:v>
                </c:pt>
                <c:pt idx="9361" formatCode="General">
                  <c:v>2.0929360736053799</c:v>
                </c:pt>
                <c:pt idx="9362" formatCode="General">
                  <c:v>2.0938780556057401</c:v>
                </c:pt>
                <c:pt idx="9363" formatCode="General">
                  <c:v>2.0941958011338402</c:v>
                </c:pt>
                <c:pt idx="9364" formatCode="General">
                  <c:v>2.0938875016831102</c:v>
                </c:pt>
                <c:pt idx="9365" formatCode="General">
                  <c:v>2.0930079302362001</c:v>
                </c:pt>
                <c:pt idx="9366" formatCode="General">
                  <c:v>2.0916477962318001</c:v>
                </c:pt>
                <c:pt idx="9367" formatCode="General">
                  <c:v>2.0899138911787198</c:v>
                </c:pt>
                <c:pt idx="9368" formatCode="General">
                  <c:v>2.0879152229915401</c:v>
                </c:pt>
                <c:pt idx="9369" formatCode="General">
                  <c:v>2.08575677105447</c:v>
                </c:pt>
                <c:pt idx="9370" formatCode="General">
                  <c:v>2.0835403195367102</c:v>
                </c:pt>
                <c:pt idx="9371" formatCode="General">
                  <c:v>2.0813714789523798</c:v>
                </c:pt>
                <c:pt idx="9372" formatCode="General">
                  <c:v>2.0793726422691501</c:v>
                </c:pt>
                <c:pt idx="9373" formatCode="General">
                  <c:v>2.0777045907776701</c:v>
                </c:pt>
                <c:pt idx="9374" formatCode="General">
                  <c:v>2.0765990094156499</c:v>
                </c:pt>
                <c:pt idx="9375" formatCode="General">
                  <c:v>2.0764056295700701</c:v>
                </c:pt>
                <c:pt idx="9376" formatCode="General">
                  <c:v>2.07763456790381</c:v>
                </c:pt>
                <c:pt idx="9377" formatCode="General">
                  <c:v>2.0808743175092199</c:v>
                </c:pt>
                <c:pt idx="9378" formatCode="General">
                  <c:v>2.0861669368736999</c:v>
                </c:pt>
                <c:pt idx="9379" formatCode="General">
                  <c:v>2.0913614033908399</c:v>
                </c:pt>
                <c:pt idx="9380" formatCode="General">
                  <c:v>2.0917889606589299</c:v>
                </c:pt>
                <c:pt idx="9381" formatCode="General">
                  <c:v>2.0856401468011501</c:v>
                </c:pt>
                <c:pt idx="9382" formatCode="General">
                  <c:v>2.0765138871661901</c:v>
                </c:pt>
                <c:pt idx="9383" formatCode="General">
                  <c:v>2.06794097012164</c:v>
                </c:pt>
                <c:pt idx="9384" formatCode="General">
                  <c:v>2.0610451341833098</c:v>
                </c:pt>
                <c:pt idx="9385" formatCode="General">
                  <c:v>2.0557600220626902</c:v>
                </c:pt>
                <c:pt idx="9386" formatCode="General">
                  <c:v>2.0517914284965801</c:v>
                </c:pt>
                <c:pt idx="9387" formatCode="General">
                  <c:v>2.04892347917162</c:v>
                </c:pt>
                <c:pt idx="9388" formatCode="General">
                  <c:v>2.0471194864668099</c:v>
                </c:pt>
                <c:pt idx="9389" formatCode="General">
                  <c:v>2.04665357139198</c:v>
                </c:pt>
                <c:pt idx="9390" formatCode="General">
                  <c:v>2.05057041242803</c:v>
                </c:pt>
                <c:pt idx="9391" formatCode="General">
                  <c:v>2.0802612910920599</c:v>
                </c:pt>
                <c:pt idx="9392" formatCode="General">
                  <c:v>2.0502404157234202</c:v>
                </c:pt>
                <c:pt idx="9393" formatCode="General">
                  <c:v>2.04958888216126</c:v>
                </c:pt>
                <c:pt idx="9394" formatCode="General">
                  <c:v>2.0514255805311001</c:v>
                </c:pt>
                <c:pt idx="9395" formatCode="General">
                  <c:v>2.05372889193566</c:v>
                </c:pt>
                <c:pt idx="9396" formatCode="General">
                  <c:v>2.05566057597414</c:v>
                </c:pt>
                <c:pt idx="9397" formatCode="General">
                  <c:v>2.0565727646157002</c:v>
                </c:pt>
                <c:pt idx="9398" formatCode="General">
                  <c:v>2.0561203225711999</c:v>
                </c:pt>
                <c:pt idx="9399" formatCode="General">
                  <c:v>2.05438477414934</c:v>
                </c:pt>
                <c:pt idx="9400" formatCode="General">
                  <c:v>2.0517854152503601</c:v>
                </c:pt>
                <c:pt idx="9401" formatCode="General">
                  <c:v>2.0488456108663602</c:v>
                </c:pt>
                <c:pt idx="9402" formatCode="General">
                  <c:v>2.04599559659344</c:v>
                </c:pt>
                <c:pt idx="9403" formatCode="General">
                  <c:v>2.0434976342025402</c:v>
                </c:pt>
                <c:pt idx="9404" formatCode="General">
                  <c:v>2.0414630122694701</c:v>
                </c:pt>
                <c:pt idx="9405" formatCode="General">
                  <c:v>2.0399017242542499</c:v>
                </c:pt>
                <c:pt idx="9406" formatCode="General">
                  <c:v>2.0387698219171702</c:v>
                </c:pt>
                <c:pt idx="9407" formatCode="General">
                  <c:v>2.0379987176977701</c:v>
                </c:pt>
                <c:pt idx="9408" formatCode="General">
                  <c:v>2.0375225038669398</c:v>
                </c:pt>
                <c:pt idx="9409" formatCode="General">
                  <c:v>2.0372826605143599</c:v>
                </c:pt>
                <c:pt idx="9410" formatCode="General">
                  <c:v>2.0372391579768001</c:v>
                </c:pt>
                <c:pt idx="9411" formatCode="General">
                  <c:v>2.0373772487038702</c:v>
                </c:pt>
                <c:pt idx="9412" formatCode="General">
                  <c:v>2.0377215391478898</c:v>
                </c:pt>
                <c:pt idx="9413" formatCode="General">
                  <c:v>2.0383755967067101</c:v>
                </c:pt>
                <c:pt idx="9414" formatCode="General">
                  <c:v>2.0396646312950399</c:v>
                </c:pt>
                <c:pt idx="9415" formatCode="General">
                  <c:v>2.0428222934901599</c:v>
                </c:pt>
                <c:pt idx="9416" formatCode="General">
                  <c:v>2.0547163698664601</c:v>
                </c:pt>
                <c:pt idx="9417" formatCode="General">
                  <c:v>2.0773422268913899</c:v>
                </c:pt>
                <c:pt idx="9418" formatCode="General">
                  <c:v>2.0512988883232799</c:v>
                </c:pt>
                <c:pt idx="9419" formatCode="General">
                  <c:v>2.0457821872103898</c:v>
                </c:pt>
                <c:pt idx="9420" formatCode="General">
                  <c:v>2.05802454955526</c:v>
                </c:pt>
                <c:pt idx="9421" formatCode="General">
                  <c:v>2.0467070057562502</c:v>
                </c:pt>
                <c:pt idx="9422" formatCode="General">
                  <c:v>2.0486122775969</c:v>
                </c:pt>
                <c:pt idx="9423" formatCode="General">
                  <c:v>2.0509380141942</c:v>
                </c:pt>
                <c:pt idx="9424" formatCode="General">
                  <c:v>2.0534510380662998</c:v>
                </c:pt>
                <c:pt idx="9425" formatCode="General">
                  <c:v>2.0559261576990302</c:v>
                </c:pt>
                <c:pt idx="9426" formatCode="General">
                  <c:v>2.0581324801671901</c:v>
                </c:pt>
                <c:pt idx="9427" formatCode="General">
                  <c:v>2.0598618543532701</c:v>
                </c:pt>
                <c:pt idx="9428" formatCode="General">
                  <c:v>2.0609652301054702</c:v>
                </c:pt>
                <c:pt idx="9429" formatCode="General">
                  <c:v>2.06137620516354</c:v>
                </c:pt>
                <c:pt idx="9430" formatCode="General">
                  <c:v>2.0611114958569199</c:v>
                </c:pt>
                <c:pt idx="9431" formatCode="General">
                  <c:v>2.0602513580417301</c:v>
                </c:pt>
                <c:pt idx="9432" formatCode="General">
                  <c:v>2.0589114460421301</c:v>
                </c:pt>
                <c:pt idx="9433" formatCode="General">
                  <c:v>2.0572176194379299</c:v>
                </c:pt>
                <c:pt idx="9434" formatCode="General">
                  <c:v>2.0552899965289</c:v>
                </c:pt>
                <c:pt idx="9435" formatCode="General">
                  <c:v>2.0532372621149402</c:v>
                </c:pt>
                <c:pt idx="9436" formatCode="General">
                  <c:v>2.05115925833059</c:v>
                </c:pt>
                <c:pt idx="9437" formatCode="General">
                  <c:v>2.0491568411471501</c:v>
                </c:pt>
                <c:pt idx="9438" formatCode="General">
                  <c:v>2.0473476375776101</c:v>
                </c:pt>
                <c:pt idx="9439" formatCode="General">
                  <c:v>2.0458917845588398</c:v>
                </c:pt>
                <c:pt idx="9440" formatCode="General">
                  <c:v>2.0450332793741102</c:v>
                </c:pt>
                <c:pt idx="9441" formatCode="General">
                  <c:v>2.0451650554149299</c:v>
                </c:pt>
                <c:pt idx="9442" formatCode="General">
                  <c:v>2.0469041274964299</c:v>
                </c:pt>
                <c:pt idx="9443" formatCode="General">
                  <c:v>2.0510190664565102</c:v>
                </c:pt>
                <c:pt idx="9444" formatCode="General">
                  <c:v>2.0575277318585998</c:v>
                </c:pt>
                <c:pt idx="9445" formatCode="General">
                  <c:v>2.0631378741403701</c:v>
                </c:pt>
                <c:pt idx="9446" formatCode="General">
                  <c:v>2.06175205768744</c:v>
                </c:pt>
                <c:pt idx="9447" formatCode="General">
                  <c:v>2.0534123496252499</c:v>
                </c:pt>
                <c:pt idx="9448" formatCode="General">
                  <c:v>2.0437333677186902</c:v>
                </c:pt>
                <c:pt idx="9449" formatCode="General">
                  <c:v>2.0357610226370402</c:v>
                </c:pt>
                <c:pt idx="9450" formatCode="General">
                  <c:v>2.0297900619309099</c:v>
                </c:pt>
                <c:pt idx="9451" formatCode="General">
                  <c:v>2.02539678399117</c:v>
                </c:pt>
                <c:pt idx="9452" formatCode="General">
                  <c:v>2.0222082015195002</c:v>
                </c:pt>
                <c:pt idx="9453" formatCode="General">
                  <c:v>2.0201982984438498</c:v>
                </c:pt>
                <c:pt idx="9454" formatCode="General">
                  <c:v>2.0189816139412802</c:v>
                </c:pt>
                <c:pt idx="9455" formatCode="General">
                  <c:v>2.0211717448943398</c:v>
                </c:pt>
                <c:pt idx="9456" formatCode="General">
                  <c:v>2.0530329940091101</c:v>
                </c:pt>
                <c:pt idx="9457" formatCode="General">
                  <c:v>2.0208709047048101</c:v>
                </c:pt>
                <c:pt idx="9458" formatCode="General">
                  <c:v>2.0204711048009498</c:v>
                </c:pt>
                <c:pt idx="9459" formatCode="General">
                  <c:v>2.02254059930236</c:v>
                </c:pt>
                <c:pt idx="9460" formatCode="General">
                  <c:v>2.02565052259177</c:v>
                </c:pt>
                <c:pt idx="9461" formatCode="General">
                  <c:v>2.0292280849576398</c:v>
                </c:pt>
                <c:pt idx="9462" formatCode="General">
                  <c:v>2.0325444498590701</c:v>
                </c:pt>
                <c:pt idx="9463" formatCode="General">
                  <c:v>2.0347518830138398</c:v>
                </c:pt>
                <c:pt idx="9464" formatCode="General">
                  <c:v>2.0352465575251899</c:v>
                </c:pt>
                <c:pt idx="9465" formatCode="General">
                  <c:v>2.0340162480808002</c:v>
                </c:pt>
                <c:pt idx="9466" formatCode="General">
                  <c:v>2.0316055837679401</c:v>
                </c:pt>
                <c:pt idx="9467" formatCode="General">
                  <c:v>2.0287482947834099</c:v>
                </c:pt>
                <c:pt idx="9468" formatCode="General">
                  <c:v>2.0260307795536501</c:v>
                </c:pt>
                <c:pt idx="9469" formatCode="General">
                  <c:v>2.0237791795089199</c:v>
                </c:pt>
                <c:pt idx="9470" formatCode="General">
                  <c:v>2.0221043608192799</c:v>
                </c:pt>
                <c:pt idx="9471" formatCode="General">
                  <c:v>2.0209881097215598</c:v>
                </c:pt>
                <c:pt idx="9472" formatCode="General">
                  <c:v>2.0203524486689401</c:v>
                </c:pt>
                <c:pt idx="9473" formatCode="General">
                  <c:v>2.0201021209024699</c:v>
                </c:pt>
                <c:pt idx="9474" formatCode="General">
                  <c:v>2.0201473103842398</c:v>
                </c:pt>
                <c:pt idx="9475" formatCode="General">
                  <c:v>2.0204151395628598</c:v>
                </c:pt>
                <c:pt idx="9476" formatCode="General">
                  <c:v>2.0208563685278</c:v>
                </c:pt>
                <c:pt idx="9477" formatCode="General">
                  <c:v>2.0214528815805499</c:v>
                </c:pt>
                <c:pt idx="9478" formatCode="General">
                  <c:v>2.0222355296913799</c:v>
                </c:pt>
                <c:pt idx="9479" formatCode="General">
                  <c:v>2.02334437809975</c:v>
                </c:pt>
                <c:pt idx="9480" formatCode="General">
                  <c:v>2.0252944162939301</c:v>
                </c:pt>
                <c:pt idx="9481" formatCode="General">
                  <c:v>2.0307342370477102</c:v>
                </c:pt>
                <c:pt idx="9482" formatCode="General">
                  <c:v>2.0583334110189599</c:v>
                </c:pt>
                <c:pt idx="9483" formatCode="General">
                  <c:v>2.0409425431744799</c:v>
                </c:pt>
                <c:pt idx="9484" formatCode="General">
                  <c:v>2.03134239975306</c:v>
                </c:pt>
                <c:pt idx="9485" formatCode="General">
                  <c:v>2.03063761801313</c:v>
                </c:pt>
                <c:pt idx="9486" formatCode="General">
                  <c:v>2.0317738847753599</c:v>
                </c:pt>
                <c:pt idx="9487" formatCode="General">
                  <c:v>2.0337535747043698</c:v>
                </c:pt>
                <c:pt idx="9488" formatCode="General">
                  <c:v>2.0362492345143699</c:v>
                </c:pt>
                <c:pt idx="9489" formatCode="General">
                  <c:v>2.03909216243775</c:v>
                </c:pt>
                <c:pt idx="9490" formatCode="General">
                  <c:v>2.0420988597547498</c:v>
                </c:pt>
                <c:pt idx="9491" formatCode="General">
                  <c:v>2.0450413809152299</c:v>
                </c:pt>
                <c:pt idx="9492" formatCode="General">
                  <c:v>2.0476661254135098</c:v>
                </c:pt>
                <c:pt idx="9493" formatCode="General">
                  <c:v>2.0497403553337601</c:v>
                </c:pt>
                <c:pt idx="9494" formatCode="General">
                  <c:v>2.0511033705705799</c:v>
                </c:pt>
                <c:pt idx="9495" formatCode="General">
                  <c:v>2.0516972808770202</c:v>
                </c:pt>
                <c:pt idx="9496" formatCode="General">
                  <c:v>2.0515645199674801</c:v>
                </c:pt>
                <c:pt idx="9497" formatCode="General">
                  <c:v>2.05081848991545</c:v>
                </c:pt>
                <c:pt idx="9498" formatCode="General">
                  <c:v>2.0496051683165999</c:v>
                </c:pt>
                <c:pt idx="9499" formatCode="General">
                  <c:v>2.0480716003810402</c:v>
                </c:pt>
                <c:pt idx="9500" formatCode="General">
                  <c:v>2.0463484437501802</c:v>
                </c:pt>
                <c:pt idx="9501" formatCode="General">
                  <c:v>2.0445458667984799</c:v>
                </c:pt>
                <c:pt idx="9502" formatCode="General">
                  <c:v>2.0427593439318099</c:v>
                </c:pt>
                <c:pt idx="9503" formatCode="General">
                  <c:v>2.04108242782186</c:v>
                </c:pt>
                <c:pt idx="9504" formatCode="General">
                  <c:v>2.0396264114855498</c:v>
                </c:pt>
                <c:pt idx="9505" formatCode="General">
                  <c:v>2.0385509951266299</c:v>
                </c:pt>
                <c:pt idx="9506" formatCode="General">
                  <c:v>2.0381161235215601</c:v>
                </c:pt>
                <c:pt idx="9507" formatCode="General">
                  <c:v>2.0387712196079302</c:v>
                </c:pt>
                <c:pt idx="9508" formatCode="General">
                  <c:v>2.04127763942369</c:v>
                </c:pt>
                <c:pt idx="9509" formatCode="General">
                  <c:v>2.0466448863640498</c:v>
                </c:pt>
                <c:pt idx="9510" formatCode="General">
                  <c:v>2.0547055049840299</c:v>
                </c:pt>
                <c:pt idx="9511" formatCode="General">
                  <c:v>2.06011156891031</c:v>
                </c:pt>
                <c:pt idx="9512" formatCode="General">
                  <c:v>2.0558052221271099</c:v>
                </c:pt>
                <c:pt idx="9513" formatCode="General">
                  <c:v>2.0457184081509299</c:v>
                </c:pt>
                <c:pt idx="9514" formatCode="General">
                  <c:v>2.0365158625410702</c:v>
                </c:pt>
                <c:pt idx="9515" formatCode="General">
                  <c:v>2.0298155947913599</c:v>
                </c:pt>
                <c:pt idx="9516" formatCode="General">
                  <c:v>2.0251307826553799</c:v>
                </c:pt>
                <c:pt idx="9517" formatCode="General">
                  <c:v>2.02244037895615</c:v>
                </c:pt>
                <c:pt idx="9518" formatCode="General">
                  <c:v>2.0196268502994501</c:v>
                </c:pt>
                <c:pt idx="9519" formatCode="General">
                  <c:v>2.0184189987277801</c:v>
                </c:pt>
                <c:pt idx="9520" formatCode="General">
                  <c:v>2.0197499364585498</c:v>
                </c:pt>
                <c:pt idx="9521" formatCode="General">
                  <c:v>2.0500604578373598</c:v>
                </c:pt>
                <c:pt idx="9522" formatCode="General">
                  <c:v>2.01908471386015</c:v>
                </c:pt>
                <c:pt idx="9523" formatCode="General">
                  <c:v>2.0188344692285201</c:v>
                </c:pt>
                <c:pt idx="9524" formatCode="General">
                  <c:v>2.0206116188883398</c:v>
                </c:pt>
                <c:pt idx="9525" formatCode="General">
                  <c:v>2.0235806880490301</c:v>
                </c:pt>
                <c:pt idx="9526" formatCode="General">
                  <c:v>2.0275984872133299</c:v>
                </c:pt>
                <c:pt idx="9527" formatCode="General">
                  <c:v>2.0323640845980901</c:v>
                </c:pt>
                <c:pt idx="9528" formatCode="General">
                  <c:v>2.0371700090241398</c:v>
                </c:pt>
                <c:pt idx="9529" formatCode="General">
                  <c:v>2.0409191284694899</c:v>
                </c:pt>
                <c:pt idx="9530" formatCode="General">
                  <c:v>2.04260730671905</c:v>
                </c:pt>
                <c:pt idx="9531" formatCode="General">
                  <c:v>2.0420111544343902</c:v>
                </c:pt>
                <c:pt idx="9532" formatCode="General">
                  <c:v>2.03981899377473</c:v>
                </c:pt>
                <c:pt idx="9533" formatCode="General">
                  <c:v>2.0370607258783</c:v>
                </c:pt>
                <c:pt idx="9534" formatCode="General">
                  <c:v>2.0345293930622601</c:v>
                </c:pt>
                <c:pt idx="9535" formatCode="General">
                  <c:v>2.0326158209522198</c:v>
                </c:pt>
                <c:pt idx="9536" formatCode="General">
                  <c:v>2.0314114622388599</c:v>
                </c:pt>
                <c:pt idx="9537" formatCode="General">
                  <c:v>2.0308523958679698</c:v>
                </c:pt>
                <c:pt idx="9538" formatCode="General">
                  <c:v>2.03081706825746</c:v>
                </c:pt>
                <c:pt idx="9539" formatCode="General">
                  <c:v>2.0311771692996898</c:v>
                </c:pt>
                <c:pt idx="9540" formatCode="General">
                  <c:v>2.0318204320334798</c:v>
                </c:pt>
                <c:pt idx="9541" formatCode="General">
                  <c:v>2.0326600943872801</c:v>
                </c:pt>
                <c:pt idx="9542" formatCode="General">
                  <c:v>2.0336399999986599</c:v>
                </c:pt>
                <c:pt idx="9543" formatCode="General">
                  <c:v>2.0347427448725899</c:v>
                </c:pt>
                <c:pt idx="9544" formatCode="General">
                  <c:v>2.03601627941898</c:v>
                </c:pt>
                <c:pt idx="9545" formatCode="General">
                  <c:v>2.03768532596985</c:v>
                </c:pt>
                <c:pt idx="9546" formatCode="General">
                  <c:v>2.0408125241253501</c:v>
                </c:pt>
                <c:pt idx="9547" formatCode="General">
                  <c:v>2.05461839769398</c:v>
                </c:pt>
                <c:pt idx="9548" formatCode="General">
                  <c:v>2.0636211677424101</c:v>
                </c:pt>
                <c:pt idx="9549" formatCode="General">
                  <c:v>2.04653712120784</c:v>
                </c:pt>
                <c:pt idx="9550" formatCode="General">
                  <c:v>2.0446662992676701</c:v>
                </c:pt>
                <c:pt idx="9551" formatCode="General">
                  <c:v>2.0458002356980298</c:v>
                </c:pt>
                <c:pt idx="9552" formatCode="General">
                  <c:v>2.0477557540940201</c:v>
                </c:pt>
                <c:pt idx="9553" formatCode="General">
                  <c:v>2.0502583583912499</c:v>
                </c:pt>
                <c:pt idx="9554" formatCode="General">
                  <c:v>2.0532074566481899</c:v>
                </c:pt>
                <c:pt idx="9555" formatCode="General">
                  <c:v>2.0564931983878698</c:v>
                </c:pt>
                <c:pt idx="9556" formatCode="General">
                  <c:v>2.0599411243272199</c:v>
                </c:pt>
                <c:pt idx="9557" formatCode="General">
                  <c:v>2.0633035862980398</c:v>
                </c:pt>
                <c:pt idx="9558" formatCode="General">
                  <c:v>2.0662915633573098</c:v>
                </c:pt>
                <c:pt idx="9559" formatCode="General">
                  <c:v>2.0686386917920401</c:v>
                </c:pt>
                <c:pt idx="9560" formatCode="General">
                  <c:v>2.0701702390442498</c:v>
                </c:pt>
                <c:pt idx="9561" formatCode="General">
                  <c:v>2.0708419424704001</c:v>
                </c:pt>
                <c:pt idx="9562" formatCode="General">
                  <c:v>2.0707314084194302</c:v>
                </c:pt>
                <c:pt idx="9563" formatCode="General">
                  <c:v>2.0699941097913799</c:v>
                </c:pt>
                <c:pt idx="9564" formatCode="General">
                  <c:v>2.0688114309814698</c:v>
                </c:pt>
                <c:pt idx="9565" formatCode="General">
                  <c:v>2.06735234270614</c:v>
                </c:pt>
                <c:pt idx="9566" formatCode="General">
                  <c:v>2.0657556285623699</c:v>
                </c:pt>
                <c:pt idx="9567" formatCode="General">
                  <c:v>2.06412919299646</c:v>
                </c:pt>
                <c:pt idx="9568" formatCode="General">
                  <c:v>2.0625602153654601</c:v>
                </c:pt>
                <c:pt idx="9569" formatCode="General">
                  <c:v>2.06113206174386</c:v>
                </c:pt>
                <c:pt idx="9570" formatCode="General">
                  <c:v>2.05994811971784</c:v>
                </c:pt>
                <c:pt idx="9571" formatCode="General">
                  <c:v>2.0591686467797401</c:v>
                </c:pt>
                <c:pt idx="9572" formatCode="General">
                  <c:v>2.0590762153864599</c:v>
                </c:pt>
                <c:pt idx="9573" formatCode="General">
                  <c:v>2.0601990431585802</c:v>
                </c:pt>
                <c:pt idx="9574" formatCode="General">
                  <c:v>2.0635049842078002</c:v>
                </c:pt>
                <c:pt idx="9575" formatCode="General">
                  <c:v>2.0703283168362399</c:v>
                </c:pt>
                <c:pt idx="9576" formatCode="General">
                  <c:v>2.0798498505392198</c:v>
                </c:pt>
                <c:pt idx="9577" formatCode="General">
                  <c:v>2.0832162891545698</c:v>
                </c:pt>
                <c:pt idx="9578" formatCode="General">
                  <c:v>2.0749075664668899</c:v>
                </c:pt>
                <c:pt idx="9579" formatCode="General">
                  <c:v>2.0641093241359001</c:v>
                </c:pt>
                <c:pt idx="9580" formatCode="General">
                  <c:v>2.05615154865685</c:v>
                </c:pt>
                <c:pt idx="9581" formatCode="General">
                  <c:v>2.05091232400135</c:v>
                </c:pt>
                <c:pt idx="9582" formatCode="General">
                  <c:v>2.0473997456482498</c:v>
                </c:pt>
                <c:pt idx="9583" formatCode="General">
                  <c:v>2.0450874825276601</c:v>
                </c:pt>
                <c:pt idx="9584" formatCode="General">
                  <c:v>2.0437673361814102</c:v>
                </c:pt>
                <c:pt idx="9585" formatCode="General">
                  <c:v>2.0446261934360601</c:v>
                </c:pt>
                <c:pt idx="9586" formatCode="General">
                  <c:v>2.06719360384121</c:v>
                </c:pt>
                <c:pt idx="9587" formatCode="General">
                  <c:v>2.0433614061859902</c:v>
                </c:pt>
                <c:pt idx="9588" formatCode="General">
                  <c:v>2.0431635732259599</c:v>
                </c:pt>
                <c:pt idx="9589" formatCode="General">
                  <c:v>2.0444123183080301</c:v>
                </c:pt>
                <c:pt idx="9590" formatCode="General">
                  <c:v>2.0466603833407602</c:v>
                </c:pt>
                <c:pt idx="9591" formatCode="General">
                  <c:v>2.04998974809839</c:v>
                </c:pt>
                <c:pt idx="9592" formatCode="General">
                  <c:v>2.0545034782477298</c:v>
                </c:pt>
                <c:pt idx="9593" formatCode="General">
                  <c:v>2.0601028833452499</c:v>
                </c:pt>
                <c:pt idx="9594" formatCode="General">
                  <c:v>2.06618416486487</c:v>
                </c:pt>
                <c:pt idx="9595" formatCode="General">
                  <c:v>2.0714415573791101</c:v>
                </c:pt>
                <c:pt idx="9596" formatCode="General">
                  <c:v>2.0743316490600301</c:v>
                </c:pt>
                <c:pt idx="9597" formatCode="General">
                  <c:v>2.0742436114049201</c:v>
                </c:pt>
                <c:pt idx="9598" formatCode="General">
                  <c:v>2.0720265300385399</c:v>
                </c:pt>
                <c:pt idx="9599" formatCode="General">
                  <c:v>2.0691300526589198</c:v>
                </c:pt>
                <c:pt idx="9600" formatCode="General">
                  <c:v>2.0666117838665001</c:v>
                </c:pt>
                <c:pt idx="9601" formatCode="General">
                  <c:v>2.0649124724811698</c:v>
                </c:pt>
                <c:pt idx="9602" formatCode="General">
                  <c:v>2.0640724643897599</c:v>
                </c:pt>
                <c:pt idx="9603" formatCode="General">
                  <c:v>2.0639607222338001</c:v>
                </c:pt>
                <c:pt idx="9604" formatCode="General">
                  <c:v>2.0644028988079102</c:v>
                </c:pt>
                <c:pt idx="9605" formatCode="General">
                  <c:v>2.0652357440122602</c:v>
                </c:pt>
                <c:pt idx="9606" formatCode="General">
                  <c:v>2.0663259935788498</c:v>
                </c:pt>
                <c:pt idx="9607" formatCode="General">
                  <c:v>2.0675757920300102</c:v>
                </c:pt>
                <c:pt idx="9608" formatCode="General">
                  <c:v>2.0689258798502599</c:v>
                </c:pt>
                <c:pt idx="9609" formatCode="General">
                  <c:v>2.0703667276135098</c:v>
                </c:pt>
                <c:pt idx="9610" formatCode="General">
                  <c:v>2.0719881195659902</c:v>
                </c:pt>
                <c:pt idx="9611" formatCode="General">
                  <c:v>2.0742532695182798</c:v>
                </c:pt>
                <c:pt idx="9612" formatCode="General">
                  <c:v>2.0807246632194798</c:v>
                </c:pt>
                <c:pt idx="9613" formatCode="General">
                  <c:v>2.1117568152477801</c:v>
                </c:pt>
                <c:pt idx="9614" formatCode="General">
                  <c:v>2.0813946123431601</c:v>
                </c:pt>
                <c:pt idx="9615" formatCode="General">
                  <c:v>2.0795664636834599</c:v>
                </c:pt>
                <c:pt idx="9616" formatCode="General">
                  <c:v>2.08052601945827</c:v>
                </c:pt>
                <c:pt idx="9617" formatCode="General">
                  <c:v>2.0822590201572599</c:v>
                </c:pt>
                <c:pt idx="9618" formatCode="General">
                  <c:v>2.0845001739459201</c:v>
                </c:pt>
                <c:pt idx="9619" formatCode="General">
                  <c:v>2.0872081625264598</c:v>
                </c:pt>
                <c:pt idx="9620" formatCode="General">
                  <c:v>2.0903547577523698</c:v>
                </c:pt>
                <c:pt idx="9621" formatCode="General">
                  <c:v>2.09385481751919</c:v>
                </c:pt>
                <c:pt idx="9622" formatCode="General">
                  <c:v>2.0975290796566699</c:v>
                </c:pt>
                <c:pt idx="9623" formatCode="General">
                  <c:v>2.10109885847351</c:v>
                </c:pt>
                <c:pt idx="9624" formatCode="General">
                  <c:v>2.1042274197425499</c:v>
                </c:pt>
                <c:pt idx="9625" formatCode="General">
                  <c:v>2.1066052122762899</c:v>
                </c:pt>
                <c:pt idx="9626" formatCode="General">
                  <c:v>2.1080422643132302</c:v>
                </c:pt>
                <c:pt idx="9627" formatCode="General">
                  <c:v>2.1085162962589599</c:v>
                </c:pt>
                <c:pt idx="9628" formatCode="General">
                  <c:v>2.1081529816628799</c:v>
                </c:pt>
                <c:pt idx="9629" formatCode="General">
                  <c:v>2.1071604417818102</c:v>
                </c:pt>
                <c:pt idx="9630" formatCode="General">
                  <c:v>2.1057600078214098</c:v>
                </c:pt>
                <c:pt idx="9631" formatCode="General">
                  <c:v>2.1041413865010798</c:v>
                </c:pt>
                <c:pt idx="9632" formatCode="General">
                  <c:v>2.1024469614002901</c:v>
                </c:pt>
                <c:pt idx="9633" formatCode="General">
                  <c:v>2.10077680026675</c:v>
                </c:pt>
                <c:pt idx="9634" formatCode="General">
                  <c:v>2.0992046855247</c:v>
                </c:pt>
                <c:pt idx="9635" formatCode="General">
                  <c:v>2.0977999992612002</c:v>
                </c:pt>
                <c:pt idx="9636" formatCode="General">
                  <c:v>2.0966564441066899</c:v>
                </c:pt>
                <c:pt idx="9637" formatCode="General">
                  <c:v>2.0959367012885801</c:v>
                </c:pt>
                <c:pt idx="9638" formatCode="General">
                  <c:v>2.0959567942597799</c:v>
                </c:pt>
                <c:pt idx="9639" formatCode="General">
                  <c:v>2.0973609722398301</c:v>
                </c:pt>
                <c:pt idx="9640" formatCode="General">
                  <c:v>2.1014298431818599</c:v>
                </c:pt>
                <c:pt idx="9641" formatCode="General">
                  <c:v>2.1099092139242401</c:v>
                </c:pt>
                <c:pt idx="9642" formatCode="General">
                  <c:v>2.12001789395622</c:v>
                </c:pt>
                <c:pt idx="9643" formatCode="General">
                  <c:v>2.1182145936585202</c:v>
                </c:pt>
                <c:pt idx="9644" formatCode="General">
                  <c:v>2.10622736930807</c:v>
                </c:pt>
                <c:pt idx="9645" formatCode="General">
                  <c:v>2.0961121741023101</c:v>
                </c:pt>
                <c:pt idx="9646" formatCode="General">
                  <c:v>2.0896515860826499</c:v>
                </c:pt>
                <c:pt idx="9647" formatCode="General">
                  <c:v>2.0855457676346201</c:v>
                </c:pt>
                <c:pt idx="9648" formatCode="General">
                  <c:v>2.0828635242248401</c:v>
                </c:pt>
                <c:pt idx="9649" formatCode="General">
                  <c:v>2.0812145032228799</c:v>
                </c:pt>
                <c:pt idx="9650" formatCode="General">
                  <c:v>2.0816528479142402</c:v>
                </c:pt>
                <c:pt idx="9651" formatCode="General">
                  <c:v>2.0920493518004002</c:v>
                </c:pt>
                <c:pt idx="9652" formatCode="General">
                  <c:v>2.0793590609206398</c:v>
                </c:pt>
                <c:pt idx="9653" formatCode="General">
                  <c:v>2.0789849508348999</c:v>
                </c:pt>
                <c:pt idx="9654" formatCode="General">
                  <c:v>2.07957062768681</c:v>
                </c:pt>
                <c:pt idx="9655" formatCode="General">
                  <c:v>2.0808838311840399</c:v>
                </c:pt>
                <c:pt idx="9656" formatCode="General">
                  <c:v>2.0830346066862799</c:v>
                </c:pt>
                <c:pt idx="9657" formatCode="General">
                  <c:v>2.0862303677329299</c:v>
                </c:pt>
                <c:pt idx="9658" formatCode="General">
                  <c:v>2.0907091040877801</c:v>
                </c:pt>
                <c:pt idx="9659" formatCode="General">
                  <c:v>2.0965839141149099</c:v>
                </c:pt>
                <c:pt idx="9660" formatCode="General">
                  <c:v>2.1034674291305402</c:v>
                </c:pt>
                <c:pt idx="9661" formatCode="General">
                  <c:v>2.1099648986373798</c:v>
                </c:pt>
                <c:pt idx="9662" formatCode="General">
                  <c:v>2.1138819303513299</c:v>
                </c:pt>
                <c:pt idx="9663" formatCode="General">
                  <c:v>2.1139733910422498</c:v>
                </c:pt>
                <c:pt idx="9664" formatCode="General">
                  <c:v>2.1112697305302102</c:v>
                </c:pt>
                <c:pt idx="9665" formatCode="General">
                  <c:v>2.1078167857227399</c:v>
                </c:pt>
                <c:pt idx="9666" formatCode="General">
                  <c:v>2.1049896033449298</c:v>
                </c:pt>
                <c:pt idx="9667" formatCode="General">
                  <c:v>2.1032349654031002</c:v>
                </c:pt>
                <c:pt idx="9668" formatCode="General">
                  <c:v>2.1024963778088601</c:v>
                </c:pt>
                <c:pt idx="9669" formatCode="General">
                  <c:v>2.1025541607727498</c:v>
                </c:pt>
                <c:pt idx="9670" formatCode="General">
                  <c:v>2.1031763319699599</c:v>
                </c:pt>
                <c:pt idx="9671" formatCode="General">
                  <c:v>2.1041670144510101</c:v>
                </c:pt>
                <c:pt idx="9672" formatCode="General">
                  <c:v>2.1053764261289998</c:v>
                </c:pt>
                <c:pt idx="9673" formatCode="General">
                  <c:v>2.1067006749473798</c:v>
                </c:pt>
                <c:pt idx="9674" formatCode="General">
                  <c:v>2.1080839748738498</c:v>
                </c:pt>
                <c:pt idx="9675" formatCode="General">
                  <c:v>2.10954013656941</c:v>
                </c:pt>
                <c:pt idx="9676" formatCode="General">
                  <c:v>2.1112772017965802</c:v>
                </c:pt>
                <c:pt idx="9677" formatCode="General">
                  <c:v>2.11479906240905</c:v>
                </c:pt>
                <c:pt idx="9678" formatCode="General">
                  <c:v>2.14739912667571</c:v>
                </c:pt>
                <c:pt idx="9679" formatCode="General">
                  <c:v>2.11907592275054</c:v>
                </c:pt>
                <c:pt idx="9680" formatCode="General">
                  <c:v>2.1162686456991899</c:v>
                </c:pt>
                <c:pt idx="9681" formatCode="General">
                  <c:v>2.1168443499574199</c:v>
                </c:pt>
                <c:pt idx="9682" formatCode="General">
                  <c:v>2.11810482049626</c:v>
                </c:pt>
                <c:pt idx="9683" formatCode="General">
                  <c:v>2.1197879893388301</c:v>
                </c:pt>
                <c:pt idx="9684" formatCode="General">
                  <c:v>2.12189320558883</c:v>
                </c:pt>
                <c:pt idx="9685" formatCode="General">
                  <c:v>2.1244573894792902</c:v>
                </c:pt>
                <c:pt idx="9686" formatCode="General">
                  <c:v>2.1274876820993498</c:v>
                </c:pt>
                <c:pt idx="9687" formatCode="General">
                  <c:v>2.1309124615702801</c:v>
                </c:pt>
                <c:pt idx="9688" formatCode="General">
                  <c:v>2.1345409323336999</c:v>
                </c:pt>
                <c:pt idx="9689" formatCode="General">
                  <c:v>2.1380532271009001</c:v>
                </c:pt>
                <c:pt idx="9690" formatCode="General">
                  <c:v>2.1410508065778502</c:v>
                </c:pt>
                <c:pt idx="9691" formatCode="General">
                  <c:v>2.1431697132658498</c:v>
                </c:pt>
                <c:pt idx="9692" formatCode="General">
                  <c:v>2.14420496135501</c:v>
                </c:pt>
                <c:pt idx="9693" formatCode="General">
                  <c:v>2.1441689442767999</c:v>
                </c:pt>
                <c:pt idx="9694" formatCode="General">
                  <c:v>2.1432523231256</c:v>
                </c:pt>
                <c:pt idx="9695" formatCode="General">
                  <c:v>2.1417275478327298</c:v>
                </c:pt>
                <c:pt idx="9696" formatCode="General">
                  <c:v>2.13985873040453</c:v>
                </c:pt>
                <c:pt idx="9697" formatCode="General">
                  <c:v>2.13785232183813</c:v>
                </c:pt>
                <c:pt idx="9698" formatCode="General">
                  <c:v>2.1358472433332398</c:v>
                </c:pt>
                <c:pt idx="9699" formatCode="General">
                  <c:v>2.13392840850288</c:v>
                </c:pt>
                <c:pt idx="9700" formatCode="General">
                  <c:v>2.1321500336785002</c:v>
                </c:pt>
                <c:pt idx="9701" formatCode="General">
                  <c:v>2.1305631292383</c:v>
                </c:pt>
                <c:pt idx="9702" formatCode="General">
                  <c:v>2.1292499321719802</c:v>
                </c:pt>
                <c:pt idx="9703" formatCode="General">
                  <c:v>2.12837903474031</c:v>
                </c:pt>
                <c:pt idx="9704" formatCode="General">
                  <c:v>2.1283180945620801</c:v>
                </c:pt>
                <c:pt idx="9705" formatCode="General">
                  <c:v>2.1298930214176899</c:v>
                </c:pt>
                <c:pt idx="9706" formatCode="General">
                  <c:v>2.1348873734024498</c:v>
                </c:pt>
                <c:pt idx="9707" formatCode="General">
                  <c:v>2.1453929225261601</c:v>
                </c:pt>
                <c:pt idx="9708" formatCode="General">
                  <c:v>2.1533552793305302</c:v>
                </c:pt>
                <c:pt idx="9709" formatCode="General">
                  <c:v>2.1436716743915998</c:v>
                </c:pt>
                <c:pt idx="9710" formatCode="General">
                  <c:v>2.1305166241795499</c:v>
                </c:pt>
                <c:pt idx="9711" formatCode="General">
                  <c:v>2.1220490802466898</c:v>
                </c:pt>
                <c:pt idx="9712" formatCode="General">
                  <c:v>2.1168681271400098</c:v>
                </c:pt>
                <c:pt idx="9713" formatCode="General">
                  <c:v>2.1134777605789301</c:v>
                </c:pt>
                <c:pt idx="9714" formatCode="General">
                  <c:v>2.1112321439692998</c:v>
                </c:pt>
                <c:pt idx="9715" formatCode="General">
                  <c:v>2.1112750572972501</c:v>
                </c:pt>
                <c:pt idx="9716" formatCode="General">
                  <c:v>2.1129962618864702</c:v>
                </c:pt>
                <c:pt idx="9717" formatCode="General">
                  <c:v>2.1073945847086901</c:v>
                </c:pt>
                <c:pt idx="9718" formatCode="General">
                  <c:v>2.10657211602298</c:v>
                </c:pt>
                <c:pt idx="9719" formatCode="General">
                  <c:v>2.1063837089119999</c:v>
                </c:pt>
                <c:pt idx="9720" formatCode="General">
                  <c:v>2.1067094536533899</c:v>
                </c:pt>
                <c:pt idx="9721" formatCode="General">
                  <c:v>2.1076229270900799</c:v>
                </c:pt>
                <c:pt idx="9722" formatCode="General">
                  <c:v>2.1092825066510699</c:v>
                </c:pt>
                <c:pt idx="9723" formatCode="General">
                  <c:v>2.1119329138704601</c:v>
                </c:pt>
                <c:pt idx="9724" formatCode="General">
                  <c:v>2.1159019476400802</c:v>
                </c:pt>
                <c:pt idx="9725" formatCode="General">
                  <c:v>2.1215055408358801</c:v>
                </c:pt>
                <c:pt idx="9726" formatCode="General">
                  <c:v>2.1286652506852</c:v>
                </c:pt>
                <c:pt idx="9727" formatCode="General">
                  <c:v>2.1360748243674501</c:v>
                </c:pt>
                <c:pt idx="9728" formatCode="General">
                  <c:v>2.14083090034657</c:v>
                </c:pt>
                <c:pt idx="9729" formatCode="General">
                  <c:v>2.1407351893752899</c:v>
                </c:pt>
                <c:pt idx="9730" formatCode="General">
                  <c:v>2.1370487224904098</c:v>
                </c:pt>
                <c:pt idx="9731" formatCode="General">
                  <c:v>2.1326594739556501</c:v>
                </c:pt>
                <c:pt idx="9732" formatCode="General">
                  <c:v>2.1292761794063999</c:v>
                </c:pt>
                <c:pt idx="9733" formatCode="General">
                  <c:v>2.1272622970240902</c:v>
                </c:pt>
                <c:pt idx="9734" formatCode="General">
                  <c:v>2.12640886414904</c:v>
                </c:pt>
                <c:pt idx="9735" formatCode="General">
                  <c:v>2.1263922326089602</c:v>
                </c:pt>
                <c:pt idx="9736" formatCode="General">
                  <c:v>2.12692499678464</c:v>
                </c:pt>
                <c:pt idx="9737" formatCode="General">
                  <c:v>2.1277851698458301</c:v>
                </c:pt>
                <c:pt idx="9738" formatCode="General">
                  <c:v>2.1288129104001001</c:v>
                </c:pt>
                <c:pt idx="9739" formatCode="General">
                  <c:v>2.1299046922162601</c:v>
                </c:pt>
                <c:pt idx="9740" formatCode="General">
                  <c:v>2.1310190104104598</c:v>
                </c:pt>
                <c:pt idx="9741" formatCode="General">
                  <c:v>2.1322367875617898</c:v>
                </c:pt>
                <c:pt idx="9742" formatCode="General">
                  <c:v>2.1356398739517601</c:v>
                </c:pt>
                <c:pt idx="9743" formatCode="General">
                  <c:v>2.1516189240636101</c:v>
                </c:pt>
                <c:pt idx="9744" formatCode="General">
                  <c:v>2.1396296906496</c:v>
                </c:pt>
                <c:pt idx="9745" formatCode="General">
                  <c:v>2.1356600211638899</c:v>
                </c:pt>
                <c:pt idx="9746" formatCode="General">
                  <c:v>2.1356787806985902</c:v>
                </c:pt>
                <c:pt idx="9747" formatCode="General">
                  <c:v>2.1362592681745798</c:v>
                </c:pt>
                <c:pt idx="9748" formatCode="General">
                  <c:v>2.1371519399413299</c:v>
                </c:pt>
                <c:pt idx="9749" formatCode="General">
                  <c:v>2.1383793353162499</c:v>
                </c:pt>
                <c:pt idx="9750" formatCode="General">
                  <c:v>2.1400167324766901</c:v>
                </c:pt>
                <c:pt idx="9751" formatCode="General">
                  <c:v>2.1421388168717801</c:v>
                </c:pt>
                <c:pt idx="9752" formatCode="General">
                  <c:v>2.1447785538873401</c:v>
                </c:pt>
                <c:pt idx="9753" formatCode="General">
                  <c:v>2.14787630814432</c:v>
                </c:pt>
                <c:pt idx="9754" formatCode="General">
                  <c:v>2.1512270295848701</c:v>
                </c:pt>
                <c:pt idx="9755" formatCode="General">
                  <c:v>2.1544598371601702</c:v>
                </c:pt>
                <c:pt idx="9756" formatCode="General">
                  <c:v>2.1570980263605102</c:v>
                </c:pt>
                <c:pt idx="9757" formatCode="General">
                  <c:v>2.1587108357565001</c:v>
                </c:pt>
                <c:pt idx="9758" formatCode="General">
                  <c:v>2.1590822044064302</c:v>
                </c:pt>
                <c:pt idx="9759" formatCode="General">
                  <c:v>2.1582792436004699</c:v>
                </c:pt>
                <c:pt idx="9760" formatCode="General">
                  <c:v>2.1565802175119901</c:v>
                </c:pt>
                <c:pt idx="9761" formatCode="General">
                  <c:v>2.154334560848</c:v>
                </c:pt>
                <c:pt idx="9762" formatCode="General">
                  <c:v>2.1518496415968502</c:v>
                </c:pt>
                <c:pt idx="9763" formatCode="General">
                  <c:v>2.1493418014960599</c:v>
                </c:pt>
                <c:pt idx="9764" formatCode="General">
                  <c:v>2.1469376551667998</c:v>
                </c:pt>
                <c:pt idx="9765" formatCode="General">
                  <c:v>2.14469903741954</c:v>
                </c:pt>
                <c:pt idx="9766" formatCode="General">
                  <c:v>2.1426544746701901</c:v>
                </c:pt>
                <c:pt idx="9767" formatCode="General">
                  <c:v>2.1408325310355099</c:v>
                </c:pt>
                <c:pt idx="9768" formatCode="General">
                  <c:v>2.13930305633829</c:v>
                </c:pt>
                <c:pt idx="9769" formatCode="General">
                  <c:v>2.1382474762942301</c:v>
                </c:pt>
                <c:pt idx="9770" formatCode="General">
                  <c:v>2.13811770071116</c:v>
                </c:pt>
                <c:pt idx="9771" formatCode="General">
                  <c:v>2.1400459861705099</c:v>
                </c:pt>
                <c:pt idx="9772" formatCode="General">
                  <c:v>2.14666743370283</c:v>
                </c:pt>
                <c:pt idx="9773" formatCode="General">
                  <c:v>2.1593668805062798</c:v>
                </c:pt>
                <c:pt idx="9774" formatCode="General">
                  <c:v>2.1592806455901701</c:v>
                </c:pt>
                <c:pt idx="9775" formatCode="General">
                  <c:v>2.1435587398837002</c:v>
                </c:pt>
                <c:pt idx="9776" formatCode="General">
                  <c:v>2.1322336324809599</c:v>
                </c:pt>
                <c:pt idx="9777" formatCode="General">
                  <c:v>2.1256274844727101</c:v>
                </c:pt>
                <c:pt idx="9778" formatCode="General">
                  <c:v>2.12138211393717</c:v>
                </c:pt>
                <c:pt idx="9779" formatCode="General">
                  <c:v>2.1184636666410799</c:v>
                </c:pt>
                <c:pt idx="9780" formatCode="General">
                  <c:v>2.1186474462547902</c:v>
                </c:pt>
                <c:pt idx="9781" formatCode="General">
                  <c:v>2.1157573384069401</c:v>
                </c:pt>
                <c:pt idx="9782" formatCode="General">
                  <c:v>2.1126032804253501</c:v>
                </c:pt>
                <c:pt idx="9783" formatCode="General">
                  <c:v>2.1112388776545599</c:v>
                </c:pt>
                <c:pt idx="9784" formatCode="General">
                  <c:v>2.1103154474741599</c:v>
                </c:pt>
                <c:pt idx="9785" formatCode="General">
                  <c:v>2.1097677187868902</c:v>
                </c:pt>
                <c:pt idx="9786" formatCode="General">
                  <c:v>2.10963228045429</c:v>
                </c:pt>
                <c:pt idx="9787" formatCode="General">
                  <c:v>2.1100006030757701</c:v>
                </c:pt>
                <c:pt idx="9788" formatCode="General">
                  <c:v>2.1110302820411699</c:v>
                </c:pt>
                <c:pt idx="9789" formatCode="General">
                  <c:v>2.1129739944658499</c:v>
                </c:pt>
                <c:pt idx="9790" formatCode="General">
                  <c:v>2.1162127926383798</c:v>
                </c:pt>
                <c:pt idx="9791" formatCode="General">
                  <c:v>2.1212334457280702</c:v>
                </c:pt>
                <c:pt idx="9792" formatCode="General">
                  <c:v>2.1283148155571601</c:v>
                </c:pt>
                <c:pt idx="9793" formatCode="General">
                  <c:v>2.1364342707859301</c:v>
                </c:pt>
                <c:pt idx="9794" formatCode="General">
                  <c:v>2.1419767209949998</c:v>
                </c:pt>
                <c:pt idx="9795" formatCode="General">
                  <c:v>2.1414050807629899</c:v>
                </c:pt>
                <c:pt idx="9796" formatCode="General">
                  <c:v>2.1363586243718902</c:v>
                </c:pt>
                <c:pt idx="9797" formatCode="General">
                  <c:v>2.1308868441044</c:v>
                </c:pt>
                <c:pt idx="9798" formatCode="General">
                  <c:v>2.1269505017199699</c:v>
                </c:pt>
                <c:pt idx="9799" formatCode="General">
                  <c:v>2.12468808461339</c:v>
                </c:pt>
                <c:pt idx="9800" formatCode="General">
                  <c:v>2.1236891092936898</c:v>
                </c:pt>
                <c:pt idx="9801" formatCode="General">
                  <c:v>2.1235269737828202</c:v>
                </c:pt>
                <c:pt idx="9802" formatCode="General">
                  <c:v>2.12387134655512</c:v>
                </c:pt>
                <c:pt idx="9803" formatCode="General">
                  <c:v>2.1244854096235302</c:v>
                </c:pt>
                <c:pt idx="9804" formatCode="General">
                  <c:v>2.1252079724298198</c:v>
                </c:pt>
                <c:pt idx="9805" formatCode="General">
                  <c:v>2.12594572085314</c:v>
                </c:pt>
                <c:pt idx="9806" formatCode="General">
                  <c:v>2.1267281860100402</c:v>
                </c:pt>
                <c:pt idx="9807" formatCode="General">
                  <c:v>2.1278089236873101</c:v>
                </c:pt>
                <c:pt idx="9808" formatCode="General">
                  <c:v>2.1361402260634801</c:v>
                </c:pt>
                <c:pt idx="9809" formatCode="General">
                  <c:v>2.13313554320673</c:v>
                </c:pt>
                <c:pt idx="9810" formatCode="General">
                  <c:v>2.1282523249162999</c:v>
                </c:pt>
                <c:pt idx="9811" formatCode="General">
                  <c:v>2.1277327102077899</c:v>
                </c:pt>
                <c:pt idx="9812" formatCode="General">
                  <c:v>2.1276257370551299</c:v>
                </c:pt>
                <c:pt idx="9813" formatCode="General">
                  <c:v>2.1277126941236202</c:v>
                </c:pt>
                <c:pt idx="9814" formatCode="General">
                  <c:v>2.1280275575305501</c:v>
                </c:pt>
                <c:pt idx="9815" formatCode="General">
                  <c:v>2.12865974134125</c:v>
                </c:pt>
                <c:pt idx="9816" formatCode="General">
                  <c:v>2.1297171162633499</c:v>
                </c:pt>
                <c:pt idx="9817" formatCode="General">
                  <c:v>2.13130154467403</c:v>
                </c:pt>
                <c:pt idx="9818" formatCode="General">
                  <c:v>2.1334711221417599</c:v>
                </c:pt>
                <c:pt idx="9819" formatCode="General">
                  <c:v>2.1361803705820801</c:v>
                </c:pt>
                <c:pt idx="9820" formatCode="General">
                  <c:v>2.13920853037459</c:v>
                </c:pt>
                <c:pt idx="9821" formatCode="General">
                  <c:v>2.1421218973554099</c:v>
                </c:pt>
                <c:pt idx="9822" formatCode="General">
                  <c:v>2.1443445510191301</c:v>
                </c:pt>
                <c:pt idx="9823" formatCode="General">
                  <c:v>2.1453643689351001</c:v>
                </c:pt>
                <c:pt idx="9824" formatCode="General">
                  <c:v>2.1449636508593599</c:v>
                </c:pt>
                <c:pt idx="9825" formatCode="General">
                  <c:v>2.1432939971617602</c:v>
                </c:pt>
                <c:pt idx="9826" formatCode="General">
                  <c:v>2.14074948148019</c:v>
                </c:pt>
                <c:pt idx="9827" formatCode="General">
                  <c:v>2.1377679232303102</c:v>
                </c:pt>
                <c:pt idx="9828" formatCode="General">
                  <c:v>2.1346961578596999</c:v>
                </c:pt>
                <c:pt idx="9829" formatCode="General">
                  <c:v>2.1317504614156801</c:v>
                </c:pt>
                <c:pt idx="9830" formatCode="General">
                  <c:v>2.12903566824416</c:v>
                </c:pt>
                <c:pt idx="9831" formatCode="General">
                  <c:v>2.1265837621760699</c:v>
                </c:pt>
                <c:pt idx="9832" formatCode="General">
                  <c:v>2.12439330037963</c:v>
                </c:pt>
                <c:pt idx="9833" formatCode="General">
                  <c:v>2.1224683069103998</c:v>
                </c:pt>
                <c:pt idx="9834" formatCode="General">
                  <c:v>2.1208681152229301</c:v>
                </c:pt>
                <c:pt idx="9835" formatCode="General">
                  <c:v>2.1198016700603</c:v>
                </c:pt>
                <c:pt idx="9836" formatCode="General">
                  <c:v>2.1198692296430401</c:v>
                </c:pt>
                <c:pt idx="9837" formatCode="General">
                  <c:v>2.1227702979173499</c:v>
                </c:pt>
                <c:pt idx="9838" formatCode="General">
                  <c:v>2.1325695120800598</c:v>
                </c:pt>
                <c:pt idx="9839" formatCode="General">
                  <c:v>2.1444554302197201</c:v>
                </c:pt>
                <c:pt idx="9840" formatCode="General">
                  <c:v>2.1312490691354302</c:v>
                </c:pt>
                <c:pt idx="9841" formatCode="General">
                  <c:v>2.1161535082247598</c:v>
                </c:pt>
                <c:pt idx="9842" formatCode="General">
                  <c:v>2.1078602311407302</c:v>
                </c:pt>
                <c:pt idx="9843" formatCode="General">
                  <c:v>2.10282428907442</c:v>
                </c:pt>
                <c:pt idx="9844" formatCode="General">
                  <c:v>2.09939066375911</c:v>
                </c:pt>
                <c:pt idx="9845" formatCode="General">
                  <c:v>2.10297263419706</c:v>
                </c:pt>
                <c:pt idx="9846" formatCode="General">
                  <c:v>2.0946477015140301</c:v>
                </c:pt>
                <c:pt idx="9847" formatCode="General">
                  <c:v>2.0921079747576701</c:v>
                </c:pt>
                <c:pt idx="9848" formatCode="General">
                  <c:v>2.0903601492464201</c:v>
                </c:pt>
                <c:pt idx="9849" formatCode="General">
                  <c:v>2.0889524593771198</c:v>
                </c:pt>
                <c:pt idx="9850" formatCode="General">
                  <c:v>2.0878431514687699</c:v>
                </c:pt>
                <c:pt idx="9851" formatCode="General">
                  <c:v>2.0870433638163002</c:v>
                </c:pt>
                <c:pt idx="9852" formatCode="General">
                  <c:v>2.0865968793951302</c:v>
                </c:pt>
                <c:pt idx="9853" formatCode="General">
                  <c:v>2.0865876528551799</c:v>
                </c:pt>
                <c:pt idx="9854" formatCode="General">
                  <c:v>2.0871609442557699</c:v>
                </c:pt>
                <c:pt idx="9855" formatCode="General">
                  <c:v>2.08856186859843</c:v>
                </c:pt>
                <c:pt idx="9856" formatCode="General">
                  <c:v>2.0911954589214501</c:v>
                </c:pt>
                <c:pt idx="9857" formatCode="General">
                  <c:v>2.0956774520877102</c:v>
                </c:pt>
                <c:pt idx="9858" formatCode="General">
                  <c:v>2.1026492362626801</c:v>
                </c:pt>
                <c:pt idx="9859" formatCode="General">
                  <c:v>2.1115433620795501</c:v>
                </c:pt>
                <c:pt idx="9860" formatCode="General">
                  <c:v>2.1180395691311</c:v>
                </c:pt>
                <c:pt idx="9861" formatCode="General">
                  <c:v>2.1168129758737102</c:v>
                </c:pt>
                <c:pt idx="9862" formatCode="General">
                  <c:v>2.1102786876676101</c:v>
                </c:pt>
                <c:pt idx="9863" formatCode="General">
                  <c:v>2.1039814577509199</c:v>
                </c:pt>
                <c:pt idx="9864" formatCode="General">
                  <c:v>2.09986234664489</c:v>
                </c:pt>
                <c:pt idx="9865" formatCode="General">
                  <c:v>2.09766304679738</c:v>
                </c:pt>
                <c:pt idx="9866" formatCode="General">
                  <c:v>2.0967549794000702</c:v>
                </c:pt>
                <c:pt idx="9867" formatCode="General">
                  <c:v>2.0966322908592501</c:v>
                </c:pt>
                <c:pt idx="9868" formatCode="General">
                  <c:v>2.0969431859762002</c:v>
                </c:pt>
                <c:pt idx="9869" formatCode="General">
                  <c:v>2.0974500534100602</c:v>
                </c:pt>
                <c:pt idx="9870" formatCode="General">
                  <c:v>2.0980044873057899</c:v>
                </c:pt>
                <c:pt idx="9871" formatCode="General">
                  <c:v>2.0985327015118602</c:v>
                </c:pt>
                <c:pt idx="9872" formatCode="General">
                  <c:v>2.0991994670921001</c:v>
                </c:pt>
                <c:pt idx="9873" formatCode="General">
                  <c:v>2.1037022036794402</c:v>
                </c:pt>
                <c:pt idx="9874" formatCode="General">
                  <c:v>2.1039593082797401</c:v>
                </c:pt>
                <c:pt idx="9875" formatCode="General">
                  <c:v>2.0989698998702901</c:v>
                </c:pt>
                <c:pt idx="9876" formatCode="General">
                  <c:v>2.0981527251148502</c:v>
                </c:pt>
                <c:pt idx="9877" formatCode="General">
                  <c:v>2.0975822618456399</c:v>
                </c:pt>
                <c:pt idx="9878" formatCode="General">
                  <c:v>2.0970889913324999</c:v>
                </c:pt>
                <c:pt idx="9879" formatCode="General">
                  <c:v>2.0967129079476501</c:v>
                </c:pt>
                <c:pt idx="9880" formatCode="General">
                  <c:v>2.0965428888443101</c:v>
                </c:pt>
                <c:pt idx="9881" formatCode="General">
                  <c:v>2.09669306151882</c:v>
                </c:pt>
                <c:pt idx="9882" formatCode="General">
                  <c:v>2.0972928327197602</c:v>
                </c:pt>
                <c:pt idx="9883" formatCode="General">
                  <c:v>2.0984693311897402</c:v>
                </c:pt>
                <c:pt idx="9884" formatCode="General">
                  <c:v>2.1003084801144301</c:v>
                </c:pt>
                <c:pt idx="9885" formatCode="General">
                  <c:v>2.1027832094748899</c:v>
                </c:pt>
                <c:pt idx="9886" formatCode="General">
                  <c:v>2.1056561140141299</c:v>
                </c:pt>
                <c:pt idx="9887" formatCode="General">
                  <c:v>2.10841544455598</c:v>
                </c:pt>
                <c:pt idx="9888" formatCode="General">
                  <c:v>2.1103581421406199</c:v>
                </c:pt>
                <c:pt idx="9889" formatCode="General">
                  <c:v>2.1108739373832401</c:v>
                </c:pt>
                <c:pt idx="9890" formatCode="General">
                  <c:v>2.10976202384765</c:v>
                </c:pt>
                <c:pt idx="9891" formatCode="General">
                  <c:v>2.10730077679362</c:v>
                </c:pt>
                <c:pt idx="9892" formatCode="General">
                  <c:v>2.1040317591522801</c:v>
                </c:pt>
                <c:pt idx="9893" formatCode="General">
                  <c:v>2.1004866575404502</c:v>
                </c:pt>
                <c:pt idx="9894" formatCode="General">
                  <c:v>2.0970405601332498</c:v>
                </c:pt>
                <c:pt idx="9895" formatCode="General">
                  <c:v>2.0938959889593498</c:v>
                </c:pt>
                <c:pt idx="9896" formatCode="General">
                  <c:v>2.0911267559984599</c:v>
                </c:pt>
                <c:pt idx="9897" formatCode="General">
                  <c:v>2.0887306300146702</c:v>
                </c:pt>
                <c:pt idx="9898" formatCode="General">
                  <c:v>2.0866749038871801</c:v>
                </c:pt>
                <c:pt idx="9899" formatCode="General">
                  <c:v>2.0849399965059199</c:v>
                </c:pt>
                <c:pt idx="9900" formatCode="General">
                  <c:v>2.08358131060817</c:v>
                </c:pt>
                <c:pt idx="9901" formatCode="General">
                  <c:v>2.0828657114186502</c:v>
                </c:pt>
                <c:pt idx="9902" formatCode="General">
                  <c:v>2.08369968663962</c:v>
                </c:pt>
                <c:pt idx="9903" formatCode="General">
                  <c:v>2.08888726728226</c:v>
                </c:pt>
                <c:pt idx="9904" formatCode="General">
                  <c:v>2.10384921611251</c:v>
                </c:pt>
                <c:pt idx="9905" formatCode="General">
                  <c:v>2.10338287856101</c:v>
                </c:pt>
                <c:pt idx="9906" formatCode="General">
                  <c:v>2.0842598018877898</c:v>
                </c:pt>
                <c:pt idx="9907" formatCode="General">
                  <c:v>2.07391121715508</c:v>
                </c:pt>
                <c:pt idx="9908" formatCode="General">
                  <c:v>2.0682620719173102</c:v>
                </c:pt>
                <c:pt idx="9909" formatCode="General">
                  <c:v>2.0646230299516102</c:v>
                </c:pt>
                <c:pt idx="9910" formatCode="General">
                  <c:v>2.0965875252060799</c:v>
                </c:pt>
                <c:pt idx="9911" formatCode="General">
                  <c:v>2.0591607075680902</c:v>
                </c:pt>
                <c:pt idx="9912" formatCode="General">
                  <c:v>2.05686085474286</c:v>
                </c:pt>
                <c:pt idx="9913" formatCode="General">
                  <c:v>2.0550319754195701</c:v>
                </c:pt>
                <c:pt idx="9914" formatCode="General">
                  <c:v>2.0535013661489998</c:v>
                </c:pt>
                <c:pt idx="9915" formatCode="General">
                  <c:v>2.05223619771319</c:v>
                </c:pt>
                <c:pt idx="9916" formatCode="General">
                  <c:v>2.0512315838953401</c:v>
                </c:pt>
                <c:pt idx="9917" formatCode="General">
                  <c:v>2.0505016521667998</c:v>
                </c:pt>
                <c:pt idx="9918" formatCode="General">
                  <c:v>2.0500836114026599</c:v>
                </c:pt>
                <c:pt idx="9919" formatCode="General">
                  <c:v>2.0500493672773401</c:v>
                </c:pt>
                <c:pt idx="9920" formatCode="General">
                  <c:v>2.0505281961233499</c:v>
                </c:pt>
                <c:pt idx="9921" formatCode="General">
                  <c:v>2.0517498575213202</c:v>
                </c:pt>
                <c:pt idx="9922" formatCode="General">
                  <c:v>2.0541239285697599</c:v>
                </c:pt>
                <c:pt idx="9923" formatCode="General">
                  <c:v>2.0583580452359298</c:v>
                </c:pt>
                <c:pt idx="9924" formatCode="General">
                  <c:v>2.06543892257671</c:v>
                </c:pt>
                <c:pt idx="9925" formatCode="General">
                  <c:v>2.0753834096140902</c:v>
                </c:pt>
                <c:pt idx="9926" formatCode="General">
                  <c:v>2.08307677188313</c:v>
                </c:pt>
                <c:pt idx="9927" formatCode="General">
                  <c:v>2.0809127715794999</c:v>
                </c:pt>
                <c:pt idx="9928" formatCode="General">
                  <c:v>2.0730034948284399</c:v>
                </c:pt>
                <c:pt idx="9929" formatCode="General">
                  <c:v>2.0665106017235</c:v>
                </c:pt>
                <c:pt idx="9930" formatCode="General">
                  <c:v>2.0628287844145099</c:v>
                </c:pt>
                <c:pt idx="9931" formatCode="General">
                  <c:v>2.0611771581119802</c:v>
                </c:pt>
                <c:pt idx="9932" formatCode="General">
                  <c:v>2.0607508558253902</c:v>
                </c:pt>
                <c:pt idx="9933" formatCode="General">
                  <c:v>2.06100978707657</c:v>
                </c:pt>
                <c:pt idx="9934" formatCode="General">
                  <c:v>2.0616073760140901</c:v>
                </c:pt>
                <c:pt idx="9935" formatCode="General">
                  <c:v>2.0623236618749998</c:v>
                </c:pt>
                <c:pt idx="9936" formatCode="General">
                  <c:v>2.0630114180411798</c:v>
                </c:pt>
                <c:pt idx="9937" formatCode="General">
                  <c:v>2.0637421214537799</c:v>
                </c:pt>
                <c:pt idx="9938" formatCode="General">
                  <c:v>2.06684793894541</c:v>
                </c:pt>
                <c:pt idx="9939" formatCode="General">
                  <c:v>2.0678360816385499</c:v>
                </c:pt>
                <c:pt idx="9940" formatCode="General">
                  <c:v>2.0638717324951701</c:v>
                </c:pt>
                <c:pt idx="9941" formatCode="General">
                  <c:v>2.0631619057188302</c:v>
                </c:pt>
                <c:pt idx="9942" formatCode="General">
                  <c:v>2.0625311582701502</c:v>
                </c:pt>
                <c:pt idx="9943" formatCode="General">
                  <c:v>2.0618679661493098</c:v>
                </c:pt>
                <c:pt idx="9944" formatCode="General">
                  <c:v>2.0612163852768099</c:v>
                </c:pt>
                <c:pt idx="9945" formatCode="General">
                  <c:v>2.06065871528275</c:v>
                </c:pt>
                <c:pt idx="9946" formatCode="General">
                  <c:v>2.06030095567399</c:v>
                </c:pt>
                <c:pt idx="9947" formatCode="General">
                  <c:v>2.06027112802016</c:v>
                </c:pt>
                <c:pt idx="9948" formatCode="General">
                  <c:v>2.06071647135122</c:v>
                </c:pt>
                <c:pt idx="9949" formatCode="General">
                  <c:v>2.0617894850076701</c:v>
                </c:pt>
                <c:pt idx="9950" formatCode="General">
                  <c:v>2.0636075423313001</c:v>
                </c:pt>
                <c:pt idx="9951" formatCode="General">
                  <c:v>2.0661671791707801</c:v>
                </c:pt>
                <c:pt idx="9952" formatCode="General">
                  <c:v>2.06921293090863</c:v>
                </c:pt>
                <c:pt idx="9953" formatCode="General">
                  <c:v>2.07213408566927</c:v>
                </c:pt>
                <c:pt idx="9954" formatCode="General">
                  <c:v>2.0740625883836299</c:v>
                </c:pt>
                <c:pt idx="9955" formatCode="General">
                  <c:v>2.0742720991163002</c:v>
                </c:pt>
                <c:pt idx="9956" formatCode="General">
                  <c:v>2.0726126969965</c:v>
                </c:pt>
                <c:pt idx="9957" formatCode="General">
                  <c:v>2.0695471154507601</c:v>
                </c:pt>
                <c:pt idx="9958" formatCode="General">
                  <c:v>2.0657944460166999</c:v>
                </c:pt>
                <c:pt idx="9959" formatCode="General">
                  <c:v>2.0619732021176</c:v>
                </c:pt>
                <c:pt idx="9960" formatCode="General">
                  <c:v>2.0584652939471799</c:v>
                </c:pt>
                <c:pt idx="9961" formatCode="General">
                  <c:v>2.05544261916907</c:v>
                </c:pt>
                <c:pt idx="9962" formatCode="General">
                  <c:v>2.0529406807760999</c:v>
                </c:pt>
                <c:pt idx="9963" formatCode="General">
                  <c:v>2.0509228240932198</c:v>
                </c:pt>
                <c:pt idx="9964" formatCode="General">
                  <c:v>2.04932837847862</c:v>
                </c:pt>
                <c:pt idx="9965" formatCode="General">
                  <c:v>2.0481201139240501</c:v>
                </c:pt>
                <c:pt idx="9966" formatCode="General">
                  <c:v>2.0473903381720802</c:v>
                </c:pt>
                <c:pt idx="9967" formatCode="General">
                  <c:v>2.0474543183320701</c:v>
                </c:pt>
                <c:pt idx="9968" formatCode="General">
                  <c:v>2.0498947607956199</c:v>
                </c:pt>
                <c:pt idx="9969" formatCode="General">
                  <c:v>2.0601716055256598</c:v>
                </c:pt>
                <c:pt idx="9970" formatCode="General">
                  <c:v>2.0754684821435099</c:v>
                </c:pt>
                <c:pt idx="9971" formatCode="General">
                  <c:v>2.0561494876843001</c:v>
                </c:pt>
                <c:pt idx="9972" formatCode="General">
                  <c:v>2.0429558561291601</c:v>
                </c:pt>
                <c:pt idx="9973" formatCode="General">
                  <c:v>2.0368144081239601</c:v>
                </c:pt>
                <c:pt idx="9974" formatCode="General">
                  <c:v>2.0333127783313198</c:v>
                </c:pt>
                <c:pt idx="9975" formatCode="General">
                  <c:v>2.0319103151276998</c:v>
                </c:pt>
                <c:pt idx="9976" formatCode="General">
                  <c:v>2.0278338778351301</c:v>
                </c:pt>
                <c:pt idx="9977" formatCode="General">
                  <c:v>2.0258076225630401</c:v>
                </c:pt>
                <c:pt idx="9978" formatCode="General">
                  <c:v>2.0241545771691598</c:v>
                </c:pt>
                <c:pt idx="9979" formatCode="General">
                  <c:v>2.0227941953464099</c:v>
                </c:pt>
                <c:pt idx="9980" formatCode="General">
                  <c:v>2.02169868381386</c:v>
                </c:pt>
                <c:pt idx="9981" formatCode="General">
                  <c:v>2.0208542937022398</c:v>
                </c:pt>
                <c:pt idx="9982" formatCode="General">
                  <c:v>2.0202573639291401</c:v>
                </c:pt>
                <c:pt idx="9983" formatCode="General">
                  <c:v>2.0199168943323702</c:v>
                </c:pt>
                <c:pt idx="9984" formatCode="General">
                  <c:v>2.0198610033403099</c:v>
                </c:pt>
                <c:pt idx="9985" formatCode="General">
                  <c:v>2.02014885976905</c:v>
                </c:pt>
                <c:pt idx="9986" formatCode="General">
                  <c:v>2.02089330549025</c:v>
                </c:pt>
                <c:pt idx="9987" formatCode="General">
                  <c:v>2.02230619719001</c:v>
                </c:pt>
                <c:pt idx="9988" formatCode="General">
                  <c:v>2.0247919269367198</c:v>
                </c:pt>
                <c:pt idx="9989" formatCode="General">
                  <c:v>2.0291267311632302</c:v>
                </c:pt>
                <c:pt idx="9990" formatCode="General">
                  <c:v>2.0366304017173502</c:v>
                </c:pt>
                <c:pt idx="9991" formatCode="General">
                  <c:v>2.0479986513983301</c:v>
                </c:pt>
                <c:pt idx="9992" formatCode="General">
                  <c:v>2.0569426071638501</c:v>
                </c:pt>
                <c:pt idx="9993" formatCode="General">
                  <c:v>2.0531833755896298</c:v>
                </c:pt>
                <c:pt idx="9994" formatCode="General">
                  <c:v>2.0443019095938801</c:v>
                </c:pt>
                <c:pt idx="9995" formatCode="General">
                  <c:v>2.0384659336198898</c:v>
                </c:pt>
                <c:pt idx="9996" formatCode="General">
                  <c:v>2.0358530703881401</c:v>
                </c:pt>
                <c:pt idx="9997" formatCode="General">
                  <c:v>2.0351900206570801</c:v>
                </c:pt>
                <c:pt idx="9998" formatCode="General">
                  <c:v>2.0355968528698201</c:v>
                </c:pt>
                <c:pt idx="9999" formatCode="General">
                  <c:v>2.0365815975736301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6A65-455A-8FE9-93BB2EB873CD}"/>
            </c:ext>
          </c:extLst>
        </c:ser>
        <c:ser>
          <c:idx val="1"/>
          <c:order val="3"/>
          <c:tx>
            <c:v>m = 1.7</c:v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'Q2'!$BG$4:$BG$10003</c:f>
              <c:numCache>
                <c:formatCode>0.00E+00</c:formatCode>
                <c:ptCount val="10000"/>
                <c:pt idx="0">
                  <c:v>6.785090868912E-9</c:v>
                </c:pt>
                <c:pt idx="1">
                  <c:v>1.08570734246515E-7</c:v>
                </c:pt>
                <c:pt idx="2">
                  <c:v>5.4971752581222905E-7</c:v>
                </c:pt>
                <c:pt idx="3">
                  <c:v>1.7377252076459401E-6</c:v>
                </c:pt>
                <c:pt idx="4">
                  <c:v>4.2435789941115502E-6</c:v>
                </c:pt>
                <c:pt idx="5">
                  <c:v>8.8022338166994307E-6</c:v>
                </c:pt>
                <c:pt idx="6">
                  <c:v>1.6313233970624201E-5</c:v>
                </c:pt>
                <c:pt idx="7">
                  <c:v>2.7841460026222099E-5</c:v>
                </c:pt>
                <c:pt idx="8">
                  <c:v>4.4618036635204201E-5</c:v>
                </c:pt>
                <c:pt idx="9">
                  <c:v>6.8041313976122399E-5</c:v>
                </c:pt>
                <c:pt idx="10">
                  <c:v>9.9678024122831896E-5</c:v>
                </c:pt>
                <c:pt idx="11">
                  <c:v>1.4126453445496799E-4</c:v>
                </c:pt>
                <c:pt idx="12">
                  <c:v>1.94708220894335E-4</c:v>
                </c:pt>
                <c:pt idx="13">
                  <c:v>2.62088951003026E-4</c:v>
                </c:pt>
                <c:pt idx="14">
                  <c:v>3.4566067052545799E-4</c:v>
                </c:pt>
                <c:pt idx="15">
                  <c:v>4.4785298144621802E-4</c:v>
                </c:pt>
                <c:pt idx="16">
                  <c:v>5.7127331013064997E-4</c:v>
                </c:pt>
                <c:pt idx="17">
                  <c:v>7.1870818918773501E-4</c:v>
                </c:pt>
                <c:pt idx="18">
                  <c:v>8.9312553561867499E-4</c:v>
                </c:pt>
                <c:pt idx="19">
                  <c:v>1.0976765388468299E-3</c:v>
                </c:pt>
                <c:pt idx="20">
                  <c:v>1.33569767860293E-3</c:v>
                </c:pt>
                <c:pt idx="21">
                  <c:v>1.61071277177579E-3</c:v>
                </c:pt>
                <c:pt idx="22">
                  <c:v>1.9264350331218299E-3</c:v>
                </c:pt>
                <c:pt idx="23">
                  <c:v>2.2867691311678302E-3</c:v>
                </c:pt>
                <c:pt idx="24">
                  <c:v>2.6958132205646599E-3</c:v>
                </c:pt>
                <c:pt idx="25">
                  <c:v>3.1578609292432901E-3</c:v>
                </c:pt>
                <c:pt idx="26">
                  <c:v>3.6774032769493498E-3</c:v>
                </c:pt>
                <c:pt idx="27">
                  <c:v>4.2591304994790196E-3</c:v>
                </c:pt>
                <c:pt idx="28">
                  <c:v>4.9079337505878503E-3</c:v>
                </c:pt>
                <c:pt idx="29">
                  <c:v>5.6289066510542803E-3</c:v>
                </c:pt>
                <c:pt idx="30">
                  <c:v>6.4273466517544599E-3</c:v>
                </c:pt>
                <c:pt idx="31">
                  <c:v>7.3087544523116801E-3</c:v>
                </c:pt>
                <c:pt idx="32">
                  <c:v>8.2788397079804499E-3</c:v>
                </c:pt>
                <c:pt idx="33">
                  <c:v>9.3435170889499194E-3</c:v>
                </c:pt>
                <c:pt idx="34">
                  <c:v>1.0508907924461601E-2</c:v>
                </c:pt>
                <c:pt idx="35">
                  <c:v>1.17813400381477E-2</c:v>
                </c:pt>
                <c:pt idx="36">
                  <c:v>1.31673471366597E-2</c:v>
                </c:pt>
                <c:pt idx="37">
                  <c:v>1.4673667696978599E-2</c:v>
                </c:pt>
                <c:pt idx="38">
                  <c:v>1.6307243294497901E-2</c:v>
                </c:pt>
                <c:pt idx="39">
                  <c:v>1.8075216310695301E-2</c:v>
                </c:pt>
                <c:pt idx="40">
                  <c:v>1.9984926956007999E-2</c:v>
                </c:pt>
                <c:pt idx="41">
                  <c:v>2.2043909540446199E-2</c:v>
                </c:pt>
                <c:pt idx="42">
                  <c:v>2.4259887921574901E-2</c:v>
                </c:pt>
                <c:pt idx="43">
                  <c:v>2.6640770056844301E-2</c:v>
                </c:pt>
                <c:pt idx="44">
                  <c:v>2.9194641584915301E-2</c:v>
                </c:pt>
                <c:pt idx="45">
                  <c:v>3.1929758358704201E-2</c:v>
                </c:pt>
                <c:pt idx="46">
                  <c:v>3.4854537851457201E-2</c:v>
                </c:pt>
                <c:pt idx="47">
                  <c:v>3.7977549356357498E-2</c:v>
                </c:pt>
                <c:pt idx="48">
                  <c:v>4.1307502900097E-2</c:v>
                </c:pt>
                <c:pt idx="49">
                  <c:v>4.4853236791627601E-2</c:v>
                </c:pt>
                <c:pt idx="50">
                  <c:v>4.8623703729094803E-2</c:v>
                </c:pt>
                <c:pt idx="51">
                  <c:v>5.2627955390891497E-2</c:v>
                </c:pt>
                <c:pt idx="52">
                  <c:v>5.6875125441201102E-2</c:v>
                </c:pt>
                <c:pt idx="53">
                  <c:v>6.1374410884906298E-2</c:v>
                </c:pt>
                <c:pt idx="54">
                  <c:v>6.6135051717627902E-2</c:v>
                </c:pt>
                <c:pt idx="55">
                  <c:v>7.1166308820318602E-2</c:v>
                </c:pt>
                <c:pt idx="56">
                  <c:v>7.64774400644367E-2</c:v>
                </c:pt>
                <c:pt idx="57">
                  <c:v>8.2077674604134301E-2</c:v>
                </c:pt>
                <c:pt idx="58">
                  <c:v>8.7976185348761005E-2</c:v>
                </c:pt>
                <c:pt idx="59">
                  <c:v>9.4182059627306303E-2</c:v>
                </c:pt>
                <c:pt idx="60" formatCode="General">
                  <c:v>0.10070426807761</c:v>
                </c:pt>
                <c:pt idx="61" formatCode="General">
                  <c:v>0.10755163181725</c:v>
                </c:pt>
                <c:pt idx="62" formatCode="General">
                  <c:v>0.114732787980106</c:v>
                </c:pt>
                <c:pt idx="63" formatCode="General">
                  <c:v>0.122256182407189</c:v>
                </c:pt>
                <c:pt idx="64" formatCode="General">
                  <c:v>0.130129948907347</c:v>
                </c:pt>
                <c:pt idx="65" formatCode="General">
                  <c:v>0.13836195154132999</c:v>
                </c:pt>
                <c:pt idx="66" formatCode="General">
                  <c:v>0.14695971898597299</c:v>
                </c:pt>
                <c:pt idx="67" formatCode="General">
                  <c:v>0.155930404323922</c:v>
                </c:pt>
                <c:pt idx="68" formatCode="General">
                  <c:v>0.16528074444515001</c:v>
                </c:pt>
                <c:pt idx="69" formatCode="General">
                  <c:v>0.175017019419036</c:v>
                </c:pt>
                <c:pt idx="70" formatCode="General">
                  <c:v>0.185145012245512</c:v>
                </c:pt>
                <c:pt idx="71" formatCode="General">
                  <c:v>0.19566996944510001</c:v>
                </c:pt>
                <c:pt idx="72" formatCode="General">
                  <c:v>0.20659656299998699</c:v>
                </c:pt>
                <c:pt idx="73" formatCode="General">
                  <c:v>0.217928854210931</c:v>
                </c:pt>
                <c:pt idx="74" formatCode="General">
                  <c:v>0.229670260086976</c:v>
                </c:pt>
                <c:pt idx="75" formatCode="General">
                  <c:v>0.24182352293572901</c:v>
                </c:pt>
                <c:pt idx="76" formatCode="General">
                  <c:v>0.25439068387038899</c:v>
                </c:pt>
                <c:pt idx="77" formatCode="General">
                  <c:v>0.26737306099466901</c:v>
                </c:pt>
                <c:pt idx="78" formatCode="General">
                  <c:v>0.28077123306706298</c:v>
                </c:pt>
                <c:pt idx="79" formatCode="General">
                  <c:v>0.29458502948037502</c:v>
                </c:pt>
                <c:pt idx="80" formatCode="General">
                  <c:v>0.3088135274198</c:v>
                </c:pt>
                <c:pt idx="81" formatCode="General">
                  <c:v>0.32345505708176903</c:v>
                </c:pt>
                <c:pt idx="82" formatCode="General">
                  <c:v>0.33850721584513099</c:v>
                </c:pt>
                <c:pt idx="83" formatCode="General">
                  <c:v>0.35396689228466899</c:v>
                </c:pt>
                <c:pt idx="84" formatCode="General">
                  <c:v>0.36983030090347702</c:v>
                </c:pt>
                <c:pt idx="85" formatCode="General">
                  <c:v>0.38609302843416099</c:v>
                </c:pt>
                <c:pt idx="86" formatCode="General">
                  <c:v>0.40275009251843502</c:v>
                </c:pt>
                <c:pt idx="87" formatCode="General">
                  <c:v>0.41979601351963602</c:v>
                </c:pt>
                <c:pt idx="88" formatCode="General">
                  <c:v>0.43722490015242599</c:v>
                </c:pt>
                <c:pt idx="89" formatCode="General">
                  <c:v>0.45503054952816602</c:v>
                </c:pt>
                <c:pt idx="90" formatCode="General">
                  <c:v>0.47320656211281997</c:v>
                </c:pt>
                <c:pt idx="91" formatCode="General">
                  <c:v>0.49174647197678201</c:v>
                </c:pt>
                <c:pt idx="92" formatCode="General">
                  <c:v>0.51064389258269405</c:v>
                </c:pt>
                <c:pt idx="93" formatCode="General">
                  <c:v>0.52989267820844699</c:v>
                </c:pt>
                <c:pt idx="94" formatCode="General">
                  <c:v>0.54948710093600495</c:v>
                </c:pt>
                <c:pt idx="95" formatCode="General">
                  <c:v>0.56942204296076204</c:v>
                </c:pt>
                <c:pt idx="96" formatCode="General">
                  <c:v>0.58969320377104895</c:v>
                </c:pt>
                <c:pt idx="97" formatCode="General">
                  <c:v>0.61029732154069305</c:v>
                </c:pt>
                <c:pt idx="98" formatCode="General">
                  <c:v>0.63123240783992196</c:v>
                </c:pt>
                <c:pt idx="99" formatCode="General">
                  <c:v>0.65249799451716195</c:v>
                </c:pt>
                <c:pt idx="100" formatCode="General">
                  <c:v>0.67409539132560403</c:v>
                </c:pt>
                <c:pt idx="101" formatCode="General">
                  <c:v>0.69602795256105698</c:v>
                </c:pt>
                <c:pt idx="102" formatCode="General">
                  <c:v>0.71830135063554101</c:v>
                </c:pt>
                <c:pt idx="103" formatCode="General">
                  <c:v>0.74092385412685802</c:v>
                </c:pt>
                <c:pt idx="104" formatCode="General">
                  <c:v>0.76390660740880501</c:v>
                </c:pt>
                <c:pt idx="105" formatCode="General">
                  <c:v>0.78726390846914396</c:v>
                </c:pt>
                <c:pt idx="106" formatCode="General">
                  <c:v>0.81101348095025505</c:v>
                </c:pt>
                <c:pt idx="107" formatCode="General">
                  <c:v>0.83517673578684404</c:v>
                </c:pt>
                <c:pt idx="108" formatCode="General">
                  <c:v>0.859779017051304</c:v>
                </c:pt>
                <c:pt idx="109" formatCode="General">
                  <c:v>0.88484982573501503</c:v>
                </c:pt>
                <c:pt idx="110" formatCode="General">
                  <c:v>0.91042301417883498</c:v>
                </c:pt>
                <c:pt idx="111" formatCode="General">
                  <c:v>0.93653694270586496</c:v>
                </c:pt>
                <c:pt idx="112" formatCode="General">
                  <c:v>0.96323458869660405</c:v>
                </c:pt>
                <c:pt idx="113" formatCode="General">
                  <c:v>0.99056359687994</c:v>
                </c:pt>
                <c:pt idx="114" formatCode="General">
                  <c:v>1.0185762580029301</c:v>
                </c:pt>
                <c:pt idx="115" formatCode="General">
                  <c:v>1.04732940131318</c:v>
                </c:pt>
                <c:pt idx="116" formatCode="General">
                  <c:v>1.07688418448513</c:v>
                </c:pt>
                <c:pt idx="117" formatCode="General">
                  <c:v>1.1073057628193901</c:v>
                </c:pt>
                <c:pt idx="118" formatCode="General">
                  <c:v>1.1386628178493801</c:v>
                </c:pt>
                <c:pt idx="119" formatCode="General">
                  <c:v>1.17102692405249</c:v>
                </c:pt>
                <c:pt idx="120" formatCode="General">
                  <c:v>1.20447173138551</c:v>
                </c:pt>
                <c:pt idx="121" formatCode="General">
                  <c:v>1.23907194110435</c:v>
                </c:pt>
                <c:pt idx="122" formatCode="General">
                  <c:v>1.27490205310708</c:v>
                </c:pt>
                <c:pt idx="123" formatCode="General">
                  <c:v>1.31203486524054</c:v>
                </c:pt>
                <c:pt idx="124" formatCode="General">
                  <c:v>1.3505397090693301</c:v>
                </c:pt>
                <c:pt idx="125" formatCode="General">
                  <c:v>1.3904804129941899</c:v>
                </c:pt>
                <c:pt idx="126" formatCode="General">
                  <c:v>1.43191299279567</c:v>
                </c:pt>
                <c:pt idx="127" formatCode="General">
                  <c:v>1.47488308208901</c:v>
                </c:pt>
                <c:pt idx="128" formatCode="General">
                  <c:v>1.5194231311020201</c:v>
                </c:pt>
                <c:pt idx="129" formatCode="General">
                  <c:v>1.56554942170099</c:v>
                </c:pt>
                <c:pt idx="130" formatCode="General">
                  <c:v>1.6132589694282</c:v>
                </c:pt>
                <c:pt idx="131" formatCode="General">
                  <c:v>1.6625264087537599</c:v>
                </c:pt>
                <c:pt idx="132" formatCode="General">
                  <c:v>1.7133009844856499</c:v>
                </c:pt>
                <c:pt idx="133" formatCode="General">
                  <c:v>1.76550379836626</c:v>
                </c:pt>
                <c:pt idx="134" formatCode="General">
                  <c:v>1.8190254826765</c:v>
                </c:pt>
                <c:pt idx="135" formatCode="General">
                  <c:v>1.87372448894469</c:v>
                </c:pt>
                <c:pt idx="136" formatCode="General">
                  <c:v>1.92942618602353</c:v>
                </c:pt>
                <c:pt idx="137" formatCode="General">
                  <c:v>1.98592295427515</c:v>
                </c:pt>
                <c:pt idx="138" formatCode="General">
                  <c:v>2.0429754383561098</c:v>
                </c:pt>
                <c:pt idx="139" formatCode="General">
                  <c:v>2.1003150782670699</c:v>
                </c:pt>
                <c:pt idx="140" formatCode="General">
                  <c:v>2.1576479769069401</c:v>
                </c:pt>
                <c:pt idx="141" formatCode="General">
                  <c:v>2.2146600846982998</c:v>
                </c:pt>
                <c:pt idx="142" formatCode="General">
                  <c:v>2.2710235929103</c:v>
                </c:pt>
                <c:pt idx="143" formatCode="General">
                  <c:v>2.32640433456206</c:v>
                </c:pt>
                <c:pt idx="144" formatCode="General">
                  <c:v>2.3804699045590798</c:v>
                </c:pt>
                <c:pt idx="145" formatCode="General">
                  <c:v>2.4328981389919599</c:v>
                </c:pt>
                <c:pt idx="146" formatCode="General">
                  <c:v>2.4833855466356698</c:v>
                </c:pt>
                <c:pt idx="147" formatCode="General">
                  <c:v>2.5316552705809299</c:v>
                </c:pt>
                <c:pt idx="148" formatCode="General">
                  <c:v>2.5774641780412999</c:v>
                </c:pt>
                <c:pt idx="149" formatCode="General">
                  <c:v>2.6206087307397801</c:v>
                </c:pt>
                <c:pt idx="150" formatCode="General">
                  <c:v>2.6609293715503299</c:v>
                </c:pt>
                <c:pt idx="151" formatCode="General">
                  <c:v>2.6983132662823301</c:v>
                </c:pt>
                <c:pt idx="152" formatCode="General">
                  <c:v>2.7326953514488102</c:v>
                </c:pt>
                <c:pt idx="153" formatCode="General">
                  <c:v>2.7640577478560102</c:v>
                </c:pt>
                <c:pt idx="154" formatCode="General">
                  <c:v>2.7924276954199998</c:v>
                </c:pt>
                <c:pt idx="155" formatCode="General">
                  <c:v>2.8178742388735598</c:v>
                </c:pt>
                <c:pt idx="156" formatCode="General">
                  <c:v>2.8405039424731502</c:v>
                </c:pt>
                <c:pt idx="157" formatCode="General">
                  <c:v>2.8604559334750399</c:v>
                </c:pt>
                <c:pt idx="158" formatCode="General">
                  <c:v>2.8778965711418598</c:v>
                </c:pt>
                <c:pt idx="159" formatCode="General">
                  <c:v>2.89301401476013</c:v>
                </c:pt>
                <c:pt idx="160" formatCode="General">
                  <c:v>2.90601292626901</c:v>
                </c:pt>
                <c:pt idx="161" formatCode="General">
                  <c:v>2.9171094966119901</c:v>
                </c:pt>
                <c:pt idx="162" formatCode="General">
                  <c:v>2.9265269353536798</c:v>
                </c:pt>
                <c:pt idx="163" formatCode="General">
                  <c:v>2.9344915149965201</c:v>
                </c:pt>
                <c:pt idx="164" formatCode="General">
                  <c:v>2.9412292180862001</c:v>
                </c:pt>
                <c:pt idx="165" formatCode="General">
                  <c:v>2.9469629986451702</c:v>
                </c:pt>
                <c:pt idx="166" formatCode="General">
                  <c:v>2.9519106406207598</c:v>
                </c:pt>
                <c:pt idx="167" formatCode="General">
                  <c:v>2.9562831748798701</c:v>
                </c:pt>
                <c:pt idx="168" formatCode="General">
                  <c:v>2.9602838021879201</c:v>
                </c:pt>
                <c:pt idx="169" formatCode="General">
                  <c:v>2.9641072615474902</c:v>
                </c:pt>
                <c:pt idx="170" formatCode="General">
                  <c:v>2.9679395800352402</c:v>
                </c:pt>
                <c:pt idx="171" formatCode="General">
                  <c:v>2.9719581406343001</c:v>
                </c:pt>
                <c:pt idx="172" formatCode="General">
                  <c:v>2.9763320073689399</c:v>
                </c:pt>
                <c:pt idx="173" formatCode="General">
                  <c:v>2.9812224513074601</c:v>
                </c:pt>
                <c:pt idx="174" formatCode="General">
                  <c:v>2.9867836258781799</c:v>
                </c:pt>
                <c:pt idx="175" formatCode="General">
                  <c:v>2.9931633447808399</c:v>
                </c:pt>
                <c:pt idx="176" formatCode="General">
                  <c:v>3.0005039200659702</c:v>
                </c:pt>
                <c:pt idx="177" formatCode="General">
                  <c:v>3.0089430213249799</c:v>
                </c:pt>
                <c:pt idx="178" formatCode="General">
                  <c:v>3.01861451911835</c:v>
                </c:pt>
                <c:pt idx="179" formatCode="General">
                  <c:v>3.02964927659123</c:v>
                </c:pt>
                <c:pt idx="180" formatCode="General">
                  <c:v>3.0421758525793301</c:v>
                </c:pt>
                <c:pt idx="181" formatCode="General">
                  <c:v>3.05632107735397</c:v>
                </c:pt>
                <c:pt idx="182" formatCode="General">
                  <c:v>3.0722104585226599</c:v>
                </c:pt>
                <c:pt idx="183" formatCode="General">
                  <c:v>3.0899683696048501</c:v>
                </c:pt>
                <c:pt idx="184" formatCode="General">
                  <c:v>3.1097179676688702</c:v>
                </c:pt>
                <c:pt idx="185" formatCode="General">
                  <c:v>3.1315807795277801</c:v>
                </c:pt>
                <c:pt idx="186" formatCode="General">
                  <c:v>3.1556758889451899</c:v>
                </c:pt>
                <c:pt idx="187" formatCode="General">
                  <c:v>3.1821186509753501</c:v>
                </c:pt>
                <c:pt idx="188" formatCode="General">
                  <c:v>3.2110188551924201</c:v>
                </c:pt>
                <c:pt idx="189" formatCode="General">
                  <c:v>3.2424782588244598</c:v>
                </c:pt>
                <c:pt idx="190" formatCode="General">
                  <c:v>3.27658741585486</c:v>
                </c:pt>
                <c:pt idx="191" formatCode="General">
                  <c:v>3.3134217416358802</c:v>
                </c:pt>
                <c:pt idx="192" formatCode="General">
                  <c:v>3.3530367775202001</c:v>
                </c:pt>
                <c:pt idx="193" formatCode="General">
                  <c:v>3.3954626596706001</c:v>
                </c:pt>
                <c:pt idx="194" formatCode="General">
                  <c:v>3.4406978534999499</c:v>
                </c:pt>
                <c:pt idx="195" formatCode="General">
                  <c:v>3.48870229210968</c:v>
                </c:pt>
                <c:pt idx="196" formatCode="General">
                  <c:v>3.5393901536977399</c:v>
                </c:pt>
                <c:pt idx="197" formatCode="General">
                  <c:v>3.5926226261600198</c:v>
                </c:pt>
                <c:pt idx="198" formatCode="General">
                  <c:v>3.6482011295462802</c:v>
                </c:pt>
                <c:pt idx="199" formatCode="General">
                  <c:v>3.7058615858497901</c:v>
                </c:pt>
                <c:pt idx="200" formatCode="General">
                  <c:v>3.76527042213639</c:v>
                </c:pt>
                <c:pt idx="201" formatCode="General">
                  <c:v>3.8260230438091298</c:v>
                </c:pt>
                <c:pt idx="202" formatCode="General">
                  <c:v>3.88764549421566</c:v>
                </c:pt>
                <c:pt idx="203" formatCode="General">
                  <c:v>3.9495999018122698</c:v>
                </c:pt>
                <c:pt idx="204" formatCode="General">
                  <c:v>4.0112940927275602</c:v>
                </c:pt>
                <c:pt idx="205" formatCode="General">
                  <c:v>4.0720954169036503</c:v>
                </c:pt>
                <c:pt idx="206" formatCode="General">
                  <c:v>4.13134842368724</c:v>
                </c:pt>
                <c:pt idx="207" formatCode="General">
                  <c:v>4.1883955746114001</c:v>
                </c:pt>
                <c:pt idx="208" formatCode="General">
                  <c:v>4.2425997627034802</c:v>
                </c:pt>
                <c:pt idx="209" formatCode="General">
                  <c:v>4.2933670922617901</c:v>
                </c:pt>
                <c:pt idx="210" formatCode="General">
                  <c:v>4.3401682257868801</c:v>
                </c:pt>
                <c:pt idx="211" formatCode="General">
                  <c:v>4.3825566658500898</c:v>
                </c:pt>
                <c:pt idx="212" formatCode="General">
                  <c:v>4.4201826121083299</c:v>
                </c:pt>
                <c:pt idx="213" formatCode="General">
                  <c:v>4.4528014797557098</c:v>
                </c:pt>
                <c:pt idx="214" formatCode="General">
                  <c:v>4.4802767144751101</c:v>
                </c:pt>
                <c:pt idx="215" formatCode="General">
                  <c:v>4.5025771023615997</c:v>
                </c:pt>
                <c:pt idx="216" formatCode="General">
                  <c:v>4.5197692662843902</c:v>
                </c:pt>
                <c:pt idx="217" formatCode="General">
                  <c:v>4.53200639852344</c:v>
                </c:pt>
                <c:pt idx="218" formatCode="General">
                  <c:v>4.5395144706245896</c:v>
                </c:pt>
                <c:pt idx="219" formatCode="General">
                  <c:v>4.5425771858411199</c:v>
                </c:pt>
                <c:pt idx="220" formatCode="General">
                  <c:v>4.5415208247743104</c:v>
                </c:pt>
                <c:pt idx="221" formatCode="General">
                  <c:v>4.5366999243927397</c:v>
                </c:pt>
                <c:pt idx="222" formatCode="General">
                  <c:v>4.5284844722875697</c:v>
                </c:pt>
                <c:pt idx="223" formatCode="General">
                  <c:v>4.5172490344114502</c:v>
                </c:pt>
                <c:pt idx="224" formatCode="General">
                  <c:v>4.5033639973797301</c:v>
                </c:pt>
                <c:pt idx="225" formatCode="General">
                  <c:v>4.4871889146873203</c:v>
                </c:pt>
                <c:pt idx="226" formatCode="General">
                  <c:v>4.4690678072858301</c:v>
                </c:pt>
                <c:pt idx="227" formatCode="General">
                  <c:v>4.4493261813714904</c:v>
                </c:pt>
                <c:pt idx="228" formatCode="General">
                  <c:v>4.4282694828467299</c:v>
                </c:pt>
                <c:pt idx="229" formatCode="General">
                  <c:v>4.4061826989697197</c:v>
                </c:pt>
                <c:pt idx="230" formatCode="General">
                  <c:v>4.3833308330158696</c:v>
                </c:pt>
                <c:pt idx="231" formatCode="General">
                  <c:v>4.3599600081622203</c:v>
                </c:pt>
                <c:pt idx="232" formatCode="General">
                  <c:v>4.3362989948078496</c:v>
                </c:pt>
                <c:pt idx="233" formatCode="General">
                  <c:v>4.3125609956042803</c:v>
                </c:pt>
                <c:pt idx="234" formatCode="General">
                  <c:v>4.2889455608035902</c:v>
                </c:pt>
                <c:pt idx="235" formatCode="General">
                  <c:v>4.2656405408212903</c:v>
                </c:pt>
                <c:pt idx="236" formatCode="General">
                  <c:v>4.2428240119571097</c:v>
                </c:pt>
                <c:pt idx="237" formatCode="General">
                  <c:v>4.2206661346021903</c:v>
                </c:pt>
                <c:pt idx="238" formatCode="General">
                  <c:v>4.1993309210680296</c:v>
                </c:pt>
                <c:pt idx="239" formatCode="General">
                  <c:v>4.1789779027609999</c:v>
                </c:pt>
                <c:pt idx="240" formatCode="General">
                  <c:v>4.15976369426871</c:v>
                </c:pt>
                <c:pt idx="241" formatCode="General">
                  <c:v>4.1418434554927597</c:v>
                </c:pt>
                <c:pt idx="242" formatCode="General">
                  <c:v>4.1253722526494299</c:v>
                </c:pt>
                <c:pt idx="243" formatCode="General">
                  <c:v>4.1105063150298697</c:v>
                </c:pt>
                <c:pt idx="244" formatCode="General">
                  <c:v>4.0974041769761298</c:v>
                </c:pt>
                <c:pt idx="245" formatCode="General">
                  <c:v>4.0862276835351299</c:v>
                </c:pt>
                <c:pt idx="246" formatCode="General">
                  <c:v>4.0771428234937401</c:v>
                </c:pt>
                <c:pt idx="247" formatCode="General">
                  <c:v>4.0703203346503098</c:v>
                </c:pt>
                <c:pt idx="248" formatCode="General">
                  <c:v>4.0659360028670299</c:v>
                </c:pt>
                <c:pt idx="249" formatCode="General">
                  <c:v>4.0641705483718003</c:v>
                </c:pt>
                <c:pt idx="250" formatCode="General">
                  <c:v>4.0652089226104797</c:v>
                </c:pt>
                <c:pt idx="251" formatCode="General">
                  <c:v>4.0692389336090997</c:v>
                </c:pt>
                <c:pt idx="252" formatCode="General">
                  <c:v>4.0764489700045203</c:v>
                </c:pt>
                <c:pt idx="253" formatCode="General">
                  <c:v>4.0870244145130998</c:v>
                </c:pt>
                <c:pt idx="254" formatCode="General">
                  <c:v>4.1011426136650204</c:v>
                </c:pt>
                <c:pt idx="255" formatCode="General">
                  <c:v>4.1189660496971099</c:v>
                </c:pt>
                <c:pt idx="256" formatCode="General">
                  <c:v>4.1406334160098002</c:v>
                </c:pt>
                <c:pt idx="257" formatCode="General">
                  <c:v>4.1662483523567397</c:v>
                </c:pt>
                <c:pt idx="258" formatCode="General">
                  <c:v>4.1958657183484203</c:v>
                </c:pt>
                <c:pt idx="259" formatCode="General">
                  <c:v>4.2294754982753497</c:v>
                </c:pt>
                <c:pt idx="260" formatCode="General">
                  <c:v>4.2669847585290199</c:v>
                </c:pt>
                <c:pt idx="261" formatCode="General">
                  <c:v>4.3081985316982498</c:v>
                </c:pt>
                <c:pt idx="262" formatCode="General">
                  <c:v>4.3528010656048197</c:v>
                </c:pt>
                <c:pt idx="263" formatCode="General">
                  <c:v>4.4003394988629898</c:v>
                </c:pt>
                <c:pt idx="264" formatCode="General">
                  <c:v>4.4502126020804598</c:v>
                </c:pt>
                <c:pt idx="265" formatCode="General">
                  <c:v>4.5016675942480697</c:v>
                </c:pt>
                <c:pt idx="266" formatCode="General">
                  <c:v>4.5538080062660704</c:v>
                </c:pt>
                <c:pt idx="267" formatCode="General">
                  <c:v>4.6056149238073498</c:v>
                </c:pt>
                <c:pt idx="268" formatCode="General">
                  <c:v>4.6559825883226704</c:v>
                </c:pt>
                <c:pt idx="269" formatCode="General">
                  <c:v>4.7037673263671698</c:v>
                </c:pt>
                <c:pt idx="270" formatCode="General">
                  <c:v>4.74784640264616</c:v>
                </c:pt>
                <c:pt idx="271" formatCode="General">
                  <c:v>4.7871811582087096</c:v>
                </c:pt>
                <c:pt idx="272" formatCode="General">
                  <c:v>4.8208773114112802</c:v>
                </c:pt>
                <c:pt idx="273" formatCode="General">
                  <c:v>4.8482350771932703</c:v>
                </c:pt>
                <c:pt idx="274" formatCode="General">
                  <c:v>4.8687830038459898</c:v>
                </c:pt>
                <c:pt idx="275" formatCode="General">
                  <c:v>4.8822919156123996</c:v>
                </c:pt>
                <c:pt idx="276" formatCode="General">
                  <c:v>4.8887684880057902</c:v>
                </c:pt>
                <c:pt idx="277" formatCode="General">
                  <c:v>4.8884310020015898</c:v>
                </c:pt>
                <c:pt idx="278" formatCode="General">
                  <c:v>4.8816720479385101</c:v>
                </c:pt>
                <c:pt idx="279" formatCode="General">
                  <c:v>4.8690140048620396</c:v>
                </c:pt>
                <c:pt idx="280" formatCode="General">
                  <c:v>4.8510629979345001</c:v>
                </c:pt>
                <c:pt idx="281" formatCode="General">
                  <c:v>4.8284660194539804</c:v>
                </c:pt>
                <c:pt idx="282" formatCode="General">
                  <c:v>4.8018744102503703</c:v>
                </c:pt>
                <c:pt idx="283" formatCode="General">
                  <c:v>4.7719153444540003</c:v>
                </c:pt>
                <c:pt idx="284" formatCode="General">
                  <c:v>4.7391716336791703</c:v>
                </c:pt>
                <c:pt idx="285" formatCode="General">
                  <c:v>4.7041692125935999</c:v>
                </c:pt>
                <c:pt idx="286" formatCode="General">
                  <c:v>4.6673711077989202</c:v>
                </c:pt>
                <c:pt idx="287" formatCode="General">
                  <c:v>4.6291764669255402</c:v>
                </c:pt>
                <c:pt idx="288" formatCode="General">
                  <c:v>4.5899232410781297</c:v>
                </c:pt>
                <c:pt idx="289" formatCode="General">
                  <c:v>4.5498932760802804</c:v>
                </c:pt>
                <c:pt idx="290" formatCode="General">
                  <c:v>4.5093187981896898</c:v>
                </c:pt>
                <c:pt idx="291" formatCode="General">
                  <c:v>4.4683895231505399</c:v>
                </c:pt>
                <c:pt idx="292" formatCode="General">
                  <c:v>4.4272598405511001</c:v>
                </c:pt>
                <c:pt idx="293" formatCode="General">
                  <c:v>4.3860557124428503</c:v>
                </c:pt>
                <c:pt idx="294" formatCode="General">
                  <c:v>4.3448810715733597</c:v>
                </c:pt>
                <c:pt idx="295" formatCode="General">
                  <c:v>4.3038236126940399</c:v>
                </c:pt>
                <c:pt idx="296" formatCode="General">
                  <c:v>4.2629599458239298</c:v>
                </c:pt>
                <c:pt idx="297" formatCode="General">
                  <c:v>4.22236012970835</c:v>
                </c:pt>
                <c:pt idx="298" formatCode="General">
                  <c:v>4.1820916333715203</c:v>
                </c:pt>
                <c:pt idx="299" formatCode="General">
                  <c:v>4.1422227891133501</c:v>
                </c:pt>
                <c:pt idx="300" formatCode="General">
                  <c:v>4.1028258059594904</c:v>
                </c:pt>
                <c:pt idx="301" formatCode="General">
                  <c:v>4.0639794118133699</c:v>
                </c:pt>
                <c:pt idx="302" formatCode="General">
                  <c:v>4.0257711878402498</c:v>
                </c:pt>
                <c:pt idx="303" formatCode="General">
                  <c:v>3.9882996516370399</c:v>
                </c:pt>
                <c:pt idx="304" formatCode="General">
                  <c:v>3.9516761375845899</c:v>
                </c:pt>
                <c:pt idx="305" formatCode="General">
                  <c:v>3.9160265139832799</c:v>
                </c:pt>
                <c:pt idx="306" formatCode="General">
                  <c:v>3.88149276719711</c:v>
                </c:pt>
                <c:pt idx="307" formatCode="General">
                  <c:v>3.8482344726453301</c:v>
                </c:pt>
                <c:pt idx="308" formatCode="General">
                  <c:v>3.8164301601205199</c:v>
                </c:pt>
                <c:pt idx="309" formatCode="General">
                  <c:v>3.7862785649963802</c:v>
                </c:pt>
                <c:pt idx="310" formatCode="General">
                  <c:v>3.7579997351146002</c:v>
                </c:pt>
                <c:pt idx="311" formatCode="General">
                  <c:v>3.7318359323658399</c:v>
                </c:pt>
                <c:pt idx="312" formatCode="General">
                  <c:v>3.7080522241453702</c:v>
                </c:pt>
                <c:pt idx="313" formatCode="General">
                  <c:v>3.6869365980286899</c:v>
                </c:pt>
                <c:pt idx="314" formatCode="General">
                  <c:v>3.6687993475014302</c:v>
                </c:pt>
                <c:pt idx="315" formatCode="General">
                  <c:v>3.6539713617771699</c:v>
                </c:pt>
                <c:pt idx="316" formatCode="General">
                  <c:v>3.6428008042259101</c:v>
                </c:pt>
                <c:pt idx="317" formatCode="General">
                  <c:v>3.6356474812792601</c:v>
                </c:pt>
                <c:pt idx="318" formatCode="General">
                  <c:v>3.6328739946902302</c:v>
                </c:pt>
                <c:pt idx="319" formatCode="General">
                  <c:v>3.6348325578581302</c:v>
                </c:pt>
                <c:pt idx="320" formatCode="General">
                  <c:v>3.6418461900847099</c:v>
                </c:pt>
                <c:pt idx="321" formatCode="General">
                  <c:v>3.6541829674308</c:v>
                </c:pt>
                <c:pt idx="322" formatCode="General">
                  <c:v>3.67202224111734</c:v>
                </c:pt>
                <c:pt idx="323" formatCode="General">
                  <c:v>3.6954124223098601</c:v>
                </c:pt>
                <c:pt idx="324" formatCode="General">
                  <c:v>3.7242212947387099</c:v>
                </c:pt>
                <c:pt idx="325" formatCode="General">
                  <c:v>3.7580820358922802</c:v>
                </c:pt>
                <c:pt idx="326" formatCode="General">
                  <c:v>3.7963412114287101</c:v>
                </c:pt>
                <c:pt idx="327" formatCode="General">
                  <c:v>3.8380185852530602</c:v>
                </c:pt>
                <c:pt idx="328" formatCode="General">
                  <c:v>3.8817917004111302</c:v>
                </c:pt>
                <c:pt idx="329" formatCode="General">
                  <c:v>3.9260192336244999</c:v>
                </c:pt>
                <c:pt idx="330" formatCode="General">
                  <c:v>3.9688142118954302</c:v>
                </c:pt>
                <c:pt idx="331" formatCode="General">
                  <c:v>4.0081700132437401</c:v>
                </c:pt>
                <c:pt idx="332" formatCode="General">
                  <c:v>4.0421292399675002</c:v>
                </c:pt>
                <c:pt idx="333" formatCode="General">
                  <c:v>4.0689713806750696</c:v>
                </c:pt>
                <c:pt idx="334" formatCode="General">
                  <c:v>4.0873851664396001</c:v>
                </c:pt>
                <c:pt idx="335" formatCode="General">
                  <c:v>4.09659091528723</c:v>
                </c:pt>
                <c:pt idx="336" formatCode="General">
                  <c:v>4.0963887329998601</c:v>
                </c:pt>
                <c:pt idx="337" formatCode="General">
                  <c:v>4.0871268466735202</c:v>
                </c:pt>
                <c:pt idx="338" formatCode="General">
                  <c:v>4.0696035357148004</c:v>
                </c:pt>
                <c:pt idx="339" formatCode="General">
                  <c:v>4.04492912005297</c:v>
                </c:pt>
                <c:pt idx="340" formatCode="General">
                  <c:v>4.0143778585652399</c:v>
                </c:pt>
                <c:pt idx="341" formatCode="General">
                  <c:v>3.9792545000760899</c:v>
                </c:pt>
                <c:pt idx="342" formatCode="General">
                  <c:v>3.94079056799078</c:v>
                </c:pt>
                <c:pt idx="343" formatCode="General">
                  <c:v>3.9000754950519601</c:v>
                </c:pt>
                <c:pt idx="344" formatCode="General">
                  <c:v>3.8580202267993702</c:v>
                </c:pt>
                <c:pt idx="345" formatCode="General">
                  <c:v>3.8153467677242201</c:v>
                </c:pt>
                <c:pt idx="346" formatCode="General">
                  <c:v>3.7725958946588398</c:v>
                </c:pt>
                <c:pt idx="347" formatCode="General">
                  <c:v>3.7301458904154399</c:v>
                </c:pt>
                <c:pt idx="348" formatCode="General">
                  <c:v>3.6882366628154699</c:v>
                </c:pt>
                <c:pt idx="349" formatCode="General">
                  <c:v>3.6469953039767402</c:v>
                </c:pt>
                <c:pt idx="350" formatCode="General">
                  <c:v>3.6064606256115201</c:v>
                </c:pt>
                <c:pt idx="351" formatCode="General">
                  <c:v>3.5666053332699299</c:v>
                </c:pt>
                <c:pt idx="352" formatCode="General">
                  <c:v>3.5273552739832299</c:v>
                </c:pt>
                <c:pt idx="353" formatCode="General">
                  <c:v>3.4886056705403101</c:v>
                </c:pt>
                <c:pt idx="354" formatCode="General">
                  <c:v>3.4502345211376699</c:v>
                </c:pt>
                <c:pt idx="355" formatCode="General">
                  <c:v>3.4121134673196498</c:v>
                </c:pt>
                <c:pt idx="356" formatCode="General">
                  <c:v>3.3741164717359999</c:v>
                </c:pt>
                <c:pt idx="357" formatCode="General">
                  <c:v>3.33612663933078</c:v>
                </c:pt>
                <c:pt idx="358" formatCode="General">
                  <c:v>3.2980414862760199</c:v>
                </c:pt>
                <c:pt idx="359" formatCode="General">
                  <c:v>3.2597769251250099</c:v>
                </c:pt>
                <c:pt idx="360" formatCode="General">
                  <c:v>3.2212702001199802</c:v>
                </c:pt>
                <c:pt idx="361" formatCode="General">
                  <c:v>3.1824819767458798</c:v>
                </c:pt>
                <c:pt idx="362" formatCode="General">
                  <c:v>3.1433977652688201</c:v>
                </c:pt>
                <c:pt idx="363" formatCode="General">
                  <c:v>3.1040288385877899</c:v>
                </c:pt>
                <c:pt idx="364" formatCode="General">
                  <c:v>3.0644127891578199</c:v>
                </c:pt>
                <c:pt idx="365" formatCode="General">
                  <c:v>3.0246138568362899</c:v>
                </c:pt>
                <c:pt idx="366" formatCode="General">
                  <c:v>2.9847231482528902</c:v>
                </c:pt>
                <c:pt idx="367" formatCode="General">
                  <c:v>2.9448588579528101</c:v>
                </c:pt>
                <c:pt idx="368" formatCode="General">
                  <c:v>2.90516659157533</c:v>
                </c:pt>
                <c:pt idx="369" formatCode="General">
                  <c:v>2.86581988125972</c:v>
                </c:pt>
                <c:pt idx="370" formatCode="General">
                  <c:v>2.8270209727497302</c:v>
                </c:pt>
                <c:pt idx="371" formatCode="General">
                  <c:v>2.7890019512923101</c:v>
                </c:pt>
                <c:pt idx="372" formatCode="General">
                  <c:v>2.7520262575187999</c:v>
                </c:pt>
                <c:pt idx="373" formatCode="General">
                  <c:v>2.7163906216958398</c:v>
                </c:pt>
                <c:pt idx="374" formatCode="General">
                  <c:v>2.6824274093222602</c:v>
                </c:pt>
                <c:pt idx="375" formatCode="General">
                  <c:v>2.6505073138053401</c:v>
                </c:pt>
                <c:pt idx="376" formatCode="General">
                  <c:v>2.6210422384698799</c:v>
                </c:pt>
                <c:pt idx="377" formatCode="General">
                  <c:v>2.5944880590499402</c:v>
                </c:pt>
                <c:pt idx="378" formatCode="General">
                  <c:v>2.5713467183447398</c:v>
                </c:pt>
                <c:pt idx="379" formatCode="General">
                  <c:v>2.55216673554192</c:v>
                </c:pt>
                <c:pt idx="380" formatCode="General">
                  <c:v>2.5375406628182202</c:v>
                </c:pt>
                <c:pt idx="381" formatCode="General">
                  <c:v>2.5280972386151399</c:v>
                </c:pt>
                <c:pt idx="382" formatCode="General">
                  <c:v>2.5244849391940498</c:v>
                </c:pt>
                <c:pt idx="383" formatCode="General">
                  <c:v>2.5273423595556399</c:v>
                </c:pt>
                <c:pt idx="384" formatCode="General">
                  <c:v>2.5372495761645002</c:v>
                </c:pt>
                <c:pt idx="385" formatCode="General">
                  <c:v>2.5546539083048998</c:v>
                </c:pt>
                <c:pt idx="386" formatCode="General">
                  <c:v>2.5797644029822302</c:v>
                </c:pt>
                <c:pt idx="387" formatCode="General">
                  <c:v>2.6124137206817002</c:v>
                </c:pt>
                <c:pt idx="388" formatCode="General">
                  <c:v>2.6518961728012802</c:v>
                </c:pt>
                <c:pt idx="389" formatCode="General">
                  <c:v>2.6968080439385398</c:v>
                </c:pt>
                <c:pt idx="390" formatCode="General">
                  <c:v>2.74493926085706</c:v>
                </c:pt>
                <c:pt idx="391" formatCode="General">
                  <c:v>2.7932851607572</c:v>
                </c:pt>
                <c:pt idx="392" formatCode="General">
                  <c:v>2.83824628489179</c:v>
                </c:pt>
                <c:pt idx="393" formatCode="General">
                  <c:v>2.8760437738311899</c:v>
                </c:pt>
                <c:pt idx="394" formatCode="General">
                  <c:v>2.9032954365896502</c:v>
                </c:pt>
                <c:pt idx="395" formatCode="General">
                  <c:v>2.9176050537429501</c:v>
                </c:pt>
                <c:pt idx="396" formatCode="General">
                  <c:v>2.9179749121513199</c:v>
                </c:pt>
                <c:pt idx="397" formatCode="General">
                  <c:v>2.9049025830507902</c:v>
                </c:pt>
                <c:pt idx="398" formatCode="General">
                  <c:v>2.8801483456022798</c:v>
                </c:pt>
                <c:pt idx="399" formatCode="General">
                  <c:v>2.8462841639212999</c:v>
                </c:pt>
                <c:pt idx="400" formatCode="General">
                  <c:v>2.8061891548269502</c:v>
                </c:pt>
                <c:pt idx="401" formatCode="General">
                  <c:v>2.7626282116776801</c:v>
                </c:pt>
                <c:pt idx="402" formatCode="General">
                  <c:v>2.7179794615371602</c:v>
                </c:pt>
                <c:pt idx="403" formatCode="General">
                  <c:v>2.6741101775362002</c:v>
                </c:pt>
                <c:pt idx="404" formatCode="General">
                  <c:v>2.6323639266686998</c:v>
                </c:pt>
                <c:pt idx="405" formatCode="General">
                  <c:v>2.5936133661322498</c:v>
                </c:pt>
                <c:pt idx="406" formatCode="General">
                  <c:v>2.5583412035889901</c:v>
                </c:pt>
                <c:pt idx="407" formatCode="General">
                  <c:v>2.52672497063873</c:v>
                </c:pt>
                <c:pt idx="408" formatCode="General">
                  <c:v>2.4987129216388801</c:v>
                </c:pt>
                <c:pt idx="409" formatCode="General">
                  <c:v>2.47408640074759</c:v>
                </c:pt>
                <c:pt idx="410" formatCode="General">
                  <c:v>2.4525086108160501</c:v>
                </c:pt>
                <c:pt idx="411" formatCode="General">
                  <c:v>2.4335618493851001</c:v>
                </c:pt>
                <c:pt idx="412" formatCode="General">
                  <c:v>2.4167759233157402</c:v>
                </c:pt>
                <c:pt idx="413" formatCode="General">
                  <c:v>2.40165032139697</c:v>
                </c:pt>
                <c:pt idx="414" formatCode="General">
                  <c:v>2.3876722489028102</c:v>
                </c:pt>
                <c:pt idx="415" formatCode="General">
                  <c:v>2.3743320486043702</c:v>
                </c:pt>
                <c:pt idx="416" formatCode="General">
                  <c:v>2.3611369695788098</c:v>
                </c:pt>
                <c:pt idx="417" formatCode="General">
                  <c:v>2.3476237557463802</c:v>
                </c:pt>
                <c:pt idx="418" formatCode="General">
                  <c:v>2.3333701378553999</c:v>
                </c:pt>
                <c:pt idx="419" formatCode="General">
                  <c:v>2.3180050390310898</c:v>
                </c:pt>
                <c:pt idx="420" formatCode="General">
                  <c:v>2.30121714976563</c:v>
                </c:pt>
                <c:pt idx="421" formatCode="General">
                  <c:v>2.28276148957378</c:v>
                </c:pt>
                <c:pt idx="422" formatCode="General">
                  <c:v>2.2624636358724999</c:v>
                </c:pt>
                <c:pt idx="423" formatCode="General">
                  <c:v>2.2402214424123099</c:v>
                </c:pt>
                <c:pt idx="424" formatCode="General">
                  <c:v>2.21600425846851</c:v>
                </c:pt>
                <c:pt idx="425" formatCode="General">
                  <c:v>2.1898498613134598</c:v>
                </c:pt>
                <c:pt idx="426" formatCode="General">
                  <c:v>2.1618594957696402</c:v>
                </c:pt>
                <c:pt idx="427" formatCode="General">
                  <c:v>2.1321915508477201</c:v>
                </c:pt>
                <c:pt idx="428" formatCode="General">
                  <c:v>2.1010544804498799</c:v>
                </c:pt>
                <c:pt idx="429" formatCode="General">
                  <c:v>2.06869959055867</c:v>
                </c:pt>
                <c:pt idx="430" formatCode="General">
                  <c:v>2.0354142772630799</c:v>
                </c:pt>
                <c:pt idx="431" formatCode="General">
                  <c:v>2.00151622349965</c:v>
                </c:pt>
                <c:pt idx="432" formatCode="General">
                  <c:v>1.96734896569096</c:v>
                </c:pt>
                <c:pt idx="433" formatCode="General">
                  <c:v>1.93327914205161</c:v>
                </c:pt>
                <c:pt idx="434" formatCode="General">
                  <c:v>1.89969564608762</c:v>
                </c:pt>
                <c:pt idx="435" formatCode="General">
                  <c:v>1.8670108399919001</c:v>
                </c:pt>
                <c:pt idx="436" formatCode="General">
                  <c:v>1.83566393440318</c:v>
                </c:pt>
                <c:pt idx="437" formatCode="General">
                  <c:v>1.8061266057385399</c:v>
                </c:pt>
                <c:pt idx="438" formatCode="General">
                  <c:v>1.7789108805957099</c:v>
                </c:pt>
                <c:pt idx="439" formatCode="General">
                  <c:v>1.75457923110906</c:v>
                </c:pt>
                <c:pt idx="440" formatCode="General">
                  <c:v>1.7337566290855899</c:v>
                </c:pt>
                <c:pt idx="441" formatCode="General">
                  <c:v>1.71714388506975</c:v>
                </c:pt>
                <c:pt idx="442" formatCode="General">
                  <c:v>1.7055307576457099</c:v>
                </c:pt>
                <c:pt idx="443" formatCode="General">
                  <c:v>1.6998057458548801</c:v>
                </c:pt>
                <c:pt idx="444" formatCode="General">
                  <c:v>1.7009567043642</c:v>
                </c:pt>
                <c:pt idx="445" formatCode="General">
                  <c:v>1.7100518343226501</c:v>
                </c:pt>
                <c:pt idx="446" formatCode="General">
                  <c:v>1.7281836488739299</c:v>
                </c:pt>
                <c:pt idx="447" formatCode="General">
                  <c:v>1.7563494013268099</c:v>
                </c:pt>
                <c:pt idx="448" formatCode="General">
                  <c:v>1.7952329366091899</c:v>
                </c:pt>
                <c:pt idx="449" formatCode="General">
                  <c:v>1.8448536230660599</c:v>
                </c:pt>
                <c:pt idx="450" formatCode="General">
                  <c:v>1.9040765154427399</c:v>
                </c:pt>
                <c:pt idx="451" formatCode="General">
                  <c:v>1.9700610873966999</c:v>
                </c:pt>
                <c:pt idx="452" formatCode="General">
                  <c:v>2.0378758703995299</c:v>
                </c:pt>
                <c:pt idx="453" formatCode="General">
                  <c:v>2.1006618502165502</c:v>
                </c:pt>
                <c:pt idx="454" formatCode="General">
                  <c:v>2.1507015643470502</c:v>
                </c:pt>
                <c:pt idx="455" formatCode="General">
                  <c:v>2.1813357629437902</c:v>
                </c:pt>
                <c:pt idx="456" formatCode="General">
                  <c:v>2.18898170596455</c:v>
                </c:pt>
                <c:pt idx="457" formatCode="General">
                  <c:v>2.1741645802228202</c:v>
                </c:pt>
                <c:pt idx="458" formatCode="General">
                  <c:v>2.1409974673082299</c:v>
                </c:pt>
                <c:pt idx="459" formatCode="General">
                  <c:v>2.0955462804393101</c:v>
                </c:pt>
                <c:pt idx="460" formatCode="General">
                  <c:v>2.04405601774062</c:v>
                </c:pt>
                <c:pt idx="461" formatCode="General">
                  <c:v>1.9917613743074001</c:v>
                </c:pt>
                <c:pt idx="462" formatCode="General">
                  <c:v>1.94243433729215</c:v>
                </c:pt>
                <c:pt idx="463" formatCode="General">
                  <c:v>1.89845063905083</c:v>
                </c:pt>
                <c:pt idx="464" formatCode="General">
                  <c:v>1.86108914875955</c:v>
                </c:pt>
                <c:pt idx="465" formatCode="General">
                  <c:v>1.83086676524568</c:v>
                </c:pt>
                <c:pt idx="466" formatCode="General">
                  <c:v>1.8078169533995401</c:v>
                </c:pt>
                <c:pt idx="467" formatCode="General">
                  <c:v>1.7916887276137501</c:v>
                </c:pt>
                <c:pt idx="468" formatCode="General">
                  <c:v>1.7820744146337</c:v>
                </c:pt>
                <c:pt idx="469" formatCode="General">
                  <c:v>1.7784837292455999</c:v>
                </c:pt>
                <c:pt idx="470" formatCode="General">
                  <c:v>1.7803810008024601</c:v>
                </c:pt>
                <c:pt idx="471" formatCode="General">
                  <c:v>1.7871987237571501</c:v>
                </c:pt>
                <c:pt idx="472" formatCode="General">
                  <c:v>1.7983369533369</c:v>
                </c:pt>
                <c:pt idx="473" formatCode="General">
                  <c:v>1.8131553539190901</c:v>
                </c:pt>
                <c:pt idx="474" formatCode="General">
                  <c:v>1.8309629817195301</c:v>
                </c:pt>
                <c:pt idx="475" formatCode="General">
                  <c:v>1.85100988621353</c:v>
                </c:pt>
                <c:pt idx="476" formatCode="General">
                  <c:v>1.8724840067077599</c:v>
                </c:pt>
                <c:pt idx="477" formatCode="General">
                  <c:v>1.89451628270627</c:v>
                </c:pt>
                <c:pt idx="478" formatCode="General">
                  <c:v>1.9161960933425799</c:v>
                </c:pt>
                <c:pt idx="479" formatCode="General">
                  <c:v>1.9365978911638799</c:v>
                </c:pt>
                <c:pt idx="480" formatCode="General">
                  <c:v>1.95481816059373</c:v>
                </c:pt>
                <c:pt idx="481" formatCode="General">
                  <c:v>1.97001979466999</c:v>
                </c:pt>
                <c:pt idx="482" formatCode="General">
                  <c:v>1.98147905421528</c:v>
                </c:pt>
                <c:pt idx="483" formatCode="General">
                  <c:v>1.9886289953737899</c:v>
                </c:pt>
                <c:pt idx="484" formatCode="General">
                  <c:v>1.99109311648118</c:v>
                </c:pt>
                <c:pt idx="485" formatCode="General">
                  <c:v>1.9887042038168701</c:v>
                </c:pt>
                <c:pt idx="486" formatCode="General">
                  <c:v>1.98150575207049</c:v>
                </c:pt>
                <c:pt idx="487" formatCode="General">
                  <c:v>1.96973631171113</c:v>
                </c:pt>
                <c:pt idx="488" formatCode="General">
                  <c:v>1.95379989530297</c:v>
                </c:pt>
                <c:pt idx="489" formatCode="General">
                  <c:v>1.9342274807443101</c:v>
                </c:pt>
                <c:pt idx="490" formatCode="General">
                  <c:v>1.9116353341397001</c:v>
                </c:pt>
                <c:pt idx="491" formatCode="General">
                  <c:v>1.88668539253747</c:v>
                </c:pt>
                <c:pt idx="492" formatCode="General">
                  <c:v>1.8600516571216501</c:v>
                </c:pt>
                <c:pt idx="493" formatCode="General">
                  <c:v>1.8323949319048001</c:v>
                </c:pt>
                <c:pt idx="494" formatCode="General">
                  <c:v>1.80434672878294</c:v>
                </c:pt>
                <c:pt idx="495" formatCode="General">
                  <c:v>1.7765020192712899</c:v>
                </c:pt>
                <c:pt idx="496" formatCode="General">
                  <c:v>1.74941984756674</c:v>
                </c:pt>
                <c:pt idx="497" formatCode="General">
                  <c:v>1.7236306001470501</c:v>
                </c:pt>
                <c:pt idx="498" formatCode="General">
                  <c:v>1.69964885588862</c:v>
                </c:pt>
                <c:pt idx="499" formatCode="General">
                  <c:v>1.67799110127998</c:v>
                </c:pt>
                <c:pt idx="500" formatCode="General">
                  <c:v>1.6591975690143199</c:v>
                </c:pt>
                <c:pt idx="501" formatCode="General">
                  <c:v>1.6438616654581</c:v>
                </c:pt>
                <c:pt idx="502" formatCode="General">
                  <c:v>1.63265947550649</c:v>
                </c:pt>
                <c:pt idx="503" formatCode="General">
                  <c:v>1.62639144520538</c:v>
                </c:pt>
                <c:pt idx="504" formatCode="General">
                  <c:v>1.6260277385528701</c:v>
                </c:pt>
                <c:pt idx="505" formatCode="General">
                  <c:v>1.63275858670876</c:v>
                </c:pt>
                <c:pt idx="506" formatCode="General">
                  <c:v>1.64804048490204</c:v>
                </c:pt>
                <c:pt idx="507" formatCode="General">
                  <c:v>1.6736153970310701</c:v>
                </c:pt>
                <c:pt idx="508" formatCode="General">
                  <c:v>1.7114508232822401</c:v>
                </c:pt>
                <c:pt idx="509" formatCode="General">
                  <c:v>1.76349570542721</c:v>
                </c:pt>
                <c:pt idx="510" formatCode="General">
                  <c:v>1.83107193193155</c:v>
                </c:pt>
                <c:pt idx="511" formatCode="General">
                  <c:v>1.91367471205045</c:v>
                </c:pt>
                <c:pt idx="512" formatCode="General">
                  <c:v>2.0071211098540802</c:v>
                </c:pt>
                <c:pt idx="513" formatCode="General">
                  <c:v>2.1017052380074799</c:v>
                </c:pt>
                <c:pt idx="514" formatCode="General">
                  <c:v>2.1823154893105499</c:v>
                </c:pt>
                <c:pt idx="515" formatCode="General">
                  <c:v>2.2328122316587198</c:v>
                </c:pt>
                <c:pt idx="516" formatCode="General">
                  <c:v>2.24370847981417</c:v>
                </c:pt>
                <c:pt idx="517" formatCode="General">
                  <c:v>2.2172277439051302</c:v>
                </c:pt>
                <c:pt idx="518" formatCode="General">
                  <c:v>2.1650115466450601</c:v>
                </c:pt>
                <c:pt idx="519" formatCode="General">
                  <c:v>2.10125687987582</c:v>
                </c:pt>
                <c:pt idx="520" formatCode="General">
                  <c:v>2.0372965840987098</c:v>
                </c:pt>
                <c:pt idx="521" formatCode="General">
                  <c:v>1.9799482839647999</c:v>
                </c:pt>
                <c:pt idx="522" formatCode="General">
                  <c:v>1.9322987907810201</c:v>
                </c:pt>
                <c:pt idx="523" formatCode="General">
                  <c:v>1.8951120311276499</c:v>
                </c:pt>
                <c:pt idx="524" formatCode="General">
                  <c:v>1.86797201029298</c:v>
                </c:pt>
                <c:pt idx="525" formatCode="General">
                  <c:v>1.8499925786245299</c:v>
                </c:pt>
                <c:pt idx="526" formatCode="General">
                  <c:v>1.8401936482625401</c:v>
                </c:pt>
                <c:pt idx="527" formatCode="General">
                  <c:v>1.83767465255179</c:v>
                </c:pt>
                <c:pt idx="528" formatCode="General">
                  <c:v>1.8416791553016101</c:v>
                </c:pt>
                <c:pt idx="529" formatCode="General">
                  <c:v>1.85160564114957</c:v>
                </c:pt>
                <c:pt idx="530" formatCode="General">
                  <c:v>1.86699322760922</c:v>
                </c:pt>
                <c:pt idx="531" formatCode="General">
                  <c:v>1.8874958263715</c:v>
                </c:pt>
                <c:pt idx="532" formatCode="General">
                  <c:v>1.9128501154245201</c:v>
                </c:pt>
                <c:pt idx="533" formatCode="General">
                  <c:v>1.9428385112920099</c:v>
                </c:pt>
                <c:pt idx="534" formatCode="General">
                  <c:v>1.97724639323916</c:v>
                </c:pt>
                <c:pt idx="535" formatCode="General">
                  <c:v>2.0158123178208198</c:v>
                </c:pt>
                <c:pt idx="536" formatCode="General">
                  <c:v>2.0581706717186501</c:v>
                </c:pt>
                <c:pt idx="537" formatCode="General">
                  <c:v>2.1037882945012099</c:v>
                </c:pt>
                <c:pt idx="538" formatCode="General">
                  <c:v>2.1519002955387898</c:v>
                </c:pt>
                <c:pt idx="539" formatCode="General">
                  <c:v>2.2014555157914599</c:v>
                </c:pt>
                <c:pt idx="540" formatCode="General">
                  <c:v>2.2510878983577101</c:v>
                </c:pt>
                <c:pt idx="541" formatCode="General">
                  <c:v>2.2991340586170601</c:v>
                </c:pt>
                <c:pt idx="542" formatCode="General">
                  <c:v>2.3437157956885302</c:v>
                </c:pt>
                <c:pt idx="543" formatCode="General">
                  <c:v>2.3828953427251101</c:v>
                </c:pt>
                <c:pt idx="544" formatCode="General">
                  <c:v>2.4148900491807699</c:v>
                </c:pt>
                <c:pt idx="545" formatCode="General">
                  <c:v>2.4383075382096999</c:v>
                </c:pt>
                <c:pt idx="546" formatCode="General">
                  <c:v>2.45234425714008</c:v>
                </c:pt>
                <c:pt idx="547" formatCode="General">
                  <c:v>2.4568922939650699</c:v>
                </c:pt>
                <c:pt idx="548" formatCode="General">
                  <c:v>2.4525248744975801</c:v>
                </c:pt>
                <c:pt idx="549" formatCode="General">
                  <c:v>2.4403695814607498</c:v>
                </c:pt>
                <c:pt idx="550" formatCode="General">
                  <c:v>2.4219113104699699</c:v>
                </c:pt>
                <c:pt idx="551" formatCode="General">
                  <c:v>2.3987799143890798</c:v>
                </c:pt>
                <c:pt idx="552" formatCode="General">
                  <c:v>2.37256882648117</c:v>
                </c:pt>
                <c:pt idx="553" formatCode="General">
                  <c:v>2.34471003908854</c:v>
                </c:pt>
                <c:pt idx="554" formatCode="General">
                  <c:v>2.31640951460047</c:v>
                </c:pt>
                <c:pt idx="555" formatCode="General">
                  <c:v>2.2886328985759499</c:v>
                </c:pt>
                <c:pt idx="556" formatCode="General">
                  <c:v>2.2621257917039101</c:v>
                </c:pt>
                <c:pt idx="557" formatCode="General">
                  <c:v>2.2374535444738499</c:v>
                </c:pt>
                <c:pt idx="558" formatCode="General">
                  <c:v>2.2150493646893099</c:v>
                </c:pt>
                <c:pt idx="559" formatCode="General">
                  <c:v>2.1952640362353302</c:v>
                </c:pt>
                <c:pt idx="560" formatCode="General">
                  <c:v>2.1784144849813698</c:v>
                </c:pt>
                <c:pt idx="561" formatCode="General">
                  <c:v>2.1648314651010101</c:v>
                </c:pt>
                <c:pt idx="562" formatCode="General">
                  <c:v>2.15490895908713</c:v>
                </c:pt>
                <c:pt idx="563" formatCode="General">
                  <c:v>2.1491598591067298</c:v>
                </c:pt>
                <c:pt idx="564" formatCode="General">
                  <c:v>2.14828446361145</c:v>
                </c:pt>
                <c:pt idx="565" formatCode="General">
                  <c:v>2.15326032049536</c:v>
                </c:pt>
                <c:pt idx="566" formatCode="General">
                  <c:v>2.1654630724132198</c:v>
                </c:pt>
                <c:pt idx="567" formatCode="General">
                  <c:v>2.1868245029969602</c:v>
                </c:pt>
                <c:pt idx="568" formatCode="General">
                  <c:v>2.22001429990007</c:v>
                </c:pt>
                <c:pt idx="569" formatCode="General">
                  <c:v>2.2685638660194201</c:v>
                </c:pt>
                <c:pt idx="570" formatCode="General">
                  <c:v>2.33665685299398</c:v>
                </c:pt>
                <c:pt idx="571" formatCode="General">
                  <c:v>2.4278634051439001</c:v>
                </c:pt>
                <c:pt idx="572" formatCode="General">
                  <c:v>2.54143588061123</c:v>
                </c:pt>
                <c:pt idx="573" formatCode="General">
                  <c:v>2.6652332026450898</c:v>
                </c:pt>
                <c:pt idx="574" formatCode="General">
                  <c:v>2.7699693040553202</c:v>
                </c:pt>
                <c:pt idx="575" formatCode="General">
                  <c:v>2.8193133643010402</c:v>
                </c:pt>
                <c:pt idx="576" formatCode="General">
                  <c:v>2.7986647079190501</c:v>
                </c:pt>
                <c:pt idx="577" formatCode="General">
                  <c:v>2.7280272662456402</c:v>
                </c:pt>
                <c:pt idx="578" formatCode="General">
                  <c:v>2.6404485725672799</c:v>
                </c:pt>
                <c:pt idx="579" formatCode="General">
                  <c:v>2.5590753171934302</c:v>
                </c:pt>
                <c:pt idx="580" formatCode="General">
                  <c:v>2.4933163141194301</c:v>
                </c:pt>
                <c:pt idx="581" formatCode="General">
                  <c:v>2.4443557456229801</c:v>
                </c:pt>
                <c:pt idx="582" formatCode="General">
                  <c:v>2.4101551777267698</c:v>
                </c:pt>
                <c:pt idx="583" formatCode="General">
                  <c:v>2.3879854731264598</c:v>
                </c:pt>
                <c:pt idx="584" formatCode="General">
                  <c:v>2.3753716762035499</c:v>
                </c:pt>
                <c:pt idx="585" formatCode="General">
                  <c:v>2.3703323585968499</c:v>
                </c:pt>
                <c:pt idx="586" formatCode="General">
                  <c:v>2.37136689416631</c:v>
                </c:pt>
                <c:pt idx="587" formatCode="General">
                  <c:v>2.3773758595069099</c:v>
                </c:pt>
                <c:pt idx="588" formatCode="General">
                  <c:v>2.3875791686379602</c:v>
                </c:pt>
                <c:pt idx="589" formatCode="General">
                  <c:v>2.4014498050828599</c:v>
                </c:pt>
                <c:pt idx="590" formatCode="General">
                  <c:v>2.4186648582885399</c:v>
                </c:pt>
                <c:pt idx="591" formatCode="General">
                  <c:v>2.4390708383129902</c:v>
                </c:pt>
                <c:pt idx="592" formatCode="General">
                  <c:v>2.4626593043779201</c:v>
                </c:pt>
                <c:pt idx="593" formatCode="General">
                  <c:v>2.4895488077138501</c:v>
                </c:pt>
                <c:pt idx="594" formatCode="General">
                  <c:v>2.51996891593036</c:v>
                </c:pt>
                <c:pt idx="595" formatCode="General">
                  <c:v>2.55424117641186</c:v>
                </c:pt>
                <c:pt idx="596" formatCode="General">
                  <c:v>2.5927500220304398</c:v>
                </c:pt>
                <c:pt idx="597" formatCode="General">
                  <c:v>2.6358937271644098</c:v>
                </c:pt>
                <c:pt idx="598" formatCode="General">
                  <c:v>2.6840019381118601</c:v>
                </c:pt>
                <c:pt idx="599" formatCode="General">
                  <c:v>2.7372035411786899</c:v>
                </c:pt>
                <c:pt idx="600" formatCode="General">
                  <c:v>2.7952306054137899</c:v>
                </c:pt>
                <c:pt idx="601" formatCode="General">
                  <c:v>2.85715847643446</c:v>
                </c:pt>
                <c:pt idx="602" formatCode="General">
                  <c:v>2.92111935012929</c:v>
                </c:pt>
                <c:pt idx="603" formatCode="General">
                  <c:v>2.9840921698685698</c:v>
                </c:pt>
                <c:pt idx="604" formatCode="General">
                  <c:v>3.0419450418009202</c:v>
                </c:pt>
                <c:pt idx="605" formatCode="General">
                  <c:v>3.0899185269773799</c:v>
                </c:pt>
                <c:pt idx="606" formatCode="General">
                  <c:v>3.1235929324754799</c:v>
                </c:pt>
                <c:pt idx="607" formatCode="General">
                  <c:v>3.1400721361014399</c:v>
                </c:pt>
                <c:pt idx="608" formatCode="General">
                  <c:v>3.1388460890188998</c:v>
                </c:pt>
                <c:pt idx="609" formatCode="General">
                  <c:v>3.12186778925828</c:v>
                </c:pt>
                <c:pt idx="610" formatCode="General">
                  <c:v>3.0928272626453701</c:v>
                </c:pt>
                <c:pt idx="611" formatCode="General">
                  <c:v>3.05605268187692</c:v>
                </c:pt>
                <c:pt idx="612" formatCode="General">
                  <c:v>3.0155548485936499</c:v>
                </c:pt>
                <c:pt idx="613" formatCode="General">
                  <c:v>2.97448947933594</c:v>
                </c:pt>
                <c:pt idx="614" formatCode="General">
                  <c:v>2.9350259478860301</c:v>
                </c:pt>
                <c:pt idx="615" formatCode="General">
                  <c:v>2.8984691344504001</c:v>
                </c:pt>
                <c:pt idx="616" formatCode="General">
                  <c:v>2.8654794925432001</c:v>
                </c:pt>
                <c:pt idx="617" formatCode="General">
                  <c:v>2.8362938219429501</c:v>
                </c:pt>
                <c:pt idx="618" formatCode="General">
                  <c:v>2.8109051663117302</c:v>
                </c:pt>
                <c:pt idx="619" formatCode="General">
                  <c:v>2.7891947652644902</c:v>
                </c:pt>
                <c:pt idx="620" formatCode="General">
                  <c:v>2.77102456300958</c:v>
                </c:pt>
                <c:pt idx="621" formatCode="General">
                  <c:v>2.7563034472447501</c:v>
                </c:pt>
                <c:pt idx="622" formatCode="General">
                  <c:v>2.7450406460969701</c:v>
                </c:pt>
                <c:pt idx="623" formatCode="General">
                  <c:v>2.7373994160553101</c:v>
                </c:pt>
                <c:pt idx="624" formatCode="General">
                  <c:v>2.7337655153396798</c:v>
                </c:pt>
                <c:pt idx="625" formatCode="General">
                  <c:v>2.73484964406149</c:v>
                </c:pt>
                <c:pt idx="626" formatCode="General">
                  <c:v>2.74185290533427</c:v>
                </c:pt>
                <c:pt idx="627" formatCode="General">
                  <c:v>2.7567410068976099</c:v>
                </c:pt>
                <c:pt idx="628" formatCode="General">
                  <c:v>2.7826922869117601</c:v>
                </c:pt>
                <c:pt idx="629" formatCode="General">
                  <c:v>2.8247694199443698</c:v>
                </c:pt>
                <c:pt idx="630" formatCode="General">
                  <c:v>2.8906287326493501</c:v>
                </c:pt>
                <c:pt idx="631" formatCode="General">
                  <c:v>2.9899007730249401</c:v>
                </c:pt>
                <c:pt idx="632" formatCode="General">
                  <c:v>3.1269657153563299</c:v>
                </c:pt>
                <c:pt idx="633" formatCode="General">
                  <c:v>3.2773645877541</c:v>
                </c:pt>
                <c:pt idx="634" formatCode="General">
                  <c:v>3.36598196161775</c:v>
                </c:pt>
                <c:pt idx="635" formatCode="General">
                  <c:v>3.3318373942457402</c:v>
                </c:pt>
                <c:pt idx="636" formatCode="General">
                  <c:v>3.2167029605162498</c:v>
                </c:pt>
                <c:pt idx="637" formatCode="General">
                  <c:v>3.0956409529340498</c:v>
                </c:pt>
                <c:pt idx="638" formatCode="General">
                  <c:v>3.0015746851620699</c:v>
                </c:pt>
                <c:pt idx="639" formatCode="General">
                  <c:v>2.9364339030123801</c:v>
                </c:pt>
                <c:pt idx="640" formatCode="General">
                  <c:v>2.8936036230845898</c:v>
                </c:pt>
                <c:pt idx="641" formatCode="General">
                  <c:v>2.86655599723484</c:v>
                </c:pt>
                <c:pt idx="642" formatCode="General">
                  <c:v>2.8504953812759499</c:v>
                </c:pt>
                <c:pt idx="643" formatCode="General">
                  <c:v>2.8421446935408201</c:v>
                </c:pt>
                <c:pt idx="644" formatCode="General">
                  <c:v>2.8392876840282799</c:v>
                </c:pt>
                <c:pt idx="645" formatCode="General">
                  <c:v>2.8404107619158698</c:v>
                </c:pt>
                <c:pt idx="646" formatCode="General">
                  <c:v>2.8444672420666799</c:v>
                </c:pt>
                <c:pt idx="647" formatCode="General">
                  <c:v>2.8507302108816202</c:v>
                </c:pt>
                <c:pt idx="648" formatCode="General">
                  <c:v>2.8587022719536201</c:v>
                </c:pt>
                <c:pt idx="649" formatCode="General">
                  <c:v>2.86806067262494</c:v>
                </c:pt>
                <c:pt idx="650" formatCode="General">
                  <c:v>2.8786246167129699</c:v>
                </c:pt>
                <c:pt idx="651" formatCode="General">
                  <c:v>2.8903370646827198</c:v>
                </c:pt>
                <c:pt idx="652" formatCode="General">
                  <c:v>2.9032567616768601</c:v>
                </c:pt>
                <c:pt idx="653" formatCode="General">
                  <c:v>2.91755834568113</c:v>
                </c:pt>
                <c:pt idx="654" formatCode="General">
                  <c:v>2.9335396252632502</c:v>
                </c:pt>
                <c:pt idx="655" formatCode="General">
                  <c:v>2.9516356501155498</c:v>
                </c:pt>
                <c:pt idx="656" formatCode="General">
                  <c:v>2.9724388854554502</c:v>
                </c:pt>
                <c:pt idx="657" formatCode="General">
                  <c:v>2.9967230324094798</c:v>
                </c:pt>
                <c:pt idx="658" formatCode="General">
                  <c:v>3.0254633830250799</c:v>
                </c:pt>
                <c:pt idx="659" formatCode="General">
                  <c:v>3.0598362288627898</c:v>
                </c:pt>
                <c:pt idx="660" formatCode="General">
                  <c:v>3.1011589392927199</c:v>
                </c:pt>
                <c:pt idx="661" formatCode="General">
                  <c:v>3.1506950089093602</c:v>
                </c:pt>
                <c:pt idx="662" formatCode="General">
                  <c:v>3.2091954861387202</c:v>
                </c:pt>
                <c:pt idx="663" formatCode="General">
                  <c:v>3.2760149892758501</c:v>
                </c:pt>
                <c:pt idx="664" formatCode="General">
                  <c:v>3.3477563834717201</c:v>
                </c:pt>
                <c:pt idx="665" formatCode="General">
                  <c:v>3.4169144650264198</c:v>
                </c:pt>
                <c:pt idx="666" formatCode="General">
                  <c:v>3.4719627287511901</c:v>
                </c:pt>
                <c:pt idx="667" formatCode="General">
                  <c:v>3.5006816554934601</c:v>
                </c:pt>
                <c:pt idx="668" formatCode="General">
                  <c:v>3.49614936570502</c:v>
                </c:pt>
                <c:pt idx="669" formatCode="General">
                  <c:v>3.4607940340696999</c:v>
                </c:pt>
                <c:pt idx="670" formatCode="General">
                  <c:v>3.40452560413619</c:v>
                </c:pt>
                <c:pt idx="671" formatCode="General">
                  <c:v>3.3390591929989499</c:v>
                </c:pt>
                <c:pt idx="672" formatCode="General">
                  <c:v>3.2734647872987299</c:v>
                </c:pt>
                <c:pt idx="673" formatCode="General">
                  <c:v>3.2129301902563099</c:v>
                </c:pt>
                <c:pt idx="674" formatCode="General">
                  <c:v>3.1595552091730599</c:v>
                </c:pt>
                <c:pt idx="675" formatCode="General">
                  <c:v>3.11360221167799</c:v>
                </c:pt>
                <c:pt idx="676" formatCode="General">
                  <c:v>3.0744640902819702</c:v>
                </c:pt>
                <c:pt idx="677" formatCode="General">
                  <c:v>3.0412394564970899</c:v>
                </c:pt>
                <c:pt idx="678" formatCode="General">
                  <c:v>3.0130228440954498</c:v>
                </c:pt>
                <c:pt idx="679" formatCode="General">
                  <c:v>2.9890315598619002</c:v>
                </c:pt>
                <c:pt idx="680" formatCode="General">
                  <c:v>2.9686524323955199</c:v>
                </c:pt>
                <c:pt idx="681" formatCode="General">
                  <c:v>2.9514567221238601</c:v>
                </c:pt>
                <c:pt idx="682" formatCode="General">
                  <c:v>2.93721038330149</c:v>
                </c:pt>
                <c:pt idx="683" formatCode="General">
                  <c:v>2.9258977301378999</c:v>
                </c:pt>
                <c:pt idx="684" formatCode="General">
                  <c:v>2.9177769327379002</c:v>
                </c:pt>
                <c:pt idx="685" formatCode="General">
                  <c:v>2.9134965363733301</c:v>
                </c:pt>
                <c:pt idx="686" formatCode="General">
                  <c:v>2.9143301803811301</c:v>
                </c:pt>
                <c:pt idx="687" formatCode="General">
                  <c:v>2.92264976541732</c:v>
                </c:pt>
                <c:pt idx="688" formatCode="General">
                  <c:v>2.9428909369740799</c:v>
                </c:pt>
                <c:pt idx="689" formatCode="General">
                  <c:v>2.9834872052982901</c:v>
                </c:pt>
                <c:pt idx="690" formatCode="General">
                  <c:v>3.0600980862836802</c:v>
                </c:pt>
                <c:pt idx="691" formatCode="General">
                  <c:v>3.1955502675202898</c:v>
                </c:pt>
                <c:pt idx="692" formatCode="General">
                  <c:v>3.3828808583784098</c:v>
                </c:pt>
                <c:pt idx="693" formatCode="General">
                  <c:v>3.4781352121557001</c:v>
                </c:pt>
                <c:pt idx="694" formatCode="General">
                  <c:v>3.3606095659321</c:v>
                </c:pt>
                <c:pt idx="695" formatCode="General">
                  <c:v>3.1863194367702299</c:v>
                </c:pt>
                <c:pt idx="696" formatCode="General">
                  <c:v>3.0616720951984302</c:v>
                </c:pt>
                <c:pt idx="697" formatCode="General">
                  <c:v>2.9854249788487501</c:v>
                </c:pt>
                <c:pt idx="698" formatCode="General">
                  <c:v>2.9394859647765998</c:v>
                </c:pt>
                <c:pt idx="699" formatCode="General">
                  <c:v>2.9115568475532601</c:v>
                </c:pt>
                <c:pt idx="700" formatCode="General">
                  <c:v>2.8946495240033001</c:v>
                </c:pt>
                <c:pt idx="701" formatCode="General">
                  <c:v>2.8847864140678698</c:v>
                </c:pt>
                <c:pt idx="702" formatCode="General">
                  <c:v>2.8795879896945502</c:v>
                </c:pt>
                <c:pt idx="703" formatCode="General">
                  <c:v>2.8775359697961802</c:v>
                </c:pt>
                <c:pt idx="704" formatCode="General">
                  <c:v>2.8775966951555301</c:v>
                </c:pt>
                <c:pt idx="705" formatCode="General">
                  <c:v>2.8790268297363601</c:v>
                </c:pt>
                <c:pt idx="706" formatCode="General">
                  <c:v>2.8812722007344198</c:v>
                </c:pt>
                <c:pt idx="707" formatCode="General">
                  <c:v>2.8839151650324899</c:v>
                </c:pt>
                <c:pt idx="708" formatCode="General">
                  <c:v>2.8866475761453398</c:v>
                </c:pt>
                <c:pt idx="709" formatCode="General">
                  <c:v>2.8892572716977298</c:v>
                </c:pt>
                <c:pt idx="710" formatCode="General">
                  <c:v>2.89162174451039</c:v>
                </c:pt>
                <c:pt idx="711" formatCode="General">
                  <c:v>2.8937059405991401</c:v>
                </c:pt>
                <c:pt idx="712" formatCode="General">
                  <c:v>2.8955631753158202</c:v>
                </c:pt>
                <c:pt idx="713" formatCode="General">
                  <c:v>2.8973395849580101</c:v>
                </c:pt>
                <c:pt idx="714" formatCode="General">
                  <c:v>2.8992836880082198</c:v>
                </c:pt>
                <c:pt idx="715" formatCode="General">
                  <c:v>2.9017637754933499</c:v>
                </c:pt>
                <c:pt idx="716" formatCode="General">
                  <c:v>2.9052972060034401</c:v>
                </c:pt>
                <c:pt idx="717" formatCode="General">
                  <c:v>2.9105974001990398</c:v>
                </c:pt>
                <c:pt idx="718" formatCode="General">
                  <c:v>2.9186462651339702</c:v>
                </c:pt>
                <c:pt idx="719" formatCode="General">
                  <c:v>2.9308006847669699</c:v>
                </c:pt>
                <c:pt idx="720" formatCode="General">
                  <c:v>2.9489367614402302</c:v>
                </c:pt>
                <c:pt idx="721" formatCode="General">
                  <c:v>2.9756090982538401</c:v>
                </c:pt>
                <c:pt idx="722" formatCode="General">
                  <c:v>3.01410983747554</c:v>
                </c:pt>
                <c:pt idx="723" formatCode="General">
                  <c:v>3.06804548928688</c:v>
                </c:pt>
                <c:pt idx="724" formatCode="General">
                  <c:v>3.1394508033617998</c:v>
                </c:pt>
                <c:pt idx="725" formatCode="General">
                  <c:v>3.22381096730768</c:v>
                </c:pt>
                <c:pt idx="726" formatCode="General">
                  <c:v>3.30238633330069</c:v>
                </c:pt>
                <c:pt idx="727" formatCode="General">
                  <c:v>3.34213494196185</c:v>
                </c:pt>
                <c:pt idx="728" formatCode="General">
                  <c:v>3.31858514148113</c:v>
                </c:pt>
                <c:pt idx="729" formatCode="General">
                  <c:v>3.2414958324733001</c:v>
                </c:pt>
                <c:pt idx="730" formatCode="General">
                  <c:v>3.1428093678618199</c:v>
                </c:pt>
                <c:pt idx="731" formatCode="General">
                  <c:v>3.0479764647278</c:v>
                </c:pt>
                <c:pt idx="732" formatCode="General">
                  <c:v>2.9673429796069</c:v>
                </c:pt>
                <c:pt idx="733" formatCode="General">
                  <c:v>2.9018906415178698</c:v>
                </c:pt>
                <c:pt idx="734" formatCode="General">
                  <c:v>2.8492246679006299</c:v>
                </c:pt>
                <c:pt idx="735" formatCode="General">
                  <c:v>2.8064549914283901</c:v>
                </c:pt>
                <c:pt idx="736" formatCode="General">
                  <c:v>2.7711322553241602</c:v>
                </c:pt>
                <c:pt idx="737" formatCode="General">
                  <c:v>2.74140308157487</c:v>
                </c:pt>
                <c:pt idx="738" formatCode="General">
                  <c:v>2.7159313320265901</c:v>
                </c:pt>
                <c:pt idx="739" formatCode="General">
                  <c:v>2.69378242206274</c:v>
                </c:pt>
                <c:pt idx="740" formatCode="General">
                  <c:v>2.6743287375103502</c:v>
                </c:pt>
                <c:pt idx="741" formatCode="General">
                  <c:v>2.6571886947680801</c:v>
                </c:pt>
                <c:pt idx="742" formatCode="General">
                  <c:v>2.6422018433528902</c:v>
                </c:pt>
                <c:pt idx="743" formatCode="General">
                  <c:v>2.6294466828748799</c:v>
                </c:pt>
                <c:pt idx="744" formatCode="General">
                  <c:v>2.6193235432909598</c:v>
                </c:pt>
                <c:pt idx="745" formatCode="General">
                  <c:v>2.61276279997892</c:v>
                </c:pt>
                <c:pt idx="746" formatCode="General">
                  <c:v>2.6117169807032701</c:v>
                </c:pt>
                <c:pt idx="747" formatCode="General">
                  <c:v>2.62037364755566</c:v>
                </c:pt>
                <c:pt idx="748" formatCode="General">
                  <c:v>2.6483523323450502</c:v>
                </c:pt>
                <c:pt idx="749" formatCode="General">
                  <c:v>2.7192233019387602</c:v>
                </c:pt>
                <c:pt idx="750" formatCode="General">
                  <c:v>2.88351074706148</c:v>
                </c:pt>
                <c:pt idx="751" formatCode="General">
                  <c:v>3.1134557933229998</c:v>
                </c:pt>
                <c:pt idx="752" formatCode="General">
                  <c:v>3.02947034746887</c:v>
                </c:pt>
                <c:pt idx="753" formatCode="General">
                  <c:v>2.7965230285882599</c:v>
                </c:pt>
                <c:pt idx="754" formatCode="General">
                  <c:v>2.6624394849239099</c:v>
                </c:pt>
                <c:pt idx="755" formatCode="General">
                  <c:v>2.5940812829614601</c:v>
                </c:pt>
                <c:pt idx="756" formatCode="General">
                  <c:v>2.5564549764700502</c:v>
                </c:pt>
                <c:pt idx="757" formatCode="General">
                  <c:v>2.5341956991019301</c:v>
                </c:pt>
                <c:pt idx="758" formatCode="General">
                  <c:v>2.5205915453653098</c:v>
                </c:pt>
                <c:pt idx="759" formatCode="General">
                  <c:v>2.5124299692260399</c:v>
                </c:pt>
                <c:pt idx="760" formatCode="General">
                  <c:v>2.50799180102157</c:v>
                </c:pt>
                <c:pt idx="761" formatCode="General">
                  <c:v>2.5062330012054699</c:v>
                </c:pt>
                <c:pt idx="762" formatCode="General">
                  <c:v>2.5064262739626</c:v>
                </c:pt>
                <c:pt idx="763" formatCode="General">
                  <c:v>2.50799612189966</c:v>
                </c:pt>
                <c:pt idx="764" formatCode="General">
                  <c:v>2.5104432619837498</c:v>
                </c:pt>
                <c:pt idx="765" formatCode="General">
                  <c:v>2.5133140802037501</c:v>
                </c:pt>
                <c:pt idx="766" formatCode="General">
                  <c:v>2.5161940921828601</c:v>
                </c:pt>
                <c:pt idx="767" formatCode="General">
                  <c:v>2.5187139920661301</c:v>
                </c:pt>
                <c:pt idx="768" formatCode="General">
                  <c:v>2.52056122825085</c:v>
                </c:pt>
                <c:pt idx="769" formatCode="General">
                  <c:v>2.5214924547574999</c:v>
                </c:pt>
                <c:pt idx="770" formatCode="General">
                  <c:v>2.5213439851546098</c:v>
                </c:pt>
                <c:pt idx="771" formatCode="General">
                  <c:v>2.5200389725047199</c:v>
                </c:pt>
                <c:pt idx="772" formatCode="General">
                  <c:v>2.5175915329686802</c:v>
                </c:pt>
                <c:pt idx="773" formatCode="General">
                  <c:v>2.5141093968766399</c:v>
                </c:pt>
                <c:pt idx="774" formatCode="General">
                  <c:v>2.5097979447833798</c:v>
                </c:pt>
                <c:pt idx="775" formatCode="General">
                  <c:v>2.5049698734937902</c:v>
                </c:pt>
                <c:pt idx="776" formatCode="General">
                  <c:v>2.5000667092711701</c:v>
                </c:pt>
                <c:pt idx="777" formatCode="General">
                  <c:v>2.4957018234900401</c:v>
                </c:pt>
                <c:pt idx="778" formatCode="General">
                  <c:v>2.4927410827280698</c:v>
                </c:pt>
                <c:pt idx="779" formatCode="General">
                  <c:v>2.4924494961166901</c:v>
                </c:pt>
                <c:pt idx="780" formatCode="General">
                  <c:v>2.4967541763043202</c:v>
                </c:pt>
                <c:pt idx="781" formatCode="General">
                  <c:v>2.5087068573100999</c:v>
                </c:pt>
                <c:pt idx="782" formatCode="General">
                  <c:v>2.5332428876024902</c:v>
                </c:pt>
                <c:pt idx="783" formatCode="General">
                  <c:v>2.5781121506084599</c:v>
                </c:pt>
                <c:pt idx="784" formatCode="General">
                  <c:v>2.6533390084308701</c:v>
                </c:pt>
                <c:pt idx="785" formatCode="General">
                  <c:v>2.7615072252793502</c:v>
                </c:pt>
                <c:pt idx="786" formatCode="General">
                  <c:v>2.8647572438184201</c:v>
                </c:pt>
                <c:pt idx="787" formatCode="General">
                  <c:v>2.8733617875931898</c:v>
                </c:pt>
                <c:pt idx="788" formatCode="General">
                  <c:v>2.7669237695975202</c:v>
                </c:pt>
                <c:pt idx="789" formatCode="General">
                  <c:v>2.6295030598681999</c:v>
                </c:pt>
                <c:pt idx="790" formatCode="General">
                  <c:v>2.51665436707213</c:v>
                </c:pt>
                <c:pt idx="791" formatCode="General">
                  <c:v>2.4345514859542301</c:v>
                </c:pt>
                <c:pt idx="792" formatCode="General">
                  <c:v>2.37505364833449</c:v>
                </c:pt>
                <c:pt idx="793" formatCode="General">
                  <c:v>2.33041150971449</c:v>
                </c:pt>
                <c:pt idx="794" formatCode="General">
                  <c:v>2.2954386915296001</c:v>
                </c:pt>
                <c:pt idx="795" formatCode="General">
                  <c:v>2.2669160133537298</c:v>
                </c:pt>
                <c:pt idx="796" formatCode="General">
                  <c:v>2.2428592726110099</c:v>
                </c:pt>
                <c:pt idx="797" formatCode="General">
                  <c:v>2.2220308915542999</c:v>
                </c:pt>
                <c:pt idx="798" formatCode="General">
                  <c:v>2.2036516512748001</c:v>
                </c:pt>
                <c:pt idx="799" formatCode="General">
                  <c:v>2.18723775377125</c:v>
                </c:pt>
                <c:pt idx="800" formatCode="General">
                  <c:v>2.17251457285625</c:v>
                </c:pt>
                <c:pt idx="801" formatCode="General">
                  <c:v>2.1593832276062801</c:v>
                </c:pt>
                <c:pt idx="802" formatCode="General">
                  <c:v>2.1479370315299802</c:v>
                </c:pt>
                <c:pt idx="803" formatCode="General">
                  <c:v>2.13855248544639</c:v>
                </c:pt>
                <c:pt idx="804" formatCode="General">
                  <c:v>2.1321417037405501</c:v>
                </c:pt>
                <c:pt idx="805" formatCode="General">
                  <c:v>2.1308441626161998</c:v>
                </c:pt>
                <c:pt idx="806" formatCode="General">
                  <c:v>2.14014637245951</c:v>
                </c:pt>
                <c:pt idx="807" formatCode="General">
                  <c:v>2.1765389267393198</c:v>
                </c:pt>
                <c:pt idx="808" formatCode="General">
                  <c:v>2.2982881309867</c:v>
                </c:pt>
                <c:pt idx="809" formatCode="General">
                  <c:v>2.6023345096068402</c:v>
                </c:pt>
                <c:pt idx="810" formatCode="General">
                  <c:v>2.4669938168983001</c:v>
                </c:pt>
                <c:pt idx="811" formatCode="General">
                  <c:v>2.2209220621650001</c:v>
                </c:pt>
                <c:pt idx="812" formatCode="General">
                  <c:v>2.1281730315022398</c:v>
                </c:pt>
                <c:pt idx="813" formatCode="General">
                  <c:v>2.0880678722350798</c:v>
                </c:pt>
                <c:pt idx="814" formatCode="General">
                  <c:v>2.0671833712911898</c:v>
                </c:pt>
                <c:pt idx="815" formatCode="General">
                  <c:v>2.05520126110014</c:v>
                </c:pt>
                <c:pt idx="816" formatCode="General">
                  <c:v>2.0483504848484402</c:v>
                </c:pt>
                <c:pt idx="817" formatCode="General">
                  <c:v>2.04504463781563</c:v>
                </c:pt>
                <c:pt idx="818" formatCode="General">
                  <c:v>2.0445324164266299</c:v>
                </c:pt>
                <c:pt idx="819" formatCode="General">
                  <c:v>2.04640255449669</c:v>
                </c:pt>
                <c:pt idx="820" formatCode="General">
                  <c:v>2.0503725080127699</c:v>
                </c:pt>
                <c:pt idx="821" formatCode="General">
                  <c:v>2.0561859177398301</c:v>
                </c:pt>
                <c:pt idx="822" formatCode="General">
                  <c:v>2.0635589251386</c:v>
                </c:pt>
                <c:pt idx="823" formatCode="General">
                  <c:v>2.0721536059353101</c:v>
                </c:pt>
                <c:pt idx="824" formatCode="General">
                  <c:v>2.08157054958544</c:v>
                </c:pt>
                <c:pt idx="825" formatCode="General">
                  <c:v>2.09135729795016</c:v>
                </c:pt>
                <c:pt idx="826" formatCode="General">
                  <c:v>2.1010301025012001</c:v>
                </c:pt>
                <c:pt idx="827" formatCode="General">
                  <c:v>2.11010544604322</c:v>
                </c:pt>
                <c:pt idx="828" formatCode="General">
                  <c:v>2.11813634323914</c:v>
                </c:pt>
                <c:pt idx="829" formatCode="General">
                  <c:v>2.1247476019659102</c:v>
                </c:pt>
                <c:pt idx="830" formatCode="General">
                  <c:v>2.1296646376314698</c:v>
                </c:pt>
                <c:pt idx="831" formatCode="General">
                  <c:v>2.1327321959510099</c:v>
                </c:pt>
                <c:pt idx="832" formatCode="General">
                  <c:v>2.1339220424513599</c:v>
                </c:pt>
                <c:pt idx="833" formatCode="General">
                  <c:v>2.1333316346522402</c:v>
                </c:pt>
                <c:pt idx="834" formatCode="General">
                  <c:v>2.13117844947101</c:v>
                </c:pt>
                <c:pt idx="835" formatCode="General">
                  <c:v>2.12779694170717</c:v>
                </c:pt>
                <c:pt idx="836" formatCode="General">
                  <c:v>2.12364780417527</c:v>
                </c:pt>
                <c:pt idx="837" formatCode="General">
                  <c:v>2.1193542363497899</c:v>
                </c:pt>
                <c:pt idx="838" formatCode="General">
                  <c:v>2.11579159581387</c:v>
                </c:pt>
                <c:pt idx="839" formatCode="General">
                  <c:v>2.1142850778701301</c:v>
                </c:pt>
                <c:pt idx="840" formatCode="General">
                  <c:v>2.11703985377522</c:v>
                </c:pt>
                <c:pt idx="841" formatCode="General">
                  <c:v>2.1281018293784002</c:v>
                </c:pt>
                <c:pt idx="842" formatCode="General">
                  <c:v>2.15554721597919</c:v>
                </c:pt>
                <c:pt idx="843" formatCode="General">
                  <c:v>2.2160110148759702</c:v>
                </c:pt>
                <c:pt idx="844" formatCode="General">
                  <c:v>2.3370142402479099</c:v>
                </c:pt>
                <c:pt idx="845" formatCode="General">
                  <c:v>2.4996815439628199</c:v>
                </c:pt>
                <c:pt idx="846" formatCode="General">
                  <c:v>2.4961665970319298</c:v>
                </c:pt>
                <c:pt idx="847" formatCode="General">
                  <c:v>2.3173796694504398</c:v>
                </c:pt>
                <c:pt idx="848" formatCode="General">
                  <c:v>2.1718704888092901</c:v>
                </c:pt>
                <c:pt idx="849" formatCode="General">
                  <c:v>2.0853564023197602</c:v>
                </c:pt>
                <c:pt idx="850" formatCode="General">
                  <c:v>2.0324688725153899</c:v>
                </c:pt>
                <c:pt idx="851" formatCode="General">
                  <c:v>1.99703912117528</c:v>
                </c:pt>
                <c:pt idx="852" formatCode="General">
                  <c:v>1.9711354863719499</c:v>
                </c:pt>
                <c:pt idx="853" formatCode="General">
                  <c:v>1.95083833088492</c:v>
                </c:pt>
                <c:pt idx="854" formatCode="General">
                  <c:v>1.9341048357112001</c:v>
                </c:pt>
                <c:pt idx="855" formatCode="General">
                  <c:v>1.91981010449164</c:v>
                </c:pt>
                <c:pt idx="856" formatCode="General">
                  <c:v>1.9073074774302901</c:v>
                </c:pt>
                <c:pt idx="857" formatCode="General">
                  <c:v>1.8962185161834</c:v>
                </c:pt>
                <c:pt idx="858" formatCode="General">
                  <c:v>1.8863312098135101</c:v>
                </c:pt>
                <c:pt idx="859" formatCode="General">
                  <c:v>1.8775561399077401</c:v>
                </c:pt>
                <c:pt idx="860" formatCode="General">
                  <c:v>1.8699245069878501</c:v>
                </c:pt>
                <c:pt idx="861" formatCode="General">
                  <c:v>1.8636386515725301</c:v>
                </c:pt>
                <c:pt idx="862" formatCode="General">
                  <c:v>1.85923501162786</c:v>
                </c:pt>
                <c:pt idx="863" formatCode="General">
                  <c:v>1.8580803560950501</c:v>
                </c:pt>
                <c:pt idx="864" formatCode="General">
                  <c:v>1.8641317856678901</c:v>
                </c:pt>
                <c:pt idx="865" formatCode="General">
                  <c:v>1.8921079420996201</c:v>
                </c:pt>
                <c:pt idx="866" formatCode="General">
                  <c:v>2.0216251899613802</c:v>
                </c:pt>
                <c:pt idx="867" formatCode="General">
                  <c:v>2.3671048855649901</c:v>
                </c:pt>
                <c:pt idx="868" formatCode="General">
                  <c:v>1.9936045082642599</c:v>
                </c:pt>
                <c:pt idx="869" formatCode="General">
                  <c:v>1.87784908999309</c:v>
                </c:pt>
                <c:pt idx="870" formatCode="General">
                  <c:v>1.8442207103225701</c:v>
                </c:pt>
                <c:pt idx="871" formatCode="General">
                  <c:v>1.83038189497829</c:v>
                </c:pt>
                <c:pt idx="872" formatCode="General">
                  <c:v>1.82385703491762</c:v>
                </c:pt>
                <c:pt idx="873" formatCode="General">
                  <c:v>1.8211301529856001</c:v>
                </c:pt>
                <c:pt idx="874" formatCode="General">
                  <c:v>1.82099275066546</c:v>
                </c:pt>
                <c:pt idx="875" formatCode="General">
                  <c:v>1.8230077403885001</c:v>
                </c:pt>
                <c:pt idx="876" formatCode="General">
                  <c:v>1.8270449839440099</c:v>
                </c:pt>
                <c:pt idx="877" formatCode="General">
                  <c:v>1.8331073458623399</c:v>
                </c:pt>
                <c:pt idx="878" formatCode="General">
                  <c:v>1.84124985757225</c:v>
                </c:pt>
                <c:pt idx="879" formatCode="General">
                  <c:v>1.85153133672957</c:v>
                </c:pt>
                <c:pt idx="880" formatCode="General">
                  <c:v>1.8639772561282599</c:v>
                </c:pt>
                <c:pt idx="881" formatCode="General">
                  <c:v>1.87854651760419</c:v>
                </c:pt>
                <c:pt idx="882" formatCode="General">
                  <c:v>1.89510103608257</c:v>
                </c:pt>
                <c:pt idx="883" formatCode="General">
                  <c:v>1.91338076260155</c:v>
                </c:pt>
                <c:pt idx="884" formatCode="General">
                  <c:v>1.93298923068618</c:v>
                </c:pt>
                <c:pt idx="885" formatCode="General">
                  <c:v>1.9533957210352799</c:v>
                </c:pt>
                <c:pt idx="886" formatCode="General">
                  <c:v>1.9739590230244299</c:v>
                </c:pt>
                <c:pt idx="887" formatCode="General">
                  <c:v>1.9939740855854899</c:v>
                </c:pt>
                <c:pt idx="888" formatCode="General">
                  <c:v>2.0127371147474298</c:v>
                </c:pt>
                <c:pt idx="889" formatCode="General">
                  <c:v>2.02961871084596</c:v>
                </c:pt>
                <c:pt idx="890" formatCode="General">
                  <c:v>2.0441310550578402</c:v>
                </c:pt>
                <c:pt idx="891" formatCode="General">
                  <c:v>2.0559760187310299</c:v>
                </c:pt>
                <c:pt idx="892" formatCode="General">
                  <c:v>2.06506656483471</c:v>
                </c:pt>
                <c:pt idx="893" formatCode="General">
                  <c:v>2.0715220036974999</c:v>
                </c:pt>
                <c:pt idx="894" formatCode="General">
                  <c:v>2.0756457369988199</c:v>
                </c:pt>
                <c:pt idx="895" formatCode="General">
                  <c:v>2.0779003435459402</c:v>
                </c:pt>
                <c:pt idx="896" formatCode="General">
                  <c:v>2.07890028722358</c:v>
                </c:pt>
                <c:pt idx="897" formatCode="General">
                  <c:v>2.0794527056454601</c:v>
                </c:pt>
                <c:pt idx="898" formatCode="General">
                  <c:v>2.0807066796924598</c:v>
                </c:pt>
                <c:pt idx="899" formatCode="General">
                  <c:v>2.08456568906271</c:v>
                </c:pt>
                <c:pt idx="900" formatCode="General">
                  <c:v>2.0948331950680701</c:v>
                </c:pt>
                <c:pt idx="901" formatCode="General">
                  <c:v>2.12071486571684</c:v>
                </c:pt>
                <c:pt idx="902" formatCode="General">
                  <c:v>2.1885036873238701</c:v>
                </c:pt>
                <c:pt idx="903" formatCode="General">
                  <c:v>2.3658848873495901</c:v>
                </c:pt>
                <c:pt idx="904" formatCode="General">
                  <c:v>2.52809420382897</c:v>
                </c:pt>
                <c:pt idx="905" formatCode="General">
                  <c:v>2.3046211988729302</c:v>
                </c:pt>
                <c:pt idx="906" formatCode="General">
                  <c:v>2.1492265857779498</c:v>
                </c:pt>
                <c:pt idx="907" formatCode="General">
                  <c:v>2.0829427606562398</c:v>
                </c:pt>
                <c:pt idx="908" formatCode="General">
                  <c:v>2.05009365949185</c:v>
                </c:pt>
                <c:pt idx="909" formatCode="General">
                  <c:v>2.0307257863015198</c:v>
                </c:pt>
                <c:pt idx="910" formatCode="General">
                  <c:v>2.0176767965636899</c:v>
                </c:pt>
                <c:pt idx="911" formatCode="General">
                  <c:v>2.00800461215014</c:v>
                </c:pt>
                <c:pt idx="912" formatCode="General">
                  <c:v>2.00034522290147</c:v>
                </c:pt>
                <c:pt idx="913" formatCode="General">
                  <c:v>1.99400408614234</c:v>
                </c:pt>
                <c:pt idx="914" formatCode="General">
                  <c:v>1.9886038847669401</c:v>
                </c:pt>
                <c:pt idx="915" formatCode="General">
                  <c:v>1.98393441740716</c:v>
                </c:pt>
                <c:pt idx="916" formatCode="General">
                  <c:v>1.97988570402796</c:v>
                </c:pt>
                <c:pt idx="917" formatCode="General">
                  <c:v>1.9764218606032</c:v>
                </c:pt>
                <c:pt idx="918" formatCode="General">
                  <c:v>1.97358424886856</c:v>
                </c:pt>
                <c:pt idx="919" formatCode="General">
                  <c:v>1.97153604381454</c:v>
                </c:pt>
                <c:pt idx="920" formatCode="General">
                  <c:v>1.9707117451273699</c:v>
                </c:pt>
                <c:pt idx="921" formatCode="General">
                  <c:v>1.97234192750973</c:v>
                </c:pt>
                <c:pt idx="922" formatCode="General">
                  <c:v>1.98083005876588</c:v>
                </c:pt>
                <c:pt idx="923" formatCode="General">
                  <c:v>2.02099082233044</c:v>
                </c:pt>
                <c:pt idx="924" formatCode="General">
                  <c:v>2.3648452917546701</c:v>
                </c:pt>
                <c:pt idx="925" formatCode="General">
                  <c:v>2.1047280840870699</c:v>
                </c:pt>
                <c:pt idx="926" formatCode="General">
                  <c:v>1.9932284191557299</c:v>
                </c:pt>
                <c:pt idx="927" formatCode="General">
                  <c:v>1.9724388170426701</c:v>
                </c:pt>
                <c:pt idx="928" formatCode="General">
                  <c:v>1.9658391948999701</c:v>
                </c:pt>
                <c:pt idx="929" formatCode="General">
                  <c:v>1.9636552246575201</c:v>
                </c:pt>
                <c:pt idx="930" formatCode="General">
                  <c:v>1.96361291322724</c:v>
                </c:pt>
                <c:pt idx="931" formatCode="General">
                  <c:v>1.96502050260143</c:v>
                </c:pt>
                <c:pt idx="932" formatCode="General">
                  <c:v>1.96766863632272</c:v>
                </c:pt>
                <c:pt idx="933" formatCode="General">
                  <c:v>1.97153956197144</c:v>
                </c:pt>
                <c:pt idx="934" formatCode="General">
                  <c:v>1.9767111029026101</c:v>
                </c:pt>
                <c:pt idx="935" formatCode="General">
                  <c:v>1.9833191147071501</c:v>
                </c:pt>
                <c:pt idx="936" formatCode="General">
                  <c:v>1.9915395189524501</c:v>
                </c:pt>
                <c:pt idx="937" formatCode="General">
                  <c:v>2.0015761373866798</c:v>
                </c:pt>
                <c:pt idx="938" formatCode="General">
                  <c:v>2.0136480950490401</c:v>
                </c:pt>
                <c:pt idx="939" formatCode="General">
                  <c:v>2.0279730452190101</c:v>
                </c:pt>
                <c:pt idx="940" formatCode="General">
                  <c:v>2.04474346249085</c:v>
                </c:pt>
                <c:pt idx="941" formatCode="General">
                  <c:v>2.0640941184324202</c:v>
                </c:pt>
                <c:pt idx="942" formatCode="General">
                  <c:v>2.0860604047969802</c:v>
                </c:pt>
                <c:pt idx="943" formatCode="General">
                  <c:v>2.11053001418927</c:v>
                </c:pt>
                <c:pt idx="944" formatCode="General">
                  <c:v>2.1371948858522698</c:v>
                </c:pt>
                <c:pt idx="945" formatCode="General">
                  <c:v>2.1655156744550701</c:v>
                </c:pt>
                <c:pt idx="946" formatCode="General">
                  <c:v>2.1947152541340502</c:v>
                </c:pt>
                <c:pt idx="947" formatCode="General">
                  <c:v>2.2238174262523098</c:v>
                </c:pt>
                <c:pt idx="948" formatCode="General">
                  <c:v>2.2517385987713401</c:v>
                </c:pt>
                <c:pt idx="949" formatCode="General">
                  <c:v>2.2774234908598898</c:v>
                </c:pt>
                <c:pt idx="950" formatCode="General">
                  <c:v>2.29999665494939</c:v>
                </c:pt>
                <c:pt idx="951" formatCode="General">
                  <c:v>2.3188903840640198</c:v>
                </c:pt>
                <c:pt idx="952" formatCode="General">
                  <c:v>2.3339151253531099</c:v>
                </c:pt>
                <c:pt idx="953" formatCode="General">
                  <c:v>2.3452603610406202</c:v>
                </c:pt>
                <c:pt idx="954" formatCode="General">
                  <c:v>2.3534420239557399</c:v>
                </c:pt>
                <c:pt idx="955" formatCode="General">
                  <c:v>2.3592362554419402</c:v>
                </c:pt>
                <c:pt idx="956" formatCode="General">
                  <c:v>2.3636601075244799</c:v>
                </c:pt>
                <c:pt idx="957" formatCode="General">
                  <c:v>2.3681075559233999</c:v>
                </c:pt>
                <c:pt idx="958" formatCode="General">
                  <c:v>2.3749433207534398</c:v>
                </c:pt>
                <c:pt idx="959" formatCode="General">
                  <c:v>2.38977377252326</c:v>
                </c:pt>
                <c:pt idx="960" formatCode="General">
                  <c:v>2.4319820277528299</c:v>
                </c:pt>
                <c:pt idx="961" formatCode="General">
                  <c:v>2.5943377434449801</c:v>
                </c:pt>
                <c:pt idx="962" formatCode="General">
                  <c:v>2.8009760202487302</c:v>
                </c:pt>
                <c:pt idx="963" formatCode="General">
                  <c:v>2.5005030802418902</c:v>
                </c:pt>
                <c:pt idx="964" formatCode="General">
                  <c:v>2.4079520277166599</c:v>
                </c:pt>
                <c:pt idx="965" formatCode="General">
                  <c:v>2.3792049610477601</c:v>
                </c:pt>
                <c:pt idx="966" formatCode="General">
                  <c:v>2.3672851533332602</c:v>
                </c:pt>
                <c:pt idx="967" formatCode="General">
                  <c:v>2.3613859525527201</c:v>
                </c:pt>
                <c:pt idx="968" formatCode="General">
                  <c:v>2.3581295125412298</c:v>
                </c:pt>
                <c:pt idx="969" formatCode="General">
                  <c:v>2.3561797381218299</c:v>
                </c:pt>
                <c:pt idx="970" formatCode="General">
                  <c:v>2.3549084951045001</c:v>
                </c:pt>
                <c:pt idx="971" formatCode="General">
                  <c:v>2.3539811490423199</c:v>
                </c:pt>
                <c:pt idx="972" formatCode="General">
                  <c:v>2.3532050773437798</c:v>
                </c:pt>
                <c:pt idx="973" formatCode="General">
                  <c:v>2.3524680320801998</c:v>
                </c:pt>
                <c:pt idx="974" formatCode="General">
                  <c:v>2.3517127916352201</c:v>
                </c:pt>
                <c:pt idx="975" formatCode="General">
                  <c:v>2.3509313479215499</c:v>
                </c:pt>
                <c:pt idx="976" formatCode="General">
                  <c:v>2.3501792001850998</c:v>
                </c:pt>
                <c:pt idx="977" formatCode="General">
                  <c:v>2.3496344121132799</c:v>
                </c:pt>
                <c:pt idx="978" formatCode="General">
                  <c:v>2.3498149195959299</c:v>
                </c:pt>
                <c:pt idx="979" formatCode="General">
                  <c:v>2.3525992624273599</c:v>
                </c:pt>
                <c:pt idx="980" formatCode="General">
                  <c:v>2.3693317669291698</c:v>
                </c:pt>
                <c:pt idx="981" formatCode="General">
                  <c:v>2.63723058303118</c:v>
                </c:pt>
                <c:pt idx="982" formatCode="General">
                  <c:v>2.4108201861447802</c:v>
                </c:pt>
                <c:pt idx="983" formatCode="General">
                  <c:v>2.3529669895938001</c:v>
                </c:pt>
                <c:pt idx="984" formatCode="General">
                  <c:v>2.3423873260999799</c:v>
                </c:pt>
                <c:pt idx="985" formatCode="General">
                  <c:v>2.3378981468955402</c:v>
                </c:pt>
                <c:pt idx="986" formatCode="General">
                  <c:v>2.33520227821568</c:v>
                </c:pt>
                <c:pt idx="987" formatCode="General">
                  <c:v>2.3333669803088699</c:v>
                </c:pt>
                <c:pt idx="988" formatCode="General">
                  <c:v>2.33213445776533</c:v>
                </c:pt>
                <c:pt idx="989" formatCode="General">
                  <c:v>2.3314484435446499</c:v>
                </c:pt>
                <c:pt idx="990" formatCode="General">
                  <c:v>2.33133285029633</c:v>
                </c:pt>
                <c:pt idx="991" formatCode="General">
                  <c:v>2.33185374641196</c:v>
                </c:pt>
                <c:pt idx="992" formatCode="General">
                  <c:v>2.3331067738168101</c:v>
                </c:pt>
                <c:pt idx="993" formatCode="General">
                  <c:v>2.3352139329809201</c:v>
                </c:pt>
                <c:pt idx="994" formatCode="General">
                  <c:v>2.3383243160836802</c:v>
                </c:pt>
                <c:pt idx="995" formatCode="General">
                  <c:v>2.3426165304144599</c:v>
                </c:pt>
                <c:pt idx="996" formatCode="General">
                  <c:v>2.34830148784543</c:v>
                </c:pt>
                <c:pt idx="997" formatCode="General">
                  <c:v>2.3556243293580401</c:v>
                </c:pt>
                <c:pt idx="998" formatCode="General">
                  <c:v>2.3648638977754</c:v>
                </c:pt>
                <c:pt idx="999" formatCode="General">
                  <c:v>2.3763274742990599</c:v>
                </c:pt>
                <c:pt idx="1000" formatCode="General">
                  <c:v>2.3903384338463498</c:v>
                </c:pt>
                <c:pt idx="1001" formatCode="General">
                  <c:v>2.4072082436276099</c:v>
                </c:pt>
                <c:pt idx="1002" formatCode="General">
                  <c:v>2.4271955316050802</c:v>
                </c:pt>
                <c:pt idx="1003" formatCode="General">
                  <c:v>2.4504407104380501</c:v>
                </c:pt>
                <c:pt idx="1004" formatCode="General">
                  <c:v>2.4768790512741399</c:v>
                </c:pt>
                <c:pt idx="1005" formatCode="General">
                  <c:v>2.5061404275777801</c:v>
                </c:pt>
                <c:pt idx="1006" formatCode="General">
                  <c:v>2.5374599917817999</c:v>
                </c:pt>
                <c:pt idx="1007" formatCode="General">
                  <c:v>2.5696417534877098</c:v>
                </c:pt>
                <c:pt idx="1008" formatCode="General">
                  <c:v>2.60112502388702</c:v>
                </c:pt>
                <c:pt idx="1009" formatCode="General">
                  <c:v>2.6301845980384102</c:v>
                </c:pt>
                <c:pt idx="1010" formatCode="General">
                  <c:v>2.6552415708480401</c:v>
                </c:pt>
                <c:pt idx="1011" formatCode="General">
                  <c:v>2.6751947038189599</c:v>
                </c:pt>
                <c:pt idx="1012" formatCode="General">
                  <c:v>2.6896519561164598</c:v>
                </c:pt>
                <c:pt idx="1013" formatCode="General">
                  <c:v>2.6989856227100701</c:v>
                </c:pt>
                <c:pt idx="1014" formatCode="General">
                  <c:v>2.7042380308798002</c:v>
                </c:pt>
                <c:pt idx="1015" formatCode="General">
                  <c:v>2.7070290584352898</c:v>
                </c:pt>
                <c:pt idx="1016" formatCode="General">
                  <c:v>2.7098361935686301</c:v>
                </c:pt>
                <c:pt idx="1017" formatCode="General">
                  <c:v>2.7181262770193002</c:v>
                </c:pt>
                <c:pt idx="1018" formatCode="General">
                  <c:v>2.7559120542711302</c:v>
                </c:pt>
                <c:pt idx="1019" formatCode="General">
                  <c:v>3.0370476579527002</c:v>
                </c:pt>
                <c:pt idx="1020" formatCode="General">
                  <c:v>2.84998162654722</c:v>
                </c:pt>
                <c:pt idx="1021" formatCode="General">
                  <c:v>2.7277865833986099</c:v>
                </c:pt>
                <c:pt idx="1022" formatCode="General">
                  <c:v>2.7050267497193898</c:v>
                </c:pt>
                <c:pt idx="1023" formatCode="General">
                  <c:v>2.6982630122938098</c:v>
                </c:pt>
                <c:pt idx="1024" formatCode="General">
                  <c:v>2.6964035992847402</c:v>
                </c:pt>
                <c:pt idx="1025" formatCode="General">
                  <c:v>2.6966832744712401</c:v>
                </c:pt>
                <c:pt idx="1026" formatCode="General">
                  <c:v>2.69804749744325</c:v>
                </c:pt>
                <c:pt idx="1027" formatCode="General">
                  <c:v>2.6999428213680701</c:v>
                </c:pt>
                <c:pt idx="1028" formatCode="General">
                  <c:v>2.7020063698983598</c:v>
                </c:pt>
                <c:pt idx="1029" formatCode="General">
                  <c:v>2.7039684488158402</c:v>
                </c:pt>
                <c:pt idx="1030" formatCode="General">
                  <c:v>2.7056185673539299</c:v>
                </c:pt>
                <c:pt idx="1031" formatCode="General">
                  <c:v>2.70679392889534</c:v>
                </c:pt>
                <c:pt idx="1032" formatCode="General">
                  <c:v>2.7073783533411802</c:v>
                </c:pt>
                <c:pt idx="1033" formatCode="General">
                  <c:v>2.70731121233091</c:v>
                </c:pt>
                <c:pt idx="1034" formatCode="General">
                  <c:v>2.7066205294278798</c:v>
                </c:pt>
                <c:pt idx="1035" formatCode="General">
                  <c:v>2.70555130609648</c:v>
                </c:pt>
                <c:pt idx="1036" formatCode="General">
                  <c:v>2.7052511895009999</c:v>
                </c:pt>
                <c:pt idx="1037" formatCode="General">
                  <c:v>2.7151172377590398</c:v>
                </c:pt>
                <c:pt idx="1038" formatCode="General">
                  <c:v>3.15400868941575</c:v>
                </c:pt>
                <c:pt idx="1039" formatCode="General">
                  <c:v>2.70529364710832</c:v>
                </c:pt>
                <c:pt idx="1040" formatCode="General">
                  <c:v>2.6869019690429399</c:v>
                </c:pt>
                <c:pt idx="1041" formatCode="General">
                  <c:v>2.67801477738948</c:v>
                </c:pt>
                <c:pt idx="1042" formatCode="General">
                  <c:v>2.6702506491678601</c:v>
                </c:pt>
                <c:pt idx="1043" formatCode="General">
                  <c:v>2.6625765276291502</c:v>
                </c:pt>
                <c:pt idx="1044" formatCode="General">
                  <c:v>2.6548051816200502</c:v>
                </c:pt>
                <c:pt idx="1045" formatCode="General">
                  <c:v>2.6469383850916901</c:v>
                </c:pt>
                <c:pt idx="1046" formatCode="General">
                  <c:v>2.6390365534344702</c:v>
                </c:pt>
                <c:pt idx="1047" formatCode="General">
                  <c:v>2.63118233507294</c:v>
                </c:pt>
                <c:pt idx="1048" formatCode="General">
                  <c:v>2.6234683859222301</c:v>
                </c:pt>
                <c:pt idx="1049" formatCode="General">
                  <c:v>2.6159932403819202</c:v>
                </c:pt>
                <c:pt idx="1050" formatCode="General">
                  <c:v>2.6088606345971601</c:v>
                </c:pt>
                <c:pt idx="1051" formatCode="General">
                  <c:v>2.60218073177957</c:v>
                </c:pt>
                <c:pt idx="1052" formatCode="General">
                  <c:v>2.5960726956872802</c:v>
                </c:pt>
                <c:pt idx="1053" formatCode="General">
                  <c:v>2.5906684240023998</c:v>
                </c:pt>
                <c:pt idx="1054" formatCode="General">
                  <c:v>2.5861173926361598</c:v>
                </c:pt>
                <c:pt idx="1055" formatCode="General">
                  <c:v>2.5825925912901502</c:v>
                </c:pt>
                <c:pt idx="1056" formatCode="General">
                  <c:v>2.5802974679440198</c:v>
                </c:pt>
                <c:pt idx="1057" formatCode="General">
                  <c:v>2.5794736115747798</c:v>
                </c:pt>
                <c:pt idx="1058" formatCode="General">
                  <c:v>2.5804085063858002</c:v>
                </c:pt>
                <c:pt idx="1059" formatCode="General">
                  <c:v>2.58344194427402</c:v>
                </c:pt>
                <c:pt idx="1060" formatCode="General">
                  <c:v>2.5889683679815301</c:v>
                </c:pt>
                <c:pt idx="1061" formatCode="General">
                  <c:v>2.5974302598339301</c:v>
                </c:pt>
                <c:pt idx="1062" formatCode="General">
                  <c:v>2.6092944778160798</c:v>
                </c:pt>
                <c:pt idx="1063" formatCode="General">
                  <c:v>2.6249994137093902</c:v>
                </c:pt>
                <c:pt idx="1064" formatCode="General">
                  <c:v>2.6448576253562499</c:v>
                </c:pt>
                <c:pt idx="1065" formatCode="General">
                  <c:v>2.66890077234451</c:v>
                </c:pt>
                <c:pt idx="1066" formatCode="General">
                  <c:v>2.69667024687902</c:v>
                </c:pt>
                <c:pt idx="1067" formatCode="General">
                  <c:v>2.7269986475574601</c:v>
                </c:pt>
                <c:pt idx="1068" formatCode="General">
                  <c:v>2.75789292331759</c:v>
                </c:pt>
                <c:pt idx="1069" formatCode="General">
                  <c:v>2.78667988159975</c:v>
                </c:pt>
                <c:pt idx="1070" formatCode="General">
                  <c:v>2.8105236655099302</c:v>
                </c:pt>
                <c:pt idx="1071" formatCode="General">
                  <c:v>2.8272203785305998</c:v>
                </c:pt>
                <c:pt idx="1072" formatCode="General">
                  <c:v>2.8359417640089299</c:v>
                </c:pt>
                <c:pt idx="1073" formatCode="General">
                  <c:v>2.8376389226551599</c:v>
                </c:pt>
                <c:pt idx="1074" formatCode="General">
                  <c:v>2.8354837787860201</c:v>
                </c:pt>
                <c:pt idx="1075" formatCode="General">
                  <c:v>2.8395478418988902</c:v>
                </c:pt>
                <c:pt idx="1076" formatCode="General">
                  <c:v>2.9664870769287401</c:v>
                </c:pt>
                <c:pt idx="1077" formatCode="General">
                  <c:v>2.9052823769053</c:v>
                </c:pt>
                <c:pt idx="1078" formatCode="General">
                  <c:v>2.80332884884178</c:v>
                </c:pt>
                <c:pt idx="1079" formatCode="General">
                  <c:v>2.7832478977266799</c:v>
                </c:pt>
                <c:pt idx="1080" formatCode="General">
                  <c:v>2.7734524771690401</c:v>
                </c:pt>
                <c:pt idx="1081" formatCode="General">
                  <c:v>2.7678830677677499</c:v>
                </c:pt>
                <c:pt idx="1082" formatCode="General">
                  <c:v>2.7651361330894901</c:v>
                </c:pt>
                <c:pt idx="1083" formatCode="General">
                  <c:v>2.7645663856053599</c:v>
                </c:pt>
                <c:pt idx="1084" formatCode="General">
                  <c:v>2.7656986332317999</c:v>
                </c:pt>
                <c:pt idx="1085" formatCode="General">
                  <c:v>2.7681028110735499</c:v>
                </c:pt>
                <c:pt idx="1086" formatCode="General">
                  <c:v>2.7713653474125102</c:v>
                </c:pt>
                <c:pt idx="1087" formatCode="General">
                  <c:v>2.7750856191198801</c:v>
                </c:pt>
                <c:pt idx="1088" formatCode="General">
                  <c:v>2.7788806443217098</c:v>
                </c:pt>
                <c:pt idx="1089" formatCode="General">
                  <c:v>2.78239435767179</c:v>
                </c:pt>
                <c:pt idx="1090" formatCode="General">
                  <c:v>2.7853132968611698</c:v>
                </c:pt>
                <c:pt idx="1091" formatCode="General">
                  <c:v>2.7874011144778499</c:v>
                </c:pt>
                <c:pt idx="1092" formatCode="General">
                  <c:v>2.7886211983559499</c:v>
                </c:pt>
                <c:pt idx="1093" formatCode="General">
                  <c:v>2.7899633857929902</c:v>
                </c:pt>
                <c:pt idx="1094" formatCode="General">
                  <c:v>2.8156381851529</c:v>
                </c:pt>
                <c:pt idx="1095" formatCode="General">
                  <c:v>2.8038688784808699</c:v>
                </c:pt>
                <c:pt idx="1096" formatCode="General">
                  <c:v>2.7782739220692898</c:v>
                </c:pt>
                <c:pt idx="1097" formatCode="General">
                  <c:v>2.7691672482340199</c:v>
                </c:pt>
                <c:pt idx="1098" formatCode="General">
                  <c:v>2.7598752913050002</c:v>
                </c:pt>
                <c:pt idx="1099" formatCode="General">
                  <c:v>2.7494634672231699</c:v>
                </c:pt>
                <c:pt idx="1100" formatCode="General">
                  <c:v>2.7378683271292799</c:v>
                </c:pt>
                <c:pt idx="1101" formatCode="General">
                  <c:v>2.7251910637168302</c:v>
                </c:pt>
                <c:pt idx="1102" formatCode="General">
                  <c:v>2.7115834877011502</c:v>
                </c:pt>
                <c:pt idx="1103" formatCode="General">
                  <c:v>2.6972151369841102</c:v>
                </c:pt>
                <c:pt idx="1104" formatCode="General">
                  <c:v>2.68225921492806</c:v>
                </c:pt>
                <c:pt idx="1105" formatCode="General">
                  <c:v>2.6668851141599301</c:v>
                </c:pt>
                <c:pt idx="1106" formatCode="General">
                  <c:v>2.6512542606966698</c:v>
                </c:pt>
                <c:pt idx="1107" formatCode="General">
                  <c:v>2.63551812431758</c:v>
                </c:pt>
                <c:pt idx="1108" formatCode="General">
                  <c:v>2.6198178438714201</c:v>
                </c:pt>
                <c:pt idx="1109" formatCode="General">
                  <c:v>2.6042851334088502</c:v>
                </c:pt>
                <c:pt idx="1110" formatCode="General">
                  <c:v>2.5890442488355001</c:v>
                </c:pt>
                <c:pt idx="1111" formatCode="General">
                  <c:v>2.57421488313974</c:v>
                </c:pt>
                <c:pt idx="1112" formatCode="General">
                  <c:v>2.55991594279894</c:v>
                </c:pt>
                <c:pt idx="1113" formatCode="General">
                  <c:v>2.54627024395253</c:v>
                </c:pt>
                <c:pt idx="1114" formatCode="General">
                  <c:v>2.5334102544578299</c:v>
                </c:pt>
                <c:pt idx="1115" formatCode="General">
                  <c:v>2.5214850938032698</c:v>
                </c:pt>
                <c:pt idx="1116" formatCode="General">
                  <c:v>2.51066907744051</c:v>
                </c:pt>
                <c:pt idx="1117" formatCode="General">
                  <c:v>2.5011721309872899</c:v>
                </c:pt>
                <c:pt idx="1118" formatCode="General">
                  <c:v>2.4932523461425702</c:v>
                </c:pt>
                <c:pt idx="1119" formatCode="General">
                  <c:v>2.4872306802928499</c:v>
                </c:pt>
                <c:pt idx="1120" formatCode="General">
                  <c:v>2.48350706022757</c:v>
                </c:pt>
                <c:pt idx="1121" formatCode="General">
                  <c:v>2.4825754387286398</c:v>
                </c:pt>
                <c:pt idx="1122" formatCode="General">
                  <c:v>2.4850317711221099</c:v>
                </c:pt>
                <c:pt idx="1123" formatCode="General">
                  <c:v>2.49156201041944</c:v>
                </c:pt>
                <c:pt idx="1124" formatCode="General">
                  <c:v>2.5028854714616502</c:v>
                </c:pt>
                <c:pt idx="1125" formatCode="General">
                  <c:v>2.5196125738097801</c:v>
                </c:pt>
                <c:pt idx="1126" formatCode="General">
                  <c:v>2.5419636654734599</c:v>
                </c:pt>
                <c:pt idx="1127" formatCode="General">
                  <c:v>2.5693174203643698</c:v>
                </c:pt>
                <c:pt idx="1128" formatCode="General">
                  <c:v>2.59967368302424</c:v>
                </c:pt>
                <c:pt idx="1129" formatCode="General">
                  <c:v>2.6293713298036998</c:v>
                </c:pt>
                <c:pt idx="1130" formatCode="General">
                  <c:v>2.6536647361526899</c:v>
                </c:pt>
                <c:pt idx="1131" formatCode="General">
                  <c:v>2.6687150066825902</c:v>
                </c:pt>
                <c:pt idx="1132" formatCode="General">
                  <c:v>2.67690846062965</c:v>
                </c:pt>
                <c:pt idx="1133" formatCode="General">
                  <c:v>2.82019305710137</c:v>
                </c:pt>
                <c:pt idx="1134" formatCode="General">
                  <c:v>2.6666726443940498</c:v>
                </c:pt>
                <c:pt idx="1135" formatCode="General">
                  <c:v>2.61918296357188</c:v>
                </c:pt>
                <c:pt idx="1136" formatCode="General">
                  <c:v>2.59235150192655</c:v>
                </c:pt>
                <c:pt idx="1137" formatCode="General">
                  <c:v>2.56992397019566</c:v>
                </c:pt>
                <c:pt idx="1138" formatCode="General">
                  <c:v>2.55143418629181</c:v>
                </c:pt>
                <c:pt idx="1139" formatCode="General">
                  <c:v>2.5370141068332401</c:v>
                </c:pt>
                <c:pt idx="1140" formatCode="General">
                  <c:v>2.52658316975847</c:v>
                </c:pt>
                <c:pt idx="1141" formatCode="General">
                  <c:v>2.5198734520761898</c:v>
                </c:pt>
                <c:pt idx="1142" formatCode="General">
                  <c:v>2.5165132335126801</c:v>
                </c:pt>
                <c:pt idx="1143" formatCode="General">
                  <c:v>2.5160834237951502</c:v>
                </c:pt>
                <c:pt idx="1144" formatCode="General">
                  <c:v>2.5181462521543301</c:v>
                </c:pt>
                <c:pt idx="1145" formatCode="General">
                  <c:v>2.5222561818895302</c:v>
                </c:pt>
                <c:pt idx="1146" formatCode="General">
                  <c:v>2.5279622428637798</c:v>
                </c:pt>
                <c:pt idx="1147" formatCode="General">
                  <c:v>2.53481113058365</c:v>
                </c:pt>
                <c:pt idx="1148" formatCode="General">
                  <c:v>2.5423721288896401</c:v>
                </c:pt>
                <c:pt idx="1149" formatCode="General">
                  <c:v>2.5504125800487598</c:v>
                </c:pt>
                <c:pt idx="1150" formatCode="General">
                  <c:v>2.5617068243031702</c:v>
                </c:pt>
                <c:pt idx="1151" formatCode="General">
                  <c:v>2.5947725555055001</c:v>
                </c:pt>
                <c:pt idx="1152" formatCode="General">
                  <c:v>2.5693309994789799</c:v>
                </c:pt>
                <c:pt idx="1153" formatCode="General">
                  <c:v>2.5710432025636298</c:v>
                </c:pt>
                <c:pt idx="1154" formatCode="General">
                  <c:v>2.57137148739751</c:v>
                </c:pt>
                <c:pt idx="1155" formatCode="General">
                  <c:v>2.56933086311453</c:v>
                </c:pt>
                <c:pt idx="1156" formatCode="General">
                  <c:v>2.5646454427725001</c:v>
                </c:pt>
                <c:pt idx="1157" formatCode="General">
                  <c:v>2.557249128204</c:v>
                </c:pt>
                <c:pt idx="1158" formatCode="General">
                  <c:v>2.5472179347718198</c:v>
                </c:pt>
                <c:pt idx="1159" formatCode="General">
                  <c:v>2.53474002097715</c:v>
                </c:pt>
                <c:pt idx="1160" formatCode="General">
                  <c:v>2.5200871595662999</c:v>
                </c:pt>
                <c:pt idx="1161" formatCode="General">
                  <c:v>2.5035849568844801</c:v>
                </c:pt>
                <c:pt idx="1162" formatCode="General">
                  <c:v>2.4855843793115602</c:v>
                </c:pt>
                <c:pt idx="1163" formatCode="General">
                  <c:v>2.46643737248277</c:v>
                </c:pt>
                <c:pt idx="1164" formatCode="General">
                  <c:v>2.44647829434237</c:v>
                </c:pt>
                <c:pt idx="1165" formatCode="General">
                  <c:v>2.42601163510753</c:v>
                </c:pt>
                <c:pt idx="1166" formatCode="General">
                  <c:v>2.4053055216523598</c:v>
                </c:pt>
                <c:pt idx="1167" formatCode="General">
                  <c:v>2.3845899440066698</c:v>
                </c:pt>
                <c:pt idx="1168" formatCode="General">
                  <c:v>2.3640584629449299</c:v>
                </c:pt>
                <c:pt idx="1169" formatCode="General">
                  <c:v>2.34387224687045</c:v>
                </c:pt>
                <c:pt idx="1170" formatCode="General">
                  <c:v>2.32416552122044</c:v>
                </c:pt>
                <c:pt idx="1171" formatCode="General">
                  <c:v>2.3050517995130102</c:v>
                </c:pt>
                <c:pt idx="1172" formatCode="General">
                  <c:v>2.28663054442291</c:v>
                </c:pt>
                <c:pt idx="1173" formatCode="General">
                  <c:v>2.2689941553005601</c:v>
                </c:pt>
                <c:pt idx="1174" formatCode="General">
                  <c:v>2.25223539394542</c:v>
                </c:pt>
                <c:pt idx="1175" formatCode="General">
                  <c:v>2.2364555556603798</c:v>
                </c:pt>
                <c:pt idx="1176" formatCode="General">
                  <c:v>2.22177388658737</c:v>
                </c:pt>
                <c:pt idx="1177" formatCode="General">
                  <c:v>2.2083389600808099</c:v>
                </c:pt>
                <c:pt idx="1178" formatCode="General">
                  <c:v>2.1963429641564902</c:v>
                </c:pt>
                <c:pt idx="1179" formatCode="General">
                  <c:v>2.1860400980927199</c:v>
                </c:pt>
                <c:pt idx="1180" formatCode="General">
                  <c:v>2.1777704247439802</c:v>
                </c:pt>
                <c:pt idx="1181" formatCode="General">
                  <c:v>2.1719902584417099</c:v>
                </c:pt>
                <c:pt idx="1182" formatCode="General">
                  <c:v>2.16930865373042</c:v>
                </c:pt>
                <c:pt idx="1183" formatCode="General">
                  <c:v>2.1705248018189498</c:v>
                </c:pt>
                <c:pt idx="1184" formatCode="General">
                  <c:v>2.1766488061980702</c:v>
                </c:pt>
                <c:pt idx="1185" formatCode="General">
                  <c:v>2.1888605434307302</c:v>
                </c:pt>
                <c:pt idx="1186" formatCode="General">
                  <c:v>2.2083103457920101</c:v>
                </c:pt>
                <c:pt idx="1187" formatCode="General">
                  <c:v>2.235616305058</c:v>
                </c:pt>
                <c:pt idx="1188" formatCode="General">
                  <c:v>2.2701325288933099</c:v>
                </c:pt>
                <c:pt idx="1189" formatCode="General">
                  <c:v>2.3135023831905501</c:v>
                </c:pt>
                <c:pt idx="1190" formatCode="General">
                  <c:v>2.4572529481809902</c:v>
                </c:pt>
                <c:pt idx="1191" formatCode="General">
                  <c:v>2.3520755812532599</c:v>
                </c:pt>
                <c:pt idx="1192" formatCode="General">
                  <c:v>2.3435697130431299</c:v>
                </c:pt>
                <c:pt idx="1193" formatCode="General">
                  <c:v>2.32067624752173</c:v>
                </c:pt>
                <c:pt idx="1194" formatCode="General">
                  <c:v>2.2886854510661401</c:v>
                </c:pt>
                <c:pt idx="1195" formatCode="General">
                  <c:v>2.2546910436785299</c:v>
                </c:pt>
                <c:pt idx="1196" formatCode="General">
                  <c:v>2.22348172073995</c:v>
                </c:pt>
                <c:pt idx="1197" formatCode="General">
                  <c:v>2.1973315086930598</c:v>
                </c:pt>
                <c:pt idx="1198" formatCode="General">
                  <c:v>2.1768754748491901</c:v>
                </c:pt>
                <c:pt idx="1199" formatCode="General">
                  <c:v>2.16192833562345</c:v>
                </c:pt>
                <c:pt idx="1200" formatCode="General">
                  <c:v>2.1519839801081901</c:v>
                </c:pt>
                <c:pt idx="1201" formatCode="General">
                  <c:v>2.1464633722850599</c:v>
                </c:pt>
                <c:pt idx="1202" formatCode="General">
                  <c:v>2.1448192598306202</c:v>
                </c:pt>
                <c:pt idx="1203" formatCode="General">
                  <c:v>2.1465720249557201</c:v>
                </c:pt>
                <c:pt idx="1204" formatCode="General">
                  <c:v>2.1513209657444698</c:v>
                </c:pt>
                <c:pt idx="1205" formatCode="General">
                  <c:v>2.15878948840041</c:v>
                </c:pt>
                <c:pt idx="1206" formatCode="General">
                  <c:v>2.1696438916624201</c:v>
                </c:pt>
                <c:pt idx="1207" formatCode="General">
                  <c:v>2.2004473770874</c:v>
                </c:pt>
                <c:pt idx="1208" formatCode="General">
                  <c:v>2.1932822749112399</c:v>
                </c:pt>
                <c:pt idx="1209" formatCode="General">
                  <c:v>2.20699624581929</c:v>
                </c:pt>
                <c:pt idx="1210" formatCode="General">
                  <c:v>2.2217639576394599</c:v>
                </c:pt>
                <c:pt idx="1211" formatCode="General">
                  <c:v>2.2366716433709102</c:v>
                </c:pt>
                <c:pt idx="1212" formatCode="General">
                  <c:v>2.2509553128031201</c:v>
                </c:pt>
                <c:pt idx="1213" formatCode="General">
                  <c:v>2.2637923082781799</c:v>
                </c:pt>
                <c:pt idx="1214" formatCode="General">
                  <c:v>2.2743272589502701</c:v>
                </c:pt>
                <c:pt idx="1215" formatCode="General">
                  <c:v>2.2817497538687701</c:v>
                </c:pt>
                <c:pt idx="1216" formatCode="General">
                  <c:v>2.2853932814026998</c:v>
                </c:pt>
                <c:pt idx="1217" formatCode="General">
                  <c:v>2.2848286869247398</c:v>
                </c:pt>
                <c:pt idx="1218" formatCode="General">
                  <c:v>2.2799248608909601</c:v>
                </c:pt>
                <c:pt idx="1219" formatCode="General">
                  <c:v>2.27085821112352</c:v>
                </c:pt>
                <c:pt idx="1220" formatCode="General">
                  <c:v>2.2580692329999499</c:v>
                </c:pt>
                <c:pt idx="1221" formatCode="General">
                  <c:v>2.2421812848100902</c:v>
                </c:pt>
                <c:pt idx="1222" formatCode="General">
                  <c:v>2.22390563108836</c:v>
                </c:pt>
                <c:pt idx="1223" formatCode="General">
                  <c:v>2.2039553743158198</c:v>
                </c:pt>
                <c:pt idx="1224" formatCode="General">
                  <c:v>2.1829823396012902</c:v>
                </c:pt>
                <c:pt idx="1225" formatCode="General">
                  <c:v>2.1615409137352199</c:v>
                </c:pt>
                <c:pt idx="1226" formatCode="General">
                  <c:v>2.14007543186661</c:v>
                </c:pt>
                <c:pt idx="1227" formatCode="General">
                  <c:v>2.1189242697242499</c:v>
                </c:pt>
                <c:pt idx="1228" formatCode="General">
                  <c:v>2.0983335609079998</c:v>
                </c:pt>
                <c:pt idx="1229" formatCode="General">
                  <c:v>2.0784749341275002</c:v>
                </c:pt>
                <c:pt idx="1230" formatCode="General">
                  <c:v>2.0594636101012598</c:v>
                </c:pt>
                <c:pt idx="1231" formatCode="General">
                  <c:v>2.0413749106242101</c:v>
                </c:pt>
                <c:pt idx="1232" formatCode="General">
                  <c:v>2.0242584694952899</c:v>
                </c:pt>
                <c:pt idx="1233" formatCode="General">
                  <c:v>2.0081502161029601</c:v>
                </c:pt>
                <c:pt idx="1234" formatCode="General">
                  <c:v>1.9930826510069699</c:v>
                </c:pt>
                <c:pt idx="1235" formatCode="General">
                  <c:v>1.9790941874783501</c:v>
                </c:pt>
                <c:pt idx="1236" formatCode="General">
                  <c:v>1.96623851384777</c:v>
                </c:pt>
                <c:pt idx="1237" formatCode="General">
                  <c:v>1.95459513829196</c:v>
                </c:pt>
                <c:pt idx="1238" formatCode="General">
                  <c:v>1.94428260174293</c:v>
                </c:pt>
                <c:pt idx="1239" formatCode="General">
                  <c:v>1.93547638708175</c:v>
                </c:pt>
                <c:pt idx="1240" formatCode="General">
                  <c:v>1.92843444653097</c:v>
                </c:pt>
                <c:pt idx="1241" formatCode="General">
                  <c:v>1.9235347224381401</c:v>
                </c:pt>
                <c:pt idx="1242" formatCode="General">
                  <c:v>1.9213315675101501</c:v>
                </c:pt>
                <c:pt idx="1243" formatCode="General">
                  <c:v>1.9226443707921099</c:v>
                </c:pt>
                <c:pt idx="1244" formatCode="General">
                  <c:v>1.92872810817063</c:v>
                </c:pt>
                <c:pt idx="1245" formatCode="General">
                  <c:v>1.9420870203326901</c:v>
                </c:pt>
                <c:pt idx="1246" formatCode="General">
                  <c:v>2.0883126079343</c:v>
                </c:pt>
                <c:pt idx="1247" formatCode="General">
                  <c:v>1.9935195683020901</c:v>
                </c:pt>
                <c:pt idx="1248" formatCode="General">
                  <c:v>2.0318364961641602</c:v>
                </c:pt>
                <c:pt idx="1249" formatCode="General">
                  <c:v>2.0787028443591802</c:v>
                </c:pt>
                <c:pt idx="1250" formatCode="General">
                  <c:v>2.1198618351988698</c:v>
                </c:pt>
                <c:pt idx="1251" formatCode="General">
                  <c:v>2.1379459281431799</c:v>
                </c:pt>
                <c:pt idx="1252" formatCode="General">
                  <c:v>2.12502794075316</c:v>
                </c:pt>
                <c:pt idx="1253" formatCode="General">
                  <c:v>2.0899844393428699</c:v>
                </c:pt>
                <c:pt idx="1254" formatCode="General">
                  <c:v>2.04811704808886</c:v>
                </c:pt>
                <c:pt idx="1255" formatCode="General">
                  <c:v>2.0098809238015898</c:v>
                </c:pt>
                <c:pt idx="1256" formatCode="General">
                  <c:v>1.97931720084579</c:v>
                </c:pt>
                <c:pt idx="1257" formatCode="General">
                  <c:v>1.9568374807867901</c:v>
                </c:pt>
                <c:pt idx="1258" formatCode="General">
                  <c:v>1.9415252095915601</c:v>
                </c:pt>
                <c:pt idx="1259" formatCode="General">
                  <c:v>1.9322180846297601</c:v>
                </c:pt>
                <c:pt idx="1260" formatCode="General">
                  <c:v>1.92788285796647</c:v>
                </c:pt>
                <c:pt idx="1261" formatCode="General">
                  <c:v>1.9277219542633099</c:v>
                </c:pt>
                <c:pt idx="1262" formatCode="General">
                  <c:v>1.93164050398966</c:v>
                </c:pt>
                <c:pt idx="1263" formatCode="General">
                  <c:v>1.9405911365919899</c:v>
                </c:pt>
                <c:pt idx="1264" formatCode="General">
                  <c:v>1.9460334775783099</c:v>
                </c:pt>
                <c:pt idx="1265" formatCode="General">
                  <c:v>1.95699973725482</c:v>
                </c:pt>
                <c:pt idx="1266" formatCode="General">
                  <c:v>1.97022424535673</c:v>
                </c:pt>
                <c:pt idx="1267" formatCode="General">
                  <c:v>1.9855037546197101</c:v>
                </c:pt>
                <c:pt idx="1268" formatCode="General">
                  <c:v>2.00275655370173</c:v>
                </c:pt>
                <c:pt idx="1269" formatCode="General">
                  <c:v>2.0219240178354001</c:v>
                </c:pt>
                <c:pt idx="1270" formatCode="General">
                  <c:v>2.04291142379321</c:v>
                </c:pt>
                <c:pt idx="1271" formatCode="General">
                  <c:v>2.0655150216737002</c:v>
                </c:pt>
                <c:pt idx="1272" formatCode="General">
                  <c:v>2.0893320438192702</c:v>
                </c:pt>
                <c:pt idx="1273" formatCode="General">
                  <c:v>2.1136655962828499</c:v>
                </c:pt>
                <c:pt idx="1274" formatCode="General">
                  <c:v>2.13745461479391</c:v>
                </c:pt>
                <c:pt idx="1275" formatCode="General">
                  <c:v>2.1592776640053302</c:v>
                </c:pt>
                <c:pt idx="1276" formatCode="General">
                  <c:v>2.1774826199292301</c:v>
                </c:pt>
                <c:pt idx="1277" formatCode="General">
                  <c:v>2.1904604036949</c:v>
                </c:pt>
                <c:pt idx="1278" formatCode="General">
                  <c:v>2.1970052499880102</c:v>
                </c:pt>
                <c:pt idx="1279" formatCode="General">
                  <c:v>2.19662630044769</c:v>
                </c:pt>
                <c:pt idx="1280" formatCode="General">
                  <c:v>2.1896663607995501</c:v>
                </c:pt>
                <c:pt idx="1281" formatCode="General">
                  <c:v>2.1771737339719399</c:v>
                </c:pt>
                <c:pt idx="1282" formatCode="General">
                  <c:v>2.1606009841257698</c:v>
                </c:pt>
                <c:pt idx="1283" formatCode="General">
                  <c:v>2.1414724297650198</c:v>
                </c:pt>
                <c:pt idx="1284" formatCode="General">
                  <c:v>2.12113569617682</c:v>
                </c:pt>
                <c:pt idx="1285" formatCode="General">
                  <c:v>2.1006382659039202</c:v>
                </c:pt>
                <c:pt idx="1286" formatCode="General">
                  <c:v>2.0807089857547698</c:v>
                </c:pt>
                <c:pt idx="1287" formatCode="General">
                  <c:v>2.0618011672197301</c:v>
                </c:pt>
                <c:pt idx="1288" formatCode="General">
                  <c:v>2.04415865150371</c:v>
                </c:pt>
                <c:pt idx="1289" formatCode="General">
                  <c:v>2.0278809538888698</c:v>
                </c:pt>
                <c:pt idx="1290" formatCode="General">
                  <c:v>2.0129769018819399</c:v>
                </c:pt>
                <c:pt idx="1291" formatCode="General">
                  <c:v>1.99940449431645</c:v>
                </c:pt>
                <c:pt idx="1292" formatCode="General">
                  <c:v>1.98709865933298</c:v>
                </c:pt>
                <c:pt idx="1293" formatCode="General">
                  <c:v>1.9759898668542999</c:v>
                </c:pt>
                <c:pt idx="1294" formatCode="General">
                  <c:v>1.9660165562134899</c:v>
                </c:pt>
                <c:pt idx="1295" formatCode="General">
                  <c:v>1.95713392309282</c:v>
                </c:pt>
                <c:pt idx="1296" formatCode="General">
                  <c:v>1.9493212146265</c:v>
                </c:pt>
                <c:pt idx="1297" formatCode="General">
                  <c:v>1.94258955934002</c:v>
                </c:pt>
                <c:pt idx="1298" formatCode="General">
                  <c:v>1.9369928500213101</c:v>
                </c:pt>
                <c:pt idx="1299" formatCode="General">
                  <c:v>1.9326466354646199</c:v>
                </c:pt>
                <c:pt idx="1300" formatCode="General">
                  <c:v>1.9297735533474001</c:v>
                </c:pt>
                <c:pt idx="1301" formatCode="General">
                  <c:v>1.92894363928654</c:v>
                </c:pt>
                <c:pt idx="1302" formatCode="General">
                  <c:v>1.94911876689951</c:v>
                </c:pt>
                <c:pt idx="1303" formatCode="General">
                  <c:v>1.9345105452731499</c:v>
                </c:pt>
                <c:pt idx="1304" formatCode="General">
                  <c:v>1.9411516447835</c:v>
                </c:pt>
                <c:pt idx="1305" formatCode="General">
                  <c:v>1.9546581996563499</c:v>
                </c:pt>
                <c:pt idx="1306" formatCode="General">
                  <c:v>1.97687905606504</c:v>
                </c:pt>
                <c:pt idx="1307" formatCode="General">
                  <c:v>2.0114915282132402</c:v>
                </c:pt>
                <c:pt idx="1308" formatCode="General">
                  <c:v>2.0617986953080201</c:v>
                </c:pt>
                <c:pt idx="1309" formatCode="General">
                  <c:v>2.1244641351770199</c:v>
                </c:pt>
                <c:pt idx="1310" formatCode="General">
                  <c:v>2.1782780010623801</c:v>
                </c:pt>
                <c:pt idx="1311" formatCode="General">
                  <c:v>2.1906433533677099</c:v>
                </c:pt>
                <c:pt idx="1312" formatCode="General">
                  <c:v>2.1573068670310902</c:v>
                </c:pt>
                <c:pt idx="1313" formatCode="General">
                  <c:v>2.1065452945966299</c:v>
                </c:pt>
                <c:pt idx="1314" formatCode="General">
                  <c:v>2.06133456904581</c:v>
                </c:pt>
                <c:pt idx="1315" formatCode="General">
                  <c:v>2.02841382149651</c:v>
                </c:pt>
                <c:pt idx="1316" formatCode="General">
                  <c:v>2.0068679828394398</c:v>
                </c:pt>
                <c:pt idx="1317" formatCode="General">
                  <c:v>1.99422003137697</c:v>
                </c:pt>
                <c:pt idx="1318" formatCode="General">
                  <c:v>1.9889961588859499</c:v>
                </c:pt>
                <c:pt idx="1319" formatCode="General">
                  <c:v>1.98761267940549</c:v>
                </c:pt>
                <c:pt idx="1320" formatCode="General">
                  <c:v>1.9903086252672999</c:v>
                </c:pt>
                <c:pt idx="1321" formatCode="General">
                  <c:v>1.9964833756954701</c:v>
                </c:pt>
                <c:pt idx="1322" formatCode="General">
                  <c:v>2.00526220662571</c:v>
                </c:pt>
                <c:pt idx="1323" formatCode="General">
                  <c:v>2.0161753544356502</c:v>
                </c:pt>
                <c:pt idx="1324" formatCode="General">
                  <c:v>2.0288740353380201</c:v>
                </c:pt>
                <c:pt idx="1325" formatCode="General">
                  <c:v>2.0431054667717099</c:v>
                </c:pt>
                <c:pt idx="1326" formatCode="General">
                  <c:v>2.0587116020737302</c:v>
                </c:pt>
                <c:pt idx="1327" formatCode="General">
                  <c:v>2.0756354286821801</c:v>
                </c:pt>
                <c:pt idx="1328" formatCode="General">
                  <c:v>2.0939278088142799</c:v>
                </c:pt>
                <c:pt idx="1329" formatCode="General">
                  <c:v>2.1137489825907498</c:v>
                </c:pt>
                <c:pt idx="1330" formatCode="General">
                  <c:v>2.1353577508024202</c:v>
                </c:pt>
                <c:pt idx="1331" formatCode="General">
                  <c:v>2.1590778637494101</c:v>
                </c:pt>
                <c:pt idx="1332" formatCode="General">
                  <c:v>2.1852249824920902</c:v>
                </c:pt>
                <c:pt idx="1333" formatCode="General">
                  <c:v>2.2139704511410701</c:v>
                </c:pt>
                <c:pt idx="1334" formatCode="General">
                  <c:v>2.2451176084074</c:v>
                </c:pt>
                <c:pt idx="1335" formatCode="General">
                  <c:v>2.2777916320662199</c:v>
                </c:pt>
                <c:pt idx="1336" formatCode="General">
                  <c:v>2.3101246105248201</c:v>
                </c:pt>
                <c:pt idx="1337" formatCode="General">
                  <c:v>2.33915942520989</c:v>
                </c:pt>
                <c:pt idx="1338" formatCode="General">
                  <c:v>2.3612930196121802</c:v>
                </c:pt>
                <c:pt idx="1339" formatCode="General">
                  <c:v>2.3733816513056101</c:v>
                </c:pt>
                <c:pt idx="1340" formatCode="General">
                  <c:v>2.3740462919188898</c:v>
                </c:pt>
                <c:pt idx="1341" formatCode="General">
                  <c:v>2.3642813180070399</c:v>
                </c:pt>
                <c:pt idx="1342" formatCode="General">
                  <c:v>2.3469007975199498</c:v>
                </c:pt>
                <c:pt idx="1343" formatCode="General">
                  <c:v>2.3253081806096101</c:v>
                </c:pt>
                <c:pt idx="1344" formatCode="General">
                  <c:v>2.3024423125734601</c:v>
                </c:pt>
                <c:pt idx="1345" formatCode="General">
                  <c:v>2.2803182252265901</c:v>
                </c:pt>
                <c:pt idx="1346" formatCode="General">
                  <c:v>2.2600557880986201</c:v>
                </c:pt>
                <c:pt idx="1347" formatCode="General">
                  <c:v>2.2421191567166701</c:v>
                </c:pt>
                <c:pt idx="1348" formatCode="General">
                  <c:v>2.2265709572088701</c:v>
                </c:pt>
                <c:pt idx="1349" formatCode="General">
                  <c:v>2.2132639725446599</c:v>
                </c:pt>
                <c:pt idx="1350" formatCode="General">
                  <c:v>2.2019629200406801</c:v>
                </c:pt>
                <c:pt idx="1351" formatCode="General">
                  <c:v>2.19241336199179</c:v>
                </c:pt>
                <c:pt idx="1352" formatCode="General">
                  <c:v>2.18437695108797</c:v>
                </c:pt>
                <c:pt idx="1353" formatCode="General">
                  <c:v>2.17764751335379</c:v>
                </c:pt>
                <c:pt idx="1354" formatCode="General">
                  <c:v>2.1720575186451399</c:v>
                </c:pt>
                <c:pt idx="1355" formatCode="General">
                  <c:v>2.16748160322103</c:v>
                </c:pt>
                <c:pt idx="1356" formatCode="General">
                  <c:v>2.1638471030939601</c:v>
                </c:pt>
                <c:pt idx="1357" formatCode="General">
                  <c:v>2.1612324490886601</c:v>
                </c:pt>
                <c:pt idx="1358" formatCode="General">
                  <c:v>2.18262113713604</c:v>
                </c:pt>
                <c:pt idx="1359" formatCode="General">
                  <c:v>2.15842599167514</c:v>
                </c:pt>
                <c:pt idx="1360" formatCode="General">
                  <c:v>2.1580934874739199</c:v>
                </c:pt>
                <c:pt idx="1361" formatCode="General">
                  <c:v>2.1593095334657599</c:v>
                </c:pt>
                <c:pt idx="1362" formatCode="General">
                  <c:v>2.1622241393964501</c:v>
                </c:pt>
                <c:pt idx="1363" formatCode="General">
                  <c:v>2.1674849947911201</c:v>
                </c:pt>
                <c:pt idx="1364" formatCode="General">
                  <c:v>2.17624864054075</c:v>
                </c:pt>
                <c:pt idx="1365" formatCode="General">
                  <c:v>2.19056122825911</c:v>
                </c:pt>
                <c:pt idx="1366" formatCode="General">
                  <c:v>2.2140634363012799</c:v>
                </c:pt>
                <c:pt idx="1367" formatCode="General">
                  <c:v>2.2529022000431702</c:v>
                </c:pt>
                <c:pt idx="1368" formatCode="General">
                  <c:v>2.3146709585586902</c:v>
                </c:pt>
                <c:pt idx="1369" formatCode="General">
                  <c:v>2.3948913332566302</c:v>
                </c:pt>
                <c:pt idx="1370" formatCode="General">
                  <c:v>2.4455784074490698</c:v>
                </c:pt>
                <c:pt idx="1371" formatCode="General">
                  <c:v>2.4177072833356701</c:v>
                </c:pt>
                <c:pt idx="1372" formatCode="General">
                  <c:v>2.3522470294198601</c:v>
                </c:pt>
                <c:pt idx="1373" formatCode="General">
                  <c:v>2.2978017798564299</c:v>
                </c:pt>
                <c:pt idx="1374" formatCode="General">
                  <c:v>2.4145065439605702</c:v>
                </c:pt>
                <c:pt idx="1375" formatCode="General">
                  <c:v>2.2430352220252101</c:v>
                </c:pt>
                <c:pt idx="1376" formatCode="General">
                  <c:v>2.2328399475779102</c:v>
                </c:pt>
                <c:pt idx="1377" formatCode="General">
                  <c:v>2.2292810544205901</c:v>
                </c:pt>
                <c:pt idx="1378" formatCode="General">
                  <c:v>2.23041273214033</c:v>
                </c:pt>
                <c:pt idx="1379" formatCode="General">
                  <c:v>2.2350641929331401</c:v>
                </c:pt>
                <c:pt idx="1380" formatCode="General">
                  <c:v>2.24247563114392</c:v>
                </c:pt>
                <c:pt idx="1381" formatCode="General">
                  <c:v>2.2521014245100401</c:v>
                </c:pt>
                <c:pt idx="1382" formatCode="General">
                  <c:v>2.2635042988137499</c:v>
                </c:pt>
                <c:pt idx="1383" formatCode="General">
                  <c:v>2.2763036634290299</c:v>
                </c:pt>
                <c:pt idx="1384" formatCode="General">
                  <c:v>2.2901583354447999</c:v>
                </c:pt>
                <c:pt idx="1385" formatCode="General">
                  <c:v>2.3047718496966301</c:v>
                </c:pt>
                <c:pt idx="1386" formatCode="General">
                  <c:v>2.3199119204999201</c:v>
                </c:pt>
                <c:pt idx="1387" formatCode="General">
                  <c:v>2.3354372234773102</c:v>
                </c:pt>
                <c:pt idx="1388" formatCode="General">
                  <c:v>2.3513261189273802</c:v>
                </c:pt>
                <c:pt idx="1389" formatCode="General">
                  <c:v>2.3677037856732199</c:v>
                </c:pt>
                <c:pt idx="1390" formatCode="General">
                  <c:v>2.3848660350811701</c:v>
                </c:pt>
                <c:pt idx="1391" formatCode="General">
                  <c:v>2.40329844611859</c:v>
                </c:pt>
                <c:pt idx="1392" formatCode="General">
                  <c:v>2.4236858484024202</c:v>
                </c:pt>
                <c:pt idx="1393" formatCode="General">
                  <c:v>2.4468950118389698</c:v>
                </c:pt>
                <c:pt idx="1394" formatCode="General">
                  <c:v>2.4738850031703601</c:v>
                </c:pt>
                <c:pt idx="1395" formatCode="General">
                  <c:v>2.5054468810048598</c:v>
                </c:pt>
                <c:pt idx="1396" formatCode="General">
                  <c:v>2.5416107001099402</c:v>
                </c:pt>
                <c:pt idx="1397" formatCode="General">
                  <c:v>2.5805943238121198</c:v>
                </c:pt>
                <c:pt idx="1398" formatCode="General">
                  <c:v>2.6176196424118499</c:v>
                </c:pt>
                <c:pt idx="1399" formatCode="General">
                  <c:v>2.64500348480744</c:v>
                </c:pt>
                <c:pt idx="1400" formatCode="General">
                  <c:v>2.6553251888037201</c:v>
                </c:pt>
                <c:pt idx="1401" formatCode="General">
                  <c:v>2.6463900534703799</c:v>
                </c:pt>
                <c:pt idx="1402" formatCode="General">
                  <c:v>2.6227992015702899</c:v>
                </c:pt>
                <c:pt idx="1403" formatCode="General">
                  <c:v>2.5922775561405902</c:v>
                </c:pt>
                <c:pt idx="1404" formatCode="General">
                  <c:v>2.5612566231626599</c:v>
                </c:pt>
                <c:pt idx="1405" formatCode="General">
                  <c:v>2.5332751057760099</c:v>
                </c:pt>
                <c:pt idx="1406" formatCode="General">
                  <c:v>2.5095574210460101</c:v>
                </c:pt>
                <c:pt idx="1407" formatCode="General">
                  <c:v>2.4900675747632701</c:v>
                </c:pt>
                <c:pt idx="1408" formatCode="General">
                  <c:v>2.4742627904729599</c:v>
                </c:pt>
                <c:pt idx="1409" formatCode="General">
                  <c:v>2.4614856685890998</c:v>
                </c:pt>
                <c:pt idx="1410" formatCode="General">
                  <c:v>2.4511285954530502</c:v>
                </c:pt>
                <c:pt idx="1411" formatCode="General">
                  <c:v>2.44268620608874</c:v>
                </c:pt>
                <c:pt idx="1412" formatCode="General">
                  <c:v>2.43576544809047</c:v>
                </c:pt>
                <c:pt idx="1413" formatCode="General">
                  <c:v>2.4301525427958501</c:v>
                </c:pt>
                <c:pt idx="1414" formatCode="General">
                  <c:v>2.4307110975163702</c:v>
                </c:pt>
                <c:pt idx="1415" formatCode="General">
                  <c:v>2.42131598921253</c:v>
                </c:pt>
                <c:pt idx="1416" formatCode="General">
                  <c:v>2.4179398217668502</c:v>
                </c:pt>
                <c:pt idx="1417" formatCode="General">
                  <c:v>2.415223556405</c:v>
                </c:pt>
                <c:pt idx="1418" formatCode="General">
                  <c:v>2.4131021554063001</c:v>
                </c:pt>
                <c:pt idx="1419" formatCode="General">
                  <c:v>2.4116007133105</c:v>
                </c:pt>
                <c:pt idx="1420" formatCode="General">
                  <c:v>2.4108178262429898</c:v>
                </c:pt>
                <c:pt idx="1421" formatCode="General">
                  <c:v>2.4109553818884701</c:v>
                </c:pt>
                <c:pt idx="1422" formatCode="General">
                  <c:v>2.4123850374917502</c:v>
                </c:pt>
                <c:pt idx="1423" formatCode="General">
                  <c:v>2.4157860931033901</c:v>
                </c:pt>
                <c:pt idx="1424" formatCode="General">
                  <c:v>2.4224416336793899</c:v>
                </c:pt>
                <c:pt idx="1425" formatCode="General">
                  <c:v>2.43490431183994</c:v>
                </c:pt>
                <c:pt idx="1426" formatCode="General">
                  <c:v>2.45851179318892</c:v>
                </c:pt>
                <c:pt idx="1427" formatCode="General">
                  <c:v>2.5042639871147099</c:v>
                </c:pt>
                <c:pt idx="1428" formatCode="General">
                  <c:v>2.5871617082416298</c:v>
                </c:pt>
                <c:pt idx="1429" formatCode="General">
                  <c:v>2.6755823260517202</c:v>
                </c:pt>
                <c:pt idx="1430" formatCode="General">
                  <c:v>2.6510226280071501</c:v>
                </c:pt>
                <c:pt idx="1431" formatCode="General">
                  <c:v>2.5624876833313501</c:v>
                </c:pt>
                <c:pt idx="1432" formatCode="General">
                  <c:v>2.5003673946431602</c:v>
                </c:pt>
                <c:pt idx="1433" formatCode="General">
                  <c:v>2.46636984527338</c:v>
                </c:pt>
                <c:pt idx="1434" formatCode="General">
                  <c:v>2.4484471814028601</c:v>
                </c:pt>
                <c:pt idx="1435" formatCode="General">
                  <c:v>2.4395193878656398</c:v>
                </c:pt>
                <c:pt idx="1436" formatCode="General">
                  <c:v>2.4360921718339301</c:v>
                </c:pt>
                <c:pt idx="1437" formatCode="General">
                  <c:v>2.4364225100438701</c:v>
                </c:pt>
                <c:pt idx="1438" formatCode="General">
                  <c:v>2.4395930176673102</c:v>
                </c:pt>
                <c:pt idx="1439" formatCode="General">
                  <c:v>2.4450748534541802</c:v>
                </c:pt>
                <c:pt idx="1440" formatCode="General">
                  <c:v>2.4525109547502102</c:v>
                </c:pt>
                <c:pt idx="1441" formatCode="General">
                  <c:v>2.46160122262624</c:v>
                </c:pt>
                <c:pt idx="1442" formatCode="General">
                  <c:v>2.47204073186523</c:v>
                </c:pt>
                <c:pt idx="1443" formatCode="General">
                  <c:v>2.4834916464485102</c:v>
                </c:pt>
                <c:pt idx="1444" formatCode="General">
                  <c:v>2.4955813893852299</c:v>
                </c:pt>
                <c:pt idx="1445" formatCode="General">
                  <c:v>2.50792294893211</c:v>
                </c:pt>
                <c:pt idx="1446" formatCode="General">
                  <c:v>2.5201522806582499</c:v>
                </c:pt>
                <c:pt idx="1447" formatCode="General">
                  <c:v>2.53197549387823</c:v>
                </c:pt>
                <c:pt idx="1448" formatCode="General">
                  <c:v>2.5432173539287901</c:v>
                </c:pt>
                <c:pt idx="1449" formatCode="General">
                  <c:v>2.55386421812611</c:v>
                </c:pt>
                <c:pt idx="1450" formatCode="General">
                  <c:v>2.5640990372574501</c:v>
                </c:pt>
                <c:pt idx="1451" formatCode="General">
                  <c:v>2.5743322177793901</c:v>
                </c:pt>
                <c:pt idx="1452" formatCode="General">
                  <c:v>2.5852377911907198</c:v>
                </c:pt>
                <c:pt idx="1453" formatCode="General">
                  <c:v>2.5978064914230101</c:v>
                </c:pt>
                <c:pt idx="1454" formatCode="General">
                  <c:v>2.6134194039071401</c:v>
                </c:pt>
                <c:pt idx="1455" formatCode="General">
                  <c:v>2.63390747450776</c:v>
                </c:pt>
                <c:pt idx="1456" formatCode="General">
                  <c:v>2.6614344784578501</c:v>
                </c:pt>
                <c:pt idx="1457" formatCode="General">
                  <c:v>2.6977018361252498</c:v>
                </c:pt>
                <c:pt idx="1458" formatCode="General">
                  <c:v>2.7414295175831902</c:v>
                </c:pt>
                <c:pt idx="1459" formatCode="General">
                  <c:v>2.7837086181519601</c:v>
                </c:pt>
                <c:pt idx="1460" formatCode="General">
                  <c:v>2.8067242130978198</c:v>
                </c:pt>
                <c:pt idx="1461" formatCode="General">
                  <c:v>2.7966908934751702</c:v>
                </c:pt>
                <c:pt idx="1462" formatCode="General">
                  <c:v>2.7596758516373101</c:v>
                </c:pt>
                <c:pt idx="1463" formatCode="General">
                  <c:v>2.7135553943812099</c:v>
                </c:pt>
                <c:pt idx="1464" formatCode="General">
                  <c:v>2.6710847888425402</c:v>
                </c:pt>
                <c:pt idx="1465" formatCode="General">
                  <c:v>2.6364800226468099</c:v>
                </c:pt>
                <c:pt idx="1466" formatCode="General">
                  <c:v>2.6094613591864202</c:v>
                </c:pt>
                <c:pt idx="1467" formatCode="General">
                  <c:v>2.5884609374888199</c:v>
                </c:pt>
                <c:pt idx="1468" formatCode="General">
                  <c:v>2.5719201491278301</c:v>
                </c:pt>
                <c:pt idx="1469" formatCode="General">
                  <c:v>2.55878384182075</c:v>
                </c:pt>
                <c:pt idx="1470" formatCode="General">
                  <c:v>2.5476657696202301</c:v>
                </c:pt>
                <c:pt idx="1471" formatCode="General">
                  <c:v>2.5381781588562502</c:v>
                </c:pt>
                <c:pt idx="1472" formatCode="General">
                  <c:v>2.5300081134186998</c:v>
                </c:pt>
                <c:pt idx="1473" formatCode="General">
                  <c:v>2.5227315924840199</c:v>
                </c:pt>
                <c:pt idx="1474" formatCode="General">
                  <c:v>2.5161152508448601</c:v>
                </c:pt>
                <c:pt idx="1475" formatCode="General">
                  <c:v>2.5100013455250001</c:v>
                </c:pt>
                <c:pt idx="1476" formatCode="General">
                  <c:v>2.5042878050721602</c:v>
                </c:pt>
                <c:pt idx="1477" formatCode="General">
                  <c:v>2.49891901760089</c:v>
                </c:pt>
                <c:pt idx="1478" formatCode="General">
                  <c:v>2.4938836253008398</c:v>
                </c:pt>
                <c:pt idx="1479" formatCode="General">
                  <c:v>2.48922008346024</c:v>
                </c:pt>
                <c:pt idx="1480" formatCode="General">
                  <c:v>2.4850340362324999</c:v>
                </c:pt>
                <c:pt idx="1481" formatCode="General">
                  <c:v>2.4815378990671499</c:v>
                </c:pt>
                <c:pt idx="1482" formatCode="General">
                  <c:v>2.4791383411036101</c:v>
                </c:pt>
                <c:pt idx="1483" formatCode="General">
                  <c:v>2.47863894205652</c:v>
                </c:pt>
                <c:pt idx="1484" formatCode="General">
                  <c:v>2.48175369206287</c:v>
                </c:pt>
                <c:pt idx="1485" formatCode="General">
                  <c:v>2.4925981975934701</c:v>
                </c:pt>
                <c:pt idx="1486" formatCode="General">
                  <c:v>2.5213094556078501</c:v>
                </c:pt>
                <c:pt idx="1487" formatCode="General">
                  <c:v>2.5944942982551198</c:v>
                </c:pt>
                <c:pt idx="1488" formatCode="General">
                  <c:v>2.7106231018707301</c:v>
                </c:pt>
                <c:pt idx="1489" formatCode="General">
                  <c:v>2.6642885978056201</c:v>
                </c:pt>
                <c:pt idx="1490" formatCode="General">
                  <c:v>2.5532097082548999</c:v>
                </c:pt>
                <c:pt idx="1491" formatCode="General">
                  <c:v>2.4956945636704599</c:v>
                </c:pt>
                <c:pt idx="1492" formatCode="General">
                  <c:v>2.46754316660535</c:v>
                </c:pt>
                <c:pt idx="1493" formatCode="General">
                  <c:v>2.4522448889030501</c:v>
                </c:pt>
                <c:pt idx="1494" formatCode="General">
                  <c:v>2.4433465501152898</c:v>
                </c:pt>
                <c:pt idx="1495" formatCode="General">
                  <c:v>2.43824334543014</c:v>
                </c:pt>
                <c:pt idx="1496" formatCode="General">
                  <c:v>2.4358111860826401</c:v>
                </c:pt>
                <c:pt idx="1497" formatCode="General">
                  <c:v>2.4355474656931801</c:v>
                </c:pt>
                <c:pt idx="1498" formatCode="General">
                  <c:v>2.4372246925913199</c:v>
                </c:pt>
                <c:pt idx="1499" formatCode="General">
                  <c:v>2.4407287084874598</c:v>
                </c:pt>
                <c:pt idx="1500" formatCode="General">
                  <c:v>2.4459681757639902</c:v>
                </c:pt>
                <c:pt idx="1501" formatCode="General">
                  <c:v>2.4528143754105498</c:v>
                </c:pt>
                <c:pt idx="1502" formatCode="General">
                  <c:v>2.4610581759587</c:v>
                </c:pt>
                <c:pt idx="1503" formatCode="General">
                  <c:v>2.4703836313224801</c:v>
                </c:pt>
                <c:pt idx="1504" formatCode="General">
                  <c:v>2.4803634584276901</c:v>
                </c:pt>
                <c:pt idx="1505" formatCode="General">
                  <c:v>2.4904822724122799</c:v>
                </c:pt>
                <c:pt idx="1506" formatCode="General">
                  <c:v>2.5001889859818598</c:v>
                </c:pt>
                <c:pt idx="1507" formatCode="General">
                  <c:v>2.5089715645310098</c:v>
                </c:pt>
                <c:pt idx="1508" formatCode="General">
                  <c:v>2.5164392097411898</c:v>
                </c:pt>
                <c:pt idx="1509" formatCode="General">
                  <c:v>2.52239409722534</c:v>
                </c:pt>
                <c:pt idx="1510" formatCode="General">
                  <c:v>2.5268801574305901</c:v>
                </c:pt>
                <c:pt idx="1511" formatCode="General">
                  <c:v>2.53020890812429</c:v>
                </c:pt>
                <c:pt idx="1512" formatCode="General">
                  <c:v>2.5329776537348501</c:v>
                </c:pt>
                <c:pt idx="1513" formatCode="General">
                  <c:v>2.5361097765124301</c:v>
                </c:pt>
                <c:pt idx="1514" formatCode="General">
                  <c:v>2.54096018667058</c:v>
                </c:pt>
                <c:pt idx="1515" formatCode="General">
                  <c:v>2.5495405098572101</c:v>
                </c:pt>
                <c:pt idx="1516" formatCode="General">
                  <c:v>2.5648983883572698</c:v>
                </c:pt>
                <c:pt idx="1517" formatCode="General">
                  <c:v>2.59144207807537</c:v>
                </c:pt>
                <c:pt idx="1518" formatCode="General">
                  <c:v>2.6337117185013201</c:v>
                </c:pt>
                <c:pt idx="1519" formatCode="General">
                  <c:v>2.68822440027779</c:v>
                </c:pt>
                <c:pt idx="1520" formatCode="General">
                  <c:v>2.7258982838849501</c:v>
                </c:pt>
                <c:pt idx="1521" formatCode="General">
                  <c:v>2.7077832376840201</c:v>
                </c:pt>
                <c:pt idx="1522" formatCode="General">
                  <c:v>2.64748765011106</c:v>
                </c:pt>
                <c:pt idx="1523" formatCode="General">
                  <c:v>2.5854732259019002</c:v>
                </c:pt>
                <c:pt idx="1524" formatCode="General">
                  <c:v>2.53776631265261</c:v>
                </c:pt>
                <c:pt idx="1525" formatCode="General">
                  <c:v>2.5045654456989501</c:v>
                </c:pt>
                <c:pt idx="1526" formatCode="General">
                  <c:v>2.4782546043382201</c:v>
                </c:pt>
                <c:pt idx="1527" formatCode="General">
                  <c:v>2.4590770617731499</c:v>
                </c:pt>
                <c:pt idx="1528" formatCode="General">
                  <c:v>2.4437444536097201</c:v>
                </c:pt>
                <c:pt idx="1529" formatCode="General">
                  <c:v>2.4309176091445699</c:v>
                </c:pt>
                <c:pt idx="1530" formatCode="General">
                  <c:v>2.4197541107140901</c:v>
                </c:pt>
                <c:pt idx="1531" formatCode="General">
                  <c:v>2.4097109446249898</c:v>
                </c:pt>
                <c:pt idx="1532" formatCode="General">
                  <c:v>2.4004300588585701</c:v>
                </c:pt>
                <c:pt idx="1533" formatCode="General">
                  <c:v>2.3916716066706099</c:v>
                </c:pt>
                <c:pt idx="1534" formatCode="General">
                  <c:v>2.3832746845903499</c:v>
                </c:pt>
                <c:pt idx="1535" formatCode="General">
                  <c:v>2.3751342351912101</c:v>
                </c:pt>
                <c:pt idx="1536" formatCode="General">
                  <c:v>2.3671880282634801</c:v>
                </c:pt>
                <c:pt idx="1537" formatCode="General">
                  <c:v>2.3594108247577998</c:v>
                </c:pt>
                <c:pt idx="1538" formatCode="General">
                  <c:v>2.3518152273769699</c:v>
                </c:pt>
                <c:pt idx="1539" formatCode="General">
                  <c:v>2.34446216192545</c:v>
                </c:pt>
                <c:pt idx="1540" formatCode="General">
                  <c:v>2.3556192257390398</c:v>
                </c:pt>
                <c:pt idx="1541" formatCode="General">
                  <c:v>2.3311361649926101</c:v>
                </c:pt>
                <c:pt idx="1542" formatCode="General">
                  <c:v>2.3259723768231599</c:v>
                </c:pt>
                <c:pt idx="1543" formatCode="General">
                  <c:v>2.32322588263151</c:v>
                </c:pt>
                <c:pt idx="1544" formatCode="General">
                  <c:v>2.32611985549421</c:v>
                </c:pt>
                <c:pt idx="1545" formatCode="General">
                  <c:v>2.3448573907038899</c:v>
                </c:pt>
                <c:pt idx="1546" formatCode="General">
                  <c:v>2.4167223760413701</c:v>
                </c:pt>
                <c:pt idx="1547" formatCode="General">
                  <c:v>2.5520356654248002</c:v>
                </c:pt>
                <c:pt idx="1548" formatCode="General">
                  <c:v>2.4244985938703101</c:v>
                </c:pt>
                <c:pt idx="1549" formatCode="General">
                  <c:v>2.32900997792746</c:v>
                </c:pt>
                <c:pt idx="1550" formatCode="General">
                  <c:v>2.2912745474555098</c:v>
                </c:pt>
                <c:pt idx="1551" formatCode="General">
                  <c:v>2.2720037033286302</c:v>
                </c:pt>
                <c:pt idx="1552" formatCode="General">
                  <c:v>2.2598359869711402</c:v>
                </c:pt>
                <c:pt idx="1553" formatCode="General">
                  <c:v>2.2512077580611898</c:v>
                </c:pt>
                <c:pt idx="1554" formatCode="General">
                  <c:v>2.24483070216756</c:v>
                </c:pt>
                <c:pt idx="1555" formatCode="General">
                  <c:v>2.2402193483339001</c:v>
                </c:pt>
                <c:pt idx="1556" formatCode="General">
                  <c:v>2.23722174257035</c:v>
                </c:pt>
                <c:pt idx="1557" formatCode="General">
                  <c:v>2.2358413904222001</c:v>
                </c:pt>
                <c:pt idx="1558" formatCode="General">
                  <c:v>2.2361548748120099</c:v>
                </c:pt>
                <c:pt idx="1559" formatCode="General">
                  <c:v>2.2382612908932602</c:v>
                </c:pt>
                <c:pt idx="1560" formatCode="General">
                  <c:v>2.2422391818268701</c:v>
                </c:pt>
                <c:pt idx="1561" formatCode="General">
                  <c:v>2.2481012948994001</c:v>
                </c:pt>
                <c:pt idx="1562" formatCode="General">
                  <c:v>2.2557456210718501</c:v>
                </c:pt>
                <c:pt idx="1563" formatCode="General">
                  <c:v>2.2649085754315701</c:v>
                </c:pt>
                <c:pt idx="1564" formatCode="General">
                  <c:v>2.27513374837166</c:v>
                </c:pt>
                <c:pt idx="1565" formatCode="General">
                  <c:v>2.2857748910057398</c:v>
                </c:pt>
                <c:pt idx="1566" formatCode="General">
                  <c:v>2.29604967692481</c:v>
                </c:pt>
                <c:pt idx="1567" formatCode="General">
                  <c:v>2.3051472118053402</c:v>
                </c:pt>
                <c:pt idx="1568" formatCode="General">
                  <c:v>2.3123697766395002</c:v>
                </c:pt>
                <c:pt idx="1569" formatCode="General">
                  <c:v>2.3172698607120799</c:v>
                </c:pt>
                <c:pt idx="1570" formatCode="General">
                  <c:v>2.3197421865392398</c:v>
                </c:pt>
                <c:pt idx="1571" formatCode="General">
                  <c:v>2.3200523431312399</c:v>
                </c:pt>
                <c:pt idx="1572" formatCode="General">
                  <c:v>2.3188185088156898</c:v>
                </c:pt>
                <c:pt idx="1573" formatCode="General">
                  <c:v>2.3169951362802501</c:v>
                </c:pt>
                <c:pt idx="1574" formatCode="General">
                  <c:v>2.3159345961726601</c:v>
                </c:pt>
                <c:pt idx="1575" formatCode="General">
                  <c:v>2.31764531302768</c:v>
                </c:pt>
                <c:pt idx="1576" formatCode="General">
                  <c:v>2.32546473225467</c:v>
                </c:pt>
                <c:pt idx="1577" formatCode="General">
                  <c:v>2.3454953874758102</c:v>
                </c:pt>
                <c:pt idx="1578" formatCode="General">
                  <c:v>2.3882113255896602</c:v>
                </c:pt>
                <c:pt idx="1579" formatCode="General">
                  <c:v>2.4590150247734899</c:v>
                </c:pt>
                <c:pt idx="1580" formatCode="General">
                  <c:v>2.5041101211054699</c:v>
                </c:pt>
                <c:pt idx="1581" formatCode="General">
                  <c:v>2.4482957397093599</c:v>
                </c:pt>
                <c:pt idx="1582" formatCode="General">
                  <c:v>2.36469112095596</c:v>
                </c:pt>
                <c:pt idx="1583" formatCode="General">
                  <c:v>2.3069462389897102</c:v>
                </c:pt>
                <c:pt idx="1584" formatCode="General">
                  <c:v>2.27109499689481</c:v>
                </c:pt>
                <c:pt idx="1585" formatCode="General">
                  <c:v>2.2475414835495</c:v>
                </c:pt>
                <c:pt idx="1586" formatCode="General">
                  <c:v>2.2306692305055398</c:v>
                </c:pt>
                <c:pt idx="1587" formatCode="General">
                  <c:v>2.2175560704436599</c:v>
                </c:pt>
                <c:pt idx="1588" formatCode="General">
                  <c:v>2.2066430548463698</c:v>
                </c:pt>
                <c:pt idx="1589" formatCode="General">
                  <c:v>2.19705308621326</c:v>
                </c:pt>
                <c:pt idx="1590" formatCode="General">
                  <c:v>2.18826608239553</c:v>
                </c:pt>
                <c:pt idx="1591" formatCode="General">
                  <c:v>2.17996045460802</c:v>
                </c:pt>
                <c:pt idx="1592" formatCode="General">
                  <c:v>2.1719321638693301</c:v>
                </c:pt>
                <c:pt idx="1593" formatCode="General">
                  <c:v>2.1640514211943098</c:v>
                </c:pt>
                <c:pt idx="1594" formatCode="General">
                  <c:v>2.1562388826051899</c:v>
                </c:pt>
                <c:pt idx="1595" formatCode="General">
                  <c:v>2.1485268990053701</c:v>
                </c:pt>
                <c:pt idx="1596" formatCode="General">
                  <c:v>2.1406751425426802</c:v>
                </c:pt>
                <c:pt idx="1597" formatCode="General">
                  <c:v>2.1329265360194198</c:v>
                </c:pt>
                <c:pt idx="1598" formatCode="General">
                  <c:v>2.1252579754635001</c:v>
                </c:pt>
                <c:pt idx="1599" formatCode="General">
                  <c:v>2.1177730494290001</c:v>
                </c:pt>
                <c:pt idx="1600" formatCode="General">
                  <c:v>2.1106763729196398</c:v>
                </c:pt>
                <c:pt idx="1601" formatCode="General">
                  <c:v>2.1044007939756</c:v>
                </c:pt>
                <c:pt idx="1602" formatCode="General">
                  <c:v>2.1000008838606399</c:v>
                </c:pt>
                <c:pt idx="1603" formatCode="General">
                  <c:v>2.1006463104977899</c:v>
                </c:pt>
                <c:pt idx="1604" formatCode="General">
                  <c:v>2.1192762361990898</c:v>
                </c:pt>
                <c:pt idx="1605" formatCode="General">
                  <c:v>2.22689966592164</c:v>
                </c:pt>
                <c:pt idx="1606" formatCode="General">
                  <c:v>2.26663992980159</c:v>
                </c:pt>
                <c:pt idx="1607" formatCode="General">
                  <c:v>2.11281608353588</c:v>
                </c:pt>
                <c:pt idx="1608" formatCode="General">
                  <c:v>2.0695851995382202</c:v>
                </c:pt>
                <c:pt idx="1609" formatCode="General">
                  <c:v>2.0509574990667301</c:v>
                </c:pt>
                <c:pt idx="1610" formatCode="General">
                  <c:v>2.0393647616960702</c:v>
                </c:pt>
                <c:pt idx="1611" formatCode="General">
                  <c:v>2.0307313434179499</c:v>
                </c:pt>
                <c:pt idx="1612" formatCode="General">
                  <c:v>2.0238165074664698</c:v>
                </c:pt>
                <c:pt idx="1613" formatCode="General">
                  <c:v>2.0182019967777398</c:v>
                </c:pt>
                <c:pt idx="1614" formatCode="General">
                  <c:v>2.0137755699450799</c:v>
                </c:pt>
                <c:pt idx="1615" formatCode="General">
                  <c:v>2.0105661325630702</c:v>
                </c:pt>
                <c:pt idx="1616" formatCode="General">
                  <c:v>2.0086821240683101</c:v>
                </c:pt>
                <c:pt idx="1617" formatCode="General">
                  <c:v>2.0082842867809099</c:v>
                </c:pt>
                <c:pt idx="1618" formatCode="General">
                  <c:v>2.00956883782231</c:v>
                </c:pt>
                <c:pt idx="1619" formatCode="General">
                  <c:v>2.0127498242063</c:v>
                </c:pt>
                <c:pt idx="1620" formatCode="General">
                  <c:v>2.0180330928558301</c:v>
                </c:pt>
                <c:pt idx="1621" formatCode="General">
                  <c:v>2.0255755652832801</c:v>
                </c:pt>
                <c:pt idx="1622" formatCode="General">
                  <c:v>2.0354255950328901</c:v>
                </c:pt>
                <c:pt idx="1623" formatCode="General">
                  <c:v>2.0474459231448998</c:v>
                </c:pt>
                <c:pt idx="1624" formatCode="General">
                  <c:v>2.0612324939234199</c:v>
                </c:pt>
                <c:pt idx="1625" formatCode="General">
                  <c:v>2.0760594194083599</c:v>
                </c:pt>
                <c:pt idx="1626" formatCode="General">
                  <c:v>2.0908944020223599</c:v>
                </c:pt>
                <c:pt idx="1627" formatCode="General">
                  <c:v>2.1045229385452102</c:v>
                </c:pt>
                <c:pt idx="1628" formatCode="General">
                  <c:v>2.1157792265170401</c:v>
                </c:pt>
                <c:pt idx="1629" formatCode="General">
                  <c:v>2.1238183915707598</c:v>
                </c:pt>
                <c:pt idx="1630" formatCode="General">
                  <c:v>2.12832433643944</c:v>
                </c:pt>
                <c:pt idx="1631" formatCode="General">
                  <c:v>2.1295743332544199</c:v>
                </c:pt>
                <c:pt idx="1632" formatCode="General">
                  <c:v>2.1283660833747602</c:v>
                </c:pt>
                <c:pt idx="1633" formatCode="General">
                  <c:v>2.1258984045784599</c:v>
                </c:pt>
                <c:pt idx="1634" formatCode="General">
                  <c:v>2.1237483943111699</c:v>
                </c:pt>
                <c:pt idx="1635" formatCode="General">
                  <c:v>2.1241624122118701</c:v>
                </c:pt>
                <c:pt idx="1636" formatCode="General">
                  <c:v>2.1310763206956902</c:v>
                </c:pt>
                <c:pt idx="1637" formatCode="General">
                  <c:v>2.1534130708552701</c:v>
                </c:pt>
                <c:pt idx="1638" formatCode="General">
                  <c:v>2.2123146092456998</c:v>
                </c:pt>
                <c:pt idx="1639" formatCode="General">
                  <c:v>2.3138533819974501</c:v>
                </c:pt>
                <c:pt idx="1640" formatCode="General">
                  <c:v>2.2891772662682501</c:v>
                </c:pt>
                <c:pt idx="1641" formatCode="General">
                  <c:v>2.18382785849971</c:v>
                </c:pt>
                <c:pt idx="1642" formatCode="General">
                  <c:v>2.1265475412978501</c:v>
                </c:pt>
                <c:pt idx="1643" formatCode="General">
                  <c:v>2.0988459330439699</c:v>
                </c:pt>
                <c:pt idx="1644" formatCode="General">
                  <c:v>2.0837737336370301</c:v>
                </c:pt>
                <c:pt idx="1645" formatCode="General">
                  <c:v>2.0744542962769001</c:v>
                </c:pt>
                <c:pt idx="1646" formatCode="General">
                  <c:v>2.0679855854919702</c:v>
                </c:pt>
                <c:pt idx="1647" formatCode="General">
                  <c:v>2.06299045422245</c:v>
                </c:pt>
                <c:pt idx="1648" formatCode="General">
                  <c:v>2.0587394883557502</c:v>
                </c:pt>
                <c:pt idx="1649" formatCode="General">
                  <c:v>2.0548122007682599</c:v>
                </c:pt>
                <c:pt idx="1650" formatCode="General">
                  <c:v>2.05097110190819</c:v>
                </c:pt>
                <c:pt idx="1651" formatCode="General">
                  <c:v>2.04700189984738</c:v>
                </c:pt>
                <c:pt idx="1652" formatCode="General">
                  <c:v>2.0428647411195699</c:v>
                </c:pt>
                <c:pt idx="1653" formatCode="General">
                  <c:v>2.03849064196435</c:v>
                </c:pt>
                <c:pt idx="1654" formatCode="General">
                  <c:v>2.0338617002194801</c:v>
                </c:pt>
                <c:pt idx="1655" formatCode="General">
                  <c:v>2.0289875188052302</c:v>
                </c:pt>
                <c:pt idx="1656" formatCode="General">
                  <c:v>2.0239031648143802</c:v>
                </c:pt>
                <c:pt idx="1657" formatCode="General">
                  <c:v>2.0186730586068502</c:v>
                </c:pt>
                <c:pt idx="1658" formatCode="General">
                  <c:v>2.0134064604286501</c:v>
                </c:pt>
                <c:pt idx="1659" formatCode="General">
                  <c:v>2.00830285019246</c:v>
                </c:pt>
                <c:pt idx="1660" formatCode="General">
                  <c:v>2.0037915822539798</c:v>
                </c:pt>
                <c:pt idx="1661" formatCode="General">
                  <c:v>2.0010462402987899</c:v>
                </c:pt>
                <c:pt idx="1662" formatCode="General">
                  <c:v>2.0045725642378902</c:v>
                </c:pt>
                <c:pt idx="1663" formatCode="General">
                  <c:v>2.0442529045634799</c:v>
                </c:pt>
                <c:pt idx="1664" formatCode="General">
                  <c:v>2.2292246576982602</c:v>
                </c:pt>
                <c:pt idx="1665" formatCode="General">
                  <c:v>2.02154065399287</c:v>
                </c:pt>
                <c:pt idx="1666" formatCode="General">
                  <c:v>1.9808793353477201</c:v>
                </c:pt>
                <c:pt idx="1667" formatCode="General">
                  <c:v>1.9666822365615999</c:v>
                </c:pt>
                <c:pt idx="1668" formatCode="General">
                  <c:v>1.9581072225534499</c:v>
                </c:pt>
                <c:pt idx="1669" formatCode="General">
                  <c:v>1.9516090159428801</c:v>
                </c:pt>
                <c:pt idx="1670" formatCode="General">
                  <c:v>1.94626040272241</c:v>
                </c:pt>
                <c:pt idx="1671" formatCode="General">
                  <c:v>1.94177853243263</c:v>
                </c:pt>
                <c:pt idx="1672" formatCode="General">
                  <c:v>1.9380979635419899</c:v>
                </c:pt>
                <c:pt idx="1673" formatCode="General">
                  <c:v>1.9352486794543899</c:v>
                </c:pt>
                <c:pt idx="1674" formatCode="General">
                  <c:v>1.93331567117151</c:v>
                </c:pt>
                <c:pt idx="1675" formatCode="General">
                  <c:v>1.9324255048519099</c:v>
                </c:pt>
                <c:pt idx="1676" formatCode="General">
                  <c:v>1.9327432341473401</c:v>
                </c:pt>
                <c:pt idx="1677" formatCode="General">
                  <c:v>1.93447324663312</c:v>
                </c:pt>
                <c:pt idx="1678" formatCode="General">
                  <c:v>1.93786031251369</c:v>
                </c:pt>
                <c:pt idx="1679" formatCode="General">
                  <c:v>1.9431869954850101</c:v>
                </c:pt>
                <c:pt idx="1680" formatCode="General">
                  <c:v>1.9507619083796801</c:v>
                </c:pt>
                <c:pt idx="1681" formatCode="General">
                  <c:v>1.96089052926201</c:v>
                </c:pt>
                <c:pt idx="1682" formatCode="General">
                  <c:v>1.97381745177889</c:v>
                </c:pt>
                <c:pt idx="1683" formatCode="General">
                  <c:v>1.9896289546286801</c:v>
                </c:pt>
                <c:pt idx="1684" formatCode="General">
                  <c:v>2.0081138900321198</c:v>
                </c:pt>
                <c:pt idx="1685" formatCode="General">
                  <c:v>2.0286077172060701</c:v>
                </c:pt>
                <c:pt idx="1686" formatCode="General">
                  <c:v>2.0498909662774998</c:v>
                </c:pt>
                <c:pt idx="1687" formatCode="General">
                  <c:v>2.0702547359101602</c:v>
                </c:pt>
                <c:pt idx="1688" formatCode="General">
                  <c:v>2.0878203456812998</c:v>
                </c:pt>
                <c:pt idx="1689" formatCode="General">
                  <c:v>2.1010604436618299</c:v>
                </c:pt>
                <c:pt idx="1690" formatCode="General">
                  <c:v>2.1092898625876901</c:v>
                </c:pt>
                <c:pt idx="1691" formatCode="General">
                  <c:v>2.1128518086032</c:v>
                </c:pt>
                <c:pt idx="1692" formatCode="General">
                  <c:v>2.1129609243099301</c:v>
                </c:pt>
                <c:pt idx="1693" formatCode="General">
                  <c:v>2.1113835651386701</c:v>
                </c:pt>
                <c:pt idx="1694" formatCode="General">
                  <c:v>2.1102700645197698</c:v>
                </c:pt>
                <c:pt idx="1695" formatCode="General">
                  <c:v>2.1126448654319998</c:v>
                </c:pt>
                <c:pt idx="1696" formatCode="General">
                  <c:v>2.1248783295570099</c:v>
                </c:pt>
                <c:pt idx="1697" formatCode="General">
                  <c:v>2.16742714388326</c:v>
                </c:pt>
                <c:pt idx="1698" formatCode="General">
                  <c:v>2.2937036090217999</c:v>
                </c:pt>
                <c:pt idx="1699" formatCode="General">
                  <c:v>2.27703349761854</c:v>
                </c:pt>
                <c:pt idx="1700" formatCode="General">
                  <c:v>2.16152413663188</c:v>
                </c:pt>
                <c:pt idx="1701" formatCode="General">
                  <c:v>2.1231143768390299</c:v>
                </c:pt>
                <c:pt idx="1702" formatCode="General">
                  <c:v>2.1107652809722701</c:v>
                </c:pt>
                <c:pt idx="1703" formatCode="General">
                  <c:v>2.10726253497752</c:v>
                </c:pt>
                <c:pt idx="1704" formatCode="General">
                  <c:v>2.10741648166423</c:v>
                </c:pt>
                <c:pt idx="1705" formatCode="General">
                  <c:v>2.1092615998416702</c:v>
                </c:pt>
                <c:pt idx="1706" formatCode="General">
                  <c:v>2.1117391056981498</c:v>
                </c:pt>
                <c:pt idx="1707" formatCode="General">
                  <c:v>2.11439762234926</c:v>
                </c:pt>
                <c:pt idx="1708" formatCode="General">
                  <c:v>2.11685715422619</c:v>
                </c:pt>
                <c:pt idx="1709" formatCode="General">
                  <c:v>2.11888724843624</c:v>
                </c:pt>
                <c:pt idx="1710" formatCode="General">
                  <c:v>2.1203378780409801</c:v>
                </c:pt>
                <c:pt idx="1711" formatCode="General">
                  <c:v>2.1211202520583301</c:v>
                </c:pt>
                <c:pt idx="1712" formatCode="General">
                  <c:v>2.1211950279438998</c:v>
                </c:pt>
                <c:pt idx="1713" formatCode="General">
                  <c:v>2.1205638713384598</c:v>
                </c:pt>
                <c:pt idx="1714" formatCode="General">
                  <c:v>2.1192631714427002</c:v>
                </c:pt>
                <c:pt idx="1715" formatCode="General">
                  <c:v>2.11736043116814</c:v>
                </c:pt>
                <c:pt idx="1716" formatCode="General">
                  <c:v>2.1149560094531199</c:v>
                </c:pt>
                <c:pt idx="1717" formatCode="General">
                  <c:v>2.1121984007538099</c:v>
                </c:pt>
                <c:pt idx="1718" formatCode="General">
                  <c:v>2.10934111509075</c:v>
                </c:pt>
                <c:pt idx="1719" formatCode="General">
                  <c:v>2.1069619758359401</c:v>
                </c:pt>
                <c:pt idx="1720" formatCode="General">
                  <c:v>2.1070789661711098</c:v>
                </c:pt>
                <c:pt idx="1721" formatCode="General">
                  <c:v>2.1233693066188102</c:v>
                </c:pt>
                <c:pt idx="1722" formatCode="General">
                  <c:v>2.34256949035227</c:v>
                </c:pt>
                <c:pt idx="1723" formatCode="General">
                  <c:v>2.1196711956605601</c:v>
                </c:pt>
                <c:pt idx="1724" formatCode="General">
                  <c:v>2.09144257958891</c:v>
                </c:pt>
                <c:pt idx="1725" formatCode="General">
                  <c:v>2.0822148750372298</c:v>
                </c:pt>
                <c:pt idx="1726" formatCode="General">
                  <c:v>2.07631741527908</c:v>
                </c:pt>
                <c:pt idx="1727" formatCode="General">
                  <c:v>2.0715934932071001</c:v>
                </c:pt>
                <c:pt idx="1728" formatCode="General">
                  <c:v>2.0675319656185298</c:v>
                </c:pt>
                <c:pt idx="1729" formatCode="General">
                  <c:v>2.06399191456403</c:v>
                </c:pt>
                <c:pt idx="1730" formatCode="General">
                  <c:v>2.0609502674838098</c:v>
                </c:pt>
                <c:pt idx="1731" formatCode="General">
                  <c:v>2.0584335520743702</c:v>
                </c:pt>
                <c:pt idx="1732" formatCode="General">
                  <c:v>2.0564966376546501</c:v>
                </c:pt>
                <c:pt idx="1733" formatCode="General">
                  <c:v>2.0552168257489001</c:v>
                </c:pt>
                <c:pt idx="1734" formatCode="General">
                  <c:v>2.054694254103</c:v>
                </c:pt>
                <c:pt idx="1735" formatCode="General">
                  <c:v>2.05505568635001</c:v>
                </c:pt>
                <c:pt idx="1736" formatCode="General">
                  <c:v>2.05646066496687</c:v>
                </c:pt>
                <c:pt idx="1737" formatCode="General">
                  <c:v>2.0591095363384899</c:v>
                </c:pt>
                <c:pt idx="1738" formatCode="General">
                  <c:v>2.0632526675958398</c:v>
                </c:pt>
                <c:pt idx="1739" formatCode="General">
                  <c:v>2.0691992149219001</c:v>
                </c:pt>
                <c:pt idx="1740" formatCode="General">
                  <c:v>2.07732161300253</c:v>
                </c:pt>
                <c:pt idx="1741" formatCode="General">
                  <c:v>2.0880477301407501</c:v>
                </c:pt>
                <c:pt idx="1742" formatCode="General">
                  <c:v>2.1018255184571402</c:v>
                </c:pt>
                <c:pt idx="1743" formatCode="General">
                  <c:v>2.1190354223125398</c:v>
                </c:pt>
                <c:pt idx="1744" formatCode="General">
                  <c:v>2.1398194181441199</c:v>
                </c:pt>
                <c:pt idx="1745" formatCode="General">
                  <c:v>2.16381081241662</c:v>
                </c:pt>
                <c:pt idx="1746" formatCode="General">
                  <c:v>2.1898140673467101</c:v>
                </c:pt>
                <c:pt idx="1747" formatCode="General">
                  <c:v>2.21563663783459</c:v>
                </c:pt>
                <c:pt idx="1748" formatCode="General">
                  <c:v>2.2383804392962299</c:v>
                </c:pt>
                <c:pt idx="1749" formatCode="General">
                  <c:v>2.2553396462671502</c:v>
                </c:pt>
                <c:pt idx="1750" formatCode="General">
                  <c:v>2.2651340287914601</c:v>
                </c:pt>
                <c:pt idx="1751" formatCode="General">
                  <c:v>2.2682836999732601</c:v>
                </c:pt>
                <c:pt idx="1752" formatCode="General">
                  <c:v>2.2668667353890299</c:v>
                </c:pt>
                <c:pt idx="1753" formatCode="General">
                  <c:v>2.2637527075707902</c:v>
                </c:pt>
                <c:pt idx="1754" formatCode="General">
                  <c:v>2.2623602754416701</c:v>
                </c:pt>
                <c:pt idx="1755" formatCode="General">
                  <c:v>2.2686307262532699</c:v>
                </c:pt>
                <c:pt idx="1756" formatCode="General">
                  <c:v>2.3051603783340302</c:v>
                </c:pt>
                <c:pt idx="1757" formatCode="General">
                  <c:v>2.4686204933412199</c:v>
                </c:pt>
                <c:pt idx="1758" formatCode="General">
                  <c:v>2.3497812355820602</c:v>
                </c:pt>
                <c:pt idx="1759" formatCode="General">
                  <c:v>2.2806669432995199</c:v>
                </c:pt>
                <c:pt idx="1760" formatCode="General">
                  <c:v>2.26845483056676</c:v>
                </c:pt>
                <c:pt idx="1761" formatCode="General">
                  <c:v>2.2691123758525</c:v>
                </c:pt>
                <c:pt idx="1762" formatCode="General">
                  <c:v>2.2744335158944899</c:v>
                </c:pt>
                <c:pt idx="1763" formatCode="General">
                  <c:v>2.28196282690902</c:v>
                </c:pt>
                <c:pt idx="1764" formatCode="General">
                  <c:v>2.2905896952131402</c:v>
                </c:pt>
                <c:pt idx="1765" formatCode="General">
                  <c:v>2.2996280638070199</c:v>
                </c:pt>
                <c:pt idx="1766" formatCode="General">
                  <c:v>2.30856918077966</c:v>
                </c:pt>
                <c:pt idx="1767" formatCode="General">
                  <c:v>2.31700554024584</c:v>
                </c:pt>
                <c:pt idx="1768" formatCode="General">
                  <c:v>2.3246081755535202</c:v>
                </c:pt>
                <c:pt idx="1769" formatCode="General">
                  <c:v>2.3311220869765199</c:v>
                </c:pt>
                <c:pt idx="1770" formatCode="General">
                  <c:v>2.3363669110553298</c:v>
                </c:pt>
                <c:pt idx="1771" formatCode="General">
                  <c:v>2.3402373144642001</c:v>
                </c:pt>
                <c:pt idx="1772" formatCode="General">
                  <c:v>2.34270080780784</c:v>
                </c:pt>
                <c:pt idx="1773" formatCode="General">
                  <c:v>2.34379273966054</c:v>
                </c:pt>
                <c:pt idx="1774" formatCode="General">
                  <c:v>2.34361029727827</c:v>
                </c:pt>
                <c:pt idx="1775" formatCode="General">
                  <c:v>2.34231094650369</c:v>
                </c:pt>
                <c:pt idx="1776" formatCode="General">
                  <c:v>2.3401319750023899</c:v>
                </c:pt>
                <c:pt idx="1777" formatCode="General">
                  <c:v>2.3375007206555698</c:v>
                </c:pt>
                <c:pt idx="1778" formatCode="General">
                  <c:v>2.3356799869466101</c:v>
                </c:pt>
                <c:pt idx="1779" formatCode="General">
                  <c:v>2.3438657785678001</c:v>
                </c:pt>
                <c:pt idx="1780" formatCode="General">
                  <c:v>2.55263757146143</c:v>
                </c:pt>
                <c:pt idx="1781" formatCode="General">
                  <c:v>2.33081586756458</c:v>
                </c:pt>
                <c:pt idx="1782" formatCode="General">
                  <c:v>2.3153027868048399</c:v>
                </c:pt>
                <c:pt idx="1783" formatCode="General">
                  <c:v>2.30765169762629</c:v>
                </c:pt>
                <c:pt idx="1784" formatCode="General">
                  <c:v>2.3013975607644999</c:v>
                </c:pt>
                <c:pt idx="1785" formatCode="General">
                  <c:v>2.2956785912327602</c:v>
                </c:pt>
                <c:pt idx="1786" formatCode="General">
                  <c:v>2.29031285876572</c:v>
                </c:pt>
                <c:pt idx="1787" formatCode="General">
                  <c:v>2.2852675516360899</c:v>
                </c:pt>
                <c:pt idx="1788" formatCode="General">
                  <c:v>2.28055357140176</c:v>
                </c:pt>
                <c:pt idx="1789" formatCode="General">
                  <c:v>2.2761978629272299</c:v>
                </c:pt>
                <c:pt idx="1790" formatCode="General">
                  <c:v>2.2722357437046501</c:v>
                </c:pt>
                <c:pt idx="1791" formatCode="General">
                  <c:v>2.2687097598273902</c:v>
                </c:pt>
                <c:pt idx="1792" formatCode="General">
                  <c:v>2.2656712372927199</c:v>
                </c:pt>
                <c:pt idx="1793" formatCode="General">
                  <c:v>2.2631833796826002</c:v>
                </c:pt>
                <c:pt idx="1794" formatCode="General">
                  <c:v>2.2613256877267101</c:v>
                </c:pt>
                <c:pt idx="1795" formatCode="General">
                  <c:v>2.2601998843042499</c:v>
                </c:pt>
                <c:pt idx="1796" formatCode="General">
                  <c:v>2.25993776528568</c:v>
                </c:pt>
                <c:pt idx="1797" formatCode="General">
                  <c:v>2.2607115457489702</c:v>
                </c:pt>
                <c:pt idx="1798" formatCode="General">
                  <c:v>2.2627472824402899</c:v>
                </c:pt>
                <c:pt idx="1799" formatCode="General">
                  <c:v>2.2663416118588899</c:v>
                </c:pt>
                <c:pt idx="1800" formatCode="General">
                  <c:v>2.27188106189787</c:v>
                </c:pt>
                <c:pt idx="1801" formatCode="General">
                  <c:v>2.2798573621081499</c:v>
                </c:pt>
                <c:pt idx="1802" formatCode="General">
                  <c:v>2.2908722396942101</c:v>
                </c:pt>
                <c:pt idx="1803" formatCode="General">
                  <c:v>2.3055945333808001</c:v>
                </c:pt>
                <c:pt idx="1804" formatCode="General">
                  <c:v>2.3246176340118301</c:v>
                </c:pt>
                <c:pt idx="1805" formatCode="General">
                  <c:v>2.3481295437453098</c:v>
                </c:pt>
                <c:pt idx="1806" formatCode="General">
                  <c:v>2.3753316900297801</c:v>
                </c:pt>
                <c:pt idx="1807" formatCode="General">
                  <c:v>2.4037644011378299</c:v>
                </c:pt>
                <c:pt idx="1808" formatCode="General">
                  <c:v>2.4291849747462599</c:v>
                </c:pt>
                <c:pt idx="1809" formatCode="General">
                  <c:v>2.4468811598879801</c:v>
                </c:pt>
                <c:pt idx="1810" formatCode="General">
                  <c:v>2.4541745204040901</c:v>
                </c:pt>
                <c:pt idx="1811" formatCode="General">
                  <c:v>2.4520331514118698</c:v>
                </c:pt>
                <c:pt idx="1812" formatCode="General">
                  <c:v>2.4443258427561401</c:v>
                </c:pt>
                <c:pt idx="1813" formatCode="General">
                  <c:v>2.4362385751908602</c:v>
                </c:pt>
                <c:pt idx="1814" formatCode="General">
                  <c:v>2.4361288114050001</c:v>
                </c:pt>
                <c:pt idx="1815" formatCode="General">
                  <c:v>2.4913604713566802</c:v>
                </c:pt>
                <c:pt idx="1816" formatCode="General">
                  <c:v>2.5624670815847699</c:v>
                </c:pt>
                <c:pt idx="1817" formatCode="General">
                  <c:v>2.4302106134495598</c:v>
                </c:pt>
                <c:pt idx="1818" formatCode="General">
                  <c:v>2.41387362364146</c:v>
                </c:pt>
                <c:pt idx="1819" formatCode="General">
                  <c:v>2.4130190969158098</c:v>
                </c:pt>
                <c:pt idx="1820" formatCode="General">
                  <c:v>2.41751617585764</c:v>
                </c:pt>
                <c:pt idx="1821" formatCode="General">
                  <c:v>2.4250909450523701</c:v>
                </c:pt>
                <c:pt idx="1822" formatCode="General">
                  <c:v>2.4347789313445101</c:v>
                </c:pt>
                <c:pt idx="1823" formatCode="General">
                  <c:v>2.4459423382816401</c:v>
                </c:pt>
                <c:pt idx="1824" formatCode="General">
                  <c:v>2.45803902933846</c:v>
                </c:pt>
                <c:pt idx="1825" formatCode="General">
                  <c:v>2.4705529529151402</c:v>
                </c:pt>
                <c:pt idx="1826" formatCode="General">
                  <c:v>2.48297373749921</c:v>
                </c:pt>
                <c:pt idx="1827" formatCode="General">
                  <c:v>2.4947980150365598</c:v>
                </c:pt>
                <c:pt idx="1828" formatCode="General">
                  <c:v>2.5055443149985299</c:v>
                </c:pt>
                <c:pt idx="1829" formatCode="General">
                  <c:v>2.5147774528340299</c:v>
                </c:pt>
                <c:pt idx="1830" formatCode="General">
                  <c:v>2.5221379476380199</c:v>
                </c:pt>
                <c:pt idx="1831" formatCode="General">
                  <c:v>2.5273707288048</c:v>
                </c:pt>
                <c:pt idx="1832" formatCode="General">
                  <c:v>2.5303473985151799</c:v>
                </c:pt>
                <c:pt idx="1833" formatCode="General">
                  <c:v>2.5310795894189502</c:v>
                </c:pt>
                <c:pt idx="1834" formatCode="General">
                  <c:v>2.5297318819039498</c:v>
                </c:pt>
                <c:pt idx="1835" formatCode="General">
                  <c:v>2.5266878924692602</c:v>
                </c:pt>
                <c:pt idx="1836" formatCode="General">
                  <c:v>2.5230721488901802</c:v>
                </c:pt>
                <c:pt idx="1837" formatCode="General">
                  <c:v>2.5300418255800001</c:v>
                </c:pt>
                <c:pt idx="1838" formatCode="General">
                  <c:v>2.5560055384010099</c:v>
                </c:pt>
                <c:pt idx="1839" formatCode="General">
                  <c:v>2.5021410920405698</c:v>
                </c:pt>
                <c:pt idx="1840" formatCode="General">
                  <c:v>2.4903899960833198</c:v>
                </c:pt>
                <c:pt idx="1841" formatCode="General">
                  <c:v>2.4804287603259101</c:v>
                </c:pt>
                <c:pt idx="1842" formatCode="General">
                  <c:v>2.4707941377390399</c:v>
                </c:pt>
                <c:pt idx="1843" formatCode="General">
                  <c:v>2.4613394759415201</c:v>
                </c:pt>
                <c:pt idx="1844" formatCode="General">
                  <c:v>2.4520884107388201</c:v>
                </c:pt>
                <c:pt idx="1845" formatCode="General">
                  <c:v>2.44308768633906</c:v>
                </c:pt>
                <c:pt idx="1846" formatCode="General">
                  <c:v>2.4343789659719199</c:v>
                </c:pt>
                <c:pt idx="1847" formatCode="General">
                  <c:v>2.4259944149093902</c:v>
                </c:pt>
                <c:pt idx="1848" formatCode="General">
                  <c:v>2.4179583181217201</c:v>
                </c:pt>
                <c:pt idx="1849" formatCode="General">
                  <c:v>2.4102902935127202</c:v>
                </c:pt>
                <c:pt idx="1850" formatCode="General">
                  <c:v>2.40300883090439</c:v>
                </c:pt>
                <c:pt idx="1851" formatCode="General">
                  <c:v>2.3961348438568502</c:v>
                </c:pt>
                <c:pt idx="1852" formatCode="General">
                  <c:v>2.3896952790399899</c:v>
                </c:pt>
                <c:pt idx="1853" formatCode="General">
                  <c:v>2.3837270054699098</c:v>
                </c:pt>
                <c:pt idx="1854" formatCode="General">
                  <c:v>2.3782813432272101</c:v>
                </c:pt>
                <c:pt idx="1855" formatCode="General">
                  <c:v>2.3734300552684502</c:v>
                </c:pt>
                <c:pt idx="1856" formatCode="General">
                  <c:v>2.36927113523612</c:v>
                </c:pt>
                <c:pt idx="1857" formatCode="General">
                  <c:v>2.3659425432346199</c:v>
                </c:pt>
                <c:pt idx="1858" formatCode="General">
                  <c:v>2.3636334834561299</c:v>
                </c:pt>
                <c:pt idx="1859" formatCode="General">
                  <c:v>2.3626062643817898</c:v>
                </c:pt>
                <c:pt idx="1860" formatCode="General">
                  <c:v>2.3632243266789299</c:v>
                </c:pt>
                <c:pt idx="1861" formatCode="General">
                  <c:v>2.36598902067696</c:v>
                </c:pt>
                <c:pt idx="1862" formatCode="General">
                  <c:v>2.3715809694630998</c:v>
                </c:pt>
                <c:pt idx="1863" formatCode="General">
                  <c:v>2.3808865798669498</c:v>
                </c:pt>
                <c:pt idx="1864" formatCode="General">
                  <c:v>2.3949497443327301</c:v>
                </c:pt>
                <c:pt idx="1865" formatCode="General">
                  <c:v>2.4147018324988299</c:v>
                </c:pt>
                <c:pt idx="1866" formatCode="General">
                  <c:v>2.4402057019254402</c:v>
                </c:pt>
                <c:pt idx="1867" formatCode="General">
                  <c:v>2.4692362903987402</c:v>
                </c:pt>
                <c:pt idx="1868" formatCode="General">
                  <c:v>2.49597604288582</c:v>
                </c:pt>
                <c:pt idx="1869" formatCode="General">
                  <c:v>2.5123833812267198</c:v>
                </c:pt>
                <c:pt idx="1870" formatCode="General">
                  <c:v>2.5135502978163902</c:v>
                </c:pt>
                <c:pt idx="1871" formatCode="General">
                  <c:v>2.5019673693948699</c:v>
                </c:pt>
                <c:pt idx="1872" formatCode="General">
                  <c:v>2.4861331145738599</c:v>
                </c:pt>
                <c:pt idx="1873" formatCode="General">
                  <c:v>2.4875790055691902</c:v>
                </c:pt>
                <c:pt idx="1874" formatCode="General">
                  <c:v>2.63913107999283</c:v>
                </c:pt>
                <c:pt idx="1875" formatCode="General">
                  <c:v>2.4467846192023299</c:v>
                </c:pt>
                <c:pt idx="1876" formatCode="General">
                  <c:v>2.4256785484204499</c:v>
                </c:pt>
                <c:pt idx="1877" formatCode="General">
                  <c:v>2.41821335966381</c:v>
                </c:pt>
                <c:pt idx="1878" formatCode="General">
                  <c:v>2.4161065684621899</c:v>
                </c:pt>
                <c:pt idx="1879" formatCode="General">
                  <c:v>2.4176970031084899</c:v>
                </c:pt>
                <c:pt idx="1880" formatCode="General">
                  <c:v>2.4222516194892401</c:v>
                </c:pt>
                <c:pt idx="1881" formatCode="General">
                  <c:v>2.4292826932290699</c:v>
                </c:pt>
                <c:pt idx="1882" formatCode="General">
                  <c:v>2.4383902014394199</c:v>
                </c:pt>
                <c:pt idx="1883" formatCode="General">
                  <c:v>2.4492035275149902</c:v>
                </c:pt>
                <c:pt idx="1884" formatCode="General">
                  <c:v>2.4613490816243102</c:v>
                </c:pt>
                <c:pt idx="1885" formatCode="General">
                  <c:v>2.4744253587292202</c:v>
                </c:pt>
                <c:pt idx="1886" formatCode="General">
                  <c:v>2.4879805630942</c:v>
                </c:pt>
                <c:pt idx="1887" formatCode="General">
                  <c:v>2.5014944744319698</c:v>
                </c:pt>
                <c:pt idx="1888" formatCode="General">
                  <c:v>2.51437128721857</c:v>
                </c:pt>
                <c:pt idx="1889" formatCode="General">
                  <c:v>2.5259533209695801</c:v>
                </c:pt>
                <c:pt idx="1890" formatCode="General">
                  <c:v>2.5355646030996</c:v>
                </c:pt>
                <c:pt idx="1891" formatCode="General">
                  <c:v>2.5425872093798398</c:v>
                </c:pt>
                <c:pt idx="1892" formatCode="General">
                  <c:v>2.5465675441260198</c:v>
                </c:pt>
                <c:pt idx="1893" formatCode="General">
                  <c:v>2.5473839805057099</c:v>
                </c:pt>
                <c:pt idx="1894" formatCode="General">
                  <c:v>2.5460583650845101</c:v>
                </c:pt>
                <c:pt idx="1895" formatCode="General">
                  <c:v>2.60290725102695</c:v>
                </c:pt>
                <c:pt idx="1896" formatCode="General">
                  <c:v>2.5342337021122798</c:v>
                </c:pt>
                <c:pt idx="1897" formatCode="General">
                  <c:v>2.5191324339105599</c:v>
                </c:pt>
                <c:pt idx="1898" formatCode="General">
                  <c:v>2.5060262812013199</c:v>
                </c:pt>
                <c:pt idx="1899" formatCode="General">
                  <c:v>2.4923553279108699</c:v>
                </c:pt>
                <c:pt idx="1900" formatCode="General">
                  <c:v>2.47828015535441</c:v>
                </c:pt>
                <c:pt idx="1901" formatCode="General">
                  <c:v>2.4641003841142401</c:v>
                </c:pt>
                <c:pt idx="1902" formatCode="General">
                  <c:v>2.4500644985392399</c:v>
                </c:pt>
                <c:pt idx="1903" formatCode="General">
                  <c:v>2.4363485428360701</c:v>
                </c:pt>
                <c:pt idx="1904" formatCode="General">
                  <c:v>2.4230642018208801</c:v>
                </c:pt>
                <c:pt idx="1905" formatCode="General">
                  <c:v>2.4102730353413002</c:v>
                </c:pt>
                <c:pt idx="1906" formatCode="General">
                  <c:v>2.3980005810311602</c:v>
                </c:pt>
                <c:pt idx="1907" formatCode="General">
                  <c:v>2.38624839381928</c:v>
                </c:pt>
                <c:pt idx="1908" formatCode="General">
                  <c:v>2.3750036564573298</c:v>
                </c:pt>
                <c:pt idx="1909" formatCode="General">
                  <c:v>2.3642466173924399</c:v>
                </c:pt>
                <c:pt idx="1910" formatCode="General">
                  <c:v>2.3539777591779001</c:v>
                </c:pt>
                <c:pt idx="1911" formatCode="General">
                  <c:v>2.3441150694261998</c:v>
                </c:pt>
                <c:pt idx="1912" formatCode="General">
                  <c:v>2.3347124510334498</c:v>
                </c:pt>
                <c:pt idx="1913" formatCode="General">
                  <c:v>2.3257487850602501</c:v>
                </c:pt>
                <c:pt idx="1914" formatCode="General">
                  <c:v>2.3172391007906099</c:v>
                </c:pt>
                <c:pt idx="1915" formatCode="General">
                  <c:v>2.3092179262540302</c:v>
                </c:pt>
                <c:pt idx="1916" formatCode="General">
                  <c:v>2.3017457240271302</c:v>
                </c:pt>
                <c:pt idx="1917" formatCode="General">
                  <c:v>2.2949181112652002</c:v>
                </c:pt>
                <c:pt idx="1918" formatCode="General">
                  <c:v>2.2888795707974299</c:v>
                </c:pt>
                <c:pt idx="1919" formatCode="General">
                  <c:v>2.2838442933212</c:v>
                </c:pt>
                <c:pt idx="1920" formatCode="General">
                  <c:v>2.2801281574040901</c:v>
                </c:pt>
                <c:pt idx="1921" formatCode="General">
                  <c:v>2.2781974867173398</c:v>
                </c:pt>
                <c:pt idx="1922" formatCode="General">
                  <c:v>2.27874076193853</c:v>
                </c:pt>
                <c:pt idx="1923" formatCode="General">
                  <c:v>2.28276316570168</c:v>
                </c:pt>
                <c:pt idx="1924" formatCode="General">
                  <c:v>2.2917256201609</c:v>
                </c:pt>
                <c:pt idx="1925" formatCode="General">
                  <c:v>2.3071939885352299</c:v>
                </c:pt>
                <c:pt idx="1926" formatCode="General">
                  <c:v>2.3306847178779901</c:v>
                </c:pt>
                <c:pt idx="1927" formatCode="General">
                  <c:v>2.36088129400677</c:v>
                </c:pt>
                <c:pt idx="1928" formatCode="General">
                  <c:v>2.3901858259381501</c:v>
                </c:pt>
                <c:pt idx="1929" formatCode="General">
                  <c:v>2.4050451597976998</c:v>
                </c:pt>
                <c:pt idx="1930" formatCode="General">
                  <c:v>2.3979260028399101</c:v>
                </c:pt>
                <c:pt idx="1931" formatCode="General">
                  <c:v>2.3833709835620001</c:v>
                </c:pt>
                <c:pt idx="1932" formatCode="General">
                  <c:v>2.4811786089094001</c:v>
                </c:pt>
                <c:pt idx="1933" formatCode="General">
                  <c:v>2.3191405412380002</c:v>
                </c:pt>
                <c:pt idx="1934" formatCode="General">
                  <c:v>2.2924957123851799</c:v>
                </c:pt>
                <c:pt idx="1935" formatCode="General">
                  <c:v>2.27598892900434</c:v>
                </c:pt>
                <c:pt idx="1936" formatCode="General">
                  <c:v>2.2653527222404399</c:v>
                </c:pt>
                <c:pt idx="1937" formatCode="General">
                  <c:v>2.2592203154609201</c:v>
                </c:pt>
                <c:pt idx="1938" formatCode="General">
                  <c:v>2.2567666214381501</c:v>
                </c:pt>
                <c:pt idx="1939" formatCode="General">
                  <c:v>2.2574158268165299</c:v>
                </c:pt>
                <c:pt idx="1940" formatCode="General">
                  <c:v>2.2607379115595498</c:v>
                </c:pt>
                <c:pt idx="1941" formatCode="General">
                  <c:v>2.2663906392164401</c:v>
                </c:pt>
                <c:pt idx="1942" formatCode="General">
                  <c:v>2.2740855490180998</c:v>
                </c:pt>
                <c:pt idx="1943" formatCode="General">
                  <c:v>2.2835693122595702</c:v>
                </c:pt>
                <c:pt idx="1944" formatCode="General">
                  <c:v>2.2946125863355902</c:v>
                </c:pt>
                <c:pt idx="1945" formatCode="General">
                  <c:v>2.3069976228056301</c:v>
                </c:pt>
                <c:pt idx="1946" formatCode="General">
                  <c:v>2.3204955537538199</c:v>
                </c:pt>
                <c:pt idx="1947" formatCode="General">
                  <c:v>2.3348261226268598</c:v>
                </c:pt>
                <c:pt idx="1948" formatCode="General">
                  <c:v>2.3495987144956998</c:v>
                </c:pt>
                <c:pt idx="1949" formatCode="General">
                  <c:v>2.3642467791870798</c:v>
                </c:pt>
                <c:pt idx="1950" formatCode="General">
                  <c:v>2.37799478533652</c:v>
                </c:pt>
                <c:pt idx="1951" formatCode="General">
                  <c:v>2.3900011943504702</c:v>
                </c:pt>
                <c:pt idx="1952" formatCode="General">
                  <c:v>2.4023383324509902</c:v>
                </c:pt>
                <c:pt idx="1953" formatCode="General">
                  <c:v>2.4102815081335001</c:v>
                </c:pt>
                <c:pt idx="1954" formatCode="General">
                  <c:v>2.4022892488568099</c:v>
                </c:pt>
                <c:pt idx="1955" formatCode="General">
                  <c:v>2.3961490489371702</c:v>
                </c:pt>
                <c:pt idx="1956" formatCode="General">
                  <c:v>2.3858986217699498</c:v>
                </c:pt>
                <c:pt idx="1957" formatCode="General">
                  <c:v>2.3722025113468801</c:v>
                </c:pt>
                <c:pt idx="1958" formatCode="General">
                  <c:v>2.3561413840370902</c:v>
                </c:pt>
                <c:pt idx="1959" formatCode="General">
                  <c:v>2.3387777518603001</c:v>
                </c:pt>
                <c:pt idx="1960" formatCode="General">
                  <c:v>2.32098377875201</c:v>
                </c:pt>
                <c:pt idx="1961" formatCode="General">
                  <c:v>2.30338723276579</c:v>
                </c:pt>
                <c:pt idx="1962" formatCode="General">
                  <c:v>2.2863877236921599</c:v>
                </c:pt>
                <c:pt idx="1963" formatCode="General">
                  <c:v>2.2702040793171498</c:v>
                </c:pt>
                <c:pt idx="1964" formatCode="General">
                  <c:v>2.2549269680037902</c:v>
                </c:pt>
                <c:pt idx="1965" formatCode="General">
                  <c:v>2.2405641361597302</c:v>
                </c:pt>
                <c:pt idx="1966" formatCode="General">
                  <c:v>2.2270745124701898</c:v>
                </c:pt>
                <c:pt idx="1967" formatCode="General">
                  <c:v>2.2143918808906302</c:v>
                </c:pt>
                <c:pt idx="1968" formatCode="General">
                  <c:v>2.2024403899318798</c:v>
                </c:pt>
                <c:pt idx="1969" formatCode="General">
                  <c:v>2.1911442947527502</c:v>
                </c:pt>
                <c:pt idx="1970" formatCode="General">
                  <c:v>2.1804339215559501</c:v>
                </c:pt>
                <c:pt idx="1971" formatCode="General">
                  <c:v>2.1702493443069399</c:v>
                </c:pt>
                <c:pt idx="1972" formatCode="General">
                  <c:v>2.1605428471339199</c:v>
                </c:pt>
                <c:pt idx="1973" formatCode="General">
                  <c:v>2.1512809607129602</c:v>
                </c:pt>
                <c:pt idx="1974" formatCode="General">
                  <c:v>2.14244671093484</c:v>
                </c:pt>
                <c:pt idx="1975" formatCode="General">
                  <c:v>2.1340427026186899</c:v>
                </c:pt>
                <c:pt idx="1976" formatCode="General">
                  <c:v>2.1260957981195001</c:v>
                </c:pt>
                <c:pt idx="1977" formatCode="General">
                  <c:v>2.1186644967002199</c:v>
                </c:pt>
                <c:pt idx="1978" formatCode="General">
                  <c:v>2.11185079833629</c:v>
                </c:pt>
                <c:pt idx="1979" formatCode="General">
                  <c:v>2.1058195833443598</c:v>
                </c:pt>
                <c:pt idx="1980" formatCode="General">
                  <c:v>2.10083078640643</c:v>
                </c:pt>
                <c:pt idx="1981" formatCode="General">
                  <c:v>2.0972935741973502</c:v>
                </c:pt>
                <c:pt idx="1982" formatCode="General">
                  <c:v>2.0958580334245598</c:v>
                </c:pt>
                <c:pt idx="1983" formatCode="General">
                  <c:v>2.0975670758953902</c:v>
                </c:pt>
                <c:pt idx="1984" formatCode="General">
                  <c:v>2.1040845914475401</c:v>
                </c:pt>
                <c:pt idx="1985" formatCode="General">
                  <c:v>2.1179190353123798</c:v>
                </c:pt>
                <c:pt idx="1986" formatCode="General">
                  <c:v>2.14207923522771</c:v>
                </c:pt>
                <c:pt idx="1987" formatCode="General">
                  <c:v>2.1771220244964402</c:v>
                </c:pt>
                <c:pt idx="1988" formatCode="General">
                  <c:v>2.2131799327950401</c:v>
                </c:pt>
                <c:pt idx="1989" formatCode="General">
                  <c:v>2.2353618485228401</c:v>
                </c:pt>
                <c:pt idx="1990" formatCode="General">
                  <c:v>2.2238618656484102</c:v>
                </c:pt>
                <c:pt idx="1991" formatCode="General">
                  <c:v>2.1630061810205401</c:v>
                </c:pt>
                <c:pt idx="1992" formatCode="General">
                  <c:v>2.1254969734446898</c:v>
                </c:pt>
                <c:pt idx="1993" formatCode="General">
                  <c:v>2.0977748452809801</c:v>
                </c:pt>
                <c:pt idx="1994" formatCode="General">
                  <c:v>2.0784208619387901</c:v>
                </c:pt>
                <c:pt idx="1995" formatCode="General">
                  <c:v>2.06550053494326</c:v>
                </c:pt>
                <c:pt idx="1996" formatCode="General">
                  <c:v>2.0574775558325</c:v>
                </c:pt>
                <c:pt idx="1997" formatCode="General">
                  <c:v>2.0533100589564399</c:v>
                </c:pt>
                <c:pt idx="1998" formatCode="General">
                  <c:v>2.0523138522259501</c:v>
                </c:pt>
                <c:pt idx="1999" formatCode="General">
                  <c:v>2.0540238483193098</c:v>
                </c:pt>
                <c:pt idx="2000" formatCode="General">
                  <c:v>2.0580949620139601</c:v>
                </c:pt>
                <c:pt idx="2001" formatCode="General">
                  <c:v>2.0642427661229101</c:v>
                </c:pt>
                <c:pt idx="2002" formatCode="General">
                  <c:v>2.0722122062209398</c:v>
                </c:pt>
                <c:pt idx="2003" formatCode="General">
                  <c:v>2.0817711920359399</c:v>
                </c:pt>
                <c:pt idx="2004" formatCode="General">
                  <c:v>2.0927218579576898</c:v>
                </c:pt>
                <c:pt idx="2005" formatCode="General">
                  <c:v>2.1049212204261099</c:v>
                </c:pt>
                <c:pt idx="2006" formatCode="General">
                  <c:v>2.11829994452901</c:v>
                </c:pt>
                <c:pt idx="2007" formatCode="General">
                  <c:v>2.1328669550580299</c:v>
                </c:pt>
                <c:pt idx="2008" formatCode="General">
                  <c:v>2.1487063800224102</c:v>
                </c:pt>
                <c:pt idx="2009" formatCode="General">
                  <c:v>2.1663952208511099</c:v>
                </c:pt>
                <c:pt idx="2010" formatCode="General">
                  <c:v>2.1986428766846302</c:v>
                </c:pt>
                <c:pt idx="2011" formatCode="General">
                  <c:v>2.2015003374433699</c:v>
                </c:pt>
                <c:pt idx="2012" formatCode="General">
                  <c:v>2.2177718490195599</c:v>
                </c:pt>
                <c:pt idx="2013" formatCode="General">
                  <c:v>2.2309954812408899</c:v>
                </c:pt>
                <c:pt idx="2014" formatCode="General">
                  <c:v>2.2387204855639302</c:v>
                </c:pt>
                <c:pt idx="2015" formatCode="General">
                  <c:v>2.23928209044441</c:v>
                </c:pt>
                <c:pt idx="2016" formatCode="General">
                  <c:v>2.2323941118474702</c:v>
                </c:pt>
                <c:pt idx="2017" formatCode="General">
                  <c:v>2.21925567748894</c:v>
                </c:pt>
                <c:pt idx="2018" formatCode="General">
                  <c:v>2.2019668292765902</c:v>
                </c:pt>
                <c:pt idx="2019" formatCode="General">
                  <c:v>2.1827148576761402</c:v>
                </c:pt>
                <c:pt idx="2020" formatCode="General">
                  <c:v>2.1632218529018501</c:v>
                </c:pt>
                <c:pt idx="2021" formatCode="General">
                  <c:v>2.1445823302156</c:v>
                </c:pt>
                <c:pt idx="2022" formatCode="General">
                  <c:v>2.1273525544974001</c:v>
                </c:pt>
                <c:pt idx="2023" formatCode="General">
                  <c:v>2.1117204681778499</c:v>
                </c:pt>
                <c:pt idx="2024" formatCode="General">
                  <c:v>2.0976592610213198</c:v>
                </c:pt>
                <c:pt idx="2025" formatCode="General">
                  <c:v>2.0850352667151899</c:v>
                </c:pt>
                <c:pt idx="2026" formatCode="General">
                  <c:v>2.0736737054991798</c:v>
                </c:pt>
                <c:pt idx="2027" formatCode="General">
                  <c:v>2.0633947427022199</c:v>
                </c:pt>
                <c:pt idx="2028" formatCode="General">
                  <c:v>2.0540312981667599</c:v>
                </c:pt>
                <c:pt idx="2029" formatCode="General">
                  <c:v>2.0454366079474</c:v>
                </c:pt>
                <c:pt idx="2030" formatCode="General">
                  <c:v>2.0374864883453201</c:v>
                </c:pt>
                <c:pt idx="2031" formatCode="General">
                  <c:v>2.0300791637808802</c:v>
                </c:pt>
                <c:pt idx="2032" formatCode="General">
                  <c:v>2.0231342576508302</c:v>
                </c:pt>
                <c:pt idx="2033" formatCode="General">
                  <c:v>2.01659185056107</c:v>
                </c:pt>
                <c:pt idx="2034" formatCode="General">
                  <c:v>2.0104121798098298</c:v>
                </c:pt>
                <c:pt idx="2035" formatCode="General">
                  <c:v>2.0045764683243399</c:v>
                </c:pt>
                <c:pt idx="2036" formatCode="General">
                  <c:v>1.99908948854039</c:v>
                </c:pt>
                <c:pt idx="2037" formatCode="General">
                  <c:v>1.9939848231228501</c:v>
                </c:pt>
                <c:pt idx="2038" formatCode="General">
                  <c:v>1.9893345228805901</c:v>
                </c:pt>
                <c:pt idx="2039" formatCode="General">
                  <c:v>1.9852663171604601</c:v>
                </c:pt>
                <c:pt idx="2040" formatCode="General">
                  <c:v>1.98199442943227</c:v>
                </c:pt>
                <c:pt idx="2041" formatCode="General">
                  <c:v>1.9798759457619299</c:v>
                </c:pt>
                <c:pt idx="2042" formatCode="General">
                  <c:v>1.9795168061169</c:v>
                </c:pt>
                <c:pt idx="2043" formatCode="General">
                  <c:v>1.98197566279756</c:v>
                </c:pt>
                <c:pt idx="2044" formatCode="General">
                  <c:v>1.989154284919</c:v>
                </c:pt>
                <c:pt idx="2045" formatCode="General">
                  <c:v>2.00447888758606</c:v>
                </c:pt>
                <c:pt idx="2046" formatCode="General">
                  <c:v>2.0337841479574101</c:v>
                </c:pt>
                <c:pt idx="2047" formatCode="General">
                  <c:v>2.1439044851617202</c:v>
                </c:pt>
                <c:pt idx="2048" formatCode="General">
                  <c:v>2.1216104333296402</c:v>
                </c:pt>
                <c:pt idx="2049" formatCode="General">
                  <c:v>2.1170715825342299</c:v>
                </c:pt>
                <c:pt idx="2050" formatCode="General">
                  <c:v>2.0736321532293198</c:v>
                </c:pt>
                <c:pt idx="2051" formatCode="General">
                  <c:v>2.0292808900374801</c:v>
                </c:pt>
                <c:pt idx="2052" formatCode="General">
                  <c:v>1.9980011901852299</c:v>
                </c:pt>
                <c:pt idx="2053" formatCode="General">
                  <c:v>1.9779986686359401</c:v>
                </c:pt>
                <c:pt idx="2054" formatCode="General">
                  <c:v>1.9656878813608001</c:v>
                </c:pt>
                <c:pt idx="2055" formatCode="General">
                  <c:v>1.95863310145668</c:v>
                </c:pt>
                <c:pt idx="2056" formatCode="General">
                  <c:v>1.95542381841883</c:v>
                </c:pt>
                <c:pt idx="2057" formatCode="General">
                  <c:v>1.9552659879388701</c:v>
                </c:pt>
                <c:pt idx="2058" formatCode="General">
                  <c:v>1.9577005354647099</c:v>
                </c:pt>
                <c:pt idx="2059" formatCode="General">
                  <c:v>1.9624347608127199</c:v>
                </c:pt>
                <c:pt idx="2060" formatCode="General">
                  <c:v>1.9692413588714099</c:v>
                </c:pt>
                <c:pt idx="2061" formatCode="General">
                  <c:v>1.9778984415425001</c:v>
                </c:pt>
                <c:pt idx="2062" formatCode="General">
                  <c:v>1.9881595720827601</c:v>
                </c:pt>
                <c:pt idx="2063" formatCode="General">
                  <c:v>1.99975121964811</c:v>
                </c:pt>
                <c:pt idx="2064" formatCode="General">
                  <c:v>2.0123980872881502</c:v>
                </c:pt>
                <c:pt idx="2065" formatCode="General">
                  <c:v>2.0258817941686802</c:v>
                </c:pt>
                <c:pt idx="2066" formatCode="General">
                  <c:v>2.0402639688375701</c:v>
                </c:pt>
                <c:pt idx="2067" formatCode="General">
                  <c:v>2.0762737155103301</c:v>
                </c:pt>
                <c:pt idx="2068" formatCode="General">
                  <c:v>2.0706361254136101</c:v>
                </c:pt>
                <c:pt idx="2069" formatCode="General">
                  <c:v>2.08744673448569</c:v>
                </c:pt>
                <c:pt idx="2070" formatCode="General">
                  <c:v>2.10619421808607</c:v>
                </c:pt>
                <c:pt idx="2071" formatCode="General">
                  <c:v>2.1271272596125499</c:v>
                </c:pt>
                <c:pt idx="2072" formatCode="General">
                  <c:v>2.1499905061287601</c:v>
                </c:pt>
                <c:pt idx="2073" formatCode="General">
                  <c:v>2.1732535824622001</c:v>
                </c:pt>
                <c:pt idx="2074" formatCode="General">
                  <c:v>2.1935713129570802</c:v>
                </c:pt>
                <c:pt idx="2075" formatCode="General">
                  <c:v>2.2063349474715501</c:v>
                </c:pt>
                <c:pt idx="2076" formatCode="General">
                  <c:v>2.2079292442647498</c:v>
                </c:pt>
                <c:pt idx="2077" formatCode="General">
                  <c:v>2.1982191321175599</c:v>
                </c:pt>
                <c:pt idx="2078" formatCode="General">
                  <c:v>2.1805957933090698</c:v>
                </c:pt>
                <c:pt idx="2079" formatCode="General">
                  <c:v>2.1596115236200002</c:v>
                </c:pt>
                <c:pt idx="2080" formatCode="General">
                  <c:v>2.13880009582468</c:v>
                </c:pt>
                <c:pt idx="2081" formatCode="General">
                  <c:v>2.1200575066248302</c:v>
                </c:pt>
                <c:pt idx="2082" formatCode="General">
                  <c:v>2.1040297840980999</c:v>
                </c:pt>
                <c:pt idx="2083" formatCode="General">
                  <c:v>2.0906788795626698</c:v>
                </c:pt>
                <c:pt idx="2084" formatCode="General">
                  <c:v>2.0796815674008799</c:v>
                </c:pt>
                <c:pt idx="2085" formatCode="General">
                  <c:v>2.0706418832150502</c:v>
                </c:pt>
                <c:pt idx="2086" formatCode="General">
                  <c:v>2.06318437632881</c:v>
                </c:pt>
                <c:pt idx="2087" formatCode="General">
                  <c:v>2.0569862552844702</c:v>
                </c:pt>
                <c:pt idx="2088" formatCode="General">
                  <c:v>2.0517824068400299</c:v>
                </c:pt>
                <c:pt idx="2089" formatCode="General">
                  <c:v>2.0473601421036101</c:v>
                </c:pt>
                <c:pt idx="2090" formatCode="General">
                  <c:v>2.0435511991788702</c:v>
                </c:pt>
                <c:pt idx="2091" formatCode="General">
                  <c:v>2.0402240472258102</c:v>
                </c:pt>
                <c:pt idx="2092" formatCode="General">
                  <c:v>2.0372775572362198</c:v>
                </c:pt>
                <c:pt idx="2093" formatCode="General">
                  <c:v>2.03463631873427</c:v>
                </c:pt>
                <c:pt idx="2094" formatCode="General">
                  <c:v>2.0322476473122499</c:v>
                </c:pt>
                <c:pt idx="2095" formatCode="General">
                  <c:v>2.0300803651100199</c:v>
                </c:pt>
                <c:pt idx="2096" formatCode="General">
                  <c:v>2.0281256567827701</c:v>
                </c:pt>
                <c:pt idx="2097" formatCode="General">
                  <c:v>2.0264007461902098</c:v>
                </c:pt>
                <c:pt idx="2098" formatCode="General">
                  <c:v>2.0249569893216601</c:v>
                </c:pt>
                <c:pt idx="2099" formatCode="General">
                  <c:v>2.0238957037467999</c:v>
                </c:pt>
                <c:pt idx="2100" formatCode="General">
                  <c:v>2.0233988135520802</c:v>
                </c:pt>
                <c:pt idx="2101" formatCode="General">
                  <c:v>2.0237903356637101</c:v>
                </c:pt>
                <c:pt idx="2102" formatCode="General">
                  <c:v>2.0256694481267701</c:v>
                </c:pt>
                <c:pt idx="2103" formatCode="General">
                  <c:v>2.0302582694131002</c:v>
                </c:pt>
                <c:pt idx="2104" formatCode="General">
                  <c:v>2.0420601062456001</c:v>
                </c:pt>
                <c:pt idx="2105" formatCode="General">
                  <c:v>2.0611878771640502</c:v>
                </c:pt>
                <c:pt idx="2106" formatCode="General">
                  <c:v>2.09420195984237</c:v>
                </c:pt>
                <c:pt idx="2107" formatCode="General">
                  <c:v>2.1534816582865699</c:v>
                </c:pt>
                <c:pt idx="2108" formatCode="General">
                  <c:v>2.1897473386671602</c:v>
                </c:pt>
                <c:pt idx="2109" formatCode="General">
                  <c:v>2.1489577529214001</c:v>
                </c:pt>
                <c:pt idx="2110" formatCode="General">
                  <c:v>2.0946375061390001</c:v>
                </c:pt>
                <c:pt idx="2111" formatCode="General">
                  <c:v>2.0604179036136099</c:v>
                </c:pt>
                <c:pt idx="2112" formatCode="General">
                  <c:v>2.0413864139965701</c:v>
                </c:pt>
                <c:pt idx="2113" formatCode="General">
                  <c:v>2.0310333365762601</c:v>
                </c:pt>
                <c:pt idx="2114" formatCode="General">
                  <c:v>2.0258589644929001</c:v>
                </c:pt>
                <c:pt idx="2115" formatCode="General">
                  <c:v>2.0241626716501</c:v>
                </c:pt>
                <c:pt idx="2116" formatCode="General">
                  <c:v>2.0251267772125199</c:v>
                </c:pt>
                <c:pt idx="2117" formatCode="General">
                  <c:v>2.0283631489266498</c:v>
                </c:pt>
                <c:pt idx="2118" formatCode="General">
                  <c:v>2.0336895533655799</c:v>
                </c:pt>
                <c:pt idx="2119" formatCode="General">
                  <c:v>2.0410075119734499</c:v>
                </c:pt>
                <c:pt idx="2120" formatCode="General">
                  <c:v>2.0502253064924001</c:v>
                </c:pt>
                <c:pt idx="2121" formatCode="General">
                  <c:v>2.0612047874422998</c:v>
                </c:pt>
                <c:pt idx="2122" formatCode="General">
                  <c:v>2.07373174857103</c:v>
                </c:pt>
                <c:pt idx="2123" formatCode="General">
                  <c:v>2.08758448869763</c:v>
                </c:pt>
                <c:pt idx="2124" formatCode="General">
                  <c:v>2.1072206498653299</c:v>
                </c:pt>
                <c:pt idx="2125" formatCode="General">
                  <c:v>2.1169905224952199</c:v>
                </c:pt>
                <c:pt idx="2126" formatCode="General">
                  <c:v>2.1319045793719398</c:v>
                </c:pt>
                <c:pt idx="2127" formatCode="General">
                  <c:v>2.1467363843846798</c:v>
                </c:pt>
                <c:pt idx="2128" formatCode="General">
                  <c:v>2.1615279206807001</c:v>
                </c:pt>
                <c:pt idx="2129" formatCode="General">
                  <c:v>2.1767023390810798</c:v>
                </c:pt>
                <c:pt idx="2130" formatCode="General">
                  <c:v>2.1930680909912401</c:v>
                </c:pt>
                <c:pt idx="2131" formatCode="General">
                  <c:v>2.2117830191835499</c:v>
                </c:pt>
                <c:pt idx="2132" formatCode="General">
                  <c:v>2.2341429099046799</c:v>
                </c:pt>
                <c:pt idx="2133" formatCode="General">
                  <c:v>2.2609032978096701</c:v>
                </c:pt>
                <c:pt idx="2134" formatCode="General">
                  <c:v>2.2906898683346899</c:v>
                </c:pt>
                <c:pt idx="2135" formatCode="General">
                  <c:v>2.3177972788913301</c:v>
                </c:pt>
                <c:pt idx="2136" formatCode="General">
                  <c:v>2.3326221787008898</c:v>
                </c:pt>
                <c:pt idx="2137" formatCode="General">
                  <c:v>2.3286693692935798</c:v>
                </c:pt>
                <c:pt idx="2138" formatCode="General">
                  <c:v>2.3093937482292701</c:v>
                </c:pt>
                <c:pt idx="2139" formatCode="General">
                  <c:v>2.2841674557598801</c:v>
                </c:pt>
                <c:pt idx="2140" formatCode="General">
                  <c:v>2.2602724518079</c:v>
                </c:pt>
                <c:pt idx="2141" formatCode="General">
                  <c:v>2.2406672571301001</c:v>
                </c:pt>
                <c:pt idx="2142" formatCode="General">
                  <c:v>2.2256333375859798</c:v>
                </c:pt>
                <c:pt idx="2143" formatCode="General">
                  <c:v>2.2144622042306499</c:v>
                </c:pt>
                <c:pt idx="2144" formatCode="General">
                  <c:v>2.2062811505067899</c:v>
                </c:pt>
                <c:pt idx="2145" formatCode="General">
                  <c:v>2.2003317641896798</c:v>
                </c:pt>
                <c:pt idx="2146" formatCode="General">
                  <c:v>2.1960226045592499</c:v>
                </c:pt>
                <c:pt idx="2147" formatCode="General">
                  <c:v>2.19291056822542</c:v>
                </c:pt>
                <c:pt idx="2148" formatCode="General">
                  <c:v>2.1906681949235902</c:v>
                </c:pt>
                <c:pt idx="2149" formatCode="General">
                  <c:v>2.1890542565394799</c:v>
                </c:pt>
                <c:pt idx="2150" formatCode="General">
                  <c:v>2.1878911264749901</c:v>
                </c:pt>
                <c:pt idx="2151" formatCode="General">
                  <c:v>2.18704835819354</c:v>
                </c:pt>
                <c:pt idx="2152" formatCode="General">
                  <c:v>2.1864311064981798</c:v>
                </c:pt>
                <c:pt idx="2153" formatCode="General">
                  <c:v>2.1859721898910598</c:v>
                </c:pt>
                <c:pt idx="2154" formatCode="General">
                  <c:v>2.1856269726608302</c:v>
                </c:pt>
                <c:pt idx="2155" formatCode="General">
                  <c:v>2.1853706516862501</c:v>
                </c:pt>
                <c:pt idx="2156" formatCode="General">
                  <c:v>2.1851979836983202</c:v>
                </c:pt>
                <c:pt idx="2157" formatCode="General">
                  <c:v>2.1851261401137099</c:v>
                </c:pt>
                <c:pt idx="2158" formatCode="General">
                  <c:v>2.1852026801746001</c:v>
                </c:pt>
                <c:pt idx="2159" formatCode="General">
                  <c:v>2.1855243450351902</c:v>
                </c:pt>
                <c:pt idx="2160" formatCode="General">
                  <c:v>2.18629087780793</c:v>
                </c:pt>
                <c:pt idx="2161" formatCode="General">
                  <c:v>2.1882238708052801</c:v>
                </c:pt>
                <c:pt idx="2162" formatCode="General">
                  <c:v>2.1955610650092598</c:v>
                </c:pt>
                <c:pt idx="2163" formatCode="General">
                  <c:v>2.1957360737318199</c:v>
                </c:pt>
                <c:pt idx="2164" formatCode="General">
                  <c:v>2.2062734827386201</c:v>
                </c:pt>
                <c:pt idx="2165" formatCode="General">
                  <c:v>2.2297323576083601</c:v>
                </c:pt>
                <c:pt idx="2166" formatCode="General">
                  <c:v>2.2825375606209</c:v>
                </c:pt>
                <c:pt idx="2167" formatCode="General">
                  <c:v>2.3554001873082901</c:v>
                </c:pt>
                <c:pt idx="2168" formatCode="General">
                  <c:v>2.3258346913955199</c:v>
                </c:pt>
                <c:pt idx="2169" formatCode="General">
                  <c:v>2.2582696044988801</c:v>
                </c:pt>
                <c:pt idx="2170" formatCode="General">
                  <c:v>2.2221517502503398</c:v>
                </c:pt>
                <c:pt idx="2171" formatCode="General">
                  <c:v>2.2048022996803098</c:v>
                </c:pt>
                <c:pt idx="2172" formatCode="General">
                  <c:v>2.1961015200796199</c:v>
                </c:pt>
                <c:pt idx="2173" formatCode="General">
                  <c:v>2.1918598141005399</c:v>
                </c:pt>
                <c:pt idx="2174" formatCode="General">
                  <c:v>2.19035787899247</c:v>
                </c:pt>
                <c:pt idx="2175" formatCode="General">
                  <c:v>2.1908772609912299</c:v>
                </c:pt>
                <c:pt idx="2176" formatCode="General">
                  <c:v>2.19314147175472</c:v>
                </c:pt>
                <c:pt idx="2177" formatCode="General">
                  <c:v>2.1970849726713499</c:v>
                </c:pt>
                <c:pt idx="2178" formatCode="General">
                  <c:v>2.2027424618790898</c:v>
                </c:pt>
                <c:pt idx="2179" formatCode="General">
                  <c:v>2.2101845874464399</c:v>
                </c:pt>
                <c:pt idx="2180" formatCode="General">
                  <c:v>2.21952613485321</c:v>
                </c:pt>
                <c:pt idx="2181" formatCode="General">
                  <c:v>2.23097549689001</c:v>
                </c:pt>
                <c:pt idx="2182" formatCode="General">
                  <c:v>2.2431367854226099</c:v>
                </c:pt>
                <c:pt idx="2183" formatCode="General">
                  <c:v>2.2570643880875298</c:v>
                </c:pt>
                <c:pt idx="2184" formatCode="General">
                  <c:v>2.2718084329060799</c:v>
                </c:pt>
                <c:pt idx="2185" formatCode="General">
                  <c:v>2.2867440182545899</c:v>
                </c:pt>
                <c:pt idx="2186" formatCode="General">
                  <c:v>2.3012474128279199</c:v>
                </c:pt>
                <c:pt idx="2187" formatCode="General">
                  <c:v>2.3148386625919799</c:v>
                </c:pt>
                <c:pt idx="2188" formatCode="General">
                  <c:v>2.3273366752697502</c:v>
                </c:pt>
                <c:pt idx="2189" formatCode="General">
                  <c:v>2.3389828871111198</c:v>
                </c:pt>
                <c:pt idx="2190" formatCode="General">
                  <c:v>2.3505237610659</c:v>
                </c:pt>
                <c:pt idx="2191" formatCode="General">
                  <c:v>2.3632776366867798</c:v>
                </c:pt>
                <c:pt idx="2192" formatCode="General">
                  <c:v>2.37920814321506</c:v>
                </c:pt>
                <c:pt idx="2193" formatCode="General">
                  <c:v>2.40088075288114</c:v>
                </c:pt>
                <c:pt idx="2194" formatCode="General">
                  <c:v>2.4305991336795798</c:v>
                </c:pt>
                <c:pt idx="2195" formatCode="General">
                  <c:v>2.46672440103033</c:v>
                </c:pt>
                <c:pt idx="2196" formatCode="General">
                  <c:v>2.4965650315664201</c:v>
                </c:pt>
                <c:pt idx="2197" formatCode="General">
                  <c:v>2.49996450964789</c:v>
                </c:pt>
                <c:pt idx="2198" formatCode="General">
                  <c:v>2.4752633238793802</c:v>
                </c:pt>
                <c:pt idx="2199" formatCode="General">
                  <c:v>2.4414606458032102</c:v>
                </c:pt>
                <c:pt idx="2200" formatCode="General">
                  <c:v>2.4125215975726499</c:v>
                </c:pt>
                <c:pt idx="2201" formatCode="General">
                  <c:v>2.3915333358224</c:v>
                </c:pt>
                <c:pt idx="2202" formatCode="General">
                  <c:v>2.3771490618782001</c:v>
                </c:pt>
                <c:pt idx="2203" formatCode="General">
                  <c:v>2.3674283507013998</c:v>
                </c:pt>
                <c:pt idx="2204" formatCode="General">
                  <c:v>2.3608424036386801</c:v>
                </c:pt>
                <c:pt idx="2205" formatCode="General">
                  <c:v>2.3563322692004398</c:v>
                </c:pt>
                <c:pt idx="2206" formatCode="General">
                  <c:v>2.3531857316417999</c:v>
                </c:pt>
                <c:pt idx="2207" formatCode="General">
                  <c:v>2.3509229390795001</c:v>
                </c:pt>
                <c:pt idx="2208" formatCode="General">
                  <c:v>2.3492173652715</c:v>
                </c:pt>
                <c:pt idx="2209" formatCode="General">
                  <c:v>2.3478449961352799</c:v>
                </c:pt>
                <c:pt idx="2210" formatCode="General">
                  <c:v>2.3466519997028201</c:v>
                </c:pt>
                <c:pt idx="2211" formatCode="General">
                  <c:v>2.3455339012038601</c:v>
                </c:pt>
                <c:pt idx="2212" formatCode="General">
                  <c:v>2.3444219318458002</c:v>
                </c:pt>
                <c:pt idx="2213" formatCode="General">
                  <c:v>2.3432740172780102</c:v>
                </c:pt>
                <c:pt idx="2214" formatCode="General">
                  <c:v>2.34206902948074</c:v>
                </c:pt>
                <c:pt idx="2215" formatCode="General">
                  <c:v>2.3408037945870701</c:v>
                </c:pt>
                <c:pt idx="2216" formatCode="General">
                  <c:v>2.3394935915317601</c:v>
                </c:pt>
                <c:pt idx="2217" formatCode="General">
                  <c:v>2.3381825835811401</c:v>
                </c:pt>
                <c:pt idx="2218" formatCode="General">
                  <c:v>2.3370670059899301</c:v>
                </c:pt>
                <c:pt idx="2219" formatCode="General">
                  <c:v>2.3396122709053602</c:v>
                </c:pt>
                <c:pt idx="2220" formatCode="General">
                  <c:v>2.3349235696314801</c:v>
                </c:pt>
                <c:pt idx="2221" formatCode="General">
                  <c:v>2.3346393987774299</c:v>
                </c:pt>
                <c:pt idx="2222" formatCode="General">
                  <c:v>2.3357800644452502</c:v>
                </c:pt>
                <c:pt idx="2223" formatCode="General">
                  <c:v>2.3400426222528701</c:v>
                </c:pt>
                <c:pt idx="2224" formatCode="General">
                  <c:v>2.3523946137994298</c:v>
                </c:pt>
                <c:pt idx="2225" formatCode="General">
                  <c:v>2.3891308968186298</c:v>
                </c:pt>
                <c:pt idx="2226" formatCode="General">
                  <c:v>2.4782429098700902</c:v>
                </c:pt>
                <c:pt idx="2227" formatCode="General">
                  <c:v>2.46020178060725</c:v>
                </c:pt>
                <c:pt idx="2228" formatCode="General">
                  <c:v>2.37854399831674</c:v>
                </c:pt>
                <c:pt idx="2229" formatCode="General">
                  <c:v>2.3438920204774099</c:v>
                </c:pt>
                <c:pt idx="2230" formatCode="General">
                  <c:v>2.3285325421779302</c:v>
                </c:pt>
                <c:pt idx="2231" formatCode="General">
                  <c:v>2.3203343634287399</c:v>
                </c:pt>
                <c:pt idx="2232" formatCode="General">
                  <c:v>2.3154078726013498</c:v>
                </c:pt>
                <c:pt idx="2233" formatCode="General">
                  <c:v>2.31236386065647</c:v>
                </c:pt>
                <c:pt idx="2234" formatCode="General">
                  <c:v>2.3106813784167999</c:v>
                </c:pt>
                <c:pt idx="2235" formatCode="General">
                  <c:v>2.3101979132366299</c:v>
                </c:pt>
                <c:pt idx="2236" formatCode="General">
                  <c:v>2.3109279894094499</c:v>
                </c:pt>
                <c:pt idx="2237" formatCode="General">
                  <c:v>2.3130882104504602</c:v>
                </c:pt>
                <c:pt idx="2238" formatCode="General">
                  <c:v>2.31652971780658</c:v>
                </c:pt>
                <c:pt idx="2239" formatCode="General">
                  <c:v>2.32164383423927</c:v>
                </c:pt>
                <c:pt idx="2240" formatCode="General">
                  <c:v>2.32862217420222</c:v>
                </c:pt>
                <c:pt idx="2241" formatCode="General">
                  <c:v>2.3375084419106802</c:v>
                </c:pt>
                <c:pt idx="2242" formatCode="General">
                  <c:v>2.3482444990617002</c:v>
                </c:pt>
                <c:pt idx="2243" formatCode="General">
                  <c:v>2.3605572545131599</c:v>
                </c:pt>
                <c:pt idx="2244" formatCode="General">
                  <c:v>2.37390487318007</c:v>
                </c:pt>
                <c:pt idx="2245" formatCode="General">
                  <c:v>2.3874899342635798</c:v>
                </c:pt>
                <c:pt idx="2246" formatCode="General">
                  <c:v>2.4003758526493701</c:v>
                </c:pt>
                <c:pt idx="2247" formatCode="General">
                  <c:v>2.4117042430561502</c:v>
                </c:pt>
                <c:pt idx="2248" formatCode="General">
                  <c:v>2.4209504815773801</c:v>
                </c:pt>
                <c:pt idx="2249" formatCode="General">
                  <c:v>2.4281239704069502</c:v>
                </c:pt>
                <c:pt idx="2250" formatCode="General">
                  <c:v>2.4338615236095298</c:v>
                </c:pt>
                <c:pt idx="2251" formatCode="General">
                  <c:v>2.4394594356677901</c:v>
                </c:pt>
                <c:pt idx="2252" formatCode="General">
                  <c:v>2.4469807063103399</c:v>
                </c:pt>
                <c:pt idx="2253" formatCode="General">
                  <c:v>2.4595972237163499</c:v>
                </c:pt>
                <c:pt idx="2254" formatCode="General">
                  <c:v>2.4820425953859799</c:v>
                </c:pt>
                <c:pt idx="2255" formatCode="General">
                  <c:v>2.51895235450591</c:v>
                </c:pt>
                <c:pt idx="2256" formatCode="General">
                  <c:v>2.5618305645278401</c:v>
                </c:pt>
                <c:pt idx="2257" formatCode="General">
                  <c:v>2.5714915122498199</c:v>
                </c:pt>
                <c:pt idx="2258" formatCode="General">
                  <c:v>2.5340620471705799</c:v>
                </c:pt>
                <c:pt idx="2259" formatCode="General">
                  <c:v>2.4892415564961001</c:v>
                </c:pt>
                <c:pt idx="2260" formatCode="General">
                  <c:v>2.4573686170864502</c:v>
                </c:pt>
                <c:pt idx="2261" formatCode="General">
                  <c:v>2.4372440921160301</c:v>
                </c:pt>
                <c:pt idx="2262" formatCode="General">
                  <c:v>2.4245197206511402</c:v>
                </c:pt>
                <c:pt idx="2263" formatCode="General">
                  <c:v>2.4161564592032199</c:v>
                </c:pt>
                <c:pt idx="2264" formatCode="General">
                  <c:v>2.4103473281869201</c:v>
                </c:pt>
                <c:pt idx="2265" formatCode="General">
                  <c:v>2.4060233344672102</c:v>
                </c:pt>
                <c:pt idx="2266" formatCode="General">
                  <c:v>2.40253238971877</c:v>
                </c:pt>
                <c:pt idx="2267" formatCode="General">
                  <c:v>2.3994638231222698</c:v>
                </c:pt>
                <c:pt idx="2268" formatCode="General">
                  <c:v>2.3965538333491199</c:v>
                </c:pt>
                <c:pt idx="2269" formatCode="General">
                  <c:v>2.3936328655689398</c:v>
                </c:pt>
                <c:pt idx="2270" formatCode="General">
                  <c:v>2.3905947936318799</c:v>
                </c:pt>
                <c:pt idx="2271" formatCode="General">
                  <c:v>2.3873778398332401</c:v>
                </c:pt>
                <c:pt idx="2272" formatCode="General">
                  <c:v>2.38395223530165</c:v>
                </c:pt>
                <c:pt idx="2273" formatCode="General">
                  <c:v>2.3803124375358302</c:v>
                </c:pt>
                <c:pt idx="2274" formatCode="General">
                  <c:v>2.3764754998051099</c:v>
                </c:pt>
                <c:pt idx="2275" formatCode="General">
                  <c:v>2.3725408966006198</c:v>
                </c:pt>
                <c:pt idx="2276" formatCode="General">
                  <c:v>2.3691151069261398</c:v>
                </c:pt>
                <c:pt idx="2277" formatCode="General">
                  <c:v>2.3640325709683201</c:v>
                </c:pt>
                <c:pt idx="2278" formatCode="General">
                  <c:v>2.3597346812973701</c:v>
                </c:pt>
                <c:pt idx="2279" formatCode="General">
                  <c:v>2.3555688512219102</c:v>
                </c:pt>
                <c:pt idx="2280" formatCode="General">
                  <c:v>2.3517355908723001</c:v>
                </c:pt>
                <c:pt idx="2281" formatCode="General">
                  <c:v>2.3486817200663501</c:v>
                </c:pt>
                <c:pt idx="2282" formatCode="General">
                  <c:v>2.3475173644041698</c:v>
                </c:pt>
                <c:pt idx="2283" formatCode="General">
                  <c:v>2.3516659641420001</c:v>
                </c:pt>
                <c:pt idx="2284" formatCode="General">
                  <c:v>2.3750765864152199</c:v>
                </c:pt>
                <c:pt idx="2285" formatCode="General">
                  <c:v>2.4699577790047198</c:v>
                </c:pt>
                <c:pt idx="2286" formatCode="General">
                  <c:v>2.4394666686030901</c:v>
                </c:pt>
                <c:pt idx="2287" formatCode="General">
                  <c:v>2.3557030602642199</c:v>
                </c:pt>
                <c:pt idx="2288" formatCode="General">
                  <c:v>2.3279737347123102</c:v>
                </c:pt>
                <c:pt idx="2289" formatCode="General">
                  <c:v>2.31485951737629</c:v>
                </c:pt>
                <c:pt idx="2290" formatCode="General">
                  <c:v>2.30642273753709</c:v>
                </c:pt>
                <c:pt idx="2291" formatCode="General">
                  <c:v>2.3000135765815601</c:v>
                </c:pt>
                <c:pt idx="2292" formatCode="General">
                  <c:v>2.2947621677003598</c:v>
                </c:pt>
                <c:pt idx="2293" formatCode="General">
                  <c:v>2.2903697746037399</c:v>
                </c:pt>
                <c:pt idx="2294" formatCode="General">
                  <c:v>2.3417931454632201</c:v>
                </c:pt>
                <c:pt idx="2295" formatCode="General">
                  <c:v>2.28395353129658</c:v>
                </c:pt>
                <c:pt idx="2296" formatCode="General">
                  <c:v>2.2820865281926701</c:v>
                </c:pt>
                <c:pt idx="2297" formatCode="General">
                  <c:v>2.2813377313608201</c:v>
                </c:pt>
                <c:pt idx="2298" formatCode="General">
                  <c:v>2.28192373520384</c:v>
                </c:pt>
                <c:pt idx="2299" formatCode="General">
                  <c:v>2.2840995237142798</c:v>
                </c:pt>
                <c:pt idx="2300" formatCode="General">
                  <c:v>2.2881289381690002</c:v>
                </c:pt>
                <c:pt idx="2301" formatCode="General">
                  <c:v>2.29423574306561</c:v>
                </c:pt>
                <c:pt idx="2302" formatCode="General">
                  <c:v>2.3025220812351499</c:v>
                </c:pt>
                <c:pt idx="2303" formatCode="General">
                  <c:v>2.3128527652792501</c:v>
                </c:pt>
                <c:pt idx="2304" formatCode="General">
                  <c:v>2.32472865398169</c:v>
                </c:pt>
                <c:pt idx="2305" formatCode="General">
                  <c:v>2.33721346281181</c:v>
                </c:pt>
                <c:pt idx="2306" formatCode="General">
                  <c:v>2.3490104102385998</c:v>
                </c:pt>
                <c:pt idx="2307" formatCode="General">
                  <c:v>2.3587517906254201</c:v>
                </c:pt>
                <c:pt idx="2308" formatCode="General">
                  <c:v>2.3654352867400901</c:v>
                </c:pt>
                <c:pt idx="2309" formatCode="General">
                  <c:v>2.36880329886147</c:v>
                </c:pt>
                <c:pt idx="2310" formatCode="General">
                  <c:v>2.3694813690944301</c:v>
                </c:pt>
                <c:pt idx="2311" formatCode="General">
                  <c:v>2.3688990334092002</c:v>
                </c:pt>
                <c:pt idx="2312" formatCode="General">
                  <c:v>2.3692481500835898</c:v>
                </c:pt>
                <c:pt idx="2313" formatCode="General">
                  <c:v>2.3738894949829499</c:v>
                </c:pt>
                <c:pt idx="2314" formatCode="General">
                  <c:v>2.3887659223037101</c:v>
                </c:pt>
                <c:pt idx="2315" formatCode="General">
                  <c:v>2.4241873797611899</c:v>
                </c:pt>
                <c:pt idx="2316" formatCode="General">
                  <c:v>2.4795081838538202</c:v>
                </c:pt>
                <c:pt idx="2317" formatCode="General">
                  <c:v>2.4839553431053401</c:v>
                </c:pt>
                <c:pt idx="2318" formatCode="General">
                  <c:v>2.4240295100093401</c:v>
                </c:pt>
                <c:pt idx="2319" formatCode="General">
                  <c:v>2.3767782259413601</c:v>
                </c:pt>
                <c:pt idx="2320" formatCode="General">
                  <c:v>2.3507914973983901</c:v>
                </c:pt>
                <c:pt idx="2321" formatCode="General">
                  <c:v>2.3364055149762102</c:v>
                </c:pt>
                <c:pt idx="2322" formatCode="General">
                  <c:v>2.3278124067088402</c:v>
                </c:pt>
                <c:pt idx="2323" formatCode="General">
                  <c:v>2.32217212995607</c:v>
                </c:pt>
                <c:pt idx="2324" formatCode="General">
                  <c:v>2.3180255572344799</c:v>
                </c:pt>
                <c:pt idx="2325" formatCode="General">
                  <c:v>2.31455711311785</c:v>
                </c:pt>
                <c:pt idx="2326" formatCode="General">
                  <c:v>2.3112784843853902</c:v>
                </c:pt>
                <c:pt idx="2327" formatCode="General">
                  <c:v>2.3078867328627499</c:v>
                </c:pt>
                <c:pt idx="2328" formatCode="General">
                  <c:v>2.3041953367897099</c:v>
                </c:pt>
                <c:pt idx="2329" formatCode="General">
                  <c:v>2.3000971253324698</c:v>
                </c:pt>
                <c:pt idx="2330" formatCode="General">
                  <c:v>2.2955421627818602</c:v>
                </c:pt>
                <c:pt idx="2331" formatCode="General">
                  <c:v>2.29052509639624</c:v>
                </c:pt>
                <c:pt idx="2332" formatCode="General">
                  <c:v>2.2851356630557702</c:v>
                </c:pt>
                <c:pt idx="2333" formatCode="General">
                  <c:v>2.2792864634698899</c:v>
                </c:pt>
                <c:pt idx="2334" formatCode="General">
                  <c:v>2.27296614340095</c:v>
                </c:pt>
                <c:pt idx="2335" formatCode="General">
                  <c:v>2.26646572976746</c:v>
                </c:pt>
                <c:pt idx="2336" formatCode="General">
                  <c:v>2.2597753747906602</c:v>
                </c:pt>
                <c:pt idx="2337" formatCode="General">
                  <c:v>2.2529833311229601</c:v>
                </c:pt>
                <c:pt idx="2338" formatCode="General">
                  <c:v>2.2462062260722</c:v>
                </c:pt>
                <c:pt idx="2339" formatCode="General">
                  <c:v>2.2396191800990399</c:v>
                </c:pt>
                <c:pt idx="2340" formatCode="General">
                  <c:v>2.2335511040427201</c:v>
                </c:pt>
                <c:pt idx="2341" formatCode="General">
                  <c:v>2.2288071878717601</c:v>
                </c:pt>
                <c:pt idx="2342" formatCode="General">
                  <c:v>2.2280735875621001</c:v>
                </c:pt>
                <c:pt idx="2343" formatCode="General">
                  <c:v>2.2449833708368798</c:v>
                </c:pt>
                <c:pt idx="2344" formatCode="General">
                  <c:v>2.35857829561651</c:v>
                </c:pt>
                <c:pt idx="2345" formatCode="General">
                  <c:v>2.26702446401625</c:v>
                </c:pt>
                <c:pt idx="2346" formatCode="General">
                  <c:v>2.20969116953545</c:v>
                </c:pt>
                <c:pt idx="2347" formatCode="General">
                  <c:v>2.1914638343381601</c:v>
                </c:pt>
                <c:pt idx="2348" formatCode="General">
                  <c:v>2.1808936859288699</c:v>
                </c:pt>
                <c:pt idx="2349" formatCode="General">
                  <c:v>2.1727786219283098</c:v>
                </c:pt>
                <c:pt idx="2350" formatCode="General">
                  <c:v>2.165813291104</c:v>
                </c:pt>
                <c:pt idx="2351" formatCode="General">
                  <c:v>2.1595508420272602</c:v>
                </c:pt>
                <c:pt idx="2352" formatCode="General">
                  <c:v>2.1538394952979099</c:v>
                </c:pt>
                <c:pt idx="2353" formatCode="General">
                  <c:v>2.1486841390494802</c:v>
                </c:pt>
                <c:pt idx="2354" formatCode="General">
                  <c:v>2.1441120040383699</c:v>
                </c:pt>
                <c:pt idx="2355" formatCode="General">
                  <c:v>2.14021115278122</c:v>
                </c:pt>
                <c:pt idx="2356" formatCode="General">
                  <c:v>2.13711616763177</c:v>
                </c:pt>
                <c:pt idx="2357" formatCode="General">
                  <c:v>2.1350106586307001</c:v>
                </c:pt>
                <c:pt idx="2358" formatCode="General">
                  <c:v>2.1341317400262301</c:v>
                </c:pt>
                <c:pt idx="2359" formatCode="General">
                  <c:v>2.13477165659984</c:v>
                </c:pt>
                <c:pt idx="2360" formatCode="General">
                  <c:v>2.1372691046654899</c:v>
                </c:pt>
                <c:pt idx="2361" formatCode="General">
                  <c:v>2.14197730405039</c:v>
                </c:pt>
                <c:pt idx="2362" formatCode="General">
                  <c:v>2.1491888365048699</c:v>
                </c:pt>
                <c:pt idx="2363" formatCode="General">
                  <c:v>2.1589945210125099</c:v>
                </c:pt>
                <c:pt idx="2364" formatCode="General">
                  <c:v>2.1710712576412798</c:v>
                </c:pt>
                <c:pt idx="2365" formatCode="General">
                  <c:v>2.18445696974951</c:v>
                </c:pt>
                <c:pt idx="2366" formatCode="General">
                  <c:v>2.1974801113978102</c:v>
                </c:pt>
                <c:pt idx="2367" formatCode="General">
                  <c:v>2.2080678448014899</c:v>
                </c:pt>
                <c:pt idx="2368" formatCode="General">
                  <c:v>2.2144725186718199</c:v>
                </c:pt>
                <c:pt idx="2369" formatCode="General">
                  <c:v>2.2160492034941401</c:v>
                </c:pt>
                <c:pt idx="2370" formatCode="General">
                  <c:v>2.2135558589344502</c:v>
                </c:pt>
                <c:pt idx="2371" formatCode="General">
                  <c:v>2.20887646322941</c:v>
                </c:pt>
                <c:pt idx="2372" formatCode="General">
                  <c:v>2.2046617952732102</c:v>
                </c:pt>
                <c:pt idx="2373" formatCode="General">
                  <c:v>2.2046902119362999</c:v>
                </c:pt>
                <c:pt idx="2374" formatCode="General">
                  <c:v>2.2163535783040702</c:v>
                </c:pt>
                <c:pt idx="2375" formatCode="General">
                  <c:v>2.2575534301351401</c:v>
                </c:pt>
                <c:pt idx="2376" formatCode="General">
                  <c:v>2.3274989299487001</c:v>
                </c:pt>
                <c:pt idx="2377" formatCode="General">
                  <c:v>2.2838931835812999</c:v>
                </c:pt>
                <c:pt idx="2378" formatCode="General">
                  <c:v>2.2168722096295501</c:v>
                </c:pt>
                <c:pt idx="2379" formatCode="General">
                  <c:v>2.1873155600708101</c:v>
                </c:pt>
                <c:pt idx="2380" formatCode="General">
                  <c:v>2.1748102156114002</c:v>
                </c:pt>
                <c:pt idx="2381" formatCode="General">
                  <c:v>2.1693619921437302</c:v>
                </c:pt>
                <c:pt idx="2382" formatCode="General">
                  <c:v>2.16713521911249</c:v>
                </c:pt>
                <c:pt idx="2383" formatCode="General">
                  <c:v>2.1664027143503701</c:v>
                </c:pt>
                <c:pt idx="2384" formatCode="General">
                  <c:v>2.16623228918731</c:v>
                </c:pt>
                <c:pt idx="2385" formatCode="General">
                  <c:v>2.16604843756694</c:v>
                </c:pt>
                <c:pt idx="2386" formatCode="General">
                  <c:v>2.1654710735942402</c:v>
                </c:pt>
                <c:pt idx="2387" formatCode="General">
                  <c:v>2.16424969824237</c:v>
                </c:pt>
                <c:pt idx="2388" formatCode="General">
                  <c:v>2.1622342053244301</c:v>
                </c:pt>
                <c:pt idx="2389" formatCode="General">
                  <c:v>2.1595845355773502</c:v>
                </c:pt>
                <c:pt idx="2390" formatCode="General">
                  <c:v>2.1555742460277698</c:v>
                </c:pt>
                <c:pt idx="2391" formatCode="General">
                  <c:v>2.1509408759260702</c:v>
                </c:pt>
                <c:pt idx="2392" formatCode="General">
                  <c:v>2.14555222229784</c:v>
                </c:pt>
                <c:pt idx="2393" formatCode="General">
                  <c:v>2.13950178587671</c:v>
                </c:pt>
                <c:pt idx="2394" formatCode="General">
                  <c:v>2.1329087246627401</c:v>
                </c:pt>
                <c:pt idx="2395" formatCode="General">
                  <c:v>2.1259028221933098</c:v>
                </c:pt>
                <c:pt idx="2396" formatCode="General">
                  <c:v>2.1186214701637001</c:v>
                </c:pt>
                <c:pt idx="2397" formatCode="General">
                  <c:v>2.11121488263375</c:v>
                </c:pt>
                <c:pt idx="2398" formatCode="General">
                  <c:v>2.1038692584955401</c:v>
                </c:pt>
                <c:pt idx="2399" formatCode="General">
                  <c:v>2.0968839462978401</c:v>
                </c:pt>
                <c:pt idx="2400" formatCode="General">
                  <c:v>2.0909639240494</c:v>
                </c:pt>
                <c:pt idx="2401" formatCode="General">
                  <c:v>2.0887460440181602</c:v>
                </c:pt>
                <c:pt idx="2402" formatCode="General">
                  <c:v>2.1091398075044299</c:v>
                </c:pt>
                <c:pt idx="2403" formatCode="General">
                  <c:v>2.2261330063862199</c:v>
                </c:pt>
                <c:pt idx="2404" formatCode="General">
                  <c:v>2.0844570075618498</c:v>
                </c:pt>
                <c:pt idx="2405" formatCode="General">
                  <c:v>2.0595803127492598</c:v>
                </c:pt>
                <c:pt idx="2406" formatCode="General">
                  <c:v>2.04859810788018</c:v>
                </c:pt>
                <c:pt idx="2407" formatCode="General">
                  <c:v>2.0409295834380599</c:v>
                </c:pt>
                <c:pt idx="2408" formatCode="General">
                  <c:v>2.03388182065672</c:v>
                </c:pt>
                <c:pt idx="2409" formatCode="General">
                  <c:v>2.02782001563514</c:v>
                </c:pt>
                <c:pt idx="2410" formatCode="General">
                  <c:v>2.0222900383582898</c:v>
                </c:pt>
                <c:pt idx="2411" formatCode="General">
                  <c:v>2.0172339346531798</c:v>
                </c:pt>
                <c:pt idx="2412" formatCode="General">
                  <c:v>2.0126445204430499</c:v>
                </c:pt>
                <c:pt idx="2413" formatCode="General">
                  <c:v>2.0085461672030398</c:v>
                </c:pt>
                <c:pt idx="2414" formatCode="General">
                  <c:v>2.0049906421726198</c:v>
                </c:pt>
                <c:pt idx="2415" formatCode="General">
                  <c:v>2.0020595692767902</c:v>
                </c:pt>
                <c:pt idx="2416" formatCode="General">
                  <c:v>1.9998709428557999</c:v>
                </c:pt>
                <c:pt idx="2417" formatCode="General">
                  <c:v>1.9985888526422</c:v>
                </c:pt>
                <c:pt idx="2418" formatCode="General">
                  <c:v>1.9984358100113899</c:v>
                </c:pt>
                <c:pt idx="2419" formatCode="General">
                  <c:v>1.9997060551666399</c:v>
                </c:pt>
                <c:pt idx="2420" formatCode="General">
                  <c:v>2.0027751750821099</c:v>
                </c:pt>
                <c:pt idx="2421" formatCode="General">
                  <c:v>2.00809447306795</c:v>
                </c:pt>
                <c:pt idx="2422" formatCode="General">
                  <c:v>2.0161453297232002</c:v>
                </c:pt>
                <c:pt idx="2423" formatCode="General">
                  <c:v>2.0273092126058101</c:v>
                </c:pt>
                <c:pt idx="2424" formatCode="General">
                  <c:v>2.0415968208647102</c:v>
                </c:pt>
                <c:pt idx="2425" formatCode="General">
                  <c:v>2.0582261939899298</c:v>
                </c:pt>
                <c:pt idx="2426" formatCode="General">
                  <c:v>2.07523255745234</c:v>
                </c:pt>
                <c:pt idx="2427" formatCode="General">
                  <c:v>2.0896006047305602</c:v>
                </c:pt>
                <c:pt idx="2428" formatCode="General">
                  <c:v>2.0983684467259902</c:v>
                </c:pt>
                <c:pt idx="2429" formatCode="General">
                  <c:v>2.1002332344948602</c:v>
                </c:pt>
                <c:pt idx="2430" formatCode="General">
                  <c:v>2.0962943728068599</c:v>
                </c:pt>
                <c:pt idx="2431" formatCode="General">
                  <c:v>2.08938472448324</c:v>
                </c:pt>
                <c:pt idx="2432" formatCode="General">
                  <c:v>2.0830998404804699</c:v>
                </c:pt>
                <c:pt idx="2433" formatCode="General">
                  <c:v>2.0822852909639802</c:v>
                </c:pt>
                <c:pt idx="2434" formatCode="General">
                  <c:v>2.0986159656945298</c:v>
                </c:pt>
                <c:pt idx="2435" formatCode="General">
                  <c:v>2.1704501985071398</c:v>
                </c:pt>
                <c:pt idx="2436" formatCode="General">
                  <c:v>2.1889899212140098</c:v>
                </c:pt>
                <c:pt idx="2437" formatCode="General">
                  <c:v>2.0999065341210001</c:v>
                </c:pt>
                <c:pt idx="2438" formatCode="General">
                  <c:v>2.07132344681771</c:v>
                </c:pt>
                <c:pt idx="2439" formatCode="General">
                  <c:v>2.0639255747815</c:v>
                </c:pt>
                <c:pt idx="2440" formatCode="General">
                  <c:v>2.0639044470052199</c:v>
                </c:pt>
                <c:pt idx="2441" formatCode="General">
                  <c:v>2.06722199380788</c:v>
                </c:pt>
                <c:pt idx="2442" formatCode="General">
                  <c:v>2.07222084415069</c:v>
                </c:pt>
                <c:pt idx="2443" formatCode="General">
                  <c:v>2.0779625973618101</c:v>
                </c:pt>
                <c:pt idx="2444" formatCode="General">
                  <c:v>2.08378551197432</c:v>
                </c:pt>
                <c:pt idx="2445" formatCode="General">
                  <c:v>2.0891770888849699</c:v>
                </c:pt>
                <c:pt idx="2446" formatCode="General">
                  <c:v>2.0937881630296098</c:v>
                </c:pt>
                <c:pt idx="2447" formatCode="General">
                  <c:v>2.0971073292043898</c:v>
                </c:pt>
                <c:pt idx="2448" formatCode="General">
                  <c:v>2.0991490054413799</c:v>
                </c:pt>
                <c:pt idx="2449" formatCode="General">
                  <c:v>2.0997461600851302</c:v>
                </c:pt>
                <c:pt idx="2450" formatCode="General">
                  <c:v>2.0988965802736299</c:v>
                </c:pt>
                <c:pt idx="2451" formatCode="General">
                  <c:v>2.0966808127162402</c:v>
                </c:pt>
                <c:pt idx="2452" formatCode="General">
                  <c:v>2.0932425207090501</c:v>
                </c:pt>
                <c:pt idx="2453" formatCode="General">
                  <c:v>2.0887679697393602</c:v>
                </c:pt>
                <c:pt idx="2454" formatCode="General">
                  <c:v>2.08346724501608</c:v>
                </c:pt>
                <c:pt idx="2455" formatCode="General">
                  <c:v>2.0775604222015902</c:v>
                </c:pt>
                <c:pt idx="2456" formatCode="General">
                  <c:v>2.0712729787703301</c:v>
                </c:pt>
                <c:pt idx="2457" formatCode="General">
                  <c:v>2.0648507875409998</c:v>
                </c:pt>
                <c:pt idx="2458" formatCode="General">
                  <c:v>2.0586343161685501</c:v>
                </c:pt>
                <c:pt idx="2459" formatCode="General">
                  <c:v>2.0534043706384799</c:v>
                </c:pt>
                <c:pt idx="2460" formatCode="General">
                  <c:v>2.0528575589507101</c:v>
                </c:pt>
                <c:pt idx="2461" formatCode="General">
                  <c:v>2.1127766429949699</c:v>
                </c:pt>
                <c:pt idx="2462" formatCode="General">
                  <c:v>2.0708629927709299</c:v>
                </c:pt>
                <c:pt idx="2463" formatCode="General">
                  <c:v>2.0325332418410702</c:v>
                </c:pt>
                <c:pt idx="2464" formatCode="General">
                  <c:v>2.0223268509384198</c:v>
                </c:pt>
                <c:pt idx="2465" formatCode="General">
                  <c:v>2.0156061814212398</c:v>
                </c:pt>
                <c:pt idx="2466" formatCode="General">
                  <c:v>2.0100532920180498</c:v>
                </c:pt>
                <c:pt idx="2467" formatCode="General">
                  <c:v>2.00517372479186</c:v>
                </c:pt>
                <c:pt idx="2468" formatCode="General">
                  <c:v>2.0008137057809399</c:v>
                </c:pt>
                <c:pt idx="2469" formatCode="General">
                  <c:v>1.9969150924460699</c:v>
                </c:pt>
                <c:pt idx="2470" formatCode="General">
                  <c:v>1.9934555750568499</c:v>
                </c:pt>
                <c:pt idx="2471" formatCode="General">
                  <c:v>1.9904311576889799</c:v>
                </c:pt>
                <c:pt idx="2472" formatCode="General">
                  <c:v>1.9878514363558999</c:v>
                </c:pt>
                <c:pt idx="2473" formatCode="General">
                  <c:v>1.9857399275277801</c:v>
                </c:pt>
                <c:pt idx="2474" formatCode="General">
                  <c:v>1.9841372209944299</c:v>
                </c:pt>
                <c:pt idx="2475" formatCode="General">
                  <c:v>1.9831065064515001</c:v>
                </c:pt>
                <c:pt idx="2476" formatCode="General">
                  <c:v>1.9827417752624099</c:v>
                </c:pt>
                <c:pt idx="2477" formatCode="General">
                  <c:v>1.9831794267148</c:v>
                </c:pt>
                <c:pt idx="2478" formatCode="General">
                  <c:v>1.98461423015262</c:v>
                </c:pt>
                <c:pt idx="2479" formatCode="General">
                  <c:v>1.9873203550890499</c:v>
                </c:pt>
                <c:pt idx="2480" formatCode="General">
                  <c:v>1.9916765829572001</c:v>
                </c:pt>
                <c:pt idx="2481" formatCode="General">
                  <c:v>1.9981895239160301</c:v>
                </c:pt>
                <c:pt idx="2482" formatCode="General">
                  <c:v>2.0074944328305802</c:v>
                </c:pt>
                <c:pt idx="2483" formatCode="General">
                  <c:v>2.0202808276276198</c:v>
                </c:pt>
                <c:pt idx="2484" formatCode="General">
                  <c:v>2.03703371465939</c:v>
                </c:pt>
                <c:pt idx="2485" formatCode="General">
                  <c:v>2.0574419646208701</c:v>
                </c:pt>
                <c:pt idx="2486" formatCode="General">
                  <c:v>2.0795008728796098</c:v>
                </c:pt>
                <c:pt idx="2487" formatCode="General">
                  <c:v>2.0990431060203201</c:v>
                </c:pt>
                <c:pt idx="2488" formatCode="General">
                  <c:v>2.11115286555138</c:v>
                </c:pt>
                <c:pt idx="2489" formatCode="General">
                  <c:v>2.1134104220441001</c:v>
                </c:pt>
                <c:pt idx="2490" formatCode="General">
                  <c:v>2.1077060342168901</c:v>
                </c:pt>
                <c:pt idx="2491" formatCode="General">
                  <c:v>2.0986567267164502</c:v>
                </c:pt>
                <c:pt idx="2492" formatCode="General">
                  <c:v>2.0915123542955598</c:v>
                </c:pt>
                <c:pt idx="2493" formatCode="General">
                  <c:v>2.09427897737628</c:v>
                </c:pt>
                <c:pt idx="2494" formatCode="General">
                  <c:v>2.1417498089106801</c:v>
                </c:pt>
                <c:pt idx="2495" formatCode="General">
                  <c:v>2.2066604535618501</c:v>
                </c:pt>
                <c:pt idx="2496" formatCode="General">
                  <c:v>2.1005393016784999</c:v>
                </c:pt>
                <c:pt idx="2497" formatCode="General">
                  <c:v>2.0793762100683502</c:v>
                </c:pt>
                <c:pt idx="2498" formatCode="General">
                  <c:v>2.0775101273218701</c:v>
                </c:pt>
                <c:pt idx="2499" formatCode="General">
                  <c:v>2.08198764685313</c:v>
                </c:pt>
                <c:pt idx="2500" formatCode="General">
                  <c:v>2.08978780197002</c:v>
                </c:pt>
                <c:pt idx="2501" formatCode="General">
                  <c:v>2.0997069304128502</c:v>
                </c:pt>
                <c:pt idx="2502" formatCode="General">
                  <c:v>2.11101695548889</c:v>
                </c:pt>
                <c:pt idx="2503" formatCode="General">
                  <c:v>2.12298607085767</c:v>
                </c:pt>
                <c:pt idx="2504" formatCode="General">
                  <c:v>2.1350931514610698</c:v>
                </c:pt>
                <c:pt idx="2505" formatCode="General">
                  <c:v>2.1467180435128799</c:v>
                </c:pt>
                <c:pt idx="2506" formatCode="General">
                  <c:v>2.15729908671684</c:v>
                </c:pt>
                <c:pt idx="2507" formatCode="General">
                  <c:v>2.1663456001855099</c:v>
                </c:pt>
                <c:pt idx="2508" formatCode="General">
                  <c:v>2.1734762141066701</c:v>
                </c:pt>
                <c:pt idx="2509" formatCode="General">
                  <c:v>2.1784525698282802</c:v>
                </c:pt>
                <c:pt idx="2510" formatCode="General">
                  <c:v>2.1811972808907498</c:v>
                </c:pt>
                <c:pt idx="2511" formatCode="General">
                  <c:v>2.1817902606957902</c:v>
                </c:pt>
                <c:pt idx="2512" formatCode="General">
                  <c:v>2.1804440473251701</c:v>
                </c:pt>
                <c:pt idx="2513" formatCode="General">
                  <c:v>2.1774651274396599</c:v>
                </c:pt>
                <c:pt idx="2514" formatCode="General">
                  <c:v>2.1732121545868202</c:v>
                </c:pt>
                <c:pt idx="2515" formatCode="General">
                  <c:v>2.1680636303082101</c:v>
                </c:pt>
                <c:pt idx="2516" formatCode="General">
                  <c:v>2.1624134669381401</c:v>
                </c:pt>
                <c:pt idx="2517" formatCode="General">
                  <c:v>2.15675643077779</c:v>
                </c:pt>
                <c:pt idx="2518" formatCode="General">
                  <c:v>2.1522996574897699</c:v>
                </c:pt>
                <c:pt idx="2519" formatCode="General">
                  <c:v>2.15973536977571</c:v>
                </c:pt>
                <c:pt idx="2520" formatCode="General">
                  <c:v>2.2107857176089198</c:v>
                </c:pt>
                <c:pt idx="2521" formatCode="General">
                  <c:v>2.1373984606596799</c:v>
                </c:pt>
                <c:pt idx="2522" formatCode="General">
                  <c:v>2.1278003628174398</c:v>
                </c:pt>
                <c:pt idx="2523" formatCode="General">
                  <c:v>2.12172607491802</c:v>
                </c:pt>
                <c:pt idx="2524" formatCode="General">
                  <c:v>2.1166965567850999</c:v>
                </c:pt>
                <c:pt idx="2525" formatCode="General">
                  <c:v>2.11229616527319</c:v>
                </c:pt>
                <c:pt idx="2526" formatCode="General">
                  <c:v>2.1084046034385899</c:v>
                </c:pt>
                <c:pt idx="2527" formatCode="General">
                  <c:v>2.1049720269078098</c:v>
                </c:pt>
                <c:pt idx="2528" formatCode="General">
                  <c:v>2.1019713699222402</c:v>
                </c:pt>
                <c:pt idx="2529" formatCode="General">
                  <c:v>2.0993855903517402</c:v>
                </c:pt>
                <c:pt idx="2530" formatCode="General">
                  <c:v>2.0972042372613302</c:v>
                </c:pt>
                <c:pt idx="2531" formatCode="General">
                  <c:v>2.0954231783412198</c:v>
                </c:pt>
                <c:pt idx="2532" formatCode="General">
                  <c:v>2.0940457940711301</c:v>
                </c:pt>
                <c:pt idx="2533" formatCode="General">
                  <c:v>2.09308525652968</c:v>
                </c:pt>
                <c:pt idx="2534" formatCode="General">
                  <c:v>2.0925680234013302</c:v>
                </c:pt>
                <c:pt idx="2535" formatCode="General">
                  <c:v>2.0925389963541501</c:v>
                </c:pt>
                <c:pt idx="2536" formatCode="General">
                  <c:v>2.0930691200267799</c:v>
                </c:pt>
                <c:pt idx="2537" formatCode="General">
                  <c:v>2.0942666308514699</c:v>
                </c:pt>
                <c:pt idx="2538" formatCode="General">
                  <c:v>2.0962937549852101</c:v>
                </c:pt>
                <c:pt idx="2539" formatCode="General">
                  <c:v>2.09939134702979</c:v>
                </c:pt>
                <c:pt idx="2540" formatCode="General">
                  <c:v>2.10391431624278</c:v>
                </c:pt>
                <c:pt idx="2541" formatCode="General">
                  <c:v>2.11037898160146</c:v>
                </c:pt>
                <c:pt idx="2542" formatCode="General">
                  <c:v>2.11951414688364</c:v>
                </c:pt>
                <c:pt idx="2543" formatCode="General">
                  <c:v>2.1322749925803701</c:v>
                </c:pt>
                <c:pt idx="2544" formatCode="General">
                  <c:v>2.1496881080102899</c:v>
                </c:pt>
                <c:pt idx="2545" formatCode="General">
                  <c:v>2.1722158539149401</c:v>
                </c:pt>
                <c:pt idx="2546" formatCode="General">
                  <c:v>2.1982497254523401</c:v>
                </c:pt>
                <c:pt idx="2547" formatCode="General">
                  <c:v>2.2223356816945299</c:v>
                </c:pt>
                <c:pt idx="2548" formatCode="General">
                  <c:v>2.2364536881077801</c:v>
                </c:pt>
                <c:pt idx="2549" formatCode="General">
                  <c:v>2.23645402207885</c:v>
                </c:pt>
                <c:pt idx="2550" formatCode="General">
                  <c:v>2.2261810830476101</c:v>
                </c:pt>
                <c:pt idx="2551" formatCode="General">
                  <c:v>2.2134983910411301</c:v>
                </c:pt>
                <c:pt idx="2552" formatCode="General">
                  <c:v>2.20722142908286</c:v>
                </c:pt>
                <c:pt idx="2553" formatCode="General">
                  <c:v>2.2409598185034998</c:v>
                </c:pt>
                <c:pt idx="2554" formatCode="General">
                  <c:v>2.2874762152610102</c:v>
                </c:pt>
                <c:pt idx="2555" formatCode="General">
                  <c:v>2.1950434178442202</c:v>
                </c:pt>
                <c:pt idx="2556" formatCode="General">
                  <c:v>2.1836038356663501</c:v>
                </c:pt>
                <c:pt idx="2557" formatCode="General">
                  <c:v>2.1840081918903098</c:v>
                </c:pt>
                <c:pt idx="2558" formatCode="General">
                  <c:v>2.18912619691468</c:v>
                </c:pt>
                <c:pt idx="2559" formatCode="General">
                  <c:v>2.1973680868897598</c:v>
                </c:pt>
                <c:pt idx="2560" formatCode="General">
                  <c:v>2.2080711891636202</c:v>
                </c:pt>
                <c:pt idx="2561" formatCode="General">
                  <c:v>2.2207990873385302</c:v>
                </c:pt>
                <c:pt idx="2562" formatCode="General">
                  <c:v>2.2351294067377401</c:v>
                </c:pt>
                <c:pt idx="2563" formatCode="General">
                  <c:v>2.2506010983700899</c:v>
                </c:pt>
                <c:pt idx="2564" formatCode="General">
                  <c:v>2.2666819014244801</c:v>
                </c:pt>
                <c:pt idx="2565" formatCode="General">
                  <c:v>2.28275752422334</c:v>
                </c:pt>
                <c:pt idx="2566" formatCode="General">
                  <c:v>2.2981390071646501</c:v>
                </c:pt>
                <c:pt idx="2567" formatCode="General">
                  <c:v>2.3120950246385101</c:v>
                </c:pt>
                <c:pt idx="2568" formatCode="General">
                  <c:v>2.3239157025869899</c:v>
                </c:pt>
                <c:pt idx="2569" formatCode="General">
                  <c:v>2.3330042551004202</c:v>
                </c:pt>
                <c:pt idx="2570" formatCode="General">
                  <c:v>2.3389752857592701</c:v>
                </c:pt>
                <c:pt idx="2571" formatCode="General">
                  <c:v>2.3417254581365601</c:v>
                </c:pt>
                <c:pt idx="2572" formatCode="General">
                  <c:v>2.3414468055025601</c:v>
                </c:pt>
                <c:pt idx="2573" formatCode="General">
                  <c:v>2.3385772816226398</c:v>
                </c:pt>
                <c:pt idx="2574" formatCode="General">
                  <c:v>2.33371453236022</c:v>
                </c:pt>
                <c:pt idx="2575" formatCode="General">
                  <c:v>2.3275500218773399</c:v>
                </c:pt>
                <c:pt idx="2576" formatCode="General">
                  <c:v>2.3209968230254798</c:v>
                </c:pt>
                <c:pt idx="2577" formatCode="General">
                  <c:v>2.3175694881934898</c:v>
                </c:pt>
                <c:pt idx="2578" formatCode="General">
                  <c:v>2.4411151360780301</c:v>
                </c:pt>
                <c:pt idx="2579" formatCode="General">
                  <c:v>2.3012341788539201</c:v>
                </c:pt>
                <c:pt idx="2580" formatCode="General">
                  <c:v>2.29089086686266</c:v>
                </c:pt>
                <c:pt idx="2581" formatCode="General">
                  <c:v>2.2834971028751601</c:v>
                </c:pt>
                <c:pt idx="2582" formatCode="General">
                  <c:v>2.2770131396730902</c:v>
                </c:pt>
                <c:pt idx="2583" formatCode="General">
                  <c:v>2.2711571845353098</c:v>
                </c:pt>
                <c:pt idx="2584" formatCode="General">
                  <c:v>2.2658420312821201</c:v>
                </c:pt>
                <c:pt idx="2585" formatCode="General">
                  <c:v>2.2610179114721398</c:v>
                </c:pt>
                <c:pt idx="2586" formatCode="General">
                  <c:v>2.256645299333</c:v>
                </c:pt>
                <c:pt idx="2587" formatCode="General">
                  <c:v>2.2526897383081499</c:v>
                </c:pt>
                <c:pt idx="2588" formatCode="General">
                  <c:v>2.2491213781148498</c:v>
                </c:pt>
                <c:pt idx="2589" formatCode="General">
                  <c:v>2.24591552881658</c:v>
                </c:pt>
                <c:pt idx="2590" formatCode="General">
                  <c:v>2.2430534075426198</c:v>
                </c:pt>
                <c:pt idx="2591" formatCode="General">
                  <c:v>2.2405229942315898</c:v>
                </c:pt>
                <c:pt idx="2592" formatCode="General">
                  <c:v>2.2383201429633401</c:v>
                </c:pt>
                <c:pt idx="2593" formatCode="General">
                  <c:v>2.2364502053953599</c:v>
                </c:pt>
                <c:pt idx="2594" formatCode="General">
                  <c:v>2.2349305340802998</c:v>
                </c:pt>
                <c:pt idx="2595" formatCode="General">
                  <c:v>2.2337944066666902</c:v>
                </c:pt>
                <c:pt idx="2596" formatCode="General">
                  <c:v>2.23309720717827</c:v>
                </c:pt>
                <c:pt idx="2597" formatCode="General">
                  <c:v>2.2329262059897599</c:v>
                </c:pt>
                <c:pt idx="2598" formatCode="General">
                  <c:v>2.2334161352689499</c:v>
                </c:pt>
                <c:pt idx="2599" formatCode="General">
                  <c:v>2.23477415966738</c:v>
                </c:pt>
                <c:pt idx="2600" formatCode="General">
                  <c:v>2.2373199580173999</c:v>
                </c:pt>
                <c:pt idx="2601" formatCode="General">
                  <c:v>2.24154904282917</c:v>
                </c:pt>
                <c:pt idx="2602" formatCode="General">
                  <c:v>2.2482267601850001</c:v>
                </c:pt>
                <c:pt idx="2603" formatCode="General">
                  <c:v>2.2585012489871201</c:v>
                </c:pt>
                <c:pt idx="2604" formatCode="General">
                  <c:v>2.2739299619311</c:v>
                </c:pt>
                <c:pt idx="2605" formatCode="General">
                  <c:v>2.29599519212988</c:v>
                </c:pt>
                <c:pt idx="2606" formatCode="General">
                  <c:v>2.32404326449603</c:v>
                </c:pt>
                <c:pt idx="2607" formatCode="General">
                  <c:v>2.3511852656013099</c:v>
                </c:pt>
                <c:pt idx="2608" formatCode="General">
                  <c:v>2.3643933111178201</c:v>
                </c:pt>
                <c:pt idx="2609" formatCode="General">
                  <c:v>2.3574976648455301</c:v>
                </c:pt>
                <c:pt idx="2610" formatCode="General">
                  <c:v>2.3393646479964798</c:v>
                </c:pt>
                <c:pt idx="2611" formatCode="General">
                  <c:v>2.3245202472646298</c:v>
                </c:pt>
                <c:pt idx="2612" formatCode="General">
                  <c:v>2.3708249541015398</c:v>
                </c:pt>
                <c:pt idx="2613" formatCode="General">
                  <c:v>2.3244667301861601</c:v>
                </c:pt>
                <c:pt idx="2614" formatCode="General">
                  <c:v>2.2873630900631801</c:v>
                </c:pt>
                <c:pt idx="2615" formatCode="General">
                  <c:v>2.28005527619155</c:v>
                </c:pt>
                <c:pt idx="2616" formatCode="General">
                  <c:v>2.2787918515970498</c:v>
                </c:pt>
                <c:pt idx="2617" formatCode="General">
                  <c:v>2.2810441955907699</c:v>
                </c:pt>
                <c:pt idx="2618" formatCode="General">
                  <c:v>2.2860700943582501</c:v>
                </c:pt>
                <c:pt idx="2619" formatCode="General">
                  <c:v>2.2935317166243001</c:v>
                </c:pt>
                <c:pt idx="2620" formatCode="General">
                  <c:v>2.3032052116353801</c:v>
                </c:pt>
                <c:pt idx="2621" formatCode="General">
                  <c:v>2.31488608062606</c:v>
                </c:pt>
                <c:pt idx="2622" formatCode="General">
                  <c:v>2.3283459527890802</c:v>
                </c:pt>
                <c:pt idx="2623" formatCode="General">
                  <c:v>2.3433094885425101</c:v>
                </c:pt>
                <c:pt idx="2624" formatCode="General">
                  <c:v>2.3594367598689399</c:v>
                </c:pt>
                <c:pt idx="2625" formatCode="General">
                  <c:v>2.3762991418780799</c:v>
                </c:pt>
                <c:pt idx="2626" formatCode="General">
                  <c:v>2.3933415129761002</c:v>
                </c:pt>
                <c:pt idx="2627" formatCode="General">
                  <c:v>2.40983756791239</c:v>
                </c:pt>
                <c:pt idx="2628" formatCode="General">
                  <c:v>2.42486867917926</c:v>
                </c:pt>
                <c:pt idx="2629" formatCode="General">
                  <c:v>2.4373772269165901</c:v>
                </c:pt>
                <c:pt idx="2630" formatCode="General">
                  <c:v>2.4463347379129701</c:v>
                </c:pt>
                <c:pt idx="2631" formatCode="General">
                  <c:v>2.4510018477444802</c:v>
                </c:pt>
                <c:pt idx="2632" formatCode="General">
                  <c:v>2.4511705666314398</c:v>
                </c:pt>
                <c:pt idx="2633" formatCode="General">
                  <c:v>2.4472588764618002</c:v>
                </c:pt>
                <c:pt idx="2634" formatCode="General">
                  <c:v>2.4402761944334301</c:v>
                </c:pt>
                <c:pt idx="2635" formatCode="General">
                  <c:v>2.4325824389083901</c:v>
                </c:pt>
                <c:pt idx="2636" formatCode="General">
                  <c:v>2.5769805972849098</c:v>
                </c:pt>
                <c:pt idx="2637" formatCode="General">
                  <c:v>2.4107133857230698</c:v>
                </c:pt>
                <c:pt idx="2638" formatCode="General">
                  <c:v>2.3979233993943598</c:v>
                </c:pt>
                <c:pt idx="2639" formatCode="General">
                  <c:v>2.3871033019435699</c:v>
                </c:pt>
                <c:pt idx="2640" formatCode="General">
                  <c:v>2.3771979384137198</c:v>
                </c:pt>
                <c:pt idx="2641" formatCode="General">
                  <c:v>2.36810387190563</c:v>
                </c:pt>
                <c:pt idx="2642" formatCode="General">
                  <c:v>2.3597648693086399</c:v>
                </c:pt>
                <c:pt idx="2643" formatCode="General">
                  <c:v>2.3521119020060701</c:v>
                </c:pt>
                <c:pt idx="2644" formatCode="General">
                  <c:v>2.3450666324165499</c:v>
                </c:pt>
                <c:pt idx="2645" formatCode="General">
                  <c:v>2.3385497882320201</c:v>
                </c:pt>
                <c:pt idx="2646" formatCode="General">
                  <c:v>2.33248722573888</c:v>
                </c:pt>
                <c:pt idx="2647" formatCode="General">
                  <c:v>2.3268134273971599</c:v>
                </c:pt>
                <c:pt idx="2648" formatCode="General">
                  <c:v>2.3214731824148198</c:v>
                </c:pt>
                <c:pt idx="2649" formatCode="General">
                  <c:v>2.3164221690545501</c:v>
                </c:pt>
                <c:pt idx="2650" formatCode="General">
                  <c:v>2.3116269795287701</c:v>
                </c:pt>
                <c:pt idx="2651" formatCode="General">
                  <c:v>2.3070649826283001</c:v>
                </c:pt>
                <c:pt idx="2652" formatCode="General">
                  <c:v>2.30272433632899</c:v>
                </c:pt>
                <c:pt idx="2653" formatCode="General">
                  <c:v>2.2986044444672702</c:v>
                </c:pt>
                <c:pt idx="2654" formatCode="General">
                  <c:v>2.2947172033762699</c:v>
                </c:pt>
                <c:pt idx="2655" formatCode="General">
                  <c:v>2.2910895276842802</c:v>
                </c:pt>
                <c:pt idx="2656" formatCode="General">
                  <c:v>2.2877679308245602</c:v>
                </c:pt>
                <c:pt idx="2657" formatCode="General">
                  <c:v>2.2848264713614799</c:v>
                </c:pt>
                <c:pt idx="2658" formatCode="General">
                  <c:v>2.2823803700810501</c:v>
                </c:pt>
                <c:pt idx="2659" formatCode="General">
                  <c:v>2.2806094565898798</c:v>
                </c:pt>
                <c:pt idx="2660" formatCode="General">
                  <c:v>2.27979904950806</c:v>
                </c:pt>
                <c:pt idx="2661" formatCode="General">
                  <c:v>2.28041202207497</c:v>
                </c:pt>
                <c:pt idx="2662" formatCode="General">
                  <c:v>2.2832150960336599</c:v>
                </c:pt>
                <c:pt idx="2663" formatCode="General">
                  <c:v>2.2894868745964798</c:v>
                </c:pt>
                <c:pt idx="2664" formatCode="General">
                  <c:v>2.3012772670021602</c:v>
                </c:pt>
                <c:pt idx="2665" formatCode="General">
                  <c:v>2.3212905351089002</c:v>
                </c:pt>
                <c:pt idx="2666" formatCode="General">
                  <c:v>2.35043367682424</c:v>
                </c:pt>
                <c:pt idx="2667" formatCode="General">
                  <c:v>2.3797150614313902</c:v>
                </c:pt>
                <c:pt idx="2668" formatCode="General">
                  <c:v>2.3876543117695799</c:v>
                </c:pt>
                <c:pt idx="2669" formatCode="General">
                  <c:v>2.3686628900644902</c:v>
                </c:pt>
                <c:pt idx="2670" formatCode="General">
                  <c:v>2.3468416954971398</c:v>
                </c:pt>
                <c:pt idx="2671" formatCode="General">
                  <c:v>2.4435536534681002</c:v>
                </c:pt>
                <c:pt idx="2672" formatCode="General">
                  <c:v>2.3004970160292699</c:v>
                </c:pt>
                <c:pt idx="2673" formatCode="General">
                  <c:v>2.2833492542976801</c:v>
                </c:pt>
                <c:pt idx="2674" formatCode="General">
                  <c:v>2.2746446747076199</c:v>
                </c:pt>
                <c:pt idx="2675" formatCode="General">
                  <c:v>2.2700117587275899</c:v>
                </c:pt>
                <c:pt idx="2676" formatCode="General">
                  <c:v>2.2683327150416299</c:v>
                </c:pt>
                <c:pt idx="2677" formatCode="General">
                  <c:v>2.2691247661016898</c:v>
                </c:pt>
                <c:pt idx="2678" formatCode="General">
                  <c:v>2.2721490303357901</c:v>
                </c:pt>
                <c:pt idx="2679" formatCode="General">
                  <c:v>2.2772708670302801</c:v>
                </c:pt>
                <c:pt idx="2680" formatCode="General">
                  <c:v>2.2843857123298599</c:v>
                </c:pt>
                <c:pt idx="2681" formatCode="General">
                  <c:v>2.2933754337055898</c:v>
                </c:pt>
                <c:pt idx="2682" formatCode="General">
                  <c:v>2.3040875630633302</c:v>
                </c:pt>
                <c:pt idx="2683" formatCode="General">
                  <c:v>2.3163353990429498</c:v>
                </c:pt>
                <c:pt idx="2684" formatCode="General">
                  <c:v>2.3299132685261399</c:v>
                </c:pt>
                <c:pt idx="2685" formatCode="General">
                  <c:v>2.3446113015765699</c:v>
                </c:pt>
                <c:pt idx="2686" formatCode="General">
                  <c:v>2.3602023078471102</c:v>
                </c:pt>
                <c:pt idx="2687" formatCode="General">
                  <c:v>2.3763680779240501</c:v>
                </c:pt>
                <c:pt idx="2688" formatCode="General">
                  <c:v>2.39254761511731</c:v>
                </c:pt>
                <c:pt idx="2689" formatCode="General">
                  <c:v>2.4077444832745698</c:v>
                </c:pt>
                <c:pt idx="2690" formatCode="General">
                  <c:v>2.4204349349893599</c:v>
                </c:pt>
                <c:pt idx="2691" formatCode="General">
                  <c:v>2.42879464383185</c:v>
                </c:pt>
                <c:pt idx="2692" formatCode="General">
                  <c:v>2.4313798598982301</c:v>
                </c:pt>
                <c:pt idx="2693" formatCode="General">
                  <c:v>2.4284990323301798</c:v>
                </c:pt>
                <c:pt idx="2694" formatCode="General">
                  <c:v>2.4944194353936102</c:v>
                </c:pt>
                <c:pt idx="2695" formatCode="General">
                  <c:v>2.4054550940954398</c:v>
                </c:pt>
                <c:pt idx="2696" formatCode="General">
                  <c:v>2.38962404771189</c:v>
                </c:pt>
                <c:pt idx="2697" formatCode="General">
                  <c:v>2.3740804041514298</c:v>
                </c:pt>
                <c:pt idx="2698" formatCode="General">
                  <c:v>2.3592862713843998</c:v>
                </c:pt>
                <c:pt idx="2699" formatCode="General">
                  <c:v>2.3456450137188898</c:v>
                </c:pt>
                <c:pt idx="2700" formatCode="General">
                  <c:v>2.3332812961482698</c:v>
                </c:pt>
                <c:pt idx="2701" formatCode="General">
                  <c:v>2.3221439577150602</c:v>
                </c:pt>
                <c:pt idx="2702" formatCode="General">
                  <c:v>2.3120961205274702</c:v>
                </c:pt>
                <c:pt idx="2703" formatCode="General">
                  <c:v>2.3029713541475099</c:v>
                </c:pt>
                <c:pt idx="2704" formatCode="General">
                  <c:v>2.2946041552943202</c:v>
                </c:pt>
                <c:pt idx="2705" formatCode="General">
                  <c:v>2.2868445879033099</c:v>
                </c:pt>
                <c:pt idx="2706" formatCode="General">
                  <c:v>2.2795640700751298</c:v>
                </c:pt>
                <c:pt idx="2707" formatCode="General">
                  <c:v>2.27265655920315</c:v>
                </c:pt>
                <c:pt idx="2708" formatCode="General">
                  <c:v>2.2660375384724301</c:v>
                </c:pt>
                <c:pt idx="2709" formatCode="General">
                  <c:v>2.25964211000076</c:v>
                </c:pt>
                <c:pt idx="2710" formatCode="General">
                  <c:v>2.2534228924309501</c:v>
                </c:pt>
                <c:pt idx="2711" formatCode="General">
                  <c:v>2.24734810519664</c:v>
                </c:pt>
                <c:pt idx="2712" formatCode="General">
                  <c:v>2.2414000764730302</c:v>
                </c:pt>
                <c:pt idx="2713" formatCode="General">
                  <c:v>2.23557437324355</c:v>
                </c:pt>
                <c:pt idx="2714" formatCode="General">
                  <c:v>2.2298797965541199</c:v>
                </c:pt>
                <c:pt idx="2715" formatCode="General">
                  <c:v>2.2243396228605299</c:v>
                </c:pt>
                <c:pt idx="2716" formatCode="General">
                  <c:v>2.2189947535961401</c:v>
                </c:pt>
                <c:pt idx="2717" formatCode="General">
                  <c:v>2.21390997834387</c:v>
                </c:pt>
                <c:pt idx="2718" formatCode="General">
                  <c:v>2.2091856197904098</c:v>
                </c:pt>
                <c:pt idx="2719" formatCode="General">
                  <c:v>2.2049789706504099</c:v>
                </c:pt>
                <c:pt idx="2720" formatCode="General">
                  <c:v>2.2015443862763799</c:v>
                </c:pt>
                <c:pt idx="2721" formatCode="General">
                  <c:v>2.1993103505321798</c:v>
                </c:pt>
                <c:pt idx="2722" formatCode="General">
                  <c:v>2.1990316174763098</c:v>
                </c:pt>
                <c:pt idx="2723" formatCode="General">
                  <c:v>2.20209053873945</c:v>
                </c:pt>
                <c:pt idx="2724" formatCode="General">
                  <c:v>2.2110410094950201</c:v>
                </c:pt>
                <c:pt idx="2725" formatCode="General">
                  <c:v>2.2301104890967598</c:v>
                </c:pt>
                <c:pt idx="2726" formatCode="General">
                  <c:v>2.2624188405812</c:v>
                </c:pt>
                <c:pt idx="2727" formatCode="General">
                  <c:v>2.29390205490136</c:v>
                </c:pt>
                <c:pt idx="2728" formatCode="General">
                  <c:v>2.2897998197425702</c:v>
                </c:pt>
                <c:pt idx="2729" formatCode="General">
                  <c:v>2.3011447775398901</c:v>
                </c:pt>
                <c:pt idx="2730" formatCode="General">
                  <c:v>2.22262995482272</c:v>
                </c:pt>
                <c:pt idx="2731" formatCode="General">
                  <c:v>2.1925931654872799</c:v>
                </c:pt>
                <c:pt idx="2732" formatCode="General">
                  <c:v>2.1756620361014098</c:v>
                </c:pt>
                <c:pt idx="2733" formatCode="General">
                  <c:v>2.1646593050070702</c:v>
                </c:pt>
                <c:pt idx="2734" formatCode="General">
                  <c:v>2.15742056299566</c:v>
                </c:pt>
                <c:pt idx="2735" formatCode="General">
                  <c:v>2.1529125054863201</c:v>
                </c:pt>
                <c:pt idx="2736" formatCode="General">
                  <c:v>2.1506325119881602</c:v>
                </c:pt>
                <c:pt idx="2737" formatCode="General">
                  <c:v>2.1503529870687501</c:v>
                </c:pt>
                <c:pt idx="2738" formatCode="General">
                  <c:v>2.1519858467051498</c:v>
                </c:pt>
                <c:pt idx="2739" formatCode="General">
                  <c:v>2.1554990818005102</c:v>
                </c:pt>
                <c:pt idx="2740" formatCode="General">
                  <c:v>2.1608577922698902</c:v>
                </c:pt>
                <c:pt idx="2741" formatCode="General">
                  <c:v>2.1679812356213701</c:v>
                </c:pt>
                <c:pt idx="2742" formatCode="General">
                  <c:v>2.1767188392019099</c:v>
                </c:pt>
                <c:pt idx="2743" formatCode="General">
                  <c:v>2.18685404686026</c:v>
                </c:pt>
                <c:pt idx="2744" formatCode="General">
                  <c:v>2.1981432211191598</c:v>
                </c:pt>
                <c:pt idx="2745" formatCode="General">
                  <c:v>2.2103853636652699</c:v>
                </c:pt>
                <c:pt idx="2746" formatCode="General">
                  <c:v>2.2234982743370901</c:v>
                </c:pt>
                <c:pt idx="2747" formatCode="General">
                  <c:v>2.2375512762407799</c:v>
                </c:pt>
                <c:pt idx="2748" formatCode="General">
                  <c:v>2.2526836245190101</c:v>
                </c:pt>
                <c:pt idx="2749" formatCode="General">
                  <c:v>2.26882658211108</c:v>
                </c:pt>
                <c:pt idx="2750" formatCode="General">
                  <c:v>2.2852177404043799</c:v>
                </c:pt>
                <c:pt idx="2751" formatCode="General">
                  <c:v>2.3004485019829302</c:v>
                </c:pt>
                <c:pt idx="2752" formatCode="General">
                  <c:v>2.3151414709690399</c:v>
                </c:pt>
                <c:pt idx="2753" formatCode="General">
                  <c:v>2.3093066891033001</c:v>
                </c:pt>
                <c:pt idx="2754" formatCode="General">
                  <c:v>2.3004965837198301</c:v>
                </c:pt>
                <c:pt idx="2755" formatCode="General">
                  <c:v>2.2850377490463201</c:v>
                </c:pt>
                <c:pt idx="2756" formatCode="General">
                  <c:v>2.2664198354466598</c:v>
                </c:pt>
                <c:pt idx="2757" formatCode="General">
                  <c:v>2.2476402413422099</c:v>
                </c:pt>
                <c:pt idx="2758" formatCode="General">
                  <c:v>2.2303821782234099</c:v>
                </c:pt>
                <c:pt idx="2759" formatCode="General">
                  <c:v>2.2152483301619701</c:v>
                </c:pt>
                <c:pt idx="2760" formatCode="General">
                  <c:v>2.2022305520905499</c:v>
                </c:pt>
                <c:pt idx="2761" formatCode="General">
                  <c:v>2.1910587863744699</c:v>
                </c:pt>
                <c:pt idx="2762" formatCode="General">
                  <c:v>2.1813909314037501</c:v>
                </c:pt>
                <c:pt idx="2763" formatCode="General">
                  <c:v>2.1728980539957501</c:v>
                </c:pt>
                <c:pt idx="2764" formatCode="General">
                  <c:v>2.1652954131797602</c:v>
                </c:pt>
                <c:pt idx="2765" formatCode="General">
                  <c:v>2.1583490881165299</c:v>
                </c:pt>
                <c:pt idx="2766" formatCode="General">
                  <c:v>2.1518729458066401</c:v>
                </c:pt>
                <c:pt idx="2767" formatCode="General">
                  <c:v>2.1457225267993199</c:v>
                </c:pt>
                <c:pt idx="2768" formatCode="General">
                  <c:v>2.13978854621964</c:v>
                </c:pt>
                <c:pt idx="2769" formatCode="General">
                  <c:v>2.1339910027187101</c:v>
                </c:pt>
                <c:pt idx="2770" formatCode="General">
                  <c:v>2.1282741918383801</c:v>
                </c:pt>
                <c:pt idx="2771" formatCode="General">
                  <c:v>2.1226026674923699</c:v>
                </c:pt>
                <c:pt idx="2772" formatCode="General">
                  <c:v>2.1169581335718202</c:v>
                </c:pt>
                <c:pt idx="2773" formatCode="General">
                  <c:v>2.1113372748800101</c:v>
                </c:pt>
                <c:pt idx="2774" formatCode="General">
                  <c:v>2.1057506230046199</c:v>
                </c:pt>
                <c:pt idx="2775" formatCode="General">
                  <c:v>2.1002227117037102</c:v>
                </c:pt>
                <c:pt idx="2776" formatCode="General">
                  <c:v>2.0947940651453201</c:v>
                </c:pt>
                <c:pt idx="2777" formatCode="General">
                  <c:v>2.0895261147221298</c:v>
                </c:pt>
                <c:pt idx="2778" formatCode="General">
                  <c:v>2.0845112591785302</c:v>
                </c:pt>
                <c:pt idx="2779" formatCode="General">
                  <c:v>2.0798926802186499</c:v>
                </c:pt>
                <c:pt idx="2780" formatCode="General">
                  <c:v>2.07590395632073</c:v>
                </c:pt>
                <c:pt idx="2781" formatCode="General">
                  <c:v>2.0729515062861599</c:v>
                </c:pt>
                <c:pt idx="2782" formatCode="General">
                  <c:v>2.0717953724434199</c:v>
                </c:pt>
                <c:pt idx="2783" formatCode="General">
                  <c:v>2.0739658306852302</c:v>
                </c:pt>
                <c:pt idx="2784" formatCode="General">
                  <c:v>2.08271159838216</c:v>
                </c:pt>
                <c:pt idx="2785" formatCode="General">
                  <c:v>2.1045982979531601</c:v>
                </c:pt>
                <c:pt idx="2786" formatCode="General">
                  <c:v>2.1457426857253998</c:v>
                </c:pt>
                <c:pt idx="2787" formatCode="General">
                  <c:v>2.1832451620693201</c:v>
                </c:pt>
                <c:pt idx="2788" formatCode="General">
                  <c:v>2.14518780173881</c:v>
                </c:pt>
                <c:pt idx="2789" formatCode="General">
                  <c:v>2.09540069929779</c:v>
                </c:pt>
                <c:pt idx="2790" formatCode="General">
                  <c:v>2.0655600603697701</c:v>
                </c:pt>
                <c:pt idx="2791" formatCode="General">
                  <c:v>2.0476931059168701</c:v>
                </c:pt>
                <c:pt idx="2792" formatCode="General">
                  <c:v>2.0363940043459898</c:v>
                </c:pt>
                <c:pt idx="2793" formatCode="General">
                  <c:v>2.0289250568697499</c:v>
                </c:pt>
                <c:pt idx="2794" formatCode="General">
                  <c:v>2.0240000447641302</c:v>
                </c:pt>
                <c:pt idx="2795" formatCode="General">
                  <c:v>2.0210308690705499</c:v>
                </c:pt>
                <c:pt idx="2796" formatCode="General">
                  <c:v>2.0197760744379698</c:v>
                </c:pt>
                <c:pt idx="2797" formatCode="General">
                  <c:v>2.0201742765384099</c:v>
                </c:pt>
                <c:pt idx="2798" formatCode="General">
                  <c:v>2.0222544062746999</c:v>
                </c:pt>
                <c:pt idx="2799" formatCode="General">
                  <c:v>2.02607486881065</c:v>
                </c:pt>
                <c:pt idx="2800" formatCode="General">
                  <c:v>2.0316708127137502</c:v>
                </c:pt>
                <c:pt idx="2801" formatCode="General">
                  <c:v>2.03900378943908</c:v>
                </c:pt>
                <c:pt idx="2802" formatCode="General">
                  <c:v>2.0479197984791</c:v>
                </c:pt>
                <c:pt idx="2803" formatCode="General">
                  <c:v>2.05813303652904</c:v>
                </c:pt>
                <c:pt idx="2804" formatCode="General">
                  <c:v>2.0692582641868502</c:v>
                </c:pt>
                <c:pt idx="2805" formatCode="General">
                  <c:v>2.0809069897988399</c:v>
                </c:pt>
                <c:pt idx="2806" formatCode="General">
                  <c:v>2.09283846748807</c:v>
                </c:pt>
                <c:pt idx="2807" formatCode="General">
                  <c:v>2.1051257136548598</c:v>
                </c:pt>
                <c:pt idx="2808" formatCode="General">
                  <c:v>2.1182937781940101</c:v>
                </c:pt>
                <c:pt idx="2809" formatCode="General">
                  <c:v>2.1345490587004501</c:v>
                </c:pt>
                <c:pt idx="2810" formatCode="General">
                  <c:v>2.1507720594859698</c:v>
                </c:pt>
                <c:pt idx="2811" formatCode="General">
                  <c:v>2.1693404771979599</c:v>
                </c:pt>
                <c:pt idx="2812" formatCode="General">
                  <c:v>2.1875134646058298</c:v>
                </c:pt>
                <c:pt idx="2813" formatCode="General">
                  <c:v>2.1983313741420001</c:v>
                </c:pt>
                <c:pt idx="2814" formatCode="General">
                  <c:v>2.1958851690213201</c:v>
                </c:pt>
                <c:pt idx="2815" formatCode="General">
                  <c:v>2.1808566884790799</c:v>
                </c:pt>
                <c:pt idx="2816" formatCode="General">
                  <c:v>2.15971270548141</c:v>
                </c:pt>
                <c:pt idx="2817" formatCode="General">
                  <c:v>2.1386277292842699</c:v>
                </c:pt>
                <c:pt idx="2818" formatCode="General">
                  <c:v>2.1205861936204098</c:v>
                </c:pt>
                <c:pt idx="2819" formatCode="General">
                  <c:v>2.10617725016502</c:v>
                </c:pt>
                <c:pt idx="2820" formatCode="General">
                  <c:v>2.0949651829543301</c:v>
                </c:pt>
                <c:pt idx="2821" formatCode="General">
                  <c:v>2.0862628389367499</c:v>
                </c:pt>
                <c:pt idx="2822" formatCode="General">
                  <c:v>2.07942565477809</c:v>
                </c:pt>
                <c:pt idx="2823" formatCode="General">
                  <c:v>2.0739275282118399</c:v>
                </c:pt>
                <c:pt idx="2824" formatCode="General">
                  <c:v>2.0693607827872</c:v>
                </c:pt>
                <c:pt idx="2825" formatCode="General">
                  <c:v>2.06541655154314</c:v>
                </c:pt>
                <c:pt idx="2826" formatCode="General">
                  <c:v>2.0618640061941198</c:v>
                </c:pt>
                <c:pt idx="2827" formatCode="General">
                  <c:v>2.0585330867140001</c:v>
                </c:pt>
                <c:pt idx="2828" formatCode="General">
                  <c:v>2.0553010804135399</c:v>
                </c:pt>
                <c:pt idx="2829" formatCode="General">
                  <c:v>2.05208235970305</c:v>
                </c:pt>
                <c:pt idx="2830" formatCode="General">
                  <c:v>2.0488205374268702</c:v>
                </c:pt>
                <c:pt idx="2831" formatCode="General">
                  <c:v>2.0454824794826498</c:v>
                </c:pt>
                <c:pt idx="2832" formatCode="General">
                  <c:v>2.0420538071062699</c:v>
                </c:pt>
                <c:pt idx="2833" formatCode="General">
                  <c:v>2.0385356862445301</c:v>
                </c:pt>
                <c:pt idx="2834" formatCode="General">
                  <c:v>2.03494285744662</c:v>
                </c:pt>
                <c:pt idx="2835" formatCode="General">
                  <c:v>2.03130305110311</c:v>
                </c:pt>
                <c:pt idx="2836" formatCode="General">
                  <c:v>2.0276582382741899</c:v>
                </c:pt>
                <c:pt idx="2837" formatCode="General">
                  <c:v>2.0240687461464502</c:v>
                </c:pt>
                <c:pt idx="2838" formatCode="General">
                  <c:v>2.0206224866371501</c:v>
                </c:pt>
                <c:pt idx="2839" formatCode="General">
                  <c:v>2.0174543035675501</c:v>
                </c:pt>
                <c:pt idx="2840" formatCode="General">
                  <c:v>2.01478738088066</c:v>
                </c:pt>
                <c:pt idx="2841" formatCode="General">
                  <c:v>2.0130267561994</c:v>
                </c:pt>
                <c:pt idx="2842" formatCode="General">
                  <c:v>2.0129887997192499</c:v>
                </c:pt>
                <c:pt idx="2843" formatCode="General">
                  <c:v>2.0165204226432301</c:v>
                </c:pt>
                <c:pt idx="2844" formatCode="General">
                  <c:v>2.0283238359374698</c:v>
                </c:pt>
                <c:pt idx="2845" formatCode="General">
                  <c:v>2.0632931718632701</c:v>
                </c:pt>
                <c:pt idx="2846" formatCode="General">
                  <c:v>2.1154980784748498</c:v>
                </c:pt>
                <c:pt idx="2847" formatCode="General">
                  <c:v>2.1066914761325002</c:v>
                </c:pt>
                <c:pt idx="2848" formatCode="General">
                  <c:v>2.0509317632480202</c:v>
                </c:pt>
                <c:pt idx="2849" formatCode="General">
                  <c:v>2.01748288113208</c:v>
                </c:pt>
                <c:pt idx="2850" formatCode="General">
                  <c:v>2.0003188344021701</c:v>
                </c:pt>
                <c:pt idx="2851" formatCode="General">
                  <c:v>1.9906622386816999</c:v>
                </c:pt>
                <c:pt idx="2852" formatCode="General">
                  <c:v>1.9847936380629201</c:v>
                </c:pt>
                <c:pt idx="2853" formatCode="General">
                  <c:v>1.98119578913223</c:v>
                </c:pt>
                <c:pt idx="2854" formatCode="General">
                  <c:v>1.97923500820712</c:v>
                </c:pt>
                <c:pt idx="2855" formatCode="General">
                  <c:v>1.9786677793657299</c:v>
                </c:pt>
                <c:pt idx="2856" formatCode="General">
                  <c:v>1.9794454324411599</c:v>
                </c:pt>
                <c:pt idx="2857" formatCode="General">
                  <c:v>1.9816271793621201</c:v>
                </c:pt>
                <c:pt idx="2858" formatCode="General">
                  <c:v>1.9853317617838799</c:v>
                </c:pt>
                <c:pt idx="2859" formatCode="General">
                  <c:v>1.9906980535782199</c:v>
                </c:pt>
                <c:pt idx="2860" formatCode="General">
                  <c:v>1.99783960239614</c:v>
                </c:pt>
                <c:pt idx="2861" formatCode="General">
                  <c:v>2.00678643337206</c:v>
                </c:pt>
                <c:pt idx="2862" formatCode="General">
                  <c:v>2.0174180229272198</c:v>
                </c:pt>
                <c:pt idx="2863" formatCode="General">
                  <c:v>2.0294078809760898</c:v>
                </c:pt>
                <c:pt idx="2864" formatCode="General">
                  <c:v>2.0422189726546298</c:v>
                </c:pt>
                <c:pt idx="2865" formatCode="General">
                  <c:v>2.0551969708342299</c:v>
                </c:pt>
                <c:pt idx="2866" formatCode="General">
                  <c:v>2.0678237529815702</c:v>
                </c:pt>
                <c:pt idx="2867" formatCode="General">
                  <c:v>2.1550925117880899</c:v>
                </c:pt>
                <c:pt idx="2868" formatCode="General">
                  <c:v>2.0911767665949799</c:v>
                </c:pt>
                <c:pt idx="2869" formatCode="General">
                  <c:v>2.1033328190426999</c:v>
                </c:pt>
                <c:pt idx="2870" formatCode="General">
                  <c:v>2.11809522286566</c:v>
                </c:pt>
                <c:pt idx="2871" formatCode="General">
                  <c:v>2.13743599102142</c:v>
                </c:pt>
                <c:pt idx="2872" formatCode="General">
                  <c:v>2.1617147531291199</c:v>
                </c:pt>
                <c:pt idx="2873" formatCode="General">
                  <c:v>2.18517288605107</c:v>
                </c:pt>
                <c:pt idx="2874" formatCode="General">
                  <c:v>2.1943438837382101</c:v>
                </c:pt>
                <c:pt idx="2875" formatCode="General">
                  <c:v>2.1819131022021701</c:v>
                </c:pt>
                <c:pt idx="2876" formatCode="General">
                  <c:v>2.1577152865048999</c:v>
                </c:pt>
                <c:pt idx="2877" formatCode="General">
                  <c:v>2.1343163906584599</c:v>
                </c:pt>
                <c:pt idx="2878" formatCode="General">
                  <c:v>2.1165807534848402</c:v>
                </c:pt>
                <c:pt idx="2879" formatCode="General">
                  <c:v>2.1044451206580401</c:v>
                </c:pt>
                <c:pt idx="2880" formatCode="General">
                  <c:v>2.0965579994140402</c:v>
                </c:pt>
                <c:pt idx="2881" formatCode="General">
                  <c:v>2.0916298155063302</c:v>
                </c:pt>
                <c:pt idx="2882" formatCode="General">
                  <c:v>2.0886876245775601</c:v>
                </c:pt>
                <c:pt idx="2883" formatCode="General">
                  <c:v>2.08703771898446</c:v>
                </c:pt>
                <c:pt idx="2884" formatCode="General">
                  <c:v>2.0861895582772698</c:v>
                </c:pt>
                <c:pt idx="2885" formatCode="General">
                  <c:v>2.0857954608299898</c:v>
                </c:pt>
                <c:pt idx="2886" formatCode="General">
                  <c:v>2.0856094974289898</c:v>
                </c:pt>
                <c:pt idx="2887" formatCode="General">
                  <c:v>2.08546003840463</c:v>
                </c:pt>
                <c:pt idx="2888" formatCode="General">
                  <c:v>2.0852309091478798</c:v>
                </c:pt>
                <c:pt idx="2889" formatCode="General">
                  <c:v>2.0848478854373602</c:v>
                </c:pt>
                <c:pt idx="2890" formatCode="General">
                  <c:v>2.0842686359030602</c:v>
                </c:pt>
                <c:pt idx="2891" formatCode="General">
                  <c:v>2.0834750694223398</c:v>
                </c:pt>
                <c:pt idx="2892" formatCode="General">
                  <c:v>2.0824675293217401</c:v>
                </c:pt>
                <c:pt idx="2893" formatCode="General">
                  <c:v>2.0812605531708201</c:v>
                </c:pt>
                <c:pt idx="2894" formatCode="General">
                  <c:v>2.07988010551251</c:v>
                </c:pt>
                <c:pt idx="2895" formatCode="General">
                  <c:v>2.0783623866692</c:v>
                </c:pt>
                <c:pt idx="2896" formatCode="General">
                  <c:v>2.0767546347956398</c:v>
                </c:pt>
                <c:pt idx="2897" formatCode="General">
                  <c:v>2.0751189732972599</c:v>
                </c:pt>
                <c:pt idx="2898" formatCode="General">
                  <c:v>2.0735417981846802</c:v>
                </c:pt>
                <c:pt idx="2899" formatCode="General">
                  <c:v>2.0721548011842801</c:v>
                </c:pt>
                <c:pt idx="2900" formatCode="General">
                  <c:v>2.0711837450248498</c:v>
                </c:pt>
                <c:pt idx="2901" formatCode="General">
                  <c:v>2.0710736146021702</c:v>
                </c:pt>
                <c:pt idx="2902" formatCode="General">
                  <c:v>2.0728846174131701</c:v>
                </c:pt>
                <c:pt idx="2903" formatCode="General">
                  <c:v>2.0829797107783801</c:v>
                </c:pt>
                <c:pt idx="2904" formatCode="General">
                  <c:v>2.0976289516422399</c:v>
                </c:pt>
                <c:pt idx="2905" formatCode="General">
                  <c:v>2.1490940628735502</c:v>
                </c:pt>
                <c:pt idx="2906" formatCode="General">
                  <c:v>2.1866331971733999</c:v>
                </c:pt>
                <c:pt idx="2907" formatCode="General">
                  <c:v>2.1209894000507998</c:v>
                </c:pt>
                <c:pt idx="2908" formatCode="General">
                  <c:v>2.0841783098428501</c:v>
                </c:pt>
                <c:pt idx="2909" formatCode="General">
                  <c:v>2.0688652711606199</c:v>
                </c:pt>
                <c:pt idx="2910" formatCode="General">
                  <c:v>2.0614106390105098</c:v>
                </c:pt>
                <c:pt idx="2911" formatCode="General">
                  <c:v>2.0573460615325398</c:v>
                </c:pt>
                <c:pt idx="2912" formatCode="General">
                  <c:v>2.0551188432403</c:v>
                </c:pt>
                <c:pt idx="2913" formatCode="General">
                  <c:v>2.0541393574417</c:v>
                </c:pt>
                <c:pt idx="2914" formatCode="General">
                  <c:v>2.05419463004915</c:v>
                </c:pt>
                <c:pt idx="2915" formatCode="General">
                  <c:v>2.0552487129756001</c:v>
                </c:pt>
                <c:pt idx="2916" formatCode="General">
                  <c:v>2.0573666207527102</c:v>
                </c:pt>
                <c:pt idx="2917" formatCode="General">
                  <c:v>2.06068153673215</c:v>
                </c:pt>
                <c:pt idx="2918" formatCode="General">
                  <c:v>2.0653754398998601</c:v>
                </c:pt>
                <c:pt idx="2919" formatCode="General">
                  <c:v>2.0716577119039101</c:v>
                </c:pt>
                <c:pt idx="2920" formatCode="General">
                  <c:v>2.0797296600780402</c:v>
                </c:pt>
                <c:pt idx="2921" formatCode="General">
                  <c:v>2.0897241220676799</c:v>
                </c:pt>
                <c:pt idx="2922" formatCode="General">
                  <c:v>2.1016155187100098</c:v>
                </c:pt>
                <c:pt idx="2923" formatCode="General">
                  <c:v>2.11511888245952</c:v>
                </c:pt>
                <c:pt idx="2924" formatCode="General">
                  <c:v>2.1298341176202999</c:v>
                </c:pt>
                <c:pt idx="2925" formatCode="General">
                  <c:v>2.1441815994903699</c:v>
                </c:pt>
                <c:pt idx="2926" formatCode="General">
                  <c:v>2.1574554700539399</c:v>
                </c:pt>
                <c:pt idx="2927" formatCode="General">
                  <c:v>2.1691399859493599</c:v>
                </c:pt>
                <c:pt idx="2928" formatCode="General">
                  <c:v>2.17908988268645</c:v>
                </c:pt>
                <c:pt idx="2929" formatCode="General">
                  <c:v>2.1882599647368099</c:v>
                </c:pt>
                <c:pt idx="2930" formatCode="General">
                  <c:v>2.1987037495990398</c:v>
                </c:pt>
                <c:pt idx="2931" formatCode="General">
                  <c:v>2.2136488660881701</c:v>
                </c:pt>
                <c:pt idx="2932" formatCode="General">
                  <c:v>2.2370107884750601</c:v>
                </c:pt>
                <c:pt idx="2933" formatCode="General">
                  <c:v>2.2688263588715101</c:v>
                </c:pt>
                <c:pt idx="2934" formatCode="General">
                  <c:v>2.29221853846719</c:v>
                </c:pt>
                <c:pt idx="2935" formatCode="General">
                  <c:v>2.2826012904504398</c:v>
                </c:pt>
                <c:pt idx="2936" formatCode="General">
                  <c:v>2.2524436082228898</c:v>
                </c:pt>
                <c:pt idx="2937" formatCode="General">
                  <c:v>2.2260921624547998</c:v>
                </c:pt>
                <c:pt idx="2938" formatCode="General">
                  <c:v>2.20945895509487</c:v>
                </c:pt>
                <c:pt idx="2939" formatCode="General">
                  <c:v>2.2003081966953002</c:v>
                </c:pt>
                <c:pt idx="2940" formatCode="General">
                  <c:v>2.1959410595786899</c:v>
                </c:pt>
                <c:pt idx="2941" formatCode="General">
                  <c:v>2.1945093058282601</c:v>
                </c:pt>
                <c:pt idx="2942" formatCode="General">
                  <c:v>2.1948384889847201</c:v>
                </c:pt>
                <c:pt idx="2943" formatCode="General">
                  <c:v>2.19616864823421</c:v>
                </c:pt>
                <c:pt idx="2944" formatCode="General">
                  <c:v>2.19799157674111</c:v>
                </c:pt>
                <c:pt idx="2945" formatCode="General">
                  <c:v>2.1999604554279402</c:v>
                </c:pt>
                <c:pt idx="2946" formatCode="General">
                  <c:v>2.2018393387879298</c:v>
                </c:pt>
                <c:pt idx="2947" formatCode="General">
                  <c:v>2.2034729398774902</c:v>
                </c:pt>
                <c:pt idx="2948" formatCode="General">
                  <c:v>2.20476662103595</c:v>
                </c:pt>
                <c:pt idx="2949" formatCode="General">
                  <c:v>2.2056717280767302</c:v>
                </c:pt>
                <c:pt idx="2950" formatCode="General">
                  <c:v>2.2061740683446298</c:v>
                </c:pt>
                <c:pt idx="2951" formatCode="General">
                  <c:v>2.2062846136555101</c:v>
                </c:pt>
                <c:pt idx="2952" formatCode="General">
                  <c:v>2.2060320827322202</c:v>
                </c:pt>
                <c:pt idx="2953" formatCode="General">
                  <c:v>2.2054572970909398</c:v>
                </c:pt>
                <c:pt idx="2954" formatCode="General">
                  <c:v>2.20460932313933</c:v>
                </c:pt>
                <c:pt idx="2955" formatCode="General">
                  <c:v>2.2035435559765801</c:v>
                </c:pt>
                <c:pt idx="2956" formatCode="General">
                  <c:v>2.2023222238782698</c:v>
                </c:pt>
                <c:pt idx="2957" formatCode="General">
                  <c:v>2.2010186178763602</c:v>
                </c:pt>
                <c:pt idx="2958" formatCode="General">
                  <c:v>2.19972868462997</c:v>
                </c:pt>
                <c:pt idx="2959" formatCode="General">
                  <c:v>2.1986021861920002</c:v>
                </c:pt>
                <c:pt idx="2960" formatCode="General">
                  <c:v>2.1979716359116299</c:v>
                </c:pt>
                <c:pt idx="2961" formatCode="General">
                  <c:v>2.2505439151139899</c:v>
                </c:pt>
                <c:pt idx="2962" formatCode="General">
                  <c:v>2.2006384801465799</c:v>
                </c:pt>
                <c:pt idx="2963" formatCode="General">
                  <c:v>2.20990885540072</c:v>
                </c:pt>
                <c:pt idx="2964" formatCode="General">
                  <c:v>2.2462857701297798</c:v>
                </c:pt>
                <c:pt idx="2965" formatCode="General">
                  <c:v>2.3193813590085099</c:v>
                </c:pt>
                <c:pt idx="2966" formatCode="General">
                  <c:v>2.2449022099998199</c:v>
                </c:pt>
                <c:pt idx="2967" formatCode="General">
                  <c:v>2.2065768789204201</c:v>
                </c:pt>
                <c:pt idx="2968" formatCode="General">
                  <c:v>2.1934298489821402</c:v>
                </c:pt>
                <c:pt idx="2969" formatCode="General">
                  <c:v>2.18737267070845</c:v>
                </c:pt>
                <c:pt idx="2970" formatCode="General">
                  <c:v>2.18397363569379</c:v>
                </c:pt>
                <c:pt idx="2971" formatCode="General">
                  <c:v>2.1819027361524701</c:v>
                </c:pt>
                <c:pt idx="2972" formatCode="General">
                  <c:v>2.1806930283354999</c:v>
                </c:pt>
                <c:pt idx="2973" formatCode="General">
                  <c:v>2.1801834065302601</c:v>
                </c:pt>
                <c:pt idx="2974" formatCode="General">
                  <c:v>2.1803491783255602</c:v>
                </c:pt>
                <c:pt idx="2975" formatCode="General">
                  <c:v>2.1812439568221298</c:v>
                </c:pt>
                <c:pt idx="2976" formatCode="General">
                  <c:v>2.1829796800210302</c:v>
                </c:pt>
                <c:pt idx="2977" formatCode="General">
                  <c:v>2.1857210088242902</c:v>
                </c:pt>
                <c:pt idx="2978" formatCode="General">
                  <c:v>2.18968366338405</c:v>
                </c:pt>
                <c:pt idx="2979" formatCode="General">
                  <c:v>2.1951286505793099</c:v>
                </c:pt>
                <c:pt idx="2980" formatCode="General">
                  <c:v>2.2023425980672098</c:v>
                </c:pt>
                <c:pt idx="2981" formatCode="General">
                  <c:v>2.2116058959569398</c:v>
                </c:pt>
                <c:pt idx="2982" formatCode="General">
                  <c:v>2.22364870510589</c:v>
                </c:pt>
                <c:pt idx="2983" formatCode="General">
                  <c:v>2.2363235387817402</c:v>
                </c:pt>
                <c:pt idx="2984" formatCode="General">
                  <c:v>2.2510085966952</c:v>
                </c:pt>
                <c:pt idx="2985" formatCode="General">
                  <c:v>2.2658446392357301</c:v>
                </c:pt>
                <c:pt idx="2986" formatCode="General">
                  <c:v>2.2792688147711799</c:v>
                </c:pt>
                <c:pt idx="2987" formatCode="General">
                  <c:v>2.2899300423471098</c:v>
                </c:pt>
                <c:pt idx="2988" formatCode="General">
                  <c:v>2.29736418215266</c:v>
                </c:pt>
                <c:pt idx="2989" formatCode="General">
                  <c:v>2.3023971182096199</c:v>
                </c:pt>
                <c:pt idx="2990" formatCode="General">
                  <c:v>2.3071882412953699</c:v>
                </c:pt>
                <c:pt idx="2991" formatCode="General">
                  <c:v>2.3153591650791201</c:v>
                </c:pt>
                <c:pt idx="2992" formatCode="General">
                  <c:v>2.3327036567511299</c:v>
                </c:pt>
                <c:pt idx="2993" formatCode="General">
                  <c:v>2.36599267613123</c:v>
                </c:pt>
                <c:pt idx="2994" formatCode="General">
                  <c:v>2.4018871773486601</c:v>
                </c:pt>
                <c:pt idx="2995" formatCode="General">
                  <c:v>2.38997694155726</c:v>
                </c:pt>
                <c:pt idx="2996" formatCode="General">
                  <c:v>2.3495784633276999</c:v>
                </c:pt>
                <c:pt idx="2997" formatCode="General">
                  <c:v>2.3217202516172901</c:v>
                </c:pt>
                <c:pt idx="2998" formatCode="General">
                  <c:v>2.3076895614962698</c:v>
                </c:pt>
                <c:pt idx="2999" formatCode="General">
                  <c:v>2.3016690342383499</c:v>
                </c:pt>
                <c:pt idx="3000" formatCode="General">
                  <c:v>2.30002520447951</c:v>
                </c:pt>
                <c:pt idx="3001" formatCode="General">
                  <c:v>2.3007944853735598</c:v>
                </c:pt>
                <c:pt idx="3002" formatCode="General">
                  <c:v>2.3028470018160698</c:v>
                </c:pt>
                <c:pt idx="3003" formatCode="General">
                  <c:v>2.3054710402090302</c:v>
                </c:pt>
                <c:pt idx="3004" formatCode="General">
                  <c:v>2.3081881995231699</c:v>
                </c:pt>
                <c:pt idx="3005" formatCode="General">
                  <c:v>2.31066994902115</c:v>
                </c:pt>
                <c:pt idx="3006" formatCode="General">
                  <c:v>2.3126967574722501</c:v>
                </c:pt>
                <c:pt idx="3007" formatCode="General">
                  <c:v>2.3141343954078901</c:v>
                </c:pt>
                <c:pt idx="3008" formatCode="General">
                  <c:v>2.31491673637561</c:v>
                </c:pt>
                <c:pt idx="3009" formatCode="General">
                  <c:v>2.3150309750172702</c:v>
                </c:pt>
                <c:pt idx="3010" formatCode="General">
                  <c:v>2.3145041245915099</c:v>
                </c:pt>
                <c:pt idx="3011" formatCode="General">
                  <c:v>2.3133908610109799</c:v>
                </c:pt>
                <c:pt idx="3012" formatCode="General">
                  <c:v>2.3117631385664201</c:v>
                </c:pt>
                <c:pt idx="3013" formatCode="General">
                  <c:v>2.3097019898773099</c:v>
                </c:pt>
                <c:pt idx="3014" formatCode="General">
                  <c:v>2.30729182696113</c:v>
                </c:pt>
                <c:pt idx="3015" formatCode="General">
                  <c:v>2.3046176208795299</c:v>
                </c:pt>
                <c:pt idx="3016" formatCode="General">
                  <c:v>2.30176606982993</c:v>
                </c:pt>
                <c:pt idx="3017" formatCode="General">
                  <c:v>2.2988368116106801</c:v>
                </c:pt>
                <c:pt idx="3018" formatCode="General">
                  <c:v>2.29606914251183</c:v>
                </c:pt>
                <c:pt idx="3019" formatCode="General">
                  <c:v>2.2938997398282401</c:v>
                </c:pt>
                <c:pt idx="3020" formatCode="General">
                  <c:v>2.2909220193629598</c:v>
                </c:pt>
                <c:pt idx="3021" formatCode="General">
                  <c:v>2.2899436312243502</c:v>
                </c:pt>
                <c:pt idx="3022" formatCode="General">
                  <c:v>2.2931450793672798</c:v>
                </c:pt>
                <c:pt idx="3023" formatCode="General">
                  <c:v>2.3155065526935599</c:v>
                </c:pt>
                <c:pt idx="3024" formatCode="General">
                  <c:v>2.40562413629993</c:v>
                </c:pt>
                <c:pt idx="3025" formatCode="General">
                  <c:v>2.3188129611383301</c:v>
                </c:pt>
                <c:pt idx="3026" formatCode="General">
                  <c:v>2.2840984562708702</c:v>
                </c:pt>
                <c:pt idx="3027" formatCode="General">
                  <c:v>2.2728147805444801</c:v>
                </c:pt>
                <c:pt idx="3028" formatCode="General">
                  <c:v>2.2667417160725098</c:v>
                </c:pt>
                <c:pt idx="3029" formatCode="General">
                  <c:v>2.2624594663247</c:v>
                </c:pt>
                <c:pt idx="3030" formatCode="General">
                  <c:v>2.25904209514069</c:v>
                </c:pt>
                <c:pt idx="3031" formatCode="General">
                  <c:v>2.2561814342591102</c:v>
                </c:pt>
                <c:pt idx="3032" formatCode="General">
                  <c:v>2.2537759132902502</c:v>
                </c:pt>
                <c:pt idx="3033" formatCode="General">
                  <c:v>2.2518137042226498</c:v>
                </c:pt>
                <c:pt idx="3034" formatCode="General">
                  <c:v>2.25033496011894</c:v>
                </c:pt>
                <c:pt idx="3035" formatCode="General">
                  <c:v>2.2494208337072799</c:v>
                </c:pt>
                <c:pt idx="3036" formatCode="General">
                  <c:v>2.2491938378668199</c:v>
                </c:pt>
                <c:pt idx="3037" formatCode="General">
                  <c:v>2.2498242933860002</c:v>
                </c:pt>
                <c:pt idx="3038" formatCode="General">
                  <c:v>2.25154291235686</c:v>
                </c:pt>
                <c:pt idx="3039" formatCode="General">
                  <c:v>2.2566295366804798</c:v>
                </c:pt>
                <c:pt idx="3040" formatCode="General">
                  <c:v>2.2594339787834801</c:v>
                </c:pt>
                <c:pt idx="3041" formatCode="General">
                  <c:v>2.2663266982524801</c:v>
                </c:pt>
                <c:pt idx="3042" formatCode="General">
                  <c:v>2.27564655401655</c:v>
                </c:pt>
                <c:pt idx="3043" formatCode="General">
                  <c:v>2.2874489848660899</c:v>
                </c:pt>
                <c:pt idx="3044" formatCode="General">
                  <c:v>2.30123586895599</c:v>
                </c:pt>
                <c:pt idx="3045" formatCode="General">
                  <c:v>2.3156491323221902</c:v>
                </c:pt>
                <c:pt idx="3046" formatCode="General">
                  <c:v>2.3285175411537802</c:v>
                </c:pt>
                <c:pt idx="3047" formatCode="General">
                  <c:v>2.3376045916328998</c:v>
                </c:pt>
                <c:pt idx="3048" formatCode="General">
                  <c:v>2.3418182384678699</c:v>
                </c:pt>
                <c:pt idx="3049" formatCode="General">
                  <c:v>2.3419624921709299</c:v>
                </c:pt>
                <c:pt idx="3050" formatCode="General">
                  <c:v>2.3405703861996399</c:v>
                </c:pt>
                <c:pt idx="3051" formatCode="General">
                  <c:v>2.3416585215421399</c:v>
                </c:pt>
                <c:pt idx="3052" formatCode="General">
                  <c:v>2.3520384490356201</c:v>
                </c:pt>
                <c:pt idx="3053" formatCode="General">
                  <c:v>2.3844048102373598</c:v>
                </c:pt>
                <c:pt idx="3054" formatCode="General">
                  <c:v>2.4295187878059399</c:v>
                </c:pt>
                <c:pt idx="3055" formatCode="General">
                  <c:v>2.3993345028748299</c:v>
                </c:pt>
                <c:pt idx="3056" formatCode="General">
                  <c:v>2.3510877118568798</c:v>
                </c:pt>
                <c:pt idx="3057" formatCode="General">
                  <c:v>2.3279506222143498</c:v>
                </c:pt>
                <c:pt idx="3058" formatCode="General">
                  <c:v>2.3186482206528098</c:v>
                </c:pt>
                <c:pt idx="3059" formatCode="General">
                  <c:v>2.3158031187321</c:v>
                </c:pt>
                <c:pt idx="3060" formatCode="General">
                  <c:v>2.3162329824469299</c:v>
                </c:pt>
                <c:pt idx="3061" formatCode="General">
                  <c:v>2.3183772169469301</c:v>
                </c:pt>
                <c:pt idx="3062" formatCode="General">
                  <c:v>2.32131140817846</c:v>
                </c:pt>
                <c:pt idx="3063" formatCode="General">
                  <c:v>2.3244018331088001</c:v>
                </c:pt>
                <c:pt idx="3064" formatCode="General">
                  <c:v>2.3271832422292098</c:v>
                </c:pt>
                <c:pt idx="3065" formatCode="General">
                  <c:v>2.3293162329300099</c:v>
                </c:pt>
                <c:pt idx="3066" formatCode="General">
                  <c:v>2.33057142198551</c:v>
                </c:pt>
                <c:pt idx="3067" formatCode="General">
                  <c:v>2.3308195616783198</c:v>
                </c:pt>
                <c:pt idx="3068" formatCode="General">
                  <c:v>2.3300197327188501</c:v>
                </c:pt>
                <c:pt idx="3069" formatCode="General">
                  <c:v>2.3282038096157098</c:v>
                </c:pt>
                <c:pt idx="3070" formatCode="General">
                  <c:v>2.3254582779195601</c:v>
                </c:pt>
                <c:pt idx="3071" formatCode="General">
                  <c:v>2.3219055581114598</c:v>
                </c:pt>
                <c:pt idx="3072" formatCode="General">
                  <c:v>2.31768699518314</c:v>
                </c:pt>
                <c:pt idx="3073" formatCode="General">
                  <c:v>2.3129492034729902</c:v>
                </c:pt>
                <c:pt idx="3074" formatCode="General">
                  <c:v>2.3078353605922599</c:v>
                </c:pt>
                <c:pt idx="3075" formatCode="General">
                  <c:v>2.30248965447249</c:v>
                </c:pt>
                <c:pt idx="3076" formatCode="General">
                  <c:v>2.2983484735101398</c:v>
                </c:pt>
                <c:pt idx="3077" formatCode="General">
                  <c:v>2.2915273396216098</c:v>
                </c:pt>
                <c:pt idx="3078" formatCode="General">
                  <c:v>2.28611501494614</c:v>
                </c:pt>
                <c:pt idx="3079" formatCode="General">
                  <c:v>2.2810934738670099</c:v>
                </c:pt>
                <c:pt idx="3080" formatCode="General">
                  <c:v>2.27696283575369</c:v>
                </c:pt>
                <c:pt idx="3081" formatCode="General">
                  <c:v>2.2756604092498098</c:v>
                </c:pt>
                <c:pt idx="3082" formatCode="General">
                  <c:v>2.2894719870073601</c:v>
                </c:pt>
                <c:pt idx="3083" formatCode="General">
                  <c:v>2.3878301442738201</c:v>
                </c:pt>
                <c:pt idx="3084" formatCode="General">
                  <c:v>2.2810488713811599</c:v>
                </c:pt>
                <c:pt idx="3085" formatCode="General">
                  <c:v>2.25609602264996</c:v>
                </c:pt>
                <c:pt idx="3086" formatCode="General">
                  <c:v>2.2464488642659299</c:v>
                </c:pt>
                <c:pt idx="3087" formatCode="General">
                  <c:v>2.2398541124317499</c:v>
                </c:pt>
                <c:pt idx="3088" formatCode="General">
                  <c:v>2.23431707246342</c:v>
                </c:pt>
                <c:pt idx="3089" formatCode="General">
                  <c:v>2.22931193748926</c:v>
                </c:pt>
                <c:pt idx="3090" formatCode="General">
                  <c:v>2.2246643383932501</c:v>
                </c:pt>
                <c:pt idx="3091" formatCode="General">
                  <c:v>2.22031730331368</c:v>
                </c:pt>
                <c:pt idx="3092" formatCode="General">
                  <c:v>2.2162660539760499</c:v>
                </c:pt>
                <c:pt idx="3093" formatCode="General">
                  <c:v>2.2125374638908299</c:v>
                </c:pt>
                <c:pt idx="3094" formatCode="General">
                  <c:v>2.2091848902471201</c:v>
                </c:pt>
                <c:pt idx="3095" formatCode="General">
                  <c:v>2.2062909109573301</c:v>
                </c:pt>
                <c:pt idx="3096" formatCode="General">
                  <c:v>2.2040441119683201</c:v>
                </c:pt>
                <c:pt idx="3097" formatCode="General">
                  <c:v>2.2023825678817599</c:v>
                </c:pt>
                <c:pt idx="3098" formatCode="General">
                  <c:v>2.2017354818022001</c:v>
                </c:pt>
                <c:pt idx="3099" formatCode="General">
                  <c:v>2.2023445365615801</c:v>
                </c:pt>
                <c:pt idx="3100" formatCode="General">
                  <c:v>2.2045932857548798</c:v>
                </c:pt>
                <c:pt idx="3101" formatCode="General">
                  <c:v>2.20896338953703</c:v>
                </c:pt>
                <c:pt idx="3102" formatCode="General">
                  <c:v>2.21597514534731</c:v>
                </c:pt>
                <c:pt idx="3103" formatCode="General">
                  <c:v>2.2260060127798802</c:v>
                </c:pt>
                <c:pt idx="3104" formatCode="General">
                  <c:v>2.2388861812377501</c:v>
                </c:pt>
                <c:pt idx="3105" formatCode="General">
                  <c:v>2.25328863345386</c:v>
                </c:pt>
                <c:pt idx="3106" formatCode="General">
                  <c:v>2.2663725760681901</c:v>
                </c:pt>
                <c:pt idx="3107" formatCode="General">
                  <c:v>2.27461732048164</c:v>
                </c:pt>
                <c:pt idx="3108" formatCode="General">
                  <c:v>2.2759740922525702</c:v>
                </c:pt>
                <c:pt idx="3109" formatCode="General">
                  <c:v>2.2714242745433402</c:v>
                </c:pt>
                <c:pt idx="3110" formatCode="General">
                  <c:v>2.2644126769249699</c:v>
                </c:pt>
                <c:pt idx="3111" formatCode="General">
                  <c:v>2.2597902647737298</c:v>
                </c:pt>
                <c:pt idx="3112" formatCode="General">
                  <c:v>2.2657903187103701</c:v>
                </c:pt>
                <c:pt idx="3113" formatCode="General">
                  <c:v>2.3034134025417901</c:v>
                </c:pt>
                <c:pt idx="3114" formatCode="General">
                  <c:v>2.3450757609711399</c:v>
                </c:pt>
                <c:pt idx="3115" formatCode="General">
                  <c:v>2.2779936951829201</c:v>
                </c:pt>
                <c:pt idx="3116" formatCode="General">
                  <c:v>2.2410070195014899</c:v>
                </c:pt>
                <c:pt idx="3117" formatCode="General">
                  <c:v>2.2282054180408002</c:v>
                </c:pt>
                <c:pt idx="3118" formatCode="General">
                  <c:v>2.2244586697512401</c:v>
                </c:pt>
                <c:pt idx="3119" formatCode="General">
                  <c:v>2.22494157860806</c:v>
                </c:pt>
                <c:pt idx="3120" formatCode="General">
                  <c:v>2.2277628899010198</c:v>
                </c:pt>
                <c:pt idx="3121" formatCode="General">
                  <c:v>2.2318921245319499</c:v>
                </c:pt>
                <c:pt idx="3122" formatCode="General">
                  <c:v>2.2365878577878799</c:v>
                </c:pt>
                <c:pt idx="3123" formatCode="General">
                  <c:v>2.24123171762009</c:v>
                </c:pt>
                <c:pt idx="3124" formatCode="General">
                  <c:v>2.2452923345201299</c:v>
                </c:pt>
                <c:pt idx="3125" formatCode="General">
                  <c:v>2.2483346359015601</c:v>
                </c:pt>
                <c:pt idx="3126" formatCode="General">
                  <c:v>2.2500404777958201</c:v>
                </c:pt>
                <c:pt idx="3127" formatCode="General">
                  <c:v>2.2502236192430001</c:v>
                </c:pt>
                <c:pt idx="3128" formatCode="General">
                  <c:v>2.2488308757189999</c:v>
                </c:pt>
                <c:pt idx="3129" formatCode="General">
                  <c:v>2.2459278817833099</c:v>
                </c:pt>
                <c:pt idx="3130" formatCode="General">
                  <c:v>2.2416728502710099</c:v>
                </c:pt>
                <c:pt idx="3131" formatCode="General">
                  <c:v>2.2362845330343699</c:v>
                </c:pt>
                <c:pt idx="3132" formatCode="General">
                  <c:v>2.2300119287979498</c:v>
                </c:pt>
                <c:pt idx="3133" formatCode="General">
                  <c:v>2.2231432670487501</c:v>
                </c:pt>
                <c:pt idx="3134" formatCode="General">
                  <c:v>2.2158523535020702</c:v>
                </c:pt>
                <c:pt idx="3135" formatCode="General">
                  <c:v>2.2082476831286901</c:v>
                </c:pt>
                <c:pt idx="3136" formatCode="General">
                  <c:v>2.2006930734861099</c:v>
                </c:pt>
                <c:pt idx="3137" formatCode="General">
                  <c:v>2.1932873619625299</c:v>
                </c:pt>
                <c:pt idx="3138" formatCode="General">
                  <c:v>2.1862320880456201</c:v>
                </c:pt>
                <c:pt idx="3139" formatCode="General">
                  <c:v>2.1799435457780101</c:v>
                </c:pt>
                <c:pt idx="3140" formatCode="General">
                  <c:v>2.1759967478728002</c:v>
                </c:pt>
                <c:pt idx="3141" formatCode="General">
                  <c:v>2.1874473363126401</c:v>
                </c:pt>
                <c:pt idx="3142" formatCode="General">
                  <c:v>2.2613596200960302</c:v>
                </c:pt>
                <c:pt idx="3143" formatCode="General">
                  <c:v>2.1641470631561601</c:v>
                </c:pt>
                <c:pt idx="3144" formatCode="General">
                  <c:v>2.1492947407300602</c:v>
                </c:pt>
                <c:pt idx="3145" formatCode="General">
                  <c:v>2.14125020052508</c:v>
                </c:pt>
                <c:pt idx="3146" formatCode="General">
                  <c:v>2.1347428045080101</c:v>
                </c:pt>
                <c:pt idx="3147" formatCode="General">
                  <c:v>2.12887141660867</c:v>
                </c:pt>
                <c:pt idx="3148" formatCode="General">
                  <c:v>2.1233796802629499</c:v>
                </c:pt>
                <c:pt idx="3149" formatCode="General">
                  <c:v>2.11817330138914</c:v>
                </c:pt>
                <c:pt idx="3150" formatCode="General">
                  <c:v>2.1132155253738101</c:v>
                </c:pt>
                <c:pt idx="3151" formatCode="General">
                  <c:v>2.1084975427111901</c:v>
                </c:pt>
                <c:pt idx="3152" formatCode="General">
                  <c:v>2.1040296371440301</c:v>
                </c:pt>
                <c:pt idx="3153" formatCode="General">
                  <c:v>2.0998546499019501</c:v>
                </c:pt>
                <c:pt idx="3154" formatCode="General">
                  <c:v>2.0959694573435299</c:v>
                </c:pt>
                <c:pt idx="3155" formatCode="General">
                  <c:v>2.0924812653706502</c:v>
                </c:pt>
                <c:pt idx="3156" formatCode="General">
                  <c:v>2.0894841807881201</c:v>
                </c:pt>
                <c:pt idx="3157" formatCode="General">
                  <c:v>2.08711460532363</c:v>
                </c:pt>
                <c:pt idx="3158" formatCode="General">
                  <c:v>2.0855720084822398</c:v>
                </c:pt>
                <c:pt idx="3159" formatCode="General">
                  <c:v>2.0851400970079399</c:v>
                </c:pt>
                <c:pt idx="3160" formatCode="General">
                  <c:v>2.08621834328595</c:v>
                </c:pt>
                <c:pt idx="3161" formatCode="General">
                  <c:v>2.0893535659808502</c:v>
                </c:pt>
                <c:pt idx="3162" formatCode="General">
                  <c:v>2.0952415377431</c:v>
                </c:pt>
                <c:pt idx="3163" formatCode="General">
                  <c:v>2.10461124522431</c:v>
                </c:pt>
                <c:pt idx="3164" formatCode="General">
                  <c:v>2.1178011469147302</c:v>
                </c:pt>
                <c:pt idx="3165" formatCode="General">
                  <c:v>2.1338087826868102</c:v>
                </c:pt>
                <c:pt idx="3166" formatCode="General">
                  <c:v>2.14916373628246</c:v>
                </c:pt>
                <c:pt idx="3167" formatCode="General">
                  <c:v>2.1584822927200702</c:v>
                </c:pt>
                <c:pt idx="3168" formatCode="General">
                  <c:v>2.1582129071065301</c:v>
                </c:pt>
                <c:pt idx="3169" formatCode="General">
                  <c:v>2.14992898308823</c:v>
                </c:pt>
                <c:pt idx="3170" formatCode="General">
                  <c:v>2.13885345992745</c:v>
                </c:pt>
                <c:pt idx="3171" formatCode="General">
                  <c:v>2.13134636907425</c:v>
                </c:pt>
                <c:pt idx="3172" formatCode="General">
                  <c:v>2.1394814926904799</c:v>
                </c:pt>
                <c:pt idx="3173" formatCode="General">
                  <c:v>2.20354850527344</c:v>
                </c:pt>
                <c:pt idx="3174" formatCode="General">
                  <c:v>2.1692839819697598</c:v>
                </c:pt>
                <c:pt idx="3175" formatCode="General">
                  <c:v>2.1133484837238798</c:v>
                </c:pt>
                <c:pt idx="3176" formatCode="General">
                  <c:v>2.0983186940706999</c:v>
                </c:pt>
                <c:pt idx="3177" formatCode="General">
                  <c:v>2.09457720733436</c:v>
                </c:pt>
                <c:pt idx="3178" formatCode="General">
                  <c:v>2.0956266173478602</c:v>
                </c:pt>
                <c:pt idx="3179" formatCode="General">
                  <c:v>2.0995609403589799</c:v>
                </c:pt>
                <c:pt idx="3180" formatCode="General">
                  <c:v>2.1054950527565</c:v>
                </c:pt>
                <c:pt idx="3181" formatCode="General">
                  <c:v>2.1127881962431601</c:v>
                </c:pt>
                <c:pt idx="3182" formatCode="General">
                  <c:v>2.1208278862021901</c:v>
                </c:pt>
                <c:pt idx="3183" formatCode="General">
                  <c:v>2.1289738366520998</c:v>
                </c:pt>
                <c:pt idx="3184" formatCode="General">
                  <c:v>2.1365688454664298</c:v>
                </c:pt>
                <c:pt idx="3185" formatCode="General">
                  <c:v>2.1429861907509702</c:v>
                </c:pt>
                <c:pt idx="3186" formatCode="General">
                  <c:v>2.1476946632988199</c:v>
                </c:pt>
                <c:pt idx="3187" formatCode="General">
                  <c:v>2.1503220134754102</c:v>
                </c:pt>
                <c:pt idx="3188" formatCode="General">
                  <c:v>2.1506975847730199</c:v>
                </c:pt>
                <c:pt idx="3189" formatCode="General">
                  <c:v>2.1488607882664601</c:v>
                </c:pt>
                <c:pt idx="3190" formatCode="General">
                  <c:v>2.1450375181017902</c:v>
                </c:pt>
                <c:pt idx="3191" formatCode="General">
                  <c:v>2.1398536313638998</c:v>
                </c:pt>
                <c:pt idx="3192" formatCode="General">
                  <c:v>2.1328341209275599</c:v>
                </c:pt>
                <c:pt idx="3193" formatCode="General">
                  <c:v>2.12528037615068</c:v>
                </c:pt>
                <c:pt idx="3194" formatCode="General">
                  <c:v>2.1172736539466999</c:v>
                </c:pt>
                <c:pt idx="3195" formatCode="General">
                  <c:v>2.1091293359705898</c:v>
                </c:pt>
                <c:pt idx="3196" formatCode="General">
                  <c:v>2.1011129169387601</c:v>
                </c:pt>
                <c:pt idx="3197" formatCode="General">
                  <c:v>2.0934783071254301</c:v>
                </c:pt>
                <c:pt idx="3198" formatCode="General">
                  <c:v>2.08663398589592</c:v>
                </c:pt>
                <c:pt idx="3199" formatCode="General">
                  <c:v>2.08221382362813</c:v>
                </c:pt>
                <c:pt idx="3200" formatCode="General">
                  <c:v>2.1033228641352202</c:v>
                </c:pt>
                <c:pt idx="3201" formatCode="General">
                  <c:v>2.0963330769469</c:v>
                </c:pt>
                <c:pt idx="3202" formatCode="General">
                  <c:v>2.0635499545904898</c:v>
                </c:pt>
                <c:pt idx="3203" formatCode="General">
                  <c:v>2.0549703810295199</c:v>
                </c:pt>
                <c:pt idx="3204" formatCode="General">
                  <c:v>2.0488248612530202</c:v>
                </c:pt>
                <c:pt idx="3205" formatCode="General">
                  <c:v>2.04348596516623</c:v>
                </c:pt>
                <c:pt idx="3206" formatCode="General">
                  <c:v>2.0386040988198002</c:v>
                </c:pt>
                <c:pt idx="3207" formatCode="General">
                  <c:v>2.0340548937684999</c:v>
                </c:pt>
                <c:pt idx="3208" formatCode="General">
                  <c:v>2.0297787480790501</c:v>
                </c:pt>
                <c:pt idx="3209" formatCode="General">
                  <c:v>2.0257430743487901</c:v>
                </c:pt>
                <c:pt idx="3210" formatCode="General">
                  <c:v>2.0219373534321599</c:v>
                </c:pt>
                <c:pt idx="3211" formatCode="General">
                  <c:v>2.01833685473528</c:v>
                </c:pt>
                <c:pt idx="3212" formatCode="General">
                  <c:v>2.01496354713806</c:v>
                </c:pt>
                <c:pt idx="3213" formatCode="General">
                  <c:v>2.0118353000275899</c:v>
                </c:pt>
                <c:pt idx="3214" formatCode="General">
                  <c:v>2.00898441760418</c:v>
                </c:pt>
                <c:pt idx="3215" formatCode="General">
                  <c:v>2.0064644186579099</c:v>
                </c:pt>
                <c:pt idx="3216" formatCode="General">
                  <c:v>2.0043555938542501</c:v>
                </c:pt>
                <c:pt idx="3217" formatCode="General">
                  <c:v>2.0027762138329801</c:v>
                </c:pt>
                <c:pt idx="3218" formatCode="General">
                  <c:v>2.0019003540084301</c:v>
                </c:pt>
                <c:pt idx="3219" formatCode="General">
                  <c:v>2.0019858110500599</c:v>
                </c:pt>
                <c:pt idx="3220" formatCode="General">
                  <c:v>2.0034165592875799</c:v>
                </c:pt>
                <c:pt idx="3221" formatCode="General">
                  <c:v>2.0067621658059598</c:v>
                </c:pt>
                <c:pt idx="3222" formatCode="General">
                  <c:v>2.0128413859722198</c:v>
                </c:pt>
                <c:pt idx="3223" formatCode="General">
                  <c:v>2.0227167233150101</c:v>
                </c:pt>
                <c:pt idx="3224" formatCode="General">
                  <c:v>2.0373681612407801</c:v>
                </c:pt>
                <c:pt idx="3225" formatCode="General">
                  <c:v>2.05648256690746</c:v>
                </c:pt>
                <c:pt idx="3226" formatCode="General">
                  <c:v>2.07611866765818</c:v>
                </c:pt>
                <c:pt idx="3227" formatCode="General">
                  <c:v>2.08817600289201</c:v>
                </c:pt>
                <c:pt idx="3228" formatCode="General">
                  <c:v>2.0868291675006301</c:v>
                </c:pt>
                <c:pt idx="3229" formatCode="General">
                  <c:v>2.0752967220414602</c:v>
                </c:pt>
                <c:pt idx="3230" formatCode="General">
                  <c:v>2.0619200958406001</c:v>
                </c:pt>
                <c:pt idx="3231" formatCode="General">
                  <c:v>2.0558282531243801</c:v>
                </c:pt>
                <c:pt idx="3232" formatCode="General">
                  <c:v>2.0875547793382898</c:v>
                </c:pt>
                <c:pt idx="3233" formatCode="General">
                  <c:v>2.1162160896184701</c:v>
                </c:pt>
                <c:pt idx="3234" formatCode="General">
                  <c:v>2.0399834925976199</c:v>
                </c:pt>
                <c:pt idx="3235" formatCode="General">
                  <c:v>2.0256175816672601</c:v>
                </c:pt>
                <c:pt idx="3236" formatCode="General">
                  <c:v>2.0229181666046898</c:v>
                </c:pt>
                <c:pt idx="3237" formatCode="General">
                  <c:v>2.0247572775526099</c:v>
                </c:pt>
                <c:pt idx="3238" formatCode="General">
                  <c:v>2.0295493013075001</c:v>
                </c:pt>
                <c:pt idx="3239" formatCode="General">
                  <c:v>2.0367112665086</c:v>
                </c:pt>
                <c:pt idx="3240" formatCode="General">
                  <c:v>2.0458807033783399</c:v>
                </c:pt>
                <c:pt idx="3241" formatCode="General">
                  <c:v>2.0566953696984802</c:v>
                </c:pt>
                <c:pt idx="3242" formatCode="General">
                  <c:v>2.0687047576527</c:v>
                </c:pt>
                <c:pt idx="3243" formatCode="General">
                  <c:v>2.0813315136718402</c:v>
                </c:pt>
                <c:pt idx="3244" formatCode="General">
                  <c:v>2.0938671199835999</c:v>
                </c:pt>
                <c:pt idx="3245" formatCode="General">
                  <c:v>2.1055039837478202</c:v>
                </c:pt>
                <c:pt idx="3246" formatCode="General">
                  <c:v>2.11541024953496</c:v>
                </c:pt>
                <c:pt idx="3247" formatCode="General">
                  <c:v>2.1228465790951199</c:v>
                </c:pt>
                <c:pt idx="3248" formatCode="General">
                  <c:v>2.1300217374366199</c:v>
                </c:pt>
                <c:pt idx="3249" formatCode="General">
                  <c:v>2.1285667708784302</c:v>
                </c:pt>
                <c:pt idx="3250" formatCode="General">
                  <c:v>2.1268398965389399</c:v>
                </c:pt>
                <c:pt idx="3251" formatCode="General">
                  <c:v>2.1225926298504598</c:v>
                </c:pt>
                <c:pt idx="3252" formatCode="General">
                  <c:v>2.1164719261831202</c:v>
                </c:pt>
                <c:pt idx="3253" formatCode="General">
                  <c:v>2.1091640932547202</c:v>
                </c:pt>
                <c:pt idx="3254" formatCode="General">
                  <c:v>2.1012915833285102</c:v>
                </c:pt>
                <c:pt idx="3255" formatCode="General">
                  <c:v>2.0933668436699699</c:v>
                </c:pt>
                <c:pt idx="3256" formatCode="General">
                  <c:v>2.0858153805614901</c:v>
                </c:pt>
                <c:pt idx="3257" formatCode="General">
                  <c:v>2.0791743518130801</c:v>
                </c:pt>
                <c:pt idx="3258" formatCode="General">
                  <c:v>2.0759367181301398</c:v>
                </c:pt>
                <c:pt idx="3259" formatCode="General">
                  <c:v>2.18409674274106</c:v>
                </c:pt>
                <c:pt idx="3260" formatCode="General">
                  <c:v>2.0658567683554399</c:v>
                </c:pt>
                <c:pt idx="3261" formatCode="General">
                  <c:v>2.05630795033845</c:v>
                </c:pt>
                <c:pt idx="3262" formatCode="General">
                  <c:v>2.05106475346214</c:v>
                </c:pt>
                <c:pt idx="3263" formatCode="General">
                  <c:v>2.0468611358258801</c:v>
                </c:pt>
                <c:pt idx="3264" formatCode="General">
                  <c:v>2.0432366068786898</c:v>
                </c:pt>
                <c:pt idx="3265" formatCode="General">
                  <c:v>2.0400342493294401</c:v>
                </c:pt>
                <c:pt idx="3266" formatCode="General">
                  <c:v>2.0371678345434101</c:v>
                </c:pt>
                <c:pt idx="3267" formatCode="General">
                  <c:v>2.0345827276769701</c:v>
                </c:pt>
                <c:pt idx="3268" formatCode="General">
                  <c:v>2.0322210182417701</c:v>
                </c:pt>
                <c:pt idx="3269" formatCode="General">
                  <c:v>2.0300635759688501</c:v>
                </c:pt>
                <c:pt idx="3270" formatCode="General">
                  <c:v>2.0280859603928598</c:v>
                </c:pt>
                <c:pt idx="3271" formatCode="General">
                  <c:v>2.02627610474083</c:v>
                </c:pt>
                <c:pt idx="3272" formatCode="General">
                  <c:v>2.02463293212345</c:v>
                </c:pt>
                <c:pt idx="3273" formatCode="General">
                  <c:v>2.0231669178775702</c:v>
                </c:pt>
                <c:pt idx="3274" formatCode="General">
                  <c:v>2.0219021416250298</c:v>
                </c:pt>
                <c:pt idx="3275" formatCode="General">
                  <c:v>2.02087990175625</c:v>
                </c:pt>
                <c:pt idx="3276" formatCode="General">
                  <c:v>2.0201647863200698</c:v>
                </c:pt>
                <c:pt idx="3277" formatCode="General">
                  <c:v>2.0198547816510599</c:v>
                </c:pt>
                <c:pt idx="3278" formatCode="General">
                  <c:v>2.0200981736385799</c:v>
                </c:pt>
                <c:pt idx="3279" formatCode="General">
                  <c:v>2.0211220191155599</c:v>
                </c:pt>
                <c:pt idx="3280" formatCode="General">
                  <c:v>2.02328019379644</c:v>
                </c:pt>
                <c:pt idx="3281" formatCode="General">
                  <c:v>2.0271328452285799</c:v>
                </c:pt>
                <c:pt idx="3282" formatCode="General">
                  <c:v>2.03356692005406</c:v>
                </c:pt>
                <c:pt idx="3283" formatCode="General">
                  <c:v>2.0439255385300101</c:v>
                </c:pt>
                <c:pt idx="3284" formatCode="General">
                  <c:v>2.0599009299521498</c:v>
                </c:pt>
                <c:pt idx="3285" formatCode="General">
                  <c:v>2.0822540004858601</c:v>
                </c:pt>
                <c:pt idx="3286" formatCode="General">
                  <c:v>2.10678170882194</c:v>
                </c:pt>
                <c:pt idx="3287" formatCode="General">
                  <c:v>2.1212397918725499</c:v>
                </c:pt>
                <c:pt idx="3288" formatCode="General">
                  <c:v>2.1167998307635898</c:v>
                </c:pt>
                <c:pt idx="3289" formatCode="General">
                  <c:v>2.10099550736523</c:v>
                </c:pt>
                <c:pt idx="3290" formatCode="General">
                  <c:v>2.0871324423518098</c:v>
                </c:pt>
                <c:pt idx="3291" formatCode="General">
                  <c:v>2.09641777364638</c:v>
                </c:pt>
                <c:pt idx="3292" formatCode="General">
                  <c:v>2.1527492010118201</c:v>
                </c:pt>
                <c:pt idx="3293" formatCode="General">
                  <c:v>2.06645270137756</c:v>
                </c:pt>
                <c:pt idx="3294" formatCode="General">
                  <c:v>2.0554138840254499</c:v>
                </c:pt>
                <c:pt idx="3295" formatCode="General">
                  <c:v>2.0538027662117502</c:v>
                </c:pt>
                <c:pt idx="3296" formatCode="General">
                  <c:v>2.0559260679492999</c:v>
                </c:pt>
                <c:pt idx="3297" formatCode="General">
                  <c:v>2.0606733948677598</c:v>
                </c:pt>
                <c:pt idx="3298" formatCode="General">
                  <c:v>2.0677010462775698</c:v>
                </c:pt>
                <c:pt idx="3299" formatCode="General">
                  <c:v>2.07686191095015</c:v>
                </c:pt>
                <c:pt idx="3300" formatCode="General">
                  <c:v>2.0880406969712002</c:v>
                </c:pt>
                <c:pt idx="3301" formatCode="General">
                  <c:v>2.1010756706245601</c:v>
                </c:pt>
                <c:pt idx="3302" formatCode="General">
                  <c:v>2.1157087294013301</c:v>
                </c:pt>
                <c:pt idx="3303" formatCode="General">
                  <c:v>2.1315484655237702</c:v>
                </c:pt>
                <c:pt idx="3304" formatCode="General">
                  <c:v>2.1480386602476602</c:v>
                </c:pt>
                <c:pt idx="3305" formatCode="General">
                  <c:v>2.16450569570185</c:v>
                </c:pt>
                <c:pt idx="3306" formatCode="General">
                  <c:v>2.1797549809485202</c:v>
                </c:pt>
                <c:pt idx="3307" formatCode="General">
                  <c:v>2.1929031173267299</c:v>
                </c:pt>
                <c:pt idx="3308" formatCode="General">
                  <c:v>2.20276041649953</c:v>
                </c:pt>
                <c:pt idx="3309" formatCode="General">
                  <c:v>2.2084955670248498</c:v>
                </c:pt>
                <c:pt idx="3310" formatCode="General">
                  <c:v>2.20984480267964</c:v>
                </c:pt>
                <c:pt idx="3311" formatCode="General">
                  <c:v>2.2072186182598101</c:v>
                </c:pt>
                <c:pt idx="3312" formatCode="General">
                  <c:v>2.2015512586459201</c:v>
                </c:pt>
                <c:pt idx="3313" formatCode="General">
                  <c:v>2.1939921479249098</c:v>
                </c:pt>
                <c:pt idx="3314" formatCode="General">
                  <c:v>2.1856238940443302</c:v>
                </c:pt>
                <c:pt idx="3315" formatCode="General">
                  <c:v>2.17734413035316</c:v>
                </c:pt>
                <c:pt idx="3316" formatCode="General">
                  <c:v>2.1701482110258299</c:v>
                </c:pt>
                <c:pt idx="3317" formatCode="General">
                  <c:v>2.1727800953513801</c:v>
                </c:pt>
                <c:pt idx="3318" formatCode="General">
                  <c:v>2.16606946344102</c:v>
                </c:pt>
                <c:pt idx="3319" formatCode="General">
                  <c:v>2.15128625986143</c:v>
                </c:pt>
                <c:pt idx="3320" formatCode="General">
                  <c:v>2.1458287883810399</c:v>
                </c:pt>
                <c:pt idx="3321" formatCode="General">
                  <c:v>2.14173347902083</c:v>
                </c:pt>
                <c:pt idx="3322" formatCode="General">
                  <c:v>2.13842312571136</c:v>
                </c:pt>
                <c:pt idx="3323" formatCode="General">
                  <c:v>2.1357007776602499</c:v>
                </c:pt>
                <c:pt idx="3324" formatCode="General">
                  <c:v>2.1334495158636999</c:v>
                </c:pt>
                <c:pt idx="3325" formatCode="General">
                  <c:v>2.1315454591959799</c:v>
                </c:pt>
                <c:pt idx="3326" formatCode="General">
                  <c:v>2.12993582383266</c:v>
                </c:pt>
                <c:pt idx="3327" formatCode="General">
                  <c:v>2.1285486112324898</c:v>
                </c:pt>
                <c:pt idx="3328" formatCode="General">
                  <c:v>2.1273335567648402</c:v>
                </c:pt>
                <c:pt idx="3329" formatCode="General">
                  <c:v>2.12625279877322</c:v>
                </c:pt>
                <c:pt idx="3330" formatCode="General">
                  <c:v>2.1252797419434999</c:v>
                </c:pt>
                <c:pt idx="3331" formatCode="General">
                  <c:v>2.1243983745944801</c:v>
                </c:pt>
                <c:pt idx="3332" formatCode="General">
                  <c:v>2.1236030505071999</c:v>
                </c:pt>
                <c:pt idx="3333" formatCode="General">
                  <c:v>2.1228989112972001</c:v>
                </c:pt>
                <c:pt idx="3334" formatCode="General">
                  <c:v>2.12230323296665</c:v>
                </c:pt>
                <c:pt idx="3335" formatCode="General">
                  <c:v>2.1218481738195201</c:v>
                </c:pt>
                <c:pt idx="3336" formatCode="General">
                  <c:v>2.1215857648700802</c:v>
                </c:pt>
                <c:pt idx="3337" formatCode="General">
                  <c:v>2.12159667308938</c:v>
                </c:pt>
                <c:pt idx="3338" formatCode="General">
                  <c:v>2.1220055932052801</c:v>
                </c:pt>
                <c:pt idx="3339" formatCode="General">
                  <c:v>2.12300871159974</c:v>
                </c:pt>
                <c:pt idx="3340" formatCode="General">
                  <c:v>2.1249237373747398</c:v>
                </c:pt>
                <c:pt idx="3341" formatCode="General">
                  <c:v>2.1282823684689798</c:v>
                </c:pt>
                <c:pt idx="3342" formatCode="General">
                  <c:v>2.1339987108338798</c:v>
                </c:pt>
                <c:pt idx="3343" formatCode="General">
                  <c:v>2.1436425539352202</c:v>
                </c:pt>
                <c:pt idx="3344" formatCode="General">
                  <c:v>2.1596609227785701</c:v>
                </c:pt>
                <c:pt idx="3345" formatCode="General">
                  <c:v>2.1842829964202699</c:v>
                </c:pt>
                <c:pt idx="3346" formatCode="General">
                  <c:v>2.2130344416826899</c:v>
                </c:pt>
                <c:pt idx="3347" formatCode="General">
                  <c:v>2.2267003738451701</c:v>
                </c:pt>
                <c:pt idx="3348" formatCode="General">
                  <c:v>2.2143022769658001</c:v>
                </c:pt>
                <c:pt idx="3349" formatCode="General">
                  <c:v>2.1935206614028799</c:v>
                </c:pt>
                <c:pt idx="3350" formatCode="General">
                  <c:v>2.1905000300278501</c:v>
                </c:pt>
                <c:pt idx="3351" formatCode="General">
                  <c:v>2.2236580875240799</c:v>
                </c:pt>
                <c:pt idx="3352" formatCode="General">
                  <c:v>2.1581425896908701</c:v>
                </c:pt>
                <c:pt idx="3353" formatCode="General">
                  <c:v>2.1500637707816002</c:v>
                </c:pt>
                <c:pt idx="3354" formatCode="General">
                  <c:v>2.1481554612318101</c:v>
                </c:pt>
                <c:pt idx="3355" formatCode="General">
                  <c:v>2.1491766989763099</c:v>
                </c:pt>
                <c:pt idx="3356" formatCode="General">
                  <c:v>2.15240255873438</c:v>
                </c:pt>
                <c:pt idx="3357" formatCode="General">
                  <c:v>2.1576067948670499</c:v>
                </c:pt>
                <c:pt idx="3358" formatCode="General">
                  <c:v>2.1647335660543998</c:v>
                </c:pt>
                <c:pt idx="3359" formatCode="General">
                  <c:v>2.1737847233594101</c:v>
                </c:pt>
                <c:pt idx="3360" formatCode="General">
                  <c:v>2.1847558651580101</c:v>
                </c:pt>
                <c:pt idx="3361" formatCode="General">
                  <c:v>2.1975911472562002</c:v>
                </c:pt>
                <c:pt idx="3362" formatCode="General">
                  <c:v>2.2121821632993899</c:v>
                </c:pt>
                <c:pt idx="3363" formatCode="General">
                  <c:v>2.2282100233176498</c:v>
                </c:pt>
                <c:pt idx="3364" formatCode="General">
                  <c:v>2.2454337284331798</c:v>
                </c:pt>
                <c:pt idx="3365" formatCode="General">
                  <c:v>2.2633786830402798</c:v>
                </c:pt>
                <c:pt idx="3366" formatCode="General">
                  <c:v>2.2814002699619702</c:v>
                </c:pt>
                <c:pt idx="3367" formatCode="General">
                  <c:v>2.29851128460365</c:v>
                </c:pt>
                <c:pt idx="3368" formatCode="General">
                  <c:v>2.3132671687366999</c:v>
                </c:pt>
                <c:pt idx="3369" formatCode="General">
                  <c:v>2.3239146885581898</c:v>
                </c:pt>
                <c:pt idx="3370" formatCode="General">
                  <c:v>2.3289797413326001</c:v>
                </c:pt>
                <c:pt idx="3371" formatCode="General">
                  <c:v>2.3280405601715302</c:v>
                </c:pt>
                <c:pt idx="3372" formatCode="General">
                  <c:v>2.3220364035631</c:v>
                </c:pt>
                <c:pt idx="3373" formatCode="General">
                  <c:v>2.3128108398837099</c:v>
                </c:pt>
                <c:pt idx="3374" formatCode="General">
                  <c:v>2.3023888031930699</c:v>
                </c:pt>
                <c:pt idx="3375" formatCode="General">
                  <c:v>2.2935375292415499</c:v>
                </c:pt>
                <c:pt idx="3376" formatCode="General">
                  <c:v>2.3149497717254999</c:v>
                </c:pt>
                <c:pt idx="3377" formatCode="General">
                  <c:v>2.2743018219610098</c:v>
                </c:pt>
                <c:pt idx="3378" formatCode="General">
                  <c:v>2.2663760482771398</c:v>
                </c:pt>
                <c:pt idx="3379" formatCode="General">
                  <c:v>2.2603087413894598</c:v>
                </c:pt>
                <c:pt idx="3380" formatCode="General">
                  <c:v>2.2554311440649299</c:v>
                </c:pt>
                <c:pt idx="3381" formatCode="General">
                  <c:v>2.2514968344573498</c:v>
                </c:pt>
                <c:pt idx="3382" formatCode="General">
                  <c:v>2.2482545512699401</c:v>
                </c:pt>
                <c:pt idx="3383" formatCode="General">
                  <c:v>2.2455822252000299</c:v>
                </c:pt>
                <c:pt idx="3384" formatCode="General">
                  <c:v>2.24331926183749</c:v>
                </c:pt>
                <c:pt idx="3385" formatCode="General">
                  <c:v>2.2413470173719698</c:v>
                </c:pt>
                <c:pt idx="3386" formatCode="General">
                  <c:v>2.23957065214449</c:v>
                </c:pt>
                <c:pt idx="3387" formatCode="General">
                  <c:v>2.2379166795598699</c:v>
                </c:pt>
                <c:pt idx="3388" formatCode="General">
                  <c:v>2.2363302974830699</c:v>
                </c:pt>
                <c:pt idx="3389" formatCode="General">
                  <c:v>2.2347727666405999</c:v>
                </c:pt>
                <c:pt idx="3390" formatCode="General">
                  <c:v>2.2332190598347301</c:v>
                </c:pt>
                <c:pt idx="3391" formatCode="General">
                  <c:v>2.2316559560581202</c:v>
                </c:pt>
                <c:pt idx="3392" formatCode="General">
                  <c:v>2.23008072868241</c:v>
                </c:pt>
                <c:pt idx="3393" formatCode="General">
                  <c:v>2.22850058977654</c:v>
                </c:pt>
                <c:pt idx="3394" formatCode="General">
                  <c:v>2.2269331227735099</c:v>
                </c:pt>
                <c:pt idx="3395" formatCode="General">
                  <c:v>2.2254081011351299</c:v>
                </c:pt>
                <c:pt idx="3396" formatCode="General">
                  <c:v>2.2239714301590601</c:v>
                </c:pt>
                <c:pt idx="3397" formatCode="General">
                  <c:v>2.2226926316762001</c:v>
                </c:pt>
                <c:pt idx="3398" formatCode="General">
                  <c:v>2.2216786909485902</c:v>
                </c:pt>
                <c:pt idx="3399" formatCode="General">
                  <c:v>2.2211000529423899</c:v>
                </c:pt>
                <c:pt idx="3400" formatCode="General">
                  <c:v>2.22124106817011</c:v>
                </c:pt>
                <c:pt idx="3401" formatCode="General">
                  <c:v>2.2226017562357998</c:v>
                </c:pt>
                <c:pt idx="3402" formatCode="General">
                  <c:v>2.2261091321376099</c:v>
                </c:pt>
                <c:pt idx="3403" formatCode="General">
                  <c:v>2.2335466380466298</c:v>
                </c:pt>
                <c:pt idx="3404" formatCode="General">
                  <c:v>2.2482289834381701</c:v>
                </c:pt>
                <c:pt idx="3405" formatCode="General">
                  <c:v>2.2743744931576599</c:v>
                </c:pt>
                <c:pt idx="3406" formatCode="General">
                  <c:v>2.3061846148426102</c:v>
                </c:pt>
                <c:pt idx="3407" formatCode="General">
                  <c:v>2.3117327288174101</c:v>
                </c:pt>
                <c:pt idx="3408" formatCode="General">
                  <c:v>2.2865626838570501</c:v>
                </c:pt>
                <c:pt idx="3409" formatCode="General">
                  <c:v>2.2770110628686799</c:v>
                </c:pt>
                <c:pt idx="3410" formatCode="General">
                  <c:v>2.2579868899942599</c:v>
                </c:pt>
                <c:pt idx="3411" formatCode="General">
                  <c:v>2.2299614931907401</c:v>
                </c:pt>
                <c:pt idx="3412" formatCode="General">
                  <c:v>2.2219289109333999</c:v>
                </c:pt>
                <c:pt idx="3413" formatCode="General">
                  <c:v>2.2180677328417202</c:v>
                </c:pt>
                <c:pt idx="3414" formatCode="General">
                  <c:v>2.2166400465998999</c:v>
                </c:pt>
                <c:pt idx="3415" formatCode="General">
                  <c:v>2.2170821213963001</c:v>
                </c:pt>
                <c:pt idx="3416" formatCode="General">
                  <c:v>2.2191942558650402</c:v>
                </c:pt>
                <c:pt idx="3417" formatCode="General">
                  <c:v>2.2229441373669099</c:v>
                </c:pt>
                <c:pt idx="3418" formatCode="General">
                  <c:v>2.2283810692984298</c:v>
                </c:pt>
                <c:pt idx="3419" formatCode="General">
                  <c:v>2.2356371725072499</c:v>
                </c:pt>
                <c:pt idx="3420" formatCode="General">
                  <c:v>2.2445904126973102</c:v>
                </c:pt>
                <c:pt idx="3421" formatCode="General">
                  <c:v>2.2553966989878198</c:v>
                </c:pt>
                <c:pt idx="3422" formatCode="General">
                  <c:v>2.2678817115759902</c:v>
                </c:pt>
                <c:pt idx="3423" formatCode="General">
                  <c:v>2.2818281905036</c:v>
                </c:pt>
                <c:pt idx="3424" formatCode="General">
                  <c:v>2.2969630891009798</c:v>
                </c:pt>
                <c:pt idx="3425" formatCode="General">
                  <c:v>2.3130306487143399</c:v>
                </c:pt>
                <c:pt idx="3426" formatCode="General">
                  <c:v>2.3298257289680699</c:v>
                </c:pt>
                <c:pt idx="3427" formatCode="General">
                  <c:v>2.3470645345340899</c:v>
                </c:pt>
                <c:pt idx="3428" formatCode="General">
                  <c:v>2.3639832715915499</c:v>
                </c:pt>
                <c:pt idx="3429" formatCode="General">
                  <c:v>2.37877912888947</c:v>
                </c:pt>
                <c:pt idx="3430" formatCode="General">
                  <c:v>2.3885414142474302</c:v>
                </c:pt>
                <c:pt idx="3431" formatCode="General">
                  <c:v>2.3905486854778499</c:v>
                </c:pt>
                <c:pt idx="3432" formatCode="General">
                  <c:v>2.38438697180543</c:v>
                </c:pt>
                <c:pt idx="3433" formatCode="General">
                  <c:v>2.3727646915118199</c:v>
                </c:pt>
                <c:pt idx="3434" formatCode="General">
                  <c:v>2.4616763502310302</c:v>
                </c:pt>
                <c:pt idx="3435" formatCode="General">
                  <c:v>2.3439377682406199</c:v>
                </c:pt>
                <c:pt idx="3436" formatCode="General">
                  <c:v>2.3305075654361</c:v>
                </c:pt>
                <c:pt idx="3437" formatCode="General">
                  <c:v>2.31965513162889</c:v>
                </c:pt>
                <c:pt idx="3438" formatCode="General">
                  <c:v>2.3108464582408401</c:v>
                </c:pt>
                <c:pt idx="3439" formatCode="General">
                  <c:v>2.3037441866201802</c:v>
                </c:pt>
                <c:pt idx="3440" formatCode="General">
                  <c:v>2.2980041108177001</c:v>
                </c:pt>
                <c:pt idx="3441" formatCode="General">
                  <c:v>2.29330586933792</c:v>
                </c:pt>
                <c:pt idx="3442" formatCode="General">
                  <c:v>2.2893715174348501</c:v>
                </c:pt>
                <c:pt idx="3443" formatCode="General">
                  <c:v>2.2859694092888398</c:v>
                </c:pt>
                <c:pt idx="3444" formatCode="General">
                  <c:v>2.2829123898027599</c:v>
                </c:pt>
                <c:pt idx="3445" formatCode="General">
                  <c:v>2.2800536986809399</c:v>
                </c:pt>
                <c:pt idx="3446" formatCode="General">
                  <c:v>2.27728205443566</c:v>
                </c:pt>
                <c:pt idx="3447" formatCode="General">
                  <c:v>2.2745165316921199</c:v>
                </c:pt>
                <c:pt idx="3448" formatCode="General">
                  <c:v>2.2717015574724999</c:v>
                </c:pt>
                <c:pt idx="3449" formatCode="General">
                  <c:v>2.2688022604196498</c:v>
                </c:pt>
                <c:pt idx="3450" formatCode="General">
                  <c:v>2.2658003632211798</c:v>
                </c:pt>
                <c:pt idx="3451" formatCode="General">
                  <c:v>2.2626907718762301</c:v>
                </c:pt>
                <c:pt idx="3452" formatCode="General">
                  <c:v>2.2594789878875901</c:v>
                </c:pt>
                <c:pt idx="3453" formatCode="General">
                  <c:v>2.2561794680551501</c:v>
                </c:pt>
                <c:pt idx="3454" formatCode="General">
                  <c:v>2.2528151067411799</c:v>
                </c:pt>
                <c:pt idx="3455" formatCode="General">
                  <c:v>2.2494181586953501</c:v>
                </c:pt>
                <c:pt idx="3456" formatCode="General">
                  <c:v>2.2460332387662598</c:v>
                </c:pt>
                <c:pt idx="3457" formatCode="General">
                  <c:v>2.2427237099373398</c:v>
                </c:pt>
                <c:pt idx="3458" formatCode="General">
                  <c:v>2.2395842323466502</c:v>
                </c:pt>
                <c:pt idx="3459" formatCode="General">
                  <c:v>2.2367655603988599</c:v>
                </c:pt>
                <c:pt idx="3460" formatCode="General">
                  <c:v>2.2345256374998099</c:v>
                </c:pt>
                <c:pt idx="3461" formatCode="General">
                  <c:v>2.23334130065702</c:v>
                </c:pt>
                <c:pt idx="3462" formatCode="General">
                  <c:v>2.2341684760913401</c:v>
                </c:pt>
                <c:pt idx="3463" formatCode="General">
                  <c:v>2.2390724916784999</c:v>
                </c:pt>
                <c:pt idx="3464" formatCode="General">
                  <c:v>2.2525966792012899</c:v>
                </c:pt>
                <c:pt idx="3465" formatCode="General">
                  <c:v>2.2818818613754499</c:v>
                </c:pt>
                <c:pt idx="3466" formatCode="General">
                  <c:v>2.31445379514216</c:v>
                </c:pt>
                <c:pt idx="3467" formatCode="General">
                  <c:v>2.29963093075113</c:v>
                </c:pt>
                <c:pt idx="3468" formatCode="General">
                  <c:v>2.3325830511063099</c:v>
                </c:pt>
                <c:pt idx="3469" formatCode="General">
                  <c:v>2.23653622499037</c:v>
                </c:pt>
                <c:pt idx="3470" formatCode="General">
                  <c:v>2.2182054050581699</c:v>
                </c:pt>
                <c:pt idx="3471" formatCode="General">
                  <c:v>2.20818976517327</c:v>
                </c:pt>
                <c:pt idx="3472" formatCode="General">
                  <c:v>2.20176326876914</c:v>
                </c:pt>
                <c:pt idx="3473" formatCode="General">
                  <c:v>2.1975217305010899</c:v>
                </c:pt>
                <c:pt idx="3474" formatCode="General">
                  <c:v>2.19489383940497</c:v>
                </c:pt>
                <c:pt idx="3475" formatCode="General">
                  <c:v>2.19366344377503</c:v>
                </c:pt>
                <c:pt idx="3476" formatCode="General">
                  <c:v>2.1938083190262301</c:v>
                </c:pt>
                <c:pt idx="3477" formatCode="General">
                  <c:v>2.1953554047255701</c:v>
                </c:pt>
                <c:pt idx="3478" formatCode="General">
                  <c:v>2.1984666633582899</c:v>
                </c:pt>
                <c:pt idx="3479" formatCode="General">
                  <c:v>2.2032666941945802</c:v>
                </c:pt>
                <c:pt idx="3480" formatCode="General">
                  <c:v>2.2098622356848301</c:v>
                </c:pt>
                <c:pt idx="3481" formatCode="General">
                  <c:v>2.21827282056835</c:v>
                </c:pt>
                <c:pt idx="3482" formatCode="General">
                  <c:v>2.2283754601116099</c:v>
                </c:pt>
                <c:pt idx="3483" formatCode="General">
                  <c:v>2.2398798094453798</c:v>
                </c:pt>
                <c:pt idx="3484" formatCode="General">
                  <c:v>2.2523762638553899</c:v>
                </c:pt>
                <c:pt idx="3485" formatCode="General">
                  <c:v>2.2654836036015</c:v>
                </c:pt>
                <c:pt idx="3486" formatCode="General">
                  <c:v>2.2790598326677198</c:v>
                </c:pt>
                <c:pt idx="3487" formatCode="General">
                  <c:v>2.29334013392157</c:v>
                </c:pt>
                <c:pt idx="3488" formatCode="General">
                  <c:v>2.3087551014412901</c:v>
                </c:pt>
                <c:pt idx="3489" formatCode="General">
                  <c:v>2.32509663731771</c:v>
                </c:pt>
                <c:pt idx="3490" formatCode="General">
                  <c:v>2.3399771944954901</c:v>
                </c:pt>
                <c:pt idx="3491" formatCode="General">
                  <c:v>2.34822555396762</c:v>
                </c:pt>
                <c:pt idx="3492" formatCode="General">
                  <c:v>2.3606094562458999</c:v>
                </c:pt>
                <c:pt idx="3493" formatCode="General">
                  <c:v>2.3306917562079299</c:v>
                </c:pt>
                <c:pt idx="3494" formatCode="General">
                  <c:v>2.3112540000566901</c:v>
                </c:pt>
                <c:pt idx="3495" formatCode="General">
                  <c:v>2.2926503586808198</c:v>
                </c:pt>
                <c:pt idx="3496" formatCode="General">
                  <c:v>2.27691934648993</c:v>
                </c:pt>
                <c:pt idx="3497" formatCode="General">
                  <c:v>2.26439695518479</c:v>
                </c:pt>
                <c:pt idx="3498" formatCode="General">
                  <c:v>2.2546485511838399</c:v>
                </c:pt>
                <c:pt idx="3499" formatCode="General">
                  <c:v>2.2470673569397901</c:v>
                </c:pt>
                <c:pt idx="3500" formatCode="General">
                  <c:v>2.2410903133098001</c:v>
                </c:pt>
                <c:pt idx="3501" formatCode="General">
                  <c:v>2.2362494561793902</c:v>
                </c:pt>
                <c:pt idx="3502" formatCode="General">
                  <c:v>2.23217066793636</c:v>
                </c:pt>
                <c:pt idx="3503" formatCode="General">
                  <c:v>2.2285607241224099</c:v>
                </c:pt>
                <c:pt idx="3504" formatCode="General">
                  <c:v>2.22519438725638</c:v>
                </c:pt>
                <c:pt idx="3505" formatCode="General">
                  <c:v>2.2219035936392499</c:v>
                </c:pt>
                <c:pt idx="3506" formatCode="General">
                  <c:v>2.2185682867912799</c:v>
                </c:pt>
                <c:pt idx="3507" formatCode="General">
                  <c:v>2.21510824446035</c:v>
                </c:pt>
                <c:pt idx="3508" formatCode="General">
                  <c:v>2.2114755699623201</c:v>
                </c:pt>
                <c:pt idx="3509" formatCode="General">
                  <c:v>2.2076478208498398</c:v>
                </c:pt>
                <c:pt idx="3510" formatCode="General">
                  <c:v>2.20362190806964</c:v>
                </c:pt>
                <c:pt idx="3511" formatCode="General">
                  <c:v>2.1994089391645</c:v>
                </c:pt>
                <c:pt idx="3512" formatCode="General">
                  <c:v>2.1950301571953901</c:v>
                </c:pt>
                <c:pt idx="3513" formatCode="General">
                  <c:v>2.1905140988337299</c:v>
                </c:pt>
                <c:pt idx="3514" formatCode="General">
                  <c:v>2.18589510919537</c:v>
                </c:pt>
                <c:pt idx="3515" formatCode="General">
                  <c:v>2.1812134609928</c:v>
                </c:pt>
                <c:pt idx="3516" formatCode="General">
                  <c:v>2.1765176214263402</c:v>
                </c:pt>
                <c:pt idx="3517" formatCode="General">
                  <c:v>2.1718698918242398</c:v>
                </c:pt>
                <c:pt idx="3518" formatCode="General">
                  <c:v>2.1673582124669299</c:v>
                </c:pt>
                <c:pt idx="3519" formatCode="General">
                  <c:v>2.1631207249724702</c:v>
                </c:pt>
                <c:pt idx="3520" formatCode="General">
                  <c:v>2.15939962715977</c:v>
                </c:pt>
                <c:pt idx="3521" formatCode="General">
                  <c:v>2.1566692682373199</c:v>
                </c:pt>
                <c:pt idx="3522" formatCode="General">
                  <c:v>2.15597217893799</c:v>
                </c:pt>
                <c:pt idx="3523" formatCode="General">
                  <c:v>2.1598866928545899</c:v>
                </c:pt>
                <c:pt idx="3524" formatCode="General">
                  <c:v>2.17523770901792</c:v>
                </c:pt>
                <c:pt idx="3525" formatCode="General">
                  <c:v>2.2135685466472501</c:v>
                </c:pt>
                <c:pt idx="3526" formatCode="General">
                  <c:v>2.23562287067986</c:v>
                </c:pt>
                <c:pt idx="3527" formatCode="General">
                  <c:v>2.19542211819337</c:v>
                </c:pt>
                <c:pt idx="3528" formatCode="General">
                  <c:v>2.1517069936322</c:v>
                </c:pt>
                <c:pt idx="3529" formatCode="General">
                  <c:v>2.13248242014877</c:v>
                </c:pt>
                <c:pt idx="3530" formatCode="General">
                  <c:v>2.1210931926807501</c:v>
                </c:pt>
                <c:pt idx="3531" formatCode="General">
                  <c:v>2.1133019794027001</c:v>
                </c:pt>
                <c:pt idx="3532" formatCode="General">
                  <c:v>2.1075092393041102</c:v>
                </c:pt>
                <c:pt idx="3533" formatCode="General">
                  <c:v>2.1030740615958798</c:v>
                </c:pt>
                <c:pt idx="3534" formatCode="General">
                  <c:v>2.0997529239223698</c:v>
                </c:pt>
                <c:pt idx="3535" formatCode="General">
                  <c:v>2.0974976426071898</c:v>
                </c:pt>
                <c:pt idx="3536" formatCode="General">
                  <c:v>2.09636891587733</c:v>
                </c:pt>
                <c:pt idx="3537" formatCode="General">
                  <c:v>2.0965002205604901</c:v>
                </c:pt>
                <c:pt idx="3538" formatCode="General">
                  <c:v>2.0980732808581601</c:v>
                </c:pt>
                <c:pt idx="3539" formatCode="General">
                  <c:v>2.1012909525855101</c:v>
                </c:pt>
                <c:pt idx="3540" formatCode="General">
                  <c:v>2.10633457731582</c:v>
                </c:pt>
                <c:pt idx="3541" formatCode="General">
                  <c:v>2.1132969522032798</c:v>
                </c:pt>
                <c:pt idx="3542" formatCode="General">
                  <c:v>2.1220938127383699</c:v>
                </c:pt>
                <c:pt idx="3543" formatCode="General">
                  <c:v>2.1323839140978</c:v>
                </c:pt>
                <c:pt idx="3544" formatCode="General">
                  <c:v>2.1435657380167599</c:v>
                </c:pt>
                <c:pt idx="3545" formatCode="General">
                  <c:v>2.1549334417038999</c:v>
                </c:pt>
                <c:pt idx="3546" formatCode="General">
                  <c:v>2.1660141223258198</c:v>
                </c:pt>
                <c:pt idx="3547" formatCode="General">
                  <c:v>2.1769744428631901</c:v>
                </c:pt>
                <c:pt idx="3548" formatCode="General">
                  <c:v>2.1888639109797499</c:v>
                </c:pt>
                <c:pt idx="3549" formatCode="General">
                  <c:v>2.20336795123715</c:v>
                </c:pt>
                <c:pt idx="3550" formatCode="General">
                  <c:v>2.22808017600827</c:v>
                </c:pt>
                <c:pt idx="3551" formatCode="General">
                  <c:v>2.2373060770127302</c:v>
                </c:pt>
                <c:pt idx="3552" formatCode="General">
                  <c:v>2.2413773998826798</c:v>
                </c:pt>
                <c:pt idx="3553" formatCode="General">
                  <c:v>2.2279147691460501</c:v>
                </c:pt>
                <c:pt idx="3554" formatCode="General">
                  <c:v>2.2051058951420699</c:v>
                </c:pt>
                <c:pt idx="3555" formatCode="General">
                  <c:v>2.18326640836746</c:v>
                </c:pt>
                <c:pt idx="3556" formatCode="General">
                  <c:v>2.1662789424125601</c:v>
                </c:pt>
                <c:pt idx="3557" formatCode="General">
                  <c:v>2.1540407286585799</c:v>
                </c:pt>
                <c:pt idx="3558" formatCode="General">
                  <c:v>2.1454352342956899</c:v>
                </c:pt>
                <c:pt idx="3559" formatCode="General">
                  <c:v>2.1393969926518399</c:v>
                </c:pt>
                <c:pt idx="3560" formatCode="General">
                  <c:v>2.1351030824814301</c:v>
                </c:pt>
                <c:pt idx="3561" formatCode="General">
                  <c:v>2.1319419116009501</c:v>
                </c:pt>
                <c:pt idx="3562" formatCode="General">
                  <c:v>2.1294572474617199</c:v>
                </c:pt>
                <c:pt idx="3563" formatCode="General">
                  <c:v>2.1273071696574899</c:v>
                </c:pt>
                <c:pt idx="3564" formatCode="General">
                  <c:v>2.1252382447780298</c:v>
                </c:pt>
                <c:pt idx="3565" formatCode="General">
                  <c:v>2.12306896913308</c:v>
                </c:pt>
                <c:pt idx="3566" formatCode="General">
                  <c:v>2.1206776928232398</c:v>
                </c:pt>
                <c:pt idx="3567" formatCode="General">
                  <c:v>2.11799232122195</c:v>
                </c:pt>
                <c:pt idx="3568" formatCode="General">
                  <c:v>2.1149806776358999</c:v>
                </c:pt>
                <c:pt idx="3569" formatCode="General">
                  <c:v>2.1116413511360399</c:v>
                </c:pt>
                <c:pt idx="3570" formatCode="General">
                  <c:v>2.1079952845221901</c:v>
                </c:pt>
                <c:pt idx="3571" formatCode="General">
                  <c:v>2.10407846310585</c:v>
                </c:pt>
                <c:pt idx="3572" formatCode="General">
                  <c:v>2.0999360064608599</c:v>
                </c:pt>
                <c:pt idx="3573" formatCode="General">
                  <c:v>2.0956178629874</c:v>
                </c:pt>
                <c:pt idx="3574" formatCode="General">
                  <c:v>2.0911762466210502</c:v>
                </c:pt>
                <c:pt idx="3575" formatCode="General">
                  <c:v>2.0866650089034802</c:v>
                </c:pt>
                <c:pt idx="3576" formatCode="General">
                  <c:v>2.0821414113337902</c:v>
                </c:pt>
                <c:pt idx="3577" formatCode="General">
                  <c:v>2.0776714836077002</c:v>
                </c:pt>
                <c:pt idx="3578" formatCode="General">
                  <c:v>2.0733419422143999</c:v>
                </c:pt>
                <c:pt idx="3579" formatCode="General">
                  <c:v>2.0692863202066598</c:v>
                </c:pt>
                <c:pt idx="3580" formatCode="General">
                  <c:v>2.0657464089305102</c:v>
                </c:pt>
                <c:pt idx="3581" formatCode="General">
                  <c:v>2.0632337457591499</c:v>
                </c:pt>
                <c:pt idx="3582" formatCode="General">
                  <c:v>2.0630186276703202</c:v>
                </c:pt>
                <c:pt idx="3583" formatCode="General">
                  <c:v>2.06886462948136</c:v>
                </c:pt>
                <c:pt idx="3584" formatCode="General">
                  <c:v>2.0934031361330598</c:v>
                </c:pt>
                <c:pt idx="3585" formatCode="General">
                  <c:v>2.2497262920875301</c:v>
                </c:pt>
                <c:pt idx="3586" formatCode="General">
                  <c:v>2.1101932334612901</c:v>
                </c:pt>
                <c:pt idx="3587" formatCode="General">
                  <c:v>2.06448164110473</c:v>
                </c:pt>
                <c:pt idx="3588" formatCode="General">
                  <c:v>2.0442493966202102</c:v>
                </c:pt>
                <c:pt idx="3589" formatCode="General">
                  <c:v>2.0334520179684401</c:v>
                </c:pt>
                <c:pt idx="3590" formatCode="General">
                  <c:v>2.0263249517774602</c:v>
                </c:pt>
                <c:pt idx="3591" formatCode="General">
                  <c:v>2.02098479094002</c:v>
                </c:pt>
                <c:pt idx="3592" formatCode="General">
                  <c:v>2.0167442128637001</c:v>
                </c:pt>
                <c:pt idx="3593" formatCode="General">
                  <c:v>2.0133490853421399</c:v>
                </c:pt>
                <c:pt idx="3594" formatCode="General">
                  <c:v>2.0107354737372898</c:v>
                </c:pt>
                <c:pt idx="3595" formatCode="General">
                  <c:v>2.00894302262278</c:v>
                </c:pt>
                <c:pt idx="3596" formatCode="General">
                  <c:v>2.00808239558746</c:v>
                </c:pt>
                <c:pt idx="3597" formatCode="General">
                  <c:v>2.0083227035796298</c:v>
                </c:pt>
                <c:pt idx="3598" formatCode="General">
                  <c:v>2.0098839793341998</c:v>
                </c:pt>
                <c:pt idx="3599" formatCode="General">
                  <c:v>2.0130236534672101</c:v>
                </c:pt>
                <c:pt idx="3600" formatCode="General">
                  <c:v>2.0180038873354902</c:v>
                </c:pt>
                <c:pt idx="3601" formatCode="General">
                  <c:v>2.0250232391758298</c:v>
                </c:pt>
                <c:pt idx="3602" formatCode="General">
                  <c:v>2.0340998378001802</c:v>
                </c:pt>
                <c:pt idx="3603" formatCode="General">
                  <c:v>2.0449203343651301</c:v>
                </c:pt>
                <c:pt idx="3604" formatCode="General">
                  <c:v>2.05673411852323</c:v>
                </c:pt>
                <c:pt idx="3605" formatCode="General">
                  <c:v>2.06844690605493</c:v>
                </c:pt>
                <c:pt idx="3606" formatCode="General">
                  <c:v>2.0790408913702101</c:v>
                </c:pt>
                <c:pt idx="3607" formatCode="General">
                  <c:v>2.08825423674041</c:v>
                </c:pt>
                <c:pt idx="3608" formatCode="General">
                  <c:v>2.1111285827083099</c:v>
                </c:pt>
                <c:pt idx="3609" formatCode="General">
                  <c:v>2.1077293782177802</c:v>
                </c:pt>
                <c:pt idx="3610" formatCode="General">
                  <c:v>2.12381734200883</c:v>
                </c:pt>
                <c:pt idx="3611" formatCode="General">
                  <c:v>2.1461727363961498</c:v>
                </c:pt>
                <c:pt idx="3612" formatCode="General">
                  <c:v>2.16259919299495</c:v>
                </c:pt>
                <c:pt idx="3613" formatCode="General">
                  <c:v>2.1534639867490601</c:v>
                </c:pt>
                <c:pt idx="3614" formatCode="General">
                  <c:v>2.1270208290101702</c:v>
                </c:pt>
                <c:pt idx="3615" formatCode="General">
                  <c:v>2.1030397396695699</c:v>
                </c:pt>
                <c:pt idx="3616" formatCode="General">
                  <c:v>2.0870447411384498</c:v>
                </c:pt>
                <c:pt idx="3617" formatCode="General">
                  <c:v>2.0774848249240501</c:v>
                </c:pt>
                <c:pt idx="3618" formatCode="General">
                  <c:v>2.07219673034548</c:v>
                </c:pt>
                <c:pt idx="3619" formatCode="General">
                  <c:v>2.0696375253925199</c:v>
                </c:pt>
                <c:pt idx="3620" formatCode="General">
                  <c:v>2.0687844367811499</c:v>
                </c:pt>
                <c:pt idx="3621" formatCode="General">
                  <c:v>2.0689355515504002</c:v>
                </c:pt>
                <c:pt idx="3622" formatCode="General">
                  <c:v>2.0695852891223501</c:v>
                </c:pt>
                <c:pt idx="3623" formatCode="General">
                  <c:v>2.0703599356115698</c:v>
                </c:pt>
                <c:pt idx="3624" formatCode="General">
                  <c:v>2.0709858978201101</c:v>
                </c:pt>
                <c:pt idx="3625" formatCode="General">
                  <c:v>2.07127285502267</c:v>
                </c:pt>
                <c:pt idx="3626" formatCode="General">
                  <c:v>2.0711021627560799</c:v>
                </c:pt>
                <c:pt idx="3627" formatCode="General">
                  <c:v>2.0704160502640998</c:v>
                </c:pt>
                <c:pt idx="3628" formatCode="General">
                  <c:v>2.06920618847828</c:v>
                </c:pt>
                <c:pt idx="3629" formatCode="General">
                  <c:v>2.0675017949964198</c:v>
                </c:pt>
                <c:pt idx="3630" formatCode="General">
                  <c:v>2.0653580799669502</c:v>
                </c:pt>
                <c:pt idx="3631" formatCode="General">
                  <c:v>2.0628459019119498</c:v>
                </c:pt>
                <c:pt idx="3632" formatCode="General">
                  <c:v>2.0600432899721102</c:v>
                </c:pt>
                <c:pt idx="3633" formatCode="General">
                  <c:v>2.05702920917222</c:v>
                </c:pt>
                <c:pt idx="3634" formatCode="General">
                  <c:v>2.0538797357626302</c:v>
                </c:pt>
                <c:pt idx="3635" formatCode="General">
                  <c:v>2.0506667690190401</c:v>
                </c:pt>
                <c:pt idx="3636" formatCode="General">
                  <c:v>2.0474596578351201</c:v>
                </c:pt>
                <c:pt idx="3637" formatCode="General">
                  <c:v>2.04433095510826</c:v>
                </c:pt>
                <c:pt idx="3638" formatCode="General">
                  <c:v>2.04136978733571</c:v>
                </c:pt>
                <c:pt idx="3639" formatCode="General">
                  <c:v>2.0387128549966702</c:v>
                </c:pt>
                <c:pt idx="3640" formatCode="General">
                  <c:v>2.0366243275942502</c:v>
                </c:pt>
                <c:pt idx="3641" formatCode="General">
                  <c:v>2.0357382549524199</c:v>
                </c:pt>
                <c:pt idx="3642" formatCode="General">
                  <c:v>2.0379928634629798</c:v>
                </c:pt>
                <c:pt idx="3643" formatCode="General">
                  <c:v>2.0573021638310598</c:v>
                </c:pt>
                <c:pt idx="3644" formatCode="General">
                  <c:v>2.1002051655191298</c:v>
                </c:pt>
                <c:pt idx="3645" formatCode="General">
                  <c:v>2.1041049965996401</c:v>
                </c:pt>
                <c:pt idx="3646" formatCode="General">
                  <c:v>2.06702587390201</c:v>
                </c:pt>
                <c:pt idx="3647" formatCode="General">
                  <c:v>2.0274708205561902</c:v>
                </c:pt>
                <c:pt idx="3648" formatCode="General">
                  <c:v>2.0188635421961401</c:v>
                </c:pt>
                <c:pt idx="3649" formatCode="General">
                  <c:v>2.0137550636619501</c:v>
                </c:pt>
                <c:pt idx="3650" formatCode="General">
                  <c:v>2.01013297933306</c:v>
                </c:pt>
                <c:pt idx="3651" formatCode="General">
                  <c:v>2.0073375956472401</c:v>
                </c:pt>
                <c:pt idx="3652" formatCode="General">
                  <c:v>2.0051327117136899</c:v>
                </c:pt>
                <c:pt idx="3653" formatCode="General">
                  <c:v>2.0034506291196901</c:v>
                </c:pt>
                <c:pt idx="3654" formatCode="General">
                  <c:v>2.0023098031236599</c:v>
                </c:pt>
                <c:pt idx="3655" formatCode="General">
                  <c:v>2.0017870313936101</c:v>
                </c:pt>
                <c:pt idx="3656" formatCode="General">
                  <c:v>2.0020103336723101</c:v>
                </c:pt>
                <c:pt idx="3657" formatCode="General">
                  <c:v>2.00316071561303</c:v>
                </c:pt>
                <c:pt idx="3658" formatCode="General">
                  <c:v>2.0054766423878099</c:v>
                </c:pt>
                <c:pt idx="3659" formatCode="General">
                  <c:v>2.0092542852982098</c:v>
                </c:pt>
                <c:pt idx="3660" formatCode="General">
                  <c:v>2.0148310981150601</c:v>
                </c:pt>
                <c:pt idx="3661" formatCode="General">
                  <c:v>2.0225302148732198</c:v>
                </c:pt>
                <c:pt idx="3662" formatCode="General">
                  <c:v>2.0325333279871298</c:v>
                </c:pt>
                <c:pt idx="3663" formatCode="General">
                  <c:v>2.0446611432922399</c:v>
                </c:pt>
                <c:pt idx="3664" formatCode="General">
                  <c:v>2.05811975969482</c:v>
                </c:pt>
                <c:pt idx="3665" formatCode="General">
                  <c:v>2.0714588071544102</c:v>
                </c:pt>
                <c:pt idx="3666" formatCode="General">
                  <c:v>2.0879716716155499</c:v>
                </c:pt>
                <c:pt idx="3667" formatCode="General">
                  <c:v>2.09140754039954</c:v>
                </c:pt>
                <c:pt idx="3668" formatCode="General">
                  <c:v>2.09772067819863</c:v>
                </c:pt>
                <c:pt idx="3669" formatCode="General">
                  <c:v>2.1045585060640701</c:v>
                </c:pt>
                <c:pt idx="3670" formatCode="General">
                  <c:v>2.1167508776369601</c:v>
                </c:pt>
                <c:pt idx="3671" formatCode="General">
                  <c:v>2.1402513281201201</c:v>
                </c:pt>
                <c:pt idx="3672" formatCode="General">
                  <c:v>2.16881466517669</c:v>
                </c:pt>
                <c:pt idx="3673" formatCode="General">
                  <c:v>2.1651837958226201</c:v>
                </c:pt>
                <c:pt idx="3674" formatCode="General">
                  <c:v>2.1333938103808698</c:v>
                </c:pt>
                <c:pt idx="3675" formatCode="General">
                  <c:v>2.1087453708531099</c:v>
                </c:pt>
                <c:pt idx="3676" formatCode="General">
                  <c:v>2.0959615960979199</c:v>
                </c:pt>
                <c:pt idx="3677" formatCode="General">
                  <c:v>2.0906789873218599</c:v>
                </c:pt>
                <c:pt idx="3678" formatCode="General">
                  <c:v>2.0897411445278302</c:v>
                </c:pt>
                <c:pt idx="3679" formatCode="General">
                  <c:v>2.0913664486502599</c:v>
                </c:pt>
                <c:pt idx="3680" formatCode="General">
                  <c:v>2.0944857559931198</c:v>
                </c:pt>
                <c:pt idx="3681" formatCode="General">
                  <c:v>2.0983790079203701</c:v>
                </c:pt>
                <c:pt idx="3682" formatCode="General">
                  <c:v>2.1025155239609701</c:v>
                </c:pt>
                <c:pt idx="3683" formatCode="General">
                  <c:v>2.1064903108053099</c:v>
                </c:pt>
                <c:pt idx="3684" formatCode="General">
                  <c:v>2.1100013960112598</c:v>
                </c:pt>
                <c:pt idx="3685" formatCode="General">
                  <c:v>2.1128416412426301</c:v>
                </c:pt>
                <c:pt idx="3686" formatCode="General">
                  <c:v>2.11489241300574</c:v>
                </c:pt>
                <c:pt idx="3687" formatCode="General">
                  <c:v>2.1161139909653799</c:v>
                </c:pt>
                <c:pt idx="3688" formatCode="General">
                  <c:v>2.1165318834437601</c:v>
                </c:pt>
                <c:pt idx="3689" formatCode="General">
                  <c:v>2.11622044508632</c:v>
                </c:pt>
                <c:pt idx="3690" formatCode="General">
                  <c:v>2.1152859546651199</c:v>
                </c:pt>
                <c:pt idx="3691" formatCode="General">
                  <c:v>2.1138511400608602</c:v>
                </c:pt>
                <c:pt idx="3692" formatCode="General">
                  <c:v>2.1120425234540399</c:v>
                </c:pt>
                <c:pt idx="3693" formatCode="General">
                  <c:v>2.1099812774826598</c:v>
                </c:pt>
                <c:pt idx="3694" formatCode="General">
                  <c:v>2.10777776933269</c:v>
                </c:pt>
                <c:pt idx="3695" formatCode="General">
                  <c:v>2.1055297641648698</c:v>
                </c:pt>
                <c:pt idx="3696" formatCode="General">
                  <c:v>2.1033245170135801</c:v>
                </c:pt>
                <c:pt idx="3697" formatCode="General">
                  <c:v>2.1012461261239901</c:v>
                </c:pt>
                <c:pt idx="3698" formatCode="General">
                  <c:v>2.0993930475960001</c:v>
                </c:pt>
                <c:pt idx="3699" formatCode="General">
                  <c:v>2.0979227728280399</c:v>
                </c:pt>
                <c:pt idx="3700" formatCode="General">
                  <c:v>2.0971985763894998</c:v>
                </c:pt>
                <c:pt idx="3701" formatCode="General">
                  <c:v>2.09947270933039</c:v>
                </c:pt>
                <c:pt idx="3702" formatCode="General">
                  <c:v>2.1044811269897301</c:v>
                </c:pt>
                <c:pt idx="3703" formatCode="General">
                  <c:v>2.13717372182141</c:v>
                </c:pt>
                <c:pt idx="3704" formatCode="General">
                  <c:v>2.1823777495703101</c:v>
                </c:pt>
                <c:pt idx="3705" formatCode="General">
                  <c:v>2.1131678065248298</c:v>
                </c:pt>
                <c:pt idx="3706" formatCode="General">
                  <c:v>2.09552345591525</c:v>
                </c:pt>
                <c:pt idx="3707" formatCode="General">
                  <c:v>2.0894450668570999</c:v>
                </c:pt>
                <c:pt idx="3708" formatCode="General">
                  <c:v>2.08634512364601</c:v>
                </c:pt>
                <c:pt idx="3709" formatCode="General">
                  <c:v>2.0843710896595402</c:v>
                </c:pt>
                <c:pt idx="3710" formatCode="General">
                  <c:v>2.0829667362661302</c:v>
                </c:pt>
                <c:pt idx="3711" formatCode="General">
                  <c:v>2.0819345363956199</c:v>
                </c:pt>
                <c:pt idx="3712" formatCode="General">
                  <c:v>2.0812092494049299</c:v>
                </c:pt>
                <c:pt idx="3713" formatCode="General">
                  <c:v>2.0807901021048099</c:v>
                </c:pt>
                <c:pt idx="3714" formatCode="General">
                  <c:v>2.0807191598128099</c:v>
                </c:pt>
                <c:pt idx="3715" formatCode="General">
                  <c:v>2.0810767566931299</c:v>
                </c:pt>
                <c:pt idx="3716" formatCode="General">
                  <c:v>2.08198520231179</c:v>
                </c:pt>
                <c:pt idx="3717" formatCode="General">
                  <c:v>2.0836178103008902</c:v>
                </c:pt>
                <c:pt idx="3718" formatCode="General">
                  <c:v>2.0862115482289698</c:v>
                </c:pt>
                <c:pt idx="3719" formatCode="General">
                  <c:v>2.0900799279383202</c:v>
                </c:pt>
                <c:pt idx="3720" formatCode="General">
                  <c:v>2.0956167121316498</c:v>
                </c:pt>
                <c:pt idx="3721" formatCode="General">
                  <c:v>2.1032671085594998</c:v>
                </c:pt>
                <c:pt idx="3722" formatCode="General">
                  <c:v>2.1134194800215398</c:v>
                </c:pt>
                <c:pt idx="3723" formatCode="General">
                  <c:v>2.12617611488582</c:v>
                </c:pt>
                <c:pt idx="3724" formatCode="General">
                  <c:v>2.1408968708151002</c:v>
                </c:pt>
                <c:pt idx="3725" formatCode="General">
                  <c:v>2.1553738239618898</c:v>
                </c:pt>
                <c:pt idx="3726" formatCode="General">
                  <c:v>2.1674840684554701</c:v>
                </c:pt>
                <c:pt idx="3727" formatCode="General">
                  <c:v>2.1751326843866798</c:v>
                </c:pt>
                <c:pt idx="3728" formatCode="General">
                  <c:v>2.17864895522907</c:v>
                </c:pt>
                <c:pt idx="3729" formatCode="General">
                  <c:v>2.1810395783710401</c:v>
                </c:pt>
                <c:pt idx="3730" formatCode="General">
                  <c:v>2.1878932889757299</c:v>
                </c:pt>
                <c:pt idx="3731" formatCode="General">
                  <c:v>2.20863056451102</c:v>
                </c:pt>
                <c:pt idx="3732" formatCode="General">
                  <c:v>2.2462258071819798</c:v>
                </c:pt>
                <c:pt idx="3733" formatCode="General">
                  <c:v>2.24231444334184</c:v>
                </c:pt>
                <c:pt idx="3734" formatCode="General">
                  <c:v>2.2023058027745899</c:v>
                </c:pt>
                <c:pt idx="3735" formatCode="General">
                  <c:v>2.17988004120761</c:v>
                </c:pt>
                <c:pt idx="3736" formatCode="General">
                  <c:v>2.17162912297887</c:v>
                </c:pt>
                <c:pt idx="3737" formatCode="General">
                  <c:v>2.1704896773214899</c:v>
                </c:pt>
                <c:pt idx="3738" formatCode="General">
                  <c:v>2.17317687811861</c:v>
                </c:pt>
                <c:pt idx="3739" formatCode="General">
                  <c:v>2.1780934867336899</c:v>
                </c:pt>
                <c:pt idx="3740" formatCode="General">
                  <c:v>2.1842864086949398</c:v>
                </c:pt>
                <c:pt idx="3741" formatCode="General">
                  <c:v>2.1910626460511899</c:v>
                </c:pt>
                <c:pt idx="3742" formatCode="General">
                  <c:v>2.1978575355152299</c:v>
                </c:pt>
                <c:pt idx="3743" formatCode="General">
                  <c:v>2.2042012061865299</c:v>
                </c:pt>
                <c:pt idx="3744" formatCode="General">
                  <c:v>2.2097223646681301</c:v>
                </c:pt>
                <c:pt idx="3745" formatCode="General">
                  <c:v>2.2141608053505202</c:v>
                </c:pt>
                <c:pt idx="3746" formatCode="General">
                  <c:v>2.2173740277082499</c:v>
                </c:pt>
                <c:pt idx="3747" formatCode="General">
                  <c:v>2.2193319818156598</c:v>
                </c:pt>
                <c:pt idx="3748" formatCode="General">
                  <c:v>2.2201001308307702</c:v>
                </c:pt>
                <c:pt idx="3749" formatCode="General">
                  <c:v>2.2198147614251802</c:v>
                </c:pt>
                <c:pt idx="3750" formatCode="General">
                  <c:v>2.2186557408594401</c:v>
                </c:pt>
                <c:pt idx="3751" formatCode="General">
                  <c:v>2.2168212807950698</c:v>
                </c:pt>
                <c:pt idx="3752" formatCode="General">
                  <c:v>2.2145076712454101</c:v>
                </c:pt>
                <c:pt idx="3753" formatCode="General">
                  <c:v>2.2118952655614001</c:v>
                </c:pt>
                <c:pt idx="3754" formatCode="General">
                  <c:v>2.2091407737512099</c:v>
                </c:pt>
                <c:pt idx="3755" formatCode="General">
                  <c:v>2.2063754068819499</c:v>
                </c:pt>
                <c:pt idx="3756" formatCode="General">
                  <c:v>2.2037088554470698</c:v>
                </c:pt>
                <c:pt idx="3757" formatCode="General">
                  <c:v>2.20124165842123</c:v>
                </c:pt>
                <c:pt idx="3758" formatCode="General">
                  <c:v>2.1991031079802101</c:v>
                </c:pt>
                <c:pt idx="3759" formatCode="General">
                  <c:v>2.1980776807198601</c:v>
                </c:pt>
                <c:pt idx="3760" formatCode="General">
                  <c:v>2.19692155753896</c:v>
                </c:pt>
                <c:pt idx="3761" formatCode="General">
                  <c:v>2.19915443767067</c:v>
                </c:pt>
                <c:pt idx="3762" formatCode="General">
                  <c:v>2.2186132761420598</c:v>
                </c:pt>
                <c:pt idx="3763" formatCode="General">
                  <c:v>2.28694336446677</c:v>
                </c:pt>
                <c:pt idx="3764" formatCode="General">
                  <c:v>2.2071961526986001</c:v>
                </c:pt>
                <c:pt idx="3765" formatCode="General">
                  <c:v>2.1925545561393398</c:v>
                </c:pt>
                <c:pt idx="3766" formatCode="General">
                  <c:v>2.1878901762763401</c:v>
                </c:pt>
                <c:pt idx="3767" formatCode="General">
                  <c:v>2.1854296406684299</c:v>
                </c:pt>
                <c:pt idx="3768" formatCode="General">
                  <c:v>2.1837582786526801</c:v>
                </c:pt>
                <c:pt idx="3769" formatCode="General">
                  <c:v>2.1824725625022001</c:v>
                </c:pt>
                <c:pt idx="3770" formatCode="General">
                  <c:v>2.1814262685574</c:v>
                </c:pt>
                <c:pt idx="3771" formatCode="General">
                  <c:v>2.1805635917665298</c:v>
                </c:pt>
                <c:pt idx="3772" formatCode="General">
                  <c:v>2.1798714315166001</c:v>
                </c:pt>
                <c:pt idx="3773" formatCode="General">
                  <c:v>2.17936461768572</c:v>
                </c:pt>
                <c:pt idx="3774" formatCode="General">
                  <c:v>2.1790830101452801</c:v>
                </c:pt>
                <c:pt idx="3775" formatCode="General">
                  <c:v>2.17909454821912</c:v>
                </c:pt>
                <c:pt idx="3776" formatCode="General">
                  <c:v>2.1795028102088301</c:v>
                </c:pt>
                <c:pt idx="3777" formatCode="General">
                  <c:v>2.1804592986950002</c:v>
                </c:pt>
                <c:pt idx="3778" formatCode="General">
                  <c:v>2.1821812145815702</c:v>
                </c:pt>
                <c:pt idx="3779" formatCode="General">
                  <c:v>2.18497475823377</c:v>
                </c:pt>
                <c:pt idx="3780" formatCode="General">
                  <c:v>2.1892609404156</c:v>
                </c:pt>
                <c:pt idx="3781" formatCode="General">
                  <c:v>2.1956796909117799</c:v>
                </c:pt>
                <c:pt idx="3782" formatCode="General">
                  <c:v>2.2045174992769501</c:v>
                </c:pt>
                <c:pt idx="3783" formatCode="General">
                  <c:v>2.2164488713529402</c:v>
                </c:pt>
                <c:pt idx="3784" formatCode="General">
                  <c:v>2.2310310230333799</c:v>
                </c:pt>
                <c:pt idx="3785" formatCode="General">
                  <c:v>2.2462424223009099</c:v>
                </c:pt>
                <c:pt idx="3786" formatCode="General">
                  <c:v>2.2583844955644201</c:v>
                </c:pt>
                <c:pt idx="3787" formatCode="General">
                  <c:v>2.26414922818023</c:v>
                </c:pt>
                <c:pt idx="3788" formatCode="General">
                  <c:v>2.2635814124482798</c:v>
                </c:pt>
                <c:pt idx="3789" formatCode="General">
                  <c:v>2.2605124794399201</c:v>
                </c:pt>
                <c:pt idx="3790" formatCode="General">
                  <c:v>2.26148454012593</c:v>
                </c:pt>
                <c:pt idx="3791" formatCode="General">
                  <c:v>2.2788120325358201</c:v>
                </c:pt>
                <c:pt idx="3792" formatCode="General">
                  <c:v>2.3240371433491198</c:v>
                </c:pt>
                <c:pt idx="3793" formatCode="General">
                  <c:v>2.3013905346849199</c:v>
                </c:pt>
                <c:pt idx="3794" formatCode="General">
                  <c:v>2.2576560245068098</c:v>
                </c:pt>
                <c:pt idx="3795" formatCode="General">
                  <c:v>2.2414878560756102</c:v>
                </c:pt>
                <c:pt idx="3796" formatCode="General">
                  <c:v>2.2373321511097002</c:v>
                </c:pt>
                <c:pt idx="3797" formatCode="General">
                  <c:v>2.23863723900002</c:v>
                </c:pt>
                <c:pt idx="3798" formatCode="General">
                  <c:v>2.2430552971309101</c:v>
                </c:pt>
                <c:pt idx="3799" formatCode="General">
                  <c:v>2.24947278292644</c:v>
                </c:pt>
                <c:pt idx="3800" formatCode="General">
                  <c:v>2.2571433281389499</c:v>
                </c:pt>
                <c:pt idx="3801" formatCode="General">
                  <c:v>2.2654186713425699</c:v>
                </c:pt>
                <c:pt idx="3802" formatCode="General">
                  <c:v>2.2736749928540001</c:v>
                </c:pt>
                <c:pt idx="3803" formatCode="General">
                  <c:v>2.2813200218317702</c:v>
                </c:pt>
                <c:pt idx="3804" formatCode="General">
                  <c:v>2.2878360120269399</c:v>
                </c:pt>
                <c:pt idx="3805" formatCode="General">
                  <c:v>2.29283055707038</c:v>
                </c:pt>
                <c:pt idx="3806" formatCode="General">
                  <c:v>2.29607398932405</c:v>
                </c:pt>
                <c:pt idx="3807" formatCode="General">
                  <c:v>2.2975104786633298</c:v>
                </c:pt>
                <c:pt idx="3808" formatCode="General">
                  <c:v>2.2972406469359199</c:v>
                </c:pt>
                <c:pt idx="3809" formatCode="General">
                  <c:v>2.2954829521654201</c:v>
                </c:pt>
                <c:pt idx="3810" formatCode="General">
                  <c:v>2.2925258646353601</c:v>
                </c:pt>
                <c:pt idx="3811" formatCode="General">
                  <c:v>2.2886822895014398</c:v>
                </c:pt>
                <c:pt idx="3812" formatCode="General">
                  <c:v>2.2842537302784698</c:v>
                </c:pt>
                <c:pt idx="3813" formatCode="General">
                  <c:v>2.27950707755874</c:v>
                </c:pt>
                <c:pt idx="3814" formatCode="General">
                  <c:v>2.2746636109500802</c:v>
                </c:pt>
                <c:pt idx="3815" formatCode="General">
                  <c:v>2.2698988522741201</c:v>
                </c:pt>
                <c:pt idx="3816" formatCode="General">
                  <c:v>2.2653579984518899</c:v>
                </c:pt>
                <c:pt idx="3817" formatCode="General">
                  <c:v>2.26171452170707</c:v>
                </c:pt>
                <c:pt idx="3818" formatCode="General">
                  <c:v>2.2574035245063699</c:v>
                </c:pt>
                <c:pt idx="3819" formatCode="General">
                  <c:v>2.2543614956597899</c:v>
                </c:pt>
                <c:pt idx="3820" formatCode="General">
                  <c:v>2.25340914772781</c:v>
                </c:pt>
                <c:pt idx="3821" formatCode="General">
                  <c:v>2.2644706140414401</c:v>
                </c:pt>
                <c:pt idx="3822" formatCode="General">
                  <c:v>2.3358103064809002</c:v>
                </c:pt>
                <c:pt idx="3823" formatCode="General">
                  <c:v>2.2524614818415398</c:v>
                </c:pt>
                <c:pt idx="3824" formatCode="General">
                  <c:v>2.2412262957681</c:v>
                </c:pt>
                <c:pt idx="3825" formatCode="General">
                  <c:v>2.2366376813418301</c:v>
                </c:pt>
                <c:pt idx="3826" formatCode="General">
                  <c:v>2.2334566519738299</c:v>
                </c:pt>
                <c:pt idx="3827" formatCode="General">
                  <c:v>2.2307975684109498</c:v>
                </c:pt>
                <c:pt idx="3828" formatCode="General">
                  <c:v>2.2284051142558901</c:v>
                </c:pt>
                <c:pt idx="3829" formatCode="General">
                  <c:v>2.2261807260617701</c:v>
                </c:pt>
                <c:pt idx="3830" formatCode="General">
                  <c:v>2.2240810089115399</c:v>
                </c:pt>
                <c:pt idx="3831" formatCode="General">
                  <c:v>2.2220889400922599</c:v>
                </c:pt>
                <c:pt idx="3832" formatCode="General">
                  <c:v>2.2202048592682999</c:v>
                </c:pt>
                <c:pt idx="3833" formatCode="General">
                  <c:v>2.2184445752994901</c:v>
                </c:pt>
                <c:pt idx="3834" formatCode="General">
                  <c:v>2.2168411259453902</c:v>
                </c:pt>
                <c:pt idx="3835" formatCode="General">
                  <c:v>2.21544949614692</c:v>
                </c:pt>
                <c:pt idx="3836" formatCode="General">
                  <c:v>2.2143548173709799</c:v>
                </c:pt>
                <c:pt idx="3837" formatCode="General">
                  <c:v>2.2136855675957601</c:v>
                </c:pt>
                <c:pt idx="3838" formatCode="General">
                  <c:v>2.2136365268034401</c:v>
                </c:pt>
                <c:pt idx="3839" formatCode="General">
                  <c:v>2.21486583295968</c:v>
                </c:pt>
                <c:pt idx="3840" formatCode="General">
                  <c:v>2.2166424962511502</c:v>
                </c:pt>
                <c:pt idx="3841" formatCode="General">
                  <c:v>2.2207126903416698</c:v>
                </c:pt>
                <c:pt idx="3842" formatCode="General">
                  <c:v>2.22747301636698</c:v>
                </c:pt>
                <c:pt idx="3843" formatCode="General">
                  <c:v>2.2377078688225098</c:v>
                </c:pt>
                <c:pt idx="3844" formatCode="General">
                  <c:v>2.2515434273733201</c:v>
                </c:pt>
                <c:pt idx="3845" formatCode="General">
                  <c:v>2.2670141714942602</c:v>
                </c:pt>
                <c:pt idx="3846" formatCode="General">
                  <c:v>2.27905170795824</c:v>
                </c:pt>
                <c:pt idx="3847" formatCode="General">
                  <c:v>2.2822894934806701</c:v>
                </c:pt>
                <c:pt idx="3848" formatCode="General">
                  <c:v>2.2766390359891702</c:v>
                </c:pt>
                <c:pt idx="3849" formatCode="General">
                  <c:v>2.2676927773730902</c:v>
                </c:pt>
                <c:pt idx="3850" formatCode="General">
                  <c:v>2.2636540862555599</c:v>
                </c:pt>
                <c:pt idx="3851" formatCode="General">
                  <c:v>2.2819561545815601</c:v>
                </c:pt>
                <c:pt idx="3852" formatCode="General">
                  <c:v>2.3304747855005901</c:v>
                </c:pt>
                <c:pt idx="3853" formatCode="General">
                  <c:v>2.2681270067474602</c:v>
                </c:pt>
                <c:pt idx="3854" formatCode="General">
                  <c:v>2.2376710502158299</c:v>
                </c:pt>
                <c:pt idx="3855" formatCode="General">
                  <c:v>2.2286203892569501</c:v>
                </c:pt>
                <c:pt idx="3856" formatCode="General">
                  <c:v>2.2268357365774198</c:v>
                </c:pt>
                <c:pt idx="3857" formatCode="General">
                  <c:v>2.22882589722599</c:v>
                </c:pt>
                <c:pt idx="3858" formatCode="General">
                  <c:v>2.2334182121075399</c:v>
                </c:pt>
                <c:pt idx="3859" formatCode="General">
                  <c:v>2.2400062496881401</c:v>
                </c:pt>
                <c:pt idx="3860" formatCode="General">
                  <c:v>2.2480863729619101</c:v>
                </c:pt>
                <c:pt idx="3861" formatCode="General">
                  <c:v>2.2571007072944802</c:v>
                </c:pt>
                <c:pt idx="3862" formatCode="General">
                  <c:v>2.2663907314193601</c:v>
                </c:pt>
                <c:pt idx="3863" formatCode="General">
                  <c:v>2.2752176699205102</c:v>
                </c:pt>
                <c:pt idx="3864" formatCode="General">
                  <c:v>2.28283419192049</c:v>
                </c:pt>
                <c:pt idx="3865" formatCode="General">
                  <c:v>2.28858752696026</c:v>
                </c:pt>
                <c:pt idx="3866" formatCode="General">
                  <c:v>2.2920225154922398</c:v>
                </c:pt>
                <c:pt idx="3867" formatCode="General">
                  <c:v>2.2929491748045598</c:v>
                </c:pt>
                <c:pt idx="3868" formatCode="General">
                  <c:v>2.29145125641669</c:v>
                </c:pt>
                <c:pt idx="3869" formatCode="General">
                  <c:v>2.2878363021500299</c:v>
                </c:pt>
                <c:pt idx="3870" formatCode="General">
                  <c:v>2.28254997392074</c:v>
                </c:pt>
                <c:pt idx="3871" formatCode="General">
                  <c:v>2.2760854583973198</c:v>
                </c:pt>
                <c:pt idx="3872" formatCode="General">
                  <c:v>2.2689115416732899</c:v>
                </c:pt>
                <c:pt idx="3873" formatCode="General">
                  <c:v>2.2614293993012802</c:v>
                </c:pt>
                <c:pt idx="3874" formatCode="General">
                  <c:v>2.2539614313663501</c:v>
                </c:pt>
                <c:pt idx="3875" formatCode="General">
                  <c:v>2.25174174301908</c:v>
                </c:pt>
                <c:pt idx="3876" formatCode="General">
                  <c:v>2.2398837817050099</c:v>
                </c:pt>
                <c:pt idx="3877" formatCode="General">
                  <c:v>2.2335747503882799</c:v>
                </c:pt>
                <c:pt idx="3878" formatCode="General">
                  <c:v>2.2280555140748901</c:v>
                </c:pt>
                <c:pt idx="3879" formatCode="General">
                  <c:v>2.22421813723785</c:v>
                </c:pt>
                <c:pt idx="3880" formatCode="General">
                  <c:v>2.2309214084450901</c:v>
                </c:pt>
                <c:pt idx="3881" formatCode="General">
                  <c:v>2.2742535385895102</c:v>
                </c:pt>
                <c:pt idx="3882" formatCode="General">
                  <c:v>2.21323079421835</c:v>
                </c:pt>
                <c:pt idx="3883" formatCode="General">
                  <c:v>2.2047636493819098</c:v>
                </c:pt>
                <c:pt idx="3884" formatCode="General">
                  <c:v>2.1997268275315398</c:v>
                </c:pt>
                <c:pt idx="3885" formatCode="General">
                  <c:v>2.19553421372833</c:v>
                </c:pt>
                <c:pt idx="3886" formatCode="General">
                  <c:v>2.1917163920196998</c:v>
                </c:pt>
                <c:pt idx="3887" formatCode="General">
                  <c:v>2.1881215552383901</c:v>
                </c:pt>
                <c:pt idx="3888" formatCode="General">
                  <c:v>2.1846814940832702</c:v>
                </c:pt>
                <c:pt idx="3889" formatCode="General">
                  <c:v>2.1813599156834398</c:v>
                </c:pt>
                <c:pt idx="3890" formatCode="General">
                  <c:v>2.1781371867224699</c:v>
                </c:pt>
                <c:pt idx="3891" formatCode="General">
                  <c:v>2.1750051832019102</c:v>
                </c:pt>
                <c:pt idx="3892" formatCode="General">
                  <c:v>2.1719658969632198</c:v>
                </c:pt>
                <c:pt idx="3893" formatCode="General">
                  <c:v>2.16903208019531</c:v>
                </c:pt>
                <c:pt idx="3894" formatCode="General">
                  <c:v>2.1662296543222999</c:v>
                </c:pt>
                <c:pt idx="3895" formatCode="General">
                  <c:v>2.16360250950104</c:v>
                </c:pt>
                <c:pt idx="3896" formatCode="General">
                  <c:v>2.1612325184321799</c:v>
                </c:pt>
                <c:pt idx="3897" formatCode="General">
                  <c:v>2.15918746628211</c:v>
                </c:pt>
                <c:pt idx="3898" formatCode="General">
                  <c:v>2.15765851829177</c:v>
                </c:pt>
                <c:pt idx="3899" formatCode="General">
                  <c:v>2.1569006242281001</c:v>
                </c:pt>
                <c:pt idx="3900" formatCode="General">
                  <c:v>2.1573050082829601</c:v>
                </c:pt>
                <c:pt idx="3901" formatCode="General">
                  <c:v>2.1594856508270701</c:v>
                </c:pt>
                <c:pt idx="3902" formatCode="General">
                  <c:v>2.1643573900328001</c:v>
                </c:pt>
                <c:pt idx="3903" formatCode="General">
                  <c:v>2.1730999690343999</c:v>
                </c:pt>
                <c:pt idx="3904" formatCode="General">
                  <c:v>2.1865494699597798</c:v>
                </c:pt>
                <c:pt idx="3905" formatCode="General">
                  <c:v>2.20311428706471</c:v>
                </c:pt>
                <c:pt idx="3906" formatCode="General">
                  <c:v>2.2159998822848701</c:v>
                </c:pt>
                <c:pt idx="3907" formatCode="General">
                  <c:v>2.2167418233333298</c:v>
                </c:pt>
                <c:pt idx="3908" formatCode="General">
                  <c:v>2.2057413721653298</c:v>
                </c:pt>
                <c:pt idx="3909" formatCode="General">
                  <c:v>2.1918741863091298</c:v>
                </c:pt>
                <c:pt idx="3910" formatCode="General">
                  <c:v>2.1862064953782698</c:v>
                </c:pt>
                <c:pt idx="3911" formatCode="General">
                  <c:v>2.2225435322675602</c:v>
                </c:pt>
                <c:pt idx="3912" formatCode="General">
                  <c:v>2.2130369738294502</c:v>
                </c:pt>
                <c:pt idx="3913" formatCode="General">
                  <c:v>2.1593648257494502</c:v>
                </c:pt>
                <c:pt idx="3914" formatCode="General">
                  <c:v>2.1456860741687001</c:v>
                </c:pt>
                <c:pt idx="3915" formatCode="General">
                  <c:v>2.14105083880834</c:v>
                </c:pt>
                <c:pt idx="3916" formatCode="General">
                  <c:v>2.1403492571887801</c:v>
                </c:pt>
                <c:pt idx="3917" formatCode="General">
                  <c:v>2.1423715514874999</c:v>
                </c:pt>
                <c:pt idx="3918" formatCode="General">
                  <c:v>2.1467104166964299</c:v>
                </c:pt>
                <c:pt idx="3919" formatCode="General">
                  <c:v>2.1531422460373602</c:v>
                </c:pt>
                <c:pt idx="3920" formatCode="General">
                  <c:v>2.1614212514184001</c:v>
                </c:pt>
                <c:pt idx="3921" formatCode="General">
                  <c:v>2.1711737517435701</c:v>
                </c:pt>
                <c:pt idx="3922" formatCode="General">
                  <c:v>2.1818359451294</c:v>
                </c:pt>
                <c:pt idx="3923" formatCode="General">
                  <c:v>2.1926347786201701</c:v>
                </c:pt>
                <c:pt idx="3924" formatCode="General">
                  <c:v>2.2026275378397799</c:v>
                </c:pt>
                <c:pt idx="3925" formatCode="General">
                  <c:v>2.21081397495862</c:v>
                </c:pt>
                <c:pt idx="3926" formatCode="General">
                  <c:v>2.2163131808866599</c:v>
                </c:pt>
                <c:pt idx="3927" formatCode="General">
                  <c:v>2.2185575749361699</c:v>
                </c:pt>
                <c:pt idx="3928" formatCode="General">
                  <c:v>2.2174237067768798</c:v>
                </c:pt>
                <c:pt idx="3929" formatCode="General">
                  <c:v>2.2132340302809999</c:v>
                </c:pt>
                <c:pt idx="3930" formatCode="General">
                  <c:v>2.2066307273021302</c:v>
                </c:pt>
                <c:pt idx="3931" formatCode="General">
                  <c:v>2.1983899961423399</c:v>
                </c:pt>
                <c:pt idx="3932" formatCode="General">
                  <c:v>2.1892644025219199</c:v>
                </c:pt>
                <c:pt idx="3933" formatCode="General">
                  <c:v>2.1799972092629001</c:v>
                </c:pt>
                <c:pt idx="3934" formatCode="General">
                  <c:v>2.1705943697766901</c:v>
                </c:pt>
                <c:pt idx="3935" formatCode="General">
                  <c:v>2.1618231967363299</c:v>
                </c:pt>
                <c:pt idx="3936" formatCode="General">
                  <c:v>2.15373930042669</c:v>
                </c:pt>
                <c:pt idx="3937" formatCode="General">
                  <c:v>2.1465590798431702</c:v>
                </c:pt>
                <c:pt idx="3938" formatCode="General">
                  <c:v>2.1410686198353601</c:v>
                </c:pt>
                <c:pt idx="3939" formatCode="General">
                  <c:v>2.1489248999270898</c:v>
                </c:pt>
                <c:pt idx="3940" formatCode="General">
                  <c:v>2.1479304121791301</c:v>
                </c:pt>
                <c:pt idx="3941" formatCode="General">
                  <c:v>2.12442524170145</c:v>
                </c:pt>
                <c:pt idx="3942" formatCode="General">
                  <c:v>2.11789386767897</c:v>
                </c:pt>
                <c:pt idx="3943" formatCode="General">
                  <c:v>2.1129227420707402</c:v>
                </c:pt>
                <c:pt idx="3944" formatCode="General">
                  <c:v>2.10850047011709</c:v>
                </c:pt>
                <c:pt idx="3945" formatCode="General">
                  <c:v>2.1043901269802001</c:v>
                </c:pt>
                <c:pt idx="3946" formatCode="General">
                  <c:v>2.10049319521264</c:v>
                </c:pt>
                <c:pt idx="3947" formatCode="General">
                  <c:v>2.0967554961541999</c:v>
                </c:pt>
                <c:pt idx="3948" formatCode="General">
                  <c:v>2.0931441531633701</c:v>
                </c:pt>
                <c:pt idx="3949" formatCode="General">
                  <c:v>2.0896396387017799</c:v>
                </c:pt>
                <c:pt idx="3950" formatCode="General">
                  <c:v>2.0862322370180801</c:v>
                </c:pt>
                <c:pt idx="3951" formatCode="General">
                  <c:v>2.0829203261178999</c:v>
                </c:pt>
                <c:pt idx="3952" formatCode="General">
                  <c:v>2.0797098499000599</c:v>
                </c:pt>
                <c:pt idx="3953" formatCode="General">
                  <c:v>2.0766156333064099</c:v>
                </c:pt>
                <c:pt idx="3954" formatCode="General">
                  <c:v>2.0736906060150799</c:v>
                </c:pt>
                <c:pt idx="3955" formatCode="General">
                  <c:v>2.0708768482900202</c:v>
                </c:pt>
                <c:pt idx="3956" formatCode="General">
                  <c:v>2.0683275218959198</c:v>
                </c:pt>
                <c:pt idx="3957" formatCode="General">
                  <c:v>2.0660987288671699</c:v>
                </c:pt>
                <c:pt idx="3958" formatCode="General">
                  <c:v>2.0643277090530701</c:v>
                </c:pt>
                <c:pt idx="3959" formatCode="General">
                  <c:v>2.06323523455386</c:v>
                </c:pt>
                <c:pt idx="3960" formatCode="General">
                  <c:v>2.0631837542591098</c:v>
                </c:pt>
                <c:pt idx="3961" formatCode="General">
                  <c:v>2.0647781467458599</c:v>
                </c:pt>
                <c:pt idx="3962" formatCode="General">
                  <c:v>2.0690221613562199</c:v>
                </c:pt>
                <c:pt idx="3963" formatCode="General">
                  <c:v>2.0774617541359102</c:v>
                </c:pt>
                <c:pt idx="3964" formatCode="General">
                  <c:v>2.09180337049651</c:v>
                </c:pt>
                <c:pt idx="3965" formatCode="General">
                  <c:v>2.1112102071265202</c:v>
                </c:pt>
                <c:pt idx="3966" formatCode="General">
                  <c:v>2.1265013708212099</c:v>
                </c:pt>
                <c:pt idx="3967" formatCode="General">
                  <c:v>2.12464680580739</c:v>
                </c:pt>
                <c:pt idx="3968" formatCode="General">
                  <c:v>2.1085920617379901</c:v>
                </c:pt>
                <c:pt idx="3969" formatCode="General">
                  <c:v>2.0926030869137899</c:v>
                </c:pt>
                <c:pt idx="3970" formatCode="General">
                  <c:v>2.0955064063186999</c:v>
                </c:pt>
                <c:pt idx="3971" formatCode="General">
                  <c:v>2.15030450038401</c:v>
                </c:pt>
                <c:pt idx="3972" formatCode="General">
                  <c:v>2.0668769254250798</c:v>
                </c:pt>
                <c:pt idx="3973" formatCode="General">
                  <c:v>2.0509621201016301</c:v>
                </c:pt>
                <c:pt idx="3974" formatCode="General">
                  <c:v>2.0453555307765701</c:v>
                </c:pt>
                <c:pt idx="3975" formatCode="General">
                  <c:v>2.0433792705805001</c:v>
                </c:pt>
                <c:pt idx="3976" formatCode="General">
                  <c:v>2.0438253314352499</c:v>
                </c:pt>
                <c:pt idx="3977" formatCode="General">
                  <c:v>2.04639787717801</c:v>
                </c:pt>
                <c:pt idx="3978" formatCode="General">
                  <c:v>2.05104782871084</c:v>
                </c:pt>
                <c:pt idx="3979" formatCode="General">
                  <c:v>2.0577844198369299</c:v>
                </c:pt>
                <c:pt idx="3980" formatCode="General">
                  <c:v>2.0665770829874899</c:v>
                </c:pt>
                <c:pt idx="3981" formatCode="General">
                  <c:v>2.07727748508138</c:v>
                </c:pt>
                <c:pt idx="3982" formatCode="General">
                  <c:v>2.0895485361563</c:v>
                </c:pt>
                <c:pt idx="3983" formatCode="General">
                  <c:v>2.10280259997297</c:v>
                </c:pt>
                <c:pt idx="3984" formatCode="General">
                  <c:v>2.1161597954520901</c:v>
                </c:pt>
                <c:pt idx="3985" formatCode="General">
                  <c:v>2.1284546145529899</c:v>
                </c:pt>
                <c:pt idx="3986" formatCode="General">
                  <c:v>2.1383469528369998</c:v>
                </c:pt>
                <c:pt idx="3987" formatCode="General">
                  <c:v>2.1445916359984398</c:v>
                </c:pt>
                <c:pt idx="3988" formatCode="General">
                  <c:v>2.1464218246812301</c:v>
                </c:pt>
                <c:pt idx="3989" formatCode="General">
                  <c:v>2.1438431368903501</c:v>
                </c:pt>
                <c:pt idx="3990" formatCode="General">
                  <c:v>2.1376355085830898</c:v>
                </c:pt>
                <c:pt idx="3991" formatCode="General">
                  <c:v>2.12893903701239</c:v>
                </c:pt>
                <c:pt idx="3992" formatCode="General">
                  <c:v>2.1190166667999399</c:v>
                </c:pt>
                <c:pt idx="3993" formatCode="General">
                  <c:v>2.1088645914180901</c:v>
                </c:pt>
                <c:pt idx="3994" formatCode="General">
                  <c:v>2.0991516975548499</c:v>
                </c:pt>
                <c:pt idx="3995" formatCode="General">
                  <c:v>2.0902896006381102</c:v>
                </c:pt>
                <c:pt idx="3996" formatCode="General">
                  <c:v>2.0825776847176498</c:v>
                </c:pt>
                <c:pt idx="3997" formatCode="General">
                  <c:v>2.07692494976046</c:v>
                </c:pt>
                <c:pt idx="3998" formatCode="General">
                  <c:v>2.1094324089152199</c:v>
                </c:pt>
                <c:pt idx="3999" formatCode="General">
                  <c:v>2.0685250952368199</c:v>
                </c:pt>
                <c:pt idx="4000" formatCode="General">
                  <c:v>2.05999358297524</c:v>
                </c:pt>
                <c:pt idx="4001" formatCode="General">
                  <c:v>2.0553567010366902</c:v>
                </c:pt>
                <c:pt idx="4002" formatCode="General">
                  <c:v>2.05156597335802</c:v>
                </c:pt>
                <c:pt idx="4003" formatCode="General">
                  <c:v>2.0482216855806201</c:v>
                </c:pt>
                <c:pt idx="4004" formatCode="General">
                  <c:v>2.0451664837155099</c:v>
                </c:pt>
                <c:pt idx="4005" formatCode="General">
                  <c:v>2.0423061155715398</c:v>
                </c:pt>
                <c:pt idx="4006" formatCode="General">
                  <c:v>2.0395774292650901</c:v>
                </c:pt>
                <c:pt idx="4007" formatCode="General">
                  <c:v>2.0369386878856699</c:v>
                </c:pt>
                <c:pt idx="4008" formatCode="General">
                  <c:v>2.0343647535457401</c:v>
                </c:pt>
                <c:pt idx="4009" formatCode="General">
                  <c:v>2.03184371216773</c:v>
                </c:pt>
                <c:pt idx="4010" formatCode="General">
                  <c:v>2.0293743175905101</c:v>
                </c:pt>
                <c:pt idx="4011" formatCode="General">
                  <c:v>2.0269801378251402</c:v>
                </c:pt>
                <c:pt idx="4012" formatCode="General">
                  <c:v>2.0246251476044099</c:v>
                </c:pt>
                <c:pt idx="4013" formatCode="General">
                  <c:v>2.0223797410020099</c:v>
                </c:pt>
                <c:pt idx="4014" formatCode="General">
                  <c:v>2.0202570128752502</c:v>
                </c:pt>
                <c:pt idx="4015" formatCode="General">
                  <c:v>2.0182950262982802</c:v>
                </c:pt>
                <c:pt idx="4016" formatCode="General">
                  <c:v>2.0165474124603202</c:v>
                </c:pt>
                <c:pt idx="4017" formatCode="General">
                  <c:v>2.0150924977588001</c:v>
                </c:pt>
                <c:pt idx="4018" formatCode="General">
                  <c:v>2.0140506315525699</c:v>
                </c:pt>
                <c:pt idx="4019" formatCode="General">
                  <c:v>2.0136163417896</c:v>
                </c:pt>
                <c:pt idx="4020" formatCode="General">
                  <c:v>2.0141194745135</c:v>
                </c:pt>
                <c:pt idx="4021" formatCode="General">
                  <c:v>2.01614361000293</c:v>
                </c:pt>
                <c:pt idx="4022" formatCode="General">
                  <c:v>2.0207502723234798</c:v>
                </c:pt>
                <c:pt idx="4023" formatCode="General">
                  <c:v>2.0298304332354</c:v>
                </c:pt>
                <c:pt idx="4024" formatCode="General">
                  <c:v>2.04612538238228</c:v>
                </c:pt>
                <c:pt idx="4025" formatCode="General">
                  <c:v>2.0699221953277398</c:v>
                </c:pt>
                <c:pt idx="4026" formatCode="General">
                  <c:v>2.08801908263949</c:v>
                </c:pt>
                <c:pt idx="4027" formatCode="General">
                  <c:v>2.0813506014457599</c:v>
                </c:pt>
                <c:pt idx="4028" formatCode="General">
                  <c:v>2.0608805365676601</c:v>
                </c:pt>
                <c:pt idx="4029" formatCode="General">
                  <c:v>2.0489315869254701</c:v>
                </c:pt>
                <c:pt idx="4030" formatCode="General">
                  <c:v>2.1220967925541601</c:v>
                </c:pt>
                <c:pt idx="4031" formatCode="General">
                  <c:v>2.0296371100370401</c:v>
                </c:pt>
                <c:pt idx="4032" formatCode="General">
                  <c:v>2.0148101184349598</c:v>
                </c:pt>
                <c:pt idx="4033" formatCode="General">
                  <c:v>2.0100208119239298</c:v>
                </c:pt>
                <c:pt idx="4034" formatCode="General">
                  <c:v>2.0083146949797399</c:v>
                </c:pt>
                <c:pt idx="4035" formatCode="General">
                  <c:v>2.00860230761685</c:v>
                </c:pt>
                <c:pt idx="4036" formatCode="General">
                  <c:v>2.01062547568681</c:v>
                </c:pt>
                <c:pt idx="4037" formatCode="General">
                  <c:v>2.0143768561131901</c:v>
                </c:pt>
                <c:pt idx="4038" formatCode="General">
                  <c:v>2.01995084099392</c:v>
                </c:pt>
                <c:pt idx="4039" formatCode="General">
                  <c:v>2.02747086352452</c:v>
                </c:pt>
                <c:pt idx="4040" formatCode="General">
                  <c:v>2.0370305516860001</c:v>
                </c:pt>
                <c:pt idx="4041" formatCode="General">
                  <c:v>2.04863575305929</c:v>
                </c:pt>
                <c:pt idx="4042" formatCode="General">
                  <c:v>2.0621498449131699</c:v>
                </c:pt>
                <c:pt idx="4043" formatCode="General">
                  <c:v>2.0772465914716198</c:v>
                </c:pt>
                <c:pt idx="4044" formatCode="General">
                  <c:v>2.0933606528563198</c:v>
                </c:pt>
                <c:pt idx="4045" formatCode="General">
                  <c:v>2.1096065159283701</c:v>
                </c:pt>
                <c:pt idx="4046" formatCode="General">
                  <c:v>2.12466324352207</c:v>
                </c:pt>
                <c:pt idx="4047" formatCode="General">
                  <c:v>2.1367580137689002</c:v>
                </c:pt>
                <c:pt idx="4048" formatCode="General">
                  <c:v>2.1446339435661299</c:v>
                </c:pt>
                <c:pt idx="4049" formatCode="General">
                  <c:v>2.1453396571531198</c:v>
                </c:pt>
                <c:pt idx="4050" formatCode="General">
                  <c:v>2.1410224944097598</c:v>
                </c:pt>
                <c:pt idx="4051" formatCode="General">
                  <c:v>2.13270374289747</c:v>
                </c:pt>
                <c:pt idx="4052" formatCode="General">
                  <c:v>2.12244407371734</c:v>
                </c:pt>
                <c:pt idx="4053" formatCode="General">
                  <c:v>2.1119466930973001</c:v>
                </c:pt>
                <c:pt idx="4054" formatCode="General">
                  <c:v>2.1022905695498002</c:v>
                </c:pt>
                <c:pt idx="4055" formatCode="General">
                  <c:v>2.0941141351735602</c:v>
                </c:pt>
                <c:pt idx="4056" formatCode="General">
                  <c:v>2.0890998391780098</c:v>
                </c:pt>
                <c:pt idx="4057" formatCode="General">
                  <c:v>2.1095655722747901</c:v>
                </c:pt>
                <c:pt idx="4058" formatCode="General">
                  <c:v>2.07757351322413</c:v>
                </c:pt>
                <c:pt idx="4059" formatCode="General">
                  <c:v>2.0732169761415999</c:v>
                </c:pt>
                <c:pt idx="4060" formatCode="General">
                  <c:v>2.0702983250708602</c:v>
                </c:pt>
                <c:pt idx="4061" formatCode="General">
                  <c:v>2.0681064954717998</c:v>
                </c:pt>
                <c:pt idx="4062" formatCode="General">
                  <c:v>2.0663907508197998</c:v>
                </c:pt>
                <c:pt idx="4063" formatCode="General">
                  <c:v>2.0649840280439302</c:v>
                </c:pt>
                <c:pt idx="4064" formatCode="General">
                  <c:v>2.0637605871950901</c:v>
                </c:pt>
                <c:pt idx="4065" formatCode="General">
                  <c:v>2.0626267869230501</c:v>
                </c:pt>
                <c:pt idx="4066" formatCode="General">
                  <c:v>2.06151685207143</c:v>
                </c:pt>
                <c:pt idx="4067" formatCode="General">
                  <c:v>2.0603891659405398</c:v>
                </c:pt>
                <c:pt idx="4068" formatCode="General">
                  <c:v>2.0592231528571601</c:v>
                </c:pt>
                <c:pt idx="4069" formatCode="General">
                  <c:v>2.05801146360443</c:v>
                </c:pt>
                <c:pt idx="4070" formatCode="General">
                  <c:v>2.0567622548499802</c:v>
                </c:pt>
                <c:pt idx="4071" formatCode="General">
                  <c:v>2.05549354401162</c:v>
                </c:pt>
                <c:pt idx="4072" formatCode="General">
                  <c:v>2.0542287202921399</c:v>
                </c:pt>
                <c:pt idx="4073" formatCode="General">
                  <c:v>2.0529975810896302</c:v>
                </c:pt>
                <c:pt idx="4074" formatCode="General">
                  <c:v>2.0518356975971002</c:v>
                </c:pt>
                <c:pt idx="4075" formatCode="General">
                  <c:v>2.0507859680830598</c:v>
                </c:pt>
                <c:pt idx="4076" formatCode="General">
                  <c:v>2.0499026496935899</c:v>
                </c:pt>
                <c:pt idx="4077" formatCode="General">
                  <c:v>2.0492594870578702</c:v>
                </c:pt>
                <c:pt idx="4078" formatCode="General">
                  <c:v>2.0489653644033599</c:v>
                </c:pt>
                <c:pt idx="4079" formatCode="General">
                  <c:v>2.0491949040207502</c:v>
                </c:pt>
                <c:pt idx="4080" formatCode="General">
                  <c:v>2.0502507028333601</c:v>
                </c:pt>
                <c:pt idx="4081" formatCode="General">
                  <c:v>2.0526958612258901</c:v>
                </c:pt>
                <c:pt idx="4082" formatCode="General">
                  <c:v>2.0576443888664202</c:v>
                </c:pt>
                <c:pt idx="4083" formatCode="General">
                  <c:v>2.0673595096415101</c:v>
                </c:pt>
                <c:pt idx="4084" formatCode="General">
                  <c:v>2.08589515817394</c:v>
                </c:pt>
                <c:pt idx="4085" formatCode="General">
                  <c:v>2.1149012466783499</c:v>
                </c:pt>
                <c:pt idx="4086" formatCode="General">
                  <c:v>2.1327668305065299</c:v>
                </c:pt>
                <c:pt idx="4087" formatCode="General">
                  <c:v>2.1162725362927901</c:v>
                </c:pt>
                <c:pt idx="4088" formatCode="General">
                  <c:v>2.0949802579599202</c:v>
                </c:pt>
                <c:pt idx="4089" formatCode="General">
                  <c:v>2.1567091215384</c:v>
                </c:pt>
                <c:pt idx="4090" formatCode="General">
                  <c:v>2.0718868369657502</c:v>
                </c:pt>
                <c:pt idx="4091" formatCode="General">
                  <c:v>2.0602661984186499</c:v>
                </c:pt>
                <c:pt idx="4092" formatCode="General">
                  <c:v>2.0565024646730499</c:v>
                </c:pt>
                <c:pt idx="4093" formatCode="General">
                  <c:v>2.0552664715519899</c:v>
                </c:pt>
                <c:pt idx="4094" formatCode="General">
                  <c:v>2.05564783314043</c:v>
                </c:pt>
                <c:pt idx="4095" formatCode="General">
                  <c:v>2.0573895668711302</c:v>
                </c:pt>
                <c:pt idx="4096" formatCode="General">
                  <c:v>2.0604657006728102</c:v>
                </c:pt>
                <c:pt idx="4097" formatCode="General">
                  <c:v>2.0649677355637999</c:v>
                </c:pt>
                <c:pt idx="4098" formatCode="General">
                  <c:v>2.0710518214462801</c:v>
                </c:pt>
                <c:pt idx="4099" formatCode="General">
                  <c:v>2.07889659786915</c:v>
                </c:pt>
                <c:pt idx="4100" formatCode="General">
                  <c:v>2.0886553051445498</c:v>
                </c:pt>
                <c:pt idx="4101" formatCode="General">
                  <c:v>2.1004001049096699</c:v>
                </c:pt>
                <c:pt idx="4102" formatCode="General">
                  <c:v>2.1140713850495301</c:v>
                </c:pt>
                <c:pt idx="4103" formatCode="General">
                  <c:v>2.1294572989948599</c:v>
                </c:pt>
                <c:pt idx="4104" formatCode="General">
                  <c:v>2.1462182884968</c:v>
                </c:pt>
                <c:pt idx="4105" formatCode="General">
                  <c:v>2.1639136753449999</c:v>
                </c:pt>
                <c:pt idx="4106" formatCode="General">
                  <c:v>2.1818618260495599</c:v>
                </c:pt>
                <c:pt idx="4107" formatCode="General">
                  <c:v>2.1987638228657</c:v>
                </c:pt>
                <c:pt idx="4108" formatCode="General">
                  <c:v>2.2122263915395002</c:v>
                </c:pt>
                <c:pt idx="4109" formatCode="General">
                  <c:v>2.2192297751822698</c:v>
                </c:pt>
                <c:pt idx="4110" formatCode="General">
                  <c:v>2.2181182208771499</c:v>
                </c:pt>
                <c:pt idx="4111" formatCode="General">
                  <c:v>2.21022943143576</c:v>
                </c:pt>
                <c:pt idx="4112" formatCode="General">
                  <c:v>2.1988976538707199</c:v>
                </c:pt>
                <c:pt idx="4113" formatCode="General">
                  <c:v>2.18723006760953</c:v>
                </c:pt>
                <c:pt idx="4114" formatCode="General">
                  <c:v>2.17720741490953</c:v>
                </c:pt>
                <c:pt idx="4115" formatCode="General">
                  <c:v>2.1786082270705598</c:v>
                </c:pt>
                <c:pt idx="4116" formatCode="General">
                  <c:v>2.1637000905824202</c:v>
                </c:pt>
                <c:pt idx="4117" formatCode="General">
                  <c:v>2.1576440066490101</c:v>
                </c:pt>
                <c:pt idx="4118" formatCode="General">
                  <c:v>2.1542947822712799</c:v>
                </c:pt>
                <c:pt idx="4119" formatCode="General">
                  <c:v>2.1522118938408799</c:v>
                </c:pt>
                <c:pt idx="4120" formatCode="General">
                  <c:v>2.1510050650832899</c:v>
                </c:pt>
                <c:pt idx="4121" formatCode="General">
                  <c:v>2.1503939877367699</c:v>
                </c:pt>
                <c:pt idx="4122" formatCode="General">
                  <c:v>2.1501501424207299</c:v>
                </c:pt>
                <c:pt idx="4123" formatCode="General">
                  <c:v>2.15008810240314</c:v>
                </c:pt>
                <c:pt idx="4124" formatCode="General">
                  <c:v>2.1500632939767002</c:v>
                </c:pt>
                <c:pt idx="4125" formatCode="General">
                  <c:v>2.1499701158294098</c:v>
                </c:pt>
                <c:pt idx="4126" formatCode="General">
                  <c:v>2.1497390060537702</c:v>
                </c:pt>
                <c:pt idx="4127" formatCode="General">
                  <c:v>2.1493284850346299</c:v>
                </c:pt>
                <c:pt idx="4128" formatCode="General">
                  <c:v>2.1487284743517998</c:v>
                </c:pt>
                <c:pt idx="4129" formatCode="General">
                  <c:v>2.1479452538674502</c:v>
                </c:pt>
                <c:pt idx="4130" formatCode="General">
                  <c:v>2.1470008800918299</c:v>
                </c:pt>
                <c:pt idx="4131" formatCode="General">
                  <c:v>2.1459276035254402</c:v>
                </c:pt>
                <c:pt idx="4132" formatCode="General">
                  <c:v>2.1447642211389502</c:v>
                </c:pt>
                <c:pt idx="4133" formatCode="General">
                  <c:v>2.14355370577834</c:v>
                </c:pt>
                <c:pt idx="4134" formatCode="General">
                  <c:v>2.1423422946873498</c:v>
                </c:pt>
                <c:pt idx="4135" formatCode="General">
                  <c:v>2.1411803468056698</c:v>
                </c:pt>
                <c:pt idx="4136" formatCode="General">
                  <c:v>2.1401256317383299</c:v>
                </c:pt>
                <c:pt idx="4137" formatCode="General">
                  <c:v>2.1392505359855201</c:v>
                </c:pt>
                <c:pt idx="4138" formatCode="General">
                  <c:v>2.1386565491407601</c:v>
                </c:pt>
                <c:pt idx="4139" formatCode="General">
                  <c:v>2.1385038699367298</c:v>
                </c:pt>
                <c:pt idx="4140" formatCode="General">
                  <c:v>2.1390753688800199</c:v>
                </c:pt>
                <c:pt idx="4141" formatCode="General">
                  <c:v>2.14092510127595</c:v>
                </c:pt>
                <c:pt idx="4142" formatCode="General">
                  <c:v>2.1452483841216399</c:v>
                </c:pt>
                <c:pt idx="4143" formatCode="General">
                  <c:v>2.1548195907478198</c:v>
                </c:pt>
                <c:pt idx="4144" formatCode="General">
                  <c:v>2.1756404512819598</c:v>
                </c:pt>
                <c:pt idx="4145" formatCode="General">
                  <c:v>2.2101256869203598</c:v>
                </c:pt>
                <c:pt idx="4146" formatCode="General">
                  <c:v>2.2176516933171802</c:v>
                </c:pt>
                <c:pt idx="4147" formatCode="General">
                  <c:v>2.1894122448963298</c:v>
                </c:pt>
                <c:pt idx="4148" formatCode="General">
                  <c:v>2.25656477600729</c:v>
                </c:pt>
                <c:pt idx="4149" formatCode="General">
                  <c:v>2.15440608689266</c:v>
                </c:pt>
                <c:pt idx="4150" formatCode="General">
                  <c:v>2.1451017372926899</c:v>
                </c:pt>
                <c:pt idx="4151" formatCode="General">
                  <c:v>2.1412673493052101</c:v>
                </c:pt>
                <c:pt idx="4152" formatCode="General">
                  <c:v>2.1395902295337499</c:v>
                </c:pt>
                <c:pt idx="4153" formatCode="General">
                  <c:v>2.13926271595099</c:v>
                </c:pt>
                <c:pt idx="4154" formatCode="General">
                  <c:v>2.1400014090128501</c:v>
                </c:pt>
                <c:pt idx="4155" formatCode="General">
                  <c:v>2.14174020036514</c:v>
                </c:pt>
                <c:pt idx="4156" formatCode="General">
                  <c:v>2.1445339458286399</c:v>
                </c:pt>
                <c:pt idx="4157" formatCode="General">
                  <c:v>2.1485177782348699</c:v>
                </c:pt>
                <c:pt idx="4158" formatCode="General">
                  <c:v>2.1538814655609499</c:v>
                </c:pt>
                <c:pt idx="4159" formatCode="General">
                  <c:v>2.1608401791825398</c:v>
                </c:pt>
                <c:pt idx="4160" formatCode="General">
                  <c:v>2.1695893661415502</c:v>
                </c:pt>
                <c:pt idx="4161" formatCode="General">
                  <c:v>2.1802384569116602</c:v>
                </c:pt>
                <c:pt idx="4162" formatCode="General">
                  <c:v>2.1927357821444202</c:v>
                </c:pt>
                <c:pt idx="4163" formatCode="General">
                  <c:v>2.2068338750212901</c:v>
                </c:pt>
                <c:pt idx="4164" formatCode="General">
                  <c:v>2.2221113352517299</c:v>
                </c:pt>
                <c:pt idx="4165" formatCode="General">
                  <c:v>2.2382429261593102</c:v>
                </c:pt>
                <c:pt idx="4166" formatCode="General">
                  <c:v>2.2551065685593898</c:v>
                </c:pt>
                <c:pt idx="4167" formatCode="General">
                  <c:v>2.27262851010317</c:v>
                </c:pt>
                <c:pt idx="4168" formatCode="General">
                  <c:v>2.2897115179629899</c:v>
                </c:pt>
                <c:pt idx="4169" formatCode="General">
                  <c:v>2.3026909899375401</c:v>
                </c:pt>
                <c:pt idx="4170" formatCode="General">
                  <c:v>2.3062753107797498</c:v>
                </c:pt>
                <c:pt idx="4171" formatCode="General">
                  <c:v>2.2988713721252201</c:v>
                </c:pt>
                <c:pt idx="4172" formatCode="General">
                  <c:v>2.2850028040358898</c:v>
                </c:pt>
                <c:pt idx="4173" formatCode="General">
                  <c:v>2.2710936021468999</c:v>
                </c:pt>
                <c:pt idx="4174" formatCode="General">
                  <c:v>2.2619646561546198</c:v>
                </c:pt>
                <c:pt idx="4175" formatCode="General">
                  <c:v>2.2485269322397898</c:v>
                </c:pt>
                <c:pt idx="4176" formatCode="General">
                  <c:v>2.2417587293292001</c:v>
                </c:pt>
                <c:pt idx="4177" formatCode="General">
                  <c:v>2.2373893252786998</c:v>
                </c:pt>
                <c:pt idx="4178" formatCode="General">
                  <c:v>2.23476503712376</c:v>
                </c:pt>
                <c:pt idx="4179" formatCode="General">
                  <c:v>2.2333989176713498</c:v>
                </c:pt>
                <c:pt idx="4180" formatCode="General">
                  <c:v>2.2328915731065702</c:v>
                </c:pt>
                <c:pt idx="4181" formatCode="General">
                  <c:v>2.23291069401682</c:v>
                </c:pt>
                <c:pt idx="4182" formatCode="General">
                  <c:v>2.2331814456819199</c:v>
                </c:pt>
                <c:pt idx="4183" formatCode="General">
                  <c:v>2.2334841944065098</c:v>
                </c:pt>
                <c:pt idx="4184" formatCode="General">
                  <c:v>2.2336432765279701</c:v>
                </c:pt>
                <c:pt idx="4185" formatCode="General">
                  <c:v>2.2335441934814901</c:v>
                </c:pt>
                <c:pt idx="4186" formatCode="General">
                  <c:v>2.23311047054746</c:v>
                </c:pt>
                <c:pt idx="4187" formatCode="General">
                  <c:v>2.2323076478094901</c:v>
                </c:pt>
                <c:pt idx="4188" formatCode="General">
                  <c:v>2.23113424368373</c:v>
                </c:pt>
                <c:pt idx="4189" formatCode="General">
                  <c:v>2.2296139447893402</c:v>
                </c:pt>
                <c:pt idx="4190" formatCode="General">
                  <c:v>2.22778801944858</c:v>
                </c:pt>
                <c:pt idx="4191" formatCode="General">
                  <c:v>2.2257086467165799</c:v>
                </c:pt>
                <c:pt idx="4192" formatCode="General">
                  <c:v>2.2234336348691999</c:v>
                </c:pt>
                <c:pt idx="4193" formatCode="General">
                  <c:v>2.2210228019402201</c:v>
                </c:pt>
                <c:pt idx="4194" formatCode="General">
                  <c:v>2.21853618253644</c:v>
                </c:pt>
                <c:pt idx="4195" formatCode="General">
                  <c:v>2.2160342742488099</c:v>
                </c:pt>
                <c:pt idx="4196" formatCode="General">
                  <c:v>2.2135808492684799</c:v>
                </c:pt>
                <c:pt idx="4197" formatCode="General">
                  <c:v>2.2112496835640898</c:v>
                </c:pt>
                <c:pt idx="4198" formatCode="General">
                  <c:v>2.2091385712093099</c:v>
                </c:pt>
                <c:pt idx="4199" formatCode="General">
                  <c:v>2.2073991332402199</c:v>
                </c:pt>
                <c:pt idx="4200" formatCode="General">
                  <c:v>2.2063052271097701</c:v>
                </c:pt>
                <c:pt idx="4201" formatCode="General">
                  <c:v>2.20642671299322</c:v>
                </c:pt>
                <c:pt idx="4202" formatCode="General">
                  <c:v>2.2091237214797101</c:v>
                </c:pt>
                <c:pt idx="4203" formatCode="General">
                  <c:v>2.2180731401781002</c:v>
                </c:pt>
                <c:pt idx="4204" formatCode="General">
                  <c:v>2.2428041273403698</c:v>
                </c:pt>
                <c:pt idx="4205" formatCode="General">
                  <c:v>2.2802667271275299</c:v>
                </c:pt>
                <c:pt idx="4206" formatCode="General">
                  <c:v>2.2604750619966398</c:v>
                </c:pt>
                <c:pt idx="4207" formatCode="General">
                  <c:v>2.26371794416682</c:v>
                </c:pt>
                <c:pt idx="4208" formatCode="General">
                  <c:v>2.20723108428556</c:v>
                </c:pt>
                <c:pt idx="4209" formatCode="General">
                  <c:v>2.1975328665596101</c:v>
                </c:pt>
                <c:pt idx="4210" formatCode="General">
                  <c:v>2.1923317144461101</c:v>
                </c:pt>
                <c:pt idx="4211" formatCode="General">
                  <c:v>2.1891427910271499</c:v>
                </c:pt>
                <c:pt idx="4212" formatCode="General">
                  <c:v>2.1871399641442402</c:v>
                </c:pt>
                <c:pt idx="4213" formatCode="General">
                  <c:v>2.1860032540579599</c:v>
                </c:pt>
                <c:pt idx="4214" formatCode="General">
                  <c:v>2.18562927886305</c:v>
                </c:pt>
                <c:pt idx="4215" formatCode="General">
                  <c:v>2.1860317671648901</c:v>
                </c:pt>
                <c:pt idx="4216" formatCode="General">
                  <c:v>2.1873040188534101</c:v>
                </c:pt>
                <c:pt idx="4217" formatCode="General">
                  <c:v>2.1896037493310598</c:v>
                </c:pt>
                <c:pt idx="4218" formatCode="General">
                  <c:v>2.1931429993415898</c:v>
                </c:pt>
                <c:pt idx="4219" formatCode="General">
                  <c:v>2.1981703787834399</c:v>
                </c:pt>
                <c:pt idx="4220" formatCode="General">
                  <c:v>2.2049437669793699</c:v>
                </c:pt>
                <c:pt idx="4221" formatCode="General">
                  <c:v>2.2135917791464998</c:v>
                </c:pt>
                <c:pt idx="4222" formatCode="General">
                  <c:v>2.2241257026932</c:v>
                </c:pt>
                <c:pt idx="4223" formatCode="General">
                  <c:v>2.23620406380584</c:v>
                </c:pt>
                <c:pt idx="4224" formatCode="General">
                  <c:v>2.2491997135036499</c:v>
                </c:pt>
                <c:pt idx="4225" formatCode="General">
                  <c:v>2.2624475960528501</c:v>
                </c:pt>
                <c:pt idx="4226" formatCode="General">
                  <c:v>2.2757540967199099</c:v>
                </c:pt>
                <c:pt idx="4227" formatCode="General">
                  <c:v>2.28980663384923</c:v>
                </c:pt>
                <c:pt idx="4228" formatCode="General">
                  <c:v>2.3056918975489702</c:v>
                </c:pt>
                <c:pt idx="4229" formatCode="General">
                  <c:v>2.3222918326430402</c:v>
                </c:pt>
                <c:pt idx="4230" formatCode="General">
                  <c:v>2.3323821327011398</c:v>
                </c:pt>
                <c:pt idx="4231" formatCode="General">
                  <c:v>2.32730039557608</c:v>
                </c:pt>
                <c:pt idx="4232" formatCode="General">
                  <c:v>2.3895632418178199</c:v>
                </c:pt>
                <c:pt idx="4233" formatCode="General">
                  <c:v>2.29041511522483</c:v>
                </c:pt>
                <c:pt idx="4234" formatCode="General">
                  <c:v>2.2747680151963499</c:v>
                </c:pt>
                <c:pt idx="4235" formatCode="General">
                  <c:v>2.2638768890390302</c:v>
                </c:pt>
                <c:pt idx="4236" formatCode="General">
                  <c:v>2.2567356932291598</c:v>
                </c:pt>
                <c:pt idx="4237" formatCode="General">
                  <c:v>2.25232817914929</c:v>
                </c:pt>
                <c:pt idx="4238" formatCode="General">
                  <c:v>2.2498492501373701</c:v>
                </c:pt>
                <c:pt idx="4239" formatCode="General">
                  <c:v>2.24868488733029</c:v>
                </c:pt>
                <c:pt idx="4240" formatCode="General">
                  <c:v>2.2483598157054798</c:v>
                </c:pt>
                <c:pt idx="4241" formatCode="General">
                  <c:v>2.2484660659902702</c:v>
                </c:pt>
                <c:pt idx="4242" formatCode="General">
                  <c:v>2.2487034122810399</c:v>
                </c:pt>
                <c:pt idx="4243" formatCode="General">
                  <c:v>2.2488109677944301</c:v>
                </c:pt>
                <c:pt idx="4244" formatCode="General">
                  <c:v>2.2485959293897899</c:v>
                </c:pt>
                <c:pt idx="4245" formatCode="General">
                  <c:v>2.2479262502899999</c:v>
                </c:pt>
                <c:pt idx="4246" formatCode="General">
                  <c:v>2.2467269907650298</c:v>
                </c:pt>
                <c:pt idx="4247" formatCode="General">
                  <c:v>2.24497352672608</c:v>
                </c:pt>
                <c:pt idx="4248" formatCode="General">
                  <c:v>2.2426822221193801</c:v>
                </c:pt>
                <c:pt idx="4249" formatCode="General">
                  <c:v>2.2398998409306801</c:v>
                </c:pt>
                <c:pt idx="4250" formatCode="General">
                  <c:v>2.23669306290022</c:v>
                </c:pt>
                <c:pt idx="4251" formatCode="General">
                  <c:v>2.2331392094727001</c:v>
                </c:pt>
                <c:pt idx="4252" formatCode="General">
                  <c:v>2.2293189010240302</c:v>
                </c:pt>
                <c:pt idx="4253" formatCode="General">
                  <c:v>2.22531100892623</c:v>
                </c:pt>
                <c:pt idx="4254" formatCode="General">
                  <c:v>2.2211900334706201</c:v>
                </c:pt>
                <c:pt idx="4255" formatCode="General">
                  <c:v>2.2170260042908398</c:v>
                </c:pt>
                <c:pt idx="4256" formatCode="General">
                  <c:v>2.2128872763088401</c:v>
                </c:pt>
                <c:pt idx="4257" formatCode="General">
                  <c:v>2.2088474654571302</c:v>
                </c:pt>
                <c:pt idx="4258" formatCode="General">
                  <c:v>2.2050000575070201</c:v>
                </c:pt>
                <c:pt idx="4259" formatCode="General">
                  <c:v>2.2014905121066999</c:v>
                </c:pt>
                <c:pt idx="4260" formatCode="General">
                  <c:v>2.1985949386149799</c:v>
                </c:pt>
                <c:pt idx="4261" formatCode="General">
                  <c:v>2.1969420555147399</c:v>
                </c:pt>
                <c:pt idx="4262" formatCode="General">
                  <c:v>2.1982518728904998</c:v>
                </c:pt>
                <c:pt idx="4263" formatCode="General">
                  <c:v>2.2081949120596098</c:v>
                </c:pt>
                <c:pt idx="4264" formatCode="General">
                  <c:v>2.24351451228193</c:v>
                </c:pt>
                <c:pt idx="4265" formatCode="General">
                  <c:v>2.2631172838538798</c:v>
                </c:pt>
                <c:pt idx="4266" formatCode="General">
                  <c:v>2.2153745838164398</c:v>
                </c:pt>
                <c:pt idx="4267" formatCode="General">
                  <c:v>2.18789449401255</c:v>
                </c:pt>
                <c:pt idx="4268" formatCode="General">
                  <c:v>2.1764226874844601</c:v>
                </c:pt>
                <c:pt idx="4269" formatCode="General">
                  <c:v>2.1696251305224501</c:v>
                </c:pt>
                <c:pt idx="4270" formatCode="General">
                  <c:v>2.1647963232417902</c:v>
                </c:pt>
                <c:pt idx="4271" formatCode="General">
                  <c:v>2.16102663508868</c:v>
                </c:pt>
                <c:pt idx="4272" formatCode="General">
                  <c:v>2.1579713665865601</c:v>
                </c:pt>
                <c:pt idx="4273" formatCode="General">
                  <c:v>2.1555071657434799</c:v>
                </c:pt>
                <c:pt idx="4274" formatCode="General">
                  <c:v>2.1536193382195399</c:v>
                </c:pt>
                <c:pt idx="4275" formatCode="General">
                  <c:v>2.15236252204113</c:v>
                </c:pt>
                <c:pt idx="4276" formatCode="General">
                  <c:v>2.1518488237237898</c:v>
                </c:pt>
                <c:pt idx="4277" formatCode="General">
                  <c:v>2.1522475366489902</c:v>
                </c:pt>
                <c:pt idx="4278" formatCode="General">
                  <c:v>2.15378456344432</c:v>
                </c:pt>
                <c:pt idx="4279" formatCode="General">
                  <c:v>2.1567416933866901</c:v>
                </c:pt>
                <c:pt idx="4280" formatCode="General">
                  <c:v>2.1614253309246898</c:v>
                </c:pt>
                <c:pt idx="4281" formatCode="General">
                  <c:v>2.1680937952925201</c:v>
                </c:pt>
                <c:pt idx="4282" formatCode="General">
                  <c:v>2.1768121163148701</c:v>
                </c:pt>
                <c:pt idx="4283" formatCode="General">
                  <c:v>2.1872486632783401</c:v>
                </c:pt>
                <c:pt idx="4284" formatCode="General">
                  <c:v>2.1985418858309398</c:v>
                </c:pt>
                <c:pt idx="4285" formatCode="General">
                  <c:v>2.2095053951626999</c:v>
                </c:pt>
                <c:pt idx="4286" formatCode="General">
                  <c:v>2.2193567251572901</c:v>
                </c:pt>
                <c:pt idx="4287" formatCode="General">
                  <c:v>2.2286825658002098</c:v>
                </c:pt>
                <c:pt idx="4288" formatCode="General">
                  <c:v>2.2398828780689599</c:v>
                </c:pt>
                <c:pt idx="4289" formatCode="General">
                  <c:v>2.25575455697602</c:v>
                </c:pt>
                <c:pt idx="4290" formatCode="General">
                  <c:v>2.2756031489200099</c:v>
                </c:pt>
                <c:pt idx="4291" formatCode="General">
                  <c:v>2.2731255566551201</c:v>
                </c:pt>
                <c:pt idx="4292" formatCode="General">
                  <c:v>2.2521250930593499</c:v>
                </c:pt>
                <c:pt idx="4293" formatCode="General">
                  <c:v>2.2277527231621899</c:v>
                </c:pt>
                <c:pt idx="4294" formatCode="General">
                  <c:v>2.2099170926455001</c:v>
                </c:pt>
                <c:pt idx="4295" formatCode="General">
                  <c:v>2.1986257420638098</c:v>
                </c:pt>
                <c:pt idx="4296" formatCode="General">
                  <c:v>2.1919348039458102</c:v>
                </c:pt>
                <c:pt idx="4297" formatCode="General">
                  <c:v>2.18832265150232</c:v>
                </c:pt>
                <c:pt idx="4298" formatCode="General">
                  <c:v>2.18670457593175</c:v>
                </c:pt>
                <c:pt idx="4299" formatCode="General">
                  <c:v>2.1864193591580801</c:v>
                </c:pt>
                <c:pt idx="4300" formatCode="General">
                  <c:v>2.1869086764047401</c:v>
                </c:pt>
                <c:pt idx="4301" formatCode="General">
                  <c:v>2.1877364958016399</c:v>
                </c:pt>
                <c:pt idx="4302" formatCode="General">
                  <c:v>2.18854269238554</c:v>
                </c:pt>
                <c:pt idx="4303" formatCode="General">
                  <c:v>2.18903698854455</c:v>
                </c:pt>
                <c:pt idx="4304" formatCode="General">
                  <c:v>2.1890013763127398</c:v>
                </c:pt>
                <c:pt idx="4305" formatCode="General">
                  <c:v>2.1882924072338001</c:v>
                </c:pt>
                <c:pt idx="4306" formatCode="General">
                  <c:v>2.1868389044630301</c:v>
                </c:pt>
                <c:pt idx="4307" formatCode="General">
                  <c:v>2.18463399486361</c:v>
                </c:pt>
                <c:pt idx="4308" formatCode="General">
                  <c:v>2.1817226187921799</c:v>
                </c:pt>
                <c:pt idx="4309" formatCode="General">
                  <c:v>2.1781867336740701</c:v>
                </c:pt>
                <c:pt idx="4310" formatCode="General">
                  <c:v>2.1741304971719702</c:v>
                </c:pt>
                <c:pt idx="4311" formatCode="General">
                  <c:v>2.16966720619862</c:v>
                </c:pt>
                <c:pt idx="4312" formatCode="General">
                  <c:v>2.1649090746067201</c:v>
                </c:pt>
                <c:pt idx="4313" formatCode="General">
                  <c:v>2.15996031846062</c:v>
                </c:pt>
                <c:pt idx="4314" formatCode="General">
                  <c:v>2.1549136143918601</c:v>
                </c:pt>
                <c:pt idx="4315" formatCode="General">
                  <c:v>2.1498498717353498</c:v>
                </c:pt>
                <c:pt idx="4316" formatCode="General">
                  <c:v>2.14484152330273</c:v>
                </c:pt>
                <c:pt idx="4317" formatCode="General">
                  <c:v>2.1399605340662902</c:v>
                </c:pt>
                <c:pt idx="4318" formatCode="General">
                  <c:v>2.1352951582450199</c:v>
                </c:pt>
                <c:pt idx="4319" formatCode="General">
                  <c:v>2.1309879838025898</c:v>
                </c:pt>
                <c:pt idx="4320" formatCode="General">
                  <c:v>2.1273371511624499</c:v>
                </c:pt>
                <c:pt idx="4321" formatCode="General">
                  <c:v>2.1251243368772301</c:v>
                </c:pt>
                <c:pt idx="4322" formatCode="General">
                  <c:v>2.1269667839592001</c:v>
                </c:pt>
                <c:pt idx="4323" formatCode="General">
                  <c:v>2.1443680162275398</c:v>
                </c:pt>
                <c:pt idx="4324" formatCode="General">
                  <c:v>2.24233560857596</c:v>
                </c:pt>
                <c:pt idx="4325" formatCode="General">
                  <c:v>2.1467820674304399</c:v>
                </c:pt>
                <c:pt idx="4326" formatCode="General">
                  <c:v>2.11474828691067</c:v>
                </c:pt>
                <c:pt idx="4327" formatCode="General">
                  <c:v>2.1022385990864998</c:v>
                </c:pt>
                <c:pt idx="4328" formatCode="General">
                  <c:v>2.0949800761488802</c:v>
                </c:pt>
                <c:pt idx="4329" formatCode="General">
                  <c:v>2.0896254920828699</c:v>
                </c:pt>
                <c:pt idx="4330" formatCode="General">
                  <c:v>2.0851977065478802</c:v>
                </c:pt>
                <c:pt idx="4331" formatCode="General">
                  <c:v>2.0813535248172901</c:v>
                </c:pt>
                <c:pt idx="4332" formatCode="General">
                  <c:v>2.0779683136143401</c:v>
                </c:pt>
                <c:pt idx="4333" formatCode="General">
                  <c:v>2.0750133053157001</c:v>
                </c:pt>
                <c:pt idx="4334" formatCode="General">
                  <c:v>2.0725152795212298</c:v>
                </c:pt>
                <c:pt idx="4335" formatCode="General">
                  <c:v>2.0705445926682602</c:v>
                </c:pt>
                <c:pt idx="4336" formatCode="General">
                  <c:v>2.0692164142903402</c:v>
                </c:pt>
                <c:pt idx="4337" formatCode="General">
                  <c:v>2.06869870293347</c:v>
                </c:pt>
                <c:pt idx="4338" formatCode="General">
                  <c:v>2.0692223506898002</c:v>
                </c:pt>
                <c:pt idx="4339" formatCode="General">
                  <c:v>2.0710897150297898</c:v>
                </c:pt>
                <c:pt idx="4340" formatCode="General">
                  <c:v>2.0746656896090299</c:v>
                </c:pt>
                <c:pt idx="4341" formatCode="General">
                  <c:v>2.0803216599457</c:v>
                </c:pt>
                <c:pt idx="4342" formatCode="General">
                  <c:v>2.0882814900355999</c:v>
                </c:pt>
                <c:pt idx="4343" formatCode="General">
                  <c:v>2.09832821658848</c:v>
                </c:pt>
                <c:pt idx="4344" formatCode="General">
                  <c:v>2.1094620631060099</c:v>
                </c:pt>
                <c:pt idx="4345" formatCode="General">
                  <c:v>2.1199091289677501</c:v>
                </c:pt>
                <c:pt idx="4346" formatCode="General">
                  <c:v>2.1280034318024001</c:v>
                </c:pt>
                <c:pt idx="4347" formatCode="General">
                  <c:v>2.1337404533230799</c:v>
                </c:pt>
                <c:pt idx="4348" formatCode="General">
                  <c:v>2.1403564789641498</c:v>
                </c:pt>
                <c:pt idx="4349" formatCode="General">
                  <c:v>2.1517342425388302</c:v>
                </c:pt>
                <c:pt idx="4350" formatCode="General">
                  <c:v>2.1723492575811099</c:v>
                </c:pt>
                <c:pt idx="4351" formatCode="General">
                  <c:v>2.1821676936802499</c:v>
                </c:pt>
                <c:pt idx="4352" formatCode="General">
                  <c:v>2.1584172686114398</c:v>
                </c:pt>
                <c:pt idx="4353" formatCode="General">
                  <c:v>2.12968797731599</c:v>
                </c:pt>
                <c:pt idx="4354" formatCode="General">
                  <c:v>2.1116793871728401</c:v>
                </c:pt>
                <c:pt idx="4355" formatCode="General">
                  <c:v>2.1020532321699998</c:v>
                </c:pt>
                <c:pt idx="4356" formatCode="General">
                  <c:v>2.0975142496090098</c:v>
                </c:pt>
                <c:pt idx="4357" formatCode="General">
                  <c:v>2.0961264672340199</c:v>
                </c:pt>
                <c:pt idx="4358" formatCode="General">
                  <c:v>2.09677106979548</c:v>
                </c:pt>
                <c:pt idx="4359" formatCode="General">
                  <c:v>2.0987081812780799</c:v>
                </c:pt>
                <c:pt idx="4360" formatCode="General">
                  <c:v>2.1013699612535799</c:v>
                </c:pt>
                <c:pt idx="4361" formatCode="General">
                  <c:v>2.1042769315390402</c:v>
                </c:pt>
                <c:pt idx="4362" formatCode="General">
                  <c:v>2.1070149314726501</c:v>
                </c:pt>
                <c:pt idx="4363" formatCode="General">
                  <c:v>2.10924016503147</c:v>
                </c:pt>
                <c:pt idx="4364" formatCode="General">
                  <c:v>2.1106930884664501</c:v>
                </c:pt>
                <c:pt idx="4365" formatCode="General">
                  <c:v>2.11120902777024</c:v>
                </c:pt>
                <c:pt idx="4366" formatCode="General">
                  <c:v>2.1107192078064201</c:v>
                </c:pt>
                <c:pt idx="4367" formatCode="General">
                  <c:v>2.1092410342774901</c:v>
                </c:pt>
                <c:pt idx="4368" formatCode="General">
                  <c:v>2.1068601859315699</c:v>
                </c:pt>
                <c:pt idx="4369" formatCode="General">
                  <c:v>2.10370874741839</c:v>
                </c:pt>
                <c:pt idx="4370" formatCode="General">
                  <c:v>2.0999434695505501</c:v>
                </c:pt>
                <c:pt idx="4371" formatCode="General">
                  <c:v>2.09572707086947</c:v>
                </c:pt>
                <c:pt idx="4372" formatCode="General">
                  <c:v>2.09121410420228</c:v>
                </c:pt>
                <c:pt idx="4373" formatCode="General">
                  <c:v>2.0865418096863402</c:v>
                </c:pt>
                <c:pt idx="4374" formatCode="General">
                  <c:v>2.0818257387115802</c:v>
                </c:pt>
                <c:pt idx="4375" formatCode="General">
                  <c:v>2.0771597702340299</c:v>
                </c:pt>
                <c:pt idx="4376" formatCode="General">
                  <c:v>2.0726205105920301</c:v>
                </c:pt>
                <c:pt idx="4377" formatCode="General">
                  <c:v>2.0682774000956798</c:v>
                </c:pt>
                <c:pt idx="4378" formatCode="General">
                  <c:v>2.0642138499528202</c:v>
                </c:pt>
                <c:pt idx="4379" formatCode="General">
                  <c:v>2.06057818364543</c:v>
                </c:pt>
                <c:pt idx="4380" formatCode="General">
                  <c:v>2.0577379486898999</c:v>
                </c:pt>
                <c:pt idx="4381" formatCode="General">
                  <c:v>2.0569035647940201</c:v>
                </c:pt>
                <c:pt idx="4382" formatCode="General">
                  <c:v>2.06414941872201</c:v>
                </c:pt>
                <c:pt idx="4383" formatCode="General">
                  <c:v>2.1099562745476201</c:v>
                </c:pt>
                <c:pt idx="4384" formatCode="General">
                  <c:v>2.0915850312981701</c:v>
                </c:pt>
                <c:pt idx="4385" formatCode="General">
                  <c:v>2.0513971172815699</c:v>
                </c:pt>
                <c:pt idx="4386" formatCode="General">
                  <c:v>2.0395763966096201</c:v>
                </c:pt>
                <c:pt idx="4387" formatCode="General">
                  <c:v>2.0334153616080002</c:v>
                </c:pt>
                <c:pt idx="4388" formatCode="General">
                  <c:v>2.0289704909787099</c:v>
                </c:pt>
                <c:pt idx="4389" formatCode="General">
                  <c:v>2.0252785897365202</c:v>
                </c:pt>
                <c:pt idx="4390" formatCode="General">
                  <c:v>2.0220312792605801</c:v>
                </c:pt>
                <c:pt idx="4391" formatCode="General">
                  <c:v>2.0191202907088899</c:v>
                </c:pt>
                <c:pt idx="4392" formatCode="General">
                  <c:v>2.0165170928513501</c:v>
                </c:pt>
                <c:pt idx="4393" formatCode="General">
                  <c:v>2.0142349120111001</c:v>
                </c:pt>
                <c:pt idx="4394" formatCode="General">
                  <c:v>2.0123180350576599</c:v>
                </c:pt>
                <c:pt idx="4395" formatCode="General">
                  <c:v>2.0108407431689801</c:v>
                </c:pt>
                <c:pt idx="4396" formatCode="General">
                  <c:v>2.0099140959107702</c:v>
                </c:pt>
                <c:pt idx="4397" formatCode="General">
                  <c:v>2.00969778240633</c:v>
                </c:pt>
                <c:pt idx="4398" formatCode="General">
                  <c:v>2.0104172133652498</c:v>
                </c:pt>
                <c:pt idx="4399" formatCode="General">
                  <c:v>2.0123834319241101</c:v>
                </c:pt>
                <c:pt idx="4400" formatCode="General">
                  <c:v>2.0160060536908002</c:v>
                </c:pt>
                <c:pt idx="4401" formatCode="General">
                  <c:v>2.0217697035146101</c:v>
                </c:pt>
                <c:pt idx="4402" formatCode="General">
                  <c:v>2.0301041715860899</c:v>
                </c:pt>
                <c:pt idx="4403" formatCode="General">
                  <c:v>2.0410348447895599</c:v>
                </c:pt>
                <c:pt idx="4404" formatCode="General">
                  <c:v>2.0535842687476502</c:v>
                </c:pt>
                <c:pt idx="4405" formatCode="General">
                  <c:v>2.0653902068730701</c:v>
                </c:pt>
                <c:pt idx="4406" formatCode="General">
                  <c:v>2.07380200276743</c:v>
                </c:pt>
                <c:pt idx="4407" formatCode="General">
                  <c:v>2.0774405764102402</c:v>
                </c:pt>
                <c:pt idx="4408" formatCode="General">
                  <c:v>2.0794967421751598</c:v>
                </c:pt>
                <c:pt idx="4409" formatCode="General">
                  <c:v>2.0867716392912499</c:v>
                </c:pt>
                <c:pt idx="4410" formatCode="General">
                  <c:v>2.1086864086367898</c:v>
                </c:pt>
                <c:pt idx="4411" formatCode="General">
                  <c:v>2.1286604063893901</c:v>
                </c:pt>
                <c:pt idx="4412" formatCode="General">
                  <c:v>2.0998584756933698</c:v>
                </c:pt>
                <c:pt idx="4413" formatCode="General">
                  <c:v>2.0689420385816</c:v>
                </c:pt>
                <c:pt idx="4414" formatCode="General">
                  <c:v>2.0538416714421701</c:v>
                </c:pt>
                <c:pt idx="4415" formatCode="General">
                  <c:v>2.0477930108295901</c:v>
                </c:pt>
                <c:pt idx="4416" formatCode="General">
                  <c:v>2.0466169706939099</c:v>
                </c:pt>
                <c:pt idx="4417" formatCode="General">
                  <c:v>2.04841525617049</c:v>
                </c:pt>
                <c:pt idx="4418" formatCode="General">
                  <c:v>2.0521885024476099</c:v>
                </c:pt>
                <c:pt idx="4419" formatCode="General">
                  <c:v>2.0572621183609301</c:v>
                </c:pt>
                <c:pt idx="4420" formatCode="General">
                  <c:v>2.0630689088619598</c:v>
                </c:pt>
                <c:pt idx="4421" formatCode="General">
                  <c:v>2.0690773461115</c:v>
                </c:pt>
                <c:pt idx="4422" formatCode="General">
                  <c:v>2.0747878551077199</c:v>
                </c:pt>
                <c:pt idx="4423" formatCode="General">
                  <c:v>2.0797617345070001</c:v>
                </c:pt>
                <c:pt idx="4424" formatCode="General">
                  <c:v>2.0836591668305902</c:v>
                </c:pt>
                <c:pt idx="4425" formatCode="General">
                  <c:v>2.0862683254346601</c:v>
                </c:pt>
                <c:pt idx="4426" formatCode="General">
                  <c:v>2.0875147759224499</c:v>
                </c:pt>
                <c:pt idx="4427" formatCode="General">
                  <c:v>2.0874492485549401</c:v>
                </c:pt>
                <c:pt idx="4428" formatCode="General">
                  <c:v>2.08621927556193</c:v>
                </c:pt>
                <c:pt idx="4429" formatCode="General">
                  <c:v>2.0840336149016898</c:v>
                </c:pt>
                <c:pt idx="4430" formatCode="General">
                  <c:v>2.0811277317222499</c:v>
                </c:pt>
                <c:pt idx="4431" formatCode="General">
                  <c:v>2.0777356537996701</c:v>
                </c:pt>
                <c:pt idx="4432" formatCode="General">
                  <c:v>2.0740702957560599</c:v>
                </c:pt>
                <c:pt idx="4433" formatCode="General">
                  <c:v>2.0703120775219301</c:v>
                </c:pt>
                <c:pt idx="4434" formatCode="General">
                  <c:v>2.06660462211569</c:v>
                </c:pt>
                <c:pt idx="4435" formatCode="General">
                  <c:v>2.06305628682022</c:v>
                </c:pt>
                <c:pt idx="4436" formatCode="General">
                  <c:v>2.0597471032013202</c:v>
                </c:pt>
                <c:pt idx="4437" formatCode="General">
                  <c:v>2.0567429617991499</c:v>
                </c:pt>
                <c:pt idx="4438" formatCode="General">
                  <c:v>2.0541258996435099</c:v>
                </c:pt>
                <c:pt idx="4439" formatCode="General">
                  <c:v>2.05207810711785</c:v>
                </c:pt>
                <c:pt idx="4440" formatCode="General">
                  <c:v>2.0512460025641599</c:v>
                </c:pt>
                <c:pt idx="4441" formatCode="General">
                  <c:v>2.0620799328912902</c:v>
                </c:pt>
                <c:pt idx="4442" formatCode="General">
                  <c:v>2.0807644819865501</c:v>
                </c:pt>
                <c:pt idx="4443" formatCode="General">
                  <c:v>2.1009065290167999</c:v>
                </c:pt>
                <c:pt idx="4444" formatCode="General">
                  <c:v>2.0520184635060499</c:v>
                </c:pt>
                <c:pt idx="4445" formatCode="General">
                  <c:v>2.0424742298707099</c:v>
                </c:pt>
                <c:pt idx="4446" formatCode="General">
                  <c:v>2.0384054694190299</c:v>
                </c:pt>
                <c:pt idx="4447" formatCode="General">
                  <c:v>2.0357192409753799</c:v>
                </c:pt>
                <c:pt idx="4448" formatCode="General">
                  <c:v>2.03357002629537</c:v>
                </c:pt>
                <c:pt idx="4449" formatCode="General">
                  <c:v>2.0317060119698702</c:v>
                </c:pt>
                <c:pt idx="4450" formatCode="General">
                  <c:v>2.0300407803040801</c:v>
                </c:pt>
                <c:pt idx="4451" formatCode="General">
                  <c:v>2.0285506017179502</c:v>
                </c:pt>
                <c:pt idx="4452" formatCode="General">
                  <c:v>2.0272427412513201</c:v>
                </c:pt>
                <c:pt idx="4453" formatCode="General">
                  <c:v>2.0261458329089299</c:v>
                </c:pt>
                <c:pt idx="4454" formatCode="General">
                  <c:v>2.0253083997302501</c:v>
                </c:pt>
                <c:pt idx="4455" formatCode="General">
                  <c:v>2.02480235495063</c:v>
                </c:pt>
                <c:pt idx="4456" formatCode="General">
                  <c:v>2.02473099808048</c:v>
                </c:pt>
                <c:pt idx="4457" formatCode="General">
                  <c:v>2.0252424594975902</c:v>
                </c:pt>
                <c:pt idx="4458" formatCode="General">
                  <c:v>2.0265502762615601</c:v>
                </c:pt>
                <c:pt idx="4459" formatCode="General">
                  <c:v>2.0289623074533498</c:v>
                </c:pt>
                <c:pt idx="4460" formatCode="General">
                  <c:v>2.0329145598737202</c:v>
                </c:pt>
                <c:pt idx="4461" formatCode="General">
                  <c:v>2.0389887080245499</c:v>
                </c:pt>
                <c:pt idx="4462" formatCode="General">
                  <c:v>2.0478403008139199</c:v>
                </c:pt>
                <c:pt idx="4463" formatCode="General">
                  <c:v>2.0598581465291699</c:v>
                </c:pt>
                <c:pt idx="4464" formatCode="General">
                  <c:v>2.0744006565948001</c:v>
                </c:pt>
                <c:pt idx="4465" formatCode="General">
                  <c:v>2.08827440279551</c:v>
                </c:pt>
                <c:pt idx="4466" formatCode="General">
                  <c:v>2.09732865077057</c:v>
                </c:pt>
                <c:pt idx="4467" formatCode="General">
                  <c:v>2.0995878746095902</c:v>
                </c:pt>
                <c:pt idx="4468" formatCode="General">
                  <c:v>2.0983329358404501</c:v>
                </c:pt>
                <c:pt idx="4469" formatCode="General">
                  <c:v>2.1016110544329298</c:v>
                </c:pt>
                <c:pt idx="4470" formatCode="General">
                  <c:v>2.1239235750742198</c:v>
                </c:pt>
                <c:pt idx="4471" formatCode="General">
                  <c:v>2.1508544073245002</c:v>
                </c:pt>
                <c:pt idx="4472" formatCode="General">
                  <c:v>2.11059081473323</c:v>
                </c:pt>
                <c:pt idx="4473" formatCode="General">
                  <c:v>2.08264817354438</c:v>
                </c:pt>
                <c:pt idx="4474" formatCode="General">
                  <c:v>2.0727525206109498</c:v>
                </c:pt>
                <c:pt idx="4475" formatCode="General">
                  <c:v>2.0706159977843601</c:v>
                </c:pt>
                <c:pt idx="4476" formatCode="General">
                  <c:v>2.07254645834416</c:v>
                </c:pt>
                <c:pt idx="4477" formatCode="General">
                  <c:v>2.0771414978158198</c:v>
                </c:pt>
                <c:pt idx="4478" formatCode="General">
                  <c:v>2.08368815104288</c:v>
                </c:pt>
                <c:pt idx="4479" formatCode="General">
                  <c:v>2.0916557749783098</c:v>
                </c:pt>
                <c:pt idx="4480" formatCode="General">
                  <c:v>2.1005144595677501</c:v>
                </c:pt>
                <c:pt idx="4481" formatCode="General">
                  <c:v>2.1096786883482199</c:v>
                </c:pt>
                <c:pt idx="4482" formatCode="General">
                  <c:v>2.1185215871587499</c:v>
                </c:pt>
                <c:pt idx="4483" formatCode="General">
                  <c:v>2.1264358437093098</c:v>
                </c:pt>
                <c:pt idx="4484" formatCode="General">
                  <c:v>2.1329157860880099</c:v>
                </c:pt>
                <c:pt idx="4485" formatCode="General">
                  <c:v>2.1376298616642702</c:v>
                </c:pt>
                <c:pt idx="4486" formatCode="General">
                  <c:v>2.1404573947739198</c:v>
                </c:pt>
                <c:pt idx="4487" formatCode="General">
                  <c:v>2.1414795161496998</c:v>
                </c:pt>
                <c:pt idx="4488" formatCode="General">
                  <c:v>2.1409329146306</c:v>
                </c:pt>
                <c:pt idx="4489" formatCode="General">
                  <c:v>2.1391462175613398</c:v>
                </c:pt>
                <c:pt idx="4490" formatCode="General">
                  <c:v>2.13647867122204</c:v>
                </c:pt>
                <c:pt idx="4491" formatCode="General">
                  <c:v>2.13327324316591</c:v>
                </c:pt>
                <c:pt idx="4492" formatCode="General">
                  <c:v>2.1298276321995999</c:v>
                </c:pt>
                <c:pt idx="4493" formatCode="General">
                  <c:v>2.12638098450019</c:v>
                </c:pt>
                <c:pt idx="4494" formatCode="General">
                  <c:v>2.1231121026308699</c:v>
                </c:pt>
                <c:pt idx="4495" formatCode="General">
                  <c:v>2.1201455435701</c:v>
                </c:pt>
                <c:pt idx="4496" formatCode="General">
                  <c:v>2.11756430896361</c:v>
                </c:pt>
                <c:pt idx="4497" formatCode="General">
                  <c:v>2.1154332797034101</c:v>
                </c:pt>
                <c:pt idx="4498" formatCode="General">
                  <c:v>2.1138640426155102</c:v>
                </c:pt>
                <c:pt idx="4499" formatCode="General">
                  <c:v>2.1162289336625402</c:v>
                </c:pt>
                <c:pt idx="4500" formatCode="General">
                  <c:v>2.1144050577535198</c:v>
                </c:pt>
                <c:pt idx="4501" formatCode="General">
                  <c:v>2.1293444407883002</c:v>
                </c:pt>
                <c:pt idx="4502" formatCode="General">
                  <c:v>2.1715438509246101</c:v>
                </c:pt>
                <c:pt idx="4503" formatCode="General">
                  <c:v>2.1163609870838598</c:v>
                </c:pt>
                <c:pt idx="4504" formatCode="General">
                  <c:v>2.1095636622496401</c:v>
                </c:pt>
                <c:pt idx="4505" formatCode="General">
                  <c:v>2.1072826726271199</c:v>
                </c:pt>
                <c:pt idx="4506" formatCode="General">
                  <c:v>2.1059863770482998</c:v>
                </c:pt>
                <c:pt idx="4507" formatCode="General">
                  <c:v>2.1050267001124401</c:v>
                </c:pt>
                <c:pt idx="4508" formatCode="General">
                  <c:v>2.1042147636058899</c:v>
                </c:pt>
                <c:pt idx="4509" formatCode="General">
                  <c:v>2.1034837766919101</c:v>
                </c:pt>
                <c:pt idx="4510" formatCode="General">
                  <c:v>2.1028126397286702</c:v>
                </c:pt>
                <c:pt idx="4511" formatCode="General">
                  <c:v>2.1022031270113</c:v>
                </c:pt>
                <c:pt idx="4512" formatCode="General">
                  <c:v>2.1016722407603901</c:v>
                </c:pt>
                <c:pt idx="4513" formatCode="General">
                  <c:v>2.1012503397907998</c:v>
                </c:pt>
                <c:pt idx="4514" formatCode="General">
                  <c:v>2.1009825184380002</c:v>
                </c:pt>
                <c:pt idx="4515" formatCode="General">
                  <c:v>2.1009329058150201</c:v>
                </c:pt>
                <c:pt idx="4516" formatCode="General">
                  <c:v>2.1011926634582001</c:v>
                </c:pt>
                <c:pt idx="4517" formatCode="General">
                  <c:v>2.10189346039961</c:v>
                </c:pt>
                <c:pt idx="4518" formatCode="General">
                  <c:v>2.1032294230293198</c:v>
                </c:pt>
                <c:pt idx="4519" formatCode="General">
                  <c:v>2.10549179746757</c:v>
                </c:pt>
                <c:pt idx="4520" formatCode="General">
                  <c:v>2.1091199626174699</c:v>
                </c:pt>
                <c:pt idx="4521" formatCode="General">
                  <c:v>2.11476253387419</c:v>
                </c:pt>
                <c:pt idx="4522" formatCode="General">
                  <c:v>2.1233734267243598</c:v>
                </c:pt>
                <c:pt idx="4523" formatCode="General">
                  <c:v>2.1355116098975002</c:v>
                </c:pt>
                <c:pt idx="4524" formatCode="General">
                  <c:v>2.1511724086727502</c:v>
                </c:pt>
                <c:pt idx="4525" formatCode="General">
                  <c:v>2.1669619783901601</c:v>
                </c:pt>
                <c:pt idx="4526" formatCode="General">
                  <c:v>2.1764073286479499</c:v>
                </c:pt>
                <c:pt idx="4527" formatCode="General">
                  <c:v>2.1761261480503999</c:v>
                </c:pt>
                <c:pt idx="4528" formatCode="General">
                  <c:v>2.1708024959510799</c:v>
                </c:pt>
                <c:pt idx="4529" formatCode="General">
                  <c:v>2.1705316189906001</c:v>
                </c:pt>
                <c:pt idx="4530" formatCode="General">
                  <c:v>2.19594679402211</c:v>
                </c:pt>
                <c:pt idx="4531" formatCode="General">
                  <c:v>2.2160000069645398</c:v>
                </c:pt>
                <c:pt idx="4532" formatCode="General">
                  <c:v>2.1638779822112402</c:v>
                </c:pt>
                <c:pt idx="4533" formatCode="General">
                  <c:v>2.1450394147304102</c:v>
                </c:pt>
                <c:pt idx="4534" formatCode="General">
                  <c:v>2.13990094845615</c:v>
                </c:pt>
                <c:pt idx="4535" formatCode="General">
                  <c:v>2.1400867748680099</c:v>
                </c:pt>
                <c:pt idx="4536" formatCode="General">
                  <c:v>2.1433813023530299</c:v>
                </c:pt>
                <c:pt idx="4537" formatCode="General">
                  <c:v>2.1490292964664302</c:v>
                </c:pt>
                <c:pt idx="4538" formatCode="General">
                  <c:v>2.1566601679119399</c:v>
                </c:pt>
                <c:pt idx="4539" formatCode="General">
                  <c:v>2.1659551385245499</c:v>
                </c:pt>
                <c:pt idx="4540" formatCode="General">
                  <c:v>2.1765019870297402</c:v>
                </c:pt>
                <c:pt idx="4541" formatCode="General">
                  <c:v>2.1877267292567102</c:v>
                </c:pt>
                <c:pt idx="4542" formatCode="General">
                  <c:v>2.1988904692091</c:v>
                </c:pt>
                <c:pt idx="4543" formatCode="General">
                  <c:v>2.2091583911930801</c:v>
                </c:pt>
                <c:pt idx="4544" formatCode="General">
                  <c:v>2.21773247823953</c:v>
                </c:pt>
                <c:pt idx="4545" formatCode="General">
                  <c:v>2.22400831889547</c:v>
                </c:pt>
                <c:pt idx="4546" formatCode="General">
                  <c:v>2.2276947517497798</c:v>
                </c:pt>
                <c:pt idx="4547" formatCode="General">
                  <c:v>2.2288467915391901</c:v>
                </c:pt>
                <c:pt idx="4548" formatCode="General">
                  <c:v>2.22780526358821</c:v>
                </c:pt>
                <c:pt idx="4549" formatCode="General">
                  <c:v>2.2250801501680999</c:v>
                </c:pt>
                <c:pt idx="4550" formatCode="General">
                  <c:v>2.2212292680008998</c:v>
                </c:pt>
                <c:pt idx="4551" formatCode="General">
                  <c:v>2.2167682232871</c:v>
                </c:pt>
                <c:pt idx="4552" formatCode="General">
                  <c:v>2.2121218762308201</c:v>
                </c:pt>
                <c:pt idx="4553" formatCode="General">
                  <c:v>2.2076097734711801</c:v>
                </c:pt>
                <c:pt idx="4554" formatCode="General">
                  <c:v>2.2034526577126901</c:v>
                </c:pt>
                <c:pt idx="4555" formatCode="General">
                  <c:v>2.19979025762931</c:v>
                </c:pt>
                <c:pt idx="4556" formatCode="General">
                  <c:v>2.1967107094576499</c:v>
                </c:pt>
                <c:pt idx="4557" formatCode="General">
                  <c:v>2.1945699750623202</c:v>
                </c:pt>
                <c:pt idx="4558" formatCode="General">
                  <c:v>2.1926186307253599</c:v>
                </c:pt>
                <c:pt idx="4559" formatCode="General">
                  <c:v>2.1923789050030198</c:v>
                </c:pt>
                <c:pt idx="4560" formatCode="General">
                  <c:v>2.2009836127322302</c:v>
                </c:pt>
                <c:pt idx="4561" formatCode="General">
                  <c:v>2.2451569950287702</c:v>
                </c:pt>
                <c:pt idx="4562" formatCode="General">
                  <c:v>2.1924160879578398</c:v>
                </c:pt>
                <c:pt idx="4563" formatCode="General">
                  <c:v>2.1876724328141002</c:v>
                </c:pt>
                <c:pt idx="4564" formatCode="General">
                  <c:v>2.1859763728313899</c:v>
                </c:pt>
                <c:pt idx="4565" formatCode="General">
                  <c:v>2.1848963527765899</c:v>
                </c:pt>
                <c:pt idx="4566" formatCode="General">
                  <c:v>2.18399481895786</c:v>
                </c:pt>
                <c:pt idx="4567" formatCode="General">
                  <c:v>2.1831357292192499</c:v>
                </c:pt>
                <c:pt idx="4568" formatCode="General">
                  <c:v>2.18226557616179</c:v>
                </c:pt>
                <c:pt idx="4569" formatCode="General">
                  <c:v>2.18136430880506</c:v>
                </c:pt>
                <c:pt idx="4570" formatCode="General">
                  <c:v>2.1804300487978199</c:v>
                </c:pt>
                <c:pt idx="4571" formatCode="General">
                  <c:v>2.1794732527820502</c:v>
                </c:pt>
                <c:pt idx="4572" formatCode="General">
                  <c:v>2.1785144941988799</c:v>
                </c:pt>
                <c:pt idx="4573" formatCode="General">
                  <c:v>2.1775843036661402</c:v>
                </c:pt>
                <c:pt idx="4574" formatCode="General">
                  <c:v>2.1767248276150601</c:v>
                </c:pt>
                <c:pt idx="4575" formatCode="General">
                  <c:v>2.1759937274302299</c:v>
                </c:pt>
                <c:pt idx="4576" formatCode="General">
                  <c:v>2.1754713975567301</c:v>
                </c:pt>
                <c:pt idx="4577" formatCode="General">
                  <c:v>2.17527357669747</c:v>
                </c:pt>
                <c:pt idx="4578" formatCode="General">
                  <c:v>2.1755731583709901</c:v>
                </c:pt>
                <c:pt idx="4579" formatCode="General">
                  <c:v>2.17663855983167</c:v>
                </c:pt>
                <c:pt idx="4580" formatCode="General">
                  <c:v>2.17913144932553</c:v>
                </c:pt>
                <c:pt idx="4581" formatCode="General">
                  <c:v>2.1830084457875198</c:v>
                </c:pt>
                <c:pt idx="4582" formatCode="General">
                  <c:v>2.1900230632979398</c:v>
                </c:pt>
                <c:pt idx="4583" formatCode="General">
                  <c:v>2.2012516569521199</c:v>
                </c:pt>
                <c:pt idx="4584" formatCode="General">
                  <c:v>2.21718739160444</c:v>
                </c:pt>
                <c:pt idx="4585" formatCode="General">
                  <c:v>2.2342200237031098</c:v>
                </c:pt>
                <c:pt idx="4586" formatCode="General">
                  <c:v>2.2429016313182002</c:v>
                </c:pt>
                <c:pt idx="4587" formatCode="General">
                  <c:v>2.2382252992571399</c:v>
                </c:pt>
                <c:pt idx="4588" formatCode="General">
                  <c:v>2.2279453458366798</c:v>
                </c:pt>
                <c:pt idx="4589" formatCode="General">
                  <c:v>2.2255497198853802</c:v>
                </c:pt>
                <c:pt idx="4590" formatCode="General">
                  <c:v>2.2644399500475698</c:v>
                </c:pt>
                <c:pt idx="4591" formatCode="General">
                  <c:v>2.2390984285706801</c:v>
                </c:pt>
                <c:pt idx="4592" formatCode="General">
                  <c:v>2.20084837459309</c:v>
                </c:pt>
                <c:pt idx="4593" formatCode="General">
                  <c:v>2.1909732139276401</c:v>
                </c:pt>
                <c:pt idx="4594" formatCode="General">
                  <c:v>2.1881938943220698</c:v>
                </c:pt>
                <c:pt idx="4595" formatCode="General">
                  <c:v>2.1886732181147002</c:v>
                </c:pt>
                <c:pt idx="4596" formatCode="General">
                  <c:v>2.19147280167945</c:v>
                </c:pt>
                <c:pt idx="4597" formatCode="General">
                  <c:v>2.1963258937216299</c:v>
                </c:pt>
                <c:pt idx="4598" formatCode="General">
                  <c:v>2.2031495727123902</c:v>
                </c:pt>
                <c:pt idx="4599" formatCode="General">
                  <c:v>2.2118608613231499</c:v>
                </c:pt>
                <c:pt idx="4600" formatCode="General">
                  <c:v>2.2222578979292398</c:v>
                </c:pt>
                <c:pt idx="4601" formatCode="General">
                  <c:v>2.2339222235614402</c:v>
                </c:pt>
                <c:pt idx="4602" formatCode="General">
                  <c:v>2.2461531384250799</c:v>
                </c:pt>
                <c:pt idx="4603" formatCode="General">
                  <c:v>2.2579711925317998</c:v>
                </c:pt>
                <c:pt idx="4604" formatCode="General">
                  <c:v>2.2682320416430999</c:v>
                </c:pt>
                <c:pt idx="4605" formatCode="General">
                  <c:v>2.2758583392121698</c:v>
                </c:pt>
                <c:pt idx="4606" formatCode="General">
                  <c:v>2.2801230824732301</c:v>
                </c:pt>
                <c:pt idx="4607" formatCode="General">
                  <c:v>2.2808506337530501</c:v>
                </c:pt>
                <c:pt idx="4608" formatCode="General">
                  <c:v>2.2784228238867601</c:v>
                </c:pt>
                <c:pt idx="4609" formatCode="General">
                  <c:v>2.27359712170133</c:v>
                </c:pt>
                <c:pt idx="4610" formatCode="General">
                  <c:v>2.2672542923457599</c:v>
                </c:pt>
                <c:pt idx="4611" formatCode="General">
                  <c:v>2.2601978081233698</c:v>
                </c:pt>
                <c:pt idx="4612" formatCode="General">
                  <c:v>2.2530541201380001</c:v>
                </c:pt>
                <c:pt idx="4613" formatCode="General">
                  <c:v>2.2462565868546398</c:v>
                </c:pt>
                <c:pt idx="4614" formatCode="General">
                  <c:v>2.24007573399847</c:v>
                </c:pt>
                <c:pt idx="4615" formatCode="General">
                  <c:v>2.2347427787956602</c:v>
                </c:pt>
                <c:pt idx="4616" formatCode="General">
                  <c:v>2.2300841517944501</c:v>
                </c:pt>
                <c:pt idx="4617" formatCode="General">
                  <c:v>2.2263693890479601</c:v>
                </c:pt>
                <c:pt idx="4618" formatCode="General">
                  <c:v>2.2240534306461202</c:v>
                </c:pt>
                <c:pt idx="4619" formatCode="General">
                  <c:v>2.2287806660534999</c:v>
                </c:pt>
                <c:pt idx="4620" formatCode="General">
                  <c:v>2.2533374865140301</c:v>
                </c:pt>
                <c:pt idx="4621" formatCode="General">
                  <c:v>2.2186926791728001</c:v>
                </c:pt>
                <c:pt idx="4622" formatCode="General">
                  <c:v>2.21485563125899</c:v>
                </c:pt>
                <c:pt idx="4623" formatCode="General">
                  <c:v>2.2127412302542502</c:v>
                </c:pt>
                <c:pt idx="4624" formatCode="General">
                  <c:v>2.2110067958905102</c:v>
                </c:pt>
                <c:pt idx="4625" formatCode="General">
                  <c:v>2.2093717627733498</c:v>
                </c:pt>
                <c:pt idx="4626" formatCode="General">
                  <c:v>2.2077281736527499</c:v>
                </c:pt>
                <c:pt idx="4627" formatCode="General">
                  <c:v>2.20602313900863</c:v>
                </c:pt>
                <c:pt idx="4628" formatCode="General">
                  <c:v>2.2042309973705998</c:v>
                </c:pt>
                <c:pt idx="4629" formatCode="General">
                  <c:v>2.2023433567073898</c:v>
                </c:pt>
                <c:pt idx="4630" formatCode="General">
                  <c:v>2.2003642175756299</c:v>
                </c:pt>
                <c:pt idx="4631" formatCode="General">
                  <c:v>2.1983072054264001</c:v>
                </c:pt>
                <c:pt idx="4632" formatCode="General">
                  <c:v>2.1961941590021099</c:v>
                </c:pt>
                <c:pt idx="4633" formatCode="General">
                  <c:v>2.1940549675147598</c:v>
                </c:pt>
                <c:pt idx="4634" formatCode="General">
                  <c:v>2.1919288571547799</c:v>
                </c:pt>
                <c:pt idx="4635" formatCode="General">
                  <c:v>2.1898676581329202</c:v>
                </c:pt>
                <c:pt idx="4636" formatCode="General">
                  <c:v>2.1879421760730899</c:v>
                </c:pt>
                <c:pt idx="4637" formatCode="General">
                  <c:v>2.1862546856301099</c:v>
                </c:pt>
                <c:pt idx="4638" formatCode="General">
                  <c:v>2.18516463107078</c:v>
                </c:pt>
                <c:pt idx="4639" formatCode="General">
                  <c:v>2.1842798632250702</c:v>
                </c:pt>
                <c:pt idx="4640" formatCode="General">
                  <c:v>2.1846319853687399</c:v>
                </c:pt>
                <c:pt idx="4641" formatCode="General">
                  <c:v>2.1866942275619401</c:v>
                </c:pt>
                <c:pt idx="4642" formatCode="General">
                  <c:v>2.1916356552076501</c:v>
                </c:pt>
                <c:pt idx="4643" formatCode="General">
                  <c:v>2.2012560614703598</c:v>
                </c:pt>
                <c:pt idx="4644" formatCode="General">
                  <c:v>2.2170533137235302</c:v>
                </c:pt>
                <c:pt idx="4645" formatCode="General">
                  <c:v>2.2352424826119699</c:v>
                </c:pt>
                <c:pt idx="4646" formatCode="General">
                  <c:v>2.2418650534712499</c:v>
                </c:pt>
                <c:pt idx="4647" formatCode="General">
                  <c:v>2.23085230456415</c:v>
                </c:pt>
                <c:pt idx="4648" formatCode="General">
                  <c:v>2.2159476527489499</c:v>
                </c:pt>
                <c:pt idx="4649" formatCode="General">
                  <c:v>2.2171790201622099</c:v>
                </c:pt>
                <c:pt idx="4650" formatCode="General">
                  <c:v>2.26386726302984</c:v>
                </c:pt>
                <c:pt idx="4651" formatCode="General">
                  <c:v>2.1923624965568602</c:v>
                </c:pt>
                <c:pt idx="4652" formatCode="General">
                  <c:v>2.1768000086013801</c:v>
                </c:pt>
                <c:pt idx="4653" formatCode="General">
                  <c:v>2.1712280962474502</c:v>
                </c:pt>
                <c:pt idx="4654" formatCode="General">
                  <c:v>2.16895432011742</c:v>
                </c:pt>
                <c:pt idx="4655" formatCode="General">
                  <c:v>2.1687471174773001</c:v>
                </c:pt>
                <c:pt idx="4656" formatCode="General">
                  <c:v>2.17031887390492</c:v>
                </c:pt>
                <c:pt idx="4657" formatCode="General">
                  <c:v>2.1736631738510499</c:v>
                </c:pt>
                <c:pt idx="4658" formatCode="General">
                  <c:v>2.1788741684859101</c:v>
                </c:pt>
                <c:pt idx="4659" formatCode="General">
                  <c:v>2.1860517671278799</c:v>
                </c:pt>
                <c:pt idx="4660" formatCode="General">
                  <c:v>2.1952135761788898</c:v>
                </c:pt>
                <c:pt idx="4661" formatCode="General">
                  <c:v>2.2061938534343399</c:v>
                </c:pt>
                <c:pt idx="4662" formatCode="General">
                  <c:v>2.2185329563380498</c:v>
                </c:pt>
                <c:pt idx="4663" formatCode="General">
                  <c:v>2.2313817742994702</c:v>
                </c:pt>
                <c:pt idx="4664" formatCode="General">
                  <c:v>2.2434746981148601</c:v>
                </c:pt>
                <c:pt idx="4665" formatCode="General">
                  <c:v>2.2532593486194101</c:v>
                </c:pt>
                <c:pt idx="4666" formatCode="General">
                  <c:v>2.2592602206971</c:v>
                </c:pt>
                <c:pt idx="4667" formatCode="General">
                  <c:v>2.2606009598275101</c:v>
                </c:pt>
                <c:pt idx="4668" formatCode="General">
                  <c:v>2.2573731344691401</c:v>
                </c:pt>
                <c:pt idx="4669" formatCode="General">
                  <c:v>2.2505492476945799</c:v>
                </c:pt>
                <c:pt idx="4670" formatCode="General">
                  <c:v>2.24151231766447</c:v>
                </c:pt>
                <c:pt idx="4671" formatCode="General">
                  <c:v>2.2315656965310802</c:v>
                </c:pt>
                <c:pt idx="4672" formatCode="General">
                  <c:v>2.2216767254258998</c:v>
                </c:pt>
                <c:pt idx="4673" formatCode="General">
                  <c:v>2.2124871648522402</c:v>
                </c:pt>
                <c:pt idx="4674" formatCode="General">
                  <c:v>2.2041897267644499</c:v>
                </c:pt>
                <c:pt idx="4675" formatCode="General">
                  <c:v>2.1970126745266398</c:v>
                </c:pt>
                <c:pt idx="4676" formatCode="General">
                  <c:v>2.1910269851047501</c:v>
                </c:pt>
                <c:pt idx="4677" formatCode="General">
                  <c:v>2.1865477111131</c:v>
                </c:pt>
                <c:pt idx="4678" formatCode="General">
                  <c:v>2.1896952194007602</c:v>
                </c:pt>
                <c:pt idx="4679" formatCode="General">
                  <c:v>2.1903469944768701</c:v>
                </c:pt>
                <c:pt idx="4680" formatCode="General">
                  <c:v>2.1758116588007099</c:v>
                </c:pt>
                <c:pt idx="4681" formatCode="General">
                  <c:v>2.1721647893200502</c:v>
                </c:pt>
                <c:pt idx="4682" formatCode="General">
                  <c:v>2.1694703948143901</c:v>
                </c:pt>
                <c:pt idx="4683" formatCode="General">
                  <c:v>2.16707375128615</c:v>
                </c:pt>
                <c:pt idx="4684" formatCode="General">
                  <c:v>2.16477525463395</c:v>
                </c:pt>
                <c:pt idx="4685" formatCode="General">
                  <c:v>2.16246976107601</c:v>
                </c:pt>
                <c:pt idx="4686" formatCode="General">
                  <c:v>2.1600939702255801</c:v>
                </c:pt>
                <c:pt idx="4687" formatCode="General">
                  <c:v>2.1576119816027002</c:v>
                </c:pt>
                <c:pt idx="4688" formatCode="General">
                  <c:v>2.1550082360271601</c:v>
                </c:pt>
                <c:pt idx="4689" formatCode="General">
                  <c:v>2.15228246524158</c:v>
                </c:pt>
                <c:pt idx="4690" formatCode="General">
                  <c:v>2.1494456632980499</c:v>
                </c:pt>
                <c:pt idx="4691" formatCode="General">
                  <c:v>2.1465170217549501</c:v>
                </c:pt>
                <c:pt idx="4692" formatCode="General">
                  <c:v>2.1435219559621399</c:v>
                </c:pt>
                <c:pt idx="4693" formatCode="General">
                  <c:v>2.14049139172689</c:v>
                </c:pt>
                <c:pt idx="4694" formatCode="General">
                  <c:v>2.1374626056026602</c:v>
                </c:pt>
                <c:pt idx="4695" formatCode="General">
                  <c:v>2.13448352060791</c:v>
                </c:pt>
                <c:pt idx="4696" formatCode="General">
                  <c:v>2.1316145443280998</c:v>
                </c:pt>
                <c:pt idx="4697" formatCode="General">
                  <c:v>2.1289292969951301</c:v>
                </c:pt>
                <c:pt idx="4698" formatCode="General">
                  <c:v>2.1265730493147599</c:v>
                </c:pt>
                <c:pt idx="4699" formatCode="General">
                  <c:v>2.1247510090391399</c:v>
                </c:pt>
                <c:pt idx="4700" formatCode="General">
                  <c:v>2.1238282000571398</c:v>
                </c:pt>
                <c:pt idx="4701" formatCode="General">
                  <c:v>2.1244746984427199</c:v>
                </c:pt>
                <c:pt idx="4702" formatCode="General">
                  <c:v>2.1279627689179401</c:v>
                </c:pt>
                <c:pt idx="4703" formatCode="General">
                  <c:v>2.13660248236422</c:v>
                </c:pt>
                <c:pt idx="4704" formatCode="General">
                  <c:v>2.1531753442619901</c:v>
                </c:pt>
                <c:pt idx="4705" formatCode="General">
                  <c:v>2.1734774753095301</c:v>
                </c:pt>
                <c:pt idx="4706" formatCode="General">
                  <c:v>2.1762820437739601</c:v>
                </c:pt>
                <c:pt idx="4707" formatCode="General">
                  <c:v>2.1579114066945899</c:v>
                </c:pt>
                <c:pt idx="4708" formatCode="General">
                  <c:v>2.1419683657276698</c:v>
                </c:pt>
                <c:pt idx="4709" formatCode="General">
                  <c:v>2.1795025376427501</c:v>
                </c:pt>
                <c:pt idx="4710" formatCode="General">
                  <c:v>2.12827341867099</c:v>
                </c:pt>
                <c:pt idx="4711" formatCode="General">
                  <c:v>2.1068316538098002</c:v>
                </c:pt>
                <c:pt idx="4712" formatCode="General">
                  <c:v>2.09974155185891</c:v>
                </c:pt>
                <c:pt idx="4713" formatCode="General">
                  <c:v>2.0959298135323698</c:v>
                </c:pt>
                <c:pt idx="4714" formatCode="General">
                  <c:v>2.0939195968525901</c:v>
                </c:pt>
                <c:pt idx="4715" formatCode="General">
                  <c:v>2.0933640236942801</c:v>
                </c:pt>
                <c:pt idx="4716" formatCode="General">
                  <c:v>2.09422956101682</c:v>
                </c:pt>
                <c:pt idx="4717" formatCode="General">
                  <c:v>2.0966216369522099</c:v>
                </c:pt>
                <c:pt idx="4718" formatCode="General">
                  <c:v>2.10071738614716</c:v>
                </c:pt>
                <c:pt idx="4719" formatCode="General">
                  <c:v>2.1067149908587299</c:v>
                </c:pt>
                <c:pt idx="4720" formatCode="General">
                  <c:v>2.1147728491919602</c:v>
                </c:pt>
                <c:pt idx="4721" formatCode="General">
                  <c:v>2.1249295015267902</c:v>
                </c:pt>
                <c:pt idx="4722" formatCode="General">
                  <c:v>2.1370059666305701</c:v>
                </c:pt>
                <c:pt idx="4723" formatCode="General">
                  <c:v>2.15049582694059</c:v>
                </c:pt>
                <c:pt idx="4724" formatCode="General">
                  <c:v>2.1644415426309598</c:v>
                </c:pt>
                <c:pt idx="4725" formatCode="General">
                  <c:v>2.1773146185182499</c:v>
                </c:pt>
                <c:pt idx="4726" formatCode="General">
                  <c:v>2.1870521165003201</c:v>
                </c:pt>
                <c:pt idx="4727" formatCode="General">
                  <c:v>2.1915795900389901</c:v>
                </c:pt>
                <c:pt idx="4728" formatCode="General">
                  <c:v>2.1898561752094698</c:v>
                </c:pt>
                <c:pt idx="4729" formatCode="General">
                  <c:v>2.18260032679391</c:v>
                </c:pt>
                <c:pt idx="4730" formatCode="General">
                  <c:v>2.1718376504647501</c:v>
                </c:pt>
                <c:pt idx="4731" formatCode="General">
                  <c:v>2.1597897507125601</c:v>
                </c:pt>
                <c:pt idx="4732" formatCode="General">
                  <c:v>2.1479291786263301</c:v>
                </c:pt>
                <c:pt idx="4733" formatCode="General">
                  <c:v>2.1372115227228599</c:v>
                </c:pt>
                <c:pt idx="4734" formatCode="General">
                  <c:v>2.1279679424003599</c:v>
                </c:pt>
                <c:pt idx="4735" formatCode="General">
                  <c:v>2.1203004654614701</c:v>
                </c:pt>
                <c:pt idx="4736" formatCode="General">
                  <c:v>2.11449798938254</c:v>
                </c:pt>
                <c:pt idx="4737" formatCode="General">
                  <c:v>2.12290407727729</c:v>
                </c:pt>
                <c:pt idx="4738" formatCode="General">
                  <c:v>2.1076794234699698</c:v>
                </c:pt>
                <c:pt idx="4739" formatCode="General">
                  <c:v>2.10142684252033</c:v>
                </c:pt>
                <c:pt idx="4740" formatCode="General">
                  <c:v>2.0982982765388001</c:v>
                </c:pt>
                <c:pt idx="4741" formatCode="General">
                  <c:v>2.0958564523176202</c:v>
                </c:pt>
                <c:pt idx="4742" formatCode="General">
                  <c:v>2.0937393488646698</c:v>
                </c:pt>
                <c:pt idx="4743" formatCode="General">
                  <c:v>2.0917592152508502</c:v>
                </c:pt>
                <c:pt idx="4744" formatCode="General">
                  <c:v>2.0897862330934198</c:v>
                </c:pt>
                <c:pt idx="4745" formatCode="General">
                  <c:v>2.08773031577114</c:v>
                </c:pt>
                <c:pt idx="4746" formatCode="General">
                  <c:v>2.08553505531893</c:v>
                </c:pt>
                <c:pt idx="4747" formatCode="General">
                  <c:v>2.0831727397625599</c:v>
                </c:pt>
                <c:pt idx="4748" formatCode="General">
                  <c:v>2.0806388545111099</c:v>
                </c:pt>
                <c:pt idx="4749" formatCode="General">
                  <c:v>2.0779463218521501</c:v>
                </c:pt>
                <c:pt idx="4750" formatCode="General">
                  <c:v>2.0751200781167398</c:v>
                </c:pt>
                <c:pt idx="4751" formatCode="General">
                  <c:v>2.0721925377355901</c:v>
                </c:pt>
                <c:pt idx="4752" formatCode="General">
                  <c:v>2.0692004025425201</c:v>
                </c:pt>
                <c:pt idx="4753" formatCode="General">
                  <c:v>2.0661892275771598</c:v>
                </c:pt>
                <c:pt idx="4754" formatCode="General">
                  <c:v>2.0631804332827302</c:v>
                </c:pt>
                <c:pt idx="4755" formatCode="General">
                  <c:v>2.06023866352681</c:v>
                </c:pt>
                <c:pt idx="4756" formatCode="General">
                  <c:v>2.0574140188390602</c:v>
                </c:pt>
                <c:pt idx="4757" formatCode="General">
                  <c:v>2.0547798510102799</c:v>
                </c:pt>
                <c:pt idx="4758" formatCode="General">
                  <c:v>2.0524469354672599</c:v>
                </c:pt>
                <c:pt idx="4759" formatCode="General">
                  <c:v>2.0505990937709999</c:v>
                </c:pt>
                <c:pt idx="4760" formatCode="General">
                  <c:v>2.0495695411324499</c:v>
                </c:pt>
                <c:pt idx="4761" formatCode="General">
                  <c:v>2.0500127216691402</c:v>
                </c:pt>
                <c:pt idx="4762" formatCode="General">
                  <c:v>2.05330262554441</c:v>
                </c:pt>
                <c:pt idx="4763" formatCode="General">
                  <c:v>2.0623461681916901</c:v>
                </c:pt>
                <c:pt idx="4764" formatCode="General">
                  <c:v>2.0816329822719699</c:v>
                </c:pt>
                <c:pt idx="4765" formatCode="General">
                  <c:v>2.10511378931281</c:v>
                </c:pt>
                <c:pt idx="4766" formatCode="General">
                  <c:v>2.1001233156511399</c:v>
                </c:pt>
                <c:pt idx="4767" formatCode="General">
                  <c:v>2.0761645431621498</c:v>
                </c:pt>
                <c:pt idx="4768" formatCode="General">
                  <c:v>2.0755777475033899</c:v>
                </c:pt>
                <c:pt idx="4769" formatCode="General">
                  <c:v>2.0631437422716101</c:v>
                </c:pt>
                <c:pt idx="4770" formatCode="General">
                  <c:v>2.0369685874093699</c:v>
                </c:pt>
                <c:pt idx="4771" formatCode="General">
                  <c:v>2.0300430554089499</c:v>
                </c:pt>
                <c:pt idx="4772" formatCode="General">
                  <c:v>2.02624468529618</c:v>
                </c:pt>
                <c:pt idx="4773" formatCode="General">
                  <c:v>2.02402427009863</c:v>
                </c:pt>
                <c:pt idx="4774" formatCode="General">
                  <c:v>2.0229942738258502</c:v>
                </c:pt>
                <c:pt idx="4775" formatCode="General">
                  <c:v>2.0230736762151098</c:v>
                </c:pt>
                <c:pt idx="4776" formatCode="General">
                  <c:v>2.0243235408751099</c:v>
                </c:pt>
                <c:pt idx="4777" formatCode="General">
                  <c:v>2.02689401111527</c:v>
                </c:pt>
                <c:pt idx="4778" formatCode="General">
                  <c:v>2.0309957831556602</c:v>
                </c:pt>
                <c:pt idx="4779" formatCode="General">
                  <c:v>2.03686910233345</c:v>
                </c:pt>
                <c:pt idx="4780" formatCode="General">
                  <c:v>2.0447360314391401</c:v>
                </c:pt>
                <c:pt idx="4781" formatCode="General">
                  <c:v>2.0547309008813999</c:v>
                </c:pt>
                <c:pt idx="4782" formatCode="General">
                  <c:v>2.0668202022206601</c:v>
                </c:pt>
                <c:pt idx="4783" formatCode="General">
                  <c:v>2.0807394465358402</c:v>
                </c:pt>
                <c:pt idx="4784" formatCode="General">
                  <c:v>2.0959519861753502</c:v>
                </c:pt>
                <c:pt idx="4785" formatCode="General">
                  <c:v>2.11153205580132</c:v>
                </c:pt>
                <c:pt idx="4786" formatCode="General">
                  <c:v>2.1258066504614699</c:v>
                </c:pt>
                <c:pt idx="4787" formatCode="General">
                  <c:v>2.1359954071390002</c:v>
                </c:pt>
                <c:pt idx="4788" formatCode="General">
                  <c:v>2.1390043219636099</c:v>
                </c:pt>
                <c:pt idx="4789" formatCode="General">
                  <c:v>2.1338991661062798</c:v>
                </c:pt>
                <c:pt idx="4790" formatCode="General">
                  <c:v>2.1227039577104101</c:v>
                </c:pt>
                <c:pt idx="4791" formatCode="General">
                  <c:v>2.1093467565937201</c:v>
                </c:pt>
                <c:pt idx="4792" formatCode="General">
                  <c:v>2.0964958607104398</c:v>
                </c:pt>
                <c:pt idx="4793" formatCode="General">
                  <c:v>2.0854434387273701</c:v>
                </c:pt>
                <c:pt idx="4794" formatCode="General">
                  <c:v>2.07656675481911</c:v>
                </c:pt>
                <c:pt idx="4795" formatCode="General">
                  <c:v>2.0702495246893702</c:v>
                </c:pt>
                <c:pt idx="4796" formatCode="General">
                  <c:v>2.1444035519503899</c:v>
                </c:pt>
                <c:pt idx="4797" formatCode="General">
                  <c:v>2.0610891096989299</c:v>
                </c:pt>
                <c:pt idx="4798" formatCode="General">
                  <c:v>2.0576787041211899</c:v>
                </c:pt>
                <c:pt idx="4799" formatCode="General">
                  <c:v>2.0557101493634602</c:v>
                </c:pt>
                <c:pt idx="4800" formatCode="General">
                  <c:v>2.0544678182451999</c:v>
                </c:pt>
                <c:pt idx="4801" formatCode="General">
                  <c:v>2.0536627843377402</c:v>
                </c:pt>
                <c:pt idx="4802" formatCode="General">
                  <c:v>2.05307668492964</c:v>
                </c:pt>
                <c:pt idx="4803" formatCode="General">
                  <c:v>2.0525332595436301</c:v>
                </c:pt>
                <c:pt idx="4804" formatCode="General">
                  <c:v>2.05189693090874</c:v>
                </c:pt>
                <c:pt idx="4805" formatCode="General">
                  <c:v>2.05107340798937</c:v>
                </c:pt>
                <c:pt idx="4806" formatCode="General">
                  <c:v>2.05000797084061</c:v>
                </c:pt>
                <c:pt idx="4807" formatCode="General">
                  <c:v>2.04868094081935</c:v>
                </c:pt>
                <c:pt idx="4808" formatCode="General">
                  <c:v>2.0471010699865499</c:v>
                </c:pt>
                <c:pt idx="4809" formatCode="General">
                  <c:v>2.0452979762613999</c:v>
                </c:pt>
                <c:pt idx="4810" formatCode="General">
                  <c:v>2.0433148453775498</c:v>
                </c:pt>
                <c:pt idx="4811" formatCode="General">
                  <c:v>2.0412093484610998</c:v>
                </c:pt>
                <c:pt idx="4812" formatCode="General">
                  <c:v>2.0390089803086302</c:v>
                </c:pt>
                <c:pt idx="4813" formatCode="General">
                  <c:v>2.0367894601425398</c:v>
                </c:pt>
                <c:pt idx="4814" formatCode="General">
                  <c:v>2.0345917837429299</c:v>
                </c:pt>
                <c:pt idx="4815" formatCode="General">
                  <c:v>2.0324645368934502</c:v>
                </c:pt>
                <c:pt idx="4816" formatCode="General">
                  <c:v>2.0304603275073001</c:v>
                </c:pt>
                <c:pt idx="4817" formatCode="General">
                  <c:v>2.0286446622177698</c:v>
                </c:pt>
                <c:pt idx="4818" formatCode="General">
                  <c:v>2.0271133553731699</c:v>
                </c:pt>
                <c:pt idx="4819" formatCode="General">
                  <c:v>2.02602832207109</c:v>
                </c:pt>
                <c:pt idx="4820" formatCode="General">
                  <c:v>2.0256977591957002</c:v>
                </c:pt>
                <c:pt idx="4821" formatCode="General">
                  <c:v>2.0267736413372299</c:v>
                </c:pt>
                <c:pt idx="4822" formatCode="General">
                  <c:v>2.0307793580668201</c:v>
                </c:pt>
                <c:pt idx="4823" formatCode="General">
                  <c:v>2.0414809360308301</c:v>
                </c:pt>
                <c:pt idx="4824" formatCode="General">
                  <c:v>2.0658592264956601</c:v>
                </c:pt>
                <c:pt idx="4825" formatCode="General">
                  <c:v>2.0904808317442298</c:v>
                </c:pt>
                <c:pt idx="4826" formatCode="General">
                  <c:v>2.0712486944522999</c:v>
                </c:pt>
                <c:pt idx="4827" formatCode="General">
                  <c:v>2.0525903036458701</c:v>
                </c:pt>
                <c:pt idx="4828" formatCode="General">
                  <c:v>2.0495036872566601</c:v>
                </c:pt>
                <c:pt idx="4829" formatCode="General">
                  <c:v>2.0228166288129401</c:v>
                </c:pt>
                <c:pt idx="4830" formatCode="General">
                  <c:v>2.01697097933716</c:v>
                </c:pt>
                <c:pt idx="4831" formatCode="General">
                  <c:v>2.01397915282138</c:v>
                </c:pt>
                <c:pt idx="4832" formatCode="General">
                  <c:v>2.0123862823335301</c:v>
                </c:pt>
                <c:pt idx="4833" formatCode="General">
                  <c:v>2.0117826557075098</c:v>
                </c:pt>
                <c:pt idx="4834" formatCode="General">
                  <c:v>2.0120477200032698</c:v>
                </c:pt>
                <c:pt idx="4835" formatCode="General">
                  <c:v>2.0131960646273601</c:v>
                </c:pt>
                <c:pt idx="4836" formatCode="General">
                  <c:v>2.0153291856120501</c:v>
                </c:pt>
                <c:pt idx="4837" formatCode="General">
                  <c:v>2.0186174089983</c:v>
                </c:pt>
                <c:pt idx="4838" formatCode="General">
                  <c:v>2.0232882529749401</c:v>
                </c:pt>
                <c:pt idx="4839" formatCode="General">
                  <c:v>2.02960647214171</c:v>
                </c:pt>
                <c:pt idx="4840" formatCode="General">
                  <c:v>2.03783142846487</c:v>
                </c:pt>
                <c:pt idx="4841" formatCode="General">
                  <c:v>2.04814111053861</c:v>
                </c:pt>
                <c:pt idx="4842" formatCode="General">
                  <c:v>2.0605327938274698</c:v>
                </c:pt>
                <c:pt idx="4843" formatCode="General">
                  <c:v>2.07475677863698</c:v>
                </c:pt>
                <c:pt idx="4844" formatCode="General">
                  <c:v>2.09037507299379</c:v>
                </c:pt>
                <c:pt idx="4845" formatCode="General">
                  <c:v>2.1069336645012799</c:v>
                </c:pt>
                <c:pt idx="4846" formatCode="General">
                  <c:v>2.1238760222186501</c:v>
                </c:pt>
                <c:pt idx="4847" formatCode="General">
                  <c:v>2.1396083957693399</c:v>
                </c:pt>
                <c:pt idx="4848" formatCode="General">
                  <c:v>2.14962305676513</c:v>
                </c:pt>
                <c:pt idx="4849" formatCode="General">
                  <c:v>2.149340719709</c:v>
                </c:pt>
                <c:pt idx="4850" formatCode="General">
                  <c:v>2.13909753777014</c:v>
                </c:pt>
                <c:pt idx="4851" formatCode="General">
                  <c:v>2.1246037790741599</c:v>
                </c:pt>
                <c:pt idx="4852" formatCode="General">
                  <c:v>2.1108970007304801</c:v>
                </c:pt>
                <c:pt idx="4853" formatCode="General">
                  <c:v>2.1000563934155401</c:v>
                </c:pt>
                <c:pt idx="4854" formatCode="General">
                  <c:v>2.0933772252190499</c:v>
                </c:pt>
                <c:pt idx="4855" formatCode="General">
                  <c:v>2.0891321838966901</c:v>
                </c:pt>
                <c:pt idx="4856" formatCode="General">
                  <c:v>2.0831859589717601</c:v>
                </c:pt>
                <c:pt idx="4857" formatCode="General">
                  <c:v>2.08113664704537</c:v>
                </c:pt>
                <c:pt idx="4858" formatCode="General">
                  <c:v>2.08041423782482</c:v>
                </c:pt>
                <c:pt idx="4859" formatCode="General">
                  <c:v>2.08059327741138</c:v>
                </c:pt>
                <c:pt idx="4860" formatCode="General">
                  <c:v>2.08136331671153</c:v>
                </c:pt>
                <c:pt idx="4861" formatCode="General">
                  <c:v>2.0824558233800601</c:v>
                </c:pt>
                <c:pt idx="4862" formatCode="General">
                  <c:v>2.0836374967014701</c:v>
                </c:pt>
                <c:pt idx="4863" formatCode="General">
                  <c:v>2.0847150529577001</c:v>
                </c:pt>
                <c:pt idx="4864" formatCode="General">
                  <c:v>2.0855414767298002</c:v>
                </c:pt>
                <c:pt idx="4865" formatCode="General">
                  <c:v>2.0860194998331298</c:v>
                </c:pt>
                <c:pt idx="4866" formatCode="General">
                  <c:v>2.08610059793111</c:v>
                </c:pt>
                <c:pt idx="4867" formatCode="General">
                  <c:v>2.08577961515602</c:v>
                </c:pt>
                <c:pt idx="4868" formatCode="General">
                  <c:v>2.0850868532292002</c:v>
                </c:pt>
                <c:pt idx="4869" formatCode="General">
                  <c:v>2.0840746136783799</c:v>
                </c:pt>
                <c:pt idx="4870" formatCode="General">
                  <c:v>2.0828134586951799</c:v>
                </c:pt>
                <c:pt idx="4871" formatCode="General">
                  <c:v>2.0813780044648298</c:v>
                </c:pt>
                <c:pt idx="4872" formatCode="General">
                  <c:v>2.0798417227674499</c:v>
                </c:pt>
                <c:pt idx="4873" formatCode="General">
                  <c:v>2.0782727212302898</c:v>
                </c:pt>
                <c:pt idx="4874" formatCode="General">
                  <c:v>2.0767317405510899</c:v>
                </c:pt>
                <c:pt idx="4875" formatCode="General">
                  <c:v>2.07527307827799</c:v>
                </c:pt>
                <c:pt idx="4876" formatCode="General">
                  <c:v>2.0739487669111698</c:v>
                </c:pt>
                <c:pt idx="4877" formatCode="General">
                  <c:v>2.0728174261653201</c:v>
                </c:pt>
                <c:pt idx="4878" formatCode="General">
                  <c:v>2.0719617422962902</c:v>
                </c:pt>
                <c:pt idx="4879" formatCode="General">
                  <c:v>2.0715253909436999</c:v>
                </c:pt>
                <c:pt idx="4880" formatCode="General">
                  <c:v>2.0718006233084898</c:v>
                </c:pt>
                <c:pt idx="4881" formatCode="General">
                  <c:v>2.0734656267035998</c:v>
                </c:pt>
                <c:pt idx="4882" formatCode="General">
                  <c:v>2.07831960421312</c:v>
                </c:pt>
                <c:pt idx="4883" formatCode="General">
                  <c:v>2.0916679255100701</c:v>
                </c:pt>
                <c:pt idx="4884" formatCode="General">
                  <c:v>2.1241557699092599</c:v>
                </c:pt>
                <c:pt idx="4885" formatCode="General">
                  <c:v>2.1372016036692001</c:v>
                </c:pt>
                <c:pt idx="4886" formatCode="General">
                  <c:v>2.1074346673629099</c:v>
                </c:pt>
                <c:pt idx="4887" formatCode="General">
                  <c:v>2.0955634970819799</c:v>
                </c:pt>
                <c:pt idx="4888" formatCode="General">
                  <c:v>2.0748068649878899</c:v>
                </c:pt>
                <c:pt idx="4889" formatCode="General">
                  <c:v>2.0697396178410501</c:v>
                </c:pt>
                <c:pt idx="4890" formatCode="General">
                  <c:v>2.0672711243373501</c:v>
                </c:pt>
                <c:pt idx="4891" formatCode="General">
                  <c:v>2.0660474559752502</c:v>
                </c:pt>
                <c:pt idx="4892" formatCode="General">
                  <c:v>2.0656346760705402</c:v>
                </c:pt>
                <c:pt idx="4893" formatCode="General">
                  <c:v>2.0658832366508899</c:v>
                </c:pt>
                <c:pt idx="4894" formatCode="General">
                  <c:v>2.0667729566422701</c:v>
                </c:pt>
                <c:pt idx="4895" formatCode="General">
                  <c:v>2.0683623643992202</c:v>
                </c:pt>
                <c:pt idx="4896" formatCode="General">
                  <c:v>2.0707726695002799</c:v>
                </c:pt>
                <c:pt idx="4897" formatCode="General">
                  <c:v>2.07418491687572</c:v>
                </c:pt>
                <c:pt idx="4898" formatCode="General">
                  <c:v>2.0788394925597098</c:v>
                </c:pt>
                <c:pt idx="4899" formatCode="General">
                  <c:v>2.0850267286123301</c:v>
                </c:pt>
                <c:pt idx="4900" formatCode="General">
                  <c:v>2.09305159729933</c:v>
                </c:pt>
                <c:pt idx="4901" formatCode="General">
                  <c:v>2.1031501866186901</c:v>
                </c:pt>
                <c:pt idx="4902" formatCode="General">
                  <c:v>2.1153481829554099</c:v>
                </c:pt>
                <c:pt idx="4903" formatCode="General">
                  <c:v>2.1293153334176398</c:v>
                </c:pt>
                <c:pt idx="4904" formatCode="General">
                  <c:v>2.14439098403713</c:v>
                </c:pt>
                <c:pt idx="4905" formatCode="General">
                  <c:v>2.1599818422064399</c:v>
                </c:pt>
                <c:pt idx="4906" formatCode="General">
                  <c:v>2.1761556537179598</c:v>
                </c:pt>
                <c:pt idx="4907" formatCode="General">
                  <c:v>2.1933633095892402</c:v>
                </c:pt>
                <c:pt idx="4908" formatCode="General">
                  <c:v>2.2094656709708902</c:v>
                </c:pt>
                <c:pt idx="4909" formatCode="General">
                  <c:v>2.2163143394301001</c:v>
                </c:pt>
                <c:pt idx="4910" formatCode="General">
                  <c:v>2.2079340816142001</c:v>
                </c:pt>
                <c:pt idx="4911" formatCode="General">
                  <c:v>2.1913192877738101</c:v>
                </c:pt>
                <c:pt idx="4912" formatCode="General">
                  <c:v>2.1759248417893202</c:v>
                </c:pt>
                <c:pt idx="4913" formatCode="General">
                  <c:v>2.1933303681524499</c:v>
                </c:pt>
                <c:pt idx="4914" formatCode="General">
                  <c:v>2.15761566350404</c:v>
                </c:pt>
                <c:pt idx="4915" formatCode="General">
                  <c:v>2.1532900644336399</c:v>
                </c:pt>
                <c:pt idx="4916" formatCode="General">
                  <c:v>2.1514629335805799</c:v>
                </c:pt>
                <c:pt idx="4917" formatCode="General">
                  <c:v>2.1513249799624599</c:v>
                </c:pt>
                <c:pt idx="4918" formatCode="General">
                  <c:v>2.1523816765272001</c:v>
                </c:pt>
                <c:pt idx="4919" formatCode="General">
                  <c:v>2.1542421411639801</c:v>
                </c:pt>
                <c:pt idx="4920" formatCode="General">
                  <c:v>2.15656931331652</c:v>
                </c:pt>
                <c:pt idx="4921" formatCode="General">
                  <c:v>2.1590629910453698</c:v>
                </c:pt>
                <c:pt idx="4922" formatCode="General">
                  <c:v>2.1614600958790602</c:v>
                </c:pt>
                <c:pt idx="4923" formatCode="General">
                  <c:v>2.1635433347047699</c:v>
                </c:pt>
                <c:pt idx="4924" formatCode="General">
                  <c:v>2.1651510888190399</c:v>
                </c:pt>
                <c:pt idx="4925" formatCode="General">
                  <c:v>2.16618339928822</c:v>
                </c:pt>
                <c:pt idx="4926" formatCode="General">
                  <c:v>2.1666028692200299</c:v>
                </c:pt>
                <c:pt idx="4927" formatCode="General">
                  <c:v>2.1664202534902501</c:v>
                </c:pt>
                <c:pt idx="4928" formatCode="General">
                  <c:v>2.1656986681971602</c:v>
                </c:pt>
                <c:pt idx="4929" formatCode="General">
                  <c:v>2.1645243322799002</c:v>
                </c:pt>
                <c:pt idx="4930" formatCode="General">
                  <c:v>2.16300099332754</c:v>
                </c:pt>
                <c:pt idx="4931" formatCode="General">
                  <c:v>2.1612366610814999</c:v>
                </c:pt>
                <c:pt idx="4932" formatCode="General">
                  <c:v>2.1593344755575501</c:v>
                </c:pt>
                <c:pt idx="4933" formatCode="General">
                  <c:v>2.1573866479396799</c:v>
                </c:pt>
                <c:pt idx="4934" formatCode="General">
                  <c:v>2.15547161001132</c:v>
                </c:pt>
                <c:pt idx="4935" formatCode="General">
                  <c:v>2.1536544579165602</c:v>
                </c:pt>
                <c:pt idx="4936" formatCode="General">
                  <c:v>2.1519910622838299</c:v>
                </c:pt>
                <c:pt idx="4937" formatCode="General">
                  <c:v>2.15053721586112</c:v>
                </c:pt>
                <c:pt idx="4938" formatCode="General">
                  <c:v>2.14936702968425</c:v>
                </c:pt>
                <c:pt idx="4939" formatCode="General">
                  <c:v>2.1486131662272401</c:v>
                </c:pt>
                <c:pt idx="4940" formatCode="General">
                  <c:v>2.1485691651851799</c:v>
                </c:pt>
                <c:pt idx="4941" formatCode="General">
                  <c:v>2.1500005597337699</c:v>
                </c:pt>
                <c:pt idx="4942" formatCode="General">
                  <c:v>2.1552943694574598</c:v>
                </c:pt>
                <c:pt idx="4943" formatCode="General">
                  <c:v>2.1731820662277501</c:v>
                </c:pt>
                <c:pt idx="4944" formatCode="General">
                  <c:v>2.21484879560089</c:v>
                </c:pt>
                <c:pt idx="4945" formatCode="General">
                  <c:v>2.1940247518310501</c:v>
                </c:pt>
                <c:pt idx="4946" formatCode="General">
                  <c:v>2.16491782438916</c:v>
                </c:pt>
                <c:pt idx="4947" formatCode="General">
                  <c:v>2.1494264691549798</c:v>
                </c:pt>
                <c:pt idx="4948" formatCode="General">
                  <c:v>2.1440586156325199</c:v>
                </c:pt>
                <c:pt idx="4949" formatCode="General">
                  <c:v>2.1412186844115402</c:v>
                </c:pt>
                <c:pt idx="4950" formatCode="General">
                  <c:v>2.1395006148524098</c:v>
                </c:pt>
                <c:pt idx="4951" formatCode="General">
                  <c:v>2.1384342485071599</c:v>
                </c:pt>
                <c:pt idx="4952" formatCode="General">
                  <c:v>2.13784943936371</c:v>
                </c:pt>
                <c:pt idx="4953" formatCode="General">
                  <c:v>2.1377028229409301</c:v>
                </c:pt>
                <c:pt idx="4954" formatCode="General">
                  <c:v>2.1380208954358402</c:v>
                </c:pt>
                <c:pt idx="4955" formatCode="General">
                  <c:v>2.1388819158219698</c:v>
                </c:pt>
                <c:pt idx="4956" formatCode="General">
                  <c:v>2.1404139523393</c:v>
                </c:pt>
                <c:pt idx="4957" formatCode="General">
                  <c:v>2.1428008049509999</c:v>
                </c:pt>
                <c:pt idx="4958" formatCode="General">
                  <c:v>2.1462904837766001</c:v>
                </c:pt>
                <c:pt idx="4959" formatCode="General">
                  <c:v>2.1511978635301099</c:v>
                </c:pt>
                <c:pt idx="4960" formatCode="General">
                  <c:v>2.1578836533525401</c:v>
                </c:pt>
                <c:pt idx="4961" formatCode="General">
                  <c:v>2.1666760943677201</c:v>
                </c:pt>
                <c:pt idx="4962" formatCode="General">
                  <c:v>2.17769616172487</c:v>
                </c:pt>
                <c:pt idx="4963" formatCode="General">
                  <c:v>2.1905767887207701</c:v>
                </c:pt>
                <c:pt idx="4964" formatCode="General">
                  <c:v>2.2043412440113199</c:v>
                </c:pt>
                <c:pt idx="4965" formatCode="General">
                  <c:v>2.2177895425199798</c:v>
                </c:pt>
                <c:pt idx="4966" formatCode="General">
                  <c:v>2.2306856341730201</c:v>
                </c:pt>
                <c:pt idx="4967" formatCode="General">
                  <c:v>2.24476725254809</c:v>
                </c:pt>
                <c:pt idx="4968" formatCode="General">
                  <c:v>2.2620120489723399</c:v>
                </c:pt>
                <c:pt idx="4969" formatCode="General">
                  <c:v>2.2761327934150701</c:v>
                </c:pt>
                <c:pt idx="4970" formatCode="General">
                  <c:v>2.2710075635760001</c:v>
                </c:pt>
                <c:pt idx="4971" formatCode="General">
                  <c:v>2.25107090944701</c:v>
                </c:pt>
                <c:pt idx="4972" formatCode="General">
                  <c:v>2.2323371327936701</c:v>
                </c:pt>
                <c:pt idx="4973" formatCode="General">
                  <c:v>2.2195402344591999</c:v>
                </c:pt>
                <c:pt idx="4974" formatCode="General">
                  <c:v>2.2126141505243999</c:v>
                </c:pt>
                <c:pt idx="4975" formatCode="General">
                  <c:v>2.20934919693901</c:v>
                </c:pt>
                <c:pt idx="4976" formatCode="General">
                  <c:v>2.20854573974824</c:v>
                </c:pt>
                <c:pt idx="4977" formatCode="General">
                  <c:v>2.2094350369870099</c:v>
                </c:pt>
                <c:pt idx="4978" formatCode="General">
                  <c:v>2.21147520099808</c:v>
                </c:pt>
                <c:pt idx="4979" formatCode="General">
                  <c:v>2.2142351095289601</c:v>
                </c:pt>
                <c:pt idx="4980" formatCode="General">
                  <c:v>2.2173379058524798</c:v>
                </c:pt>
                <c:pt idx="4981" formatCode="General">
                  <c:v>2.2204417803165502</c:v>
                </c:pt>
                <c:pt idx="4982" formatCode="General">
                  <c:v>2.2232433334817299</c:v>
                </c:pt>
                <c:pt idx="4983" formatCode="General">
                  <c:v>2.22549247630328</c:v>
                </c:pt>
                <c:pt idx="4984" formatCode="General">
                  <c:v>2.2270062913208299</c:v>
                </c:pt>
                <c:pt idx="4985" formatCode="General">
                  <c:v>2.2276826626289599</c:v>
                </c:pt>
                <c:pt idx="4986" formatCode="General">
                  <c:v>2.2274963600065201</c:v>
                </c:pt>
                <c:pt idx="4987" formatCode="General">
                  <c:v>2.2264911700900001</c:v>
                </c:pt>
                <c:pt idx="4988" formatCode="General">
                  <c:v>2.2247634886654502</c:v>
                </c:pt>
                <c:pt idx="4989" formatCode="General">
                  <c:v>2.2224435733905401</c:v>
                </c:pt>
                <c:pt idx="4990" formatCode="General">
                  <c:v>2.21967754865413</c:v>
                </c:pt>
                <c:pt idx="4991" formatCode="General">
                  <c:v>2.21661225680519</c:v>
                </c:pt>
                <c:pt idx="4992" formatCode="General">
                  <c:v>2.2133839255601799</c:v>
                </c:pt>
                <c:pt idx="4993" formatCode="General">
                  <c:v>2.2101108716992499</c:v>
                </c:pt>
                <c:pt idx="4994" formatCode="General">
                  <c:v>2.2068901247542998</c:v>
                </c:pt>
                <c:pt idx="4995" formatCode="General">
                  <c:v>2.20379786065245</c:v>
                </c:pt>
                <c:pt idx="4996" formatCode="General">
                  <c:v>2.2008939248053898</c:v>
                </c:pt>
                <c:pt idx="4997" formatCode="General">
                  <c:v>2.1982319104120198</c:v>
                </c:pt>
                <c:pt idx="4998" formatCode="General">
                  <c:v>2.1958797424379601</c:v>
                </c:pt>
                <c:pt idx="4999" formatCode="General">
                  <c:v>2.19396696341453</c:v>
                </c:pt>
                <c:pt idx="5000" formatCode="General">
                  <c:v>2.1928170876885398</c:v>
                </c:pt>
                <c:pt idx="5001" formatCode="General">
                  <c:v>2.1934174681667198</c:v>
                </c:pt>
                <c:pt idx="5002" formatCode="General">
                  <c:v>2.19962427619086</c:v>
                </c:pt>
                <c:pt idx="5003" formatCode="General">
                  <c:v>2.2295281305071799</c:v>
                </c:pt>
                <c:pt idx="5004" formatCode="General">
                  <c:v>2.2535970562347201</c:v>
                </c:pt>
                <c:pt idx="5005" formatCode="General">
                  <c:v>2.20343723843121</c:v>
                </c:pt>
                <c:pt idx="5006" formatCode="General">
                  <c:v>2.18711605961209</c:v>
                </c:pt>
                <c:pt idx="5007" formatCode="General">
                  <c:v>2.18055936115416</c:v>
                </c:pt>
                <c:pt idx="5008" formatCode="General">
                  <c:v>2.1766458588768698</c:v>
                </c:pt>
                <c:pt idx="5009" formatCode="General">
                  <c:v>2.1737543681335501</c:v>
                </c:pt>
                <c:pt idx="5010" formatCode="General">
                  <c:v>2.1713793289843699</c:v>
                </c:pt>
                <c:pt idx="5011" formatCode="General">
                  <c:v>2.16934117930801</c:v>
                </c:pt>
                <c:pt idx="5012" formatCode="General">
                  <c:v>2.1675843626621001</c:v>
                </c:pt>
                <c:pt idx="5013" formatCode="General">
                  <c:v>2.1661145379422799</c:v>
                </c:pt>
                <c:pt idx="5014" formatCode="General">
                  <c:v>2.16497825752512</c:v>
                </c:pt>
                <c:pt idx="5015" formatCode="General">
                  <c:v>2.16425918891083</c:v>
                </c:pt>
                <c:pt idx="5016" formatCode="General">
                  <c:v>2.1640830544713099</c:v>
                </c:pt>
                <c:pt idx="5017" formatCode="General">
                  <c:v>2.16462877404205</c:v>
                </c:pt>
                <c:pt idx="5018" formatCode="General">
                  <c:v>2.1661440906396399</c:v>
                </c:pt>
                <c:pt idx="5019" formatCode="General">
                  <c:v>2.1689608637573299</c:v>
                </c:pt>
                <c:pt idx="5020" formatCode="General">
                  <c:v>2.17349618405167</c:v>
                </c:pt>
                <c:pt idx="5021" formatCode="General">
                  <c:v>2.1801881021366998</c:v>
                </c:pt>
                <c:pt idx="5022" formatCode="General">
                  <c:v>2.1893286965459602</c:v>
                </c:pt>
                <c:pt idx="5023" formatCode="General">
                  <c:v>2.20065758395496</c:v>
                </c:pt>
                <c:pt idx="5024" formatCode="General">
                  <c:v>2.2129329524597101</c:v>
                </c:pt>
                <c:pt idx="5025" formatCode="General">
                  <c:v>2.2241381474118098</c:v>
                </c:pt>
                <c:pt idx="5026" formatCode="General">
                  <c:v>2.2330956054279998</c:v>
                </c:pt>
                <c:pt idx="5027" formatCode="General">
                  <c:v>2.2416586075122402</c:v>
                </c:pt>
                <c:pt idx="5028" formatCode="General">
                  <c:v>2.2550175282703799</c:v>
                </c:pt>
                <c:pt idx="5029" formatCode="General">
                  <c:v>2.27385015185923</c:v>
                </c:pt>
                <c:pt idx="5030" formatCode="General">
                  <c:v>2.2782780895488699</c:v>
                </c:pt>
                <c:pt idx="5031" formatCode="General">
                  <c:v>2.2479572652497399</c:v>
                </c:pt>
                <c:pt idx="5032" formatCode="General">
                  <c:v>2.22533021015979</c:v>
                </c:pt>
                <c:pt idx="5033" formatCode="General">
                  <c:v>2.2123803780786901</c:v>
                </c:pt>
                <c:pt idx="5034" formatCode="General">
                  <c:v>2.2058635895738599</c:v>
                </c:pt>
                <c:pt idx="5035" formatCode="General">
                  <c:v>2.2032517989638798</c:v>
                </c:pt>
                <c:pt idx="5036" formatCode="General">
                  <c:v>2.2031563714912199</c:v>
                </c:pt>
                <c:pt idx="5037" formatCode="General">
                  <c:v>2.2047670252248599</c:v>
                </c:pt>
                <c:pt idx="5038" formatCode="General">
                  <c:v>2.2075247364058299</c:v>
                </c:pt>
                <c:pt idx="5039" formatCode="General">
                  <c:v>2.2109688157298999</c:v>
                </c:pt>
                <c:pt idx="5040" formatCode="General">
                  <c:v>2.2146734860119599</c:v>
                </c:pt>
                <c:pt idx="5041" formatCode="General">
                  <c:v>2.2182334424398702</c:v>
                </c:pt>
                <c:pt idx="5042" formatCode="General">
                  <c:v>2.2212780717322902</c:v>
                </c:pt>
                <c:pt idx="5043" formatCode="General">
                  <c:v>2.2234997038666702</c:v>
                </c:pt>
                <c:pt idx="5044" formatCode="General">
                  <c:v>2.2246809322649201</c:v>
                </c:pt>
                <c:pt idx="5045" formatCode="General">
                  <c:v>2.2247114046715701</c:v>
                </c:pt>
                <c:pt idx="5046" formatCode="General">
                  <c:v>2.2235876524995399</c:v>
                </c:pt>
                <c:pt idx="5047" formatCode="General">
                  <c:v>2.2213974776218</c:v>
                </c:pt>
                <c:pt idx="5048" formatCode="General">
                  <c:v>2.2182946325216899</c:v>
                </c:pt>
                <c:pt idx="5049" formatCode="General">
                  <c:v>2.2144707661507201</c:v>
                </c:pt>
                <c:pt idx="5050" formatCode="General">
                  <c:v>2.2101300669102399</c:v>
                </c:pt>
                <c:pt idx="5051" formatCode="General">
                  <c:v>2.2054694682809202</c:v>
                </c:pt>
                <c:pt idx="5052" formatCode="General">
                  <c:v>2.2006651082300501</c:v>
                </c:pt>
                <c:pt idx="5053" formatCode="General">
                  <c:v>2.1958645251629401</c:v>
                </c:pt>
                <c:pt idx="5054" formatCode="General">
                  <c:v>2.1911837480947201</c:v>
                </c:pt>
                <c:pt idx="5055" formatCode="General">
                  <c:v>2.1867086975794998</c:v>
                </c:pt>
                <c:pt idx="5056" formatCode="General">
                  <c:v>2.18250103560178</c:v>
                </c:pt>
                <c:pt idx="5057" formatCode="General">
                  <c:v>2.17861026554522</c:v>
                </c:pt>
                <c:pt idx="5058" formatCode="General">
                  <c:v>2.1750987307338998</c:v>
                </c:pt>
                <c:pt idx="5059" formatCode="General">
                  <c:v>2.1721035379470401</c:v>
                </c:pt>
                <c:pt idx="5060" formatCode="General">
                  <c:v>2.1700364484627799</c:v>
                </c:pt>
                <c:pt idx="5061" formatCode="General">
                  <c:v>2.1704775708087101</c:v>
                </c:pt>
                <c:pt idx="5062" formatCode="General">
                  <c:v>2.1822373746665602</c:v>
                </c:pt>
                <c:pt idx="5063" formatCode="General">
                  <c:v>2.31248890891335</c:v>
                </c:pt>
                <c:pt idx="5064" formatCode="General">
                  <c:v>2.1809462628064602</c:v>
                </c:pt>
                <c:pt idx="5065" formatCode="General">
                  <c:v>2.16043581863152</c:v>
                </c:pt>
                <c:pt idx="5066" formatCode="General">
                  <c:v>2.1529227481317399</c:v>
                </c:pt>
                <c:pt idx="5067" formatCode="General">
                  <c:v>2.1482256280216401</c:v>
                </c:pt>
                <c:pt idx="5068" formatCode="General">
                  <c:v>2.1444491407023101</c:v>
                </c:pt>
                <c:pt idx="5069" formatCode="General">
                  <c:v>2.1410738763289801</c:v>
                </c:pt>
                <c:pt idx="5070" formatCode="General">
                  <c:v>2.1379237434664602</c:v>
                </c:pt>
                <c:pt idx="5071" formatCode="General">
                  <c:v>2.1349394912196602</c:v>
                </c:pt>
                <c:pt idx="5072" formatCode="General">
                  <c:v>2.1321141045123002</c:v>
                </c:pt>
                <c:pt idx="5073" formatCode="General">
                  <c:v>2.12947210236947</c:v>
                </c:pt>
                <c:pt idx="5074" formatCode="General">
                  <c:v>2.1270643111890202</c:v>
                </c:pt>
                <c:pt idx="5075" formatCode="General">
                  <c:v>2.1249701982453</c:v>
                </c:pt>
                <c:pt idx="5076" formatCode="General">
                  <c:v>2.1233058555097299</c:v>
                </c:pt>
                <c:pt idx="5077" formatCode="General">
                  <c:v>2.1222382308458601</c:v>
                </c:pt>
                <c:pt idx="5078" formatCode="General">
                  <c:v>2.1220040748367102</c:v>
                </c:pt>
                <c:pt idx="5079" formatCode="General">
                  <c:v>2.1229398805539099</c:v>
                </c:pt>
                <c:pt idx="5080" formatCode="General">
                  <c:v>2.12550169245536</c:v>
                </c:pt>
                <c:pt idx="5081" formatCode="General">
                  <c:v>2.1302498153237099</c:v>
                </c:pt>
                <c:pt idx="5082" formatCode="General">
                  <c:v>2.1376942821382499</c:v>
                </c:pt>
                <c:pt idx="5083" formatCode="General">
                  <c:v>2.14782587871251</c:v>
                </c:pt>
                <c:pt idx="5084" formatCode="General">
                  <c:v>2.1593048568462399</c:v>
                </c:pt>
                <c:pt idx="5085" formatCode="General">
                  <c:v>2.1691903683260598</c:v>
                </c:pt>
                <c:pt idx="5086" formatCode="General">
                  <c:v>2.1749568437720801</c:v>
                </c:pt>
                <c:pt idx="5087" formatCode="General">
                  <c:v>2.1780572696740998</c:v>
                </c:pt>
                <c:pt idx="5088" formatCode="General">
                  <c:v>2.1870072273118799</c:v>
                </c:pt>
                <c:pt idx="5089" formatCode="General">
                  <c:v>2.20547668806759</c:v>
                </c:pt>
                <c:pt idx="5090" formatCode="General">
                  <c:v>2.2111530825915602</c:v>
                </c:pt>
                <c:pt idx="5091" formatCode="General">
                  <c:v>2.1785629489381799</c:v>
                </c:pt>
                <c:pt idx="5092" formatCode="General">
                  <c:v>2.1538369663284498</c:v>
                </c:pt>
                <c:pt idx="5093" formatCode="General">
                  <c:v>2.14173242831182</c:v>
                </c:pt>
                <c:pt idx="5094" formatCode="General">
                  <c:v>2.13638449523601</c:v>
                </c:pt>
                <c:pt idx="5095" formatCode="General">
                  <c:v>2.1348541035856199</c:v>
                </c:pt>
                <c:pt idx="5096" formatCode="General">
                  <c:v>2.1358130595121598</c:v>
                </c:pt>
                <c:pt idx="5097" formatCode="General">
                  <c:v>2.1385446755479598</c:v>
                </c:pt>
                <c:pt idx="5098" formatCode="General">
                  <c:v>2.1425405764310899</c:v>
                </c:pt>
                <c:pt idx="5099" formatCode="General">
                  <c:v>2.1473341312356702</c:v>
                </c:pt>
                <c:pt idx="5100" formatCode="General">
                  <c:v>2.15244267975753</c:v>
                </c:pt>
                <c:pt idx="5101" formatCode="General">
                  <c:v>2.1573601603732402</c:v>
                </c:pt>
                <c:pt idx="5102" formatCode="General">
                  <c:v>2.1615943085257601</c:v>
                </c:pt>
                <c:pt idx="5103" formatCode="General">
                  <c:v>2.16472214098378</c:v>
                </c:pt>
                <c:pt idx="5104" formatCode="General">
                  <c:v>2.1664446563823501</c:v>
                </c:pt>
                <c:pt idx="5105" formatCode="General">
                  <c:v>2.1666202377914501</c:v>
                </c:pt>
                <c:pt idx="5106" formatCode="General">
                  <c:v>2.1652664006007001</c:v>
                </c:pt>
                <c:pt idx="5107" formatCode="General">
                  <c:v>2.1625327672091399</c:v>
                </c:pt>
                <c:pt idx="5108" formatCode="General">
                  <c:v>2.15865755110493</c:v>
                </c:pt>
                <c:pt idx="5109" formatCode="General">
                  <c:v>2.1539216523545601</c:v>
                </c:pt>
                <c:pt idx="5110" formatCode="General">
                  <c:v>2.1486103340100802</c:v>
                </c:pt>
                <c:pt idx="5111" formatCode="General">
                  <c:v>2.14298652753358</c:v>
                </c:pt>
                <c:pt idx="5112" formatCode="General">
                  <c:v>2.1372753286147002</c:v>
                </c:pt>
                <c:pt idx="5113" formatCode="General">
                  <c:v>2.1316572150075701</c:v>
                </c:pt>
                <c:pt idx="5114" formatCode="General">
                  <c:v>2.1262674353432298</c:v>
                </c:pt>
                <c:pt idx="5115" formatCode="General">
                  <c:v>2.1211999807361601</c:v>
                </c:pt>
                <c:pt idx="5116" formatCode="General">
                  <c:v>2.1165160793764302</c:v>
                </c:pt>
                <c:pt idx="5117" formatCode="General">
                  <c:v>2.11225989432605</c:v>
                </c:pt>
                <c:pt idx="5118" formatCode="General">
                  <c:v>2.1084920650780101</c:v>
                </c:pt>
                <c:pt idx="5119" formatCode="General">
                  <c:v>2.1053848859492099</c:v>
                </c:pt>
                <c:pt idx="5120" formatCode="General">
                  <c:v>2.10361249950145</c:v>
                </c:pt>
                <c:pt idx="5121" formatCode="General">
                  <c:v>2.1070896491016402</c:v>
                </c:pt>
                <c:pt idx="5122" formatCode="General">
                  <c:v>2.14839886594187</c:v>
                </c:pt>
                <c:pt idx="5123" formatCode="General">
                  <c:v>2.12101083086909</c:v>
                </c:pt>
                <c:pt idx="5124" formatCode="General">
                  <c:v>2.0953105424104699</c:v>
                </c:pt>
                <c:pt idx="5125" formatCode="General">
                  <c:v>2.0880208726449299</c:v>
                </c:pt>
                <c:pt idx="5126" formatCode="General">
                  <c:v>2.0836104478814899</c:v>
                </c:pt>
                <c:pt idx="5127" formatCode="General">
                  <c:v>2.07999805889864</c:v>
                </c:pt>
                <c:pt idx="5128" formatCode="General">
                  <c:v>2.0766908876223602</c:v>
                </c:pt>
                <c:pt idx="5129" formatCode="General">
                  <c:v>2.0735308501432801</c:v>
                </c:pt>
                <c:pt idx="5130" formatCode="General">
                  <c:v>2.0704631154167599</c:v>
                </c:pt>
                <c:pt idx="5131" formatCode="General">
                  <c:v>2.06747549331021</c:v>
                </c:pt>
                <c:pt idx="5132" formatCode="General">
                  <c:v>2.0645793316604699</c:v>
                </c:pt>
                <c:pt idx="5133" formatCode="General">
                  <c:v>2.06180383938112</c:v>
                </c:pt>
                <c:pt idx="5134" formatCode="General">
                  <c:v>2.0591964112356802</c:v>
                </c:pt>
                <c:pt idx="5135" formatCode="General">
                  <c:v>2.0568272285066298</c:v>
                </c:pt>
                <c:pt idx="5136" formatCode="General">
                  <c:v>2.0547971113535199</c:v>
                </c:pt>
                <c:pt idx="5137" formatCode="General">
                  <c:v>2.0532546968762699</c:v>
                </c:pt>
                <c:pt idx="5138" formatCode="General">
                  <c:v>2.0524177112449902</c:v>
                </c:pt>
                <c:pt idx="5139" formatCode="General">
                  <c:v>2.05260936264379</c:v>
                </c:pt>
                <c:pt idx="5140" formatCode="General">
                  <c:v>2.0543032954706701</c:v>
                </c:pt>
                <c:pt idx="5141" formatCode="General">
                  <c:v>2.0581547223905798</c:v>
                </c:pt>
                <c:pt idx="5142" formatCode="General">
                  <c:v>2.0649171214643101</c:v>
                </c:pt>
                <c:pt idx="5143" formatCode="General">
                  <c:v>2.0749671021436198</c:v>
                </c:pt>
                <c:pt idx="5144" formatCode="General">
                  <c:v>2.0870835156581302</c:v>
                </c:pt>
                <c:pt idx="5145" formatCode="General">
                  <c:v>2.0973136150187202</c:v>
                </c:pt>
                <c:pt idx="5146" formatCode="General">
                  <c:v>2.1014523134197498</c:v>
                </c:pt>
                <c:pt idx="5147" formatCode="General">
                  <c:v>2.1001779732734098</c:v>
                </c:pt>
                <c:pt idx="5148" formatCode="General">
                  <c:v>2.1022629649015698</c:v>
                </c:pt>
                <c:pt idx="5149" formatCode="General">
                  <c:v>2.12259317622875</c:v>
                </c:pt>
                <c:pt idx="5150" formatCode="General">
                  <c:v>2.1318536296600699</c:v>
                </c:pt>
                <c:pt idx="5151" formatCode="General">
                  <c:v>2.0912237421697601</c:v>
                </c:pt>
                <c:pt idx="5152" formatCode="General">
                  <c:v>2.0685608652834002</c:v>
                </c:pt>
                <c:pt idx="5153" formatCode="General">
                  <c:v>2.0592995404170802</c:v>
                </c:pt>
                <c:pt idx="5154" formatCode="General">
                  <c:v>2.0559902827914001</c:v>
                </c:pt>
                <c:pt idx="5155" formatCode="General">
                  <c:v>2.0560513563051401</c:v>
                </c:pt>
                <c:pt idx="5156" formatCode="General">
                  <c:v>2.0584915279900602</c:v>
                </c:pt>
                <c:pt idx="5157" formatCode="General">
                  <c:v>2.0628152207027002</c:v>
                </c:pt>
                <c:pt idx="5158" formatCode="General">
                  <c:v>2.06864929277191</c:v>
                </c:pt>
                <c:pt idx="5159" formatCode="General">
                  <c:v>2.0755865941870502</c:v>
                </c:pt>
                <c:pt idx="5160" formatCode="General">
                  <c:v>2.0831164576555099</c:v>
                </c:pt>
                <c:pt idx="5161" formatCode="General">
                  <c:v>2.09061808600236</c:v>
                </c:pt>
                <c:pt idx="5162" formatCode="General">
                  <c:v>2.09741396571548</c:v>
                </c:pt>
                <c:pt idx="5163" formatCode="General">
                  <c:v>2.1028703393916399</c:v>
                </c:pt>
                <c:pt idx="5164" formatCode="General">
                  <c:v>2.1065105066318299</c:v>
                </c:pt>
                <c:pt idx="5165" formatCode="General">
                  <c:v>2.1080961673378802</c:v>
                </c:pt>
                <c:pt idx="5166" formatCode="General">
                  <c:v>2.1076459698215002</c:v>
                </c:pt>
                <c:pt idx="5167" formatCode="General">
                  <c:v>2.1053915535686301</c:v>
                </c:pt>
                <c:pt idx="5168" formatCode="General">
                  <c:v>2.1016976816018298</c:v>
                </c:pt>
                <c:pt idx="5169" formatCode="General">
                  <c:v>2.0969793915518</c:v>
                </c:pt>
                <c:pt idx="5170" formatCode="General">
                  <c:v>2.0916382665534901</c:v>
                </c:pt>
                <c:pt idx="5171" formatCode="General">
                  <c:v>2.0860244705741802</c:v>
                </c:pt>
                <c:pt idx="5172" formatCode="General">
                  <c:v>2.0804205907878401</c:v>
                </c:pt>
                <c:pt idx="5173" formatCode="General">
                  <c:v>2.0750396964095001</c:v>
                </c:pt>
                <c:pt idx="5174" formatCode="General">
                  <c:v>2.0700310636554802</c:v>
                </c:pt>
                <c:pt idx="5175" formatCode="General">
                  <c:v>2.0654899191643898</c:v>
                </c:pt>
                <c:pt idx="5176" formatCode="General">
                  <c:v>2.0614709753031599</c:v>
                </c:pt>
                <c:pt idx="5177" formatCode="General">
                  <c:v>2.0580107835413899</c:v>
                </c:pt>
                <c:pt idx="5178" formatCode="General">
                  <c:v>2.05518081357094</c:v>
                </c:pt>
                <c:pt idx="5179" formatCode="General">
                  <c:v>2.0532925030537101</c:v>
                </c:pt>
                <c:pt idx="5180" formatCode="General">
                  <c:v>2.0606407483074798</c:v>
                </c:pt>
                <c:pt idx="5181" formatCode="General">
                  <c:v>2.0741466208877899</c:v>
                </c:pt>
                <c:pt idx="5182" formatCode="General">
                  <c:v>2.0795101721068101</c:v>
                </c:pt>
                <c:pt idx="5183" formatCode="General">
                  <c:v>2.0488949314312901</c:v>
                </c:pt>
                <c:pt idx="5184" formatCode="General">
                  <c:v>2.04321966851291</c:v>
                </c:pt>
                <c:pt idx="5185" formatCode="General">
                  <c:v>2.0402161072020002</c:v>
                </c:pt>
                <c:pt idx="5186" formatCode="General">
                  <c:v>2.0378427404578798</c:v>
                </c:pt>
                <c:pt idx="5187" formatCode="General">
                  <c:v>2.0356748677499201</c:v>
                </c:pt>
                <c:pt idx="5188" formatCode="General">
                  <c:v>2.0335819756523899</c:v>
                </c:pt>
                <c:pt idx="5189" formatCode="General">
                  <c:v>2.03151889843401</c:v>
                </c:pt>
                <c:pt idx="5190" formatCode="General">
                  <c:v>2.0294744606998498</c:v>
                </c:pt>
                <c:pt idx="5191" formatCode="General">
                  <c:v>2.0274551375937602</c:v>
                </c:pt>
                <c:pt idx="5192" formatCode="General">
                  <c:v>2.0254798784684001</c:v>
                </c:pt>
                <c:pt idx="5193" formatCode="General">
                  <c:v>2.0235768055068202</c:v>
                </c:pt>
                <c:pt idx="5194" formatCode="General">
                  <c:v>2.0217895804178601</c:v>
                </c:pt>
                <c:pt idx="5195" formatCode="General">
                  <c:v>2.0201777160177001</c:v>
                </c:pt>
                <c:pt idx="5196" formatCode="General">
                  <c:v>2.0188274795572201</c:v>
                </c:pt>
                <c:pt idx="5197" formatCode="General">
                  <c:v>2.01786623587377</c:v>
                </c:pt>
                <c:pt idx="5198" formatCode="General">
                  <c:v>2.0174871382132298</c:v>
                </c:pt>
                <c:pt idx="5199" formatCode="General">
                  <c:v>2.0179897923162802</c:v>
                </c:pt>
                <c:pt idx="5200" formatCode="General">
                  <c:v>2.0198435018889098</c:v>
                </c:pt>
                <c:pt idx="5201" formatCode="General">
                  <c:v>2.0237671862814399</c:v>
                </c:pt>
                <c:pt idx="5202" formatCode="General">
                  <c:v>2.0307479971050402</c:v>
                </c:pt>
                <c:pt idx="5203" formatCode="General">
                  <c:v>2.0416590539598301</c:v>
                </c:pt>
                <c:pt idx="5204" formatCode="General">
                  <c:v>2.0556880114513301</c:v>
                </c:pt>
                <c:pt idx="5205" formatCode="General">
                  <c:v>2.06769203651863</c:v>
                </c:pt>
                <c:pt idx="5206" formatCode="General">
                  <c:v>2.0708257163651398</c:v>
                </c:pt>
                <c:pt idx="5207" formatCode="General">
                  <c:v>2.0662887866673398</c:v>
                </c:pt>
                <c:pt idx="5208" formatCode="General">
                  <c:v>2.0649716635996702</c:v>
                </c:pt>
                <c:pt idx="5209" formatCode="General">
                  <c:v>2.0884094685575501</c:v>
                </c:pt>
                <c:pt idx="5210" formatCode="General">
                  <c:v>2.0908947567590102</c:v>
                </c:pt>
                <c:pt idx="5211" formatCode="General">
                  <c:v>2.0467027096410599</c:v>
                </c:pt>
                <c:pt idx="5212" formatCode="General">
                  <c:v>2.0307418284914198</c:v>
                </c:pt>
                <c:pt idx="5213" formatCode="General">
                  <c:v>2.02531108978991</c:v>
                </c:pt>
                <c:pt idx="5214" formatCode="General">
                  <c:v>2.0242876667919898</c:v>
                </c:pt>
                <c:pt idx="5215" formatCode="General">
                  <c:v>2.02599841453709</c:v>
                </c:pt>
                <c:pt idx="5216" formatCode="General">
                  <c:v>2.02988968450427</c:v>
                </c:pt>
                <c:pt idx="5217" formatCode="General">
                  <c:v>2.0357335390367699</c:v>
                </c:pt>
                <c:pt idx="5218" formatCode="General">
                  <c:v>2.0433600699966901</c:v>
                </c:pt>
                <c:pt idx="5219" formatCode="General">
                  <c:v>2.05251597622398</c:v>
                </c:pt>
                <c:pt idx="5220" formatCode="General">
                  <c:v>2.0627673086921301</c:v>
                </c:pt>
                <c:pt idx="5221" formatCode="General">
                  <c:v>2.0734484346205599</c:v>
                </c:pt>
                <c:pt idx="5222" formatCode="General">
                  <c:v>2.0836884089879999</c:v>
                </c:pt>
                <c:pt idx="5223" formatCode="General">
                  <c:v>2.0925383205249202</c:v>
                </c:pt>
                <c:pt idx="5224" formatCode="General">
                  <c:v>2.0991766553562901</c:v>
                </c:pt>
                <c:pt idx="5225" formatCode="General">
                  <c:v>2.10311057642194</c:v>
                </c:pt>
                <c:pt idx="5226" formatCode="General">
                  <c:v>2.1042752608536999</c:v>
                </c:pt>
                <c:pt idx="5227" formatCode="General">
                  <c:v>2.1029896875224598</c:v>
                </c:pt>
                <c:pt idx="5228" formatCode="General">
                  <c:v>2.0998110992352799</c:v>
                </c:pt>
                <c:pt idx="5229" formatCode="General">
                  <c:v>2.0953708237219599</c:v>
                </c:pt>
                <c:pt idx="5230" formatCode="General">
                  <c:v>2.09025325459513</c:v>
                </c:pt>
                <c:pt idx="5231" formatCode="General">
                  <c:v>2.08493513086882</c:v>
                </c:pt>
                <c:pt idx="5232" formatCode="General">
                  <c:v>2.07977159420239</c:v>
                </c:pt>
                <c:pt idx="5233" formatCode="General">
                  <c:v>2.07500750315549</c:v>
                </c:pt>
                <c:pt idx="5234" formatCode="General">
                  <c:v>2.0707977270032298</c:v>
                </c:pt>
                <c:pt idx="5235" formatCode="General">
                  <c:v>2.0672286749921098</c:v>
                </c:pt>
                <c:pt idx="5236" formatCode="General">
                  <c:v>2.0643414635650799</c:v>
                </c:pt>
                <c:pt idx="5237" formatCode="General">
                  <c:v>2.06217078881093</c:v>
                </c:pt>
                <c:pt idx="5238" formatCode="General">
                  <c:v>2.0609491045564998</c:v>
                </c:pt>
                <c:pt idx="5239" formatCode="General">
                  <c:v>2.0611915214704202</c:v>
                </c:pt>
                <c:pt idx="5240" formatCode="General">
                  <c:v>2.0713449239422501</c:v>
                </c:pt>
                <c:pt idx="5241" formatCode="General">
                  <c:v>2.0939225225275702</c:v>
                </c:pt>
                <c:pt idx="5242" formatCode="General">
                  <c:v>2.06074228852111</c:v>
                </c:pt>
                <c:pt idx="5243" formatCode="General">
                  <c:v>2.0573724579612001</c:v>
                </c:pt>
                <c:pt idx="5244" formatCode="General">
                  <c:v>2.05616356464391</c:v>
                </c:pt>
                <c:pt idx="5245" formatCode="General">
                  <c:v>2.0553923603732902</c:v>
                </c:pt>
                <c:pt idx="5246" formatCode="General">
                  <c:v>2.0547236553098398</c:v>
                </c:pt>
                <c:pt idx="5247" formatCode="General">
                  <c:v>2.054053016348</c:v>
                </c:pt>
                <c:pt idx="5248" formatCode="General">
                  <c:v>2.0533438781364799</c:v>
                </c:pt>
                <c:pt idx="5249" formatCode="General">
                  <c:v>2.0525881951060101</c:v>
                </c:pt>
                <c:pt idx="5250" formatCode="General">
                  <c:v>2.0517929061968401</c:v>
                </c:pt>
                <c:pt idx="5251" formatCode="General">
                  <c:v>2.0509741266966102</c:v>
                </c:pt>
                <c:pt idx="5252" formatCode="General">
                  <c:v>2.05015474906644</c:v>
                </c:pt>
                <c:pt idx="5253" formatCode="General">
                  <c:v>2.0493642553920601</c:v>
                </c:pt>
                <c:pt idx="5254" formatCode="General">
                  <c:v>2.0486406006933402</c:v>
                </c:pt>
                <c:pt idx="5255" formatCode="General">
                  <c:v>2.04803459849856</c:v>
                </c:pt>
                <c:pt idx="5256" formatCode="General">
                  <c:v>2.0476179432260002</c:v>
                </c:pt>
                <c:pt idx="5257" formatCode="General">
                  <c:v>2.0474971934753499</c:v>
                </c:pt>
                <c:pt idx="5258" formatCode="General">
                  <c:v>2.0478382178201402</c:v>
                </c:pt>
                <c:pt idx="5259" formatCode="General">
                  <c:v>2.04890947658697</c:v>
                </c:pt>
                <c:pt idx="5260" formatCode="General">
                  <c:v>2.05115819687739</c:v>
                </c:pt>
                <c:pt idx="5261" formatCode="General">
                  <c:v>2.0553347018907799</c:v>
                </c:pt>
                <c:pt idx="5262" formatCode="General">
                  <c:v>2.0626392795972599</c:v>
                </c:pt>
                <c:pt idx="5263" formatCode="General">
                  <c:v>2.0745160505003901</c:v>
                </c:pt>
                <c:pt idx="5264" formatCode="General">
                  <c:v>2.09071066377631</c:v>
                </c:pt>
                <c:pt idx="5265" formatCode="General">
                  <c:v>2.1048686573677502</c:v>
                </c:pt>
                <c:pt idx="5266" formatCode="General">
                  <c:v>2.1066942000004101</c:v>
                </c:pt>
                <c:pt idx="5267" formatCode="General">
                  <c:v>2.0985667229735299</c:v>
                </c:pt>
                <c:pt idx="5268" formatCode="General">
                  <c:v>2.09564662976421</c:v>
                </c:pt>
                <c:pt idx="5269" formatCode="General">
                  <c:v>2.12955375583075</c:v>
                </c:pt>
                <c:pt idx="5270" formatCode="General">
                  <c:v>2.1018472198136902</c:v>
                </c:pt>
                <c:pt idx="5271" formatCode="General">
                  <c:v>2.06980023493358</c:v>
                </c:pt>
                <c:pt idx="5272" formatCode="General">
                  <c:v>2.06114208117478</c:v>
                </c:pt>
                <c:pt idx="5273" formatCode="General">
                  <c:v>2.05866132866218</c:v>
                </c:pt>
                <c:pt idx="5274" formatCode="General">
                  <c:v>2.0591022926205098</c:v>
                </c:pt>
                <c:pt idx="5275" formatCode="General">
                  <c:v>2.06165294060124</c:v>
                </c:pt>
                <c:pt idx="5276" formatCode="General">
                  <c:v>2.0661108727236899</c:v>
                </c:pt>
                <c:pt idx="5277" formatCode="General">
                  <c:v>2.0724727876950899</c:v>
                </c:pt>
                <c:pt idx="5278" formatCode="General">
                  <c:v>2.08077744180915</c:v>
                </c:pt>
                <c:pt idx="5279" formatCode="General">
                  <c:v>2.0909927565161701</c:v>
                </c:pt>
                <c:pt idx="5280" formatCode="General">
                  <c:v>2.1028982888855898</c:v>
                </c:pt>
                <c:pt idx="5281" formatCode="General">
                  <c:v>2.1159667079325701</c:v>
                </c:pt>
                <c:pt idx="5282" formatCode="General">
                  <c:v>2.1292898494124102</c:v>
                </c:pt>
                <c:pt idx="5283" formatCode="General">
                  <c:v>2.1416285274060698</c:v>
                </c:pt>
                <c:pt idx="5284" formatCode="General">
                  <c:v>2.1516505828070098</c:v>
                </c:pt>
                <c:pt idx="5285" formatCode="General">
                  <c:v>2.1583160884335699</c:v>
                </c:pt>
                <c:pt idx="5286" formatCode="General">
                  <c:v>2.1612196203301401</c:v>
                </c:pt>
                <c:pt idx="5287" formatCode="General">
                  <c:v>2.1606730820684699</c:v>
                </c:pt>
                <c:pt idx="5288" formatCode="General">
                  <c:v>2.1574926818528799</c:v>
                </c:pt>
                <c:pt idx="5289" formatCode="General">
                  <c:v>2.1526620899682301</c:v>
                </c:pt>
                <c:pt idx="5290" formatCode="General">
                  <c:v>2.14706811819409</c:v>
                </c:pt>
                <c:pt idx="5291" formatCode="General">
                  <c:v>2.1413822580420399</c:v>
                </c:pt>
                <c:pt idx="5292" formatCode="General">
                  <c:v>2.1360538861755298</c:v>
                </c:pt>
                <c:pt idx="5293" formatCode="General">
                  <c:v>2.1313537012164798</c:v>
                </c:pt>
                <c:pt idx="5294" formatCode="General">
                  <c:v>2.12742561755711</c:v>
                </c:pt>
                <c:pt idx="5295" formatCode="General">
                  <c:v>2.1243317821480598</c:v>
                </c:pt>
                <c:pt idx="5296" formatCode="General">
                  <c:v>2.1221058137243101</c:v>
                </c:pt>
                <c:pt idx="5297" formatCode="General">
                  <c:v>2.1221385797038899</c:v>
                </c:pt>
                <c:pt idx="5298" formatCode="General">
                  <c:v>2.1206287386428802</c:v>
                </c:pt>
                <c:pt idx="5299" formatCode="General">
                  <c:v>2.1266620905876099</c:v>
                </c:pt>
                <c:pt idx="5300" formatCode="General">
                  <c:v>2.15130484000953</c:v>
                </c:pt>
                <c:pt idx="5301" formatCode="General">
                  <c:v>2.1217820719611198</c:v>
                </c:pt>
                <c:pt idx="5302" formatCode="General">
                  <c:v>2.1202033581153299</c:v>
                </c:pt>
                <c:pt idx="5303" formatCode="General">
                  <c:v>2.12011534521878</c:v>
                </c:pt>
                <c:pt idx="5304" formatCode="General">
                  <c:v>2.12028908809231</c:v>
                </c:pt>
                <c:pt idx="5305" formatCode="General">
                  <c:v>2.1204705000726398</c:v>
                </c:pt>
                <c:pt idx="5306" formatCode="General">
                  <c:v>2.1205693217739201</c:v>
                </c:pt>
                <c:pt idx="5307" formatCode="General">
                  <c:v>2.1205509443880302</c:v>
                </c:pt>
                <c:pt idx="5308" formatCode="General">
                  <c:v>2.1204091043082198</c:v>
                </c:pt>
                <c:pt idx="5309" formatCode="General">
                  <c:v>2.1201545589997699</c:v>
                </c:pt>
                <c:pt idx="5310" formatCode="General">
                  <c:v>2.11980848693584</c:v>
                </c:pt>
                <c:pt idx="5311" formatCode="General">
                  <c:v>2.1193981894402101</c:v>
                </c:pt>
                <c:pt idx="5312" formatCode="General">
                  <c:v>2.1189545820383802</c:v>
                </c:pt>
                <c:pt idx="5313" formatCode="General">
                  <c:v>2.1185114526506501</c:v>
                </c:pt>
                <c:pt idx="5314" formatCode="General">
                  <c:v>2.1181066779530999</c:v>
                </c:pt>
                <c:pt idx="5315" formatCode="General">
                  <c:v>2.1177858765499198</c:v>
                </c:pt>
                <c:pt idx="5316" formatCode="General">
                  <c:v>2.1176095606967298</c:v>
                </c:pt>
                <c:pt idx="5317" formatCode="General">
                  <c:v>2.1176660550748401</c:v>
                </c:pt>
                <c:pt idx="5318" formatCode="General">
                  <c:v>2.1180949552136901</c:v>
                </c:pt>
                <c:pt idx="5319" formatCode="General">
                  <c:v>2.1191311907238899</c:v>
                </c:pt>
                <c:pt idx="5320" formatCode="General">
                  <c:v>2.12119358897001</c:v>
                </c:pt>
                <c:pt idx="5321" formatCode="General">
                  <c:v>2.1250424388950799</c:v>
                </c:pt>
                <c:pt idx="5322" formatCode="General">
                  <c:v>2.1319863166880899</c:v>
                </c:pt>
                <c:pt idx="5323" formatCode="General">
                  <c:v>2.14415518945883</c:v>
                </c:pt>
                <c:pt idx="5324" formatCode="General">
                  <c:v>2.16230941731932</c:v>
                </c:pt>
                <c:pt idx="5325" formatCode="General">
                  <c:v>2.1780267491651202</c:v>
                </c:pt>
                <c:pt idx="5326" formatCode="General">
                  <c:v>2.1763184323158802</c:v>
                </c:pt>
                <c:pt idx="5327" formatCode="General">
                  <c:v>2.1638406333099698</c:v>
                </c:pt>
                <c:pt idx="5328" formatCode="General">
                  <c:v>2.1628044521383298</c:v>
                </c:pt>
                <c:pt idx="5329" formatCode="General">
                  <c:v>2.2058505887214199</c:v>
                </c:pt>
                <c:pt idx="5330" formatCode="General">
                  <c:v>2.1438140540263202</c:v>
                </c:pt>
                <c:pt idx="5331" formatCode="General">
                  <c:v>2.1292912209318402</c:v>
                </c:pt>
                <c:pt idx="5332" formatCode="General">
                  <c:v>2.1248082287706702</c:v>
                </c:pt>
                <c:pt idx="5333" formatCode="General">
                  <c:v>2.1234692831728399</c:v>
                </c:pt>
                <c:pt idx="5334" formatCode="General">
                  <c:v>2.1240052159598299</c:v>
                </c:pt>
                <c:pt idx="5335" formatCode="General">
                  <c:v>2.1261184090502101</c:v>
                </c:pt>
                <c:pt idx="5336" formatCode="General">
                  <c:v>2.12981219821362</c:v>
                </c:pt>
                <c:pt idx="5337" formatCode="General">
                  <c:v>2.1352212001285</c:v>
                </c:pt>
                <c:pt idx="5338" formatCode="General">
                  <c:v>2.14253303294646</c:v>
                </c:pt>
                <c:pt idx="5339" formatCode="General">
                  <c:v>2.1519143350888501</c:v>
                </c:pt>
                <c:pt idx="5340" formatCode="General">
                  <c:v>2.1634086597872701</c:v>
                </c:pt>
                <c:pt idx="5341" formatCode="General">
                  <c:v>2.17679383244925</c:v>
                </c:pt>
                <c:pt idx="5342" formatCode="General">
                  <c:v>2.1914137945919601</c:v>
                </c:pt>
                <c:pt idx="5343" formatCode="General">
                  <c:v>2.2060514503334399</c:v>
                </c:pt>
                <c:pt idx="5344" formatCode="General">
                  <c:v>2.21898157279999</c:v>
                </c:pt>
                <c:pt idx="5345" formatCode="General">
                  <c:v>2.2283647382217402</c:v>
                </c:pt>
                <c:pt idx="5346" formatCode="General">
                  <c:v>2.2329491265189301</c:v>
                </c:pt>
                <c:pt idx="5347" formatCode="General">
                  <c:v>2.2326494766437799</c:v>
                </c:pt>
                <c:pt idx="5348" formatCode="General">
                  <c:v>2.2284986694892099</c:v>
                </c:pt>
                <c:pt idx="5349" formatCode="General">
                  <c:v>2.2220350995944602</c:v>
                </c:pt>
                <c:pt idx="5350" formatCode="General">
                  <c:v>2.21467131320939</c:v>
                </c:pt>
                <c:pt idx="5351" formatCode="General">
                  <c:v>2.20740102281004</c:v>
                </c:pt>
                <c:pt idx="5352" formatCode="General">
                  <c:v>2.2008017591693898</c:v>
                </c:pt>
                <c:pt idx="5353" formatCode="General">
                  <c:v>2.1951538132869399</c:v>
                </c:pt>
                <c:pt idx="5354" formatCode="General">
                  <c:v>2.1905622064293699</c:v>
                </c:pt>
                <c:pt idx="5355" formatCode="General">
                  <c:v>2.1876002199054398</c:v>
                </c:pt>
                <c:pt idx="5356" formatCode="General">
                  <c:v>2.1845461522341698</c:v>
                </c:pt>
                <c:pt idx="5357" formatCode="General">
                  <c:v>2.1832885146771202</c:v>
                </c:pt>
                <c:pt idx="5358" formatCode="General">
                  <c:v>2.18671312860647</c:v>
                </c:pt>
                <c:pt idx="5359" formatCode="General">
                  <c:v>2.20056406319951</c:v>
                </c:pt>
                <c:pt idx="5360" formatCode="General">
                  <c:v>2.182350105252</c:v>
                </c:pt>
                <c:pt idx="5361" formatCode="General">
                  <c:v>2.1814115396723701</c:v>
                </c:pt>
                <c:pt idx="5362" formatCode="General">
                  <c:v>2.1813893138141101</c:v>
                </c:pt>
                <c:pt idx="5363" formatCode="General">
                  <c:v>2.1815190936377999</c:v>
                </c:pt>
                <c:pt idx="5364" formatCode="General">
                  <c:v>2.1815935064774798</c:v>
                </c:pt>
                <c:pt idx="5365" formatCode="General">
                  <c:v>2.1815145198018899</c:v>
                </c:pt>
                <c:pt idx="5366" formatCode="General">
                  <c:v>2.1812338169194501</c:v>
                </c:pt>
                <c:pt idx="5367" formatCode="General">
                  <c:v>2.18073632592953</c:v>
                </c:pt>
                <c:pt idx="5368" formatCode="General">
                  <c:v>2.1800311542213402</c:v>
                </c:pt>
                <c:pt idx="5369" formatCode="General">
                  <c:v>2.1791442391488798</c:v>
                </c:pt>
                <c:pt idx="5370" formatCode="General">
                  <c:v>2.17811197051814</c:v>
                </c:pt>
                <c:pt idx="5371" formatCode="General">
                  <c:v>2.1769760077809202</c:v>
                </c:pt>
                <c:pt idx="5372" formatCode="General">
                  <c:v>2.1757796334730601</c:v>
                </c:pt>
                <c:pt idx="5373" formatCode="General">
                  <c:v>2.17456592908853</c:v>
                </c:pt>
                <c:pt idx="5374" formatCode="General">
                  <c:v>2.1733780450569902</c:v>
                </c:pt>
                <c:pt idx="5375" formatCode="General">
                  <c:v>2.1722619936869298</c:v>
                </c:pt>
                <c:pt idx="5376" formatCode="General">
                  <c:v>2.1712728993186299</c:v>
                </c:pt>
                <c:pt idx="5377" formatCode="General">
                  <c:v>2.17048689911271</c:v>
                </c:pt>
                <c:pt idx="5378" formatCode="General">
                  <c:v>2.1700256847737198</c:v>
                </c:pt>
                <c:pt idx="5379" formatCode="General">
                  <c:v>2.1700941594437801</c:v>
                </c:pt>
                <c:pt idx="5380" formatCode="General">
                  <c:v>2.1710552869447701</c:v>
                </c:pt>
                <c:pt idx="5381" formatCode="General">
                  <c:v>2.17368278681711</c:v>
                </c:pt>
                <c:pt idx="5382" formatCode="General">
                  <c:v>2.17948415394225</c:v>
                </c:pt>
                <c:pt idx="5383" formatCode="General">
                  <c:v>2.1912456458595102</c:v>
                </c:pt>
                <c:pt idx="5384" formatCode="General">
                  <c:v>2.2110124433313398</c:v>
                </c:pt>
                <c:pt idx="5385" formatCode="General">
                  <c:v>2.2267655945621301</c:v>
                </c:pt>
                <c:pt idx="5386" formatCode="General">
                  <c:v>2.2180319947483902</c:v>
                </c:pt>
                <c:pt idx="5387" formatCode="General">
                  <c:v>2.2018124507379002</c:v>
                </c:pt>
                <c:pt idx="5388" formatCode="General">
                  <c:v>2.2174900730301101</c:v>
                </c:pt>
                <c:pt idx="5389" formatCode="General">
                  <c:v>2.1977094206589798</c:v>
                </c:pt>
                <c:pt idx="5390" formatCode="General">
                  <c:v>2.1711906708826301</c:v>
                </c:pt>
                <c:pt idx="5391" formatCode="General">
                  <c:v>2.1644332253518299</c:v>
                </c:pt>
                <c:pt idx="5392" formatCode="General">
                  <c:v>2.1612197174147698</c:v>
                </c:pt>
                <c:pt idx="5393" formatCode="General">
                  <c:v>2.1596672260560701</c:v>
                </c:pt>
                <c:pt idx="5394" formatCode="General">
                  <c:v>2.1593452186137601</c:v>
                </c:pt>
                <c:pt idx="5395" formatCode="General">
                  <c:v>2.1601894125536099</c:v>
                </c:pt>
                <c:pt idx="5396" formatCode="General">
                  <c:v>2.1622963989006698</c:v>
                </c:pt>
                <c:pt idx="5397" formatCode="General">
                  <c:v>2.1658606765250599</c:v>
                </c:pt>
                <c:pt idx="5398" formatCode="General">
                  <c:v>2.1711399844655102</c:v>
                </c:pt>
                <c:pt idx="5399" formatCode="General">
                  <c:v>2.1784135625388701</c:v>
                </c:pt>
                <c:pt idx="5400" formatCode="General">
                  <c:v>2.1879117921262301</c:v>
                </c:pt>
                <c:pt idx="5401" formatCode="General">
                  <c:v>2.1997010215035</c:v>
                </c:pt>
                <c:pt idx="5402" formatCode="General">
                  <c:v>2.2135165364953</c:v>
                </c:pt>
                <c:pt idx="5403" formatCode="General">
                  <c:v>2.2285516638131</c:v>
                </c:pt>
                <c:pt idx="5404" formatCode="General">
                  <c:v>2.24324903258095</c:v>
                </c:pt>
                <c:pt idx="5405" formatCode="General">
                  <c:v>2.2552809662219202</c:v>
                </c:pt>
                <c:pt idx="5406" formatCode="General">
                  <c:v>2.2621366126221001</c:v>
                </c:pt>
                <c:pt idx="5407" formatCode="General">
                  <c:v>2.2624441351907998</c:v>
                </c:pt>
                <c:pt idx="5408" formatCode="General">
                  <c:v>2.2569488105059001</c:v>
                </c:pt>
                <c:pt idx="5409" formatCode="General">
                  <c:v>2.2479236443656898</c:v>
                </c:pt>
                <c:pt idx="5410" formatCode="General">
                  <c:v>2.2377184826603398</c:v>
                </c:pt>
                <c:pt idx="5411" formatCode="General">
                  <c:v>2.22790360640656</c:v>
                </c:pt>
                <c:pt idx="5412" formatCode="General">
                  <c:v>2.2192465496748901</c:v>
                </c:pt>
                <c:pt idx="5413" formatCode="General">
                  <c:v>2.2120483431614599</c:v>
                </c:pt>
                <c:pt idx="5414" formatCode="General">
                  <c:v>2.20618227417543</c:v>
                </c:pt>
                <c:pt idx="5415" formatCode="General">
                  <c:v>2.2016950011433498</c:v>
                </c:pt>
                <c:pt idx="5416" formatCode="General">
                  <c:v>2.1986305991332098</c:v>
                </c:pt>
                <c:pt idx="5417" formatCode="General">
                  <c:v>2.2001712039857901</c:v>
                </c:pt>
                <c:pt idx="5418" formatCode="General">
                  <c:v>2.2015075801315702</c:v>
                </c:pt>
                <c:pt idx="5419" formatCode="General">
                  <c:v>2.1935668099725398</c:v>
                </c:pt>
                <c:pt idx="5420" formatCode="General">
                  <c:v>2.19235260872335</c:v>
                </c:pt>
                <c:pt idx="5421" formatCode="General">
                  <c:v>2.1917443964512202</c:v>
                </c:pt>
                <c:pt idx="5422" formatCode="General">
                  <c:v>2.19127761643845</c:v>
                </c:pt>
                <c:pt idx="5423" formatCode="General">
                  <c:v>2.1907536670831198</c:v>
                </c:pt>
                <c:pt idx="5424" formatCode="General">
                  <c:v>2.1900459934987202</c:v>
                </c:pt>
                <c:pt idx="5425" formatCode="General">
                  <c:v>2.1890755612117099</c:v>
                </c:pt>
                <c:pt idx="5426" formatCode="General">
                  <c:v>2.1878039299042</c:v>
                </c:pt>
                <c:pt idx="5427" formatCode="General">
                  <c:v>2.18622721988514</c:v>
                </c:pt>
                <c:pt idx="5428" formatCode="General">
                  <c:v>2.1843688556635499</c:v>
                </c:pt>
                <c:pt idx="5429" formatCode="General">
                  <c:v>2.1822715738546701</c:v>
                </c:pt>
                <c:pt idx="5430" formatCode="General">
                  <c:v>2.1799896271225299</c:v>
                </c:pt>
                <c:pt idx="5431" formatCode="General">
                  <c:v>2.1775820210435901</c:v>
                </c:pt>
                <c:pt idx="5432" formatCode="General">
                  <c:v>2.1751073985128802</c:v>
                </c:pt>
                <c:pt idx="5433" formatCode="General">
                  <c:v>2.17262098095657</c:v>
                </c:pt>
                <c:pt idx="5434" formatCode="General">
                  <c:v>2.1701738682140701</c:v>
                </c:pt>
                <c:pt idx="5435" formatCode="General">
                  <c:v>2.1678151180264602</c:v>
                </c:pt>
                <c:pt idx="5436" formatCode="General">
                  <c:v>2.1655991287105598</c:v>
                </c:pt>
                <c:pt idx="5437" formatCode="General">
                  <c:v>2.1635883609889301</c:v>
                </c:pt>
                <c:pt idx="5438" formatCode="General">
                  <c:v>2.1618831012008601</c:v>
                </c:pt>
                <c:pt idx="5439" formatCode="General">
                  <c:v>2.1606693316125698</c:v>
                </c:pt>
                <c:pt idx="5440" formatCode="General">
                  <c:v>2.1602965848260598</c:v>
                </c:pt>
                <c:pt idx="5441" formatCode="General">
                  <c:v>2.16151345182739</c:v>
                </c:pt>
                <c:pt idx="5442" formatCode="General">
                  <c:v>2.1660160017726602</c:v>
                </c:pt>
                <c:pt idx="5443" formatCode="General">
                  <c:v>2.1775075923002301</c:v>
                </c:pt>
                <c:pt idx="5444" formatCode="General">
                  <c:v>2.1996036566824801</c:v>
                </c:pt>
                <c:pt idx="5445" formatCode="General">
                  <c:v>2.2124171965334898</c:v>
                </c:pt>
                <c:pt idx="5446" formatCode="General">
                  <c:v>2.1936290613148599</c:v>
                </c:pt>
                <c:pt idx="5447" formatCode="General">
                  <c:v>2.1796825311331798</c:v>
                </c:pt>
                <c:pt idx="5448" formatCode="General">
                  <c:v>2.20748991803978</c:v>
                </c:pt>
                <c:pt idx="5449" formatCode="General">
                  <c:v>2.1531106764207899</c:v>
                </c:pt>
                <c:pt idx="5450" formatCode="General">
                  <c:v>2.1443845658432199</c:v>
                </c:pt>
                <c:pt idx="5451" formatCode="General">
                  <c:v>2.1397579825269202</c:v>
                </c:pt>
                <c:pt idx="5452" formatCode="General">
                  <c:v>2.1366588687788499</c:v>
                </c:pt>
                <c:pt idx="5453" formatCode="General">
                  <c:v>2.1345420762784002</c:v>
                </c:pt>
                <c:pt idx="5454" formatCode="General">
                  <c:v>2.1332724568834198</c:v>
                </c:pt>
                <c:pt idx="5455" formatCode="General">
                  <c:v>2.1328801341377499</c:v>
                </c:pt>
                <c:pt idx="5456" formatCode="General">
                  <c:v>2.13349659768862</c:v>
                </c:pt>
                <c:pt idx="5457" formatCode="General">
                  <c:v>2.13533324813146</c:v>
                </c:pt>
                <c:pt idx="5458" formatCode="General">
                  <c:v>2.1386682622434101</c:v>
                </c:pt>
                <c:pt idx="5459" formatCode="General">
                  <c:v>2.14382363723122</c:v>
                </c:pt>
                <c:pt idx="5460" formatCode="General">
                  <c:v>2.1511156443020001</c:v>
                </c:pt>
                <c:pt idx="5461" formatCode="General">
                  <c:v>2.1607652373791599</c:v>
                </c:pt>
                <c:pt idx="5462" formatCode="General">
                  <c:v>2.1727698559020499</c:v>
                </c:pt>
                <c:pt idx="5463" formatCode="General">
                  <c:v>2.1867545110046298</c:v>
                </c:pt>
                <c:pt idx="5464" formatCode="General">
                  <c:v>2.2017815842453499</c:v>
                </c:pt>
                <c:pt idx="5465" formatCode="General">
                  <c:v>2.21600243102825</c:v>
                </c:pt>
                <c:pt idx="5466" formatCode="General">
                  <c:v>2.2263066994525298</c:v>
                </c:pt>
                <c:pt idx="5467" formatCode="General">
                  <c:v>2.2292038258998699</c:v>
                </c:pt>
                <c:pt idx="5468" formatCode="General">
                  <c:v>2.2236288313201298</c:v>
                </c:pt>
                <c:pt idx="5469" formatCode="General">
                  <c:v>2.2122693423617998</c:v>
                </c:pt>
                <c:pt idx="5470" formatCode="General">
                  <c:v>2.1990792899603702</c:v>
                </c:pt>
                <c:pt idx="5471" formatCode="General">
                  <c:v>2.1867244983932501</c:v>
                </c:pt>
                <c:pt idx="5472" formatCode="General">
                  <c:v>2.1762360459948602</c:v>
                </c:pt>
                <c:pt idx="5473" formatCode="General">
                  <c:v>2.16779137412738</c:v>
                </c:pt>
                <c:pt idx="5474" formatCode="General">
                  <c:v>2.16124557016439</c:v>
                </c:pt>
                <c:pt idx="5475" formatCode="General">
                  <c:v>2.1565068492981898</c:v>
                </c:pt>
                <c:pt idx="5476" formatCode="General">
                  <c:v>2.1583602209283099</c:v>
                </c:pt>
                <c:pt idx="5477" formatCode="General">
                  <c:v>2.15195694482115</c:v>
                </c:pt>
                <c:pt idx="5478" formatCode="General">
                  <c:v>2.14816662712136</c:v>
                </c:pt>
                <c:pt idx="5479" formatCode="General">
                  <c:v>2.14670676367966</c:v>
                </c:pt>
                <c:pt idx="5480" formatCode="General">
                  <c:v>2.1457895272804501</c:v>
                </c:pt>
                <c:pt idx="5481" formatCode="General">
                  <c:v>2.1450860615999701</c:v>
                </c:pt>
                <c:pt idx="5482" formatCode="General">
                  <c:v>2.1443783798409402</c:v>
                </c:pt>
                <c:pt idx="5483" formatCode="General">
                  <c:v>2.1434957207656899</c:v>
                </c:pt>
                <c:pt idx="5484" formatCode="General">
                  <c:v>2.1423125460697401</c:v>
                </c:pt>
                <c:pt idx="5485" formatCode="General">
                  <c:v>2.1407509655651</c:v>
                </c:pt>
                <c:pt idx="5486" formatCode="General">
                  <c:v>2.13877962365228</c:v>
                </c:pt>
                <c:pt idx="5487" formatCode="General">
                  <c:v>2.13640827782557</c:v>
                </c:pt>
                <c:pt idx="5488" formatCode="General">
                  <c:v>2.1336792657907599</c:v>
                </c:pt>
                <c:pt idx="5489" formatCode="General">
                  <c:v>2.1306575317741401</c:v>
                </c:pt>
                <c:pt idx="5490" formatCode="General">
                  <c:v>2.1274207203725899</c:v>
                </c:pt>
                <c:pt idx="5491" formatCode="General">
                  <c:v>2.1240504642482301</c:v>
                </c:pt>
                <c:pt idx="5492" formatCode="General">
                  <c:v>2.12062561455586</c:v>
                </c:pt>
                <c:pt idx="5493" formatCode="General">
                  <c:v>2.1172179112510201</c:v>
                </c:pt>
                <c:pt idx="5494" formatCode="General">
                  <c:v>2.1138924558331902</c:v>
                </c:pt>
                <c:pt idx="5495" formatCode="General">
                  <c:v>2.1106977485922198</c:v>
                </c:pt>
                <c:pt idx="5496" formatCode="General">
                  <c:v>2.10769165171775</c:v>
                </c:pt>
                <c:pt idx="5497" formatCode="General">
                  <c:v>2.1049342406019398</c:v>
                </c:pt>
                <c:pt idx="5498" formatCode="General">
                  <c:v>2.10251336362158</c:v>
                </c:pt>
                <c:pt idx="5499" formatCode="General">
                  <c:v>2.10058857044918</c:v>
                </c:pt>
                <c:pt idx="5500" formatCode="General">
                  <c:v>2.0994910968251901</c:v>
                </c:pt>
                <c:pt idx="5501" formatCode="General">
                  <c:v>2.0999883048243699</c:v>
                </c:pt>
                <c:pt idx="5502" formatCode="General">
                  <c:v>2.1040440708992598</c:v>
                </c:pt>
                <c:pt idx="5503" formatCode="General">
                  <c:v>2.1167520309483199</c:v>
                </c:pt>
                <c:pt idx="5504" formatCode="General">
                  <c:v>2.1432200861540198</c:v>
                </c:pt>
                <c:pt idx="5505" formatCode="General">
                  <c:v>2.1461271865153599</c:v>
                </c:pt>
                <c:pt idx="5506" formatCode="General">
                  <c:v>2.1199906175069598</c:v>
                </c:pt>
                <c:pt idx="5507" formatCode="General">
                  <c:v>2.1654949858361401</c:v>
                </c:pt>
                <c:pt idx="5508" formatCode="General">
                  <c:v>2.0921655416612999</c:v>
                </c:pt>
                <c:pt idx="5509" formatCode="General">
                  <c:v>2.0825972763582801</c:v>
                </c:pt>
                <c:pt idx="5510" formatCode="General">
                  <c:v>2.07763971459118</c:v>
                </c:pt>
                <c:pt idx="5511" formatCode="General">
                  <c:v>2.0741361265709002</c:v>
                </c:pt>
                <c:pt idx="5512" formatCode="General">
                  <c:v>2.0714591562454401</c:v>
                </c:pt>
                <c:pt idx="5513" formatCode="General">
                  <c:v>2.0694174836247399</c:v>
                </c:pt>
                <c:pt idx="5514" formatCode="General">
                  <c:v>2.0679836724968701</c:v>
                </c:pt>
                <c:pt idx="5515" formatCode="General">
                  <c:v>2.0672241730497598</c:v>
                </c:pt>
                <c:pt idx="5516" formatCode="General">
                  <c:v>2.0672790613830099</c:v>
                </c:pt>
                <c:pt idx="5517" formatCode="General">
                  <c:v>2.0683583014462199</c:v>
                </c:pt>
                <c:pt idx="5518" formatCode="General">
                  <c:v>2.0707406713027701</c:v>
                </c:pt>
                <c:pt idx="5519" formatCode="General">
                  <c:v>2.0747624040434798</c:v>
                </c:pt>
                <c:pt idx="5520" formatCode="General">
                  <c:v>2.08077768905452</c:v>
                </c:pt>
                <c:pt idx="5521" formatCode="General">
                  <c:v>2.0890717568458701</c:v>
                </c:pt>
                <c:pt idx="5522" formatCode="General">
                  <c:v>2.0997289152070402</c:v>
                </c:pt>
                <c:pt idx="5523" formatCode="General">
                  <c:v>2.1125200614494801</c:v>
                </c:pt>
                <c:pt idx="5524" formatCode="General">
                  <c:v>2.12690759832235</c:v>
                </c:pt>
                <c:pt idx="5525" formatCode="General">
                  <c:v>2.1420149495522298</c:v>
                </c:pt>
                <c:pt idx="5526" formatCode="General">
                  <c:v>2.1558430450506099</c:v>
                </c:pt>
                <c:pt idx="5527" formatCode="General">
                  <c:v>2.1638564827384799</c:v>
                </c:pt>
                <c:pt idx="5528" formatCode="General">
                  <c:v>2.1611286871055699</c:v>
                </c:pt>
                <c:pt idx="5529" formatCode="General">
                  <c:v>2.1487866569134999</c:v>
                </c:pt>
                <c:pt idx="5530" formatCode="General">
                  <c:v>2.1331148616667499</c:v>
                </c:pt>
                <c:pt idx="5531" formatCode="General">
                  <c:v>2.11885652448137</c:v>
                </c:pt>
                <c:pt idx="5532" formatCode="General">
                  <c:v>2.1075494717210699</c:v>
                </c:pt>
                <c:pt idx="5533" formatCode="General">
                  <c:v>2.0991335601815799</c:v>
                </c:pt>
                <c:pt idx="5534" formatCode="General">
                  <c:v>2.0933112538526801</c:v>
                </c:pt>
                <c:pt idx="5535" formatCode="General">
                  <c:v>2.1174230566244301</c:v>
                </c:pt>
                <c:pt idx="5536" formatCode="General">
                  <c:v>2.0865437768962201</c:v>
                </c:pt>
                <c:pt idx="5537" formatCode="General">
                  <c:v>2.0843802351662499</c:v>
                </c:pt>
                <c:pt idx="5538" formatCode="General">
                  <c:v>2.0834984830810801</c:v>
                </c:pt>
                <c:pt idx="5539" formatCode="General">
                  <c:v>2.0832674036601699</c:v>
                </c:pt>
                <c:pt idx="5540" formatCode="General">
                  <c:v>2.0833935019516101</c:v>
                </c:pt>
                <c:pt idx="5541" formatCode="General">
                  <c:v>2.0836252364055099</c:v>
                </c:pt>
                <c:pt idx="5542" formatCode="General">
                  <c:v>2.0837386085791998</c:v>
                </c:pt>
                <c:pt idx="5543" formatCode="General">
                  <c:v>2.0835472059115698</c:v>
                </c:pt>
                <c:pt idx="5544" formatCode="General">
                  <c:v>2.0829141501814599</c:v>
                </c:pt>
                <c:pt idx="5545" formatCode="General">
                  <c:v>2.0817591559033701</c:v>
                </c:pt>
                <c:pt idx="5546" formatCode="General">
                  <c:v>2.0800584335008701</c:v>
                </c:pt>
                <c:pt idx="5547" formatCode="General">
                  <c:v>2.0778380521198998</c:v>
                </c:pt>
                <c:pt idx="5548" formatCode="General">
                  <c:v>2.0751629569884602</c:v>
                </c:pt>
                <c:pt idx="5549" formatCode="General">
                  <c:v>2.07212417633442</c:v>
                </c:pt>
                <c:pt idx="5550" formatCode="General">
                  <c:v>2.0688263054204401</c:v>
                </c:pt>
                <c:pt idx="5551" formatCode="General">
                  <c:v>2.06537668677512</c:v>
                </c:pt>
                <c:pt idx="5552" formatCode="General">
                  <c:v>2.0618836644792999</c:v>
                </c:pt>
                <c:pt idx="5553" formatCode="General">
                  <c:v>2.0584167920432099</c:v>
                </c:pt>
                <c:pt idx="5554" formatCode="General">
                  <c:v>2.0550728140754901</c:v>
                </c:pt>
                <c:pt idx="5555" formatCode="General">
                  <c:v>2.0519085318117098</c:v>
                </c:pt>
                <c:pt idx="5556" formatCode="General">
                  <c:v>2.0489785831370702</c:v>
                </c:pt>
                <c:pt idx="5557" formatCode="General">
                  <c:v>2.0463395382702201</c:v>
                </c:pt>
                <c:pt idx="5558" formatCode="General">
                  <c:v>2.0440703501716402</c:v>
                </c:pt>
                <c:pt idx="5559" formatCode="General">
                  <c:v>2.0423170812911899</c:v>
                </c:pt>
                <c:pt idx="5560" formatCode="General">
                  <c:v>2.0414046830735302</c:v>
                </c:pt>
                <c:pt idx="5561" formatCode="General">
                  <c:v>2.0421643181436702</c:v>
                </c:pt>
                <c:pt idx="5562" formatCode="General">
                  <c:v>2.0470458841494801</c:v>
                </c:pt>
                <c:pt idx="5563" formatCode="General">
                  <c:v>2.0636881936995501</c:v>
                </c:pt>
                <c:pt idx="5564" formatCode="General">
                  <c:v>2.0951730045265999</c:v>
                </c:pt>
                <c:pt idx="5565" formatCode="General">
                  <c:v>2.07707936092917</c:v>
                </c:pt>
                <c:pt idx="5566" formatCode="General">
                  <c:v>2.0788765232264002</c:v>
                </c:pt>
                <c:pt idx="5567" formatCode="General">
                  <c:v>2.0398688787417099</c:v>
                </c:pt>
                <c:pt idx="5568" formatCode="General">
                  <c:v>2.0307736593610501</c:v>
                </c:pt>
                <c:pt idx="5569" formatCode="General">
                  <c:v>2.0265169786352999</c:v>
                </c:pt>
                <c:pt idx="5570" formatCode="General">
                  <c:v>2.02369910246775</c:v>
                </c:pt>
                <c:pt idx="5571" formatCode="General">
                  <c:v>2.02163161532923</c:v>
                </c:pt>
                <c:pt idx="5572" formatCode="General">
                  <c:v>2.0200804161309902</c:v>
                </c:pt>
                <c:pt idx="5573" formatCode="General">
                  <c:v>2.01897495140439</c:v>
                </c:pt>
                <c:pt idx="5574" formatCode="General">
                  <c:v>2.0183297877781898</c:v>
                </c:pt>
                <c:pt idx="5575" formatCode="General">
                  <c:v>2.0182209581844299</c:v>
                </c:pt>
                <c:pt idx="5576" formatCode="General">
                  <c:v>2.01878268867799</c:v>
                </c:pt>
                <c:pt idx="5577" formatCode="General">
                  <c:v>2.0202132202320899</c:v>
                </c:pt>
                <c:pt idx="5578" formatCode="General">
                  <c:v>2.02278275241554</c:v>
                </c:pt>
                <c:pt idx="5579" formatCode="General">
                  <c:v>2.02683312302173</c:v>
                </c:pt>
                <c:pt idx="5580" formatCode="General">
                  <c:v>2.03274895445124</c:v>
                </c:pt>
                <c:pt idx="5581" formatCode="General">
                  <c:v>2.0408677975482901</c:v>
                </c:pt>
                <c:pt idx="5582" formatCode="General">
                  <c:v>2.0513063635487101</c:v>
                </c:pt>
                <c:pt idx="5583" formatCode="General">
                  <c:v>2.0637707554213698</c:v>
                </c:pt>
                <c:pt idx="5584" formatCode="General">
                  <c:v>2.0776070057798202</c:v>
                </c:pt>
                <c:pt idx="5585" formatCode="General">
                  <c:v>2.0923085032603899</c:v>
                </c:pt>
                <c:pt idx="5586" formatCode="General">
                  <c:v>2.1076853463899701</c:v>
                </c:pt>
                <c:pt idx="5587" formatCode="General">
                  <c:v>2.1213012247460798</c:v>
                </c:pt>
                <c:pt idx="5588" formatCode="General">
                  <c:v>2.1248977554725301</c:v>
                </c:pt>
                <c:pt idx="5589" formatCode="General">
                  <c:v>2.1136171525507499</c:v>
                </c:pt>
                <c:pt idx="5590" formatCode="General">
                  <c:v>2.0958673850422498</c:v>
                </c:pt>
                <c:pt idx="5591" formatCode="General">
                  <c:v>2.0803272309860299</c:v>
                </c:pt>
                <c:pt idx="5592" formatCode="General">
                  <c:v>2.0692449913994402</c:v>
                </c:pt>
                <c:pt idx="5593" formatCode="General">
                  <c:v>2.0623251163621101</c:v>
                </c:pt>
                <c:pt idx="5594" formatCode="General">
                  <c:v>2.062409546065</c:v>
                </c:pt>
                <c:pt idx="5595" formatCode="General">
                  <c:v>2.0552754432575502</c:v>
                </c:pt>
                <c:pt idx="5596" formatCode="General">
                  <c:v>2.05437932153374</c:v>
                </c:pt>
                <c:pt idx="5597" formatCode="General">
                  <c:v>2.0547625637853799</c:v>
                </c:pt>
                <c:pt idx="5598" formatCode="General">
                  <c:v>2.0560104756671902</c:v>
                </c:pt>
                <c:pt idx="5599" formatCode="General">
                  <c:v>2.0578117067133999</c:v>
                </c:pt>
                <c:pt idx="5600" formatCode="General">
                  <c:v>2.0598768544945298</c:v>
                </c:pt>
                <c:pt idx="5601" formatCode="General">
                  <c:v>2.0619298662466901</c:v>
                </c:pt>
                <c:pt idx="5602" formatCode="General">
                  <c:v>2.0637185764727302</c:v>
                </c:pt>
                <c:pt idx="5603" formatCode="General">
                  <c:v>2.0650330054024102</c:v>
                </c:pt>
                <c:pt idx="5604" formatCode="General">
                  <c:v>2.0657228413415401</c:v>
                </c:pt>
                <c:pt idx="5605" formatCode="General">
                  <c:v>2.0657075797289801</c:v>
                </c:pt>
                <c:pt idx="5606" formatCode="General">
                  <c:v>2.0649764755195599</c:v>
                </c:pt>
                <c:pt idx="5607" formatCode="General">
                  <c:v>2.0635793235128999</c:v>
                </c:pt>
                <c:pt idx="5608" formatCode="General">
                  <c:v>2.0616114692521599</c:v>
                </c:pt>
                <c:pt idx="5609" formatCode="General">
                  <c:v>2.0591969268869601</c:v>
                </c:pt>
                <c:pt idx="5610" formatCode="General">
                  <c:v>2.05648101683345</c:v>
                </c:pt>
                <c:pt idx="5611" formatCode="General">
                  <c:v>2.0535733480359801</c:v>
                </c:pt>
                <c:pt idx="5612" formatCode="General">
                  <c:v>2.0506259826911499</c:v>
                </c:pt>
                <c:pt idx="5613" formatCode="General">
                  <c:v>2.0477387455893199</c:v>
                </c:pt>
                <c:pt idx="5614" formatCode="General">
                  <c:v>2.0450002345901801</c:v>
                </c:pt>
                <c:pt idx="5615" formatCode="General">
                  <c:v>2.0424797314498901</c:v>
                </c:pt>
                <c:pt idx="5616" formatCode="General">
                  <c:v>2.0402319373062601</c:v>
                </c:pt>
                <c:pt idx="5617" formatCode="General">
                  <c:v>2.0383076351114102</c:v>
                </c:pt>
                <c:pt idx="5618" formatCode="General">
                  <c:v>2.0367754932040998</c:v>
                </c:pt>
                <c:pt idx="5619" formatCode="General">
                  <c:v>2.0357713659732699</c:v>
                </c:pt>
                <c:pt idx="5620" formatCode="General">
                  <c:v>2.0356314879033701</c:v>
                </c:pt>
                <c:pt idx="5621" formatCode="General">
                  <c:v>2.0373365698482702</c:v>
                </c:pt>
                <c:pt idx="5622" formatCode="General">
                  <c:v>2.04435643640001</c:v>
                </c:pt>
                <c:pt idx="5623" formatCode="General">
                  <c:v>2.0697680610332698</c:v>
                </c:pt>
                <c:pt idx="5624" formatCode="General">
                  <c:v>2.0922913283677</c:v>
                </c:pt>
                <c:pt idx="5625" formatCode="General">
                  <c:v>2.06913370523784</c:v>
                </c:pt>
                <c:pt idx="5626" formatCode="General">
                  <c:v>2.0406137974628602</c:v>
                </c:pt>
                <c:pt idx="5627" formatCode="General">
                  <c:v>2.0324998384158199</c:v>
                </c:pt>
                <c:pt idx="5628" formatCode="General">
                  <c:v>2.02918812837861</c:v>
                </c:pt>
                <c:pt idx="5629" formatCode="General">
                  <c:v>2.0273301543623701</c:v>
                </c:pt>
                <c:pt idx="5630" formatCode="General">
                  <c:v>2.0261744499394498</c:v>
                </c:pt>
                <c:pt idx="5631" formatCode="General">
                  <c:v>2.0254591515764799</c:v>
                </c:pt>
                <c:pt idx="5632" formatCode="General">
                  <c:v>2.0250901843290201</c:v>
                </c:pt>
                <c:pt idx="5633" formatCode="General">
                  <c:v>2.0250512326732002</c:v>
                </c:pt>
                <c:pt idx="5634" formatCode="General">
                  <c:v>2.0253752082503902</c:v>
                </c:pt>
                <c:pt idx="5635" formatCode="General">
                  <c:v>2.0261380563912499</c:v>
                </c:pt>
                <c:pt idx="5636" formatCode="General">
                  <c:v>2.02746346520349</c:v>
                </c:pt>
                <c:pt idx="5637" formatCode="General">
                  <c:v>2.0295344950370802</c:v>
                </c:pt>
                <c:pt idx="5638" formatCode="General">
                  <c:v>2.0326090553779901</c:v>
                </c:pt>
                <c:pt idx="5639" formatCode="General">
                  <c:v>2.03703185192576</c:v>
                </c:pt>
                <c:pt idx="5640" formatCode="General">
                  <c:v>2.0432226859914402</c:v>
                </c:pt>
                <c:pt idx="5641" formatCode="General">
                  <c:v>2.0515964206505699</c:v>
                </c:pt>
                <c:pt idx="5642" formatCode="General">
                  <c:v>2.0623491984576399</c:v>
                </c:pt>
                <c:pt idx="5643" formatCode="General">
                  <c:v>2.0751163743353098</c:v>
                </c:pt>
                <c:pt idx="5644" formatCode="General">
                  <c:v>2.0888308649534899</c:v>
                </c:pt>
                <c:pt idx="5645" formatCode="General">
                  <c:v>2.1024839750955602</c:v>
                </c:pt>
                <c:pt idx="5646" formatCode="General">
                  <c:v>2.1166708955080402</c:v>
                </c:pt>
                <c:pt idx="5647" formatCode="General">
                  <c:v>2.1328039959279201</c:v>
                </c:pt>
                <c:pt idx="5648" formatCode="General">
                  <c:v>2.1443223160420999</c:v>
                </c:pt>
                <c:pt idx="5649" formatCode="General">
                  <c:v>2.1363079806607499</c:v>
                </c:pt>
                <c:pt idx="5650" formatCode="General">
                  <c:v>2.1160847503106899</c:v>
                </c:pt>
                <c:pt idx="5651" formatCode="General">
                  <c:v>2.09925838135874</c:v>
                </c:pt>
                <c:pt idx="5652" formatCode="General">
                  <c:v>2.0899240895071101</c:v>
                </c:pt>
                <c:pt idx="5653" formatCode="General">
                  <c:v>2.08346439854432</c:v>
                </c:pt>
                <c:pt idx="5654" formatCode="General">
                  <c:v>2.0807478522999201</c:v>
                </c:pt>
                <c:pt idx="5655" formatCode="General">
                  <c:v>2.0806018556992001</c:v>
                </c:pt>
                <c:pt idx="5656" formatCode="General">
                  <c:v>2.0821194406129</c:v>
                </c:pt>
                <c:pt idx="5657" formatCode="General">
                  <c:v>2.0848318227750999</c:v>
                </c:pt>
                <c:pt idx="5658" formatCode="General">
                  <c:v>2.0883693152293801</c:v>
                </c:pt>
                <c:pt idx="5659" formatCode="General">
                  <c:v>2.0923943096909499</c:v>
                </c:pt>
                <c:pt idx="5660" formatCode="General">
                  <c:v>2.09657689874355</c:v>
                </c:pt>
                <c:pt idx="5661" formatCode="General">
                  <c:v>2.1005952176968101</c:v>
                </c:pt>
                <c:pt idx="5662" formatCode="General">
                  <c:v>2.10415295357735</c:v>
                </c:pt>
                <c:pt idx="5663" formatCode="General">
                  <c:v>2.1070055007232198</c:v>
                </c:pt>
                <c:pt idx="5664" formatCode="General">
                  <c:v>2.1089844404973102</c:v>
                </c:pt>
                <c:pt idx="5665" formatCode="General">
                  <c:v>2.1100113345774099</c:v>
                </c:pt>
                <c:pt idx="5666" formatCode="General">
                  <c:v>2.1100967021352699</c:v>
                </c:pt>
                <c:pt idx="5667" formatCode="General">
                  <c:v>2.1093259821002301</c:v>
                </c:pt>
                <c:pt idx="5668" formatCode="General">
                  <c:v>2.1078375891150198</c:v>
                </c:pt>
                <c:pt idx="5669" formatCode="General">
                  <c:v>2.1057994594373799</c:v>
                </c:pt>
                <c:pt idx="5670" formatCode="General">
                  <c:v>2.1033898125909101</c:v>
                </c:pt>
                <c:pt idx="5671" formatCode="General">
                  <c:v>2.10077940406733</c:v>
                </c:pt>
                <c:pt idx="5672" formatCode="General">
                  <c:v>2.09812146207799</c:v>
                </c:pt>
                <c:pt idx="5673" formatCode="General">
                  <c:v>2.0955447871601498</c:v>
                </c:pt>
                <c:pt idx="5674" formatCode="General">
                  <c:v>2.0931508944534101</c:v>
                </c:pt>
                <c:pt idx="5675" formatCode="General">
                  <c:v>2.0910148969248401</c:v>
                </c:pt>
                <c:pt idx="5676" formatCode="General">
                  <c:v>2.0891907033962802</c:v>
                </c:pt>
                <c:pt idx="5677" formatCode="General">
                  <c:v>2.0877225877427699</c:v>
                </c:pt>
                <c:pt idx="5678" formatCode="General">
                  <c:v>2.0866694909863299</c:v>
                </c:pt>
                <c:pt idx="5679" formatCode="General">
                  <c:v>2.0861634341353099</c:v>
                </c:pt>
                <c:pt idx="5680" formatCode="General">
                  <c:v>2.08658541904295</c:v>
                </c:pt>
                <c:pt idx="5681" formatCode="General">
                  <c:v>2.0892642024579402</c:v>
                </c:pt>
                <c:pt idx="5682" formatCode="General">
                  <c:v>2.1002746987217198</c:v>
                </c:pt>
                <c:pt idx="5683" formatCode="General">
                  <c:v>2.1420753372788601</c:v>
                </c:pt>
                <c:pt idx="5684" formatCode="General">
                  <c:v>2.1300666124443799</c:v>
                </c:pt>
                <c:pt idx="5685" formatCode="General">
                  <c:v>2.0945924032298802</c:v>
                </c:pt>
                <c:pt idx="5686" formatCode="General">
                  <c:v>2.0866450188094499</c:v>
                </c:pt>
                <c:pt idx="5687" formatCode="General">
                  <c:v>2.08374474947763</c:v>
                </c:pt>
                <c:pt idx="5688" formatCode="General">
                  <c:v>2.0823263099483502</c:v>
                </c:pt>
                <c:pt idx="5689" formatCode="General">
                  <c:v>2.0815480841047802</c:v>
                </c:pt>
                <c:pt idx="5690" formatCode="General">
                  <c:v>2.0811322029662702</c:v>
                </c:pt>
                <c:pt idx="5691" formatCode="General">
                  <c:v>2.0809776098723098</c:v>
                </c:pt>
                <c:pt idx="5692" formatCode="General">
                  <c:v>2.0810556585510098</c:v>
                </c:pt>
                <c:pt idx="5693" formatCode="General">
                  <c:v>2.0813770595325298</c:v>
                </c:pt>
                <c:pt idx="5694" formatCode="General">
                  <c:v>2.0819825714608</c:v>
                </c:pt>
                <c:pt idx="5695" formatCode="General">
                  <c:v>2.0829443565879799</c:v>
                </c:pt>
                <c:pt idx="5696" formatCode="General">
                  <c:v>2.0843743982589298</c:v>
                </c:pt>
                <c:pt idx="5697" formatCode="General">
                  <c:v>2.0864394604873899</c:v>
                </c:pt>
                <c:pt idx="5698" formatCode="General">
                  <c:v>2.0893824463839601</c:v>
                </c:pt>
                <c:pt idx="5699" formatCode="General">
                  <c:v>2.0935466940060401</c:v>
                </c:pt>
                <c:pt idx="5700" formatCode="General">
                  <c:v>2.0993872578341901</c:v>
                </c:pt>
                <c:pt idx="5701" formatCode="General">
                  <c:v>2.1074200421143998</c:v>
                </c:pt>
                <c:pt idx="5702" formatCode="General">
                  <c:v>2.1180002360379602</c:v>
                </c:pt>
                <c:pt idx="5703" formatCode="General">
                  <c:v>2.1308179465880199</c:v>
                </c:pt>
                <c:pt idx="5704" formatCode="General">
                  <c:v>2.1443605016673901</c:v>
                </c:pt>
                <c:pt idx="5705" formatCode="General">
                  <c:v>2.15657833036318</c:v>
                </c:pt>
                <c:pt idx="5706" formatCode="General">
                  <c:v>2.16757148062801</c:v>
                </c:pt>
                <c:pt idx="5707" formatCode="General">
                  <c:v>2.1815794104914401</c:v>
                </c:pt>
                <c:pt idx="5708" formatCode="General">
                  <c:v>2.1988598578245901</c:v>
                </c:pt>
                <c:pt idx="5709" formatCode="General">
                  <c:v>2.1956213336782402</c:v>
                </c:pt>
                <c:pt idx="5710" formatCode="General">
                  <c:v>2.1715070371641598</c:v>
                </c:pt>
                <c:pt idx="5711" formatCode="General">
                  <c:v>2.1586283660999399</c:v>
                </c:pt>
                <c:pt idx="5712" formatCode="General">
                  <c:v>2.1427988324177498</c:v>
                </c:pt>
                <c:pt idx="5713" formatCode="General">
                  <c:v>2.13837546040507</c:v>
                </c:pt>
                <c:pt idx="5714" formatCode="General">
                  <c:v>2.1374419964066198</c:v>
                </c:pt>
                <c:pt idx="5715" formatCode="General">
                  <c:v>2.1388430293526199</c:v>
                </c:pt>
                <c:pt idx="5716" formatCode="General">
                  <c:v>2.14192983925743</c:v>
                </c:pt>
                <c:pt idx="5717" formatCode="General">
                  <c:v>2.1462553715426602</c:v>
                </c:pt>
                <c:pt idx="5718" formatCode="General">
                  <c:v>2.1514385524954101</c:v>
                </c:pt>
                <c:pt idx="5719" formatCode="General">
                  <c:v>2.1571026196355101</c:v>
                </c:pt>
                <c:pt idx="5720" formatCode="General">
                  <c:v>2.1628554159917401</c:v>
                </c:pt>
                <c:pt idx="5721" formatCode="General">
                  <c:v>2.1682994049076498</c:v>
                </c:pt>
                <c:pt idx="5722" formatCode="General">
                  <c:v>2.17306307281835</c:v>
                </c:pt>
                <c:pt idx="5723" formatCode="General">
                  <c:v>2.1768423845029599</c:v>
                </c:pt>
                <c:pt idx="5724" formatCode="General">
                  <c:v>2.1794376045859298</c:v>
                </c:pt>
                <c:pt idx="5725" formatCode="General">
                  <c:v>2.1807727100769001</c:v>
                </c:pt>
                <c:pt idx="5726" formatCode="General">
                  <c:v>2.1808890673586698</c:v>
                </c:pt>
                <c:pt idx="5727" formatCode="General">
                  <c:v>2.1799253922678101</c:v>
                </c:pt>
                <c:pt idx="5728" formatCode="General">
                  <c:v>2.1780802363263199</c:v>
                </c:pt>
                <c:pt idx="5729" formatCode="General">
                  <c:v>2.1755802602366798</c:v>
                </c:pt>
                <c:pt idx="5730" formatCode="General">
                  <c:v>2.1726529591952901</c:v>
                </c:pt>
                <c:pt idx="5731" formatCode="General">
                  <c:v>2.1695081167510502</c:v>
                </c:pt>
                <c:pt idx="5732" formatCode="General">
                  <c:v>2.1663268006129499</c:v>
                </c:pt>
                <c:pt idx="5733" formatCode="General">
                  <c:v>2.1632559728924701</c:v>
                </c:pt>
                <c:pt idx="5734" formatCode="General">
                  <c:v>2.1604071525543702</c:v>
                </c:pt>
                <c:pt idx="5735" formatCode="General">
                  <c:v>2.1578585285593999</c:v>
                </c:pt>
                <c:pt idx="5736" formatCode="General">
                  <c:v>2.1556611737079301</c:v>
                </c:pt>
                <c:pt idx="5737" formatCode="General">
                  <c:v>2.1538521216811102</c:v>
                </c:pt>
                <c:pt idx="5738" formatCode="General">
                  <c:v>2.1524830627696798</c:v>
                </c:pt>
                <c:pt idx="5739" formatCode="General">
                  <c:v>2.1516966781632898</c:v>
                </c:pt>
                <c:pt idx="5740" formatCode="General">
                  <c:v>2.1519973979452698</c:v>
                </c:pt>
                <c:pt idx="5741" formatCode="General">
                  <c:v>2.15564792235726</c:v>
                </c:pt>
                <c:pt idx="5742" formatCode="General">
                  <c:v>2.1777520272590798</c:v>
                </c:pt>
                <c:pt idx="5743" formatCode="General">
                  <c:v>2.2287249434876801</c:v>
                </c:pt>
                <c:pt idx="5744" formatCode="General">
                  <c:v>2.15926765072517</c:v>
                </c:pt>
                <c:pt idx="5745" formatCode="General">
                  <c:v>2.1497550135745702</c:v>
                </c:pt>
                <c:pt idx="5746" formatCode="General">
                  <c:v>2.1463585949455801</c:v>
                </c:pt>
                <c:pt idx="5747" formatCode="General">
                  <c:v>2.1444711998541299</c:v>
                </c:pt>
                <c:pt idx="5748" formatCode="General">
                  <c:v>2.1431375044062602</c:v>
                </c:pt>
                <c:pt idx="5749" formatCode="General">
                  <c:v>2.1420764724386898</c:v>
                </c:pt>
                <c:pt idx="5750" formatCode="General">
                  <c:v>2.14119324267467</c:v>
                </c:pt>
                <c:pt idx="5751" formatCode="General">
                  <c:v>2.1404607671390101</c:v>
                </c:pt>
                <c:pt idx="5752" formatCode="General">
                  <c:v>2.1398838321994398</c:v>
                </c:pt>
                <c:pt idx="5753" formatCode="General">
                  <c:v>2.1394876936920202</c:v>
                </c:pt>
                <c:pt idx="5754" formatCode="General">
                  <c:v>2.1393165694243299</c:v>
                </c:pt>
                <c:pt idx="5755" formatCode="General">
                  <c:v>2.1394379850942502</c:v>
                </c:pt>
                <c:pt idx="5756" formatCode="General">
                  <c:v>2.13995254600444</c:v>
                </c:pt>
                <c:pt idx="5757" formatCode="General">
                  <c:v>2.1410104127318199</c:v>
                </c:pt>
                <c:pt idx="5758" formatCode="General">
                  <c:v>2.14283660931138</c:v>
                </c:pt>
                <c:pt idx="5759" formatCode="General">
                  <c:v>2.1457660323080199</c:v>
                </c:pt>
                <c:pt idx="5760" formatCode="General">
                  <c:v>2.1502798598840398</c:v>
                </c:pt>
                <c:pt idx="5761" formatCode="General">
                  <c:v>2.15701928163868</c:v>
                </c:pt>
                <c:pt idx="5762" formatCode="General">
                  <c:v>2.1665084694191501</c:v>
                </c:pt>
                <c:pt idx="5763" formatCode="General">
                  <c:v>2.1787146802237798</c:v>
                </c:pt>
                <c:pt idx="5764" formatCode="General">
                  <c:v>2.19179604968879</c:v>
                </c:pt>
                <c:pt idx="5765" formatCode="General">
                  <c:v>2.2023518500764401</c:v>
                </c:pt>
                <c:pt idx="5766" formatCode="General">
                  <c:v>2.2092155129242799</c:v>
                </c:pt>
                <c:pt idx="5767" formatCode="General">
                  <c:v>2.2179635214875</c:v>
                </c:pt>
                <c:pt idx="5768" formatCode="General">
                  <c:v>2.2368350180410799</c:v>
                </c:pt>
                <c:pt idx="5769" formatCode="General">
                  <c:v>2.2387073177069001</c:v>
                </c:pt>
                <c:pt idx="5770" formatCode="General">
                  <c:v>2.20824786575053</c:v>
                </c:pt>
                <c:pt idx="5771" formatCode="General">
                  <c:v>2.1878259665297399</c:v>
                </c:pt>
                <c:pt idx="5772" formatCode="General">
                  <c:v>2.17835218387052</c:v>
                </c:pt>
                <c:pt idx="5773" formatCode="General">
                  <c:v>2.1745809101057199</c:v>
                </c:pt>
                <c:pt idx="5774" formatCode="General">
                  <c:v>2.17412399236418</c:v>
                </c:pt>
                <c:pt idx="5775" formatCode="General">
                  <c:v>2.1759372638429602</c:v>
                </c:pt>
                <c:pt idx="5776" formatCode="General">
                  <c:v>2.1794809359369598</c:v>
                </c:pt>
                <c:pt idx="5777" formatCode="General">
                  <c:v>2.1843831114264298</c:v>
                </c:pt>
                <c:pt idx="5778" formatCode="General">
                  <c:v>2.19029112462202</c:v>
                </c:pt>
                <c:pt idx="5779" formatCode="General">
                  <c:v>2.19680256100852</c:v>
                </c:pt>
                <c:pt idx="5780" formatCode="General">
                  <c:v>2.20344597729517</c:v>
                </c:pt>
                <c:pt idx="5781" formatCode="General">
                  <c:v>2.2097042232502502</c:v>
                </c:pt>
                <c:pt idx="5782" formatCode="General">
                  <c:v>2.21507278341049</c:v>
                </c:pt>
                <c:pt idx="5783" formatCode="General">
                  <c:v>2.21913528163928</c:v>
                </c:pt>
                <c:pt idx="5784" formatCode="General">
                  <c:v>2.2216275831274301</c:v>
                </c:pt>
                <c:pt idx="5785" formatCode="General">
                  <c:v>2.2224716773977802</c:v>
                </c:pt>
                <c:pt idx="5786" formatCode="General">
                  <c:v>2.2217614469417502</c:v>
                </c:pt>
                <c:pt idx="5787" formatCode="General">
                  <c:v>2.2197193417279499</c:v>
                </c:pt>
                <c:pt idx="5788" formatCode="General">
                  <c:v>2.2166385802699899</c:v>
                </c:pt>
                <c:pt idx="5789" formatCode="General">
                  <c:v>2.2128311454339502</c:v>
                </c:pt>
                <c:pt idx="5790" formatCode="General">
                  <c:v>2.2085909944742599</c:v>
                </c:pt>
                <c:pt idx="5791" formatCode="General">
                  <c:v>2.2041734144897598</c:v>
                </c:pt>
                <c:pt idx="5792" formatCode="General">
                  <c:v>2.19978659437216</c:v>
                </c:pt>
                <c:pt idx="5793" formatCode="General">
                  <c:v>2.1955905435894101</c:v>
                </c:pt>
                <c:pt idx="5794" formatCode="General">
                  <c:v>2.1916998277171902</c:v>
                </c:pt>
                <c:pt idx="5795" formatCode="General">
                  <c:v>2.1881886966774999</c:v>
                </c:pt>
                <c:pt idx="5796" formatCode="General">
                  <c:v>2.1850994515617899</c:v>
                </c:pt>
                <c:pt idx="5797" formatCode="General">
                  <c:v>2.1824582350558899</c:v>
                </c:pt>
                <c:pt idx="5798" formatCode="General">
                  <c:v>2.18031212630564</c:v>
                </c:pt>
                <c:pt idx="5799" formatCode="General">
                  <c:v>2.17884531506414</c:v>
                </c:pt>
                <c:pt idx="5800" formatCode="General">
                  <c:v>2.1789124677465801</c:v>
                </c:pt>
                <c:pt idx="5801" formatCode="General">
                  <c:v>2.1863229690559098</c:v>
                </c:pt>
                <c:pt idx="5802" formatCode="General">
                  <c:v>2.24737402233845</c:v>
                </c:pt>
                <c:pt idx="5803" formatCode="General">
                  <c:v>2.1853665022694901</c:v>
                </c:pt>
                <c:pt idx="5804" formatCode="General">
                  <c:v>2.1729415161102401</c:v>
                </c:pt>
                <c:pt idx="5805" formatCode="General">
                  <c:v>2.16867318103861</c:v>
                </c:pt>
                <c:pt idx="5806" formatCode="General">
                  <c:v>2.1658946826991499</c:v>
                </c:pt>
                <c:pt idx="5807" formatCode="General">
                  <c:v>2.1635440482333701</c:v>
                </c:pt>
                <c:pt idx="5808" formatCode="General">
                  <c:v>2.1613505756915501</c:v>
                </c:pt>
                <c:pt idx="5809" formatCode="General">
                  <c:v>2.1592339371751001</c:v>
                </c:pt>
                <c:pt idx="5810" formatCode="General">
                  <c:v>2.15717748704698</c:v>
                </c:pt>
                <c:pt idx="5811" formatCode="General">
                  <c:v>2.1551916047849602</c:v>
                </c:pt>
                <c:pt idx="5812" formatCode="General">
                  <c:v>2.1533012509774001</c:v>
                </c:pt>
                <c:pt idx="5813" formatCode="General">
                  <c:v>2.1515423766997901</c:v>
                </c:pt>
                <c:pt idx="5814" formatCode="General">
                  <c:v>2.1499630370505498</c:v>
                </c:pt>
                <c:pt idx="5815" formatCode="General">
                  <c:v>2.1486284190314802</c:v>
                </c:pt>
                <c:pt idx="5816" formatCode="General">
                  <c:v>2.14763058192265</c:v>
                </c:pt>
                <c:pt idx="5817" formatCode="General">
                  <c:v>2.14710508658594</c:v>
                </c:pt>
                <c:pt idx="5818" formatCode="General">
                  <c:v>2.1472583092955402</c:v>
                </c:pt>
                <c:pt idx="5819" formatCode="General">
                  <c:v>2.14841106212792</c:v>
                </c:pt>
                <c:pt idx="5820" formatCode="General">
                  <c:v>2.1510540476906201</c:v>
                </c:pt>
                <c:pt idx="5821" formatCode="General">
                  <c:v>2.1559067412083501</c:v>
                </c:pt>
                <c:pt idx="5822" formatCode="General">
                  <c:v>2.1638119184129501</c:v>
                </c:pt>
                <c:pt idx="5823" formatCode="General">
                  <c:v>2.1750755395044399</c:v>
                </c:pt>
                <c:pt idx="5824" formatCode="General">
                  <c:v>2.1877559782641902</c:v>
                </c:pt>
                <c:pt idx="5825" formatCode="General">
                  <c:v>2.1968288210481202</c:v>
                </c:pt>
                <c:pt idx="5826" formatCode="General">
                  <c:v>2.1994183996056602</c:v>
                </c:pt>
                <c:pt idx="5827" formatCode="General">
                  <c:v>2.20210803568026</c:v>
                </c:pt>
                <c:pt idx="5828" formatCode="General">
                  <c:v>2.2203192849069402</c:v>
                </c:pt>
                <c:pt idx="5829" formatCode="General">
                  <c:v>2.2236284687795398</c:v>
                </c:pt>
                <c:pt idx="5830" formatCode="General">
                  <c:v>2.18629473125256</c:v>
                </c:pt>
                <c:pt idx="5831" formatCode="General">
                  <c:v>2.1665551797254698</c:v>
                </c:pt>
                <c:pt idx="5832" formatCode="General">
                  <c:v>2.1580871701328901</c:v>
                </c:pt>
                <c:pt idx="5833" formatCode="General">
                  <c:v>2.15463148696842</c:v>
                </c:pt>
                <c:pt idx="5834" formatCode="General">
                  <c:v>2.15407300890835</c:v>
                </c:pt>
                <c:pt idx="5835" formatCode="General">
                  <c:v>2.1556309355638099</c:v>
                </c:pt>
                <c:pt idx="5836" formatCode="General">
                  <c:v>2.1589597098664801</c:v>
                </c:pt>
                <c:pt idx="5837" formatCode="General">
                  <c:v>2.16383506330097</c:v>
                </c:pt>
                <c:pt idx="5838" formatCode="General">
                  <c:v>2.1700049630448199</c:v>
                </c:pt>
                <c:pt idx="5839" formatCode="General">
                  <c:v>2.1771006532212902</c:v>
                </c:pt>
                <c:pt idx="5840" formatCode="General">
                  <c:v>2.1845935802769501</c:v>
                </c:pt>
                <c:pt idx="5841" formatCode="General">
                  <c:v>2.1918123181897999</c:v>
                </c:pt>
                <c:pt idx="5842" formatCode="General">
                  <c:v>2.1980308025652202</c:v>
                </c:pt>
                <c:pt idx="5843" formatCode="General">
                  <c:v>2.2026078912292499</c:v>
                </c:pt>
                <c:pt idx="5844" formatCode="General">
                  <c:v>2.2051254180085</c:v>
                </c:pt>
                <c:pt idx="5845" formatCode="General">
                  <c:v>2.2054630405268099</c:v>
                </c:pt>
                <c:pt idx="5846" formatCode="General">
                  <c:v>2.2037821652081302</c:v>
                </c:pt>
                <c:pt idx="5847" formatCode="General">
                  <c:v>2.20044008386302</c:v>
                </c:pt>
                <c:pt idx="5848" formatCode="General">
                  <c:v>2.1958821013582801</c:v>
                </c:pt>
                <c:pt idx="5849" formatCode="General">
                  <c:v>2.1905523419778299</c:v>
                </c:pt>
                <c:pt idx="5850" formatCode="General">
                  <c:v>2.1848400685996201</c:v>
                </c:pt>
                <c:pt idx="5851" formatCode="General">
                  <c:v>2.17905827966716</c:v>
                </c:pt>
                <c:pt idx="5852" formatCode="General">
                  <c:v>2.1734429000239901</c:v>
                </c:pt>
                <c:pt idx="5853" formatCode="General">
                  <c:v>2.1681613621817299</c:v>
                </c:pt>
                <c:pt idx="5854" formatCode="General">
                  <c:v>2.1633235528205002</c:v>
                </c:pt>
                <c:pt idx="5855" formatCode="General">
                  <c:v>2.1589926149831902</c:v>
                </c:pt>
                <c:pt idx="5856" formatCode="General">
                  <c:v>2.1551971436442301</c:v>
                </c:pt>
                <c:pt idx="5857" formatCode="General">
                  <c:v>2.1519520180926901</c:v>
                </c:pt>
                <c:pt idx="5858" formatCode="General">
                  <c:v>2.14931429540187</c:v>
                </c:pt>
                <c:pt idx="5859" formatCode="General">
                  <c:v>2.14761368285453</c:v>
                </c:pt>
                <c:pt idx="5860" formatCode="General">
                  <c:v>2.1492240568044298</c:v>
                </c:pt>
                <c:pt idx="5861" formatCode="General">
                  <c:v>2.1837913203073001</c:v>
                </c:pt>
                <c:pt idx="5862" formatCode="General">
                  <c:v>2.1562996602496001</c:v>
                </c:pt>
                <c:pt idx="5863" formatCode="General">
                  <c:v>2.1406215546257701</c:v>
                </c:pt>
                <c:pt idx="5864" formatCode="General">
                  <c:v>2.1360704970745301</c:v>
                </c:pt>
                <c:pt idx="5865" formatCode="General">
                  <c:v>2.1329252522340498</c:v>
                </c:pt>
                <c:pt idx="5866" formatCode="General">
                  <c:v>2.1300699473843001</c:v>
                </c:pt>
                <c:pt idx="5867" formatCode="General">
                  <c:v>2.1272527768120701</c:v>
                </c:pt>
                <c:pt idx="5868" formatCode="General">
                  <c:v>2.1244059054618201</c:v>
                </c:pt>
                <c:pt idx="5869" formatCode="General">
                  <c:v>2.1215213918982601</c:v>
                </c:pt>
                <c:pt idx="5870" formatCode="General">
                  <c:v>2.1186166057153999</c:v>
                </c:pt>
                <c:pt idx="5871" formatCode="General">
                  <c:v>2.1157214994523299</c:v>
                </c:pt>
                <c:pt idx="5872" formatCode="General">
                  <c:v>2.1128734227144701</c:v>
                </c:pt>
                <c:pt idx="5873" formatCode="General">
                  <c:v>2.1101157595730502</c:v>
                </c:pt>
                <c:pt idx="5874" formatCode="General">
                  <c:v>2.10749948645504</c:v>
                </c:pt>
                <c:pt idx="5875" formatCode="General">
                  <c:v>2.1050878861911801</c:v>
                </c:pt>
                <c:pt idx="5876" formatCode="General">
                  <c:v>2.1029656441400699</c:v>
                </c:pt>
                <c:pt idx="5877" formatCode="General">
                  <c:v>2.1012545453356002</c:v>
                </c:pt>
                <c:pt idx="5878" formatCode="General">
                  <c:v>2.1001414215790999</c:v>
                </c:pt>
                <c:pt idx="5879" formatCode="General">
                  <c:v>2.0999257193193799</c:v>
                </c:pt>
                <c:pt idx="5880" formatCode="General">
                  <c:v>2.1010977053300199</c:v>
                </c:pt>
                <c:pt idx="5881" formatCode="General">
                  <c:v>2.10444514190563</c:v>
                </c:pt>
                <c:pt idx="5882" formatCode="General">
                  <c:v>2.1110809916812898</c:v>
                </c:pt>
                <c:pt idx="5883" formatCode="General">
                  <c:v>2.1218597550001199</c:v>
                </c:pt>
                <c:pt idx="5884" formatCode="General">
                  <c:v>2.1349595625488602</c:v>
                </c:pt>
                <c:pt idx="5885" formatCode="General">
                  <c:v>2.1433205171925902</c:v>
                </c:pt>
                <c:pt idx="5886" formatCode="General">
                  <c:v>2.1443546986208601</c:v>
                </c:pt>
                <c:pt idx="5887" formatCode="General">
                  <c:v>2.13943791533426</c:v>
                </c:pt>
                <c:pt idx="5888" formatCode="General">
                  <c:v>2.15764224700199</c:v>
                </c:pt>
                <c:pt idx="5889" formatCode="General">
                  <c:v>2.1559334999474999</c:v>
                </c:pt>
                <c:pt idx="5890" formatCode="General">
                  <c:v>2.1150829638614299</c:v>
                </c:pt>
                <c:pt idx="5891" formatCode="General">
                  <c:v>2.0992563086470399</c:v>
                </c:pt>
                <c:pt idx="5892" formatCode="General">
                  <c:v>2.0925547029431799</c:v>
                </c:pt>
                <c:pt idx="5893" formatCode="General">
                  <c:v>2.0896506457009001</c:v>
                </c:pt>
                <c:pt idx="5894" formatCode="General">
                  <c:v>2.08908457671579</c:v>
                </c:pt>
                <c:pt idx="5895" formatCode="General">
                  <c:v>2.0904010951207699</c:v>
                </c:pt>
                <c:pt idx="5896" formatCode="General">
                  <c:v>2.0934687466369</c:v>
                </c:pt>
                <c:pt idx="5897" formatCode="General">
                  <c:v>2.0982500006477398</c:v>
                </c:pt>
                <c:pt idx="5898" formatCode="General">
                  <c:v>2.1046710442563001</c:v>
                </c:pt>
                <c:pt idx="5899" formatCode="General">
                  <c:v>2.1125093292787298</c:v>
                </c:pt>
                <c:pt idx="5900" formatCode="General">
                  <c:v>2.1212953670236598</c:v>
                </c:pt>
                <c:pt idx="5901" formatCode="General">
                  <c:v>2.13026401643473</c:v>
                </c:pt>
                <c:pt idx="5902" formatCode="General">
                  <c:v>2.13841789267192</c:v>
                </c:pt>
                <c:pt idx="5903" formatCode="General">
                  <c:v>2.1447313878775698</c:v>
                </c:pt>
                <c:pt idx="5904" formatCode="General">
                  <c:v>2.1484345292263498</c:v>
                </c:pt>
                <c:pt idx="5905" formatCode="General">
                  <c:v>2.14923018436899</c:v>
                </c:pt>
                <c:pt idx="5906" formatCode="General">
                  <c:v>2.14732313010551</c:v>
                </c:pt>
                <c:pt idx="5907" formatCode="General">
                  <c:v>2.14326946435957</c:v>
                </c:pt>
                <c:pt idx="5908" formatCode="General">
                  <c:v>2.1377602325288398</c:v>
                </c:pt>
                <c:pt idx="5909" formatCode="General">
                  <c:v>2.1314491028546199</c:v>
                </c:pt>
                <c:pt idx="5910" formatCode="General">
                  <c:v>2.1248647477290001</c:v>
                </c:pt>
                <c:pt idx="5911" formatCode="General">
                  <c:v>2.1183923398010198</c:v>
                </c:pt>
                <c:pt idx="5912" formatCode="General">
                  <c:v>2.11229141442865</c:v>
                </c:pt>
                <c:pt idx="5913" formatCode="General">
                  <c:v>2.1067243901383801</c:v>
                </c:pt>
                <c:pt idx="5914" formatCode="General">
                  <c:v>2.1017826184845299</c:v>
                </c:pt>
                <c:pt idx="5915" formatCode="General">
                  <c:v>2.0975067242690399</c:v>
                </c:pt>
                <c:pt idx="5916" formatCode="General">
                  <c:v>2.0939051603107601</c:v>
                </c:pt>
                <c:pt idx="5917" formatCode="General">
                  <c:v>2.0909861373422598</c:v>
                </c:pt>
                <c:pt idx="5918" formatCode="General">
                  <c:v>2.0888751940664299</c:v>
                </c:pt>
                <c:pt idx="5919" formatCode="General">
                  <c:v>2.0900574416719899</c:v>
                </c:pt>
                <c:pt idx="5920" formatCode="General">
                  <c:v>2.1025838665793399</c:v>
                </c:pt>
                <c:pt idx="5921" formatCode="General">
                  <c:v>2.1016078877892799</c:v>
                </c:pt>
                <c:pt idx="5922" formatCode="General">
                  <c:v>2.0833833925220002</c:v>
                </c:pt>
                <c:pt idx="5923" formatCode="General">
                  <c:v>2.07970660493495</c:v>
                </c:pt>
                <c:pt idx="5924" formatCode="General">
                  <c:v>2.0772622837783099</c:v>
                </c:pt>
                <c:pt idx="5925" formatCode="General">
                  <c:v>2.0749794538774098</c:v>
                </c:pt>
                <c:pt idx="5926" formatCode="General">
                  <c:v>2.07262988984104</c:v>
                </c:pt>
                <c:pt idx="5927" formatCode="General">
                  <c:v>2.07015058658726</c:v>
                </c:pt>
                <c:pt idx="5928" formatCode="General">
                  <c:v>2.0675352320917901</c:v>
                </c:pt>
                <c:pt idx="5929" formatCode="General">
                  <c:v>2.0648042651115599</c:v>
                </c:pt>
                <c:pt idx="5930" formatCode="General">
                  <c:v>2.0619924318917202</c:v>
                </c:pt>
                <c:pt idx="5931" formatCode="General">
                  <c:v>2.05914213840851</c:v>
                </c:pt>
                <c:pt idx="5932" formatCode="General">
                  <c:v>2.0562998330640898</c:v>
                </c:pt>
                <c:pt idx="5933" formatCode="General">
                  <c:v>2.05351477172381</c:v>
                </c:pt>
                <c:pt idx="5934" formatCode="General">
                  <c:v>2.0508407127459001</c:v>
                </c:pt>
                <c:pt idx="5935" formatCode="General">
                  <c:v>2.0483373201648498</c:v>
                </c:pt>
                <c:pt idx="5936" formatCode="General">
                  <c:v>2.0460836808404199</c:v>
                </c:pt>
                <c:pt idx="5937" formatCode="General">
                  <c:v>2.0441878571643599</c:v>
                </c:pt>
                <c:pt idx="5938" formatCode="General">
                  <c:v>2.0428164725919902</c:v>
                </c:pt>
                <c:pt idx="5939" formatCode="General">
                  <c:v>2.0422439523807201</c:v>
                </c:pt>
                <c:pt idx="5940" formatCode="General">
                  <c:v>2.0429446342251101</c:v>
                </c:pt>
                <c:pt idx="5941" formatCode="General">
                  <c:v>2.0457512746473001</c:v>
                </c:pt>
                <c:pt idx="5942" formatCode="General">
                  <c:v>2.05203264698509</c:v>
                </c:pt>
                <c:pt idx="5943" formatCode="General">
                  <c:v>2.0633224219413999</c:v>
                </c:pt>
                <c:pt idx="5944" formatCode="General">
                  <c:v>2.0782082745852999</c:v>
                </c:pt>
                <c:pt idx="5945" formatCode="General">
                  <c:v>2.0866864951260302</c:v>
                </c:pt>
                <c:pt idx="5946" formatCode="General">
                  <c:v>2.0817147835799701</c:v>
                </c:pt>
                <c:pt idx="5947" formatCode="General">
                  <c:v>2.0759599911492099</c:v>
                </c:pt>
                <c:pt idx="5948" formatCode="General">
                  <c:v>2.10067272484181</c:v>
                </c:pt>
                <c:pt idx="5949" formatCode="General">
                  <c:v>2.07788205470291</c:v>
                </c:pt>
                <c:pt idx="5950" formatCode="General">
                  <c:v>2.04570978942481</c:v>
                </c:pt>
                <c:pt idx="5951" formatCode="General">
                  <c:v>2.0355944656135798</c:v>
                </c:pt>
                <c:pt idx="5952" formatCode="General">
                  <c:v>2.0312124345503402</c:v>
                </c:pt>
                <c:pt idx="5953" formatCode="General">
                  <c:v>2.02940954154528</c:v>
                </c:pt>
                <c:pt idx="5954" formatCode="General">
                  <c:v>2.0293865083318399</c:v>
                </c:pt>
                <c:pt idx="5955" formatCode="General">
                  <c:v>2.0309491621978202</c:v>
                </c:pt>
                <c:pt idx="5956" formatCode="General">
                  <c:v>2.0341276971959399</c:v>
                </c:pt>
                <c:pt idx="5957" formatCode="General">
                  <c:v>2.0390431133088098</c:v>
                </c:pt>
                <c:pt idx="5958" formatCode="General">
                  <c:v>2.04581586999607</c:v>
                </c:pt>
                <c:pt idx="5959" formatCode="General">
                  <c:v>2.05445791968067</c:v>
                </c:pt>
                <c:pt idx="5960" formatCode="General">
                  <c:v>2.06472972494449</c:v>
                </c:pt>
                <c:pt idx="5961" formatCode="General">
                  <c:v>2.0759858147616899</c:v>
                </c:pt>
                <c:pt idx="5962" formatCode="General">
                  <c:v>2.0870966404203601</c:v>
                </c:pt>
                <c:pt idx="5963" formatCode="General">
                  <c:v>2.09658481254777</c:v>
                </c:pt>
                <c:pt idx="5964" formatCode="General">
                  <c:v>2.1030448338864698</c:v>
                </c:pt>
                <c:pt idx="5965" formatCode="General">
                  <c:v>2.1056755866604702</c:v>
                </c:pt>
                <c:pt idx="5966" formatCode="General">
                  <c:v>2.1045617430250698</c:v>
                </c:pt>
                <c:pt idx="5967" formatCode="General">
                  <c:v>2.1005068225598</c:v>
                </c:pt>
                <c:pt idx="5968" formatCode="General">
                  <c:v>2.0946023559507401</c:v>
                </c:pt>
                <c:pt idx="5969" formatCode="General">
                  <c:v>2.0878534119254302</c:v>
                </c:pt>
                <c:pt idx="5970" formatCode="General">
                  <c:v>2.08100737806862</c:v>
                </c:pt>
                <c:pt idx="5971" formatCode="General">
                  <c:v>2.07454499092891</c:v>
                </c:pt>
                <c:pt idx="5972" formatCode="General">
                  <c:v>2.0687411272393899</c:v>
                </c:pt>
                <c:pt idx="5973" formatCode="General">
                  <c:v>2.0637333204351802</c:v>
                </c:pt>
                <c:pt idx="5974" formatCode="General">
                  <c:v>2.0595742523837002</c:v>
                </c:pt>
                <c:pt idx="5975" formatCode="General">
                  <c:v>2.0562670094506101</c:v>
                </c:pt>
                <c:pt idx="5976" formatCode="General">
                  <c:v>2.0537953383658101</c:v>
                </c:pt>
                <c:pt idx="5977" formatCode="General">
                  <c:v>2.0522122032719898</c:v>
                </c:pt>
                <c:pt idx="5978" formatCode="General">
                  <c:v>2.0521258447535602</c:v>
                </c:pt>
                <c:pt idx="5979" formatCode="General">
                  <c:v>2.0583402724263</c:v>
                </c:pt>
                <c:pt idx="5980" formatCode="General">
                  <c:v>2.0694938874894402</c:v>
                </c:pt>
                <c:pt idx="5981" formatCode="General">
                  <c:v>2.05088542071389</c:v>
                </c:pt>
                <c:pt idx="5982" formatCode="General">
                  <c:v>2.0491007869917799</c:v>
                </c:pt>
                <c:pt idx="5983" formatCode="General">
                  <c:v>2.0482949046735301</c:v>
                </c:pt>
                <c:pt idx="5984" formatCode="General">
                  <c:v>2.0475478543005101</c:v>
                </c:pt>
                <c:pt idx="5985" formatCode="General">
                  <c:v>2.0466505100886101</c:v>
                </c:pt>
                <c:pt idx="5986" formatCode="General">
                  <c:v>2.0455316508308199</c:v>
                </c:pt>
                <c:pt idx="5987" formatCode="General">
                  <c:v>2.0441750531365601</c:v>
                </c:pt>
                <c:pt idx="5988" formatCode="General">
                  <c:v>2.0425960032168802</c:v>
                </c:pt>
                <c:pt idx="5989" formatCode="General">
                  <c:v>2.0408296488448201</c:v>
                </c:pt>
                <c:pt idx="5990" formatCode="General">
                  <c:v>2.0389229783167901</c:v>
                </c:pt>
                <c:pt idx="5991" formatCode="General">
                  <c:v>2.0369288728007402</c:v>
                </c:pt>
                <c:pt idx="5992" formatCode="General">
                  <c:v>2.03490209352438</c:v>
                </c:pt>
                <c:pt idx="5993" formatCode="General">
                  <c:v>2.0328972189463501</c:v>
                </c:pt>
                <c:pt idx="5994" formatCode="General">
                  <c:v>2.0309694383114301</c:v>
                </c:pt>
                <c:pt idx="5995" formatCode="General">
                  <c:v>2.0291775578986599</c:v>
                </c:pt>
                <c:pt idx="5996" formatCode="General">
                  <c:v>2.02759154360312</c:v>
                </c:pt>
                <c:pt idx="5997" formatCode="General">
                  <c:v>2.02630632860147</c:v>
                </c:pt>
                <c:pt idx="5998" formatCode="General">
                  <c:v>2.0254676925621302</c:v>
                </c:pt>
                <c:pt idx="5999" formatCode="General">
                  <c:v>2.0253225491444802</c:v>
                </c:pt>
                <c:pt idx="6000" formatCode="General">
                  <c:v>2.0263206149039901</c:v>
                </c:pt>
                <c:pt idx="6001" formatCode="General">
                  <c:v>2.0293195475360299</c:v>
                </c:pt>
                <c:pt idx="6002" formatCode="General">
                  <c:v>2.0359370644723702</c:v>
                </c:pt>
                <c:pt idx="6003" formatCode="General">
                  <c:v>2.04850121809854</c:v>
                </c:pt>
                <c:pt idx="6004" formatCode="General">
                  <c:v>2.0660658400842502</c:v>
                </c:pt>
                <c:pt idx="6005" formatCode="General">
                  <c:v>2.0745588486909998</c:v>
                </c:pt>
                <c:pt idx="6006" formatCode="General">
                  <c:v>2.0654395458086801</c:v>
                </c:pt>
                <c:pt idx="6007" formatCode="General">
                  <c:v>2.05951787418027</c:v>
                </c:pt>
                <c:pt idx="6008" formatCode="General">
                  <c:v>2.0973675408031198</c:v>
                </c:pt>
                <c:pt idx="6009" formatCode="General">
                  <c:v>2.04356274677879</c:v>
                </c:pt>
                <c:pt idx="6010" formatCode="General">
                  <c:v>2.02729494158686</c:v>
                </c:pt>
                <c:pt idx="6011" formatCode="General">
                  <c:v>2.0219931893627798</c:v>
                </c:pt>
                <c:pt idx="6012" formatCode="General">
                  <c:v>2.01979880525078</c:v>
                </c:pt>
                <c:pt idx="6013" formatCode="General">
                  <c:v>2.01928847877929</c:v>
                </c:pt>
                <c:pt idx="6014" formatCode="General">
                  <c:v>2.0200989514604402</c:v>
                </c:pt>
                <c:pt idx="6015" formatCode="General">
                  <c:v>2.0221921761766501</c:v>
                </c:pt>
                <c:pt idx="6016" formatCode="General">
                  <c:v>2.0256848010139401</c:v>
                </c:pt>
                <c:pt idx="6017" formatCode="General">
                  <c:v>2.03078578651761</c:v>
                </c:pt>
                <c:pt idx="6018" formatCode="General">
                  <c:v>2.0377484111270801</c:v>
                </c:pt>
                <c:pt idx="6019" formatCode="General">
                  <c:v>2.04679685749137</c:v>
                </c:pt>
                <c:pt idx="6020" formatCode="General">
                  <c:v>2.0579965207559501</c:v>
                </c:pt>
                <c:pt idx="6021" formatCode="General">
                  <c:v>2.0710501396590799</c:v>
                </c:pt>
                <c:pt idx="6022" formatCode="General">
                  <c:v>2.0850522451334599</c:v>
                </c:pt>
                <c:pt idx="6023" formatCode="General">
                  <c:v>2.0983518017297902</c:v>
                </c:pt>
                <c:pt idx="6024" formatCode="General">
                  <c:v>2.1088066009994102</c:v>
                </c:pt>
                <c:pt idx="6025" formatCode="General">
                  <c:v>2.1145975800570098</c:v>
                </c:pt>
                <c:pt idx="6026" formatCode="General">
                  <c:v>2.1151730962876099</c:v>
                </c:pt>
                <c:pt idx="6027" formatCode="General">
                  <c:v>2.1114596682824698</c:v>
                </c:pt>
                <c:pt idx="6028" formatCode="General">
                  <c:v>2.1051580884962902</c:v>
                </c:pt>
                <c:pt idx="6029" formatCode="General">
                  <c:v>2.09787985196829</c:v>
                </c:pt>
                <c:pt idx="6030" formatCode="General">
                  <c:v>2.0907342432287401</c:v>
                </c:pt>
                <c:pt idx="6031" formatCode="General">
                  <c:v>2.0843332017159</c:v>
                </c:pt>
                <c:pt idx="6032" formatCode="General">
                  <c:v>2.0789493492090201</c:v>
                </c:pt>
                <c:pt idx="6033" formatCode="General">
                  <c:v>2.0746646737391501</c:v>
                </c:pt>
                <c:pt idx="6034" formatCode="General">
                  <c:v>2.0714678491952698</c:v>
                </c:pt>
                <c:pt idx="6035" formatCode="General">
                  <c:v>2.0693138448034598</c:v>
                </c:pt>
                <c:pt idx="6036" formatCode="General">
                  <c:v>2.0685644206207101</c:v>
                </c:pt>
                <c:pt idx="6037" formatCode="General">
                  <c:v>2.0681423594516999</c:v>
                </c:pt>
                <c:pt idx="6038" formatCode="General">
                  <c:v>2.0722964449865402</c:v>
                </c:pt>
                <c:pt idx="6039" formatCode="General">
                  <c:v>2.0856939065005</c:v>
                </c:pt>
                <c:pt idx="6040" formatCode="General">
                  <c:v>2.0705650284255901</c:v>
                </c:pt>
                <c:pt idx="6041" formatCode="General">
                  <c:v>2.0707246620622102</c:v>
                </c:pt>
                <c:pt idx="6042" formatCode="General">
                  <c:v>2.0716072375201602</c:v>
                </c:pt>
                <c:pt idx="6043" formatCode="General">
                  <c:v>2.0725030618698601</c:v>
                </c:pt>
                <c:pt idx="6044" formatCode="General">
                  <c:v>2.07320877076282</c:v>
                </c:pt>
                <c:pt idx="6045" formatCode="General">
                  <c:v>2.0736290073877099</c:v>
                </c:pt>
                <c:pt idx="6046" formatCode="General">
                  <c:v>2.07372327864271</c:v>
                </c:pt>
                <c:pt idx="6047" formatCode="General">
                  <c:v>2.0734900739953002</c:v>
                </c:pt>
                <c:pt idx="6048" formatCode="General">
                  <c:v>2.0729567497514099</c:v>
                </c:pt>
                <c:pt idx="6049" formatCode="General">
                  <c:v>2.07217054393888</c:v>
                </c:pt>
                <c:pt idx="6050" formatCode="General">
                  <c:v>2.0711904057798001</c:v>
                </c:pt>
                <c:pt idx="6051" formatCode="General">
                  <c:v>2.0700800956434602</c:v>
                </c:pt>
                <c:pt idx="6052" formatCode="General">
                  <c:v>2.0689030608577199</c:v>
                </c:pt>
                <c:pt idx="6053" formatCode="General">
                  <c:v>2.06771950565778</c:v>
                </c:pt>
                <c:pt idx="6054" formatCode="General">
                  <c:v>2.0665860231372402</c:v>
                </c:pt>
                <c:pt idx="6055" formatCode="General">
                  <c:v>2.0655582705565299</c:v>
                </c:pt>
                <c:pt idx="6056" formatCode="General">
                  <c:v>2.0646976603062699</c:v>
                </c:pt>
                <c:pt idx="6057" formatCode="General">
                  <c:v>2.0640843640944899</c:v>
                </c:pt>
                <c:pt idx="6058" formatCode="General">
                  <c:v>2.0638421816141501</c:v>
                </c:pt>
                <c:pt idx="6059" formatCode="General">
                  <c:v>2.0641888554868002</c:v>
                </c:pt>
                <c:pt idx="6060" formatCode="General">
                  <c:v>2.0655469491985698</c:v>
                </c:pt>
                <c:pt idx="6061" formatCode="General">
                  <c:v>2.0688063422710998</c:v>
                </c:pt>
                <c:pt idx="6062" formatCode="General">
                  <c:v>2.0757497697043901</c:v>
                </c:pt>
                <c:pt idx="6063" formatCode="General">
                  <c:v>2.0897780330786602</c:v>
                </c:pt>
                <c:pt idx="6064" formatCode="General">
                  <c:v>2.1104682858909101</c:v>
                </c:pt>
                <c:pt idx="6065" formatCode="General">
                  <c:v>2.1165538516759002</c:v>
                </c:pt>
                <c:pt idx="6066" formatCode="General">
                  <c:v>2.1023388156784399</c:v>
                </c:pt>
                <c:pt idx="6067" formatCode="General">
                  <c:v>2.1035321408041399</c:v>
                </c:pt>
                <c:pt idx="6068" formatCode="General">
                  <c:v>2.1087966308825501</c:v>
                </c:pt>
                <c:pt idx="6069" formatCode="General">
                  <c:v>2.0733819713661301</c:v>
                </c:pt>
                <c:pt idx="6070" formatCode="General">
                  <c:v>2.0666470548355602</c:v>
                </c:pt>
                <c:pt idx="6071" formatCode="General">
                  <c:v>2.0640829662709801</c:v>
                </c:pt>
                <c:pt idx="6072" formatCode="General">
                  <c:v>2.06319068039411</c:v>
                </c:pt>
                <c:pt idx="6073" formatCode="General">
                  <c:v>2.06340252069633</c:v>
                </c:pt>
                <c:pt idx="6074" formatCode="General">
                  <c:v>2.0645817830767399</c:v>
                </c:pt>
                <c:pt idx="6075" formatCode="General">
                  <c:v>2.0667683239364698</c:v>
                </c:pt>
                <c:pt idx="6076" formatCode="General">
                  <c:v>2.0701121901971198</c:v>
                </c:pt>
                <c:pt idx="6077" formatCode="General">
                  <c:v>2.0748511873175799</c:v>
                </c:pt>
                <c:pt idx="6078" formatCode="General">
                  <c:v>2.08129358085709</c:v>
                </c:pt>
                <c:pt idx="6079" formatCode="General">
                  <c:v>2.08978147481506</c:v>
                </c:pt>
                <c:pt idx="6080" formatCode="General">
                  <c:v>2.1006065518072901</c:v>
                </c:pt>
                <c:pt idx="6081" formatCode="General">
                  <c:v>2.1138443512943401</c:v>
                </c:pt>
                <c:pt idx="6082" formatCode="General">
                  <c:v>2.1290808106453301</c:v>
                </c:pt>
                <c:pt idx="6083" formatCode="General">
                  <c:v>2.14505504936974</c:v>
                </c:pt>
                <c:pt idx="6084" formatCode="General">
                  <c:v>2.1594165331937201</c:v>
                </c:pt>
                <c:pt idx="6085" formatCode="General">
                  <c:v>2.1691489352783302</c:v>
                </c:pt>
                <c:pt idx="6086" formatCode="General">
                  <c:v>2.1721303866957902</c:v>
                </c:pt>
                <c:pt idx="6087" formatCode="General">
                  <c:v>2.16871917238073</c:v>
                </c:pt>
                <c:pt idx="6088" formatCode="General">
                  <c:v>2.1613493105808099</c:v>
                </c:pt>
                <c:pt idx="6089" formatCode="General">
                  <c:v>2.1526839977574701</c:v>
                </c:pt>
                <c:pt idx="6090" formatCode="General">
                  <c:v>2.1444631231587299</c:v>
                </c:pt>
                <c:pt idx="6091" formatCode="General">
                  <c:v>2.13748194568947</c:v>
                </c:pt>
                <c:pt idx="6092" formatCode="General">
                  <c:v>2.1319692845651002</c:v>
                </c:pt>
                <c:pt idx="6093" formatCode="General">
                  <c:v>2.1278989439455498</c:v>
                </c:pt>
                <c:pt idx="6094" formatCode="General">
                  <c:v>2.1251736840571001</c:v>
                </c:pt>
                <c:pt idx="6095" formatCode="General">
                  <c:v>2.1236668678553499</c:v>
                </c:pt>
                <c:pt idx="6096" formatCode="General">
                  <c:v>2.1233178881741699</c:v>
                </c:pt>
                <c:pt idx="6097" formatCode="General">
                  <c:v>2.12619805185287</c:v>
                </c:pt>
                <c:pt idx="6098" formatCode="General">
                  <c:v>2.1346738474419298</c:v>
                </c:pt>
                <c:pt idx="6099" formatCode="General">
                  <c:v>2.1263172483861998</c:v>
                </c:pt>
                <c:pt idx="6100" formatCode="General">
                  <c:v>2.1275172738907302</c:v>
                </c:pt>
                <c:pt idx="6101" formatCode="General">
                  <c:v>2.12926219212742</c:v>
                </c:pt>
                <c:pt idx="6102" formatCode="General">
                  <c:v>2.1310383353262501</c:v>
                </c:pt>
                <c:pt idx="6103" formatCode="General">
                  <c:v>2.1326323264946399</c:v>
                </c:pt>
                <c:pt idx="6104" formatCode="General">
                  <c:v>2.13391009204227</c:v>
                </c:pt>
                <c:pt idx="6105" formatCode="General">
                  <c:v>2.1347923303943301</c:v>
                </c:pt>
                <c:pt idx="6106" formatCode="General">
                  <c:v>2.13524765413836</c:v>
                </c:pt>
                <c:pt idx="6107" formatCode="General">
                  <c:v>2.1352854631547502</c:v>
                </c:pt>
                <c:pt idx="6108" formatCode="General">
                  <c:v>2.1349468916463801</c:v>
                </c:pt>
                <c:pt idx="6109" formatCode="General">
                  <c:v>2.1342948190749498</c:v>
                </c:pt>
                <c:pt idx="6110" formatCode="General">
                  <c:v>2.13340417243844</c:v>
                </c:pt>
                <c:pt idx="6111" formatCode="General">
                  <c:v>2.1323534817780998</c:v>
                </c:pt>
                <c:pt idx="6112" formatCode="General">
                  <c:v>2.1312183657356401</c:v>
                </c:pt>
                <c:pt idx="6113" formatCode="General">
                  <c:v>2.1300674307081402</c:v>
                </c:pt>
                <c:pt idx="6114" formatCode="General">
                  <c:v>2.1289609796420401</c:v>
                </c:pt>
                <c:pt idx="6115" formatCode="General">
                  <c:v>2.1279529966813899</c:v>
                </c:pt>
                <c:pt idx="6116" formatCode="General">
                  <c:v>2.1270972927988998</c:v>
                </c:pt>
                <c:pt idx="6117" formatCode="General">
                  <c:v>2.1264599788077301</c:v>
                </c:pt>
                <c:pt idx="6118" formatCode="General">
                  <c:v>2.12614434293309</c:v>
                </c:pt>
                <c:pt idx="6119" formatCode="General">
                  <c:v>2.1263763300731902</c:v>
                </c:pt>
                <c:pt idx="6120" formatCode="General">
                  <c:v>2.1274326300810702</c:v>
                </c:pt>
                <c:pt idx="6121" formatCode="General">
                  <c:v>2.13032121174402</c:v>
                </c:pt>
                <c:pt idx="6122" formatCode="General">
                  <c:v>2.1371613742679201</c:v>
                </c:pt>
                <c:pt idx="6123" formatCode="General">
                  <c:v>2.15261169951469</c:v>
                </c:pt>
                <c:pt idx="6124" formatCode="General">
                  <c:v>2.1760363796214901</c:v>
                </c:pt>
                <c:pt idx="6125" formatCode="General">
                  <c:v>2.17433479822119</c:v>
                </c:pt>
                <c:pt idx="6126" formatCode="General">
                  <c:v>2.15649062035062</c:v>
                </c:pt>
                <c:pt idx="6127" formatCode="General">
                  <c:v>2.1969853697928698</c:v>
                </c:pt>
                <c:pt idx="6128" formatCode="General">
                  <c:v>2.1369717868531599</c:v>
                </c:pt>
                <c:pt idx="6129" formatCode="General">
                  <c:v>2.1273185299896</c:v>
                </c:pt>
                <c:pt idx="6130" formatCode="General">
                  <c:v>2.1239043716566801</c:v>
                </c:pt>
                <c:pt idx="6131" formatCode="General">
                  <c:v>2.1222312525324099</c:v>
                </c:pt>
                <c:pt idx="6132" formatCode="General">
                  <c:v>2.1215140604572298</c:v>
                </c:pt>
                <c:pt idx="6133" formatCode="General">
                  <c:v>2.12153056458527</c:v>
                </c:pt>
                <c:pt idx="6134" formatCode="General">
                  <c:v>2.1222490530657399</c:v>
                </c:pt>
                <c:pt idx="6135" formatCode="General">
                  <c:v>2.1237425235280099</c:v>
                </c:pt>
                <c:pt idx="6136" formatCode="General">
                  <c:v>2.1261662643775598</c:v>
                </c:pt>
                <c:pt idx="6137" formatCode="General">
                  <c:v>2.1297550044641702</c:v>
                </c:pt>
                <c:pt idx="6138" formatCode="General">
                  <c:v>2.1348225983698299</c:v>
                </c:pt>
                <c:pt idx="6139" formatCode="General">
                  <c:v>2.14174830143252</c:v>
                </c:pt>
                <c:pt idx="6140" formatCode="General">
                  <c:v>2.1509267795851499</c:v>
                </c:pt>
                <c:pt idx="6141" formatCode="General">
                  <c:v>2.1626528479367999</c:v>
                </c:pt>
                <c:pt idx="6142" formatCode="General">
                  <c:v>2.1769174671078702</c:v>
                </c:pt>
                <c:pt idx="6143" formatCode="General">
                  <c:v>2.1930999399276501</c:v>
                </c:pt>
                <c:pt idx="6144" formatCode="General">
                  <c:v>2.2095108425615502</c:v>
                </c:pt>
                <c:pt idx="6145" formatCode="General">
                  <c:v>2.2228918014171102</c:v>
                </c:pt>
                <c:pt idx="6146" formatCode="General">
                  <c:v>2.2290711249658699</c:v>
                </c:pt>
                <c:pt idx="6147" formatCode="General">
                  <c:v>2.2261853258892499</c:v>
                </c:pt>
                <c:pt idx="6148" formatCode="General">
                  <c:v>2.2168863638907101</c:v>
                </c:pt>
                <c:pt idx="6149" formatCode="General">
                  <c:v>2.2055747487367898</c:v>
                </c:pt>
                <c:pt idx="6150" formatCode="General">
                  <c:v>2.1951496063499798</c:v>
                </c:pt>
                <c:pt idx="6151" formatCode="General">
                  <c:v>2.1866759881311899</c:v>
                </c:pt>
                <c:pt idx="6152" formatCode="General">
                  <c:v>2.1802602677107599</c:v>
                </c:pt>
                <c:pt idx="6153" formatCode="General">
                  <c:v>2.17631671235223</c:v>
                </c:pt>
                <c:pt idx="6154" formatCode="General">
                  <c:v>2.17267649755187</c:v>
                </c:pt>
                <c:pt idx="6155" formatCode="General">
                  <c:v>2.1711170309252901</c:v>
                </c:pt>
                <c:pt idx="6156" formatCode="General">
                  <c:v>2.1725951136228301</c:v>
                </c:pt>
                <c:pt idx="6157" formatCode="General">
                  <c:v>2.1747375629486898</c:v>
                </c:pt>
                <c:pt idx="6158" formatCode="General">
                  <c:v>2.1716494100036901</c:v>
                </c:pt>
                <c:pt idx="6159" formatCode="General">
                  <c:v>2.1727466142604301</c:v>
                </c:pt>
                <c:pt idx="6160" formatCode="General">
                  <c:v>2.1743364058528898</c:v>
                </c:pt>
                <c:pt idx="6161" formatCode="General">
                  <c:v>2.1760428366396098</c:v>
                </c:pt>
                <c:pt idx="6162" formatCode="General">
                  <c:v>2.1776339689029198</c:v>
                </c:pt>
                <c:pt idx="6163" formatCode="General">
                  <c:v>2.17892832367018</c:v>
                </c:pt>
                <c:pt idx="6164" formatCode="General">
                  <c:v>2.17979441535834</c:v>
                </c:pt>
                <c:pt idx="6165" formatCode="General">
                  <c:v>2.1801554006000798</c:v>
                </c:pt>
                <c:pt idx="6166" formatCode="General">
                  <c:v>2.1799881608833398</c:v>
                </c:pt>
                <c:pt idx="6167" formatCode="General">
                  <c:v>2.1793163644654499</c:v>
                </c:pt>
                <c:pt idx="6168" formatCode="General">
                  <c:v>2.1781996509028798</c:v>
                </c:pt>
                <c:pt idx="6169" formatCode="General">
                  <c:v>2.1767213986566398</c:v>
                </c:pt>
                <c:pt idx="6170" formatCode="General">
                  <c:v>2.1749769541090802</c:v>
                </c:pt>
                <c:pt idx="6171" formatCode="General">
                  <c:v>2.1730634762979899</c:v>
                </c:pt>
                <c:pt idx="6172" formatCode="General">
                  <c:v>2.1710720419505201</c:v>
                </c:pt>
                <c:pt idx="6173" formatCode="General">
                  <c:v>2.1690824150475398</c:v>
                </c:pt>
                <c:pt idx="6174" formatCode="General">
                  <c:v>2.1671608402295202</c:v>
                </c:pt>
                <c:pt idx="6175" formatCode="General">
                  <c:v>2.16536134199582</c:v>
                </c:pt>
                <c:pt idx="6176" formatCode="General">
                  <c:v>2.1637316493254799</c:v>
                </c:pt>
                <c:pt idx="6177" formatCode="General">
                  <c:v>2.1623704220533999</c:v>
                </c:pt>
                <c:pt idx="6178" formatCode="General">
                  <c:v>2.1612199278059299</c:v>
                </c:pt>
                <c:pt idx="6179" formatCode="General">
                  <c:v>2.16058395793956</c:v>
                </c:pt>
                <c:pt idx="6180" formatCode="General">
                  <c:v>2.1607877015658801</c:v>
                </c:pt>
                <c:pt idx="6181" formatCode="General">
                  <c:v>2.1627693235889498</c:v>
                </c:pt>
                <c:pt idx="6182" formatCode="General">
                  <c:v>2.1691458967956998</c:v>
                </c:pt>
                <c:pt idx="6183" formatCode="General">
                  <c:v>2.18665290052108</c:v>
                </c:pt>
                <c:pt idx="6184" formatCode="General">
                  <c:v>2.2107805381268801</c:v>
                </c:pt>
                <c:pt idx="6185" formatCode="General">
                  <c:v>2.1946344125939699</c:v>
                </c:pt>
                <c:pt idx="6186" formatCode="General">
                  <c:v>2.18619791201567</c:v>
                </c:pt>
                <c:pt idx="6187" formatCode="General">
                  <c:v>2.1700108609275999</c:v>
                </c:pt>
                <c:pt idx="6188" formatCode="General">
                  <c:v>2.1548712710231901</c:v>
                </c:pt>
                <c:pt idx="6189" formatCode="General">
                  <c:v>2.1501659622243401</c:v>
                </c:pt>
                <c:pt idx="6190" formatCode="General">
                  <c:v>2.1473368079514898</c:v>
                </c:pt>
                <c:pt idx="6191" formatCode="General">
                  <c:v>2.1453810197071701</c:v>
                </c:pt>
                <c:pt idx="6192" formatCode="General">
                  <c:v>2.1440119618421898</c:v>
                </c:pt>
                <c:pt idx="6193" formatCode="General">
                  <c:v>2.1431496553751801</c:v>
                </c:pt>
                <c:pt idx="6194" formatCode="General">
                  <c:v>2.1428119313996898</c:v>
                </c:pt>
                <c:pt idx="6195" formatCode="General">
                  <c:v>2.1430845630612301</c:v>
                </c:pt>
                <c:pt idx="6196" formatCode="General">
                  <c:v>2.1441173092679802</c:v>
                </c:pt>
                <c:pt idx="6197" formatCode="General">
                  <c:v>2.1461308785207001</c:v>
                </c:pt>
                <c:pt idx="6198" formatCode="General">
                  <c:v>2.1494262745074701</c:v>
                </c:pt>
                <c:pt idx="6199" formatCode="General">
                  <c:v>2.15438438332506</c:v>
                </c:pt>
                <c:pt idx="6200" formatCode="General">
                  <c:v>2.1614335011158499</c:v>
                </c:pt>
                <c:pt idx="6201" formatCode="General">
                  <c:v>2.1709529918994601</c:v>
                </c:pt>
                <c:pt idx="6202" formatCode="General">
                  <c:v>2.1830980400150599</c:v>
                </c:pt>
                <c:pt idx="6203" formatCode="General">
                  <c:v>2.1975995934897798</c:v>
                </c:pt>
                <c:pt idx="6204" formatCode="General">
                  <c:v>2.2135832518884899</c:v>
                </c:pt>
                <c:pt idx="6205" formatCode="General">
                  <c:v>2.2289803407276598</c:v>
                </c:pt>
                <c:pt idx="6206" formatCode="General">
                  <c:v>2.2391231331087602</c:v>
                </c:pt>
                <c:pt idx="6207" formatCode="General">
                  <c:v>2.2383000596025902</c:v>
                </c:pt>
                <c:pt idx="6208" formatCode="General">
                  <c:v>2.22710398355831</c:v>
                </c:pt>
                <c:pt idx="6209" formatCode="General">
                  <c:v>2.2123244940755802</c:v>
                </c:pt>
                <c:pt idx="6210" formatCode="General">
                  <c:v>2.1990390492631802</c:v>
                </c:pt>
                <c:pt idx="6211" formatCode="General">
                  <c:v>2.1887738434728798</c:v>
                </c:pt>
                <c:pt idx="6212" formatCode="General">
                  <c:v>2.1811890958203102</c:v>
                </c:pt>
                <c:pt idx="6213" formatCode="General">
                  <c:v>2.1759359071554298</c:v>
                </c:pt>
                <c:pt idx="6214" formatCode="General">
                  <c:v>2.17257388409304</c:v>
                </c:pt>
                <c:pt idx="6215" formatCode="General">
                  <c:v>2.1729708331611501</c:v>
                </c:pt>
                <c:pt idx="6216" formatCode="General">
                  <c:v>2.1706898910143</c:v>
                </c:pt>
                <c:pt idx="6217" formatCode="General">
                  <c:v>2.16932012837847</c:v>
                </c:pt>
                <c:pt idx="6218" formatCode="General">
                  <c:v>2.1697373631016501</c:v>
                </c:pt>
                <c:pt idx="6219" formatCode="General">
                  <c:v>2.1706962411619899</c:v>
                </c:pt>
                <c:pt idx="6220" formatCode="General">
                  <c:v>2.1719009512094098</c:v>
                </c:pt>
                <c:pt idx="6221" formatCode="General">
                  <c:v>2.1731057494177799</c:v>
                </c:pt>
                <c:pt idx="6222" formatCode="General">
                  <c:v>2.1740858421455398</c:v>
                </c:pt>
                <c:pt idx="6223" formatCode="General">
                  <c:v>2.17465209755035</c:v>
                </c:pt>
                <c:pt idx="6224" formatCode="General">
                  <c:v>2.17466868762676</c:v>
                </c:pt>
                <c:pt idx="6225" formatCode="General">
                  <c:v>2.1740633481436902</c:v>
                </c:pt>
                <c:pt idx="6226" formatCode="General">
                  <c:v>2.1728272460495699</c:v>
                </c:pt>
                <c:pt idx="6227" formatCode="General">
                  <c:v>2.17100598606438</c:v>
                </c:pt>
                <c:pt idx="6228" formatCode="General">
                  <c:v>2.16868549708138</c:v>
                </c:pt>
                <c:pt idx="6229" formatCode="General">
                  <c:v>2.1659765530794899</c:v>
                </c:pt>
                <c:pt idx="6230" formatCode="General">
                  <c:v>2.16300049614718</c:v>
                </c:pt>
                <c:pt idx="6231" formatCode="General">
                  <c:v>2.1598774148736202</c:v>
                </c:pt>
                <c:pt idx="6232" formatCode="General">
                  <c:v>2.1567171823046798</c:v>
                </c:pt>
                <c:pt idx="6233" formatCode="General">
                  <c:v>2.15361346143471</c:v>
                </c:pt>
                <c:pt idx="6234" formatCode="General">
                  <c:v>2.1506409696812301</c:v>
                </c:pt>
                <c:pt idx="6235" formatCode="General">
                  <c:v>2.1478807076841702</c:v>
                </c:pt>
                <c:pt idx="6236" formatCode="General">
                  <c:v>2.1452994959174299</c:v>
                </c:pt>
                <c:pt idx="6237" formatCode="General">
                  <c:v>2.14301474364273</c:v>
                </c:pt>
                <c:pt idx="6238" formatCode="General">
                  <c:v>2.1410654575490602</c:v>
                </c:pt>
                <c:pt idx="6239" formatCode="General">
                  <c:v>2.1395933733017198</c:v>
                </c:pt>
                <c:pt idx="6240" formatCode="General">
                  <c:v>2.1389625885288202</c:v>
                </c:pt>
                <c:pt idx="6241" formatCode="General">
                  <c:v>2.1402200151647999</c:v>
                </c:pt>
                <c:pt idx="6242" formatCode="General">
                  <c:v>2.1468182575893202</c:v>
                </c:pt>
                <c:pt idx="6243" formatCode="General">
                  <c:v>2.1691117342580601</c:v>
                </c:pt>
                <c:pt idx="6244" formatCode="General">
                  <c:v>2.1851715318666498</c:v>
                </c:pt>
                <c:pt idx="6245" formatCode="General">
                  <c:v>2.1576825930940799</c:v>
                </c:pt>
                <c:pt idx="6246" formatCode="General">
                  <c:v>2.1547955077658201</c:v>
                </c:pt>
                <c:pt idx="6247" formatCode="General">
                  <c:v>2.1294532333807301</c:v>
                </c:pt>
                <c:pt idx="6248" formatCode="General">
                  <c:v>2.1236903020815499</c:v>
                </c:pt>
                <c:pt idx="6249" formatCode="General">
                  <c:v>2.1199606273881102</c:v>
                </c:pt>
                <c:pt idx="6250" formatCode="General">
                  <c:v>2.11705166223995</c:v>
                </c:pt>
                <c:pt idx="6251" formatCode="General">
                  <c:v>2.1146262724142999</c:v>
                </c:pt>
                <c:pt idx="6252" formatCode="General">
                  <c:v>2.1125754926313398</c:v>
                </c:pt>
                <c:pt idx="6253" formatCode="General">
                  <c:v>2.11088570953076</c:v>
                </c:pt>
                <c:pt idx="6254" formatCode="General">
                  <c:v>2.10959990614155</c:v>
                </c:pt>
                <c:pt idx="6255" formatCode="General">
                  <c:v>2.1088086032837401</c:v>
                </c:pt>
                <c:pt idx="6256" formatCode="General">
                  <c:v>2.10865426364589</c:v>
                </c:pt>
                <c:pt idx="6257" formatCode="General">
                  <c:v>2.1093437049446102</c:v>
                </c:pt>
                <c:pt idx="6258" formatCode="General">
                  <c:v>2.1111643074501099</c:v>
                </c:pt>
                <c:pt idx="6259" formatCode="General">
                  <c:v>2.1144946050230602</c:v>
                </c:pt>
                <c:pt idx="6260" formatCode="General">
                  <c:v>2.11978585999189</c:v>
                </c:pt>
                <c:pt idx="6261" formatCode="General">
                  <c:v>2.1274697263746498</c:v>
                </c:pt>
                <c:pt idx="6262" formatCode="General">
                  <c:v>2.1377492031435299</c:v>
                </c:pt>
                <c:pt idx="6263" formatCode="General">
                  <c:v>2.1503525335497402</c:v>
                </c:pt>
                <c:pt idx="6264" formatCode="General">
                  <c:v>2.1645860687700602</c:v>
                </c:pt>
                <c:pt idx="6265" formatCode="General">
                  <c:v>2.17967158575886</c:v>
                </c:pt>
                <c:pt idx="6266" formatCode="General">
                  <c:v>2.1931934847406702</c:v>
                </c:pt>
                <c:pt idx="6267" formatCode="General">
                  <c:v>2.1970618658482799</c:v>
                </c:pt>
                <c:pt idx="6268" formatCode="General">
                  <c:v>2.1855498323748499</c:v>
                </c:pt>
                <c:pt idx="6269" formatCode="General">
                  <c:v>2.1672998601893601</c:v>
                </c:pt>
                <c:pt idx="6270" formatCode="General">
                  <c:v>2.1513702685717901</c:v>
                </c:pt>
                <c:pt idx="6271" formatCode="General">
                  <c:v>2.1398261177515199</c:v>
                </c:pt>
                <c:pt idx="6272" formatCode="General">
                  <c:v>2.1319550950664299</c:v>
                </c:pt>
                <c:pt idx="6273" formatCode="General">
                  <c:v>2.12687562781929</c:v>
                </c:pt>
                <c:pt idx="6274" formatCode="General">
                  <c:v>2.1303397474680001</c:v>
                </c:pt>
                <c:pt idx="6275" formatCode="General">
                  <c:v>2.1221363680346301</c:v>
                </c:pt>
                <c:pt idx="6276" formatCode="General">
                  <c:v>2.1211539289154899</c:v>
                </c:pt>
                <c:pt idx="6277" formatCode="General">
                  <c:v>2.1213416631139501</c:v>
                </c:pt>
                <c:pt idx="6278" formatCode="General">
                  <c:v>2.1221887024213202</c:v>
                </c:pt>
                <c:pt idx="6279" formatCode="General">
                  <c:v>2.12342829668362</c:v>
                </c:pt>
                <c:pt idx="6280" formatCode="General">
                  <c:v>2.1248042101317801</c:v>
                </c:pt>
                <c:pt idx="6281" formatCode="General">
                  <c:v>2.1260585224106299</c:v>
                </c:pt>
                <c:pt idx="6282" formatCode="General">
                  <c:v>2.1269473600663198</c:v>
                </c:pt>
                <c:pt idx="6283" formatCode="General">
                  <c:v>2.1272667067289301</c:v>
                </c:pt>
                <c:pt idx="6284" formatCode="General">
                  <c:v>2.12687669560176</c:v>
                </c:pt>
                <c:pt idx="6285" formatCode="General">
                  <c:v>2.12571514078595</c:v>
                </c:pt>
                <c:pt idx="6286" formatCode="General">
                  <c:v>2.1237966055084199</c:v>
                </c:pt>
                <c:pt idx="6287" formatCode="General">
                  <c:v>2.1211993668838498</c:v>
                </c:pt>
                <c:pt idx="6288" formatCode="General">
                  <c:v>2.11804600170667</c:v>
                </c:pt>
                <c:pt idx="6289" formatCode="General">
                  <c:v>2.1144832343980902</c:v>
                </c:pt>
                <c:pt idx="6290" formatCode="General">
                  <c:v>2.11066458786207</c:v>
                </c:pt>
                <c:pt idx="6291" formatCode="General">
                  <c:v>2.10673710555819</c:v>
                </c:pt>
                <c:pt idx="6292" formatCode="General">
                  <c:v>2.10283207709975</c:v>
                </c:pt>
                <c:pt idx="6293" formatCode="General">
                  <c:v>2.0990645088867899</c:v>
                </c:pt>
                <c:pt idx="6294" formatCode="General">
                  <c:v>2.09550128922058</c:v>
                </c:pt>
                <c:pt idx="6295" formatCode="General">
                  <c:v>2.09222058544974</c:v>
                </c:pt>
                <c:pt idx="6296" formatCode="General">
                  <c:v>2.0892573895523001</c:v>
                </c:pt>
                <c:pt idx="6297" formatCode="General">
                  <c:v>2.0866447794221501</c:v>
                </c:pt>
                <c:pt idx="6298" formatCode="General">
                  <c:v>2.08443357729608</c:v>
                </c:pt>
                <c:pt idx="6299" formatCode="General">
                  <c:v>2.0827530801136001</c:v>
                </c:pt>
                <c:pt idx="6300" formatCode="General">
                  <c:v>2.0819874827998999</c:v>
                </c:pt>
                <c:pt idx="6301" formatCode="General">
                  <c:v>2.0834287402211298</c:v>
                </c:pt>
                <c:pt idx="6302" formatCode="General">
                  <c:v>2.0923378291816599</c:v>
                </c:pt>
                <c:pt idx="6303" formatCode="General">
                  <c:v>2.1243758898235998</c:v>
                </c:pt>
                <c:pt idx="6304" formatCode="General">
                  <c:v>2.1127632259583602</c:v>
                </c:pt>
                <c:pt idx="6305" formatCode="General">
                  <c:v>2.11931297390394</c:v>
                </c:pt>
                <c:pt idx="6306" formatCode="General">
                  <c:v>2.0745423667533101</c:v>
                </c:pt>
                <c:pt idx="6307" formatCode="General">
                  <c:v>2.0685795865027101</c:v>
                </c:pt>
                <c:pt idx="6308" formatCode="General">
                  <c:v>2.0648384447577901</c:v>
                </c:pt>
                <c:pt idx="6309" formatCode="General">
                  <c:v>2.0618926164145401</c:v>
                </c:pt>
                <c:pt idx="6310" formatCode="General">
                  <c:v>2.0593553796403099</c:v>
                </c:pt>
                <c:pt idx="6311" formatCode="General">
                  <c:v>2.0570973726255199</c:v>
                </c:pt>
                <c:pt idx="6312" formatCode="General">
                  <c:v>2.0550864291573001</c:v>
                </c:pt>
                <c:pt idx="6313" formatCode="General">
                  <c:v>2.0533399684392601</c:v>
                </c:pt>
                <c:pt idx="6314" formatCode="General">
                  <c:v>2.0519109032803802</c:v>
                </c:pt>
                <c:pt idx="6315" formatCode="General">
                  <c:v>2.0508875273739902</c:v>
                </c:pt>
                <c:pt idx="6316" formatCode="General">
                  <c:v>2.0504019588626399</c:v>
                </c:pt>
                <c:pt idx="6317" formatCode="General">
                  <c:v>2.0506458555671601</c:v>
                </c:pt>
                <c:pt idx="6318" formatCode="General">
                  <c:v>2.0518922962494699</c:v>
                </c:pt>
                <c:pt idx="6319" formatCode="General">
                  <c:v>2.0545179158712301</c:v>
                </c:pt>
                <c:pt idx="6320" formatCode="General">
                  <c:v>2.0590035797571802</c:v>
                </c:pt>
                <c:pt idx="6321" formatCode="General">
                  <c:v>2.0658563161495902</c:v>
                </c:pt>
                <c:pt idx="6322" formatCode="General">
                  <c:v>2.07535567591417</c:v>
                </c:pt>
                <c:pt idx="6323" formatCode="General">
                  <c:v>2.08712449831458</c:v>
                </c:pt>
                <c:pt idx="6324" formatCode="General">
                  <c:v>2.1000448846009001</c:v>
                </c:pt>
                <c:pt idx="6325" formatCode="General">
                  <c:v>2.1134576110007099</c:v>
                </c:pt>
                <c:pt idx="6326" formatCode="General">
                  <c:v>2.1279610022035902</c:v>
                </c:pt>
                <c:pt idx="6327" formatCode="General">
                  <c:v>2.1381838207969701</c:v>
                </c:pt>
                <c:pt idx="6328" formatCode="General">
                  <c:v>2.12920779877083</c:v>
                </c:pt>
                <c:pt idx="6329" formatCode="General">
                  <c:v>2.10788119299569</c:v>
                </c:pt>
                <c:pt idx="6330" formatCode="General">
                  <c:v>2.0900920978013202</c:v>
                </c:pt>
                <c:pt idx="6331" formatCode="General">
                  <c:v>2.0785604634532402</c:v>
                </c:pt>
                <c:pt idx="6332" formatCode="General">
                  <c:v>2.0716850720999198</c:v>
                </c:pt>
                <c:pt idx="6333" formatCode="General">
                  <c:v>2.0818888184167501</c:v>
                </c:pt>
                <c:pt idx="6334" formatCode="General">
                  <c:v>2.06577192254551</c:v>
                </c:pt>
                <c:pt idx="6335" formatCode="General">
                  <c:v>2.0653463441888098</c:v>
                </c:pt>
                <c:pt idx="6336" formatCode="General">
                  <c:v>2.0661737812670502</c:v>
                </c:pt>
                <c:pt idx="6337" formatCode="General">
                  <c:v>2.0678852841756998</c:v>
                </c:pt>
                <c:pt idx="6338" formatCode="General">
                  <c:v>2.0701958273035501</c:v>
                </c:pt>
                <c:pt idx="6339" formatCode="General">
                  <c:v>2.0728236972168101</c:v>
                </c:pt>
                <c:pt idx="6340" formatCode="General">
                  <c:v>2.0754750092777501</c:v>
                </c:pt>
                <c:pt idx="6341" formatCode="General">
                  <c:v>2.0778505418727899</c:v>
                </c:pt>
                <c:pt idx="6342" formatCode="General">
                  <c:v>2.0796697772459698</c:v>
                </c:pt>
                <c:pt idx="6343" formatCode="General">
                  <c:v>2.08070466390356</c:v>
                </c:pt>
                <c:pt idx="6344" formatCode="General">
                  <c:v>2.08081067585174</c:v>
                </c:pt>
                <c:pt idx="6345" formatCode="General">
                  <c:v>2.0799429764601398</c:v>
                </c:pt>
                <c:pt idx="6346" formatCode="General">
                  <c:v>2.0781523978116501</c:v>
                </c:pt>
                <c:pt idx="6347" formatCode="General">
                  <c:v>2.0755649174117199</c:v>
                </c:pt>
                <c:pt idx="6348" formatCode="General">
                  <c:v>2.0723535585822099</c:v>
                </c:pt>
                <c:pt idx="6349" formatCode="General">
                  <c:v>2.0687112943163402</c:v>
                </c:pt>
                <c:pt idx="6350" formatCode="General">
                  <c:v>2.0648298879312801</c:v>
                </c:pt>
                <c:pt idx="6351" formatCode="General">
                  <c:v>2.0608862786655</c:v>
                </c:pt>
                <c:pt idx="6352" formatCode="General">
                  <c:v>2.0570292778863699</c:v>
                </c:pt>
                <c:pt idx="6353" formatCode="General">
                  <c:v>2.05338503719326</c:v>
                </c:pt>
                <c:pt idx="6354" formatCode="General">
                  <c:v>2.0500448171198702</c:v>
                </c:pt>
                <c:pt idx="6355" formatCode="General">
                  <c:v>2.04707126178113</c:v>
                </c:pt>
                <c:pt idx="6356" formatCode="General">
                  <c:v>2.0445024060080201</c:v>
                </c:pt>
                <c:pt idx="6357" formatCode="General">
                  <c:v>2.0423637491401498</c:v>
                </c:pt>
                <c:pt idx="6358" formatCode="General">
                  <c:v>2.04069596029683</c:v>
                </c:pt>
                <c:pt idx="6359" formatCode="General">
                  <c:v>2.03962714112718</c:v>
                </c:pt>
                <c:pt idx="6360" formatCode="General">
                  <c:v>2.0396121251857799</c:v>
                </c:pt>
                <c:pt idx="6361" formatCode="General">
                  <c:v>2.0425189999011599</c:v>
                </c:pt>
                <c:pt idx="6362" formatCode="General">
                  <c:v>2.0584332156104099</c:v>
                </c:pt>
                <c:pt idx="6363" formatCode="General">
                  <c:v>2.0909358530239901</c:v>
                </c:pt>
                <c:pt idx="6364" formatCode="General">
                  <c:v>2.1039262406422501</c:v>
                </c:pt>
                <c:pt idx="6365" formatCode="General">
                  <c:v>2.0378746987832401</c:v>
                </c:pt>
                <c:pt idx="6366" formatCode="General">
                  <c:v>2.0324150849840801</c:v>
                </c:pt>
                <c:pt idx="6367" formatCode="General">
                  <c:v>2.02944532312944</c:v>
                </c:pt>
                <c:pt idx="6368" formatCode="General">
                  <c:v>2.0272602326888798</c:v>
                </c:pt>
                <c:pt idx="6369" formatCode="General">
                  <c:v>2.0254200239792999</c:v>
                </c:pt>
                <c:pt idx="6370" formatCode="General">
                  <c:v>2.0237829396446898</c:v>
                </c:pt>
                <c:pt idx="6371" formatCode="General">
                  <c:v>2.02230903427454</c:v>
                </c:pt>
                <c:pt idx="6372" formatCode="General">
                  <c:v>2.0210035951241698</c:v>
                </c:pt>
                <c:pt idx="6373" formatCode="General">
                  <c:v>2.0198989740136901</c:v>
                </c:pt>
                <c:pt idx="6374" formatCode="General">
                  <c:v>2.0190506914179598</c:v>
                </c:pt>
                <c:pt idx="6375" formatCode="General">
                  <c:v>2.0185412184149998</c:v>
                </c:pt>
                <c:pt idx="6376" formatCode="General">
                  <c:v>2.0184901932628501</c:v>
                </c:pt>
                <c:pt idx="6377" formatCode="General">
                  <c:v>2.0190719873968201</c:v>
                </c:pt>
                <c:pt idx="6378" formatCode="General">
                  <c:v>2.0205420763868398</c:v>
                </c:pt>
                <c:pt idx="6379" formatCode="General">
                  <c:v>2.0232707125640399</c:v>
                </c:pt>
                <c:pt idx="6380" formatCode="General">
                  <c:v>2.0277682173564502</c:v>
                </c:pt>
                <c:pt idx="6381" formatCode="General">
                  <c:v>2.0346418284620502</c:v>
                </c:pt>
                <c:pt idx="6382" formatCode="General">
                  <c:v>2.0443317911849999</c:v>
                </c:pt>
                <c:pt idx="6383" formatCode="General">
                  <c:v>2.0564560159656602</c:v>
                </c:pt>
                <c:pt idx="6384" formatCode="General">
                  <c:v>2.0692430766701602</c:v>
                </c:pt>
                <c:pt idx="6385" formatCode="General">
                  <c:v>2.0810148582218901</c:v>
                </c:pt>
                <c:pt idx="6386" formatCode="General">
                  <c:v>2.0938773316569401</c:v>
                </c:pt>
                <c:pt idx="6387" formatCode="General">
                  <c:v>2.1092112652172199</c:v>
                </c:pt>
                <c:pt idx="6388" formatCode="General">
                  <c:v>2.1056135693170801</c:v>
                </c:pt>
                <c:pt idx="6389" formatCode="General">
                  <c:v>2.08132804612127</c:v>
                </c:pt>
                <c:pt idx="6390" formatCode="General">
                  <c:v>2.0625958389697199</c:v>
                </c:pt>
                <c:pt idx="6391" formatCode="General">
                  <c:v>2.0524833713039099</c:v>
                </c:pt>
                <c:pt idx="6392" formatCode="General">
                  <c:v>2.0474866721637102</c:v>
                </c:pt>
                <c:pt idx="6393" formatCode="General">
                  <c:v>2.0450369242750801</c:v>
                </c:pt>
                <c:pt idx="6394" formatCode="General">
                  <c:v>2.0451548774563602</c:v>
                </c:pt>
                <c:pt idx="6395" formatCode="General">
                  <c:v>2.0469045109489299</c:v>
                </c:pt>
                <c:pt idx="6396" formatCode="General">
                  <c:v>2.0499022811332699</c:v>
                </c:pt>
                <c:pt idx="6397" formatCode="General">
                  <c:v>2.0538402652692702</c:v>
                </c:pt>
                <c:pt idx="6398" formatCode="General">
                  <c:v>2.05841051088042</c:v>
                </c:pt>
                <c:pt idx="6399" formatCode="General">
                  <c:v>2.0632749178976</c:v>
                </c:pt>
                <c:pt idx="6400" formatCode="General">
                  <c:v>2.0680626482597799</c:v>
                </c:pt>
                <c:pt idx="6401" formatCode="General">
                  <c:v>2.0723911349725102</c:v>
                </c:pt>
                <c:pt idx="6402" formatCode="General">
                  <c:v>2.0759064157371401</c:v>
                </c:pt>
                <c:pt idx="6403" formatCode="General">
                  <c:v>2.0783325129554999</c:v>
                </c:pt>
                <c:pt idx="6404" formatCode="General">
                  <c:v>2.0795132070573201</c:v>
                </c:pt>
                <c:pt idx="6405" formatCode="General">
                  <c:v>2.07942997499228</c:v>
                </c:pt>
                <c:pt idx="6406" formatCode="General">
                  <c:v>2.0781898661837301</c:v>
                </c:pt>
                <c:pt idx="6407" formatCode="General">
                  <c:v>2.07599053988499</c:v>
                </c:pt>
                <c:pt idx="6408" formatCode="General">
                  <c:v>2.0730773400325302</c:v>
                </c:pt>
                <c:pt idx="6409" formatCode="General">
                  <c:v>2.0697054232911301</c:v>
                </c:pt>
                <c:pt idx="6410" formatCode="General">
                  <c:v>2.0661133666160501</c:v>
                </c:pt>
                <c:pt idx="6411" formatCode="General">
                  <c:v>2.0625101301976998</c:v>
                </c:pt>
                <c:pt idx="6412" formatCode="General">
                  <c:v>2.0590673139172599</c:v>
                </c:pt>
                <c:pt idx="6413" formatCode="General">
                  <c:v>2.0559186750049201</c:v>
                </c:pt>
                <c:pt idx="6414" formatCode="General">
                  <c:v>2.0531608623381001</c:v>
                </c:pt>
                <c:pt idx="6415" formatCode="General">
                  <c:v>2.0508560866824901</c:v>
                </c:pt>
                <c:pt idx="6416" formatCode="General">
                  <c:v>2.0490379375432801</c:v>
                </c:pt>
                <c:pt idx="6417" formatCode="General">
                  <c:v>2.0477244748126502</c:v>
                </c:pt>
                <c:pt idx="6418" formatCode="General">
                  <c:v>2.04695040582286</c:v>
                </c:pt>
                <c:pt idx="6419" formatCode="General">
                  <c:v>2.0468623893716398</c:v>
                </c:pt>
                <c:pt idx="6420" formatCode="General">
                  <c:v>2.0481006816809599</c:v>
                </c:pt>
                <c:pt idx="6421" formatCode="General">
                  <c:v>2.05414909906689</c:v>
                </c:pt>
                <c:pt idx="6422" formatCode="General">
                  <c:v>2.09009405491003</c:v>
                </c:pt>
                <c:pt idx="6423" formatCode="General">
                  <c:v>2.1186118514046699</c:v>
                </c:pt>
                <c:pt idx="6424" formatCode="General">
                  <c:v>2.05154365797797</c:v>
                </c:pt>
                <c:pt idx="6425" formatCode="General">
                  <c:v>2.0466492718143199</c:v>
                </c:pt>
                <c:pt idx="6426" formatCode="General">
                  <c:v>2.0447003594622002</c:v>
                </c:pt>
                <c:pt idx="6427" formatCode="General">
                  <c:v>2.0435169313814798</c:v>
                </c:pt>
                <c:pt idx="6428" formatCode="General">
                  <c:v>2.0425973077241202</c:v>
                </c:pt>
                <c:pt idx="6429" formatCode="General">
                  <c:v>2.0417919694411402</c:v>
                </c:pt>
                <c:pt idx="6430" formatCode="General">
                  <c:v>2.04105970930171</c:v>
                </c:pt>
                <c:pt idx="6431" formatCode="General">
                  <c:v>2.0404025011001501</c:v>
                </c:pt>
                <c:pt idx="6432" formatCode="General">
                  <c:v>2.0398442927207099</c:v>
                </c:pt>
                <c:pt idx="6433" formatCode="General">
                  <c:v>2.0394244096722298</c:v>
                </c:pt>
                <c:pt idx="6434" formatCode="General">
                  <c:v>2.0391977935593602</c:v>
                </c:pt>
                <c:pt idx="6435" formatCode="General">
                  <c:v>2.0392402027076502</c:v>
                </c:pt>
                <c:pt idx="6436" formatCode="General">
                  <c:v>2.0396588681108199</c:v>
                </c:pt>
                <c:pt idx="6437" formatCode="General">
                  <c:v>2.0406107169886698</c:v>
                </c:pt>
                <c:pt idx="6438" formatCode="General">
                  <c:v>2.0423316630116899</c:v>
                </c:pt>
                <c:pt idx="6439" formatCode="General">
                  <c:v>2.0451801672230099</c:v>
                </c:pt>
                <c:pt idx="6440" formatCode="General">
                  <c:v>2.04968898960212</c:v>
                </c:pt>
                <c:pt idx="6441" formatCode="General">
                  <c:v>2.0565752852528698</c:v>
                </c:pt>
                <c:pt idx="6442" formatCode="General">
                  <c:v>2.06652157359588</c:v>
                </c:pt>
                <c:pt idx="6443" formatCode="General">
                  <c:v>2.0793299948850699</c:v>
                </c:pt>
                <c:pt idx="6444" formatCode="General">
                  <c:v>2.0926009157916798</c:v>
                </c:pt>
                <c:pt idx="6445" formatCode="General">
                  <c:v>2.1029460904584001</c:v>
                </c:pt>
                <c:pt idx="6446" formatCode="General">
                  <c:v>2.11237527358846</c:v>
                </c:pt>
                <c:pt idx="6447" formatCode="General">
                  <c:v>2.1293307660948901</c:v>
                </c:pt>
                <c:pt idx="6448" formatCode="General">
                  <c:v>2.1319761651881199</c:v>
                </c:pt>
                <c:pt idx="6449" formatCode="General">
                  <c:v>2.1037996892697302</c:v>
                </c:pt>
                <c:pt idx="6450" formatCode="General">
                  <c:v>2.08705256947324</c:v>
                </c:pt>
                <c:pt idx="6451" formatCode="General">
                  <c:v>2.0764568060587201</c:v>
                </c:pt>
                <c:pt idx="6452" formatCode="General">
                  <c:v>2.0730959226352899</c:v>
                </c:pt>
                <c:pt idx="6453" formatCode="General">
                  <c:v>2.0728235538414799</c:v>
                </c:pt>
                <c:pt idx="6454" formatCode="General">
                  <c:v>2.0746574813636798</c:v>
                </c:pt>
                <c:pt idx="6455" formatCode="General">
                  <c:v>2.0781391864785901</c:v>
                </c:pt>
                <c:pt idx="6456" formatCode="General">
                  <c:v>2.0829857785125601</c:v>
                </c:pt>
                <c:pt idx="6457" formatCode="General">
                  <c:v>2.0889427873024502</c:v>
                </c:pt>
                <c:pt idx="6458" formatCode="General">
                  <c:v>2.09570502396463</c:v>
                </c:pt>
                <c:pt idx="6459" formatCode="General">
                  <c:v>2.1028774754891102</c:v>
                </c:pt>
                <c:pt idx="6460" formatCode="General">
                  <c:v>2.1099754226701002</c:v>
                </c:pt>
                <c:pt idx="6461" formatCode="General">
                  <c:v>2.1164666309812601</c:v>
                </c:pt>
                <c:pt idx="6462" formatCode="General">
                  <c:v>2.1218484460987499</c:v>
                </c:pt>
                <c:pt idx="6463" formatCode="General">
                  <c:v>2.1257369820004701</c:v>
                </c:pt>
                <c:pt idx="6464" formatCode="General">
                  <c:v>2.12793579574923</c:v>
                </c:pt>
                <c:pt idx="6465" formatCode="General">
                  <c:v>2.1284575055288899</c:v>
                </c:pt>
                <c:pt idx="6466" formatCode="General">
                  <c:v>2.1274933394895301</c:v>
                </c:pt>
                <c:pt idx="6467" formatCode="General">
                  <c:v>2.1253483670321298</c:v>
                </c:pt>
                <c:pt idx="6468" formatCode="General">
                  <c:v>2.1223719239972398</c:v>
                </c:pt>
                <c:pt idx="6469" formatCode="General">
                  <c:v>2.1189025779968902</c:v>
                </c:pt>
                <c:pt idx="6470" formatCode="General">
                  <c:v>2.1152366024069198</c:v>
                </c:pt>
                <c:pt idx="6471" formatCode="General">
                  <c:v>2.1116161688206501</c:v>
                </c:pt>
                <c:pt idx="6472" formatCode="General">
                  <c:v>2.1082293061559598</c:v>
                </c:pt>
                <c:pt idx="6473" formatCode="General">
                  <c:v>2.1052148414168599</c:v>
                </c:pt>
                <c:pt idx="6474" formatCode="General">
                  <c:v>2.1026681888446901</c:v>
                </c:pt>
                <c:pt idx="6475" formatCode="General">
                  <c:v>2.10064697958944</c:v>
                </c:pt>
                <c:pt idx="6476" formatCode="General">
                  <c:v>2.09917843250031</c:v>
                </c:pt>
                <c:pt idx="6477" formatCode="General">
                  <c:v>2.0982744550371999</c:v>
                </c:pt>
                <c:pt idx="6478" formatCode="General">
                  <c:v>2.09797288366302</c:v>
                </c:pt>
                <c:pt idx="6479" formatCode="General">
                  <c:v>2.0984850584589601</c:v>
                </c:pt>
                <c:pt idx="6480" formatCode="General">
                  <c:v>2.10098584553374</c:v>
                </c:pt>
                <c:pt idx="6481" formatCode="General">
                  <c:v>2.1156826874673902</c:v>
                </c:pt>
                <c:pt idx="6482" formatCode="General">
                  <c:v>2.1531213286195898</c:v>
                </c:pt>
                <c:pt idx="6483" formatCode="General">
                  <c:v>2.1057343151881001</c:v>
                </c:pt>
                <c:pt idx="6484" formatCode="General">
                  <c:v>2.1006002778722901</c:v>
                </c:pt>
                <c:pt idx="6485" formatCode="General">
                  <c:v>2.09919704120813</c:v>
                </c:pt>
                <c:pt idx="6486" formatCode="General">
                  <c:v>2.0985360760175999</c:v>
                </c:pt>
                <c:pt idx="6487" formatCode="General">
                  <c:v>2.09805124649374</c:v>
                </c:pt>
                <c:pt idx="6488" formatCode="General">
                  <c:v>2.0975893909427898</c:v>
                </c:pt>
                <c:pt idx="6489" formatCode="General">
                  <c:v>2.0971113879339698</c:v>
                </c:pt>
                <c:pt idx="6490" formatCode="General">
                  <c:v>2.09662051187378</c:v>
                </c:pt>
                <c:pt idx="6491" formatCode="General">
                  <c:v>2.0961392828909</c:v>
                </c:pt>
                <c:pt idx="6492" formatCode="General">
                  <c:v>2.0957009046453501</c:v>
                </c:pt>
                <c:pt idx="6493" formatCode="General">
                  <c:v>2.0953469301277101</c:v>
                </c:pt>
                <c:pt idx="6494" formatCode="General">
                  <c:v>2.09512892661163</c:v>
                </c:pt>
                <c:pt idx="6495" formatCode="General">
                  <c:v>2.0951139797838998</c:v>
                </c:pt>
                <c:pt idx="6496" formatCode="General">
                  <c:v>2.09539517462798</c:v>
                </c:pt>
                <c:pt idx="6497" formatCode="General">
                  <c:v>2.0961097427173301</c:v>
                </c:pt>
                <c:pt idx="6498" formatCode="General">
                  <c:v>2.0974698344446798</c:v>
                </c:pt>
                <c:pt idx="6499" formatCode="General">
                  <c:v>2.0998134268177799</c:v>
                </c:pt>
                <c:pt idx="6500" formatCode="General">
                  <c:v>2.1036806403264801</c:v>
                </c:pt>
                <c:pt idx="6501" formatCode="General">
                  <c:v>2.10988777353132</c:v>
                </c:pt>
                <c:pt idx="6502" formatCode="General">
                  <c:v>2.11941068535624</c:v>
                </c:pt>
                <c:pt idx="6503" formatCode="General">
                  <c:v>2.1324402071007902</c:v>
                </c:pt>
                <c:pt idx="6504" formatCode="General">
                  <c:v>2.1460695610314899</c:v>
                </c:pt>
                <c:pt idx="6505" formatCode="General">
                  <c:v>2.1546823739415002</c:v>
                </c:pt>
                <c:pt idx="6506" formatCode="General">
                  <c:v>2.1595197029813602</c:v>
                </c:pt>
                <c:pt idx="6507" formatCode="General">
                  <c:v>2.17500865351633</c:v>
                </c:pt>
                <c:pt idx="6508" formatCode="General">
                  <c:v>2.18169119305281</c:v>
                </c:pt>
                <c:pt idx="6509" formatCode="General">
                  <c:v>2.14817706153889</c:v>
                </c:pt>
                <c:pt idx="6510" formatCode="General">
                  <c:v>2.1302972214791001</c:v>
                </c:pt>
                <c:pt idx="6511" formatCode="General">
                  <c:v>2.1233953428581702</c:v>
                </c:pt>
                <c:pt idx="6512" formatCode="General">
                  <c:v>2.1211604710125598</c:v>
                </c:pt>
                <c:pt idx="6513" formatCode="General">
                  <c:v>2.12157036831504</c:v>
                </c:pt>
                <c:pt idx="6514" formatCode="General">
                  <c:v>2.12389805509684</c:v>
                </c:pt>
                <c:pt idx="6515" formatCode="General">
                  <c:v>2.12785590333216</c:v>
                </c:pt>
                <c:pt idx="6516" formatCode="General">
                  <c:v>2.13330517929713</c:v>
                </c:pt>
                <c:pt idx="6517" formatCode="General">
                  <c:v>2.14011521630156</c:v>
                </c:pt>
                <c:pt idx="6518" formatCode="General">
                  <c:v>2.1480650572237701</c:v>
                </c:pt>
                <c:pt idx="6519" formatCode="General">
                  <c:v>2.1567686320096802</c:v>
                </c:pt>
                <c:pt idx="6520" formatCode="General">
                  <c:v>2.1656419120462398</c:v>
                </c:pt>
                <c:pt idx="6521" formatCode="General">
                  <c:v>2.1739440270161201</c:v>
                </c:pt>
                <c:pt idx="6522" formatCode="General">
                  <c:v>2.1809056222972001</c:v>
                </c:pt>
                <c:pt idx="6523" formatCode="General">
                  <c:v>2.1859081590555598</c:v>
                </c:pt>
                <c:pt idx="6524" formatCode="General">
                  <c:v>2.1886340194718898</c:v>
                </c:pt>
                <c:pt idx="6525" formatCode="General">
                  <c:v>2.1891136871716901</c:v>
                </c:pt>
                <c:pt idx="6526" formatCode="General">
                  <c:v>2.1876638768902601</c:v>
                </c:pt>
                <c:pt idx="6527" formatCode="General">
                  <c:v>2.1847578567361099</c:v>
                </c:pt>
                <c:pt idx="6528" formatCode="General">
                  <c:v>2.1809012252628999</c:v>
                </c:pt>
                <c:pt idx="6529" formatCode="General">
                  <c:v>2.1765477948960301</c:v>
                </c:pt>
                <c:pt idx="6530" formatCode="General">
                  <c:v>2.1720628751859401</c:v>
                </c:pt>
                <c:pt idx="6531" formatCode="General">
                  <c:v>2.16771996210089</c:v>
                </c:pt>
                <c:pt idx="6532" formatCode="General">
                  <c:v>2.16371352547998</c:v>
                </c:pt>
                <c:pt idx="6533" formatCode="General">
                  <c:v>2.16017537717173</c:v>
                </c:pt>
                <c:pt idx="6534" formatCode="General">
                  <c:v>2.1571884542364801</c:v>
                </c:pt>
                <c:pt idx="6535" formatCode="General">
                  <c:v>2.1547970271349</c:v>
                </c:pt>
                <c:pt idx="6536" formatCode="General">
                  <c:v>2.1530165578933498</c:v>
                </c:pt>
                <c:pt idx="6537" formatCode="General">
                  <c:v>2.1518528596006501</c:v>
                </c:pt>
                <c:pt idx="6538" formatCode="General">
                  <c:v>2.1513644397095302</c:v>
                </c:pt>
                <c:pt idx="6539" formatCode="General">
                  <c:v>2.1519606381458098</c:v>
                </c:pt>
                <c:pt idx="6540" formatCode="General">
                  <c:v>2.15706932991622</c:v>
                </c:pt>
                <c:pt idx="6541" formatCode="General">
                  <c:v>2.20900103738248</c:v>
                </c:pt>
                <c:pt idx="6542" formatCode="General">
                  <c:v>2.1585937809268398</c:v>
                </c:pt>
                <c:pt idx="6543" formatCode="General">
                  <c:v>2.1520918776376501</c:v>
                </c:pt>
                <c:pt idx="6544" formatCode="General">
                  <c:v>2.15050761411604</c:v>
                </c:pt>
                <c:pt idx="6545" formatCode="General">
                  <c:v>2.1496172337226498</c:v>
                </c:pt>
                <c:pt idx="6546" formatCode="General">
                  <c:v>2.1488033888573899</c:v>
                </c:pt>
                <c:pt idx="6547" formatCode="General">
                  <c:v>2.1479144081742998</c:v>
                </c:pt>
                <c:pt idx="6548" formatCode="General">
                  <c:v>2.1469159587732798</c:v>
                </c:pt>
                <c:pt idx="6549" formatCode="General">
                  <c:v>2.1458171419512899</c:v>
                </c:pt>
                <c:pt idx="6550" formatCode="General">
                  <c:v>2.1446465579947498</c:v>
                </c:pt>
                <c:pt idx="6551" formatCode="General">
                  <c:v>2.14344195128723</c:v>
                </c:pt>
                <c:pt idx="6552" formatCode="General">
                  <c:v>2.1422453708226898</c:v>
                </c:pt>
                <c:pt idx="6553" formatCode="General">
                  <c:v>2.1411017932313201</c:v>
                </c:pt>
                <c:pt idx="6554" formatCode="General">
                  <c:v>2.14006082831808</c:v>
                </c:pt>
                <c:pt idx="6555" formatCode="General">
                  <c:v>2.1391819127359799</c:v>
                </c:pt>
                <c:pt idx="6556" formatCode="General">
                  <c:v>2.1385442864920501</c:v>
                </c:pt>
                <c:pt idx="6557" formatCode="General">
                  <c:v>2.1382646260840001</c:v>
                </c:pt>
                <c:pt idx="6558" formatCode="General">
                  <c:v>2.1385281833955601</c:v>
                </c:pt>
                <c:pt idx="6559" formatCode="General">
                  <c:v>2.13964446740605</c:v>
                </c:pt>
                <c:pt idx="6560" formatCode="General">
                  <c:v>2.1421436849997901</c:v>
                </c:pt>
                <c:pt idx="6561" formatCode="General">
                  <c:v>2.1469171813816099</c:v>
                </c:pt>
                <c:pt idx="6562" formatCode="General">
                  <c:v>2.1552534415245801</c:v>
                </c:pt>
                <c:pt idx="6563" formatCode="General">
                  <c:v>2.16792760276341</c:v>
                </c:pt>
                <c:pt idx="6564" formatCode="General">
                  <c:v>2.1816448463837399</c:v>
                </c:pt>
                <c:pt idx="6565" formatCode="General">
                  <c:v>2.18788180554477</c:v>
                </c:pt>
                <c:pt idx="6566" formatCode="General">
                  <c:v>2.1873886777225602</c:v>
                </c:pt>
                <c:pt idx="6567" formatCode="General">
                  <c:v>2.2013962460418099</c:v>
                </c:pt>
                <c:pt idx="6568" formatCode="General">
                  <c:v>2.2052909975067898</c:v>
                </c:pt>
                <c:pt idx="6569" formatCode="General">
                  <c:v>2.1668961242207598</c:v>
                </c:pt>
                <c:pt idx="6570" formatCode="General">
                  <c:v>2.1522244809452298</c:v>
                </c:pt>
                <c:pt idx="6571" formatCode="General">
                  <c:v>2.1465300708229602</c:v>
                </c:pt>
                <c:pt idx="6572" formatCode="General">
                  <c:v>2.1444213769255902</c:v>
                </c:pt>
                <c:pt idx="6573" formatCode="General">
                  <c:v>2.1444264983502199</c:v>
                </c:pt>
                <c:pt idx="6574" formatCode="General">
                  <c:v>2.1460835284832398</c:v>
                </c:pt>
                <c:pt idx="6575" formatCode="General">
                  <c:v>2.14927403055556</c:v>
                </c:pt>
                <c:pt idx="6576" formatCode="General">
                  <c:v>2.1540123554711998</c:v>
                </c:pt>
                <c:pt idx="6577" formatCode="General">
                  <c:v>2.1603348053726199</c:v>
                </c:pt>
                <c:pt idx="6578" formatCode="General">
                  <c:v>2.1681973837768398</c:v>
                </c:pt>
                <c:pt idx="6579" formatCode="General">
                  <c:v>2.1773581775448001</c:v>
                </c:pt>
                <c:pt idx="6580" formatCode="General">
                  <c:v>2.1872637385173301</c:v>
                </c:pt>
                <c:pt idx="6581" formatCode="General">
                  <c:v>2.1970072669709899</c:v>
                </c:pt>
                <c:pt idx="6582" formatCode="General">
                  <c:v>2.2054493068942902</c:v>
                </c:pt>
                <c:pt idx="6583" formatCode="General">
                  <c:v>2.2115200574938201</c:v>
                </c:pt>
                <c:pt idx="6584" formatCode="General">
                  <c:v>2.21457742182479</c:v>
                </c:pt>
                <c:pt idx="6585" formatCode="General">
                  <c:v>2.2145857963138602</c:v>
                </c:pt>
                <c:pt idx="6586" formatCode="General">
                  <c:v>2.21202817146255</c:v>
                </c:pt>
                <c:pt idx="6587" formatCode="General">
                  <c:v>2.20764809910583</c:v>
                </c:pt>
                <c:pt idx="6588" formatCode="General">
                  <c:v>2.2022009101609701</c:v>
                </c:pt>
                <c:pt idx="6589" formatCode="General">
                  <c:v>2.1963105457487702</c:v>
                </c:pt>
                <c:pt idx="6590" formatCode="General">
                  <c:v>2.1904295739622301</c:v>
                </c:pt>
                <c:pt idx="6591" formatCode="General">
                  <c:v>2.18485834991115</c:v>
                </c:pt>
                <c:pt idx="6592" formatCode="General">
                  <c:v>2.1797835919292501</c:v>
                </c:pt>
                <c:pt idx="6593" formatCode="General">
                  <c:v>2.1753144029470701</c:v>
                </c:pt>
                <c:pt idx="6594" formatCode="General">
                  <c:v>2.1715081119003798</c:v>
                </c:pt>
                <c:pt idx="6595" formatCode="General">
                  <c:v>2.1683866926153001</c:v>
                </c:pt>
                <c:pt idx="6596" formatCode="General">
                  <c:v>2.1659502370051502</c:v>
                </c:pt>
                <c:pt idx="6597" formatCode="General">
                  <c:v>2.1642055488537202</c:v>
                </c:pt>
                <c:pt idx="6598" formatCode="General">
                  <c:v>2.1632928681825399</c:v>
                </c:pt>
                <c:pt idx="6599" formatCode="General">
                  <c:v>2.1645953035797798</c:v>
                </c:pt>
                <c:pt idx="6600" formatCode="General">
                  <c:v>2.1918522808189498</c:v>
                </c:pt>
                <c:pt idx="6601" formatCode="General">
                  <c:v>2.1697406754817501</c:v>
                </c:pt>
                <c:pt idx="6602" formatCode="General">
                  <c:v>2.1612743731928901</c:v>
                </c:pt>
                <c:pt idx="6603" formatCode="General">
                  <c:v>2.15931632845313</c:v>
                </c:pt>
                <c:pt idx="6604" formatCode="General">
                  <c:v>2.15798270871452</c:v>
                </c:pt>
                <c:pt idx="6605" formatCode="General">
                  <c:v>2.1566314261922002</c:v>
                </c:pt>
                <c:pt idx="6606" formatCode="General">
                  <c:v>2.1551090114720299</c:v>
                </c:pt>
                <c:pt idx="6607" formatCode="General">
                  <c:v>2.1533785495900002</c:v>
                </c:pt>
                <c:pt idx="6608" formatCode="General">
                  <c:v>2.1514500941854098</c:v>
                </c:pt>
                <c:pt idx="6609" formatCode="General">
                  <c:v>2.1493577958633998</c:v>
                </c:pt>
                <c:pt idx="6610" formatCode="General">
                  <c:v>2.1471482760970702</c:v>
                </c:pt>
                <c:pt idx="6611" formatCode="General">
                  <c:v>2.1448732832283701</c:v>
                </c:pt>
                <c:pt idx="6612" formatCode="General">
                  <c:v>2.1425851486665701</c:v>
                </c:pt>
                <c:pt idx="6613" formatCode="General">
                  <c:v>2.1403348786877801</c:v>
                </c:pt>
                <c:pt idx="6614" formatCode="General">
                  <c:v>2.13817312849842</c:v>
                </c:pt>
                <c:pt idx="6615" formatCode="General">
                  <c:v>2.1361546425404998</c:v>
                </c:pt>
                <c:pt idx="6616" formatCode="General">
                  <c:v>2.13434743612657</c:v>
                </c:pt>
                <c:pt idx="6617" formatCode="General">
                  <c:v>2.13284962179827</c:v>
                </c:pt>
                <c:pt idx="6618" formatCode="General">
                  <c:v>2.13181971935321</c:v>
                </c:pt>
                <c:pt idx="6619" formatCode="General">
                  <c:v>2.13153523603077</c:v>
                </c:pt>
                <c:pt idx="6620" formatCode="General">
                  <c:v>2.13250457251621</c:v>
                </c:pt>
                <c:pt idx="6621" formatCode="General">
                  <c:v>2.13567083651437</c:v>
                </c:pt>
                <c:pt idx="6622" formatCode="General">
                  <c:v>2.14263749831651</c:v>
                </c:pt>
                <c:pt idx="6623" formatCode="General">
                  <c:v>2.1549465265482</c:v>
                </c:pt>
                <c:pt idx="6624" formatCode="General">
                  <c:v>2.16894430347527</c:v>
                </c:pt>
                <c:pt idx="6625" formatCode="General">
                  <c:v>2.1721403867903799</c:v>
                </c:pt>
                <c:pt idx="6626" formatCode="General">
                  <c:v>2.1662549751949101</c:v>
                </c:pt>
                <c:pt idx="6627" formatCode="General">
                  <c:v>2.18105858093115</c:v>
                </c:pt>
                <c:pt idx="6628" formatCode="General">
                  <c:v>2.1705020863148698</c:v>
                </c:pt>
                <c:pt idx="6629" formatCode="General">
                  <c:v>2.1361349783448702</c:v>
                </c:pt>
                <c:pt idx="6630" formatCode="General">
                  <c:v>2.125321115167</c:v>
                </c:pt>
                <c:pt idx="6631" formatCode="General">
                  <c:v>2.12043671705753</c:v>
                </c:pt>
                <c:pt idx="6632" formatCode="General">
                  <c:v>2.1180312645231498</c:v>
                </c:pt>
                <c:pt idx="6633" formatCode="General">
                  <c:v>2.1172267064153698</c:v>
                </c:pt>
                <c:pt idx="6634" formatCode="General">
                  <c:v>2.1177855349299901</c:v>
                </c:pt>
                <c:pt idx="6635" formatCode="General">
                  <c:v>2.1197135534084799</c:v>
                </c:pt>
                <c:pt idx="6636" formatCode="General">
                  <c:v>2.1231376612704902</c:v>
                </c:pt>
                <c:pt idx="6637" formatCode="General">
                  <c:v>2.1282396320344299</c:v>
                </c:pt>
                <c:pt idx="6638" formatCode="General">
                  <c:v>2.1351801238503101</c:v>
                </c:pt>
                <c:pt idx="6639" formatCode="General">
                  <c:v>2.14397688337829</c:v>
                </c:pt>
                <c:pt idx="6640" formatCode="General">
                  <c:v>2.1543226785497098</c:v>
                </c:pt>
                <c:pt idx="6641" formatCode="General">
                  <c:v>2.1653869794939</c:v>
                </c:pt>
                <c:pt idx="6642" formatCode="General">
                  <c:v>2.17575385935509</c:v>
                </c:pt>
                <c:pt idx="6643" formatCode="General">
                  <c:v>2.18371049461518</c:v>
                </c:pt>
                <c:pt idx="6644" formatCode="General">
                  <c:v>2.18790168570002</c:v>
                </c:pt>
                <c:pt idx="6645" formatCode="General">
                  <c:v>2.1879350542119198</c:v>
                </c:pt>
                <c:pt idx="6646" formatCode="General">
                  <c:v>2.1844341643367402</c:v>
                </c:pt>
                <c:pt idx="6647" formatCode="General">
                  <c:v>2.1785648451339101</c:v>
                </c:pt>
                <c:pt idx="6648" formatCode="General">
                  <c:v>2.17149670962886</c:v>
                </c:pt>
                <c:pt idx="6649" formatCode="General">
                  <c:v>2.1641172177398702</c:v>
                </c:pt>
                <c:pt idx="6650" formatCode="General">
                  <c:v>2.1569907284999199</c:v>
                </c:pt>
                <c:pt idx="6651" formatCode="General">
                  <c:v>2.1504311449280999</c:v>
                </c:pt>
                <c:pt idx="6652" formatCode="General">
                  <c:v>2.1445917849064302</c:v>
                </c:pt>
                <c:pt idx="6653" formatCode="General">
                  <c:v>2.1395343832626899</c:v>
                </c:pt>
                <c:pt idx="6654" formatCode="General">
                  <c:v>2.13527198883168</c:v>
                </c:pt>
                <c:pt idx="6655" formatCode="General">
                  <c:v>2.1317930276025301</c:v>
                </c:pt>
                <c:pt idx="6656" formatCode="General">
                  <c:v>2.1290810567084599</c:v>
                </c:pt>
                <c:pt idx="6657" formatCode="General">
                  <c:v>2.1271770075830601</c:v>
                </c:pt>
                <c:pt idx="6658" formatCode="General">
                  <c:v>2.1276263608964499</c:v>
                </c:pt>
                <c:pt idx="6659" formatCode="General">
                  <c:v>2.1359085866866199</c:v>
                </c:pt>
                <c:pt idx="6660" formatCode="General">
                  <c:v>2.1336893433129598</c:v>
                </c:pt>
                <c:pt idx="6661" formatCode="General">
                  <c:v>2.12357715007147</c:v>
                </c:pt>
                <c:pt idx="6662" formatCode="General">
                  <c:v>2.1216975973549701</c:v>
                </c:pt>
                <c:pt idx="6663" formatCode="General">
                  <c:v>2.1203652684161098</c:v>
                </c:pt>
                <c:pt idx="6664" formatCode="General">
                  <c:v>2.1189564046796199</c:v>
                </c:pt>
                <c:pt idx="6665" formatCode="General">
                  <c:v>2.1173096410650798</c:v>
                </c:pt>
                <c:pt idx="6666" formatCode="General">
                  <c:v>2.11537356085192</c:v>
                </c:pt>
                <c:pt idx="6667" formatCode="General">
                  <c:v>2.1131484278650898</c:v>
                </c:pt>
                <c:pt idx="6668" formatCode="General">
                  <c:v>2.1106664178115899</c:v>
                </c:pt>
                <c:pt idx="6669" formatCode="General">
                  <c:v>2.1079797038858001</c:v>
                </c:pt>
                <c:pt idx="6670" formatCode="General">
                  <c:v>2.1051511641235798</c:v>
                </c:pt>
                <c:pt idx="6671" formatCode="General">
                  <c:v>2.10224692918485</c:v>
                </c:pt>
                <c:pt idx="6672" formatCode="General">
                  <c:v>2.0993309521139998</c:v>
                </c:pt>
                <c:pt idx="6673" formatCode="General">
                  <c:v>2.0964620048120901</c:v>
                </c:pt>
                <c:pt idx="6674" formatCode="General">
                  <c:v>2.09369358481504</c:v>
                </c:pt>
                <c:pt idx="6675" formatCode="General">
                  <c:v>2.0910774988727798</c:v>
                </c:pt>
                <c:pt idx="6676" formatCode="General">
                  <c:v>2.0886715472980599</c:v>
                </c:pt>
                <c:pt idx="6677" formatCode="General">
                  <c:v>2.0865564531028502</c:v>
                </c:pt>
                <c:pt idx="6678" formatCode="General">
                  <c:v>2.0848644850440401</c:v>
                </c:pt>
                <c:pt idx="6679" formatCode="General">
                  <c:v>2.0838389764134901</c:v>
                </c:pt>
                <c:pt idx="6680" formatCode="General">
                  <c:v>2.0839584389708201</c:v>
                </c:pt>
                <c:pt idx="6681" formatCode="General">
                  <c:v>2.0862003692528299</c:v>
                </c:pt>
                <c:pt idx="6682" formatCode="General">
                  <c:v>2.0924908585014101</c:v>
                </c:pt>
                <c:pt idx="6683" formatCode="General">
                  <c:v>2.1053389374667701</c:v>
                </c:pt>
                <c:pt idx="6684" formatCode="General">
                  <c:v>2.1230717620887498</c:v>
                </c:pt>
                <c:pt idx="6685" formatCode="General">
                  <c:v>2.11973295985015</c:v>
                </c:pt>
                <c:pt idx="6686" formatCode="General">
                  <c:v>2.1097258505052698</c:v>
                </c:pt>
                <c:pt idx="6687" formatCode="General">
                  <c:v>2.1351297327724699</c:v>
                </c:pt>
                <c:pt idx="6688" formatCode="General">
                  <c:v>2.09542100872204</c:v>
                </c:pt>
                <c:pt idx="6689" formatCode="General">
                  <c:v>2.0746664006669899</c:v>
                </c:pt>
                <c:pt idx="6690" formatCode="General">
                  <c:v>2.06733637357932</c:v>
                </c:pt>
                <c:pt idx="6691" formatCode="General">
                  <c:v>2.0633268376173399</c:v>
                </c:pt>
                <c:pt idx="6692" formatCode="General">
                  <c:v>2.0609372959921299</c:v>
                </c:pt>
                <c:pt idx="6693" formatCode="General">
                  <c:v>2.0597214692770498</c:v>
                </c:pt>
                <c:pt idx="6694" formatCode="General">
                  <c:v>2.0595907318915501</c:v>
                </c:pt>
                <c:pt idx="6695" formatCode="General">
                  <c:v>2.0606210478460998</c:v>
                </c:pt>
                <c:pt idx="6696" formatCode="General">
                  <c:v>2.0629953028614798</c:v>
                </c:pt>
                <c:pt idx="6697" formatCode="General">
                  <c:v>2.06697613590309</c:v>
                </c:pt>
                <c:pt idx="6698" formatCode="General">
                  <c:v>2.0728696039197199</c:v>
                </c:pt>
                <c:pt idx="6699" formatCode="General">
                  <c:v>2.0809445089466698</c:v>
                </c:pt>
                <c:pt idx="6700" formatCode="General">
                  <c:v>2.0912629859280498</c:v>
                </c:pt>
                <c:pt idx="6701" formatCode="General">
                  <c:v>2.1033925894776</c:v>
                </c:pt>
                <c:pt idx="6702" formatCode="General">
                  <c:v>2.1160673860873498</c:v>
                </c:pt>
                <c:pt idx="6703" formatCode="General">
                  <c:v>2.1271052394073502</c:v>
                </c:pt>
                <c:pt idx="6704" formatCode="General">
                  <c:v>2.1340567413667202</c:v>
                </c:pt>
                <c:pt idx="6705" formatCode="General">
                  <c:v>2.1355179791597498</c:v>
                </c:pt>
                <c:pt idx="6706" formatCode="General">
                  <c:v>2.1319469316278901</c:v>
                </c:pt>
                <c:pt idx="6707" formatCode="General">
                  <c:v>2.1250991073796999</c:v>
                </c:pt>
                <c:pt idx="6708" formatCode="General">
                  <c:v>2.11685343012936</c:v>
                </c:pt>
                <c:pt idx="6709" formatCode="General">
                  <c:v>2.10853438896463</c:v>
                </c:pt>
                <c:pt idx="6710" formatCode="General">
                  <c:v>2.1008576986911902</c:v>
                </c:pt>
                <c:pt idx="6711" formatCode="General">
                  <c:v>2.0941250405431702</c:v>
                </c:pt>
                <c:pt idx="6712" formatCode="General">
                  <c:v>2.0884156169985202</c:v>
                </c:pt>
                <c:pt idx="6713" formatCode="General">
                  <c:v>2.0837088248692002</c:v>
                </c:pt>
                <c:pt idx="6714" formatCode="General">
                  <c:v>2.07994906458014</c:v>
                </c:pt>
                <c:pt idx="6715" formatCode="General">
                  <c:v>2.0770786524203699</c:v>
                </c:pt>
                <c:pt idx="6716" formatCode="General">
                  <c:v>2.07508483924176</c:v>
                </c:pt>
                <c:pt idx="6717" formatCode="General">
                  <c:v>2.0745492603587201</c:v>
                </c:pt>
                <c:pt idx="6718" formatCode="General">
                  <c:v>2.0777512671750298</c:v>
                </c:pt>
                <c:pt idx="6719" formatCode="General">
                  <c:v>2.0829227040640199</c:v>
                </c:pt>
                <c:pt idx="6720" formatCode="General">
                  <c:v>2.0727677082143301</c:v>
                </c:pt>
                <c:pt idx="6721" formatCode="General">
                  <c:v>2.0718405265017998</c:v>
                </c:pt>
                <c:pt idx="6722" formatCode="General">
                  <c:v>2.0713762251572798</c:v>
                </c:pt>
                <c:pt idx="6723" formatCode="General">
                  <c:v>2.07081266582622</c:v>
                </c:pt>
                <c:pt idx="6724" formatCode="General">
                  <c:v>2.0699714558022002</c:v>
                </c:pt>
                <c:pt idx="6725" formatCode="General">
                  <c:v>2.0687721782199802</c:v>
                </c:pt>
                <c:pt idx="6726" formatCode="General">
                  <c:v>2.06719133496083</c:v>
                </c:pt>
                <c:pt idx="6727" formatCode="General">
                  <c:v>2.0652476311049801</c:v>
                </c:pt>
                <c:pt idx="6728" formatCode="General">
                  <c:v>2.0629907675700898</c:v>
                </c:pt>
                <c:pt idx="6729" formatCode="General">
                  <c:v>2.0604908614775801</c:v>
                </c:pt>
                <c:pt idx="6730" formatCode="General">
                  <c:v>2.0578286396244301</c:v>
                </c:pt>
                <c:pt idx="6731" formatCode="General">
                  <c:v>2.0550869494596502</c:v>
                </c:pt>
                <c:pt idx="6732" formatCode="General">
                  <c:v>2.0523441251585401</c:v>
                </c:pt>
                <c:pt idx="6733" formatCode="General">
                  <c:v>2.0497020676922699</c:v>
                </c:pt>
                <c:pt idx="6734" formatCode="General">
                  <c:v>2.0471232261126699</c:v>
                </c:pt>
                <c:pt idx="6735" formatCode="General">
                  <c:v>2.04475637295086</c:v>
                </c:pt>
                <c:pt idx="6736" formatCode="General">
                  <c:v>2.0426203988115499</c:v>
                </c:pt>
                <c:pt idx="6737" formatCode="General">
                  <c:v>2.0407807505620599</c:v>
                </c:pt>
                <c:pt idx="6738" formatCode="General">
                  <c:v>2.0393458306607299</c:v>
                </c:pt>
                <c:pt idx="6739" formatCode="General">
                  <c:v>2.0385264508788801</c:v>
                </c:pt>
                <c:pt idx="6740" formatCode="General">
                  <c:v>2.0387703501716499</c:v>
                </c:pt>
                <c:pt idx="6741" formatCode="General">
                  <c:v>2.04108717812885</c:v>
                </c:pt>
                <c:pt idx="6742" formatCode="General">
                  <c:v>2.04779534221296</c:v>
                </c:pt>
                <c:pt idx="6743" formatCode="General">
                  <c:v>2.0625602342178602</c:v>
                </c:pt>
                <c:pt idx="6744" formatCode="General">
                  <c:v>2.0794811154516402</c:v>
                </c:pt>
                <c:pt idx="6745" formatCode="General">
                  <c:v>2.0731187387133998</c:v>
                </c:pt>
                <c:pt idx="6746" formatCode="General">
                  <c:v>2.0631302966756699</c:v>
                </c:pt>
                <c:pt idx="6747" formatCode="General">
                  <c:v>2.08846077020362</c:v>
                </c:pt>
                <c:pt idx="6748" formatCode="General">
                  <c:v>2.0377120898385099</c:v>
                </c:pt>
                <c:pt idx="6749" formatCode="General">
                  <c:v>2.0278338222877998</c:v>
                </c:pt>
                <c:pt idx="6750" formatCode="General">
                  <c:v>2.0232853073564301</c:v>
                </c:pt>
                <c:pt idx="6751" formatCode="General">
                  <c:v>2.0205142543060601</c:v>
                </c:pt>
                <c:pt idx="6752" formatCode="General">
                  <c:v>2.0187858711758602</c:v>
                </c:pt>
                <c:pt idx="6753" formatCode="General">
                  <c:v>2.0179003842098999</c:v>
                </c:pt>
                <c:pt idx="6754" formatCode="General">
                  <c:v>2.01785213855287</c:v>
                </c:pt>
                <c:pt idx="6755" formatCode="General">
                  <c:v>2.0187468061576901</c:v>
                </c:pt>
                <c:pt idx="6756" formatCode="General">
                  <c:v>2.0207801453449599</c:v>
                </c:pt>
                <c:pt idx="6757" formatCode="General">
                  <c:v>2.0242347947048001</c:v>
                </c:pt>
                <c:pt idx="6758" formatCode="General">
                  <c:v>2.0294744304901302</c:v>
                </c:pt>
                <c:pt idx="6759" formatCode="General">
                  <c:v>2.0369102241556001</c:v>
                </c:pt>
                <c:pt idx="6760" formatCode="General">
                  <c:v>2.0468969316864798</c:v>
                </c:pt>
                <c:pt idx="6761" formatCode="General">
                  <c:v>2.0594936343822501</c:v>
                </c:pt>
                <c:pt idx="6762" formatCode="General">
                  <c:v>2.0740302510842601</c:v>
                </c:pt>
                <c:pt idx="6763" formatCode="General">
                  <c:v>2.0885664950613099</c:v>
                </c:pt>
                <c:pt idx="6764" formatCode="General">
                  <c:v>2.0998154663365298</c:v>
                </c:pt>
                <c:pt idx="6765" formatCode="General">
                  <c:v>2.1045639950597801</c:v>
                </c:pt>
                <c:pt idx="6766" formatCode="General">
                  <c:v>2.1021236413973798</c:v>
                </c:pt>
                <c:pt idx="6767" formatCode="General">
                  <c:v>2.0947783352727698</c:v>
                </c:pt>
                <c:pt idx="6768" formatCode="General">
                  <c:v>2.0856059378122098</c:v>
                </c:pt>
                <c:pt idx="6769" formatCode="General">
                  <c:v>2.0767008136325198</c:v>
                </c:pt>
                <c:pt idx="6770" formatCode="General">
                  <c:v>2.0689994790460799</c:v>
                </c:pt>
                <c:pt idx="6771" formatCode="General">
                  <c:v>2.06274769238233</c:v>
                </c:pt>
                <c:pt idx="6772" formatCode="General">
                  <c:v>2.0578939644913299</c:v>
                </c:pt>
                <c:pt idx="6773" formatCode="General">
                  <c:v>2.05429553535898</c:v>
                </c:pt>
                <c:pt idx="6774" formatCode="General">
                  <c:v>2.05180746657937</c:v>
                </c:pt>
                <c:pt idx="6775" formatCode="General">
                  <c:v>2.0503832603125201</c:v>
                </c:pt>
                <c:pt idx="6776" formatCode="General">
                  <c:v>2.0498550046645598</c:v>
                </c:pt>
                <c:pt idx="6777" formatCode="General">
                  <c:v>2.0521811851269698</c:v>
                </c:pt>
                <c:pt idx="6778" formatCode="General">
                  <c:v>2.0591323622421198</c:v>
                </c:pt>
                <c:pt idx="6779" formatCode="General">
                  <c:v>2.05151270398791</c:v>
                </c:pt>
                <c:pt idx="6780" formatCode="General">
                  <c:v>2.0521368573437</c:v>
                </c:pt>
                <c:pt idx="6781" formatCode="General">
                  <c:v>2.0531656606743298</c:v>
                </c:pt>
                <c:pt idx="6782" formatCode="General">
                  <c:v>2.0541246751706099</c:v>
                </c:pt>
                <c:pt idx="6783" formatCode="General">
                  <c:v>2.0548089020456</c:v>
                </c:pt>
                <c:pt idx="6784" formatCode="General">
                  <c:v>2.05509287666592</c:v>
                </c:pt>
                <c:pt idx="6785" formatCode="General">
                  <c:v>2.05491132082253</c:v>
                </c:pt>
                <c:pt idx="6786" formatCode="General">
                  <c:v>2.0542525484461001</c:v>
                </c:pt>
                <c:pt idx="6787" formatCode="General">
                  <c:v>2.0531496921967101</c:v>
                </c:pt>
                <c:pt idx="6788" formatCode="General">
                  <c:v>2.0516695079831901</c:v>
                </c:pt>
                <c:pt idx="6789" formatCode="General">
                  <c:v>2.04990050121586</c:v>
                </c:pt>
                <c:pt idx="6790" formatCode="General">
                  <c:v>2.04794178598917</c:v>
                </c:pt>
                <c:pt idx="6791" formatCode="General">
                  <c:v>2.0458934736588801</c:v>
                </c:pt>
                <c:pt idx="6792" formatCode="General">
                  <c:v>2.0438490355220802</c:v>
                </c:pt>
                <c:pt idx="6793" formatCode="General">
                  <c:v>2.04189003002526</c:v>
                </c:pt>
                <c:pt idx="6794" formatCode="General">
                  <c:v>2.0400837069</c:v>
                </c:pt>
                <c:pt idx="6795" formatCode="General">
                  <c:v>2.0384842364816902</c:v>
                </c:pt>
                <c:pt idx="6796" formatCode="General">
                  <c:v>2.0371388213047301</c:v>
                </c:pt>
                <c:pt idx="6797" formatCode="General">
                  <c:v>2.0361013378263801</c:v>
                </c:pt>
                <c:pt idx="6798" formatCode="General">
                  <c:v>2.03546013444786</c:v>
                </c:pt>
                <c:pt idx="6799" formatCode="General">
                  <c:v>2.03539824078248</c:v>
                </c:pt>
                <c:pt idx="6800" formatCode="General">
                  <c:v>2.03634197111385</c:v>
                </c:pt>
                <c:pt idx="6801" formatCode="General">
                  <c:v>2.0393456571659199</c:v>
                </c:pt>
                <c:pt idx="6802" formatCode="General">
                  <c:v>2.04718134876072</c:v>
                </c:pt>
                <c:pt idx="6803" formatCode="General">
                  <c:v>2.06532504460227</c:v>
                </c:pt>
                <c:pt idx="6804" formatCode="General">
                  <c:v>2.0827605574023398</c:v>
                </c:pt>
                <c:pt idx="6805" formatCode="General">
                  <c:v>2.0685320763950301</c:v>
                </c:pt>
                <c:pt idx="6806" formatCode="General">
                  <c:v>2.0729914047652001</c:v>
                </c:pt>
                <c:pt idx="6807" formatCode="General">
                  <c:v>2.0504324018849398</c:v>
                </c:pt>
                <c:pt idx="6808" formatCode="General">
                  <c:v>2.0347407616959501</c:v>
                </c:pt>
                <c:pt idx="6809" formatCode="General">
                  <c:v>2.03014931175341</c:v>
                </c:pt>
                <c:pt idx="6810" formatCode="General">
                  <c:v>2.0276730781782399</c:v>
                </c:pt>
                <c:pt idx="6811" formatCode="General">
                  <c:v>2.0261667620930899</c:v>
                </c:pt>
                <c:pt idx="6812" formatCode="General">
                  <c:v>2.0253213896426701</c:v>
                </c:pt>
                <c:pt idx="6813" formatCode="General">
                  <c:v>2.0250628442048302</c:v>
                </c:pt>
                <c:pt idx="6814" formatCode="General">
                  <c:v>2.0254272942709499</c:v>
                </c:pt>
                <c:pt idx="6815" formatCode="General">
                  <c:v>2.0265285687017101</c:v>
                </c:pt>
                <c:pt idx="6816" formatCode="General">
                  <c:v>2.0285548546740801</c:v>
                </c:pt>
                <c:pt idx="6817" formatCode="General">
                  <c:v>2.0317774422513901</c:v>
                </c:pt>
                <c:pt idx="6818" formatCode="General">
                  <c:v>2.03656113837381</c:v>
                </c:pt>
                <c:pt idx="6819" formatCode="General">
                  <c:v>2.0433602121102798</c:v>
                </c:pt>
                <c:pt idx="6820" formatCode="General">
                  <c:v>2.0526679346160299</c:v>
                </c:pt>
                <c:pt idx="6821" formatCode="General">
                  <c:v>2.0648646735308498</c:v>
                </c:pt>
                <c:pt idx="6822" formatCode="General">
                  <c:v>2.0798891905314001</c:v>
                </c:pt>
                <c:pt idx="6823" formatCode="General">
                  <c:v>2.0966488319495902</c:v>
                </c:pt>
                <c:pt idx="6824" formatCode="General">
                  <c:v>2.11219971961</c:v>
                </c:pt>
                <c:pt idx="6825" formatCode="General">
                  <c:v>2.1217252189978799</c:v>
                </c:pt>
                <c:pt idx="6826" formatCode="General">
                  <c:v>2.1217368323421502</c:v>
                </c:pt>
                <c:pt idx="6827" formatCode="General">
                  <c:v>2.1140541192952398</c:v>
                </c:pt>
                <c:pt idx="6828" formatCode="General">
                  <c:v>2.1035854797699498</c:v>
                </c:pt>
                <c:pt idx="6829" formatCode="General">
                  <c:v>2.09382726213583</c:v>
                </c:pt>
                <c:pt idx="6830" formatCode="General">
                  <c:v>2.0860505265262601</c:v>
                </c:pt>
                <c:pt idx="6831" formatCode="General">
                  <c:v>2.0803608336399999</c:v>
                </c:pt>
                <c:pt idx="6832" formatCode="General">
                  <c:v>2.0764937462760602</c:v>
                </c:pt>
                <c:pt idx="6833" formatCode="General">
                  <c:v>2.0741429546410202</c:v>
                </c:pt>
                <c:pt idx="6834" formatCode="General">
                  <c:v>2.0733163950818101</c:v>
                </c:pt>
                <c:pt idx="6835" formatCode="General">
                  <c:v>2.0730763452486198</c:v>
                </c:pt>
                <c:pt idx="6836" formatCode="General">
                  <c:v>2.0752893836516599</c:v>
                </c:pt>
                <c:pt idx="6837" formatCode="General">
                  <c:v>2.0806116587762</c:v>
                </c:pt>
                <c:pt idx="6838" formatCode="General">
                  <c:v>2.0772735639885398</c:v>
                </c:pt>
                <c:pt idx="6839" formatCode="General">
                  <c:v>2.0792450291624101</c:v>
                </c:pt>
                <c:pt idx="6840" formatCode="General">
                  <c:v>2.0815974443521701</c:v>
                </c:pt>
                <c:pt idx="6841" formatCode="General">
                  <c:v>2.0839507625385498</c:v>
                </c:pt>
                <c:pt idx="6842" formatCode="General">
                  <c:v>2.0860754771119199</c:v>
                </c:pt>
                <c:pt idx="6843" formatCode="General">
                  <c:v>2.08779430422969</c:v>
                </c:pt>
                <c:pt idx="6844" formatCode="General">
                  <c:v>2.08898592374356</c:v>
                </c:pt>
                <c:pt idx="6845" formatCode="General">
                  <c:v>2.0895914862837</c:v>
                </c:pt>
                <c:pt idx="6846" formatCode="General">
                  <c:v>2.0896125382092499</c:v>
                </c:pt>
                <c:pt idx="6847" formatCode="General">
                  <c:v>2.0891011276754301</c:v>
                </c:pt>
                <c:pt idx="6848" formatCode="General">
                  <c:v>2.08814584712872</c:v>
                </c:pt>
                <c:pt idx="6849" formatCode="General">
                  <c:v>2.0868573299447499</c:v>
                </c:pt>
                <c:pt idx="6850" formatCode="General">
                  <c:v>2.0853553032116401</c:v>
                </c:pt>
                <c:pt idx="6851" formatCode="General">
                  <c:v>2.0837579811078801</c:v>
                </c:pt>
                <c:pt idx="6852" formatCode="General">
                  <c:v>2.0821738953818798</c:v>
                </c:pt>
                <c:pt idx="6853" formatCode="General">
                  <c:v>2.0806961768049201</c:v>
                </c:pt>
                <c:pt idx="6854" formatCode="General">
                  <c:v>2.0793995713025502</c:v>
                </c:pt>
                <c:pt idx="6855" formatCode="General">
                  <c:v>2.0783408938020398</c:v>
                </c:pt>
                <c:pt idx="6856" formatCode="General">
                  <c:v>2.0775642521630302</c:v>
                </c:pt>
                <c:pt idx="6857" formatCode="General">
                  <c:v>2.07711383402662</c:v>
                </c:pt>
                <c:pt idx="6858" formatCode="General">
                  <c:v>2.07706173634155</c:v>
                </c:pt>
                <c:pt idx="6859" formatCode="General">
                  <c:v>2.0775777997262299</c:v>
                </c:pt>
                <c:pt idx="6860" formatCode="General">
                  <c:v>2.07904070700488</c:v>
                </c:pt>
                <c:pt idx="6861" formatCode="General">
                  <c:v>2.0826430465914498</c:v>
                </c:pt>
                <c:pt idx="6862" formatCode="General">
                  <c:v>2.09193085917711</c:v>
                </c:pt>
                <c:pt idx="6863" formatCode="General">
                  <c:v>2.1148351914590102</c:v>
                </c:pt>
                <c:pt idx="6864" formatCode="General">
                  <c:v>2.1264316086349102</c:v>
                </c:pt>
                <c:pt idx="6865" formatCode="General">
                  <c:v>2.1066147746928201</c:v>
                </c:pt>
                <c:pt idx="6866" formatCode="General">
                  <c:v>2.1237619580148399</c:v>
                </c:pt>
                <c:pt idx="6867" formatCode="General">
                  <c:v>2.0838440996501699</c:v>
                </c:pt>
                <c:pt idx="6868" formatCode="General">
                  <c:v>2.0788967696891101</c:v>
                </c:pt>
                <c:pt idx="6869" formatCode="General">
                  <c:v>2.0766582136379701</c:v>
                </c:pt>
                <c:pt idx="6870" formatCode="General">
                  <c:v>2.0753654712862901</c:v>
                </c:pt>
                <c:pt idx="6871" formatCode="General">
                  <c:v>2.0745979120604101</c:v>
                </c:pt>
                <c:pt idx="6872" formatCode="General">
                  <c:v>2.0742270676177998</c:v>
                </c:pt>
                <c:pt idx="6873" formatCode="General">
                  <c:v>2.0742391958495601</c:v>
                </c:pt>
                <c:pt idx="6874" formatCode="General">
                  <c:v>2.07468780528554</c:v>
                </c:pt>
                <c:pt idx="6875" formatCode="General">
                  <c:v>2.0756830979074601</c:v>
                </c:pt>
                <c:pt idx="6876" formatCode="General">
                  <c:v>2.07739733691337</c:v>
                </c:pt>
                <c:pt idx="6877" formatCode="General">
                  <c:v>2.08007946402277</c:v>
                </c:pt>
                <c:pt idx="6878" formatCode="General">
                  <c:v>2.08407383777016</c:v>
                </c:pt>
                <c:pt idx="6879" formatCode="General">
                  <c:v>2.08983175529898</c:v>
                </c:pt>
                <c:pt idx="6880" formatCode="General">
                  <c:v>2.0978885831584799</c:v>
                </c:pt>
                <c:pt idx="6881" formatCode="General">
                  <c:v>2.1087569909201802</c:v>
                </c:pt>
                <c:pt idx="6882" formatCode="General">
                  <c:v>2.1226856910576899</c:v>
                </c:pt>
                <c:pt idx="6883" formatCode="General">
                  <c:v>2.1392783736498102</c:v>
                </c:pt>
                <c:pt idx="6884" formatCode="General">
                  <c:v>2.1568374176415799</c:v>
                </c:pt>
                <c:pt idx="6885" formatCode="General">
                  <c:v>2.17092363545125</c:v>
                </c:pt>
                <c:pt idx="6886" formatCode="General">
                  <c:v>2.17464658906882</c:v>
                </c:pt>
                <c:pt idx="6887" formatCode="General">
                  <c:v>2.16658795118162</c:v>
                </c:pt>
                <c:pt idx="6888" formatCode="General">
                  <c:v>2.1537291319415801</c:v>
                </c:pt>
                <c:pt idx="6889" formatCode="General">
                  <c:v>2.1421341606094901</c:v>
                </c:pt>
                <c:pt idx="6890" formatCode="General">
                  <c:v>2.1335961589457502</c:v>
                </c:pt>
                <c:pt idx="6891" formatCode="General">
                  <c:v>2.1279274484157198</c:v>
                </c:pt>
                <c:pt idx="6892" formatCode="General">
                  <c:v>2.1245700832405499</c:v>
                </c:pt>
                <c:pt idx="6893" formatCode="General">
                  <c:v>2.12292999778919</c:v>
                </c:pt>
                <c:pt idx="6894" formatCode="General">
                  <c:v>2.1227471246731802</c:v>
                </c:pt>
                <c:pt idx="6895" formatCode="General">
                  <c:v>2.1246877535284998</c:v>
                </c:pt>
                <c:pt idx="6896" formatCode="General">
                  <c:v>2.12748923336434</c:v>
                </c:pt>
                <c:pt idx="6897" formatCode="General">
                  <c:v>2.1274884754466301</c:v>
                </c:pt>
                <c:pt idx="6898" formatCode="General">
                  <c:v>2.13007763145679</c:v>
                </c:pt>
                <c:pt idx="6899" formatCode="General">
                  <c:v>2.1330634219893598</c:v>
                </c:pt>
                <c:pt idx="6900" formatCode="General">
                  <c:v>2.1361445935343499</c:v>
                </c:pt>
                <c:pt idx="6901" formatCode="General">
                  <c:v>2.1390786788499798</c:v>
                </c:pt>
                <c:pt idx="6902" formatCode="General">
                  <c:v>2.1416414538861601</c:v>
                </c:pt>
                <c:pt idx="6903" formatCode="General">
                  <c:v>2.1436468931122801</c:v>
                </c:pt>
                <c:pt idx="6904" formatCode="General">
                  <c:v>2.1449704003951102</c:v>
                </c:pt>
                <c:pt idx="6905" formatCode="General">
                  <c:v>2.1455611386225799</c:v>
                </c:pt>
                <c:pt idx="6906" formatCode="General">
                  <c:v>2.1454397899387501</c:v>
                </c:pt>
                <c:pt idx="6907" formatCode="General">
                  <c:v>2.14468500563305</c:v>
                </c:pt>
                <c:pt idx="6908" formatCode="General">
                  <c:v>2.14341472146157</c:v>
                </c:pt>
                <c:pt idx="6909" formatCode="General">
                  <c:v>2.14176772204029</c:v>
                </c:pt>
                <c:pt idx="6910" formatCode="General">
                  <c:v>2.1398883565368001</c:v>
                </c:pt>
                <c:pt idx="6911" formatCode="General">
                  <c:v>2.1379150588587899</c:v>
                </c:pt>
                <c:pt idx="6912" formatCode="General">
                  <c:v>2.1359721656472801</c:v>
                </c:pt>
                <c:pt idx="6913" formatCode="General">
                  <c:v>2.1341644024725701</c:v>
                </c:pt>
                <c:pt idx="6914" formatCode="General">
                  <c:v>2.13257389499296</c:v>
                </c:pt>
                <c:pt idx="6915" formatCode="General">
                  <c:v>2.1312602798203701</c:v>
                </c:pt>
                <c:pt idx="6916" formatCode="General">
                  <c:v>2.1302654927497602</c:v>
                </c:pt>
                <c:pt idx="6917" formatCode="General">
                  <c:v>2.12970269505611</c:v>
                </c:pt>
                <c:pt idx="6918" formatCode="General">
                  <c:v>2.1293966426962201</c:v>
                </c:pt>
                <c:pt idx="6919" formatCode="General">
                  <c:v>2.12972574425135</c:v>
                </c:pt>
                <c:pt idx="6920" formatCode="General">
                  <c:v>2.1310342042008301</c:v>
                </c:pt>
                <c:pt idx="6921" formatCode="General">
                  <c:v>2.1346833327656598</c:v>
                </c:pt>
                <c:pt idx="6922" formatCode="General">
                  <c:v>2.1456976193913699</c:v>
                </c:pt>
                <c:pt idx="6923" formatCode="General">
                  <c:v>2.1746837529423302</c:v>
                </c:pt>
                <c:pt idx="6924" formatCode="General">
                  <c:v>2.1677758806429401</c:v>
                </c:pt>
                <c:pt idx="6925" formatCode="General">
                  <c:v>2.1781549000925899</c:v>
                </c:pt>
                <c:pt idx="6926" formatCode="General">
                  <c:v>2.1368663448541199</c:v>
                </c:pt>
                <c:pt idx="6927" formatCode="General">
                  <c:v>2.1306209234134799</c:v>
                </c:pt>
                <c:pt idx="6928" formatCode="General">
                  <c:v>2.1280742077505899</c:v>
                </c:pt>
                <c:pt idx="6929" formatCode="General">
                  <c:v>2.12651337795096</c:v>
                </c:pt>
                <c:pt idx="6930" formatCode="General">
                  <c:v>2.12540057067035</c:v>
                </c:pt>
                <c:pt idx="6931" formatCode="General">
                  <c:v>2.1245642576722599</c:v>
                </c:pt>
                <c:pt idx="6932" formatCode="General">
                  <c:v>2.1239571594031399</c:v>
                </c:pt>
                <c:pt idx="6933" formatCode="General">
                  <c:v>2.1235928997109199</c:v>
                </c:pt>
                <c:pt idx="6934" formatCode="General">
                  <c:v>2.12352803754536</c:v>
                </c:pt>
                <c:pt idx="6935" formatCode="General">
                  <c:v>2.1238616295539998</c:v>
                </c:pt>
                <c:pt idx="6936" formatCode="General">
                  <c:v>2.1247449725340202</c:v>
                </c:pt>
                <c:pt idx="6937" formatCode="General">
                  <c:v>2.1263995976996402</c:v>
                </c:pt>
                <c:pt idx="6938" formatCode="General">
                  <c:v>2.1291416779909502</c:v>
                </c:pt>
                <c:pt idx="6939" formatCode="General">
                  <c:v>2.1334049770113399</c:v>
                </c:pt>
                <c:pt idx="6940" formatCode="General">
                  <c:v>2.1397364627398101</c:v>
                </c:pt>
                <c:pt idx="6941" formatCode="General">
                  <c:v>2.1487049463864798</c:v>
                </c:pt>
                <c:pt idx="6942" formatCode="General">
                  <c:v>2.1606499870911402</c:v>
                </c:pt>
                <c:pt idx="6943" formatCode="General">
                  <c:v>2.1753473589337902</c:v>
                </c:pt>
                <c:pt idx="6944" formatCode="General">
                  <c:v>2.1919161182140598</c:v>
                </c:pt>
                <c:pt idx="6945" formatCode="General">
                  <c:v>2.2081038260569001</c:v>
                </c:pt>
                <c:pt idx="6946" formatCode="General">
                  <c:v>2.2163869450441598</c:v>
                </c:pt>
                <c:pt idx="6947" formatCode="General">
                  <c:v>2.20858007123454</c:v>
                </c:pt>
                <c:pt idx="6948" formatCode="General">
                  <c:v>2.1921218907101099</c:v>
                </c:pt>
                <c:pt idx="6949" formatCode="General">
                  <c:v>2.1775774393017202</c:v>
                </c:pt>
                <c:pt idx="6950" formatCode="General">
                  <c:v>2.1675355498212698</c:v>
                </c:pt>
                <c:pt idx="6951" formatCode="General">
                  <c:v>2.1612502454195601</c:v>
                </c:pt>
                <c:pt idx="6952" formatCode="General">
                  <c:v>2.15767061310396</c:v>
                </c:pt>
                <c:pt idx="6953" formatCode="General">
                  <c:v>2.1561378565867901</c:v>
                </c:pt>
                <c:pt idx="6954" formatCode="General">
                  <c:v>2.1571958635519</c:v>
                </c:pt>
                <c:pt idx="6955" formatCode="General">
                  <c:v>2.1577685760721401</c:v>
                </c:pt>
                <c:pt idx="6956" formatCode="General">
                  <c:v>2.1588473289348702</c:v>
                </c:pt>
                <c:pt idx="6957" formatCode="General">
                  <c:v>2.1612697726581498</c:v>
                </c:pt>
                <c:pt idx="6958" formatCode="General">
                  <c:v>2.1641766480481999</c:v>
                </c:pt>
                <c:pt idx="6959" formatCode="General">
                  <c:v>2.1673073216435199</c:v>
                </c:pt>
                <c:pt idx="6960" formatCode="General">
                  <c:v>2.1704138002859401</c:v>
                </c:pt>
                <c:pt idx="6961" formatCode="General">
                  <c:v>2.1732396083846801</c:v>
                </c:pt>
                <c:pt idx="6962" formatCode="General">
                  <c:v>2.17553869150131</c:v>
                </c:pt>
                <c:pt idx="6963" formatCode="General">
                  <c:v>2.17710834467182</c:v>
                </c:pt>
                <c:pt idx="6964" formatCode="General">
                  <c:v>2.1778203241631102</c:v>
                </c:pt>
                <c:pt idx="6965" formatCode="General">
                  <c:v>2.1776367480630299</c:v>
                </c:pt>
                <c:pt idx="6966" formatCode="General">
                  <c:v>2.17660592472371</c:v>
                </c:pt>
                <c:pt idx="6967" formatCode="General">
                  <c:v>2.1748427904744498</c:v>
                </c:pt>
                <c:pt idx="6968" formatCode="General">
                  <c:v>2.17250322547376</c:v>
                </c:pt>
                <c:pt idx="6969" formatCode="General">
                  <c:v>2.16976024381627</c:v>
                </c:pt>
                <c:pt idx="6970" formatCode="General">
                  <c:v>2.1667859831851</c:v>
                </c:pt>
                <c:pt idx="6971" formatCode="General">
                  <c:v>2.1637397844716899</c:v>
                </c:pt>
                <c:pt idx="6972" formatCode="General">
                  <c:v>2.1607608525430302</c:v>
                </c:pt>
                <c:pt idx="6973" formatCode="General">
                  <c:v>2.1579638695819501</c:v>
                </c:pt>
                <c:pt idx="6974" formatCode="General">
                  <c:v>2.1554368024572299</c:v>
                </c:pt>
                <c:pt idx="6975" formatCode="General">
                  <c:v>2.1533000970851002</c:v>
                </c:pt>
                <c:pt idx="6976" formatCode="General">
                  <c:v>2.1514149108530898</c:v>
                </c:pt>
                <c:pt idx="6977" formatCode="General">
                  <c:v>2.1499875603688898</c:v>
                </c:pt>
                <c:pt idx="6978" formatCode="General">
                  <c:v>2.1490056693331101</c:v>
                </c:pt>
                <c:pt idx="6979" formatCode="General">
                  <c:v>2.1486079918466001</c:v>
                </c:pt>
                <c:pt idx="6980" formatCode="General">
                  <c:v>2.1492626495743101</c:v>
                </c:pt>
                <c:pt idx="6981" formatCode="General">
                  <c:v>2.15276052496385</c:v>
                </c:pt>
                <c:pt idx="6982" formatCode="General">
                  <c:v>2.1673958882186102</c:v>
                </c:pt>
                <c:pt idx="6983" formatCode="General">
                  <c:v>2.1972445138080898</c:v>
                </c:pt>
                <c:pt idx="6984" formatCode="General">
                  <c:v>2.1719099158307702</c:v>
                </c:pt>
                <c:pt idx="6985" formatCode="General">
                  <c:v>2.15395366968652</c:v>
                </c:pt>
                <c:pt idx="6986" formatCode="General">
                  <c:v>2.1454036798206499</c:v>
                </c:pt>
                <c:pt idx="6987" formatCode="General">
                  <c:v>2.14209735258033</c:v>
                </c:pt>
                <c:pt idx="6988" formatCode="General">
                  <c:v>2.1398698892709298</c:v>
                </c:pt>
                <c:pt idx="6989" formatCode="General">
                  <c:v>2.138054218508</c:v>
                </c:pt>
                <c:pt idx="6990" formatCode="General">
                  <c:v>2.13644611144269</c:v>
                </c:pt>
                <c:pt idx="6991" formatCode="General">
                  <c:v>2.1349808312623599</c:v>
                </c:pt>
                <c:pt idx="6992" formatCode="General">
                  <c:v>2.1336519231805302</c:v>
                </c:pt>
                <c:pt idx="6993" formatCode="General">
                  <c:v>2.1324863312620699</c:v>
                </c:pt>
                <c:pt idx="6994" formatCode="General">
                  <c:v>2.13153887110921</c:v>
                </c:pt>
                <c:pt idx="6995" formatCode="General">
                  <c:v>2.1308964212617698</c:v>
                </c:pt>
                <c:pt idx="6996" formatCode="General">
                  <c:v>2.1306897153334798</c:v>
                </c:pt>
                <c:pt idx="6997" formatCode="General">
                  <c:v>2.1311133083873002</c:v>
                </c:pt>
                <c:pt idx="6998" formatCode="General">
                  <c:v>2.1324545437268898</c:v>
                </c:pt>
                <c:pt idx="6999" formatCode="General">
                  <c:v>2.1351277315839901</c:v>
                </c:pt>
                <c:pt idx="7000" formatCode="General">
                  <c:v>2.1396912774593</c:v>
                </c:pt>
                <c:pt idx="7001" formatCode="General">
                  <c:v>2.14677652794767</c:v>
                </c:pt>
                <c:pt idx="7002" formatCode="General">
                  <c:v>2.1567902078753001</c:v>
                </c:pt>
                <c:pt idx="7003" formatCode="General">
                  <c:v>2.1693860277370201</c:v>
                </c:pt>
                <c:pt idx="7004" formatCode="General">
                  <c:v>2.1834903385919202</c:v>
                </c:pt>
                <c:pt idx="7005" formatCode="General">
                  <c:v>2.1985575937980499</c:v>
                </c:pt>
                <c:pt idx="7006" formatCode="General">
                  <c:v>2.2108545942408999</c:v>
                </c:pt>
                <c:pt idx="7007" formatCode="General">
                  <c:v>2.2052576230849801</c:v>
                </c:pt>
                <c:pt idx="7008" formatCode="General">
                  <c:v>2.1846754866921398</c:v>
                </c:pt>
                <c:pt idx="7009" formatCode="General">
                  <c:v>2.2140930002845201</c:v>
                </c:pt>
                <c:pt idx="7010" formatCode="General">
                  <c:v>2.1553111676535801</c:v>
                </c:pt>
                <c:pt idx="7011" formatCode="General">
                  <c:v>2.1484098812121801</c:v>
                </c:pt>
                <c:pt idx="7012" formatCode="General">
                  <c:v>2.1446031768477298</c:v>
                </c:pt>
                <c:pt idx="7013" formatCode="General">
                  <c:v>2.14503792864318</c:v>
                </c:pt>
                <c:pt idx="7014" formatCode="General">
                  <c:v>2.1428794049820898</c:v>
                </c:pt>
                <c:pt idx="7015" formatCode="General">
                  <c:v>2.14367290153118</c:v>
                </c:pt>
                <c:pt idx="7016" formatCode="General">
                  <c:v>2.1456025623963102</c:v>
                </c:pt>
                <c:pt idx="7017" formatCode="General">
                  <c:v>2.1482332562076398</c:v>
                </c:pt>
                <c:pt idx="7018" formatCode="General">
                  <c:v>2.1512970429233902</c:v>
                </c:pt>
                <c:pt idx="7019" formatCode="General">
                  <c:v>2.1545218274590798</c:v>
                </c:pt>
                <c:pt idx="7020" formatCode="General">
                  <c:v>2.15761667068749</c:v>
                </c:pt>
                <c:pt idx="7021" formatCode="General">
                  <c:v>2.16028055703628</c:v>
                </c:pt>
                <c:pt idx="7022" formatCode="General">
                  <c:v>2.16223016343764</c:v>
                </c:pt>
                <c:pt idx="7023" formatCode="General">
                  <c:v>2.16324049329473</c:v>
                </c:pt>
                <c:pt idx="7024" formatCode="General">
                  <c:v>2.16318287901225</c:v>
                </c:pt>
                <c:pt idx="7025" formatCode="General">
                  <c:v>2.1620430690583499</c:v>
                </c:pt>
                <c:pt idx="7026" formatCode="General">
                  <c:v>2.1599121682175499</c:v>
                </c:pt>
                <c:pt idx="7027" formatCode="General">
                  <c:v>2.15695711576556</c:v>
                </c:pt>
                <c:pt idx="7028" formatCode="General">
                  <c:v>2.15338457421102</c:v>
                </c:pt>
                <c:pt idx="7029" formatCode="General">
                  <c:v>2.1494099383296499</c:v>
                </c:pt>
                <c:pt idx="7030" formatCode="General">
                  <c:v>2.1452365100584698</c:v>
                </c:pt>
                <c:pt idx="7031" formatCode="General">
                  <c:v>2.14104418815224</c:v>
                </c:pt>
                <c:pt idx="7032" formatCode="General">
                  <c:v>2.1369844826170001</c:v>
                </c:pt>
                <c:pt idx="7033" formatCode="General">
                  <c:v>2.1331838287059202</c:v>
                </c:pt>
                <c:pt idx="7034" formatCode="General">
                  <c:v>2.1297168759226</c:v>
                </c:pt>
                <c:pt idx="7035" formatCode="General">
                  <c:v>2.1266601458555301</c:v>
                </c:pt>
                <c:pt idx="7036" formatCode="General">
                  <c:v>2.1240438706322</c:v>
                </c:pt>
                <c:pt idx="7037" formatCode="General">
                  <c:v>2.1218896815052801</c:v>
                </c:pt>
                <c:pt idx="7038" formatCode="General">
                  <c:v>2.1202366369731598</c:v>
                </c:pt>
                <c:pt idx="7039" formatCode="General">
                  <c:v>2.1192310534366898</c:v>
                </c:pt>
                <c:pt idx="7040" formatCode="General">
                  <c:v>2.1194609921226402</c:v>
                </c:pt>
                <c:pt idx="7041" formatCode="General">
                  <c:v>2.12373743573511</c:v>
                </c:pt>
                <c:pt idx="7042" formatCode="General">
                  <c:v>2.1487791624181098</c:v>
                </c:pt>
                <c:pt idx="7043" formatCode="General">
                  <c:v>2.1502787225723798</c:v>
                </c:pt>
                <c:pt idx="7044" formatCode="General">
                  <c:v>2.1252799886548801</c:v>
                </c:pt>
                <c:pt idx="7045" formatCode="General">
                  <c:v>2.1138835833860399</c:v>
                </c:pt>
                <c:pt idx="7046" formatCode="General">
                  <c:v>2.1099860546498901</c:v>
                </c:pt>
                <c:pt idx="7047" formatCode="General">
                  <c:v>2.1073150918711501</c:v>
                </c:pt>
                <c:pt idx="7048" formatCode="General">
                  <c:v>2.1050411686905801</c:v>
                </c:pt>
                <c:pt idx="7049" formatCode="General">
                  <c:v>2.1029312903085402</c:v>
                </c:pt>
                <c:pt idx="7050" formatCode="General">
                  <c:v>2.1009141512829301</c:v>
                </c:pt>
                <c:pt idx="7051" formatCode="General">
                  <c:v>2.0989776247117402</c:v>
                </c:pt>
                <c:pt idx="7052" formatCode="General">
                  <c:v>2.09713714560763</c:v>
                </c:pt>
                <c:pt idx="7053" formatCode="General">
                  <c:v>2.0954259927668599</c:v>
                </c:pt>
                <c:pt idx="7054" formatCode="General">
                  <c:v>2.09389508159301</c:v>
                </c:pt>
                <c:pt idx="7055" formatCode="General">
                  <c:v>2.0926190749565499</c:v>
                </c:pt>
                <c:pt idx="7056" formatCode="General">
                  <c:v>2.0917089226550898</c:v>
                </c:pt>
                <c:pt idx="7057" formatCode="General">
                  <c:v>2.09133282920802</c:v>
                </c:pt>
                <c:pt idx="7058" formatCode="General">
                  <c:v>2.09174875909406</c:v>
                </c:pt>
                <c:pt idx="7059" formatCode="General">
                  <c:v>2.0933495596234502</c:v>
                </c:pt>
                <c:pt idx="7060" formatCode="General">
                  <c:v>2.0967065270162601</c:v>
                </c:pt>
                <c:pt idx="7061" formatCode="General">
                  <c:v>2.10253956527459</c:v>
                </c:pt>
                <c:pt idx="7062" formatCode="General">
                  <c:v>2.11140401196963</c:v>
                </c:pt>
                <c:pt idx="7063" formatCode="General">
                  <c:v>2.1228543557618398</c:v>
                </c:pt>
                <c:pt idx="7064" formatCode="General">
                  <c:v>2.1349724899561902</c:v>
                </c:pt>
                <c:pt idx="7065" formatCode="General">
                  <c:v>2.1471223105986699</c:v>
                </c:pt>
                <c:pt idx="7066" formatCode="General">
                  <c:v>2.16113459818812</c:v>
                </c:pt>
                <c:pt idx="7067" formatCode="General">
                  <c:v>2.1602443808410201</c:v>
                </c:pt>
                <c:pt idx="7068" formatCode="General">
                  <c:v>2.1357107750412898</c:v>
                </c:pt>
                <c:pt idx="7069" formatCode="General">
                  <c:v>2.1152297201927199</c:v>
                </c:pt>
                <c:pt idx="7070" formatCode="General">
                  <c:v>2.1032748719524701</c:v>
                </c:pt>
                <c:pt idx="7071" formatCode="General">
                  <c:v>2.0965698289042098</c:v>
                </c:pt>
                <c:pt idx="7072" formatCode="General">
                  <c:v>2.14441077238485</c:v>
                </c:pt>
                <c:pt idx="7073" formatCode="General">
                  <c:v>2.0915173755259402</c:v>
                </c:pt>
                <c:pt idx="7074" formatCode="General">
                  <c:v>2.0916332296917899</c:v>
                </c:pt>
                <c:pt idx="7075" formatCode="General">
                  <c:v>2.0931293409362302</c:v>
                </c:pt>
                <c:pt idx="7076" formatCode="General">
                  <c:v>2.0957025134767502</c:v>
                </c:pt>
                <c:pt idx="7077" formatCode="General">
                  <c:v>2.09909072209429</c:v>
                </c:pt>
                <c:pt idx="7078" formatCode="General">
                  <c:v>2.1029989311278801</c:v>
                </c:pt>
                <c:pt idx="7079" formatCode="General">
                  <c:v>2.1070844937958602</c:v>
                </c:pt>
                <c:pt idx="7080" formatCode="General">
                  <c:v>2.1109660697802699</c:v>
                </c:pt>
                <c:pt idx="7081" formatCode="General">
                  <c:v>2.1142522290680801</c:v>
                </c:pt>
                <c:pt idx="7082" formatCode="General">
                  <c:v>2.1165873149787999</c:v>
                </c:pt>
                <c:pt idx="7083" formatCode="General">
                  <c:v>2.1177063876513702</c:v>
                </c:pt>
                <c:pt idx="7084" formatCode="General">
                  <c:v>2.1174812953047701</c:v>
                </c:pt>
                <c:pt idx="7085" formatCode="General">
                  <c:v>2.11593723049273</c:v>
                </c:pt>
                <c:pt idx="7086" formatCode="General">
                  <c:v>2.11323170519755</c:v>
                </c:pt>
                <c:pt idx="7087" formatCode="General">
                  <c:v>2.1096072631721601</c:v>
                </c:pt>
                <c:pt idx="7088" formatCode="General">
                  <c:v>2.1053392251463898</c:v>
                </c:pt>
                <c:pt idx="7089" formatCode="General">
                  <c:v>2.1006952375471499</c:v>
                </c:pt>
                <c:pt idx="7090" formatCode="General">
                  <c:v>2.0959122837640898</c:v>
                </c:pt>
                <c:pt idx="7091" formatCode="General">
                  <c:v>2.09118982780037</c:v>
                </c:pt>
                <c:pt idx="7092" formatCode="General">
                  <c:v>2.08668092349909</c:v>
                </c:pt>
                <c:pt idx="7093" formatCode="General">
                  <c:v>2.0825122711412098</c:v>
                </c:pt>
                <c:pt idx="7094" formatCode="General">
                  <c:v>2.0787698532093</c:v>
                </c:pt>
                <c:pt idx="7095" formatCode="General">
                  <c:v>2.0755098689334202</c:v>
                </c:pt>
                <c:pt idx="7096" formatCode="General">
                  <c:v>2.0727617970896901</c:v>
                </c:pt>
                <c:pt idx="7097" formatCode="General">
                  <c:v>2.07054074763324</c:v>
                </c:pt>
                <c:pt idx="7098" formatCode="General">
                  <c:v>2.06888349261967</c:v>
                </c:pt>
                <c:pt idx="7099" formatCode="General">
                  <c:v>2.067970209392</c:v>
                </c:pt>
                <c:pt idx="7100" formatCode="General">
                  <c:v>2.0686880068745901</c:v>
                </c:pt>
                <c:pt idx="7101" formatCode="General">
                  <c:v>2.0769254348884099</c:v>
                </c:pt>
                <c:pt idx="7102" formatCode="General">
                  <c:v>2.1162691517735501</c:v>
                </c:pt>
                <c:pt idx="7103" formatCode="General">
                  <c:v>2.07905199993187</c:v>
                </c:pt>
                <c:pt idx="7104" formatCode="General">
                  <c:v>2.0645565152445098</c:v>
                </c:pt>
                <c:pt idx="7105" formatCode="General">
                  <c:v>2.0606374490006001</c:v>
                </c:pt>
                <c:pt idx="7106" formatCode="General">
                  <c:v>2.0581620203609399</c:v>
                </c:pt>
                <c:pt idx="7107" formatCode="General">
                  <c:v>2.05607045092869</c:v>
                </c:pt>
                <c:pt idx="7108" formatCode="General">
                  <c:v>2.05410073293725</c:v>
                </c:pt>
                <c:pt idx="7109" formatCode="General">
                  <c:v>2.05218249965499</c:v>
                </c:pt>
                <c:pt idx="7110" formatCode="General">
                  <c:v>2.05030899004334</c:v>
                </c:pt>
                <c:pt idx="7111" formatCode="General">
                  <c:v>2.0484988076859598</c:v>
                </c:pt>
                <c:pt idx="7112" formatCode="General">
                  <c:v>2.0467823866719801</c:v>
                </c:pt>
                <c:pt idx="7113" formatCode="General">
                  <c:v>2.04519805850035</c:v>
                </c:pt>
                <c:pt idx="7114" formatCode="General">
                  <c:v>2.0437936871481202</c:v>
                </c:pt>
                <c:pt idx="7115" formatCode="General">
                  <c:v>2.0426331933947202</c:v>
                </c:pt>
                <c:pt idx="7116" formatCode="General">
                  <c:v>2.0418090179764801</c:v>
                </c:pt>
                <c:pt idx="7117" formatCode="General">
                  <c:v>2.0414633044740098</c:v>
                </c:pt>
                <c:pt idx="7118" formatCode="General">
                  <c:v>2.0418227248959502</c:v>
                </c:pt>
                <c:pt idx="7119" formatCode="General">
                  <c:v>2.0432530444476602</c:v>
                </c:pt>
                <c:pt idx="7120" formatCode="General">
                  <c:v>2.0463309741634799</c:v>
                </c:pt>
                <c:pt idx="7121" formatCode="General">
                  <c:v>2.05187628019288</c:v>
                </c:pt>
                <c:pt idx="7122" formatCode="General">
                  <c:v>2.0606871327612</c:v>
                </c:pt>
                <c:pt idx="7123" formatCode="General">
                  <c:v>2.0724025352779498</c:v>
                </c:pt>
                <c:pt idx="7124" formatCode="General">
                  <c:v>2.0840326971926202</c:v>
                </c:pt>
                <c:pt idx="7125" formatCode="General">
                  <c:v>2.0933615060041499</c:v>
                </c:pt>
                <c:pt idx="7126" formatCode="General">
                  <c:v>2.1065739595661999</c:v>
                </c:pt>
                <c:pt idx="7127" formatCode="General">
                  <c:v>2.1118587645943601</c:v>
                </c:pt>
                <c:pt idx="7128" formatCode="General">
                  <c:v>2.0836166799654898</c:v>
                </c:pt>
                <c:pt idx="7129" formatCode="General">
                  <c:v>2.0622815027061798</c:v>
                </c:pt>
                <c:pt idx="7130" formatCode="General">
                  <c:v>2.0515101785002701</c:v>
                </c:pt>
                <c:pt idx="7131" formatCode="General">
                  <c:v>2.0464467497157401</c:v>
                </c:pt>
                <c:pt idx="7132" formatCode="General">
                  <c:v>2.04324867345295</c:v>
                </c:pt>
                <c:pt idx="7133" formatCode="General">
                  <c:v>2.0426609625142</c:v>
                </c:pt>
                <c:pt idx="7134" formatCode="General">
                  <c:v>2.04372477016229</c:v>
                </c:pt>
                <c:pt idx="7135" formatCode="General">
                  <c:v>2.0462130625341999</c:v>
                </c:pt>
                <c:pt idx="7136" formatCode="General">
                  <c:v>2.04995930111818</c:v>
                </c:pt>
                <c:pt idx="7137" formatCode="General">
                  <c:v>2.0547604997701598</c:v>
                </c:pt>
                <c:pt idx="7138" formatCode="General">
                  <c:v>2.06031937737328</c:v>
                </c:pt>
                <c:pt idx="7139" formatCode="General">
                  <c:v>2.0662192808699502</c:v>
                </c:pt>
                <c:pt idx="7140" formatCode="General">
                  <c:v>2.0719411868024</c:v>
                </c:pt>
                <c:pt idx="7141" formatCode="General">
                  <c:v>2.0769258833572302</c:v>
                </c:pt>
                <c:pt idx="7142" formatCode="General">
                  <c:v>2.0806681195427101</c:v>
                </c:pt>
                <c:pt idx="7143" formatCode="General">
                  <c:v>2.0828139429869599</c:v>
                </c:pt>
                <c:pt idx="7144" formatCode="General">
                  <c:v>2.0832264492405899</c:v>
                </c:pt>
                <c:pt idx="7145" formatCode="General">
                  <c:v>2.08199422124612</c:v>
                </c:pt>
                <c:pt idx="7146" formatCode="General">
                  <c:v>2.0793814089915399</c:v>
                </c:pt>
                <c:pt idx="7147" formatCode="General">
                  <c:v>2.0757455101206501</c:v>
                </c:pt>
                <c:pt idx="7148" formatCode="General">
                  <c:v>2.0714583396783</c:v>
                </c:pt>
                <c:pt idx="7149" formatCode="General">
                  <c:v>2.0668543378247901</c:v>
                </c:pt>
                <c:pt idx="7150" formatCode="General">
                  <c:v>2.0622026843857002</c:v>
                </c:pt>
                <c:pt idx="7151" formatCode="General">
                  <c:v>2.0577163280501001</c:v>
                </c:pt>
                <c:pt idx="7152" formatCode="General">
                  <c:v>2.0535502603196898</c:v>
                </c:pt>
                <c:pt idx="7153" formatCode="General">
                  <c:v>2.0498168005530699</c:v>
                </c:pt>
                <c:pt idx="7154" formatCode="General">
                  <c:v>2.04659243399716</c:v>
                </c:pt>
                <c:pt idx="7155" formatCode="General">
                  <c:v>2.0439228525873401</c:v>
                </c:pt>
                <c:pt idx="7156" formatCode="General">
                  <c:v>2.04182834573378</c:v>
                </c:pt>
                <c:pt idx="7157" formatCode="General">
                  <c:v>2.0403175845027199</c:v>
                </c:pt>
                <c:pt idx="7158" formatCode="General">
                  <c:v>2.0394344036212</c:v>
                </c:pt>
                <c:pt idx="7159" formatCode="General">
                  <c:v>2.0394536888269101</c:v>
                </c:pt>
                <c:pt idx="7160" formatCode="General">
                  <c:v>2.0421478477520298</c:v>
                </c:pt>
                <c:pt idx="7161" formatCode="General">
                  <c:v>2.06741088883867</c:v>
                </c:pt>
                <c:pt idx="7162" formatCode="General">
                  <c:v>2.05979117706713</c:v>
                </c:pt>
                <c:pt idx="7163" formatCode="General">
                  <c:v>2.0404056294338702</c:v>
                </c:pt>
                <c:pt idx="7164" formatCode="General">
                  <c:v>2.03700644845122</c:v>
                </c:pt>
                <c:pt idx="7165" formatCode="General">
                  <c:v>2.03535763962467</c:v>
                </c:pt>
                <c:pt idx="7166" formatCode="General">
                  <c:v>2.0340491496247299</c:v>
                </c:pt>
                <c:pt idx="7167" formatCode="General">
                  <c:v>2.0327829712600902</c:v>
                </c:pt>
                <c:pt idx="7168" formatCode="General">
                  <c:v>2.0314890409977302</c:v>
                </c:pt>
                <c:pt idx="7169" formatCode="General">
                  <c:v>2.0301690483270298</c:v>
                </c:pt>
                <c:pt idx="7170" formatCode="General">
                  <c:v>2.0288528488694402</c:v>
                </c:pt>
                <c:pt idx="7171" formatCode="General">
                  <c:v>2.02758173367803</c:v>
                </c:pt>
                <c:pt idx="7172" formatCode="General">
                  <c:v>2.0264010149509599</c:v>
                </c:pt>
                <c:pt idx="7173" formatCode="General">
                  <c:v>2.0253575870966398</c:v>
                </c:pt>
                <c:pt idx="7174" formatCode="General">
                  <c:v>2.0245014989032999</c:v>
                </c:pt>
                <c:pt idx="7175" formatCode="General">
                  <c:v>2.0238918564987198</c:v>
                </c:pt>
                <c:pt idx="7176" formatCode="General">
                  <c:v>2.02360847469093</c:v>
                </c:pt>
                <c:pt idx="7177" formatCode="General">
                  <c:v>2.0237724372889399</c:v>
                </c:pt>
                <c:pt idx="7178" formatCode="General">
                  <c:v>2.0245817819043901</c:v>
                </c:pt>
                <c:pt idx="7179" formatCode="General">
                  <c:v>2.0263729190555799</c:v>
                </c:pt>
                <c:pt idx="7180" formatCode="General">
                  <c:v>2.0297187504137102</c:v>
                </c:pt>
                <c:pt idx="7181" formatCode="General">
                  <c:v>2.0355353635141502</c:v>
                </c:pt>
                <c:pt idx="7182" formatCode="General">
                  <c:v>2.0449369229258201</c:v>
                </c:pt>
                <c:pt idx="7183" formatCode="General">
                  <c:v>2.0578808114924598</c:v>
                </c:pt>
                <c:pt idx="7184" formatCode="General">
                  <c:v>2.0702435575657701</c:v>
                </c:pt>
                <c:pt idx="7185" formatCode="General">
                  <c:v>2.0773058699388001</c:v>
                </c:pt>
                <c:pt idx="7186" formatCode="General">
                  <c:v>2.0882519553692398</c:v>
                </c:pt>
                <c:pt idx="7187" formatCode="General">
                  <c:v>2.0991599949358899</c:v>
                </c:pt>
                <c:pt idx="7188" formatCode="General">
                  <c:v>2.0665954237358499</c:v>
                </c:pt>
                <c:pt idx="7189" formatCode="General">
                  <c:v>2.047132722762</c:v>
                </c:pt>
                <c:pt idx="7190" formatCode="General">
                  <c:v>2.0385450676531098</c:v>
                </c:pt>
                <c:pt idx="7191" formatCode="General">
                  <c:v>2.0347213156130501</c:v>
                </c:pt>
                <c:pt idx="7192" formatCode="General">
                  <c:v>2.0334808694103299</c:v>
                </c:pt>
                <c:pt idx="7193" formatCode="General">
                  <c:v>2.0340300243848102</c:v>
                </c:pt>
                <c:pt idx="7194" formatCode="General">
                  <c:v>2.03610076986332</c:v>
                </c:pt>
                <c:pt idx="7195" formatCode="General">
                  <c:v>2.0396136235986599</c:v>
                </c:pt>
                <c:pt idx="7196" formatCode="General">
                  <c:v>2.0445412751853702</c:v>
                </c:pt>
                <c:pt idx="7197" formatCode="General">
                  <c:v>2.05081207971276</c:v>
                </c:pt>
                <c:pt idx="7198" formatCode="General">
                  <c:v>2.0582194880173499</c:v>
                </c:pt>
                <c:pt idx="7199" formatCode="General">
                  <c:v>2.0663457076796998</c:v>
                </c:pt>
                <c:pt idx="7200" formatCode="General">
                  <c:v>2.0745378325577999</c:v>
                </c:pt>
                <c:pt idx="7201" formatCode="General">
                  <c:v>2.0819817374200502</c:v>
                </c:pt>
                <c:pt idx="7202" formatCode="General">
                  <c:v>2.0878793990653901</c:v>
                </c:pt>
                <c:pt idx="7203" formatCode="General">
                  <c:v>2.0916622356915902</c:v>
                </c:pt>
                <c:pt idx="7204" formatCode="General">
                  <c:v>2.09313296420149</c:v>
                </c:pt>
                <c:pt idx="7205" formatCode="General">
                  <c:v>2.0924694060442999</c:v>
                </c:pt>
                <c:pt idx="7206" formatCode="General">
                  <c:v>2.0901095422434199</c:v>
                </c:pt>
                <c:pt idx="7207" formatCode="General">
                  <c:v>2.0865951441575201</c:v>
                </c:pt>
                <c:pt idx="7208" formatCode="General">
                  <c:v>2.0824364435698399</c:v>
                </c:pt>
                <c:pt idx="7209" formatCode="General">
                  <c:v>2.0780569620214799</c:v>
                </c:pt>
                <c:pt idx="7210" formatCode="General">
                  <c:v>2.0737643026094301</c:v>
                </c:pt>
                <c:pt idx="7211" formatCode="General">
                  <c:v>2.0697712739696001</c:v>
                </c:pt>
                <c:pt idx="7212" formatCode="General">
                  <c:v>2.0662187281753499</c:v>
                </c:pt>
                <c:pt idx="7213" formatCode="General">
                  <c:v>2.0631973042606799</c:v>
                </c:pt>
                <c:pt idx="7214" formatCode="General">
                  <c:v>2.0607622252474602</c:v>
                </c:pt>
                <c:pt idx="7215" formatCode="General">
                  <c:v>2.0589417213739698</c:v>
                </c:pt>
                <c:pt idx="7216" formatCode="General">
                  <c:v>2.05774379795489</c:v>
                </c:pt>
                <c:pt idx="7217" formatCode="General">
                  <c:v>2.0571736416400102</c:v>
                </c:pt>
                <c:pt idx="7218" formatCode="General">
                  <c:v>2.0573066166761702</c:v>
                </c:pt>
                <c:pt idx="7219" formatCode="General">
                  <c:v>2.05870611767687</c:v>
                </c:pt>
                <c:pt idx="7220" formatCode="General">
                  <c:v>2.0673326627300601</c:v>
                </c:pt>
                <c:pt idx="7221" formatCode="General">
                  <c:v>2.0962179898055102</c:v>
                </c:pt>
                <c:pt idx="7222" formatCode="General">
                  <c:v>2.0626604980785799</c:v>
                </c:pt>
                <c:pt idx="7223" formatCode="General">
                  <c:v>2.0597887786118001</c:v>
                </c:pt>
                <c:pt idx="7224" formatCode="General">
                  <c:v>2.0591286516590102</c:v>
                </c:pt>
                <c:pt idx="7225" formatCode="General">
                  <c:v>2.0587503037053598</c:v>
                </c:pt>
                <c:pt idx="7226" formatCode="General">
                  <c:v>2.05831234720227</c:v>
                </c:pt>
                <c:pt idx="7227" formatCode="General">
                  <c:v>2.05773658405709</c:v>
                </c:pt>
                <c:pt idx="7228" formatCode="General">
                  <c:v>2.0570251352564299</c:v>
                </c:pt>
                <c:pt idx="7229" formatCode="General">
                  <c:v>2.0562143947634799</c:v>
                </c:pt>
                <c:pt idx="7230" formatCode="General">
                  <c:v>2.05535672740967</c:v>
                </c:pt>
                <c:pt idx="7231" formatCode="General">
                  <c:v>2.0545105273141502</c:v>
                </c:pt>
                <c:pt idx="7232" formatCode="General">
                  <c:v>2.05373434389826</c:v>
                </c:pt>
                <c:pt idx="7233" formatCode="General">
                  <c:v>2.05308422908413</c:v>
                </c:pt>
                <c:pt idx="7234" formatCode="General">
                  <c:v>2.0526144741002201</c:v>
                </c:pt>
                <c:pt idx="7235" formatCode="General">
                  <c:v>2.0523824550017999</c:v>
                </c:pt>
                <c:pt idx="7236" formatCode="General">
                  <c:v>2.0524591257164402</c:v>
                </c:pt>
                <c:pt idx="7237" formatCode="General">
                  <c:v>2.0529484506846098</c:v>
                </c:pt>
                <c:pt idx="7238" formatCode="General">
                  <c:v>2.0540227971123999</c:v>
                </c:pt>
                <c:pt idx="7239" formatCode="General">
                  <c:v>2.0559885454189</c:v>
                </c:pt>
                <c:pt idx="7240" formatCode="General">
                  <c:v>2.0594062355515099</c:v>
                </c:pt>
                <c:pt idx="7241" formatCode="General">
                  <c:v>2.0652761974243301</c:v>
                </c:pt>
                <c:pt idx="7242" formatCode="General">
                  <c:v>2.0750780761715499</c:v>
                </c:pt>
                <c:pt idx="7243" formatCode="General">
                  <c:v>2.0893238791402702</c:v>
                </c:pt>
                <c:pt idx="7244" formatCode="General">
                  <c:v>2.1026393765438098</c:v>
                </c:pt>
                <c:pt idx="7245" formatCode="General">
                  <c:v>2.1071086264028702</c:v>
                </c:pt>
                <c:pt idx="7246" formatCode="General">
                  <c:v>2.1153758416378601</c:v>
                </c:pt>
                <c:pt idx="7247" formatCode="General">
                  <c:v>2.1286556792053002</c:v>
                </c:pt>
                <c:pt idx="7248" formatCode="General">
                  <c:v>2.0967915412875899</c:v>
                </c:pt>
                <c:pt idx="7249" formatCode="General">
                  <c:v>2.0755084840315599</c:v>
                </c:pt>
                <c:pt idx="7250" formatCode="General">
                  <c:v>2.0696720198548899</c:v>
                </c:pt>
                <c:pt idx="7251" formatCode="General">
                  <c:v>2.0674469017181298</c:v>
                </c:pt>
                <c:pt idx="7252" formatCode="General">
                  <c:v>2.06718344574357</c:v>
                </c:pt>
                <c:pt idx="7253" formatCode="General">
                  <c:v>2.0683674100777698</c:v>
                </c:pt>
                <c:pt idx="7254" formatCode="General">
                  <c:v>2.0708683139107098</c:v>
                </c:pt>
                <c:pt idx="7255" formatCode="General">
                  <c:v>2.0747233471843098</c:v>
                </c:pt>
                <c:pt idx="7256" formatCode="General">
                  <c:v>2.08004174749402</c:v>
                </c:pt>
                <c:pt idx="7257" formatCode="General">
                  <c:v>2.0869250941365101</c:v>
                </c:pt>
                <c:pt idx="7258" formatCode="General">
                  <c:v>2.0953632321078501</c:v>
                </c:pt>
                <c:pt idx="7259" formatCode="General">
                  <c:v>2.10509571796117</c:v>
                </c:pt>
                <c:pt idx="7260" formatCode="General">
                  <c:v>2.1154766290470599</c:v>
                </c:pt>
                <c:pt idx="7261" formatCode="General">
                  <c:v>2.1254489380255701</c:v>
                </c:pt>
                <c:pt idx="7262" formatCode="General">
                  <c:v>2.13375186723529</c:v>
                </c:pt>
                <c:pt idx="7263" formatCode="General">
                  <c:v>2.1393435704355999</c:v>
                </c:pt>
                <c:pt idx="7264" formatCode="General">
                  <c:v>2.14179031118978</c:v>
                </c:pt>
                <c:pt idx="7265" formatCode="General">
                  <c:v>2.1426118339361899</c:v>
                </c:pt>
                <c:pt idx="7266" formatCode="General">
                  <c:v>2.1387318275142801</c:v>
                </c:pt>
                <c:pt idx="7267" formatCode="General">
                  <c:v>2.13478012372161</c:v>
                </c:pt>
                <c:pt idx="7268" formatCode="General">
                  <c:v>2.1302265828990201</c:v>
                </c:pt>
                <c:pt idx="7269" formatCode="General">
                  <c:v>2.12560618085196</c:v>
                </c:pt>
                <c:pt idx="7270" formatCode="General">
                  <c:v>2.1212629599699202</c:v>
                </c:pt>
                <c:pt idx="7271" formatCode="General">
                  <c:v>2.11739732619895</c:v>
                </c:pt>
                <c:pt idx="7272" formatCode="General">
                  <c:v>2.1141165475330599</c:v>
                </c:pt>
                <c:pt idx="7273" formatCode="General">
                  <c:v>2.11147311108755</c:v>
                </c:pt>
                <c:pt idx="7274" formatCode="General">
                  <c:v>2.10948831756847</c:v>
                </c:pt>
                <c:pt idx="7275" formatCode="General">
                  <c:v>2.1081645678276799</c:v>
                </c:pt>
                <c:pt idx="7276" formatCode="General">
                  <c:v>2.1074944135829399</c:v>
                </c:pt>
                <c:pt idx="7277" formatCode="General">
                  <c:v>2.1074879914873401</c:v>
                </c:pt>
                <c:pt idx="7278" formatCode="General">
                  <c:v>2.1083276711224501</c:v>
                </c:pt>
                <c:pt idx="7279" formatCode="General">
                  <c:v>2.1119325876189801</c:v>
                </c:pt>
                <c:pt idx="7280" formatCode="General">
                  <c:v>2.1597890445924501</c:v>
                </c:pt>
                <c:pt idx="7281" formatCode="General">
                  <c:v>2.1148126017886399</c:v>
                </c:pt>
                <c:pt idx="7282" formatCode="General">
                  <c:v>2.1118407591716699</c:v>
                </c:pt>
                <c:pt idx="7283" formatCode="General">
                  <c:v>2.11173360147848</c:v>
                </c:pt>
                <c:pt idx="7284" formatCode="General">
                  <c:v>2.1118450556849799</c:v>
                </c:pt>
                <c:pt idx="7285" formatCode="General">
                  <c:v>2.1117929540723899</c:v>
                </c:pt>
                <c:pt idx="7286" formatCode="General">
                  <c:v>2.1114835108959298</c:v>
                </c:pt>
                <c:pt idx="7287" formatCode="General">
                  <c:v>2.11090973699541</c:v>
                </c:pt>
                <c:pt idx="7288" formatCode="General">
                  <c:v>2.1101063305079899</c:v>
                </c:pt>
                <c:pt idx="7289" formatCode="General">
                  <c:v>2.1091314060443298</c:v>
                </c:pt>
                <c:pt idx="7290" formatCode="General">
                  <c:v>2.10805519235823</c:v>
                </c:pt>
                <c:pt idx="7291" formatCode="General">
                  <c:v>2.10695171301463</c:v>
                </c:pt>
                <c:pt idx="7292" formatCode="General">
                  <c:v>2.1058927751612799</c:v>
                </c:pt>
                <c:pt idx="7293" formatCode="General">
                  <c:v>2.1049444956674499</c:v>
                </c:pt>
                <c:pt idx="7294" formatCode="General">
                  <c:v>2.1041669394924298</c:v>
                </c:pt>
                <c:pt idx="7295" formatCode="General">
                  <c:v>2.1036177583931299</c:v>
                </c:pt>
                <c:pt idx="7296" formatCode="General">
                  <c:v>2.1033614019125899</c:v>
                </c:pt>
                <c:pt idx="7297" formatCode="General">
                  <c:v>2.1034871973584299</c:v>
                </c:pt>
                <c:pt idx="7298" formatCode="General">
                  <c:v>2.10414375769499</c:v>
                </c:pt>
                <c:pt idx="7299" formatCode="General">
                  <c:v>2.10560676065804</c:v>
                </c:pt>
                <c:pt idx="7300" formatCode="General">
                  <c:v>2.10841734464013</c:v>
                </c:pt>
                <c:pt idx="7301" formatCode="General">
                  <c:v>2.1136429491155799</c:v>
                </c:pt>
                <c:pt idx="7302" formatCode="General">
                  <c:v>2.1231643337918999</c:v>
                </c:pt>
                <c:pt idx="7303" formatCode="General">
                  <c:v>2.1382831933732298</c:v>
                </c:pt>
                <c:pt idx="7304" formatCode="General">
                  <c:v>2.1519571122956598</c:v>
                </c:pt>
                <c:pt idx="7305" formatCode="General">
                  <c:v>2.1524792383333899</c:v>
                </c:pt>
                <c:pt idx="7306" formatCode="General">
                  <c:v>2.1592023100650999</c:v>
                </c:pt>
                <c:pt idx="7307" formatCode="General">
                  <c:v>2.1659049256215002</c:v>
                </c:pt>
                <c:pt idx="7308" formatCode="General">
                  <c:v>2.1282895535170501</c:v>
                </c:pt>
                <c:pt idx="7309" formatCode="General">
                  <c:v>2.1175231202992899</c:v>
                </c:pt>
                <c:pt idx="7310" formatCode="General">
                  <c:v>2.1134746920258598</c:v>
                </c:pt>
                <c:pt idx="7311" formatCode="General">
                  <c:v>2.11188991552913</c:v>
                </c:pt>
                <c:pt idx="7312" formatCode="General">
                  <c:v>2.1117194567521902</c:v>
                </c:pt>
                <c:pt idx="7313" formatCode="General">
                  <c:v>2.1126554660846399</c:v>
                </c:pt>
                <c:pt idx="7314" formatCode="General">
                  <c:v>2.1146619897587802</c:v>
                </c:pt>
                <c:pt idx="7315" formatCode="General">
                  <c:v>2.1178453992922499</c:v>
                </c:pt>
                <c:pt idx="7316" formatCode="General">
                  <c:v>2.1224027608547802</c:v>
                </c:pt>
                <c:pt idx="7317" formatCode="General">
                  <c:v>2.12857793078715</c:v>
                </c:pt>
                <c:pt idx="7318" formatCode="General">
                  <c:v>2.1365849797833101</c:v>
                </c:pt>
                <c:pt idx="7319" formatCode="General">
                  <c:v>2.1464605363939202</c:v>
                </c:pt>
                <c:pt idx="7320" formatCode="General">
                  <c:v>2.1578272693410199</c:v>
                </c:pt>
                <c:pt idx="7321" formatCode="General">
                  <c:v>2.16964475085536</c:v>
                </c:pt>
                <c:pt idx="7322" formatCode="General">
                  <c:v>2.1802015504708399</c:v>
                </c:pt>
                <c:pt idx="7323" formatCode="General">
                  <c:v>2.1876430372756199</c:v>
                </c:pt>
                <c:pt idx="7324" formatCode="General">
                  <c:v>2.1908694971422502</c:v>
                </c:pt>
                <c:pt idx="7325" formatCode="General">
                  <c:v>2.1900488382853598</c:v>
                </c:pt>
                <c:pt idx="7326" formatCode="General">
                  <c:v>2.1862915005341499</c:v>
                </c:pt>
                <c:pt idx="7327" formatCode="General">
                  <c:v>2.1809404052704799</c:v>
                </c:pt>
                <c:pt idx="7328" formatCode="General">
                  <c:v>2.17508108964575</c:v>
                </c:pt>
                <c:pt idx="7329" formatCode="General">
                  <c:v>2.1694095205113801</c:v>
                </c:pt>
                <c:pt idx="7330" formatCode="General">
                  <c:v>2.1642989196490201</c:v>
                </c:pt>
                <c:pt idx="7331" formatCode="General">
                  <c:v>2.15991373351949</c:v>
                </c:pt>
                <c:pt idx="7332" formatCode="General">
                  <c:v>2.15630374629185</c:v>
                </c:pt>
                <c:pt idx="7333" formatCode="General">
                  <c:v>2.1534647310170998</c:v>
                </c:pt>
                <c:pt idx="7334" formatCode="General">
                  <c:v>2.1513714678292901</c:v>
                </c:pt>
                <c:pt idx="7335" formatCode="General">
                  <c:v>2.14999353064354</c:v>
                </c:pt>
                <c:pt idx="7336" formatCode="General">
                  <c:v>2.1493089792302702</c:v>
                </c:pt>
                <c:pt idx="7337" formatCode="General">
                  <c:v>2.1493667725760401</c:v>
                </c:pt>
                <c:pt idx="7338" formatCode="General">
                  <c:v>2.1510047515506101</c:v>
                </c:pt>
                <c:pt idx="7339" formatCode="General">
                  <c:v>2.1709555076237401</c:v>
                </c:pt>
                <c:pt idx="7340" formatCode="General">
                  <c:v>2.1560035752897799</c:v>
                </c:pt>
                <c:pt idx="7341" formatCode="General">
                  <c:v>2.15227299007999</c:v>
                </c:pt>
                <c:pt idx="7342" formatCode="General">
                  <c:v>2.1522448680044501</c:v>
                </c:pt>
                <c:pt idx="7343" formatCode="General">
                  <c:v>2.1523854714878601</c:v>
                </c:pt>
                <c:pt idx="7344" formatCode="General">
                  <c:v>2.1522804300248501</c:v>
                </c:pt>
                <c:pt idx="7345" formatCode="General">
                  <c:v>2.1518092237861501</c:v>
                </c:pt>
                <c:pt idx="7346" formatCode="General">
                  <c:v>2.1509420252144902</c:v>
                </c:pt>
                <c:pt idx="7347" formatCode="General">
                  <c:v>2.1496994548279602</c:v>
                </c:pt>
                <c:pt idx="7348" formatCode="General">
                  <c:v>2.14813546242579</c:v>
                </c:pt>
                <c:pt idx="7349" formatCode="General">
                  <c:v>2.1463252934114601</c:v>
                </c:pt>
                <c:pt idx="7350" formatCode="General">
                  <c:v>2.1443554794814101</c:v>
                </c:pt>
                <c:pt idx="7351" formatCode="General">
                  <c:v>2.1423154154185302</c:v>
                </c:pt>
                <c:pt idx="7352" formatCode="General">
                  <c:v>2.1402907075843798</c:v>
                </c:pt>
                <c:pt idx="7353" formatCode="General">
                  <c:v>2.1383587581708401</c:v>
                </c:pt>
                <c:pt idx="7354" formatCode="General">
                  <c:v>2.13658726992769</c:v>
                </c:pt>
                <c:pt idx="7355" formatCode="General">
                  <c:v>2.1350366386753099</c:v>
                </c:pt>
                <c:pt idx="7356" formatCode="General">
                  <c:v>2.1337678282860502</c:v>
                </c:pt>
                <c:pt idx="7357" formatCode="General">
                  <c:v>2.1328590033603101</c:v>
                </c:pt>
                <c:pt idx="7358" formatCode="General">
                  <c:v>2.13243896114062</c:v>
                </c:pt>
                <c:pt idx="7359" formatCode="General">
                  <c:v>2.1327537973344701</c:v>
                </c:pt>
                <c:pt idx="7360" formatCode="General">
                  <c:v>2.1343233647006601</c:v>
                </c:pt>
                <c:pt idx="7361" formatCode="General">
                  <c:v>2.1382802871875999</c:v>
                </c:pt>
                <c:pt idx="7362" formatCode="General">
                  <c:v>2.1469529735595199</c:v>
                </c:pt>
                <c:pt idx="7363" formatCode="General">
                  <c:v>2.1626745249501802</c:v>
                </c:pt>
                <c:pt idx="7364" formatCode="General">
                  <c:v>2.1756083381282298</c:v>
                </c:pt>
                <c:pt idx="7365" formatCode="General">
                  <c:v>2.1842287417835702</c:v>
                </c:pt>
                <c:pt idx="7366" formatCode="General">
                  <c:v>2.1804861676380498</c:v>
                </c:pt>
                <c:pt idx="7367" formatCode="General">
                  <c:v>2.16472178615376</c:v>
                </c:pt>
                <c:pt idx="7368" formatCode="General">
                  <c:v>2.13894268108543</c:v>
                </c:pt>
                <c:pt idx="7369" formatCode="General">
                  <c:v>2.1318114842093498</c:v>
                </c:pt>
                <c:pt idx="7370" formatCode="General">
                  <c:v>2.1284923512589802</c:v>
                </c:pt>
                <c:pt idx="7371" formatCode="General">
                  <c:v>2.12674579590395</c:v>
                </c:pt>
                <c:pt idx="7372" formatCode="General">
                  <c:v>2.1259863135615098</c:v>
                </c:pt>
                <c:pt idx="7373" formatCode="General">
                  <c:v>2.1260519606368802</c:v>
                </c:pt>
                <c:pt idx="7374" formatCode="General">
                  <c:v>2.1269603639966799</c:v>
                </c:pt>
                <c:pt idx="7375" formatCode="General">
                  <c:v>2.12884269528295</c:v>
                </c:pt>
                <c:pt idx="7376" formatCode="General">
                  <c:v>2.1319247940755699</c:v>
                </c:pt>
                <c:pt idx="7377" formatCode="General">
                  <c:v>2.13651693957044</c:v>
                </c:pt>
                <c:pt idx="7378" formatCode="General">
                  <c:v>2.1429835643077699</c:v>
                </c:pt>
                <c:pt idx="7379" formatCode="General">
                  <c:v>2.1516492293331799</c:v>
                </c:pt>
                <c:pt idx="7380" formatCode="General">
                  <c:v>2.16257417071744</c:v>
                </c:pt>
                <c:pt idx="7381" formatCode="General">
                  <c:v>2.1751508440642402</c:v>
                </c:pt>
                <c:pt idx="7382" formatCode="General">
                  <c:v>2.1876647183784699</c:v>
                </c:pt>
                <c:pt idx="7383" formatCode="General">
                  <c:v>2.1974006984941901</c:v>
                </c:pt>
                <c:pt idx="7384" formatCode="General">
                  <c:v>2.2019181039189402</c:v>
                </c:pt>
                <c:pt idx="7385" formatCode="General">
                  <c:v>2.2007010541190302</c:v>
                </c:pt>
                <c:pt idx="7386" formatCode="General">
                  <c:v>2.1952762672668702</c:v>
                </c:pt>
                <c:pt idx="7387" formatCode="General">
                  <c:v>2.18782281983587</c:v>
                </c:pt>
                <c:pt idx="7388" formatCode="General">
                  <c:v>2.1800182527256502</c:v>
                </c:pt>
                <c:pt idx="7389" formatCode="General">
                  <c:v>2.17278938558613</c:v>
                </c:pt>
                <c:pt idx="7390" formatCode="General">
                  <c:v>2.1665203000945401</c:v>
                </c:pt>
                <c:pt idx="7391" formatCode="General">
                  <c:v>2.1613008296377698</c:v>
                </c:pt>
                <c:pt idx="7392" formatCode="General">
                  <c:v>2.1570911735866298</c:v>
                </c:pt>
                <c:pt idx="7393" formatCode="General">
                  <c:v>2.15380961329475</c:v>
                </c:pt>
                <c:pt idx="7394" formatCode="General">
                  <c:v>2.1513730576215702</c:v>
                </c:pt>
                <c:pt idx="7395" formatCode="General">
                  <c:v>2.1497154161004199</c:v>
                </c:pt>
                <c:pt idx="7396" formatCode="General">
                  <c:v>2.14881921763982</c:v>
                </c:pt>
                <c:pt idx="7397" formatCode="General">
                  <c:v>2.1501669367042902</c:v>
                </c:pt>
                <c:pt idx="7398" formatCode="General">
                  <c:v>2.15543721307932</c:v>
                </c:pt>
                <c:pt idx="7399" formatCode="General">
                  <c:v>2.15435959741257</c:v>
                </c:pt>
                <c:pt idx="7400" formatCode="General">
                  <c:v>2.1496951752562299</c:v>
                </c:pt>
                <c:pt idx="7401" formatCode="General">
                  <c:v>2.14961174686868</c:v>
                </c:pt>
                <c:pt idx="7402" formatCode="General">
                  <c:v>2.1496980796687302</c:v>
                </c:pt>
                <c:pt idx="7403" formatCode="General">
                  <c:v>2.1495261147012301</c:v>
                </c:pt>
                <c:pt idx="7404" formatCode="General">
                  <c:v>2.1489371958308898</c:v>
                </c:pt>
                <c:pt idx="7405" formatCode="General">
                  <c:v>2.1478624348060902</c:v>
                </c:pt>
                <c:pt idx="7406" formatCode="General">
                  <c:v>2.14629273805597</c:v>
                </c:pt>
                <c:pt idx="7407" formatCode="General">
                  <c:v>2.14426442182548</c:v>
                </c:pt>
                <c:pt idx="7408" formatCode="General">
                  <c:v>2.14184660354822</c:v>
                </c:pt>
                <c:pt idx="7409" formatCode="General">
                  <c:v>2.1391294095402502</c:v>
                </c:pt>
                <c:pt idx="7410" formatCode="General">
                  <c:v>2.1362134654457101</c:v>
                </c:pt>
                <c:pt idx="7411" formatCode="General">
                  <c:v>2.13320096975476</c:v>
                </c:pt>
                <c:pt idx="7412" formatCode="General">
                  <c:v>2.1301885379968901</c:v>
                </c:pt>
                <c:pt idx="7413" formatCode="General">
                  <c:v>2.1272621477762699</c:v>
                </c:pt>
                <c:pt idx="7414" formatCode="General">
                  <c:v>2.1244948027681101</c:v>
                </c:pt>
                <c:pt idx="7415" formatCode="General">
                  <c:v>2.1219479082961001</c:v>
                </c:pt>
                <c:pt idx="7416" formatCode="General">
                  <c:v>2.1196780992803399</c:v>
                </c:pt>
                <c:pt idx="7417" formatCode="General">
                  <c:v>2.1177519020765501</c:v>
                </c:pt>
                <c:pt idx="7418" formatCode="General">
                  <c:v>2.1162789385118499</c:v>
                </c:pt>
                <c:pt idx="7419" formatCode="General">
                  <c:v>2.1154798622951199</c:v>
                </c:pt>
                <c:pt idx="7420" formatCode="General">
                  <c:v>2.1158534530352</c:v>
                </c:pt>
                <c:pt idx="7421" formatCode="General">
                  <c:v>2.1186059610595001</c:v>
                </c:pt>
                <c:pt idx="7422" formatCode="General">
                  <c:v>2.12662190601139</c:v>
                </c:pt>
                <c:pt idx="7423" formatCode="General">
                  <c:v>2.1435512190700701</c:v>
                </c:pt>
                <c:pt idx="7424" formatCode="General">
                  <c:v>2.15398551509033</c:v>
                </c:pt>
                <c:pt idx="7425" formatCode="General">
                  <c:v>2.1424009897588201</c:v>
                </c:pt>
                <c:pt idx="7426" formatCode="General">
                  <c:v>2.1681892682199999</c:v>
                </c:pt>
                <c:pt idx="7427" formatCode="General">
                  <c:v>2.1206248620740999</c:v>
                </c:pt>
                <c:pt idx="7428" formatCode="General">
                  <c:v>2.1077300759416899</c:v>
                </c:pt>
                <c:pt idx="7429" formatCode="General">
                  <c:v>2.1026019161553098</c:v>
                </c:pt>
                <c:pt idx="7430" formatCode="General">
                  <c:v>2.0994912616719099</c:v>
                </c:pt>
                <c:pt idx="7431" formatCode="General">
                  <c:v>2.0973741990749302</c:v>
                </c:pt>
                <c:pt idx="7432" formatCode="General">
                  <c:v>2.0959513916720001</c:v>
                </c:pt>
                <c:pt idx="7433" formatCode="General">
                  <c:v>2.0951517083450599</c:v>
                </c:pt>
                <c:pt idx="7434" formatCode="General">
                  <c:v>2.0950191319444098</c:v>
                </c:pt>
                <c:pt idx="7435" formatCode="General">
                  <c:v>2.0956841439853302</c:v>
                </c:pt>
                <c:pt idx="7436" formatCode="General">
                  <c:v>2.0973634170323501</c:v>
                </c:pt>
                <c:pt idx="7437" formatCode="General">
                  <c:v>2.1003697707125899</c:v>
                </c:pt>
                <c:pt idx="7438" formatCode="General">
                  <c:v>2.1051169885448999</c:v>
                </c:pt>
                <c:pt idx="7439" formatCode="General">
                  <c:v>2.11208932395372</c:v>
                </c:pt>
                <c:pt idx="7440" formatCode="General">
                  <c:v>2.1217104901325299</c:v>
                </c:pt>
                <c:pt idx="7441" formatCode="General">
                  <c:v>2.1339959574234002</c:v>
                </c:pt>
                <c:pt idx="7442" formatCode="General">
                  <c:v>2.1478841452433399</c:v>
                </c:pt>
                <c:pt idx="7443" formatCode="General">
                  <c:v>2.1605230348286102</c:v>
                </c:pt>
                <c:pt idx="7444" formatCode="General">
                  <c:v>2.1678203009383998</c:v>
                </c:pt>
                <c:pt idx="7445" formatCode="General">
                  <c:v>2.1673468626635</c:v>
                </c:pt>
                <c:pt idx="7446" formatCode="General">
                  <c:v>2.1605579831277599</c:v>
                </c:pt>
                <c:pt idx="7447" formatCode="General">
                  <c:v>2.1509326470230099</c:v>
                </c:pt>
                <c:pt idx="7448" formatCode="General">
                  <c:v>2.14118196648149</c:v>
                </c:pt>
                <c:pt idx="7449" formatCode="General">
                  <c:v>2.1325775782676302</c:v>
                </c:pt>
                <c:pt idx="7450" formatCode="General">
                  <c:v>2.1254723818290202</c:v>
                </c:pt>
                <c:pt idx="7451" formatCode="General">
                  <c:v>2.1198203067710901</c:v>
                </c:pt>
                <c:pt idx="7452" formatCode="General">
                  <c:v>2.1154504872578301</c:v>
                </c:pt>
                <c:pt idx="7453" formatCode="General">
                  <c:v>2.1121814996378099</c:v>
                </c:pt>
                <c:pt idx="7454" formatCode="General">
                  <c:v>2.1098630012519601</c:v>
                </c:pt>
                <c:pt idx="7455" formatCode="General">
                  <c:v>2.1084042617407799</c:v>
                </c:pt>
                <c:pt idx="7456" formatCode="General">
                  <c:v>2.1081663296948698</c:v>
                </c:pt>
                <c:pt idx="7457" formatCode="General">
                  <c:v>2.1102683175579</c:v>
                </c:pt>
                <c:pt idx="7458" formatCode="General">
                  <c:v>2.1132086940299302</c:v>
                </c:pt>
                <c:pt idx="7459" formatCode="General">
                  <c:v>2.1083993362937301</c:v>
                </c:pt>
                <c:pt idx="7460" formatCode="General">
                  <c:v>2.10863212120376</c:v>
                </c:pt>
                <c:pt idx="7461" formatCode="General">
                  <c:v>2.10907998207606</c:v>
                </c:pt>
                <c:pt idx="7462" formatCode="General">
                  <c:v>2.1093291085356198</c:v>
                </c:pt>
                <c:pt idx="7463" formatCode="General">
                  <c:v>2.1091768802622402</c:v>
                </c:pt>
                <c:pt idx="7464" formatCode="General">
                  <c:v>2.1085002375258499</c:v>
                </c:pt>
                <c:pt idx="7465" formatCode="General">
                  <c:v>2.1072435278419701</c:v>
                </c:pt>
                <c:pt idx="7466" formatCode="General">
                  <c:v>2.1054112856361602</c:v>
                </c:pt>
                <c:pt idx="7467" formatCode="General">
                  <c:v>2.1030564916035499</c:v>
                </c:pt>
                <c:pt idx="7468" formatCode="General">
                  <c:v>2.1002663972317901</c:v>
                </c:pt>
                <c:pt idx="7469" formatCode="General">
                  <c:v>2.0971487559124302</c:v>
                </c:pt>
                <c:pt idx="7470" formatCode="General">
                  <c:v>2.0938199918082101</c:v>
                </c:pt>
                <c:pt idx="7471" formatCode="General">
                  <c:v>2.0903956408568298</c:v>
                </c:pt>
                <c:pt idx="7472" formatCode="General">
                  <c:v>2.0869829035753802</c:v>
                </c:pt>
                <c:pt idx="7473" formatCode="General">
                  <c:v>2.0836752741533799</c:v>
                </c:pt>
                <c:pt idx="7474" formatCode="General">
                  <c:v>2.0805496641879802</c:v>
                </c:pt>
                <c:pt idx="7475" formatCode="General">
                  <c:v>2.0776668134481602</c:v>
                </c:pt>
                <c:pt idx="7476" formatCode="General">
                  <c:v>2.0750773239523199</c:v>
                </c:pt>
                <c:pt idx="7477" formatCode="General">
                  <c:v>2.0728355771995401</c:v>
                </c:pt>
                <c:pt idx="7478" formatCode="General">
                  <c:v>2.0710308848399301</c:v>
                </c:pt>
                <c:pt idx="7479" formatCode="General">
                  <c:v>2.0698583372602202</c:v>
                </c:pt>
                <c:pt idx="7480" formatCode="General">
                  <c:v>2.06980239226634</c:v>
                </c:pt>
                <c:pt idx="7481" formatCode="General">
                  <c:v>2.07217661950948</c:v>
                </c:pt>
                <c:pt idx="7482" formatCode="General">
                  <c:v>2.0806955049030398</c:v>
                </c:pt>
                <c:pt idx="7483" formatCode="General">
                  <c:v>2.1003814627584201</c:v>
                </c:pt>
                <c:pt idx="7484" formatCode="General">
                  <c:v>2.10472305697711</c:v>
                </c:pt>
                <c:pt idx="7485" formatCode="General">
                  <c:v>2.0909902391969499</c:v>
                </c:pt>
                <c:pt idx="7486" formatCode="General">
                  <c:v>2.0948923671561599</c:v>
                </c:pt>
                <c:pt idx="7487" formatCode="General">
                  <c:v>2.06311642962328</c:v>
                </c:pt>
                <c:pt idx="7488" formatCode="General">
                  <c:v>2.0564046935859501</c:v>
                </c:pt>
                <c:pt idx="7489" formatCode="General">
                  <c:v>2.05262477939851</c:v>
                </c:pt>
                <c:pt idx="7490" formatCode="General">
                  <c:v>2.0499381244489401</c:v>
                </c:pt>
                <c:pt idx="7491" formatCode="General">
                  <c:v>2.04789128755578</c:v>
                </c:pt>
                <c:pt idx="7492" formatCode="General">
                  <c:v>2.0463433319526998</c:v>
                </c:pt>
                <c:pt idx="7493" formatCode="General">
                  <c:v>2.04527624651426</c:v>
                </c:pt>
                <c:pt idx="7494" formatCode="General">
                  <c:v>2.0447454674632701</c:v>
                </c:pt>
                <c:pt idx="7495" formatCode="General">
                  <c:v>2.0448707471393699</c:v>
                </c:pt>
                <c:pt idx="7496" formatCode="General">
                  <c:v>2.0458447909867798</c:v>
                </c:pt>
                <c:pt idx="7497" formatCode="General">
                  <c:v>2.0479522535967201</c:v>
                </c:pt>
                <c:pt idx="7498" formatCode="General">
                  <c:v>2.0515921980469498</c:v>
                </c:pt>
                <c:pt idx="7499" formatCode="General">
                  <c:v>2.0572868496634</c:v>
                </c:pt>
                <c:pt idx="7500" formatCode="General">
                  <c:v>2.0656320787653102</c:v>
                </c:pt>
                <c:pt idx="7501" formatCode="General">
                  <c:v>2.0770916055803599</c:v>
                </c:pt>
                <c:pt idx="7502" formatCode="General">
                  <c:v>2.0914598180534201</c:v>
                </c:pt>
                <c:pt idx="7503" formatCode="General">
                  <c:v>2.1068058057536101</c:v>
                </c:pt>
                <c:pt idx="7504" formatCode="General">
                  <c:v>2.11842778692131</c:v>
                </c:pt>
                <c:pt idx="7505" formatCode="General">
                  <c:v>2.1208487717029101</c:v>
                </c:pt>
                <c:pt idx="7506" formatCode="General">
                  <c:v>2.1137497537007</c:v>
                </c:pt>
                <c:pt idx="7507" formatCode="General">
                  <c:v>2.1022385959113801</c:v>
                </c:pt>
                <c:pt idx="7508" formatCode="General">
                  <c:v>2.09086605168469</c:v>
                </c:pt>
                <c:pt idx="7509" formatCode="General">
                  <c:v>2.0814455789467101</c:v>
                </c:pt>
                <c:pt idx="7510" formatCode="General">
                  <c:v>2.0742157655799498</c:v>
                </c:pt>
                <c:pt idx="7511" formatCode="General">
                  <c:v>2.0689063952674398</c:v>
                </c:pt>
                <c:pt idx="7512" formatCode="General">
                  <c:v>2.0651713442447099</c:v>
                </c:pt>
                <c:pt idx="7513" formatCode="General">
                  <c:v>2.0627149019436</c:v>
                </c:pt>
                <c:pt idx="7514" formatCode="General">
                  <c:v>2.0613423998003699</c:v>
                </c:pt>
                <c:pt idx="7515" formatCode="General">
                  <c:v>2.06089311301294</c:v>
                </c:pt>
                <c:pt idx="7516" formatCode="General">
                  <c:v>2.0623881932227501</c:v>
                </c:pt>
                <c:pt idx="7517" formatCode="General">
                  <c:v>2.06633589940924</c:v>
                </c:pt>
                <c:pt idx="7518" formatCode="General">
                  <c:v>2.0630006492176198</c:v>
                </c:pt>
                <c:pt idx="7519" formatCode="General">
                  <c:v>2.06417216670821</c:v>
                </c:pt>
                <c:pt idx="7520" formatCode="General">
                  <c:v>2.0656337821584998</c:v>
                </c:pt>
                <c:pt idx="7521" formatCode="General">
                  <c:v>2.06701867409704</c:v>
                </c:pt>
                <c:pt idx="7522" formatCode="General">
                  <c:v>2.0680881081245999</c:v>
                </c:pt>
                <c:pt idx="7523" formatCode="General">
                  <c:v>2.0686557794829801</c:v>
                </c:pt>
                <c:pt idx="7524" formatCode="General">
                  <c:v>2.0685994657681399</c:v>
                </c:pt>
                <c:pt idx="7525" formatCode="General">
                  <c:v>2.0678697383028002</c:v>
                </c:pt>
                <c:pt idx="7526" formatCode="General">
                  <c:v>2.06648557123173</c:v>
                </c:pt>
                <c:pt idx="7527" formatCode="General">
                  <c:v>2.0645199648984498</c:v>
                </c:pt>
                <c:pt idx="7528" formatCode="General">
                  <c:v>2.06208183964611</c:v>
                </c:pt>
                <c:pt idx="7529" formatCode="General">
                  <c:v>2.0592991286447</c:v>
                </c:pt>
                <c:pt idx="7530" formatCode="General">
                  <c:v>2.0563052850103598</c:v>
                </c:pt>
                <c:pt idx="7531" formatCode="General">
                  <c:v>2.0532292971696</c:v>
                </c:pt>
                <c:pt idx="7532" formatCode="General">
                  <c:v>2.0501884226663698</c:v>
                </c:pt>
                <c:pt idx="7533" formatCode="General">
                  <c:v>2.0472829912130002</c:v>
                </c:pt>
                <c:pt idx="7534" formatCode="General">
                  <c:v>2.0445933107732799</c:v>
                </c:pt>
                <c:pt idx="7535" formatCode="General">
                  <c:v>2.0421795577343902</c:v>
                </c:pt>
                <c:pt idx="7536" formatCode="General">
                  <c:v>2.0400865113740898</c:v>
                </c:pt>
                <c:pt idx="7537" formatCode="General">
                  <c:v>2.03835678969322</c:v>
                </c:pt>
                <c:pt idx="7538" formatCode="General">
                  <c:v>2.0370614126373701</c:v>
                </c:pt>
                <c:pt idx="7539" formatCode="General">
                  <c:v>2.0363740615781598</c:v>
                </c:pt>
                <c:pt idx="7540" formatCode="General">
                  <c:v>2.0368040267855601</c:v>
                </c:pt>
                <c:pt idx="7541" formatCode="General">
                  <c:v>2.0397734297662602</c:v>
                </c:pt>
                <c:pt idx="7542" formatCode="General">
                  <c:v>2.05033339947801</c:v>
                </c:pt>
                <c:pt idx="7543" formatCode="General">
                  <c:v>2.0744288519138601</c:v>
                </c:pt>
                <c:pt idx="7544" formatCode="General">
                  <c:v>2.0665264430806398</c:v>
                </c:pt>
                <c:pt idx="7545" formatCode="General">
                  <c:v>2.0777009620925999</c:v>
                </c:pt>
                <c:pt idx="7546" formatCode="General">
                  <c:v>2.0379821726612599</c:v>
                </c:pt>
                <c:pt idx="7547" formatCode="General">
                  <c:v>2.0292822554433201</c:v>
                </c:pt>
                <c:pt idx="7548" formatCode="General">
                  <c:v>2.0255421181369302</c:v>
                </c:pt>
                <c:pt idx="7549" formatCode="General">
                  <c:v>2.0230646086356798</c:v>
                </c:pt>
                <c:pt idx="7550" formatCode="General">
                  <c:v>2.02120071053817</c:v>
                </c:pt>
                <c:pt idx="7551" formatCode="General">
                  <c:v>2.01975345012479</c:v>
                </c:pt>
                <c:pt idx="7552" formatCode="General">
                  <c:v>2.0186689038077499</c:v>
                </c:pt>
                <c:pt idx="7553" formatCode="General">
                  <c:v>2.0179605324294201</c:v>
                </c:pt>
                <c:pt idx="7554" formatCode="General">
                  <c:v>2.0176887573391702</c:v>
                </c:pt>
                <c:pt idx="7555" formatCode="General">
                  <c:v>2.0179613617852099</c:v>
                </c:pt>
                <c:pt idx="7556" formatCode="General">
                  <c:v>2.0189460274502</c:v>
                </c:pt>
                <c:pt idx="7557" formatCode="General">
                  <c:v>2.0208927819687701</c:v>
                </c:pt>
                <c:pt idx="7558" formatCode="General">
                  <c:v>2.0241640259631901</c:v>
                </c:pt>
                <c:pt idx="7559" formatCode="General">
                  <c:v>2.0292621304601299</c:v>
                </c:pt>
                <c:pt idx="7560" formatCode="General">
                  <c:v>2.0368223120100701</c:v>
                </c:pt>
                <c:pt idx="7561" formatCode="General">
                  <c:v>2.0474956152510599</c:v>
                </c:pt>
                <c:pt idx="7562" formatCode="General">
                  <c:v>2.0615996877745801</c:v>
                </c:pt>
                <c:pt idx="7563" formatCode="General">
                  <c:v>2.0783590406855001</c:v>
                </c:pt>
                <c:pt idx="7564" formatCode="General">
                  <c:v>2.09430264767223</c:v>
                </c:pt>
                <c:pt idx="7565" formatCode="General">
                  <c:v>2.1018621984580701</c:v>
                </c:pt>
                <c:pt idx="7566" formatCode="General">
                  <c:v>2.09605614885034</c:v>
                </c:pt>
                <c:pt idx="7567" formatCode="General">
                  <c:v>2.0828642342062902</c:v>
                </c:pt>
                <c:pt idx="7568" formatCode="General">
                  <c:v>2.0700291893242202</c:v>
                </c:pt>
                <c:pt idx="7569" formatCode="General">
                  <c:v>2.06024362438297</c:v>
                </c:pt>
                <c:pt idx="7570" formatCode="General">
                  <c:v>2.0534701803652902</c:v>
                </c:pt>
                <c:pt idx="7571" formatCode="General">
                  <c:v>2.0490946798437402</c:v>
                </c:pt>
                <c:pt idx="7572" formatCode="General">
                  <c:v>2.0465594434404299</c:v>
                </c:pt>
                <c:pt idx="7573" formatCode="General">
                  <c:v>2.0493398000808298</c:v>
                </c:pt>
                <c:pt idx="7574" formatCode="General">
                  <c:v>2.04551381599348</c:v>
                </c:pt>
                <c:pt idx="7575" formatCode="General">
                  <c:v>2.0472195934213002</c:v>
                </c:pt>
                <c:pt idx="7576" formatCode="General">
                  <c:v>2.0508339898506698</c:v>
                </c:pt>
                <c:pt idx="7577" formatCode="General">
                  <c:v>2.0501498973480001</c:v>
                </c:pt>
                <c:pt idx="7578" formatCode="General">
                  <c:v>2.0525219699801398</c:v>
                </c:pt>
                <c:pt idx="7579" formatCode="General">
                  <c:v>2.0552499860276701</c:v>
                </c:pt>
                <c:pt idx="7580" formatCode="General">
                  <c:v>2.0580395209414299</c:v>
                </c:pt>
                <c:pt idx="7581" formatCode="General">
                  <c:v>2.0606463283428602</c:v>
                </c:pt>
                <c:pt idx="7582" formatCode="General">
                  <c:v>2.0628372079346802</c:v>
                </c:pt>
                <c:pt idx="7583" formatCode="General">
                  <c:v>2.06441833961388</c:v>
                </c:pt>
                <c:pt idx="7584" formatCode="General">
                  <c:v>2.0652660800592599</c:v>
                </c:pt>
                <c:pt idx="7585" formatCode="General">
                  <c:v>2.0653417060749399</c:v>
                </c:pt>
                <c:pt idx="7586" formatCode="General">
                  <c:v>2.0646859202412999</c:v>
                </c:pt>
                <c:pt idx="7587" formatCode="General">
                  <c:v>2.0633992622697299</c:v>
                </c:pt>
                <c:pt idx="7588" formatCode="General">
                  <c:v>2.0616181221266401</c:v>
                </c:pt>
                <c:pt idx="7589" formatCode="General">
                  <c:v>2.0594936844017102</c:v>
                </c:pt>
                <c:pt idx="7590" formatCode="General">
                  <c:v>2.0571767272649102</c:v>
                </c:pt>
                <c:pt idx="7591" formatCode="General">
                  <c:v>2.0548078412050299</c:v>
                </c:pt>
                <c:pt idx="7592" formatCode="General">
                  <c:v>2.0525112767549301</c:v>
                </c:pt>
                <c:pt idx="7593" formatCode="General">
                  <c:v>2.0503908512118199</c:v>
                </c:pt>
                <c:pt idx="7594" formatCode="General">
                  <c:v>2.0485273696175001</c:v>
                </c:pt>
                <c:pt idx="7595" formatCode="General">
                  <c:v>2.0469782693236702</c:v>
                </c:pt>
                <c:pt idx="7596" formatCode="General">
                  <c:v>2.0457815360446698</c:v>
                </c:pt>
                <c:pt idx="7597" formatCode="General">
                  <c:v>2.0449680676588602</c:v>
                </c:pt>
                <c:pt idx="7598" formatCode="General">
                  <c:v>2.0445936722847899</c:v>
                </c:pt>
                <c:pt idx="7599" formatCode="General">
                  <c:v>2.04481319251326</c:v>
                </c:pt>
                <c:pt idx="7600" formatCode="General">
                  <c:v>2.0461396286058702</c:v>
                </c:pt>
                <c:pt idx="7601" formatCode="General">
                  <c:v>2.0504298333129301</c:v>
                </c:pt>
                <c:pt idx="7602" formatCode="General">
                  <c:v>2.06518152299242</c:v>
                </c:pt>
                <c:pt idx="7603" formatCode="General">
                  <c:v>2.09053615730648</c:v>
                </c:pt>
                <c:pt idx="7604" formatCode="General">
                  <c:v>2.07011058641163</c:v>
                </c:pt>
                <c:pt idx="7605" formatCode="General">
                  <c:v>2.0601763182573198</c:v>
                </c:pt>
                <c:pt idx="7606" formatCode="General">
                  <c:v>2.0456438952438298</c:v>
                </c:pt>
                <c:pt idx="7607" formatCode="General">
                  <c:v>2.0421777612453802</c:v>
                </c:pt>
                <c:pt idx="7608" formatCode="General">
                  <c:v>2.04021671304612</c:v>
                </c:pt>
                <c:pt idx="7609" formatCode="General">
                  <c:v>2.0388356046418101</c:v>
                </c:pt>
                <c:pt idx="7610" formatCode="General">
                  <c:v>2.0377837002582702</c:v>
                </c:pt>
                <c:pt idx="7611" formatCode="General">
                  <c:v>2.0369876958066699</c:v>
                </c:pt>
                <c:pt idx="7612" formatCode="General">
                  <c:v>2.0364433515988698</c:v>
                </c:pt>
                <c:pt idx="7613" formatCode="General">
                  <c:v>2.0361836245689</c:v>
                </c:pt>
                <c:pt idx="7614" formatCode="General">
                  <c:v>2.03627147129284</c:v>
                </c:pt>
                <c:pt idx="7615" formatCode="General">
                  <c:v>2.0368046748962998</c:v>
                </c:pt>
                <c:pt idx="7616" formatCode="General">
                  <c:v>2.03792988641157</c:v>
                </c:pt>
                <c:pt idx="7617" formatCode="General">
                  <c:v>2.0398663589866701</c:v>
                </c:pt>
                <c:pt idx="7618" formatCode="General">
                  <c:v>2.0429399421333998</c:v>
                </c:pt>
                <c:pt idx="7619" formatCode="General">
                  <c:v>2.0476219187901998</c:v>
                </c:pt>
                <c:pt idx="7620" formatCode="General">
                  <c:v>2.0545455316700498</c:v>
                </c:pt>
                <c:pt idx="7621" formatCode="General">
                  <c:v>2.0644231714294499</c:v>
                </c:pt>
                <c:pt idx="7622" formatCode="General">
                  <c:v>2.0777440364980602</c:v>
                </c:pt>
                <c:pt idx="7623" formatCode="General">
                  <c:v>2.09426677226877</c:v>
                </c:pt>
                <c:pt idx="7624" formatCode="General">
                  <c:v>2.1122787979518201</c:v>
                </c:pt>
                <c:pt idx="7625" formatCode="General">
                  <c:v>2.1254628832072799</c:v>
                </c:pt>
                <c:pt idx="7626" formatCode="General">
                  <c:v>2.1227337509394899</c:v>
                </c:pt>
                <c:pt idx="7627" formatCode="General">
                  <c:v>2.1076065229650598</c:v>
                </c:pt>
                <c:pt idx="7628" formatCode="General">
                  <c:v>2.0928949190432</c:v>
                </c:pt>
                <c:pt idx="7629" formatCode="General">
                  <c:v>2.0827183975489798</c:v>
                </c:pt>
                <c:pt idx="7630" formatCode="General">
                  <c:v>2.0764687950514999</c:v>
                </c:pt>
                <c:pt idx="7631" formatCode="General">
                  <c:v>2.07305283354783</c:v>
                </c:pt>
                <c:pt idx="7632" formatCode="General">
                  <c:v>2.0716801518772101</c:v>
                </c:pt>
                <c:pt idx="7633" formatCode="General">
                  <c:v>2.0718585910632399</c:v>
                </c:pt>
                <c:pt idx="7634" formatCode="General">
                  <c:v>2.0737825993188399</c:v>
                </c:pt>
                <c:pt idx="7635" formatCode="General">
                  <c:v>2.0766876325117001</c:v>
                </c:pt>
                <c:pt idx="7636" formatCode="General">
                  <c:v>2.0783209357692698</c:v>
                </c:pt>
                <c:pt idx="7637" formatCode="General">
                  <c:v>2.0816765365440499</c:v>
                </c:pt>
                <c:pt idx="7638" formatCode="General">
                  <c:v>2.0854406422094298</c:v>
                </c:pt>
                <c:pt idx="7639" formatCode="General">
                  <c:v>2.08936907067018</c:v>
                </c:pt>
                <c:pt idx="7640" formatCode="General">
                  <c:v>2.0932299484766301</c:v>
                </c:pt>
                <c:pt idx="7641" formatCode="General">
                  <c:v>2.0967733579127801</c:v>
                </c:pt>
                <c:pt idx="7642" formatCode="General">
                  <c:v>2.0997523979573902</c:v>
                </c:pt>
                <c:pt idx="7643" formatCode="General">
                  <c:v>2.1019642727907901</c:v>
                </c:pt>
                <c:pt idx="7644" formatCode="General">
                  <c:v>2.1032899424302398</c:v>
                </c:pt>
                <c:pt idx="7645" formatCode="General">
                  <c:v>2.10371267791266</c:v>
                </c:pt>
                <c:pt idx="7646" formatCode="General">
                  <c:v>2.1033091768219498</c:v>
                </c:pt>
                <c:pt idx="7647" formatCode="General">
                  <c:v>2.1022217306602502</c:v>
                </c:pt>
                <c:pt idx="7648" formatCode="General">
                  <c:v>2.1006257349276898</c:v>
                </c:pt>
                <c:pt idx="7649" formatCode="General">
                  <c:v>2.0987031690824098</c:v>
                </c:pt>
                <c:pt idx="7650" formatCode="General">
                  <c:v>2.0966257105183299</c:v>
                </c:pt>
                <c:pt idx="7651" formatCode="General">
                  <c:v>2.0945460324804999</c:v>
                </c:pt>
                <c:pt idx="7652" formatCode="General">
                  <c:v>2.0925939613046198</c:v>
                </c:pt>
                <c:pt idx="7653" formatCode="General">
                  <c:v>2.0908746348742699</c:v>
                </c:pt>
                <c:pt idx="7654" formatCode="General">
                  <c:v>2.0894673389340301</c:v>
                </c:pt>
                <c:pt idx="7655" formatCode="General">
                  <c:v>2.0884254866140401</c:v>
                </c:pt>
                <c:pt idx="7656" formatCode="General">
                  <c:v>2.08778020410909</c:v>
                </c:pt>
                <c:pt idx="7657" formatCode="General">
                  <c:v>2.0875539057016401</c:v>
                </c:pt>
                <c:pt idx="7658" formatCode="General">
                  <c:v>2.0877785031584999</c:v>
                </c:pt>
                <c:pt idx="7659" formatCode="General">
                  <c:v>2.08861739684269</c:v>
                </c:pt>
                <c:pt idx="7660" formatCode="General">
                  <c:v>2.0906613843150601</c:v>
                </c:pt>
                <c:pt idx="7661" formatCode="General">
                  <c:v>2.09652571294601</c:v>
                </c:pt>
                <c:pt idx="7662" formatCode="General">
                  <c:v>2.1191724149939701</c:v>
                </c:pt>
                <c:pt idx="7663" formatCode="General">
                  <c:v>2.12796765869175</c:v>
                </c:pt>
                <c:pt idx="7664" formatCode="General">
                  <c:v>2.1404378974594498</c:v>
                </c:pt>
                <c:pt idx="7665" formatCode="General">
                  <c:v>2.09409130587097</c:v>
                </c:pt>
                <c:pt idx="7666" formatCode="General">
                  <c:v>2.0905447007571398</c:v>
                </c:pt>
                <c:pt idx="7667" formatCode="General">
                  <c:v>2.0888823033839499</c:v>
                </c:pt>
                <c:pt idx="7668" formatCode="General">
                  <c:v>2.0877641011929202</c:v>
                </c:pt>
                <c:pt idx="7669" formatCode="General">
                  <c:v>2.08687423766886</c:v>
                </c:pt>
                <c:pt idx="7670" formatCode="General">
                  <c:v>2.0861254800104199</c:v>
                </c:pt>
                <c:pt idx="7671" formatCode="General">
                  <c:v>2.0855085273830198</c:v>
                </c:pt>
                <c:pt idx="7672" formatCode="General">
                  <c:v>2.0850480041967301</c:v>
                </c:pt>
                <c:pt idx="7673" formatCode="General">
                  <c:v>2.0847886507993199</c:v>
                </c:pt>
                <c:pt idx="7674" formatCode="General">
                  <c:v>2.08479397474966</c:v>
                </c:pt>
                <c:pt idx="7675" formatCode="General">
                  <c:v>2.0851528344415802</c:v>
                </c:pt>
                <c:pt idx="7676" formatCode="General">
                  <c:v>2.0859937868155298</c:v>
                </c:pt>
                <c:pt idx="7677" formatCode="General">
                  <c:v>2.0875092408722602</c:v>
                </c:pt>
                <c:pt idx="7678" formatCode="General">
                  <c:v>2.0899923418142001</c:v>
                </c:pt>
                <c:pt idx="7679" formatCode="General">
                  <c:v>2.09388584387347</c:v>
                </c:pt>
                <c:pt idx="7680" formatCode="General">
                  <c:v>2.0998218140668898</c:v>
                </c:pt>
                <c:pt idx="7681" formatCode="General">
                  <c:v>2.1085660683907301</c:v>
                </c:pt>
                <c:pt idx="7682" formatCode="General">
                  <c:v>2.1206753555588902</c:v>
                </c:pt>
                <c:pt idx="7683" formatCode="General">
                  <c:v>2.13585587745481</c:v>
                </c:pt>
                <c:pt idx="7684" formatCode="General">
                  <c:v>2.1530132286055501</c:v>
                </c:pt>
                <c:pt idx="7685" formatCode="General">
                  <c:v>2.1694449884115801</c:v>
                </c:pt>
                <c:pt idx="7686" formatCode="General">
                  <c:v>2.1712554952089298</c:v>
                </c:pt>
                <c:pt idx="7687" formatCode="General">
                  <c:v>2.15358894844293</c:v>
                </c:pt>
                <c:pt idx="7688" formatCode="General">
                  <c:v>2.1361295794737698</c:v>
                </c:pt>
                <c:pt idx="7689" formatCode="General">
                  <c:v>2.1251608765536001</c:v>
                </c:pt>
                <c:pt idx="7690" formatCode="General">
                  <c:v>2.1229696851553199</c:v>
                </c:pt>
                <c:pt idx="7691" formatCode="General">
                  <c:v>2.11599006750926</c:v>
                </c:pt>
                <c:pt idx="7692" formatCode="General">
                  <c:v>2.1151404562120102</c:v>
                </c:pt>
                <c:pt idx="7693" formatCode="General">
                  <c:v>2.1164227518833201</c:v>
                </c:pt>
                <c:pt idx="7694" formatCode="General">
                  <c:v>2.1182332302553699</c:v>
                </c:pt>
                <c:pt idx="7695" formatCode="General">
                  <c:v>2.12066937460762</c:v>
                </c:pt>
                <c:pt idx="7696" formatCode="General">
                  <c:v>2.1242916921188502</c:v>
                </c:pt>
                <c:pt idx="7697" formatCode="General">
                  <c:v>2.1284852705501001</c:v>
                </c:pt>
                <c:pt idx="7698" formatCode="General">
                  <c:v>2.1329969028628701</c:v>
                </c:pt>
                <c:pt idx="7699" formatCode="General">
                  <c:v>2.13757209530071</c:v>
                </c:pt>
                <c:pt idx="7700" formatCode="General">
                  <c:v>2.1419367881587901</c:v>
                </c:pt>
                <c:pt idx="7701" formatCode="General">
                  <c:v>2.1458031410254801</c:v>
                </c:pt>
                <c:pt idx="7702" formatCode="General">
                  <c:v>2.14889711719781</c:v>
                </c:pt>
                <c:pt idx="7703" formatCode="General">
                  <c:v>2.15100516937793</c:v>
                </c:pt>
                <c:pt idx="7704" formatCode="General">
                  <c:v>2.1520204067281901</c:v>
                </c:pt>
                <c:pt idx="7705" formatCode="General">
                  <c:v>2.1519628425064998</c:v>
                </c:pt>
                <c:pt idx="7706" formatCode="General">
                  <c:v>2.1509634740132899</c:v>
                </c:pt>
                <c:pt idx="7707" formatCode="General">
                  <c:v>2.14922368585884</c:v>
                </c:pt>
                <c:pt idx="7708" formatCode="General">
                  <c:v>2.1469708127014901</c:v>
                </c:pt>
                <c:pt idx="7709" formatCode="General">
                  <c:v>2.1444249152334001</c:v>
                </c:pt>
                <c:pt idx="7710" formatCode="General">
                  <c:v>2.1417808704985899</c:v>
                </c:pt>
                <c:pt idx="7711" formatCode="General">
                  <c:v>2.1392023470599102</c:v>
                </c:pt>
                <c:pt idx="7712" formatCode="General">
                  <c:v>2.1368219882369499</c:v>
                </c:pt>
                <c:pt idx="7713" formatCode="General">
                  <c:v>2.1347432416113099</c:v>
                </c:pt>
                <c:pt idx="7714" formatCode="General">
                  <c:v>2.13304164911156</c:v>
                </c:pt>
                <c:pt idx="7715" formatCode="General">
                  <c:v>2.1318376906488301</c:v>
                </c:pt>
                <c:pt idx="7716" formatCode="General">
                  <c:v>2.13093889747618</c:v>
                </c:pt>
                <c:pt idx="7717" formatCode="General">
                  <c:v>2.1305736233369799</c:v>
                </c:pt>
                <c:pt idx="7718" formatCode="General">
                  <c:v>2.1307032403183301</c:v>
                </c:pt>
                <c:pt idx="7719" formatCode="General">
                  <c:v>2.13149743543141</c:v>
                </c:pt>
                <c:pt idx="7720" formatCode="General">
                  <c:v>2.1337482665529701</c:v>
                </c:pt>
                <c:pt idx="7721" formatCode="General">
                  <c:v>2.1419841104846302</c:v>
                </c:pt>
                <c:pt idx="7722" formatCode="General">
                  <c:v>2.17711399216422</c:v>
                </c:pt>
                <c:pt idx="7723" formatCode="General">
                  <c:v>2.16553330659392</c:v>
                </c:pt>
                <c:pt idx="7724" formatCode="General">
                  <c:v>2.1374230813200499</c:v>
                </c:pt>
                <c:pt idx="7725" formatCode="General">
                  <c:v>2.1330368362528498</c:v>
                </c:pt>
                <c:pt idx="7726" formatCode="General">
                  <c:v>2.1311747515916699</c:v>
                </c:pt>
                <c:pt idx="7727" formatCode="General">
                  <c:v>2.1298485078684002</c:v>
                </c:pt>
                <c:pt idx="7728" formatCode="General">
                  <c:v>2.1286534655321598</c:v>
                </c:pt>
                <c:pt idx="7729" formatCode="General">
                  <c:v>2.1274860645656002</c:v>
                </c:pt>
                <c:pt idx="7730" formatCode="General">
                  <c:v>2.1263361907387202</c:v>
                </c:pt>
                <c:pt idx="7731" formatCode="General">
                  <c:v>2.1252300338945602</c:v>
                </c:pt>
                <c:pt idx="7732" formatCode="General">
                  <c:v>2.1242103112537398</c:v>
                </c:pt>
                <c:pt idx="7733" formatCode="General">
                  <c:v>2.1233298702630199</c:v>
                </c:pt>
                <c:pt idx="7734" formatCode="General">
                  <c:v>2.1226524909201001</c:v>
                </c:pt>
                <c:pt idx="7735" formatCode="General">
                  <c:v>2.1222596935343501</c:v>
                </c:pt>
                <c:pt idx="7736" formatCode="General">
                  <c:v>2.1222646092481599</c:v>
                </c:pt>
                <c:pt idx="7737" formatCode="General">
                  <c:v>2.1228359062153599</c:v>
                </c:pt>
                <c:pt idx="7738" formatCode="General">
                  <c:v>2.12423673705878</c:v>
                </c:pt>
                <c:pt idx="7739" formatCode="General">
                  <c:v>2.1268832205484198</c:v>
                </c:pt>
                <c:pt idx="7740" formatCode="General">
                  <c:v>2.13141159803205</c:v>
                </c:pt>
                <c:pt idx="7741" formatCode="General">
                  <c:v>2.1386700271450301</c:v>
                </c:pt>
                <c:pt idx="7742" formatCode="General">
                  <c:v>2.1493498574803298</c:v>
                </c:pt>
                <c:pt idx="7743" formatCode="General">
                  <c:v>2.1629451604096399</c:v>
                </c:pt>
                <c:pt idx="7744" formatCode="General">
                  <c:v>2.1776320492309198</c:v>
                </c:pt>
                <c:pt idx="7745" formatCode="General">
                  <c:v>2.1935321507143302</c:v>
                </c:pt>
                <c:pt idx="7746" formatCode="General">
                  <c:v>2.20038746276744</c:v>
                </c:pt>
                <c:pt idx="7747" formatCode="General">
                  <c:v>2.17975773366285</c:v>
                </c:pt>
                <c:pt idx="7748" formatCode="General">
                  <c:v>2.1590523593586899</c:v>
                </c:pt>
                <c:pt idx="7749" formatCode="General">
                  <c:v>2.14723428283077</c:v>
                </c:pt>
                <c:pt idx="7750" formatCode="General">
                  <c:v>2.1408910901154399</c:v>
                </c:pt>
                <c:pt idx="7751" formatCode="General">
                  <c:v>2.1377598253526302</c:v>
                </c:pt>
                <c:pt idx="7752" formatCode="General">
                  <c:v>2.1375575677294298</c:v>
                </c:pt>
                <c:pt idx="7753" formatCode="General">
                  <c:v>2.1373658213941402</c:v>
                </c:pt>
                <c:pt idx="7754" formatCode="General">
                  <c:v>2.1390240305029198</c:v>
                </c:pt>
                <c:pt idx="7755" formatCode="General">
                  <c:v>2.1419040174908601</c:v>
                </c:pt>
                <c:pt idx="7756" formatCode="General">
                  <c:v>2.1456897693827002</c:v>
                </c:pt>
                <c:pt idx="7757" formatCode="General">
                  <c:v>2.15013961245731</c:v>
                </c:pt>
                <c:pt idx="7758" formatCode="General">
                  <c:v>2.1549631086784702</c:v>
                </c:pt>
                <c:pt idx="7759" formatCode="General">
                  <c:v>2.1598177727100798</c:v>
                </c:pt>
                <c:pt idx="7760" formatCode="General">
                  <c:v>2.1643281120199398</c:v>
                </c:pt>
                <c:pt idx="7761" formatCode="General">
                  <c:v>2.1681177344857301</c:v>
                </c:pt>
                <c:pt idx="7762" formatCode="General">
                  <c:v>2.1708542187318698</c:v>
                </c:pt>
                <c:pt idx="7763" formatCode="General">
                  <c:v>2.1723050037735199</c:v>
                </c:pt>
                <c:pt idx="7764" formatCode="General">
                  <c:v>2.1723869648998</c:v>
                </c:pt>
                <c:pt idx="7765" formatCode="General">
                  <c:v>2.1711816529289698</c:v>
                </c:pt>
                <c:pt idx="7766" formatCode="General">
                  <c:v>2.1689037232296902</c:v>
                </c:pt>
                <c:pt idx="7767" formatCode="General">
                  <c:v>2.1658394003832799</c:v>
                </c:pt>
                <c:pt idx="7768" formatCode="General">
                  <c:v>2.1622851551825901</c:v>
                </c:pt>
                <c:pt idx="7769" formatCode="General">
                  <c:v>2.1585069629126599</c:v>
                </c:pt>
                <c:pt idx="7770" formatCode="General">
                  <c:v>2.1547233719387102</c:v>
                </c:pt>
                <c:pt idx="7771" formatCode="General">
                  <c:v>2.15110507561791</c:v>
                </c:pt>
                <c:pt idx="7772" formatCode="General">
                  <c:v>2.1477817311771301</c:v>
                </c:pt>
                <c:pt idx="7773" formatCode="General">
                  <c:v>2.1448526164266699</c:v>
                </c:pt>
                <c:pt idx="7774" formatCode="General">
                  <c:v>2.14237459476846</c:v>
                </c:pt>
                <c:pt idx="7775" formatCode="General">
                  <c:v>2.1403982588520201</c:v>
                </c:pt>
                <c:pt idx="7776" formatCode="General">
                  <c:v>2.13893748576595</c:v>
                </c:pt>
                <c:pt idx="7777" formatCode="General">
                  <c:v>2.1379974185181299</c:v>
                </c:pt>
                <c:pt idx="7778" formatCode="General">
                  <c:v>2.1376124258708802</c:v>
                </c:pt>
                <c:pt idx="7779" formatCode="General">
                  <c:v>2.1380068323524299</c:v>
                </c:pt>
                <c:pt idx="7780" formatCode="General">
                  <c:v>2.1404766644493098</c:v>
                </c:pt>
                <c:pt idx="7781" formatCode="General">
                  <c:v>2.1559127965988898</c:v>
                </c:pt>
                <c:pt idx="7782" formatCode="General">
                  <c:v>2.1728108008728699</c:v>
                </c:pt>
                <c:pt idx="7783" formatCode="General">
                  <c:v>2.1433799679803398</c:v>
                </c:pt>
                <c:pt idx="7784" formatCode="General">
                  <c:v>2.13743247036254</c:v>
                </c:pt>
                <c:pt idx="7785" formatCode="General">
                  <c:v>2.1351499915310801</c:v>
                </c:pt>
                <c:pt idx="7786" formatCode="General">
                  <c:v>2.13345435153522</c:v>
                </c:pt>
                <c:pt idx="7787" formatCode="General">
                  <c:v>2.1318152484354602</c:v>
                </c:pt>
                <c:pt idx="7788" formatCode="General">
                  <c:v>2.1301044670506699</c:v>
                </c:pt>
                <c:pt idx="7789" formatCode="General">
                  <c:v>2.1283074407319602</c:v>
                </c:pt>
                <c:pt idx="7790" formatCode="General">
                  <c:v>2.1264522842772799</c:v>
                </c:pt>
                <c:pt idx="7791" formatCode="General">
                  <c:v>2.12458516680661</c:v>
                </c:pt>
                <c:pt idx="7792" formatCode="General">
                  <c:v>2.1227599957141798</c:v>
                </c:pt>
                <c:pt idx="7793" formatCode="General">
                  <c:v>2.1210347536295999</c:v>
                </c:pt>
                <c:pt idx="7794" formatCode="General">
                  <c:v>2.11947270047115</c:v>
                </c:pt>
                <c:pt idx="7795" formatCode="General">
                  <c:v>2.1181486560537</c:v>
                </c:pt>
                <c:pt idx="7796" formatCode="General">
                  <c:v>2.1171619689288201</c:v>
                </c:pt>
                <c:pt idx="7797" formatCode="General">
                  <c:v>2.1166597109588801</c:v>
                </c:pt>
                <c:pt idx="7798" formatCode="General">
                  <c:v>2.1168767027876898</c:v>
                </c:pt>
                <c:pt idx="7799" formatCode="General">
                  <c:v>2.1182021898597498</c:v>
                </c:pt>
                <c:pt idx="7800" formatCode="General">
                  <c:v>2.1212763592149901</c:v>
                </c:pt>
                <c:pt idx="7801" formatCode="General">
                  <c:v>2.12705283129486</c:v>
                </c:pt>
                <c:pt idx="7802" formatCode="General">
                  <c:v>2.1364747883768098</c:v>
                </c:pt>
                <c:pt idx="7803" formatCode="General">
                  <c:v>2.1489589032002598</c:v>
                </c:pt>
                <c:pt idx="7804" formatCode="General">
                  <c:v>2.1611670607971298</c:v>
                </c:pt>
                <c:pt idx="7805" formatCode="General">
                  <c:v>2.1737771272117001</c:v>
                </c:pt>
                <c:pt idx="7806" formatCode="General">
                  <c:v>2.1849245208306201</c:v>
                </c:pt>
                <c:pt idx="7807" formatCode="General">
                  <c:v>2.1610186054928402</c:v>
                </c:pt>
                <c:pt idx="7808" formatCode="General">
                  <c:v>2.13773793503869</c:v>
                </c:pt>
                <c:pt idx="7809" formatCode="General">
                  <c:v>2.12584496172716</c:v>
                </c:pt>
                <c:pt idx="7810" formatCode="General">
                  <c:v>2.1196016704025298</c:v>
                </c:pt>
                <c:pt idx="7811" formatCode="General">
                  <c:v>2.12163209569293</c:v>
                </c:pt>
                <c:pt idx="7812" formatCode="General">
                  <c:v>2.1149843799682899</c:v>
                </c:pt>
                <c:pt idx="7813" formatCode="General">
                  <c:v>2.1150899042754601</c:v>
                </c:pt>
                <c:pt idx="7814" formatCode="General">
                  <c:v>2.1165497031277898</c:v>
                </c:pt>
                <c:pt idx="7815" formatCode="General">
                  <c:v>2.1192253824663299</c:v>
                </c:pt>
                <c:pt idx="7816" formatCode="General">
                  <c:v>2.1230045061450999</c:v>
                </c:pt>
                <c:pt idx="7817" formatCode="General">
                  <c:v>2.1277021218097398</c:v>
                </c:pt>
                <c:pt idx="7818" formatCode="General">
                  <c:v>2.1330087867467502</c:v>
                </c:pt>
                <c:pt idx="7819" formatCode="General">
                  <c:v>2.1384769085254698</c:v>
                </c:pt>
                <c:pt idx="7820" formatCode="General">
                  <c:v>2.1435586481107598</c:v>
                </c:pt>
                <c:pt idx="7821" formatCode="General">
                  <c:v>2.1476905362219001</c:v>
                </c:pt>
                <c:pt idx="7822" formatCode="General">
                  <c:v>2.15039863432759</c:v>
                </c:pt>
                <c:pt idx="7823" formatCode="General">
                  <c:v>2.1513925736661599</c:v>
                </c:pt>
                <c:pt idx="7824" formatCode="General">
                  <c:v>2.1506207327723699</c:v>
                </c:pt>
                <c:pt idx="7825" formatCode="General">
                  <c:v>2.1482641677463699</c:v>
                </c:pt>
                <c:pt idx="7826" formatCode="General">
                  <c:v>2.14466803504587</c:v>
                </c:pt>
                <c:pt idx="7827" formatCode="General">
                  <c:v>2.1402424513428899</c:v>
                </c:pt>
                <c:pt idx="7828" formatCode="General">
                  <c:v>2.1353767685977099</c:v>
                </c:pt>
                <c:pt idx="7829" formatCode="General">
                  <c:v>2.1303919441817398</c:v>
                </c:pt>
                <c:pt idx="7830" formatCode="General">
                  <c:v>2.1255292660190599</c:v>
                </c:pt>
                <c:pt idx="7831" formatCode="General">
                  <c:v>2.1209609212112599</c:v>
                </c:pt>
                <c:pt idx="7832" formatCode="General">
                  <c:v>2.1168050026415801</c:v>
                </c:pt>
                <c:pt idx="7833" formatCode="General">
                  <c:v>2.1131445006827398</c:v>
                </c:pt>
                <c:pt idx="7834" formatCode="General">
                  <c:v>2.1100328659440999</c:v>
                </c:pt>
                <c:pt idx="7835" formatCode="General">
                  <c:v>2.1075000776141302</c:v>
                </c:pt>
                <c:pt idx="7836" formatCode="General">
                  <c:v>2.1055559082223598</c:v>
                </c:pt>
                <c:pt idx="7837" formatCode="General">
                  <c:v>2.1042027402488301</c:v>
                </c:pt>
                <c:pt idx="7838" formatCode="General">
                  <c:v>2.10349095891738</c:v>
                </c:pt>
                <c:pt idx="7839" formatCode="General">
                  <c:v>2.1037927754822201</c:v>
                </c:pt>
                <c:pt idx="7840" formatCode="General">
                  <c:v>2.1080329994300002</c:v>
                </c:pt>
                <c:pt idx="7841" formatCode="General">
                  <c:v>2.1482761080308599</c:v>
                </c:pt>
                <c:pt idx="7842" formatCode="General">
                  <c:v>2.1109215675270199</c:v>
                </c:pt>
                <c:pt idx="7843" formatCode="General">
                  <c:v>2.1025371707482901</c:v>
                </c:pt>
                <c:pt idx="7844" formatCode="General">
                  <c:v>2.10009902571174</c:v>
                </c:pt>
                <c:pt idx="7845" formatCode="General">
                  <c:v>2.0983839815446101</c:v>
                </c:pt>
                <c:pt idx="7846" formatCode="General">
                  <c:v>2.09668672150167</c:v>
                </c:pt>
                <c:pt idx="7847" formatCode="General">
                  <c:v>2.0948469786845201</c:v>
                </c:pt>
                <c:pt idx="7848" formatCode="General">
                  <c:v>2.0928405698576702</c:v>
                </c:pt>
                <c:pt idx="7849" formatCode="General">
                  <c:v>2.09069396760585</c:v>
                </c:pt>
                <c:pt idx="7850" formatCode="General">
                  <c:v>2.0884562356647498</c:v>
                </c:pt>
                <c:pt idx="7851" formatCode="General">
                  <c:v>2.0861860708750499</c:v>
                </c:pt>
                <c:pt idx="7852" formatCode="General">
                  <c:v>2.08394482947971</c:v>
                </c:pt>
                <c:pt idx="7853" formatCode="General">
                  <c:v>2.0817934742457802</c:v>
                </c:pt>
                <c:pt idx="7854" formatCode="General">
                  <c:v>2.0797933583231099</c:v>
                </c:pt>
                <c:pt idx="7855" formatCode="General">
                  <c:v>2.0780116534864899</c:v>
                </c:pt>
                <c:pt idx="7856" formatCode="General">
                  <c:v>2.0765332483021202</c:v>
                </c:pt>
                <c:pt idx="7857" formatCode="General">
                  <c:v>2.0754829178141501</c:v>
                </c:pt>
                <c:pt idx="7858" formatCode="General">
                  <c:v>2.07506553820085</c:v>
                </c:pt>
                <c:pt idx="7859" formatCode="General">
                  <c:v>2.0756389143481702</c:v>
                </c:pt>
                <c:pt idx="7860" formatCode="General">
                  <c:v>2.0778382350151099</c:v>
                </c:pt>
                <c:pt idx="7861" formatCode="General">
                  <c:v>2.0827255955611301</c:v>
                </c:pt>
                <c:pt idx="7862" formatCode="General">
                  <c:v>2.0915985406370798</c:v>
                </c:pt>
                <c:pt idx="7863" formatCode="General">
                  <c:v>2.1040340512693501</c:v>
                </c:pt>
                <c:pt idx="7864" formatCode="General">
                  <c:v>2.1147442908075398</c:v>
                </c:pt>
                <c:pt idx="7865" formatCode="General">
                  <c:v>2.1232750108432898</c:v>
                </c:pt>
                <c:pt idx="7866" formatCode="General">
                  <c:v>2.13764035088386</c:v>
                </c:pt>
                <c:pt idx="7867" formatCode="General">
                  <c:v>2.1094651598151302</c:v>
                </c:pt>
                <c:pt idx="7868" formatCode="General">
                  <c:v>2.08598335317568</c:v>
                </c:pt>
                <c:pt idx="7869" formatCode="General">
                  <c:v>2.0754282977153302</c:v>
                </c:pt>
                <c:pt idx="7870" formatCode="General">
                  <c:v>2.0708708472234001</c:v>
                </c:pt>
                <c:pt idx="7871" formatCode="General">
                  <c:v>2.0669879327293299</c:v>
                </c:pt>
                <c:pt idx="7872" formatCode="General">
                  <c:v>2.0657052277643602</c:v>
                </c:pt>
                <c:pt idx="7873" formatCode="General">
                  <c:v>2.0657918909667901</c:v>
                </c:pt>
                <c:pt idx="7874" formatCode="General">
                  <c:v>2.0671546129568399</c:v>
                </c:pt>
                <c:pt idx="7875" formatCode="General">
                  <c:v>2.0698057854657201</c:v>
                </c:pt>
                <c:pt idx="7876" formatCode="General">
                  <c:v>2.0737706340674702</c:v>
                </c:pt>
                <c:pt idx="7877" formatCode="General">
                  <c:v>2.0790000235170898</c:v>
                </c:pt>
                <c:pt idx="7878" formatCode="General">
                  <c:v>2.0852730410537701</c:v>
                </c:pt>
                <c:pt idx="7879" formatCode="General">
                  <c:v>2.0921141324763002</c:v>
                </c:pt>
                <c:pt idx="7880" formatCode="General">
                  <c:v>2.0987845596248902</c:v>
                </c:pt>
                <c:pt idx="7881" formatCode="General">
                  <c:v>2.10440428135511</c:v>
                </c:pt>
                <c:pt idx="7882" formatCode="General">
                  <c:v>2.1081847437715302</c:v>
                </c:pt>
                <c:pt idx="7883" formatCode="General">
                  <c:v>2.1096584999978401</c:v>
                </c:pt>
                <c:pt idx="7884" formatCode="General">
                  <c:v>2.1087850679441198</c:v>
                </c:pt>
                <c:pt idx="7885" formatCode="General">
                  <c:v>2.1058986383651401</c:v>
                </c:pt>
                <c:pt idx="7886" formatCode="General">
                  <c:v>2.1015504245584902</c:v>
                </c:pt>
                <c:pt idx="7887" formatCode="General">
                  <c:v>2.0963336198015901</c:v>
                </c:pt>
                <c:pt idx="7888" formatCode="General">
                  <c:v>2.0907605457403098</c:v>
                </c:pt>
                <c:pt idx="7889" formatCode="General">
                  <c:v>2.0852131019689701</c:v>
                </c:pt>
                <c:pt idx="7890" formatCode="General">
                  <c:v>2.0799471232733899</c:v>
                </c:pt>
                <c:pt idx="7891" formatCode="General">
                  <c:v>2.0751230094908899</c:v>
                </c:pt>
                <c:pt idx="7892" formatCode="General">
                  <c:v>2.0708373551236399</c:v>
                </c:pt>
                <c:pt idx="7893" formatCode="General">
                  <c:v>2.0671480207908699</c:v>
                </c:pt>
                <c:pt idx="7894" formatCode="General">
                  <c:v>2.0640887993915999</c:v>
                </c:pt>
                <c:pt idx="7895" formatCode="General">
                  <c:v>2.0616758055893798</c:v>
                </c:pt>
                <c:pt idx="7896" formatCode="General">
                  <c:v>2.0599115596156099</c:v>
                </c:pt>
                <c:pt idx="7897" formatCode="General">
                  <c:v>2.0588019369646098</c:v>
                </c:pt>
                <c:pt idx="7898" formatCode="General">
                  <c:v>2.05844753596118</c:v>
                </c:pt>
                <c:pt idx="7899" formatCode="General">
                  <c:v>2.05967951524647</c:v>
                </c:pt>
                <c:pt idx="7900" formatCode="General">
                  <c:v>2.07481778351872</c:v>
                </c:pt>
                <c:pt idx="7901" formatCode="General">
                  <c:v>2.0730451975911399</c:v>
                </c:pt>
                <c:pt idx="7902" formatCode="General">
                  <c:v>2.0594219566818501</c:v>
                </c:pt>
                <c:pt idx="7903" formatCode="General">
                  <c:v>2.05735613617873</c:v>
                </c:pt>
                <c:pt idx="7904" formatCode="General">
                  <c:v>2.05623488242479</c:v>
                </c:pt>
                <c:pt idx="7905" formatCode="General">
                  <c:v>2.0551112097428299</c:v>
                </c:pt>
                <c:pt idx="7906" formatCode="General">
                  <c:v>2.05378756269607</c:v>
                </c:pt>
                <c:pt idx="7907" formatCode="General">
                  <c:v>2.0522255976795898</c:v>
                </c:pt>
                <c:pt idx="7908" formatCode="General">
                  <c:v>2.0504463210109498</c:v>
                </c:pt>
                <c:pt idx="7909" formatCode="General">
                  <c:v>2.04849991311184</c:v>
                </c:pt>
                <c:pt idx="7910" formatCode="General">
                  <c:v>2.0464512501155698</c:v>
                </c:pt>
                <c:pt idx="7911" formatCode="General">
                  <c:v>2.0443706831084598</c:v>
                </c:pt>
                <c:pt idx="7912" formatCode="General">
                  <c:v>2.0423277890455398</c:v>
                </c:pt>
                <c:pt idx="7913" formatCode="General">
                  <c:v>2.0403879102118299</c:v>
                </c:pt>
                <c:pt idx="7914" formatCode="General">
                  <c:v>2.0386120486504602</c:v>
                </c:pt>
                <c:pt idx="7915" formatCode="General">
                  <c:v>2.0370611852112299</c:v>
                </c:pt>
                <c:pt idx="7916" formatCode="General">
                  <c:v>2.03580693659329</c:v>
                </c:pt>
                <c:pt idx="7917" formatCode="General">
                  <c:v>2.0349524451512799</c:v>
                </c:pt>
                <c:pt idx="7918" formatCode="General">
                  <c:v>2.03467201794192</c:v>
                </c:pt>
                <c:pt idx="7919" formatCode="General">
                  <c:v>2.0352879773457802</c:v>
                </c:pt>
                <c:pt idx="7920" formatCode="General">
                  <c:v>2.03741961675984</c:v>
                </c:pt>
                <c:pt idx="7921" formatCode="General">
                  <c:v>2.0422281535973301</c:v>
                </c:pt>
                <c:pt idx="7922" formatCode="General">
                  <c:v>2.0514438837415199</c:v>
                </c:pt>
                <c:pt idx="7923" formatCode="General">
                  <c:v>2.0650482674281001</c:v>
                </c:pt>
                <c:pt idx="7924" formatCode="General">
                  <c:v>2.0752911024276801</c:v>
                </c:pt>
                <c:pt idx="7925" formatCode="General">
                  <c:v>2.0800654086282599</c:v>
                </c:pt>
                <c:pt idx="7926" formatCode="General">
                  <c:v>2.0972904691243301</c:v>
                </c:pt>
                <c:pt idx="7927" formatCode="General">
                  <c:v>2.06284349925859</c:v>
                </c:pt>
                <c:pt idx="7928" formatCode="General">
                  <c:v>2.0428706014729201</c:v>
                </c:pt>
                <c:pt idx="7929" formatCode="General">
                  <c:v>2.0348822624938299</c:v>
                </c:pt>
                <c:pt idx="7930" formatCode="General">
                  <c:v>2.0308449999025502</c:v>
                </c:pt>
                <c:pt idx="7931" formatCode="General">
                  <c:v>2.02885567412152</c:v>
                </c:pt>
                <c:pt idx="7932" formatCode="General">
                  <c:v>2.0282157458231298</c:v>
                </c:pt>
                <c:pt idx="7933" formatCode="General">
                  <c:v>2.02872595896689</c:v>
                </c:pt>
                <c:pt idx="7934" formatCode="General">
                  <c:v>2.0303862963886599</c:v>
                </c:pt>
                <c:pt idx="7935" formatCode="General">
                  <c:v>2.0333030188048502</c:v>
                </c:pt>
                <c:pt idx="7936" formatCode="General">
                  <c:v>2.0376315921191601</c:v>
                </c:pt>
                <c:pt idx="7937" formatCode="General">
                  <c:v>2.0435052133677001</c:v>
                </c:pt>
                <c:pt idx="7938" formatCode="General">
                  <c:v>2.05091784701668</c:v>
                </c:pt>
                <c:pt idx="7939" formatCode="General">
                  <c:v>2.0595555533066898</c:v>
                </c:pt>
                <c:pt idx="7940" formatCode="General">
                  <c:v>2.06863809262954</c:v>
                </c:pt>
                <c:pt idx="7941" formatCode="General">
                  <c:v>2.0769318607501699</c:v>
                </c:pt>
                <c:pt idx="7942" formatCode="General">
                  <c:v>2.0830850929080502</c:v>
                </c:pt>
                <c:pt idx="7943" formatCode="General">
                  <c:v>2.08617042261884</c:v>
                </c:pt>
                <c:pt idx="7944" formatCode="General">
                  <c:v>2.0860395209562599</c:v>
                </c:pt>
                <c:pt idx="7945" formatCode="General">
                  <c:v>2.0832427364990398</c:v>
                </c:pt>
                <c:pt idx="7946" formatCode="General">
                  <c:v>2.07866847109544</c:v>
                </c:pt>
                <c:pt idx="7947" formatCode="General">
                  <c:v>2.0731949678310801</c:v>
                </c:pt>
                <c:pt idx="7948" formatCode="General">
                  <c:v>2.06750259264571</c:v>
                </c:pt>
                <c:pt idx="7949" formatCode="General">
                  <c:v>2.0620371333315699</c:v>
                </c:pt>
                <c:pt idx="7950" formatCode="General">
                  <c:v>2.0570530297932601</c:v>
                </c:pt>
                <c:pt idx="7951" formatCode="General">
                  <c:v>2.05267775221128</c:v>
                </c:pt>
                <c:pt idx="7952" formatCode="General">
                  <c:v>2.0489668249878599</c:v>
                </c:pt>
                <c:pt idx="7953" formatCode="General">
                  <c:v>2.0459405888670301</c:v>
                </c:pt>
                <c:pt idx="7954" formatCode="General">
                  <c:v>2.0436040977741601</c:v>
                </c:pt>
                <c:pt idx="7955" formatCode="General">
                  <c:v>2.0419552675692199</c:v>
                </c:pt>
                <c:pt idx="7956" formatCode="General">
                  <c:v>2.0409903485186001</c:v>
                </c:pt>
                <c:pt idx="7957" formatCode="General">
                  <c:v>2.0407329940583701</c:v>
                </c:pt>
                <c:pt idx="7958" formatCode="General">
                  <c:v>2.0414412462859199</c:v>
                </c:pt>
                <c:pt idx="7959" formatCode="General">
                  <c:v>2.04635911699997</c:v>
                </c:pt>
                <c:pt idx="7960" formatCode="General">
                  <c:v>2.07444585821895</c:v>
                </c:pt>
                <c:pt idx="7961" formatCode="General">
                  <c:v>2.0449516443137399</c:v>
                </c:pt>
                <c:pt idx="7962" formatCode="General">
                  <c:v>2.04363544830341</c:v>
                </c:pt>
                <c:pt idx="7963" formatCode="General">
                  <c:v>2.0435816787686401</c:v>
                </c:pt>
                <c:pt idx="7964" formatCode="General">
                  <c:v>2.04351629791491</c:v>
                </c:pt>
                <c:pt idx="7965" formatCode="General">
                  <c:v>2.0431984949511501</c:v>
                </c:pt>
                <c:pt idx="7966" formatCode="General">
                  <c:v>2.0425674029561902</c:v>
                </c:pt>
                <c:pt idx="7967" formatCode="General">
                  <c:v>2.04163050284156</c:v>
                </c:pt>
                <c:pt idx="7968" formatCode="General">
                  <c:v>2.0404327154559398</c:v>
                </c:pt>
                <c:pt idx="7969" formatCode="General">
                  <c:v>2.0390410871039002</c:v>
                </c:pt>
                <c:pt idx="7970" formatCode="General">
                  <c:v>2.03753414751912</c:v>
                </c:pt>
                <c:pt idx="7971" formatCode="General">
                  <c:v>2.0359935746400302</c:v>
                </c:pt>
                <c:pt idx="7972" formatCode="General">
                  <c:v>2.0344977713399901</c:v>
                </c:pt>
                <c:pt idx="7973" formatCode="General">
                  <c:v>2.0331176924087502</c:v>
                </c:pt>
                <c:pt idx="7974" formatCode="General">
                  <c:v>2.03191570060575</c:v>
                </c:pt>
                <c:pt idx="7975" formatCode="General">
                  <c:v>2.03094865378787</c:v>
                </c:pt>
                <c:pt idx="7976" formatCode="General">
                  <c:v>2.03027719776204</c:v>
                </c:pt>
                <c:pt idx="7977" formatCode="General">
                  <c:v>2.02998518889388</c:v>
                </c:pt>
                <c:pt idx="7978" formatCode="General">
                  <c:v>2.0302182119699799</c:v>
                </c:pt>
                <c:pt idx="7979" formatCode="General">
                  <c:v>2.0312627484233898</c:v>
                </c:pt>
                <c:pt idx="7980" formatCode="General">
                  <c:v>2.0337160657440299</c:v>
                </c:pt>
                <c:pt idx="7981" formatCode="General">
                  <c:v>2.0388311785858102</c:v>
                </c:pt>
                <c:pt idx="7982" formatCode="General">
                  <c:v>2.0488465757620502</c:v>
                </c:pt>
                <c:pt idx="7983" formatCode="General">
                  <c:v>2.0643582859397598</c:v>
                </c:pt>
                <c:pt idx="7984" formatCode="General">
                  <c:v>2.07415599261491</c:v>
                </c:pt>
                <c:pt idx="7985" formatCode="General">
                  <c:v>2.0756178172327102</c:v>
                </c:pt>
                <c:pt idx="7986" formatCode="General">
                  <c:v>2.09407723115475</c:v>
                </c:pt>
                <c:pt idx="7987" formatCode="General">
                  <c:v>2.0535638697566401</c:v>
                </c:pt>
                <c:pt idx="7988" formatCode="General">
                  <c:v>2.0393104031576601</c:v>
                </c:pt>
                <c:pt idx="7989" formatCode="General">
                  <c:v>2.0341456328555201</c:v>
                </c:pt>
                <c:pt idx="7990" formatCode="General">
                  <c:v>2.0317929574571001</c:v>
                </c:pt>
                <c:pt idx="7991" formatCode="General">
                  <c:v>2.0308897585208898</c:v>
                </c:pt>
                <c:pt idx="7992" formatCode="General">
                  <c:v>2.03101786618479</c:v>
                </c:pt>
                <c:pt idx="7993" formatCode="General">
                  <c:v>2.0320724862349002</c:v>
                </c:pt>
                <c:pt idx="7994" formatCode="General">
                  <c:v>2.0341028570216202</c:v>
                </c:pt>
                <c:pt idx="7995" formatCode="General">
                  <c:v>2.0372615604633002</c:v>
                </c:pt>
                <c:pt idx="7996" formatCode="General">
                  <c:v>2.0417810101107698</c:v>
                </c:pt>
                <c:pt idx="7997" formatCode="General">
                  <c:v>2.0479399949630102</c:v>
                </c:pt>
                <c:pt idx="7998" formatCode="General">
                  <c:v>2.0559808352775</c:v>
                </c:pt>
                <c:pt idx="7999" formatCode="General">
                  <c:v>2.0659264441964398</c:v>
                </c:pt>
                <c:pt idx="8000" formatCode="General">
                  <c:v>2.0772736941315801</c:v>
                </c:pt>
                <c:pt idx="8001" formatCode="General">
                  <c:v>2.0887007647018598</c:v>
                </c:pt>
                <c:pt idx="8002" formatCode="General">
                  <c:v>2.0981672825881801</c:v>
                </c:pt>
                <c:pt idx="8003" formatCode="General">
                  <c:v>2.1037998573896899</c:v>
                </c:pt>
                <c:pt idx="8004" formatCode="General">
                  <c:v>2.1049526802429699</c:v>
                </c:pt>
                <c:pt idx="8005" formatCode="General">
                  <c:v>2.1023927192558198</c:v>
                </c:pt>
                <c:pt idx="8006" formatCode="General">
                  <c:v>2.0975636643150799</c:v>
                </c:pt>
                <c:pt idx="8007" formatCode="General">
                  <c:v>2.0918120846191299</c:v>
                </c:pt>
                <c:pt idx="8008" formatCode="General">
                  <c:v>2.0860596371585398</c:v>
                </c:pt>
                <c:pt idx="8009" formatCode="General">
                  <c:v>2.0808148828816502</c:v>
                </c:pt>
                <c:pt idx="8010" formatCode="General">
                  <c:v>2.0763022399922302</c:v>
                </c:pt>
                <c:pt idx="8011" formatCode="General">
                  <c:v>2.0725865803369001</c:v>
                </c:pt>
                <c:pt idx="8012" formatCode="General">
                  <c:v>2.06965906830469</c:v>
                </c:pt>
                <c:pt idx="8013" formatCode="General">
                  <c:v>2.0674865342684701</c:v>
                </c:pt>
                <c:pt idx="8014" formatCode="General">
                  <c:v>2.0660352832291702</c:v>
                </c:pt>
                <c:pt idx="8015" formatCode="General">
                  <c:v>2.0652802946362701</c:v>
                </c:pt>
                <c:pt idx="8016" formatCode="General">
                  <c:v>2.0652153064473802</c:v>
                </c:pt>
                <c:pt idx="8017" formatCode="General">
                  <c:v>2.0659265735699601</c:v>
                </c:pt>
                <c:pt idx="8018" formatCode="General">
                  <c:v>2.0685578126277901</c:v>
                </c:pt>
                <c:pt idx="8019" formatCode="General">
                  <c:v>2.1114077406651002</c:v>
                </c:pt>
                <c:pt idx="8020" formatCode="General">
                  <c:v>2.0718788849076502</c:v>
                </c:pt>
                <c:pt idx="8021" formatCode="General">
                  <c:v>2.07115339595439</c:v>
                </c:pt>
                <c:pt idx="8022" formatCode="General">
                  <c:v>2.0720638278527801</c:v>
                </c:pt>
                <c:pt idx="8023" formatCode="General">
                  <c:v>2.0729617824560602</c:v>
                </c:pt>
                <c:pt idx="8024" formatCode="General">
                  <c:v>2.07356468059508</c:v>
                </c:pt>
                <c:pt idx="8025" formatCode="General">
                  <c:v>2.0737803954094098</c:v>
                </c:pt>
                <c:pt idx="8026" formatCode="General">
                  <c:v>2.07359384956965</c:v>
                </c:pt>
                <c:pt idx="8027" formatCode="General">
                  <c:v>2.0730377880278499</c:v>
                </c:pt>
                <c:pt idx="8028" formatCode="General">
                  <c:v>2.0721767076401201</c:v>
                </c:pt>
                <c:pt idx="8029" formatCode="General">
                  <c:v>2.0710945514732302</c:v>
                </c:pt>
                <c:pt idx="8030" formatCode="General">
                  <c:v>2.0698845751606298</c:v>
                </c:pt>
                <c:pt idx="8031" formatCode="General">
                  <c:v>2.0686409476708398</c:v>
                </c:pt>
                <c:pt idx="8032" formatCode="General">
                  <c:v>2.0674519938968601</c:v>
                </c:pt>
                <c:pt idx="8033" formatCode="General">
                  <c:v>2.0663953856234798</c:v>
                </c:pt>
                <c:pt idx="8034" formatCode="General">
                  <c:v>2.06553605477797</c:v>
                </c:pt>
                <c:pt idx="8035" formatCode="General">
                  <c:v>2.0649281129907902</c:v>
                </c:pt>
                <c:pt idx="8036" formatCode="General">
                  <c:v>2.0646228630252899</c:v>
                </c:pt>
                <c:pt idx="8037" formatCode="General">
                  <c:v>2.0646869438215298</c:v>
                </c:pt>
                <c:pt idx="8038" formatCode="General">
                  <c:v>2.06524007767322</c:v>
                </c:pt>
                <c:pt idx="8039" formatCode="General">
                  <c:v>2.0665370833488601</c:v>
                </c:pt>
                <c:pt idx="8040" formatCode="General">
                  <c:v>2.0691605275747098</c:v>
                </c:pt>
                <c:pt idx="8041" formatCode="General">
                  <c:v>2.0744799078960501</c:v>
                </c:pt>
                <c:pt idx="8042" formatCode="General">
                  <c:v>2.0853820369328102</c:v>
                </c:pt>
                <c:pt idx="8043" formatCode="General">
                  <c:v>2.1030356423060899</c:v>
                </c:pt>
                <c:pt idx="8044" formatCode="General">
                  <c:v>2.1103798378520899</c:v>
                </c:pt>
                <c:pt idx="8045" formatCode="General">
                  <c:v>2.1101085784086999</c:v>
                </c:pt>
                <c:pt idx="8046" formatCode="General">
                  <c:v>2.1165976539388001</c:v>
                </c:pt>
                <c:pt idx="8047" formatCode="General">
                  <c:v>2.08131375293731</c:v>
                </c:pt>
                <c:pt idx="8048" formatCode="General">
                  <c:v>2.0733243911082302</c:v>
                </c:pt>
                <c:pt idx="8049" formatCode="General">
                  <c:v>2.0702207851632402</c:v>
                </c:pt>
                <c:pt idx="8050" formatCode="General">
                  <c:v>2.0688668689874898</c:v>
                </c:pt>
                <c:pt idx="8051" formatCode="General">
                  <c:v>2.06850127836957</c:v>
                </c:pt>
                <c:pt idx="8052" formatCode="General">
                  <c:v>2.0688905064628398</c:v>
                </c:pt>
                <c:pt idx="8053" formatCode="General">
                  <c:v>2.0699985001830998</c:v>
                </c:pt>
                <c:pt idx="8054" formatCode="General">
                  <c:v>2.07190049880337</c:v>
                </c:pt>
                <c:pt idx="8055" formatCode="General">
                  <c:v>2.0747615406646198</c:v>
                </c:pt>
                <c:pt idx="8056" formatCode="General">
                  <c:v>2.0788367858140502</c:v>
                </c:pt>
                <c:pt idx="8057" formatCode="General">
                  <c:v>2.0844727187811198</c:v>
                </c:pt>
                <c:pt idx="8058" formatCode="General">
                  <c:v>2.0920799411625799</c:v>
                </c:pt>
                <c:pt idx="8059" formatCode="General">
                  <c:v>2.10201736961529</c:v>
                </c:pt>
                <c:pt idx="8060" formatCode="General">
                  <c:v>2.1142848287691001</c:v>
                </c:pt>
                <c:pt idx="8061" formatCode="General">
                  <c:v>2.1279589467218099</c:v>
                </c:pt>
                <c:pt idx="8062" formatCode="General">
                  <c:v>2.1406909826561602</c:v>
                </c:pt>
                <c:pt idx="8063" formatCode="General">
                  <c:v>2.1492912056509201</c:v>
                </c:pt>
                <c:pt idx="8064" formatCode="General">
                  <c:v>2.1518271802297102</c:v>
                </c:pt>
                <c:pt idx="8065" formatCode="General">
                  <c:v>2.14903569082538</c:v>
                </c:pt>
                <c:pt idx="8066" formatCode="General">
                  <c:v>2.1432323190788498</c:v>
                </c:pt>
                <c:pt idx="8067" formatCode="General">
                  <c:v>2.1365405386076199</c:v>
                </c:pt>
                <c:pt idx="8068" formatCode="General">
                  <c:v>2.13021995992142</c:v>
                </c:pt>
                <c:pt idx="8069" formatCode="General">
                  <c:v>2.1248160285033699</c:v>
                </c:pt>
                <c:pt idx="8070" formatCode="General">
                  <c:v>2.12047001316677</c:v>
                </c:pt>
                <c:pt idx="8071" formatCode="General">
                  <c:v>2.11714140212707</c:v>
                </c:pt>
                <c:pt idx="8072" formatCode="General">
                  <c:v>2.1147296737971302</c:v>
                </c:pt>
                <c:pt idx="8073" formatCode="General">
                  <c:v>2.1131319407638198</c:v>
                </c:pt>
                <c:pt idx="8074" formatCode="General">
                  <c:v>2.1122664809729201</c:v>
                </c:pt>
                <c:pt idx="8075" formatCode="General">
                  <c:v>2.11208259684597</c:v>
                </c:pt>
                <c:pt idx="8076" formatCode="General">
                  <c:v>2.1125918957878702</c:v>
                </c:pt>
                <c:pt idx="8077" formatCode="General">
                  <c:v>2.1145666333697801</c:v>
                </c:pt>
                <c:pt idx="8078" formatCode="General">
                  <c:v>2.1305461423804499</c:v>
                </c:pt>
                <c:pt idx="8079" formatCode="General">
                  <c:v>2.11895222769764</c:v>
                </c:pt>
                <c:pt idx="8080" formatCode="General">
                  <c:v>2.1183857955508998</c:v>
                </c:pt>
                <c:pt idx="8081" formatCode="General">
                  <c:v>2.1197359749670701</c:v>
                </c:pt>
                <c:pt idx="8082" formatCode="General">
                  <c:v>2.1210813348457598</c:v>
                </c:pt>
                <c:pt idx="8083" formatCode="General">
                  <c:v>2.1221081579357102</c:v>
                </c:pt>
                <c:pt idx="8084" formatCode="General">
                  <c:v>2.1226817617070601</c:v>
                </c:pt>
                <c:pt idx="8085" formatCode="General">
                  <c:v>2.1227504400499702</c:v>
                </c:pt>
                <c:pt idx="8086" formatCode="General">
                  <c:v>2.1223235568750898</c:v>
                </c:pt>
                <c:pt idx="8087" formatCode="General">
                  <c:v>2.12145593164492</c:v>
                </c:pt>
                <c:pt idx="8088" formatCode="General">
                  <c:v>2.1202330556251501</c:v>
                </c:pt>
                <c:pt idx="8089" formatCode="General">
                  <c:v>2.1187580521991398</c:v>
                </c:pt>
                <c:pt idx="8090" formatCode="General">
                  <c:v>2.1171409760256501</c:v>
                </c:pt>
                <c:pt idx="8091" formatCode="General">
                  <c:v>2.1154902463680898</c:v>
                </c:pt>
                <c:pt idx="8092" formatCode="General">
                  <c:v>2.1139058167759202</c:v>
                </c:pt>
                <c:pt idx="8093" formatCode="General">
                  <c:v>2.11247405139417</c:v>
                </c:pt>
                <c:pt idx="8094" formatCode="General">
                  <c:v>2.1112649151854899</c:v>
                </c:pt>
                <c:pt idx="8095" formatCode="General">
                  <c:v>2.1103327958234401</c:v>
                </c:pt>
                <c:pt idx="8096" formatCode="General">
                  <c:v>2.1097232053763801</c:v>
                </c:pt>
                <c:pt idx="8097" formatCode="General">
                  <c:v>2.1094896483374002</c:v>
                </c:pt>
                <c:pt idx="8098" formatCode="General">
                  <c:v>2.1097311508972401</c:v>
                </c:pt>
                <c:pt idx="8099" formatCode="General">
                  <c:v>2.1106759974864802</c:v>
                </c:pt>
                <c:pt idx="8100" formatCode="General">
                  <c:v>2.1129052824755798</c:v>
                </c:pt>
                <c:pt idx="8101" formatCode="General">
                  <c:v>2.11795767988828</c:v>
                </c:pt>
                <c:pt idx="8102" formatCode="General">
                  <c:v>2.1296325841422501</c:v>
                </c:pt>
                <c:pt idx="8103" formatCode="General">
                  <c:v>2.1491882931661399</c:v>
                </c:pt>
                <c:pt idx="8104" formatCode="General">
                  <c:v>2.1502116636525201</c:v>
                </c:pt>
                <c:pt idx="8105" formatCode="General">
                  <c:v>2.1561279330639</c:v>
                </c:pt>
                <c:pt idx="8106" formatCode="General">
                  <c:v>2.1334258400164798</c:v>
                </c:pt>
                <c:pt idx="8107" formatCode="General">
                  <c:v>2.1165439840323401</c:v>
                </c:pt>
                <c:pt idx="8108" formatCode="General">
                  <c:v>2.1118144716829601</c:v>
                </c:pt>
                <c:pt idx="8109" formatCode="General">
                  <c:v>2.10951147945116</c:v>
                </c:pt>
                <c:pt idx="8110" formatCode="General">
                  <c:v>2.1082396833882702</c:v>
                </c:pt>
                <c:pt idx="8111" formatCode="General">
                  <c:v>2.10761225297962</c:v>
                </c:pt>
                <c:pt idx="8112" formatCode="General">
                  <c:v>2.1075176044687201</c:v>
                </c:pt>
                <c:pt idx="8113" formatCode="General">
                  <c:v>2.1079634033527399</c:v>
                </c:pt>
                <c:pt idx="8114" formatCode="General">
                  <c:v>2.10903480813263</c:v>
                </c:pt>
                <c:pt idx="8115" formatCode="General">
                  <c:v>2.1108896674984599</c:v>
                </c:pt>
                <c:pt idx="8116" formatCode="General">
                  <c:v>2.1137710539821901</c:v>
                </c:pt>
                <c:pt idx="8117" formatCode="General">
                  <c:v>2.1180282669233601</c:v>
                </c:pt>
                <c:pt idx="8118" formatCode="General">
                  <c:v>2.1241318023189599</c:v>
                </c:pt>
                <c:pt idx="8119" formatCode="General">
                  <c:v>2.13264167645925</c:v>
                </c:pt>
                <c:pt idx="8120" formatCode="General">
                  <c:v>2.1440246594653201</c:v>
                </c:pt>
                <c:pt idx="8121" formatCode="General">
                  <c:v>2.1581173874762101</c:v>
                </c:pt>
                <c:pt idx="8122" formatCode="General">
                  <c:v>2.1731049334350798</c:v>
                </c:pt>
                <c:pt idx="8123" formatCode="General">
                  <c:v>2.1848710109845602</c:v>
                </c:pt>
                <c:pt idx="8124" formatCode="General">
                  <c:v>2.1891524223278398</c:v>
                </c:pt>
                <c:pt idx="8125" formatCode="General">
                  <c:v>2.1856709114719202</c:v>
                </c:pt>
                <c:pt idx="8126" formatCode="General">
                  <c:v>2.1779137949014902</c:v>
                </c:pt>
                <c:pt idx="8127" formatCode="General">
                  <c:v>2.1693364451547299</c:v>
                </c:pt>
                <c:pt idx="8128" formatCode="General">
                  <c:v>2.16170635181766</c:v>
                </c:pt>
                <c:pt idx="8129" formatCode="General">
                  <c:v>2.15556056241528</c:v>
                </c:pt>
                <c:pt idx="8130" formatCode="General">
                  <c:v>2.1508852346977001</c:v>
                </c:pt>
                <c:pt idx="8131" formatCode="General">
                  <c:v>2.1474885123688101</c:v>
                </c:pt>
                <c:pt idx="8132" formatCode="General">
                  <c:v>2.1451554304395102</c:v>
                </c:pt>
                <c:pt idx="8133" formatCode="General">
                  <c:v>2.1437029093975899</c:v>
                </c:pt>
                <c:pt idx="8134" formatCode="General">
                  <c:v>2.1429969314482999</c:v>
                </c:pt>
                <c:pt idx="8135" formatCode="General">
                  <c:v>2.1429712968940402</c:v>
                </c:pt>
                <c:pt idx="8136" formatCode="General">
                  <c:v>2.1890346695451299</c:v>
                </c:pt>
                <c:pt idx="8137" formatCode="General">
                  <c:v>2.1498003984141301</c:v>
                </c:pt>
                <c:pt idx="8138" formatCode="General">
                  <c:v>2.1480311212380498</c:v>
                </c:pt>
                <c:pt idx="8139" formatCode="General">
                  <c:v>2.1472725802573498</c:v>
                </c:pt>
                <c:pt idx="8140" formatCode="General">
                  <c:v>2.1485639674309498</c:v>
                </c:pt>
                <c:pt idx="8141" formatCode="General">
                  <c:v>2.1498966071729901</c:v>
                </c:pt>
                <c:pt idx="8142" formatCode="General">
                  <c:v>2.15094301853062</c:v>
                </c:pt>
                <c:pt idx="8143" formatCode="General">
                  <c:v>2.1515166084252799</c:v>
                </c:pt>
                <c:pt idx="8144" formatCode="General">
                  <c:v>2.1515095785087599</c:v>
                </c:pt>
                <c:pt idx="8145" formatCode="General">
                  <c:v>2.1508878810062502</c:v>
                </c:pt>
                <c:pt idx="8146" formatCode="General">
                  <c:v>2.1496815072381699</c:v>
                </c:pt>
                <c:pt idx="8147" formatCode="General">
                  <c:v>2.1479682211822202</c:v>
                </c:pt>
                <c:pt idx="8148" formatCode="General">
                  <c:v>2.1458558810877602</c:v>
                </c:pt>
                <c:pt idx="8149" formatCode="General">
                  <c:v>2.1434672310326199</c:v>
                </c:pt>
                <c:pt idx="8150" formatCode="General">
                  <c:v>2.1409283946445901</c:v>
                </c:pt>
                <c:pt idx="8151" formatCode="General">
                  <c:v>2.13836051288903</c:v>
                </c:pt>
                <c:pt idx="8152" formatCode="General">
                  <c:v>2.1358734676968498</c:v>
                </c:pt>
                <c:pt idx="8153" formatCode="General">
                  <c:v>2.1335610775605498</c:v>
                </c:pt>
                <c:pt idx="8154" formatCode="General">
                  <c:v>2.13149804456563</c:v>
                </c:pt>
                <c:pt idx="8155" formatCode="General">
                  <c:v>2.1297399386537101</c:v>
                </c:pt>
                <c:pt idx="8156" formatCode="General">
                  <c:v>2.12832919344911</c:v>
                </c:pt>
                <c:pt idx="8157" formatCode="General">
                  <c:v>2.1273080019490398</c:v>
                </c:pt>
                <c:pt idx="8158" formatCode="General">
                  <c:v>2.12676063065084</c:v>
                </c:pt>
                <c:pt idx="8159" formatCode="General">
                  <c:v>2.1268988346714499</c:v>
                </c:pt>
                <c:pt idx="8160" formatCode="General">
                  <c:v>2.1283206387390301</c:v>
                </c:pt>
                <c:pt idx="8161" formatCode="General">
                  <c:v>2.1328336563942099</c:v>
                </c:pt>
                <c:pt idx="8162" formatCode="General">
                  <c:v>2.1456752592694799</c:v>
                </c:pt>
                <c:pt idx="8163" formatCode="General">
                  <c:v>2.16601816163789</c:v>
                </c:pt>
                <c:pt idx="8164" formatCode="General">
                  <c:v>2.1568317010609599</c:v>
                </c:pt>
                <c:pt idx="8165" formatCode="General">
                  <c:v>2.18017172015715</c:v>
                </c:pt>
                <c:pt idx="8166" formatCode="General">
                  <c:v>2.1306112830950199</c:v>
                </c:pt>
                <c:pt idx="8167" formatCode="General">
                  <c:v>2.1229799542552001</c:v>
                </c:pt>
                <c:pt idx="8168" formatCode="General">
                  <c:v>2.1194021998303598</c:v>
                </c:pt>
                <c:pt idx="8169" formatCode="General">
                  <c:v>2.1170158011781699</c:v>
                </c:pt>
                <c:pt idx="8170" formatCode="General">
                  <c:v>2.1152222046887301</c:v>
                </c:pt>
                <c:pt idx="8171" formatCode="General">
                  <c:v>2.11384124462738</c:v>
                </c:pt>
                <c:pt idx="8172" formatCode="General">
                  <c:v>2.1128348315986401</c:v>
                </c:pt>
                <c:pt idx="8173" formatCode="General">
                  <c:v>2.11223597572799</c:v>
                </c:pt>
                <c:pt idx="8174" formatCode="General">
                  <c:v>2.1121308258662799</c:v>
                </c:pt>
                <c:pt idx="8175" formatCode="General">
                  <c:v>2.1126622897476199</c:v>
                </c:pt>
                <c:pt idx="8176" formatCode="General">
                  <c:v>2.1140473352857798</c:v>
                </c:pt>
                <c:pt idx="8177" formatCode="General">
                  <c:v>2.1166057189727301</c:v>
                </c:pt>
                <c:pt idx="8178" formatCode="General">
                  <c:v>2.1207954337422299</c:v>
                </c:pt>
                <c:pt idx="8179" formatCode="General">
                  <c:v>2.1272343635710098</c:v>
                </c:pt>
                <c:pt idx="8180" formatCode="General">
                  <c:v>2.1366395821598498</c:v>
                </c:pt>
                <c:pt idx="8181" formatCode="General">
                  <c:v>2.1495012461291898</c:v>
                </c:pt>
                <c:pt idx="8182" formatCode="General">
                  <c:v>2.16511767271572</c:v>
                </c:pt>
                <c:pt idx="8183" formatCode="General">
                  <c:v>2.1798212016637799</c:v>
                </c:pt>
                <c:pt idx="8184" formatCode="General">
                  <c:v>2.1869048943884102</c:v>
                </c:pt>
                <c:pt idx="8185" formatCode="General">
                  <c:v>2.1830490636270499</c:v>
                </c:pt>
                <c:pt idx="8186" formatCode="General">
                  <c:v>2.1727185640248501</c:v>
                </c:pt>
                <c:pt idx="8187" formatCode="General">
                  <c:v>2.16163068770636</c:v>
                </c:pt>
                <c:pt idx="8188" formatCode="General">
                  <c:v>2.1523391289042899</c:v>
                </c:pt>
                <c:pt idx="8189" formatCode="General">
                  <c:v>2.1452768274085501</c:v>
                </c:pt>
                <c:pt idx="8190" formatCode="General">
                  <c:v>2.1401736958426798</c:v>
                </c:pt>
                <c:pt idx="8191" formatCode="General">
                  <c:v>2.13664145329891</c:v>
                </c:pt>
                <c:pt idx="8192" formatCode="General">
                  <c:v>2.1343387128438698</c:v>
                </c:pt>
                <c:pt idx="8193" formatCode="General">
                  <c:v>2.1330024005326198</c:v>
                </c:pt>
                <c:pt idx="8194" formatCode="General">
                  <c:v>2.1324586954632898</c:v>
                </c:pt>
                <c:pt idx="8195" formatCode="General">
                  <c:v>2.1327102317039799</c:v>
                </c:pt>
                <c:pt idx="8196" formatCode="General">
                  <c:v>2.1354358707840002</c:v>
                </c:pt>
                <c:pt idx="8197" formatCode="General">
                  <c:v>2.1359572690083501</c:v>
                </c:pt>
                <c:pt idx="8198" formatCode="General">
                  <c:v>2.1352414377448201</c:v>
                </c:pt>
                <c:pt idx="8199" formatCode="General">
                  <c:v>2.1364114082561798</c:v>
                </c:pt>
                <c:pt idx="8200" formatCode="General">
                  <c:v>2.1376855566012898</c:v>
                </c:pt>
                <c:pt idx="8201" formatCode="General">
                  <c:v>2.1387585025615898</c:v>
                </c:pt>
                <c:pt idx="8202" formatCode="General">
                  <c:v>2.1394029214729899</c:v>
                </c:pt>
                <c:pt idx="8203" formatCode="General">
                  <c:v>2.1394449136256601</c:v>
                </c:pt>
                <c:pt idx="8204" formatCode="General">
                  <c:v>2.13878525169492</c:v>
                </c:pt>
                <c:pt idx="8205" formatCode="General">
                  <c:v>2.13740758077385</c:v>
                </c:pt>
                <c:pt idx="8206" formatCode="General">
                  <c:v>2.1353680246837898</c:v>
                </c:pt>
                <c:pt idx="8207" formatCode="General">
                  <c:v>2.1327737612567299</c:v>
                </c:pt>
                <c:pt idx="8208" formatCode="General">
                  <c:v>2.1297601393954402</c:v>
                </c:pt>
                <c:pt idx="8209" formatCode="General">
                  <c:v>2.1264723115057</c:v>
                </c:pt>
                <c:pt idx="8210" formatCode="General">
                  <c:v>2.1230528774365398</c:v>
                </c:pt>
                <c:pt idx="8211" formatCode="General">
                  <c:v>2.1196342462564699</c:v>
                </c:pt>
                <c:pt idx="8212" formatCode="General">
                  <c:v>2.1163336727744699</c:v>
                </c:pt>
                <c:pt idx="8213" formatCode="General">
                  <c:v>2.1132495384052699</c:v>
                </c:pt>
                <c:pt idx="8214" formatCode="General">
                  <c:v>2.1104586886589698</c:v>
                </c:pt>
                <c:pt idx="8215" formatCode="General">
                  <c:v>2.1080159963731901</c:v>
                </c:pt>
                <c:pt idx="8216" formatCode="General">
                  <c:v>2.1059588476636901</c:v>
                </c:pt>
                <c:pt idx="8217" formatCode="General">
                  <c:v>2.1043217648104902</c:v>
                </c:pt>
                <c:pt idx="8218" formatCode="General">
                  <c:v>2.10317377698283</c:v>
                </c:pt>
                <c:pt idx="8219" formatCode="General">
                  <c:v>2.1027180143312698</c:v>
                </c:pt>
                <c:pt idx="8220" formatCode="General">
                  <c:v>2.1036043453266799</c:v>
                </c:pt>
                <c:pt idx="8221" formatCode="General">
                  <c:v>2.1081511147134302</c:v>
                </c:pt>
                <c:pt idx="8222" formatCode="General">
                  <c:v>2.1239779881560401</c:v>
                </c:pt>
                <c:pt idx="8223" formatCode="General">
                  <c:v>2.1401745892655302</c:v>
                </c:pt>
                <c:pt idx="8224" formatCode="General">
                  <c:v>2.1266346701515499</c:v>
                </c:pt>
                <c:pt idx="8225" formatCode="General">
                  <c:v>2.1107249151949299</c:v>
                </c:pt>
                <c:pt idx="8226" formatCode="General">
                  <c:v>2.0969253957333698</c:v>
                </c:pt>
                <c:pt idx="8227" formatCode="General">
                  <c:v>2.0922658098549798</c:v>
                </c:pt>
                <c:pt idx="8228" formatCode="General">
                  <c:v>2.08911650652098</c:v>
                </c:pt>
                <c:pt idx="8229" formatCode="General">
                  <c:v>2.0865481594192499</c:v>
                </c:pt>
                <c:pt idx="8230" formatCode="General">
                  <c:v>2.08430767035951</c:v>
                </c:pt>
                <c:pt idx="8231" formatCode="General">
                  <c:v>2.0823258603019901</c:v>
                </c:pt>
                <c:pt idx="8232" formatCode="General">
                  <c:v>2.0806076811554699</c:v>
                </c:pt>
                <c:pt idx="8233" formatCode="General">
                  <c:v>2.0792003039028102</c:v>
                </c:pt>
                <c:pt idx="8234" formatCode="General">
                  <c:v>2.0781871518461399</c:v>
                </c:pt>
                <c:pt idx="8235" formatCode="General">
                  <c:v>2.0776954120427402</c:v>
                </c:pt>
                <c:pt idx="8236" formatCode="General">
                  <c:v>2.0779146655314502</c:v>
                </c:pt>
                <c:pt idx="8237" formatCode="General">
                  <c:v>2.0791276273673902</c:v>
                </c:pt>
                <c:pt idx="8238" formatCode="General">
                  <c:v>2.0817532743128599</c:v>
                </c:pt>
                <c:pt idx="8239" formatCode="General">
                  <c:v>2.0863928885429099</c:v>
                </c:pt>
                <c:pt idx="8240" formatCode="General">
                  <c:v>2.0938357185474099</c:v>
                </c:pt>
                <c:pt idx="8241" formatCode="General">
                  <c:v>2.1048966568626</c:v>
                </c:pt>
                <c:pt idx="8242" formatCode="General">
                  <c:v>2.1197916152504299</c:v>
                </c:pt>
                <c:pt idx="8243" formatCode="General">
                  <c:v>2.13642679558945</c:v>
                </c:pt>
                <c:pt idx="8244" formatCode="General">
                  <c:v>2.1475574292568398</c:v>
                </c:pt>
                <c:pt idx="8245" formatCode="General">
                  <c:v>2.1447933776884902</c:v>
                </c:pt>
                <c:pt idx="8246" formatCode="General">
                  <c:v>2.1318942576036601</c:v>
                </c:pt>
                <c:pt idx="8247" formatCode="General">
                  <c:v>2.11820552080904</c:v>
                </c:pt>
                <c:pt idx="8248" formatCode="General">
                  <c:v>2.10751030900636</c:v>
                </c:pt>
                <c:pt idx="8249" formatCode="General">
                  <c:v>2.0999481731192402</c:v>
                </c:pt>
                <c:pt idx="8250" formatCode="General">
                  <c:v>2.09486296354443</c:v>
                </c:pt>
                <c:pt idx="8251" formatCode="General">
                  <c:v>2.09163974763409</c:v>
                </c:pt>
                <c:pt idx="8252" formatCode="General">
                  <c:v>2.0898214264183999</c:v>
                </c:pt>
                <c:pt idx="8253" formatCode="General">
                  <c:v>2.0891077554917898</c:v>
                </c:pt>
                <c:pt idx="8254" formatCode="General">
                  <c:v>2.0892391963448498</c:v>
                </c:pt>
                <c:pt idx="8255" formatCode="General">
                  <c:v>2.0911817578779699</c:v>
                </c:pt>
                <c:pt idx="8256" formatCode="General">
                  <c:v>2.09241839089283</c:v>
                </c:pt>
                <c:pt idx="8257" formatCode="General">
                  <c:v>2.0925896116810998</c:v>
                </c:pt>
                <c:pt idx="8258" formatCode="General">
                  <c:v>2.09420380000061</c:v>
                </c:pt>
                <c:pt idx="8259" formatCode="General">
                  <c:v>2.0959722212565701</c:v>
                </c:pt>
                <c:pt idx="8260" formatCode="General">
                  <c:v>2.0976418524367899</c:v>
                </c:pt>
                <c:pt idx="8261" formatCode="General">
                  <c:v>2.0989769846069399</c:v>
                </c:pt>
                <c:pt idx="8262" formatCode="General">
                  <c:v>2.09974972318859</c:v>
                </c:pt>
                <c:pt idx="8263" formatCode="General">
                  <c:v>2.0997810743646901</c:v>
                </c:pt>
                <c:pt idx="8264" formatCode="General">
                  <c:v>2.0989783334348</c:v>
                </c:pt>
                <c:pt idx="8265" formatCode="General">
                  <c:v>2.0973473446806001</c:v>
                </c:pt>
                <c:pt idx="8266" formatCode="General">
                  <c:v>2.09497782654877</c:v>
                </c:pt>
                <c:pt idx="8267" formatCode="General">
                  <c:v>2.09201384768147</c:v>
                </c:pt>
                <c:pt idx="8268" formatCode="General">
                  <c:v>2.08862374134551</c:v>
                </c:pt>
                <c:pt idx="8269" formatCode="General">
                  <c:v>2.0849778577825799</c:v>
                </c:pt>
                <c:pt idx="8270" formatCode="General">
                  <c:v>2.0812356392133902</c:v>
                </c:pt>
                <c:pt idx="8271" formatCode="General">
                  <c:v>2.07753948664701</c:v>
                </c:pt>
                <c:pt idx="8272" formatCode="General">
                  <c:v>2.0740119913881299</c:v>
                </c:pt>
                <c:pt idx="8273" formatCode="General">
                  <c:v>2.0707540712921801</c:v>
                </c:pt>
                <c:pt idx="8274" formatCode="General">
                  <c:v>2.0678432467441699</c:v>
                </c:pt>
                <c:pt idx="8275" formatCode="General">
                  <c:v>2.0653331161741302</c:v>
                </c:pt>
                <c:pt idx="8276" formatCode="General">
                  <c:v>2.0632570135169699</c:v>
                </c:pt>
                <c:pt idx="8277" formatCode="General">
                  <c:v>2.0616419022796899</c:v>
                </c:pt>
                <c:pt idx="8278" formatCode="General">
                  <c:v>2.06054752155864</c:v>
                </c:pt>
                <c:pt idx="8279" formatCode="General">
                  <c:v>2.0601822039483801</c:v>
                </c:pt>
                <c:pt idx="8280" formatCode="General">
                  <c:v>2.0613091107143102</c:v>
                </c:pt>
                <c:pt idx="8281" formatCode="General">
                  <c:v>2.0671494914212198</c:v>
                </c:pt>
                <c:pt idx="8282" formatCode="General">
                  <c:v>2.0897322787533299</c:v>
                </c:pt>
                <c:pt idx="8283" formatCode="General">
                  <c:v>2.0895495513516398</c:v>
                </c:pt>
                <c:pt idx="8284" formatCode="General">
                  <c:v>2.1004137698392502</c:v>
                </c:pt>
                <c:pt idx="8285" formatCode="General">
                  <c:v>2.0578571335164799</c:v>
                </c:pt>
                <c:pt idx="8286" formatCode="General">
                  <c:v>2.0526348175514602</c:v>
                </c:pt>
                <c:pt idx="8287" formatCode="General">
                  <c:v>2.0495155565491601</c:v>
                </c:pt>
                <c:pt idx="8288" formatCode="General">
                  <c:v>2.0470041265431802</c:v>
                </c:pt>
                <c:pt idx="8289" formatCode="General">
                  <c:v>2.0447561399115899</c:v>
                </c:pt>
                <c:pt idx="8290" formatCode="General">
                  <c:v>2.0426759551303402</c:v>
                </c:pt>
                <c:pt idx="8291" formatCode="General">
                  <c:v>2.0407535055630799</c:v>
                </c:pt>
                <c:pt idx="8292" formatCode="General">
                  <c:v>2.0390174713570399</c:v>
                </c:pt>
                <c:pt idx="8293" formatCode="General">
                  <c:v>2.0375211708950798</c:v>
                </c:pt>
                <c:pt idx="8294" formatCode="General">
                  <c:v>2.0363423120440798</c:v>
                </c:pt>
                <c:pt idx="8295" formatCode="General">
                  <c:v>2.0355920653280499</c:v>
                </c:pt>
                <c:pt idx="8296" formatCode="General">
                  <c:v>2.0354337326532899</c:v>
                </c:pt>
                <c:pt idx="8297" formatCode="General">
                  <c:v>2.0361137308030601</c:v>
                </c:pt>
                <c:pt idx="8298" formatCode="General">
                  <c:v>2.0380080741887099</c:v>
                </c:pt>
                <c:pt idx="8299" formatCode="General">
                  <c:v>2.0416809827418598</c:v>
                </c:pt>
                <c:pt idx="8300" formatCode="General">
                  <c:v>2.0479225415353399</c:v>
                </c:pt>
                <c:pt idx="8301" formatCode="General">
                  <c:v>2.0576526321981001</c:v>
                </c:pt>
                <c:pt idx="8302" formatCode="General">
                  <c:v>2.0714776498371701</c:v>
                </c:pt>
                <c:pt idx="8303" formatCode="General">
                  <c:v>2.0886429054412501</c:v>
                </c:pt>
                <c:pt idx="8304" formatCode="General">
                  <c:v>2.1039329860384499</c:v>
                </c:pt>
                <c:pt idx="8305" formatCode="General">
                  <c:v>2.10447140179078</c:v>
                </c:pt>
                <c:pt idx="8306" formatCode="General">
                  <c:v>2.08944446965842</c:v>
                </c:pt>
                <c:pt idx="8307" formatCode="General">
                  <c:v>2.07336761332708</c:v>
                </c:pt>
                <c:pt idx="8308" formatCode="General">
                  <c:v>2.0618961496222799</c:v>
                </c:pt>
                <c:pt idx="8309" formatCode="General">
                  <c:v>2.0545308639870501</c:v>
                </c:pt>
                <c:pt idx="8310" formatCode="General">
                  <c:v>2.0500902739843498</c:v>
                </c:pt>
                <c:pt idx="8311" formatCode="General">
                  <c:v>2.04773667518789</c:v>
                </c:pt>
                <c:pt idx="8312" formatCode="General">
                  <c:v>2.05112470636029</c:v>
                </c:pt>
                <c:pt idx="8313" formatCode="General">
                  <c:v>2.0473560808063098</c:v>
                </c:pt>
                <c:pt idx="8314" formatCode="General">
                  <c:v>2.0494930098390198</c:v>
                </c:pt>
                <c:pt idx="8315" formatCode="General">
                  <c:v>2.0513488995835698</c:v>
                </c:pt>
                <c:pt idx="8316" formatCode="General">
                  <c:v>2.0530868603069101</c:v>
                </c:pt>
                <c:pt idx="8317" formatCode="General">
                  <c:v>2.05583916554487</c:v>
                </c:pt>
                <c:pt idx="8318" formatCode="General">
                  <c:v>2.0588078387533</c:v>
                </c:pt>
                <c:pt idx="8319" formatCode="General">
                  <c:v>2.0617727496907299</c:v>
                </c:pt>
                <c:pt idx="8320" formatCode="General">
                  <c:v>2.06451210375204</c:v>
                </c:pt>
                <c:pt idx="8321" formatCode="General">
                  <c:v>2.0667797261629501</c:v>
                </c:pt>
                <c:pt idx="8322" formatCode="General">
                  <c:v>2.0683332700130999</c:v>
                </c:pt>
                <c:pt idx="8323" formatCode="General">
                  <c:v>2.0689872242603902</c:v>
                </c:pt>
                <c:pt idx="8324" formatCode="General">
                  <c:v>2.0686600705007101</c:v>
                </c:pt>
                <c:pt idx="8325" formatCode="General">
                  <c:v>2.0673887800848401</c:v>
                </c:pt>
                <c:pt idx="8326" formatCode="General">
                  <c:v>2.0653069771882602</c:v>
                </c:pt>
                <c:pt idx="8327" formatCode="General">
                  <c:v>2.06260397322212</c:v>
                </c:pt>
                <c:pt idx="8328" formatCode="General">
                  <c:v>2.0594854006998</c:v>
                </c:pt>
                <c:pt idx="8329" formatCode="General">
                  <c:v>2.05614684337786</c:v>
                </c:pt>
                <c:pt idx="8330" formatCode="General">
                  <c:v>2.0527613587470102</c:v>
                </c:pt>
                <c:pt idx="8331" formatCode="General">
                  <c:v>2.04947628623969</c:v>
                </c:pt>
                <c:pt idx="8332" formatCode="General">
                  <c:v>2.0464139882005399</c:v>
                </c:pt>
                <c:pt idx="8333" formatCode="General">
                  <c:v>2.04367283060032</c:v>
                </c:pt>
                <c:pt idx="8334" formatCode="General">
                  <c:v>2.0413270482413601</c:v>
                </c:pt>
                <c:pt idx="8335" formatCode="General">
                  <c:v>2.0394264725209998</c:v>
                </c:pt>
                <c:pt idx="8336" formatCode="General">
                  <c:v>2.0379995258582899</c:v>
                </c:pt>
                <c:pt idx="8337" formatCode="General">
                  <c:v>2.0370668683305699</c:v>
                </c:pt>
                <c:pt idx="8338" formatCode="General">
                  <c:v>2.0367053919565601</c:v>
                </c:pt>
                <c:pt idx="8339" formatCode="General">
                  <c:v>2.0370823103118498</c:v>
                </c:pt>
                <c:pt idx="8340" formatCode="General">
                  <c:v>2.0392779720213801</c:v>
                </c:pt>
                <c:pt idx="8341" formatCode="General">
                  <c:v>2.0486830972316201</c:v>
                </c:pt>
                <c:pt idx="8342" formatCode="General">
                  <c:v>2.0787845091095698</c:v>
                </c:pt>
                <c:pt idx="8343" formatCode="General">
                  <c:v>2.06513382315114</c:v>
                </c:pt>
                <c:pt idx="8344" formatCode="General">
                  <c:v>2.0413147718922602</c:v>
                </c:pt>
                <c:pt idx="8345" formatCode="General">
                  <c:v>2.0356252824190801</c:v>
                </c:pt>
                <c:pt idx="8346" formatCode="General">
                  <c:v>2.03315645304902</c:v>
                </c:pt>
                <c:pt idx="8347" formatCode="General">
                  <c:v>2.0313632507443802</c:v>
                </c:pt>
                <c:pt idx="8348" formatCode="General">
                  <c:v>2.0297796032999802</c:v>
                </c:pt>
                <c:pt idx="8349" formatCode="General">
                  <c:v>2.0282829606779398</c:v>
                </c:pt>
                <c:pt idx="8350" formatCode="General">
                  <c:v>2.0268551816830001</c:v>
                </c:pt>
                <c:pt idx="8351" formatCode="General">
                  <c:v>2.02551891402425</c:v>
                </c:pt>
                <c:pt idx="8352" formatCode="General">
                  <c:v>2.0243162358546698</c:v>
                </c:pt>
                <c:pt idx="8353" formatCode="General">
                  <c:v>2.02330245405081</c:v>
                </c:pt>
                <c:pt idx="8354" formatCode="General">
                  <c:v>2.0225482578518301</c:v>
                </c:pt>
                <c:pt idx="8355" formatCode="General">
                  <c:v>2.0221491290606899</c:v>
                </c:pt>
                <c:pt idx="8356" formatCode="General">
                  <c:v>2.0222435687938898</c:v>
                </c:pt>
                <c:pt idx="8357" formatCode="General">
                  <c:v>2.0230439569380398</c:v>
                </c:pt>
                <c:pt idx="8358" formatCode="General">
                  <c:v>2.02488562042033</c:v>
                </c:pt>
                <c:pt idx="8359" formatCode="General">
                  <c:v>2.0282962594928602</c:v>
                </c:pt>
                <c:pt idx="8360" formatCode="General">
                  <c:v>2.03406007918811</c:v>
                </c:pt>
                <c:pt idx="8361" formatCode="General">
                  <c:v>2.0431509388095601</c:v>
                </c:pt>
                <c:pt idx="8362" formatCode="General">
                  <c:v>2.056253353382</c:v>
                </c:pt>
                <c:pt idx="8363" formatCode="General">
                  <c:v>2.0729513400020099</c:v>
                </c:pt>
                <c:pt idx="8364" formatCode="General">
                  <c:v>2.0907013815308901</c:v>
                </c:pt>
                <c:pt idx="8365" formatCode="General">
                  <c:v>2.0962618219000202</c:v>
                </c:pt>
                <c:pt idx="8366" formatCode="General">
                  <c:v>2.0795382195052401</c:v>
                </c:pt>
                <c:pt idx="8367" formatCode="General">
                  <c:v>2.0612514581213102</c:v>
                </c:pt>
                <c:pt idx="8368" formatCode="General">
                  <c:v>2.0496464178615201</c:v>
                </c:pt>
                <c:pt idx="8369" formatCode="General">
                  <c:v>2.0430273713656999</c:v>
                </c:pt>
                <c:pt idx="8370" formatCode="General">
                  <c:v>2.03959783647</c:v>
                </c:pt>
                <c:pt idx="8371" formatCode="General">
                  <c:v>2.0383426440730501</c:v>
                </c:pt>
                <c:pt idx="8372" formatCode="General">
                  <c:v>2.03872404357615</c:v>
                </c:pt>
                <c:pt idx="8373" formatCode="General">
                  <c:v>2.04108765150781</c:v>
                </c:pt>
                <c:pt idx="8374" formatCode="General">
                  <c:v>2.0433177543816998</c:v>
                </c:pt>
                <c:pt idx="8375" formatCode="General">
                  <c:v>2.0464493022401502</c:v>
                </c:pt>
                <c:pt idx="8376" formatCode="General">
                  <c:v>2.0504926938530699</c:v>
                </c:pt>
                <c:pt idx="8377" formatCode="General">
                  <c:v>2.0549433224390601</c:v>
                </c:pt>
                <c:pt idx="8378" formatCode="General">
                  <c:v>2.0595416271275502</c:v>
                </c:pt>
                <c:pt idx="8379" formatCode="General">
                  <c:v>2.06403053587358</c:v>
                </c:pt>
                <c:pt idx="8380" formatCode="General">
                  <c:v>2.0681400479161698</c:v>
                </c:pt>
                <c:pt idx="8381" formatCode="General">
                  <c:v>2.0715892350726199</c:v>
                </c:pt>
                <c:pt idx="8382" formatCode="General">
                  <c:v>2.0741159559864002</c:v>
                </c:pt>
                <c:pt idx="8383" formatCode="General">
                  <c:v>2.0755339687185499</c:v>
                </c:pt>
                <c:pt idx="8384" formatCode="General">
                  <c:v>2.07578671022786</c:v>
                </c:pt>
                <c:pt idx="8385" formatCode="General">
                  <c:v>2.0749610754502799</c:v>
                </c:pt>
                <c:pt idx="8386" formatCode="General">
                  <c:v>2.0732536822152201</c:v>
                </c:pt>
                <c:pt idx="8387" formatCode="General">
                  <c:v>2.07091368041762</c:v>
                </c:pt>
                <c:pt idx="8388" formatCode="General">
                  <c:v>2.0681917329838502</c:v>
                </c:pt>
                <c:pt idx="8389" formatCode="General">
                  <c:v>2.0653099553016099</c:v>
                </c:pt>
                <c:pt idx="8390" formatCode="General">
                  <c:v>2.0624518579029401</c:v>
                </c:pt>
                <c:pt idx="8391" formatCode="General">
                  <c:v>2.0597642605288899</c:v>
                </c:pt>
                <c:pt idx="8392" formatCode="General">
                  <c:v>2.0573632199516099</c:v>
                </c:pt>
                <c:pt idx="8393" formatCode="General">
                  <c:v>2.0553389396706701</c:v>
                </c:pt>
                <c:pt idx="8394" formatCode="General">
                  <c:v>2.0537578453276102</c:v>
                </c:pt>
                <c:pt idx="8395" formatCode="General">
                  <c:v>2.0526628936478102</c:v>
                </c:pt>
                <c:pt idx="8396" formatCode="General">
                  <c:v>2.0520793707568199</c:v>
                </c:pt>
                <c:pt idx="8397" formatCode="General">
                  <c:v>2.0520114712278898</c:v>
                </c:pt>
                <c:pt idx="8398" formatCode="General">
                  <c:v>2.05252719155789</c:v>
                </c:pt>
                <c:pt idx="8399" formatCode="General">
                  <c:v>2.0539217927570999</c:v>
                </c:pt>
                <c:pt idx="8400" formatCode="General">
                  <c:v>2.0577931097045399</c:v>
                </c:pt>
                <c:pt idx="8401" formatCode="General">
                  <c:v>2.0758355223174898</c:v>
                </c:pt>
                <c:pt idx="8402" formatCode="General">
                  <c:v>2.0877084647473199</c:v>
                </c:pt>
                <c:pt idx="8403" formatCode="General">
                  <c:v>2.0647645497645502</c:v>
                </c:pt>
                <c:pt idx="8404" formatCode="General">
                  <c:v>2.0575101173247101</c:v>
                </c:pt>
                <c:pt idx="8405" formatCode="General">
                  <c:v>2.0557781241256601</c:v>
                </c:pt>
                <c:pt idx="8406" formatCode="General">
                  <c:v>2.0548354914485101</c:v>
                </c:pt>
                <c:pt idx="8407" formatCode="General">
                  <c:v>2.05404548881322</c:v>
                </c:pt>
                <c:pt idx="8408" formatCode="General">
                  <c:v>2.0532538881992499</c:v>
                </c:pt>
                <c:pt idx="8409" formatCode="General">
                  <c:v>2.0524370091456898</c:v>
                </c:pt>
                <c:pt idx="8410" formatCode="General">
                  <c:v>2.0516185564882399</c:v>
                </c:pt>
                <c:pt idx="8411" formatCode="General">
                  <c:v>2.05084167274532</c:v>
                </c:pt>
                <c:pt idx="8412" formatCode="General">
                  <c:v>2.05015791029206</c:v>
                </c:pt>
                <c:pt idx="8413" formatCode="General">
                  <c:v>2.0496240719618299</c:v>
                </c:pt>
                <c:pt idx="8414" formatCode="General">
                  <c:v>2.0493048955349198</c:v>
                </c:pt>
                <c:pt idx="8415" formatCode="General">
                  <c:v>2.0492820192443002</c:v>
                </c:pt>
                <c:pt idx="8416" formatCode="General">
                  <c:v>2.0496714342915401</c:v>
                </c:pt>
                <c:pt idx="8417" formatCode="General">
                  <c:v>2.0506540179433701</c:v>
                </c:pt>
                <c:pt idx="8418" formatCode="General">
                  <c:v>2.0525269922813898</c:v>
                </c:pt>
                <c:pt idx="8419" formatCode="General">
                  <c:v>2.05578489420507</c:v>
                </c:pt>
                <c:pt idx="8420" formatCode="General">
                  <c:v>2.0612166416239002</c:v>
                </c:pt>
                <c:pt idx="8421" formatCode="General">
                  <c:v>2.0698841170092299</c:v>
                </c:pt>
                <c:pt idx="8422" formatCode="General">
                  <c:v>2.08252828556697</c:v>
                </c:pt>
                <c:pt idx="8423" formatCode="General">
                  <c:v>2.0983049712227899</c:v>
                </c:pt>
                <c:pt idx="8424" formatCode="General">
                  <c:v>2.1158532761012601</c:v>
                </c:pt>
                <c:pt idx="8425" formatCode="General">
                  <c:v>2.1263422894087798</c:v>
                </c:pt>
                <c:pt idx="8426" formatCode="General">
                  <c:v>2.1077539940404502</c:v>
                </c:pt>
                <c:pt idx="8427" formatCode="General">
                  <c:v>2.0872501252362898</c:v>
                </c:pt>
                <c:pt idx="8428" formatCode="General">
                  <c:v>2.0758824588037399</c:v>
                </c:pt>
                <c:pt idx="8429" formatCode="General">
                  <c:v>2.0703700666973002</c:v>
                </c:pt>
                <c:pt idx="8430" formatCode="General">
                  <c:v>2.0673900087120098</c:v>
                </c:pt>
                <c:pt idx="8431" formatCode="General">
                  <c:v>2.0668441889034201</c:v>
                </c:pt>
                <c:pt idx="8432" formatCode="General">
                  <c:v>2.0687989287858102</c:v>
                </c:pt>
                <c:pt idx="8433" formatCode="General">
                  <c:v>2.0702764780793701</c:v>
                </c:pt>
                <c:pt idx="8434" formatCode="General">
                  <c:v>2.0736095926321401</c:v>
                </c:pt>
                <c:pt idx="8435" formatCode="General">
                  <c:v>2.0780585189331</c:v>
                </c:pt>
                <c:pt idx="8436" formatCode="General">
                  <c:v>2.0833257230381301</c:v>
                </c:pt>
                <c:pt idx="8437" formatCode="General">
                  <c:v>2.0891389222055001</c:v>
                </c:pt>
                <c:pt idx="8438" formatCode="General">
                  <c:v>2.0951634788881801</c:v>
                </c:pt>
                <c:pt idx="8439" formatCode="General">
                  <c:v>2.10102198993728</c:v>
                </c:pt>
                <c:pt idx="8440" formatCode="General">
                  <c:v>2.1063276696736701</c:v>
                </c:pt>
                <c:pt idx="8441" formatCode="General">
                  <c:v>2.11071654551538</c:v>
                </c:pt>
                <c:pt idx="8442" formatCode="General">
                  <c:v>2.1138871446313101</c:v>
                </c:pt>
                <c:pt idx="8443" formatCode="General">
                  <c:v>2.1156577783999202</c:v>
                </c:pt>
                <c:pt idx="8444" formatCode="General">
                  <c:v>2.1160184893104002</c:v>
                </c:pt>
                <c:pt idx="8445" formatCode="General">
                  <c:v>2.11513511928487</c:v>
                </c:pt>
                <c:pt idx="8446" formatCode="General">
                  <c:v>2.1132944550083499</c:v>
                </c:pt>
                <c:pt idx="8447" formatCode="General">
                  <c:v>2.1108238980246399</c:v>
                </c:pt>
                <c:pt idx="8448" formatCode="General">
                  <c:v>2.1080267755444599</c:v>
                </c:pt>
                <c:pt idx="8449" formatCode="General">
                  <c:v>2.10515078911813</c:v>
                </c:pt>
                <c:pt idx="8450" formatCode="General">
                  <c:v>2.10238414974497</c:v>
                </c:pt>
                <c:pt idx="8451" formatCode="General">
                  <c:v>2.0998658731424098</c:v>
                </c:pt>
                <c:pt idx="8452" formatCode="General">
                  <c:v>2.0976989723758401</c:v>
                </c:pt>
                <c:pt idx="8453" formatCode="General">
                  <c:v>2.0959603479594602</c:v>
                </c:pt>
                <c:pt idx="8454" formatCode="General">
                  <c:v>2.09470572368634</c:v>
                </c:pt>
                <c:pt idx="8455" formatCode="General">
                  <c:v>2.0939693509741701</c:v>
                </c:pt>
                <c:pt idx="8456" formatCode="General">
                  <c:v>2.0937678760708098</c:v>
                </c:pt>
                <c:pt idx="8457" formatCode="General">
                  <c:v>2.0941146687579999</c:v>
                </c:pt>
                <c:pt idx="8458" formatCode="General">
                  <c:v>2.0950856844165999</c:v>
                </c:pt>
                <c:pt idx="8459" formatCode="General">
                  <c:v>2.0971415834511902</c:v>
                </c:pt>
                <c:pt idx="8460" formatCode="General">
                  <c:v>2.1035855631987599</c:v>
                </c:pt>
                <c:pt idx="8461" formatCode="General">
                  <c:v>2.1403989921741902</c:v>
                </c:pt>
                <c:pt idx="8462" formatCode="General">
                  <c:v>2.1146341142821501</c:v>
                </c:pt>
                <c:pt idx="8463" formatCode="General">
                  <c:v>2.10193307251564</c:v>
                </c:pt>
                <c:pt idx="8464" formatCode="General">
                  <c:v>2.1004342184735201</c:v>
                </c:pt>
                <c:pt idx="8465" formatCode="General">
                  <c:v>2.0999292746743801</c:v>
                </c:pt>
                <c:pt idx="8466" formatCode="General">
                  <c:v>2.0995286486081799</c:v>
                </c:pt>
                <c:pt idx="8467" formatCode="General">
                  <c:v>2.0990368175427401</c:v>
                </c:pt>
                <c:pt idx="8468" formatCode="General">
                  <c:v>2.0984219848760399</c:v>
                </c:pt>
                <c:pt idx="8469" formatCode="General">
                  <c:v>2.0977096003346198</c:v>
                </c:pt>
                <c:pt idx="8470" formatCode="General">
                  <c:v>2.0969487904712998</c:v>
                </c:pt>
                <c:pt idx="8471" formatCode="General">
                  <c:v>2.0961977545738502</c:v>
                </c:pt>
                <c:pt idx="8472" formatCode="General">
                  <c:v>2.0955165125420399</c:v>
                </c:pt>
                <c:pt idx="8473" formatCode="General">
                  <c:v>2.0949643829392199</c:v>
                </c:pt>
                <c:pt idx="8474" formatCode="General">
                  <c:v>2.0946021346757702</c:v>
                </c:pt>
                <c:pt idx="8475" formatCode="General">
                  <c:v>2.0944999632694099</c:v>
                </c:pt>
                <c:pt idx="8476" formatCode="General">
                  <c:v>2.0947538400877801</c:v>
                </c:pt>
                <c:pt idx="8477" formatCode="General">
                  <c:v>2.0955153910778601</c:v>
                </c:pt>
                <c:pt idx="8478" formatCode="General">
                  <c:v>2.0970452336322101</c:v>
                </c:pt>
                <c:pt idx="8479" formatCode="General">
                  <c:v>2.0998055084172398</c:v>
                </c:pt>
                <c:pt idx="8480" formatCode="General">
                  <c:v>2.1045968577264502</c:v>
                </c:pt>
                <c:pt idx="8481" formatCode="General">
                  <c:v>2.1126190684490398</c:v>
                </c:pt>
                <c:pt idx="8482" formatCode="General">
                  <c:v>2.1247984271894</c:v>
                </c:pt>
                <c:pt idx="8483" formatCode="General">
                  <c:v>2.1395474273302999</c:v>
                </c:pt>
                <c:pt idx="8484" formatCode="General">
                  <c:v>2.1546979131013999</c:v>
                </c:pt>
                <c:pt idx="8485" formatCode="General">
                  <c:v>2.16837582389133</c:v>
                </c:pt>
                <c:pt idx="8486" formatCode="General">
                  <c:v>2.1468088897459698</c:v>
                </c:pt>
                <c:pt idx="8487" formatCode="General">
                  <c:v>2.1244834948808702</c:v>
                </c:pt>
                <c:pt idx="8488" formatCode="General">
                  <c:v>2.1136331386189</c:v>
                </c:pt>
                <c:pt idx="8489" formatCode="General">
                  <c:v>2.1082815315016599</c:v>
                </c:pt>
                <c:pt idx="8490" formatCode="General">
                  <c:v>2.1058132139525001</c:v>
                </c:pt>
                <c:pt idx="8491" formatCode="General">
                  <c:v>2.10877723867705</c:v>
                </c:pt>
                <c:pt idx="8492" formatCode="General">
                  <c:v>2.1059708273826101</c:v>
                </c:pt>
                <c:pt idx="8493" formatCode="General">
                  <c:v>2.1079767495666699</c:v>
                </c:pt>
                <c:pt idx="8494" formatCode="General">
                  <c:v>2.1112411718375701</c:v>
                </c:pt>
                <c:pt idx="8495" formatCode="General">
                  <c:v>2.1156884278492201</c:v>
                </c:pt>
                <c:pt idx="8496" formatCode="General">
                  <c:v>2.1212148458842099</c:v>
                </c:pt>
                <c:pt idx="8497" formatCode="General">
                  <c:v>2.1275939495211502</c:v>
                </c:pt>
                <c:pt idx="8498" formatCode="General">
                  <c:v>2.1344350815004001</c:v>
                </c:pt>
                <c:pt idx="8499" formatCode="General">
                  <c:v>2.1412009052219099</c:v>
                </c:pt>
                <c:pt idx="8500" formatCode="General">
                  <c:v>2.1472903973017101</c:v>
                </c:pt>
                <c:pt idx="8501" formatCode="General">
                  <c:v>2.1521531413656199</c:v>
                </c:pt>
                <c:pt idx="8502" formatCode="General">
                  <c:v>2.1553894354615699</c:v>
                </c:pt>
                <c:pt idx="8503" formatCode="General">
                  <c:v>2.1568203226287701</c:v>
                </c:pt>
                <c:pt idx="8504" formatCode="General">
                  <c:v>2.1565197957567199</c:v>
                </c:pt>
                <c:pt idx="8505" formatCode="General">
                  <c:v>2.1547835372695099</c:v>
                </c:pt>
                <c:pt idx="8506" formatCode="General">
                  <c:v>2.1520321208716502</c:v>
                </c:pt>
                <c:pt idx="8507" formatCode="General">
                  <c:v>2.1486966200540798</c:v>
                </c:pt>
                <c:pt idx="8508" formatCode="General">
                  <c:v>2.1451398539533599</c:v>
                </c:pt>
                <c:pt idx="8509" formatCode="General">
                  <c:v>2.1416292397409098</c:v>
                </c:pt>
                <c:pt idx="8510" formatCode="General">
                  <c:v>2.1383459587784199</c:v>
                </c:pt>
                <c:pt idx="8511" formatCode="General">
                  <c:v>2.1354085194525498</c:v>
                </c:pt>
                <c:pt idx="8512" formatCode="General">
                  <c:v>2.13289583722996</c:v>
                </c:pt>
                <c:pt idx="8513" formatCode="General">
                  <c:v>2.13086324049043</c:v>
                </c:pt>
                <c:pt idx="8514" formatCode="General">
                  <c:v>2.1293485376454502</c:v>
                </c:pt>
                <c:pt idx="8515" formatCode="General">
                  <c:v>2.1283771915190601</c:v>
                </c:pt>
                <c:pt idx="8516" formatCode="General">
                  <c:v>2.12796037848676</c:v>
                </c:pt>
                <c:pt idx="8517" formatCode="General">
                  <c:v>2.12811598550944</c:v>
                </c:pt>
                <c:pt idx="8518" formatCode="General">
                  <c:v>2.1289720094499698</c:v>
                </c:pt>
                <c:pt idx="8519" formatCode="General">
                  <c:v>2.1314444623351698</c:v>
                </c:pt>
                <c:pt idx="8520" formatCode="General">
                  <c:v>2.1465562312497899</c:v>
                </c:pt>
                <c:pt idx="8521" formatCode="General">
                  <c:v>2.1660016605100001</c:v>
                </c:pt>
                <c:pt idx="8522" formatCode="General">
                  <c:v>2.13437084282298</c:v>
                </c:pt>
                <c:pt idx="8523" formatCode="General">
                  <c:v>2.1323872550415199</c:v>
                </c:pt>
                <c:pt idx="8524" formatCode="General">
                  <c:v>2.13176575665684</c:v>
                </c:pt>
                <c:pt idx="8525" formatCode="General">
                  <c:v>2.1312189839460598</c:v>
                </c:pt>
                <c:pt idx="8526" formatCode="General">
                  <c:v>2.1304979003409401</c:v>
                </c:pt>
                <c:pt idx="8527" formatCode="General">
                  <c:v>2.1295570670413402</c:v>
                </c:pt>
                <c:pt idx="8528" formatCode="General">
                  <c:v>2.1284196945654199</c:v>
                </c:pt>
                <c:pt idx="8529" formatCode="General">
                  <c:v>2.1271395268223499</c:v>
                </c:pt>
                <c:pt idx="8530" formatCode="General">
                  <c:v>2.1257841707235601</c:v>
                </c:pt>
                <c:pt idx="8531" formatCode="General">
                  <c:v>2.1244252879061398</c:v>
                </c:pt>
                <c:pt idx="8532" formatCode="General">
                  <c:v>2.1231323773745698</c:v>
                </c:pt>
                <c:pt idx="8533" formatCode="General">
                  <c:v>2.12196982416163</c:v>
                </c:pt>
                <c:pt idx="8534" formatCode="General">
                  <c:v>2.1209979704992201</c:v>
                </c:pt>
                <c:pt idx="8535" formatCode="General">
                  <c:v>2.1202797208859501</c:v>
                </c:pt>
                <c:pt idx="8536" formatCode="General">
                  <c:v>2.11989543948842</c:v>
                </c:pt>
                <c:pt idx="8537" formatCode="General">
                  <c:v>2.1199717093469701</c:v>
                </c:pt>
                <c:pt idx="8538" formatCode="General">
                  <c:v>2.1207356893887099</c:v>
                </c:pt>
                <c:pt idx="8539" formatCode="General">
                  <c:v>2.1226181004268101</c:v>
                </c:pt>
                <c:pt idx="8540" formatCode="General">
                  <c:v>2.12643407545999</c:v>
                </c:pt>
                <c:pt idx="8541" formatCode="General">
                  <c:v>2.1335643376998599</c:v>
                </c:pt>
                <c:pt idx="8542" formatCode="General">
                  <c:v>2.1452958227291101</c:v>
                </c:pt>
                <c:pt idx="8543" formatCode="General">
                  <c:v>2.1591873882385699</c:v>
                </c:pt>
                <c:pt idx="8544" formatCode="General">
                  <c:v>2.1707568235916299</c:v>
                </c:pt>
                <c:pt idx="8545" formatCode="General">
                  <c:v>2.1857684642480799</c:v>
                </c:pt>
                <c:pt idx="8546" formatCode="General">
                  <c:v>2.15907206188463</c:v>
                </c:pt>
                <c:pt idx="8547" formatCode="General">
                  <c:v>2.1366200832815299</c:v>
                </c:pt>
                <c:pt idx="8548" formatCode="General">
                  <c:v>2.1267737057707001</c:v>
                </c:pt>
                <c:pt idx="8549" formatCode="General">
                  <c:v>2.1217507411784</c:v>
                </c:pt>
                <c:pt idx="8550" formatCode="General">
                  <c:v>2.1213395063750502</c:v>
                </c:pt>
                <c:pt idx="8551" formatCode="General">
                  <c:v>2.1178325270928799</c:v>
                </c:pt>
                <c:pt idx="8552" formatCode="General">
                  <c:v>2.1178224281894198</c:v>
                </c:pt>
                <c:pt idx="8553" formatCode="General">
                  <c:v>2.11897038663305</c:v>
                </c:pt>
                <c:pt idx="8554" formatCode="General">
                  <c:v>2.1213116426676701</c:v>
                </c:pt>
                <c:pt idx="8555" formatCode="General">
                  <c:v>2.12493178241838</c:v>
                </c:pt>
                <c:pt idx="8556" formatCode="General">
                  <c:v>2.12988432572633</c:v>
                </c:pt>
                <c:pt idx="8557" formatCode="General">
                  <c:v>2.1360912532924998</c:v>
                </c:pt>
                <c:pt idx="8558" formatCode="General">
                  <c:v>2.1432284341016801</c:v>
                </c:pt>
                <c:pt idx="8559" formatCode="General">
                  <c:v>2.1506537166578998</c:v>
                </c:pt>
                <c:pt idx="8560" formatCode="General">
                  <c:v>2.1574706004998601</c:v>
                </c:pt>
                <c:pt idx="8561" formatCode="General">
                  <c:v>2.1627600359300598</c:v>
                </c:pt>
                <c:pt idx="8562" formatCode="General">
                  <c:v>2.1658658207414501</c:v>
                </c:pt>
                <c:pt idx="8563" formatCode="General">
                  <c:v>2.1665658842146098</c:v>
                </c:pt>
                <c:pt idx="8564" formatCode="General">
                  <c:v>2.16507179938665</c:v>
                </c:pt>
                <c:pt idx="8565" formatCode="General">
                  <c:v>2.1618988298060602</c:v>
                </c:pt>
                <c:pt idx="8566" formatCode="General">
                  <c:v>2.1576759073207201</c:v>
                </c:pt>
                <c:pt idx="8567" formatCode="General">
                  <c:v>2.1529775047002602</c:v>
                </c:pt>
                <c:pt idx="8568" formatCode="General">
                  <c:v>2.1482349697763801</c:v>
                </c:pt>
                <c:pt idx="8569" formatCode="General">
                  <c:v>2.1437268300524002</c:v>
                </c:pt>
                <c:pt idx="8570" formatCode="General">
                  <c:v>2.1396123781860501</c:v>
                </c:pt>
                <c:pt idx="8571" formatCode="General">
                  <c:v>2.1359764855835599</c:v>
                </c:pt>
                <c:pt idx="8572" formatCode="General">
                  <c:v>2.1328569136501998</c:v>
                </c:pt>
                <c:pt idx="8573" formatCode="General">
                  <c:v>2.1302829086136601</c:v>
                </c:pt>
                <c:pt idx="8574" formatCode="General">
                  <c:v>2.1282692103374798</c:v>
                </c:pt>
                <c:pt idx="8575" formatCode="General">
                  <c:v>2.1268264018648102</c:v>
                </c:pt>
                <c:pt idx="8576" formatCode="General">
                  <c:v>2.1259621098095498</c:v>
                </c:pt>
                <c:pt idx="8577" formatCode="General">
                  <c:v>2.1257114681573999</c:v>
                </c:pt>
                <c:pt idx="8578" formatCode="General">
                  <c:v>2.1263460052552299</c:v>
                </c:pt>
                <c:pt idx="8579" formatCode="General">
                  <c:v>2.13063611852896</c:v>
                </c:pt>
                <c:pt idx="8580" formatCode="General">
                  <c:v>2.21076597908842</c:v>
                </c:pt>
                <c:pt idx="8581" formatCode="General">
                  <c:v>2.13009837316919</c:v>
                </c:pt>
                <c:pt idx="8582" formatCode="General">
                  <c:v>2.12717380955959</c:v>
                </c:pt>
                <c:pt idx="8583" formatCode="General">
                  <c:v>2.1262869615473199</c:v>
                </c:pt>
                <c:pt idx="8584" formatCode="General">
                  <c:v>2.1254764876546899</c:v>
                </c:pt>
                <c:pt idx="8585" formatCode="General">
                  <c:v>2.1244262080595502</c:v>
                </c:pt>
                <c:pt idx="8586" formatCode="General">
                  <c:v>2.1230696231335502</c:v>
                </c:pt>
                <c:pt idx="8587" formatCode="General">
                  <c:v>2.12142076437167</c:v>
                </c:pt>
                <c:pt idx="8588" formatCode="General">
                  <c:v>2.1195321987122799</c:v>
                </c:pt>
                <c:pt idx="8589" formatCode="General">
                  <c:v>2.1174771504780501</c:v>
                </c:pt>
                <c:pt idx="8590" formatCode="General">
                  <c:v>2.1153384213116402</c:v>
                </c:pt>
                <c:pt idx="8591" formatCode="General">
                  <c:v>2.1132001706231698</c:v>
                </c:pt>
                <c:pt idx="8592" formatCode="General">
                  <c:v>2.1111417739672298</c:v>
                </c:pt>
                <c:pt idx="8593" formatCode="General">
                  <c:v>2.1092341474951102</c:v>
                </c:pt>
                <c:pt idx="8594" formatCode="General">
                  <c:v>2.1075396012009202</c:v>
                </c:pt>
                <c:pt idx="8595" formatCode="General">
                  <c:v>2.10611693402263</c:v>
                </c:pt>
                <c:pt idx="8596" formatCode="General">
                  <c:v>2.10503468700592</c:v>
                </c:pt>
                <c:pt idx="8597" formatCode="General">
                  <c:v>2.1043984378743699</c:v>
                </c:pt>
                <c:pt idx="8598" formatCode="General">
                  <c:v>2.1044053933917701</c:v>
                </c:pt>
                <c:pt idx="8599" formatCode="General">
                  <c:v>2.1054563911392798</c:v>
                </c:pt>
                <c:pt idx="8600" formatCode="General">
                  <c:v>2.1083825098825302</c:v>
                </c:pt>
                <c:pt idx="8601" formatCode="General">
                  <c:v>2.1147833854133302</c:v>
                </c:pt>
                <c:pt idx="8602" formatCode="General">
                  <c:v>2.1264944147286799</c:v>
                </c:pt>
                <c:pt idx="8603" formatCode="General">
                  <c:v>2.1400156617170398</c:v>
                </c:pt>
                <c:pt idx="8604" formatCode="General">
                  <c:v>2.1475975333321</c:v>
                </c:pt>
                <c:pt idx="8605" formatCode="General">
                  <c:v>2.16319633025214</c:v>
                </c:pt>
                <c:pt idx="8606" formatCode="General">
                  <c:v>2.1288577351785101</c:v>
                </c:pt>
                <c:pt idx="8607" formatCode="General">
                  <c:v>2.1093796520826098</c:v>
                </c:pt>
                <c:pt idx="8608" formatCode="General">
                  <c:v>2.1011682867698398</c:v>
                </c:pt>
                <c:pt idx="8609" formatCode="General">
                  <c:v>2.09667206822661</c:v>
                </c:pt>
                <c:pt idx="8610" formatCode="General">
                  <c:v>2.0937450939608699</c:v>
                </c:pt>
                <c:pt idx="8611" formatCode="General">
                  <c:v>2.09207754676236</c:v>
                </c:pt>
                <c:pt idx="8612" formatCode="General">
                  <c:v>2.0913804631972099</c:v>
                </c:pt>
                <c:pt idx="8613" formatCode="General">
                  <c:v>2.0916527687401998</c:v>
                </c:pt>
                <c:pt idx="8614" formatCode="General">
                  <c:v>2.0930072127359902</c:v>
                </c:pt>
                <c:pt idx="8615" formatCode="General">
                  <c:v>2.0956274512767701</c:v>
                </c:pt>
                <c:pt idx="8616" formatCode="General">
                  <c:v>2.09972083149774</c:v>
                </c:pt>
                <c:pt idx="8617" formatCode="General">
                  <c:v>2.1054288219450101</c:v>
                </c:pt>
                <c:pt idx="8618" formatCode="General">
                  <c:v>2.1126642472180599</c:v>
                </c:pt>
                <c:pt idx="8619" formatCode="General">
                  <c:v>2.12089219243494</c:v>
                </c:pt>
                <c:pt idx="8620" formatCode="General">
                  <c:v>2.1289998017128799</c:v>
                </c:pt>
                <c:pt idx="8621" formatCode="General">
                  <c:v>2.1355091661958601</c:v>
                </c:pt>
                <c:pt idx="8622" formatCode="General">
                  <c:v>2.13917711081104</c:v>
                </c:pt>
                <c:pt idx="8623" formatCode="General">
                  <c:v>2.1395480770135902</c:v>
                </c:pt>
                <c:pt idx="8624" formatCode="General">
                  <c:v>2.1370117743304502</c:v>
                </c:pt>
                <c:pt idx="8625" formatCode="General">
                  <c:v>2.1324497400535698</c:v>
                </c:pt>
                <c:pt idx="8626" formatCode="General">
                  <c:v>2.1268212041192198</c:v>
                </c:pt>
                <c:pt idx="8627" formatCode="General">
                  <c:v>2.1208994038008999</c:v>
                </c:pt>
                <c:pt idx="8628" formatCode="General">
                  <c:v>2.1151892185886498</c:v>
                </c:pt>
                <c:pt idx="8629" formatCode="General">
                  <c:v>2.1099706910001599</c:v>
                </c:pt>
                <c:pt idx="8630" formatCode="General">
                  <c:v>2.10533576768296</c:v>
                </c:pt>
                <c:pt idx="8631" formatCode="General">
                  <c:v>2.1013385511328502</c:v>
                </c:pt>
                <c:pt idx="8632" formatCode="General">
                  <c:v>2.0979648728267302</c:v>
                </c:pt>
                <c:pt idx="8633" formatCode="General">
                  <c:v>2.0952001148119801</c:v>
                </c:pt>
                <c:pt idx="8634" formatCode="General">
                  <c:v>2.0930333900484999</c:v>
                </c:pt>
                <c:pt idx="8635" formatCode="General">
                  <c:v>2.0914603332482602</c:v>
                </c:pt>
                <c:pt idx="8636" formatCode="General">
                  <c:v>2.0904896284016501</c:v>
                </c:pt>
                <c:pt idx="8637" formatCode="General">
                  <c:v>2.0902086623928899</c:v>
                </c:pt>
                <c:pt idx="8638" formatCode="General">
                  <c:v>2.09142480769993</c:v>
                </c:pt>
                <c:pt idx="8639" formatCode="General">
                  <c:v>2.1507563101885201</c:v>
                </c:pt>
                <c:pt idx="8640" formatCode="General">
                  <c:v>2.0949900109036399</c:v>
                </c:pt>
                <c:pt idx="8641" formatCode="General">
                  <c:v>2.0908695003459301</c:v>
                </c:pt>
                <c:pt idx="8642" formatCode="General">
                  <c:v>2.0900699751810001</c:v>
                </c:pt>
                <c:pt idx="8643" formatCode="General">
                  <c:v>2.0893872660242301</c:v>
                </c:pt>
                <c:pt idx="8644" formatCode="General">
                  <c:v>2.0884256026208701</c:v>
                </c:pt>
                <c:pt idx="8645" formatCode="General">
                  <c:v>2.0870881272010502</c:v>
                </c:pt>
                <c:pt idx="8646" formatCode="General">
                  <c:v>2.08537092064822</c:v>
                </c:pt>
                <c:pt idx="8647" formatCode="General">
                  <c:v>2.0833182041572198</c:v>
                </c:pt>
                <c:pt idx="8648" formatCode="General">
                  <c:v>2.0810030161651798</c:v>
                </c:pt>
                <c:pt idx="8649" formatCode="General">
                  <c:v>2.07851480523028</c:v>
                </c:pt>
                <c:pt idx="8650" formatCode="General">
                  <c:v>2.07595001629495</c:v>
                </c:pt>
                <c:pt idx="8651" formatCode="General">
                  <c:v>2.0734044395018998</c:v>
                </c:pt>
                <c:pt idx="8652" formatCode="General">
                  <c:v>2.0709670372956701</c:v>
                </c:pt>
                <c:pt idx="8653" formatCode="General">
                  <c:v>2.0687156881867601</c:v>
                </c:pt>
                <c:pt idx="8654" formatCode="General">
                  <c:v>2.0667159592951099</c:v>
                </c:pt>
                <c:pt idx="8655" formatCode="General">
                  <c:v>2.0650247408752902</c:v>
                </c:pt>
                <c:pt idx="8656" formatCode="General">
                  <c:v>2.0637018102050702</c:v>
                </c:pt>
                <c:pt idx="8657" formatCode="General">
                  <c:v>2.0628354871686101</c:v>
                </c:pt>
                <c:pt idx="8658" formatCode="General">
                  <c:v>2.06259696886739</c:v>
                </c:pt>
                <c:pt idx="8659" formatCode="General">
                  <c:v>2.0633603776476601</c:v>
                </c:pt>
                <c:pt idx="8660" formatCode="General">
                  <c:v>2.0659775201505299</c:v>
                </c:pt>
                <c:pt idx="8661" formatCode="General">
                  <c:v>2.0723142033485802</c:v>
                </c:pt>
                <c:pt idx="8662" formatCode="General">
                  <c:v>2.08496555726517</c:v>
                </c:pt>
                <c:pt idx="8663" formatCode="General">
                  <c:v>2.0987219018996401</c:v>
                </c:pt>
                <c:pt idx="8664" formatCode="General">
                  <c:v>2.1024055117842799</c:v>
                </c:pt>
                <c:pt idx="8665" formatCode="General">
                  <c:v>2.11712080568691</c:v>
                </c:pt>
                <c:pt idx="8666" formatCode="General">
                  <c:v>2.0764759734793001</c:v>
                </c:pt>
                <c:pt idx="8667" formatCode="General">
                  <c:v>2.0626050039224699</c:v>
                </c:pt>
                <c:pt idx="8668" formatCode="General">
                  <c:v>2.0564322920286799</c:v>
                </c:pt>
                <c:pt idx="8669" formatCode="General">
                  <c:v>2.0527985703590201</c:v>
                </c:pt>
                <c:pt idx="8670" formatCode="General">
                  <c:v>2.05041466369978</c:v>
                </c:pt>
                <c:pt idx="8671" formatCode="General">
                  <c:v>2.0488713910239502</c:v>
                </c:pt>
                <c:pt idx="8672" formatCode="General">
                  <c:v>2.0480639273496202</c:v>
                </c:pt>
                <c:pt idx="8673" formatCode="General">
                  <c:v>2.0480323453418001</c:v>
                </c:pt>
                <c:pt idx="8674" formatCode="General">
                  <c:v>2.04891651286133</c:v>
                </c:pt>
                <c:pt idx="8675" formatCode="General">
                  <c:v>2.0509430920637199</c:v>
                </c:pt>
                <c:pt idx="8676" formatCode="General">
                  <c:v>2.0544139853208798</c:v>
                </c:pt>
                <c:pt idx="8677" formatCode="General">
                  <c:v>2.0596630491349801</c:v>
                </c:pt>
                <c:pt idx="8678" formatCode="General">
                  <c:v>2.06692501805817</c:v>
                </c:pt>
                <c:pt idx="8679" formatCode="General">
                  <c:v>2.0760456833402801</c:v>
                </c:pt>
                <c:pt idx="8680" formatCode="General">
                  <c:v>2.0860578897187598</c:v>
                </c:pt>
                <c:pt idx="8681" formatCode="General">
                  <c:v>2.09499596623129</c:v>
                </c:pt>
                <c:pt idx="8682" formatCode="General">
                  <c:v>2.1005917447761799</c:v>
                </c:pt>
                <c:pt idx="8683" formatCode="General">
                  <c:v>2.1016527440467798</c:v>
                </c:pt>
                <c:pt idx="8684" formatCode="General">
                  <c:v>2.0986725968583202</c:v>
                </c:pt>
                <c:pt idx="8685" formatCode="General">
                  <c:v>2.0931303397375598</c:v>
                </c:pt>
                <c:pt idx="8686" formatCode="General">
                  <c:v>2.0865261489821099</c:v>
                </c:pt>
                <c:pt idx="8687" formatCode="General">
                  <c:v>2.0799140555323801</c:v>
                </c:pt>
                <c:pt idx="8688" formatCode="General">
                  <c:v>2.0738682136116302</c:v>
                </c:pt>
                <c:pt idx="8689" formatCode="General">
                  <c:v>2.0686235606296601</c:v>
                </c:pt>
                <c:pt idx="8690" formatCode="General">
                  <c:v>2.06422190102916</c:v>
                </c:pt>
                <c:pt idx="8691" formatCode="General">
                  <c:v>2.0606188268970298</c:v>
                </c:pt>
                <c:pt idx="8692" formatCode="General">
                  <c:v>2.0577454621224298</c:v>
                </c:pt>
                <c:pt idx="8693" formatCode="General">
                  <c:v>2.0555396040290201</c:v>
                </c:pt>
                <c:pt idx="8694" formatCode="General">
                  <c:v>2.0539580319030599</c:v>
                </c:pt>
                <c:pt idx="8695" formatCode="General">
                  <c:v>2.0529805260729899</c:v>
                </c:pt>
                <c:pt idx="8696" formatCode="General">
                  <c:v>2.0526298818384801</c:v>
                </c:pt>
                <c:pt idx="8697" formatCode="General">
                  <c:v>2.05318464874086</c:v>
                </c:pt>
                <c:pt idx="8698" formatCode="General">
                  <c:v>2.10016178909909</c:v>
                </c:pt>
                <c:pt idx="8699" formatCode="General">
                  <c:v>2.06100556074527</c:v>
                </c:pt>
                <c:pt idx="8700" formatCode="General">
                  <c:v>2.0549473688129098</c:v>
                </c:pt>
                <c:pt idx="8701" formatCode="General">
                  <c:v>2.05485138140563</c:v>
                </c:pt>
                <c:pt idx="8702" formatCode="General">
                  <c:v>2.0549449504777</c:v>
                </c:pt>
                <c:pt idx="8703" formatCode="General">
                  <c:v>2.05474657580735</c:v>
                </c:pt>
                <c:pt idx="8704" formatCode="General">
                  <c:v>2.0541159398054201</c:v>
                </c:pt>
                <c:pt idx="8705" formatCode="General">
                  <c:v>2.05301753479326</c:v>
                </c:pt>
                <c:pt idx="8706" formatCode="General">
                  <c:v>2.0514771094085398</c:v>
                </c:pt>
                <c:pt idx="8707" formatCode="General">
                  <c:v>2.0495608431999202</c:v>
                </c:pt>
                <c:pt idx="8708" formatCode="General">
                  <c:v>2.0473601476179</c:v>
                </c:pt>
                <c:pt idx="8709" formatCode="General">
                  <c:v>2.0449799391842398</c:v>
                </c:pt>
                <c:pt idx="8710" formatCode="General">
                  <c:v>2.0425295790798699</c:v>
                </c:pt>
                <c:pt idx="8711" formatCode="General">
                  <c:v>2.0401156391200201</c:v>
                </c:pt>
                <c:pt idx="8712" formatCode="General">
                  <c:v>2.0378359652014701</c:v>
                </c:pt>
                <c:pt idx="8713" formatCode="General">
                  <c:v>2.0357752013221302</c:v>
                </c:pt>
                <c:pt idx="8714" formatCode="General">
                  <c:v>2.0340027775517302</c:v>
                </c:pt>
                <c:pt idx="8715" formatCode="General">
                  <c:v>2.0325752663798</c:v>
                </c:pt>
                <c:pt idx="8716" formatCode="General">
                  <c:v>2.03154635194351</c:v>
                </c:pt>
                <c:pt idx="8717" formatCode="General">
                  <c:v>2.03099089346393</c:v>
                </c:pt>
                <c:pt idx="8718" formatCode="General">
                  <c:v>2.031058994226</c:v>
                </c:pt>
                <c:pt idx="8719" formatCode="General">
                  <c:v>2.0321043694377701</c:v>
                </c:pt>
                <c:pt idx="8720" formatCode="General">
                  <c:v>2.0350136235279299</c:v>
                </c:pt>
                <c:pt idx="8721" formatCode="General">
                  <c:v>2.04200278235552</c:v>
                </c:pt>
                <c:pt idx="8722" formatCode="General">
                  <c:v>2.0566930212576602</c:v>
                </c:pt>
                <c:pt idx="8723" formatCode="General">
                  <c:v>2.07044188668704</c:v>
                </c:pt>
                <c:pt idx="8724" formatCode="General">
                  <c:v>2.07119078663397</c:v>
                </c:pt>
                <c:pt idx="8725" formatCode="General">
                  <c:v>2.0742363220524598</c:v>
                </c:pt>
                <c:pt idx="8726" formatCode="General">
                  <c:v>2.0460356948184399</c:v>
                </c:pt>
                <c:pt idx="8727" formatCode="General">
                  <c:v>2.0321270509063498</c:v>
                </c:pt>
                <c:pt idx="8728" formatCode="General">
                  <c:v>2.02831110855653</c:v>
                </c:pt>
                <c:pt idx="8729" formatCode="General">
                  <c:v>2.0260561996153301</c:v>
                </c:pt>
                <c:pt idx="8730" formatCode="General">
                  <c:v>2.0246275452675899</c:v>
                </c:pt>
                <c:pt idx="8731" formatCode="General">
                  <c:v>2.0237919402681599</c:v>
                </c:pt>
                <c:pt idx="8732" formatCode="General">
                  <c:v>2.0235023871689601</c:v>
                </c:pt>
                <c:pt idx="8733" formatCode="General">
                  <c:v>2.0238138955865801</c:v>
                </c:pt>
                <c:pt idx="8734" formatCode="General">
                  <c:v>2.0248630020718901</c:v>
                </c:pt>
                <c:pt idx="8735" formatCode="General">
                  <c:v>2.0268721382610502</c:v>
                </c:pt>
                <c:pt idx="8736" formatCode="General">
                  <c:v>2.0301635903743498</c:v>
                </c:pt>
                <c:pt idx="8737" formatCode="General">
                  <c:v>2.0351643658149698</c:v>
                </c:pt>
                <c:pt idx="8738" formatCode="General">
                  <c:v>2.0423560274810399</c:v>
                </c:pt>
                <c:pt idx="8739" formatCode="General">
                  <c:v>2.0520621768120799</c:v>
                </c:pt>
                <c:pt idx="8740" formatCode="General">
                  <c:v>2.0639096667123402</c:v>
                </c:pt>
                <c:pt idx="8741" formatCode="General">
                  <c:v>2.0760279074727301</c:v>
                </c:pt>
                <c:pt idx="8742" formatCode="General">
                  <c:v>2.08501241191638</c:v>
                </c:pt>
                <c:pt idx="8743" formatCode="General">
                  <c:v>2.0880294648845701</c:v>
                </c:pt>
                <c:pt idx="8744" formatCode="General">
                  <c:v>2.0852021498347399</c:v>
                </c:pt>
                <c:pt idx="8745" formatCode="General">
                  <c:v>2.0789076415176502</c:v>
                </c:pt>
                <c:pt idx="8746" formatCode="General">
                  <c:v>2.0715574094967399</c:v>
                </c:pt>
                <c:pt idx="8747" formatCode="General">
                  <c:v>2.0646122403136999</c:v>
                </c:pt>
                <c:pt idx="8748" formatCode="General">
                  <c:v>2.05869816853318</c:v>
                </c:pt>
                <c:pt idx="8749" formatCode="General">
                  <c:v>2.0539627900922999</c:v>
                </c:pt>
                <c:pt idx="8750" formatCode="General">
                  <c:v>2.0503380633905999</c:v>
                </c:pt>
                <c:pt idx="8751" formatCode="General">
                  <c:v>2.0476848621091701</c:v>
                </c:pt>
                <c:pt idx="8752" formatCode="General">
                  <c:v>2.04586158481901</c:v>
                </c:pt>
                <c:pt idx="8753" formatCode="General">
                  <c:v>2.0447529983502699</c:v>
                </c:pt>
                <c:pt idx="8754" formatCode="General">
                  <c:v>2.0442806569217402</c:v>
                </c:pt>
                <c:pt idx="8755" formatCode="General">
                  <c:v>2.0444121780460902</c:v>
                </c:pt>
                <c:pt idx="8756" formatCode="General">
                  <c:v>2.0452437404223098</c:v>
                </c:pt>
                <c:pt idx="8757" formatCode="General">
                  <c:v>2.0506115494281798</c:v>
                </c:pt>
                <c:pt idx="8758" formatCode="General">
                  <c:v>2.0610251775251198</c:v>
                </c:pt>
                <c:pt idx="8759" formatCode="General">
                  <c:v>2.0496177038228902</c:v>
                </c:pt>
                <c:pt idx="8760" formatCode="General">
                  <c:v>2.0505814926032699</c:v>
                </c:pt>
                <c:pt idx="8761" formatCode="General">
                  <c:v>2.0518354183605898</c:v>
                </c:pt>
                <c:pt idx="8762" formatCode="General">
                  <c:v>2.0528268097173998</c:v>
                </c:pt>
                <c:pt idx="8763" formatCode="General">
                  <c:v>2.0533594579733099</c:v>
                </c:pt>
                <c:pt idx="8764" formatCode="General">
                  <c:v>2.05334639909224</c:v>
                </c:pt>
                <c:pt idx="8765" formatCode="General">
                  <c:v>2.0527777236009199</c:v>
                </c:pt>
                <c:pt idx="8766" formatCode="General">
                  <c:v>2.0517017720937498</c:v>
                </c:pt>
                <c:pt idx="8767" formatCode="General">
                  <c:v>2.0502062803865502</c:v>
                </c:pt>
                <c:pt idx="8768" formatCode="General">
                  <c:v>2.0484016623612602</c:v>
                </c:pt>
                <c:pt idx="8769" formatCode="General">
                  <c:v>2.0464082181101402</c:v>
                </c:pt>
                <c:pt idx="8770" formatCode="General">
                  <c:v>2.0443470592139299</c:v>
                </c:pt>
                <c:pt idx="8771" formatCode="General">
                  <c:v>2.0423335150527899</c:v>
                </c:pt>
                <c:pt idx="8772" formatCode="General">
                  <c:v>2.0404718894339902</c:v>
                </c:pt>
                <c:pt idx="8773" formatCode="General">
                  <c:v>2.0388512519900002</c:v>
                </c:pt>
                <c:pt idx="8774" formatCode="General">
                  <c:v>2.0375430425719601</c:v>
                </c:pt>
                <c:pt idx="8775" formatCode="General">
                  <c:v>2.03660243064959</c:v>
                </c:pt>
                <c:pt idx="8776" formatCode="General">
                  <c:v>2.0360769040098798</c:v>
                </c:pt>
                <c:pt idx="8777" formatCode="General">
                  <c:v>2.0360290131797099</c:v>
                </c:pt>
                <c:pt idx="8778" formatCode="General">
                  <c:v>2.0365907671313699</c:v>
                </c:pt>
                <c:pt idx="8779" formatCode="General">
                  <c:v>2.0381033465259</c:v>
                </c:pt>
                <c:pt idx="8780" formatCode="General">
                  <c:v>2.0415119050372899</c:v>
                </c:pt>
                <c:pt idx="8781" formatCode="General">
                  <c:v>2.04953706833982</c:v>
                </c:pt>
                <c:pt idx="8782" formatCode="General">
                  <c:v>2.0671868540352101</c:v>
                </c:pt>
                <c:pt idx="8783" formatCode="General">
                  <c:v>2.0783968664177501</c:v>
                </c:pt>
                <c:pt idx="8784" formatCode="General">
                  <c:v>2.0820132749137601</c:v>
                </c:pt>
                <c:pt idx="8785" formatCode="General">
                  <c:v>2.0611028094027199</c:v>
                </c:pt>
                <c:pt idx="8786" formatCode="General">
                  <c:v>2.04495885311368</c:v>
                </c:pt>
                <c:pt idx="8787" formatCode="General">
                  <c:v>2.0406317397655802</c:v>
                </c:pt>
                <c:pt idx="8788" formatCode="General">
                  <c:v>2.0386185869626199</c:v>
                </c:pt>
                <c:pt idx="8789" formatCode="General">
                  <c:v>2.0375356343772499</c:v>
                </c:pt>
                <c:pt idx="8790" formatCode="General">
                  <c:v>2.0369912133250199</c:v>
                </c:pt>
                <c:pt idx="8791" formatCode="General">
                  <c:v>2.0368638692677998</c:v>
                </c:pt>
                <c:pt idx="8792" formatCode="General">
                  <c:v>2.0371443524844399</c:v>
                </c:pt>
                <c:pt idx="8793" formatCode="General">
                  <c:v>2.0378917261847702</c:v>
                </c:pt>
                <c:pt idx="8794" formatCode="General">
                  <c:v>2.0392269593191799</c:v>
                </c:pt>
                <c:pt idx="8795" formatCode="General">
                  <c:v>2.04134535747079</c:v>
                </c:pt>
                <c:pt idx="8796" formatCode="General">
                  <c:v>2.0445423042631701</c:v>
                </c:pt>
                <c:pt idx="8797" formatCode="General">
                  <c:v>2.0492464367986298</c:v>
                </c:pt>
                <c:pt idx="8798" formatCode="General">
                  <c:v>2.0560379159690498</c:v>
                </c:pt>
                <c:pt idx="8799" formatCode="General">
                  <c:v>2.0655736411896202</c:v>
                </c:pt>
                <c:pt idx="8800" formatCode="General">
                  <c:v>2.0782050444687199</c:v>
                </c:pt>
                <c:pt idx="8801" formatCode="General">
                  <c:v>2.0929333782958999</c:v>
                </c:pt>
                <c:pt idx="8802" formatCode="General">
                  <c:v>2.1060248178743399</c:v>
                </c:pt>
                <c:pt idx="8803" formatCode="General">
                  <c:v>2.1122092524754201</c:v>
                </c:pt>
                <c:pt idx="8804" formatCode="General">
                  <c:v>2.1099148838652999</c:v>
                </c:pt>
                <c:pt idx="8805" formatCode="General">
                  <c:v>2.10259061640742</c:v>
                </c:pt>
                <c:pt idx="8806" formatCode="General">
                  <c:v>2.0941959808474699</c:v>
                </c:pt>
                <c:pt idx="8807" formatCode="General">
                  <c:v>2.0867922877529699</c:v>
                </c:pt>
                <c:pt idx="8808" formatCode="General">
                  <c:v>2.0810025699946202</c:v>
                </c:pt>
                <c:pt idx="8809" formatCode="General">
                  <c:v>2.07681244637888</c:v>
                </c:pt>
                <c:pt idx="8810" formatCode="General">
                  <c:v>2.0740026127175701</c:v>
                </c:pt>
                <c:pt idx="8811" formatCode="General">
                  <c:v>2.0723244596036201</c:v>
                </c:pt>
                <c:pt idx="8812" formatCode="General">
                  <c:v>2.0715608068600302</c:v>
                </c:pt>
                <c:pt idx="8813" formatCode="General">
                  <c:v>2.0715437191323698</c:v>
                </c:pt>
                <c:pt idx="8814" formatCode="General">
                  <c:v>2.0721617735598499</c:v>
                </c:pt>
                <c:pt idx="8815" formatCode="General">
                  <c:v>2.0734016440016898</c:v>
                </c:pt>
                <c:pt idx="8816" formatCode="General">
                  <c:v>2.0759303822751098</c:v>
                </c:pt>
                <c:pt idx="8817" formatCode="General">
                  <c:v>2.1078160231068002</c:v>
                </c:pt>
                <c:pt idx="8818" formatCode="General">
                  <c:v>2.0796393353609401</c:v>
                </c:pt>
                <c:pt idx="8819" formatCode="General">
                  <c:v>2.0814575343030799</c:v>
                </c:pt>
                <c:pt idx="8820" formatCode="General">
                  <c:v>2.0836650578599301</c:v>
                </c:pt>
                <c:pt idx="8821" formatCode="General">
                  <c:v>2.0856893303711801</c:v>
                </c:pt>
                <c:pt idx="8822" formatCode="General">
                  <c:v>2.08728104099673</c:v>
                </c:pt>
                <c:pt idx="8823" formatCode="General">
                  <c:v>2.0882826596073398</c:v>
                </c:pt>
                <c:pt idx="8824" formatCode="General">
                  <c:v>2.0886228386783299</c:v>
                </c:pt>
                <c:pt idx="8825" formatCode="General">
                  <c:v>2.0883111472224001</c:v>
                </c:pt>
                <c:pt idx="8826" formatCode="General">
                  <c:v>2.08742013186514</c:v>
                </c:pt>
                <c:pt idx="8827" formatCode="General">
                  <c:v>2.08606222267096</c:v>
                </c:pt>
                <c:pt idx="8828" formatCode="General">
                  <c:v>2.0843692255263901</c:v>
                </c:pt>
                <c:pt idx="8829" formatCode="General">
                  <c:v>2.0824777720116301</c:v>
                </c:pt>
                <c:pt idx="8830" formatCode="General">
                  <c:v>2.08052032827718</c:v>
                </c:pt>
                <c:pt idx="8831" formatCode="General">
                  <c:v>2.0786196895928</c:v>
                </c:pt>
                <c:pt idx="8832" formatCode="General">
                  <c:v>2.0768849643227001</c:v>
                </c:pt>
                <c:pt idx="8833" formatCode="General">
                  <c:v>2.07540810131756</c:v>
                </c:pt>
                <c:pt idx="8834" formatCode="General">
                  <c:v>2.0742614322612201</c:v>
                </c:pt>
                <c:pt idx="8835" formatCode="General">
                  <c:v>2.0734981970972899</c:v>
                </c:pt>
                <c:pt idx="8836" formatCode="General">
                  <c:v>2.07315984431211</c:v>
                </c:pt>
                <c:pt idx="8837" formatCode="General">
                  <c:v>2.0732977605034399</c:v>
                </c:pt>
                <c:pt idx="8838" formatCode="General">
                  <c:v>2.07402875831345</c:v>
                </c:pt>
                <c:pt idx="8839" formatCode="General">
                  <c:v>2.0756900208687901</c:v>
                </c:pt>
                <c:pt idx="8840" formatCode="General">
                  <c:v>2.07933864864764</c:v>
                </c:pt>
                <c:pt idx="8841" formatCode="General">
                  <c:v>2.08851077520176</c:v>
                </c:pt>
                <c:pt idx="8842" formatCode="General">
                  <c:v>2.1097836709222499</c:v>
                </c:pt>
                <c:pt idx="8843" formatCode="General">
                  <c:v>2.1129316549474599</c:v>
                </c:pt>
                <c:pt idx="8844" formatCode="General">
                  <c:v>2.13357409696816</c:v>
                </c:pt>
                <c:pt idx="8845" formatCode="General">
                  <c:v>2.0868681741432802</c:v>
                </c:pt>
                <c:pt idx="8846" formatCode="General">
                  <c:v>2.0803882654742401</c:v>
                </c:pt>
                <c:pt idx="8847" formatCode="General">
                  <c:v>2.0780855663218198</c:v>
                </c:pt>
                <c:pt idx="8848" formatCode="General">
                  <c:v>2.07694032735504</c:v>
                </c:pt>
                <c:pt idx="8849" formatCode="General">
                  <c:v>2.0763259981113702</c:v>
                </c:pt>
                <c:pt idx="8850" formatCode="General">
                  <c:v>2.0760517530256601</c:v>
                </c:pt>
                <c:pt idx="8851" formatCode="General">
                  <c:v>2.0760685220825499</c:v>
                </c:pt>
                <c:pt idx="8852" formatCode="General">
                  <c:v>2.0763921718915799</c:v>
                </c:pt>
                <c:pt idx="8853" formatCode="General">
                  <c:v>2.07708227734578</c:v>
                </c:pt>
                <c:pt idx="8854" formatCode="General">
                  <c:v>2.0782430702180301</c:v>
                </c:pt>
                <c:pt idx="8855" formatCode="General">
                  <c:v>2.0800385848663101</c:v>
                </c:pt>
                <c:pt idx="8856" formatCode="General">
                  <c:v>2.0827214674229202</c:v>
                </c:pt>
                <c:pt idx="8857" formatCode="General">
                  <c:v>2.08667655440988</c:v>
                </c:pt>
                <c:pt idx="8858" formatCode="General">
                  <c:v>2.09247374091116</c:v>
                </c:pt>
                <c:pt idx="8859" formatCode="General">
                  <c:v>2.1008923029700899</c:v>
                </c:pt>
                <c:pt idx="8860" formatCode="General">
                  <c:v>2.1127681593330099</c:v>
                </c:pt>
                <c:pt idx="8861" formatCode="General">
                  <c:v>2.1282255512193502</c:v>
                </c:pt>
                <c:pt idx="8862" formatCode="General">
                  <c:v>2.1446001352103199</c:v>
                </c:pt>
                <c:pt idx="8863" formatCode="General">
                  <c:v>2.1547597303033501</c:v>
                </c:pt>
                <c:pt idx="8864" formatCode="General">
                  <c:v>2.1532826582526101</c:v>
                </c:pt>
                <c:pt idx="8865" formatCode="General">
                  <c:v>2.14413495557117</c:v>
                </c:pt>
                <c:pt idx="8866" formatCode="General">
                  <c:v>2.1338531658353199</c:v>
                </c:pt>
                <c:pt idx="8867" formatCode="General">
                  <c:v>2.1254034420880199</c:v>
                </c:pt>
                <c:pt idx="8868" formatCode="General">
                  <c:v>2.1192879538298</c:v>
                </c:pt>
                <c:pt idx="8869" formatCode="General">
                  <c:v>2.1152234064300801</c:v>
                </c:pt>
                <c:pt idx="8870" formatCode="General">
                  <c:v>2.1127997014577899</c:v>
                </c:pt>
                <c:pt idx="8871" formatCode="General">
                  <c:v>2.1116554643496701</c:v>
                </c:pt>
                <c:pt idx="8872" formatCode="General">
                  <c:v>2.11150616181857</c:v>
                </c:pt>
                <c:pt idx="8873" formatCode="General">
                  <c:v>2.1121402127917199</c:v>
                </c:pt>
                <c:pt idx="8874" formatCode="General">
                  <c:v>2.11344109916568</c:v>
                </c:pt>
                <c:pt idx="8875" formatCode="General">
                  <c:v>2.11551042228098</c:v>
                </c:pt>
                <c:pt idx="8876" formatCode="General">
                  <c:v>2.1561107461557101</c:v>
                </c:pt>
                <c:pt idx="8877" formatCode="General">
                  <c:v>2.1200948934758301</c:v>
                </c:pt>
                <c:pt idx="8878" formatCode="General">
                  <c:v>2.12225056185533</c:v>
                </c:pt>
                <c:pt idx="8879" formatCode="General">
                  <c:v>2.1248441122518602</c:v>
                </c:pt>
                <c:pt idx="8880" formatCode="General">
                  <c:v>2.1273648395968401</c:v>
                </c:pt>
                <c:pt idx="8881" formatCode="General">
                  <c:v>2.1295460502416401</c:v>
                </c:pt>
                <c:pt idx="8882" formatCode="General">
                  <c:v>2.1311628397670099</c:v>
                </c:pt>
                <c:pt idx="8883" formatCode="General">
                  <c:v>2.13205906464853</c:v>
                </c:pt>
                <c:pt idx="8884" formatCode="General">
                  <c:v>2.13217298564286</c:v>
                </c:pt>
                <c:pt idx="8885" formatCode="General">
                  <c:v>2.1315360329139201</c:v>
                </c:pt>
                <c:pt idx="8886" formatCode="General">
                  <c:v>2.1302496402958599</c:v>
                </c:pt>
                <c:pt idx="8887" formatCode="General">
                  <c:v>2.12845487488151</c:v>
                </c:pt>
                <c:pt idx="8888" formatCode="General">
                  <c:v>2.1263067614606999</c:v>
                </c:pt>
                <c:pt idx="8889" formatCode="General">
                  <c:v>2.1239578434511102</c:v>
                </c:pt>
                <c:pt idx="8890" formatCode="General">
                  <c:v>2.1215498526324299</c:v>
                </c:pt>
                <c:pt idx="8891" formatCode="General">
                  <c:v>2.1192101050064198</c:v>
                </c:pt>
                <c:pt idx="8892" formatCode="General">
                  <c:v>2.1170494833962001</c:v>
                </c:pt>
                <c:pt idx="8893" formatCode="General">
                  <c:v>2.1151603046701699</c:v>
                </c:pt>
                <c:pt idx="8894" formatCode="General">
                  <c:v>2.1136141849733998</c:v>
                </c:pt>
                <c:pt idx="8895" formatCode="General">
                  <c:v>2.1124619076606699</c:v>
                </c:pt>
                <c:pt idx="8896" formatCode="General">
                  <c:v>2.1117394336178901</c:v>
                </c:pt>
                <c:pt idx="8897" formatCode="General">
                  <c:v>2.1114888589938898</c:v>
                </c:pt>
                <c:pt idx="8898" formatCode="General">
                  <c:v>2.1118171901781801</c:v>
                </c:pt>
                <c:pt idx="8899" formatCode="General">
                  <c:v>2.1130755480275201</c:v>
                </c:pt>
                <c:pt idx="8900" formatCode="General">
                  <c:v>2.1165266997568102</c:v>
                </c:pt>
                <c:pt idx="8901" formatCode="General">
                  <c:v>2.1272132487444599</c:v>
                </c:pt>
                <c:pt idx="8902" formatCode="General">
                  <c:v>2.1513560161991201</c:v>
                </c:pt>
                <c:pt idx="8903" formatCode="General">
                  <c:v>2.14281399651319</c:v>
                </c:pt>
                <c:pt idx="8904" formatCode="General">
                  <c:v>2.13040951790753</c:v>
                </c:pt>
                <c:pt idx="8905" formatCode="General">
                  <c:v>2.1159748191357699</c:v>
                </c:pt>
                <c:pt idx="8906" formatCode="General">
                  <c:v>2.11256957965217</c:v>
                </c:pt>
                <c:pt idx="8907" formatCode="General">
                  <c:v>2.1107620003233101</c:v>
                </c:pt>
                <c:pt idx="8908" formatCode="General">
                  <c:v>2.10951580594846</c:v>
                </c:pt>
                <c:pt idx="8909" formatCode="General">
                  <c:v>2.1085586355558101</c:v>
                </c:pt>
                <c:pt idx="8910" formatCode="General">
                  <c:v>2.1078152091279101</c:v>
                </c:pt>
                <c:pt idx="8911" formatCode="General">
                  <c:v>2.1072831315371401</c:v>
                </c:pt>
                <c:pt idx="8912" formatCode="General">
                  <c:v>2.1069956330769499</c:v>
                </c:pt>
                <c:pt idx="8913" formatCode="General">
                  <c:v>2.10701210590859</c:v>
                </c:pt>
                <c:pt idx="8914" formatCode="General">
                  <c:v>2.1074224236272099</c:v>
                </c:pt>
                <c:pt idx="8915" formatCode="General">
                  <c:v>2.1083623650793601</c:v>
                </c:pt>
                <c:pt idx="8916" formatCode="General">
                  <c:v>2.1100419243192001</c:v>
                </c:pt>
                <c:pt idx="8917" formatCode="General">
                  <c:v>2.1127906705798298</c:v>
                </c:pt>
                <c:pt idx="8918" formatCode="General">
                  <c:v>2.1171228669271298</c:v>
                </c:pt>
                <c:pt idx="8919" formatCode="General">
                  <c:v>2.1238081305765002</c:v>
                </c:pt>
                <c:pt idx="8920" formatCode="General">
                  <c:v>2.1338636569449498</c:v>
                </c:pt>
                <c:pt idx="8921" formatCode="General">
                  <c:v>2.1481630738742199</c:v>
                </c:pt>
                <c:pt idx="8922" formatCode="General">
                  <c:v>2.1657728877342799</c:v>
                </c:pt>
                <c:pt idx="8923" formatCode="General">
                  <c:v>2.17998300998971</c:v>
                </c:pt>
                <c:pt idx="8924" formatCode="General">
                  <c:v>2.1800976305231901</c:v>
                </c:pt>
                <c:pt idx="8925" formatCode="General">
                  <c:v>2.1683569509659799</c:v>
                </c:pt>
                <c:pt idx="8926" formatCode="General">
                  <c:v>2.1552986451746801</c:v>
                </c:pt>
                <c:pt idx="8927" formatCode="General">
                  <c:v>2.14525815115022</c:v>
                </c:pt>
                <c:pt idx="8928" formatCode="General">
                  <c:v>2.1383916973003201</c:v>
                </c:pt>
                <c:pt idx="8929" formatCode="General">
                  <c:v>2.1340137302519899</c:v>
                </c:pt>
                <c:pt idx="8930" formatCode="General">
                  <c:v>2.1314990531221198</c:v>
                </c:pt>
                <c:pt idx="8931" formatCode="General">
                  <c:v>2.13039011966428</c:v>
                </c:pt>
                <c:pt idx="8932" formatCode="General">
                  <c:v>2.1303607456308802</c:v>
                </c:pt>
                <c:pt idx="8933" formatCode="General">
                  <c:v>2.1312156887969902</c:v>
                </c:pt>
                <c:pt idx="8934" formatCode="General">
                  <c:v>2.13277536080223</c:v>
                </c:pt>
                <c:pt idx="8935" formatCode="General">
                  <c:v>2.1509975364015701</c:v>
                </c:pt>
                <c:pt idx="8936" formatCode="General">
                  <c:v>2.1370532185284099</c:v>
                </c:pt>
                <c:pt idx="8937" formatCode="General">
                  <c:v>2.1391725024984201</c:v>
                </c:pt>
                <c:pt idx="8938" formatCode="General">
                  <c:v>2.14169732269312</c:v>
                </c:pt>
                <c:pt idx="8939" formatCode="General">
                  <c:v>2.1442354150370901</c:v>
                </c:pt>
                <c:pt idx="8940" formatCode="General">
                  <c:v>2.1465589061019501</c:v>
                </c:pt>
                <c:pt idx="8941" formatCode="General">
                  <c:v>2.1484221042693301</c:v>
                </c:pt>
                <c:pt idx="8942" formatCode="General">
                  <c:v>2.1495943244881501</c:v>
                </c:pt>
                <c:pt idx="8943" formatCode="General">
                  <c:v>2.1499177460261998</c:v>
                </c:pt>
                <c:pt idx="8944" formatCode="General">
                  <c:v>2.1493451320748398</c:v>
                </c:pt>
                <c:pt idx="8945" formatCode="General">
                  <c:v>2.1479383536407402</c:v>
                </c:pt>
                <c:pt idx="8946" formatCode="General">
                  <c:v>2.1458364704319299</c:v>
                </c:pt>
                <c:pt idx="8947" formatCode="General">
                  <c:v>2.1432152399400599</c:v>
                </c:pt>
                <c:pt idx="8948" formatCode="General">
                  <c:v>2.1402550831524598</c:v>
                </c:pt>
                <c:pt idx="8949" formatCode="General">
                  <c:v>2.1371230875227201</c:v>
                </c:pt>
                <c:pt idx="8950" formatCode="General">
                  <c:v>2.13396643418355</c:v>
                </c:pt>
                <c:pt idx="8951" formatCode="General">
                  <c:v>2.1309119044803002</c:v>
                </c:pt>
                <c:pt idx="8952" formatCode="General">
                  <c:v>2.1280668696570602</c:v>
                </c:pt>
                <c:pt idx="8953" formatCode="General">
                  <c:v>2.1255192287994</c:v>
                </c:pt>
                <c:pt idx="8954" formatCode="General">
                  <c:v>2.1233360560979899</c:v>
                </c:pt>
                <c:pt idx="8955" formatCode="General">
                  <c:v>2.1215630093244302</c:v>
                </c:pt>
                <c:pt idx="8956" formatCode="General">
                  <c:v>2.1202292519235999</c:v>
                </c:pt>
                <c:pt idx="8957" formatCode="General">
                  <c:v>2.1193680031272901</c:v>
                </c:pt>
                <c:pt idx="8958" formatCode="General">
                  <c:v>2.1190812560324401</c:v>
                </c:pt>
                <c:pt idx="8959" formatCode="General">
                  <c:v>2.1197621035116598</c:v>
                </c:pt>
                <c:pt idx="8960" formatCode="General">
                  <c:v>2.12310116405355</c:v>
                </c:pt>
                <c:pt idx="8961" formatCode="General">
                  <c:v>2.1372187157932001</c:v>
                </c:pt>
                <c:pt idx="8962" formatCode="General">
                  <c:v>2.1556947259767498</c:v>
                </c:pt>
                <c:pt idx="8963" formatCode="General">
                  <c:v>2.1710233592203299</c:v>
                </c:pt>
                <c:pt idx="8964" formatCode="General">
                  <c:v>2.1208656657601699</c:v>
                </c:pt>
                <c:pt idx="8965" formatCode="General">
                  <c:v>2.1156470267977201</c:v>
                </c:pt>
                <c:pt idx="8966" formatCode="General">
                  <c:v>2.11290982999108</c:v>
                </c:pt>
                <c:pt idx="8967" formatCode="General">
                  <c:v>2.1107973469157</c:v>
                </c:pt>
                <c:pt idx="8968" formatCode="General">
                  <c:v>2.1089222660562901</c:v>
                </c:pt>
                <c:pt idx="8969" formatCode="General">
                  <c:v>2.1071862574617302</c:v>
                </c:pt>
                <c:pt idx="8970" formatCode="General">
                  <c:v>2.10558338666559</c:v>
                </c:pt>
                <c:pt idx="8971" formatCode="General">
                  <c:v>2.1041443773981698</c:v>
                </c:pt>
                <c:pt idx="8972" formatCode="General">
                  <c:v>2.10291783607095</c:v>
                </c:pt>
                <c:pt idx="8973" formatCode="General">
                  <c:v>2.1019661655409498</c:v>
                </c:pt>
                <c:pt idx="8974" formatCode="General">
                  <c:v>2.1013708140772498</c:v>
                </c:pt>
                <c:pt idx="8975" formatCode="General">
                  <c:v>2.1012467849571501</c:v>
                </c:pt>
                <c:pt idx="8976" formatCode="General">
                  <c:v>2.1017693004165001</c:v>
                </c:pt>
                <c:pt idx="8977" formatCode="General">
                  <c:v>2.1032182506681401</c:v>
                </c:pt>
                <c:pt idx="8978" formatCode="General">
                  <c:v>2.1060472452281802</c:v>
                </c:pt>
                <c:pt idx="8979" formatCode="General">
                  <c:v>2.1109743287582599</c:v>
                </c:pt>
                <c:pt idx="8980" formatCode="General">
                  <c:v>2.11903854908266</c:v>
                </c:pt>
                <c:pt idx="8981" formatCode="General">
                  <c:v>2.1314050407479499</c:v>
                </c:pt>
                <c:pt idx="8982" formatCode="General">
                  <c:v>2.1483508527136701</c:v>
                </c:pt>
                <c:pt idx="8983" formatCode="General">
                  <c:v>2.1656012865904302</c:v>
                </c:pt>
                <c:pt idx="8984" formatCode="General">
                  <c:v>2.1687744033786398</c:v>
                </c:pt>
                <c:pt idx="8985" formatCode="General">
                  <c:v>2.1542653473348699</c:v>
                </c:pt>
                <c:pt idx="8986" formatCode="General">
                  <c:v>2.1380598744239498</c:v>
                </c:pt>
                <c:pt idx="8987" formatCode="General">
                  <c:v>2.1264960296256001</c:v>
                </c:pt>
                <c:pt idx="8988" formatCode="General">
                  <c:v>2.1189955535573199</c:v>
                </c:pt>
                <c:pt idx="8989" formatCode="General">
                  <c:v>2.1143363563662398</c:v>
                </c:pt>
                <c:pt idx="8990" formatCode="General">
                  <c:v>2.1116846816059498</c:v>
                </c:pt>
                <c:pt idx="8991" formatCode="General">
                  <c:v>2.1105261596776099</c:v>
                </c:pt>
                <c:pt idx="8992" formatCode="General">
                  <c:v>2.11405377410312</c:v>
                </c:pt>
                <c:pt idx="8993" formatCode="General">
                  <c:v>2.11153049200384</c:v>
                </c:pt>
                <c:pt idx="8994" formatCode="General">
                  <c:v>2.12153733251305</c:v>
                </c:pt>
                <c:pt idx="8995" formatCode="General">
                  <c:v>2.1153766999055899</c:v>
                </c:pt>
                <c:pt idx="8996" formatCode="General">
                  <c:v>2.11761259119407</c:v>
                </c:pt>
                <c:pt idx="8997" formatCode="General">
                  <c:v>2.12022290851607</c:v>
                </c:pt>
                <c:pt idx="8998" formatCode="General">
                  <c:v>2.1228900861884599</c:v>
                </c:pt>
                <c:pt idx="8999" formatCode="General">
                  <c:v>2.1254249721638101</c:v>
                </c:pt>
                <c:pt idx="9000" formatCode="General">
                  <c:v>2.12761093905522</c:v>
                </c:pt>
                <c:pt idx="9001" formatCode="General">
                  <c:v>2.12919769989918</c:v>
                </c:pt>
                <c:pt idx="9002" formatCode="General">
                  <c:v>2.1299479276742699</c:v>
                </c:pt>
                <c:pt idx="9003" formatCode="General">
                  <c:v>2.1297081367341599</c:v>
                </c:pt>
                <c:pt idx="9004" formatCode="General">
                  <c:v>2.12845665315088</c:v>
                </c:pt>
                <c:pt idx="9005" formatCode="General">
                  <c:v>2.1262998968800302</c:v>
                </c:pt>
                <c:pt idx="9006" formatCode="General">
                  <c:v>2.1234277323794002</c:v>
                </c:pt>
                <c:pt idx="9007" formatCode="General">
                  <c:v>2.1200594708035001</c:v>
                </c:pt>
                <c:pt idx="9008" formatCode="General">
                  <c:v>2.1164044666841</c:v>
                </c:pt>
                <c:pt idx="9009" formatCode="General">
                  <c:v>2.11264354769592</c:v>
                </c:pt>
                <c:pt idx="9010" formatCode="General">
                  <c:v>2.1089259291768898</c:v>
                </c:pt>
                <c:pt idx="9011" formatCode="General">
                  <c:v>2.10537340313474</c:v>
                </c:pt>
                <c:pt idx="9012" formatCode="General">
                  <c:v>2.1020854429542601</c:v>
                </c:pt>
                <c:pt idx="9013" formatCode="General">
                  <c:v>2.09914189429854</c:v>
                </c:pt>
                <c:pt idx="9014" formatCode="General">
                  <c:v>2.0966027748556999</c:v>
                </c:pt>
                <c:pt idx="9015" formatCode="General">
                  <c:v>2.09450737907297</c:v>
                </c:pt>
                <c:pt idx="9016" formatCode="General">
                  <c:v>2.0928781460294901</c:v>
                </c:pt>
                <c:pt idx="9017" formatCode="General">
                  <c:v>2.0917416289944</c:v>
                </c:pt>
                <c:pt idx="9018" formatCode="General">
                  <c:v>2.0912048211548</c:v>
                </c:pt>
                <c:pt idx="9019" formatCode="General">
                  <c:v>2.0917571331123699</c:v>
                </c:pt>
                <c:pt idx="9020" formatCode="General">
                  <c:v>2.0959623240687102</c:v>
                </c:pt>
                <c:pt idx="9021" formatCode="General">
                  <c:v>2.11885110217532</c:v>
                </c:pt>
                <c:pt idx="9022" formatCode="General">
                  <c:v>2.1157371478624198</c:v>
                </c:pt>
                <c:pt idx="9023" formatCode="General">
                  <c:v>2.0951434896965502</c:v>
                </c:pt>
                <c:pt idx="9024" formatCode="General">
                  <c:v>2.08729328815904</c:v>
                </c:pt>
                <c:pt idx="9025" formatCode="General">
                  <c:v>2.0840324389326801</c:v>
                </c:pt>
                <c:pt idx="9026" formatCode="General">
                  <c:v>2.0815205599781899</c:v>
                </c:pt>
                <c:pt idx="9027" formatCode="General">
                  <c:v>2.0791879288097301</c:v>
                </c:pt>
                <c:pt idx="9028" formatCode="General">
                  <c:v>2.07690147471757</c:v>
                </c:pt>
                <c:pt idx="9029" formatCode="General">
                  <c:v>2.0746513983831001</c:v>
                </c:pt>
                <c:pt idx="9030" formatCode="General">
                  <c:v>2.07247326883865</c:v>
                </c:pt>
                <c:pt idx="9031" formatCode="General">
                  <c:v>2.07042096968339</c:v>
                </c:pt>
                <c:pt idx="9032" formatCode="General">
                  <c:v>2.0685561645070001</c:v>
                </c:pt>
                <c:pt idx="9033" formatCode="General">
                  <c:v>2.0669461668200499</c:v>
                </c:pt>
                <c:pt idx="9034" formatCode="General">
                  <c:v>2.0656687697329601</c:v>
                </c:pt>
                <c:pt idx="9035" formatCode="General">
                  <c:v>2.0648252514764698</c:v>
                </c:pt>
                <c:pt idx="9036" formatCode="General">
                  <c:v>2.0645650553666299</c:v>
                </c:pt>
                <c:pt idx="9037" formatCode="General">
                  <c:v>2.0651287786483201</c:v>
                </c:pt>
                <c:pt idx="9038" formatCode="General">
                  <c:v>2.0669194445030601</c:v>
                </c:pt>
                <c:pt idx="9039" formatCode="General">
                  <c:v>2.0706073770964299</c:v>
                </c:pt>
                <c:pt idx="9040" formatCode="General">
                  <c:v>2.0772246693978902</c:v>
                </c:pt>
                <c:pt idx="9041" formatCode="General">
                  <c:v>2.08802331009259</c:v>
                </c:pt>
                <c:pt idx="9042" formatCode="General">
                  <c:v>2.1036583913563298</c:v>
                </c:pt>
                <c:pt idx="9043" formatCode="General">
                  <c:v>2.1221804391809602</c:v>
                </c:pt>
                <c:pt idx="9044" formatCode="General">
                  <c:v>2.12976890116708</c:v>
                </c:pt>
                <c:pt idx="9045" formatCode="General">
                  <c:v>2.11292811261908</c:v>
                </c:pt>
                <c:pt idx="9046" formatCode="General">
                  <c:v>2.0938647981735401</c:v>
                </c:pt>
                <c:pt idx="9047" formatCode="General">
                  <c:v>2.0815489319856701</c:v>
                </c:pt>
                <c:pt idx="9048" formatCode="General">
                  <c:v>2.0740882647842498</c:v>
                </c:pt>
                <c:pt idx="9049" formatCode="General">
                  <c:v>2.0696529648620698</c:v>
                </c:pt>
                <c:pt idx="9050" formatCode="General">
                  <c:v>2.0672538993434899</c:v>
                </c:pt>
                <c:pt idx="9051" formatCode="General">
                  <c:v>2.0663780215370999</c:v>
                </c:pt>
                <c:pt idx="9052" formatCode="General">
                  <c:v>2.0667445999680698</c:v>
                </c:pt>
                <c:pt idx="9053" formatCode="General">
                  <c:v>2.0753169120334301</c:v>
                </c:pt>
                <c:pt idx="9054" formatCode="General">
                  <c:v>2.0703056803901201</c:v>
                </c:pt>
                <c:pt idx="9055" formatCode="General">
                  <c:v>2.0729957910249399</c:v>
                </c:pt>
                <c:pt idx="9056" formatCode="General">
                  <c:v>2.0762339832148502</c:v>
                </c:pt>
                <c:pt idx="9057" formatCode="General">
                  <c:v>2.0796908625306001</c:v>
                </c:pt>
                <c:pt idx="9058" formatCode="General">
                  <c:v>2.0831169626644099</c:v>
                </c:pt>
                <c:pt idx="9059" formatCode="General">
                  <c:v>2.0862717947874101</c:v>
                </c:pt>
                <c:pt idx="9060" formatCode="General">
                  <c:v>2.0889048455064301</c:v>
                </c:pt>
                <c:pt idx="9061" formatCode="General">
                  <c:v>2.0907511030653798</c:v>
                </c:pt>
                <c:pt idx="9062" formatCode="General">
                  <c:v>2.0915716021276101</c:v>
                </c:pt>
                <c:pt idx="9063" formatCode="General">
                  <c:v>2.09122996754465</c:v>
                </c:pt>
                <c:pt idx="9064" formatCode="General">
                  <c:v>2.08974837243181</c:v>
                </c:pt>
                <c:pt idx="9065" formatCode="General">
                  <c:v>2.0872981711072902</c:v>
                </c:pt>
                <c:pt idx="9066" formatCode="General">
                  <c:v>2.0841369293110001</c:v>
                </c:pt>
                <c:pt idx="9067" formatCode="General">
                  <c:v>2.0805369052997098</c:v>
                </c:pt>
                <c:pt idx="9068" formatCode="General">
                  <c:v>2.0767380020104902</c:v>
                </c:pt>
                <c:pt idx="9069" formatCode="General">
                  <c:v>2.0729309292821401</c:v>
                </c:pt>
                <c:pt idx="9070" formatCode="General">
                  <c:v>2.0692604221608901</c:v>
                </c:pt>
                <c:pt idx="9071" formatCode="General">
                  <c:v>2.0658362596476301</c:v>
                </c:pt>
                <c:pt idx="9072" formatCode="General">
                  <c:v>2.0627437680432799</c:v>
                </c:pt>
                <c:pt idx="9073" formatCode="General">
                  <c:v>2.0600499310279798</c:v>
                </c:pt>
                <c:pt idx="9074" formatCode="General">
                  <c:v>2.05780466142097</c:v>
                </c:pt>
                <c:pt idx="9075" formatCode="General">
                  <c:v>2.0560397463867699</c:v>
                </c:pt>
                <c:pt idx="9076" formatCode="General">
                  <c:v>2.0547719200094798</c:v>
                </c:pt>
                <c:pt idx="9077" formatCode="General">
                  <c:v>2.0666507395157301</c:v>
                </c:pt>
                <c:pt idx="9078" formatCode="General">
                  <c:v>2.0539296695931499</c:v>
                </c:pt>
                <c:pt idx="9079" formatCode="General">
                  <c:v>2.0551980808208299</c:v>
                </c:pt>
                <c:pt idx="9080" formatCode="General">
                  <c:v>2.06284187811716</c:v>
                </c:pt>
                <c:pt idx="9081" formatCode="General">
                  <c:v>2.0928526026393399</c:v>
                </c:pt>
                <c:pt idx="9082" formatCode="General">
                  <c:v>2.06872259433921</c:v>
                </c:pt>
                <c:pt idx="9083" formatCode="General">
                  <c:v>2.0535570495798599</c:v>
                </c:pt>
                <c:pt idx="9084" formatCode="General">
                  <c:v>2.0504340167572299</c:v>
                </c:pt>
                <c:pt idx="9085" formatCode="General">
                  <c:v>2.04831363650811</c:v>
                </c:pt>
                <c:pt idx="9086" formatCode="General">
                  <c:v>2.04632962101801</c:v>
                </c:pt>
                <c:pt idx="9087" formatCode="General">
                  <c:v>2.0442953626801001</c:v>
                </c:pt>
                <c:pt idx="9088" formatCode="General">
                  <c:v>2.0421889467072698</c:v>
                </c:pt>
                <c:pt idx="9089" formatCode="General">
                  <c:v>2.0400467414246699</c:v>
                </c:pt>
                <c:pt idx="9090" formatCode="General">
                  <c:v>2.03792915062263</c:v>
                </c:pt>
                <c:pt idx="9091" formatCode="General">
                  <c:v>2.0359057142019501</c:v>
                </c:pt>
                <c:pt idx="9092" formatCode="General">
                  <c:v>2.0340479828337101</c:v>
                </c:pt>
                <c:pt idx="9093" formatCode="General">
                  <c:v>2.0324276991330001</c:v>
                </c:pt>
                <c:pt idx="9094" formatCode="General">
                  <c:v>2.03112060616693</c:v>
                </c:pt>
                <c:pt idx="9095" formatCode="General">
                  <c:v>2.0302177472640501</c:v>
                </c:pt>
                <c:pt idx="9096" formatCode="General">
                  <c:v>2.0298481227284699</c:v>
                </c:pt>
                <c:pt idx="9097" formatCode="General">
                  <c:v>2.0302201888877098</c:v>
                </c:pt>
                <c:pt idx="9098" formatCode="General">
                  <c:v>2.0316953436524798</c:v>
                </c:pt>
                <c:pt idx="9099" formatCode="General">
                  <c:v>2.0349082823276898</c:v>
                </c:pt>
                <c:pt idx="9100" formatCode="General">
                  <c:v>2.0409058641788902</c:v>
                </c:pt>
                <c:pt idx="9101" formatCode="General">
                  <c:v>2.0510341166673198</c:v>
                </c:pt>
                <c:pt idx="9102" formatCode="General">
                  <c:v>2.0658761275855899</c:v>
                </c:pt>
                <c:pt idx="9103" formatCode="General">
                  <c:v>2.0841803447335998</c:v>
                </c:pt>
                <c:pt idx="9104" formatCode="General">
                  <c:v>2.0963746329065498</c:v>
                </c:pt>
                <c:pt idx="9105" formatCode="General">
                  <c:v>2.0777119591788802</c:v>
                </c:pt>
                <c:pt idx="9106" formatCode="General">
                  <c:v>2.05663654920204</c:v>
                </c:pt>
                <c:pt idx="9107" formatCode="General">
                  <c:v>2.04474941559014</c:v>
                </c:pt>
                <c:pt idx="9108" formatCode="General">
                  <c:v>2.0381820057014401</c:v>
                </c:pt>
                <c:pt idx="9109" formatCode="General">
                  <c:v>2.03458959379808</c:v>
                </c:pt>
                <c:pt idx="9110" formatCode="General">
                  <c:v>2.0329014699078001</c:v>
                </c:pt>
                <c:pt idx="9111" formatCode="General">
                  <c:v>2.0326907130319301</c:v>
                </c:pt>
                <c:pt idx="9112" formatCode="General">
                  <c:v>2.0501059876816501</c:v>
                </c:pt>
                <c:pt idx="9113" formatCode="General">
                  <c:v>2.0357101024628999</c:v>
                </c:pt>
                <c:pt idx="9114" formatCode="General">
                  <c:v>2.03868917768445</c:v>
                </c:pt>
                <c:pt idx="9115" formatCode="General">
                  <c:v>2.0425912066951</c:v>
                </c:pt>
                <c:pt idx="9116" formatCode="General">
                  <c:v>2.0471544918111899</c:v>
                </c:pt>
                <c:pt idx="9117" formatCode="General">
                  <c:v>2.05206562166489</c:v>
                </c:pt>
                <c:pt idx="9118" formatCode="General">
                  <c:v>2.0569527558746699</c:v>
                </c:pt>
                <c:pt idx="9119" formatCode="General">
                  <c:v>2.0614350350275501</c:v>
                </c:pt>
                <c:pt idx="9120" formatCode="General">
                  <c:v>2.0651598660896902</c:v>
                </c:pt>
                <c:pt idx="9121" formatCode="General">
                  <c:v>2.0678172233498899</c:v>
                </c:pt>
                <c:pt idx="9122" formatCode="General">
                  <c:v>2.0691701958990798</c:v>
                </c:pt>
                <c:pt idx="9123" formatCode="General">
                  <c:v>2.0691230538883301</c:v>
                </c:pt>
                <c:pt idx="9124" formatCode="General">
                  <c:v>2.0677746319977901</c:v>
                </c:pt>
                <c:pt idx="9125" formatCode="General">
                  <c:v>2.0653945389774302</c:v>
                </c:pt>
                <c:pt idx="9126" formatCode="General">
                  <c:v>2.0623332010831401</c:v>
                </c:pt>
                <c:pt idx="9127" formatCode="General">
                  <c:v>2.0589283595770098</c:v>
                </c:pt>
                <c:pt idx="9128" formatCode="General">
                  <c:v>2.0554517759742401</c:v>
                </c:pt>
                <c:pt idx="9129" formatCode="General">
                  <c:v>2.0520985257148201</c:v>
                </c:pt>
                <c:pt idx="9130" formatCode="General">
                  <c:v>2.04900066918472</c:v>
                </c:pt>
                <c:pt idx="9131" formatCode="General">
                  <c:v>2.04624769024602</c:v>
                </c:pt>
                <c:pt idx="9132" formatCode="General">
                  <c:v>2.0439036036515499</c:v>
                </c:pt>
                <c:pt idx="9133" formatCode="General">
                  <c:v>2.0420169179937</c:v>
                </c:pt>
                <c:pt idx="9134" formatCode="General">
                  <c:v>2.0406235350286202</c:v>
                </c:pt>
                <c:pt idx="9135" formatCode="General">
                  <c:v>2.0397461515200002</c:v>
                </c:pt>
                <c:pt idx="9136" formatCode="General">
                  <c:v>2.0393943548037599</c:v>
                </c:pt>
                <c:pt idx="9137" formatCode="General">
                  <c:v>2.0395973868416002</c:v>
                </c:pt>
                <c:pt idx="9138" formatCode="General">
                  <c:v>2.04054488351548</c:v>
                </c:pt>
                <c:pt idx="9139" formatCode="General">
                  <c:v>2.0435311550970598</c:v>
                </c:pt>
                <c:pt idx="9140" formatCode="General">
                  <c:v>2.0626754972034602</c:v>
                </c:pt>
                <c:pt idx="9141" formatCode="General">
                  <c:v>2.0991475404244602</c:v>
                </c:pt>
                <c:pt idx="9142" formatCode="General">
                  <c:v>2.0451029810417198</c:v>
                </c:pt>
                <c:pt idx="9143" formatCode="General">
                  <c:v>2.0424709527042202</c:v>
                </c:pt>
                <c:pt idx="9144" formatCode="General">
                  <c:v>2.0413278489790798</c:v>
                </c:pt>
                <c:pt idx="9145" formatCode="General">
                  <c:v>2.0402997360172299</c:v>
                </c:pt>
                <c:pt idx="9146" formatCode="General">
                  <c:v>2.03912474355602</c:v>
                </c:pt>
                <c:pt idx="9147" formatCode="General">
                  <c:v>2.03776032607486</c:v>
                </c:pt>
                <c:pt idx="9148" formatCode="General">
                  <c:v>2.0362369042411501</c:v>
                </c:pt>
                <c:pt idx="9149" formatCode="General">
                  <c:v>2.0346166497674298</c:v>
                </c:pt>
                <c:pt idx="9150" formatCode="General">
                  <c:v>2.0329760281473201</c:v>
                </c:pt>
                <c:pt idx="9151" formatCode="General">
                  <c:v>2.0313959385227598</c:v>
                </c:pt>
                <c:pt idx="9152" formatCode="General">
                  <c:v>2.02995580177658</c:v>
                </c:pt>
                <c:pt idx="9153" formatCode="General">
                  <c:v>2.02873134362151</c:v>
                </c:pt>
                <c:pt idx="9154" formatCode="General">
                  <c:v>2.0277971732220199</c:v>
                </c:pt>
                <c:pt idx="9155" formatCode="General">
                  <c:v>2.0272363540765999</c:v>
                </c:pt>
                <c:pt idx="9156" formatCode="General">
                  <c:v>2.02716106744441</c:v>
                </c:pt>
                <c:pt idx="9157" formatCode="General">
                  <c:v>2.0277525751523302</c:v>
                </c:pt>
                <c:pt idx="9158" formatCode="General">
                  <c:v>2.0293367976561298</c:v>
                </c:pt>
                <c:pt idx="9159" formatCode="General">
                  <c:v>2.0325218534004001</c:v>
                </c:pt>
                <c:pt idx="9160" formatCode="General">
                  <c:v>2.0383968290659702</c:v>
                </c:pt>
                <c:pt idx="9161" formatCode="General">
                  <c:v>2.0484956239192802</c:v>
                </c:pt>
                <c:pt idx="9162" formatCode="General">
                  <c:v>2.0632766840448</c:v>
                </c:pt>
                <c:pt idx="9163" formatCode="General">
                  <c:v>2.0804939388797101</c:v>
                </c:pt>
                <c:pt idx="9164" formatCode="General">
                  <c:v>2.0960115604656799</c:v>
                </c:pt>
                <c:pt idx="9165" formatCode="General">
                  <c:v>2.07508769313444</c:v>
                </c:pt>
                <c:pt idx="9166" formatCode="General">
                  <c:v>2.0532463170811202</c:v>
                </c:pt>
                <c:pt idx="9167" formatCode="General">
                  <c:v>2.0428158500810101</c:v>
                </c:pt>
                <c:pt idx="9168" formatCode="General">
                  <c:v>2.0376433222579098</c:v>
                </c:pt>
                <c:pt idx="9169" formatCode="General">
                  <c:v>2.0351002948387502</c:v>
                </c:pt>
                <c:pt idx="9170" formatCode="General">
                  <c:v>2.03427749075564</c:v>
                </c:pt>
                <c:pt idx="9171" formatCode="General">
                  <c:v>2.0448471864081998</c:v>
                </c:pt>
                <c:pt idx="9172" formatCode="General">
                  <c:v>2.0362288207744799</c:v>
                </c:pt>
                <c:pt idx="9173" formatCode="General">
                  <c:v>2.0388487998432301</c:v>
                </c:pt>
                <c:pt idx="9174" formatCode="General">
                  <c:v>2.0426149884148699</c:v>
                </c:pt>
                <c:pt idx="9175" formatCode="General">
                  <c:v>2.0474880545862799</c:v>
                </c:pt>
                <c:pt idx="9176" formatCode="General">
                  <c:v>2.0533356002070802</c:v>
                </c:pt>
                <c:pt idx="9177" formatCode="General">
                  <c:v>2.0598489517470902</c:v>
                </c:pt>
                <c:pt idx="9178" formatCode="General">
                  <c:v>2.0665281628205898</c:v>
                </c:pt>
                <c:pt idx="9179" formatCode="General">
                  <c:v>2.0727596650012798</c:v>
                </c:pt>
                <c:pt idx="9180" formatCode="General">
                  <c:v>2.0779554202883701</c:v>
                </c:pt>
                <c:pt idx="9181" formatCode="General">
                  <c:v>2.0816661780538399</c:v>
                </c:pt>
                <c:pt idx="9182" formatCode="General">
                  <c:v>2.0836363334021701</c:v>
                </c:pt>
                <c:pt idx="9183" formatCode="General">
                  <c:v>2.0838435008694298</c:v>
                </c:pt>
                <c:pt idx="9184" formatCode="General">
                  <c:v>2.0825171250135699</c:v>
                </c:pt>
                <c:pt idx="9185" formatCode="General">
                  <c:v>2.0800765110834698</c:v>
                </c:pt>
                <c:pt idx="9186" formatCode="General">
                  <c:v>2.0769994254263802</c:v>
                </c:pt>
                <c:pt idx="9187" formatCode="General">
                  <c:v>2.07370306427475</c:v>
                </c:pt>
                <c:pt idx="9188" formatCode="General">
                  <c:v>2.0704899720404999</c:v>
                </c:pt>
                <c:pt idx="9189" formatCode="General">
                  <c:v>2.0675514926523602</c:v>
                </c:pt>
                <c:pt idx="9190" formatCode="General">
                  <c:v>2.0649977716888901</c:v>
                </c:pt>
                <c:pt idx="9191" formatCode="General">
                  <c:v>2.06289042832887</c:v>
                </c:pt>
                <c:pt idx="9192" formatCode="General">
                  <c:v>2.06126703430178</c:v>
                </c:pt>
                <c:pt idx="9193" formatCode="General">
                  <c:v>2.0601548714161502</c:v>
                </c:pt>
                <c:pt idx="9194" formatCode="General">
                  <c:v>2.05957537937166</c:v>
                </c:pt>
                <c:pt idx="9195" formatCode="General">
                  <c:v>2.0595410485123899</c:v>
                </c:pt>
                <c:pt idx="9196" formatCode="General">
                  <c:v>2.0600633621481701</c:v>
                </c:pt>
                <c:pt idx="9197" formatCode="General">
                  <c:v>2.0611888151250302</c:v>
                </c:pt>
                <c:pt idx="9198" formatCode="General">
                  <c:v>2.0632660340088198</c:v>
                </c:pt>
                <c:pt idx="9199" formatCode="General">
                  <c:v>2.0696657877759099</c:v>
                </c:pt>
                <c:pt idx="9200" formatCode="General">
                  <c:v>2.1061661874746802</c:v>
                </c:pt>
                <c:pt idx="9201" formatCode="General">
                  <c:v>2.0710048316728802</c:v>
                </c:pt>
                <c:pt idx="9202" formatCode="General">
                  <c:v>2.06839070466006</c:v>
                </c:pt>
                <c:pt idx="9203" formatCode="General">
                  <c:v>2.0682613612648999</c:v>
                </c:pt>
                <c:pt idx="9204" formatCode="General">
                  <c:v>2.0682714750454299</c:v>
                </c:pt>
                <c:pt idx="9205" formatCode="General">
                  <c:v>2.06805476989837</c:v>
                </c:pt>
                <c:pt idx="9206" formatCode="General">
                  <c:v>2.0675388597855</c:v>
                </c:pt>
                <c:pt idx="9207" formatCode="General">
                  <c:v>2.0667403697171198</c:v>
                </c:pt>
                <c:pt idx="9208" formatCode="General">
                  <c:v>2.0657157160587398</c:v>
                </c:pt>
                <c:pt idx="9209" formatCode="General">
                  <c:v>2.0645418284804702</c:v>
                </c:pt>
                <c:pt idx="9210" formatCode="General">
                  <c:v>2.0633051574843302</c:v>
                </c:pt>
                <c:pt idx="9211" formatCode="General">
                  <c:v>2.0620939195089698</c:v>
                </c:pt>
                <c:pt idx="9212" formatCode="General">
                  <c:v>2.0609925712612198</c:v>
                </c:pt>
                <c:pt idx="9213" formatCode="General">
                  <c:v>2.0600790311491202</c:v>
                </c:pt>
                <c:pt idx="9214" formatCode="General">
                  <c:v>2.0594260685624399</c:v>
                </c:pt>
                <c:pt idx="9215" formatCode="General">
                  <c:v>2.0591092434938498</c:v>
                </c:pt>
                <c:pt idx="9216" formatCode="General">
                  <c:v>2.0592256618904199</c:v>
                </c:pt>
                <c:pt idx="9217" formatCode="General">
                  <c:v>2.059932340154</c:v>
                </c:pt>
                <c:pt idx="9218" formatCode="General">
                  <c:v>2.0615234849530499</c:v>
                </c:pt>
                <c:pt idx="9219" formatCode="General">
                  <c:v>2.0645857665184799</c:v>
                </c:pt>
                <c:pt idx="9220" formatCode="General">
                  <c:v>2.0702715539666299</c:v>
                </c:pt>
                <c:pt idx="9221" formatCode="General">
                  <c:v>2.08041502526163</c:v>
                </c:pt>
                <c:pt idx="9222" formatCode="General">
                  <c:v>2.0954758284898398</c:v>
                </c:pt>
                <c:pt idx="9223" formatCode="General">
                  <c:v>2.1109364471640402</c:v>
                </c:pt>
                <c:pt idx="9224" formatCode="General">
                  <c:v>2.1278346176855698</c:v>
                </c:pt>
                <c:pt idx="9225" formatCode="General">
                  <c:v>2.10256295703301</c:v>
                </c:pt>
                <c:pt idx="9226" formatCode="General">
                  <c:v>2.0816963862108202</c:v>
                </c:pt>
                <c:pt idx="9227" formatCode="General">
                  <c:v>2.07313910895382</c:v>
                </c:pt>
                <c:pt idx="9228" formatCode="General">
                  <c:v>2.06914607796908</c:v>
                </c:pt>
                <c:pt idx="9229" formatCode="General">
                  <c:v>2.0673625349395199</c:v>
                </c:pt>
                <c:pt idx="9230" formatCode="General">
                  <c:v>2.0674525655307399</c:v>
                </c:pt>
                <c:pt idx="9231" formatCode="General">
                  <c:v>2.0674784197379399</c:v>
                </c:pt>
                <c:pt idx="9232" formatCode="General">
                  <c:v>2.0690494777670199</c:v>
                </c:pt>
                <c:pt idx="9233" formatCode="General">
                  <c:v>2.0716665641363101</c:v>
                </c:pt>
                <c:pt idx="9234" formatCode="General">
                  <c:v>2.0754342687349498</c:v>
                </c:pt>
                <c:pt idx="9235" formatCode="General">
                  <c:v>2.0804714833179299</c:v>
                </c:pt>
                <c:pt idx="9236" formatCode="General">
                  <c:v>2.0868188668957499</c:v>
                </c:pt>
                <c:pt idx="9237" formatCode="General">
                  <c:v>2.0943104055475401</c:v>
                </c:pt>
                <c:pt idx="9238" formatCode="General">
                  <c:v>2.1024433506326701</c:v>
                </c:pt>
                <c:pt idx="9239" formatCode="General">
                  <c:v>2.1103617218661199</c:v>
                </c:pt>
                <c:pt idx="9240" formatCode="General">
                  <c:v>2.1170630393613998</c:v>
                </c:pt>
                <c:pt idx="9241" formatCode="General">
                  <c:v>2.1217428156848399</c:v>
                </c:pt>
                <c:pt idx="9242" formatCode="General">
                  <c:v>2.1240273767809401</c:v>
                </c:pt>
                <c:pt idx="9243" formatCode="General">
                  <c:v>2.1240008159972898</c:v>
                </c:pt>
                <c:pt idx="9244" formatCode="General">
                  <c:v>2.1221135859026701</c:v>
                </c:pt>
                <c:pt idx="9245" formatCode="General">
                  <c:v>2.1190169947742601</c:v>
                </c:pt>
                <c:pt idx="9246" formatCode="General">
                  <c:v>2.1153624045489701</c:v>
                </c:pt>
                <c:pt idx="9247" formatCode="General">
                  <c:v>2.1116575099323298</c:v>
                </c:pt>
                <c:pt idx="9248" formatCode="General">
                  <c:v>2.1082258834213099</c:v>
                </c:pt>
                <c:pt idx="9249" formatCode="General">
                  <c:v>2.1052387027963801</c:v>
                </c:pt>
                <c:pt idx="9250" formatCode="General">
                  <c:v>2.1027690803675001</c:v>
                </c:pt>
                <c:pt idx="9251" formatCode="General">
                  <c:v>2.1008396739494501</c:v>
                </c:pt>
                <c:pt idx="9252" formatCode="General">
                  <c:v>2.1274399156211499</c:v>
                </c:pt>
                <c:pt idx="9253" formatCode="General">
                  <c:v>2.0986158266133002</c:v>
                </c:pt>
                <c:pt idx="9254" formatCode="General">
                  <c:v>2.0983290689497598</c:v>
                </c:pt>
                <c:pt idx="9255" formatCode="General">
                  <c:v>2.0986019491233798</c:v>
                </c:pt>
                <c:pt idx="9256" formatCode="General">
                  <c:v>2.0994510487585298</c:v>
                </c:pt>
                <c:pt idx="9257" formatCode="General">
                  <c:v>2.1009776520672299</c:v>
                </c:pt>
                <c:pt idx="9258" formatCode="General">
                  <c:v>2.1040449622605499</c:v>
                </c:pt>
                <c:pt idx="9259" formatCode="General">
                  <c:v>2.1267538418565102</c:v>
                </c:pt>
                <c:pt idx="9260" formatCode="General">
                  <c:v>2.1127179178545799</c:v>
                </c:pt>
                <c:pt idx="9261" formatCode="General">
                  <c:v>2.1082427252003</c:v>
                </c:pt>
                <c:pt idx="9262" formatCode="General">
                  <c:v>2.1085753281560402</c:v>
                </c:pt>
                <c:pt idx="9263" formatCode="General">
                  <c:v>2.1091425561446502</c:v>
                </c:pt>
                <c:pt idx="9264" formatCode="General">
                  <c:v>2.1094359408822099</c:v>
                </c:pt>
                <c:pt idx="9265" formatCode="General">
                  <c:v>2.1093454494929298</c:v>
                </c:pt>
                <c:pt idx="9266" formatCode="General">
                  <c:v>2.1088685899495201</c:v>
                </c:pt>
                <c:pt idx="9267" formatCode="General">
                  <c:v>2.1080516514469299</c:v>
                </c:pt>
                <c:pt idx="9268" formatCode="General">
                  <c:v>2.1069678475567901</c:v>
                </c:pt>
                <c:pt idx="9269" formatCode="General">
                  <c:v>2.1057051316811699</c:v>
                </c:pt>
                <c:pt idx="9270" formatCode="General">
                  <c:v>2.1043576362182099</c:v>
                </c:pt>
                <c:pt idx="9271" formatCode="General">
                  <c:v>2.1030188866562298</c:v>
                </c:pt>
                <c:pt idx="9272" formatCode="General">
                  <c:v>2.1017764485884598</c:v>
                </c:pt>
                <c:pt idx="9273" formatCode="General">
                  <c:v>2.10070866598425</c:v>
                </c:pt>
                <c:pt idx="9274" formatCode="General">
                  <c:v>2.09988501136815</c:v>
                </c:pt>
                <c:pt idx="9275" formatCode="General">
                  <c:v>2.0993725607517</c:v>
                </c:pt>
                <c:pt idx="9276" formatCode="General">
                  <c:v>2.0992530130890001</c:v>
                </c:pt>
                <c:pt idx="9277" formatCode="General">
                  <c:v>2.09965954451572</c:v>
                </c:pt>
                <c:pt idx="9278" formatCode="General">
                  <c:v>2.1008555667262598</c:v>
                </c:pt>
                <c:pt idx="9279" formatCode="General">
                  <c:v>2.10340800711182</c:v>
                </c:pt>
                <c:pt idx="9280" formatCode="General">
                  <c:v>2.10854850831325</c:v>
                </c:pt>
                <c:pt idx="9281" formatCode="General">
                  <c:v>2.1185295939484399</c:v>
                </c:pt>
                <c:pt idx="9282" formatCode="General">
                  <c:v>2.1339399709269902</c:v>
                </c:pt>
                <c:pt idx="9283" formatCode="General">
                  <c:v>2.1468124037063401</c:v>
                </c:pt>
                <c:pt idx="9284" formatCode="General">
                  <c:v>2.1635860391163999</c:v>
                </c:pt>
                <c:pt idx="9285" formatCode="General">
                  <c:v>2.1310908808676299</c:v>
                </c:pt>
                <c:pt idx="9286" formatCode="General">
                  <c:v>2.1133556725065898</c:v>
                </c:pt>
                <c:pt idx="9287" formatCode="General">
                  <c:v>2.1065066794390699</c:v>
                </c:pt>
                <c:pt idx="9288" formatCode="General">
                  <c:v>2.1031849661708399</c:v>
                </c:pt>
                <c:pt idx="9289" formatCode="General">
                  <c:v>2.1015182889548298</c:v>
                </c:pt>
                <c:pt idx="9290" formatCode="General">
                  <c:v>2.1007451348924699</c:v>
                </c:pt>
                <c:pt idx="9291" formatCode="General">
                  <c:v>2.1008837051935298</c:v>
                </c:pt>
                <c:pt idx="9292" formatCode="General">
                  <c:v>2.1018362761984002</c:v>
                </c:pt>
                <c:pt idx="9293" formatCode="General">
                  <c:v>2.1036894305771598</c:v>
                </c:pt>
                <c:pt idx="9294" formatCode="General">
                  <c:v>2.1066134499257201</c:v>
                </c:pt>
                <c:pt idx="9295" formatCode="General">
                  <c:v>2.1108350737414701</c:v>
                </c:pt>
                <c:pt idx="9296" formatCode="General">
                  <c:v>2.1165812245158899</c:v>
                </c:pt>
                <c:pt idx="9297" formatCode="General">
                  <c:v>2.12394830450283</c:v>
                </c:pt>
                <c:pt idx="9298" formatCode="General">
                  <c:v>2.1326672053393301</c:v>
                </c:pt>
                <c:pt idx="9299" formatCode="General">
                  <c:v>2.1418471681125202</c:v>
                </c:pt>
                <c:pt idx="9300" formatCode="General">
                  <c:v>2.1499996510471502</c:v>
                </c:pt>
                <c:pt idx="9301" formatCode="General">
                  <c:v>2.1556093683094399</c:v>
                </c:pt>
                <c:pt idx="9302" formatCode="General">
                  <c:v>2.15788909670135</c:v>
                </c:pt>
                <c:pt idx="9303" formatCode="General">
                  <c:v>2.1570144568400198</c:v>
                </c:pt>
                <c:pt idx="9304" formatCode="General">
                  <c:v>2.1538077893405001</c:v>
                </c:pt>
                <c:pt idx="9305" formatCode="General">
                  <c:v>2.1492952262595102</c:v>
                </c:pt>
                <c:pt idx="9306" formatCode="General">
                  <c:v>2.1443711595006398</c:v>
                </c:pt>
                <c:pt idx="9307" formatCode="General">
                  <c:v>2.13964259789191</c:v>
                </c:pt>
                <c:pt idx="9308" formatCode="General">
                  <c:v>2.1354350307480798</c:v>
                </c:pt>
                <c:pt idx="9309" formatCode="General">
                  <c:v>2.1318756983139</c:v>
                </c:pt>
                <c:pt idx="9310" formatCode="General">
                  <c:v>2.1289819374708299</c:v>
                </c:pt>
                <c:pt idx="9311" formatCode="General">
                  <c:v>2.1267241515240798</c:v>
                </c:pt>
                <c:pt idx="9312" formatCode="General">
                  <c:v>2.1250655117607802</c:v>
                </c:pt>
                <c:pt idx="9313" formatCode="General">
                  <c:v>2.12397853069618</c:v>
                </c:pt>
                <c:pt idx="9314" formatCode="General">
                  <c:v>2.1234511655313</c:v>
                </c:pt>
                <c:pt idx="9315" formatCode="General">
                  <c:v>2.1234867546043401</c:v>
                </c:pt>
                <c:pt idx="9316" formatCode="General">
                  <c:v>2.1241220653493</c:v>
                </c:pt>
                <c:pt idx="9317" formatCode="General">
                  <c:v>2.1256204933557998</c:v>
                </c:pt>
                <c:pt idx="9318" formatCode="General">
                  <c:v>2.1318891719542599</c:v>
                </c:pt>
                <c:pt idx="9319" formatCode="General">
                  <c:v>2.1419791971041402</c:v>
                </c:pt>
                <c:pt idx="9320" formatCode="General">
                  <c:v>2.1303278773441301</c:v>
                </c:pt>
                <c:pt idx="9321" formatCode="General">
                  <c:v>2.1305108953016898</c:v>
                </c:pt>
                <c:pt idx="9322" formatCode="General">
                  <c:v>2.1311172686817299</c:v>
                </c:pt>
                <c:pt idx="9323" formatCode="General">
                  <c:v>2.1314434632299499</c:v>
                </c:pt>
                <c:pt idx="9324" formatCode="General">
                  <c:v>2.1313298978699402</c:v>
                </c:pt>
                <c:pt idx="9325" formatCode="General">
                  <c:v>2.1307461038939102</c:v>
                </c:pt>
                <c:pt idx="9326" formatCode="General">
                  <c:v>2.1297231809788801</c:v>
                </c:pt>
                <c:pt idx="9327" formatCode="General">
                  <c:v>2.1283283097560801</c:v>
                </c:pt>
                <c:pt idx="9328" formatCode="General">
                  <c:v>2.1266496396649002</c:v>
                </c:pt>
                <c:pt idx="9329" formatCode="General">
                  <c:v>2.1247859551671602</c:v>
                </c:pt>
                <c:pt idx="9330" formatCode="General">
                  <c:v>2.1228390602680198</c:v>
                </c:pt>
                <c:pt idx="9331" formatCode="General">
                  <c:v>2.12090764568641</c:v>
                </c:pt>
                <c:pt idx="9332" formatCode="General">
                  <c:v>2.1190821779720799</c:v>
                </c:pt>
                <c:pt idx="9333" formatCode="General">
                  <c:v>2.1174413032910899</c:v>
                </c:pt>
                <c:pt idx="9334" formatCode="General">
                  <c:v>2.1160512677772898</c:v>
                </c:pt>
                <c:pt idx="9335" formatCode="General">
                  <c:v>2.1149709913873802</c:v>
                </c:pt>
                <c:pt idx="9336" formatCode="General">
                  <c:v>2.1142674202574998</c:v>
                </c:pt>
                <c:pt idx="9337" formatCode="General">
                  <c:v>2.11405096125254</c:v>
                </c:pt>
                <c:pt idx="9338" formatCode="General">
                  <c:v>2.1145557761909299</c:v>
                </c:pt>
                <c:pt idx="9339" formatCode="General">
                  <c:v>2.11633218912058</c:v>
                </c:pt>
                <c:pt idx="9340" formatCode="General">
                  <c:v>2.1207127556743401</c:v>
                </c:pt>
                <c:pt idx="9341" formatCode="General">
                  <c:v>2.13051717329932</c:v>
                </c:pt>
                <c:pt idx="9342" formatCode="General">
                  <c:v>2.14644013556221</c:v>
                </c:pt>
                <c:pt idx="9343" formatCode="General">
                  <c:v>2.1556369175044399</c:v>
                </c:pt>
                <c:pt idx="9344" formatCode="General">
                  <c:v>2.1702200169336501</c:v>
                </c:pt>
                <c:pt idx="9345" formatCode="General">
                  <c:v>2.1307606524837199</c:v>
                </c:pt>
                <c:pt idx="9346" formatCode="General">
                  <c:v>2.1175613084438498</c:v>
                </c:pt>
                <c:pt idx="9347" formatCode="General">
                  <c:v>2.1120651560190198</c:v>
                </c:pt>
                <c:pt idx="9348" formatCode="General">
                  <c:v>2.1088436639046502</c:v>
                </c:pt>
                <c:pt idx="9349" formatCode="General">
                  <c:v>2.1068075309223802</c:v>
                </c:pt>
                <c:pt idx="9350" formatCode="General">
                  <c:v>2.1055420640103102</c:v>
                </c:pt>
                <c:pt idx="9351" formatCode="General">
                  <c:v>2.1049122832058198</c:v>
                </c:pt>
                <c:pt idx="9352" formatCode="General">
                  <c:v>2.1049304495467398</c:v>
                </c:pt>
                <c:pt idx="9353" formatCode="General">
                  <c:v>2.1056995356425201</c:v>
                </c:pt>
                <c:pt idx="9354" formatCode="General">
                  <c:v>2.10740494932717</c:v>
                </c:pt>
                <c:pt idx="9355" formatCode="General">
                  <c:v>2.1103177978756098</c:v>
                </c:pt>
                <c:pt idx="9356" formatCode="General">
                  <c:v>2.11478527275484</c:v>
                </c:pt>
                <c:pt idx="9357" formatCode="General">
                  <c:v>2.1211607445978999</c:v>
                </c:pt>
                <c:pt idx="9358" formatCode="General">
                  <c:v>2.1295838009516102</c:v>
                </c:pt>
                <c:pt idx="9359" formatCode="General">
                  <c:v>2.1395277208063401</c:v>
                </c:pt>
                <c:pt idx="9360" formatCode="General">
                  <c:v>2.1493195419353701</c:v>
                </c:pt>
                <c:pt idx="9361" formatCode="General">
                  <c:v>2.1564424629485699</c:v>
                </c:pt>
                <c:pt idx="9362" formatCode="General">
                  <c:v>2.1590593511745699</c:v>
                </c:pt>
                <c:pt idx="9363" formatCode="General">
                  <c:v>2.1572077494234101</c:v>
                </c:pt>
                <c:pt idx="9364" formatCode="General">
                  <c:v>2.1522983127927402</c:v>
                </c:pt>
                <c:pt idx="9365" formatCode="General">
                  <c:v>2.1459797463557502</c:v>
                </c:pt>
                <c:pt idx="9366" formatCode="General">
                  <c:v>2.13949274414807</c:v>
                </c:pt>
                <c:pt idx="9367" formatCode="General">
                  <c:v>2.1335430744314099</c:v>
                </c:pt>
                <c:pt idx="9368" formatCode="General">
                  <c:v>2.1284236757899699</c:v>
                </c:pt>
                <c:pt idx="9369" formatCode="General">
                  <c:v>2.1241857178587802</c:v>
                </c:pt>
                <c:pt idx="9370" formatCode="General">
                  <c:v>2.1207697269952899</c:v>
                </c:pt>
                <c:pt idx="9371" formatCode="General">
                  <c:v>2.1180836533942</c:v>
                </c:pt>
                <c:pt idx="9372" formatCode="General">
                  <c:v>2.1160427618775701</c:v>
                </c:pt>
                <c:pt idx="9373" formatCode="General">
                  <c:v>2.11458711616701</c:v>
                </c:pt>
                <c:pt idx="9374" formatCode="General">
                  <c:v>2.1136866803694301</c:v>
                </c:pt>
                <c:pt idx="9375" formatCode="General">
                  <c:v>2.1133457988217001</c:v>
                </c:pt>
                <c:pt idx="9376" formatCode="General">
                  <c:v>2.11366173773698</c:v>
                </c:pt>
                <c:pt idx="9377" formatCode="General">
                  <c:v>2.1157153701114999</c:v>
                </c:pt>
                <c:pt idx="9378" formatCode="General">
                  <c:v>2.15238165141393</c:v>
                </c:pt>
                <c:pt idx="9379" formatCode="General">
                  <c:v>2.11718384196746</c:v>
                </c:pt>
                <c:pt idx="9380" formatCode="General">
                  <c:v>2.1169357830785001</c:v>
                </c:pt>
                <c:pt idx="9381" formatCode="General">
                  <c:v>2.1174256126461599</c:v>
                </c:pt>
                <c:pt idx="9382" formatCode="General">
                  <c:v>2.1176911813206898</c:v>
                </c:pt>
                <c:pt idx="9383" formatCode="General">
                  <c:v>2.1175088618008702</c:v>
                </c:pt>
                <c:pt idx="9384" formatCode="General">
                  <c:v>2.1168031048908298</c:v>
                </c:pt>
                <c:pt idx="9385" formatCode="General">
                  <c:v>2.1155773485516201</c:v>
                </c:pt>
                <c:pt idx="9386" formatCode="General">
                  <c:v>2.1138865567242702</c:v>
                </c:pt>
                <c:pt idx="9387" formatCode="General">
                  <c:v>2.1118172741966101</c:v>
                </c:pt>
                <c:pt idx="9388" formatCode="General">
                  <c:v>2.1094727612011899</c:v>
                </c:pt>
                <c:pt idx="9389" formatCode="General">
                  <c:v>2.1069627342517401</c:v>
                </c:pt>
                <c:pt idx="9390" formatCode="General">
                  <c:v>2.1043963681640401</c:v>
                </c:pt>
                <c:pt idx="9391" formatCode="General">
                  <c:v>2.10187699365596</c:v>
                </c:pt>
                <c:pt idx="9392" formatCode="General">
                  <c:v>2.0994975404320102</c:v>
                </c:pt>
                <c:pt idx="9393" formatCode="General">
                  <c:v>2.09733687036403</c:v>
                </c:pt>
                <c:pt idx="9394" formatCode="General">
                  <c:v>2.09545840011836</c:v>
                </c:pt>
                <c:pt idx="9395" formatCode="General">
                  <c:v>2.0939137819421298</c:v>
                </c:pt>
                <c:pt idx="9396" formatCode="General">
                  <c:v>2.0927565650315598</c:v>
                </c:pt>
                <c:pt idx="9397" formatCode="General">
                  <c:v>2.0920762965611099</c:v>
                </c:pt>
                <c:pt idx="9398" formatCode="General">
                  <c:v>2.0920808432598301</c:v>
                </c:pt>
                <c:pt idx="9399" formatCode="General">
                  <c:v>2.0933111999321499</c:v>
                </c:pt>
                <c:pt idx="9400" formatCode="General">
                  <c:v>2.0972408127051501</c:v>
                </c:pt>
                <c:pt idx="9401" formatCode="General">
                  <c:v>2.1074898952057199</c:v>
                </c:pt>
                <c:pt idx="9402" formatCode="General">
                  <c:v>2.1243583445080301</c:v>
                </c:pt>
                <c:pt idx="9403" formatCode="General">
                  <c:v>2.1290512930048999</c:v>
                </c:pt>
                <c:pt idx="9404" formatCode="General">
                  <c:v>2.1319350638118002</c:v>
                </c:pt>
                <c:pt idx="9405" formatCode="General">
                  <c:v>2.0971560720490099</c:v>
                </c:pt>
                <c:pt idx="9406" formatCode="General">
                  <c:v>2.08923458429188</c:v>
                </c:pt>
                <c:pt idx="9407" formatCode="General">
                  <c:v>2.0837539095248401</c:v>
                </c:pt>
                <c:pt idx="9408" formatCode="General">
                  <c:v>2.0807640928819899</c:v>
                </c:pt>
                <c:pt idx="9409" formatCode="General">
                  <c:v>2.0785446397246301</c:v>
                </c:pt>
                <c:pt idx="9410" formatCode="General">
                  <c:v>2.07685876469812</c:v>
                </c:pt>
                <c:pt idx="9411" formatCode="General">
                  <c:v>2.0756517124849299</c:v>
                </c:pt>
                <c:pt idx="9412" formatCode="General">
                  <c:v>2.0749593322904301</c:v>
                </c:pt>
                <c:pt idx="9413" formatCode="General">
                  <c:v>2.07488480433658</c:v>
                </c:pt>
                <c:pt idx="9414" formatCode="General">
                  <c:v>2.07560274056992</c:v>
                </c:pt>
                <c:pt idx="9415" formatCode="General">
                  <c:v>2.07737846482032</c:v>
                </c:pt>
                <c:pt idx="9416" formatCode="General">
                  <c:v>2.0805925661030402</c:v>
                </c:pt>
                <c:pt idx="9417" formatCode="General">
                  <c:v>2.0857433353278401</c:v>
                </c:pt>
                <c:pt idx="9418" formatCode="General">
                  <c:v>2.0933432850915699</c:v>
                </c:pt>
                <c:pt idx="9419" formatCode="General">
                  <c:v>2.1035141691258801</c:v>
                </c:pt>
                <c:pt idx="9420" formatCode="General">
                  <c:v>2.1150849875056998</c:v>
                </c:pt>
                <c:pt idx="9421" formatCode="General">
                  <c:v>2.1248382160372001</c:v>
                </c:pt>
                <c:pt idx="9422" formatCode="General">
                  <c:v>2.1290427660842099</c:v>
                </c:pt>
                <c:pt idx="9423" formatCode="General">
                  <c:v>2.12681558358228</c:v>
                </c:pt>
                <c:pt idx="9424" formatCode="General">
                  <c:v>2.1203646971213499</c:v>
                </c:pt>
                <c:pt idx="9425" formatCode="General">
                  <c:v>2.1123942614789302</c:v>
                </c:pt>
                <c:pt idx="9426" formatCode="General">
                  <c:v>2.1046493056582198</c:v>
                </c:pt>
                <c:pt idx="9427" formatCode="General">
                  <c:v>2.09791225136322</c:v>
                </c:pt>
                <c:pt idx="9428" formatCode="General">
                  <c:v>2.09238468781516</c:v>
                </c:pt>
                <c:pt idx="9429" formatCode="General">
                  <c:v>2.0879995613113298</c:v>
                </c:pt>
                <c:pt idx="9430" formatCode="General">
                  <c:v>2.0845983942797002</c:v>
                </c:pt>
                <c:pt idx="9431" formatCode="General">
                  <c:v>2.0820153809722002</c:v>
                </c:pt>
                <c:pt idx="9432" formatCode="General">
                  <c:v>2.0801123879866901</c:v>
                </c:pt>
                <c:pt idx="9433" formatCode="General">
                  <c:v>2.0787921226906101</c:v>
                </c:pt>
                <c:pt idx="9434" formatCode="General">
                  <c:v>2.07800385474658</c:v>
                </c:pt>
                <c:pt idx="9435" formatCode="General">
                  <c:v>2.07776515537345</c:v>
                </c:pt>
                <c:pt idx="9436" formatCode="General">
                  <c:v>2.0784698694652199</c:v>
                </c:pt>
                <c:pt idx="9437" formatCode="General">
                  <c:v>2.0950824658592202</c:v>
                </c:pt>
                <c:pt idx="9438" formatCode="General">
                  <c:v>2.0807017715679299</c:v>
                </c:pt>
                <c:pt idx="9439" formatCode="General">
                  <c:v>2.0801671384762299</c:v>
                </c:pt>
                <c:pt idx="9440" formatCode="General">
                  <c:v>2.0808008689433199</c:v>
                </c:pt>
                <c:pt idx="9441" formatCode="General">
                  <c:v>2.08132305942169</c:v>
                </c:pt>
                <c:pt idx="9442" formatCode="General">
                  <c:v>2.0814442541259202</c:v>
                </c:pt>
                <c:pt idx="9443" formatCode="General">
                  <c:v>2.0810242707665001</c:v>
                </c:pt>
                <c:pt idx="9444" formatCode="General">
                  <c:v>2.0800178047293501</c:v>
                </c:pt>
                <c:pt idx="9445" formatCode="General">
                  <c:v>2.0784539947647298</c:v>
                </c:pt>
                <c:pt idx="9446" formatCode="General">
                  <c:v>2.0764131101196899</c:v>
                </c:pt>
                <c:pt idx="9447" formatCode="General">
                  <c:v>2.0740040935064501</c:v>
                </c:pt>
                <c:pt idx="9448" formatCode="General">
                  <c:v>2.0713475727118502</c:v>
                </c:pt>
                <c:pt idx="9449" formatCode="General">
                  <c:v>2.0685651656625299</c:v>
                </c:pt>
                <c:pt idx="9450" formatCode="General">
                  <c:v>2.0657733329630799</c:v>
                </c:pt>
                <c:pt idx="9451" formatCode="General">
                  <c:v>2.0630794062553002</c:v>
                </c:pt>
                <c:pt idx="9452" formatCode="General">
                  <c:v>2.0605781171155999</c:v>
                </c:pt>
                <c:pt idx="9453" formatCode="General">
                  <c:v>2.0583482912753199</c:v>
                </c:pt>
                <c:pt idx="9454" formatCode="General">
                  <c:v>2.0564509314741799</c:v>
                </c:pt>
                <c:pt idx="9455" formatCode="General">
                  <c:v>2.0549315890316699</c:v>
                </c:pt>
                <c:pt idx="9456" formatCode="General">
                  <c:v>2.0538323522731301</c:v>
                </c:pt>
                <c:pt idx="9457" formatCode="General">
                  <c:v>2.05322483296229</c:v>
                </c:pt>
                <c:pt idx="9458" formatCode="General">
                  <c:v>2.05329575143044</c:v>
                </c:pt>
                <c:pt idx="9459" formatCode="General">
                  <c:v>2.0545914426628</c:v>
                </c:pt>
                <c:pt idx="9460" formatCode="General">
                  <c:v>2.0588241513906298</c:v>
                </c:pt>
                <c:pt idx="9461" formatCode="General">
                  <c:v>2.0707753882243298</c:v>
                </c:pt>
                <c:pt idx="9462" formatCode="General">
                  <c:v>2.088435594001</c:v>
                </c:pt>
                <c:pt idx="9463" formatCode="General">
                  <c:v>2.09099471641674</c:v>
                </c:pt>
                <c:pt idx="9464" formatCode="General">
                  <c:v>2.0720256566241702</c:v>
                </c:pt>
                <c:pt idx="9465" formatCode="General">
                  <c:v>2.0539731725349801</c:v>
                </c:pt>
                <c:pt idx="9466" formatCode="General">
                  <c:v>2.0483339941483401</c:v>
                </c:pt>
                <c:pt idx="9467" formatCode="General">
                  <c:v>2.0450560427920101</c:v>
                </c:pt>
                <c:pt idx="9468" formatCode="General">
                  <c:v>2.0426537640858902</c:v>
                </c:pt>
                <c:pt idx="9469" formatCode="General">
                  <c:v>2.04073237573333</c:v>
                </c:pt>
                <c:pt idx="9470" formatCode="General">
                  <c:v>2.0391763854788501</c:v>
                </c:pt>
                <c:pt idx="9471" formatCode="General">
                  <c:v>2.0379781974461899</c:v>
                </c:pt>
                <c:pt idx="9472" formatCode="General">
                  <c:v>2.0371880853849502</c:v>
                </c:pt>
                <c:pt idx="9473" formatCode="General">
                  <c:v>2.0369034641997201</c:v>
                </c:pt>
                <c:pt idx="9474" formatCode="General">
                  <c:v>2.0372779284797802</c:v>
                </c:pt>
                <c:pt idx="9475" formatCode="General">
                  <c:v>2.0385458126464</c:v>
                </c:pt>
                <c:pt idx="9476" formatCode="General">
                  <c:v>2.0410616878621499</c:v>
                </c:pt>
                <c:pt idx="9477" formatCode="General">
                  <c:v>2.0453476846244998</c:v>
                </c:pt>
                <c:pt idx="9478" formatCode="General">
                  <c:v>2.05210590266238</c:v>
                </c:pt>
                <c:pt idx="9479" formatCode="General">
                  <c:v>2.0620306754038702</c:v>
                </c:pt>
                <c:pt idx="9480" formatCode="General">
                  <c:v>2.0749809166203699</c:v>
                </c:pt>
                <c:pt idx="9481" formatCode="General">
                  <c:v>2.0881646137122201</c:v>
                </c:pt>
                <c:pt idx="9482" formatCode="General">
                  <c:v>2.0957375430632501</c:v>
                </c:pt>
                <c:pt idx="9483" formatCode="General">
                  <c:v>2.0942595062043101</c:v>
                </c:pt>
                <c:pt idx="9484" formatCode="General">
                  <c:v>2.08661407448739</c:v>
                </c:pt>
                <c:pt idx="9485" formatCode="General">
                  <c:v>2.0772943896791598</c:v>
                </c:pt>
                <c:pt idx="9486" formatCode="General">
                  <c:v>2.0688011124807799</c:v>
                </c:pt>
                <c:pt idx="9487" formatCode="General">
                  <c:v>2.0619342605099198</c:v>
                </c:pt>
                <c:pt idx="9488" formatCode="General">
                  <c:v>2.05671853464627</c:v>
                </c:pt>
                <c:pt idx="9489" formatCode="General">
                  <c:v>2.0529237667175302</c:v>
                </c:pt>
                <c:pt idx="9490" formatCode="General">
                  <c:v>2.0502782881781498</c:v>
                </c:pt>
                <c:pt idx="9491" formatCode="General">
                  <c:v>2.0485408524172199</c:v>
                </c:pt>
                <c:pt idx="9492" formatCode="General">
                  <c:v>2.0475198684168401</c:v>
                </c:pt>
                <c:pt idx="9493" formatCode="General">
                  <c:v>2.0470784098032802</c:v>
                </c:pt>
                <c:pt idx="9494" formatCode="General">
                  <c:v>2.04714571871361</c:v>
                </c:pt>
                <c:pt idx="9495" formatCode="General">
                  <c:v>2.0478664985056199</c:v>
                </c:pt>
                <c:pt idx="9496" formatCode="General">
                  <c:v>2.05224200415479</c:v>
                </c:pt>
                <c:pt idx="9497" formatCode="General">
                  <c:v>2.05142934394383</c:v>
                </c:pt>
                <c:pt idx="9498" formatCode="General">
                  <c:v>2.0510049351448001</c:v>
                </c:pt>
                <c:pt idx="9499" formatCode="General">
                  <c:v>2.0522515933682199</c:v>
                </c:pt>
                <c:pt idx="9500" formatCode="General">
                  <c:v>2.0535236115866602</c:v>
                </c:pt>
                <c:pt idx="9501" formatCode="General">
                  <c:v>2.0544950857116802</c:v>
                </c:pt>
                <c:pt idx="9502" formatCode="General">
                  <c:v>2.0549533472153301</c:v>
                </c:pt>
                <c:pt idx="9503" formatCode="General">
                  <c:v>2.05477663833679</c:v>
                </c:pt>
                <c:pt idx="9504" formatCode="General">
                  <c:v>2.0539399949227701</c:v>
                </c:pt>
                <c:pt idx="9505" formatCode="General">
                  <c:v>2.0525002977525699</c:v>
                </c:pt>
                <c:pt idx="9506" formatCode="General">
                  <c:v>2.05056778711428</c:v>
                </c:pt>
                <c:pt idx="9507" formatCode="General">
                  <c:v>2.0482777371893399</c:v>
                </c:pt>
                <c:pt idx="9508" formatCode="General">
                  <c:v>2.0457702463642402</c:v>
                </c:pt>
                <c:pt idx="9509" formatCode="General">
                  <c:v>2.0431791748795098</c:v>
                </c:pt>
                <c:pt idx="9510" formatCode="General">
                  <c:v>2.0406274228867902</c:v>
                </c:pt>
                <c:pt idx="9511" formatCode="General">
                  <c:v>2.03822498283896</c:v>
                </c:pt>
                <c:pt idx="9512" formatCode="General">
                  <c:v>2.0360671846068601</c:v>
                </c:pt>
                <c:pt idx="9513" formatCode="General">
                  <c:v>2.0342322385281699</c:v>
                </c:pt>
                <c:pt idx="9514" formatCode="General">
                  <c:v>2.0327790786082001</c:v>
                </c:pt>
                <c:pt idx="9515" formatCode="General">
                  <c:v>2.0317485388995098</c:v>
                </c:pt>
                <c:pt idx="9516" formatCode="General">
                  <c:v>2.0311737201477</c:v>
                </c:pt>
                <c:pt idx="9517" formatCode="General">
                  <c:v>2.0311122647900901</c:v>
                </c:pt>
                <c:pt idx="9518" formatCode="General">
                  <c:v>2.0317376269300902</c:v>
                </c:pt>
                <c:pt idx="9519" formatCode="General">
                  <c:v>2.03362745199497</c:v>
                </c:pt>
                <c:pt idx="9520" formatCode="General">
                  <c:v>2.0388500886845602</c:v>
                </c:pt>
                <c:pt idx="9521" formatCode="General">
                  <c:v>2.0542470155200401</c:v>
                </c:pt>
                <c:pt idx="9522" formatCode="General">
                  <c:v>2.0694383203017299</c:v>
                </c:pt>
                <c:pt idx="9523" formatCode="General">
                  <c:v>2.0848642526714198</c:v>
                </c:pt>
                <c:pt idx="9524" formatCode="General">
                  <c:v>2.0410041293956702</c:v>
                </c:pt>
                <c:pt idx="9525" formatCode="General">
                  <c:v>2.0333168803706401</c:v>
                </c:pt>
                <c:pt idx="9526" formatCode="General">
                  <c:v>2.0301716936746401</c:v>
                </c:pt>
                <c:pt idx="9527" formatCode="General">
                  <c:v>2.0281634468254999</c:v>
                </c:pt>
                <c:pt idx="9528" formatCode="General">
                  <c:v>2.02662304154468</c:v>
                </c:pt>
                <c:pt idx="9529" formatCode="General">
                  <c:v>2.0253627512305701</c:v>
                </c:pt>
                <c:pt idx="9530" formatCode="General">
                  <c:v>2.0243449682455701</c:v>
                </c:pt>
                <c:pt idx="9531" formatCode="General">
                  <c:v>2.0235944936816801</c:v>
                </c:pt>
                <c:pt idx="9532" formatCode="General">
                  <c:v>2.0231713151605999</c:v>
                </c:pt>
                <c:pt idx="9533" formatCode="General">
                  <c:v>2.0231665057957402</c:v>
                </c:pt>
                <c:pt idx="9534" formatCode="General">
                  <c:v>2.0237124117107599</c:v>
                </c:pt>
                <c:pt idx="9535" formatCode="General">
                  <c:v>2.0250068982099698</c:v>
                </c:pt>
                <c:pt idx="9536" formatCode="General">
                  <c:v>2.0273553529302601</c:v>
                </c:pt>
                <c:pt idx="9537" formatCode="General">
                  <c:v>2.0312345145481698</c:v>
                </c:pt>
                <c:pt idx="9538" formatCode="General">
                  <c:v>2.0373684761936102</c:v>
                </c:pt>
                <c:pt idx="9539" formatCode="General">
                  <c:v>2.0467338492655398</c:v>
                </c:pt>
                <c:pt idx="9540" formatCode="General">
                  <c:v>2.0601304089735399</c:v>
                </c:pt>
                <c:pt idx="9541" formatCode="General">
                  <c:v>2.0763045352620102</c:v>
                </c:pt>
                <c:pt idx="9542" formatCode="General">
                  <c:v>2.0886809060273501</c:v>
                </c:pt>
                <c:pt idx="9543" formatCode="General">
                  <c:v>2.0893434223737901</c:v>
                </c:pt>
                <c:pt idx="9544" formatCode="General">
                  <c:v>2.0806533406311201</c:v>
                </c:pt>
                <c:pt idx="9545" formatCode="General">
                  <c:v>2.07000942635272</c:v>
                </c:pt>
                <c:pt idx="9546" formatCode="General">
                  <c:v>2.0610613895582799</c:v>
                </c:pt>
                <c:pt idx="9547" formatCode="General">
                  <c:v>2.05449482729512</c:v>
                </c:pt>
                <c:pt idx="9548" formatCode="General">
                  <c:v>2.0500397569600799</c:v>
                </c:pt>
                <c:pt idx="9549" formatCode="General">
                  <c:v>2.04726397743877</c:v>
                </c:pt>
                <c:pt idx="9550" formatCode="General">
                  <c:v>2.0457840812586698</c:v>
                </c:pt>
                <c:pt idx="9551" formatCode="General">
                  <c:v>2.04529698569399</c:v>
                </c:pt>
                <c:pt idx="9552" formatCode="General">
                  <c:v>2.0455699902964</c:v>
                </c:pt>
                <c:pt idx="9553" formatCode="General">
                  <c:v>2.0464348411822502</c:v>
                </c:pt>
                <c:pt idx="9554" formatCode="General">
                  <c:v>2.0478983644681001</c:v>
                </c:pt>
                <c:pt idx="9555" formatCode="General">
                  <c:v>2.05062669295123</c:v>
                </c:pt>
                <c:pt idx="9556" formatCode="General">
                  <c:v>2.05356237629268</c:v>
                </c:pt>
                <c:pt idx="9557" formatCode="General">
                  <c:v>2.0534912061872599</c:v>
                </c:pt>
                <c:pt idx="9558" formatCode="General">
                  <c:v>2.0555905651806099</c:v>
                </c:pt>
                <c:pt idx="9559" formatCode="General">
                  <c:v>2.0578082770058201</c:v>
                </c:pt>
                <c:pt idx="9560" formatCode="General">
                  <c:v>2.0598497160909801</c:v>
                </c:pt>
                <c:pt idx="9561" formatCode="General">
                  <c:v>2.0614628416573799</c:v>
                </c:pt>
                <c:pt idx="9562" formatCode="General">
                  <c:v>2.0624401093203302</c:v>
                </c:pt>
                <c:pt idx="9563" formatCode="General">
                  <c:v>2.0626668330147302</c:v>
                </c:pt>
                <c:pt idx="9564" formatCode="General">
                  <c:v>2.0621404123823099</c:v>
                </c:pt>
                <c:pt idx="9565" formatCode="General">
                  <c:v>2.0609520104233798</c:v>
                </c:pt>
                <c:pt idx="9566" formatCode="General">
                  <c:v>2.0592485157968299</c:v>
                </c:pt>
                <c:pt idx="9567" formatCode="General">
                  <c:v>2.0571959684551202</c:v>
                </c:pt>
                <c:pt idx="9568" formatCode="General">
                  <c:v>2.0549555462043201</c:v>
                </c:pt>
                <c:pt idx="9569" formatCode="General">
                  <c:v>2.0526726834192601</c:v>
                </c:pt>
                <c:pt idx="9570" formatCode="General">
                  <c:v>2.0504747130829699</c:v>
                </c:pt>
                <c:pt idx="9571" formatCode="General">
                  <c:v>2.0484718348223798</c:v>
                </c:pt>
                <c:pt idx="9572" formatCode="General">
                  <c:v>2.0467577784840998</c:v>
                </c:pt>
                <c:pt idx="9573" formatCode="General">
                  <c:v>2.0454086988636</c:v>
                </c:pt>
                <c:pt idx="9574" formatCode="General">
                  <c:v>2.0444810877158699</c:v>
                </c:pt>
                <c:pt idx="9575" formatCode="General">
                  <c:v>2.04401188583335</c:v>
                </c:pt>
                <c:pt idx="9576" formatCode="General">
                  <c:v>2.0440273320024001</c:v>
                </c:pt>
                <c:pt idx="9577" formatCode="General">
                  <c:v>2.0445751897623698</c:v>
                </c:pt>
                <c:pt idx="9578" formatCode="General">
                  <c:v>2.0458257520404799</c:v>
                </c:pt>
                <c:pt idx="9579" formatCode="General">
                  <c:v>2.0484334742847099</c:v>
                </c:pt>
                <c:pt idx="9580" formatCode="General">
                  <c:v>2.0551689913787499</c:v>
                </c:pt>
                <c:pt idx="9581" formatCode="General">
                  <c:v>2.0761171039846502</c:v>
                </c:pt>
                <c:pt idx="9582" formatCode="General">
                  <c:v>2.1028216805630202</c:v>
                </c:pt>
                <c:pt idx="9583" formatCode="General">
                  <c:v>2.07091790788773</c:v>
                </c:pt>
                <c:pt idx="9584" formatCode="General">
                  <c:v>2.0530840994323101</c:v>
                </c:pt>
                <c:pt idx="9585" formatCode="General">
                  <c:v>2.0498194449996499</c:v>
                </c:pt>
                <c:pt idx="9586" formatCode="General">
                  <c:v>2.0482605089896402</c:v>
                </c:pt>
                <c:pt idx="9587" formatCode="General">
                  <c:v>2.0471978539514102</c:v>
                </c:pt>
                <c:pt idx="9588" formatCode="General">
                  <c:v>2.0463363130372598</c:v>
                </c:pt>
                <c:pt idx="9589" formatCode="General">
                  <c:v>2.0456066359195502</c:v>
                </c:pt>
                <c:pt idx="9590" formatCode="General">
                  <c:v>2.0450199495811101</c:v>
                </c:pt>
                <c:pt idx="9591" formatCode="General">
                  <c:v>2.0446228214813602</c:v>
                </c:pt>
                <c:pt idx="9592" formatCode="General">
                  <c:v>2.0444823797474898</c:v>
                </c:pt>
                <c:pt idx="9593" formatCode="General">
                  <c:v>2.0446852918541998</c:v>
                </c:pt>
                <c:pt idx="9594" formatCode="General">
                  <c:v>2.0453473633874801</c:v>
                </c:pt>
                <c:pt idx="9595" formatCode="General">
                  <c:v>2.0466354379745502</c:v>
                </c:pt>
                <c:pt idx="9596" formatCode="General">
                  <c:v>2.0488068641564898</c:v>
                </c:pt>
                <c:pt idx="9597" formatCode="General">
                  <c:v>2.0522750879404699</c:v>
                </c:pt>
                <c:pt idx="9598" formatCode="General">
                  <c:v>2.0577079585648801</c:v>
                </c:pt>
                <c:pt idx="9599" formatCode="General">
                  <c:v>2.0661315549724599</c:v>
                </c:pt>
                <c:pt idx="9600" formatCode="General">
                  <c:v>2.0788382869465898</c:v>
                </c:pt>
                <c:pt idx="9601" formatCode="General">
                  <c:v>2.0962110008367301</c:v>
                </c:pt>
                <c:pt idx="9602" formatCode="General">
                  <c:v>2.1132611369560199</c:v>
                </c:pt>
                <c:pt idx="9603" formatCode="General">
                  <c:v>2.1173475743682801</c:v>
                </c:pt>
                <c:pt idx="9604" formatCode="General">
                  <c:v>2.1073105824263698</c:v>
                </c:pt>
                <c:pt idx="9605" formatCode="General">
                  <c:v>2.0948178197390299</c:v>
                </c:pt>
                <c:pt idx="9606" formatCode="General">
                  <c:v>2.0852589814981601</c:v>
                </c:pt>
                <c:pt idx="9607" formatCode="General">
                  <c:v>2.0789504105675598</c:v>
                </c:pt>
                <c:pt idx="9608" formatCode="General">
                  <c:v>2.0751823735213999</c:v>
                </c:pt>
                <c:pt idx="9609" formatCode="General">
                  <c:v>2.0732973419595999</c:v>
                </c:pt>
                <c:pt idx="9610" formatCode="General">
                  <c:v>2.0728197972639699</c:v>
                </c:pt>
                <c:pt idx="9611" formatCode="General">
                  <c:v>2.07341358273281</c:v>
                </c:pt>
                <c:pt idx="9612" formatCode="General">
                  <c:v>2.0748325706158202</c:v>
                </c:pt>
                <c:pt idx="9613" formatCode="General">
                  <c:v>2.0771519414241202</c:v>
                </c:pt>
                <c:pt idx="9614" formatCode="General">
                  <c:v>2.07984714539066</c:v>
                </c:pt>
                <c:pt idx="9615" formatCode="General">
                  <c:v>2.0847454845772702</c:v>
                </c:pt>
                <c:pt idx="9616" formatCode="General">
                  <c:v>2.08508117327017</c:v>
                </c:pt>
                <c:pt idx="9617" formatCode="General">
                  <c:v>2.08798495737862</c:v>
                </c:pt>
                <c:pt idx="9618" formatCode="General">
                  <c:v>2.0909895675493901</c:v>
                </c:pt>
                <c:pt idx="9619" formatCode="General">
                  <c:v>2.0938845514073701</c:v>
                </c:pt>
                <c:pt idx="9620" formatCode="General">
                  <c:v>2.0964516856664499</c:v>
                </c:pt>
                <c:pt idx="9621" formatCode="General">
                  <c:v>2.0984427125155398</c:v>
                </c:pt>
                <c:pt idx="9622" formatCode="General">
                  <c:v>2.0996448056591501</c:v>
                </c:pt>
                <c:pt idx="9623" formatCode="General">
                  <c:v>2.09995140335994</c:v>
                </c:pt>
                <c:pt idx="9624" formatCode="General">
                  <c:v>2.0993894592953599</c:v>
                </c:pt>
                <c:pt idx="9625" formatCode="General">
                  <c:v>2.0980941841346499</c:v>
                </c:pt>
                <c:pt idx="9626" formatCode="General">
                  <c:v>2.0962574540276599</c:v>
                </c:pt>
                <c:pt idx="9627" formatCode="General">
                  <c:v>2.09408065628259</c:v>
                </c:pt>
                <c:pt idx="9628" formatCode="General">
                  <c:v>2.0917467685120199</c:v>
                </c:pt>
                <c:pt idx="9629" formatCode="General">
                  <c:v>2.0894108358858499</c:v>
                </c:pt>
                <c:pt idx="9630" formatCode="General">
                  <c:v>2.0872013793323498</c:v>
                </c:pt>
                <c:pt idx="9631" formatCode="General">
                  <c:v>2.0852253861140801</c:v>
                </c:pt>
                <c:pt idx="9632" formatCode="General">
                  <c:v>2.08357213091357</c:v>
                </c:pt>
                <c:pt idx="9633" formatCode="General">
                  <c:v>2.0823138914869199</c:v>
                </c:pt>
                <c:pt idx="9634" formatCode="General">
                  <c:v>2.0815042084797999</c:v>
                </c:pt>
                <c:pt idx="9635" formatCode="General">
                  <c:v>2.0811771635192402</c:v>
                </c:pt>
                <c:pt idx="9636" formatCode="General">
                  <c:v>2.0813543645972001</c:v>
                </c:pt>
                <c:pt idx="9637" formatCode="General">
                  <c:v>2.0820793745906001</c:v>
                </c:pt>
                <c:pt idx="9638" formatCode="General">
                  <c:v>2.0835352896703201</c:v>
                </c:pt>
                <c:pt idx="9639" formatCode="General">
                  <c:v>2.0865395343719602</c:v>
                </c:pt>
                <c:pt idx="9640" formatCode="General">
                  <c:v>2.0953494546165898</c:v>
                </c:pt>
                <c:pt idx="9641" formatCode="General">
                  <c:v>2.1223901930131199</c:v>
                </c:pt>
                <c:pt idx="9642" formatCode="General">
                  <c:v>2.12864904508216</c:v>
                </c:pt>
                <c:pt idx="9643" formatCode="General">
                  <c:v>2.0936102015159199</c:v>
                </c:pt>
                <c:pt idx="9644" formatCode="General">
                  <c:v>2.0889960966610399</c:v>
                </c:pt>
                <c:pt idx="9645" formatCode="General">
                  <c:v>2.0874555367838599</c:v>
                </c:pt>
                <c:pt idx="9646" formatCode="General">
                  <c:v>2.0865273740943802</c:v>
                </c:pt>
                <c:pt idx="9647" formatCode="General">
                  <c:v>2.0857447149812902</c:v>
                </c:pt>
                <c:pt idx="9648" formatCode="General">
                  <c:v>2.08499432293016</c:v>
                </c:pt>
                <c:pt idx="9649" formatCode="General">
                  <c:v>2.08427255342992</c:v>
                </c:pt>
                <c:pt idx="9650" formatCode="General">
                  <c:v>2.0836191469585401</c:v>
                </c:pt>
                <c:pt idx="9651" formatCode="General">
                  <c:v>2.08309351597322</c:v>
                </c:pt>
                <c:pt idx="9652" formatCode="General">
                  <c:v>2.0827661612114898</c:v>
                </c:pt>
                <c:pt idx="9653" formatCode="General">
                  <c:v>2.08271882965518</c:v>
                </c:pt>
                <c:pt idx="9654" formatCode="General">
                  <c:v>2.0830529846600898</c:v>
                </c:pt>
                <c:pt idx="9655" formatCode="General">
                  <c:v>2.08390915091011</c:v>
                </c:pt>
                <c:pt idx="9656" formatCode="General">
                  <c:v>2.0855029203033899</c:v>
                </c:pt>
                <c:pt idx="9657" formatCode="General">
                  <c:v>2.0881879098526199</c:v>
                </c:pt>
                <c:pt idx="9658" formatCode="General">
                  <c:v>2.0925593296303799</c:v>
                </c:pt>
                <c:pt idx="9659" formatCode="General">
                  <c:v>2.0995963191664502</c:v>
                </c:pt>
                <c:pt idx="9660" formatCode="General">
                  <c:v>2.11073297186425</c:v>
                </c:pt>
                <c:pt idx="9661" formatCode="General">
                  <c:v>2.1273031075746198</c:v>
                </c:pt>
                <c:pt idx="9662" formatCode="General">
                  <c:v>2.1470584365797398</c:v>
                </c:pt>
                <c:pt idx="9663" formatCode="General">
                  <c:v>2.1553715700891698</c:v>
                </c:pt>
                <c:pt idx="9664" formatCode="General">
                  <c:v>2.14339867936016</c:v>
                </c:pt>
                <c:pt idx="9665" formatCode="General">
                  <c:v>2.1281495559616199</c:v>
                </c:pt>
                <c:pt idx="9666" formatCode="General">
                  <c:v>2.1175377974578899</c:v>
                </c:pt>
                <c:pt idx="9667" formatCode="General">
                  <c:v>2.1110787859906202</c:v>
                </c:pt>
                <c:pt idx="9668" formatCode="General">
                  <c:v>2.1074872656282202</c:v>
                </c:pt>
                <c:pt idx="9669" formatCode="General">
                  <c:v>2.1058920348505801</c:v>
                </c:pt>
                <c:pt idx="9670" formatCode="General">
                  <c:v>2.1057655471150998</c:v>
                </c:pt>
                <c:pt idx="9671" formatCode="General">
                  <c:v>2.10678190981027</c:v>
                </c:pt>
                <c:pt idx="9672" formatCode="General">
                  <c:v>2.1091070436246699</c:v>
                </c:pt>
                <c:pt idx="9673" formatCode="General">
                  <c:v>2.1115834524774502</c:v>
                </c:pt>
                <c:pt idx="9674" formatCode="General">
                  <c:v>2.11719875420266</c:v>
                </c:pt>
                <c:pt idx="9675" formatCode="General">
                  <c:v>2.1179733939374099</c:v>
                </c:pt>
                <c:pt idx="9676" formatCode="General">
                  <c:v>2.12148352723408</c:v>
                </c:pt>
                <c:pt idx="9677" formatCode="General">
                  <c:v>2.1250532617614999</c:v>
                </c:pt>
                <c:pt idx="9678" formatCode="General">
                  <c:v>2.1284960073241699</c:v>
                </c:pt>
                <c:pt idx="9679" formatCode="General">
                  <c:v>2.1316491602212602</c:v>
                </c:pt>
                <c:pt idx="9680" formatCode="General">
                  <c:v>2.1343011586869798</c:v>
                </c:pt>
                <c:pt idx="9681" formatCode="General">
                  <c:v>2.1362006358046299</c:v>
                </c:pt>
                <c:pt idx="9682" formatCode="General">
                  <c:v>2.1371313843734101</c:v>
                </c:pt>
                <c:pt idx="9683" formatCode="General">
                  <c:v>2.1370012565262599</c:v>
                </c:pt>
                <c:pt idx="9684" formatCode="General">
                  <c:v>2.1358777747025699</c:v>
                </c:pt>
                <c:pt idx="9685" formatCode="General">
                  <c:v>2.1339526444132701</c:v>
                </c:pt>
                <c:pt idx="9686" formatCode="General">
                  <c:v>2.1314718007178102</c:v>
                </c:pt>
                <c:pt idx="9687" formatCode="General">
                  <c:v>2.1286753089564798</c:v>
                </c:pt>
                <c:pt idx="9688" formatCode="General">
                  <c:v>2.12576623878613</c:v>
                </c:pt>
                <c:pt idx="9689" formatCode="General">
                  <c:v>2.1229045997234102</c:v>
                </c:pt>
                <c:pt idx="9690" formatCode="General">
                  <c:v>2.12021448528967</c:v>
                </c:pt>
                <c:pt idx="9691" formatCode="General">
                  <c:v>2.1177943649190398</c:v>
                </c:pt>
                <c:pt idx="9692" formatCode="General">
                  <c:v>2.1157247356400202</c:v>
                </c:pt>
                <c:pt idx="9693" formatCode="General">
                  <c:v>2.1140709811459302</c:v>
                </c:pt>
                <c:pt idx="9694" formatCode="General">
                  <c:v>2.1128821389638102</c:v>
                </c:pt>
                <c:pt idx="9695" formatCode="General">
                  <c:v>2.1121892507144202</c:v>
                </c:pt>
                <c:pt idx="9696" formatCode="General">
                  <c:v>2.1120118174979599</c:v>
                </c:pt>
                <c:pt idx="9697" formatCode="General">
                  <c:v>2.11239449953431</c:v>
                </c:pt>
                <c:pt idx="9698" formatCode="General">
                  <c:v>2.1135587133641298</c:v>
                </c:pt>
                <c:pt idx="9699" formatCode="General">
                  <c:v>2.11671303587663</c:v>
                </c:pt>
                <c:pt idx="9700" formatCode="General">
                  <c:v>2.1297166647090502</c:v>
                </c:pt>
                <c:pt idx="9701" formatCode="General">
                  <c:v>2.1486485092026602</c:v>
                </c:pt>
                <c:pt idx="9702" formatCode="General">
                  <c:v>2.1268436777470399</c:v>
                </c:pt>
                <c:pt idx="9703" formatCode="General">
                  <c:v>2.1172679692589602</c:v>
                </c:pt>
                <c:pt idx="9704" formatCode="General">
                  <c:v>2.1151153978869099</c:v>
                </c:pt>
                <c:pt idx="9705" formatCode="General">
                  <c:v>2.1138404255778598</c:v>
                </c:pt>
                <c:pt idx="9706" formatCode="General">
                  <c:v>2.11269128521127</c:v>
                </c:pt>
                <c:pt idx="9707" formatCode="General">
                  <c:v>2.1114958554990801</c:v>
                </c:pt>
                <c:pt idx="9708" formatCode="General">
                  <c:v>2.1102331739348399</c:v>
                </c:pt>
                <c:pt idx="9709" formatCode="General">
                  <c:v>2.1089378528529301</c:v>
                </c:pt>
                <c:pt idx="9710" formatCode="General">
                  <c:v>2.1076682586787698</c:v>
                </c:pt>
                <c:pt idx="9711" formatCode="General">
                  <c:v>2.1064928635558902</c:v>
                </c:pt>
                <c:pt idx="9712" formatCode="General">
                  <c:v>2.10548449590812</c:v>
                </c:pt>
                <c:pt idx="9713" formatCode="General">
                  <c:v>2.10472056084242</c:v>
                </c:pt>
                <c:pt idx="9714" formatCode="General">
                  <c:v>2.10429017909023</c:v>
                </c:pt>
                <c:pt idx="9715" formatCode="General">
                  <c:v>2.10431122322283</c:v>
                </c:pt>
                <c:pt idx="9716" formatCode="General">
                  <c:v>2.1049632492715</c:v>
                </c:pt>
                <c:pt idx="9717" formatCode="General">
                  <c:v>2.1065476350997501</c:v>
                </c:pt>
                <c:pt idx="9718" formatCode="General">
                  <c:v>2.1095931022793502</c:v>
                </c:pt>
                <c:pt idx="9719" formatCode="General">
                  <c:v>2.1150186485459601</c:v>
                </c:pt>
                <c:pt idx="9720" formatCode="General">
                  <c:v>2.124273197775</c:v>
                </c:pt>
                <c:pt idx="9721" formatCode="General">
                  <c:v>2.1390131404893</c:v>
                </c:pt>
                <c:pt idx="9722" formatCode="General">
                  <c:v>2.15899552385928</c:v>
                </c:pt>
                <c:pt idx="9723" formatCode="General">
                  <c:v>2.1715389231527</c:v>
                </c:pt>
                <c:pt idx="9724" formatCode="General">
                  <c:v>2.15726902708567</c:v>
                </c:pt>
                <c:pt idx="9725" formatCode="General">
                  <c:v>2.1386656266381299</c:v>
                </c:pt>
                <c:pt idx="9726" formatCode="General">
                  <c:v>2.1269079065958998</c:v>
                </c:pt>
                <c:pt idx="9727" formatCode="General">
                  <c:v>2.12008014530922</c:v>
                </c:pt>
                <c:pt idx="9728" formatCode="General">
                  <c:v>2.1162631763538702</c:v>
                </c:pt>
                <c:pt idx="9729" formatCode="General">
                  <c:v>2.1144304610094999</c:v>
                </c:pt>
                <c:pt idx="9730" formatCode="General">
                  <c:v>2.1140554349015401</c:v>
                </c:pt>
                <c:pt idx="9731" formatCode="General">
                  <c:v>2.1148678457700099</c:v>
                </c:pt>
                <c:pt idx="9732" formatCode="General">
                  <c:v>2.1167792088997501</c:v>
                </c:pt>
                <c:pt idx="9733" formatCode="General">
                  <c:v>2.1214059533795599</c:v>
                </c:pt>
                <c:pt idx="9734" formatCode="General">
                  <c:v>2.1226313117335298</c:v>
                </c:pt>
                <c:pt idx="9735" formatCode="General">
                  <c:v>2.12637063459692</c:v>
                </c:pt>
                <c:pt idx="9736" formatCode="General">
                  <c:v>2.1303735003652799</c:v>
                </c:pt>
                <c:pt idx="9737" formatCode="General">
                  <c:v>2.1343441311578299</c:v>
                </c:pt>
                <c:pt idx="9738" formatCode="General">
                  <c:v>2.1380413968036698</c:v>
                </c:pt>
                <c:pt idx="9739" formatCode="General">
                  <c:v>2.1412504709897102</c:v>
                </c:pt>
                <c:pt idx="9740" formatCode="General">
                  <c:v>2.1437429680876301</c:v>
                </c:pt>
                <c:pt idx="9741" formatCode="General">
                  <c:v>2.1452667637867799</c:v>
                </c:pt>
                <c:pt idx="9742" formatCode="General">
                  <c:v>2.1456130902353401</c:v>
                </c:pt>
                <c:pt idx="9743" formatCode="General">
                  <c:v>2.1447191651976998</c:v>
                </c:pt>
                <c:pt idx="9744" formatCode="General">
                  <c:v>2.1427118670106</c:v>
                </c:pt>
                <c:pt idx="9745" formatCode="General">
                  <c:v>2.1398573987038101</c:v>
                </c:pt>
                <c:pt idx="9746" formatCode="General">
                  <c:v>2.1364669386554902</c:v>
                </c:pt>
                <c:pt idx="9747" formatCode="General">
                  <c:v>2.1328216246732499</c:v>
                </c:pt>
                <c:pt idx="9748" formatCode="General">
                  <c:v>2.1291404567862902</c:v>
                </c:pt>
                <c:pt idx="9749" formatCode="General">
                  <c:v>2.1255812036182302</c:v>
                </c:pt>
                <c:pt idx="9750" formatCode="General">
                  <c:v>2.1222559772869398</c:v>
                </c:pt>
                <c:pt idx="9751" formatCode="General">
                  <c:v>2.1192482486537201</c:v>
                </c:pt>
                <c:pt idx="9752" formatCode="General">
                  <c:v>2.1166248519948798</c:v>
                </c:pt>
                <c:pt idx="9753" formatCode="General">
                  <c:v>2.1144410888688898</c:v>
                </c:pt>
                <c:pt idx="9754" formatCode="General">
                  <c:v>2.1127399814048098</c:v>
                </c:pt>
                <c:pt idx="9755" formatCode="General">
                  <c:v>2.1115498071371599</c:v>
                </c:pt>
                <c:pt idx="9756" formatCode="General">
                  <c:v>2.1108900442363399</c:v>
                </c:pt>
                <c:pt idx="9757" formatCode="General">
                  <c:v>2.1108158533711299</c:v>
                </c:pt>
                <c:pt idx="9758" formatCode="General">
                  <c:v>2.1116357333162199</c:v>
                </c:pt>
                <c:pt idx="9759" formatCode="General">
                  <c:v>2.11538195511437</c:v>
                </c:pt>
                <c:pt idx="9760" formatCode="General">
                  <c:v>2.14030936702747</c:v>
                </c:pt>
                <c:pt idx="9761" formatCode="General">
                  <c:v>2.1583380837588599</c:v>
                </c:pt>
                <c:pt idx="9762" formatCode="General">
                  <c:v>2.1138833474913699</c:v>
                </c:pt>
                <c:pt idx="9763" formatCode="General">
                  <c:v>2.1107713659575098</c:v>
                </c:pt>
                <c:pt idx="9764" formatCode="General">
                  <c:v>2.1090747229357101</c:v>
                </c:pt>
                <c:pt idx="9765" formatCode="General">
                  <c:v>2.1075205242356501</c:v>
                </c:pt>
                <c:pt idx="9766" formatCode="General">
                  <c:v>2.1058539888792001</c:v>
                </c:pt>
                <c:pt idx="9767" formatCode="General">
                  <c:v>2.1040318799873301</c:v>
                </c:pt>
                <c:pt idx="9768" formatCode="General">
                  <c:v>2.1020820763799102</c:v>
                </c:pt>
                <c:pt idx="9769" formatCode="General">
                  <c:v>2.1000629835112701</c:v>
                </c:pt>
                <c:pt idx="9770" formatCode="General">
                  <c:v>2.0980465446551499</c:v>
                </c:pt>
                <c:pt idx="9771" formatCode="General">
                  <c:v>2.09610911559857</c:v>
                </c:pt>
                <c:pt idx="9772" formatCode="General">
                  <c:v>2.09432670367437</c:v>
                </c:pt>
                <c:pt idx="9773" formatCode="General">
                  <c:v>2.0927745999188199</c:v>
                </c:pt>
                <c:pt idx="9774" formatCode="General">
                  <c:v>2.0915330261577898</c:v>
                </c:pt>
                <c:pt idx="9775" formatCode="General">
                  <c:v>2.0907020003509502</c:v>
                </c:pt>
                <c:pt idx="9776" formatCode="General">
                  <c:v>2.09043157029928</c:v>
                </c:pt>
                <c:pt idx="9777" formatCode="General">
                  <c:v>2.0909796697072598</c:v>
                </c:pt>
                <c:pt idx="9778" formatCode="General">
                  <c:v>2.0928203134275201</c:v>
                </c:pt>
                <c:pt idx="9779" formatCode="General">
                  <c:v>2.0968286108965</c:v>
                </c:pt>
                <c:pt idx="9780" formatCode="General">
                  <c:v>2.1044788501794698</c:v>
                </c:pt>
                <c:pt idx="9781" formatCode="General">
                  <c:v>2.1175207318770002</c:v>
                </c:pt>
                <c:pt idx="9782" formatCode="General">
                  <c:v>2.13627409905197</c:v>
                </c:pt>
                <c:pt idx="9783" formatCode="General">
                  <c:v>2.1521299761112598</c:v>
                </c:pt>
                <c:pt idx="9784" formatCode="General">
                  <c:v>2.1354704542066099</c:v>
                </c:pt>
                <c:pt idx="9785" formatCode="General">
                  <c:v>2.1138040244276</c:v>
                </c:pt>
                <c:pt idx="9786" formatCode="General">
                  <c:v>2.10154758788424</c:v>
                </c:pt>
                <c:pt idx="9787" formatCode="General">
                  <c:v>2.09465854942587</c:v>
                </c:pt>
                <c:pt idx="9788" formatCode="General">
                  <c:v>2.0906928273849998</c:v>
                </c:pt>
                <c:pt idx="9789" formatCode="General">
                  <c:v>2.0885767617710602</c:v>
                </c:pt>
                <c:pt idx="9790" formatCode="General">
                  <c:v>2.08781577259745</c:v>
                </c:pt>
                <c:pt idx="9791" formatCode="General">
                  <c:v>2.0882811994389101</c:v>
                </c:pt>
                <c:pt idx="9792" formatCode="General">
                  <c:v>2.0907673724850699</c:v>
                </c:pt>
                <c:pt idx="9793" formatCode="General">
                  <c:v>2.09207369142604</c:v>
                </c:pt>
                <c:pt idx="9794" formatCode="General">
                  <c:v>2.0953950049509098</c:v>
                </c:pt>
                <c:pt idx="9795" formatCode="General">
                  <c:v>2.0994975152205102</c:v>
                </c:pt>
                <c:pt idx="9796" formatCode="General">
                  <c:v>2.1040739105161399</c:v>
                </c:pt>
                <c:pt idx="9797" formatCode="General">
                  <c:v>2.1087322129251098</c:v>
                </c:pt>
                <c:pt idx="9798" formatCode="General">
                  <c:v>2.11305652670924</c:v>
                </c:pt>
                <c:pt idx="9799" formatCode="General">
                  <c:v>2.11668221046676</c:v>
                </c:pt>
                <c:pt idx="9800" formatCode="General">
                  <c:v>2.1193090191185902</c:v>
                </c:pt>
                <c:pt idx="9801" formatCode="General">
                  <c:v>2.1206779336996502</c:v>
                </c:pt>
                <c:pt idx="9802" formatCode="General">
                  <c:v>2.1206076989053102</c:v>
                </c:pt>
                <c:pt idx="9803" formatCode="General">
                  <c:v>2.1190939167793399</c:v>
                </c:pt>
                <c:pt idx="9804" formatCode="General">
                  <c:v>2.1163541034628301</c:v>
                </c:pt>
                <c:pt idx="9805" formatCode="General">
                  <c:v>2.1127547325752398</c:v>
                </c:pt>
                <c:pt idx="9806" formatCode="General">
                  <c:v>2.1086852339053901</c:v>
                </c:pt>
                <c:pt idx="9807" formatCode="General">
                  <c:v>2.1044676182836701</c:v>
                </c:pt>
                <c:pt idx="9808" formatCode="General">
                  <c:v>2.1003283729386601</c:v>
                </c:pt>
                <c:pt idx="9809" formatCode="General">
                  <c:v>2.0964118305218302</c:v>
                </c:pt>
                <c:pt idx="9810" formatCode="General">
                  <c:v>2.0928076339975701</c:v>
                </c:pt>
                <c:pt idx="9811" formatCode="General">
                  <c:v>2.0895759113525898</c:v>
                </c:pt>
                <c:pt idx="9812" formatCode="General">
                  <c:v>2.0867639269216198</c:v>
                </c:pt>
                <c:pt idx="9813" formatCode="General">
                  <c:v>2.0844133244792999</c:v>
                </c:pt>
                <c:pt idx="9814" formatCode="General">
                  <c:v>2.08255975537186</c:v>
                </c:pt>
                <c:pt idx="9815" formatCode="General">
                  <c:v>2.0812297304859202</c:v>
                </c:pt>
                <c:pt idx="9816" formatCode="General">
                  <c:v>2.0805230932573</c:v>
                </c:pt>
                <c:pt idx="9817" formatCode="General">
                  <c:v>2.0802939787125299</c:v>
                </c:pt>
                <c:pt idx="9818" formatCode="General">
                  <c:v>2.0812898776764999</c:v>
                </c:pt>
                <c:pt idx="9819" formatCode="General">
                  <c:v>2.0883065031740999</c:v>
                </c:pt>
                <c:pt idx="9820" formatCode="General">
                  <c:v>2.1148524824433999</c:v>
                </c:pt>
                <c:pt idx="9821" formatCode="General">
                  <c:v>2.0844491873288602</c:v>
                </c:pt>
                <c:pt idx="9822" formatCode="General">
                  <c:v>2.0801537393110401</c:v>
                </c:pt>
                <c:pt idx="9823" formatCode="General">
                  <c:v>2.0784367207341599</c:v>
                </c:pt>
                <c:pt idx="9824" formatCode="General">
                  <c:v>2.07693767394005</c:v>
                </c:pt>
                <c:pt idx="9825" formatCode="General">
                  <c:v>2.0752807572190499</c:v>
                </c:pt>
                <c:pt idx="9826" formatCode="General">
                  <c:v>2.0733935610281198</c:v>
                </c:pt>
                <c:pt idx="9827" formatCode="General">
                  <c:v>2.07129370984745</c:v>
                </c:pt>
                <c:pt idx="9828" formatCode="General">
                  <c:v>2.0690369418154702</c:v>
                </c:pt>
                <c:pt idx="9829" formatCode="General">
                  <c:v>2.0666974107976799</c:v>
                </c:pt>
                <c:pt idx="9830" formatCode="General">
                  <c:v>2.06435700610086</c:v>
                </c:pt>
                <c:pt idx="9831" formatCode="General">
                  <c:v>2.0620982097888798</c:v>
                </c:pt>
                <c:pt idx="9832" formatCode="General">
                  <c:v>2.0599995283918999</c:v>
                </c:pt>
                <c:pt idx="9833" formatCode="General">
                  <c:v>2.05813431308701</c:v>
                </c:pt>
                <c:pt idx="9834" formatCode="General">
                  <c:v>2.0565749183222399</c:v>
                </c:pt>
                <c:pt idx="9835" formatCode="General">
                  <c:v>2.0554055569532901</c:v>
                </c:pt>
                <c:pt idx="9836" formatCode="General">
                  <c:v>2.05475015483225</c:v>
                </c:pt>
                <c:pt idx="9837" formatCode="General">
                  <c:v>2.0548283962821201</c:v>
                </c:pt>
                <c:pt idx="9838" formatCode="General">
                  <c:v>2.0560676328118599</c:v>
                </c:pt>
                <c:pt idx="9839" formatCode="General">
                  <c:v>2.05931584487382</c:v>
                </c:pt>
                <c:pt idx="9840" formatCode="General">
                  <c:v>2.0661262662575002</c:v>
                </c:pt>
                <c:pt idx="9841" formatCode="General">
                  <c:v>2.0783980243229498</c:v>
                </c:pt>
                <c:pt idx="9842" formatCode="General">
                  <c:v>2.0959124897521599</c:v>
                </c:pt>
                <c:pt idx="9843" formatCode="General">
                  <c:v>2.1137509018446798</c:v>
                </c:pt>
                <c:pt idx="9844" formatCode="General">
                  <c:v>2.0943004571396502</c:v>
                </c:pt>
                <c:pt idx="9845" formatCode="General">
                  <c:v>2.0710516613916701</c:v>
                </c:pt>
                <c:pt idx="9846" formatCode="General">
                  <c:v>2.0595345599561798</c:v>
                </c:pt>
                <c:pt idx="9847" formatCode="General">
                  <c:v>2.0532743662111899</c:v>
                </c:pt>
                <c:pt idx="9848" formatCode="General">
                  <c:v>2.0563205663797901</c:v>
                </c:pt>
                <c:pt idx="9849" formatCode="General">
                  <c:v>2.0475636504970902</c:v>
                </c:pt>
                <c:pt idx="9850" formatCode="General">
                  <c:v>2.0467588050425198</c:v>
                </c:pt>
                <c:pt idx="9851" formatCode="General">
                  <c:v>2.04732266325854</c:v>
                </c:pt>
                <c:pt idx="9852" formatCode="General">
                  <c:v>2.04810648704433</c:v>
                </c:pt>
                <c:pt idx="9853" formatCode="General">
                  <c:v>2.0504030588270101</c:v>
                </c:pt>
                <c:pt idx="9854" formatCode="General">
                  <c:v>2.05384896156214</c:v>
                </c:pt>
                <c:pt idx="9855" formatCode="General">
                  <c:v>2.0583960396432102</c:v>
                </c:pt>
                <c:pt idx="9856" formatCode="General">
                  <c:v>2.0638310845375298</c:v>
                </c:pt>
                <c:pt idx="9857" formatCode="General">
                  <c:v>2.0697067733725101</c:v>
                </c:pt>
                <c:pt idx="9858" formatCode="General">
                  <c:v>2.0753856028884301</c:v>
                </c:pt>
                <c:pt idx="9859" formatCode="General">
                  <c:v>2.0802093716403398</c:v>
                </c:pt>
                <c:pt idx="9860" formatCode="General">
                  <c:v>2.0836697559686699</c:v>
                </c:pt>
                <c:pt idx="9861" formatCode="General">
                  <c:v>2.0854529927222201</c:v>
                </c:pt>
                <c:pt idx="9862" formatCode="General">
                  <c:v>2.0854320656457301</c:v>
                </c:pt>
                <c:pt idx="9863" formatCode="General">
                  <c:v>2.0837154860733902</c:v>
                </c:pt>
                <c:pt idx="9864" formatCode="General">
                  <c:v>2.08066599169821</c:v>
                </c:pt>
                <c:pt idx="9865" formatCode="General">
                  <c:v>2.0767894678366399</c:v>
                </c:pt>
                <c:pt idx="9866" formatCode="General">
                  <c:v>2.0725695907970998</c:v>
                </c:pt>
                <c:pt idx="9867" formatCode="General">
                  <c:v>2.0683657428758799</c:v>
                </c:pt>
                <c:pt idx="9868" formatCode="General">
                  <c:v>2.0643984939472899</c:v>
                </c:pt>
                <c:pt idx="9869" formatCode="General">
                  <c:v>2.0607833918749399</c:v>
                </c:pt>
                <c:pt idx="9870" formatCode="General">
                  <c:v>2.0575742297802599</c:v>
                </c:pt>
                <c:pt idx="9871" formatCode="General">
                  <c:v>2.0547974119642598</c:v>
                </c:pt>
                <c:pt idx="9872" formatCode="General">
                  <c:v>2.0524730722171398</c:v>
                </c:pt>
                <c:pt idx="9873" formatCode="General">
                  <c:v>2.0506240903222102</c:v>
                </c:pt>
                <c:pt idx="9874" formatCode="General">
                  <c:v>2.04927614434845</c:v>
                </c:pt>
                <c:pt idx="9875" formatCode="General">
                  <c:v>2.04845334683966</c:v>
                </c:pt>
                <c:pt idx="9876" formatCode="General">
                  <c:v>2.0481899386060798</c:v>
                </c:pt>
                <c:pt idx="9877" formatCode="General">
                  <c:v>2.0486317843187298</c:v>
                </c:pt>
                <c:pt idx="9878" formatCode="General">
                  <c:v>2.05091129682976</c:v>
                </c:pt>
                <c:pt idx="9879" formatCode="General">
                  <c:v>2.0747573264969099</c:v>
                </c:pt>
                <c:pt idx="9880" formatCode="General">
                  <c:v>2.0575632033629199</c:v>
                </c:pt>
                <c:pt idx="9881" formatCode="General">
                  <c:v>2.0508535225092199</c:v>
                </c:pt>
                <c:pt idx="9882" formatCode="General">
                  <c:v>2.04965794314302</c:v>
                </c:pt>
                <c:pt idx="9883" formatCode="General">
                  <c:v>2.0488320746899</c:v>
                </c:pt>
                <c:pt idx="9884" formatCode="General">
                  <c:v>2.0478127908138801</c:v>
                </c:pt>
                <c:pt idx="9885" formatCode="General">
                  <c:v>2.0464894175946098</c:v>
                </c:pt>
                <c:pt idx="9886" formatCode="General">
                  <c:v>2.0448661955535399</c:v>
                </c:pt>
                <c:pt idx="9887" formatCode="General">
                  <c:v>2.04299467985676</c:v>
                </c:pt>
                <c:pt idx="9888" formatCode="General">
                  <c:v>2.0409503602586199</c:v>
                </c:pt>
                <c:pt idx="9889" formatCode="General">
                  <c:v>2.0388207111911201</c:v>
                </c:pt>
                <c:pt idx="9890" formatCode="General">
                  <c:v>2.0366971775459102</c:v>
                </c:pt>
                <c:pt idx="9891" formatCode="General">
                  <c:v>2.0346689284555599</c:v>
                </c:pt>
                <c:pt idx="9892" formatCode="General">
                  <c:v>2.0328181756416299</c:v>
                </c:pt>
                <c:pt idx="9893" formatCode="General">
                  <c:v>2.0312180947340099</c:v>
                </c:pt>
                <c:pt idx="9894" formatCode="General">
                  <c:v>2.0299354592187302</c:v>
                </c:pt>
                <c:pt idx="9895" formatCode="General">
                  <c:v>2.0290414966725501</c:v>
                </c:pt>
                <c:pt idx="9896" formatCode="General">
                  <c:v>2.02863746319716</c:v>
                </c:pt>
                <c:pt idx="9897" formatCode="General">
                  <c:v>2.0289090564666399</c:v>
                </c:pt>
                <c:pt idx="9898" formatCode="General">
                  <c:v>2.0302425589709299</c:v>
                </c:pt>
                <c:pt idx="9899" formatCode="General">
                  <c:v>2.0334710363526298</c:v>
                </c:pt>
                <c:pt idx="9900" formatCode="General">
                  <c:v>2.0402846125015501</c:v>
                </c:pt>
                <c:pt idx="9901" formatCode="General">
                  <c:v>2.0529080273560201</c:v>
                </c:pt>
                <c:pt idx="9902" formatCode="General">
                  <c:v>2.0698963443223599</c:v>
                </c:pt>
                <c:pt idx="9903" formatCode="General">
                  <c:v>2.0886077352607901</c:v>
                </c:pt>
                <c:pt idx="9904" formatCode="General">
                  <c:v>2.0649093289519902</c:v>
                </c:pt>
                <c:pt idx="9905" formatCode="General">
                  <c:v>2.0427236985282402</c:v>
                </c:pt>
                <c:pt idx="9906" formatCode="General">
                  <c:v>2.0332070138745002</c:v>
                </c:pt>
                <c:pt idx="9907" formatCode="General">
                  <c:v>2.0282447819117801</c:v>
                </c:pt>
                <c:pt idx="9908" formatCode="General">
                  <c:v>2.02539961064927</c:v>
                </c:pt>
                <c:pt idx="9909" formatCode="General">
                  <c:v>2.02388644656049</c:v>
                </c:pt>
                <c:pt idx="9910" formatCode="General">
                  <c:v>2.0233822956646201</c:v>
                </c:pt>
                <c:pt idx="9911" formatCode="General">
                  <c:v>2.02354175273264</c:v>
                </c:pt>
                <c:pt idx="9912" formatCode="General">
                  <c:v>2.0247853084292702</c:v>
                </c:pt>
                <c:pt idx="9913" formatCode="General">
                  <c:v>2.02710698219671</c:v>
                </c:pt>
                <c:pt idx="9914" formatCode="General">
                  <c:v>2.03066212350023</c:v>
                </c:pt>
                <c:pt idx="9915" formatCode="General">
                  <c:v>2.03558359903771</c:v>
                </c:pt>
                <c:pt idx="9916" formatCode="General">
                  <c:v>2.0418603755434801</c:v>
                </c:pt>
                <c:pt idx="9917" formatCode="General">
                  <c:v>2.04916782013398</c:v>
                </c:pt>
                <c:pt idx="9918" formatCode="General">
                  <c:v>2.0567476782837999</c:v>
                </c:pt>
                <c:pt idx="9919" formatCode="General">
                  <c:v>2.0635325396481501</c:v>
                </c:pt>
                <c:pt idx="9920" formatCode="General">
                  <c:v>2.0685484216541998</c:v>
                </c:pt>
                <c:pt idx="9921" formatCode="General">
                  <c:v>2.0712583976954999</c:v>
                </c:pt>
                <c:pt idx="9922" formatCode="General">
                  <c:v>2.0715963068552399</c:v>
                </c:pt>
                <c:pt idx="9923" formatCode="General">
                  <c:v>2.0698782259655402</c:v>
                </c:pt>
                <c:pt idx="9924" formatCode="General">
                  <c:v>2.0667079874980501</c:v>
                </c:pt>
                <c:pt idx="9925" formatCode="General">
                  <c:v>2.06279134523276</c:v>
                </c:pt>
                <c:pt idx="9926" formatCode="General">
                  <c:v>2.0587258513046001</c:v>
                </c:pt>
                <c:pt idx="9927" formatCode="General">
                  <c:v>2.0549005226316601</c:v>
                </c:pt>
                <c:pt idx="9928" formatCode="General">
                  <c:v>2.05151218063087</c:v>
                </c:pt>
                <c:pt idx="9929" formatCode="General">
                  <c:v>2.0486303035925602</c:v>
                </c:pt>
                <c:pt idx="9930" formatCode="General">
                  <c:v>2.0462596288327699</c:v>
                </c:pt>
                <c:pt idx="9931" formatCode="General">
                  <c:v>2.0443836116676501</c:v>
                </c:pt>
                <c:pt idx="9932" formatCode="General">
                  <c:v>2.0429890177571401</c:v>
                </c:pt>
                <c:pt idx="9933" formatCode="General">
                  <c:v>2.0420770516540498</c:v>
                </c:pt>
                <c:pt idx="9934" formatCode="General">
                  <c:v>2.0416576667148898</c:v>
                </c:pt>
                <c:pt idx="9935" formatCode="General">
                  <c:v>2.0417586974007098</c:v>
                </c:pt>
                <c:pt idx="9936" formatCode="General">
                  <c:v>2.0424358553133199</c:v>
                </c:pt>
                <c:pt idx="9937" formatCode="General">
                  <c:v>2.0440028597147801</c:v>
                </c:pt>
                <c:pt idx="9938" formatCode="General">
                  <c:v>2.0504846890161499</c:v>
                </c:pt>
                <c:pt idx="9939" formatCode="General">
                  <c:v>2.0645956558541001</c:v>
                </c:pt>
                <c:pt idx="9940" formatCode="General">
                  <c:v>2.0485773281766</c:v>
                </c:pt>
                <c:pt idx="9941" formatCode="General">
                  <c:v>2.04816711146661</c:v>
                </c:pt>
                <c:pt idx="9942" formatCode="General">
                  <c:v>2.0484192348960302</c:v>
                </c:pt>
                <c:pt idx="9943" formatCode="General">
                  <c:v>2.0484581321716102</c:v>
                </c:pt>
                <c:pt idx="9944" formatCode="General">
                  <c:v>2.0481169933285299</c:v>
                </c:pt>
                <c:pt idx="9945" formatCode="General">
                  <c:v>2.0473772459251398</c:v>
                </c:pt>
                <c:pt idx="9946" formatCode="General">
                  <c:v>2.0462809240292898</c:v>
                </c:pt>
                <c:pt idx="9947" formatCode="General">
                  <c:v>2.0449017986798301</c:v>
                </c:pt>
                <c:pt idx="9948" formatCode="General">
                  <c:v>2.0433307043820701</c:v>
                </c:pt>
                <c:pt idx="9949" formatCode="General">
                  <c:v>2.0416663956657599</c:v>
                </c:pt>
                <c:pt idx="9950" formatCode="General">
                  <c:v>2.04000889901444</c:v>
                </c:pt>
                <c:pt idx="9951" formatCode="General">
                  <c:v>2.0384539537923798</c:v>
                </c:pt>
                <c:pt idx="9952" formatCode="General">
                  <c:v>2.0370883186961399</c:v>
                </c:pt>
                <c:pt idx="9953" formatCode="General">
                  <c:v>2.03598690686335</c:v>
                </c:pt>
                <c:pt idx="9954" formatCode="General">
                  <c:v>2.0352139159090101</c:v>
                </c:pt>
                <c:pt idx="9955" formatCode="General">
                  <c:v>2.0348316317194799</c:v>
                </c:pt>
                <c:pt idx="9956" formatCode="General">
                  <c:v>2.0349236664847199</c:v>
                </c:pt>
                <c:pt idx="9957" formatCode="General">
                  <c:v>2.0356477174449301</c:v>
                </c:pt>
                <c:pt idx="9958" formatCode="General">
                  <c:v>2.0373561987644901</c:v>
                </c:pt>
                <c:pt idx="9959" formatCode="General">
                  <c:v>2.0408805744860601</c:v>
                </c:pt>
                <c:pt idx="9960" formatCode="General">
                  <c:v>2.0481119389292499</c:v>
                </c:pt>
                <c:pt idx="9961" formatCode="General">
                  <c:v>2.0618244908595198</c:v>
                </c:pt>
                <c:pt idx="9962" formatCode="General">
                  <c:v>2.0786318718161998</c:v>
                </c:pt>
                <c:pt idx="9963" formatCode="General">
                  <c:v>2.0974280740545201</c:v>
                </c:pt>
                <c:pt idx="9964" formatCode="General">
                  <c:v>2.0670091861112199</c:v>
                </c:pt>
                <c:pt idx="9965" formatCode="General">
                  <c:v>2.0488061765881498</c:v>
                </c:pt>
                <c:pt idx="9966" formatCode="General">
                  <c:v>2.0418103750623602</c:v>
                </c:pt>
                <c:pt idx="9967" formatCode="General">
                  <c:v>2.0382924772470599</c:v>
                </c:pt>
                <c:pt idx="9968" formatCode="General">
                  <c:v>2.0363986558640499</c:v>
                </c:pt>
                <c:pt idx="9969" formatCode="General">
                  <c:v>2.0353745632237699</c:v>
                </c:pt>
                <c:pt idx="9970" formatCode="General">
                  <c:v>2.0350635706751001</c:v>
                </c:pt>
                <c:pt idx="9971" formatCode="General">
                  <c:v>2.0355105926091399</c:v>
                </c:pt>
                <c:pt idx="9972" formatCode="General">
                  <c:v>2.0367562936108099</c:v>
                </c:pt>
                <c:pt idx="9973" formatCode="General">
                  <c:v>2.0389573987061298</c:v>
                </c:pt>
                <c:pt idx="9974" formatCode="General">
                  <c:v>2.0423421320167101</c:v>
                </c:pt>
                <c:pt idx="9975" formatCode="General">
                  <c:v>2.04718363631997</c:v>
                </c:pt>
                <c:pt idx="9976" formatCode="General">
                  <c:v>2.05371627364896</c:v>
                </c:pt>
                <c:pt idx="9977" formatCode="General">
                  <c:v>2.0619324178407301</c:v>
                </c:pt>
                <c:pt idx="9978" formatCode="General">
                  <c:v>2.0712527735454902</c:v>
                </c:pt>
                <c:pt idx="9979" formatCode="General">
                  <c:v>2.0803161897520401</c:v>
                </c:pt>
                <c:pt idx="9980" formatCode="General">
                  <c:v>2.0873838130212801</c:v>
                </c:pt>
                <c:pt idx="9981" formatCode="General">
                  <c:v>2.0912832689306602</c:v>
                </c:pt>
                <c:pt idx="9982" formatCode="General">
                  <c:v>2.0919003162077101</c:v>
                </c:pt>
                <c:pt idx="9983" formatCode="General">
                  <c:v>2.0899020732512401</c:v>
                </c:pt>
                <c:pt idx="9984" formatCode="General">
                  <c:v>2.0863003225003598</c:v>
                </c:pt>
                <c:pt idx="9985" formatCode="General">
                  <c:v>2.0820918573365699</c:v>
                </c:pt>
                <c:pt idx="9986" formatCode="General">
                  <c:v>2.0780068671918999</c:v>
                </c:pt>
                <c:pt idx="9987" formatCode="General">
                  <c:v>2.0744457691696301</c:v>
                </c:pt>
                <c:pt idx="9988" formatCode="General">
                  <c:v>2.0715559385691402</c:v>
                </c:pt>
                <c:pt idx="9989" formatCode="General">
                  <c:v>2.0693404225162002</c:v>
                </c:pt>
                <c:pt idx="9990" formatCode="General">
                  <c:v>2.0677415305873899</c:v>
                </c:pt>
                <c:pt idx="9991" formatCode="General">
                  <c:v>2.06669165985361</c:v>
                </c:pt>
                <c:pt idx="9992" formatCode="General">
                  <c:v>2.0661372983961002</c:v>
                </c:pt>
                <c:pt idx="9993" formatCode="General">
                  <c:v>2.0660531745975601</c:v>
                </c:pt>
                <c:pt idx="9994" formatCode="General">
                  <c:v>2.06643902990711</c:v>
                </c:pt>
                <c:pt idx="9995" formatCode="General">
                  <c:v>2.0673230836143501</c:v>
                </c:pt>
                <c:pt idx="9996" formatCode="General">
                  <c:v>2.0688196643183199</c:v>
                </c:pt>
                <c:pt idx="9997" formatCode="General">
                  <c:v>2.0718910638846499</c:v>
                </c:pt>
                <c:pt idx="9998" formatCode="General">
                  <c:v>2.11196447474881</c:v>
                </c:pt>
                <c:pt idx="9999" formatCode="General">
                  <c:v>2.0762077280892699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6A65-455A-8FE9-93BB2EB873CD}"/>
            </c:ext>
          </c:extLst>
        </c:ser>
        <c:ser>
          <c:idx val="3"/>
          <c:order val="4"/>
          <c:tx>
            <c:v>m = 1.9</c:v>
          </c:tx>
          <c:spPr>
            <a:ln w="19050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'Q2'!$BS$4:$BS$10003</c:f>
              <c:numCache>
                <c:formatCode>0.00E+00</c:formatCode>
                <c:ptCount val="10000"/>
                <c:pt idx="0">
                  <c:v>9.8313271704586694E-9</c:v>
                </c:pt>
                <c:pt idx="1">
                  <c:v>1.57322441451938E-7</c:v>
                </c:pt>
                <c:pt idx="2">
                  <c:v>7.9662364220885897E-7</c:v>
                </c:pt>
                <c:pt idx="3">
                  <c:v>2.5185159269531002E-6</c:v>
                </c:pt>
                <c:pt idx="4">
                  <c:v>6.1512046401168198E-6</c:v>
                </c:pt>
                <c:pt idx="5">
                  <c:v>1.2761430701768499E-5</c:v>
                </c:pt>
                <c:pt idx="6">
                  <c:v>2.3655896759973099E-5</c:v>
                </c:pt>
                <c:pt idx="7">
                  <c:v>4.0382997714637403E-5</c:v>
                </c:pt>
                <c:pt idx="8">
                  <c:v>6.4734905915087406E-5</c:v>
                </c:pt>
                <c:pt idx="9">
                  <c:v>9.8749886154659701E-5</c:v>
                </c:pt>
                <c:pt idx="10">
                  <c:v>1.44714989337165E-4</c:v>
                </c:pt>
                <c:pt idx="11">
                  <c:v>2.0516901392084099E-4</c:v>
                </c:pt>
                <c:pt idx="12">
                  <c:v>2.82905770420844E-4</c:v>
                </c:pt>
                <c:pt idx="13">
                  <c:v>3.8097763683438802E-4</c:v>
                </c:pt>
                <c:pt idx="14">
                  <c:v>5.0269939804133904E-4</c:v>
                </c:pt>
                <c:pt idx="15">
                  <c:v>6.5165220838206395E-4</c:v>
                </c:pt>
                <c:pt idx="16">
                  <c:v>8.31688552385616E-4</c:v>
                </c:pt>
                <c:pt idx="17">
                  <c:v>1.0469360538229E-3</c:v>
                </c:pt>
                <c:pt idx="18">
                  <c:v>1.30180287883684E-3</c:v>
                </c:pt>
                <c:pt idx="19">
                  <c:v>1.60098271448628E-3</c:v>
                </c:pt>
                <c:pt idx="20">
                  <c:v>1.9494600812548599E-3</c:v>
                </c:pt>
                <c:pt idx="21">
                  <c:v>2.35251583449101E-3</c:v>
                </c:pt>
                <c:pt idx="22">
                  <c:v>2.8157328308735601E-3</c:v>
                </c:pt>
                <c:pt idx="23">
                  <c:v>3.3450017340935301E-3</c:v>
                </c:pt>
                <c:pt idx="24">
                  <c:v>3.9465269296585096E-3</c:v>
                </c:pt>
                <c:pt idx="25">
                  <c:v>4.6268325150455999E-3</c:v>
                </c:pt>
                <c:pt idx="26">
                  <c:v>5.3927683271185198E-3</c:v>
                </c:pt>
                <c:pt idx="27">
                  <c:v>6.2515159640523102E-3</c:v>
                </c:pt>
                <c:pt idx="28">
                  <c:v>7.2105947539287899E-3</c:v>
                </c:pt>
                <c:pt idx="29">
                  <c:v>8.2778676166636294E-3</c:v>
                </c:pt>
                <c:pt idx="30">
                  <c:v>9.4615467599886392E-3</c:v>
                </c:pt>
                <c:pt idx="31">
                  <c:v>1.0770196584404401E-2</c:v>
                </c:pt>
                <c:pt idx="32">
                  <c:v>1.2212746005888101E-2</c:v>
                </c:pt>
                <c:pt idx="33">
                  <c:v>1.37984865329414E-2</c:v>
                </c:pt>
                <c:pt idx="34">
                  <c:v>1.55370786655706E-2</c:v>
                </c:pt>
                <c:pt idx="35">
                  <c:v>1.74385556337509E-2</c:v>
                </c:pt>
                <c:pt idx="36">
                  <c:v>1.9513326465130199E-2</c:v>
                </c:pt>
                <c:pt idx="37">
                  <c:v>2.1772178269161401E-2</c:v>
                </c:pt>
                <c:pt idx="38">
                  <c:v>2.4226277615764499E-2</c:v>
                </c:pt>
                <c:pt idx="39">
                  <c:v>2.6887170877332299E-2</c:v>
                </c:pt>
                <c:pt idx="40">
                  <c:v>2.9766783393507201E-2</c:v>
                </c:pt>
                <c:pt idx="41">
                  <c:v>3.2877417308776601E-2</c:v>
                </c:pt>
                <c:pt idx="42">
                  <c:v>3.6231747923722399E-2</c:v>
                </c:pt>
                <c:pt idx="43">
                  <c:v>3.98428183918733E-2</c:v>
                </c:pt>
                <c:pt idx="44">
                  <c:v>4.37240325857653E-2</c:v>
                </c:pt>
                <c:pt idx="45">
                  <c:v>4.7889145948250299E-2</c:v>
                </c:pt>
                <c:pt idx="46">
                  <c:v>5.2352254138593297E-2</c:v>
                </c:pt>
                <c:pt idx="47">
                  <c:v>5.7127779277781399E-2</c:v>
                </c:pt>
                <c:pt idx="48">
                  <c:v>6.2230453594113597E-2</c:v>
                </c:pt>
                <c:pt idx="49">
                  <c:v>6.7675300268960001E-2</c:v>
                </c:pt>
                <c:pt idx="50">
                  <c:v>7.3477611284050504E-2</c:v>
                </c:pt>
                <c:pt idx="51">
                  <c:v>7.9652922076484403E-2</c:v>
                </c:pt>
                <c:pt idx="52">
                  <c:v>8.6216982814799004E-2</c:v>
                </c:pt>
                <c:pt idx="53">
                  <c:v>9.3185726125789695E-2</c:v>
                </c:pt>
                <c:pt idx="54" formatCode="General">
                  <c:v>0.100575231113933</c:v>
                </c:pt>
                <c:pt idx="55" formatCode="General">
                  <c:v>0.108401683544359</c:v>
                </c:pt>
                <c:pt idx="56" formatCode="General">
                  <c:v>0.11668133208739501</c:v>
                </c:pt>
                <c:pt idx="57" formatCode="General">
                  <c:v>0.125430440561315</c:v>
                </c:pt>
                <c:pt idx="58" formatCode="General">
                  <c:v>0.134665236155569</c:v>
                </c:pt>
                <c:pt idx="59" formatCode="General">
                  <c:v>0.14440185367160999</c:v>
                </c:pt>
                <c:pt idx="60" formatCode="General">
                  <c:v>0.15465627588311501</c:v>
                </c:pt>
                <c:pt idx="61" formatCode="General">
                  <c:v>0.165444270192737</c:v>
                </c:pt>
                <c:pt idx="62" formatCode="General">
                  <c:v>0.176781321849203</c:v>
                </c:pt>
                <c:pt idx="63" formatCode="General">
                  <c:v>0.18868260949226801</c:v>
                </c:pt>
                <c:pt idx="64" formatCode="General">
                  <c:v>0.20116280084121399</c:v>
                </c:pt>
                <c:pt idx="65" formatCode="General">
                  <c:v>0.21423610586308101</c:v>
                </c:pt>
                <c:pt idx="66" formatCode="General">
                  <c:v>0.227916159830166</c:v>
                </c:pt>
                <c:pt idx="67" formatCode="General">
                  <c:v>0.24221594719364101</c:v>
                </c:pt>
                <c:pt idx="68" formatCode="General">
                  <c:v>0.25714772611928599</c:v>
                </c:pt>
                <c:pt idx="69" formatCode="General">
                  <c:v>0.27272295490743098</c:v>
                </c:pt>
                <c:pt idx="70" formatCode="General">
                  <c:v>0.28895222170452201</c:v>
                </c:pt>
                <c:pt idx="71" formatCode="General">
                  <c:v>0.3058451791083</c:v>
                </c:pt>
                <c:pt idx="72" formatCode="General">
                  <c:v>0.323410485470701</c:v>
                </c:pt>
                <c:pt idx="73" formatCode="General">
                  <c:v>0.341655754909861</c:v>
                </c:pt>
                <c:pt idx="74" formatCode="General">
                  <c:v>0.36058751825226398</c:v>
                </c:pt>
                <c:pt idx="75" formatCode="General">
                  <c:v>0.38021119733506697</c:v>
                </c:pt>
                <c:pt idx="76" formatCode="General">
                  <c:v>0.40053109530322401</c:v>
                </c:pt>
                <c:pt idx="77" formatCode="General">
                  <c:v>0.421550405732457</c:v>
                </c:pt>
                <c:pt idx="78" formatCode="General">
                  <c:v>0.443271243593019</c:v>
                </c:pt>
                <c:pt idx="79" formatCode="General">
                  <c:v>0.46569470123620299</c:v>
                </c:pt>
                <c:pt idx="80" formatCode="General">
                  <c:v>0.48882093273097099</c:v>
                </c:pt>
                <c:pt idx="81" formatCode="General">
                  <c:v>0.51264926999716598</c:v>
                </c:pt>
                <c:pt idx="82" formatCode="General">
                  <c:v>0.537178374269909</c:v>
                </c:pt>
                <c:pt idx="83" formatCode="General">
                  <c:v>0.562406426481872</c:v>
                </c:pt>
                <c:pt idx="84" formatCode="General">
                  <c:v>0.58833136016157295</c:v>
                </c:pt>
                <c:pt idx="85" formatCode="General">
                  <c:v>0.61495114041138699</c:v>
                </c:pt>
                <c:pt idx="86" formatCode="General">
                  <c:v>0.64226409244304405</c:v>
                </c:pt>
                <c:pt idx="87" formatCode="General">
                  <c:v>0.67026928300481603</c:v>
                </c:pt>
                <c:pt idx="88" formatCode="General">
                  <c:v>0.69896695782513296</c:v>
                </c:pt>
                <c:pt idx="89" formatCode="General">
                  <c:v>0.72835903791219703</c:v>
                </c:pt>
                <c:pt idx="90" formatCode="General">
                  <c:v>0.75844967717419698</c:v>
                </c:pt>
                <c:pt idx="91" formatCode="General">
                  <c:v>0.78924588334124901</c:v>
                </c:pt>
                <c:pt idx="92" formatCode="General">
                  <c:v>0.82075820355223905</c:v>
                </c:pt>
                <c:pt idx="93" formatCode="General">
                  <c:v>0.85300147517913705</c:v>
                </c:pt>
                <c:pt idx="94" formatCode="General">
                  <c:v>0.88599564145862597</c:v>
                </c:pt>
                <c:pt idx="95" formatCode="General">
                  <c:v>0.91976663019870597</c:v>
                </c:pt>
                <c:pt idx="96" formatCode="General">
                  <c:v>0.95434729217103798</c:v>
                </c:pt>
                <c:pt idx="97" formatCode="General">
                  <c:v>0.98977839364351605</c:v>
                </c:pt>
                <c:pt idx="98" formatCode="General">
                  <c:v>1.02610965472626</c:v>
                </c:pt>
                <c:pt idx="99" formatCode="General">
                  <c:v>1.0634008216055599</c:v>
                </c:pt>
                <c:pt idx="100" formatCode="General">
                  <c:v>1.10172275609871</c:v>
                </c:pt>
                <c:pt idx="101" formatCode="General">
                  <c:v>1.14115852000228</c:v>
                </c:pt>
                <c:pt idx="102" formatCode="General">
                  <c:v>1.1818044241030301</c:v>
                </c:pt>
                <c:pt idx="103" formatCode="General">
                  <c:v>1.2237710021038599</c:v>
                </c:pt>
                <c:pt idx="104" formatCode="General">
                  <c:v>1.2671838576854799</c:v>
                </c:pt>
                <c:pt idx="105" formatCode="General">
                  <c:v>1.31218431807021</c:v>
                </c:pt>
                <c:pt idx="106" formatCode="General">
                  <c:v>1.35892980941334</c:v>
                </c:pt>
                <c:pt idx="107" formatCode="General">
                  <c:v>1.4075938478779699</c:v>
                </c:pt>
                <c:pt idx="108" formatCode="General">
                  <c:v>1.4583655153522901</c:v>
                </c:pt>
                <c:pt idx="109" formatCode="General">
                  <c:v>1.5114482608673101</c:v>
                </c:pt>
                <c:pt idx="110" formatCode="General">
                  <c:v>1.5670578389587799</c:v>
                </c:pt>
                <c:pt idx="111" formatCode="General">
                  <c:v>1.62541916657273</c:v>
                </c:pt>
                <c:pt idx="112" formatCode="General">
                  <c:v>1.68676185411638</c:v>
                </c:pt>
                <c:pt idx="113" formatCode="General">
                  <c:v>1.75131414922211</c:v>
                </c:pt>
                <c:pt idx="114" formatCode="General">
                  <c:v>1.81929503131387</c:v>
                </c:pt>
                <c:pt idx="115" formatCode="General">
                  <c:v>1.8909042212884799</c:v>
                </c:pt>
                <c:pt idx="116" formatCode="General">
                  <c:v>1.9663099361766401</c:v>
                </c:pt>
                <c:pt idx="117" formatCode="General">
                  <c:v>2.0456343378819</c:v>
                </c:pt>
                <c:pt idx="118" formatCode="General">
                  <c:v>2.1289368122627201</c:v>
                </c:pt>
                <c:pt idx="119" formatCode="General">
                  <c:v>2.2161954807711699</c:v>
                </c:pt>
                <c:pt idx="120" formatCode="General">
                  <c:v>2.3072876939807401</c:v>
                </c:pt>
                <c:pt idx="121" formatCode="General">
                  <c:v>2.4019706719328302</c:v>
                </c:pt>
                <c:pt idx="122" formatCode="General">
                  <c:v>2.49986390528441</c:v>
                </c:pt>
                <c:pt idx="123" formatCode="General">
                  <c:v>2.6004353506475799</c:v>
                </c:pt>
                <c:pt idx="124" formatCode="General">
                  <c:v>2.7029937511821802</c:v>
                </c:pt>
                <c:pt idx="125" formatCode="General">
                  <c:v>2.80668947636509</c:v>
                </c:pt>
                <c:pt idx="126" formatCode="General">
                  <c:v>2.9105259891119801</c:v>
                </c:pt>
                <c:pt idx="127" formatCode="General">
                  <c:v>3.0133833322477801</c:v>
                </c:pt>
                <c:pt idx="128" formatCode="General">
                  <c:v>3.1140538695100202</c:v>
                </c:pt>
                <c:pt idx="129" formatCode="General">
                  <c:v>3.21128901447688</c:v>
                </c:pt>
                <c:pt idx="130" formatCode="General">
                  <c:v>3.3038540473916802</c:v>
                </c:pt>
                <c:pt idx="131" formatCode="General">
                  <c:v>3.3905866603565</c:v>
                </c:pt>
                <c:pt idx="132" formatCode="General">
                  <c:v>3.47045391692463</c:v>
                </c:pt>
                <c:pt idx="133" formatCode="General">
                  <c:v>3.5426021261051202</c:v>
                </c:pt>
                <c:pt idx="134" formatCode="General">
                  <c:v>3.60639482001746</c:v>
                </c:pt>
                <c:pt idx="135" formatCode="General">
                  <c:v>3.66143549138611</c:v>
                </c:pt>
                <c:pt idx="136" formatCode="General">
                  <c:v>3.7075737069531298</c:v>
                </c:pt>
                <c:pt idx="137" formatCode="General">
                  <c:v>3.7448952728496399</c:v>
                </c:pt>
                <c:pt idx="138" formatCode="General">
                  <c:v>3.7736988988786702</c:v>
                </c:pt>
                <c:pt idx="139" formatCode="General">
                  <c:v>3.7944630071801901</c:v>
                </c:pt>
                <c:pt idx="140" formatCode="General">
                  <c:v>3.8078068368307298</c:v>
                </c:pt>
                <c:pt idx="141" formatCode="General">
                  <c:v>3.8144498532642701</c:v>
                </c:pt>
                <c:pt idx="142" formatCode="General">
                  <c:v>3.8151728420373598</c:v>
                </c:pt>
                <c:pt idx="143" formatCode="General">
                  <c:v>3.8107831647434298</c:v>
                </c:pt>
                <c:pt idx="144" formatCode="General">
                  <c:v>3.8020856864366501</c:v>
                </c:pt>
                <c:pt idx="145" formatCode="General">
                  <c:v>3.7898600053234399</c:v>
                </c:pt>
                <c:pt idx="146" formatCode="General">
                  <c:v>3.7748439191216199</c:v>
                </c:pt>
                <c:pt idx="147" formatCode="General">
                  <c:v>3.7577225811069801</c:v>
                </c:pt>
                <c:pt idx="148" formatCode="General">
                  <c:v>3.7391225212797301</c:v>
                </c:pt>
                <c:pt idx="149" formatCode="General">
                  <c:v>3.7196095977013801</c:v>
                </c:pt>
                <c:pt idx="150" formatCode="General">
                  <c:v>3.6996899538546599</c:v>
                </c:pt>
                <c:pt idx="151" formatCode="General">
                  <c:v>3.6798131454446401</c:v>
                </c:pt>
                <c:pt idx="152" formatCode="General">
                  <c:v>3.6603767275825798</c:v>
                </c:pt>
                <c:pt idx="153" formatCode="General">
                  <c:v>3.6417317336805999</c:v>
                </c:pt>
                <c:pt idx="154" formatCode="General">
                  <c:v>3.6241886128414902</c:v>
                </c:pt>
                <c:pt idx="155" formatCode="General">
                  <c:v>3.6080233128941002</c:v>
                </c:pt>
                <c:pt idx="156" formatCode="General">
                  <c:v>3.5934832969373498</c:v>
                </c:pt>
                <c:pt idx="157" formatCode="General">
                  <c:v>3.5807933614252301</c:v>
                </c:pt>
                <c:pt idx="158" formatCode="General">
                  <c:v>3.5701611846958401</c:v>
                </c:pt>
                <c:pt idx="159" formatCode="General">
                  <c:v>3.5617825786461701</c:v>
                </c:pt>
                <c:pt idx="160" formatCode="General">
                  <c:v>3.5558464454219898</c:v>
                </c:pt>
                <c:pt idx="161" formatCode="General">
                  <c:v>3.5525394576852798</c:v>
                </c:pt>
                <c:pt idx="162" formatCode="General">
                  <c:v>3.5520504868146001</c:v>
                </c:pt>
                <c:pt idx="163" formatCode="General">
                  <c:v>3.5545747991015602</c:v>
                </c:pt>
                <c:pt idx="164" formatCode="General">
                  <c:v>3.56031802557085</c:v>
                </c:pt>
                <c:pt idx="165" formatCode="General">
                  <c:v>3.5694998854628399</c:v>
                </c:pt>
                <c:pt idx="166" formatCode="General">
                  <c:v>3.5823576046527701</c:v>
                </c:pt>
                <c:pt idx="167" formatCode="General">
                  <c:v>3.5991489152804301</c:v>
                </c:pt>
                <c:pt idx="168" formatCode="General">
                  <c:v>3.6201544475886598</c:v>
                </c:pt>
                <c:pt idx="169" formatCode="General">
                  <c:v>3.6456792246451801</c:v>
                </c:pt>
                <c:pt idx="170" formatCode="General">
                  <c:v>3.6760528403377499</c:v>
                </c:pt>
                <c:pt idx="171" formatCode="General">
                  <c:v>3.7116277369653101</c:v>
                </c:pt>
                <c:pt idx="172" formatCode="General">
                  <c:v>3.7527748004068302</c:v>
                </c:pt>
                <c:pt idx="173" formatCode="General">
                  <c:v>3.7998752648608698</c:v>
                </c:pt>
                <c:pt idx="174" formatCode="General">
                  <c:v>3.85330768512905</c:v>
                </c:pt>
                <c:pt idx="175" formatCode="General">
                  <c:v>3.9134285333143501</c:v>
                </c:pt>
                <c:pt idx="176" formatCode="General">
                  <c:v>3.9805448813458901</c:v>
                </c:pt>
                <c:pt idx="177" formatCode="General">
                  <c:v>4.0548777559221199</c:v>
                </c:pt>
                <c:pt idx="178" formatCode="General">
                  <c:v>4.1365152608605698</c:v>
                </c:pt>
                <c:pt idx="179" formatCode="General">
                  <c:v>4.2253556536668704</c:v>
                </c:pt>
                <c:pt idx="180" formatCode="General">
                  <c:v>4.3210424355884403</c:v>
                </c:pt>
                <c:pt idx="181" formatCode="General">
                  <c:v>4.4228962726470797</c:v>
                </c:pt>
                <c:pt idx="182" formatCode="General">
                  <c:v>4.5298520760023404</c:v>
                </c:pt>
                <c:pt idx="183" formatCode="General">
                  <c:v>4.6404132804586897</c:v>
                </c:pt>
                <c:pt idx="184" formatCode="General">
                  <c:v>4.7526381604571402</c:v>
                </c:pt>
                <c:pt idx="185" formatCode="General">
                  <c:v>4.86417330568817</c:v>
                </c:pt>
                <c:pt idx="186" formatCode="General">
                  <c:v>4.9723454628723402</c:v>
                </c:pt>
                <c:pt idx="187" formatCode="General">
                  <c:v>5.0743139303385103</c:v>
                </c:pt>
                <c:pt idx="188" formatCode="General">
                  <c:v>5.1672724528979499</c:v>
                </c:pt>
                <c:pt idx="189" formatCode="General">
                  <c:v>5.24867533720432</c:v>
                </c:pt>
                <c:pt idx="190" formatCode="General">
                  <c:v>5.3164522377616201</c:v>
                </c:pt>
                <c:pt idx="191" formatCode="General">
                  <c:v>5.3691744066706004</c:v>
                </c:pt>
                <c:pt idx="192" formatCode="General">
                  <c:v>5.4061440058784296</c:v>
                </c:pt>
                <c:pt idx="193" formatCode="General">
                  <c:v>5.4273949730999398</c:v>
                </c:pt>
                <c:pt idx="194" formatCode="General">
                  <c:v>5.4336131585126504</c:v>
                </c:pt>
                <c:pt idx="195" formatCode="General">
                  <c:v>5.4259986354497496</c:v>
                </c:pt>
                <c:pt idx="196" formatCode="General">
                  <c:v>5.4061001679348903</c:v>
                </c:pt>
                <c:pt idx="197" formatCode="General">
                  <c:v>5.3756503835710099</c:v>
                </c:pt>
                <c:pt idx="198" formatCode="General">
                  <c:v>5.3364228189470202</c:v>
                </c:pt>
                <c:pt idx="199" formatCode="General">
                  <c:v>5.2901223772695998</c:v>
                </c:pt>
                <c:pt idx="200" formatCode="General">
                  <c:v>5.23831198404842</c:v>
                </c:pt>
                <c:pt idx="201" formatCode="General">
                  <c:v>5.1823720488861102</c:v>
                </c:pt>
                <c:pt idx="202" formatCode="General">
                  <c:v>5.12348606991893</c:v>
                </c:pt>
                <c:pt idx="203" formatCode="General">
                  <c:v>5.0626448183542703</c:v>
                </c:pt>
                <c:pt idx="204" formatCode="General">
                  <c:v>5.0006621674175697</c:v>
                </c:pt>
                <c:pt idx="205" formatCode="General">
                  <c:v>4.9381969970033301</c:v>
                </c:pt>
                <c:pt idx="206" formatCode="General">
                  <c:v>4.8757771499874796</c:v>
                </c:pt>
                <c:pt idx="207" formatCode="General">
                  <c:v>4.8138228150838396</c:v>
                </c:pt>
                <c:pt idx="208" formatCode="General">
                  <c:v>4.75266782594821</c:v>
                </c:pt>
                <c:pt idx="209" formatCode="General">
                  <c:v>4.69257817479322</c:v>
                </c:pt>
                <c:pt idx="210" formatCode="General">
                  <c:v>4.6337675781430301</c:v>
                </c:pt>
                <c:pt idx="211" formatCode="General">
                  <c:v>4.5764102609728798</c:v>
                </c:pt>
                <c:pt idx="212" formatCode="General">
                  <c:v>4.5206513021555903</c:v>
                </c:pt>
                <c:pt idx="213" formatCode="General">
                  <c:v>4.4666149586957502</c:v>
                </c:pt>
                <c:pt idx="214" formatCode="General">
                  <c:v>4.4144113969299799</c:v>
                </c:pt>
                <c:pt idx="215" formatCode="General">
                  <c:v>4.3641422331668398</c:v>
                </c:pt>
                <c:pt idx="216" formatCode="General">
                  <c:v>4.3159052428004303</c:v>
                </c:pt>
                <c:pt idx="217" formatCode="General">
                  <c:v>4.2697985477977998</c:v>
                </c:pt>
                <c:pt idx="218" formatCode="General">
                  <c:v>4.2259245449114404</c:v>
                </c:pt>
                <c:pt idx="219" formatCode="General">
                  <c:v>4.1843937949338104</c:v>
                </c:pt>
                <c:pt idx="220" formatCode="General">
                  <c:v>4.1453290583571603</c:v>
                </c:pt>
                <c:pt idx="221" formatCode="General">
                  <c:v>4.1088696347326898</c:v>
                </c:pt>
                <c:pt idx="222" formatCode="General">
                  <c:v>4.0751761401582201</c:v>
                </c:pt>
                <c:pt idx="223" formatCode="General">
                  <c:v>4.0444358364553104</c:v>
                </c:pt>
                <c:pt idx="224" formatCode="General">
                  <c:v>4.0168686016292696</c:v>
                </c:pt>
                <c:pt idx="225" formatCode="General">
                  <c:v>3.9927335963800101</c:v>
                </c:pt>
                <c:pt idx="226" formatCode="General">
                  <c:v>3.9723366240670801</c:v>
                </c:pt>
                <c:pt idx="227" formatCode="General">
                  <c:v>3.9560380841140601</c:v>
                </c:pt>
                <c:pt idx="228" formatCode="General">
                  <c:v>3.9442612553777199</c:v>
                </c:pt>
                <c:pt idx="229" formatCode="General">
                  <c:v>3.93750037867613</c:v>
                </c:pt>
                <c:pt idx="230" formatCode="General">
                  <c:v>3.9363275832077802</c:v>
                </c:pt>
                <c:pt idx="231" formatCode="General">
                  <c:v>3.9413970489771599</c:v>
                </c:pt>
                <c:pt idx="232" formatCode="General">
                  <c:v>3.9534438304302202</c:v>
                </c:pt>
                <c:pt idx="233" formatCode="General">
                  <c:v>3.9732733995098299</c:v>
                </c:pt>
                <c:pt idx="234" formatCode="General">
                  <c:v>4.0017361569838501</c:v>
                </c:pt>
                <c:pt idx="235" formatCode="General">
                  <c:v>4.0396790056969296</c:v>
                </c:pt>
                <c:pt idx="236" formatCode="General">
                  <c:v>4.0878639933783703</c:v>
                </c:pt>
                <c:pt idx="237" formatCode="General">
                  <c:v>4.14684303597737</c:v>
                </c:pt>
                <c:pt idx="238" formatCode="General">
                  <c:v>4.21677980142944</c:v>
                </c:pt>
                <c:pt idx="239" formatCode="General">
                  <c:v>4.29721808807746</c:v>
                </c:pt>
                <c:pt idx="240" formatCode="General">
                  <c:v>4.38681417737335</c:v>
                </c:pt>
                <c:pt idx="241" formatCode="General">
                  <c:v>4.4830806957619496</c:v>
                </c:pt>
                <c:pt idx="242" formatCode="General">
                  <c:v>4.5822270895768398</c:v>
                </c:pt>
                <c:pt idx="243" formatCode="General">
                  <c:v>4.6792103185736096</c:v>
                </c:pt>
                <c:pt idx="244" formatCode="General">
                  <c:v>4.7680993919169401</c:v>
                </c:pt>
                <c:pt idx="245" formatCode="General">
                  <c:v>4.8427808692927599</c:v>
                </c:pt>
                <c:pt idx="246" formatCode="General">
                  <c:v>4.8978936981510204</c:v>
                </c:pt>
                <c:pt idx="247" formatCode="General">
                  <c:v>4.9297419610230104</c:v>
                </c:pt>
                <c:pt idx="248" formatCode="General">
                  <c:v>4.9368890360639401</c:v>
                </c:pt>
                <c:pt idx="249" formatCode="General">
                  <c:v>4.9202407466157201</c:v>
                </c:pt>
                <c:pt idx="250" formatCode="General">
                  <c:v>4.8826298227871598</c:v>
                </c:pt>
                <c:pt idx="251" formatCode="General">
                  <c:v>4.8280913817605002</c:v>
                </c:pt>
                <c:pt idx="252" formatCode="General">
                  <c:v>4.76108980234509</c:v>
                </c:pt>
                <c:pt idx="253" formatCode="General">
                  <c:v>4.6858907217765102</c:v>
                </c:pt>
                <c:pt idx="254" formatCode="General">
                  <c:v>4.6061654477582596</c:v>
                </c:pt>
                <c:pt idx="255" formatCode="General">
                  <c:v>4.5248181350780401</c:v>
                </c:pt>
                <c:pt idx="256" formatCode="General">
                  <c:v>4.4439762599748303</c:v>
                </c:pt>
                <c:pt idx="257" formatCode="General">
                  <c:v>4.3650760415253202</c:v>
                </c:pt>
                <c:pt idx="258" formatCode="General">
                  <c:v>4.2889879537225903</c:v>
                </c:pt>
                <c:pt idx="259" formatCode="General">
                  <c:v>4.2161470598140198</c:v>
                </c:pt>
                <c:pt idx="260" formatCode="General">
                  <c:v>4.1466697794899599</c:v>
                </c:pt>
                <c:pt idx="261" formatCode="General">
                  <c:v>4.0804501650636702</c:v>
                </c:pt>
                <c:pt idx="262" formatCode="General">
                  <c:v>4.0172352791720298</c:v>
                </c:pt>
                <c:pt idx="263" formatCode="General">
                  <c:v>3.95668230174154</c:v>
                </c:pt>
                <c:pt idx="264" formatCode="General">
                  <c:v>3.8984009541788001</c:v>
                </c:pt>
                <c:pt idx="265" formatCode="General">
                  <c:v>3.8419847240454001</c:v>
                </c:pt>
                <c:pt idx="266" formatCode="General">
                  <c:v>3.7870338222196098</c:v>
                </c:pt>
                <c:pt idx="267" formatCode="General">
                  <c:v>3.7331721409010101</c:v>
                </c:pt>
                <c:pt idx="268" formatCode="General">
                  <c:v>3.6800598628808898</c:v>
                </c:pt>
                <c:pt idx="269" formatCode="General">
                  <c:v>3.6274028609874498</c:v>
                </c:pt>
                <c:pt idx="270" formatCode="General">
                  <c:v>3.5749596338582901</c:v>
                </c:pt>
                <c:pt idx="271" formatCode="General">
                  <c:v>3.52254624163491</c:v>
                </c:pt>
                <c:pt idx="272" formatCode="General">
                  <c:v>3.4700395173482601</c:v>
                </c:pt>
                <c:pt idx="273" formatCode="General">
                  <c:v>3.41737872060911</c:v>
                </c:pt>
                <c:pt idx="274" formatCode="General">
                  <c:v>3.36456575532014</c:v>
                </c:pt>
                <c:pt idx="275" formatCode="General">
                  <c:v>3.3116640800012198</c:v>
                </c:pt>
                <c:pt idx="276" formatCode="General">
                  <c:v>3.2587964868204402</c:v>
                </c:pt>
                <c:pt idx="277" formatCode="General">
                  <c:v>3.2061420029783299</c:v>
                </c:pt>
                <c:pt idx="278" formatCode="General">
                  <c:v>3.1539322651103201</c:v>
                </c:pt>
                <c:pt idx="279" formatCode="General">
                  <c:v>3.1024478230891099</c:v>
                </c:pt>
                <c:pt idx="280" formatCode="General">
                  <c:v>3.05201493348244</c:v>
                </c:pt>
                <c:pt idx="281" formatCode="General">
                  <c:v>3.0030034954593199</c:v>
                </c:pt>
                <c:pt idx="282" formatCode="General">
                  <c:v>2.9558268556139602</c:v>
                </c:pt>
                <c:pt idx="283" formatCode="General">
                  <c:v>2.9109442577137998</c:v>
                </c:pt>
                <c:pt idx="284" formatCode="General">
                  <c:v>2.8688667343463998</c:v>
                </c:pt>
                <c:pt idx="285" formatCode="General">
                  <c:v>2.8301672216476699</c:v>
                </c:pt>
                <c:pt idx="286" formatCode="General">
                  <c:v>2.7954956037930798</c:v>
                </c:pt>
                <c:pt idx="287" formatCode="General">
                  <c:v>2.7655992062561099</c:v>
                </c:pt>
                <c:pt idx="288" formatCode="General">
                  <c:v>2.74134883590951</c:v>
                </c:pt>
                <c:pt idx="289" formatCode="General">
                  <c:v>2.7237695701326499</c:v>
                </c:pt>
                <c:pt idx="290" formatCode="General">
                  <c:v>2.7140736722105698</c:v>
                </c:pt>
                <c:pt idx="291" formatCode="General">
                  <c:v>2.7136894571448802</c:v>
                </c:pt>
                <c:pt idx="292" formatCode="General">
                  <c:v>2.7242733514080402</c:v>
                </c:pt>
                <c:pt idx="293" formatCode="General">
                  <c:v>2.74768093473108</c:v>
                </c:pt>
                <c:pt idx="294" formatCode="General">
                  <c:v>2.7858545071704102</c:v>
                </c:pt>
                <c:pt idx="295" formatCode="General">
                  <c:v>2.84055980641969</c:v>
                </c:pt>
                <c:pt idx="296" formatCode="General">
                  <c:v>2.9128808878055898</c:v>
                </c:pt>
                <c:pt idx="297" formatCode="General">
                  <c:v>3.0023875120084198</c:v>
                </c:pt>
                <c:pt idx="298" formatCode="General">
                  <c:v>3.10598470361316</c:v>
                </c:pt>
                <c:pt idx="299" formatCode="General">
                  <c:v>3.2167218091036802</c:v>
                </c:pt>
                <c:pt idx="300" formatCode="General">
                  <c:v>3.3232785193588001</c:v>
                </c:pt>
                <c:pt idx="301" formatCode="General">
                  <c:v>3.4111548861654901</c:v>
                </c:pt>
                <c:pt idx="302" formatCode="General">
                  <c:v>3.4661069305319301</c:v>
                </c:pt>
                <c:pt idx="303" formatCode="General">
                  <c:v>3.4787732709007</c:v>
                </c:pt>
                <c:pt idx="304" formatCode="General">
                  <c:v>3.4479088820710202</c:v>
                </c:pt>
                <c:pt idx="305" formatCode="General">
                  <c:v>3.3801667982027102</c:v>
                </c:pt>
                <c:pt idx="306" formatCode="General">
                  <c:v>3.2868629315960098</c:v>
                </c:pt>
                <c:pt idx="307" formatCode="General">
                  <c:v>3.1800276584292799</c:v>
                </c:pt>
                <c:pt idx="308" formatCode="General">
                  <c:v>3.06969794169152</c:v>
                </c:pt>
                <c:pt idx="309" formatCode="General">
                  <c:v>2.9629256687865602</c:v>
                </c:pt>
                <c:pt idx="310" formatCode="General">
                  <c:v>2.8639701493925198</c:v>
                </c:pt>
                <c:pt idx="311" formatCode="General">
                  <c:v>2.7749765194522902</c:v>
                </c:pt>
                <c:pt idx="312" formatCode="General">
                  <c:v>2.6966882921201898</c:v>
                </c:pt>
                <c:pt idx="313" formatCode="General">
                  <c:v>2.6290086955773</c:v>
                </c:pt>
                <c:pt idx="314" formatCode="General">
                  <c:v>2.5713816971079302</c:v>
                </c:pt>
                <c:pt idx="315" formatCode="General">
                  <c:v>2.5230252928599799</c:v>
                </c:pt>
                <c:pt idx="316" formatCode="General">
                  <c:v>2.4830613798168701</c:v>
                </c:pt>
                <c:pt idx="317" formatCode="General">
                  <c:v>2.450579575716</c:v>
                </c:pt>
                <c:pt idx="318" formatCode="General">
                  <c:v>2.4246617205122001</c:v>
                </c:pt>
                <c:pt idx="319" formatCode="General">
                  <c:v>2.4043848210247298</c:v>
                </c:pt>
                <c:pt idx="320" formatCode="General">
                  <c:v>2.3888139413763998</c:v>
                </c:pt>
                <c:pt idx="321" formatCode="General">
                  <c:v>2.3769925727664498</c:v>
                </c:pt>
                <c:pt idx="322" formatCode="General">
                  <c:v>2.3679356013607298</c:v>
                </c:pt>
                <c:pt idx="323" formatCode="General">
                  <c:v>2.3606284679070102</c:v>
                </c:pt>
                <c:pt idx="324" formatCode="General">
                  <c:v>2.35403496955393</c:v>
                </c:pt>
                <c:pt idx="325" formatCode="General">
                  <c:v>2.3471150454731302</c:v>
                </c:pt>
                <c:pt idx="326" formatCode="General">
                  <c:v>2.3388526210909601</c:v>
                </c:pt>
                <c:pt idx="327" formatCode="General">
                  <c:v>2.3282921283862299</c:v>
                </c:pt>
                <c:pt idx="328" formatCode="General">
                  <c:v>2.314580797683</c:v>
                </c:pt>
                <c:pt idx="329" formatCode="General">
                  <c:v>2.2970124865873802</c:v>
                </c:pt>
                <c:pt idx="330" formatCode="General">
                  <c:v>2.2750679932945799</c:v>
                </c:pt>
                <c:pt idx="331" formatCode="General">
                  <c:v>2.2484467704843998</c:v>
                </c:pt>
                <c:pt idx="332" formatCode="General">
                  <c:v>2.2170858340414399</c:v>
                </c:pt>
                <c:pt idx="333" formatCode="General">
                  <c:v>2.1811633434717201</c:v>
                </c:pt>
                <c:pt idx="334" formatCode="General">
                  <c:v>2.1410864943548402</c:v>
                </c:pt>
                <c:pt idx="335" formatCode="General">
                  <c:v>2.0974655555589599</c:v>
                </c:pt>
                <c:pt idx="336" formatCode="General">
                  <c:v>2.0510776666242001</c:v>
                </c:pt>
                <c:pt idx="337" formatCode="General">
                  <c:v>2.00282509064342</c:v>
                </c:pt>
                <c:pt idx="338" formatCode="General">
                  <c:v>1.9536929181830001</c:v>
                </c:pt>
                <c:pt idx="339" formatCode="General">
                  <c:v>1.90471086665463</c:v>
                </c:pt>
                <c:pt idx="340" formatCode="General">
                  <c:v>1.85692307770929</c:v>
                </c:pt>
                <c:pt idx="341" formatCode="General">
                  <c:v>1.81136898146313</c:v>
                </c:pt>
                <c:pt idx="342" formatCode="General">
                  <c:v>1.76907763137509</c:v>
                </c:pt>
                <c:pt idx="343" formatCode="General">
                  <c:v>1.7310776006217501</c:v>
                </c:pt>
                <c:pt idx="344" formatCode="General">
                  <c:v>1.6984246670730101</c:v>
                </c:pt>
                <c:pt idx="345" formatCode="General">
                  <c:v>1.67225010369438</c:v>
                </c:pt>
                <c:pt idx="346" formatCode="General">
                  <c:v>1.6538332852162001</c:v>
                </c:pt>
                <c:pt idx="347" formatCode="General">
                  <c:v>1.6447029979416401</c:v>
                </c:pt>
                <c:pt idx="348" formatCode="General">
                  <c:v>1.64677079622697</c:v>
                </c:pt>
                <c:pt idx="349" formatCode="General">
                  <c:v>1.6624930166907801</c:v>
                </c:pt>
                <c:pt idx="350" formatCode="General">
                  <c:v>1.6950358495347999</c:v>
                </c:pt>
                <c:pt idx="351" formatCode="General">
                  <c:v>1.74835802699515</c:v>
                </c:pt>
                <c:pt idx="352" formatCode="General">
                  <c:v>1.82698519232523</c:v>
                </c:pt>
                <c:pt idx="353" formatCode="General">
                  <c:v>1.93497301243828</c:v>
                </c:pt>
                <c:pt idx="354" formatCode="General">
                  <c:v>2.07318247576596</c:v>
                </c:pt>
                <c:pt idx="355" formatCode="General">
                  <c:v>2.2340691091639799</c:v>
                </c:pt>
                <c:pt idx="356" formatCode="General">
                  <c:v>2.39541577368845</c:v>
                </c:pt>
                <c:pt idx="357" formatCode="General">
                  <c:v>2.5201359763495601</c:v>
                </c:pt>
                <c:pt idx="358" formatCode="General">
                  <c:v>2.5715121410515298</c:v>
                </c:pt>
                <c:pt idx="359" formatCode="General">
                  <c:v>2.5373437809725501</c:v>
                </c:pt>
                <c:pt idx="360" formatCode="General">
                  <c:v>2.4372701040083502</c:v>
                </c:pt>
                <c:pt idx="361" formatCode="General">
                  <c:v>2.3053905652387399</c:v>
                </c:pt>
                <c:pt idx="362" formatCode="General">
                  <c:v>2.17021195746899</c:v>
                </c:pt>
                <c:pt idx="363" formatCode="General">
                  <c:v>2.0476800046196502</c:v>
                </c:pt>
                <c:pt idx="364" formatCode="General">
                  <c:v>1.9437366524558199</c:v>
                </c:pt>
                <c:pt idx="365" formatCode="General">
                  <c:v>1.8588351229481599</c:v>
                </c:pt>
                <c:pt idx="366" formatCode="General">
                  <c:v>1.7911532184383701</c:v>
                </c:pt>
                <c:pt idx="367" formatCode="General">
                  <c:v>1.7382813737588101</c:v>
                </c:pt>
                <c:pt idx="368" formatCode="General">
                  <c:v>1.69794987883506</c:v>
                </c:pt>
                <c:pt idx="369" formatCode="General">
                  <c:v>1.66827453762653</c:v>
                </c:pt>
                <c:pt idx="370" formatCode="General">
                  <c:v>1.64779311132293</c:v>
                </c:pt>
                <c:pt idx="371" formatCode="General">
                  <c:v>1.63542336495869</c:v>
                </c:pt>
                <c:pt idx="372" formatCode="General">
                  <c:v>1.6303988030690899</c:v>
                </c:pt>
                <c:pt idx="373" formatCode="General">
                  <c:v>1.6322029603647199</c:v>
                </c:pt>
                <c:pt idx="374" formatCode="General">
                  <c:v>1.64050754550835</c:v>
                </c:pt>
                <c:pt idx="375" formatCode="General">
                  <c:v>1.6551131470584299</c:v>
                </c:pt>
                <c:pt idx="376" formatCode="General">
                  <c:v>1.67588855114632</c:v>
                </c:pt>
                <c:pt idx="377" formatCode="General">
                  <c:v>1.7027038624512401</c:v>
                </c:pt>
                <c:pt idx="378" formatCode="General">
                  <c:v>1.73535292476937</c:v>
                </c:pt>
                <c:pt idx="379" formatCode="General">
                  <c:v>1.7734621936566</c:v>
                </c:pt>
                <c:pt idx="380" formatCode="General">
                  <c:v>1.8163869039509</c:v>
                </c:pt>
                <c:pt idx="381" formatCode="General">
                  <c:v>1.8631019344288799</c:v>
                </c:pt>
                <c:pt idx="382" formatCode="General">
                  <c:v>1.9121045474676699</c:v>
                </c:pt>
                <c:pt idx="383" formatCode="General">
                  <c:v>1.96135791512168</c:v>
                </c:pt>
                <c:pt idx="384" formatCode="General">
                  <c:v>2.0083138106146601</c:v>
                </c:pt>
                <c:pt idx="385" formatCode="General">
                  <c:v>2.0500523617050699</c:v>
                </c:pt>
                <c:pt idx="386" formatCode="General">
                  <c:v>2.0835575673018001</c:v>
                </c:pt>
                <c:pt idx="387" formatCode="General">
                  <c:v>2.1061061574290201</c:v>
                </c:pt>
                <c:pt idx="388" formatCode="General">
                  <c:v>2.1156949110279002</c:v>
                </c:pt>
                <c:pt idx="389" formatCode="General">
                  <c:v>2.1113936549657102</c:v>
                </c:pt>
                <c:pt idx="390" formatCode="General">
                  <c:v>2.0935160024908601</c:v>
                </c:pt>
                <c:pt idx="391" formatCode="General">
                  <c:v>2.0635550915891399</c:v>
                </c:pt>
                <c:pt idx="392" formatCode="General">
                  <c:v>2.02391240146865</c:v>
                </c:pt>
                <c:pt idx="393" formatCode="General">
                  <c:v>1.97751185314978</c:v>
                </c:pt>
                <c:pt idx="394" formatCode="General">
                  <c:v>1.92740954821023</c:v>
                </c:pt>
                <c:pt idx="395" formatCode="General">
                  <c:v>1.87648327779557</c:v>
                </c:pt>
                <c:pt idx="396" formatCode="General">
                  <c:v>1.8272395588721699</c:v>
                </c:pt>
                <c:pt idx="397" formatCode="General">
                  <c:v>1.78173504399828</c:v>
                </c:pt>
                <c:pt idx="398" formatCode="General">
                  <c:v>1.74158662010738</c:v>
                </c:pt>
                <c:pt idx="399" formatCode="General">
                  <c:v>1.7080400831315199</c:v>
                </c:pt>
                <c:pt idx="400" formatCode="General">
                  <c:v>1.68207431471547</c:v>
                </c:pt>
                <c:pt idx="401" formatCode="General">
                  <c:v>1.6645297905196299</c:v>
                </c:pt>
                <c:pt idx="402" formatCode="General">
                  <c:v>1.6562633547821799</c:v>
                </c:pt>
                <c:pt idx="403" formatCode="General">
                  <c:v>1.65834498570545</c:v>
                </c:pt>
                <c:pt idx="404" formatCode="General">
                  <c:v>1.6723283738405199</c:v>
                </c:pt>
                <c:pt idx="405" formatCode="General">
                  <c:v>1.70064720363113</c:v>
                </c:pt>
                <c:pt idx="406" formatCode="General">
                  <c:v>1.7472078446107999</c:v>
                </c:pt>
                <c:pt idx="407" formatCode="General">
                  <c:v>1.81822713864941</c:v>
                </c:pt>
                <c:pt idx="408" formatCode="General">
                  <c:v>1.9231247267037199</c:v>
                </c:pt>
                <c:pt idx="409" formatCode="General">
                  <c:v>2.0741937524045699</c:v>
                </c:pt>
                <c:pt idx="410" formatCode="General">
                  <c:v>2.2802894825105802</c:v>
                </c:pt>
                <c:pt idx="411" formatCode="General">
                  <c:v>2.5242289097070398</c:v>
                </c:pt>
                <c:pt idx="412" formatCode="General">
                  <c:v>2.7281192287540601</c:v>
                </c:pt>
                <c:pt idx="413" formatCode="General">
                  <c:v>2.7831374907833899</c:v>
                </c:pt>
                <c:pt idx="414" formatCode="General">
                  <c:v>2.6775483642351898</c:v>
                </c:pt>
                <c:pt idx="415" formatCode="General">
                  <c:v>2.5055301035428501</c:v>
                </c:pt>
                <c:pt idx="416" formatCode="General">
                  <c:v>2.34625165477338</c:v>
                </c:pt>
                <c:pt idx="417" formatCode="General">
                  <c:v>2.2252539216493799</c:v>
                </c:pt>
                <c:pt idx="418" formatCode="General">
                  <c:v>2.1406140774081699</c:v>
                </c:pt>
                <c:pt idx="419" formatCode="General">
                  <c:v>2.0837928460558501</c:v>
                </c:pt>
                <c:pt idx="420" formatCode="General">
                  <c:v>2.0469130263517101</c:v>
                </c:pt>
                <c:pt idx="421" formatCode="General">
                  <c:v>2.02413820624546</c:v>
                </c:pt>
                <c:pt idx="422" formatCode="General">
                  <c:v>2.0114236468239399</c:v>
                </c:pt>
                <c:pt idx="423" formatCode="General">
                  <c:v>2.0060249830422898</c:v>
                </c:pt>
                <c:pt idx="424" formatCode="General">
                  <c:v>2.0060950304617098</c:v>
                </c:pt>
                <c:pt idx="425" formatCode="General">
                  <c:v>2.0104045094920799</c:v>
                </c:pt>
                <c:pt idx="426" formatCode="General">
                  <c:v>2.0181597992688398</c:v>
                </c:pt>
                <c:pt idx="427" formatCode="General">
                  <c:v>2.02888745998081</c:v>
                </c:pt>
                <c:pt idx="428" formatCode="General">
                  <c:v>2.04236315307877</c:v>
                </c:pt>
                <c:pt idx="429" formatCode="General">
                  <c:v>2.0585701459963399</c:v>
                </c:pt>
                <c:pt idx="430" formatCode="General">
                  <c:v>2.0776778571220098</c:v>
                </c:pt>
                <c:pt idx="431" formatCode="General">
                  <c:v>2.1000340655902998</c:v>
                </c:pt>
                <c:pt idx="432" formatCode="General">
                  <c:v>2.1261658472503999</c:v>
                </c:pt>
                <c:pt idx="433" formatCode="General">
                  <c:v>2.1567840676131498</c:v>
                </c:pt>
                <c:pt idx="434" formatCode="General">
                  <c:v>2.19278398107364</c:v>
                </c:pt>
                <c:pt idx="435" formatCode="General">
                  <c:v>2.23522923774954</c:v>
                </c:pt>
                <c:pt idx="436" formatCode="General">
                  <c:v>2.2852969752077801</c:v>
                </c:pt>
                <c:pt idx="437" formatCode="General">
                  <c:v>2.34414635341775</c:v>
                </c:pt>
                <c:pt idx="438" formatCode="General">
                  <c:v>2.4126529172040398</c:v>
                </c:pt>
                <c:pt idx="439" formatCode="General">
                  <c:v>2.4909360860777499</c:v>
                </c:pt>
                <c:pt idx="440" formatCode="General">
                  <c:v>2.5776269757105501</c:v>
                </c:pt>
                <c:pt idx="441" formatCode="General">
                  <c:v>2.66894112622224</c:v>
                </c:pt>
                <c:pt idx="442" formatCode="General">
                  <c:v>2.7579066496809301</c:v>
                </c:pt>
                <c:pt idx="443" formatCode="General">
                  <c:v>2.8344985784855599</c:v>
                </c:pt>
                <c:pt idx="444" formatCode="General">
                  <c:v>2.8875324027548701</c:v>
                </c:pt>
                <c:pt idx="445" formatCode="General">
                  <c:v>2.9083021499333301</c:v>
                </c:pt>
                <c:pt idx="446" formatCode="General">
                  <c:v>2.8942228927790499</c:v>
                </c:pt>
                <c:pt idx="447" formatCode="General">
                  <c:v>2.84995380975371</c:v>
                </c:pt>
                <c:pt idx="448" formatCode="General">
                  <c:v>2.7851842810246801</c:v>
                </c:pt>
                <c:pt idx="449" formatCode="General">
                  <c:v>2.7108511428179001</c:v>
                </c:pt>
                <c:pt idx="450" formatCode="General">
                  <c:v>2.6361661485140999</c:v>
                </c:pt>
                <c:pt idx="451" formatCode="General">
                  <c:v>2.5674321276524701</c:v>
                </c:pt>
                <c:pt idx="452" formatCode="General">
                  <c:v>2.5082281864119902</c:v>
                </c:pt>
                <c:pt idx="453" formatCode="General">
                  <c:v>2.4601607213813201</c:v>
                </c:pt>
                <c:pt idx="454" formatCode="General">
                  <c:v>2.4236365551604799</c:v>
                </c:pt>
                <c:pt idx="455" formatCode="General">
                  <c:v>2.39845122181196</c:v>
                </c:pt>
                <c:pt idx="456" formatCode="General">
                  <c:v>2.3841827660022998</c:v>
                </c:pt>
                <c:pt idx="457" formatCode="General">
                  <c:v>2.3804557530448802</c:v>
                </c:pt>
                <c:pt idx="458" formatCode="General">
                  <c:v>2.38715790644043</c:v>
                </c:pt>
                <c:pt idx="459" formatCode="General">
                  <c:v>2.4047020601128302</c:v>
                </c:pt>
                <c:pt idx="460" formatCode="General">
                  <c:v>2.4344626736933699</c:v>
                </c:pt>
                <c:pt idx="461" formatCode="General">
                  <c:v>2.4796192374040098</c:v>
                </c:pt>
                <c:pt idx="462" formatCode="General">
                  <c:v>2.5468774893478399</c:v>
                </c:pt>
                <c:pt idx="463" formatCode="General">
                  <c:v>2.6499483633154601</c:v>
                </c:pt>
                <c:pt idx="464" formatCode="General">
                  <c:v>2.8152949593718199</c:v>
                </c:pt>
                <c:pt idx="465" formatCode="General">
                  <c:v>3.0803650243157001</c:v>
                </c:pt>
                <c:pt idx="466" formatCode="General">
                  <c:v>3.4171094564217102</c:v>
                </c:pt>
                <c:pt idx="467" formatCode="General">
                  <c:v>3.5572560226323402</c:v>
                </c:pt>
                <c:pt idx="468" formatCode="General">
                  <c:v>3.3662693134063</c:v>
                </c:pt>
                <c:pt idx="469" formatCode="General">
                  <c:v>3.1269914967924799</c:v>
                </c:pt>
                <c:pt idx="470" formatCode="General">
                  <c:v>2.9716119832524601</c:v>
                </c:pt>
                <c:pt idx="471" formatCode="General">
                  <c:v>2.8852782460347401</c:v>
                </c:pt>
                <c:pt idx="472" formatCode="General">
                  <c:v>2.8395716114514502</c:v>
                </c:pt>
                <c:pt idx="473" formatCode="General">
                  <c:v>2.8167094142017</c:v>
                </c:pt>
                <c:pt idx="474" formatCode="General">
                  <c:v>2.8068808662314599</c:v>
                </c:pt>
                <c:pt idx="475" formatCode="General">
                  <c:v>2.8046587216060899</c:v>
                </c:pt>
                <c:pt idx="476" formatCode="General">
                  <c:v>2.80694632178876</c:v>
                </c:pt>
                <c:pt idx="477" formatCode="General">
                  <c:v>2.8119171003124999</c:v>
                </c:pt>
                <c:pt idx="478" formatCode="General">
                  <c:v>2.8184644465751498</c:v>
                </c:pt>
                <c:pt idx="479" formatCode="General">
                  <c:v>2.82590764201254</c:v>
                </c:pt>
                <c:pt idx="480" formatCode="General">
                  <c:v>2.8338295232117598</c:v>
                </c:pt>
                <c:pt idx="481" formatCode="General">
                  <c:v>2.8419847901129498</c:v>
                </c:pt>
                <c:pt idx="482" formatCode="General">
                  <c:v>2.8502481857991699</c:v>
                </c:pt>
                <c:pt idx="483" formatCode="General">
                  <c:v>2.8585866554065</c:v>
                </c:pt>
                <c:pt idx="484" formatCode="General">
                  <c:v>2.86704722668668</c:v>
                </c:pt>
                <c:pt idx="485" formatCode="General">
                  <c:v>2.8757565387555402</c:v>
                </c:pt>
                <c:pt idx="486" formatCode="General">
                  <c:v>2.8849304961407798</c:v>
                </c:pt>
                <c:pt idx="487" formatCode="General">
                  <c:v>2.8948943691315598</c:v>
                </c:pt>
                <c:pt idx="488" formatCode="General">
                  <c:v>2.9061153182274402</c:v>
                </c:pt>
                <c:pt idx="489" formatCode="General">
                  <c:v>2.9192510994771301</c:v>
                </c:pt>
                <c:pt idx="490" formatCode="General">
                  <c:v>2.9352207103195198</c:v>
                </c:pt>
                <c:pt idx="491" formatCode="General">
                  <c:v>2.9553045745182498</c:v>
                </c:pt>
                <c:pt idx="492" formatCode="General">
                  <c:v>2.98128169513005</c:v>
                </c:pt>
                <c:pt idx="493" formatCode="General">
                  <c:v>3.0156029340275299</c:v>
                </c:pt>
                <c:pt idx="494" formatCode="General">
                  <c:v>3.0615654661718401</c:v>
                </c:pt>
                <c:pt idx="495" formatCode="General">
                  <c:v>3.1233468939920401</c:v>
                </c:pt>
                <c:pt idx="496" formatCode="General">
                  <c:v>3.2054753161339198</c:v>
                </c:pt>
                <c:pt idx="497" formatCode="General">
                  <c:v>3.31071676528471</c:v>
                </c:pt>
                <c:pt idx="498" formatCode="General">
                  <c:v>3.43470766930837</c:v>
                </c:pt>
                <c:pt idx="499" formatCode="General">
                  <c:v>3.5572383933037299</c:v>
                </c:pt>
                <c:pt idx="500" formatCode="General">
                  <c:v>3.6389740804299602</c:v>
                </c:pt>
                <c:pt idx="501" formatCode="General">
                  <c:v>3.6415454627650501</c:v>
                </c:pt>
                <c:pt idx="502" formatCode="General">
                  <c:v>3.5624796935386001</c:v>
                </c:pt>
                <c:pt idx="503" formatCode="General">
                  <c:v>3.4371734375260199</c:v>
                </c:pt>
                <c:pt idx="504" formatCode="General">
                  <c:v>3.30547512116993</c:v>
                </c:pt>
                <c:pt idx="505" formatCode="General">
                  <c:v>3.1899215530867702</c:v>
                </c:pt>
                <c:pt idx="506" formatCode="General">
                  <c:v>3.0972598607939501</c:v>
                </c:pt>
                <c:pt idx="507" formatCode="General">
                  <c:v>3.0265357592120701</c:v>
                </c:pt>
                <c:pt idx="508" formatCode="General">
                  <c:v>2.97448792099495</c:v>
                </c:pt>
                <c:pt idx="509" formatCode="General">
                  <c:v>2.9378409534914498</c:v>
                </c:pt>
                <c:pt idx="510" formatCode="General">
                  <c:v>2.9139899759833199</c:v>
                </c:pt>
                <c:pt idx="511" formatCode="General">
                  <c:v>2.9010776341464601</c:v>
                </c:pt>
                <c:pt idx="512" formatCode="General">
                  <c:v>2.8979180668695501</c:v>
                </c:pt>
                <c:pt idx="513" formatCode="General">
                  <c:v>2.9039608462131601</c:v>
                </c:pt>
                <c:pt idx="514" formatCode="General">
                  <c:v>2.91942286775393</c:v>
                </c:pt>
                <c:pt idx="515" formatCode="General">
                  <c:v>2.9458042648138898</c:v>
                </c:pt>
                <c:pt idx="516" formatCode="General">
                  <c:v>2.98737294348813</c:v>
                </c:pt>
                <c:pt idx="517" formatCode="General">
                  <c:v>3.0554531990735998</c:v>
                </c:pt>
                <c:pt idx="518" formatCode="General">
                  <c:v>3.18155962360593</c:v>
                </c:pt>
                <c:pt idx="519" formatCode="General">
                  <c:v>3.4511206660966902</c:v>
                </c:pt>
                <c:pt idx="520" formatCode="General">
                  <c:v>3.9001833056494299</c:v>
                </c:pt>
                <c:pt idx="521" formatCode="General">
                  <c:v>3.8227436260783101</c:v>
                </c:pt>
                <c:pt idx="522" formatCode="General">
                  <c:v>3.4674895525186802</c:v>
                </c:pt>
                <c:pt idx="523" formatCode="General">
                  <c:v>3.2994393384486398</c:v>
                </c:pt>
                <c:pt idx="524" formatCode="General">
                  <c:v>3.23186281998984</c:v>
                </c:pt>
                <c:pt idx="525" formatCode="General">
                  <c:v>3.2041531023699199</c:v>
                </c:pt>
                <c:pt idx="526" formatCode="General">
                  <c:v>3.1929328026059398</c:v>
                </c:pt>
                <c:pt idx="527" formatCode="General">
                  <c:v>3.1886900657130099</c:v>
                </c:pt>
                <c:pt idx="528" formatCode="General">
                  <c:v>3.1871723295883401</c:v>
                </c:pt>
                <c:pt idx="529" formatCode="General">
                  <c:v>3.1863468925702501</c:v>
                </c:pt>
                <c:pt idx="530" formatCode="General">
                  <c:v>3.1852155011966099</c:v>
                </c:pt>
                <c:pt idx="531" formatCode="General">
                  <c:v>3.1832993951933801</c:v>
                </c:pt>
                <c:pt idx="532" formatCode="General">
                  <c:v>3.1803934751243301</c:v>
                </c:pt>
                <c:pt idx="533" formatCode="General">
                  <c:v>3.17643983671406</c:v>
                </c:pt>
                <c:pt idx="534" formatCode="General">
                  <c:v>3.1714592638139099</c:v>
                </c:pt>
                <c:pt idx="535" formatCode="General">
                  <c:v>3.1655132034773001</c:v>
                </c:pt>
                <c:pt idx="536" formatCode="General">
                  <c:v>3.1586829347762002</c:v>
                </c:pt>
                <c:pt idx="537" formatCode="General">
                  <c:v>3.15105909193904</c:v>
                </c:pt>
                <c:pt idx="538" formatCode="General">
                  <c:v>3.1427379046289201</c:v>
                </c:pt>
                <c:pt idx="539" formatCode="General">
                  <c:v>3.13382228525301</c:v>
                </c:pt>
                <c:pt idx="540" formatCode="General">
                  <c:v>3.1244270216969201</c:v>
                </c:pt>
                <c:pt idx="541" formatCode="General">
                  <c:v>3.1146882278037</c:v>
                </c:pt>
                <c:pt idx="542" formatCode="General">
                  <c:v>3.1047781349230799</c:v>
                </c:pt>
                <c:pt idx="543" formatCode="General">
                  <c:v>3.0949275558132401</c:v>
                </c:pt>
                <c:pt idx="544" formatCode="General">
                  <c:v>3.0854603322284899</c:v>
                </c:pt>
                <c:pt idx="545" formatCode="General">
                  <c:v>3.0768475310585401</c:v>
                </c:pt>
                <c:pt idx="546" formatCode="General">
                  <c:v>3.06979550763922</c:v>
                </c:pt>
                <c:pt idx="547" formatCode="General">
                  <c:v>3.06539402205475</c:v>
                </c:pt>
                <c:pt idx="548" formatCode="General">
                  <c:v>3.0653738268511099</c:v>
                </c:pt>
                <c:pt idx="549" formatCode="General">
                  <c:v>3.0725670091500801</c:v>
                </c:pt>
                <c:pt idx="550" formatCode="General">
                  <c:v>3.0917370685319998</c:v>
                </c:pt>
                <c:pt idx="551" formatCode="General">
                  <c:v>3.13100910710161</c:v>
                </c:pt>
                <c:pt idx="552" formatCode="General">
                  <c:v>3.2037784085649301</c:v>
                </c:pt>
                <c:pt idx="553" formatCode="General">
                  <c:v>3.3278674976068401</c:v>
                </c:pt>
                <c:pt idx="554" formatCode="General">
                  <c:v>3.5048290386450001</c:v>
                </c:pt>
                <c:pt idx="555" formatCode="General">
                  <c:v>3.6507315386755299</c:v>
                </c:pt>
                <c:pt idx="556" formatCode="General">
                  <c:v>3.60794558603228</c:v>
                </c:pt>
                <c:pt idx="557" formatCode="General">
                  <c:v>3.4051170661708401</c:v>
                </c:pt>
                <c:pt idx="558" formatCode="General">
                  <c:v>3.1984726496203901</c:v>
                </c:pt>
                <c:pt idx="559" formatCode="General">
                  <c:v>3.0460776317143599</c:v>
                </c:pt>
                <c:pt idx="560" formatCode="General">
                  <c:v>2.94085840327201</c:v>
                </c:pt>
                <c:pt idx="561" formatCode="General">
                  <c:v>2.8671211234143001</c:v>
                </c:pt>
                <c:pt idx="562" formatCode="General">
                  <c:v>2.8138536921436801</c:v>
                </c:pt>
                <c:pt idx="563" formatCode="General">
                  <c:v>2.7745648778083201</c:v>
                </c:pt>
                <c:pt idx="564" formatCode="General">
                  <c:v>2.7456106223164598</c:v>
                </c:pt>
                <c:pt idx="565" formatCode="General">
                  <c:v>2.7250211228980499</c:v>
                </c:pt>
                <c:pt idx="566" formatCode="General">
                  <c:v>2.7118428430111399</c:v>
                </c:pt>
                <c:pt idx="567" formatCode="General">
                  <c:v>2.70582967333254</c:v>
                </c:pt>
                <c:pt idx="568" formatCode="General">
                  <c:v>2.7074314815985199</c:v>
                </c:pt>
                <c:pt idx="569" formatCode="General">
                  <c:v>2.7182657856837902</c:v>
                </c:pt>
                <c:pt idx="570" formatCode="General">
                  <c:v>2.7429939168825199</c:v>
                </c:pt>
                <c:pt idx="571" formatCode="General">
                  <c:v>2.7969873582899498</c:v>
                </c:pt>
                <c:pt idx="572" formatCode="General">
                  <c:v>2.9459306664089802</c:v>
                </c:pt>
                <c:pt idx="573" formatCode="General">
                  <c:v>3.4594797674776001</c:v>
                </c:pt>
                <c:pt idx="574" formatCode="General">
                  <c:v>3.3485783815129202</c:v>
                </c:pt>
                <c:pt idx="575" formatCode="General">
                  <c:v>2.9829222742794301</c:v>
                </c:pt>
                <c:pt idx="576" formatCode="General">
                  <c:v>2.8958601176380498</c:v>
                </c:pt>
                <c:pt idx="577" formatCode="General">
                  <c:v>2.87559503801881</c:v>
                </c:pt>
                <c:pt idx="578" formatCode="General">
                  <c:v>2.8735973980633598</c:v>
                </c:pt>
                <c:pt idx="579" formatCode="General">
                  <c:v>2.8764899924855398</c:v>
                </c:pt>
                <c:pt idx="580" formatCode="General">
                  <c:v>2.8794567979662502</c:v>
                </c:pt>
                <c:pt idx="581" formatCode="General">
                  <c:v>2.8805120792460301</c:v>
                </c:pt>
                <c:pt idx="582" formatCode="General">
                  <c:v>2.8788666851554301</c:v>
                </c:pt>
                <c:pt idx="583" formatCode="General">
                  <c:v>2.8743268907337698</c:v>
                </c:pt>
                <c:pt idx="584" formatCode="General">
                  <c:v>2.8670153555550102</c:v>
                </c:pt>
                <c:pt idx="585" formatCode="General">
                  <c:v>2.8572164283899899</c:v>
                </c:pt>
                <c:pt idx="586" formatCode="General">
                  <c:v>2.8452820405950199</c:v>
                </c:pt>
                <c:pt idx="587" formatCode="General">
                  <c:v>2.8315736981459501</c:v>
                </c:pt>
                <c:pt idx="588" formatCode="General">
                  <c:v>2.8164285219876901</c:v>
                </c:pt>
                <c:pt idx="589" formatCode="General">
                  <c:v>2.8001417610412398</c:v>
                </c:pt>
                <c:pt idx="590" formatCode="General">
                  <c:v>2.78296034216162</c:v>
                </c:pt>
                <c:pt idx="591" formatCode="General">
                  <c:v>2.7650834698373599</c:v>
                </c:pt>
                <c:pt idx="592" formatCode="General">
                  <c:v>2.74666746129548</c:v>
                </c:pt>
                <c:pt idx="593" formatCode="General">
                  <c:v>2.7278329782603898</c:v>
                </c:pt>
                <c:pt idx="594" formatCode="General">
                  <c:v>2.7086736167557102</c:v>
                </c:pt>
                <c:pt idx="595" formatCode="General">
                  <c:v>2.68926548284777</c:v>
                </c:pt>
                <c:pt idx="596" formatCode="General">
                  <c:v>2.6696779940126101</c:v>
                </c:pt>
                <c:pt idx="597" formatCode="General">
                  <c:v>2.6499868335713201</c:v>
                </c:pt>
                <c:pt idx="598" formatCode="General">
                  <c:v>2.6302909753802499</c:v>
                </c:pt>
                <c:pt idx="599" formatCode="General">
                  <c:v>2.6107374229417002</c:v>
                </c:pt>
                <c:pt idx="600" formatCode="General">
                  <c:v>2.59156070014479</c:v>
                </c:pt>
                <c:pt idx="601" formatCode="General">
                  <c:v>2.5731513430605402</c:v>
                </c:pt>
                <c:pt idx="602" formatCode="General">
                  <c:v>2.55618404026281</c:v>
                </c:pt>
                <c:pt idx="603" formatCode="General">
                  <c:v>2.5418760241270899</c:v>
                </c:pt>
                <c:pt idx="604" formatCode="General">
                  <c:v>2.5325512418489899</c:v>
                </c:pt>
                <c:pt idx="605" formatCode="General">
                  <c:v>2.5329833313068399</c:v>
                </c:pt>
                <c:pt idx="606" formatCode="General">
                  <c:v>2.5538810046193801</c:v>
                </c:pt>
                <c:pt idx="607" formatCode="General">
                  <c:v>2.62129858668639</c:v>
                </c:pt>
                <c:pt idx="608" formatCode="General">
                  <c:v>2.7945208738106602</c:v>
                </c:pt>
                <c:pt idx="609" formatCode="General">
                  <c:v>3.07690023147034</c:v>
                </c:pt>
                <c:pt idx="610" formatCode="General">
                  <c:v>3.0008682399872999</c:v>
                </c:pt>
                <c:pt idx="611" formatCode="General">
                  <c:v>2.6722409840049299</c:v>
                </c:pt>
                <c:pt idx="612" formatCode="General">
                  <c:v>2.4727742293059798</c:v>
                </c:pt>
                <c:pt idx="613" formatCode="General">
                  <c:v>2.3640632755778901</c:v>
                </c:pt>
                <c:pt idx="614" formatCode="General">
                  <c:v>2.2959405077450001</c:v>
                </c:pt>
                <c:pt idx="615" formatCode="General">
                  <c:v>2.2472167446867699</c:v>
                </c:pt>
                <c:pt idx="616" formatCode="General">
                  <c:v>2.20920437294737</c:v>
                </c:pt>
                <c:pt idx="617" formatCode="General">
                  <c:v>2.1781641343228602</c:v>
                </c:pt>
                <c:pt idx="618" formatCode="General">
                  <c:v>2.1524858182715501</c:v>
                </c:pt>
                <c:pt idx="619" formatCode="General">
                  <c:v>2.1315910092181598</c:v>
                </c:pt>
                <c:pt idx="620" formatCode="General">
                  <c:v>2.1154984501281602</c:v>
                </c:pt>
                <c:pt idx="621" formatCode="General">
                  <c:v>2.1047187175127502</c:v>
                </c:pt>
                <c:pt idx="622" formatCode="General">
                  <c:v>2.1005020794400302</c:v>
                </c:pt>
                <c:pt idx="623" formatCode="General">
                  <c:v>2.1061227076931801</c:v>
                </c:pt>
                <c:pt idx="624" formatCode="General">
                  <c:v>2.1337269411559001</c:v>
                </c:pt>
                <c:pt idx="625" formatCode="General">
                  <c:v>2.2653576613271098</c:v>
                </c:pt>
                <c:pt idx="626" formatCode="General">
                  <c:v>2.91341284704724</c:v>
                </c:pt>
                <c:pt idx="627" formatCode="General">
                  <c:v>2.2744814621563001</c:v>
                </c:pt>
                <c:pt idx="628" formatCode="General">
                  <c:v>2.1961781152388098</c:v>
                </c:pt>
                <c:pt idx="629" formatCode="General">
                  <c:v>2.19772410718359</c:v>
                </c:pt>
                <c:pt idx="630" formatCode="General">
                  <c:v>2.2161506111941698</c:v>
                </c:pt>
                <c:pt idx="631" formatCode="General">
                  <c:v>2.2395133298984198</c:v>
                </c:pt>
                <c:pt idx="632" formatCode="General">
                  <c:v>2.2631561115580099</c:v>
                </c:pt>
                <c:pt idx="633" formatCode="General">
                  <c:v>2.2843290321070802</c:v>
                </c:pt>
                <c:pt idx="634" formatCode="General">
                  <c:v>2.3012310956918398</c:v>
                </c:pt>
                <c:pt idx="635" formatCode="General">
                  <c:v>2.3128327458133202</c:v>
                </c:pt>
                <c:pt idx="636" formatCode="General">
                  <c:v>2.3188036012509698</c:v>
                </c:pt>
                <c:pt idx="637" formatCode="General">
                  <c:v>2.31939382103833</c:v>
                </c:pt>
                <c:pt idx="638" formatCode="General">
                  <c:v>2.3152627531180099</c:v>
                </c:pt>
                <c:pt idx="639" formatCode="General">
                  <c:v>2.30729277163721</c:v>
                </c:pt>
                <c:pt idx="640" formatCode="General">
                  <c:v>2.2964267866189401</c:v>
                </c:pt>
                <c:pt idx="641" formatCode="General">
                  <c:v>2.2835508353644798</c:v>
                </c:pt>
                <c:pt idx="642" formatCode="General">
                  <c:v>2.2694250369098001</c:v>
                </c:pt>
                <c:pt idx="643" formatCode="General">
                  <c:v>2.2546546950102999</c:v>
                </c:pt>
                <c:pt idx="644" formatCode="General">
                  <c:v>2.2396892054680801</c:v>
                </c:pt>
                <c:pt idx="645" formatCode="General">
                  <c:v>2.2248371816584198</c:v>
                </c:pt>
                <c:pt idx="646" formatCode="General">
                  <c:v>2.2102890783038398</c:v>
                </c:pt>
                <c:pt idx="647" formatCode="General">
                  <c:v>2.19614171934685</c:v>
                </c:pt>
                <c:pt idx="648" formatCode="General">
                  <c:v>2.1824216803759899</c:v>
                </c:pt>
                <c:pt idx="649" formatCode="General">
                  <c:v>2.1691062598609498</c:v>
                </c:pt>
                <c:pt idx="650" formatCode="General">
                  <c:v>2.1561419348402899</c:v>
                </c:pt>
                <c:pt idx="651" formatCode="General">
                  <c:v>2.1434609872511601</c:v>
                </c:pt>
                <c:pt idx="652" formatCode="General">
                  <c:v>2.13099770466681</c:v>
                </c:pt>
                <c:pt idx="653" formatCode="General">
                  <c:v>2.11870660340601</c:v>
                </c:pt>
                <c:pt idx="654" formatCode="General">
                  <c:v>2.1065872236834502</c:v>
                </c:pt>
                <c:pt idx="655" formatCode="General">
                  <c:v>2.0947249299698401</c:v>
                </c:pt>
                <c:pt idx="656" formatCode="General">
                  <c:v>2.0833695720951901</c:v>
                </c:pt>
                <c:pt idx="657" formatCode="General">
                  <c:v>2.0731086562041199</c:v>
                </c:pt>
                <c:pt idx="658" formatCode="General">
                  <c:v>2.0653015511097501</c:v>
                </c:pt>
                <c:pt idx="659" formatCode="General">
                  <c:v>2.0633458257655302</c:v>
                </c:pt>
                <c:pt idx="660" formatCode="General">
                  <c:v>2.0771610172761501</c:v>
                </c:pt>
                <c:pt idx="661" formatCode="General">
                  <c:v>2.1435062520449102</c:v>
                </c:pt>
                <c:pt idx="662" formatCode="General">
                  <c:v>2.42282153583673</c:v>
                </c:pt>
                <c:pt idx="663" formatCode="General">
                  <c:v>2.6036684644443699</c:v>
                </c:pt>
                <c:pt idx="664" formatCode="General">
                  <c:v>2.1620743526437201</c:v>
                </c:pt>
                <c:pt idx="665" formatCode="General">
                  <c:v>2.0102130901486199</c:v>
                </c:pt>
                <c:pt idx="666" formatCode="General">
                  <c:v>1.94669131041346</c:v>
                </c:pt>
                <c:pt idx="667" formatCode="General">
                  <c:v>1.9079230532163201</c:v>
                </c:pt>
                <c:pt idx="668" formatCode="General">
                  <c:v>1.8783608242535299</c:v>
                </c:pt>
                <c:pt idx="669" formatCode="General">
                  <c:v>1.8531949135004799</c:v>
                </c:pt>
                <c:pt idx="670" formatCode="General">
                  <c:v>1.8307406902724801</c:v>
                </c:pt>
                <c:pt idx="671" formatCode="General">
                  <c:v>1.81046071588404</c:v>
                </c:pt>
                <c:pt idx="672" formatCode="General">
                  <c:v>1.79234081926213</c:v>
                </c:pt>
                <c:pt idx="673" formatCode="General">
                  <c:v>1.7766862514939299</c:v>
                </c:pt>
                <c:pt idx="674" formatCode="General">
                  <c:v>1.7641275086530599</c:v>
                </c:pt>
                <c:pt idx="675" formatCode="General">
                  <c:v>1.7559662481696099</c:v>
                </c:pt>
                <c:pt idx="676" formatCode="General">
                  <c:v>1.7561616752920099</c:v>
                </c:pt>
                <c:pt idx="677" formatCode="General">
                  <c:v>1.7909017715453499</c:v>
                </c:pt>
                <c:pt idx="678" formatCode="General">
                  <c:v>2.5004844966386202</c:v>
                </c:pt>
                <c:pt idx="679" formatCode="General">
                  <c:v>1.8089493556427001</c:v>
                </c:pt>
                <c:pt idx="680" formatCode="General">
                  <c:v>1.7775575556081999</c:v>
                </c:pt>
                <c:pt idx="681" formatCode="General">
                  <c:v>1.78809664652037</c:v>
                </c:pt>
                <c:pt idx="682" formatCode="General">
                  <c:v>1.81106472206702</c:v>
                </c:pt>
                <c:pt idx="683" formatCode="General">
                  <c:v>1.84243351786996</c:v>
                </c:pt>
                <c:pt idx="684" formatCode="General">
                  <c:v>1.88054914545875</c:v>
                </c:pt>
                <c:pt idx="685" formatCode="General">
                  <c:v>1.92364020272044</c:v>
                </c:pt>
                <c:pt idx="686" formatCode="General">
                  <c:v>1.96928704396817</c:v>
                </c:pt>
                <c:pt idx="687" formatCode="General">
                  <c:v>2.0144390831934502</c:v>
                </c:pt>
                <c:pt idx="688" formatCode="General">
                  <c:v>2.0557994047599699</c:v>
                </c:pt>
                <c:pt idx="689" formatCode="General">
                  <c:v>2.09044798159572</c:v>
                </c:pt>
                <c:pt idx="690" formatCode="General">
                  <c:v>2.1164611249825001</c:v>
                </c:pt>
                <c:pt idx="691" formatCode="General">
                  <c:v>2.1332560872235802</c:v>
                </c:pt>
                <c:pt idx="692" formatCode="General">
                  <c:v>2.1415290388780899</c:v>
                </c:pt>
                <c:pt idx="693" formatCode="General">
                  <c:v>2.1428686804741002</c:v>
                </c:pt>
                <c:pt idx="694" formatCode="General">
                  <c:v>2.1392556076018301</c:v>
                </c:pt>
                <c:pt idx="695" formatCode="General">
                  <c:v>2.13263762214401</c:v>
                </c:pt>
                <c:pt idx="696" formatCode="General">
                  <c:v>2.1246685403926899</c:v>
                </c:pt>
                <c:pt idx="697" formatCode="General">
                  <c:v>2.1166043309644098</c:v>
                </c:pt>
                <c:pt idx="698" formatCode="General">
                  <c:v>2.1093063359594999</c:v>
                </c:pt>
                <c:pt idx="699" formatCode="General">
                  <c:v>2.1032986163062799</c:v>
                </c:pt>
                <c:pt idx="700" formatCode="General">
                  <c:v>2.09884194400236</c:v>
                </c:pt>
                <c:pt idx="701" formatCode="General">
                  <c:v>2.0960040849602999</c:v>
                </c:pt>
                <c:pt idx="702" formatCode="General">
                  <c:v>2.0947182628344598</c:v>
                </c:pt>
                <c:pt idx="703" formatCode="General">
                  <c:v>2.09482857895871</c:v>
                </c:pt>
                <c:pt idx="704" formatCode="General">
                  <c:v>2.0961242849178001</c:v>
                </c:pt>
                <c:pt idx="705" formatCode="General">
                  <c:v>2.0983658675134498</c:v>
                </c:pt>
                <c:pt idx="706" formatCode="General">
                  <c:v>2.1013061690906101</c:v>
                </c:pt>
                <c:pt idx="707" formatCode="General">
                  <c:v>2.1047101591318702</c:v>
                </c:pt>
                <c:pt idx="708" formatCode="General">
                  <c:v>2.10837857761901</c:v>
                </c:pt>
                <c:pt idx="709" formatCode="General">
                  <c:v>2.1121859148480899</c:v>
                </c:pt>
                <c:pt idx="710" formatCode="General">
                  <c:v>2.1161598853990302</c:v>
                </c:pt>
                <c:pt idx="711" formatCode="General">
                  <c:v>2.1206883458959802</c:v>
                </c:pt>
                <c:pt idx="712" formatCode="General">
                  <c:v>2.1271890567182701</c:v>
                </c:pt>
                <c:pt idx="713" formatCode="General">
                  <c:v>2.1409834002813399</c:v>
                </c:pt>
                <c:pt idx="714" formatCode="General">
                  <c:v>2.1905747746825202</c:v>
                </c:pt>
                <c:pt idx="715" formatCode="General">
                  <c:v>2.5696841058013802</c:v>
                </c:pt>
                <c:pt idx="716" formatCode="General">
                  <c:v>2.3470065514488998</c:v>
                </c:pt>
                <c:pt idx="717" formatCode="General">
                  <c:v>2.1555451405925101</c:v>
                </c:pt>
                <c:pt idx="718" formatCode="General">
                  <c:v>2.1170968058002102</c:v>
                </c:pt>
                <c:pt idx="719" formatCode="General">
                  <c:v>2.0990692692047999</c:v>
                </c:pt>
                <c:pt idx="720" formatCode="General">
                  <c:v>2.0856337861062202</c:v>
                </c:pt>
                <c:pt idx="721" formatCode="General">
                  <c:v>2.07328665261246</c:v>
                </c:pt>
                <c:pt idx="722" formatCode="General">
                  <c:v>2.0610170489046702</c:v>
                </c:pt>
                <c:pt idx="723" formatCode="General">
                  <c:v>2.0485637039610101</c:v>
                </c:pt>
                <c:pt idx="724" formatCode="General">
                  <c:v>2.0359719992268999</c:v>
                </c:pt>
                <c:pt idx="725" formatCode="General">
                  <c:v>2.0234641309380499</c:v>
                </c:pt>
                <c:pt idx="726" formatCode="General">
                  <c:v>2.0114320039945999</c:v>
                </c:pt>
                <c:pt idx="727" formatCode="General">
                  <c:v>2.0006041708188702</c:v>
                </c:pt>
                <c:pt idx="728" formatCode="General">
                  <c:v>1.9931819507561901</c:v>
                </c:pt>
                <c:pt idx="729" formatCode="General">
                  <c:v>2.0104012344236102</c:v>
                </c:pt>
                <c:pt idx="730" formatCode="General">
                  <c:v>2.1443850926871599</c:v>
                </c:pt>
                <c:pt idx="731" formatCode="General">
                  <c:v>1.97757022299897</c:v>
                </c:pt>
                <c:pt idx="732" formatCode="General">
                  <c:v>1.96851459789814</c:v>
                </c:pt>
                <c:pt idx="733" formatCode="General">
                  <c:v>1.9692021430271101</c:v>
                </c:pt>
                <c:pt idx="734" formatCode="General">
                  <c:v>1.97586550023509</c:v>
                </c:pt>
                <c:pt idx="735" formatCode="General">
                  <c:v>1.98864352905966</c:v>
                </c:pt>
                <c:pt idx="736" formatCode="General">
                  <c:v>2.0082822107268399</c:v>
                </c:pt>
                <c:pt idx="737" formatCode="General">
                  <c:v>2.0356595609247101</c:v>
                </c:pt>
                <c:pt idx="738" formatCode="General">
                  <c:v>2.0715526944371399</c:v>
                </c:pt>
                <c:pt idx="739" formatCode="General">
                  <c:v>2.11634011549235</c:v>
                </c:pt>
                <c:pt idx="740" formatCode="General">
                  <c:v>2.16955937128709</c:v>
                </c:pt>
                <c:pt idx="741" formatCode="General">
                  <c:v>2.22935599743716</c:v>
                </c:pt>
                <c:pt idx="742" formatCode="General">
                  <c:v>2.29204768540753</c:v>
                </c:pt>
                <c:pt idx="743" formatCode="General">
                  <c:v>2.3522397015316501</c:v>
                </c:pt>
                <c:pt idx="744" formatCode="General">
                  <c:v>2.4038937512880598</c:v>
                </c:pt>
                <c:pt idx="745" formatCode="General">
                  <c:v>2.4421836730348399</c:v>
                </c:pt>
                <c:pt idx="746" formatCode="General">
                  <c:v>2.4651606475528398</c:v>
                </c:pt>
                <c:pt idx="747" formatCode="General">
                  <c:v>2.4741476851106801</c:v>
                </c:pt>
                <c:pt idx="748" formatCode="General">
                  <c:v>2.47273152751105</c:v>
                </c:pt>
                <c:pt idx="749" formatCode="General">
                  <c:v>2.4652037937234801</c:v>
                </c:pt>
                <c:pt idx="750" formatCode="General">
                  <c:v>2.4553577952804799</c:v>
                </c:pt>
                <c:pt idx="751" formatCode="General">
                  <c:v>2.44595963343783</c:v>
                </c:pt>
                <c:pt idx="752" formatCode="General">
                  <c:v>2.4387320608967298</c:v>
                </c:pt>
                <c:pt idx="753" formatCode="General">
                  <c:v>2.4345718903720499</c:v>
                </c:pt>
                <c:pt idx="754" formatCode="General">
                  <c:v>2.4338068036644001</c:v>
                </c:pt>
                <c:pt idx="755" formatCode="General">
                  <c:v>2.43640643120689</c:v>
                </c:pt>
                <c:pt idx="756" formatCode="General">
                  <c:v>2.4421297120997898</c:v>
                </c:pt>
                <c:pt idx="757" formatCode="General">
                  <c:v>2.4506183672737398</c:v>
                </c:pt>
                <c:pt idx="758" formatCode="General">
                  <c:v>2.4614527853063102</c:v>
                </c:pt>
                <c:pt idx="759" formatCode="General">
                  <c:v>2.4741848992778102</c:v>
                </c:pt>
                <c:pt idx="760" formatCode="General">
                  <c:v>2.4883593014450902</c:v>
                </c:pt>
                <c:pt idx="761" formatCode="General">
                  <c:v>2.5035318134914499</c:v>
                </c:pt>
                <c:pt idx="762" formatCode="General">
                  <c:v>2.5192965102328402</c:v>
                </c:pt>
                <c:pt idx="763" formatCode="General">
                  <c:v>2.5353454821381298</c:v>
                </c:pt>
                <c:pt idx="764" formatCode="General">
                  <c:v>2.55164782347024</c:v>
                </c:pt>
                <c:pt idx="765" formatCode="General">
                  <c:v>2.5691907158617999</c:v>
                </c:pt>
                <c:pt idx="766" formatCode="General">
                  <c:v>2.5950122720576299</c:v>
                </c:pt>
                <c:pt idx="767" formatCode="General">
                  <c:v>2.7468313942114002</c:v>
                </c:pt>
                <c:pt idx="768" formatCode="General">
                  <c:v>2.72208497846924</c:v>
                </c:pt>
                <c:pt idx="769" formatCode="General">
                  <c:v>2.6205944708711502</c:v>
                </c:pt>
                <c:pt idx="770" formatCode="General">
                  <c:v>2.61336500844688</c:v>
                </c:pt>
                <c:pt idx="771" formatCode="General">
                  <c:v>2.6121663971919</c:v>
                </c:pt>
                <c:pt idx="772" formatCode="General">
                  <c:v>2.6105437798917901</c:v>
                </c:pt>
                <c:pt idx="773" formatCode="General">
                  <c:v>2.60724715169744</c:v>
                </c:pt>
                <c:pt idx="774" formatCode="General">
                  <c:v>2.6019793910551399</c:v>
                </c:pt>
                <c:pt idx="775" formatCode="General">
                  <c:v>2.5947378101475902</c:v>
                </c:pt>
                <c:pt idx="776" formatCode="General">
                  <c:v>2.5856534766688699</c:v>
                </c:pt>
                <c:pt idx="777" formatCode="General">
                  <c:v>2.5749450052140301</c:v>
                </c:pt>
                <c:pt idx="778" formatCode="General">
                  <c:v>2.56292795791581</c:v>
                </c:pt>
                <c:pt idx="779" formatCode="General">
                  <c:v>2.5501704356066002</c:v>
                </c:pt>
                <c:pt idx="780" formatCode="General">
                  <c:v>2.5391541005268898</c:v>
                </c:pt>
                <c:pt idx="781" formatCode="General">
                  <c:v>2.9283828261599401</c:v>
                </c:pt>
                <c:pt idx="782" formatCode="General">
                  <c:v>2.51162658007632</c:v>
                </c:pt>
                <c:pt idx="783" formatCode="General">
                  <c:v>2.4924131668062501</c:v>
                </c:pt>
                <c:pt idx="784" formatCode="General">
                  <c:v>2.4778485377781299</c:v>
                </c:pt>
                <c:pt idx="785" formatCode="General">
                  <c:v>2.4650816053426099</c:v>
                </c:pt>
                <c:pt idx="786" formatCode="General">
                  <c:v>2.4542713240488601</c:v>
                </c:pt>
                <c:pt idx="787" formatCode="General">
                  <c:v>2.4459336361302499</c:v>
                </c:pt>
                <c:pt idx="788" formatCode="General">
                  <c:v>2.44072468298475</c:v>
                </c:pt>
                <c:pt idx="789" formatCode="General">
                  <c:v>2.43941909731392</c:v>
                </c:pt>
                <c:pt idx="790" formatCode="General">
                  <c:v>2.4429278610336902</c:v>
                </c:pt>
                <c:pt idx="791" formatCode="General">
                  <c:v>2.4523305523251002</c:v>
                </c:pt>
                <c:pt idx="792" formatCode="General">
                  <c:v>2.4689070112936098</c:v>
                </c:pt>
                <c:pt idx="793" formatCode="General">
                  <c:v>2.49413689578541</c:v>
                </c:pt>
                <c:pt idx="794" formatCode="General">
                  <c:v>2.5295939469347002</c:v>
                </c:pt>
                <c:pt idx="795" formatCode="General">
                  <c:v>2.5765891864250601</c:v>
                </c:pt>
                <c:pt idx="796" formatCode="General">
                  <c:v>2.6353413105280699</c:v>
                </c:pt>
                <c:pt idx="797" formatCode="General">
                  <c:v>2.7035255648980798</c:v>
                </c:pt>
                <c:pt idx="798" formatCode="General">
                  <c:v>2.7746328260407802</c:v>
                </c:pt>
                <c:pt idx="799" formatCode="General">
                  <c:v>2.8378150091852499</c:v>
                </c:pt>
                <c:pt idx="800" formatCode="General">
                  <c:v>2.8813532693300199</c:v>
                </c:pt>
                <c:pt idx="801" formatCode="General">
                  <c:v>2.8988027040230402</c:v>
                </c:pt>
                <c:pt idx="802" formatCode="General">
                  <c:v>2.8924349039583102</c:v>
                </c:pt>
                <c:pt idx="803" formatCode="General">
                  <c:v>2.8706298543707298</c:v>
                </c:pt>
                <c:pt idx="804" formatCode="General">
                  <c:v>2.8425913029776302</c:v>
                </c:pt>
                <c:pt idx="805" formatCode="General">
                  <c:v>2.8150240556242698</c:v>
                </c:pt>
                <c:pt idx="806" formatCode="General">
                  <c:v>2.7916129300626502</c:v>
                </c:pt>
                <c:pt idx="807" formatCode="General">
                  <c:v>2.7738463185015401</c:v>
                </c:pt>
                <c:pt idx="808" formatCode="General">
                  <c:v>2.7619704476774198</c:v>
                </c:pt>
                <c:pt idx="809" formatCode="General">
                  <c:v>2.75565220043024</c:v>
                </c:pt>
                <c:pt idx="810" formatCode="General">
                  <c:v>2.75434730920434</c:v>
                </c:pt>
                <c:pt idx="811" formatCode="General">
                  <c:v>2.7574745228023998</c:v>
                </c:pt>
                <c:pt idx="812" formatCode="General">
                  <c:v>2.7644828695325998</c:v>
                </c:pt>
                <c:pt idx="813" formatCode="General">
                  <c:v>2.7748668280906901</c:v>
                </c:pt>
                <c:pt idx="814" formatCode="General">
                  <c:v>2.7881614136396902</c:v>
                </c:pt>
                <c:pt idx="815" formatCode="General">
                  <c:v>2.8039415657433602</c:v>
                </c:pt>
                <c:pt idx="816" formatCode="General">
                  <c:v>2.8218734881801599</c:v>
                </c:pt>
                <c:pt idx="817" formatCode="General">
                  <c:v>2.8420604820474602</c:v>
                </c:pt>
                <c:pt idx="818" formatCode="General">
                  <c:v>2.8683782037671599</c:v>
                </c:pt>
                <c:pt idx="819" formatCode="General">
                  <c:v>3.1960452450355001</c:v>
                </c:pt>
                <c:pt idx="820" formatCode="General">
                  <c:v>2.9141472885579298</c:v>
                </c:pt>
                <c:pt idx="821" formatCode="General">
                  <c:v>2.9184852410847402</c:v>
                </c:pt>
                <c:pt idx="822" formatCode="General">
                  <c:v>2.9317788665904998</c:v>
                </c:pt>
                <c:pt idx="823" formatCode="General">
                  <c:v>2.9436925753471002</c:v>
                </c:pt>
                <c:pt idx="824" formatCode="General">
                  <c:v>2.95258483406815</c:v>
                </c:pt>
                <c:pt idx="825" formatCode="General">
                  <c:v>2.9577394926067799</c:v>
                </c:pt>
                <c:pt idx="826" formatCode="General">
                  <c:v>2.9587700688359599</c:v>
                </c:pt>
                <c:pt idx="827" formatCode="General">
                  <c:v>2.95552522606729</c:v>
                </c:pt>
                <c:pt idx="828" formatCode="General">
                  <c:v>2.9480603743930498</c:v>
                </c:pt>
                <c:pt idx="829" formatCode="General">
                  <c:v>2.9366174917979899</c:v>
                </c:pt>
                <c:pt idx="830" formatCode="General">
                  <c:v>2.92163183931036</c:v>
                </c:pt>
                <c:pt idx="831" formatCode="General">
                  <c:v>2.9040955560107702</c:v>
                </c:pt>
                <c:pt idx="832" formatCode="General">
                  <c:v>2.9599767933990102</c:v>
                </c:pt>
                <c:pt idx="833" formatCode="General">
                  <c:v>2.8608655232340499</c:v>
                </c:pt>
                <c:pt idx="834" formatCode="General">
                  <c:v>2.8345682754872201</c:v>
                </c:pt>
                <c:pt idx="835" formatCode="General">
                  <c:v>2.8085100792795501</c:v>
                </c:pt>
                <c:pt idx="836" formatCode="General">
                  <c:v>2.7820509796606001</c:v>
                </c:pt>
                <c:pt idx="837" formatCode="General">
                  <c:v>2.7555428542341298</c:v>
                </c:pt>
                <c:pt idx="838" formatCode="General">
                  <c:v>2.7294115930046399</c:v>
                </c:pt>
                <c:pt idx="839" formatCode="General">
                  <c:v>2.7040921931889201</c:v>
                </c:pt>
                <c:pt idx="840" formatCode="General">
                  <c:v>2.6800270293030701</c:v>
                </c:pt>
                <c:pt idx="841" formatCode="General">
                  <c:v>2.6576759147000502</c:v>
                </c:pt>
                <c:pt idx="842" formatCode="General">
                  <c:v>2.6375307158818599</c:v>
                </c:pt>
                <c:pt idx="843" formatCode="General">
                  <c:v>2.6201342956234401</c:v>
                </c:pt>
                <c:pt idx="844" formatCode="General">
                  <c:v>2.6061063744373598</c:v>
                </c:pt>
                <c:pt idx="845" formatCode="General">
                  <c:v>2.59618143604794</c:v>
                </c:pt>
                <c:pt idx="846" formatCode="General">
                  <c:v>2.5912665878232199</c:v>
                </c:pt>
                <c:pt idx="847" formatCode="General">
                  <c:v>2.5925293213457499</c:v>
                </c:pt>
                <c:pt idx="848" formatCode="General">
                  <c:v>2.6015220380600699</c:v>
                </c:pt>
                <c:pt idx="849" formatCode="General">
                  <c:v>2.6203280122812602</c:v>
                </c:pt>
                <c:pt idx="850" formatCode="General">
                  <c:v>2.6516327915685598</c:v>
                </c:pt>
                <c:pt idx="851" formatCode="General">
                  <c:v>2.6983951259893599</c:v>
                </c:pt>
                <c:pt idx="852" formatCode="General">
                  <c:v>2.76230025565788</c:v>
                </c:pt>
                <c:pt idx="853" formatCode="General">
                  <c:v>2.8397526589017601</c:v>
                </c:pt>
                <c:pt idx="854" formatCode="General">
                  <c:v>2.91608729318297</c:v>
                </c:pt>
                <c:pt idx="855" formatCode="General">
                  <c:v>2.9661613785983199</c:v>
                </c:pt>
                <c:pt idx="856" formatCode="General">
                  <c:v>2.9712049825226701</c:v>
                </c:pt>
                <c:pt idx="857" formatCode="General">
                  <c:v>2.9361733611526701</c:v>
                </c:pt>
                <c:pt idx="858" formatCode="General">
                  <c:v>2.8818950893387099</c:v>
                </c:pt>
                <c:pt idx="859" formatCode="General">
                  <c:v>2.8264123409519599</c:v>
                </c:pt>
                <c:pt idx="860" formatCode="General">
                  <c:v>2.7783870329992899</c:v>
                </c:pt>
                <c:pt idx="861" formatCode="General">
                  <c:v>2.7399359844910598</c:v>
                </c:pt>
                <c:pt idx="862" formatCode="General">
                  <c:v>2.7103688499481602</c:v>
                </c:pt>
                <c:pt idx="863" formatCode="General">
                  <c:v>2.68825408575659</c:v>
                </c:pt>
                <c:pt idx="864" formatCode="General">
                  <c:v>2.67222914584947</c:v>
                </c:pt>
                <c:pt idx="865" formatCode="General">
                  <c:v>2.66122689866285</c:v>
                </c:pt>
                <c:pt idx="866" formatCode="General">
                  <c:v>2.65448871307765</c:v>
                </c:pt>
                <c:pt idx="867" formatCode="General">
                  <c:v>2.6515244405110998</c:v>
                </c:pt>
                <c:pt idx="868" formatCode="General">
                  <c:v>2.65210942018046</c:v>
                </c:pt>
                <c:pt idx="869" formatCode="General">
                  <c:v>2.6566540735967701</c:v>
                </c:pt>
                <c:pt idx="870" formatCode="General">
                  <c:v>2.6784478281972302</c:v>
                </c:pt>
                <c:pt idx="871" formatCode="General">
                  <c:v>2.6823064851038199</c:v>
                </c:pt>
                <c:pt idx="872" formatCode="General">
                  <c:v>2.6847820198256298</c:v>
                </c:pt>
                <c:pt idx="873" formatCode="General">
                  <c:v>2.6988686284193002</c:v>
                </c:pt>
                <c:pt idx="874" formatCode="General">
                  <c:v>2.71601747897666</c:v>
                </c:pt>
                <c:pt idx="875" formatCode="General">
                  <c:v>2.73525623913071</c:v>
                </c:pt>
                <c:pt idx="876" formatCode="General">
                  <c:v>2.75577097570239</c:v>
                </c:pt>
                <c:pt idx="877" formatCode="General">
                  <c:v>2.7765222617033798</c:v>
                </c:pt>
                <c:pt idx="878" formatCode="General">
                  <c:v>2.79618693093816</c:v>
                </c:pt>
                <c:pt idx="879" formatCode="General">
                  <c:v>2.8132047273123999</c:v>
                </c:pt>
                <c:pt idx="880" formatCode="General">
                  <c:v>2.8259193727303198</c:v>
                </c:pt>
                <c:pt idx="881" formatCode="General">
                  <c:v>2.83281233721471</c:v>
                </c:pt>
                <c:pt idx="882" formatCode="General">
                  <c:v>2.83295676858548</c:v>
                </c:pt>
                <c:pt idx="883" formatCode="General">
                  <c:v>2.8983157948365799</c:v>
                </c:pt>
                <c:pt idx="884" formatCode="General">
                  <c:v>2.80956158568564</c:v>
                </c:pt>
                <c:pt idx="885" formatCode="General">
                  <c:v>2.7869152267702701</c:v>
                </c:pt>
                <c:pt idx="886" formatCode="General">
                  <c:v>2.7586927891005502</c:v>
                </c:pt>
                <c:pt idx="887" formatCode="General">
                  <c:v>2.7260660862107402</c:v>
                </c:pt>
                <c:pt idx="888" formatCode="General">
                  <c:v>2.6903844842397402</c:v>
                </c:pt>
                <c:pt idx="889" formatCode="General">
                  <c:v>2.6528900931158699</c:v>
                </c:pt>
                <c:pt idx="890" formatCode="General">
                  <c:v>2.6146295275028399</c:v>
                </c:pt>
                <c:pt idx="891" formatCode="General">
                  <c:v>2.5764367724863901</c:v>
                </c:pt>
                <c:pt idx="892" formatCode="General">
                  <c:v>2.5389564879356898</c:v>
                </c:pt>
                <c:pt idx="893" formatCode="General">
                  <c:v>2.5026861349564302</c:v>
                </c:pt>
                <c:pt idx="894" formatCode="General">
                  <c:v>2.4680224461514202</c:v>
                </c:pt>
                <c:pt idx="895" formatCode="General">
                  <c:v>2.4353043696148702</c:v>
                </c:pt>
                <c:pt idx="896" formatCode="General">
                  <c:v>2.40484954311923</c:v>
                </c:pt>
                <c:pt idx="897" formatCode="General">
                  <c:v>2.3769845319504301</c:v>
                </c:pt>
                <c:pt idx="898" formatCode="General">
                  <c:v>2.35207111187324</c:v>
                </c:pt>
                <c:pt idx="899" formatCode="General">
                  <c:v>2.3305326704103</c:v>
                </c:pt>
                <c:pt idx="900" formatCode="General">
                  <c:v>2.3128873333675899</c:v>
                </c:pt>
                <c:pt idx="901" formatCode="General">
                  <c:v>2.2997989251408</c:v>
                </c:pt>
                <c:pt idx="902" formatCode="General">
                  <c:v>2.2921649760759402</c:v>
                </c:pt>
                <c:pt idx="903" formatCode="General">
                  <c:v>2.2912745609551699</c:v>
                </c:pt>
                <c:pt idx="904" formatCode="General">
                  <c:v>2.2990871967941802</c:v>
                </c:pt>
                <c:pt idx="905" formatCode="General">
                  <c:v>2.3186891299560299</c:v>
                </c:pt>
                <c:pt idx="906" formatCode="General">
                  <c:v>2.3548698214561998</c:v>
                </c:pt>
                <c:pt idx="907" formatCode="General">
                  <c:v>2.4140781824834798</c:v>
                </c:pt>
                <c:pt idx="908" formatCode="General">
                  <c:v>2.5004687499146998</c:v>
                </c:pt>
                <c:pt idx="909" formatCode="General">
                  <c:v>2.6007469667769398</c:v>
                </c:pt>
                <c:pt idx="910" formatCode="General">
                  <c:v>2.66618339066624</c:v>
                </c:pt>
                <c:pt idx="911" formatCode="General">
                  <c:v>2.65099216065807</c:v>
                </c:pt>
                <c:pt idx="912" formatCode="General">
                  <c:v>2.5779689131247201</c:v>
                </c:pt>
                <c:pt idx="913" formatCode="General">
                  <c:v>2.49690361077247</c:v>
                </c:pt>
                <c:pt idx="914" formatCode="General">
                  <c:v>2.4306999033985699</c:v>
                </c:pt>
                <c:pt idx="915" formatCode="General">
                  <c:v>2.3813034419428201</c:v>
                </c:pt>
                <c:pt idx="916" formatCode="General">
                  <c:v>2.3447790006493698</c:v>
                </c:pt>
                <c:pt idx="917" formatCode="General">
                  <c:v>2.31718998146959</c:v>
                </c:pt>
                <c:pt idx="918" formatCode="General">
                  <c:v>2.2957410808199099</c:v>
                </c:pt>
                <c:pt idx="919" formatCode="General">
                  <c:v>2.2786654972083</c:v>
                </c:pt>
                <c:pt idx="920" formatCode="General">
                  <c:v>2.26503839891561</c:v>
                </c:pt>
                <c:pt idx="921" formatCode="General">
                  <c:v>2.2580079653596798</c:v>
                </c:pt>
                <c:pt idx="922" formatCode="General">
                  <c:v>2.24729051638518</c:v>
                </c:pt>
                <c:pt idx="923" formatCode="General">
                  <c:v>2.2377381695363598</c:v>
                </c:pt>
                <c:pt idx="924" formatCode="General">
                  <c:v>2.23276160313348</c:v>
                </c:pt>
                <c:pt idx="925" formatCode="General">
                  <c:v>2.2302437998705398</c:v>
                </c:pt>
                <c:pt idx="926" formatCode="General">
                  <c:v>2.2302525075953601</c:v>
                </c:pt>
                <c:pt idx="927" formatCode="General">
                  <c:v>2.2330367835232501</c:v>
                </c:pt>
                <c:pt idx="928" formatCode="General">
                  <c:v>2.2389261916053398</c:v>
                </c:pt>
                <c:pt idx="929" formatCode="General">
                  <c:v>2.2483010039628999</c:v>
                </c:pt>
                <c:pt idx="930" formatCode="General">
                  <c:v>2.2615559489145198</c:v>
                </c:pt>
                <c:pt idx="931" formatCode="General">
                  <c:v>2.2790340127252802</c:v>
                </c:pt>
                <c:pt idx="932" formatCode="General">
                  <c:v>2.3009149984963999</c:v>
                </c:pt>
                <c:pt idx="933" formatCode="General">
                  <c:v>2.32730921278484</c:v>
                </c:pt>
                <c:pt idx="934" formatCode="General">
                  <c:v>2.35664687426747</c:v>
                </c:pt>
                <c:pt idx="935" formatCode="General">
                  <c:v>2.38690584162332</c:v>
                </c:pt>
                <c:pt idx="936" formatCode="General">
                  <c:v>2.4158260725701299</c:v>
                </c:pt>
                <c:pt idx="937" formatCode="General">
                  <c:v>2.4388886316460101</c:v>
                </c:pt>
                <c:pt idx="938" formatCode="General">
                  <c:v>2.4516768025504101</c:v>
                </c:pt>
                <c:pt idx="939" formatCode="General">
                  <c:v>2.4508930456223599</c:v>
                </c:pt>
                <c:pt idx="940" formatCode="General">
                  <c:v>2.4355702625350699</c:v>
                </c:pt>
                <c:pt idx="941" formatCode="General">
                  <c:v>2.40737208886376</c:v>
                </c:pt>
                <c:pt idx="942" formatCode="General">
                  <c:v>2.36978324002148</c:v>
                </c:pt>
                <c:pt idx="943" formatCode="General">
                  <c:v>2.3267951726177798</c:v>
                </c:pt>
                <c:pt idx="944" formatCode="General">
                  <c:v>2.2818559045451701</c:v>
                </c:pt>
                <c:pt idx="945" formatCode="General">
                  <c:v>2.2374144946975001</c:v>
                </c:pt>
                <c:pt idx="946" formatCode="General">
                  <c:v>2.1949450827573398</c:v>
                </c:pt>
                <c:pt idx="947" formatCode="General">
                  <c:v>2.1551923002833999</c:v>
                </c:pt>
                <c:pt idx="948" formatCode="General">
                  <c:v>2.11844653379333</c:v>
                </c:pt>
                <c:pt idx="949" formatCode="General">
                  <c:v>2.0847638898862999</c:v>
                </c:pt>
                <c:pt idx="950" formatCode="General">
                  <c:v>2.05411491066265</c:v>
                </c:pt>
                <c:pt idx="951" formatCode="General">
                  <c:v>2.0264748718606298</c:v>
                </c:pt>
                <c:pt idx="952" formatCode="General">
                  <c:v>2.0018745377392899</c:v>
                </c:pt>
                <c:pt idx="953" formatCode="General">
                  <c:v>1.9804277641081001</c:v>
                </c:pt>
                <c:pt idx="954" formatCode="General">
                  <c:v>1.9623486172764</c:v>
                </c:pt>
                <c:pt idx="955" formatCode="General">
                  <c:v>1.94796882249896</c:v>
                </c:pt>
                <c:pt idx="956" formatCode="General">
                  <c:v>1.93776820228864</c:v>
                </c:pt>
                <c:pt idx="957" formatCode="General">
                  <c:v>1.93243908583052</c:v>
                </c:pt>
                <c:pt idx="958" formatCode="General">
                  <c:v>1.9330267335404601</c:v>
                </c:pt>
                <c:pt idx="959" formatCode="General">
                  <c:v>1.94123588133011</c:v>
                </c:pt>
                <c:pt idx="960" formatCode="General">
                  <c:v>1.96009671311311</c:v>
                </c:pt>
                <c:pt idx="961" formatCode="General">
                  <c:v>1.9953593068705</c:v>
                </c:pt>
                <c:pt idx="962" formatCode="General">
                  <c:v>2.05787760105492</c:v>
                </c:pt>
                <c:pt idx="963" formatCode="General">
                  <c:v>2.1633494293039499</c:v>
                </c:pt>
                <c:pt idx="964" formatCode="General">
                  <c:v>2.3031944277693999</c:v>
                </c:pt>
                <c:pt idx="965" formatCode="General">
                  <c:v>2.3703687405473999</c:v>
                </c:pt>
                <c:pt idx="966" formatCode="General">
                  <c:v>2.2963494011875101</c:v>
                </c:pt>
                <c:pt idx="967" formatCode="General">
                  <c:v>2.1929416463239599</c:v>
                </c:pt>
                <c:pt idx="968" formatCode="General">
                  <c:v>2.1215698762486199</c:v>
                </c:pt>
                <c:pt idx="969" formatCode="General">
                  <c:v>2.0784456004143799</c:v>
                </c:pt>
                <c:pt idx="970" formatCode="General">
                  <c:v>2.0518437771466602</c:v>
                </c:pt>
                <c:pt idx="971" formatCode="General">
                  <c:v>2.0342754028547398</c:v>
                </c:pt>
                <c:pt idx="972" formatCode="General">
                  <c:v>2.0292102701252999</c:v>
                </c:pt>
                <c:pt idx="973" formatCode="General">
                  <c:v>2.0113793909887399</c:v>
                </c:pt>
                <c:pt idx="974" formatCode="General">
                  <c:v>2.0024513662460701</c:v>
                </c:pt>
                <c:pt idx="975" formatCode="General">
                  <c:v>1.9948388351191699</c:v>
                </c:pt>
                <c:pt idx="976" formatCode="General">
                  <c:v>1.98812383384166</c:v>
                </c:pt>
                <c:pt idx="977" formatCode="General">
                  <c:v>1.9822643359788299</c:v>
                </c:pt>
                <c:pt idx="978" formatCode="General">
                  <c:v>1.9773350235157401</c:v>
                </c:pt>
                <c:pt idx="979" formatCode="General">
                  <c:v>1.9734732397344601</c:v>
                </c:pt>
                <c:pt idx="980" formatCode="General">
                  <c:v>1.9708579759495</c:v>
                </c:pt>
                <c:pt idx="981" formatCode="General">
                  <c:v>1.96970509596861</c:v>
                </c:pt>
                <c:pt idx="982" formatCode="General">
                  <c:v>1.9702746563034499</c:v>
                </c:pt>
                <c:pt idx="983" formatCode="General">
                  <c:v>1.9729033044962301</c:v>
                </c:pt>
                <c:pt idx="984" formatCode="General">
                  <c:v>1.9802548110369</c:v>
                </c:pt>
                <c:pt idx="985" formatCode="General">
                  <c:v>1.9858965502094601</c:v>
                </c:pt>
                <c:pt idx="986" formatCode="General">
                  <c:v>1.99745893352457</c:v>
                </c:pt>
                <c:pt idx="987" formatCode="General">
                  <c:v>2.0135037550320201</c:v>
                </c:pt>
                <c:pt idx="988" formatCode="General">
                  <c:v>2.03509657900323</c:v>
                </c:pt>
                <c:pt idx="989" formatCode="General">
                  <c:v>2.0634749668035699</c:v>
                </c:pt>
                <c:pt idx="990" formatCode="General">
                  <c:v>2.09978090780591</c:v>
                </c:pt>
                <c:pt idx="991" formatCode="General">
                  <c:v>2.1443591328957599</c:v>
                </c:pt>
                <c:pt idx="992" formatCode="General">
                  <c:v>2.19532915128721</c:v>
                </c:pt>
                <c:pt idx="993" formatCode="General">
                  <c:v>2.2465859233240799</c:v>
                </c:pt>
                <c:pt idx="994" formatCode="General">
                  <c:v>2.28694883923523</c:v>
                </c:pt>
                <c:pt idx="995" formatCode="General">
                  <c:v>2.3037694431144402</c:v>
                </c:pt>
                <c:pt idx="996" formatCode="General">
                  <c:v>2.29099223224171</c:v>
                </c:pt>
                <c:pt idx="997" formatCode="General">
                  <c:v>2.2538042288567799</c:v>
                </c:pt>
                <c:pt idx="998" formatCode="General">
                  <c:v>2.20403781606537</c:v>
                </c:pt>
                <c:pt idx="999" formatCode="General">
                  <c:v>2.1524073794807501</c:v>
                </c:pt>
                <c:pt idx="1000" formatCode="General">
                  <c:v>2.10502177592236</c:v>
                </c:pt>
                <c:pt idx="1001" formatCode="General">
                  <c:v>2.0640661509504201</c:v>
                </c:pt>
                <c:pt idx="1002" formatCode="General">
                  <c:v>2.0295758615874502</c:v>
                </c:pt>
                <c:pt idx="1003" formatCode="General">
                  <c:v>2.0007602938861901</c:v>
                </c:pt>
                <c:pt idx="1004" formatCode="General">
                  <c:v>1.97668647494905</c:v>
                </c:pt>
                <c:pt idx="1005" formatCode="General">
                  <c:v>1.9565592499366999</c:v>
                </c:pt>
                <c:pt idx="1006" formatCode="General">
                  <c:v>1.9398058386178101</c:v>
                </c:pt>
                <c:pt idx="1007" formatCode="General">
                  <c:v>1.9260809567108199</c:v>
                </c:pt>
                <c:pt idx="1008" formatCode="General">
                  <c:v>1.91524669462973</c:v>
                </c:pt>
                <c:pt idx="1009" formatCode="General">
                  <c:v>1.9073504576359599</c:v>
                </c:pt>
                <c:pt idx="1010" formatCode="General">
                  <c:v>1.9026120335105601</c:v>
                </c:pt>
                <c:pt idx="1011" formatCode="General">
                  <c:v>1.90142954637237</c:v>
                </c:pt>
                <c:pt idx="1012" formatCode="General">
                  <c:v>1.90442284858731</c:v>
                </c:pt>
                <c:pt idx="1013" formatCode="General">
                  <c:v>1.91256045388036</c:v>
                </c:pt>
                <c:pt idx="1014" formatCode="General">
                  <c:v>1.9274933258256799</c:v>
                </c:pt>
                <c:pt idx="1015" formatCode="General">
                  <c:v>1.9524450231214401</c:v>
                </c:pt>
                <c:pt idx="1016" formatCode="General">
                  <c:v>1.9946933899913999</c:v>
                </c:pt>
                <c:pt idx="1017" formatCode="General">
                  <c:v>2.0723696842235801</c:v>
                </c:pt>
                <c:pt idx="1018" formatCode="General">
                  <c:v>2.2230223842644401</c:v>
                </c:pt>
                <c:pt idx="1019" formatCode="General">
                  <c:v>2.4005579717099801</c:v>
                </c:pt>
                <c:pt idx="1020" formatCode="General">
                  <c:v>2.3368942784170099</c:v>
                </c:pt>
                <c:pt idx="1021" formatCode="General">
                  <c:v>2.2109766747959898</c:v>
                </c:pt>
                <c:pt idx="1022" formatCode="General">
                  <c:v>2.1522539940561498</c:v>
                </c:pt>
                <c:pt idx="1023" formatCode="General">
                  <c:v>2.1311979454701602</c:v>
                </c:pt>
                <c:pt idx="1024" formatCode="General">
                  <c:v>2.1242739475051402</c:v>
                </c:pt>
                <c:pt idx="1025" formatCode="General">
                  <c:v>2.1236540571194</c:v>
                </c:pt>
                <c:pt idx="1026" formatCode="General">
                  <c:v>2.1247481572715201</c:v>
                </c:pt>
                <c:pt idx="1027" formatCode="General">
                  <c:v>2.1258488622726701</c:v>
                </c:pt>
                <c:pt idx="1028" formatCode="General">
                  <c:v>2.1263404157218302</c:v>
                </c:pt>
                <c:pt idx="1029" formatCode="General">
                  <c:v>2.1261258420598499</c:v>
                </c:pt>
                <c:pt idx="1030" formatCode="General">
                  <c:v>2.12535051659997</c:v>
                </c:pt>
                <c:pt idx="1031" formatCode="General">
                  <c:v>2.1242595258202499</c:v>
                </c:pt>
                <c:pt idx="1032" formatCode="General">
                  <c:v>2.12312402041016</c:v>
                </c:pt>
                <c:pt idx="1033" formatCode="General">
                  <c:v>2.12220779040587</c:v>
                </c:pt>
                <c:pt idx="1034" formatCode="General">
                  <c:v>2.1227325774707602</c:v>
                </c:pt>
                <c:pt idx="1035" formatCode="General">
                  <c:v>2.1219346253185001</c:v>
                </c:pt>
                <c:pt idx="1036" formatCode="General">
                  <c:v>2.1229705507598502</c:v>
                </c:pt>
                <c:pt idx="1037" formatCode="General">
                  <c:v>2.1250435319354599</c:v>
                </c:pt>
                <c:pt idx="1038" formatCode="General">
                  <c:v>2.1283331080382801</c:v>
                </c:pt>
                <c:pt idx="1039" formatCode="General">
                  <c:v>2.1330505126938601</c:v>
                </c:pt>
                <c:pt idx="1040" formatCode="General">
                  <c:v>2.1394646598628602</c:v>
                </c:pt>
                <c:pt idx="1041" formatCode="General">
                  <c:v>2.1479467480226502</c:v>
                </c:pt>
                <c:pt idx="1042" formatCode="General">
                  <c:v>2.15903892569967</c:v>
                </c:pt>
                <c:pt idx="1043" formatCode="General">
                  <c:v>2.17356116009773</c:v>
                </c:pt>
                <c:pt idx="1044" formatCode="General">
                  <c:v>2.1927761676738502</c:v>
                </c:pt>
                <c:pt idx="1045" formatCode="General">
                  <c:v>2.2186285840264199</c:v>
                </c:pt>
                <c:pt idx="1046" formatCode="General">
                  <c:v>2.2540191501279598</c:v>
                </c:pt>
                <c:pt idx="1047" formatCode="General">
                  <c:v>2.3028111881534699</c:v>
                </c:pt>
                <c:pt idx="1048" formatCode="General">
                  <c:v>2.36835805647583</c:v>
                </c:pt>
                <c:pt idx="1049" formatCode="General">
                  <c:v>2.4474437674379002</c:v>
                </c:pt>
                <c:pt idx="1050" formatCode="General">
                  <c:v>2.51824627402579</c:v>
                </c:pt>
                <c:pt idx="1051" formatCode="General">
                  <c:v>2.5419065296092098</c:v>
                </c:pt>
                <c:pt idx="1052" formatCode="General">
                  <c:v>2.50431021101212</c:v>
                </c:pt>
                <c:pt idx="1053" formatCode="General">
                  <c:v>2.43597058036814</c:v>
                </c:pt>
                <c:pt idx="1054" formatCode="General">
                  <c:v>2.3698579227911898</c:v>
                </c:pt>
                <c:pt idx="1055" formatCode="General">
                  <c:v>2.3180556090242801</c:v>
                </c:pt>
                <c:pt idx="1056" formatCode="General">
                  <c:v>2.2802417453578299</c:v>
                </c:pt>
                <c:pt idx="1057" formatCode="General">
                  <c:v>2.2529666949173999</c:v>
                </c:pt>
                <c:pt idx="1058" formatCode="General">
                  <c:v>2.2330596492635402</c:v>
                </c:pt>
                <c:pt idx="1059" formatCode="General">
                  <c:v>2.2182652061516199</c:v>
                </c:pt>
                <c:pt idx="1060" formatCode="General">
                  <c:v>2.2071258375089702</c:v>
                </c:pt>
                <c:pt idx="1061" formatCode="General">
                  <c:v>2.1987636069849201</c:v>
                </c:pt>
                <c:pt idx="1062" formatCode="General">
                  <c:v>2.1927083793948898</c:v>
                </c:pt>
                <c:pt idx="1063" formatCode="General">
                  <c:v>2.18878450186457</c:v>
                </c:pt>
                <c:pt idx="1064" formatCode="General">
                  <c:v>2.1870427414568501</c:v>
                </c:pt>
                <c:pt idx="1065" formatCode="General">
                  <c:v>2.1877265367050902</c:v>
                </c:pt>
                <c:pt idx="1066" formatCode="General">
                  <c:v>2.1912713254940801</c:v>
                </c:pt>
                <c:pt idx="1067" formatCode="General">
                  <c:v>2.1983540577191798</c:v>
                </c:pt>
                <c:pt idx="1068" formatCode="General">
                  <c:v>2.2100565417645601</c:v>
                </c:pt>
                <c:pt idx="1069" formatCode="General">
                  <c:v>2.2283568143910402</c:v>
                </c:pt>
                <c:pt idx="1070" formatCode="General">
                  <c:v>2.2577463656294801</c:v>
                </c:pt>
                <c:pt idx="1071" formatCode="General">
                  <c:v>2.3114489074006399</c:v>
                </c:pt>
                <c:pt idx="1072" formatCode="General">
                  <c:v>2.4374738958218898</c:v>
                </c:pt>
                <c:pt idx="1073" formatCode="General">
                  <c:v>2.7315475779024401</c:v>
                </c:pt>
                <c:pt idx="1074" formatCode="General">
                  <c:v>2.5777244433928601</c:v>
                </c:pt>
                <c:pt idx="1075" formatCode="General">
                  <c:v>2.4574513236332298</c:v>
                </c:pt>
                <c:pt idx="1076" formatCode="General">
                  <c:v>2.43399859299757</c:v>
                </c:pt>
                <c:pt idx="1077" formatCode="General">
                  <c:v>2.4396721880235002</c:v>
                </c:pt>
                <c:pt idx="1078" formatCode="General">
                  <c:v>2.45310584415415</c:v>
                </c:pt>
                <c:pt idx="1079" formatCode="General">
                  <c:v>2.4670302717969701</c:v>
                </c:pt>
                <c:pt idx="1080" formatCode="General">
                  <c:v>2.4786306890332601</c:v>
                </c:pt>
                <c:pt idx="1081" formatCode="General">
                  <c:v>2.4869612971688801</c:v>
                </c:pt>
                <c:pt idx="1082" formatCode="General">
                  <c:v>2.4920142346112701</c:v>
                </c:pt>
                <c:pt idx="1083" formatCode="General">
                  <c:v>2.49425240869525</c:v>
                </c:pt>
                <c:pt idx="1084" formatCode="General">
                  <c:v>2.49444021833482</c:v>
                </c:pt>
                <c:pt idx="1085" formatCode="General">
                  <c:v>2.4929040340550301</c:v>
                </c:pt>
                <c:pt idx="1086" formatCode="General">
                  <c:v>2.4905863338577001</c:v>
                </c:pt>
                <c:pt idx="1087" formatCode="General">
                  <c:v>2.48787188945338</c:v>
                </c:pt>
                <c:pt idx="1088" formatCode="General">
                  <c:v>2.4851440365800102</c:v>
                </c:pt>
                <c:pt idx="1089" formatCode="General">
                  <c:v>2.4826900802165701</c:v>
                </c:pt>
                <c:pt idx="1090" formatCode="General">
                  <c:v>2.4807187301317501</c:v>
                </c:pt>
                <c:pt idx="1091" formatCode="General">
                  <c:v>2.4793798434692902</c:v>
                </c:pt>
                <c:pt idx="1092" formatCode="General">
                  <c:v>2.4787831853656401</c:v>
                </c:pt>
                <c:pt idx="1093" formatCode="General">
                  <c:v>2.4790160190082902</c:v>
                </c:pt>
                <c:pt idx="1094" formatCode="General">
                  <c:v>2.48016078762342</c:v>
                </c:pt>
                <c:pt idx="1095" formatCode="General">
                  <c:v>2.4823154494589299</c:v>
                </c:pt>
                <c:pt idx="1096" formatCode="General">
                  <c:v>2.4856208626975498</c:v>
                </c:pt>
                <c:pt idx="1097" formatCode="General">
                  <c:v>2.4903029967052102</c:v>
                </c:pt>
                <c:pt idx="1098" formatCode="General">
                  <c:v>2.49674462877798</c:v>
                </c:pt>
                <c:pt idx="1099" formatCode="General">
                  <c:v>2.5056158332949701</c:v>
                </c:pt>
                <c:pt idx="1100" formatCode="General">
                  <c:v>2.5181244243043799</c:v>
                </c:pt>
                <c:pt idx="1101" formatCode="General">
                  <c:v>2.5365155173317202</c:v>
                </c:pt>
                <c:pt idx="1102" formatCode="General">
                  <c:v>2.5650717143957902</c:v>
                </c:pt>
                <c:pt idx="1103" formatCode="General">
                  <c:v>2.6118763235404199</c:v>
                </c:pt>
                <c:pt idx="1104" formatCode="General">
                  <c:v>2.6896535446151302</c:v>
                </c:pt>
                <c:pt idx="1105" formatCode="General">
                  <c:v>2.8000496493395302</c:v>
                </c:pt>
                <c:pt idx="1106" formatCode="General">
                  <c:v>2.8706560833366099</c:v>
                </c:pt>
                <c:pt idx="1107" formatCode="General">
                  <c:v>2.8107009807033299</c:v>
                </c:pt>
                <c:pt idx="1108" formatCode="General">
                  <c:v>2.7035508897718099</c:v>
                </c:pt>
                <c:pt idx="1109" formatCode="General">
                  <c:v>2.6251135417387998</c:v>
                </c:pt>
                <c:pt idx="1110" formatCode="General">
                  <c:v>2.5765695093382699</c:v>
                </c:pt>
                <c:pt idx="1111" formatCode="General">
                  <c:v>2.5459184129785899</c:v>
                </c:pt>
                <c:pt idx="1112" formatCode="General">
                  <c:v>2.5251369287699301</c:v>
                </c:pt>
                <c:pt idx="1113" formatCode="General">
                  <c:v>2.50987865959054</c:v>
                </c:pt>
                <c:pt idx="1114" formatCode="General">
                  <c:v>2.49785125524759</c:v>
                </c:pt>
                <c:pt idx="1115" formatCode="General">
                  <c:v>2.4878523884625601</c:v>
                </c:pt>
                <c:pt idx="1116" formatCode="General">
                  <c:v>2.47928227640028</c:v>
                </c:pt>
                <c:pt idx="1117" formatCode="General">
                  <c:v>2.47190131431329</c:v>
                </c:pt>
                <c:pt idx="1118" formatCode="General">
                  <c:v>2.46570941778316</c:v>
                </c:pt>
                <c:pt idx="1119" formatCode="General">
                  <c:v>2.46088935855107</c:v>
                </c:pt>
                <c:pt idx="1120" formatCode="General">
                  <c:v>2.4577907737559102</c:v>
                </c:pt>
                <c:pt idx="1121" formatCode="General">
                  <c:v>2.4569556182111101</c:v>
                </c:pt>
                <c:pt idx="1122" formatCode="General">
                  <c:v>2.4592240284187001</c:v>
                </c:pt>
                <c:pt idx="1123" formatCode="General">
                  <c:v>2.4664393068428501</c:v>
                </c:pt>
                <c:pt idx="1124" formatCode="General">
                  <c:v>2.4808472830638402</c:v>
                </c:pt>
                <c:pt idx="1125" formatCode="General">
                  <c:v>2.5149483938897501</c:v>
                </c:pt>
                <c:pt idx="1126" formatCode="General">
                  <c:v>2.6317192205902602</c:v>
                </c:pt>
                <c:pt idx="1127" formatCode="General">
                  <c:v>2.89190896529015</c:v>
                </c:pt>
                <c:pt idx="1128" formatCode="General">
                  <c:v>2.6414765161293801</c:v>
                </c:pt>
                <c:pt idx="1129" formatCode="General">
                  <c:v>2.5988693327105401</c:v>
                </c:pt>
                <c:pt idx="1130" formatCode="General">
                  <c:v>2.6096095743125698</c:v>
                </c:pt>
                <c:pt idx="1131" formatCode="General">
                  <c:v>2.6329716457208399</c:v>
                </c:pt>
                <c:pt idx="1132" formatCode="General">
                  <c:v>2.65869744963778</c:v>
                </c:pt>
                <c:pt idx="1133" formatCode="General">
                  <c:v>2.6820412779346201</c:v>
                </c:pt>
                <c:pt idx="1134" formatCode="General">
                  <c:v>2.7006987161263898</c:v>
                </c:pt>
                <c:pt idx="1135" formatCode="General">
                  <c:v>2.7121181022729002</c:v>
                </c:pt>
                <c:pt idx="1136" formatCode="General">
                  <c:v>2.7175974943379702</c:v>
                </c:pt>
                <c:pt idx="1137" formatCode="General">
                  <c:v>2.71759179419456</c:v>
                </c:pt>
                <c:pt idx="1138" formatCode="General">
                  <c:v>2.7134147254488301</c:v>
                </c:pt>
                <c:pt idx="1139" formatCode="General">
                  <c:v>2.7064249724188598</c:v>
                </c:pt>
                <c:pt idx="1140" formatCode="General">
                  <c:v>2.6977949514159199</c:v>
                </c:pt>
                <c:pt idx="1141" formatCode="General">
                  <c:v>2.6884221908540402</c:v>
                </c:pt>
                <c:pt idx="1142" formatCode="General">
                  <c:v>2.6789328797875802</c:v>
                </c:pt>
                <c:pt idx="1143" formatCode="General">
                  <c:v>2.6697283070148998</c:v>
                </c:pt>
                <c:pt idx="1144" formatCode="General">
                  <c:v>2.6610418864527299</c:v>
                </c:pt>
                <c:pt idx="1145" formatCode="General">
                  <c:v>2.6529908757613798</c:v>
                </c:pt>
                <c:pt idx="1146" formatCode="General">
                  <c:v>2.6456175185483302</c:v>
                </c:pt>
                <c:pt idx="1147" formatCode="General">
                  <c:v>2.6389197283546899</c:v>
                </c:pt>
                <c:pt idx="1148" formatCode="General">
                  <c:v>2.63287359537471</c:v>
                </c:pt>
                <c:pt idx="1149" formatCode="General">
                  <c:v>2.6274506434568798</c:v>
                </c:pt>
                <c:pt idx="1150" formatCode="General">
                  <c:v>2.6226330155934998</c:v>
                </c:pt>
                <c:pt idx="1151" formatCode="General">
                  <c:v>2.61843040056038</c:v>
                </c:pt>
                <c:pt idx="1152" formatCode="General">
                  <c:v>2.61490440903636</c:v>
                </c:pt>
                <c:pt idx="1153" formatCode="General">
                  <c:v>2.6122110005505701</c:v>
                </c:pt>
                <c:pt idx="1154" formatCode="General">
                  <c:v>2.6106839141884799</c:v>
                </c:pt>
                <c:pt idx="1155" formatCode="General">
                  <c:v>2.6110147025303401</c:v>
                </c:pt>
                <c:pt idx="1156" formatCode="General">
                  <c:v>2.6146782488382398</c:v>
                </c:pt>
                <c:pt idx="1157" formatCode="General">
                  <c:v>2.6250434714547399</c:v>
                </c:pt>
                <c:pt idx="1158" formatCode="General">
                  <c:v>2.6505612717251101</c:v>
                </c:pt>
                <c:pt idx="1159" formatCode="General">
                  <c:v>2.71373814491715</c:v>
                </c:pt>
                <c:pt idx="1160" formatCode="General">
                  <c:v>2.8529042228977302</c:v>
                </c:pt>
                <c:pt idx="1161" formatCode="General">
                  <c:v>2.9205050116662901</c:v>
                </c:pt>
                <c:pt idx="1162" formatCode="General">
                  <c:v>2.7613848919422801</c:v>
                </c:pt>
                <c:pt idx="1163" formatCode="General">
                  <c:v>2.6493101621750599</c:v>
                </c:pt>
                <c:pt idx="1164" formatCode="General">
                  <c:v>2.5940477944691702</c:v>
                </c:pt>
                <c:pt idx="1165" formatCode="General">
                  <c:v>2.5622416704611002</c:v>
                </c:pt>
                <c:pt idx="1166" formatCode="General">
                  <c:v>2.5401056218570002</c:v>
                </c:pt>
                <c:pt idx="1167" formatCode="General">
                  <c:v>2.5222785437544299</c:v>
                </c:pt>
                <c:pt idx="1168" formatCode="General">
                  <c:v>2.5064876039840298</c:v>
                </c:pt>
                <c:pt idx="1169" formatCode="General">
                  <c:v>2.49170550981259</c:v>
                </c:pt>
                <c:pt idx="1170" formatCode="General">
                  <c:v>2.4774752771458801</c:v>
                </c:pt>
                <c:pt idx="1171" formatCode="General">
                  <c:v>2.4636395828356998</c:v>
                </c:pt>
                <c:pt idx="1172" formatCode="General">
                  <c:v>2.4502255879876</c:v>
                </c:pt>
                <c:pt idx="1173" formatCode="General">
                  <c:v>2.43757234085068</c:v>
                </c:pt>
                <c:pt idx="1174" formatCode="General">
                  <c:v>2.42543614130649</c:v>
                </c:pt>
                <c:pt idx="1175" formatCode="General">
                  <c:v>2.4147844341192002</c:v>
                </c:pt>
                <c:pt idx="1176" formatCode="General">
                  <c:v>2.40612050543242</c:v>
                </c:pt>
                <c:pt idx="1177" formatCode="General">
                  <c:v>2.4006920300002301</c:v>
                </c:pt>
                <c:pt idx="1178" formatCode="General">
                  <c:v>2.4017983646932799</c:v>
                </c:pt>
                <c:pt idx="1179" formatCode="General">
                  <c:v>2.4256709289096601</c:v>
                </c:pt>
                <c:pt idx="1180" formatCode="General">
                  <c:v>2.66926195197113</c:v>
                </c:pt>
                <c:pt idx="1181" formatCode="General">
                  <c:v>2.4970083011586</c:v>
                </c:pt>
                <c:pt idx="1182" formatCode="General">
                  <c:v>2.43140849464949</c:v>
                </c:pt>
                <c:pt idx="1183" formatCode="General">
                  <c:v>2.4351860995065802</c:v>
                </c:pt>
                <c:pt idx="1184" formatCode="General">
                  <c:v>2.4540602706279899</c:v>
                </c:pt>
                <c:pt idx="1185" formatCode="General">
                  <c:v>2.4806404519886001</c:v>
                </c:pt>
                <c:pt idx="1186" formatCode="General">
                  <c:v>2.5113719883607999</c:v>
                </c:pt>
                <c:pt idx="1187" formatCode="General">
                  <c:v>2.5423978311896902</c:v>
                </c:pt>
                <c:pt idx="1188" formatCode="General">
                  <c:v>2.5693883470866701</c:v>
                </c:pt>
                <c:pt idx="1189" formatCode="General">
                  <c:v>2.5885607337649201</c:v>
                </c:pt>
                <c:pt idx="1190" formatCode="General">
                  <c:v>2.5979035841337099</c:v>
                </c:pt>
                <c:pt idx="1191" formatCode="General">
                  <c:v>2.59766054618134</c:v>
                </c:pt>
                <c:pt idx="1192" formatCode="General">
                  <c:v>2.5897870638785001</c:v>
                </c:pt>
                <c:pt idx="1193" formatCode="General">
                  <c:v>2.5769061123802302</c:v>
                </c:pt>
                <c:pt idx="1194" formatCode="General">
                  <c:v>2.5614416076045399</c:v>
                </c:pt>
                <c:pt idx="1195" formatCode="General">
                  <c:v>2.5452083950574602</c:v>
                </c:pt>
                <c:pt idx="1196" formatCode="General">
                  <c:v>2.5293683650154501</c:v>
                </c:pt>
                <c:pt idx="1197" formatCode="General">
                  <c:v>2.5145591000428</c:v>
                </c:pt>
                <c:pt idx="1198" formatCode="General">
                  <c:v>2.5010567454444499</c:v>
                </c:pt>
                <c:pt idx="1199" formatCode="General">
                  <c:v>2.4889119345997202</c:v>
                </c:pt>
                <c:pt idx="1200" formatCode="General">
                  <c:v>2.4780452903724899</c:v>
                </c:pt>
                <c:pt idx="1201" formatCode="General">
                  <c:v>2.46830858453762</c:v>
                </c:pt>
                <c:pt idx="1202" formatCode="General">
                  <c:v>2.4595220806418401</c:v>
                </c:pt>
                <c:pt idx="1203" formatCode="General">
                  <c:v>2.4514973058508098</c:v>
                </c:pt>
                <c:pt idx="1204" formatCode="General">
                  <c:v>2.4440520169492399</c:v>
                </c:pt>
                <c:pt idx="1205" formatCode="General">
                  <c:v>2.4370221446542701</c:v>
                </c:pt>
                <c:pt idx="1206" formatCode="General">
                  <c:v>2.4302746143706799</c:v>
                </c:pt>
                <c:pt idx="1207" formatCode="General">
                  <c:v>2.4237257068840798</c:v>
                </c:pt>
                <c:pt idx="1208" formatCode="General">
                  <c:v>2.41737359774244</c:v>
                </c:pt>
                <c:pt idx="1209" formatCode="General">
                  <c:v>2.4113659392567999</c:v>
                </c:pt>
                <c:pt idx="1210" formatCode="General">
                  <c:v>2.4061613591403201</c:v>
                </c:pt>
                <c:pt idx="1211" formatCode="General">
                  <c:v>2.40297714239192</c:v>
                </c:pt>
                <c:pt idx="1212" formatCode="General">
                  <c:v>2.4052751523091001</c:v>
                </c:pt>
                <c:pt idx="1213" formatCode="General">
                  <c:v>2.4249769331022502</c:v>
                </c:pt>
                <c:pt idx="1214" formatCode="General">
                  <c:v>2.51417301504214</c:v>
                </c:pt>
                <c:pt idx="1215" formatCode="General">
                  <c:v>2.7086310823313999</c:v>
                </c:pt>
                <c:pt idx="1216" formatCode="General">
                  <c:v>2.4908374261105202</c:v>
                </c:pt>
                <c:pt idx="1217" formatCode="General">
                  <c:v>2.3803371543668099</c:v>
                </c:pt>
                <c:pt idx="1218" formatCode="General">
                  <c:v>2.33735585290471</c:v>
                </c:pt>
                <c:pt idx="1219" formatCode="General">
                  <c:v>2.3116027573445401</c:v>
                </c:pt>
                <c:pt idx="1220" formatCode="General">
                  <c:v>2.2913721772028901</c:v>
                </c:pt>
                <c:pt idx="1221" formatCode="General">
                  <c:v>2.2731961126215801</c:v>
                </c:pt>
                <c:pt idx="1222" formatCode="General">
                  <c:v>2.2558172558680698</c:v>
                </c:pt>
                <c:pt idx="1223" formatCode="General">
                  <c:v>2.2387653212680498</c:v>
                </c:pt>
                <c:pt idx="1224" formatCode="General">
                  <c:v>2.2217430660304802</c:v>
                </c:pt>
                <c:pt idx="1225" formatCode="General">
                  <c:v>2.2048211485726399</c:v>
                </c:pt>
                <c:pt idx="1226" formatCode="General">
                  <c:v>2.18802892255585</c:v>
                </c:pt>
                <c:pt idx="1227" formatCode="General">
                  <c:v>2.1715094764846601</c:v>
                </c:pt>
                <c:pt idx="1228" formatCode="General">
                  <c:v>2.15548818406725</c:v>
                </c:pt>
                <c:pt idx="1229" formatCode="General">
                  <c:v>2.1403053596723698</c:v>
                </c:pt>
                <c:pt idx="1230" formatCode="General">
                  <c:v>2.1265341303626801</c:v>
                </c:pt>
                <c:pt idx="1231" formatCode="General">
                  <c:v>2.1155017662039599</c:v>
                </c:pt>
                <c:pt idx="1232" formatCode="General">
                  <c:v>2.1131391624699498</c:v>
                </c:pt>
                <c:pt idx="1233" formatCode="General">
                  <c:v>2.2283948733291501</c:v>
                </c:pt>
                <c:pt idx="1234" formatCode="General">
                  <c:v>2.1413294776564</c:v>
                </c:pt>
                <c:pt idx="1235" formatCode="General">
                  <c:v>2.0920292313229099</c:v>
                </c:pt>
                <c:pt idx="1236" formatCode="General">
                  <c:v>2.0877124198333199</c:v>
                </c:pt>
                <c:pt idx="1237" formatCode="General">
                  <c:v>2.0933230685091901</c:v>
                </c:pt>
                <c:pt idx="1238" formatCode="General">
                  <c:v>2.10672373467288</c:v>
                </c:pt>
                <c:pt idx="1239" formatCode="General">
                  <c:v>2.1281449977426199</c:v>
                </c:pt>
                <c:pt idx="1240" formatCode="General">
                  <c:v>2.1576710049630101</c:v>
                </c:pt>
                <c:pt idx="1241" formatCode="General">
                  <c:v>2.1940773511746001</c:v>
                </c:pt>
                <c:pt idx="1242" formatCode="General">
                  <c:v>2.2337780474103099</c:v>
                </c:pt>
                <c:pt idx="1243" formatCode="General">
                  <c:v>2.2705630747534902</c:v>
                </c:pt>
                <c:pt idx="1244" formatCode="General">
                  <c:v>2.2972984362764599</c:v>
                </c:pt>
                <c:pt idx="1245" formatCode="General">
                  <c:v>2.3093135455847</c:v>
                </c:pt>
                <c:pt idx="1246" formatCode="General">
                  <c:v>2.30673019061906</c:v>
                </c:pt>
                <c:pt idx="1247" formatCode="General">
                  <c:v>2.2935584230395998</c:v>
                </c:pt>
                <c:pt idx="1248" formatCode="General">
                  <c:v>2.2749003348508898</c:v>
                </c:pt>
                <c:pt idx="1249" formatCode="General">
                  <c:v>2.2548460772173602</c:v>
                </c:pt>
                <c:pt idx="1250" formatCode="General">
                  <c:v>2.2358840024779498</c:v>
                </c:pt>
                <c:pt idx="1251" formatCode="General">
                  <c:v>2.2192024471067602</c:v>
                </c:pt>
                <c:pt idx="1252" formatCode="General">
                  <c:v>2.20518637054814</c:v>
                </c:pt>
                <c:pt idx="1253" formatCode="General">
                  <c:v>2.1938038320200901</c:v>
                </c:pt>
                <c:pt idx="1254" formatCode="General">
                  <c:v>2.1848376137118701</c:v>
                </c:pt>
                <c:pt idx="1255" formatCode="General">
                  <c:v>2.17800304485201</c:v>
                </c:pt>
                <c:pt idx="1256" formatCode="General">
                  <c:v>2.1729988977645802</c:v>
                </c:pt>
                <c:pt idx="1257" formatCode="General">
                  <c:v>2.16952406788092</c:v>
                </c:pt>
                <c:pt idx="1258" formatCode="General">
                  <c:v>2.1672794899170098</c:v>
                </c:pt>
                <c:pt idx="1259" formatCode="General">
                  <c:v>2.1659662300472702</c:v>
                </c:pt>
                <c:pt idx="1260" formatCode="General">
                  <c:v>2.1652860693968399</c:v>
                </c:pt>
                <c:pt idx="1261" formatCode="General">
                  <c:v>2.1649489383629801</c:v>
                </c:pt>
                <c:pt idx="1262" formatCode="General">
                  <c:v>2.16469205005103</c:v>
                </c:pt>
                <c:pt idx="1263" formatCode="General">
                  <c:v>2.1643206523129601</c:v>
                </c:pt>
                <c:pt idx="1264" formatCode="General">
                  <c:v>2.1637997186361</c:v>
                </c:pt>
                <c:pt idx="1265" formatCode="General">
                  <c:v>2.1635031812704302</c:v>
                </c:pt>
                <c:pt idx="1266" formatCode="General">
                  <c:v>2.1651051287655898</c:v>
                </c:pt>
                <c:pt idx="1267" formatCode="General">
                  <c:v>2.1762064271519801</c:v>
                </c:pt>
                <c:pt idx="1268" formatCode="General">
                  <c:v>2.2524769479981499</c:v>
                </c:pt>
                <c:pt idx="1269" formatCode="General">
                  <c:v>2.43403363209976</c:v>
                </c:pt>
                <c:pt idx="1270" formatCode="General">
                  <c:v>2.1812788814009201</c:v>
                </c:pt>
                <c:pt idx="1271" formatCode="General">
                  <c:v>2.1334971456581</c:v>
                </c:pt>
                <c:pt idx="1272" formatCode="General">
                  <c:v>2.1121152191155201</c:v>
                </c:pt>
                <c:pt idx="1273" formatCode="General">
                  <c:v>2.0957881229764599</c:v>
                </c:pt>
                <c:pt idx="1274" formatCode="General">
                  <c:v>2.08068085583847</c:v>
                </c:pt>
                <c:pt idx="1275" formatCode="General">
                  <c:v>2.06580209393826</c:v>
                </c:pt>
                <c:pt idx="1276" formatCode="General">
                  <c:v>2.0508713208371399</c:v>
                </c:pt>
                <c:pt idx="1277" formatCode="General">
                  <c:v>2.0358374981866998</c:v>
                </c:pt>
                <c:pt idx="1278" formatCode="General">
                  <c:v>2.0207366431748</c:v>
                </c:pt>
                <c:pt idx="1279" formatCode="General">
                  <c:v>2.0056452084471199</c:v>
                </c:pt>
                <c:pt idx="1280" formatCode="General">
                  <c:v>1.99066725035917</c:v>
                </c:pt>
                <c:pt idx="1281" formatCode="General">
                  <c:v>1.9759378102119001</c:v>
                </c:pt>
                <c:pt idx="1282" formatCode="General">
                  <c:v>1.9616421555882899</c:v>
                </c:pt>
                <c:pt idx="1283" formatCode="General">
                  <c:v>1.9481810699658999</c:v>
                </c:pt>
                <c:pt idx="1284" formatCode="General">
                  <c:v>1.9359290857812499</c:v>
                </c:pt>
                <c:pt idx="1285" formatCode="General">
                  <c:v>1.92869768129596</c:v>
                </c:pt>
                <c:pt idx="1286" formatCode="General">
                  <c:v>2.0936845043213301</c:v>
                </c:pt>
                <c:pt idx="1287" formatCode="General">
                  <c:v>1.9162194436737401</c:v>
                </c:pt>
                <c:pt idx="1288" formatCode="General">
                  <c:v>1.8978095557530501</c:v>
                </c:pt>
                <c:pt idx="1289" formatCode="General">
                  <c:v>1.8916046738366099</c:v>
                </c:pt>
                <c:pt idx="1290" formatCode="General">
                  <c:v>1.8900185403604399</c:v>
                </c:pt>
                <c:pt idx="1291" formatCode="General">
                  <c:v>1.8930339047723099</c:v>
                </c:pt>
                <c:pt idx="1292" formatCode="General">
                  <c:v>1.9015268571608599</c:v>
                </c:pt>
                <c:pt idx="1293" formatCode="General">
                  <c:v>1.9167791897583899</c:v>
                </c:pt>
                <c:pt idx="1294" formatCode="General">
                  <c:v>1.9403702810569201</c:v>
                </c:pt>
                <c:pt idx="1295" formatCode="General">
                  <c:v>1.97390803123606</c:v>
                </c:pt>
                <c:pt idx="1296" formatCode="General">
                  <c:v>2.0181665131992301</c:v>
                </c:pt>
                <c:pt idx="1297" formatCode="General">
                  <c:v>2.0711369329574301</c:v>
                </c:pt>
                <c:pt idx="1298" formatCode="General">
                  <c:v>2.1254311176787999</c:v>
                </c:pt>
                <c:pt idx="1299" formatCode="General">
                  <c:v>2.1684048896239099</c:v>
                </c:pt>
                <c:pt idx="1300" formatCode="General">
                  <c:v>2.1890831520207299</c:v>
                </c:pt>
                <c:pt idx="1301" formatCode="General">
                  <c:v>2.18671274486575</c:v>
                </c:pt>
                <c:pt idx="1302" formatCode="General">
                  <c:v>2.1698100316021001</c:v>
                </c:pt>
                <c:pt idx="1303" formatCode="General">
                  <c:v>2.1481278870829401</c:v>
                </c:pt>
                <c:pt idx="1304" formatCode="General">
                  <c:v>2.1277712785003602</c:v>
                </c:pt>
                <c:pt idx="1305" formatCode="General">
                  <c:v>2.1112187618632001</c:v>
                </c:pt>
                <c:pt idx="1306" formatCode="General">
                  <c:v>2.0989132630723901</c:v>
                </c:pt>
                <c:pt idx="1307" formatCode="General">
                  <c:v>2.0904898149901299</c:v>
                </c:pt>
                <c:pt idx="1308" formatCode="General">
                  <c:v>2.0853944661338999</c:v>
                </c:pt>
                <c:pt idx="1309" formatCode="General">
                  <c:v>2.0831244410846601</c:v>
                </c:pt>
                <c:pt idx="1310" formatCode="General">
                  <c:v>2.08329035484073</c:v>
                </c:pt>
                <c:pt idx="1311" formatCode="General">
                  <c:v>2.0856072655981701</c:v>
                </c:pt>
                <c:pt idx="1312" formatCode="General">
                  <c:v>2.0898616601479199</c:v>
                </c:pt>
                <c:pt idx="1313" formatCode="General">
                  <c:v>2.09587301476243</c:v>
                </c:pt>
                <c:pt idx="1314" formatCode="General">
                  <c:v>2.1034570952208802</c:v>
                </c:pt>
                <c:pt idx="1315" formatCode="General">
                  <c:v>2.1123948718543701</c:v>
                </c:pt>
                <c:pt idx="1316" formatCode="General">
                  <c:v>2.1224120747259598</c:v>
                </c:pt>
                <c:pt idx="1317" formatCode="General">
                  <c:v>2.1331800927509401</c:v>
                </c:pt>
                <c:pt idx="1318" formatCode="General">
                  <c:v>2.1443669537330301</c:v>
                </c:pt>
                <c:pt idx="1319" formatCode="General">
                  <c:v>2.15584368637019</c:v>
                </c:pt>
                <c:pt idx="1320" formatCode="General">
                  <c:v>2.1686292647529601</c:v>
                </c:pt>
                <c:pt idx="1321" formatCode="General">
                  <c:v>2.1925163286845</c:v>
                </c:pt>
                <c:pt idx="1322" formatCode="General">
                  <c:v>2.4438719218672098</c:v>
                </c:pt>
                <c:pt idx="1323" formatCode="General">
                  <c:v>2.2206671560587199</c:v>
                </c:pt>
                <c:pt idx="1324" formatCode="General">
                  <c:v>2.1866928471204399</c:v>
                </c:pt>
                <c:pt idx="1325" formatCode="General">
                  <c:v>2.1779313310866799</c:v>
                </c:pt>
                <c:pt idx="1326" formatCode="General">
                  <c:v>2.1705020742775698</c:v>
                </c:pt>
                <c:pt idx="1327" formatCode="General">
                  <c:v>2.1619349494456701</c:v>
                </c:pt>
                <c:pt idx="1328" formatCode="General">
                  <c:v>2.15198541086116</c:v>
                </c:pt>
                <c:pt idx="1329" formatCode="General">
                  <c:v>2.1408788283839399</c:v>
                </c:pt>
                <c:pt idx="1330" formatCode="General">
                  <c:v>2.1289524058224498</c:v>
                </c:pt>
                <c:pt idx="1331" formatCode="General">
                  <c:v>2.11654193593776</c:v>
                </c:pt>
                <c:pt idx="1332" formatCode="General">
                  <c:v>2.1039400332449798</c:v>
                </c:pt>
                <c:pt idx="1333" formatCode="General">
                  <c:v>2.0913852345637198</c:v>
                </c:pt>
                <c:pt idx="1334" formatCode="General">
                  <c:v>2.0790686848990299</c:v>
                </c:pt>
                <c:pt idx="1335" formatCode="General">
                  <c:v>2.0671553947085601</c:v>
                </c:pt>
                <c:pt idx="1336" formatCode="General">
                  <c:v>2.05583781168969</c:v>
                </c:pt>
                <c:pt idx="1337" formatCode="General">
                  <c:v>2.0455829310616198</c:v>
                </c:pt>
                <c:pt idx="1338" formatCode="General">
                  <c:v>2.04074713732316</c:v>
                </c:pt>
                <c:pt idx="1339" formatCode="General">
                  <c:v>2.0678889769965898</c:v>
                </c:pt>
                <c:pt idx="1340" formatCode="General">
                  <c:v>2.0187833447875998</c:v>
                </c:pt>
                <c:pt idx="1341" formatCode="General">
                  <c:v>2.0100303602960601</c:v>
                </c:pt>
                <c:pt idx="1342" formatCode="General">
                  <c:v>2.0039978278027699</c:v>
                </c:pt>
                <c:pt idx="1343" formatCode="General">
                  <c:v>2.0000847550291101</c:v>
                </c:pt>
                <c:pt idx="1344" formatCode="General">
                  <c:v>1.9985926546117201</c:v>
                </c:pt>
                <c:pt idx="1345" formatCode="General">
                  <c:v>2.0000597059166401</c:v>
                </c:pt>
                <c:pt idx="1346" formatCode="General">
                  <c:v>2.00521932778013</c:v>
                </c:pt>
                <c:pt idx="1347" formatCode="General">
                  <c:v>2.0150551116575199</c:v>
                </c:pt>
                <c:pt idx="1348" formatCode="General">
                  <c:v>2.0309143197972102</c:v>
                </c:pt>
                <c:pt idx="1349" formatCode="General">
                  <c:v>2.0546762534887599</c:v>
                </c:pt>
                <c:pt idx="1350" formatCode="General">
                  <c:v>2.0889026776366899</c:v>
                </c:pt>
                <c:pt idx="1351" formatCode="General">
                  <c:v>2.13659155080834</c:v>
                </c:pt>
                <c:pt idx="1352" formatCode="General">
                  <c:v>2.1992999829006301</c:v>
                </c:pt>
                <c:pt idx="1353" formatCode="General">
                  <c:v>2.27151528872905</c:v>
                </c:pt>
                <c:pt idx="1354" formatCode="General">
                  <c:v>2.3338404238408299</c:v>
                </c:pt>
                <c:pt idx="1355" formatCode="General">
                  <c:v>2.3620924056435499</c:v>
                </c:pt>
                <c:pt idx="1356" formatCode="General">
                  <c:v>2.3538528980276801</c:v>
                </c:pt>
                <c:pt idx="1357" formatCode="General">
                  <c:v>2.3284784747825702</c:v>
                </c:pt>
                <c:pt idx="1358" formatCode="General">
                  <c:v>2.3030688197440101</c:v>
                </c:pt>
                <c:pt idx="1359" formatCode="General">
                  <c:v>2.2840874338329402</c:v>
                </c:pt>
                <c:pt idx="1360" formatCode="General">
                  <c:v>2.2719054393313201</c:v>
                </c:pt>
                <c:pt idx="1361" formatCode="General">
                  <c:v>2.2650935999780302</c:v>
                </c:pt>
                <c:pt idx="1362" formatCode="General">
                  <c:v>2.2621681507256599</c:v>
                </c:pt>
                <c:pt idx="1363" formatCode="General">
                  <c:v>2.2620323094272199</c:v>
                </c:pt>
                <c:pt idx="1364" formatCode="General">
                  <c:v>2.2639860426951</c:v>
                </c:pt>
                <c:pt idx="1365" formatCode="General">
                  <c:v>2.2676371979907901</c:v>
                </c:pt>
                <c:pt idx="1366" formatCode="General">
                  <c:v>2.2728119793717698</c:v>
                </c:pt>
                <c:pt idx="1367" formatCode="General">
                  <c:v>2.2794847874137298</c:v>
                </c:pt>
                <c:pt idx="1368" formatCode="General">
                  <c:v>2.2877255297096299</c:v>
                </c:pt>
                <c:pt idx="1369" formatCode="General">
                  <c:v>2.2976580530179702</c:v>
                </c:pt>
                <c:pt idx="1370" formatCode="General">
                  <c:v>2.3094245859549201</c:v>
                </c:pt>
                <c:pt idx="1371" formatCode="General">
                  <c:v>2.3231576338558302</c:v>
                </c:pt>
                <c:pt idx="1372" formatCode="General">
                  <c:v>2.3389882726309499</c:v>
                </c:pt>
                <c:pt idx="1373" formatCode="General">
                  <c:v>2.3572864821827801</c:v>
                </c:pt>
                <c:pt idx="1374" formatCode="General">
                  <c:v>2.3812308106627298</c:v>
                </c:pt>
                <c:pt idx="1375" formatCode="General">
                  <c:v>2.5543546911691002</c:v>
                </c:pt>
                <c:pt idx="1376" formatCode="General">
                  <c:v>2.42785302314135</c:v>
                </c:pt>
                <c:pt idx="1377" formatCode="General">
                  <c:v>2.4304760933153999</c:v>
                </c:pt>
                <c:pt idx="1378" formatCode="General">
                  <c:v>2.4416665260344601</c:v>
                </c:pt>
                <c:pt idx="1379" formatCode="General">
                  <c:v>2.44988169305168</c:v>
                </c:pt>
                <c:pt idx="1380" formatCode="General">
                  <c:v>2.4532720396422798</c:v>
                </c:pt>
                <c:pt idx="1381" formatCode="General">
                  <c:v>2.45141915076286</c:v>
                </c:pt>
                <c:pt idx="1382" formatCode="General">
                  <c:v>2.4446986662012602</c:v>
                </c:pt>
                <c:pt idx="1383" formatCode="General">
                  <c:v>2.4340083384443698</c:v>
                </c:pt>
                <c:pt idx="1384" formatCode="General">
                  <c:v>2.42049007920021</c:v>
                </c:pt>
                <c:pt idx="1385" formatCode="General">
                  <c:v>2.4052821980662702</c:v>
                </c:pt>
                <c:pt idx="1386" formatCode="General">
                  <c:v>2.3893553960376002</c:v>
                </c:pt>
                <c:pt idx="1387" formatCode="General">
                  <c:v>2.3734439400179999</c:v>
                </c:pt>
                <c:pt idx="1388" formatCode="General">
                  <c:v>2.3580544184211298</c:v>
                </c:pt>
                <c:pt idx="1389" formatCode="General">
                  <c:v>2.34354796041697</c:v>
                </c:pt>
                <c:pt idx="1390" formatCode="General">
                  <c:v>2.33061839838573</c:v>
                </c:pt>
                <c:pt idx="1391" formatCode="General">
                  <c:v>2.4983393131789802</c:v>
                </c:pt>
                <c:pt idx="1392" formatCode="General">
                  <c:v>2.3065388820913499</c:v>
                </c:pt>
                <c:pt idx="1393" formatCode="General">
                  <c:v>2.2946697213572298</c:v>
                </c:pt>
                <c:pt idx="1394" formatCode="General">
                  <c:v>2.28473033651996</c:v>
                </c:pt>
                <c:pt idx="1395" formatCode="General">
                  <c:v>2.2759902465366899</c:v>
                </c:pt>
                <c:pt idx="1396" formatCode="General">
                  <c:v>2.2684667318730001</c:v>
                </c:pt>
                <c:pt idx="1397" formatCode="General">
                  <c:v>2.2623143430259698</c:v>
                </c:pt>
                <c:pt idx="1398" formatCode="General">
                  <c:v>2.2577827162890798</c:v>
                </c:pt>
                <c:pt idx="1399" formatCode="General">
                  <c:v>2.2552212978266901</c:v>
                </c:pt>
                <c:pt idx="1400" formatCode="General">
                  <c:v>2.25509845092727</c:v>
                </c:pt>
                <c:pt idx="1401" formatCode="General">
                  <c:v>2.2580378159472398</c:v>
                </c:pt>
                <c:pt idx="1402" formatCode="General">
                  <c:v>2.2648873199342399</c:v>
                </c:pt>
                <c:pt idx="1403" formatCode="General">
                  <c:v>2.2768530210804601</c:v>
                </c:pt>
                <c:pt idx="1404" formatCode="General">
                  <c:v>2.2957572419589001</c:v>
                </c:pt>
                <c:pt idx="1405" formatCode="General">
                  <c:v>2.3245033911192801</c:v>
                </c:pt>
                <c:pt idx="1406" formatCode="General">
                  <c:v>2.3677019647078699</c:v>
                </c:pt>
                <c:pt idx="1407" formatCode="General">
                  <c:v>2.4313377782731602</c:v>
                </c:pt>
                <c:pt idx="1408" formatCode="General">
                  <c:v>2.5159372620582401</c:v>
                </c:pt>
                <c:pt idx="1409" formatCode="General">
                  <c:v>2.59520451426603</c:v>
                </c:pt>
                <c:pt idx="1410" formatCode="General">
                  <c:v>2.6192672961474601</c:v>
                </c:pt>
                <c:pt idx="1411" formatCode="General">
                  <c:v>2.58953364858563</c:v>
                </c:pt>
                <c:pt idx="1412" formatCode="General">
                  <c:v>2.55002674497785</c:v>
                </c:pt>
                <c:pt idx="1413" formatCode="General">
                  <c:v>2.5218655982290801</c:v>
                </c:pt>
                <c:pt idx="1414" formatCode="General">
                  <c:v>2.5055609714521498</c:v>
                </c:pt>
                <c:pt idx="1415" formatCode="General">
                  <c:v>2.49710201145668</c:v>
                </c:pt>
                <c:pt idx="1416" formatCode="General">
                  <c:v>2.49316960966636</c:v>
                </c:pt>
                <c:pt idx="1417" formatCode="General">
                  <c:v>2.4916951263161899</c:v>
                </c:pt>
                <c:pt idx="1418" formatCode="General">
                  <c:v>2.49152315370883</c:v>
                </c:pt>
                <c:pt idx="1419" formatCode="General">
                  <c:v>2.4920708928328899</c:v>
                </c:pt>
                <c:pt idx="1420" formatCode="General">
                  <c:v>2.4931010060819601</c:v>
                </c:pt>
                <c:pt idx="1421" formatCode="General">
                  <c:v>2.4945853073261701</c:v>
                </c:pt>
                <c:pt idx="1422" formatCode="General">
                  <c:v>2.4966276195750701</c:v>
                </c:pt>
                <c:pt idx="1423" formatCode="General">
                  <c:v>2.4994241695824502</c:v>
                </c:pt>
                <c:pt idx="1424" formatCode="General">
                  <c:v>2.50325087187609</c:v>
                </c:pt>
                <c:pt idx="1425" formatCode="General">
                  <c:v>2.5084858608790701</c:v>
                </c:pt>
                <c:pt idx="1426" formatCode="General">
                  <c:v>2.5157807282928601</c:v>
                </c:pt>
                <c:pt idx="1427" formatCode="General">
                  <c:v>2.52815158054156</c:v>
                </c:pt>
                <c:pt idx="1428" formatCode="General">
                  <c:v>2.7305250545212099</c:v>
                </c:pt>
                <c:pt idx="1429" formatCode="General">
                  <c:v>2.5520080704389998</c:v>
                </c:pt>
                <c:pt idx="1430" formatCode="General">
                  <c:v>2.56658363960678</c:v>
                </c:pt>
                <c:pt idx="1431" formatCode="General">
                  <c:v>2.5859447530035999</c:v>
                </c:pt>
                <c:pt idx="1432" formatCode="General">
                  <c:v>2.6076703879109102</c:v>
                </c:pt>
                <c:pt idx="1433" formatCode="General">
                  <c:v>2.6298074391925801</c:v>
                </c:pt>
                <c:pt idx="1434" formatCode="General">
                  <c:v>2.64953755770917</c:v>
                </c:pt>
                <c:pt idx="1435" formatCode="General">
                  <c:v>2.66343719463607</c:v>
                </c:pt>
                <c:pt idx="1436" formatCode="General">
                  <c:v>2.66846390813736</c:v>
                </c:pt>
                <c:pt idx="1437" formatCode="General">
                  <c:v>2.6631808339805998</c:v>
                </c:pt>
                <c:pt idx="1438" formatCode="General">
                  <c:v>2.6483664782045402</c:v>
                </c:pt>
                <c:pt idx="1439" formatCode="General">
                  <c:v>2.6265347764469702</c:v>
                </c:pt>
                <c:pt idx="1440" formatCode="General">
                  <c:v>2.6007924973333201</c:v>
                </c:pt>
                <c:pt idx="1441" formatCode="General">
                  <c:v>2.57384873472349</c:v>
                </c:pt>
                <c:pt idx="1442" formatCode="General">
                  <c:v>2.5476725692134101</c:v>
                </c:pt>
                <c:pt idx="1443" formatCode="General">
                  <c:v>2.5354491743997301</c:v>
                </c:pt>
                <c:pt idx="1444" formatCode="General">
                  <c:v>2.50046191772344</c:v>
                </c:pt>
                <c:pt idx="1445" formatCode="General">
                  <c:v>2.4791636845762999</c:v>
                </c:pt>
                <c:pt idx="1446" formatCode="General">
                  <c:v>2.4601688980512901</c:v>
                </c:pt>
                <c:pt idx="1447" formatCode="General">
                  <c:v>2.4428766393983099</c:v>
                </c:pt>
                <c:pt idx="1448" formatCode="General">
                  <c:v>2.4270431190287902</c:v>
                </c:pt>
                <c:pt idx="1449" formatCode="General">
                  <c:v>2.4125009592581299</c:v>
                </c:pt>
                <c:pt idx="1450" formatCode="General">
                  <c:v>2.3991556132251599</c:v>
                </c:pt>
                <c:pt idx="1451" formatCode="General">
                  <c:v>2.3869925043129898</c:v>
                </c:pt>
                <c:pt idx="1452" formatCode="General">
                  <c:v>2.3760836041335498</c:v>
                </c:pt>
                <c:pt idx="1453" formatCode="General">
                  <c:v>2.3665943252040198</c:v>
                </c:pt>
                <c:pt idx="1454" formatCode="General">
                  <c:v>2.3587929134441299</c:v>
                </c:pt>
                <c:pt idx="1455" formatCode="General">
                  <c:v>2.3530659269156402</c:v>
                </c:pt>
                <c:pt idx="1456" formatCode="General">
                  <c:v>2.3499470395823798</c:v>
                </c:pt>
                <c:pt idx="1457" formatCode="General">
                  <c:v>2.3501752771001398</c:v>
                </c:pt>
                <c:pt idx="1458" formatCode="General">
                  <c:v>2.3548201038259098</c:v>
                </c:pt>
                <c:pt idx="1459" formatCode="General">
                  <c:v>2.3655624501535701</c:v>
                </c:pt>
                <c:pt idx="1460" formatCode="General">
                  <c:v>2.3853414951245302</c:v>
                </c:pt>
                <c:pt idx="1461" formatCode="General">
                  <c:v>2.4197870644383701</c:v>
                </c:pt>
                <c:pt idx="1462" formatCode="General">
                  <c:v>2.47945009013399</c:v>
                </c:pt>
                <c:pt idx="1463" formatCode="General">
                  <c:v>2.5747548950682102</c:v>
                </c:pt>
                <c:pt idx="1464" formatCode="General">
                  <c:v>2.6658152824313599</c:v>
                </c:pt>
                <c:pt idx="1465" formatCode="General">
                  <c:v>2.6563462838533298</c:v>
                </c:pt>
                <c:pt idx="1466" formatCode="General">
                  <c:v>2.5949790667965198</c:v>
                </c:pt>
                <c:pt idx="1467" formatCode="General">
                  <c:v>2.5525368648012501</c:v>
                </c:pt>
                <c:pt idx="1468" formatCode="General">
                  <c:v>2.5315537167848299</c:v>
                </c:pt>
                <c:pt idx="1469" formatCode="General">
                  <c:v>2.5220289195062602</c:v>
                </c:pt>
                <c:pt idx="1470" formatCode="General">
                  <c:v>2.5174964361395502</c:v>
                </c:pt>
                <c:pt idx="1471" formatCode="General">
                  <c:v>2.51467003781476</c:v>
                </c:pt>
                <c:pt idx="1472" formatCode="General">
                  <c:v>2.5120200160003798</c:v>
                </c:pt>
                <c:pt idx="1473" formatCode="General">
                  <c:v>2.5089267491052598</c:v>
                </c:pt>
                <c:pt idx="1474" formatCode="General">
                  <c:v>2.5052330534081402</c:v>
                </c:pt>
                <c:pt idx="1475" formatCode="General">
                  <c:v>2.50100866473869</c:v>
                </c:pt>
                <c:pt idx="1476" formatCode="General">
                  <c:v>2.49642902319385</c:v>
                </c:pt>
                <c:pt idx="1477" formatCode="General">
                  <c:v>2.4917208255163201</c:v>
                </c:pt>
                <c:pt idx="1478" formatCode="General">
                  <c:v>2.4871633756864302</c:v>
                </c:pt>
                <c:pt idx="1479" formatCode="General">
                  <c:v>2.4832853830919199</c:v>
                </c:pt>
                <c:pt idx="1480" formatCode="General">
                  <c:v>2.48900530407552</c:v>
                </c:pt>
                <c:pt idx="1481" formatCode="General">
                  <c:v>2.4790660905036499</c:v>
                </c:pt>
                <c:pt idx="1482" formatCode="General">
                  <c:v>2.4748382309719799</c:v>
                </c:pt>
                <c:pt idx="1483" formatCode="General">
                  <c:v>2.4746537332503</c:v>
                </c:pt>
                <c:pt idx="1484" formatCode="General">
                  <c:v>2.4769750651567102</c:v>
                </c:pt>
                <c:pt idx="1485" formatCode="General">
                  <c:v>2.4823731705054799</c:v>
                </c:pt>
                <c:pt idx="1486" formatCode="General">
                  <c:v>2.4916892562700399</c:v>
                </c:pt>
                <c:pt idx="1487" formatCode="General">
                  <c:v>2.5058338867249699</c:v>
                </c:pt>
                <c:pt idx="1488" formatCode="General">
                  <c:v>2.5254405076330202</c:v>
                </c:pt>
                <c:pt idx="1489" formatCode="General">
                  <c:v>2.5500845012810802</c:v>
                </c:pt>
                <c:pt idx="1490" formatCode="General">
                  <c:v>2.5769552414202099</c:v>
                </c:pt>
                <c:pt idx="1491" formatCode="General">
                  <c:v>2.5996730871063001</c:v>
                </c:pt>
                <c:pt idx="1492" formatCode="General">
                  <c:v>2.6094256207797399</c:v>
                </c:pt>
                <c:pt idx="1493" formatCode="General">
                  <c:v>2.5999569035769299</c:v>
                </c:pt>
                <c:pt idx="1494" formatCode="General">
                  <c:v>2.5724976230021102</c:v>
                </c:pt>
                <c:pt idx="1495" formatCode="General">
                  <c:v>2.5456233690649999</c:v>
                </c:pt>
                <c:pt idx="1496" formatCode="General">
                  <c:v>2.4931940775558998</c:v>
                </c:pt>
                <c:pt idx="1497" formatCode="General">
                  <c:v>2.45407430620739</c:v>
                </c:pt>
                <c:pt idx="1498" formatCode="General">
                  <c:v>2.4191656832419199</c:v>
                </c:pt>
                <c:pt idx="1499" formatCode="General">
                  <c:v>2.3885476790619702</c:v>
                </c:pt>
                <c:pt idx="1500" formatCode="General">
                  <c:v>2.3616548149232099</c:v>
                </c:pt>
                <c:pt idx="1501" formatCode="General">
                  <c:v>2.3377557767964299</c:v>
                </c:pt>
                <c:pt idx="1502" formatCode="General">
                  <c:v>2.3161842513175399</c:v>
                </c:pt>
                <c:pt idx="1503" formatCode="General">
                  <c:v>2.2964143309381799</c:v>
                </c:pt>
                <c:pt idx="1504" formatCode="General">
                  <c:v>2.2780710347547699</c:v>
                </c:pt>
                <c:pt idx="1505" formatCode="General">
                  <c:v>2.26091961117901</c:v>
                </c:pt>
                <c:pt idx="1506" formatCode="General">
                  <c:v>2.2448515926310999</c:v>
                </c:pt>
                <c:pt idx="1507" formatCode="General">
                  <c:v>2.2298741125255499</c:v>
                </c:pt>
                <c:pt idx="1508" formatCode="General">
                  <c:v>2.21610457664621</c:v>
                </c:pt>
                <c:pt idx="1509" formatCode="General">
                  <c:v>2.2037717029669999</c:v>
                </c:pt>
                <c:pt idx="1510" formatCode="General">
                  <c:v>2.1932249248904001</c:v>
                </c:pt>
                <c:pt idx="1511" formatCode="General">
                  <c:v>2.1849577118628498</c:v>
                </c:pt>
                <c:pt idx="1512" formatCode="General">
                  <c:v>2.17965964592489</c:v>
                </c:pt>
                <c:pt idx="1513" formatCode="General">
                  <c:v>2.1783370741807402</c:v>
                </c:pt>
                <c:pt idx="1514" formatCode="General">
                  <c:v>2.1826145879894399</c:v>
                </c:pt>
                <c:pt idx="1515" formatCode="General">
                  <c:v>2.1955558121154799</c:v>
                </c:pt>
                <c:pt idx="1516" formatCode="General">
                  <c:v>2.22406234138167</c:v>
                </c:pt>
                <c:pt idx="1517" formatCode="General">
                  <c:v>2.2853720783246101</c:v>
                </c:pt>
                <c:pt idx="1518" formatCode="General">
                  <c:v>2.4048782332246001</c:v>
                </c:pt>
                <c:pt idx="1519" formatCode="General">
                  <c:v>2.4733113902267001</c:v>
                </c:pt>
                <c:pt idx="1520" formatCode="General">
                  <c:v>2.39089203808668</c:v>
                </c:pt>
                <c:pt idx="1521" formatCode="General">
                  <c:v>2.3342389774861498</c:v>
                </c:pt>
                <c:pt idx="1522" formatCode="General">
                  <c:v>2.31528409956961</c:v>
                </c:pt>
                <c:pt idx="1523" formatCode="General">
                  <c:v>2.3117179999363699</c:v>
                </c:pt>
                <c:pt idx="1524" formatCode="General">
                  <c:v>2.31289214953983</c:v>
                </c:pt>
                <c:pt idx="1525" formatCode="General">
                  <c:v>2.3143620562842502</c:v>
                </c:pt>
                <c:pt idx="1526" formatCode="General">
                  <c:v>2.3143890182839901</c:v>
                </c:pt>
                <c:pt idx="1527" formatCode="General">
                  <c:v>2.31249739644274</c:v>
                </c:pt>
                <c:pt idx="1528" formatCode="General">
                  <c:v>2.30880162827577</c:v>
                </c:pt>
                <c:pt idx="1529" formatCode="General">
                  <c:v>2.3036557295770601</c:v>
                </c:pt>
                <c:pt idx="1530" formatCode="General">
                  <c:v>2.2974754892996998</c:v>
                </c:pt>
                <c:pt idx="1531" formatCode="General">
                  <c:v>2.29069340592544</c:v>
                </c:pt>
                <c:pt idx="1532" formatCode="General">
                  <c:v>2.2846341709643299</c:v>
                </c:pt>
                <c:pt idx="1533" formatCode="General">
                  <c:v>2.2779723240282101</c:v>
                </c:pt>
                <c:pt idx="1534" formatCode="General">
                  <c:v>2.2687961804188301</c:v>
                </c:pt>
                <c:pt idx="1535" formatCode="General">
                  <c:v>2.26164127031105</c:v>
                </c:pt>
                <c:pt idx="1536" formatCode="General">
                  <c:v>2.2550259800933299</c:v>
                </c:pt>
                <c:pt idx="1537" formatCode="General">
                  <c:v>2.2490723694675001</c:v>
                </c:pt>
                <c:pt idx="1538" formatCode="General">
                  <c:v>2.2440155843584102</c:v>
                </c:pt>
                <c:pt idx="1539" formatCode="General">
                  <c:v>2.2401922520481201</c:v>
                </c:pt>
                <c:pt idx="1540" formatCode="General">
                  <c:v>2.23809122733498</c:v>
                </c:pt>
                <c:pt idx="1541" formatCode="General">
                  <c:v>2.2384383111073798</c:v>
                </c:pt>
                <c:pt idx="1542" formatCode="General">
                  <c:v>2.24232123065697</c:v>
                </c:pt>
                <c:pt idx="1543" formatCode="General">
                  <c:v>2.2513465686706602</c:v>
                </c:pt>
                <c:pt idx="1544" formatCode="General">
                  <c:v>2.2677278835713501</c:v>
                </c:pt>
                <c:pt idx="1545" formatCode="General">
                  <c:v>2.29386622481517</c:v>
                </c:pt>
                <c:pt idx="1546" formatCode="General">
                  <c:v>2.3301391121653898</c:v>
                </c:pt>
                <c:pt idx="1547" formatCode="General">
                  <c:v>2.3713557836916999</c:v>
                </c:pt>
                <c:pt idx="1548" formatCode="General">
                  <c:v>2.38955210811804</c:v>
                </c:pt>
                <c:pt idx="1549" formatCode="General">
                  <c:v>2.3729839762591798</c:v>
                </c:pt>
                <c:pt idx="1550" formatCode="General">
                  <c:v>2.3259920046420599</c:v>
                </c:pt>
                <c:pt idx="1551" formatCode="General">
                  <c:v>2.2710433885054599</c:v>
                </c:pt>
                <c:pt idx="1552" formatCode="General">
                  <c:v>2.2221748857015999</c:v>
                </c:pt>
                <c:pt idx="1553" formatCode="General">
                  <c:v>2.1825082044567998</c:v>
                </c:pt>
                <c:pt idx="1554" formatCode="General">
                  <c:v>2.1506573796422899</c:v>
                </c:pt>
                <c:pt idx="1555" formatCode="General">
                  <c:v>2.12448429844477</c:v>
                </c:pt>
                <c:pt idx="1556" formatCode="General">
                  <c:v>2.1022258178017998</c:v>
                </c:pt>
                <c:pt idx="1557" formatCode="General">
                  <c:v>2.0826329181869001</c:v>
                </c:pt>
                <c:pt idx="1558" formatCode="General">
                  <c:v>2.0648721429864199</c:v>
                </c:pt>
                <c:pt idx="1559" formatCode="General">
                  <c:v>2.0484115614845502</c:v>
                </c:pt>
                <c:pt idx="1560" formatCode="General">
                  <c:v>2.03293678616595</c:v>
                </c:pt>
                <c:pt idx="1561" formatCode="General">
                  <c:v>2.0182969804288602</c:v>
                </c:pt>
                <c:pt idx="1562" formatCode="General">
                  <c:v>2.0044730324428</c:v>
                </c:pt>
                <c:pt idx="1563" formatCode="General">
                  <c:v>1.99156135255079</c:v>
                </c:pt>
                <c:pt idx="1564" formatCode="General">
                  <c:v>1.97976960107602</c:v>
                </c:pt>
                <c:pt idx="1565" formatCode="General">
                  <c:v>1.9694239295084699</c:v>
                </c:pt>
                <c:pt idx="1566" formatCode="General">
                  <c:v>1.9609923408451799</c:v>
                </c:pt>
                <c:pt idx="1567" formatCode="General">
                  <c:v>1.9551401509069</c:v>
                </c:pt>
                <c:pt idx="1568" formatCode="General">
                  <c:v>1.9528664175108801</c:v>
                </c:pt>
                <c:pt idx="1569" formatCode="General">
                  <c:v>1.95588212517372</c:v>
                </c:pt>
                <c:pt idx="1570" formatCode="General">
                  <c:v>1.9678373920565799</c:v>
                </c:pt>
                <c:pt idx="1571" formatCode="General">
                  <c:v>1.9990881068672399</c:v>
                </c:pt>
                <c:pt idx="1572" formatCode="General">
                  <c:v>2.0860141569371802</c:v>
                </c:pt>
                <c:pt idx="1573" formatCode="General">
                  <c:v>2.2399811679028501</c:v>
                </c:pt>
                <c:pt idx="1574" formatCode="General">
                  <c:v>2.14633779526257</c:v>
                </c:pt>
                <c:pt idx="1575" formatCode="General">
                  <c:v>2.08237359207078</c:v>
                </c:pt>
                <c:pt idx="1576" formatCode="General">
                  <c:v>2.0755153577369101</c:v>
                </c:pt>
                <c:pt idx="1577" formatCode="General">
                  <c:v>2.0858596916803398</c:v>
                </c:pt>
                <c:pt idx="1578" formatCode="General">
                  <c:v>2.1000688593645802</c:v>
                </c:pt>
                <c:pt idx="1579" formatCode="General">
                  <c:v>2.1129322317278398</c:v>
                </c:pt>
                <c:pt idx="1580" formatCode="General">
                  <c:v>2.1223471160549199</c:v>
                </c:pt>
                <c:pt idx="1581" formatCode="General">
                  <c:v>2.1278702830882898</c:v>
                </c:pt>
                <c:pt idx="1582" formatCode="General">
                  <c:v>2.1299740535351801</c:v>
                </c:pt>
                <c:pt idx="1583" formatCode="General">
                  <c:v>2.1295248610458102</c:v>
                </c:pt>
                <c:pt idx="1584" formatCode="General">
                  <c:v>2.12774338057047</c:v>
                </c:pt>
                <c:pt idx="1585" formatCode="General">
                  <c:v>2.1247277367822002</c:v>
                </c:pt>
                <c:pt idx="1586" formatCode="General">
                  <c:v>2.1205498984564199</c:v>
                </c:pt>
                <c:pt idx="1587" formatCode="General">
                  <c:v>2.1167757721411098</c:v>
                </c:pt>
                <c:pt idx="1588" formatCode="General">
                  <c:v>2.11312706043101</c:v>
                </c:pt>
                <c:pt idx="1589" formatCode="General">
                  <c:v>2.1096940214575999</c:v>
                </c:pt>
                <c:pt idx="1590" formatCode="General">
                  <c:v>2.1065319243138698</c:v>
                </c:pt>
                <c:pt idx="1591" formatCode="General">
                  <c:v>2.1036760274440698</c:v>
                </c:pt>
                <c:pt idx="1592" formatCode="General">
                  <c:v>2.1011641733412798</c:v>
                </c:pt>
                <c:pt idx="1593" formatCode="General">
                  <c:v>2.0990589161053999</c:v>
                </c:pt>
                <c:pt idx="1594" formatCode="General">
                  <c:v>2.0974728738305299</c:v>
                </c:pt>
                <c:pt idx="1595" formatCode="General">
                  <c:v>2.0966044205033301</c:v>
                </c:pt>
                <c:pt idx="1596" formatCode="General">
                  <c:v>2.0967961672786002</c:v>
                </c:pt>
                <c:pt idx="1597" formatCode="General">
                  <c:v>2.0986406710850698</c:v>
                </c:pt>
                <c:pt idx="1598" formatCode="General">
                  <c:v>2.10322536233204</c:v>
                </c:pt>
                <c:pt idx="1599" formatCode="General">
                  <c:v>2.1122639619413</c:v>
                </c:pt>
                <c:pt idx="1600" formatCode="General">
                  <c:v>2.1291410143716001</c:v>
                </c:pt>
                <c:pt idx="1601" formatCode="General">
                  <c:v>2.1595971504869098</c:v>
                </c:pt>
                <c:pt idx="1602" formatCode="General">
                  <c:v>2.2101023080476101</c:v>
                </c:pt>
                <c:pt idx="1603" formatCode="General">
                  <c:v>2.2722482123795298</c:v>
                </c:pt>
                <c:pt idx="1604" formatCode="General">
                  <c:v>2.29333672565767</c:v>
                </c:pt>
                <c:pt idx="1605" formatCode="General">
                  <c:v>2.2418117199340402</c:v>
                </c:pt>
                <c:pt idx="1606" formatCode="General">
                  <c:v>2.1717301717326798</c:v>
                </c:pt>
                <c:pt idx="1607" formatCode="General">
                  <c:v>2.1185046952141402</c:v>
                </c:pt>
                <c:pt idx="1608" formatCode="General">
                  <c:v>2.0823393016356602</c:v>
                </c:pt>
                <c:pt idx="1609" formatCode="General">
                  <c:v>2.0569764093499101</c:v>
                </c:pt>
                <c:pt idx="1610" formatCode="General">
                  <c:v>2.0379056938742401</c:v>
                </c:pt>
                <c:pt idx="1611" formatCode="General">
                  <c:v>2.0225037753094002</c:v>
                </c:pt>
                <c:pt idx="1612" formatCode="General">
                  <c:v>2.0092872895258802</c:v>
                </c:pt>
                <c:pt idx="1613" formatCode="General">
                  <c:v>1.9974096917311099</c:v>
                </c:pt>
                <c:pt idx="1614" formatCode="General">
                  <c:v>1.98638864737209</c:v>
                </c:pt>
                <c:pt idx="1615" formatCode="General">
                  <c:v>1.9759644869235899</c:v>
                </c:pt>
                <c:pt idx="1616" formatCode="General">
                  <c:v>1.96602750071372</c:v>
                </c:pt>
                <c:pt idx="1617" formatCode="General">
                  <c:v>1.95658176977406</c:v>
                </c:pt>
                <c:pt idx="1618" formatCode="General">
                  <c:v>1.94772962714553</c:v>
                </c:pt>
                <c:pt idx="1619" formatCode="General">
                  <c:v>1.9396697048729501</c:v>
                </c:pt>
                <c:pt idx="1620" formatCode="General">
                  <c:v>1.9327074972962801</c:v>
                </c:pt>
                <c:pt idx="1621" formatCode="General">
                  <c:v>1.92728463046436</c:v>
                </c:pt>
                <c:pt idx="1622" formatCode="General">
                  <c:v>1.92404995919215</c:v>
                </c:pt>
                <c:pt idx="1623" formatCode="General">
                  <c:v>1.9240524473160401</c:v>
                </c:pt>
                <c:pt idx="1624" formatCode="General">
                  <c:v>1.9293782924474601</c:v>
                </c:pt>
                <c:pt idx="1625" formatCode="General">
                  <c:v>1.9459103566551501</c:v>
                </c:pt>
                <c:pt idx="1626" formatCode="General">
                  <c:v>2.0003933938252501</c:v>
                </c:pt>
                <c:pt idx="1627" formatCode="General">
                  <c:v>2.1926756411302901</c:v>
                </c:pt>
                <c:pt idx="1628" formatCode="General">
                  <c:v>2.07372503730728</c:v>
                </c:pt>
                <c:pt idx="1629" formatCode="General">
                  <c:v>2.02321990013938</c:v>
                </c:pt>
                <c:pt idx="1630" formatCode="General">
                  <c:v>2.0326633262805101</c:v>
                </c:pt>
                <c:pt idx="1631" formatCode="General">
                  <c:v>2.0573506721052102</c:v>
                </c:pt>
                <c:pt idx="1632" formatCode="General">
                  <c:v>2.0863023143377601</c:v>
                </c:pt>
                <c:pt idx="1633" formatCode="General">
                  <c:v>2.1139794265641698</c:v>
                </c:pt>
                <c:pt idx="1634" formatCode="General">
                  <c:v>2.1368175245707999</c:v>
                </c:pt>
                <c:pt idx="1635" formatCode="General">
                  <c:v>2.15320556775798</c:v>
                </c:pt>
                <c:pt idx="1636" formatCode="General">
                  <c:v>2.16372986114389</c:v>
                </c:pt>
                <c:pt idx="1637" formatCode="General">
                  <c:v>2.1687996090025199</c:v>
                </c:pt>
                <c:pt idx="1638" formatCode="General">
                  <c:v>2.17108831625479</c:v>
                </c:pt>
                <c:pt idx="1639" formatCode="General">
                  <c:v>2.1719704492574499</c:v>
                </c:pt>
                <c:pt idx="1640" formatCode="General">
                  <c:v>2.1724546668334099</c:v>
                </c:pt>
                <c:pt idx="1641" formatCode="General">
                  <c:v>2.1731643736664301</c:v>
                </c:pt>
                <c:pt idx="1642" formatCode="General">
                  <c:v>2.1743972206859898</c:v>
                </c:pt>
                <c:pt idx="1643" formatCode="General">
                  <c:v>2.1762391617708201</c:v>
                </c:pt>
                <c:pt idx="1644" formatCode="General">
                  <c:v>2.1786546563904601</c:v>
                </c:pt>
                <c:pt idx="1645" formatCode="General">
                  <c:v>2.1815479768319599</c:v>
                </c:pt>
                <c:pt idx="1646" formatCode="General">
                  <c:v>2.1848022428484102</c:v>
                </c:pt>
                <c:pt idx="1647" formatCode="General">
                  <c:v>2.1883042761153102</c:v>
                </c:pt>
                <c:pt idx="1648" formatCode="General">
                  <c:v>2.1919622028768</c:v>
                </c:pt>
                <c:pt idx="1649" formatCode="General">
                  <c:v>2.1957234870922702</c:v>
                </c:pt>
                <c:pt idx="1650" formatCode="General">
                  <c:v>2.20014554759444</c:v>
                </c:pt>
                <c:pt idx="1651" formatCode="General">
                  <c:v>2.20362354418815</c:v>
                </c:pt>
                <c:pt idx="1652" formatCode="General">
                  <c:v>2.2080840196365501</c:v>
                </c:pt>
                <c:pt idx="1653" formatCode="General">
                  <c:v>2.21346326523873</c:v>
                </c:pt>
                <c:pt idx="1654" formatCode="General">
                  <c:v>2.220791167986</c:v>
                </c:pt>
                <c:pt idx="1655" formatCode="General">
                  <c:v>2.2322883848837698</c:v>
                </c:pt>
                <c:pt idx="1656" formatCode="General">
                  <c:v>2.2530486394268001</c:v>
                </c:pt>
                <c:pt idx="1657" formatCode="General">
                  <c:v>2.2950047641731102</c:v>
                </c:pt>
                <c:pt idx="1658" formatCode="General">
                  <c:v>2.37664020404118</c:v>
                </c:pt>
                <c:pt idx="1659" formatCode="General">
                  <c:v>2.4442617377408999</c:v>
                </c:pt>
                <c:pt idx="1660" formatCode="General">
                  <c:v>2.3735274924970899</c:v>
                </c:pt>
                <c:pt idx="1661" formatCode="General">
                  <c:v>2.2894918390526602</c:v>
                </c:pt>
                <c:pt idx="1662" formatCode="General">
                  <c:v>2.2434925117539799</c:v>
                </c:pt>
                <c:pt idx="1663" formatCode="General">
                  <c:v>2.2181477243270802</c:v>
                </c:pt>
                <c:pt idx="1664" formatCode="General">
                  <c:v>2.2020802148893099</c:v>
                </c:pt>
                <c:pt idx="1665" formatCode="General">
                  <c:v>2.1903427810036602</c:v>
                </c:pt>
                <c:pt idx="1666" formatCode="General">
                  <c:v>2.1807329698661801</c:v>
                </c:pt>
                <c:pt idx="1667" formatCode="General">
                  <c:v>2.1721963754298099</c:v>
                </c:pt>
                <c:pt idx="1668" formatCode="General">
                  <c:v>2.1641977873626401</c:v>
                </c:pt>
                <c:pt idx="1669" formatCode="General">
                  <c:v>2.15646180918124</c:v>
                </c:pt>
                <c:pt idx="1670" formatCode="General">
                  <c:v>2.1488600755918998</c:v>
                </c:pt>
                <c:pt idx="1671" formatCode="General">
                  <c:v>2.1413612986509301</c:v>
                </c:pt>
                <c:pt idx="1672" formatCode="General">
                  <c:v>2.1340107404468398</c:v>
                </c:pt>
                <c:pt idx="1673" formatCode="General">
                  <c:v>2.12692528628875</c:v>
                </c:pt>
                <c:pt idx="1674" formatCode="General">
                  <c:v>2.1202992217035899</c:v>
                </c:pt>
                <c:pt idx="1675" formatCode="General">
                  <c:v>2.1144222666920802</c:v>
                </c:pt>
                <c:pt idx="1676" formatCode="General">
                  <c:v>2.1097223700163701</c:v>
                </c:pt>
                <c:pt idx="1677" formatCode="General">
                  <c:v>2.10688087070689</c:v>
                </c:pt>
                <c:pt idx="1678" formatCode="General">
                  <c:v>2.10722673685077</c:v>
                </c:pt>
                <c:pt idx="1679" formatCode="General">
                  <c:v>2.1146428191701498</c:v>
                </c:pt>
                <c:pt idx="1680" formatCode="General">
                  <c:v>2.1516106041192802</c:v>
                </c:pt>
                <c:pt idx="1681" formatCode="General">
                  <c:v>2.3668221518815402</c:v>
                </c:pt>
                <c:pt idx="1682" formatCode="General">
                  <c:v>2.17533301147279</c:v>
                </c:pt>
                <c:pt idx="1683" formatCode="General">
                  <c:v>2.1577493271546699</c:v>
                </c:pt>
                <c:pt idx="1684" formatCode="General">
                  <c:v>2.1738363239341898</c:v>
                </c:pt>
                <c:pt idx="1685" formatCode="General">
                  <c:v>2.2016647435468202</c:v>
                </c:pt>
                <c:pt idx="1686" formatCode="General">
                  <c:v>2.2365838458526999</c:v>
                </c:pt>
                <c:pt idx="1687" formatCode="General">
                  <c:v>2.2745816369652201</c:v>
                </c:pt>
                <c:pt idx="1688" formatCode="General">
                  <c:v>2.3138585409830998</c:v>
                </c:pt>
                <c:pt idx="1689" formatCode="General">
                  <c:v>2.33905838846783</c:v>
                </c:pt>
                <c:pt idx="1690" formatCode="General">
                  <c:v>2.3577057341286598</c:v>
                </c:pt>
                <c:pt idx="1691" formatCode="General">
                  <c:v>2.3670787922249898</c:v>
                </c:pt>
                <c:pt idx="1692" formatCode="General">
                  <c:v>2.37009703240488</c:v>
                </c:pt>
                <c:pt idx="1693" formatCode="General">
                  <c:v>2.3700087380362</c:v>
                </c:pt>
                <c:pt idx="1694" formatCode="General">
                  <c:v>2.36922926977106</c:v>
                </c:pt>
                <c:pt idx="1695" formatCode="General">
                  <c:v>2.3691355383698398</c:v>
                </c:pt>
                <c:pt idx="1696" formatCode="General">
                  <c:v>2.3703196771475299</c:v>
                </c:pt>
                <c:pt idx="1697" formatCode="General">
                  <c:v>2.372904287855</c:v>
                </c:pt>
                <c:pt idx="1698" formatCode="General">
                  <c:v>2.3767724854382202</c:v>
                </c:pt>
                <c:pt idx="1699" formatCode="General">
                  <c:v>2.3817030854887302</c:v>
                </c:pt>
                <c:pt idx="1700" formatCode="General">
                  <c:v>2.3874404592134799</c:v>
                </c:pt>
                <c:pt idx="1701" formatCode="General">
                  <c:v>2.3937536471535501</c:v>
                </c:pt>
                <c:pt idx="1702" formatCode="General">
                  <c:v>2.4003128992158098</c:v>
                </c:pt>
                <c:pt idx="1703" formatCode="General">
                  <c:v>2.4069728316007701</c:v>
                </c:pt>
                <c:pt idx="1704" formatCode="General">
                  <c:v>2.4135119942633398</c:v>
                </c:pt>
                <c:pt idx="1705" formatCode="General">
                  <c:v>2.4197706839731099</c:v>
                </c:pt>
                <c:pt idx="1706" formatCode="General">
                  <c:v>2.4256512376427901</c:v>
                </c:pt>
                <c:pt idx="1707" formatCode="General">
                  <c:v>2.4311553454101902</c:v>
                </c:pt>
                <c:pt idx="1708" formatCode="General">
                  <c:v>2.43646332867243</c:v>
                </c:pt>
                <c:pt idx="1709" formatCode="General">
                  <c:v>2.4421212000447499</c:v>
                </c:pt>
                <c:pt idx="1710" formatCode="General">
                  <c:v>2.4495551055559002</c:v>
                </c:pt>
                <c:pt idx="1711" formatCode="General">
                  <c:v>2.4627501799671099</c:v>
                </c:pt>
                <c:pt idx="1712" formatCode="General">
                  <c:v>2.49473978371033</c:v>
                </c:pt>
                <c:pt idx="1713" formatCode="General">
                  <c:v>2.58779381732931</c:v>
                </c:pt>
                <c:pt idx="1714" formatCode="General">
                  <c:v>2.6620060696053698</c:v>
                </c:pt>
                <c:pt idx="1715" formatCode="General">
                  <c:v>2.53030409190632</c:v>
                </c:pt>
                <c:pt idx="1716" formatCode="General">
                  <c:v>2.4653978852066198</c:v>
                </c:pt>
                <c:pt idx="1717" formatCode="General">
                  <c:v>2.4381287469149902</c:v>
                </c:pt>
                <c:pt idx="1718" formatCode="General">
                  <c:v>2.4224908400284799</c:v>
                </c:pt>
                <c:pt idx="1719" formatCode="General">
                  <c:v>2.4109528837943999</c:v>
                </c:pt>
                <c:pt idx="1720" formatCode="General">
                  <c:v>2.4010030202311601</c:v>
                </c:pt>
                <c:pt idx="1721" formatCode="General">
                  <c:v>2.39165474637359</c:v>
                </c:pt>
                <c:pt idx="1722" formatCode="General">
                  <c:v>2.3824705469724399</c:v>
                </c:pt>
                <c:pt idx="1723" formatCode="General">
                  <c:v>2.37324140819632</c:v>
                </c:pt>
                <c:pt idx="1724" formatCode="General">
                  <c:v>2.3638681752920698</c:v>
                </c:pt>
                <c:pt idx="1725" formatCode="General">
                  <c:v>2.3543152626928499</c:v>
                </c:pt>
                <c:pt idx="1726" formatCode="General">
                  <c:v>2.3445940937493202</c:v>
                </c:pt>
                <c:pt idx="1727" formatCode="General">
                  <c:v>2.3347607151690899</c:v>
                </c:pt>
                <c:pt idx="1728" formatCode="General">
                  <c:v>2.3249220559861898</c:v>
                </c:pt>
                <c:pt idx="1729" formatCode="General">
                  <c:v>2.31525089000962</c:v>
                </c:pt>
                <c:pt idx="1730" formatCode="General">
                  <c:v>2.3060177451678801</c:v>
                </c:pt>
                <c:pt idx="1731" formatCode="General">
                  <c:v>2.29767561881896</c:v>
                </c:pt>
                <c:pt idx="1732" formatCode="General">
                  <c:v>2.2911762533489299</c:v>
                </c:pt>
                <c:pt idx="1733" formatCode="General">
                  <c:v>2.2898663126003602</c:v>
                </c:pt>
                <c:pt idx="1734" formatCode="General">
                  <c:v>2.32732613180898</c:v>
                </c:pt>
                <c:pt idx="1735" formatCode="General">
                  <c:v>2.38180953097471</c:v>
                </c:pt>
                <c:pt idx="1736" formatCode="General">
                  <c:v>2.28907079050731</c:v>
                </c:pt>
                <c:pt idx="1737" formatCode="General">
                  <c:v>2.2856773580856702</c:v>
                </c:pt>
                <c:pt idx="1738" formatCode="General">
                  <c:v>2.2943752370629</c:v>
                </c:pt>
                <c:pt idx="1739" formatCode="General">
                  <c:v>2.3115018971585899</c:v>
                </c:pt>
                <c:pt idx="1740" formatCode="General">
                  <c:v>2.3372110286709402</c:v>
                </c:pt>
                <c:pt idx="1741" formatCode="General">
                  <c:v>2.3713936916884601</c:v>
                </c:pt>
                <c:pt idx="1742" formatCode="General">
                  <c:v>2.4115387562580701</c:v>
                </c:pt>
                <c:pt idx="1743" formatCode="General">
                  <c:v>2.4513175210649001</c:v>
                </c:pt>
                <c:pt idx="1744" formatCode="General">
                  <c:v>2.4820123136162802</c:v>
                </c:pt>
                <c:pt idx="1745" formatCode="General">
                  <c:v>2.4978019505849001</c:v>
                </c:pt>
                <c:pt idx="1746" formatCode="General">
                  <c:v>2.4997507453065202</c:v>
                </c:pt>
                <c:pt idx="1747" formatCode="General">
                  <c:v>2.4935876771451002</c:v>
                </c:pt>
                <c:pt idx="1748" formatCode="General">
                  <c:v>2.48498344197229</c:v>
                </c:pt>
                <c:pt idx="1749" formatCode="General">
                  <c:v>2.4773287504041601</c:v>
                </c:pt>
                <c:pt idx="1750" formatCode="General">
                  <c:v>2.4719829670462601</c:v>
                </c:pt>
                <c:pt idx="1751" formatCode="General">
                  <c:v>2.4691729748560598</c:v>
                </c:pt>
                <c:pt idx="1752" formatCode="General">
                  <c:v>2.4686598070858299</c:v>
                </c:pt>
                <c:pt idx="1753" formatCode="General">
                  <c:v>2.4700673306413901</c:v>
                </c:pt>
                <c:pt idx="1754" formatCode="General">
                  <c:v>2.4730355499524301</c:v>
                </c:pt>
                <c:pt idx="1755" formatCode="General">
                  <c:v>2.4772423973838298</c:v>
                </c:pt>
                <c:pt idx="1756" formatCode="General">
                  <c:v>2.4824003803549899</c:v>
                </c:pt>
                <c:pt idx="1757" formatCode="General">
                  <c:v>2.4882413592625499</c:v>
                </c:pt>
                <c:pt idx="1758" formatCode="General">
                  <c:v>2.4944982647899301</c:v>
                </c:pt>
                <c:pt idx="1759" formatCode="General">
                  <c:v>2.5008940746773098</c:v>
                </c:pt>
                <c:pt idx="1760" formatCode="General">
                  <c:v>2.50714152178276</c:v>
                </c:pt>
                <c:pt idx="1761" formatCode="General">
                  <c:v>2.5129579191943101</c:v>
                </c:pt>
                <c:pt idx="1762" formatCode="General">
                  <c:v>2.51810254794457</c:v>
                </c:pt>
                <c:pt idx="1763" formatCode="General">
                  <c:v>2.5224554664661101</c:v>
                </c:pt>
                <c:pt idx="1764" formatCode="General">
                  <c:v>2.5262003436487199</c:v>
                </c:pt>
                <c:pt idx="1765" formatCode="General">
                  <c:v>2.5303649086880302</c:v>
                </c:pt>
                <c:pt idx="1766" formatCode="General">
                  <c:v>2.5390285003019502</c:v>
                </c:pt>
                <c:pt idx="1767" formatCode="General">
                  <c:v>2.5727154872913198</c:v>
                </c:pt>
                <c:pt idx="1768" formatCode="General">
                  <c:v>2.7288822092478799</c:v>
                </c:pt>
                <c:pt idx="1769" formatCode="General">
                  <c:v>2.6057319349042301</c:v>
                </c:pt>
                <c:pt idx="1770" formatCode="General">
                  <c:v>2.5247484373065499</c:v>
                </c:pt>
                <c:pt idx="1771" formatCode="General">
                  <c:v>2.4976651103686498</c:v>
                </c:pt>
                <c:pt idx="1772" formatCode="General">
                  <c:v>2.4806801782695098</c:v>
                </c:pt>
                <c:pt idx="1773" formatCode="General">
                  <c:v>2.4662725349196402</c:v>
                </c:pt>
                <c:pt idx="1774" formatCode="General">
                  <c:v>2.4526098226380002</c:v>
                </c:pt>
                <c:pt idx="1775" formatCode="General">
                  <c:v>2.43913790371447</c:v>
                </c:pt>
                <c:pt idx="1776" formatCode="General">
                  <c:v>2.42566985774087</c:v>
                </c:pt>
                <c:pt idx="1777" formatCode="General">
                  <c:v>2.41213686249879</c:v>
                </c:pt>
                <c:pt idx="1778" formatCode="General">
                  <c:v>2.3985089598498202</c:v>
                </c:pt>
                <c:pt idx="1779" formatCode="General">
                  <c:v>2.38477000525556</c:v>
                </c:pt>
                <c:pt idx="1780" formatCode="General">
                  <c:v>2.3709129632153698</c:v>
                </c:pt>
                <c:pt idx="1781" formatCode="General">
                  <c:v>2.3569441630045098</c:v>
                </c:pt>
                <c:pt idx="1782" formatCode="General">
                  <c:v>2.3428928578433599</c:v>
                </c:pt>
                <c:pt idx="1783" formatCode="General">
                  <c:v>2.3288267612214502</c:v>
                </c:pt>
                <c:pt idx="1784" formatCode="General">
                  <c:v>2.3148815837653198</c:v>
                </c:pt>
                <c:pt idx="1785" formatCode="General">
                  <c:v>2.3013428117305801</c:v>
                </c:pt>
                <c:pt idx="1786" formatCode="General">
                  <c:v>2.2890209687376002</c:v>
                </c:pt>
                <c:pt idx="1787" formatCode="General">
                  <c:v>2.2829025996438101</c:v>
                </c:pt>
                <c:pt idx="1788" formatCode="General">
                  <c:v>2.49981881033681</c:v>
                </c:pt>
                <c:pt idx="1789" formatCode="General">
                  <c:v>2.2625933893063599</c:v>
                </c:pt>
                <c:pt idx="1790" formatCode="General">
                  <c:v>2.2453889286137798</c:v>
                </c:pt>
                <c:pt idx="1791" formatCode="General">
                  <c:v>2.2379243901869099</c:v>
                </c:pt>
                <c:pt idx="1792" formatCode="General">
                  <c:v>2.2352774512818101</c:v>
                </c:pt>
                <c:pt idx="1793" formatCode="General">
                  <c:v>2.2380327375184201</c:v>
                </c:pt>
                <c:pt idx="1794" formatCode="General">
                  <c:v>2.2476684247711902</c:v>
                </c:pt>
                <c:pt idx="1795" formatCode="General">
                  <c:v>2.2661478622596301</c:v>
                </c:pt>
                <c:pt idx="1796" formatCode="General">
                  <c:v>2.2952945244510699</c:v>
                </c:pt>
                <c:pt idx="1797" formatCode="General">
                  <c:v>2.3348464051282498</c:v>
                </c:pt>
                <c:pt idx="1798" formatCode="General">
                  <c:v>2.3785776754663899</c:v>
                </c:pt>
                <c:pt idx="1799" formatCode="General">
                  <c:v>2.41253923067329</c:v>
                </c:pt>
                <c:pt idx="1800" formatCode="General">
                  <c:v>2.4242431261018802</c:v>
                </c:pt>
                <c:pt idx="1801" formatCode="General">
                  <c:v>2.4152843293256598</c:v>
                </c:pt>
                <c:pt idx="1802" formatCode="General">
                  <c:v>2.3970745335716002</c:v>
                </c:pt>
                <c:pt idx="1803" formatCode="General">
                  <c:v>2.3788580286236001</c:v>
                </c:pt>
                <c:pt idx="1804" formatCode="General">
                  <c:v>2.36435540322644</c:v>
                </c:pt>
                <c:pt idx="1805" formatCode="General">
                  <c:v>2.3540166343034401</c:v>
                </c:pt>
                <c:pt idx="1806" formatCode="General">
                  <c:v>2.3471810600088001</c:v>
                </c:pt>
                <c:pt idx="1807" formatCode="General">
                  <c:v>2.34305888861019</c:v>
                </c:pt>
                <c:pt idx="1808" formatCode="General">
                  <c:v>2.3410315935147601</c:v>
                </c:pt>
                <c:pt idx="1809" formatCode="General">
                  <c:v>2.3406858465036602</c:v>
                </c:pt>
                <c:pt idx="1810" formatCode="General">
                  <c:v>2.3417695369459999</c:v>
                </c:pt>
                <c:pt idx="1811" formatCode="General">
                  <c:v>2.3441345746520201</c:v>
                </c:pt>
                <c:pt idx="1812" formatCode="General">
                  <c:v>2.3476842226311398</c:v>
                </c:pt>
                <c:pt idx="1813" formatCode="General">
                  <c:v>2.3523272251025098</c:v>
                </c:pt>
                <c:pt idx="1814" formatCode="General">
                  <c:v>2.3579376476048099</c:v>
                </c:pt>
                <c:pt idx="1815" formatCode="General">
                  <c:v>2.3643210154341698</c:v>
                </c:pt>
                <c:pt idx="1816" formatCode="General">
                  <c:v>2.3711921510404399</c:v>
                </c:pt>
                <c:pt idx="1817" formatCode="General">
                  <c:v>2.37817912972488</c:v>
                </c:pt>
                <c:pt idx="1818" formatCode="General">
                  <c:v>2.3848887073854699</c:v>
                </c:pt>
                <c:pt idx="1819" formatCode="General">
                  <c:v>2.3911451108975599</c:v>
                </c:pt>
                <c:pt idx="1820" formatCode="General">
                  <c:v>2.3979535258225702</c:v>
                </c:pt>
                <c:pt idx="1821" formatCode="General">
                  <c:v>2.4139270579527401</c:v>
                </c:pt>
                <c:pt idx="1822" formatCode="General">
                  <c:v>2.5495202680628801</c:v>
                </c:pt>
                <c:pt idx="1823" formatCode="General">
                  <c:v>2.4472467245190299</c:v>
                </c:pt>
                <c:pt idx="1824" formatCode="General">
                  <c:v>2.38749956514995</c:v>
                </c:pt>
                <c:pt idx="1825" formatCode="General">
                  <c:v>2.3674747245216001</c:v>
                </c:pt>
                <c:pt idx="1826" formatCode="General">
                  <c:v>2.3511941281256501</c:v>
                </c:pt>
                <c:pt idx="1827" formatCode="General">
                  <c:v>2.3349523968227301</c:v>
                </c:pt>
                <c:pt idx="1828" formatCode="General">
                  <c:v>2.3182979547152098</c:v>
                </c:pt>
                <c:pt idx="1829" formatCode="General">
                  <c:v>2.3013571723986499</c:v>
                </c:pt>
                <c:pt idx="1830" formatCode="General">
                  <c:v>2.2843415343900402</c:v>
                </c:pt>
                <c:pt idx="1831" formatCode="General">
                  <c:v>2.2674245392346002</c:v>
                </c:pt>
                <c:pt idx="1832" formatCode="General">
                  <c:v>2.2507147528940399</c:v>
                </c:pt>
                <c:pt idx="1833" formatCode="General">
                  <c:v>2.2342604367791701</c:v>
                </c:pt>
                <c:pt idx="1834" formatCode="General">
                  <c:v>2.2180649369857099</c:v>
                </c:pt>
                <c:pt idx="1835" formatCode="General">
                  <c:v>2.20210506494925</c:v>
                </c:pt>
                <c:pt idx="1836" formatCode="General">
                  <c:v>2.1863501631406201</c:v>
                </c:pt>
                <c:pt idx="1837" formatCode="General">
                  <c:v>2.1707836580789701</c:v>
                </c:pt>
                <c:pt idx="1838" formatCode="General">
                  <c:v>2.1554385842983601</c:v>
                </c:pt>
                <c:pt idx="1839" formatCode="General">
                  <c:v>2.14051360013723</c:v>
                </c:pt>
                <c:pt idx="1840" formatCode="General">
                  <c:v>2.12726253351051</c:v>
                </c:pt>
                <c:pt idx="1841" formatCode="General">
                  <c:v>2.1690376315097502</c:v>
                </c:pt>
                <c:pt idx="1842" formatCode="General">
                  <c:v>2.1030604538296398</c:v>
                </c:pt>
                <c:pt idx="1843" formatCode="General">
                  <c:v>2.0834389814383099</c:v>
                </c:pt>
                <c:pt idx="1844" formatCode="General">
                  <c:v>2.0701355020912402</c:v>
                </c:pt>
                <c:pt idx="1845" formatCode="General">
                  <c:v>2.0590450151670501</c:v>
                </c:pt>
                <c:pt idx="1846" formatCode="General">
                  <c:v>2.0503898905687699</c:v>
                </c:pt>
                <c:pt idx="1847" formatCode="General">
                  <c:v>2.0449535492400002</c:v>
                </c:pt>
                <c:pt idx="1848" formatCode="General">
                  <c:v>2.0439157326813699</c:v>
                </c:pt>
                <c:pt idx="1849" formatCode="General">
                  <c:v>2.0489845413716901</c:v>
                </c:pt>
                <c:pt idx="1850" formatCode="General">
                  <c:v>2.06263885272522</c:v>
                </c:pt>
                <c:pt idx="1851" formatCode="General">
                  <c:v>2.0882328881593599</c:v>
                </c:pt>
                <c:pt idx="1852" formatCode="General">
                  <c:v>2.1287518089436102</c:v>
                </c:pt>
                <c:pt idx="1853" formatCode="General">
                  <c:v>2.1808264048959498</c:v>
                </c:pt>
                <c:pt idx="1854" formatCode="General">
                  <c:v>2.22455012773684</c:v>
                </c:pt>
                <c:pt idx="1855" formatCode="General">
                  <c:v>2.2345012821500698</c:v>
                </c:pt>
                <c:pt idx="1856" formatCode="General">
                  <c:v>2.2145510362288401</c:v>
                </c:pt>
                <c:pt idx="1857" formatCode="General">
                  <c:v>2.1874922568817698</c:v>
                </c:pt>
                <c:pt idx="1858" formatCode="General">
                  <c:v>2.16580692106582</c:v>
                </c:pt>
                <c:pt idx="1859" formatCode="General">
                  <c:v>2.1511736291457</c:v>
                </c:pt>
                <c:pt idx="1860" formatCode="General">
                  <c:v>2.1418705125218702</c:v>
                </c:pt>
                <c:pt idx="1861" formatCode="General">
                  <c:v>2.13605314376847</c:v>
                </c:pt>
                <c:pt idx="1862" formatCode="General">
                  <c:v>2.1324572335422398</c:v>
                </c:pt>
                <c:pt idx="1863" formatCode="General">
                  <c:v>2.13035518128566</c:v>
                </c:pt>
                <c:pt idx="1864" formatCode="General">
                  <c:v>2.1293928835044902</c:v>
                </c:pt>
                <c:pt idx="1865" formatCode="General">
                  <c:v>2.1294535883657399</c:v>
                </c:pt>
                <c:pt idx="1866" formatCode="General">
                  <c:v>2.1305656687369599</c:v>
                </c:pt>
                <c:pt idx="1867" formatCode="General">
                  <c:v>2.1328435363948399</c:v>
                </c:pt>
                <c:pt idx="1868" formatCode="General">
                  <c:v>2.13644815399249</c:v>
                </c:pt>
                <c:pt idx="1869" formatCode="General">
                  <c:v>2.14155561930278</c:v>
                </c:pt>
                <c:pt idx="1870" formatCode="General">
                  <c:v>2.14832481664827</c:v>
                </c:pt>
                <c:pt idx="1871" formatCode="General">
                  <c:v>2.1568591016138199</c:v>
                </c:pt>
                <c:pt idx="1872" formatCode="General">
                  <c:v>2.1671692652608998</c:v>
                </c:pt>
                <c:pt idx="1873" formatCode="General">
                  <c:v>2.1791971879976502</c:v>
                </c:pt>
                <c:pt idx="1874" formatCode="General">
                  <c:v>2.1932735633115499</c:v>
                </c:pt>
                <c:pt idx="1875" formatCode="General">
                  <c:v>2.2151349524961499</c:v>
                </c:pt>
                <c:pt idx="1876" formatCode="General">
                  <c:v>2.4272577013024401</c:v>
                </c:pt>
                <c:pt idx="1877" formatCode="General">
                  <c:v>2.23665509113808</c:v>
                </c:pt>
                <c:pt idx="1878" formatCode="General">
                  <c:v>2.2249919624710399</c:v>
                </c:pt>
                <c:pt idx="1879" formatCode="General">
                  <c:v>2.21973593355336</c:v>
                </c:pt>
                <c:pt idx="1880" formatCode="General">
                  <c:v>2.21116855987575</c:v>
                </c:pt>
                <c:pt idx="1881" formatCode="General">
                  <c:v>2.1988462043290502</c:v>
                </c:pt>
                <c:pt idx="1882" formatCode="General">
                  <c:v>2.18366431426068</c:v>
                </c:pt>
                <c:pt idx="1883" formatCode="General">
                  <c:v>2.1667869044885499</c:v>
                </c:pt>
                <c:pt idx="1884" formatCode="General">
                  <c:v>2.1492526862321601</c:v>
                </c:pt>
                <c:pt idx="1885" formatCode="General">
                  <c:v>2.1318226243162601</c:v>
                </c:pt>
                <c:pt idx="1886" formatCode="General">
                  <c:v>2.1149649563486399</c:v>
                </c:pt>
                <c:pt idx="1887" formatCode="General">
                  <c:v>2.0989068666542599</c:v>
                </c:pt>
                <c:pt idx="1888" formatCode="General">
                  <c:v>2.0837050616388999</c:v>
                </c:pt>
                <c:pt idx="1889" formatCode="General">
                  <c:v>2.0693110205921901</c:v>
                </c:pt>
                <c:pt idx="1890" formatCode="General">
                  <c:v>2.05562372197251</c:v>
                </c:pt>
                <c:pt idx="1891" formatCode="General">
                  <c:v>2.0425343734050601</c:v>
                </c:pt>
                <c:pt idx="1892" formatCode="General">
                  <c:v>2.0299920245737599</c:v>
                </c:pt>
                <c:pt idx="1893" formatCode="General">
                  <c:v>2.0183854426146799</c:v>
                </c:pt>
                <c:pt idx="1894" formatCode="General">
                  <c:v>2.0308423363310899</c:v>
                </c:pt>
                <c:pt idx="1895" formatCode="General">
                  <c:v>1.99651746952039</c:v>
                </c:pt>
                <c:pt idx="1896" formatCode="General">
                  <c:v>1.98248750395176</c:v>
                </c:pt>
                <c:pt idx="1897" formatCode="General">
                  <c:v>1.9710119918626601</c:v>
                </c:pt>
                <c:pt idx="1898" formatCode="General">
                  <c:v>1.9603664512141801</c:v>
                </c:pt>
                <c:pt idx="1899" formatCode="General">
                  <c:v>1.95065714463315</c:v>
                </c:pt>
                <c:pt idx="1900" formatCode="General">
                  <c:v>1.9422429349993</c:v>
                </c:pt>
                <c:pt idx="1901" formatCode="General">
                  <c:v>1.9356590092336401</c:v>
                </c:pt>
                <c:pt idx="1902" formatCode="General">
                  <c:v>1.9316553362686399</c:v>
                </c:pt>
                <c:pt idx="1903" formatCode="General">
                  <c:v>1.93129961418844</c:v>
                </c:pt>
                <c:pt idx="1904" formatCode="General">
                  <c:v>1.93619138953832</c:v>
                </c:pt>
                <c:pt idx="1905" formatCode="General">
                  <c:v>1.9488949365681101</c:v>
                </c:pt>
                <c:pt idx="1906" formatCode="General">
                  <c:v>1.97369313832499</c:v>
                </c:pt>
                <c:pt idx="1907" formatCode="General">
                  <c:v>2.01695996754097</c:v>
                </c:pt>
                <c:pt idx="1908" formatCode="General">
                  <c:v>2.0812417411483599</c:v>
                </c:pt>
                <c:pt idx="1909" formatCode="General">
                  <c:v>2.1401866534199101</c:v>
                </c:pt>
                <c:pt idx="1910" formatCode="General">
                  <c:v>2.1453230903435001</c:v>
                </c:pt>
                <c:pt idx="1911" formatCode="General">
                  <c:v>2.1133451285341001</c:v>
                </c:pt>
                <c:pt idx="1912" formatCode="General">
                  <c:v>2.0850694447969098</c:v>
                </c:pt>
                <c:pt idx="1913" formatCode="General">
                  <c:v>2.06951017948324</c:v>
                </c:pt>
                <c:pt idx="1914" formatCode="General">
                  <c:v>2.06276508198067</c:v>
                </c:pt>
                <c:pt idx="1915" formatCode="General">
                  <c:v>2.0607088918601999</c:v>
                </c:pt>
                <c:pt idx="1916" formatCode="General">
                  <c:v>2.0608566510282098</c:v>
                </c:pt>
                <c:pt idx="1917" formatCode="General">
                  <c:v>2.0619463844004899</c:v>
                </c:pt>
                <c:pt idx="1918" formatCode="General">
                  <c:v>2.0634346433115098</c:v>
                </c:pt>
                <c:pt idx="1919" formatCode="General">
                  <c:v>2.06516771024743</c:v>
                </c:pt>
                <c:pt idx="1920" formatCode="General">
                  <c:v>2.0671930108063101</c:v>
                </c:pt>
                <c:pt idx="1921" formatCode="General">
                  <c:v>2.0696593446262299</c:v>
                </c:pt>
                <c:pt idx="1922" formatCode="General">
                  <c:v>2.0727700775041198</c:v>
                </c:pt>
                <c:pt idx="1923" formatCode="General">
                  <c:v>2.0767667613524399</c:v>
                </c:pt>
                <c:pt idx="1924" formatCode="General">
                  <c:v>2.0819297311221701</c:v>
                </c:pt>
                <c:pt idx="1925" formatCode="General">
                  <c:v>2.0885887959316198</c:v>
                </c:pt>
                <c:pt idx="1926" formatCode="General">
                  <c:v>2.0971462082743901</c:v>
                </c:pt>
                <c:pt idx="1927" formatCode="General">
                  <c:v>2.1081547299997001</c:v>
                </c:pt>
                <c:pt idx="1928" formatCode="General">
                  <c:v>2.1228662556396798</c:v>
                </c:pt>
                <c:pt idx="1929" formatCode="General">
                  <c:v>2.1547336009947098</c:v>
                </c:pt>
                <c:pt idx="1930" formatCode="General">
                  <c:v>2.1856283106913699</c:v>
                </c:pt>
                <c:pt idx="1931" formatCode="General">
                  <c:v>2.1783720694667101</c:v>
                </c:pt>
                <c:pt idx="1932" formatCode="General">
                  <c:v>2.19704442708731</c:v>
                </c:pt>
                <c:pt idx="1933" formatCode="General">
                  <c:v>2.21473213231944</c:v>
                </c:pt>
                <c:pt idx="1934" formatCode="General">
                  <c:v>2.22688427971014</c:v>
                </c:pt>
                <c:pt idx="1935" formatCode="General">
                  <c:v>2.2306754474948201</c:v>
                </c:pt>
                <c:pt idx="1936" formatCode="General">
                  <c:v>2.2255072278471202</c:v>
                </c:pt>
                <c:pt idx="1937" formatCode="General">
                  <c:v>2.2131039441729699</c:v>
                </c:pt>
                <c:pt idx="1938" formatCode="General">
                  <c:v>2.1964190989072101</c:v>
                </c:pt>
                <c:pt idx="1939" formatCode="General">
                  <c:v>2.1782808857812301</c:v>
                </c:pt>
                <c:pt idx="1940" formatCode="General">
                  <c:v>2.1606487812748001</c:v>
                </c:pt>
                <c:pt idx="1941" formatCode="General">
                  <c:v>2.1445453176362599</c:v>
                </c:pt>
                <c:pt idx="1942" formatCode="General">
                  <c:v>2.1303095430827201</c:v>
                </c:pt>
                <c:pt idx="1943" formatCode="General">
                  <c:v>2.1178846372148401</c:v>
                </c:pt>
                <c:pt idx="1944" formatCode="General">
                  <c:v>2.1070327134302902</c:v>
                </c:pt>
                <c:pt idx="1945" formatCode="General">
                  <c:v>2.0974731898903398</c:v>
                </c:pt>
                <c:pt idx="1946" formatCode="General">
                  <c:v>2.0891778216888701</c:v>
                </c:pt>
                <c:pt idx="1947" formatCode="General">
                  <c:v>2.1601686875823001</c:v>
                </c:pt>
                <c:pt idx="1948" formatCode="General">
                  <c:v>2.0738104238967798</c:v>
                </c:pt>
                <c:pt idx="1949" formatCode="General">
                  <c:v>2.0658753045696501</c:v>
                </c:pt>
                <c:pt idx="1950" formatCode="General">
                  <c:v>2.0586232089055398</c:v>
                </c:pt>
                <c:pt idx="1951" formatCode="General">
                  <c:v>2.0515858104556202</c:v>
                </c:pt>
                <c:pt idx="1952" formatCode="General">
                  <c:v>2.0447543363383698</c:v>
                </c:pt>
                <c:pt idx="1953" formatCode="General">
                  <c:v>2.0382396951119701</c:v>
                </c:pt>
                <c:pt idx="1954" formatCode="General">
                  <c:v>2.03225385132215</c:v>
                </c:pt>
                <c:pt idx="1955" formatCode="General">
                  <c:v>2.0271214596981499</c:v>
                </c:pt>
                <c:pt idx="1956" formatCode="General">
                  <c:v>2.0233191155992998</c:v>
                </c:pt>
                <c:pt idx="1957" formatCode="General">
                  <c:v>2.0214615196979202</c:v>
                </c:pt>
                <c:pt idx="1958" formatCode="General">
                  <c:v>2.0225287238042799</c:v>
                </c:pt>
                <c:pt idx="1959" formatCode="General">
                  <c:v>2.0279598711506202</c:v>
                </c:pt>
                <c:pt idx="1960" formatCode="General">
                  <c:v>2.0402440485679199</c:v>
                </c:pt>
                <c:pt idx="1961" formatCode="General">
                  <c:v>2.06419395155093</c:v>
                </c:pt>
                <c:pt idx="1962" formatCode="General">
                  <c:v>2.1094644380762699</c:v>
                </c:pt>
                <c:pt idx="1963" formatCode="General">
                  <c:v>2.1872844422214199</c:v>
                </c:pt>
                <c:pt idx="1964" formatCode="General">
                  <c:v>2.2575892468293799</c:v>
                </c:pt>
                <c:pt idx="1965" formatCode="General">
                  <c:v>2.2384070808986598</c:v>
                </c:pt>
                <c:pt idx="1966" formatCode="General">
                  <c:v>2.1969710246047698</c:v>
                </c:pt>
                <c:pt idx="1967" formatCode="General">
                  <c:v>2.1782631225995002</c:v>
                </c:pt>
                <c:pt idx="1968" formatCode="General">
                  <c:v>2.1750723002643801</c:v>
                </c:pt>
                <c:pt idx="1969" formatCode="General">
                  <c:v>2.1785224431040699</c:v>
                </c:pt>
                <c:pt idx="1970" formatCode="General">
                  <c:v>2.1840151000041002</c:v>
                </c:pt>
                <c:pt idx="1971" formatCode="General">
                  <c:v>2.1895295500414398</c:v>
                </c:pt>
                <c:pt idx="1972" formatCode="General">
                  <c:v>2.1943615264155598</c:v>
                </c:pt>
                <c:pt idx="1973" formatCode="General">
                  <c:v>2.1984393447786199</c:v>
                </c:pt>
                <c:pt idx="1974" formatCode="General">
                  <c:v>2.2019568147691699</c:v>
                </c:pt>
                <c:pt idx="1975" formatCode="General">
                  <c:v>2.2051855024243601</c:v>
                </c:pt>
                <c:pt idx="1976" formatCode="General">
                  <c:v>2.2083916902636802</c:v>
                </c:pt>
                <c:pt idx="1977" formatCode="General">
                  <c:v>2.2118120975136999</c:v>
                </c:pt>
                <c:pt idx="1978" formatCode="General">
                  <c:v>2.21566073974875</c:v>
                </c:pt>
                <c:pt idx="1979" formatCode="General">
                  <c:v>2.22015388833149</c:v>
                </c:pt>
                <c:pt idx="1980" formatCode="General">
                  <c:v>2.2255586749718801</c:v>
                </c:pt>
                <c:pt idx="1981" formatCode="General">
                  <c:v>2.2323542151146998</c:v>
                </c:pt>
                <c:pt idx="1982" formatCode="General">
                  <c:v>2.24302966855831</c:v>
                </c:pt>
                <c:pt idx="1983" formatCode="General">
                  <c:v>2.3045466770690601</c:v>
                </c:pt>
                <c:pt idx="1984" formatCode="General">
                  <c:v>2.2632285013992401</c:v>
                </c:pt>
                <c:pt idx="1985" formatCode="General">
                  <c:v>2.2775656423964898</c:v>
                </c:pt>
                <c:pt idx="1986" formatCode="General">
                  <c:v>2.29698816367894</c:v>
                </c:pt>
                <c:pt idx="1987" formatCode="General">
                  <c:v>2.32122246989048</c:v>
                </c:pt>
                <c:pt idx="1988" formatCode="General">
                  <c:v>2.3494908784245601</c:v>
                </c:pt>
                <c:pt idx="1989" formatCode="General">
                  <c:v>2.3784964708541101</c:v>
                </c:pt>
                <c:pt idx="1990" formatCode="General">
                  <c:v>2.40151153056346</c:v>
                </c:pt>
                <c:pt idx="1991" formatCode="General">
                  <c:v>2.41083172190582</c:v>
                </c:pt>
                <c:pt idx="1992" formatCode="General">
                  <c:v>2.4036029025676098</c:v>
                </c:pt>
                <c:pt idx="1993" formatCode="General">
                  <c:v>2.38432355231858</c:v>
                </c:pt>
                <c:pt idx="1994" formatCode="General">
                  <c:v>2.3604861507393098</c:v>
                </c:pt>
                <c:pt idx="1995" formatCode="General">
                  <c:v>2.33759805115987</c:v>
                </c:pt>
                <c:pt idx="1996" formatCode="General">
                  <c:v>2.3180516408098701</c:v>
                </c:pt>
                <c:pt idx="1997" formatCode="General">
                  <c:v>2.3022231428563198</c:v>
                </c:pt>
                <c:pt idx="1998" formatCode="General">
                  <c:v>2.2896460195630199</c:v>
                </c:pt>
                <c:pt idx="1999" formatCode="General">
                  <c:v>2.2798941723023498</c:v>
                </c:pt>
                <c:pt idx="2000" formatCode="General">
                  <c:v>2.2747831882095801</c:v>
                </c:pt>
                <c:pt idx="2001" formatCode="General">
                  <c:v>2.2643089646929702</c:v>
                </c:pt>
                <c:pt idx="2002" formatCode="General">
                  <c:v>2.2579933526038398</c:v>
                </c:pt>
                <c:pt idx="2003" formatCode="General">
                  <c:v>2.2522442135874301</c:v>
                </c:pt>
                <c:pt idx="2004" formatCode="General">
                  <c:v>2.24674461141585</c:v>
                </c:pt>
                <c:pt idx="2005" formatCode="General">
                  <c:v>2.2413164174058902</c:v>
                </c:pt>
                <c:pt idx="2006" formatCode="General">
                  <c:v>2.2358656052586898</c:v>
                </c:pt>
                <c:pt idx="2007" formatCode="General">
                  <c:v>2.2303762337908202</c:v>
                </c:pt>
                <c:pt idx="2008" formatCode="General">
                  <c:v>2.22491355727125</c:v>
                </c:pt>
                <c:pt idx="2009" formatCode="General">
                  <c:v>2.2196326754678899</c:v>
                </c:pt>
                <c:pt idx="2010" formatCode="General">
                  <c:v>2.2147932219055102</c:v>
                </c:pt>
                <c:pt idx="2011" formatCode="General">
                  <c:v>2.2107843712364401</c:v>
                </c:pt>
                <c:pt idx="2012" formatCode="General">
                  <c:v>2.2081706798243799</c:v>
                </c:pt>
                <c:pt idx="2013" formatCode="General">
                  <c:v>2.2077872063434199</c:v>
                </c:pt>
                <c:pt idx="2014" formatCode="General">
                  <c:v>2.2109653439025498</c:v>
                </c:pt>
                <c:pt idx="2015" formatCode="General">
                  <c:v>2.2201464512876301</c:v>
                </c:pt>
                <c:pt idx="2016" formatCode="General">
                  <c:v>2.24076024862614</c:v>
                </c:pt>
                <c:pt idx="2017" formatCode="General">
                  <c:v>2.2869577450154202</c:v>
                </c:pt>
                <c:pt idx="2018" formatCode="General">
                  <c:v>2.38263083025095</c:v>
                </c:pt>
                <c:pt idx="2019" formatCode="General">
                  <c:v>2.4306875073060401</c:v>
                </c:pt>
                <c:pt idx="2020" formatCode="General">
                  <c:v>2.3677653617164802</c:v>
                </c:pt>
                <c:pt idx="2021" formatCode="General">
                  <c:v>2.3380942138652099</c:v>
                </c:pt>
                <c:pt idx="2022" formatCode="General">
                  <c:v>2.3362173111432001</c:v>
                </c:pt>
                <c:pt idx="2023" formatCode="General">
                  <c:v>2.3441006937669902</c:v>
                </c:pt>
                <c:pt idx="2024" formatCode="General">
                  <c:v>2.35386816111148</c:v>
                </c:pt>
                <c:pt idx="2025" formatCode="General">
                  <c:v>2.3623039205275198</c:v>
                </c:pt>
                <c:pt idx="2026" formatCode="General">
                  <c:v>2.3683993444750802</c:v>
                </c:pt>
                <c:pt idx="2027" formatCode="General">
                  <c:v>2.3722476829572399</c:v>
                </c:pt>
                <c:pt idx="2028" formatCode="General">
                  <c:v>2.37440002498461</c:v>
                </c:pt>
                <c:pt idx="2029" formatCode="General">
                  <c:v>2.3754899154651201</c:v>
                </c:pt>
                <c:pt idx="2030" formatCode="General">
                  <c:v>2.3760558455703298</c:v>
                </c:pt>
                <c:pt idx="2031" formatCode="General">
                  <c:v>2.3764909781094898</c:v>
                </c:pt>
                <c:pt idx="2032" formatCode="General">
                  <c:v>2.3770585586969299</c:v>
                </c:pt>
                <c:pt idx="2033" formatCode="General">
                  <c:v>2.3779367790963102</c:v>
                </c:pt>
                <c:pt idx="2034" formatCode="General">
                  <c:v>2.3793043789095498</c:v>
                </c:pt>
                <c:pt idx="2035" formatCode="General">
                  <c:v>2.3819713756238299</c:v>
                </c:pt>
                <c:pt idx="2036" formatCode="General">
                  <c:v>2.4145495807031501</c:v>
                </c:pt>
                <c:pt idx="2037" formatCode="General">
                  <c:v>2.3866678568973798</c:v>
                </c:pt>
                <c:pt idx="2038" formatCode="General">
                  <c:v>2.3901343424077499</c:v>
                </c:pt>
                <c:pt idx="2039" formatCode="General">
                  <c:v>2.3953133032488099</c:v>
                </c:pt>
                <c:pt idx="2040" formatCode="General">
                  <c:v>2.4025029748103202</c:v>
                </c:pt>
                <c:pt idx="2041" formatCode="General">
                  <c:v>2.41261097912852</c:v>
                </c:pt>
                <c:pt idx="2042" formatCode="General">
                  <c:v>2.4270636793984601</c:v>
                </c:pt>
                <c:pt idx="2043" formatCode="General">
                  <c:v>2.4478067918791502</c:v>
                </c:pt>
                <c:pt idx="2044" formatCode="General">
                  <c:v>2.47663719074384</c:v>
                </c:pt>
                <c:pt idx="2045" formatCode="General">
                  <c:v>2.5123058403216398</c:v>
                </c:pt>
                <c:pt idx="2046" formatCode="General">
                  <c:v>2.5444805848628298</c:v>
                </c:pt>
                <c:pt idx="2047" formatCode="General">
                  <c:v>2.5539798281022299</c:v>
                </c:pt>
                <c:pt idx="2048" formatCode="General">
                  <c:v>2.5333748174290802</c:v>
                </c:pt>
                <c:pt idx="2049" formatCode="General">
                  <c:v>2.4975582479962899</c:v>
                </c:pt>
                <c:pt idx="2050" formatCode="General">
                  <c:v>2.4628243678706498</c:v>
                </c:pt>
                <c:pt idx="2051" formatCode="General">
                  <c:v>2.4351200900489598</c:v>
                </c:pt>
                <c:pt idx="2052" formatCode="General">
                  <c:v>2.4155331410298002</c:v>
                </c:pt>
                <c:pt idx="2053" formatCode="General">
                  <c:v>2.3983769222192999</c:v>
                </c:pt>
                <c:pt idx="2054" formatCode="General">
                  <c:v>2.3857580875210198</c:v>
                </c:pt>
                <c:pt idx="2055" formatCode="General">
                  <c:v>2.37549092134992</c:v>
                </c:pt>
                <c:pt idx="2056" formatCode="General">
                  <c:v>2.3666397224067</c:v>
                </c:pt>
                <c:pt idx="2057" formatCode="General">
                  <c:v>2.3586221840714798</c:v>
                </c:pt>
                <c:pt idx="2058" formatCode="General">
                  <c:v>2.3510374337069302</c:v>
                </c:pt>
                <c:pt idx="2059" formatCode="General">
                  <c:v>2.3436071596945798</c:v>
                </c:pt>
                <c:pt idx="2060" formatCode="General">
                  <c:v>2.33614395975499</c:v>
                </c:pt>
                <c:pt idx="2061" formatCode="General">
                  <c:v>2.3285356141048301</c:v>
                </c:pt>
                <c:pt idx="2062" formatCode="General">
                  <c:v>2.3207398028020401</c:v>
                </c:pt>
                <c:pt idx="2063" formatCode="General">
                  <c:v>2.31278619917284</c:v>
                </c:pt>
                <c:pt idx="2064" formatCode="General">
                  <c:v>2.3047845893388699</c:v>
                </c:pt>
                <c:pt idx="2065" formatCode="General">
                  <c:v>2.2969394969586401</c:v>
                </c:pt>
                <c:pt idx="2066" formatCode="General">
                  <c:v>2.2895748745087201</c:v>
                </c:pt>
                <c:pt idx="2067" formatCode="General">
                  <c:v>2.2831796594578799</c:v>
                </c:pt>
                <c:pt idx="2068" formatCode="General">
                  <c:v>2.2785058412800399</c:v>
                </c:pt>
                <c:pt idx="2069" formatCode="General">
                  <c:v>2.27682140716293</c:v>
                </c:pt>
                <c:pt idx="2070" formatCode="General">
                  <c:v>2.2807050634585901</c:v>
                </c:pt>
                <c:pt idx="2071" formatCode="General">
                  <c:v>2.2971454206039699</c:v>
                </c:pt>
                <c:pt idx="2072" formatCode="General">
                  <c:v>2.3513786632207201</c:v>
                </c:pt>
                <c:pt idx="2073" formatCode="General">
                  <c:v>2.4705242999975501</c:v>
                </c:pt>
                <c:pt idx="2074" formatCode="General">
                  <c:v>2.4039419086204998</c:v>
                </c:pt>
                <c:pt idx="2075" formatCode="General">
                  <c:v>2.35444080630075</c:v>
                </c:pt>
                <c:pt idx="2076" formatCode="General">
                  <c:v>2.35184367402602</c:v>
                </c:pt>
                <c:pt idx="2077" formatCode="General">
                  <c:v>2.3633453579414501</c:v>
                </c:pt>
                <c:pt idx="2078" formatCode="General">
                  <c:v>2.3777023293142299</c:v>
                </c:pt>
                <c:pt idx="2079" formatCode="General">
                  <c:v>2.38990136742976</c:v>
                </c:pt>
                <c:pt idx="2080" formatCode="General">
                  <c:v>2.3977761065657299</c:v>
                </c:pt>
                <c:pt idx="2081" formatCode="General">
                  <c:v>2.4011182869218</c:v>
                </c:pt>
                <c:pt idx="2082" formatCode="General">
                  <c:v>2.4008695047923201</c:v>
                </c:pt>
                <c:pt idx="2083" formatCode="General">
                  <c:v>2.3983283058188101</c:v>
                </c:pt>
                <c:pt idx="2084" formatCode="General">
                  <c:v>2.39463956461341</c:v>
                </c:pt>
                <c:pt idx="2085" formatCode="General">
                  <c:v>2.3906078733153699</c:v>
                </c:pt>
                <c:pt idx="2086" formatCode="General">
                  <c:v>2.3867142626844</c:v>
                </c:pt>
                <c:pt idx="2087" formatCode="General">
                  <c:v>2.38322638538473</c:v>
                </c:pt>
                <c:pt idx="2088" formatCode="General">
                  <c:v>2.38069654821909</c:v>
                </c:pt>
                <c:pt idx="2089" formatCode="General">
                  <c:v>2.3802025744698199</c:v>
                </c:pt>
                <c:pt idx="2090" formatCode="General">
                  <c:v>2.3752134526134601</c:v>
                </c:pt>
                <c:pt idx="2091" formatCode="General">
                  <c:v>2.3731749793199501</c:v>
                </c:pt>
                <c:pt idx="2092" formatCode="General">
                  <c:v>2.3715848078359199</c:v>
                </c:pt>
                <c:pt idx="2093" formatCode="General">
                  <c:v>2.3704118444302802</c:v>
                </c:pt>
                <c:pt idx="2094" formatCode="General">
                  <c:v>2.3697717721706799</c:v>
                </c:pt>
                <c:pt idx="2095" formatCode="General">
                  <c:v>2.36992957812704</c:v>
                </c:pt>
                <c:pt idx="2096" formatCode="General">
                  <c:v>2.3713909730073301</c:v>
                </c:pt>
                <c:pt idx="2097" formatCode="General">
                  <c:v>2.3750862427511898</c:v>
                </c:pt>
                <c:pt idx="2098" formatCode="General">
                  <c:v>2.3827223712739398</c:v>
                </c:pt>
                <c:pt idx="2099" formatCode="General">
                  <c:v>2.39738623941457</c:v>
                </c:pt>
                <c:pt idx="2100" formatCode="General">
                  <c:v>2.4240098491757101</c:v>
                </c:pt>
                <c:pt idx="2101" formatCode="General">
                  <c:v>2.4659806716504402</c:v>
                </c:pt>
                <c:pt idx="2102" formatCode="General">
                  <c:v>2.5062981325191398</c:v>
                </c:pt>
                <c:pt idx="2103" formatCode="General">
                  <c:v>2.4991772291443199</c:v>
                </c:pt>
                <c:pt idx="2104" formatCode="General">
                  <c:v>2.4485480731614402</c:v>
                </c:pt>
                <c:pt idx="2105" formatCode="General">
                  <c:v>2.3986872305953302</c:v>
                </c:pt>
                <c:pt idx="2106" formatCode="General">
                  <c:v>2.3628308541868002</c:v>
                </c:pt>
                <c:pt idx="2107" formatCode="General">
                  <c:v>2.3381833139530199</c:v>
                </c:pt>
                <c:pt idx="2108" formatCode="General">
                  <c:v>2.3201536788950898</c:v>
                </c:pt>
                <c:pt idx="2109" formatCode="General">
                  <c:v>2.3059477901893199</c:v>
                </c:pt>
                <c:pt idx="2110" formatCode="General">
                  <c:v>2.2939614029746598</c:v>
                </c:pt>
                <c:pt idx="2111" formatCode="General">
                  <c:v>2.2832593846175002</c:v>
                </c:pt>
                <c:pt idx="2112" formatCode="General">
                  <c:v>2.2732709922246301</c:v>
                </c:pt>
                <c:pt idx="2113" formatCode="General">
                  <c:v>2.2636295010472001</c:v>
                </c:pt>
                <c:pt idx="2114" formatCode="General">
                  <c:v>2.2540896536336499</c:v>
                </c:pt>
                <c:pt idx="2115" formatCode="General">
                  <c:v>2.24448606194475</c:v>
                </c:pt>
                <c:pt idx="2116" formatCode="General">
                  <c:v>2.2347139132052698</c:v>
                </c:pt>
                <c:pt idx="2117" formatCode="General">
                  <c:v>2.2247226842997598</c:v>
                </c:pt>
                <c:pt idx="2118" formatCode="General">
                  <c:v>2.2145183161404098</c:v>
                </c:pt>
                <c:pt idx="2119" formatCode="General">
                  <c:v>2.20417198475349</c:v>
                </c:pt>
                <c:pt idx="2120" formatCode="General">
                  <c:v>2.1938358205778798</c:v>
                </c:pt>
                <c:pt idx="2121" formatCode="General">
                  <c:v>2.18376942048726</c:v>
                </c:pt>
                <c:pt idx="2122" formatCode="General">
                  <c:v>2.17438990406785</c:v>
                </c:pt>
                <c:pt idx="2123" formatCode="General">
                  <c:v>2.1663874962212901</c:v>
                </c:pt>
                <c:pt idx="2124" formatCode="General">
                  <c:v>2.1610668093937</c:v>
                </c:pt>
                <c:pt idx="2125" formatCode="General">
                  <c:v>2.1616905204878001</c:v>
                </c:pt>
                <c:pt idx="2126" formatCode="General">
                  <c:v>2.1810980448777202</c:v>
                </c:pt>
                <c:pt idx="2127" formatCode="General">
                  <c:v>2.2896232604401301</c:v>
                </c:pt>
                <c:pt idx="2128" formatCode="General">
                  <c:v>2.2624474155921499</c:v>
                </c:pt>
                <c:pt idx="2129" formatCode="General">
                  <c:v>2.19254465969507</c:v>
                </c:pt>
                <c:pt idx="2130" formatCode="General">
                  <c:v>2.1889943766314</c:v>
                </c:pt>
                <c:pt idx="2131" formatCode="General">
                  <c:v>2.2024033224558801</c:v>
                </c:pt>
                <c:pt idx="2132" formatCode="General">
                  <c:v>2.2218180827484502</c:v>
                </c:pt>
                <c:pt idx="2133" formatCode="General">
                  <c:v>2.2413126656441098</c:v>
                </c:pt>
                <c:pt idx="2134" formatCode="General">
                  <c:v>2.2562355776071099</c:v>
                </c:pt>
                <c:pt idx="2135" formatCode="General">
                  <c:v>2.26410557529737</c:v>
                </c:pt>
                <c:pt idx="2136" formatCode="General">
                  <c:v>2.2651762653030598</c:v>
                </c:pt>
                <c:pt idx="2137" formatCode="General">
                  <c:v>2.2614878577480502</c:v>
                </c:pt>
                <c:pt idx="2138" formatCode="General">
                  <c:v>2.2553919747195601</c:v>
                </c:pt>
                <c:pt idx="2139" formatCode="General">
                  <c:v>2.2486634383167798</c:v>
                </c:pt>
                <c:pt idx="2140" formatCode="General">
                  <c:v>2.2423476710418901</c:v>
                </c:pt>
                <c:pt idx="2141" formatCode="General">
                  <c:v>2.2378914709775102</c:v>
                </c:pt>
                <c:pt idx="2142" formatCode="General">
                  <c:v>2.2323749456616402</c:v>
                </c:pt>
                <c:pt idx="2143" formatCode="General">
                  <c:v>2.2284171724116599</c:v>
                </c:pt>
                <c:pt idx="2144" formatCode="General">
                  <c:v>2.2253324557278602</c:v>
                </c:pt>
                <c:pt idx="2145" formatCode="General">
                  <c:v>2.2227957836001599</c:v>
                </c:pt>
                <c:pt idx="2146" formatCode="General">
                  <c:v>2.2206333452570299</c:v>
                </c:pt>
                <c:pt idx="2147" formatCode="General">
                  <c:v>2.21870445113644</c:v>
                </c:pt>
                <c:pt idx="2148" formatCode="General">
                  <c:v>2.2169069361381499</c:v>
                </c:pt>
                <c:pt idx="2149" formatCode="General">
                  <c:v>2.2151935209872899</c:v>
                </c:pt>
                <c:pt idx="2150" formatCode="General">
                  <c:v>2.21360092229268</c:v>
                </c:pt>
                <c:pt idx="2151" formatCode="General">
                  <c:v>2.21230451969218</c:v>
                </c:pt>
                <c:pt idx="2152" formatCode="General">
                  <c:v>2.2117296701129301</c:v>
                </c:pt>
                <c:pt idx="2153" formatCode="General">
                  <c:v>2.21279928418384</c:v>
                </c:pt>
                <c:pt idx="2154" formatCode="General">
                  <c:v>2.2175318403747801</c:v>
                </c:pt>
                <c:pt idx="2155" formatCode="General">
                  <c:v>2.23054447391304</c:v>
                </c:pt>
                <c:pt idx="2156" formatCode="General">
                  <c:v>2.2621105400899202</c:v>
                </c:pt>
                <c:pt idx="2157" formatCode="General">
                  <c:v>2.3228541925133199</c:v>
                </c:pt>
                <c:pt idx="2158" formatCode="General">
                  <c:v>2.3485304753789298</c:v>
                </c:pt>
                <c:pt idx="2159" formatCode="General">
                  <c:v>2.2810826823189001</c:v>
                </c:pt>
                <c:pt idx="2160" formatCode="General">
                  <c:v>2.21931150972387</c:v>
                </c:pt>
                <c:pt idx="2161" formatCode="General">
                  <c:v>2.1835828872518102</c:v>
                </c:pt>
                <c:pt idx="2162" formatCode="General">
                  <c:v>2.1614984285221799</c:v>
                </c:pt>
                <c:pt idx="2163" formatCode="General">
                  <c:v>2.1458513084450401</c:v>
                </c:pt>
                <c:pt idx="2164" formatCode="General">
                  <c:v>2.13344659613142</c:v>
                </c:pt>
                <c:pt idx="2165" formatCode="General">
                  <c:v>2.12280669643709</c:v>
                </c:pt>
                <c:pt idx="2166" formatCode="General">
                  <c:v>2.1131808793655802</c:v>
                </c:pt>
                <c:pt idx="2167" formatCode="General">
                  <c:v>2.1041452528278102</c:v>
                </c:pt>
                <c:pt idx="2168" formatCode="General">
                  <c:v>2.0954340392406099</c:v>
                </c:pt>
                <c:pt idx="2169" formatCode="General">
                  <c:v>2.0868652156721001</c:v>
                </c:pt>
                <c:pt idx="2170" formatCode="General">
                  <c:v>2.0783076396472699</c:v>
                </c:pt>
                <c:pt idx="2171" formatCode="General">
                  <c:v>2.0696680762606299</c:v>
                </c:pt>
                <c:pt idx="2172" formatCode="General">
                  <c:v>2.06088889013609</c:v>
                </c:pt>
                <c:pt idx="2173" formatCode="General">
                  <c:v>2.0519524980366199</c:v>
                </c:pt>
                <c:pt idx="2174" formatCode="General">
                  <c:v>2.0428914480380498</c:v>
                </c:pt>
                <c:pt idx="2175" formatCode="General">
                  <c:v>2.0338053692415001</c:v>
                </c:pt>
                <c:pt idx="2176" formatCode="General">
                  <c:v>2.0248904826140799</c:v>
                </c:pt>
                <c:pt idx="2177" formatCode="General">
                  <c:v>2.01650107590822</c:v>
                </c:pt>
                <c:pt idx="2178" formatCode="General">
                  <c:v>2.0093178986142601</c:v>
                </c:pt>
                <c:pt idx="2179" formatCode="General">
                  <c:v>2.0049975546208798</c:v>
                </c:pt>
                <c:pt idx="2180" formatCode="General">
                  <c:v>2.0101389337726401</c:v>
                </c:pt>
                <c:pt idx="2181" formatCode="General">
                  <c:v>2.0838132852777198</c:v>
                </c:pt>
                <c:pt idx="2182" formatCode="General">
                  <c:v>2.0808301407180201</c:v>
                </c:pt>
                <c:pt idx="2183" formatCode="General">
                  <c:v>2.0120224582469701</c:v>
                </c:pt>
                <c:pt idx="2184" formatCode="General">
                  <c:v>2.0096420740716101</c:v>
                </c:pt>
                <c:pt idx="2185" formatCode="General">
                  <c:v>2.0217297966293799</c:v>
                </c:pt>
                <c:pt idx="2186" formatCode="General">
                  <c:v>2.04254720229269</c:v>
                </c:pt>
                <c:pt idx="2187" formatCode="General">
                  <c:v>2.0690319760148799</c:v>
                </c:pt>
                <c:pt idx="2188" formatCode="General">
                  <c:v>2.09611057823642</c:v>
                </c:pt>
                <c:pt idx="2189" formatCode="General">
                  <c:v>2.1172211965998802</c:v>
                </c:pt>
                <c:pt idx="2190" formatCode="General">
                  <c:v>2.1279537107499098</c:v>
                </c:pt>
                <c:pt idx="2191" formatCode="General">
                  <c:v>2.12878117265232</c:v>
                </c:pt>
                <c:pt idx="2192" formatCode="General">
                  <c:v>2.1235704627969798</c:v>
                </c:pt>
                <c:pt idx="2193" formatCode="General">
                  <c:v>2.1163652457344102</c:v>
                </c:pt>
                <c:pt idx="2194" formatCode="General">
                  <c:v>2.1103405144235499</c:v>
                </c:pt>
                <c:pt idx="2195" formatCode="General">
                  <c:v>2.1043042548076301</c:v>
                </c:pt>
                <c:pt idx="2196" formatCode="General">
                  <c:v>2.1008259130733</c:v>
                </c:pt>
                <c:pt idx="2197" formatCode="General">
                  <c:v>2.0989990714878801</c:v>
                </c:pt>
                <c:pt idx="2198" formatCode="General">
                  <c:v>2.0985474487190401</c:v>
                </c:pt>
                <c:pt idx="2199" formatCode="General">
                  <c:v>2.09918911518632</c:v>
                </c:pt>
                <c:pt idx="2200" formatCode="General">
                  <c:v>2.1006616300354901</c:v>
                </c:pt>
                <c:pt idx="2201" formatCode="General">
                  <c:v>2.10272459767575</c:v>
                </c:pt>
                <c:pt idx="2202" formatCode="General">
                  <c:v>2.1051548516752101</c:v>
                </c:pt>
                <c:pt idx="2203" formatCode="General">
                  <c:v>2.107744209112</c:v>
                </c:pt>
                <c:pt idx="2204" formatCode="General">
                  <c:v>2.1103052363414601</c:v>
                </c:pt>
                <c:pt idx="2205" formatCode="General">
                  <c:v>2.1126893319373998</c:v>
                </c:pt>
                <c:pt idx="2206" formatCode="General">
                  <c:v>2.1148239176874299</c:v>
                </c:pt>
                <c:pt idx="2207" formatCode="General">
                  <c:v>2.1167857407364199</c:v>
                </c:pt>
                <c:pt idx="2208" formatCode="General">
                  <c:v>2.1189618944966599</c:v>
                </c:pt>
                <c:pt idx="2209" formatCode="General">
                  <c:v>2.1261314775561901</c:v>
                </c:pt>
                <c:pt idx="2210" formatCode="General">
                  <c:v>2.1303470721159798</c:v>
                </c:pt>
                <c:pt idx="2211" formatCode="General">
                  <c:v>2.15235600829295</c:v>
                </c:pt>
                <c:pt idx="2212" formatCode="General">
                  <c:v>2.2172696163874401</c:v>
                </c:pt>
                <c:pt idx="2213" formatCode="General">
                  <c:v>2.2733580652679</c:v>
                </c:pt>
                <c:pt idx="2214" formatCode="General">
                  <c:v>2.1777272435053101</c:v>
                </c:pt>
                <c:pt idx="2215" formatCode="General">
                  <c:v>2.1219866519599599</c:v>
                </c:pt>
                <c:pt idx="2216" formatCode="General">
                  <c:v>2.0969641512002899</c:v>
                </c:pt>
                <c:pt idx="2217" formatCode="General">
                  <c:v>2.0823463822764099</c:v>
                </c:pt>
                <c:pt idx="2218" formatCode="General">
                  <c:v>2.0718340287976602</c:v>
                </c:pt>
                <c:pt idx="2219" formatCode="General">
                  <c:v>2.0633007199664699</c:v>
                </c:pt>
                <c:pt idx="2220" formatCode="General">
                  <c:v>2.0559038849024001</c:v>
                </c:pt>
                <c:pt idx="2221" formatCode="General">
                  <c:v>2.0492507606722499</c:v>
                </c:pt>
                <c:pt idx="2222" formatCode="General">
                  <c:v>2.0431216250083399</c:v>
                </c:pt>
                <c:pt idx="2223" formatCode="General">
                  <c:v>2.03736727471424</c:v>
                </c:pt>
                <c:pt idx="2224" formatCode="General">
                  <c:v>2.0318693311885099</c:v>
                </c:pt>
                <c:pt idx="2225" formatCode="General">
                  <c:v>2.0265261822627698</c:v>
                </c:pt>
                <c:pt idx="2226" formatCode="General">
                  <c:v>2.0212506529760201</c:v>
                </c:pt>
                <c:pt idx="2227" formatCode="General">
                  <c:v>2.0159738348459602</c:v>
                </c:pt>
                <c:pt idx="2228" formatCode="General">
                  <c:v>2.0106530279960499</c:v>
                </c:pt>
                <c:pt idx="2229" formatCode="General">
                  <c:v>2.0052838938920301</c:v>
                </c:pt>
                <c:pt idx="2230" formatCode="General">
                  <c:v>1.9999197314399599</c:v>
                </c:pt>
                <c:pt idx="2231" formatCode="General">
                  <c:v>1.99470853295566</c:v>
                </c:pt>
                <c:pt idx="2232" formatCode="General">
                  <c:v>1.98999020887677</c:v>
                </c:pt>
                <c:pt idx="2233" formatCode="General">
                  <c:v>1.9866779783078199</c:v>
                </c:pt>
                <c:pt idx="2234" formatCode="General">
                  <c:v>1.9888654114919</c:v>
                </c:pt>
                <c:pt idx="2235" formatCode="General">
                  <c:v>2.0552272469077701</c:v>
                </c:pt>
                <c:pt idx="2236" formatCode="General">
                  <c:v>2.01997805151127</c:v>
                </c:pt>
                <c:pt idx="2237" formatCode="General">
                  <c:v>1.98484292672617</c:v>
                </c:pt>
                <c:pt idx="2238" formatCode="General">
                  <c:v>1.98494214441749</c:v>
                </c:pt>
                <c:pt idx="2239" formatCode="General">
                  <c:v>1.99371462604868</c:v>
                </c:pt>
                <c:pt idx="2240" formatCode="General">
                  <c:v>2.01022621516845</c:v>
                </c:pt>
                <c:pt idx="2241" formatCode="General">
                  <c:v>2.0353275444249999</c:v>
                </c:pt>
                <c:pt idx="2242" formatCode="General">
                  <c:v>2.0685302554046001</c:v>
                </c:pt>
                <c:pt idx="2243" formatCode="General">
                  <c:v>2.1051346256825401</c:v>
                </c:pt>
                <c:pt idx="2244" formatCode="General">
                  <c:v>2.1353719964594902</c:v>
                </c:pt>
                <c:pt idx="2245" formatCode="General">
                  <c:v>2.1505547035747399</c:v>
                </c:pt>
                <c:pt idx="2246" formatCode="General">
                  <c:v>2.15228489322373</c:v>
                </c:pt>
                <c:pt idx="2247" formatCode="General">
                  <c:v>2.1441086812676402</c:v>
                </c:pt>
                <c:pt idx="2248" formatCode="General">
                  <c:v>2.13621554875867</c:v>
                </c:pt>
                <c:pt idx="2249" formatCode="General">
                  <c:v>2.1304501398876301</c:v>
                </c:pt>
                <c:pt idx="2250" formatCode="General">
                  <c:v>2.1274747283928601</c:v>
                </c:pt>
                <c:pt idx="2251" formatCode="General">
                  <c:v>2.1270077998038999</c:v>
                </c:pt>
                <c:pt idx="2252" formatCode="General">
                  <c:v>2.1285641012222301</c:v>
                </c:pt>
                <c:pt idx="2253" formatCode="General">
                  <c:v>2.1317190959667398</c:v>
                </c:pt>
                <c:pt idx="2254" formatCode="General">
                  <c:v>2.1361595965230999</c:v>
                </c:pt>
                <c:pt idx="2255" formatCode="General">
                  <c:v>2.1416608315217198</c:v>
                </c:pt>
                <c:pt idx="2256" formatCode="General">
                  <c:v>2.14804631044642</c:v>
                </c:pt>
                <c:pt idx="2257" formatCode="General">
                  <c:v>2.1551497898540002</c:v>
                </c:pt>
                <c:pt idx="2258" formatCode="General">
                  <c:v>2.1627855179514999</c:v>
                </c:pt>
                <c:pt idx="2259" formatCode="General">
                  <c:v>2.1707300380030099</c:v>
                </c:pt>
                <c:pt idx="2260" formatCode="General">
                  <c:v>2.17872053986114</c:v>
                </c:pt>
                <c:pt idx="2261" formatCode="General">
                  <c:v>2.1872241699301198</c:v>
                </c:pt>
                <c:pt idx="2262" formatCode="General">
                  <c:v>2.1937462181050398</c:v>
                </c:pt>
                <c:pt idx="2263" formatCode="General">
                  <c:v>2.2004760213726602</c:v>
                </c:pt>
                <c:pt idx="2264" formatCode="General">
                  <c:v>2.2071192622712301</c:v>
                </c:pt>
                <c:pt idx="2265" formatCode="General">
                  <c:v>2.2158085835654902</c:v>
                </c:pt>
                <c:pt idx="2266" formatCode="General">
                  <c:v>2.2360160044755402</c:v>
                </c:pt>
                <c:pt idx="2267" formatCode="General">
                  <c:v>2.31745202900247</c:v>
                </c:pt>
                <c:pt idx="2268" formatCode="General">
                  <c:v>2.3342220313688</c:v>
                </c:pt>
                <c:pt idx="2269" formatCode="General">
                  <c:v>2.2336324639185499</c:v>
                </c:pt>
                <c:pt idx="2270" formatCode="General">
                  <c:v>2.2047488818965699</c:v>
                </c:pt>
                <c:pt idx="2271" formatCode="General">
                  <c:v>2.1913748043758998</c:v>
                </c:pt>
                <c:pt idx="2272" formatCode="General">
                  <c:v>2.18218498967894</c:v>
                </c:pt>
                <c:pt idx="2273" formatCode="General">
                  <c:v>2.17466071716124</c:v>
                </c:pt>
                <c:pt idx="2274" formatCode="General">
                  <c:v>2.1680969688731699</c:v>
                </c:pt>
                <c:pt idx="2275" formatCode="General">
                  <c:v>2.1622630547361301</c:v>
                </c:pt>
                <c:pt idx="2276" formatCode="General">
                  <c:v>2.15706065293733</c:v>
                </c:pt>
                <c:pt idx="2277" formatCode="General">
                  <c:v>2.1524199235346502</c:v>
                </c:pt>
                <c:pt idx="2278" formatCode="General">
                  <c:v>2.1482668142628301</c:v>
                </c:pt>
                <c:pt idx="2279" formatCode="General">
                  <c:v>2.1445153261621499</c:v>
                </c:pt>
                <c:pt idx="2280" formatCode="General">
                  <c:v>2.1410696573756902</c:v>
                </c:pt>
                <c:pt idx="2281" formatCode="General">
                  <c:v>2.1378307985923102</c:v>
                </c:pt>
                <c:pt idx="2282" formatCode="General">
                  <c:v>2.1347056737197998</c:v>
                </c:pt>
                <c:pt idx="2283" formatCode="General">
                  <c:v>2.1316186454171802</c:v>
                </c:pt>
                <c:pt idx="2284" formatCode="General">
                  <c:v>2.1285270985387998</c:v>
                </c:pt>
                <c:pt idx="2285" formatCode="General">
                  <c:v>2.1254480338090298</c:v>
                </c:pt>
                <c:pt idx="2286" formatCode="General">
                  <c:v>2.1225256222253601</c:v>
                </c:pt>
                <c:pt idx="2287" formatCode="General">
                  <c:v>2.1203192352013902</c:v>
                </c:pt>
                <c:pt idx="2288" formatCode="General">
                  <c:v>2.1223391125429698</c:v>
                </c:pt>
                <c:pt idx="2289" formatCode="General">
                  <c:v>2.2588963758861298</c:v>
                </c:pt>
                <c:pt idx="2290" formatCode="General">
                  <c:v>2.12306246384215</c:v>
                </c:pt>
                <c:pt idx="2291" formatCode="General">
                  <c:v>2.1134626524306901</c:v>
                </c:pt>
                <c:pt idx="2292" formatCode="General">
                  <c:v>2.1134955893180698</c:v>
                </c:pt>
                <c:pt idx="2293" formatCode="General">
                  <c:v>2.1177239863383299</c:v>
                </c:pt>
                <c:pt idx="2294" formatCode="General">
                  <c:v>2.1268417387700098</c:v>
                </c:pt>
                <c:pt idx="2295" formatCode="General">
                  <c:v>2.1426696504685898</c:v>
                </c:pt>
                <c:pt idx="2296" formatCode="General">
                  <c:v>2.1676469992499898</c:v>
                </c:pt>
                <c:pt idx="2297" formatCode="General">
                  <c:v>2.2036434103824298</c:v>
                </c:pt>
                <c:pt idx="2298" formatCode="General">
                  <c:v>2.24794766515656</c:v>
                </c:pt>
                <c:pt idx="2299" formatCode="General">
                  <c:v>2.2872803894425799</c:v>
                </c:pt>
                <c:pt idx="2300" formatCode="General">
                  <c:v>2.3050617974060201</c:v>
                </c:pt>
                <c:pt idx="2301" formatCode="General">
                  <c:v>2.3012420761135601</c:v>
                </c:pt>
                <c:pt idx="2302" formatCode="General">
                  <c:v>2.2895301158974801</c:v>
                </c:pt>
                <c:pt idx="2303" formatCode="General">
                  <c:v>2.27961727790677</c:v>
                </c:pt>
                <c:pt idx="2304" formatCode="General">
                  <c:v>2.27401448732431</c:v>
                </c:pt>
                <c:pt idx="2305" formatCode="General">
                  <c:v>2.2721283065249001</c:v>
                </c:pt>
                <c:pt idx="2306" formatCode="General">
                  <c:v>2.2728295070118198</c:v>
                </c:pt>
                <c:pt idx="2307" formatCode="General">
                  <c:v>2.27524389553344</c:v>
                </c:pt>
                <c:pt idx="2308" formatCode="General">
                  <c:v>2.2788471778993502</c:v>
                </c:pt>
                <c:pt idx="2309" formatCode="General">
                  <c:v>2.28338260440559</c:v>
                </c:pt>
                <c:pt idx="2310" formatCode="General">
                  <c:v>2.2887633457594601</c:v>
                </c:pt>
                <c:pt idx="2311" formatCode="General">
                  <c:v>2.2949953943223602</c:v>
                </c:pt>
                <c:pt idx="2312" formatCode="General">
                  <c:v>2.3021207945762998</c:v>
                </c:pt>
                <c:pt idx="2313" formatCode="General">
                  <c:v>2.3101874907458</c:v>
                </c:pt>
                <c:pt idx="2314" formatCode="General">
                  <c:v>2.3191265888667498</c:v>
                </c:pt>
                <c:pt idx="2315" formatCode="General">
                  <c:v>2.3288813211612398</c:v>
                </c:pt>
                <c:pt idx="2316" formatCode="General">
                  <c:v>2.3392064342924899</c:v>
                </c:pt>
                <c:pt idx="2317" formatCode="General">
                  <c:v>2.3497498538040902</c:v>
                </c:pt>
                <c:pt idx="2318" formatCode="General">
                  <c:v>2.3601177258282999</c:v>
                </c:pt>
                <c:pt idx="2319" formatCode="General">
                  <c:v>2.3702170152613302</c:v>
                </c:pt>
                <c:pt idx="2320" formatCode="General">
                  <c:v>2.3817809611266401</c:v>
                </c:pt>
                <c:pt idx="2321" formatCode="General">
                  <c:v>2.4100447628184498</c:v>
                </c:pt>
                <c:pt idx="2322" formatCode="General">
                  <c:v>2.5536529739269498</c:v>
                </c:pt>
                <c:pt idx="2323" formatCode="General">
                  <c:v>2.4090203562183601</c:v>
                </c:pt>
                <c:pt idx="2324" formatCode="General">
                  <c:v>2.3774803665760298</c:v>
                </c:pt>
                <c:pt idx="2325" formatCode="General">
                  <c:v>2.3641123406106002</c:v>
                </c:pt>
                <c:pt idx="2326" formatCode="General">
                  <c:v>2.3532141065645802</c:v>
                </c:pt>
                <c:pt idx="2327" formatCode="General">
                  <c:v>2.3428707302723799</c:v>
                </c:pt>
                <c:pt idx="2328" formatCode="General">
                  <c:v>2.3329494690358299</c:v>
                </c:pt>
                <c:pt idx="2329" formatCode="General">
                  <c:v>2.3236065442534</c:v>
                </c:pt>
                <c:pt idx="2330" formatCode="General">
                  <c:v>2.3149896308950502</c:v>
                </c:pt>
                <c:pt idx="2331" formatCode="General">
                  <c:v>2.3071754960107702</c:v>
                </c:pt>
                <c:pt idx="2332" formatCode="General">
                  <c:v>2.3001686757239699</c:v>
                </c:pt>
                <c:pt idx="2333" formatCode="General">
                  <c:v>2.2939161120661899</c:v>
                </c:pt>
                <c:pt idx="2334" formatCode="General">
                  <c:v>2.2883240179960498</c:v>
                </c:pt>
                <c:pt idx="2335" formatCode="General">
                  <c:v>2.2832731435428002</c:v>
                </c:pt>
                <c:pt idx="2336" formatCode="General">
                  <c:v>2.2786321626909398</c:v>
                </c:pt>
                <c:pt idx="2337" formatCode="General">
                  <c:v>2.27427030625305</c:v>
                </c:pt>
                <c:pt idx="2338" formatCode="General">
                  <c:v>2.27007158409232</c:v>
                </c:pt>
                <c:pt idx="2339" formatCode="General">
                  <c:v>2.2659569831224902</c:v>
                </c:pt>
                <c:pt idx="2340" formatCode="General">
                  <c:v>2.2619430799218301</c:v>
                </c:pt>
                <c:pt idx="2341" formatCode="General">
                  <c:v>2.2584508424215799</c:v>
                </c:pt>
                <c:pt idx="2342" formatCode="General">
                  <c:v>2.2612743668642001</c:v>
                </c:pt>
                <c:pt idx="2343" formatCode="General">
                  <c:v>2.2809274753856901</c:v>
                </c:pt>
                <c:pt idx="2344" formatCode="General">
                  <c:v>2.2466312881471202</c:v>
                </c:pt>
                <c:pt idx="2345" formatCode="General">
                  <c:v>2.2412662310514002</c:v>
                </c:pt>
                <c:pt idx="2346" formatCode="General">
                  <c:v>2.2380561380736599</c:v>
                </c:pt>
                <c:pt idx="2347" formatCode="General">
                  <c:v>2.2366483666691299</c:v>
                </c:pt>
                <c:pt idx="2348" formatCode="General">
                  <c:v>2.2377842825149901</c:v>
                </c:pt>
                <c:pt idx="2349" formatCode="General">
                  <c:v>2.2427648498466999</c:v>
                </c:pt>
                <c:pt idx="2350" formatCode="General">
                  <c:v>2.2536499403831298</c:v>
                </c:pt>
                <c:pt idx="2351" formatCode="General">
                  <c:v>2.2735712988083301</c:v>
                </c:pt>
                <c:pt idx="2352" formatCode="General">
                  <c:v>2.3067420178670202</c:v>
                </c:pt>
                <c:pt idx="2353" formatCode="General">
                  <c:v>2.3543761717632399</c:v>
                </c:pt>
                <c:pt idx="2354" formatCode="General">
                  <c:v>2.4012919143420901</c:v>
                </c:pt>
                <c:pt idx="2355" formatCode="General">
                  <c:v>2.4169905938199201</c:v>
                </c:pt>
                <c:pt idx="2356" formatCode="General">
                  <c:v>2.4022590954281999</c:v>
                </c:pt>
                <c:pt idx="2357" formatCode="General">
                  <c:v>2.3829754075162901</c:v>
                </c:pt>
                <c:pt idx="2358" formatCode="General">
                  <c:v>2.37057025711839</c:v>
                </c:pt>
                <c:pt idx="2359" formatCode="General">
                  <c:v>2.3646539802206399</c:v>
                </c:pt>
                <c:pt idx="2360" formatCode="General">
                  <c:v>2.3626172126521698</c:v>
                </c:pt>
                <c:pt idx="2361" formatCode="General">
                  <c:v>2.36250813731513</c:v>
                </c:pt>
                <c:pt idx="2362" formatCode="General">
                  <c:v>2.3632456495772298</c:v>
                </c:pt>
                <c:pt idx="2363" formatCode="General">
                  <c:v>2.3643484175808598</c:v>
                </c:pt>
                <c:pt idx="2364" formatCode="General">
                  <c:v>2.3656852292372101</c:v>
                </c:pt>
                <c:pt idx="2365" formatCode="General">
                  <c:v>2.3673118815421401</c:v>
                </c:pt>
                <c:pt idx="2366" formatCode="General">
                  <c:v>2.36937758860017</c:v>
                </c:pt>
                <c:pt idx="2367" formatCode="General">
                  <c:v>2.3720833308872602</c:v>
                </c:pt>
                <c:pt idx="2368" formatCode="General">
                  <c:v>2.3756498022323398</c:v>
                </c:pt>
                <c:pt idx="2369" formatCode="General">
                  <c:v>2.38030484755574</c:v>
                </c:pt>
                <c:pt idx="2370" formatCode="General">
                  <c:v>2.3862612488960799</c:v>
                </c:pt>
                <c:pt idx="2371" formatCode="General">
                  <c:v>2.39368148799575</c:v>
                </c:pt>
                <c:pt idx="2372" formatCode="General">
                  <c:v>2.4026297611818799</c:v>
                </c:pt>
                <c:pt idx="2373" formatCode="General">
                  <c:v>2.4130600199215202</c:v>
                </c:pt>
                <c:pt idx="2374" formatCode="General">
                  <c:v>2.4251614312830698</c:v>
                </c:pt>
                <c:pt idx="2375" formatCode="General">
                  <c:v>2.4431516534084801</c:v>
                </c:pt>
                <c:pt idx="2376" formatCode="General">
                  <c:v>2.57131182041255</c:v>
                </c:pt>
                <c:pt idx="2377" formatCode="General">
                  <c:v>2.4661392205975501</c:v>
                </c:pt>
                <c:pt idx="2378" formatCode="General">
                  <c:v>2.44512767152341</c:v>
                </c:pt>
                <c:pt idx="2379" formatCode="General">
                  <c:v>2.4348920041809099</c:v>
                </c:pt>
                <c:pt idx="2380" formatCode="General">
                  <c:v>2.4223917345317001</c:v>
                </c:pt>
                <c:pt idx="2381" formatCode="General">
                  <c:v>2.4074374872886799</c:v>
                </c:pt>
                <c:pt idx="2382" formatCode="General">
                  <c:v>2.3911792210029601</c:v>
                </c:pt>
                <c:pt idx="2383" formatCode="General">
                  <c:v>2.3747633245831699</c:v>
                </c:pt>
                <c:pt idx="2384" formatCode="General">
                  <c:v>2.3590078654919</c:v>
                </c:pt>
                <c:pt idx="2385" formatCode="General">
                  <c:v>2.34437792532322</c:v>
                </c:pt>
                <c:pt idx="2386" formatCode="General">
                  <c:v>2.3310642204594898</c:v>
                </c:pt>
                <c:pt idx="2387" formatCode="General">
                  <c:v>2.3190764339650798</c:v>
                </c:pt>
                <c:pt idx="2388" formatCode="General">
                  <c:v>2.3083179109362701</c:v>
                </c:pt>
                <c:pt idx="2389" formatCode="General">
                  <c:v>2.2986362309414798</c:v>
                </c:pt>
                <c:pt idx="2390" formatCode="General">
                  <c:v>2.28985463278255</c:v>
                </c:pt>
                <c:pt idx="2391" formatCode="General">
                  <c:v>2.2817913997685202</c:v>
                </c:pt>
                <c:pt idx="2392" formatCode="General">
                  <c:v>2.27427417097363</c:v>
                </c:pt>
                <c:pt idx="2393" formatCode="General">
                  <c:v>2.2671592193471701</c:v>
                </c:pt>
                <c:pt idx="2394" formatCode="General">
                  <c:v>2.26039674265609</c:v>
                </c:pt>
                <c:pt idx="2395" formatCode="General">
                  <c:v>2.2546242859672598</c:v>
                </c:pt>
                <c:pt idx="2396" formatCode="General">
                  <c:v>2.3740490008369499</c:v>
                </c:pt>
                <c:pt idx="2397" formatCode="General">
                  <c:v>2.2414787365680202</c:v>
                </c:pt>
                <c:pt idx="2398" formatCode="General">
                  <c:v>2.23294396669499</c:v>
                </c:pt>
                <c:pt idx="2399" formatCode="General">
                  <c:v>2.2258197738789498</c:v>
                </c:pt>
                <c:pt idx="2400" formatCode="General">
                  <c:v>2.2191741924806898</c:v>
                </c:pt>
                <c:pt idx="2401" formatCode="General">
                  <c:v>2.2132042325500101</c:v>
                </c:pt>
                <c:pt idx="2402" formatCode="General">
                  <c:v>2.20839140638211</c:v>
                </c:pt>
                <c:pt idx="2403" formatCode="General">
                  <c:v>2.2054665916224301</c:v>
                </c:pt>
                <c:pt idx="2404" formatCode="General">
                  <c:v>2.2056301007668702</c:v>
                </c:pt>
                <c:pt idx="2405" formatCode="General">
                  <c:v>2.2108156015687399</c:v>
                </c:pt>
                <c:pt idx="2406" formatCode="General">
                  <c:v>2.2244424822782798</c:v>
                </c:pt>
                <c:pt idx="2407" formatCode="General">
                  <c:v>2.2525396280660899</c:v>
                </c:pt>
                <c:pt idx="2408" formatCode="General">
                  <c:v>2.3018160759577899</c:v>
                </c:pt>
                <c:pt idx="2409" formatCode="General">
                  <c:v>2.3566429113118601</c:v>
                </c:pt>
                <c:pt idx="2410" formatCode="General">
                  <c:v>2.3635008500705501</c:v>
                </c:pt>
                <c:pt idx="2411" formatCode="General">
                  <c:v>2.3336018895780701</c:v>
                </c:pt>
                <c:pt idx="2412" formatCode="General">
                  <c:v>2.3103497837684301</c:v>
                </c:pt>
                <c:pt idx="2413" formatCode="General">
                  <c:v>2.2996373255201901</c:v>
                </c:pt>
                <c:pt idx="2414" formatCode="General">
                  <c:v>2.2959149074742098</c:v>
                </c:pt>
                <c:pt idx="2415" formatCode="General">
                  <c:v>2.2949330577359799</c:v>
                </c:pt>
                <c:pt idx="2416" formatCode="General">
                  <c:v>2.2945144569540901</c:v>
                </c:pt>
                <c:pt idx="2417" formatCode="General">
                  <c:v>2.2937688232618498</c:v>
                </c:pt>
                <c:pt idx="2418" formatCode="General">
                  <c:v>2.2924877445129002</c:v>
                </c:pt>
                <c:pt idx="2419" formatCode="General">
                  <c:v>2.29077221141698</c:v>
                </c:pt>
                <c:pt idx="2420" formatCode="General">
                  <c:v>2.2888392679941401</c:v>
                </c:pt>
                <c:pt idx="2421" formatCode="General">
                  <c:v>2.2869326049340302</c:v>
                </c:pt>
                <c:pt idx="2422" formatCode="General">
                  <c:v>2.2852942510403098</c:v>
                </c:pt>
                <c:pt idx="2423" formatCode="General">
                  <c:v>2.2841675773905199</c:v>
                </c:pt>
                <c:pt idx="2424" formatCode="General">
                  <c:v>2.2838146376265001</c:v>
                </c:pt>
                <c:pt idx="2425" formatCode="General">
                  <c:v>2.28453933657832</c:v>
                </c:pt>
                <c:pt idx="2426" formatCode="General">
                  <c:v>2.2867140618958302</c:v>
                </c:pt>
                <c:pt idx="2427" formatCode="General">
                  <c:v>2.2908226068052602</c:v>
                </c:pt>
                <c:pt idx="2428" formatCode="General">
                  <c:v>2.29764494902737</c:v>
                </c:pt>
                <c:pt idx="2429" formatCode="General">
                  <c:v>2.3102155486118701</c:v>
                </c:pt>
                <c:pt idx="2430" formatCode="General">
                  <c:v>2.4465351746725501</c:v>
                </c:pt>
                <c:pt idx="2431" formatCode="General">
                  <c:v>2.3363159758741099</c:v>
                </c:pt>
                <c:pt idx="2432" formatCode="General">
                  <c:v>2.33977825320448</c:v>
                </c:pt>
                <c:pt idx="2433" formatCode="General">
                  <c:v>2.3451043405413601</c:v>
                </c:pt>
                <c:pt idx="2434" formatCode="General">
                  <c:v>2.3436455722751601</c:v>
                </c:pt>
                <c:pt idx="2435" formatCode="General">
                  <c:v>2.3334332800350799</c:v>
                </c:pt>
                <c:pt idx="2436" formatCode="General">
                  <c:v>2.31579997035981</c:v>
                </c:pt>
                <c:pt idx="2437" formatCode="General">
                  <c:v>2.2939213394989499</c:v>
                </c:pt>
                <c:pt idx="2438" formatCode="General">
                  <c:v>2.2709396079773398</c:v>
                </c:pt>
                <c:pt idx="2439" formatCode="General">
                  <c:v>2.2489424846942798</c:v>
                </c:pt>
                <c:pt idx="2440" formatCode="General">
                  <c:v>2.2289226418841599</c:v>
                </c:pt>
                <c:pt idx="2441" formatCode="General">
                  <c:v>2.2111423016448501</c:v>
                </c:pt>
                <c:pt idx="2442" formatCode="General">
                  <c:v>2.19548716746085</c:v>
                </c:pt>
                <c:pt idx="2443" formatCode="General">
                  <c:v>2.1816911614247498</c:v>
                </c:pt>
                <c:pt idx="2444" formatCode="General">
                  <c:v>2.1694516283818599</c:v>
                </c:pt>
                <c:pt idx="2445" formatCode="General">
                  <c:v>2.1584797694309601</c:v>
                </c:pt>
                <c:pt idx="2446" formatCode="General">
                  <c:v>2.14852095358727</c:v>
                </c:pt>
                <c:pt idx="2447" formatCode="General">
                  <c:v>2.1393736164708401</c:v>
                </c:pt>
                <c:pt idx="2448" formatCode="General">
                  <c:v>2.1310161971693198</c:v>
                </c:pt>
                <c:pt idx="2449" formatCode="General">
                  <c:v>2.1301239678752002</c:v>
                </c:pt>
                <c:pt idx="2450" formatCode="General">
                  <c:v>2.1159693592840898</c:v>
                </c:pt>
                <c:pt idx="2451" formatCode="General">
                  <c:v>2.1068367126170902</c:v>
                </c:pt>
                <c:pt idx="2452" formatCode="General">
                  <c:v>2.0989335574828201</c:v>
                </c:pt>
                <c:pt idx="2453" formatCode="General">
                  <c:v>2.09122042295559</c:v>
                </c:pt>
                <c:pt idx="2454" formatCode="General">
                  <c:v>2.0837321278706602</c:v>
                </c:pt>
                <c:pt idx="2455" formatCode="General">
                  <c:v>2.0763751406231998</c:v>
                </c:pt>
                <c:pt idx="2456" formatCode="General">
                  <c:v>2.0695975238888802</c:v>
                </c:pt>
                <c:pt idx="2457" formatCode="General">
                  <c:v>2.06372575630999</c:v>
                </c:pt>
                <c:pt idx="2458" formatCode="General">
                  <c:v>2.05938531658142</c:v>
                </c:pt>
                <c:pt idx="2459" formatCode="General">
                  <c:v>2.0575845702784998</c:v>
                </c:pt>
                <c:pt idx="2460" formatCode="General">
                  <c:v>2.0600766248038598</c:v>
                </c:pt>
                <c:pt idx="2461" formatCode="General">
                  <c:v>2.0703022001643898</c:v>
                </c:pt>
                <c:pt idx="2462" formatCode="General">
                  <c:v>2.0957889571673101</c:v>
                </c:pt>
                <c:pt idx="2463" formatCode="General">
                  <c:v>2.15008698454983</c:v>
                </c:pt>
                <c:pt idx="2464" formatCode="General">
                  <c:v>2.2143983304179198</c:v>
                </c:pt>
                <c:pt idx="2465" formatCode="General">
                  <c:v>2.1987841253815898</c:v>
                </c:pt>
                <c:pt idx="2466" formatCode="General">
                  <c:v>2.1600145287780301</c:v>
                </c:pt>
                <c:pt idx="2467" formatCode="General">
                  <c:v>2.1444923010517098</c:v>
                </c:pt>
                <c:pt idx="2468" formatCode="General">
                  <c:v>2.14271135188311</c:v>
                </c:pt>
                <c:pt idx="2469" formatCode="General">
                  <c:v>2.1456785293520899</c:v>
                </c:pt>
                <c:pt idx="2470" formatCode="General">
                  <c:v>2.1490919658774499</c:v>
                </c:pt>
                <c:pt idx="2471" formatCode="General">
                  <c:v>2.1512660864437301</c:v>
                </c:pt>
                <c:pt idx="2472" formatCode="General">
                  <c:v>2.1518610260060398</c:v>
                </c:pt>
                <c:pt idx="2473" formatCode="General">
                  <c:v>2.1511408923709201</c:v>
                </c:pt>
                <c:pt idx="2474" formatCode="General">
                  <c:v>2.1495482213652699</c:v>
                </c:pt>
                <c:pt idx="2475" formatCode="General">
                  <c:v>2.1474984319730401</c:v>
                </c:pt>
                <c:pt idx="2476" formatCode="General">
                  <c:v>2.14531302198957</c:v>
                </c:pt>
                <c:pt idx="2477" formatCode="General">
                  <c:v>2.1432239805279498</c:v>
                </c:pt>
                <c:pt idx="2478" formatCode="General">
                  <c:v>2.14140650330146</c:v>
                </c:pt>
                <c:pt idx="2479" formatCode="General">
                  <c:v>2.1400198946661102</c:v>
                </c:pt>
                <c:pt idx="2480" formatCode="General">
                  <c:v>2.1392532002074498</c:v>
                </c:pt>
                <c:pt idx="2481" formatCode="General">
                  <c:v>2.1393920197604799</c:v>
                </c:pt>
                <c:pt idx="2482" formatCode="General">
                  <c:v>2.1410224977443502</c:v>
                </c:pt>
                <c:pt idx="2483" formatCode="General">
                  <c:v>2.1472083749464601</c:v>
                </c:pt>
                <c:pt idx="2484" formatCode="General">
                  <c:v>2.2144182935013901</c:v>
                </c:pt>
                <c:pt idx="2485" formatCode="General">
                  <c:v>2.15797102133339</c:v>
                </c:pt>
                <c:pt idx="2486" formatCode="General">
                  <c:v>2.1681625845561698</c:v>
                </c:pt>
                <c:pt idx="2487" formatCode="General">
                  <c:v>2.1837105975351698</c:v>
                </c:pt>
                <c:pt idx="2488" formatCode="General">
                  <c:v>2.2018752296542301</c:v>
                </c:pt>
                <c:pt idx="2489" formatCode="General">
                  <c:v>2.2171872137356901</c:v>
                </c:pt>
                <c:pt idx="2490" formatCode="General">
                  <c:v>2.2215743461507702</c:v>
                </c:pt>
                <c:pt idx="2491" formatCode="General">
                  <c:v>2.2103416872464501</c:v>
                </c:pt>
                <c:pt idx="2492" formatCode="General">
                  <c:v>2.1869810694380001</c:v>
                </c:pt>
                <c:pt idx="2493" formatCode="General">
                  <c:v>2.1592039560351401</c:v>
                </c:pt>
                <c:pt idx="2494" formatCode="General">
                  <c:v>2.1327380216732799</c:v>
                </c:pt>
                <c:pt idx="2495" formatCode="General">
                  <c:v>2.1098736163820799</c:v>
                </c:pt>
                <c:pt idx="2496" formatCode="General">
                  <c:v>2.0908321329769599</c:v>
                </c:pt>
                <c:pt idx="2497" formatCode="General">
                  <c:v>2.07507297061573</c:v>
                </c:pt>
                <c:pt idx="2498" formatCode="General">
                  <c:v>2.0619250331958101</c:v>
                </c:pt>
                <c:pt idx="2499" formatCode="General">
                  <c:v>2.05079945996994</c:v>
                </c:pt>
                <c:pt idx="2500" formatCode="General">
                  <c:v>2.0412340016091699</c:v>
                </c:pt>
                <c:pt idx="2501" formatCode="General">
                  <c:v>2.0329194065415801</c:v>
                </c:pt>
                <c:pt idx="2502" formatCode="General">
                  <c:v>2.0271442146874001</c:v>
                </c:pt>
                <c:pt idx="2503" formatCode="General">
                  <c:v>2.0192465343373698</c:v>
                </c:pt>
                <c:pt idx="2504" formatCode="General">
                  <c:v>2.0121168661532001</c:v>
                </c:pt>
                <c:pt idx="2505" formatCode="General">
                  <c:v>2.0059689305996802</c:v>
                </c:pt>
                <c:pt idx="2506" formatCode="General">
                  <c:v>2.0000867989526299</c:v>
                </c:pt>
                <c:pt idx="2507" formatCode="General">
                  <c:v>1.99435006436427</c:v>
                </c:pt>
                <c:pt idx="2508" formatCode="General">
                  <c:v>1.9887186039056</c:v>
                </c:pt>
                <c:pt idx="2509" formatCode="General">
                  <c:v>1.98320965603566</c:v>
                </c:pt>
                <c:pt idx="2510" formatCode="General">
                  <c:v>1.9779133845355199</c:v>
                </c:pt>
                <c:pt idx="2511" formatCode="General">
                  <c:v>1.9730153275561899</c:v>
                </c:pt>
                <c:pt idx="2512" formatCode="General">
                  <c:v>1.96883434635249</c:v>
                </c:pt>
                <c:pt idx="2513" formatCode="General">
                  <c:v>1.9658917507126299</c:v>
                </c:pt>
                <c:pt idx="2514" formatCode="General">
                  <c:v>1.9650598272973401</c:v>
                </c:pt>
                <c:pt idx="2515" formatCode="General">
                  <c:v>1.96794473346583</c:v>
                </c:pt>
                <c:pt idx="2516" formatCode="General">
                  <c:v>1.9780642571790601</c:v>
                </c:pt>
                <c:pt idx="2517" formatCode="General">
                  <c:v>2.0049345948791499</c:v>
                </c:pt>
                <c:pt idx="2518" formatCode="General">
                  <c:v>2.0725583973777399</c:v>
                </c:pt>
                <c:pt idx="2519" formatCode="General">
                  <c:v>2.13289002385469</c:v>
                </c:pt>
                <c:pt idx="2520" formatCode="General">
                  <c:v>2.0799913205521801</c:v>
                </c:pt>
                <c:pt idx="2521" formatCode="General">
                  <c:v>2.05492205733335</c:v>
                </c:pt>
                <c:pt idx="2522" formatCode="General">
                  <c:v>2.05687533344984</c:v>
                </c:pt>
                <c:pt idx="2523" formatCode="General">
                  <c:v>2.0678649994826199</c:v>
                </c:pt>
                <c:pt idx="2524" formatCode="General">
                  <c:v>2.0800493844287198</c:v>
                </c:pt>
                <c:pt idx="2525" formatCode="General">
                  <c:v>2.09003787525518</c:v>
                </c:pt>
                <c:pt idx="2526" formatCode="General">
                  <c:v>2.0968512293034101</c:v>
                </c:pt>
                <c:pt idx="2527" formatCode="General">
                  <c:v>2.1008668226239502</c:v>
                </c:pt>
                <c:pt idx="2528" formatCode="General">
                  <c:v>2.1029823058411701</c:v>
                </c:pt>
                <c:pt idx="2529" formatCode="General">
                  <c:v>2.1040760687182001</c:v>
                </c:pt>
                <c:pt idx="2530" formatCode="General">
                  <c:v>2.10478576390368</c:v>
                </c:pt>
                <c:pt idx="2531" formatCode="General">
                  <c:v>2.1054911545875798</c:v>
                </c:pt>
                <c:pt idx="2532" formatCode="General">
                  <c:v>2.10637951067873</c:v>
                </c:pt>
                <c:pt idx="2533" formatCode="General">
                  <c:v>2.1075239791366598</c:v>
                </c:pt>
                <c:pt idx="2534" formatCode="General">
                  <c:v>2.10895242164383</c:v>
                </c:pt>
                <c:pt idx="2535" formatCode="General">
                  <c:v>2.1107202161854399</c:v>
                </c:pt>
                <c:pt idx="2536" formatCode="General">
                  <c:v>2.1131457758740702</c:v>
                </c:pt>
                <c:pt idx="2537" formatCode="General">
                  <c:v>2.12515901122041</c:v>
                </c:pt>
                <c:pt idx="2538" formatCode="General">
                  <c:v>2.1206639842730999</c:v>
                </c:pt>
                <c:pt idx="2539" formatCode="General">
                  <c:v>2.1223801229222401</c:v>
                </c:pt>
                <c:pt idx="2540" formatCode="General">
                  <c:v>2.1278698325250498</c:v>
                </c:pt>
                <c:pt idx="2541" formatCode="General">
                  <c:v>2.1363547533696101</c:v>
                </c:pt>
                <c:pt idx="2542" formatCode="General">
                  <c:v>2.1493408063011499</c:v>
                </c:pt>
                <c:pt idx="2543" formatCode="General">
                  <c:v>2.1688073614932302</c:v>
                </c:pt>
                <c:pt idx="2544" formatCode="General">
                  <c:v>2.1953377159250902</c:v>
                </c:pt>
                <c:pt idx="2545" formatCode="General">
                  <c:v>2.2226386019790598</c:v>
                </c:pt>
                <c:pt idx="2546" formatCode="General">
                  <c:v>2.2335418015484301</c:v>
                </c:pt>
                <c:pt idx="2547" formatCode="General">
                  <c:v>2.2167403942547699</c:v>
                </c:pt>
                <c:pt idx="2548" formatCode="General">
                  <c:v>2.1842740845950601</c:v>
                </c:pt>
                <c:pt idx="2549" formatCode="General">
                  <c:v>2.15249232532513</c:v>
                </c:pt>
                <c:pt idx="2550" formatCode="General">
                  <c:v>2.1273398128745198</c:v>
                </c:pt>
                <c:pt idx="2551" formatCode="General">
                  <c:v>2.1085343775793302</c:v>
                </c:pt>
                <c:pt idx="2552" formatCode="General">
                  <c:v>2.0944349685209498</c:v>
                </c:pt>
                <c:pt idx="2553" formatCode="General">
                  <c:v>2.08362815792912</c:v>
                </c:pt>
                <c:pt idx="2554" formatCode="General">
                  <c:v>2.0751536990159498</c:v>
                </c:pt>
                <c:pt idx="2555" formatCode="General">
                  <c:v>2.0691741616136698</c:v>
                </c:pt>
                <c:pt idx="2556" formatCode="General">
                  <c:v>2.06284731066039</c:v>
                </c:pt>
                <c:pt idx="2557" formatCode="General">
                  <c:v>2.0578036484038602</c:v>
                </c:pt>
                <c:pt idx="2558" formatCode="General">
                  <c:v>2.0536349174736199</c:v>
                </c:pt>
                <c:pt idx="2559" formatCode="General">
                  <c:v>2.0499528689091</c:v>
                </c:pt>
                <c:pt idx="2560" formatCode="General">
                  <c:v>2.0465940805299998</c:v>
                </c:pt>
                <c:pt idx="2561" formatCode="General">
                  <c:v>2.0434370248417899</c:v>
                </c:pt>
                <c:pt idx="2562" formatCode="General">
                  <c:v>2.0403924749161999</c:v>
                </c:pt>
                <c:pt idx="2563" formatCode="General">
                  <c:v>2.0374069766715199</c:v>
                </c:pt>
                <c:pt idx="2564" formatCode="General">
                  <c:v>2.0344719409803198</c:v>
                </c:pt>
                <c:pt idx="2565" formatCode="General">
                  <c:v>2.0316380632927098</c:v>
                </c:pt>
                <c:pt idx="2566" formatCode="General">
                  <c:v>2.0290372112213002</c:v>
                </c:pt>
                <c:pt idx="2567" formatCode="General">
                  <c:v>2.0269179828247901</c:v>
                </c:pt>
                <c:pt idx="2568" formatCode="General">
                  <c:v>2.0257124009760199</c:v>
                </c:pt>
                <c:pt idx="2569" formatCode="General">
                  <c:v>2.0261886263344202</c:v>
                </c:pt>
                <c:pt idx="2570" formatCode="General">
                  <c:v>2.0298920400474501</c:v>
                </c:pt>
                <c:pt idx="2571" formatCode="General">
                  <c:v>2.0407910622552801</c:v>
                </c:pt>
                <c:pt idx="2572" formatCode="General">
                  <c:v>2.0731783431628701</c:v>
                </c:pt>
                <c:pt idx="2573" formatCode="General">
                  <c:v>2.1701165652668699</c:v>
                </c:pt>
                <c:pt idx="2574" formatCode="General">
                  <c:v>2.1532860128432101</c:v>
                </c:pt>
                <c:pt idx="2575" formatCode="General">
                  <c:v>2.10534478232504</c:v>
                </c:pt>
                <c:pt idx="2576" formatCode="General">
                  <c:v>2.1068594042235498</c:v>
                </c:pt>
                <c:pt idx="2577" formatCode="General">
                  <c:v>2.1239211127008599</c:v>
                </c:pt>
                <c:pt idx="2578" formatCode="General">
                  <c:v>2.1451576698288202</c:v>
                </c:pt>
                <c:pt idx="2579" formatCode="General">
                  <c:v>2.1647980737511401</c:v>
                </c:pt>
                <c:pt idx="2580" formatCode="General">
                  <c:v>2.1797329928260698</c:v>
                </c:pt>
                <c:pt idx="2581" formatCode="General">
                  <c:v>2.18941223952719</c:v>
                </c:pt>
                <c:pt idx="2582" formatCode="General">
                  <c:v>2.19507531761796</c:v>
                </c:pt>
                <c:pt idx="2583" formatCode="General">
                  <c:v>2.19848908103998</c:v>
                </c:pt>
                <c:pt idx="2584" formatCode="General">
                  <c:v>2.2010873571176401</c:v>
                </c:pt>
                <c:pt idx="2585" formatCode="General">
                  <c:v>2.2037287790494302</c:v>
                </c:pt>
                <c:pt idx="2586" formatCode="General">
                  <c:v>2.2067982969524498</c:v>
                </c:pt>
                <c:pt idx="2587" formatCode="General">
                  <c:v>2.2103874144452802</c:v>
                </c:pt>
                <c:pt idx="2588" formatCode="General">
                  <c:v>2.21444319779346</c:v>
                </c:pt>
                <c:pt idx="2589" formatCode="General">
                  <c:v>2.2188949077985698</c:v>
                </c:pt>
                <c:pt idx="2590" formatCode="General">
                  <c:v>2.2243568518269301</c:v>
                </c:pt>
                <c:pt idx="2591" formatCode="General">
                  <c:v>2.2318357330815601</c:v>
                </c:pt>
                <c:pt idx="2592" formatCode="General">
                  <c:v>2.2327092395200898</c:v>
                </c:pt>
                <c:pt idx="2593" formatCode="General">
                  <c:v>2.2371068625153399</c:v>
                </c:pt>
                <c:pt idx="2594" formatCode="General">
                  <c:v>2.24173435077862</c:v>
                </c:pt>
                <c:pt idx="2595" formatCode="General">
                  <c:v>2.2467687254313802</c:v>
                </c:pt>
                <c:pt idx="2596" formatCode="General">
                  <c:v>2.25278642124155</c:v>
                </c:pt>
                <c:pt idx="2597" formatCode="General">
                  <c:v>2.26094313485912</c:v>
                </c:pt>
                <c:pt idx="2598" formatCode="General">
                  <c:v>2.27344826943005</c:v>
                </c:pt>
                <c:pt idx="2599" formatCode="General">
                  <c:v>2.2942166881025199</c:v>
                </c:pt>
                <c:pt idx="2600" formatCode="General">
                  <c:v>2.3277492430958899</c:v>
                </c:pt>
                <c:pt idx="2601" formatCode="General">
                  <c:v>2.36646791289578</c:v>
                </c:pt>
                <c:pt idx="2602" formatCode="General">
                  <c:v>2.3717693314708002</c:v>
                </c:pt>
                <c:pt idx="2603" formatCode="General">
                  <c:v>2.3335998004786198</c:v>
                </c:pt>
                <c:pt idx="2604" formatCode="General">
                  <c:v>2.29194224464334</c:v>
                </c:pt>
                <c:pt idx="2605" formatCode="General">
                  <c:v>2.26266001576347</c:v>
                </c:pt>
                <c:pt idx="2606" formatCode="General">
                  <c:v>2.24320441803467</c:v>
                </c:pt>
                <c:pt idx="2607" formatCode="General">
                  <c:v>2.2296700557160798</c:v>
                </c:pt>
                <c:pt idx="2608" formatCode="General">
                  <c:v>2.2209821136409502</c:v>
                </c:pt>
                <c:pt idx="2609" formatCode="General">
                  <c:v>2.2117833761234298</c:v>
                </c:pt>
                <c:pt idx="2610" formatCode="General">
                  <c:v>2.2053171194275301</c:v>
                </c:pt>
                <c:pt idx="2611" formatCode="General">
                  <c:v>2.1999436861669701</c:v>
                </c:pt>
                <c:pt idx="2612" formatCode="General">
                  <c:v>2.1953510229758</c:v>
                </c:pt>
                <c:pt idx="2613" formatCode="General">
                  <c:v>2.1913456855234701</c:v>
                </c:pt>
                <c:pt idx="2614" formatCode="General">
                  <c:v>2.1877784683875499</c:v>
                </c:pt>
                <c:pt idx="2615" formatCode="General">
                  <c:v>2.18452373457548</c:v>
                </c:pt>
                <c:pt idx="2616" formatCode="General">
                  <c:v>2.1814723796449398</c:v>
                </c:pt>
                <c:pt idx="2617" formatCode="General">
                  <c:v>2.17853227424991</c:v>
                </c:pt>
                <c:pt idx="2618" formatCode="General">
                  <c:v>2.1756338108380602</c:v>
                </c:pt>
                <c:pt idx="2619" formatCode="General">
                  <c:v>2.17273971647578</c:v>
                </c:pt>
                <c:pt idx="2620" formatCode="General">
                  <c:v>2.16985952799818</c:v>
                </c:pt>
                <c:pt idx="2621" formatCode="General">
                  <c:v>2.1670710038811598</c:v>
                </c:pt>
                <c:pt idx="2622" formatCode="General">
                  <c:v>2.1645556322244701</c:v>
                </c:pt>
                <c:pt idx="2623" formatCode="General">
                  <c:v>2.16266600727662</c:v>
                </c:pt>
                <c:pt idx="2624" formatCode="General">
                  <c:v>2.1621070268520102</c:v>
                </c:pt>
                <c:pt idx="2625" formatCode="General">
                  <c:v>2.1645440629239801</c:v>
                </c:pt>
                <c:pt idx="2626" formatCode="General">
                  <c:v>2.1756750449649198</c:v>
                </c:pt>
                <c:pt idx="2627" formatCode="General">
                  <c:v>2.22864829772712</c:v>
                </c:pt>
                <c:pt idx="2628" formatCode="General">
                  <c:v>2.2974580734545298</c:v>
                </c:pt>
                <c:pt idx="2629" formatCode="General">
                  <c:v>2.2117747241053598</c:v>
                </c:pt>
                <c:pt idx="2630" formatCode="General">
                  <c:v>2.2065268675037002</c:v>
                </c:pt>
                <c:pt idx="2631" formatCode="General">
                  <c:v>2.2216979608151202</c:v>
                </c:pt>
                <c:pt idx="2632" formatCode="General">
                  <c:v>2.2452726709765898</c:v>
                </c:pt>
                <c:pt idx="2633" formatCode="General">
                  <c:v>2.27162124302559</c:v>
                </c:pt>
                <c:pt idx="2634" formatCode="General">
                  <c:v>2.29502770134581</c:v>
                </c:pt>
                <c:pt idx="2635" formatCode="General">
                  <c:v>2.3112050126627799</c:v>
                </c:pt>
                <c:pt idx="2636" formatCode="General">
                  <c:v>2.3195439123388</c:v>
                </c:pt>
                <c:pt idx="2637" formatCode="General">
                  <c:v>2.3224989662746101</c:v>
                </c:pt>
                <c:pt idx="2638" formatCode="General">
                  <c:v>2.32314277476751</c:v>
                </c:pt>
                <c:pt idx="2639" formatCode="General">
                  <c:v>2.3235991975159398</c:v>
                </c:pt>
                <c:pt idx="2640" formatCode="General">
                  <c:v>2.32486953116259</c:v>
                </c:pt>
                <c:pt idx="2641" formatCode="General">
                  <c:v>2.3272264996439902</c:v>
                </c:pt>
                <c:pt idx="2642" formatCode="General">
                  <c:v>2.3306014842021101</c:v>
                </c:pt>
                <c:pt idx="2643" formatCode="General">
                  <c:v>2.3349475552831098</c:v>
                </c:pt>
                <c:pt idx="2644" formatCode="General">
                  <c:v>2.34403821748367</c:v>
                </c:pt>
                <c:pt idx="2645" formatCode="General">
                  <c:v>2.3444000083202998</c:v>
                </c:pt>
                <c:pt idx="2646" formatCode="General">
                  <c:v>2.3493334061342401</c:v>
                </c:pt>
                <c:pt idx="2647" formatCode="General">
                  <c:v>2.3542233505186001</c:v>
                </c:pt>
                <c:pt idx="2648" formatCode="General">
                  <c:v>2.3588573409074902</c:v>
                </c:pt>
                <c:pt idx="2649" formatCode="General">
                  <c:v>2.3631298175296398</c:v>
                </c:pt>
                <c:pt idx="2650" formatCode="General">
                  <c:v>2.3670396560128499</c:v>
                </c:pt>
                <c:pt idx="2651" formatCode="General">
                  <c:v>2.3707635630877499</c:v>
                </c:pt>
                <c:pt idx="2652" formatCode="General">
                  <c:v>2.3748187840208899</c:v>
                </c:pt>
                <c:pt idx="2653" formatCode="General">
                  <c:v>2.3804434990783698</c:v>
                </c:pt>
                <c:pt idx="2654" formatCode="General">
                  <c:v>2.3905587723041202</c:v>
                </c:pt>
                <c:pt idx="2655" formatCode="General">
                  <c:v>2.4120538982225002</c:v>
                </c:pt>
                <c:pt idx="2656" formatCode="General">
                  <c:v>2.4562195834460701</c:v>
                </c:pt>
                <c:pt idx="2657" formatCode="General">
                  <c:v>2.49583973018987</c:v>
                </c:pt>
                <c:pt idx="2658" formatCode="General">
                  <c:v>2.4528855415913</c:v>
                </c:pt>
                <c:pt idx="2659" formatCode="General">
                  <c:v>2.3968905422455902</c:v>
                </c:pt>
                <c:pt idx="2660" formatCode="General">
                  <c:v>2.36359822145501</c:v>
                </c:pt>
                <c:pt idx="2661" formatCode="General">
                  <c:v>2.3447415663859701</c:v>
                </c:pt>
                <c:pt idx="2662" formatCode="General">
                  <c:v>2.3286864093198401</c:v>
                </c:pt>
                <c:pt idx="2663" formatCode="General">
                  <c:v>2.31715298660529</c:v>
                </c:pt>
                <c:pt idx="2664" formatCode="General">
                  <c:v>2.30729813194045</c:v>
                </c:pt>
                <c:pt idx="2665" formatCode="General">
                  <c:v>2.2985195994688898</c:v>
                </c:pt>
                <c:pt idx="2666" formatCode="General">
                  <c:v>2.2905170293663102</c:v>
                </c:pt>
                <c:pt idx="2667" formatCode="General">
                  <c:v>2.2831205130432499</c:v>
                </c:pt>
                <c:pt idx="2668" formatCode="General">
                  <c:v>2.27621647345741</c:v>
                </c:pt>
                <c:pt idx="2669" formatCode="General">
                  <c:v>2.2697136886576899</c:v>
                </c:pt>
                <c:pt idx="2670" formatCode="General">
                  <c:v>2.2635282001946799</c:v>
                </c:pt>
                <c:pt idx="2671" formatCode="General">
                  <c:v>2.25757826165224</c:v>
                </c:pt>
                <c:pt idx="2672" formatCode="General">
                  <c:v>2.2517854542891098</c:v>
                </c:pt>
                <c:pt idx="2673" formatCode="General">
                  <c:v>2.2460802900895498</c:v>
                </c:pt>
                <c:pt idx="2674" formatCode="General">
                  <c:v>2.24041180842497</c:v>
                </c:pt>
                <c:pt idx="2675" formatCode="General">
                  <c:v>2.2347617678199101</c:v>
                </c:pt>
                <c:pt idx="2676" formatCode="General">
                  <c:v>2.2291660810409999</c:v>
                </c:pt>
                <c:pt idx="2677" formatCode="General">
                  <c:v>2.22375196834526</c:v>
                </c:pt>
                <c:pt idx="2678" formatCode="General">
                  <c:v>2.2188205303902402</c:v>
                </c:pt>
                <c:pt idx="2679" formatCode="General">
                  <c:v>2.2151039051247401</c:v>
                </c:pt>
                <c:pt idx="2680" formatCode="General">
                  <c:v>2.2149881579795898</c:v>
                </c:pt>
                <c:pt idx="2681" formatCode="General">
                  <c:v>2.23329164520892</c:v>
                </c:pt>
                <c:pt idx="2682" formatCode="General">
                  <c:v>2.35167507567943</c:v>
                </c:pt>
                <c:pt idx="2683" formatCode="General">
                  <c:v>2.2309237720402399</c:v>
                </c:pt>
                <c:pt idx="2684" formatCode="General">
                  <c:v>2.2184027928990302</c:v>
                </c:pt>
                <c:pt idx="2685" formatCode="General">
                  <c:v>2.2250739836200801</c:v>
                </c:pt>
                <c:pt idx="2686" formatCode="General">
                  <c:v>2.2411543153042</c:v>
                </c:pt>
                <c:pt idx="2687" formatCode="General">
                  <c:v>2.26494761252544</c:v>
                </c:pt>
                <c:pt idx="2688" formatCode="General">
                  <c:v>2.29304507634818</c:v>
                </c:pt>
                <c:pt idx="2689" formatCode="General">
                  <c:v>2.3183836426908302</c:v>
                </c:pt>
                <c:pt idx="2690" formatCode="General">
                  <c:v>2.3336956847303298</c:v>
                </c:pt>
                <c:pt idx="2691" formatCode="General">
                  <c:v>2.3375969390637801</c:v>
                </c:pt>
                <c:pt idx="2692" formatCode="General">
                  <c:v>2.3345626603465099</c:v>
                </c:pt>
                <c:pt idx="2693" formatCode="General">
                  <c:v>2.32970675617478</c:v>
                </c:pt>
                <c:pt idx="2694" formatCode="General">
                  <c:v>2.3258726477793199</c:v>
                </c:pt>
                <c:pt idx="2695" formatCode="General">
                  <c:v>2.323935837439</c:v>
                </c:pt>
                <c:pt idx="2696" formatCode="General">
                  <c:v>2.3238911460116101</c:v>
                </c:pt>
                <c:pt idx="2697" formatCode="General">
                  <c:v>2.3268000008966498</c:v>
                </c:pt>
                <c:pt idx="2698" formatCode="General">
                  <c:v>2.3276053743051999</c:v>
                </c:pt>
                <c:pt idx="2699" formatCode="General">
                  <c:v>2.3308073952956501</c:v>
                </c:pt>
                <c:pt idx="2700" formatCode="General">
                  <c:v>2.3345849026709899</c:v>
                </c:pt>
                <c:pt idx="2701" formatCode="General">
                  <c:v>2.3386966125592901</c:v>
                </c:pt>
                <c:pt idx="2702" formatCode="General">
                  <c:v>2.3429252061170098</c:v>
                </c:pt>
                <c:pt idx="2703" formatCode="General">
                  <c:v>2.3470489233898602</c:v>
                </c:pt>
                <c:pt idx="2704" formatCode="General">
                  <c:v>2.35084273601462</c:v>
                </c:pt>
                <c:pt idx="2705" formatCode="General">
                  <c:v>2.3541016740527598</c:v>
                </c:pt>
                <c:pt idx="2706" formatCode="General">
                  <c:v>2.3566949428849302</c:v>
                </c:pt>
                <c:pt idx="2707" formatCode="General">
                  <c:v>2.3586762804583201</c:v>
                </c:pt>
                <c:pt idx="2708" formatCode="General">
                  <c:v>2.3605320733143502</c:v>
                </c:pt>
                <c:pt idx="2709" formatCode="General">
                  <c:v>2.36386273195903</c:v>
                </c:pt>
                <c:pt idx="2710" formatCode="General">
                  <c:v>2.3736907331688402</c:v>
                </c:pt>
                <c:pt idx="2711" formatCode="General">
                  <c:v>2.4065051846302898</c:v>
                </c:pt>
                <c:pt idx="2712" formatCode="General">
                  <c:v>2.47299864857712</c:v>
                </c:pt>
                <c:pt idx="2713" formatCode="General">
                  <c:v>2.4195798515378799</c:v>
                </c:pt>
                <c:pt idx="2714" formatCode="General">
                  <c:v>2.3537666436844802</c:v>
                </c:pt>
                <c:pt idx="2715" formatCode="General">
                  <c:v>2.32215588667894</c:v>
                </c:pt>
                <c:pt idx="2716" formatCode="General">
                  <c:v>2.3024994555932001</c:v>
                </c:pt>
                <c:pt idx="2717" formatCode="General">
                  <c:v>2.2871523343057998</c:v>
                </c:pt>
                <c:pt idx="2718" formatCode="General">
                  <c:v>2.2737414283985702</c:v>
                </c:pt>
                <c:pt idx="2719" formatCode="General">
                  <c:v>2.2614344127431498</c:v>
                </c:pt>
                <c:pt idx="2720" formatCode="General">
                  <c:v>2.2499071158208901</c:v>
                </c:pt>
                <c:pt idx="2721" formatCode="General">
                  <c:v>2.23901791697251</c:v>
                </c:pt>
                <c:pt idx="2722" formatCode="General">
                  <c:v>2.2286908132373</c:v>
                </c:pt>
                <c:pt idx="2723" formatCode="General">
                  <c:v>2.2188694455559599</c:v>
                </c:pt>
                <c:pt idx="2724" formatCode="General">
                  <c:v>2.2094983934483001</c:v>
                </c:pt>
                <c:pt idx="2725" formatCode="General">
                  <c:v>2.2005162371351199</c:v>
                </c:pt>
                <c:pt idx="2726" formatCode="General">
                  <c:v>2.1918545031038601</c:v>
                </c:pt>
                <c:pt idx="2727" formatCode="General">
                  <c:v>2.1834402745857799</c:v>
                </c:pt>
                <c:pt idx="2728" formatCode="General">
                  <c:v>2.1752018173112599</c:v>
                </c:pt>
                <c:pt idx="2729" formatCode="General">
                  <c:v>2.1670774546069</c:v>
                </c:pt>
                <c:pt idx="2730" formatCode="General">
                  <c:v>2.15902897686267</c:v>
                </c:pt>
                <c:pt idx="2731" formatCode="General">
                  <c:v>2.1510635699404101</c:v>
                </c:pt>
                <c:pt idx="2732" formatCode="General">
                  <c:v>2.1432780744193698</c:v>
                </c:pt>
                <c:pt idx="2733" formatCode="General">
                  <c:v>2.1359855662576601</c:v>
                </c:pt>
                <c:pt idx="2734" formatCode="General">
                  <c:v>2.13029508750795</c:v>
                </c:pt>
                <c:pt idx="2735" formatCode="General">
                  <c:v>2.13350495798651</c:v>
                </c:pt>
                <c:pt idx="2736" formatCode="General">
                  <c:v>2.2625271128585802</c:v>
                </c:pt>
                <c:pt idx="2737" formatCode="General">
                  <c:v>2.1244392998424901</c:v>
                </c:pt>
                <c:pt idx="2738" formatCode="General">
                  <c:v>2.11065878769281</c:v>
                </c:pt>
                <c:pt idx="2739" formatCode="General">
                  <c:v>2.1094580250568602</c:v>
                </c:pt>
                <c:pt idx="2740" formatCode="General">
                  <c:v>2.1149743229500899</c:v>
                </c:pt>
                <c:pt idx="2741" formatCode="General">
                  <c:v>2.1281674449497401</c:v>
                </c:pt>
                <c:pt idx="2742" formatCode="General">
                  <c:v>2.1503995891721699</c:v>
                </c:pt>
                <c:pt idx="2743" formatCode="General">
                  <c:v>2.18022775017866</c:v>
                </c:pt>
                <c:pt idx="2744" formatCode="General">
                  <c:v>2.2093202997119499</c:v>
                </c:pt>
                <c:pt idx="2745" formatCode="General">
                  <c:v>2.2251673206970302</c:v>
                </c:pt>
                <c:pt idx="2746" formatCode="General">
                  <c:v>2.2243788134635598</c:v>
                </c:pt>
                <c:pt idx="2747" formatCode="General">
                  <c:v>2.2151474144092602</c:v>
                </c:pt>
                <c:pt idx="2748" formatCode="General">
                  <c:v>2.2056648038609499</c:v>
                </c:pt>
                <c:pt idx="2749" formatCode="General">
                  <c:v>2.1991480491617001</c:v>
                </c:pt>
                <c:pt idx="2750" formatCode="General">
                  <c:v>2.1957979359092401</c:v>
                </c:pt>
                <c:pt idx="2751" formatCode="General">
                  <c:v>2.19447227224421</c:v>
                </c:pt>
                <c:pt idx="2752" formatCode="General">
                  <c:v>2.1949919297332299</c:v>
                </c:pt>
                <c:pt idx="2753" formatCode="General">
                  <c:v>2.1967095111583399</c:v>
                </c:pt>
                <c:pt idx="2754" formatCode="General">
                  <c:v>2.1993426921084098</c:v>
                </c:pt>
                <c:pt idx="2755" formatCode="General">
                  <c:v>2.2027375700624501</c:v>
                </c:pt>
                <c:pt idx="2756" formatCode="General">
                  <c:v>2.2067970840131399</c:v>
                </c:pt>
                <c:pt idx="2757" formatCode="General">
                  <c:v>2.2114274931828599</c:v>
                </c:pt>
                <c:pt idx="2758" formatCode="General">
                  <c:v>2.2164982152982602</c:v>
                </c:pt>
                <c:pt idx="2759" formatCode="General">
                  <c:v>2.2218137476418001</c:v>
                </c:pt>
                <c:pt idx="2760" formatCode="General">
                  <c:v>2.22710204329492</c:v>
                </c:pt>
                <c:pt idx="2761" formatCode="General">
                  <c:v>2.2320319613961601</c:v>
                </c:pt>
                <c:pt idx="2762" formatCode="General">
                  <c:v>2.2362858531416299</c:v>
                </c:pt>
                <c:pt idx="2763" formatCode="General">
                  <c:v>2.23975013335754</c:v>
                </c:pt>
                <c:pt idx="2764" formatCode="General">
                  <c:v>2.2430474707941102</c:v>
                </c:pt>
                <c:pt idx="2765" formatCode="General">
                  <c:v>2.2495524099359501</c:v>
                </c:pt>
                <c:pt idx="2766" formatCode="General">
                  <c:v>2.28011668665054</c:v>
                </c:pt>
                <c:pt idx="2767" formatCode="General">
                  <c:v>2.3640989836466302</c:v>
                </c:pt>
                <c:pt idx="2768" formatCode="General">
                  <c:v>2.2723292714535601</c:v>
                </c:pt>
                <c:pt idx="2769" formatCode="General">
                  <c:v>2.22091404655436</c:v>
                </c:pt>
                <c:pt idx="2770" formatCode="General">
                  <c:v>2.1978614258677101</c:v>
                </c:pt>
                <c:pt idx="2771" formatCode="General">
                  <c:v>2.1810733188735401</c:v>
                </c:pt>
                <c:pt idx="2772" formatCode="General">
                  <c:v>2.1662941292565199</c:v>
                </c:pt>
                <c:pt idx="2773" formatCode="General">
                  <c:v>2.1525248481333099</c:v>
                </c:pt>
                <c:pt idx="2774" formatCode="General">
                  <c:v>2.1395188104090801</c:v>
                </c:pt>
                <c:pt idx="2775" formatCode="General">
                  <c:v>2.1272243809312199</c:v>
                </c:pt>
                <c:pt idx="2776" formatCode="General">
                  <c:v>2.11563182201514</c:v>
                </c:pt>
                <c:pt idx="2777" formatCode="General">
                  <c:v>2.1047275998442401</c:v>
                </c:pt>
                <c:pt idx="2778" formatCode="General">
                  <c:v>2.0944819481907899</c:v>
                </c:pt>
                <c:pt idx="2779" formatCode="General">
                  <c:v>2.0848474558660999</c:v>
                </c:pt>
                <c:pt idx="2780" formatCode="General">
                  <c:v>2.0757613492828901</c:v>
                </c:pt>
                <c:pt idx="2781" formatCode="General">
                  <c:v>2.0671491242580902</c:v>
                </c:pt>
                <c:pt idx="2782" formatCode="General">
                  <c:v>2.0589290631359098</c:v>
                </c:pt>
                <c:pt idx="2783" formatCode="General">
                  <c:v>2.0510180276461698</c:v>
                </c:pt>
                <c:pt idx="2784" formatCode="General">
                  <c:v>2.0433396069016099</c:v>
                </c:pt>
                <c:pt idx="2785" formatCode="General">
                  <c:v>2.0358371558704502</c:v>
                </c:pt>
                <c:pt idx="2786" formatCode="General">
                  <c:v>2.02849957657897</c:v>
                </c:pt>
                <c:pt idx="2787" formatCode="General">
                  <c:v>2.0214337790347598</c:v>
                </c:pt>
                <c:pt idx="2788" formatCode="General">
                  <c:v>2.015205269645</c:v>
                </c:pt>
                <c:pt idx="2789" formatCode="General">
                  <c:v>2.01450060327877</c:v>
                </c:pt>
                <c:pt idx="2790" formatCode="General">
                  <c:v>2.1314765261086301</c:v>
                </c:pt>
                <c:pt idx="2791" formatCode="General">
                  <c:v>2.00021428654183</c:v>
                </c:pt>
                <c:pt idx="2792" formatCode="General">
                  <c:v>1.9904299533962899</c:v>
                </c:pt>
                <c:pt idx="2793" formatCode="General">
                  <c:v>1.98635871385311</c:v>
                </c:pt>
                <c:pt idx="2794" formatCode="General">
                  <c:v>1.98592867375541</c:v>
                </c:pt>
                <c:pt idx="2795" formatCode="General">
                  <c:v>1.9903239361546701</c:v>
                </c:pt>
                <c:pt idx="2796" formatCode="General">
                  <c:v>2.0018455591341899</c:v>
                </c:pt>
                <c:pt idx="2797" formatCode="General">
                  <c:v>2.0235360735483798</c:v>
                </c:pt>
                <c:pt idx="2798" formatCode="General">
                  <c:v>2.0567883644152198</c:v>
                </c:pt>
                <c:pt idx="2799" formatCode="General">
                  <c:v>2.0935198519421601</c:v>
                </c:pt>
                <c:pt idx="2800" formatCode="General">
                  <c:v>2.11319245842042</c:v>
                </c:pt>
                <c:pt idx="2801" formatCode="General">
                  <c:v>2.1084958216140501</c:v>
                </c:pt>
                <c:pt idx="2802" formatCode="General">
                  <c:v>2.0949109344488801</c:v>
                </c:pt>
                <c:pt idx="2803" formatCode="General">
                  <c:v>2.0843016201022802</c:v>
                </c:pt>
                <c:pt idx="2804" formatCode="General">
                  <c:v>2.0789681837640801</c:v>
                </c:pt>
                <c:pt idx="2805" formatCode="General">
                  <c:v>2.0775146324597</c:v>
                </c:pt>
                <c:pt idx="2806" formatCode="General">
                  <c:v>2.07837999204048</c:v>
                </c:pt>
                <c:pt idx="2807" formatCode="General">
                  <c:v>2.08058049300951</c:v>
                </c:pt>
                <c:pt idx="2808" formatCode="General">
                  <c:v>2.08363064636674</c:v>
                </c:pt>
                <c:pt idx="2809" formatCode="General">
                  <c:v>2.0873594572663299</c:v>
                </c:pt>
                <c:pt idx="2810" formatCode="General">
                  <c:v>2.0917651968689799</c:v>
                </c:pt>
                <c:pt idx="2811" formatCode="General">
                  <c:v>2.0969232154141002</c:v>
                </c:pt>
                <c:pt idx="2812" formatCode="General">
                  <c:v>2.1029305550690198</c:v>
                </c:pt>
                <c:pt idx="2813" formatCode="General">
                  <c:v>2.1098684434452801</c:v>
                </c:pt>
                <c:pt idx="2814" formatCode="General">
                  <c:v>2.1177678522667498</c:v>
                </c:pt>
                <c:pt idx="2815" formatCode="General">
                  <c:v>2.1265695683796899</c:v>
                </c:pt>
                <c:pt idx="2816" formatCode="General">
                  <c:v>2.13608052727787</c:v>
                </c:pt>
                <c:pt idx="2817" formatCode="General">
                  <c:v>2.1459496199502799</c:v>
                </c:pt>
                <c:pt idx="2818" formatCode="General">
                  <c:v>2.1557443316385698</c:v>
                </c:pt>
                <c:pt idx="2819" formatCode="General">
                  <c:v>2.16534734836981</c:v>
                </c:pt>
                <c:pt idx="2820" formatCode="General">
                  <c:v>2.1772638835282301</c:v>
                </c:pt>
                <c:pt idx="2821" formatCode="General">
                  <c:v>2.2167684175573199</c:v>
                </c:pt>
                <c:pt idx="2822" formatCode="General">
                  <c:v>2.27778566447429</c:v>
                </c:pt>
                <c:pt idx="2823" formatCode="General">
                  <c:v>2.1801451107805501</c:v>
                </c:pt>
                <c:pt idx="2824" formatCode="General">
                  <c:v>2.1574687401767201</c:v>
                </c:pt>
                <c:pt idx="2825" formatCode="General">
                  <c:v>2.1428392144436801</c:v>
                </c:pt>
                <c:pt idx="2826" formatCode="General">
                  <c:v>2.1293031216233902</c:v>
                </c:pt>
                <c:pt idx="2827" formatCode="General">
                  <c:v>2.1161218905083699</c:v>
                </c:pt>
                <c:pt idx="2828" formatCode="General">
                  <c:v>2.10342476389541</c:v>
                </c:pt>
                <c:pt idx="2829" formatCode="General">
                  <c:v>2.09142109127807</c:v>
                </c:pt>
                <c:pt idx="2830" formatCode="General">
                  <c:v>2.0802536789607999</c:v>
                </c:pt>
                <c:pt idx="2831" formatCode="General">
                  <c:v>2.0699866347127598</c:v>
                </c:pt>
                <c:pt idx="2832" formatCode="General">
                  <c:v>2.06062239585615</c:v>
                </c:pt>
                <c:pt idx="2833" formatCode="General">
                  <c:v>2.0521207730233502</c:v>
                </c:pt>
                <c:pt idx="2834" formatCode="General">
                  <c:v>2.0444136661824501</c:v>
                </c:pt>
                <c:pt idx="2835" formatCode="General">
                  <c:v>2.0374152676685302</c:v>
                </c:pt>
                <c:pt idx="2836" formatCode="General">
                  <c:v>2.0310291574807802</c:v>
                </c:pt>
                <c:pt idx="2837" formatCode="General">
                  <c:v>2.0251538877157702</c:v>
                </c:pt>
                <c:pt idx="2838" formatCode="General">
                  <c:v>2.0196886499642202</c:v>
                </c:pt>
                <c:pt idx="2839" formatCode="General">
                  <c:v>2.0145412223452199</c:v>
                </c:pt>
                <c:pt idx="2840" formatCode="General">
                  <c:v>2.0096437249366601</c:v>
                </c:pt>
                <c:pt idx="2841" formatCode="General">
                  <c:v>2.0050002248074001</c:v>
                </c:pt>
                <c:pt idx="2842" formatCode="General">
                  <c:v>2.0009436736010602</c:v>
                </c:pt>
                <c:pt idx="2843" formatCode="General">
                  <c:v>2.0021338973436902</c:v>
                </c:pt>
                <c:pt idx="2844" formatCode="General">
                  <c:v>2.0210638668701102</c:v>
                </c:pt>
                <c:pt idx="2845" formatCode="General">
                  <c:v>1.98839946421137</c:v>
                </c:pt>
                <c:pt idx="2846" formatCode="General">
                  <c:v>1.98301653999793</c:v>
                </c:pt>
                <c:pt idx="2847" formatCode="General">
                  <c:v>1.9795880709287601</c:v>
                </c:pt>
                <c:pt idx="2848" formatCode="General">
                  <c:v>1.97782473261089</c:v>
                </c:pt>
                <c:pt idx="2849" formatCode="General">
                  <c:v>1.97850945886477</c:v>
                </c:pt>
                <c:pt idx="2850" formatCode="General">
                  <c:v>1.9831005793446499</c:v>
                </c:pt>
                <c:pt idx="2851" formatCode="General">
                  <c:v>1.9940857645827701</c:v>
                </c:pt>
                <c:pt idx="2852" formatCode="General">
                  <c:v>2.0155665089241501</c:v>
                </c:pt>
                <c:pt idx="2853" formatCode="General">
                  <c:v>2.0523294820421101</c:v>
                </c:pt>
                <c:pt idx="2854" formatCode="General">
                  <c:v>2.0989965773095798</c:v>
                </c:pt>
                <c:pt idx="2855" formatCode="General">
                  <c:v>2.1247174747175501</c:v>
                </c:pt>
                <c:pt idx="2856" formatCode="General">
                  <c:v>2.11272302353014</c:v>
                </c:pt>
                <c:pt idx="2857" formatCode="General">
                  <c:v>2.0964690434184998</c:v>
                </c:pt>
                <c:pt idx="2858" formatCode="General">
                  <c:v>2.0887476438196</c:v>
                </c:pt>
                <c:pt idx="2859" formatCode="General">
                  <c:v>2.08812194955199</c:v>
                </c:pt>
                <c:pt idx="2860" formatCode="General">
                  <c:v>2.09116059660303</c:v>
                </c:pt>
                <c:pt idx="2861" formatCode="General">
                  <c:v>2.09567155637736</c:v>
                </c:pt>
                <c:pt idx="2862" formatCode="General">
                  <c:v>2.1006238951141301</c:v>
                </c:pt>
                <c:pt idx="2863" formatCode="General">
                  <c:v>2.10568415785615</c:v>
                </c:pt>
                <c:pt idx="2864" formatCode="General">
                  <c:v>2.1108666341867002</c:v>
                </c:pt>
                <c:pt idx="2865" formatCode="General">
                  <c:v>2.1163284941106602</c:v>
                </c:pt>
                <c:pt idx="2866" formatCode="General">
                  <c:v>2.1222700000536299</c:v>
                </c:pt>
                <c:pt idx="2867" formatCode="General">
                  <c:v>2.1288972401179498</c:v>
                </c:pt>
                <c:pt idx="2868" formatCode="General">
                  <c:v>2.1364154405134101</c:v>
                </c:pt>
                <c:pt idx="2869" formatCode="General">
                  <c:v>2.14503155713916</c:v>
                </c:pt>
                <c:pt idx="2870" formatCode="General">
                  <c:v>2.1549516790299901</c:v>
                </c:pt>
                <c:pt idx="2871" formatCode="General">
                  <c:v>2.16635965434982</c:v>
                </c:pt>
                <c:pt idx="2872" formatCode="General">
                  <c:v>2.1793660955369401</c:v>
                </c:pt>
                <c:pt idx="2873" formatCode="General">
                  <c:v>2.1939965873874501</c:v>
                </c:pt>
                <c:pt idx="2874" formatCode="General">
                  <c:v>2.2104737299767101</c:v>
                </c:pt>
                <c:pt idx="2875" formatCode="General">
                  <c:v>2.2331831088869101</c:v>
                </c:pt>
                <c:pt idx="2876" formatCode="General">
                  <c:v>2.3572493313780698</c:v>
                </c:pt>
                <c:pt idx="2877" formatCode="General">
                  <c:v>2.2594094917668501</c:v>
                </c:pt>
                <c:pt idx="2878" formatCode="General">
                  <c:v>2.2448537625995302</c:v>
                </c:pt>
                <c:pt idx="2879" formatCode="General">
                  <c:v>2.2373601874222002</c:v>
                </c:pt>
                <c:pt idx="2880" formatCode="General">
                  <c:v>2.22727900732048</c:v>
                </c:pt>
                <c:pt idx="2881" formatCode="General">
                  <c:v>2.2150620106436398</c:v>
                </c:pt>
                <c:pt idx="2882" formatCode="General">
                  <c:v>2.2020569161983201</c:v>
                </c:pt>
                <c:pt idx="2883" formatCode="General">
                  <c:v>2.18933754411503</c:v>
                </c:pt>
                <c:pt idx="2884" formatCode="General">
                  <c:v>2.17753024195552</c:v>
                </c:pt>
                <c:pt idx="2885" formatCode="General">
                  <c:v>2.1669073164879502</c:v>
                </c:pt>
                <c:pt idx="2886" formatCode="General">
                  <c:v>2.1575225855367202</c:v>
                </c:pt>
                <c:pt idx="2887" formatCode="General">
                  <c:v>2.14931553196211</c:v>
                </c:pt>
                <c:pt idx="2888" formatCode="General">
                  <c:v>2.1421746243818398</c:v>
                </c:pt>
                <c:pt idx="2889" formatCode="General">
                  <c:v>2.1359703469979299</c:v>
                </c:pt>
                <c:pt idx="2890" formatCode="General">
                  <c:v>2.1305701604182201</c:v>
                </c:pt>
                <c:pt idx="2891" formatCode="General">
                  <c:v>2.12584433309544</c:v>
                </c:pt>
                <c:pt idx="2892" formatCode="General">
                  <c:v>2.12166832739601</c:v>
                </c:pt>
                <c:pt idx="2893" formatCode="General">
                  <c:v>2.1179256789170502</c:v>
                </c:pt>
                <c:pt idx="2894" formatCode="General">
                  <c:v>2.1145167466303199</c:v>
                </c:pt>
                <c:pt idx="2895" formatCode="General">
                  <c:v>2.11139537306377</c:v>
                </c:pt>
                <c:pt idx="2896" formatCode="General">
                  <c:v>2.1088425479986102</c:v>
                </c:pt>
                <c:pt idx="2897" formatCode="General">
                  <c:v>2.1193332204987598</c:v>
                </c:pt>
                <c:pt idx="2898" formatCode="General">
                  <c:v>2.1053143880028999</c:v>
                </c:pt>
                <c:pt idx="2899" formatCode="General">
                  <c:v>2.0991996307220302</c:v>
                </c:pt>
                <c:pt idx="2900" formatCode="General">
                  <c:v>2.0957524321670902</c:v>
                </c:pt>
                <c:pt idx="2901" formatCode="General">
                  <c:v>2.09279162407659</c:v>
                </c:pt>
                <c:pt idx="2902" formatCode="General">
                  <c:v>2.0904144637210398</c:v>
                </c:pt>
                <c:pt idx="2903" formatCode="General">
                  <c:v>2.0890579264074001</c:v>
                </c:pt>
                <c:pt idx="2904" formatCode="General">
                  <c:v>2.08948870387059</c:v>
                </c:pt>
                <c:pt idx="2905" formatCode="General">
                  <c:v>2.0930179044138302</c:v>
                </c:pt>
                <c:pt idx="2906" formatCode="General">
                  <c:v>2.1020348849397101</c:v>
                </c:pt>
                <c:pt idx="2907" formatCode="General">
                  <c:v>2.1212190934767001</c:v>
                </c:pt>
                <c:pt idx="2908" formatCode="General">
                  <c:v>2.1587892277722101</c:v>
                </c:pt>
                <c:pt idx="2909" formatCode="General">
                  <c:v>2.2144189351607499</c:v>
                </c:pt>
                <c:pt idx="2910" formatCode="General">
                  <c:v>2.2372569804684401</c:v>
                </c:pt>
                <c:pt idx="2911" formatCode="General">
                  <c:v>2.21449650064068</c:v>
                </c:pt>
                <c:pt idx="2912" formatCode="General">
                  <c:v>2.19784381796349</c:v>
                </c:pt>
                <c:pt idx="2913" formatCode="General">
                  <c:v>2.1952424833366102</c:v>
                </c:pt>
                <c:pt idx="2914" formatCode="General">
                  <c:v>2.1997378521563702</c:v>
                </c:pt>
                <c:pt idx="2915" formatCode="General">
                  <c:v>2.2064855745054501</c:v>
                </c:pt>
                <c:pt idx="2916" formatCode="General">
                  <c:v>2.2132181749390698</c:v>
                </c:pt>
                <c:pt idx="2917" formatCode="General">
                  <c:v>2.2191960737805299</c:v>
                </c:pt>
                <c:pt idx="2918" formatCode="General">
                  <c:v>2.2244367139009</c:v>
                </c:pt>
                <c:pt idx="2919" formatCode="General">
                  <c:v>2.2292399076107601</c:v>
                </c:pt>
                <c:pt idx="2920" formatCode="General">
                  <c:v>2.23394309787759</c:v>
                </c:pt>
                <c:pt idx="2921" formatCode="General">
                  <c:v>2.2388294156076598</c:v>
                </c:pt>
                <c:pt idx="2922" formatCode="General">
                  <c:v>2.2441181847842402</c:v>
                </c:pt>
                <c:pt idx="2923" formatCode="General">
                  <c:v>2.2499943515912699</c:v>
                </c:pt>
                <c:pt idx="2924" formatCode="General">
                  <c:v>2.2566236654148399</c:v>
                </c:pt>
                <c:pt idx="2925" formatCode="General">
                  <c:v>2.2642342944735701</c:v>
                </c:pt>
                <c:pt idx="2926" formatCode="General">
                  <c:v>2.2731118539903101</c:v>
                </c:pt>
                <c:pt idx="2927" formatCode="General">
                  <c:v>2.2836699133871599</c:v>
                </c:pt>
                <c:pt idx="2928" formatCode="General">
                  <c:v>2.2965804121141198</c:v>
                </c:pt>
                <c:pt idx="2929" formatCode="General">
                  <c:v>2.3138758580488998</c:v>
                </c:pt>
                <c:pt idx="2930" formatCode="General">
                  <c:v>2.3750739627647701</c:v>
                </c:pt>
                <c:pt idx="2931" formatCode="General">
                  <c:v>2.3594405932107998</c:v>
                </c:pt>
                <c:pt idx="2932" formatCode="General">
                  <c:v>2.3630914497070701</c:v>
                </c:pt>
                <c:pt idx="2933" formatCode="General">
                  <c:v>2.3724790526531199</c:v>
                </c:pt>
                <c:pt idx="2934" formatCode="General">
                  <c:v>2.3741787357400299</c:v>
                </c:pt>
                <c:pt idx="2935" formatCode="General">
                  <c:v>2.3667485641039598</c:v>
                </c:pt>
                <c:pt idx="2936" formatCode="General">
                  <c:v>2.3527708664698599</c:v>
                </c:pt>
                <c:pt idx="2937" formatCode="General">
                  <c:v>2.33606289488386</c:v>
                </c:pt>
                <c:pt idx="2938" formatCode="General">
                  <c:v>2.3194947600712701</c:v>
                </c:pt>
                <c:pt idx="2939" formatCode="General">
                  <c:v>2.3044850510452299</c:v>
                </c:pt>
                <c:pt idx="2940" formatCode="General">
                  <c:v>2.2914390781398599</c:v>
                </c:pt>
                <c:pt idx="2941" formatCode="General">
                  <c:v>2.2802695534231501</c:v>
                </c:pt>
                <c:pt idx="2942" formatCode="General">
                  <c:v>2.27071862276803</c:v>
                </c:pt>
                <c:pt idx="2943" formatCode="General">
                  <c:v>2.2625065656588799</c:v>
                </c:pt>
                <c:pt idx="2944" formatCode="General">
                  <c:v>2.25538445741803</c:v>
                </c:pt>
                <c:pt idx="2945" formatCode="General">
                  <c:v>2.2491440728051502</c:v>
                </c:pt>
                <c:pt idx="2946" formatCode="General">
                  <c:v>2.2436124772886399</c:v>
                </c:pt>
                <c:pt idx="2947" formatCode="General">
                  <c:v>2.2386441924183602</c:v>
                </c:pt>
                <c:pt idx="2948" formatCode="General">
                  <c:v>2.23411957184946</c:v>
                </c:pt>
                <c:pt idx="2949" formatCode="General">
                  <c:v>2.2299781641239602</c:v>
                </c:pt>
                <c:pt idx="2950" formatCode="General">
                  <c:v>2.2267514484375899</c:v>
                </c:pt>
                <c:pt idx="2951" formatCode="General">
                  <c:v>2.2401512766101499</c:v>
                </c:pt>
                <c:pt idx="2952" formatCode="General">
                  <c:v>2.2182669266756001</c:v>
                </c:pt>
                <c:pt idx="2953" formatCode="General">
                  <c:v>2.2138204896443399</c:v>
                </c:pt>
                <c:pt idx="2954" formatCode="General">
                  <c:v>2.2095714727379399</c:v>
                </c:pt>
                <c:pt idx="2955" formatCode="General">
                  <c:v>2.20530135200835</c:v>
                </c:pt>
                <c:pt idx="2956" formatCode="General">
                  <c:v>2.2010707417914599</c:v>
                </c:pt>
                <c:pt idx="2957" formatCode="General">
                  <c:v>2.1970754514700599</c:v>
                </c:pt>
                <c:pt idx="2958" formatCode="General">
                  <c:v>2.1936811161146998</c:v>
                </c:pt>
                <c:pt idx="2959" formatCode="General">
                  <c:v>2.1915222091174398</c:v>
                </c:pt>
                <c:pt idx="2960" formatCode="General">
                  <c:v>2.19173526348529</c:v>
                </c:pt>
                <c:pt idx="2961" formatCode="General">
                  <c:v>2.1965132660975302</c:v>
                </c:pt>
                <c:pt idx="2962" formatCode="General">
                  <c:v>2.2109118373418299</c:v>
                </c:pt>
                <c:pt idx="2963" formatCode="General">
                  <c:v>2.2468872711127998</c:v>
                </c:pt>
                <c:pt idx="2964" formatCode="General">
                  <c:v>2.3100436912580502</c:v>
                </c:pt>
                <c:pt idx="2965" formatCode="General">
                  <c:v>2.31381753950589</c:v>
                </c:pt>
                <c:pt idx="2966" formatCode="General">
                  <c:v>2.2773615834102801</c:v>
                </c:pt>
                <c:pt idx="2967" formatCode="General">
                  <c:v>2.2653914094362499</c:v>
                </c:pt>
                <c:pt idx="2968" formatCode="General">
                  <c:v>2.26840810942715</c:v>
                </c:pt>
                <c:pt idx="2969" formatCode="General">
                  <c:v>2.2762962275365299</c:v>
                </c:pt>
                <c:pt idx="2970" formatCode="General">
                  <c:v>2.28423087665458</c:v>
                </c:pt>
                <c:pt idx="2971" formatCode="General">
                  <c:v>2.2903598085963601</c:v>
                </c:pt>
                <c:pt idx="2972" formatCode="General">
                  <c:v>2.29449451047671</c:v>
                </c:pt>
                <c:pt idx="2973" formatCode="General">
                  <c:v>2.29719350633246</c:v>
                </c:pt>
                <c:pt idx="2974" formatCode="General">
                  <c:v>2.2991555257858098</c:v>
                </c:pt>
                <c:pt idx="2975" formatCode="General">
                  <c:v>2.3009462588352698</c:v>
                </c:pt>
                <c:pt idx="2976" formatCode="General">
                  <c:v>2.3028851859200099</c:v>
                </c:pt>
                <c:pt idx="2977" formatCode="General">
                  <c:v>2.3051928429270001</c:v>
                </c:pt>
                <c:pt idx="2978" formatCode="General">
                  <c:v>2.3079509674210601</c:v>
                </c:pt>
                <c:pt idx="2979" formatCode="General">
                  <c:v>2.3112169325887999</c:v>
                </c:pt>
                <c:pt idx="2980" formatCode="General">
                  <c:v>2.3150669562978701</c:v>
                </c:pt>
                <c:pt idx="2981" formatCode="General">
                  <c:v>2.3196550816370798</c:v>
                </c:pt>
                <c:pt idx="2982" formatCode="General">
                  <c:v>2.3253286497114098</c:v>
                </c:pt>
                <c:pt idx="2983" formatCode="General">
                  <c:v>2.3332309373039299</c:v>
                </c:pt>
                <c:pt idx="2984" formatCode="General">
                  <c:v>2.36676242739712</c:v>
                </c:pt>
                <c:pt idx="2985" formatCode="General">
                  <c:v>2.35786445913384</c:v>
                </c:pt>
                <c:pt idx="2986" formatCode="General">
                  <c:v>2.3667374412931599</c:v>
                </c:pt>
                <c:pt idx="2987" formatCode="General">
                  <c:v>2.3843514828273298</c:v>
                </c:pt>
                <c:pt idx="2988" formatCode="General">
                  <c:v>2.40397317189653</c:v>
                </c:pt>
                <c:pt idx="2989" formatCode="General">
                  <c:v>2.4185534393786101</c:v>
                </c:pt>
                <c:pt idx="2990" formatCode="General">
                  <c:v>2.41943627537706</c:v>
                </c:pt>
                <c:pt idx="2991" formatCode="General">
                  <c:v>2.4047874872422699</c:v>
                </c:pt>
                <c:pt idx="2992" formatCode="General">
                  <c:v>2.3816061295675399</c:v>
                </c:pt>
                <c:pt idx="2993" formatCode="General">
                  <c:v>2.3576198186331498</c:v>
                </c:pt>
                <c:pt idx="2994" formatCode="General">
                  <c:v>2.3364802694029301</c:v>
                </c:pt>
                <c:pt idx="2995" formatCode="General">
                  <c:v>2.3188051820381999</c:v>
                </c:pt>
                <c:pt idx="2996" formatCode="General">
                  <c:v>2.3040790654401202</c:v>
                </c:pt>
                <c:pt idx="2997" formatCode="General">
                  <c:v>2.2916064147851101</c:v>
                </c:pt>
                <c:pt idx="2998" formatCode="General">
                  <c:v>2.2808064650211501</c:v>
                </c:pt>
                <c:pt idx="2999" formatCode="General">
                  <c:v>2.2712532345285301</c:v>
                </c:pt>
                <c:pt idx="3000" formatCode="General">
                  <c:v>2.2626458604063999</c:v>
                </c:pt>
                <c:pt idx="3001" formatCode="General">
                  <c:v>2.2547716347070201</c:v>
                </c:pt>
                <c:pt idx="3002" formatCode="General">
                  <c:v>2.24748289331274</c:v>
                </c:pt>
                <c:pt idx="3003" formatCode="General">
                  <c:v>2.2407494379481001</c:v>
                </c:pt>
                <c:pt idx="3004" formatCode="General">
                  <c:v>2.2429284784705401</c:v>
                </c:pt>
                <c:pt idx="3005" formatCode="General">
                  <c:v>2.2281242783219501</c:v>
                </c:pt>
                <c:pt idx="3006" formatCode="General">
                  <c:v>2.2215185130060799</c:v>
                </c:pt>
                <c:pt idx="3007" formatCode="General">
                  <c:v>2.2152809437817198</c:v>
                </c:pt>
                <c:pt idx="3008" formatCode="General">
                  <c:v>2.2090505249312198</c:v>
                </c:pt>
                <c:pt idx="3009" formatCode="General">
                  <c:v>2.2027497968856902</c:v>
                </c:pt>
                <c:pt idx="3010" formatCode="General">
                  <c:v>2.1963610015631798</c:v>
                </c:pt>
                <c:pt idx="3011" formatCode="General">
                  <c:v>2.1899284988761298</c:v>
                </c:pt>
                <c:pt idx="3012" formatCode="General">
                  <c:v>2.1836690326358701</c:v>
                </c:pt>
                <c:pt idx="3013" formatCode="General">
                  <c:v>2.1776029355603699</c:v>
                </c:pt>
                <c:pt idx="3014" formatCode="General">
                  <c:v>2.1724849916610798</c:v>
                </c:pt>
                <c:pt idx="3015" formatCode="General">
                  <c:v>2.1691935007847198</c:v>
                </c:pt>
                <c:pt idx="3016" formatCode="General">
                  <c:v>2.16980541713896</c:v>
                </c:pt>
                <c:pt idx="3017" formatCode="General">
                  <c:v>2.1798902261326698</c:v>
                </c:pt>
                <c:pt idx="3018" formatCode="General">
                  <c:v>2.21721422519866</c:v>
                </c:pt>
                <c:pt idx="3019" formatCode="General">
                  <c:v>2.2858218732886701</c:v>
                </c:pt>
                <c:pt idx="3020" formatCode="General">
                  <c:v>2.24417911939591</c:v>
                </c:pt>
                <c:pt idx="3021" formatCode="General">
                  <c:v>2.2117021484419799</c:v>
                </c:pt>
                <c:pt idx="3022" formatCode="General">
                  <c:v>2.2096503931448699</c:v>
                </c:pt>
                <c:pt idx="3023" formatCode="General">
                  <c:v>2.2182199878964699</c:v>
                </c:pt>
                <c:pt idx="3024" formatCode="General">
                  <c:v>2.2287655338057299</c:v>
                </c:pt>
                <c:pt idx="3025" formatCode="General">
                  <c:v>2.2370304914555801</c:v>
                </c:pt>
                <c:pt idx="3026" formatCode="General">
                  <c:v>2.2415412418271701</c:v>
                </c:pt>
                <c:pt idx="3027" formatCode="General">
                  <c:v>2.2427993012635601</c:v>
                </c:pt>
                <c:pt idx="3028" formatCode="General">
                  <c:v>2.2421019141471699</c:v>
                </c:pt>
                <c:pt idx="3029" formatCode="General">
                  <c:v>2.2407055926188999</c:v>
                </c:pt>
                <c:pt idx="3030" formatCode="General">
                  <c:v>2.2394105033153702</c:v>
                </c:pt>
                <c:pt idx="3031" formatCode="General">
                  <c:v>2.23861389527758</c:v>
                </c:pt>
                <c:pt idx="3032" formatCode="General">
                  <c:v>2.2384421759658601</c:v>
                </c:pt>
                <c:pt idx="3033" formatCode="General">
                  <c:v>2.23887925149105</c:v>
                </c:pt>
                <c:pt idx="3034" formatCode="General">
                  <c:v>2.2398551603854302</c:v>
                </c:pt>
                <c:pt idx="3035" formatCode="General">
                  <c:v>2.2413079798751401</c:v>
                </c:pt>
                <c:pt idx="3036" formatCode="General">
                  <c:v>2.24326216085921</c:v>
                </c:pt>
                <c:pt idx="3037" formatCode="General">
                  <c:v>2.2462524023622001</c:v>
                </c:pt>
                <c:pt idx="3038" formatCode="General">
                  <c:v>2.3016987940949001</c:v>
                </c:pt>
                <c:pt idx="3039" formatCode="General">
                  <c:v>2.2533626759761498</c:v>
                </c:pt>
                <c:pt idx="3040" formatCode="General">
                  <c:v>2.2569782926919202</c:v>
                </c:pt>
                <c:pt idx="3041" formatCode="General">
                  <c:v>2.26432245628106</c:v>
                </c:pt>
                <c:pt idx="3042" formatCode="General">
                  <c:v>2.2760557167495801</c:v>
                </c:pt>
                <c:pt idx="3043" formatCode="General">
                  <c:v>2.2941051790102001</c:v>
                </c:pt>
                <c:pt idx="3044" formatCode="General">
                  <c:v>2.31809574636002</c:v>
                </c:pt>
                <c:pt idx="3045" formatCode="General">
                  <c:v>2.3378770686016899</c:v>
                </c:pt>
                <c:pt idx="3046" formatCode="General">
                  <c:v>2.3345337271885902</c:v>
                </c:pt>
                <c:pt idx="3047" formatCode="General">
                  <c:v>2.3073973043487901</c:v>
                </c:pt>
                <c:pt idx="3048" formatCode="General">
                  <c:v>2.27477566846866</c:v>
                </c:pt>
                <c:pt idx="3049" formatCode="General">
                  <c:v>2.2472777848106298</c:v>
                </c:pt>
                <c:pt idx="3050" formatCode="General">
                  <c:v>2.2259155695801498</c:v>
                </c:pt>
                <c:pt idx="3051" formatCode="General">
                  <c:v>2.2090576199585499</c:v>
                </c:pt>
                <c:pt idx="3052" formatCode="General">
                  <c:v>2.1951788475981302</c:v>
                </c:pt>
                <c:pt idx="3053" formatCode="General">
                  <c:v>2.1832653539102802</c:v>
                </c:pt>
                <c:pt idx="3054" formatCode="General">
                  <c:v>2.17269550360056</c:v>
                </c:pt>
                <c:pt idx="3055" formatCode="General">
                  <c:v>2.1630939318698701</c:v>
                </c:pt>
                <c:pt idx="3056" formatCode="General">
                  <c:v>2.1542467744729401</c:v>
                </c:pt>
                <c:pt idx="3057" formatCode="General">
                  <c:v>2.1465732333829801</c:v>
                </c:pt>
                <c:pt idx="3058" formatCode="General">
                  <c:v>2.13841823876104</c:v>
                </c:pt>
                <c:pt idx="3059" formatCode="General">
                  <c:v>2.13053813866216</c:v>
                </c:pt>
                <c:pt idx="3060" formatCode="General">
                  <c:v>2.12326101120372</c:v>
                </c:pt>
                <c:pt idx="3061" formatCode="General">
                  <c:v>2.1162021820730001</c:v>
                </c:pt>
                <c:pt idx="3062" formatCode="General">
                  <c:v>2.1092651095516302</c:v>
                </c:pt>
                <c:pt idx="3063" formatCode="General">
                  <c:v>2.1023751411162102</c:v>
                </c:pt>
                <c:pt idx="3064" formatCode="General">
                  <c:v>2.0954751877370299</c:v>
                </c:pt>
                <c:pt idx="3065" formatCode="General">
                  <c:v>2.08852968355475</c:v>
                </c:pt>
                <c:pt idx="3066" formatCode="General">
                  <c:v>2.08155334390199</c:v>
                </c:pt>
                <c:pt idx="3067" formatCode="General">
                  <c:v>2.0746262803086299</c:v>
                </c:pt>
                <c:pt idx="3068" formatCode="General">
                  <c:v>2.06794475405803</c:v>
                </c:pt>
                <c:pt idx="3069" formatCode="General">
                  <c:v>2.0619118797395899</c:v>
                </c:pt>
                <c:pt idx="3070" formatCode="General">
                  <c:v>2.0573732863675298</c:v>
                </c:pt>
                <c:pt idx="3071" formatCode="General">
                  <c:v>2.0564207570111699</c:v>
                </c:pt>
                <c:pt idx="3072" formatCode="General">
                  <c:v>2.0661591467113398</c:v>
                </c:pt>
                <c:pt idx="3073" formatCode="General">
                  <c:v>2.1186029306434899</c:v>
                </c:pt>
                <c:pt idx="3074" formatCode="General">
                  <c:v>2.1516183992377398</c:v>
                </c:pt>
                <c:pt idx="3075" formatCode="General">
                  <c:v>2.0855469854863999</c:v>
                </c:pt>
                <c:pt idx="3076" formatCode="General">
                  <c:v>2.07490111438895</c:v>
                </c:pt>
                <c:pt idx="3077" formatCode="General">
                  <c:v>2.0829286404260299</c:v>
                </c:pt>
                <c:pt idx="3078" formatCode="General">
                  <c:v>2.0975319463141502</c:v>
                </c:pt>
                <c:pt idx="3079" formatCode="General">
                  <c:v>2.1123977558678599</c:v>
                </c:pt>
                <c:pt idx="3080" formatCode="General">
                  <c:v>2.1229427346818901</c:v>
                </c:pt>
                <c:pt idx="3081" formatCode="General">
                  <c:v>2.1275119371454898</c:v>
                </c:pt>
                <c:pt idx="3082" formatCode="General">
                  <c:v>2.12739408330695</c:v>
                </c:pt>
                <c:pt idx="3083" formatCode="General">
                  <c:v>2.12499728757318</c:v>
                </c:pt>
                <c:pt idx="3084" formatCode="General">
                  <c:v>2.1222581491405901</c:v>
                </c:pt>
                <c:pt idx="3085" formatCode="General">
                  <c:v>2.1202125041108402</c:v>
                </c:pt>
                <c:pt idx="3086" formatCode="General">
                  <c:v>2.1192207335406201</c:v>
                </c:pt>
                <c:pt idx="3087" formatCode="General">
                  <c:v>2.1192843441032498</c:v>
                </c:pt>
                <c:pt idx="3088" formatCode="General">
                  <c:v>2.1202581583318501</c:v>
                </c:pt>
                <c:pt idx="3089" formatCode="General">
                  <c:v>2.1219626353230998</c:v>
                </c:pt>
                <c:pt idx="3090" formatCode="General">
                  <c:v>2.1242645918387901</c:v>
                </c:pt>
                <c:pt idx="3091" formatCode="General">
                  <c:v>2.1276077477948498</c:v>
                </c:pt>
                <c:pt idx="3092" formatCode="General">
                  <c:v>2.1393610640338401</c:v>
                </c:pt>
                <c:pt idx="3093" formatCode="General">
                  <c:v>2.13275691045544</c:v>
                </c:pt>
                <c:pt idx="3094" formatCode="General">
                  <c:v>2.1356445989524602</c:v>
                </c:pt>
                <c:pt idx="3095" formatCode="General">
                  <c:v>2.1391593858878601</c:v>
                </c:pt>
                <c:pt idx="3096" formatCode="General">
                  <c:v>2.1436816960215501</c:v>
                </c:pt>
                <c:pt idx="3097" formatCode="General">
                  <c:v>2.1503726018773701</c:v>
                </c:pt>
                <c:pt idx="3098" formatCode="General">
                  <c:v>2.1616464696891202</c:v>
                </c:pt>
                <c:pt idx="3099" formatCode="General">
                  <c:v>2.1818202976610102</c:v>
                </c:pt>
                <c:pt idx="3100" formatCode="General">
                  <c:v>2.2138951301605401</c:v>
                </c:pt>
                <c:pt idx="3101" formatCode="General">
                  <c:v>2.2388101517235799</c:v>
                </c:pt>
                <c:pt idx="3102" formatCode="General">
                  <c:v>2.2191339647547998</c:v>
                </c:pt>
                <c:pt idx="3103" formatCode="General">
                  <c:v>2.1778472404892599</c:v>
                </c:pt>
                <c:pt idx="3104" formatCode="General">
                  <c:v>2.1454592023854402</c:v>
                </c:pt>
                <c:pt idx="3105" formatCode="General">
                  <c:v>2.1235117966892401</c:v>
                </c:pt>
                <c:pt idx="3106" formatCode="General">
                  <c:v>2.1078116635708302</c:v>
                </c:pt>
                <c:pt idx="3107" formatCode="General">
                  <c:v>2.09559183058709</c:v>
                </c:pt>
                <c:pt idx="3108" formatCode="General">
                  <c:v>2.0854118182957402</c:v>
                </c:pt>
                <c:pt idx="3109" formatCode="General">
                  <c:v>2.0765429323359101</c:v>
                </c:pt>
                <c:pt idx="3110" formatCode="General">
                  <c:v>2.0687239314325199</c:v>
                </c:pt>
                <c:pt idx="3111" formatCode="General">
                  <c:v>2.0615817349063801</c:v>
                </c:pt>
                <c:pt idx="3112" formatCode="General">
                  <c:v>2.0546042407632501</c:v>
                </c:pt>
                <c:pt idx="3113" formatCode="General">
                  <c:v>2.04835175700146</c:v>
                </c:pt>
                <c:pt idx="3114" formatCode="General">
                  <c:v>2.0425093596288701</c:v>
                </c:pt>
                <c:pt idx="3115" formatCode="General">
                  <c:v>2.0369949650016599</c:v>
                </c:pt>
                <c:pt idx="3116" formatCode="General">
                  <c:v>2.03173456918267</c:v>
                </c:pt>
                <c:pt idx="3117" formatCode="General">
                  <c:v>2.0266529197206</c:v>
                </c:pt>
                <c:pt idx="3118" formatCode="General">
                  <c:v>2.0216772155288898</c:v>
                </c:pt>
                <c:pt idx="3119" formatCode="General">
                  <c:v>2.0167407765264098</c:v>
                </c:pt>
                <c:pt idx="3120" formatCode="General">
                  <c:v>2.0117937977396698</c:v>
                </c:pt>
                <c:pt idx="3121" formatCode="General">
                  <c:v>2.0068184302557599</c:v>
                </c:pt>
                <c:pt idx="3122" formatCode="General">
                  <c:v>2.0018528620182701</c:v>
                </c:pt>
                <c:pt idx="3123" formatCode="General">
                  <c:v>1.99703431702558</c:v>
                </c:pt>
                <c:pt idx="3124" formatCode="General">
                  <c:v>1.99269409629381</c:v>
                </c:pt>
                <c:pt idx="3125" formatCode="General">
                  <c:v>1.9896401711943801</c:v>
                </c:pt>
                <c:pt idx="3126" formatCode="General">
                  <c:v>1.9903750940198599</c:v>
                </c:pt>
                <c:pt idx="3127" formatCode="General">
                  <c:v>2.00761008374546</c:v>
                </c:pt>
                <c:pt idx="3128" formatCode="General">
                  <c:v>2.1020522643517698</c:v>
                </c:pt>
                <c:pt idx="3129" formatCode="General">
                  <c:v>2.0201603835461599</c:v>
                </c:pt>
                <c:pt idx="3130" formatCode="General">
                  <c:v>1.99869684436377</c:v>
                </c:pt>
                <c:pt idx="3131" formatCode="General">
                  <c:v>2.00348940676054</c:v>
                </c:pt>
                <c:pt idx="3132" formatCode="General">
                  <c:v>2.01844022472245</c:v>
                </c:pt>
                <c:pt idx="3133" formatCode="General">
                  <c:v>2.0391735236548199</c:v>
                </c:pt>
                <c:pt idx="3134" formatCode="General">
                  <c:v>2.0602140796802502</c:v>
                </c:pt>
                <c:pt idx="3135" formatCode="General">
                  <c:v>2.0752004596917399</c:v>
                </c:pt>
                <c:pt idx="3136" formatCode="General">
                  <c:v>2.0813357405719</c:v>
                </c:pt>
                <c:pt idx="3137" formatCode="General">
                  <c:v>2.0809731104787099</c:v>
                </c:pt>
                <c:pt idx="3138" formatCode="General">
                  <c:v>2.0782190156958298</c:v>
                </c:pt>
                <c:pt idx="3139" formatCode="General">
                  <c:v>2.0758844308166702</c:v>
                </c:pt>
                <c:pt idx="3140" formatCode="General">
                  <c:v>2.0750954674873099</c:v>
                </c:pt>
                <c:pt idx="3141" formatCode="General">
                  <c:v>2.0760076548265101</c:v>
                </c:pt>
                <c:pt idx="3142" formatCode="General">
                  <c:v>2.0784114011948098</c:v>
                </c:pt>
                <c:pt idx="3143" formatCode="General">
                  <c:v>2.0820290365794101</c:v>
                </c:pt>
                <c:pt idx="3144" formatCode="General">
                  <c:v>2.08665822210429</c:v>
                </c:pt>
                <c:pt idx="3145" formatCode="General">
                  <c:v>2.0953695549690798</c:v>
                </c:pt>
                <c:pt idx="3146" formatCode="General">
                  <c:v>2.09787497233317</c:v>
                </c:pt>
                <c:pt idx="3147" formatCode="General">
                  <c:v>2.1035386050736702</c:v>
                </c:pt>
                <c:pt idx="3148" formatCode="General">
                  <c:v>2.1096069739839098</c:v>
                </c:pt>
                <c:pt idx="3149" formatCode="General">
                  <c:v>2.1156630790983901</c:v>
                </c:pt>
                <c:pt idx="3150" formatCode="General">
                  <c:v>2.1216121903369598</c:v>
                </c:pt>
                <c:pt idx="3151" formatCode="General">
                  <c:v>2.1275526934658999</c:v>
                </c:pt>
                <c:pt idx="3152" formatCode="General">
                  <c:v>2.1339627812828499</c:v>
                </c:pt>
                <c:pt idx="3153" formatCode="General">
                  <c:v>2.1421809967904002</c:v>
                </c:pt>
                <c:pt idx="3154" formatCode="General">
                  <c:v>2.1556746738243202</c:v>
                </c:pt>
                <c:pt idx="3155" formatCode="General">
                  <c:v>2.1828038160021102</c:v>
                </c:pt>
                <c:pt idx="3156" formatCode="General">
                  <c:v>2.2299253873266101</c:v>
                </c:pt>
                <c:pt idx="3157" formatCode="General">
                  <c:v>2.23553562111801</c:v>
                </c:pt>
                <c:pt idx="3158" formatCode="General">
                  <c:v>2.1842351399589601</c:v>
                </c:pt>
                <c:pt idx="3159" formatCode="General">
                  <c:v>2.1485889770190698</c:v>
                </c:pt>
                <c:pt idx="3160" formatCode="General">
                  <c:v>2.1288416995366202</c:v>
                </c:pt>
                <c:pt idx="3161" formatCode="General">
                  <c:v>2.11625009058986</c:v>
                </c:pt>
                <c:pt idx="3162" formatCode="General">
                  <c:v>2.1069422438604599</c:v>
                </c:pt>
                <c:pt idx="3163" formatCode="General">
                  <c:v>2.0994099825852</c:v>
                </c:pt>
                <c:pt idx="3164" formatCode="General">
                  <c:v>2.0929687275867002</c:v>
                </c:pt>
                <c:pt idx="3165" formatCode="General">
                  <c:v>2.0871079301822899</c:v>
                </c:pt>
                <c:pt idx="3166" formatCode="General">
                  <c:v>2.08200789396001</c:v>
                </c:pt>
                <c:pt idx="3167" formatCode="General">
                  <c:v>2.0774799534305401</c:v>
                </c:pt>
                <c:pt idx="3168" formatCode="General">
                  <c:v>2.07346561961488</c:v>
                </c:pt>
                <c:pt idx="3169" formatCode="General">
                  <c:v>2.0699128227908701</c:v>
                </c:pt>
                <c:pt idx="3170" formatCode="General">
                  <c:v>2.0667646998253799</c:v>
                </c:pt>
                <c:pt idx="3171" formatCode="General">
                  <c:v>2.0639548345404899</c:v>
                </c:pt>
                <c:pt idx="3172" formatCode="General">
                  <c:v>2.06140764016512</c:v>
                </c:pt>
                <c:pt idx="3173" formatCode="General">
                  <c:v>2.0590411309548098</c:v>
                </c:pt>
                <c:pt idx="3174" formatCode="General">
                  <c:v>2.0567725535124302</c:v>
                </c:pt>
                <c:pt idx="3175" formatCode="General">
                  <c:v>2.0545274176597599</c:v>
                </c:pt>
                <c:pt idx="3176" formatCode="General">
                  <c:v>2.0522534937315</c:v>
                </c:pt>
                <c:pt idx="3177" formatCode="General">
                  <c:v>2.0499438682993398</c:v>
                </c:pt>
                <c:pt idx="3178" formatCode="General">
                  <c:v>2.04768167164546</c:v>
                </c:pt>
                <c:pt idx="3179" formatCode="General">
                  <c:v>2.04575501269573</c:v>
                </c:pt>
                <c:pt idx="3180" formatCode="General">
                  <c:v>2.04509339715338</c:v>
                </c:pt>
                <c:pt idx="3181" formatCode="General">
                  <c:v>2.0500993695399798</c:v>
                </c:pt>
                <c:pt idx="3182" formatCode="General">
                  <c:v>2.1093388775295199</c:v>
                </c:pt>
                <c:pt idx="3183" formatCode="General">
                  <c:v>2.0819116110498701</c:v>
                </c:pt>
                <c:pt idx="3184" formatCode="General">
                  <c:v>2.0501219115025302</c:v>
                </c:pt>
                <c:pt idx="3185" formatCode="General">
                  <c:v>2.0507762662165101</c:v>
                </c:pt>
                <c:pt idx="3186" formatCode="General">
                  <c:v>2.0606245707004698</c:v>
                </c:pt>
                <c:pt idx="3187" formatCode="General">
                  <c:v>2.0784512197493399</c:v>
                </c:pt>
                <c:pt idx="3188" formatCode="General">
                  <c:v>2.1034364912294099</c:v>
                </c:pt>
                <c:pt idx="3189" formatCode="General">
                  <c:v>2.1304806765308801</c:v>
                </c:pt>
                <c:pt idx="3190" formatCode="General">
                  <c:v>2.1500891261920998</c:v>
                </c:pt>
                <c:pt idx="3191" formatCode="General">
                  <c:v>2.1567829721795002</c:v>
                </c:pt>
                <c:pt idx="3192" formatCode="General">
                  <c:v>2.1545845321582902</c:v>
                </c:pt>
                <c:pt idx="3193" formatCode="General">
                  <c:v>2.1503414817739799</c:v>
                </c:pt>
                <c:pt idx="3194" formatCode="General">
                  <c:v>2.1477830619643501</c:v>
                </c:pt>
                <c:pt idx="3195" formatCode="General">
                  <c:v>2.14774651597283</c:v>
                </c:pt>
                <c:pt idx="3196" formatCode="General">
                  <c:v>2.14991204686156</c:v>
                </c:pt>
                <c:pt idx="3197" formatCode="General">
                  <c:v>2.1537771996351198</c:v>
                </c:pt>
                <c:pt idx="3198" formatCode="General">
                  <c:v>2.1591309847164801</c:v>
                </c:pt>
                <c:pt idx="3199" formatCode="General">
                  <c:v>2.1655698381516899</c:v>
                </c:pt>
                <c:pt idx="3200" formatCode="General">
                  <c:v>2.17205081830916</c:v>
                </c:pt>
                <c:pt idx="3201" formatCode="General">
                  <c:v>2.17972769450656</c:v>
                </c:pt>
                <c:pt idx="3202" formatCode="General">
                  <c:v>2.1879948757009098</c:v>
                </c:pt>
                <c:pt idx="3203" formatCode="General">
                  <c:v>2.1966495555758101</c:v>
                </c:pt>
                <c:pt idx="3204" formatCode="General">
                  <c:v>2.2054592543815401</c:v>
                </c:pt>
                <c:pt idx="3205" formatCode="General">
                  <c:v>2.2141683847397902</c:v>
                </c:pt>
                <c:pt idx="3206" formatCode="General">
                  <c:v>2.2225566750107202</c:v>
                </c:pt>
                <c:pt idx="3207" formatCode="General">
                  <c:v>2.2305744932249101</c:v>
                </c:pt>
                <c:pt idx="3208" formatCode="General">
                  <c:v>2.2386618996338301</c:v>
                </c:pt>
                <c:pt idx="3209" formatCode="General">
                  <c:v>2.2486673635173302</c:v>
                </c:pt>
                <c:pt idx="3210" formatCode="General">
                  <c:v>2.2671610682502799</c:v>
                </c:pt>
                <c:pt idx="3211" formatCode="General">
                  <c:v>2.3148121029704898</c:v>
                </c:pt>
                <c:pt idx="3212" formatCode="General">
                  <c:v>2.35078550367002</c:v>
                </c:pt>
                <c:pt idx="3213" formatCode="General">
                  <c:v>2.2849189245590802</c:v>
                </c:pt>
                <c:pt idx="3214" formatCode="General">
                  <c:v>2.2497387681968801</c:v>
                </c:pt>
                <c:pt idx="3215" formatCode="General">
                  <c:v>2.2333775451673801</c:v>
                </c:pt>
                <c:pt idx="3216" formatCode="General">
                  <c:v>2.2230472438268398</c:v>
                </c:pt>
                <c:pt idx="3217" formatCode="General">
                  <c:v>2.2149931150532298</c:v>
                </c:pt>
                <c:pt idx="3218" formatCode="General">
                  <c:v>2.2080451413318798</c:v>
                </c:pt>
                <c:pt idx="3219" formatCode="General">
                  <c:v>2.2018817594116902</c:v>
                </c:pt>
                <c:pt idx="3220" formatCode="General">
                  <c:v>2.1963328112261902</c:v>
                </c:pt>
                <c:pt idx="3221" formatCode="General">
                  <c:v>2.1913463485510798</c:v>
                </c:pt>
                <c:pt idx="3222" formatCode="General">
                  <c:v>2.18689995703317</c:v>
                </c:pt>
                <c:pt idx="3223" formatCode="General">
                  <c:v>2.18297486569343</c:v>
                </c:pt>
                <c:pt idx="3224" formatCode="General">
                  <c:v>2.17954496582154</c:v>
                </c:pt>
                <c:pt idx="3225" formatCode="General">
                  <c:v>2.1765719662912799</c:v>
                </c:pt>
                <c:pt idx="3226" formatCode="General">
                  <c:v>2.17400364210296</c:v>
                </c:pt>
                <c:pt idx="3227" formatCode="General">
                  <c:v>2.1717741476547201</c:v>
                </c:pt>
                <c:pt idx="3228" formatCode="General">
                  <c:v>2.1698062186389202</c:v>
                </c:pt>
                <c:pt idx="3229" formatCode="General">
                  <c:v>2.1680155737323301</c:v>
                </c:pt>
                <c:pt idx="3230" formatCode="General">
                  <c:v>2.1663183604524798</c:v>
                </c:pt>
                <c:pt idx="3231" formatCode="General">
                  <c:v>2.16464363630798</c:v>
                </c:pt>
                <c:pt idx="3232" formatCode="General">
                  <c:v>2.1629564800694498</c:v>
                </c:pt>
                <c:pt idx="3233" formatCode="General">
                  <c:v>2.1613119468128699</c:v>
                </c:pt>
                <c:pt idx="3234" formatCode="General">
                  <c:v>2.16003956903779</c:v>
                </c:pt>
                <c:pt idx="3235" formatCode="General">
                  <c:v>2.1608422333775801</c:v>
                </c:pt>
                <c:pt idx="3236" formatCode="General">
                  <c:v>2.1846515891434501</c:v>
                </c:pt>
                <c:pt idx="3237" formatCode="General">
                  <c:v>2.1950938380153402</c:v>
                </c:pt>
                <c:pt idx="3238" formatCode="General">
                  <c:v>2.1584009074808299</c:v>
                </c:pt>
                <c:pt idx="3239" formatCode="General">
                  <c:v>2.1558239019173602</c:v>
                </c:pt>
                <c:pt idx="3240" formatCode="General">
                  <c:v>2.15909759333451</c:v>
                </c:pt>
                <c:pt idx="3241" formatCode="General">
                  <c:v>2.1679860754374101</c:v>
                </c:pt>
                <c:pt idx="3242" formatCode="General">
                  <c:v>2.1845049873919899</c:v>
                </c:pt>
                <c:pt idx="3243" formatCode="General">
                  <c:v>2.21022505390374</c:v>
                </c:pt>
                <c:pt idx="3244" formatCode="General">
                  <c:v>2.2413944350622801</c:v>
                </c:pt>
                <c:pt idx="3245" formatCode="General">
                  <c:v>2.2644794316434198</c:v>
                </c:pt>
                <c:pt idx="3246" formatCode="General">
                  <c:v>2.2688034317190602</c:v>
                </c:pt>
                <c:pt idx="3247" formatCode="General">
                  <c:v>2.2613868224027902</c:v>
                </c:pt>
                <c:pt idx="3248" formatCode="General">
                  <c:v>2.2533873356457601</c:v>
                </c:pt>
                <c:pt idx="3249" formatCode="General">
                  <c:v>2.24897642256383</c:v>
                </c:pt>
                <c:pt idx="3250" formatCode="General">
                  <c:v>2.2479773916873</c:v>
                </c:pt>
                <c:pt idx="3251" formatCode="General">
                  <c:v>2.2493155364969901</c:v>
                </c:pt>
                <c:pt idx="3252" formatCode="General">
                  <c:v>2.25287550502334</c:v>
                </c:pt>
                <c:pt idx="3253" formatCode="General">
                  <c:v>2.2557123213524601</c:v>
                </c:pt>
                <c:pt idx="3254" formatCode="General">
                  <c:v>2.2601899221378301</c:v>
                </c:pt>
                <c:pt idx="3255" formatCode="General">
                  <c:v>2.2654536229457798</c:v>
                </c:pt>
                <c:pt idx="3256" formatCode="General">
                  <c:v>2.2715281834041301</c:v>
                </c:pt>
                <c:pt idx="3257" formatCode="General">
                  <c:v>2.2784436192472901</c:v>
                </c:pt>
                <c:pt idx="3258" formatCode="General">
                  <c:v>2.2861819321138199</c:v>
                </c:pt>
                <c:pt idx="3259" formatCode="General">
                  <c:v>2.2946405961240299</c:v>
                </c:pt>
                <c:pt idx="3260" formatCode="General">
                  <c:v>2.30360602456616</c:v>
                </c:pt>
                <c:pt idx="3261" formatCode="General">
                  <c:v>2.3127507102898299</c:v>
                </c:pt>
                <c:pt idx="3262" formatCode="General">
                  <c:v>2.3216916068165601</c:v>
                </c:pt>
                <c:pt idx="3263" formatCode="General">
                  <c:v>2.3302017561929902</c:v>
                </c:pt>
                <c:pt idx="3264" formatCode="General">
                  <c:v>2.3388906316704499</c:v>
                </c:pt>
                <c:pt idx="3265" formatCode="General">
                  <c:v>2.3520591164584799</c:v>
                </c:pt>
                <c:pt idx="3266" formatCode="General">
                  <c:v>2.3943057183310801</c:v>
                </c:pt>
                <c:pt idx="3267" formatCode="General">
                  <c:v>2.44104597709156</c:v>
                </c:pt>
                <c:pt idx="3268" formatCode="General">
                  <c:v>2.35943907569676</c:v>
                </c:pt>
                <c:pt idx="3269" formatCode="General">
                  <c:v>2.3318298077091302</c:v>
                </c:pt>
                <c:pt idx="3270" formatCode="General">
                  <c:v>2.3176837576471998</c:v>
                </c:pt>
                <c:pt idx="3271" formatCode="General">
                  <c:v>2.3067247878123398</c:v>
                </c:pt>
                <c:pt idx="3272" formatCode="General">
                  <c:v>2.29691424005112</c:v>
                </c:pt>
                <c:pt idx="3273" formatCode="General">
                  <c:v>2.28779222238248</c:v>
                </c:pt>
                <c:pt idx="3274" formatCode="General">
                  <c:v>2.2792684914936201</c:v>
                </c:pt>
                <c:pt idx="3275" formatCode="General">
                  <c:v>2.2713370915282902</c:v>
                </c:pt>
                <c:pt idx="3276" formatCode="General">
                  <c:v>2.2640026728329299</c:v>
                </c:pt>
                <c:pt idx="3277" formatCode="General">
                  <c:v>2.25726190283113</c:v>
                </c:pt>
                <c:pt idx="3278" formatCode="General">
                  <c:v>2.25109988514681</c:v>
                </c:pt>
                <c:pt idx="3279" formatCode="General">
                  <c:v>2.24549000710513</c:v>
                </c:pt>
                <c:pt idx="3280" formatCode="General">
                  <c:v>2.2403940683116401</c:v>
                </c:pt>
                <c:pt idx="3281" formatCode="General">
                  <c:v>2.2357622380554001</c:v>
                </c:pt>
                <c:pt idx="3282" formatCode="General">
                  <c:v>2.23153323339473</c:v>
                </c:pt>
                <c:pt idx="3283" formatCode="General">
                  <c:v>2.2276353565839702</c:v>
                </c:pt>
                <c:pt idx="3284" formatCode="General">
                  <c:v>2.2239891844064301</c:v>
                </c:pt>
                <c:pt idx="3285" formatCode="General">
                  <c:v>2.2205131523409301</c:v>
                </c:pt>
                <c:pt idx="3286" formatCode="General">
                  <c:v>2.2171349445042998</c:v>
                </c:pt>
                <c:pt idx="3287" formatCode="General">
                  <c:v>2.21381855544512</c:v>
                </c:pt>
                <c:pt idx="3288" formatCode="General">
                  <c:v>2.21065466262987</c:v>
                </c:pt>
                <c:pt idx="3289" formatCode="General">
                  <c:v>2.2083881623510901</c:v>
                </c:pt>
                <c:pt idx="3290" formatCode="General">
                  <c:v>2.2176518258694999</c:v>
                </c:pt>
                <c:pt idx="3291" formatCode="General">
                  <c:v>2.22768992975594</c:v>
                </c:pt>
                <c:pt idx="3292" formatCode="General">
                  <c:v>2.1984941850414002</c:v>
                </c:pt>
                <c:pt idx="3293" formatCode="General">
                  <c:v>2.19353926581962</c:v>
                </c:pt>
                <c:pt idx="3294" formatCode="General">
                  <c:v>2.1914496229853899</c:v>
                </c:pt>
                <c:pt idx="3295" formatCode="General">
                  <c:v>2.1921628455523399</c:v>
                </c:pt>
                <c:pt idx="3296" formatCode="General">
                  <c:v>2.1973053776850899</c:v>
                </c:pt>
                <c:pt idx="3297" formatCode="General">
                  <c:v>2.2097591253116402</c:v>
                </c:pt>
                <c:pt idx="3298" formatCode="General">
                  <c:v>2.2332008081423398</c:v>
                </c:pt>
                <c:pt idx="3299" formatCode="General">
                  <c:v>2.2668731777128501</c:v>
                </c:pt>
                <c:pt idx="3300" formatCode="General">
                  <c:v>2.2930166382275501</c:v>
                </c:pt>
                <c:pt idx="3301" formatCode="General">
                  <c:v>2.2919778969767002</c:v>
                </c:pt>
                <c:pt idx="3302" formatCode="General">
                  <c:v>2.27695353486624</c:v>
                </c:pt>
                <c:pt idx="3303" formatCode="General">
                  <c:v>2.26502075455757</c:v>
                </c:pt>
                <c:pt idx="3304" formatCode="General">
                  <c:v>2.2591181096581101</c:v>
                </c:pt>
                <c:pt idx="3305" formatCode="General">
                  <c:v>2.2580371136369899</c:v>
                </c:pt>
                <c:pt idx="3306" formatCode="General">
                  <c:v>2.2569535804710501</c:v>
                </c:pt>
                <c:pt idx="3307" formatCode="General">
                  <c:v>2.2575663790710601</c:v>
                </c:pt>
                <c:pt idx="3308" formatCode="General">
                  <c:v>2.2585297592994098</c:v>
                </c:pt>
                <c:pt idx="3309" formatCode="General">
                  <c:v>2.2598039533729599</c:v>
                </c:pt>
                <c:pt idx="3310" formatCode="General">
                  <c:v>2.2615256050674399</c:v>
                </c:pt>
                <c:pt idx="3311" formatCode="General">
                  <c:v>2.2638874492497401</c:v>
                </c:pt>
                <c:pt idx="3312" formatCode="General">
                  <c:v>2.2670840984851002</c:v>
                </c:pt>
                <c:pt idx="3313" formatCode="General">
                  <c:v>2.2712876261342099</c:v>
                </c:pt>
                <c:pt idx="3314" formatCode="General">
                  <c:v>2.2766283917983001</c:v>
                </c:pt>
                <c:pt idx="3315" formatCode="General">
                  <c:v>2.2831649448069702</c:v>
                </c:pt>
                <c:pt idx="3316" formatCode="General">
                  <c:v>2.2908360637252398</c:v>
                </c:pt>
                <c:pt idx="3317" formatCode="General">
                  <c:v>2.2994090905148101</c:v>
                </c:pt>
                <c:pt idx="3318" formatCode="General">
                  <c:v>2.3085032358887698</c:v>
                </c:pt>
                <c:pt idx="3319" formatCode="General">
                  <c:v>2.3180149608277199</c:v>
                </c:pt>
                <c:pt idx="3320" formatCode="General">
                  <c:v>2.3309343496175798</c:v>
                </c:pt>
                <c:pt idx="3321" formatCode="General">
                  <c:v>2.3818737566622601</c:v>
                </c:pt>
                <c:pt idx="3322" formatCode="General">
                  <c:v>2.3833741951434502</c:v>
                </c:pt>
                <c:pt idx="3323" formatCode="General">
                  <c:v>2.3245822022759901</c:v>
                </c:pt>
                <c:pt idx="3324" formatCode="General">
                  <c:v>2.3065388698134899</c:v>
                </c:pt>
                <c:pt idx="3325" formatCode="General">
                  <c:v>2.2924176394096101</c:v>
                </c:pt>
                <c:pt idx="3326" formatCode="General">
                  <c:v>2.2788053981748102</c:v>
                </c:pt>
                <c:pt idx="3327" formatCode="General">
                  <c:v>2.2655561702253202</c:v>
                </c:pt>
                <c:pt idx="3328" formatCode="General">
                  <c:v>2.2528995965707002</c:v>
                </c:pt>
                <c:pt idx="3329" formatCode="General">
                  <c:v>2.24101166272817</c:v>
                </c:pt>
                <c:pt idx="3330" formatCode="General">
                  <c:v>2.2299702699486099</c:v>
                </c:pt>
                <c:pt idx="3331" formatCode="General">
                  <c:v>2.2197823094742302</c:v>
                </c:pt>
                <c:pt idx="3332" formatCode="General">
                  <c:v>2.2104145642763</c:v>
                </c:pt>
                <c:pt idx="3333" formatCode="General">
                  <c:v>2.20181471787035</c:v>
                </c:pt>
                <c:pt idx="3334" formatCode="General">
                  <c:v>2.1939225977619201</c:v>
                </c:pt>
                <c:pt idx="3335" formatCode="General">
                  <c:v>2.1866746736100202</c:v>
                </c:pt>
                <c:pt idx="3336" formatCode="General">
                  <c:v>2.1800047137846001</c:v>
                </c:pt>
                <c:pt idx="3337" formatCode="General">
                  <c:v>2.1738428105487801</c:v>
                </c:pt>
                <c:pt idx="3338" formatCode="General">
                  <c:v>2.1681144175770601</c:v>
                </c:pt>
                <c:pt idx="3339" formatCode="General">
                  <c:v>2.1627408407146498</c:v>
                </c:pt>
                <c:pt idx="3340" formatCode="General">
                  <c:v>2.1576432338717302</c:v>
                </c:pt>
                <c:pt idx="3341" formatCode="General">
                  <c:v>2.1527558406941498</c:v>
                </c:pt>
                <c:pt idx="3342" formatCode="General">
                  <c:v>2.1480760401637902</c:v>
                </c:pt>
                <c:pt idx="3343" formatCode="General">
                  <c:v>2.1439825323314099</c:v>
                </c:pt>
                <c:pt idx="3344" formatCode="General">
                  <c:v>2.1485098650704701</c:v>
                </c:pt>
                <c:pt idx="3345" formatCode="General">
                  <c:v>2.1441492559362798</c:v>
                </c:pt>
                <c:pt idx="3346" formatCode="General">
                  <c:v>2.1292599056142998</c:v>
                </c:pt>
                <c:pt idx="3347" formatCode="General">
                  <c:v>2.12348256624762</c:v>
                </c:pt>
                <c:pt idx="3348" formatCode="General">
                  <c:v>2.1187820083407898</c:v>
                </c:pt>
                <c:pt idx="3349" formatCode="General">
                  <c:v>2.1152056747792201</c:v>
                </c:pt>
                <c:pt idx="3350" formatCode="General">
                  <c:v>2.1135990334495101</c:v>
                </c:pt>
                <c:pt idx="3351" formatCode="General">
                  <c:v>2.1156126449300898</c:v>
                </c:pt>
                <c:pt idx="3352" formatCode="General">
                  <c:v>2.1243390437987499</c:v>
                </c:pt>
                <c:pt idx="3353" formatCode="General">
                  <c:v>2.1451483739615198</c:v>
                </c:pt>
                <c:pt idx="3354" formatCode="General">
                  <c:v>2.1817679449115701</c:v>
                </c:pt>
                <c:pt idx="3355" formatCode="General">
                  <c:v>2.2122248976562702</c:v>
                </c:pt>
                <c:pt idx="3356" formatCode="General">
                  <c:v>2.2031298988689501</c:v>
                </c:pt>
                <c:pt idx="3357" formatCode="General">
                  <c:v>2.1814971505978198</c:v>
                </c:pt>
                <c:pt idx="3358" formatCode="General">
                  <c:v>2.1695716235173399</c:v>
                </c:pt>
                <c:pt idx="3359" formatCode="General">
                  <c:v>2.1652275517135999</c:v>
                </c:pt>
                <c:pt idx="3360" formatCode="General">
                  <c:v>2.16463287337438</c:v>
                </c:pt>
                <c:pt idx="3361" formatCode="General">
                  <c:v>2.16491344395389</c:v>
                </c:pt>
                <c:pt idx="3362" formatCode="General">
                  <c:v>2.1649750772813601</c:v>
                </c:pt>
                <c:pt idx="3363" formatCode="General">
                  <c:v>2.1646234908238</c:v>
                </c:pt>
                <c:pt idx="3364" formatCode="General">
                  <c:v>2.1640612561474502</c:v>
                </c:pt>
                <c:pt idx="3365" formatCode="General">
                  <c:v>2.1636006423438801</c:v>
                </c:pt>
                <c:pt idx="3366" formatCode="General">
                  <c:v>2.1635396471169401</c:v>
                </c:pt>
                <c:pt idx="3367" formatCode="General">
                  <c:v>2.1641326800759799</c:v>
                </c:pt>
                <c:pt idx="3368" formatCode="General">
                  <c:v>2.1656032481015801</c:v>
                </c:pt>
                <c:pt idx="3369" formatCode="General">
                  <c:v>2.1681679191129302</c:v>
                </c:pt>
                <c:pt idx="3370" formatCode="General">
                  <c:v>2.1720551567557398</c:v>
                </c:pt>
                <c:pt idx="3371" formatCode="General">
                  <c:v>2.1775076540759901</c:v>
                </c:pt>
                <c:pt idx="3372" formatCode="General">
                  <c:v>2.18475891221</c:v>
                </c:pt>
                <c:pt idx="3373" formatCode="General">
                  <c:v>2.1940048899953899</c:v>
                </c:pt>
                <c:pt idx="3374" formatCode="General">
                  <c:v>2.2056601583306601</c:v>
                </c:pt>
                <c:pt idx="3375" formatCode="General">
                  <c:v>2.2243540496180998</c:v>
                </c:pt>
                <c:pt idx="3376" formatCode="General">
                  <c:v>2.3357100095141798</c:v>
                </c:pt>
                <c:pt idx="3377" formatCode="General">
                  <c:v>2.2391730946668602</c:v>
                </c:pt>
                <c:pt idx="3378" formatCode="General">
                  <c:v>2.2246963581700001</c:v>
                </c:pt>
                <c:pt idx="3379" formatCode="General">
                  <c:v>2.2136112683845202</c:v>
                </c:pt>
                <c:pt idx="3380" formatCode="General">
                  <c:v>2.1995755090824698</c:v>
                </c:pt>
                <c:pt idx="3381" formatCode="General">
                  <c:v>2.18374149353938</c:v>
                </c:pt>
                <c:pt idx="3382" formatCode="General">
                  <c:v>2.16767404616985</c:v>
                </c:pt>
                <c:pt idx="3383" formatCode="General">
                  <c:v>2.15238446986648</c:v>
                </c:pt>
                <c:pt idx="3384" formatCode="General">
                  <c:v>2.1383287139336402</c:v>
                </c:pt>
                <c:pt idx="3385" formatCode="General">
                  <c:v>2.1256151968320798</c:v>
                </c:pt>
                <c:pt idx="3386" formatCode="General">
                  <c:v>2.11418477233109</c:v>
                </c:pt>
                <c:pt idx="3387" formatCode="General">
                  <c:v>2.1039182479930201</c:v>
                </c:pt>
                <c:pt idx="3388" formatCode="General">
                  <c:v>2.0946882415945498</c:v>
                </c:pt>
                <c:pt idx="3389" formatCode="General">
                  <c:v>2.0863788643190699</c:v>
                </c:pt>
                <c:pt idx="3390" formatCode="General">
                  <c:v>2.0788895090108501</c:v>
                </c:pt>
                <c:pt idx="3391" formatCode="General">
                  <c:v>2.0721318975748999</c:v>
                </c:pt>
                <c:pt idx="3392" formatCode="General">
                  <c:v>2.0660251083966101</c:v>
                </c:pt>
                <c:pt idx="3393" formatCode="General">
                  <c:v>2.0604910968094901</c:v>
                </c:pt>
                <c:pt idx="3394" formatCode="General">
                  <c:v>2.0554526708206602</c:v>
                </c:pt>
                <c:pt idx="3395" formatCode="General">
                  <c:v>2.0508379595717101</c:v>
                </c:pt>
                <c:pt idx="3396" formatCode="General">
                  <c:v>2.0466110586335802</c:v>
                </c:pt>
                <c:pt idx="3397" formatCode="General">
                  <c:v>2.0430231453995198</c:v>
                </c:pt>
                <c:pt idx="3398" formatCode="General">
                  <c:v>2.0529442738566201</c:v>
                </c:pt>
                <c:pt idx="3399" formatCode="General">
                  <c:v>2.0371483615233901</c:v>
                </c:pt>
                <c:pt idx="3400" formatCode="General">
                  <c:v>2.03086534923405</c:v>
                </c:pt>
                <c:pt idx="3401" formatCode="General">
                  <c:v>2.0266294055923399</c:v>
                </c:pt>
                <c:pt idx="3402" formatCode="General">
                  <c:v>2.02270415705109</c:v>
                </c:pt>
                <c:pt idx="3403" formatCode="General">
                  <c:v>2.0191383633222801</c:v>
                </c:pt>
                <c:pt idx="3404" formatCode="General">
                  <c:v>2.0163034842723899</c:v>
                </c:pt>
                <c:pt idx="3405" formatCode="General">
                  <c:v>2.01494686320095</c:v>
                </c:pt>
                <c:pt idx="3406" formatCode="General">
                  <c:v>2.0165210952214099</c:v>
                </c:pt>
                <c:pt idx="3407" formatCode="General">
                  <c:v>2.02405435368575</c:v>
                </c:pt>
                <c:pt idx="3408" formatCode="General">
                  <c:v>2.0441808227362199</c:v>
                </c:pt>
                <c:pt idx="3409" formatCode="General">
                  <c:v>2.08622264021407</c:v>
                </c:pt>
                <c:pt idx="3410" formatCode="General">
                  <c:v>2.1214794346540802</c:v>
                </c:pt>
                <c:pt idx="3411" formatCode="General">
                  <c:v>2.1002886597043999</c:v>
                </c:pt>
                <c:pt idx="3412" formatCode="General">
                  <c:v>2.07779064543689</c:v>
                </c:pt>
                <c:pt idx="3413" formatCode="General">
                  <c:v>2.0716447736337602</c:v>
                </c:pt>
                <c:pt idx="3414" formatCode="General">
                  <c:v>2.0735679952483301</c:v>
                </c:pt>
                <c:pt idx="3415" formatCode="General">
                  <c:v>2.0775949727437202</c:v>
                </c:pt>
                <c:pt idx="3416" formatCode="General">
                  <c:v>2.08096728168745</c:v>
                </c:pt>
                <c:pt idx="3417" formatCode="General">
                  <c:v>2.08290453158408</c:v>
                </c:pt>
                <c:pt idx="3418" formatCode="General">
                  <c:v>2.0836385639613</c:v>
                </c:pt>
                <c:pt idx="3419" formatCode="General">
                  <c:v>2.0837315540588</c:v>
                </c:pt>
                <c:pt idx="3420" formatCode="General">
                  <c:v>2.0837130378956199</c:v>
                </c:pt>
                <c:pt idx="3421" formatCode="General">
                  <c:v>2.0839645569337399</c:v>
                </c:pt>
                <c:pt idx="3422" formatCode="General">
                  <c:v>2.08473229863979</c:v>
                </c:pt>
                <c:pt idx="3423" formatCode="General">
                  <c:v>2.0861815253563898</c:v>
                </c:pt>
                <c:pt idx="3424" formatCode="General">
                  <c:v>2.0884539273804701</c:v>
                </c:pt>
                <c:pt idx="3425" formatCode="General">
                  <c:v>2.0917186082306798</c:v>
                </c:pt>
                <c:pt idx="3426" formatCode="General">
                  <c:v>2.0962205598562198</c:v>
                </c:pt>
                <c:pt idx="3427" formatCode="General">
                  <c:v>2.1023420906650898</c:v>
                </c:pt>
                <c:pt idx="3428" formatCode="General">
                  <c:v>2.1107185434418301</c:v>
                </c:pt>
                <c:pt idx="3429" formatCode="General">
                  <c:v>2.1230765318480498</c:v>
                </c:pt>
                <c:pt idx="3430" formatCode="General">
                  <c:v>2.1625101917863501</c:v>
                </c:pt>
                <c:pt idx="3431" formatCode="General">
                  <c:v>2.1654783664158299</c:v>
                </c:pt>
                <c:pt idx="3432" formatCode="General">
                  <c:v>2.1637200327656201</c:v>
                </c:pt>
                <c:pt idx="3433" formatCode="General">
                  <c:v>2.1707865705421399</c:v>
                </c:pt>
                <c:pt idx="3434" formatCode="General">
                  <c:v>2.1697720252092401</c:v>
                </c:pt>
                <c:pt idx="3435" formatCode="General">
                  <c:v>2.1593436197057101</c:v>
                </c:pt>
                <c:pt idx="3436" formatCode="General">
                  <c:v>2.14304024987484</c:v>
                </c:pt>
                <c:pt idx="3437" formatCode="General">
                  <c:v>2.12520556484955</c:v>
                </c:pt>
                <c:pt idx="3438" formatCode="General">
                  <c:v>2.10849498856353</c:v>
                </c:pt>
                <c:pt idx="3439" formatCode="General">
                  <c:v>2.0938547416278901</c:v>
                </c:pt>
                <c:pt idx="3440" formatCode="General">
                  <c:v>2.0813220625639199</c:v>
                </c:pt>
                <c:pt idx="3441" formatCode="General">
                  <c:v>2.0706188928354798</c:v>
                </c:pt>
                <c:pt idx="3442" formatCode="General">
                  <c:v>2.06142698921298</c:v>
                </c:pt>
                <c:pt idx="3443" formatCode="General">
                  <c:v>2.05347974940794</c:v>
                </c:pt>
                <c:pt idx="3444" formatCode="General">
                  <c:v>2.04657684317828</c:v>
                </c:pt>
                <c:pt idx="3445" formatCode="General">
                  <c:v>2.0405730942350901</c:v>
                </c:pt>
                <c:pt idx="3446" formatCode="General">
                  <c:v>2.0353620119167801</c:v>
                </c:pt>
                <c:pt idx="3447" formatCode="General">
                  <c:v>2.0308609935512898</c:v>
                </c:pt>
                <c:pt idx="3448" formatCode="General">
                  <c:v>2.0270005728029501</c:v>
                </c:pt>
                <c:pt idx="3449" formatCode="General">
                  <c:v>2.0237205306089998</c:v>
                </c:pt>
                <c:pt idx="3450" formatCode="General">
                  <c:v>2.02099020298694</c:v>
                </c:pt>
                <c:pt idx="3451" formatCode="General">
                  <c:v>2.0190997395762502</c:v>
                </c:pt>
                <c:pt idx="3452" formatCode="General">
                  <c:v>2.1094324346133502</c:v>
                </c:pt>
                <c:pt idx="3453" formatCode="General">
                  <c:v>2.0151510398449601</c:v>
                </c:pt>
                <c:pt idx="3454" formatCode="General">
                  <c:v>2.01300150124105</c:v>
                </c:pt>
                <c:pt idx="3455" formatCode="General">
                  <c:v>2.0113213278783801</c:v>
                </c:pt>
                <c:pt idx="3456" formatCode="General">
                  <c:v>2.0097663654636602</c:v>
                </c:pt>
                <c:pt idx="3457" formatCode="General">
                  <c:v>2.00832444467322</c:v>
                </c:pt>
                <c:pt idx="3458" formatCode="General">
                  <c:v>2.0071122553907799</c:v>
                </c:pt>
                <c:pt idx="3459" formatCode="General">
                  <c:v>2.0064193822113001</c:v>
                </c:pt>
                <c:pt idx="3460" formatCode="General">
                  <c:v>2.0068422657255001</c:v>
                </c:pt>
                <c:pt idx="3461" formatCode="General">
                  <c:v>2.0096242032713199</c:v>
                </c:pt>
                <c:pt idx="3462" formatCode="General">
                  <c:v>2.0176660929917398</c:v>
                </c:pt>
                <c:pt idx="3463" formatCode="General">
                  <c:v>2.0388158019411402</c:v>
                </c:pt>
                <c:pt idx="3464" formatCode="General">
                  <c:v>2.0895298267585698</c:v>
                </c:pt>
                <c:pt idx="3465" formatCode="General">
                  <c:v>2.1212697216901701</c:v>
                </c:pt>
                <c:pt idx="3466" formatCode="General">
                  <c:v>2.0850073204135202</c:v>
                </c:pt>
                <c:pt idx="3467" formatCode="General">
                  <c:v>2.0708159886902</c:v>
                </c:pt>
                <c:pt idx="3468" formatCode="General">
                  <c:v>2.0746300951819001</c:v>
                </c:pt>
                <c:pt idx="3469" formatCode="General">
                  <c:v>2.08445382163349</c:v>
                </c:pt>
                <c:pt idx="3470" formatCode="General">
                  <c:v>2.0943380214387699</c:v>
                </c:pt>
                <c:pt idx="3471" formatCode="General">
                  <c:v>2.1017049047726499</c:v>
                </c:pt>
                <c:pt idx="3472" formatCode="General">
                  <c:v>2.1062333834639801</c:v>
                </c:pt>
                <c:pt idx="3473" formatCode="General">
                  <c:v>2.10877574417658</c:v>
                </c:pt>
                <c:pt idx="3474" formatCode="General">
                  <c:v>2.1103955866707902</c:v>
                </c:pt>
                <c:pt idx="3475" formatCode="General">
                  <c:v>2.1118862695004901</c:v>
                </c:pt>
                <c:pt idx="3476" formatCode="General">
                  <c:v>2.11369565052612</c:v>
                </c:pt>
                <c:pt idx="3477" formatCode="General">
                  <c:v>2.11602131697359</c:v>
                </c:pt>
                <c:pt idx="3478" formatCode="General">
                  <c:v>2.11892578243154</c:v>
                </c:pt>
                <c:pt idx="3479" formatCode="General">
                  <c:v>2.1224236317610798</c:v>
                </c:pt>
                <c:pt idx="3480" formatCode="General">
                  <c:v>2.12654301144511</c:v>
                </c:pt>
                <c:pt idx="3481" formatCode="General">
                  <c:v>2.1313749500315602</c:v>
                </c:pt>
                <c:pt idx="3482" formatCode="General">
                  <c:v>2.1371685104915499</c:v>
                </c:pt>
                <c:pt idx="3483" formatCode="General">
                  <c:v>2.1446458232278598</c:v>
                </c:pt>
                <c:pt idx="3484" formatCode="General">
                  <c:v>2.16007101211075</c:v>
                </c:pt>
                <c:pt idx="3485" formatCode="General">
                  <c:v>2.1803380216474602</c:v>
                </c:pt>
                <c:pt idx="3486" formatCode="General">
                  <c:v>2.1787069118383</c:v>
                </c:pt>
                <c:pt idx="3487" formatCode="General">
                  <c:v>2.1960391556478598</c:v>
                </c:pt>
                <c:pt idx="3488" formatCode="General">
                  <c:v>2.2162872518711998</c:v>
                </c:pt>
                <c:pt idx="3489" formatCode="General">
                  <c:v>2.2314362952542401</c:v>
                </c:pt>
                <c:pt idx="3490" formatCode="General">
                  <c:v>2.2317867424209799</c:v>
                </c:pt>
                <c:pt idx="3491" formatCode="General">
                  <c:v>2.2169912846101001</c:v>
                </c:pt>
                <c:pt idx="3492" formatCode="General">
                  <c:v>2.1961434500888402</c:v>
                </c:pt>
                <c:pt idx="3493" formatCode="General">
                  <c:v>2.1766039882177401</c:v>
                </c:pt>
                <c:pt idx="3494" formatCode="General">
                  <c:v>2.1606605877830201</c:v>
                </c:pt>
                <c:pt idx="3495" formatCode="General">
                  <c:v>2.1480760032517598</c:v>
                </c:pt>
                <c:pt idx="3496" formatCode="General">
                  <c:v>2.1380498126048701</c:v>
                </c:pt>
                <c:pt idx="3497" formatCode="General">
                  <c:v>2.1298825756985802</c:v>
                </c:pt>
                <c:pt idx="3498" formatCode="General">
                  <c:v>2.12308620405142</c:v>
                </c:pt>
                <c:pt idx="3499" formatCode="General">
                  <c:v>2.1173468048659401</c:v>
                </c:pt>
                <c:pt idx="3500" formatCode="General">
                  <c:v>2.1124691902364701</c:v>
                </c:pt>
                <c:pt idx="3501" formatCode="General">
                  <c:v>2.10833255313685</c:v>
                </c:pt>
                <c:pt idx="3502" formatCode="General">
                  <c:v>2.1048600873096799</c:v>
                </c:pt>
                <c:pt idx="3503" formatCode="General">
                  <c:v>2.10200209169329</c:v>
                </c:pt>
                <c:pt idx="3504" formatCode="General">
                  <c:v>2.0997518029829298</c:v>
                </c:pt>
                <c:pt idx="3505" formatCode="General">
                  <c:v>2.0988676247315099</c:v>
                </c:pt>
                <c:pt idx="3506" formatCode="General">
                  <c:v>2.0977271612980601</c:v>
                </c:pt>
                <c:pt idx="3507" formatCode="General">
                  <c:v>2.0955426656243001</c:v>
                </c:pt>
                <c:pt idx="3508" formatCode="General">
                  <c:v>2.0947245991111001</c:v>
                </c:pt>
                <c:pt idx="3509" formatCode="General">
                  <c:v>2.0941884339043901</c:v>
                </c:pt>
                <c:pt idx="3510" formatCode="General">
                  <c:v>2.09381027781256</c:v>
                </c:pt>
                <c:pt idx="3511" formatCode="General">
                  <c:v>2.0935281103312202</c:v>
                </c:pt>
                <c:pt idx="3512" formatCode="General">
                  <c:v>2.0933284684375901</c:v>
                </c:pt>
                <c:pt idx="3513" formatCode="General">
                  <c:v>2.0932756042758802</c:v>
                </c:pt>
                <c:pt idx="3514" formatCode="General">
                  <c:v>2.09357098693595</c:v>
                </c:pt>
                <c:pt idx="3515" formatCode="General">
                  <c:v>2.09468191621235</c:v>
                </c:pt>
                <c:pt idx="3516" formatCode="General">
                  <c:v>2.0977153691286001</c:v>
                </c:pt>
                <c:pt idx="3517" formatCode="General">
                  <c:v>2.1054688052240702</c:v>
                </c:pt>
                <c:pt idx="3518" formatCode="General">
                  <c:v>2.1279300335107401</c:v>
                </c:pt>
                <c:pt idx="3519" formatCode="General">
                  <c:v>2.1919008882984898</c:v>
                </c:pt>
                <c:pt idx="3520" formatCode="General">
                  <c:v>2.1898473937079199</c:v>
                </c:pt>
                <c:pt idx="3521" formatCode="General">
                  <c:v>2.1523572735277501</c:v>
                </c:pt>
                <c:pt idx="3522" formatCode="General">
                  <c:v>2.1510709276694699</c:v>
                </c:pt>
                <c:pt idx="3523" formatCode="General">
                  <c:v>2.1631824068159302</c:v>
                </c:pt>
                <c:pt idx="3524" formatCode="General">
                  <c:v>2.1789839545095502</c:v>
                </c:pt>
                <c:pt idx="3525" formatCode="General">
                  <c:v>2.1929937473022099</c:v>
                </c:pt>
                <c:pt idx="3526" formatCode="General">
                  <c:v>2.20246130529554</c:v>
                </c:pt>
                <c:pt idx="3527" formatCode="General">
                  <c:v>2.2075100393856899</c:v>
                </c:pt>
                <c:pt idx="3528" formatCode="General">
                  <c:v>2.2098720742538198</c:v>
                </c:pt>
                <c:pt idx="3529" formatCode="General">
                  <c:v>2.2113044766522201</c:v>
                </c:pt>
                <c:pt idx="3530" formatCode="General">
                  <c:v>2.2128945679049301</c:v>
                </c:pt>
                <c:pt idx="3531" formatCode="General">
                  <c:v>2.21510428005982</c:v>
                </c:pt>
                <c:pt idx="3532" formatCode="General">
                  <c:v>2.2180276807085999</c:v>
                </c:pt>
                <c:pt idx="3533" formatCode="General">
                  <c:v>2.2215875066858302</c:v>
                </c:pt>
                <c:pt idx="3534" formatCode="General">
                  <c:v>2.2256701857852299</c:v>
                </c:pt>
                <c:pt idx="3535" formatCode="General">
                  <c:v>2.2301675877004001</c:v>
                </c:pt>
                <c:pt idx="3536" formatCode="General">
                  <c:v>2.23503388406322</c:v>
                </c:pt>
                <c:pt idx="3537" formatCode="General">
                  <c:v>2.24042661372685</c:v>
                </c:pt>
                <c:pt idx="3538" formatCode="General">
                  <c:v>2.2489398874990498</c:v>
                </c:pt>
                <c:pt idx="3539" formatCode="General">
                  <c:v>2.2604065589137998</c:v>
                </c:pt>
                <c:pt idx="3540" formatCode="General">
                  <c:v>2.2593133366231499</c:v>
                </c:pt>
                <c:pt idx="3541" formatCode="General">
                  <c:v>2.26814368308959</c:v>
                </c:pt>
                <c:pt idx="3542" formatCode="General">
                  <c:v>2.2812250998742098</c:v>
                </c:pt>
                <c:pt idx="3543" formatCode="General">
                  <c:v>2.3005575246497698</c:v>
                </c:pt>
                <c:pt idx="3544" formatCode="General">
                  <c:v>2.3258727011053502</c:v>
                </c:pt>
                <c:pt idx="3545" formatCode="General">
                  <c:v>2.3451591043709601</c:v>
                </c:pt>
                <c:pt idx="3546" formatCode="General">
                  <c:v>2.3386893306062002</c:v>
                </c:pt>
                <c:pt idx="3547" formatCode="General">
                  <c:v>2.3124658120533401</c:v>
                </c:pt>
                <c:pt idx="3548" formatCode="General">
                  <c:v>2.2860374921791</c:v>
                </c:pt>
                <c:pt idx="3549" formatCode="General">
                  <c:v>2.2659603671823101</c:v>
                </c:pt>
                <c:pt idx="3550" formatCode="General">
                  <c:v>2.2512339714632601</c:v>
                </c:pt>
                <c:pt idx="3551" formatCode="General">
                  <c:v>2.23997157267946</c:v>
                </c:pt>
                <c:pt idx="3552" formatCode="General">
                  <c:v>2.23087524496753</c:v>
                </c:pt>
                <c:pt idx="3553" formatCode="General">
                  <c:v>2.2231907093841299</c:v>
                </c:pt>
                <c:pt idx="3554" formatCode="General">
                  <c:v>2.2165005971151199</c:v>
                </c:pt>
                <c:pt idx="3555" formatCode="General">
                  <c:v>2.2105792767043102</c:v>
                </c:pt>
                <c:pt idx="3556" formatCode="General">
                  <c:v>2.20530800785144</c:v>
                </c:pt>
                <c:pt idx="3557" formatCode="General">
                  <c:v>2.20063056806277</c:v>
                </c:pt>
                <c:pt idx="3558" formatCode="General">
                  <c:v>2.1965818007287199</c:v>
                </c:pt>
                <c:pt idx="3559" formatCode="General">
                  <c:v>2.2593833165634298</c:v>
                </c:pt>
                <c:pt idx="3560" formatCode="General">
                  <c:v>2.1897968739874698</c:v>
                </c:pt>
                <c:pt idx="3561" formatCode="General">
                  <c:v>2.1869979859212401</c:v>
                </c:pt>
                <c:pt idx="3562" formatCode="General">
                  <c:v>2.1846745917431698</c:v>
                </c:pt>
                <c:pt idx="3563" formatCode="General">
                  <c:v>2.1827005811466602</c:v>
                </c:pt>
                <c:pt idx="3564" formatCode="General">
                  <c:v>2.1809981152818998</c:v>
                </c:pt>
                <c:pt idx="3565" formatCode="General">
                  <c:v>2.1794933687907898</c:v>
                </c:pt>
                <c:pt idx="3566" formatCode="General">
                  <c:v>2.1781225878570001</c:v>
                </c:pt>
                <c:pt idx="3567" formatCode="General">
                  <c:v>2.17684895789515</c:v>
                </c:pt>
                <c:pt idx="3568" formatCode="General">
                  <c:v>2.1756921716325102</c:v>
                </c:pt>
                <c:pt idx="3569" formatCode="General">
                  <c:v>2.1747835797646502</c:v>
                </c:pt>
                <c:pt idx="3570" formatCode="General">
                  <c:v>2.1744898600638098</c:v>
                </c:pt>
                <c:pt idx="3571" formatCode="General">
                  <c:v>2.1757988269010098</c:v>
                </c:pt>
                <c:pt idx="3572" formatCode="General">
                  <c:v>2.1819238425313698</c:v>
                </c:pt>
                <c:pt idx="3573" formatCode="General">
                  <c:v>2.2082400520450598</c:v>
                </c:pt>
                <c:pt idx="3574" formatCode="General">
                  <c:v>2.2825021874839901</c:v>
                </c:pt>
                <c:pt idx="3575" formatCode="General">
                  <c:v>2.22001677150145</c:v>
                </c:pt>
                <c:pt idx="3576" formatCode="General">
                  <c:v>2.20369256935524</c:v>
                </c:pt>
                <c:pt idx="3577" formatCode="General">
                  <c:v>2.21073419482178</c:v>
                </c:pt>
                <c:pt idx="3578" formatCode="General">
                  <c:v>2.2265637190787801</c:v>
                </c:pt>
                <c:pt idx="3579" formatCode="General">
                  <c:v>2.24525958706091</c:v>
                </c:pt>
                <c:pt idx="3580" formatCode="General">
                  <c:v>2.2609933455951801</c:v>
                </c:pt>
                <c:pt idx="3581" formatCode="General">
                  <c:v>2.2699016991334702</c:v>
                </c:pt>
                <c:pt idx="3582" formatCode="General">
                  <c:v>2.2724360501824798</c:v>
                </c:pt>
                <c:pt idx="3583" formatCode="General">
                  <c:v>2.2716615062391901</c:v>
                </c:pt>
                <c:pt idx="3584" formatCode="General">
                  <c:v>2.27030666474261</c:v>
                </c:pt>
                <c:pt idx="3585" formatCode="General">
                  <c:v>2.2697353270948901</c:v>
                </c:pt>
                <c:pt idx="3586" formatCode="General">
                  <c:v>2.2703158640768399</c:v>
                </c:pt>
                <c:pt idx="3587" formatCode="General">
                  <c:v>2.2719666567300401</c:v>
                </c:pt>
                <c:pt idx="3588" formatCode="General">
                  <c:v>2.2744749182299602</c:v>
                </c:pt>
                <c:pt idx="3589" formatCode="General">
                  <c:v>2.2776252683894298</c:v>
                </c:pt>
                <c:pt idx="3590" formatCode="General">
                  <c:v>2.281241897893</c:v>
                </c:pt>
                <c:pt idx="3591" formatCode="General">
                  <c:v>2.2852595942647</c:v>
                </c:pt>
                <c:pt idx="3592" formatCode="General">
                  <c:v>2.29158862263411</c:v>
                </c:pt>
                <c:pt idx="3593" formatCode="General">
                  <c:v>2.2951794343856098</c:v>
                </c:pt>
                <c:pt idx="3594" formatCode="General">
                  <c:v>2.2972374110404501</c:v>
                </c:pt>
                <c:pt idx="3595" formatCode="General">
                  <c:v>2.3012311489364401</c:v>
                </c:pt>
                <c:pt idx="3596" formatCode="General">
                  <c:v>2.3059493509370199</c:v>
                </c:pt>
                <c:pt idx="3597" formatCode="General">
                  <c:v>2.3123919767838199</c:v>
                </c:pt>
                <c:pt idx="3598" formatCode="General">
                  <c:v>2.3229591811540899</c:v>
                </c:pt>
                <c:pt idx="3599" formatCode="General">
                  <c:v>2.3422309075986401</c:v>
                </c:pt>
                <c:pt idx="3600" formatCode="General">
                  <c:v>2.3726496226159601</c:v>
                </c:pt>
                <c:pt idx="3601" formatCode="General">
                  <c:v>2.3885002336899301</c:v>
                </c:pt>
                <c:pt idx="3602" formatCode="General">
                  <c:v>2.3596251973398799</c:v>
                </c:pt>
                <c:pt idx="3603" formatCode="General">
                  <c:v>2.3224281086515099</c:v>
                </c:pt>
                <c:pt idx="3604" formatCode="General">
                  <c:v>2.2964393601964099</c:v>
                </c:pt>
                <c:pt idx="3605" formatCode="General">
                  <c:v>2.2785933567222698</c:v>
                </c:pt>
                <c:pt idx="3606" formatCode="General">
                  <c:v>2.26503171336913</c:v>
                </c:pt>
                <c:pt idx="3607" formatCode="General">
                  <c:v>2.2537363069832801</c:v>
                </c:pt>
                <c:pt idx="3608" formatCode="General">
                  <c:v>2.2437521677141499</c:v>
                </c:pt>
                <c:pt idx="3609" formatCode="General">
                  <c:v>2.2346311123681302</c:v>
                </c:pt>
                <c:pt idx="3610" formatCode="General">
                  <c:v>2.2261669634722501</c:v>
                </c:pt>
                <c:pt idx="3611" formatCode="General">
                  <c:v>2.2182811462071701</c:v>
                </c:pt>
                <c:pt idx="3612" formatCode="General">
                  <c:v>2.2114217314845499</c:v>
                </c:pt>
                <c:pt idx="3613" formatCode="General">
                  <c:v>2.2041354922002498</c:v>
                </c:pt>
                <c:pt idx="3614" formatCode="General">
                  <c:v>2.1976767959810899</c:v>
                </c:pt>
                <c:pt idx="3615" formatCode="General">
                  <c:v>2.19181863996771</c:v>
                </c:pt>
                <c:pt idx="3616" formatCode="General">
                  <c:v>2.1864601390309799</c:v>
                </c:pt>
                <c:pt idx="3617" formatCode="General">
                  <c:v>2.1815657438212699</c:v>
                </c:pt>
                <c:pt idx="3618" formatCode="General">
                  <c:v>2.1770912299905101</c:v>
                </c:pt>
                <c:pt idx="3619" formatCode="General">
                  <c:v>2.1729807593441399</c:v>
                </c:pt>
                <c:pt idx="3620" formatCode="General">
                  <c:v>2.1691704997127101</c:v>
                </c:pt>
                <c:pt idx="3621" formatCode="General">
                  <c:v>2.1655990492324402</c:v>
                </c:pt>
                <c:pt idx="3622" formatCode="General">
                  <c:v>2.16221002890493</c:v>
                </c:pt>
                <c:pt idx="3623" formatCode="General">
                  <c:v>2.15900145177554</c:v>
                </c:pt>
                <c:pt idx="3624" formatCode="General">
                  <c:v>2.1560545447901802</c:v>
                </c:pt>
                <c:pt idx="3625" formatCode="General">
                  <c:v>2.1536802854967498</c:v>
                </c:pt>
                <c:pt idx="3626" formatCode="General">
                  <c:v>2.1529079893920402</c:v>
                </c:pt>
                <c:pt idx="3627" formatCode="General">
                  <c:v>2.15833633604091</c:v>
                </c:pt>
                <c:pt idx="3628" formatCode="General">
                  <c:v>2.20674664053037</c:v>
                </c:pt>
                <c:pt idx="3629" formatCode="General">
                  <c:v>2.20206244223965</c:v>
                </c:pt>
                <c:pt idx="3630" formatCode="General">
                  <c:v>2.1606005688461298</c:v>
                </c:pt>
                <c:pt idx="3631" formatCode="General">
                  <c:v>2.1590523938018502</c:v>
                </c:pt>
                <c:pt idx="3632" formatCode="General">
                  <c:v>2.1683521960008201</c:v>
                </c:pt>
                <c:pt idx="3633" formatCode="General">
                  <c:v>2.1850131577946801</c:v>
                </c:pt>
                <c:pt idx="3634" formatCode="General">
                  <c:v>2.2055891507426701</c:v>
                </c:pt>
                <c:pt idx="3635" formatCode="General">
                  <c:v>2.2230292122703799</c:v>
                </c:pt>
                <c:pt idx="3636" formatCode="General">
                  <c:v>2.2309214196295399</c:v>
                </c:pt>
                <c:pt idx="3637" formatCode="General">
                  <c:v>2.2298323255065502</c:v>
                </c:pt>
                <c:pt idx="3638" formatCode="General">
                  <c:v>2.2249694604672401</c:v>
                </c:pt>
                <c:pt idx="3639" formatCode="General">
                  <c:v>2.2203585430744601</c:v>
                </c:pt>
                <c:pt idx="3640" formatCode="General">
                  <c:v>2.2174519769138699</c:v>
                </c:pt>
                <c:pt idx="3641" formatCode="General">
                  <c:v>2.2162929184914302</c:v>
                </c:pt>
                <c:pt idx="3642" formatCode="General">
                  <c:v>2.2165206516447098</c:v>
                </c:pt>
                <c:pt idx="3643" formatCode="General">
                  <c:v>2.21778610196036</c:v>
                </c:pt>
                <c:pt idx="3644" formatCode="General">
                  <c:v>2.2198491425140601</c:v>
                </c:pt>
                <c:pt idx="3645" formatCode="General">
                  <c:v>2.2226157792210399</c:v>
                </c:pt>
                <c:pt idx="3646" formatCode="General">
                  <c:v>2.2320847993767199</c:v>
                </c:pt>
                <c:pt idx="3647" formatCode="General">
                  <c:v>2.2293513919854302</c:v>
                </c:pt>
                <c:pt idx="3648" formatCode="General">
                  <c:v>2.2325860114739502</c:v>
                </c:pt>
                <c:pt idx="3649" formatCode="General">
                  <c:v>2.2360725673512198</c:v>
                </c:pt>
                <c:pt idx="3650" formatCode="General">
                  <c:v>2.2394324102769598</c:v>
                </c:pt>
                <c:pt idx="3651" formatCode="General">
                  <c:v>2.2426447605450299</c:v>
                </c:pt>
                <c:pt idx="3652" formatCode="General">
                  <c:v>2.2460615781998601</c:v>
                </c:pt>
                <c:pt idx="3653" formatCode="General">
                  <c:v>2.2509215710786701</c:v>
                </c:pt>
                <c:pt idx="3654" formatCode="General">
                  <c:v>2.2607979338611099</c:v>
                </c:pt>
                <c:pt idx="3655" formatCode="General">
                  <c:v>2.2847633199198198</c:v>
                </c:pt>
                <c:pt idx="3656" formatCode="General">
                  <c:v>2.3239489014738801</c:v>
                </c:pt>
                <c:pt idx="3657" formatCode="General">
                  <c:v>2.3050085623607099</c:v>
                </c:pt>
                <c:pt idx="3658" formatCode="General">
                  <c:v>2.2556147508952802</c:v>
                </c:pt>
                <c:pt idx="3659" formatCode="General">
                  <c:v>2.2257199538708901</c:v>
                </c:pt>
                <c:pt idx="3660" formatCode="General">
                  <c:v>2.20684762276897</c:v>
                </c:pt>
                <c:pt idx="3661" formatCode="General">
                  <c:v>2.1924700174510199</c:v>
                </c:pt>
                <c:pt idx="3662" formatCode="General">
                  <c:v>2.18010684097632</c:v>
                </c:pt>
                <c:pt idx="3663" formatCode="General">
                  <c:v>2.1688177561995801</c:v>
                </c:pt>
                <c:pt idx="3664" formatCode="General">
                  <c:v>2.1582360701110699</c:v>
                </c:pt>
                <c:pt idx="3665" formatCode="General">
                  <c:v>2.1482733792931801</c:v>
                </c:pt>
                <c:pt idx="3666" formatCode="General">
                  <c:v>2.1388256634570602</c:v>
                </c:pt>
                <c:pt idx="3667" formatCode="General">
                  <c:v>2.1296979719559701</c:v>
                </c:pt>
                <c:pt idx="3668" formatCode="General">
                  <c:v>2.1212075048320602</c:v>
                </c:pt>
                <c:pt idx="3669" formatCode="General">
                  <c:v>2.11325755427618</c:v>
                </c:pt>
                <c:pt idx="3670" formatCode="General">
                  <c:v>2.1058522397811998</c:v>
                </c:pt>
                <c:pt idx="3671" formatCode="General">
                  <c:v>2.0989898309930601</c:v>
                </c:pt>
                <c:pt idx="3672" formatCode="General">
                  <c:v>2.0926564332235</c:v>
                </c:pt>
                <c:pt idx="3673" formatCode="General">
                  <c:v>2.0868241640971501</c:v>
                </c:pt>
                <c:pt idx="3674" formatCode="General">
                  <c:v>2.0814513309948399</c:v>
                </c:pt>
                <c:pt idx="3675" formatCode="General">
                  <c:v>2.0764854141648401</c:v>
                </c:pt>
                <c:pt idx="3676" formatCode="General">
                  <c:v>2.0718693107084101</c:v>
                </c:pt>
                <c:pt idx="3677" formatCode="General">
                  <c:v>2.06755290429146</c:v>
                </c:pt>
                <c:pt idx="3678" formatCode="General">
                  <c:v>2.0635165507004598</c:v>
                </c:pt>
                <c:pt idx="3679" formatCode="General">
                  <c:v>2.05982539696056</c:v>
                </c:pt>
                <c:pt idx="3680" formatCode="General">
                  <c:v>2.0568013852932299</c:v>
                </c:pt>
                <c:pt idx="3681" formatCode="General">
                  <c:v>2.0558800890491602</c:v>
                </c:pt>
                <c:pt idx="3682" formatCode="General">
                  <c:v>2.0684515711851299</c:v>
                </c:pt>
                <c:pt idx="3683" formatCode="General">
                  <c:v>2.1364472983199199</c:v>
                </c:pt>
                <c:pt idx="3684" formatCode="General">
                  <c:v>2.0568772043452102</c:v>
                </c:pt>
                <c:pt idx="3685" formatCode="General">
                  <c:v>2.04965571489377</c:v>
                </c:pt>
                <c:pt idx="3686" formatCode="General">
                  <c:v>2.0523299799875998</c:v>
                </c:pt>
                <c:pt idx="3687" formatCode="General">
                  <c:v>2.0618454645908799</c:v>
                </c:pt>
                <c:pt idx="3688" formatCode="General">
                  <c:v>2.0791093961152201</c:v>
                </c:pt>
                <c:pt idx="3689" formatCode="General">
                  <c:v>2.1027477024436898</c:v>
                </c:pt>
                <c:pt idx="3690" formatCode="General">
                  <c:v>2.1244213360567699</c:v>
                </c:pt>
                <c:pt idx="3691" formatCode="General">
                  <c:v>2.13320047323224</c:v>
                </c:pt>
                <c:pt idx="3692" formatCode="General">
                  <c:v>2.1294346189828302</c:v>
                </c:pt>
                <c:pt idx="3693" formatCode="General">
                  <c:v>2.1219215966183702</c:v>
                </c:pt>
                <c:pt idx="3694" formatCode="General">
                  <c:v>2.11621530150639</c:v>
                </c:pt>
                <c:pt idx="3695" formatCode="General">
                  <c:v>2.1133476314999302</c:v>
                </c:pt>
                <c:pt idx="3696" formatCode="General">
                  <c:v>2.1126769430280099</c:v>
                </c:pt>
                <c:pt idx="3697" formatCode="General">
                  <c:v>2.1134477658829698</c:v>
                </c:pt>
                <c:pt idx="3698" formatCode="General">
                  <c:v>2.1151931848286099</c:v>
                </c:pt>
                <c:pt idx="3699" formatCode="General">
                  <c:v>2.1178052395512701</c:v>
                </c:pt>
                <c:pt idx="3700" formatCode="General">
                  <c:v>2.1229618458347099</c:v>
                </c:pt>
                <c:pt idx="3701" formatCode="General">
                  <c:v>2.1246400380140198</c:v>
                </c:pt>
                <c:pt idx="3702" formatCode="General">
                  <c:v>2.1290184038148001</c:v>
                </c:pt>
                <c:pt idx="3703" formatCode="General">
                  <c:v>2.1339859307003701</c:v>
                </c:pt>
                <c:pt idx="3704" formatCode="General">
                  <c:v>2.1393489417653799</c:v>
                </c:pt>
                <c:pt idx="3705" formatCode="General">
                  <c:v>2.1448635418278799</c:v>
                </c:pt>
                <c:pt idx="3706" formatCode="General">
                  <c:v>2.1502568265342399</c:v>
                </c:pt>
                <c:pt idx="3707" formatCode="General">
                  <c:v>2.1553577835548001</c:v>
                </c:pt>
                <c:pt idx="3708" formatCode="General">
                  <c:v>2.1604435370219899</c:v>
                </c:pt>
                <c:pt idx="3709" formatCode="General">
                  <c:v>2.1672803467280399</c:v>
                </c:pt>
                <c:pt idx="3710" formatCode="General">
                  <c:v>2.1830787923426298</c:v>
                </c:pt>
                <c:pt idx="3711" formatCode="General">
                  <c:v>2.2293780843916702</c:v>
                </c:pt>
                <c:pt idx="3712" formatCode="General">
                  <c:v>2.2311731743196899</c:v>
                </c:pt>
                <c:pt idx="3713" formatCode="General">
                  <c:v>2.1712808590320098</c:v>
                </c:pt>
                <c:pt idx="3714" formatCode="General">
                  <c:v>2.14326999168</c:v>
                </c:pt>
                <c:pt idx="3715" formatCode="General">
                  <c:v>2.1268919880157799</c:v>
                </c:pt>
                <c:pt idx="3716" formatCode="General">
                  <c:v>2.1141038245708601</c:v>
                </c:pt>
                <c:pt idx="3717" formatCode="General">
                  <c:v>2.10273894581624</c:v>
                </c:pt>
                <c:pt idx="3718" formatCode="General">
                  <c:v>2.09216137043658</c:v>
                </c:pt>
                <c:pt idx="3719" formatCode="General">
                  <c:v>2.0822663831587001</c:v>
                </c:pt>
                <c:pt idx="3720" formatCode="General">
                  <c:v>2.0726250045693</c:v>
                </c:pt>
                <c:pt idx="3721" formatCode="General">
                  <c:v>2.0636325792285302</c:v>
                </c:pt>
                <c:pt idx="3722" formatCode="General">
                  <c:v>2.0551749888569701</c:v>
                </c:pt>
                <c:pt idx="3723" formatCode="General">
                  <c:v>2.0472701560942301</c:v>
                </c:pt>
                <c:pt idx="3724" formatCode="General">
                  <c:v>2.0399371264336601</c:v>
                </c:pt>
                <c:pt idx="3725" formatCode="General">
                  <c:v>2.0331900311503799</c:v>
                </c:pt>
                <c:pt idx="3726" formatCode="General">
                  <c:v>2.0270347246240101</c:v>
                </c:pt>
                <c:pt idx="3727" formatCode="General">
                  <c:v>2.0214654214507299</c:v>
                </c:pt>
                <c:pt idx="3728" formatCode="General">
                  <c:v>2.0164639593648701</c:v>
                </c:pt>
                <c:pt idx="3729" formatCode="General">
                  <c:v>2.01199784144691</c:v>
                </c:pt>
                <c:pt idx="3730" formatCode="General">
                  <c:v>2.0080221644613201</c:v>
                </c:pt>
                <c:pt idx="3731" formatCode="General">
                  <c:v>2.0044840001901401</c:v>
                </c:pt>
                <c:pt idx="3732" formatCode="General">
                  <c:v>2.0013327043484899</c:v>
                </c:pt>
                <c:pt idx="3733" formatCode="General">
                  <c:v>1.99854385410721</c:v>
                </c:pt>
                <c:pt idx="3734" formatCode="General">
                  <c:v>1.99618883315583</c:v>
                </c:pt>
                <c:pt idx="3735" formatCode="General">
                  <c:v>1.9947418173288101</c:v>
                </c:pt>
                <c:pt idx="3736" formatCode="General">
                  <c:v>1.9978104195174</c:v>
                </c:pt>
                <c:pt idx="3737" formatCode="General">
                  <c:v>2.0902813445279902</c:v>
                </c:pt>
                <c:pt idx="3738" formatCode="General">
                  <c:v>1.9975865511893101</c:v>
                </c:pt>
                <c:pt idx="3739" formatCode="General">
                  <c:v>1.9896457714620599</c:v>
                </c:pt>
                <c:pt idx="3740" formatCode="General">
                  <c:v>1.9896789960065799</c:v>
                </c:pt>
                <c:pt idx="3741" formatCode="General">
                  <c:v>1.9938449094503801</c:v>
                </c:pt>
                <c:pt idx="3742" formatCode="General">
                  <c:v>2.0036035091267701</c:v>
                </c:pt>
                <c:pt idx="3743" formatCode="General">
                  <c:v>2.02167110152662</c:v>
                </c:pt>
                <c:pt idx="3744" formatCode="General">
                  <c:v>2.04919742232364</c:v>
                </c:pt>
                <c:pt idx="3745" formatCode="General">
                  <c:v>2.0775676944111101</c:v>
                </c:pt>
                <c:pt idx="3746" formatCode="General">
                  <c:v>2.0887904212235902</c:v>
                </c:pt>
                <c:pt idx="3747" formatCode="General">
                  <c:v>2.0827069613627001</c:v>
                </c:pt>
                <c:pt idx="3748" formatCode="General">
                  <c:v>2.0741639119928301</c:v>
                </c:pt>
                <c:pt idx="3749" formatCode="General">
                  <c:v>2.06991225538727</c:v>
                </c:pt>
                <c:pt idx="3750" formatCode="General">
                  <c:v>2.0696276702815801</c:v>
                </c:pt>
                <c:pt idx="3751" formatCode="General">
                  <c:v>2.0716312099052798</c:v>
                </c:pt>
                <c:pt idx="3752" formatCode="General">
                  <c:v>2.0747545264021001</c:v>
                </c:pt>
                <c:pt idx="3753" formatCode="General">
                  <c:v>2.07917167527334</c:v>
                </c:pt>
                <c:pt idx="3754" formatCode="General">
                  <c:v>2.0825668859922501</c:v>
                </c:pt>
                <c:pt idx="3755" formatCode="General">
                  <c:v>2.08710846674626</c:v>
                </c:pt>
                <c:pt idx="3756" formatCode="General">
                  <c:v>2.09235635455074</c:v>
                </c:pt>
                <c:pt idx="3757" formatCode="General">
                  <c:v>2.0984021625880498</c:v>
                </c:pt>
                <c:pt idx="3758" formatCode="General">
                  <c:v>2.1053383299008201</c:v>
                </c:pt>
                <c:pt idx="3759" formatCode="General">
                  <c:v>2.11318402624233</c:v>
                </c:pt>
                <c:pt idx="3760" formatCode="General">
                  <c:v>2.1218468630041398</c:v>
                </c:pt>
                <c:pt idx="3761" formatCode="General">
                  <c:v>2.1310914179386198</c:v>
                </c:pt>
                <c:pt idx="3762" formatCode="General">
                  <c:v>2.1405517008437598</c:v>
                </c:pt>
                <c:pt idx="3763" formatCode="General">
                  <c:v>2.1498997896583099</c:v>
                </c:pt>
                <c:pt idx="3764" formatCode="General">
                  <c:v>2.1595506203077801</c:v>
                </c:pt>
                <c:pt idx="3765" formatCode="General">
                  <c:v>2.1739723186999802</c:v>
                </c:pt>
                <c:pt idx="3766" formatCode="General">
                  <c:v>2.2213775510406601</c:v>
                </c:pt>
                <c:pt idx="3767" formatCode="General">
                  <c:v>2.2319015887551799</c:v>
                </c:pt>
                <c:pt idx="3768" formatCode="General">
                  <c:v>2.1710342794942998</c:v>
                </c:pt>
                <c:pt idx="3769" formatCode="General">
                  <c:v>2.1508473314466898</c:v>
                </c:pt>
                <c:pt idx="3770" formatCode="General">
                  <c:v>2.1384389796743202</c:v>
                </c:pt>
                <c:pt idx="3771" formatCode="General">
                  <c:v>2.12785995344163</c:v>
                </c:pt>
                <c:pt idx="3772" formatCode="General">
                  <c:v>2.1181121375218299</c:v>
                </c:pt>
                <c:pt idx="3773" formatCode="General">
                  <c:v>2.10869656566314</c:v>
                </c:pt>
                <c:pt idx="3774" formatCode="General">
                  <c:v>2.0999074481713098</c:v>
                </c:pt>
                <c:pt idx="3775" formatCode="General">
                  <c:v>2.0916574682094402</c:v>
                </c:pt>
                <c:pt idx="3776" formatCode="General">
                  <c:v>2.0839573253068102</c:v>
                </c:pt>
                <c:pt idx="3777" formatCode="General">
                  <c:v>2.07681554124669</c:v>
                </c:pt>
                <c:pt idx="3778" formatCode="General">
                  <c:v>2.0702400518569402</c:v>
                </c:pt>
                <c:pt idx="3779" formatCode="General">
                  <c:v>2.0642393824929699</c:v>
                </c:pt>
                <c:pt idx="3780" formatCode="General">
                  <c:v>2.0588218363615698</c:v>
                </c:pt>
                <c:pt idx="3781" formatCode="General">
                  <c:v>2.0539931500009501</c:v>
                </c:pt>
                <c:pt idx="3782" formatCode="General">
                  <c:v>2.0497533689251899</c:v>
                </c:pt>
                <c:pt idx="3783" formatCode="General">
                  <c:v>2.0460937025443302</c:v>
                </c:pt>
                <c:pt idx="3784" formatCode="General">
                  <c:v>2.0429941340100299</c:v>
                </c:pt>
                <c:pt idx="3785" formatCode="General">
                  <c:v>2.0404227233993102</c:v>
                </c:pt>
                <c:pt idx="3786" formatCode="General">
                  <c:v>2.0383381381138701</c:v>
                </c:pt>
                <c:pt idx="3787" formatCode="General">
                  <c:v>2.0366991714270699</c:v>
                </c:pt>
                <c:pt idx="3788" formatCode="General">
                  <c:v>2.0354951853171599</c:v>
                </c:pt>
                <c:pt idx="3789" formatCode="General">
                  <c:v>2.0348761553171899</c:v>
                </c:pt>
                <c:pt idx="3790" formatCode="General">
                  <c:v>2.0362162254184701</c:v>
                </c:pt>
                <c:pt idx="3791" formatCode="General">
                  <c:v>2.09168562584679</c:v>
                </c:pt>
                <c:pt idx="3792" formatCode="General">
                  <c:v>2.0393294072958801</c:v>
                </c:pt>
                <c:pt idx="3793" formatCode="General">
                  <c:v>2.0337819727953899</c:v>
                </c:pt>
                <c:pt idx="3794" formatCode="General">
                  <c:v>2.0337063564862601</c:v>
                </c:pt>
                <c:pt idx="3795" formatCode="General">
                  <c:v>2.0356492126954402</c:v>
                </c:pt>
                <c:pt idx="3796" formatCode="General">
                  <c:v>2.0403371986866801</c:v>
                </c:pt>
                <c:pt idx="3797" formatCode="General">
                  <c:v>2.04977774001267</c:v>
                </c:pt>
                <c:pt idx="3798" formatCode="General">
                  <c:v>2.0675786620733598</c:v>
                </c:pt>
                <c:pt idx="3799" formatCode="General">
                  <c:v>2.0977741590271801</c:v>
                </c:pt>
                <c:pt idx="3800" formatCode="General">
                  <c:v>2.1332729155407901</c:v>
                </c:pt>
                <c:pt idx="3801" formatCode="General">
                  <c:v>2.1457333884445902</c:v>
                </c:pt>
                <c:pt idx="3802" formatCode="General">
                  <c:v>2.1352398575580098</c:v>
                </c:pt>
                <c:pt idx="3803" formatCode="General">
                  <c:v>2.1261520369518601</c:v>
                </c:pt>
                <c:pt idx="3804" formatCode="General">
                  <c:v>2.1244860534170602</c:v>
                </c:pt>
                <c:pt idx="3805" formatCode="General">
                  <c:v>2.1274035105392501</c:v>
                </c:pt>
                <c:pt idx="3806" formatCode="General">
                  <c:v>2.1321392903867</c:v>
                </c:pt>
                <c:pt idx="3807" formatCode="General">
                  <c:v>2.1372106540478502</c:v>
                </c:pt>
                <c:pt idx="3808" formatCode="General">
                  <c:v>2.1420035794452801</c:v>
                </c:pt>
                <c:pt idx="3809" formatCode="General">
                  <c:v>2.1468155320376598</c:v>
                </c:pt>
                <c:pt idx="3810" formatCode="General">
                  <c:v>2.1518045812164099</c:v>
                </c:pt>
                <c:pt idx="3811" formatCode="General">
                  <c:v>2.1572391743046002</c:v>
                </c:pt>
                <c:pt idx="3812" formatCode="General">
                  <c:v>2.16336255707601</c:v>
                </c:pt>
                <c:pt idx="3813" formatCode="General">
                  <c:v>2.1703844797522001</c:v>
                </c:pt>
                <c:pt idx="3814" formatCode="General">
                  <c:v>2.17848620178493</c:v>
                </c:pt>
                <c:pt idx="3815" formatCode="General">
                  <c:v>2.1878138054888101</c:v>
                </c:pt>
                <c:pt idx="3816" formatCode="General">
                  <c:v>2.1984450182564901</c:v>
                </c:pt>
                <c:pt idx="3817" formatCode="General">
                  <c:v>2.21032782822782</c:v>
                </c:pt>
                <c:pt idx="3818" formatCode="General">
                  <c:v>2.2232448228711901</c:v>
                </c:pt>
                <c:pt idx="3819" formatCode="General">
                  <c:v>2.2371232830949901</c:v>
                </c:pt>
                <c:pt idx="3820" formatCode="General">
                  <c:v>2.2549012713112901</c:v>
                </c:pt>
                <c:pt idx="3821" formatCode="General">
                  <c:v>2.3147939090079599</c:v>
                </c:pt>
                <c:pt idx="3822" formatCode="General">
                  <c:v>2.2954123978060399</c:v>
                </c:pt>
                <c:pt idx="3823" formatCode="General">
                  <c:v>2.2587440198404698</c:v>
                </c:pt>
                <c:pt idx="3824" formatCode="General">
                  <c:v>2.2466660914346899</c:v>
                </c:pt>
                <c:pt idx="3825" formatCode="General">
                  <c:v>2.2363293329377698</c:v>
                </c:pt>
                <c:pt idx="3826" formatCode="General">
                  <c:v>2.2259095644490898</c:v>
                </c:pt>
                <c:pt idx="3827" formatCode="General">
                  <c:v>2.2157352617011599</c:v>
                </c:pt>
                <c:pt idx="3828" formatCode="General">
                  <c:v>2.2060633066309498</c:v>
                </c:pt>
                <c:pt idx="3829" formatCode="General">
                  <c:v>2.1970351873971201</c:v>
                </c:pt>
                <c:pt idx="3830" formatCode="General">
                  <c:v>2.1886776949270899</c:v>
                </c:pt>
                <c:pt idx="3831" formatCode="General">
                  <c:v>2.18096167940686</c:v>
                </c:pt>
                <c:pt idx="3832" formatCode="General">
                  <c:v>2.1738426185264599</c:v>
                </c:pt>
                <c:pt idx="3833" formatCode="General">
                  <c:v>2.1672814921147001</c:v>
                </c:pt>
                <c:pt idx="3834" formatCode="General">
                  <c:v>2.1612524211326898</c:v>
                </c:pt>
                <c:pt idx="3835" formatCode="General">
                  <c:v>2.1557428215669101</c:v>
                </c:pt>
                <c:pt idx="3836" formatCode="General">
                  <c:v>2.1507498273610901</c:v>
                </c:pt>
                <c:pt idx="3837" formatCode="General">
                  <c:v>2.1462751919787202</c:v>
                </c:pt>
                <c:pt idx="3838" formatCode="General">
                  <c:v>2.1423199773671202</c:v>
                </c:pt>
                <c:pt idx="3839" formatCode="General">
                  <c:v>2.1388799596935901</c:v>
                </c:pt>
                <c:pt idx="3840" formatCode="General">
                  <c:v>2.13594278966309</c:v>
                </c:pt>
                <c:pt idx="3841" formatCode="General">
                  <c:v>2.1334890071394601</c:v>
                </c:pt>
                <c:pt idx="3842" formatCode="General">
                  <c:v>2.1315040535051102</c:v>
                </c:pt>
                <c:pt idx="3843" formatCode="General">
                  <c:v>2.1300404398368502</c:v>
                </c:pt>
                <c:pt idx="3844" formatCode="General">
                  <c:v>2.1297460232086598</c:v>
                </c:pt>
                <c:pt idx="3845" formatCode="General">
                  <c:v>2.16488942566269</c:v>
                </c:pt>
                <c:pt idx="3846" formatCode="General">
                  <c:v>2.1300146305832999</c:v>
                </c:pt>
                <c:pt idx="3847" formatCode="General">
                  <c:v>2.1263352435863498</c:v>
                </c:pt>
                <c:pt idx="3848" formatCode="General">
                  <c:v>2.1255392112311098</c:v>
                </c:pt>
                <c:pt idx="3849" formatCode="General">
                  <c:v>2.1256292192889101</c:v>
                </c:pt>
                <c:pt idx="3850" formatCode="General">
                  <c:v>2.12687072539158</c:v>
                </c:pt>
                <c:pt idx="3851" formatCode="General">
                  <c:v>2.1301743685535599</c:v>
                </c:pt>
                <c:pt idx="3852" formatCode="General">
                  <c:v>2.1374544072408801</c:v>
                </c:pt>
                <c:pt idx="3853" formatCode="General">
                  <c:v>2.1526998705531999</c:v>
                </c:pt>
                <c:pt idx="3854" formatCode="General">
                  <c:v>2.1828025160927802</c:v>
                </c:pt>
                <c:pt idx="3855" formatCode="General">
                  <c:v>2.22402178551084</c:v>
                </c:pt>
                <c:pt idx="3856" formatCode="General">
                  <c:v>2.23269796089183</c:v>
                </c:pt>
                <c:pt idx="3857" formatCode="General">
                  <c:v>2.2145012562917499</c:v>
                </c:pt>
                <c:pt idx="3858" formatCode="General">
                  <c:v>2.2054816110765101</c:v>
                </c:pt>
                <c:pt idx="3859" formatCode="General">
                  <c:v>2.2065266508302899</c:v>
                </c:pt>
                <c:pt idx="3860" formatCode="General">
                  <c:v>2.2119886430865998</c:v>
                </c:pt>
                <c:pt idx="3861" formatCode="General">
                  <c:v>2.2176438987245102</c:v>
                </c:pt>
                <c:pt idx="3862" formatCode="General">
                  <c:v>2.2227046600861402</c:v>
                </c:pt>
                <c:pt idx="3863" formatCode="General">
                  <c:v>2.2267835150054101</c:v>
                </c:pt>
                <c:pt idx="3864" formatCode="General">
                  <c:v>2.23024897277103</c:v>
                </c:pt>
                <c:pt idx="3865" formatCode="General">
                  <c:v>2.2335680830899398</c:v>
                </c:pt>
                <c:pt idx="3866" formatCode="General">
                  <c:v>2.2371220754749102</c:v>
                </c:pt>
                <c:pt idx="3867" formatCode="General">
                  <c:v>2.2411820805327798</c:v>
                </c:pt>
                <c:pt idx="3868" formatCode="General">
                  <c:v>2.24594759183642</c:v>
                </c:pt>
                <c:pt idx="3869" formatCode="General">
                  <c:v>2.2515962431932999</c:v>
                </c:pt>
                <c:pt idx="3870" formatCode="General">
                  <c:v>2.2583259249417398</c:v>
                </c:pt>
                <c:pt idx="3871" formatCode="General">
                  <c:v>2.26638298858694</c:v>
                </c:pt>
                <c:pt idx="3872" formatCode="General">
                  <c:v>2.2760716757066599</c:v>
                </c:pt>
                <c:pt idx="3873" formatCode="General">
                  <c:v>2.2877555670884999</c:v>
                </c:pt>
                <c:pt idx="3874" formatCode="General">
                  <c:v>2.3020727473811</c:v>
                </c:pt>
                <c:pt idx="3875" formatCode="General">
                  <c:v>2.3234587839926499</c:v>
                </c:pt>
                <c:pt idx="3876" formatCode="General">
                  <c:v>2.4266088072100498</c:v>
                </c:pt>
                <c:pt idx="3877" formatCode="General">
                  <c:v>2.3458063521770001</c:v>
                </c:pt>
                <c:pt idx="3878" formatCode="General">
                  <c:v>2.3380367737310599</c:v>
                </c:pt>
                <c:pt idx="3879" formatCode="General">
                  <c:v>2.3307694404461601</c:v>
                </c:pt>
                <c:pt idx="3880" formatCode="General">
                  <c:v>2.3196186229642799</c:v>
                </c:pt>
                <c:pt idx="3881" formatCode="General">
                  <c:v>2.3064271753728001</c:v>
                </c:pt>
                <c:pt idx="3882" formatCode="General">
                  <c:v>2.2930483326961602</c:v>
                </c:pt>
                <c:pt idx="3883" formatCode="General">
                  <c:v>2.2804662701860998</c:v>
                </c:pt>
                <c:pt idx="3884" formatCode="General">
                  <c:v>2.2689847823656701</c:v>
                </c:pt>
                <c:pt idx="3885" formatCode="General">
                  <c:v>2.2585647578759902</c:v>
                </c:pt>
                <c:pt idx="3886" formatCode="General">
                  <c:v>2.24904960982964</c:v>
                </c:pt>
                <c:pt idx="3887" formatCode="General">
                  <c:v>2.2402746369691799</c:v>
                </c:pt>
                <c:pt idx="3888" formatCode="General">
                  <c:v>2.2321078597172601</c:v>
                </c:pt>
                <c:pt idx="3889" formatCode="General">
                  <c:v>2.22445845052142</c:v>
                </c:pt>
                <c:pt idx="3890" formatCode="General">
                  <c:v>2.2172720865127999</c:v>
                </c:pt>
                <c:pt idx="3891" formatCode="General">
                  <c:v>2.2105220885171901</c:v>
                </c:pt>
                <c:pt idx="3892" formatCode="General">
                  <c:v>2.2042000360004899</c:v>
                </c:pt>
                <c:pt idx="3893" formatCode="General">
                  <c:v>2.1983073119509902</c:v>
                </c:pt>
                <c:pt idx="3894" formatCode="General">
                  <c:v>2.1928482933666702</c:v>
                </c:pt>
                <c:pt idx="3895" formatCode="General">
                  <c:v>2.1878262366473198</c:v>
                </c:pt>
                <c:pt idx="3896" formatCode="General">
                  <c:v>2.1832457875970901</c:v>
                </c:pt>
                <c:pt idx="3897" formatCode="General">
                  <c:v>2.1791454582365701</c:v>
                </c:pt>
                <c:pt idx="3898" formatCode="General">
                  <c:v>2.1759357907886501</c:v>
                </c:pt>
                <c:pt idx="3899" formatCode="General">
                  <c:v>2.2243097568494199</c:v>
                </c:pt>
                <c:pt idx="3900" formatCode="General">
                  <c:v>2.1697465544407</c:v>
                </c:pt>
                <c:pt idx="3901" formatCode="General">
                  <c:v>2.1655441793772998</c:v>
                </c:pt>
                <c:pt idx="3902" formatCode="General">
                  <c:v>2.1625426916438801</c:v>
                </c:pt>
                <c:pt idx="3903" formatCode="General">
                  <c:v>2.1599617135845901</c:v>
                </c:pt>
                <c:pt idx="3904" formatCode="General">
                  <c:v>2.1578721069386799</c:v>
                </c:pt>
                <c:pt idx="3905" formatCode="General">
                  <c:v>2.1566214348377901</c:v>
                </c:pt>
                <c:pt idx="3906" formatCode="General">
                  <c:v>2.15698199863118</c:v>
                </c:pt>
                <c:pt idx="3907" formatCode="General">
                  <c:v>2.1606593043426301</c:v>
                </c:pt>
                <c:pt idx="3908" formatCode="General">
                  <c:v>2.1717634564005399</c:v>
                </c:pt>
                <c:pt idx="3909" formatCode="General">
                  <c:v>2.19999411624759</c:v>
                </c:pt>
                <c:pt idx="3910" formatCode="General">
                  <c:v>2.2457365055567799</c:v>
                </c:pt>
                <c:pt idx="3911" formatCode="General">
                  <c:v>2.2413252911031898</c:v>
                </c:pt>
                <c:pt idx="3912" formatCode="General">
                  <c:v>2.2157957070251002</c:v>
                </c:pt>
                <c:pt idx="3913" formatCode="General">
                  <c:v>2.2105797248712502</c:v>
                </c:pt>
                <c:pt idx="3914" formatCode="General">
                  <c:v>2.2133221226155899</c:v>
                </c:pt>
                <c:pt idx="3915" formatCode="General">
                  <c:v>2.22026217441775</c:v>
                </c:pt>
                <c:pt idx="3916" formatCode="General">
                  <c:v>2.2262922670322598</c:v>
                </c:pt>
                <c:pt idx="3917" formatCode="General">
                  <c:v>2.2301706684603699</c:v>
                </c:pt>
                <c:pt idx="3918" formatCode="General">
                  <c:v>2.2321956980444</c:v>
                </c:pt>
                <c:pt idx="3919" formatCode="General">
                  <c:v>2.23320563159684</c:v>
                </c:pt>
                <c:pt idx="3920" formatCode="General">
                  <c:v>2.2339572646161399</c:v>
                </c:pt>
                <c:pt idx="3921" formatCode="General">
                  <c:v>2.2349347504230601</c:v>
                </c:pt>
                <c:pt idx="3922" formatCode="General">
                  <c:v>2.2363900765195202</c:v>
                </c:pt>
                <c:pt idx="3923" formatCode="General">
                  <c:v>2.2384425493060802</c:v>
                </c:pt>
                <c:pt idx="3924" formatCode="General">
                  <c:v>2.2411655371124599</c:v>
                </c:pt>
                <c:pt idx="3925" formatCode="General">
                  <c:v>2.2446505353652899</c:v>
                </c:pt>
                <c:pt idx="3926" formatCode="General">
                  <c:v>2.2490607309601001</c:v>
                </c:pt>
                <c:pt idx="3927" formatCode="General">
                  <c:v>2.25469447203221</c:v>
                </c:pt>
                <c:pt idx="3928" formatCode="General">
                  <c:v>2.26211366720693</c:v>
                </c:pt>
                <c:pt idx="3929" formatCode="General">
                  <c:v>2.2727733275320299</c:v>
                </c:pt>
                <c:pt idx="3930" formatCode="General">
                  <c:v>2.3014601834750299</c:v>
                </c:pt>
                <c:pt idx="3931" formatCode="General">
                  <c:v>2.3163216915832701</c:v>
                </c:pt>
                <c:pt idx="3932" formatCode="General">
                  <c:v>2.3125650103245401</c:v>
                </c:pt>
                <c:pt idx="3933" formatCode="General">
                  <c:v>2.3208999194528999</c:v>
                </c:pt>
                <c:pt idx="3934" formatCode="General">
                  <c:v>2.3207233315973799</c:v>
                </c:pt>
                <c:pt idx="3935" formatCode="General">
                  <c:v>2.3099787393624398</c:v>
                </c:pt>
                <c:pt idx="3936" formatCode="General">
                  <c:v>2.2929590911094899</c:v>
                </c:pt>
                <c:pt idx="3937" formatCode="General">
                  <c:v>2.27473541566324</c:v>
                </c:pt>
                <c:pt idx="3938" formatCode="General">
                  <c:v>2.2579372921724099</c:v>
                </c:pt>
                <c:pt idx="3939" formatCode="General">
                  <c:v>2.2431715990080501</c:v>
                </c:pt>
                <c:pt idx="3940" formatCode="General">
                  <c:v>2.2301955314485</c:v>
                </c:pt>
                <c:pt idx="3941" formatCode="General">
                  <c:v>2.2185833517057798</c:v>
                </c:pt>
                <c:pt idx="3942" formatCode="General">
                  <c:v>2.2079646078701698</c:v>
                </c:pt>
                <c:pt idx="3943" formatCode="General">
                  <c:v>2.1980743623057801</c:v>
                </c:pt>
                <c:pt idx="3944" formatCode="General">
                  <c:v>2.1887427624065499</c:v>
                </c:pt>
                <c:pt idx="3945" formatCode="General">
                  <c:v>2.1798716187725602</c:v>
                </c:pt>
                <c:pt idx="3946" formatCode="General">
                  <c:v>2.1714123330246702</c:v>
                </c:pt>
                <c:pt idx="3947" formatCode="General">
                  <c:v>2.1633482076939998</c:v>
                </c:pt>
                <c:pt idx="3948" formatCode="General">
                  <c:v>2.1556810622073299</c:v>
                </c:pt>
                <c:pt idx="3949" formatCode="General">
                  <c:v>2.14842188701593</c:v>
                </c:pt>
                <c:pt idx="3950" formatCode="General">
                  <c:v>2.14158736663234</c:v>
                </c:pt>
                <c:pt idx="3951" formatCode="General">
                  <c:v>2.1352188695593401</c:v>
                </c:pt>
                <c:pt idx="3952" formatCode="General">
                  <c:v>2.12968094355469</c:v>
                </c:pt>
                <c:pt idx="3953" formatCode="General">
                  <c:v>2.16140948287237</c:v>
                </c:pt>
                <c:pt idx="3954" formatCode="General">
                  <c:v>2.1185412284219001</c:v>
                </c:pt>
                <c:pt idx="3955" formatCode="General">
                  <c:v>2.1131771109436901</c:v>
                </c:pt>
                <c:pt idx="3956" formatCode="General">
                  <c:v>2.1083657464072698</c:v>
                </c:pt>
                <c:pt idx="3957" formatCode="General">
                  <c:v>2.10385530938286</c:v>
                </c:pt>
                <c:pt idx="3958" formatCode="General">
                  <c:v>2.0996351620919902</c:v>
                </c:pt>
                <c:pt idx="3959" formatCode="General">
                  <c:v>2.0958028838243599</c:v>
                </c:pt>
                <c:pt idx="3960" formatCode="General">
                  <c:v>2.0926281754667602</c:v>
                </c:pt>
                <c:pt idx="3961" formatCode="General">
                  <c:v>2.0907367897221398</c:v>
                </c:pt>
                <c:pt idx="3962" formatCode="General">
                  <c:v>2.0916377127980201</c:v>
                </c:pt>
                <c:pt idx="3963" formatCode="General">
                  <c:v>2.0995573621582699</c:v>
                </c:pt>
                <c:pt idx="3964" formatCode="General">
                  <c:v>2.1277059834507499</c:v>
                </c:pt>
                <c:pt idx="3965" formatCode="General">
                  <c:v>2.17731819960825</c:v>
                </c:pt>
                <c:pt idx="3966" formatCode="General">
                  <c:v>2.1559539727498098</c:v>
                </c:pt>
                <c:pt idx="3967" formatCode="General">
                  <c:v>2.1242548391806801</c:v>
                </c:pt>
                <c:pt idx="3968" formatCode="General">
                  <c:v>2.1236175962593502</c:v>
                </c:pt>
                <c:pt idx="3969" formatCode="General">
                  <c:v>2.13165585213443</c:v>
                </c:pt>
                <c:pt idx="3970" formatCode="General">
                  <c:v>2.1410438925796602</c:v>
                </c:pt>
                <c:pt idx="3971" formatCode="General">
                  <c:v>2.1478544327092801</c:v>
                </c:pt>
                <c:pt idx="3972" formatCode="General">
                  <c:v>2.1510131941600399</c:v>
                </c:pt>
                <c:pt idx="3973" formatCode="General">
                  <c:v>2.1514781167829198</c:v>
                </c:pt>
                <c:pt idx="3974" formatCode="General">
                  <c:v>2.15076262380693</c:v>
                </c:pt>
                <c:pt idx="3975" formatCode="General">
                  <c:v>2.1499913398462498</c:v>
                </c:pt>
                <c:pt idx="3976" formatCode="General">
                  <c:v>2.1497312357923501</c:v>
                </c:pt>
                <c:pt idx="3977" formatCode="General">
                  <c:v>2.1501678933177102</c:v>
                </c:pt>
                <c:pt idx="3978" formatCode="General">
                  <c:v>2.1513027091198502</c:v>
                </c:pt>
                <c:pt idx="3979" formatCode="General">
                  <c:v>2.1530794095450001</c:v>
                </c:pt>
                <c:pt idx="3980" formatCode="General">
                  <c:v>2.1554531175175899</c:v>
                </c:pt>
                <c:pt idx="3981" formatCode="General">
                  <c:v>2.1584362851493402</c:v>
                </c:pt>
                <c:pt idx="3982" formatCode="General">
                  <c:v>2.1621616699705202</c:v>
                </c:pt>
                <c:pt idx="3983" formatCode="General">
                  <c:v>2.1670902941186601</c:v>
                </c:pt>
                <c:pt idx="3984" formatCode="General">
                  <c:v>2.1761324986848498</c:v>
                </c:pt>
                <c:pt idx="3985" formatCode="General">
                  <c:v>2.2260597326084599</c:v>
                </c:pt>
                <c:pt idx="3986" formatCode="General">
                  <c:v>2.1924516089913801</c:v>
                </c:pt>
                <c:pt idx="3987" formatCode="General">
                  <c:v>2.2058990017292399</c:v>
                </c:pt>
                <c:pt idx="3988" formatCode="General">
                  <c:v>2.2236702611445298</c:v>
                </c:pt>
                <c:pt idx="3989" formatCode="General">
                  <c:v>2.2377083857772799</c:v>
                </c:pt>
                <c:pt idx="3990" formatCode="General">
                  <c:v>2.2363927824476399</c:v>
                </c:pt>
                <c:pt idx="3991" formatCode="General">
                  <c:v>2.21897103780111</c:v>
                </c:pt>
                <c:pt idx="3992" formatCode="General">
                  <c:v>2.1962719528693402</c:v>
                </c:pt>
                <c:pt idx="3993" formatCode="General">
                  <c:v>2.1757948213982199</c:v>
                </c:pt>
                <c:pt idx="3994" formatCode="General">
                  <c:v>2.1590116976075202</c:v>
                </c:pt>
                <c:pt idx="3995" formatCode="General">
                  <c:v>2.1451621379135499</c:v>
                </c:pt>
                <c:pt idx="3996" formatCode="General">
                  <c:v>2.1332792873052702</c:v>
                </c:pt>
                <c:pt idx="3997" formatCode="General">
                  <c:v>2.1226612200815298</c:v>
                </c:pt>
                <c:pt idx="3998" formatCode="General">
                  <c:v>2.1128694278656899</c:v>
                </c:pt>
                <c:pt idx="3999" formatCode="General">
                  <c:v>2.1036503743571702</c:v>
                </c:pt>
                <c:pt idx="4000" formatCode="General">
                  <c:v>2.0948673273138398</c:v>
                </c:pt>
                <c:pt idx="4001" formatCode="General">
                  <c:v>2.0864638343050399</c:v>
                </c:pt>
                <c:pt idx="4002" formatCode="General">
                  <c:v>2.0784221242004399</c:v>
                </c:pt>
                <c:pt idx="4003" formatCode="General">
                  <c:v>2.0707528559878399</c:v>
                </c:pt>
                <c:pt idx="4004" formatCode="General">
                  <c:v>2.0634828012990001</c:v>
                </c:pt>
                <c:pt idx="4005" formatCode="General">
                  <c:v>2.0566671319377599</c:v>
                </c:pt>
                <c:pt idx="4006" formatCode="General">
                  <c:v>2.0508275086180099</c:v>
                </c:pt>
                <c:pt idx="4007" formatCode="General">
                  <c:v>2.0457849735525002</c:v>
                </c:pt>
                <c:pt idx="4008" formatCode="General">
                  <c:v>2.03867477412548</c:v>
                </c:pt>
                <c:pt idx="4009" formatCode="General">
                  <c:v>2.0334043986126602</c:v>
                </c:pt>
                <c:pt idx="4010" formatCode="General">
                  <c:v>2.02858032434637</c:v>
                </c:pt>
                <c:pt idx="4011" formatCode="General">
                  <c:v>2.0241124340955601</c:v>
                </c:pt>
                <c:pt idx="4012" formatCode="General">
                  <c:v>2.01996120397565</c:v>
                </c:pt>
                <c:pt idx="4013" formatCode="General">
                  <c:v>2.0161201490171399</c:v>
                </c:pt>
                <c:pt idx="4014" formatCode="General">
                  <c:v>2.0126467120153002</c:v>
                </c:pt>
                <c:pt idx="4015" formatCode="General">
                  <c:v>2.00973364657444</c:v>
                </c:pt>
                <c:pt idx="4016" formatCode="General">
                  <c:v>2.0078857991115702</c:v>
                </c:pt>
                <c:pt idx="4017" formatCode="General">
                  <c:v>2.0084808397357099</c:v>
                </c:pt>
                <c:pt idx="4018" formatCode="General">
                  <c:v>2.0161739287351699</c:v>
                </c:pt>
                <c:pt idx="4019" formatCode="General">
                  <c:v>2.05085329605902</c:v>
                </c:pt>
                <c:pt idx="4020" formatCode="General">
                  <c:v>2.0913571051489699</c:v>
                </c:pt>
                <c:pt idx="4021" formatCode="General">
                  <c:v>2.0410270617519601</c:v>
                </c:pt>
                <c:pt idx="4022" formatCode="General">
                  <c:v>2.0300436361523801</c:v>
                </c:pt>
                <c:pt idx="4023" formatCode="General">
                  <c:v>2.03672552615271</c:v>
                </c:pt>
                <c:pt idx="4024" formatCode="General">
                  <c:v>2.0499334547763999</c:v>
                </c:pt>
                <c:pt idx="4025" formatCode="General">
                  <c:v>2.0635087644683598</c:v>
                </c:pt>
                <c:pt idx="4026" formatCode="General">
                  <c:v>2.0728304631143399</c:v>
                </c:pt>
                <c:pt idx="4027" formatCode="General">
                  <c:v>2.0766461493607999</c:v>
                </c:pt>
                <c:pt idx="4028" formatCode="General">
                  <c:v>2.07682290648318</c:v>
                </c:pt>
                <c:pt idx="4029" formatCode="General">
                  <c:v>2.0758597012979001</c:v>
                </c:pt>
                <c:pt idx="4030" formatCode="General">
                  <c:v>2.07532081822779</c:v>
                </c:pt>
                <c:pt idx="4031" formatCode="General">
                  <c:v>2.0757896723198801</c:v>
                </c:pt>
                <c:pt idx="4032" formatCode="General">
                  <c:v>2.0773157478015198</c:v>
                </c:pt>
                <c:pt idx="4033" formatCode="General">
                  <c:v>2.0797566887943</c:v>
                </c:pt>
                <c:pt idx="4034" formatCode="General">
                  <c:v>2.0829405019042802</c:v>
                </c:pt>
                <c:pt idx="4035" formatCode="General">
                  <c:v>2.08672316115184</c:v>
                </c:pt>
                <c:pt idx="4036" formatCode="General">
                  <c:v>2.0910194087615999</c:v>
                </c:pt>
                <c:pt idx="4037" formatCode="General">
                  <c:v>2.0958322361113799</c:v>
                </c:pt>
                <c:pt idx="4038" formatCode="General">
                  <c:v>2.1019263778542698</c:v>
                </c:pt>
                <c:pt idx="4039" formatCode="General">
                  <c:v>2.20084229016001</c:v>
                </c:pt>
                <c:pt idx="4040" formatCode="General">
                  <c:v>2.1139178437389798</c:v>
                </c:pt>
                <c:pt idx="4041" formatCode="General">
                  <c:v>2.12122694157781</c:v>
                </c:pt>
                <c:pt idx="4042" formatCode="General">
                  <c:v>2.13262524225118</c:v>
                </c:pt>
                <c:pt idx="4043" formatCode="General">
                  <c:v>2.14999719396473</c:v>
                </c:pt>
                <c:pt idx="4044" formatCode="General">
                  <c:v>2.17420525953347</c:v>
                </c:pt>
                <c:pt idx="4045" formatCode="General">
                  <c:v>2.1936153610576699</c:v>
                </c:pt>
                <c:pt idx="4046" formatCode="General">
                  <c:v>2.1860385319364202</c:v>
                </c:pt>
                <c:pt idx="4047" formatCode="General">
                  <c:v>2.1600095283866798</c:v>
                </c:pt>
                <c:pt idx="4048" formatCode="General">
                  <c:v>2.1361728080272999</c:v>
                </c:pt>
                <c:pt idx="4049" formatCode="General">
                  <c:v>2.1189104488325898</c:v>
                </c:pt>
                <c:pt idx="4050" formatCode="General">
                  <c:v>2.10623283457595</c:v>
                </c:pt>
                <c:pt idx="4051" formatCode="General">
                  <c:v>2.09617566215457</c:v>
                </c:pt>
                <c:pt idx="4052" formatCode="General">
                  <c:v>2.0875741239036198</c:v>
                </c:pt>
                <c:pt idx="4053" formatCode="General">
                  <c:v>2.0798034853887599</c:v>
                </c:pt>
                <c:pt idx="4054" formatCode="General">
                  <c:v>2.0725409506628498</c:v>
                </c:pt>
                <c:pt idx="4055" formatCode="General">
                  <c:v>2.0656292938090499</c:v>
                </c:pt>
                <c:pt idx="4056" formatCode="General">
                  <c:v>2.0590039724334801</c:v>
                </c:pt>
                <c:pt idx="4057" formatCode="General">
                  <c:v>2.0526537995453999</c:v>
                </c:pt>
                <c:pt idx="4058" formatCode="General">
                  <c:v>2.0466007929992198</c:v>
                </c:pt>
                <c:pt idx="4059" formatCode="General">
                  <c:v>2.0409125752568702</c:v>
                </c:pt>
                <c:pt idx="4060" formatCode="General">
                  <c:v>2.0383135106163</c:v>
                </c:pt>
                <c:pt idx="4061" formatCode="General">
                  <c:v>2.0306475545972198</c:v>
                </c:pt>
                <c:pt idx="4062" formatCode="General">
                  <c:v>2.0259035048409602</c:v>
                </c:pt>
                <c:pt idx="4063" formatCode="General">
                  <c:v>2.0217194045525302</c:v>
                </c:pt>
                <c:pt idx="4064" formatCode="General">
                  <c:v>2.01797365174586</c:v>
                </c:pt>
                <c:pt idx="4065" formatCode="General">
                  <c:v>2.0146382087954802</c:v>
                </c:pt>
                <c:pt idx="4066" formatCode="General">
                  <c:v>2.0116836037937502</c:v>
                </c:pt>
                <c:pt idx="4067" formatCode="General">
                  <c:v>2.0090800230822401</c:v>
                </c:pt>
                <c:pt idx="4068" formatCode="General">
                  <c:v>2.00681182536694</c:v>
                </c:pt>
                <c:pt idx="4069" formatCode="General">
                  <c:v>2.0049075981780602</c:v>
                </c:pt>
                <c:pt idx="4070" formatCode="General">
                  <c:v>2.00350595538406</c:v>
                </c:pt>
                <c:pt idx="4071" formatCode="General">
                  <c:v>2.0030340435674399</c:v>
                </c:pt>
                <c:pt idx="4072" formatCode="General">
                  <c:v>2.0048746998436302</c:v>
                </c:pt>
                <c:pt idx="4073" formatCode="General">
                  <c:v>2.0151138073156898</c:v>
                </c:pt>
                <c:pt idx="4074" formatCode="General">
                  <c:v>2.0702265809538298</c:v>
                </c:pt>
                <c:pt idx="4075" formatCode="General">
                  <c:v>2.0545491322991398</c:v>
                </c:pt>
                <c:pt idx="4076" formatCode="General">
                  <c:v>2.0228142603582699</c:v>
                </c:pt>
                <c:pt idx="4077" formatCode="General">
                  <c:v>2.0242300235203601</c:v>
                </c:pt>
                <c:pt idx="4078" formatCode="General">
                  <c:v>2.0364111600188699</c:v>
                </c:pt>
                <c:pt idx="4079" formatCode="General">
                  <c:v>2.05446733707806</c:v>
                </c:pt>
                <c:pt idx="4080" formatCode="General">
                  <c:v>2.07301657634267</c:v>
                </c:pt>
                <c:pt idx="4081" formatCode="General">
                  <c:v>2.0856935659414999</c:v>
                </c:pt>
                <c:pt idx="4082" formatCode="General">
                  <c:v>2.0903767779901901</c:v>
                </c:pt>
                <c:pt idx="4083" formatCode="General">
                  <c:v>2.0902643805187</c:v>
                </c:pt>
                <c:pt idx="4084" formatCode="General">
                  <c:v>2.0893146416514798</c:v>
                </c:pt>
                <c:pt idx="4085" formatCode="General">
                  <c:v>2.0895387078133001</c:v>
                </c:pt>
                <c:pt idx="4086" formatCode="General">
                  <c:v>2.09136965752888</c:v>
                </c:pt>
                <c:pt idx="4087" formatCode="General">
                  <c:v>2.09460939535722</c:v>
                </c:pt>
                <c:pt idx="4088" formatCode="General">
                  <c:v>2.0989507120645001</c:v>
                </c:pt>
                <c:pt idx="4089" formatCode="General">
                  <c:v>2.1041446293163899</c:v>
                </c:pt>
                <c:pt idx="4090" formatCode="General">
                  <c:v>2.11001724308848</c:v>
                </c:pt>
                <c:pt idx="4091" formatCode="General">
                  <c:v>2.1164641849741299</c:v>
                </c:pt>
                <c:pt idx="4092" formatCode="General">
                  <c:v>2.12367666726202</c:v>
                </c:pt>
                <c:pt idx="4093" formatCode="General">
                  <c:v>2.2276717562686099</c:v>
                </c:pt>
                <c:pt idx="4094" formatCode="General">
                  <c:v>2.1379337296894598</c:v>
                </c:pt>
                <c:pt idx="4095" formatCode="General">
                  <c:v>2.1449553229706599</c:v>
                </c:pt>
                <c:pt idx="4096" formatCode="General">
                  <c:v>2.15284626790246</c:v>
                </c:pt>
                <c:pt idx="4097" formatCode="General">
                  <c:v>2.16215618948174</c:v>
                </c:pt>
                <c:pt idx="4098" formatCode="General">
                  <c:v>2.1749818366595002</c:v>
                </c:pt>
                <c:pt idx="4099" formatCode="General">
                  <c:v>2.1959138830259399</c:v>
                </c:pt>
                <c:pt idx="4100" formatCode="General">
                  <c:v>2.22853026317435</c:v>
                </c:pt>
                <c:pt idx="4101" formatCode="General">
                  <c:v>2.2455544769603</c:v>
                </c:pt>
                <c:pt idx="4102" formatCode="General">
                  <c:v>2.2185264946598999</c:v>
                </c:pt>
                <c:pt idx="4103" formatCode="General">
                  <c:v>2.18917342176429</c:v>
                </c:pt>
                <c:pt idx="4104" formatCode="General">
                  <c:v>2.17122668310394</c:v>
                </c:pt>
                <c:pt idx="4105" formatCode="General">
                  <c:v>2.15992765551387</c:v>
                </c:pt>
                <c:pt idx="4106" formatCode="General">
                  <c:v>2.1517561621742001</c:v>
                </c:pt>
                <c:pt idx="4107" formatCode="General">
                  <c:v>2.1450740765067899</c:v>
                </c:pt>
                <c:pt idx="4108" formatCode="General">
                  <c:v>2.13914144150201</c:v>
                </c:pt>
                <c:pt idx="4109" formatCode="General">
                  <c:v>2.1336178907479399</c:v>
                </c:pt>
                <c:pt idx="4110" formatCode="General">
                  <c:v>2.1283494093370998</c:v>
                </c:pt>
                <c:pt idx="4111" formatCode="General">
                  <c:v>2.1232756646750102</c:v>
                </c:pt>
                <c:pt idx="4112" formatCode="General">
                  <c:v>2.1183902460363502</c:v>
                </c:pt>
                <c:pt idx="4113" formatCode="General">
                  <c:v>2.1137780343186998</c:v>
                </c:pt>
                <c:pt idx="4114" formatCode="General">
                  <c:v>2.1098666237348001</c:v>
                </c:pt>
                <c:pt idx="4115" formatCode="General">
                  <c:v>2.1050271497870798</c:v>
                </c:pt>
                <c:pt idx="4116" formatCode="General">
                  <c:v>2.1010948312548501</c:v>
                </c:pt>
                <c:pt idx="4117" formatCode="General">
                  <c:v>2.0975132574754398</c:v>
                </c:pt>
                <c:pt idx="4118" formatCode="General">
                  <c:v>2.0942908022918898</c:v>
                </c:pt>
                <c:pt idx="4119" formatCode="General">
                  <c:v>2.0914354877103198</c:v>
                </c:pt>
                <c:pt idx="4120" formatCode="General">
                  <c:v>2.0889434439598502</c:v>
                </c:pt>
                <c:pt idx="4121" formatCode="General">
                  <c:v>2.0867990313670601</c:v>
                </c:pt>
                <c:pt idx="4122" formatCode="General">
                  <c:v>2.0849800078899898</c:v>
                </c:pt>
                <c:pt idx="4123" formatCode="General">
                  <c:v>2.0834697562693498</c:v>
                </c:pt>
                <c:pt idx="4124" formatCode="General">
                  <c:v>2.0822837782560399</c:v>
                </c:pt>
                <c:pt idx="4125" formatCode="General">
                  <c:v>2.0815332950052801</c:v>
                </c:pt>
                <c:pt idx="4126" formatCode="General">
                  <c:v>2.0816288622889898</c:v>
                </c:pt>
                <c:pt idx="4127" formatCode="General">
                  <c:v>2.08425099251764</c:v>
                </c:pt>
                <c:pt idx="4128" formatCode="General">
                  <c:v>2.1008942263722798</c:v>
                </c:pt>
                <c:pt idx="4129" formatCode="General">
                  <c:v>2.16860567178519</c:v>
                </c:pt>
                <c:pt idx="4130" formatCode="General">
                  <c:v>2.0987236167227401</c:v>
                </c:pt>
                <c:pt idx="4131" formatCode="General">
                  <c:v>2.09242650163594</c:v>
                </c:pt>
                <c:pt idx="4132" formatCode="General">
                  <c:v>2.0986798993816498</c:v>
                </c:pt>
                <c:pt idx="4133" formatCode="General">
                  <c:v>2.11248082053286</c:v>
                </c:pt>
                <c:pt idx="4134" formatCode="General">
                  <c:v>2.1329439286082299</c:v>
                </c:pt>
                <c:pt idx="4135" formatCode="General">
                  <c:v>2.1553481534326799</c:v>
                </c:pt>
                <c:pt idx="4136" formatCode="General">
                  <c:v>2.1704711272245301</c:v>
                </c:pt>
                <c:pt idx="4137" formatCode="General">
                  <c:v>2.1741470031554799</c:v>
                </c:pt>
                <c:pt idx="4138" formatCode="General">
                  <c:v>2.1716710187025301</c:v>
                </c:pt>
                <c:pt idx="4139" formatCode="General">
                  <c:v>2.1691380258128601</c:v>
                </c:pt>
                <c:pt idx="4140" formatCode="General">
                  <c:v>2.1688174957069899</c:v>
                </c:pt>
                <c:pt idx="4141" formatCode="General">
                  <c:v>2.1706724138607201</c:v>
                </c:pt>
                <c:pt idx="4142" formatCode="General">
                  <c:v>2.1741007011533999</c:v>
                </c:pt>
                <c:pt idx="4143" formatCode="General">
                  <c:v>2.1786337145268999</c:v>
                </c:pt>
                <c:pt idx="4144" formatCode="General">
                  <c:v>2.1840106703150401</c:v>
                </c:pt>
                <c:pt idx="4145" formatCode="General">
                  <c:v>2.1901344849861299</c:v>
                </c:pt>
                <c:pt idx="4146" formatCode="General">
                  <c:v>2.1971410532916398</c:v>
                </c:pt>
                <c:pt idx="4147" formatCode="General">
                  <c:v>2.21862873731108</c:v>
                </c:pt>
                <c:pt idx="4148" formatCode="General">
                  <c:v>2.2121439963893899</c:v>
                </c:pt>
                <c:pt idx="4149" formatCode="General">
                  <c:v>2.2201125686434802</c:v>
                </c:pt>
                <c:pt idx="4150" formatCode="General">
                  <c:v>2.2283344214548499</c:v>
                </c:pt>
                <c:pt idx="4151" formatCode="General">
                  <c:v>2.2365916075990802</c:v>
                </c:pt>
                <c:pt idx="4152" formatCode="General">
                  <c:v>2.2450215759196399</c:v>
                </c:pt>
                <c:pt idx="4153" formatCode="General">
                  <c:v>2.2545526315594602</c:v>
                </c:pt>
                <c:pt idx="4154" formatCode="General">
                  <c:v>2.2683600480519899</c:v>
                </c:pt>
                <c:pt idx="4155" formatCode="General">
                  <c:v>2.2955315053091701</c:v>
                </c:pt>
                <c:pt idx="4156" formatCode="General">
                  <c:v>2.3367331566413601</c:v>
                </c:pt>
                <c:pt idx="4157" formatCode="General">
                  <c:v>2.3159766203350198</c:v>
                </c:pt>
                <c:pt idx="4158" formatCode="General">
                  <c:v>2.27756378376146</c:v>
                </c:pt>
                <c:pt idx="4159" formatCode="General">
                  <c:v>2.2580236718216602</c:v>
                </c:pt>
                <c:pt idx="4160" formatCode="General">
                  <c:v>2.2468511138506</c:v>
                </c:pt>
                <c:pt idx="4161" formatCode="General">
                  <c:v>2.2387906958617099</c:v>
                </c:pt>
                <c:pt idx="4162" formatCode="General">
                  <c:v>2.2320044341573402</c:v>
                </c:pt>
                <c:pt idx="4163" formatCode="General">
                  <c:v>2.2258068318250799</c:v>
                </c:pt>
                <c:pt idx="4164" formatCode="General">
                  <c:v>2.21992109415261</c:v>
                </c:pt>
                <c:pt idx="4165" formatCode="General">
                  <c:v>2.2142324599250802</c:v>
                </c:pt>
                <c:pt idx="4166" formatCode="General">
                  <c:v>2.20870511559353</c:v>
                </c:pt>
                <c:pt idx="4167" formatCode="General">
                  <c:v>2.2046933276954901</c:v>
                </c:pt>
                <c:pt idx="4168" formatCode="General">
                  <c:v>2.19807831432228</c:v>
                </c:pt>
                <c:pt idx="4169" formatCode="General">
                  <c:v>2.1929849601216098</c:v>
                </c:pt>
                <c:pt idx="4170" formatCode="General">
                  <c:v>2.1881223210350802</c:v>
                </c:pt>
                <c:pt idx="4171" formatCode="General">
                  <c:v>2.18350472811415</c:v>
                </c:pt>
                <c:pt idx="4172" formatCode="General">
                  <c:v>2.17916211471855</c:v>
                </c:pt>
                <c:pt idx="4173" formatCode="General">
                  <c:v>2.1751204624687102</c:v>
                </c:pt>
                <c:pt idx="4174" formatCode="General">
                  <c:v>2.1713970789194699</c:v>
                </c:pt>
                <c:pt idx="4175" formatCode="General">
                  <c:v>2.16799795123928</c:v>
                </c:pt>
                <c:pt idx="4176" formatCode="General">
                  <c:v>2.1649172218604402</c:v>
                </c:pt>
                <c:pt idx="4177" formatCode="General">
                  <c:v>2.1621404925497201</c:v>
                </c:pt>
                <c:pt idx="4178" formatCode="General">
                  <c:v>2.1596524534513</c:v>
                </c:pt>
                <c:pt idx="4179" formatCode="General">
                  <c:v>2.15746496665404</c:v>
                </c:pt>
                <c:pt idx="4180" formatCode="General">
                  <c:v>2.1556848497449801</c:v>
                </c:pt>
                <c:pt idx="4181" formatCode="General">
                  <c:v>2.15480526642212</c:v>
                </c:pt>
                <c:pt idx="4182" formatCode="General">
                  <c:v>2.1577898620931801</c:v>
                </c:pt>
                <c:pt idx="4183" formatCode="General">
                  <c:v>2.2103956306647898</c:v>
                </c:pt>
                <c:pt idx="4184" formatCode="General">
                  <c:v>2.1692703436056799</c:v>
                </c:pt>
                <c:pt idx="4185" formatCode="General">
                  <c:v>2.1537834883326199</c:v>
                </c:pt>
                <c:pt idx="4186" formatCode="General">
                  <c:v>2.1537047689812798</c:v>
                </c:pt>
                <c:pt idx="4187" formatCode="General">
                  <c:v>2.15911984685206</c:v>
                </c:pt>
                <c:pt idx="4188" formatCode="General">
                  <c:v>2.1709744518454599</c:v>
                </c:pt>
                <c:pt idx="4189" formatCode="General">
                  <c:v>2.19083834550394</c:v>
                </c:pt>
                <c:pt idx="4190" formatCode="General">
                  <c:v>2.2154038167007002</c:v>
                </c:pt>
                <c:pt idx="4191" formatCode="General">
                  <c:v>2.23178375214155</c:v>
                </c:pt>
                <c:pt idx="4192" formatCode="General">
                  <c:v>2.2319024764069701</c:v>
                </c:pt>
                <c:pt idx="4193" formatCode="General">
                  <c:v>2.2246030992879202</c:v>
                </c:pt>
                <c:pt idx="4194" formatCode="General">
                  <c:v>2.2189243964666301</c:v>
                </c:pt>
                <c:pt idx="4195" formatCode="General">
                  <c:v>2.2167906399867401</c:v>
                </c:pt>
                <c:pt idx="4196" formatCode="General">
                  <c:v>2.2172140184008402</c:v>
                </c:pt>
                <c:pt idx="4197" formatCode="General">
                  <c:v>2.2190671016928798</c:v>
                </c:pt>
                <c:pt idx="4198" formatCode="General">
                  <c:v>2.22172193315832</c:v>
                </c:pt>
                <c:pt idx="4199" formatCode="General">
                  <c:v>2.224983351403</c:v>
                </c:pt>
                <c:pt idx="4200" formatCode="General">
                  <c:v>2.2290658887749801</c:v>
                </c:pt>
                <c:pt idx="4201" formatCode="General">
                  <c:v>2.2342255201421199</c:v>
                </c:pt>
                <c:pt idx="4202" formatCode="General">
                  <c:v>2.2387734802198298</c:v>
                </c:pt>
                <c:pt idx="4203" formatCode="General">
                  <c:v>2.24494300031736</c:v>
                </c:pt>
                <c:pt idx="4204" formatCode="General">
                  <c:v>2.2519329055328501</c:v>
                </c:pt>
                <c:pt idx="4205" formatCode="General">
                  <c:v>2.2595489855261102</c:v>
                </c:pt>
                <c:pt idx="4206" formatCode="General">
                  <c:v>2.26751563107661</c:v>
                </c:pt>
                <c:pt idx="4207" formatCode="General">
                  <c:v>2.2755508804753899</c:v>
                </c:pt>
                <c:pt idx="4208" formatCode="General">
                  <c:v>2.2836731566930299</c:v>
                </c:pt>
                <c:pt idx="4209" formatCode="General">
                  <c:v>2.2932080303917601</c:v>
                </c:pt>
                <c:pt idx="4210" formatCode="General">
                  <c:v>2.31083666974838</c:v>
                </c:pt>
                <c:pt idx="4211" formatCode="General">
                  <c:v>2.3581106662795102</c:v>
                </c:pt>
                <c:pt idx="4212" formatCode="General">
                  <c:v>2.35057881064145</c:v>
                </c:pt>
                <c:pt idx="4213" formatCode="General">
                  <c:v>2.3024598796033402</c:v>
                </c:pt>
                <c:pt idx="4214" formatCode="General">
                  <c:v>2.2824926865798401</c:v>
                </c:pt>
                <c:pt idx="4215" formatCode="General">
                  <c:v>2.2707539408014501</c:v>
                </c:pt>
                <c:pt idx="4216" formatCode="General">
                  <c:v>2.26140012392815</c:v>
                </c:pt>
                <c:pt idx="4217" formatCode="General">
                  <c:v>2.2529390964326801</c:v>
                </c:pt>
                <c:pt idx="4218" formatCode="General">
                  <c:v>2.2449220793509101</c:v>
                </c:pt>
                <c:pt idx="4219" formatCode="General">
                  <c:v>2.23719101315928</c:v>
                </c:pt>
                <c:pt idx="4220" formatCode="General">
                  <c:v>2.2297160410427201</c:v>
                </c:pt>
                <c:pt idx="4221" formatCode="General">
                  <c:v>2.22237063577046</c:v>
                </c:pt>
                <c:pt idx="4222" formatCode="General">
                  <c:v>2.2151692101972298</c:v>
                </c:pt>
                <c:pt idx="4223" formatCode="General">
                  <c:v>2.2081674231302602</c:v>
                </c:pt>
                <c:pt idx="4224" formatCode="General">
                  <c:v>2.2013481953877898</c:v>
                </c:pt>
                <c:pt idx="4225" formatCode="General">
                  <c:v>2.1947306192040399</c:v>
                </c:pt>
                <c:pt idx="4226" formatCode="General">
                  <c:v>2.1883412004027001</c:v>
                </c:pt>
                <c:pt idx="4227" formatCode="General">
                  <c:v>2.1822091489806801</c:v>
                </c:pt>
                <c:pt idx="4228" formatCode="General">
                  <c:v>2.1763623401346401</c:v>
                </c:pt>
                <c:pt idx="4229" formatCode="General">
                  <c:v>2.1708235059938201</c:v>
                </c:pt>
                <c:pt idx="4230" formatCode="General">
                  <c:v>2.1656074828154801</c:v>
                </c:pt>
                <c:pt idx="4231" formatCode="General">
                  <c:v>2.1607173435242899</c:v>
                </c:pt>
                <c:pt idx="4232" formatCode="General">
                  <c:v>2.1561500407360401</c:v>
                </c:pt>
                <c:pt idx="4233" formatCode="General">
                  <c:v>2.1518998254534298</c:v>
                </c:pt>
                <c:pt idx="4234" formatCode="General">
                  <c:v>2.1479866889030799</c:v>
                </c:pt>
                <c:pt idx="4235" formatCode="General">
                  <c:v>2.1445568640680799</c:v>
                </c:pt>
                <c:pt idx="4236" formatCode="General">
                  <c:v>2.1424991045338602</c:v>
                </c:pt>
                <c:pt idx="4237" formatCode="General">
                  <c:v>2.1539974238087898</c:v>
                </c:pt>
                <c:pt idx="4238" formatCode="General">
                  <c:v>2.1604661342607798</c:v>
                </c:pt>
                <c:pt idx="4239" formatCode="General">
                  <c:v>2.1342038734286599</c:v>
                </c:pt>
                <c:pt idx="4240" formatCode="General">
                  <c:v>2.1301737971908801</c:v>
                </c:pt>
                <c:pt idx="4241" formatCode="General">
                  <c:v>2.12950129966582</c:v>
                </c:pt>
                <c:pt idx="4242" formatCode="General">
                  <c:v>2.1323871094332199</c:v>
                </c:pt>
                <c:pt idx="4243" formatCode="General">
                  <c:v>2.14111419518825</c:v>
                </c:pt>
                <c:pt idx="4244" formatCode="General">
                  <c:v>2.1590397889689599</c:v>
                </c:pt>
                <c:pt idx="4245" formatCode="General">
                  <c:v>2.1854958922501102</c:v>
                </c:pt>
                <c:pt idx="4246" formatCode="General">
                  <c:v>2.2036579881827398</c:v>
                </c:pt>
                <c:pt idx="4247" formatCode="General">
                  <c:v>2.1988745708441599</c:v>
                </c:pt>
                <c:pt idx="4248" formatCode="General">
                  <c:v>2.1863504561969802</c:v>
                </c:pt>
                <c:pt idx="4249" formatCode="General">
                  <c:v>2.1784774437768499</c:v>
                </c:pt>
                <c:pt idx="4250" formatCode="General">
                  <c:v>2.1755806782917499</c:v>
                </c:pt>
                <c:pt idx="4251" formatCode="General">
                  <c:v>2.1752613881066698</c:v>
                </c:pt>
                <c:pt idx="4252" formatCode="General">
                  <c:v>2.1758388983844301</c:v>
                </c:pt>
                <c:pt idx="4253" formatCode="General">
                  <c:v>2.1766227676410899</c:v>
                </c:pt>
                <c:pt idx="4254" formatCode="General">
                  <c:v>2.17805333350598</c:v>
                </c:pt>
                <c:pt idx="4255" formatCode="General">
                  <c:v>2.1787299208937001</c:v>
                </c:pt>
                <c:pt idx="4256" formatCode="General">
                  <c:v>2.1803800981010899</c:v>
                </c:pt>
                <c:pt idx="4257" formatCode="General">
                  <c:v>2.1829150167478901</c:v>
                </c:pt>
                <c:pt idx="4258" formatCode="General">
                  <c:v>2.1864751562992102</c:v>
                </c:pt>
                <c:pt idx="4259" formatCode="General">
                  <c:v>2.1911984802345499</c:v>
                </c:pt>
                <c:pt idx="4260" formatCode="General">
                  <c:v>2.1971409094371901</c:v>
                </c:pt>
                <c:pt idx="4261" formatCode="General">
                  <c:v>2.2042304896818599</c:v>
                </c:pt>
                <c:pt idx="4262" formatCode="General">
                  <c:v>2.2122293338399399</c:v>
                </c:pt>
                <c:pt idx="4263" formatCode="General">
                  <c:v>2.2208026176137801</c:v>
                </c:pt>
                <c:pt idx="4264" formatCode="General">
                  <c:v>2.2300800851046598</c:v>
                </c:pt>
                <c:pt idx="4265" formatCode="General">
                  <c:v>2.2438036598048701</c:v>
                </c:pt>
                <c:pt idx="4266" formatCode="General">
                  <c:v>2.2897194752007199</c:v>
                </c:pt>
                <c:pt idx="4267" formatCode="General">
                  <c:v>2.28683182081426</c:v>
                </c:pt>
                <c:pt idx="4268" formatCode="General">
                  <c:v>2.2380045204241701</c:v>
                </c:pt>
                <c:pt idx="4269" formatCode="General">
                  <c:v>2.2210575994283501</c:v>
                </c:pt>
                <c:pt idx="4270" formatCode="General">
                  <c:v>2.20934228813864</c:v>
                </c:pt>
                <c:pt idx="4271" formatCode="General">
                  <c:v>2.1988420297808799</c:v>
                </c:pt>
                <c:pt idx="4272" formatCode="General">
                  <c:v>2.18891649974326</c:v>
                </c:pt>
                <c:pt idx="4273" formatCode="General">
                  <c:v>2.1794660747944801</c:v>
                </c:pt>
                <c:pt idx="4274" formatCode="General">
                  <c:v>2.17048901907543</c:v>
                </c:pt>
                <c:pt idx="4275" formatCode="General">
                  <c:v>2.1617843976484701</c:v>
                </c:pt>
                <c:pt idx="4276" formatCode="General">
                  <c:v>2.1534608745616501</c:v>
                </c:pt>
                <c:pt idx="4277" formatCode="General">
                  <c:v>2.1454158554395901</c:v>
                </c:pt>
                <c:pt idx="4278" formatCode="General">
                  <c:v>2.1376128993955801</c:v>
                </c:pt>
                <c:pt idx="4279" formatCode="General">
                  <c:v>2.1300338736491602</c:v>
                </c:pt>
                <c:pt idx="4280" formatCode="General">
                  <c:v>2.1226775900220001</c:v>
                </c:pt>
                <c:pt idx="4281" formatCode="General">
                  <c:v>2.1155568213198901</c:v>
                </c:pt>
                <c:pt idx="4282" formatCode="General">
                  <c:v>2.1086940605124198</c:v>
                </c:pt>
                <c:pt idx="4283" formatCode="General">
                  <c:v>2.1021167014286002</c:v>
                </c:pt>
                <c:pt idx="4284" formatCode="General">
                  <c:v>2.0958522093151202</c:v>
                </c:pt>
                <c:pt idx="4285" formatCode="General">
                  <c:v>2.08992384443621</c:v>
                </c:pt>
                <c:pt idx="4286" formatCode="General">
                  <c:v>2.0843477395019501</c:v>
                </c:pt>
                <c:pt idx="4287" formatCode="General">
                  <c:v>2.0791330076141001</c:v>
                </c:pt>
                <c:pt idx="4288" formatCode="General">
                  <c:v>2.0742899074553098</c:v>
                </c:pt>
                <c:pt idx="4289" formatCode="General">
                  <c:v>2.0698679562389599</c:v>
                </c:pt>
                <c:pt idx="4290" formatCode="General">
                  <c:v>2.0661781011287701</c:v>
                </c:pt>
                <c:pt idx="4291" formatCode="General">
                  <c:v>2.0668935390591301</c:v>
                </c:pt>
                <c:pt idx="4292" formatCode="General">
                  <c:v>2.0938037916244299</c:v>
                </c:pt>
                <c:pt idx="4293" formatCode="General">
                  <c:v>2.05608864780134</c:v>
                </c:pt>
                <c:pt idx="4294" formatCode="General">
                  <c:v>2.0512578952207501</c:v>
                </c:pt>
                <c:pt idx="4295" formatCode="General">
                  <c:v>2.04842935575572</c:v>
                </c:pt>
                <c:pt idx="4296" formatCode="General">
                  <c:v>2.0472260395973301</c:v>
                </c:pt>
                <c:pt idx="4297" formatCode="General">
                  <c:v>2.0487501733466802</c:v>
                </c:pt>
                <c:pt idx="4298" formatCode="General">
                  <c:v>2.05549366172405</c:v>
                </c:pt>
                <c:pt idx="4299" formatCode="General">
                  <c:v>2.0720941772171999</c:v>
                </c:pt>
                <c:pt idx="4300" formatCode="General">
                  <c:v>2.1016288807826</c:v>
                </c:pt>
                <c:pt idx="4301" formatCode="General">
                  <c:v>2.1233137633093002</c:v>
                </c:pt>
                <c:pt idx="4302" formatCode="General">
                  <c:v>2.11289737701822</c:v>
                </c:pt>
                <c:pt idx="4303" formatCode="General">
                  <c:v>2.0972619699382502</c:v>
                </c:pt>
                <c:pt idx="4304" formatCode="General">
                  <c:v>2.09061776155372</c:v>
                </c:pt>
                <c:pt idx="4305" formatCode="General">
                  <c:v>2.0899705140894298</c:v>
                </c:pt>
                <c:pt idx="4306" formatCode="General">
                  <c:v>2.0914064033291901</c:v>
                </c:pt>
                <c:pt idx="4307" formatCode="General">
                  <c:v>2.0928746421731601</c:v>
                </c:pt>
                <c:pt idx="4308" formatCode="General">
                  <c:v>2.0944065428482799</c:v>
                </c:pt>
                <c:pt idx="4309" formatCode="General">
                  <c:v>2.09408993969623</c:v>
                </c:pt>
                <c:pt idx="4310" formatCode="General">
                  <c:v>2.09441754844363</c:v>
                </c:pt>
                <c:pt idx="4311" formatCode="General">
                  <c:v>2.0950978086767398</c:v>
                </c:pt>
                <c:pt idx="4312" formatCode="General">
                  <c:v>2.0964385451904302</c:v>
                </c:pt>
                <c:pt idx="4313" formatCode="General">
                  <c:v>2.09868860100211</c:v>
                </c:pt>
                <c:pt idx="4314" formatCode="General">
                  <c:v>2.1020673362041902</c:v>
                </c:pt>
                <c:pt idx="4315" formatCode="General">
                  <c:v>2.1067878697364999</c:v>
                </c:pt>
                <c:pt idx="4316" formatCode="General">
                  <c:v>2.1130543803435899</c:v>
                </c:pt>
                <c:pt idx="4317" formatCode="General">
                  <c:v>2.12102269940118</c:v>
                </c:pt>
                <c:pt idx="4318" formatCode="General">
                  <c:v>2.1307422978116901</c:v>
                </c:pt>
                <c:pt idx="4319" formatCode="General">
                  <c:v>2.1423096109819699</c:v>
                </c:pt>
                <c:pt idx="4320" formatCode="General">
                  <c:v>2.1581968449756701</c:v>
                </c:pt>
                <c:pt idx="4321" formatCode="General">
                  <c:v>2.21395406924074</c:v>
                </c:pt>
                <c:pt idx="4322" formatCode="General">
                  <c:v>2.1910454575142602</c:v>
                </c:pt>
                <c:pt idx="4323" formatCode="General">
                  <c:v>2.1618793882598402</c:v>
                </c:pt>
                <c:pt idx="4324" formatCode="General">
                  <c:v>2.1505317050536701</c:v>
                </c:pt>
                <c:pt idx="4325" formatCode="General">
                  <c:v>2.1397855458178401</c:v>
                </c:pt>
                <c:pt idx="4326" formatCode="General">
                  <c:v>2.1289380345722999</c:v>
                </c:pt>
                <c:pt idx="4327" formatCode="General">
                  <c:v>2.1186767121105201</c:v>
                </c:pt>
                <c:pt idx="4328" formatCode="General">
                  <c:v>2.10879898332789</c:v>
                </c:pt>
                <c:pt idx="4329" formatCode="General">
                  <c:v>2.0998934672668299</c:v>
                </c:pt>
                <c:pt idx="4330" formatCode="General">
                  <c:v>2.0917084142915598</c:v>
                </c:pt>
                <c:pt idx="4331" formatCode="General">
                  <c:v>2.08411634562593</c:v>
                </c:pt>
                <c:pt idx="4332" formatCode="General">
                  <c:v>2.0769935338300902</c:v>
                </c:pt>
                <c:pt idx="4333" formatCode="General">
                  <c:v>2.0702414878995699</c:v>
                </c:pt>
                <c:pt idx="4334" formatCode="General">
                  <c:v>2.0637930841660301</c:v>
                </c:pt>
                <c:pt idx="4335" formatCode="General">
                  <c:v>2.0576110986122398</c:v>
                </c:pt>
                <c:pt idx="4336" formatCode="General">
                  <c:v>2.05168339033392</c:v>
                </c:pt>
                <c:pt idx="4337" formatCode="General">
                  <c:v>2.0460167934674098</c:v>
                </c:pt>
                <c:pt idx="4338" formatCode="General">
                  <c:v>2.0406307090865599</c:v>
                </c:pt>
                <c:pt idx="4339" formatCode="General">
                  <c:v>2.0355509591393002</c:v>
                </c:pt>
                <c:pt idx="4340" formatCode="General">
                  <c:v>2.0308044050767502</c:v>
                </c:pt>
                <c:pt idx="4341" formatCode="General">
                  <c:v>2.0264151707515499</c:v>
                </c:pt>
                <c:pt idx="4342" formatCode="General">
                  <c:v>2.0224048061748099</c:v>
                </c:pt>
                <c:pt idx="4343" formatCode="General">
                  <c:v>2.0188062002683802</c:v>
                </c:pt>
                <c:pt idx="4344" formatCode="General">
                  <c:v>2.0157572852779699</c:v>
                </c:pt>
                <c:pt idx="4345" formatCode="General">
                  <c:v>2.0147312729276798</c:v>
                </c:pt>
                <c:pt idx="4346" formatCode="General">
                  <c:v>2.04999858644128</c:v>
                </c:pt>
                <c:pt idx="4347" formatCode="General">
                  <c:v>2.0085318056352399</c:v>
                </c:pt>
                <c:pt idx="4348" formatCode="General">
                  <c:v>2.0053333760863299</c:v>
                </c:pt>
                <c:pt idx="4349" formatCode="General">
                  <c:v>2.00330364465146</c:v>
                </c:pt>
                <c:pt idx="4350" formatCode="General">
                  <c:v>2.0020095241484199</c:v>
                </c:pt>
                <c:pt idx="4351" formatCode="General">
                  <c:v>2.0018406882363902</c:v>
                </c:pt>
                <c:pt idx="4352" formatCode="General">
                  <c:v>2.0038271333585</c:v>
                </c:pt>
                <c:pt idx="4353" formatCode="General">
                  <c:v>2.0103399938849198</c:v>
                </c:pt>
                <c:pt idx="4354" formatCode="General">
                  <c:v>2.0268505439458102</c:v>
                </c:pt>
                <c:pt idx="4355" formatCode="General">
                  <c:v>2.0609221873799402</c:v>
                </c:pt>
                <c:pt idx="4356" formatCode="General">
                  <c:v>2.08645635049163</c:v>
                </c:pt>
                <c:pt idx="4357" formatCode="General">
                  <c:v>2.0684737794986101</c:v>
                </c:pt>
                <c:pt idx="4358" formatCode="General">
                  <c:v>2.0535320396192098</c:v>
                </c:pt>
                <c:pt idx="4359" formatCode="General">
                  <c:v>2.0517311298002698</c:v>
                </c:pt>
                <c:pt idx="4360" formatCode="General">
                  <c:v>2.0558754481974701</c:v>
                </c:pt>
                <c:pt idx="4361" formatCode="General">
                  <c:v>2.06112265854496</c:v>
                </c:pt>
                <c:pt idx="4362" formatCode="General">
                  <c:v>2.0649413407999901</c:v>
                </c:pt>
                <c:pt idx="4363" formatCode="General">
                  <c:v>2.0672977271497999</c:v>
                </c:pt>
                <c:pt idx="4364" formatCode="General">
                  <c:v>2.0686691839953402</c:v>
                </c:pt>
                <c:pt idx="4365" formatCode="General">
                  <c:v>2.0697493733736398</c:v>
                </c:pt>
                <c:pt idx="4366" formatCode="General">
                  <c:v>2.07106651353716</c:v>
                </c:pt>
                <c:pt idx="4367" formatCode="General">
                  <c:v>2.0729427690272599</c:v>
                </c:pt>
                <c:pt idx="4368" formatCode="General">
                  <c:v>2.0755704360896199</c:v>
                </c:pt>
                <c:pt idx="4369" formatCode="General">
                  <c:v>2.0790963875649999</c:v>
                </c:pt>
                <c:pt idx="4370" formatCode="General">
                  <c:v>2.08368674350857</c:v>
                </c:pt>
                <c:pt idx="4371" formatCode="General">
                  <c:v>2.08957397422264</c:v>
                </c:pt>
                <c:pt idx="4372" formatCode="General">
                  <c:v>2.0970937411496098</c:v>
                </c:pt>
                <c:pt idx="4373" formatCode="General">
                  <c:v>2.1067263017326701</c:v>
                </c:pt>
                <c:pt idx="4374" formatCode="General">
                  <c:v>2.1192995668702901</c:v>
                </c:pt>
                <c:pt idx="4375" formatCode="General">
                  <c:v>2.13867589168078</c:v>
                </c:pt>
                <c:pt idx="4376" formatCode="General">
                  <c:v>2.23124390817275</c:v>
                </c:pt>
                <c:pt idx="4377" formatCode="General">
                  <c:v>2.16574064126584</c:v>
                </c:pt>
                <c:pt idx="4378" formatCode="General">
                  <c:v>2.1624527366074</c:v>
                </c:pt>
                <c:pt idx="4379" formatCode="General">
                  <c:v>2.15812464463641</c:v>
                </c:pt>
                <c:pt idx="4380" formatCode="General">
                  <c:v>2.1624806472895699</c:v>
                </c:pt>
                <c:pt idx="4381" formatCode="General">
                  <c:v>2.1377887380310798</c:v>
                </c:pt>
                <c:pt idx="4382" formatCode="General">
                  <c:v>2.1267415449712201</c:v>
                </c:pt>
                <c:pt idx="4383" formatCode="General">
                  <c:v>2.11693242822321</c:v>
                </c:pt>
                <c:pt idx="4384" formatCode="General">
                  <c:v>2.1085289740138502</c:v>
                </c:pt>
                <c:pt idx="4385" formatCode="General">
                  <c:v>2.1013326563844101</c:v>
                </c:pt>
                <c:pt idx="4386" formatCode="General">
                  <c:v>2.0950621513240901</c:v>
                </c:pt>
                <c:pt idx="4387" formatCode="General">
                  <c:v>2.0894661787910298</c:v>
                </c:pt>
                <c:pt idx="4388" formatCode="General">
                  <c:v>2.08435453190202</c:v>
                </c:pt>
                <c:pt idx="4389" formatCode="General">
                  <c:v>2.0795978857119199</c:v>
                </c:pt>
                <c:pt idx="4390" formatCode="General">
                  <c:v>2.0751181885988301</c:v>
                </c:pt>
                <c:pt idx="4391" formatCode="General">
                  <c:v>2.0708775495049099</c:v>
                </c:pt>
                <c:pt idx="4392" formatCode="General">
                  <c:v>2.0668679474841301</c:v>
                </c:pt>
                <c:pt idx="4393" formatCode="General">
                  <c:v>2.06310216630076</c:v>
                </c:pt>
                <c:pt idx="4394" formatCode="General">
                  <c:v>2.0596059057240601</c:v>
                </c:pt>
                <c:pt idx="4395" formatCode="General">
                  <c:v>2.05641121051517</c:v>
                </c:pt>
                <c:pt idx="4396" formatCode="General">
                  <c:v>2.0535522486526601</c:v>
                </c:pt>
                <c:pt idx="4397" formatCode="General">
                  <c:v>2.0510684199251599</c:v>
                </c:pt>
                <c:pt idx="4398" formatCode="General">
                  <c:v>2.0490490290549501</c:v>
                </c:pt>
                <c:pt idx="4399" formatCode="General">
                  <c:v>2.0482854222097902</c:v>
                </c:pt>
                <c:pt idx="4400" formatCode="General">
                  <c:v>2.0691247567402802</c:v>
                </c:pt>
                <c:pt idx="4401" formatCode="General">
                  <c:v>2.0450996723289498</c:v>
                </c:pt>
                <c:pt idx="4402" formatCode="General">
                  <c:v>2.0437401134228299</c:v>
                </c:pt>
                <c:pt idx="4403" formatCode="General">
                  <c:v>2.04306875866475</c:v>
                </c:pt>
                <c:pt idx="4404" formatCode="General">
                  <c:v>2.0428048886296399</c:v>
                </c:pt>
                <c:pt idx="4405" formatCode="General">
                  <c:v>2.04304386453973</c:v>
                </c:pt>
                <c:pt idx="4406" formatCode="General">
                  <c:v>2.0441341316588599</c:v>
                </c:pt>
                <c:pt idx="4407" formatCode="General">
                  <c:v>2.04692995656126</c:v>
                </c:pt>
                <c:pt idx="4408" formatCode="General">
                  <c:v>2.0535997647561102</c:v>
                </c:pt>
                <c:pt idx="4409" formatCode="General">
                  <c:v>2.0702399194947998</c:v>
                </c:pt>
                <c:pt idx="4410" formatCode="General">
                  <c:v>2.1097135082254299</c:v>
                </c:pt>
                <c:pt idx="4411" formatCode="General">
                  <c:v>2.13382721824919</c:v>
                </c:pt>
                <c:pt idx="4412" formatCode="General">
                  <c:v>2.1061651090414801</c:v>
                </c:pt>
                <c:pt idx="4413" formatCode="General">
                  <c:v>2.0961694949412601</c:v>
                </c:pt>
                <c:pt idx="4414" formatCode="General">
                  <c:v>2.10060294693703</c:v>
                </c:pt>
                <c:pt idx="4415" formatCode="General">
                  <c:v>2.1098419560596602</c:v>
                </c:pt>
                <c:pt idx="4416" formatCode="General">
                  <c:v>2.11856859038117</c:v>
                </c:pt>
                <c:pt idx="4417" formatCode="General">
                  <c:v>2.12455633299682</c:v>
                </c:pt>
                <c:pt idx="4418" formatCode="General">
                  <c:v>2.1278520904526701</c:v>
                </c:pt>
                <c:pt idx="4419" formatCode="General">
                  <c:v>2.1296209643434199</c:v>
                </c:pt>
                <c:pt idx="4420" formatCode="General">
                  <c:v>2.13099698472129</c:v>
                </c:pt>
                <c:pt idx="4421" formatCode="General">
                  <c:v>2.1326673655936901</c:v>
                </c:pt>
                <c:pt idx="4422" formatCode="General">
                  <c:v>2.13493426128101</c:v>
                </c:pt>
                <c:pt idx="4423" formatCode="General">
                  <c:v>2.1378919706293602</c:v>
                </c:pt>
                <c:pt idx="4424" formatCode="General">
                  <c:v>2.1415643323562299</c:v>
                </c:pt>
                <c:pt idx="4425" formatCode="General">
                  <c:v>2.14598713204464</c:v>
                </c:pt>
                <c:pt idx="4426" formatCode="General">
                  <c:v>2.1512622677756301</c:v>
                </c:pt>
                <c:pt idx="4427" formatCode="General">
                  <c:v>2.1576155400899499</c:v>
                </c:pt>
                <c:pt idx="4428" formatCode="General">
                  <c:v>2.16551096899062</c:v>
                </c:pt>
                <c:pt idx="4429" formatCode="General">
                  <c:v>2.1761248958927499</c:v>
                </c:pt>
                <c:pt idx="4430" formatCode="General">
                  <c:v>2.19854492347757</c:v>
                </c:pt>
                <c:pt idx="4431" formatCode="General">
                  <c:v>2.2261560964132601</c:v>
                </c:pt>
                <c:pt idx="4432" formatCode="General">
                  <c:v>2.2209118970185102</c:v>
                </c:pt>
                <c:pt idx="4433" formatCode="General">
                  <c:v>2.2354722959664102</c:v>
                </c:pt>
                <c:pt idx="4434" formatCode="General">
                  <c:v>2.2403792405730099</c:v>
                </c:pt>
                <c:pt idx="4435" formatCode="General">
                  <c:v>2.23457766033671</c:v>
                </c:pt>
                <c:pt idx="4436" formatCode="General">
                  <c:v>2.2216484230943201</c:v>
                </c:pt>
                <c:pt idx="4437" formatCode="General">
                  <c:v>2.20783399351915</c:v>
                </c:pt>
                <c:pt idx="4438" formatCode="General">
                  <c:v>2.19605642817546</c:v>
                </c:pt>
                <c:pt idx="4439" formatCode="General">
                  <c:v>2.18669060830686</c:v>
                </c:pt>
                <c:pt idx="4440" formatCode="General">
                  <c:v>2.1792409873398699</c:v>
                </c:pt>
                <c:pt idx="4441" formatCode="General">
                  <c:v>2.1731266153104598</c:v>
                </c:pt>
                <c:pt idx="4442" formatCode="General">
                  <c:v>2.1678937565456202</c:v>
                </c:pt>
                <c:pt idx="4443" formatCode="General">
                  <c:v>2.1632308936134601</c:v>
                </c:pt>
                <c:pt idx="4444" formatCode="General">
                  <c:v>2.1589385013105402</c:v>
                </c:pt>
                <c:pt idx="4445" formatCode="General">
                  <c:v>2.1548976666125901</c:v>
                </c:pt>
                <c:pt idx="4446" formatCode="General">
                  <c:v>2.1510461882526601</c:v>
                </c:pt>
                <c:pt idx="4447" formatCode="General">
                  <c:v>2.1473615626528901</c:v>
                </c:pt>
                <c:pt idx="4448" formatCode="General">
                  <c:v>2.1438487460283899</c:v>
                </c:pt>
                <c:pt idx="4449" formatCode="General">
                  <c:v>2.1405310303587699</c:v>
                </c:pt>
                <c:pt idx="4450" formatCode="General">
                  <c:v>2.1374434374056799</c:v>
                </c:pt>
                <c:pt idx="4451" formatCode="General">
                  <c:v>2.1346308591733698</c:v>
                </c:pt>
                <c:pt idx="4452" formatCode="General">
                  <c:v>2.1321721077832398</c:v>
                </c:pt>
                <c:pt idx="4453" formatCode="General">
                  <c:v>2.1306537617399099</c:v>
                </c:pt>
                <c:pt idx="4454" formatCode="General">
                  <c:v>2.13361905599871</c:v>
                </c:pt>
                <c:pt idx="4455" formatCode="General">
                  <c:v>2.1266401267013699</c:v>
                </c:pt>
                <c:pt idx="4456" formatCode="General">
                  <c:v>2.1251861252871702</c:v>
                </c:pt>
                <c:pt idx="4457" formatCode="General">
                  <c:v>2.1241919055601799</c:v>
                </c:pt>
                <c:pt idx="4458" formatCode="General">
                  <c:v>2.1235234632028299</c:v>
                </c:pt>
                <c:pt idx="4459" formatCode="General">
                  <c:v>2.12318037936494</c:v>
                </c:pt>
                <c:pt idx="4460" formatCode="General">
                  <c:v>2.1232520793086098</c:v>
                </c:pt>
                <c:pt idx="4461" formatCode="General">
                  <c:v>2.1240063782051699</c:v>
                </c:pt>
                <c:pt idx="4462" formatCode="General">
                  <c:v>2.1261487418631901</c:v>
                </c:pt>
                <c:pt idx="4463" formatCode="General">
                  <c:v>2.1316933134278999</c:v>
                </c:pt>
                <c:pt idx="4464" formatCode="General">
                  <c:v>2.1476000736296998</c:v>
                </c:pt>
                <c:pt idx="4465" formatCode="General">
                  <c:v>2.1938972846131501</c:v>
                </c:pt>
                <c:pt idx="4466" formatCode="General">
                  <c:v>2.2002582173938201</c:v>
                </c:pt>
                <c:pt idx="4467" formatCode="General">
                  <c:v>2.1683649816846202</c:v>
                </c:pt>
                <c:pt idx="4468" formatCode="General">
                  <c:v>2.1655818262252602</c:v>
                </c:pt>
                <c:pt idx="4469" formatCode="General">
                  <c:v>2.1747053312298199</c:v>
                </c:pt>
                <c:pt idx="4470" formatCode="General">
                  <c:v>2.1874493835288198</c:v>
                </c:pt>
                <c:pt idx="4471" formatCode="General">
                  <c:v>2.1983538644993001</c:v>
                </c:pt>
                <c:pt idx="4472" formatCode="General">
                  <c:v>2.20470475219541</c:v>
                </c:pt>
                <c:pt idx="4473" formatCode="General">
                  <c:v>2.2070132873578698</c:v>
                </c:pt>
                <c:pt idx="4474" formatCode="General">
                  <c:v>2.2073318931328898</c:v>
                </c:pt>
                <c:pt idx="4475" formatCode="General">
                  <c:v>2.20736682076378</c:v>
                </c:pt>
                <c:pt idx="4476" formatCode="General">
                  <c:v>2.2079468636702702</c:v>
                </c:pt>
                <c:pt idx="4477" formatCode="General">
                  <c:v>2.2092954199947901</c:v>
                </c:pt>
                <c:pt idx="4478" formatCode="General">
                  <c:v>2.2113750309541498</c:v>
                </c:pt>
                <c:pt idx="4479" formatCode="General">
                  <c:v>2.2140859312157102</c:v>
                </c:pt>
                <c:pt idx="4480" formatCode="General">
                  <c:v>2.2173493759462102</c:v>
                </c:pt>
                <c:pt idx="4481" formatCode="General">
                  <c:v>2.2211423701055799</c:v>
                </c:pt>
                <c:pt idx="4482" formatCode="General">
                  <c:v>2.2255365916570899</c:v>
                </c:pt>
                <c:pt idx="4483" formatCode="General">
                  <c:v>2.2308284966693099</c:v>
                </c:pt>
                <c:pt idx="4484" formatCode="General">
                  <c:v>2.2385828859813701</c:v>
                </c:pt>
                <c:pt idx="4485" formatCode="General">
                  <c:v>2.3326872618105101</c:v>
                </c:pt>
                <c:pt idx="4486" formatCode="General">
                  <c:v>2.25659404729628</c:v>
                </c:pt>
                <c:pt idx="4487" formatCode="General">
                  <c:v>2.26874847960074</c:v>
                </c:pt>
                <c:pt idx="4488" formatCode="General">
                  <c:v>2.2872429878296701</c:v>
                </c:pt>
                <c:pt idx="4489" formatCode="General">
                  <c:v>2.3052366108223401</c:v>
                </c:pt>
                <c:pt idx="4490" formatCode="General">
                  <c:v>2.3090682077037399</c:v>
                </c:pt>
                <c:pt idx="4491" formatCode="General">
                  <c:v>2.29492132018787</c:v>
                </c:pt>
                <c:pt idx="4492" formatCode="General">
                  <c:v>2.27525004361619</c:v>
                </c:pt>
                <c:pt idx="4493" formatCode="General">
                  <c:v>2.2586529872703398</c:v>
                </c:pt>
                <c:pt idx="4494" formatCode="General">
                  <c:v>2.2461974735245098</c:v>
                </c:pt>
                <c:pt idx="4495" formatCode="General">
                  <c:v>2.2367155312273299</c:v>
                </c:pt>
                <c:pt idx="4496" formatCode="General">
                  <c:v>2.22907718580004</c:v>
                </c:pt>
                <c:pt idx="4497" formatCode="General">
                  <c:v>2.2225342770028398</c:v>
                </c:pt>
                <c:pt idx="4498" formatCode="General">
                  <c:v>2.2166349892070798</c:v>
                </c:pt>
                <c:pt idx="4499" formatCode="General">
                  <c:v>2.2111153760641402</c:v>
                </c:pt>
                <c:pt idx="4500" formatCode="General">
                  <c:v>2.20582679471732</c:v>
                </c:pt>
                <c:pt idx="4501" formatCode="General">
                  <c:v>2.20069263405099</c:v>
                </c:pt>
                <c:pt idx="4502" formatCode="General">
                  <c:v>2.1956827730430901</c:v>
                </c:pt>
                <c:pt idx="4503" formatCode="General">
                  <c:v>2.1907980076833899</c:v>
                </c:pt>
                <c:pt idx="4504" formatCode="General">
                  <c:v>2.1860602551605499</c:v>
                </c:pt>
                <c:pt idx="4505" formatCode="General">
                  <c:v>2.1815079676074398</c:v>
                </c:pt>
                <c:pt idx="4506" formatCode="General">
                  <c:v>2.1772120900632701</c:v>
                </c:pt>
                <c:pt idx="4507" formatCode="General">
                  <c:v>2.17381203570045</c:v>
                </c:pt>
                <c:pt idx="4508" formatCode="General">
                  <c:v>2.1702208107177499</c:v>
                </c:pt>
                <c:pt idx="4509" formatCode="General">
                  <c:v>2.1658114005508602</c:v>
                </c:pt>
                <c:pt idx="4510" formatCode="General">
                  <c:v>2.1625547253398198</c:v>
                </c:pt>
                <c:pt idx="4511" formatCode="General">
                  <c:v>2.1596706920152</c:v>
                </c:pt>
                <c:pt idx="4512" formatCode="General">
                  <c:v>2.1571109575259202</c:v>
                </c:pt>
                <c:pt idx="4513" formatCode="General">
                  <c:v>2.1548584025413402</c:v>
                </c:pt>
                <c:pt idx="4514" formatCode="General">
                  <c:v>2.1529184651840798</c:v>
                </c:pt>
                <c:pt idx="4515" formatCode="General">
                  <c:v>2.1513531180765</c:v>
                </c:pt>
                <c:pt idx="4516" formatCode="General">
                  <c:v>2.15036841237196</c:v>
                </c:pt>
                <c:pt idx="4517" formatCode="General">
                  <c:v>2.1505699314091502</c:v>
                </c:pt>
                <c:pt idx="4518" formatCode="General">
                  <c:v>2.1539608059666202</c:v>
                </c:pt>
                <c:pt idx="4519" formatCode="General">
                  <c:v>2.1694765839956101</c:v>
                </c:pt>
                <c:pt idx="4520" formatCode="General">
                  <c:v>2.2261229617849798</c:v>
                </c:pt>
                <c:pt idx="4521" formatCode="General">
                  <c:v>2.19235755412471</c:v>
                </c:pt>
                <c:pt idx="4522" formatCode="General">
                  <c:v>2.1704846678338998</c:v>
                </c:pt>
                <c:pt idx="4523" formatCode="General">
                  <c:v>2.1730754963533601</c:v>
                </c:pt>
                <c:pt idx="4524" formatCode="General">
                  <c:v>2.1845534676989602</c:v>
                </c:pt>
                <c:pt idx="4525" formatCode="General">
                  <c:v>2.1992527492807299</c:v>
                </c:pt>
                <c:pt idx="4526" formatCode="General">
                  <c:v>2.21129124178317</c:v>
                </c:pt>
                <c:pt idx="4527" formatCode="General">
                  <c:v>2.21674086979522</c:v>
                </c:pt>
                <c:pt idx="4528" formatCode="General">
                  <c:v>2.2165413574071899</c:v>
                </c:pt>
                <c:pt idx="4529" formatCode="General">
                  <c:v>2.2140780876560502</c:v>
                </c:pt>
                <c:pt idx="4530" formatCode="General">
                  <c:v>2.2117941085323198</c:v>
                </c:pt>
                <c:pt idx="4531" formatCode="General">
                  <c:v>2.2105661878016001</c:v>
                </c:pt>
                <c:pt idx="4532" formatCode="General">
                  <c:v>2.21042317628722</c:v>
                </c:pt>
                <c:pt idx="4533" formatCode="General">
                  <c:v>2.21114744848391</c:v>
                </c:pt>
                <c:pt idx="4534" formatCode="General">
                  <c:v>2.2125286115784002</c:v>
                </c:pt>
                <c:pt idx="4535" formatCode="General">
                  <c:v>2.2144219605122601</c:v>
                </c:pt>
                <c:pt idx="4536" formatCode="General">
                  <c:v>2.21674408458161</c:v>
                </c:pt>
                <c:pt idx="4537" formatCode="General">
                  <c:v>2.21948535817232</c:v>
                </c:pt>
                <c:pt idx="4538" formatCode="General">
                  <c:v>2.2229418678695301</c:v>
                </c:pt>
                <c:pt idx="4539" formatCode="General">
                  <c:v>2.2397385937384402</c:v>
                </c:pt>
                <c:pt idx="4540" formatCode="General">
                  <c:v>2.23175026071543</c:v>
                </c:pt>
                <c:pt idx="4541" formatCode="General">
                  <c:v>2.2351677291434799</c:v>
                </c:pt>
                <c:pt idx="4542" formatCode="General">
                  <c:v>2.2427222654501602</c:v>
                </c:pt>
                <c:pt idx="4543" formatCode="General">
                  <c:v>2.2555660223591398</c:v>
                </c:pt>
                <c:pt idx="4544" formatCode="General">
                  <c:v>2.2761586088411199</c:v>
                </c:pt>
                <c:pt idx="4545" formatCode="General">
                  <c:v>2.2961103250375299</c:v>
                </c:pt>
                <c:pt idx="4546" formatCode="General">
                  <c:v>2.28946285777756</c:v>
                </c:pt>
                <c:pt idx="4547" formatCode="General">
                  <c:v>2.26273627311065</c:v>
                </c:pt>
                <c:pt idx="4548" formatCode="General">
                  <c:v>2.2393889645101699</c:v>
                </c:pt>
                <c:pt idx="4549" formatCode="General">
                  <c:v>2.2231012883099499</c:v>
                </c:pt>
                <c:pt idx="4550" formatCode="General">
                  <c:v>2.2112450135834001</c:v>
                </c:pt>
                <c:pt idx="4551" formatCode="General">
                  <c:v>2.2017732812111301</c:v>
                </c:pt>
                <c:pt idx="4552" formatCode="General">
                  <c:v>2.19357757461963</c:v>
                </c:pt>
                <c:pt idx="4553" formatCode="General">
                  <c:v>2.18608330007525</c:v>
                </c:pt>
                <c:pt idx="4554" formatCode="General">
                  <c:v>2.1789891944472202</c:v>
                </c:pt>
                <c:pt idx="4555" formatCode="General">
                  <c:v>2.1721369826429</c:v>
                </c:pt>
                <c:pt idx="4556" formatCode="General">
                  <c:v>2.1654478918512301</c:v>
                </c:pt>
                <c:pt idx="4557" formatCode="General">
                  <c:v>2.15889084926004</c:v>
                </c:pt>
                <c:pt idx="4558" formatCode="General">
                  <c:v>2.15246586685145</c:v>
                </c:pt>
                <c:pt idx="4559" formatCode="General">
                  <c:v>2.1461963480542798</c:v>
                </c:pt>
                <c:pt idx="4560" formatCode="General">
                  <c:v>2.1401435896012702</c:v>
                </c:pt>
                <c:pt idx="4561" formatCode="General">
                  <c:v>2.1360068641808501</c:v>
                </c:pt>
                <c:pt idx="4562" formatCode="General">
                  <c:v>2.1287794916211999</c:v>
                </c:pt>
                <c:pt idx="4563" formatCode="General">
                  <c:v>2.12331108336162</c:v>
                </c:pt>
                <c:pt idx="4564" formatCode="General">
                  <c:v>2.1183115878037602</c:v>
                </c:pt>
                <c:pt idx="4565" formatCode="General">
                  <c:v>2.1136852273643298</c:v>
                </c:pt>
                <c:pt idx="4566" formatCode="General">
                  <c:v>2.1094318264419498</c:v>
                </c:pt>
                <c:pt idx="4567" formatCode="General">
                  <c:v>2.1055480497276098</c:v>
                </c:pt>
                <c:pt idx="4568" formatCode="General">
                  <c:v>2.1020258756719201</c:v>
                </c:pt>
                <c:pt idx="4569" formatCode="General">
                  <c:v>2.0988651930121298</c:v>
                </c:pt>
                <c:pt idx="4570" formatCode="General">
                  <c:v>2.0961056658464901</c:v>
                </c:pt>
                <c:pt idx="4571" formatCode="General">
                  <c:v>2.0939097435114302</c:v>
                </c:pt>
                <c:pt idx="4572" formatCode="General">
                  <c:v>2.0928371562749501</c:v>
                </c:pt>
                <c:pt idx="4573" formatCode="General">
                  <c:v>2.0951740005732198</c:v>
                </c:pt>
                <c:pt idx="4574" formatCode="General">
                  <c:v>2.1157565990649401</c:v>
                </c:pt>
                <c:pt idx="4575" formatCode="General">
                  <c:v>2.1612002500557801</c:v>
                </c:pt>
                <c:pt idx="4576" formatCode="General">
                  <c:v>2.10507621247132</c:v>
                </c:pt>
                <c:pt idx="4577" formatCode="General">
                  <c:v>2.0979686305711098</c:v>
                </c:pt>
                <c:pt idx="4578" formatCode="General">
                  <c:v>2.1033891506055999</c:v>
                </c:pt>
                <c:pt idx="4579" formatCode="General">
                  <c:v>2.1160263280603</c:v>
                </c:pt>
                <c:pt idx="4580" formatCode="General">
                  <c:v>2.1328218715262302</c:v>
                </c:pt>
                <c:pt idx="4581" formatCode="General">
                  <c:v>2.1469525621230998</c:v>
                </c:pt>
                <c:pt idx="4582" formatCode="General">
                  <c:v>2.1520523602938502</c:v>
                </c:pt>
                <c:pt idx="4583" formatCode="General">
                  <c:v>2.14942682695985</c:v>
                </c:pt>
                <c:pt idx="4584" formatCode="General">
                  <c:v>2.1445433230134898</c:v>
                </c:pt>
                <c:pt idx="4585" formatCode="General">
                  <c:v>2.1407296347753699</c:v>
                </c:pt>
                <c:pt idx="4586" formatCode="General">
                  <c:v>2.1386820767027199</c:v>
                </c:pt>
                <c:pt idx="4587" formatCode="General">
                  <c:v>2.13805746494885</c:v>
                </c:pt>
                <c:pt idx="4588" formatCode="General">
                  <c:v>2.1384086800078901</c:v>
                </c:pt>
                <c:pt idx="4589" formatCode="General">
                  <c:v>2.1394485853462699</c:v>
                </c:pt>
                <c:pt idx="4590" formatCode="General">
                  <c:v>2.14104145120589</c:v>
                </c:pt>
                <c:pt idx="4591" formatCode="General">
                  <c:v>2.1431404710316602</c:v>
                </c:pt>
                <c:pt idx="4592" formatCode="General">
                  <c:v>2.1458031315286701</c:v>
                </c:pt>
                <c:pt idx="4593" formatCode="General">
                  <c:v>2.1516989522036298</c:v>
                </c:pt>
                <c:pt idx="4594" formatCode="General">
                  <c:v>2.1530210756980299</c:v>
                </c:pt>
                <c:pt idx="4595" formatCode="General">
                  <c:v>2.1550798183568101</c:v>
                </c:pt>
                <c:pt idx="4596" formatCode="General">
                  <c:v>2.1586853706552902</c:v>
                </c:pt>
                <c:pt idx="4597" formatCode="General">
                  <c:v>2.1633258261566701</c:v>
                </c:pt>
                <c:pt idx="4598" formatCode="General">
                  <c:v>2.1705983151546002</c:v>
                </c:pt>
                <c:pt idx="4599" formatCode="General">
                  <c:v>2.1847022769319602</c:v>
                </c:pt>
                <c:pt idx="4600" formatCode="General">
                  <c:v>2.2113665815930701</c:v>
                </c:pt>
                <c:pt idx="4601" formatCode="General">
                  <c:v>2.2274051828153199</c:v>
                </c:pt>
                <c:pt idx="4602" formatCode="General">
                  <c:v>2.1978072412005298</c:v>
                </c:pt>
                <c:pt idx="4603" formatCode="General">
                  <c:v>2.16747810824873</c:v>
                </c:pt>
                <c:pt idx="4604" formatCode="General">
                  <c:v>2.1489167435413701</c:v>
                </c:pt>
                <c:pt idx="4605" formatCode="General">
                  <c:v>2.1364571838597599</c:v>
                </c:pt>
                <c:pt idx="4606" formatCode="General">
                  <c:v>2.1267476456359899</c:v>
                </c:pt>
                <c:pt idx="4607" formatCode="General">
                  <c:v>2.1183598611949002</c:v>
                </c:pt>
                <c:pt idx="4608" formatCode="General">
                  <c:v>2.1106685576228799</c:v>
                </c:pt>
                <c:pt idx="4609" formatCode="General">
                  <c:v>2.1033794636404499</c:v>
                </c:pt>
                <c:pt idx="4610" formatCode="General">
                  <c:v>2.0963459015068602</c:v>
                </c:pt>
                <c:pt idx="4611" formatCode="General">
                  <c:v>2.0894948873588302</c:v>
                </c:pt>
                <c:pt idx="4612" formatCode="General">
                  <c:v>2.0827959408342802</c:v>
                </c:pt>
                <c:pt idx="4613" formatCode="General">
                  <c:v>2.0762488077907202</c:v>
                </c:pt>
                <c:pt idx="4614" formatCode="General">
                  <c:v>2.06990580715512</c:v>
                </c:pt>
                <c:pt idx="4615" formatCode="General">
                  <c:v>2.0665600706266298</c:v>
                </c:pt>
                <c:pt idx="4616" formatCode="General">
                  <c:v>2.0577149420549401</c:v>
                </c:pt>
                <c:pt idx="4617" formatCode="General">
                  <c:v>2.0519926006882399</c:v>
                </c:pt>
                <c:pt idx="4618" formatCode="General">
                  <c:v>2.0466165337062998</c:v>
                </c:pt>
                <c:pt idx="4619" formatCode="General">
                  <c:v>2.0416110638104201</c:v>
                </c:pt>
                <c:pt idx="4620" formatCode="General">
                  <c:v>2.0370096901312902</c:v>
                </c:pt>
                <c:pt idx="4621" formatCode="General">
                  <c:v>2.0328375464690001</c:v>
                </c:pt>
                <c:pt idx="4622" formatCode="General">
                  <c:v>2.0291085346894602</c:v>
                </c:pt>
                <c:pt idx="4623" formatCode="General">
                  <c:v>2.0258273723150699</c:v>
                </c:pt>
                <c:pt idx="4624" formatCode="General">
                  <c:v>2.0229994150678698</c:v>
                </c:pt>
                <c:pt idx="4625" formatCode="General">
                  <c:v>2.0206587079165699</c:v>
                </c:pt>
                <c:pt idx="4626" formatCode="General">
                  <c:v>2.0189533582998598</c:v>
                </c:pt>
                <c:pt idx="4627" formatCode="General">
                  <c:v>2.0184975152400599</c:v>
                </c:pt>
                <c:pt idx="4628" formatCode="General">
                  <c:v>2.0226798784999902</c:v>
                </c:pt>
                <c:pt idx="4629" formatCode="General">
                  <c:v>2.0704896375058</c:v>
                </c:pt>
                <c:pt idx="4630" formatCode="General">
                  <c:v>2.0398111016907401</c:v>
                </c:pt>
                <c:pt idx="4631" formatCode="General">
                  <c:v>2.0212482055812799</c:v>
                </c:pt>
                <c:pt idx="4632" formatCode="General">
                  <c:v>2.02182316472528</c:v>
                </c:pt>
                <c:pt idx="4633" formatCode="General">
                  <c:v>2.0290898531711599</c:v>
                </c:pt>
                <c:pt idx="4634" formatCode="General">
                  <c:v>2.0432039584438999</c:v>
                </c:pt>
                <c:pt idx="4635" formatCode="General">
                  <c:v>2.0633589345179</c:v>
                </c:pt>
                <c:pt idx="4636" formatCode="General">
                  <c:v>2.08191975352619</c:v>
                </c:pt>
                <c:pt idx="4637" formatCode="General">
                  <c:v>2.0884066957758098</c:v>
                </c:pt>
                <c:pt idx="4638" formatCode="General">
                  <c:v>2.0843751675702702</c:v>
                </c:pt>
                <c:pt idx="4639" formatCode="General">
                  <c:v>2.0785858011229901</c:v>
                </c:pt>
                <c:pt idx="4640" formatCode="General">
                  <c:v>2.07522715801798</c:v>
                </c:pt>
                <c:pt idx="4641" formatCode="General">
                  <c:v>2.07437210770768</c:v>
                </c:pt>
                <c:pt idx="4642" formatCode="General">
                  <c:v>2.0750818353059901</c:v>
                </c:pt>
                <c:pt idx="4643" formatCode="General">
                  <c:v>2.0766461451111198</c:v>
                </c:pt>
                <c:pt idx="4644" formatCode="General">
                  <c:v>2.0787505842121301</c:v>
                </c:pt>
                <c:pt idx="4645" formatCode="General">
                  <c:v>2.0813475005740201</c:v>
                </c:pt>
                <c:pt idx="4646" formatCode="General">
                  <c:v>2.0845398682413099</c:v>
                </c:pt>
                <c:pt idx="4647" formatCode="General">
                  <c:v>2.0895820284342599</c:v>
                </c:pt>
                <c:pt idx="4648" formatCode="General">
                  <c:v>2.0931809202815699</c:v>
                </c:pt>
                <c:pt idx="4649" formatCode="General">
                  <c:v>2.09742463427592</c:v>
                </c:pt>
                <c:pt idx="4650" formatCode="General">
                  <c:v>2.1026521364925799</c:v>
                </c:pt>
                <c:pt idx="4651" formatCode="General">
                  <c:v>2.10817908058671</c:v>
                </c:pt>
                <c:pt idx="4652" formatCode="General">
                  <c:v>2.1139446737054</c:v>
                </c:pt>
                <c:pt idx="4653" formatCode="General">
                  <c:v>2.1204865993522999</c:v>
                </c:pt>
                <c:pt idx="4654" formatCode="General">
                  <c:v>2.1302260640844302</c:v>
                </c:pt>
                <c:pt idx="4655" formatCode="General">
                  <c:v>2.1514136594311899</c:v>
                </c:pt>
                <c:pt idx="4656" formatCode="General">
                  <c:v>2.1894956626401498</c:v>
                </c:pt>
                <c:pt idx="4657" formatCode="General">
                  <c:v>2.16791502886863</c:v>
                </c:pt>
                <c:pt idx="4658" formatCode="General">
                  <c:v>2.13090888315224</c:v>
                </c:pt>
                <c:pt idx="4659" formatCode="General">
                  <c:v>2.1125468026121501</c:v>
                </c:pt>
                <c:pt idx="4660" formatCode="General">
                  <c:v>2.1014933288630999</c:v>
                </c:pt>
                <c:pt idx="4661" formatCode="General">
                  <c:v>2.0931282783612501</c:v>
                </c:pt>
                <c:pt idx="4662" formatCode="General">
                  <c:v>2.0859611593853402</c:v>
                </c:pt>
                <c:pt idx="4663" formatCode="General">
                  <c:v>2.0794460668471499</c:v>
                </c:pt>
                <c:pt idx="4664" formatCode="General">
                  <c:v>2.0733463989853398</c:v>
                </c:pt>
                <c:pt idx="4665" formatCode="General">
                  <c:v>2.0675405216577798</c:v>
                </c:pt>
                <c:pt idx="4666" formatCode="General">
                  <c:v>2.06195832280453</c:v>
                </c:pt>
                <c:pt idx="4667" formatCode="General">
                  <c:v>2.0565624284792499</c:v>
                </c:pt>
                <c:pt idx="4668" formatCode="General">
                  <c:v>2.0514363465717902</c:v>
                </c:pt>
                <c:pt idx="4669" formatCode="General">
                  <c:v>2.0462994064298998</c:v>
                </c:pt>
                <c:pt idx="4670" formatCode="General">
                  <c:v>2.0413314087430101</c:v>
                </c:pt>
                <c:pt idx="4671" formatCode="General">
                  <c:v>2.0366213161303999</c:v>
                </c:pt>
                <c:pt idx="4672" formatCode="General">
                  <c:v>2.0321574167689702</c:v>
                </c:pt>
                <c:pt idx="4673" formatCode="General">
                  <c:v>2.0279815576865201</c:v>
                </c:pt>
                <c:pt idx="4674" formatCode="General">
                  <c:v>2.02414026731214</c:v>
                </c:pt>
                <c:pt idx="4675" formatCode="General">
                  <c:v>2.0206782553923599</c:v>
                </c:pt>
                <c:pt idx="4676" formatCode="General">
                  <c:v>2.01763421480213</c:v>
                </c:pt>
                <c:pt idx="4677" formatCode="General">
                  <c:v>2.0150382110725098</c:v>
                </c:pt>
                <c:pt idx="4678" formatCode="General">
                  <c:v>2.0129121261124898</c:v>
                </c:pt>
                <c:pt idx="4679" formatCode="General">
                  <c:v>2.0112771438636501</c:v>
                </c:pt>
                <c:pt idx="4680" formatCode="General">
                  <c:v>2.0101964605333098</c:v>
                </c:pt>
                <c:pt idx="4681" formatCode="General">
                  <c:v>2.0098018735396499</c:v>
                </c:pt>
                <c:pt idx="4682" formatCode="General">
                  <c:v>2.0110244160734299</c:v>
                </c:pt>
                <c:pt idx="4683" formatCode="General">
                  <c:v>2.0226022414920299</c:v>
                </c:pt>
                <c:pt idx="4684" formatCode="General">
                  <c:v>2.0602999925732202</c:v>
                </c:pt>
                <c:pt idx="4685" formatCode="General">
                  <c:v>2.0160505684683998</c:v>
                </c:pt>
                <c:pt idx="4686" formatCode="General">
                  <c:v>2.0146394020913698</c:v>
                </c:pt>
                <c:pt idx="4687" formatCode="General">
                  <c:v>2.0184491972658098</c:v>
                </c:pt>
                <c:pt idx="4688" formatCode="General">
                  <c:v>2.0268788048789901</c:v>
                </c:pt>
                <c:pt idx="4689" formatCode="General">
                  <c:v>2.0421478550983601</c:v>
                </c:pt>
                <c:pt idx="4690" formatCode="General">
                  <c:v>2.0657523966519098</c:v>
                </c:pt>
                <c:pt idx="4691" formatCode="General">
                  <c:v>2.0901797145260201</c:v>
                </c:pt>
                <c:pt idx="4692" formatCode="General">
                  <c:v>2.0987409400758601</c:v>
                </c:pt>
                <c:pt idx="4693" formatCode="General">
                  <c:v>2.09322290857869</c:v>
                </c:pt>
                <c:pt idx="4694" formatCode="General">
                  <c:v>2.08749762243299</c:v>
                </c:pt>
                <c:pt idx="4695" formatCode="General">
                  <c:v>2.0860732357748799</c:v>
                </c:pt>
                <c:pt idx="4696" formatCode="General">
                  <c:v>2.0877270268705401</c:v>
                </c:pt>
                <c:pt idx="4697" formatCode="General">
                  <c:v>2.09073167222245</c:v>
                </c:pt>
                <c:pt idx="4698" formatCode="General">
                  <c:v>2.09412754461068</c:v>
                </c:pt>
                <c:pt idx="4699" formatCode="General">
                  <c:v>2.0976371579864002</c:v>
                </c:pt>
                <c:pt idx="4700" formatCode="General">
                  <c:v>2.10136936339712</c:v>
                </c:pt>
                <c:pt idx="4701" formatCode="General">
                  <c:v>2.1065413646285398</c:v>
                </c:pt>
                <c:pt idx="4702" formatCode="General">
                  <c:v>2.1103385121374401</c:v>
                </c:pt>
                <c:pt idx="4703" formatCode="General">
                  <c:v>2.1156243023971499</c:v>
                </c:pt>
                <c:pt idx="4704" formatCode="General">
                  <c:v>2.1219594338530898</c:v>
                </c:pt>
                <c:pt idx="4705" formatCode="General">
                  <c:v>2.12917053511703</c:v>
                </c:pt>
                <c:pt idx="4706" formatCode="General">
                  <c:v>2.1371037961769601</c:v>
                </c:pt>
                <c:pt idx="4707" formatCode="General">
                  <c:v>2.1455100453783902</c:v>
                </c:pt>
                <c:pt idx="4708" formatCode="General">
                  <c:v>2.15423400058368</c:v>
                </c:pt>
                <c:pt idx="4709" formatCode="General">
                  <c:v>2.1640250271341102</c:v>
                </c:pt>
                <c:pt idx="4710" formatCode="General">
                  <c:v>2.1800972470905</c:v>
                </c:pt>
                <c:pt idx="4711" formatCode="General">
                  <c:v>2.2238457046785198</c:v>
                </c:pt>
                <c:pt idx="4712" formatCode="General">
                  <c:v>2.2185237579119699</c:v>
                </c:pt>
                <c:pt idx="4713" formatCode="General">
                  <c:v>2.17595371603921</c:v>
                </c:pt>
                <c:pt idx="4714" formatCode="General">
                  <c:v>2.15971541946876</c:v>
                </c:pt>
                <c:pt idx="4715" formatCode="General">
                  <c:v>2.1502954646895298</c:v>
                </c:pt>
                <c:pt idx="4716" formatCode="General">
                  <c:v>2.1429149878779401</c:v>
                </c:pt>
                <c:pt idx="4717" formatCode="General">
                  <c:v>2.1364664283519801</c:v>
                </c:pt>
                <c:pt idx="4718" formatCode="General">
                  <c:v>2.1306242007046601</c:v>
                </c:pt>
                <c:pt idx="4719" formatCode="General">
                  <c:v>2.1252477575811999</c:v>
                </c:pt>
                <c:pt idx="4720" formatCode="General">
                  <c:v>2.1202444345419602</c:v>
                </c:pt>
                <c:pt idx="4721" formatCode="General">
                  <c:v>2.1155455977355202</c:v>
                </c:pt>
                <c:pt idx="4722" formatCode="General">
                  <c:v>2.1119737045242899</c:v>
                </c:pt>
                <c:pt idx="4723" formatCode="General">
                  <c:v>2.1067849612681</c:v>
                </c:pt>
                <c:pt idx="4724" formatCode="General">
                  <c:v>2.1026581463394902</c:v>
                </c:pt>
                <c:pt idx="4725" formatCode="General">
                  <c:v>2.0986915621830899</c:v>
                </c:pt>
                <c:pt idx="4726" formatCode="General">
                  <c:v>2.0948901815275001</c:v>
                </c:pt>
                <c:pt idx="4727" formatCode="General">
                  <c:v>2.0912774385597301</c:v>
                </c:pt>
                <c:pt idx="4728" formatCode="General">
                  <c:v>2.0878885637427</c:v>
                </c:pt>
                <c:pt idx="4729" formatCode="General">
                  <c:v>2.0847660896221898</c:v>
                </c:pt>
                <c:pt idx="4730" formatCode="General">
                  <c:v>2.08195533306285</c:v>
                </c:pt>
                <c:pt idx="4731" formatCode="General">
                  <c:v>2.0795001535905899</c:v>
                </c:pt>
                <c:pt idx="4732" formatCode="General">
                  <c:v>2.0774397849183499</c:v>
                </c:pt>
                <c:pt idx="4733" formatCode="General">
                  <c:v>2.07580986648549</c:v>
                </c:pt>
                <c:pt idx="4734" formatCode="General">
                  <c:v>2.0746421972970799</c:v>
                </c:pt>
                <c:pt idx="4735" formatCode="General">
                  <c:v>2.0740130510308199</c:v>
                </c:pt>
                <c:pt idx="4736" formatCode="General">
                  <c:v>2.0741997731327602</c:v>
                </c:pt>
                <c:pt idx="4737" formatCode="General">
                  <c:v>2.0773082086646899</c:v>
                </c:pt>
                <c:pt idx="4738" formatCode="General">
                  <c:v>2.1521680141386299</c:v>
                </c:pt>
                <c:pt idx="4739" formatCode="General">
                  <c:v>2.0803315600639198</c:v>
                </c:pt>
                <c:pt idx="4740" formatCode="General">
                  <c:v>2.0775411697107402</c:v>
                </c:pt>
                <c:pt idx="4741" formatCode="General">
                  <c:v>2.0793430385171399</c:v>
                </c:pt>
                <c:pt idx="4742" formatCode="General">
                  <c:v>2.0835682166683398</c:v>
                </c:pt>
                <c:pt idx="4743" formatCode="General">
                  <c:v>2.0914612166446598</c:v>
                </c:pt>
                <c:pt idx="4744" formatCode="General">
                  <c:v>2.1059937769341501</c:v>
                </c:pt>
                <c:pt idx="4745" formatCode="General">
                  <c:v>2.13099403814704</c:v>
                </c:pt>
                <c:pt idx="4746" formatCode="General">
                  <c:v>2.1605964685488801</c:v>
                </c:pt>
                <c:pt idx="4747" formatCode="General">
                  <c:v>2.16937524671118</c:v>
                </c:pt>
                <c:pt idx="4748" formatCode="General">
                  <c:v>2.1601668503173399</c:v>
                </c:pt>
                <c:pt idx="4749" formatCode="General">
                  <c:v>2.15418326154585</c:v>
                </c:pt>
                <c:pt idx="4750" formatCode="General">
                  <c:v>2.1546752438040602</c:v>
                </c:pt>
                <c:pt idx="4751" formatCode="General">
                  <c:v>2.15844704737688</c:v>
                </c:pt>
                <c:pt idx="4752" formatCode="General">
                  <c:v>2.1629607132470698</c:v>
                </c:pt>
                <c:pt idx="4753" formatCode="General">
                  <c:v>2.1671141872672899</c:v>
                </c:pt>
                <c:pt idx="4754" formatCode="General">
                  <c:v>2.1707846863231199</c:v>
                </c:pt>
                <c:pt idx="4755" formatCode="General">
                  <c:v>2.1784677780165902</c:v>
                </c:pt>
                <c:pt idx="4756" formatCode="General">
                  <c:v>2.17777917252408</c:v>
                </c:pt>
                <c:pt idx="4757" formatCode="General">
                  <c:v>2.18174933623775</c:v>
                </c:pt>
                <c:pt idx="4758" formatCode="General">
                  <c:v>2.1864816032227501</c:v>
                </c:pt>
                <c:pt idx="4759" formatCode="General">
                  <c:v>2.1921502476578398</c:v>
                </c:pt>
                <c:pt idx="4760" formatCode="General">
                  <c:v>2.1989199191830902</c:v>
                </c:pt>
                <c:pt idx="4761" formatCode="General">
                  <c:v>2.2068938420247299</c:v>
                </c:pt>
                <c:pt idx="4762" formatCode="General">
                  <c:v>2.21605828764927</c:v>
                </c:pt>
                <c:pt idx="4763" formatCode="General">
                  <c:v>2.2262550915155601</c:v>
                </c:pt>
                <c:pt idx="4764" formatCode="General">
                  <c:v>2.2374837471734499</c:v>
                </c:pt>
                <c:pt idx="4765" formatCode="General">
                  <c:v>2.2523064286067198</c:v>
                </c:pt>
                <c:pt idx="4766" formatCode="General">
                  <c:v>2.2946222914515202</c:v>
                </c:pt>
                <c:pt idx="4767" formatCode="General">
                  <c:v>2.2969587722954201</c:v>
                </c:pt>
                <c:pt idx="4768" formatCode="General">
                  <c:v>2.2554354676008801</c:v>
                </c:pt>
                <c:pt idx="4769" formatCode="General">
                  <c:v>2.2421553584264098</c:v>
                </c:pt>
                <c:pt idx="4770" formatCode="General">
                  <c:v>2.2328031641421502</c:v>
                </c:pt>
                <c:pt idx="4771" formatCode="General">
                  <c:v>2.2244023025517001</c:v>
                </c:pt>
                <c:pt idx="4772" formatCode="General">
                  <c:v>2.2166546114108199</c:v>
                </c:pt>
                <c:pt idx="4773" formatCode="General">
                  <c:v>2.2095525609587199</c:v>
                </c:pt>
                <c:pt idx="4774" formatCode="General">
                  <c:v>2.2030543585023299</c:v>
                </c:pt>
                <c:pt idx="4775" formatCode="General">
                  <c:v>2.1971183788333701</c:v>
                </c:pt>
                <c:pt idx="4776" formatCode="General">
                  <c:v>2.1914928770227702</c:v>
                </c:pt>
                <c:pt idx="4777" formatCode="General">
                  <c:v>2.1862103017797798</c:v>
                </c:pt>
                <c:pt idx="4778" formatCode="General">
                  <c:v>2.18116079043739</c:v>
                </c:pt>
                <c:pt idx="4779" formatCode="General">
                  <c:v>2.1762821640151899</c:v>
                </c:pt>
                <c:pt idx="4780" formatCode="General">
                  <c:v>2.1715427464639001</c:v>
                </c:pt>
                <c:pt idx="4781" formatCode="General">
                  <c:v>2.1669343228955502</c:v>
                </c:pt>
                <c:pt idx="4782" formatCode="General">
                  <c:v>2.16246868300186</c:v>
                </c:pt>
                <c:pt idx="4783" formatCode="General">
                  <c:v>2.1581735996815001</c:v>
                </c:pt>
                <c:pt idx="4784" formatCode="General">
                  <c:v>2.1540882966035002</c:v>
                </c:pt>
                <c:pt idx="4785" formatCode="General">
                  <c:v>2.15025866221775</c:v>
                </c:pt>
                <c:pt idx="4786" formatCode="General">
                  <c:v>2.14673263995829</c:v>
                </c:pt>
                <c:pt idx="4787" formatCode="General">
                  <c:v>2.1435564431271499</c:v>
                </c:pt>
                <c:pt idx="4788" formatCode="General">
                  <c:v>2.1407744682412</c:v>
                </c:pt>
                <c:pt idx="4789" formatCode="General">
                  <c:v>2.1384386155476101</c:v>
                </c:pt>
                <c:pt idx="4790" formatCode="General">
                  <c:v>2.1366668977259198</c:v>
                </c:pt>
                <c:pt idx="4791" formatCode="General">
                  <c:v>2.1361228272075001</c:v>
                </c:pt>
                <c:pt idx="4792" formatCode="General">
                  <c:v>2.1568876449274801</c:v>
                </c:pt>
                <c:pt idx="4793" formatCode="General">
                  <c:v>2.1381181120247601</c:v>
                </c:pt>
                <c:pt idx="4794" formatCode="General">
                  <c:v>2.1333215097295901</c:v>
                </c:pt>
                <c:pt idx="4795" formatCode="General">
                  <c:v>2.1329455329708402</c:v>
                </c:pt>
                <c:pt idx="4796" formatCode="General">
                  <c:v>2.1338678340325501</c:v>
                </c:pt>
                <c:pt idx="4797" formatCode="General">
                  <c:v>2.1364344073231001</c:v>
                </c:pt>
                <c:pt idx="4798" formatCode="General">
                  <c:v>2.1420142666545998</c:v>
                </c:pt>
                <c:pt idx="4799" formatCode="General">
                  <c:v>2.1537837634626298</c:v>
                </c:pt>
                <c:pt idx="4800" formatCode="General">
                  <c:v>2.1776955705430798</c:v>
                </c:pt>
                <c:pt idx="4801" formatCode="General">
                  <c:v>2.2110761760362001</c:v>
                </c:pt>
                <c:pt idx="4802" formatCode="General">
                  <c:v>2.2162986274248899</c:v>
                </c:pt>
                <c:pt idx="4803" formatCode="General">
                  <c:v>2.2010594392317699</c:v>
                </c:pt>
                <c:pt idx="4804" formatCode="General">
                  <c:v>2.1949093055745399</c:v>
                </c:pt>
                <c:pt idx="4805" formatCode="General">
                  <c:v>2.1970244077642902</c:v>
                </c:pt>
                <c:pt idx="4806" formatCode="General">
                  <c:v>2.2020649354843602</c:v>
                </c:pt>
                <c:pt idx="4807" formatCode="General">
                  <c:v>2.2068726541889498</c:v>
                </c:pt>
                <c:pt idx="4808" formatCode="General">
                  <c:v>2.2103709051414002</c:v>
                </c:pt>
                <c:pt idx="4809" formatCode="General">
                  <c:v>2.2131593885056402</c:v>
                </c:pt>
                <c:pt idx="4810" formatCode="General">
                  <c:v>2.2143038647346498</c:v>
                </c:pt>
                <c:pt idx="4811" formatCode="General">
                  <c:v>2.21588998564031</c:v>
                </c:pt>
                <c:pt idx="4812" formatCode="General">
                  <c:v>2.2177876063979798</c:v>
                </c:pt>
                <c:pt idx="4813" formatCode="General">
                  <c:v>2.2202385445775801</c:v>
                </c:pt>
                <c:pt idx="4814" formatCode="General">
                  <c:v>2.22343778361041</c:v>
                </c:pt>
                <c:pt idx="4815" formatCode="General">
                  <c:v>2.2275876123121998</c:v>
                </c:pt>
                <c:pt idx="4816" formatCode="General">
                  <c:v>2.2329296415926998</c:v>
                </c:pt>
                <c:pt idx="4817" formatCode="General">
                  <c:v>2.23974661234835</c:v>
                </c:pt>
                <c:pt idx="4818" formatCode="General">
                  <c:v>2.24833488331124</c:v>
                </c:pt>
                <c:pt idx="4819" formatCode="General">
                  <c:v>2.2590676842172099</c:v>
                </c:pt>
                <c:pt idx="4820" formatCode="General">
                  <c:v>2.2739248386300899</c:v>
                </c:pt>
                <c:pt idx="4821" formatCode="General">
                  <c:v>2.3211624496686101</c:v>
                </c:pt>
                <c:pt idx="4822" formatCode="General">
                  <c:v>2.3093773899023602</c:v>
                </c:pt>
                <c:pt idx="4823" formatCode="General">
                  <c:v>2.2841609750565302</c:v>
                </c:pt>
                <c:pt idx="4824" formatCode="General">
                  <c:v>2.2740103790752602</c:v>
                </c:pt>
                <c:pt idx="4825" formatCode="General">
                  <c:v>2.26327139676751</c:v>
                </c:pt>
                <c:pt idx="4826" formatCode="General">
                  <c:v>2.2520915253355298</c:v>
                </c:pt>
                <c:pt idx="4827" formatCode="General">
                  <c:v>2.24139878057552</c:v>
                </c:pt>
                <c:pt idx="4828" formatCode="General">
                  <c:v>2.2316291945633</c:v>
                </c:pt>
                <c:pt idx="4829" formatCode="General">
                  <c:v>2.2228148821247502</c:v>
                </c:pt>
                <c:pt idx="4830" formatCode="General">
                  <c:v>2.2147785590723799</c:v>
                </c:pt>
                <c:pt idx="4831" formatCode="General">
                  <c:v>2.2073579055922901</c:v>
                </c:pt>
                <c:pt idx="4832" formatCode="General">
                  <c:v>2.2003610187780902</c:v>
                </c:pt>
                <c:pt idx="4833" formatCode="General">
                  <c:v>2.1936452953733698</c:v>
                </c:pt>
                <c:pt idx="4834" formatCode="General">
                  <c:v>2.1871101175493002</c:v>
                </c:pt>
                <c:pt idx="4835" formatCode="General">
                  <c:v>2.18069344140764</c:v>
                </c:pt>
                <c:pt idx="4836" formatCode="General">
                  <c:v>2.17436663680949</c:v>
                </c:pt>
                <c:pt idx="4837" formatCode="General">
                  <c:v>2.1681290212566902</c:v>
                </c:pt>
                <c:pt idx="4838" formatCode="General">
                  <c:v>2.1620024709482801</c:v>
                </c:pt>
                <c:pt idx="4839" formatCode="General">
                  <c:v>2.1560260870880201</c:v>
                </c:pt>
                <c:pt idx="4840" formatCode="General">
                  <c:v>2.15025087620602</c:v>
                </c:pt>
                <c:pt idx="4841" formatCode="General">
                  <c:v>2.14473464292373</c:v>
                </c:pt>
                <c:pt idx="4842" formatCode="General">
                  <c:v>2.1395379541547102</c:v>
                </c:pt>
                <c:pt idx="4843" formatCode="General">
                  <c:v>2.1347243281469401</c:v>
                </c:pt>
                <c:pt idx="4844" formatCode="General">
                  <c:v>2.1303802158865501</c:v>
                </c:pt>
                <c:pt idx="4845" formatCode="General">
                  <c:v>2.1267904197065302</c:v>
                </c:pt>
                <c:pt idx="4846" formatCode="General">
                  <c:v>2.1295469092738202</c:v>
                </c:pt>
                <c:pt idx="4847" formatCode="General">
                  <c:v>2.1239701020592601</c:v>
                </c:pt>
                <c:pt idx="4848" formatCode="General">
                  <c:v>2.1174176590578702</c:v>
                </c:pt>
                <c:pt idx="4849" formatCode="General">
                  <c:v>2.1148246242440698</c:v>
                </c:pt>
                <c:pt idx="4850" formatCode="General">
                  <c:v>2.11307903607053</c:v>
                </c:pt>
                <c:pt idx="4851" formatCode="General">
                  <c:v>2.1121824658016002</c:v>
                </c:pt>
                <c:pt idx="4852" formatCode="General">
                  <c:v>2.1126025469629202</c:v>
                </c:pt>
                <c:pt idx="4853" formatCode="General">
                  <c:v>2.1155506813969498</c:v>
                </c:pt>
                <c:pt idx="4854" formatCode="General">
                  <c:v>2.1241605235509802</c:v>
                </c:pt>
                <c:pt idx="4855" formatCode="General">
                  <c:v>2.14626069226978</c:v>
                </c:pt>
                <c:pt idx="4856" formatCode="General">
                  <c:v>2.18329587422821</c:v>
                </c:pt>
                <c:pt idx="4857" formatCode="General">
                  <c:v>2.1797865921179498</c:v>
                </c:pt>
                <c:pt idx="4858" formatCode="General">
                  <c:v>2.15943157539103</c:v>
                </c:pt>
                <c:pt idx="4859" formatCode="General">
                  <c:v>2.15516692990257</c:v>
                </c:pt>
                <c:pt idx="4860" formatCode="General">
                  <c:v>2.1596860465825198</c:v>
                </c:pt>
                <c:pt idx="4861" formatCode="General">
                  <c:v>2.1662990375665698</c:v>
                </c:pt>
                <c:pt idx="4862" formatCode="General">
                  <c:v>2.1715077236168301</c:v>
                </c:pt>
                <c:pt idx="4863" formatCode="General">
                  <c:v>2.17417750233309</c:v>
                </c:pt>
                <c:pt idx="4864" formatCode="General">
                  <c:v>2.17501240056361</c:v>
                </c:pt>
                <c:pt idx="4865" formatCode="General">
                  <c:v>2.1750348099127201</c:v>
                </c:pt>
                <c:pt idx="4866" formatCode="General">
                  <c:v>2.1749784632856799</c:v>
                </c:pt>
                <c:pt idx="4867" formatCode="General">
                  <c:v>2.1752356131430299</c:v>
                </c:pt>
                <c:pt idx="4868" formatCode="General">
                  <c:v>2.1759739876450301</c:v>
                </c:pt>
                <c:pt idx="4869" formatCode="General">
                  <c:v>2.1772782703961502</c:v>
                </c:pt>
                <c:pt idx="4870" formatCode="General">
                  <c:v>2.1792445697553</c:v>
                </c:pt>
                <c:pt idx="4871" formatCode="General">
                  <c:v>2.1820403006781999</c:v>
                </c:pt>
                <c:pt idx="4872" formatCode="General">
                  <c:v>2.18595424521091</c:v>
                </c:pt>
                <c:pt idx="4873" formatCode="General">
                  <c:v>2.1914645858340198</c:v>
                </c:pt>
                <c:pt idx="4874" formatCode="General">
                  <c:v>2.1994416028182102</c:v>
                </c:pt>
                <c:pt idx="4875" formatCode="General">
                  <c:v>2.2129780001185999</c:v>
                </c:pt>
                <c:pt idx="4876" formatCode="General">
                  <c:v>2.2862964680059799</c:v>
                </c:pt>
                <c:pt idx="4877" formatCode="General">
                  <c:v>2.23828568468684</c:v>
                </c:pt>
                <c:pt idx="4878" formatCode="General">
                  <c:v>2.2354457600408999</c:v>
                </c:pt>
                <c:pt idx="4879" formatCode="General">
                  <c:v>2.2307517667132601</c:v>
                </c:pt>
                <c:pt idx="4880" formatCode="General">
                  <c:v>2.2195990391790601</c:v>
                </c:pt>
                <c:pt idx="4881" formatCode="General">
                  <c:v>2.2054512751934601</c:v>
                </c:pt>
                <c:pt idx="4882" formatCode="General">
                  <c:v>2.1915673297740002</c:v>
                </c:pt>
                <c:pt idx="4883" formatCode="General">
                  <c:v>2.1791101319192099</c:v>
                </c:pt>
                <c:pt idx="4884" formatCode="General">
                  <c:v>2.1683477778900602</c:v>
                </c:pt>
                <c:pt idx="4885" formatCode="General">
                  <c:v>2.1589084467955701</c:v>
                </c:pt>
                <c:pt idx="4886" formatCode="General">
                  <c:v>2.1504141180158398</c:v>
                </c:pt>
                <c:pt idx="4887" formatCode="General">
                  <c:v>2.1425496610435202</c:v>
                </c:pt>
                <c:pt idx="4888" formatCode="General">
                  <c:v>2.1350824601714198</c:v>
                </c:pt>
                <c:pt idx="4889" formatCode="General">
                  <c:v>2.1278526589748399</c:v>
                </c:pt>
                <c:pt idx="4890" formatCode="General">
                  <c:v>2.1207585887816398</c:v>
                </c:pt>
                <c:pt idx="4891" formatCode="General">
                  <c:v>2.1137441639891001</c:v>
                </c:pt>
                <c:pt idx="4892" formatCode="General">
                  <c:v>2.1067891549584301</c:v>
                </c:pt>
                <c:pt idx="4893" formatCode="General">
                  <c:v>2.0999016874779701</c:v>
                </c:pt>
                <c:pt idx="4894" formatCode="General">
                  <c:v>2.0931121336889702</c:v>
                </c:pt>
                <c:pt idx="4895" formatCode="General">
                  <c:v>2.0864677916602301</c:v>
                </c:pt>
                <c:pt idx="4896" formatCode="General">
                  <c:v>2.08002822723105</c:v>
                </c:pt>
                <c:pt idx="4897" formatCode="General">
                  <c:v>2.0738623968701502</c:v>
                </c:pt>
                <c:pt idx="4898" formatCode="General">
                  <c:v>2.06805458747308</c:v>
                </c:pt>
                <c:pt idx="4899" formatCode="General">
                  <c:v>2.0627801150082998</c:v>
                </c:pt>
                <c:pt idx="4900" formatCode="General">
                  <c:v>2.0603859694020801</c:v>
                </c:pt>
                <c:pt idx="4901" formatCode="General">
                  <c:v>2.0557329073524699</c:v>
                </c:pt>
                <c:pt idx="4902" formatCode="General">
                  <c:v>2.04910708929589</c:v>
                </c:pt>
                <c:pt idx="4903" formatCode="General">
                  <c:v>2.0452931646297698</c:v>
                </c:pt>
                <c:pt idx="4904" formatCode="General">
                  <c:v>2.04216928983575</c:v>
                </c:pt>
                <c:pt idx="4905" formatCode="General">
                  <c:v>2.0396736890778802</c:v>
                </c:pt>
                <c:pt idx="4906" formatCode="General">
                  <c:v>2.0379405014059402</c:v>
                </c:pt>
                <c:pt idx="4907" formatCode="General">
                  <c:v>2.0373606088845602</c:v>
                </c:pt>
                <c:pt idx="4908" formatCode="General">
                  <c:v>2.0389691249100599</c:v>
                </c:pt>
                <c:pt idx="4909" formatCode="General">
                  <c:v>2.0458091081232701</c:v>
                </c:pt>
                <c:pt idx="4910" formatCode="General">
                  <c:v>2.0677213620650501</c:v>
                </c:pt>
                <c:pt idx="4911" formatCode="General">
                  <c:v>2.1094923188697998</c:v>
                </c:pt>
                <c:pt idx="4912" formatCode="General">
                  <c:v>2.0904959530953802</c:v>
                </c:pt>
                <c:pt idx="4913" formatCode="General">
                  <c:v>2.07123886714515</c:v>
                </c:pt>
                <c:pt idx="4914" formatCode="General">
                  <c:v>2.0718143130673901</c:v>
                </c:pt>
                <c:pt idx="4915" formatCode="General">
                  <c:v>2.0802808937377302</c:v>
                </c:pt>
                <c:pt idx="4916" formatCode="General">
                  <c:v>2.0903794121324402</c:v>
                </c:pt>
                <c:pt idx="4917" formatCode="General">
                  <c:v>2.0967722362310002</c:v>
                </c:pt>
                <c:pt idx="4918" formatCode="General">
                  <c:v>2.0998586250111599</c:v>
                </c:pt>
                <c:pt idx="4919" formatCode="General">
                  <c:v>2.1004617776355698</c:v>
                </c:pt>
                <c:pt idx="4920" formatCode="General">
                  <c:v>2.1002325407465201</c:v>
                </c:pt>
                <c:pt idx="4921" formatCode="General">
                  <c:v>2.1001836654698498</c:v>
                </c:pt>
                <c:pt idx="4922" formatCode="General">
                  <c:v>2.10068834061265</c:v>
                </c:pt>
                <c:pt idx="4923" formatCode="General">
                  <c:v>2.1017865146831798</c:v>
                </c:pt>
                <c:pt idx="4924" formatCode="General">
                  <c:v>2.1034177176492399</c:v>
                </c:pt>
                <c:pt idx="4925" formatCode="General">
                  <c:v>2.1055366949035799</c:v>
                </c:pt>
                <c:pt idx="4926" formatCode="General">
                  <c:v>2.1081658854325198</c:v>
                </c:pt>
                <c:pt idx="4927" formatCode="General">
                  <c:v>2.1114379778228098</c:v>
                </c:pt>
                <c:pt idx="4928" formatCode="General">
                  <c:v>2.1156828653553998</c:v>
                </c:pt>
                <c:pt idx="4929" formatCode="General">
                  <c:v>2.1217610764875201</c:v>
                </c:pt>
                <c:pt idx="4930" formatCode="General">
                  <c:v>2.1348980776481099</c:v>
                </c:pt>
                <c:pt idx="4931" formatCode="General">
                  <c:v>2.1731801393863801</c:v>
                </c:pt>
                <c:pt idx="4932" formatCode="General">
                  <c:v>2.1535239941588502</c:v>
                </c:pt>
                <c:pt idx="4933" formatCode="General">
                  <c:v>2.1657506317825201</c:v>
                </c:pt>
                <c:pt idx="4934" formatCode="General">
                  <c:v>2.1727593845836801</c:v>
                </c:pt>
                <c:pt idx="4935" formatCode="General">
                  <c:v>2.1668864594424102</c:v>
                </c:pt>
                <c:pt idx="4936" formatCode="General">
                  <c:v>2.1514091916295199</c:v>
                </c:pt>
                <c:pt idx="4937" formatCode="General">
                  <c:v>2.1347063563579902</c:v>
                </c:pt>
                <c:pt idx="4938" formatCode="General">
                  <c:v>2.1204684710112298</c:v>
                </c:pt>
                <c:pt idx="4939" formatCode="General">
                  <c:v>2.1090146703086501</c:v>
                </c:pt>
                <c:pt idx="4940" formatCode="General">
                  <c:v>2.0996481861592402</c:v>
                </c:pt>
                <c:pt idx="4941" formatCode="General">
                  <c:v>2.09166382108174</c:v>
                </c:pt>
                <c:pt idx="4942" formatCode="General">
                  <c:v>2.0845482622585001</c:v>
                </c:pt>
                <c:pt idx="4943" formatCode="General">
                  <c:v>2.0779597918953701</c:v>
                </c:pt>
                <c:pt idx="4944" formatCode="General">
                  <c:v>2.0716782135124401</c:v>
                </c:pt>
                <c:pt idx="4945" formatCode="General">
                  <c:v>2.0655658730025701</c:v>
                </c:pt>
                <c:pt idx="4946" formatCode="General">
                  <c:v>2.0595423810216098</c:v>
                </c:pt>
                <c:pt idx="4947" formatCode="General">
                  <c:v>2.0535689106733401</c:v>
                </c:pt>
                <c:pt idx="4948" formatCode="General">
                  <c:v>2.04763824056807</c:v>
                </c:pt>
                <c:pt idx="4949" formatCode="General">
                  <c:v>2.0417679961294399</c:v>
                </c:pt>
                <c:pt idx="4950" formatCode="General">
                  <c:v>2.0359956667907002</c:v>
                </c:pt>
                <c:pt idx="4951" formatCode="General">
                  <c:v>2.0303751633757599</c:v>
                </c:pt>
                <c:pt idx="4952" formatCode="General">
                  <c:v>2.0249781423625999</c:v>
                </c:pt>
                <c:pt idx="4953" formatCode="General">
                  <c:v>2.0199331205606401</c:v>
                </c:pt>
                <c:pt idx="4954" formatCode="General">
                  <c:v>2.0166842887672498</c:v>
                </c:pt>
                <c:pt idx="4955" formatCode="General">
                  <c:v>2.0118484308738398</c:v>
                </c:pt>
                <c:pt idx="4956" formatCode="General">
                  <c:v>2.0067285488992699</c:v>
                </c:pt>
                <c:pt idx="4957" formatCode="General">
                  <c:v>2.0031300182099301</c:v>
                </c:pt>
                <c:pt idx="4958" formatCode="General">
                  <c:v>2.0001248478840701</c:v>
                </c:pt>
                <c:pt idx="4959" formatCode="General">
                  <c:v>1.9976860396532501</c:v>
                </c:pt>
                <c:pt idx="4960" formatCode="General">
                  <c:v>1.9958542171775699</c:v>
                </c:pt>
                <c:pt idx="4961" formatCode="General">
                  <c:v>1.9947483348733801</c:v>
                </c:pt>
                <c:pt idx="4962" formatCode="General">
                  <c:v>1.99468523916875</c:v>
                </c:pt>
                <c:pt idx="4963" formatCode="General">
                  <c:v>1.9965669234861001</c:v>
                </c:pt>
                <c:pt idx="4964" formatCode="General">
                  <c:v>2.0034646678618002</c:v>
                </c:pt>
                <c:pt idx="4965" formatCode="General">
                  <c:v>2.0284192713319298</c:v>
                </c:pt>
                <c:pt idx="4966" formatCode="General">
                  <c:v>2.0716039012411298</c:v>
                </c:pt>
                <c:pt idx="4967" formatCode="General">
                  <c:v>2.0344892244806201</c:v>
                </c:pt>
                <c:pt idx="4968" formatCode="General">
                  <c:v>2.0240666713822302</c:v>
                </c:pt>
                <c:pt idx="4969" formatCode="General">
                  <c:v>2.0306072244508999</c:v>
                </c:pt>
                <c:pt idx="4970" formatCode="General">
                  <c:v>2.0437271575316101</c:v>
                </c:pt>
                <c:pt idx="4971" formatCode="General">
                  <c:v>2.05756392033443</c:v>
                </c:pt>
                <c:pt idx="4972" formatCode="General">
                  <c:v>2.06721969753076</c:v>
                </c:pt>
                <c:pt idx="4973" formatCode="General">
                  <c:v>2.0714363829420401</c:v>
                </c:pt>
                <c:pt idx="4974" formatCode="General">
                  <c:v>2.0724464416805999</c:v>
                </c:pt>
                <c:pt idx="4975" formatCode="General">
                  <c:v>2.0728307278595799</c:v>
                </c:pt>
                <c:pt idx="4976" formatCode="General">
                  <c:v>2.0738890340689902</c:v>
                </c:pt>
                <c:pt idx="4977" formatCode="General">
                  <c:v>2.0758989855525498</c:v>
                </c:pt>
                <c:pt idx="4978" formatCode="General">
                  <c:v>2.0787250831019102</c:v>
                </c:pt>
                <c:pt idx="4979" formatCode="General">
                  <c:v>2.0821651154345102</c:v>
                </c:pt>
                <c:pt idx="4980" formatCode="General">
                  <c:v>2.08606788622799</c:v>
                </c:pt>
                <c:pt idx="4981" formatCode="General">
                  <c:v>2.09035367191133</c:v>
                </c:pt>
                <c:pt idx="4982" formatCode="General">
                  <c:v>2.0950233396823301</c:v>
                </c:pt>
                <c:pt idx="4983" formatCode="General">
                  <c:v>2.10022817524511</c:v>
                </c:pt>
                <c:pt idx="4984" formatCode="General">
                  <c:v>2.1067974511565</c:v>
                </c:pt>
                <c:pt idx="4985" formatCode="General">
                  <c:v>2.1439789531432099</c:v>
                </c:pt>
                <c:pt idx="4986" formatCode="General">
                  <c:v>2.1235660626195401</c:v>
                </c:pt>
                <c:pt idx="4987" formatCode="General">
                  <c:v>2.13264103396188</c:v>
                </c:pt>
                <c:pt idx="4988" formatCode="General">
                  <c:v>2.1489595367085399</c:v>
                </c:pt>
                <c:pt idx="4989" formatCode="General">
                  <c:v>2.1684268065915102</c:v>
                </c:pt>
                <c:pt idx="4990" formatCode="General">
                  <c:v>2.1773141894348198</c:v>
                </c:pt>
                <c:pt idx="4991" formatCode="General">
                  <c:v>2.1654251377198599</c:v>
                </c:pt>
                <c:pt idx="4992" formatCode="General">
                  <c:v>2.1457655230559101</c:v>
                </c:pt>
                <c:pt idx="4993" formatCode="General">
                  <c:v>2.1295574775850601</c:v>
                </c:pt>
                <c:pt idx="4994" formatCode="General">
                  <c:v>2.1179536036338198</c:v>
                </c:pt>
                <c:pt idx="4995" formatCode="General">
                  <c:v>2.1094455894262798</c:v>
                </c:pt>
                <c:pt idx="4996" formatCode="General">
                  <c:v>2.1027580361273701</c:v>
                </c:pt>
                <c:pt idx="4997" formatCode="General">
                  <c:v>2.09711032177364</c:v>
                </c:pt>
                <c:pt idx="4998" formatCode="General">
                  <c:v>2.0920490995337202</c:v>
                </c:pt>
                <c:pt idx="4999" formatCode="General">
                  <c:v>2.0873088233394501</c:v>
                </c:pt>
                <c:pt idx="5000" formatCode="General">
                  <c:v>2.0827318247594602</c:v>
                </c:pt>
                <c:pt idx="5001" formatCode="General">
                  <c:v>2.0782259728849302</c:v>
                </c:pt>
                <c:pt idx="5002" formatCode="General">
                  <c:v>2.0737424734266598</c:v>
                </c:pt>
                <c:pt idx="5003" formatCode="General">
                  <c:v>2.0692639463498801</c:v>
                </c:pt>
                <c:pt idx="5004" formatCode="General">
                  <c:v>2.0647976442215801</c:v>
                </c:pt>
                <c:pt idx="5005" formatCode="General">
                  <c:v>2.06037148491174</c:v>
                </c:pt>
                <c:pt idx="5006" formatCode="General">
                  <c:v>2.0560337769825598</c:v>
                </c:pt>
                <c:pt idx="5007" formatCode="General">
                  <c:v>2.0518782605089201</c:v>
                </c:pt>
                <c:pt idx="5008" formatCode="General">
                  <c:v>2.0492922810416099</c:v>
                </c:pt>
                <c:pt idx="5009" formatCode="General">
                  <c:v>2.0444354671829599</c:v>
                </c:pt>
                <c:pt idx="5010" formatCode="General">
                  <c:v>2.0406094880550798</c:v>
                </c:pt>
                <c:pt idx="5011" formatCode="General">
                  <c:v>2.0374954346819401</c:v>
                </c:pt>
                <c:pt idx="5012" formatCode="General">
                  <c:v>2.0348440101302199</c:v>
                </c:pt>
                <c:pt idx="5013" formatCode="General">
                  <c:v>2.0326758579501898</c:v>
                </c:pt>
                <c:pt idx="5014" formatCode="General">
                  <c:v>2.0310268217359502</c:v>
                </c:pt>
                <c:pt idx="5015" formatCode="General">
                  <c:v>2.02994845105738</c:v>
                </c:pt>
                <c:pt idx="5016" formatCode="General">
                  <c:v>2.0295459249804901</c:v>
                </c:pt>
                <c:pt idx="5017" formatCode="General">
                  <c:v>2.0300913611290801</c:v>
                </c:pt>
                <c:pt idx="5018" formatCode="General">
                  <c:v>2.0324265970604798</c:v>
                </c:pt>
                <c:pt idx="5019" formatCode="General">
                  <c:v>2.0399978721665799</c:v>
                </c:pt>
                <c:pt idx="5020" formatCode="General">
                  <c:v>2.0731322266873402</c:v>
                </c:pt>
                <c:pt idx="5021" formatCode="General">
                  <c:v>2.0935486112552</c:v>
                </c:pt>
                <c:pt idx="5022" formatCode="General">
                  <c:v>2.05727421287021</c:v>
                </c:pt>
                <c:pt idx="5023" formatCode="General">
                  <c:v>2.05668157605567</c:v>
                </c:pt>
                <c:pt idx="5024" formatCode="General">
                  <c:v>2.0672955496245198</c:v>
                </c:pt>
                <c:pt idx="5025" formatCode="General">
                  <c:v>2.08399219871924</c:v>
                </c:pt>
                <c:pt idx="5026" formatCode="General">
                  <c:v>2.1017927715991398</c:v>
                </c:pt>
                <c:pt idx="5027" formatCode="General">
                  <c:v>2.1140887301894402</c:v>
                </c:pt>
                <c:pt idx="5028" formatCode="General">
                  <c:v>2.1186788956329399</c:v>
                </c:pt>
                <c:pt idx="5029" formatCode="General">
                  <c:v>2.11919376662363</c:v>
                </c:pt>
                <c:pt idx="5030" formatCode="General">
                  <c:v>2.1195352889616799</c:v>
                </c:pt>
                <c:pt idx="5031" formatCode="General">
                  <c:v>2.12122262638748</c:v>
                </c:pt>
                <c:pt idx="5032" formatCode="General">
                  <c:v>2.1242747655929901</c:v>
                </c:pt>
                <c:pt idx="5033" formatCode="General">
                  <c:v>2.1283083702748899</c:v>
                </c:pt>
                <c:pt idx="5034" formatCode="General">
                  <c:v>2.1329969824737698</c:v>
                </c:pt>
                <c:pt idx="5035" formatCode="General">
                  <c:v>2.1381517771934702</c:v>
                </c:pt>
                <c:pt idx="5036" formatCode="General">
                  <c:v>2.14368184225967</c:v>
                </c:pt>
                <c:pt idx="5037" formatCode="General">
                  <c:v>2.1495575040302901</c:v>
                </c:pt>
                <c:pt idx="5038" formatCode="General">
                  <c:v>2.1558883200423802</c:v>
                </c:pt>
                <c:pt idx="5039" formatCode="General">
                  <c:v>2.1651798497916999</c:v>
                </c:pt>
                <c:pt idx="5040" formatCode="General">
                  <c:v>2.17309431249826</c:v>
                </c:pt>
                <c:pt idx="5041" formatCode="General">
                  <c:v>2.1762638987886498</c:v>
                </c:pt>
                <c:pt idx="5042" formatCode="General">
                  <c:v>2.1849243135551499</c:v>
                </c:pt>
                <c:pt idx="5043" formatCode="General">
                  <c:v>2.19761963932473</c:v>
                </c:pt>
                <c:pt idx="5044" formatCode="General">
                  <c:v>2.2177915597175599</c:v>
                </c:pt>
                <c:pt idx="5045" formatCode="General">
                  <c:v>2.24265559248976</c:v>
                </c:pt>
                <c:pt idx="5046" formatCode="General">
                  <c:v>2.2444905424904502</c:v>
                </c:pt>
                <c:pt idx="5047" formatCode="General">
                  <c:v>2.2210784634802199</c:v>
                </c:pt>
                <c:pt idx="5048" formatCode="General">
                  <c:v>2.20073442855736</c:v>
                </c:pt>
                <c:pt idx="5049" formatCode="General">
                  <c:v>2.18799255668117</c:v>
                </c:pt>
                <c:pt idx="5050" formatCode="General">
                  <c:v>2.17965345422876</c:v>
                </c:pt>
                <c:pt idx="5051" formatCode="General">
                  <c:v>2.1735277738946799</c:v>
                </c:pt>
                <c:pt idx="5052" formatCode="General">
                  <c:v>2.1685238164012501</c:v>
                </c:pt>
                <c:pt idx="5053" formatCode="General">
                  <c:v>2.1640968563454601</c:v>
                </c:pt>
                <c:pt idx="5054" formatCode="General">
                  <c:v>2.1599573325543102</c:v>
                </c:pt>
                <c:pt idx="5055" formatCode="General">
                  <c:v>2.1559404004062301</c:v>
                </c:pt>
                <c:pt idx="5056" formatCode="General">
                  <c:v>2.1519483276321698</c:v>
                </c:pt>
                <c:pt idx="5057" formatCode="General">
                  <c:v>2.1479247037629898</c:v>
                </c:pt>
                <c:pt idx="5058" formatCode="General">
                  <c:v>2.1438426834621298</c:v>
                </c:pt>
                <c:pt idx="5059" formatCode="General">
                  <c:v>2.1396996042433098</c:v>
                </c:pt>
                <c:pt idx="5060" formatCode="General">
                  <c:v>2.1355159666198902</c:v>
                </c:pt>
                <c:pt idx="5061" formatCode="General">
                  <c:v>2.1313560588019</c:v>
                </c:pt>
                <c:pt idx="5062" formatCode="General">
                  <c:v>2.13104584488946</c:v>
                </c:pt>
                <c:pt idx="5063" formatCode="General">
                  <c:v>2.1231682048209302</c:v>
                </c:pt>
                <c:pt idx="5064" formatCode="General">
                  <c:v>2.1191375060525401</c:v>
                </c:pt>
                <c:pt idx="5065" formatCode="General">
                  <c:v>2.11541483335971</c:v>
                </c:pt>
                <c:pt idx="5066" formatCode="General">
                  <c:v>2.1119896656306101</c:v>
                </c:pt>
                <c:pt idx="5067" formatCode="General">
                  <c:v>2.1089142373337402</c:v>
                </c:pt>
                <c:pt idx="5068" formatCode="General">
                  <c:v>2.10624056191965</c:v>
                </c:pt>
                <c:pt idx="5069" formatCode="General">
                  <c:v>2.1040181852379698</c:v>
                </c:pt>
                <c:pt idx="5070" formatCode="General">
                  <c:v>2.10230486786923</c:v>
                </c:pt>
                <c:pt idx="5071" formatCode="General">
                  <c:v>2.1012012435359502</c:v>
                </c:pt>
                <c:pt idx="5072" formatCode="General">
                  <c:v>2.1009630438648301</c:v>
                </c:pt>
                <c:pt idx="5073" formatCode="General">
                  <c:v>2.10247481145367</c:v>
                </c:pt>
                <c:pt idx="5074" formatCode="General">
                  <c:v>2.1104786237869702</c:v>
                </c:pt>
                <c:pt idx="5075" formatCode="General">
                  <c:v>2.1642899736579699</c:v>
                </c:pt>
                <c:pt idx="5076" formatCode="General">
                  <c:v>2.1284064430228899</c:v>
                </c:pt>
                <c:pt idx="5077" formatCode="General">
                  <c:v>2.1141184893002798</c:v>
                </c:pt>
                <c:pt idx="5078" formatCode="General">
                  <c:v>2.1178845978331799</c:v>
                </c:pt>
                <c:pt idx="5079" formatCode="General">
                  <c:v>2.1290766143787101</c:v>
                </c:pt>
                <c:pt idx="5080" formatCode="General">
                  <c:v>2.1467456018048998</c:v>
                </c:pt>
                <c:pt idx="5081" formatCode="General">
                  <c:v>2.1670071077608002</c:v>
                </c:pt>
                <c:pt idx="5082" formatCode="General">
                  <c:v>2.1807555359419002</c:v>
                </c:pt>
                <c:pt idx="5083" formatCode="General">
                  <c:v>2.1837504905539902</c:v>
                </c:pt>
                <c:pt idx="5084" formatCode="General">
                  <c:v>2.1817624523783801</c:v>
                </c:pt>
                <c:pt idx="5085" formatCode="General">
                  <c:v>2.1805235540460899</c:v>
                </c:pt>
                <c:pt idx="5086" formatCode="General">
                  <c:v>2.1815146053887</c:v>
                </c:pt>
                <c:pt idx="5087" formatCode="General">
                  <c:v>2.1842186421171901</c:v>
                </c:pt>
                <c:pt idx="5088" formatCode="General">
                  <c:v>2.1879053333291001</c:v>
                </c:pt>
                <c:pt idx="5089" formatCode="General">
                  <c:v>2.1921411389585601</c:v>
                </c:pt>
                <c:pt idx="5090" formatCode="General">
                  <c:v>2.19677015156307</c:v>
                </c:pt>
                <c:pt idx="5091" formatCode="General">
                  <c:v>2.2017860437584802</c:v>
                </c:pt>
                <c:pt idx="5092" formatCode="General">
                  <c:v>2.2072532991473399</c:v>
                </c:pt>
                <c:pt idx="5093" formatCode="General">
                  <c:v>2.21368850197371</c:v>
                </c:pt>
                <c:pt idx="5094" formatCode="General">
                  <c:v>2.2266831945787202</c:v>
                </c:pt>
                <c:pt idx="5095" formatCode="General">
                  <c:v>2.2255442338482001</c:v>
                </c:pt>
                <c:pt idx="5096" formatCode="General">
                  <c:v>2.2318217955323401</c:v>
                </c:pt>
                <c:pt idx="5097" formatCode="General">
                  <c:v>2.23872291859024</c:v>
                </c:pt>
                <c:pt idx="5098" formatCode="General">
                  <c:v>2.2471800038004699</c:v>
                </c:pt>
                <c:pt idx="5099" formatCode="General">
                  <c:v>2.2604820565889501</c:v>
                </c:pt>
                <c:pt idx="5100" formatCode="General">
                  <c:v>2.2857273356904502</c:v>
                </c:pt>
                <c:pt idx="5101" formatCode="General">
                  <c:v>2.3098758721622299</c:v>
                </c:pt>
                <c:pt idx="5102" formatCode="General">
                  <c:v>2.2857414548575901</c:v>
                </c:pt>
                <c:pt idx="5103" formatCode="General">
                  <c:v>2.2580387639607</c:v>
                </c:pt>
                <c:pt idx="5104" formatCode="General">
                  <c:v>2.2426956716858801</c:v>
                </c:pt>
                <c:pt idx="5105" formatCode="General">
                  <c:v>2.2331975683622298</c:v>
                </c:pt>
                <c:pt idx="5106" formatCode="General">
                  <c:v>2.2261477131482899</c:v>
                </c:pt>
                <c:pt idx="5107" formatCode="General">
                  <c:v>2.2202210381488601</c:v>
                </c:pt>
                <c:pt idx="5108" formatCode="General">
                  <c:v>2.2148577465264001</c:v>
                </c:pt>
                <c:pt idx="5109" formatCode="General">
                  <c:v>2.2097846145709199</c:v>
                </c:pt>
                <c:pt idx="5110" formatCode="General">
                  <c:v>2.2048460843576101</c:v>
                </c:pt>
                <c:pt idx="5111" formatCode="General">
                  <c:v>2.19994246274665</c:v>
                </c:pt>
                <c:pt idx="5112" formatCode="General">
                  <c:v>2.1950069797388299</c:v>
                </c:pt>
                <c:pt idx="5113" formatCode="General">
                  <c:v>2.1899977284732599</c:v>
                </c:pt>
                <c:pt idx="5114" formatCode="General">
                  <c:v>2.1848966989690402</c:v>
                </c:pt>
                <c:pt idx="5115" formatCode="General">
                  <c:v>2.1797343511704499</c:v>
                </c:pt>
                <c:pt idx="5116" formatCode="General">
                  <c:v>2.1771790325285099</c:v>
                </c:pt>
                <c:pt idx="5117" formatCode="General">
                  <c:v>2.1691018881622099</c:v>
                </c:pt>
                <c:pt idx="5118" formatCode="General">
                  <c:v>2.1637484415980301</c:v>
                </c:pt>
                <c:pt idx="5119" formatCode="General">
                  <c:v>2.1584783372433098</c:v>
                </c:pt>
                <c:pt idx="5120" formatCode="General">
                  <c:v>2.1533407326215799</c:v>
                </c:pt>
                <c:pt idx="5121" formatCode="General">
                  <c:v>2.1484015829886398</c:v>
                </c:pt>
                <c:pt idx="5122" formatCode="General">
                  <c:v>2.1437269309642701</c:v>
                </c:pt>
                <c:pt idx="5123" formatCode="General">
                  <c:v>2.1393790133581798</c:v>
                </c:pt>
                <c:pt idx="5124" formatCode="General">
                  <c:v>2.1354168547981001</c:v>
                </c:pt>
                <c:pt idx="5125" formatCode="General">
                  <c:v>2.1319053423334302</c:v>
                </c:pt>
                <c:pt idx="5126" formatCode="General">
                  <c:v>2.1289484133172598</c:v>
                </c:pt>
                <c:pt idx="5127" formatCode="General">
                  <c:v>2.1268159761514802</c:v>
                </c:pt>
                <c:pt idx="5128" formatCode="General">
                  <c:v>2.1266334218084899</c:v>
                </c:pt>
                <c:pt idx="5129" formatCode="General">
                  <c:v>2.13807717982943</c:v>
                </c:pt>
                <c:pt idx="5130" formatCode="General">
                  <c:v>2.1758471484265298</c:v>
                </c:pt>
                <c:pt idx="5131" formatCode="General">
                  <c:v>2.1285026760946701</c:v>
                </c:pt>
                <c:pt idx="5132" formatCode="General">
                  <c:v>2.12514094024269</c:v>
                </c:pt>
                <c:pt idx="5133" formatCode="General">
                  <c:v>2.12854901331524</c:v>
                </c:pt>
                <c:pt idx="5134" formatCode="General">
                  <c:v>2.1376721718091698</c:v>
                </c:pt>
                <c:pt idx="5135" formatCode="General">
                  <c:v>2.1540587196669301</c:v>
                </c:pt>
                <c:pt idx="5136" formatCode="General">
                  <c:v>2.1755367236551999</c:v>
                </c:pt>
                <c:pt idx="5137" formatCode="General">
                  <c:v>2.19008473891112</c:v>
                </c:pt>
                <c:pt idx="5138" formatCode="General">
                  <c:v>2.18975825232204</c:v>
                </c:pt>
                <c:pt idx="5139" formatCode="General">
                  <c:v>2.1837763695452201</c:v>
                </c:pt>
                <c:pt idx="5140" formatCode="General">
                  <c:v>2.1802388429903199</c:v>
                </c:pt>
                <c:pt idx="5141" formatCode="General">
                  <c:v>2.1800250115544002</c:v>
                </c:pt>
                <c:pt idx="5142" formatCode="General">
                  <c:v>2.1817385338844701</c:v>
                </c:pt>
                <c:pt idx="5143" formatCode="General">
                  <c:v>2.1842264820518098</c:v>
                </c:pt>
                <c:pt idx="5144" formatCode="General">
                  <c:v>2.1869804054101301</c:v>
                </c:pt>
                <c:pt idx="5145" formatCode="General">
                  <c:v>2.1899358117174699</c:v>
                </c:pt>
                <c:pt idx="5146" formatCode="General">
                  <c:v>2.1932350359130499</c:v>
                </c:pt>
                <c:pt idx="5147" formatCode="General">
                  <c:v>2.19721170350696</c:v>
                </c:pt>
                <c:pt idx="5148" formatCode="General">
                  <c:v>2.2127319739986002</c:v>
                </c:pt>
                <c:pt idx="5149" formatCode="General">
                  <c:v>2.2063871529194801</c:v>
                </c:pt>
                <c:pt idx="5150" formatCode="General">
                  <c:v>2.2117860755284302</c:v>
                </c:pt>
                <c:pt idx="5151" formatCode="General">
                  <c:v>2.21770592833664</c:v>
                </c:pt>
                <c:pt idx="5152" formatCode="General">
                  <c:v>2.2239054871014399</c:v>
                </c:pt>
                <c:pt idx="5153" formatCode="General">
                  <c:v>2.23052089842614</c:v>
                </c:pt>
                <c:pt idx="5154" formatCode="General">
                  <c:v>2.2390230510216802</c:v>
                </c:pt>
                <c:pt idx="5155" formatCode="General">
                  <c:v>2.25582373658807</c:v>
                </c:pt>
                <c:pt idx="5156" formatCode="General">
                  <c:v>2.2926599688176501</c:v>
                </c:pt>
                <c:pt idx="5157" formatCode="General">
                  <c:v>2.27870690086168</c:v>
                </c:pt>
                <c:pt idx="5158" formatCode="General">
                  <c:v>2.2420647606218398</c:v>
                </c:pt>
                <c:pt idx="5159" formatCode="General">
                  <c:v>2.2245577571358899</c:v>
                </c:pt>
                <c:pt idx="5160" formatCode="General">
                  <c:v>2.2138275739013902</c:v>
                </c:pt>
                <c:pt idx="5161" formatCode="General">
                  <c:v>2.2054284041761698</c:v>
                </c:pt>
                <c:pt idx="5162" formatCode="General">
                  <c:v>2.1980647444052401</c:v>
                </c:pt>
                <c:pt idx="5163" formatCode="General">
                  <c:v>2.19127966146291</c:v>
                </c:pt>
                <c:pt idx="5164" formatCode="General">
                  <c:v>2.1848589178985498</c:v>
                </c:pt>
                <c:pt idx="5165" formatCode="General">
                  <c:v>2.1786671325072602</c:v>
                </c:pt>
                <c:pt idx="5166" formatCode="General">
                  <c:v>2.1726013310742398</c:v>
                </c:pt>
                <c:pt idx="5167" formatCode="General">
                  <c:v>2.1665792595650499</c:v>
                </c:pt>
                <c:pt idx="5168" formatCode="General">
                  <c:v>2.1605396550915401</c:v>
                </c:pt>
                <c:pt idx="5169" formatCode="General">
                  <c:v>2.15449160162001</c:v>
                </c:pt>
                <c:pt idx="5170" formatCode="General">
                  <c:v>2.1483152393672098</c:v>
                </c:pt>
                <c:pt idx="5171" formatCode="General">
                  <c:v>2.1419339019217198</c:v>
                </c:pt>
                <c:pt idx="5172" formatCode="General">
                  <c:v>2.1355542833738301</c:v>
                </c:pt>
                <c:pt idx="5173" formatCode="General">
                  <c:v>2.1291370348736698</c:v>
                </c:pt>
                <c:pt idx="5174" formatCode="General">
                  <c:v>2.1227292891646199</c:v>
                </c:pt>
                <c:pt idx="5175" formatCode="General">
                  <c:v>2.1163930206822998</c:v>
                </c:pt>
                <c:pt idx="5176" formatCode="General">
                  <c:v>2.1101980908111999</c:v>
                </c:pt>
                <c:pt idx="5177" formatCode="General">
                  <c:v>2.10421730627194</c:v>
                </c:pt>
                <c:pt idx="5178" formatCode="General">
                  <c:v>2.0985226427202099</c:v>
                </c:pt>
                <c:pt idx="5179" formatCode="General">
                  <c:v>2.0931844736898801</c:v>
                </c:pt>
                <c:pt idx="5180" formatCode="General">
                  <c:v>2.08827924032826</c:v>
                </c:pt>
                <c:pt idx="5181" formatCode="General">
                  <c:v>2.0839259438365798</c:v>
                </c:pt>
                <c:pt idx="5182" formatCode="General">
                  <c:v>2.08046486674285</c:v>
                </c:pt>
                <c:pt idx="5183" formatCode="General">
                  <c:v>2.0799099543938699</c:v>
                </c:pt>
                <c:pt idx="5184" formatCode="General">
                  <c:v>2.12621435736065</c:v>
                </c:pt>
                <c:pt idx="5185" formatCode="General">
                  <c:v>2.0800847006822298</c:v>
                </c:pt>
                <c:pt idx="5186" formatCode="General">
                  <c:v>2.0708294372563101</c:v>
                </c:pt>
                <c:pt idx="5187" formatCode="General">
                  <c:v>2.0694498048479102</c:v>
                </c:pt>
                <c:pt idx="5188" formatCode="General">
                  <c:v>2.07150593277149</c:v>
                </c:pt>
                <c:pt idx="5189" formatCode="General">
                  <c:v>2.0784081848614901</c:v>
                </c:pt>
                <c:pt idx="5190" formatCode="General">
                  <c:v>2.0931888326927601</c:v>
                </c:pt>
                <c:pt idx="5191" formatCode="General">
                  <c:v>2.1162155729906198</c:v>
                </c:pt>
                <c:pt idx="5192" formatCode="General">
                  <c:v>2.1326743343305798</c:v>
                </c:pt>
                <c:pt idx="5193" formatCode="General">
                  <c:v>2.1286276215427198</c:v>
                </c:pt>
                <c:pt idx="5194" formatCode="General">
                  <c:v>2.1190669293575199</c:v>
                </c:pt>
                <c:pt idx="5195" formatCode="General">
                  <c:v>2.11459297483403</c:v>
                </c:pt>
                <c:pt idx="5196" formatCode="General">
                  <c:v>2.1145252050852501</c:v>
                </c:pt>
                <c:pt idx="5197" formatCode="General">
                  <c:v>2.1163068832491199</c:v>
                </c:pt>
                <c:pt idx="5198" formatCode="General">
                  <c:v>2.1183758160554702</c:v>
                </c:pt>
                <c:pt idx="5199" formatCode="General">
                  <c:v>2.1202309862536599</c:v>
                </c:pt>
                <c:pt idx="5200" formatCode="General">
                  <c:v>2.1219768923697102</c:v>
                </c:pt>
                <c:pt idx="5201" formatCode="General">
                  <c:v>2.1239805219803101</c:v>
                </c:pt>
                <c:pt idx="5202" formatCode="General">
                  <c:v>2.1323369124956799</c:v>
                </c:pt>
                <c:pt idx="5203" formatCode="General">
                  <c:v>2.1293683749714698</c:v>
                </c:pt>
                <c:pt idx="5204" formatCode="General">
                  <c:v>2.1332591028378398</c:v>
                </c:pt>
                <c:pt idx="5205" formatCode="General">
                  <c:v>2.1381771783241601</c:v>
                </c:pt>
                <c:pt idx="5206" formatCode="General">
                  <c:v>2.14408613968416</c:v>
                </c:pt>
                <c:pt idx="5207" formatCode="General">
                  <c:v>2.1508555580431201</c:v>
                </c:pt>
                <c:pt idx="5208" formatCode="General">
                  <c:v>2.1582876713467898</c:v>
                </c:pt>
                <c:pt idx="5209" formatCode="General">
                  <c:v>2.1666120548648</c:v>
                </c:pt>
                <c:pt idx="5210" formatCode="General">
                  <c:v>2.17911658348133</c:v>
                </c:pt>
                <c:pt idx="5211" formatCode="General">
                  <c:v>2.2148083821294202</c:v>
                </c:pt>
                <c:pt idx="5212" formatCode="General">
                  <c:v>2.2193256476346401</c:v>
                </c:pt>
                <c:pt idx="5213" formatCode="General">
                  <c:v>2.1761385718469599</c:v>
                </c:pt>
                <c:pt idx="5214" formatCode="General">
                  <c:v>2.1595133184347501</c:v>
                </c:pt>
                <c:pt idx="5215" formatCode="General">
                  <c:v>2.1489899069160798</c:v>
                </c:pt>
                <c:pt idx="5216" formatCode="General">
                  <c:v>2.1402161530189598</c:v>
                </c:pt>
                <c:pt idx="5217" formatCode="General">
                  <c:v>2.1323375758587799</c:v>
                </c:pt>
                <c:pt idx="5218" formatCode="General">
                  <c:v>2.12512046547084</c:v>
                </c:pt>
                <c:pt idx="5219" formatCode="General">
                  <c:v>2.1184339659523701</c:v>
                </c:pt>
                <c:pt idx="5220" formatCode="General">
                  <c:v>2.1121564232747398</c:v>
                </c:pt>
                <c:pt idx="5221" formatCode="General">
                  <c:v>2.10616806316464</c:v>
                </c:pt>
                <c:pt idx="5222" formatCode="General">
                  <c:v>2.10036101292286</c:v>
                </c:pt>
                <c:pt idx="5223" formatCode="General">
                  <c:v>2.09537543501723</c:v>
                </c:pt>
                <c:pt idx="5224" formatCode="General">
                  <c:v>2.0889101799073799</c:v>
                </c:pt>
                <c:pt idx="5225" formatCode="General">
                  <c:v>2.0831275091270598</c:v>
                </c:pt>
                <c:pt idx="5226" formatCode="General">
                  <c:v>2.0772755525581399</c:v>
                </c:pt>
                <c:pt idx="5227" formatCode="General">
                  <c:v>2.0713401805759402</c:v>
                </c:pt>
                <c:pt idx="5228" formatCode="General">
                  <c:v>2.0653354261445598</c:v>
                </c:pt>
                <c:pt idx="5229" formatCode="General">
                  <c:v>2.0592957459861299</c:v>
                </c:pt>
                <c:pt idx="5230" formatCode="General">
                  <c:v>2.0532726401358499</c:v>
                </c:pt>
                <c:pt idx="5231" formatCode="General">
                  <c:v>2.0473308343191898</c:v>
                </c:pt>
                <c:pt idx="5232" formatCode="General">
                  <c:v>2.0415440264473599</c:v>
                </c:pt>
                <c:pt idx="5233" formatCode="General">
                  <c:v>2.0359909867865702</c:v>
                </c:pt>
                <c:pt idx="5234" formatCode="General">
                  <c:v>2.0307541827811102</c:v>
                </c:pt>
                <c:pt idx="5235" formatCode="General">
                  <c:v>2.02592820806202</c:v>
                </c:pt>
                <c:pt idx="5236" formatCode="General">
                  <c:v>2.02166978603021</c:v>
                </c:pt>
                <c:pt idx="5237" formatCode="General">
                  <c:v>2.0185569066244402</c:v>
                </c:pt>
                <c:pt idx="5238" formatCode="General">
                  <c:v>2.0244548852677098</c:v>
                </c:pt>
                <c:pt idx="5239" formatCode="General">
                  <c:v>2.0263662733915702</c:v>
                </c:pt>
                <c:pt idx="5240" formatCode="General">
                  <c:v>2.01018486107162</c:v>
                </c:pt>
                <c:pt idx="5241" formatCode="General">
                  <c:v>2.0074109100651198</c:v>
                </c:pt>
                <c:pt idx="5242" formatCode="General">
                  <c:v>2.00682148915807</c:v>
                </c:pt>
                <c:pt idx="5243" formatCode="General">
                  <c:v>2.00862592316212</c:v>
                </c:pt>
                <c:pt idx="5244" formatCode="General">
                  <c:v>2.0146433255425999</c:v>
                </c:pt>
                <c:pt idx="5245" formatCode="General">
                  <c:v>2.0287614035196602</c:v>
                </c:pt>
                <c:pt idx="5246" formatCode="General">
                  <c:v>2.0545172429751299</c:v>
                </c:pt>
                <c:pt idx="5247" formatCode="General">
                  <c:v>2.0747453956919202</c:v>
                </c:pt>
                <c:pt idx="5248" formatCode="General">
                  <c:v>2.0669123554665401</c:v>
                </c:pt>
                <c:pt idx="5249" formatCode="General">
                  <c:v>2.0558092803521602</c:v>
                </c:pt>
                <c:pt idx="5250" formatCode="General">
                  <c:v>2.0532193133457701</c:v>
                </c:pt>
                <c:pt idx="5251" formatCode="General">
                  <c:v>2.0557506828273602</c:v>
                </c:pt>
                <c:pt idx="5252" formatCode="General">
                  <c:v>2.0596415315137602</c:v>
                </c:pt>
                <c:pt idx="5253" formatCode="General">
                  <c:v>2.06301666942197</c:v>
                </c:pt>
                <c:pt idx="5254" formatCode="General">
                  <c:v>2.06550402976784</c:v>
                </c:pt>
                <c:pt idx="5255" formatCode="General">
                  <c:v>2.06750977817665</c:v>
                </c:pt>
                <c:pt idx="5256" formatCode="General">
                  <c:v>2.0703218048735001</c:v>
                </c:pt>
                <c:pt idx="5257" formatCode="General">
                  <c:v>2.07164039473661</c:v>
                </c:pt>
                <c:pt idx="5258" formatCode="General">
                  <c:v>2.07452734214566</c:v>
                </c:pt>
                <c:pt idx="5259" formatCode="General">
                  <c:v>2.0782803924582498</c:v>
                </c:pt>
                <c:pt idx="5260" formatCode="General">
                  <c:v>2.0830762260001099</c:v>
                </c:pt>
                <c:pt idx="5261" formatCode="General">
                  <c:v>2.08910363242016</c:v>
                </c:pt>
                <c:pt idx="5262" formatCode="General">
                  <c:v>2.0965280564338999</c:v>
                </c:pt>
                <c:pt idx="5263" formatCode="General">
                  <c:v>2.1054364624593398</c:v>
                </c:pt>
                <c:pt idx="5264" formatCode="General">
                  <c:v>2.1159172702084899</c:v>
                </c:pt>
                <c:pt idx="5265" formatCode="General">
                  <c:v>2.1294853208101001</c:v>
                </c:pt>
                <c:pt idx="5266" formatCode="General">
                  <c:v>2.1634678481981799</c:v>
                </c:pt>
                <c:pt idx="5267" formatCode="General">
                  <c:v>2.1798115107865499</c:v>
                </c:pt>
                <c:pt idx="5268" formatCode="General">
                  <c:v>2.13898097372507</c:v>
                </c:pt>
                <c:pt idx="5269" formatCode="General">
                  <c:v>2.1267744676197502</c:v>
                </c:pt>
                <c:pt idx="5270" formatCode="General">
                  <c:v>2.1176809813215201</c:v>
                </c:pt>
                <c:pt idx="5271" formatCode="General">
                  <c:v>2.1093278969212399</c:v>
                </c:pt>
                <c:pt idx="5272" formatCode="General">
                  <c:v>2.10174586339456</c:v>
                </c:pt>
                <c:pt idx="5273" formatCode="General">
                  <c:v>2.0950333665487801</c:v>
                </c:pt>
                <c:pt idx="5274" formatCode="General">
                  <c:v>2.0891403129732802</c:v>
                </c:pt>
                <c:pt idx="5275" formatCode="General">
                  <c:v>2.08392578737601</c:v>
                </c:pt>
                <c:pt idx="5276" formatCode="General">
                  <c:v>2.0792273878571002</c:v>
                </c:pt>
                <c:pt idx="5277" formatCode="General">
                  <c:v>2.07488494190526</c:v>
                </c:pt>
                <c:pt idx="5278" formatCode="General">
                  <c:v>2.0706947912017601</c:v>
                </c:pt>
                <c:pt idx="5279" formatCode="General">
                  <c:v>2.0666211412217299</c:v>
                </c:pt>
                <c:pt idx="5280" formatCode="General">
                  <c:v>2.0625515524624198</c:v>
                </c:pt>
                <c:pt idx="5281" formatCode="General">
                  <c:v>2.0584265270159698</c:v>
                </c:pt>
                <c:pt idx="5282" formatCode="General">
                  <c:v>2.05421320430015</c:v>
                </c:pt>
                <c:pt idx="5283" formatCode="General">
                  <c:v>2.0499029821432302</c:v>
                </c:pt>
                <c:pt idx="5284" formatCode="General">
                  <c:v>2.04550944746634</c:v>
                </c:pt>
                <c:pt idx="5285" formatCode="General">
                  <c:v>2.0410659893431</c:v>
                </c:pt>
                <c:pt idx="5286" formatCode="General">
                  <c:v>2.0366229543649501</c:v>
                </c:pt>
                <c:pt idx="5287" formatCode="General">
                  <c:v>2.0322444497807899</c:v>
                </c:pt>
                <c:pt idx="5288" formatCode="General">
                  <c:v>2.02800556592232</c:v>
                </c:pt>
                <c:pt idx="5289" formatCode="General">
                  <c:v>2.0239919274703499</c:v>
                </c:pt>
                <c:pt idx="5290" formatCode="General">
                  <c:v>2.0203150458800798</c:v>
                </c:pt>
                <c:pt idx="5291" formatCode="General">
                  <c:v>2.0172178396934699</c:v>
                </c:pt>
                <c:pt idx="5292" formatCode="General">
                  <c:v>2.0165306227764299</c:v>
                </c:pt>
                <c:pt idx="5293" formatCode="General">
                  <c:v>2.04588009678938</c:v>
                </c:pt>
                <c:pt idx="5294" formatCode="General">
                  <c:v>2.0105804261093998</c:v>
                </c:pt>
                <c:pt idx="5295" formatCode="General">
                  <c:v>2.0079877588907298</c:v>
                </c:pt>
                <c:pt idx="5296" formatCode="General">
                  <c:v>2.0070178797389802</c:v>
                </c:pt>
                <c:pt idx="5297" formatCode="General">
                  <c:v>2.00730708273433</c:v>
                </c:pt>
                <c:pt idx="5298" formatCode="General">
                  <c:v>2.00949485709019</c:v>
                </c:pt>
                <c:pt idx="5299" formatCode="General">
                  <c:v>2.0153220750009</c:v>
                </c:pt>
                <c:pt idx="5300" formatCode="General">
                  <c:v>2.0291128354474601</c:v>
                </c:pt>
                <c:pt idx="5301" formatCode="General">
                  <c:v>2.0578978063171198</c:v>
                </c:pt>
                <c:pt idx="5302" formatCode="General">
                  <c:v>2.0819253617713902</c:v>
                </c:pt>
                <c:pt idx="5303" formatCode="General">
                  <c:v>2.0684698265527</c:v>
                </c:pt>
                <c:pt idx="5304" formatCode="General">
                  <c:v>2.0580144379943701</c:v>
                </c:pt>
                <c:pt idx="5305" formatCode="General">
                  <c:v>2.0593080474351302</c:v>
                </c:pt>
                <c:pt idx="5306" formatCode="General">
                  <c:v>2.0657654593905002</c:v>
                </c:pt>
                <c:pt idx="5307" formatCode="General">
                  <c:v>2.0727150707680799</c:v>
                </c:pt>
                <c:pt idx="5308" formatCode="General">
                  <c:v>2.0780666634742602</c:v>
                </c:pt>
                <c:pt idx="5309" formatCode="General">
                  <c:v>2.0817457532079602</c:v>
                </c:pt>
                <c:pt idx="5310" formatCode="General">
                  <c:v>2.0844901246870502</c:v>
                </c:pt>
                <c:pt idx="5311" formatCode="General">
                  <c:v>2.0868717480152501</c:v>
                </c:pt>
                <c:pt idx="5312" formatCode="General">
                  <c:v>2.0896756393415998</c:v>
                </c:pt>
                <c:pt idx="5313" formatCode="General">
                  <c:v>2.0930339657767498</c:v>
                </c:pt>
                <c:pt idx="5314" formatCode="General">
                  <c:v>2.0970735001190999</c:v>
                </c:pt>
                <c:pt idx="5315" formatCode="General">
                  <c:v>2.1019209593086399</c:v>
                </c:pt>
                <c:pt idx="5316" formatCode="General">
                  <c:v>2.1077636655787702</c:v>
                </c:pt>
                <c:pt idx="5317" formatCode="General">
                  <c:v>2.1148855098447799</c:v>
                </c:pt>
                <c:pt idx="5318" formatCode="General">
                  <c:v>2.1236875204072501</c:v>
                </c:pt>
                <c:pt idx="5319" formatCode="General">
                  <c:v>2.13475239383826</c:v>
                </c:pt>
                <c:pt idx="5320" formatCode="General">
                  <c:v>2.1497352141567401</c:v>
                </c:pt>
                <c:pt idx="5321" formatCode="General">
                  <c:v>2.1873886035064398</c:v>
                </c:pt>
                <c:pt idx="5322" formatCode="General">
                  <c:v>2.1966688248092798</c:v>
                </c:pt>
                <c:pt idx="5323" formatCode="General">
                  <c:v>2.1749115064733</c:v>
                </c:pt>
                <c:pt idx="5324" formatCode="General">
                  <c:v>2.1689872645839201</c:v>
                </c:pt>
                <c:pt idx="5325" formatCode="General">
                  <c:v>2.1611654130219802</c:v>
                </c:pt>
                <c:pt idx="5326" formatCode="General">
                  <c:v>2.1523994765409702</c:v>
                </c:pt>
                <c:pt idx="5327" formatCode="General">
                  <c:v>2.1442390607136099</c:v>
                </c:pt>
                <c:pt idx="5328" formatCode="General">
                  <c:v>2.13733129894322</c:v>
                </c:pt>
                <c:pt idx="5329" formatCode="General">
                  <c:v>2.1316991710122699</c:v>
                </c:pt>
                <c:pt idx="5330" formatCode="General">
                  <c:v>2.12751687103095</c:v>
                </c:pt>
                <c:pt idx="5331" formatCode="General">
                  <c:v>2.1233001341920499</c:v>
                </c:pt>
                <c:pt idx="5332" formatCode="General">
                  <c:v>2.1200070355909499</c:v>
                </c:pt>
                <c:pt idx="5333" formatCode="General">
                  <c:v>2.11703567313696</c:v>
                </c:pt>
                <c:pt idx="5334" formatCode="General">
                  <c:v>2.11422775112786</c:v>
                </c:pt>
                <c:pt idx="5335" formatCode="General">
                  <c:v>2.1114660034047601</c:v>
                </c:pt>
                <c:pt idx="5336" formatCode="General">
                  <c:v>2.1086674422319298</c:v>
                </c:pt>
                <c:pt idx="5337" formatCode="General">
                  <c:v>2.1057787308504801</c:v>
                </c:pt>
                <c:pt idx="5338" formatCode="General">
                  <c:v>2.1027726897214398</c:v>
                </c:pt>
                <c:pt idx="5339" formatCode="General">
                  <c:v>2.0996454541765299</c:v>
                </c:pt>
                <c:pt idx="5340" formatCode="General">
                  <c:v>2.0964138846521201</c:v>
                </c:pt>
                <c:pt idx="5341" formatCode="General">
                  <c:v>2.09311307302062</c:v>
                </c:pt>
                <c:pt idx="5342" formatCode="General">
                  <c:v>2.0897934007806902</c:v>
                </c:pt>
                <c:pt idx="5343" formatCode="General">
                  <c:v>2.0865198417575299</c:v>
                </c:pt>
                <c:pt idx="5344" formatCode="General">
                  <c:v>2.0833747409347199</c:v>
                </c:pt>
                <c:pt idx="5345" formatCode="General">
                  <c:v>2.0804948322987999</c:v>
                </c:pt>
                <c:pt idx="5346" formatCode="General">
                  <c:v>2.0785032677580202</c:v>
                </c:pt>
                <c:pt idx="5347" formatCode="General">
                  <c:v>2.1482555797619001</c:v>
                </c:pt>
                <c:pt idx="5348" formatCode="General">
                  <c:v>2.0740631347856202</c:v>
                </c:pt>
                <c:pt idx="5349" formatCode="General">
                  <c:v>2.0714604565777202</c:v>
                </c:pt>
                <c:pt idx="5350" formatCode="General">
                  <c:v>2.07007572459684</c:v>
                </c:pt>
                <c:pt idx="5351" formatCode="General">
                  <c:v>2.0694318111041401</c:v>
                </c:pt>
                <c:pt idx="5352" formatCode="General">
                  <c:v>2.06971978094899</c:v>
                </c:pt>
                <c:pt idx="5353" formatCode="General">
                  <c:v>2.0715338309362301</c:v>
                </c:pt>
                <c:pt idx="5354" formatCode="General">
                  <c:v>2.0764403419174799</c:v>
                </c:pt>
                <c:pt idx="5355" formatCode="General">
                  <c:v>2.08899417086332</c:v>
                </c:pt>
                <c:pt idx="5356" formatCode="General">
                  <c:v>2.12006037641122</c:v>
                </c:pt>
                <c:pt idx="5357" formatCode="General">
                  <c:v>2.14406519443467</c:v>
                </c:pt>
                <c:pt idx="5358" formatCode="General">
                  <c:v>2.1219974726256199</c:v>
                </c:pt>
                <c:pt idx="5359" formatCode="General">
                  <c:v>2.1139671744101198</c:v>
                </c:pt>
                <c:pt idx="5360" formatCode="General">
                  <c:v>2.1190375084638302</c:v>
                </c:pt>
                <c:pt idx="5361" formatCode="General">
                  <c:v>2.1287065694121301</c:v>
                </c:pt>
                <c:pt idx="5362" formatCode="General">
                  <c:v>2.1378298962278</c:v>
                </c:pt>
                <c:pt idx="5363" formatCode="General">
                  <c:v>2.1441166761980401</c:v>
                </c:pt>
                <c:pt idx="5364" formatCode="General">
                  <c:v>2.1475515975685902</c:v>
                </c:pt>
                <c:pt idx="5365" formatCode="General">
                  <c:v>2.14974849285296</c:v>
                </c:pt>
                <c:pt idx="5366" formatCode="General">
                  <c:v>2.1518237030829401</c:v>
                </c:pt>
                <c:pt idx="5367" formatCode="General">
                  <c:v>2.1543222551600101</c:v>
                </c:pt>
                <c:pt idx="5368" formatCode="General">
                  <c:v>2.1573970702849898</c:v>
                </c:pt>
                <c:pt idx="5369" formatCode="General">
                  <c:v>2.1610463903691501</c:v>
                </c:pt>
                <c:pt idx="5370" formatCode="General">
                  <c:v>2.16526333952452</c:v>
                </c:pt>
                <c:pt idx="5371" formatCode="General">
                  <c:v>2.17010998764095</c:v>
                </c:pt>
                <c:pt idx="5372" formatCode="General">
                  <c:v>2.17576644549515</c:v>
                </c:pt>
                <c:pt idx="5373" formatCode="General">
                  <c:v>2.1825998896061001</c:v>
                </c:pt>
                <c:pt idx="5374" formatCode="General">
                  <c:v>2.1913478527424699</c:v>
                </c:pt>
                <c:pt idx="5375" formatCode="General">
                  <c:v>2.2042805327469801</c:v>
                </c:pt>
                <c:pt idx="5376" formatCode="General">
                  <c:v>2.2552225011966001</c:v>
                </c:pt>
                <c:pt idx="5377" formatCode="General">
                  <c:v>2.2378659669715502</c:v>
                </c:pt>
                <c:pt idx="5378" formatCode="General">
                  <c:v>2.24050808175001</c:v>
                </c:pt>
                <c:pt idx="5379" formatCode="General">
                  <c:v>2.2426561155852101</c:v>
                </c:pt>
                <c:pt idx="5380" formatCode="General">
                  <c:v>2.2363260990986298</c:v>
                </c:pt>
                <c:pt idx="5381" formatCode="General">
                  <c:v>2.2253527401875002</c:v>
                </c:pt>
                <c:pt idx="5382" formatCode="General">
                  <c:v>2.2143457235639601</c:v>
                </c:pt>
                <c:pt idx="5383" formatCode="General">
                  <c:v>2.2052346611428599</c:v>
                </c:pt>
                <c:pt idx="5384" formatCode="General">
                  <c:v>2.1981387925757998</c:v>
                </c:pt>
                <c:pt idx="5385" formatCode="General">
                  <c:v>2.1926197607774802</c:v>
                </c:pt>
                <c:pt idx="5386" formatCode="General">
                  <c:v>2.1881999964904999</c:v>
                </c:pt>
                <c:pt idx="5387" formatCode="General">
                  <c:v>2.1844918203322399</c:v>
                </c:pt>
                <c:pt idx="5388" formatCode="General">
                  <c:v>2.18121074778061</c:v>
                </c:pt>
                <c:pt idx="5389" formatCode="General">
                  <c:v>2.17815127111581</c:v>
                </c:pt>
                <c:pt idx="5390" formatCode="General">
                  <c:v>2.17516584285312</c:v>
                </c:pt>
                <c:pt idx="5391" formatCode="General">
                  <c:v>2.1721503214657099</c:v>
                </c:pt>
                <c:pt idx="5392" formatCode="General">
                  <c:v>2.16903483772019</c:v>
                </c:pt>
                <c:pt idx="5393" formatCode="General">
                  <c:v>2.1657781759907402</c:v>
                </c:pt>
                <c:pt idx="5394" formatCode="General">
                  <c:v>2.1623640983730201</c:v>
                </c:pt>
                <c:pt idx="5395" formatCode="General">
                  <c:v>2.1587985578529598</c:v>
                </c:pt>
                <c:pt idx="5396" formatCode="General">
                  <c:v>2.1551072442517998</c:v>
                </c:pt>
                <c:pt idx="5397" formatCode="General">
                  <c:v>2.1513335199509802</c:v>
                </c:pt>
                <c:pt idx="5398" formatCode="General">
                  <c:v>2.1475384615327702</c:v>
                </c:pt>
                <c:pt idx="5399" formatCode="General">
                  <c:v>2.1438145114791798</c:v>
                </c:pt>
                <c:pt idx="5400" formatCode="General">
                  <c:v>2.14044980962047</c:v>
                </c:pt>
                <c:pt idx="5401" formatCode="General">
                  <c:v>2.1653491833425802</c:v>
                </c:pt>
                <c:pt idx="5402" formatCode="General">
                  <c:v>2.1339664787218999</c:v>
                </c:pt>
                <c:pt idx="5403" formatCode="General">
                  <c:v>2.1303490624043202</c:v>
                </c:pt>
                <c:pt idx="5404" formatCode="General">
                  <c:v>2.12758625108868</c:v>
                </c:pt>
                <c:pt idx="5405" formatCode="General">
                  <c:v>2.12531382407803</c:v>
                </c:pt>
                <c:pt idx="5406" formatCode="General">
                  <c:v>2.1235918276532399</c:v>
                </c:pt>
                <c:pt idx="5407" formatCode="General">
                  <c:v>2.1226221931195401</c:v>
                </c:pt>
                <c:pt idx="5408" formatCode="General">
                  <c:v>2.1229043741739502</c:v>
                </c:pt>
                <c:pt idx="5409" formatCode="General">
                  <c:v>2.1258405242501901</c:v>
                </c:pt>
                <c:pt idx="5410" formatCode="General">
                  <c:v>2.1362495141712698</c:v>
                </c:pt>
                <c:pt idx="5411" formatCode="General">
                  <c:v>2.1698897059872602</c:v>
                </c:pt>
                <c:pt idx="5412" formatCode="General">
                  <c:v>2.1843550721145801</c:v>
                </c:pt>
                <c:pt idx="5413" formatCode="General">
                  <c:v>2.1553375189777202</c:v>
                </c:pt>
                <c:pt idx="5414" formatCode="General">
                  <c:v>2.15108252936471</c:v>
                </c:pt>
                <c:pt idx="5415" formatCode="General">
                  <c:v>2.15858148316422</c:v>
                </c:pt>
                <c:pt idx="5416" formatCode="General">
                  <c:v>2.17005157402824</c:v>
                </c:pt>
                <c:pt idx="5417" formatCode="General">
                  <c:v>2.1821834837932998</c:v>
                </c:pt>
                <c:pt idx="5418" formatCode="General">
                  <c:v>2.18558189101612</c:v>
                </c:pt>
                <c:pt idx="5419" formatCode="General">
                  <c:v>2.1872533439764399</c:v>
                </c:pt>
                <c:pt idx="5420" formatCode="General">
                  <c:v>2.18738876223409</c:v>
                </c:pt>
                <c:pt idx="5421" formatCode="General">
                  <c:v>2.1876558190992301</c:v>
                </c:pt>
                <c:pt idx="5422" formatCode="General">
                  <c:v>2.1886574556691301</c:v>
                </c:pt>
                <c:pt idx="5423" formatCode="General">
                  <c:v>2.19040820532418</c:v>
                </c:pt>
                <c:pt idx="5424" formatCode="General">
                  <c:v>2.1927541578727898</c:v>
                </c:pt>
                <c:pt idx="5425" formatCode="General">
                  <c:v>2.1955617579280999</c:v>
                </c:pt>
                <c:pt idx="5426" formatCode="General">
                  <c:v>2.1987737698113099</c:v>
                </c:pt>
                <c:pt idx="5427" formatCode="General">
                  <c:v>2.20242985409724</c:v>
                </c:pt>
                <c:pt idx="5428" formatCode="General">
                  <c:v>2.2067178741320399</c:v>
                </c:pt>
                <c:pt idx="5429" formatCode="General">
                  <c:v>2.2121880170318202</c:v>
                </c:pt>
                <c:pt idx="5430" formatCode="General">
                  <c:v>2.2216680772405999</c:v>
                </c:pt>
                <c:pt idx="5431" formatCode="General">
                  <c:v>2.2859535240609099</c:v>
                </c:pt>
                <c:pt idx="5432" formatCode="General">
                  <c:v>2.2409041961973699</c:v>
                </c:pt>
                <c:pt idx="5433" formatCode="General">
                  <c:v>2.2539459541016198</c:v>
                </c:pt>
                <c:pt idx="5434" formatCode="General">
                  <c:v>2.2661888446568401</c:v>
                </c:pt>
                <c:pt idx="5435" formatCode="General">
                  <c:v>2.2659058414816098</c:v>
                </c:pt>
                <c:pt idx="5436" formatCode="General">
                  <c:v>2.2527546994345302</c:v>
                </c:pt>
                <c:pt idx="5437" formatCode="General">
                  <c:v>2.2367458150656501</c:v>
                </c:pt>
                <c:pt idx="5438" formatCode="General">
                  <c:v>2.22351735887456</c:v>
                </c:pt>
                <c:pt idx="5439" formatCode="General">
                  <c:v>2.21357970123305</c:v>
                </c:pt>
                <c:pt idx="5440" formatCode="General">
                  <c:v>2.2060186954500698</c:v>
                </c:pt>
                <c:pt idx="5441" formatCode="General">
                  <c:v>2.1999836989275301</c:v>
                </c:pt>
                <c:pt idx="5442" formatCode="General">
                  <c:v>2.1948900482550302</c:v>
                </c:pt>
                <c:pt idx="5443" formatCode="General">
                  <c:v>2.1903562026096899</c:v>
                </c:pt>
                <c:pt idx="5444" formatCode="General">
                  <c:v>2.1861286637836899</c:v>
                </c:pt>
                <c:pt idx="5445" formatCode="General">
                  <c:v>2.1820328955562598</c:v>
                </c:pt>
                <c:pt idx="5446" formatCode="General">
                  <c:v>2.1779455593254502</c:v>
                </c:pt>
                <c:pt idx="5447" formatCode="General">
                  <c:v>2.1737798266616299</c:v>
                </c:pt>
                <c:pt idx="5448" formatCode="General">
                  <c:v>2.16947796857922</c:v>
                </c:pt>
                <c:pt idx="5449" formatCode="General">
                  <c:v>2.1650076806537002</c:v>
                </c:pt>
                <c:pt idx="5450" formatCode="General">
                  <c:v>2.1603600821053899</c:v>
                </c:pt>
                <c:pt idx="5451" formatCode="General">
                  <c:v>2.1555483540478999</c:v>
                </c:pt>
                <c:pt idx="5452" formatCode="General">
                  <c:v>2.1506072445912299</c:v>
                </c:pt>
                <c:pt idx="5453" formatCode="General">
                  <c:v>2.14559870977553</c:v>
                </c:pt>
                <c:pt idx="5454" formatCode="General">
                  <c:v>2.1406885839943701</c:v>
                </c:pt>
                <c:pt idx="5455" formatCode="General">
                  <c:v>2.1483584800745401</c:v>
                </c:pt>
                <c:pt idx="5456" formatCode="General">
                  <c:v>2.1309553772660501</c:v>
                </c:pt>
                <c:pt idx="5457" formatCode="General">
                  <c:v>2.1258843466601101</c:v>
                </c:pt>
                <c:pt idx="5458" formatCode="General">
                  <c:v>2.1213464584636998</c:v>
                </c:pt>
                <c:pt idx="5459" formatCode="General">
                  <c:v>2.1171648623510499</c:v>
                </c:pt>
                <c:pt idx="5460" formatCode="General">
                  <c:v>2.1133853188301202</c:v>
                </c:pt>
                <c:pt idx="5461" formatCode="General">
                  <c:v>2.1100986273503901</c:v>
                </c:pt>
                <c:pt idx="5462" formatCode="General">
                  <c:v>2.10748097776961</c:v>
                </c:pt>
                <c:pt idx="5463" formatCode="General">
                  <c:v>2.1059589297474899</c:v>
                </c:pt>
                <c:pt idx="5464" formatCode="General">
                  <c:v>2.10684000501479</c:v>
                </c:pt>
                <c:pt idx="5465" formatCode="General">
                  <c:v>2.11559416337359</c:v>
                </c:pt>
                <c:pt idx="5466" formatCode="General">
                  <c:v>2.1556259578718402</c:v>
                </c:pt>
                <c:pt idx="5467" formatCode="General">
                  <c:v>2.1444056749934002</c:v>
                </c:pt>
                <c:pt idx="5468" formatCode="General">
                  <c:v>2.1195299753554302</c:v>
                </c:pt>
                <c:pt idx="5469" formatCode="General">
                  <c:v>2.11928092912509</c:v>
                </c:pt>
                <c:pt idx="5470" formatCode="General">
                  <c:v>2.1282292077388698</c:v>
                </c:pt>
                <c:pt idx="5471" formatCode="General">
                  <c:v>2.1411309572257702</c:v>
                </c:pt>
                <c:pt idx="5472" formatCode="General">
                  <c:v>2.1521492210278201</c:v>
                </c:pt>
                <c:pt idx="5473" formatCode="General">
                  <c:v>2.1568673430046399</c:v>
                </c:pt>
                <c:pt idx="5474" formatCode="General">
                  <c:v>2.1562847790620099</c:v>
                </c:pt>
                <c:pt idx="5475" formatCode="General">
                  <c:v>2.1540781591374198</c:v>
                </c:pt>
                <c:pt idx="5476" formatCode="General">
                  <c:v>2.15255076462133</c:v>
                </c:pt>
                <c:pt idx="5477" formatCode="General">
                  <c:v>2.1522396756594402</c:v>
                </c:pt>
                <c:pt idx="5478" formatCode="General">
                  <c:v>2.1529252675915198</c:v>
                </c:pt>
                <c:pt idx="5479" formatCode="General">
                  <c:v>2.1542855430859298</c:v>
                </c:pt>
                <c:pt idx="5480" formatCode="General">
                  <c:v>2.15610138467484</c:v>
                </c:pt>
                <c:pt idx="5481" formatCode="General">
                  <c:v>2.1582634457812602</c:v>
                </c:pt>
                <c:pt idx="5482" formatCode="General">
                  <c:v>2.1607414336772401</c:v>
                </c:pt>
                <c:pt idx="5483" formatCode="General">
                  <c:v>2.1635980407697999</c:v>
                </c:pt>
                <c:pt idx="5484" formatCode="General">
                  <c:v>2.1672456883970299</c:v>
                </c:pt>
                <c:pt idx="5485" formatCode="General">
                  <c:v>2.17927660181424</c:v>
                </c:pt>
                <c:pt idx="5486" formatCode="General">
                  <c:v>2.1797616129537598</c:v>
                </c:pt>
                <c:pt idx="5487" formatCode="General">
                  <c:v>2.18277630391129</c:v>
                </c:pt>
                <c:pt idx="5488" formatCode="General">
                  <c:v>2.1939516606399101</c:v>
                </c:pt>
                <c:pt idx="5489" formatCode="General">
                  <c:v>2.2109876843278</c:v>
                </c:pt>
                <c:pt idx="5490" formatCode="General">
                  <c:v>2.2244272837108898</c:v>
                </c:pt>
                <c:pt idx="5491" formatCode="General">
                  <c:v>2.2152171706433501</c:v>
                </c:pt>
                <c:pt idx="5492" formatCode="General">
                  <c:v>2.19375705687753</c:v>
                </c:pt>
                <c:pt idx="5493" formatCode="General">
                  <c:v>2.1756390152780001</c:v>
                </c:pt>
                <c:pt idx="5494" formatCode="General">
                  <c:v>2.16288787866737</c:v>
                </c:pt>
                <c:pt idx="5495" formatCode="General">
                  <c:v>2.15363420227796</c:v>
                </c:pt>
                <c:pt idx="5496" formatCode="General">
                  <c:v>2.1464059536229598</c:v>
                </c:pt>
                <c:pt idx="5497" formatCode="General">
                  <c:v>2.1403643085761801</c:v>
                </c:pt>
                <c:pt idx="5498" formatCode="General">
                  <c:v>2.13503780929019</c:v>
                </c:pt>
                <c:pt idx="5499" formatCode="General">
                  <c:v>2.1301431631091798</c:v>
                </c:pt>
                <c:pt idx="5500" formatCode="General">
                  <c:v>2.1254940486116398</c:v>
                </c:pt>
                <c:pt idx="5501" formatCode="General">
                  <c:v>2.1209576139316999</c:v>
                </c:pt>
                <c:pt idx="5502" formatCode="General">
                  <c:v>2.1164344971206699</c:v>
                </c:pt>
                <c:pt idx="5503" formatCode="General">
                  <c:v>2.1118502860800401</c:v>
                </c:pt>
                <c:pt idx="5504" formatCode="General">
                  <c:v>2.10715248001347</c:v>
                </c:pt>
                <c:pt idx="5505" formatCode="General">
                  <c:v>2.1023099996028898</c:v>
                </c:pt>
                <c:pt idx="5506" formatCode="General">
                  <c:v>2.0973140683845002</c:v>
                </c:pt>
                <c:pt idx="5507" formatCode="General">
                  <c:v>2.0921826083980202</c:v>
                </c:pt>
                <c:pt idx="5508" formatCode="General">
                  <c:v>2.0870057290468398</c:v>
                </c:pt>
                <c:pt idx="5509" formatCode="General">
                  <c:v>2.0964962009802002</c:v>
                </c:pt>
                <c:pt idx="5510" formatCode="General">
                  <c:v>2.0763968865300702</c:v>
                </c:pt>
                <c:pt idx="5511" formatCode="General">
                  <c:v>2.0709590628750401</c:v>
                </c:pt>
                <c:pt idx="5512" formatCode="General">
                  <c:v>2.0657801769920101</c:v>
                </c:pt>
                <c:pt idx="5513" formatCode="General">
                  <c:v>2.0608305649129699</c:v>
                </c:pt>
                <c:pt idx="5514" formatCode="General">
                  <c:v>2.0561747292094301</c:v>
                </c:pt>
                <c:pt idx="5515" formatCode="General">
                  <c:v>2.0518890335456699</c:v>
                </c:pt>
                <c:pt idx="5516" formatCode="General">
                  <c:v>2.0480695110883902</c:v>
                </c:pt>
                <c:pt idx="5517" formatCode="General">
                  <c:v>2.0448782164219899</c:v>
                </c:pt>
                <c:pt idx="5518" formatCode="General">
                  <c:v>2.0427043728834202</c:v>
                </c:pt>
                <c:pt idx="5519" formatCode="General">
                  <c:v>2.0428815666411202</c:v>
                </c:pt>
                <c:pt idx="5520" formatCode="General">
                  <c:v>2.0526860317566902</c:v>
                </c:pt>
                <c:pt idx="5521" formatCode="General">
                  <c:v>2.1032114214672801</c:v>
                </c:pt>
                <c:pt idx="5522" formatCode="General">
                  <c:v>2.0579809434906502</c:v>
                </c:pt>
                <c:pt idx="5523" formatCode="General">
                  <c:v>2.0461170521095799</c:v>
                </c:pt>
                <c:pt idx="5524" formatCode="General">
                  <c:v>2.11817169316567</c:v>
                </c:pt>
                <c:pt idx="5525" formatCode="General">
                  <c:v>2.0594212559342102</c:v>
                </c:pt>
                <c:pt idx="5526" formatCode="General">
                  <c:v>2.0745216107745299</c:v>
                </c:pt>
                <c:pt idx="5527" formatCode="General">
                  <c:v>2.08811052991505</c:v>
                </c:pt>
                <c:pt idx="5528" formatCode="General">
                  <c:v>2.0932522344979501</c:v>
                </c:pt>
                <c:pt idx="5529" formatCode="General">
                  <c:v>2.0911962998511102</c:v>
                </c:pt>
                <c:pt idx="5530" formatCode="General">
                  <c:v>2.0876906107340698</c:v>
                </c:pt>
                <c:pt idx="5531" formatCode="General">
                  <c:v>2.0857441988359402</c:v>
                </c:pt>
                <c:pt idx="5532" formatCode="General">
                  <c:v>2.0855924652537601</c:v>
                </c:pt>
                <c:pt idx="5533" formatCode="General">
                  <c:v>2.0866380656135499</c:v>
                </c:pt>
                <c:pt idx="5534" formatCode="General">
                  <c:v>2.0883736347203299</c:v>
                </c:pt>
                <c:pt idx="5535" formatCode="General">
                  <c:v>2.0905495722310099</c:v>
                </c:pt>
                <c:pt idx="5536" formatCode="General">
                  <c:v>2.0930925556770399</c:v>
                </c:pt>
                <c:pt idx="5537" formatCode="General">
                  <c:v>2.0960073759831199</c:v>
                </c:pt>
                <c:pt idx="5538" formatCode="General">
                  <c:v>2.0993604183063299</c:v>
                </c:pt>
                <c:pt idx="5539" formatCode="General">
                  <c:v>2.10391942228711</c:v>
                </c:pt>
                <c:pt idx="5540" formatCode="General">
                  <c:v>2.1244070304217999</c:v>
                </c:pt>
                <c:pt idx="5541" formatCode="General">
                  <c:v>2.1112935829308199</c:v>
                </c:pt>
                <c:pt idx="5542" formatCode="General">
                  <c:v>2.11607001765499</c:v>
                </c:pt>
                <c:pt idx="5543" formatCode="General">
                  <c:v>2.1236757271622402</c:v>
                </c:pt>
                <c:pt idx="5544" formatCode="General">
                  <c:v>2.1373477655911199</c:v>
                </c:pt>
                <c:pt idx="5545" formatCode="General">
                  <c:v>2.15975772975936</c:v>
                </c:pt>
                <c:pt idx="5546" formatCode="General">
                  <c:v>2.1684845162340198</c:v>
                </c:pt>
                <c:pt idx="5547" formatCode="General">
                  <c:v>2.1447331070547602</c:v>
                </c:pt>
                <c:pt idx="5548" formatCode="General">
                  <c:v>2.12165512667322</c:v>
                </c:pt>
                <c:pt idx="5549" formatCode="General">
                  <c:v>2.1072542693387901</c:v>
                </c:pt>
                <c:pt idx="5550" formatCode="General">
                  <c:v>2.0977265461200201</c:v>
                </c:pt>
                <c:pt idx="5551" formatCode="General">
                  <c:v>2.0906372677439098</c:v>
                </c:pt>
                <c:pt idx="5552" formatCode="General">
                  <c:v>2.0848793616475199</c:v>
                </c:pt>
                <c:pt idx="5553" formatCode="General">
                  <c:v>2.0799303029734402</c:v>
                </c:pt>
                <c:pt idx="5554" formatCode="General">
                  <c:v>2.0755103487137498</c:v>
                </c:pt>
                <c:pt idx="5555" formatCode="General">
                  <c:v>2.0714444776098899</c:v>
                </c:pt>
                <c:pt idx="5556" formatCode="General">
                  <c:v>2.0676067550875099</c:v>
                </c:pt>
                <c:pt idx="5557" formatCode="General">
                  <c:v>2.0638981018213198</c:v>
                </c:pt>
                <c:pt idx="5558" formatCode="General">
                  <c:v>2.06023806551313</c:v>
                </c:pt>
                <c:pt idx="5559" formatCode="General">
                  <c:v>2.0565626609339498</c:v>
                </c:pt>
                <c:pt idx="5560" formatCode="General">
                  <c:v>2.0528250949842501</c:v>
                </c:pt>
                <c:pt idx="5561" formatCode="General">
                  <c:v>2.0489997357719498</c:v>
                </c:pt>
                <c:pt idx="5562" formatCode="General">
                  <c:v>2.0451166137085002</c:v>
                </c:pt>
                <c:pt idx="5563" formatCode="General">
                  <c:v>2.0773487544990199</c:v>
                </c:pt>
                <c:pt idx="5564" formatCode="General">
                  <c:v>2.0369568331229302</c:v>
                </c:pt>
                <c:pt idx="5565" formatCode="General">
                  <c:v>2.03275003051488</c:v>
                </c:pt>
                <c:pt idx="5566" formatCode="General">
                  <c:v>2.0286097170353101</c:v>
                </c:pt>
                <c:pt idx="5567" formatCode="General">
                  <c:v>2.02456428310047</c:v>
                </c:pt>
                <c:pt idx="5568" formatCode="General">
                  <c:v>2.0206815720486802</c:v>
                </c:pt>
                <c:pt idx="5569" formatCode="General">
                  <c:v>2.0170372167880601</c:v>
                </c:pt>
                <c:pt idx="5570" formatCode="General">
                  <c:v>2.0137128605813102</c:v>
                </c:pt>
                <c:pt idx="5571" formatCode="General">
                  <c:v>2.0108069505509301</c:v>
                </c:pt>
                <c:pt idx="5572" formatCode="General">
                  <c:v>2.0084778919553701</c:v>
                </c:pt>
                <c:pt idx="5573" formatCode="General">
                  <c:v>2.0071163714716902</c:v>
                </c:pt>
                <c:pt idx="5574" formatCode="General">
                  <c:v>2.0083090380804798</c:v>
                </c:pt>
                <c:pt idx="5575" formatCode="General">
                  <c:v>2.0252033018070201</c:v>
                </c:pt>
                <c:pt idx="5576" formatCode="General">
                  <c:v>2.0497342128109102</c:v>
                </c:pt>
                <c:pt idx="5577" formatCode="General">
                  <c:v>2.0122974920615699</c:v>
                </c:pt>
                <c:pt idx="5578" formatCode="General">
                  <c:v>2.0101478084504998</c:v>
                </c:pt>
                <c:pt idx="5579" formatCode="General">
                  <c:v>2.0154591311201799</c:v>
                </c:pt>
                <c:pt idx="5580" formatCode="General">
                  <c:v>2.02712880675712</c:v>
                </c:pt>
                <c:pt idx="5581" formatCode="General">
                  <c:v>2.0450470947299899</c:v>
                </c:pt>
                <c:pt idx="5582" formatCode="General">
                  <c:v>2.06280923918013</c:v>
                </c:pt>
                <c:pt idx="5583" formatCode="General">
                  <c:v>2.0695850374220099</c:v>
                </c:pt>
                <c:pt idx="5584" formatCode="General">
                  <c:v>2.06664158632588</c:v>
                </c:pt>
                <c:pt idx="5585" formatCode="General">
                  <c:v>2.0628847407319699</c:v>
                </c:pt>
                <c:pt idx="5586" formatCode="General">
                  <c:v>2.0619262212512099</c:v>
                </c:pt>
                <c:pt idx="5587" formatCode="General">
                  <c:v>2.0633027530678598</c:v>
                </c:pt>
                <c:pt idx="5588" formatCode="General">
                  <c:v>2.0658690048043602</c:v>
                </c:pt>
                <c:pt idx="5589" formatCode="General">
                  <c:v>2.0689223177600198</c:v>
                </c:pt>
                <c:pt idx="5590" formatCode="General">
                  <c:v>2.07223860722543</c:v>
                </c:pt>
                <c:pt idx="5591" formatCode="General">
                  <c:v>2.0758579448280599</c:v>
                </c:pt>
                <c:pt idx="5592" formatCode="General">
                  <c:v>2.0799144024634302</c:v>
                </c:pt>
                <c:pt idx="5593" formatCode="General">
                  <c:v>2.0846648125132399</c:v>
                </c:pt>
                <c:pt idx="5594" formatCode="General">
                  <c:v>2.11771399375472</c:v>
                </c:pt>
                <c:pt idx="5595" formatCode="General">
                  <c:v>2.0953064678027902</c:v>
                </c:pt>
                <c:pt idx="5596" formatCode="General">
                  <c:v>2.1007228175048098</c:v>
                </c:pt>
                <c:pt idx="5597" formatCode="General">
                  <c:v>2.1068488722115499</c:v>
                </c:pt>
                <c:pt idx="5598" formatCode="General">
                  <c:v>2.1138978971470799</c:v>
                </c:pt>
                <c:pt idx="5599" formatCode="General">
                  <c:v>2.12397909052395</c:v>
                </c:pt>
                <c:pt idx="5600" formatCode="General">
                  <c:v>2.14362711930473</c:v>
                </c:pt>
                <c:pt idx="5601" formatCode="General">
                  <c:v>2.1728241838425602</c:v>
                </c:pt>
                <c:pt idx="5602" formatCode="General">
                  <c:v>2.15618897259484</c:v>
                </c:pt>
                <c:pt idx="5603" formatCode="General">
                  <c:v>2.1273402032368498</c:v>
                </c:pt>
                <c:pt idx="5604" formatCode="General">
                  <c:v>2.1122331650893198</c:v>
                </c:pt>
                <c:pt idx="5605" formatCode="General">
                  <c:v>2.1034071130953702</c:v>
                </c:pt>
                <c:pt idx="5606" formatCode="General">
                  <c:v>2.0971883612684001</c:v>
                </c:pt>
                <c:pt idx="5607" formatCode="General">
                  <c:v>2.0922973164826999</c:v>
                </c:pt>
                <c:pt idx="5608" formatCode="General">
                  <c:v>2.0882326616389499</c:v>
                </c:pt>
                <c:pt idx="5609" formatCode="General">
                  <c:v>2.0847495280666899</c:v>
                </c:pt>
                <c:pt idx="5610" formatCode="General">
                  <c:v>2.0816934123644399</c:v>
                </c:pt>
                <c:pt idx="5611" formatCode="General">
                  <c:v>2.0789454678414399</c:v>
                </c:pt>
                <c:pt idx="5612" formatCode="General">
                  <c:v>2.0764049171269701</c:v>
                </c:pt>
                <c:pt idx="5613" formatCode="General">
                  <c:v>2.0739844553332101</c:v>
                </c:pt>
                <c:pt idx="5614" formatCode="General">
                  <c:v>2.0716104387731198</c:v>
                </c:pt>
                <c:pt idx="5615" formatCode="General">
                  <c:v>2.0692262942964099</c:v>
                </c:pt>
                <c:pt idx="5616" formatCode="General">
                  <c:v>2.0668256730878101</c:v>
                </c:pt>
                <c:pt idx="5617" formatCode="General">
                  <c:v>2.0649674926496102</c:v>
                </c:pt>
                <c:pt idx="5618" formatCode="General">
                  <c:v>2.06163010129004</c:v>
                </c:pt>
                <c:pt idx="5619" formatCode="General">
                  <c:v>2.0588987305220599</c:v>
                </c:pt>
                <c:pt idx="5620" formatCode="General">
                  <c:v>2.0561235714024901</c:v>
                </c:pt>
                <c:pt idx="5621" formatCode="General">
                  <c:v>2.05333577525517</c:v>
                </c:pt>
                <c:pt idx="5622" formatCode="General">
                  <c:v>2.0505891097797799</c:v>
                </c:pt>
                <c:pt idx="5623" formatCode="General">
                  <c:v>2.04794869256826</c:v>
                </c:pt>
                <c:pt idx="5624" formatCode="General">
                  <c:v>2.0454875216589001</c:v>
                </c:pt>
                <c:pt idx="5625" formatCode="General">
                  <c:v>2.0432866607275</c:v>
                </c:pt>
                <c:pt idx="5626" formatCode="General">
                  <c:v>2.0414452279175199</c:v>
                </c:pt>
                <c:pt idx="5627" formatCode="General">
                  <c:v>2.0401255443716599</c:v>
                </c:pt>
                <c:pt idx="5628" formatCode="General">
                  <c:v>2.0397721871176002</c:v>
                </c:pt>
                <c:pt idx="5629" formatCode="General">
                  <c:v>2.0428435978188899</c:v>
                </c:pt>
                <c:pt idx="5630" formatCode="General">
                  <c:v>2.0891856170734</c:v>
                </c:pt>
                <c:pt idx="5631" formatCode="General">
                  <c:v>2.0506935574782101</c:v>
                </c:pt>
                <c:pt idx="5632" formatCode="General">
                  <c:v>2.0427570591681201</c:v>
                </c:pt>
                <c:pt idx="5633" formatCode="General">
                  <c:v>2.0446098428488702</c:v>
                </c:pt>
                <c:pt idx="5634" formatCode="General">
                  <c:v>2.0508144593961801</c:v>
                </c:pt>
                <c:pt idx="5635" formatCode="General">
                  <c:v>2.0628809600871101</c:v>
                </c:pt>
                <c:pt idx="5636" formatCode="General">
                  <c:v>2.0827753128341402</c:v>
                </c:pt>
                <c:pt idx="5637" formatCode="General">
                  <c:v>2.1049832283088401</c:v>
                </c:pt>
                <c:pt idx="5638" formatCode="General">
                  <c:v>2.1132165720688501</c:v>
                </c:pt>
                <c:pt idx="5639" formatCode="General">
                  <c:v>2.1085265672263098</c:v>
                </c:pt>
                <c:pt idx="5640" formatCode="General">
                  <c:v>2.1045441080980001</c:v>
                </c:pt>
                <c:pt idx="5641" formatCode="General">
                  <c:v>2.1049578542038998</c:v>
                </c:pt>
                <c:pt idx="5642" formatCode="General">
                  <c:v>2.10807765567949</c:v>
                </c:pt>
                <c:pt idx="5643" formatCode="General">
                  <c:v>2.1120760828870901</c:v>
                </c:pt>
                <c:pt idx="5644" formatCode="General">
                  <c:v>2.11607655562957</c:v>
                </c:pt>
                <c:pt idx="5645" formatCode="General">
                  <c:v>2.1199408726898001</c:v>
                </c:pt>
                <c:pt idx="5646" formatCode="General">
                  <c:v>2.1238724772020801</c:v>
                </c:pt>
                <c:pt idx="5647" formatCode="General">
                  <c:v>2.12818661990294</c:v>
                </c:pt>
                <c:pt idx="5648" formatCode="General">
                  <c:v>2.1353483818632499</c:v>
                </c:pt>
                <c:pt idx="5649" formatCode="General">
                  <c:v>2.1386759240607098</c:v>
                </c:pt>
                <c:pt idx="5650" formatCode="General">
                  <c:v>2.1445372785991799</c:v>
                </c:pt>
                <c:pt idx="5651" formatCode="General">
                  <c:v>2.15137938560982</c:v>
                </c:pt>
                <c:pt idx="5652" formatCode="General">
                  <c:v>2.1588149757905399</c:v>
                </c:pt>
                <c:pt idx="5653" formatCode="General">
                  <c:v>2.1667466110634801</c:v>
                </c:pt>
                <c:pt idx="5654" formatCode="General">
                  <c:v>2.17581010877071</c:v>
                </c:pt>
                <c:pt idx="5655" formatCode="General">
                  <c:v>2.19007891916791</c:v>
                </c:pt>
                <c:pt idx="5656" formatCode="General">
                  <c:v>2.2238774749108101</c:v>
                </c:pt>
                <c:pt idx="5657" formatCode="General">
                  <c:v>2.2264182057897801</c:v>
                </c:pt>
                <c:pt idx="5658" formatCode="General">
                  <c:v>2.1899660202814699</c:v>
                </c:pt>
                <c:pt idx="5659" formatCode="General">
                  <c:v>2.1742434186975399</c:v>
                </c:pt>
                <c:pt idx="5660" formatCode="General">
                  <c:v>2.16557521959465</c:v>
                </c:pt>
                <c:pt idx="5661" formatCode="General">
                  <c:v>2.1592851739822301</c:v>
                </c:pt>
                <c:pt idx="5662" formatCode="General">
                  <c:v>2.1542029673856899</c:v>
                </c:pt>
                <c:pt idx="5663" formatCode="General">
                  <c:v>2.1499584970601702</c:v>
                </c:pt>
                <c:pt idx="5664" formatCode="General">
                  <c:v>2.1463722578050199</c:v>
                </c:pt>
                <c:pt idx="5665" formatCode="General">
                  <c:v>2.1433099890279301</c:v>
                </c:pt>
                <c:pt idx="5666" formatCode="General">
                  <c:v>2.1406496283458898</c:v>
                </c:pt>
                <c:pt idx="5667" formatCode="General">
                  <c:v>2.13827679092894</c:v>
                </c:pt>
                <c:pt idx="5668" formatCode="General">
                  <c:v>2.1360870756569801</c:v>
                </c:pt>
                <c:pt idx="5669" formatCode="General">
                  <c:v>2.13399085396596</c:v>
                </c:pt>
                <c:pt idx="5670" formatCode="General">
                  <c:v>2.1319620680067199</c:v>
                </c:pt>
                <c:pt idx="5671" formatCode="General">
                  <c:v>2.1298379198752002</c:v>
                </c:pt>
                <c:pt idx="5672" formatCode="General">
                  <c:v>2.12754414936947</c:v>
                </c:pt>
                <c:pt idx="5673" formatCode="General">
                  <c:v>2.12520142877284</c:v>
                </c:pt>
                <c:pt idx="5674" formatCode="General">
                  <c:v>2.1227463906947301</c:v>
                </c:pt>
                <c:pt idx="5675" formatCode="General">
                  <c:v>2.12019040830257</c:v>
                </c:pt>
                <c:pt idx="5676" formatCode="General">
                  <c:v>2.1175644289385298</c:v>
                </c:pt>
                <c:pt idx="5677" formatCode="General">
                  <c:v>2.1149148946295302</c:v>
                </c:pt>
                <c:pt idx="5678" formatCode="General">
                  <c:v>2.1123009949774101</c:v>
                </c:pt>
                <c:pt idx="5679" formatCode="General">
                  <c:v>2.1097924824259602</c:v>
                </c:pt>
                <c:pt idx="5680" formatCode="General">
                  <c:v>2.1074701591956</c:v>
                </c:pt>
                <c:pt idx="5681" formatCode="General">
                  <c:v>2.1054368065035098</c:v>
                </c:pt>
                <c:pt idx="5682" formatCode="General">
                  <c:v>2.1038743496009502</c:v>
                </c:pt>
                <c:pt idx="5683" formatCode="General">
                  <c:v>2.1034094786900099</c:v>
                </c:pt>
                <c:pt idx="5684" formatCode="General">
                  <c:v>2.1107633884780799</c:v>
                </c:pt>
                <c:pt idx="5685" formatCode="General">
                  <c:v>2.1281232706289002</c:v>
                </c:pt>
                <c:pt idx="5686" formatCode="General">
                  <c:v>2.10326939216238</c:v>
                </c:pt>
                <c:pt idx="5687" formatCode="General">
                  <c:v>2.1022996548413202</c:v>
                </c:pt>
                <c:pt idx="5688" formatCode="General">
                  <c:v>2.1043542678919098</c:v>
                </c:pt>
                <c:pt idx="5689" formatCode="General">
                  <c:v>2.1095111894500702</c:v>
                </c:pt>
                <c:pt idx="5690" formatCode="General">
                  <c:v>2.1200707834461001</c:v>
                </c:pt>
                <c:pt idx="5691" formatCode="General">
                  <c:v>2.13978017283786</c:v>
                </c:pt>
                <c:pt idx="5692" formatCode="General">
                  <c:v>2.1653243349814901</c:v>
                </c:pt>
                <c:pt idx="5693" formatCode="General">
                  <c:v>2.1732626029539799</c:v>
                </c:pt>
                <c:pt idx="5694" formatCode="General">
                  <c:v>2.1646965622351502</c:v>
                </c:pt>
                <c:pt idx="5695" formatCode="General">
                  <c:v>2.1598582993803701</c:v>
                </c:pt>
                <c:pt idx="5696" formatCode="General">
                  <c:v>2.1612253891068001</c:v>
                </c:pt>
                <c:pt idx="5697" formatCode="General">
                  <c:v>2.1654063949544402</c:v>
                </c:pt>
                <c:pt idx="5698" formatCode="General">
                  <c:v>2.1698716662336301</c:v>
                </c:pt>
                <c:pt idx="5699" formatCode="General">
                  <c:v>2.17364202624618</c:v>
                </c:pt>
                <c:pt idx="5700" formatCode="General">
                  <c:v>2.1767565425064701</c:v>
                </c:pt>
                <c:pt idx="5701" formatCode="General">
                  <c:v>2.1796421261993801</c:v>
                </c:pt>
                <c:pt idx="5702" formatCode="General">
                  <c:v>2.18329882135223</c:v>
                </c:pt>
                <c:pt idx="5703" formatCode="General">
                  <c:v>2.18627963557782</c:v>
                </c:pt>
                <c:pt idx="5704" formatCode="General">
                  <c:v>2.19017652643657</c:v>
                </c:pt>
                <c:pt idx="5705" formatCode="General">
                  <c:v>2.1950786360572301</c:v>
                </c:pt>
                <c:pt idx="5706" formatCode="General">
                  <c:v>2.2009481521735101</c:v>
                </c:pt>
                <c:pt idx="5707" formatCode="General">
                  <c:v>2.2078342670536699</c:v>
                </c:pt>
                <c:pt idx="5708" formatCode="General">
                  <c:v>2.2156956752067898</c:v>
                </c:pt>
                <c:pt idx="5709" formatCode="General">
                  <c:v>2.2245746624402298</c:v>
                </c:pt>
                <c:pt idx="5710" formatCode="General">
                  <c:v>2.2361409490117201</c:v>
                </c:pt>
                <c:pt idx="5711" formatCode="General">
                  <c:v>2.2640031692439702</c:v>
                </c:pt>
                <c:pt idx="5712" formatCode="General">
                  <c:v>2.2871761221037201</c:v>
                </c:pt>
                <c:pt idx="5713" formatCode="General">
                  <c:v>2.24288358775798</c:v>
                </c:pt>
                <c:pt idx="5714" formatCode="General">
                  <c:v>2.2270847072233799</c:v>
                </c:pt>
                <c:pt idx="5715" formatCode="General">
                  <c:v>2.2173125481034002</c:v>
                </c:pt>
                <c:pt idx="5716" formatCode="General">
                  <c:v>2.2091848892694501</c:v>
                </c:pt>
                <c:pt idx="5717" formatCode="General">
                  <c:v>2.2020894673487699</c:v>
                </c:pt>
                <c:pt idx="5718" formatCode="General">
                  <c:v>2.1959175681372902</c:v>
                </c:pt>
                <c:pt idx="5719" formatCode="General">
                  <c:v>2.19057887344943</c:v>
                </c:pt>
                <c:pt idx="5720" formatCode="General">
                  <c:v>2.1859498902174201</c:v>
                </c:pt>
                <c:pt idx="5721" formatCode="General">
                  <c:v>2.1818893996675199</c:v>
                </c:pt>
                <c:pt idx="5722" formatCode="General">
                  <c:v>2.1782555898309899</c:v>
                </c:pt>
                <c:pt idx="5723" formatCode="General">
                  <c:v>2.17491819736669</c:v>
                </c:pt>
                <c:pt idx="5724" formatCode="General">
                  <c:v>2.1719983863419601</c:v>
                </c:pt>
                <c:pt idx="5725" formatCode="General">
                  <c:v>2.1686662871225901</c:v>
                </c:pt>
                <c:pt idx="5726" formatCode="General">
                  <c:v>2.1655543919470999</c:v>
                </c:pt>
                <c:pt idx="5727" formatCode="General">
                  <c:v>2.1623813523975901</c:v>
                </c:pt>
                <c:pt idx="5728" formatCode="General">
                  <c:v>2.1590983283666301</c:v>
                </c:pt>
                <c:pt idx="5729" formatCode="General">
                  <c:v>2.1556846171392801</c:v>
                </c:pt>
                <c:pt idx="5730" formatCode="General">
                  <c:v>2.1521406743108802</c:v>
                </c:pt>
                <c:pt idx="5731" formatCode="General">
                  <c:v>2.1484864639122399</c:v>
                </c:pt>
                <c:pt idx="5732" formatCode="General">
                  <c:v>2.1447595567867399</c:v>
                </c:pt>
                <c:pt idx="5733" formatCode="General">
                  <c:v>2.1410128867718798</c:v>
                </c:pt>
                <c:pt idx="5734" formatCode="General">
                  <c:v>2.13731290423042</c:v>
                </c:pt>
                <c:pt idx="5735" formatCode="General">
                  <c:v>2.1337407457054498</c:v>
                </c:pt>
                <c:pt idx="5736" formatCode="General">
                  <c:v>2.13040732255919</c:v>
                </c:pt>
                <c:pt idx="5737" formatCode="General">
                  <c:v>2.1275488707465602</c:v>
                </c:pt>
                <c:pt idx="5738" formatCode="General">
                  <c:v>2.1265076364034798</c:v>
                </c:pt>
                <c:pt idx="5739" formatCode="General">
                  <c:v>2.1868278059985902</c:v>
                </c:pt>
                <c:pt idx="5740" formatCode="General">
                  <c:v>2.1227322797324701</c:v>
                </c:pt>
                <c:pt idx="5741" formatCode="General">
                  <c:v>2.1188382171087401</c:v>
                </c:pt>
                <c:pt idx="5742" formatCode="General">
                  <c:v>2.1177218555772201</c:v>
                </c:pt>
                <c:pt idx="5743" formatCode="General">
                  <c:v>2.1182098358900898</c:v>
                </c:pt>
                <c:pt idx="5744" formatCode="General">
                  <c:v>2.12115575028812</c:v>
                </c:pt>
                <c:pt idx="5745" formatCode="General">
                  <c:v>2.1289844590639602</c:v>
                </c:pt>
                <c:pt idx="5746" formatCode="General">
                  <c:v>2.1468470453843902</c:v>
                </c:pt>
                <c:pt idx="5747" formatCode="General">
                  <c:v>2.1748425316148001</c:v>
                </c:pt>
                <c:pt idx="5748" formatCode="General">
                  <c:v>2.1801574242423798</c:v>
                </c:pt>
                <c:pt idx="5749" formatCode="General">
                  <c:v>2.1661776226046201</c:v>
                </c:pt>
                <c:pt idx="5750" formatCode="General">
                  <c:v>2.16080040442916</c:v>
                </c:pt>
                <c:pt idx="5751" formatCode="General">
                  <c:v>2.1631565726056099</c:v>
                </c:pt>
                <c:pt idx="5752" formatCode="General">
                  <c:v>2.16808561347941</c:v>
                </c:pt>
                <c:pt idx="5753" formatCode="General">
                  <c:v>2.1724549187086701</c:v>
                </c:pt>
                <c:pt idx="5754" formatCode="General">
                  <c:v>2.1752727096042799</c:v>
                </c:pt>
                <c:pt idx="5755" formatCode="General">
                  <c:v>2.1768969582867199</c:v>
                </c:pt>
                <c:pt idx="5756" formatCode="General">
                  <c:v>2.1783318064927601</c:v>
                </c:pt>
                <c:pt idx="5757" formatCode="General">
                  <c:v>2.1792866931988102</c:v>
                </c:pt>
                <c:pt idx="5758" formatCode="General">
                  <c:v>2.1807522303918301</c:v>
                </c:pt>
                <c:pt idx="5759" formatCode="General">
                  <c:v>2.1828523298388598</c:v>
                </c:pt>
                <c:pt idx="5760" formatCode="General">
                  <c:v>2.1856552430845499</c:v>
                </c:pt>
                <c:pt idx="5761" formatCode="General">
                  <c:v>2.1893354412402402</c:v>
                </c:pt>
                <c:pt idx="5762" formatCode="General">
                  <c:v>2.19412877661793</c:v>
                </c:pt>
                <c:pt idx="5763" formatCode="General">
                  <c:v>2.2003122632776302</c:v>
                </c:pt>
                <c:pt idx="5764" formatCode="General">
                  <c:v>2.20820707659301</c:v>
                </c:pt>
                <c:pt idx="5765" formatCode="General">
                  <c:v>2.21883552304294</c:v>
                </c:pt>
                <c:pt idx="5766" formatCode="General">
                  <c:v>2.2425693550022601</c:v>
                </c:pt>
                <c:pt idx="5767" formatCode="General">
                  <c:v>2.2771099815349101</c:v>
                </c:pt>
                <c:pt idx="5768" formatCode="General">
                  <c:v>2.2314151053248099</c:v>
                </c:pt>
                <c:pt idx="5769" formatCode="General">
                  <c:v>2.2180710537262298</c:v>
                </c:pt>
                <c:pt idx="5770" formatCode="General">
                  <c:v>2.2070533564354098</c:v>
                </c:pt>
                <c:pt idx="5771" formatCode="General">
                  <c:v>2.1963478050106202</c:v>
                </c:pt>
                <c:pt idx="5772" formatCode="General">
                  <c:v>2.1864599103856799</c:v>
                </c:pt>
                <c:pt idx="5773" formatCode="General">
                  <c:v>2.1777015844702801</c:v>
                </c:pt>
                <c:pt idx="5774" formatCode="General">
                  <c:v>2.1700770195054901</c:v>
                </c:pt>
                <c:pt idx="5775" formatCode="General">
                  <c:v>2.1634385482965102</c:v>
                </c:pt>
                <c:pt idx="5776" formatCode="General">
                  <c:v>2.15759504080083</c:v>
                </c:pt>
                <c:pt idx="5777" formatCode="General">
                  <c:v>2.1523635336650302</c:v>
                </c:pt>
                <c:pt idx="5778" formatCode="General">
                  <c:v>2.14765401280374</c:v>
                </c:pt>
                <c:pt idx="5779" formatCode="General">
                  <c:v>2.1430691094671102</c:v>
                </c:pt>
                <c:pt idx="5780" formatCode="General">
                  <c:v>2.1387492133589801</c:v>
                </c:pt>
                <c:pt idx="5781" formatCode="General">
                  <c:v>2.1345097433747799</c:v>
                </c:pt>
                <c:pt idx="5782" formatCode="General">
                  <c:v>2.13027031843307</c:v>
                </c:pt>
                <c:pt idx="5783" formatCode="General">
                  <c:v>2.1259721184841802</c:v>
                </c:pt>
                <c:pt idx="5784" formatCode="General">
                  <c:v>2.1215774158113798</c:v>
                </c:pt>
                <c:pt idx="5785" formatCode="General">
                  <c:v>2.11706976773623</c:v>
                </c:pt>
                <c:pt idx="5786" formatCode="General">
                  <c:v>2.1124537720913699</c:v>
                </c:pt>
                <c:pt idx="5787" formatCode="General">
                  <c:v>2.1077541429998701</c:v>
                </c:pt>
                <c:pt idx="5788" formatCode="General">
                  <c:v>2.10301424577204</c:v>
                </c:pt>
                <c:pt idx="5789" formatCode="General">
                  <c:v>2.09829500698465</c:v>
                </c:pt>
                <c:pt idx="5790" formatCode="General">
                  <c:v>2.0936780400994</c:v>
                </c:pt>
                <c:pt idx="5791" formatCode="General">
                  <c:v>2.0892928708457501</c:v>
                </c:pt>
                <c:pt idx="5792" formatCode="General">
                  <c:v>2.0855619245551602</c:v>
                </c:pt>
                <c:pt idx="5793" formatCode="General">
                  <c:v>2.0924088492788799</c:v>
                </c:pt>
                <c:pt idx="5794" formatCode="General">
                  <c:v>2.0807907142868198</c:v>
                </c:pt>
                <c:pt idx="5795" formatCode="General">
                  <c:v>2.0745636734742798</c:v>
                </c:pt>
                <c:pt idx="5796" formatCode="General">
                  <c:v>2.0715536470426401</c:v>
                </c:pt>
                <c:pt idx="5797" formatCode="General">
                  <c:v>2.0695584543041998</c:v>
                </c:pt>
                <c:pt idx="5798" formatCode="General">
                  <c:v>2.0687677703485101</c:v>
                </c:pt>
                <c:pt idx="5799" formatCode="General">
                  <c:v>2.0700337402575002</c:v>
                </c:pt>
                <c:pt idx="5800" formatCode="General">
                  <c:v>2.0756705566173301</c:v>
                </c:pt>
                <c:pt idx="5801" formatCode="General">
                  <c:v>2.0918956789231999</c:v>
                </c:pt>
                <c:pt idx="5802" formatCode="General">
                  <c:v>2.1230577660438401</c:v>
                </c:pt>
                <c:pt idx="5803" formatCode="General">
                  <c:v>2.1230840015884</c:v>
                </c:pt>
                <c:pt idx="5804" formatCode="General">
                  <c:v>2.10490625180402</c:v>
                </c:pt>
                <c:pt idx="5805" formatCode="General">
                  <c:v>2.1012084760846799</c:v>
                </c:pt>
                <c:pt idx="5806" formatCode="General">
                  <c:v>2.1058694397881301</c:v>
                </c:pt>
                <c:pt idx="5807" formatCode="General">
                  <c:v>2.11258345724834</c:v>
                </c:pt>
                <c:pt idx="5808" formatCode="General">
                  <c:v>2.1177017992423401</c:v>
                </c:pt>
                <c:pt idx="5809" formatCode="General">
                  <c:v>2.1202388674077102</c:v>
                </c:pt>
                <c:pt idx="5810" formatCode="General">
                  <c:v>2.1212748693879702</c:v>
                </c:pt>
                <c:pt idx="5811" formatCode="General">
                  <c:v>2.1212104494376902</c:v>
                </c:pt>
                <c:pt idx="5812" formatCode="General">
                  <c:v>2.1215007691080898</c:v>
                </c:pt>
                <c:pt idx="5813" formatCode="General">
                  <c:v>2.1222513916720098</c:v>
                </c:pt>
                <c:pt idx="5814" formatCode="General">
                  <c:v>2.1235043668917499</c:v>
                </c:pt>
                <c:pt idx="5815" formatCode="General">
                  <c:v>2.1252850654734199</c:v>
                </c:pt>
                <c:pt idx="5816" formatCode="General">
                  <c:v>2.12767915336077</c:v>
                </c:pt>
                <c:pt idx="5817" formatCode="General">
                  <c:v>2.1308858967002098</c:v>
                </c:pt>
                <c:pt idx="5818" formatCode="General">
                  <c:v>2.1352669417416101</c:v>
                </c:pt>
                <c:pt idx="5819" formatCode="General">
                  <c:v>2.14144004213018</c:v>
                </c:pt>
                <c:pt idx="5820" formatCode="General">
                  <c:v>2.1508222899153702</c:v>
                </c:pt>
                <c:pt idx="5821" formatCode="General">
                  <c:v>2.1740357157449401</c:v>
                </c:pt>
                <c:pt idx="5822" formatCode="General">
                  <c:v>2.2018051116687101</c:v>
                </c:pt>
                <c:pt idx="5823" formatCode="General">
                  <c:v>2.17349694851276</c:v>
                </c:pt>
                <c:pt idx="5824" formatCode="General">
                  <c:v>2.16684881622571</c:v>
                </c:pt>
                <c:pt idx="5825" formatCode="General">
                  <c:v>2.1564700351181298</c:v>
                </c:pt>
                <c:pt idx="5826" formatCode="General">
                  <c:v>2.14392705698971</c:v>
                </c:pt>
                <c:pt idx="5827" formatCode="General">
                  <c:v>2.1318063728864298</c:v>
                </c:pt>
                <c:pt idx="5828" formatCode="General">
                  <c:v>2.12122641637094</c:v>
                </c:pt>
                <c:pt idx="5829" formatCode="General">
                  <c:v>2.11229413584915</c:v>
                </c:pt>
                <c:pt idx="5830" formatCode="General">
                  <c:v>2.1047509185633202</c:v>
                </c:pt>
                <c:pt idx="5831" formatCode="General">
                  <c:v>2.0982968045588</c:v>
                </c:pt>
                <c:pt idx="5832" formatCode="General">
                  <c:v>2.0926168697675598</c:v>
                </c:pt>
                <c:pt idx="5833" formatCode="General">
                  <c:v>2.0875296429913202</c:v>
                </c:pt>
                <c:pt idx="5834" formatCode="General">
                  <c:v>2.0828587416663198</c:v>
                </c:pt>
                <c:pt idx="5835" formatCode="General">
                  <c:v>2.0784647152392299</c:v>
                </c:pt>
                <c:pt idx="5836" formatCode="General">
                  <c:v>2.0742369136116698</c:v>
                </c:pt>
                <c:pt idx="5837" formatCode="General">
                  <c:v>2.0700860882288201</c:v>
                </c:pt>
                <c:pt idx="5838" formatCode="General">
                  <c:v>2.0659421256446602</c:v>
                </c:pt>
                <c:pt idx="5839" formatCode="General">
                  <c:v>2.06175368837618</c:v>
                </c:pt>
                <c:pt idx="5840" formatCode="General">
                  <c:v>2.05748876393737</c:v>
                </c:pt>
                <c:pt idx="5841" formatCode="General">
                  <c:v>2.0531353955490501</c:v>
                </c:pt>
                <c:pt idx="5842" formatCode="General">
                  <c:v>2.04870212658677</c:v>
                </c:pt>
                <c:pt idx="5843" formatCode="General">
                  <c:v>2.0442181400544901</c:v>
                </c:pt>
                <c:pt idx="5844" formatCode="General">
                  <c:v>2.0397341821128401</c:v>
                </c:pt>
                <c:pt idx="5845" formatCode="General">
                  <c:v>2.0353316826102801</c:v>
                </c:pt>
                <c:pt idx="5846" formatCode="General">
                  <c:v>2.0311986819952899</c:v>
                </c:pt>
                <c:pt idx="5847" formatCode="General">
                  <c:v>2.02933451953007</c:v>
                </c:pt>
                <c:pt idx="5848" formatCode="General">
                  <c:v>2.0272263026369299</c:v>
                </c:pt>
                <c:pt idx="5849" formatCode="General">
                  <c:v>2.0197846118955498</c:v>
                </c:pt>
                <c:pt idx="5850" formatCode="General">
                  <c:v>2.0164072666264801</c:v>
                </c:pt>
                <c:pt idx="5851" formatCode="General">
                  <c:v>2.01378939755147</c:v>
                </c:pt>
                <c:pt idx="5852" formatCode="General">
                  <c:v>2.01192964541824</c:v>
                </c:pt>
                <c:pt idx="5853" formatCode="General">
                  <c:v>2.0111146353787901</c:v>
                </c:pt>
                <c:pt idx="5854" formatCode="General">
                  <c:v>2.0120888540454902</c:v>
                </c:pt>
                <c:pt idx="5855" formatCode="General">
                  <c:v>2.01701025702189</c:v>
                </c:pt>
                <c:pt idx="5856" formatCode="General">
                  <c:v>2.0330779764579199</c:v>
                </c:pt>
                <c:pt idx="5857" formatCode="General">
                  <c:v>2.0691978836681</c:v>
                </c:pt>
                <c:pt idx="5858" formatCode="General">
                  <c:v>2.0593787586699199</c:v>
                </c:pt>
                <c:pt idx="5859" formatCode="General">
                  <c:v>2.0416380604533502</c:v>
                </c:pt>
                <c:pt idx="5860" formatCode="General">
                  <c:v>2.0422551708620502</c:v>
                </c:pt>
                <c:pt idx="5861" formatCode="General">
                  <c:v>2.0507931017389098</c:v>
                </c:pt>
                <c:pt idx="5862" formatCode="General">
                  <c:v>2.0608929431866998</c:v>
                </c:pt>
                <c:pt idx="5863" formatCode="General">
                  <c:v>2.06827665546369</c:v>
                </c:pt>
                <c:pt idx="5864" formatCode="General">
                  <c:v>2.0728030972160498</c:v>
                </c:pt>
                <c:pt idx="5865" formatCode="General">
                  <c:v>2.0729639071213399</c:v>
                </c:pt>
                <c:pt idx="5866" formatCode="General">
                  <c:v>2.07358891465854</c:v>
                </c:pt>
                <c:pt idx="5867" formatCode="General">
                  <c:v>2.0746332262390101</c:v>
                </c:pt>
                <c:pt idx="5868" formatCode="General">
                  <c:v>2.07630156975583</c:v>
                </c:pt>
                <c:pt idx="5869" formatCode="General">
                  <c:v>2.07850792080679</c:v>
                </c:pt>
                <c:pt idx="5870" formatCode="General">
                  <c:v>2.0811350764018202</c:v>
                </c:pt>
                <c:pt idx="5871" formatCode="General">
                  <c:v>2.08413753588226</c:v>
                </c:pt>
                <c:pt idx="5872" formatCode="General">
                  <c:v>2.0875802919497701</c:v>
                </c:pt>
                <c:pt idx="5873" formatCode="General">
                  <c:v>2.09168649460968</c:v>
                </c:pt>
                <c:pt idx="5874" formatCode="General">
                  <c:v>2.0969761183563902</c:v>
                </c:pt>
                <c:pt idx="5875" formatCode="General">
                  <c:v>2.1049678554898699</c:v>
                </c:pt>
                <c:pt idx="5876" formatCode="General">
                  <c:v>2.13162758957654</c:v>
                </c:pt>
                <c:pt idx="5877" formatCode="General">
                  <c:v>2.1358515585491999</c:v>
                </c:pt>
                <c:pt idx="5878" formatCode="General">
                  <c:v>2.1359029541890799</c:v>
                </c:pt>
                <c:pt idx="5879" formatCode="General">
                  <c:v>2.1406436018242401</c:v>
                </c:pt>
                <c:pt idx="5880" formatCode="General">
                  <c:v>2.13537798566239</c:v>
                </c:pt>
                <c:pt idx="5881" formatCode="General">
                  <c:v>2.1224909112016399</c:v>
                </c:pt>
                <c:pt idx="5882" formatCode="General">
                  <c:v>2.1085441579953499</c:v>
                </c:pt>
                <c:pt idx="5883" formatCode="General">
                  <c:v>2.09675183322042</c:v>
                </c:pt>
                <c:pt idx="5884" formatCode="General">
                  <c:v>2.0874526976566901</c:v>
                </c:pt>
                <c:pt idx="5885" formatCode="General">
                  <c:v>2.08014174790305</c:v>
                </c:pt>
                <c:pt idx="5886" formatCode="General">
                  <c:v>2.0741889792634001</c:v>
                </c:pt>
                <c:pt idx="5887" formatCode="General">
                  <c:v>2.0692530897329098</c:v>
                </c:pt>
                <c:pt idx="5888" formatCode="General">
                  <c:v>2.06501980173707</c:v>
                </c:pt>
                <c:pt idx="5889" formatCode="General">
                  <c:v>2.0612837932316199</c:v>
                </c:pt>
                <c:pt idx="5890" formatCode="General">
                  <c:v>2.0578934213273801</c:v>
                </c:pt>
                <c:pt idx="5891" formatCode="General">
                  <c:v>2.0547310403341101</c:v>
                </c:pt>
                <c:pt idx="5892" formatCode="General">
                  <c:v>2.0517022547302601</c:v>
                </c:pt>
                <c:pt idx="5893" formatCode="General">
                  <c:v>2.04873077776268</c:v>
                </c:pt>
                <c:pt idx="5894" formatCode="General">
                  <c:v>2.04575665597056</c:v>
                </c:pt>
                <c:pt idx="5895" formatCode="General">
                  <c:v>2.0427363813357702</c:v>
                </c:pt>
                <c:pt idx="5896" formatCode="General">
                  <c:v>2.0396439087695701</c:v>
                </c:pt>
                <c:pt idx="5897" formatCode="General">
                  <c:v>2.0364719860522298</c:v>
                </c:pt>
                <c:pt idx="5898" formatCode="General">
                  <c:v>2.0332338352874499</c:v>
                </c:pt>
                <c:pt idx="5899" formatCode="General">
                  <c:v>2.0299677058925698</c:v>
                </c:pt>
                <c:pt idx="5900" formatCode="General">
                  <c:v>2.0267660116565001</c:v>
                </c:pt>
                <c:pt idx="5901" formatCode="General">
                  <c:v>2.02427277852036</c:v>
                </c:pt>
                <c:pt idx="5902" formatCode="General">
                  <c:v>2.0254179659223399</c:v>
                </c:pt>
                <c:pt idx="5903" formatCode="General">
                  <c:v>2.0177085495972702</c:v>
                </c:pt>
                <c:pt idx="5904" formatCode="General">
                  <c:v>2.0149094093120801</c:v>
                </c:pt>
                <c:pt idx="5905" formatCode="General">
                  <c:v>2.0126419833756199</c:v>
                </c:pt>
                <c:pt idx="5906" formatCode="General">
                  <c:v>2.0108902983260601</c:v>
                </c:pt>
                <c:pt idx="5907" formatCode="General">
                  <c:v>2.0097820056072799</c:v>
                </c:pt>
                <c:pt idx="5908" formatCode="General">
                  <c:v>2.00958299118148</c:v>
                </c:pt>
                <c:pt idx="5909" formatCode="General">
                  <c:v>2.0109440629360602</c:v>
                </c:pt>
                <c:pt idx="5910" formatCode="General">
                  <c:v>2.0159260332727902</c:v>
                </c:pt>
                <c:pt idx="5911" formatCode="General">
                  <c:v>2.0331334996106198</c:v>
                </c:pt>
                <c:pt idx="5912" formatCode="General">
                  <c:v>2.0744285672944298</c:v>
                </c:pt>
                <c:pt idx="5913" formatCode="General">
                  <c:v>2.04891547610828</c:v>
                </c:pt>
                <c:pt idx="5914" formatCode="General">
                  <c:v>2.03725694447238</c:v>
                </c:pt>
                <c:pt idx="5915" formatCode="General">
                  <c:v>2.0426371455178098</c:v>
                </c:pt>
                <c:pt idx="5916" formatCode="General">
                  <c:v>2.0550423875393999</c:v>
                </c:pt>
                <c:pt idx="5917" formatCode="General">
                  <c:v>2.06896226320693</c:v>
                </c:pt>
                <c:pt idx="5918" formatCode="General">
                  <c:v>2.0792485749434602</c:v>
                </c:pt>
                <c:pt idx="5919" formatCode="General">
                  <c:v>2.08373914585089</c:v>
                </c:pt>
                <c:pt idx="5920" formatCode="General">
                  <c:v>2.08538723726658</c:v>
                </c:pt>
                <c:pt idx="5921" formatCode="General">
                  <c:v>2.0867836811332499</c:v>
                </c:pt>
                <c:pt idx="5922" formatCode="General">
                  <c:v>2.0890688090633498</c:v>
                </c:pt>
                <c:pt idx="5923" formatCode="General">
                  <c:v>2.0922853213761301</c:v>
                </c:pt>
                <c:pt idx="5924" formatCode="General">
                  <c:v>2.0961488283530598</c:v>
                </c:pt>
                <c:pt idx="5925" formatCode="General">
                  <c:v>2.1004055739643701</c:v>
                </c:pt>
                <c:pt idx="5926" formatCode="General">
                  <c:v>2.1049129110400902</c:v>
                </c:pt>
                <c:pt idx="5927" formatCode="General">
                  <c:v>2.10963070775846</c:v>
                </c:pt>
                <c:pt idx="5928" formatCode="General">
                  <c:v>2.1146279123583702</c:v>
                </c:pt>
                <c:pt idx="5929" formatCode="General">
                  <c:v>2.12019904247822</c:v>
                </c:pt>
                <c:pt idx="5930" formatCode="General">
                  <c:v>2.1277822879352</c:v>
                </c:pt>
                <c:pt idx="5931" formatCode="General">
                  <c:v>2.1879144636647601</c:v>
                </c:pt>
                <c:pt idx="5932" formatCode="General">
                  <c:v>2.1460117009223301</c:v>
                </c:pt>
                <c:pt idx="5933" formatCode="General">
                  <c:v>2.15714914960857</c:v>
                </c:pt>
                <c:pt idx="5934" formatCode="General">
                  <c:v>2.17236080218311</c:v>
                </c:pt>
                <c:pt idx="5935" formatCode="General">
                  <c:v>2.1789627883321199</c:v>
                </c:pt>
                <c:pt idx="5936" formatCode="General">
                  <c:v>2.16886893825912</c:v>
                </c:pt>
                <c:pt idx="5937" formatCode="General">
                  <c:v>2.1522720478372399</c:v>
                </c:pt>
                <c:pt idx="5938" formatCode="General">
                  <c:v>2.1383336888863398</c:v>
                </c:pt>
                <c:pt idx="5939" formatCode="General">
                  <c:v>2.1282420457994502</c:v>
                </c:pt>
                <c:pt idx="5940" formatCode="General">
                  <c:v>2.1209217643828202</c:v>
                </c:pt>
                <c:pt idx="5941" formatCode="General">
                  <c:v>2.1153761510440301</c:v>
                </c:pt>
                <c:pt idx="5942" formatCode="General">
                  <c:v>2.1109809637878101</c:v>
                </c:pt>
                <c:pt idx="5943" formatCode="General">
                  <c:v>2.1073610985117299</c:v>
                </c:pt>
                <c:pt idx="5944" formatCode="General">
                  <c:v>2.1042803438389699</c:v>
                </c:pt>
                <c:pt idx="5945" formatCode="General">
                  <c:v>2.1015771285660199</c:v>
                </c:pt>
                <c:pt idx="5946" formatCode="General">
                  <c:v>2.0991309075868401</c:v>
                </c:pt>
                <c:pt idx="5947" formatCode="General">
                  <c:v>2.0968455807495401</c:v>
                </c:pt>
                <c:pt idx="5948" formatCode="General">
                  <c:v>2.0946419839903099</c:v>
                </c:pt>
                <c:pt idx="5949" formatCode="General">
                  <c:v>2.0924551697492899</c:v>
                </c:pt>
                <c:pt idx="5950" formatCode="General">
                  <c:v>2.0902341930032402</c:v>
                </c:pt>
                <c:pt idx="5951" formatCode="General">
                  <c:v>2.08794318198651</c:v>
                </c:pt>
                <c:pt idx="5952" formatCode="General">
                  <c:v>2.08556317551903</c:v>
                </c:pt>
                <c:pt idx="5953" formatCode="General">
                  <c:v>2.0830955036805401</c:v>
                </c:pt>
                <c:pt idx="5954" formatCode="General">
                  <c:v>2.0805759095510701</c:v>
                </c:pt>
                <c:pt idx="5955" formatCode="General">
                  <c:v>2.0782723629128301</c:v>
                </c:pt>
                <c:pt idx="5956" formatCode="General">
                  <c:v>2.0801003386025299</c:v>
                </c:pt>
                <c:pt idx="5957" formatCode="General">
                  <c:v>2.0729078387715201</c:v>
                </c:pt>
                <c:pt idx="5958" formatCode="General">
                  <c:v>2.07036290154532</c:v>
                </c:pt>
                <c:pt idx="5959" formatCode="General">
                  <c:v>2.0681195491576498</c:v>
                </c:pt>
                <c:pt idx="5960" formatCode="General">
                  <c:v>2.0661904428595199</c:v>
                </c:pt>
                <c:pt idx="5961" formatCode="General">
                  <c:v>2.0646649111648601</c:v>
                </c:pt>
                <c:pt idx="5962" formatCode="General">
                  <c:v>2.06367582251726</c:v>
                </c:pt>
                <c:pt idx="5963" formatCode="General">
                  <c:v>2.0634620652864299</c:v>
                </c:pt>
                <c:pt idx="5964" formatCode="General">
                  <c:v>2.0646130364621702</c:v>
                </c:pt>
                <c:pt idx="5965" formatCode="General">
                  <c:v>2.0692290583988799</c:v>
                </c:pt>
                <c:pt idx="5966" formatCode="General">
                  <c:v>2.0888325911904002</c:v>
                </c:pt>
                <c:pt idx="5967" formatCode="General">
                  <c:v>2.1259127877772999</c:v>
                </c:pt>
                <c:pt idx="5968" formatCode="General">
                  <c:v>2.08871793077402</c:v>
                </c:pt>
                <c:pt idx="5969" formatCode="General">
                  <c:v>2.08476455761698</c:v>
                </c:pt>
                <c:pt idx="5970" formatCode="General">
                  <c:v>2.0928039295176899</c:v>
                </c:pt>
                <c:pt idx="5971" formatCode="General">
                  <c:v>2.1072770727044898</c:v>
                </c:pt>
                <c:pt idx="5972" formatCode="General">
                  <c:v>2.1239231738361202</c:v>
                </c:pt>
                <c:pt idx="5973" formatCode="General">
                  <c:v>2.1358856786740898</c:v>
                </c:pt>
                <c:pt idx="5974" formatCode="General">
                  <c:v>2.1402546048567999</c:v>
                </c:pt>
                <c:pt idx="5975" formatCode="General">
                  <c:v>2.1408535106294102</c:v>
                </c:pt>
                <c:pt idx="5976" formatCode="General">
                  <c:v>2.1417476140353902</c:v>
                </c:pt>
                <c:pt idx="5977" formatCode="General">
                  <c:v>2.1441900217466801</c:v>
                </c:pt>
                <c:pt idx="5978" formatCode="General">
                  <c:v>2.1479041807433799</c:v>
                </c:pt>
                <c:pt idx="5979" formatCode="General">
                  <c:v>2.1523583789475502</c:v>
                </c:pt>
                <c:pt idx="5980" formatCode="General">
                  <c:v>2.1571988473953301</c:v>
                </c:pt>
                <c:pt idx="5981" formatCode="General">
                  <c:v>2.1622647383224298</c:v>
                </c:pt>
                <c:pt idx="5982" formatCode="General">
                  <c:v>2.1675047801037701</c:v>
                </c:pt>
                <c:pt idx="5983" formatCode="General">
                  <c:v>2.1729296168563601</c:v>
                </c:pt>
                <c:pt idx="5984" formatCode="General">
                  <c:v>2.1787113973329499</c:v>
                </c:pt>
                <c:pt idx="5985" formatCode="General">
                  <c:v>2.1872063396260502</c:v>
                </c:pt>
                <c:pt idx="5986" formatCode="General">
                  <c:v>2.19970577782503</c:v>
                </c:pt>
                <c:pt idx="5987" formatCode="General">
                  <c:v>2.19808600155298</c:v>
                </c:pt>
                <c:pt idx="5988" formatCode="General">
                  <c:v>2.2078158756071402</c:v>
                </c:pt>
                <c:pt idx="5989" formatCode="General">
                  <c:v>2.2235895660964999</c:v>
                </c:pt>
                <c:pt idx="5990" formatCode="General">
                  <c:v>2.2424694933698301</c:v>
                </c:pt>
                <c:pt idx="5991" formatCode="General">
                  <c:v>2.24316032280155</c:v>
                </c:pt>
                <c:pt idx="5992" formatCode="General">
                  <c:v>2.2232896909218902</c:v>
                </c:pt>
                <c:pt idx="5993" formatCode="General">
                  <c:v>2.2048519418932302</c:v>
                </c:pt>
                <c:pt idx="5994" formatCode="General">
                  <c:v>2.1925094831669898</c:v>
                </c:pt>
                <c:pt idx="5995" formatCode="General">
                  <c:v>2.1840370461886902</c:v>
                </c:pt>
                <c:pt idx="5996" formatCode="General">
                  <c:v>2.1777087026055799</c:v>
                </c:pt>
                <c:pt idx="5997" formatCode="General">
                  <c:v>2.1726371143566499</c:v>
                </c:pt>
                <c:pt idx="5998" formatCode="General">
                  <c:v>2.1683712065205101</c:v>
                </c:pt>
                <c:pt idx="5999" formatCode="General">
                  <c:v>2.1646595327698699</c:v>
                </c:pt>
                <c:pt idx="6000" formatCode="General">
                  <c:v>2.1613411582935802</c:v>
                </c:pt>
                <c:pt idx="6001" formatCode="General">
                  <c:v>2.1582975727672902</c:v>
                </c:pt>
                <c:pt idx="6002" formatCode="General">
                  <c:v>2.1554321885735099</c:v>
                </c:pt>
                <c:pt idx="6003" formatCode="General">
                  <c:v>2.15266240342716</c:v>
                </c:pt>
                <c:pt idx="6004" formatCode="General">
                  <c:v>2.14991744725832</c:v>
                </c:pt>
                <c:pt idx="6005" formatCode="General">
                  <c:v>2.1471388708336998</c:v>
                </c:pt>
                <c:pt idx="6006" formatCode="General">
                  <c:v>2.1442822612143702</c:v>
                </c:pt>
                <c:pt idx="6007" formatCode="General">
                  <c:v>2.1413200530141898</c:v>
                </c:pt>
                <c:pt idx="6008" formatCode="General">
                  <c:v>2.1382498561627301</c:v>
                </c:pt>
                <c:pt idx="6009" formatCode="General">
                  <c:v>2.1351955942107801</c:v>
                </c:pt>
                <c:pt idx="6010" formatCode="General">
                  <c:v>2.1343657627572301</c:v>
                </c:pt>
                <c:pt idx="6011" formatCode="General">
                  <c:v>2.1284251199076598</c:v>
                </c:pt>
                <c:pt idx="6012" formatCode="General">
                  <c:v>2.1249932659441999</c:v>
                </c:pt>
                <c:pt idx="6013" formatCode="General">
                  <c:v>2.1216713083894598</c:v>
                </c:pt>
                <c:pt idx="6014" formatCode="General">
                  <c:v>2.1184974830279599</c:v>
                </c:pt>
                <c:pt idx="6015" formatCode="General">
                  <c:v>2.1155522241753699</c:v>
                </c:pt>
                <c:pt idx="6016" formatCode="General">
                  <c:v>2.1129333301824</c:v>
                </c:pt>
                <c:pt idx="6017" formatCode="General">
                  <c:v>2.1107700047009699</c:v>
                </c:pt>
                <c:pt idx="6018" formatCode="General">
                  <c:v>2.1092848265570101</c:v>
                </c:pt>
                <c:pt idx="6019" formatCode="General">
                  <c:v>2.1090494158740198</c:v>
                </c:pt>
                <c:pt idx="6020" formatCode="General">
                  <c:v>2.1124851244785501</c:v>
                </c:pt>
                <c:pt idx="6021" formatCode="General">
                  <c:v>2.13891490326565</c:v>
                </c:pt>
                <c:pt idx="6022" formatCode="General">
                  <c:v>2.1434322373217101</c:v>
                </c:pt>
                <c:pt idx="6023" formatCode="General">
                  <c:v>2.11810384938721</c:v>
                </c:pt>
                <c:pt idx="6024" formatCode="General">
                  <c:v>2.1184413856462401</c:v>
                </c:pt>
                <c:pt idx="6025" formatCode="General">
                  <c:v>2.1264606068587999</c:v>
                </c:pt>
                <c:pt idx="6026" formatCode="General">
                  <c:v>2.1407329194982401</c:v>
                </c:pt>
                <c:pt idx="6027" formatCode="General">
                  <c:v>2.1587488212912298</c:v>
                </c:pt>
                <c:pt idx="6028" formatCode="General">
                  <c:v>2.1716553209879699</c:v>
                </c:pt>
                <c:pt idx="6029" formatCode="General">
                  <c:v>2.1741303542494599</c:v>
                </c:pt>
                <c:pt idx="6030" formatCode="General">
                  <c:v>2.1720138246888201</c:v>
                </c:pt>
                <c:pt idx="6031" formatCode="General">
                  <c:v>2.1711590386808002</c:v>
                </c:pt>
                <c:pt idx="6032" formatCode="General">
                  <c:v>2.1726687976759398</c:v>
                </c:pt>
                <c:pt idx="6033" formatCode="General">
                  <c:v>2.17570879356734</c:v>
                </c:pt>
                <c:pt idx="6034" formatCode="General">
                  <c:v>2.1794357193877198</c:v>
                </c:pt>
                <c:pt idx="6035" formatCode="General">
                  <c:v>2.18343562438577</c:v>
                </c:pt>
                <c:pt idx="6036" formatCode="General">
                  <c:v>2.1876140869585998</c:v>
                </c:pt>
                <c:pt idx="6037" formatCode="General">
                  <c:v>2.1920130579096702</c:v>
                </c:pt>
                <c:pt idx="6038" formatCode="General">
                  <c:v>2.19671142284469</c:v>
                </c:pt>
                <c:pt idx="6039" formatCode="General">
                  <c:v>2.2020040040881601</c:v>
                </c:pt>
                <c:pt idx="6040" formatCode="General">
                  <c:v>2.2475058115710298</c:v>
                </c:pt>
                <c:pt idx="6041" formatCode="General">
                  <c:v>2.2124867819549801</c:v>
                </c:pt>
                <c:pt idx="6042" formatCode="General">
                  <c:v>2.21733908459507</c:v>
                </c:pt>
                <c:pt idx="6043" formatCode="General">
                  <c:v>2.2238915622097899</c:v>
                </c:pt>
                <c:pt idx="6044" formatCode="General">
                  <c:v>2.2342050686943198</c:v>
                </c:pt>
                <c:pt idx="6045" formatCode="General">
                  <c:v>2.2533721094244301</c:v>
                </c:pt>
                <c:pt idx="6046" formatCode="General">
                  <c:v>2.27187821511979</c:v>
                </c:pt>
                <c:pt idx="6047" formatCode="General">
                  <c:v>2.2532895115985898</c:v>
                </c:pt>
                <c:pt idx="6048" formatCode="General">
                  <c:v>2.2279102069957202</c:v>
                </c:pt>
                <c:pt idx="6049" formatCode="General">
                  <c:v>2.2122132058197801</c:v>
                </c:pt>
                <c:pt idx="6050" formatCode="General">
                  <c:v>2.2018303747341901</c:v>
                </c:pt>
                <c:pt idx="6051" formatCode="General">
                  <c:v>2.1939072636092298</c:v>
                </c:pt>
                <c:pt idx="6052" formatCode="General">
                  <c:v>2.1872921972172699</c:v>
                </c:pt>
                <c:pt idx="6053" formatCode="General">
                  <c:v>2.1815027131147899</c:v>
                </c:pt>
                <c:pt idx="6054" formatCode="General">
                  <c:v>2.1763028457364202</c:v>
                </c:pt>
                <c:pt idx="6055" formatCode="General">
                  <c:v>2.1715485749223702</c:v>
                </c:pt>
                <c:pt idx="6056" formatCode="General">
                  <c:v>2.1671306810668098</c:v>
                </c:pt>
                <c:pt idx="6057" formatCode="General">
                  <c:v>2.1629539440717598</c:v>
                </c:pt>
                <c:pt idx="6058" formatCode="General">
                  <c:v>2.1589306553373699</c:v>
                </c:pt>
                <c:pt idx="6059" formatCode="General">
                  <c:v>2.15498005516758</c:v>
                </c:pt>
                <c:pt idx="6060" formatCode="General">
                  <c:v>2.1510303268833999</c:v>
                </c:pt>
                <c:pt idx="6061" formatCode="General">
                  <c:v>2.1470219721056001</c:v>
                </c:pt>
                <c:pt idx="6062" formatCode="General">
                  <c:v>2.14291462639597</c:v>
                </c:pt>
                <c:pt idx="6063" formatCode="General">
                  <c:v>2.13875379461913</c:v>
                </c:pt>
                <c:pt idx="6064" formatCode="General">
                  <c:v>2.13506140757453</c:v>
                </c:pt>
                <c:pt idx="6065" formatCode="General">
                  <c:v>2.1297310898453299</c:v>
                </c:pt>
                <c:pt idx="6066" formatCode="General">
                  <c:v>2.1250443795771101</c:v>
                </c:pt>
                <c:pt idx="6067" formatCode="General">
                  <c:v>2.1203110823108</c:v>
                </c:pt>
                <c:pt idx="6068" formatCode="General">
                  <c:v>2.1155763286314402</c:v>
                </c:pt>
                <c:pt idx="6069" formatCode="General">
                  <c:v>2.1109134922859898</c:v>
                </c:pt>
                <c:pt idx="6070" formatCode="General">
                  <c:v>2.1064104302011599</c:v>
                </c:pt>
                <c:pt idx="6071" formatCode="General">
                  <c:v>2.1021701159833102</c:v>
                </c:pt>
                <c:pt idx="6072" formatCode="General">
                  <c:v>2.0983251595451802</c:v>
                </c:pt>
                <c:pt idx="6073" formatCode="General">
                  <c:v>2.0951002352427799</c:v>
                </c:pt>
                <c:pt idx="6074" formatCode="General">
                  <c:v>2.0931174544987501</c:v>
                </c:pt>
                <c:pt idx="6075" formatCode="General">
                  <c:v>2.0958561092762098</c:v>
                </c:pt>
                <c:pt idx="6076" formatCode="General">
                  <c:v>2.14405922873383</c:v>
                </c:pt>
                <c:pt idx="6077" formatCode="General">
                  <c:v>2.0988922377833799</c:v>
                </c:pt>
                <c:pt idx="6078" formatCode="General">
                  <c:v>2.09004635503935</c:v>
                </c:pt>
                <c:pt idx="6079" formatCode="General">
                  <c:v>2.0911908970030901</c:v>
                </c:pt>
                <c:pt idx="6080" formatCode="General">
                  <c:v>2.0976282839291001</c:v>
                </c:pt>
                <c:pt idx="6081" formatCode="General">
                  <c:v>2.11069618465533</c:v>
                </c:pt>
                <c:pt idx="6082" formatCode="General">
                  <c:v>2.12964528552844</c:v>
                </c:pt>
                <c:pt idx="6083" formatCode="General">
                  <c:v>2.1438132458906001</c:v>
                </c:pt>
                <c:pt idx="6084" formatCode="General">
                  <c:v>2.1438286183246502</c:v>
                </c:pt>
                <c:pt idx="6085" formatCode="General">
                  <c:v>2.13860436100228</c:v>
                </c:pt>
                <c:pt idx="6086" formatCode="General">
                  <c:v>2.1362643846874798</c:v>
                </c:pt>
                <c:pt idx="6087" formatCode="General">
                  <c:v>2.1372401472688298</c:v>
                </c:pt>
                <c:pt idx="6088" formatCode="General">
                  <c:v>2.13985217715237</c:v>
                </c:pt>
                <c:pt idx="6089" formatCode="General">
                  <c:v>2.1428884500423799</c:v>
                </c:pt>
                <c:pt idx="6090" formatCode="General">
                  <c:v>2.1459131485338299</c:v>
                </c:pt>
                <c:pt idx="6091" formatCode="General">
                  <c:v>2.1489611565812501</c:v>
                </c:pt>
                <c:pt idx="6092" formatCode="General">
                  <c:v>2.1522306141475398</c:v>
                </c:pt>
                <c:pt idx="6093" formatCode="General">
                  <c:v>2.1559602185854998</c:v>
                </c:pt>
                <c:pt idx="6094" formatCode="General">
                  <c:v>2.1618443146222202</c:v>
                </c:pt>
                <c:pt idx="6095" formatCode="General">
                  <c:v>2.1655067579499798</c:v>
                </c:pt>
                <c:pt idx="6096" formatCode="General">
                  <c:v>2.1695387218503099</c:v>
                </c:pt>
                <c:pt idx="6097" formatCode="General">
                  <c:v>2.17469451313878</c:v>
                </c:pt>
                <c:pt idx="6098" formatCode="General">
                  <c:v>2.1802879117181999</c:v>
                </c:pt>
                <c:pt idx="6099" formatCode="General">
                  <c:v>2.1873038647228702</c:v>
                </c:pt>
                <c:pt idx="6100" formatCode="General">
                  <c:v>2.20023836607721</c:v>
                </c:pt>
                <c:pt idx="6101" formatCode="General">
                  <c:v>2.2277845189811001</c:v>
                </c:pt>
                <c:pt idx="6102" formatCode="General">
                  <c:v>2.22377513490067</c:v>
                </c:pt>
                <c:pt idx="6103" formatCode="General">
                  <c:v>2.1904253992089</c:v>
                </c:pt>
                <c:pt idx="6104" formatCode="General">
                  <c:v>2.1719887045517501</c:v>
                </c:pt>
                <c:pt idx="6105" formatCode="General">
                  <c:v>2.16040340860178</c:v>
                </c:pt>
                <c:pt idx="6106" formatCode="General">
                  <c:v>2.1513738995530298</c:v>
                </c:pt>
                <c:pt idx="6107" formatCode="General">
                  <c:v>2.14361306153915</c:v>
                </c:pt>
                <c:pt idx="6108" formatCode="General">
                  <c:v>2.1366902945991502</c:v>
                </c:pt>
                <c:pt idx="6109" formatCode="General">
                  <c:v>2.1304188800906201</c:v>
                </c:pt>
                <c:pt idx="6110" formatCode="General">
                  <c:v>2.1246825813775501</c:v>
                </c:pt>
                <c:pt idx="6111" formatCode="General">
                  <c:v>2.1193846656529201</c:v>
                </c:pt>
                <c:pt idx="6112" formatCode="General">
                  <c:v>2.1144334477709399</c:v>
                </c:pt>
                <c:pt idx="6113" formatCode="General">
                  <c:v>2.1097393265295499</c:v>
                </c:pt>
                <c:pt idx="6114" formatCode="General">
                  <c:v>2.1052157217564602</c:v>
                </c:pt>
                <c:pt idx="6115" formatCode="General">
                  <c:v>2.1007817652265901</c:v>
                </c:pt>
                <c:pt idx="6116" formatCode="General">
                  <c:v>2.0963678652832298</c:v>
                </c:pt>
                <c:pt idx="6117" formatCode="General">
                  <c:v>2.09197348183775</c:v>
                </c:pt>
                <c:pt idx="6118" formatCode="General">
                  <c:v>2.0875189043959899</c:v>
                </c:pt>
                <c:pt idx="6119" formatCode="General">
                  <c:v>2.0826512742913201</c:v>
                </c:pt>
                <c:pt idx="6120" formatCode="General">
                  <c:v>2.0778110957394</c:v>
                </c:pt>
                <c:pt idx="6121" formatCode="General">
                  <c:v>2.0728482456980699</c:v>
                </c:pt>
                <c:pt idx="6122" formatCode="General">
                  <c:v>2.0677844697447099</c:v>
                </c:pt>
                <c:pt idx="6123" formatCode="General">
                  <c:v>2.0626660268137802</c:v>
                </c:pt>
                <c:pt idx="6124" formatCode="General">
                  <c:v>2.0575577981205302</c:v>
                </c:pt>
                <c:pt idx="6125" formatCode="General">
                  <c:v>2.05254149763983</c:v>
                </c:pt>
                <c:pt idx="6126" formatCode="General">
                  <c:v>2.0477174940907399</c:v>
                </c:pt>
                <c:pt idx="6127" formatCode="General">
                  <c:v>2.04321963484279</c:v>
                </c:pt>
                <c:pt idx="6128" formatCode="General">
                  <c:v>2.0392877850625002</c:v>
                </c:pt>
                <c:pt idx="6129" formatCode="General">
                  <c:v>2.0367207472632201</c:v>
                </c:pt>
                <c:pt idx="6130" formatCode="General">
                  <c:v>2.0431573894622099</c:v>
                </c:pt>
                <c:pt idx="6131" formatCode="General">
                  <c:v>2.0603607076399202</c:v>
                </c:pt>
                <c:pt idx="6132" formatCode="General">
                  <c:v>2.0308802583914098</c:v>
                </c:pt>
                <c:pt idx="6133" formatCode="General">
                  <c:v>2.0278673465169601</c:v>
                </c:pt>
                <c:pt idx="6134" formatCode="General">
                  <c:v>2.0288792617928602</c:v>
                </c:pt>
                <c:pt idx="6135" formatCode="General">
                  <c:v>2.0340586282817901</c:v>
                </c:pt>
                <c:pt idx="6136" formatCode="General">
                  <c:v>2.0460112285632701</c:v>
                </c:pt>
                <c:pt idx="6137" formatCode="General">
                  <c:v>2.06635998282094</c:v>
                </c:pt>
                <c:pt idx="6138" formatCode="General">
                  <c:v>2.0831969802466999</c:v>
                </c:pt>
                <c:pt idx="6139" formatCode="General">
                  <c:v>2.0809597518961298</c:v>
                </c:pt>
                <c:pt idx="6140" formatCode="General">
                  <c:v>2.0734824051585901</c:v>
                </c:pt>
                <c:pt idx="6141" formatCode="General">
                  <c:v>2.0713275214865101</c:v>
                </c:pt>
                <c:pt idx="6142" formatCode="General">
                  <c:v>2.0734510520809599</c:v>
                </c:pt>
                <c:pt idx="6143" formatCode="General">
                  <c:v>2.07710394916209</c:v>
                </c:pt>
                <c:pt idx="6144" formatCode="General">
                  <c:v>2.0806979911187602</c:v>
                </c:pt>
                <c:pt idx="6145" formatCode="General">
                  <c:v>2.0838361936451602</c:v>
                </c:pt>
                <c:pt idx="6146" formatCode="General">
                  <c:v>2.0867442110659402</c:v>
                </c:pt>
                <c:pt idx="6147" formatCode="General">
                  <c:v>2.08980256509258</c:v>
                </c:pt>
                <c:pt idx="6148" formatCode="General">
                  <c:v>2.0935683604194701</c:v>
                </c:pt>
                <c:pt idx="6149" formatCode="General">
                  <c:v>2.0987617277073598</c:v>
                </c:pt>
                <c:pt idx="6150" formatCode="General">
                  <c:v>2.1020798583713498</c:v>
                </c:pt>
                <c:pt idx="6151" formatCode="General">
                  <c:v>2.1075467434308299</c:v>
                </c:pt>
                <c:pt idx="6152" formatCode="General">
                  <c:v>2.1137987901217499</c:v>
                </c:pt>
                <c:pt idx="6153" formatCode="General">
                  <c:v>2.12069141116854</c:v>
                </c:pt>
                <c:pt idx="6154" formatCode="General">
                  <c:v>2.1283439586244901</c:v>
                </c:pt>
                <c:pt idx="6155" formatCode="General">
                  <c:v>2.1387514537535299</c:v>
                </c:pt>
                <c:pt idx="6156" formatCode="General">
                  <c:v>2.1632956776658601</c:v>
                </c:pt>
                <c:pt idx="6157" formatCode="General">
                  <c:v>2.1839244488322702</c:v>
                </c:pt>
                <c:pt idx="6158" formatCode="General">
                  <c:v>2.1438068092725602</c:v>
                </c:pt>
                <c:pt idx="6159" formatCode="General">
                  <c:v>2.1250666625160801</c:v>
                </c:pt>
                <c:pt idx="6160" formatCode="General">
                  <c:v>2.1139849459786801</c:v>
                </c:pt>
                <c:pt idx="6161" formatCode="General">
                  <c:v>2.1051118598634702</c:v>
                </c:pt>
                <c:pt idx="6162" formatCode="General">
                  <c:v>2.0973572624286199</c:v>
                </c:pt>
                <c:pt idx="6163" formatCode="General">
                  <c:v>2.0904595499046201</c:v>
                </c:pt>
                <c:pt idx="6164" formatCode="General">
                  <c:v>2.0843064286656499</c:v>
                </c:pt>
                <c:pt idx="6165" formatCode="General">
                  <c:v>2.0788027838291701</c:v>
                </c:pt>
                <c:pt idx="6166" formatCode="General">
                  <c:v>2.0738506566550301</c:v>
                </c:pt>
                <c:pt idx="6167" formatCode="General">
                  <c:v>2.0693504986232099</c:v>
                </c:pt>
                <c:pt idx="6168" formatCode="General">
                  <c:v>2.0652044961643599</c:v>
                </c:pt>
                <c:pt idx="6169" formatCode="General">
                  <c:v>2.0613191453297</c:v>
                </c:pt>
                <c:pt idx="6170" formatCode="General">
                  <c:v>2.0576089843976502</c:v>
                </c:pt>
                <c:pt idx="6171" formatCode="General">
                  <c:v>2.05407041880839</c:v>
                </c:pt>
                <c:pt idx="6172" formatCode="General">
                  <c:v>2.0504162312493999</c:v>
                </c:pt>
                <c:pt idx="6173" formatCode="General">
                  <c:v>2.0467319157569301</c:v>
                </c:pt>
                <c:pt idx="6174" formatCode="General">
                  <c:v>2.0429951374002999</c:v>
                </c:pt>
                <c:pt idx="6175" formatCode="General">
                  <c:v>2.0391462126054498</c:v>
                </c:pt>
                <c:pt idx="6176" formatCode="General">
                  <c:v>2.0351731286574601</c:v>
                </c:pt>
                <c:pt idx="6177" formatCode="General">
                  <c:v>2.0310854347573701</c:v>
                </c:pt>
                <c:pt idx="6178" formatCode="General">
                  <c:v>2.0269131699894198</c:v>
                </c:pt>
                <c:pt idx="6179" formatCode="General">
                  <c:v>2.0227062595190799</c:v>
                </c:pt>
                <c:pt idx="6180" formatCode="General">
                  <c:v>2.0185342274684599</c:v>
                </c:pt>
                <c:pt idx="6181" formatCode="General">
                  <c:v>2.0144891012055499</c:v>
                </c:pt>
                <c:pt idx="6182" formatCode="General">
                  <c:v>2.0107037578037401</c:v>
                </c:pt>
                <c:pt idx="6183" formatCode="General">
                  <c:v>2.00745674636486</c:v>
                </c:pt>
                <c:pt idx="6184" formatCode="General">
                  <c:v>2.0061388876250699</c:v>
                </c:pt>
                <c:pt idx="6185" formatCode="General">
                  <c:v>2.0488389420449602</c:v>
                </c:pt>
                <c:pt idx="6186" formatCode="General">
                  <c:v>2.0035970254524198</c:v>
                </c:pt>
                <c:pt idx="6187" formatCode="General">
                  <c:v>1.9982586508625899</c:v>
                </c:pt>
                <c:pt idx="6188" formatCode="General">
                  <c:v>1.9972943415186799</c:v>
                </c:pt>
                <c:pt idx="6189" formatCode="General">
                  <c:v>1.9986196403259999</c:v>
                </c:pt>
                <c:pt idx="6190" formatCode="General">
                  <c:v>2.0034049213940301</c:v>
                </c:pt>
                <c:pt idx="6191" formatCode="General">
                  <c:v>2.0148106215997901</c:v>
                </c:pt>
                <c:pt idx="6192" formatCode="General">
                  <c:v>2.0370052194416202</c:v>
                </c:pt>
                <c:pt idx="6193" formatCode="General">
                  <c:v>2.0577704564547799</c:v>
                </c:pt>
                <c:pt idx="6194" formatCode="General">
                  <c:v>2.0528930978153901</c:v>
                </c:pt>
                <c:pt idx="6195" formatCode="General">
                  <c:v>2.0443395072637398</c:v>
                </c:pt>
                <c:pt idx="6196" formatCode="General">
                  <c:v>2.0441702840106801</c:v>
                </c:pt>
                <c:pt idx="6197" formatCode="General">
                  <c:v>2.04897421281068</c:v>
                </c:pt>
                <c:pt idx="6198" formatCode="General">
                  <c:v>2.0549086584147398</c:v>
                </c:pt>
                <c:pt idx="6199" formatCode="General">
                  <c:v>2.0600514116255901</c:v>
                </c:pt>
                <c:pt idx="6200" formatCode="General">
                  <c:v>2.0641400956120499</c:v>
                </c:pt>
                <c:pt idx="6201" formatCode="General">
                  <c:v>2.0676955662714001</c:v>
                </c:pt>
                <c:pt idx="6202" formatCode="General">
                  <c:v>2.07136109050521</c:v>
                </c:pt>
                <c:pt idx="6203" formatCode="General">
                  <c:v>2.0776750814384402</c:v>
                </c:pt>
                <c:pt idx="6204" formatCode="General">
                  <c:v>2.0798068272901999</c:v>
                </c:pt>
                <c:pt idx="6205" formatCode="General">
                  <c:v>2.0850438910851401</c:v>
                </c:pt>
                <c:pt idx="6206" formatCode="General">
                  <c:v>2.0911789002984</c:v>
                </c:pt>
                <c:pt idx="6207" formatCode="General">
                  <c:v>2.09833152173566</c:v>
                </c:pt>
                <c:pt idx="6208" formatCode="General">
                  <c:v>2.1066259604083402</c:v>
                </c:pt>
                <c:pt idx="6209" formatCode="General">
                  <c:v>2.1161797254513601</c:v>
                </c:pt>
                <c:pt idx="6210" formatCode="General">
                  <c:v>2.12776370400569</c:v>
                </c:pt>
                <c:pt idx="6211" formatCode="General">
                  <c:v>2.1489588696867701</c:v>
                </c:pt>
                <c:pt idx="6212" formatCode="General">
                  <c:v>2.1910480195518902</c:v>
                </c:pt>
                <c:pt idx="6213" formatCode="General">
                  <c:v>2.14701285493889</c:v>
                </c:pt>
                <c:pt idx="6214" formatCode="General">
                  <c:v>2.1312502005634002</c:v>
                </c:pt>
                <c:pt idx="6215" formatCode="General">
                  <c:v>2.1217587579700301</c:v>
                </c:pt>
                <c:pt idx="6216" formatCode="General">
                  <c:v>2.1134987509229299</c:v>
                </c:pt>
                <c:pt idx="6217" formatCode="General">
                  <c:v>2.1061201592350902</c:v>
                </c:pt>
                <c:pt idx="6218" formatCode="General">
                  <c:v>2.0996811356156702</c:v>
                </c:pt>
                <c:pt idx="6219" formatCode="General">
                  <c:v>2.0941567463710502</c:v>
                </c:pt>
                <c:pt idx="6220" formatCode="General">
                  <c:v>2.0894444016043998</c:v>
                </c:pt>
                <c:pt idx="6221" formatCode="General">
                  <c:v>2.08541183001326</c:v>
                </c:pt>
                <c:pt idx="6222" formatCode="General">
                  <c:v>2.0819253736430201</c:v>
                </c:pt>
                <c:pt idx="6223" formatCode="General">
                  <c:v>2.0788613014239901</c:v>
                </c:pt>
                <c:pt idx="6224" formatCode="General">
                  <c:v>2.0761103068325601</c:v>
                </c:pt>
                <c:pt idx="6225" formatCode="General">
                  <c:v>2.0739063392761299</c:v>
                </c:pt>
                <c:pt idx="6226" formatCode="General">
                  <c:v>2.0711466268117</c:v>
                </c:pt>
                <c:pt idx="6227" formatCode="General">
                  <c:v>2.0687562337729801</c:v>
                </c:pt>
                <c:pt idx="6228" formatCode="General">
                  <c:v>2.0663479643161402</c:v>
                </c:pt>
                <c:pt idx="6229" formatCode="General">
                  <c:v>2.0638615247758598</c:v>
                </c:pt>
                <c:pt idx="6230" formatCode="General">
                  <c:v>2.0612569290481799</c:v>
                </c:pt>
                <c:pt idx="6231" formatCode="General">
                  <c:v>2.0585115250135599</c:v>
                </c:pt>
                <c:pt idx="6232" formatCode="General">
                  <c:v>2.0556213174953402</c:v>
                </c:pt>
                <c:pt idx="6233" formatCode="General">
                  <c:v>2.05260206496036</c:v>
                </c:pt>
                <c:pt idx="6234" formatCode="General">
                  <c:v>2.0494899204746</c:v>
                </c:pt>
                <c:pt idx="6235" formatCode="General">
                  <c:v>2.0463424099400598</c:v>
                </c:pt>
                <c:pt idx="6236" formatCode="General">
                  <c:v>2.0432434772353298</c:v>
                </c:pt>
                <c:pt idx="6237" formatCode="General">
                  <c:v>2.0403317966902201</c:v>
                </c:pt>
                <c:pt idx="6238" formatCode="General">
                  <c:v>2.03801023894317</c:v>
                </c:pt>
                <c:pt idx="6239" formatCode="General">
                  <c:v>2.04144564010228</c:v>
                </c:pt>
                <c:pt idx="6240" formatCode="General">
                  <c:v>2.0413185698407301</c:v>
                </c:pt>
                <c:pt idx="6241" formatCode="General">
                  <c:v>2.0317861834906701</c:v>
                </c:pt>
                <c:pt idx="6242" formatCode="General">
                  <c:v>2.0300668379102902</c:v>
                </c:pt>
                <c:pt idx="6243" formatCode="General">
                  <c:v>2.0298181397089201</c:v>
                </c:pt>
                <c:pt idx="6244" formatCode="General">
                  <c:v>2.0312280380232899</c:v>
                </c:pt>
                <c:pt idx="6245" formatCode="General">
                  <c:v>2.0355437094099398</c:v>
                </c:pt>
                <c:pt idx="6246" formatCode="General">
                  <c:v>2.0460883640427601</c:v>
                </c:pt>
                <c:pt idx="6247" formatCode="General">
                  <c:v>2.0695158893063299</c:v>
                </c:pt>
                <c:pt idx="6248" formatCode="General">
                  <c:v>2.0938572876285</c:v>
                </c:pt>
                <c:pt idx="6249" formatCode="General">
                  <c:v>2.0840591122526799</c:v>
                </c:pt>
                <c:pt idx="6250" formatCode="General">
                  <c:v>2.0752500385672898</c:v>
                </c:pt>
                <c:pt idx="6251" formatCode="General">
                  <c:v>2.0777566054654</c:v>
                </c:pt>
                <c:pt idx="6252" formatCode="General">
                  <c:v>2.08544685027563</c:v>
                </c:pt>
                <c:pt idx="6253" formatCode="General">
                  <c:v>2.0936140906849299</c:v>
                </c:pt>
                <c:pt idx="6254" formatCode="General">
                  <c:v>2.1000082461219201</c:v>
                </c:pt>
                <c:pt idx="6255" formatCode="General">
                  <c:v>2.1045994170898501</c:v>
                </c:pt>
                <c:pt idx="6256" formatCode="General">
                  <c:v>2.1083786343168498</c:v>
                </c:pt>
                <c:pt idx="6257" formatCode="General">
                  <c:v>2.1150245414612998</c:v>
                </c:pt>
                <c:pt idx="6258" formatCode="General">
                  <c:v>2.1162714602425199</c:v>
                </c:pt>
                <c:pt idx="6259" formatCode="General">
                  <c:v>2.12097340671159</c:v>
                </c:pt>
                <c:pt idx="6260" formatCode="General">
                  <c:v>2.1262946460498</c:v>
                </c:pt>
                <c:pt idx="6261" formatCode="General">
                  <c:v>2.1322939889035601</c:v>
                </c:pt>
                <c:pt idx="6262" formatCode="General">
                  <c:v>2.1391371626344098</c:v>
                </c:pt>
                <c:pt idx="6263" formatCode="General">
                  <c:v>2.1471135622052002</c:v>
                </c:pt>
                <c:pt idx="6264" formatCode="General">
                  <c:v>2.1566638599594099</c:v>
                </c:pt>
                <c:pt idx="6265" formatCode="General">
                  <c:v>2.1686770070884198</c:v>
                </c:pt>
                <c:pt idx="6266" formatCode="General">
                  <c:v>2.1886484968631099</c:v>
                </c:pt>
                <c:pt idx="6267" formatCode="General">
                  <c:v>2.2441472882818898</c:v>
                </c:pt>
                <c:pt idx="6268" formatCode="General">
                  <c:v>2.1992522751410002</c:v>
                </c:pt>
                <c:pt idx="6269" formatCode="General">
                  <c:v>2.18962840906083</c:v>
                </c:pt>
                <c:pt idx="6270" formatCode="General">
                  <c:v>2.18148764559791</c:v>
                </c:pt>
                <c:pt idx="6271" formatCode="General">
                  <c:v>2.1726510990683101</c:v>
                </c:pt>
                <c:pt idx="6272" formatCode="General">
                  <c:v>2.16431185955358</c:v>
                </c:pt>
                <c:pt idx="6273" formatCode="General">
                  <c:v>2.1571271236158398</c:v>
                </c:pt>
                <c:pt idx="6274" formatCode="General">
                  <c:v>2.15118615390764</c:v>
                </c:pt>
                <c:pt idx="6275" formatCode="General">
                  <c:v>2.14633331398504</c:v>
                </c:pt>
                <c:pt idx="6276" formatCode="General">
                  <c:v>2.1423565080872802</c:v>
                </c:pt>
                <c:pt idx="6277" formatCode="General">
                  <c:v>2.1390576996124602</c:v>
                </c:pt>
                <c:pt idx="6278" formatCode="General">
                  <c:v>2.13627140070705</c:v>
                </c:pt>
                <c:pt idx="6279" formatCode="General">
                  <c:v>2.1339694817657402</c:v>
                </c:pt>
                <c:pt idx="6280" formatCode="General">
                  <c:v>2.1316734092682501</c:v>
                </c:pt>
                <c:pt idx="6281" formatCode="General">
                  <c:v>2.1296425169158302</c:v>
                </c:pt>
                <c:pt idx="6282" formatCode="General">
                  <c:v>2.12766749110467</c:v>
                </c:pt>
                <c:pt idx="6283" formatCode="General">
                  <c:v>2.1256687069990399</c:v>
                </c:pt>
                <c:pt idx="6284" formatCode="General">
                  <c:v>2.12358005196152</c:v>
                </c:pt>
                <c:pt idx="6285" formatCode="General">
                  <c:v>2.1213493906132701</c:v>
                </c:pt>
                <c:pt idx="6286" formatCode="General">
                  <c:v>2.11894035261066</c:v>
                </c:pt>
                <c:pt idx="6287" formatCode="General">
                  <c:v>2.1163342981856301</c:v>
                </c:pt>
                <c:pt idx="6288" formatCode="General">
                  <c:v>2.1135320940956399</c:v>
                </c:pt>
                <c:pt idx="6289" formatCode="General">
                  <c:v>2.1105556921945698</c:v>
                </c:pt>
                <c:pt idx="6290" formatCode="General">
                  <c:v>2.10745055393132</c:v>
                </c:pt>
                <c:pt idx="6291" formatCode="General">
                  <c:v>2.1042948298667801</c:v>
                </c:pt>
                <c:pt idx="6292" formatCode="General">
                  <c:v>2.10125784538858</c:v>
                </c:pt>
                <c:pt idx="6293" formatCode="General">
                  <c:v>2.0993617943535998</c:v>
                </c:pt>
                <c:pt idx="6294" formatCode="General">
                  <c:v>2.12411997440902</c:v>
                </c:pt>
                <c:pt idx="6295" formatCode="General">
                  <c:v>2.0930802818868699</c:v>
                </c:pt>
                <c:pt idx="6296" formatCode="General">
                  <c:v>2.0900610690838302</c:v>
                </c:pt>
                <c:pt idx="6297" formatCode="General">
                  <c:v>2.0881345276110599</c:v>
                </c:pt>
                <c:pt idx="6298" formatCode="General">
                  <c:v>2.0871060811915401</c:v>
                </c:pt>
                <c:pt idx="6299" formatCode="General">
                  <c:v>2.08739091078471</c:v>
                </c:pt>
                <c:pt idx="6300" formatCode="General">
                  <c:v>2.0901230570245701</c:v>
                </c:pt>
                <c:pt idx="6301" formatCode="General">
                  <c:v>2.0986157699085499</c:v>
                </c:pt>
                <c:pt idx="6302" formatCode="General">
                  <c:v>2.1219799741453702</c:v>
                </c:pt>
                <c:pt idx="6303" formatCode="General">
                  <c:v>2.1474044329922601</c:v>
                </c:pt>
                <c:pt idx="6304" formatCode="General">
                  <c:v>2.12921629186711</c:v>
                </c:pt>
                <c:pt idx="6305" formatCode="General">
                  <c:v>2.1209769294185201</c:v>
                </c:pt>
                <c:pt idx="6306" formatCode="General">
                  <c:v>2.1255570230111598</c:v>
                </c:pt>
                <c:pt idx="6307" formatCode="General">
                  <c:v>2.1351154090926099</c:v>
                </c:pt>
                <c:pt idx="6308" formatCode="General">
                  <c:v>2.14444379693035</c:v>
                </c:pt>
                <c:pt idx="6309" formatCode="General">
                  <c:v>2.1508088939081298</c:v>
                </c:pt>
                <c:pt idx="6310" formatCode="General">
                  <c:v>2.1544767037507202</c:v>
                </c:pt>
                <c:pt idx="6311" formatCode="General">
                  <c:v>2.1581466839381198</c:v>
                </c:pt>
                <c:pt idx="6312" formatCode="General">
                  <c:v>2.1597416678213999</c:v>
                </c:pt>
                <c:pt idx="6313" formatCode="General">
                  <c:v>2.16305168315492</c:v>
                </c:pt>
                <c:pt idx="6314" formatCode="General">
                  <c:v>2.16699616714891</c:v>
                </c:pt>
                <c:pt idx="6315" formatCode="General">
                  <c:v>2.17146725240538</c:v>
                </c:pt>
                <c:pt idx="6316" formatCode="General">
                  <c:v>2.1764074246023899</c:v>
                </c:pt>
                <c:pt idx="6317" formatCode="General">
                  <c:v>2.1818698266600101</c:v>
                </c:pt>
                <c:pt idx="6318" formatCode="General">
                  <c:v>2.1880654936350501</c:v>
                </c:pt>
                <c:pt idx="6319" formatCode="General">
                  <c:v>2.19545813259057</c:v>
                </c:pt>
                <c:pt idx="6320" formatCode="General">
                  <c:v>2.2051288462072298</c:v>
                </c:pt>
                <c:pt idx="6321" formatCode="General">
                  <c:v>2.2226410986693401</c:v>
                </c:pt>
                <c:pt idx="6322" formatCode="General">
                  <c:v>2.2762461403520202</c:v>
                </c:pt>
                <c:pt idx="6323" formatCode="General">
                  <c:v>2.23997586452322</c:v>
                </c:pt>
                <c:pt idx="6324" formatCode="General">
                  <c:v>2.23939975191887</c:v>
                </c:pt>
                <c:pt idx="6325" formatCode="General">
                  <c:v>2.2332616060727801</c:v>
                </c:pt>
                <c:pt idx="6326" formatCode="General">
                  <c:v>2.2225335352086901</c:v>
                </c:pt>
                <c:pt idx="6327" formatCode="General">
                  <c:v>2.2112975152771699</c:v>
                </c:pt>
                <c:pt idx="6328" formatCode="General">
                  <c:v>2.2015685296569099</c:v>
                </c:pt>
                <c:pt idx="6329" formatCode="General">
                  <c:v>2.19364256621403</c:v>
                </c:pt>
                <c:pt idx="6330" formatCode="General">
                  <c:v>2.1872202534083902</c:v>
                </c:pt>
                <c:pt idx="6331" formatCode="General">
                  <c:v>2.1819334927907299</c:v>
                </c:pt>
                <c:pt idx="6332" formatCode="General">
                  <c:v>2.1774897747452302</c:v>
                </c:pt>
                <c:pt idx="6333" formatCode="General">
                  <c:v>2.17365107564307</c:v>
                </c:pt>
                <c:pt idx="6334" formatCode="General">
                  <c:v>2.1702559814793498</c:v>
                </c:pt>
                <c:pt idx="6335" formatCode="General">
                  <c:v>2.1671800769376701</c:v>
                </c:pt>
                <c:pt idx="6336" formatCode="General">
                  <c:v>2.1643082302439902</c:v>
                </c:pt>
                <c:pt idx="6337" formatCode="General">
                  <c:v>2.1615433683404599</c:v>
                </c:pt>
                <c:pt idx="6338" formatCode="General">
                  <c:v>2.15879933073743</c:v>
                </c:pt>
                <c:pt idx="6339" formatCode="General">
                  <c:v>2.1560001584772999</c:v>
                </c:pt>
                <c:pt idx="6340" formatCode="General">
                  <c:v>2.1530811945834998</c:v>
                </c:pt>
                <c:pt idx="6341" formatCode="General">
                  <c:v>2.1499911175326201</c:v>
                </c:pt>
                <c:pt idx="6342" formatCode="General">
                  <c:v>2.1466943697425398</c:v>
                </c:pt>
                <c:pt idx="6343" formatCode="General">
                  <c:v>2.1431736658971499</c:v>
                </c:pt>
                <c:pt idx="6344" formatCode="General">
                  <c:v>2.1394326971251201</c:v>
                </c:pt>
                <c:pt idx="6345" formatCode="General">
                  <c:v>2.1355009214480498</c:v>
                </c:pt>
                <c:pt idx="6346" formatCode="General">
                  <c:v>2.1314532852388601</c:v>
                </c:pt>
                <c:pt idx="6347" formatCode="General">
                  <c:v>2.1276054366908301</c:v>
                </c:pt>
                <c:pt idx="6348" formatCode="General">
                  <c:v>2.1546976605574</c:v>
                </c:pt>
                <c:pt idx="6349" formatCode="General">
                  <c:v>2.11951239455875</c:v>
                </c:pt>
                <c:pt idx="6350" formatCode="General">
                  <c:v>2.1148010029052</c:v>
                </c:pt>
                <c:pt idx="6351" formatCode="General">
                  <c:v>2.1109203609384299</c:v>
                </c:pt>
                <c:pt idx="6352" formatCode="General">
                  <c:v>2.1075415317075401</c:v>
                </c:pt>
                <c:pt idx="6353" formatCode="General">
                  <c:v>2.1048297482710399</c:v>
                </c:pt>
                <c:pt idx="6354" formatCode="General">
                  <c:v>2.10318390497615</c:v>
                </c:pt>
                <c:pt idx="6355" formatCode="General">
                  <c:v>2.1036130494332199</c:v>
                </c:pt>
                <c:pt idx="6356" formatCode="General">
                  <c:v>2.1094146513117802</c:v>
                </c:pt>
                <c:pt idx="6357" formatCode="General">
                  <c:v>2.1326081475109899</c:v>
                </c:pt>
                <c:pt idx="6358" formatCode="General">
                  <c:v>2.1540779434278301</c:v>
                </c:pt>
                <c:pt idx="6359" formatCode="General">
                  <c:v>2.1269646167007101</c:v>
                </c:pt>
                <c:pt idx="6360" formatCode="General">
                  <c:v>2.12073991526379</c:v>
                </c:pt>
                <c:pt idx="6361" formatCode="General">
                  <c:v>2.1265336559409298</c:v>
                </c:pt>
                <c:pt idx="6362" formatCode="General">
                  <c:v>2.1370580439301499</c:v>
                </c:pt>
                <c:pt idx="6363" formatCode="General">
                  <c:v>2.1468783895223398</c:v>
                </c:pt>
                <c:pt idx="6364" formatCode="General">
                  <c:v>2.1523676555586801</c:v>
                </c:pt>
                <c:pt idx="6365" formatCode="General">
                  <c:v>2.1541841514992099</c:v>
                </c:pt>
                <c:pt idx="6366" formatCode="General">
                  <c:v>2.1544297177956402</c:v>
                </c:pt>
                <c:pt idx="6367" formatCode="General">
                  <c:v>2.1553617559732601</c:v>
                </c:pt>
                <c:pt idx="6368" formatCode="General">
                  <c:v>2.1572648179668099</c:v>
                </c:pt>
                <c:pt idx="6369" formatCode="General">
                  <c:v>2.1599839295363799</c:v>
                </c:pt>
                <c:pt idx="6370" formatCode="General">
                  <c:v>2.1632664800974499</c:v>
                </c:pt>
                <c:pt idx="6371" formatCode="General">
                  <c:v>2.1669422185913798</c:v>
                </c:pt>
                <c:pt idx="6372" formatCode="General">
                  <c:v>2.1709533062649302</c:v>
                </c:pt>
                <c:pt idx="6373" formatCode="General">
                  <c:v>2.17536600803238</c:v>
                </c:pt>
                <c:pt idx="6374" formatCode="General">
                  <c:v>2.1804508153792401</c:v>
                </c:pt>
                <c:pt idx="6375" formatCode="General">
                  <c:v>2.1870828690934001</c:v>
                </c:pt>
                <c:pt idx="6376" formatCode="General">
                  <c:v>2.2019254595625499</c:v>
                </c:pt>
                <c:pt idx="6377" formatCode="General">
                  <c:v>2.22394930538792</c:v>
                </c:pt>
                <c:pt idx="6378" formatCode="General">
                  <c:v>2.2169411336674298</c:v>
                </c:pt>
                <c:pt idx="6379" formatCode="General">
                  <c:v>2.2263328237600901</c:v>
                </c:pt>
                <c:pt idx="6380" formatCode="General">
                  <c:v>2.2268266394029301</c:v>
                </c:pt>
                <c:pt idx="6381" formatCode="General">
                  <c:v>2.2155681858509202</c:v>
                </c:pt>
                <c:pt idx="6382" formatCode="General">
                  <c:v>2.20051830075161</c:v>
                </c:pt>
                <c:pt idx="6383" formatCode="General">
                  <c:v>2.18733306554258</c:v>
                </c:pt>
                <c:pt idx="6384" formatCode="General">
                  <c:v>2.1769157420430201</c:v>
                </c:pt>
                <c:pt idx="6385" formatCode="General">
                  <c:v>2.1686400074815801</c:v>
                </c:pt>
                <c:pt idx="6386" formatCode="General">
                  <c:v>2.1629152683693</c:v>
                </c:pt>
                <c:pt idx="6387" formatCode="General">
                  <c:v>2.15603207070509</c:v>
                </c:pt>
                <c:pt idx="6388" formatCode="General">
                  <c:v>2.1509450166394202</c:v>
                </c:pt>
                <c:pt idx="6389" formatCode="General">
                  <c:v>2.14638074183393</c:v>
                </c:pt>
                <c:pt idx="6390" formatCode="General">
                  <c:v>2.1422019206496801</c:v>
                </c:pt>
                <c:pt idx="6391" formatCode="General">
                  <c:v>2.13830003531405</c:v>
                </c:pt>
                <c:pt idx="6392" formatCode="General">
                  <c:v>2.13458116555416</c:v>
                </c:pt>
                <c:pt idx="6393" formatCode="General">
                  <c:v>2.1309597438503101</c:v>
                </c:pt>
                <c:pt idx="6394" formatCode="General">
                  <c:v>2.1273568181562599</c:v>
                </c:pt>
                <c:pt idx="6395" formatCode="General">
                  <c:v>2.12370089197811</c:v>
                </c:pt>
                <c:pt idx="6396" formatCode="General">
                  <c:v>2.1199301671883202</c:v>
                </c:pt>
                <c:pt idx="6397" formatCode="General">
                  <c:v>2.1159954715226901</c:v>
                </c:pt>
                <c:pt idx="6398" formatCode="General">
                  <c:v>2.1118635370638299</c:v>
                </c:pt>
                <c:pt idx="6399" formatCode="General">
                  <c:v>2.1075210930213299</c:v>
                </c:pt>
                <c:pt idx="6400" formatCode="General">
                  <c:v>2.1029844182262498</c:v>
                </c:pt>
                <c:pt idx="6401" formatCode="General">
                  <c:v>2.0983647523278099</c:v>
                </c:pt>
                <c:pt idx="6402" formatCode="General">
                  <c:v>2.0974207264723201</c:v>
                </c:pt>
                <c:pt idx="6403" formatCode="General">
                  <c:v>2.0889850976301898</c:v>
                </c:pt>
                <c:pt idx="6404" formatCode="General">
                  <c:v>2.0833759890300199</c:v>
                </c:pt>
                <c:pt idx="6405" formatCode="General">
                  <c:v>2.0783650547814601</c:v>
                </c:pt>
                <c:pt idx="6406" formatCode="General">
                  <c:v>2.0736001666448001</c:v>
                </c:pt>
                <c:pt idx="6407" formatCode="General">
                  <c:v>2.0691786976628999</c:v>
                </c:pt>
                <c:pt idx="6408" formatCode="General">
                  <c:v>2.0652883891197198</c:v>
                </c:pt>
                <c:pt idx="6409" formatCode="General">
                  <c:v>2.0622869638613999</c:v>
                </c:pt>
                <c:pt idx="6410" formatCode="General">
                  <c:v>2.06109111777439</c:v>
                </c:pt>
                <c:pt idx="6411" formatCode="General">
                  <c:v>2.0651299614157801</c:v>
                </c:pt>
                <c:pt idx="6412" formatCode="General">
                  <c:v>2.09101285308485</c:v>
                </c:pt>
                <c:pt idx="6413" formatCode="General">
                  <c:v>2.0985448076334698</c:v>
                </c:pt>
                <c:pt idx="6414" formatCode="General">
                  <c:v>2.0703757935406202</c:v>
                </c:pt>
                <c:pt idx="6415" formatCode="General">
                  <c:v>2.0675795677585298</c:v>
                </c:pt>
                <c:pt idx="6416" formatCode="General">
                  <c:v>2.0744732031614999</c:v>
                </c:pt>
                <c:pt idx="6417" formatCode="General">
                  <c:v>2.0862343706590001</c:v>
                </c:pt>
                <c:pt idx="6418" formatCode="General">
                  <c:v>2.0973475610797099</c:v>
                </c:pt>
                <c:pt idx="6419" formatCode="General">
                  <c:v>2.1025676548721699</c:v>
                </c:pt>
                <c:pt idx="6420" formatCode="General">
                  <c:v>2.1024763746215198</c:v>
                </c:pt>
                <c:pt idx="6421" formatCode="General">
                  <c:v>2.10116269854591</c:v>
                </c:pt>
                <c:pt idx="6422" formatCode="General">
                  <c:v>2.1009647804338001</c:v>
                </c:pt>
                <c:pt idx="6423" formatCode="General">
                  <c:v>2.1022025485056202</c:v>
                </c:pt>
                <c:pt idx="6424" formatCode="General">
                  <c:v>2.1044646303240002</c:v>
                </c:pt>
                <c:pt idx="6425" formatCode="General">
                  <c:v>2.10734592333371</c:v>
                </c:pt>
                <c:pt idx="6426" formatCode="General">
                  <c:v>2.1106188283012002</c:v>
                </c:pt>
                <c:pt idx="6427" formatCode="General">
                  <c:v>2.11419304470656</c:v>
                </c:pt>
                <c:pt idx="6428" formatCode="General">
                  <c:v>2.1180635948240698</c:v>
                </c:pt>
                <c:pt idx="6429" formatCode="General">
                  <c:v>2.1223429904132298</c:v>
                </c:pt>
                <c:pt idx="6430" formatCode="General">
                  <c:v>2.1276826436331899</c:v>
                </c:pt>
                <c:pt idx="6431" formatCode="General">
                  <c:v>2.1484135107728299</c:v>
                </c:pt>
                <c:pt idx="6432" formatCode="General">
                  <c:v>2.14311203593169</c:v>
                </c:pt>
                <c:pt idx="6433" formatCode="General">
                  <c:v>2.1493714830500701</c:v>
                </c:pt>
                <c:pt idx="6434" formatCode="General">
                  <c:v>2.1632464068987098</c:v>
                </c:pt>
                <c:pt idx="6435" formatCode="General">
                  <c:v>2.17558980267339</c:v>
                </c:pt>
                <c:pt idx="6436" formatCode="General">
                  <c:v>2.17078611088411</c:v>
                </c:pt>
                <c:pt idx="6437" formatCode="General">
                  <c:v>2.15288917030625</c:v>
                </c:pt>
                <c:pt idx="6438" formatCode="General">
                  <c:v>2.1362422256870501</c:v>
                </c:pt>
                <c:pt idx="6439" formatCode="General">
                  <c:v>2.12399616318572</c:v>
                </c:pt>
                <c:pt idx="6440" formatCode="General">
                  <c:v>2.1148667018993401</c:v>
                </c:pt>
                <c:pt idx="6441" formatCode="General">
                  <c:v>2.1076246442663802</c:v>
                </c:pt>
                <c:pt idx="6442" formatCode="General">
                  <c:v>2.1015691855085601</c:v>
                </c:pt>
                <c:pt idx="6443" formatCode="General">
                  <c:v>2.09631899752923</c:v>
                </c:pt>
                <c:pt idx="6444" formatCode="General">
                  <c:v>2.0916579087757401</c:v>
                </c:pt>
                <c:pt idx="6445" formatCode="General">
                  <c:v>2.0874475995369401</c:v>
                </c:pt>
                <c:pt idx="6446" formatCode="General">
                  <c:v>2.0835850913815199</c:v>
                </c:pt>
                <c:pt idx="6447" formatCode="General">
                  <c:v>2.07998251812971</c:v>
                </c:pt>
                <c:pt idx="6448" formatCode="General">
                  <c:v>2.07655822789174</c:v>
                </c:pt>
                <c:pt idx="6449" formatCode="General">
                  <c:v>2.07323386284448</c:v>
                </c:pt>
                <c:pt idx="6450" formatCode="General">
                  <c:v>2.0699347236980201</c:v>
                </c:pt>
                <c:pt idx="6451" formatCode="General">
                  <c:v>2.0665919752989401</c:v>
                </c:pt>
                <c:pt idx="6452" formatCode="General">
                  <c:v>2.0631458931469302</c:v>
                </c:pt>
                <c:pt idx="6453" formatCode="General">
                  <c:v>2.0595499251606602</c:v>
                </c:pt>
                <c:pt idx="6454" formatCode="General">
                  <c:v>2.0557772173709301</c:v>
                </c:pt>
                <c:pt idx="6455" formatCode="General">
                  <c:v>2.0518488615364601</c:v>
                </c:pt>
                <c:pt idx="6456" formatCode="General">
                  <c:v>2.0487372515818798</c:v>
                </c:pt>
                <c:pt idx="6457" formatCode="General">
                  <c:v>2.0437603528550401</c:v>
                </c:pt>
                <c:pt idx="6458" formatCode="General">
                  <c:v>2.0388118710168501</c:v>
                </c:pt>
                <c:pt idx="6459" formatCode="General">
                  <c:v>2.0342126233854398</c:v>
                </c:pt>
                <c:pt idx="6460" formatCode="General">
                  <c:v>2.0296666436595001</c:v>
                </c:pt>
                <c:pt idx="6461" formatCode="General">
                  <c:v>2.0252486565991301</c:v>
                </c:pt>
                <c:pt idx="6462" formatCode="General">
                  <c:v>2.02107970100159</c:v>
                </c:pt>
                <c:pt idx="6463" formatCode="General">
                  <c:v>2.0173365318177501</c:v>
                </c:pt>
                <c:pt idx="6464" formatCode="General">
                  <c:v>2.0143436683363398</c:v>
                </c:pt>
                <c:pt idx="6465" formatCode="General">
                  <c:v>2.0129769721004398</c:v>
                </c:pt>
                <c:pt idx="6466" formatCode="General">
                  <c:v>2.0171772765390199</c:v>
                </c:pt>
                <c:pt idx="6467" formatCode="General">
                  <c:v>2.0523255373901401</c:v>
                </c:pt>
                <c:pt idx="6468" formatCode="General">
                  <c:v>2.0327356908288801</c:v>
                </c:pt>
                <c:pt idx="6469" formatCode="General">
                  <c:v>2.0152044345427802</c:v>
                </c:pt>
                <c:pt idx="6470" formatCode="General">
                  <c:v>2.0159359820082701</c:v>
                </c:pt>
                <c:pt idx="6471" formatCode="General">
                  <c:v>2.0241162481661998</c:v>
                </c:pt>
                <c:pt idx="6472" formatCode="General">
                  <c:v>2.0378266720794</c:v>
                </c:pt>
                <c:pt idx="6473" formatCode="General">
                  <c:v>2.0516672498492401</c:v>
                </c:pt>
                <c:pt idx="6474" formatCode="General">
                  <c:v>2.0578855391443098</c:v>
                </c:pt>
                <c:pt idx="6475" formatCode="General">
                  <c:v>2.0569314177758899</c:v>
                </c:pt>
                <c:pt idx="6476" formatCode="General">
                  <c:v>2.0549403306209602</c:v>
                </c:pt>
                <c:pt idx="6477" formatCode="General">
                  <c:v>2.0549529009454499</c:v>
                </c:pt>
                <c:pt idx="6478" formatCode="General">
                  <c:v>2.0569199519900998</c:v>
                </c:pt>
                <c:pt idx="6479" formatCode="General">
                  <c:v>2.0600382218339499</c:v>
                </c:pt>
                <c:pt idx="6480" formatCode="General">
                  <c:v>2.0637401856031001</c:v>
                </c:pt>
                <c:pt idx="6481" formatCode="General">
                  <c:v>2.0677990793564698</c:v>
                </c:pt>
                <c:pt idx="6482" formatCode="General">
                  <c:v>2.07218010897147</c:v>
                </c:pt>
                <c:pt idx="6483" formatCode="General">
                  <c:v>2.0769112933048599</c:v>
                </c:pt>
                <c:pt idx="6484" formatCode="General">
                  <c:v>2.0820735659036398</c:v>
                </c:pt>
                <c:pt idx="6485" formatCode="General">
                  <c:v>2.0884635807966898</c:v>
                </c:pt>
                <c:pt idx="6486" formatCode="General">
                  <c:v>2.12981479341973</c:v>
                </c:pt>
                <c:pt idx="6487" formatCode="General">
                  <c:v>2.0998358689630598</c:v>
                </c:pt>
                <c:pt idx="6488" formatCode="General">
                  <c:v>2.1070714921580702</c:v>
                </c:pt>
                <c:pt idx="6489" formatCode="General">
                  <c:v>2.1190455895546898</c:v>
                </c:pt>
                <c:pt idx="6490" formatCode="General">
                  <c:v>2.1378934885303398</c:v>
                </c:pt>
                <c:pt idx="6491" formatCode="General">
                  <c:v>2.1495295020227601</c:v>
                </c:pt>
                <c:pt idx="6492" formatCode="General">
                  <c:v>2.1331607657247198</c:v>
                </c:pt>
                <c:pt idx="6493" formatCode="General">
                  <c:v>2.1336917577555998</c:v>
                </c:pt>
                <c:pt idx="6494" formatCode="General">
                  <c:v>2.0991192085513202</c:v>
                </c:pt>
                <c:pt idx="6495" formatCode="General">
                  <c:v>2.0900849701307398</c:v>
                </c:pt>
                <c:pt idx="6496" formatCode="General">
                  <c:v>2.0833903154872799</c:v>
                </c:pt>
                <c:pt idx="6497" formatCode="General">
                  <c:v>2.0780270404104901</c:v>
                </c:pt>
                <c:pt idx="6498" formatCode="General">
                  <c:v>2.0735400455891102</c:v>
                </c:pt>
                <c:pt idx="6499" formatCode="General">
                  <c:v>2.0697034225658002</c:v>
                </c:pt>
                <c:pt idx="6500" formatCode="General">
                  <c:v>2.06638429241388</c:v>
                </c:pt>
                <c:pt idx="6501" formatCode="General">
                  <c:v>2.0634864373027901</c:v>
                </c:pt>
                <c:pt idx="6502" formatCode="General">
                  <c:v>2.0609267503686302</c:v>
                </c:pt>
                <c:pt idx="6503" formatCode="General">
                  <c:v>2.0586257102907202</c:v>
                </c:pt>
                <c:pt idx="6504" formatCode="General">
                  <c:v>2.0565042827034201</c:v>
                </c:pt>
                <c:pt idx="6505" formatCode="General">
                  <c:v>2.05448407556442</c:v>
                </c:pt>
                <c:pt idx="6506" formatCode="General">
                  <c:v>2.05248935652611</c:v>
                </c:pt>
                <c:pt idx="6507" formatCode="General">
                  <c:v>2.0504503571465502</c:v>
                </c:pt>
                <c:pt idx="6508" formatCode="General">
                  <c:v>2.0483083495128298</c:v>
                </c:pt>
                <c:pt idx="6509" formatCode="General">
                  <c:v>2.0460310498623802</c:v>
                </c:pt>
                <c:pt idx="6510" formatCode="General">
                  <c:v>2.0439739398672301</c:v>
                </c:pt>
                <c:pt idx="6511" formatCode="General">
                  <c:v>2.0411240296800899</c:v>
                </c:pt>
                <c:pt idx="6512" formatCode="General">
                  <c:v>2.0379303074894199</c:v>
                </c:pt>
                <c:pt idx="6513" formatCode="General">
                  <c:v>2.0348237819956099</c:v>
                </c:pt>
                <c:pt idx="6514" formatCode="General">
                  <c:v>2.0316088263338101</c:v>
                </c:pt>
                <c:pt idx="6515" formatCode="General">
                  <c:v>2.0283380021166701</c:v>
                </c:pt>
                <c:pt idx="6516" formatCode="General">
                  <c:v>2.0250968512027101</c:v>
                </c:pt>
                <c:pt idx="6517" formatCode="General">
                  <c:v>2.0219994170488498</c:v>
                </c:pt>
                <c:pt idx="6518" formatCode="General">
                  <c:v>2.01920979188229</c:v>
                </c:pt>
                <c:pt idx="6519" formatCode="General">
                  <c:v>2.0170342379749302</c:v>
                </c:pt>
                <c:pt idx="6520" formatCode="General">
                  <c:v>2.01638633987625</c:v>
                </c:pt>
                <c:pt idx="6521" formatCode="General">
                  <c:v>2.0227268410072998</c:v>
                </c:pt>
                <c:pt idx="6522" formatCode="General">
                  <c:v>2.0685931562454898</c:v>
                </c:pt>
                <c:pt idx="6523" formatCode="General">
                  <c:v>2.0228652280322801</c:v>
                </c:pt>
                <c:pt idx="6524" formatCode="General">
                  <c:v>2.0166744944439499</c:v>
                </c:pt>
                <c:pt idx="6525" formatCode="General">
                  <c:v>2.0196674525361802</c:v>
                </c:pt>
                <c:pt idx="6526" formatCode="General">
                  <c:v>2.0287984030345401</c:v>
                </c:pt>
                <c:pt idx="6527" formatCode="General">
                  <c:v>2.0440637958493602</c:v>
                </c:pt>
                <c:pt idx="6528" formatCode="General">
                  <c:v>2.0613054529135799</c:v>
                </c:pt>
                <c:pt idx="6529" formatCode="General">
                  <c:v>2.0690557972962198</c:v>
                </c:pt>
                <c:pt idx="6530" formatCode="General">
                  <c:v>2.0670758128508502</c:v>
                </c:pt>
                <c:pt idx="6531" formatCode="General">
                  <c:v>2.0646688417862098</c:v>
                </c:pt>
                <c:pt idx="6532" formatCode="General">
                  <c:v>2.0654699996447201</c:v>
                </c:pt>
                <c:pt idx="6533" formatCode="General">
                  <c:v>2.0686994371681702</c:v>
                </c:pt>
                <c:pt idx="6534" formatCode="General">
                  <c:v>2.0730177744140801</c:v>
                </c:pt>
                <c:pt idx="6535" formatCode="General">
                  <c:v>2.0776958692624001</c:v>
                </c:pt>
                <c:pt idx="6536" formatCode="General">
                  <c:v>2.0825698027921802</c:v>
                </c:pt>
                <c:pt idx="6537" formatCode="General">
                  <c:v>2.0877388792707201</c:v>
                </c:pt>
                <c:pt idx="6538" formatCode="General">
                  <c:v>2.0933540408800799</c:v>
                </c:pt>
                <c:pt idx="6539" formatCode="General">
                  <c:v>2.09960951859903</c:v>
                </c:pt>
                <c:pt idx="6540" formatCode="General">
                  <c:v>2.1100102383963701</c:v>
                </c:pt>
                <c:pt idx="6541" formatCode="General">
                  <c:v>2.1141825125292302</c:v>
                </c:pt>
                <c:pt idx="6542" formatCode="General">
                  <c:v>2.1201800267470299</c:v>
                </c:pt>
                <c:pt idx="6543" formatCode="General">
                  <c:v>2.1278812351785401</c:v>
                </c:pt>
                <c:pt idx="6544" formatCode="General">
                  <c:v>2.1376299531963898</c:v>
                </c:pt>
                <c:pt idx="6545" formatCode="General">
                  <c:v>2.15372556233776</c:v>
                </c:pt>
                <c:pt idx="6546" formatCode="General">
                  <c:v>2.1791112149522598</c:v>
                </c:pt>
                <c:pt idx="6547" formatCode="General">
                  <c:v>2.1750112309336802</c:v>
                </c:pt>
                <c:pt idx="6548" formatCode="General">
                  <c:v>2.1492603152451801</c:v>
                </c:pt>
                <c:pt idx="6549" formatCode="General">
                  <c:v>2.1339881674126602</c:v>
                </c:pt>
                <c:pt idx="6550" formatCode="General">
                  <c:v>2.1250017426797201</c:v>
                </c:pt>
                <c:pt idx="6551" formatCode="General">
                  <c:v>2.1186757109817802</c:v>
                </c:pt>
                <c:pt idx="6552" formatCode="General">
                  <c:v>2.1137114414743698</c:v>
                </c:pt>
                <c:pt idx="6553" formatCode="General">
                  <c:v>2.10963488104038</c:v>
                </c:pt>
                <c:pt idx="6554" formatCode="General">
                  <c:v>2.1062423099729699</c:v>
                </c:pt>
                <c:pt idx="6555" formatCode="General">
                  <c:v>2.1034193751040098</c:v>
                </c:pt>
                <c:pt idx="6556" formatCode="General">
                  <c:v>2.1010801523821501</c:v>
                </c:pt>
                <c:pt idx="6557" formatCode="General">
                  <c:v>2.0991460823097499</c:v>
                </c:pt>
                <c:pt idx="6558" formatCode="General">
                  <c:v>2.0975388728385802</c:v>
                </c:pt>
                <c:pt idx="6559" formatCode="General">
                  <c:v>2.0961786673115199</c:v>
                </c:pt>
                <c:pt idx="6560" formatCode="General">
                  <c:v>2.0949845221766599</c:v>
                </c:pt>
                <c:pt idx="6561" formatCode="General">
                  <c:v>2.0938762620263498</c:v>
                </c:pt>
                <c:pt idx="6562" formatCode="General">
                  <c:v>2.09277783699088</c:v>
                </c:pt>
                <c:pt idx="6563" formatCode="General">
                  <c:v>2.0916267158195301</c:v>
                </c:pt>
                <c:pt idx="6564" formatCode="General">
                  <c:v>2.0905769778924599</c:v>
                </c:pt>
                <c:pt idx="6565" formatCode="General">
                  <c:v>2.0890079812611799</c:v>
                </c:pt>
                <c:pt idx="6566" formatCode="General">
                  <c:v>2.0871912167946101</c:v>
                </c:pt>
                <c:pt idx="6567" formatCode="General">
                  <c:v>2.0852794863284698</c:v>
                </c:pt>
                <c:pt idx="6568" formatCode="General">
                  <c:v>2.0831620015269499</c:v>
                </c:pt>
                <c:pt idx="6569" formatCode="General">
                  <c:v>2.0808593958528401</c:v>
                </c:pt>
                <c:pt idx="6570" formatCode="General">
                  <c:v>2.0784201857346001</c:v>
                </c:pt>
                <c:pt idx="6571" formatCode="General">
                  <c:v>2.0759168251517801</c:v>
                </c:pt>
                <c:pt idx="6572" formatCode="General">
                  <c:v>2.0734501446375</c:v>
                </c:pt>
                <c:pt idx="6573" formatCode="General">
                  <c:v>2.07117169716116</c:v>
                </c:pt>
                <c:pt idx="6574" formatCode="General">
                  <c:v>2.06938571449456</c:v>
                </c:pt>
                <c:pt idx="6575" formatCode="General">
                  <c:v>2.0691907057963199</c:v>
                </c:pt>
                <c:pt idx="6576" formatCode="General">
                  <c:v>2.0813786390625002</c:v>
                </c:pt>
                <c:pt idx="6577" formatCode="General">
                  <c:v>2.0919624352557298</c:v>
                </c:pt>
                <c:pt idx="6578" formatCode="General">
                  <c:v>2.0683511849699299</c:v>
                </c:pt>
                <c:pt idx="6579" formatCode="General">
                  <c:v>2.0670863558680201</c:v>
                </c:pt>
                <c:pt idx="6580" formatCode="General">
                  <c:v>2.0703974073492</c:v>
                </c:pt>
                <c:pt idx="6581" formatCode="General">
                  <c:v>2.0787569406485402</c:v>
                </c:pt>
                <c:pt idx="6582" formatCode="General">
                  <c:v>2.0944407484143799</c:v>
                </c:pt>
                <c:pt idx="6583" formatCode="General">
                  <c:v>2.1144394624545799</c:v>
                </c:pt>
                <c:pt idx="6584" formatCode="General">
                  <c:v>2.1230042629473802</c:v>
                </c:pt>
                <c:pt idx="6585" formatCode="General">
                  <c:v>2.1185286249585098</c:v>
                </c:pt>
                <c:pt idx="6586" formatCode="General">
                  <c:v>2.11497907125149</c:v>
                </c:pt>
                <c:pt idx="6587" formatCode="General">
                  <c:v>2.11614279893577</c:v>
                </c:pt>
                <c:pt idx="6588" formatCode="General">
                  <c:v>2.1200603683453201</c:v>
                </c:pt>
                <c:pt idx="6589" formatCode="General">
                  <c:v>2.1247431847634899</c:v>
                </c:pt>
                <c:pt idx="6590" formatCode="General">
                  <c:v>2.12932097211911</c:v>
                </c:pt>
                <c:pt idx="6591" formatCode="General">
                  <c:v>2.13376002774184</c:v>
                </c:pt>
                <c:pt idx="6592" formatCode="General">
                  <c:v>2.1383517065728999</c:v>
                </c:pt>
                <c:pt idx="6593" formatCode="General">
                  <c:v>2.14341093836547</c:v>
                </c:pt>
                <c:pt idx="6594" formatCode="General">
                  <c:v>2.1494620791540302</c:v>
                </c:pt>
                <c:pt idx="6595" formatCode="General">
                  <c:v>2.1595972773663901</c:v>
                </c:pt>
                <c:pt idx="6596" formatCode="General">
                  <c:v>2.16243625561818</c:v>
                </c:pt>
                <c:pt idx="6597" formatCode="General">
                  <c:v>2.1699103415576002</c:v>
                </c:pt>
                <c:pt idx="6598" formatCode="General">
                  <c:v>2.1780000573318201</c:v>
                </c:pt>
                <c:pt idx="6599" formatCode="General">
                  <c:v>2.1869101883202902</c:v>
                </c:pt>
                <c:pt idx="6600" formatCode="General">
                  <c:v>2.1989267934160601</c:v>
                </c:pt>
                <c:pt idx="6601" formatCode="General">
                  <c:v>2.2232960483040398</c:v>
                </c:pt>
                <c:pt idx="6602" formatCode="General">
                  <c:v>2.2414700439497302</c:v>
                </c:pt>
                <c:pt idx="6603" formatCode="General">
                  <c:v>2.2095855595716198</c:v>
                </c:pt>
                <c:pt idx="6604" formatCode="General">
                  <c:v>2.1916328746057601</c:v>
                </c:pt>
                <c:pt idx="6605" formatCode="General">
                  <c:v>2.1818900444815799</c:v>
                </c:pt>
                <c:pt idx="6606" formatCode="General">
                  <c:v>2.1748124229600898</c:v>
                </c:pt>
                <c:pt idx="6607" formatCode="General">
                  <c:v>2.1689870756813301</c:v>
                </c:pt>
                <c:pt idx="6608" formatCode="General">
                  <c:v>2.1640240141184299</c:v>
                </c:pt>
                <c:pt idx="6609" formatCode="General">
                  <c:v>2.1597785684973401</c:v>
                </c:pt>
                <c:pt idx="6610" formatCode="General">
                  <c:v>2.1561627225533702</c:v>
                </c:pt>
                <c:pt idx="6611" formatCode="General">
                  <c:v>2.1530987702795001</c:v>
                </c:pt>
                <c:pt idx="6612" formatCode="General">
                  <c:v>2.1505087273334</c:v>
                </c:pt>
                <c:pt idx="6613" formatCode="General">
                  <c:v>2.1483124574171799</c:v>
                </c:pt>
                <c:pt idx="6614" formatCode="General">
                  <c:v>2.14642779844141</c:v>
                </c:pt>
                <c:pt idx="6615" formatCode="General">
                  <c:v>2.1447713515160198</c:v>
                </c:pt>
                <c:pt idx="6616" formatCode="General">
                  <c:v>2.1432601390732202</c:v>
                </c:pt>
                <c:pt idx="6617" formatCode="General">
                  <c:v>2.1418171970273399</c:v>
                </c:pt>
                <c:pt idx="6618" formatCode="General">
                  <c:v>2.1405343047760002</c:v>
                </c:pt>
                <c:pt idx="6619" formatCode="General">
                  <c:v>2.1388435979791098</c:v>
                </c:pt>
                <c:pt idx="6620" formatCode="General">
                  <c:v>2.13708222267626</c:v>
                </c:pt>
                <c:pt idx="6621" formatCode="General">
                  <c:v>2.1351711706073901</c:v>
                </c:pt>
                <c:pt idx="6622" formatCode="General">
                  <c:v>2.1330355489861001</c:v>
                </c:pt>
                <c:pt idx="6623" formatCode="General">
                  <c:v>2.1306603315550099</c:v>
                </c:pt>
                <c:pt idx="6624" formatCode="General">
                  <c:v>2.1280544113978199</c:v>
                </c:pt>
                <c:pt idx="6625" formatCode="General">
                  <c:v>2.1252499369726801</c:v>
                </c:pt>
                <c:pt idx="6626" formatCode="General">
                  <c:v>2.1223038615485899</c:v>
                </c:pt>
                <c:pt idx="6627" formatCode="General">
                  <c:v>2.1193038652781002</c:v>
                </c:pt>
                <c:pt idx="6628" formatCode="General">
                  <c:v>2.1163938166107998</c:v>
                </c:pt>
                <c:pt idx="6629" formatCode="General">
                  <c:v>2.1139077190761402</c:v>
                </c:pt>
                <c:pt idx="6630" formatCode="General">
                  <c:v>2.1135605414152301</c:v>
                </c:pt>
                <c:pt idx="6631" formatCode="General">
                  <c:v>2.15490589522806</c:v>
                </c:pt>
                <c:pt idx="6632" formatCode="General">
                  <c:v>2.1122379990155999</c:v>
                </c:pt>
                <c:pt idx="6633" formatCode="General">
                  <c:v>2.10613967583794</c:v>
                </c:pt>
                <c:pt idx="6634" formatCode="General">
                  <c:v>2.1052945988905498</c:v>
                </c:pt>
                <c:pt idx="6635" formatCode="General">
                  <c:v>2.1072421028440602</c:v>
                </c:pt>
                <c:pt idx="6636" formatCode="General">
                  <c:v>2.1135791849708299</c:v>
                </c:pt>
                <c:pt idx="6637" formatCode="General">
                  <c:v>2.12782276042656</c:v>
                </c:pt>
                <c:pt idx="6638" formatCode="General">
                  <c:v>2.1495538394374401</c:v>
                </c:pt>
                <c:pt idx="6639" formatCode="General">
                  <c:v>2.1578139257403599</c:v>
                </c:pt>
                <c:pt idx="6640" formatCode="General">
                  <c:v>2.1491207764393301</c:v>
                </c:pt>
                <c:pt idx="6641" formatCode="General">
                  <c:v>2.1439673419841001</c:v>
                </c:pt>
                <c:pt idx="6642" formatCode="General">
                  <c:v>2.1452034332508001</c:v>
                </c:pt>
                <c:pt idx="6643" formatCode="General">
                  <c:v>2.1493046799859701</c:v>
                </c:pt>
                <c:pt idx="6644" formatCode="General">
                  <c:v>2.15359129086319</c:v>
                </c:pt>
                <c:pt idx="6645" formatCode="General">
                  <c:v>2.15708664677281</c:v>
                </c:pt>
                <c:pt idx="6646" formatCode="General">
                  <c:v>2.1599730834411699</c:v>
                </c:pt>
                <c:pt idx="6647" formatCode="General">
                  <c:v>2.1627950295467202</c:v>
                </c:pt>
                <c:pt idx="6648" formatCode="General">
                  <c:v>2.16605815546921</c:v>
                </c:pt>
                <c:pt idx="6649" formatCode="General">
                  <c:v>2.2080568107021601</c:v>
                </c:pt>
                <c:pt idx="6650" formatCode="General">
                  <c:v>2.1743952237681499</c:v>
                </c:pt>
                <c:pt idx="6651" formatCode="General">
                  <c:v>2.1796630179310799</c:v>
                </c:pt>
                <c:pt idx="6652" formatCode="General">
                  <c:v>2.18595854180592</c:v>
                </c:pt>
                <c:pt idx="6653" formatCode="General">
                  <c:v>2.1932143209493198</c:v>
                </c:pt>
                <c:pt idx="6654" formatCode="General">
                  <c:v>2.2014335965780099</c:v>
                </c:pt>
                <c:pt idx="6655" formatCode="General">
                  <c:v>2.21137708098719</c:v>
                </c:pt>
                <c:pt idx="6656" formatCode="General">
                  <c:v>2.22937078572975</c:v>
                </c:pt>
                <c:pt idx="6657" formatCode="General">
                  <c:v>2.2659258130632298</c:v>
                </c:pt>
                <c:pt idx="6658" formatCode="General">
                  <c:v>2.2307869401015701</c:v>
                </c:pt>
                <c:pt idx="6659" formatCode="General">
                  <c:v>2.2105681202567</c:v>
                </c:pt>
                <c:pt idx="6660" formatCode="General">
                  <c:v>2.1996706846735301</c:v>
                </c:pt>
                <c:pt idx="6661" formatCode="General">
                  <c:v>2.1908896825783901</c:v>
                </c:pt>
                <c:pt idx="6662" formatCode="General">
                  <c:v>2.1831390586874599</c:v>
                </c:pt>
                <c:pt idx="6663" formatCode="General">
                  <c:v>2.1762646932708201</c:v>
                </c:pt>
                <c:pt idx="6664" formatCode="General">
                  <c:v>2.1702121821396201</c:v>
                </c:pt>
                <c:pt idx="6665" formatCode="General">
                  <c:v>2.1649112467491198</c:v>
                </c:pt>
                <c:pt idx="6666" formatCode="General">
                  <c:v>2.1602762529542501</c:v>
                </c:pt>
                <c:pt idx="6667" formatCode="General">
                  <c:v>2.1562167891503599</c:v>
                </c:pt>
                <c:pt idx="6668" formatCode="General">
                  <c:v>2.1526429997174801</c:v>
                </c:pt>
                <c:pt idx="6669" formatCode="General">
                  <c:v>2.14946681507754</c:v>
                </c:pt>
                <c:pt idx="6670" formatCode="General">
                  <c:v>2.14660184383703</c:v>
                </c:pt>
                <c:pt idx="6671" formatCode="General">
                  <c:v>2.14396568884451</c:v>
                </c:pt>
                <c:pt idx="6672" formatCode="General">
                  <c:v>2.14171531370059</c:v>
                </c:pt>
                <c:pt idx="6673" formatCode="General">
                  <c:v>2.13903230159104</c:v>
                </c:pt>
                <c:pt idx="6674" formatCode="General">
                  <c:v>2.13654831848952</c:v>
                </c:pt>
                <c:pt idx="6675" formatCode="General">
                  <c:v>2.13398822225163</c:v>
                </c:pt>
                <c:pt idx="6676" formatCode="General">
                  <c:v>2.13127862580837</c:v>
                </c:pt>
                <c:pt idx="6677" formatCode="General">
                  <c:v>2.1283722674000898</c:v>
                </c:pt>
                <c:pt idx="6678" formatCode="General">
                  <c:v>2.1252399389790502</c:v>
                </c:pt>
                <c:pt idx="6679" formatCode="General">
                  <c:v>2.1218724545430598</c:v>
                </c:pt>
                <c:pt idx="6680" formatCode="General">
                  <c:v>2.1182829398801601</c:v>
                </c:pt>
                <c:pt idx="6681" formatCode="General">
                  <c:v>2.1145098408092502</c:v>
                </c:pt>
                <c:pt idx="6682" formatCode="General">
                  <c:v>2.1106248384980399</c:v>
                </c:pt>
                <c:pt idx="6683" formatCode="General">
                  <c:v>2.10676715576678</c:v>
                </c:pt>
                <c:pt idx="6684" formatCode="General">
                  <c:v>2.1033710576923101</c:v>
                </c:pt>
                <c:pt idx="6685" formatCode="General">
                  <c:v>2.1051221271884701</c:v>
                </c:pt>
                <c:pt idx="6686" formatCode="General">
                  <c:v>2.1098454954368</c:v>
                </c:pt>
                <c:pt idx="6687" formatCode="General">
                  <c:v>2.0931406451274799</c:v>
                </c:pt>
                <c:pt idx="6688" formatCode="General">
                  <c:v>2.0894238593119701</c:v>
                </c:pt>
                <c:pt idx="6689" formatCode="General">
                  <c:v>2.08751028430299</c:v>
                </c:pt>
                <c:pt idx="6690" formatCode="General">
                  <c:v>2.0876266559564098</c:v>
                </c:pt>
                <c:pt idx="6691" formatCode="General">
                  <c:v>2.0915633872838901</c:v>
                </c:pt>
                <c:pt idx="6692" formatCode="General">
                  <c:v>2.1036409414191</c:v>
                </c:pt>
                <c:pt idx="6693" formatCode="General">
                  <c:v>2.1267796795286502</c:v>
                </c:pt>
                <c:pt idx="6694" formatCode="General">
                  <c:v>2.13381582230515</c:v>
                </c:pt>
                <c:pt idx="6695" formatCode="General">
                  <c:v>2.1201206185575501</c:v>
                </c:pt>
                <c:pt idx="6696" formatCode="General">
                  <c:v>2.1142463981067001</c:v>
                </c:pt>
                <c:pt idx="6697" formatCode="General">
                  <c:v>2.1162630809360499</c:v>
                </c:pt>
                <c:pt idx="6698" formatCode="General">
                  <c:v>2.1210588732064601</c:v>
                </c:pt>
                <c:pt idx="6699" formatCode="General">
                  <c:v>2.1252957994457602</c:v>
                </c:pt>
                <c:pt idx="6700" formatCode="General">
                  <c:v>2.1279068296170598</c:v>
                </c:pt>
                <c:pt idx="6701" formatCode="General">
                  <c:v>2.1294044046530001</c:v>
                </c:pt>
                <c:pt idx="6702" formatCode="General">
                  <c:v>2.1306870903233301</c:v>
                </c:pt>
                <c:pt idx="6703" formatCode="General">
                  <c:v>2.13343728653021</c:v>
                </c:pt>
                <c:pt idx="6704" formatCode="General">
                  <c:v>2.1345582133805201</c:v>
                </c:pt>
                <c:pt idx="6705" formatCode="General">
                  <c:v>2.1373397801777001</c:v>
                </c:pt>
                <c:pt idx="6706" formatCode="General">
                  <c:v>2.1409887874998499</c:v>
                </c:pt>
                <c:pt idx="6707" formatCode="General">
                  <c:v>2.1455629597555399</c:v>
                </c:pt>
                <c:pt idx="6708" formatCode="General">
                  <c:v>2.1512655650477899</c:v>
                </c:pt>
                <c:pt idx="6709" formatCode="General">
                  <c:v>2.1583700958334302</c:v>
                </c:pt>
                <c:pt idx="6710" formatCode="General">
                  <c:v>2.1674276486873301</c:v>
                </c:pt>
                <c:pt idx="6711" formatCode="General">
                  <c:v>2.1820462300503398</c:v>
                </c:pt>
                <c:pt idx="6712" formatCode="General">
                  <c:v>2.22728987896657</c:v>
                </c:pt>
                <c:pt idx="6713" formatCode="General">
                  <c:v>2.1944285376004098</c:v>
                </c:pt>
                <c:pt idx="6714" formatCode="General">
                  <c:v>2.1758181418809901</c:v>
                </c:pt>
                <c:pt idx="6715" formatCode="General">
                  <c:v>2.1648146530361401</c:v>
                </c:pt>
                <c:pt idx="6716" formatCode="General">
                  <c:v>2.1544736392172101</c:v>
                </c:pt>
                <c:pt idx="6717" formatCode="General">
                  <c:v>2.14479319446865</c:v>
                </c:pt>
                <c:pt idx="6718" formatCode="General">
                  <c:v>2.1360929583830401</c:v>
                </c:pt>
                <c:pt idx="6719" formatCode="General">
                  <c:v>2.1284416866638698</c:v>
                </c:pt>
                <c:pt idx="6720" formatCode="General">
                  <c:v>2.12175724610535</c:v>
                </c:pt>
                <c:pt idx="6721" formatCode="General">
                  <c:v>2.1159117254483601</c:v>
                </c:pt>
                <c:pt idx="6722" formatCode="General">
                  <c:v>2.1107789282377198</c:v>
                </c:pt>
                <c:pt idx="6723" formatCode="General">
                  <c:v>2.10624731001732</c:v>
                </c:pt>
                <c:pt idx="6724" formatCode="General">
                  <c:v>2.1022190913282799</c:v>
                </c:pt>
                <c:pt idx="6725" formatCode="General">
                  <c:v>2.0986077920950201</c:v>
                </c:pt>
                <c:pt idx="6726" formatCode="General">
                  <c:v>2.1026417197951401</c:v>
                </c:pt>
                <c:pt idx="6727" formatCode="General">
                  <c:v>2.0922798872882198</c:v>
                </c:pt>
                <c:pt idx="6728" formatCode="General">
                  <c:v>2.08939508586676</c:v>
                </c:pt>
                <c:pt idx="6729" formatCode="General">
                  <c:v>2.08659699195888</c:v>
                </c:pt>
                <c:pt idx="6730" formatCode="General">
                  <c:v>2.0838056276180499</c:v>
                </c:pt>
                <c:pt idx="6731" formatCode="General">
                  <c:v>2.0809512665421401</c:v>
                </c:pt>
                <c:pt idx="6732" formatCode="General">
                  <c:v>2.0779749526190701</c:v>
                </c:pt>
                <c:pt idx="6733" formatCode="General">
                  <c:v>2.0748317895830599</c:v>
                </c:pt>
                <c:pt idx="6734" formatCode="General">
                  <c:v>2.0714943363797</c:v>
                </c:pt>
                <c:pt idx="6735" formatCode="General">
                  <c:v>2.06795597815429</c:v>
                </c:pt>
                <c:pt idx="6736" formatCode="General">
                  <c:v>2.0642353509782798</c:v>
                </c:pt>
                <c:pt idx="6737" formatCode="General">
                  <c:v>2.0603877727684998</c:v>
                </c:pt>
                <c:pt idx="6738" formatCode="General">
                  <c:v>2.0565624525537398</c:v>
                </c:pt>
                <c:pt idx="6739" formatCode="General">
                  <c:v>2.05360112831301</c:v>
                </c:pt>
                <c:pt idx="6740" formatCode="General">
                  <c:v>2.1043566597261298</c:v>
                </c:pt>
                <c:pt idx="6741" formatCode="General">
                  <c:v>2.0460715831320799</c:v>
                </c:pt>
                <c:pt idx="6742" formatCode="General">
                  <c:v>2.0411603076966198</c:v>
                </c:pt>
                <c:pt idx="6743" formatCode="General">
                  <c:v>2.0378332202755001</c:v>
                </c:pt>
                <c:pt idx="6744" formatCode="General">
                  <c:v>2.0355176271803099</c:v>
                </c:pt>
                <c:pt idx="6745" formatCode="General">
                  <c:v>2.03479596066073</c:v>
                </c:pt>
                <c:pt idx="6746" formatCode="General">
                  <c:v>2.0373669743531599</c:v>
                </c:pt>
                <c:pt idx="6747" formatCode="General">
                  <c:v>2.0480249380026301</c:v>
                </c:pt>
                <c:pt idx="6748" formatCode="General">
                  <c:v>2.0735138828788702</c:v>
                </c:pt>
                <c:pt idx="6749" formatCode="General">
                  <c:v>2.0781650933470299</c:v>
                </c:pt>
                <c:pt idx="6750" formatCode="General">
                  <c:v>2.06047645244794</c:v>
                </c:pt>
                <c:pt idx="6751" formatCode="General">
                  <c:v>2.0560550625311</c:v>
                </c:pt>
                <c:pt idx="6752" formatCode="General">
                  <c:v>2.06029305305429</c:v>
                </c:pt>
                <c:pt idx="6753" formatCode="General">
                  <c:v>2.0670858118051099</c:v>
                </c:pt>
                <c:pt idx="6754" formatCode="General">
                  <c:v>2.0724719124844402</c:v>
                </c:pt>
                <c:pt idx="6755" formatCode="General">
                  <c:v>2.0752312688179502</c:v>
                </c:pt>
                <c:pt idx="6756" formatCode="General">
                  <c:v>2.0763611260174701</c:v>
                </c:pt>
                <c:pt idx="6757" formatCode="General">
                  <c:v>2.0774504778668499</c:v>
                </c:pt>
                <c:pt idx="6758" formatCode="General">
                  <c:v>2.07862909401031</c:v>
                </c:pt>
                <c:pt idx="6759" formatCode="General">
                  <c:v>2.0805854442783902</c:v>
                </c:pt>
                <c:pt idx="6760" formatCode="General">
                  <c:v>2.0832693427744098</c:v>
                </c:pt>
                <c:pt idx="6761" formatCode="General">
                  <c:v>2.08658244777236</c:v>
                </c:pt>
                <c:pt idx="6762" formatCode="General">
                  <c:v>2.09057829324375</c:v>
                </c:pt>
                <c:pt idx="6763" formatCode="General">
                  <c:v>2.09545699293724</c:v>
                </c:pt>
                <c:pt idx="6764" formatCode="General">
                  <c:v>2.1016196528056099</c:v>
                </c:pt>
                <c:pt idx="6765" formatCode="General">
                  <c:v>2.1098623376579502</c:v>
                </c:pt>
                <c:pt idx="6766" formatCode="General">
                  <c:v>2.12318227137856</c:v>
                </c:pt>
                <c:pt idx="6767" formatCode="General">
                  <c:v>2.1737297674457898</c:v>
                </c:pt>
                <c:pt idx="6768" formatCode="General">
                  <c:v>2.14391275094833</c:v>
                </c:pt>
                <c:pt idx="6769" formatCode="General">
                  <c:v>2.13388731616313</c:v>
                </c:pt>
                <c:pt idx="6770" formatCode="General">
                  <c:v>2.1254432790616198</c:v>
                </c:pt>
                <c:pt idx="6771" formatCode="General">
                  <c:v>2.1146637458894899</c:v>
                </c:pt>
                <c:pt idx="6772" formatCode="General">
                  <c:v>2.1037541364115602</c:v>
                </c:pt>
                <c:pt idx="6773" formatCode="General">
                  <c:v>2.0940258039352999</c:v>
                </c:pt>
                <c:pt idx="6774" formatCode="General">
                  <c:v>2.08574735408365</c:v>
                </c:pt>
                <c:pt idx="6775" formatCode="General">
                  <c:v>2.0787623333808001</c:v>
                </c:pt>
                <c:pt idx="6776" formatCode="General">
                  <c:v>2.07283453982205</c:v>
                </c:pt>
                <c:pt idx="6777" formatCode="General">
                  <c:v>2.0677601917613302</c:v>
                </c:pt>
                <c:pt idx="6778" formatCode="General">
                  <c:v>2.0633843952189701</c:v>
                </c:pt>
                <c:pt idx="6779" formatCode="General">
                  <c:v>2.05959264076782</c:v>
                </c:pt>
                <c:pt idx="6780" formatCode="General">
                  <c:v>2.0563420806903498</c:v>
                </c:pt>
                <c:pt idx="6781" formatCode="General">
                  <c:v>2.0533745292638499</c:v>
                </c:pt>
                <c:pt idx="6782" formatCode="General">
                  <c:v>2.0507930018708098</c:v>
                </c:pt>
                <c:pt idx="6783" formatCode="General">
                  <c:v>2.0484619610796799</c:v>
                </c:pt>
                <c:pt idx="6784" formatCode="General">
                  <c:v>2.0463040514849502</c:v>
                </c:pt>
                <c:pt idx="6785" formatCode="General">
                  <c:v>2.04424391429695</c:v>
                </c:pt>
                <c:pt idx="6786" formatCode="General">
                  <c:v>2.0422098419471801</c:v>
                </c:pt>
                <c:pt idx="6787" formatCode="General">
                  <c:v>2.0401368836367202</c:v>
                </c:pt>
                <c:pt idx="6788" formatCode="General">
                  <c:v>2.03797045993523</c:v>
                </c:pt>
                <c:pt idx="6789" formatCode="General">
                  <c:v>2.0356701855064601</c:v>
                </c:pt>
                <c:pt idx="6790" formatCode="General">
                  <c:v>2.0332140230570501</c:v>
                </c:pt>
                <c:pt idx="6791" formatCode="General">
                  <c:v>2.0306044519164801</c:v>
                </c:pt>
                <c:pt idx="6792" formatCode="General">
                  <c:v>2.0278874516767802</c:v>
                </c:pt>
                <c:pt idx="6793" formatCode="General">
                  <c:v>2.0252891188916098</c:v>
                </c:pt>
                <c:pt idx="6794" formatCode="General">
                  <c:v>2.0281810151486201</c:v>
                </c:pt>
                <c:pt idx="6795" formatCode="General">
                  <c:v>2.0211962813069899</c:v>
                </c:pt>
                <c:pt idx="6796" formatCode="General">
                  <c:v>2.0163929937765799</c:v>
                </c:pt>
                <c:pt idx="6797" formatCode="General">
                  <c:v>2.0135129300401502</c:v>
                </c:pt>
                <c:pt idx="6798" formatCode="General">
                  <c:v>2.0111887953187999</c:v>
                </c:pt>
                <c:pt idx="6799" formatCode="General">
                  <c:v>2.0095871005156001</c:v>
                </c:pt>
                <c:pt idx="6800" formatCode="General">
                  <c:v>2.0092700058805502</c:v>
                </c:pt>
                <c:pt idx="6801" formatCode="General">
                  <c:v>2.0117786024375599</c:v>
                </c:pt>
                <c:pt idx="6802" formatCode="General">
                  <c:v>2.0222397961984702</c:v>
                </c:pt>
                <c:pt idx="6803" formatCode="General">
                  <c:v>2.0516630591206</c:v>
                </c:pt>
                <c:pt idx="6804" formatCode="General">
                  <c:v>2.0506098236293799</c:v>
                </c:pt>
                <c:pt idx="6805" formatCode="General">
                  <c:v>2.03203332972326</c:v>
                </c:pt>
                <c:pt idx="6806" formatCode="General">
                  <c:v>2.03108873666713</c:v>
                </c:pt>
                <c:pt idx="6807" formatCode="General">
                  <c:v>2.0385551057363598</c:v>
                </c:pt>
                <c:pt idx="6808" formatCode="General">
                  <c:v>2.0484036531020098</c:v>
                </c:pt>
                <c:pt idx="6809" formatCode="General">
                  <c:v>2.0559608663317102</c:v>
                </c:pt>
                <c:pt idx="6810" formatCode="General">
                  <c:v>2.0596186204162699</c:v>
                </c:pt>
                <c:pt idx="6811" formatCode="General">
                  <c:v>2.06110936274905</c:v>
                </c:pt>
                <c:pt idx="6812" formatCode="General">
                  <c:v>2.06230969388765</c:v>
                </c:pt>
                <c:pt idx="6813" formatCode="General">
                  <c:v>2.0643070830177499</c:v>
                </c:pt>
                <c:pt idx="6814" formatCode="General">
                  <c:v>2.06723297903631</c:v>
                </c:pt>
                <c:pt idx="6815" formatCode="General">
                  <c:v>2.0708584242841699</c:v>
                </c:pt>
                <c:pt idx="6816" formatCode="General">
                  <c:v>2.0750085610586599</c:v>
                </c:pt>
                <c:pt idx="6817" formatCode="General">
                  <c:v>2.0796210488867701</c:v>
                </c:pt>
                <c:pt idx="6818" formatCode="General">
                  <c:v>2.0847704497169901</c:v>
                </c:pt>
                <c:pt idx="6819" formatCode="General">
                  <c:v>2.0907286981961102</c:v>
                </c:pt>
                <c:pt idx="6820" formatCode="General">
                  <c:v>2.09820290114954</c:v>
                </c:pt>
                <c:pt idx="6821" formatCode="General">
                  <c:v>2.1100616395839298</c:v>
                </c:pt>
                <c:pt idx="6822" formatCode="General">
                  <c:v>2.1689603894740399</c:v>
                </c:pt>
                <c:pt idx="6823" formatCode="General">
                  <c:v>2.1337550402689001</c:v>
                </c:pt>
                <c:pt idx="6824" formatCode="General">
                  <c:v>2.1370467596331202</c:v>
                </c:pt>
                <c:pt idx="6825" formatCode="General">
                  <c:v>2.1352801979057499</c:v>
                </c:pt>
                <c:pt idx="6826" formatCode="General">
                  <c:v>2.1255783845472198</c:v>
                </c:pt>
                <c:pt idx="6827" formatCode="General">
                  <c:v>2.1134749460183402</c:v>
                </c:pt>
                <c:pt idx="6828" formatCode="General">
                  <c:v>2.1027195698965699</c:v>
                </c:pt>
                <c:pt idx="6829" formatCode="General">
                  <c:v>2.0940810789767998</c:v>
                </c:pt>
                <c:pt idx="6830" formatCode="General">
                  <c:v>2.0872257840822801</c:v>
                </c:pt>
                <c:pt idx="6831" formatCode="General">
                  <c:v>2.0817016384948901</c:v>
                </c:pt>
                <c:pt idx="6832" formatCode="General">
                  <c:v>2.0771720147589701</c:v>
                </c:pt>
                <c:pt idx="6833" formatCode="General">
                  <c:v>2.07342067128817</c:v>
                </c:pt>
                <c:pt idx="6834" formatCode="General">
                  <c:v>2.0702904829488502</c:v>
                </c:pt>
                <c:pt idx="6835" formatCode="General">
                  <c:v>2.0676819436529499</c:v>
                </c:pt>
                <c:pt idx="6836" formatCode="General">
                  <c:v>2.06552262619189</c:v>
                </c:pt>
                <c:pt idx="6837" formatCode="General">
                  <c:v>2.0637357781008299</c:v>
                </c:pt>
                <c:pt idx="6838" formatCode="General">
                  <c:v>2.06225000685951</c:v>
                </c:pt>
                <c:pt idx="6839" formatCode="General">
                  <c:v>2.0609927539082702</c:v>
                </c:pt>
                <c:pt idx="6840" formatCode="General">
                  <c:v>2.0598900570306302</c:v>
                </c:pt>
                <c:pt idx="6841" formatCode="General">
                  <c:v>2.0588683109781001</c:v>
                </c:pt>
                <c:pt idx="6842" formatCode="General">
                  <c:v>2.0578572838497302</c:v>
                </c:pt>
                <c:pt idx="6843" formatCode="General">
                  <c:v>2.0567939098430301</c:v>
                </c:pt>
                <c:pt idx="6844" formatCode="General">
                  <c:v>2.0556265929837498</c:v>
                </c:pt>
                <c:pt idx="6845" formatCode="General">
                  <c:v>2.05432035049623</c:v>
                </c:pt>
                <c:pt idx="6846" formatCode="General">
                  <c:v>2.05286611103464</c:v>
                </c:pt>
                <c:pt idx="6847" formatCode="General">
                  <c:v>2.0513243579896501</c:v>
                </c:pt>
                <c:pt idx="6848" formatCode="General">
                  <c:v>2.05055994774705</c:v>
                </c:pt>
                <c:pt idx="6849" formatCode="General">
                  <c:v>2.05116396174492</c:v>
                </c:pt>
                <c:pt idx="6850" formatCode="General">
                  <c:v>2.0457860484155699</c:v>
                </c:pt>
                <c:pt idx="6851" formatCode="General">
                  <c:v>2.0436695738449902</c:v>
                </c:pt>
                <c:pt idx="6852" formatCode="General">
                  <c:v>2.0418450107891002</c:v>
                </c:pt>
                <c:pt idx="6853" formatCode="General">
                  <c:v>2.04035017391227</c:v>
                </c:pt>
                <c:pt idx="6854" formatCode="General">
                  <c:v>2.0394096252980098</c:v>
                </c:pt>
                <c:pt idx="6855" formatCode="General">
                  <c:v>2.03952012510236</c:v>
                </c:pt>
                <c:pt idx="6856" formatCode="General">
                  <c:v>2.04209040108175</c:v>
                </c:pt>
                <c:pt idx="6857" formatCode="General">
                  <c:v>2.0527051263588598</c:v>
                </c:pt>
                <c:pt idx="6858" formatCode="General">
                  <c:v>2.0872199656934902</c:v>
                </c:pt>
                <c:pt idx="6859" formatCode="General">
                  <c:v>2.0737705831796198</c:v>
                </c:pt>
                <c:pt idx="6860" formatCode="General">
                  <c:v>2.05871849450262</c:v>
                </c:pt>
                <c:pt idx="6861" formatCode="General">
                  <c:v>2.0613614791419299</c:v>
                </c:pt>
                <c:pt idx="6862" formatCode="General">
                  <c:v>2.0715331846796499</c:v>
                </c:pt>
                <c:pt idx="6863" formatCode="General">
                  <c:v>2.0842844796373501</c:v>
                </c:pt>
                <c:pt idx="6864" formatCode="General">
                  <c:v>2.09399554299354</c:v>
                </c:pt>
                <c:pt idx="6865" formatCode="General">
                  <c:v>2.0982091758073098</c:v>
                </c:pt>
                <c:pt idx="6866" formatCode="General">
                  <c:v>2.0993515232270901</c:v>
                </c:pt>
                <c:pt idx="6867" formatCode="General">
                  <c:v>2.1006034813891401</c:v>
                </c:pt>
                <c:pt idx="6868" formatCode="General">
                  <c:v>2.1031134776239799</c:v>
                </c:pt>
                <c:pt idx="6869" formatCode="General">
                  <c:v>2.1067579474860101</c:v>
                </c:pt>
                <c:pt idx="6870" formatCode="General">
                  <c:v>2.1111478653200302</c:v>
                </c:pt>
                <c:pt idx="6871" formatCode="General">
                  <c:v>2.1160020381326001</c:v>
                </c:pt>
                <c:pt idx="6872" formatCode="General">
                  <c:v>2.12119149994622</c:v>
                </c:pt>
                <c:pt idx="6873" formatCode="General">
                  <c:v>2.12670122971786</c:v>
                </c:pt>
                <c:pt idx="6874" formatCode="General">
                  <c:v>2.1326404677122399</c:v>
                </c:pt>
                <c:pt idx="6875" formatCode="General">
                  <c:v>2.13944583840679</c:v>
                </c:pt>
                <c:pt idx="6876" formatCode="General">
                  <c:v>2.1498417337137301</c:v>
                </c:pt>
                <c:pt idx="6877" formatCode="General">
                  <c:v>2.1988907655341099</c:v>
                </c:pt>
                <c:pt idx="6878" formatCode="General">
                  <c:v>2.1690883932594298</c:v>
                </c:pt>
                <c:pt idx="6879" formatCode="General">
                  <c:v>2.1814485223463298</c:v>
                </c:pt>
                <c:pt idx="6880" formatCode="General">
                  <c:v>2.1903831135891401</c:v>
                </c:pt>
                <c:pt idx="6881" formatCode="General">
                  <c:v>2.1851362258149698</c:v>
                </c:pt>
                <c:pt idx="6882" formatCode="General">
                  <c:v>2.1710633876604901</c:v>
                </c:pt>
                <c:pt idx="6883" formatCode="General">
                  <c:v>2.1577776144652798</c:v>
                </c:pt>
                <c:pt idx="6884" formatCode="General">
                  <c:v>2.1476913194337102</c:v>
                </c:pt>
                <c:pt idx="6885" formatCode="General">
                  <c:v>2.14012593778134</c:v>
                </c:pt>
                <c:pt idx="6886" formatCode="General">
                  <c:v>2.1342261560953202</c:v>
                </c:pt>
                <c:pt idx="6887" formatCode="General">
                  <c:v>2.1294992400864401</c:v>
                </c:pt>
                <c:pt idx="6888" formatCode="General">
                  <c:v>2.1254891287209801</c:v>
                </c:pt>
                <c:pt idx="6889" formatCode="General">
                  <c:v>2.12217440065448</c:v>
                </c:pt>
                <c:pt idx="6890" formatCode="General">
                  <c:v>2.1194009830035299</c:v>
                </c:pt>
                <c:pt idx="6891" formatCode="General">
                  <c:v>2.11709355074766</c:v>
                </c:pt>
                <c:pt idx="6892" formatCode="General">
                  <c:v>2.11518841410216</c:v>
                </c:pt>
                <c:pt idx="6893" formatCode="General">
                  <c:v>2.11362331997123</c:v>
                </c:pt>
                <c:pt idx="6894" formatCode="General">
                  <c:v>2.1123330133556002</c:v>
                </c:pt>
                <c:pt idx="6895" formatCode="General">
                  <c:v>2.1112480902872499</c:v>
                </c:pt>
                <c:pt idx="6896" formatCode="General">
                  <c:v>2.1102960090746201</c:v>
                </c:pt>
                <c:pt idx="6897" formatCode="General">
                  <c:v>2.1094036147488899</c:v>
                </c:pt>
                <c:pt idx="6898" formatCode="General">
                  <c:v>2.1085007722477598</c:v>
                </c:pt>
                <c:pt idx="6899" formatCode="General">
                  <c:v>2.1075249803853899</c:v>
                </c:pt>
                <c:pt idx="6900" formatCode="General">
                  <c:v>2.10642795297897</c:v>
                </c:pt>
                <c:pt idx="6901" formatCode="General">
                  <c:v>2.1051934488663702</c:v>
                </c:pt>
                <c:pt idx="6902" formatCode="General">
                  <c:v>2.1040250388089898</c:v>
                </c:pt>
                <c:pt idx="6903" formatCode="General">
                  <c:v>2.1116504833054401</c:v>
                </c:pt>
                <c:pt idx="6904" formatCode="General">
                  <c:v>2.1004072651972199</c:v>
                </c:pt>
                <c:pt idx="6905" formatCode="General">
                  <c:v>2.0983091123591699</c:v>
                </c:pt>
                <c:pt idx="6906" formatCode="General">
                  <c:v>2.0962831498552799</c:v>
                </c:pt>
                <c:pt idx="6907" formatCode="General">
                  <c:v>2.09432570750206</c:v>
                </c:pt>
                <c:pt idx="6908" formatCode="General">
                  <c:v>2.0925585409206899</c:v>
                </c:pt>
                <c:pt idx="6909" formatCode="General">
                  <c:v>2.0911952678464698</c:v>
                </c:pt>
                <c:pt idx="6910" formatCode="General">
                  <c:v>2.0906820248430802</c:v>
                </c:pt>
                <c:pt idx="6911" formatCode="General">
                  <c:v>2.0923667945823898</c:v>
                </c:pt>
                <c:pt idx="6912" formatCode="General">
                  <c:v>2.1028344598800102</c:v>
                </c:pt>
                <c:pt idx="6913" formatCode="General">
                  <c:v>2.1414520394359702</c:v>
                </c:pt>
                <c:pt idx="6914" formatCode="General">
                  <c:v>2.11041790321597</c:v>
                </c:pt>
                <c:pt idx="6915" formatCode="General">
                  <c:v>2.10151588872949</c:v>
                </c:pt>
                <c:pt idx="6916" formatCode="General">
                  <c:v>2.1058559104131902</c:v>
                </c:pt>
                <c:pt idx="6917" formatCode="General">
                  <c:v>2.11687364235152</c:v>
                </c:pt>
                <c:pt idx="6918" formatCode="General">
                  <c:v>2.1312703951236198</c:v>
                </c:pt>
                <c:pt idx="6919" formatCode="General">
                  <c:v>2.14229591188202</c:v>
                </c:pt>
                <c:pt idx="6920" formatCode="General">
                  <c:v>2.1456386238062199</c:v>
                </c:pt>
                <c:pt idx="6921" formatCode="General">
                  <c:v>2.1451334125398498</c:v>
                </c:pt>
                <c:pt idx="6922" formatCode="General">
                  <c:v>2.14526526288804</c:v>
                </c:pt>
                <c:pt idx="6923" formatCode="General">
                  <c:v>2.14724812630896</c:v>
                </c:pt>
                <c:pt idx="6924" formatCode="General">
                  <c:v>2.15061149670312</c:v>
                </c:pt>
                <c:pt idx="6925" formatCode="General">
                  <c:v>2.1547214331712601</c:v>
                </c:pt>
                <c:pt idx="6926" formatCode="General">
                  <c:v>2.15922803502133</c:v>
                </c:pt>
                <c:pt idx="6927" formatCode="General">
                  <c:v>2.16401975359571</c:v>
                </c:pt>
                <c:pt idx="6928" formatCode="General">
                  <c:v>2.1690921870475401</c:v>
                </c:pt>
                <c:pt idx="6929" formatCode="General">
                  <c:v>2.1744925869218199</c:v>
                </c:pt>
                <c:pt idx="6930" formatCode="General">
                  <c:v>2.18048427290368</c:v>
                </c:pt>
                <c:pt idx="6931" formatCode="General">
                  <c:v>2.1908625541422402</c:v>
                </c:pt>
                <c:pt idx="6932" formatCode="General">
                  <c:v>2.2006648227907801</c:v>
                </c:pt>
                <c:pt idx="6933" formatCode="General">
                  <c:v>2.2019362721518099</c:v>
                </c:pt>
                <c:pt idx="6934" formatCode="General">
                  <c:v>2.21396483760876</c:v>
                </c:pt>
                <c:pt idx="6935" formatCode="General">
                  <c:v>2.2303014987576502</c:v>
                </c:pt>
                <c:pt idx="6936" formatCode="General">
                  <c:v>2.2363485142917701</c:v>
                </c:pt>
                <c:pt idx="6937" formatCode="General">
                  <c:v>2.22153850390827</c:v>
                </c:pt>
                <c:pt idx="6938" formatCode="General">
                  <c:v>2.2035903055306498</c:v>
                </c:pt>
                <c:pt idx="6939" formatCode="General">
                  <c:v>2.1905200078757101</c:v>
                </c:pt>
                <c:pt idx="6940" formatCode="General">
                  <c:v>2.1810995876791299</c:v>
                </c:pt>
                <c:pt idx="6941" formatCode="General">
                  <c:v>2.1737421540059501</c:v>
                </c:pt>
                <c:pt idx="6942" formatCode="General">
                  <c:v>2.1675996658734902</c:v>
                </c:pt>
                <c:pt idx="6943" formatCode="General">
                  <c:v>2.1622883907282899</c:v>
                </c:pt>
                <c:pt idx="6944" formatCode="General">
                  <c:v>2.1576163145376599</c:v>
                </c:pt>
                <c:pt idx="6945" formatCode="General">
                  <c:v>2.1534849675636001</c:v>
                </c:pt>
                <c:pt idx="6946" formatCode="General">
                  <c:v>2.1498326614585102</c:v>
                </c:pt>
                <c:pt idx="6947" formatCode="General">
                  <c:v>2.1466097074405499</c:v>
                </c:pt>
                <c:pt idx="6948" formatCode="General">
                  <c:v>2.1437668984680598</c:v>
                </c:pt>
                <c:pt idx="6949" formatCode="General">
                  <c:v>2.1412504149412102</c:v>
                </c:pt>
                <c:pt idx="6950" formatCode="General">
                  <c:v>2.13900015693046</c:v>
                </c:pt>
                <c:pt idx="6951" formatCode="General">
                  <c:v>2.1369501686488199</c:v>
                </c:pt>
                <c:pt idx="6952" formatCode="General">
                  <c:v>2.1350305480535399</c:v>
                </c:pt>
                <c:pt idx="6953" formatCode="General">
                  <c:v>2.1331705970030002</c:v>
                </c:pt>
                <c:pt idx="6954" formatCode="General">
                  <c:v>2.1313034875634802</c:v>
                </c:pt>
                <c:pt idx="6955" formatCode="General">
                  <c:v>2.1293758841670098</c:v>
                </c:pt>
                <c:pt idx="6956" formatCode="General">
                  <c:v>2.1274133937703001</c:v>
                </c:pt>
                <c:pt idx="6957" formatCode="General">
                  <c:v>2.1792567770790998</c:v>
                </c:pt>
                <c:pt idx="6958" formatCode="General">
                  <c:v>2.1227768660278401</c:v>
                </c:pt>
                <c:pt idx="6959" formatCode="General">
                  <c:v>2.12006334211853</c:v>
                </c:pt>
                <c:pt idx="6960" formatCode="General">
                  <c:v>2.1172863348888802</c:v>
                </c:pt>
                <c:pt idx="6961" formatCode="General">
                  <c:v>2.1144159417873101</c:v>
                </c:pt>
                <c:pt idx="6962" formatCode="General">
                  <c:v>2.11151931714963</c:v>
                </c:pt>
                <c:pt idx="6963" formatCode="General">
                  <c:v>2.1087101215382198</c:v>
                </c:pt>
                <c:pt idx="6964" formatCode="General">
                  <c:v>2.1061792485078801</c:v>
                </c:pt>
                <c:pt idx="6965" formatCode="General">
                  <c:v>2.1043376611720399</c:v>
                </c:pt>
                <c:pt idx="6966" formatCode="General">
                  <c:v>2.1045766185197698</c:v>
                </c:pt>
                <c:pt idx="6967" formatCode="General">
                  <c:v>2.11600636001759</c:v>
                </c:pt>
                <c:pt idx="6968" formatCode="General">
                  <c:v>2.1451414892830001</c:v>
                </c:pt>
                <c:pt idx="6969" formatCode="General">
                  <c:v>2.10846481449222</c:v>
                </c:pt>
                <c:pt idx="6970" formatCode="General">
                  <c:v>2.1043678188299899</c:v>
                </c:pt>
                <c:pt idx="6971" formatCode="General">
                  <c:v>2.1084634786499401</c:v>
                </c:pt>
                <c:pt idx="6972" formatCode="General">
                  <c:v>2.1187260537364101</c:v>
                </c:pt>
                <c:pt idx="6973" formatCode="General">
                  <c:v>2.1338319165468498</c:v>
                </c:pt>
                <c:pt idx="6974" formatCode="General">
                  <c:v>2.1456473543956198</c:v>
                </c:pt>
                <c:pt idx="6975" formatCode="General">
                  <c:v>2.1473165591774999</c:v>
                </c:pt>
                <c:pt idx="6976" formatCode="General">
                  <c:v>2.14414603808402</c:v>
                </c:pt>
                <c:pt idx="6977" formatCode="General">
                  <c:v>2.1425638159580398</c:v>
                </c:pt>
                <c:pt idx="6978" formatCode="General">
                  <c:v>2.1436130242693499</c:v>
                </c:pt>
                <c:pt idx="6979" formatCode="General">
                  <c:v>2.1462279492748402</c:v>
                </c:pt>
                <c:pt idx="6980" formatCode="General">
                  <c:v>2.1494621467963899</c:v>
                </c:pt>
                <c:pt idx="6981" formatCode="General">
                  <c:v>2.1529319697893499</c:v>
                </c:pt>
                <c:pt idx="6982" formatCode="General">
                  <c:v>2.1566234525173198</c:v>
                </c:pt>
                <c:pt idx="6983" formatCode="General">
                  <c:v>2.1606426262577001</c:v>
                </c:pt>
                <c:pt idx="6984" formatCode="General">
                  <c:v>2.1650997564183601</c:v>
                </c:pt>
                <c:pt idx="6985" formatCode="General">
                  <c:v>2.1703089541120901</c:v>
                </c:pt>
                <c:pt idx="6986" formatCode="General">
                  <c:v>2.1972954068718402</c:v>
                </c:pt>
                <c:pt idx="6987" formatCode="General">
                  <c:v>2.1813895846367499</c:v>
                </c:pt>
                <c:pt idx="6988" formatCode="General">
                  <c:v>2.1865028647469802</c:v>
                </c:pt>
                <c:pt idx="6989" formatCode="General">
                  <c:v>2.1947758706534302</c:v>
                </c:pt>
                <c:pt idx="6990" formatCode="General">
                  <c:v>2.2091207615390802</c:v>
                </c:pt>
                <c:pt idx="6991" formatCode="General">
                  <c:v>2.2277712421076199</c:v>
                </c:pt>
                <c:pt idx="6992" formatCode="General">
                  <c:v>2.2204724845049699</c:v>
                </c:pt>
                <c:pt idx="6993" formatCode="General">
                  <c:v>2.1967005896884499</c:v>
                </c:pt>
                <c:pt idx="6994" formatCode="General">
                  <c:v>2.1799720841707102</c:v>
                </c:pt>
                <c:pt idx="6995" formatCode="General">
                  <c:v>2.1686204948902499</c:v>
                </c:pt>
                <c:pt idx="6996" formatCode="General">
                  <c:v>2.15977777978501</c:v>
                </c:pt>
                <c:pt idx="6997" formatCode="General">
                  <c:v>2.15222509181535</c:v>
                </c:pt>
                <c:pt idx="6998" formatCode="General">
                  <c:v>2.1454904753850799</c:v>
                </c:pt>
                <c:pt idx="6999" formatCode="General">
                  <c:v>2.1393826232417101</c:v>
                </c:pt>
                <c:pt idx="7000" formatCode="General">
                  <c:v>2.13381472654704</c:v>
                </c:pt>
                <c:pt idx="7001" formatCode="General">
                  <c:v>2.1287376309470698</c:v>
                </c:pt>
                <c:pt idx="7002" formatCode="General">
                  <c:v>2.1241132097235198</c:v>
                </c:pt>
                <c:pt idx="7003" formatCode="General">
                  <c:v>2.1199031856161898</c:v>
                </c:pt>
                <c:pt idx="7004" formatCode="General">
                  <c:v>2.1160643468244298</c:v>
                </c:pt>
                <c:pt idx="7005" formatCode="General">
                  <c:v>2.11254677605532</c:v>
                </c:pt>
                <c:pt idx="7006" formatCode="General">
                  <c:v>2.10929382243601</c:v>
                </c:pt>
                <c:pt idx="7007" formatCode="General">
                  <c:v>2.1062433708789801</c:v>
                </c:pt>
                <c:pt idx="7008" formatCode="General">
                  <c:v>2.1033304402911601</c:v>
                </c:pt>
                <c:pt idx="7009" formatCode="General">
                  <c:v>2.1004925897675899</c:v>
                </c:pt>
                <c:pt idx="7010" formatCode="General">
                  <c:v>2.0976984066743301</c:v>
                </c:pt>
                <c:pt idx="7011" formatCode="General">
                  <c:v>2.1055416568966399</c:v>
                </c:pt>
                <c:pt idx="7012" formatCode="General">
                  <c:v>2.0918497759061001</c:v>
                </c:pt>
                <c:pt idx="7013" formatCode="General">
                  <c:v>2.0886544932702402</c:v>
                </c:pt>
                <c:pt idx="7014" formatCode="General">
                  <c:v>2.0853774636710201</c:v>
                </c:pt>
                <c:pt idx="7015" formatCode="General">
                  <c:v>2.0819725494944499</c:v>
                </c:pt>
                <c:pt idx="7016" formatCode="General">
                  <c:v>2.07846371810012</c:v>
                </c:pt>
                <c:pt idx="7017" formatCode="General">
                  <c:v>2.0749067460669499</c:v>
                </c:pt>
                <c:pt idx="7018" formatCode="General">
                  <c:v>2.0713958412173099</c:v>
                </c:pt>
                <c:pt idx="7019" formatCode="General">
                  <c:v>2.0680983377106701</c:v>
                </c:pt>
                <c:pt idx="7020" formatCode="General">
                  <c:v>2.0654085795730501</c:v>
                </c:pt>
                <c:pt idx="7021" formatCode="General">
                  <c:v>2.0649544669282101</c:v>
                </c:pt>
                <c:pt idx="7022" formatCode="General">
                  <c:v>2.0836025642822702</c:v>
                </c:pt>
                <c:pt idx="7023" formatCode="General">
                  <c:v>2.0785802208981798</c:v>
                </c:pt>
                <c:pt idx="7024" formatCode="General">
                  <c:v>2.0600405908176702</c:v>
                </c:pt>
                <c:pt idx="7025" formatCode="General">
                  <c:v>2.0583474660101002</c:v>
                </c:pt>
                <c:pt idx="7026" formatCode="General">
                  <c:v>2.0617239361369499</c:v>
                </c:pt>
                <c:pt idx="7027" formatCode="General">
                  <c:v>2.0710938222795798</c:v>
                </c:pt>
                <c:pt idx="7028" formatCode="General">
                  <c:v>2.0866940799850502</c:v>
                </c:pt>
                <c:pt idx="7029" formatCode="General">
                  <c:v>2.1004250880701498</c:v>
                </c:pt>
                <c:pt idx="7030" formatCode="General">
                  <c:v>2.1006204354094198</c:v>
                </c:pt>
                <c:pt idx="7031" formatCode="General">
                  <c:v>2.095032137719</c:v>
                </c:pt>
                <c:pt idx="7032" formatCode="General">
                  <c:v>2.0925918661624001</c:v>
                </c:pt>
                <c:pt idx="7033" formatCode="General">
                  <c:v>2.0936989030094399</c:v>
                </c:pt>
                <c:pt idx="7034" formatCode="General">
                  <c:v>2.0964340976294702</c:v>
                </c:pt>
                <c:pt idx="7035" formatCode="General">
                  <c:v>2.0994792223120302</c:v>
                </c:pt>
                <c:pt idx="7036" formatCode="General">
                  <c:v>2.10245024708468</c:v>
                </c:pt>
                <c:pt idx="7037" formatCode="General">
                  <c:v>2.1054917842823699</c:v>
                </c:pt>
                <c:pt idx="7038" formatCode="General">
                  <c:v>2.1088765107122001</c:v>
                </c:pt>
                <c:pt idx="7039" formatCode="General">
                  <c:v>2.1128501446237902</c:v>
                </c:pt>
                <c:pt idx="7040" formatCode="General">
                  <c:v>2.1182316857824399</c:v>
                </c:pt>
                <c:pt idx="7041" formatCode="General">
                  <c:v>2.1261322524219999</c:v>
                </c:pt>
                <c:pt idx="7042" formatCode="General">
                  <c:v>2.1279633197685901</c:v>
                </c:pt>
                <c:pt idx="7043" formatCode="General">
                  <c:v>2.1337497332196902</c:v>
                </c:pt>
                <c:pt idx="7044" formatCode="General">
                  <c:v>2.1405945373969502</c:v>
                </c:pt>
                <c:pt idx="7045" formatCode="General">
                  <c:v>2.1508403829298999</c:v>
                </c:pt>
                <c:pt idx="7046" formatCode="General">
                  <c:v>2.1714261173887301</c:v>
                </c:pt>
                <c:pt idx="7047" formatCode="General">
                  <c:v>2.1836431682370998</c:v>
                </c:pt>
                <c:pt idx="7048" formatCode="General">
                  <c:v>2.1556844748594299</c:v>
                </c:pt>
                <c:pt idx="7049" formatCode="General">
                  <c:v>2.1356562447799501</c:v>
                </c:pt>
                <c:pt idx="7050" formatCode="General">
                  <c:v>2.1234568301829402</c:v>
                </c:pt>
                <c:pt idx="7051" formatCode="General">
                  <c:v>2.1141332232447398</c:v>
                </c:pt>
                <c:pt idx="7052" formatCode="General">
                  <c:v>2.1061040258108901</c:v>
                </c:pt>
                <c:pt idx="7053" formatCode="General">
                  <c:v>2.0988866539562201</c:v>
                </c:pt>
                <c:pt idx="7054" formatCode="General">
                  <c:v>2.0923161004347</c:v>
                </c:pt>
                <c:pt idx="7055" formatCode="General">
                  <c:v>2.08632177778258</c:v>
                </c:pt>
                <c:pt idx="7056" formatCode="General">
                  <c:v>2.08086116069612</c:v>
                </c:pt>
                <c:pt idx="7057" formatCode="General">
                  <c:v>2.0758986446241101</c:v>
                </c:pt>
                <c:pt idx="7058" formatCode="General">
                  <c:v>2.0713978813248901</c:v>
                </c:pt>
                <c:pt idx="7059" formatCode="General">
                  <c:v>2.0673184065772499</c:v>
                </c:pt>
                <c:pt idx="7060" formatCode="General">
                  <c:v>2.0636140159019001</c:v>
                </c:pt>
                <c:pt idx="7061" formatCode="General">
                  <c:v>2.0602322920234202</c:v>
                </c:pt>
                <c:pt idx="7062" formatCode="General">
                  <c:v>2.0571152878332701</c:v>
                </c:pt>
                <c:pt idx="7063" formatCode="General">
                  <c:v>2.0542021275443698</c:v>
                </c:pt>
                <c:pt idx="7064" formatCode="General">
                  <c:v>2.0514432308802699</c:v>
                </c:pt>
                <c:pt idx="7065" formatCode="General">
                  <c:v>2.0522473119838498</c:v>
                </c:pt>
                <c:pt idx="7066" formatCode="General">
                  <c:v>2.0460549816486102</c:v>
                </c:pt>
                <c:pt idx="7067" formatCode="General">
                  <c:v>2.0432714195783999</c:v>
                </c:pt>
                <c:pt idx="7068" formatCode="General">
                  <c:v>2.0404402445439498</c:v>
                </c:pt>
                <c:pt idx="7069" formatCode="General">
                  <c:v>2.0375067285077302</c:v>
                </c:pt>
                <c:pt idx="7070" formatCode="General">
                  <c:v>2.0344614223391799</c:v>
                </c:pt>
                <c:pt idx="7071" formatCode="General">
                  <c:v>2.03131928759547</c:v>
                </c:pt>
                <c:pt idx="7072" formatCode="General">
                  <c:v>2.0281219912873998</c:v>
                </c:pt>
                <c:pt idx="7073" formatCode="General">
                  <c:v>2.0249479177416498</c:v>
                </c:pt>
                <c:pt idx="7074" formatCode="General">
                  <c:v>2.0219495772256901</c:v>
                </c:pt>
                <c:pt idx="7075" formatCode="General">
                  <c:v>2.0195432652533301</c:v>
                </c:pt>
                <c:pt idx="7076" formatCode="General">
                  <c:v>2.0201274113514001</c:v>
                </c:pt>
                <c:pt idx="7077" formatCode="General">
                  <c:v>2.0644265375041702</c:v>
                </c:pt>
                <c:pt idx="7078" formatCode="General">
                  <c:v>2.01802254486365</c:v>
                </c:pt>
                <c:pt idx="7079" formatCode="General">
                  <c:v>2.01208167037325</c:v>
                </c:pt>
                <c:pt idx="7080" formatCode="General">
                  <c:v>2.0117448077016502</c:v>
                </c:pt>
                <c:pt idx="7081" formatCode="General">
                  <c:v>2.0149336125048398</c:v>
                </c:pt>
                <c:pt idx="7082" formatCode="General">
                  <c:v>2.0236877836581302</c:v>
                </c:pt>
                <c:pt idx="7083" formatCode="General">
                  <c:v>2.0406229284656701</c:v>
                </c:pt>
                <c:pt idx="7084" formatCode="General">
                  <c:v>2.0576473690652</c:v>
                </c:pt>
                <c:pt idx="7085" formatCode="General">
                  <c:v>2.0568999344685701</c:v>
                </c:pt>
                <c:pt idx="7086" formatCode="General">
                  <c:v>2.0497763982891999</c:v>
                </c:pt>
                <c:pt idx="7087" formatCode="General">
                  <c:v>2.0480819783682702</c:v>
                </c:pt>
                <c:pt idx="7088" formatCode="General">
                  <c:v>2.0508622191348702</c:v>
                </c:pt>
                <c:pt idx="7089" formatCode="General">
                  <c:v>2.0551524760319602</c:v>
                </c:pt>
                <c:pt idx="7090" formatCode="General">
                  <c:v>2.0592336607156301</c:v>
                </c:pt>
                <c:pt idx="7091" formatCode="General">
                  <c:v>2.0627702282142302</c:v>
                </c:pt>
                <c:pt idx="7092" formatCode="General">
                  <c:v>2.0661332159175898</c:v>
                </c:pt>
                <c:pt idx="7093" formatCode="General">
                  <c:v>2.0697898528840799</c:v>
                </c:pt>
                <c:pt idx="7094" formatCode="General">
                  <c:v>2.0741457523919098</c:v>
                </c:pt>
                <c:pt idx="7095" formatCode="General">
                  <c:v>2.1040311040872099</c:v>
                </c:pt>
                <c:pt idx="7096" formatCode="General">
                  <c:v>2.08487854983214</c:v>
                </c:pt>
                <c:pt idx="7097" formatCode="General">
                  <c:v>2.0911774808661501</c:v>
                </c:pt>
                <c:pt idx="7098" formatCode="General">
                  <c:v>2.09841341671495</c:v>
                </c:pt>
                <c:pt idx="7099" formatCode="General">
                  <c:v>2.1064337249623701</c:v>
                </c:pt>
                <c:pt idx="7100" formatCode="General">
                  <c:v>2.11606128762886</c:v>
                </c:pt>
                <c:pt idx="7101" formatCode="General">
                  <c:v>2.1328085670043802</c:v>
                </c:pt>
                <c:pt idx="7102" formatCode="General">
                  <c:v>2.1636338192370599</c:v>
                </c:pt>
                <c:pt idx="7103" formatCode="General">
                  <c:v>2.1385345615662201</c:v>
                </c:pt>
                <c:pt idx="7104" formatCode="General">
                  <c:v>2.1161888232388901</c:v>
                </c:pt>
                <c:pt idx="7105" formatCode="General">
                  <c:v>2.1045458019877898</c:v>
                </c:pt>
                <c:pt idx="7106" formatCode="General">
                  <c:v>2.0957356950794801</c:v>
                </c:pt>
                <c:pt idx="7107" formatCode="General">
                  <c:v>2.0880619027709599</c:v>
                </c:pt>
                <c:pt idx="7108" formatCode="General">
                  <c:v>2.0811701493215899</c:v>
                </c:pt>
                <c:pt idx="7109" formatCode="General">
                  <c:v>2.0749648986521101</c:v>
                </c:pt>
                <c:pt idx="7110" formatCode="General">
                  <c:v>2.0693952829946198</c:v>
                </c:pt>
                <c:pt idx="7111" formatCode="General">
                  <c:v>2.0644170484833899</c:v>
                </c:pt>
                <c:pt idx="7112" formatCode="General">
                  <c:v>2.0599879328519601</c:v>
                </c:pt>
                <c:pt idx="7113" formatCode="General">
                  <c:v>2.0560668532078599</c:v>
                </c:pt>
                <c:pt idx="7114" formatCode="General">
                  <c:v>2.0526121884748099</c:v>
                </c:pt>
                <c:pt idx="7115" formatCode="General">
                  <c:v>2.0495795232007401</c:v>
                </c:pt>
                <c:pt idx="7116" formatCode="General">
                  <c:v>2.0469198247781901</c:v>
                </c:pt>
                <c:pt idx="7117" formatCode="General">
                  <c:v>2.04457908892635</c:v>
                </c:pt>
                <c:pt idx="7118" formatCode="General">
                  <c:v>2.0425052184261898</c:v>
                </c:pt>
                <c:pt idx="7119" formatCode="General">
                  <c:v>2.0442129498521799</c:v>
                </c:pt>
                <c:pt idx="7120" formatCode="General">
                  <c:v>2.0388485752410701</c:v>
                </c:pt>
                <c:pt idx="7121" formatCode="General">
                  <c:v>2.0371170452607501</c:v>
                </c:pt>
                <c:pt idx="7122" formatCode="General">
                  <c:v>2.0354003141950998</c:v>
                </c:pt>
                <c:pt idx="7123" formatCode="General">
                  <c:v>2.0336334257878499</c:v>
                </c:pt>
                <c:pt idx="7124" formatCode="General">
                  <c:v>2.0317772729608401</c:v>
                </c:pt>
                <c:pt idx="7125" formatCode="General">
                  <c:v>2.02981133024783</c:v>
                </c:pt>
                <c:pt idx="7126" formatCode="General">
                  <c:v>2.0277364836632299</c:v>
                </c:pt>
                <c:pt idx="7127" formatCode="General">
                  <c:v>2.0255797682599801</c:v>
                </c:pt>
                <c:pt idx="7128" formatCode="General">
                  <c:v>2.0234057699855699</c:v>
                </c:pt>
                <c:pt idx="7129" formatCode="General">
                  <c:v>2.0213618015892498</c:v>
                </c:pt>
                <c:pt idx="7130" formatCode="General">
                  <c:v>2.0199660900024399</c:v>
                </c:pt>
                <c:pt idx="7131" formatCode="General">
                  <c:v>2.0248446169588701</c:v>
                </c:pt>
                <c:pt idx="7132" formatCode="General">
                  <c:v>2.0326017561290302</c:v>
                </c:pt>
                <c:pt idx="7133" formatCode="General">
                  <c:v>2.0158533660823199</c:v>
                </c:pt>
                <c:pt idx="7134" formatCode="General">
                  <c:v>2.0140817517426699</c:v>
                </c:pt>
                <c:pt idx="7135" formatCode="General">
                  <c:v>2.01460410205762</c:v>
                </c:pt>
                <c:pt idx="7136" formatCode="General">
                  <c:v>2.0178191300039399</c:v>
                </c:pt>
                <c:pt idx="7137" formatCode="General">
                  <c:v>2.0261731926245501</c:v>
                </c:pt>
                <c:pt idx="7138" formatCode="General">
                  <c:v>2.0440799431301699</c:v>
                </c:pt>
                <c:pt idx="7139" formatCode="General">
                  <c:v>2.0649682457365399</c:v>
                </c:pt>
                <c:pt idx="7140" formatCode="General">
                  <c:v>2.06254247147975</c:v>
                </c:pt>
                <c:pt idx="7141" formatCode="General">
                  <c:v>2.0542346844166701</c:v>
                </c:pt>
                <c:pt idx="7142" formatCode="General">
                  <c:v>2.0542346635654498</c:v>
                </c:pt>
                <c:pt idx="7143" formatCode="General">
                  <c:v>2.0594401830666098</c:v>
                </c:pt>
                <c:pt idx="7144" formatCode="General">
                  <c:v>2.06583186402918</c:v>
                </c:pt>
                <c:pt idx="7145" formatCode="General">
                  <c:v>2.0712775728353301</c:v>
                </c:pt>
                <c:pt idx="7146" formatCode="General">
                  <c:v>2.0755545994148799</c:v>
                </c:pt>
                <c:pt idx="7147" formatCode="General">
                  <c:v>2.0793698236267999</c:v>
                </c:pt>
                <c:pt idx="7148" formatCode="General">
                  <c:v>2.0834364724740202</c:v>
                </c:pt>
                <c:pt idx="7149" formatCode="General">
                  <c:v>2.0887489027921999</c:v>
                </c:pt>
                <c:pt idx="7150" formatCode="General">
                  <c:v>2.0937132508402101</c:v>
                </c:pt>
                <c:pt idx="7151" formatCode="General">
                  <c:v>2.09959436377338</c:v>
                </c:pt>
                <c:pt idx="7152" formatCode="General">
                  <c:v>2.1066555291304399</c:v>
                </c:pt>
                <c:pt idx="7153" formatCode="General">
                  <c:v>2.1147581293911899</c:v>
                </c:pt>
                <c:pt idx="7154" formatCode="General">
                  <c:v>2.12401176815708</c:v>
                </c:pt>
                <c:pt idx="7155" formatCode="General">
                  <c:v>2.1347616514018499</c:v>
                </c:pt>
                <c:pt idx="7156" formatCode="General">
                  <c:v>2.1497562775453298</c:v>
                </c:pt>
                <c:pt idx="7157" formatCode="General">
                  <c:v>2.1864706601535899</c:v>
                </c:pt>
                <c:pt idx="7158" formatCode="General">
                  <c:v>2.17376636029211</c:v>
                </c:pt>
                <c:pt idx="7159" formatCode="General">
                  <c:v>2.1507660276796301</c:v>
                </c:pt>
                <c:pt idx="7160" formatCode="General">
                  <c:v>2.1405706804959701</c:v>
                </c:pt>
                <c:pt idx="7161" formatCode="General">
                  <c:v>2.1322850130717699</c:v>
                </c:pt>
                <c:pt idx="7162" formatCode="General">
                  <c:v>2.1247332307562798</c:v>
                </c:pt>
                <c:pt idx="7163" formatCode="General">
                  <c:v>2.1179180138073002</c:v>
                </c:pt>
                <c:pt idx="7164" formatCode="General">
                  <c:v>2.1118619941804</c:v>
                </c:pt>
                <c:pt idx="7165" formatCode="General">
                  <c:v>2.1065216689681998</c:v>
                </c:pt>
                <c:pt idx="7166" formatCode="General">
                  <c:v>2.1018271523081</c:v>
                </c:pt>
                <c:pt idx="7167" formatCode="General">
                  <c:v>2.0977102467436701</c:v>
                </c:pt>
                <c:pt idx="7168" formatCode="General">
                  <c:v>2.09411348961383</c:v>
                </c:pt>
                <c:pt idx="7169" formatCode="General">
                  <c:v>2.0909891044756801</c:v>
                </c:pt>
                <c:pt idx="7170" formatCode="General">
                  <c:v>2.0882944533327801</c:v>
                </c:pt>
                <c:pt idx="7171" formatCode="General">
                  <c:v>2.085987551633</c:v>
                </c:pt>
                <c:pt idx="7172" formatCode="General">
                  <c:v>2.0840277302215999</c:v>
                </c:pt>
                <c:pt idx="7173" formatCode="General">
                  <c:v>2.1131366325758698</c:v>
                </c:pt>
                <c:pt idx="7174" formatCode="General">
                  <c:v>2.08090094333562</c:v>
                </c:pt>
                <c:pt idx="7175" formatCode="General">
                  <c:v>2.0796114220684299</c:v>
                </c:pt>
                <c:pt idx="7176" formatCode="General">
                  <c:v>2.07842985596421</c:v>
                </c:pt>
                <c:pt idx="7177" formatCode="General">
                  <c:v>2.0772856238611599</c:v>
                </c:pt>
                <c:pt idx="7178" formatCode="General">
                  <c:v>2.07611792406815</c:v>
                </c:pt>
                <c:pt idx="7179" formatCode="General">
                  <c:v>2.0748760214338402</c:v>
                </c:pt>
                <c:pt idx="7180" formatCode="General">
                  <c:v>2.0735235650876498</c:v>
                </c:pt>
                <c:pt idx="7181" formatCode="General">
                  <c:v>2.0720434717490201</c:v>
                </c:pt>
                <c:pt idx="7182" formatCode="General">
                  <c:v>2.07044437578406</c:v>
                </c:pt>
                <c:pt idx="7183" formatCode="General">
                  <c:v>2.06877542458151</c:v>
                </c:pt>
                <c:pt idx="7184" formatCode="General">
                  <c:v>2.0671925261072901</c:v>
                </c:pt>
                <c:pt idx="7185" formatCode="General">
                  <c:v>2.06658138547931</c:v>
                </c:pt>
                <c:pt idx="7186" formatCode="General">
                  <c:v>2.1068882202354402</c:v>
                </c:pt>
                <c:pt idx="7187" formatCode="General">
                  <c:v>2.0643897444302302</c:v>
                </c:pt>
                <c:pt idx="7188" formatCode="General">
                  <c:v>2.0611518364341799</c:v>
                </c:pt>
                <c:pt idx="7189" formatCode="General">
                  <c:v>2.06021216663351</c:v>
                </c:pt>
                <c:pt idx="7190" formatCode="General">
                  <c:v>2.06060007704767</c:v>
                </c:pt>
                <c:pt idx="7191" formatCode="General">
                  <c:v>2.0631323036064</c:v>
                </c:pt>
                <c:pt idx="7192" formatCode="General">
                  <c:v>2.0702818895220898</c:v>
                </c:pt>
                <c:pt idx="7193" formatCode="General">
                  <c:v>2.0879696728195598</c:v>
                </c:pt>
                <c:pt idx="7194" formatCode="General">
                  <c:v>2.1120061576173899</c:v>
                </c:pt>
                <c:pt idx="7195" formatCode="General">
                  <c:v>2.10535911952647</c:v>
                </c:pt>
                <c:pt idx="7196" formatCode="General">
                  <c:v>2.09579108898747</c:v>
                </c:pt>
                <c:pt idx="7197" formatCode="General">
                  <c:v>2.0974149176705899</c:v>
                </c:pt>
                <c:pt idx="7198" formatCode="General">
                  <c:v>2.10460529302487</c:v>
                </c:pt>
                <c:pt idx="7199" formatCode="General">
                  <c:v>2.1125192217648001</c:v>
                </c:pt>
                <c:pt idx="7200" formatCode="General">
                  <c:v>2.1185409103598198</c:v>
                </c:pt>
                <c:pt idx="7201" formatCode="General">
                  <c:v>2.1226005270057602</c:v>
                </c:pt>
                <c:pt idx="7202" formatCode="General">
                  <c:v>2.1258998776451201</c:v>
                </c:pt>
                <c:pt idx="7203" formatCode="General">
                  <c:v>2.1295402073215901</c:v>
                </c:pt>
                <c:pt idx="7204" formatCode="General">
                  <c:v>2.13409276061553</c:v>
                </c:pt>
                <c:pt idx="7205" formatCode="General">
                  <c:v>2.1385107858313299</c:v>
                </c:pt>
                <c:pt idx="7206" formatCode="General">
                  <c:v>2.1441068263603098</c:v>
                </c:pt>
                <c:pt idx="7207" formatCode="General">
                  <c:v>2.1504791664429499</c:v>
                </c:pt>
                <c:pt idx="7208" formatCode="General">
                  <c:v>2.1577717997144599</c:v>
                </c:pt>
                <c:pt idx="7209" formatCode="General">
                  <c:v>2.1662783921276101</c:v>
                </c:pt>
                <c:pt idx="7210" formatCode="General">
                  <c:v>2.17654317294466</c:v>
                </c:pt>
                <c:pt idx="7211" formatCode="General">
                  <c:v>2.1904148897740101</c:v>
                </c:pt>
                <c:pt idx="7212" formatCode="General">
                  <c:v>2.2248117794009001</c:v>
                </c:pt>
                <c:pt idx="7213" formatCode="General">
                  <c:v>2.2254451402758599</c:v>
                </c:pt>
                <c:pt idx="7214" formatCode="General">
                  <c:v>2.2057012199213601</c:v>
                </c:pt>
                <c:pt idx="7215" formatCode="General">
                  <c:v>2.1975117547380001</c:v>
                </c:pt>
                <c:pt idx="7216" formatCode="General">
                  <c:v>2.1888524720245401</c:v>
                </c:pt>
                <c:pt idx="7217" formatCode="General">
                  <c:v>2.1801547561342201</c:v>
                </c:pt>
                <c:pt idx="7218" formatCode="General">
                  <c:v>2.1721988431552601</c:v>
                </c:pt>
                <c:pt idx="7219" formatCode="General">
                  <c:v>2.16520670310359</c:v>
                </c:pt>
                <c:pt idx="7220" formatCode="General">
                  <c:v>2.15910687750113</c:v>
                </c:pt>
                <c:pt idx="7221" formatCode="General">
                  <c:v>2.15375463065137</c:v>
                </c:pt>
                <c:pt idx="7222" formatCode="General">
                  <c:v>2.1490197568867799</c:v>
                </c:pt>
                <c:pt idx="7223" formatCode="General">
                  <c:v>2.1448060352751801</c:v>
                </c:pt>
                <c:pt idx="7224" formatCode="General">
                  <c:v>2.1410464057164398</c:v>
                </c:pt>
                <c:pt idx="7225" formatCode="General">
                  <c:v>2.1376927671016399</c:v>
                </c:pt>
                <c:pt idx="7226" formatCode="General">
                  <c:v>2.1347097526995</c:v>
                </c:pt>
                <c:pt idx="7227" formatCode="General">
                  <c:v>2.13227284839301</c:v>
                </c:pt>
                <c:pt idx="7228" formatCode="General">
                  <c:v>2.1296719546451102</c:v>
                </c:pt>
                <c:pt idx="7229" formatCode="General">
                  <c:v>2.1275343494054799</c:v>
                </c:pt>
                <c:pt idx="7230" formatCode="General">
                  <c:v>2.12558551654215</c:v>
                </c:pt>
                <c:pt idx="7231" formatCode="General">
                  <c:v>2.1237650363639702</c:v>
                </c:pt>
                <c:pt idx="7232" formatCode="General">
                  <c:v>2.12201131689381</c:v>
                </c:pt>
                <c:pt idx="7233" formatCode="General">
                  <c:v>2.12026362496912</c:v>
                </c:pt>
                <c:pt idx="7234" formatCode="General">
                  <c:v>2.1184661740115298</c:v>
                </c:pt>
                <c:pt idx="7235" formatCode="General">
                  <c:v>2.1165729212895399</c:v>
                </c:pt>
                <c:pt idx="7236" formatCode="General">
                  <c:v>2.1145531446783301</c:v>
                </c:pt>
                <c:pt idx="7237" formatCode="General">
                  <c:v>2.1123995471816701</c:v>
                </c:pt>
                <c:pt idx="7238" formatCode="General">
                  <c:v>2.1101496638587798</c:v>
                </c:pt>
                <c:pt idx="7239" formatCode="General">
                  <c:v>2.10801446861575</c:v>
                </c:pt>
                <c:pt idx="7240" formatCode="General">
                  <c:v>2.1092851892376299</c:v>
                </c:pt>
                <c:pt idx="7241" formatCode="General">
                  <c:v>2.1074820197603601</c:v>
                </c:pt>
                <c:pt idx="7242" formatCode="General">
                  <c:v>2.10065305016448</c:v>
                </c:pt>
                <c:pt idx="7243" formatCode="General">
                  <c:v>2.0980768245049499</c:v>
                </c:pt>
                <c:pt idx="7244" formatCode="General">
                  <c:v>2.0962467732684602</c:v>
                </c:pt>
                <c:pt idx="7245" formatCode="General">
                  <c:v>2.0953382045392099</c:v>
                </c:pt>
                <c:pt idx="7246" formatCode="General">
                  <c:v>2.0961658674207602</c:v>
                </c:pt>
                <c:pt idx="7247" formatCode="General">
                  <c:v>2.1010905416968901</c:v>
                </c:pt>
                <c:pt idx="7248" formatCode="General">
                  <c:v>2.1173262415271901</c:v>
                </c:pt>
                <c:pt idx="7249" formatCode="General">
                  <c:v>2.14310895619978</c:v>
                </c:pt>
                <c:pt idx="7250" formatCode="General">
                  <c:v>2.1287296767406398</c:v>
                </c:pt>
                <c:pt idx="7251" formatCode="General">
                  <c:v>2.1184922250773499</c:v>
                </c:pt>
                <c:pt idx="7252" formatCode="General">
                  <c:v>2.1212081659881301</c:v>
                </c:pt>
                <c:pt idx="7253" formatCode="General">
                  <c:v>2.1295185384773201</c:v>
                </c:pt>
                <c:pt idx="7254" formatCode="General">
                  <c:v>2.13816996838717</c:v>
                </c:pt>
                <c:pt idx="7255" formatCode="General">
                  <c:v>2.1438493880517702</c:v>
                </c:pt>
                <c:pt idx="7256" formatCode="General">
                  <c:v>2.1466129206084599</c:v>
                </c:pt>
                <c:pt idx="7257" formatCode="General">
                  <c:v>2.1483885878428302</c:v>
                </c:pt>
                <c:pt idx="7258" formatCode="General">
                  <c:v>2.15153419023923</c:v>
                </c:pt>
                <c:pt idx="7259" formatCode="General">
                  <c:v>2.1535044403590198</c:v>
                </c:pt>
                <c:pt idx="7260" formatCode="General">
                  <c:v>2.1572621081613401</c:v>
                </c:pt>
                <c:pt idx="7261" formatCode="General">
                  <c:v>2.1616608084309701</c:v>
                </c:pt>
                <c:pt idx="7262" formatCode="General">
                  <c:v>2.1666199462134998</c:v>
                </c:pt>
                <c:pt idx="7263" formatCode="General">
                  <c:v>2.1722044762917201</c:v>
                </c:pt>
                <c:pt idx="7264" formatCode="General">
                  <c:v>2.17866373421852</c:v>
                </c:pt>
                <c:pt idx="7265" formatCode="General">
                  <c:v>2.1865773227016398</c:v>
                </c:pt>
                <c:pt idx="7266" formatCode="General">
                  <c:v>2.1976909653160499</c:v>
                </c:pt>
                <c:pt idx="7267" formatCode="General">
                  <c:v>2.22811535902615</c:v>
                </c:pt>
                <c:pt idx="7268" formatCode="General">
                  <c:v>2.2326973781066899</c:v>
                </c:pt>
                <c:pt idx="7269" formatCode="General">
                  <c:v>2.2231456595669998</c:v>
                </c:pt>
                <c:pt idx="7270" formatCode="General">
                  <c:v>2.2189156860073198</c:v>
                </c:pt>
                <c:pt idx="7271" formatCode="General">
                  <c:v>2.2096553267790999</c:v>
                </c:pt>
                <c:pt idx="7272" formatCode="General">
                  <c:v>2.1985844068572198</c:v>
                </c:pt>
                <c:pt idx="7273" formatCode="General">
                  <c:v>2.18825963021574</c:v>
                </c:pt>
                <c:pt idx="7274" formatCode="General">
                  <c:v>2.17934778252225</c:v>
                </c:pt>
                <c:pt idx="7275" formatCode="General">
                  <c:v>2.1716941393095199</c:v>
                </c:pt>
                <c:pt idx="7276" formatCode="General">
                  <c:v>2.1649981406626999</c:v>
                </c:pt>
                <c:pt idx="7277" formatCode="General">
                  <c:v>2.15901846577081</c:v>
                </c:pt>
                <c:pt idx="7278" formatCode="General">
                  <c:v>2.153596370362</c:v>
                </c:pt>
                <c:pt idx="7279" formatCode="General">
                  <c:v>2.1486348391647798</c:v>
                </c:pt>
                <c:pt idx="7280" formatCode="General">
                  <c:v>2.1440782695498801</c:v>
                </c:pt>
                <c:pt idx="7281" formatCode="General">
                  <c:v>2.1398937111102598</c:v>
                </c:pt>
                <c:pt idx="7282" formatCode="General">
                  <c:v>2.1359989825791801</c:v>
                </c:pt>
                <c:pt idx="7283" formatCode="General">
                  <c:v>2.1324189826247402</c:v>
                </c:pt>
                <c:pt idx="7284" formatCode="General">
                  <c:v>2.1290969577322101</c:v>
                </c:pt>
                <c:pt idx="7285" formatCode="General">
                  <c:v>2.1259881987072302</c:v>
                </c:pt>
                <c:pt idx="7286" formatCode="General">
                  <c:v>2.1230418122890198</c:v>
                </c:pt>
                <c:pt idx="7287" formatCode="General">
                  <c:v>2.1202017285224901</c:v>
                </c:pt>
                <c:pt idx="7288" formatCode="General">
                  <c:v>2.1174093349852399</c:v>
                </c:pt>
                <c:pt idx="7289" formatCode="General">
                  <c:v>2.1146071665311701</c:v>
                </c:pt>
                <c:pt idx="7290" formatCode="General">
                  <c:v>2.1117434912697699</c:v>
                </c:pt>
                <c:pt idx="7291" formatCode="General">
                  <c:v>2.10877817282962</c:v>
                </c:pt>
                <c:pt idx="7292" formatCode="General">
                  <c:v>2.10569283308726</c:v>
                </c:pt>
                <c:pt idx="7293" formatCode="General">
                  <c:v>2.1025281935923701</c:v>
                </c:pt>
                <c:pt idx="7294" formatCode="General">
                  <c:v>2.0998126086917002</c:v>
                </c:pt>
                <c:pt idx="7295" formatCode="General">
                  <c:v>2.11843574083123</c:v>
                </c:pt>
                <c:pt idx="7296" formatCode="General">
                  <c:v>2.0924035210039298</c:v>
                </c:pt>
                <c:pt idx="7297" formatCode="General">
                  <c:v>2.0884138485759101</c:v>
                </c:pt>
                <c:pt idx="7298" formatCode="General">
                  <c:v>2.0848981626257101</c:v>
                </c:pt>
                <c:pt idx="7299" formatCode="General">
                  <c:v>2.08177619129712</c:v>
                </c:pt>
                <c:pt idx="7300" formatCode="General">
                  <c:v>2.0793406431656698</c:v>
                </c:pt>
                <c:pt idx="7301" formatCode="General">
                  <c:v>2.0783219951608101</c:v>
                </c:pt>
                <c:pt idx="7302" formatCode="General">
                  <c:v>2.08095456272632</c:v>
                </c:pt>
                <c:pt idx="7303" formatCode="General">
                  <c:v>2.0958357254357201</c:v>
                </c:pt>
                <c:pt idx="7304" formatCode="General">
                  <c:v>2.1216814184686199</c:v>
                </c:pt>
                <c:pt idx="7305" formatCode="General">
                  <c:v>2.09761721963054</c:v>
                </c:pt>
                <c:pt idx="7306" formatCode="General">
                  <c:v>2.0886761732636798</c:v>
                </c:pt>
                <c:pt idx="7307" formatCode="General">
                  <c:v>2.0922794116368202</c:v>
                </c:pt>
                <c:pt idx="7308" formatCode="General">
                  <c:v>2.1013985195318101</c:v>
                </c:pt>
                <c:pt idx="7309" formatCode="General">
                  <c:v>2.1108095327403</c:v>
                </c:pt>
                <c:pt idx="7310" formatCode="General">
                  <c:v>2.1160955073973402</c:v>
                </c:pt>
                <c:pt idx="7311" formatCode="General">
                  <c:v>2.1173070309127899</c:v>
                </c:pt>
                <c:pt idx="7312" formatCode="General">
                  <c:v>2.1205050360999098</c:v>
                </c:pt>
                <c:pt idx="7313" formatCode="General">
                  <c:v>2.1181767597482399</c:v>
                </c:pt>
                <c:pt idx="7314" formatCode="General">
                  <c:v>2.1202109345784299</c:v>
                </c:pt>
                <c:pt idx="7315" formatCode="General">
                  <c:v>2.1231932470295498</c:v>
                </c:pt>
                <c:pt idx="7316" formatCode="General">
                  <c:v>2.1268103676333401</c:v>
                </c:pt>
                <c:pt idx="7317" formatCode="General">
                  <c:v>2.13089270888897</c:v>
                </c:pt>
                <c:pt idx="7318" formatCode="General">
                  <c:v>2.1354094229531002</c:v>
                </c:pt>
                <c:pt idx="7319" formatCode="General">
                  <c:v>2.1404691752936902</c:v>
                </c:pt>
                <c:pt idx="7320" formatCode="General">
                  <c:v>2.1464447593898499</c:v>
                </c:pt>
                <c:pt idx="7321" formatCode="General">
                  <c:v>2.1547554318767301</c:v>
                </c:pt>
                <c:pt idx="7322" formatCode="General">
                  <c:v>2.1840278331210699</c:v>
                </c:pt>
                <c:pt idx="7323" formatCode="General">
                  <c:v>2.180653636672</c:v>
                </c:pt>
                <c:pt idx="7324" formatCode="General">
                  <c:v>2.1842671096071098</c:v>
                </c:pt>
                <c:pt idx="7325" formatCode="General">
                  <c:v>2.1883744378677399</c:v>
                </c:pt>
                <c:pt idx="7326" formatCode="General">
                  <c:v>2.1815661905087</c:v>
                </c:pt>
                <c:pt idx="7327" formatCode="General">
                  <c:v>2.1683390634280899</c:v>
                </c:pt>
                <c:pt idx="7328" formatCode="General">
                  <c:v>2.15534040803779</c:v>
                </c:pt>
                <c:pt idx="7329" formatCode="General">
                  <c:v>2.1445366808473598</c:v>
                </c:pt>
                <c:pt idx="7330" formatCode="General">
                  <c:v>2.1356208268597001</c:v>
                </c:pt>
                <c:pt idx="7331" formatCode="General">
                  <c:v>2.1279939574690698</c:v>
                </c:pt>
                <c:pt idx="7332" formatCode="General">
                  <c:v>2.1212334838209999</c:v>
                </c:pt>
                <c:pt idx="7333" formatCode="General">
                  <c:v>2.1150939483313298</c:v>
                </c:pt>
                <c:pt idx="7334" formatCode="General">
                  <c:v>2.10944802938669</c:v>
                </c:pt>
                <c:pt idx="7335" formatCode="General">
                  <c:v>2.1042071375161</c:v>
                </c:pt>
                <c:pt idx="7336" formatCode="General">
                  <c:v>2.09934137309514</c:v>
                </c:pt>
                <c:pt idx="7337" formatCode="General">
                  <c:v>2.0948251932126398</c:v>
                </c:pt>
                <c:pt idx="7338" formatCode="General">
                  <c:v>2.0906298320574899</c:v>
                </c:pt>
                <c:pt idx="7339" formatCode="General">
                  <c:v>2.0867253783476101</c:v>
                </c:pt>
                <c:pt idx="7340" formatCode="General">
                  <c:v>2.08307552704043</c:v>
                </c:pt>
                <c:pt idx="7341" formatCode="General">
                  <c:v>2.07963664369194</c:v>
                </c:pt>
                <c:pt idx="7342" formatCode="General">
                  <c:v>2.0763584771044501</c:v>
                </c:pt>
                <c:pt idx="7343" formatCode="General">
                  <c:v>2.0731861525094399</c:v>
                </c:pt>
                <c:pt idx="7344" formatCode="General">
                  <c:v>2.0700632649753099</c:v>
                </c:pt>
                <c:pt idx="7345" formatCode="General">
                  <c:v>2.0669360853592602</c:v>
                </c:pt>
                <c:pt idx="7346" formatCode="General">
                  <c:v>2.0637597489453201</c:v>
                </c:pt>
                <c:pt idx="7347" formatCode="General">
                  <c:v>2.0605130637441298</c:v>
                </c:pt>
                <c:pt idx="7348" formatCode="General">
                  <c:v>2.0573006011080599</c:v>
                </c:pt>
                <c:pt idx="7349" formatCode="General">
                  <c:v>2.0654022250968902</c:v>
                </c:pt>
                <c:pt idx="7350" formatCode="General">
                  <c:v>2.0504234480896502</c:v>
                </c:pt>
                <c:pt idx="7351" formatCode="General">
                  <c:v>2.0462183983791098</c:v>
                </c:pt>
                <c:pt idx="7352" formatCode="General">
                  <c:v>2.0423813357934599</c:v>
                </c:pt>
                <c:pt idx="7353" formatCode="General">
                  <c:v>2.0386728297272301</c:v>
                </c:pt>
                <c:pt idx="7354" formatCode="General">
                  <c:v>2.0352139734992698</c:v>
                </c:pt>
                <c:pt idx="7355" formatCode="General">
                  <c:v>2.03227676140961</c:v>
                </c:pt>
                <c:pt idx="7356" formatCode="General">
                  <c:v>2.0305057358205101</c:v>
                </c:pt>
                <c:pt idx="7357" formatCode="General">
                  <c:v>2.0320678963321299</c:v>
                </c:pt>
                <c:pt idx="7358" formatCode="General">
                  <c:v>2.0476605702833202</c:v>
                </c:pt>
                <c:pt idx="7359" formatCode="General">
                  <c:v>2.0691684327803901</c:v>
                </c:pt>
                <c:pt idx="7360" formatCode="General">
                  <c:v>2.0392994813466299</c:v>
                </c:pt>
                <c:pt idx="7361" formatCode="General">
                  <c:v>2.0338703321896001</c:v>
                </c:pt>
                <c:pt idx="7362" formatCode="General">
                  <c:v>2.0386669613691399</c:v>
                </c:pt>
                <c:pt idx="7363" formatCode="General">
                  <c:v>2.0490316020822399</c:v>
                </c:pt>
                <c:pt idx="7364" formatCode="General">
                  <c:v>2.0601586703643102</c:v>
                </c:pt>
                <c:pt idx="7365" formatCode="General">
                  <c:v>2.0659531772338702</c:v>
                </c:pt>
                <c:pt idx="7366" formatCode="General">
                  <c:v>2.07237545836225</c:v>
                </c:pt>
                <c:pt idx="7367" formatCode="General">
                  <c:v>2.0650793530781</c:v>
                </c:pt>
                <c:pt idx="7368" formatCode="General">
                  <c:v>2.0654690637675701</c:v>
                </c:pt>
                <c:pt idx="7369" formatCode="General">
                  <c:v>2.0675332986606798</c:v>
                </c:pt>
                <c:pt idx="7370" formatCode="General">
                  <c:v>2.07071660650025</c:v>
                </c:pt>
                <c:pt idx="7371" formatCode="General">
                  <c:v>2.0745641197367801</c:v>
                </c:pt>
                <c:pt idx="7372" formatCode="General">
                  <c:v>2.0788720053785901</c:v>
                </c:pt>
                <c:pt idx="7373" formatCode="General">
                  <c:v>2.0835945396673599</c:v>
                </c:pt>
                <c:pt idx="7374" formatCode="General">
                  <c:v>2.08876680927479</c:v>
                </c:pt>
                <c:pt idx="7375" formatCode="General">
                  <c:v>2.0945666879110099</c:v>
                </c:pt>
                <c:pt idx="7376" formatCode="General">
                  <c:v>2.1020689920520201</c:v>
                </c:pt>
                <c:pt idx="7377" formatCode="General">
                  <c:v>2.1456620977760998</c:v>
                </c:pt>
                <c:pt idx="7378" formatCode="General">
                  <c:v>2.1199520663714302</c:v>
                </c:pt>
                <c:pt idx="7379" formatCode="General">
                  <c:v>2.1300290051945701</c:v>
                </c:pt>
                <c:pt idx="7380" formatCode="General">
                  <c:v>2.14364692256934</c:v>
                </c:pt>
                <c:pt idx="7381" formatCode="General">
                  <c:v>2.14665102851413</c:v>
                </c:pt>
                <c:pt idx="7382" formatCode="General">
                  <c:v>2.1340194837844901</c:v>
                </c:pt>
                <c:pt idx="7383" formatCode="General">
                  <c:v>2.1186179429615599</c:v>
                </c:pt>
                <c:pt idx="7384" formatCode="General">
                  <c:v>2.1065652897583602</c:v>
                </c:pt>
                <c:pt idx="7385" formatCode="General">
                  <c:v>2.09740169385657</c:v>
                </c:pt>
                <c:pt idx="7386" formatCode="General">
                  <c:v>2.0899674439390901</c:v>
                </c:pt>
                <c:pt idx="7387" formatCode="General">
                  <c:v>2.0835568068655901</c:v>
                </c:pt>
                <c:pt idx="7388" formatCode="General">
                  <c:v>2.0778591287316699</c:v>
                </c:pt>
                <c:pt idx="7389" formatCode="General">
                  <c:v>2.0725667906555798</c:v>
                </c:pt>
                <c:pt idx="7390" formatCode="General">
                  <c:v>2.0677373681657798</c:v>
                </c:pt>
                <c:pt idx="7391" formatCode="General">
                  <c:v>2.0632888512122198</c:v>
                </c:pt>
                <c:pt idx="7392" formatCode="General">
                  <c:v>2.0591999029629902</c:v>
                </c:pt>
                <c:pt idx="7393" formatCode="General">
                  <c:v>2.0554529568812101</c:v>
                </c:pt>
                <c:pt idx="7394" formatCode="General">
                  <c:v>2.0520267395946701</c:v>
                </c:pt>
                <c:pt idx="7395" formatCode="General">
                  <c:v>2.04889263974137</c:v>
                </c:pt>
                <c:pt idx="7396" formatCode="General">
                  <c:v>2.0460133464785102</c:v>
                </c:pt>
                <c:pt idx="7397" formatCode="General">
                  <c:v>2.0433431356854901</c:v>
                </c:pt>
                <c:pt idx="7398" formatCode="General">
                  <c:v>2.0408295019075</c:v>
                </c:pt>
                <c:pt idx="7399" formatCode="General">
                  <c:v>2.03841601313969</c:v>
                </c:pt>
                <c:pt idx="7400" formatCode="General">
                  <c:v>2.0360466051445001</c:v>
                </c:pt>
                <c:pt idx="7401" formatCode="General">
                  <c:v>2.0336734638456799</c:v>
                </c:pt>
                <c:pt idx="7402" formatCode="General">
                  <c:v>2.0312906796410699</c:v>
                </c:pt>
                <c:pt idx="7403" formatCode="General">
                  <c:v>2.0299768166221099</c:v>
                </c:pt>
                <c:pt idx="7404" formatCode="General">
                  <c:v>2.0265846671436001</c:v>
                </c:pt>
                <c:pt idx="7405" formatCode="General">
                  <c:v>2.0232772921406998</c:v>
                </c:pt>
                <c:pt idx="7406" formatCode="General">
                  <c:v>2.0203337607732701</c:v>
                </c:pt>
                <c:pt idx="7407" formatCode="General">
                  <c:v>2.0173771054175802</c:v>
                </c:pt>
                <c:pt idx="7408" formatCode="General">
                  <c:v>2.01445723243486</c:v>
                </c:pt>
                <c:pt idx="7409" formatCode="General">
                  <c:v>2.0116984989467999</c:v>
                </c:pt>
                <c:pt idx="7410" formatCode="General">
                  <c:v>2.0093390244317999</c:v>
                </c:pt>
                <c:pt idx="7411" formatCode="General">
                  <c:v>2.0079617672989301</c:v>
                </c:pt>
                <c:pt idx="7412" formatCode="General">
                  <c:v>2.0098091317306599</c:v>
                </c:pt>
                <c:pt idx="7413" formatCode="General">
                  <c:v>2.0298510700710399</c:v>
                </c:pt>
                <c:pt idx="7414" formatCode="General">
                  <c:v>2.0357026550430999</c:v>
                </c:pt>
                <c:pt idx="7415" formatCode="General">
                  <c:v>2.0116480786842699</c:v>
                </c:pt>
                <c:pt idx="7416" formatCode="General">
                  <c:v>2.0102311145863498</c:v>
                </c:pt>
                <c:pt idx="7417" formatCode="General">
                  <c:v>2.0163404455911702</c:v>
                </c:pt>
                <c:pt idx="7418" formatCode="General">
                  <c:v>2.02829345494313</c:v>
                </c:pt>
                <c:pt idx="7419" formatCode="General">
                  <c:v>2.04213035659473</c:v>
                </c:pt>
                <c:pt idx="7420" formatCode="General">
                  <c:v>2.0502716907655998</c:v>
                </c:pt>
                <c:pt idx="7421" formatCode="General">
                  <c:v>2.04905166117751</c:v>
                </c:pt>
                <c:pt idx="7422" formatCode="General">
                  <c:v>2.0475258610357701</c:v>
                </c:pt>
                <c:pt idx="7423" formatCode="General">
                  <c:v>2.04831040221611</c:v>
                </c:pt>
                <c:pt idx="7424" formatCode="General">
                  <c:v>2.0512314008287902</c:v>
                </c:pt>
                <c:pt idx="7425" formatCode="General">
                  <c:v>2.0553203139244798</c:v>
                </c:pt>
                <c:pt idx="7426" formatCode="General">
                  <c:v>2.05997361978755</c:v>
                </c:pt>
                <c:pt idx="7427" formatCode="General">
                  <c:v>2.0650243063749398</c:v>
                </c:pt>
                <c:pt idx="7428" formatCode="General">
                  <c:v>2.0705149529993099</c:v>
                </c:pt>
                <c:pt idx="7429" formatCode="General">
                  <c:v>2.0765269110125901</c:v>
                </c:pt>
                <c:pt idx="7430" formatCode="General">
                  <c:v>2.0831867889799298</c:v>
                </c:pt>
                <c:pt idx="7431" formatCode="General">
                  <c:v>2.09162788771087</c:v>
                </c:pt>
                <c:pt idx="7432" formatCode="General">
                  <c:v>2.1234810646590301</c:v>
                </c:pt>
                <c:pt idx="7433" formatCode="General">
                  <c:v>2.1067513306296699</c:v>
                </c:pt>
                <c:pt idx="7434" formatCode="General">
                  <c:v>2.1171267441362098</c:v>
                </c:pt>
                <c:pt idx="7435" formatCode="General">
                  <c:v>2.1332738995437999</c:v>
                </c:pt>
                <c:pt idx="7436" formatCode="General">
                  <c:v>2.1500963231471002</c:v>
                </c:pt>
                <c:pt idx="7437" formatCode="General">
                  <c:v>2.14511017081916</c:v>
                </c:pt>
                <c:pt idx="7438" formatCode="General">
                  <c:v>2.12712392338964</c:v>
                </c:pt>
                <c:pt idx="7439" formatCode="General">
                  <c:v>2.11366464705024</c:v>
                </c:pt>
                <c:pt idx="7440" formatCode="General">
                  <c:v>2.10467846816075</c:v>
                </c:pt>
                <c:pt idx="7441" formatCode="General">
                  <c:v>2.0979760507186298</c:v>
                </c:pt>
                <c:pt idx="7442" formatCode="General">
                  <c:v>2.0924441946082899</c:v>
                </c:pt>
                <c:pt idx="7443" formatCode="General">
                  <c:v>2.0875881036590398</c:v>
                </c:pt>
                <c:pt idx="7444" formatCode="General">
                  <c:v>2.0832227318282199</c:v>
                </c:pt>
                <c:pt idx="7445" formatCode="General">
                  <c:v>2.0792578269683002</c:v>
                </c:pt>
                <c:pt idx="7446" formatCode="General">
                  <c:v>2.07565756308149</c:v>
                </c:pt>
                <c:pt idx="7447" formatCode="General">
                  <c:v>2.0724055226293099</c:v>
                </c:pt>
                <c:pt idx="7448" formatCode="General">
                  <c:v>2.0694903322675899</c:v>
                </c:pt>
                <c:pt idx="7449" formatCode="General">
                  <c:v>2.0668980992606998</c:v>
                </c:pt>
                <c:pt idx="7450" formatCode="General">
                  <c:v>2.0646081890420498</c:v>
                </c:pt>
                <c:pt idx="7451" formatCode="General">
                  <c:v>2.0625910353047199</c:v>
                </c:pt>
                <c:pt idx="7452" formatCode="General">
                  <c:v>2.06080749947846</c:v>
                </c:pt>
                <c:pt idx="7453" formatCode="General">
                  <c:v>2.05920962237456</c:v>
                </c:pt>
                <c:pt idx="7454" formatCode="General">
                  <c:v>2.0577428273854101</c:v>
                </c:pt>
                <c:pt idx="7455" formatCode="General">
                  <c:v>2.0563503799139</c:v>
                </c:pt>
                <c:pt idx="7456" formatCode="General">
                  <c:v>2.0549876685497002</c:v>
                </c:pt>
                <c:pt idx="7457" formatCode="General">
                  <c:v>2.0538557121987</c:v>
                </c:pt>
                <c:pt idx="7458" formatCode="General">
                  <c:v>2.05262001424465</c:v>
                </c:pt>
                <c:pt idx="7459" formatCode="General">
                  <c:v>2.0503774364714</c:v>
                </c:pt>
                <c:pt idx="7460" formatCode="General">
                  <c:v>2.0485296969803799</c:v>
                </c:pt>
                <c:pt idx="7461" formatCode="General">
                  <c:v>2.0465692024018698</c:v>
                </c:pt>
                <c:pt idx="7462" formatCode="General">
                  <c:v>2.0445033819382701</c:v>
                </c:pt>
                <c:pt idx="7463" formatCode="General">
                  <c:v>2.0423902106370999</c:v>
                </c:pt>
                <c:pt idx="7464" formatCode="General">
                  <c:v>2.0403387293655002</c:v>
                </c:pt>
                <c:pt idx="7465" formatCode="General">
                  <c:v>2.0385613593968102</c:v>
                </c:pt>
                <c:pt idx="7466" formatCode="General">
                  <c:v>2.0376175198033599</c:v>
                </c:pt>
                <c:pt idx="7467" formatCode="General">
                  <c:v>2.04012592200068</c:v>
                </c:pt>
                <c:pt idx="7468" formatCode="General">
                  <c:v>2.0711664176770901</c:v>
                </c:pt>
                <c:pt idx="7469" formatCode="General">
                  <c:v>2.0496613078595902</c:v>
                </c:pt>
                <c:pt idx="7470" formatCode="General">
                  <c:v>2.0381403675965299</c:v>
                </c:pt>
                <c:pt idx="7471" formatCode="General">
                  <c:v>2.0390771799429599</c:v>
                </c:pt>
                <c:pt idx="7472" formatCode="General">
                  <c:v>2.0455480578889702</c:v>
                </c:pt>
                <c:pt idx="7473" formatCode="General">
                  <c:v>2.0582472961434801</c:v>
                </c:pt>
                <c:pt idx="7474" formatCode="General">
                  <c:v>2.0746833699765999</c:v>
                </c:pt>
                <c:pt idx="7475" formatCode="General">
                  <c:v>2.0834791083788899</c:v>
                </c:pt>
                <c:pt idx="7476" formatCode="General">
                  <c:v>2.0818951353700599</c:v>
                </c:pt>
                <c:pt idx="7477" formatCode="General">
                  <c:v>2.0795812638491</c:v>
                </c:pt>
                <c:pt idx="7478" formatCode="General">
                  <c:v>2.08075176125443</c:v>
                </c:pt>
                <c:pt idx="7479" formatCode="General">
                  <c:v>2.0844805285735899</c:v>
                </c:pt>
                <c:pt idx="7480" formatCode="General">
                  <c:v>2.0892305980903298</c:v>
                </c:pt>
                <c:pt idx="7481" formatCode="General">
                  <c:v>2.0942352472029699</c:v>
                </c:pt>
                <c:pt idx="7482" formatCode="General">
                  <c:v>2.0994203107981901</c:v>
                </c:pt>
                <c:pt idx="7483" formatCode="General">
                  <c:v>2.1049943447475399</c:v>
                </c:pt>
                <c:pt idx="7484" formatCode="General">
                  <c:v>2.1111751529522702</c:v>
                </c:pt>
                <c:pt idx="7485" formatCode="General">
                  <c:v>2.1181825887643</c:v>
                </c:pt>
                <c:pt idx="7486" formatCode="General">
                  <c:v>2.1288005410909498</c:v>
                </c:pt>
                <c:pt idx="7487" formatCode="General">
                  <c:v>2.1356077834471101</c:v>
                </c:pt>
                <c:pt idx="7488" formatCode="General">
                  <c:v>2.1421399086213699</c:v>
                </c:pt>
                <c:pt idx="7489" formatCode="General">
                  <c:v>2.1517209896238301</c:v>
                </c:pt>
                <c:pt idx="7490" formatCode="General">
                  <c:v>2.1650286852754101</c:v>
                </c:pt>
                <c:pt idx="7491" formatCode="General">
                  <c:v>2.18660525726292</c:v>
                </c:pt>
                <c:pt idx="7492" formatCode="General">
                  <c:v>2.1987236956004099</c:v>
                </c:pt>
                <c:pt idx="7493" formatCode="General">
                  <c:v>2.17875443689839</c:v>
                </c:pt>
                <c:pt idx="7494" formatCode="General">
                  <c:v>2.16232082563215</c:v>
                </c:pt>
                <c:pt idx="7495" formatCode="General">
                  <c:v>2.1527928796474698</c:v>
                </c:pt>
                <c:pt idx="7496" formatCode="General">
                  <c:v>2.14614857014677</c:v>
                </c:pt>
                <c:pt idx="7497" formatCode="General">
                  <c:v>2.1407487062499002</c:v>
                </c:pt>
                <c:pt idx="7498" formatCode="General">
                  <c:v>2.1360228856556698</c:v>
                </c:pt>
                <c:pt idx="7499" formatCode="General">
                  <c:v>2.1317632960948001</c:v>
                </c:pt>
                <c:pt idx="7500" formatCode="General">
                  <c:v>2.12788857941529</c:v>
                </c:pt>
                <c:pt idx="7501" formatCode="General">
                  <c:v>2.12436437853993</c:v>
                </c:pt>
                <c:pt idx="7502" formatCode="General">
                  <c:v>2.1211747012458302</c:v>
                </c:pt>
                <c:pt idx="7503" formatCode="General">
                  <c:v>2.118309856947</c:v>
                </c:pt>
                <c:pt idx="7504" formatCode="General">
                  <c:v>2.1157600275744701</c:v>
                </c:pt>
                <c:pt idx="7505" formatCode="General">
                  <c:v>2.1135110554115699</c:v>
                </c:pt>
                <c:pt idx="7506" formatCode="General">
                  <c:v>2.11154151529455</c:v>
                </c:pt>
                <c:pt idx="7507" formatCode="General">
                  <c:v>2.1098209386343201</c:v>
                </c:pt>
                <c:pt idx="7508" formatCode="General">
                  <c:v>2.1083093187204001</c:v>
                </c:pt>
                <c:pt idx="7509" formatCode="General">
                  <c:v>2.10695835288726</c:v>
                </c:pt>
                <c:pt idx="7510" formatCode="General">
                  <c:v>2.1057175178760601</c:v>
                </c:pt>
                <c:pt idx="7511" formatCode="General">
                  <c:v>2.1046110546889598</c:v>
                </c:pt>
                <c:pt idx="7512" formatCode="General">
                  <c:v>2.1038913247822002</c:v>
                </c:pt>
                <c:pt idx="7513" formatCode="General">
                  <c:v>2.1019699030636199</c:v>
                </c:pt>
                <c:pt idx="7514" formatCode="General">
                  <c:v>2.10049467846122</c:v>
                </c:pt>
                <c:pt idx="7515" formatCode="General">
                  <c:v>2.0988720365240399</c:v>
                </c:pt>
                <c:pt idx="7516" formatCode="General">
                  <c:v>2.0970697857687801</c:v>
                </c:pt>
                <c:pt idx="7517" formatCode="General">
                  <c:v>2.09509302637835</c:v>
                </c:pt>
                <c:pt idx="7518" formatCode="General">
                  <c:v>2.0929802794032901</c:v>
                </c:pt>
                <c:pt idx="7519" formatCode="General">
                  <c:v>2.0908181239457502</c:v>
                </c:pt>
                <c:pt idx="7520" formatCode="General">
                  <c:v>2.08879666793539</c:v>
                </c:pt>
                <c:pt idx="7521" formatCode="General">
                  <c:v>2.0874977346902499</c:v>
                </c:pt>
                <c:pt idx="7522" formatCode="General">
                  <c:v>2.0906925180667701</c:v>
                </c:pt>
                <c:pt idx="7523" formatCode="General">
                  <c:v>2.1309839594548299</c:v>
                </c:pt>
                <c:pt idx="7524" formatCode="General">
                  <c:v>2.08747676465841</c:v>
                </c:pt>
                <c:pt idx="7525" formatCode="General">
                  <c:v>2.08293936298544</c:v>
                </c:pt>
                <c:pt idx="7526" formatCode="General">
                  <c:v>2.0838684014990401</c:v>
                </c:pt>
                <c:pt idx="7527" formatCode="General">
                  <c:v>2.0890756506302202</c:v>
                </c:pt>
                <c:pt idx="7528" formatCode="General">
                  <c:v>2.1007802184150299</c:v>
                </c:pt>
                <c:pt idx="7529" formatCode="General">
                  <c:v>2.1184561986022201</c:v>
                </c:pt>
                <c:pt idx="7530" formatCode="General">
                  <c:v>2.1280064706644102</c:v>
                </c:pt>
                <c:pt idx="7531" formatCode="General">
                  <c:v>2.1235714112728501</c:v>
                </c:pt>
                <c:pt idx="7532" formatCode="General">
                  <c:v>2.1194808360449402</c:v>
                </c:pt>
                <c:pt idx="7533" formatCode="General">
                  <c:v>2.1204014102349</c:v>
                </c:pt>
                <c:pt idx="7534" formatCode="General">
                  <c:v>2.1242431907648398</c:v>
                </c:pt>
                <c:pt idx="7535" formatCode="General">
                  <c:v>2.1287781949714102</c:v>
                </c:pt>
                <c:pt idx="7536" formatCode="General">
                  <c:v>2.13306658614689</c:v>
                </c:pt>
                <c:pt idx="7537" formatCode="General">
                  <c:v>2.1371798614050399</c:v>
                </c:pt>
                <c:pt idx="7538" formatCode="General">
                  <c:v>2.1415431646765599</c:v>
                </c:pt>
                <c:pt idx="7539" formatCode="General">
                  <c:v>2.1465377280162201</c:v>
                </c:pt>
                <c:pt idx="7540" formatCode="General">
                  <c:v>2.1525782704410599</c:v>
                </c:pt>
                <c:pt idx="7541" formatCode="General">
                  <c:v>2.2038613921359498</c:v>
                </c:pt>
                <c:pt idx="7542" formatCode="General">
                  <c:v>2.16652917543699</c:v>
                </c:pt>
                <c:pt idx="7543" formatCode="General">
                  <c:v>2.1744186734411999</c:v>
                </c:pt>
                <c:pt idx="7544" formatCode="General">
                  <c:v>2.1833259400594902</c:v>
                </c:pt>
                <c:pt idx="7545" formatCode="General">
                  <c:v>2.1939904175260398</c:v>
                </c:pt>
                <c:pt idx="7546" formatCode="General">
                  <c:v>2.2111493759576399</c:v>
                </c:pt>
                <c:pt idx="7547" formatCode="General">
                  <c:v>2.23843763801829</c:v>
                </c:pt>
                <c:pt idx="7548" formatCode="General">
                  <c:v>2.2226974013027898</c:v>
                </c:pt>
                <c:pt idx="7549" formatCode="General">
                  <c:v>2.2013425085034002</c:v>
                </c:pt>
                <c:pt idx="7550" formatCode="General">
                  <c:v>2.1903983961572702</c:v>
                </c:pt>
                <c:pt idx="7551" formatCode="General">
                  <c:v>2.1828374295527202</c:v>
                </c:pt>
                <c:pt idx="7552" formatCode="General">
                  <c:v>2.1764839506164702</c:v>
                </c:pt>
                <c:pt idx="7553" formatCode="General">
                  <c:v>2.1707750317962899</c:v>
                </c:pt>
                <c:pt idx="7554" formatCode="General">
                  <c:v>2.1655391173051499</c:v>
                </c:pt>
                <c:pt idx="7555" formatCode="General">
                  <c:v>2.16070572697312</c:v>
                </c:pt>
                <c:pt idx="7556" formatCode="General">
                  <c:v>2.15623548176471</c:v>
                </c:pt>
                <c:pt idx="7557" formatCode="General">
                  <c:v>2.1521028463457901</c:v>
                </c:pt>
                <c:pt idx="7558" formatCode="General">
                  <c:v>2.1482904522194102</c:v>
                </c:pt>
                <c:pt idx="7559" formatCode="General">
                  <c:v>2.14478526683172</c:v>
                </c:pt>
                <c:pt idx="7560" formatCode="General">
                  <c:v>2.1415748417105398</c:v>
                </c:pt>
                <c:pt idx="7561" formatCode="General">
                  <c:v>2.13864375035579</c:v>
                </c:pt>
                <c:pt idx="7562" formatCode="General">
                  <c:v>2.13597065926376</c:v>
                </c:pt>
                <c:pt idx="7563" formatCode="General">
                  <c:v>2.13352656564965</c:v>
                </c:pt>
                <c:pt idx="7564" formatCode="General">
                  <c:v>2.1312758307855701</c:v>
                </c:pt>
                <c:pt idx="7565" formatCode="General">
                  <c:v>2.1292070908065401</c:v>
                </c:pt>
                <c:pt idx="7566" formatCode="General">
                  <c:v>2.12764864544513</c:v>
                </c:pt>
                <c:pt idx="7567" formatCode="General">
                  <c:v>2.1251457229414399</c:v>
                </c:pt>
                <c:pt idx="7568" formatCode="General">
                  <c:v>2.1230971859527998</c:v>
                </c:pt>
                <c:pt idx="7569" formatCode="General">
                  <c:v>2.1209710777404398</c:v>
                </c:pt>
                <c:pt idx="7570" formatCode="General">
                  <c:v>2.1187100643141301</c:v>
                </c:pt>
                <c:pt idx="7571" formatCode="General">
                  <c:v>2.11627886445322</c:v>
                </c:pt>
                <c:pt idx="7572" formatCode="General">
                  <c:v>2.1136634810759598</c:v>
                </c:pt>
                <c:pt idx="7573" formatCode="General">
                  <c:v>2.11087860038473</c:v>
                </c:pt>
                <c:pt idx="7574" formatCode="General">
                  <c:v>2.1079850137707199</c:v>
                </c:pt>
                <c:pt idx="7575" formatCode="General">
                  <c:v>2.1051540578417698</c:v>
                </c:pt>
                <c:pt idx="7576" formatCode="General">
                  <c:v>2.10307739881828</c:v>
                </c:pt>
                <c:pt idx="7577" formatCode="General">
                  <c:v>2.1099168105112498</c:v>
                </c:pt>
                <c:pt idx="7578" formatCode="General">
                  <c:v>2.1117044577191302</c:v>
                </c:pt>
                <c:pt idx="7579" formatCode="General">
                  <c:v>2.0954011248043201</c:v>
                </c:pt>
                <c:pt idx="7580" formatCode="General">
                  <c:v>2.0923720570379198</c:v>
                </c:pt>
                <c:pt idx="7581" formatCode="General">
                  <c:v>2.0920036170299099</c:v>
                </c:pt>
                <c:pt idx="7582" formatCode="General">
                  <c:v>2.09506981903602</c:v>
                </c:pt>
                <c:pt idx="7583" formatCode="General">
                  <c:v>2.10462761002064</c:v>
                </c:pt>
                <c:pt idx="7584" formatCode="General">
                  <c:v>2.12269648982695</c:v>
                </c:pt>
                <c:pt idx="7585" formatCode="General">
                  <c:v>2.1323914409405802</c:v>
                </c:pt>
                <c:pt idx="7586" formatCode="General">
                  <c:v>2.1237116319664202</c:v>
                </c:pt>
                <c:pt idx="7587" formatCode="General">
                  <c:v>2.1175496227809498</c:v>
                </c:pt>
                <c:pt idx="7588" formatCode="General">
                  <c:v>2.1181270004969699</c:v>
                </c:pt>
                <c:pt idx="7589" formatCode="General">
                  <c:v>2.1218683616275702</c:v>
                </c:pt>
                <c:pt idx="7590" formatCode="General">
                  <c:v>2.1258089384172099</c:v>
                </c:pt>
                <c:pt idx="7591" formatCode="General">
                  <c:v>2.12883356159865</c:v>
                </c:pt>
                <c:pt idx="7592" formatCode="General">
                  <c:v>2.1312382842159301</c:v>
                </c:pt>
                <c:pt idx="7593" formatCode="General">
                  <c:v>2.1337334519572</c:v>
                </c:pt>
                <c:pt idx="7594" formatCode="General">
                  <c:v>2.1368701611684999</c:v>
                </c:pt>
                <c:pt idx="7595" formatCode="General">
                  <c:v>2.1418738970039199</c:v>
                </c:pt>
                <c:pt idx="7596" formatCode="General">
                  <c:v>2.14611870035746</c:v>
                </c:pt>
                <c:pt idx="7597" formatCode="General">
                  <c:v>2.15149079486656</c:v>
                </c:pt>
                <c:pt idx="7598" formatCode="General">
                  <c:v>2.1583716471579799</c:v>
                </c:pt>
                <c:pt idx="7599" formatCode="General">
                  <c:v>2.1663901142976099</c:v>
                </c:pt>
                <c:pt idx="7600" formatCode="General">
                  <c:v>2.1757832110722402</c:v>
                </c:pt>
                <c:pt idx="7601" formatCode="General">
                  <c:v>2.1888535809021699</c:v>
                </c:pt>
                <c:pt idx="7602" formatCode="General">
                  <c:v>2.2178597082504599</c:v>
                </c:pt>
                <c:pt idx="7603" formatCode="General">
                  <c:v>2.21765473248912</c:v>
                </c:pt>
                <c:pt idx="7604" formatCode="General">
                  <c:v>2.1907194534543302</c:v>
                </c:pt>
                <c:pt idx="7605" formatCode="General">
                  <c:v>2.1787806983508502</c:v>
                </c:pt>
                <c:pt idx="7606" formatCode="General">
                  <c:v>2.1701376192558799</c:v>
                </c:pt>
                <c:pt idx="7607" formatCode="General">
                  <c:v>2.1624695410141599</c:v>
                </c:pt>
                <c:pt idx="7608" formatCode="General">
                  <c:v>2.15543103840244</c:v>
                </c:pt>
                <c:pt idx="7609" formatCode="General">
                  <c:v>2.1489498107130598</c:v>
                </c:pt>
                <c:pt idx="7610" formatCode="General">
                  <c:v>2.1429697485672201</c:v>
                </c:pt>
                <c:pt idx="7611" formatCode="General">
                  <c:v>2.13743269351311</c:v>
                </c:pt>
                <c:pt idx="7612" formatCode="General">
                  <c:v>2.1322882427625101</c:v>
                </c:pt>
                <c:pt idx="7613" formatCode="General">
                  <c:v>2.1274984846028602</c:v>
                </c:pt>
                <c:pt idx="7614" formatCode="General">
                  <c:v>2.12303682901427</c:v>
                </c:pt>
                <c:pt idx="7615" formatCode="General">
                  <c:v>2.11888399519031</c:v>
                </c:pt>
                <c:pt idx="7616" formatCode="General">
                  <c:v>2.1150233406711898</c:v>
                </c:pt>
                <c:pt idx="7617" formatCode="General">
                  <c:v>2.1114367499764302</c:v>
                </c:pt>
                <c:pt idx="7618" formatCode="General">
                  <c:v>2.1081023175343701</c:v>
                </c:pt>
                <c:pt idx="7619" formatCode="General">
                  <c:v>2.1050075969134001</c:v>
                </c:pt>
                <c:pt idx="7620" formatCode="General">
                  <c:v>2.1023350789911799</c:v>
                </c:pt>
                <c:pt idx="7621" formatCode="General">
                  <c:v>2.0992505294985802</c:v>
                </c:pt>
                <c:pt idx="7622" formatCode="General">
                  <c:v>2.0965206964793999</c:v>
                </c:pt>
                <c:pt idx="7623" formatCode="General">
                  <c:v>2.0938226381045402</c:v>
                </c:pt>
                <c:pt idx="7624" formatCode="General">
                  <c:v>2.0910955071145998</c:v>
                </c:pt>
                <c:pt idx="7625" formatCode="General">
                  <c:v>2.0882871475359202</c:v>
                </c:pt>
                <c:pt idx="7626" formatCode="General">
                  <c:v>2.0853555131583601</c:v>
                </c:pt>
                <c:pt idx="7627" formatCode="General">
                  <c:v>2.0822742438949602</c:v>
                </c:pt>
                <c:pt idx="7628" formatCode="General">
                  <c:v>2.07904131045759</c:v>
                </c:pt>
                <c:pt idx="7629" formatCode="General">
                  <c:v>2.0756991626077799</c:v>
                </c:pt>
                <c:pt idx="7630" formatCode="General">
                  <c:v>2.07242088019765</c:v>
                </c:pt>
                <c:pt idx="7631" formatCode="General">
                  <c:v>2.0702935719939299</c:v>
                </c:pt>
                <c:pt idx="7632" formatCode="General">
                  <c:v>2.1076373176346301</c:v>
                </c:pt>
                <c:pt idx="7633" formatCode="General">
                  <c:v>2.0644778421708101</c:v>
                </c:pt>
                <c:pt idx="7634" formatCode="General">
                  <c:v>2.0587136579282701</c:v>
                </c:pt>
                <c:pt idx="7635" formatCode="General">
                  <c:v>2.0557134586440302</c:v>
                </c:pt>
                <c:pt idx="7636" formatCode="General">
                  <c:v>2.0543129235219801</c:v>
                </c:pt>
                <c:pt idx="7637" formatCode="General">
                  <c:v>2.0557350070829701</c:v>
                </c:pt>
                <c:pt idx="7638" formatCode="General">
                  <c:v>2.06340672303104</c:v>
                </c:pt>
                <c:pt idx="7639" formatCode="General">
                  <c:v>2.0820896051944602</c:v>
                </c:pt>
                <c:pt idx="7640" formatCode="General">
                  <c:v>2.09220483836924</c:v>
                </c:pt>
                <c:pt idx="7641" formatCode="General">
                  <c:v>2.07902250668849</c:v>
                </c:pt>
                <c:pt idx="7642" formatCode="General">
                  <c:v>2.0720799040459399</c:v>
                </c:pt>
                <c:pt idx="7643" formatCode="General">
                  <c:v>2.0734376138658801</c:v>
                </c:pt>
                <c:pt idx="7644" formatCode="General">
                  <c:v>2.07805159304012</c:v>
                </c:pt>
                <c:pt idx="7645" formatCode="General">
                  <c:v>2.0822448089002301</c:v>
                </c:pt>
                <c:pt idx="7646" formatCode="General">
                  <c:v>2.0846817781921101</c:v>
                </c:pt>
                <c:pt idx="7647" formatCode="General">
                  <c:v>2.0859838502893799</c:v>
                </c:pt>
                <c:pt idx="7648" formatCode="General">
                  <c:v>2.0872587286825302</c:v>
                </c:pt>
                <c:pt idx="7649" formatCode="General">
                  <c:v>2.0892914049403699</c:v>
                </c:pt>
                <c:pt idx="7650" formatCode="General">
                  <c:v>2.0937681183962602</c:v>
                </c:pt>
                <c:pt idx="7651" formatCode="General">
                  <c:v>2.0956378982601498</c:v>
                </c:pt>
                <c:pt idx="7652" formatCode="General">
                  <c:v>2.1002430923175099</c:v>
                </c:pt>
                <c:pt idx="7653" formatCode="General">
                  <c:v>2.1059765353225499</c:v>
                </c:pt>
                <c:pt idx="7654" formatCode="General">
                  <c:v>2.11302227831575</c:v>
                </c:pt>
                <c:pt idx="7655" formatCode="General">
                  <c:v>2.1217322346018901</c:v>
                </c:pt>
                <c:pt idx="7656" formatCode="General">
                  <c:v>2.1333566850089101</c:v>
                </c:pt>
                <c:pt idx="7657" formatCode="General">
                  <c:v>2.1578128731640298</c:v>
                </c:pt>
                <c:pt idx="7658" formatCode="General">
                  <c:v>2.1775557319316099</c:v>
                </c:pt>
                <c:pt idx="7659" formatCode="General">
                  <c:v>2.1473335750562499</c:v>
                </c:pt>
                <c:pt idx="7660" formatCode="General">
                  <c:v>2.1365703520811299</c:v>
                </c:pt>
                <c:pt idx="7661" formatCode="General">
                  <c:v>2.1277221949190102</c:v>
                </c:pt>
                <c:pt idx="7662" formatCode="General">
                  <c:v>2.11923919641686</c:v>
                </c:pt>
                <c:pt idx="7663" formatCode="General">
                  <c:v>2.1113818291425401</c:v>
                </c:pt>
                <c:pt idx="7664" formatCode="General">
                  <c:v>2.1042757951734599</c:v>
                </c:pt>
                <c:pt idx="7665" formatCode="General">
                  <c:v>2.0978715089444</c:v>
                </c:pt>
                <c:pt idx="7666" formatCode="General">
                  <c:v>2.09206299308484</c:v>
                </c:pt>
                <c:pt idx="7667" formatCode="General">
                  <c:v>2.0867518229347399</c:v>
                </c:pt>
                <c:pt idx="7668" formatCode="General">
                  <c:v>2.08186588890737</c:v>
                </c:pt>
                <c:pt idx="7669" formatCode="General">
                  <c:v>2.07735811504896</c:v>
                </c:pt>
                <c:pt idx="7670" formatCode="General">
                  <c:v>2.0731989298071598</c:v>
                </c:pt>
                <c:pt idx="7671" formatCode="General">
                  <c:v>2.06936819525367</c:v>
                </c:pt>
                <c:pt idx="7672" formatCode="General">
                  <c:v>2.06584889711276</c:v>
                </c:pt>
                <c:pt idx="7673" formatCode="General">
                  <c:v>2.0626313357018602</c:v>
                </c:pt>
                <c:pt idx="7674" formatCode="General">
                  <c:v>2.05975513910224</c:v>
                </c:pt>
                <c:pt idx="7675" formatCode="General">
                  <c:v>2.0569120977364101</c:v>
                </c:pt>
                <c:pt idx="7676" formatCode="General">
                  <c:v>2.0543532578636601</c:v>
                </c:pt>
                <c:pt idx="7677" formatCode="General">
                  <c:v>2.05193219931046</c:v>
                </c:pt>
                <c:pt idx="7678" formatCode="General">
                  <c:v>2.0495911936186899</c:v>
                </c:pt>
                <c:pt idx="7679" formatCode="General">
                  <c:v>2.0472725135950798</c:v>
                </c:pt>
                <c:pt idx="7680" formatCode="General">
                  <c:v>2.04492079485463</c:v>
                </c:pt>
                <c:pt idx="7681" formatCode="General">
                  <c:v>2.0424876069931099</c:v>
                </c:pt>
                <c:pt idx="7682" formatCode="General">
                  <c:v>2.0399373141394799</c:v>
                </c:pt>
                <c:pt idx="7683" formatCode="General">
                  <c:v>2.0372563422297199</c:v>
                </c:pt>
                <c:pt idx="7684" formatCode="General">
                  <c:v>2.0344783762534302</c:v>
                </c:pt>
                <c:pt idx="7685" formatCode="General">
                  <c:v>2.0318284726310099</c:v>
                </c:pt>
                <c:pt idx="7686" formatCode="General">
                  <c:v>2.03244789498273</c:v>
                </c:pt>
                <c:pt idx="7687" formatCode="General">
                  <c:v>2.0330667429505702</c:v>
                </c:pt>
                <c:pt idx="7688" formatCode="General">
                  <c:v>2.0227330630909601</c:v>
                </c:pt>
                <c:pt idx="7689" formatCode="General">
                  <c:v>2.0192963380508901</c:v>
                </c:pt>
                <c:pt idx="7690" formatCode="General">
                  <c:v>2.0167662807596298</c:v>
                </c:pt>
                <c:pt idx="7691" formatCode="General">
                  <c:v>2.0153693786367399</c:v>
                </c:pt>
                <c:pt idx="7692" formatCode="General">
                  <c:v>2.0162982441088499</c:v>
                </c:pt>
                <c:pt idx="7693" formatCode="General">
                  <c:v>2.0230829166778501</c:v>
                </c:pt>
                <c:pt idx="7694" formatCode="General">
                  <c:v>2.0432787014792</c:v>
                </c:pt>
                <c:pt idx="7695" formatCode="General">
                  <c:v>2.0537256131261801</c:v>
                </c:pt>
                <c:pt idx="7696" formatCode="General">
                  <c:v>2.03663737604011</c:v>
                </c:pt>
                <c:pt idx="7697" formatCode="General">
                  <c:v>2.0310010238215401</c:v>
                </c:pt>
                <c:pt idx="7698" formatCode="General">
                  <c:v>2.0345303853988299</c:v>
                </c:pt>
                <c:pt idx="7699" formatCode="General">
                  <c:v>2.04131298295784</c:v>
                </c:pt>
                <c:pt idx="7700" formatCode="General">
                  <c:v>2.04701042309792</c:v>
                </c:pt>
                <c:pt idx="7701" formatCode="General">
                  <c:v>2.04991420370001</c:v>
                </c:pt>
                <c:pt idx="7702" formatCode="General">
                  <c:v>2.0510882906372601</c:v>
                </c:pt>
                <c:pt idx="7703" formatCode="General">
                  <c:v>2.0522169604492602</c:v>
                </c:pt>
                <c:pt idx="7704" formatCode="General">
                  <c:v>2.0664080543200898</c:v>
                </c:pt>
                <c:pt idx="7705" formatCode="General">
                  <c:v>2.05698106811926</c:v>
                </c:pt>
                <c:pt idx="7706" formatCode="General">
                  <c:v>2.06067949474923</c:v>
                </c:pt>
                <c:pt idx="7707" formatCode="General">
                  <c:v>2.0652415551021699</c:v>
                </c:pt>
                <c:pt idx="7708" formatCode="General">
                  <c:v>2.0706959406304399</c:v>
                </c:pt>
                <c:pt idx="7709" formatCode="General">
                  <c:v>2.0772623408431601</c:v>
                </c:pt>
                <c:pt idx="7710" formatCode="General">
                  <c:v>2.0854093707829402</c:v>
                </c:pt>
                <c:pt idx="7711" formatCode="General">
                  <c:v>2.09631183479862</c:v>
                </c:pt>
                <c:pt idx="7712" formatCode="General">
                  <c:v>2.1173145336119701</c:v>
                </c:pt>
                <c:pt idx="7713" formatCode="General">
                  <c:v>2.1515803657475199</c:v>
                </c:pt>
                <c:pt idx="7714" formatCode="General">
                  <c:v>2.1237359598518801</c:v>
                </c:pt>
                <c:pt idx="7715" formatCode="General">
                  <c:v>2.1178028030494298</c:v>
                </c:pt>
                <c:pt idx="7716" formatCode="General">
                  <c:v>2.11016543550851</c:v>
                </c:pt>
                <c:pt idx="7717" formatCode="General">
                  <c:v>2.1014087590916302</c:v>
                </c:pt>
                <c:pt idx="7718" formatCode="General">
                  <c:v>2.0931793812258599</c:v>
                </c:pt>
                <c:pt idx="7719" formatCode="General">
                  <c:v>2.0860235733410701</c:v>
                </c:pt>
                <c:pt idx="7720" formatCode="General">
                  <c:v>2.0798785731403</c:v>
                </c:pt>
                <c:pt idx="7721" formatCode="General">
                  <c:v>2.0745320565633998</c:v>
                </c:pt>
                <c:pt idx="7722" formatCode="General">
                  <c:v>2.0697968121896202</c:v>
                </c:pt>
                <c:pt idx="7723" formatCode="General">
                  <c:v>2.0655460649813602</c:v>
                </c:pt>
                <c:pt idx="7724" formatCode="General">
                  <c:v>2.0617048337478501</c:v>
                </c:pt>
                <c:pt idx="7725" formatCode="General">
                  <c:v>2.0582330459036999</c:v>
                </c:pt>
                <c:pt idx="7726" formatCode="General">
                  <c:v>2.0551107875181001</c:v>
                </c:pt>
                <c:pt idx="7727" formatCode="General">
                  <c:v>2.0523338229614101</c:v>
                </c:pt>
                <c:pt idx="7728" formatCode="General">
                  <c:v>2.0498920391954298</c:v>
                </c:pt>
                <c:pt idx="7729" formatCode="General">
                  <c:v>2.0477084847653</c:v>
                </c:pt>
                <c:pt idx="7730" formatCode="General">
                  <c:v>2.0458331810441099</c:v>
                </c:pt>
                <c:pt idx="7731" formatCode="General">
                  <c:v>2.04420393484813</c:v>
                </c:pt>
                <c:pt idx="7732" formatCode="General">
                  <c:v>2.04277346814973</c:v>
                </c:pt>
                <c:pt idx="7733" formatCode="General">
                  <c:v>2.0414867856162</c:v>
                </c:pt>
                <c:pt idx="7734" formatCode="General">
                  <c:v>2.0402833651685199</c:v>
                </c:pt>
                <c:pt idx="7735" formatCode="General">
                  <c:v>2.03910103869543</c:v>
                </c:pt>
                <c:pt idx="7736" formatCode="General">
                  <c:v>2.0378809789911498</c:v>
                </c:pt>
                <c:pt idx="7737" formatCode="General">
                  <c:v>2.0365741933825698</c:v>
                </c:pt>
                <c:pt idx="7738" formatCode="General">
                  <c:v>2.03515273065211</c:v>
                </c:pt>
                <c:pt idx="7739" formatCode="General">
                  <c:v>2.0336481722245101</c:v>
                </c:pt>
                <c:pt idx="7740" formatCode="General">
                  <c:v>2.0325185445730498</c:v>
                </c:pt>
                <c:pt idx="7741" formatCode="General">
                  <c:v>2.0790046726614699</c:v>
                </c:pt>
                <c:pt idx="7742" formatCode="General">
                  <c:v>2.0286986818389598</c:v>
                </c:pt>
                <c:pt idx="7743" formatCode="General">
                  <c:v>2.02589067830821</c:v>
                </c:pt>
                <c:pt idx="7744" formatCode="General">
                  <c:v>2.0238009063888698</c:v>
                </c:pt>
                <c:pt idx="7745" formatCode="General">
                  <c:v>2.0221474724743</c:v>
                </c:pt>
                <c:pt idx="7746" formatCode="General">
                  <c:v>2.0213098776823801</c:v>
                </c:pt>
                <c:pt idx="7747" formatCode="General">
                  <c:v>2.0223678554901898</c:v>
                </c:pt>
                <c:pt idx="7748" formatCode="General">
                  <c:v>2.0288452207831398</c:v>
                </c:pt>
                <c:pt idx="7749" formatCode="General">
                  <c:v>2.0512646838723101</c:v>
                </c:pt>
                <c:pt idx="7750" formatCode="General">
                  <c:v>2.0595773781890601</c:v>
                </c:pt>
                <c:pt idx="7751" formatCode="General">
                  <c:v>2.0399585105072</c:v>
                </c:pt>
                <c:pt idx="7752" formatCode="General">
                  <c:v>2.0370019210837498</c:v>
                </c:pt>
                <c:pt idx="7753" formatCode="General">
                  <c:v>2.0430367800057199</c:v>
                </c:pt>
                <c:pt idx="7754" formatCode="General">
                  <c:v>2.0523909749849398</c:v>
                </c:pt>
                <c:pt idx="7755" formatCode="General">
                  <c:v>2.06008235020315</c:v>
                </c:pt>
                <c:pt idx="7756" formatCode="General">
                  <c:v>2.0636912858883698</c:v>
                </c:pt>
                <c:pt idx="7757" formatCode="General">
                  <c:v>2.0648465929931001</c:v>
                </c:pt>
                <c:pt idx="7758" formatCode="General">
                  <c:v>2.0663188322148001</c:v>
                </c:pt>
                <c:pt idx="7759" formatCode="General">
                  <c:v>2.0682514061845398</c:v>
                </c:pt>
                <c:pt idx="7760" formatCode="General">
                  <c:v>2.0715626328728098</c:v>
                </c:pt>
                <c:pt idx="7761" formatCode="General">
                  <c:v>2.0757840098893099</c:v>
                </c:pt>
                <c:pt idx="7762" formatCode="General">
                  <c:v>2.08070583203643</c:v>
                </c:pt>
                <c:pt idx="7763" formatCode="General">
                  <c:v>2.0862932415615401</c:v>
                </c:pt>
                <c:pt idx="7764" formatCode="General">
                  <c:v>2.09266507933454</c:v>
                </c:pt>
                <c:pt idx="7765" formatCode="General">
                  <c:v>2.1001705558674701</c:v>
                </c:pt>
                <c:pt idx="7766" formatCode="General">
                  <c:v>2.1098093668360001</c:v>
                </c:pt>
                <c:pt idx="7767" formatCode="General">
                  <c:v>2.12772821306991</c:v>
                </c:pt>
                <c:pt idx="7768" formatCode="General">
                  <c:v>2.1631638536231801</c:v>
                </c:pt>
                <c:pt idx="7769" formatCode="General">
                  <c:v>2.1454155681229699</c:v>
                </c:pt>
                <c:pt idx="7770" formatCode="General">
                  <c:v>2.1481486184896301</c:v>
                </c:pt>
                <c:pt idx="7771" formatCode="General">
                  <c:v>2.1437061369323702</c:v>
                </c:pt>
                <c:pt idx="7772" formatCode="General">
                  <c:v>2.1345577492357601</c:v>
                </c:pt>
                <c:pt idx="7773" formatCode="General">
                  <c:v>2.1253556690129498</c:v>
                </c:pt>
                <c:pt idx="7774" formatCode="General">
                  <c:v>2.11774167034257</c:v>
                </c:pt>
                <c:pt idx="7775" formatCode="General">
                  <c:v>2.1116333526640401</c:v>
                </c:pt>
                <c:pt idx="7776" formatCode="General">
                  <c:v>2.10660319391835</c:v>
                </c:pt>
                <c:pt idx="7777" formatCode="General">
                  <c:v>2.10230647250608</c:v>
                </c:pt>
                <c:pt idx="7778" formatCode="General">
                  <c:v>2.09852913176183</c:v>
                </c:pt>
                <c:pt idx="7779" formatCode="General">
                  <c:v>2.0951536940950302</c:v>
                </c:pt>
                <c:pt idx="7780" formatCode="General">
                  <c:v>2.0921229791859699</c:v>
                </c:pt>
                <c:pt idx="7781" formatCode="General">
                  <c:v>2.0894208828591401</c:v>
                </c:pt>
                <c:pt idx="7782" formatCode="General">
                  <c:v>2.0870222491639598</c:v>
                </c:pt>
                <c:pt idx="7783" formatCode="General">
                  <c:v>2.08492894446487</c:v>
                </c:pt>
                <c:pt idx="7784" formatCode="General">
                  <c:v>2.0831491510550202</c:v>
                </c:pt>
                <c:pt idx="7785" formatCode="General">
                  <c:v>2.0816648152436801</c:v>
                </c:pt>
                <c:pt idx="7786" formatCode="General">
                  <c:v>2.0804533632897502</c:v>
                </c:pt>
                <c:pt idx="7787" formatCode="General">
                  <c:v>2.07948090536678</c:v>
                </c:pt>
                <c:pt idx="7788" formatCode="General">
                  <c:v>2.0787022965425699</c:v>
                </c:pt>
                <c:pt idx="7789" formatCode="General">
                  <c:v>2.0780628709586599</c:v>
                </c:pt>
                <c:pt idx="7790" formatCode="General">
                  <c:v>2.07750162196692</c:v>
                </c:pt>
                <c:pt idx="7791" formatCode="General">
                  <c:v>2.0769558765516098</c:v>
                </c:pt>
                <c:pt idx="7792" formatCode="General">
                  <c:v>2.0763682952762998</c:v>
                </c:pt>
                <c:pt idx="7793" formatCode="General">
                  <c:v>2.0757020641999602</c:v>
                </c:pt>
                <c:pt idx="7794" formatCode="General">
                  <c:v>2.0750228642390902</c:v>
                </c:pt>
                <c:pt idx="7795" formatCode="General">
                  <c:v>2.0772954707036999</c:v>
                </c:pt>
                <c:pt idx="7796" formatCode="General">
                  <c:v>2.07393953776426</c:v>
                </c:pt>
                <c:pt idx="7797" formatCode="General">
                  <c:v>2.0713920932646999</c:v>
                </c:pt>
                <c:pt idx="7798" formatCode="General">
                  <c:v>2.06979799816046</c:v>
                </c:pt>
                <c:pt idx="7799" formatCode="General">
                  <c:v>2.06830586398168</c:v>
                </c:pt>
                <c:pt idx="7800" formatCode="General">
                  <c:v>2.06702906606152</c:v>
                </c:pt>
                <c:pt idx="7801" formatCode="General">
                  <c:v>2.0663238373022002</c:v>
                </c:pt>
                <c:pt idx="7802" formatCode="General">
                  <c:v>2.06714852286999</c:v>
                </c:pt>
                <c:pt idx="7803" formatCode="General">
                  <c:v>2.07305617891098</c:v>
                </c:pt>
                <c:pt idx="7804" formatCode="General">
                  <c:v>2.0982554104658102</c:v>
                </c:pt>
                <c:pt idx="7805" formatCode="General">
                  <c:v>2.0983153312247298</c:v>
                </c:pt>
                <c:pt idx="7806" formatCode="General">
                  <c:v>2.0792018623997399</c:v>
                </c:pt>
                <c:pt idx="7807" formatCode="General">
                  <c:v>2.0787141028832599</c:v>
                </c:pt>
                <c:pt idx="7808" formatCode="General">
                  <c:v>2.0862025788026202</c:v>
                </c:pt>
                <c:pt idx="7809" formatCode="General">
                  <c:v>2.097348446896</c:v>
                </c:pt>
                <c:pt idx="7810" formatCode="General">
                  <c:v>2.1065332744963801</c:v>
                </c:pt>
                <c:pt idx="7811" formatCode="General">
                  <c:v>2.1100503370349699</c:v>
                </c:pt>
                <c:pt idx="7812" formatCode="General">
                  <c:v>2.11026308215067</c:v>
                </c:pt>
                <c:pt idx="7813" formatCode="General">
                  <c:v>2.1106010421274402</c:v>
                </c:pt>
                <c:pt idx="7814" formatCode="General">
                  <c:v>2.11245123785439</c:v>
                </c:pt>
                <c:pt idx="7815" formatCode="General">
                  <c:v>2.11564448603065</c:v>
                </c:pt>
                <c:pt idx="7816" formatCode="General">
                  <c:v>2.1196938311418401</c:v>
                </c:pt>
                <c:pt idx="7817" formatCode="General">
                  <c:v>2.1243284061478298</c:v>
                </c:pt>
                <c:pt idx="7818" formatCode="General">
                  <c:v>2.12947911051136</c:v>
                </c:pt>
                <c:pt idx="7819" formatCode="General">
                  <c:v>2.1351975944850499</c:v>
                </c:pt>
                <c:pt idx="7820" formatCode="General">
                  <c:v>2.1416696771597699</c:v>
                </c:pt>
                <c:pt idx="7821" formatCode="General">
                  <c:v>2.1495568678203201</c:v>
                </c:pt>
                <c:pt idx="7822" formatCode="General">
                  <c:v>2.16454597608486</c:v>
                </c:pt>
                <c:pt idx="7823" formatCode="General">
                  <c:v>2.1849275282440201</c:v>
                </c:pt>
                <c:pt idx="7824" formatCode="General">
                  <c:v>2.1824470213142702</c:v>
                </c:pt>
                <c:pt idx="7825" formatCode="General">
                  <c:v>2.1940886035696399</c:v>
                </c:pt>
                <c:pt idx="7826" formatCode="General">
                  <c:v>2.1966410829584699</c:v>
                </c:pt>
                <c:pt idx="7827" formatCode="General">
                  <c:v>2.1873513756588499</c:v>
                </c:pt>
                <c:pt idx="7828" formatCode="General">
                  <c:v>2.1755004353591798</c:v>
                </c:pt>
                <c:pt idx="7829" formatCode="General">
                  <c:v>2.16595296889574</c:v>
                </c:pt>
                <c:pt idx="7830" formatCode="General">
                  <c:v>2.1587433354514398</c:v>
                </c:pt>
                <c:pt idx="7831" formatCode="General">
                  <c:v>2.1530383557601001</c:v>
                </c:pt>
                <c:pt idx="7832" formatCode="General">
                  <c:v>2.1482367398608</c:v>
                </c:pt>
                <c:pt idx="7833" formatCode="General">
                  <c:v>2.14400332789516</c:v>
                </c:pt>
                <c:pt idx="7834" formatCode="General">
                  <c:v>2.1401674742462999</c:v>
                </c:pt>
                <c:pt idx="7835" formatCode="General">
                  <c:v>2.1366609395026699</c:v>
                </c:pt>
                <c:pt idx="7836" formatCode="General">
                  <c:v>2.1334138126090001</c:v>
                </c:pt>
                <c:pt idx="7837" formatCode="General">
                  <c:v>2.1304518769836802</c:v>
                </c:pt>
                <c:pt idx="7838" formatCode="General">
                  <c:v>2.1277688687815801</c:v>
                </c:pt>
                <c:pt idx="7839" formatCode="General">
                  <c:v>2.1253667190921899</c:v>
                </c:pt>
                <c:pt idx="7840" formatCode="General">
                  <c:v>2.12324438603182</c:v>
                </c:pt>
                <c:pt idx="7841" formatCode="General">
                  <c:v>2.1213927478764898</c:v>
                </c:pt>
                <c:pt idx="7842" formatCode="General">
                  <c:v>2.1197921292456101</c:v>
                </c:pt>
                <c:pt idx="7843" formatCode="General">
                  <c:v>2.1184112716871302</c:v>
                </c:pt>
                <c:pt idx="7844" formatCode="General">
                  <c:v>2.11720769826738</c:v>
                </c:pt>
                <c:pt idx="7845" formatCode="General">
                  <c:v>2.11612955592327</c:v>
                </c:pt>
                <c:pt idx="7846" formatCode="General">
                  <c:v>2.1151192767639699</c:v>
                </c:pt>
                <c:pt idx="7847" formatCode="General">
                  <c:v>2.1141208951722801</c:v>
                </c:pt>
                <c:pt idx="7848" formatCode="General">
                  <c:v>2.1131059760399</c:v>
                </c:pt>
                <c:pt idx="7849" formatCode="General">
                  <c:v>2.1124407277480901</c:v>
                </c:pt>
                <c:pt idx="7850" formatCode="General">
                  <c:v>2.1133911631304598</c:v>
                </c:pt>
                <c:pt idx="7851" formatCode="General">
                  <c:v>2.1091542188668302</c:v>
                </c:pt>
                <c:pt idx="7852" formatCode="General">
                  <c:v>2.1073326276049098</c:v>
                </c:pt>
                <c:pt idx="7853" formatCode="General">
                  <c:v>2.1054607650372601</c:v>
                </c:pt>
                <c:pt idx="7854" formatCode="General">
                  <c:v>2.10353777916507</c:v>
                </c:pt>
                <c:pt idx="7855" formatCode="General">
                  <c:v>2.1016965776053298</c:v>
                </c:pt>
                <c:pt idx="7856" formatCode="General">
                  <c:v>2.1002445174237598</c:v>
                </c:pt>
                <c:pt idx="7857" formatCode="General">
                  <c:v>2.1000488521761702</c:v>
                </c:pt>
                <c:pt idx="7858" formatCode="General">
                  <c:v>2.10488792899715</c:v>
                </c:pt>
                <c:pt idx="7859" formatCode="General">
                  <c:v>2.1343293349708898</c:v>
                </c:pt>
                <c:pt idx="7860" formatCode="General">
                  <c:v>2.1181677965154901</c:v>
                </c:pt>
                <c:pt idx="7861" formatCode="General">
                  <c:v>2.1035917718733899</c:v>
                </c:pt>
                <c:pt idx="7862" formatCode="General">
                  <c:v>2.10426717402088</c:v>
                </c:pt>
                <c:pt idx="7863" formatCode="General">
                  <c:v>2.1116855739940799</c:v>
                </c:pt>
                <c:pt idx="7864" formatCode="General">
                  <c:v>2.1234958438129898</c:v>
                </c:pt>
                <c:pt idx="7865" formatCode="General">
                  <c:v>2.13357365236467</c:v>
                </c:pt>
                <c:pt idx="7866" formatCode="General">
                  <c:v>2.1360993370233001</c:v>
                </c:pt>
                <c:pt idx="7867" formatCode="General">
                  <c:v>2.1341446671858999</c:v>
                </c:pt>
                <c:pt idx="7868" formatCode="General">
                  <c:v>2.1328824055302702</c:v>
                </c:pt>
                <c:pt idx="7869" formatCode="General">
                  <c:v>2.1337572088708101</c:v>
                </c:pt>
                <c:pt idx="7870" formatCode="General">
                  <c:v>2.1361369308074898</c:v>
                </c:pt>
                <c:pt idx="7871" formatCode="General">
                  <c:v>2.1392889768108301</c:v>
                </c:pt>
                <c:pt idx="7872" formatCode="General">
                  <c:v>2.14288719108864</c:v>
                </c:pt>
                <c:pt idx="7873" formatCode="General">
                  <c:v>2.1469081340960399</c:v>
                </c:pt>
                <c:pt idx="7874" formatCode="General">
                  <c:v>2.15143652569204</c:v>
                </c:pt>
                <c:pt idx="7875" formatCode="General">
                  <c:v>2.1565962887597299</c:v>
                </c:pt>
                <c:pt idx="7876" formatCode="General">
                  <c:v>2.16281882828474</c:v>
                </c:pt>
                <c:pt idx="7877" formatCode="General">
                  <c:v>2.17753410825937</c:v>
                </c:pt>
                <c:pt idx="7878" formatCode="General">
                  <c:v>2.1814868062403598</c:v>
                </c:pt>
                <c:pt idx="7879" formatCode="General">
                  <c:v>2.1870779650274699</c:v>
                </c:pt>
                <c:pt idx="7880" formatCode="General">
                  <c:v>2.2011134687615601</c:v>
                </c:pt>
                <c:pt idx="7881" formatCode="General">
                  <c:v>2.21379529666125</c:v>
                </c:pt>
                <c:pt idx="7882" formatCode="General">
                  <c:v>2.20866262120669</c:v>
                </c:pt>
                <c:pt idx="7883" formatCode="General">
                  <c:v>2.1929231805868499</c:v>
                </c:pt>
                <c:pt idx="7884" formatCode="General">
                  <c:v>2.1799179046701802</c:v>
                </c:pt>
                <c:pt idx="7885" formatCode="General">
                  <c:v>2.1706126331375399</c:v>
                </c:pt>
                <c:pt idx="7886" formatCode="General">
                  <c:v>2.1634247540391098</c:v>
                </c:pt>
                <c:pt idx="7887" formatCode="General">
                  <c:v>2.1573577081977802</c:v>
                </c:pt>
                <c:pt idx="7888" formatCode="General">
                  <c:v>2.1519334958265701</c:v>
                </c:pt>
                <c:pt idx="7889" formatCode="General">
                  <c:v>2.1472555308487098</c:v>
                </c:pt>
                <c:pt idx="7890" formatCode="General">
                  <c:v>2.1422604700358501</c:v>
                </c:pt>
                <c:pt idx="7891" formatCode="General">
                  <c:v>2.1378753589463999</c:v>
                </c:pt>
                <c:pt idx="7892" formatCode="General">
                  <c:v>2.1337671141905501</c:v>
                </c:pt>
                <c:pt idx="7893" formatCode="General">
                  <c:v>2.12993607241143</c:v>
                </c:pt>
                <c:pt idx="7894" formatCode="General">
                  <c:v>2.1263866321749001</c:v>
                </c:pt>
                <c:pt idx="7895" formatCode="General">
                  <c:v>2.1231214185298</c:v>
                </c:pt>
                <c:pt idx="7896" formatCode="General">
                  <c:v>2.1201373442123002</c:v>
                </c:pt>
                <c:pt idx="7897" formatCode="General">
                  <c:v>2.1174228718788601</c:v>
                </c:pt>
                <c:pt idx="7898" formatCode="General">
                  <c:v>2.1149563598509</c:v>
                </c:pt>
                <c:pt idx="7899" formatCode="General">
                  <c:v>2.11270554908497</c:v>
                </c:pt>
                <c:pt idx="7900" formatCode="General">
                  <c:v>2.11062839093396</c:v>
                </c:pt>
                <c:pt idx="7901" formatCode="General">
                  <c:v>2.1086759469628702</c:v>
                </c:pt>
                <c:pt idx="7902" formatCode="General">
                  <c:v>2.1068020644668799</c:v>
                </c:pt>
                <c:pt idx="7903" formatCode="General">
                  <c:v>2.1050501099965602</c:v>
                </c:pt>
                <c:pt idx="7904" formatCode="General">
                  <c:v>2.12493501052001</c:v>
                </c:pt>
                <c:pt idx="7905" formatCode="General">
                  <c:v>2.1010301281729999</c:v>
                </c:pt>
                <c:pt idx="7906" formatCode="General">
                  <c:v>2.0987238677631601</c:v>
                </c:pt>
                <c:pt idx="7907" formatCode="General">
                  <c:v>2.09635159222284</c:v>
                </c:pt>
                <c:pt idx="7908" formatCode="General">
                  <c:v>2.0938463257912399</c:v>
                </c:pt>
                <c:pt idx="7909" formatCode="General">
                  <c:v>2.09124451281154</c:v>
                </c:pt>
                <c:pt idx="7910" formatCode="General">
                  <c:v>2.0886541258234099</c:v>
                </c:pt>
                <c:pt idx="7911" formatCode="General">
                  <c:v>2.08633600268631</c:v>
                </c:pt>
                <c:pt idx="7912" formatCode="General">
                  <c:v>2.0851097533776599</c:v>
                </c:pt>
                <c:pt idx="7913" formatCode="General">
                  <c:v>2.0894500068711799</c:v>
                </c:pt>
                <c:pt idx="7914" formatCode="General">
                  <c:v>2.1244361242588399</c:v>
                </c:pt>
                <c:pt idx="7915" formatCode="General">
                  <c:v>2.0896164190830802</c:v>
                </c:pt>
                <c:pt idx="7916" formatCode="General">
                  <c:v>2.08102240703117</c:v>
                </c:pt>
                <c:pt idx="7917" formatCode="General">
                  <c:v>2.0818721509340001</c:v>
                </c:pt>
                <c:pt idx="7918" formatCode="General">
                  <c:v>2.0884460518449202</c:v>
                </c:pt>
                <c:pt idx="7919" formatCode="General">
                  <c:v>2.1004437621605301</c:v>
                </c:pt>
                <c:pt idx="7920" formatCode="General">
                  <c:v>2.11166470454175</c:v>
                </c:pt>
                <c:pt idx="7921" formatCode="General">
                  <c:v>2.11305377118468</c:v>
                </c:pt>
                <c:pt idx="7922" formatCode="General">
                  <c:v>2.10866278579021</c:v>
                </c:pt>
                <c:pt idx="7923" formatCode="General">
                  <c:v>2.1059024866310798</c:v>
                </c:pt>
                <c:pt idx="7924" formatCode="General">
                  <c:v>2.1060547119409398</c:v>
                </c:pt>
                <c:pt idx="7925" formatCode="General">
                  <c:v>2.1078644712437402</c:v>
                </c:pt>
                <c:pt idx="7926" formatCode="General">
                  <c:v>2.1102521736441702</c:v>
                </c:pt>
                <c:pt idx="7927" formatCode="General">
                  <c:v>2.1128618413156501</c:v>
                </c:pt>
                <c:pt idx="7928" formatCode="General">
                  <c:v>2.11579334788523</c:v>
                </c:pt>
                <c:pt idx="7929" formatCode="General">
                  <c:v>2.1192606296235499</c:v>
                </c:pt>
                <c:pt idx="7930" formatCode="General">
                  <c:v>2.1234487519511802</c:v>
                </c:pt>
                <c:pt idx="7931" formatCode="General">
                  <c:v>2.12879032422744</c:v>
                </c:pt>
                <c:pt idx="7932" formatCode="General">
                  <c:v>2.1617177663401499</c:v>
                </c:pt>
                <c:pt idx="7933" formatCode="General">
                  <c:v>2.1409561737447902</c:v>
                </c:pt>
                <c:pt idx="7934" formatCode="General">
                  <c:v>2.1474587122704101</c:v>
                </c:pt>
                <c:pt idx="7935" formatCode="General">
                  <c:v>2.1585562927583601</c:v>
                </c:pt>
                <c:pt idx="7936" formatCode="General">
                  <c:v>2.1760651795741901</c:v>
                </c:pt>
                <c:pt idx="7937" formatCode="General">
                  <c:v>2.1841305634412298</c:v>
                </c:pt>
                <c:pt idx="7938" formatCode="General">
                  <c:v>2.1665332919952802</c:v>
                </c:pt>
                <c:pt idx="7939" formatCode="General">
                  <c:v>2.1494678098605902</c:v>
                </c:pt>
                <c:pt idx="7940" formatCode="General">
                  <c:v>2.13826595457365</c:v>
                </c:pt>
                <c:pt idx="7941" formatCode="General">
                  <c:v>2.12997271146997</c:v>
                </c:pt>
                <c:pt idx="7942" formatCode="General">
                  <c:v>2.12300038884085</c:v>
                </c:pt>
                <c:pt idx="7943" formatCode="General">
                  <c:v>2.1167248405664001</c:v>
                </c:pt>
                <c:pt idx="7944" formatCode="General">
                  <c:v>2.1108871773847899</c:v>
                </c:pt>
                <c:pt idx="7945" formatCode="General">
                  <c:v>2.10540041502147</c:v>
                </c:pt>
                <c:pt idx="7946" formatCode="General">
                  <c:v>2.1002223161945901</c:v>
                </c:pt>
                <c:pt idx="7947" formatCode="General">
                  <c:v>2.0953421617391799</c:v>
                </c:pt>
                <c:pt idx="7948" formatCode="General">
                  <c:v>2.0907621317656</c:v>
                </c:pt>
                <c:pt idx="7949" formatCode="General">
                  <c:v>2.0864894094279198</c:v>
                </c:pt>
                <c:pt idx="7950" formatCode="General">
                  <c:v>2.0825309882224299</c:v>
                </c:pt>
                <c:pt idx="7951" formatCode="General">
                  <c:v>2.0788897393161498</c:v>
                </c:pt>
                <c:pt idx="7952" formatCode="General">
                  <c:v>2.0755613690218699</c:v>
                </c:pt>
                <c:pt idx="7953" formatCode="General">
                  <c:v>2.0725322741549701</c:v>
                </c:pt>
                <c:pt idx="7954" formatCode="General">
                  <c:v>2.0697784506963601</c:v>
                </c:pt>
                <c:pt idx="7955" formatCode="General">
                  <c:v>2.0672658218006301</c:v>
                </c:pt>
                <c:pt idx="7956" formatCode="General">
                  <c:v>2.0649537252016499</c:v>
                </c:pt>
                <c:pt idx="7957" formatCode="General">
                  <c:v>2.0628214395127702</c:v>
                </c:pt>
                <c:pt idx="7958" formatCode="General">
                  <c:v>2.0652961739490898</c:v>
                </c:pt>
                <c:pt idx="7959" formatCode="General">
                  <c:v>2.0587144293348798</c:v>
                </c:pt>
                <c:pt idx="7960" formatCode="General">
                  <c:v>2.0565095190562799</c:v>
                </c:pt>
                <c:pt idx="7961" formatCode="General">
                  <c:v>2.0543105724421999</c:v>
                </c:pt>
                <c:pt idx="7962" formatCode="General">
                  <c:v>2.05201350158173</c:v>
                </c:pt>
                <c:pt idx="7963" formatCode="General">
                  <c:v>2.0496011985925202</c:v>
                </c:pt>
                <c:pt idx="7964" formatCode="General">
                  <c:v>2.0470954549267599</c:v>
                </c:pt>
                <c:pt idx="7965" formatCode="General">
                  <c:v>2.0445771731879501</c:v>
                </c:pt>
                <c:pt idx="7966" formatCode="General">
                  <c:v>2.04227247082104</c:v>
                </c:pt>
                <c:pt idx="7967" formatCode="General">
                  <c:v>2.0410224312876299</c:v>
                </c:pt>
                <c:pt idx="7968" formatCode="General">
                  <c:v>2.04728018842507</c:v>
                </c:pt>
                <c:pt idx="7969" formatCode="General">
                  <c:v>2.07118533435492</c:v>
                </c:pt>
                <c:pt idx="7970" formatCode="General">
                  <c:v>2.0382988987122701</c:v>
                </c:pt>
                <c:pt idx="7971" formatCode="General">
                  <c:v>2.03420607534636</c:v>
                </c:pt>
                <c:pt idx="7972" formatCode="General">
                  <c:v>2.03532010954555</c:v>
                </c:pt>
                <c:pt idx="7973" formatCode="General">
                  <c:v>2.0414008388799401</c:v>
                </c:pt>
                <c:pt idx="7974" formatCode="General">
                  <c:v>2.0539856352544601</c:v>
                </c:pt>
                <c:pt idx="7975" formatCode="General">
                  <c:v>2.0675357964278498</c:v>
                </c:pt>
                <c:pt idx="7976" formatCode="General">
                  <c:v>2.0685883796749902</c:v>
                </c:pt>
                <c:pt idx="7977" formatCode="General">
                  <c:v>2.0623762352918602</c:v>
                </c:pt>
                <c:pt idx="7978" formatCode="General">
                  <c:v>2.0592346892283602</c:v>
                </c:pt>
                <c:pt idx="7979" formatCode="General">
                  <c:v>2.0599336128906298</c:v>
                </c:pt>
                <c:pt idx="7980" formatCode="General">
                  <c:v>2.0623340393110898</c:v>
                </c:pt>
                <c:pt idx="7981" formatCode="General">
                  <c:v>2.0649353059071198</c:v>
                </c:pt>
                <c:pt idx="7982" formatCode="General">
                  <c:v>2.06737418310101</c:v>
                </c:pt>
                <c:pt idx="7983" formatCode="General">
                  <c:v>2.0699381432936401</c:v>
                </c:pt>
                <c:pt idx="7984" formatCode="General">
                  <c:v>2.07302948823809</c:v>
                </c:pt>
                <c:pt idx="7985" formatCode="General">
                  <c:v>2.07696358895226</c:v>
                </c:pt>
                <c:pt idx="7986" formatCode="General">
                  <c:v>2.0825014839486</c:v>
                </c:pt>
                <c:pt idx="7987" formatCode="General">
                  <c:v>2.09498657467288</c:v>
                </c:pt>
                <c:pt idx="7988" formatCode="General">
                  <c:v>2.0937777020396098</c:v>
                </c:pt>
                <c:pt idx="7989" formatCode="General">
                  <c:v>2.10081526690835</c:v>
                </c:pt>
                <c:pt idx="7990" formatCode="General">
                  <c:v>2.1099892184169899</c:v>
                </c:pt>
                <c:pt idx="7991" formatCode="General">
                  <c:v>2.12514574227139</c:v>
                </c:pt>
                <c:pt idx="7992" formatCode="General">
                  <c:v>2.1474329340153102</c:v>
                </c:pt>
                <c:pt idx="7993" formatCode="General">
                  <c:v>2.1366816406732201</c:v>
                </c:pt>
                <c:pt idx="7994" formatCode="General">
                  <c:v>2.1154367338770301</c:v>
                </c:pt>
                <c:pt idx="7995" formatCode="General">
                  <c:v>2.1033380737735401</c:v>
                </c:pt>
                <c:pt idx="7996" formatCode="General">
                  <c:v>2.0950732169638799</c:v>
                </c:pt>
                <c:pt idx="7997" formatCode="General">
                  <c:v>2.0882505979338899</c:v>
                </c:pt>
                <c:pt idx="7998" formatCode="General">
                  <c:v>2.0821348186463799</c:v>
                </c:pt>
                <c:pt idx="7999" formatCode="General">
                  <c:v>2.0764811549179001</c:v>
                </c:pt>
                <c:pt idx="8000" formatCode="General">
                  <c:v>2.0711943883165</c:v>
                </c:pt>
                <c:pt idx="8001" formatCode="General">
                  <c:v>2.06623090851543</c:v>
                </c:pt>
                <c:pt idx="8002" formatCode="General">
                  <c:v>2.0615767747108902</c:v>
                </c:pt>
                <c:pt idx="8003" formatCode="General">
                  <c:v>2.05722972651267</c:v>
                </c:pt>
                <c:pt idx="8004" formatCode="General">
                  <c:v>2.0531958881030001</c:v>
                </c:pt>
                <c:pt idx="8005" formatCode="General">
                  <c:v>2.04948496026141</c:v>
                </c:pt>
                <c:pt idx="8006" formatCode="General">
                  <c:v>2.0461058262473899</c:v>
                </c:pt>
                <c:pt idx="8007" formatCode="General">
                  <c:v>2.0430626591810999</c:v>
                </c:pt>
                <c:pt idx="8008" formatCode="General">
                  <c:v>2.0403517947082199</c:v>
                </c:pt>
                <c:pt idx="8009" formatCode="General">
                  <c:v>2.03795971453708</c:v>
                </c:pt>
                <c:pt idx="8010" formatCode="General">
                  <c:v>2.0358629972665598</c:v>
                </c:pt>
                <c:pt idx="8011" formatCode="General">
                  <c:v>2.03403744004516</c:v>
                </c:pt>
                <c:pt idx="8012" formatCode="General">
                  <c:v>2.0330179280571099</c:v>
                </c:pt>
                <c:pt idx="8013" formatCode="General">
                  <c:v>2.0309913491126901</c:v>
                </c:pt>
                <c:pt idx="8014" formatCode="General">
                  <c:v>2.02952833627422</c:v>
                </c:pt>
                <c:pt idx="8015" formatCode="General">
                  <c:v>2.02817316793434</c:v>
                </c:pt>
                <c:pt idx="8016" formatCode="General">
                  <c:v>2.02681147601808</c:v>
                </c:pt>
                <c:pt idx="8017" formatCode="General">
                  <c:v>2.0253960588395898</c:v>
                </c:pt>
                <c:pt idx="8018" formatCode="General">
                  <c:v>2.0239018835828899</c:v>
                </c:pt>
                <c:pt idx="8019" formatCode="General">
                  <c:v>2.0223335376309901</c:v>
                </c:pt>
                <c:pt idx="8020" formatCode="General">
                  <c:v>2.0207499768329602</c:v>
                </c:pt>
                <c:pt idx="8021" formatCode="General">
                  <c:v>2.01936140587895</c:v>
                </c:pt>
                <c:pt idx="8022" formatCode="General">
                  <c:v>2.0191842195648002</c:v>
                </c:pt>
                <c:pt idx="8023" formatCode="General">
                  <c:v>2.03414833150776</c:v>
                </c:pt>
                <c:pt idx="8024" formatCode="General">
                  <c:v>2.0266548142217</c:v>
                </c:pt>
                <c:pt idx="8025" formatCode="General">
                  <c:v>2.0152492725179201</c:v>
                </c:pt>
                <c:pt idx="8026" formatCode="General">
                  <c:v>2.0139720410352502</c:v>
                </c:pt>
                <c:pt idx="8027" formatCode="General">
                  <c:v>2.0157549115703399</c:v>
                </c:pt>
                <c:pt idx="8028" formatCode="General">
                  <c:v>2.0219283533371399</c:v>
                </c:pt>
                <c:pt idx="8029" formatCode="General">
                  <c:v>2.0355006330526502</c:v>
                </c:pt>
                <c:pt idx="8030" formatCode="General">
                  <c:v>2.0523778463431701</c:v>
                </c:pt>
                <c:pt idx="8031" formatCode="General">
                  <c:v>2.0533927865050399</c:v>
                </c:pt>
                <c:pt idx="8032" formatCode="General">
                  <c:v>2.0459317226053799</c:v>
                </c:pt>
                <c:pt idx="8033" formatCode="General">
                  <c:v>2.0437510759239901</c:v>
                </c:pt>
                <c:pt idx="8034" formatCode="General">
                  <c:v>2.0463205555497002</c:v>
                </c:pt>
                <c:pt idx="8035" formatCode="General">
                  <c:v>2.0504462001475501</c:v>
                </c:pt>
                <c:pt idx="8036" formatCode="General">
                  <c:v>2.0541691921881799</c:v>
                </c:pt>
                <c:pt idx="8037" formatCode="General">
                  <c:v>2.05716098793819</c:v>
                </c:pt>
                <c:pt idx="8038" formatCode="General">
                  <c:v>2.0599726321240599</c:v>
                </c:pt>
                <c:pt idx="8039" formatCode="General">
                  <c:v>2.0632254882904499</c:v>
                </c:pt>
                <c:pt idx="8040" formatCode="General">
                  <c:v>2.0673691200187898</c:v>
                </c:pt>
                <c:pt idx="8041" formatCode="General">
                  <c:v>2.0761997840289199</c:v>
                </c:pt>
                <c:pt idx="8042" formatCode="General">
                  <c:v>2.0787350469359902</c:v>
                </c:pt>
                <c:pt idx="8043" formatCode="General">
                  <c:v>2.0853074556202502</c:v>
                </c:pt>
                <c:pt idx="8044" formatCode="General">
                  <c:v>2.09337016584572</c:v>
                </c:pt>
                <c:pt idx="8045" formatCode="General">
                  <c:v>2.1028258596969498</c:v>
                </c:pt>
                <c:pt idx="8046" formatCode="General">
                  <c:v>2.1157724297496601</c:v>
                </c:pt>
                <c:pt idx="8047" formatCode="General">
                  <c:v>2.1411660294920201</c:v>
                </c:pt>
                <c:pt idx="8048" formatCode="General">
                  <c:v>2.14810210113176</c:v>
                </c:pt>
                <c:pt idx="8049" formatCode="General">
                  <c:v>2.1226272650282199</c:v>
                </c:pt>
                <c:pt idx="8050" formatCode="General">
                  <c:v>2.1106655179648302</c:v>
                </c:pt>
                <c:pt idx="8051" formatCode="General">
                  <c:v>2.10295262557187</c:v>
                </c:pt>
                <c:pt idx="8052" formatCode="General">
                  <c:v>2.0966915031988198</c:v>
                </c:pt>
                <c:pt idx="8053" formatCode="General">
                  <c:v>2.0911008930371802</c:v>
                </c:pt>
                <c:pt idx="8054" formatCode="General">
                  <c:v>2.0860041320228899</c:v>
                </c:pt>
                <c:pt idx="8055" formatCode="General">
                  <c:v>2.0813192274612802</c:v>
                </c:pt>
                <c:pt idx="8056" formatCode="General">
                  <c:v>2.0769900374505199</c:v>
                </c:pt>
                <c:pt idx="8057" formatCode="General">
                  <c:v>2.0729787046099402</c:v>
                </c:pt>
                <c:pt idx="8058" formatCode="General">
                  <c:v>2.0692651333218701</c:v>
                </c:pt>
                <c:pt idx="8059" formatCode="General">
                  <c:v>2.0658444632696402</c:v>
                </c:pt>
                <c:pt idx="8060" formatCode="General">
                  <c:v>2.0627225473272102</c:v>
                </c:pt>
                <c:pt idx="8061" formatCode="General">
                  <c:v>2.05991060328369</c:v>
                </c:pt>
                <c:pt idx="8062" formatCode="General">
                  <c:v>2.0574199400826201</c:v>
                </c:pt>
                <c:pt idx="8063" formatCode="General">
                  <c:v>2.0552573625405102</c:v>
                </c:pt>
                <c:pt idx="8064" formatCode="General">
                  <c:v>2.0534219166266099</c:v>
                </c:pt>
                <c:pt idx="8065" formatCode="General">
                  <c:v>2.05190634190149</c:v>
                </c:pt>
                <c:pt idx="8066" formatCode="General">
                  <c:v>2.0508769719413702</c:v>
                </c:pt>
                <c:pt idx="8067" formatCode="General">
                  <c:v>2.0497320358831201</c:v>
                </c:pt>
                <c:pt idx="8068" formatCode="General">
                  <c:v>2.0488953254981599</c:v>
                </c:pt>
                <c:pt idx="8069" formatCode="General">
                  <c:v>2.04825137237333</c:v>
                </c:pt>
                <c:pt idx="8070" formatCode="General">
                  <c:v>2.04769908728173</c:v>
                </c:pt>
                <c:pt idx="8071" formatCode="General">
                  <c:v>2.0471771254054398</c:v>
                </c:pt>
                <c:pt idx="8072" formatCode="General">
                  <c:v>2.0466337501829899</c:v>
                </c:pt>
                <c:pt idx="8073" formatCode="General">
                  <c:v>2.04603203458141</c:v>
                </c:pt>
                <c:pt idx="8074" formatCode="General">
                  <c:v>2.0453608648201498</c:v>
                </c:pt>
                <c:pt idx="8075" formatCode="General">
                  <c:v>2.0446631280684802</c:v>
                </c:pt>
                <c:pt idx="8076" formatCode="General">
                  <c:v>2.0441635537686298</c:v>
                </c:pt>
                <c:pt idx="8077" formatCode="General">
                  <c:v>2.04552724337421</c:v>
                </c:pt>
                <c:pt idx="8078" formatCode="General">
                  <c:v>2.0882035046160698</c:v>
                </c:pt>
                <c:pt idx="8079" formatCode="General">
                  <c:v>2.04426037895528</c:v>
                </c:pt>
                <c:pt idx="8080" formatCode="General">
                  <c:v>2.0414033069117199</c:v>
                </c:pt>
                <c:pt idx="8081" formatCode="General">
                  <c:v>2.0413768598857698</c:v>
                </c:pt>
                <c:pt idx="8082" formatCode="General">
                  <c:v>2.0434184490561602</c:v>
                </c:pt>
                <c:pt idx="8083" formatCode="General">
                  <c:v>2.0493309997492899</c:v>
                </c:pt>
                <c:pt idx="8084" formatCode="General">
                  <c:v>2.0633234253122401</c:v>
                </c:pt>
                <c:pt idx="8085" formatCode="General">
                  <c:v>2.0833172190165801</c:v>
                </c:pt>
                <c:pt idx="8086" formatCode="General">
                  <c:v>2.08287035256039</c:v>
                </c:pt>
                <c:pt idx="8087" formatCode="General">
                  <c:v>2.07396040194971</c:v>
                </c:pt>
                <c:pt idx="8088" formatCode="General">
                  <c:v>2.0731846263915301</c:v>
                </c:pt>
                <c:pt idx="8089" formatCode="General">
                  <c:v>2.0778487505190202</c:v>
                </c:pt>
                <c:pt idx="8090" formatCode="General">
                  <c:v>2.08376586393313</c:v>
                </c:pt>
                <c:pt idx="8091" formatCode="General">
                  <c:v>2.0885006558636898</c:v>
                </c:pt>
                <c:pt idx="8092" formatCode="General">
                  <c:v>2.0918059450327702</c:v>
                </c:pt>
                <c:pt idx="8093" formatCode="General">
                  <c:v>2.09460416172525</c:v>
                </c:pt>
                <c:pt idx="8094" formatCode="General">
                  <c:v>2.0977729713122901</c:v>
                </c:pt>
                <c:pt idx="8095" formatCode="General">
                  <c:v>2.1019510295164601</c:v>
                </c:pt>
                <c:pt idx="8096" formatCode="General">
                  <c:v>2.10824988177685</c:v>
                </c:pt>
                <c:pt idx="8097" formatCode="General">
                  <c:v>2.1123464967560301</c:v>
                </c:pt>
                <c:pt idx="8098" formatCode="General">
                  <c:v>2.11917328705721</c:v>
                </c:pt>
                <c:pt idx="8099" formatCode="General">
                  <c:v>2.1272950979147098</c:v>
                </c:pt>
                <c:pt idx="8100" formatCode="General">
                  <c:v>2.1369208817018301</c:v>
                </c:pt>
                <c:pt idx="8101" formatCode="General">
                  <c:v>2.1490574156889402</c:v>
                </c:pt>
                <c:pt idx="8102" formatCode="General">
                  <c:v>2.1709332962559502</c:v>
                </c:pt>
                <c:pt idx="8103" formatCode="General">
                  <c:v>2.1979924976387801</c:v>
                </c:pt>
                <c:pt idx="8104" formatCode="General">
                  <c:v>2.1686933705767499</c:v>
                </c:pt>
                <c:pt idx="8105" formatCode="General">
                  <c:v>2.1572094788260099</c:v>
                </c:pt>
                <c:pt idx="8106" formatCode="General">
                  <c:v>2.1498719339330998</c:v>
                </c:pt>
                <c:pt idx="8107" formatCode="General">
                  <c:v>2.1433684370588</c:v>
                </c:pt>
                <c:pt idx="8108" formatCode="General">
                  <c:v>2.1374498964920301</c:v>
                </c:pt>
                <c:pt idx="8109" formatCode="General">
                  <c:v>2.1321131400739102</c:v>
                </c:pt>
                <c:pt idx="8110" formatCode="General">
                  <c:v>2.1272964919789401</c:v>
                </c:pt>
                <c:pt idx="8111" formatCode="General">
                  <c:v>2.1229094823781098</c:v>
                </c:pt>
                <c:pt idx="8112" formatCode="General">
                  <c:v>2.11887178453948</c:v>
                </c:pt>
                <c:pt idx="8113" formatCode="General">
                  <c:v>2.1151286072134701</c:v>
                </c:pt>
                <c:pt idx="8114" formatCode="General">
                  <c:v>2.1116514478853401</c:v>
                </c:pt>
                <c:pt idx="8115" formatCode="General">
                  <c:v>2.1084327643665999</c:v>
                </c:pt>
                <c:pt idx="8116" formatCode="General">
                  <c:v>2.1054789367909899</c:v>
                </c:pt>
                <c:pt idx="8117" formatCode="General">
                  <c:v>2.1028033659785299</c:v>
                </c:pt>
                <c:pt idx="8118" formatCode="General">
                  <c:v>2.1004205438441899</c:v>
                </c:pt>
                <c:pt idx="8119" formatCode="General">
                  <c:v>2.0983429154208602</c:v>
                </c:pt>
                <c:pt idx="8120" formatCode="General">
                  <c:v>2.0966621853265002</c:v>
                </c:pt>
                <c:pt idx="8121" formatCode="General">
                  <c:v>2.09510428701901</c:v>
                </c:pt>
                <c:pt idx="8122" formatCode="General">
                  <c:v>2.0938582070842702</c:v>
                </c:pt>
                <c:pt idx="8123" formatCode="General">
                  <c:v>2.0928721618277</c:v>
                </c:pt>
                <c:pt idx="8124" formatCode="General">
                  <c:v>2.09207631657195</c:v>
                </c:pt>
                <c:pt idx="8125" formatCode="General">
                  <c:v>2.0914142830511002</c:v>
                </c:pt>
                <c:pt idx="8126" formatCode="General">
                  <c:v>2.09082724152697</c:v>
                </c:pt>
                <c:pt idx="8127" formatCode="General">
                  <c:v>2.0902584767124401</c:v>
                </c:pt>
                <c:pt idx="8128" formatCode="General">
                  <c:v>2.0896607269343099</c:v>
                </c:pt>
                <c:pt idx="8129" formatCode="General">
                  <c:v>2.08900869108288</c:v>
                </c:pt>
                <c:pt idx="8130" formatCode="General">
                  <c:v>2.0883345002629401</c:v>
                </c:pt>
                <c:pt idx="8131" formatCode="General">
                  <c:v>2.0879384356297499</c:v>
                </c:pt>
                <c:pt idx="8132" formatCode="General">
                  <c:v>2.0927506066630901</c:v>
                </c:pt>
                <c:pt idx="8133" formatCode="General">
                  <c:v>2.0928586405123601</c:v>
                </c:pt>
                <c:pt idx="8134" formatCode="General">
                  <c:v>2.0851699897365501</c:v>
                </c:pt>
                <c:pt idx="8135" formatCode="General">
                  <c:v>2.0838377340052499</c:v>
                </c:pt>
                <c:pt idx="8136" formatCode="General">
                  <c:v>2.0837160094470901</c:v>
                </c:pt>
                <c:pt idx="8137" formatCode="General">
                  <c:v>2.08486995486426</c:v>
                </c:pt>
                <c:pt idx="8138" formatCode="General">
                  <c:v>2.0895424989546001</c:v>
                </c:pt>
                <c:pt idx="8139" formatCode="General">
                  <c:v>2.1027154378053501</c:v>
                </c:pt>
                <c:pt idx="8140" formatCode="General">
                  <c:v>2.12487556296814</c:v>
                </c:pt>
                <c:pt idx="8141" formatCode="General">
                  <c:v>2.1201861631883201</c:v>
                </c:pt>
                <c:pt idx="8142" formatCode="General">
                  <c:v>2.1094788886654201</c:v>
                </c:pt>
                <c:pt idx="8143" formatCode="General">
                  <c:v>2.1097088227230398</c:v>
                </c:pt>
                <c:pt idx="8144" formatCode="General">
                  <c:v>2.11570492225135</c:v>
                </c:pt>
                <c:pt idx="8145" formatCode="General">
                  <c:v>2.1226026381606302</c:v>
                </c:pt>
                <c:pt idx="8146" formatCode="General">
                  <c:v>2.12740663925634</c:v>
                </c:pt>
                <c:pt idx="8147" formatCode="General">
                  <c:v>2.1299689364121002</c:v>
                </c:pt>
                <c:pt idx="8148" formatCode="General">
                  <c:v>2.1317484107940801</c:v>
                </c:pt>
                <c:pt idx="8149" formatCode="General">
                  <c:v>2.1339652114096901</c:v>
                </c:pt>
                <c:pt idx="8150" formatCode="General">
                  <c:v>2.15112444299251</c:v>
                </c:pt>
                <c:pt idx="8151" formatCode="General">
                  <c:v>2.1408475822206698</c:v>
                </c:pt>
                <c:pt idx="8152" formatCode="General">
                  <c:v>2.14548108301834</c:v>
                </c:pt>
                <c:pt idx="8153" formatCode="General">
                  <c:v>2.1510895713238498</c:v>
                </c:pt>
                <c:pt idx="8154" formatCode="General">
                  <c:v>2.1578271100384101</c:v>
                </c:pt>
                <c:pt idx="8155" formatCode="General">
                  <c:v>2.1660819872912001</c:v>
                </c:pt>
                <c:pt idx="8156" formatCode="General">
                  <c:v>2.1767500202344601</c:v>
                </c:pt>
                <c:pt idx="8157" formatCode="General">
                  <c:v>2.1947147542415202</c:v>
                </c:pt>
                <c:pt idx="8158" formatCode="General">
                  <c:v>2.2358890201994299</c:v>
                </c:pt>
                <c:pt idx="8159" formatCode="General">
                  <c:v>2.2050031650670401</c:v>
                </c:pt>
                <c:pt idx="8160" formatCode="General">
                  <c:v>2.1957458114612201</c:v>
                </c:pt>
                <c:pt idx="8161" formatCode="General">
                  <c:v>2.1882649584338001</c:v>
                </c:pt>
                <c:pt idx="8162" formatCode="General">
                  <c:v>2.1803953201239201</c:v>
                </c:pt>
                <c:pt idx="8163" formatCode="General">
                  <c:v>2.1729372848575998</c:v>
                </c:pt>
                <c:pt idx="8164" formatCode="General">
                  <c:v>2.1662492008802001</c:v>
                </c:pt>
                <c:pt idx="8165" formatCode="General">
                  <c:v>2.1602918872908901</c:v>
                </c:pt>
                <c:pt idx="8166" formatCode="General">
                  <c:v>2.1549042677811499</c:v>
                </c:pt>
                <c:pt idx="8167" formatCode="General">
                  <c:v>2.1499347468932899</c:v>
                </c:pt>
                <c:pt idx="8168" formatCode="General">
                  <c:v>2.1452773274085799</c:v>
                </c:pt>
                <c:pt idx="8169" formatCode="General">
                  <c:v>2.14087110990324</c:v>
                </c:pt>
                <c:pt idx="8170" formatCode="General">
                  <c:v>2.13668991225614</c:v>
                </c:pt>
                <c:pt idx="8171" formatCode="General">
                  <c:v>2.1327311330916898</c:v>
                </c:pt>
                <c:pt idx="8172" formatCode="General">
                  <c:v>2.1290062923087398</c:v>
                </c:pt>
                <c:pt idx="8173" formatCode="General">
                  <c:v>2.12553437495158</c:v>
                </c:pt>
                <c:pt idx="8174" formatCode="General">
                  <c:v>2.1223910989394001</c:v>
                </c:pt>
                <c:pt idx="8175" formatCode="General">
                  <c:v>2.1194148341096501</c:v>
                </c:pt>
                <c:pt idx="8176" formatCode="General">
                  <c:v>2.1167594749190601</c:v>
                </c:pt>
                <c:pt idx="8177" formatCode="General">
                  <c:v>2.1143921579715501</c:v>
                </c:pt>
                <c:pt idx="8178" formatCode="General">
                  <c:v>2.1122820849383399</c:v>
                </c:pt>
                <c:pt idx="8179" formatCode="General">
                  <c:v>2.1103960396566701</c:v>
                </c:pt>
                <c:pt idx="8180" formatCode="General">
                  <c:v>2.1086908292166302</c:v>
                </c:pt>
                <c:pt idx="8181" formatCode="General">
                  <c:v>2.1071158380728501</c:v>
                </c:pt>
                <c:pt idx="8182" formatCode="General">
                  <c:v>2.10561767245225</c:v>
                </c:pt>
                <c:pt idx="8183" formatCode="General">
                  <c:v>2.10414732257422</c:v>
                </c:pt>
                <c:pt idx="8184" formatCode="General">
                  <c:v>2.1026742933929898</c:v>
                </c:pt>
                <c:pt idx="8185" formatCode="General">
                  <c:v>2.101238778201</c:v>
                </c:pt>
                <c:pt idx="8186" formatCode="General">
                  <c:v>2.1004653375940099</c:v>
                </c:pt>
                <c:pt idx="8187" formatCode="General">
                  <c:v>2.1429754443443101</c:v>
                </c:pt>
                <c:pt idx="8188" formatCode="General">
                  <c:v>2.0969500129385201</c:v>
                </c:pt>
                <c:pt idx="8189" formatCode="General">
                  <c:v>2.0942503990430801</c:v>
                </c:pt>
                <c:pt idx="8190" formatCode="General">
                  <c:v>2.0924539567134999</c:v>
                </c:pt>
                <c:pt idx="8191" formatCode="General">
                  <c:v>2.0912458758561199</c:v>
                </c:pt>
                <c:pt idx="8192" formatCode="General">
                  <c:v>2.0912063187514498</c:v>
                </c:pt>
                <c:pt idx="8193" formatCode="General">
                  <c:v>2.09413902996083</c:v>
                </c:pt>
                <c:pt idx="8194" formatCode="General">
                  <c:v>2.1059316767376401</c:v>
                </c:pt>
                <c:pt idx="8195" formatCode="General">
                  <c:v>2.1296724104313198</c:v>
                </c:pt>
                <c:pt idx="8196" formatCode="General">
                  <c:v>2.1176920736901601</c:v>
                </c:pt>
                <c:pt idx="8197" formatCode="General">
                  <c:v>2.1062464322801402</c:v>
                </c:pt>
                <c:pt idx="8198" formatCode="General">
                  <c:v>2.10733577154737</c:v>
                </c:pt>
                <c:pt idx="8199" formatCode="General">
                  <c:v>2.1141632962253998</c:v>
                </c:pt>
                <c:pt idx="8200" formatCode="General">
                  <c:v>2.1216515807740701</c:v>
                </c:pt>
                <c:pt idx="8201" formatCode="General">
                  <c:v>2.1260310468947599</c:v>
                </c:pt>
                <c:pt idx="8202" formatCode="General">
                  <c:v>2.12720672725046</c:v>
                </c:pt>
                <c:pt idx="8203" formatCode="General">
                  <c:v>2.12740671529752</c:v>
                </c:pt>
                <c:pt idx="8204" formatCode="General">
                  <c:v>2.1285159771759998</c:v>
                </c:pt>
                <c:pt idx="8205" formatCode="General">
                  <c:v>2.1300979829129498</c:v>
                </c:pt>
                <c:pt idx="8206" formatCode="General">
                  <c:v>2.1327084792203999</c:v>
                </c:pt>
                <c:pt idx="8207" formatCode="General">
                  <c:v>2.1361240944311102</c:v>
                </c:pt>
                <c:pt idx="8208" formatCode="General">
                  <c:v>2.1402469450277102</c:v>
                </c:pt>
                <c:pt idx="8209" formatCode="General">
                  <c:v>2.14520997401122</c:v>
                </c:pt>
                <c:pt idx="8210" formatCode="General">
                  <c:v>2.1513688879559201</c:v>
                </c:pt>
                <c:pt idx="8211" formatCode="General">
                  <c:v>2.1595873622080202</c:v>
                </c:pt>
                <c:pt idx="8212" formatCode="General">
                  <c:v>2.1737371620736399</c:v>
                </c:pt>
                <c:pt idx="8213" formatCode="General">
                  <c:v>2.2217958880612798</c:v>
                </c:pt>
                <c:pt idx="8214" formatCode="General">
                  <c:v>2.1915064614903099</c:v>
                </c:pt>
                <c:pt idx="8215" formatCode="General">
                  <c:v>2.1881126397188999</c:v>
                </c:pt>
                <c:pt idx="8216" formatCode="General">
                  <c:v>2.1816711840163698</c:v>
                </c:pt>
                <c:pt idx="8217" formatCode="General">
                  <c:v>2.1721604302205</c:v>
                </c:pt>
                <c:pt idx="8218" formatCode="General">
                  <c:v>2.1625983370986002</c:v>
                </c:pt>
                <c:pt idx="8219" formatCode="General">
                  <c:v>2.1541678264751098</c:v>
                </c:pt>
                <c:pt idx="8220" formatCode="General">
                  <c:v>2.1468609814552599</c:v>
                </c:pt>
                <c:pt idx="8221" formatCode="General">
                  <c:v>2.14037237373112</c:v>
                </c:pt>
                <c:pt idx="8222" formatCode="General">
                  <c:v>2.1344292918236101</c:v>
                </c:pt>
                <c:pt idx="8223" formatCode="General">
                  <c:v>2.1288514227964601</c:v>
                </c:pt>
                <c:pt idx="8224" formatCode="General">
                  <c:v>2.1235365563195598</c:v>
                </c:pt>
                <c:pt idx="8225" formatCode="General">
                  <c:v>2.1184364912720599</c:v>
                </c:pt>
                <c:pt idx="8226" formatCode="General">
                  <c:v>2.11353758860399</c:v>
                </c:pt>
                <c:pt idx="8227" formatCode="General">
                  <c:v>2.1088475318676001</c:v>
                </c:pt>
                <c:pt idx="8228" formatCode="General">
                  <c:v>2.10443998503635</c:v>
                </c:pt>
                <c:pt idx="8229" formatCode="General">
                  <c:v>2.1001641305025101</c:v>
                </c:pt>
                <c:pt idx="8230" formatCode="General">
                  <c:v>2.0962014302990801</c:v>
                </c:pt>
                <c:pt idx="8231" formatCode="General">
                  <c:v>2.0925193771511599</c:v>
                </c:pt>
                <c:pt idx="8232" formatCode="General">
                  <c:v>2.0891167274745102</c:v>
                </c:pt>
                <c:pt idx="8233" formatCode="General">
                  <c:v>2.0859848386869202</c:v>
                </c:pt>
                <c:pt idx="8234" formatCode="General">
                  <c:v>2.0831035366992801</c:v>
                </c:pt>
                <c:pt idx="8235" formatCode="General">
                  <c:v>2.0804414665555599</c:v>
                </c:pt>
                <c:pt idx="8236" formatCode="General">
                  <c:v>2.0779580600757801</c:v>
                </c:pt>
                <c:pt idx="8237" formatCode="General">
                  <c:v>2.0756072944709101</c:v>
                </c:pt>
                <c:pt idx="8238" formatCode="General">
                  <c:v>2.0733445713811101</c:v>
                </c:pt>
                <c:pt idx="8239" formatCode="General">
                  <c:v>2.0711445664409398</c:v>
                </c:pt>
                <c:pt idx="8240" formatCode="General">
                  <c:v>2.06910534135555</c:v>
                </c:pt>
                <c:pt idx="8241" formatCode="General">
                  <c:v>2.0708073896438499</c:v>
                </c:pt>
                <c:pt idx="8242" formatCode="General">
                  <c:v>2.0660098006827199</c:v>
                </c:pt>
                <c:pt idx="8243" formatCode="General">
                  <c:v>2.0619984487888798</c:v>
                </c:pt>
                <c:pt idx="8244" formatCode="General">
                  <c:v>2.0594350495285201</c:v>
                </c:pt>
                <c:pt idx="8245" formatCode="General">
                  <c:v>2.0571383125381302</c:v>
                </c:pt>
                <c:pt idx="8246" formatCode="General">
                  <c:v>2.0552525444051599</c:v>
                </c:pt>
                <c:pt idx="8247" formatCode="General">
                  <c:v>2.05432168473869</c:v>
                </c:pt>
                <c:pt idx="8248" formatCode="General">
                  <c:v>2.05604811165699</c:v>
                </c:pt>
                <c:pt idx="8249" formatCode="General">
                  <c:v>2.06722279770299</c:v>
                </c:pt>
                <c:pt idx="8250" formatCode="General">
                  <c:v>2.0923544408622599</c:v>
                </c:pt>
                <c:pt idx="8251" formatCode="General">
                  <c:v>2.0714670393899302</c:v>
                </c:pt>
                <c:pt idx="8252" formatCode="General">
                  <c:v>2.0619286633551202</c:v>
                </c:pt>
                <c:pt idx="8253" formatCode="General">
                  <c:v>2.0643669488943099</c:v>
                </c:pt>
                <c:pt idx="8254" formatCode="General">
                  <c:v>2.0723806984187498</c:v>
                </c:pt>
                <c:pt idx="8255" formatCode="General">
                  <c:v>2.0811258586210299</c:v>
                </c:pt>
                <c:pt idx="8256" formatCode="General">
                  <c:v>2.08567984945438</c:v>
                </c:pt>
                <c:pt idx="8257" formatCode="General">
                  <c:v>2.08585348892866</c:v>
                </c:pt>
                <c:pt idx="8258" formatCode="General">
                  <c:v>2.0849979159952001</c:v>
                </c:pt>
                <c:pt idx="8259" formatCode="General">
                  <c:v>2.0851758781193399</c:v>
                </c:pt>
                <c:pt idx="8260" formatCode="General">
                  <c:v>2.0864844880133702</c:v>
                </c:pt>
                <c:pt idx="8261" formatCode="General">
                  <c:v>2.0888433071512398</c:v>
                </c:pt>
                <c:pt idx="8262" formatCode="General">
                  <c:v>2.0918506835828699</c:v>
                </c:pt>
                <c:pt idx="8263" formatCode="General">
                  <c:v>2.0954102817879998</c:v>
                </c:pt>
                <c:pt idx="8264" formatCode="General">
                  <c:v>2.0996345601356001</c:v>
                </c:pt>
                <c:pt idx="8265" formatCode="General">
                  <c:v>2.1046122781837799</c:v>
                </c:pt>
                <c:pt idx="8266" formatCode="General">
                  <c:v>2.1111015090349099</c:v>
                </c:pt>
                <c:pt idx="8267" formatCode="General">
                  <c:v>2.1222414193055901</c:v>
                </c:pt>
                <c:pt idx="8268" formatCode="General">
                  <c:v>2.1706502331305901</c:v>
                </c:pt>
                <c:pt idx="8269" formatCode="General">
                  <c:v>2.1418267231532799</c:v>
                </c:pt>
                <c:pt idx="8270" formatCode="General">
                  <c:v>2.1476711017200198</c:v>
                </c:pt>
                <c:pt idx="8271" formatCode="General">
                  <c:v>2.14637653924399</c:v>
                </c:pt>
                <c:pt idx="8272" formatCode="General">
                  <c:v>2.1366384150391098</c:v>
                </c:pt>
                <c:pt idx="8273" formatCode="General">
                  <c:v>2.1252100036328501</c:v>
                </c:pt>
                <c:pt idx="8274" formatCode="General">
                  <c:v>2.1154411898274899</c:v>
                </c:pt>
                <c:pt idx="8275" formatCode="General">
                  <c:v>2.1074524726238102</c:v>
                </c:pt>
                <c:pt idx="8276" formatCode="General">
                  <c:v>2.1006578778598501</c:v>
                </c:pt>
                <c:pt idx="8277" formatCode="General">
                  <c:v>2.0945831498690999</c:v>
                </c:pt>
                <c:pt idx="8278" formatCode="General">
                  <c:v>2.0889440695146502</c:v>
                </c:pt>
                <c:pt idx="8279" formatCode="General">
                  <c:v>2.0835896559166902</c:v>
                </c:pt>
                <c:pt idx="8280" formatCode="General">
                  <c:v>2.0784496524887199</c:v>
                </c:pt>
                <c:pt idx="8281" formatCode="General">
                  <c:v>2.0735015096124498</c:v>
                </c:pt>
                <c:pt idx="8282" formatCode="General">
                  <c:v>2.0688868126365301</c:v>
                </c:pt>
                <c:pt idx="8283" formatCode="General">
                  <c:v>2.0642064566268599</c:v>
                </c:pt>
                <c:pt idx="8284" formatCode="General">
                  <c:v>2.0598994547465601</c:v>
                </c:pt>
                <c:pt idx="8285" formatCode="General">
                  <c:v>2.0558544482922398</c:v>
                </c:pt>
                <c:pt idx="8286" formatCode="General">
                  <c:v>2.0520890772710398</c:v>
                </c:pt>
                <c:pt idx="8287" formatCode="General">
                  <c:v>2.0486140850816499</c:v>
                </c:pt>
                <c:pt idx="8288" formatCode="General">
                  <c:v>2.0454298773039898</c:v>
                </c:pt>
                <c:pt idx="8289" formatCode="General">
                  <c:v>2.0425252040400399</c:v>
                </c:pt>
                <c:pt idx="8290" formatCode="General">
                  <c:v>2.0398770961044601</c:v>
                </c:pt>
                <c:pt idx="8291" formatCode="General">
                  <c:v>2.03745216386899</c:v>
                </c:pt>
                <c:pt idx="8292" formatCode="General">
                  <c:v>2.03520976452142</c:v>
                </c:pt>
                <c:pt idx="8293" formatCode="General">
                  <c:v>2.03310943881637</c:v>
                </c:pt>
                <c:pt idx="8294" formatCode="General">
                  <c:v>2.0311406545306698</c:v>
                </c:pt>
                <c:pt idx="8295" formatCode="General">
                  <c:v>2.0297242869395902</c:v>
                </c:pt>
                <c:pt idx="8296" formatCode="General">
                  <c:v>2.0323310934568002</c:v>
                </c:pt>
                <c:pt idx="8297" formatCode="General">
                  <c:v>2.0252394770186801</c:v>
                </c:pt>
                <c:pt idx="8298" formatCode="General">
                  <c:v>2.0229742471291301</c:v>
                </c:pt>
                <c:pt idx="8299" formatCode="General">
                  <c:v>2.0208696777352602</c:v>
                </c:pt>
                <c:pt idx="8300" formatCode="General">
                  <c:v>2.01889271988945</c:v>
                </c:pt>
                <c:pt idx="8301" formatCode="General">
                  <c:v>2.0172217711448601</c:v>
                </c:pt>
                <c:pt idx="8302" formatCode="General">
                  <c:v>2.0163425964318802</c:v>
                </c:pt>
                <c:pt idx="8303" formatCode="General">
                  <c:v>2.01790356431506</c:v>
                </c:pt>
                <c:pt idx="8304" formatCode="General">
                  <c:v>2.0301600087213001</c:v>
                </c:pt>
                <c:pt idx="8305" formatCode="General">
                  <c:v>2.0539114263073501</c:v>
                </c:pt>
                <c:pt idx="8306" formatCode="General">
                  <c:v>2.02675650959974</c:v>
                </c:pt>
                <c:pt idx="8307" formatCode="General">
                  <c:v>2.0212991422923698</c:v>
                </c:pt>
                <c:pt idx="8308" formatCode="General">
                  <c:v>2.0254734295846002</c:v>
                </c:pt>
                <c:pt idx="8309" formatCode="General">
                  <c:v>2.0351727514887101</c:v>
                </c:pt>
                <c:pt idx="8310" formatCode="General">
                  <c:v>2.0461533051024201</c:v>
                </c:pt>
                <c:pt idx="8311" formatCode="General">
                  <c:v>2.0518399820827802</c:v>
                </c:pt>
                <c:pt idx="8312" formatCode="General">
                  <c:v>2.05167824485107</c:v>
                </c:pt>
                <c:pt idx="8313" formatCode="General">
                  <c:v>2.0506405106441101</c:v>
                </c:pt>
                <c:pt idx="8314" formatCode="General">
                  <c:v>2.0509743748217302</c:v>
                </c:pt>
                <c:pt idx="8315" formatCode="General">
                  <c:v>2.0531196913749001</c:v>
                </c:pt>
                <c:pt idx="8316" formatCode="General">
                  <c:v>2.0562377451836098</c:v>
                </c:pt>
                <c:pt idx="8317" formatCode="General">
                  <c:v>2.0598936032385802</c:v>
                </c:pt>
                <c:pt idx="8318" formatCode="General">
                  <c:v>2.0639932187559</c:v>
                </c:pt>
                <c:pt idx="8319" formatCode="General">
                  <c:v>2.0686137005420102</c:v>
                </c:pt>
                <c:pt idx="8320" formatCode="General">
                  <c:v>2.0739066631971101</c:v>
                </c:pt>
                <c:pt idx="8321" formatCode="General">
                  <c:v>2.0802563754821</c:v>
                </c:pt>
                <c:pt idx="8322" formatCode="General">
                  <c:v>2.0904449727892702</c:v>
                </c:pt>
                <c:pt idx="8323" formatCode="General">
                  <c:v>2.1215331094829701</c:v>
                </c:pt>
                <c:pt idx="8324" formatCode="General">
                  <c:v>2.1078949691018001</c:v>
                </c:pt>
                <c:pt idx="8325" formatCode="General">
                  <c:v>2.1206989144866699</c:v>
                </c:pt>
                <c:pt idx="8326" formatCode="General">
                  <c:v>2.1296977099783101</c:v>
                </c:pt>
                <c:pt idx="8327" formatCode="General">
                  <c:v>2.1237236452465802</c:v>
                </c:pt>
                <c:pt idx="8328" formatCode="General">
                  <c:v>2.1108405043254401</c:v>
                </c:pt>
                <c:pt idx="8329" formatCode="General">
                  <c:v>2.10002889213433</c:v>
                </c:pt>
                <c:pt idx="8330" formatCode="General">
                  <c:v>2.0920428422214199</c:v>
                </c:pt>
                <c:pt idx="8331" formatCode="General">
                  <c:v>2.0857721433341099</c:v>
                </c:pt>
                <c:pt idx="8332" formatCode="General">
                  <c:v>2.08041819191588</c:v>
                </c:pt>
                <c:pt idx="8333" formatCode="General">
                  <c:v>2.0755587731206999</c:v>
                </c:pt>
                <c:pt idx="8334" formatCode="General">
                  <c:v>2.0709873712803302</c:v>
                </c:pt>
                <c:pt idx="8335" formatCode="General">
                  <c:v>2.06661061035657</c:v>
                </c:pt>
                <c:pt idx="8336" formatCode="General">
                  <c:v>2.0626529757059902</c:v>
                </c:pt>
                <c:pt idx="8337" formatCode="General">
                  <c:v>2.0583346514917098</c:v>
                </c:pt>
                <c:pt idx="8338" formatCode="General">
                  <c:v>2.0544526670073902</c:v>
                </c:pt>
                <c:pt idx="8339" formatCode="General">
                  <c:v>2.0507754025231399</c:v>
                </c:pt>
                <c:pt idx="8340" formatCode="General">
                  <c:v>2.0473325535735101</c:v>
                </c:pt>
                <c:pt idx="8341" formatCode="General">
                  <c:v>2.0441519132459298</c:v>
                </c:pt>
                <c:pt idx="8342" formatCode="General">
                  <c:v>2.0412548760362799</c:v>
                </c:pt>
                <c:pt idx="8343" formatCode="General">
                  <c:v>2.03865320670449</c:v>
                </c:pt>
                <c:pt idx="8344" formatCode="General">
                  <c:v>2.0363469189213301</c:v>
                </c:pt>
                <c:pt idx="8345" formatCode="General">
                  <c:v>2.03432340325746</c:v>
                </c:pt>
                <c:pt idx="8346" formatCode="General">
                  <c:v>2.0325580548645901</c:v>
                </c:pt>
                <c:pt idx="8347" formatCode="General">
                  <c:v>2.03101723961327</c:v>
                </c:pt>
                <c:pt idx="8348" formatCode="General">
                  <c:v>2.0296688566808898</c:v>
                </c:pt>
                <c:pt idx="8349" formatCode="General">
                  <c:v>2.0285694148979601</c:v>
                </c:pt>
                <c:pt idx="8350" formatCode="General">
                  <c:v>2.0652880736888402</c:v>
                </c:pt>
                <c:pt idx="8351" formatCode="General">
                  <c:v>2.02630179526418</c:v>
                </c:pt>
                <c:pt idx="8352" formatCode="General">
                  <c:v>2.0249448306326898</c:v>
                </c:pt>
                <c:pt idx="8353" formatCode="General">
                  <c:v>2.0237277764896899</c:v>
                </c:pt>
                <c:pt idx="8354" formatCode="General">
                  <c:v>2.0225274426785398</c:v>
                </c:pt>
                <c:pt idx="8355" formatCode="General">
                  <c:v>2.0213887145404699</c:v>
                </c:pt>
                <c:pt idx="8356" formatCode="General">
                  <c:v>2.02046569395565</c:v>
                </c:pt>
                <c:pt idx="8357" formatCode="General">
                  <c:v>2.0201925396365001</c:v>
                </c:pt>
                <c:pt idx="8358" formatCode="General">
                  <c:v>2.02225769469654</c:v>
                </c:pt>
                <c:pt idx="8359" formatCode="General">
                  <c:v>2.0379305703944</c:v>
                </c:pt>
                <c:pt idx="8360" formatCode="General">
                  <c:v>2.0502172486058701</c:v>
                </c:pt>
                <c:pt idx="8361" formatCode="General">
                  <c:v>2.0266800784179599</c:v>
                </c:pt>
                <c:pt idx="8362" formatCode="General">
                  <c:v>2.02519864068914</c:v>
                </c:pt>
                <c:pt idx="8363" formatCode="General">
                  <c:v>2.0306734527849701</c:v>
                </c:pt>
                <c:pt idx="8364" formatCode="General">
                  <c:v>2.0417860453594301</c:v>
                </c:pt>
                <c:pt idx="8365" formatCode="General">
                  <c:v>2.0552531320693701</c:v>
                </c:pt>
                <c:pt idx="8366" formatCode="General">
                  <c:v>2.0623267743950402</c:v>
                </c:pt>
                <c:pt idx="8367" formatCode="General">
                  <c:v>2.0618247248422699</c:v>
                </c:pt>
                <c:pt idx="8368" formatCode="General">
                  <c:v>2.0602281423282598</c:v>
                </c:pt>
                <c:pt idx="8369" formatCode="General">
                  <c:v>2.0613979824894502</c:v>
                </c:pt>
                <c:pt idx="8370" formatCode="General">
                  <c:v>2.06457620449729</c:v>
                </c:pt>
                <c:pt idx="8371" formatCode="General">
                  <c:v>2.0686333570126201</c:v>
                </c:pt>
                <c:pt idx="8372" formatCode="General">
                  <c:v>2.0730132493744899</c:v>
                </c:pt>
                <c:pt idx="8373" formatCode="General">
                  <c:v>2.07769414595889</c:v>
                </c:pt>
                <c:pt idx="8374" formatCode="General">
                  <c:v>2.0828604170587699</c:v>
                </c:pt>
                <c:pt idx="8375" formatCode="General">
                  <c:v>2.08870329197185</c:v>
                </c:pt>
                <c:pt idx="8376" formatCode="General">
                  <c:v>2.0955188984612798</c:v>
                </c:pt>
                <c:pt idx="8377" formatCode="General">
                  <c:v>2.1067561047098402</c:v>
                </c:pt>
                <c:pt idx="8378" formatCode="General">
                  <c:v>2.1170978907307498</c:v>
                </c:pt>
                <c:pt idx="8379" formatCode="General">
                  <c:v>2.1210106477417301</c:v>
                </c:pt>
                <c:pt idx="8380" formatCode="General">
                  <c:v>2.1344916241588501</c:v>
                </c:pt>
                <c:pt idx="8381" formatCode="General">
                  <c:v>2.1521060462010699</c:v>
                </c:pt>
                <c:pt idx="8382" formatCode="General">
                  <c:v>2.1567746036795898</c:v>
                </c:pt>
                <c:pt idx="8383" formatCode="General">
                  <c:v>2.1430492215667898</c:v>
                </c:pt>
                <c:pt idx="8384" formatCode="General">
                  <c:v>2.1303613833728701</c:v>
                </c:pt>
                <c:pt idx="8385" formatCode="General">
                  <c:v>2.1221419193358</c:v>
                </c:pt>
                <c:pt idx="8386" formatCode="General">
                  <c:v>2.11633468705518</c:v>
                </c:pt>
                <c:pt idx="8387" formatCode="General">
                  <c:v>2.1116491741902101</c:v>
                </c:pt>
                <c:pt idx="8388" formatCode="General">
                  <c:v>2.10750478766274</c:v>
                </c:pt>
                <c:pt idx="8389" formatCode="General">
                  <c:v>2.1036446377548002</c:v>
                </c:pt>
                <c:pt idx="8390" formatCode="General">
                  <c:v>2.0999564192364599</c:v>
                </c:pt>
                <c:pt idx="8391" formatCode="General">
                  <c:v>2.0963753185654501</c:v>
                </c:pt>
                <c:pt idx="8392" formatCode="General">
                  <c:v>2.0929048172217</c:v>
                </c:pt>
                <c:pt idx="8393" formatCode="General">
                  <c:v>2.0895480958615802</c:v>
                </c:pt>
                <c:pt idx="8394" formatCode="General">
                  <c:v>2.08632722065536</c:v>
                </c:pt>
                <c:pt idx="8395" formatCode="General">
                  <c:v>2.08327201608973</c:v>
                </c:pt>
                <c:pt idx="8396" formatCode="General">
                  <c:v>2.0804148934982001</c:v>
                </c:pt>
                <c:pt idx="8397" formatCode="General">
                  <c:v>2.0777862296473302</c:v>
                </c:pt>
                <c:pt idx="8398" formatCode="General">
                  <c:v>2.07541027702614</c:v>
                </c:pt>
                <c:pt idx="8399" formatCode="General">
                  <c:v>2.0733018318842</c:v>
                </c:pt>
                <c:pt idx="8400" formatCode="General">
                  <c:v>2.07146398737566</c:v>
                </c:pt>
                <c:pt idx="8401" formatCode="General">
                  <c:v>2.06988750665754</c:v>
                </c:pt>
                <c:pt idx="8402" formatCode="General">
                  <c:v>2.06855375585558</c:v>
                </c:pt>
                <c:pt idx="8403" formatCode="General">
                  <c:v>2.06745970708254</c:v>
                </c:pt>
                <c:pt idx="8404" formatCode="General">
                  <c:v>2.0680061990930598</c:v>
                </c:pt>
                <c:pt idx="8405" formatCode="General">
                  <c:v>2.0657773749298598</c:v>
                </c:pt>
                <c:pt idx="8406" formatCode="General">
                  <c:v>2.06474160014765</c:v>
                </c:pt>
                <c:pt idx="8407" formatCode="General">
                  <c:v>2.0639058695899699</c:v>
                </c:pt>
                <c:pt idx="8408" formatCode="General">
                  <c:v>2.0630774236514702</c:v>
                </c:pt>
                <c:pt idx="8409" formatCode="General">
                  <c:v>2.0622372533827802</c:v>
                </c:pt>
                <c:pt idx="8410" formatCode="General">
                  <c:v>2.0614188117753902</c:v>
                </c:pt>
                <c:pt idx="8411" formatCode="General">
                  <c:v>2.0607460891956402</c:v>
                </c:pt>
                <c:pt idx="8412" formatCode="General">
                  <c:v>2.06062053960463</c:v>
                </c:pt>
                <c:pt idx="8413" formatCode="General">
                  <c:v>2.0629578766565202</c:v>
                </c:pt>
                <c:pt idx="8414" formatCode="General">
                  <c:v>2.0863807648780801</c:v>
                </c:pt>
                <c:pt idx="8415" formatCode="General">
                  <c:v>2.0753058764850301</c:v>
                </c:pt>
                <c:pt idx="8416" formatCode="General">
                  <c:v>2.0631256572060899</c:v>
                </c:pt>
                <c:pt idx="8417" formatCode="General">
                  <c:v>2.0636357695369401</c:v>
                </c:pt>
                <c:pt idx="8418" formatCode="General">
                  <c:v>2.0691275323937499</c:v>
                </c:pt>
                <c:pt idx="8419" formatCode="General">
                  <c:v>2.0804501548633199</c:v>
                </c:pt>
                <c:pt idx="8420" formatCode="General">
                  <c:v>2.0957067056499801</c:v>
                </c:pt>
                <c:pt idx="8421" formatCode="General">
                  <c:v>2.1037079067666302</c:v>
                </c:pt>
                <c:pt idx="8422" formatCode="General">
                  <c:v>2.1011193320932402</c:v>
                </c:pt>
                <c:pt idx="8423" formatCode="General">
                  <c:v>2.0988053822964701</c:v>
                </c:pt>
                <c:pt idx="8424" formatCode="General">
                  <c:v>2.1001859266839902</c:v>
                </c:pt>
                <c:pt idx="8425" formatCode="General">
                  <c:v>2.1038556021843702</c:v>
                </c:pt>
                <c:pt idx="8426" formatCode="General">
                  <c:v>2.10814052281397</c:v>
                </c:pt>
                <c:pt idx="8427" formatCode="General">
                  <c:v>2.1123641610335002</c:v>
                </c:pt>
                <c:pt idx="8428" formatCode="General">
                  <c:v>2.11664065669284</c:v>
                </c:pt>
                <c:pt idx="8429" formatCode="General">
                  <c:v>2.12133682880566</c:v>
                </c:pt>
                <c:pt idx="8430" formatCode="General">
                  <c:v>2.1267671199046498</c:v>
                </c:pt>
                <c:pt idx="8431" formatCode="General">
                  <c:v>2.1333022004918401</c:v>
                </c:pt>
                <c:pt idx="8432" formatCode="General">
                  <c:v>2.1516565037575499</c:v>
                </c:pt>
                <c:pt idx="8433" formatCode="General">
                  <c:v>2.1489738717015801</c:v>
                </c:pt>
                <c:pt idx="8434" formatCode="General">
                  <c:v>2.15669215352432</c:v>
                </c:pt>
                <c:pt idx="8435" formatCode="General">
                  <c:v>2.1678909303617599</c:v>
                </c:pt>
                <c:pt idx="8436" formatCode="General">
                  <c:v>2.1854085283083502</c:v>
                </c:pt>
                <c:pt idx="8437" formatCode="General">
                  <c:v>2.2039155844163201</c:v>
                </c:pt>
                <c:pt idx="8438" formatCode="General">
                  <c:v>2.19291892599579</c:v>
                </c:pt>
                <c:pt idx="8439" formatCode="General">
                  <c:v>2.1764169973052701</c:v>
                </c:pt>
                <c:pt idx="8440" formatCode="General">
                  <c:v>2.1668737292075702</c:v>
                </c:pt>
                <c:pt idx="8441" formatCode="General">
                  <c:v>2.16060769385426</c:v>
                </c:pt>
                <c:pt idx="8442" formatCode="General">
                  <c:v>2.1556398965049199</c:v>
                </c:pt>
                <c:pt idx="8443" formatCode="General">
                  <c:v>2.1512549514433199</c:v>
                </c:pt>
                <c:pt idx="8444" formatCode="General">
                  <c:v>2.1471729594477198</c:v>
                </c:pt>
                <c:pt idx="8445" formatCode="General">
                  <c:v>2.1432696803060698</c:v>
                </c:pt>
                <c:pt idx="8446" formatCode="General">
                  <c:v>2.1394835735976998</c:v>
                </c:pt>
                <c:pt idx="8447" formatCode="General">
                  <c:v>2.13578419325041</c:v>
                </c:pt>
                <c:pt idx="8448" formatCode="General">
                  <c:v>2.13216343698776</c:v>
                </c:pt>
                <c:pt idx="8449" formatCode="General">
                  <c:v>2.12862926352904</c:v>
                </c:pt>
                <c:pt idx="8450" formatCode="General">
                  <c:v>2.1252011368610302</c:v>
                </c:pt>
                <c:pt idx="8451" formatCode="General">
                  <c:v>2.1219056284879798</c:v>
                </c:pt>
                <c:pt idx="8452" formatCode="General">
                  <c:v>2.1187720138272099</c:v>
                </c:pt>
                <c:pt idx="8453" formatCode="General">
                  <c:v>2.11582801613697</c:v>
                </c:pt>
                <c:pt idx="8454" formatCode="General">
                  <c:v>2.1130959737835</c:v>
                </c:pt>
                <c:pt idx="8455" formatCode="General">
                  <c:v>2.11058983599857</c:v>
                </c:pt>
                <c:pt idx="8456" formatCode="General">
                  <c:v>2.1083139431298599</c:v>
                </c:pt>
                <c:pt idx="8457" formatCode="General">
                  <c:v>2.1062698598459701</c:v>
                </c:pt>
                <c:pt idx="8458" formatCode="General">
                  <c:v>2.1046820289205201</c:v>
                </c:pt>
                <c:pt idx="8459" formatCode="General">
                  <c:v>2.1029276321657999</c:v>
                </c:pt>
                <c:pt idx="8460" formatCode="General">
                  <c:v>2.1011131330094002</c:v>
                </c:pt>
                <c:pt idx="8461" formatCode="General">
                  <c:v>2.0995848464153299</c:v>
                </c:pt>
                <c:pt idx="8462" formatCode="General">
                  <c:v>2.09810681819362</c:v>
                </c:pt>
                <c:pt idx="8463" formatCode="General">
                  <c:v>2.0966342047336601</c:v>
                </c:pt>
                <c:pt idx="8464" formatCode="General">
                  <c:v>2.0951492575429298</c:v>
                </c:pt>
                <c:pt idx="8465" formatCode="General">
                  <c:v>2.0936709718590301</c:v>
                </c:pt>
                <c:pt idx="8466" formatCode="General">
                  <c:v>2.0923017806894402</c:v>
                </c:pt>
                <c:pt idx="8467" formatCode="General">
                  <c:v>2.0914446900347099</c:v>
                </c:pt>
                <c:pt idx="8468" formatCode="General">
                  <c:v>2.0937014580351501</c:v>
                </c:pt>
                <c:pt idx="8469" formatCode="General">
                  <c:v>2.1308647205770899</c:v>
                </c:pt>
                <c:pt idx="8470" formatCode="General">
                  <c:v>2.09322206138398</c:v>
                </c:pt>
                <c:pt idx="8471" formatCode="General">
                  <c:v>2.0881751437100702</c:v>
                </c:pt>
                <c:pt idx="8472" formatCode="General">
                  <c:v>2.0885881225521099</c:v>
                </c:pt>
                <c:pt idx="8473" formatCode="General">
                  <c:v>2.0927748927958301</c:v>
                </c:pt>
                <c:pt idx="8474" formatCode="General">
                  <c:v>2.10293987722428</c:v>
                </c:pt>
                <c:pt idx="8475" formatCode="General">
                  <c:v>2.11908756634526</c:v>
                </c:pt>
                <c:pt idx="8476" formatCode="General">
                  <c:v>2.1267266252780099</c:v>
                </c:pt>
                <c:pt idx="8477" formatCode="General">
                  <c:v>2.1212311960991102</c:v>
                </c:pt>
                <c:pt idx="8478" formatCode="General">
                  <c:v>2.1173456244426099</c:v>
                </c:pt>
                <c:pt idx="8479" formatCode="General">
                  <c:v>2.1184964670826498</c:v>
                </c:pt>
                <c:pt idx="8480" formatCode="General">
                  <c:v>2.1221326145303099</c:v>
                </c:pt>
                <c:pt idx="8481" formatCode="General">
                  <c:v>2.1259597587825998</c:v>
                </c:pt>
                <c:pt idx="8482" formatCode="General">
                  <c:v>2.12918366945437</c:v>
                </c:pt>
                <c:pt idx="8483" formatCode="General">
                  <c:v>2.1321179392469398</c:v>
                </c:pt>
                <c:pt idx="8484" formatCode="General">
                  <c:v>2.1353625171480202</c:v>
                </c:pt>
                <c:pt idx="8485" formatCode="General">
                  <c:v>2.1393764419644601</c:v>
                </c:pt>
                <c:pt idx="8486" formatCode="General">
                  <c:v>2.1447558778901099</c:v>
                </c:pt>
                <c:pt idx="8487" formatCode="General">
                  <c:v>2.1625385355896398</c:v>
                </c:pt>
                <c:pt idx="8488" formatCode="General">
                  <c:v>2.15714030802337</c:v>
                </c:pt>
                <c:pt idx="8489" formatCode="General">
                  <c:v>2.1647722700559302</c:v>
                </c:pt>
                <c:pt idx="8490" formatCode="General">
                  <c:v>2.17409702287679</c:v>
                </c:pt>
                <c:pt idx="8491" formatCode="General">
                  <c:v>2.18759856606541</c:v>
                </c:pt>
                <c:pt idx="8492" formatCode="General">
                  <c:v>2.2117254522087899</c:v>
                </c:pt>
                <c:pt idx="8493" formatCode="General">
                  <c:v>2.21258401962183</c:v>
                </c:pt>
                <c:pt idx="8494" formatCode="General">
                  <c:v>2.1907174875411601</c:v>
                </c:pt>
                <c:pt idx="8495" formatCode="General">
                  <c:v>2.17921013616147</c:v>
                </c:pt>
                <c:pt idx="8496" formatCode="General">
                  <c:v>2.1718717288526901</c:v>
                </c:pt>
                <c:pt idx="8497" formatCode="General">
                  <c:v>2.1658867640200299</c:v>
                </c:pt>
                <c:pt idx="8498" formatCode="General">
                  <c:v>2.16048890211894</c:v>
                </c:pt>
                <c:pt idx="8499" formatCode="General">
                  <c:v>2.1554479786994101</c:v>
                </c:pt>
                <c:pt idx="8500" formatCode="General">
                  <c:v>2.15064377676137</c:v>
                </c:pt>
                <c:pt idx="8501" formatCode="General">
                  <c:v>2.1460025149445898</c:v>
                </c:pt>
                <c:pt idx="8502" formatCode="General">
                  <c:v>2.14147564887806</c:v>
                </c:pt>
                <c:pt idx="8503" formatCode="General">
                  <c:v>2.1370360759042399</c:v>
                </c:pt>
                <c:pt idx="8504" formatCode="General">
                  <c:v>2.1326755910009201</c:v>
                </c:pt>
                <c:pt idx="8505" formatCode="General">
                  <c:v>2.1284014663417898</c:v>
                </c:pt>
                <c:pt idx="8506" formatCode="General">
                  <c:v>2.1242322731404499</c:v>
                </c:pt>
                <c:pt idx="8507" formatCode="General">
                  <c:v>2.1201933589477502</c:v>
                </c:pt>
                <c:pt idx="8508" formatCode="General">
                  <c:v>2.1163123365096101</c:v>
                </c:pt>
                <c:pt idx="8509" formatCode="General">
                  <c:v>2.11261490776198</c:v>
                </c:pt>
                <c:pt idx="8510" formatCode="General">
                  <c:v>2.1091215450172398</c:v>
                </c:pt>
                <c:pt idx="8511" formatCode="General">
                  <c:v>2.1058475536310999</c:v>
                </c:pt>
                <c:pt idx="8512" formatCode="General">
                  <c:v>2.1028631885323699</c:v>
                </c:pt>
                <c:pt idx="8513" formatCode="General">
                  <c:v>2.1001594018945902</c:v>
                </c:pt>
                <c:pt idx="8514" formatCode="General">
                  <c:v>2.0972242333817901</c:v>
                </c:pt>
                <c:pt idx="8515" formatCode="General">
                  <c:v>2.09465958235588</c:v>
                </c:pt>
                <c:pt idx="8516" formatCode="General">
                  <c:v>2.0922079355796401</c:v>
                </c:pt>
                <c:pt idx="8517" formatCode="General">
                  <c:v>2.08981925210007</c:v>
                </c:pt>
                <c:pt idx="8518" formatCode="General">
                  <c:v>2.0874547719716499</c:v>
                </c:pt>
                <c:pt idx="8519" formatCode="General">
                  <c:v>2.0850903864430901</c:v>
                </c:pt>
                <c:pt idx="8520" formatCode="General">
                  <c:v>2.0827330920089002</c:v>
                </c:pt>
                <c:pt idx="8521" formatCode="General">
                  <c:v>2.0804734204001698</c:v>
                </c:pt>
                <c:pt idx="8522" formatCode="General">
                  <c:v>2.0787764702055802</c:v>
                </c:pt>
                <c:pt idx="8523" formatCode="General">
                  <c:v>2.0825585073067998</c:v>
                </c:pt>
                <c:pt idx="8524" formatCode="General">
                  <c:v>2.0938392176048599</c:v>
                </c:pt>
                <c:pt idx="8525" formatCode="General">
                  <c:v>2.0731708535078601</c:v>
                </c:pt>
                <c:pt idx="8526" formatCode="General">
                  <c:v>2.0701583994834798</c:v>
                </c:pt>
                <c:pt idx="8527" formatCode="General">
                  <c:v>2.0696588301422199</c:v>
                </c:pt>
                <c:pt idx="8528" formatCode="General">
                  <c:v>2.0721877915502902</c:v>
                </c:pt>
                <c:pt idx="8529" formatCode="General">
                  <c:v>2.0807137263824198</c:v>
                </c:pt>
                <c:pt idx="8530" formatCode="General">
                  <c:v>2.0973495783642302</c:v>
                </c:pt>
                <c:pt idx="8531" formatCode="General">
                  <c:v>2.1046485272095801</c:v>
                </c:pt>
                <c:pt idx="8532" formatCode="General">
                  <c:v>2.09539247984618</c:v>
                </c:pt>
                <c:pt idx="8533" formatCode="General">
                  <c:v>2.09032554592924</c:v>
                </c:pt>
                <c:pt idx="8534" formatCode="General">
                  <c:v>2.09166061656452</c:v>
                </c:pt>
                <c:pt idx="8535" formatCode="General">
                  <c:v>2.0955735590497602</c:v>
                </c:pt>
                <c:pt idx="8536" formatCode="General">
                  <c:v>2.0991257992630299</c:v>
                </c:pt>
                <c:pt idx="8537" formatCode="General">
                  <c:v>2.10140010052507</c:v>
                </c:pt>
                <c:pt idx="8538" formatCode="General">
                  <c:v>2.1029946364862901</c:v>
                </c:pt>
                <c:pt idx="8539" formatCode="General">
                  <c:v>2.1048013187999102</c:v>
                </c:pt>
                <c:pt idx="8540" formatCode="General">
                  <c:v>2.1074137134006499</c:v>
                </c:pt>
                <c:pt idx="8541" formatCode="General">
                  <c:v>2.1126253431562199</c:v>
                </c:pt>
                <c:pt idx="8542" formatCode="General">
                  <c:v>2.11593006932834</c:v>
                </c:pt>
                <c:pt idx="8543" formatCode="General">
                  <c:v>2.1211083914828301</c:v>
                </c:pt>
                <c:pt idx="8544" formatCode="General">
                  <c:v>2.1280087753874302</c:v>
                </c:pt>
                <c:pt idx="8545" formatCode="General">
                  <c:v>2.1364342115267001</c:v>
                </c:pt>
                <c:pt idx="8546" formatCode="General">
                  <c:v>2.1475611399613901</c:v>
                </c:pt>
                <c:pt idx="8547" formatCode="General">
                  <c:v>2.1686323957871099</c:v>
                </c:pt>
                <c:pt idx="8548" formatCode="General">
                  <c:v>2.1882966210672601</c:v>
                </c:pt>
                <c:pt idx="8549" formatCode="General">
                  <c:v>2.1617993446270498</c:v>
                </c:pt>
                <c:pt idx="8550" formatCode="General">
                  <c:v>2.1492617059310399</c:v>
                </c:pt>
                <c:pt idx="8551" formatCode="General">
                  <c:v>2.1414002733620801</c:v>
                </c:pt>
                <c:pt idx="8552" formatCode="General">
                  <c:v>2.1346678280363802</c:v>
                </c:pt>
                <c:pt idx="8553" formatCode="General">
                  <c:v>2.1285132527600901</c:v>
                </c:pt>
                <c:pt idx="8554" formatCode="General">
                  <c:v>2.1228065909243998</c:v>
                </c:pt>
                <c:pt idx="8555" formatCode="General">
                  <c:v>2.1174499807433098</c:v>
                </c:pt>
                <c:pt idx="8556" formatCode="General">
                  <c:v>2.11234723756876</c:v>
                </c:pt>
                <c:pt idx="8557" formatCode="General">
                  <c:v>2.1074187221849101</c:v>
                </c:pt>
                <c:pt idx="8558" formatCode="General">
                  <c:v>2.1026099646702598</c:v>
                </c:pt>
                <c:pt idx="8559" formatCode="General">
                  <c:v>2.09789222362323</c:v>
                </c:pt>
                <c:pt idx="8560" formatCode="General">
                  <c:v>2.0932588315770801</c:v>
                </c:pt>
                <c:pt idx="8561" formatCode="General">
                  <c:v>2.0887199624424202</c:v>
                </c:pt>
                <c:pt idx="8562" formatCode="General">
                  <c:v>2.08429709856328</c:v>
                </c:pt>
                <c:pt idx="8563" formatCode="General">
                  <c:v>2.0800177592614499</c:v>
                </c:pt>
                <c:pt idx="8564" formatCode="General">
                  <c:v>2.0759108461188802</c:v>
                </c:pt>
                <c:pt idx="8565" formatCode="General">
                  <c:v>2.0720037113004701</c:v>
                </c:pt>
                <c:pt idx="8566" formatCode="General">
                  <c:v>2.0683412634342502</c:v>
                </c:pt>
                <c:pt idx="8567" formatCode="General">
                  <c:v>2.0650745081232502</c:v>
                </c:pt>
                <c:pt idx="8568" formatCode="General">
                  <c:v>2.06159388393707</c:v>
                </c:pt>
                <c:pt idx="8569" formatCode="General">
                  <c:v>2.05854210573164</c:v>
                </c:pt>
                <c:pt idx="8570" formatCode="General">
                  <c:v>2.0556784029093</c:v>
                </c:pt>
                <c:pt idx="8571" formatCode="General">
                  <c:v>2.0529626117592699</c:v>
                </c:pt>
                <c:pt idx="8572" formatCode="General">
                  <c:v>2.0503538342540502</c:v>
                </c:pt>
                <c:pt idx="8573" formatCode="General">
                  <c:v>2.0478122155289</c:v>
                </c:pt>
                <c:pt idx="8574" formatCode="General">
                  <c:v>2.0453072683658902</c:v>
                </c:pt>
                <c:pt idx="8575" formatCode="General">
                  <c:v>2.0428360347553398</c:v>
                </c:pt>
                <c:pt idx="8576" formatCode="General">
                  <c:v>2.0404882547416401</c:v>
                </c:pt>
                <c:pt idx="8577" formatCode="General">
                  <c:v>2.0389401139987702</c:v>
                </c:pt>
                <c:pt idx="8578" formatCode="General">
                  <c:v>2.0569388100701298</c:v>
                </c:pt>
                <c:pt idx="8579" formatCode="General">
                  <c:v>2.0367645385941899</c:v>
                </c:pt>
                <c:pt idx="8580" formatCode="General">
                  <c:v>2.0310378392789201</c:v>
                </c:pt>
                <c:pt idx="8581" formatCode="General">
                  <c:v>2.0287457941393399</c:v>
                </c:pt>
                <c:pt idx="8582" formatCode="General">
                  <c:v>2.02789320397578</c:v>
                </c:pt>
                <c:pt idx="8583" formatCode="General">
                  <c:v>2.0295443477030601</c:v>
                </c:pt>
                <c:pt idx="8584" formatCode="General">
                  <c:v>2.03702396454872</c:v>
                </c:pt>
                <c:pt idx="8585" formatCode="General">
                  <c:v>2.0549504705821899</c:v>
                </c:pt>
                <c:pt idx="8586" formatCode="General">
                  <c:v>2.06196861166476</c:v>
                </c:pt>
                <c:pt idx="8587" formatCode="General">
                  <c:v>2.0493369967172201</c:v>
                </c:pt>
                <c:pt idx="8588" formatCode="General">
                  <c:v>2.04460709813887</c:v>
                </c:pt>
                <c:pt idx="8589" formatCode="General">
                  <c:v>2.04731880142872</c:v>
                </c:pt>
                <c:pt idx="8590" formatCode="General">
                  <c:v>2.05259794219136</c:v>
                </c:pt>
                <c:pt idx="8591" formatCode="General">
                  <c:v>2.0568632799411</c:v>
                </c:pt>
                <c:pt idx="8592" formatCode="General">
                  <c:v>2.0590264309288702</c:v>
                </c:pt>
                <c:pt idx="8593" formatCode="General">
                  <c:v>2.06008878032122</c:v>
                </c:pt>
                <c:pt idx="8594" formatCode="General">
                  <c:v>2.0613295296909002</c:v>
                </c:pt>
                <c:pt idx="8595" formatCode="General">
                  <c:v>2.0635057047805301</c:v>
                </c:pt>
                <c:pt idx="8596" formatCode="General">
                  <c:v>2.06980654552954</c:v>
                </c:pt>
                <c:pt idx="8597" formatCode="General">
                  <c:v>2.0703528730849099</c:v>
                </c:pt>
                <c:pt idx="8598" formatCode="General">
                  <c:v>2.07533278146337</c:v>
                </c:pt>
                <c:pt idx="8599" formatCode="General">
                  <c:v>2.0816441100699299</c:v>
                </c:pt>
                <c:pt idx="8600" formatCode="General">
                  <c:v>2.0895917335737302</c:v>
                </c:pt>
                <c:pt idx="8601" formatCode="General">
                  <c:v>2.0999971617062099</c:v>
                </c:pt>
                <c:pt idx="8602" formatCode="General">
                  <c:v>2.1175935172364202</c:v>
                </c:pt>
                <c:pt idx="8603" formatCode="General">
                  <c:v>2.15339306899673</c:v>
                </c:pt>
                <c:pt idx="8604" formatCode="General">
                  <c:v>2.1262395151518798</c:v>
                </c:pt>
                <c:pt idx="8605" formatCode="General">
                  <c:v>2.11522467275601</c:v>
                </c:pt>
                <c:pt idx="8606" formatCode="General">
                  <c:v>2.1081140365082001</c:v>
                </c:pt>
                <c:pt idx="8607" formatCode="General">
                  <c:v>2.1013980480512702</c:v>
                </c:pt>
                <c:pt idx="8608" formatCode="General">
                  <c:v>2.0951939109800799</c:v>
                </c:pt>
                <c:pt idx="8609" formatCode="General">
                  <c:v>2.0896279001335998</c:v>
                </c:pt>
                <c:pt idx="8610" formatCode="General">
                  <c:v>2.0846207652336002</c:v>
                </c:pt>
                <c:pt idx="8611" formatCode="General">
                  <c:v>2.0800209718693501</c:v>
                </c:pt>
                <c:pt idx="8612" formatCode="General">
                  <c:v>2.0756878035851098</c:v>
                </c:pt>
                <c:pt idx="8613" formatCode="General">
                  <c:v>2.0715188300119198</c:v>
                </c:pt>
                <c:pt idx="8614" formatCode="General">
                  <c:v>2.0674518820325298</c:v>
                </c:pt>
                <c:pt idx="8615" formatCode="General">
                  <c:v>2.0634586018183101</c:v>
                </c:pt>
                <c:pt idx="8616" formatCode="General">
                  <c:v>2.05953630784169</c:v>
                </c:pt>
                <c:pt idx="8617" formatCode="General">
                  <c:v>2.0557002890793599</c:v>
                </c:pt>
                <c:pt idx="8618" formatCode="General">
                  <c:v>2.05197704184206</c:v>
                </c:pt>
                <c:pt idx="8619" formatCode="General">
                  <c:v>2.0483989160281602</c:v>
                </c:pt>
                <c:pt idx="8620" formatCode="General">
                  <c:v>2.0450090228337601</c:v>
                </c:pt>
                <c:pt idx="8621" formatCode="General">
                  <c:v>2.0419679473048502</c:v>
                </c:pt>
                <c:pt idx="8622" formatCode="General">
                  <c:v>2.0388112326743801</c:v>
                </c:pt>
                <c:pt idx="8623" formatCode="General">
                  <c:v>2.03605087748939</c:v>
                </c:pt>
                <c:pt idx="8624" formatCode="General">
                  <c:v>2.0335188294022801</c:v>
                </c:pt>
                <c:pt idx="8625" formatCode="General">
                  <c:v>2.03119589999989</c:v>
                </c:pt>
                <c:pt idx="8626" formatCode="General">
                  <c:v>2.0290546222109</c:v>
                </c:pt>
                <c:pt idx="8627" formatCode="General">
                  <c:v>2.0270597253515401</c:v>
                </c:pt>
                <c:pt idx="8628" formatCode="General">
                  <c:v>2.0251726562402501</c:v>
                </c:pt>
                <c:pt idx="8629" formatCode="General">
                  <c:v>2.0233600314176101</c:v>
                </c:pt>
                <c:pt idx="8630" formatCode="General">
                  <c:v>2.0216144241518998</c:v>
                </c:pt>
                <c:pt idx="8631" formatCode="General">
                  <c:v>2.02005107831034</c:v>
                </c:pt>
                <c:pt idx="8632" formatCode="General">
                  <c:v>2.0201993975154302</c:v>
                </c:pt>
                <c:pt idx="8633" formatCode="General">
                  <c:v>2.0331571478541699</c:v>
                </c:pt>
                <c:pt idx="8634" formatCode="General">
                  <c:v>2.0152115412941498</c:v>
                </c:pt>
                <c:pt idx="8635" formatCode="General">
                  <c:v>2.0128272874375801</c:v>
                </c:pt>
                <c:pt idx="8636" formatCode="General">
                  <c:v>2.0113924676838999</c:v>
                </c:pt>
                <c:pt idx="8637" formatCode="General">
                  <c:v>2.0109283288609499</c:v>
                </c:pt>
                <c:pt idx="8638" formatCode="General">
                  <c:v>2.0125447489232702</c:v>
                </c:pt>
                <c:pt idx="8639" formatCode="General">
                  <c:v>2.01974062005129</c:v>
                </c:pt>
                <c:pt idx="8640" formatCode="General">
                  <c:v>2.0397781796825298</c:v>
                </c:pt>
                <c:pt idx="8641" formatCode="General">
                  <c:v>2.0456120914017899</c:v>
                </c:pt>
                <c:pt idx="8642" formatCode="General">
                  <c:v>2.0306068054987301</c:v>
                </c:pt>
                <c:pt idx="8643" formatCode="General">
                  <c:v>2.02773769139647</c:v>
                </c:pt>
                <c:pt idx="8644" formatCode="General">
                  <c:v>2.03269698191786</c:v>
                </c:pt>
                <c:pt idx="8645" formatCode="General">
                  <c:v>2.0402012374529601</c:v>
                </c:pt>
                <c:pt idx="8646" formatCode="General">
                  <c:v>2.0459995917903901</c:v>
                </c:pt>
                <c:pt idx="8647" formatCode="General">
                  <c:v>2.0486913211583899</c:v>
                </c:pt>
                <c:pt idx="8648" formatCode="General">
                  <c:v>2.0498400471973701</c:v>
                </c:pt>
                <c:pt idx="8649" formatCode="General">
                  <c:v>2.05125765544016</c:v>
                </c:pt>
                <c:pt idx="8650" formatCode="General">
                  <c:v>2.0552667801448701</c:v>
                </c:pt>
                <c:pt idx="8651" formatCode="General">
                  <c:v>2.0569782492081301</c:v>
                </c:pt>
                <c:pt idx="8652" formatCode="General">
                  <c:v>2.0610739212590201</c:v>
                </c:pt>
                <c:pt idx="8653" formatCode="General">
                  <c:v>2.0661031967343599</c:v>
                </c:pt>
                <c:pt idx="8654" formatCode="General">
                  <c:v>2.0721665789005499</c:v>
                </c:pt>
                <c:pt idx="8655" formatCode="General">
                  <c:v>2.07963650085019</c:v>
                </c:pt>
                <c:pt idx="8656" formatCode="General">
                  <c:v>2.0893405093433501</c:v>
                </c:pt>
                <c:pt idx="8657" formatCode="General">
                  <c:v>2.1046755652878599</c:v>
                </c:pt>
                <c:pt idx="8658" formatCode="General">
                  <c:v>2.1490199509086998</c:v>
                </c:pt>
                <c:pt idx="8659" formatCode="General">
                  <c:v>2.1255445915467401</c:v>
                </c:pt>
                <c:pt idx="8660" formatCode="General">
                  <c:v>2.1196833823017598</c:v>
                </c:pt>
                <c:pt idx="8661" formatCode="General">
                  <c:v>2.1145544756933101</c:v>
                </c:pt>
                <c:pt idx="8662" formatCode="General">
                  <c:v>2.10797441527721</c:v>
                </c:pt>
                <c:pt idx="8663" formatCode="General">
                  <c:v>2.1016365802286399</c:v>
                </c:pt>
                <c:pt idx="8664" formatCode="General">
                  <c:v>2.0962468754088799</c:v>
                </c:pt>
                <c:pt idx="8665" formatCode="General">
                  <c:v>2.0917617472515002</c:v>
                </c:pt>
                <c:pt idx="8666" formatCode="General">
                  <c:v>2.0879265983395299</c:v>
                </c:pt>
                <c:pt idx="8667" formatCode="General">
                  <c:v>2.0845019534276101</c:v>
                </c:pt>
                <c:pt idx="8668" formatCode="General">
                  <c:v>2.08131576116079</c:v>
                </c:pt>
                <c:pt idx="8669" formatCode="General">
                  <c:v>2.0782598120032798</c:v>
                </c:pt>
                <c:pt idx="8670" formatCode="General">
                  <c:v>2.0752750533087898</c:v>
                </c:pt>
                <c:pt idx="8671" formatCode="General">
                  <c:v>2.07233799978088</c:v>
                </c:pt>
                <c:pt idx="8672" formatCode="General">
                  <c:v>2.0694501502384002</c:v>
                </c:pt>
                <c:pt idx="8673" formatCode="General">
                  <c:v>2.0666300490724199</c:v>
                </c:pt>
                <c:pt idx="8674" formatCode="General">
                  <c:v>2.0639118473187299</c:v>
                </c:pt>
                <c:pt idx="8675" formatCode="General">
                  <c:v>2.0613970378619202</c:v>
                </c:pt>
                <c:pt idx="8676" formatCode="General">
                  <c:v>2.0588654772370001</c:v>
                </c:pt>
                <c:pt idx="8677" formatCode="General">
                  <c:v>2.05660540351148</c:v>
                </c:pt>
                <c:pt idx="8678" formatCode="General">
                  <c:v>2.0545488809572099</c:v>
                </c:pt>
                <c:pt idx="8679" formatCode="General">
                  <c:v>2.0527009200539199</c:v>
                </c:pt>
                <c:pt idx="8680" formatCode="General">
                  <c:v>2.0510558858867798</c:v>
                </c:pt>
                <c:pt idx="8681" formatCode="General">
                  <c:v>2.0495964414338301</c:v>
                </c:pt>
                <c:pt idx="8682" formatCode="General">
                  <c:v>2.04829512049742</c:v>
                </c:pt>
                <c:pt idx="8683" formatCode="General">
                  <c:v>2.0471181790017199</c:v>
                </c:pt>
                <c:pt idx="8684" formatCode="General">
                  <c:v>2.0460340099135701</c:v>
                </c:pt>
                <c:pt idx="8685" formatCode="General">
                  <c:v>2.0450401527284399</c:v>
                </c:pt>
                <c:pt idx="8686" formatCode="General">
                  <c:v>2.0443588509977499</c:v>
                </c:pt>
                <c:pt idx="8687" formatCode="General">
                  <c:v>2.05549506656314</c:v>
                </c:pt>
                <c:pt idx="8688" formatCode="General">
                  <c:v>2.0431738276706501</c:v>
                </c:pt>
                <c:pt idx="8689" formatCode="General">
                  <c:v>2.0407705670017702</c:v>
                </c:pt>
                <c:pt idx="8690" formatCode="General">
                  <c:v>2.0395387635344902</c:v>
                </c:pt>
                <c:pt idx="8691" formatCode="General">
                  <c:v>2.0386951858036801</c:v>
                </c:pt>
                <c:pt idx="8692" formatCode="General">
                  <c:v>2.0385420945563899</c:v>
                </c:pt>
                <c:pt idx="8693" formatCode="General">
                  <c:v>2.0401077090570601</c:v>
                </c:pt>
                <c:pt idx="8694" formatCode="General">
                  <c:v>2.0469922272555201</c:v>
                </c:pt>
                <c:pt idx="8695" formatCode="General">
                  <c:v>2.0694506695310899</c:v>
                </c:pt>
                <c:pt idx="8696" formatCode="General">
                  <c:v>2.07069087838437</c:v>
                </c:pt>
                <c:pt idx="8697" formatCode="General">
                  <c:v>2.0548550487647801</c:v>
                </c:pt>
                <c:pt idx="8698" formatCode="General">
                  <c:v>2.05417503650912</c:v>
                </c:pt>
                <c:pt idx="8699" formatCode="General">
                  <c:v>2.0609869663068499</c:v>
                </c:pt>
                <c:pt idx="8700" formatCode="General">
                  <c:v>2.07046405858984</c:v>
                </c:pt>
                <c:pt idx="8701" formatCode="General">
                  <c:v>2.0775928418400902</c:v>
                </c:pt>
                <c:pt idx="8702" formatCode="General">
                  <c:v>2.08037350731981</c:v>
                </c:pt>
                <c:pt idx="8703" formatCode="General">
                  <c:v>2.0811476375294999</c:v>
                </c:pt>
                <c:pt idx="8704" formatCode="General">
                  <c:v>2.0825179664959701</c:v>
                </c:pt>
                <c:pt idx="8705" formatCode="General">
                  <c:v>2.08502655881653</c:v>
                </c:pt>
                <c:pt idx="8706" formatCode="General">
                  <c:v>2.0884256525528202</c:v>
                </c:pt>
                <c:pt idx="8707" formatCode="General">
                  <c:v>2.0927038499775801</c:v>
                </c:pt>
                <c:pt idx="8708" formatCode="General">
                  <c:v>2.0976420408829402</c:v>
                </c:pt>
                <c:pt idx="8709" formatCode="General">
                  <c:v>2.1033217452953101</c:v>
                </c:pt>
                <c:pt idx="8710" formatCode="General">
                  <c:v>2.1100154163185101</c:v>
                </c:pt>
                <c:pt idx="8711" formatCode="General">
                  <c:v>2.1183848937090599</c:v>
                </c:pt>
                <c:pt idx="8712" formatCode="General">
                  <c:v>2.1310904304974501</c:v>
                </c:pt>
                <c:pt idx="8713" formatCode="General">
                  <c:v>2.1777105925291398</c:v>
                </c:pt>
                <c:pt idx="8714" formatCode="General">
                  <c:v>2.15667438986759</c:v>
                </c:pt>
                <c:pt idx="8715" formatCode="General">
                  <c:v>2.1592813433251301</c:v>
                </c:pt>
                <c:pt idx="8716" formatCode="General">
                  <c:v>2.1579259367897801</c:v>
                </c:pt>
                <c:pt idx="8717" formatCode="General">
                  <c:v>2.1511167669379598</c:v>
                </c:pt>
                <c:pt idx="8718" formatCode="General">
                  <c:v>2.1435192260093801</c:v>
                </c:pt>
                <c:pt idx="8719" formatCode="General">
                  <c:v>2.13727970094798</c:v>
                </c:pt>
                <c:pt idx="8720" formatCode="General">
                  <c:v>2.1324620445006701</c:v>
                </c:pt>
                <c:pt idx="8721" formatCode="General">
                  <c:v>2.1286219644120101</c:v>
                </c:pt>
                <c:pt idx="8722" formatCode="General">
                  <c:v>2.1253660756294299</c:v>
                </c:pt>
                <c:pt idx="8723" formatCode="General">
                  <c:v>2.1224325139395601</c:v>
                </c:pt>
                <c:pt idx="8724" formatCode="General">
                  <c:v>2.1196630708636999</c:v>
                </c:pt>
                <c:pt idx="8725" formatCode="General">
                  <c:v>2.1169690536588601</c:v>
                </c:pt>
                <c:pt idx="8726" formatCode="General">
                  <c:v>2.1143074801950901</c:v>
                </c:pt>
                <c:pt idx="8727" formatCode="General">
                  <c:v>2.1116661333832201</c:v>
                </c:pt>
                <c:pt idx="8728" formatCode="General">
                  <c:v>2.10905692937453</c:v>
                </c:pt>
                <c:pt idx="8729" formatCode="General">
                  <c:v>2.1065214469177098</c:v>
                </c:pt>
                <c:pt idx="8730" formatCode="General">
                  <c:v>2.1040025667544202</c:v>
                </c:pt>
                <c:pt idx="8731" formatCode="General">
                  <c:v>2.10162577479674</c:v>
                </c:pt>
                <c:pt idx="8732" formatCode="General">
                  <c:v>2.09939043921284</c:v>
                </c:pt>
                <c:pt idx="8733" formatCode="General">
                  <c:v>2.0973200860921399</c:v>
                </c:pt>
                <c:pt idx="8734" formatCode="General">
                  <c:v>2.0954300462298598</c:v>
                </c:pt>
                <c:pt idx="8735" formatCode="General">
                  <c:v>2.0937247875854301</c:v>
                </c:pt>
                <c:pt idx="8736" formatCode="General">
                  <c:v>2.0921969725080101</c:v>
                </c:pt>
                <c:pt idx="8737" formatCode="General">
                  <c:v>2.09082813464246</c:v>
                </c:pt>
                <c:pt idx="8738" formatCode="General">
                  <c:v>2.0895917543357698</c:v>
                </c:pt>
                <c:pt idx="8739" formatCode="General">
                  <c:v>2.0884625376606101</c:v>
                </c:pt>
                <c:pt idx="8740" formatCode="General">
                  <c:v>2.0874618785698198</c:v>
                </c:pt>
                <c:pt idx="8741" formatCode="General">
                  <c:v>2.0874199499588699</c:v>
                </c:pt>
                <c:pt idx="8742" formatCode="General">
                  <c:v>2.0889899749171401</c:v>
                </c:pt>
                <c:pt idx="8743" formatCode="General">
                  <c:v>2.0841904189905498</c:v>
                </c:pt>
                <c:pt idx="8744" formatCode="General">
                  <c:v>2.0830154907393301</c:v>
                </c:pt>
                <c:pt idx="8745" formatCode="General">
                  <c:v>2.0815294866392802</c:v>
                </c:pt>
                <c:pt idx="8746" formatCode="General">
                  <c:v>2.0804736297041302</c:v>
                </c:pt>
                <c:pt idx="8747" formatCode="General">
                  <c:v>2.07990614650131</c:v>
                </c:pt>
                <c:pt idx="8748" formatCode="General">
                  <c:v>2.0807593969012101</c:v>
                </c:pt>
                <c:pt idx="8749" formatCode="General">
                  <c:v>2.0868071911536701</c:v>
                </c:pt>
                <c:pt idx="8750" formatCode="General">
                  <c:v>2.1120003666449398</c:v>
                </c:pt>
                <c:pt idx="8751" formatCode="General">
                  <c:v>2.1030773940775802</c:v>
                </c:pt>
                <c:pt idx="8752" formatCode="General">
                  <c:v>2.0888980815312999</c:v>
                </c:pt>
                <c:pt idx="8753" formatCode="General">
                  <c:v>2.0895678978896899</c:v>
                </c:pt>
                <c:pt idx="8754" formatCode="General">
                  <c:v>2.0969565217960699</c:v>
                </c:pt>
                <c:pt idx="8755" formatCode="General">
                  <c:v>2.1074260577855899</c:v>
                </c:pt>
                <c:pt idx="8756" formatCode="General">
                  <c:v>2.1150725358737499</c:v>
                </c:pt>
                <c:pt idx="8757" formatCode="General">
                  <c:v>2.1168133681529202</c:v>
                </c:pt>
                <c:pt idx="8758" formatCode="General">
                  <c:v>2.11607355622766</c:v>
                </c:pt>
                <c:pt idx="8759" formatCode="General">
                  <c:v>2.1165598976609599</c:v>
                </c:pt>
                <c:pt idx="8760" formatCode="General">
                  <c:v>2.1180497243856502</c:v>
                </c:pt>
                <c:pt idx="8761" formatCode="General">
                  <c:v>2.1209784136801102</c:v>
                </c:pt>
                <c:pt idx="8762" formatCode="General">
                  <c:v>2.1245588612895601</c:v>
                </c:pt>
                <c:pt idx="8763" formatCode="General">
                  <c:v>2.1286355061948798</c:v>
                </c:pt>
                <c:pt idx="8764" formatCode="General">
                  <c:v>2.1332793722662098</c:v>
                </c:pt>
                <c:pt idx="8765" formatCode="General">
                  <c:v>2.1386940686640501</c:v>
                </c:pt>
                <c:pt idx="8766" formatCode="General">
                  <c:v>2.1452660414808702</c:v>
                </c:pt>
                <c:pt idx="8767" formatCode="General">
                  <c:v>2.15504053229823</c:v>
                </c:pt>
                <c:pt idx="8768" formatCode="General">
                  <c:v>2.2035197712720902</c:v>
                </c:pt>
                <c:pt idx="8769" formatCode="General">
                  <c:v>2.1768011198256798</c:v>
                </c:pt>
                <c:pt idx="8770" formatCode="General">
                  <c:v>2.1869059073461798</c:v>
                </c:pt>
                <c:pt idx="8771" formatCode="General">
                  <c:v>2.1924787068020102</c:v>
                </c:pt>
                <c:pt idx="8772" formatCode="General">
                  <c:v>2.18639817705147</c:v>
                </c:pt>
                <c:pt idx="8773" formatCode="General">
                  <c:v>2.1761846545919501</c:v>
                </c:pt>
                <c:pt idx="8774" formatCode="General">
                  <c:v>2.16771858742998</c:v>
                </c:pt>
                <c:pt idx="8775" formatCode="General">
                  <c:v>2.1614863946946401</c:v>
                </c:pt>
                <c:pt idx="8776" formatCode="General">
                  <c:v>2.1566899824304002</c:v>
                </c:pt>
                <c:pt idx="8777" formatCode="General">
                  <c:v>2.1526892919176999</c:v>
                </c:pt>
                <c:pt idx="8778" formatCode="General">
                  <c:v>2.1491059678762401</c:v>
                </c:pt>
                <c:pt idx="8779" formatCode="General">
                  <c:v>2.1457292431193999</c:v>
                </c:pt>
                <c:pt idx="8780" formatCode="General">
                  <c:v>2.1424438508322998</c:v>
                </c:pt>
                <c:pt idx="8781" formatCode="General">
                  <c:v>2.1391902881241198</c:v>
                </c:pt>
                <c:pt idx="8782" formatCode="General">
                  <c:v>2.1359463432221002</c:v>
                </c:pt>
                <c:pt idx="8783" formatCode="General">
                  <c:v>2.13271036812045</c:v>
                </c:pt>
                <c:pt idx="8784" formatCode="General">
                  <c:v>2.1294768610986301</c:v>
                </c:pt>
                <c:pt idx="8785" formatCode="General">
                  <c:v>2.1262956941732298</c:v>
                </c:pt>
                <c:pt idx="8786" formatCode="General">
                  <c:v>2.1231884802207599</c:v>
                </c:pt>
                <c:pt idx="8787" formatCode="General">
                  <c:v>2.1201866047200002</c:v>
                </c:pt>
                <c:pt idx="8788" formatCode="General">
                  <c:v>2.1173190639572899</c:v>
                </c:pt>
                <c:pt idx="8789" formatCode="General">
                  <c:v>2.1146086312141201</c:v>
                </c:pt>
                <c:pt idx="8790" formatCode="General">
                  <c:v>2.1120689592386501</c:v>
                </c:pt>
                <c:pt idx="8791" formatCode="General">
                  <c:v>2.1097027833915698</c:v>
                </c:pt>
                <c:pt idx="8792" formatCode="General">
                  <c:v>2.1075016877700601</c:v>
                </c:pt>
                <c:pt idx="8793" formatCode="General">
                  <c:v>2.1054487535787798</c:v>
                </c:pt>
                <c:pt idx="8794" formatCode="General">
                  <c:v>2.1035318130782299</c:v>
                </c:pt>
                <c:pt idx="8795" formatCode="General">
                  <c:v>2.1018706489752499</c:v>
                </c:pt>
                <c:pt idx="8796" formatCode="General">
                  <c:v>2.14309070018993</c:v>
                </c:pt>
                <c:pt idx="8797" formatCode="General">
                  <c:v>2.0982084392795102</c:v>
                </c:pt>
                <c:pt idx="8798" formatCode="General">
                  <c:v>2.09607444992319</c:v>
                </c:pt>
                <c:pt idx="8799" formatCode="General">
                  <c:v>2.0941044339003101</c:v>
                </c:pt>
                <c:pt idx="8800" formatCode="General">
                  <c:v>2.0921601644564198</c:v>
                </c:pt>
                <c:pt idx="8801" formatCode="General">
                  <c:v>2.0903187924960802</c:v>
                </c:pt>
                <c:pt idx="8802" formatCode="General">
                  <c:v>2.0888425280521901</c:v>
                </c:pt>
                <c:pt idx="8803" formatCode="General">
                  <c:v>2.0885933121304698</c:v>
                </c:pt>
                <c:pt idx="8804" formatCode="General">
                  <c:v>2.0937762256567898</c:v>
                </c:pt>
                <c:pt idx="8805" formatCode="General">
                  <c:v>2.1225492580212899</c:v>
                </c:pt>
                <c:pt idx="8806" formatCode="General">
                  <c:v>2.0992103142685798</c:v>
                </c:pt>
                <c:pt idx="8807" formatCode="General">
                  <c:v>2.0890607054364598</c:v>
                </c:pt>
                <c:pt idx="8808" formatCode="General">
                  <c:v>2.0901717121507102</c:v>
                </c:pt>
                <c:pt idx="8809" formatCode="General">
                  <c:v>2.0972168122010202</c:v>
                </c:pt>
                <c:pt idx="8810" formatCode="General">
                  <c:v>2.1081413896788002</c:v>
                </c:pt>
                <c:pt idx="8811" formatCode="General">
                  <c:v>2.1160951343658398</c:v>
                </c:pt>
                <c:pt idx="8812" formatCode="General">
                  <c:v>2.1161902666261199</c:v>
                </c:pt>
                <c:pt idx="8813" formatCode="General">
                  <c:v>2.11876063868967</c:v>
                </c:pt>
                <c:pt idx="8814" formatCode="General">
                  <c:v>2.1121001423744001</c:v>
                </c:pt>
                <c:pt idx="8815" formatCode="General">
                  <c:v>2.1130017304323201</c:v>
                </c:pt>
                <c:pt idx="8816" formatCode="General">
                  <c:v>2.11504600787999</c:v>
                </c:pt>
                <c:pt idx="8817" formatCode="General">
                  <c:v>2.1175393057732301</c:v>
                </c:pt>
                <c:pt idx="8818" formatCode="General">
                  <c:v>2.1203431812054099</c:v>
                </c:pt>
                <c:pt idx="8819" formatCode="General">
                  <c:v>2.12361278481987</c:v>
                </c:pt>
                <c:pt idx="8820" formatCode="General">
                  <c:v>2.1275653448780001</c:v>
                </c:pt>
                <c:pt idx="8821" formatCode="General">
                  <c:v>2.1325046513238202</c:v>
                </c:pt>
                <c:pt idx="8822" formatCode="General">
                  <c:v>2.1400942141441899</c:v>
                </c:pt>
                <c:pt idx="8823" formatCode="General">
                  <c:v>2.17792589900735</c:v>
                </c:pt>
                <c:pt idx="8824" formatCode="General">
                  <c:v>2.15510748788981</c:v>
                </c:pt>
                <c:pt idx="8825" formatCode="General">
                  <c:v>2.1668293733133801</c:v>
                </c:pt>
                <c:pt idx="8826" formatCode="General">
                  <c:v>2.1802885780761398</c:v>
                </c:pt>
                <c:pt idx="8827" formatCode="General">
                  <c:v>2.1798663843681698</c:v>
                </c:pt>
                <c:pt idx="8828" formatCode="General">
                  <c:v>2.1669382528655499</c:v>
                </c:pt>
                <c:pt idx="8829" formatCode="General">
                  <c:v>2.1553625027833099</c:v>
                </c:pt>
                <c:pt idx="8830" formatCode="General">
                  <c:v>2.1473175687001098</c:v>
                </c:pt>
                <c:pt idx="8831" formatCode="General">
                  <c:v>2.1413596174265299</c:v>
                </c:pt>
                <c:pt idx="8832" formatCode="General">
                  <c:v>2.1364571145317601</c:v>
                </c:pt>
                <c:pt idx="8833" formatCode="General">
                  <c:v>2.1320876285926098</c:v>
                </c:pt>
                <c:pt idx="8834" formatCode="General">
                  <c:v>2.1279899284154902</c:v>
                </c:pt>
                <c:pt idx="8835" formatCode="General">
                  <c:v>2.1240271139605702</c:v>
                </c:pt>
                <c:pt idx="8836" formatCode="General">
                  <c:v>2.1201280074795199</c:v>
                </c:pt>
                <c:pt idx="8837" formatCode="General">
                  <c:v>2.1162494844022599</c:v>
                </c:pt>
                <c:pt idx="8838" formatCode="General">
                  <c:v>2.1123796417540999</c:v>
                </c:pt>
                <c:pt idx="8839" formatCode="General">
                  <c:v>2.10852770941213</c:v>
                </c:pt>
                <c:pt idx="8840" formatCode="General">
                  <c:v>2.10470872724557</c:v>
                </c:pt>
                <c:pt idx="8841" formatCode="General">
                  <c:v>2.1009483586468098</c:v>
                </c:pt>
                <c:pt idx="8842" formatCode="General">
                  <c:v>2.0972768881225599</c:v>
                </c:pt>
                <c:pt idx="8843" formatCode="General">
                  <c:v>2.0937251588814201</c:v>
                </c:pt>
                <c:pt idx="8844" formatCode="General">
                  <c:v>2.0903207525557299</c:v>
                </c:pt>
                <c:pt idx="8845" formatCode="General">
                  <c:v>2.0870846130650702</c:v>
                </c:pt>
                <c:pt idx="8846" formatCode="General">
                  <c:v>2.0840284960585902</c:v>
                </c:pt>
                <c:pt idx="8847" formatCode="General">
                  <c:v>2.0811539458698598</c:v>
                </c:pt>
                <c:pt idx="8848" formatCode="General">
                  <c:v>2.0784553683036502</c:v>
                </c:pt>
                <c:pt idx="8849" formatCode="General">
                  <c:v>2.0759505988533302</c:v>
                </c:pt>
                <c:pt idx="8850" formatCode="General">
                  <c:v>2.0751643507516802</c:v>
                </c:pt>
                <c:pt idx="8851" formatCode="General">
                  <c:v>2.0713997649531999</c:v>
                </c:pt>
                <c:pt idx="8852" formatCode="General">
                  <c:v>2.06872428641748</c:v>
                </c:pt>
                <c:pt idx="8853" formatCode="General">
                  <c:v>2.0663315906377702</c:v>
                </c:pt>
                <c:pt idx="8854" formatCode="General">
                  <c:v>2.0639519456914899</c:v>
                </c:pt>
                <c:pt idx="8855" formatCode="General">
                  <c:v>2.0615763525884399</c:v>
                </c:pt>
                <c:pt idx="8856" formatCode="General">
                  <c:v>2.0592714161460002</c:v>
                </c:pt>
                <c:pt idx="8857" formatCode="General">
                  <c:v>2.0572619758713002</c:v>
                </c:pt>
                <c:pt idx="8858" formatCode="General">
                  <c:v>2.0563881025375101</c:v>
                </c:pt>
                <c:pt idx="8859" formatCode="General">
                  <c:v>2.06192588361061</c:v>
                </c:pt>
                <c:pt idx="8860" formatCode="General">
                  <c:v>2.0904022462300098</c:v>
                </c:pt>
                <c:pt idx="8861" formatCode="General">
                  <c:v>2.0576393137901499</c:v>
                </c:pt>
                <c:pt idx="8862" formatCode="General">
                  <c:v>2.05184276350953</c:v>
                </c:pt>
                <c:pt idx="8863" formatCode="General">
                  <c:v>2.0531421095247602</c:v>
                </c:pt>
                <c:pt idx="8864" formatCode="General">
                  <c:v>2.05979119191338</c:v>
                </c:pt>
                <c:pt idx="8865" formatCode="General">
                  <c:v>2.0714521965529298</c:v>
                </c:pt>
                <c:pt idx="8866" formatCode="General">
                  <c:v>2.0804848919869001</c:v>
                </c:pt>
                <c:pt idx="8867" formatCode="General">
                  <c:v>2.0796887212204198</c:v>
                </c:pt>
                <c:pt idx="8868" formatCode="General">
                  <c:v>2.07464597295911</c:v>
                </c:pt>
                <c:pt idx="8869" formatCode="General">
                  <c:v>2.0728780655103001</c:v>
                </c:pt>
                <c:pt idx="8870" formatCode="General">
                  <c:v>2.0737848629531399</c:v>
                </c:pt>
                <c:pt idx="8871" formatCode="General">
                  <c:v>2.07575470528118</c:v>
                </c:pt>
                <c:pt idx="8872" formatCode="General">
                  <c:v>2.0778447618453399</c:v>
                </c:pt>
                <c:pt idx="8873" formatCode="General">
                  <c:v>2.0799705165281202</c:v>
                </c:pt>
                <c:pt idx="8874" formatCode="General">
                  <c:v>2.0824467269600802</c:v>
                </c:pt>
                <c:pt idx="8875" formatCode="General">
                  <c:v>2.0856084172771201</c:v>
                </c:pt>
                <c:pt idx="8876" formatCode="General">
                  <c:v>2.0897762591642199</c:v>
                </c:pt>
                <c:pt idx="8877" formatCode="General">
                  <c:v>2.0969428419725298</c:v>
                </c:pt>
                <c:pt idx="8878" formatCode="General">
                  <c:v>2.1078276451633702</c:v>
                </c:pt>
                <c:pt idx="8879" formatCode="General">
                  <c:v>2.10781717315104</c:v>
                </c:pt>
                <c:pt idx="8880" formatCode="General">
                  <c:v>2.11768125807242</c:v>
                </c:pt>
                <c:pt idx="8881" formatCode="General">
                  <c:v>2.1336132226095899</c:v>
                </c:pt>
                <c:pt idx="8882" formatCode="General">
                  <c:v>2.1453773100422602</c:v>
                </c:pt>
                <c:pt idx="8883" formatCode="General">
                  <c:v>2.1330689497478899</c:v>
                </c:pt>
                <c:pt idx="8884" formatCode="General">
                  <c:v>2.1181148515143899</c:v>
                </c:pt>
                <c:pt idx="8885" formatCode="General">
                  <c:v>2.1086680255188299</c:v>
                </c:pt>
                <c:pt idx="8886" formatCode="General">
                  <c:v>2.1021731464954598</c:v>
                </c:pt>
                <c:pt idx="8887" formatCode="General">
                  <c:v>2.0970067042714602</c:v>
                </c:pt>
                <c:pt idx="8888" formatCode="General">
                  <c:v>2.0924930585707302</c:v>
                </c:pt>
                <c:pt idx="8889" formatCode="General">
                  <c:v>2.0883353969598701</c:v>
                </c:pt>
                <c:pt idx="8890" formatCode="General">
                  <c:v>2.0843867389284898</c:v>
                </c:pt>
                <c:pt idx="8891" formatCode="General">
                  <c:v>2.0805495057968599</c:v>
                </c:pt>
                <c:pt idx="8892" formatCode="General">
                  <c:v>2.0767827381815902</c:v>
                </c:pt>
                <c:pt idx="8893" formatCode="General">
                  <c:v>2.0730578850294101</c:v>
                </c:pt>
                <c:pt idx="8894" formatCode="General">
                  <c:v>2.06936697484484</c:v>
                </c:pt>
                <c:pt idx="8895" formatCode="General">
                  <c:v>2.0657177059277099</c:v>
                </c:pt>
                <c:pt idx="8896" formatCode="General">
                  <c:v>2.0621292684998598</c:v>
                </c:pt>
                <c:pt idx="8897" formatCode="General">
                  <c:v>2.0586284547880802</c:v>
                </c:pt>
                <c:pt idx="8898" formatCode="General">
                  <c:v>2.0552456659224601</c:v>
                </c:pt>
                <c:pt idx="8899" formatCode="General">
                  <c:v>2.05201095022854</c:v>
                </c:pt>
                <c:pt idx="8900" formatCode="General">
                  <c:v>2.0489503127358302</c:v>
                </c:pt>
                <c:pt idx="8901" formatCode="General">
                  <c:v>2.0460826957354401</c:v>
                </c:pt>
                <c:pt idx="8902" formatCode="General">
                  <c:v>2.0434187038157101</c:v>
                </c:pt>
                <c:pt idx="8903" formatCode="General">
                  <c:v>2.0409679586112599</c:v>
                </c:pt>
                <c:pt idx="8904" formatCode="General">
                  <c:v>2.0389342246778699</c:v>
                </c:pt>
                <c:pt idx="8905" formatCode="General">
                  <c:v>2.0370467130570802</c:v>
                </c:pt>
                <c:pt idx="8906" formatCode="General">
                  <c:v>2.0345289314089401</c:v>
                </c:pt>
                <c:pt idx="8907" formatCode="General">
                  <c:v>2.03255141863551</c:v>
                </c:pt>
                <c:pt idx="8908" formatCode="General">
                  <c:v>2.03064018933099</c:v>
                </c:pt>
                <c:pt idx="8909" formatCode="General">
                  <c:v>2.0287481412959201</c:v>
                </c:pt>
                <c:pt idx="8910" formatCode="General">
                  <c:v>2.02686700064509</c:v>
                </c:pt>
                <c:pt idx="8911" formatCode="General">
                  <c:v>2.0250429576930502</c:v>
                </c:pt>
                <c:pt idx="8912" formatCode="General">
                  <c:v>2.0234724039924501</c:v>
                </c:pt>
                <c:pt idx="8913" formatCode="General">
                  <c:v>2.0230499132226298</c:v>
                </c:pt>
                <c:pt idx="8914" formatCode="General">
                  <c:v>2.0319407332313499</c:v>
                </c:pt>
                <c:pt idx="8915" formatCode="General">
                  <c:v>2.0423043945889101</c:v>
                </c:pt>
                <c:pt idx="8916" formatCode="General">
                  <c:v>2.0205445065135001</c:v>
                </c:pt>
                <c:pt idx="8917" formatCode="General">
                  <c:v>2.01803136176571</c:v>
                </c:pt>
                <c:pt idx="8918" formatCode="General">
                  <c:v>2.01979700971465</c:v>
                </c:pt>
                <c:pt idx="8919" formatCode="General">
                  <c:v>2.0264615699163899</c:v>
                </c:pt>
                <c:pt idx="8920" formatCode="General">
                  <c:v>2.0393990254838199</c:v>
                </c:pt>
                <c:pt idx="8921" formatCode="General">
                  <c:v>2.0506658223349299</c:v>
                </c:pt>
                <c:pt idx="8922" formatCode="General">
                  <c:v>2.04838752888771</c:v>
                </c:pt>
                <c:pt idx="8923" formatCode="General">
                  <c:v>2.04290746905999</c:v>
                </c:pt>
                <c:pt idx="8924" formatCode="General">
                  <c:v>2.0417720348823898</c:v>
                </c:pt>
                <c:pt idx="8925" formatCode="General">
                  <c:v>2.04388187280624</c:v>
                </c:pt>
                <c:pt idx="8926" formatCode="General">
                  <c:v>2.0468645984750999</c:v>
                </c:pt>
                <c:pt idx="8927" formatCode="General">
                  <c:v>2.0494894804782602</c:v>
                </c:pt>
                <c:pt idx="8928" formatCode="General">
                  <c:v>2.0517664465000802</c:v>
                </c:pt>
                <c:pt idx="8929" formatCode="General">
                  <c:v>2.0542282250492998</c:v>
                </c:pt>
                <c:pt idx="8930" formatCode="General">
                  <c:v>2.05736857378011</c:v>
                </c:pt>
                <c:pt idx="8931" formatCode="General">
                  <c:v>2.0616031296771302</c:v>
                </c:pt>
                <c:pt idx="8932" formatCode="General">
                  <c:v>2.07194861104696</c:v>
                </c:pt>
                <c:pt idx="8933" formatCode="General">
                  <c:v>2.07369023750968</c:v>
                </c:pt>
                <c:pt idx="8934" formatCode="General">
                  <c:v>2.0796592543710499</c:v>
                </c:pt>
                <c:pt idx="8935" formatCode="General">
                  <c:v>2.08856957751183</c:v>
                </c:pt>
                <c:pt idx="8936" formatCode="General">
                  <c:v>2.1024156450776799</c:v>
                </c:pt>
                <c:pt idx="8937" formatCode="General">
                  <c:v>2.1240167500634599</c:v>
                </c:pt>
                <c:pt idx="8938" formatCode="General">
                  <c:v>2.1210846258673901</c:v>
                </c:pt>
                <c:pt idx="8939" formatCode="General">
                  <c:v>2.10261597721856</c:v>
                </c:pt>
                <c:pt idx="8940" formatCode="General">
                  <c:v>2.0923528706651702</c:v>
                </c:pt>
                <c:pt idx="8941" formatCode="General">
                  <c:v>2.0860570922217501</c:v>
                </c:pt>
                <c:pt idx="8942" formatCode="General">
                  <c:v>2.08128021239976</c:v>
                </c:pt>
                <c:pt idx="8943" formatCode="General">
                  <c:v>2.0772374290112801</c:v>
                </c:pt>
                <c:pt idx="8944" formatCode="General">
                  <c:v>2.0736610778534001</c:v>
                </c:pt>
                <c:pt idx="8945" formatCode="General">
                  <c:v>2.07031750470308</c:v>
                </c:pt>
                <c:pt idx="8946" formatCode="General">
                  <c:v>2.0671885297669901</c:v>
                </c:pt>
                <c:pt idx="8947" formatCode="General">
                  <c:v>2.06417688719208</c:v>
                </c:pt>
                <c:pt idx="8948" formatCode="General">
                  <c:v>2.0612358872417098</c:v>
                </c:pt>
                <c:pt idx="8949" formatCode="General">
                  <c:v>2.0583403187616001</c:v>
                </c:pt>
                <c:pt idx="8950" formatCode="General">
                  <c:v>2.0554838014541801</c:v>
                </c:pt>
                <c:pt idx="8951" formatCode="General">
                  <c:v>2.0526755625373498</c:v>
                </c:pt>
                <c:pt idx="8952" formatCode="General">
                  <c:v>2.0499366374993899</c:v>
                </c:pt>
                <c:pt idx="8953" formatCode="General">
                  <c:v>2.0472957135598602</c:v>
                </c:pt>
                <c:pt idx="8954" formatCode="General">
                  <c:v>2.04478486481882</c:v>
                </c:pt>
                <c:pt idx="8955" formatCode="General">
                  <c:v>2.04243547071701</c:v>
                </c:pt>
                <c:pt idx="8956" formatCode="General">
                  <c:v>2.04027484931113</c:v>
                </c:pt>
                <c:pt idx="8957" formatCode="General">
                  <c:v>2.0383260515437498</c:v>
                </c:pt>
                <c:pt idx="8958" formatCode="General">
                  <c:v>2.0366513964492201</c:v>
                </c:pt>
                <c:pt idx="8959" formatCode="General">
                  <c:v>2.03615016129966</c:v>
                </c:pt>
                <c:pt idx="8960" formatCode="General">
                  <c:v>2.0337212259265698</c:v>
                </c:pt>
                <c:pt idx="8961" formatCode="General">
                  <c:v>2.03250964261282</c:v>
                </c:pt>
                <c:pt idx="8962" formatCode="General">
                  <c:v>2.0314457527802201</c:v>
                </c:pt>
                <c:pt idx="8963" formatCode="General">
                  <c:v>2.0304730982038599</c:v>
                </c:pt>
                <c:pt idx="8964" formatCode="General">
                  <c:v>2.0295537690027801</c:v>
                </c:pt>
                <c:pt idx="8965" formatCode="General">
                  <c:v>2.0286684036285498</c:v>
                </c:pt>
                <c:pt idx="8966" formatCode="General">
                  <c:v>2.0278435901509</c:v>
                </c:pt>
                <c:pt idx="8967" formatCode="General">
                  <c:v>2.0272600690145102</c:v>
                </c:pt>
                <c:pt idx="8968" formatCode="General">
                  <c:v>2.02802339159433</c:v>
                </c:pt>
                <c:pt idx="8969" formatCode="General">
                  <c:v>2.0482542864697399</c:v>
                </c:pt>
                <c:pt idx="8970" formatCode="General">
                  <c:v>2.0327401820991602</c:v>
                </c:pt>
                <c:pt idx="8971" formatCode="General">
                  <c:v>2.02543717335731</c:v>
                </c:pt>
                <c:pt idx="8972" formatCode="General">
                  <c:v>2.0249657024969299</c:v>
                </c:pt>
                <c:pt idx="8973" formatCode="General">
                  <c:v>2.0272422052814298</c:v>
                </c:pt>
                <c:pt idx="8974" formatCode="General">
                  <c:v>2.0339784933904999</c:v>
                </c:pt>
                <c:pt idx="8975" formatCode="General">
                  <c:v>2.0481837079187901</c:v>
                </c:pt>
                <c:pt idx="8976" formatCode="General">
                  <c:v>2.0619957338081698</c:v>
                </c:pt>
                <c:pt idx="8977" formatCode="General">
                  <c:v>2.05846197779183</c:v>
                </c:pt>
                <c:pt idx="8978" formatCode="General">
                  <c:v>2.0523755339746601</c:v>
                </c:pt>
                <c:pt idx="8979" formatCode="General">
                  <c:v>2.05248081549064</c:v>
                </c:pt>
                <c:pt idx="8980" formatCode="General">
                  <c:v>2.0563093447254701</c:v>
                </c:pt>
                <c:pt idx="8981" formatCode="General">
                  <c:v>2.0606831443254201</c:v>
                </c:pt>
                <c:pt idx="8982" formatCode="General">
                  <c:v>2.0640511997254798</c:v>
                </c:pt>
                <c:pt idx="8983" formatCode="General">
                  <c:v>2.0665723313809998</c:v>
                </c:pt>
                <c:pt idx="8984" formatCode="General">
                  <c:v>2.0690684435934998</c:v>
                </c:pt>
                <c:pt idx="8985" formatCode="General">
                  <c:v>2.0722023022459601</c:v>
                </c:pt>
                <c:pt idx="8986" formatCode="General">
                  <c:v>2.0765185166798199</c:v>
                </c:pt>
                <c:pt idx="8987" formatCode="General">
                  <c:v>2.1081592281103401</c:v>
                </c:pt>
                <c:pt idx="8988" formatCode="General">
                  <c:v>2.0876496199569501</c:v>
                </c:pt>
                <c:pt idx="8989" formatCode="General">
                  <c:v>2.0948363026949601</c:v>
                </c:pt>
                <c:pt idx="8990" formatCode="General">
                  <c:v>2.1037366774025701</c:v>
                </c:pt>
                <c:pt idx="8991" formatCode="General">
                  <c:v>2.11569269615446</c:v>
                </c:pt>
                <c:pt idx="8992" formatCode="General">
                  <c:v>2.13746325453786</c:v>
                </c:pt>
                <c:pt idx="8993" formatCode="General">
                  <c:v>2.1524021159621398</c:v>
                </c:pt>
                <c:pt idx="8994" formatCode="General">
                  <c:v>2.13044491000753</c:v>
                </c:pt>
                <c:pt idx="8995" formatCode="General">
                  <c:v>2.1194272969123502</c:v>
                </c:pt>
                <c:pt idx="8996" formatCode="General">
                  <c:v>2.1133281448438002</c:v>
                </c:pt>
                <c:pt idx="8997" formatCode="General">
                  <c:v>2.1087205451687598</c:v>
                </c:pt>
                <c:pt idx="8998" formatCode="General">
                  <c:v>2.1048668610738401</c:v>
                </c:pt>
                <c:pt idx="8999" formatCode="General">
                  <c:v>2.1015363225994501</c:v>
                </c:pt>
                <c:pt idx="9000" formatCode="General">
                  <c:v>2.0986017150469798</c:v>
                </c:pt>
                <c:pt idx="9001" formatCode="General">
                  <c:v>2.0959434820177099</c:v>
                </c:pt>
                <c:pt idx="9002" formatCode="General">
                  <c:v>2.0934640973871801</c:v>
                </c:pt>
                <c:pt idx="9003" formatCode="General">
                  <c:v>2.091089643258</c:v>
                </c:pt>
                <c:pt idx="9004" formatCode="General">
                  <c:v>2.0887709737840101</c:v>
                </c:pt>
                <c:pt idx="9005" formatCode="General">
                  <c:v>2.0864821043934301</c:v>
                </c:pt>
                <c:pt idx="9006" formatCode="General">
                  <c:v>2.0842170757731799</c:v>
                </c:pt>
                <c:pt idx="9007" formatCode="General">
                  <c:v>2.0819860552599101</c:v>
                </c:pt>
                <c:pt idx="9008" formatCode="General">
                  <c:v>2.07981106149697</c:v>
                </c:pt>
                <c:pt idx="9009" formatCode="General">
                  <c:v>2.0777215585166799</c:v>
                </c:pt>
                <c:pt idx="9010" formatCode="General">
                  <c:v>2.0757502303298399</c:v>
                </c:pt>
                <c:pt idx="9011" formatCode="General">
                  <c:v>2.0739299726398701</c:v>
                </c:pt>
                <c:pt idx="9012" formatCode="General">
                  <c:v>2.0723045206484501</c:v>
                </c:pt>
                <c:pt idx="9013" formatCode="General">
                  <c:v>2.0782067281907999</c:v>
                </c:pt>
                <c:pt idx="9014" formatCode="General">
                  <c:v>2.0695819877711799</c:v>
                </c:pt>
                <c:pt idx="9015" formatCode="General">
                  <c:v>2.0684931921663399</c:v>
                </c:pt>
                <c:pt idx="9016" formatCode="General">
                  <c:v>2.0675973749518901</c:v>
                </c:pt>
                <c:pt idx="9017" formatCode="General">
                  <c:v>2.0668536563885702</c:v>
                </c:pt>
                <c:pt idx="9018" formatCode="General">
                  <c:v>2.06622671580734</c:v>
                </c:pt>
                <c:pt idx="9019" formatCode="General">
                  <c:v>2.0656822023611601</c:v>
                </c:pt>
                <c:pt idx="9020" formatCode="General">
                  <c:v>2.0651972256776698</c:v>
                </c:pt>
                <c:pt idx="9021" formatCode="General">
                  <c:v>2.0647903191624599</c:v>
                </c:pt>
                <c:pt idx="9022" formatCode="General">
                  <c:v>2.0646576767014602</c:v>
                </c:pt>
                <c:pt idx="9023" formatCode="General">
                  <c:v>2.06658890311799</c:v>
                </c:pt>
                <c:pt idx="9024" formatCode="General">
                  <c:v>2.1015176176697001</c:v>
                </c:pt>
                <c:pt idx="9025" formatCode="General">
                  <c:v>2.0652298690810902</c:v>
                </c:pt>
                <c:pt idx="9026" formatCode="General">
                  <c:v>2.0631413868930299</c:v>
                </c:pt>
                <c:pt idx="9027" formatCode="General">
                  <c:v>2.0633405290268199</c:v>
                </c:pt>
                <c:pt idx="9028" formatCode="General">
                  <c:v>2.0654760712614002</c:v>
                </c:pt>
                <c:pt idx="9029" formatCode="General">
                  <c:v>2.0716427679012002</c:v>
                </c:pt>
                <c:pt idx="9030" formatCode="General">
                  <c:v>2.08620638711007</c:v>
                </c:pt>
                <c:pt idx="9031" formatCode="General">
                  <c:v>2.1022259742090101</c:v>
                </c:pt>
                <c:pt idx="9032" formatCode="General">
                  <c:v>2.0958818499824998</c:v>
                </c:pt>
                <c:pt idx="9033" formatCode="General">
                  <c:v>2.0890162709340099</c:v>
                </c:pt>
                <c:pt idx="9034" formatCode="General">
                  <c:v>2.0902129835659502</c:v>
                </c:pt>
                <c:pt idx="9035" formatCode="General">
                  <c:v>2.0954379113307802</c:v>
                </c:pt>
                <c:pt idx="9036" formatCode="General">
                  <c:v>2.10077755277762</c:v>
                </c:pt>
                <c:pt idx="9037" formatCode="General">
                  <c:v>2.1042937784540001</c:v>
                </c:pt>
                <c:pt idx="9038" formatCode="General">
                  <c:v>2.1063590238340502</c:v>
                </c:pt>
                <c:pt idx="9039" formatCode="General">
                  <c:v>2.1081938043562101</c:v>
                </c:pt>
                <c:pt idx="9040" formatCode="General">
                  <c:v>2.1106471095425299</c:v>
                </c:pt>
                <c:pt idx="9041" formatCode="General">
                  <c:v>2.1147285428139799</c:v>
                </c:pt>
                <c:pt idx="9042" formatCode="General">
                  <c:v>2.1187476621516899</c:v>
                </c:pt>
                <c:pt idx="9043" formatCode="General">
                  <c:v>2.12343283211115</c:v>
                </c:pt>
                <c:pt idx="9044" formatCode="General">
                  <c:v>2.1299230282538</c:v>
                </c:pt>
                <c:pt idx="9045" formatCode="General">
                  <c:v>2.1380158500000399</c:v>
                </c:pt>
                <c:pt idx="9046" formatCode="General">
                  <c:v>2.1485134233885801</c:v>
                </c:pt>
                <c:pt idx="9047" formatCode="General">
                  <c:v>2.1661497931766802</c:v>
                </c:pt>
                <c:pt idx="9048" formatCode="General">
                  <c:v>2.1969715733067101</c:v>
                </c:pt>
                <c:pt idx="9049" formatCode="General">
                  <c:v>2.1737800844126798</c:v>
                </c:pt>
                <c:pt idx="9050" formatCode="General">
                  <c:v>2.1620689687026</c:v>
                </c:pt>
                <c:pt idx="9051" formatCode="General">
                  <c:v>2.1555889490178402</c:v>
                </c:pt>
                <c:pt idx="9052" formatCode="General">
                  <c:v>2.15013520733687</c:v>
                </c:pt>
                <c:pt idx="9053" formatCode="General">
                  <c:v>2.14536535350652</c:v>
                </c:pt>
                <c:pt idx="9054" formatCode="General">
                  <c:v>2.1412544728663998</c:v>
                </c:pt>
                <c:pt idx="9055" formatCode="General">
                  <c:v>2.1376983406673</c:v>
                </c:pt>
                <c:pt idx="9056" formatCode="General">
                  <c:v>2.1345512183084598</c:v>
                </c:pt>
                <c:pt idx="9057" formatCode="General">
                  <c:v>2.1316749037657901</c:v>
                </c:pt>
                <c:pt idx="9058" formatCode="General">
                  <c:v>2.1289594940301999</c:v>
                </c:pt>
                <c:pt idx="9059" formatCode="General">
                  <c:v>2.1263273524265598</c:v>
                </c:pt>
                <c:pt idx="9060" formatCode="General">
                  <c:v>2.1237304738320799</c:v>
                </c:pt>
                <c:pt idx="9061" formatCode="General">
                  <c:v>2.1211459501042502</c:v>
                </c:pt>
                <c:pt idx="9062" formatCode="General">
                  <c:v>2.11857116432174</c:v>
                </c:pt>
                <c:pt idx="9063" formatCode="General">
                  <c:v>2.11601909913181</c:v>
                </c:pt>
                <c:pt idx="9064" formatCode="General">
                  <c:v>2.1135138128120099</c:v>
                </c:pt>
                <c:pt idx="9065" formatCode="General">
                  <c:v>2.1110864105046998</c:v>
                </c:pt>
                <c:pt idx="9066" formatCode="General">
                  <c:v>2.1087760625851799</c:v>
                </c:pt>
                <c:pt idx="9067" formatCode="General">
                  <c:v>2.1109151779623501</c:v>
                </c:pt>
                <c:pt idx="9068" formatCode="General">
                  <c:v>2.1045812380001698</c:v>
                </c:pt>
                <c:pt idx="9069" formatCode="General">
                  <c:v>2.1027251667415898</c:v>
                </c:pt>
                <c:pt idx="9070" formatCode="General">
                  <c:v>2.1010636131796701</c:v>
                </c:pt>
                <c:pt idx="9071" formatCode="General">
                  <c:v>2.0995790422074698</c:v>
                </c:pt>
                <c:pt idx="9072" formatCode="General">
                  <c:v>2.09825220116082</c:v>
                </c:pt>
                <c:pt idx="9073" formatCode="General">
                  <c:v>2.0970562881838402</c:v>
                </c:pt>
                <c:pt idx="9074" formatCode="General">
                  <c:v>2.0959613263163499</c:v>
                </c:pt>
                <c:pt idx="9075" formatCode="General">
                  <c:v>2.0949451196083499</c:v>
                </c:pt>
                <c:pt idx="9076" formatCode="General">
                  <c:v>2.0940278403467398</c:v>
                </c:pt>
                <c:pt idx="9077" formatCode="General">
                  <c:v>2.0934799017383598</c:v>
                </c:pt>
                <c:pt idx="9078" formatCode="General">
                  <c:v>2.0982449256339399</c:v>
                </c:pt>
                <c:pt idx="9079" formatCode="General">
                  <c:v>2.0973228004265998</c:v>
                </c:pt>
                <c:pt idx="9080" formatCode="General">
                  <c:v>2.0905342609648701</c:v>
                </c:pt>
                <c:pt idx="9081" formatCode="General">
                  <c:v>2.0891885773628101</c:v>
                </c:pt>
                <c:pt idx="9082" formatCode="General">
                  <c:v>2.08882730591437</c:v>
                </c:pt>
                <c:pt idx="9083" formatCode="General">
                  <c:v>2.0899602882042601</c:v>
                </c:pt>
                <c:pt idx="9084" formatCode="General">
                  <c:v>2.09462277983735</c:v>
                </c:pt>
                <c:pt idx="9085" formatCode="General">
                  <c:v>2.1085845069418201</c:v>
                </c:pt>
                <c:pt idx="9086" formatCode="General">
                  <c:v>2.1257951994600401</c:v>
                </c:pt>
                <c:pt idx="9087" formatCode="General">
                  <c:v>2.1146734592904899</c:v>
                </c:pt>
                <c:pt idx="9088" formatCode="General">
                  <c:v>2.1071017087389499</c:v>
                </c:pt>
                <c:pt idx="9089" formatCode="General">
                  <c:v>2.1089945683929399</c:v>
                </c:pt>
                <c:pt idx="9090" formatCode="General">
                  <c:v>2.1150796666115501</c:v>
                </c:pt>
                <c:pt idx="9091" formatCode="General">
                  <c:v>2.12087591896857</c:v>
                </c:pt>
                <c:pt idx="9092" formatCode="General">
                  <c:v>2.1239033924714299</c:v>
                </c:pt>
                <c:pt idx="9093" formatCode="General">
                  <c:v>2.1248068692174602</c:v>
                </c:pt>
                <c:pt idx="9094" formatCode="General">
                  <c:v>2.1253637610939902</c:v>
                </c:pt>
                <c:pt idx="9095" formatCode="General">
                  <c:v>2.1266547807517502</c:v>
                </c:pt>
                <c:pt idx="9096" formatCode="General">
                  <c:v>2.1433132633571299</c:v>
                </c:pt>
                <c:pt idx="9097" formatCode="General">
                  <c:v>2.1315991166357802</c:v>
                </c:pt>
                <c:pt idx="9098" formatCode="General">
                  <c:v>2.13527845049691</c:v>
                </c:pt>
                <c:pt idx="9099" formatCode="General">
                  <c:v>2.1400455479090201</c:v>
                </c:pt>
                <c:pt idx="9100" formatCode="General">
                  <c:v>2.1462352718633002</c:v>
                </c:pt>
                <c:pt idx="9101" formatCode="General">
                  <c:v>2.1546215478064399</c:v>
                </c:pt>
                <c:pt idx="9102" formatCode="General">
                  <c:v>2.1683048336053901</c:v>
                </c:pt>
                <c:pt idx="9103" formatCode="General">
                  <c:v>2.2054104396111698</c:v>
                </c:pt>
                <c:pt idx="9104" formatCode="General">
                  <c:v>2.1863413480485399</c:v>
                </c:pt>
                <c:pt idx="9105" formatCode="General">
                  <c:v>2.17575023161824</c:v>
                </c:pt>
                <c:pt idx="9106" formatCode="General">
                  <c:v>2.1690145330936401</c:v>
                </c:pt>
                <c:pt idx="9107" formatCode="General">
                  <c:v>2.1619807944855798</c:v>
                </c:pt>
                <c:pt idx="9108" formatCode="General">
                  <c:v>2.1553985719914301</c:v>
                </c:pt>
                <c:pt idx="9109" formatCode="General">
                  <c:v>2.14967905289619</c:v>
                </c:pt>
                <c:pt idx="9110" formatCode="General">
                  <c:v>2.1447698522940302</c:v>
                </c:pt>
                <c:pt idx="9111" formatCode="General">
                  <c:v>2.1404646953227</c:v>
                </c:pt>
                <c:pt idx="9112" formatCode="General">
                  <c:v>2.1365591560445498</c:v>
                </c:pt>
                <c:pt idx="9113" formatCode="General">
                  <c:v>2.13289488645075</c:v>
                </c:pt>
                <c:pt idx="9114" formatCode="General">
                  <c:v>2.1293620140545602</c:v>
                </c:pt>
                <c:pt idx="9115" formatCode="General">
                  <c:v>2.1258909813851998</c:v>
                </c:pt>
                <c:pt idx="9116" formatCode="General">
                  <c:v>2.1224438121575302</c:v>
                </c:pt>
                <c:pt idx="9117" formatCode="General">
                  <c:v>2.1190069447253901</c:v>
                </c:pt>
                <c:pt idx="9118" formatCode="General">
                  <c:v>2.1155855052833501</c:v>
                </c:pt>
                <c:pt idx="9119" formatCode="General">
                  <c:v>2.1121986125218299</c:v>
                </c:pt>
                <c:pt idx="9120" formatCode="General">
                  <c:v>2.1088771842051401</c:v>
                </c:pt>
                <c:pt idx="9121" formatCode="General">
                  <c:v>2.10614993420337</c:v>
                </c:pt>
                <c:pt idx="9122" formatCode="General">
                  <c:v>2.1025466223251099</c:v>
                </c:pt>
                <c:pt idx="9123" formatCode="General">
                  <c:v>2.09958903086312</c:v>
                </c:pt>
                <c:pt idx="9124" formatCode="General">
                  <c:v>2.0968182866642699</c:v>
                </c:pt>
                <c:pt idx="9125" formatCode="General">
                  <c:v>2.0942402249722898</c:v>
                </c:pt>
                <c:pt idx="9126" formatCode="General">
                  <c:v>2.09185553856434</c:v>
                </c:pt>
                <c:pt idx="9127" formatCode="General">
                  <c:v>2.0896539583605902</c:v>
                </c:pt>
                <c:pt idx="9128" formatCode="General">
                  <c:v>2.0876153182040298</c:v>
                </c:pt>
                <c:pt idx="9129" formatCode="General">
                  <c:v>2.0857137891203998</c:v>
                </c:pt>
                <c:pt idx="9130" formatCode="General">
                  <c:v>2.0839293379757802</c:v>
                </c:pt>
                <c:pt idx="9131" formatCode="General">
                  <c:v>2.0822942106908302</c:v>
                </c:pt>
                <c:pt idx="9132" formatCode="General">
                  <c:v>2.0813360440956301</c:v>
                </c:pt>
                <c:pt idx="9133" formatCode="General">
                  <c:v>2.1196919072928302</c:v>
                </c:pt>
                <c:pt idx="9134" formatCode="General">
                  <c:v>2.07805773392848</c:v>
                </c:pt>
                <c:pt idx="9135" formatCode="General">
                  <c:v>2.0754183211688502</c:v>
                </c:pt>
                <c:pt idx="9136" formatCode="General">
                  <c:v>2.0737005742070198</c:v>
                </c:pt>
                <c:pt idx="9137" formatCode="General">
                  <c:v>2.07265183777313</c:v>
                </c:pt>
                <c:pt idx="9138" formatCode="General">
                  <c:v>2.0725333282240301</c:v>
                </c:pt>
                <c:pt idx="9139" formatCode="General">
                  <c:v>2.0757316528893601</c:v>
                </c:pt>
                <c:pt idx="9140" formatCode="General">
                  <c:v>2.08902244229653</c:v>
                </c:pt>
                <c:pt idx="9141" formatCode="General">
                  <c:v>2.1065604423320501</c:v>
                </c:pt>
                <c:pt idx="9142" formatCode="General">
                  <c:v>2.0896633828931601</c:v>
                </c:pt>
                <c:pt idx="9143" formatCode="General">
                  <c:v>2.0825008619318899</c:v>
                </c:pt>
                <c:pt idx="9144" formatCode="General">
                  <c:v>2.08515882464049</c:v>
                </c:pt>
                <c:pt idx="9145" formatCode="General">
                  <c:v>2.0921207464951501</c:v>
                </c:pt>
                <c:pt idx="9146" formatCode="General">
                  <c:v>2.0985560684545699</c:v>
                </c:pt>
                <c:pt idx="9147" formatCode="General">
                  <c:v>2.1011586698189699</c:v>
                </c:pt>
                <c:pt idx="9148" formatCode="General">
                  <c:v>2.1008923992467299</c:v>
                </c:pt>
                <c:pt idx="9149" formatCode="General">
                  <c:v>2.1003199542774</c:v>
                </c:pt>
                <c:pt idx="9150" formatCode="General">
                  <c:v>2.1011033886644901</c:v>
                </c:pt>
                <c:pt idx="9151" formatCode="General">
                  <c:v>2.1020170647507599</c:v>
                </c:pt>
                <c:pt idx="9152" formatCode="General">
                  <c:v>2.1039217865546198</c:v>
                </c:pt>
                <c:pt idx="9153" formatCode="General">
                  <c:v>2.1065482503725401</c:v>
                </c:pt>
                <c:pt idx="9154" formatCode="General">
                  <c:v>2.1099217323321899</c:v>
                </c:pt>
                <c:pt idx="9155" formatCode="General">
                  <c:v>2.1143563697660999</c:v>
                </c:pt>
                <c:pt idx="9156" formatCode="General">
                  <c:v>2.1205444188310998</c:v>
                </c:pt>
                <c:pt idx="9157" formatCode="General">
                  <c:v>2.1308400088888702</c:v>
                </c:pt>
                <c:pt idx="9158" formatCode="General">
                  <c:v>2.1664663432334699</c:v>
                </c:pt>
                <c:pt idx="9159" formatCode="General">
                  <c:v>2.15409065060319</c:v>
                </c:pt>
                <c:pt idx="9160" formatCode="General">
                  <c:v>2.1489218079936601</c:v>
                </c:pt>
                <c:pt idx="9161" formatCode="General">
                  <c:v>2.1440360523164301</c:v>
                </c:pt>
                <c:pt idx="9162" formatCode="General">
                  <c:v>2.1358916924650799</c:v>
                </c:pt>
                <c:pt idx="9163" formatCode="General">
                  <c:v>2.1274954002565698</c:v>
                </c:pt>
                <c:pt idx="9164" formatCode="General">
                  <c:v>2.1202782455238101</c:v>
                </c:pt>
                <c:pt idx="9165" formatCode="General">
                  <c:v>2.1142906174615002</c:v>
                </c:pt>
                <c:pt idx="9166" formatCode="General">
                  <c:v>2.1091983421719598</c:v>
                </c:pt>
                <c:pt idx="9167" formatCode="General">
                  <c:v>2.1046799090851098</c:v>
                </c:pt>
                <c:pt idx="9168" formatCode="General">
                  <c:v>2.1005033073341601</c:v>
                </c:pt>
                <c:pt idx="9169" formatCode="General">
                  <c:v>2.0965155588013702</c:v>
                </c:pt>
                <c:pt idx="9170" formatCode="General">
                  <c:v>2.0926209924997701</c:v>
                </c:pt>
                <c:pt idx="9171" formatCode="General">
                  <c:v>2.0887645022188002</c:v>
                </c:pt>
                <c:pt idx="9172" formatCode="General">
                  <c:v>2.0849205096466101</c:v>
                </c:pt>
                <c:pt idx="9173" formatCode="General">
                  <c:v>2.0810857373678999</c:v>
                </c:pt>
                <c:pt idx="9174" formatCode="General">
                  <c:v>2.07727498733983</c:v>
                </c:pt>
                <c:pt idx="9175" formatCode="General">
                  <c:v>2.0736918959210699</c:v>
                </c:pt>
                <c:pt idx="9176" formatCode="General">
                  <c:v>2.0698290237425301</c:v>
                </c:pt>
                <c:pt idx="9177" formatCode="General">
                  <c:v>2.0662576793893601</c:v>
                </c:pt>
                <c:pt idx="9178" formatCode="General">
                  <c:v>2.06284585145935</c:v>
                </c:pt>
                <c:pt idx="9179" formatCode="General">
                  <c:v>2.05962178119551</c:v>
                </c:pt>
                <c:pt idx="9180" formatCode="General">
                  <c:v>2.05660926064655</c:v>
                </c:pt>
                <c:pt idx="9181" formatCode="General">
                  <c:v>2.0538217696988101</c:v>
                </c:pt>
                <c:pt idx="9182" formatCode="General">
                  <c:v>2.05126084243402</c:v>
                </c:pt>
                <c:pt idx="9183" formatCode="General">
                  <c:v>2.0489164319741202</c:v>
                </c:pt>
                <c:pt idx="9184" formatCode="General">
                  <c:v>2.0467704919018401</c:v>
                </c:pt>
                <c:pt idx="9185" formatCode="General">
                  <c:v>2.04481041489273</c:v>
                </c:pt>
                <c:pt idx="9186" formatCode="General">
                  <c:v>2.0431100310375601</c:v>
                </c:pt>
                <c:pt idx="9187" formatCode="General">
                  <c:v>2.04381199331949</c:v>
                </c:pt>
                <c:pt idx="9188" formatCode="General">
                  <c:v>2.0418073661376499</c:v>
                </c:pt>
                <c:pt idx="9189" formatCode="General">
                  <c:v>2.0378663255450098</c:v>
                </c:pt>
                <c:pt idx="9190" formatCode="General">
                  <c:v>2.03599108451218</c:v>
                </c:pt>
                <c:pt idx="9191" formatCode="General">
                  <c:v>2.0344037343886798</c:v>
                </c:pt>
                <c:pt idx="9192" formatCode="General">
                  <c:v>2.0331991085790899</c:v>
                </c:pt>
                <c:pt idx="9193" formatCode="General">
                  <c:v>2.0329357982485998</c:v>
                </c:pt>
                <c:pt idx="9194" formatCode="General">
                  <c:v>2.03557105342338</c:v>
                </c:pt>
                <c:pt idx="9195" formatCode="General">
                  <c:v>2.0494065893244602</c:v>
                </c:pt>
                <c:pt idx="9196" formatCode="General">
                  <c:v>2.0657809493639401</c:v>
                </c:pt>
                <c:pt idx="9197" formatCode="General">
                  <c:v>2.0445922108325498</c:v>
                </c:pt>
                <c:pt idx="9198" formatCode="General">
                  <c:v>2.0396412349815001</c:v>
                </c:pt>
                <c:pt idx="9199" formatCode="General">
                  <c:v>2.04363341602809</c:v>
                </c:pt>
                <c:pt idx="9200" formatCode="General">
                  <c:v>2.0521038164752601</c:v>
                </c:pt>
                <c:pt idx="9201" formatCode="General">
                  <c:v>2.0600975922765801</c:v>
                </c:pt>
                <c:pt idx="9202" formatCode="General">
                  <c:v>2.0630383683290598</c:v>
                </c:pt>
                <c:pt idx="9203" formatCode="General">
                  <c:v>2.0622336822270402</c:v>
                </c:pt>
                <c:pt idx="9204" formatCode="General">
                  <c:v>2.0613728813203598</c:v>
                </c:pt>
                <c:pt idx="9205" formatCode="General">
                  <c:v>2.06201023248371</c:v>
                </c:pt>
                <c:pt idx="9206" formatCode="General">
                  <c:v>2.06331753364754</c:v>
                </c:pt>
                <c:pt idx="9207" formatCode="General">
                  <c:v>2.0655146582555299</c:v>
                </c:pt>
                <c:pt idx="9208" formatCode="General">
                  <c:v>2.0681599980152101</c:v>
                </c:pt>
                <c:pt idx="9209" formatCode="General">
                  <c:v>2.0713088995202602</c:v>
                </c:pt>
                <c:pt idx="9210" formatCode="General">
                  <c:v>2.0751953054317198</c:v>
                </c:pt>
                <c:pt idx="9211" formatCode="General">
                  <c:v>2.0803095003499701</c:v>
                </c:pt>
                <c:pt idx="9212" formatCode="General">
                  <c:v>2.0883775762105201</c:v>
                </c:pt>
                <c:pt idx="9213" formatCode="General">
                  <c:v>2.1213884394546199</c:v>
                </c:pt>
                <c:pt idx="9214" formatCode="General">
                  <c:v>2.1109708350186001</c:v>
                </c:pt>
                <c:pt idx="9215" formatCode="General">
                  <c:v>2.1145908984281898</c:v>
                </c:pt>
                <c:pt idx="9216" formatCode="General">
                  <c:v>2.1157599594872001</c:v>
                </c:pt>
                <c:pt idx="9217" formatCode="General">
                  <c:v>2.1084450343948999</c:v>
                </c:pt>
                <c:pt idx="9218" formatCode="General">
                  <c:v>2.0986462202214899</c:v>
                </c:pt>
                <c:pt idx="9219" formatCode="General">
                  <c:v>2.09036125951538</c:v>
                </c:pt>
                <c:pt idx="9220" formatCode="General">
                  <c:v>2.08396554544237</c:v>
                </c:pt>
                <c:pt idx="9221" formatCode="General">
                  <c:v>2.0788847649936701</c:v>
                </c:pt>
                <c:pt idx="9222" formatCode="General">
                  <c:v>2.07460533384489</c:v>
                </c:pt>
                <c:pt idx="9223" formatCode="General">
                  <c:v>2.0707939476459698</c:v>
                </c:pt>
                <c:pt idx="9224" formatCode="General">
                  <c:v>2.0672465659940999</c:v>
                </c:pt>
                <c:pt idx="9225" formatCode="General">
                  <c:v>2.0638386496520198</c:v>
                </c:pt>
                <c:pt idx="9226" formatCode="General">
                  <c:v>2.0604952982311402</c:v>
                </c:pt>
                <c:pt idx="9227" formatCode="General">
                  <c:v>2.0571750965851998</c:v>
                </c:pt>
                <c:pt idx="9228" formatCode="General">
                  <c:v>2.0538618029165798</c:v>
                </c:pt>
                <c:pt idx="9229" formatCode="General">
                  <c:v>2.0506738376250802</c:v>
                </c:pt>
                <c:pt idx="9230" formatCode="General">
                  <c:v>2.0472743604702002</c:v>
                </c:pt>
                <c:pt idx="9231" formatCode="General">
                  <c:v>2.0440413586439599</c:v>
                </c:pt>
                <c:pt idx="9232" formatCode="General">
                  <c:v>2.0408977123162</c:v>
                </c:pt>
                <c:pt idx="9233" formatCode="General">
                  <c:v>2.0378798256923698</c:v>
                </c:pt>
                <c:pt idx="9234" formatCode="General">
                  <c:v>2.0350252383658098</c:v>
                </c:pt>
                <c:pt idx="9235" formatCode="General">
                  <c:v>2.0323671802848202</c:v>
                </c:pt>
                <c:pt idx="9236" formatCode="General">
                  <c:v>2.02993108075882</c:v>
                </c:pt>
                <c:pt idx="9237" formatCode="General">
                  <c:v>2.0277321106985902</c:v>
                </c:pt>
                <c:pt idx="9238" formatCode="General">
                  <c:v>2.0257743999464899</c:v>
                </c:pt>
                <c:pt idx="9239" formatCode="General">
                  <c:v>2.0240540393334299</c:v>
                </c:pt>
                <c:pt idx="9240" formatCode="General">
                  <c:v>2.0225786965261299</c:v>
                </c:pt>
                <c:pt idx="9241" formatCode="General">
                  <c:v>2.0215968232008299</c:v>
                </c:pt>
                <c:pt idx="9242" formatCode="General">
                  <c:v>2.0396580807963298</c:v>
                </c:pt>
                <c:pt idx="9243" formatCode="General">
                  <c:v>2.0191443944991301</c:v>
                </c:pt>
                <c:pt idx="9244" formatCode="General">
                  <c:v>2.01784931430642</c:v>
                </c:pt>
                <c:pt idx="9245" formatCode="General">
                  <c:v>2.0168425739164699</c:v>
                </c:pt>
                <c:pt idx="9246" formatCode="General">
                  <c:v>2.0160057279344499</c:v>
                </c:pt>
                <c:pt idx="9247" formatCode="General">
                  <c:v>2.0154769791436502</c:v>
                </c:pt>
                <c:pt idx="9248" formatCode="General">
                  <c:v>2.0157422955665099</c:v>
                </c:pt>
                <c:pt idx="9249" formatCode="General">
                  <c:v>2.0187183739810202</c:v>
                </c:pt>
                <c:pt idx="9250" formatCode="General">
                  <c:v>2.0348805205722398</c:v>
                </c:pt>
                <c:pt idx="9251" formatCode="General">
                  <c:v>2.0454970750477401</c:v>
                </c:pt>
                <c:pt idx="9252" formatCode="General">
                  <c:v>2.0248632878048398</c:v>
                </c:pt>
                <c:pt idx="9253" formatCode="General">
                  <c:v>2.0230933906845499</c:v>
                </c:pt>
                <c:pt idx="9254" formatCode="General">
                  <c:v>2.0286488790261399</c:v>
                </c:pt>
                <c:pt idx="9255" formatCode="General">
                  <c:v>2.0390038353892002</c:v>
                </c:pt>
                <c:pt idx="9256" formatCode="General">
                  <c:v>2.0493388255274998</c:v>
                </c:pt>
                <c:pt idx="9257" formatCode="General">
                  <c:v>2.0532073479050101</c:v>
                </c:pt>
                <c:pt idx="9258" formatCode="General">
                  <c:v>2.0522560035317601</c:v>
                </c:pt>
                <c:pt idx="9259" formatCode="General">
                  <c:v>2.0570595322451202</c:v>
                </c:pt>
                <c:pt idx="9260" formatCode="General">
                  <c:v>2.0529610982979301</c:v>
                </c:pt>
                <c:pt idx="9261" formatCode="General">
                  <c:v>2.0555818270896502</c:v>
                </c:pt>
                <c:pt idx="9262" formatCode="General">
                  <c:v>2.0587313280486002</c:v>
                </c:pt>
                <c:pt idx="9263" formatCode="General">
                  <c:v>2.0621174393541502</c:v>
                </c:pt>
                <c:pt idx="9264" formatCode="General">
                  <c:v>2.0658295413854901</c:v>
                </c:pt>
                <c:pt idx="9265" formatCode="General">
                  <c:v>2.0700957752878502</c:v>
                </c:pt>
                <c:pt idx="9266" formatCode="General">
                  <c:v>2.07525645231008</c:v>
                </c:pt>
                <c:pt idx="9267" formatCode="General">
                  <c:v>2.0825273713239398</c:v>
                </c:pt>
                <c:pt idx="9268" formatCode="General">
                  <c:v>2.1185531649090499</c:v>
                </c:pt>
                <c:pt idx="9269" formatCode="General">
                  <c:v>2.1012396886943701</c:v>
                </c:pt>
                <c:pt idx="9270" formatCode="General">
                  <c:v>2.11098565436316</c:v>
                </c:pt>
                <c:pt idx="9271" formatCode="General">
                  <c:v>2.1213216146323899</c:v>
                </c:pt>
                <c:pt idx="9272" formatCode="General">
                  <c:v>2.11892198715758</c:v>
                </c:pt>
                <c:pt idx="9273" formatCode="General">
                  <c:v>2.1080137259929299</c:v>
                </c:pt>
                <c:pt idx="9274" formatCode="General">
                  <c:v>2.0984285427513298</c:v>
                </c:pt>
                <c:pt idx="9275" formatCode="General">
                  <c:v>2.09172123487058</c:v>
                </c:pt>
                <c:pt idx="9276" formatCode="General">
                  <c:v>2.08688404566277</c:v>
                </c:pt>
                <c:pt idx="9277" formatCode="General">
                  <c:v>2.08309518642444</c:v>
                </c:pt>
                <c:pt idx="9278" formatCode="General">
                  <c:v>2.0798934097589599</c:v>
                </c:pt>
                <c:pt idx="9279" formatCode="General">
                  <c:v>2.07702488133654</c:v>
                </c:pt>
                <c:pt idx="9280" formatCode="General">
                  <c:v>2.0743417728990599</c:v>
                </c:pt>
                <c:pt idx="9281" formatCode="General">
                  <c:v>2.07175334603293</c:v>
                </c:pt>
                <c:pt idx="9282" formatCode="General">
                  <c:v>2.0692042670626201</c:v>
                </c:pt>
                <c:pt idx="9283" formatCode="General">
                  <c:v>2.06684258858624</c:v>
                </c:pt>
                <c:pt idx="9284" formatCode="General">
                  <c:v>2.0641172758353798</c:v>
                </c:pt>
                <c:pt idx="9285" formatCode="General">
                  <c:v>2.061571949942</c:v>
                </c:pt>
                <c:pt idx="9286" formatCode="General">
                  <c:v>2.05904713643416</c:v>
                </c:pt>
                <c:pt idx="9287" formatCode="General">
                  <c:v>2.0565700230486899</c:v>
                </c:pt>
                <c:pt idx="9288" formatCode="General">
                  <c:v>2.0541750165689501</c:v>
                </c:pt>
                <c:pt idx="9289" formatCode="General">
                  <c:v>2.0518993504274001</c:v>
                </c:pt>
                <c:pt idx="9290" formatCode="General">
                  <c:v>2.0497792651412201</c:v>
                </c:pt>
                <c:pt idx="9291" formatCode="General">
                  <c:v>2.0478464535193099</c:v>
                </c:pt>
                <c:pt idx="9292" formatCode="General">
                  <c:v>2.0461251575705002</c:v>
                </c:pt>
                <c:pt idx="9293" formatCode="General">
                  <c:v>2.0446308224981</c:v>
                </c:pt>
                <c:pt idx="9294" formatCode="General">
                  <c:v>2.0433740342002298</c:v>
                </c:pt>
                <c:pt idx="9295" formatCode="General">
                  <c:v>2.04240542934591</c:v>
                </c:pt>
                <c:pt idx="9296" formatCode="General">
                  <c:v>2.04456080318112</c:v>
                </c:pt>
                <c:pt idx="9297" formatCode="General">
                  <c:v>2.0411489168518799</c:v>
                </c:pt>
                <c:pt idx="9298" formatCode="General">
                  <c:v>2.04019595892707</c:v>
                </c:pt>
                <c:pt idx="9299" formatCode="General">
                  <c:v>2.0396719601525701</c:v>
                </c:pt>
                <c:pt idx="9300" formatCode="General">
                  <c:v>2.0392809492647301</c:v>
                </c:pt>
                <c:pt idx="9301" formatCode="General">
                  <c:v>2.0390270682326599</c:v>
                </c:pt>
                <c:pt idx="9302" formatCode="General">
                  <c:v>2.0390298968432901</c:v>
                </c:pt>
                <c:pt idx="9303" formatCode="General">
                  <c:v>2.0397215420776398</c:v>
                </c:pt>
                <c:pt idx="9304" formatCode="General">
                  <c:v>2.04309562332856</c:v>
                </c:pt>
                <c:pt idx="9305" formatCode="General">
                  <c:v>2.06375505588279</c:v>
                </c:pt>
                <c:pt idx="9306" formatCode="General">
                  <c:v>2.0607968694594998</c:v>
                </c:pt>
                <c:pt idx="9307" formatCode="General">
                  <c:v>2.04661230679777</c:v>
                </c:pt>
                <c:pt idx="9308" formatCode="General">
                  <c:v>2.0472517498273199</c:v>
                </c:pt>
                <c:pt idx="9309" formatCode="General">
                  <c:v>2.0535928293945198</c:v>
                </c:pt>
                <c:pt idx="9310" formatCode="General">
                  <c:v>2.06518025076759</c:v>
                </c:pt>
                <c:pt idx="9311" formatCode="General">
                  <c:v>2.0776989348510999</c:v>
                </c:pt>
                <c:pt idx="9312" formatCode="General">
                  <c:v>2.08212310481056</c:v>
                </c:pt>
                <c:pt idx="9313" formatCode="General">
                  <c:v>2.0806340332147801</c:v>
                </c:pt>
                <c:pt idx="9314" formatCode="General">
                  <c:v>2.0797695435995101</c:v>
                </c:pt>
                <c:pt idx="9315" formatCode="General">
                  <c:v>2.0818375724527498</c:v>
                </c:pt>
                <c:pt idx="9316" formatCode="General">
                  <c:v>2.0853520341636198</c:v>
                </c:pt>
                <c:pt idx="9317" formatCode="General">
                  <c:v>2.0891555486660098</c:v>
                </c:pt>
                <c:pt idx="9318" formatCode="General">
                  <c:v>2.0929165574669302</c:v>
                </c:pt>
                <c:pt idx="9319" formatCode="General">
                  <c:v>2.0968378854729499</c:v>
                </c:pt>
                <c:pt idx="9320" formatCode="General">
                  <c:v>2.1012438832422902</c:v>
                </c:pt>
                <c:pt idx="9321" formatCode="General">
                  <c:v>2.1064512655853398</c:v>
                </c:pt>
                <c:pt idx="9322" formatCode="General">
                  <c:v>2.1134620074775099</c:v>
                </c:pt>
                <c:pt idx="9323" formatCode="General">
                  <c:v>2.159094595619</c:v>
                </c:pt>
                <c:pt idx="9324" formatCode="General">
                  <c:v>2.1285634290536599</c:v>
                </c:pt>
                <c:pt idx="9325" formatCode="General">
                  <c:v>2.1389683615315001</c:v>
                </c:pt>
                <c:pt idx="9326" formatCode="General">
                  <c:v>2.1546431819059202</c:v>
                </c:pt>
                <c:pt idx="9327" formatCode="General">
                  <c:v>2.16268026949083</c:v>
                </c:pt>
                <c:pt idx="9328" formatCode="General">
                  <c:v>2.15188438650712</c:v>
                </c:pt>
                <c:pt idx="9329" formatCode="General">
                  <c:v>2.1397670246808098</c:v>
                </c:pt>
                <c:pt idx="9330" formatCode="General">
                  <c:v>2.1319929474895001</c:v>
                </c:pt>
                <c:pt idx="9331" formatCode="General">
                  <c:v>2.1268133209230302</c:v>
                </c:pt>
                <c:pt idx="9332" formatCode="General">
                  <c:v>2.1229165620055599</c:v>
                </c:pt>
                <c:pt idx="9333" formatCode="General">
                  <c:v>2.1196913604896701</c:v>
                </c:pt>
                <c:pt idx="9334" formatCode="General">
                  <c:v>2.1168444999453602</c:v>
                </c:pt>
                <c:pt idx="9335" formatCode="General">
                  <c:v>2.1142151365845998</c:v>
                </c:pt>
                <c:pt idx="9336" formatCode="General">
                  <c:v>2.1117030940958199</c:v>
                </c:pt>
                <c:pt idx="9337" formatCode="General">
                  <c:v>2.1114602319481199</c:v>
                </c:pt>
                <c:pt idx="9338" formatCode="General">
                  <c:v>2.1067854883714299</c:v>
                </c:pt>
                <c:pt idx="9339" formatCode="General">
                  <c:v>2.1043135617095898</c:v>
                </c:pt>
                <c:pt idx="9340" formatCode="General">
                  <c:v>2.10181975620791</c:v>
                </c:pt>
                <c:pt idx="9341" formatCode="General">
                  <c:v>2.0993125541206701</c:v>
                </c:pt>
                <c:pt idx="9342" formatCode="General">
                  <c:v>2.0968129369760899</c:v>
                </c:pt>
                <c:pt idx="9343" formatCode="General">
                  <c:v>2.0943509655447898</c:v>
                </c:pt>
                <c:pt idx="9344" formatCode="General">
                  <c:v>2.0919622190381499</c:v>
                </c:pt>
                <c:pt idx="9345" formatCode="General">
                  <c:v>2.0896840742907901</c:v>
                </c:pt>
                <c:pt idx="9346" formatCode="General">
                  <c:v>2.08755208398544</c:v>
                </c:pt>
                <c:pt idx="9347" formatCode="General">
                  <c:v>2.0855969100039502</c:v>
                </c:pt>
                <c:pt idx="9348" formatCode="General">
                  <c:v>2.08384314886391</c:v>
                </c:pt>
                <c:pt idx="9349" formatCode="General">
                  <c:v>2.0823190516574601</c:v>
                </c:pt>
                <c:pt idx="9350" formatCode="General">
                  <c:v>2.0813052508432102</c:v>
                </c:pt>
                <c:pt idx="9351" formatCode="General">
                  <c:v>2.0805629597120099</c:v>
                </c:pt>
                <c:pt idx="9352" formatCode="General">
                  <c:v>2.0789299737836799</c:v>
                </c:pt>
                <c:pt idx="9353" formatCode="General">
                  <c:v>2.07796736612644</c:v>
                </c:pt>
                <c:pt idx="9354" formatCode="General">
                  <c:v>2.0772333826583198</c:v>
                </c:pt>
                <c:pt idx="9355" formatCode="General">
                  <c:v>2.07661088420322</c:v>
                </c:pt>
                <c:pt idx="9356" formatCode="General">
                  <c:v>2.0761105088048901</c:v>
                </c:pt>
                <c:pt idx="9357" formatCode="General">
                  <c:v>2.0758304718935201</c:v>
                </c:pt>
                <c:pt idx="9358" formatCode="General">
                  <c:v>2.0761749080740701</c:v>
                </c:pt>
                <c:pt idx="9359" formatCode="General">
                  <c:v>2.0794530673468499</c:v>
                </c:pt>
                <c:pt idx="9360" formatCode="General">
                  <c:v>2.1083184844603</c:v>
                </c:pt>
                <c:pt idx="9361" formatCode="General">
                  <c:v>2.08582088353065</c:v>
                </c:pt>
                <c:pt idx="9362" formatCode="General">
                  <c:v>2.0788701353403698</c:v>
                </c:pt>
                <c:pt idx="9363" formatCode="General">
                  <c:v>2.0802193963743698</c:v>
                </c:pt>
                <c:pt idx="9364" formatCode="General">
                  <c:v>2.0860425847846198</c:v>
                </c:pt>
                <c:pt idx="9365" formatCode="General">
                  <c:v>2.09758995142086</c:v>
                </c:pt>
                <c:pt idx="9366" formatCode="General">
                  <c:v>2.1115579713729802</c:v>
                </c:pt>
                <c:pt idx="9367" formatCode="General">
                  <c:v>2.1156080133491701</c:v>
                </c:pt>
                <c:pt idx="9368" formatCode="General">
                  <c:v>2.1118962987712901</c:v>
                </c:pt>
                <c:pt idx="9369" formatCode="General">
                  <c:v>2.1105497757006999</c:v>
                </c:pt>
                <c:pt idx="9370" formatCode="General">
                  <c:v>2.11277977468936</c:v>
                </c:pt>
                <c:pt idx="9371" formatCode="General">
                  <c:v>2.11650096019055</c:v>
                </c:pt>
                <c:pt idx="9372" formatCode="General">
                  <c:v>2.1201267923556699</c:v>
                </c:pt>
                <c:pt idx="9373" formatCode="General">
                  <c:v>2.1233012024202802</c:v>
                </c:pt>
                <c:pt idx="9374" formatCode="General">
                  <c:v>2.1264114862168699</c:v>
                </c:pt>
                <c:pt idx="9375" formatCode="General">
                  <c:v>2.1299536675157298</c:v>
                </c:pt>
                <c:pt idx="9376" formatCode="General">
                  <c:v>2.1343210427456301</c:v>
                </c:pt>
                <c:pt idx="9377" formatCode="General">
                  <c:v>2.1406980509268201</c:v>
                </c:pt>
                <c:pt idx="9378" formatCode="General">
                  <c:v>2.1558023970820801</c:v>
                </c:pt>
                <c:pt idx="9379" formatCode="General">
                  <c:v>2.1526359224353202</c:v>
                </c:pt>
                <c:pt idx="9380" formatCode="General">
                  <c:v>2.1613359256970499</c:v>
                </c:pt>
                <c:pt idx="9381" formatCode="General">
                  <c:v>2.1753302954382501</c:v>
                </c:pt>
                <c:pt idx="9382" formatCode="General">
                  <c:v>2.1934617795224201</c:v>
                </c:pt>
                <c:pt idx="9383" formatCode="General">
                  <c:v>2.1880895819186099</c:v>
                </c:pt>
                <c:pt idx="9384" formatCode="General">
                  <c:v>2.1718820267107399</c:v>
                </c:pt>
                <c:pt idx="9385" formatCode="General">
                  <c:v>2.16206125485949</c:v>
                </c:pt>
                <c:pt idx="9386" formatCode="General">
                  <c:v>2.1558010328049702</c:v>
                </c:pt>
                <c:pt idx="9387" formatCode="General">
                  <c:v>2.1510391571688201</c:v>
                </c:pt>
                <c:pt idx="9388" formatCode="General">
                  <c:v>2.1470152092324999</c:v>
                </c:pt>
                <c:pt idx="9389" formatCode="General">
                  <c:v>2.1434184803552299</c:v>
                </c:pt>
                <c:pt idx="9390" formatCode="General">
                  <c:v>2.1400842124847399</c:v>
                </c:pt>
                <c:pt idx="9391" formatCode="General">
                  <c:v>2.13691469030424</c:v>
                </c:pt>
                <c:pt idx="9392" formatCode="General">
                  <c:v>2.13378983004226</c:v>
                </c:pt>
                <c:pt idx="9393" formatCode="General">
                  <c:v>2.1306904405885598</c:v>
                </c:pt>
                <c:pt idx="9394" formatCode="General">
                  <c:v>2.1275652735755299</c:v>
                </c:pt>
                <c:pt idx="9395" formatCode="General">
                  <c:v>2.1243949780341</c:v>
                </c:pt>
                <c:pt idx="9396" formatCode="General">
                  <c:v>2.12117774570013</c:v>
                </c:pt>
                <c:pt idx="9397" formatCode="General">
                  <c:v>2.1179269380827002</c:v>
                </c:pt>
                <c:pt idx="9398" formatCode="General">
                  <c:v>2.1146681378821102</c:v>
                </c:pt>
                <c:pt idx="9399" formatCode="General">
                  <c:v>2.11143567195534</c:v>
                </c:pt>
                <c:pt idx="9400" formatCode="General">
                  <c:v>2.10826880346962</c:v>
                </c:pt>
                <c:pt idx="9401" formatCode="General">
                  <c:v>2.1052079041135201</c:v>
                </c:pt>
                <c:pt idx="9402" formatCode="General">
                  <c:v>2.1022912397228901</c:v>
                </c:pt>
                <c:pt idx="9403" formatCode="General">
                  <c:v>2.0995552366452999</c:v>
                </c:pt>
                <c:pt idx="9404" formatCode="General">
                  <c:v>2.0970807354033201</c:v>
                </c:pt>
                <c:pt idx="9405" formatCode="General">
                  <c:v>2.0980243096452802</c:v>
                </c:pt>
                <c:pt idx="9406" formatCode="General">
                  <c:v>2.0925468959053801</c:v>
                </c:pt>
                <c:pt idx="9407" formatCode="General">
                  <c:v>2.0905432795364201</c:v>
                </c:pt>
                <c:pt idx="9408" formatCode="General">
                  <c:v>2.0887433383082499</c:v>
                </c:pt>
                <c:pt idx="9409" formatCode="General">
                  <c:v>2.0870947104139499</c:v>
                </c:pt>
                <c:pt idx="9410" formatCode="General">
                  <c:v>2.08557523368827</c:v>
                </c:pt>
                <c:pt idx="9411" formatCode="General">
                  <c:v>2.08418977343287</c:v>
                </c:pt>
                <c:pt idx="9412" formatCode="General">
                  <c:v>2.0830207770193598</c:v>
                </c:pt>
                <c:pt idx="9413" formatCode="General">
                  <c:v>2.0824791841567798</c:v>
                </c:pt>
                <c:pt idx="9414" formatCode="General">
                  <c:v>2.0857683113118699</c:v>
                </c:pt>
                <c:pt idx="9415" formatCode="General">
                  <c:v>2.1162044151040802</c:v>
                </c:pt>
                <c:pt idx="9416" formatCode="General">
                  <c:v>2.0831053757176701</c:v>
                </c:pt>
                <c:pt idx="9417" formatCode="General">
                  <c:v>2.07985645424808</c:v>
                </c:pt>
                <c:pt idx="9418" formatCode="General">
                  <c:v>2.0806918324096801</c:v>
                </c:pt>
                <c:pt idx="9419" formatCode="General">
                  <c:v>2.0851689294828901</c:v>
                </c:pt>
                <c:pt idx="9420" formatCode="General">
                  <c:v>2.0957628145971499</c:v>
                </c:pt>
                <c:pt idx="9421" formatCode="General">
                  <c:v>2.11077129546825</c:v>
                </c:pt>
                <c:pt idx="9422" formatCode="General">
                  <c:v>2.11370130237828</c:v>
                </c:pt>
                <c:pt idx="9423" formatCode="General">
                  <c:v>2.1073281118048501</c:v>
                </c:pt>
                <c:pt idx="9424" formatCode="General">
                  <c:v>2.1051578652193101</c:v>
                </c:pt>
                <c:pt idx="9425" formatCode="General">
                  <c:v>2.1074953455114298</c:v>
                </c:pt>
                <c:pt idx="9426" formatCode="General">
                  <c:v>2.11131196326745</c:v>
                </c:pt>
                <c:pt idx="9427" formatCode="General">
                  <c:v>2.1145243536416398</c:v>
                </c:pt>
                <c:pt idx="9428" formatCode="General">
                  <c:v>2.1167594168318198</c:v>
                </c:pt>
                <c:pt idx="9429" formatCode="General">
                  <c:v>2.1186534168820601</c:v>
                </c:pt>
                <c:pt idx="9430" formatCode="General">
                  <c:v>2.1209067921197899</c:v>
                </c:pt>
                <c:pt idx="9431" formatCode="General">
                  <c:v>2.12400717347876</c:v>
                </c:pt>
                <c:pt idx="9432" formatCode="General">
                  <c:v>2.1303434792877298</c:v>
                </c:pt>
                <c:pt idx="9433" formatCode="General">
                  <c:v>2.1339767232614801</c:v>
                </c:pt>
                <c:pt idx="9434" formatCode="General">
                  <c:v>2.13854047228125</c:v>
                </c:pt>
                <c:pt idx="9435" formatCode="General">
                  <c:v>2.1457947320031598</c:v>
                </c:pt>
                <c:pt idx="9436" formatCode="General">
                  <c:v>2.1563976825274298</c:v>
                </c:pt>
                <c:pt idx="9437" formatCode="General">
                  <c:v>2.1759521503811201</c:v>
                </c:pt>
                <c:pt idx="9438" formatCode="General">
                  <c:v>2.1846336826134798</c:v>
                </c:pt>
                <c:pt idx="9439" formatCode="General">
                  <c:v>2.1640682493419998</c:v>
                </c:pt>
                <c:pt idx="9440" formatCode="General">
                  <c:v>2.1518883456170999</c:v>
                </c:pt>
                <c:pt idx="9441" formatCode="General">
                  <c:v>2.1444443568875799</c:v>
                </c:pt>
                <c:pt idx="9442" formatCode="General">
                  <c:v>2.13862302652546</c:v>
                </c:pt>
                <c:pt idx="9443" formatCode="General">
                  <c:v>2.13359540751122</c:v>
                </c:pt>
                <c:pt idx="9444" formatCode="General">
                  <c:v>2.12908736073032</c:v>
                </c:pt>
                <c:pt idx="9445" formatCode="General">
                  <c:v>2.1249455383356901</c:v>
                </c:pt>
                <c:pt idx="9446" formatCode="General">
                  <c:v>2.1210448687663699</c:v>
                </c:pt>
                <c:pt idx="9447" formatCode="General">
                  <c:v>2.1172872040861401</c:v>
                </c:pt>
                <c:pt idx="9448" formatCode="General">
                  <c:v>2.1135896917085999</c:v>
                </c:pt>
                <c:pt idx="9449" formatCode="General">
                  <c:v>2.1098923541139798</c:v>
                </c:pt>
                <c:pt idx="9450" formatCode="General">
                  <c:v>2.1061567639910201</c:v>
                </c:pt>
                <c:pt idx="9451" formatCode="General">
                  <c:v>2.1023648247341198</c:v>
                </c:pt>
                <c:pt idx="9452" formatCode="General">
                  <c:v>2.09851679267181</c:v>
                </c:pt>
                <c:pt idx="9453" formatCode="General">
                  <c:v>2.0946286539343801</c:v>
                </c:pt>
                <c:pt idx="9454" formatCode="General">
                  <c:v>2.09072892217171</c:v>
                </c:pt>
                <c:pt idx="9455" formatCode="General">
                  <c:v>2.0868549727059098</c:v>
                </c:pt>
                <c:pt idx="9456" formatCode="General">
                  <c:v>2.0830492118586301</c:v>
                </c:pt>
                <c:pt idx="9457" formatCode="General">
                  <c:v>2.07935620318709</c:v>
                </c:pt>
                <c:pt idx="9458" formatCode="General">
                  <c:v>2.07583203308659</c:v>
                </c:pt>
                <c:pt idx="9459" formatCode="General">
                  <c:v>2.0781215231436501</c:v>
                </c:pt>
                <c:pt idx="9460" formatCode="General">
                  <c:v>2.0693142436410898</c:v>
                </c:pt>
                <c:pt idx="9461" formatCode="General">
                  <c:v>2.0663160564182399</c:v>
                </c:pt>
                <c:pt idx="9462" formatCode="General">
                  <c:v>2.0635616482604302</c:v>
                </c:pt>
                <c:pt idx="9463" formatCode="General">
                  <c:v>2.0610098354429498</c:v>
                </c:pt>
                <c:pt idx="9464" formatCode="General">
                  <c:v>2.0586388420732198</c:v>
                </c:pt>
                <c:pt idx="9465" formatCode="General">
                  <c:v>2.0564306052227201</c:v>
                </c:pt>
                <c:pt idx="9466" formatCode="General">
                  <c:v>2.0543860587150999</c:v>
                </c:pt>
                <c:pt idx="9467" formatCode="General">
                  <c:v>2.0525811657178998</c:v>
                </c:pt>
                <c:pt idx="9468" formatCode="General">
                  <c:v>2.05149524220205</c:v>
                </c:pt>
                <c:pt idx="9469" formatCode="General">
                  <c:v>2.0572837450099</c:v>
                </c:pt>
                <c:pt idx="9470" formatCode="General">
                  <c:v>2.0606511982339901</c:v>
                </c:pt>
                <c:pt idx="9471" formatCode="General">
                  <c:v>2.0473564080353501</c:v>
                </c:pt>
                <c:pt idx="9472" formatCode="General">
                  <c:v>2.0454064146212998</c:v>
                </c:pt>
                <c:pt idx="9473" formatCode="General">
                  <c:v>2.0456484188407398</c:v>
                </c:pt>
                <c:pt idx="9474" formatCode="General">
                  <c:v>2.0489483185791602</c:v>
                </c:pt>
                <c:pt idx="9475" formatCode="General">
                  <c:v>2.0585890089522398</c:v>
                </c:pt>
                <c:pt idx="9476" formatCode="General">
                  <c:v>2.0749862888295101</c:v>
                </c:pt>
                <c:pt idx="9477" formatCode="General">
                  <c:v>2.0766958163610001</c:v>
                </c:pt>
                <c:pt idx="9478" formatCode="General">
                  <c:v>2.0678716835116999</c:v>
                </c:pt>
                <c:pt idx="9479" formatCode="General">
                  <c:v>2.0657207043222101</c:v>
                </c:pt>
                <c:pt idx="9480" formatCode="General">
                  <c:v>2.06894177692672</c:v>
                </c:pt>
                <c:pt idx="9481" formatCode="General">
                  <c:v>2.0735994382740399</c:v>
                </c:pt>
                <c:pt idx="9482" formatCode="General">
                  <c:v>2.07705891402447</c:v>
                </c:pt>
                <c:pt idx="9483" formatCode="General">
                  <c:v>2.0789316067785899</c:v>
                </c:pt>
                <c:pt idx="9484" formatCode="General">
                  <c:v>2.08019463683332</c:v>
                </c:pt>
                <c:pt idx="9485" formatCode="General">
                  <c:v>2.0817857049136199</c:v>
                </c:pt>
                <c:pt idx="9486" formatCode="General">
                  <c:v>2.0842683740633601</c:v>
                </c:pt>
                <c:pt idx="9487" formatCode="General">
                  <c:v>2.1216817848918001</c:v>
                </c:pt>
                <c:pt idx="9488" formatCode="General">
                  <c:v>2.0916196857731602</c:v>
                </c:pt>
                <c:pt idx="9489" formatCode="General">
                  <c:v>2.09666532065881</c:v>
                </c:pt>
                <c:pt idx="9490" formatCode="General">
                  <c:v>2.10334099447179</c:v>
                </c:pt>
                <c:pt idx="9491" formatCode="General">
                  <c:v>2.1123723384382602</c:v>
                </c:pt>
                <c:pt idx="9492" formatCode="General">
                  <c:v>2.1284614377087099</c:v>
                </c:pt>
                <c:pt idx="9493" formatCode="General">
                  <c:v>2.1531057416395698</c:v>
                </c:pt>
                <c:pt idx="9494" formatCode="General">
                  <c:v>2.1317632807690798</c:v>
                </c:pt>
                <c:pt idx="9495" formatCode="General">
                  <c:v>2.1182007155548801</c:v>
                </c:pt>
                <c:pt idx="9496" formatCode="General">
                  <c:v>2.11044952284464</c:v>
                </c:pt>
                <c:pt idx="9497" formatCode="General">
                  <c:v>2.1041380437860502</c:v>
                </c:pt>
                <c:pt idx="9498" formatCode="General">
                  <c:v>2.0986093477972498</c:v>
                </c:pt>
                <c:pt idx="9499" formatCode="General">
                  <c:v>2.0937274752278201</c:v>
                </c:pt>
                <c:pt idx="9500" formatCode="General">
                  <c:v>2.0893710075490701</c:v>
                </c:pt>
                <c:pt idx="9501" formatCode="General">
                  <c:v>2.0854015246509898</c:v>
                </c:pt>
                <c:pt idx="9502" formatCode="General">
                  <c:v>2.0816866916176702</c:v>
                </c:pt>
                <c:pt idx="9503" formatCode="General">
                  <c:v>2.0781154441290401</c:v>
                </c:pt>
                <c:pt idx="9504" formatCode="General">
                  <c:v>2.07460227908257</c:v>
                </c:pt>
                <c:pt idx="9505" formatCode="General">
                  <c:v>2.07108695333396</c:v>
                </c:pt>
                <c:pt idx="9506" formatCode="General">
                  <c:v>2.06753252386084</c:v>
                </c:pt>
                <c:pt idx="9507" formatCode="General">
                  <c:v>2.0639229290668699</c:v>
                </c:pt>
                <c:pt idx="9508" formatCode="General">
                  <c:v>2.0602603868608802</c:v>
                </c:pt>
                <c:pt idx="9509" formatCode="General">
                  <c:v>2.05656255613644</c:v>
                </c:pt>
                <c:pt idx="9510" formatCode="General">
                  <c:v>2.0528594012208701</c:v>
                </c:pt>
                <c:pt idx="9511" formatCode="General">
                  <c:v>2.0491900531576999</c:v>
                </c:pt>
                <c:pt idx="9512" formatCode="General">
                  <c:v>2.0456032708619398</c:v>
                </c:pt>
                <c:pt idx="9513" formatCode="General">
                  <c:v>2.04244899235891</c:v>
                </c:pt>
                <c:pt idx="9514" formatCode="General">
                  <c:v>2.03883618798486</c:v>
                </c:pt>
                <c:pt idx="9515" formatCode="General">
                  <c:v>2.0356672513076899</c:v>
                </c:pt>
                <c:pt idx="9516" formatCode="General">
                  <c:v>2.0327416788332999</c:v>
                </c:pt>
                <c:pt idx="9517" formatCode="General">
                  <c:v>2.0300415655338901</c:v>
                </c:pt>
                <c:pt idx="9518" formatCode="General">
                  <c:v>2.0275637567065701</c:v>
                </c:pt>
                <c:pt idx="9519" formatCode="General">
                  <c:v>2.0252980929571001</c:v>
                </c:pt>
                <c:pt idx="9520" formatCode="General">
                  <c:v>2.02323205441914</c:v>
                </c:pt>
                <c:pt idx="9521" formatCode="General">
                  <c:v>2.02136731731657</c:v>
                </c:pt>
                <c:pt idx="9522" formatCode="General">
                  <c:v>2.0197861909835</c:v>
                </c:pt>
                <c:pt idx="9523" formatCode="General">
                  <c:v>2.0191841694657899</c:v>
                </c:pt>
                <c:pt idx="9524" formatCode="General">
                  <c:v>2.0417646828739802</c:v>
                </c:pt>
                <c:pt idx="9525" formatCode="General">
                  <c:v>2.0182240769986501</c:v>
                </c:pt>
                <c:pt idx="9526" formatCode="General">
                  <c:v>2.0143754683346198</c:v>
                </c:pt>
                <c:pt idx="9527" formatCode="General">
                  <c:v>2.01329896641594</c:v>
                </c:pt>
                <c:pt idx="9528" formatCode="General">
                  <c:v>2.0136001402903401</c:v>
                </c:pt>
                <c:pt idx="9529" formatCode="General">
                  <c:v>2.0164869444467302</c:v>
                </c:pt>
                <c:pt idx="9530" formatCode="General">
                  <c:v>2.0257264967073798</c:v>
                </c:pt>
                <c:pt idx="9531" formatCode="General">
                  <c:v>2.0442687120534102</c:v>
                </c:pt>
                <c:pt idx="9532" formatCode="General">
                  <c:v>2.0444650105591702</c:v>
                </c:pt>
                <c:pt idx="9533" formatCode="General">
                  <c:v>2.03406743481957</c:v>
                </c:pt>
                <c:pt idx="9534" formatCode="General">
                  <c:v>2.0330971627830201</c:v>
                </c:pt>
                <c:pt idx="9535" formatCode="General">
                  <c:v>2.0380815003917001</c:v>
                </c:pt>
                <c:pt idx="9536" formatCode="General">
                  <c:v>2.0444560921573598</c:v>
                </c:pt>
                <c:pt idx="9537" formatCode="General">
                  <c:v>2.04895899527554</c:v>
                </c:pt>
                <c:pt idx="9538" formatCode="General">
                  <c:v>2.0511639420940799</c:v>
                </c:pt>
                <c:pt idx="9539" formatCode="General">
                  <c:v>2.0525369141052399</c:v>
                </c:pt>
                <c:pt idx="9540" formatCode="General">
                  <c:v>2.0543213084074199</c:v>
                </c:pt>
                <c:pt idx="9541" formatCode="General">
                  <c:v>2.0572647470764598</c:v>
                </c:pt>
                <c:pt idx="9542" formatCode="General">
                  <c:v>2.0610401854970299</c:v>
                </c:pt>
                <c:pt idx="9543" formatCode="General">
                  <c:v>2.0644374641022201</c:v>
                </c:pt>
                <c:pt idx="9544" formatCode="General">
                  <c:v>2.0695937367917399</c:v>
                </c:pt>
                <c:pt idx="9545" formatCode="General">
                  <c:v>2.0761511116309701</c:v>
                </c:pt>
                <c:pt idx="9546" formatCode="General">
                  <c:v>2.0848028349482299</c:v>
                </c:pt>
                <c:pt idx="9547" formatCode="General">
                  <c:v>2.09846786639788</c:v>
                </c:pt>
                <c:pt idx="9548" formatCode="General">
                  <c:v>2.1311011391347399</c:v>
                </c:pt>
                <c:pt idx="9549" formatCode="General">
                  <c:v>2.1168196621003701</c:v>
                </c:pt>
                <c:pt idx="9550" formatCode="General">
                  <c:v>2.1040610345744502</c:v>
                </c:pt>
                <c:pt idx="9551" formatCode="General">
                  <c:v>2.0973534819035899</c:v>
                </c:pt>
                <c:pt idx="9552" formatCode="General">
                  <c:v>2.0912122040274399</c:v>
                </c:pt>
                <c:pt idx="9553" formatCode="General">
                  <c:v>2.08567537050489</c:v>
                </c:pt>
                <c:pt idx="9554" formatCode="General">
                  <c:v>2.0809438819966601</c:v>
                </c:pt>
                <c:pt idx="9555" formatCode="General">
                  <c:v>2.0769518621662901</c:v>
                </c:pt>
                <c:pt idx="9556" formatCode="General">
                  <c:v>2.0735235209001899</c:v>
                </c:pt>
                <c:pt idx="9557" formatCode="General">
                  <c:v>2.0704770693934198</c:v>
                </c:pt>
                <c:pt idx="9558" formatCode="General">
                  <c:v>2.0676610898758598</c:v>
                </c:pt>
                <c:pt idx="9559" formatCode="General">
                  <c:v>2.0649602966156801</c:v>
                </c:pt>
                <c:pt idx="9560" formatCode="General">
                  <c:v>2.0622920048450499</c:v>
                </c:pt>
                <c:pt idx="9561" formatCode="General">
                  <c:v>2.0596012180538299</c:v>
                </c:pt>
                <c:pt idx="9562" formatCode="General">
                  <c:v>2.0568564237396298</c:v>
                </c:pt>
                <c:pt idx="9563" formatCode="General">
                  <c:v>2.0540462171606499</c:v>
                </c:pt>
                <c:pt idx="9564" formatCode="General">
                  <c:v>2.0511763960764502</c:v>
                </c:pt>
                <c:pt idx="9565" formatCode="General">
                  <c:v>2.0482672743414998</c:v>
                </c:pt>
                <c:pt idx="9566" formatCode="General">
                  <c:v>2.0453522611908901</c:v>
                </c:pt>
                <c:pt idx="9567" formatCode="General">
                  <c:v>2.0425356430652601</c:v>
                </c:pt>
                <c:pt idx="9568" formatCode="General">
                  <c:v>2.0396766480275099</c:v>
                </c:pt>
                <c:pt idx="9569" formatCode="General">
                  <c:v>2.03694155599357</c:v>
                </c:pt>
                <c:pt idx="9570" formatCode="General">
                  <c:v>2.0343872164689198</c:v>
                </c:pt>
                <c:pt idx="9571" formatCode="General">
                  <c:v>2.0320186870919801</c:v>
                </c:pt>
                <c:pt idx="9572" formatCode="General">
                  <c:v>2.0298556326033999</c:v>
                </c:pt>
                <c:pt idx="9573" formatCode="General">
                  <c:v>2.0279085055355499</c:v>
                </c:pt>
                <c:pt idx="9574" formatCode="General">
                  <c:v>2.0261784523161901</c:v>
                </c:pt>
                <c:pt idx="9575" formatCode="General">
                  <c:v>2.0246622094556499</c:v>
                </c:pt>
                <c:pt idx="9576" formatCode="General">
                  <c:v>2.0233697249787199</c:v>
                </c:pt>
                <c:pt idx="9577" formatCode="General">
                  <c:v>2.0224164109012301</c:v>
                </c:pt>
                <c:pt idx="9578" formatCode="General">
                  <c:v>2.02329700003326</c:v>
                </c:pt>
                <c:pt idx="9579" formatCode="General">
                  <c:v>2.0347414627799001</c:v>
                </c:pt>
                <c:pt idx="9580" formatCode="General">
                  <c:v>2.0202233022001699</c:v>
                </c:pt>
                <c:pt idx="9581" formatCode="General">
                  <c:v>2.0189953308531399</c:v>
                </c:pt>
                <c:pt idx="9582" formatCode="General">
                  <c:v>2.01870137488145</c:v>
                </c:pt>
                <c:pt idx="9583" formatCode="General">
                  <c:v>2.0193920342562302</c:v>
                </c:pt>
                <c:pt idx="9584" formatCode="General">
                  <c:v>2.0222713778511099</c:v>
                </c:pt>
                <c:pt idx="9585" formatCode="General">
                  <c:v>2.0314019169706801</c:v>
                </c:pt>
                <c:pt idx="9586" formatCode="General">
                  <c:v>2.0525238548888902</c:v>
                </c:pt>
                <c:pt idx="9587" formatCode="General">
                  <c:v>2.04972750971679</c:v>
                </c:pt>
                <c:pt idx="9588" formatCode="General">
                  <c:v>2.03889151942876</c:v>
                </c:pt>
                <c:pt idx="9589" formatCode="General">
                  <c:v>2.0397098969810399</c:v>
                </c:pt>
                <c:pt idx="9590" formatCode="General">
                  <c:v>2.0466514351312699</c:v>
                </c:pt>
                <c:pt idx="9591" formatCode="General">
                  <c:v>2.0549952579688302</c:v>
                </c:pt>
                <c:pt idx="9592" formatCode="General">
                  <c:v>2.0607033640829502</c:v>
                </c:pt>
                <c:pt idx="9593" formatCode="General">
                  <c:v>2.0632196339308302</c:v>
                </c:pt>
                <c:pt idx="9594" formatCode="General">
                  <c:v>2.0647096123275399</c:v>
                </c:pt>
                <c:pt idx="9595" formatCode="General">
                  <c:v>2.06683268140993</c:v>
                </c:pt>
                <c:pt idx="9596" formatCode="General">
                  <c:v>2.0856039210794699</c:v>
                </c:pt>
                <c:pt idx="9597" formatCode="General">
                  <c:v>2.07362775459712</c:v>
                </c:pt>
                <c:pt idx="9598" formatCode="General">
                  <c:v>2.0779684732680002</c:v>
                </c:pt>
                <c:pt idx="9599" formatCode="General">
                  <c:v>2.0831088251906</c:v>
                </c:pt>
                <c:pt idx="9600" formatCode="General">
                  <c:v>2.0893191454293998</c:v>
                </c:pt>
                <c:pt idx="9601" formatCode="General">
                  <c:v>2.0972713681966102</c:v>
                </c:pt>
                <c:pt idx="9602" formatCode="General">
                  <c:v>2.1090755559097101</c:v>
                </c:pt>
                <c:pt idx="9603" formatCode="General">
                  <c:v>2.1403966898984299</c:v>
                </c:pt>
                <c:pt idx="9604" formatCode="General">
                  <c:v>2.1377878455388202</c:v>
                </c:pt>
                <c:pt idx="9605" formatCode="General">
                  <c:v>2.1288995148479901</c:v>
                </c:pt>
                <c:pt idx="9606" formatCode="General">
                  <c:v>2.1245553661679999</c:v>
                </c:pt>
                <c:pt idx="9607" formatCode="General">
                  <c:v>2.1185627379493899</c:v>
                </c:pt>
                <c:pt idx="9608" formatCode="General">
                  <c:v>2.1126218853571799</c:v>
                </c:pt>
                <c:pt idx="9609" formatCode="General">
                  <c:v>2.1076933217569098</c:v>
                </c:pt>
                <c:pt idx="9610" formatCode="General">
                  <c:v>2.1038202861664899</c:v>
                </c:pt>
                <c:pt idx="9611" formatCode="General">
                  <c:v>2.10074662749135</c:v>
                </c:pt>
                <c:pt idx="9612" formatCode="General">
                  <c:v>2.0982039329679401</c:v>
                </c:pt>
                <c:pt idx="9613" formatCode="General">
                  <c:v>2.0959814830114398</c:v>
                </c:pt>
                <c:pt idx="9614" formatCode="General">
                  <c:v>2.0939264338703798</c:v>
                </c:pt>
                <c:pt idx="9615" formatCode="General">
                  <c:v>2.0919309615745298</c:v>
                </c:pt>
                <c:pt idx="9616" formatCode="General">
                  <c:v>2.0899211833252598</c:v>
                </c:pt>
                <c:pt idx="9617" formatCode="General">
                  <c:v>2.08784977832453</c:v>
                </c:pt>
                <c:pt idx="9618" formatCode="General">
                  <c:v>2.0856912944898802</c:v>
                </c:pt>
                <c:pt idx="9619" formatCode="General">
                  <c:v>2.0834389676103702</c:v>
                </c:pt>
                <c:pt idx="9620" formatCode="General">
                  <c:v>2.0811027196895999</c:v>
                </c:pt>
                <c:pt idx="9621" formatCode="General">
                  <c:v>2.0787260572737098</c:v>
                </c:pt>
                <c:pt idx="9622" formatCode="General">
                  <c:v>2.0762936669961101</c:v>
                </c:pt>
                <c:pt idx="9623" formatCode="General">
                  <c:v>2.0738435478084201</c:v>
                </c:pt>
                <c:pt idx="9624" formatCode="General">
                  <c:v>2.0714652785568899</c:v>
                </c:pt>
                <c:pt idx="9625" formatCode="General">
                  <c:v>2.0691790567174899</c:v>
                </c:pt>
                <c:pt idx="9626" formatCode="General">
                  <c:v>2.0670208405092798</c:v>
                </c:pt>
                <c:pt idx="9627" formatCode="General">
                  <c:v>2.0650203649254899</c:v>
                </c:pt>
                <c:pt idx="9628" formatCode="General">
                  <c:v>2.0631984688386402</c:v>
                </c:pt>
                <c:pt idx="9629" formatCode="General">
                  <c:v>2.0615670202639498</c:v>
                </c:pt>
                <c:pt idx="9630" formatCode="General">
                  <c:v>2.0601333293102102</c:v>
                </c:pt>
                <c:pt idx="9631" formatCode="General">
                  <c:v>2.0589217954023602</c:v>
                </c:pt>
                <c:pt idx="9632" formatCode="General">
                  <c:v>2.05814255519706</c:v>
                </c:pt>
                <c:pt idx="9633" formatCode="General">
                  <c:v>2.06634431883076</c:v>
                </c:pt>
                <c:pt idx="9634" formatCode="General">
                  <c:v>2.05746123828941</c:v>
                </c:pt>
                <c:pt idx="9635" formatCode="General">
                  <c:v>2.0553835599767099</c:v>
                </c:pt>
                <c:pt idx="9636" formatCode="General">
                  <c:v>2.0546609010214301</c:v>
                </c:pt>
                <c:pt idx="9637" formatCode="General">
                  <c:v>2.0544117065608098</c:v>
                </c:pt>
                <c:pt idx="9638" formatCode="General">
                  <c:v>2.0549169546538399</c:v>
                </c:pt>
                <c:pt idx="9639" formatCode="General">
                  <c:v>2.0572929577561299</c:v>
                </c:pt>
                <c:pt idx="9640" formatCode="General">
                  <c:v>2.06584319864649</c:v>
                </c:pt>
                <c:pt idx="9641" formatCode="General">
                  <c:v>2.0892509354582698</c:v>
                </c:pt>
                <c:pt idx="9642" formatCode="General">
                  <c:v>2.08037766148498</c:v>
                </c:pt>
                <c:pt idx="9643" formatCode="General">
                  <c:v>2.07022904552232</c:v>
                </c:pt>
                <c:pt idx="9644" formatCode="General">
                  <c:v>2.0723878324582499</c:v>
                </c:pt>
                <c:pt idx="9645" formatCode="General">
                  <c:v>2.0805158393683598</c:v>
                </c:pt>
                <c:pt idx="9646" formatCode="General">
                  <c:v>2.0902752988704001</c:v>
                </c:pt>
                <c:pt idx="9647" formatCode="General">
                  <c:v>2.0966154538814399</c:v>
                </c:pt>
                <c:pt idx="9648" formatCode="General">
                  <c:v>2.0986396143644401</c:v>
                </c:pt>
                <c:pt idx="9649" formatCode="General">
                  <c:v>2.0994969067639002</c:v>
                </c:pt>
                <c:pt idx="9650" formatCode="General">
                  <c:v>2.1014724818147301</c:v>
                </c:pt>
                <c:pt idx="9651" formatCode="General">
                  <c:v>2.1043922623279898</c:v>
                </c:pt>
                <c:pt idx="9652" formatCode="General">
                  <c:v>2.1079287838029801</c:v>
                </c:pt>
                <c:pt idx="9653" formatCode="General">
                  <c:v>2.1120464778583901</c:v>
                </c:pt>
                <c:pt idx="9654" formatCode="General">
                  <c:v>2.1166406551375099</c:v>
                </c:pt>
                <c:pt idx="9655" formatCode="General">
                  <c:v>2.1219462919501599</c:v>
                </c:pt>
                <c:pt idx="9656" formatCode="General">
                  <c:v>2.1284813324471599</c:v>
                </c:pt>
                <c:pt idx="9657" formatCode="General">
                  <c:v>2.1378068694540699</c:v>
                </c:pt>
                <c:pt idx="9658" formatCode="General">
                  <c:v>2.1636329802270602</c:v>
                </c:pt>
                <c:pt idx="9659" formatCode="General">
                  <c:v>2.1678114571159899</c:v>
                </c:pt>
                <c:pt idx="9660" formatCode="General">
                  <c:v>2.1657239432908302</c:v>
                </c:pt>
                <c:pt idx="9661" formatCode="General">
                  <c:v>2.1656709222619401</c:v>
                </c:pt>
                <c:pt idx="9662" formatCode="General">
                  <c:v>2.1597123079894498</c:v>
                </c:pt>
                <c:pt idx="9663" formatCode="General">
                  <c:v>2.1521717406637899</c:v>
                </c:pt>
                <c:pt idx="9664" formatCode="General">
                  <c:v>2.14585751198064</c:v>
                </c:pt>
                <c:pt idx="9665" formatCode="General">
                  <c:v>2.1410923524861798</c:v>
                </c:pt>
                <c:pt idx="9666" formatCode="General">
                  <c:v>2.1374630776196799</c:v>
                </c:pt>
                <c:pt idx="9667" formatCode="General">
                  <c:v>2.1345551307579802</c:v>
                </c:pt>
                <c:pt idx="9668" formatCode="General">
                  <c:v>2.1320745877597802</c:v>
                </c:pt>
                <c:pt idx="9669" formatCode="General">
                  <c:v>2.1298248927115702</c:v>
                </c:pt>
                <c:pt idx="9670" formatCode="General">
                  <c:v>2.1276731996980698</c:v>
                </c:pt>
                <c:pt idx="9671" formatCode="General">
                  <c:v>2.12552832497488</c:v>
                </c:pt>
                <c:pt idx="9672" formatCode="General">
                  <c:v>2.1233285927927401</c:v>
                </c:pt>
                <c:pt idx="9673" formatCode="General">
                  <c:v>2.1210354647341298</c:v>
                </c:pt>
                <c:pt idx="9674" formatCode="General">
                  <c:v>2.1186302622040301</c:v>
                </c:pt>
                <c:pt idx="9675" formatCode="General">
                  <c:v>2.1161197154984901</c:v>
                </c:pt>
                <c:pt idx="9676" formatCode="General">
                  <c:v>2.11350225686683</c:v>
                </c:pt>
                <c:pt idx="9677" formatCode="General">
                  <c:v>2.1107829800318298</c:v>
                </c:pt>
                <c:pt idx="9678" formatCode="General">
                  <c:v>2.1080333569808198</c:v>
                </c:pt>
                <c:pt idx="9679" formatCode="General">
                  <c:v>2.10527745082371</c:v>
                </c:pt>
                <c:pt idx="9680" formatCode="General">
                  <c:v>2.1025551117666899</c:v>
                </c:pt>
                <c:pt idx="9681" formatCode="General">
                  <c:v>2.0999051781109799</c:v>
                </c:pt>
                <c:pt idx="9682" formatCode="General">
                  <c:v>2.0973618097418898</c:v>
                </c:pt>
                <c:pt idx="9683" formatCode="General">
                  <c:v>2.09495205820788</c:v>
                </c:pt>
                <c:pt idx="9684" formatCode="General">
                  <c:v>2.0926953159521702</c:v>
                </c:pt>
                <c:pt idx="9685" formatCode="General">
                  <c:v>2.09060809489463</c:v>
                </c:pt>
                <c:pt idx="9686" formatCode="General">
                  <c:v>2.08873802809204</c:v>
                </c:pt>
                <c:pt idx="9687" formatCode="General">
                  <c:v>2.0876819116218099</c:v>
                </c:pt>
                <c:pt idx="9688" formatCode="General">
                  <c:v>2.0914055463643502</c:v>
                </c:pt>
                <c:pt idx="9689" formatCode="General">
                  <c:v>2.0838180930922299</c:v>
                </c:pt>
                <c:pt idx="9690" formatCode="General">
                  <c:v>2.0820992183231102</c:v>
                </c:pt>
                <c:pt idx="9691" formatCode="General">
                  <c:v>2.08071977997683</c:v>
                </c:pt>
                <c:pt idx="9692" formatCode="General">
                  <c:v>2.0796447223177701</c:v>
                </c:pt>
                <c:pt idx="9693" formatCode="General">
                  <c:v>2.07916628037913</c:v>
                </c:pt>
                <c:pt idx="9694" formatCode="General">
                  <c:v>2.0803073536461798</c:v>
                </c:pt>
                <c:pt idx="9695" formatCode="General">
                  <c:v>2.0877266300840498</c:v>
                </c:pt>
                <c:pt idx="9696" formatCode="General">
                  <c:v>2.11276807167159</c:v>
                </c:pt>
                <c:pt idx="9697" formatCode="General">
                  <c:v>2.09472852628073</c:v>
                </c:pt>
                <c:pt idx="9698" formatCode="General">
                  <c:v>2.08635157351689</c:v>
                </c:pt>
                <c:pt idx="9699" formatCode="General">
                  <c:v>2.0888426144782</c:v>
                </c:pt>
                <c:pt idx="9700" formatCode="General">
                  <c:v>2.0970299972390798</c:v>
                </c:pt>
                <c:pt idx="9701" formatCode="General">
                  <c:v>2.10743911756005</c:v>
                </c:pt>
                <c:pt idx="9702" formatCode="General">
                  <c:v>2.1137352700043399</c:v>
                </c:pt>
                <c:pt idx="9703" formatCode="General">
                  <c:v>2.1143197304614998</c:v>
                </c:pt>
                <c:pt idx="9704" formatCode="General">
                  <c:v>2.1137305308598999</c:v>
                </c:pt>
                <c:pt idx="9705" formatCode="General">
                  <c:v>2.1154400109491398</c:v>
                </c:pt>
                <c:pt idx="9706" formatCode="General">
                  <c:v>2.1170371716715599</c:v>
                </c:pt>
                <c:pt idx="9707" formatCode="General">
                  <c:v>2.1201105085027399</c:v>
                </c:pt>
                <c:pt idx="9708" formatCode="General">
                  <c:v>2.1234554006956698</c:v>
                </c:pt>
                <c:pt idx="9709" formatCode="General">
                  <c:v>2.1270628969683898</c:v>
                </c:pt>
                <c:pt idx="9710" formatCode="General">
                  <c:v>2.1311500965307202</c:v>
                </c:pt>
                <c:pt idx="9711" formatCode="General">
                  <c:v>2.13608660064958</c:v>
                </c:pt>
                <c:pt idx="9712" formatCode="General">
                  <c:v>2.1429320749038099</c:v>
                </c:pt>
                <c:pt idx="9713" formatCode="General">
                  <c:v>2.1638721850377198</c:v>
                </c:pt>
                <c:pt idx="9714" formatCode="General">
                  <c:v>2.1661723730339801</c:v>
                </c:pt>
                <c:pt idx="9715" formatCode="General">
                  <c:v>2.17059603812702</c:v>
                </c:pt>
                <c:pt idx="9716" formatCode="General">
                  <c:v>2.17734073204362</c:v>
                </c:pt>
                <c:pt idx="9717" formatCode="General">
                  <c:v>2.1734047078983001</c:v>
                </c:pt>
                <c:pt idx="9718" formatCode="General">
                  <c:v>2.16351819476743</c:v>
                </c:pt>
                <c:pt idx="9719" formatCode="General">
                  <c:v>2.15474173069122</c:v>
                </c:pt>
                <c:pt idx="9720" formatCode="General">
                  <c:v>2.1482902332330198</c:v>
                </c:pt>
                <c:pt idx="9721" formatCode="General">
                  <c:v>2.1434641594517601</c:v>
                </c:pt>
                <c:pt idx="9722" formatCode="General">
                  <c:v>2.1396055372351799</c:v>
                </c:pt>
                <c:pt idx="9723" formatCode="General">
                  <c:v>2.1363075263539799</c:v>
                </c:pt>
                <c:pt idx="9724" formatCode="General">
                  <c:v>2.1333257810191801</c:v>
                </c:pt>
                <c:pt idx="9725" formatCode="General">
                  <c:v>2.1305041785994798</c:v>
                </c:pt>
                <c:pt idx="9726" formatCode="General">
                  <c:v>2.1277357465952398</c:v>
                </c:pt>
                <c:pt idx="9727" formatCode="General">
                  <c:v>2.1249445823575299</c:v>
                </c:pt>
                <c:pt idx="9728" formatCode="General">
                  <c:v>2.1220781469838799</c:v>
                </c:pt>
                <c:pt idx="9729" formatCode="General">
                  <c:v>2.1191078977084699</c:v>
                </c:pt>
                <c:pt idx="9730" formatCode="General">
                  <c:v>2.1160126136684299</c:v>
                </c:pt>
                <c:pt idx="9731" formatCode="General">
                  <c:v>2.1127812155372401</c:v>
                </c:pt>
                <c:pt idx="9732" formatCode="General">
                  <c:v>2.1094512002782699</c:v>
                </c:pt>
                <c:pt idx="9733" formatCode="General">
                  <c:v>2.1060417864988699</c:v>
                </c:pt>
                <c:pt idx="9734" formatCode="General">
                  <c:v>2.1025885593281601</c:v>
                </c:pt>
                <c:pt idx="9735" formatCode="General">
                  <c:v>2.0991324425273499</c:v>
                </c:pt>
                <c:pt idx="9736" formatCode="General">
                  <c:v>2.0957156555375298</c:v>
                </c:pt>
                <c:pt idx="9737" formatCode="General">
                  <c:v>2.0923780330174599</c:v>
                </c:pt>
                <c:pt idx="9738" formatCode="General">
                  <c:v>2.0891540501549399</c:v>
                </c:pt>
                <c:pt idx="9739" formatCode="General">
                  <c:v>2.08607180154159</c:v>
                </c:pt>
                <c:pt idx="9740" formatCode="General">
                  <c:v>2.08315986939333</c:v>
                </c:pt>
                <c:pt idx="9741" formatCode="General">
                  <c:v>2.0805265674623401</c:v>
                </c:pt>
                <c:pt idx="9742" formatCode="General">
                  <c:v>2.0878021530822801</c:v>
                </c:pt>
                <c:pt idx="9743" formatCode="General">
                  <c:v>2.0756136334365198</c:v>
                </c:pt>
                <c:pt idx="9744" formatCode="General">
                  <c:v>2.0728584255110198</c:v>
                </c:pt>
                <c:pt idx="9745" formatCode="General">
                  <c:v>2.0705210672628298</c:v>
                </c:pt>
                <c:pt idx="9746" formatCode="General">
                  <c:v>2.0683522626030499</c:v>
                </c:pt>
                <c:pt idx="9747" formatCode="General">
                  <c:v>2.0664157083412298</c:v>
                </c:pt>
                <c:pt idx="9748" formatCode="General">
                  <c:v>2.0649634312337199</c:v>
                </c:pt>
                <c:pt idx="9749" formatCode="General">
                  <c:v>2.0649535232587799</c:v>
                </c:pt>
                <c:pt idx="9750" formatCode="General">
                  <c:v>2.0717563286635099</c:v>
                </c:pt>
                <c:pt idx="9751" formatCode="General">
                  <c:v>2.0964791528676998</c:v>
                </c:pt>
                <c:pt idx="9752" formatCode="General">
                  <c:v>2.0702440692906401</c:v>
                </c:pt>
                <c:pt idx="9753" formatCode="General">
                  <c:v>2.0644223347073698</c:v>
                </c:pt>
                <c:pt idx="9754" formatCode="General">
                  <c:v>2.0667264320554199</c:v>
                </c:pt>
                <c:pt idx="9755" formatCode="General">
                  <c:v>2.0744703751123001</c:v>
                </c:pt>
                <c:pt idx="9756" formatCode="General">
                  <c:v>2.0854123306357302</c:v>
                </c:pt>
                <c:pt idx="9757" formatCode="General">
                  <c:v>2.0917212966120999</c:v>
                </c:pt>
                <c:pt idx="9758" formatCode="General">
                  <c:v>2.0905535268544</c:v>
                </c:pt>
                <c:pt idx="9759" formatCode="General">
                  <c:v>2.0890396223339498</c:v>
                </c:pt>
                <c:pt idx="9760" formatCode="General">
                  <c:v>2.08856244962436</c:v>
                </c:pt>
                <c:pt idx="9761" formatCode="General">
                  <c:v>2.0905899714358198</c:v>
                </c:pt>
                <c:pt idx="9762" formatCode="General">
                  <c:v>2.0932457941479599</c:v>
                </c:pt>
                <c:pt idx="9763" formatCode="General">
                  <c:v>2.0959392345426502</c:v>
                </c:pt>
                <c:pt idx="9764" formatCode="General">
                  <c:v>2.0987210435632702</c:v>
                </c:pt>
                <c:pt idx="9765" formatCode="General">
                  <c:v>2.10188505927036</c:v>
                </c:pt>
                <c:pt idx="9766" formatCode="General">
                  <c:v>2.1057630878885698</c:v>
                </c:pt>
                <c:pt idx="9767" formatCode="General">
                  <c:v>2.1111015818180299</c:v>
                </c:pt>
                <c:pt idx="9768" formatCode="General">
                  <c:v>2.1316036946944501</c:v>
                </c:pt>
                <c:pt idx="9769" formatCode="General">
                  <c:v>2.1268001929932501</c:v>
                </c:pt>
                <c:pt idx="9770" formatCode="General">
                  <c:v>2.1339706897270299</c:v>
                </c:pt>
                <c:pt idx="9771" formatCode="General">
                  <c:v>2.14657420057689</c:v>
                </c:pt>
                <c:pt idx="9772" formatCode="General">
                  <c:v>2.1500635192593101</c:v>
                </c:pt>
                <c:pt idx="9773" formatCode="General">
                  <c:v>2.1391525069380699</c:v>
                </c:pt>
                <c:pt idx="9774" formatCode="General">
                  <c:v>2.1275588559863099</c:v>
                </c:pt>
                <c:pt idx="9775" formatCode="General">
                  <c:v>2.1194644525185602</c:v>
                </c:pt>
                <c:pt idx="9776" formatCode="General">
                  <c:v>2.1136910667264202</c:v>
                </c:pt>
                <c:pt idx="9777" formatCode="General">
                  <c:v>2.1091791048797601</c:v>
                </c:pt>
                <c:pt idx="9778" formatCode="General">
                  <c:v>2.1053773002273202</c:v>
                </c:pt>
                <c:pt idx="9779" formatCode="General">
                  <c:v>2.1019966700270398</c:v>
                </c:pt>
                <c:pt idx="9780" formatCode="General">
                  <c:v>2.0988646356923599</c:v>
                </c:pt>
                <c:pt idx="9781" formatCode="General">
                  <c:v>2.0958628143805398</c:v>
                </c:pt>
                <c:pt idx="9782" formatCode="General">
                  <c:v>2.0929028997750598</c:v>
                </c:pt>
                <c:pt idx="9783" formatCode="General">
                  <c:v>2.0899203408443499</c:v>
                </c:pt>
                <c:pt idx="9784" formatCode="General">
                  <c:v>2.0868614212944201</c:v>
                </c:pt>
                <c:pt idx="9785" formatCode="General">
                  <c:v>2.08369137296777</c:v>
                </c:pt>
                <c:pt idx="9786" formatCode="General">
                  <c:v>2.0804051882887502</c:v>
                </c:pt>
                <c:pt idx="9787" formatCode="General">
                  <c:v>2.0770010000997101</c:v>
                </c:pt>
                <c:pt idx="9788" formatCode="General">
                  <c:v>2.07349483988411</c:v>
                </c:pt>
                <c:pt idx="9789" formatCode="General">
                  <c:v>2.06991487031654</c:v>
                </c:pt>
                <c:pt idx="9790" formatCode="General">
                  <c:v>2.0662981274800898</c:v>
                </c:pt>
                <c:pt idx="9791" formatCode="General">
                  <c:v>2.0626868876387099</c:v>
                </c:pt>
                <c:pt idx="9792" formatCode="General">
                  <c:v>2.05912490555724</c:v>
                </c:pt>
                <c:pt idx="9793" formatCode="General">
                  <c:v>2.0556541242470701</c:v>
                </c:pt>
                <c:pt idx="9794" formatCode="General">
                  <c:v>2.05231376749667</c:v>
                </c:pt>
                <c:pt idx="9795" formatCode="General">
                  <c:v>2.04915556997909</c:v>
                </c:pt>
                <c:pt idx="9796" formatCode="General">
                  <c:v>2.0466737467842502</c:v>
                </c:pt>
                <c:pt idx="9797" formatCode="General">
                  <c:v>2.0440005235212801</c:v>
                </c:pt>
                <c:pt idx="9798" formatCode="General">
                  <c:v>2.0405497102196199</c:v>
                </c:pt>
                <c:pt idx="9799" formatCode="General">
                  <c:v>2.0379287748962098</c:v>
                </c:pt>
                <c:pt idx="9800" formatCode="General">
                  <c:v>2.0354910764733201</c:v>
                </c:pt>
                <c:pt idx="9801" formatCode="General">
                  <c:v>2.03321559396228</c:v>
                </c:pt>
                <c:pt idx="9802" formatCode="General">
                  <c:v>2.0311546959079299</c:v>
                </c:pt>
                <c:pt idx="9803" formatCode="General">
                  <c:v>2.0295260319451698</c:v>
                </c:pt>
                <c:pt idx="9804" formatCode="General">
                  <c:v>2.0292722246479502</c:v>
                </c:pt>
                <c:pt idx="9805" formatCode="General">
                  <c:v>2.0373736457103302</c:v>
                </c:pt>
                <c:pt idx="9806" formatCode="General">
                  <c:v>2.0537673553461699</c:v>
                </c:pt>
                <c:pt idx="9807" formatCode="General">
                  <c:v>2.02913104429105</c:v>
                </c:pt>
                <c:pt idx="9808" formatCode="General">
                  <c:v>2.0260287857380299</c:v>
                </c:pt>
                <c:pt idx="9809" formatCode="General">
                  <c:v>2.0284353456411401</c:v>
                </c:pt>
                <c:pt idx="9810" formatCode="General">
                  <c:v>2.0360648487214199</c:v>
                </c:pt>
                <c:pt idx="9811" formatCode="General">
                  <c:v>2.04817956708726</c:v>
                </c:pt>
                <c:pt idx="9812" formatCode="General">
                  <c:v>2.0553919424663301</c:v>
                </c:pt>
                <c:pt idx="9813" formatCode="General">
                  <c:v>2.05289440484108</c:v>
                </c:pt>
                <c:pt idx="9814" formatCode="General">
                  <c:v>2.0497793132131799</c:v>
                </c:pt>
                <c:pt idx="9815" formatCode="General">
                  <c:v>2.0501714964894999</c:v>
                </c:pt>
                <c:pt idx="9816" formatCode="General">
                  <c:v>2.0527959383035301</c:v>
                </c:pt>
                <c:pt idx="9817" formatCode="General">
                  <c:v>2.0558637313249299</c:v>
                </c:pt>
                <c:pt idx="9818" formatCode="General">
                  <c:v>2.05862912210578</c:v>
                </c:pt>
                <c:pt idx="9819" formatCode="General">
                  <c:v>2.0612570982321698</c:v>
                </c:pt>
                <c:pt idx="9820" formatCode="General">
                  <c:v>2.06420174090881</c:v>
                </c:pt>
                <c:pt idx="9821" formatCode="General">
                  <c:v>2.0678613071585801</c:v>
                </c:pt>
                <c:pt idx="9822" formatCode="General">
                  <c:v>2.07290050654096</c:v>
                </c:pt>
                <c:pt idx="9823" formatCode="General">
                  <c:v>2.1056653577901101</c:v>
                </c:pt>
                <c:pt idx="9824" formatCode="General">
                  <c:v>2.0851705226770698</c:v>
                </c:pt>
                <c:pt idx="9825" formatCode="General">
                  <c:v>2.09269284309143</c:v>
                </c:pt>
                <c:pt idx="9826" formatCode="General">
                  <c:v>2.1060729124625199</c:v>
                </c:pt>
                <c:pt idx="9827" formatCode="General">
                  <c:v>2.1203333369577702</c:v>
                </c:pt>
                <c:pt idx="9828" formatCode="General">
                  <c:v>2.11363856279428</c:v>
                </c:pt>
                <c:pt idx="9829" formatCode="General">
                  <c:v>2.0992515116799302</c:v>
                </c:pt>
                <c:pt idx="9830" formatCode="General">
                  <c:v>2.0899464566716799</c:v>
                </c:pt>
                <c:pt idx="9831" formatCode="General">
                  <c:v>2.08391516551128</c:v>
                </c:pt>
                <c:pt idx="9832" formatCode="General">
                  <c:v>2.0794501802792</c:v>
                </c:pt>
                <c:pt idx="9833" formatCode="General">
                  <c:v>2.0758356730090601</c:v>
                </c:pt>
                <c:pt idx="9834" formatCode="General">
                  <c:v>2.0727539297124302</c:v>
                </c:pt>
                <c:pt idx="9835" formatCode="General">
                  <c:v>2.07002697506692</c:v>
                </c:pt>
                <c:pt idx="9836" formatCode="General">
                  <c:v>2.0675296313987501</c:v>
                </c:pt>
                <c:pt idx="9837" formatCode="General">
                  <c:v>2.0651641522412101</c:v>
                </c:pt>
                <c:pt idx="9838" formatCode="General">
                  <c:v>2.0628440006922801</c:v>
                </c:pt>
                <c:pt idx="9839" formatCode="General">
                  <c:v>2.0605055894956101</c:v>
                </c:pt>
                <c:pt idx="9840" formatCode="General">
                  <c:v>2.05810277432477</c:v>
                </c:pt>
                <c:pt idx="9841" formatCode="General">
                  <c:v>2.0556022914072298</c:v>
                </c:pt>
                <c:pt idx="9842" formatCode="General">
                  <c:v>2.0529888243880698</c:v>
                </c:pt>
                <c:pt idx="9843" formatCode="General">
                  <c:v>2.0502629510813302</c:v>
                </c:pt>
                <c:pt idx="9844" formatCode="General">
                  <c:v>2.04743948566616</c:v>
                </c:pt>
                <c:pt idx="9845" formatCode="General">
                  <c:v>2.0445450865239501</c:v>
                </c:pt>
                <c:pt idx="9846" formatCode="General">
                  <c:v>2.0416152143075399</c:v>
                </c:pt>
                <c:pt idx="9847" formatCode="General">
                  <c:v>2.03869073978061</c:v>
                </c:pt>
                <c:pt idx="9848" formatCode="General">
                  <c:v>2.0358149819520501</c:v>
                </c:pt>
                <c:pt idx="9849" formatCode="General">
                  <c:v>2.03303503085694</c:v>
                </c:pt>
                <c:pt idx="9850" formatCode="General">
                  <c:v>2.0304651766786099</c:v>
                </c:pt>
                <c:pt idx="9851" formatCode="General">
                  <c:v>2.0322210014800599</c:v>
                </c:pt>
                <c:pt idx="9852" formatCode="General">
                  <c:v>2.0255035522737401</c:v>
                </c:pt>
                <c:pt idx="9853" formatCode="General">
                  <c:v>2.02322716319566</c:v>
                </c:pt>
                <c:pt idx="9854" formatCode="General">
                  <c:v>2.0211589985349399</c:v>
                </c:pt>
                <c:pt idx="9855" formatCode="General">
                  <c:v>2.0192569013381001</c:v>
                </c:pt>
                <c:pt idx="9856" formatCode="General">
                  <c:v>2.0175220833344998</c:v>
                </c:pt>
                <c:pt idx="9857" formatCode="General">
                  <c:v>2.0160006029286399</c:v>
                </c:pt>
                <c:pt idx="9858" formatCode="General">
                  <c:v>2.0148901571808602</c:v>
                </c:pt>
                <c:pt idx="9859" formatCode="General">
                  <c:v>2.01521279780119</c:v>
                </c:pt>
                <c:pt idx="9860" formatCode="General">
                  <c:v>2.02814461313144</c:v>
                </c:pt>
                <c:pt idx="9861" formatCode="General">
                  <c:v>2.0264247871213401</c:v>
                </c:pt>
                <c:pt idx="9862" formatCode="General">
                  <c:v>2.0134638547570298</c:v>
                </c:pt>
                <c:pt idx="9863" formatCode="General">
                  <c:v>2.0125457815326699</c:v>
                </c:pt>
                <c:pt idx="9864" formatCode="General">
                  <c:v>2.01534510821164</c:v>
                </c:pt>
                <c:pt idx="9865" formatCode="General">
                  <c:v>2.0231402691003599</c:v>
                </c:pt>
                <c:pt idx="9866" formatCode="General">
                  <c:v>2.0368794305233799</c:v>
                </c:pt>
                <c:pt idx="9867" formatCode="General">
                  <c:v>2.0457614479325299</c:v>
                </c:pt>
                <c:pt idx="9868" formatCode="General">
                  <c:v>2.0420284594043299</c:v>
                </c:pt>
                <c:pt idx="9869" formatCode="General">
                  <c:v>2.03868283894443</c:v>
                </c:pt>
                <c:pt idx="9870" formatCode="General">
                  <c:v>2.0401395462035099</c:v>
                </c:pt>
                <c:pt idx="9871" formatCode="General">
                  <c:v>2.0441449728927701</c:v>
                </c:pt>
                <c:pt idx="9872" formatCode="General">
                  <c:v>2.04829183375618</c:v>
                </c:pt>
                <c:pt idx="9873" formatCode="General">
                  <c:v>2.0516509552504698</c:v>
                </c:pt>
                <c:pt idx="9874" formatCode="General">
                  <c:v>2.0545572992383399</c:v>
                </c:pt>
                <c:pt idx="9875" formatCode="General">
                  <c:v>2.0576841402248802</c:v>
                </c:pt>
                <c:pt idx="9876" formatCode="General">
                  <c:v>2.0615388466462798</c:v>
                </c:pt>
                <c:pt idx="9877" formatCode="General">
                  <c:v>2.0668939436890801</c:v>
                </c:pt>
                <c:pt idx="9878" formatCode="General">
                  <c:v>2.0906704760024399</c:v>
                </c:pt>
                <c:pt idx="9879" formatCode="General">
                  <c:v>2.0786678642794101</c:v>
                </c:pt>
                <c:pt idx="9880" formatCode="General">
                  <c:v>2.0864442177557301</c:v>
                </c:pt>
                <c:pt idx="9881" formatCode="General">
                  <c:v>2.0980750073104399</c:v>
                </c:pt>
                <c:pt idx="9882" formatCode="General">
                  <c:v>2.1173544686939798</c:v>
                </c:pt>
                <c:pt idx="9883" formatCode="General">
                  <c:v>2.1234615798698599</c:v>
                </c:pt>
                <c:pt idx="9884" formatCode="General">
                  <c:v>2.1065309074485401</c:v>
                </c:pt>
                <c:pt idx="9885" formatCode="General">
                  <c:v>2.0960382373750299</c:v>
                </c:pt>
                <c:pt idx="9886" formatCode="General">
                  <c:v>2.0900402895291301</c:v>
                </c:pt>
                <c:pt idx="9887" formatCode="General">
                  <c:v>2.0858250199523098</c:v>
                </c:pt>
                <c:pt idx="9888" formatCode="General">
                  <c:v>2.0825365058657899</c:v>
                </c:pt>
                <c:pt idx="9889" formatCode="General">
                  <c:v>2.0798688702686898</c:v>
                </c:pt>
                <c:pt idx="9890" formatCode="General">
                  <c:v>2.0776563402263002</c:v>
                </c:pt>
                <c:pt idx="9891" formatCode="General">
                  <c:v>2.0757737295829202</c:v>
                </c:pt>
                <c:pt idx="9892" formatCode="General">
                  <c:v>2.07410616621755</c:v>
                </c:pt>
                <c:pt idx="9893" formatCode="General">
                  <c:v>2.0725633088226498</c:v>
                </c:pt>
                <c:pt idx="9894" formatCode="General">
                  <c:v>2.0710655552177002</c:v>
                </c:pt>
                <c:pt idx="9895" formatCode="General">
                  <c:v>2.0695494788736899</c:v>
                </c:pt>
                <c:pt idx="9896" formatCode="General">
                  <c:v>2.06796865134663</c:v>
                </c:pt>
                <c:pt idx="9897" formatCode="General">
                  <c:v>2.0662931574297598</c:v>
                </c:pt>
                <c:pt idx="9898" formatCode="General">
                  <c:v>2.0645090226381502</c:v>
                </c:pt>
                <c:pt idx="9899" formatCode="General">
                  <c:v>2.0626171210283801</c:v>
                </c:pt>
                <c:pt idx="9900" formatCode="General">
                  <c:v>2.0606314724956398</c:v>
                </c:pt>
                <c:pt idx="9901" formatCode="General">
                  <c:v>2.0585769340194999</c:v>
                </c:pt>
                <c:pt idx="9902" formatCode="General">
                  <c:v>2.0564865212318399</c:v>
                </c:pt>
                <c:pt idx="9903" formatCode="General">
                  <c:v>2.0543996171696501</c:v>
                </c:pt>
                <c:pt idx="9904" formatCode="General">
                  <c:v>2.05237409342402</c:v>
                </c:pt>
                <c:pt idx="9905" formatCode="General">
                  <c:v>2.0532488695484199</c:v>
                </c:pt>
                <c:pt idx="9906" formatCode="General">
                  <c:v>2.0485446074378202</c:v>
                </c:pt>
                <c:pt idx="9907" formatCode="General">
                  <c:v>2.0467111840619698</c:v>
                </c:pt>
                <c:pt idx="9908" formatCode="General">
                  <c:v>2.0450642196845199</c:v>
                </c:pt>
                <c:pt idx="9909" formatCode="General">
                  <c:v>2.0435600993784</c:v>
                </c:pt>
                <c:pt idx="9910" formatCode="General">
                  <c:v>2.04219467159434</c:v>
                </c:pt>
                <c:pt idx="9911" formatCode="General">
                  <c:v>2.0409743468991501</c:v>
                </c:pt>
                <c:pt idx="9912" formatCode="General">
                  <c:v>2.0399416260062702</c:v>
                </c:pt>
                <c:pt idx="9913" formatCode="General">
                  <c:v>2.03929398957104</c:v>
                </c:pt>
                <c:pt idx="9914" formatCode="General">
                  <c:v>2.0403247812287999</c:v>
                </c:pt>
                <c:pt idx="9915" formatCode="General">
                  <c:v>2.06662069478543</c:v>
                </c:pt>
                <c:pt idx="9916" formatCode="General">
                  <c:v>2.04238310757394</c:v>
                </c:pt>
                <c:pt idx="9917" formatCode="General">
                  <c:v>2.0377524996631999</c:v>
                </c:pt>
                <c:pt idx="9918" formatCode="General">
                  <c:v>2.0378878266275802</c:v>
                </c:pt>
                <c:pt idx="9919" formatCode="General">
                  <c:v>2.04066379739441</c:v>
                </c:pt>
                <c:pt idx="9920" formatCode="General">
                  <c:v>2.0481450076140701</c:v>
                </c:pt>
                <c:pt idx="9921" formatCode="General">
                  <c:v>2.0630434968046201</c:v>
                </c:pt>
                <c:pt idx="9922" formatCode="General">
                  <c:v>2.0734115485042799</c:v>
                </c:pt>
                <c:pt idx="9923" formatCode="General">
                  <c:v>2.0676438434742099</c:v>
                </c:pt>
                <c:pt idx="9924" formatCode="General">
                  <c:v>2.0640344241269499</c:v>
                </c:pt>
                <c:pt idx="9925" formatCode="General">
                  <c:v>2.0665599198560902</c:v>
                </c:pt>
                <c:pt idx="9926" formatCode="General">
                  <c:v>2.0718824287950999</c:v>
                </c:pt>
                <c:pt idx="9927" formatCode="General">
                  <c:v>2.07693662319463</c:v>
                </c:pt>
                <c:pt idx="9928" formatCode="General">
                  <c:v>2.08057213572109</c:v>
                </c:pt>
                <c:pt idx="9929" formatCode="General">
                  <c:v>2.0833640734126102</c:v>
                </c:pt>
                <c:pt idx="9930" formatCode="General">
                  <c:v>2.0862669306722901</c:v>
                </c:pt>
                <c:pt idx="9931" formatCode="General">
                  <c:v>2.0898920184666401</c:v>
                </c:pt>
                <c:pt idx="9932" formatCode="General">
                  <c:v>2.0954629785699801</c:v>
                </c:pt>
                <c:pt idx="9933" formatCode="General">
                  <c:v>2.1013099151061598</c:v>
                </c:pt>
                <c:pt idx="9934" formatCode="General">
                  <c:v>2.1060315309206299</c:v>
                </c:pt>
                <c:pt idx="9935" formatCode="General">
                  <c:v>2.11369228173018</c:v>
                </c:pt>
                <c:pt idx="9936" formatCode="General">
                  <c:v>2.1238081872588599</c:v>
                </c:pt>
                <c:pt idx="9937" formatCode="General">
                  <c:v>2.14086390773388</c:v>
                </c:pt>
                <c:pt idx="9938" formatCode="General">
                  <c:v>2.1624953599551402</c:v>
                </c:pt>
                <c:pt idx="9939" formatCode="General">
                  <c:v>2.1452433079159801</c:v>
                </c:pt>
                <c:pt idx="9940" formatCode="General">
                  <c:v>2.1329884889219501</c:v>
                </c:pt>
                <c:pt idx="9941" formatCode="General">
                  <c:v>2.1266728102697301</c:v>
                </c:pt>
                <c:pt idx="9942" formatCode="General">
                  <c:v>2.12213447184598</c:v>
                </c:pt>
                <c:pt idx="9943" formatCode="General">
                  <c:v>2.1185127118679499</c:v>
                </c:pt>
                <c:pt idx="9944" formatCode="General">
                  <c:v>2.1155920521157201</c:v>
                </c:pt>
                <c:pt idx="9945" formatCode="General">
                  <c:v>2.1132397927523501</c:v>
                </c:pt>
                <c:pt idx="9946" formatCode="General">
                  <c:v>2.1113131871055102</c:v>
                </c:pt>
                <c:pt idx="9947" formatCode="General">
                  <c:v>2.1096925879989001</c:v>
                </c:pt>
                <c:pt idx="9948" formatCode="General">
                  <c:v>2.1082608850471698</c:v>
                </c:pt>
                <c:pt idx="9949" formatCode="General">
                  <c:v>2.1069212631597001</c:v>
                </c:pt>
                <c:pt idx="9950" formatCode="General">
                  <c:v>2.10559587489066</c:v>
                </c:pt>
                <c:pt idx="9951" formatCode="General">
                  <c:v>2.1042254611375699</c:v>
                </c:pt>
                <c:pt idx="9952" formatCode="General">
                  <c:v>2.1027686400529699</c:v>
                </c:pt>
                <c:pt idx="9953" formatCode="General">
                  <c:v>2.10120097558486</c:v>
                </c:pt>
                <c:pt idx="9954" formatCode="General">
                  <c:v>2.0995137750864399</c:v>
                </c:pt>
                <c:pt idx="9955" formatCode="General">
                  <c:v>2.0977125125121101</c:v>
                </c:pt>
                <c:pt idx="9956" formatCode="General">
                  <c:v>2.09581484588464</c:v>
                </c:pt>
                <c:pt idx="9957" formatCode="General">
                  <c:v>2.0938485729670302</c:v>
                </c:pt>
                <c:pt idx="9958" formatCode="General">
                  <c:v>2.0918531862247298</c:v>
                </c:pt>
                <c:pt idx="9959" formatCode="General">
                  <c:v>2.0900566930412801</c:v>
                </c:pt>
                <c:pt idx="9960" formatCode="General">
                  <c:v>2.0879445438051998</c:v>
                </c:pt>
                <c:pt idx="9961" formatCode="General">
                  <c:v>2.08595733264477</c:v>
                </c:pt>
                <c:pt idx="9962" formatCode="General">
                  <c:v>2.0841257460623202</c:v>
                </c:pt>
                <c:pt idx="9963" formatCode="General">
                  <c:v>2.0824042655613701</c:v>
                </c:pt>
                <c:pt idx="9964" formatCode="General">
                  <c:v>2.0807968155655701</c:v>
                </c:pt>
                <c:pt idx="9965" formatCode="General">
                  <c:v>2.0793059439599699</c:v>
                </c:pt>
                <c:pt idx="9966" formatCode="General">
                  <c:v>2.0779388428707701</c:v>
                </c:pt>
                <c:pt idx="9967" formatCode="General">
                  <c:v>2.07673598009751</c:v>
                </c:pt>
                <c:pt idx="9968" formatCode="General">
                  <c:v>2.0759174788783099</c:v>
                </c:pt>
                <c:pt idx="9969" formatCode="General">
                  <c:v>2.07758974092099</c:v>
                </c:pt>
                <c:pt idx="9970" formatCode="General">
                  <c:v>2.1005452933269102</c:v>
                </c:pt>
                <c:pt idx="9971" formatCode="General">
                  <c:v>2.0743282456247298</c:v>
                </c:pt>
                <c:pt idx="9972" formatCode="General">
                  <c:v>2.0723458435505799</c:v>
                </c:pt>
                <c:pt idx="9973" formatCode="General">
                  <c:v>2.0723028541446098</c:v>
                </c:pt>
                <c:pt idx="9974" formatCode="General">
                  <c:v>2.07423846946251</c:v>
                </c:pt>
                <c:pt idx="9975" formatCode="General">
                  <c:v>2.08051784859911</c:v>
                </c:pt>
                <c:pt idx="9976" formatCode="General">
                  <c:v>2.0956047466493701</c:v>
                </c:pt>
                <c:pt idx="9977" formatCode="General">
                  <c:v>2.1064846580538199</c:v>
                </c:pt>
                <c:pt idx="9978" formatCode="General">
                  <c:v>2.0973584653098301</c:v>
                </c:pt>
                <c:pt idx="9979" formatCode="General">
                  <c:v>2.09314202267496</c:v>
                </c:pt>
                <c:pt idx="9980" formatCode="General">
                  <c:v>2.0962053052033802</c:v>
                </c:pt>
                <c:pt idx="9981" formatCode="General">
                  <c:v>2.10224164403252</c:v>
                </c:pt>
                <c:pt idx="9982" formatCode="General">
                  <c:v>2.1075451223257402</c:v>
                </c:pt>
                <c:pt idx="9983" formatCode="General">
                  <c:v>2.1106635182842499</c:v>
                </c:pt>
                <c:pt idx="9984" formatCode="General">
                  <c:v>2.1125086760604899</c:v>
                </c:pt>
                <c:pt idx="9985" formatCode="General">
                  <c:v>2.11441295367869</c:v>
                </c:pt>
                <c:pt idx="9986" formatCode="General">
                  <c:v>2.1170863224669101</c:v>
                </c:pt>
                <c:pt idx="9987" formatCode="General">
                  <c:v>2.1281109491058601</c:v>
                </c:pt>
                <c:pt idx="9988" formatCode="General">
                  <c:v>2.124778078886</c:v>
                </c:pt>
                <c:pt idx="9989" formatCode="General">
                  <c:v>2.1296911161856298</c:v>
                </c:pt>
                <c:pt idx="9990" formatCode="General">
                  <c:v>2.1361161765571</c:v>
                </c:pt>
                <c:pt idx="9991" formatCode="General">
                  <c:v>2.1445483248684898</c:v>
                </c:pt>
                <c:pt idx="9992" formatCode="General">
                  <c:v>2.1577948734758201</c:v>
                </c:pt>
                <c:pt idx="9993" formatCode="General">
                  <c:v>2.1864222809157199</c:v>
                </c:pt>
                <c:pt idx="9994" formatCode="General">
                  <c:v>2.1754891770119298</c:v>
                </c:pt>
                <c:pt idx="9995" formatCode="General">
                  <c:v>2.1612030717396302</c:v>
                </c:pt>
                <c:pt idx="9996" formatCode="General">
                  <c:v>2.1542182425404199</c:v>
                </c:pt>
                <c:pt idx="9997" formatCode="General">
                  <c:v>2.1485047511327999</c:v>
                </c:pt>
                <c:pt idx="9998" formatCode="General">
                  <c:v>2.1435715801676301</c:v>
                </c:pt>
                <c:pt idx="9999" formatCode="General">
                  <c:v>2.1395571855119102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6A65-455A-8FE9-93BB2EB873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35629071"/>
        <c:axId val="1435621871"/>
      </c:scatterChart>
      <c:valAx>
        <c:axId val="1435629071"/>
        <c:scaling>
          <c:orientation val="minMax"/>
          <c:max val="5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Size parameter x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5621871"/>
        <c:crosses val="autoZero"/>
        <c:crossBetween val="midCat"/>
      </c:valAx>
      <c:valAx>
        <c:axId val="143562187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Extinction Coefficient Q</a:t>
                </a:r>
                <a:r>
                  <a:rPr lang="en-US" baseline="-25000"/>
                  <a:t>ext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562907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v>mr = 1.1</c:v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'Q2'!$AA$4:$AA$10003</c:f>
              <c:numCache>
                <c:formatCode>0.00E+00</c:formatCode>
                <c:ptCount val="10000"/>
                <c:pt idx="0">
                  <c:v>2.1693624099999999E-5</c:v>
                </c:pt>
                <c:pt idx="1">
                  <c:v>8.6775231500000005E-5</c:v>
                </c:pt>
                <c:pt idx="2">
                  <c:v>1.9524701899999999E-4</c:v>
                </c:pt>
                <c:pt idx="3">
                  <c:v>3.4711271299999998E-4</c:v>
                </c:pt>
                <c:pt idx="4">
                  <c:v>5.42377413E-4</c:v>
                </c:pt>
                <c:pt idx="5">
                  <c:v>7.8104785600000004E-4</c:v>
                </c:pt>
                <c:pt idx="6">
                  <c:v>1.0631321899999999E-3</c:v>
                </c:pt>
                <c:pt idx="7">
                  <c:v>1.38863979E-3</c:v>
                </c:pt>
                <c:pt idx="8">
                  <c:v>1.75758242E-3</c:v>
                </c:pt>
                <c:pt idx="9">
                  <c:v>2.1699725200000001E-3</c:v>
                </c:pt>
                <c:pt idx="10">
                  <c:v>2.6258244200000002E-3</c:v>
                </c:pt>
                <c:pt idx="11">
                  <c:v>3.1251541799999999E-3</c:v>
                </c:pt>
                <c:pt idx="12">
                  <c:v>3.6679795000000002E-3</c:v>
                </c:pt>
                <c:pt idx="13">
                  <c:v>4.2543192400000002E-3</c:v>
                </c:pt>
                <c:pt idx="14">
                  <c:v>4.88419458E-3</c:v>
                </c:pt>
                <c:pt idx="15">
                  <c:v>5.5576278799999998E-3</c:v>
                </c:pt>
                <c:pt idx="16">
                  <c:v>6.2746442899999999E-3</c:v>
                </c:pt>
                <c:pt idx="17">
                  <c:v>7.0352694000000004E-3</c:v>
                </c:pt>
                <c:pt idx="18">
                  <c:v>7.8395316399999995E-3</c:v>
                </c:pt>
                <c:pt idx="19">
                  <c:v>8.6874607999999996E-3</c:v>
                </c:pt>
                <c:pt idx="20">
                  <c:v>9.5790885400000008E-3</c:v>
                </c:pt>
                <c:pt idx="21">
                  <c:v>1.0514449299999999E-2</c:v>
                </c:pt>
                <c:pt idx="22">
                  <c:v>1.14935786E-2</c:v>
                </c:pt>
                <c:pt idx="23">
                  <c:v>1.25165135E-2</c:v>
                </c:pt>
                <c:pt idx="24">
                  <c:v>1.3583295E-2</c:v>
                </c:pt>
                <c:pt idx="25">
                  <c:v>1.4693965200000001E-2</c:v>
                </c:pt>
                <c:pt idx="26">
                  <c:v>1.58485677E-2</c:v>
                </c:pt>
                <c:pt idx="27">
                  <c:v>1.7047150099999998E-2</c:v>
                </c:pt>
                <c:pt idx="28">
                  <c:v>1.82901192E-2</c:v>
                </c:pt>
                <c:pt idx="29">
                  <c:v>1.9576890400000001E-2</c:v>
                </c:pt>
                <c:pt idx="30">
                  <c:v>2.0907809999999999E-2</c:v>
                </c:pt>
                <c:pt idx="31">
                  <c:v>2.2282931999999998E-2</c:v>
                </c:pt>
                <c:pt idx="32">
                  <c:v>2.3702321599999999E-2</c:v>
                </c:pt>
                <c:pt idx="33">
                  <c:v>2.5166040300000001E-2</c:v>
                </c:pt>
                <c:pt idx="34">
                  <c:v>2.6674155099999999E-2</c:v>
                </c:pt>
                <c:pt idx="35">
                  <c:v>2.8226735100000001E-2</c:v>
                </c:pt>
                <c:pt idx="36">
                  <c:v>2.98238527E-2</c:v>
                </c:pt>
                <c:pt idx="37">
                  <c:v>3.1465582499999999E-2</c:v>
                </c:pt>
                <c:pt idx="38">
                  <c:v>3.3152002799999997E-2</c:v>
                </c:pt>
                <c:pt idx="39">
                  <c:v>3.4883193700000002E-2</c:v>
                </c:pt>
                <c:pt idx="40">
                  <c:v>3.6659240699999998E-2</c:v>
                </c:pt>
                <c:pt idx="41">
                  <c:v>3.84802297E-2</c:v>
                </c:pt>
                <c:pt idx="42">
                  <c:v>4.0346253700000001E-2</c:v>
                </c:pt>
                <c:pt idx="43">
                  <c:v>4.2257402100000001E-2</c:v>
                </c:pt>
                <c:pt idx="44">
                  <c:v>4.4213771800000003E-2</c:v>
                </c:pt>
                <c:pt idx="45">
                  <c:v>4.6215467199999999E-2</c:v>
                </c:pt>
                <c:pt idx="46">
                  <c:v>4.8262588699999998E-2</c:v>
                </c:pt>
                <c:pt idx="47">
                  <c:v>5.0355240699999998E-2</c:v>
                </c:pt>
                <c:pt idx="48">
                  <c:v>5.24935313E-2</c:v>
                </c:pt>
                <c:pt idx="49">
                  <c:v>5.4677579599999998E-2</c:v>
                </c:pt>
                <c:pt idx="50">
                  <c:v>5.6907497299999998E-2</c:v>
                </c:pt>
                <c:pt idx="51">
                  <c:v>5.9183403799999999E-2</c:v>
                </c:pt>
                <c:pt idx="52">
                  <c:v>6.1505421999999997E-2</c:v>
                </c:pt>
                <c:pt idx="53">
                  <c:v>6.3873678399999995E-2</c:v>
                </c:pt>
                <c:pt idx="54">
                  <c:v>6.6288292400000004E-2</c:v>
                </c:pt>
                <c:pt idx="55">
                  <c:v>6.8749405400000005E-2</c:v>
                </c:pt>
                <c:pt idx="56">
                  <c:v>7.1257144199999997E-2</c:v>
                </c:pt>
                <c:pt idx="57">
                  <c:v>7.3811650300000003E-2</c:v>
                </c:pt>
                <c:pt idx="58">
                  <c:v>7.6413057699999995E-2</c:v>
                </c:pt>
                <c:pt idx="59">
                  <c:v>7.9061515600000007E-2</c:v>
                </c:pt>
                <c:pt idx="60">
                  <c:v>8.1757157999999996E-2</c:v>
                </c:pt>
                <c:pt idx="61">
                  <c:v>8.4500134000000005E-2</c:v>
                </c:pt>
                <c:pt idx="62">
                  <c:v>8.72905925E-2</c:v>
                </c:pt>
                <c:pt idx="63">
                  <c:v>9.0128697499999993E-2</c:v>
                </c:pt>
                <c:pt idx="64">
                  <c:v>9.30145904E-2</c:v>
                </c:pt>
                <c:pt idx="65">
                  <c:v>9.5948412999999996E-2</c:v>
                </c:pt>
                <c:pt idx="66">
                  <c:v>9.8930336499999993E-2</c:v>
                </c:pt>
                <c:pt idx="67" formatCode="General">
                  <c:v>0.101960495</c:v>
                </c:pt>
                <c:pt idx="68" formatCode="General">
                  <c:v>0.10503905299999999</c:v>
                </c:pt>
                <c:pt idx="69" formatCode="General">
                  <c:v>0.10816616599999999</c:v>
                </c:pt>
                <c:pt idx="70" formatCode="General">
                  <c:v>0.111341991</c:v>
                </c:pt>
                <c:pt idx="71" formatCode="General">
                  <c:v>0.114566669</c:v>
                </c:pt>
                <c:pt idx="72" formatCode="General">
                  <c:v>0.117840372</c:v>
                </c:pt>
                <c:pt idx="73" formatCode="General">
                  <c:v>0.121163242</c:v>
                </c:pt>
                <c:pt idx="74" formatCode="General">
                  <c:v>0.12453541899999999</c:v>
                </c:pt>
                <c:pt idx="75" formatCode="General">
                  <c:v>0.12795706100000001</c:v>
                </c:pt>
                <c:pt idx="76" formatCode="General">
                  <c:v>0.13142831599999999</c:v>
                </c:pt>
                <c:pt idx="77" formatCode="General">
                  <c:v>0.13494932700000001</c:v>
                </c:pt>
                <c:pt idx="78" formatCode="General">
                  <c:v>0.138520211</c:v>
                </c:pt>
                <c:pt idx="79" formatCode="General">
                  <c:v>0.14214111900000001</c:v>
                </c:pt>
                <c:pt idx="80" formatCode="General">
                  <c:v>0.14581216899999999</c:v>
                </c:pt>
                <c:pt idx="81" formatCode="General">
                  <c:v>0.14953348</c:v>
                </c:pt>
                <c:pt idx="82" formatCode="General">
                  <c:v>0.15330517299999999</c:v>
                </c:pt>
                <c:pt idx="83" formatCode="General">
                  <c:v>0.15712733600000001</c:v>
                </c:pt>
                <c:pt idx="84" formatCode="General">
                  <c:v>0.16100008800000001</c:v>
                </c:pt>
                <c:pt idx="85" formatCode="General">
                  <c:v>0.16492351899999999</c:v>
                </c:pt>
                <c:pt idx="86" formatCode="General">
                  <c:v>0.16889768799999999</c:v>
                </c:pt>
                <c:pt idx="87" formatCode="General">
                  <c:v>0.17292265600000001</c:v>
                </c:pt>
                <c:pt idx="88" formatCode="General">
                  <c:v>0.176998511</c:v>
                </c:pt>
                <c:pt idx="89" formatCode="General">
                  <c:v>0.18112526800000001</c:v>
                </c:pt>
                <c:pt idx="90" formatCode="General">
                  <c:v>0.18530295799999999</c:v>
                </c:pt>
                <c:pt idx="91" formatCode="General">
                  <c:v>0.189531595</c:v>
                </c:pt>
                <c:pt idx="92" formatCode="General">
                  <c:v>0.193811178</c:v>
                </c:pt>
                <c:pt idx="93" formatCode="General">
                  <c:v>0.19814167899999999</c:v>
                </c:pt>
                <c:pt idx="94" formatCode="General">
                  <c:v>0.20252305300000001</c:v>
                </c:pt>
                <c:pt idx="95" formatCode="General">
                  <c:v>0.20695525400000001</c:v>
                </c:pt>
                <c:pt idx="96" formatCode="General">
                  <c:v>0.211438194</c:v>
                </c:pt>
                <c:pt idx="97" formatCode="General">
                  <c:v>0.215971738</c:v>
                </c:pt>
                <c:pt idx="98" formatCode="General">
                  <c:v>0.220555797</c:v>
                </c:pt>
                <c:pt idx="99" formatCode="General">
                  <c:v>0.22519019200000001</c:v>
                </c:pt>
                <c:pt idx="100" formatCode="General">
                  <c:v>0.22987474499999999</c:v>
                </c:pt>
                <c:pt idx="101" formatCode="General">
                  <c:v>0.234609231</c:v>
                </c:pt>
                <c:pt idx="102" formatCode="General">
                  <c:v>0.239393413</c:v>
                </c:pt>
                <c:pt idx="103" formatCode="General">
                  <c:v>0.24422702199999999</c:v>
                </c:pt>
                <c:pt idx="104" formatCode="General">
                  <c:v>0.24910974499999999</c:v>
                </c:pt>
                <c:pt idx="105" formatCode="General">
                  <c:v>0.25404122499999998</c:v>
                </c:pt>
                <c:pt idx="106" formatCode="General">
                  <c:v>0.25902110299999997</c:v>
                </c:pt>
                <c:pt idx="107" formatCode="General">
                  <c:v>0.26404893400000001</c:v>
                </c:pt>
                <c:pt idx="108" formatCode="General">
                  <c:v>0.26912426900000003</c:v>
                </c:pt>
                <c:pt idx="109" formatCode="General">
                  <c:v>0.27424660299999998</c:v>
                </c:pt>
                <c:pt idx="110" formatCode="General">
                  <c:v>0.27941539900000001</c:v>
                </c:pt>
                <c:pt idx="111" formatCode="General">
                  <c:v>0.28463002999999998</c:v>
                </c:pt>
                <c:pt idx="112" formatCode="General">
                  <c:v>0.28988987199999999</c:v>
                </c:pt>
                <c:pt idx="113" formatCode="General">
                  <c:v>0.295194238</c:v>
                </c:pt>
                <c:pt idx="114" formatCode="General">
                  <c:v>0.30054235499999998</c:v>
                </c:pt>
                <c:pt idx="115" formatCode="General">
                  <c:v>0.30593347500000001</c:v>
                </c:pt>
                <c:pt idx="116" formatCode="General">
                  <c:v>0.31136667699999998</c:v>
                </c:pt>
                <c:pt idx="117" formatCode="General">
                  <c:v>0.316841125</c:v>
                </c:pt>
                <c:pt idx="118" formatCode="General">
                  <c:v>0.32235580699999999</c:v>
                </c:pt>
                <c:pt idx="119" formatCode="General">
                  <c:v>0.32790973800000001</c:v>
                </c:pt>
                <c:pt idx="120" formatCode="General">
                  <c:v>0.33350175599999998</c:v>
                </c:pt>
                <c:pt idx="121" formatCode="General">
                  <c:v>0.33913078899999999</c:v>
                </c:pt>
                <c:pt idx="122" formatCode="General">
                  <c:v>0.34479555499999998</c:v>
                </c:pt>
                <c:pt idx="123" formatCode="General">
                  <c:v>0.35049480199999999</c:v>
                </c:pt>
                <c:pt idx="124" formatCode="General">
                  <c:v>0.356227189</c:v>
                </c:pt>
                <c:pt idx="125" formatCode="General">
                  <c:v>0.36199128600000002</c:v>
                </c:pt>
                <c:pt idx="126" formatCode="General">
                  <c:v>0.367785633</c:v>
                </c:pt>
                <c:pt idx="127" formatCode="General">
                  <c:v>0.37360861899999998</c:v>
                </c:pt>
                <c:pt idx="128" formatCode="General">
                  <c:v>0.379458666</c:v>
                </c:pt>
                <c:pt idx="129" formatCode="General">
                  <c:v>0.38533404500000001</c:v>
                </c:pt>
                <c:pt idx="130" formatCode="General">
                  <c:v>0.39123302700000001</c:v>
                </c:pt>
                <c:pt idx="131" formatCode="General">
                  <c:v>0.39715373500000001</c:v>
                </c:pt>
                <c:pt idx="132" formatCode="General">
                  <c:v>0.40309426199999998</c:v>
                </c:pt>
                <c:pt idx="133" formatCode="General">
                  <c:v>0.40905260999999998</c:v>
                </c:pt>
                <c:pt idx="134" formatCode="General">
                  <c:v>0.415026754</c:v>
                </c:pt>
                <c:pt idx="135" formatCode="General">
                  <c:v>0.42101454700000002</c:v>
                </c:pt>
                <c:pt idx="136" formatCode="General">
                  <c:v>0.42701381399999999</c:v>
                </c:pt>
                <c:pt idx="137" formatCode="General">
                  <c:v>0.43302226100000002</c:v>
                </c:pt>
                <c:pt idx="138" formatCode="General">
                  <c:v>0.439037591</c:v>
                </c:pt>
                <c:pt idx="139" formatCode="General">
                  <c:v>0.44505736200000001</c:v>
                </c:pt>
                <c:pt idx="140" formatCode="General">
                  <c:v>0.45107915999999998</c:v>
                </c:pt>
                <c:pt idx="141" formatCode="General">
                  <c:v>0.45710042099999998</c:v>
                </c:pt>
                <c:pt idx="142" formatCode="General">
                  <c:v>0.46311861300000001</c:v>
                </c:pt>
                <c:pt idx="143" formatCode="General">
                  <c:v>0.46913108199999998</c:v>
                </c:pt>
                <c:pt idx="144" formatCode="General">
                  <c:v>0.47513511800000002</c:v>
                </c:pt>
                <c:pt idx="145" formatCode="General">
                  <c:v>0.48112800700000002</c:v>
                </c:pt>
                <c:pt idx="146" formatCode="General">
                  <c:v>0.48710694900000001</c:v>
                </c:pt>
                <c:pt idx="147" formatCode="General">
                  <c:v>0.49306914200000002</c:v>
                </c:pt>
                <c:pt idx="148" formatCode="General">
                  <c:v>0.49901172500000002</c:v>
                </c:pt>
                <c:pt idx="149" formatCode="General">
                  <c:v>0.50493180800000004</c:v>
                </c:pt>
                <c:pt idx="150" formatCode="General">
                  <c:v>0.51082646799999998</c:v>
                </c:pt>
                <c:pt idx="151" formatCode="General">
                  <c:v>0.51669269799999995</c:v>
                </c:pt>
                <c:pt idx="152" formatCode="General">
                  <c:v>0.52252769499999996</c:v>
                </c:pt>
                <c:pt idx="153" formatCode="General">
                  <c:v>0.52832835899999997</c:v>
                </c:pt>
                <c:pt idx="154" formatCode="General">
                  <c:v>0.53409177100000005</c:v>
                </c:pt>
                <c:pt idx="155" formatCode="General">
                  <c:v>0.53981500900000001</c:v>
                </c:pt>
                <c:pt idx="156" formatCode="General">
                  <c:v>0.54549497400000002</c:v>
                </c:pt>
                <c:pt idx="157" formatCode="General">
                  <c:v>0.55112886400000005</c:v>
                </c:pt>
                <c:pt idx="158" formatCode="General">
                  <c:v>0.55671369999999998</c:v>
                </c:pt>
                <c:pt idx="159" formatCode="General">
                  <c:v>0.562246621</c:v>
                </c:pt>
                <c:pt idx="160" formatCode="General">
                  <c:v>0.56772464499999997</c:v>
                </c:pt>
                <c:pt idx="161" formatCode="General">
                  <c:v>0.57314515099999996</c:v>
                </c:pt>
                <c:pt idx="162" formatCode="General">
                  <c:v>0.57850521799999999</c:v>
                </c:pt>
                <c:pt idx="163" formatCode="General">
                  <c:v>0.58380222299999995</c:v>
                </c:pt>
                <c:pt idx="164" formatCode="General">
                  <c:v>0.589033484</c:v>
                </c:pt>
                <c:pt idx="165" formatCode="General">
                  <c:v>0.59419649799999996</c:v>
                </c:pt>
                <c:pt idx="166" formatCode="General">
                  <c:v>0.59928864199999998</c:v>
                </c:pt>
                <c:pt idx="167" formatCode="General">
                  <c:v>0.60430765200000003</c:v>
                </c:pt>
                <c:pt idx="168" formatCode="General">
                  <c:v>0.60925114199999997</c:v>
                </c:pt>
                <c:pt idx="169" formatCode="General">
                  <c:v>0.61411690699999999</c:v>
                </c:pt>
                <c:pt idx="170" formatCode="General">
                  <c:v>0.618902862</c:v>
                </c:pt>
                <c:pt idx="171" formatCode="General">
                  <c:v>0.62360703900000003</c:v>
                </c:pt>
                <c:pt idx="172" formatCode="General">
                  <c:v>0.62822747199999995</c:v>
                </c:pt>
                <c:pt idx="173" formatCode="General">
                  <c:v>0.63276243200000004</c:v>
                </c:pt>
                <c:pt idx="174" formatCode="General">
                  <c:v>0.63721036900000005</c:v>
                </c:pt>
                <c:pt idx="175" formatCode="General">
                  <c:v>0.64156973399999995</c:v>
                </c:pt>
                <c:pt idx="176" formatCode="General">
                  <c:v>0.645839155</c:v>
                </c:pt>
                <c:pt idx="177" formatCode="General">
                  <c:v>0.65001743999999995</c:v>
                </c:pt>
                <c:pt idx="178" formatCode="General">
                  <c:v>0.65410351799999999</c:v>
                </c:pt>
                <c:pt idx="179" formatCode="General">
                  <c:v>0.65809643299999998</c:v>
                </c:pt>
                <c:pt idx="180" formatCode="General">
                  <c:v>0.66199541100000003</c:v>
                </c:pt>
                <c:pt idx="181" formatCode="General">
                  <c:v>0.66579991599999999</c:v>
                </c:pt>
                <c:pt idx="182" formatCode="General">
                  <c:v>0.66950935099999997</c:v>
                </c:pt>
                <c:pt idx="183" formatCode="General">
                  <c:v>0.67312347900000002</c:v>
                </c:pt>
                <c:pt idx="184" formatCode="General">
                  <c:v>0.67664217900000001</c:v>
                </c:pt>
                <c:pt idx="185" formatCode="General">
                  <c:v>0.68006527400000005</c:v>
                </c:pt>
                <c:pt idx="186" formatCode="General">
                  <c:v>0.68339312100000005</c:v>
                </c:pt>
                <c:pt idx="187" formatCode="General">
                  <c:v>0.68662583799999999</c:v>
                </c:pt>
                <c:pt idx="188" formatCode="General">
                  <c:v>0.68976396299999998</c:v>
                </c:pt>
                <c:pt idx="189" formatCode="General">
                  <c:v>0.69280803199999996</c:v>
                </c:pt>
                <c:pt idx="190" formatCode="General">
                  <c:v>0.69575882</c:v>
                </c:pt>
                <c:pt idx="191" formatCode="General">
                  <c:v>0.69861728000000001</c:v>
                </c:pt>
                <c:pt idx="192" formatCode="General">
                  <c:v>0.70138424600000004</c:v>
                </c:pt>
                <c:pt idx="193" formatCode="General">
                  <c:v>0.70406103099999995</c:v>
                </c:pt>
                <c:pt idx="194" formatCode="General">
                  <c:v>0.70664888599999998</c:v>
                </c:pt>
                <c:pt idx="195" formatCode="General">
                  <c:v>0.70914918199999999</c:v>
                </c:pt>
                <c:pt idx="196" formatCode="General">
                  <c:v>0.71156340799999995</c:v>
                </c:pt>
                <c:pt idx="197" formatCode="General">
                  <c:v>0.71389329400000001</c:v>
                </c:pt>
                <c:pt idx="198" formatCode="General">
                  <c:v>0.71614056800000003</c:v>
                </c:pt>
                <c:pt idx="199" formatCode="General">
                  <c:v>0.71830701799999996</c:v>
                </c:pt>
                <c:pt idx="200" formatCode="General">
                  <c:v>0.72039467099999999</c:v>
                </c:pt>
                <c:pt idx="201" formatCode="General">
                  <c:v>0.72240549300000001</c:v>
                </c:pt>
                <c:pt idx="202" formatCode="General">
                  <c:v>0.72434169100000001</c:v>
                </c:pt>
                <c:pt idx="203" formatCode="General">
                  <c:v>0.726205349</c:v>
                </c:pt>
                <c:pt idx="204" formatCode="General">
                  <c:v>0.72799879300000003</c:v>
                </c:pt>
                <c:pt idx="205" formatCode="General">
                  <c:v>0.72972434799999997</c:v>
                </c:pt>
                <c:pt idx="206" formatCode="General">
                  <c:v>0.73138445600000002</c:v>
                </c:pt>
                <c:pt idx="207" formatCode="General">
                  <c:v>0.73298138400000001</c:v>
                </c:pt>
                <c:pt idx="208" formatCode="General">
                  <c:v>0.73451781299999996</c:v>
                </c:pt>
                <c:pt idx="209" formatCode="General">
                  <c:v>0.73599606799999995</c:v>
                </c:pt>
                <c:pt idx="210" formatCode="General">
                  <c:v>0.73741882999999997</c:v>
                </c:pt>
                <c:pt idx="211" formatCode="General">
                  <c:v>0.73878854500000002</c:v>
                </c:pt>
                <c:pt idx="212" formatCode="General">
                  <c:v>0.74010789399999999</c:v>
                </c:pt>
                <c:pt idx="213" formatCode="General">
                  <c:v>0.74137932100000004</c:v>
                </c:pt>
                <c:pt idx="214" formatCode="General">
                  <c:v>0.74260556700000002</c:v>
                </c:pt>
                <c:pt idx="215" formatCode="General">
                  <c:v>0.74378913599999996</c:v>
                </c:pt>
                <c:pt idx="216" formatCode="General">
                  <c:v>0.74493253199999998</c:v>
                </c:pt>
                <c:pt idx="217" formatCode="General">
                  <c:v>0.74603843700000005</c:v>
                </c:pt>
                <c:pt idx="218" formatCode="General">
                  <c:v>0.747109354</c:v>
                </c:pt>
                <c:pt idx="219" formatCode="General">
                  <c:v>0.74814772600000001</c:v>
                </c:pt>
                <c:pt idx="220" formatCode="General">
                  <c:v>0.74915611699999995</c:v>
                </c:pt>
                <c:pt idx="221" formatCode="General">
                  <c:v>0.75013691199999999</c:v>
                </c:pt>
                <c:pt idx="222" formatCode="General">
                  <c:v>0.751092553</c:v>
                </c:pt>
                <c:pt idx="223" formatCode="General">
                  <c:v>0.75202536600000003</c:v>
                </c:pt>
                <c:pt idx="224" formatCode="General">
                  <c:v>0.75293767499999997</c:v>
                </c:pt>
                <c:pt idx="225" formatCode="General">
                  <c:v>0.75383168499999997</c:v>
                </c:pt>
                <c:pt idx="226" formatCode="General">
                  <c:v>0.754709721</c:v>
                </c:pt>
                <c:pt idx="227" formatCode="General">
                  <c:v>0.75557380900000004</c:v>
                </c:pt>
                <c:pt idx="228" formatCode="General">
                  <c:v>0.75642603600000002</c:v>
                </c:pt>
                <c:pt idx="229" formatCode="General">
                  <c:v>0.75726848800000002</c:v>
                </c:pt>
                <c:pt idx="230" formatCode="General">
                  <c:v>0.75810307300000002</c:v>
                </c:pt>
                <c:pt idx="231" formatCode="General">
                  <c:v>0.75893163699999999</c:v>
                </c:pt>
                <c:pt idx="232" formatCode="General">
                  <c:v>0.75975602900000005</c:v>
                </c:pt>
                <c:pt idx="233" formatCode="General">
                  <c:v>0.76057797699999996</c:v>
                </c:pt>
                <c:pt idx="234" formatCode="General">
                  <c:v>0.76139908999999995</c:v>
                </c:pt>
                <c:pt idx="235" formatCode="General">
                  <c:v>0.76222097899999997</c:v>
                </c:pt>
                <c:pt idx="236" formatCode="General">
                  <c:v>0.76304507300000002</c:v>
                </c:pt>
                <c:pt idx="237" formatCode="General">
                  <c:v>0.76387292100000004</c:v>
                </c:pt>
                <c:pt idx="238" formatCode="General">
                  <c:v>0.76470577699999998</c:v>
                </c:pt>
                <c:pt idx="239" formatCode="General">
                  <c:v>0.76554489100000001</c:v>
                </c:pt>
                <c:pt idx="240" formatCode="General">
                  <c:v>0.76639145600000003</c:v>
                </c:pt>
                <c:pt idx="241" formatCode="General">
                  <c:v>0.76724654400000003</c:v>
                </c:pt>
                <c:pt idx="242" formatCode="General">
                  <c:v>0.76811122899999995</c:v>
                </c:pt>
                <c:pt idx="243" formatCode="General">
                  <c:v>0.76898634399999999</c:v>
                </c:pt>
                <c:pt idx="244" formatCode="General">
                  <c:v>0.769872844</c:v>
                </c:pt>
                <c:pt idx="245" formatCode="General">
                  <c:v>0.77077144399999997</c:v>
                </c:pt>
                <c:pt idx="246" formatCode="General">
                  <c:v>0.77168285800000003</c:v>
                </c:pt>
                <c:pt idx="247" formatCode="General">
                  <c:v>0.77260768400000002</c:v>
                </c:pt>
                <c:pt idx="248" formatCode="General">
                  <c:v>0.77354645700000002</c:v>
                </c:pt>
                <c:pt idx="249" formatCode="General">
                  <c:v>0.77449959499999999</c:v>
                </c:pt>
                <c:pt idx="250" formatCode="General">
                  <c:v>0.775467515</c:v>
                </c:pt>
                <c:pt idx="251" formatCode="General">
                  <c:v>0.77645045499999998</c:v>
                </c:pt>
                <c:pt idx="252" formatCode="General">
                  <c:v>0.77744877300000004</c:v>
                </c:pt>
                <c:pt idx="253" formatCode="General">
                  <c:v>0.77846252900000001</c:v>
                </c:pt>
                <c:pt idx="254" formatCode="General">
                  <c:v>0.77949184199999999</c:v>
                </c:pt>
                <c:pt idx="255" formatCode="General">
                  <c:v>0.78053671099999999</c:v>
                </c:pt>
                <c:pt idx="256" formatCode="General">
                  <c:v>0.781597078</c:v>
                </c:pt>
                <c:pt idx="257" formatCode="General">
                  <c:v>0.78267288199999996</c:v>
                </c:pt>
                <c:pt idx="258" formatCode="General">
                  <c:v>0.78376394500000002</c:v>
                </c:pt>
                <c:pt idx="259" formatCode="General">
                  <c:v>0.78486996899999995</c:v>
                </c:pt>
                <c:pt idx="260" formatCode="General">
                  <c:v>0.78599077500000003</c:v>
                </c:pt>
                <c:pt idx="261" formatCode="General">
                  <c:v>0.78712588500000003</c:v>
                </c:pt>
                <c:pt idx="262" formatCode="General">
                  <c:v>0.78827494399999998</c:v>
                </c:pt>
                <c:pt idx="263" formatCode="General">
                  <c:v>0.789437532</c:v>
                </c:pt>
                <c:pt idx="264" formatCode="General">
                  <c:v>0.79061311499999998</c:v>
                </c:pt>
                <c:pt idx="265" formatCode="General">
                  <c:v>0.79180115500000003</c:v>
                </c:pt>
                <c:pt idx="266" formatCode="General">
                  <c:v>0.79300111500000003</c:v>
                </c:pt>
                <c:pt idx="267" formatCode="General">
                  <c:v>0.79421228200000005</c:v>
                </c:pt>
                <c:pt idx="268" formatCode="General">
                  <c:v>0.79543399800000003</c:v>
                </c:pt>
                <c:pt idx="269" formatCode="General">
                  <c:v>0.79666560900000005</c:v>
                </c:pt>
                <c:pt idx="270" formatCode="General">
                  <c:v>0.79790633899999996</c:v>
                </c:pt>
                <c:pt idx="271" formatCode="General">
                  <c:v>0.79915547399999998</c:v>
                </c:pt>
                <c:pt idx="272" formatCode="General">
                  <c:v>0.80041217799999997</c:v>
                </c:pt>
                <c:pt idx="273" formatCode="General">
                  <c:v>0.80167567699999998</c:v>
                </c:pt>
                <c:pt idx="274" formatCode="General">
                  <c:v>0.80294507699999995</c:v>
                </c:pt>
                <c:pt idx="275" formatCode="General">
                  <c:v>0.80421954399999995</c:v>
                </c:pt>
                <c:pt idx="276" formatCode="General">
                  <c:v>0.80549830200000005</c:v>
                </c:pt>
                <c:pt idx="277" formatCode="General">
                  <c:v>0.80678039800000001</c:v>
                </c:pt>
                <c:pt idx="278" formatCode="General">
                  <c:v>0.80806493800000001</c:v>
                </c:pt>
                <c:pt idx="279" formatCode="General">
                  <c:v>0.80935102699999995</c:v>
                </c:pt>
                <c:pt idx="280" formatCode="General">
                  <c:v>0.81063783199999995</c:v>
                </c:pt>
                <c:pt idx="281" formatCode="General">
                  <c:v>0.81192439800000005</c:v>
                </c:pt>
                <c:pt idx="282" formatCode="General">
                  <c:v>0.81320983199999997</c:v>
                </c:pt>
                <c:pt idx="283" formatCode="General">
                  <c:v>0.81449323900000004</c:v>
                </c:pt>
                <c:pt idx="284" formatCode="General">
                  <c:v>0.81577378499999997</c:v>
                </c:pt>
                <c:pt idx="285" formatCode="General">
                  <c:v>0.81705057599999997</c:v>
                </c:pt>
                <c:pt idx="286" formatCode="General">
                  <c:v>0.81832277799999997</c:v>
                </c:pt>
                <c:pt idx="287" formatCode="General">
                  <c:v>0.81958949599999997</c:v>
                </c:pt>
                <c:pt idx="288" formatCode="General">
                  <c:v>0.82084989500000005</c:v>
                </c:pt>
                <c:pt idx="289" formatCode="General">
                  <c:v>0.82210314299999998</c:v>
                </c:pt>
                <c:pt idx="290" formatCode="General">
                  <c:v>0.82334858200000005</c:v>
                </c:pt>
                <c:pt idx="291" formatCode="General">
                  <c:v>0.82458525900000001</c:v>
                </c:pt>
                <c:pt idx="292" formatCode="General">
                  <c:v>0.82581257799999996</c:v>
                </c:pt>
                <c:pt idx="293" formatCode="General">
                  <c:v>0.82702976500000003</c:v>
                </c:pt>
                <c:pt idx="294" formatCode="General">
                  <c:v>0.82823610299999995</c:v>
                </c:pt>
                <c:pt idx="295" formatCode="General">
                  <c:v>0.82943093800000001</c:v>
                </c:pt>
                <c:pt idx="296" formatCode="General">
                  <c:v>0.830613673</c:v>
                </c:pt>
                <c:pt idx="297" formatCode="General">
                  <c:v>0.83178365200000004</c:v>
                </c:pt>
                <c:pt idx="298" formatCode="General">
                  <c:v>0.83294033999999995</c:v>
                </c:pt>
                <c:pt idx="299" formatCode="General">
                  <c:v>0.83408320000000002</c:v>
                </c:pt>
                <c:pt idx="300" formatCode="General">
                  <c:v>0.83521175400000003</c:v>
                </c:pt>
                <c:pt idx="301" formatCode="General">
                  <c:v>0.83632546699999999</c:v>
                </c:pt>
                <c:pt idx="302" formatCode="General">
                  <c:v>0.83742397999999996</c:v>
                </c:pt>
                <c:pt idx="303" formatCode="General">
                  <c:v>0.83850681800000004</c:v>
                </c:pt>
                <c:pt idx="304" formatCode="General">
                  <c:v>0.83957368099999996</c:v>
                </c:pt>
                <c:pt idx="305" formatCode="General">
                  <c:v>0.84062421300000001</c:v>
                </c:pt>
                <c:pt idx="306" formatCode="General">
                  <c:v>0.84165811499999998</c:v>
                </c:pt>
                <c:pt idx="307" formatCode="General">
                  <c:v>0.84267520900000004</c:v>
                </c:pt>
                <c:pt idx="308" formatCode="General">
                  <c:v>0.84367513699999996</c:v>
                </c:pt>
                <c:pt idx="309" formatCode="General">
                  <c:v>0.84465783800000005</c:v>
                </c:pt>
                <c:pt idx="310" formatCode="General">
                  <c:v>0.84562307599999997</c:v>
                </c:pt>
                <c:pt idx="311" formatCode="General">
                  <c:v>0.84657084900000001</c:v>
                </c:pt>
                <c:pt idx="312" formatCode="General">
                  <c:v>0.84750091999999999</c:v>
                </c:pt>
                <c:pt idx="313" formatCode="General">
                  <c:v>0.84841340799999998</c:v>
                </c:pt>
                <c:pt idx="314" formatCode="General">
                  <c:v>0.84930819300000004</c:v>
                </c:pt>
                <c:pt idx="315" formatCode="General">
                  <c:v>0.85018527499999996</c:v>
                </c:pt>
                <c:pt idx="316" formatCode="General">
                  <c:v>0.851044774</c:v>
                </c:pt>
                <c:pt idx="317" formatCode="General">
                  <c:v>0.85188668999999995</c:v>
                </c:pt>
                <c:pt idx="318" formatCode="General">
                  <c:v>0.85271120099999997</c:v>
                </c:pt>
                <c:pt idx="319" formatCode="General">
                  <c:v>0.85351842600000005</c:v>
                </c:pt>
                <c:pt idx="320" formatCode="General">
                  <c:v>0.85430848599999998</c:v>
                </c:pt>
                <c:pt idx="321" formatCode="General">
                  <c:v>0.85508155799999996</c:v>
                </c:pt>
                <c:pt idx="322" formatCode="General">
                  <c:v>0.85583788199999999</c:v>
                </c:pt>
                <c:pt idx="323" formatCode="General">
                  <c:v>0.85657769399999995</c:v>
                </c:pt>
                <c:pt idx="324" formatCode="General">
                  <c:v>0.85730123499999999</c:v>
                </c:pt>
                <c:pt idx="325" formatCode="General">
                  <c:v>0.85800874199999999</c:v>
                </c:pt>
                <c:pt idx="326" formatCode="General">
                  <c:v>0.85870057300000002</c:v>
                </c:pt>
                <c:pt idx="327" formatCode="General">
                  <c:v>0.85937696699999999</c:v>
                </c:pt>
                <c:pt idx="328" formatCode="General">
                  <c:v>0.86003828000000004</c:v>
                </c:pt>
                <c:pt idx="329" formatCode="General">
                  <c:v>0.86068481200000002</c:v>
                </c:pt>
                <c:pt idx="330" formatCode="General">
                  <c:v>0.86131697900000004</c:v>
                </c:pt>
                <c:pt idx="331" formatCode="General">
                  <c:v>0.86193507899999999</c:v>
                </c:pt>
                <c:pt idx="332" formatCode="General">
                  <c:v>0.86253953000000005</c:v>
                </c:pt>
                <c:pt idx="333" formatCode="General">
                  <c:v>0.863130748</c:v>
                </c:pt>
                <c:pt idx="334" formatCode="General">
                  <c:v>0.86370903300000001</c:v>
                </c:pt>
                <c:pt idx="335" formatCode="General">
                  <c:v>0.86427485900000001</c:v>
                </c:pt>
                <c:pt idx="336" formatCode="General">
                  <c:v>0.86482858699999998</c:v>
                </c:pt>
                <c:pt idx="337" formatCode="General">
                  <c:v>0.86537069099999997</c:v>
                </c:pt>
                <c:pt idx="338" formatCode="General">
                  <c:v>0.86590153000000003</c:v>
                </c:pt>
                <c:pt idx="339" formatCode="General">
                  <c:v>0.86642152100000003</c:v>
                </c:pt>
                <c:pt idx="340" formatCode="General">
                  <c:v>0.86693108100000005</c:v>
                </c:pt>
                <c:pt idx="341" formatCode="General">
                  <c:v>0.86743068700000003</c:v>
                </c:pt>
                <c:pt idx="342" formatCode="General">
                  <c:v>0.86792069699999996</c:v>
                </c:pt>
                <c:pt idx="343" formatCode="General">
                  <c:v>0.86840158700000003</c:v>
                </c:pt>
                <c:pt idx="344" formatCode="General">
                  <c:v>0.86887371499999999</c:v>
                </c:pt>
                <c:pt idx="345" formatCode="General">
                  <c:v>0.86933755899999998</c:v>
                </c:pt>
                <c:pt idx="346" formatCode="General">
                  <c:v>0.86979347500000004</c:v>
                </c:pt>
                <c:pt idx="347" formatCode="General">
                  <c:v>0.87024188000000002</c:v>
                </c:pt>
                <c:pt idx="348" formatCode="General">
                  <c:v>0.87068313399999997</c:v>
                </c:pt>
                <c:pt idx="349" formatCode="General">
                  <c:v>0.87111777099999999</c:v>
                </c:pt>
                <c:pt idx="350" formatCode="General">
                  <c:v>0.87154602999999997</c:v>
                </c:pt>
                <c:pt idx="351" formatCode="General">
                  <c:v>0.87196838899999995</c:v>
                </c:pt>
                <c:pt idx="352" formatCode="General">
                  <c:v>0.87238520399999997</c:v>
                </c:pt>
                <c:pt idx="353" formatCode="General">
                  <c:v>0.87279683399999997</c:v>
                </c:pt>
                <c:pt idx="354" formatCode="General">
                  <c:v>0.87320363499999998</c:v>
                </c:pt>
                <c:pt idx="355" formatCode="General">
                  <c:v>0.87360590699999996</c:v>
                </c:pt>
                <c:pt idx="356" formatCode="General">
                  <c:v>0.87400412599999999</c:v>
                </c:pt>
                <c:pt idx="357" formatCode="General">
                  <c:v>0.87439847000000004</c:v>
                </c:pt>
                <c:pt idx="358" formatCode="General">
                  <c:v>0.87478941700000001</c:v>
                </c:pt>
                <c:pt idx="359" formatCode="General">
                  <c:v>0.87517714499999999</c:v>
                </c:pt>
                <c:pt idx="360" formatCode="General">
                  <c:v>0.87556207200000002</c:v>
                </c:pt>
                <c:pt idx="361" formatCode="General">
                  <c:v>0.87594437599999997</c:v>
                </c:pt>
                <c:pt idx="362" formatCode="General">
                  <c:v>0.87632441500000002</c:v>
                </c:pt>
                <c:pt idx="363" formatCode="General">
                  <c:v>0.87670248699999997</c:v>
                </c:pt>
                <c:pt idx="364" formatCode="General">
                  <c:v>0.87707883099999995</c:v>
                </c:pt>
                <c:pt idx="365" formatCode="General">
                  <c:v>0.87745368499999998</c:v>
                </c:pt>
                <c:pt idx="366" formatCode="General">
                  <c:v>0.87782722700000004</c:v>
                </c:pt>
                <c:pt idx="367" formatCode="General">
                  <c:v>0.87819981599999997</c:v>
                </c:pt>
                <c:pt idx="368" formatCode="General">
                  <c:v>0.87857163000000005</c:v>
                </c:pt>
                <c:pt idx="369" formatCode="General">
                  <c:v>0.87894284700000003</c:v>
                </c:pt>
                <c:pt idx="370" formatCode="General">
                  <c:v>0.879313707</c:v>
                </c:pt>
                <c:pt idx="371" formatCode="General">
                  <c:v>0.87968438900000001</c:v>
                </c:pt>
                <c:pt idx="372" formatCode="General">
                  <c:v>0.88005507000000005</c:v>
                </c:pt>
                <c:pt idx="373" formatCode="General">
                  <c:v>0.88042587000000005</c:v>
                </c:pt>
                <c:pt idx="374" formatCode="General">
                  <c:v>0.88079708800000001</c:v>
                </c:pt>
                <c:pt idx="375" formatCode="General">
                  <c:v>0.88116872300000004</c:v>
                </c:pt>
                <c:pt idx="376" formatCode="General">
                  <c:v>0.88154101399999996</c:v>
                </c:pt>
                <c:pt idx="377" formatCode="General">
                  <c:v>0.88191407899999996</c:v>
                </c:pt>
                <c:pt idx="378" formatCode="General">
                  <c:v>0.882287979</c:v>
                </c:pt>
                <c:pt idx="379" formatCode="General">
                  <c:v>0.882662952</c:v>
                </c:pt>
                <c:pt idx="380" formatCode="General">
                  <c:v>0.88303899799999996</c:v>
                </c:pt>
                <c:pt idx="381" formatCode="General">
                  <c:v>0.88341623499999999</c:v>
                </c:pt>
                <c:pt idx="382" formatCode="General">
                  <c:v>0.88379478499999997</c:v>
                </c:pt>
                <c:pt idx="383" formatCode="General">
                  <c:v>0.88417464499999998</c:v>
                </c:pt>
                <c:pt idx="384" formatCode="General">
                  <c:v>0.88455605500000001</c:v>
                </c:pt>
                <c:pt idx="385" formatCode="General">
                  <c:v>0.88493889599999997</c:v>
                </c:pt>
                <c:pt idx="386" formatCode="General">
                  <c:v>0.88532334599999996</c:v>
                </c:pt>
                <c:pt idx="387" formatCode="General">
                  <c:v>0.88570940499999995</c:v>
                </c:pt>
                <c:pt idx="388" formatCode="General">
                  <c:v>0.88609713300000004</c:v>
                </c:pt>
                <c:pt idx="389" formatCode="General">
                  <c:v>0.88648652999999999</c:v>
                </c:pt>
                <c:pt idx="390" formatCode="General">
                  <c:v>0.88687765600000001</c:v>
                </c:pt>
                <c:pt idx="391" formatCode="General">
                  <c:v>0.88727056999999998</c:v>
                </c:pt>
                <c:pt idx="392" formatCode="General">
                  <c:v>0.88766521200000004</c:v>
                </c:pt>
                <c:pt idx="393" formatCode="General">
                  <c:v>0.88806164300000001</c:v>
                </c:pt>
                <c:pt idx="394" formatCode="General">
                  <c:v>0.88845986099999996</c:v>
                </c:pt>
                <c:pt idx="395" formatCode="General">
                  <c:v>0.88885980799999997</c:v>
                </c:pt>
                <c:pt idx="396" formatCode="General">
                  <c:v>0.88926154400000001</c:v>
                </c:pt>
                <c:pt idx="397" formatCode="General">
                  <c:v>0.88966506700000003</c:v>
                </c:pt>
                <c:pt idx="398" formatCode="General">
                  <c:v>0.89007026</c:v>
                </c:pt>
                <c:pt idx="399" formatCode="General">
                  <c:v>0.89047712099999998</c:v>
                </c:pt>
                <c:pt idx="400" formatCode="General">
                  <c:v>0.89088571100000002</c:v>
                </c:pt>
                <c:pt idx="401" formatCode="General">
                  <c:v>0.89129585</c:v>
                </c:pt>
                <c:pt idx="402" formatCode="General">
                  <c:v>0.89170765900000004</c:v>
                </c:pt>
                <c:pt idx="403" formatCode="General">
                  <c:v>0.89212095700000005</c:v>
                </c:pt>
                <c:pt idx="404" formatCode="General">
                  <c:v>0.89253568599999999</c:v>
                </c:pt>
                <c:pt idx="405" formatCode="General">
                  <c:v>0.89295190599999996</c:v>
                </c:pt>
                <c:pt idx="406" formatCode="General">
                  <c:v>0.89336943599999996</c:v>
                </c:pt>
                <c:pt idx="407" formatCode="General">
                  <c:v>0.89378827800000005</c:v>
                </c:pt>
                <c:pt idx="408" formatCode="General">
                  <c:v>0.89420825199999998</c:v>
                </c:pt>
                <c:pt idx="409" formatCode="General">
                  <c:v>0.89462941900000004</c:v>
                </c:pt>
                <c:pt idx="410" formatCode="General">
                  <c:v>0.89505165799999997</c:v>
                </c:pt>
                <c:pt idx="411" formatCode="General">
                  <c:v>0.89547479200000002</c:v>
                </c:pt>
                <c:pt idx="412" formatCode="General">
                  <c:v>0.89589881900000001</c:v>
                </c:pt>
                <c:pt idx="413" formatCode="General">
                  <c:v>0.89632356199999996</c:v>
                </c:pt>
                <c:pt idx="414" formatCode="General">
                  <c:v>0.89674902000000001</c:v>
                </c:pt>
                <c:pt idx="415" formatCode="General">
                  <c:v>0.89717495400000002</c:v>
                </c:pt>
                <c:pt idx="416" formatCode="General">
                  <c:v>0.89760136599999996</c:v>
                </c:pt>
                <c:pt idx="417" formatCode="General">
                  <c:v>0.89802813500000001</c:v>
                </c:pt>
                <c:pt idx="418" formatCode="General">
                  <c:v>0.89845502399999999</c:v>
                </c:pt>
                <c:pt idx="419" formatCode="General">
                  <c:v>0.89888203099999997</c:v>
                </c:pt>
                <c:pt idx="420" formatCode="General">
                  <c:v>0.89930898000000004</c:v>
                </c:pt>
                <c:pt idx="421" formatCode="General">
                  <c:v>0.89973574899999997</c:v>
                </c:pt>
                <c:pt idx="422" formatCode="General">
                  <c:v>0.90016222000000001</c:v>
                </c:pt>
                <c:pt idx="423" formatCode="General">
                  <c:v>0.900588155</c:v>
                </c:pt>
                <c:pt idx="424" formatCode="General">
                  <c:v>0.90101355299999997</c:v>
                </c:pt>
                <c:pt idx="425" formatCode="General">
                  <c:v>0.90143811699999998</c:v>
                </c:pt>
                <c:pt idx="426" formatCode="General">
                  <c:v>0.90186184599999997</c:v>
                </c:pt>
                <c:pt idx="427" formatCode="General">
                  <c:v>0.90228450299999996</c:v>
                </c:pt>
                <c:pt idx="428" formatCode="General">
                  <c:v>0.90270590799999995</c:v>
                </c:pt>
                <c:pt idx="429" formatCode="General">
                  <c:v>0.90312594199999996</c:v>
                </c:pt>
                <c:pt idx="430" formatCode="General">
                  <c:v>0.90354448600000004</c:v>
                </c:pt>
                <c:pt idx="431" formatCode="General">
                  <c:v>0.90396130100000005</c:v>
                </c:pt>
                <c:pt idx="432" formatCode="General">
                  <c:v>0.90437632800000001</c:v>
                </c:pt>
                <c:pt idx="433" formatCode="General">
                  <c:v>0.90478926900000001</c:v>
                </c:pt>
                <c:pt idx="434" formatCode="General">
                  <c:v>0.90520000499999997</c:v>
                </c:pt>
                <c:pt idx="435" formatCode="General">
                  <c:v>0.90560847499999997</c:v>
                </c:pt>
                <c:pt idx="436" formatCode="General">
                  <c:v>0.90601432299999995</c:v>
                </c:pt>
                <c:pt idx="437" formatCode="General">
                  <c:v>0.90641754900000004</c:v>
                </c:pt>
                <c:pt idx="438" formatCode="General">
                  <c:v>0.90681791300000003</c:v>
                </c:pt>
                <c:pt idx="439" formatCode="General">
                  <c:v>0.90721529700000003</c:v>
                </c:pt>
                <c:pt idx="440" formatCode="General">
                  <c:v>0.90760946300000001</c:v>
                </c:pt>
                <c:pt idx="441" formatCode="General">
                  <c:v>0.90800029000000004</c:v>
                </c:pt>
                <c:pt idx="442" formatCode="General">
                  <c:v>0.90838760100000004</c:v>
                </c:pt>
                <c:pt idx="443" formatCode="General">
                  <c:v>0.90877127599999996</c:v>
                </c:pt>
                <c:pt idx="444" formatCode="General">
                  <c:v>0.90915113700000005</c:v>
                </c:pt>
                <c:pt idx="445" formatCode="General">
                  <c:v>0.90952700399999997</c:v>
                </c:pt>
                <c:pt idx="446" formatCode="General">
                  <c:v>0.90989881800000005</c:v>
                </c:pt>
                <c:pt idx="447" formatCode="General">
                  <c:v>0.91026627999999998</c:v>
                </c:pt>
                <c:pt idx="448" formatCode="General">
                  <c:v>0.91062945100000003</c:v>
                </c:pt>
                <c:pt idx="449" formatCode="General">
                  <c:v>0.91098803299999997</c:v>
                </c:pt>
                <c:pt idx="450" formatCode="General">
                  <c:v>0.91134196499999998</c:v>
                </c:pt>
                <c:pt idx="451" formatCode="General">
                  <c:v>0.91169112900000004</c:v>
                </c:pt>
                <c:pt idx="452" formatCode="General">
                  <c:v>0.91203540599999999</c:v>
                </c:pt>
                <c:pt idx="453" formatCode="General">
                  <c:v>0.91237467500000002</c:v>
                </c:pt>
                <c:pt idx="454" formatCode="General">
                  <c:v>0.912708819</c:v>
                </c:pt>
                <c:pt idx="455" formatCode="General">
                  <c:v>0.91303771700000003</c:v>
                </c:pt>
                <c:pt idx="456" formatCode="General">
                  <c:v>0.91336143000000003</c:v>
                </c:pt>
                <c:pt idx="457" formatCode="General">
                  <c:v>0.913679719</c:v>
                </c:pt>
                <c:pt idx="458" formatCode="General">
                  <c:v>0.91399252399999997</c:v>
                </c:pt>
                <c:pt idx="459" formatCode="General">
                  <c:v>0.91429990500000002</c:v>
                </c:pt>
                <c:pt idx="460" formatCode="General">
                  <c:v>0.91460168399999997</c:v>
                </c:pt>
                <c:pt idx="461" formatCode="General">
                  <c:v>0.91489791899999995</c:v>
                </c:pt>
                <c:pt idx="462" formatCode="General">
                  <c:v>0.91518849099999999</c:v>
                </c:pt>
                <c:pt idx="463" formatCode="General">
                  <c:v>0.91547340200000005</c:v>
                </c:pt>
                <c:pt idx="464" formatCode="General">
                  <c:v>0.91575264899999997</c:v>
                </c:pt>
                <c:pt idx="465" formatCode="General">
                  <c:v>0.91602623500000002</c:v>
                </c:pt>
                <c:pt idx="466" formatCode="General">
                  <c:v>0.91629421700000002</c:v>
                </c:pt>
                <c:pt idx="467" formatCode="General">
                  <c:v>0.91655647799999995</c:v>
                </c:pt>
                <c:pt idx="468" formatCode="General">
                  <c:v>0.91681319500000003</c:v>
                </c:pt>
                <c:pt idx="469" formatCode="General">
                  <c:v>0.91706425000000003</c:v>
                </c:pt>
                <c:pt idx="470" formatCode="General">
                  <c:v>0.91730988000000002</c:v>
                </c:pt>
                <c:pt idx="471" formatCode="General">
                  <c:v>0.91754996799999999</c:v>
                </c:pt>
                <c:pt idx="472" formatCode="General">
                  <c:v>0.91778469100000004</c:v>
                </c:pt>
                <c:pt idx="473" formatCode="General">
                  <c:v>0.91801410900000002</c:v>
                </c:pt>
                <c:pt idx="474" formatCode="General">
                  <c:v>0.91823828200000002</c:v>
                </c:pt>
                <c:pt idx="475" formatCode="General">
                  <c:v>0.91845738899999996</c:v>
                </c:pt>
                <c:pt idx="476" formatCode="General">
                  <c:v>0.91867142899999998</c:v>
                </c:pt>
                <c:pt idx="477" formatCode="General">
                  <c:v>0.918880582</c:v>
                </c:pt>
                <c:pt idx="478" formatCode="General">
                  <c:v>0.91908502599999997</c:v>
                </c:pt>
                <c:pt idx="479" formatCode="General">
                  <c:v>0.91928482099999997</c:v>
                </c:pt>
                <c:pt idx="480" formatCode="General">
                  <c:v>0.91948014499999997</c:v>
                </c:pt>
                <c:pt idx="481" formatCode="General">
                  <c:v>0.91967117799999998</c:v>
                </c:pt>
                <c:pt idx="482" formatCode="General">
                  <c:v>0.91985803799999999</c:v>
                </c:pt>
                <c:pt idx="483" formatCode="General">
                  <c:v>0.92004096499999999</c:v>
                </c:pt>
                <c:pt idx="484" formatCode="General">
                  <c:v>0.92022007699999997</c:v>
                </c:pt>
                <c:pt idx="485" formatCode="General">
                  <c:v>0.92039555299999998</c:v>
                </c:pt>
                <c:pt idx="486" formatCode="General">
                  <c:v>0.92056763200000002</c:v>
                </c:pt>
                <c:pt idx="487" formatCode="General">
                  <c:v>0.92073649199999996</c:v>
                </c:pt>
                <c:pt idx="488" formatCode="General">
                  <c:v>0.92090231199999995</c:v>
                </c:pt>
                <c:pt idx="489" formatCode="General">
                  <c:v>0.92106538999999998</c:v>
                </c:pt>
                <c:pt idx="490" formatCode="General">
                  <c:v>0.92122578600000005</c:v>
                </c:pt>
                <c:pt idx="491" formatCode="General">
                  <c:v>0.921383858</c:v>
                </c:pt>
                <c:pt idx="492" formatCode="General">
                  <c:v>0.92153978299999995</c:v>
                </c:pt>
                <c:pt idx="493" formatCode="General">
                  <c:v>0.92169368299999999</c:v>
                </c:pt>
                <c:pt idx="494" formatCode="General">
                  <c:v>0.92184591299999996</c:v>
                </c:pt>
                <c:pt idx="495" formatCode="General">
                  <c:v>0.921996653</c:v>
                </c:pt>
                <c:pt idx="496" formatCode="General">
                  <c:v>0.922146142</c:v>
                </c:pt>
                <c:pt idx="497" formatCode="General">
                  <c:v>0.92229455699999996</c:v>
                </c:pt>
                <c:pt idx="498" formatCode="General">
                  <c:v>0.92244213799999997</c:v>
                </c:pt>
                <c:pt idx="499" formatCode="General">
                  <c:v>0.92258912299999996</c:v>
                </c:pt>
                <c:pt idx="500" formatCode="General">
                  <c:v>0.92273569099999997</c:v>
                </c:pt>
                <c:pt idx="501" formatCode="General">
                  <c:v>0.92288208000000005</c:v>
                </c:pt>
                <c:pt idx="502" formatCode="General">
                  <c:v>0.92302852899999999</c:v>
                </c:pt>
                <c:pt idx="503" formatCode="General">
                  <c:v>0.92317521599999997</c:v>
                </c:pt>
                <c:pt idx="504" formatCode="General">
                  <c:v>0.92332238</c:v>
                </c:pt>
                <c:pt idx="505" formatCode="General">
                  <c:v>0.92347019900000005</c:v>
                </c:pt>
                <c:pt idx="506" formatCode="General">
                  <c:v>0.92361879300000005</c:v>
                </c:pt>
                <c:pt idx="507" formatCode="General">
                  <c:v>0.92376846099999999</c:v>
                </c:pt>
                <c:pt idx="508" formatCode="General">
                  <c:v>0.92391931999999999</c:v>
                </c:pt>
                <c:pt idx="509" formatCode="General">
                  <c:v>0.92407154999999996</c:v>
                </c:pt>
                <c:pt idx="510" formatCode="General">
                  <c:v>0.92422532999999996</c:v>
                </c:pt>
                <c:pt idx="511" formatCode="General">
                  <c:v>0.92438083900000001</c:v>
                </c:pt>
                <c:pt idx="512" formatCode="General">
                  <c:v>0.92453819500000001</c:v>
                </c:pt>
                <c:pt idx="513" formatCode="General">
                  <c:v>0.924697518</c:v>
                </c:pt>
                <c:pt idx="514" formatCode="General">
                  <c:v>0.92485892800000002</c:v>
                </c:pt>
                <c:pt idx="515" formatCode="General">
                  <c:v>0.92502260199999997</c:v>
                </c:pt>
                <c:pt idx="516" formatCode="General">
                  <c:v>0.925188601</c:v>
                </c:pt>
                <c:pt idx="517" formatCode="General">
                  <c:v>0.92535710299999996</c:v>
                </c:pt>
                <c:pt idx="518" formatCode="General">
                  <c:v>0.92552804899999996</c:v>
                </c:pt>
                <c:pt idx="519" formatCode="General">
                  <c:v>0.92570167800000003</c:v>
                </c:pt>
                <c:pt idx="520" formatCode="General">
                  <c:v>0.92587798799999999</c:v>
                </c:pt>
                <c:pt idx="521" formatCode="General">
                  <c:v>0.926056981</c:v>
                </c:pt>
                <c:pt idx="522" formatCode="General">
                  <c:v>0.92623877499999996</c:v>
                </c:pt>
                <c:pt idx="523" formatCode="General">
                  <c:v>0.92642343000000005</c:v>
                </c:pt>
                <c:pt idx="524" formatCode="General">
                  <c:v>0.92661088700000005</c:v>
                </c:pt>
                <c:pt idx="525" formatCode="General">
                  <c:v>0.92680120499999996</c:v>
                </c:pt>
                <c:pt idx="526" formatCode="General">
                  <c:v>0.92699432400000004</c:v>
                </c:pt>
                <c:pt idx="527" formatCode="General">
                  <c:v>0.92719030400000002</c:v>
                </c:pt>
                <c:pt idx="528" formatCode="General">
                  <c:v>0.92738914500000003</c:v>
                </c:pt>
                <c:pt idx="529" formatCode="General">
                  <c:v>0.92759072799999998</c:v>
                </c:pt>
                <c:pt idx="530" formatCode="General">
                  <c:v>0.92779505299999998</c:v>
                </c:pt>
                <c:pt idx="531" formatCode="General">
                  <c:v>0.92800205899999999</c:v>
                </c:pt>
                <c:pt idx="532" formatCode="General">
                  <c:v>0.92821168899999995</c:v>
                </c:pt>
                <c:pt idx="533" formatCode="General">
                  <c:v>0.92842388200000003</c:v>
                </c:pt>
                <c:pt idx="534" formatCode="General">
                  <c:v>0.92863851799999997</c:v>
                </c:pt>
                <c:pt idx="535" formatCode="General">
                  <c:v>0.92885553799999998</c:v>
                </c:pt>
                <c:pt idx="536" formatCode="General">
                  <c:v>0.929074764</c:v>
                </c:pt>
                <c:pt idx="537" formatCode="General">
                  <c:v>0.92929619600000002</c:v>
                </c:pt>
                <c:pt idx="538" formatCode="General">
                  <c:v>0.92951965299999995</c:v>
                </c:pt>
                <c:pt idx="539" formatCode="General">
                  <c:v>0.92974501799999998</c:v>
                </c:pt>
                <c:pt idx="540" formatCode="General">
                  <c:v>0.92997217200000004</c:v>
                </c:pt>
                <c:pt idx="541" formatCode="General">
                  <c:v>0.93020093400000003</c:v>
                </c:pt>
                <c:pt idx="542" formatCode="General">
                  <c:v>0.93043112800000005</c:v>
                </c:pt>
                <c:pt idx="543" formatCode="General">
                  <c:v>0.93066269199999996</c:v>
                </c:pt>
                <c:pt idx="544" formatCode="General">
                  <c:v>0.93089544800000001</c:v>
                </c:pt>
                <c:pt idx="545" formatCode="General">
                  <c:v>0.93112915799999996</c:v>
                </c:pt>
                <c:pt idx="546" formatCode="General">
                  <c:v>0.93136376099999996</c:v>
                </c:pt>
                <c:pt idx="547" formatCode="General">
                  <c:v>0.93159896099999995</c:v>
                </c:pt>
                <c:pt idx="548" formatCode="General">
                  <c:v>0.93183463799999999</c:v>
                </c:pt>
                <c:pt idx="549" formatCode="General">
                  <c:v>0.93207067300000002</c:v>
                </c:pt>
                <c:pt idx="550" formatCode="General">
                  <c:v>0.93230682600000003</c:v>
                </c:pt>
                <c:pt idx="551" formatCode="General">
                  <c:v>0.93254286099999995</c:v>
                </c:pt>
                <c:pt idx="552" formatCode="General">
                  <c:v>0.93277871599999995</c:v>
                </c:pt>
                <c:pt idx="553" formatCode="General">
                  <c:v>0.93301409499999999</c:v>
                </c:pt>
                <c:pt idx="554" formatCode="General">
                  <c:v>0.933248937</c:v>
                </c:pt>
                <c:pt idx="555" formatCode="General">
                  <c:v>0.93348294499999995</c:v>
                </c:pt>
                <c:pt idx="556" formatCode="General">
                  <c:v>0.93371594000000002</c:v>
                </c:pt>
                <c:pt idx="557" formatCode="General">
                  <c:v>0.93394786100000005</c:v>
                </c:pt>
                <c:pt idx="558" formatCode="General">
                  <c:v>0.93417841199999996</c:v>
                </c:pt>
                <c:pt idx="559" formatCode="General">
                  <c:v>0.93440747300000004</c:v>
                </c:pt>
                <c:pt idx="560" formatCode="General">
                  <c:v>0.93463486399999995</c:v>
                </c:pt>
                <c:pt idx="561" formatCode="General">
                  <c:v>0.934860468</c:v>
                </c:pt>
                <c:pt idx="562" formatCode="General">
                  <c:v>0.93508404499999997</c:v>
                </c:pt>
                <c:pt idx="563" formatCode="General">
                  <c:v>0.93530547600000002</c:v>
                </c:pt>
                <c:pt idx="564" formatCode="General">
                  <c:v>0.93552458299999997</c:v>
                </c:pt>
                <c:pt idx="565" formatCode="General">
                  <c:v>0.93574124599999997</c:v>
                </c:pt>
                <c:pt idx="566" formatCode="General">
                  <c:v>0.93595540499999996</c:v>
                </c:pt>
                <c:pt idx="567" formatCode="General">
                  <c:v>0.93616676300000001</c:v>
                </c:pt>
                <c:pt idx="568" formatCode="General">
                  <c:v>0.93637532000000001</c:v>
                </c:pt>
                <c:pt idx="569" formatCode="General">
                  <c:v>0.93658095600000002</c:v>
                </c:pt>
                <c:pt idx="570" formatCode="General">
                  <c:v>0.93678349299999997</c:v>
                </c:pt>
                <c:pt idx="571" formatCode="General">
                  <c:v>0.93698287000000002</c:v>
                </c:pt>
                <c:pt idx="572" formatCode="General">
                  <c:v>0.93717902900000005</c:v>
                </c:pt>
                <c:pt idx="573" formatCode="General">
                  <c:v>0.93737179000000004</c:v>
                </c:pt>
                <c:pt idx="574" formatCode="General">
                  <c:v>0.93756121400000003</c:v>
                </c:pt>
                <c:pt idx="575" formatCode="General">
                  <c:v>0.93774712100000002</c:v>
                </c:pt>
                <c:pt idx="576" formatCode="General">
                  <c:v>0.93792951099999999</c:v>
                </c:pt>
                <c:pt idx="577" formatCode="General">
                  <c:v>0.938108265</c:v>
                </c:pt>
                <c:pt idx="578" formatCode="General">
                  <c:v>0.93828344299999999</c:v>
                </c:pt>
                <c:pt idx="579" formatCode="General">
                  <c:v>0.93845498599999999</c:v>
                </c:pt>
                <c:pt idx="580" formatCode="General">
                  <c:v>0.93862283199999996</c:v>
                </c:pt>
                <c:pt idx="581" formatCode="General">
                  <c:v>0.93878698299999996</c:v>
                </c:pt>
                <c:pt idx="582" formatCode="General">
                  <c:v>0.93894743899999999</c:v>
                </c:pt>
                <c:pt idx="583" formatCode="General">
                  <c:v>0.93910425900000005</c:v>
                </c:pt>
                <c:pt idx="584" formatCode="General">
                  <c:v>0.93925738299999995</c:v>
                </c:pt>
                <c:pt idx="585" formatCode="General">
                  <c:v>0.93940687199999995</c:v>
                </c:pt>
                <c:pt idx="586" formatCode="General">
                  <c:v>0.93955278399999997</c:v>
                </c:pt>
                <c:pt idx="587" formatCode="General">
                  <c:v>0.93969506000000003</c:v>
                </c:pt>
                <c:pt idx="588" formatCode="General">
                  <c:v>0.93983387900000004</c:v>
                </c:pt>
                <c:pt idx="589" formatCode="General">
                  <c:v>0.93996924199999998</c:v>
                </c:pt>
                <c:pt idx="590" formatCode="General">
                  <c:v>0.94010120600000002</c:v>
                </c:pt>
                <c:pt idx="591" formatCode="General">
                  <c:v>0.94022983299999996</c:v>
                </c:pt>
                <c:pt idx="592" formatCode="General">
                  <c:v>0.94035518200000001</c:v>
                </c:pt>
                <c:pt idx="593" formatCode="General">
                  <c:v>0.94047743100000003</c:v>
                </c:pt>
                <c:pt idx="594" formatCode="General">
                  <c:v>0.94059658099999999</c:v>
                </c:pt>
                <c:pt idx="595" formatCode="General">
                  <c:v>0.94071280999999995</c:v>
                </c:pt>
                <c:pt idx="596" formatCode="General">
                  <c:v>0.94082611800000004</c:v>
                </c:pt>
                <c:pt idx="597" formatCode="General">
                  <c:v>0.94093674400000005</c:v>
                </c:pt>
                <c:pt idx="598" formatCode="General">
                  <c:v>0.94104468799999996</c:v>
                </c:pt>
                <c:pt idx="599" formatCode="General">
                  <c:v>0.94115012899999995</c:v>
                </c:pt>
                <c:pt idx="600" formatCode="General">
                  <c:v>0.941253126</c:v>
                </c:pt>
                <c:pt idx="601" formatCode="General">
                  <c:v>0.94135391700000004</c:v>
                </c:pt>
                <c:pt idx="602" formatCode="General">
                  <c:v>0.94145256300000002</c:v>
                </c:pt>
                <c:pt idx="603" formatCode="General">
                  <c:v>0.94154918200000004</c:v>
                </c:pt>
                <c:pt idx="604" formatCode="General">
                  <c:v>0.94164395300000003</c:v>
                </c:pt>
                <c:pt idx="605" formatCode="General">
                  <c:v>0.94173699600000005</c:v>
                </c:pt>
                <c:pt idx="606" formatCode="General">
                  <c:v>0.94182848900000005</c:v>
                </c:pt>
                <c:pt idx="607" formatCode="General">
                  <c:v>0.941918433</c:v>
                </c:pt>
                <c:pt idx="608" formatCode="General">
                  <c:v>0.94200712399999997</c:v>
                </c:pt>
                <c:pt idx="609" formatCode="General">
                  <c:v>0.94209462399999999</c:v>
                </c:pt>
                <c:pt idx="610" formatCode="General">
                  <c:v>0.94218111000000004</c:v>
                </c:pt>
                <c:pt idx="611" formatCode="General">
                  <c:v>0.94226670300000004</c:v>
                </c:pt>
                <c:pt idx="612" formatCode="General">
                  <c:v>0.94235152</c:v>
                </c:pt>
                <c:pt idx="613" formatCode="General">
                  <c:v>0.94243574100000005</c:v>
                </c:pt>
                <c:pt idx="614" formatCode="General">
                  <c:v>0.94251942600000005</c:v>
                </c:pt>
                <c:pt idx="615" formatCode="General">
                  <c:v>0.94260281300000004</c:v>
                </c:pt>
                <c:pt idx="616" formatCode="General">
                  <c:v>0.94268596199999999</c:v>
                </c:pt>
                <c:pt idx="617" formatCode="General">
                  <c:v>0.94276905099999997</c:v>
                </c:pt>
                <c:pt idx="618" formatCode="General">
                  <c:v>0.94285213899999998</c:v>
                </c:pt>
                <c:pt idx="619" formatCode="General">
                  <c:v>0.94293534800000001</c:v>
                </c:pt>
                <c:pt idx="620" formatCode="General">
                  <c:v>0.94301885399999996</c:v>
                </c:pt>
                <c:pt idx="621" formatCode="General">
                  <c:v>0.94310271700000003</c:v>
                </c:pt>
                <c:pt idx="622" formatCode="General">
                  <c:v>0.94318711799999999</c:v>
                </c:pt>
                <c:pt idx="623" formatCode="General">
                  <c:v>0.94327205400000003</c:v>
                </c:pt>
                <c:pt idx="624" formatCode="General">
                  <c:v>0.94335770600000002</c:v>
                </c:pt>
                <c:pt idx="625" formatCode="General">
                  <c:v>0.94344413299999996</c:v>
                </c:pt>
                <c:pt idx="626" formatCode="General">
                  <c:v>0.94353145400000005</c:v>
                </c:pt>
                <c:pt idx="627" formatCode="General">
                  <c:v>0.94361966799999997</c:v>
                </c:pt>
                <c:pt idx="628" formatCode="General">
                  <c:v>0.94370895600000004</c:v>
                </c:pt>
                <c:pt idx="629" formatCode="General">
                  <c:v>0.94379931699999997</c:v>
                </c:pt>
                <c:pt idx="630" formatCode="General">
                  <c:v>0.94389087000000005</c:v>
                </c:pt>
                <c:pt idx="631" formatCode="General">
                  <c:v>0.94398361399999997</c:v>
                </c:pt>
                <c:pt idx="632" formatCode="General">
                  <c:v>0.94407767099999995</c:v>
                </c:pt>
                <c:pt idx="633" formatCode="General">
                  <c:v>0.94417303799999996</c:v>
                </c:pt>
                <c:pt idx="634" formatCode="General">
                  <c:v>0.94426977599999995</c:v>
                </c:pt>
                <c:pt idx="635" formatCode="General">
                  <c:v>0.94436788599999999</c:v>
                </c:pt>
                <c:pt idx="636" formatCode="General">
                  <c:v>0.94446742500000003</c:v>
                </c:pt>
                <c:pt idx="637" formatCode="General">
                  <c:v>0.94456845499999997</c:v>
                </c:pt>
                <c:pt idx="638" formatCode="General">
                  <c:v>0.94467091599999997</c:v>
                </c:pt>
                <c:pt idx="639" formatCode="General">
                  <c:v>0.94477486600000005</c:v>
                </c:pt>
                <c:pt idx="640" formatCode="General">
                  <c:v>0.94488030700000003</c:v>
                </c:pt>
                <c:pt idx="641" formatCode="General">
                  <c:v>0.94498717799999998</c:v>
                </c:pt>
                <c:pt idx="642" formatCode="General">
                  <c:v>0.94509559899999995</c:v>
                </c:pt>
                <c:pt idx="643" formatCode="General">
                  <c:v>0.94520545</c:v>
                </c:pt>
                <c:pt idx="644" formatCode="General">
                  <c:v>0.94531679199999996</c:v>
                </c:pt>
                <c:pt idx="645" formatCode="General">
                  <c:v>0.94542950400000003</c:v>
                </c:pt>
                <c:pt idx="646" formatCode="General">
                  <c:v>0.94554364700000004</c:v>
                </c:pt>
                <c:pt idx="647" formatCode="General">
                  <c:v>0.94565916100000003</c:v>
                </c:pt>
                <c:pt idx="648" formatCode="General">
                  <c:v>0.94577604500000001</c:v>
                </c:pt>
                <c:pt idx="649" formatCode="General">
                  <c:v>0.94589418199999997</c:v>
                </c:pt>
                <c:pt idx="650" formatCode="General">
                  <c:v>0.94601356999999997</c:v>
                </c:pt>
                <c:pt idx="651" formatCode="General">
                  <c:v>0.94613415000000001</c:v>
                </c:pt>
                <c:pt idx="652" formatCode="General">
                  <c:v>0.94625586299999997</c:v>
                </c:pt>
                <c:pt idx="653" formatCode="General">
                  <c:v>0.94637870800000001</c:v>
                </c:pt>
                <c:pt idx="654" formatCode="General">
                  <c:v>0.94650256600000005</c:v>
                </c:pt>
                <c:pt idx="655" formatCode="General">
                  <c:v>0.94662743800000004</c:v>
                </c:pt>
                <c:pt idx="656" formatCode="General">
                  <c:v>0.94675320399999996</c:v>
                </c:pt>
                <c:pt idx="657" formatCode="General">
                  <c:v>0.94687980400000005</c:v>
                </c:pt>
                <c:pt idx="658" formatCode="General">
                  <c:v>0.94700711999999998</c:v>
                </c:pt>
                <c:pt idx="659" formatCode="General">
                  <c:v>0.94713521000000001</c:v>
                </c:pt>
                <c:pt idx="660" formatCode="General">
                  <c:v>0.94726389600000005</c:v>
                </c:pt>
                <c:pt idx="661" formatCode="General">
                  <c:v>0.94739317899999997</c:v>
                </c:pt>
                <c:pt idx="662" formatCode="General">
                  <c:v>0.94752287899999998</c:v>
                </c:pt>
                <c:pt idx="663" formatCode="General">
                  <c:v>0.94765305499999997</c:v>
                </c:pt>
                <c:pt idx="664" formatCode="General">
                  <c:v>0.94778346999999996</c:v>
                </c:pt>
                <c:pt idx="665" formatCode="General">
                  <c:v>0.94791418299999997</c:v>
                </c:pt>
                <c:pt idx="666" formatCode="General">
                  <c:v>0.94804507500000001</c:v>
                </c:pt>
                <c:pt idx="667" formatCode="General">
                  <c:v>0.94817608600000003</c:v>
                </c:pt>
                <c:pt idx="668" formatCode="General">
                  <c:v>0.94830703699999996</c:v>
                </c:pt>
                <c:pt idx="669" formatCode="General">
                  <c:v>0.94843798899999998</c:v>
                </c:pt>
                <c:pt idx="670" formatCode="General">
                  <c:v>0.94856882099999995</c:v>
                </c:pt>
                <c:pt idx="671" formatCode="General">
                  <c:v>0.94869941499999999</c:v>
                </c:pt>
                <c:pt idx="672" formatCode="General">
                  <c:v>0.94882971000000005</c:v>
                </c:pt>
                <c:pt idx="673" formatCode="General">
                  <c:v>0.94895964899999996</c:v>
                </c:pt>
                <c:pt idx="674" formatCode="General">
                  <c:v>0.94908917000000004</c:v>
                </c:pt>
                <c:pt idx="675" formatCode="General">
                  <c:v>0.94921821399999995</c:v>
                </c:pt>
                <c:pt idx="676" formatCode="General">
                  <c:v>0.94934666199999995</c:v>
                </c:pt>
                <c:pt idx="677" formatCode="General">
                  <c:v>0.94947445399999997</c:v>
                </c:pt>
                <c:pt idx="678" formatCode="General">
                  <c:v>0.94960159099999997</c:v>
                </c:pt>
                <c:pt idx="679" formatCode="General">
                  <c:v>0.94972795200000004</c:v>
                </c:pt>
                <c:pt idx="680" formatCode="General">
                  <c:v>0.94985348000000003</c:v>
                </c:pt>
                <c:pt idx="681" formatCode="General">
                  <c:v>0.94997817299999998</c:v>
                </c:pt>
                <c:pt idx="682" formatCode="General">
                  <c:v>0.95010191200000005</c:v>
                </c:pt>
                <c:pt idx="683" formatCode="General">
                  <c:v>0.95022463800000001</c:v>
                </c:pt>
                <c:pt idx="684" formatCode="General">
                  <c:v>0.95034635099999998</c:v>
                </c:pt>
                <c:pt idx="685" formatCode="General">
                  <c:v>0.95046699000000001</c:v>
                </c:pt>
                <c:pt idx="686" formatCode="General">
                  <c:v>0.95058649799999995</c:v>
                </c:pt>
                <c:pt idx="687" formatCode="General">
                  <c:v>0.95070487299999995</c:v>
                </c:pt>
                <c:pt idx="688" formatCode="General">
                  <c:v>0.95082199599999995</c:v>
                </c:pt>
                <c:pt idx="689" formatCode="General">
                  <c:v>0.95093786700000005</c:v>
                </c:pt>
                <c:pt idx="690" formatCode="General">
                  <c:v>0.951052487</c:v>
                </c:pt>
                <c:pt idx="691" formatCode="General">
                  <c:v>0.95116579499999998</c:v>
                </c:pt>
                <c:pt idx="692" formatCode="General">
                  <c:v>0.95127779199999996</c:v>
                </c:pt>
                <c:pt idx="693" formatCode="General">
                  <c:v>0.95138841900000004</c:v>
                </c:pt>
                <c:pt idx="694" formatCode="General">
                  <c:v>0.95149761399999999</c:v>
                </c:pt>
                <c:pt idx="695" formatCode="General">
                  <c:v>0.95160549900000002</c:v>
                </c:pt>
                <c:pt idx="696" formatCode="General">
                  <c:v>0.95171189300000003</c:v>
                </c:pt>
                <c:pt idx="697" formatCode="General">
                  <c:v>0.95181691599999996</c:v>
                </c:pt>
                <c:pt idx="698" formatCode="General">
                  <c:v>0.95192045000000003</c:v>
                </c:pt>
                <c:pt idx="699" formatCode="General">
                  <c:v>0.95202255199999997</c:v>
                </c:pt>
                <c:pt idx="700" formatCode="General">
                  <c:v>0.95212322500000002</c:v>
                </c:pt>
                <c:pt idx="701" formatCode="General">
                  <c:v>0.95222246600000005</c:v>
                </c:pt>
                <c:pt idx="702" formatCode="General">
                  <c:v>0.952320218</c:v>
                </c:pt>
                <c:pt idx="703" formatCode="General">
                  <c:v>0.95241648000000001</c:v>
                </c:pt>
                <c:pt idx="704" formatCode="General">
                  <c:v>0.95251136999999997</c:v>
                </c:pt>
                <c:pt idx="705" formatCode="General">
                  <c:v>0.95260477099999996</c:v>
                </c:pt>
                <c:pt idx="706" formatCode="General">
                  <c:v>0.95269674100000001</c:v>
                </c:pt>
                <c:pt idx="707" formatCode="General">
                  <c:v>0.95278728000000001</c:v>
                </c:pt>
                <c:pt idx="708" formatCode="General">
                  <c:v>0.95287644900000001</c:v>
                </c:pt>
                <c:pt idx="709" formatCode="General">
                  <c:v>0.95296418699999996</c:v>
                </c:pt>
                <c:pt idx="710" formatCode="General">
                  <c:v>0.95305061300000005</c:v>
                </c:pt>
                <c:pt idx="711" formatCode="General">
                  <c:v>0.95313561000000002</c:v>
                </c:pt>
                <c:pt idx="712" formatCode="General">
                  <c:v>0.95321935400000002</c:v>
                </c:pt>
                <c:pt idx="713" formatCode="General">
                  <c:v>0.95330172800000001</c:v>
                </c:pt>
                <c:pt idx="714" formatCode="General">
                  <c:v>0.95338285</c:v>
                </c:pt>
                <c:pt idx="715" formatCode="General">
                  <c:v>0.95346271999999999</c:v>
                </c:pt>
                <c:pt idx="716" formatCode="General">
                  <c:v>0.95354133799999996</c:v>
                </c:pt>
                <c:pt idx="717" formatCode="General">
                  <c:v>0.95361870500000001</c:v>
                </c:pt>
                <c:pt idx="718" formatCode="General">
                  <c:v>0.95369499899999999</c:v>
                </c:pt>
                <c:pt idx="719" formatCode="General">
                  <c:v>0.95377010100000004</c:v>
                </c:pt>
                <c:pt idx="720" formatCode="General">
                  <c:v>0.95384407000000004</c:v>
                </c:pt>
                <c:pt idx="721" formatCode="General">
                  <c:v>0.95391696699999995</c:v>
                </c:pt>
                <c:pt idx="722" formatCode="General">
                  <c:v>0.95398885</c:v>
                </c:pt>
                <c:pt idx="723" formatCode="General">
                  <c:v>0.95405978000000002</c:v>
                </c:pt>
                <c:pt idx="724" formatCode="General">
                  <c:v>0.95412969599999997</c:v>
                </c:pt>
                <c:pt idx="725" formatCode="General">
                  <c:v>0.95419865800000003</c:v>
                </c:pt>
                <c:pt idx="726" formatCode="General">
                  <c:v>0.95426672700000004</c:v>
                </c:pt>
                <c:pt idx="727" formatCode="General">
                  <c:v>0.95433396100000001</c:v>
                </c:pt>
                <c:pt idx="728" formatCode="General">
                  <c:v>0.95440042000000003</c:v>
                </c:pt>
                <c:pt idx="729" formatCode="General">
                  <c:v>0.95446604499999999</c:v>
                </c:pt>
                <c:pt idx="730" formatCode="General">
                  <c:v>0.95453095399999999</c:v>
                </c:pt>
                <c:pt idx="731" formatCode="General">
                  <c:v>0.95459520799999997</c:v>
                </c:pt>
                <c:pt idx="732" formatCode="General">
                  <c:v>0.95465874699999997</c:v>
                </c:pt>
                <c:pt idx="733" formatCode="General">
                  <c:v>0.95472168899999998</c:v>
                </c:pt>
                <c:pt idx="734" formatCode="General">
                  <c:v>0.95478409500000005</c:v>
                </c:pt>
                <c:pt idx="735" formatCode="General">
                  <c:v>0.95484590499999999</c:v>
                </c:pt>
                <c:pt idx="736" formatCode="General">
                  <c:v>0.95490729799999996</c:v>
                </c:pt>
                <c:pt idx="737" formatCode="General">
                  <c:v>0.95496821399999998</c:v>
                </c:pt>
                <c:pt idx="738" formatCode="General">
                  <c:v>0.95502871300000003</c:v>
                </c:pt>
                <c:pt idx="739" formatCode="General">
                  <c:v>0.95508885399999999</c:v>
                </c:pt>
                <c:pt idx="740" formatCode="General">
                  <c:v>0.95514863699999997</c:v>
                </c:pt>
                <c:pt idx="741" formatCode="General">
                  <c:v>0.95520812300000002</c:v>
                </c:pt>
                <c:pt idx="742" formatCode="General">
                  <c:v>0.95526742899999995</c:v>
                </c:pt>
                <c:pt idx="743" formatCode="General">
                  <c:v>0.95532643799999994</c:v>
                </c:pt>
                <c:pt idx="744" formatCode="General">
                  <c:v>0.95538532700000001</c:v>
                </c:pt>
                <c:pt idx="745" formatCode="General">
                  <c:v>0.95544409799999996</c:v>
                </c:pt>
                <c:pt idx="746" formatCode="General">
                  <c:v>0.95550274800000001</c:v>
                </c:pt>
                <c:pt idx="747" formatCode="General">
                  <c:v>0.95556134000000004</c:v>
                </c:pt>
                <c:pt idx="748" formatCode="General">
                  <c:v>0.95561987199999998</c:v>
                </c:pt>
                <c:pt idx="749" formatCode="General">
                  <c:v>0.95567846300000003</c:v>
                </c:pt>
                <c:pt idx="750" formatCode="General">
                  <c:v>0.95573711400000005</c:v>
                </c:pt>
                <c:pt idx="751" formatCode="General">
                  <c:v>0.95579582500000004</c:v>
                </c:pt>
                <c:pt idx="752" formatCode="General">
                  <c:v>0.95585459500000003</c:v>
                </c:pt>
                <c:pt idx="753" formatCode="General">
                  <c:v>0.95591360299999995</c:v>
                </c:pt>
                <c:pt idx="754" formatCode="General">
                  <c:v>0.95597273100000002</c:v>
                </c:pt>
                <c:pt idx="755" formatCode="General">
                  <c:v>0.95603203800000003</c:v>
                </c:pt>
                <c:pt idx="756" formatCode="General">
                  <c:v>0.95609164199999996</c:v>
                </c:pt>
                <c:pt idx="757" formatCode="General">
                  <c:v>0.95615142600000003</c:v>
                </c:pt>
                <c:pt idx="758" formatCode="General">
                  <c:v>0.95621156699999998</c:v>
                </c:pt>
                <c:pt idx="759" formatCode="General">
                  <c:v>0.95627194599999998</c:v>
                </c:pt>
                <c:pt idx="760" formatCode="General">
                  <c:v>0.95633268400000004</c:v>
                </c:pt>
                <c:pt idx="761" formatCode="General">
                  <c:v>0.956393838</c:v>
                </c:pt>
                <c:pt idx="762" formatCode="General">
                  <c:v>0.95645528999999996</c:v>
                </c:pt>
                <c:pt idx="763" formatCode="General">
                  <c:v>0.95651715999999998</c:v>
                </c:pt>
                <c:pt idx="764" formatCode="General">
                  <c:v>0.95657944699999997</c:v>
                </c:pt>
                <c:pt idx="765" formatCode="General">
                  <c:v>0.95664215100000005</c:v>
                </c:pt>
                <c:pt idx="766" formatCode="General">
                  <c:v>0.956705272</c:v>
                </c:pt>
                <c:pt idx="767" formatCode="General">
                  <c:v>0.95676892999999996</c:v>
                </c:pt>
                <c:pt idx="768" formatCode="General">
                  <c:v>0.95683300500000001</c:v>
                </c:pt>
                <c:pt idx="769" formatCode="General">
                  <c:v>0.95689755700000001</c:v>
                </c:pt>
                <c:pt idx="770" formatCode="General">
                  <c:v>0.95696258499999998</c:v>
                </c:pt>
                <c:pt idx="771" formatCode="General">
                  <c:v>0.95702809099999997</c:v>
                </c:pt>
                <c:pt idx="772" formatCode="General">
                  <c:v>0.95709413300000001</c:v>
                </c:pt>
                <c:pt idx="773" formatCode="General">
                  <c:v>0.957160711</c:v>
                </c:pt>
                <c:pt idx="774" formatCode="General">
                  <c:v>0.95722770700000004</c:v>
                </c:pt>
                <c:pt idx="775" formatCode="General">
                  <c:v>0.95729529899999999</c:v>
                </c:pt>
                <c:pt idx="776" formatCode="General">
                  <c:v>0.95736336700000002</c:v>
                </c:pt>
                <c:pt idx="777" formatCode="General">
                  <c:v>0.957431912</c:v>
                </c:pt>
                <c:pt idx="778" formatCode="General">
                  <c:v>0.95750099399999999</c:v>
                </c:pt>
                <c:pt idx="779" formatCode="General">
                  <c:v>0.95757055300000005</c:v>
                </c:pt>
                <c:pt idx="780" formatCode="General">
                  <c:v>0.95764064800000004</c:v>
                </c:pt>
                <c:pt idx="781" formatCode="General">
                  <c:v>0.95771116000000001</c:v>
                </c:pt>
                <c:pt idx="782" formatCode="General">
                  <c:v>0.957782209</c:v>
                </c:pt>
                <c:pt idx="783" formatCode="General">
                  <c:v>0.95785367499999996</c:v>
                </c:pt>
                <c:pt idx="784" formatCode="General">
                  <c:v>0.95792561799999998</c:v>
                </c:pt>
                <c:pt idx="785" formatCode="General">
                  <c:v>0.95799797799999997</c:v>
                </c:pt>
                <c:pt idx="786" formatCode="General">
                  <c:v>0.95807075500000005</c:v>
                </c:pt>
                <c:pt idx="787" formatCode="General">
                  <c:v>0.95814394999999997</c:v>
                </c:pt>
                <c:pt idx="788" formatCode="General">
                  <c:v>0.958217502</c:v>
                </c:pt>
                <c:pt idx="789" formatCode="General">
                  <c:v>0.95829147100000001</c:v>
                </c:pt>
                <c:pt idx="790" formatCode="General">
                  <c:v>0.95836573800000002</c:v>
                </c:pt>
                <c:pt idx="791" formatCode="General">
                  <c:v>0.95844036300000002</c:v>
                </c:pt>
                <c:pt idx="792" formatCode="General">
                  <c:v>0.95851528600000002</c:v>
                </c:pt>
                <c:pt idx="793" formatCode="General">
                  <c:v>0.95859044800000004</c:v>
                </c:pt>
                <c:pt idx="794" formatCode="General">
                  <c:v>0.95866590699999998</c:v>
                </c:pt>
                <c:pt idx="795" formatCode="General">
                  <c:v>0.95874160500000005</c:v>
                </c:pt>
                <c:pt idx="796" formatCode="General">
                  <c:v>0.95881748200000005</c:v>
                </c:pt>
                <c:pt idx="797" formatCode="General">
                  <c:v>0.95889353799999999</c:v>
                </c:pt>
                <c:pt idx="798" formatCode="General">
                  <c:v>0.95896971200000003</c:v>
                </c:pt>
                <c:pt idx="799" formatCode="General">
                  <c:v>0.95904600600000001</c:v>
                </c:pt>
                <c:pt idx="800" formatCode="General">
                  <c:v>0.95912241899999995</c:v>
                </c:pt>
                <c:pt idx="801" formatCode="General">
                  <c:v>0.95919889199999997</c:v>
                </c:pt>
                <c:pt idx="802" formatCode="General">
                  <c:v>0.95927536499999999</c:v>
                </c:pt>
                <c:pt idx="803" formatCode="General">
                  <c:v>0.95935183800000001</c:v>
                </c:pt>
                <c:pt idx="804" formatCode="General">
                  <c:v>0.95942825099999995</c:v>
                </c:pt>
                <c:pt idx="805" formatCode="General">
                  <c:v>0.95950460400000004</c:v>
                </c:pt>
                <c:pt idx="806" formatCode="General">
                  <c:v>0.95958083900000002</c:v>
                </c:pt>
                <c:pt idx="807" formatCode="General">
                  <c:v>0.95965695399999995</c:v>
                </c:pt>
                <c:pt idx="808" formatCode="General">
                  <c:v>0.95973288999999995</c:v>
                </c:pt>
                <c:pt idx="809" formatCode="General">
                  <c:v>0.95980864799999999</c:v>
                </c:pt>
                <c:pt idx="810" formatCode="General">
                  <c:v>0.95988416700000001</c:v>
                </c:pt>
                <c:pt idx="811" formatCode="General">
                  <c:v>0.95995938800000002</c:v>
                </c:pt>
                <c:pt idx="812" formatCode="General">
                  <c:v>0.96003431100000003</c:v>
                </c:pt>
                <c:pt idx="813" formatCode="General">
                  <c:v>0.96010887600000006</c:v>
                </c:pt>
                <c:pt idx="814" formatCode="General">
                  <c:v>0.96018308399999996</c:v>
                </c:pt>
                <c:pt idx="815" formatCode="General">
                  <c:v>0.96025693400000001</c:v>
                </c:pt>
                <c:pt idx="816" formatCode="General">
                  <c:v>0.96033030699999999</c:v>
                </c:pt>
                <c:pt idx="817" formatCode="General">
                  <c:v>0.96040320400000001</c:v>
                </c:pt>
                <c:pt idx="818" formatCode="General">
                  <c:v>0.96047562399999997</c:v>
                </c:pt>
                <c:pt idx="819" formatCode="General">
                  <c:v>0.96054750700000002</c:v>
                </c:pt>
                <c:pt idx="820" formatCode="General">
                  <c:v>0.96061885400000002</c:v>
                </c:pt>
                <c:pt idx="821" formatCode="General">
                  <c:v>0.96068960400000003</c:v>
                </c:pt>
                <c:pt idx="822" formatCode="General">
                  <c:v>0.96075975899999999</c:v>
                </c:pt>
                <c:pt idx="823" formatCode="General">
                  <c:v>0.96082925799999996</c:v>
                </c:pt>
                <c:pt idx="824" formatCode="General">
                  <c:v>0.96089810099999995</c:v>
                </c:pt>
                <c:pt idx="825" formatCode="General">
                  <c:v>0.96096628900000003</c:v>
                </c:pt>
                <c:pt idx="826" formatCode="General">
                  <c:v>0.96103370200000005</c:v>
                </c:pt>
                <c:pt idx="827" formatCode="General">
                  <c:v>0.96110045899999996</c:v>
                </c:pt>
                <c:pt idx="828" formatCode="General">
                  <c:v>0.96116638200000004</c:v>
                </c:pt>
                <c:pt idx="829" formatCode="General">
                  <c:v>0.96123158900000005</c:v>
                </c:pt>
                <c:pt idx="830" formatCode="General">
                  <c:v>0.961295962</c:v>
                </c:pt>
                <c:pt idx="831" formatCode="General">
                  <c:v>0.96135956</c:v>
                </c:pt>
                <c:pt idx="832" formatCode="General">
                  <c:v>0.96142232400000005</c:v>
                </c:pt>
                <c:pt idx="833" formatCode="General">
                  <c:v>0.96148425299999996</c:v>
                </c:pt>
                <c:pt idx="834" formatCode="General">
                  <c:v>0.96154534800000002</c:v>
                </c:pt>
                <c:pt idx="835" formatCode="General">
                  <c:v>0.96160554899999995</c:v>
                </c:pt>
                <c:pt idx="836" formatCode="General">
                  <c:v>0.96166491499999995</c:v>
                </c:pt>
                <c:pt idx="837" formatCode="General">
                  <c:v>0.96172338700000004</c:v>
                </c:pt>
                <c:pt idx="838" formatCode="General">
                  <c:v>0.96178096499999999</c:v>
                </c:pt>
                <c:pt idx="839" formatCode="General">
                  <c:v>0.96183764900000002</c:v>
                </c:pt>
                <c:pt idx="840" formatCode="General">
                  <c:v>0.96189343900000002</c:v>
                </c:pt>
                <c:pt idx="841" formatCode="General">
                  <c:v>0.96194839499999996</c:v>
                </c:pt>
                <c:pt idx="842" formatCode="General">
                  <c:v>0.96200239700000001</c:v>
                </c:pt>
                <c:pt idx="843" formatCode="General">
                  <c:v>0.96205556400000003</c:v>
                </c:pt>
                <c:pt idx="844" formatCode="General">
                  <c:v>0.96210777800000002</c:v>
                </c:pt>
                <c:pt idx="845" formatCode="General">
                  <c:v>0.96215921599999998</c:v>
                </c:pt>
                <c:pt idx="846" formatCode="General">
                  <c:v>0.962209702</c:v>
                </c:pt>
                <c:pt idx="847" formatCode="General">
                  <c:v>0.96225935200000001</c:v>
                </c:pt>
                <c:pt idx="848" formatCode="General">
                  <c:v>0.96230816799999996</c:v>
                </c:pt>
                <c:pt idx="849" formatCode="General">
                  <c:v>0.96235614999999997</c:v>
                </c:pt>
                <c:pt idx="850" formatCode="General">
                  <c:v>0.96240329700000005</c:v>
                </c:pt>
                <c:pt idx="851" formatCode="General">
                  <c:v>0.96244960999999996</c:v>
                </c:pt>
                <c:pt idx="852" formatCode="General">
                  <c:v>0.96249520799999999</c:v>
                </c:pt>
                <c:pt idx="853" formatCode="General">
                  <c:v>0.96253997099999999</c:v>
                </c:pt>
                <c:pt idx="854" formatCode="General">
                  <c:v>0.96258401900000001</c:v>
                </c:pt>
                <c:pt idx="855" formatCode="General">
                  <c:v>0.96262735099999996</c:v>
                </c:pt>
                <c:pt idx="856" formatCode="General">
                  <c:v>0.96266990900000005</c:v>
                </c:pt>
                <c:pt idx="857" formatCode="General">
                  <c:v>0.962711871</c:v>
                </c:pt>
                <c:pt idx="858" formatCode="General">
                  <c:v>0.96275311699999999</c:v>
                </c:pt>
                <c:pt idx="859" formatCode="General">
                  <c:v>0.96279370799999997</c:v>
                </c:pt>
                <c:pt idx="860" formatCode="General">
                  <c:v>0.96283376200000004</c:v>
                </c:pt>
                <c:pt idx="861" formatCode="General">
                  <c:v>0.96287321999999997</c:v>
                </c:pt>
                <c:pt idx="862" formatCode="General">
                  <c:v>0.96291214199999997</c:v>
                </c:pt>
                <c:pt idx="863" formatCode="General">
                  <c:v>0.96295052800000003</c:v>
                </c:pt>
                <c:pt idx="864" formatCode="General">
                  <c:v>0.96298837699999995</c:v>
                </c:pt>
                <c:pt idx="865" formatCode="General">
                  <c:v>0.96302586800000001</c:v>
                </c:pt>
                <c:pt idx="866" formatCode="General">
                  <c:v>0.96306288200000001</c:v>
                </c:pt>
                <c:pt idx="867" formatCode="General">
                  <c:v>0.96309948000000001</c:v>
                </c:pt>
                <c:pt idx="868" formatCode="General">
                  <c:v>0.96313577900000003</c:v>
                </c:pt>
                <c:pt idx="869" formatCode="General">
                  <c:v>0.96317172100000004</c:v>
                </c:pt>
                <c:pt idx="870" formatCode="General">
                  <c:v>0.96320742400000003</c:v>
                </c:pt>
                <c:pt idx="871" formatCode="General">
                  <c:v>0.96324282900000002</c:v>
                </c:pt>
                <c:pt idx="872" formatCode="General">
                  <c:v>0.96327799599999997</c:v>
                </c:pt>
                <c:pt idx="873" formatCode="General">
                  <c:v>0.96331298399999998</c:v>
                </c:pt>
                <c:pt idx="874" formatCode="General">
                  <c:v>0.96334779299999995</c:v>
                </c:pt>
                <c:pt idx="875" formatCode="General">
                  <c:v>0.96338254199999995</c:v>
                </c:pt>
                <c:pt idx="876" formatCode="General">
                  <c:v>0.96341717199999999</c:v>
                </c:pt>
                <c:pt idx="877" formatCode="General">
                  <c:v>0.96345174300000003</c:v>
                </c:pt>
                <c:pt idx="878" formatCode="General">
                  <c:v>0.96348631399999995</c:v>
                </c:pt>
                <c:pt idx="879" formatCode="General">
                  <c:v>0.96352088499999999</c:v>
                </c:pt>
                <c:pt idx="880" formatCode="General">
                  <c:v>0.96355551500000003</c:v>
                </c:pt>
                <c:pt idx="881" formatCode="General">
                  <c:v>0.96359020500000003</c:v>
                </c:pt>
                <c:pt idx="882" formatCode="General">
                  <c:v>0.963625014</c:v>
                </c:pt>
                <c:pt idx="883" formatCode="General">
                  <c:v>0.96365994200000005</c:v>
                </c:pt>
                <c:pt idx="884" formatCode="General">
                  <c:v>0.96369504900000003</c:v>
                </c:pt>
                <c:pt idx="885" formatCode="General">
                  <c:v>0.96373033500000005</c:v>
                </c:pt>
                <c:pt idx="886" formatCode="General">
                  <c:v>0.96376585999999997</c:v>
                </c:pt>
                <c:pt idx="887" formatCode="General">
                  <c:v>0.96380162199999997</c:v>
                </c:pt>
                <c:pt idx="888" formatCode="General">
                  <c:v>0.96383762399999995</c:v>
                </c:pt>
                <c:pt idx="889" formatCode="General">
                  <c:v>0.96387398199999996</c:v>
                </c:pt>
                <c:pt idx="890" formatCode="General">
                  <c:v>0.96391063899999996</c:v>
                </c:pt>
                <c:pt idx="891" formatCode="General">
                  <c:v>0.96394765400000004</c:v>
                </c:pt>
                <c:pt idx="892" formatCode="General">
                  <c:v>0.96398502600000002</c:v>
                </c:pt>
                <c:pt idx="893" formatCode="General">
                  <c:v>0.96402281499999998</c:v>
                </c:pt>
                <c:pt idx="894" formatCode="General">
                  <c:v>0.96406096200000002</c:v>
                </c:pt>
                <c:pt idx="895" formatCode="General">
                  <c:v>0.96409952600000004</c:v>
                </c:pt>
                <c:pt idx="896" formatCode="General">
                  <c:v>0.964138567</c:v>
                </c:pt>
                <c:pt idx="897" formatCode="General">
                  <c:v>0.96417808500000002</c:v>
                </c:pt>
                <c:pt idx="898" formatCode="General">
                  <c:v>0.96421802000000001</c:v>
                </c:pt>
                <c:pt idx="899" formatCode="General">
                  <c:v>0.96425843200000005</c:v>
                </c:pt>
                <c:pt idx="900" formatCode="General">
                  <c:v>0.96429932100000004</c:v>
                </c:pt>
                <c:pt idx="901" formatCode="General">
                  <c:v>0.96434074599999997</c:v>
                </c:pt>
                <c:pt idx="902" formatCode="General">
                  <c:v>0.96438264799999995</c:v>
                </c:pt>
                <c:pt idx="903" formatCode="General">
                  <c:v>0.96442502699999999</c:v>
                </c:pt>
                <c:pt idx="904" formatCode="General">
                  <c:v>0.96446794300000005</c:v>
                </c:pt>
                <c:pt idx="905" formatCode="General">
                  <c:v>0.96451139500000005</c:v>
                </c:pt>
                <c:pt idx="906" formatCode="General">
                  <c:v>0.96455532300000002</c:v>
                </c:pt>
                <c:pt idx="907" formatCode="General">
                  <c:v>0.96459978800000001</c:v>
                </c:pt>
                <c:pt idx="908" formatCode="General">
                  <c:v>0.96464472999999995</c:v>
                </c:pt>
                <c:pt idx="909" formatCode="General">
                  <c:v>0.96469020800000005</c:v>
                </c:pt>
                <c:pt idx="910" formatCode="General">
                  <c:v>0.96473616399999995</c:v>
                </c:pt>
                <c:pt idx="911" formatCode="General">
                  <c:v>0.96478265500000004</c:v>
                </c:pt>
                <c:pt idx="912" formatCode="General">
                  <c:v>0.96482962400000005</c:v>
                </c:pt>
                <c:pt idx="913" formatCode="General">
                  <c:v>0.96487700899999995</c:v>
                </c:pt>
                <c:pt idx="914" formatCode="General">
                  <c:v>0.96492493199999996</c:v>
                </c:pt>
                <c:pt idx="915" formatCode="General">
                  <c:v>0.96497327099999997</c:v>
                </c:pt>
                <c:pt idx="916" formatCode="General">
                  <c:v>0.96502202699999995</c:v>
                </c:pt>
                <c:pt idx="917" formatCode="General">
                  <c:v>0.96507126099999996</c:v>
                </c:pt>
                <c:pt idx="918" formatCode="General">
                  <c:v>0.96512085199999997</c:v>
                </c:pt>
                <c:pt idx="919" formatCode="General">
                  <c:v>0.96517080099999997</c:v>
                </c:pt>
                <c:pt idx="920" formatCode="General">
                  <c:v>0.96522116700000005</c:v>
                </c:pt>
                <c:pt idx="921" formatCode="General">
                  <c:v>0.96527189000000002</c:v>
                </c:pt>
                <c:pt idx="922" formatCode="General">
                  <c:v>0.96532291199999998</c:v>
                </c:pt>
                <c:pt idx="923" formatCode="General">
                  <c:v>0.96537423099999997</c:v>
                </c:pt>
                <c:pt idx="924" formatCode="General">
                  <c:v>0.96542584899999995</c:v>
                </c:pt>
                <c:pt idx="925" formatCode="General">
                  <c:v>0.965477645</c:v>
                </c:pt>
                <c:pt idx="926" formatCode="General">
                  <c:v>0.96552974000000003</c:v>
                </c:pt>
                <c:pt idx="927" formatCode="General">
                  <c:v>0.96558201300000002</c:v>
                </c:pt>
                <c:pt idx="928" formatCode="General">
                  <c:v>0.96563446500000005</c:v>
                </c:pt>
                <c:pt idx="929" formatCode="General">
                  <c:v>0.96568703700000003</c:v>
                </c:pt>
                <c:pt idx="930" formatCode="General">
                  <c:v>0.96573972699999999</c:v>
                </c:pt>
                <c:pt idx="931" formatCode="General">
                  <c:v>0.96579253700000001</c:v>
                </c:pt>
                <c:pt idx="932" formatCode="General">
                  <c:v>0.96584534600000005</c:v>
                </c:pt>
                <c:pt idx="933" formatCode="General">
                  <c:v>0.96589821600000003</c:v>
                </c:pt>
                <c:pt idx="934" formatCode="General">
                  <c:v>0.96595108500000004</c:v>
                </c:pt>
                <c:pt idx="935" formatCode="General">
                  <c:v>0.96600383499999998</c:v>
                </c:pt>
                <c:pt idx="936" formatCode="General">
                  <c:v>0.96605658500000002</c:v>
                </c:pt>
                <c:pt idx="937" formatCode="General">
                  <c:v>0.96610921599999999</c:v>
                </c:pt>
                <c:pt idx="938" formatCode="General">
                  <c:v>0.96616166800000003</c:v>
                </c:pt>
                <c:pt idx="939" formatCode="General">
                  <c:v>0.96621400099999999</c:v>
                </c:pt>
                <c:pt idx="940" formatCode="General">
                  <c:v>0.96626609600000002</c:v>
                </c:pt>
                <c:pt idx="941" formatCode="General">
                  <c:v>0.96631795200000004</c:v>
                </c:pt>
                <c:pt idx="942" formatCode="General">
                  <c:v>0.96636956900000004</c:v>
                </c:pt>
                <c:pt idx="943" formatCode="General">
                  <c:v>0.96642082900000004</c:v>
                </c:pt>
                <c:pt idx="944" formatCode="General">
                  <c:v>0.96647179100000002</c:v>
                </c:pt>
                <c:pt idx="945" formatCode="General">
                  <c:v>0.96652239600000001</c:v>
                </c:pt>
                <c:pt idx="946" formatCode="General">
                  <c:v>0.96657264200000004</c:v>
                </c:pt>
                <c:pt idx="947" formatCode="General">
                  <c:v>0.96662241199999999</c:v>
                </c:pt>
                <c:pt idx="948" formatCode="General">
                  <c:v>0.96667176499999996</c:v>
                </c:pt>
                <c:pt idx="949" formatCode="General">
                  <c:v>0.96672058100000002</c:v>
                </c:pt>
                <c:pt idx="950" formatCode="General">
                  <c:v>0.96676892000000003</c:v>
                </c:pt>
                <c:pt idx="951" formatCode="General">
                  <c:v>0.96681672299999999</c:v>
                </c:pt>
                <c:pt idx="952" formatCode="General">
                  <c:v>0.96686393000000004</c:v>
                </c:pt>
                <c:pt idx="953" formatCode="General">
                  <c:v>0.96691060100000004</c:v>
                </c:pt>
                <c:pt idx="954" formatCode="General">
                  <c:v>0.96695661499999996</c:v>
                </c:pt>
                <c:pt idx="955" formatCode="General">
                  <c:v>0.96700203399999995</c:v>
                </c:pt>
                <c:pt idx="956" formatCode="General">
                  <c:v>0.96704679699999996</c:v>
                </c:pt>
                <c:pt idx="957" formatCode="General">
                  <c:v>0.96709084499999998</c:v>
                </c:pt>
                <c:pt idx="958" formatCode="General">
                  <c:v>0.96713423700000001</c:v>
                </c:pt>
                <c:pt idx="959" formatCode="General">
                  <c:v>0.96717691400000005</c:v>
                </c:pt>
                <c:pt idx="960" formatCode="General">
                  <c:v>0.96721881600000004</c:v>
                </c:pt>
                <c:pt idx="961" formatCode="General">
                  <c:v>0.96726000300000003</c:v>
                </c:pt>
                <c:pt idx="962" formatCode="General">
                  <c:v>0.96730041499999997</c:v>
                </c:pt>
                <c:pt idx="963" formatCode="General">
                  <c:v>0.96734011200000003</c:v>
                </c:pt>
                <c:pt idx="964" formatCode="General">
                  <c:v>0.96737897399999995</c:v>
                </c:pt>
                <c:pt idx="965" formatCode="General">
                  <c:v>0.96741706100000002</c:v>
                </c:pt>
                <c:pt idx="966" formatCode="General">
                  <c:v>0.96745437400000001</c:v>
                </c:pt>
                <c:pt idx="967" formatCode="General">
                  <c:v>0.96749091099999995</c:v>
                </c:pt>
                <c:pt idx="968" formatCode="General">
                  <c:v>0.96752661500000003</c:v>
                </c:pt>
                <c:pt idx="969" formatCode="General">
                  <c:v>0.96756154299999997</c:v>
                </c:pt>
                <c:pt idx="970" formatCode="General">
                  <c:v>0.96759569599999995</c:v>
                </c:pt>
                <c:pt idx="971" formatCode="General">
                  <c:v>0.96762901499999998</c:v>
                </c:pt>
                <c:pt idx="972" formatCode="General">
                  <c:v>0.96766156000000003</c:v>
                </c:pt>
                <c:pt idx="973" formatCode="General">
                  <c:v>0.96769332900000005</c:v>
                </c:pt>
                <c:pt idx="974" formatCode="General">
                  <c:v>0.967724264</c:v>
                </c:pt>
                <c:pt idx="975" formatCode="General">
                  <c:v>0.967754483</c:v>
                </c:pt>
                <c:pt idx="976" formatCode="General">
                  <c:v>0.96778398799999998</c:v>
                </c:pt>
                <c:pt idx="977" formatCode="General">
                  <c:v>0.96781271700000004</c:v>
                </c:pt>
                <c:pt idx="978" formatCode="General">
                  <c:v>0.96784073100000001</c:v>
                </c:pt>
                <c:pt idx="979" formatCode="General">
                  <c:v>0.96786802999999999</c:v>
                </c:pt>
                <c:pt idx="980" formatCode="General">
                  <c:v>0.96789461399999999</c:v>
                </c:pt>
                <c:pt idx="981" formatCode="General">
                  <c:v>0.96792060099999999</c:v>
                </c:pt>
                <c:pt idx="982" formatCode="General">
                  <c:v>0.96794587399999998</c:v>
                </c:pt>
                <c:pt idx="983" formatCode="General">
                  <c:v>0.96797060999999995</c:v>
                </c:pt>
                <c:pt idx="984" formatCode="General">
                  <c:v>0.96799469000000005</c:v>
                </c:pt>
                <c:pt idx="985" formatCode="General">
                  <c:v>0.96801823399999998</c:v>
                </c:pt>
                <c:pt idx="986" formatCode="General">
                  <c:v>0.968041182</c:v>
                </c:pt>
                <c:pt idx="987" formatCode="General">
                  <c:v>0.96806365299999997</c:v>
                </c:pt>
                <c:pt idx="988" formatCode="General">
                  <c:v>0.96808570599999999</c:v>
                </c:pt>
                <c:pt idx="989" formatCode="General">
                  <c:v>0.96810722400000004</c:v>
                </c:pt>
                <c:pt idx="990" formatCode="General">
                  <c:v>0.96812838300000004</c:v>
                </c:pt>
                <c:pt idx="991" formatCode="General">
                  <c:v>0.96814912600000003</c:v>
                </c:pt>
                <c:pt idx="992" formatCode="General">
                  <c:v>0.96816957000000003</c:v>
                </c:pt>
                <c:pt idx="993" formatCode="General">
                  <c:v>0.96818965700000004</c:v>
                </c:pt>
                <c:pt idx="994" formatCode="General">
                  <c:v>0.96820950500000003</c:v>
                </c:pt>
                <c:pt idx="995" formatCode="General">
                  <c:v>0.96822905500000001</c:v>
                </c:pt>
                <c:pt idx="996" formatCode="General">
                  <c:v>0.96824848699999999</c:v>
                </c:pt>
                <c:pt idx="997" formatCode="General">
                  <c:v>0.96826767899999999</c:v>
                </c:pt>
                <c:pt idx="998" formatCode="General">
                  <c:v>0.968286812</c:v>
                </c:pt>
                <c:pt idx="999" formatCode="General">
                  <c:v>0.96830582600000004</c:v>
                </c:pt>
                <c:pt idx="1000" formatCode="General">
                  <c:v>0.96832478</c:v>
                </c:pt>
                <c:pt idx="1001" formatCode="General">
                  <c:v>0.96834373500000004</c:v>
                </c:pt>
                <c:pt idx="1002" formatCode="General">
                  <c:v>0.968362689</c:v>
                </c:pt>
                <c:pt idx="1003" formatCode="General">
                  <c:v>0.96838176300000001</c:v>
                </c:pt>
                <c:pt idx="1004" formatCode="General">
                  <c:v>0.96840089600000001</c:v>
                </c:pt>
                <c:pt idx="1005" formatCode="General">
                  <c:v>0.96842020799999995</c:v>
                </c:pt>
                <c:pt idx="1006" formatCode="General">
                  <c:v>0.96843963899999996</c:v>
                </c:pt>
                <c:pt idx="1007" formatCode="General">
                  <c:v>0.96845930800000002</c:v>
                </c:pt>
                <c:pt idx="1008" formatCode="General">
                  <c:v>0.96847921599999998</c:v>
                </c:pt>
                <c:pt idx="1009" formatCode="General">
                  <c:v>0.96849942200000005</c:v>
                </c:pt>
                <c:pt idx="1010" formatCode="General">
                  <c:v>0.96851986599999995</c:v>
                </c:pt>
                <c:pt idx="1011" formatCode="General">
                  <c:v>0.96854072800000002</c:v>
                </c:pt>
                <c:pt idx="1012" formatCode="General">
                  <c:v>0.96856188799999998</c:v>
                </c:pt>
                <c:pt idx="1013" formatCode="General">
                  <c:v>0.96858346500000003</c:v>
                </c:pt>
                <c:pt idx="1014" formatCode="General">
                  <c:v>0.96860551800000005</c:v>
                </c:pt>
                <c:pt idx="1015" formatCode="General">
                  <c:v>0.96862793000000003</c:v>
                </c:pt>
                <c:pt idx="1016" formatCode="General">
                  <c:v>0.96865087699999997</c:v>
                </c:pt>
                <c:pt idx="1017" formatCode="General">
                  <c:v>0.96867430200000004</c:v>
                </c:pt>
                <c:pt idx="1018" formatCode="General">
                  <c:v>0.96869826299999995</c:v>
                </c:pt>
                <c:pt idx="1019" formatCode="General">
                  <c:v>0.96872270100000002</c:v>
                </c:pt>
                <c:pt idx="1020" formatCode="General">
                  <c:v>0.968747735</c:v>
                </c:pt>
                <c:pt idx="1021" formatCode="General">
                  <c:v>0.96877330500000003</c:v>
                </c:pt>
                <c:pt idx="1022" formatCode="General">
                  <c:v>0.96879947200000005</c:v>
                </c:pt>
                <c:pt idx="1023" formatCode="General">
                  <c:v>0.96882623400000001</c:v>
                </c:pt>
                <c:pt idx="1024" formatCode="General">
                  <c:v>0.96885359299999996</c:v>
                </c:pt>
                <c:pt idx="1025" formatCode="General">
                  <c:v>0.96888148799999996</c:v>
                </c:pt>
                <c:pt idx="1026" formatCode="General">
                  <c:v>0.96891003799999997</c:v>
                </c:pt>
                <c:pt idx="1027" formatCode="General">
                  <c:v>0.96893924499999995</c:v>
                </c:pt>
                <c:pt idx="1028" formatCode="General">
                  <c:v>0.968968987</c:v>
                </c:pt>
                <c:pt idx="1029" formatCode="General">
                  <c:v>0.96899938600000002</c:v>
                </c:pt>
                <c:pt idx="1030" formatCode="General">
                  <c:v>0.96903032099999997</c:v>
                </c:pt>
                <c:pt idx="1031" formatCode="General">
                  <c:v>0.96906191100000005</c:v>
                </c:pt>
                <c:pt idx="1032" formatCode="General">
                  <c:v>0.96909409800000001</c:v>
                </c:pt>
                <c:pt idx="1033" formatCode="General">
                  <c:v>0.96912682100000003</c:v>
                </c:pt>
                <c:pt idx="1034" formatCode="General">
                  <c:v>0.96916013999999995</c:v>
                </c:pt>
                <c:pt idx="1035" formatCode="General">
                  <c:v>0.96919399500000003</c:v>
                </c:pt>
                <c:pt idx="1036" formatCode="General">
                  <c:v>0.96922838700000002</c:v>
                </c:pt>
                <c:pt idx="1037" formatCode="General">
                  <c:v>0.96926331499999996</c:v>
                </c:pt>
                <c:pt idx="1038" formatCode="General">
                  <c:v>0.96929871999999995</c:v>
                </c:pt>
                <c:pt idx="1039" formatCode="General">
                  <c:v>0.96933460199999999</c:v>
                </c:pt>
                <c:pt idx="1040" formatCode="General">
                  <c:v>0.96937090199999998</c:v>
                </c:pt>
                <c:pt idx="1041" formatCode="General">
                  <c:v>0.96940767800000005</c:v>
                </c:pt>
                <c:pt idx="1042" formatCode="General">
                  <c:v>0.96944481100000002</c:v>
                </c:pt>
                <c:pt idx="1043" formatCode="General">
                  <c:v>0.96948236200000004</c:v>
                </c:pt>
                <c:pt idx="1044" formatCode="General">
                  <c:v>0.96952021099999997</c:v>
                </c:pt>
                <c:pt idx="1045" formatCode="General">
                  <c:v>0.96955841799999998</c:v>
                </c:pt>
                <c:pt idx="1046" formatCode="General">
                  <c:v>0.96959686300000003</c:v>
                </c:pt>
                <c:pt idx="1047" formatCode="General">
                  <c:v>0.96963554600000001</c:v>
                </c:pt>
                <c:pt idx="1048" formatCode="General">
                  <c:v>0.96967446800000001</c:v>
                </c:pt>
                <c:pt idx="1049" formatCode="General">
                  <c:v>0.96971356900000005</c:v>
                </c:pt>
                <c:pt idx="1050" formatCode="General">
                  <c:v>0.96975278899999995</c:v>
                </c:pt>
                <c:pt idx="1051" formatCode="General">
                  <c:v>0.96979212800000003</c:v>
                </c:pt>
                <c:pt idx="1052" formatCode="General">
                  <c:v>0.969831526</c:v>
                </c:pt>
                <c:pt idx="1053" formatCode="General">
                  <c:v>0.96987098500000002</c:v>
                </c:pt>
                <c:pt idx="1054" formatCode="General">
                  <c:v>0.96991044299999996</c:v>
                </c:pt>
                <c:pt idx="1055" formatCode="General">
                  <c:v>0.96994978200000004</c:v>
                </c:pt>
                <c:pt idx="1056" formatCode="General">
                  <c:v>0.96998912100000001</c:v>
                </c:pt>
                <c:pt idx="1057" formatCode="General">
                  <c:v>0.97002828100000005</c:v>
                </c:pt>
                <c:pt idx="1058" formatCode="General">
                  <c:v>0.97006732200000001</c:v>
                </c:pt>
                <c:pt idx="1059" formatCode="General">
                  <c:v>0.97010618400000004</c:v>
                </c:pt>
                <c:pt idx="1060" formatCode="General">
                  <c:v>0.97014480800000003</c:v>
                </c:pt>
                <c:pt idx="1061" formatCode="General">
                  <c:v>0.97018319399999997</c:v>
                </c:pt>
                <c:pt idx="1062" formatCode="General">
                  <c:v>0.97022122099999997</c:v>
                </c:pt>
                <c:pt idx="1063" formatCode="General">
                  <c:v>0.97025895100000004</c:v>
                </c:pt>
                <c:pt idx="1064" formatCode="General">
                  <c:v>0.97029632300000002</c:v>
                </c:pt>
                <c:pt idx="1065" formatCode="General">
                  <c:v>0.97033327800000002</c:v>
                </c:pt>
                <c:pt idx="1066" formatCode="General">
                  <c:v>0.97036981600000005</c:v>
                </c:pt>
                <c:pt idx="1067" formatCode="General">
                  <c:v>0.97040593600000002</c:v>
                </c:pt>
                <c:pt idx="1068" formatCode="General">
                  <c:v>0.97044151999999995</c:v>
                </c:pt>
                <c:pt idx="1069" formatCode="General">
                  <c:v>0.97047662700000004</c:v>
                </c:pt>
                <c:pt idx="1070" formatCode="General">
                  <c:v>0.970511138</c:v>
                </c:pt>
                <c:pt idx="1071" formatCode="General">
                  <c:v>0.97054517299999998</c:v>
                </c:pt>
                <c:pt idx="1072" formatCode="General">
                  <c:v>0.97057855100000001</c:v>
                </c:pt>
                <c:pt idx="1073" formatCode="General">
                  <c:v>0.97061139299999999</c:v>
                </c:pt>
                <c:pt idx="1074" formatCode="General">
                  <c:v>0.97064357999999995</c:v>
                </c:pt>
                <c:pt idx="1075" formatCode="General">
                  <c:v>0.97067511100000003</c:v>
                </c:pt>
                <c:pt idx="1076" formatCode="General">
                  <c:v>0.97070598600000002</c:v>
                </c:pt>
                <c:pt idx="1077" formatCode="General">
                  <c:v>0.97073626499999999</c:v>
                </c:pt>
                <c:pt idx="1078" formatCode="General">
                  <c:v>0.97076582899999997</c:v>
                </c:pt>
                <c:pt idx="1079" formatCode="General">
                  <c:v>0.97079467799999997</c:v>
                </c:pt>
                <c:pt idx="1080" formatCode="General">
                  <c:v>0.97082287099999998</c:v>
                </c:pt>
                <c:pt idx="1081" formatCode="General">
                  <c:v>0.97085034800000003</c:v>
                </c:pt>
                <c:pt idx="1082" formatCode="General">
                  <c:v>0.97087711099999996</c:v>
                </c:pt>
                <c:pt idx="1083" formatCode="General">
                  <c:v>0.97090315800000004</c:v>
                </c:pt>
                <c:pt idx="1084" formatCode="General">
                  <c:v>0.97092855</c:v>
                </c:pt>
                <c:pt idx="1085" formatCode="General">
                  <c:v>0.970953226</c:v>
                </c:pt>
                <c:pt idx="1086" formatCode="General">
                  <c:v>0.97097718700000002</c:v>
                </c:pt>
                <c:pt idx="1087" formatCode="General">
                  <c:v>0.97100049300000002</c:v>
                </c:pt>
                <c:pt idx="1088" formatCode="General">
                  <c:v>0.97102314199999995</c:v>
                </c:pt>
                <c:pt idx="1089" formatCode="General">
                  <c:v>0.97104507699999998</c:v>
                </c:pt>
                <c:pt idx="1090" formatCode="General">
                  <c:v>0.97106635600000002</c:v>
                </c:pt>
                <c:pt idx="1091" formatCode="General">
                  <c:v>0.97108703900000004</c:v>
                </c:pt>
                <c:pt idx="1092" formatCode="General">
                  <c:v>0.97110706599999996</c:v>
                </c:pt>
                <c:pt idx="1093" formatCode="General">
                  <c:v>0.97112649699999998</c:v>
                </c:pt>
                <c:pt idx="1094" formatCode="General">
                  <c:v>0.97114533199999997</c:v>
                </c:pt>
                <c:pt idx="1095" formatCode="General">
                  <c:v>0.97116363000000006</c:v>
                </c:pt>
                <c:pt idx="1096" formatCode="General">
                  <c:v>0.97118133299999998</c:v>
                </c:pt>
                <c:pt idx="1097" formatCode="General">
                  <c:v>0.97119855899999996</c:v>
                </c:pt>
                <c:pt idx="1098" formatCode="General">
                  <c:v>0.971215308</c:v>
                </c:pt>
                <c:pt idx="1099" formatCode="General">
                  <c:v>0.97123152000000001</c:v>
                </c:pt>
                <c:pt idx="1100" formatCode="General">
                  <c:v>0.97124731500000006</c:v>
                </c:pt>
                <c:pt idx="1101" formatCode="General">
                  <c:v>0.97126269300000001</c:v>
                </c:pt>
                <c:pt idx="1102" formatCode="General">
                  <c:v>0.97127771399999996</c:v>
                </c:pt>
                <c:pt idx="1103" formatCode="General">
                  <c:v>0.97129231699999996</c:v>
                </c:pt>
                <c:pt idx="1104" formatCode="General">
                  <c:v>0.97130662199999995</c:v>
                </c:pt>
                <c:pt idx="1105" formatCode="General">
                  <c:v>0.97132062900000005</c:v>
                </c:pt>
                <c:pt idx="1106" formatCode="General">
                  <c:v>0.97133433800000002</c:v>
                </c:pt>
                <c:pt idx="1107" formatCode="General">
                  <c:v>0.97134786799999995</c:v>
                </c:pt>
                <c:pt idx="1108" formatCode="General">
                  <c:v>0.97136115999999995</c:v>
                </c:pt>
                <c:pt idx="1109" formatCode="General">
                  <c:v>0.97137427300000001</c:v>
                </c:pt>
                <c:pt idx="1110" formatCode="General">
                  <c:v>0.971387208</c:v>
                </c:pt>
                <c:pt idx="1111" formatCode="General">
                  <c:v>0.97140008200000005</c:v>
                </c:pt>
                <c:pt idx="1112" formatCode="General">
                  <c:v>0.971412838</c:v>
                </c:pt>
                <c:pt idx="1113" formatCode="General">
                  <c:v>0.97142559299999998</c:v>
                </c:pt>
                <c:pt idx="1114" formatCode="General">
                  <c:v>0.97143822899999999</c:v>
                </c:pt>
                <c:pt idx="1115" formatCode="General">
                  <c:v>0.97145098399999996</c:v>
                </c:pt>
                <c:pt idx="1116" formatCode="General">
                  <c:v>0.97146368000000005</c:v>
                </c:pt>
                <c:pt idx="1117" formatCode="General">
                  <c:v>0.971476495</c:v>
                </c:pt>
                <c:pt idx="1118" formatCode="General">
                  <c:v>0.97148937000000002</c:v>
                </c:pt>
                <c:pt idx="1119" formatCode="General">
                  <c:v>0.97150236400000001</c:v>
                </c:pt>
                <c:pt idx="1120" formatCode="General">
                  <c:v>0.97151553599999996</c:v>
                </c:pt>
                <c:pt idx="1121" formatCode="General">
                  <c:v>0.97152882799999996</c:v>
                </c:pt>
                <c:pt idx="1122" formatCode="General">
                  <c:v>0.97154235799999999</c:v>
                </c:pt>
                <c:pt idx="1123" formatCode="General">
                  <c:v>0.97155606699999997</c:v>
                </c:pt>
                <c:pt idx="1124" formatCode="General">
                  <c:v>0.97157001499999995</c:v>
                </c:pt>
                <c:pt idx="1125" formatCode="General">
                  <c:v>0.97158420099999998</c:v>
                </c:pt>
                <c:pt idx="1126" formatCode="General">
                  <c:v>0.97159862500000005</c:v>
                </c:pt>
                <c:pt idx="1127" formatCode="General">
                  <c:v>0.97161340699999998</c:v>
                </c:pt>
                <c:pt idx="1128" formatCode="General">
                  <c:v>0.97162842800000004</c:v>
                </c:pt>
                <c:pt idx="1129" formatCode="General">
                  <c:v>0.971643806</c:v>
                </c:pt>
                <c:pt idx="1130" formatCode="General">
                  <c:v>0.97165948199999996</c:v>
                </c:pt>
                <c:pt idx="1131" formatCode="General">
                  <c:v>0.97167545600000005</c:v>
                </c:pt>
                <c:pt idx="1132" formatCode="General">
                  <c:v>0.971691847</c:v>
                </c:pt>
                <c:pt idx="1133" formatCode="General">
                  <c:v>0.97170853599999996</c:v>
                </c:pt>
                <c:pt idx="1134" formatCode="General">
                  <c:v>0.971725583</c:v>
                </c:pt>
                <c:pt idx="1135" formatCode="General">
                  <c:v>0.97174304700000003</c:v>
                </c:pt>
                <c:pt idx="1136" formatCode="General">
                  <c:v>0.97176080899999995</c:v>
                </c:pt>
                <c:pt idx="1137" formatCode="General">
                  <c:v>0.97177898900000004</c:v>
                </c:pt>
                <c:pt idx="1138" formatCode="General">
                  <c:v>0.97179752600000002</c:v>
                </c:pt>
                <c:pt idx="1139" formatCode="General">
                  <c:v>0.97181642099999999</c:v>
                </c:pt>
                <c:pt idx="1140" formatCode="General">
                  <c:v>0.97183567299999996</c:v>
                </c:pt>
                <c:pt idx="1141" formatCode="General">
                  <c:v>0.97185528300000001</c:v>
                </c:pt>
                <c:pt idx="1142" formatCode="General">
                  <c:v>0.97187524999999997</c:v>
                </c:pt>
                <c:pt idx="1143" formatCode="General">
                  <c:v>0.97189551600000001</c:v>
                </c:pt>
                <c:pt idx="1144" formatCode="General">
                  <c:v>0.97191613899999996</c:v>
                </c:pt>
                <c:pt idx="1145" formatCode="General">
                  <c:v>0.97193711999999999</c:v>
                </c:pt>
                <c:pt idx="1146" formatCode="General">
                  <c:v>0.97195839900000003</c:v>
                </c:pt>
                <c:pt idx="1147" formatCode="General">
                  <c:v>0.97197997599999997</c:v>
                </c:pt>
                <c:pt idx="1148" formatCode="General">
                  <c:v>0.97200185100000003</c:v>
                </c:pt>
                <c:pt idx="1149" formatCode="General">
                  <c:v>0.97202396400000002</c:v>
                </c:pt>
                <c:pt idx="1150" formatCode="General">
                  <c:v>0.97204637500000002</c:v>
                </c:pt>
                <c:pt idx="1151" formatCode="General">
                  <c:v>0.972069085</c:v>
                </c:pt>
                <c:pt idx="1152" formatCode="General">
                  <c:v>0.97209197300000005</c:v>
                </c:pt>
                <c:pt idx="1153" formatCode="General">
                  <c:v>0.97211504000000004</c:v>
                </c:pt>
                <c:pt idx="1154" formatCode="General">
                  <c:v>0.97213834499999996</c:v>
                </c:pt>
                <c:pt idx="1155" formatCode="General">
                  <c:v>0.97216182900000003</c:v>
                </c:pt>
                <c:pt idx="1156" formatCode="General">
                  <c:v>0.97218549300000001</c:v>
                </c:pt>
                <c:pt idx="1157" formatCode="General">
                  <c:v>0.97220927499999998</c:v>
                </c:pt>
                <c:pt idx="1158" formatCode="General">
                  <c:v>0.972233236</c:v>
                </c:pt>
                <c:pt idx="1159" formatCode="General">
                  <c:v>0.97225725699999999</c:v>
                </c:pt>
                <c:pt idx="1160" formatCode="General">
                  <c:v>0.97228139599999996</c:v>
                </c:pt>
                <c:pt idx="1161" formatCode="General">
                  <c:v>0.97230559599999999</c:v>
                </c:pt>
                <c:pt idx="1162" formatCode="General">
                  <c:v>0.97232985500000002</c:v>
                </c:pt>
                <c:pt idx="1163" formatCode="General">
                  <c:v>0.97235417400000002</c:v>
                </c:pt>
                <c:pt idx="1164" formatCode="General">
                  <c:v>0.97237849200000004</c:v>
                </c:pt>
                <c:pt idx="1165" formatCode="General">
                  <c:v>0.97240281100000003</c:v>
                </c:pt>
                <c:pt idx="1166" formatCode="General">
                  <c:v>0.97242706999999995</c:v>
                </c:pt>
                <c:pt idx="1167" formatCode="General">
                  <c:v>0.97245138900000005</c:v>
                </c:pt>
                <c:pt idx="1168" formatCode="General">
                  <c:v>0.972475588</c:v>
                </c:pt>
                <c:pt idx="1169" formatCode="General">
                  <c:v>0.97249978800000003</c:v>
                </c:pt>
                <c:pt idx="1170" formatCode="General">
                  <c:v>0.97252386800000001</c:v>
                </c:pt>
                <c:pt idx="1171" formatCode="General">
                  <c:v>0.97254782900000003</c:v>
                </c:pt>
                <c:pt idx="1172" formatCode="General">
                  <c:v>0.97257173100000005</c:v>
                </c:pt>
                <c:pt idx="1173" formatCode="General">
                  <c:v>0.97259551300000002</c:v>
                </c:pt>
                <c:pt idx="1174" formatCode="General">
                  <c:v>0.97261911599999995</c:v>
                </c:pt>
                <c:pt idx="1175" formatCode="General">
                  <c:v>0.97264265999999999</c:v>
                </c:pt>
                <c:pt idx="1176" formatCode="General">
                  <c:v>0.97266596599999999</c:v>
                </c:pt>
                <c:pt idx="1177" formatCode="General">
                  <c:v>0.97268915199999995</c:v>
                </c:pt>
                <c:pt idx="1178" formatCode="General">
                  <c:v>0.97271215899999997</c:v>
                </c:pt>
                <c:pt idx="1179" formatCode="General">
                  <c:v>0.97273498800000002</c:v>
                </c:pt>
                <c:pt idx="1180" formatCode="General">
                  <c:v>0.97275763800000004</c:v>
                </c:pt>
                <c:pt idx="1181" formatCode="General">
                  <c:v>0.97278004900000004</c:v>
                </c:pt>
                <c:pt idx="1182" formatCode="General">
                  <c:v>0.97280228099999999</c:v>
                </c:pt>
                <c:pt idx="1183" formatCode="General">
                  <c:v>0.97282433499999998</c:v>
                </c:pt>
                <c:pt idx="1184" formatCode="General">
                  <c:v>0.97284614999999997</c:v>
                </c:pt>
                <c:pt idx="1185" formatCode="General">
                  <c:v>0.97286772700000002</c:v>
                </c:pt>
                <c:pt idx="1186" formatCode="General">
                  <c:v>0.97288912500000002</c:v>
                </c:pt>
                <c:pt idx="1187" formatCode="General">
                  <c:v>0.97291028499999999</c:v>
                </c:pt>
                <c:pt idx="1188" formatCode="General">
                  <c:v>0.97293120600000005</c:v>
                </c:pt>
                <c:pt idx="1189" formatCode="General">
                  <c:v>0.97295188899999996</c:v>
                </c:pt>
                <c:pt idx="1190" formatCode="General">
                  <c:v>0.97297239300000005</c:v>
                </c:pt>
                <c:pt idx="1191" formatCode="General">
                  <c:v>0.97299265899999998</c:v>
                </c:pt>
                <c:pt idx="1192" formatCode="General">
                  <c:v>0.97301268600000002</c:v>
                </c:pt>
                <c:pt idx="1193" formatCode="General">
                  <c:v>0.97303247500000001</c:v>
                </c:pt>
                <c:pt idx="1194" formatCode="General">
                  <c:v>0.97305208399999998</c:v>
                </c:pt>
                <c:pt idx="1195" formatCode="General">
                  <c:v>0.973071456</c:v>
                </c:pt>
                <c:pt idx="1196" formatCode="General">
                  <c:v>0.97309058900000001</c:v>
                </c:pt>
                <c:pt idx="1197" formatCode="General">
                  <c:v>0.97310954299999997</c:v>
                </c:pt>
                <c:pt idx="1198" formatCode="General">
                  <c:v>0.973128259</c:v>
                </c:pt>
                <c:pt idx="1199" formatCode="General">
                  <c:v>0.97314679599999998</c:v>
                </c:pt>
                <c:pt idx="1200" formatCode="General">
                  <c:v>0.97316515400000003</c:v>
                </c:pt>
                <c:pt idx="1201" formatCode="General">
                  <c:v>0.97318321500000005</c:v>
                </c:pt>
                <c:pt idx="1202" formatCode="General">
                  <c:v>0.97320115600000001</c:v>
                </c:pt>
                <c:pt idx="1203" formatCode="General">
                  <c:v>0.97321891800000004</c:v>
                </c:pt>
                <c:pt idx="1204" formatCode="General">
                  <c:v>0.97323644200000003</c:v>
                </c:pt>
                <c:pt idx="1205" formatCode="General">
                  <c:v>0.97325378699999998</c:v>
                </c:pt>
                <c:pt idx="1206" formatCode="General">
                  <c:v>0.97327095299999999</c:v>
                </c:pt>
                <c:pt idx="1207" formatCode="General">
                  <c:v>0.97328793999999996</c:v>
                </c:pt>
                <c:pt idx="1208" formatCode="General">
                  <c:v>0.97330474899999997</c:v>
                </c:pt>
                <c:pt idx="1209" formatCode="General">
                  <c:v>0.97332143800000004</c:v>
                </c:pt>
                <c:pt idx="1210" formatCode="General">
                  <c:v>0.97333788899999996</c:v>
                </c:pt>
                <c:pt idx="1211" formatCode="General">
                  <c:v>0.97335422000000005</c:v>
                </c:pt>
                <c:pt idx="1212" formatCode="General">
                  <c:v>0.97337037299999996</c:v>
                </c:pt>
                <c:pt idx="1213" formatCode="General">
                  <c:v>0.97338640700000001</c:v>
                </c:pt>
                <c:pt idx="1214" formatCode="General">
                  <c:v>0.97340226200000002</c:v>
                </c:pt>
                <c:pt idx="1215" formatCode="General">
                  <c:v>0.97341793799999998</c:v>
                </c:pt>
                <c:pt idx="1216" formatCode="General">
                  <c:v>0.97343349499999998</c:v>
                </c:pt>
                <c:pt idx="1217" formatCode="General">
                  <c:v>0.97344893200000004</c:v>
                </c:pt>
                <c:pt idx="1218" formatCode="General">
                  <c:v>0.97346419100000003</c:v>
                </c:pt>
                <c:pt idx="1219" formatCode="General">
                  <c:v>0.97347927099999998</c:v>
                </c:pt>
                <c:pt idx="1220" formatCode="General">
                  <c:v>0.97349423199999996</c:v>
                </c:pt>
                <c:pt idx="1221" formatCode="General">
                  <c:v>0.973509073</c:v>
                </c:pt>
                <c:pt idx="1222" formatCode="General">
                  <c:v>0.97352379600000005</c:v>
                </c:pt>
                <c:pt idx="1223" formatCode="General">
                  <c:v>0.97353833899999997</c:v>
                </c:pt>
                <c:pt idx="1224" formatCode="General">
                  <c:v>0.97355270400000005</c:v>
                </c:pt>
                <c:pt idx="1225" formatCode="General">
                  <c:v>0.97356694899999996</c:v>
                </c:pt>
                <c:pt idx="1226" formatCode="General">
                  <c:v>0.97358107599999999</c:v>
                </c:pt>
                <c:pt idx="1227" formatCode="General">
                  <c:v>0.97359508299999997</c:v>
                </c:pt>
                <c:pt idx="1228" formatCode="General">
                  <c:v>0.97360891100000002</c:v>
                </c:pt>
                <c:pt idx="1229" formatCode="General">
                  <c:v>0.973622561</c:v>
                </c:pt>
                <c:pt idx="1230" formatCode="General">
                  <c:v>0.97363609100000004</c:v>
                </c:pt>
                <c:pt idx="1231" formatCode="General">
                  <c:v>0.973649502</c:v>
                </c:pt>
                <c:pt idx="1232" formatCode="General">
                  <c:v>0.97366273400000003</c:v>
                </c:pt>
                <c:pt idx="1233" formatCode="General">
                  <c:v>0.97367584699999998</c:v>
                </c:pt>
                <c:pt idx="1234" formatCode="General">
                  <c:v>0.973688781</c:v>
                </c:pt>
                <c:pt idx="1235" formatCode="General">
                  <c:v>0.97370159599999995</c:v>
                </c:pt>
                <c:pt idx="1236" formatCode="General">
                  <c:v>0.97371423199999996</c:v>
                </c:pt>
                <c:pt idx="1237" formatCode="General">
                  <c:v>0.97372669000000001</c:v>
                </c:pt>
                <c:pt idx="1238" formatCode="General">
                  <c:v>0.97373902800000001</c:v>
                </c:pt>
                <c:pt idx="1239" formatCode="General">
                  <c:v>0.97375118699999996</c:v>
                </c:pt>
                <c:pt idx="1240" formatCode="General">
                  <c:v>0.97376316799999996</c:v>
                </c:pt>
                <c:pt idx="1241" formatCode="General">
                  <c:v>0.97377502900000001</c:v>
                </c:pt>
                <c:pt idx="1242" formatCode="General">
                  <c:v>0.973786712</c:v>
                </c:pt>
                <c:pt idx="1243" formatCode="General">
                  <c:v>0.97379827500000005</c:v>
                </c:pt>
                <c:pt idx="1244" formatCode="General">
                  <c:v>0.97380965900000005</c:v>
                </c:pt>
                <c:pt idx="1245" formatCode="General">
                  <c:v>0.97382086499999998</c:v>
                </c:pt>
                <c:pt idx="1246" formatCode="General">
                  <c:v>0.97383195199999995</c:v>
                </c:pt>
                <c:pt idx="1247" formatCode="General">
                  <c:v>0.97384285900000001</c:v>
                </c:pt>
                <c:pt idx="1248" formatCode="General">
                  <c:v>0.97385364799999996</c:v>
                </c:pt>
                <c:pt idx="1249" formatCode="General">
                  <c:v>0.97386425700000001</c:v>
                </c:pt>
                <c:pt idx="1250" formatCode="General">
                  <c:v>0.97387474799999996</c:v>
                </c:pt>
                <c:pt idx="1251" formatCode="General">
                  <c:v>0.973885059</c:v>
                </c:pt>
                <c:pt idx="1252" formatCode="General">
                  <c:v>0.97389525200000004</c:v>
                </c:pt>
                <c:pt idx="1253" formatCode="General">
                  <c:v>0.97390532500000004</c:v>
                </c:pt>
                <c:pt idx="1254" formatCode="General">
                  <c:v>0.97391527899999997</c:v>
                </c:pt>
                <c:pt idx="1255" formatCode="General">
                  <c:v>0.97392505399999996</c:v>
                </c:pt>
                <c:pt idx="1256" formatCode="General">
                  <c:v>0.97393476999999995</c:v>
                </c:pt>
                <c:pt idx="1257" formatCode="General">
                  <c:v>0.97394436600000001</c:v>
                </c:pt>
                <c:pt idx="1258" formatCode="General">
                  <c:v>0.97395384299999999</c:v>
                </c:pt>
                <c:pt idx="1259" formatCode="General">
                  <c:v>0.973963201</c:v>
                </c:pt>
                <c:pt idx="1260" formatCode="General">
                  <c:v>0.97397249900000005</c:v>
                </c:pt>
                <c:pt idx="1261" formatCode="General">
                  <c:v>0.97398173799999999</c:v>
                </c:pt>
                <c:pt idx="1262" formatCode="General">
                  <c:v>0.97399091699999996</c:v>
                </c:pt>
                <c:pt idx="1263" formatCode="General">
                  <c:v>0.97400003700000004</c:v>
                </c:pt>
                <c:pt idx="1264" formatCode="General">
                  <c:v>0.97400909700000005</c:v>
                </c:pt>
                <c:pt idx="1265" formatCode="General">
                  <c:v>0.97401815700000005</c:v>
                </c:pt>
                <c:pt idx="1266" formatCode="General">
                  <c:v>0.97402715699999998</c:v>
                </c:pt>
                <c:pt idx="1267" formatCode="General">
                  <c:v>0.97403615700000001</c:v>
                </c:pt>
                <c:pt idx="1268" formatCode="General">
                  <c:v>0.97404515700000005</c:v>
                </c:pt>
                <c:pt idx="1269" formatCode="General">
                  <c:v>0.97405415799999995</c:v>
                </c:pt>
                <c:pt idx="1270" formatCode="General">
                  <c:v>0.97406315799999998</c:v>
                </c:pt>
                <c:pt idx="1271" formatCode="General">
                  <c:v>0.97407227799999996</c:v>
                </c:pt>
                <c:pt idx="1272" formatCode="General">
                  <c:v>0.97408139699999996</c:v>
                </c:pt>
                <c:pt idx="1273" formatCode="General">
                  <c:v>0.97409057600000004</c:v>
                </c:pt>
                <c:pt idx="1274" formatCode="General">
                  <c:v>0.97409981499999998</c:v>
                </c:pt>
                <c:pt idx="1275" formatCode="General">
                  <c:v>0.97410923199999999</c:v>
                </c:pt>
                <c:pt idx="1276" formatCode="General">
                  <c:v>0.97411864999999997</c:v>
                </c:pt>
                <c:pt idx="1277" formatCode="General">
                  <c:v>0.97412824600000003</c:v>
                </c:pt>
                <c:pt idx="1278" formatCode="General">
                  <c:v>0.97413796200000002</c:v>
                </c:pt>
                <c:pt idx="1279" formatCode="General">
                  <c:v>0.97414785599999998</c:v>
                </c:pt>
                <c:pt idx="1280" formatCode="General">
                  <c:v>0.97415786999999998</c:v>
                </c:pt>
                <c:pt idx="1281" formatCode="General">
                  <c:v>0.97416806199999995</c:v>
                </c:pt>
                <c:pt idx="1282" formatCode="General">
                  <c:v>0.97417843299999995</c:v>
                </c:pt>
                <c:pt idx="1283" formatCode="General">
                  <c:v>0.97418898300000001</c:v>
                </c:pt>
                <c:pt idx="1284" formatCode="General">
                  <c:v>0.974199712</c:v>
                </c:pt>
                <c:pt idx="1285" formatCode="General">
                  <c:v>0.97421073899999999</c:v>
                </c:pt>
                <c:pt idx="1286" formatCode="General">
                  <c:v>0.97422188499999995</c:v>
                </c:pt>
                <c:pt idx="1287" formatCode="General">
                  <c:v>0.97423332900000004</c:v>
                </c:pt>
                <c:pt idx="1288" formatCode="General">
                  <c:v>0.97424501200000002</c:v>
                </c:pt>
                <c:pt idx="1289" formatCode="General">
                  <c:v>0.97425693300000005</c:v>
                </c:pt>
                <c:pt idx="1290" formatCode="General">
                  <c:v>0.974269092</c:v>
                </c:pt>
                <c:pt idx="1291" formatCode="General">
                  <c:v>0.97428148999999997</c:v>
                </c:pt>
                <c:pt idx="1292" formatCode="General">
                  <c:v>0.97429418599999995</c:v>
                </c:pt>
                <c:pt idx="1293" formatCode="General">
                  <c:v>0.97430717899999997</c:v>
                </c:pt>
                <c:pt idx="1294" formatCode="General">
                  <c:v>0.97432041199999997</c:v>
                </c:pt>
                <c:pt idx="1295" formatCode="General">
                  <c:v>0.97433388200000004</c:v>
                </c:pt>
                <c:pt idx="1296" formatCode="General">
                  <c:v>0.97434765099999998</c:v>
                </c:pt>
                <c:pt idx="1297" formatCode="General">
                  <c:v>0.97436171800000004</c:v>
                </c:pt>
                <c:pt idx="1298" formatCode="General">
                  <c:v>0.97437602300000004</c:v>
                </c:pt>
                <c:pt idx="1299" formatCode="General">
                  <c:v>0.97439062600000004</c:v>
                </c:pt>
                <c:pt idx="1300" formatCode="General">
                  <c:v>0.97440546800000005</c:v>
                </c:pt>
                <c:pt idx="1301" formatCode="General">
                  <c:v>0.97442060699999999</c:v>
                </c:pt>
                <c:pt idx="1302" formatCode="General">
                  <c:v>0.97443598499999995</c:v>
                </c:pt>
                <c:pt idx="1303" formatCode="General">
                  <c:v>0.97445160200000003</c:v>
                </c:pt>
                <c:pt idx="1304" formatCode="General">
                  <c:v>0.97446745599999995</c:v>
                </c:pt>
                <c:pt idx="1305" formatCode="General">
                  <c:v>0.97448354999999998</c:v>
                </c:pt>
                <c:pt idx="1306" formatCode="General">
                  <c:v>0.97449982199999996</c:v>
                </c:pt>
                <c:pt idx="1307" formatCode="General">
                  <c:v>0.97451633199999999</c:v>
                </c:pt>
                <c:pt idx="1308" formatCode="General">
                  <c:v>0.97453302100000005</c:v>
                </c:pt>
                <c:pt idx="1309" formatCode="General">
                  <c:v>0.97454994900000003</c:v>
                </c:pt>
                <c:pt idx="1310" formatCode="General">
                  <c:v>0.97456699599999996</c:v>
                </c:pt>
                <c:pt idx="1311" formatCode="General">
                  <c:v>0.97458416199999998</c:v>
                </c:pt>
                <c:pt idx="1312" formatCode="General">
                  <c:v>0.97460150700000003</c:v>
                </c:pt>
                <c:pt idx="1313" formatCode="General">
                  <c:v>0.97461897099999995</c:v>
                </c:pt>
                <c:pt idx="1314" formatCode="General">
                  <c:v>0.97463649500000005</c:v>
                </c:pt>
                <c:pt idx="1315" formatCode="General">
                  <c:v>0.974654138</c:v>
                </c:pt>
                <c:pt idx="1316" formatCode="General">
                  <c:v>0.97467184100000004</c:v>
                </c:pt>
                <c:pt idx="1317" formatCode="General">
                  <c:v>0.97468954299999999</c:v>
                </c:pt>
                <c:pt idx="1318" formatCode="General">
                  <c:v>0.97470730500000002</c:v>
                </c:pt>
                <c:pt idx="1319" formatCode="General">
                  <c:v>0.97472506800000003</c:v>
                </c:pt>
                <c:pt idx="1320" formatCode="General">
                  <c:v>0.97474276999999998</c:v>
                </c:pt>
                <c:pt idx="1321" formatCode="General">
                  <c:v>0.97476047300000002</c:v>
                </c:pt>
                <c:pt idx="1322" formatCode="General">
                  <c:v>0.97477811599999997</c:v>
                </c:pt>
                <c:pt idx="1323" formatCode="General">
                  <c:v>0.97479557999999999</c:v>
                </c:pt>
                <c:pt idx="1324" formatCode="General">
                  <c:v>0.97481298400000005</c:v>
                </c:pt>
                <c:pt idx="1325" formatCode="General">
                  <c:v>0.97483027</c:v>
                </c:pt>
                <c:pt idx="1326" formatCode="General">
                  <c:v>0.97484737600000004</c:v>
                </c:pt>
                <c:pt idx="1327" formatCode="General">
                  <c:v>0.97486430400000001</c:v>
                </c:pt>
                <c:pt idx="1328" formatCode="General">
                  <c:v>0.97488105300000005</c:v>
                </c:pt>
                <c:pt idx="1329" formatCode="General">
                  <c:v>0.97489756299999997</c:v>
                </c:pt>
                <c:pt idx="1330" formatCode="General">
                  <c:v>0.97491383600000003</c:v>
                </c:pt>
                <c:pt idx="1331" formatCode="General">
                  <c:v>0.97492981000000001</c:v>
                </c:pt>
                <c:pt idx="1332" formatCode="General">
                  <c:v>0.97494548599999997</c:v>
                </c:pt>
                <c:pt idx="1333" formatCode="General">
                  <c:v>0.97496092300000003</c:v>
                </c:pt>
                <c:pt idx="1334" formatCode="General">
                  <c:v>0.97497600299999998</c:v>
                </c:pt>
                <c:pt idx="1335" formatCode="General">
                  <c:v>0.97499072600000003</c:v>
                </c:pt>
                <c:pt idx="1336" formatCode="General">
                  <c:v>0.97500509000000002</c:v>
                </c:pt>
                <c:pt idx="1337" formatCode="General">
                  <c:v>0.975019038</c:v>
                </c:pt>
                <c:pt idx="1338" formatCode="General">
                  <c:v>0.97503262800000001</c:v>
                </c:pt>
                <c:pt idx="1339" formatCode="General">
                  <c:v>0.97504579999999996</c:v>
                </c:pt>
                <c:pt idx="1340" formatCode="General">
                  <c:v>0.97505855600000002</c:v>
                </c:pt>
                <c:pt idx="1341" formatCode="General">
                  <c:v>0.97507089400000002</c:v>
                </c:pt>
                <c:pt idx="1342" formatCode="General">
                  <c:v>0.97508281500000005</c:v>
                </c:pt>
                <c:pt idx="1343" formatCode="General">
                  <c:v>0.97509425900000002</c:v>
                </c:pt>
                <c:pt idx="1344" formatCode="General">
                  <c:v>0.97510522600000005</c:v>
                </c:pt>
                <c:pt idx="1345" formatCode="General">
                  <c:v>0.97511571600000002</c:v>
                </c:pt>
                <c:pt idx="1346" formatCode="General">
                  <c:v>0.97512573000000002</c:v>
                </c:pt>
                <c:pt idx="1347" formatCode="General">
                  <c:v>0.97513526699999997</c:v>
                </c:pt>
                <c:pt idx="1348" formatCode="General">
                  <c:v>0.97514438599999997</c:v>
                </c:pt>
                <c:pt idx="1349" formatCode="General">
                  <c:v>0.97515296900000004</c:v>
                </c:pt>
                <c:pt idx="1350" formatCode="General">
                  <c:v>0.97516107600000002</c:v>
                </c:pt>
                <c:pt idx="1351" formatCode="General">
                  <c:v>0.97516870499999997</c:v>
                </c:pt>
                <c:pt idx="1352" formatCode="General">
                  <c:v>0.97517585799999995</c:v>
                </c:pt>
                <c:pt idx="1353" formatCode="General">
                  <c:v>0.97518253300000002</c:v>
                </c:pt>
                <c:pt idx="1354" formatCode="General">
                  <c:v>0.97518879199999997</c:v>
                </c:pt>
                <c:pt idx="1355" formatCode="General">
                  <c:v>0.97519457300000001</c:v>
                </c:pt>
                <c:pt idx="1356" formatCode="General">
                  <c:v>0.97519987799999996</c:v>
                </c:pt>
                <c:pt idx="1357" formatCode="General">
                  <c:v>0.97520476599999995</c:v>
                </c:pt>
                <c:pt idx="1358" formatCode="General">
                  <c:v>0.97520923599999998</c:v>
                </c:pt>
                <c:pt idx="1359" formatCode="General">
                  <c:v>0.97521334900000001</c:v>
                </c:pt>
                <c:pt idx="1360" formatCode="General">
                  <c:v>0.97521698499999998</c:v>
                </c:pt>
                <c:pt idx="1361" formatCode="General">
                  <c:v>0.97522032299999994</c:v>
                </c:pt>
                <c:pt idx="1362" formatCode="General">
                  <c:v>0.97522324299999996</c:v>
                </c:pt>
                <c:pt idx="1363" formatCode="General">
                  <c:v>0.97522586600000005</c:v>
                </c:pt>
                <c:pt idx="1364" formatCode="General">
                  <c:v>0.97522813100000005</c:v>
                </c:pt>
                <c:pt idx="1365" formatCode="General">
                  <c:v>0.97523009800000005</c:v>
                </c:pt>
                <c:pt idx="1366" formatCode="General">
                  <c:v>0.97523182600000002</c:v>
                </c:pt>
                <c:pt idx="1367" formatCode="General">
                  <c:v>0.97523325699999996</c:v>
                </c:pt>
                <c:pt idx="1368" formatCode="General">
                  <c:v>0.975234449</c:v>
                </c:pt>
                <c:pt idx="1369" formatCode="General">
                  <c:v>0.975235462</c:v>
                </c:pt>
                <c:pt idx="1370" formatCode="General">
                  <c:v>0.97523629700000003</c:v>
                </c:pt>
                <c:pt idx="1371" formatCode="General">
                  <c:v>0.97523695200000005</c:v>
                </c:pt>
                <c:pt idx="1372" formatCode="General">
                  <c:v>0.97523742899999999</c:v>
                </c:pt>
                <c:pt idx="1373" formatCode="General">
                  <c:v>0.97523784599999996</c:v>
                </c:pt>
                <c:pt idx="1374" formatCode="General">
                  <c:v>0.97523820400000005</c:v>
                </c:pt>
                <c:pt idx="1375" formatCode="General">
                  <c:v>0.97523850199999995</c:v>
                </c:pt>
                <c:pt idx="1376" formatCode="General">
                  <c:v>0.97523873999999999</c:v>
                </c:pt>
                <c:pt idx="1377" formatCode="General">
                  <c:v>0.97523897900000001</c:v>
                </c:pt>
                <c:pt idx="1378" formatCode="General">
                  <c:v>0.97523927700000002</c:v>
                </c:pt>
                <c:pt idx="1379" formatCode="General">
                  <c:v>0.97523957500000003</c:v>
                </c:pt>
                <c:pt idx="1380" formatCode="General">
                  <c:v>0.975239992</c:v>
                </c:pt>
                <c:pt idx="1381" formatCode="General">
                  <c:v>0.97524046900000005</c:v>
                </c:pt>
                <c:pt idx="1382" formatCode="General">
                  <c:v>0.97524106499999996</c:v>
                </c:pt>
                <c:pt idx="1383" formatCode="General">
                  <c:v>0.97524184000000003</c:v>
                </c:pt>
                <c:pt idx="1384" formatCode="General">
                  <c:v>0.97524279400000002</c:v>
                </c:pt>
                <c:pt idx="1385" formatCode="General">
                  <c:v>0.97524392599999998</c:v>
                </c:pt>
                <c:pt idx="1386" formatCode="General">
                  <c:v>0.97524529699999996</c:v>
                </c:pt>
                <c:pt idx="1387" formatCode="General">
                  <c:v>0.97524690599999997</c:v>
                </c:pt>
                <c:pt idx="1388" formatCode="General">
                  <c:v>0.975248754</c:v>
                </c:pt>
                <c:pt idx="1389" formatCode="General">
                  <c:v>0.97525090000000003</c:v>
                </c:pt>
                <c:pt idx="1390" formatCode="General">
                  <c:v>0.97525334399999997</c:v>
                </c:pt>
                <c:pt idx="1391" formatCode="General">
                  <c:v>0.97525608500000005</c:v>
                </c:pt>
                <c:pt idx="1392" formatCode="General">
                  <c:v>0.975259125</c:v>
                </c:pt>
                <c:pt idx="1393" formatCode="General">
                  <c:v>0.97526252300000005</c:v>
                </c:pt>
                <c:pt idx="1394" formatCode="General">
                  <c:v>0.97526627799999999</c:v>
                </c:pt>
                <c:pt idx="1395" formatCode="General">
                  <c:v>0.97527045000000001</c:v>
                </c:pt>
                <c:pt idx="1396" formatCode="General">
                  <c:v>0.97527492000000005</c:v>
                </c:pt>
                <c:pt idx="1397" formatCode="General">
                  <c:v>0.97527986799999999</c:v>
                </c:pt>
                <c:pt idx="1398" formatCode="General">
                  <c:v>0.97528511299999998</c:v>
                </c:pt>
                <c:pt idx="1399" formatCode="General">
                  <c:v>0.97529083500000002</c:v>
                </c:pt>
                <c:pt idx="1400" formatCode="General">
                  <c:v>0.97529691500000004</c:v>
                </c:pt>
                <c:pt idx="1401" formatCode="General">
                  <c:v>0.97530341099999995</c:v>
                </c:pt>
                <c:pt idx="1402" formatCode="General">
                  <c:v>0.97531026600000004</c:v>
                </c:pt>
                <c:pt idx="1403" formatCode="General">
                  <c:v>0.97531759699999998</c:v>
                </c:pt>
                <c:pt idx="1404" formatCode="General">
                  <c:v>0.97532528600000001</c:v>
                </c:pt>
                <c:pt idx="1405" formatCode="General">
                  <c:v>0.97533339299999999</c:v>
                </c:pt>
                <c:pt idx="1406" formatCode="General">
                  <c:v>0.97534191599999998</c:v>
                </c:pt>
                <c:pt idx="1407" formatCode="General">
                  <c:v>0.97535079700000005</c:v>
                </c:pt>
                <c:pt idx="1408" formatCode="General">
                  <c:v>0.97536009599999995</c:v>
                </c:pt>
                <c:pt idx="1409" formatCode="General">
                  <c:v>0.97536975100000001</c:v>
                </c:pt>
                <c:pt idx="1410" formatCode="General">
                  <c:v>0.97537970500000004</c:v>
                </c:pt>
                <c:pt idx="1411" formatCode="General">
                  <c:v>0.97539007700000002</c:v>
                </c:pt>
                <c:pt idx="1412" formatCode="General">
                  <c:v>0.97540080500000004</c:v>
                </c:pt>
                <c:pt idx="1413" formatCode="General">
                  <c:v>0.97541177300000004</c:v>
                </c:pt>
                <c:pt idx="1414" formatCode="General">
                  <c:v>0.97542309800000004</c:v>
                </c:pt>
                <c:pt idx="1415" formatCode="General">
                  <c:v>0.97543472099999995</c:v>
                </c:pt>
                <c:pt idx="1416" formatCode="General">
                  <c:v>0.975446641</c:v>
                </c:pt>
                <c:pt idx="1417" formatCode="General">
                  <c:v>0.97545880100000004</c:v>
                </c:pt>
                <c:pt idx="1418" formatCode="General">
                  <c:v>0.97547113900000004</c:v>
                </c:pt>
                <c:pt idx="1419" formatCode="General">
                  <c:v>0.97548377500000005</c:v>
                </c:pt>
                <c:pt idx="1420" formatCode="General">
                  <c:v>0.97549659</c:v>
                </c:pt>
                <c:pt idx="1421" formatCode="General">
                  <c:v>0.97550952400000002</c:v>
                </c:pt>
                <c:pt idx="1422" formatCode="General">
                  <c:v>0.97552269700000005</c:v>
                </c:pt>
                <c:pt idx="1423" formatCode="General">
                  <c:v>0.97553592899999997</c:v>
                </c:pt>
                <c:pt idx="1424" formatCode="General">
                  <c:v>0.97554928100000005</c:v>
                </c:pt>
                <c:pt idx="1425" formatCode="General">
                  <c:v>0.97556275100000001</c:v>
                </c:pt>
                <c:pt idx="1426" formatCode="General">
                  <c:v>0.97557628200000002</c:v>
                </c:pt>
                <c:pt idx="1427" formatCode="General">
                  <c:v>0.97558981199999995</c:v>
                </c:pt>
                <c:pt idx="1428" formatCode="General">
                  <c:v>0.97560340199999995</c:v>
                </c:pt>
                <c:pt idx="1429" formatCode="General">
                  <c:v>0.97561699199999996</c:v>
                </c:pt>
                <c:pt idx="1430" formatCode="General">
                  <c:v>0.975630522</c:v>
                </c:pt>
                <c:pt idx="1431" formatCode="General">
                  <c:v>0.97564399199999996</c:v>
                </c:pt>
                <c:pt idx="1432" formatCode="General">
                  <c:v>0.97565740300000003</c:v>
                </c:pt>
                <c:pt idx="1433" formatCode="General">
                  <c:v>0.97567069500000003</c:v>
                </c:pt>
                <c:pt idx="1434" formatCode="General">
                  <c:v>0.97568386799999995</c:v>
                </c:pt>
                <c:pt idx="1435" formatCode="General">
                  <c:v>0.97569692100000005</c:v>
                </c:pt>
                <c:pt idx="1436" formatCode="General">
                  <c:v>0.97570979599999996</c:v>
                </c:pt>
                <c:pt idx="1437" formatCode="General">
                  <c:v>0.97572249200000005</c:v>
                </c:pt>
                <c:pt idx="1438" formatCode="General">
                  <c:v>0.97573494900000002</c:v>
                </c:pt>
                <c:pt idx="1439" formatCode="General">
                  <c:v>0.97574722800000002</c:v>
                </c:pt>
                <c:pt idx="1440" formatCode="General">
                  <c:v>0.97575926800000001</c:v>
                </c:pt>
                <c:pt idx="1441" formatCode="General">
                  <c:v>0.97577100999999999</c:v>
                </c:pt>
                <c:pt idx="1442" formatCode="General">
                  <c:v>0.97578251400000005</c:v>
                </c:pt>
                <c:pt idx="1443" formatCode="General">
                  <c:v>0.975793719</c:v>
                </c:pt>
                <c:pt idx="1444" formatCode="General">
                  <c:v>0.97580462700000004</c:v>
                </c:pt>
                <c:pt idx="1445" formatCode="General">
                  <c:v>0.97581517699999998</c:v>
                </c:pt>
                <c:pt idx="1446" formatCode="General">
                  <c:v>0.97582542900000002</c:v>
                </c:pt>
                <c:pt idx="1447" formatCode="General">
                  <c:v>0.97583532299999998</c:v>
                </c:pt>
                <c:pt idx="1448" formatCode="General">
                  <c:v>0.97584486000000004</c:v>
                </c:pt>
                <c:pt idx="1449" formatCode="General">
                  <c:v>0.97585403900000001</c:v>
                </c:pt>
                <c:pt idx="1450" formatCode="General">
                  <c:v>0.97586286099999997</c:v>
                </c:pt>
                <c:pt idx="1451" formatCode="General">
                  <c:v>0.97587126499999999</c:v>
                </c:pt>
                <c:pt idx="1452" formatCode="General">
                  <c:v>0.975879312</c:v>
                </c:pt>
                <c:pt idx="1453" formatCode="General">
                  <c:v>0.97588700100000003</c:v>
                </c:pt>
                <c:pt idx="1454" formatCode="General">
                  <c:v>0.97589427200000001</c:v>
                </c:pt>
                <c:pt idx="1455" formatCode="General">
                  <c:v>0.97590118599999998</c:v>
                </c:pt>
                <c:pt idx="1456" formatCode="General">
                  <c:v>0.97590762399999997</c:v>
                </c:pt>
                <c:pt idx="1457" formatCode="General">
                  <c:v>0.97591376299999999</c:v>
                </c:pt>
                <c:pt idx="1458" formatCode="General">
                  <c:v>0.97591942499999995</c:v>
                </c:pt>
                <c:pt idx="1459" formatCode="General">
                  <c:v>0.97592478999999999</c:v>
                </c:pt>
                <c:pt idx="1460" formatCode="General">
                  <c:v>0.975929677</c:v>
                </c:pt>
                <c:pt idx="1461" formatCode="General">
                  <c:v>0.97593426699999997</c:v>
                </c:pt>
                <c:pt idx="1462" formatCode="General">
                  <c:v>0.97593843899999999</c:v>
                </c:pt>
                <c:pt idx="1463" formatCode="General">
                  <c:v>0.97594225400000001</c:v>
                </c:pt>
                <c:pt idx="1464" formatCode="General">
                  <c:v>0.97594565200000005</c:v>
                </c:pt>
                <c:pt idx="1465" formatCode="General">
                  <c:v>0.975948751</c:v>
                </c:pt>
                <c:pt idx="1466" formatCode="General">
                  <c:v>0.97595149299999995</c:v>
                </c:pt>
                <c:pt idx="1467" formatCode="General">
                  <c:v>0.97595393699999999</c:v>
                </c:pt>
                <c:pt idx="1468" formatCode="General">
                  <c:v>0.97595602299999995</c:v>
                </c:pt>
                <c:pt idx="1469" formatCode="General">
                  <c:v>0.97595781100000001</c:v>
                </c:pt>
                <c:pt idx="1470" formatCode="General">
                  <c:v>0.97595930099999995</c:v>
                </c:pt>
                <c:pt idx="1471" formatCode="General">
                  <c:v>0.97596055299999995</c:v>
                </c:pt>
                <c:pt idx="1472" formatCode="General">
                  <c:v>0.97596144699999998</c:v>
                </c:pt>
                <c:pt idx="1473" formatCode="General">
                  <c:v>0.97596216199999997</c:v>
                </c:pt>
                <c:pt idx="1474" formatCode="General">
                  <c:v>0.97596263900000002</c:v>
                </c:pt>
                <c:pt idx="1475" formatCode="General">
                  <c:v>0.97596281799999995</c:v>
                </c:pt>
                <c:pt idx="1476" formatCode="General">
                  <c:v>0.97596287699999995</c:v>
                </c:pt>
                <c:pt idx="1477" formatCode="General">
                  <c:v>0.97596269800000002</c:v>
                </c:pt>
                <c:pt idx="1478" formatCode="General">
                  <c:v>0.97596234100000001</c:v>
                </c:pt>
                <c:pt idx="1479" formatCode="General">
                  <c:v>0.97596180399999999</c:v>
                </c:pt>
                <c:pt idx="1480" formatCode="General">
                  <c:v>0.97596114899999997</c:v>
                </c:pt>
                <c:pt idx="1481" formatCode="General">
                  <c:v>0.97596037400000002</c:v>
                </c:pt>
                <c:pt idx="1482" formatCode="General">
                  <c:v>0.97595947999999999</c:v>
                </c:pt>
                <c:pt idx="1483" formatCode="General">
                  <c:v>0.97595852599999999</c:v>
                </c:pt>
                <c:pt idx="1484" formatCode="General">
                  <c:v>0.97595745300000003</c:v>
                </c:pt>
                <c:pt idx="1485" formatCode="General">
                  <c:v>0.97595632099999996</c:v>
                </c:pt>
                <c:pt idx="1486" formatCode="General">
                  <c:v>0.97595518800000003</c:v>
                </c:pt>
                <c:pt idx="1487" formatCode="General">
                  <c:v>0.97595399599999999</c:v>
                </c:pt>
                <c:pt idx="1488" formatCode="General">
                  <c:v>0.97595280399999995</c:v>
                </c:pt>
                <c:pt idx="1489" formatCode="General">
                  <c:v>0.97595161200000002</c:v>
                </c:pt>
                <c:pt idx="1490" formatCode="General">
                  <c:v>0.97595041999999999</c:v>
                </c:pt>
                <c:pt idx="1491" formatCode="General">
                  <c:v>0.97594928700000005</c:v>
                </c:pt>
                <c:pt idx="1492" formatCode="General">
                  <c:v>0.97594815499999998</c:v>
                </c:pt>
                <c:pt idx="1493" formatCode="General">
                  <c:v>0.97594714199999999</c:v>
                </c:pt>
                <c:pt idx="1494" formatCode="General">
                  <c:v>0.97594618799999999</c:v>
                </c:pt>
                <c:pt idx="1495" formatCode="General">
                  <c:v>0.97594529399999996</c:v>
                </c:pt>
                <c:pt idx="1496" formatCode="General">
                  <c:v>0.97594451900000001</c:v>
                </c:pt>
                <c:pt idx="1497" formatCode="General">
                  <c:v>0.97594380400000003</c:v>
                </c:pt>
                <c:pt idx="1498" formatCode="General">
                  <c:v>0.975943267</c:v>
                </c:pt>
                <c:pt idx="1499" formatCode="General">
                  <c:v>0.97594285000000003</c:v>
                </c:pt>
                <c:pt idx="1500" formatCode="General">
                  <c:v>0.97594255200000002</c:v>
                </c:pt>
                <c:pt idx="1501" formatCode="General">
                  <c:v>0.97594243300000005</c:v>
                </c:pt>
                <c:pt idx="1502" formatCode="General">
                  <c:v>0.97594243300000005</c:v>
                </c:pt>
                <c:pt idx="1503" formatCode="General">
                  <c:v>0.97594261199999999</c:v>
                </c:pt>
                <c:pt idx="1504" formatCode="General">
                  <c:v>0.97594291</c:v>
                </c:pt>
                <c:pt idx="1505" formatCode="General">
                  <c:v>0.97594344600000005</c:v>
                </c:pt>
                <c:pt idx="1506" formatCode="General">
                  <c:v>0.97594410200000004</c:v>
                </c:pt>
                <c:pt idx="1507" formatCode="General">
                  <c:v>0.97594499599999995</c:v>
                </c:pt>
                <c:pt idx="1508" formatCode="General">
                  <c:v>0.97594606900000003</c:v>
                </c:pt>
                <c:pt idx="1509" formatCode="General">
                  <c:v>0.97594731999999995</c:v>
                </c:pt>
                <c:pt idx="1510" formatCode="General">
                  <c:v>0.975948751</c:v>
                </c:pt>
                <c:pt idx="1511" formatCode="General">
                  <c:v>0.97595036000000002</c:v>
                </c:pt>
                <c:pt idx="1512" formatCode="General">
                  <c:v>0.97595214799999996</c:v>
                </c:pt>
                <c:pt idx="1513" formatCode="General">
                  <c:v>0.97595417500000003</c:v>
                </c:pt>
                <c:pt idx="1514" formatCode="General">
                  <c:v>0.97595637999999996</c:v>
                </c:pt>
                <c:pt idx="1515" formatCode="General">
                  <c:v>0.97595876500000001</c:v>
                </c:pt>
                <c:pt idx="1516" formatCode="General">
                  <c:v>0.97596132800000002</c:v>
                </c:pt>
                <c:pt idx="1517" formatCode="General">
                  <c:v>0.97596406899999999</c:v>
                </c:pt>
                <c:pt idx="1518" formatCode="General">
                  <c:v>0.97596704999999995</c:v>
                </c:pt>
                <c:pt idx="1519" formatCode="General">
                  <c:v>0.97597014900000001</c:v>
                </c:pt>
                <c:pt idx="1520" formatCode="General">
                  <c:v>0.975973427</c:v>
                </c:pt>
                <c:pt idx="1521" formatCode="General">
                  <c:v>0.97597688400000004</c:v>
                </c:pt>
                <c:pt idx="1522" formatCode="General">
                  <c:v>0.97598052000000002</c:v>
                </c:pt>
                <c:pt idx="1523" formatCode="General">
                  <c:v>0.97598427499999996</c:v>
                </c:pt>
                <c:pt idx="1524" formatCode="General">
                  <c:v>0.97598820900000005</c:v>
                </c:pt>
                <c:pt idx="1525" formatCode="General">
                  <c:v>0.97599232199999997</c:v>
                </c:pt>
                <c:pt idx="1526" formatCode="General">
                  <c:v>0.97599649399999999</c:v>
                </c:pt>
                <c:pt idx="1527" formatCode="General">
                  <c:v>0.97600084499999995</c:v>
                </c:pt>
                <c:pt idx="1528" formatCode="General">
                  <c:v>0.97600531599999996</c:v>
                </c:pt>
                <c:pt idx="1529" formatCode="General">
                  <c:v>0.97600990499999996</c:v>
                </c:pt>
                <c:pt idx="1530" formatCode="General">
                  <c:v>0.976014614</c:v>
                </c:pt>
                <c:pt idx="1531" formatCode="General">
                  <c:v>0.97601938200000005</c:v>
                </c:pt>
                <c:pt idx="1532" formatCode="General">
                  <c:v>0.97602433</c:v>
                </c:pt>
                <c:pt idx="1533" formatCode="General">
                  <c:v>0.97602927699999997</c:v>
                </c:pt>
                <c:pt idx="1534" formatCode="General">
                  <c:v>0.97603434300000003</c:v>
                </c:pt>
                <c:pt idx="1535" formatCode="General">
                  <c:v>0.97603946900000005</c:v>
                </c:pt>
                <c:pt idx="1536" formatCode="General">
                  <c:v>0.97604465500000004</c:v>
                </c:pt>
                <c:pt idx="1537" formatCode="General">
                  <c:v>0.97604990000000003</c:v>
                </c:pt>
                <c:pt idx="1538" formatCode="General">
                  <c:v>0.97605520499999998</c:v>
                </c:pt>
                <c:pt idx="1539" formatCode="General">
                  <c:v>0.97606051000000005</c:v>
                </c:pt>
                <c:pt idx="1540" formatCode="General">
                  <c:v>0.976065874</c:v>
                </c:pt>
                <c:pt idx="1541" formatCode="General">
                  <c:v>0.97607129800000003</c:v>
                </c:pt>
                <c:pt idx="1542" formatCode="General">
                  <c:v>0.97607666299999996</c:v>
                </c:pt>
                <c:pt idx="1543" formatCode="General">
                  <c:v>0.97608208699999999</c:v>
                </c:pt>
                <c:pt idx="1544" formatCode="General">
                  <c:v>0.97608745100000005</c:v>
                </c:pt>
                <c:pt idx="1545" formatCode="General">
                  <c:v>0.97609287499999997</c:v>
                </c:pt>
                <c:pt idx="1546" formatCode="General">
                  <c:v>0.97609823900000003</c:v>
                </c:pt>
                <c:pt idx="1547" formatCode="General">
                  <c:v>0.97610360399999996</c:v>
                </c:pt>
                <c:pt idx="1548" formatCode="General">
                  <c:v>0.97610890900000002</c:v>
                </c:pt>
                <c:pt idx="1549" formatCode="General">
                  <c:v>0.97611421300000001</c:v>
                </c:pt>
                <c:pt idx="1550" formatCode="General">
                  <c:v>0.97611945899999997</c:v>
                </c:pt>
                <c:pt idx="1551" formatCode="General">
                  <c:v>0.97612464399999999</c:v>
                </c:pt>
                <c:pt idx="1552" formatCode="General">
                  <c:v>0.97612977000000001</c:v>
                </c:pt>
                <c:pt idx="1553" formatCode="General">
                  <c:v>0.97613483700000003</c:v>
                </c:pt>
                <c:pt idx="1554" formatCode="General">
                  <c:v>0.97613984300000001</c:v>
                </c:pt>
                <c:pt idx="1555" formatCode="General">
                  <c:v>0.97614479099999996</c:v>
                </c:pt>
                <c:pt idx="1556" formatCode="General">
                  <c:v>0.97614967799999997</c:v>
                </c:pt>
                <c:pt idx="1557" formatCode="General">
                  <c:v>0.97615444699999998</c:v>
                </c:pt>
                <c:pt idx="1558" formatCode="General">
                  <c:v>0.97615915499999995</c:v>
                </c:pt>
                <c:pt idx="1559" formatCode="General">
                  <c:v>0.97616374500000003</c:v>
                </c:pt>
                <c:pt idx="1560" formatCode="General">
                  <c:v>0.97616827500000003</c:v>
                </c:pt>
                <c:pt idx="1561" formatCode="General">
                  <c:v>0.97617268599999996</c:v>
                </c:pt>
                <c:pt idx="1562" formatCode="General">
                  <c:v>0.97617697699999995</c:v>
                </c:pt>
                <c:pt idx="1563" formatCode="General">
                  <c:v>0.97618120900000005</c:v>
                </c:pt>
                <c:pt idx="1564" formatCode="General">
                  <c:v>0.97618532199999997</c:v>
                </c:pt>
                <c:pt idx="1565" formatCode="General">
                  <c:v>0.97618925599999995</c:v>
                </c:pt>
                <c:pt idx="1566" formatCode="General">
                  <c:v>0.97619312999999996</c:v>
                </c:pt>
                <c:pt idx="1567" formatCode="General">
                  <c:v>0.97619688500000001</c:v>
                </c:pt>
                <c:pt idx="1568" formatCode="General">
                  <c:v>0.97620052099999999</c:v>
                </c:pt>
                <c:pt idx="1569" formatCode="General">
                  <c:v>0.976204038</c:v>
                </c:pt>
                <c:pt idx="1570" formatCode="General">
                  <c:v>0.97620743499999996</c:v>
                </c:pt>
                <c:pt idx="1571" formatCode="General">
                  <c:v>0.97621071299999995</c:v>
                </c:pt>
                <c:pt idx="1572" formatCode="General">
                  <c:v>0.97621381299999999</c:v>
                </c:pt>
                <c:pt idx="1573" formatCode="General">
                  <c:v>0.97621685300000005</c:v>
                </c:pt>
                <c:pt idx="1574" formatCode="General">
                  <c:v>0.97621971399999996</c:v>
                </c:pt>
                <c:pt idx="1575" formatCode="General">
                  <c:v>0.97622245600000002</c:v>
                </c:pt>
                <c:pt idx="1576" formatCode="General">
                  <c:v>0.97622501900000003</c:v>
                </c:pt>
                <c:pt idx="1577" formatCode="General">
                  <c:v>0.97622752199999996</c:v>
                </c:pt>
                <c:pt idx="1578" formatCode="General">
                  <c:v>0.97622984599999996</c:v>
                </c:pt>
                <c:pt idx="1579" formatCode="General">
                  <c:v>0.97623205199999996</c:v>
                </c:pt>
                <c:pt idx="1580" formatCode="General">
                  <c:v>0.97623413800000003</c:v>
                </c:pt>
                <c:pt idx="1581" formatCode="General">
                  <c:v>0.97623604500000005</c:v>
                </c:pt>
                <c:pt idx="1582" formatCode="General">
                  <c:v>0.976237833</c:v>
                </c:pt>
                <c:pt idx="1583" formatCode="General">
                  <c:v>0.97623950199999998</c:v>
                </c:pt>
                <c:pt idx="1584" formatCode="General">
                  <c:v>0.976240993</c:v>
                </c:pt>
                <c:pt idx="1585" formatCode="General">
                  <c:v>0.976242363</c:v>
                </c:pt>
                <c:pt idx="1586" formatCode="General">
                  <c:v>0.97624361500000001</c:v>
                </c:pt>
                <c:pt idx="1587" formatCode="General">
                  <c:v>0.97624468799999997</c:v>
                </c:pt>
                <c:pt idx="1588" formatCode="General">
                  <c:v>0.97624564199999997</c:v>
                </c:pt>
                <c:pt idx="1589" formatCode="General">
                  <c:v>0.97624647600000003</c:v>
                </c:pt>
                <c:pt idx="1590" formatCode="General">
                  <c:v>0.97624713200000002</c:v>
                </c:pt>
                <c:pt idx="1591" formatCode="General">
                  <c:v>0.97624766799999996</c:v>
                </c:pt>
                <c:pt idx="1592" formatCode="General">
                  <c:v>0.97624808500000004</c:v>
                </c:pt>
                <c:pt idx="1593" formatCode="General">
                  <c:v>0.97624832399999995</c:v>
                </c:pt>
                <c:pt idx="1594" formatCode="General">
                  <c:v>0.97624850299999999</c:v>
                </c:pt>
                <c:pt idx="1595" formatCode="General">
                  <c:v>0.97624850299999999</c:v>
                </c:pt>
                <c:pt idx="1596" formatCode="General">
                  <c:v>0.97624832399999995</c:v>
                </c:pt>
                <c:pt idx="1597" formatCode="General">
                  <c:v>0.97624808500000004</c:v>
                </c:pt>
                <c:pt idx="1598" formatCode="General">
                  <c:v>0.97624766799999996</c:v>
                </c:pt>
                <c:pt idx="1599" formatCode="General">
                  <c:v>0.97624713200000002</c:v>
                </c:pt>
                <c:pt idx="1600" formatCode="General">
                  <c:v>0.97624647600000003</c:v>
                </c:pt>
                <c:pt idx="1601" formatCode="General">
                  <c:v>0.97624570099999997</c:v>
                </c:pt>
                <c:pt idx="1602" formatCode="General">
                  <c:v>0.97624480700000005</c:v>
                </c:pt>
                <c:pt idx="1603" formatCode="General">
                  <c:v>0.97624373399999997</c:v>
                </c:pt>
                <c:pt idx="1604" formatCode="General">
                  <c:v>0.97624260200000001</c:v>
                </c:pt>
                <c:pt idx="1605" formatCode="General">
                  <c:v>0.97624129100000001</c:v>
                </c:pt>
                <c:pt idx="1606" formatCode="General">
                  <c:v>0.97623992000000004</c:v>
                </c:pt>
                <c:pt idx="1607" formatCode="General">
                  <c:v>0.97623842999999999</c:v>
                </c:pt>
                <c:pt idx="1608" formatCode="General">
                  <c:v>0.97623682000000001</c:v>
                </c:pt>
                <c:pt idx="1609" formatCode="General">
                  <c:v>0.97623509200000003</c:v>
                </c:pt>
                <c:pt idx="1610" formatCode="General">
                  <c:v>0.976233244</c:v>
                </c:pt>
                <c:pt idx="1611" formatCode="General">
                  <c:v>0.97623127700000001</c:v>
                </c:pt>
                <c:pt idx="1612" formatCode="General">
                  <c:v>0.97622925000000005</c:v>
                </c:pt>
                <c:pt idx="1613" formatCode="General">
                  <c:v>0.97622710499999998</c:v>
                </c:pt>
                <c:pt idx="1614" formatCode="General">
                  <c:v>0.97622489899999998</c:v>
                </c:pt>
                <c:pt idx="1615" formatCode="General">
                  <c:v>0.97622257499999998</c:v>
                </c:pt>
                <c:pt idx="1616" formatCode="General">
                  <c:v>0.97622019100000001</c:v>
                </c:pt>
                <c:pt idx="1617" formatCode="General">
                  <c:v>0.976217687</c:v>
                </c:pt>
                <c:pt idx="1618" formatCode="General">
                  <c:v>0.97621512399999999</c:v>
                </c:pt>
                <c:pt idx="1619" formatCode="General">
                  <c:v>0.97621250199999998</c:v>
                </c:pt>
                <c:pt idx="1620" formatCode="General">
                  <c:v>0.97620981900000003</c:v>
                </c:pt>
                <c:pt idx="1621" formatCode="General">
                  <c:v>0.97620701799999998</c:v>
                </c:pt>
                <c:pt idx="1622" formatCode="General">
                  <c:v>0.97620421599999996</c:v>
                </c:pt>
                <c:pt idx="1623" formatCode="General">
                  <c:v>0.97620129600000005</c:v>
                </c:pt>
                <c:pt idx="1624" formatCode="General">
                  <c:v>0.97619837499999995</c:v>
                </c:pt>
                <c:pt idx="1625" formatCode="General">
                  <c:v>0.97619539499999997</c:v>
                </c:pt>
                <c:pt idx="1626" formatCode="General">
                  <c:v>0.97619235500000001</c:v>
                </c:pt>
                <c:pt idx="1627" formatCode="General">
                  <c:v>0.97618931499999995</c:v>
                </c:pt>
                <c:pt idx="1628" formatCode="General">
                  <c:v>0.976186216</c:v>
                </c:pt>
                <c:pt idx="1629" formatCode="General">
                  <c:v>0.97618311599999996</c:v>
                </c:pt>
                <c:pt idx="1630" formatCode="General">
                  <c:v>0.97618001700000001</c:v>
                </c:pt>
                <c:pt idx="1631" formatCode="General">
                  <c:v>0.97617685799999998</c:v>
                </c:pt>
                <c:pt idx="1632" formatCode="General">
                  <c:v>0.97617369899999995</c:v>
                </c:pt>
                <c:pt idx="1633" formatCode="General">
                  <c:v>0.97617054000000003</c:v>
                </c:pt>
                <c:pt idx="1634" formatCode="General">
                  <c:v>0.97616744</c:v>
                </c:pt>
                <c:pt idx="1635" formatCode="General">
                  <c:v>0.97616428099999997</c:v>
                </c:pt>
                <c:pt idx="1636" formatCode="General">
                  <c:v>0.97616118200000002</c:v>
                </c:pt>
                <c:pt idx="1637" formatCode="General">
                  <c:v>0.97615808199999998</c:v>
                </c:pt>
                <c:pt idx="1638" formatCode="General">
                  <c:v>0.97615498300000003</c:v>
                </c:pt>
                <c:pt idx="1639" formatCode="General">
                  <c:v>0.97615194299999997</c:v>
                </c:pt>
                <c:pt idx="1640" formatCode="General">
                  <c:v>0.97614896299999998</c:v>
                </c:pt>
                <c:pt idx="1641" formatCode="General">
                  <c:v>0.97614598299999999</c:v>
                </c:pt>
                <c:pt idx="1642" formatCode="General">
                  <c:v>0.97614306200000001</c:v>
                </c:pt>
                <c:pt idx="1643" formatCode="General">
                  <c:v>0.97614020099999999</c:v>
                </c:pt>
                <c:pt idx="1644" formatCode="General">
                  <c:v>0.97613740000000004</c:v>
                </c:pt>
                <c:pt idx="1645" formatCode="General">
                  <c:v>0.97613465799999999</c:v>
                </c:pt>
                <c:pt idx="1646" formatCode="General">
                  <c:v>0.97613197600000001</c:v>
                </c:pt>
                <c:pt idx="1647" formatCode="General">
                  <c:v>0.976129413</c:v>
                </c:pt>
                <c:pt idx="1648" formatCode="General">
                  <c:v>0.97612690899999999</c:v>
                </c:pt>
                <c:pt idx="1649" formatCode="General">
                  <c:v>0.97612446500000005</c:v>
                </c:pt>
                <c:pt idx="1650" formatCode="General">
                  <c:v>0.97612214100000005</c:v>
                </c:pt>
                <c:pt idx="1651" formatCode="General">
                  <c:v>0.97611987600000005</c:v>
                </c:pt>
                <c:pt idx="1652" formatCode="General">
                  <c:v>0.97611773000000002</c:v>
                </c:pt>
                <c:pt idx="1653" formatCode="General">
                  <c:v>0.97611570400000003</c:v>
                </c:pt>
                <c:pt idx="1654" formatCode="General">
                  <c:v>0.97611373700000004</c:v>
                </c:pt>
                <c:pt idx="1655" formatCode="General">
                  <c:v>0.97611188900000001</c:v>
                </c:pt>
                <c:pt idx="1656" formatCode="General">
                  <c:v>0.97611015999999995</c:v>
                </c:pt>
                <c:pt idx="1657" formatCode="General">
                  <c:v>0.97610855100000005</c:v>
                </c:pt>
                <c:pt idx="1658" formatCode="General">
                  <c:v>0.97610700100000003</c:v>
                </c:pt>
                <c:pt idx="1659" formatCode="General">
                  <c:v>0.97610562999999995</c:v>
                </c:pt>
                <c:pt idx="1660" formatCode="General">
                  <c:v>0.97610431900000005</c:v>
                </c:pt>
                <c:pt idx="1661" formatCode="General">
                  <c:v>0.97610318699999998</c:v>
                </c:pt>
                <c:pt idx="1662" formatCode="General">
                  <c:v>0.97610211400000002</c:v>
                </c:pt>
                <c:pt idx="1663" formatCode="General">
                  <c:v>0.97610121999999999</c:v>
                </c:pt>
                <c:pt idx="1664" formatCode="General">
                  <c:v>0.97610038499999996</c:v>
                </c:pt>
                <c:pt idx="1665" formatCode="General">
                  <c:v>0.97609973000000005</c:v>
                </c:pt>
                <c:pt idx="1666" formatCode="General">
                  <c:v>0.97609913299999995</c:v>
                </c:pt>
                <c:pt idx="1667" formatCode="General">
                  <c:v>0.97609871599999998</c:v>
                </c:pt>
                <c:pt idx="1668" formatCode="General">
                  <c:v>0.97609835899999997</c:v>
                </c:pt>
                <c:pt idx="1669" formatCode="General">
                  <c:v>0.97609811999999996</c:v>
                </c:pt>
                <c:pt idx="1670" formatCode="General">
                  <c:v>0.97609806099999996</c:v>
                </c:pt>
                <c:pt idx="1671" formatCode="General">
                  <c:v>0.97609806099999996</c:v>
                </c:pt>
                <c:pt idx="1672" formatCode="General">
                  <c:v>0.97609818000000004</c:v>
                </c:pt>
                <c:pt idx="1673" formatCode="General">
                  <c:v>0.97609835899999997</c:v>
                </c:pt>
                <c:pt idx="1674" formatCode="General">
                  <c:v>0.97609865699999998</c:v>
                </c:pt>
                <c:pt idx="1675" formatCode="General">
                  <c:v>0.97609907399999996</c:v>
                </c:pt>
                <c:pt idx="1676" formatCode="General">
                  <c:v>0.97609961000000001</c:v>
                </c:pt>
                <c:pt idx="1677" formatCode="General">
                  <c:v>0.97610020600000003</c:v>
                </c:pt>
                <c:pt idx="1678" formatCode="General">
                  <c:v>0.97610086200000001</c:v>
                </c:pt>
                <c:pt idx="1679" formatCode="General">
                  <c:v>0.97610163699999997</c:v>
                </c:pt>
                <c:pt idx="1680" formatCode="General">
                  <c:v>0.97610247100000003</c:v>
                </c:pt>
                <c:pt idx="1681" formatCode="General">
                  <c:v>0.97610330599999995</c:v>
                </c:pt>
                <c:pt idx="1682" formatCode="General">
                  <c:v>0.97610425899999997</c:v>
                </c:pt>
                <c:pt idx="1683" formatCode="General">
                  <c:v>0.97610527300000005</c:v>
                </c:pt>
                <c:pt idx="1684" formatCode="General">
                  <c:v>0.97610634600000001</c:v>
                </c:pt>
                <c:pt idx="1685" formatCode="General">
                  <c:v>0.97610741899999998</c:v>
                </c:pt>
                <c:pt idx="1686" formatCode="General">
                  <c:v>0.97610855100000005</c:v>
                </c:pt>
                <c:pt idx="1687" formatCode="General">
                  <c:v>0.97610968399999998</c:v>
                </c:pt>
                <c:pt idx="1688" formatCode="General">
                  <c:v>0.97611081600000005</c:v>
                </c:pt>
                <c:pt idx="1689" formatCode="General">
                  <c:v>0.97611200799999998</c:v>
                </c:pt>
                <c:pt idx="1690" formatCode="General">
                  <c:v>0.97611320000000001</c:v>
                </c:pt>
                <c:pt idx="1691" formatCode="General">
                  <c:v>0.97611433299999995</c:v>
                </c:pt>
                <c:pt idx="1692" formatCode="General">
                  <c:v>0.97611546500000002</c:v>
                </c:pt>
                <c:pt idx="1693" formatCode="General">
                  <c:v>0.97611659799999995</c:v>
                </c:pt>
                <c:pt idx="1694" formatCode="General">
                  <c:v>0.97611767100000002</c:v>
                </c:pt>
                <c:pt idx="1695" formatCode="General">
                  <c:v>0.97611874300000001</c:v>
                </c:pt>
                <c:pt idx="1696" formatCode="General">
                  <c:v>0.97611969700000001</c:v>
                </c:pt>
                <c:pt idx="1697" formatCode="General">
                  <c:v>0.97612065100000001</c:v>
                </c:pt>
                <c:pt idx="1698" formatCode="General">
                  <c:v>0.97612148499999996</c:v>
                </c:pt>
                <c:pt idx="1699" formatCode="General">
                  <c:v>0.97612226000000002</c:v>
                </c:pt>
                <c:pt idx="1700" formatCode="General">
                  <c:v>0.976122975</c:v>
                </c:pt>
                <c:pt idx="1701" formatCode="General">
                  <c:v>0.97612357100000002</c:v>
                </c:pt>
                <c:pt idx="1702" formatCode="General">
                  <c:v>0.97612404799999997</c:v>
                </c:pt>
                <c:pt idx="1703" formatCode="General">
                  <c:v>0.97612440599999994</c:v>
                </c:pt>
                <c:pt idx="1704" formatCode="General">
                  <c:v>0.97612470399999995</c:v>
                </c:pt>
                <c:pt idx="1705" formatCode="General">
                  <c:v>0.97612482300000003</c:v>
                </c:pt>
                <c:pt idx="1706" formatCode="General">
                  <c:v>0.97612482300000003</c:v>
                </c:pt>
                <c:pt idx="1707" formatCode="General">
                  <c:v>0.97612464399999999</c:v>
                </c:pt>
                <c:pt idx="1708" formatCode="General">
                  <c:v>0.97612434599999998</c:v>
                </c:pt>
                <c:pt idx="1709" formatCode="General">
                  <c:v>0.97612386900000003</c:v>
                </c:pt>
                <c:pt idx="1710" formatCode="General">
                  <c:v>0.97612321400000002</c:v>
                </c:pt>
                <c:pt idx="1711" formatCode="General">
                  <c:v>0.97612237899999998</c:v>
                </c:pt>
                <c:pt idx="1712" formatCode="General">
                  <c:v>0.97612142599999996</c:v>
                </c:pt>
                <c:pt idx="1713" formatCode="General">
                  <c:v>0.97612023400000003</c:v>
                </c:pt>
                <c:pt idx="1714" formatCode="General">
                  <c:v>0.97611880299999998</c:v>
                </c:pt>
                <c:pt idx="1715" formatCode="General">
                  <c:v>0.97611725299999996</c:v>
                </c:pt>
                <c:pt idx="1716" formatCode="General">
                  <c:v>0.97611546500000002</c:v>
                </c:pt>
                <c:pt idx="1717" formatCode="General">
                  <c:v>0.97611343900000003</c:v>
                </c:pt>
                <c:pt idx="1718" formatCode="General">
                  <c:v>0.97611123300000002</c:v>
                </c:pt>
                <c:pt idx="1719" formatCode="General">
                  <c:v>0.97610884899999995</c:v>
                </c:pt>
                <c:pt idx="1720" formatCode="General">
                  <c:v>0.97610616699999997</c:v>
                </c:pt>
                <c:pt idx="1721" formatCode="General">
                  <c:v>0.97610330599999995</c:v>
                </c:pt>
                <c:pt idx="1722" formatCode="General">
                  <c:v>0.97610020600000003</c:v>
                </c:pt>
                <c:pt idx="1723" formatCode="General">
                  <c:v>0.97609686900000003</c:v>
                </c:pt>
                <c:pt idx="1724" formatCode="General">
                  <c:v>0.97609329199999995</c:v>
                </c:pt>
                <c:pt idx="1725" formatCode="General">
                  <c:v>0.97608953700000001</c:v>
                </c:pt>
                <c:pt idx="1726" formatCode="General">
                  <c:v>0.97608554400000003</c:v>
                </c:pt>
                <c:pt idx="1727" formatCode="General">
                  <c:v>0.97608125199999995</c:v>
                </c:pt>
                <c:pt idx="1728" formatCode="General">
                  <c:v>0.97607678200000003</c:v>
                </c:pt>
                <c:pt idx="1729" formatCode="General">
                  <c:v>0.97607207299999998</c:v>
                </c:pt>
                <c:pt idx="1730" formatCode="General">
                  <c:v>0.976067185</c:v>
                </c:pt>
                <c:pt idx="1731" formatCode="General">
                  <c:v>0.97606199999999999</c:v>
                </c:pt>
                <c:pt idx="1732" formatCode="General">
                  <c:v>0.97605663499999995</c:v>
                </c:pt>
                <c:pt idx="1733" formatCode="General">
                  <c:v>0.97605103299999996</c:v>
                </c:pt>
                <c:pt idx="1734" formatCode="General">
                  <c:v>0.97604525099999995</c:v>
                </c:pt>
                <c:pt idx="1735" formatCode="General">
                  <c:v>0.97603923100000001</c:v>
                </c:pt>
                <c:pt idx="1736" formatCode="General">
                  <c:v>0.97603303200000002</c:v>
                </c:pt>
                <c:pt idx="1737" formatCode="General">
                  <c:v>0.976026595</c:v>
                </c:pt>
                <c:pt idx="1738" formatCode="General">
                  <c:v>0.97601997900000004</c:v>
                </c:pt>
                <c:pt idx="1739" formatCode="General">
                  <c:v>0.97601318400000003</c:v>
                </c:pt>
                <c:pt idx="1740" formatCode="General">
                  <c:v>0.97600626899999998</c:v>
                </c:pt>
                <c:pt idx="1741" formatCode="General">
                  <c:v>0.97599911699999997</c:v>
                </c:pt>
                <c:pt idx="1742" formatCode="General">
                  <c:v>0.97599178600000003</c:v>
                </c:pt>
                <c:pt idx="1743" formatCode="General">
                  <c:v>0.975984395</c:v>
                </c:pt>
                <c:pt idx="1744" formatCode="General">
                  <c:v>0.97597676499999997</c:v>
                </c:pt>
                <c:pt idx="1745" formatCode="General">
                  <c:v>0.97596907600000005</c:v>
                </c:pt>
                <c:pt idx="1746" formatCode="General">
                  <c:v>0.97596120799999997</c:v>
                </c:pt>
                <c:pt idx="1747" formatCode="General">
                  <c:v>0.97595322100000004</c:v>
                </c:pt>
                <c:pt idx="1748" formatCode="General">
                  <c:v>0.975945175</c:v>
                </c:pt>
                <c:pt idx="1749" formatCode="General">
                  <c:v>0.97593700900000002</c:v>
                </c:pt>
                <c:pt idx="1750" formatCode="General">
                  <c:v>0.97592878299999997</c:v>
                </c:pt>
                <c:pt idx="1751" formatCode="General">
                  <c:v>0.97592043900000003</c:v>
                </c:pt>
                <c:pt idx="1752" formatCode="General">
                  <c:v>0.97591209400000001</c:v>
                </c:pt>
                <c:pt idx="1753" formatCode="General">
                  <c:v>0.97590363000000002</c:v>
                </c:pt>
                <c:pt idx="1754" formatCode="General">
                  <c:v>0.97589516600000004</c:v>
                </c:pt>
                <c:pt idx="1755" formatCode="General">
                  <c:v>0.97588670300000002</c:v>
                </c:pt>
                <c:pt idx="1756" formatCode="General">
                  <c:v>0.97587823900000004</c:v>
                </c:pt>
                <c:pt idx="1757" formatCode="General">
                  <c:v>0.97586971499999997</c:v>
                </c:pt>
                <c:pt idx="1758" formatCode="General">
                  <c:v>0.97586125099999999</c:v>
                </c:pt>
                <c:pt idx="1759" formatCode="General">
                  <c:v>0.975852787</c:v>
                </c:pt>
                <c:pt idx="1760" formatCode="General">
                  <c:v>0.97584432399999999</c:v>
                </c:pt>
                <c:pt idx="1761" formatCode="General">
                  <c:v>0.97583597899999996</c:v>
                </c:pt>
                <c:pt idx="1762" formatCode="General">
                  <c:v>0.97582763400000005</c:v>
                </c:pt>
                <c:pt idx="1763" formatCode="General">
                  <c:v>0.975819349</c:v>
                </c:pt>
                <c:pt idx="1764" formatCode="General">
                  <c:v>0.97581118300000003</c:v>
                </c:pt>
                <c:pt idx="1765" formatCode="General">
                  <c:v>0.97580313699999999</c:v>
                </c:pt>
                <c:pt idx="1766" formatCode="General">
                  <c:v>0.97579514999999994</c:v>
                </c:pt>
                <c:pt idx="1767" formatCode="General">
                  <c:v>0.97578728199999998</c:v>
                </c:pt>
                <c:pt idx="1768" formatCode="General">
                  <c:v>0.97577953299999998</c:v>
                </c:pt>
                <c:pt idx="1769" formatCode="General">
                  <c:v>0.97577190400000002</c:v>
                </c:pt>
                <c:pt idx="1770" formatCode="General">
                  <c:v>0.97576445300000003</c:v>
                </c:pt>
                <c:pt idx="1771" formatCode="General">
                  <c:v>0.97575712199999998</c:v>
                </c:pt>
                <c:pt idx="1772" formatCode="General">
                  <c:v>0.97574991</c:v>
                </c:pt>
                <c:pt idx="1773" formatCode="General">
                  <c:v>0.97574293599999995</c:v>
                </c:pt>
                <c:pt idx="1774" formatCode="General">
                  <c:v>0.97573614099999995</c:v>
                </c:pt>
                <c:pt idx="1775" formatCode="General">
                  <c:v>0.97572946500000002</c:v>
                </c:pt>
                <c:pt idx="1776" formatCode="General">
                  <c:v>0.97572302799999999</c:v>
                </c:pt>
                <c:pt idx="1777" formatCode="General">
                  <c:v>0.97571671000000004</c:v>
                </c:pt>
                <c:pt idx="1778" formatCode="General">
                  <c:v>0.97571068999999999</c:v>
                </c:pt>
                <c:pt idx="1779" formatCode="General">
                  <c:v>0.97570478900000002</c:v>
                </c:pt>
                <c:pt idx="1780" formatCode="General">
                  <c:v>0.97569912700000005</c:v>
                </c:pt>
                <c:pt idx="1781" formatCode="General">
                  <c:v>0.97569364300000005</c:v>
                </c:pt>
                <c:pt idx="1782" formatCode="General">
                  <c:v>0.97568839799999996</c:v>
                </c:pt>
                <c:pt idx="1783" formatCode="General">
                  <c:v>0.97568339100000001</c:v>
                </c:pt>
                <c:pt idx="1784" formatCode="General">
                  <c:v>0.975678563</c:v>
                </c:pt>
                <c:pt idx="1785" formatCode="General">
                  <c:v>0.975673974</c:v>
                </c:pt>
                <c:pt idx="1786" formatCode="General">
                  <c:v>0.97566956299999996</c:v>
                </c:pt>
                <c:pt idx="1787" formatCode="General">
                  <c:v>0.97566538999999997</c:v>
                </c:pt>
                <c:pt idx="1788" formatCode="General">
                  <c:v>0.97566139699999999</c:v>
                </c:pt>
                <c:pt idx="1789" formatCode="General">
                  <c:v>0.97565764200000005</c:v>
                </c:pt>
                <c:pt idx="1790" formatCode="General">
                  <c:v>0.97565406600000004</c:v>
                </c:pt>
                <c:pt idx="1791" formatCode="General">
                  <c:v>0.97565072799999997</c:v>
                </c:pt>
                <c:pt idx="1792" formatCode="General">
                  <c:v>0.97564756900000005</c:v>
                </c:pt>
                <c:pt idx="1793" formatCode="General">
                  <c:v>0.97564458799999998</c:v>
                </c:pt>
                <c:pt idx="1794" formatCode="General">
                  <c:v>0.97564178700000004</c:v>
                </c:pt>
                <c:pt idx="1795" formatCode="General">
                  <c:v>0.97563916399999995</c:v>
                </c:pt>
                <c:pt idx="1796" formatCode="General">
                  <c:v>0.97563677999999998</c:v>
                </c:pt>
                <c:pt idx="1797" formatCode="General">
                  <c:v>0.97563445599999998</c:v>
                </c:pt>
                <c:pt idx="1798" formatCode="General">
                  <c:v>0.97563237000000003</c:v>
                </c:pt>
                <c:pt idx="1799" formatCode="General">
                  <c:v>0.97563040300000003</c:v>
                </c:pt>
                <c:pt idx="1800" formatCode="General">
                  <c:v>0.97562855500000001</c:v>
                </c:pt>
                <c:pt idx="1801" formatCode="General">
                  <c:v>0.97562682599999995</c:v>
                </c:pt>
                <c:pt idx="1802" formatCode="General">
                  <c:v>0.97562521700000004</c:v>
                </c:pt>
                <c:pt idx="1803" formatCode="General">
                  <c:v>0.975623727</c:v>
                </c:pt>
                <c:pt idx="1804" formatCode="General">
                  <c:v>0.97562229600000006</c:v>
                </c:pt>
                <c:pt idx="1805" formatCode="General">
                  <c:v>0.97562098500000005</c:v>
                </c:pt>
                <c:pt idx="1806" formatCode="General">
                  <c:v>0.97561973300000004</c:v>
                </c:pt>
                <c:pt idx="1807" formatCode="General">
                  <c:v>0.97561848200000001</c:v>
                </c:pt>
                <c:pt idx="1808" formatCode="General">
                  <c:v>0.97561734899999997</c:v>
                </c:pt>
                <c:pt idx="1809" formatCode="General">
                  <c:v>0.97561621700000001</c:v>
                </c:pt>
                <c:pt idx="1810" formatCode="General">
                  <c:v>0.97561508399999997</c:v>
                </c:pt>
                <c:pt idx="1811" formatCode="General">
                  <c:v>0.97561395200000001</c:v>
                </c:pt>
                <c:pt idx="1812" formatCode="General">
                  <c:v>0.97561281899999996</c:v>
                </c:pt>
                <c:pt idx="1813" formatCode="General">
                  <c:v>0.97561168700000001</c:v>
                </c:pt>
                <c:pt idx="1814" formatCode="General">
                  <c:v>0.97561049499999997</c:v>
                </c:pt>
                <c:pt idx="1815" formatCode="General">
                  <c:v>0.97560918299999999</c:v>
                </c:pt>
                <c:pt idx="1816" formatCode="General">
                  <c:v>0.97560787199999999</c:v>
                </c:pt>
                <c:pt idx="1817" formatCode="General">
                  <c:v>0.97560644100000005</c:v>
                </c:pt>
                <c:pt idx="1818" formatCode="General">
                  <c:v>0.975604951</c:v>
                </c:pt>
                <c:pt idx="1819" formatCode="General">
                  <c:v>0.97560334199999998</c:v>
                </c:pt>
                <c:pt idx="1820" formatCode="General">
                  <c:v>0.97560161400000001</c:v>
                </c:pt>
                <c:pt idx="1821" formatCode="General">
                  <c:v>0.97559970600000001</c:v>
                </c:pt>
                <c:pt idx="1822" formatCode="General">
                  <c:v>0.97559768000000002</c:v>
                </c:pt>
                <c:pt idx="1823" formatCode="General">
                  <c:v>0.97559547400000002</c:v>
                </c:pt>
                <c:pt idx="1824" formatCode="General">
                  <c:v>0.97559309000000005</c:v>
                </c:pt>
                <c:pt idx="1825" formatCode="General">
                  <c:v>0.97559052700000004</c:v>
                </c:pt>
                <c:pt idx="1826" formatCode="General">
                  <c:v>0.97558778499999999</c:v>
                </c:pt>
                <c:pt idx="1827" formatCode="General">
                  <c:v>0.975584805</c:v>
                </c:pt>
                <c:pt idx="1828" formatCode="General">
                  <c:v>0.975581586</c:v>
                </c:pt>
                <c:pt idx="1829" formatCode="General">
                  <c:v>0.97557812899999996</c:v>
                </c:pt>
                <c:pt idx="1830" formatCode="General">
                  <c:v>0.97557449299999999</c:v>
                </c:pt>
                <c:pt idx="1831" formatCode="General">
                  <c:v>0.97557055999999998</c:v>
                </c:pt>
                <c:pt idx="1832" formatCode="General">
                  <c:v>0.97556638699999998</c:v>
                </c:pt>
                <c:pt idx="1833" formatCode="General">
                  <c:v>0.97556191699999995</c:v>
                </c:pt>
                <c:pt idx="1834" formatCode="General">
                  <c:v>0.97555720800000001</c:v>
                </c:pt>
                <c:pt idx="1835" formatCode="General">
                  <c:v>0.97555220099999995</c:v>
                </c:pt>
                <c:pt idx="1836" formatCode="General">
                  <c:v>0.97554695599999997</c:v>
                </c:pt>
                <c:pt idx="1837" formatCode="General">
                  <c:v>0.975541353</c:v>
                </c:pt>
                <c:pt idx="1838" formatCode="General">
                  <c:v>0.97553551199999999</c:v>
                </c:pt>
                <c:pt idx="1839" formatCode="General">
                  <c:v>0.97552931300000001</c:v>
                </c:pt>
                <c:pt idx="1840" formatCode="General">
                  <c:v>0.97552287599999998</c:v>
                </c:pt>
                <c:pt idx="1841" formatCode="General">
                  <c:v>0.97551613999999998</c:v>
                </c:pt>
                <c:pt idx="1842" formatCode="General">
                  <c:v>0.97550910700000004</c:v>
                </c:pt>
                <c:pt idx="1843" formatCode="General">
                  <c:v>0.97550171600000002</c:v>
                </c:pt>
                <c:pt idx="1844" formatCode="General">
                  <c:v>0.97549408699999995</c:v>
                </c:pt>
                <c:pt idx="1845" formatCode="General">
                  <c:v>0.97548615900000002</c:v>
                </c:pt>
                <c:pt idx="1846" formatCode="General">
                  <c:v>0.97547793400000005</c:v>
                </c:pt>
                <c:pt idx="1847" formatCode="General">
                  <c:v>0.97546940999999998</c:v>
                </c:pt>
                <c:pt idx="1848" formatCode="General">
                  <c:v>0.97546058899999999</c:v>
                </c:pt>
                <c:pt idx="1849" formatCode="General">
                  <c:v>0.97545152899999998</c:v>
                </c:pt>
                <c:pt idx="1850" formatCode="General">
                  <c:v>0.97544217099999997</c:v>
                </c:pt>
                <c:pt idx="1851" formatCode="General">
                  <c:v>0.97543257500000002</c:v>
                </c:pt>
                <c:pt idx="1852" formatCode="General">
                  <c:v>0.97542267999999999</c:v>
                </c:pt>
                <c:pt idx="1853" formatCode="General">
                  <c:v>0.97541254799999999</c:v>
                </c:pt>
                <c:pt idx="1854" formatCode="General">
                  <c:v>0.97540217600000001</c:v>
                </c:pt>
                <c:pt idx="1855" formatCode="General">
                  <c:v>0.97539162599999996</c:v>
                </c:pt>
                <c:pt idx="1856" formatCode="General">
                  <c:v>0.975380778</c:v>
                </c:pt>
                <c:pt idx="1857" formatCode="General">
                  <c:v>0.97536975100000001</c:v>
                </c:pt>
                <c:pt idx="1858" formatCode="General">
                  <c:v>0.97535854600000005</c:v>
                </c:pt>
                <c:pt idx="1859" formatCode="General">
                  <c:v>0.97534716099999996</c:v>
                </c:pt>
                <c:pt idx="1860" formatCode="General">
                  <c:v>0.97533559800000003</c:v>
                </c:pt>
                <c:pt idx="1861" formatCode="General">
                  <c:v>0.97532385600000004</c:v>
                </c:pt>
                <c:pt idx="1862" formatCode="General">
                  <c:v>0.97531193500000002</c:v>
                </c:pt>
                <c:pt idx="1863" formatCode="General">
                  <c:v>0.97529995400000002</c:v>
                </c:pt>
                <c:pt idx="1864" formatCode="General">
                  <c:v>0.97528779499999996</c:v>
                </c:pt>
                <c:pt idx="1865" formatCode="General">
                  <c:v>0.97527557600000003</c:v>
                </c:pt>
                <c:pt idx="1866" formatCode="General">
                  <c:v>0.97526323800000003</c:v>
                </c:pt>
                <c:pt idx="1867" formatCode="General">
                  <c:v>0.97525083999999995</c:v>
                </c:pt>
                <c:pt idx="1868" formatCode="General">
                  <c:v>0.97523838299999999</c:v>
                </c:pt>
                <c:pt idx="1869" formatCode="General">
                  <c:v>0.97522592500000005</c:v>
                </c:pt>
                <c:pt idx="1870" formatCode="General">
                  <c:v>0.97521334900000001</c:v>
                </c:pt>
                <c:pt idx="1871" formatCode="General">
                  <c:v>0.97520083199999996</c:v>
                </c:pt>
                <c:pt idx="1872" formatCode="General">
                  <c:v>0.97518825499999995</c:v>
                </c:pt>
                <c:pt idx="1873" formatCode="General">
                  <c:v>0.97517573800000001</c:v>
                </c:pt>
                <c:pt idx="1874" formatCode="General">
                  <c:v>0.97516328100000005</c:v>
                </c:pt>
                <c:pt idx="1875" formatCode="General">
                  <c:v>0.975150764</c:v>
                </c:pt>
                <c:pt idx="1876" formatCode="General">
                  <c:v>0.97513836600000003</c:v>
                </c:pt>
                <c:pt idx="1877" formatCode="General">
                  <c:v>0.975126088</c:v>
                </c:pt>
                <c:pt idx="1878" formatCode="General">
                  <c:v>0.975113809</c:v>
                </c:pt>
                <c:pt idx="1879" formatCode="General">
                  <c:v>0.97510165000000004</c:v>
                </c:pt>
                <c:pt idx="1880" formatCode="General">
                  <c:v>0.97508961000000005</c:v>
                </c:pt>
                <c:pt idx="1881" formatCode="General">
                  <c:v>0.97507768900000003</c:v>
                </c:pt>
                <c:pt idx="1882" formatCode="General">
                  <c:v>0.97506588699999996</c:v>
                </c:pt>
                <c:pt idx="1883" formatCode="General">
                  <c:v>0.97505426399999995</c:v>
                </c:pt>
                <c:pt idx="1884" formatCode="General">
                  <c:v>0.97504276000000001</c:v>
                </c:pt>
                <c:pt idx="1885" formatCode="General">
                  <c:v>0.975031435</c:v>
                </c:pt>
                <c:pt idx="1886" formatCode="General">
                  <c:v>0.97502028900000004</c:v>
                </c:pt>
                <c:pt idx="1887" formatCode="General">
                  <c:v>0.97500932200000001</c:v>
                </c:pt>
                <c:pt idx="1888" formatCode="General">
                  <c:v>0.97499853400000003</c:v>
                </c:pt>
                <c:pt idx="1889" formatCode="General">
                  <c:v>0.97498792400000001</c:v>
                </c:pt>
                <c:pt idx="1890" formatCode="General">
                  <c:v>0.974977553</c:v>
                </c:pt>
                <c:pt idx="1891" formatCode="General">
                  <c:v>0.97496735999999995</c:v>
                </c:pt>
                <c:pt idx="1892" formatCode="General">
                  <c:v>0.97495734700000003</c:v>
                </c:pt>
                <c:pt idx="1893" formatCode="General">
                  <c:v>0.97494763100000004</c:v>
                </c:pt>
                <c:pt idx="1894" formatCode="General">
                  <c:v>0.97493803499999998</c:v>
                </c:pt>
                <c:pt idx="1895" formatCode="General">
                  <c:v>0.97492873700000005</c:v>
                </c:pt>
                <c:pt idx="1896" formatCode="General">
                  <c:v>0.97491961699999996</c:v>
                </c:pt>
                <c:pt idx="1897" formatCode="General">
                  <c:v>0.974910736</c:v>
                </c:pt>
                <c:pt idx="1898" formatCode="General">
                  <c:v>0.97490203399999997</c:v>
                </c:pt>
                <c:pt idx="1899" formatCode="General">
                  <c:v>0.97489356999999999</c:v>
                </c:pt>
                <c:pt idx="1900" formatCode="General">
                  <c:v>0.97488534500000001</c:v>
                </c:pt>
                <c:pt idx="1901" formatCode="General">
                  <c:v>0.974877298</c:v>
                </c:pt>
                <c:pt idx="1902" formatCode="General">
                  <c:v>0.97486949000000001</c:v>
                </c:pt>
                <c:pt idx="1903" formatCode="General">
                  <c:v>0.97486185999999997</c:v>
                </c:pt>
                <c:pt idx="1904" formatCode="General">
                  <c:v>0.97485446899999995</c:v>
                </c:pt>
                <c:pt idx="1905" formatCode="General">
                  <c:v>0.97484725699999997</c:v>
                </c:pt>
                <c:pt idx="1906" formatCode="General">
                  <c:v>0.97484022400000003</c:v>
                </c:pt>
                <c:pt idx="1907" formatCode="General">
                  <c:v>0.97483336899999995</c:v>
                </c:pt>
                <c:pt idx="1908" formatCode="General">
                  <c:v>0.97482669399999999</c:v>
                </c:pt>
                <c:pt idx="1909" formatCode="General">
                  <c:v>0.974820197</c:v>
                </c:pt>
                <c:pt idx="1910" formatCode="General">
                  <c:v>0.97481381899999997</c:v>
                </c:pt>
                <c:pt idx="1911" formatCode="General">
                  <c:v>0.97480761999999999</c:v>
                </c:pt>
                <c:pt idx="1912" formatCode="General">
                  <c:v>0.97480153999999997</c:v>
                </c:pt>
                <c:pt idx="1913" formatCode="General">
                  <c:v>0.97479557999999999</c:v>
                </c:pt>
                <c:pt idx="1914" formatCode="General">
                  <c:v>0.97478973899999999</c:v>
                </c:pt>
                <c:pt idx="1915" formatCode="General">
                  <c:v>0.97478401699999995</c:v>
                </c:pt>
                <c:pt idx="1916" formatCode="General">
                  <c:v>0.97477835400000001</c:v>
                </c:pt>
                <c:pt idx="1917" formatCode="General">
                  <c:v>0.97477281100000002</c:v>
                </c:pt>
                <c:pt idx="1918" formatCode="General">
                  <c:v>0.97476732700000002</c:v>
                </c:pt>
                <c:pt idx="1919" formatCode="General">
                  <c:v>0.97476190299999999</c:v>
                </c:pt>
                <c:pt idx="1920" formatCode="General">
                  <c:v>0.97475653900000003</c:v>
                </c:pt>
                <c:pt idx="1921" formatCode="General">
                  <c:v>0.974751174</c:v>
                </c:pt>
                <c:pt idx="1922" formatCode="General">
                  <c:v>0.97474581000000005</c:v>
                </c:pt>
                <c:pt idx="1923" formatCode="General">
                  <c:v>0.97474050499999998</c:v>
                </c:pt>
                <c:pt idx="1924" formatCode="General">
                  <c:v>0.97473514100000003</c:v>
                </c:pt>
                <c:pt idx="1925" formatCode="General">
                  <c:v>0.97472977599999999</c:v>
                </c:pt>
                <c:pt idx="1926" formatCode="General">
                  <c:v>0.97472441200000004</c:v>
                </c:pt>
                <c:pt idx="1927" formatCode="General">
                  <c:v>0.97471898800000001</c:v>
                </c:pt>
                <c:pt idx="1928" formatCode="General">
                  <c:v>0.97471350400000001</c:v>
                </c:pt>
                <c:pt idx="1929" formatCode="General">
                  <c:v>0.97470790100000004</c:v>
                </c:pt>
                <c:pt idx="1930" formatCode="General">
                  <c:v>0.97470229900000005</c:v>
                </c:pt>
                <c:pt idx="1931" formatCode="General">
                  <c:v>0.97469657700000001</c:v>
                </c:pt>
                <c:pt idx="1932" formatCode="General">
                  <c:v>0.97469073500000003</c:v>
                </c:pt>
                <c:pt idx="1933" formatCode="General">
                  <c:v>0.97468477499999995</c:v>
                </c:pt>
                <c:pt idx="1934" formatCode="General">
                  <c:v>0.97467869500000004</c:v>
                </c:pt>
                <c:pt idx="1935" formatCode="General">
                  <c:v>0.97467249600000005</c:v>
                </c:pt>
                <c:pt idx="1936" formatCode="General">
                  <c:v>0.97466617799999999</c:v>
                </c:pt>
                <c:pt idx="1937" formatCode="General">
                  <c:v>0.974659681</c:v>
                </c:pt>
                <c:pt idx="1938" formatCode="General">
                  <c:v>0.97465300600000004</c:v>
                </c:pt>
                <c:pt idx="1939" formatCode="General">
                  <c:v>0.97464621100000004</c:v>
                </c:pt>
                <c:pt idx="1940" formatCode="General">
                  <c:v>0.97463917700000002</c:v>
                </c:pt>
                <c:pt idx="1941" formatCode="General">
                  <c:v>0.97463202500000001</c:v>
                </c:pt>
                <c:pt idx="1942" formatCode="General">
                  <c:v>0.97462463399999999</c:v>
                </c:pt>
                <c:pt idx="1943" formatCode="General">
                  <c:v>0.97461706400000003</c:v>
                </c:pt>
                <c:pt idx="1944" formatCode="General">
                  <c:v>0.97460931500000003</c:v>
                </c:pt>
                <c:pt idx="1945" formatCode="General">
                  <c:v>0.97460132799999999</c:v>
                </c:pt>
                <c:pt idx="1946" formatCode="General">
                  <c:v>0.97459316299999998</c:v>
                </c:pt>
                <c:pt idx="1947" formatCode="General">
                  <c:v>0.97458481799999996</c:v>
                </c:pt>
                <c:pt idx="1948" formatCode="General">
                  <c:v>0.97457617500000004</c:v>
                </c:pt>
                <c:pt idx="1949" formatCode="General">
                  <c:v>0.97456741300000005</c:v>
                </c:pt>
                <c:pt idx="1950" formatCode="General">
                  <c:v>0.97455835300000004</c:v>
                </c:pt>
                <c:pt idx="1951" formatCode="General">
                  <c:v>0.97454911499999997</c:v>
                </c:pt>
                <c:pt idx="1952" formatCode="General">
                  <c:v>0.97453963799999999</c:v>
                </c:pt>
                <c:pt idx="1953" formatCode="General">
                  <c:v>0.97452998199999996</c:v>
                </c:pt>
                <c:pt idx="1954" formatCode="General">
                  <c:v>0.97452008700000003</c:v>
                </c:pt>
                <c:pt idx="1955" formatCode="General">
                  <c:v>0.97451001400000004</c:v>
                </c:pt>
                <c:pt idx="1956" formatCode="General">
                  <c:v>0.97449970200000002</c:v>
                </c:pt>
                <c:pt idx="1957" formatCode="General">
                  <c:v>0.97448915199999997</c:v>
                </c:pt>
                <c:pt idx="1958" formatCode="General">
                  <c:v>0.97447842399999995</c:v>
                </c:pt>
                <c:pt idx="1959" formatCode="General">
                  <c:v>0.97446751600000003</c:v>
                </c:pt>
                <c:pt idx="1960" formatCode="General">
                  <c:v>0.97445636999999996</c:v>
                </c:pt>
                <c:pt idx="1961" formatCode="General">
                  <c:v>0.97444504499999995</c:v>
                </c:pt>
                <c:pt idx="1962" formatCode="General">
                  <c:v>0.97443354100000001</c:v>
                </c:pt>
                <c:pt idx="1963" formatCode="General">
                  <c:v>0.974421859</c:v>
                </c:pt>
                <c:pt idx="1964" formatCode="General">
                  <c:v>0.97440999699999997</c:v>
                </c:pt>
                <c:pt idx="1965" formatCode="General">
                  <c:v>0.97439795699999998</c:v>
                </c:pt>
                <c:pt idx="1966" formatCode="General">
                  <c:v>0.97438573799999995</c:v>
                </c:pt>
                <c:pt idx="1967" formatCode="General">
                  <c:v>0.97437339999999995</c:v>
                </c:pt>
                <c:pt idx="1968" formatCode="General">
                  <c:v>0.97436088300000001</c:v>
                </c:pt>
                <c:pt idx="1969" formatCode="General">
                  <c:v>0.974348247</c:v>
                </c:pt>
                <c:pt idx="1970" formatCode="General">
                  <c:v>0.97433549200000003</c:v>
                </c:pt>
                <c:pt idx="1971" formatCode="General">
                  <c:v>0.97432255700000003</c:v>
                </c:pt>
                <c:pt idx="1972" formatCode="General">
                  <c:v>0.97430956400000002</c:v>
                </c:pt>
                <c:pt idx="1973" formatCode="General">
                  <c:v>0.97429639099999998</c:v>
                </c:pt>
                <c:pt idx="1974" formatCode="General">
                  <c:v>0.97428315899999995</c:v>
                </c:pt>
                <c:pt idx="1975" formatCode="General">
                  <c:v>0.97426980699999999</c:v>
                </c:pt>
                <c:pt idx="1976" formatCode="General">
                  <c:v>0.97425639600000002</c:v>
                </c:pt>
                <c:pt idx="1977" formatCode="General">
                  <c:v>0.97424286599999999</c:v>
                </c:pt>
                <c:pt idx="1978" formatCode="General">
                  <c:v>0.97422927599999998</c:v>
                </c:pt>
                <c:pt idx="1979" formatCode="General">
                  <c:v>0.97421562699999997</c:v>
                </c:pt>
                <c:pt idx="1980" formatCode="General">
                  <c:v>0.974201918</c:v>
                </c:pt>
                <c:pt idx="1981" formatCode="General">
                  <c:v>0.97418814899999995</c:v>
                </c:pt>
                <c:pt idx="1982" formatCode="General">
                  <c:v>0.97417432100000001</c:v>
                </c:pt>
                <c:pt idx="1983" formatCode="General">
                  <c:v>0.97416049199999999</c:v>
                </c:pt>
                <c:pt idx="1984" formatCode="General">
                  <c:v>0.97414660500000005</c:v>
                </c:pt>
                <c:pt idx="1985" formatCode="General">
                  <c:v>0.97413271700000004</c:v>
                </c:pt>
                <c:pt idx="1986" formatCode="General">
                  <c:v>0.97411876900000005</c:v>
                </c:pt>
                <c:pt idx="1987" formatCode="General">
                  <c:v>0.97410488100000003</c:v>
                </c:pt>
                <c:pt idx="1988" formatCode="General">
                  <c:v>0.97409093400000002</c:v>
                </c:pt>
                <c:pt idx="1989" formatCode="General">
                  <c:v>0.97407698600000003</c:v>
                </c:pt>
                <c:pt idx="1990" formatCode="General">
                  <c:v>0.97406309800000002</c:v>
                </c:pt>
                <c:pt idx="1991" formatCode="General">
                  <c:v>0.974049151</c:v>
                </c:pt>
                <c:pt idx="1992" formatCode="General">
                  <c:v>0.97403526299999998</c:v>
                </c:pt>
                <c:pt idx="1993" formatCode="General">
                  <c:v>0.97402137499999997</c:v>
                </c:pt>
                <c:pt idx="1994" formatCode="General">
                  <c:v>0.97400754700000003</c:v>
                </c:pt>
                <c:pt idx="1995" formatCode="General">
                  <c:v>0.97399371899999998</c:v>
                </c:pt>
                <c:pt idx="1996" formatCode="General">
                  <c:v>0.97397995000000004</c:v>
                </c:pt>
                <c:pt idx="1997" formatCode="General">
                  <c:v>0.97396618099999999</c:v>
                </c:pt>
                <c:pt idx="1998" formatCode="General">
                  <c:v>0.97395247200000001</c:v>
                </c:pt>
                <c:pt idx="1999" formatCode="General">
                  <c:v>0.97393876300000004</c:v>
                </c:pt>
                <c:pt idx="2000" formatCode="General">
                  <c:v>0.97392517300000003</c:v>
                </c:pt>
                <c:pt idx="2001" formatCode="General">
                  <c:v>0.97391158300000003</c:v>
                </c:pt>
                <c:pt idx="2002" formatCode="General">
                  <c:v>0.97389805299999999</c:v>
                </c:pt>
                <c:pt idx="2003" formatCode="General">
                  <c:v>0.97388452299999995</c:v>
                </c:pt>
                <c:pt idx="2004" formatCode="General">
                  <c:v>0.97387111199999998</c:v>
                </c:pt>
                <c:pt idx="2005" formatCode="General">
                  <c:v>0.97385770100000002</c:v>
                </c:pt>
                <c:pt idx="2006" formatCode="General">
                  <c:v>0.97384434900000005</c:v>
                </c:pt>
                <c:pt idx="2007" formatCode="General">
                  <c:v>0.97383105800000003</c:v>
                </c:pt>
                <c:pt idx="2008" formatCode="General">
                  <c:v>0.97381782500000003</c:v>
                </c:pt>
                <c:pt idx="2009" formatCode="General">
                  <c:v>0.973804593</c:v>
                </c:pt>
                <c:pt idx="2010" formatCode="General">
                  <c:v>0.97379148000000004</c:v>
                </c:pt>
                <c:pt idx="2011" formatCode="General">
                  <c:v>0.97377836699999998</c:v>
                </c:pt>
                <c:pt idx="2012" formatCode="General">
                  <c:v>0.97376531399999999</c:v>
                </c:pt>
                <c:pt idx="2013" formatCode="General">
                  <c:v>0.97375232</c:v>
                </c:pt>
                <c:pt idx="2014" formatCode="General">
                  <c:v>0.97373932600000002</c:v>
                </c:pt>
                <c:pt idx="2015" formatCode="General">
                  <c:v>0.97372645099999999</c:v>
                </c:pt>
                <c:pt idx="2016" formatCode="General">
                  <c:v>0.97371357700000005</c:v>
                </c:pt>
                <c:pt idx="2017" formatCode="General">
                  <c:v>0.973700762</c:v>
                </c:pt>
                <c:pt idx="2018" formatCode="General">
                  <c:v>0.97368794700000005</c:v>
                </c:pt>
                <c:pt idx="2019" formatCode="General">
                  <c:v>0.973675191</c:v>
                </c:pt>
                <c:pt idx="2020" formatCode="General">
                  <c:v>0.97366249599999999</c:v>
                </c:pt>
                <c:pt idx="2021" formatCode="General">
                  <c:v>0.97364980000000001</c:v>
                </c:pt>
                <c:pt idx="2022" formatCode="General">
                  <c:v>0.973637164</c:v>
                </c:pt>
                <c:pt idx="2023" formatCode="General">
                  <c:v>0.97362452700000002</c:v>
                </c:pt>
                <c:pt idx="2024" formatCode="General">
                  <c:v>0.97361195099999998</c:v>
                </c:pt>
                <c:pt idx="2025" formatCode="General">
                  <c:v>0.97359937399999996</c:v>
                </c:pt>
                <c:pt idx="2026" formatCode="General">
                  <c:v>0.97358685700000003</c:v>
                </c:pt>
                <c:pt idx="2027" formatCode="General">
                  <c:v>0.97357433999999998</c:v>
                </c:pt>
                <c:pt idx="2028" formatCode="General">
                  <c:v>0.97356188300000002</c:v>
                </c:pt>
                <c:pt idx="2029" formatCode="General">
                  <c:v>0.97354942600000005</c:v>
                </c:pt>
                <c:pt idx="2030" formatCode="General">
                  <c:v>0.973536968</c:v>
                </c:pt>
                <c:pt idx="2031" formatCode="General">
                  <c:v>0.97352451100000004</c:v>
                </c:pt>
                <c:pt idx="2032" formatCode="General">
                  <c:v>0.97351211299999996</c:v>
                </c:pt>
                <c:pt idx="2033" formatCode="General">
                  <c:v>0.97349971499999999</c:v>
                </c:pt>
                <c:pt idx="2034" formatCode="General">
                  <c:v>0.97348731799999999</c:v>
                </c:pt>
                <c:pt idx="2035" formatCode="General">
                  <c:v>0.97347497900000002</c:v>
                </c:pt>
                <c:pt idx="2036" formatCode="General">
                  <c:v>0.97346264100000002</c:v>
                </c:pt>
                <c:pt idx="2037" formatCode="General">
                  <c:v>0.97345024300000005</c:v>
                </c:pt>
                <c:pt idx="2038" formatCode="General">
                  <c:v>0.97343790500000005</c:v>
                </c:pt>
                <c:pt idx="2039" formatCode="General">
                  <c:v>0.97342562700000002</c:v>
                </c:pt>
                <c:pt idx="2040" formatCode="General">
                  <c:v>0.97341328900000001</c:v>
                </c:pt>
                <c:pt idx="2041" formatCode="General">
                  <c:v>0.97340095000000004</c:v>
                </c:pt>
                <c:pt idx="2042" formatCode="General">
                  <c:v>0.97338867200000001</c:v>
                </c:pt>
                <c:pt idx="2043" formatCode="General">
                  <c:v>0.97337639300000001</c:v>
                </c:pt>
                <c:pt idx="2044" formatCode="General">
                  <c:v>0.97336411499999997</c:v>
                </c:pt>
                <c:pt idx="2045" formatCode="General">
                  <c:v>0.97335177699999997</c:v>
                </c:pt>
                <c:pt idx="2046" formatCode="General">
                  <c:v>0.97333949799999997</c:v>
                </c:pt>
                <c:pt idx="2047" formatCode="General">
                  <c:v>0.97332727900000005</c:v>
                </c:pt>
                <c:pt idx="2048" formatCode="General">
                  <c:v>0.97331500100000001</c:v>
                </c:pt>
                <c:pt idx="2049" formatCode="General">
                  <c:v>0.97330272200000001</c:v>
                </c:pt>
                <c:pt idx="2050" formatCode="General">
                  <c:v>0.97329050299999997</c:v>
                </c:pt>
                <c:pt idx="2051" formatCode="General">
                  <c:v>0.97327822399999997</c:v>
                </c:pt>
                <c:pt idx="2052" formatCode="General">
                  <c:v>0.97326600600000002</c:v>
                </c:pt>
                <c:pt idx="2053" formatCode="General">
                  <c:v>0.97325372700000001</c:v>
                </c:pt>
                <c:pt idx="2054" formatCode="General">
                  <c:v>0.97324150799999998</c:v>
                </c:pt>
                <c:pt idx="2055" formatCode="General">
                  <c:v>0.97322928900000005</c:v>
                </c:pt>
                <c:pt idx="2056" formatCode="General">
                  <c:v>0.97321707000000002</c:v>
                </c:pt>
                <c:pt idx="2057" formatCode="General">
                  <c:v>0.97320485099999998</c:v>
                </c:pt>
                <c:pt idx="2058" formatCode="General">
                  <c:v>0.97319263199999995</c:v>
                </c:pt>
                <c:pt idx="2059" formatCode="General">
                  <c:v>0.97318041300000002</c:v>
                </c:pt>
                <c:pt idx="2060" formatCode="General">
                  <c:v>0.97316819399999999</c:v>
                </c:pt>
                <c:pt idx="2061" formatCode="General">
                  <c:v>0.97315597499999995</c:v>
                </c:pt>
                <c:pt idx="2062" formatCode="General">
                  <c:v>0.97314369700000003</c:v>
                </c:pt>
                <c:pt idx="2063" formatCode="General">
                  <c:v>0.97313147799999999</c:v>
                </c:pt>
                <c:pt idx="2064" formatCode="General">
                  <c:v>0.97311925899999996</c:v>
                </c:pt>
                <c:pt idx="2065" formatCode="General">
                  <c:v>0.97310704000000003</c:v>
                </c:pt>
                <c:pt idx="2066" formatCode="General">
                  <c:v>0.97309476100000003</c:v>
                </c:pt>
                <c:pt idx="2067" formatCode="General">
                  <c:v>0.97308254199999999</c:v>
                </c:pt>
                <c:pt idx="2068" formatCode="General">
                  <c:v>0.97307026399999996</c:v>
                </c:pt>
                <c:pt idx="2069" formatCode="General">
                  <c:v>0.97305792599999996</c:v>
                </c:pt>
                <c:pt idx="2070" formatCode="General">
                  <c:v>0.97304564699999996</c:v>
                </c:pt>
                <c:pt idx="2071" formatCode="General">
                  <c:v>0.97303330899999996</c:v>
                </c:pt>
                <c:pt idx="2072" formatCode="General">
                  <c:v>0.97302097099999996</c:v>
                </c:pt>
                <c:pt idx="2073" formatCode="General">
                  <c:v>0.97300857299999999</c:v>
                </c:pt>
                <c:pt idx="2074" formatCode="General">
                  <c:v>0.97299617500000002</c:v>
                </c:pt>
                <c:pt idx="2075" formatCode="General">
                  <c:v>0.97298371800000005</c:v>
                </c:pt>
                <c:pt idx="2076" formatCode="General">
                  <c:v>0.97297120100000001</c:v>
                </c:pt>
                <c:pt idx="2077" formatCode="General">
                  <c:v>0.97295868399999996</c:v>
                </c:pt>
                <c:pt idx="2078" formatCode="General">
                  <c:v>0.97294610699999995</c:v>
                </c:pt>
                <c:pt idx="2079" formatCode="General">
                  <c:v>0.97293347100000005</c:v>
                </c:pt>
                <c:pt idx="2080" formatCode="General">
                  <c:v>0.97292077499999996</c:v>
                </c:pt>
                <c:pt idx="2081" formatCode="General">
                  <c:v>0.97290801999999998</c:v>
                </c:pt>
                <c:pt idx="2082" formatCode="General">
                  <c:v>0.97289520500000004</c:v>
                </c:pt>
                <c:pt idx="2083" formatCode="General">
                  <c:v>0.97288227100000002</c:v>
                </c:pt>
                <c:pt idx="2084" formatCode="General">
                  <c:v>0.972869337</c:v>
                </c:pt>
                <c:pt idx="2085" formatCode="General">
                  <c:v>0.97285622400000005</c:v>
                </c:pt>
                <c:pt idx="2086" formatCode="General">
                  <c:v>0.97284311099999998</c:v>
                </c:pt>
                <c:pt idx="2087" formatCode="General">
                  <c:v>0.97282987799999998</c:v>
                </c:pt>
                <c:pt idx="2088" formatCode="General">
                  <c:v>0.97281652699999999</c:v>
                </c:pt>
                <c:pt idx="2089" formatCode="General">
                  <c:v>0.97280305600000005</c:v>
                </c:pt>
                <c:pt idx="2090" formatCode="General">
                  <c:v>0.97278946600000005</c:v>
                </c:pt>
                <c:pt idx="2091" formatCode="General">
                  <c:v>0.97277581700000004</c:v>
                </c:pt>
                <c:pt idx="2092" formatCode="General">
                  <c:v>0.97276198899999999</c:v>
                </c:pt>
                <c:pt idx="2093" formatCode="General">
                  <c:v>0.97274810099999998</c:v>
                </c:pt>
                <c:pt idx="2094" formatCode="General">
                  <c:v>0.97273403400000003</c:v>
                </c:pt>
                <c:pt idx="2095" formatCode="General">
                  <c:v>0.972719789</c:v>
                </c:pt>
                <c:pt idx="2096" formatCode="General">
                  <c:v>0.97270548300000004</c:v>
                </c:pt>
                <c:pt idx="2097" formatCode="General">
                  <c:v>0.97269094</c:v>
                </c:pt>
                <c:pt idx="2098" formatCode="General">
                  <c:v>0.972676337</c:v>
                </c:pt>
                <c:pt idx="2099" formatCode="General">
                  <c:v>0.97266149499999999</c:v>
                </c:pt>
                <c:pt idx="2100" formatCode="General">
                  <c:v>0.97264653400000001</c:v>
                </c:pt>
                <c:pt idx="2101" formatCode="General">
                  <c:v>0.97263145399999995</c:v>
                </c:pt>
                <c:pt idx="2102" formatCode="General">
                  <c:v>0.97261613599999996</c:v>
                </c:pt>
                <c:pt idx="2103" formatCode="General">
                  <c:v>0.97260069800000004</c:v>
                </c:pt>
                <c:pt idx="2104" formatCode="General">
                  <c:v>0.97258502199999997</c:v>
                </c:pt>
                <c:pt idx="2105" formatCode="General">
                  <c:v>0.97256922700000004</c:v>
                </c:pt>
                <c:pt idx="2106" formatCode="General">
                  <c:v>0.97255325299999995</c:v>
                </c:pt>
                <c:pt idx="2107" formatCode="General">
                  <c:v>0.97253704100000005</c:v>
                </c:pt>
                <c:pt idx="2108" formatCode="General">
                  <c:v>0.97252070899999998</c:v>
                </c:pt>
                <c:pt idx="2109" formatCode="General">
                  <c:v>0.97250419899999996</c:v>
                </c:pt>
                <c:pt idx="2110" formatCode="General">
                  <c:v>0.97248745000000003</c:v>
                </c:pt>
                <c:pt idx="2111" formatCode="General">
                  <c:v>0.97247058200000003</c:v>
                </c:pt>
                <c:pt idx="2112" formatCode="General">
                  <c:v>0.97245347500000001</c:v>
                </c:pt>
                <c:pt idx="2113" formatCode="General">
                  <c:v>0.97243624900000003</c:v>
                </c:pt>
                <c:pt idx="2114" formatCode="General">
                  <c:v>0.97241878500000001</c:v>
                </c:pt>
                <c:pt idx="2115" formatCode="General">
                  <c:v>0.97240120200000002</c:v>
                </c:pt>
                <c:pt idx="2116" formatCode="General">
                  <c:v>0.97238343999999999</c:v>
                </c:pt>
                <c:pt idx="2117" formatCode="General">
                  <c:v>0.97236549900000002</c:v>
                </c:pt>
                <c:pt idx="2118" formatCode="General">
                  <c:v>0.97234737900000001</c:v>
                </c:pt>
                <c:pt idx="2119" formatCode="General">
                  <c:v>0.97232907999999996</c:v>
                </c:pt>
                <c:pt idx="2120" formatCode="General">
                  <c:v>0.97231066200000005</c:v>
                </c:pt>
                <c:pt idx="2121" formatCode="General">
                  <c:v>0.97229206599999995</c:v>
                </c:pt>
                <c:pt idx="2122" formatCode="General">
                  <c:v>0.97227335000000004</c:v>
                </c:pt>
                <c:pt idx="2123" formatCode="General">
                  <c:v>0.97225451500000004</c:v>
                </c:pt>
                <c:pt idx="2124" formatCode="General">
                  <c:v>0.972235501</c:v>
                </c:pt>
                <c:pt idx="2125" formatCode="General">
                  <c:v>0.972216368</c:v>
                </c:pt>
                <c:pt idx="2126" formatCode="General">
                  <c:v>0.97219711499999995</c:v>
                </c:pt>
                <c:pt idx="2127" formatCode="General">
                  <c:v>0.97217774400000001</c:v>
                </c:pt>
                <c:pt idx="2128" formatCode="General">
                  <c:v>0.972158313</c:v>
                </c:pt>
                <c:pt idx="2129" formatCode="General">
                  <c:v>0.97213876200000005</c:v>
                </c:pt>
                <c:pt idx="2130" formatCode="General">
                  <c:v>0.97211909299999999</c:v>
                </c:pt>
                <c:pt idx="2131" formatCode="General">
                  <c:v>0.97209942299999996</c:v>
                </c:pt>
                <c:pt idx="2132" formatCode="General">
                  <c:v>0.97207963500000005</c:v>
                </c:pt>
                <c:pt idx="2133" formatCode="General">
                  <c:v>0.97205978599999998</c:v>
                </c:pt>
                <c:pt idx="2134" formatCode="General">
                  <c:v>0.97203987800000002</c:v>
                </c:pt>
                <c:pt idx="2135" formatCode="General">
                  <c:v>0.97201996999999996</c:v>
                </c:pt>
                <c:pt idx="2136" formatCode="General">
                  <c:v>0.972000003</c:v>
                </c:pt>
                <c:pt idx="2137" formatCode="General">
                  <c:v>0.97198003499999996</c:v>
                </c:pt>
                <c:pt idx="2138" formatCode="General">
                  <c:v>0.97196006800000001</c:v>
                </c:pt>
                <c:pt idx="2139" formatCode="General">
                  <c:v>0.97194009999999997</c:v>
                </c:pt>
                <c:pt idx="2140" formatCode="General">
                  <c:v>0.97192019200000002</c:v>
                </c:pt>
                <c:pt idx="2141" formatCode="General">
                  <c:v>0.97190022499999995</c:v>
                </c:pt>
                <c:pt idx="2142" formatCode="General">
                  <c:v>0.97188037599999999</c:v>
                </c:pt>
                <c:pt idx="2143" formatCode="General">
                  <c:v>0.971860528</c:v>
                </c:pt>
                <c:pt idx="2144" formatCode="General">
                  <c:v>0.97184073900000001</c:v>
                </c:pt>
                <c:pt idx="2145" formatCode="General">
                  <c:v>0.97182100999999999</c:v>
                </c:pt>
                <c:pt idx="2146" formatCode="General">
                  <c:v>0.97180140000000004</c:v>
                </c:pt>
                <c:pt idx="2147" formatCode="General">
                  <c:v>0.97178184999999995</c:v>
                </c:pt>
                <c:pt idx="2148" formatCode="General">
                  <c:v>0.97176235899999996</c:v>
                </c:pt>
                <c:pt idx="2149" formatCode="General">
                  <c:v>0.97174298800000003</c:v>
                </c:pt>
                <c:pt idx="2150" formatCode="General">
                  <c:v>0.97172373499999998</c:v>
                </c:pt>
                <c:pt idx="2151" formatCode="General">
                  <c:v>0.97170466200000005</c:v>
                </c:pt>
                <c:pt idx="2152" formatCode="General">
                  <c:v>0.97168564800000001</c:v>
                </c:pt>
                <c:pt idx="2153" formatCode="General">
                  <c:v>0.97166681300000002</c:v>
                </c:pt>
                <c:pt idx="2154" formatCode="General">
                  <c:v>0.97164809699999999</c:v>
                </c:pt>
                <c:pt idx="2155" formatCode="General">
                  <c:v>0.97162950000000003</c:v>
                </c:pt>
                <c:pt idx="2156" formatCode="General">
                  <c:v>0.97161108299999999</c:v>
                </c:pt>
                <c:pt idx="2157" formatCode="General">
                  <c:v>0.97159284400000001</c:v>
                </c:pt>
                <c:pt idx="2158" formatCode="General">
                  <c:v>0.971574783</c:v>
                </c:pt>
                <c:pt idx="2159" formatCode="General">
                  <c:v>0.97155684200000003</c:v>
                </c:pt>
                <c:pt idx="2160" formatCode="General">
                  <c:v>0.97153908</c:v>
                </c:pt>
                <c:pt idx="2161" formatCode="General">
                  <c:v>0.97152155600000001</c:v>
                </c:pt>
                <c:pt idx="2162" formatCode="General">
                  <c:v>0.97150415199999995</c:v>
                </c:pt>
                <c:pt idx="2163" formatCode="General">
                  <c:v>0.97148692599999997</c:v>
                </c:pt>
                <c:pt idx="2164" formatCode="General">
                  <c:v>0.971469939</c:v>
                </c:pt>
                <c:pt idx="2165" formatCode="General">
                  <c:v>0.971453071</c:v>
                </c:pt>
                <c:pt idx="2166" formatCode="General">
                  <c:v>0.97143638099999996</c:v>
                </c:pt>
                <c:pt idx="2167" formatCode="General">
                  <c:v>0.97141987100000005</c:v>
                </c:pt>
                <c:pt idx="2168" formatCode="General">
                  <c:v>0.97140359899999995</c:v>
                </c:pt>
                <c:pt idx="2169" formatCode="General">
                  <c:v>0.97138744600000004</c:v>
                </c:pt>
                <c:pt idx="2170" formatCode="General">
                  <c:v>0.97137147199999996</c:v>
                </c:pt>
                <c:pt idx="2171" formatCode="General">
                  <c:v>0.97135567700000003</c:v>
                </c:pt>
                <c:pt idx="2172" formatCode="General">
                  <c:v>0.97134000099999995</c:v>
                </c:pt>
                <c:pt idx="2173" formatCode="General">
                  <c:v>0.97132450299999995</c:v>
                </c:pt>
                <c:pt idx="2174" formatCode="General">
                  <c:v>0.97130918499999996</c:v>
                </c:pt>
                <c:pt idx="2175" formatCode="General">
                  <c:v>0.97129398600000005</c:v>
                </c:pt>
                <c:pt idx="2176" formatCode="General">
                  <c:v>0.97127896499999999</c:v>
                </c:pt>
                <c:pt idx="2177" formatCode="General">
                  <c:v>0.97126400499999999</c:v>
                </c:pt>
                <c:pt idx="2178" formatCode="General">
                  <c:v>0.97124916299999997</c:v>
                </c:pt>
                <c:pt idx="2179" formatCode="General">
                  <c:v>0.9712345</c:v>
                </c:pt>
                <c:pt idx="2180" formatCode="General">
                  <c:v>0.971219897</c:v>
                </c:pt>
                <c:pt idx="2181" formatCode="General">
                  <c:v>0.97120535399999997</c:v>
                </c:pt>
                <c:pt idx="2182" formatCode="General">
                  <c:v>0.97119092900000004</c:v>
                </c:pt>
                <c:pt idx="2183" formatCode="General">
                  <c:v>0.97117656500000005</c:v>
                </c:pt>
                <c:pt idx="2184" formatCode="General">
                  <c:v>0.97116226000000005</c:v>
                </c:pt>
                <c:pt idx="2185" formatCode="General">
                  <c:v>0.97114801399999995</c:v>
                </c:pt>
                <c:pt idx="2186" formatCode="General">
                  <c:v>0.97113376900000004</c:v>
                </c:pt>
                <c:pt idx="2187" formatCode="General">
                  <c:v>0.97111958300000001</c:v>
                </c:pt>
                <c:pt idx="2188" formatCode="General">
                  <c:v>0.97110539699999998</c:v>
                </c:pt>
                <c:pt idx="2189" formatCode="General">
                  <c:v>0.97109121099999995</c:v>
                </c:pt>
                <c:pt idx="2190" formatCode="General">
                  <c:v>0.97107696499999996</c:v>
                </c:pt>
                <c:pt idx="2191" formatCode="General">
                  <c:v>0.97106272000000005</c:v>
                </c:pt>
                <c:pt idx="2192" formatCode="General">
                  <c:v>0.97104841500000005</c:v>
                </c:pt>
                <c:pt idx="2193" formatCode="General">
                  <c:v>0.97103410999999995</c:v>
                </c:pt>
                <c:pt idx="2194" formatCode="General">
                  <c:v>0.97101968500000002</c:v>
                </c:pt>
                <c:pt idx="2195" formatCode="General">
                  <c:v>0.97100520099999998</c:v>
                </c:pt>
                <c:pt idx="2196" formatCode="General">
                  <c:v>0.97099059799999998</c:v>
                </c:pt>
                <c:pt idx="2197" formatCode="General">
                  <c:v>0.97097587600000002</c:v>
                </c:pt>
                <c:pt idx="2198" formatCode="General">
                  <c:v>0.970961034</c:v>
                </c:pt>
                <c:pt idx="2199" formatCode="General">
                  <c:v>0.97094607399999999</c:v>
                </c:pt>
                <c:pt idx="2200" formatCode="General">
                  <c:v>0.97093093399999997</c:v>
                </c:pt>
                <c:pt idx="2201" formatCode="General">
                  <c:v>0.97091567499999998</c:v>
                </c:pt>
                <c:pt idx="2202" formatCode="General">
                  <c:v>0.97090023800000003</c:v>
                </c:pt>
                <c:pt idx="2203" formatCode="General">
                  <c:v>0.97088462099999995</c:v>
                </c:pt>
                <c:pt idx="2204" formatCode="General">
                  <c:v>0.97086876600000005</c:v>
                </c:pt>
                <c:pt idx="2205" formatCode="General">
                  <c:v>0.97085279199999996</c:v>
                </c:pt>
                <c:pt idx="2206" formatCode="General">
                  <c:v>0.97083651999999998</c:v>
                </c:pt>
                <c:pt idx="2207" formatCode="General">
                  <c:v>0.97082006899999995</c:v>
                </c:pt>
                <c:pt idx="2208" formatCode="General">
                  <c:v>0.97080337999999999</c:v>
                </c:pt>
                <c:pt idx="2209" formatCode="General">
                  <c:v>0.97078645200000002</c:v>
                </c:pt>
                <c:pt idx="2210" formatCode="General">
                  <c:v>0.97076922700000001</c:v>
                </c:pt>
                <c:pt idx="2211" formatCode="General">
                  <c:v>0.97075182199999999</c:v>
                </c:pt>
                <c:pt idx="2212" formatCode="General">
                  <c:v>0.97073411899999995</c:v>
                </c:pt>
                <c:pt idx="2213" formatCode="General">
                  <c:v>0.97071611899999999</c:v>
                </c:pt>
                <c:pt idx="2214" formatCode="General">
                  <c:v>0.97069788000000001</c:v>
                </c:pt>
                <c:pt idx="2215" formatCode="General">
                  <c:v>0.97067934300000003</c:v>
                </c:pt>
                <c:pt idx="2216" formatCode="General">
                  <c:v>0.97066056700000003</c:v>
                </c:pt>
                <c:pt idx="2217" formatCode="General">
                  <c:v>0.97064149399999999</c:v>
                </c:pt>
                <c:pt idx="2218" formatCode="General">
                  <c:v>0.97062212199999998</c:v>
                </c:pt>
                <c:pt idx="2219" formatCode="General">
                  <c:v>0.97060245300000003</c:v>
                </c:pt>
                <c:pt idx="2220" formatCode="General">
                  <c:v>0.97058248499999999</c:v>
                </c:pt>
                <c:pt idx="2221" formatCode="General">
                  <c:v>0.97056227900000003</c:v>
                </c:pt>
                <c:pt idx="2222" formatCode="General">
                  <c:v>0.97054177500000005</c:v>
                </c:pt>
                <c:pt idx="2223" formatCode="General">
                  <c:v>0.97052097299999995</c:v>
                </c:pt>
                <c:pt idx="2224" formatCode="General">
                  <c:v>0.97049987299999996</c:v>
                </c:pt>
                <c:pt idx="2225" formatCode="General">
                  <c:v>0.97047853500000003</c:v>
                </c:pt>
                <c:pt idx="2226" formatCode="General">
                  <c:v>0.97045689800000001</c:v>
                </c:pt>
                <c:pt idx="2227" formatCode="General">
                  <c:v>0.97043496399999996</c:v>
                </c:pt>
                <c:pt idx="2228" formatCode="General">
                  <c:v>0.970412791</c:v>
                </c:pt>
                <c:pt idx="2229" formatCode="General">
                  <c:v>0.97039037900000003</c:v>
                </c:pt>
                <c:pt idx="2230" formatCode="General">
                  <c:v>0.97036772999999998</c:v>
                </c:pt>
                <c:pt idx="2231" formatCode="General">
                  <c:v>0.97034484099999996</c:v>
                </c:pt>
                <c:pt idx="2232" formatCode="General">
                  <c:v>0.97032165500000001</c:v>
                </c:pt>
                <c:pt idx="2233" formatCode="General">
                  <c:v>0.97029829000000001</c:v>
                </c:pt>
                <c:pt idx="2234" formatCode="General">
                  <c:v>0.97027468699999997</c:v>
                </c:pt>
                <c:pt idx="2235" formatCode="General">
                  <c:v>0.970250905</c:v>
                </c:pt>
                <c:pt idx="2236" formatCode="General">
                  <c:v>0.97022694300000001</c:v>
                </c:pt>
                <c:pt idx="2237" formatCode="General">
                  <c:v>0.97020274399999995</c:v>
                </c:pt>
                <c:pt idx="2238" formatCode="General">
                  <c:v>0.97017842499999996</c:v>
                </c:pt>
                <c:pt idx="2239" formatCode="General">
                  <c:v>0.970153928</c:v>
                </c:pt>
                <c:pt idx="2240" formatCode="General">
                  <c:v>0.97012925100000003</c:v>
                </c:pt>
                <c:pt idx="2241" formatCode="General">
                  <c:v>0.97010445599999995</c:v>
                </c:pt>
                <c:pt idx="2242" formatCode="General">
                  <c:v>0.97007954100000005</c:v>
                </c:pt>
                <c:pt idx="2243" formatCode="General">
                  <c:v>0.97005456700000003</c:v>
                </c:pt>
                <c:pt idx="2244" formatCode="General">
                  <c:v>0.97002941399999998</c:v>
                </c:pt>
                <c:pt idx="2245" formatCode="General">
                  <c:v>0.97000420099999995</c:v>
                </c:pt>
                <c:pt idx="2246" formatCode="General">
                  <c:v>0.96997892900000005</c:v>
                </c:pt>
                <c:pt idx="2247" formatCode="General">
                  <c:v>0.96995365600000005</c:v>
                </c:pt>
                <c:pt idx="2248" formatCode="General">
                  <c:v>0.96992826499999996</c:v>
                </c:pt>
                <c:pt idx="2249" formatCode="General">
                  <c:v>0.969902873</c:v>
                </c:pt>
                <c:pt idx="2250" formatCode="General">
                  <c:v>0.96987748100000004</c:v>
                </c:pt>
                <c:pt idx="2251" formatCode="General">
                  <c:v>0.96985202999999998</c:v>
                </c:pt>
                <c:pt idx="2252" formatCode="General">
                  <c:v>0.96982663899999999</c:v>
                </c:pt>
                <c:pt idx="2253" formatCode="General">
                  <c:v>0.969801307</c:v>
                </c:pt>
                <c:pt idx="2254" formatCode="General">
                  <c:v>0.96977597500000001</c:v>
                </c:pt>
                <c:pt idx="2255" formatCode="General">
                  <c:v>0.96975070200000002</c:v>
                </c:pt>
                <c:pt idx="2256" formatCode="General">
                  <c:v>0.96972543</c:v>
                </c:pt>
                <c:pt idx="2257" formatCode="General">
                  <c:v>0.96970033600000005</c:v>
                </c:pt>
                <c:pt idx="2258" formatCode="General">
                  <c:v>0.96967524299999996</c:v>
                </c:pt>
                <c:pt idx="2259" formatCode="General">
                  <c:v>0.96965026899999995</c:v>
                </c:pt>
                <c:pt idx="2260" formatCode="General">
                  <c:v>0.96962547300000002</c:v>
                </c:pt>
                <c:pt idx="2261" formatCode="General">
                  <c:v>0.96960073700000005</c:v>
                </c:pt>
                <c:pt idx="2262" formatCode="General">
                  <c:v>0.96957612000000004</c:v>
                </c:pt>
                <c:pt idx="2263" formatCode="General">
                  <c:v>0.96955162299999997</c:v>
                </c:pt>
                <c:pt idx="2264" formatCode="General">
                  <c:v>0.96952730399999998</c:v>
                </c:pt>
                <c:pt idx="2265" formatCode="General">
                  <c:v>0.96950316400000003</c:v>
                </c:pt>
                <c:pt idx="2266" formatCode="General">
                  <c:v>0.96947914400000001</c:v>
                </c:pt>
                <c:pt idx="2267" formatCode="General">
                  <c:v>0.96945530199999996</c:v>
                </c:pt>
                <c:pt idx="2268" formatCode="General">
                  <c:v>0.96943163899999996</c:v>
                </c:pt>
                <c:pt idx="2269" formatCode="General">
                  <c:v>0.96940815400000002</c:v>
                </c:pt>
                <c:pt idx="2270" formatCode="General">
                  <c:v>0.96938490899999996</c:v>
                </c:pt>
                <c:pt idx="2271" formatCode="General">
                  <c:v>0.96936178200000001</c:v>
                </c:pt>
                <c:pt idx="2272" formatCode="General">
                  <c:v>0.96933883399999998</c:v>
                </c:pt>
                <c:pt idx="2273" formatCode="General">
                  <c:v>0.96931612499999997</c:v>
                </c:pt>
                <c:pt idx="2274" formatCode="General">
                  <c:v>0.96929359400000004</c:v>
                </c:pt>
                <c:pt idx="2275" formatCode="General">
                  <c:v>0.969271302</c:v>
                </c:pt>
                <c:pt idx="2276" formatCode="General">
                  <c:v>0.96924918900000001</c:v>
                </c:pt>
                <c:pt idx="2277" formatCode="General">
                  <c:v>0.96922725399999998</c:v>
                </c:pt>
                <c:pt idx="2278" formatCode="General">
                  <c:v>0.96920549899999997</c:v>
                </c:pt>
                <c:pt idx="2279" formatCode="General">
                  <c:v>0.96918398100000003</c:v>
                </c:pt>
                <c:pt idx="2280" formatCode="General">
                  <c:v>0.96916264299999999</c:v>
                </c:pt>
                <c:pt idx="2281" formatCode="General">
                  <c:v>0.96914148300000003</c:v>
                </c:pt>
                <c:pt idx="2282" formatCode="General">
                  <c:v>0.96912056199999996</c:v>
                </c:pt>
                <c:pt idx="2283" formatCode="General">
                  <c:v>0.96909975999999998</c:v>
                </c:pt>
                <c:pt idx="2284" formatCode="General">
                  <c:v>0.96907913700000003</c:v>
                </c:pt>
                <c:pt idx="2285" formatCode="General">
                  <c:v>0.96905875200000002</c:v>
                </c:pt>
                <c:pt idx="2286" formatCode="General">
                  <c:v>0.96903848599999998</c:v>
                </c:pt>
                <c:pt idx="2287" formatCode="General">
                  <c:v>0.96901839999999995</c:v>
                </c:pt>
                <c:pt idx="2288" formatCode="General">
                  <c:v>0.96899843200000002</c:v>
                </c:pt>
                <c:pt idx="2289" formatCode="General">
                  <c:v>0.96897864300000003</c:v>
                </c:pt>
                <c:pt idx="2290" formatCode="General">
                  <c:v>0.96895897399999997</c:v>
                </c:pt>
                <c:pt idx="2291" formatCode="General">
                  <c:v>0.96893942399999999</c:v>
                </c:pt>
                <c:pt idx="2292" formatCode="General">
                  <c:v>0.96891999200000001</c:v>
                </c:pt>
                <c:pt idx="2293" formatCode="General">
                  <c:v>0.96890068100000004</c:v>
                </c:pt>
                <c:pt idx="2294" formatCode="General">
                  <c:v>0.96888148799999996</c:v>
                </c:pt>
                <c:pt idx="2295" formatCode="General">
                  <c:v>0.96886235499999995</c:v>
                </c:pt>
                <c:pt idx="2296" formatCode="General">
                  <c:v>0.96884328099999995</c:v>
                </c:pt>
                <c:pt idx="2297" formatCode="General">
                  <c:v>0.96882432699999999</c:v>
                </c:pt>
                <c:pt idx="2298" formatCode="General">
                  <c:v>0.96880537300000003</c:v>
                </c:pt>
                <c:pt idx="2299" formatCode="General">
                  <c:v>0.96878653800000003</c:v>
                </c:pt>
                <c:pt idx="2300" formatCode="General">
                  <c:v>0.96876764299999996</c:v>
                </c:pt>
                <c:pt idx="2301" formatCode="General">
                  <c:v>0.96874880799999996</c:v>
                </c:pt>
                <c:pt idx="2302" formatCode="General">
                  <c:v>0.96872997299999997</c:v>
                </c:pt>
                <c:pt idx="2303" formatCode="General">
                  <c:v>0.96871113799999997</c:v>
                </c:pt>
                <c:pt idx="2304" formatCode="General">
                  <c:v>0.96869230299999998</c:v>
                </c:pt>
                <c:pt idx="2305" formatCode="General">
                  <c:v>0.96867340800000001</c:v>
                </c:pt>
                <c:pt idx="2306" formatCode="General">
                  <c:v>0.96865451300000005</c:v>
                </c:pt>
                <c:pt idx="2307" formatCode="General">
                  <c:v>0.96863555899999998</c:v>
                </c:pt>
                <c:pt idx="2308" formatCode="General">
                  <c:v>0.96861648600000005</c:v>
                </c:pt>
                <c:pt idx="2309" formatCode="General">
                  <c:v>0.96859735300000005</c:v>
                </c:pt>
                <c:pt idx="2310" formatCode="General">
                  <c:v>0.96857815999999997</c:v>
                </c:pt>
                <c:pt idx="2311" formatCode="General">
                  <c:v>0.96855884800000003</c:v>
                </c:pt>
                <c:pt idx="2312" formatCode="General">
                  <c:v>0.96853941700000001</c:v>
                </c:pt>
                <c:pt idx="2313" formatCode="General">
                  <c:v>0.96851986599999995</c:v>
                </c:pt>
                <c:pt idx="2314" formatCode="General">
                  <c:v>0.96850019700000001</c:v>
                </c:pt>
                <c:pt idx="2315" formatCode="General">
                  <c:v>0.96848040800000001</c:v>
                </c:pt>
                <c:pt idx="2316" formatCode="General">
                  <c:v>0.96846038099999998</c:v>
                </c:pt>
                <c:pt idx="2317" formatCode="General">
                  <c:v>0.96844023499999998</c:v>
                </c:pt>
                <c:pt idx="2318" formatCode="General">
                  <c:v>0.96841990899999997</c:v>
                </c:pt>
                <c:pt idx="2319" formatCode="General">
                  <c:v>0.96839940499999999</c:v>
                </c:pt>
                <c:pt idx="2320" formatCode="General">
                  <c:v>0.96837872300000005</c:v>
                </c:pt>
                <c:pt idx="2321" formatCode="General">
                  <c:v>0.96835786099999999</c:v>
                </c:pt>
                <c:pt idx="2322" formatCode="General">
                  <c:v>0.96833676099999999</c:v>
                </c:pt>
                <c:pt idx="2323" formatCode="General">
                  <c:v>0.96831542299999995</c:v>
                </c:pt>
                <c:pt idx="2324" formatCode="General">
                  <c:v>0.96829390500000001</c:v>
                </c:pt>
                <c:pt idx="2325" formatCode="General">
                  <c:v>0.96827215</c:v>
                </c:pt>
                <c:pt idx="2326" formatCode="General">
                  <c:v>0.968250155</c:v>
                </c:pt>
                <c:pt idx="2327" formatCode="General">
                  <c:v>0.96822792300000005</c:v>
                </c:pt>
                <c:pt idx="2328" formatCode="General">
                  <c:v>0.96820545199999997</c:v>
                </c:pt>
                <c:pt idx="2329" formatCode="General">
                  <c:v>0.96818274299999996</c:v>
                </c:pt>
                <c:pt idx="2330" formatCode="General">
                  <c:v>0.96815979500000005</c:v>
                </c:pt>
                <c:pt idx="2331" formatCode="General">
                  <c:v>0.96813654900000001</c:v>
                </c:pt>
                <c:pt idx="2332" formatCode="General">
                  <c:v>0.96811312400000005</c:v>
                </c:pt>
                <c:pt idx="2333" formatCode="General">
                  <c:v>0.96808940200000004</c:v>
                </c:pt>
                <c:pt idx="2334" formatCode="General">
                  <c:v>0.96806544100000003</c:v>
                </c:pt>
                <c:pt idx="2335" formatCode="General">
                  <c:v>0.968041182</c:v>
                </c:pt>
                <c:pt idx="2336" formatCode="General">
                  <c:v>0.96801674400000004</c:v>
                </c:pt>
                <c:pt idx="2337" formatCode="General">
                  <c:v>0.96799200799999996</c:v>
                </c:pt>
                <c:pt idx="2338" formatCode="General">
                  <c:v>0.96796703299999998</c:v>
                </c:pt>
                <c:pt idx="2339" formatCode="General">
                  <c:v>0.96794182100000004</c:v>
                </c:pt>
                <c:pt idx="2340" formatCode="General">
                  <c:v>0.967916369</c:v>
                </c:pt>
                <c:pt idx="2341" formatCode="General">
                  <c:v>0.96789068</c:v>
                </c:pt>
                <c:pt idx="2342" formatCode="General">
                  <c:v>0.96786475199999999</c:v>
                </c:pt>
                <c:pt idx="2343" formatCode="General">
                  <c:v>0.96783858499999997</c:v>
                </c:pt>
                <c:pt idx="2344" formatCode="General">
                  <c:v>0.96781218099999999</c:v>
                </c:pt>
                <c:pt idx="2345" formatCode="General">
                  <c:v>0.967785597</c:v>
                </c:pt>
                <c:pt idx="2346" formatCode="General">
                  <c:v>0.96775877499999996</c:v>
                </c:pt>
                <c:pt idx="2347" formatCode="General">
                  <c:v>0.96773171400000002</c:v>
                </c:pt>
                <c:pt idx="2348" formatCode="General">
                  <c:v>0.96770447500000001</c:v>
                </c:pt>
                <c:pt idx="2349" formatCode="General">
                  <c:v>0.96767705699999995</c:v>
                </c:pt>
                <c:pt idx="2350" formatCode="General">
                  <c:v>0.96764945999999996</c:v>
                </c:pt>
                <c:pt idx="2351" formatCode="General">
                  <c:v>0.96762168400000004</c:v>
                </c:pt>
                <c:pt idx="2352" formatCode="General">
                  <c:v>0.96759372899999996</c:v>
                </c:pt>
                <c:pt idx="2353" formatCode="General">
                  <c:v>0.967565656</c:v>
                </c:pt>
                <c:pt idx="2354" formatCode="General">
                  <c:v>0.96753734400000002</c:v>
                </c:pt>
                <c:pt idx="2355" formatCode="General">
                  <c:v>0.96750897199999997</c:v>
                </c:pt>
                <c:pt idx="2356" formatCode="General">
                  <c:v>0.96748042099999998</c:v>
                </c:pt>
                <c:pt idx="2357" formatCode="General">
                  <c:v>0.96745181099999999</c:v>
                </c:pt>
                <c:pt idx="2358" formatCode="General">
                  <c:v>0.96742302199999997</c:v>
                </c:pt>
                <c:pt idx="2359" formatCode="General">
                  <c:v>0.96739417299999997</c:v>
                </c:pt>
                <c:pt idx="2360" formatCode="General">
                  <c:v>0.96736520500000001</c:v>
                </c:pt>
                <c:pt idx="2361" formatCode="General">
                  <c:v>0.96733617800000005</c:v>
                </c:pt>
                <c:pt idx="2362" formatCode="General">
                  <c:v>0.96730709100000001</c:v>
                </c:pt>
                <c:pt idx="2363" formatCode="General">
                  <c:v>0.96727788400000003</c:v>
                </c:pt>
                <c:pt idx="2364" formatCode="General">
                  <c:v>0.96724867800000003</c:v>
                </c:pt>
                <c:pt idx="2365" formatCode="General">
                  <c:v>0.96721947200000002</c:v>
                </c:pt>
                <c:pt idx="2366" formatCode="General">
                  <c:v>0.96719014599999997</c:v>
                </c:pt>
                <c:pt idx="2367" formatCode="General">
                  <c:v>0.96716088099999997</c:v>
                </c:pt>
                <c:pt idx="2368" formatCode="General">
                  <c:v>0.96713155500000003</c:v>
                </c:pt>
                <c:pt idx="2369" formatCode="General">
                  <c:v>0.96710228899999995</c:v>
                </c:pt>
                <c:pt idx="2370" formatCode="General">
                  <c:v>0.96707296399999998</c:v>
                </c:pt>
                <c:pt idx="2371" formatCode="General">
                  <c:v>0.96704369800000001</c:v>
                </c:pt>
                <c:pt idx="2372" formatCode="General">
                  <c:v>0.967014492</c:v>
                </c:pt>
                <c:pt idx="2373" formatCode="General">
                  <c:v>0.96698528500000003</c:v>
                </c:pt>
                <c:pt idx="2374" formatCode="General">
                  <c:v>0.96695613899999999</c:v>
                </c:pt>
                <c:pt idx="2375" formatCode="General">
                  <c:v>0.96692705199999995</c:v>
                </c:pt>
                <c:pt idx="2376" formatCode="General">
                  <c:v>0.96689802400000002</c:v>
                </c:pt>
                <c:pt idx="2377" formatCode="General">
                  <c:v>0.96686905599999995</c:v>
                </c:pt>
                <c:pt idx="2378" formatCode="General">
                  <c:v>0.96684014799999995</c:v>
                </c:pt>
                <c:pt idx="2379" formatCode="General">
                  <c:v>0.96681135900000004</c:v>
                </c:pt>
                <c:pt idx="2380" formatCode="General">
                  <c:v>0.96678268899999997</c:v>
                </c:pt>
                <c:pt idx="2381" formatCode="General">
                  <c:v>0.96675407899999999</c:v>
                </c:pt>
                <c:pt idx="2382" formatCode="General">
                  <c:v>0.96672558799999997</c:v>
                </c:pt>
                <c:pt idx="2383" formatCode="General">
                  <c:v>0.96669721600000003</c:v>
                </c:pt>
                <c:pt idx="2384" formatCode="General">
                  <c:v>0.96666890400000005</c:v>
                </c:pt>
                <c:pt idx="2385" formatCode="General">
                  <c:v>0.96664077000000004</c:v>
                </c:pt>
                <c:pt idx="2386" formatCode="General">
                  <c:v>0.96661269699999997</c:v>
                </c:pt>
                <c:pt idx="2387" formatCode="General">
                  <c:v>0.96658480199999997</c:v>
                </c:pt>
                <c:pt idx="2388" formatCode="General">
                  <c:v>0.96655702600000004</c:v>
                </c:pt>
                <c:pt idx="2389" formatCode="General">
                  <c:v>0.96652936899999997</c:v>
                </c:pt>
                <c:pt idx="2390" formatCode="General">
                  <c:v>0.96650183199999995</c:v>
                </c:pt>
                <c:pt idx="2391" formatCode="General">
                  <c:v>0.966474414</c:v>
                </c:pt>
                <c:pt idx="2392" formatCode="General">
                  <c:v>0.96644711500000002</c:v>
                </c:pt>
                <c:pt idx="2393" formatCode="General">
                  <c:v>0.96641999499999998</c:v>
                </c:pt>
                <c:pt idx="2394" formatCode="General">
                  <c:v>0.96639293400000004</c:v>
                </c:pt>
                <c:pt idx="2395" formatCode="General">
                  <c:v>0.966366053</c:v>
                </c:pt>
                <c:pt idx="2396" formatCode="General">
                  <c:v>0.96633928999999996</c:v>
                </c:pt>
                <c:pt idx="2397" formatCode="General">
                  <c:v>0.96631264699999997</c:v>
                </c:pt>
                <c:pt idx="2398" formatCode="General">
                  <c:v>0.96628612300000005</c:v>
                </c:pt>
                <c:pt idx="2399" formatCode="General">
                  <c:v>0.96625971799999999</c:v>
                </c:pt>
                <c:pt idx="2400" formatCode="General">
                  <c:v>0.966233432</c:v>
                </c:pt>
                <c:pt idx="2401" formatCode="General">
                  <c:v>0.96620720599999999</c:v>
                </c:pt>
                <c:pt idx="2402" formatCode="General">
                  <c:v>0.96618109900000004</c:v>
                </c:pt>
                <c:pt idx="2403" formatCode="General">
                  <c:v>0.96615511200000004</c:v>
                </c:pt>
                <c:pt idx="2404" formatCode="General">
                  <c:v>0.96612924300000003</c:v>
                </c:pt>
                <c:pt idx="2405" formatCode="General">
                  <c:v>0.96610343499999995</c:v>
                </c:pt>
                <c:pt idx="2406" formatCode="General">
                  <c:v>0.96607768500000002</c:v>
                </c:pt>
                <c:pt idx="2407" formatCode="General">
                  <c:v>0.96605205500000002</c:v>
                </c:pt>
                <c:pt idx="2408" formatCode="General">
                  <c:v>0.96602642500000002</c:v>
                </c:pt>
                <c:pt idx="2409" formatCode="General">
                  <c:v>0.96600091499999996</c:v>
                </c:pt>
                <c:pt idx="2410" formatCode="General">
                  <c:v>0.96597546300000003</c:v>
                </c:pt>
                <c:pt idx="2411" formatCode="General">
                  <c:v>0.96595001199999997</c:v>
                </c:pt>
                <c:pt idx="2412" formatCode="General">
                  <c:v>0.96592462099999998</c:v>
                </c:pt>
                <c:pt idx="2413" formatCode="General">
                  <c:v>0.96589928899999999</c:v>
                </c:pt>
                <c:pt idx="2414" formatCode="General">
                  <c:v>0.96587389700000004</c:v>
                </c:pt>
                <c:pt idx="2415" formatCode="General">
                  <c:v>0.96584862500000002</c:v>
                </c:pt>
                <c:pt idx="2416" formatCode="General">
                  <c:v>0.96582329300000003</c:v>
                </c:pt>
                <c:pt idx="2417" formatCode="General">
                  <c:v>0.96579796100000004</c:v>
                </c:pt>
                <c:pt idx="2418" formatCode="General">
                  <c:v>0.96577262900000005</c:v>
                </c:pt>
                <c:pt idx="2419" formatCode="General">
                  <c:v>0.96574729699999995</c:v>
                </c:pt>
                <c:pt idx="2420" formatCode="General">
                  <c:v>0.96572190499999999</c:v>
                </c:pt>
                <c:pt idx="2421" formatCode="General">
                  <c:v>0.96569651400000001</c:v>
                </c:pt>
                <c:pt idx="2422" formatCode="General">
                  <c:v>0.96567106199999997</c:v>
                </c:pt>
                <c:pt idx="2423" formatCode="General">
                  <c:v>0.96564555200000002</c:v>
                </c:pt>
                <c:pt idx="2424" formatCode="General">
                  <c:v>0.96562004099999998</c:v>
                </c:pt>
                <c:pt idx="2425" formatCode="General">
                  <c:v>0.96559441099999999</c:v>
                </c:pt>
                <c:pt idx="2426" formatCode="General">
                  <c:v>0.96556872100000002</c:v>
                </c:pt>
                <c:pt idx="2427" formatCode="General">
                  <c:v>0.96554297200000005</c:v>
                </c:pt>
                <c:pt idx="2428" formatCode="General">
                  <c:v>0.96551710400000001</c:v>
                </c:pt>
                <c:pt idx="2429" formatCode="General">
                  <c:v>0.96549117600000001</c:v>
                </c:pt>
                <c:pt idx="2430" formatCode="General">
                  <c:v>0.96546512799999995</c:v>
                </c:pt>
                <c:pt idx="2431" formatCode="General">
                  <c:v>0.96543902199999998</c:v>
                </c:pt>
                <c:pt idx="2432" formatCode="General">
                  <c:v>0.96541279599999996</c:v>
                </c:pt>
                <c:pt idx="2433" formatCode="General">
                  <c:v>0.96538645000000001</c:v>
                </c:pt>
                <c:pt idx="2434" formatCode="General">
                  <c:v>0.96535998599999995</c:v>
                </c:pt>
                <c:pt idx="2435" formatCode="General">
                  <c:v>0.96533340199999995</c:v>
                </c:pt>
                <c:pt idx="2436" formatCode="General">
                  <c:v>0.96530669899999999</c:v>
                </c:pt>
                <c:pt idx="2437" formatCode="General">
                  <c:v>0.96527981799999996</c:v>
                </c:pt>
                <c:pt idx="2438" formatCode="General">
                  <c:v>0.96525287599999998</c:v>
                </c:pt>
                <c:pt idx="2439" formatCode="General">
                  <c:v>0.96522575600000005</c:v>
                </c:pt>
                <c:pt idx="2440" formatCode="General">
                  <c:v>0.96519851700000003</c:v>
                </c:pt>
                <c:pt idx="2441" formatCode="General">
                  <c:v>0.96517115799999997</c:v>
                </c:pt>
                <c:pt idx="2442" formatCode="General">
                  <c:v>0.96514362099999995</c:v>
                </c:pt>
                <c:pt idx="2443" formatCode="General">
                  <c:v>0.96511596399999999</c:v>
                </c:pt>
                <c:pt idx="2444" formatCode="General">
                  <c:v>0.96508818900000004</c:v>
                </c:pt>
                <c:pt idx="2445" formatCode="General">
                  <c:v>0.96506023399999996</c:v>
                </c:pt>
                <c:pt idx="2446" formatCode="General">
                  <c:v>0.96503216000000003</c:v>
                </c:pt>
                <c:pt idx="2447" formatCode="General">
                  <c:v>0.96500390800000002</c:v>
                </c:pt>
                <c:pt idx="2448" formatCode="General">
                  <c:v>0.96497553599999997</c:v>
                </c:pt>
                <c:pt idx="2449" formatCode="General">
                  <c:v>0.96494704499999995</c:v>
                </c:pt>
                <c:pt idx="2450" formatCode="General">
                  <c:v>0.96491837499999999</c:v>
                </c:pt>
                <c:pt idx="2451" formatCode="General">
                  <c:v>0.96488958599999997</c:v>
                </c:pt>
                <c:pt idx="2452" formatCode="General">
                  <c:v>0.96486067799999997</c:v>
                </c:pt>
                <c:pt idx="2453" formatCode="General">
                  <c:v>0.96483165000000004</c:v>
                </c:pt>
                <c:pt idx="2454" formatCode="General">
                  <c:v>0.96480244400000004</c:v>
                </c:pt>
                <c:pt idx="2455" formatCode="General">
                  <c:v>0.96477311799999999</c:v>
                </c:pt>
                <c:pt idx="2456" formatCode="General">
                  <c:v>0.96474367400000005</c:v>
                </c:pt>
                <c:pt idx="2457" formatCode="General">
                  <c:v>0.96471410999999996</c:v>
                </c:pt>
                <c:pt idx="2458" formatCode="General">
                  <c:v>0.96468442700000001</c:v>
                </c:pt>
                <c:pt idx="2459" formatCode="General">
                  <c:v>0.96465462400000002</c:v>
                </c:pt>
                <c:pt idx="2460" formatCode="General">
                  <c:v>0.96462470300000003</c:v>
                </c:pt>
                <c:pt idx="2461" formatCode="General">
                  <c:v>0.96459472199999996</c:v>
                </c:pt>
                <c:pt idx="2462" formatCode="General">
                  <c:v>0.96456456199999996</c:v>
                </c:pt>
                <c:pt idx="2463" formatCode="General">
                  <c:v>0.96453434199999999</c:v>
                </c:pt>
                <c:pt idx="2464" formatCode="General">
                  <c:v>0.96450400400000003</c:v>
                </c:pt>
                <c:pt idx="2465" formatCode="General">
                  <c:v>0.96447354600000001</c:v>
                </c:pt>
                <c:pt idx="2466" formatCode="General">
                  <c:v>0.96444302800000004</c:v>
                </c:pt>
                <c:pt idx="2467" formatCode="General">
                  <c:v>0.96441245099999995</c:v>
                </c:pt>
                <c:pt idx="2468" formatCode="General">
                  <c:v>0.96438175400000004</c:v>
                </c:pt>
                <c:pt idx="2469" formatCode="General">
                  <c:v>0.96435093900000002</c:v>
                </c:pt>
                <c:pt idx="2470" formatCode="General">
                  <c:v>0.96432006400000003</c:v>
                </c:pt>
                <c:pt idx="2471" formatCode="General">
                  <c:v>0.96428912899999997</c:v>
                </c:pt>
                <c:pt idx="2472" formatCode="General">
                  <c:v>0.96425813400000004</c:v>
                </c:pt>
                <c:pt idx="2473" formatCode="General">
                  <c:v>0.96422708000000001</c:v>
                </c:pt>
                <c:pt idx="2474" formatCode="General">
                  <c:v>0.96419590700000002</c:v>
                </c:pt>
                <c:pt idx="2475" formatCode="General">
                  <c:v>0.96416473400000002</c:v>
                </c:pt>
                <c:pt idx="2476" formatCode="General">
                  <c:v>0.96413344099999998</c:v>
                </c:pt>
                <c:pt idx="2477" formatCode="General">
                  <c:v>0.96410214900000002</c:v>
                </c:pt>
                <c:pt idx="2478" formatCode="General">
                  <c:v>0.96407073700000001</c:v>
                </c:pt>
                <c:pt idx="2479" formatCode="General">
                  <c:v>0.96403932599999997</c:v>
                </c:pt>
                <c:pt idx="2480" formatCode="General">
                  <c:v>0.964007795</c:v>
                </c:pt>
                <c:pt idx="2481" formatCode="General">
                  <c:v>0.96397626400000003</c:v>
                </c:pt>
                <c:pt idx="2482" formatCode="General">
                  <c:v>0.96394467399999995</c:v>
                </c:pt>
                <c:pt idx="2483" formatCode="General">
                  <c:v>0.96391302300000004</c:v>
                </c:pt>
                <c:pt idx="2484" formatCode="General">
                  <c:v>0.96388131399999999</c:v>
                </c:pt>
                <c:pt idx="2485" formatCode="General">
                  <c:v>0.96384954499999997</c:v>
                </c:pt>
                <c:pt idx="2486" formatCode="General">
                  <c:v>0.96381777499999999</c:v>
                </c:pt>
                <c:pt idx="2487" formatCode="General">
                  <c:v>0.963785946</c:v>
                </c:pt>
                <c:pt idx="2488" formatCode="General">
                  <c:v>0.96375405800000002</c:v>
                </c:pt>
                <c:pt idx="2489" formatCode="General">
                  <c:v>0.96372210999999997</c:v>
                </c:pt>
                <c:pt idx="2490" formatCode="General">
                  <c:v>0.96369010200000005</c:v>
                </c:pt>
                <c:pt idx="2491" formatCode="General">
                  <c:v>0.96365809400000002</c:v>
                </c:pt>
                <c:pt idx="2492" formatCode="General">
                  <c:v>0.963625968</c:v>
                </c:pt>
                <c:pt idx="2493" formatCode="General">
                  <c:v>0.96359384100000001</c:v>
                </c:pt>
                <c:pt idx="2494" formatCode="General">
                  <c:v>0.96356165400000005</c:v>
                </c:pt>
                <c:pt idx="2495" formatCode="General">
                  <c:v>0.96352940799999998</c:v>
                </c:pt>
                <c:pt idx="2496" formatCode="General">
                  <c:v>0.96349710200000005</c:v>
                </c:pt>
                <c:pt idx="2497" formatCode="General">
                  <c:v>0.96346473700000002</c:v>
                </c:pt>
                <c:pt idx="2498" formatCode="General">
                  <c:v>0.96343231200000001</c:v>
                </c:pt>
                <c:pt idx="2499" formatCode="General">
                  <c:v>0.96339982700000004</c:v>
                </c:pt>
                <c:pt idx="2500" formatCode="General">
                  <c:v>0.96336728299999996</c:v>
                </c:pt>
                <c:pt idx="2501" formatCode="General">
                  <c:v>0.96333468</c:v>
                </c:pt>
                <c:pt idx="2502" formatCode="General">
                  <c:v>0.96330201599999998</c:v>
                </c:pt>
                <c:pt idx="2503" formatCode="General">
                  <c:v>0.96326923399999997</c:v>
                </c:pt>
                <c:pt idx="2504" formatCode="General">
                  <c:v>0.96323645099999999</c:v>
                </c:pt>
                <c:pt idx="2505" formatCode="General">
                  <c:v>0.96320360900000002</c:v>
                </c:pt>
                <c:pt idx="2506" formatCode="General">
                  <c:v>0.96317064799999996</c:v>
                </c:pt>
                <c:pt idx="2507" formatCode="General">
                  <c:v>0.96313762700000005</c:v>
                </c:pt>
                <c:pt idx="2508" formatCode="General">
                  <c:v>0.96310454599999995</c:v>
                </c:pt>
                <c:pt idx="2509" formatCode="General">
                  <c:v>0.96307140599999996</c:v>
                </c:pt>
                <c:pt idx="2510" formatCode="General">
                  <c:v>0.96303814600000004</c:v>
                </c:pt>
                <c:pt idx="2511" formatCode="General">
                  <c:v>0.96300488699999998</c:v>
                </c:pt>
                <c:pt idx="2512" formatCode="General">
                  <c:v>0.96297150899999995</c:v>
                </c:pt>
                <c:pt idx="2513" formatCode="General">
                  <c:v>0.96293801099999998</c:v>
                </c:pt>
                <c:pt idx="2514" formatCode="General">
                  <c:v>0.96290451300000002</c:v>
                </c:pt>
                <c:pt idx="2515" formatCode="General">
                  <c:v>0.96287089599999998</c:v>
                </c:pt>
                <c:pt idx="2516" formatCode="General">
                  <c:v>0.96283727900000005</c:v>
                </c:pt>
                <c:pt idx="2517" formatCode="General">
                  <c:v>0.96280354300000004</c:v>
                </c:pt>
                <c:pt idx="2518" formatCode="General">
                  <c:v>0.96276974699999995</c:v>
                </c:pt>
                <c:pt idx="2519" formatCode="General">
                  <c:v>0.96273589100000001</c:v>
                </c:pt>
                <c:pt idx="2520" formatCode="General">
                  <c:v>0.96270197599999996</c:v>
                </c:pt>
                <c:pt idx="2521" formatCode="General">
                  <c:v>0.96266794200000005</c:v>
                </c:pt>
                <c:pt idx="2522" formatCode="General">
                  <c:v>0.96263390800000004</c:v>
                </c:pt>
                <c:pt idx="2523" formatCode="General">
                  <c:v>0.96259981400000005</c:v>
                </c:pt>
                <c:pt idx="2524" formatCode="General">
                  <c:v>0.96256571999999996</c:v>
                </c:pt>
                <c:pt idx="2525" formatCode="General">
                  <c:v>0.96253150700000001</c:v>
                </c:pt>
                <c:pt idx="2526" formatCode="General">
                  <c:v>0.96249729399999995</c:v>
                </c:pt>
                <c:pt idx="2527" formatCode="General">
                  <c:v>0.962463081</c:v>
                </c:pt>
                <c:pt idx="2528" formatCode="General">
                  <c:v>0.96242874899999997</c:v>
                </c:pt>
                <c:pt idx="2529" formatCode="General">
                  <c:v>0.96239447600000005</c:v>
                </c:pt>
                <c:pt idx="2530" formatCode="General">
                  <c:v>0.96236014400000003</c:v>
                </c:pt>
                <c:pt idx="2531" formatCode="General">
                  <c:v>0.96232581100000003</c:v>
                </c:pt>
                <c:pt idx="2532" formatCode="General">
                  <c:v>0.96229147900000001</c:v>
                </c:pt>
                <c:pt idx="2533" formatCode="General">
                  <c:v>0.96225714699999998</c:v>
                </c:pt>
                <c:pt idx="2534" formatCode="General">
                  <c:v>0.96222287399999995</c:v>
                </c:pt>
                <c:pt idx="2535" formatCode="General">
                  <c:v>0.96218854200000004</c:v>
                </c:pt>
                <c:pt idx="2536" formatCode="General">
                  <c:v>0.96215426900000001</c:v>
                </c:pt>
                <c:pt idx="2537" formatCode="General">
                  <c:v>0.96212005599999995</c:v>
                </c:pt>
                <c:pt idx="2538" formatCode="General">
                  <c:v>0.962085843</c:v>
                </c:pt>
                <c:pt idx="2539" formatCode="General">
                  <c:v>0.96205169000000001</c:v>
                </c:pt>
                <c:pt idx="2540" formatCode="General">
                  <c:v>0.96201759600000003</c:v>
                </c:pt>
                <c:pt idx="2541" formatCode="General">
                  <c:v>0.96198356200000001</c:v>
                </c:pt>
                <c:pt idx="2542" formatCode="General">
                  <c:v>0.96194964599999999</c:v>
                </c:pt>
                <c:pt idx="2543" formatCode="General">
                  <c:v>0.96191573100000005</c:v>
                </c:pt>
                <c:pt idx="2544" formatCode="General">
                  <c:v>0.96188193600000005</c:v>
                </c:pt>
                <c:pt idx="2545" formatCode="General">
                  <c:v>0.96184825900000004</c:v>
                </c:pt>
                <c:pt idx="2546" formatCode="General">
                  <c:v>0.961814642</c:v>
                </c:pt>
                <c:pt idx="2547" formatCode="General">
                  <c:v>0.96178114400000003</c:v>
                </c:pt>
                <c:pt idx="2548" formatCode="General">
                  <c:v>0.961747766</c:v>
                </c:pt>
                <c:pt idx="2549" formatCode="General">
                  <c:v>0.96171450599999997</c:v>
                </c:pt>
                <c:pt idx="2550" formatCode="General">
                  <c:v>0.96168136599999998</c:v>
                </c:pt>
                <c:pt idx="2551" formatCode="General">
                  <c:v>0.96164840500000004</c:v>
                </c:pt>
                <c:pt idx="2552" formatCode="General">
                  <c:v>0.96161550299999998</c:v>
                </c:pt>
                <c:pt idx="2553" formatCode="General">
                  <c:v>0.96158277999999997</c:v>
                </c:pt>
                <c:pt idx="2554" formatCode="General">
                  <c:v>0.96155017600000003</c:v>
                </c:pt>
                <c:pt idx="2555" formatCode="General">
                  <c:v>0.96151769200000003</c:v>
                </c:pt>
                <c:pt idx="2556" formatCode="General">
                  <c:v>0.961485386</c:v>
                </c:pt>
                <c:pt idx="2557" formatCode="General">
                  <c:v>0.96145319900000004</c:v>
                </c:pt>
                <c:pt idx="2558" formatCode="General">
                  <c:v>0.96142119199999998</c:v>
                </c:pt>
                <c:pt idx="2559" formatCode="General">
                  <c:v>0.96138930300000003</c:v>
                </c:pt>
                <c:pt idx="2560" formatCode="General">
                  <c:v>0.96135753400000001</c:v>
                </c:pt>
                <c:pt idx="2561" formatCode="General">
                  <c:v>0.96132594299999996</c:v>
                </c:pt>
                <c:pt idx="2562" formatCode="General">
                  <c:v>0.96129453200000003</c:v>
                </c:pt>
                <c:pt idx="2563" formatCode="General">
                  <c:v>0.96126317999999999</c:v>
                </c:pt>
                <c:pt idx="2564" formatCode="General">
                  <c:v>0.961232007</c:v>
                </c:pt>
                <c:pt idx="2565" formatCode="General">
                  <c:v>0.96120095299999997</c:v>
                </c:pt>
                <c:pt idx="2566" formatCode="General">
                  <c:v>0.96117001800000001</c:v>
                </c:pt>
                <c:pt idx="2567" formatCode="General">
                  <c:v>0.96113920200000003</c:v>
                </c:pt>
                <c:pt idx="2568" formatCode="General">
                  <c:v>0.96110844600000001</c:v>
                </c:pt>
                <c:pt idx="2569" formatCode="General">
                  <c:v>0.96107786900000003</c:v>
                </c:pt>
                <c:pt idx="2570" formatCode="General">
                  <c:v>0.96104729200000005</c:v>
                </c:pt>
                <c:pt idx="2571" formatCode="General">
                  <c:v>0.96101683400000004</c:v>
                </c:pt>
                <c:pt idx="2572" formatCode="General">
                  <c:v>0.960986495</c:v>
                </c:pt>
                <c:pt idx="2573" formatCode="General">
                  <c:v>0.96095615599999995</c:v>
                </c:pt>
                <c:pt idx="2574" formatCode="General">
                  <c:v>0.96092587699999998</c:v>
                </c:pt>
                <c:pt idx="2575" formatCode="General">
                  <c:v>0.96089565799999999</c:v>
                </c:pt>
                <c:pt idx="2576" formatCode="General">
                  <c:v>0.96086543800000002</c:v>
                </c:pt>
                <c:pt idx="2577" formatCode="General">
                  <c:v>0.96083521800000005</c:v>
                </c:pt>
                <c:pt idx="2578" formatCode="General">
                  <c:v>0.96080493899999997</c:v>
                </c:pt>
                <c:pt idx="2579" formatCode="General">
                  <c:v>0.96077471999999997</c:v>
                </c:pt>
                <c:pt idx="2580" formatCode="General">
                  <c:v>0.960744441</c:v>
                </c:pt>
                <c:pt idx="2581" formatCode="General">
                  <c:v>0.96071404199999999</c:v>
                </c:pt>
                <c:pt idx="2582" formatCode="General">
                  <c:v>0.96068364399999995</c:v>
                </c:pt>
                <c:pt idx="2583" formatCode="General">
                  <c:v>0.96065312599999997</c:v>
                </c:pt>
                <c:pt idx="2584" formatCode="General">
                  <c:v>0.96062254899999999</c:v>
                </c:pt>
                <c:pt idx="2585" formatCode="General">
                  <c:v>0.96059179299999997</c:v>
                </c:pt>
                <c:pt idx="2586" formatCode="General">
                  <c:v>0.96056091799999999</c:v>
                </c:pt>
                <c:pt idx="2587" formatCode="General">
                  <c:v>0.96052992299999995</c:v>
                </c:pt>
                <c:pt idx="2588" formatCode="General">
                  <c:v>0.96049874999999996</c:v>
                </c:pt>
                <c:pt idx="2589" formatCode="General">
                  <c:v>0.96046733900000003</c:v>
                </c:pt>
                <c:pt idx="2590" formatCode="General">
                  <c:v>0.96043574799999998</c:v>
                </c:pt>
                <c:pt idx="2591" formatCode="General">
                  <c:v>0.96040397899999996</c:v>
                </c:pt>
                <c:pt idx="2592" formatCode="General">
                  <c:v>0.96037191200000005</c:v>
                </c:pt>
                <c:pt idx="2593" formatCode="General">
                  <c:v>0.96033966500000001</c:v>
                </c:pt>
                <c:pt idx="2594" formatCode="General">
                  <c:v>0.96030712100000004</c:v>
                </c:pt>
                <c:pt idx="2595" formatCode="General">
                  <c:v>0.96027427899999995</c:v>
                </c:pt>
                <c:pt idx="2596" formatCode="General">
                  <c:v>0.96024113899999997</c:v>
                </c:pt>
                <c:pt idx="2597" formatCode="General">
                  <c:v>0.96020770099999997</c:v>
                </c:pt>
                <c:pt idx="2598" formatCode="General">
                  <c:v>0.96017396499999996</c:v>
                </c:pt>
                <c:pt idx="2599" formatCode="General">
                  <c:v>0.96013987099999998</c:v>
                </c:pt>
                <c:pt idx="2600" formatCode="General">
                  <c:v>0.96010547899999998</c:v>
                </c:pt>
                <c:pt idx="2601" formatCode="General">
                  <c:v>0.96007072900000001</c:v>
                </c:pt>
                <c:pt idx="2602" formatCode="General">
                  <c:v>0.96003556300000004</c:v>
                </c:pt>
                <c:pt idx="2603" formatCode="General">
                  <c:v>0.96000009799999997</c:v>
                </c:pt>
                <c:pt idx="2604" formatCode="General">
                  <c:v>0.95996427500000003</c:v>
                </c:pt>
                <c:pt idx="2605" formatCode="General">
                  <c:v>0.95992803599999998</c:v>
                </c:pt>
                <c:pt idx="2606" formatCode="General">
                  <c:v>0.95989143799999999</c:v>
                </c:pt>
                <c:pt idx="2607" formatCode="General">
                  <c:v>0.95985442399999998</c:v>
                </c:pt>
                <c:pt idx="2608" formatCode="General">
                  <c:v>0.959817052</c:v>
                </c:pt>
                <c:pt idx="2609" formatCode="General">
                  <c:v>0.95977932200000005</c:v>
                </c:pt>
                <c:pt idx="2610" formatCode="General">
                  <c:v>0.959741175</c:v>
                </c:pt>
                <c:pt idx="2611" formatCode="General">
                  <c:v>0.95970272999999995</c:v>
                </c:pt>
                <c:pt idx="2612" formatCode="General">
                  <c:v>0.95966380799999995</c:v>
                </c:pt>
                <c:pt idx="2613" formatCode="General">
                  <c:v>0.95962458799999995</c:v>
                </c:pt>
                <c:pt idx="2614" formatCode="General">
                  <c:v>0.95958501100000004</c:v>
                </c:pt>
                <c:pt idx="2615" formatCode="General">
                  <c:v>0.95954507600000005</c:v>
                </c:pt>
                <c:pt idx="2616" formatCode="General">
                  <c:v>0.95950478299999997</c:v>
                </c:pt>
                <c:pt idx="2617" formatCode="General">
                  <c:v>0.959464133</c:v>
                </c:pt>
                <c:pt idx="2618" formatCode="General">
                  <c:v>0.95942324400000001</c:v>
                </c:pt>
                <c:pt idx="2619" formatCode="General">
                  <c:v>0.95938199800000001</c:v>
                </c:pt>
                <c:pt idx="2620" formatCode="General">
                  <c:v>0.95934045300000004</c:v>
                </c:pt>
                <c:pt idx="2621" formatCode="General">
                  <c:v>0.95929867000000002</c:v>
                </c:pt>
                <c:pt idx="2622" formatCode="General">
                  <c:v>0.95925658899999999</c:v>
                </c:pt>
                <c:pt idx="2623" formatCode="General">
                  <c:v>0.95921433</c:v>
                </c:pt>
                <c:pt idx="2624" formatCode="General">
                  <c:v>0.959171832</c:v>
                </c:pt>
                <c:pt idx="2625" formatCode="General">
                  <c:v>0.95912909499999999</c:v>
                </c:pt>
                <c:pt idx="2626" formatCode="General">
                  <c:v>0.95908623900000001</c:v>
                </c:pt>
                <c:pt idx="2627" formatCode="General">
                  <c:v>0.95904320499999995</c:v>
                </c:pt>
                <c:pt idx="2628" formatCode="General">
                  <c:v>0.95900005099999996</c:v>
                </c:pt>
                <c:pt idx="2629" formatCode="General">
                  <c:v>0.95895671800000004</c:v>
                </c:pt>
                <c:pt idx="2630" formatCode="General">
                  <c:v>0.95891338599999998</c:v>
                </c:pt>
                <c:pt idx="2631" formatCode="General">
                  <c:v>0.95886993399999998</c:v>
                </c:pt>
                <c:pt idx="2632" formatCode="General">
                  <c:v>0.95882648199999998</c:v>
                </c:pt>
                <c:pt idx="2633" formatCode="General">
                  <c:v>0.95878303099999995</c:v>
                </c:pt>
                <c:pt idx="2634" formatCode="General">
                  <c:v>0.95873957899999995</c:v>
                </c:pt>
                <c:pt idx="2635" formatCode="General">
                  <c:v>0.95869612699999995</c:v>
                </c:pt>
                <c:pt idx="2636" formatCode="General">
                  <c:v>0.95865279400000003</c:v>
                </c:pt>
                <c:pt idx="2637" formatCode="General">
                  <c:v>0.95860952099999996</c:v>
                </c:pt>
                <c:pt idx="2638" formatCode="General">
                  <c:v>0.95856636799999995</c:v>
                </c:pt>
                <c:pt idx="2639" formatCode="General">
                  <c:v>0.95852333300000003</c:v>
                </c:pt>
                <c:pt idx="2640" formatCode="General">
                  <c:v>0.95848047700000005</c:v>
                </c:pt>
                <c:pt idx="2641" formatCode="General">
                  <c:v>0.95843774100000001</c:v>
                </c:pt>
                <c:pt idx="2642" formatCode="General">
                  <c:v>0.958395302</c:v>
                </c:pt>
                <c:pt idx="2643" formatCode="General">
                  <c:v>0.95835304300000002</c:v>
                </c:pt>
                <c:pt idx="2644" formatCode="General">
                  <c:v>0.95831102099999999</c:v>
                </c:pt>
                <c:pt idx="2645" formatCode="General">
                  <c:v>0.95826929800000005</c:v>
                </c:pt>
                <c:pt idx="2646" formatCode="General">
                  <c:v>0.95822781300000004</c:v>
                </c:pt>
                <c:pt idx="2647" formatCode="General">
                  <c:v>0.95818668600000001</c:v>
                </c:pt>
                <c:pt idx="2648" formatCode="General">
                  <c:v>0.95814585699999999</c:v>
                </c:pt>
                <c:pt idx="2649" formatCode="General">
                  <c:v>0.95810538499999998</c:v>
                </c:pt>
                <c:pt idx="2650" formatCode="General">
                  <c:v>0.95806521200000005</c:v>
                </c:pt>
                <c:pt idx="2651" formatCode="General">
                  <c:v>0.95802545500000003</c:v>
                </c:pt>
                <c:pt idx="2652" formatCode="General">
                  <c:v>0.95798605699999995</c:v>
                </c:pt>
                <c:pt idx="2653" formatCode="General">
                  <c:v>0.95794701599999998</c:v>
                </c:pt>
                <c:pt idx="2654" formatCode="General">
                  <c:v>0.957908392</c:v>
                </c:pt>
                <c:pt idx="2655" formatCode="General">
                  <c:v>0.95787018499999999</c:v>
                </c:pt>
                <c:pt idx="2656" formatCode="General">
                  <c:v>0.95783233599999995</c:v>
                </c:pt>
                <c:pt idx="2657" formatCode="General">
                  <c:v>0.95779490499999997</c:v>
                </c:pt>
                <c:pt idx="2658" formatCode="General">
                  <c:v>0.95775789</c:v>
                </c:pt>
                <c:pt idx="2659" formatCode="General">
                  <c:v>0.95772129299999997</c:v>
                </c:pt>
                <c:pt idx="2660" formatCode="General">
                  <c:v>0.95768505299999995</c:v>
                </c:pt>
                <c:pt idx="2661" formatCode="General">
                  <c:v>0.95764923099999999</c:v>
                </c:pt>
                <c:pt idx="2662" formatCode="General">
                  <c:v>0.957613826</c:v>
                </c:pt>
                <c:pt idx="2663" formatCode="General">
                  <c:v>0.95757883799999999</c:v>
                </c:pt>
                <c:pt idx="2664" formatCode="General">
                  <c:v>0.95754414799999998</c:v>
                </c:pt>
                <c:pt idx="2665" formatCode="General">
                  <c:v>0.95750987499999995</c:v>
                </c:pt>
                <c:pt idx="2666" formatCode="General">
                  <c:v>0.95747596000000001</c:v>
                </c:pt>
                <c:pt idx="2667" formatCode="General">
                  <c:v>0.95744240300000005</c:v>
                </c:pt>
                <c:pt idx="2668" formatCode="General">
                  <c:v>0.95740914300000002</c:v>
                </c:pt>
                <c:pt idx="2669" formatCode="General">
                  <c:v>0.95737618199999996</c:v>
                </c:pt>
                <c:pt idx="2670" formatCode="General">
                  <c:v>0.95734351900000003</c:v>
                </c:pt>
                <c:pt idx="2671" formatCode="General">
                  <c:v>0.95731115300000003</c:v>
                </c:pt>
                <c:pt idx="2672" formatCode="General">
                  <c:v>0.95727896700000004</c:v>
                </c:pt>
                <c:pt idx="2673" formatCode="General">
                  <c:v>0.95724707799999997</c:v>
                </c:pt>
                <c:pt idx="2674" formatCode="General">
                  <c:v>0.95721536900000004</c:v>
                </c:pt>
                <c:pt idx="2675" formatCode="General">
                  <c:v>0.95718383799999995</c:v>
                </c:pt>
                <c:pt idx="2676" formatCode="General">
                  <c:v>0.95715248600000002</c:v>
                </c:pt>
                <c:pt idx="2677" formatCode="General">
                  <c:v>0.95712125299999995</c:v>
                </c:pt>
                <c:pt idx="2678" formatCode="General">
                  <c:v>0.95709007999999995</c:v>
                </c:pt>
                <c:pt idx="2679" formatCode="General">
                  <c:v>0.95705902600000003</c:v>
                </c:pt>
                <c:pt idx="2680" formatCode="General">
                  <c:v>0.957028031</c:v>
                </c:pt>
                <c:pt idx="2681" formatCode="General">
                  <c:v>0.95699703700000005</c:v>
                </c:pt>
                <c:pt idx="2682" formatCode="General">
                  <c:v>0.95696604299999999</c:v>
                </c:pt>
                <c:pt idx="2683" formatCode="General">
                  <c:v>0.95693504799999995</c:v>
                </c:pt>
                <c:pt idx="2684" formatCode="General">
                  <c:v>0.95690393399999996</c:v>
                </c:pt>
                <c:pt idx="2685" formatCode="General">
                  <c:v>0.95687276099999996</c:v>
                </c:pt>
                <c:pt idx="2686" formatCode="General">
                  <c:v>0.95684140900000003</c:v>
                </c:pt>
                <c:pt idx="2687" formatCode="General">
                  <c:v>0.95680999799999999</c:v>
                </c:pt>
                <c:pt idx="2688" formatCode="General">
                  <c:v>0.95677834699999997</c:v>
                </c:pt>
                <c:pt idx="2689" formatCode="General">
                  <c:v>0.95674651899999996</c:v>
                </c:pt>
                <c:pt idx="2690" formatCode="General">
                  <c:v>0.95671445099999997</c:v>
                </c:pt>
                <c:pt idx="2691" formatCode="General">
                  <c:v>0.95668220500000001</c:v>
                </c:pt>
                <c:pt idx="2692" formatCode="General">
                  <c:v>0.95664960099999996</c:v>
                </c:pt>
                <c:pt idx="2693" formatCode="General">
                  <c:v>0.95661669999999999</c:v>
                </c:pt>
                <c:pt idx="2694" formatCode="General">
                  <c:v>0.95658356</c:v>
                </c:pt>
                <c:pt idx="2695" formatCode="General">
                  <c:v>0.95655000199999995</c:v>
                </c:pt>
                <c:pt idx="2696" formatCode="General">
                  <c:v>0.95651608700000001</c:v>
                </c:pt>
                <c:pt idx="2697" formatCode="General">
                  <c:v>0.95648187399999995</c:v>
                </c:pt>
                <c:pt idx="2698" formatCode="General">
                  <c:v>0.95644718399999995</c:v>
                </c:pt>
                <c:pt idx="2699" formatCode="General">
                  <c:v>0.95641213700000005</c:v>
                </c:pt>
                <c:pt idx="2700" formatCode="General">
                  <c:v>0.95637661200000001</c:v>
                </c:pt>
                <c:pt idx="2701" formatCode="General">
                  <c:v>0.95634072999999997</c:v>
                </c:pt>
                <c:pt idx="2702" formatCode="General">
                  <c:v>0.95630437099999999</c:v>
                </c:pt>
                <c:pt idx="2703" formatCode="General">
                  <c:v>0.95626753600000003</c:v>
                </c:pt>
                <c:pt idx="2704" formatCode="General">
                  <c:v>0.95623028300000001</c:v>
                </c:pt>
                <c:pt idx="2705" formatCode="General">
                  <c:v>0.95619255299999995</c:v>
                </c:pt>
                <c:pt idx="2706" formatCode="General">
                  <c:v>0.95615434600000004</c:v>
                </c:pt>
                <c:pt idx="2707" formatCode="General">
                  <c:v>0.95611572300000003</c:v>
                </c:pt>
                <c:pt idx="2708" formatCode="General">
                  <c:v>0.95607656200000002</c:v>
                </c:pt>
                <c:pt idx="2709" formatCode="General">
                  <c:v>0.95603698500000001</c:v>
                </c:pt>
                <c:pt idx="2710" formatCode="General">
                  <c:v>0.95599693100000005</c:v>
                </c:pt>
                <c:pt idx="2711" formatCode="General">
                  <c:v>0.95595645900000004</c:v>
                </c:pt>
                <c:pt idx="2712" formatCode="General">
                  <c:v>0.95591551100000005</c:v>
                </c:pt>
                <c:pt idx="2713" formatCode="General">
                  <c:v>0.95587414500000001</c:v>
                </c:pt>
                <c:pt idx="2714" formatCode="General">
                  <c:v>0.95583230299999999</c:v>
                </c:pt>
                <c:pt idx="2715" formatCode="General">
                  <c:v>0.95579010200000003</c:v>
                </c:pt>
                <c:pt idx="2716" formatCode="General">
                  <c:v>0.95574748499999995</c:v>
                </c:pt>
                <c:pt idx="2717" formatCode="General">
                  <c:v>0.95570451000000001</c:v>
                </c:pt>
                <c:pt idx="2718" formatCode="General">
                  <c:v>0.95566117799999994</c:v>
                </c:pt>
                <c:pt idx="2719" formatCode="General">
                  <c:v>0.95561742800000005</c:v>
                </c:pt>
                <c:pt idx="2720" formatCode="General">
                  <c:v>0.95557344</c:v>
                </c:pt>
                <c:pt idx="2721" formatCode="General">
                  <c:v>0.95552909399999997</c:v>
                </c:pt>
                <c:pt idx="2722" formatCode="General">
                  <c:v>0.95548445000000004</c:v>
                </c:pt>
                <c:pt idx="2723" formatCode="General">
                  <c:v>0.95543956799999996</c:v>
                </c:pt>
                <c:pt idx="2724" formatCode="General">
                  <c:v>0.95539444699999998</c:v>
                </c:pt>
                <c:pt idx="2725" formatCode="General">
                  <c:v>0.95534908799999996</c:v>
                </c:pt>
                <c:pt idx="2726" formatCode="General">
                  <c:v>0.95530355</c:v>
                </c:pt>
                <c:pt idx="2727" formatCode="General">
                  <c:v>0.955257833</c:v>
                </c:pt>
                <c:pt idx="2728" formatCode="General">
                  <c:v>0.95521199700000003</c:v>
                </c:pt>
                <c:pt idx="2729" formatCode="General">
                  <c:v>0.95516604199999999</c:v>
                </c:pt>
                <c:pt idx="2730" formatCode="General">
                  <c:v>0.95511996700000001</c:v>
                </c:pt>
                <c:pt idx="2731" formatCode="General">
                  <c:v>0.95507383300000004</c:v>
                </c:pt>
                <c:pt idx="2732" formatCode="General">
                  <c:v>0.95502769899999995</c:v>
                </c:pt>
                <c:pt idx="2733" formatCode="General">
                  <c:v>0.95498150599999998</c:v>
                </c:pt>
                <c:pt idx="2734" formatCode="General">
                  <c:v>0.954935372</c:v>
                </c:pt>
                <c:pt idx="2735" formatCode="General">
                  <c:v>0.95488923800000003</c:v>
                </c:pt>
                <c:pt idx="2736" formatCode="General">
                  <c:v>0.95484316300000005</c:v>
                </c:pt>
                <c:pt idx="2737" formatCode="General">
                  <c:v>0.95479720800000001</c:v>
                </c:pt>
                <c:pt idx="2738" formatCode="General">
                  <c:v>0.95475137200000004</c:v>
                </c:pt>
                <c:pt idx="2739" formatCode="General">
                  <c:v>0.95470559600000005</c:v>
                </c:pt>
                <c:pt idx="2740" formatCode="General">
                  <c:v>0.95466005799999998</c:v>
                </c:pt>
                <c:pt idx="2741" formatCode="General">
                  <c:v>0.95461463899999999</c:v>
                </c:pt>
                <c:pt idx="2742" formatCode="General">
                  <c:v>0.95456939900000004</c:v>
                </c:pt>
                <c:pt idx="2743" formatCode="General">
                  <c:v>0.954524398</c:v>
                </c:pt>
                <c:pt idx="2744" formatCode="General">
                  <c:v>0.95447957500000002</c:v>
                </c:pt>
                <c:pt idx="2745" formatCode="General">
                  <c:v>0.95443504999999995</c:v>
                </c:pt>
                <c:pt idx="2746" formatCode="General">
                  <c:v>0.954390764</c:v>
                </c:pt>
                <c:pt idx="2747" formatCode="General">
                  <c:v>0.95434671599999998</c:v>
                </c:pt>
                <c:pt idx="2748" formatCode="General">
                  <c:v>0.95430296699999995</c:v>
                </c:pt>
                <c:pt idx="2749" formatCode="General">
                  <c:v>0.95425945499999998</c:v>
                </c:pt>
                <c:pt idx="2750" formatCode="General">
                  <c:v>0.95421630099999999</c:v>
                </c:pt>
                <c:pt idx="2751" formatCode="General">
                  <c:v>0.95417344599999998</c:v>
                </c:pt>
                <c:pt idx="2752" formatCode="General">
                  <c:v>0.95413082800000004</c:v>
                </c:pt>
                <c:pt idx="2753" formatCode="General">
                  <c:v>0.95408856900000005</c:v>
                </c:pt>
                <c:pt idx="2754" formatCode="General">
                  <c:v>0.95404660699999999</c:v>
                </c:pt>
                <c:pt idx="2755" formatCode="General">
                  <c:v>0.95400500300000002</c:v>
                </c:pt>
                <c:pt idx="2756" formatCode="General">
                  <c:v>0.95396363699999998</c:v>
                </c:pt>
                <c:pt idx="2757" formatCode="General">
                  <c:v>0.95392262900000002</c:v>
                </c:pt>
                <c:pt idx="2758" formatCode="General">
                  <c:v>0.95388185999999997</c:v>
                </c:pt>
                <c:pt idx="2759" formatCode="General">
                  <c:v>0.95384138799999996</c:v>
                </c:pt>
                <c:pt idx="2760" formatCode="General">
                  <c:v>0.95380127400000003</c:v>
                </c:pt>
                <c:pt idx="2761" formatCode="General">
                  <c:v>0.95376139900000001</c:v>
                </c:pt>
                <c:pt idx="2762" formatCode="General">
                  <c:v>0.95372176200000003</c:v>
                </c:pt>
                <c:pt idx="2763" formatCode="General">
                  <c:v>0.95368242299999995</c:v>
                </c:pt>
                <c:pt idx="2764" formatCode="General">
                  <c:v>0.95364326200000005</c:v>
                </c:pt>
                <c:pt idx="2765" formatCode="General">
                  <c:v>0.95360440000000002</c:v>
                </c:pt>
                <c:pt idx="2766" formatCode="General">
                  <c:v>0.95356571700000003</c:v>
                </c:pt>
                <c:pt idx="2767" formatCode="General">
                  <c:v>0.95352721200000001</c:v>
                </c:pt>
                <c:pt idx="2768" formatCode="General">
                  <c:v>0.953488946</c:v>
                </c:pt>
                <c:pt idx="2769" formatCode="General">
                  <c:v>0.95345079899999996</c:v>
                </c:pt>
                <c:pt idx="2770" formatCode="General">
                  <c:v>0.95341283099999996</c:v>
                </c:pt>
                <c:pt idx="2771" formatCode="General">
                  <c:v>0.95337498200000004</c:v>
                </c:pt>
                <c:pt idx="2772" formatCode="General">
                  <c:v>0.95333725199999997</c:v>
                </c:pt>
                <c:pt idx="2773" formatCode="General">
                  <c:v>0.95329964199999995</c:v>
                </c:pt>
                <c:pt idx="2774" formatCode="General">
                  <c:v>0.95326203099999995</c:v>
                </c:pt>
                <c:pt idx="2775" formatCode="General">
                  <c:v>0.95322454000000001</c:v>
                </c:pt>
                <c:pt idx="2776" formatCode="General">
                  <c:v>0.95318710799999995</c:v>
                </c:pt>
                <c:pt idx="2777" formatCode="General">
                  <c:v>0.953149676</c:v>
                </c:pt>
                <c:pt idx="2778" formatCode="General">
                  <c:v>0.95311218499999995</c:v>
                </c:pt>
                <c:pt idx="2779" formatCode="General">
                  <c:v>0.953074753</c:v>
                </c:pt>
                <c:pt idx="2780" formatCode="General">
                  <c:v>0.95303726200000005</c:v>
                </c:pt>
                <c:pt idx="2781" formatCode="General">
                  <c:v>0.95299971100000003</c:v>
                </c:pt>
                <c:pt idx="2782" formatCode="General">
                  <c:v>0.95296216</c:v>
                </c:pt>
                <c:pt idx="2783" formatCode="General">
                  <c:v>0.95292443000000004</c:v>
                </c:pt>
                <c:pt idx="2784" formatCode="General">
                  <c:v>0.95288670099999995</c:v>
                </c:pt>
                <c:pt idx="2785" formatCode="General">
                  <c:v>0.95284879199999994</c:v>
                </c:pt>
                <c:pt idx="2786" formatCode="General">
                  <c:v>0.95281082399999995</c:v>
                </c:pt>
                <c:pt idx="2787" formatCode="General">
                  <c:v>0.95277267700000001</c:v>
                </c:pt>
                <c:pt idx="2788" formatCode="General">
                  <c:v>0.952734411</c:v>
                </c:pt>
                <c:pt idx="2789" formatCode="General">
                  <c:v>0.95269596599999995</c:v>
                </c:pt>
                <c:pt idx="2790" formatCode="General">
                  <c:v>0.95265734199999996</c:v>
                </c:pt>
                <c:pt idx="2791" formatCode="General">
                  <c:v>0.95261859900000001</c:v>
                </c:pt>
                <c:pt idx="2792" formatCode="General">
                  <c:v>0.95257967700000001</c:v>
                </c:pt>
                <c:pt idx="2793" formatCode="General">
                  <c:v>0.95254051699999998</c:v>
                </c:pt>
                <c:pt idx="2794" formatCode="General">
                  <c:v>0.952501237</c:v>
                </c:pt>
                <c:pt idx="2795" formatCode="General">
                  <c:v>0.95246177899999995</c:v>
                </c:pt>
                <c:pt idx="2796" formatCode="General">
                  <c:v>0.952422082</c:v>
                </c:pt>
                <c:pt idx="2797" formatCode="General">
                  <c:v>0.95238220699999998</c:v>
                </c:pt>
                <c:pt idx="2798" formatCode="General">
                  <c:v>0.95234215300000002</c:v>
                </c:pt>
                <c:pt idx="2799" formatCode="General">
                  <c:v>0.95230197900000002</c:v>
                </c:pt>
                <c:pt idx="2800" formatCode="General">
                  <c:v>0.95226156699999998</c:v>
                </c:pt>
                <c:pt idx="2801" formatCode="General">
                  <c:v>0.952220976</c:v>
                </c:pt>
                <c:pt idx="2802" formatCode="General">
                  <c:v>0.95218020699999995</c:v>
                </c:pt>
                <c:pt idx="2803" formatCode="General">
                  <c:v>0.95213931799999996</c:v>
                </c:pt>
                <c:pt idx="2804" formatCode="General">
                  <c:v>0.95209825000000003</c:v>
                </c:pt>
                <c:pt idx="2805" formatCode="General">
                  <c:v>0.95205700400000004</c:v>
                </c:pt>
                <c:pt idx="2806" formatCode="General">
                  <c:v>0.952015638</c:v>
                </c:pt>
                <c:pt idx="2807" formatCode="General">
                  <c:v>0.95197421299999996</c:v>
                </c:pt>
                <c:pt idx="2808" formatCode="General">
                  <c:v>0.95193260899999999</c:v>
                </c:pt>
                <c:pt idx="2809" formatCode="General">
                  <c:v>0.95189088600000005</c:v>
                </c:pt>
                <c:pt idx="2810" formatCode="General">
                  <c:v>0.95184910300000003</c:v>
                </c:pt>
                <c:pt idx="2811" formatCode="General">
                  <c:v>0.95180726100000002</c:v>
                </c:pt>
                <c:pt idx="2812" formatCode="General">
                  <c:v>0.95176535799999995</c:v>
                </c:pt>
                <c:pt idx="2813" formatCode="General">
                  <c:v>0.951723337</c:v>
                </c:pt>
                <c:pt idx="2814" formatCode="General">
                  <c:v>0.95168131600000005</c:v>
                </c:pt>
                <c:pt idx="2815" formatCode="General">
                  <c:v>0.951639295</c:v>
                </c:pt>
                <c:pt idx="2816" formatCode="General">
                  <c:v>0.95159721399999997</c:v>
                </c:pt>
                <c:pt idx="2817" formatCode="General">
                  <c:v>0.95155519200000005</c:v>
                </c:pt>
                <c:pt idx="2818" formatCode="General">
                  <c:v>0.95151311199999999</c:v>
                </c:pt>
                <c:pt idx="2819" formatCode="General">
                  <c:v>0.95147115000000004</c:v>
                </c:pt>
                <c:pt idx="2820" formatCode="General">
                  <c:v>0.95142912899999998</c:v>
                </c:pt>
                <c:pt idx="2821" formatCode="General">
                  <c:v>0.951387227</c:v>
                </c:pt>
                <c:pt idx="2822" formatCode="General">
                  <c:v>0.95134538400000002</c:v>
                </c:pt>
                <c:pt idx="2823" formatCode="General">
                  <c:v>0.951303601</c:v>
                </c:pt>
                <c:pt idx="2824" formatCode="General">
                  <c:v>0.95126193800000003</c:v>
                </c:pt>
                <c:pt idx="2825" formatCode="General">
                  <c:v>0.95122033399999995</c:v>
                </c:pt>
                <c:pt idx="2826" formatCode="General">
                  <c:v>0.95117878899999997</c:v>
                </c:pt>
                <c:pt idx="2827" formatCode="General">
                  <c:v>0.95113742400000001</c:v>
                </c:pt>
                <c:pt idx="2828" formatCode="General">
                  <c:v>0.95109617700000004</c:v>
                </c:pt>
                <c:pt idx="2829" formatCode="General">
                  <c:v>0.95105505000000001</c:v>
                </c:pt>
                <c:pt idx="2830" formatCode="General">
                  <c:v>0.95101398199999998</c:v>
                </c:pt>
                <c:pt idx="2831" formatCode="General">
                  <c:v>0.95097315299999996</c:v>
                </c:pt>
                <c:pt idx="2832" formatCode="General">
                  <c:v>0.95093238400000002</c:v>
                </c:pt>
                <c:pt idx="2833" formatCode="General">
                  <c:v>0.95089173299999996</c:v>
                </c:pt>
                <c:pt idx="2834" formatCode="General">
                  <c:v>0.95085126200000003</c:v>
                </c:pt>
                <c:pt idx="2835" formatCode="General">
                  <c:v>0.95081090899999998</c:v>
                </c:pt>
                <c:pt idx="2836" formatCode="General">
                  <c:v>0.95077073599999995</c:v>
                </c:pt>
                <c:pt idx="2837" formatCode="General">
                  <c:v>0.95073062200000003</c:v>
                </c:pt>
                <c:pt idx="2838" formatCode="General">
                  <c:v>0.95069062699999995</c:v>
                </c:pt>
                <c:pt idx="2839" formatCode="General">
                  <c:v>0.95065081100000004</c:v>
                </c:pt>
                <c:pt idx="2840" formatCode="General">
                  <c:v>0.95061105499999998</c:v>
                </c:pt>
                <c:pt idx="2841" formatCode="General">
                  <c:v>0.950571418</c:v>
                </c:pt>
                <c:pt idx="2842" formatCode="General">
                  <c:v>0.95053184000000002</c:v>
                </c:pt>
                <c:pt idx="2843" formatCode="General">
                  <c:v>0.95049238199999997</c:v>
                </c:pt>
                <c:pt idx="2844" formatCode="General">
                  <c:v>0.95045298300000003</c:v>
                </c:pt>
                <c:pt idx="2845" formatCode="General">
                  <c:v>0.95041364399999995</c:v>
                </c:pt>
                <c:pt idx="2846" formatCode="General">
                  <c:v>0.95037430499999997</c:v>
                </c:pt>
                <c:pt idx="2847" formatCode="General">
                  <c:v>0.95033502599999997</c:v>
                </c:pt>
                <c:pt idx="2848" formatCode="General">
                  <c:v>0.95029580599999997</c:v>
                </c:pt>
                <c:pt idx="2849" formatCode="General">
                  <c:v>0.95025652599999999</c:v>
                </c:pt>
                <c:pt idx="2850" formatCode="General">
                  <c:v>0.95021724699999999</c:v>
                </c:pt>
                <c:pt idx="2851" formatCode="General">
                  <c:v>0.95017796799999998</c:v>
                </c:pt>
                <c:pt idx="2852" formatCode="General">
                  <c:v>0.95013862800000004</c:v>
                </c:pt>
                <c:pt idx="2853" formatCode="General">
                  <c:v>0.95009916999999999</c:v>
                </c:pt>
                <c:pt idx="2854" formatCode="General">
                  <c:v>0.95005971199999995</c:v>
                </c:pt>
                <c:pt idx="2855" formatCode="General">
                  <c:v>0.95002013399999996</c:v>
                </c:pt>
                <c:pt idx="2856" formatCode="General">
                  <c:v>0.94998043799999998</c:v>
                </c:pt>
                <c:pt idx="2857" formatCode="General">
                  <c:v>0.94994062199999996</c:v>
                </c:pt>
                <c:pt idx="2858" formatCode="General">
                  <c:v>0.949900627</c:v>
                </c:pt>
                <c:pt idx="2859" formatCode="General">
                  <c:v>0.94986051299999996</c:v>
                </c:pt>
                <c:pt idx="2860" formatCode="General">
                  <c:v>0.94982021999999999</c:v>
                </c:pt>
                <c:pt idx="2861" formatCode="General">
                  <c:v>0.94977974899999995</c:v>
                </c:pt>
                <c:pt idx="2862" formatCode="General">
                  <c:v>0.94973909899999998</c:v>
                </c:pt>
                <c:pt idx="2863" formatCode="General">
                  <c:v>0.94969820999999999</c:v>
                </c:pt>
                <c:pt idx="2864" formatCode="General">
                  <c:v>0.94965708299999996</c:v>
                </c:pt>
                <c:pt idx="2865" formatCode="General">
                  <c:v>0.94961571700000003</c:v>
                </c:pt>
                <c:pt idx="2866" formatCode="General">
                  <c:v>0.94957417200000005</c:v>
                </c:pt>
                <c:pt idx="2867" formatCode="General">
                  <c:v>0.94953233000000004</c:v>
                </c:pt>
                <c:pt idx="2868" formatCode="General">
                  <c:v>0.94949024900000001</c:v>
                </c:pt>
                <c:pt idx="2869" formatCode="General">
                  <c:v>0.94944786999999997</c:v>
                </c:pt>
                <c:pt idx="2870" formatCode="General">
                  <c:v>0.949405253</c:v>
                </c:pt>
                <c:pt idx="2871" formatCode="General">
                  <c:v>0.94936239700000002</c:v>
                </c:pt>
                <c:pt idx="2872" formatCode="General">
                  <c:v>0.94931924300000003</c:v>
                </c:pt>
                <c:pt idx="2873" formatCode="General">
                  <c:v>0.949275851</c:v>
                </c:pt>
                <c:pt idx="2874" formatCode="General">
                  <c:v>0.94923216099999996</c:v>
                </c:pt>
                <c:pt idx="2875" formatCode="General">
                  <c:v>0.94918817300000002</c:v>
                </c:pt>
                <c:pt idx="2876" formatCode="General">
                  <c:v>0.94914394599999996</c:v>
                </c:pt>
                <c:pt idx="2877" formatCode="General">
                  <c:v>0.94909948099999997</c:v>
                </c:pt>
                <c:pt idx="2878" formatCode="General">
                  <c:v>0.94905477800000004</c:v>
                </c:pt>
                <c:pt idx="2879" formatCode="General">
                  <c:v>0.949009836</c:v>
                </c:pt>
                <c:pt idx="2880" formatCode="General">
                  <c:v>0.94896465500000005</c:v>
                </c:pt>
                <c:pt idx="2881" formatCode="General">
                  <c:v>0.94891923700000003</c:v>
                </c:pt>
                <c:pt idx="2882" formatCode="General">
                  <c:v>0.94887363899999999</c:v>
                </c:pt>
                <c:pt idx="2883" formatCode="General">
                  <c:v>0.94882786299999999</c:v>
                </c:pt>
                <c:pt idx="2884" formatCode="General">
                  <c:v>0.94878190799999995</c:v>
                </c:pt>
                <c:pt idx="2885" formatCode="General">
                  <c:v>0.94873583299999997</c:v>
                </c:pt>
                <c:pt idx="2886" formatCode="General">
                  <c:v>0.94868958000000003</c:v>
                </c:pt>
                <c:pt idx="2887" formatCode="General">
                  <c:v>0.94864320800000002</c:v>
                </c:pt>
                <c:pt idx="2888" formatCode="General">
                  <c:v>0.94859671599999995</c:v>
                </c:pt>
                <c:pt idx="2889" formatCode="General">
                  <c:v>0.948550224</c:v>
                </c:pt>
                <c:pt idx="2890" formatCode="General">
                  <c:v>0.94850361299999997</c:v>
                </c:pt>
                <c:pt idx="2891" formatCode="General">
                  <c:v>0.94845700300000002</c:v>
                </c:pt>
                <c:pt idx="2892" formatCode="General">
                  <c:v>0.94841039199999999</c:v>
                </c:pt>
                <c:pt idx="2893" formatCode="General">
                  <c:v>0.94836378099999996</c:v>
                </c:pt>
                <c:pt idx="2894" formatCode="General">
                  <c:v>0.94831723000000001</c:v>
                </c:pt>
                <c:pt idx="2895" formatCode="General">
                  <c:v>0.94827067899999995</c:v>
                </c:pt>
                <c:pt idx="2896" formatCode="General">
                  <c:v>0.94822430599999996</c:v>
                </c:pt>
                <c:pt idx="2897" formatCode="General">
                  <c:v>0.94817799300000005</c:v>
                </c:pt>
                <c:pt idx="2898" formatCode="General">
                  <c:v>0.94813185899999997</c:v>
                </c:pt>
                <c:pt idx="2899" formatCode="General">
                  <c:v>0.94808584500000004</c:v>
                </c:pt>
                <c:pt idx="2900" formatCode="General">
                  <c:v>0.94804000899999996</c:v>
                </c:pt>
                <c:pt idx="2901" formatCode="General">
                  <c:v>0.94799441100000004</c:v>
                </c:pt>
                <c:pt idx="2902" formatCode="General">
                  <c:v>0.94794905200000001</c:v>
                </c:pt>
                <c:pt idx="2903" formatCode="General">
                  <c:v>0.94790393100000003</c:v>
                </c:pt>
                <c:pt idx="2904" formatCode="General">
                  <c:v>0.94785910799999995</c:v>
                </c:pt>
                <c:pt idx="2905" formatCode="General">
                  <c:v>0.94781458399999996</c:v>
                </c:pt>
                <c:pt idx="2906" formatCode="General">
                  <c:v>0.94777035700000001</c:v>
                </c:pt>
                <c:pt idx="2907" formatCode="General">
                  <c:v>0.94772648800000003</c:v>
                </c:pt>
                <c:pt idx="2908" formatCode="General">
                  <c:v>0.94768291699999996</c:v>
                </c:pt>
                <c:pt idx="2909" formatCode="General">
                  <c:v>0.94763976299999997</c:v>
                </c:pt>
                <c:pt idx="2910" formatCode="General">
                  <c:v>0.94759696699999996</c:v>
                </c:pt>
                <c:pt idx="2911" formatCode="General">
                  <c:v>0.94755458800000003</c:v>
                </c:pt>
                <c:pt idx="2912" formatCode="General">
                  <c:v>0.94751262700000005</c:v>
                </c:pt>
                <c:pt idx="2913" formatCode="General">
                  <c:v>0.94747102299999997</c:v>
                </c:pt>
                <c:pt idx="2914" formatCode="General">
                  <c:v>0.94742989499999997</c:v>
                </c:pt>
                <c:pt idx="2915" formatCode="General">
                  <c:v>0.94738918500000002</c:v>
                </c:pt>
                <c:pt idx="2916" formatCode="General">
                  <c:v>0.94734889300000003</c:v>
                </c:pt>
                <c:pt idx="2917" formatCode="General">
                  <c:v>0.94730901700000003</c:v>
                </c:pt>
                <c:pt idx="2918" formatCode="General">
                  <c:v>0.94726955899999998</c:v>
                </c:pt>
                <c:pt idx="2919" formatCode="General">
                  <c:v>0.94723057700000002</c:v>
                </c:pt>
                <c:pt idx="2920" formatCode="General">
                  <c:v>0.947192013</c:v>
                </c:pt>
                <c:pt idx="2921" formatCode="General">
                  <c:v>0.94715386599999996</c:v>
                </c:pt>
                <c:pt idx="2922" formatCode="General">
                  <c:v>0.94711613699999997</c:v>
                </c:pt>
                <c:pt idx="2923" formatCode="General">
                  <c:v>0.94707882399999999</c:v>
                </c:pt>
                <c:pt idx="2924" formatCode="General">
                  <c:v>0.94704186899999998</c:v>
                </c:pt>
                <c:pt idx="2925" formatCode="General">
                  <c:v>0.94700533200000003</c:v>
                </c:pt>
                <c:pt idx="2926" formatCode="General">
                  <c:v>0.94696915100000001</c:v>
                </c:pt>
                <c:pt idx="2927" formatCode="General">
                  <c:v>0.94693332900000005</c:v>
                </c:pt>
                <c:pt idx="2928" formatCode="General">
                  <c:v>0.94689786399999998</c:v>
                </c:pt>
                <c:pt idx="2929" formatCode="General">
                  <c:v>0.94686263800000003</c:v>
                </c:pt>
                <c:pt idx="2930" formatCode="General">
                  <c:v>0.94682776899999999</c:v>
                </c:pt>
                <c:pt idx="2931" formatCode="General">
                  <c:v>0.94679313899999995</c:v>
                </c:pt>
                <c:pt idx="2932" formatCode="General">
                  <c:v>0.94675880700000004</c:v>
                </c:pt>
                <c:pt idx="2933" formatCode="General">
                  <c:v>0.94672465299999997</c:v>
                </c:pt>
                <c:pt idx="2934" formatCode="General">
                  <c:v>0.94669067900000003</c:v>
                </c:pt>
                <c:pt idx="2935" formatCode="General">
                  <c:v>0.94665688299999995</c:v>
                </c:pt>
                <c:pt idx="2936" formatCode="General">
                  <c:v>0.94662326600000002</c:v>
                </c:pt>
                <c:pt idx="2937" formatCode="General">
                  <c:v>0.94658976800000005</c:v>
                </c:pt>
                <c:pt idx="2938" formatCode="General">
                  <c:v>0.94655632999999995</c:v>
                </c:pt>
                <c:pt idx="2939" formatCode="General">
                  <c:v>0.94652295099999995</c:v>
                </c:pt>
                <c:pt idx="2940" formatCode="General">
                  <c:v>0.94648963200000003</c:v>
                </c:pt>
                <c:pt idx="2941" formatCode="General">
                  <c:v>0.94645631299999999</c:v>
                </c:pt>
                <c:pt idx="2942" formatCode="General">
                  <c:v>0.94642293499999997</c:v>
                </c:pt>
                <c:pt idx="2943" formatCode="General">
                  <c:v>0.94638955599999997</c:v>
                </c:pt>
                <c:pt idx="2944" formatCode="General">
                  <c:v>0.946356058</c:v>
                </c:pt>
                <c:pt idx="2945" formatCode="General">
                  <c:v>0.94632244099999996</c:v>
                </c:pt>
                <c:pt idx="2946" formatCode="General">
                  <c:v>0.94628876399999995</c:v>
                </c:pt>
                <c:pt idx="2947" formatCode="General">
                  <c:v>0.94625484900000001</c:v>
                </c:pt>
                <c:pt idx="2948" formatCode="General">
                  <c:v>0.946220756</c:v>
                </c:pt>
                <c:pt idx="2949" formatCode="General">
                  <c:v>0.94618648299999997</c:v>
                </c:pt>
                <c:pt idx="2950" formatCode="General">
                  <c:v>0.94615197200000001</c:v>
                </c:pt>
                <c:pt idx="2951" formatCode="General">
                  <c:v>0.94611716300000004</c:v>
                </c:pt>
                <c:pt idx="2952" formatCode="General">
                  <c:v>0.94608211499999995</c:v>
                </c:pt>
                <c:pt idx="2953" formatCode="General">
                  <c:v>0.94604677000000004</c:v>
                </c:pt>
                <c:pt idx="2954" formatCode="General">
                  <c:v>0.94601112600000004</c:v>
                </c:pt>
                <c:pt idx="2955" formatCode="General">
                  <c:v>0.94597512500000003</c:v>
                </c:pt>
                <c:pt idx="2956" formatCode="General">
                  <c:v>0.94593882600000001</c:v>
                </c:pt>
                <c:pt idx="2957" formatCode="General">
                  <c:v>0.94590210900000005</c:v>
                </c:pt>
                <c:pt idx="2958" formatCode="General">
                  <c:v>0.94586509500000004</c:v>
                </c:pt>
                <c:pt idx="2959" formatCode="General">
                  <c:v>0.94582766299999999</c:v>
                </c:pt>
                <c:pt idx="2960" formatCode="General">
                  <c:v>0.94578981399999995</c:v>
                </c:pt>
                <c:pt idx="2961" formatCode="General">
                  <c:v>0.94575160700000005</c:v>
                </c:pt>
                <c:pt idx="2962" formatCode="General">
                  <c:v>0.94571304300000003</c:v>
                </c:pt>
                <c:pt idx="2963" formatCode="General">
                  <c:v>0.94567406200000004</c:v>
                </c:pt>
                <c:pt idx="2964" formatCode="General">
                  <c:v>0.94563472299999995</c:v>
                </c:pt>
                <c:pt idx="2965" formatCode="General">
                  <c:v>0.94559490700000004</c:v>
                </c:pt>
                <c:pt idx="2966" formatCode="General">
                  <c:v>0.945554793</c:v>
                </c:pt>
                <c:pt idx="2967" formatCode="General">
                  <c:v>0.94551426199999999</c:v>
                </c:pt>
                <c:pt idx="2968" formatCode="General">
                  <c:v>0.94547337300000001</c:v>
                </c:pt>
                <c:pt idx="2969" formatCode="General">
                  <c:v>0.94543206700000004</c:v>
                </c:pt>
                <c:pt idx="2970" formatCode="General">
                  <c:v>0.94539046299999996</c:v>
                </c:pt>
                <c:pt idx="2971" formatCode="General">
                  <c:v>0.94534850100000001</c:v>
                </c:pt>
                <c:pt idx="2972" formatCode="General">
                  <c:v>0.94530624200000002</c:v>
                </c:pt>
                <c:pt idx="2973" formatCode="General">
                  <c:v>0.94526362399999997</c:v>
                </c:pt>
                <c:pt idx="2974" formatCode="General">
                  <c:v>0.94522076799999999</c:v>
                </c:pt>
                <c:pt idx="2975" formatCode="General">
                  <c:v>0.94517761499999997</c:v>
                </c:pt>
                <c:pt idx="2976" formatCode="General">
                  <c:v>0.94513422300000005</c:v>
                </c:pt>
                <c:pt idx="2977" formatCode="General">
                  <c:v>0.94509053200000004</c:v>
                </c:pt>
                <c:pt idx="2978" formatCode="General">
                  <c:v>0.94504672300000003</c:v>
                </c:pt>
                <c:pt idx="2979" formatCode="General">
                  <c:v>0.94500267500000001</c:v>
                </c:pt>
                <c:pt idx="2980" formatCode="General">
                  <c:v>0.94495844799999995</c:v>
                </c:pt>
                <c:pt idx="2981" formatCode="General">
                  <c:v>0.94491410300000001</c:v>
                </c:pt>
                <c:pt idx="2982" formatCode="General">
                  <c:v>0.94486963700000004</c:v>
                </c:pt>
                <c:pt idx="2983" formatCode="General">
                  <c:v>0.94482511300000005</c:v>
                </c:pt>
                <c:pt idx="2984" formatCode="General">
                  <c:v>0.94478046900000001</c:v>
                </c:pt>
                <c:pt idx="2985" formatCode="General">
                  <c:v>0.94473582499999997</c:v>
                </c:pt>
                <c:pt idx="2986" formatCode="General">
                  <c:v>0.94469118100000005</c:v>
                </c:pt>
                <c:pt idx="2987" formatCode="General">
                  <c:v>0.94464653700000001</c:v>
                </c:pt>
                <c:pt idx="2988" formatCode="General">
                  <c:v>0.94460189299999997</c:v>
                </c:pt>
                <c:pt idx="2989" formatCode="General">
                  <c:v>0.94455736899999998</c:v>
                </c:pt>
                <c:pt idx="2990" formatCode="General">
                  <c:v>0.94451290399999999</c:v>
                </c:pt>
                <c:pt idx="2991" formatCode="General">
                  <c:v>0.94446855799999996</c:v>
                </c:pt>
                <c:pt idx="2992" formatCode="General">
                  <c:v>0.94442433100000001</c:v>
                </c:pt>
                <c:pt idx="2993" formatCode="General">
                  <c:v>0.94438028299999999</c:v>
                </c:pt>
                <c:pt idx="2994" formatCode="General">
                  <c:v>0.94433635500000002</c:v>
                </c:pt>
                <c:pt idx="2995" formatCode="General">
                  <c:v>0.94429266499999998</c:v>
                </c:pt>
                <c:pt idx="2996" formatCode="General">
                  <c:v>0.94424921299999998</c:v>
                </c:pt>
                <c:pt idx="2997" formatCode="General">
                  <c:v>0.94420599900000002</c:v>
                </c:pt>
                <c:pt idx="2998" formatCode="General">
                  <c:v>0.94416302399999996</c:v>
                </c:pt>
                <c:pt idx="2999" formatCode="General">
                  <c:v>0.94412028800000003</c:v>
                </c:pt>
                <c:pt idx="3000" formatCode="General">
                  <c:v>0.94407784900000002</c:v>
                </c:pt>
                <c:pt idx="3001" formatCode="General">
                  <c:v>0.944035709</c:v>
                </c:pt>
                <c:pt idx="3002" formatCode="General">
                  <c:v>0.94399392599999998</c:v>
                </c:pt>
                <c:pt idx="3003" formatCode="General">
                  <c:v>0.94395238199999998</c:v>
                </c:pt>
                <c:pt idx="3004" formatCode="General">
                  <c:v>0.94391119499999998</c:v>
                </c:pt>
                <c:pt idx="3005" formatCode="General">
                  <c:v>0.94387030599999999</c:v>
                </c:pt>
                <c:pt idx="3006" formatCode="General">
                  <c:v>0.94382977499999998</c:v>
                </c:pt>
                <c:pt idx="3007" formatCode="General">
                  <c:v>0.94378960099999998</c:v>
                </c:pt>
                <c:pt idx="3008" formatCode="General">
                  <c:v>0.94374972599999996</c:v>
                </c:pt>
                <c:pt idx="3009" formatCode="General">
                  <c:v>0.94371020800000005</c:v>
                </c:pt>
                <c:pt idx="3010" formatCode="General">
                  <c:v>0.94367098800000004</c:v>
                </c:pt>
                <c:pt idx="3011" formatCode="General">
                  <c:v>0.94363212600000002</c:v>
                </c:pt>
                <c:pt idx="3012" formatCode="General">
                  <c:v>0.94359362099999999</c:v>
                </c:pt>
                <c:pt idx="3013" formatCode="General">
                  <c:v>0.94355541499999995</c:v>
                </c:pt>
                <c:pt idx="3014" formatCode="General">
                  <c:v>0.94351750599999995</c:v>
                </c:pt>
                <c:pt idx="3015" formatCode="General">
                  <c:v>0.94347989600000004</c:v>
                </c:pt>
                <c:pt idx="3016" formatCode="General">
                  <c:v>0.94344258299999995</c:v>
                </c:pt>
                <c:pt idx="3017" formatCode="General">
                  <c:v>0.94340556900000005</c:v>
                </c:pt>
                <c:pt idx="3018" formatCode="General">
                  <c:v>0.94336885199999998</c:v>
                </c:pt>
                <c:pt idx="3019" formatCode="General">
                  <c:v>0.94333237400000003</c:v>
                </c:pt>
                <c:pt idx="3020" formatCode="General">
                  <c:v>0.94329613400000001</c:v>
                </c:pt>
                <c:pt idx="3021" formatCode="General">
                  <c:v>0.943260133</c:v>
                </c:pt>
                <c:pt idx="3022" formatCode="General">
                  <c:v>0.94322437000000003</c:v>
                </c:pt>
                <c:pt idx="3023" formatCode="General">
                  <c:v>0.94318878699999997</c:v>
                </c:pt>
                <c:pt idx="3024" formatCode="General">
                  <c:v>0.94315338100000001</c:v>
                </c:pt>
                <c:pt idx="3025" formatCode="General">
                  <c:v>0.94311815499999996</c:v>
                </c:pt>
                <c:pt idx="3026" formatCode="General">
                  <c:v>0.94308304799999998</c:v>
                </c:pt>
                <c:pt idx="3027" formatCode="General">
                  <c:v>0.94304812000000005</c:v>
                </c:pt>
                <c:pt idx="3028" formatCode="General">
                  <c:v>0.94301336999999996</c:v>
                </c:pt>
                <c:pt idx="3029" formatCode="General">
                  <c:v>0.94297867999999996</c:v>
                </c:pt>
                <c:pt idx="3030" formatCode="General">
                  <c:v>0.94294405000000003</c:v>
                </c:pt>
                <c:pt idx="3031" formatCode="General">
                  <c:v>0.94290953899999996</c:v>
                </c:pt>
                <c:pt idx="3032" formatCode="General">
                  <c:v>0.942875087</c:v>
                </c:pt>
                <c:pt idx="3033" formatCode="General">
                  <c:v>0.94284069500000001</c:v>
                </c:pt>
                <c:pt idx="3034" formatCode="General">
                  <c:v>0.94280630399999998</c:v>
                </c:pt>
                <c:pt idx="3035" formatCode="General">
                  <c:v>0.94277197099999999</c:v>
                </c:pt>
                <c:pt idx="3036" formatCode="General">
                  <c:v>0.94273769900000004</c:v>
                </c:pt>
                <c:pt idx="3037" formatCode="General">
                  <c:v>0.94270336600000004</c:v>
                </c:pt>
                <c:pt idx="3038" formatCode="General">
                  <c:v>0.94266903400000002</c:v>
                </c:pt>
                <c:pt idx="3039" formatCode="General">
                  <c:v>0.94263476099999999</c:v>
                </c:pt>
                <c:pt idx="3040" formatCode="General">
                  <c:v>0.94260042899999996</c:v>
                </c:pt>
                <c:pt idx="3041" formatCode="General">
                  <c:v>0.94256603699999997</c:v>
                </c:pt>
                <c:pt idx="3042" formatCode="General">
                  <c:v>0.94253164499999997</c:v>
                </c:pt>
                <c:pt idx="3043" formatCode="General">
                  <c:v>0.94249725299999998</c:v>
                </c:pt>
                <c:pt idx="3044" formatCode="General">
                  <c:v>0.94246280199999999</c:v>
                </c:pt>
                <c:pt idx="3045" formatCode="General">
                  <c:v>0.94242835000000003</c:v>
                </c:pt>
                <c:pt idx="3046" formatCode="General">
                  <c:v>0.94239383899999996</c:v>
                </c:pt>
                <c:pt idx="3047" formatCode="General">
                  <c:v>0.942359269</c:v>
                </c:pt>
                <c:pt idx="3048" formatCode="General">
                  <c:v>0.94232469799999996</c:v>
                </c:pt>
                <c:pt idx="3049" formatCode="General">
                  <c:v>0.94229012700000003</c:v>
                </c:pt>
                <c:pt idx="3050" formatCode="General">
                  <c:v>0.942255497</c:v>
                </c:pt>
                <c:pt idx="3051" formatCode="General">
                  <c:v>0.94222086699999996</c:v>
                </c:pt>
                <c:pt idx="3052" formatCode="General">
                  <c:v>0.94218617699999996</c:v>
                </c:pt>
                <c:pt idx="3053" formatCode="General">
                  <c:v>0.94215154599999995</c:v>
                </c:pt>
                <c:pt idx="3054" formatCode="General">
                  <c:v>0.94211691600000003</c:v>
                </c:pt>
                <c:pt idx="3055" formatCode="General">
                  <c:v>0.94208228599999999</c:v>
                </c:pt>
                <c:pt idx="3056" formatCode="General">
                  <c:v>0.94204765599999996</c:v>
                </c:pt>
                <c:pt idx="3057" formatCode="General">
                  <c:v>0.94201308500000003</c:v>
                </c:pt>
                <c:pt idx="3058" formatCode="General">
                  <c:v>0.94197857399999996</c:v>
                </c:pt>
                <c:pt idx="3059" formatCode="General">
                  <c:v>0.94194412199999999</c:v>
                </c:pt>
                <c:pt idx="3060" formatCode="General">
                  <c:v>0.94190973</c:v>
                </c:pt>
                <c:pt idx="3061" formatCode="General">
                  <c:v>0.94187539799999997</c:v>
                </c:pt>
                <c:pt idx="3062" formatCode="General">
                  <c:v>0.94184118500000003</c:v>
                </c:pt>
                <c:pt idx="3063" formatCode="General">
                  <c:v>0.94180709100000004</c:v>
                </c:pt>
                <c:pt idx="3064" formatCode="General">
                  <c:v>0.94177311699999999</c:v>
                </c:pt>
                <c:pt idx="3065" formatCode="General">
                  <c:v>0.94173926100000005</c:v>
                </c:pt>
                <c:pt idx="3066" formatCode="General">
                  <c:v>0.94170552500000004</c:v>
                </c:pt>
                <c:pt idx="3067" formatCode="General">
                  <c:v>0.94167196799999997</c:v>
                </c:pt>
                <c:pt idx="3068" formatCode="General">
                  <c:v>0.94163858899999997</c:v>
                </c:pt>
                <c:pt idx="3069" formatCode="General">
                  <c:v>0.94160533000000002</c:v>
                </c:pt>
                <c:pt idx="3070" formatCode="General">
                  <c:v>0.941572309</c:v>
                </c:pt>
                <c:pt idx="3071" formatCode="General">
                  <c:v>0.94153946600000005</c:v>
                </c:pt>
                <c:pt idx="3072" formatCode="General">
                  <c:v>0.941506803</c:v>
                </c:pt>
                <c:pt idx="3073" formatCode="General">
                  <c:v>0.941474319</c:v>
                </c:pt>
                <c:pt idx="3074" formatCode="General">
                  <c:v>0.94144213200000004</c:v>
                </c:pt>
                <c:pt idx="3075" formatCode="General">
                  <c:v>0.94141006500000002</c:v>
                </c:pt>
                <c:pt idx="3076" formatCode="General">
                  <c:v>0.94137829500000003</c:v>
                </c:pt>
                <c:pt idx="3077" formatCode="General">
                  <c:v>0.94134670499999995</c:v>
                </c:pt>
                <c:pt idx="3078" formatCode="General">
                  <c:v>0.94131535300000002</c:v>
                </c:pt>
                <c:pt idx="3079" formatCode="General">
                  <c:v>0.94128423900000002</c:v>
                </c:pt>
                <c:pt idx="3080" formatCode="General">
                  <c:v>0.94125336400000004</c:v>
                </c:pt>
                <c:pt idx="3081" formatCode="General">
                  <c:v>0.94122266799999998</c:v>
                </c:pt>
                <c:pt idx="3082" formatCode="General">
                  <c:v>0.94119220999999997</c:v>
                </c:pt>
                <c:pt idx="3083" formatCode="General">
                  <c:v>0.94116193100000001</c:v>
                </c:pt>
                <c:pt idx="3084" formatCode="General">
                  <c:v>0.94113183</c:v>
                </c:pt>
                <c:pt idx="3085" formatCode="General">
                  <c:v>0.94110196800000001</c:v>
                </c:pt>
                <c:pt idx="3086" formatCode="General">
                  <c:v>0.94107228499999995</c:v>
                </c:pt>
                <c:pt idx="3087" formatCode="General">
                  <c:v>0.94104272099999997</c:v>
                </c:pt>
                <c:pt idx="3088" formatCode="General">
                  <c:v>0.94101333600000003</c:v>
                </c:pt>
                <c:pt idx="3089" formatCode="General">
                  <c:v>0.94098413000000003</c:v>
                </c:pt>
                <c:pt idx="3090" formatCode="General">
                  <c:v>0.94095498300000002</c:v>
                </c:pt>
                <c:pt idx="3091" formatCode="General">
                  <c:v>0.94092595599999995</c:v>
                </c:pt>
                <c:pt idx="3092" formatCode="General">
                  <c:v>0.94089704799999996</c:v>
                </c:pt>
                <c:pt idx="3093" formatCode="General">
                  <c:v>0.94086819899999996</c:v>
                </c:pt>
                <c:pt idx="3094" formatCode="General">
                  <c:v>0.94083941000000004</c:v>
                </c:pt>
                <c:pt idx="3095" formatCode="General">
                  <c:v>0.94081062100000001</c:v>
                </c:pt>
                <c:pt idx="3096" formatCode="General">
                  <c:v>0.94078183199999998</c:v>
                </c:pt>
                <c:pt idx="3097" formatCode="General">
                  <c:v>0.94075304299999996</c:v>
                </c:pt>
                <c:pt idx="3098" formatCode="General">
                  <c:v>0.94072425400000004</c:v>
                </c:pt>
                <c:pt idx="3099" formatCode="General">
                  <c:v>0.94069534499999996</c:v>
                </c:pt>
                <c:pt idx="3100" formatCode="General">
                  <c:v>0.94066637799999997</c:v>
                </c:pt>
                <c:pt idx="3101" formatCode="General">
                  <c:v>0.94063728999999996</c:v>
                </c:pt>
                <c:pt idx="3102" formatCode="General">
                  <c:v>0.94060814400000003</c:v>
                </c:pt>
                <c:pt idx="3103" formatCode="General">
                  <c:v>0.94057875899999999</c:v>
                </c:pt>
                <c:pt idx="3104" formatCode="General">
                  <c:v>0.940549254</c:v>
                </c:pt>
                <c:pt idx="3105" formatCode="General">
                  <c:v>0.94051957100000005</c:v>
                </c:pt>
                <c:pt idx="3106" formatCode="General">
                  <c:v>0.94048964999999995</c:v>
                </c:pt>
                <c:pt idx="3107" formatCode="General">
                  <c:v>0.94045948999999995</c:v>
                </c:pt>
                <c:pt idx="3108" formatCode="General">
                  <c:v>0.94042909100000005</c:v>
                </c:pt>
                <c:pt idx="3109" formatCode="General">
                  <c:v>0.94039845499999997</c:v>
                </c:pt>
                <c:pt idx="3110" formatCode="General">
                  <c:v>0.94036746000000004</c:v>
                </c:pt>
                <c:pt idx="3111" formatCode="General">
                  <c:v>0.94033622699999997</c:v>
                </c:pt>
                <c:pt idx="3112" formatCode="General">
                  <c:v>0.94030469699999997</c:v>
                </c:pt>
                <c:pt idx="3113" formatCode="General">
                  <c:v>0.94027286799999998</c:v>
                </c:pt>
                <c:pt idx="3114" formatCode="General">
                  <c:v>0.94024068100000002</c:v>
                </c:pt>
                <c:pt idx="3115" formatCode="General">
                  <c:v>0.94020813700000005</c:v>
                </c:pt>
                <c:pt idx="3116" formatCode="General">
                  <c:v>0.94017529499999997</c:v>
                </c:pt>
                <c:pt idx="3117" formatCode="General">
                  <c:v>0.94014209500000001</c:v>
                </c:pt>
                <c:pt idx="3118" formatCode="General">
                  <c:v>0.94010853800000005</c:v>
                </c:pt>
                <c:pt idx="3119" formatCode="General">
                  <c:v>0.94007468199999999</c:v>
                </c:pt>
                <c:pt idx="3120" formatCode="General">
                  <c:v>0.94004046900000005</c:v>
                </c:pt>
                <c:pt idx="3121" formatCode="General">
                  <c:v>0.94000595799999997</c:v>
                </c:pt>
                <c:pt idx="3122" formatCode="General">
                  <c:v>0.93997108900000004</c:v>
                </c:pt>
                <c:pt idx="3123" formatCode="General">
                  <c:v>0.93993586299999998</c:v>
                </c:pt>
                <c:pt idx="3124" formatCode="General">
                  <c:v>0.93990039800000003</c:v>
                </c:pt>
                <c:pt idx="3125" formatCode="General">
                  <c:v>0.93986463499999995</c:v>
                </c:pt>
                <c:pt idx="3126" formatCode="General">
                  <c:v>0.93982857500000005</c:v>
                </c:pt>
                <c:pt idx="3127" formatCode="General">
                  <c:v>0.93979233500000003</c:v>
                </c:pt>
                <c:pt idx="3128" formatCode="General">
                  <c:v>0.939755797</c:v>
                </c:pt>
                <c:pt idx="3129" formatCode="General">
                  <c:v>0.93971908100000001</c:v>
                </c:pt>
                <c:pt idx="3130" formatCode="General">
                  <c:v>0.93968218599999997</c:v>
                </c:pt>
                <c:pt idx="3131" formatCode="General">
                  <c:v>0.939645112</c:v>
                </c:pt>
                <c:pt idx="3132" formatCode="General">
                  <c:v>0.93960797799999995</c:v>
                </c:pt>
                <c:pt idx="3133" formatCode="General">
                  <c:v>0.93957066499999997</c:v>
                </c:pt>
                <c:pt idx="3134" formatCode="General">
                  <c:v>0.93953335299999996</c:v>
                </c:pt>
                <c:pt idx="3135" formatCode="General">
                  <c:v>0.93949598099999998</c:v>
                </c:pt>
                <c:pt idx="3136" formatCode="General">
                  <c:v>0.939458609</c:v>
                </c:pt>
                <c:pt idx="3137" formatCode="General">
                  <c:v>0.93942129600000002</c:v>
                </c:pt>
                <c:pt idx="3138" formatCode="General">
                  <c:v>0.939384043</c:v>
                </c:pt>
                <c:pt idx="3139" formatCode="General">
                  <c:v>0.93934691000000003</c:v>
                </c:pt>
                <c:pt idx="3140" formatCode="General">
                  <c:v>0.93930989499999995</c:v>
                </c:pt>
                <c:pt idx="3141" formatCode="General">
                  <c:v>0.93927311899999999</c:v>
                </c:pt>
                <c:pt idx="3142" formatCode="General">
                  <c:v>0.93923652199999996</c:v>
                </c:pt>
                <c:pt idx="3143" formatCode="General">
                  <c:v>0.93920022199999997</c:v>
                </c:pt>
                <c:pt idx="3144" formatCode="General">
                  <c:v>0.93916422099999997</c:v>
                </c:pt>
                <c:pt idx="3145" formatCode="General">
                  <c:v>0.93912857800000005</c:v>
                </c:pt>
                <c:pt idx="3146" formatCode="General">
                  <c:v>0.93909329200000002</c:v>
                </c:pt>
                <c:pt idx="3147" formatCode="General">
                  <c:v>0.93905842299999998</c:v>
                </c:pt>
                <c:pt idx="3148" formatCode="General">
                  <c:v>0.93902397199999998</c:v>
                </c:pt>
                <c:pt idx="3149" formatCode="General">
                  <c:v>0.93898999699999997</c:v>
                </c:pt>
                <c:pt idx="3150" formatCode="General">
                  <c:v>0.93895661799999997</c:v>
                </c:pt>
                <c:pt idx="3151" formatCode="General">
                  <c:v>0.93892371699999999</c:v>
                </c:pt>
                <c:pt idx="3152" formatCode="General">
                  <c:v>0.93889141099999995</c:v>
                </c:pt>
                <c:pt idx="3153" formatCode="General">
                  <c:v>0.93885970100000005</c:v>
                </c:pt>
                <c:pt idx="3154" formatCode="General">
                  <c:v>0.93882864700000002</c:v>
                </c:pt>
                <c:pt idx="3155" formatCode="General">
                  <c:v>0.93879818900000001</c:v>
                </c:pt>
                <c:pt idx="3156" formatCode="General">
                  <c:v>0.93876844599999998</c:v>
                </c:pt>
                <c:pt idx="3157" formatCode="General">
                  <c:v>0.93873941900000002</c:v>
                </c:pt>
                <c:pt idx="3158" formatCode="General">
                  <c:v>0.93871110700000004</c:v>
                </c:pt>
                <c:pt idx="3159" formatCode="General">
                  <c:v>0.93868351000000005</c:v>
                </c:pt>
                <c:pt idx="3160" formatCode="General">
                  <c:v>0.93865662800000005</c:v>
                </c:pt>
                <c:pt idx="3161" formatCode="General">
                  <c:v>0.938630521</c:v>
                </c:pt>
                <c:pt idx="3162" formatCode="General">
                  <c:v>0.93860513000000001</c:v>
                </c:pt>
                <c:pt idx="3163" formatCode="General">
                  <c:v>0.93858051300000001</c:v>
                </c:pt>
                <c:pt idx="3164" formatCode="General">
                  <c:v>0.93855667099999995</c:v>
                </c:pt>
                <c:pt idx="3165" formatCode="General">
                  <c:v>0.93853354499999997</c:v>
                </c:pt>
                <c:pt idx="3166" formatCode="General">
                  <c:v>0.93851119299999997</c:v>
                </c:pt>
                <c:pt idx="3167" formatCode="General">
                  <c:v>0.93848955599999995</c:v>
                </c:pt>
                <c:pt idx="3168" formatCode="General">
                  <c:v>0.938468635</c:v>
                </c:pt>
                <c:pt idx="3169" formatCode="General">
                  <c:v>0.93844842900000003</c:v>
                </c:pt>
                <c:pt idx="3170" formatCode="General">
                  <c:v>0.93842887900000005</c:v>
                </c:pt>
                <c:pt idx="3171" formatCode="General">
                  <c:v>0.93841004400000005</c:v>
                </c:pt>
                <c:pt idx="3172" formatCode="General">
                  <c:v>0.93839180499999997</c:v>
                </c:pt>
                <c:pt idx="3173" formatCode="General">
                  <c:v>0.93837416200000001</c:v>
                </c:pt>
                <c:pt idx="3174" formatCode="General">
                  <c:v>0.93835711499999996</c:v>
                </c:pt>
                <c:pt idx="3175" formatCode="General">
                  <c:v>0.93834060399999997</c:v>
                </c:pt>
                <c:pt idx="3176" formatCode="General">
                  <c:v>0.93832462999999999</c:v>
                </c:pt>
                <c:pt idx="3177" formatCode="General">
                  <c:v>0.93830913299999996</c:v>
                </c:pt>
                <c:pt idx="3178" formatCode="General">
                  <c:v>0.93829405300000002</c:v>
                </c:pt>
                <c:pt idx="3179" formatCode="General">
                  <c:v>0.93827933100000005</c:v>
                </c:pt>
                <c:pt idx="3180" formatCode="General">
                  <c:v>0.93826502599999995</c:v>
                </c:pt>
                <c:pt idx="3181" formatCode="General">
                  <c:v>0.938250959</c:v>
                </c:pt>
                <c:pt idx="3182" formatCode="General">
                  <c:v>0.93823719000000005</c:v>
                </c:pt>
                <c:pt idx="3183" formatCode="General">
                  <c:v>0.93822360000000005</c:v>
                </c:pt>
                <c:pt idx="3184" formatCode="General">
                  <c:v>0.93821018899999997</c:v>
                </c:pt>
                <c:pt idx="3185" formatCode="General">
                  <c:v>0.93819689799999995</c:v>
                </c:pt>
                <c:pt idx="3186" formatCode="General">
                  <c:v>0.93818372500000002</c:v>
                </c:pt>
                <c:pt idx="3187" formatCode="General">
                  <c:v>0.93817049299999999</c:v>
                </c:pt>
                <c:pt idx="3188" formatCode="General">
                  <c:v>0.93815725999999999</c:v>
                </c:pt>
                <c:pt idx="3189" formatCode="General">
                  <c:v>0.93814396899999997</c:v>
                </c:pt>
                <c:pt idx="3190" formatCode="General">
                  <c:v>0.93813049800000003</c:v>
                </c:pt>
                <c:pt idx="3191" formatCode="General">
                  <c:v>0.93811690800000003</c:v>
                </c:pt>
                <c:pt idx="3192" formatCode="General">
                  <c:v>0.93810307999999998</c:v>
                </c:pt>
                <c:pt idx="3193" formatCode="General">
                  <c:v>0.93808901300000003</c:v>
                </c:pt>
                <c:pt idx="3194" formatCode="General">
                  <c:v>0.93807464799999996</c:v>
                </c:pt>
                <c:pt idx="3195" formatCode="General">
                  <c:v>0.93805992599999999</c:v>
                </c:pt>
                <c:pt idx="3196" formatCode="General">
                  <c:v>0.93804478599999996</c:v>
                </c:pt>
                <c:pt idx="3197" formatCode="General">
                  <c:v>0.93802928900000004</c:v>
                </c:pt>
                <c:pt idx="3198" formatCode="General">
                  <c:v>0.93801331499999996</c:v>
                </c:pt>
                <c:pt idx="3199" formatCode="General">
                  <c:v>0.93799686400000004</c:v>
                </c:pt>
                <c:pt idx="3200" formatCode="General">
                  <c:v>0.93797987699999996</c:v>
                </c:pt>
                <c:pt idx="3201" formatCode="General">
                  <c:v>0.93796241300000005</c:v>
                </c:pt>
                <c:pt idx="3202" formatCode="General">
                  <c:v>0.93794435300000001</c:v>
                </c:pt>
                <c:pt idx="3203" formatCode="General">
                  <c:v>0.93792569599999998</c:v>
                </c:pt>
                <c:pt idx="3204" formatCode="General">
                  <c:v>0.93790644400000001</c:v>
                </c:pt>
                <c:pt idx="3205" formatCode="General">
                  <c:v>0.93788659600000002</c:v>
                </c:pt>
                <c:pt idx="3206" formatCode="General">
                  <c:v>0.93786615100000004</c:v>
                </c:pt>
                <c:pt idx="3207" formatCode="General">
                  <c:v>0.93784505100000004</c:v>
                </c:pt>
                <c:pt idx="3208" formatCode="General">
                  <c:v>0.93782335500000003</c:v>
                </c:pt>
                <c:pt idx="3209" formatCode="General">
                  <c:v>0.93780100300000002</c:v>
                </c:pt>
                <c:pt idx="3210" formatCode="General">
                  <c:v>0.93777805599999997</c:v>
                </c:pt>
                <c:pt idx="3211" formatCode="General">
                  <c:v>0.93775451200000004</c:v>
                </c:pt>
                <c:pt idx="3212" formatCode="General">
                  <c:v>0.93773031200000001</c:v>
                </c:pt>
                <c:pt idx="3213" formatCode="General">
                  <c:v>0.93770557600000004</c:v>
                </c:pt>
                <c:pt idx="3214" formatCode="General">
                  <c:v>0.93768024400000005</c:v>
                </c:pt>
                <c:pt idx="3215" formatCode="General">
                  <c:v>0.93765431600000004</c:v>
                </c:pt>
                <c:pt idx="3216" formatCode="General">
                  <c:v>0.93762791199999995</c:v>
                </c:pt>
                <c:pt idx="3217" formatCode="General">
                  <c:v>0.93760102999999995</c:v>
                </c:pt>
                <c:pt idx="3218" formatCode="General">
                  <c:v>0.937573612</c:v>
                </c:pt>
                <c:pt idx="3219" formatCode="General">
                  <c:v>0.93754583599999997</c:v>
                </c:pt>
                <c:pt idx="3220" formatCode="General">
                  <c:v>0.93751758299999999</c:v>
                </c:pt>
                <c:pt idx="3221" formatCode="General">
                  <c:v>0.93748903299999997</c:v>
                </c:pt>
                <c:pt idx="3222" formatCode="General">
                  <c:v>0.93746012400000001</c:v>
                </c:pt>
                <c:pt idx="3223" formatCode="General">
                  <c:v>0.937430918</c:v>
                </c:pt>
                <c:pt idx="3224" formatCode="General">
                  <c:v>0.93740147399999996</c:v>
                </c:pt>
                <c:pt idx="3225" formatCode="General">
                  <c:v>0.93737185000000001</c:v>
                </c:pt>
                <c:pt idx="3226" formatCode="General">
                  <c:v>0.93734210699999998</c:v>
                </c:pt>
                <c:pt idx="3227" formatCode="General">
                  <c:v>0.93731224499999999</c:v>
                </c:pt>
                <c:pt idx="3228" formatCode="General">
                  <c:v>0.937282324</c:v>
                </c:pt>
                <c:pt idx="3229" formatCode="General">
                  <c:v>0.93725240200000004</c:v>
                </c:pt>
                <c:pt idx="3230" formatCode="General">
                  <c:v>0.93722248100000005</c:v>
                </c:pt>
                <c:pt idx="3231" formatCode="General">
                  <c:v>0.93719273800000003</c:v>
                </c:pt>
                <c:pt idx="3232" formatCode="General">
                  <c:v>0.93716311500000005</c:v>
                </c:pt>
                <c:pt idx="3233" formatCode="General">
                  <c:v>0.93713367000000003</c:v>
                </c:pt>
                <c:pt idx="3234" formatCode="General">
                  <c:v>0.93710452300000002</c:v>
                </c:pt>
                <c:pt idx="3235" formatCode="General">
                  <c:v>0.93707561500000003</c:v>
                </c:pt>
                <c:pt idx="3236" formatCode="General">
                  <c:v>0.93704706400000004</c:v>
                </c:pt>
                <c:pt idx="3237" formatCode="General">
                  <c:v>0.937018931</c:v>
                </c:pt>
                <c:pt idx="3238" formatCode="General">
                  <c:v>0.93699121500000004</c:v>
                </c:pt>
                <c:pt idx="3239" formatCode="General">
                  <c:v>0.93696397499999995</c:v>
                </c:pt>
                <c:pt idx="3240" formatCode="General">
                  <c:v>0.93693721299999999</c:v>
                </c:pt>
                <c:pt idx="3241" formatCode="General">
                  <c:v>0.93691104700000005</c:v>
                </c:pt>
                <c:pt idx="3242" formatCode="General">
                  <c:v>0.93688547600000005</c:v>
                </c:pt>
                <c:pt idx="3243" formatCode="General">
                  <c:v>0.93686050200000004</c:v>
                </c:pt>
                <c:pt idx="3244" formatCode="General">
                  <c:v>0.93683618300000004</c:v>
                </c:pt>
                <c:pt idx="3245" formatCode="General">
                  <c:v>0.93681258000000001</c:v>
                </c:pt>
                <c:pt idx="3246" formatCode="General">
                  <c:v>0.93678963199999998</c:v>
                </c:pt>
                <c:pt idx="3247" formatCode="General">
                  <c:v>0.93676739899999995</c:v>
                </c:pt>
                <c:pt idx="3248" formatCode="General">
                  <c:v>0.93674594200000005</c:v>
                </c:pt>
                <c:pt idx="3249" formatCode="General">
                  <c:v>0.93672525900000003</c:v>
                </c:pt>
                <c:pt idx="3250" formatCode="General">
                  <c:v>0.93670535099999996</c:v>
                </c:pt>
                <c:pt idx="3251" formatCode="General">
                  <c:v>0.93668615799999999</c:v>
                </c:pt>
                <c:pt idx="3252" formatCode="General">
                  <c:v>0.93666773999999997</c:v>
                </c:pt>
                <c:pt idx="3253" formatCode="General">
                  <c:v>0.93665015699999998</c:v>
                </c:pt>
                <c:pt idx="3254" formatCode="General">
                  <c:v>0.93663334799999998</c:v>
                </c:pt>
                <c:pt idx="3255" formatCode="General">
                  <c:v>0.93661725500000004</c:v>
                </c:pt>
                <c:pt idx="3256" formatCode="General">
                  <c:v>0.93660193700000005</c:v>
                </c:pt>
                <c:pt idx="3257" formatCode="General">
                  <c:v>0.93658739300000005</c:v>
                </c:pt>
                <c:pt idx="3258" formatCode="General">
                  <c:v>0.93657350500000003</c:v>
                </c:pt>
                <c:pt idx="3259" formatCode="General">
                  <c:v>0.93656039199999996</c:v>
                </c:pt>
                <c:pt idx="3260" formatCode="General">
                  <c:v>0.93654787500000003</c:v>
                </c:pt>
                <c:pt idx="3261" formatCode="General">
                  <c:v>0.93653607400000005</c:v>
                </c:pt>
                <c:pt idx="3262" formatCode="General">
                  <c:v>0.93652486800000001</c:v>
                </c:pt>
                <c:pt idx="3263" formatCode="General">
                  <c:v>0.93651425799999999</c:v>
                </c:pt>
                <c:pt idx="3264" formatCode="General">
                  <c:v>0.93650418499999999</c:v>
                </c:pt>
                <c:pt idx="3265" formatCode="General">
                  <c:v>0.93649464800000004</c:v>
                </c:pt>
                <c:pt idx="3266" formatCode="General">
                  <c:v>0.93648558900000001</c:v>
                </c:pt>
                <c:pt idx="3267" formatCode="General">
                  <c:v>0.93647700499999997</c:v>
                </c:pt>
                <c:pt idx="3268" formatCode="General">
                  <c:v>0.93646878</c:v>
                </c:pt>
                <c:pt idx="3269" formatCode="General">
                  <c:v>0.93646091200000003</c:v>
                </c:pt>
                <c:pt idx="3270" formatCode="General">
                  <c:v>0.93645334199999997</c:v>
                </c:pt>
                <c:pt idx="3271" formatCode="General">
                  <c:v>0.93644601100000002</c:v>
                </c:pt>
                <c:pt idx="3272" formatCode="General">
                  <c:v>0.93643891800000001</c:v>
                </c:pt>
                <c:pt idx="3273" formatCode="General">
                  <c:v>0.93643200400000004</c:v>
                </c:pt>
                <c:pt idx="3274" formatCode="General">
                  <c:v>0.93642520900000004</c:v>
                </c:pt>
                <c:pt idx="3275" formatCode="General">
                  <c:v>0.936418474</c:v>
                </c:pt>
                <c:pt idx="3276" formatCode="General">
                  <c:v>0.93641179799999996</c:v>
                </c:pt>
                <c:pt idx="3277" formatCode="General">
                  <c:v>0.93640506300000004</c:v>
                </c:pt>
                <c:pt idx="3278" formatCode="General">
                  <c:v>0.93639832700000003</c:v>
                </c:pt>
                <c:pt idx="3279" formatCode="General">
                  <c:v>0.93639147300000003</c:v>
                </c:pt>
                <c:pt idx="3280" formatCode="General">
                  <c:v>0.93638449899999998</c:v>
                </c:pt>
                <c:pt idx="3281" formatCode="General">
                  <c:v>0.93637734699999997</c:v>
                </c:pt>
                <c:pt idx="3282" formatCode="General">
                  <c:v>0.93636995599999995</c:v>
                </c:pt>
                <c:pt idx="3283" formatCode="General">
                  <c:v>0.93636232600000002</c:v>
                </c:pt>
                <c:pt idx="3284" formatCode="General">
                  <c:v>0.93635439899999995</c:v>
                </c:pt>
                <c:pt idx="3285" formatCode="General">
                  <c:v>0.93634623299999997</c:v>
                </c:pt>
                <c:pt idx="3286" formatCode="General">
                  <c:v>0.93633765000000002</c:v>
                </c:pt>
                <c:pt idx="3287" formatCode="General">
                  <c:v>0.93632876899999995</c:v>
                </c:pt>
                <c:pt idx="3288" formatCode="General">
                  <c:v>0.93631947000000004</c:v>
                </c:pt>
                <c:pt idx="3289" formatCode="General">
                  <c:v>0.93630981400000002</c:v>
                </c:pt>
                <c:pt idx="3290" formatCode="General">
                  <c:v>0.93629974100000002</c:v>
                </c:pt>
                <c:pt idx="3291" formatCode="General">
                  <c:v>0.93628925100000004</c:v>
                </c:pt>
                <c:pt idx="3292" formatCode="General">
                  <c:v>0.93627828400000002</c:v>
                </c:pt>
                <c:pt idx="3293" formatCode="General">
                  <c:v>0.93626689900000004</c:v>
                </c:pt>
                <c:pt idx="3294" formatCode="General">
                  <c:v>0.93625509699999998</c:v>
                </c:pt>
                <c:pt idx="3295" formatCode="General">
                  <c:v>0.93624287799999995</c:v>
                </c:pt>
                <c:pt idx="3296" formatCode="General">
                  <c:v>0.93623018300000005</c:v>
                </c:pt>
                <c:pt idx="3297" formatCode="General">
                  <c:v>0.93621706999999998</c:v>
                </c:pt>
                <c:pt idx="3298" formatCode="General">
                  <c:v>0.93620359900000005</c:v>
                </c:pt>
                <c:pt idx="3299" formatCode="General">
                  <c:v>0.93618971100000004</c:v>
                </c:pt>
                <c:pt idx="3300" formatCode="General">
                  <c:v>0.93617546600000001</c:v>
                </c:pt>
                <c:pt idx="3301" formatCode="General">
                  <c:v>0.93616080300000004</c:v>
                </c:pt>
                <c:pt idx="3302" formatCode="General">
                  <c:v>0.93614590200000003</c:v>
                </c:pt>
                <c:pt idx="3303" formatCode="General">
                  <c:v>0.93613064300000004</c:v>
                </c:pt>
                <c:pt idx="3304" formatCode="General">
                  <c:v>0.93611508600000004</c:v>
                </c:pt>
                <c:pt idx="3305" formatCode="General">
                  <c:v>0.93609935</c:v>
                </c:pt>
                <c:pt idx="3306" formatCode="General">
                  <c:v>0.93608337600000002</c:v>
                </c:pt>
                <c:pt idx="3307" formatCode="General">
                  <c:v>0.93606728299999997</c:v>
                </c:pt>
                <c:pt idx="3308" formatCode="General">
                  <c:v>0.93605101099999999</c:v>
                </c:pt>
                <c:pt idx="3309" formatCode="General">
                  <c:v>0.93603462000000004</c:v>
                </c:pt>
                <c:pt idx="3310" formatCode="General">
                  <c:v>0.93601822899999998</c:v>
                </c:pt>
                <c:pt idx="3311" formatCode="General">
                  <c:v>0.93600183699999995</c:v>
                </c:pt>
                <c:pt idx="3312" formatCode="General">
                  <c:v>0.935985446</c:v>
                </c:pt>
                <c:pt idx="3313" formatCode="General">
                  <c:v>0.93596917400000001</c:v>
                </c:pt>
                <c:pt idx="3314" formatCode="General">
                  <c:v>0.93595296100000003</c:v>
                </c:pt>
                <c:pt idx="3315" formatCode="General">
                  <c:v>0.93593698700000005</c:v>
                </c:pt>
                <c:pt idx="3316" formatCode="General">
                  <c:v>0.93592119200000001</c:v>
                </c:pt>
                <c:pt idx="3317" formatCode="General">
                  <c:v>0.93590563500000001</c:v>
                </c:pt>
                <c:pt idx="3318" formatCode="General">
                  <c:v>0.935890377</c:v>
                </c:pt>
                <c:pt idx="3319" formatCode="General">
                  <c:v>0.93587553499999998</c:v>
                </c:pt>
                <c:pt idx="3320" formatCode="General">
                  <c:v>0.93586099099999998</c:v>
                </c:pt>
                <c:pt idx="3321" formatCode="General">
                  <c:v>0.935846925</c:v>
                </c:pt>
                <c:pt idx="3322" formatCode="General">
                  <c:v>0.93583327500000002</c:v>
                </c:pt>
                <c:pt idx="3323" formatCode="General">
                  <c:v>0.93582016199999996</c:v>
                </c:pt>
                <c:pt idx="3324" formatCode="General">
                  <c:v>0.93580752599999995</c:v>
                </c:pt>
                <c:pt idx="3325" formatCode="General">
                  <c:v>0.93579548599999995</c:v>
                </c:pt>
                <c:pt idx="3326" formatCode="General">
                  <c:v>0.93578404199999998</c:v>
                </c:pt>
                <c:pt idx="3327" formatCode="General">
                  <c:v>0.93577325300000003</c:v>
                </c:pt>
                <c:pt idx="3328" formatCode="General">
                  <c:v>0.93576306099999995</c:v>
                </c:pt>
                <c:pt idx="3329" formatCode="General">
                  <c:v>0.935753524</c:v>
                </c:pt>
                <c:pt idx="3330" formatCode="General">
                  <c:v>0.93574464300000004</c:v>
                </c:pt>
                <c:pt idx="3331" formatCode="General">
                  <c:v>0.93573653700000003</c:v>
                </c:pt>
                <c:pt idx="3332" formatCode="General">
                  <c:v>0.93572908600000004</c:v>
                </c:pt>
                <c:pt idx="3333" formatCode="General">
                  <c:v>0.93572229100000004</c:v>
                </c:pt>
                <c:pt idx="3334" formatCode="General">
                  <c:v>0.93571627099999999</c:v>
                </c:pt>
                <c:pt idx="3335" formatCode="General">
                  <c:v>0.935710967</c:v>
                </c:pt>
                <c:pt idx="3336" formatCode="General">
                  <c:v>0.93570631699999995</c:v>
                </c:pt>
                <c:pt idx="3337" formatCode="General">
                  <c:v>0.93570244300000005</c:v>
                </c:pt>
                <c:pt idx="3338" formatCode="General">
                  <c:v>0.93569916500000005</c:v>
                </c:pt>
                <c:pt idx="3339" formatCode="General">
                  <c:v>0.93569660200000004</c:v>
                </c:pt>
                <c:pt idx="3340" formatCode="General">
                  <c:v>0.93569469500000002</c:v>
                </c:pt>
                <c:pt idx="3341" formatCode="General">
                  <c:v>0.93569338300000005</c:v>
                </c:pt>
                <c:pt idx="3342" formatCode="General">
                  <c:v>0.93569266799999995</c:v>
                </c:pt>
                <c:pt idx="3343" formatCode="General">
                  <c:v>0.93569254899999998</c:v>
                </c:pt>
                <c:pt idx="3344" formatCode="General">
                  <c:v>0.93569296599999996</c:v>
                </c:pt>
                <c:pt idx="3345" formatCode="General">
                  <c:v>0.93569385999999999</c:v>
                </c:pt>
                <c:pt idx="3346" formatCode="General">
                  <c:v>0.93569523099999996</c:v>
                </c:pt>
                <c:pt idx="3347" formatCode="General">
                  <c:v>0.93569707899999999</c:v>
                </c:pt>
                <c:pt idx="3348" formatCode="General">
                  <c:v>0.93569922400000005</c:v>
                </c:pt>
                <c:pt idx="3349" formatCode="General">
                  <c:v>0.93570172799999995</c:v>
                </c:pt>
                <c:pt idx="3350" formatCode="General">
                  <c:v>0.93570452900000001</c:v>
                </c:pt>
                <c:pt idx="3351" formatCode="General">
                  <c:v>0.93570756899999996</c:v>
                </c:pt>
                <c:pt idx="3352" formatCode="General">
                  <c:v>0.93571078799999996</c:v>
                </c:pt>
                <c:pt idx="3353" formatCode="General">
                  <c:v>0.93571412600000003</c:v>
                </c:pt>
                <c:pt idx="3354" formatCode="General">
                  <c:v>0.93571758299999996</c:v>
                </c:pt>
                <c:pt idx="3355" formatCode="General">
                  <c:v>0.93572104</c:v>
                </c:pt>
                <c:pt idx="3356" formatCode="General">
                  <c:v>0.93572449700000004</c:v>
                </c:pt>
                <c:pt idx="3357" formatCode="General">
                  <c:v>0.935727894</c:v>
                </c:pt>
                <c:pt idx="3358" formatCode="General">
                  <c:v>0.935731113</c:v>
                </c:pt>
                <c:pt idx="3359" formatCode="General">
                  <c:v>0.93573421199999995</c:v>
                </c:pt>
                <c:pt idx="3360" formatCode="General">
                  <c:v>0.93573707299999997</c:v>
                </c:pt>
                <c:pt idx="3361" formatCode="General">
                  <c:v>0.93573969599999995</c:v>
                </c:pt>
                <c:pt idx="3362" formatCode="General">
                  <c:v>0.93574202100000003</c:v>
                </c:pt>
                <c:pt idx="3363" formatCode="General">
                  <c:v>0.93574392799999995</c:v>
                </c:pt>
                <c:pt idx="3364" formatCode="General">
                  <c:v>0.935745418</c:v>
                </c:pt>
                <c:pt idx="3365" formatCode="General">
                  <c:v>0.93574655100000004</c:v>
                </c:pt>
                <c:pt idx="3366" formatCode="General">
                  <c:v>0.93574714699999995</c:v>
                </c:pt>
                <c:pt idx="3367" formatCode="General">
                  <c:v>0.93574726600000002</c:v>
                </c:pt>
                <c:pt idx="3368" formatCode="General">
                  <c:v>0.93574678899999997</c:v>
                </c:pt>
                <c:pt idx="3369" formatCode="General">
                  <c:v>0.93574577599999997</c:v>
                </c:pt>
                <c:pt idx="3370" formatCode="General">
                  <c:v>0.93574416599999999</c:v>
                </c:pt>
                <c:pt idx="3371" formatCode="General">
                  <c:v>0.93574196099999996</c:v>
                </c:pt>
                <c:pt idx="3372" formatCode="General">
                  <c:v>0.93573910000000005</c:v>
                </c:pt>
                <c:pt idx="3373" formatCode="General">
                  <c:v>0.93573558300000004</c:v>
                </c:pt>
                <c:pt idx="3374" formatCode="General">
                  <c:v>0.93573147099999998</c:v>
                </c:pt>
                <c:pt idx="3375" formatCode="General">
                  <c:v>0.93572664299999997</c:v>
                </c:pt>
                <c:pt idx="3376" formatCode="General">
                  <c:v>0.93572115899999997</c:v>
                </c:pt>
                <c:pt idx="3377" formatCode="General">
                  <c:v>0.93571501999999995</c:v>
                </c:pt>
                <c:pt idx="3378" formatCode="General">
                  <c:v>0.93570828399999995</c:v>
                </c:pt>
                <c:pt idx="3379" formatCode="General">
                  <c:v>0.93570089300000003</c:v>
                </c:pt>
                <c:pt idx="3380" formatCode="General">
                  <c:v>0.93569284699999999</c:v>
                </c:pt>
                <c:pt idx="3381" formatCode="General">
                  <c:v>0.93568420399999996</c:v>
                </c:pt>
                <c:pt idx="3382" formatCode="General">
                  <c:v>0.93567502499999999</c:v>
                </c:pt>
                <c:pt idx="3383" formatCode="General">
                  <c:v>0.93566525</c:v>
                </c:pt>
                <c:pt idx="3384" formatCode="General">
                  <c:v>0.93565499799999996</c:v>
                </c:pt>
                <c:pt idx="3385" formatCode="General">
                  <c:v>0.935644209</c:v>
                </c:pt>
                <c:pt idx="3386" formatCode="General">
                  <c:v>0.93563300400000005</c:v>
                </c:pt>
                <c:pt idx="3387" formatCode="General">
                  <c:v>0.93562138100000003</c:v>
                </c:pt>
                <c:pt idx="3388" formatCode="General">
                  <c:v>0.93560940000000004</c:v>
                </c:pt>
                <c:pt idx="3389" formatCode="General">
                  <c:v>0.935597122</c:v>
                </c:pt>
                <c:pt idx="3390" formatCode="General">
                  <c:v>0.93558460499999996</c:v>
                </c:pt>
                <c:pt idx="3391" formatCode="General">
                  <c:v>0.93557184900000001</c:v>
                </c:pt>
                <c:pt idx="3392" formatCode="General">
                  <c:v>0.93555891499999999</c:v>
                </c:pt>
                <c:pt idx="3393" formatCode="General">
                  <c:v>0.935545921</c:v>
                </c:pt>
                <c:pt idx="3394" formatCode="General">
                  <c:v>0.93553286800000002</c:v>
                </c:pt>
                <c:pt idx="3395" formatCode="General">
                  <c:v>0.93551981399999995</c:v>
                </c:pt>
                <c:pt idx="3396" formatCode="General">
                  <c:v>0.93550688000000004</c:v>
                </c:pt>
                <c:pt idx="3397" formatCode="General">
                  <c:v>0.93549406499999999</c:v>
                </c:pt>
                <c:pt idx="3398" formatCode="General">
                  <c:v>0.93548148900000005</c:v>
                </c:pt>
                <c:pt idx="3399" formatCode="General">
                  <c:v>0.93546915100000005</c:v>
                </c:pt>
                <c:pt idx="3400" formatCode="General">
                  <c:v>0.93545710999999998</c:v>
                </c:pt>
                <c:pt idx="3401" formatCode="General">
                  <c:v>0.93544548699999996</c:v>
                </c:pt>
                <c:pt idx="3402" formatCode="General">
                  <c:v>0.935434341</c:v>
                </c:pt>
                <c:pt idx="3403" formatCode="General">
                  <c:v>0.93542367199999998</c:v>
                </c:pt>
                <c:pt idx="3404" formatCode="General">
                  <c:v>0.93541359899999998</c:v>
                </c:pt>
                <c:pt idx="3405" formatCode="General">
                  <c:v>0.935404122</c:v>
                </c:pt>
                <c:pt idx="3406" formatCode="General">
                  <c:v>0.93539530000000004</c:v>
                </c:pt>
                <c:pt idx="3407" formatCode="General">
                  <c:v>0.93538719400000003</c:v>
                </c:pt>
                <c:pt idx="3408" formatCode="General">
                  <c:v>0.93537992199999997</c:v>
                </c:pt>
                <c:pt idx="3409" formatCode="General">
                  <c:v>0.93537342499999998</c:v>
                </c:pt>
                <c:pt idx="3410" formatCode="General">
                  <c:v>0.93536782299999999</c:v>
                </c:pt>
                <c:pt idx="3411" formatCode="General">
                  <c:v>0.93536311400000005</c:v>
                </c:pt>
                <c:pt idx="3412" formatCode="General">
                  <c:v>0.93535929900000003</c:v>
                </c:pt>
                <c:pt idx="3413" formatCode="General">
                  <c:v>0.93535649799999998</c:v>
                </c:pt>
                <c:pt idx="3414" formatCode="General">
                  <c:v>0.93535471000000003</c:v>
                </c:pt>
                <c:pt idx="3415" formatCode="General">
                  <c:v>0.935353875</c:v>
                </c:pt>
                <c:pt idx="3416" formatCode="General">
                  <c:v>0.93535411400000001</c:v>
                </c:pt>
                <c:pt idx="3417" formatCode="General">
                  <c:v>0.93535542500000002</c:v>
                </c:pt>
                <c:pt idx="3418" formatCode="General">
                  <c:v>0.93535774900000002</c:v>
                </c:pt>
                <c:pt idx="3419" formatCode="General">
                  <c:v>0.93536114699999995</c:v>
                </c:pt>
                <c:pt idx="3420" formatCode="General">
                  <c:v>0.93536561699999998</c:v>
                </c:pt>
                <c:pt idx="3421" formatCode="General">
                  <c:v>0.93537116099999995</c:v>
                </c:pt>
                <c:pt idx="3422" formatCode="General">
                  <c:v>0.93537771700000005</c:v>
                </c:pt>
                <c:pt idx="3423" formatCode="General">
                  <c:v>0.93538528700000001</c:v>
                </c:pt>
                <c:pt idx="3424" formatCode="General">
                  <c:v>0.93539392899999996</c:v>
                </c:pt>
                <c:pt idx="3425" formatCode="General">
                  <c:v>0.93540352599999999</c:v>
                </c:pt>
                <c:pt idx="3426" formatCode="General">
                  <c:v>0.93541407600000004</c:v>
                </c:pt>
                <c:pt idx="3427" formatCode="General">
                  <c:v>0.93542552000000001</c:v>
                </c:pt>
                <c:pt idx="3428" formatCode="General">
                  <c:v>0.93543791799999998</c:v>
                </c:pt>
                <c:pt idx="3429" formatCode="General">
                  <c:v>0.93545109000000004</c:v>
                </c:pt>
                <c:pt idx="3430" formatCode="General">
                  <c:v>0.93546509700000002</c:v>
                </c:pt>
                <c:pt idx="3431" formatCode="General">
                  <c:v>0.93547987899999996</c:v>
                </c:pt>
                <c:pt idx="3432" formatCode="General">
                  <c:v>0.93549537699999996</c:v>
                </c:pt>
                <c:pt idx="3433" formatCode="General">
                  <c:v>0.93551147000000001</c:v>
                </c:pt>
                <c:pt idx="3434" formatCode="General">
                  <c:v>0.93552815899999997</c:v>
                </c:pt>
                <c:pt idx="3435" formatCode="General">
                  <c:v>0.93554538499999995</c:v>
                </c:pt>
                <c:pt idx="3436" formatCode="General">
                  <c:v>0.93556308700000002</c:v>
                </c:pt>
                <c:pt idx="3437" formatCode="General">
                  <c:v>0.93558114800000003</c:v>
                </c:pt>
                <c:pt idx="3438" formatCode="General">
                  <c:v>0.93559956600000005</c:v>
                </c:pt>
                <c:pt idx="3439" formatCode="General">
                  <c:v>0.935618281</c:v>
                </c:pt>
                <c:pt idx="3440" formatCode="General">
                  <c:v>0.93563717599999996</c:v>
                </c:pt>
                <c:pt idx="3441" formatCode="General">
                  <c:v>0.93565619</c:v>
                </c:pt>
                <c:pt idx="3442" formatCode="General">
                  <c:v>0.93567526300000003</c:v>
                </c:pt>
                <c:pt idx="3443" formatCode="General">
                  <c:v>0.93569433700000004</c:v>
                </c:pt>
                <c:pt idx="3444" formatCode="General">
                  <c:v>0.93571335099999997</c:v>
                </c:pt>
                <c:pt idx="3445" formatCode="General">
                  <c:v>0.93573224499999996</c:v>
                </c:pt>
                <c:pt idx="3446" formatCode="General">
                  <c:v>0.935750902</c:v>
                </c:pt>
                <c:pt idx="3447" formatCode="General">
                  <c:v>0.93576932000000002</c:v>
                </c:pt>
                <c:pt idx="3448" formatCode="General">
                  <c:v>0.93578737999999995</c:v>
                </c:pt>
                <c:pt idx="3449" formatCode="General">
                  <c:v>0.93580508200000001</c:v>
                </c:pt>
                <c:pt idx="3450" formatCode="General">
                  <c:v>0.93582230799999999</c:v>
                </c:pt>
                <c:pt idx="3451" formatCode="General">
                  <c:v>0.93583905700000003</c:v>
                </c:pt>
                <c:pt idx="3452" formatCode="General">
                  <c:v>0.93585526900000005</c:v>
                </c:pt>
                <c:pt idx="3453" formatCode="General">
                  <c:v>0.93587082600000004</c:v>
                </c:pt>
                <c:pt idx="3454" formatCode="General">
                  <c:v>0.93588578700000002</c:v>
                </c:pt>
                <c:pt idx="3455" formatCode="General">
                  <c:v>0.93590003300000002</c:v>
                </c:pt>
                <c:pt idx="3456" formatCode="General">
                  <c:v>0.93591356299999995</c:v>
                </c:pt>
                <c:pt idx="3457" formatCode="General">
                  <c:v>0.93592631800000003</c:v>
                </c:pt>
                <c:pt idx="3458" formatCode="General">
                  <c:v>0.93593829900000003</c:v>
                </c:pt>
                <c:pt idx="3459" formatCode="General">
                  <c:v>0.93594950399999999</c:v>
                </c:pt>
                <c:pt idx="3460" formatCode="General">
                  <c:v>0.93595987599999997</c:v>
                </c:pt>
                <c:pt idx="3461" formatCode="General">
                  <c:v>0.93596935299999995</c:v>
                </c:pt>
                <c:pt idx="3462" formatCode="General">
                  <c:v>0.93597799500000001</c:v>
                </c:pt>
                <c:pt idx="3463" formatCode="General">
                  <c:v>0.93598574400000001</c:v>
                </c:pt>
                <c:pt idx="3464" formatCode="General">
                  <c:v>0.93599265799999998</c:v>
                </c:pt>
                <c:pt idx="3465" formatCode="General">
                  <c:v>0.93599867800000003</c:v>
                </c:pt>
                <c:pt idx="3466" formatCode="General">
                  <c:v>0.93600386400000002</c:v>
                </c:pt>
                <c:pt idx="3467" formatCode="General">
                  <c:v>0.93600821499999998</c:v>
                </c:pt>
                <c:pt idx="3468" formatCode="General">
                  <c:v>0.93601173199999999</c:v>
                </c:pt>
                <c:pt idx="3469" formatCode="General">
                  <c:v>0.93601441399999996</c:v>
                </c:pt>
                <c:pt idx="3470" formatCode="General">
                  <c:v>0.93601632099999998</c:v>
                </c:pt>
                <c:pt idx="3471" formatCode="General">
                  <c:v>0.93601751300000002</c:v>
                </c:pt>
                <c:pt idx="3472" formatCode="General">
                  <c:v>0.93601793099999997</c:v>
                </c:pt>
                <c:pt idx="3473" formatCode="General">
                  <c:v>0.93601769199999996</c:v>
                </c:pt>
                <c:pt idx="3474" formatCode="General">
                  <c:v>0.93601679800000004</c:v>
                </c:pt>
                <c:pt idx="3475" formatCode="General">
                  <c:v>0.93601530799999999</c:v>
                </c:pt>
                <c:pt idx="3476" formatCode="General">
                  <c:v>0.93601328100000003</c:v>
                </c:pt>
                <c:pt idx="3477" formatCode="General">
                  <c:v>0.93601071800000002</c:v>
                </c:pt>
                <c:pt idx="3478" formatCode="General">
                  <c:v>0.93600773800000003</c:v>
                </c:pt>
                <c:pt idx="3479" formatCode="General">
                  <c:v>0.93600439999999996</c:v>
                </c:pt>
                <c:pt idx="3480" formatCode="General">
                  <c:v>0.93600070499999999</c:v>
                </c:pt>
                <c:pt idx="3481" formatCode="General">
                  <c:v>0.93599671100000004</c:v>
                </c:pt>
                <c:pt idx="3482" formatCode="General">
                  <c:v>0.93599247900000004</c:v>
                </c:pt>
                <c:pt idx="3483" formatCode="General">
                  <c:v>0.93598818800000005</c:v>
                </c:pt>
                <c:pt idx="3484" formatCode="General">
                  <c:v>0.93598371700000005</c:v>
                </c:pt>
                <c:pt idx="3485" formatCode="General">
                  <c:v>0.93597930699999998</c:v>
                </c:pt>
                <c:pt idx="3486" formatCode="General">
                  <c:v>0.93597489599999995</c:v>
                </c:pt>
                <c:pt idx="3487" formatCode="General">
                  <c:v>0.93597060399999998</c:v>
                </c:pt>
                <c:pt idx="3488" formatCode="General">
                  <c:v>0.93596649200000004</c:v>
                </c:pt>
                <c:pt idx="3489" formatCode="General">
                  <c:v>0.93596255799999994</c:v>
                </c:pt>
                <c:pt idx="3490" formatCode="General">
                  <c:v>0.93595898200000005</c:v>
                </c:pt>
                <c:pt idx="3491" formatCode="General">
                  <c:v>0.93595576300000005</c:v>
                </c:pt>
                <c:pt idx="3492" formatCode="General">
                  <c:v>0.93595296100000003</c:v>
                </c:pt>
                <c:pt idx="3493" formatCode="General">
                  <c:v>0.93595063700000003</c:v>
                </c:pt>
                <c:pt idx="3494" formatCode="General">
                  <c:v>0.93594884899999997</c:v>
                </c:pt>
                <c:pt idx="3495" formatCode="General">
                  <c:v>0.93594759699999996</c:v>
                </c:pt>
                <c:pt idx="3496" formatCode="General">
                  <c:v>0.93594700099999995</c:v>
                </c:pt>
                <c:pt idx="3497" formatCode="General">
                  <c:v>0.93594712000000002</c:v>
                </c:pt>
                <c:pt idx="3498" formatCode="General">
                  <c:v>0.93594789499999997</c:v>
                </c:pt>
                <c:pt idx="3499" formatCode="General">
                  <c:v>0.93594950399999999</c:v>
                </c:pt>
                <c:pt idx="3500" formatCode="General">
                  <c:v>0.93595182899999996</c:v>
                </c:pt>
                <c:pt idx="3501" formatCode="General">
                  <c:v>0.93595498799999999</c:v>
                </c:pt>
                <c:pt idx="3502" formatCode="General">
                  <c:v>0.93595904100000005</c:v>
                </c:pt>
                <c:pt idx="3503" formatCode="General">
                  <c:v>0.93596392900000003</c:v>
                </c:pt>
                <c:pt idx="3504" formatCode="General">
                  <c:v>0.93596970999999995</c:v>
                </c:pt>
                <c:pt idx="3505" formatCode="General">
                  <c:v>0.93597644599999996</c:v>
                </c:pt>
                <c:pt idx="3506" formatCode="General">
                  <c:v>0.93598401499999995</c:v>
                </c:pt>
                <c:pt idx="3507" formatCode="General">
                  <c:v>0.93599253900000001</c:v>
                </c:pt>
                <c:pt idx="3508" formatCode="General">
                  <c:v>0.93600201599999999</c:v>
                </c:pt>
                <c:pt idx="3509" formatCode="General">
                  <c:v>0.936012328</c:v>
                </c:pt>
                <c:pt idx="3510" formatCode="General">
                  <c:v>0.93602359300000004</c:v>
                </c:pt>
                <c:pt idx="3511" formatCode="General">
                  <c:v>0.936035752</c:v>
                </c:pt>
                <c:pt idx="3512" formatCode="General">
                  <c:v>0.93604874599999999</c:v>
                </c:pt>
                <c:pt idx="3513" formatCode="General">
                  <c:v>0.936062634</c:v>
                </c:pt>
                <c:pt idx="3514" formatCode="General">
                  <c:v>0.93607729699999997</c:v>
                </c:pt>
                <c:pt idx="3515" formatCode="General">
                  <c:v>0.93609279400000001</c:v>
                </c:pt>
                <c:pt idx="3516" formatCode="General">
                  <c:v>0.93610906599999999</c:v>
                </c:pt>
                <c:pt idx="3517" formatCode="General">
                  <c:v>0.93612599399999996</c:v>
                </c:pt>
                <c:pt idx="3518" formatCode="General">
                  <c:v>0.93614369600000003</c:v>
                </c:pt>
                <c:pt idx="3519" formatCode="General">
                  <c:v>0.93616199499999997</c:v>
                </c:pt>
                <c:pt idx="3520" formatCode="General">
                  <c:v>0.93618089000000004</c:v>
                </c:pt>
                <c:pt idx="3521" formatCode="General">
                  <c:v>0.93620032099999995</c:v>
                </c:pt>
                <c:pt idx="3522" formatCode="General">
                  <c:v>0.93622028800000001</c:v>
                </c:pt>
                <c:pt idx="3523" formatCode="General">
                  <c:v>0.93624073299999999</c:v>
                </c:pt>
                <c:pt idx="3524" formatCode="General">
                  <c:v>0.93626153499999998</c:v>
                </c:pt>
                <c:pt idx="3525" formatCode="General">
                  <c:v>0.93628269399999997</c:v>
                </c:pt>
                <c:pt idx="3526" formatCode="General">
                  <c:v>0.93630421200000002</c:v>
                </c:pt>
                <c:pt idx="3527" formatCode="General">
                  <c:v>0.93632590800000004</c:v>
                </c:pt>
                <c:pt idx="3528" formatCode="General">
                  <c:v>0.93634778299999999</c:v>
                </c:pt>
                <c:pt idx="3529" formatCode="General">
                  <c:v>0.93636983600000001</c:v>
                </c:pt>
                <c:pt idx="3530" formatCode="General">
                  <c:v>0.93639200899999997</c:v>
                </c:pt>
                <c:pt idx="3531" formatCode="General">
                  <c:v>0.93641412300000004</c:v>
                </c:pt>
                <c:pt idx="3532" formatCode="General">
                  <c:v>0.936436296</c:v>
                </c:pt>
                <c:pt idx="3533" formatCode="General">
                  <c:v>0.93645834900000002</c:v>
                </c:pt>
                <c:pt idx="3534" formatCode="General">
                  <c:v>0.93648034300000005</c:v>
                </c:pt>
                <c:pt idx="3535" formatCode="General">
                  <c:v>0.93650209900000003</c:v>
                </c:pt>
                <c:pt idx="3536" formatCode="General">
                  <c:v>0.93652373600000005</c:v>
                </c:pt>
                <c:pt idx="3537" formatCode="General">
                  <c:v>0.93654507399999998</c:v>
                </c:pt>
                <c:pt idx="3538" formatCode="General">
                  <c:v>0.93656611400000001</c:v>
                </c:pt>
                <c:pt idx="3539" formatCode="General">
                  <c:v>0.93658685699999999</c:v>
                </c:pt>
                <c:pt idx="3540" formatCode="General">
                  <c:v>0.93660718200000004</c:v>
                </c:pt>
                <c:pt idx="3541" formatCode="General">
                  <c:v>0.93662714999999996</c:v>
                </c:pt>
                <c:pt idx="3542" formatCode="General">
                  <c:v>0.93664676000000002</c:v>
                </c:pt>
                <c:pt idx="3543" formatCode="General">
                  <c:v>0.93666583299999995</c:v>
                </c:pt>
                <c:pt idx="3544" formatCode="General">
                  <c:v>0.93668448900000001</c:v>
                </c:pt>
                <c:pt idx="3545" formatCode="General">
                  <c:v>0.93670266899999999</c:v>
                </c:pt>
                <c:pt idx="3546" formatCode="General">
                  <c:v>0.93672037100000005</c:v>
                </c:pt>
                <c:pt idx="3547" formatCode="General">
                  <c:v>0.93673753699999995</c:v>
                </c:pt>
                <c:pt idx="3548" formatCode="General">
                  <c:v>0.93675416700000003</c:v>
                </c:pt>
                <c:pt idx="3549" formatCode="General">
                  <c:v>0.93677032000000005</c:v>
                </c:pt>
                <c:pt idx="3550" formatCode="General">
                  <c:v>0.93678593600000004</c:v>
                </c:pt>
                <c:pt idx="3551" formatCode="General">
                  <c:v>0.93680107599999995</c:v>
                </c:pt>
                <c:pt idx="3552" formatCode="General">
                  <c:v>0.93681567899999996</c:v>
                </c:pt>
                <c:pt idx="3553" formatCode="General">
                  <c:v>0.93682980500000002</c:v>
                </c:pt>
                <c:pt idx="3554" formatCode="General">
                  <c:v>0.93684345499999999</c:v>
                </c:pt>
                <c:pt idx="3555" formatCode="General">
                  <c:v>0.93685662700000005</c:v>
                </c:pt>
                <c:pt idx="3556" formatCode="General">
                  <c:v>0.93686932300000003</c:v>
                </c:pt>
                <c:pt idx="3557" formatCode="General">
                  <c:v>0.93688166100000003</c:v>
                </c:pt>
                <c:pt idx="3558" formatCode="General">
                  <c:v>0.93689358199999995</c:v>
                </c:pt>
                <c:pt idx="3559" formatCode="General">
                  <c:v>0.93690520499999996</c:v>
                </c:pt>
                <c:pt idx="3560" formatCode="General">
                  <c:v>0.936916411</c:v>
                </c:pt>
                <c:pt idx="3561" formatCode="General">
                  <c:v>0.93692737800000003</c:v>
                </c:pt>
                <c:pt idx="3562" formatCode="General">
                  <c:v>0.93693810700000002</c:v>
                </c:pt>
                <c:pt idx="3563" formatCode="General">
                  <c:v>0.93694859699999999</c:v>
                </c:pt>
                <c:pt idx="3564" formatCode="General">
                  <c:v>0.93695884900000004</c:v>
                </c:pt>
                <c:pt idx="3565" formatCode="General">
                  <c:v>0.93696904199999997</c:v>
                </c:pt>
                <c:pt idx="3566" formatCode="General">
                  <c:v>0.93697911499999997</c:v>
                </c:pt>
                <c:pt idx="3567" formatCode="General">
                  <c:v>0.93698912899999998</c:v>
                </c:pt>
                <c:pt idx="3568" formatCode="General">
                  <c:v>0.93699914200000001</c:v>
                </c:pt>
                <c:pt idx="3569" formatCode="General">
                  <c:v>0.93700921500000001</c:v>
                </c:pt>
                <c:pt idx="3570" formatCode="General">
                  <c:v>0.93701934799999997</c:v>
                </c:pt>
                <c:pt idx="3571" formatCode="General">
                  <c:v>0.93702960000000002</c:v>
                </c:pt>
                <c:pt idx="3572" formatCode="General">
                  <c:v>0.937040031</c:v>
                </c:pt>
                <c:pt idx="3573" formatCode="General">
                  <c:v>0.93705064100000002</c:v>
                </c:pt>
                <c:pt idx="3574" formatCode="General">
                  <c:v>0.93706154799999997</c:v>
                </c:pt>
                <c:pt idx="3575" formatCode="General">
                  <c:v>0.93707269400000004</c:v>
                </c:pt>
                <c:pt idx="3576" formatCode="General">
                  <c:v>0.93708419799999998</c:v>
                </c:pt>
                <c:pt idx="3577" formatCode="General">
                  <c:v>0.93709605900000004</c:v>
                </c:pt>
                <c:pt idx="3578" formatCode="General">
                  <c:v>0.93710833800000004</c:v>
                </c:pt>
                <c:pt idx="3579" formatCode="General">
                  <c:v>0.93712109300000002</c:v>
                </c:pt>
                <c:pt idx="3580" formatCode="General">
                  <c:v>0.93713420599999997</c:v>
                </c:pt>
                <c:pt idx="3581" formatCode="General">
                  <c:v>0.93714791500000005</c:v>
                </c:pt>
                <c:pt idx="3582" formatCode="General">
                  <c:v>0.93716204199999997</c:v>
                </c:pt>
                <c:pt idx="3583" formatCode="General">
                  <c:v>0.93717676400000005</c:v>
                </c:pt>
                <c:pt idx="3584" formatCode="General">
                  <c:v>0.93719202300000004</c:v>
                </c:pt>
                <c:pt idx="3585" formatCode="General">
                  <c:v>0.93720781799999997</c:v>
                </c:pt>
                <c:pt idx="3586" formatCode="General">
                  <c:v>0.93722420900000003</c:v>
                </c:pt>
                <c:pt idx="3587" formatCode="General">
                  <c:v>0.937241137</c:v>
                </c:pt>
                <c:pt idx="3588" formatCode="General">
                  <c:v>0.93725866099999999</c:v>
                </c:pt>
                <c:pt idx="3589" formatCode="General">
                  <c:v>0.937276781</c:v>
                </c:pt>
                <c:pt idx="3590" formatCode="General">
                  <c:v>0.93729549599999995</c:v>
                </c:pt>
                <c:pt idx="3591" formatCode="General">
                  <c:v>0.93731468900000003</c:v>
                </c:pt>
                <c:pt idx="3592" formatCode="General">
                  <c:v>0.93733453799999999</c:v>
                </c:pt>
                <c:pt idx="3593" formatCode="General">
                  <c:v>0.93735486300000004</c:v>
                </c:pt>
                <c:pt idx="3594" formatCode="General">
                  <c:v>0.93737572400000002</c:v>
                </c:pt>
                <c:pt idx="3595" formatCode="General">
                  <c:v>0.93739706300000003</c:v>
                </c:pt>
                <c:pt idx="3596" formatCode="General">
                  <c:v>0.93741887800000001</c:v>
                </c:pt>
                <c:pt idx="3597" formatCode="General">
                  <c:v>0.93744117000000005</c:v>
                </c:pt>
                <c:pt idx="3598" formatCode="General">
                  <c:v>0.93746381999999995</c:v>
                </c:pt>
                <c:pt idx="3599" formatCode="General">
                  <c:v>0.93748688700000005</c:v>
                </c:pt>
                <c:pt idx="3600" formatCode="General">
                  <c:v>0.93751025200000004</c:v>
                </c:pt>
                <c:pt idx="3601" formatCode="General">
                  <c:v>0.93753391500000005</c:v>
                </c:pt>
                <c:pt idx="3602" formatCode="General">
                  <c:v>0.93755787599999996</c:v>
                </c:pt>
                <c:pt idx="3603" formatCode="General">
                  <c:v>0.93758201600000002</c:v>
                </c:pt>
                <c:pt idx="3604" formatCode="General">
                  <c:v>0.93760639400000001</c:v>
                </c:pt>
                <c:pt idx="3605" formatCode="General">
                  <c:v>0.93763083199999997</c:v>
                </c:pt>
                <c:pt idx="3606" formatCode="General">
                  <c:v>0.93765538900000001</c:v>
                </c:pt>
                <c:pt idx="3607" formatCode="General">
                  <c:v>0.93768000600000001</c:v>
                </c:pt>
                <c:pt idx="3608" formatCode="General">
                  <c:v>0.93770462300000001</c:v>
                </c:pt>
                <c:pt idx="3609" formatCode="General">
                  <c:v>0.93772918000000005</c:v>
                </c:pt>
                <c:pt idx="3610" formatCode="General">
                  <c:v>0.93775361800000001</c:v>
                </c:pt>
                <c:pt idx="3611" formatCode="General">
                  <c:v>0.93777793600000003</c:v>
                </c:pt>
                <c:pt idx="3612" formatCode="General">
                  <c:v>0.93780207599999998</c:v>
                </c:pt>
                <c:pt idx="3613" formatCode="General">
                  <c:v>0.937825978</c:v>
                </c:pt>
                <c:pt idx="3614" formatCode="General">
                  <c:v>0.93784958100000004</c:v>
                </c:pt>
                <c:pt idx="3615" formatCode="General">
                  <c:v>0.93787294600000004</c:v>
                </c:pt>
                <c:pt idx="3616" formatCode="General">
                  <c:v>0.93789595400000003</c:v>
                </c:pt>
                <c:pt idx="3617" formatCode="General">
                  <c:v>0.93791854399999997</c:v>
                </c:pt>
                <c:pt idx="3618" formatCode="General">
                  <c:v>0.93794077600000003</c:v>
                </c:pt>
                <c:pt idx="3619" formatCode="General">
                  <c:v>0.93796253200000002</c:v>
                </c:pt>
                <c:pt idx="3620" formatCode="General">
                  <c:v>0.93798387100000002</c:v>
                </c:pt>
                <c:pt idx="3621" formatCode="General">
                  <c:v>0.93800467300000001</c:v>
                </c:pt>
                <c:pt idx="3622" formatCode="General">
                  <c:v>0.93802499800000005</c:v>
                </c:pt>
                <c:pt idx="3623" formatCode="General">
                  <c:v>0.93804478599999996</c:v>
                </c:pt>
                <c:pt idx="3624" formatCode="General">
                  <c:v>0.93806403900000002</c:v>
                </c:pt>
                <c:pt idx="3625" formatCode="General">
                  <c:v>0.93808275500000005</c:v>
                </c:pt>
                <c:pt idx="3626" formatCode="General">
                  <c:v>0.93810087399999997</c:v>
                </c:pt>
                <c:pt idx="3627" formatCode="General">
                  <c:v>0.93811845800000004</c:v>
                </c:pt>
                <c:pt idx="3628" formatCode="General">
                  <c:v>0.93813544500000001</c:v>
                </c:pt>
                <c:pt idx="3629" formatCode="General">
                  <c:v>0.93815189600000004</c:v>
                </c:pt>
                <c:pt idx="3630" formatCode="General">
                  <c:v>0.93816781000000005</c:v>
                </c:pt>
                <c:pt idx="3631" formatCode="General">
                  <c:v>0.938183188</c:v>
                </c:pt>
                <c:pt idx="3632" formatCode="General">
                  <c:v>0.93819803000000002</c:v>
                </c:pt>
                <c:pt idx="3633" formatCode="General">
                  <c:v>0.93821233500000001</c:v>
                </c:pt>
                <c:pt idx="3634" formatCode="General">
                  <c:v>0.93822622300000003</c:v>
                </c:pt>
                <c:pt idx="3635" formatCode="General">
                  <c:v>0.93823957400000002</c:v>
                </c:pt>
                <c:pt idx="3636" formatCode="General">
                  <c:v>0.93825250900000001</c:v>
                </c:pt>
                <c:pt idx="3637" formatCode="General">
                  <c:v>0.93826508500000005</c:v>
                </c:pt>
                <c:pt idx="3638" formatCode="General">
                  <c:v>0.93827724499999998</c:v>
                </c:pt>
                <c:pt idx="3639" formatCode="General">
                  <c:v>0.93828910600000004</c:v>
                </c:pt>
                <c:pt idx="3640" formatCode="General">
                  <c:v>0.93830066899999998</c:v>
                </c:pt>
                <c:pt idx="3641" formatCode="General">
                  <c:v>0.93831193400000001</c:v>
                </c:pt>
                <c:pt idx="3642" formatCode="General">
                  <c:v>0.93832302099999998</c:v>
                </c:pt>
                <c:pt idx="3643" formatCode="General">
                  <c:v>0.93833398800000001</c:v>
                </c:pt>
                <c:pt idx="3644" formatCode="General">
                  <c:v>0.93834483599999996</c:v>
                </c:pt>
                <c:pt idx="3645" formatCode="General">
                  <c:v>0.93835556499999995</c:v>
                </c:pt>
                <c:pt idx="3646" formatCode="General">
                  <c:v>0.93836635400000001</c:v>
                </c:pt>
                <c:pt idx="3647" formatCode="General">
                  <c:v>0.938377142</c:v>
                </c:pt>
                <c:pt idx="3648" formatCode="General">
                  <c:v>0.93838798999999995</c:v>
                </c:pt>
                <c:pt idx="3649" formatCode="General">
                  <c:v>0.93839907600000005</c:v>
                </c:pt>
                <c:pt idx="3650" formatCode="General">
                  <c:v>0.93841028199999998</c:v>
                </c:pt>
                <c:pt idx="3651" formatCode="General">
                  <c:v>0.93842178600000004</c:v>
                </c:pt>
                <c:pt idx="3652" formatCode="General">
                  <c:v>0.93843352800000002</c:v>
                </c:pt>
                <c:pt idx="3653" formatCode="General">
                  <c:v>0.93844568699999997</c:v>
                </c:pt>
                <c:pt idx="3654" formatCode="General">
                  <c:v>0.93845826399999999</c:v>
                </c:pt>
                <c:pt idx="3655" formatCode="General">
                  <c:v>0.93847125799999997</c:v>
                </c:pt>
                <c:pt idx="3656" formatCode="General">
                  <c:v>0.93848478800000001</c:v>
                </c:pt>
                <c:pt idx="3657" formatCode="General">
                  <c:v>0.938498795</c:v>
                </c:pt>
                <c:pt idx="3658" formatCode="General">
                  <c:v>0.93851345799999997</c:v>
                </c:pt>
                <c:pt idx="3659" formatCode="General">
                  <c:v>0.93852871699999996</c:v>
                </c:pt>
                <c:pt idx="3660" formatCode="General">
                  <c:v>0.93854469100000004</c:v>
                </c:pt>
                <c:pt idx="3661" formatCode="General">
                  <c:v>0.93856132000000003</c:v>
                </c:pt>
                <c:pt idx="3662" formatCode="General">
                  <c:v>0.93857872499999995</c:v>
                </c:pt>
                <c:pt idx="3663" formatCode="General">
                  <c:v>0.93859684499999996</c:v>
                </c:pt>
                <c:pt idx="3664" formatCode="General">
                  <c:v>0.93861579900000003</c:v>
                </c:pt>
                <c:pt idx="3665" formatCode="General">
                  <c:v>0.93863552800000005</c:v>
                </c:pt>
                <c:pt idx="3666" formatCode="General">
                  <c:v>0.938656092</c:v>
                </c:pt>
                <c:pt idx="3667" formatCode="General">
                  <c:v>0.93867749</c:v>
                </c:pt>
                <c:pt idx="3668" formatCode="General">
                  <c:v>0.93869972199999996</c:v>
                </c:pt>
                <c:pt idx="3669" formatCode="General">
                  <c:v>0.93872284900000003</c:v>
                </c:pt>
                <c:pt idx="3670" formatCode="General">
                  <c:v>0.93874674999999996</c:v>
                </c:pt>
                <c:pt idx="3671" formatCode="General">
                  <c:v>0.93877154600000001</c:v>
                </c:pt>
                <c:pt idx="3672" formatCode="General">
                  <c:v>0.93879711600000004</c:v>
                </c:pt>
                <c:pt idx="3673" formatCode="General">
                  <c:v>0.93882352099999999</c:v>
                </c:pt>
                <c:pt idx="3674" formatCode="General">
                  <c:v>0.93885070100000001</c:v>
                </c:pt>
                <c:pt idx="3675" formatCode="General">
                  <c:v>0.93887865500000001</c:v>
                </c:pt>
                <c:pt idx="3676" formatCode="General">
                  <c:v>0.93890738500000004</c:v>
                </c:pt>
                <c:pt idx="3677" formatCode="General">
                  <c:v>0.93893682999999994</c:v>
                </c:pt>
                <c:pt idx="3678" formatCode="General">
                  <c:v>0.93896687000000001</c:v>
                </c:pt>
                <c:pt idx="3679" formatCode="General">
                  <c:v>0.93899762600000003</c:v>
                </c:pt>
                <c:pt idx="3680" formatCode="General">
                  <c:v>0.93902891899999996</c:v>
                </c:pt>
                <c:pt idx="3681" formatCode="General">
                  <c:v>0.93906080700000005</c:v>
                </c:pt>
                <c:pt idx="3682" formatCode="General">
                  <c:v>0.93909317299999995</c:v>
                </c:pt>
                <c:pt idx="3683" formatCode="General">
                  <c:v>0.93912601500000004</c:v>
                </c:pt>
                <c:pt idx="3684" formatCode="General">
                  <c:v>0.93915921400000002</c:v>
                </c:pt>
                <c:pt idx="3685" formatCode="General">
                  <c:v>0.93919277199999995</c:v>
                </c:pt>
                <c:pt idx="3686" formatCode="General">
                  <c:v>0.93922662700000004</c:v>
                </c:pt>
                <c:pt idx="3687" formatCode="General">
                  <c:v>0.93926066200000002</c:v>
                </c:pt>
                <c:pt idx="3688" formatCode="General">
                  <c:v>0.93929487499999997</c:v>
                </c:pt>
                <c:pt idx="3689" formatCode="General">
                  <c:v>0.939329207</c:v>
                </c:pt>
                <c:pt idx="3690" formatCode="General">
                  <c:v>0.93936353900000003</c:v>
                </c:pt>
                <c:pt idx="3691" formatCode="General">
                  <c:v>0.93939787100000005</c:v>
                </c:pt>
                <c:pt idx="3692" formatCode="General">
                  <c:v>0.93943214399999997</c:v>
                </c:pt>
                <c:pt idx="3693" formatCode="General">
                  <c:v>0.93946623799999995</c:v>
                </c:pt>
                <c:pt idx="3694" formatCode="General">
                  <c:v>0.939500153</c:v>
                </c:pt>
                <c:pt idx="3695" formatCode="General">
                  <c:v>0.93953377000000005</c:v>
                </c:pt>
                <c:pt idx="3696" formatCode="General">
                  <c:v>0.93956714900000005</c:v>
                </c:pt>
                <c:pt idx="3697" formatCode="General">
                  <c:v>0.93960005000000002</c:v>
                </c:pt>
                <c:pt idx="3698" formatCode="General">
                  <c:v>0.93963259499999996</c:v>
                </c:pt>
                <c:pt idx="3699" formatCode="General">
                  <c:v>0.93966466199999998</c:v>
                </c:pt>
                <c:pt idx="3700" formatCode="General">
                  <c:v>0.93969619299999996</c:v>
                </c:pt>
                <c:pt idx="3701" formatCode="General">
                  <c:v>0.93972712800000002</c:v>
                </c:pt>
                <c:pt idx="3702" formatCode="General">
                  <c:v>0.93975746599999999</c:v>
                </c:pt>
                <c:pt idx="3703" formatCode="General">
                  <c:v>0.93978720900000001</c:v>
                </c:pt>
                <c:pt idx="3704" formatCode="General">
                  <c:v>0.93981623599999997</c:v>
                </c:pt>
                <c:pt idx="3705" formatCode="General">
                  <c:v>0.93984448899999995</c:v>
                </c:pt>
                <c:pt idx="3706" formatCode="General">
                  <c:v>0.93987208600000005</c:v>
                </c:pt>
                <c:pt idx="3707" formatCode="General">
                  <c:v>0.93989884899999998</c:v>
                </c:pt>
                <c:pt idx="3708" formatCode="General">
                  <c:v>0.93992489599999995</c:v>
                </c:pt>
                <c:pt idx="3709" formatCode="General">
                  <c:v>0.93995010899999998</c:v>
                </c:pt>
                <c:pt idx="3710" formatCode="General">
                  <c:v>0.93997448699999997</c:v>
                </c:pt>
                <c:pt idx="3711" formatCode="General">
                  <c:v>0.93999809000000001</c:v>
                </c:pt>
                <c:pt idx="3712" formatCode="General">
                  <c:v>0.94002085899999999</c:v>
                </c:pt>
                <c:pt idx="3713" formatCode="General">
                  <c:v>0.94004279400000001</c:v>
                </c:pt>
                <c:pt idx="3714" formatCode="General">
                  <c:v>0.94006389400000001</c:v>
                </c:pt>
                <c:pt idx="3715" formatCode="General">
                  <c:v>0.94008427900000002</c:v>
                </c:pt>
                <c:pt idx="3716" formatCode="General">
                  <c:v>0.940103829</c:v>
                </c:pt>
                <c:pt idx="3717" formatCode="General">
                  <c:v>0.94012260400000003</c:v>
                </c:pt>
                <c:pt idx="3718" formatCode="General">
                  <c:v>0.94014060499999996</c:v>
                </c:pt>
                <c:pt idx="3719" formatCode="General">
                  <c:v>0.94015795000000002</c:v>
                </c:pt>
                <c:pt idx="3720" formatCode="General">
                  <c:v>0.94017457999999998</c:v>
                </c:pt>
                <c:pt idx="3721" formatCode="General">
                  <c:v>0.94019061299999995</c:v>
                </c:pt>
                <c:pt idx="3722" formatCode="General">
                  <c:v>0.94020599100000002</c:v>
                </c:pt>
                <c:pt idx="3723" formatCode="General">
                  <c:v>0.94022083300000003</c:v>
                </c:pt>
                <c:pt idx="3724" formatCode="General">
                  <c:v>0.94023507799999995</c:v>
                </c:pt>
                <c:pt idx="3725" formatCode="General">
                  <c:v>0.94024890699999997</c:v>
                </c:pt>
                <c:pt idx="3726" formatCode="General">
                  <c:v>0.94026231800000004</c:v>
                </c:pt>
                <c:pt idx="3727" formatCode="General">
                  <c:v>0.94027531099999995</c:v>
                </c:pt>
                <c:pt idx="3728" formatCode="General">
                  <c:v>0.94028800700000004</c:v>
                </c:pt>
                <c:pt idx="3729" formatCode="General">
                  <c:v>0.94030046499999997</c:v>
                </c:pt>
                <c:pt idx="3730" formatCode="General">
                  <c:v>0.94031268400000001</c:v>
                </c:pt>
                <c:pt idx="3731" formatCode="General">
                  <c:v>0.940324783</c:v>
                </c:pt>
                <c:pt idx="3732" formatCode="General">
                  <c:v>0.94033676399999999</c:v>
                </c:pt>
                <c:pt idx="3733" formatCode="General">
                  <c:v>0.94034874400000001</c:v>
                </c:pt>
                <c:pt idx="3734" formatCode="General">
                  <c:v>0.94036078499999998</c:v>
                </c:pt>
                <c:pt idx="3735" formatCode="General">
                  <c:v>0.94037288399999996</c:v>
                </c:pt>
                <c:pt idx="3736" formatCode="General">
                  <c:v>0.94038516299999997</c:v>
                </c:pt>
                <c:pt idx="3737" formatCode="General">
                  <c:v>0.94039762000000005</c:v>
                </c:pt>
                <c:pt idx="3738" formatCode="General">
                  <c:v>0.94041037599999999</c:v>
                </c:pt>
                <c:pt idx="3739" formatCode="General">
                  <c:v>0.94042348899999995</c:v>
                </c:pt>
                <c:pt idx="3740" formatCode="General">
                  <c:v>0.94043701899999999</c:v>
                </c:pt>
                <c:pt idx="3741" formatCode="General">
                  <c:v>0.940450907</c:v>
                </c:pt>
                <c:pt idx="3742" formatCode="General">
                  <c:v>0.94046539100000004</c:v>
                </c:pt>
                <c:pt idx="3743" formatCode="General">
                  <c:v>0.94048035100000005</c:v>
                </c:pt>
                <c:pt idx="3744" formatCode="General">
                  <c:v>0.94049590800000005</c:v>
                </c:pt>
                <c:pt idx="3745" formatCode="General">
                  <c:v>0.94051212100000003</c:v>
                </c:pt>
                <c:pt idx="3746" formatCode="General">
                  <c:v>0.94052898900000004</c:v>
                </c:pt>
                <c:pt idx="3747" formatCode="General">
                  <c:v>0.94054651300000003</c:v>
                </c:pt>
                <c:pt idx="3748" formatCode="General">
                  <c:v>0.940564811</c:v>
                </c:pt>
                <c:pt idx="3749" formatCode="General">
                  <c:v>0.94058388500000001</c:v>
                </c:pt>
                <c:pt idx="3750" formatCode="General">
                  <c:v>0.940603733</c:v>
                </c:pt>
                <c:pt idx="3751" formatCode="General">
                  <c:v>0.94062435600000005</c:v>
                </c:pt>
                <c:pt idx="3752" formatCode="General">
                  <c:v>0.94064581400000002</c:v>
                </c:pt>
                <c:pt idx="3753" formatCode="General">
                  <c:v>0.94066810599999995</c:v>
                </c:pt>
                <c:pt idx="3754" formatCode="General">
                  <c:v>0.94069123300000002</c:v>
                </c:pt>
                <c:pt idx="3755" formatCode="General">
                  <c:v>0.94071513399999995</c:v>
                </c:pt>
                <c:pt idx="3756" formatCode="General">
                  <c:v>0.94073987000000003</c:v>
                </c:pt>
                <c:pt idx="3757" formatCode="General">
                  <c:v>0.94076543999999995</c:v>
                </c:pt>
                <c:pt idx="3758" formatCode="General">
                  <c:v>0.94079178600000002</c:v>
                </c:pt>
                <c:pt idx="3759" formatCode="General">
                  <c:v>0.94081884599999999</c:v>
                </c:pt>
                <c:pt idx="3760" formatCode="General">
                  <c:v>0.94084674099999999</c:v>
                </c:pt>
                <c:pt idx="3761" formatCode="General">
                  <c:v>0.94087529199999997</c:v>
                </c:pt>
                <c:pt idx="3762" formatCode="General">
                  <c:v>0.94090455799999995</c:v>
                </c:pt>
                <c:pt idx="3763" formatCode="General">
                  <c:v>0.94093442000000005</c:v>
                </c:pt>
                <c:pt idx="3764" formatCode="General">
                  <c:v>0.94096493699999995</c:v>
                </c:pt>
                <c:pt idx="3765" formatCode="General">
                  <c:v>0.94099599099999998</c:v>
                </c:pt>
                <c:pt idx="3766" formatCode="General">
                  <c:v>0.94102758200000003</c:v>
                </c:pt>
                <c:pt idx="3767" formatCode="General">
                  <c:v>0.94105964900000005</c:v>
                </c:pt>
                <c:pt idx="3768" formatCode="General">
                  <c:v>0.94109213400000002</c:v>
                </c:pt>
                <c:pt idx="3769" formatCode="General">
                  <c:v>0.94112491600000003</c:v>
                </c:pt>
                <c:pt idx="3770" formatCode="General">
                  <c:v>0.94115805600000002</c:v>
                </c:pt>
                <c:pt idx="3771" formatCode="General">
                  <c:v>0.94119143500000002</c:v>
                </c:pt>
                <c:pt idx="3772" formatCode="General">
                  <c:v>0.94122505199999995</c:v>
                </c:pt>
                <c:pt idx="3773" formatCode="General">
                  <c:v>0.94125872899999996</c:v>
                </c:pt>
                <c:pt idx="3774" formatCode="General">
                  <c:v>0.94129252399999996</c:v>
                </c:pt>
                <c:pt idx="3775" formatCode="General">
                  <c:v>0.94132632000000005</c:v>
                </c:pt>
                <c:pt idx="3776" formatCode="General">
                  <c:v>0.94136005599999995</c:v>
                </c:pt>
                <c:pt idx="3777" formatCode="General">
                  <c:v>0.94139373299999995</c:v>
                </c:pt>
                <c:pt idx="3778" formatCode="General">
                  <c:v>0.94142723100000003</c:v>
                </c:pt>
                <c:pt idx="3779" formatCode="General">
                  <c:v>0.94146048999999998</c:v>
                </c:pt>
                <c:pt idx="3780" formatCode="General">
                  <c:v>0.94149351100000001</c:v>
                </c:pt>
                <c:pt idx="3781" formatCode="General">
                  <c:v>0.94152623400000002</c:v>
                </c:pt>
                <c:pt idx="3782" formatCode="General">
                  <c:v>0.94155854000000005</c:v>
                </c:pt>
                <c:pt idx="3783" formatCode="General">
                  <c:v>0.94159042800000003</c:v>
                </c:pt>
                <c:pt idx="3784" formatCode="General">
                  <c:v>0.94162190000000001</c:v>
                </c:pt>
                <c:pt idx="3785" formatCode="General">
                  <c:v>0.94165289399999996</c:v>
                </c:pt>
                <c:pt idx="3786" formatCode="General">
                  <c:v>0.94168329200000001</c:v>
                </c:pt>
                <c:pt idx="3787" formatCode="General">
                  <c:v>0.941713154</c:v>
                </c:pt>
                <c:pt idx="3788" formatCode="General">
                  <c:v>0.94174241999999997</c:v>
                </c:pt>
                <c:pt idx="3789" formatCode="General">
                  <c:v>0.94177102999999995</c:v>
                </c:pt>
                <c:pt idx="3790" formatCode="General">
                  <c:v>0.94179898500000003</c:v>
                </c:pt>
                <c:pt idx="3791" formatCode="General">
                  <c:v>0.94182634399999998</c:v>
                </c:pt>
                <c:pt idx="3792" formatCode="General">
                  <c:v>0.94185292700000001</c:v>
                </c:pt>
                <c:pt idx="3793" formatCode="General">
                  <c:v>0.94187891499999998</c:v>
                </c:pt>
                <c:pt idx="3794" formatCode="General">
                  <c:v>0.94190412800000001</c:v>
                </c:pt>
                <c:pt idx="3795" formatCode="General">
                  <c:v>0.94192868500000004</c:v>
                </c:pt>
                <c:pt idx="3796" formatCode="General">
                  <c:v>0.94195252699999998</c:v>
                </c:pt>
                <c:pt idx="3797" formatCode="General">
                  <c:v>0.94197565299999997</c:v>
                </c:pt>
                <c:pt idx="3798" formatCode="General">
                  <c:v>0.94199812400000005</c:v>
                </c:pt>
                <c:pt idx="3799" formatCode="General">
                  <c:v>0.94201993900000003</c:v>
                </c:pt>
                <c:pt idx="3800" formatCode="General">
                  <c:v>0.94204115899999996</c:v>
                </c:pt>
                <c:pt idx="3801" formatCode="General">
                  <c:v>0.94206166300000005</c:v>
                </c:pt>
                <c:pt idx="3802" formatCode="General">
                  <c:v>0.94208163</c:v>
                </c:pt>
                <c:pt idx="3803" formatCode="General">
                  <c:v>0.94210106100000002</c:v>
                </c:pt>
                <c:pt idx="3804" formatCode="General">
                  <c:v>0.94211989600000001</c:v>
                </c:pt>
                <c:pt idx="3805" formatCode="General">
                  <c:v>0.94213831400000003</c:v>
                </c:pt>
                <c:pt idx="3806" formatCode="General">
                  <c:v>0.942156196</c:v>
                </c:pt>
                <c:pt idx="3807" formatCode="General">
                  <c:v>0.94217371900000002</c:v>
                </c:pt>
                <c:pt idx="3808" formatCode="General">
                  <c:v>0.94219088600000001</c:v>
                </c:pt>
                <c:pt idx="3809" formatCode="General">
                  <c:v>0.94220775400000001</c:v>
                </c:pt>
                <c:pt idx="3810" formatCode="General">
                  <c:v>0.942224383</c:v>
                </c:pt>
                <c:pt idx="3811" formatCode="General">
                  <c:v>0.94224077500000003</c:v>
                </c:pt>
                <c:pt idx="3812" formatCode="General">
                  <c:v>0.94225698700000005</c:v>
                </c:pt>
                <c:pt idx="3813" formatCode="General">
                  <c:v>0.94227313999999995</c:v>
                </c:pt>
                <c:pt idx="3814" formatCode="General">
                  <c:v>0.94228929299999997</c:v>
                </c:pt>
                <c:pt idx="3815" formatCode="General">
                  <c:v>0.94230538600000002</c:v>
                </c:pt>
                <c:pt idx="3816" formatCode="General">
                  <c:v>0.94232165800000001</c:v>
                </c:pt>
                <c:pt idx="3817" formatCode="General">
                  <c:v>0.94233798999999996</c:v>
                </c:pt>
                <c:pt idx="3818" formatCode="General">
                  <c:v>0.94235455999999995</c:v>
                </c:pt>
                <c:pt idx="3819" formatCode="General">
                  <c:v>0.94237130899999999</c:v>
                </c:pt>
                <c:pt idx="3820" formatCode="General">
                  <c:v>0.94238841500000003</c:v>
                </c:pt>
                <c:pt idx="3821" formatCode="General">
                  <c:v>0.94240593900000003</c:v>
                </c:pt>
                <c:pt idx="3822" formatCode="General">
                  <c:v>0.94242382000000002</c:v>
                </c:pt>
                <c:pt idx="3823" formatCode="General">
                  <c:v>0.94244211899999997</c:v>
                </c:pt>
                <c:pt idx="3824" formatCode="General">
                  <c:v>0.94246101400000004</c:v>
                </c:pt>
                <c:pt idx="3825" formatCode="General">
                  <c:v>0.94248044499999994</c:v>
                </c:pt>
                <c:pt idx="3826" formatCode="General">
                  <c:v>0.94250041200000001</c:v>
                </c:pt>
                <c:pt idx="3827" formatCode="General">
                  <c:v>0.94252109500000003</c:v>
                </c:pt>
                <c:pt idx="3828" formatCode="General">
                  <c:v>0.94254243400000004</c:v>
                </c:pt>
                <c:pt idx="3829" formatCode="General">
                  <c:v>0.94256442799999995</c:v>
                </c:pt>
                <c:pt idx="3830" formatCode="General">
                  <c:v>0.94258719700000004</c:v>
                </c:pt>
                <c:pt idx="3831" formatCode="General">
                  <c:v>0.94261074099999997</c:v>
                </c:pt>
                <c:pt idx="3832" formatCode="General">
                  <c:v>0.942635</c:v>
                </c:pt>
                <c:pt idx="3833" formatCode="General">
                  <c:v>0.94266009299999998</c:v>
                </c:pt>
                <c:pt idx="3834" formatCode="General">
                  <c:v>0.94268590200000002</c:v>
                </c:pt>
                <c:pt idx="3835" formatCode="General">
                  <c:v>0.94271254500000001</c:v>
                </c:pt>
                <c:pt idx="3836" formatCode="General">
                  <c:v>0.94274002300000004</c:v>
                </c:pt>
                <c:pt idx="3837" formatCode="General">
                  <c:v>0.94276821600000005</c:v>
                </c:pt>
                <c:pt idx="3838" formatCode="General">
                  <c:v>0.94279724399999998</c:v>
                </c:pt>
                <c:pt idx="3839" formatCode="General">
                  <c:v>0.94282698600000003</c:v>
                </c:pt>
                <c:pt idx="3840" formatCode="General">
                  <c:v>0.94285744400000004</c:v>
                </c:pt>
                <c:pt idx="3841" formatCode="General">
                  <c:v>0.94288861800000001</c:v>
                </c:pt>
                <c:pt idx="3842" formatCode="General">
                  <c:v>0.94292050599999999</c:v>
                </c:pt>
                <c:pt idx="3843" formatCode="General">
                  <c:v>0.94295299099999996</c:v>
                </c:pt>
                <c:pt idx="3844" formatCode="General">
                  <c:v>0.94298607099999998</c:v>
                </c:pt>
                <c:pt idx="3845" formatCode="General">
                  <c:v>0.94301968800000002</c:v>
                </c:pt>
                <c:pt idx="3846" formatCode="General">
                  <c:v>0.94305378200000001</c:v>
                </c:pt>
                <c:pt idx="3847" formatCode="General">
                  <c:v>0.94308841200000004</c:v>
                </c:pt>
                <c:pt idx="3848" formatCode="General">
                  <c:v>0.94312334099999995</c:v>
                </c:pt>
                <c:pt idx="3849" formatCode="General">
                  <c:v>0.94315868599999997</c:v>
                </c:pt>
                <c:pt idx="3850" formatCode="General">
                  <c:v>0.943194211</c:v>
                </c:pt>
                <c:pt idx="3851" formatCode="General">
                  <c:v>0.94323003299999997</c:v>
                </c:pt>
                <c:pt idx="3852" formatCode="General">
                  <c:v>0.94326597499999998</c:v>
                </c:pt>
                <c:pt idx="3853" formatCode="General">
                  <c:v>0.94330197599999999</c:v>
                </c:pt>
                <c:pt idx="3854" formatCode="General">
                  <c:v>0.94333797699999999</c:v>
                </c:pt>
                <c:pt idx="3855" formatCode="General">
                  <c:v>0.94337391900000001</c:v>
                </c:pt>
                <c:pt idx="3856" formatCode="General">
                  <c:v>0.94340974099999997</c:v>
                </c:pt>
                <c:pt idx="3857" formatCode="General">
                  <c:v>0.94344538499999997</c:v>
                </c:pt>
                <c:pt idx="3858" formatCode="General">
                  <c:v>0.94348072999999999</c:v>
                </c:pt>
                <c:pt idx="3859" formatCode="General">
                  <c:v>0.94351577799999997</c:v>
                </c:pt>
                <c:pt idx="3860" formatCode="General">
                  <c:v>0.94355040800000001</c:v>
                </c:pt>
                <c:pt idx="3861" formatCode="General">
                  <c:v>0.94358462099999996</c:v>
                </c:pt>
                <c:pt idx="3862" formatCode="General">
                  <c:v>0.94361829799999997</c:v>
                </c:pt>
                <c:pt idx="3863" formatCode="General">
                  <c:v>0.94365137799999999</c:v>
                </c:pt>
                <c:pt idx="3864" formatCode="General">
                  <c:v>0.94368380299999999</c:v>
                </c:pt>
                <c:pt idx="3865" formatCode="General">
                  <c:v>0.94371563199999997</c:v>
                </c:pt>
                <c:pt idx="3866" formatCode="General">
                  <c:v>0.94374662600000003</c:v>
                </c:pt>
                <c:pt idx="3867" formatCode="General">
                  <c:v>0.94377690599999997</c:v>
                </c:pt>
                <c:pt idx="3868" formatCode="General">
                  <c:v>0.94380635000000002</c:v>
                </c:pt>
                <c:pt idx="3869" formatCode="General">
                  <c:v>0.943834901</c:v>
                </c:pt>
                <c:pt idx="3870" formatCode="General">
                  <c:v>0.94386261699999996</c:v>
                </c:pt>
                <c:pt idx="3871" formatCode="General">
                  <c:v>0.94388938</c:v>
                </c:pt>
                <c:pt idx="3872" formatCode="General">
                  <c:v>0.94391524800000004</c:v>
                </c:pt>
                <c:pt idx="3873" formatCode="General">
                  <c:v>0.94394010299999997</c:v>
                </c:pt>
                <c:pt idx="3874" formatCode="General">
                  <c:v>0.94396400499999999</c:v>
                </c:pt>
                <c:pt idx="3875" formatCode="General">
                  <c:v>0.94398695200000005</c:v>
                </c:pt>
                <c:pt idx="3876" formatCode="General">
                  <c:v>0.94400888699999996</c:v>
                </c:pt>
                <c:pt idx="3877" formatCode="General">
                  <c:v>0.94402986799999999</c:v>
                </c:pt>
                <c:pt idx="3878" formatCode="General">
                  <c:v>0.94404983499999995</c:v>
                </c:pt>
                <c:pt idx="3879" formatCode="General">
                  <c:v>0.94406890899999996</c:v>
                </c:pt>
                <c:pt idx="3880" formatCode="General">
                  <c:v>0.944086969</c:v>
                </c:pt>
                <c:pt idx="3881" formatCode="General">
                  <c:v>0.94410419499999998</c:v>
                </c:pt>
                <c:pt idx="3882" formatCode="General">
                  <c:v>0.94412046699999996</c:v>
                </c:pt>
                <c:pt idx="3883" formatCode="General">
                  <c:v>0.94413596399999999</c:v>
                </c:pt>
                <c:pt idx="3884" formatCode="General">
                  <c:v>0.944150567</c:v>
                </c:pt>
                <c:pt idx="3885" formatCode="General">
                  <c:v>0.94416445500000001</c:v>
                </c:pt>
                <c:pt idx="3886" formatCode="General">
                  <c:v>0.94417756799999997</c:v>
                </c:pt>
                <c:pt idx="3887" formatCode="General">
                  <c:v>0.94419008500000001</c:v>
                </c:pt>
                <c:pt idx="3888" formatCode="General">
                  <c:v>0.94420194599999996</c:v>
                </c:pt>
                <c:pt idx="3889" formatCode="General">
                  <c:v>0.94421321199999997</c:v>
                </c:pt>
                <c:pt idx="3890" formatCode="General">
                  <c:v>0.94422406000000003</c:v>
                </c:pt>
                <c:pt idx="3891" formatCode="General">
                  <c:v>0.94423443100000004</c:v>
                </c:pt>
                <c:pt idx="3892" formatCode="General">
                  <c:v>0.94424444399999996</c:v>
                </c:pt>
                <c:pt idx="3893" formatCode="General">
                  <c:v>0.94425422000000003</c:v>
                </c:pt>
                <c:pt idx="3894" formatCode="General">
                  <c:v>0.94426375600000001</c:v>
                </c:pt>
                <c:pt idx="3895" formatCode="General">
                  <c:v>0.94427317399999999</c:v>
                </c:pt>
                <c:pt idx="3896" formatCode="General">
                  <c:v>0.94428247200000004</c:v>
                </c:pt>
                <c:pt idx="3897" formatCode="General">
                  <c:v>0.94429183000000005</c:v>
                </c:pt>
                <c:pt idx="3898" formatCode="General">
                  <c:v>0.94430130700000003</c:v>
                </c:pt>
                <c:pt idx="3899" formatCode="General">
                  <c:v>0.94431096299999995</c:v>
                </c:pt>
                <c:pt idx="3900" formatCode="General">
                  <c:v>0.94432085799999999</c:v>
                </c:pt>
                <c:pt idx="3901" formatCode="General">
                  <c:v>0.94433111000000003</c:v>
                </c:pt>
                <c:pt idx="3902" formatCode="General">
                  <c:v>0.94434177900000005</c:v>
                </c:pt>
                <c:pt idx="3903" formatCode="General">
                  <c:v>0.94435286500000004</c:v>
                </c:pt>
                <c:pt idx="3904" formatCode="General">
                  <c:v>0.94436460700000002</c:v>
                </c:pt>
                <c:pt idx="3905" formatCode="General">
                  <c:v>0.94437694500000002</c:v>
                </c:pt>
                <c:pt idx="3906" formatCode="General">
                  <c:v>0.94438999899999998</c:v>
                </c:pt>
                <c:pt idx="3907" formatCode="General">
                  <c:v>0.94440382700000003</c:v>
                </c:pt>
                <c:pt idx="3908" formatCode="General">
                  <c:v>0.94441849</c:v>
                </c:pt>
                <c:pt idx="3909" formatCode="General">
                  <c:v>0.94443398700000003</c:v>
                </c:pt>
                <c:pt idx="3910" formatCode="General">
                  <c:v>0.94445049800000003</c:v>
                </c:pt>
                <c:pt idx="3911" formatCode="General">
                  <c:v>0.94446796200000005</c:v>
                </c:pt>
                <c:pt idx="3912" formatCode="General">
                  <c:v>0.94448649900000003</c:v>
                </c:pt>
                <c:pt idx="3913" formatCode="General">
                  <c:v>0.94450610899999998</c:v>
                </c:pt>
                <c:pt idx="3914" formatCode="General">
                  <c:v>0.944526792</c:v>
                </c:pt>
                <c:pt idx="3915" formatCode="General">
                  <c:v>0.94454866599999998</c:v>
                </c:pt>
                <c:pt idx="3916" formatCode="General">
                  <c:v>0.94457167399999997</c:v>
                </c:pt>
                <c:pt idx="3917" formatCode="General">
                  <c:v>0.94459587300000003</c:v>
                </c:pt>
                <c:pt idx="3918" formatCode="General">
                  <c:v>0.94462120500000002</c:v>
                </c:pt>
                <c:pt idx="3919" formatCode="General">
                  <c:v>0.94464778900000002</c:v>
                </c:pt>
                <c:pt idx="3920" formatCode="General">
                  <c:v>0.94467550499999997</c:v>
                </c:pt>
                <c:pt idx="3921" formatCode="General">
                  <c:v>0.94470441299999997</c:v>
                </c:pt>
                <c:pt idx="3922" formatCode="General">
                  <c:v>0.94473451399999997</c:v>
                </c:pt>
                <c:pt idx="3923" formatCode="General">
                  <c:v>0.94476568699999997</c:v>
                </c:pt>
                <c:pt idx="3924" formatCode="General">
                  <c:v>0.944797993</c:v>
                </c:pt>
                <c:pt idx="3925" formatCode="General">
                  <c:v>0.94483131200000003</c:v>
                </c:pt>
                <c:pt idx="3926" formatCode="General">
                  <c:v>0.94486570400000003</c:v>
                </c:pt>
                <c:pt idx="3927" formatCode="General">
                  <c:v>0.94490104900000005</c:v>
                </c:pt>
                <c:pt idx="3928" formatCode="General">
                  <c:v>0.94493734799999995</c:v>
                </c:pt>
                <c:pt idx="3929" formatCode="General">
                  <c:v>0.944974482</c:v>
                </c:pt>
                <c:pt idx="3930" formatCode="General">
                  <c:v>0.94501239100000001</c:v>
                </c:pt>
                <c:pt idx="3931" formatCode="General">
                  <c:v>0.94505107399999999</c:v>
                </c:pt>
                <c:pt idx="3932" formatCode="General">
                  <c:v>0.94509035299999999</c:v>
                </c:pt>
                <c:pt idx="3933" formatCode="General">
                  <c:v>0.94513022899999999</c:v>
                </c:pt>
                <c:pt idx="3934" formatCode="General">
                  <c:v>0.94517064100000003</c:v>
                </c:pt>
                <c:pt idx="3935" formatCode="General">
                  <c:v>0.94521147000000005</c:v>
                </c:pt>
                <c:pt idx="3936" formatCode="General">
                  <c:v>0.94525259699999997</c:v>
                </c:pt>
                <c:pt idx="3937" formatCode="General">
                  <c:v>0.94529396300000001</c:v>
                </c:pt>
                <c:pt idx="3938" formatCode="General">
                  <c:v>0.94533550700000002</c:v>
                </c:pt>
                <c:pt idx="3939" formatCode="General">
                  <c:v>0.94537711099999999</c:v>
                </c:pt>
                <c:pt idx="3940" formatCode="General">
                  <c:v>0.94541871499999997</c:v>
                </c:pt>
                <c:pt idx="3941" formatCode="General">
                  <c:v>0.94546019999999997</c:v>
                </c:pt>
                <c:pt idx="3942" formatCode="General">
                  <c:v>0.94550144700000005</c:v>
                </c:pt>
                <c:pt idx="3943" formatCode="General">
                  <c:v>0.94554239500000004</c:v>
                </c:pt>
                <c:pt idx="3944" formatCode="General">
                  <c:v>0.94558304500000001</c:v>
                </c:pt>
                <c:pt idx="3945" formatCode="General">
                  <c:v>0.94562315900000005</c:v>
                </c:pt>
                <c:pt idx="3946" formatCode="General">
                  <c:v>0.94566273700000003</c:v>
                </c:pt>
                <c:pt idx="3947" formatCode="General">
                  <c:v>0.94570171800000002</c:v>
                </c:pt>
                <c:pt idx="3948" formatCode="General">
                  <c:v>0.94573998500000001</c:v>
                </c:pt>
                <c:pt idx="3949" formatCode="General">
                  <c:v>0.94577747599999995</c:v>
                </c:pt>
                <c:pt idx="3950" formatCode="General">
                  <c:v>0.94581413299999995</c:v>
                </c:pt>
                <c:pt idx="3951" formatCode="General">
                  <c:v>0.94584989500000005</c:v>
                </c:pt>
                <c:pt idx="3952" formatCode="General">
                  <c:v>0.94588464500000002</c:v>
                </c:pt>
                <c:pt idx="3953" formatCode="General">
                  <c:v>0.94591838100000003</c:v>
                </c:pt>
                <c:pt idx="3954" formatCode="General">
                  <c:v>0.94595104500000005</c:v>
                </c:pt>
                <c:pt idx="3955" formatCode="General">
                  <c:v>0.94598257500000005</c:v>
                </c:pt>
                <c:pt idx="3956" formatCode="General">
                  <c:v>0.94601297399999995</c:v>
                </c:pt>
                <c:pt idx="3957" formatCode="General">
                  <c:v>0.94604217999999995</c:v>
                </c:pt>
                <c:pt idx="3958" formatCode="General">
                  <c:v>0.94607013500000003</c:v>
                </c:pt>
                <c:pt idx="3959" formatCode="General">
                  <c:v>0.946096838</c:v>
                </c:pt>
                <c:pt idx="3960" formatCode="General">
                  <c:v>0.94612228899999995</c:v>
                </c:pt>
                <c:pt idx="3961" formatCode="General">
                  <c:v>0.94614648800000001</c:v>
                </c:pt>
                <c:pt idx="3962" formatCode="General">
                  <c:v>0.94616943600000003</c:v>
                </c:pt>
                <c:pt idx="3963" formatCode="General">
                  <c:v>0.94619107199999997</c:v>
                </c:pt>
                <c:pt idx="3964" formatCode="General">
                  <c:v>0.94621145699999998</c:v>
                </c:pt>
                <c:pt idx="3965" formatCode="General">
                  <c:v>0.94623058999999998</c:v>
                </c:pt>
                <c:pt idx="3966" formatCode="General">
                  <c:v>0.94624853099999995</c:v>
                </c:pt>
                <c:pt idx="3967" formatCode="General">
                  <c:v>0.94626527999999999</c:v>
                </c:pt>
                <c:pt idx="3968" formatCode="General">
                  <c:v>0.94628083699999999</c:v>
                </c:pt>
                <c:pt idx="3969" formatCode="General">
                  <c:v>0.94629526100000005</c:v>
                </c:pt>
                <c:pt idx="3970" formatCode="General">
                  <c:v>0.94630861300000002</c:v>
                </c:pt>
                <c:pt idx="3971" formatCode="General">
                  <c:v>0.94632101099999999</c:v>
                </c:pt>
                <c:pt idx="3972" formatCode="General">
                  <c:v>0.94633233500000002</c:v>
                </c:pt>
                <c:pt idx="3973" formatCode="General">
                  <c:v>0.94634282599999997</c:v>
                </c:pt>
                <c:pt idx="3974" formatCode="General">
                  <c:v>0.94635248199999999</c:v>
                </c:pt>
                <c:pt idx="3975" formatCode="General">
                  <c:v>0.94636130299999999</c:v>
                </c:pt>
                <c:pt idx="3976" formatCode="General">
                  <c:v>0.94636946899999996</c:v>
                </c:pt>
                <c:pt idx="3977" formatCode="General">
                  <c:v>0.94637697899999995</c:v>
                </c:pt>
                <c:pt idx="3978" formatCode="General">
                  <c:v>0.946383953</c:v>
                </c:pt>
                <c:pt idx="3979" formatCode="General">
                  <c:v>0.94639050999999996</c:v>
                </c:pt>
                <c:pt idx="3980" formatCode="General">
                  <c:v>0.94639664899999998</c:v>
                </c:pt>
                <c:pt idx="3981" formatCode="General">
                  <c:v>0.94640254999999995</c:v>
                </c:pt>
                <c:pt idx="3982" formatCode="General">
                  <c:v>0.94640821200000003</c:v>
                </c:pt>
                <c:pt idx="3983" formatCode="General">
                  <c:v>0.94641381499999999</c:v>
                </c:pt>
                <c:pt idx="3984" formatCode="General">
                  <c:v>0.94641935799999999</c:v>
                </c:pt>
                <c:pt idx="3985" formatCode="General">
                  <c:v>0.94642502100000003</c:v>
                </c:pt>
                <c:pt idx="3986" formatCode="General">
                  <c:v>0.94643080199999996</c:v>
                </c:pt>
                <c:pt idx="3987" formatCode="General">
                  <c:v>0.94643688199999998</c:v>
                </c:pt>
                <c:pt idx="3988" formatCode="General">
                  <c:v>0.94644331900000001</c:v>
                </c:pt>
                <c:pt idx="3989" formatCode="General">
                  <c:v>0.94645017399999998</c:v>
                </c:pt>
                <c:pt idx="3990" formatCode="General">
                  <c:v>0.94645750500000003</c:v>
                </c:pt>
                <c:pt idx="3991" formatCode="General">
                  <c:v>0.94646549199999996</c:v>
                </c:pt>
                <c:pt idx="3992" formatCode="General">
                  <c:v>0.94647413499999999</c:v>
                </c:pt>
                <c:pt idx="3993" formatCode="General">
                  <c:v>0.94648349300000001</c:v>
                </c:pt>
                <c:pt idx="3994" formatCode="General">
                  <c:v>0.94649368499999997</c:v>
                </c:pt>
                <c:pt idx="3995" formatCode="General">
                  <c:v>0.94650483100000005</c:v>
                </c:pt>
                <c:pt idx="3996" formatCode="General">
                  <c:v>0.94651687100000004</c:v>
                </c:pt>
                <c:pt idx="3997" formatCode="General">
                  <c:v>0.94652986500000003</c:v>
                </c:pt>
                <c:pt idx="3998" formatCode="General">
                  <c:v>0.94654399199999995</c:v>
                </c:pt>
                <c:pt idx="3999" formatCode="General">
                  <c:v>0.94655919099999997</c:v>
                </c:pt>
                <c:pt idx="4000" formatCode="General">
                  <c:v>0.94657546299999995</c:v>
                </c:pt>
                <c:pt idx="4001" formatCode="General">
                  <c:v>0.94659292699999997</c:v>
                </c:pt>
                <c:pt idx="4002" formatCode="General">
                  <c:v>0.94661158300000003</c:v>
                </c:pt>
                <c:pt idx="4003" formatCode="General">
                  <c:v>0.94663143199999999</c:v>
                </c:pt>
                <c:pt idx="4004" formatCode="General">
                  <c:v>0.94665247200000002</c:v>
                </c:pt>
                <c:pt idx="4005" formatCode="General">
                  <c:v>0.94667476399999995</c:v>
                </c:pt>
                <c:pt idx="4006" formatCode="General">
                  <c:v>0.94669818900000002</c:v>
                </c:pt>
                <c:pt idx="4007" formatCode="General">
                  <c:v>0.94672286500000002</c:v>
                </c:pt>
                <c:pt idx="4008" formatCode="General">
                  <c:v>0.94674867399999996</c:v>
                </c:pt>
                <c:pt idx="4009" formatCode="General">
                  <c:v>0.94677567500000004</c:v>
                </c:pt>
                <c:pt idx="4010" formatCode="General">
                  <c:v>0.94680374899999997</c:v>
                </c:pt>
                <c:pt idx="4011" formatCode="General">
                  <c:v>0.94683289500000001</c:v>
                </c:pt>
                <c:pt idx="4012" formatCode="General">
                  <c:v>0.94686311499999998</c:v>
                </c:pt>
                <c:pt idx="4013" formatCode="General">
                  <c:v>0.94689428799999997</c:v>
                </c:pt>
                <c:pt idx="4014" formatCode="General">
                  <c:v>0.946926355</c:v>
                </c:pt>
                <c:pt idx="4015" formatCode="General">
                  <c:v>0.94695931700000002</c:v>
                </c:pt>
                <c:pt idx="4016" formatCode="General">
                  <c:v>0.946993113</c:v>
                </c:pt>
                <c:pt idx="4017" formatCode="General">
                  <c:v>0.94702756399999999</c:v>
                </c:pt>
                <c:pt idx="4018" formatCode="General">
                  <c:v>0.94706273100000005</c:v>
                </c:pt>
                <c:pt idx="4019" formatCode="General">
                  <c:v>0.94709843400000004</c:v>
                </c:pt>
                <c:pt idx="4020" formatCode="General">
                  <c:v>0.94713467399999995</c:v>
                </c:pt>
                <c:pt idx="4021" formatCode="General">
                  <c:v>0.94717132999999998</c:v>
                </c:pt>
                <c:pt idx="4022" formatCode="General">
                  <c:v>0.94720828499999998</c:v>
                </c:pt>
                <c:pt idx="4023" formatCode="General">
                  <c:v>0.947245479</c:v>
                </c:pt>
                <c:pt idx="4024" formatCode="General">
                  <c:v>0.94728285099999998</c:v>
                </c:pt>
                <c:pt idx="4025" formatCode="General">
                  <c:v>0.94732028199999996</c:v>
                </c:pt>
                <c:pt idx="4026" formatCode="General">
                  <c:v>0.94735765500000002</c:v>
                </c:pt>
                <c:pt idx="4027" formatCode="General">
                  <c:v>0.94739496700000003</c:v>
                </c:pt>
                <c:pt idx="4028" formatCode="General">
                  <c:v>0.94743210099999997</c:v>
                </c:pt>
                <c:pt idx="4029" formatCode="General">
                  <c:v>0.94746893600000004</c:v>
                </c:pt>
                <c:pt idx="4030" formatCode="General">
                  <c:v>0.94750541399999999</c:v>
                </c:pt>
                <c:pt idx="4031" formatCode="General">
                  <c:v>0.94754141599999997</c:v>
                </c:pt>
                <c:pt idx="4032" formatCode="General">
                  <c:v>0.94757694000000003</c:v>
                </c:pt>
                <c:pt idx="4033" formatCode="General">
                  <c:v>0.94761186799999997</c:v>
                </c:pt>
                <c:pt idx="4034" formatCode="General">
                  <c:v>0.947646141</c:v>
                </c:pt>
                <c:pt idx="4035" formatCode="General">
                  <c:v>0.94767969799999996</c:v>
                </c:pt>
                <c:pt idx="4036" formatCode="General">
                  <c:v>0.94771248100000005</c:v>
                </c:pt>
                <c:pt idx="4037" formatCode="General">
                  <c:v>0.94774437</c:v>
                </c:pt>
                <c:pt idx="4038" formatCode="General">
                  <c:v>0.94777536399999995</c:v>
                </c:pt>
                <c:pt idx="4039" formatCode="General">
                  <c:v>0.94780546399999999</c:v>
                </c:pt>
                <c:pt idx="4040" formatCode="General">
                  <c:v>0.94783449200000003</c:v>
                </c:pt>
                <c:pt idx="4041" formatCode="General">
                  <c:v>0.94786256599999996</c:v>
                </c:pt>
                <c:pt idx="4042" formatCode="General">
                  <c:v>0.94788956599999996</c:v>
                </c:pt>
                <c:pt idx="4043" formatCode="General">
                  <c:v>0.94791543499999997</c:v>
                </c:pt>
                <c:pt idx="4044" formatCode="General">
                  <c:v>0.94794029000000002</c:v>
                </c:pt>
                <c:pt idx="4045" formatCode="General">
                  <c:v>0.94796395300000003</c:v>
                </c:pt>
                <c:pt idx="4046" formatCode="General">
                  <c:v>0.94798654299999996</c:v>
                </c:pt>
                <c:pt idx="4047" formatCode="General">
                  <c:v>0.94800794099999997</c:v>
                </c:pt>
                <c:pt idx="4048" formatCode="General">
                  <c:v>0.94802826600000001</c:v>
                </c:pt>
                <c:pt idx="4049" formatCode="General">
                  <c:v>0.94804745899999998</c:v>
                </c:pt>
                <c:pt idx="4050" formatCode="General">
                  <c:v>0.94806557899999999</c:v>
                </c:pt>
                <c:pt idx="4051" formatCode="General">
                  <c:v>0.94808262600000004</c:v>
                </c:pt>
                <c:pt idx="4052" formatCode="General">
                  <c:v>0.94809865999999998</c:v>
                </c:pt>
                <c:pt idx="4053" formatCode="General">
                  <c:v>0.94811361999999999</c:v>
                </c:pt>
                <c:pt idx="4054" formatCode="General">
                  <c:v>0.94812762699999997</c:v>
                </c:pt>
                <c:pt idx="4055" formatCode="General">
                  <c:v>0.94814074000000004</c:v>
                </c:pt>
                <c:pt idx="4056" formatCode="General">
                  <c:v>0.94815295899999996</c:v>
                </c:pt>
                <c:pt idx="4057" formatCode="General">
                  <c:v>0.94816440300000004</c:v>
                </c:pt>
                <c:pt idx="4058" formatCode="General">
                  <c:v>0.94817507300000003</c:v>
                </c:pt>
                <c:pt idx="4059" formatCode="General">
                  <c:v>0.94818502699999996</c:v>
                </c:pt>
                <c:pt idx="4060" formatCode="General">
                  <c:v>0.948194325</c:v>
                </c:pt>
                <c:pt idx="4061" formatCode="General">
                  <c:v>0.948203146</c:v>
                </c:pt>
                <c:pt idx="4062" formatCode="General">
                  <c:v>0.94821143200000002</c:v>
                </c:pt>
                <c:pt idx="4063" formatCode="General">
                  <c:v>0.94821929900000002</c:v>
                </c:pt>
                <c:pt idx="4064" formatCode="General">
                  <c:v>0.94822692900000005</c:v>
                </c:pt>
                <c:pt idx="4065" formatCode="General">
                  <c:v>0.94823426</c:v>
                </c:pt>
                <c:pt idx="4066" formatCode="General">
                  <c:v>0.94824141299999998</c:v>
                </c:pt>
                <c:pt idx="4067" formatCode="General">
                  <c:v>0.94824850599999999</c:v>
                </c:pt>
                <c:pt idx="4068" formatCode="General">
                  <c:v>0.948255658</c:v>
                </c:pt>
                <c:pt idx="4069" formatCode="General">
                  <c:v>0.94826286999999998</c:v>
                </c:pt>
                <c:pt idx="4070" formatCode="General">
                  <c:v>0.948270261</c:v>
                </c:pt>
                <c:pt idx="4071" formatCode="General">
                  <c:v>0.94827789100000004</c:v>
                </c:pt>
                <c:pt idx="4072" formatCode="General">
                  <c:v>0.94828593699999997</c:v>
                </c:pt>
                <c:pt idx="4073" formatCode="General">
                  <c:v>0.94829434199999996</c:v>
                </c:pt>
                <c:pt idx="4074" formatCode="General">
                  <c:v>0.94830328200000003</c:v>
                </c:pt>
                <c:pt idx="4075" formatCode="General">
                  <c:v>0.94831281899999997</c:v>
                </c:pt>
                <c:pt idx="4076" formatCode="General">
                  <c:v>0.94832295200000005</c:v>
                </c:pt>
                <c:pt idx="4077" formatCode="General">
                  <c:v>0.948333859</c:v>
                </c:pt>
                <c:pt idx="4078" formatCode="General">
                  <c:v>0.94834554199999999</c:v>
                </c:pt>
                <c:pt idx="4079" formatCode="General">
                  <c:v>0.94835799899999995</c:v>
                </c:pt>
                <c:pt idx="4080" formatCode="General">
                  <c:v>0.94837141000000003</c:v>
                </c:pt>
                <c:pt idx="4081" formatCode="General">
                  <c:v>0.94838571500000002</c:v>
                </c:pt>
                <c:pt idx="4082" formatCode="General">
                  <c:v>0.94840103399999998</c:v>
                </c:pt>
                <c:pt idx="4083" formatCode="General">
                  <c:v>0.94841736600000004</c:v>
                </c:pt>
                <c:pt idx="4084" formatCode="General">
                  <c:v>0.94843471099999999</c:v>
                </c:pt>
                <c:pt idx="4085" formatCode="General">
                  <c:v>0.94845312800000003</c:v>
                </c:pt>
                <c:pt idx="4086" formatCode="General">
                  <c:v>0.94847267899999999</c:v>
                </c:pt>
                <c:pt idx="4087" formatCode="General">
                  <c:v>0.94849324199999996</c:v>
                </c:pt>
                <c:pt idx="4088" formatCode="General">
                  <c:v>0.94851493799999997</c:v>
                </c:pt>
                <c:pt idx="4089" formatCode="General">
                  <c:v>0.94853764799999996</c:v>
                </c:pt>
                <c:pt idx="4090" formatCode="General">
                  <c:v>0.94856149000000001</c:v>
                </c:pt>
                <c:pt idx="4091" formatCode="General">
                  <c:v>0.94858634500000005</c:v>
                </c:pt>
                <c:pt idx="4092" formatCode="General">
                  <c:v>0.94861227299999995</c:v>
                </c:pt>
                <c:pt idx="4093" formatCode="General">
                  <c:v>0.94863915399999998</c:v>
                </c:pt>
                <c:pt idx="4094" formatCode="General">
                  <c:v>0.94866693000000002</c:v>
                </c:pt>
                <c:pt idx="4095" formatCode="General">
                  <c:v>0.94869566000000005</c:v>
                </c:pt>
                <c:pt idx="4096" formatCode="General">
                  <c:v>0.94872528300000003</c:v>
                </c:pt>
                <c:pt idx="4097" formatCode="General">
                  <c:v>0.94875562199999997</c:v>
                </c:pt>
                <c:pt idx="4098" formatCode="General">
                  <c:v>0.94878673599999996</c:v>
                </c:pt>
                <c:pt idx="4099" formatCode="General">
                  <c:v>0.94881850499999998</c:v>
                </c:pt>
                <c:pt idx="4100" formatCode="General">
                  <c:v>0.94885087000000001</c:v>
                </c:pt>
                <c:pt idx="4101" formatCode="General">
                  <c:v>0.94888377199999996</c:v>
                </c:pt>
                <c:pt idx="4102" formatCode="General">
                  <c:v>0.94891709099999999</c:v>
                </c:pt>
                <c:pt idx="4103" formatCode="General">
                  <c:v>0.948950768</c:v>
                </c:pt>
                <c:pt idx="4104" formatCode="General">
                  <c:v>0.94898474200000005</c:v>
                </c:pt>
                <c:pt idx="4105" formatCode="General">
                  <c:v>0.949018896</c:v>
                </c:pt>
                <c:pt idx="4106" formatCode="General">
                  <c:v>0.94905316799999995</c:v>
                </c:pt>
                <c:pt idx="4107" formatCode="General">
                  <c:v>0.94908744099999998</c:v>
                </c:pt>
                <c:pt idx="4108" formatCode="General">
                  <c:v>0.94912159399999996</c:v>
                </c:pt>
                <c:pt idx="4109" formatCode="General">
                  <c:v>0.94915562899999995</c:v>
                </c:pt>
                <c:pt idx="4110" formatCode="General">
                  <c:v>0.94918942500000003</c:v>
                </c:pt>
                <c:pt idx="4111" formatCode="General">
                  <c:v>0.94922292200000002</c:v>
                </c:pt>
                <c:pt idx="4112" formatCode="General">
                  <c:v>0.94925600300000001</c:v>
                </c:pt>
                <c:pt idx="4113" formatCode="General">
                  <c:v>0.94928854699999998</c:v>
                </c:pt>
                <c:pt idx="4114" formatCode="General">
                  <c:v>0.94932049500000004</c:v>
                </c:pt>
                <c:pt idx="4115" formatCode="General">
                  <c:v>0.94935184699999997</c:v>
                </c:pt>
                <c:pt idx="4116" formatCode="General">
                  <c:v>0.94938248400000003</c:v>
                </c:pt>
                <c:pt idx="4117" formatCode="General">
                  <c:v>0.94941228600000005</c:v>
                </c:pt>
                <c:pt idx="4118" formatCode="General">
                  <c:v>0.94944125400000001</c:v>
                </c:pt>
                <c:pt idx="4119" formatCode="General">
                  <c:v>0.94946932799999995</c:v>
                </c:pt>
                <c:pt idx="4120" formatCode="General">
                  <c:v>0.94949644799999999</c:v>
                </c:pt>
                <c:pt idx="4121" formatCode="General">
                  <c:v>0.94952249499999997</c:v>
                </c:pt>
                <c:pt idx="4122" formatCode="General">
                  <c:v>0.94954752899999995</c:v>
                </c:pt>
                <c:pt idx="4123" formatCode="General">
                  <c:v>0.94957143099999997</c:v>
                </c:pt>
                <c:pt idx="4124" formatCode="General">
                  <c:v>0.94959420000000005</c:v>
                </c:pt>
                <c:pt idx="4125" formatCode="General">
                  <c:v>0.94961583599999999</c:v>
                </c:pt>
                <c:pt idx="4126" formatCode="General">
                  <c:v>0.94963628099999997</c:v>
                </c:pt>
                <c:pt idx="4127" formatCode="General">
                  <c:v>0.94965553300000005</c:v>
                </c:pt>
                <c:pt idx="4128" formatCode="General">
                  <c:v>0.94967359299999998</c:v>
                </c:pt>
                <c:pt idx="4129" formatCode="General">
                  <c:v>0.94969046099999999</c:v>
                </c:pt>
                <c:pt idx="4130" formatCode="General">
                  <c:v>0.94970607799999995</c:v>
                </c:pt>
                <c:pt idx="4131" formatCode="General">
                  <c:v>0.94972056199999999</c:v>
                </c:pt>
                <c:pt idx="4132" formatCode="General">
                  <c:v>0.94973385300000002</c:v>
                </c:pt>
                <c:pt idx="4133" formatCode="General">
                  <c:v>0.94974595299999998</c:v>
                </c:pt>
                <c:pt idx="4134" formatCode="General">
                  <c:v>0.94975697999999997</c:v>
                </c:pt>
                <c:pt idx="4135" formatCode="General">
                  <c:v>0.94976693400000001</c:v>
                </c:pt>
                <c:pt idx="4136" formatCode="General">
                  <c:v>0.94977581499999997</c:v>
                </c:pt>
                <c:pt idx="4137" formatCode="General">
                  <c:v>0.94978374200000004</c:v>
                </c:pt>
                <c:pt idx="4138" formatCode="General">
                  <c:v>0.94979071599999998</c:v>
                </c:pt>
                <c:pt idx="4139" formatCode="General">
                  <c:v>0.949796796</c:v>
                </c:pt>
                <c:pt idx="4140" formatCode="General">
                  <c:v>0.94980204099999999</c:v>
                </c:pt>
                <c:pt idx="4141" formatCode="General">
                  <c:v>0.94980657099999999</c:v>
                </c:pt>
                <c:pt idx="4142" formatCode="General">
                  <c:v>0.949810445</c:v>
                </c:pt>
                <c:pt idx="4143" formatCode="General">
                  <c:v>0.949813664</c:v>
                </c:pt>
                <c:pt idx="4144" formatCode="General">
                  <c:v>0.94981640599999995</c:v>
                </c:pt>
                <c:pt idx="4145" formatCode="General">
                  <c:v>0.94981867099999995</c:v>
                </c:pt>
                <c:pt idx="4146" formatCode="General">
                  <c:v>0.94982063800000005</c:v>
                </c:pt>
                <c:pt idx="4147" formatCode="General">
                  <c:v>0.94982230700000003</c:v>
                </c:pt>
                <c:pt idx="4148" formatCode="General">
                  <c:v>0.94982385599999997</c:v>
                </c:pt>
                <c:pt idx="4149" formatCode="General">
                  <c:v>0.94982528700000002</c:v>
                </c:pt>
                <c:pt idx="4150" formatCode="General">
                  <c:v>0.94982671699999999</c:v>
                </c:pt>
                <c:pt idx="4151" formatCode="General">
                  <c:v>0.94982832699999997</c:v>
                </c:pt>
                <c:pt idx="4152" formatCode="General">
                  <c:v>0.94983011500000003</c:v>
                </c:pt>
                <c:pt idx="4153" formatCode="General">
                  <c:v>0.94983220099999999</c:v>
                </c:pt>
                <c:pt idx="4154" formatCode="General">
                  <c:v>0.94983464500000003</c:v>
                </c:pt>
                <c:pt idx="4155" formatCode="General">
                  <c:v>0.94983762500000002</c:v>
                </c:pt>
                <c:pt idx="4156" formatCode="General">
                  <c:v>0.94984114200000003</c:v>
                </c:pt>
                <c:pt idx="4157" formatCode="General">
                  <c:v>0.94984537400000002</c:v>
                </c:pt>
                <c:pt idx="4158" formatCode="General">
                  <c:v>0.94985026100000003</c:v>
                </c:pt>
                <c:pt idx="4159" formatCode="General">
                  <c:v>0.94985604300000004</c:v>
                </c:pt>
                <c:pt idx="4160" formatCode="General">
                  <c:v>0.94986271899999997</c:v>
                </c:pt>
                <c:pt idx="4161" formatCode="General">
                  <c:v>0.94987028799999995</c:v>
                </c:pt>
                <c:pt idx="4162" formatCode="General">
                  <c:v>0.94987893099999998</c:v>
                </c:pt>
                <c:pt idx="4163" formatCode="General">
                  <c:v>0.94988864699999997</c:v>
                </c:pt>
                <c:pt idx="4164" formatCode="General">
                  <c:v>0.94989955400000003</c:v>
                </c:pt>
                <c:pt idx="4165" formatCode="General">
                  <c:v>0.94991159400000003</c:v>
                </c:pt>
                <c:pt idx="4166" formatCode="General">
                  <c:v>0.94992488600000002</c:v>
                </c:pt>
                <c:pt idx="4167" formatCode="General">
                  <c:v>0.94993936999999995</c:v>
                </c:pt>
                <c:pt idx="4168" formatCode="General">
                  <c:v>0.94995516499999999</c:v>
                </c:pt>
                <c:pt idx="4169" formatCode="General">
                  <c:v>0.94997227200000001</c:v>
                </c:pt>
                <c:pt idx="4170" formatCode="General">
                  <c:v>0.94999069000000003</c:v>
                </c:pt>
                <c:pt idx="4171" formatCode="General">
                  <c:v>0.95001035899999997</c:v>
                </c:pt>
                <c:pt idx="4172" formatCode="General">
                  <c:v>0.95003139999999997</c:v>
                </c:pt>
                <c:pt idx="4173" formatCode="General">
                  <c:v>0.95005369200000001</c:v>
                </c:pt>
                <c:pt idx="4174" formatCode="General">
                  <c:v>0.95007723600000005</c:v>
                </c:pt>
                <c:pt idx="4175" formatCode="General">
                  <c:v>0.95010197200000002</c:v>
                </c:pt>
                <c:pt idx="4176" formatCode="General">
                  <c:v>0.95012795900000002</c:v>
                </c:pt>
                <c:pt idx="4177" formatCode="General">
                  <c:v>0.95015507899999996</c:v>
                </c:pt>
                <c:pt idx="4178" formatCode="General">
                  <c:v>0.95018327199999997</c:v>
                </c:pt>
                <c:pt idx="4179" formatCode="General">
                  <c:v>0.95021253800000005</c:v>
                </c:pt>
                <c:pt idx="4180" formatCode="General">
                  <c:v>0.95024275800000002</c:v>
                </c:pt>
                <c:pt idx="4181" formatCode="General">
                  <c:v>0.95027393100000002</c:v>
                </c:pt>
                <c:pt idx="4182" formatCode="General">
                  <c:v>0.95030587899999996</c:v>
                </c:pt>
                <c:pt idx="4183" formatCode="General">
                  <c:v>0.95033860199999998</c:v>
                </c:pt>
                <c:pt idx="4184" formatCode="General">
                  <c:v>0.95037198099999998</c:v>
                </c:pt>
                <c:pt idx="4185" formatCode="General">
                  <c:v>0.95040595500000002</c:v>
                </c:pt>
                <c:pt idx="4186" formatCode="General">
                  <c:v>0.95044040699999999</c:v>
                </c:pt>
                <c:pt idx="4187" formatCode="General">
                  <c:v>0.95047527600000004</c:v>
                </c:pt>
                <c:pt idx="4188" formatCode="General">
                  <c:v>0.95051044200000001</c:v>
                </c:pt>
                <c:pt idx="4189" formatCode="General">
                  <c:v>0.950545788</c:v>
                </c:pt>
                <c:pt idx="4190" formatCode="General">
                  <c:v>0.95058125299999996</c:v>
                </c:pt>
                <c:pt idx="4191" formatCode="General">
                  <c:v>0.95061671699999994</c:v>
                </c:pt>
                <c:pt idx="4192" formatCode="General">
                  <c:v>0.95065206300000005</c:v>
                </c:pt>
                <c:pt idx="4193" formatCode="General">
                  <c:v>0.95068722999999999</c:v>
                </c:pt>
                <c:pt idx="4194" formatCode="General">
                  <c:v>0.95072203899999996</c:v>
                </c:pt>
                <c:pt idx="4195" formatCode="General">
                  <c:v>0.95075655000000003</c:v>
                </c:pt>
                <c:pt idx="4196" formatCode="General">
                  <c:v>0.95079052399999997</c:v>
                </c:pt>
                <c:pt idx="4197" formatCode="General">
                  <c:v>0.95082396300000005</c:v>
                </c:pt>
                <c:pt idx="4198" formatCode="General">
                  <c:v>0.95085668599999995</c:v>
                </c:pt>
                <c:pt idx="4199" formatCode="General">
                  <c:v>0.95088869300000001</c:v>
                </c:pt>
                <c:pt idx="4200" formatCode="General">
                  <c:v>0.95091986699999997</c:v>
                </c:pt>
                <c:pt idx="4201" formatCode="General">
                  <c:v>0.95095014600000005</c:v>
                </c:pt>
                <c:pt idx="4202" formatCode="General">
                  <c:v>0.95097941200000002</c:v>
                </c:pt>
                <c:pt idx="4203" formatCode="General">
                  <c:v>0.95100766400000003</c:v>
                </c:pt>
                <c:pt idx="4204" formatCode="General">
                  <c:v>0.95103484400000005</c:v>
                </c:pt>
                <c:pt idx="4205" formatCode="General">
                  <c:v>0.95106083200000002</c:v>
                </c:pt>
                <c:pt idx="4206" formatCode="General">
                  <c:v>0.95108562699999999</c:v>
                </c:pt>
                <c:pt idx="4207" formatCode="General">
                  <c:v>0.95110917100000003</c:v>
                </c:pt>
                <c:pt idx="4208" formatCode="General">
                  <c:v>0.95113140299999999</c:v>
                </c:pt>
                <c:pt idx="4209" formatCode="General">
                  <c:v>0.95115232500000002</c:v>
                </c:pt>
                <c:pt idx="4210" formatCode="General">
                  <c:v>0.95117193499999997</c:v>
                </c:pt>
                <c:pt idx="4211" formatCode="General">
                  <c:v>0.95119017400000005</c:v>
                </c:pt>
                <c:pt idx="4212" formatCode="General">
                  <c:v>0.95120704199999995</c:v>
                </c:pt>
                <c:pt idx="4213" formatCode="General">
                  <c:v>0.95122253899999998</c:v>
                </c:pt>
                <c:pt idx="4214" formatCode="General">
                  <c:v>0.95123666500000004</c:v>
                </c:pt>
                <c:pt idx="4215" formatCode="General">
                  <c:v>0.95124942099999998</c:v>
                </c:pt>
                <c:pt idx="4216" formatCode="General">
                  <c:v>0.95126086499999996</c:v>
                </c:pt>
                <c:pt idx="4217" formatCode="General">
                  <c:v>0.95127099800000003</c:v>
                </c:pt>
                <c:pt idx="4218" formatCode="General">
                  <c:v>0.95127987899999999</c:v>
                </c:pt>
                <c:pt idx="4219" formatCode="General">
                  <c:v>0.95128744799999998</c:v>
                </c:pt>
                <c:pt idx="4220" formatCode="General">
                  <c:v>0.95129388599999998</c:v>
                </c:pt>
                <c:pt idx="4221" formatCode="General">
                  <c:v>0.95129913099999996</c:v>
                </c:pt>
                <c:pt idx="4222" formatCode="General">
                  <c:v>0.95130330299999999</c:v>
                </c:pt>
                <c:pt idx="4223" formatCode="General">
                  <c:v>0.95130640300000002</c:v>
                </c:pt>
                <c:pt idx="4224" formatCode="General">
                  <c:v>0.95130860799999994</c:v>
                </c:pt>
                <c:pt idx="4225" formatCode="General">
                  <c:v>0.95130985999999995</c:v>
                </c:pt>
                <c:pt idx="4226" formatCode="General">
                  <c:v>0.95131033700000001</c:v>
                </c:pt>
                <c:pt idx="4227" formatCode="General">
                  <c:v>0.95131009799999999</c:v>
                </c:pt>
                <c:pt idx="4228" formatCode="General">
                  <c:v>0.95130920399999996</c:v>
                </c:pt>
                <c:pt idx="4229" formatCode="General">
                  <c:v>0.95130777399999999</c:v>
                </c:pt>
                <c:pt idx="4230" formatCode="General">
                  <c:v>0.951305866</c:v>
                </c:pt>
                <c:pt idx="4231" formatCode="General">
                  <c:v>0.951303601</c:v>
                </c:pt>
                <c:pt idx="4232" formatCode="General">
                  <c:v>0.95130103799999999</c:v>
                </c:pt>
                <c:pt idx="4233" formatCode="General">
                  <c:v>0.95129835600000001</c:v>
                </c:pt>
                <c:pt idx="4234" formatCode="General">
                  <c:v>0.95129555499999996</c:v>
                </c:pt>
                <c:pt idx="4235" formatCode="General">
                  <c:v>0.95129281300000001</c:v>
                </c:pt>
                <c:pt idx="4236" formatCode="General">
                  <c:v>0.95129025</c:v>
                </c:pt>
                <c:pt idx="4237" formatCode="General">
                  <c:v>0.95128786600000004</c:v>
                </c:pt>
                <c:pt idx="4238" formatCode="General">
                  <c:v>0.95128583899999997</c:v>
                </c:pt>
                <c:pt idx="4239" formatCode="General">
                  <c:v>0.95128422999999995</c:v>
                </c:pt>
                <c:pt idx="4240" formatCode="General">
                  <c:v>0.95128315699999999</c:v>
                </c:pt>
                <c:pt idx="4241" formatCode="General">
                  <c:v>0.95128274000000002</c:v>
                </c:pt>
                <c:pt idx="4242" formatCode="General">
                  <c:v>0.95128297799999995</c:v>
                </c:pt>
                <c:pt idx="4243" formatCode="General">
                  <c:v>0.95128399100000005</c:v>
                </c:pt>
                <c:pt idx="4244" formatCode="General">
                  <c:v>0.95128589900000005</c:v>
                </c:pt>
                <c:pt idx="4245" formatCode="General">
                  <c:v>0.95128875999999996</c:v>
                </c:pt>
                <c:pt idx="4246" formatCode="General">
                  <c:v>0.95129263399999997</c:v>
                </c:pt>
                <c:pt idx="4247" formatCode="General">
                  <c:v>0.95129758099999995</c:v>
                </c:pt>
                <c:pt idx="4248" formatCode="General">
                  <c:v>0.951303601</c:v>
                </c:pt>
                <c:pt idx="4249" formatCode="General">
                  <c:v>0.95131087299999995</c:v>
                </c:pt>
                <c:pt idx="4250" formatCode="General">
                  <c:v>0.95131927699999996</c:v>
                </c:pt>
                <c:pt idx="4251" formatCode="General">
                  <c:v>0.95132899299999996</c:v>
                </c:pt>
                <c:pt idx="4252" formatCode="General">
                  <c:v>0.95133995999999998</c:v>
                </c:pt>
                <c:pt idx="4253" formatCode="General">
                  <c:v>0.95135217900000002</c:v>
                </c:pt>
                <c:pt idx="4254" formatCode="General">
                  <c:v>0.95136576900000003</c:v>
                </c:pt>
                <c:pt idx="4255" formatCode="General">
                  <c:v>0.95138060999999996</c:v>
                </c:pt>
                <c:pt idx="4256" formatCode="General">
                  <c:v>0.95139676299999998</c:v>
                </c:pt>
                <c:pt idx="4257" formatCode="General">
                  <c:v>0.951414168</c:v>
                </c:pt>
                <c:pt idx="4258" formatCode="General">
                  <c:v>0.95143282399999995</c:v>
                </c:pt>
                <c:pt idx="4259" formatCode="General">
                  <c:v>0.95145273200000002</c:v>
                </c:pt>
                <c:pt idx="4260" formatCode="General">
                  <c:v>0.95147377300000002</c:v>
                </c:pt>
                <c:pt idx="4261" formatCode="General">
                  <c:v>0.95149600499999998</c:v>
                </c:pt>
                <c:pt idx="4262" formatCode="General">
                  <c:v>0.95151931000000001</c:v>
                </c:pt>
                <c:pt idx="4263" formatCode="General">
                  <c:v>0.951543629</c:v>
                </c:pt>
                <c:pt idx="4264" formatCode="General">
                  <c:v>0.95156896099999999</c:v>
                </c:pt>
                <c:pt idx="4265" formatCode="General">
                  <c:v>0.95159512800000001</c:v>
                </c:pt>
                <c:pt idx="4266" formatCode="General">
                  <c:v>0.95162212800000001</c:v>
                </c:pt>
                <c:pt idx="4267" formatCode="General">
                  <c:v>0.95164984500000005</c:v>
                </c:pt>
                <c:pt idx="4268" formatCode="General">
                  <c:v>0.95167821600000002</c:v>
                </c:pt>
                <c:pt idx="4269" formatCode="General">
                  <c:v>0.95170712499999999</c:v>
                </c:pt>
                <c:pt idx="4270" formatCode="General">
                  <c:v>0.95173651000000004</c:v>
                </c:pt>
                <c:pt idx="4271" formatCode="General">
                  <c:v>0.95176631199999995</c:v>
                </c:pt>
                <c:pt idx="4272" formatCode="General">
                  <c:v>0.95179635299999998</c:v>
                </c:pt>
                <c:pt idx="4273" formatCode="General">
                  <c:v>0.95182657199999998</c:v>
                </c:pt>
                <c:pt idx="4274" formatCode="General">
                  <c:v>0.95185691100000003</c:v>
                </c:pt>
                <c:pt idx="4275" formatCode="General">
                  <c:v>0.95188718999999999</c:v>
                </c:pt>
                <c:pt idx="4276" formatCode="General">
                  <c:v>0.95191735</c:v>
                </c:pt>
                <c:pt idx="4277" formatCode="General">
                  <c:v>0.95194739100000003</c:v>
                </c:pt>
                <c:pt idx="4278" formatCode="General">
                  <c:v>0.95197701499999998</c:v>
                </c:pt>
                <c:pt idx="4279" formatCode="General">
                  <c:v>0.95200633999999995</c:v>
                </c:pt>
                <c:pt idx="4280" formatCode="General">
                  <c:v>0.95203512899999998</c:v>
                </c:pt>
                <c:pt idx="4281" formatCode="General">
                  <c:v>0.95206338199999996</c:v>
                </c:pt>
                <c:pt idx="4282" formatCode="General">
                  <c:v>0.95209097899999995</c:v>
                </c:pt>
                <c:pt idx="4283" formatCode="General">
                  <c:v>0.95211780099999999</c:v>
                </c:pt>
                <c:pt idx="4284" formatCode="General">
                  <c:v>0.95214384799999996</c:v>
                </c:pt>
                <c:pt idx="4285" formatCode="General">
                  <c:v>0.95216900100000001</c:v>
                </c:pt>
                <c:pt idx="4286" formatCode="General">
                  <c:v>0.95219326000000004</c:v>
                </c:pt>
                <c:pt idx="4287" formatCode="General">
                  <c:v>0.95221650599999996</c:v>
                </c:pt>
                <c:pt idx="4288" formatCode="General">
                  <c:v>0.95223867900000003</c:v>
                </c:pt>
                <c:pt idx="4289" formatCode="General">
                  <c:v>0.95225971899999995</c:v>
                </c:pt>
                <c:pt idx="4290" formatCode="General">
                  <c:v>0.95227968699999999</c:v>
                </c:pt>
                <c:pt idx="4291" formatCode="General">
                  <c:v>0.95229846200000001</c:v>
                </c:pt>
                <c:pt idx="4292" formatCode="General">
                  <c:v>0.952315986</c:v>
                </c:pt>
                <c:pt idx="4293" formatCode="General">
                  <c:v>0.95233231799999996</c:v>
                </c:pt>
                <c:pt idx="4294" formatCode="General">
                  <c:v>0.95234739800000001</c:v>
                </c:pt>
                <c:pt idx="4295" formatCode="General">
                  <c:v>0.95236122599999995</c:v>
                </c:pt>
                <c:pt idx="4296" formatCode="General">
                  <c:v>0.95237374299999999</c:v>
                </c:pt>
                <c:pt idx="4297" formatCode="General">
                  <c:v>0.952385068</c:v>
                </c:pt>
                <c:pt idx="4298" formatCode="General">
                  <c:v>0.952395141</c:v>
                </c:pt>
                <c:pt idx="4299" formatCode="General">
                  <c:v>0.95240402199999996</c:v>
                </c:pt>
                <c:pt idx="4300" formatCode="General">
                  <c:v>0.952411652</c:v>
                </c:pt>
                <c:pt idx="4301" formatCode="General">
                  <c:v>0.95241820799999999</c:v>
                </c:pt>
                <c:pt idx="4302" formatCode="General">
                  <c:v>0.95242357300000002</c:v>
                </c:pt>
                <c:pt idx="4303" formatCode="General">
                  <c:v>0.95242786400000001</c:v>
                </c:pt>
                <c:pt idx="4304" formatCode="General">
                  <c:v>0.95243108300000001</c:v>
                </c:pt>
                <c:pt idx="4305" formatCode="General">
                  <c:v>0.95243340700000001</c:v>
                </c:pt>
                <c:pt idx="4306" formatCode="General">
                  <c:v>0.95243477799999998</c:v>
                </c:pt>
                <c:pt idx="4307" formatCode="General">
                  <c:v>0.952435315</c:v>
                </c:pt>
                <c:pt idx="4308" formatCode="General">
                  <c:v>0.95243507599999999</c:v>
                </c:pt>
                <c:pt idx="4309" formatCode="General">
                  <c:v>0.95243418199999996</c:v>
                </c:pt>
                <c:pt idx="4310" formatCode="General">
                  <c:v>0.95243263199999995</c:v>
                </c:pt>
                <c:pt idx="4311" formatCode="General">
                  <c:v>0.95243060599999996</c:v>
                </c:pt>
                <c:pt idx="4312" formatCode="General">
                  <c:v>0.95242810200000005</c:v>
                </c:pt>
                <c:pt idx="4313" formatCode="General">
                  <c:v>0.95242524100000003</c:v>
                </c:pt>
                <c:pt idx="4314" formatCode="General">
                  <c:v>0.95242220200000005</c:v>
                </c:pt>
                <c:pt idx="4315" formatCode="General">
                  <c:v>0.95241892299999997</c:v>
                </c:pt>
                <c:pt idx="4316" formatCode="General">
                  <c:v>0.95241564499999998</c:v>
                </c:pt>
                <c:pt idx="4317" formatCode="General">
                  <c:v>0.95241242599999998</c:v>
                </c:pt>
                <c:pt idx="4318" formatCode="General">
                  <c:v>0.95240932700000003</c:v>
                </c:pt>
                <c:pt idx="4319" formatCode="General">
                  <c:v>0.95240646600000001</c:v>
                </c:pt>
                <c:pt idx="4320" formatCode="General">
                  <c:v>0.952403903</c:v>
                </c:pt>
                <c:pt idx="4321" formatCode="General">
                  <c:v>0.95240181700000004</c:v>
                </c:pt>
                <c:pt idx="4322" formatCode="General">
                  <c:v>0.95240026700000002</c:v>
                </c:pt>
                <c:pt idx="4323" formatCode="General">
                  <c:v>0.95239931300000003</c:v>
                </c:pt>
                <c:pt idx="4324" formatCode="General">
                  <c:v>0.95239913499999995</c:v>
                </c:pt>
                <c:pt idx="4325" formatCode="General">
                  <c:v>0.952399671</c:v>
                </c:pt>
                <c:pt idx="4326" formatCode="General">
                  <c:v>0.95240110200000005</c:v>
                </c:pt>
                <c:pt idx="4327" formatCode="General">
                  <c:v>0.95240348600000002</c:v>
                </c:pt>
                <c:pt idx="4328" formatCode="General">
                  <c:v>0.95240682399999999</c:v>
                </c:pt>
                <c:pt idx="4329" formatCode="General">
                  <c:v>0.95241129400000002</c:v>
                </c:pt>
                <c:pt idx="4330" formatCode="General">
                  <c:v>0.95241689699999998</c:v>
                </c:pt>
                <c:pt idx="4331" formatCode="General">
                  <c:v>0.95242363200000002</c:v>
                </c:pt>
                <c:pt idx="4332" formatCode="General">
                  <c:v>0.95243161899999995</c:v>
                </c:pt>
                <c:pt idx="4333" formatCode="General">
                  <c:v>0.95244079800000003</c:v>
                </c:pt>
                <c:pt idx="4334" formatCode="General">
                  <c:v>0.95245128899999998</c:v>
                </c:pt>
                <c:pt idx="4335" formatCode="General">
                  <c:v>0.95246308999999996</c:v>
                </c:pt>
                <c:pt idx="4336" formatCode="General">
                  <c:v>0.95247614400000002</c:v>
                </c:pt>
                <c:pt idx="4337" formatCode="General">
                  <c:v>0.95249050899999999</c:v>
                </c:pt>
                <c:pt idx="4338" formatCode="General">
                  <c:v>0.95250612499999998</c:v>
                </c:pt>
                <c:pt idx="4339" formatCode="General">
                  <c:v>0.95252299299999998</c:v>
                </c:pt>
                <c:pt idx="4340" formatCode="General">
                  <c:v>0.95254117299999996</c:v>
                </c:pt>
                <c:pt idx="4341" formatCode="General">
                  <c:v>0.95256048400000004</c:v>
                </c:pt>
                <c:pt idx="4342" formatCode="General">
                  <c:v>0.95258098800000002</c:v>
                </c:pt>
                <c:pt idx="4343" formatCode="General">
                  <c:v>0.95260256499999996</c:v>
                </c:pt>
                <c:pt idx="4344" formatCode="General">
                  <c:v>0.95262521499999997</c:v>
                </c:pt>
                <c:pt idx="4345" formatCode="General">
                  <c:v>0.95264881800000001</c:v>
                </c:pt>
                <c:pt idx="4346" formatCode="General">
                  <c:v>0.95267331600000005</c:v>
                </c:pt>
                <c:pt idx="4347" formatCode="General">
                  <c:v>0.95269870800000001</c:v>
                </c:pt>
                <c:pt idx="4348" formatCode="General">
                  <c:v>0.95272481399999998</c:v>
                </c:pt>
                <c:pt idx="4349" formatCode="General">
                  <c:v>0.95275151700000005</c:v>
                </c:pt>
                <c:pt idx="4350" formatCode="General">
                  <c:v>0.952778876</c:v>
                </c:pt>
                <c:pt idx="4351" formatCode="General">
                  <c:v>0.95280665200000003</c:v>
                </c:pt>
                <c:pt idx="4352" formatCode="General">
                  <c:v>0.95283478499999996</c:v>
                </c:pt>
                <c:pt idx="4353" formatCode="General">
                  <c:v>0.95286321600000001</c:v>
                </c:pt>
                <c:pt idx="4354" formatCode="General">
                  <c:v>0.952891767</c:v>
                </c:pt>
                <c:pt idx="4355" formatCode="General">
                  <c:v>0.95292037699999999</c:v>
                </c:pt>
                <c:pt idx="4356" formatCode="General">
                  <c:v>0.95294892799999997</c:v>
                </c:pt>
                <c:pt idx="4357" formatCode="General">
                  <c:v>0.95297730000000003</c:v>
                </c:pt>
                <c:pt idx="4358" formatCode="General">
                  <c:v>0.95300543299999996</c:v>
                </c:pt>
                <c:pt idx="4359" formatCode="General">
                  <c:v>0.95303320899999999</c:v>
                </c:pt>
                <c:pt idx="4360" formatCode="General">
                  <c:v>0.95306050799999997</c:v>
                </c:pt>
                <c:pt idx="4361" formatCode="General">
                  <c:v>0.95308721100000005</c:v>
                </c:pt>
                <c:pt idx="4362" formatCode="General">
                  <c:v>0.95311319800000005</c:v>
                </c:pt>
                <c:pt idx="4363" formatCode="General">
                  <c:v>0.95313847100000004</c:v>
                </c:pt>
                <c:pt idx="4364" formatCode="General">
                  <c:v>0.953162909</c:v>
                </c:pt>
                <c:pt idx="4365" formatCode="General">
                  <c:v>0.953186333</c:v>
                </c:pt>
                <c:pt idx="4366" formatCode="General">
                  <c:v>0.95320880399999997</c:v>
                </c:pt>
                <c:pt idx="4367" formatCode="General">
                  <c:v>0.95323014299999997</c:v>
                </c:pt>
                <c:pt idx="4368" formatCode="General">
                  <c:v>0.95325034900000005</c:v>
                </c:pt>
                <c:pt idx="4369" formatCode="General">
                  <c:v>0.95326930300000001</c:v>
                </c:pt>
                <c:pt idx="4370" formatCode="General">
                  <c:v>0.95328700499999997</c:v>
                </c:pt>
                <c:pt idx="4371" formatCode="General">
                  <c:v>0.95330333700000003</c:v>
                </c:pt>
                <c:pt idx="4372" formatCode="General">
                  <c:v>0.95331829800000001</c:v>
                </c:pt>
                <c:pt idx="4373" formatCode="General">
                  <c:v>0.95333188800000002</c:v>
                </c:pt>
                <c:pt idx="4374" formatCode="General">
                  <c:v>0.953343987</c:v>
                </c:pt>
                <c:pt idx="4375" formatCode="General">
                  <c:v>0.95335465699999999</c:v>
                </c:pt>
                <c:pt idx="4376" formatCode="General">
                  <c:v>0.95336389499999996</c:v>
                </c:pt>
                <c:pt idx="4377" formatCode="General">
                  <c:v>0.95337164399999996</c:v>
                </c:pt>
                <c:pt idx="4378" formatCode="General">
                  <c:v>0.95337790300000003</c:v>
                </c:pt>
                <c:pt idx="4379" formatCode="General">
                  <c:v>0.95338267099999996</c:v>
                </c:pt>
                <c:pt idx="4380" formatCode="General">
                  <c:v>0.95338606800000003</c:v>
                </c:pt>
                <c:pt idx="4381" formatCode="General">
                  <c:v>0.95338803500000002</c:v>
                </c:pt>
                <c:pt idx="4382" formatCode="General">
                  <c:v>0.95338857200000005</c:v>
                </c:pt>
                <c:pt idx="4383" formatCode="General">
                  <c:v>0.95338779699999998</c:v>
                </c:pt>
                <c:pt idx="4384" formatCode="General">
                  <c:v>0.95338571100000002</c:v>
                </c:pt>
                <c:pt idx="4385" formatCode="General">
                  <c:v>0.95338243199999995</c:v>
                </c:pt>
                <c:pt idx="4386" formatCode="General">
                  <c:v>0.95337796200000002</c:v>
                </c:pt>
                <c:pt idx="4387" formatCode="General">
                  <c:v>0.95337235899999995</c:v>
                </c:pt>
                <c:pt idx="4388" formatCode="General">
                  <c:v>0.95336574299999999</c:v>
                </c:pt>
                <c:pt idx="4389" formatCode="General">
                  <c:v>0.95335817300000003</c:v>
                </c:pt>
                <c:pt idx="4390" formatCode="General">
                  <c:v>0.95334976900000001</c:v>
                </c:pt>
                <c:pt idx="4391" formatCode="General">
                  <c:v>0.95334059000000004</c:v>
                </c:pt>
                <c:pt idx="4392" formatCode="General">
                  <c:v>0.95333069599999998</c:v>
                </c:pt>
                <c:pt idx="4393" formatCode="General">
                  <c:v>0.953320265</c:v>
                </c:pt>
                <c:pt idx="4394" formatCode="General">
                  <c:v>0.95330941700000005</c:v>
                </c:pt>
                <c:pt idx="4395" formatCode="General">
                  <c:v>0.95329815100000004</c:v>
                </c:pt>
                <c:pt idx="4396" formatCode="General">
                  <c:v>0.95328670699999996</c:v>
                </c:pt>
                <c:pt idx="4397" formatCode="General">
                  <c:v>0.95327508400000005</c:v>
                </c:pt>
                <c:pt idx="4398" formatCode="General">
                  <c:v>0.95326346200000001</c:v>
                </c:pt>
                <c:pt idx="4399" formatCode="General">
                  <c:v>0.95325195799999995</c:v>
                </c:pt>
                <c:pt idx="4400" formatCode="General">
                  <c:v>0.95324069300000003</c:v>
                </c:pt>
                <c:pt idx="4401" formatCode="General">
                  <c:v>0.953229785</c:v>
                </c:pt>
                <c:pt idx="4402" formatCode="General">
                  <c:v>0.95321935400000002</c:v>
                </c:pt>
                <c:pt idx="4403" formatCode="General">
                  <c:v>0.95320945999999995</c:v>
                </c:pt>
                <c:pt idx="4404" formatCode="General">
                  <c:v>0.95320028099999998</c:v>
                </c:pt>
                <c:pt idx="4405" formatCode="General">
                  <c:v>0.95319187599999999</c:v>
                </c:pt>
                <c:pt idx="4406" formatCode="General">
                  <c:v>0.95318442599999997</c:v>
                </c:pt>
                <c:pt idx="4407" formatCode="General">
                  <c:v>0.95317798899999995</c:v>
                </c:pt>
                <c:pt idx="4408" formatCode="General">
                  <c:v>0.95317262400000002</c:v>
                </c:pt>
                <c:pt idx="4409" formatCode="General">
                  <c:v>0.953168511</c:v>
                </c:pt>
                <c:pt idx="4410" formatCode="General">
                  <c:v>0.95316564999999998</c:v>
                </c:pt>
                <c:pt idx="4411" formatCode="General">
                  <c:v>0.95316416000000004</c:v>
                </c:pt>
                <c:pt idx="4412" formatCode="General">
                  <c:v>0.95316416000000004</c:v>
                </c:pt>
                <c:pt idx="4413" formatCode="General">
                  <c:v>0.95316559099999998</c:v>
                </c:pt>
                <c:pt idx="4414" formatCode="General">
                  <c:v>0.95316857099999996</c:v>
                </c:pt>
                <c:pt idx="4415" formatCode="General">
                  <c:v>0.95317316100000005</c:v>
                </c:pt>
                <c:pt idx="4416" formatCode="General">
                  <c:v>0.95317935899999995</c:v>
                </c:pt>
                <c:pt idx="4417" formatCode="General">
                  <c:v>0.95318722700000003</c:v>
                </c:pt>
                <c:pt idx="4418" formatCode="General">
                  <c:v>0.95319682400000005</c:v>
                </c:pt>
                <c:pt idx="4419" formatCode="General">
                  <c:v>0.95320802900000001</c:v>
                </c:pt>
                <c:pt idx="4420" formatCode="General">
                  <c:v>0.95322090400000004</c:v>
                </c:pt>
                <c:pt idx="4421" formatCode="General">
                  <c:v>0.95323544699999996</c:v>
                </c:pt>
                <c:pt idx="4422" formatCode="General">
                  <c:v>0.95325159999999998</c:v>
                </c:pt>
                <c:pt idx="4423" formatCode="General">
                  <c:v>0.95326936200000001</c:v>
                </c:pt>
                <c:pt idx="4424" formatCode="General">
                  <c:v>0.95328867399999995</c:v>
                </c:pt>
                <c:pt idx="4425" formatCode="General">
                  <c:v>0.95330947600000004</c:v>
                </c:pt>
                <c:pt idx="4426" formatCode="General">
                  <c:v>0.95333170899999997</c:v>
                </c:pt>
                <c:pt idx="4427" formatCode="General">
                  <c:v>0.95335525300000001</c:v>
                </c:pt>
                <c:pt idx="4428" formatCode="General">
                  <c:v>0.95338010799999995</c:v>
                </c:pt>
                <c:pt idx="4429" formatCode="General">
                  <c:v>0.95340615500000003</c:v>
                </c:pt>
                <c:pt idx="4430" formatCode="General">
                  <c:v>0.95343327499999997</c:v>
                </c:pt>
                <c:pt idx="4431" formatCode="General">
                  <c:v>0.95346140899999998</c:v>
                </c:pt>
                <c:pt idx="4432" formatCode="General">
                  <c:v>0.95349037599999997</c:v>
                </c:pt>
                <c:pt idx="4433" formatCode="General">
                  <c:v>0.953520119</c:v>
                </c:pt>
                <c:pt idx="4434" formatCode="General">
                  <c:v>0.95355051800000001</c:v>
                </c:pt>
                <c:pt idx="4435" formatCode="General">
                  <c:v>0.953581452</c:v>
                </c:pt>
                <c:pt idx="4436" formatCode="General">
                  <c:v>0.95361274500000004</c:v>
                </c:pt>
                <c:pt idx="4437" formatCode="General">
                  <c:v>0.95364433500000001</c:v>
                </c:pt>
                <c:pt idx="4438" formatCode="General">
                  <c:v>0.95367604500000003</c:v>
                </c:pt>
                <c:pt idx="4439" formatCode="General">
                  <c:v>0.95370781400000004</c:v>
                </c:pt>
                <c:pt idx="4440" formatCode="General">
                  <c:v>0.95373940499999998</c:v>
                </c:pt>
                <c:pt idx="4441" formatCode="General">
                  <c:v>0.95377075700000002</c:v>
                </c:pt>
                <c:pt idx="4442" formatCode="General">
                  <c:v>0.95380175099999998</c:v>
                </c:pt>
                <c:pt idx="4443" formatCode="General">
                  <c:v>0.95383220899999999</c:v>
                </c:pt>
                <c:pt idx="4444" formatCode="General">
                  <c:v>0.95386207099999998</c:v>
                </c:pt>
                <c:pt idx="4445" formatCode="General">
                  <c:v>0.95389115800000002</c:v>
                </c:pt>
                <c:pt idx="4446" formatCode="General">
                  <c:v>0.95391941099999999</c:v>
                </c:pt>
                <c:pt idx="4447" formatCode="General">
                  <c:v>0.95394670999999998</c:v>
                </c:pt>
                <c:pt idx="4448" formatCode="General">
                  <c:v>0.95397287600000003</c:v>
                </c:pt>
                <c:pt idx="4449" formatCode="General">
                  <c:v>0.95399791</c:v>
                </c:pt>
                <c:pt idx="4450" formatCode="General">
                  <c:v>0.95402163299999998</c:v>
                </c:pt>
                <c:pt idx="4451" formatCode="General">
                  <c:v>0.95404404399999998</c:v>
                </c:pt>
                <c:pt idx="4452" formatCode="General">
                  <c:v>0.95406496500000004</c:v>
                </c:pt>
                <c:pt idx="4453" formatCode="General">
                  <c:v>0.95408439599999995</c:v>
                </c:pt>
                <c:pt idx="4454" formatCode="General">
                  <c:v>0.95410227800000003</c:v>
                </c:pt>
                <c:pt idx="4455" formatCode="General">
                  <c:v>0.95411849000000004</c:v>
                </c:pt>
                <c:pt idx="4456" formatCode="General">
                  <c:v>0.95413297399999997</c:v>
                </c:pt>
                <c:pt idx="4457" formatCode="General">
                  <c:v>0.95414578900000002</c:v>
                </c:pt>
                <c:pt idx="4458" formatCode="General">
                  <c:v>0.95415687599999999</c:v>
                </c:pt>
                <c:pt idx="4459" formatCode="General">
                  <c:v>0.95416611399999995</c:v>
                </c:pt>
                <c:pt idx="4460" formatCode="General">
                  <c:v>0.95417356499999995</c:v>
                </c:pt>
                <c:pt idx="4461" formatCode="General">
                  <c:v>0.95417928699999999</c:v>
                </c:pt>
                <c:pt idx="4462" formatCode="General">
                  <c:v>0.954183161</c:v>
                </c:pt>
                <c:pt idx="4463" formatCode="General">
                  <c:v>0.95418524699999996</c:v>
                </c:pt>
                <c:pt idx="4464" formatCode="General">
                  <c:v>0.95418554499999997</c:v>
                </c:pt>
                <c:pt idx="4465" formatCode="General">
                  <c:v>0.95418417499999997</c:v>
                </c:pt>
                <c:pt idx="4466" formatCode="General">
                  <c:v>0.95418107500000005</c:v>
                </c:pt>
                <c:pt idx="4467" formatCode="General">
                  <c:v>0.954176366</c:v>
                </c:pt>
                <c:pt idx="4468" formatCode="General">
                  <c:v>0.95417004800000005</c:v>
                </c:pt>
                <c:pt idx="4469" formatCode="General">
                  <c:v>0.95416217999999997</c:v>
                </c:pt>
                <c:pt idx="4470" formatCode="General">
                  <c:v>0.954152942</c:v>
                </c:pt>
                <c:pt idx="4471" formatCode="General">
                  <c:v>0.95414227200000001</c:v>
                </c:pt>
                <c:pt idx="4472" formatCode="General">
                  <c:v>0.95413035199999996</c:v>
                </c:pt>
                <c:pt idx="4473" formatCode="General">
                  <c:v>0.95411723900000001</c:v>
                </c:pt>
                <c:pt idx="4474" formatCode="General">
                  <c:v>0.95410305299999998</c:v>
                </c:pt>
                <c:pt idx="4475" formatCode="General">
                  <c:v>0.95408791299999995</c:v>
                </c:pt>
                <c:pt idx="4476" formatCode="General">
                  <c:v>0.95407193899999998</c:v>
                </c:pt>
                <c:pt idx="4477" formatCode="General">
                  <c:v>0.95405519000000005</c:v>
                </c:pt>
                <c:pt idx="4478" formatCode="General">
                  <c:v>0.954037845</c:v>
                </c:pt>
                <c:pt idx="4479" formatCode="General">
                  <c:v>0.95402002299999999</c:v>
                </c:pt>
                <c:pt idx="4480" formatCode="General">
                  <c:v>0.95400184399999999</c:v>
                </c:pt>
                <c:pt idx="4481" formatCode="General">
                  <c:v>0.95398342599999997</c:v>
                </c:pt>
                <c:pt idx="4482" formatCode="General">
                  <c:v>0.95396494899999995</c:v>
                </c:pt>
                <c:pt idx="4483" formatCode="General">
                  <c:v>0.95394653100000004</c:v>
                </c:pt>
                <c:pt idx="4484" formatCode="General">
                  <c:v>0.95392829199999996</c:v>
                </c:pt>
                <c:pt idx="4485" formatCode="General">
                  <c:v>0.95391040999999999</c:v>
                </c:pt>
                <c:pt idx="4486" formatCode="General">
                  <c:v>0.95389294599999996</c:v>
                </c:pt>
                <c:pt idx="4487" formatCode="General">
                  <c:v>0.95387607799999996</c:v>
                </c:pt>
                <c:pt idx="4488" formatCode="General">
                  <c:v>0.95385998500000002</c:v>
                </c:pt>
                <c:pt idx="4489" formatCode="General">
                  <c:v>0.95384472600000003</c:v>
                </c:pt>
                <c:pt idx="4490" formatCode="General">
                  <c:v>0.95383048100000001</c:v>
                </c:pt>
                <c:pt idx="4491" formatCode="General">
                  <c:v>0.95381730799999997</c:v>
                </c:pt>
                <c:pt idx="4492" formatCode="General">
                  <c:v>0.95380532699999998</c:v>
                </c:pt>
                <c:pt idx="4493" formatCode="General">
                  <c:v>0.95379471800000004</c:v>
                </c:pt>
                <c:pt idx="4494" formatCode="General">
                  <c:v>0.95378547899999999</c:v>
                </c:pt>
                <c:pt idx="4495" formatCode="General">
                  <c:v>0.95377772999999999</c:v>
                </c:pt>
                <c:pt idx="4496" formatCode="General">
                  <c:v>0.95377159099999997</c:v>
                </c:pt>
                <c:pt idx="4497" formatCode="General">
                  <c:v>0.95376712100000005</c:v>
                </c:pt>
                <c:pt idx="4498" formatCode="General">
                  <c:v>0.95376431900000003</c:v>
                </c:pt>
                <c:pt idx="4499" formatCode="General">
                  <c:v>0.95376330600000003</c:v>
                </c:pt>
                <c:pt idx="4500" formatCode="General">
                  <c:v>0.95376408099999999</c:v>
                </c:pt>
                <c:pt idx="4501" formatCode="General">
                  <c:v>0.95376670399999997</c:v>
                </c:pt>
                <c:pt idx="4502" formatCode="General">
                  <c:v>0.95377111400000003</c:v>
                </c:pt>
                <c:pt idx="4503" formatCode="General">
                  <c:v>0.95377743199999998</c:v>
                </c:pt>
                <c:pt idx="4504" formatCode="General">
                  <c:v>0.95378559799999996</c:v>
                </c:pt>
                <c:pt idx="4505" formatCode="General">
                  <c:v>0.95379561199999996</c:v>
                </c:pt>
                <c:pt idx="4506" formatCode="General">
                  <c:v>0.95380741400000002</c:v>
                </c:pt>
                <c:pt idx="4507" formatCode="General">
                  <c:v>0.95382094399999995</c:v>
                </c:pt>
                <c:pt idx="4508" formatCode="General">
                  <c:v>0.95383620300000005</c:v>
                </c:pt>
                <c:pt idx="4509" formatCode="General">
                  <c:v>0.95385313000000005</c:v>
                </c:pt>
                <c:pt idx="4510" formatCode="General">
                  <c:v>0.95387160800000004</c:v>
                </c:pt>
                <c:pt idx="4511" formatCode="General">
                  <c:v>0.95389157499999999</c:v>
                </c:pt>
                <c:pt idx="4512" formatCode="General">
                  <c:v>0.953912973</c:v>
                </c:pt>
                <c:pt idx="4513" formatCode="General">
                  <c:v>0.95393568299999998</c:v>
                </c:pt>
                <c:pt idx="4514" formatCode="General">
                  <c:v>0.95395958400000003</c:v>
                </c:pt>
                <c:pt idx="4515" formatCode="General">
                  <c:v>0.95398461800000001</c:v>
                </c:pt>
                <c:pt idx="4516" formatCode="General">
                  <c:v>0.95401054600000001</c:v>
                </c:pt>
                <c:pt idx="4517" formatCode="General">
                  <c:v>0.95403736800000005</c:v>
                </c:pt>
                <c:pt idx="4518" formatCode="General">
                  <c:v>0.95406490600000005</c:v>
                </c:pt>
                <c:pt idx="4519" formatCode="General">
                  <c:v>0.95409303899999998</c:v>
                </c:pt>
                <c:pt idx="4520" formatCode="General">
                  <c:v>0.95412164899999996</c:v>
                </c:pt>
                <c:pt idx="4521" formatCode="General">
                  <c:v>0.95415049799999996</c:v>
                </c:pt>
                <c:pt idx="4522" formatCode="General">
                  <c:v>0.954179585</c:v>
                </c:pt>
                <c:pt idx="4523" formatCode="General">
                  <c:v>0.95420867200000004</c:v>
                </c:pt>
                <c:pt idx="4524" formatCode="General">
                  <c:v>0.95423764</c:v>
                </c:pt>
                <c:pt idx="4525" formatCode="General">
                  <c:v>0.95426636899999995</c:v>
                </c:pt>
                <c:pt idx="4526" formatCode="General">
                  <c:v>0.954294741</c:v>
                </c:pt>
                <c:pt idx="4527" formatCode="General">
                  <c:v>0.954322636</c:v>
                </c:pt>
                <c:pt idx="4528" formatCode="General">
                  <c:v>0.95434981600000002</c:v>
                </c:pt>
                <c:pt idx="4529" formatCode="General">
                  <c:v>0.95437627999999997</c:v>
                </c:pt>
                <c:pt idx="4530" formatCode="General">
                  <c:v>0.954401791</c:v>
                </c:pt>
                <c:pt idx="4531" formatCode="General">
                  <c:v>0.95442634800000004</c:v>
                </c:pt>
                <c:pt idx="4532" formatCode="General">
                  <c:v>0.954449773</c:v>
                </c:pt>
                <c:pt idx="4533" formatCode="General">
                  <c:v>0.95447194599999996</c:v>
                </c:pt>
                <c:pt idx="4534" formatCode="General">
                  <c:v>0.95449280700000005</c:v>
                </c:pt>
                <c:pt idx="4535" formatCode="General">
                  <c:v>0.95451229800000004</c:v>
                </c:pt>
                <c:pt idx="4536" formatCode="General">
                  <c:v>0.954530239</c:v>
                </c:pt>
                <c:pt idx="4537" formatCode="General">
                  <c:v>0.95454662999999995</c:v>
                </c:pt>
                <c:pt idx="4538" formatCode="General">
                  <c:v>0.954561412</c:v>
                </c:pt>
                <c:pt idx="4539" formatCode="General">
                  <c:v>0.95457446599999995</c:v>
                </c:pt>
                <c:pt idx="4540" formatCode="General">
                  <c:v>0.95458579099999996</c:v>
                </c:pt>
                <c:pt idx="4541" formatCode="General">
                  <c:v>0.95459532700000005</c:v>
                </c:pt>
                <c:pt idx="4542" formatCode="General">
                  <c:v>0.95460301599999997</c:v>
                </c:pt>
                <c:pt idx="4543" formatCode="General">
                  <c:v>0.95460891699999995</c:v>
                </c:pt>
                <c:pt idx="4544" formatCode="General">
                  <c:v>0.95461297000000001</c:v>
                </c:pt>
                <c:pt idx="4545" formatCode="General">
                  <c:v>0.95461511600000004</c:v>
                </c:pt>
                <c:pt idx="4546" formatCode="General">
                  <c:v>0.95461547400000002</c:v>
                </c:pt>
                <c:pt idx="4547" formatCode="General">
                  <c:v>0.95461404299999997</c:v>
                </c:pt>
                <c:pt idx="4548" formatCode="General">
                  <c:v>0.95461076499999997</c:v>
                </c:pt>
                <c:pt idx="4549" formatCode="General">
                  <c:v>0.95460575800000003</c:v>
                </c:pt>
                <c:pt idx="4550" formatCode="General">
                  <c:v>0.95459896300000002</c:v>
                </c:pt>
                <c:pt idx="4551" formatCode="General">
                  <c:v>0.95459061899999997</c:v>
                </c:pt>
                <c:pt idx="4552" formatCode="General">
                  <c:v>0.95458060499999997</c:v>
                </c:pt>
                <c:pt idx="4553" formatCode="General">
                  <c:v>0.95456910100000003</c:v>
                </c:pt>
                <c:pt idx="4554" formatCode="General">
                  <c:v>0.95455616700000001</c:v>
                </c:pt>
                <c:pt idx="4555" formatCode="General">
                  <c:v>0.95454186200000002</c:v>
                </c:pt>
                <c:pt idx="4556" formatCode="General">
                  <c:v>0.95452630500000002</c:v>
                </c:pt>
                <c:pt idx="4557" formatCode="General">
                  <c:v>0.95450961599999995</c:v>
                </c:pt>
                <c:pt idx="4558" formatCode="General">
                  <c:v>0.95449191300000003</c:v>
                </c:pt>
                <c:pt idx="4559" formatCode="General">
                  <c:v>0.95447331700000004</c:v>
                </c:pt>
                <c:pt idx="4560" formatCode="General">
                  <c:v>0.95445388600000003</c:v>
                </c:pt>
                <c:pt idx="4561" formatCode="General">
                  <c:v>0.95443379900000003</c:v>
                </c:pt>
                <c:pt idx="4562" formatCode="General">
                  <c:v>0.95441317599999997</c:v>
                </c:pt>
                <c:pt idx="4563" formatCode="General">
                  <c:v>0.95439219500000005</c:v>
                </c:pt>
                <c:pt idx="4564" formatCode="General">
                  <c:v>0.95437097500000001</c:v>
                </c:pt>
                <c:pt idx="4565" formatCode="General">
                  <c:v>0.95434963699999997</c:v>
                </c:pt>
                <c:pt idx="4566" formatCode="General">
                  <c:v>0.95432829900000005</c:v>
                </c:pt>
                <c:pt idx="4567" formatCode="General">
                  <c:v>0.95430719900000005</c:v>
                </c:pt>
                <c:pt idx="4568" formatCode="General">
                  <c:v>0.95428645599999995</c:v>
                </c:pt>
                <c:pt idx="4569" formatCode="General">
                  <c:v>0.95426613100000002</c:v>
                </c:pt>
                <c:pt idx="4570" formatCode="General">
                  <c:v>0.95424646099999999</c:v>
                </c:pt>
                <c:pt idx="4571" formatCode="General">
                  <c:v>0.954227567</c:v>
                </c:pt>
                <c:pt idx="4572" formatCode="General">
                  <c:v>0.95420956599999995</c:v>
                </c:pt>
                <c:pt idx="4573" formatCode="General">
                  <c:v>0.95419257899999999</c:v>
                </c:pt>
                <c:pt idx="4574" formatCode="General">
                  <c:v>0.95417672399999998</c:v>
                </c:pt>
                <c:pt idx="4575" formatCode="General">
                  <c:v>0.95416217999999997</c:v>
                </c:pt>
                <c:pt idx="4576" formatCode="General">
                  <c:v>0.95414906700000002</c:v>
                </c:pt>
                <c:pt idx="4577" formatCode="General">
                  <c:v>0.954137385</c:v>
                </c:pt>
                <c:pt idx="4578" formatCode="General">
                  <c:v>0.95412731200000001</c:v>
                </c:pt>
                <c:pt idx="4579" formatCode="General">
                  <c:v>0.95411890700000002</c:v>
                </c:pt>
                <c:pt idx="4580" formatCode="General">
                  <c:v>0.95411229099999995</c:v>
                </c:pt>
                <c:pt idx="4581" formatCode="General">
                  <c:v>0.95410746300000004</c:v>
                </c:pt>
                <c:pt idx="4582" formatCode="General">
                  <c:v>0.95410448299999995</c:v>
                </c:pt>
                <c:pt idx="4583" formatCode="General">
                  <c:v>0.95410340999999999</c:v>
                </c:pt>
                <c:pt idx="4584" formatCode="General">
                  <c:v>0.95410430400000001</c:v>
                </c:pt>
                <c:pt idx="4585" formatCode="General">
                  <c:v>0.95410716500000003</c:v>
                </c:pt>
                <c:pt idx="4586" formatCode="General">
                  <c:v>0.95411193400000005</c:v>
                </c:pt>
                <c:pt idx="4587" formatCode="General">
                  <c:v>0.95411866899999997</c:v>
                </c:pt>
                <c:pt idx="4588" formatCode="General">
                  <c:v>0.954127371</c:v>
                </c:pt>
                <c:pt idx="4589" formatCode="General">
                  <c:v>0.95413798100000002</c:v>
                </c:pt>
                <c:pt idx="4590" formatCode="General">
                  <c:v>0.95415037899999999</c:v>
                </c:pt>
                <c:pt idx="4591" formatCode="General">
                  <c:v>0.95416462400000002</c:v>
                </c:pt>
                <c:pt idx="4592" formatCode="General">
                  <c:v>0.95418059799999999</c:v>
                </c:pt>
                <c:pt idx="4593" formatCode="General">
                  <c:v>0.95419824099999995</c:v>
                </c:pt>
                <c:pt idx="4594" formatCode="General">
                  <c:v>0.95421743400000003</c:v>
                </c:pt>
                <c:pt idx="4595" formatCode="General">
                  <c:v>0.95423805699999997</c:v>
                </c:pt>
                <c:pt idx="4596" formatCode="General">
                  <c:v>0.954260051</c:v>
                </c:pt>
                <c:pt idx="4597" formatCode="General">
                  <c:v>0.95428329700000003</c:v>
                </c:pt>
                <c:pt idx="4598" formatCode="General">
                  <c:v>0.95430761600000003</c:v>
                </c:pt>
                <c:pt idx="4599" formatCode="General">
                  <c:v>0.95433294800000001</c:v>
                </c:pt>
                <c:pt idx="4600" formatCode="General">
                  <c:v>0.95435911399999995</c:v>
                </c:pt>
                <c:pt idx="4601" formatCode="General">
                  <c:v>0.95438599599999996</c:v>
                </c:pt>
                <c:pt idx="4602" formatCode="General">
                  <c:v>0.95441347399999998</c:v>
                </c:pt>
                <c:pt idx="4603" formatCode="General">
                  <c:v>0.95444130900000002</c:v>
                </c:pt>
                <c:pt idx="4604" formatCode="General">
                  <c:v>0.95446938299999995</c:v>
                </c:pt>
                <c:pt idx="4605" formatCode="General">
                  <c:v>0.95449757599999996</c:v>
                </c:pt>
                <c:pt idx="4606" formatCode="General">
                  <c:v>0.95452576899999997</c:v>
                </c:pt>
                <c:pt idx="4607" formatCode="General">
                  <c:v>0.95455372299999997</c:v>
                </c:pt>
                <c:pt idx="4608" formatCode="General">
                  <c:v>0.95458131999999996</c:v>
                </c:pt>
                <c:pt idx="4609" formatCode="General">
                  <c:v>0.95460844</c:v>
                </c:pt>
                <c:pt idx="4610" formatCode="General">
                  <c:v>0.95463490500000003</c:v>
                </c:pt>
                <c:pt idx="4611" formatCode="General">
                  <c:v>0.95466059400000003</c:v>
                </c:pt>
                <c:pt idx="4612" formatCode="General">
                  <c:v>0.95468533</c:v>
                </c:pt>
                <c:pt idx="4613" formatCode="General">
                  <c:v>0.95470905299999997</c:v>
                </c:pt>
                <c:pt idx="4614" formatCode="General">
                  <c:v>0.95473158400000002</c:v>
                </c:pt>
                <c:pt idx="4615" formatCode="General">
                  <c:v>0.95475280299999998</c:v>
                </c:pt>
                <c:pt idx="4616" formatCode="General">
                  <c:v>0.95477259199999998</c:v>
                </c:pt>
                <c:pt idx="4617" formatCode="General">
                  <c:v>0.95479083099999995</c:v>
                </c:pt>
                <c:pt idx="4618" formatCode="General">
                  <c:v>0.95480752000000002</c:v>
                </c:pt>
                <c:pt idx="4619" formatCode="General">
                  <c:v>0.954822481</c:v>
                </c:pt>
                <c:pt idx="4620" formatCode="General">
                  <c:v>0.95483559399999995</c:v>
                </c:pt>
                <c:pt idx="4621" formatCode="General">
                  <c:v>0.95484691899999996</c:v>
                </c:pt>
                <c:pt idx="4622" formatCode="General">
                  <c:v>0.95485627699999998</c:v>
                </c:pt>
                <c:pt idx="4623" formatCode="General">
                  <c:v>0.95486366700000003</c:v>
                </c:pt>
                <c:pt idx="4624" formatCode="General">
                  <c:v>0.95486903199999995</c:v>
                </c:pt>
                <c:pt idx="4625" formatCode="General">
                  <c:v>0.95487237000000003</c:v>
                </c:pt>
                <c:pt idx="4626" formatCode="General">
                  <c:v>0.95487362099999995</c:v>
                </c:pt>
                <c:pt idx="4627" formatCode="General">
                  <c:v>0.95487284699999997</c:v>
                </c:pt>
                <c:pt idx="4628" formatCode="General">
                  <c:v>0.95486992599999998</c:v>
                </c:pt>
                <c:pt idx="4629" formatCode="General">
                  <c:v>0.95486491900000003</c:v>
                </c:pt>
                <c:pt idx="4630" formatCode="General">
                  <c:v>0.95485794499999999</c:v>
                </c:pt>
                <c:pt idx="4631" formatCode="General">
                  <c:v>0.95484888599999995</c:v>
                </c:pt>
                <c:pt idx="4632" formatCode="General">
                  <c:v>0.95483785899999996</c:v>
                </c:pt>
                <c:pt idx="4633" formatCode="General">
                  <c:v>0.95482492399999996</c:v>
                </c:pt>
                <c:pt idx="4634" formatCode="General">
                  <c:v>0.954810143</c:v>
                </c:pt>
                <c:pt idx="4635" formatCode="General">
                  <c:v>0.95479357200000003</c:v>
                </c:pt>
                <c:pt idx="4636" formatCode="General">
                  <c:v>0.95477533299999995</c:v>
                </c:pt>
                <c:pt idx="4637" formatCode="General">
                  <c:v>0.95475542499999999</c:v>
                </c:pt>
                <c:pt idx="4638" formatCode="General">
                  <c:v>0.95473402699999999</c:v>
                </c:pt>
                <c:pt idx="4639" formatCode="General">
                  <c:v>0.95471125800000001</c:v>
                </c:pt>
                <c:pt idx="4640" formatCode="General">
                  <c:v>0.95468717800000003</c:v>
                </c:pt>
                <c:pt idx="4641" formatCode="General">
                  <c:v>0.954661965</c:v>
                </c:pt>
                <c:pt idx="4642" formatCode="General">
                  <c:v>0.95463573899999998</c:v>
                </c:pt>
                <c:pt idx="4643" formatCode="General">
                  <c:v>0.95460867900000002</c:v>
                </c:pt>
                <c:pt idx="4644" formatCode="General">
                  <c:v>0.95458084300000001</c:v>
                </c:pt>
                <c:pt idx="4645" formatCode="General">
                  <c:v>0.95455241199999996</c:v>
                </c:pt>
                <c:pt idx="4646" formatCode="General">
                  <c:v>0.95452362300000004</c:v>
                </c:pt>
                <c:pt idx="4647" formatCode="General">
                  <c:v>0.954494536</c:v>
                </c:pt>
                <c:pt idx="4648" formatCode="General">
                  <c:v>0.954465389</c:v>
                </c:pt>
                <c:pt idx="4649" formatCode="General">
                  <c:v>0.95443630199999996</c:v>
                </c:pt>
                <c:pt idx="4650" formatCode="General">
                  <c:v>0.95440745400000004</c:v>
                </c:pt>
                <c:pt idx="4651" formatCode="General">
                  <c:v>0.95437902200000002</c:v>
                </c:pt>
                <c:pt idx="4652" formatCode="General">
                  <c:v>0.95435112700000002</c:v>
                </c:pt>
                <c:pt idx="4653" formatCode="General">
                  <c:v>0.95432400699999997</c:v>
                </c:pt>
                <c:pt idx="4654" formatCode="General">
                  <c:v>0.95429778099999996</c:v>
                </c:pt>
                <c:pt idx="4655" formatCode="General">
                  <c:v>0.95427256800000004</c:v>
                </c:pt>
                <c:pt idx="4656" formatCode="General">
                  <c:v>0.95424860700000003</c:v>
                </c:pt>
                <c:pt idx="4657" formatCode="General">
                  <c:v>0.95422595700000001</c:v>
                </c:pt>
                <c:pt idx="4658" formatCode="General">
                  <c:v>0.95420479800000002</c:v>
                </c:pt>
                <c:pt idx="4659" formatCode="General">
                  <c:v>0.95418524699999996</c:v>
                </c:pt>
                <c:pt idx="4660" formatCode="General">
                  <c:v>0.95416748500000004</c:v>
                </c:pt>
                <c:pt idx="4661" formatCode="General">
                  <c:v>0.95415151099999995</c:v>
                </c:pt>
                <c:pt idx="4662" formatCode="General">
                  <c:v>0.95413750399999997</c:v>
                </c:pt>
                <c:pt idx="4663" formatCode="General">
                  <c:v>0.95412552399999995</c:v>
                </c:pt>
                <c:pt idx="4664" formatCode="General">
                  <c:v>0.95411568899999999</c:v>
                </c:pt>
                <c:pt idx="4665" formatCode="General">
                  <c:v>0.95410799999999996</c:v>
                </c:pt>
                <c:pt idx="4666" formatCode="General">
                  <c:v>0.95410257600000004</c:v>
                </c:pt>
                <c:pt idx="4667" formatCode="General">
                  <c:v>0.95409941700000001</c:v>
                </c:pt>
                <c:pt idx="4668" formatCode="General">
                  <c:v>0.95409852299999998</c:v>
                </c:pt>
                <c:pt idx="4669" formatCode="General">
                  <c:v>0.95409989399999995</c:v>
                </c:pt>
                <c:pt idx="4670" formatCode="General">
                  <c:v>0.95410358900000003</c:v>
                </c:pt>
                <c:pt idx="4671" formatCode="General">
                  <c:v>0.95410960899999997</c:v>
                </c:pt>
                <c:pt idx="4672" formatCode="General">
                  <c:v>0.95411777499999995</c:v>
                </c:pt>
                <c:pt idx="4673" formatCode="General">
                  <c:v>0.95412820600000003</c:v>
                </c:pt>
                <c:pt idx="4674" formatCode="General">
                  <c:v>0.95414072299999997</c:v>
                </c:pt>
                <c:pt idx="4675" formatCode="General">
                  <c:v>0.95415532599999997</c:v>
                </c:pt>
                <c:pt idx="4676" formatCode="General">
                  <c:v>0.95417189599999996</c:v>
                </c:pt>
                <c:pt idx="4677" formatCode="General">
                  <c:v>0.95419031399999998</c:v>
                </c:pt>
                <c:pt idx="4678" formatCode="General">
                  <c:v>0.95421051999999995</c:v>
                </c:pt>
                <c:pt idx="4679" formatCode="General">
                  <c:v>0.95423233500000004</c:v>
                </c:pt>
                <c:pt idx="4680" formatCode="General">
                  <c:v>0.95425570000000004</c:v>
                </c:pt>
                <c:pt idx="4681" formatCode="General">
                  <c:v>0.95428043600000001</c:v>
                </c:pt>
                <c:pt idx="4682" formatCode="General">
                  <c:v>0.95430636400000002</c:v>
                </c:pt>
                <c:pt idx="4683" formatCode="General">
                  <c:v>0.95433342499999996</c:v>
                </c:pt>
                <c:pt idx="4684" formatCode="General">
                  <c:v>0.95436137899999995</c:v>
                </c:pt>
                <c:pt idx="4685" formatCode="General">
                  <c:v>0.95439016799999998</c:v>
                </c:pt>
                <c:pt idx="4686" formatCode="General">
                  <c:v>0.95441949400000003</c:v>
                </c:pt>
                <c:pt idx="4687" formatCode="General">
                  <c:v>0.95444923599999998</c:v>
                </c:pt>
                <c:pt idx="4688" formatCode="General">
                  <c:v>0.95447921800000002</c:v>
                </c:pt>
                <c:pt idx="4689" formatCode="General">
                  <c:v>0.95450931800000005</c:v>
                </c:pt>
                <c:pt idx="4690" formatCode="General">
                  <c:v>0.95453929900000001</c:v>
                </c:pt>
                <c:pt idx="4691" formatCode="General">
                  <c:v>0.95456904200000003</c:v>
                </c:pt>
                <c:pt idx="4692" formatCode="General">
                  <c:v>0.954598367</c:v>
                </c:pt>
                <c:pt idx="4693" formatCode="General">
                  <c:v>0.95462709700000004</c:v>
                </c:pt>
                <c:pt idx="4694" formatCode="General">
                  <c:v>0.95465505100000003</c:v>
                </c:pt>
                <c:pt idx="4695" formatCode="General">
                  <c:v>0.95468217099999997</c:v>
                </c:pt>
                <c:pt idx="4696" formatCode="General">
                  <c:v>0.95470815899999995</c:v>
                </c:pt>
                <c:pt idx="4697" formatCode="General">
                  <c:v>0.95473295499999999</c:v>
                </c:pt>
                <c:pt idx="4698" formatCode="General">
                  <c:v>0.95475637899999999</c:v>
                </c:pt>
                <c:pt idx="4699" formatCode="General">
                  <c:v>0.95477837300000001</c:v>
                </c:pt>
                <c:pt idx="4700" formatCode="General">
                  <c:v>0.95479875800000003</c:v>
                </c:pt>
                <c:pt idx="4701" formatCode="General">
                  <c:v>0.95481741399999998</c:v>
                </c:pt>
                <c:pt idx="4702" formatCode="General">
                  <c:v>0.95483422299999998</c:v>
                </c:pt>
                <c:pt idx="4703" formatCode="General">
                  <c:v>0.95484912399999999</c:v>
                </c:pt>
                <c:pt idx="4704" formatCode="General">
                  <c:v>0.95486199900000002</c:v>
                </c:pt>
                <c:pt idx="4705" formatCode="General">
                  <c:v>0.95487284699999997</c:v>
                </c:pt>
                <c:pt idx="4706" formatCode="General">
                  <c:v>0.95488148900000003</c:v>
                </c:pt>
                <c:pt idx="4707" formatCode="General">
                  <c:v>0.95488792700000003</c:v>
                </c:pt>
                <c:pt idx="4708" formatCode="General">
                  <c:v>0.95489209900000005</c:v>
                </c:pt>
                <c:pt idx="4709" formatCode="General">
                  <c:v>0.95489400599999996</c:v>
                </c:pt>
                <c:pt idx="4710" formatCode="General">
                  <c:v>0.95489358899999999</c:v>
                </c:pt>
                <c:pt idx="4711" formatCode="General">
                  <c:v>0.95489090700000001</c:v>
                </c:pt>
                <c:pt idx="4712" formatCode="General">
                  <c:v>0.95488583999999999</c:v>
                </c:pt>
                <c:pt idx="4713" formatCode="General">
                  <c:v>0.95487844899999996</c:v>
                </c:pt>
                <c:pt idx="4714" formatCode="General">
                  <c:v>0.95486879300000005</c:v>
                </c:pt>
                <c:pt idx="4715" formatCode="General">
                  <c:v>0.95485693199999999</c:v>
                </c:pt>
                <c:pt idx="4716" formatCode="General">
                  <c:v>0.95484280600000004</c:v>
                </c:pt>
                <c:pt idx="4717" formatCode="General">
                  <c:v>0.95482659299999995</c:v>
                </c:pt>
                <c:pt idx="4718" formatCode="General">
                  <c:v>0.95480829499999997</c:v>
                </c:pt>
                <c:pt idx="4719" formatCode="General">
                  <c:v>0.95478797000000004</c:v>
                </c:pt>
                <c:pt idx="4720" formatCode="General">
                  <c:v>0.954765737</c:v>
                </c:pt>
                <c:pt idx="4721" formatCode="General">
                  <c:v>0.95474177599999999</c:v>
                </c:pt>
                <c:pt idx="4722" formatCode="General">
                  <c:v>0.95471608600000002</c:v>
                </c:pt>
                <c:pt idx="4723" formatCode="General">
                  <c:v>0.95468878700000004</c:v>
                </c:pt>
                <c:pt idx="4724" formatCode="General">
                  <c:v>0.95466011799999995</c:v>
                </c:pt>
                <c:pt idx="4725" formatCode="General">
                  <c:v>0.95463013600000002</c:v>
                </c:pt>
                <c:pt idx="4726" formatCode="General">
                  <c:v>0.95459902299999999</c:v>
                </c:pt>
                <c:pt idx="4727" formatCode="General">
                  <c:v>0.95456695599999997</c:v>
                </c:pt>
                <c:pt idx="4728" formatCode="General">
                  <c:v>0.95453399400000005</c:v>
                </c:pt>
                <c:pt idx="4729" formatCode="General">
                  <c:v>0.95450037700000001</c:v>
                </c:pt>
                <c:pt idx="4730" formatCode="General">
                  <c:v>0.95446634299999999</c:v>
                </c:pt>
                <c:pt idx="4731" formatCode="General">
                  <c:v>0.954431951</c:v>
                </c:pt>
                <c:pt idx="4732" formatCode="General">
                  <c:v>0.95439737999999996</c:v>
                </c:pt>
                <c:pt idx="4733" formatCode="General">
                  <c:v>0.95436292899999997</c:v>
                </c:pt>
                <c:pt idx="4734" formatCode="General">
                  <c:v>0.95432865600000005</c:v>
                </c:pt>
                <c:pt idx="4735" formatCode="General">
                  <c:v>0.95429485999999997</c:v>
                </c:pt>
                <c:pt idx="4736" formatCode="General">
                  <c:v>0.95426160100000001</c:v>
                </c:pt>
                <c:pt idx="4737" formatCode="General">
                  <c:v>0.95422911600000004</c:v>
                </c:pt>
                <c:pt idx="4738" formatCode="General">
                  <c:v>0.95419758600000004</c:v>
                </c:pt>
                <c:pt idx="4739" formatCode="General">
                  <c:v>0.95416712800000003</c:v>
                </c:pt>
                <c:pt idx="4740" formatCode="General">
                  <c:v>0.95413798100000002</c:v>
                </c:pt>
                <c:pt idx="4741" formatCode="General">
                  <c:v>0.95411026499999996</c:v>
                </c:pt>
                <c:pt idx="4742" formatCode="General">
                  <c:v>0.95408409800000005</c:v>
                </c:pt>
                <c:pt idx="4743" formatCode="General">
                  <c:v>0.95405965999999998</c:v>
                </c:pt>
                <c:pt idx="4744" formatCode="General">
                  <c:v>0.95403707000000004</c:v>
                </c:pt>
                <c:pt idx="4745" formatCode="General">
                  <c:v>0.95401638700000002</c:v>
                </c:pt>
                <c:pt idx="4746" formatCode="General">
                  <c:v>0.95399785000000004</c:v>
                </c:pt>
                <c:pt idx="4747" formatCode="General">
                  <c:v>0.95398139999999998</c:v>
                </c:pt>
                <c:pt idx="4748" formatCode="General">
                  <c:v>0.95396721399999995</c:v>
                </c:pt>
                <c:pt idx="4749" formatCode="General">
                  <c:v>0.95395529300000004</c:v>
                </c:pt>
                <c:pt idx="4750" formatCode="General">
                  <c:v>0.95394569600000001</c:v>
                </c:pt>
                <c:pt idx="4751" formatCode="General">
                  <c:v>0.95393848400000003</c:v>
                </c:pt>
                <c:pt idx="4752" formatCode="General">
                  <c:v>0.95393365600000002</c:v>
                </c:pt>
                <c:pt idx="4753" formatCode="General">
                  <c:v>0.95393127200000005</c:v>
                </c:pt>
                <c:pt idx="4754" formatCode="General">
                  <c:v>0.95393121199999997</c:v>
                </c:pt>
                <c:pt idx="4755" formatCode="General">
                  <c:v>0.95393353700000005</c:v>
                </c:pt>
                <c:pt idx="4756" formatCode="General">
                  <c:v>0.95393818600000002</c:v>
                </c:pt>
                <c:pt idx="4757" formatCode="General">
                  <c:v>0.95394509999999999</c:v>
                </c:pt>
                <c:pt idx="4758" formatCode="General">
                  <c:v>0.95395416</c:v>
                </c:pt>
                <c:pt idx="4759" formatCode="General">
                  <c:v>0.95396536600000004</c:v>
                </c:pt>
                <c:pt idx="4760" formatCode="General">
                  <c:v>0.95397853899999996</c:v>
                </c:pt>
                <c:pt idx="4761" formatCode="General">
                  <c:v>0.95399361800000004</c:v>
                </c:pt>
                <c:pt idx="4762" formatCode="General">
                  <c:v>0.95401048700000002</c:v>
                </c:pt>
                <c:pt idx="4763" formatCode="General">
                  <c:v>0.95402896400000003</c:v>
                </c:pt>
                <c:pt idx="4764" formatCode="General">
                  <c:v>0.95404899099999996</c:v>
                </c:pt>
                <c:pt idx="4765" formatCode="General">
                  <c:v>0.95407038899999996</c:v>
                </c:pt>
                <c:pt idx="4766" formatCode="General">
                  <c:v>0.95409297900000001</c:v>
                </c:pt>
                <c:pt idx="4767" formatCode="General">
                  <c:v>0.95411658300000002</c:v>
                </c:pt>
                <c:pt idx="4768" formatCode="General">
                  <c:v>0.95414114000000005</c:v>
                </c:pt>
                <c:pt idx="4769" formatCode="General">
                  <c:v>0.95416635299999997</c:v>
                </c:pt>
                <c:pt idx="4770" formatCode="General">
                  <c:v>0.95419210200000004</c:v>
                </c:pt>
                <c:pt idx="4771" formatCode="General">
                  <c:v>0.95421820899999998</c:v>
                </c:pt>
                <c:pt idx="4772" formatCode="General">
                  <c:v>0.954244494</c:v>
                </c:pt>
                <c:pt idx="4773" formatCode="General">
                  <c:v>0.95427077999999999</c:v>
                </c:pt>
                <c:pt idx="4774" formatCode="General">
                  <c:v>0.95429694700000001</c:v>
                </c:pt>
                <c:pt idx="4775" formatCode="General">
                  <c:v>0.95432275499999997</c:v>
                </c:pt>
                <c:pt idx="4776" formatCode="General">
                  <c:v>0.95434802799999996</c:v>
                </c:pt>
                <c:pt idx="4777" formatCode="General">
                  <c:v>0.95437264399999999</c:v>
                </c:pt>
                <c:pt idx="4778" formatCode="General">
                  <c:v>0.95439642700000005</c:v>
                </c:pt>
                <c:pt idx="4779" formatCode="General">
                  <c:v>0.95441919600000003</c:v>
                </c:pt>
                <c:pt idx="4780" formatCode="General">
                  <c:v>0.95444083199999996</c:v>
                </c:pt>
                <c:pt idx="4781" formatCode="General">
                  <c:v>0.95446121699999997</c:v>
                </c:pt>
                <c:pt idx="4782" formatCode="General">
                  <c:v>0.95448011200000005</c:v>
                </c:pt>
                <c:pt idx="4783" formatCode="General">
                  <c:v>0.95449751599999999</c:v>
                </c:pt>
                <c:pt idx="4784" formatCode="General">
                  <c:v>0.95451325200000003</c:v>
                </c:pt>
                <c:pt idx="4785" formatCode="General">
                  <c:v>0.95452719900000005</c:v>
                </c:pt>
                <c:pt idx="4786" formatCode="General">
                  <c:v>0.95453923900000004</c:v>
                </c:pt>
                <c:pt idx="4787" formatCode="General">
                  <c:v>0.95454931300000001</c:v>
                </c:pt>
                <c:pt idx="4788" formatCode="General">
                  <c:v>0.95455735900000005</c:v>
                </c:pt>
                <c:pt idx="4789" formatCode="General">
                  <c:v>0.95456331999999999</c:v>
                </c:pt>
                <c:pt idx="4790" formatCode="General">
                  <c:v>0.95456707500000004</c:v>
                </c:pt>
                <c:pt idx="4791" formatCode="General">
                  <c:v>0.95456856499999998</c:v>
                </c:pt>
                <c:pt idx="4792" formatCode="General">
                  <c:v>0.95456785</c:v>
                </c:pt>
                <c:pt idx="4793" formatCode="General">
                  <c:v>0.95456481000000004</c:v>
                </c:pt>
                <c:pt idx="4794" formatCode="General">
                  <c:v>0.95455950499999997</c:v>
                </c:pt>
                <c:pt idx="4795" formatCode="General">
                  <c:v>0.95455187600000002</c:v>
                </c:pt>
                <c:pt idx="4796" formatCode="General">
                  <c:v>0.95454198099999998</c:v>
                </c:pt>
                <c:pt idx="4797" formatCode="General">
                  <c:v>0.95452982200000003</c:v>
                </c:pt>
                <c:pt idx="4798" formatCode="General">
                  <c:v>0.95451545699999996</c:v>
                </c:pt>
                <c:pt idx="4799" formatCode="General">
                  <c:v>0.95449888699999996</c:v>
                </c:pt>
                <c:pt idx="4800" formatCode="General">
                  <c:v>0.95448023100000001</c:v>
                </c:pt>
                <c:pt idx="4801" formatCode="General">
                  <c:v>0.95445948800000002</c:v>
                </c:pt>
                <c:pt idx="4802" formatCode="General">
                  <c:v>0.95443683899999998</c:v>
                </c:pt>
                <c:pt idx="4803" formatCode="General">
                  <c:v>0.95441228199999995</c:v>
                </c:pt>
                <c:pt idx="4804" formatCode="General">
                  <c:v>0.95438593599999999</c:v>
                </c:pt>
                <c:pt idx="4805" formatCode="General">
                  <c:v>0.95435798199999999</c:v>
                </c:pt>
                <c:pt idx="4806" formatCode="General">
                  <c:v>0.95432847700000001</c:v>
                </c:pt>
                <c:pt idx="4807" formatCode="General">
                  <c:v>0.95429760200000002</c:v>
                </c:pt>
                <c:pt idx="4808" formatCode="General">
                  <c:v>0.95426547500000003</c:v>
                </c:pt>
                <c:pt idx="4809" formatCode="General">
                  <c:v>0.95423221599999997</c:v>
                </c:pt>
                <c:pt idx="4810" formatCode="General">
                  <c:v>0.95419806200000001</c:v>
                </c:pt>
                <c:pt idx="4811" formatCode="General">
                  <c:v>0.95416313399999997</c:v>
                </c:pt>
                <c:pt idx="4812" formatCode="General">
                  <c:v>0.95412761000000001</c:v>
                </c:pt>
                <c:pt idx="4813" formatCode="General">
                  <c:v>0.954091668</c:v>
                </c:pt>
                <c:pt idx="4814" formatCode="General">
                  <c:v>0.95405548799999995</c:v>
                </c:pt>
                <c:pt idx="4815" formatCode="General">
                  <c:v>0.95401924800000004</c:v>
                </c:pt>
                <c:pt idx="4816" formatCode="General">
                  <c:v>0.95398312799999996</c:v>
                </c:pt>
                <c:pt idx="4817" formatCode="General">
                  <c:v>0.95394730599999999</c:v>
                </c:pt>
                <c:pt idx="4818" formatCode="General">
                  <c:v>0.95391201999999997</c:v>
                </c:pt>
                <c:pt idx="4819" formatCode="General">
                  <c:v>0.95387744900000004</c:v>
                </c:pt>
                <c:pt idx="4820" formatCode="General">
                  <c:v>0.95384371300000004</c:v>
                </c:pt>
                <c:pt idx="4821" formatCode="General">
                  <c:v>0.95381104900000002</c:v>
                </c:pt>
                <c:pt idx="4822" formatCode="General">
                  <c:v>0.95377957800000002</c:v>
                </c:pt>
                <c:pt idx="4823" formatCode="General">
                  <c:v>0.95374953699999998</c:v>
                </c:pt>
                <c:pt idx="4824" formatCode="General">
                  <c:v>0.95372104599999996</c:v>
                </c:pt>
                <c:pt idx="4825" formatCode="General">
                  <c:v>0.95369422400000003</c:v>
                </c:pt>
                <c:pt idx="4826" formatCode="General">
                  <c:v>0.95366925000000002</c:v>
                </c:pt>
                <c:pt idx="4827" formatCode="General">
                  <c:v>0.95364618300000004</c:v>
                </c:pt>
                <c:pt idx="4828" formatCode="General">
                  <c:v>0.95362526199999997</c:v>
                </c:pt>
                <c:pt idx="4829" formatCode="General">
                  <c:v>0.95360648599999998</c:v>
                </c:pt>
                <c:pt idx="4830" formatCode="General">
                  <c:v>0.95358997599999995</c:v>
                </c:pt>
                <c:pt idx="4831" formatCode="General">
                  <c:v>0.95357585</c:v>
                </c:pt>
                <c:pt idx="4832" formatCode="General">
                  <c:v>0.95356404800000005</c:v>
                </c:pt>
                <c:pt idx="4833" formatCode="General">
                  <c:v>0.95355474900000003</c:v>
                </c:pt>
                <c:pt idx="4834" formatCode="General">
                  <c:v>0.95354783499999995</c:v>
                </c:pt>
                <c:pt idx="4835" formatCode="General">
                  <c:v>0.953543484</c:v>
                </c:pt>
                <c:pt idx="4836" formatCode="General">
                  <c:v>0.95354151700000001</c:v>
                </c:pt>
                <c:pt idx="4837" formatCode="General">
                  <c:v>0.95354205400000003</c:v>
                </c:pt>
                <c:pt idx="4838" formatCode="General">
                  <c:v>0.95354491500000005</c:v>
                </c:pt>
                <c:pt idx="4839" formatCode="General">
                  <c:v>0.95355016000000004</c:v>
                </c:pt>
                <c:pt idx="4840" formatCode="General">
                  <c:v>0.95355772999999999</c:v>
                </c:pt>
                <c:pt idx="4841" formatCode="General">
                  <c:v>0.95356738600000002</c:v>
                </c:pt>
                <c:pt idx="4842" formatCode="General">
                  <c:v>0.95357918699999999</c:v>
                </c:pt>
                <c:pt idx="4843" formatCode="General">
                  <c:v>0.95359295600000005</c:v>
                </c:pt>
                <c:pt idx="4844" formatCode="General">
                  <c:v>0.95360857200000004</c:v>
                </c:pt>
                <c:pt idx="4845" formatCode="General">
                  <c:v>0.95362591699999999</c:v>
                </c:pt>
                <c:pt idx="4846" formatCode="General">
                  <c:v>0.95364481199999995</c:v>
                </c:pt>
                <c:pt idx="4847" formatCode="General">
                  <c:v>0.953665137</c:v>
                </c:pt>
                <c:pt idx="4848" formatCode="General">
                  <c:v>0.95368665500000005</c:v>
                </c:pt>
                <c:pt idx="4849" formatCode="General">
                  <c:v>0.95370924499999998</c:v>
                </c:pt>
                <c:pt idx="4850" formatCode="General">
                  <c:v>0.95373278900000003</c:v>
                </c:pt>
                <c:pt idx="4851" formatCode="General">
                  <c:v>0.95375698799999997</c:v>
                </c:pt>
                <c:pt idx="4852" formatCode="General">
                  <c:v>0.95378172400000005</c:v>
                </c:pt>
                <c:pt idx="4853" formatCode="General">
                  <c:v>0.953806818</c:v>
                </c:pt>
                <c:pt idx="4854" formatCode="General">
                  <c:v>0.95383203000000005</c:v>
                </c:pt>
                <c:pt idx="4855" formatCode="General">
                  <c:v>0.95385724299999997</c:v>
                </c:pt>
                <c:pt idx="4856" formatCode="General">
                  <c:v>0.95388221699999998</c:v>
                </c:pt>
                <c:pt idx="4857" formatCode="General">
                  <c:v>0.95390671500000002</c:v>
                </c:pt>
                <c:pt idx="4858" formatCode="General">
                  <c:v>0.95393067600000003</c:v>
                </c:pt>
                <c:pt idx="4859" formatCode="General">
                  <c:v>0.95395386199999999</c:v>
                </c:pt>
                <c:pt idx="4860" formatCode="General">
                  <c:v>0.95397603499999994</c:v>
                </c:pt>
                <c:pt idx="4861" formatCode="General">
                  <c:v>0.95399713500000005</c:v>
                </c:pt>
                <c:pt idx="4862" formatCode="General">
                  <c:v>0.95401698400000001</c:v>
                </c:pt>
                <c:pt idx="4863" formatCode="General">
                  <c:v>0.95403534199999995</c:v>
                </c:pt>
                <c:pt idx="4864" formatCode="General">
                  <c:v>0.95405214999999999</c:v>
                </c:pt>
                <c:pt idx="4865" formatCode="General">
                  <c:v>0.95406723000000004</c:v>
                </c:pt>
                <c:pt idx="4866" formatCode="General">
                  <c:v>0.95408046199999996</c:v>
                </c:pt>
                <c:pt idx="4867" formatCode="General">
                  <c:v>0.95409172799999997</c:v>
                </c:pt>
                <c:pt idx="4868" formatCode="General">
                  <c:v>0.95410090700000005</c:v>
                </c:pt>
                <c:pt idx="4869" formatCode="General">
                  <c:v>0.95410788099999999</c:v>
                </c:pt>
                <c:pt idx="4870" formatCode="General">
                  <c:v>0.95411264900000003</c:v>
                </c:pt>
                <c:pt idx="4871" formatCode="General">
                  <c:v>0.95411509299999997</c:v>
                </c:pt>
                <c:pt idx="4872" formatCode="General">
                  <c:v>0.95411509299999997</c:v>
                </c:pt>
                <c:pt idx="4873" formatCode="General">
                  <c:v>0.95411264900000003</c:v>
                </c:pt>
                <c:pt idx="4874" formatCode="General">
                  <c:v>0.95410776100000005</c:v>
                </c:pt>
                <c:pt idx="4875" formatCode="General">
                  <c:v>0.95410031100000003</c:v>
                </c:pt>
                <c:pt idx="4876" formatCode="General">
                  <c:v>0.954090357</c:v>
                </c:pt>
                <c:pt idx="4877" formatCode="General">
                  <c:v>0.95407789899999995</c:v>
                </c:pt>
                <c:pt idx="4878" formatCode="General">
                  <c:v>0.95406287899999997</c:v>
                </c:pt>
                <c:pt idx="4879" formatCode="General">
                  <c:v>0.95404541499999995</c:v>
                </c:pt>
                <c:pt idx="4880" formatCode="General">
                  <c:v>0.95402544700000003</c:v>
                </c:pt>
                <c:pt idx="4881" formatCode="General">
                  <c:v>0.95400315499999999</c:v>
                </c:pt>
                <c:pt idx="4882" formatCode="General">
                  <c:v>0.95397847899999999</c:v>
                </c:pt>
                <c:pt idx="4883" formatCode="General">
                  <c:v>0.95395153799999999</c:v>
                </c:pt>
                <c:pt idx="4884" formatCode="General">
                  <c:v>0.95392245099999995</c:v>
                </c:pt>
                <c:pt idx="4885" formatCode="General">
                  <c:v>0.95389127699999998</c:v>
                </c:pt>
                <c:pt idx="4886" formatCode="General">
                  <c:v>0.95385813699999999</c:v>
                </c:pt>
                <c:pt idx="4887" formatCode="General">
                  <c:v>0.95382320899999995</c:v>
                </c:pt>
                <c:pt idx="4888" formatCode="General">
                  <c:v>0.95378655199999995</c:v>
                </c:pt>
                <c:pt idx="4889" formatCode="General">
                  <c:v>0.95374840500000002</c:v>
                </c:pt>
                <c:pt idx="4890" formatCode="General">
                  <c:v>0.95370882700000004</c:v>
                </c:pt>
                <c:pt idx="4891" formatCode="General">
                  <c:v>0.95366805799999999</c:v>
                </c:pt>
                <c:pt idx="4892" formatCode="General">
                  <c:v>0.953626215</c:v>
                </c:pt>
                <c:pt idx="4893" formatCode="General">
                  <c:v>0.95358353900000004</c:v>
                </c:pt>
                <c:pt idx="4894" formatCode="General">
                  <c:v>0.95354014600000003</c:v>
                </c:pt>
                <c:pt idx="4895" formatCode="General">
                  <c:v>0.95349633700000003</c:v>
                </c:pt>
                <c:pt idx="4896" formatCode="General">
                  <c:v>0.95345222900000004</c:v>
                </c:pt>
                <c:pt idx="4897" formatCode="General">
                  <c:v>0.95340806199999995</c:v>
                </c:pt>
                <c:pt idx="4898" formatCode="General">
                  <c:v>0.95336401500000001</c:v>
                </c:pt>
                <c:pt idx="4899" formatCode="General">
                  <c:v>0.953320324</c:v>
                </c:pt>
                <c:pt idx="4900" formatCode="General">
                  <c:v>0.95327717099999998</c:v>
                </c:pt>
                <c:pt idx="4901" formatCode="General">
                  <c:v>0.95323485100000005</c:v>
                </c:pt>
                <c:pt idx="4902" formatCode="General">
                  <c:v>0.95319348599999998</c:v>
                </c:pt>
                <c:pt idx="4903" formatCode="General">
                  <c:v>0.95315325299999998</c:v>
                </c:pt>
                <c:pt idx="4904" formatCode="General">
                  <c:v>0.95311444999999995</c:v>
                </c:pt>
                <c:pt idx="4905" formatCode="General">
                  <c:v>0.95307719700000004</c:v>
                </c:pt>
                <c:pt idx="4906" formatCode="General">
                  <c:v>0.95304167299999998</c:v>
                </c:pt>
                <c:pt idx="4907" formatCode="General">
                  <c:v>0.95300811500000004</c:v>
                </c:pt>
                <c:pt idx="4908" formatCode="General">
                  <c:v>0.95297658399999996</c:v>
                </c:pt>
                <c:pt idx="4909" formatCode="General">
                  <c:v>0.95294731899999996</c:v>
                </c:pt>
                <c:pt idx="4910" formatCode="General">
                  <c:v>0.95292043699999995</c:v>
                </c:pt>
                <c:pt idx="4911" formatCode="General">
                  <c:v>0.95289599899999999</c:v>
                </c:pt>
                <c:pt idx="4912" formatCode="General">
                  <c:v>0.95287418400000001</c:v>
                </c:pt>
                <c:pt idx="4913" formatCode="General">
                  <c:v>0.95285511000000001</c:v>
                </c:pt>
                <c:pt idx="4914" formatCode="General">
                  <c:v>0.95283871899999995</c:v>
                </c:pt>
                <c:pt idx="4915" formatCode="General">
                  <c:v>0.95282518900000002</c:v>
                </c:pt>
                <c:pt idx="4916" formatCode="General">
                  <c:v>0.95281451900000003</c:v>
                </c:pt>
                <c:pt idx="4917" formatCode="General">
                  <c:v>0.952806771</c:v>
                </c:pt>
                <c:pt idx="4918" formatCode="General">
                  <c:v>0.95280182400000002</c:v>
                </c:pt>
                <c:pt idx="4919" formatCode="General">
                  <c:v>0.95279979699999995</c:v>
                </c:pt>
                <c:pt idx="4920" formatCode="General">
                  <c:v>0.95280057200000001</c:v>
                </c:pt>
                <c:pt idx="4921" formatCode="General">
                  <c:v>0.95280408900000002</c:v>
                </c:pt>
                <c:pt idx="4922" formatCode="General">
                  <c:v>0.95281028700000003</c:v>
                </c:pt>
                <c:pt idx="4923" formatCode="General">
                  <c:v>0.95281916899999997</c:v>
                </c:pt>
                <c:pt idx="4924" formatCode="General">
                  <c:v>0.952830493</c:v>
                </c:pt>
                <c:pt idx="4925" formatCode="General">
                  <c:v>0.95284420299999995</c:v>
                </c:pt>
                <c:pt idx="4926" formatCode="General">
                  <c:v>0.95286017700000003</c:v>
                </c:pt>
                <c:pt idx="4927" formatCode="General">
                  <c:v>0.95287823699999996</c:v>
                </c:pt>
                <c:pt idx="4928" formatCode="General">
                  <c:v>0.95289820400000003</c:v>
                </c:pt>
                <c:pt idx="4929" formatCode="General">
                  <c:v>0.95291996000000001</c:v>
                </c:pt>
                <c:pt idx="4930" formatCode="General">
                  <c:v>0.95294326500000004</c:v>
                </c:pt>
                <c:pt idx="4931" formatCode="General">
                  <c:v>0.95296800100000001</c:v>
                </c:pt>
                <c:pt idx="4932" formatCode="General">
                  <c:v>0.95299387000000002</c:v>
                </c:pt>
                <c:pt idx="4933" formatCode="General">
                  <c:v>0.95302069199999995</c:v>
                </c:pt>
                <c:pt idx="4934" formatCode="General">
                  <c:v>0.95304834800000005</c:v>
                </c:pt>
                <c:pt idx="4935" formatCode="General">
                  <c:v>0.95307654100000005</c:v>
                </c:pt>
                <c:pt idx="4936" formatCode="General">
                  <c:v>0.95310503199999996</c:v>
                </c:pt>
                <c:pt idx="4937" formatCode="General">
                  <c:v>0.95313370200000003</c:v>
                </c:pt>
                <c:pt idx="4938" formatCode="General">
                  <c:v>0.95316219300000005</c:v>
                </c:pt>
                <c:pt idx="4939" formatCode="General">
                  <c:v>0.95319044600000002</c:v>
                </c:pt>
                <c:pt idx="4940" formatCode="General">
                  <c:v>0.95321816199999998</c:v>
                </c:pt>
                <c:pt idx="4941" formatCode="General">
                  <c:v>0.95324516299999995</c:v>
                </c:pt>
                <c:pt idx="4942" formatCode="General">
                  <c:v>0.95327121000000004</c:v>
                </c:pt>
                <c:pt idx="4943" formatCode="General">
                  <c:v>0.95329612500000005</c:v>
                </c:pt>
                <c:pt idx="4944" formatCode="General">
                  <c:v>0.95331972799999998</c:v>
                </c:pt>
                <c:pt idx="4945" formatCode="General">
                  <c:v>0.95334190100000005</c:v>
                </c:pt>
                <c:pt idx="4946" formatCode="General">
                  <c:v>0.95336234600000003</c:v>
                </c:pt>
                <c:pt idx="4947" formatCode="General">
                  <c:v>0.95338094200000001</c:v>
                </c:pt>
                <c:pt idx="4948" formatCode="General">
                  <c:v>0.95339757199999997</c:v>
                </c:pt>
                <c:pt idx="4949" formatCode="General">
                  <c:v>0.95341205600000001</c:v>
                </c:pt>
                <c:pt idx="4950" formatCode="General">
                  <c:v>0.95342427500000004</c:v>
                </c:pt>
                <c:pt idx="4951" formatCode="General">
                  <c:v>0.95343411</c:v>
                </c:pt>
                <c:pt idx="4952" formatCode="General">
                  <c:v>0.95344144099999995</c:v>
                </c:pt>
                <c:pt idx="4953" formatCode="General">
                  <c:v>0.95344620899999999</c:v>
                </c:pt>
                <c:pt idx="4954" formatCode="General">
                  <c:v>0.95344823599999995</c:v>
                </c:pt>
                <c:pt idx="4955" formatCode="General">
                  <c:v>0.95344757999999996</c:v>
                </c:pt>
                <c:pt idx="4956" formatCode="General">
                  <c:v>0.95344412300000003</c:v>
                </c:pt>
                <c:pt idx="4957" formatCode="General">
                  <c:v>0.95343780499999997</c:v>
                </c:pt>
                <c:pt idx="4958" formatCode="General">
                  <c:v>0.953428626</c:v>
                </c:pt>
                <c:pt idx="4959" formatCode="General">
                  <c:v>0.95341652600000004</c:v>
                </c:pt>
                <c:pt idx="4960" formatCode="General">
                  <c:v>0.95340156600000003</c:v>
                </c:pt>
                <c:pt idx="4961" formatCode="General">
                  <c:v>0.95338374400000003</c:v>
                </c:pt>
                <c:pt idx="4962" formatCode="General">
                  <c:v>0.95336306100000001</c:v>
                </c:pt>
                <c:pt idx="4963" formatCode="General">
                  <c:v>0.95333963600000005</c:v>
                </c:pt>
                <c:pt idx="4964" formatCode="General">
                  <c:v>0.95331341000000003</c:v>
                </c:pt>
                <c:pt idx="4965" formatCode="General">
                  <c:v>0.95328450200000003</c:v>
                </c:pt>
                <c:pt idx="4966" formatCode="General">
                  <c:v>0.95325309000000003</c:v>
                </c:pt>
                <c:pt idx="4967" formatCode="General">
                  <c:v>0.95321911599999998</c:v>
                </c:pt>
                <c:pt idx="4968" formatCode="General">
                  <c:v>0.95318281699999996</c:v>
                </c:pt>
                <c:pt idx="4969" formatCode="General">
                  <c:v>0.95314425199999997</c:v>
                </c:pt>
                <c:pt idx="4970" formatCode="General">
                  <c:v>0.95310366199999996</c:v>
                </c:pt>
                <c:pt idx="4971" formatCode="General">
                  <c:v>0.95306104400000002</c:v>
                </c:pt>
                <c:pt idx="4972" formatCode="General">
                  <c:v>0.953016698</c:v>
                </c:pt>
                <c:pt idx="4973" formatCode="General">
                  <c:v>0.95297068399999996</c:v>
                </c:pt>
                <c:pt idx="4974" formatCode="General">
                  <c:v>0.95292329799999997</c:v>
                </c:pt>
                <c:pt idx="4975" formatCode="General">
                  <c:v>0.95287471999999995</c:v>
                </c:pt>
                <c:pt idx="4976" formatCode="General">
                  <c:v>0.95282512900000005</c:v>
                </c:pt>
                <c:pt idx="4977" formatCode="General">
                  <c:v>0.95277470399999997</c:v>
                </c:pt>
                <c:pt idx="4978" formatCode="General">
                  <c:v>0.95272368200000002</c:v>
                </c:pt>
                <c:pt idx="4979" formatCode="General">
                  <c:v>0.95267236200000005</c:v>
                </c:pt>
                <c:pt idx="4980" formatCode="General">
                  <c:v>0.95262092399999998</c:v>
                </c:pt>
                <c:pt idx="4981" formatCode="General">
                  <c:v>0.95256954400000005</c:v>
                </c:pt>
                <c:pt idx="4982" formatCode="General">
                  <c:v>0.95251858199999995</c:v>
                </c:pt>
                <c:pt idx="4983" formatCode="General">
                  <c:v>0.95246815699999998</c:v>
                </c:pt>
                <c:pt idx="4984" formatCode="General">
                  <c:v>0.95241856599999997</c:v>
                </c:pt>
                <c:pt idx="4985" formatCode="General">
                  <c:v>0.95237004800000002</c:v>
                </c:pt>
                <c:pt idx="4986" formatCode="General">
                  <c:v>0.95232278100000001</c:v>
                </c:pt>
                <c:pt idx="4987" formatCode="General">
                  <c:v>0.95227706400000001</c:v>
                </c:pt>
                <c:pt idx="4988" formatCode="General">
                  <c:v>0.95223301599999999</c:v>
                </c:pt>
                <c:pt idx="4989" formatCode="General">
                  <c:v>0.95219093600000004</c:v>
                </c:pt>
                <c:pt idx="4990" formatCode="General">
                  <c:v>0.95215094099999997</c:v>
                </c:pt>
                <c:pt idx="4991" formatCode="General">
                  <c:v>0.95211327099999998</c:v>
                </c:pt>
                <c:pt idx="4992" formatCode="General">
                  <c:v>0.95207804399999996</c:v>
                </c:pt>
                <c:pt idx="4993" formatCode="General">
                  <c:v>0.95204544099999999</c:v>
                </c:pt>
                <c:pt idx="4994" formatCode="General">
                  <c:v>0.952015579</c:v>
                </c:pt>
                <c:pt idx="4995" formatCode="General">
                  <c:v>0.95198857800000003</c:v>
                </c:pt>
                <c:pt idx="4996" formatCode="General">
                  <c:v>0.95196461700000001</c:v>
                </c:pt>
                <c:pt idx="4997" formatCode="General">
                  <c:v>0.95194363599999998</c:v>
                </c:pt>
                <c:pt idx="4998" formatCode="General">
                  <c:v>0.95192581399999998</c:v>
                </c:pt>
                <c:pt idx="4999" formatCode="General">
                  <c:v>0.95191115100000001</c:v>
                </c:pt>
                <c:pt idx="5000" formatCode="General">
                  <c:v>0.95189964800000004</c:v>
                </c:pt>
                <c:pt idx="5001" formatCode="General">
                  <c:v>0.95189136299999999</c:v>
                </c:pt>
                <c:pt idx="5002" formatCode="General">
                  <c:v>0.951886177</c:v>
                </c:pt>
                <c:pt idx="5003" formatCode="General">
                  <c:v>0.95188409100000004</c:v>
                </c:pt>
                <c:pt idx="5004" formatCode="General">
                  <c:v>0.95188510400000004</c:v>
                </c:pt>
                <c:pt idx="5005" formatCode="General">
                  <c:v>0.95188903800000002</c:v>
                </c:pt>
                <c:pt idx="5006" formatCode="General">
                  <c:v>0.95189589299999999</c:v>
                </c:pt>
                <c:pt idx="5007" formatCode="General">
                  <c:v>0.95190542899999997</c:v>
                </c:pt>
                <c:pt idx="5008" formatCode="General">
                  <c:v>0.95191758900000001</c:v>
                </c:pt>
                <c:pt idx="5009" formatCode="General">
                  <c:v>0.95193219200000001</c:v>
                </c:pt>
                <c:pt idx="5010" formatCode="General">
                  <c:v>0.95194911999999998</c:v>
                </c:pt>
                <c:pt idx="5011" formatCode="General">
                  <c:v>0.95196813300000005</c:v>
                </c:pt>
                <c:pt idx="5012" formatCode="General">
                  <c:v>0.95198905499999997</c:v>
                </c:pt>
                <c:pt idx="5013" formatCode="General">
                  <c:v>0.95201164500000002</c:v>
                </c:pt>
                <c:pt idx="5014" formatCode="General">
                  <c:v>0.95203578499999997</c:v>
                </c:pt>
                <c:pt idx="5015" formatCode="General">
                  <c:v>0.95206117599999995</c:v>
                </c:pt>
                <c:pt idx="5016" formatCode="General">
                  <c:v>0.95208758100000002</c:v>
                </c:pt>
                <c:pt idx="5017" formatCode="General">
                  <c:v>0.95211482000000003</c:v>
                </c:pt>
                <c:pt idx="5018" formatCode="General">
                  <c:v>0.95214265600000003</c:v>
                </c:pt>
                <c:pt idx="5019" formatCode="General">
                  <c:v>0.95217078899999996</c:v>
                </c:pt>
                <c:pt idx="5020" formatCode="General">
                  <c:v>0.95219910100000005</c:v>
                </c:pt>
                <c:pt idx="5021" formatCode="General">
                  <c:v>0.95222723499999995</c:v>
                </c:pt>
                <c:pt idx="5022" formatCode="General">
                  <c:v>0.95225501099999998</c:v>
                </c:pt>
                <c:pt idx="5023" formatCode="General">
                  <c:v>0.95228219000000003</c:v>
                </c:pt>
                <c:pt idx="5024" formatCode="General">
                  <c:v>0.95230853599999998</c:v>
                </c:pt>
                <c:pt idx="5025" formatCode="General">
                  <c:v>0.95233386799999997</c:v>
                </c:pt>
                <c:pt idx="5026" formatCode="General">
                  <c:v>0.95235788799999999</c:v>
                </c:pt>
                <c:pt idx="5027" formatCode="General">
                  <c:v>0.952380538</c:v>
                </c:pt>
                <c:pt idx="5028" formatCode="General">
                  <c:v>0.95240151900000003</c:v>
                </c:pt>
                <c:pt idx="5029" formatCode="General">
                  <c:v>0.95242059199999995</c:v>
                </c:pt>
                <c:pt idx="5030" formatCode="General">
                  <c:v>0.95243775799999997</c:v>
                </c:pt>
                <c:pt idx="5031" formatCode="General">
                  <c:v>0.95245265999999995</c:v>
                </c:pt>
                <c:pt idx="5032" formatCode="General">
                  <c:v>0.95246529599999996</c:v>
                </c:pt>
                <c:pt idx="5033" formatCode="General">
                  <c:v>0.95247542900000004</c:v>
                </c:pt>
                <c:pt idx="5034" formatCode="General">
                  <c:v>0.95248299800000003</c:v>
                </c:pt>
                <c:pt idx="5035" formatCode="General">
                  <c:v>0.95248782600000004</c:v>
                </c:pt>
                <c:pt idx="5036" formatCode="General">
                  <c:v>0.95248991299999997</c:v>
                </c:pt>
                <c:pt idx="5037" formatCode="General">
                  <c:v>0.95248901799999997</c:v>
                </c:pt>
                <c:pt idx="5038" formatCode="General">
                  <c:v>0.95248520400000003</c:v>
                </c:pt>
                <c:pt idx="5039" formatCode="General">
                  <c:v>0.95247834899999995</c:v>
                </c:pt>
                <c:pt idx="5040" formatCode="General">
                  <c:v>0.95246845499999999</c:v>
                </c:pt>
                <c:pt idx="5041" formatCode="General">
                  <c:v>0.952455461</c:v>
                </c:pt>
                <c:pt idx="5042" formatCode="General">
                  <c:v>0.95243936799999995</c:v>
                </c:pt>
                <c:pt idx="5043" formatCode="General">
                  <c:v>0.95242023499999995</c:v>
                </c:pt>
                <c:pt idx="5044" formatCode="General">
                  <c:v>0.95239800200000002</c:v>
                </c:pt>
                <c:pt idx="5045" formatCode="General">
                  <c:v>0.95237267000000003</c:v>
                </c:pt>
                <c:pt idx="5046" formatCode="General">
                  <c:v>0.95234441800000003</c:v>
                </c:pt>
                <c:pt idx="5047" formatCode="General">
                  <c:v>0.95231324399999995</c:v>
                </c:pt>
                <c:pt idx="5048" formatCode="General">
                  <c:v>0.95227927000000001</c:v>
                </c:pt>
                <c:pt idx="5049" formatCode="General">
                  <c:v>0.95224255300000005</c:v>
                </c:pt>
                <c:pt idx="5050" formatCode="General">
                  <c:v>0.95220321399999996</c:v>
                </c:pt>
                <c:pt idx="5051" formatCode="General">
                  <c:v>0.95216137199999995</c:v>
                </c:pt>
                <c:pt idx="5052" formatCode="General">
                  <c:v>0.95211720499999997</c:v>
                </c:pt>
                <c:pt idx="5053" formatCode="General">
                  <c:v>0.95207089199999995</c:v>
                </c:pt>
                <c:pt idx="5054" formatCode="General">
                  <c:v>0.95202249299999997</c:v>
                </c:pt>
                <c:pt idx="5055" formatCode="General">
                  <c:v>0.95197236500000004</c:v>
                </c:pt>
                <c:pt idx="5056" formatCode="General">
                  <c:v>0.95192056899999999</c:v>
                </c:pt>
                <c:pt idx="5057" formatCode="General">
                  <c:v>0.95186734200000001</c:v>
                </c:pt>
                <c:pt idx="5058" formatCode="General">
                  <c:v>0.95181292299999998</c:v>
                </c:pt>
                <c:pt idx="5059" formatCode="General">
                  <c:v>0.95175754999999995</c:v>
                </c:pt>
                <c:pt idx="5060" formatCode="General">
                  <c:v>0.95170146200000005</c:v>
                </c:pt>
                <c:pt idx="5061" formatCode="General">
                  <c:v>0.95164489699999999</c:v>
                </c:pt>
                <c:pt idx="5062" formatCode="General">
                  <c:v>0.951588094</c:v>
                </c:pt>
                <c:pt idx="5063" formatCode="General">
                  <c:v>0.951531291</c:v>
                </c:pt>
                <c:pt idx="5064" formatCode="General">
                  <c:v>0.95147478600000002</c:v>
                </c:pt>
                <c:pt idx="5065" formatCode="General">
                  <c:v>0.95141881699999997</c:v>
                </c:pt>
                <c:pt idx="5066" formatCode="General">
                  <c:v>0.95136368299999996</c:v>
                </c:pt>
                <c:pt idx="5067" formatCode="General">
                  <c:v>0.95130956200000005</c:v>
                </c:pt>
                <c:pt idx="5068" formatCode="General">
                  <c:v>0.95125681200000001</c:v>
                </c:pt>
                <c:pt idx="5069" formatCode="General">
                  <c:v>0.95120561100000001</c:v>
                </c:pt>
                <c:pt idx="5070" formatCode="General">
                  <c:v>0.95115619900000004</c:v>
                </c:pt>
                <c:pt idx="5071" formatCode="General">
                  <c:v>0.95110887300000002</c:v>
                </c:pt>
                <c:pt idx="5072" formatCode="General">
                  <c:v>0.95106375200000004</c:v>
                </c:pt>
                <c:pt idx="5073" formatCode="General">
                  <c:v>0.95102113499999996</c:v>
                </c:pt>
                <c:pt idx="5074" formatCode="General">
                  <c:v>0.95098119999999997</c:v>
                </c:pt>
                <c:pt idx="5075" formatCode="General">
                  <c:v>0.95094406600000003</c:v>
                </c:pt>
                <c:pt idx="5076" formatCode="General">
                  <c:v>0.95090997200000005</c:v>
                </c:pt>
                <c:pt idx="5077" formatCode="General">
                  <c:v>0.95087903699999998</c:v>
                </c:pt>
                <c:pt idx="5078" formatCode="General">
                  <c:v>0.95085132100000003</c:v>
                </c:pt>
                <c:pt idx="5079" formatCode="General">
                  <c:v>0.950827003</c:v>
                </c:pt>
                <c:pt idx="5080" formatCode="General">
                  <c:v>0.95080614100000005</c:v>
                </c:pt>
                <c:pt idx="5081" formatCode="General">
                  <c:v>0.95078879599999999</c:v>
                </c:pt>
                <c:pt idx="5082" formatCode="General">
                  <c:v>0.95077496800000005</c:v>
                </c:pt>
                <c:pt idx="5083" formatCode="General">
                  <c:v>0.95076471600000001</c:v>
                </c:pt>
                <c:pt idx="5084" formatCode="General">
                  <c:v>0.95075798</c:v>
                </c:pt>
                <c:pt idx="5085" formatCode="General">
                  <c:v>0.95075470200000001</c:v>
                </c:pt>
                <c:pt idx="5086" formatCode="General">
                  <c:v>0.95075494100000002</c:v>
                </c:pt>
                <c:pt idx="5087" formatCode="General">
                  <c:v>0.95075845699999995</c:v>
                </c:pt>
                <c:pt idx="5088" formatCode="General">
                  <c:v>0.95076519299999995</c:v>
                </c:pt>
                <c:pt idx="5089" formatCode="General">
                  <c:v>0.95077508700000002</c:v>
                </c:pt>
                <c:pt idx="5090" formatCode="General">
                  <c:v>0.95078790199999996</c:v>
                </c:pt>
                <c:pt idx="5091" formatCode="General">
                  <c:v>0.95080357800000004</c:v>
                </c:pt>
                <c:pt idx="5092" formatCode="General">
                  <c:v>0.95082181700000001</c:v>
                </c:pt>
                <c:pt idx="5093" formatCode="General">
                  <c:v>0.95084250000000003</c:v>
                </c:pt>
                <c:pt idx="5094" formatCode="General">
                  <c:v>0.95086532800000001</c:v>
                </c:pt>
                <c:pt idx="5095" formatCode="General">
                  <c:v>0.95089018300000006</c:v>
                </c:pt>
                <c:pt idx="5096" formatCode="General">
                  <c:v>0.95091670800000005</c:v>
                </c:pt>
                <c:pt idx="5097" formatCode="General">
                  <c:v>0.95094478100000002</c:v>
                </c:pt>
                <c:pt idx="5098" formatCode="General">
                  <c:v>0.95097404699999999</c:v>
                </c:pt>
                <c:pt idx="5099" formatCode="General">
                  <c:v>0.95100432599999996</c:v>
                </c:pt>
                <c:pt idx="5100" formatCode="General">
                  <c:v>0.95103526100000002</c:v>
                </c:pt>
                <c:pt idx="5101" formatCode="General">
                  <c:v>0.95106667300000003</c:v>
                </c:pt>
                <c:pt idx="5102" formatCode="General">
                  <c:v>0.951098204</c:v>
                </c:pt>
                <c:pt idx="5103" formatCode="General">
                  <c:v>0.95112967500000001</c:v>
                </c:pt>
                <c:pt idx="5104" formatCode="General">
                  <c:v>0.95116078900000001</c:v>
                </c:pt>
                <c:pt idx="5105" formatCode="General">
                  <c:v>0.95119124700000002</c:v>
                </c:pt>
                <c:pt idx="5106" formatCode="General">
                  <c:v>0.95122081000000003</c:v>
                </c:pt>
                <c:pt idx="5107" formatCode="General">
                  <c:v>0.95124924200000005</c:v>
                </c:pt>
                <c:pt idx="5108" formatCode="General">
                  <c:v>0.95127624300000002</c:v>
                </c:pt>
                <c:pt idx="5109" formatCode="General">
                  <c:v>0.95130169399999998</c:v>
                </c:pt>
                <c:pt idx="5110" formatCode="General">
                  <c:v>0.95132523800000002</c:v>
                </c:pt>
                <c:pt idx="5111" formatCode="General">
                  <c:v>0.95134675499999999</c:v>
                </c:pt>
                <c:pt idx="5112" formatCode="General">
                  <c:v>0.95136600699999996</c:v>
                </c:pt>
                <c:pt idx="5113" formatCode="General">
                  <c:v>0.951382756</c:v>
                </c:pt>
                <c:pt idx="5114" formatCode="General">
                  <c:v>0.95139694200000002</c:v>
                </c:pt>
                <c:pt idx="5115" formatCode="General">
                  <c:v>0.95140826700000003</c:v>
                </c:pt>
                <c:pt idx="5116" formatCode="General">
                  <c:v>0.95141667100000005</c:v>
                </c:pt>
                <c:pt idx="5117" formatCode="General">
                  <c:v>0.951421976</c:v>
                </c:pt>
                <c:pt idx="5118" formatCode="General">
                  <c:v>0.95142412200000004</c:v>
                </c:pt>
                <c:pt idx="5119" formatCode="General">
                  <c:v>0.95142287000000003</c:v>
                </c:pt>
                <c:pt idx="5120" formatCode="General">
                  <c:v>0.95141828100000003</c:v>
                </c:pt>
                <c:pt idx="5121" formatCode="General">
                  <c:v>0.95141017400000005</c:v>
                </c:pt>
                <c:pt idx="5122" formatCode="General">
                  <c:v>0.95139861100000001</c:v>
                </c:pt>
                <c:pt idx="5123" formatCode="General">
                  <c:v>0.95138341199999998</c:v>
                </c:pt>
                <c:pt idx="5124" formatCode="General">
                  <c:v>0.95136469599999995</c:v>
                </c:pt>
                <c:pt idx="5125" formatCode="General">
                  <c:v>0.95134234399999995</c:v>
                </c:pt>
                <c:pt idx="5126" formatCode="General">
                  <c:v>0.95131647600000002</c:v>
                </c:pt>
                <c:pt idx="5127" formatCode="General">
                  <c:v>0.95128703100000001</c:v>
                </c:pt>
                <c:pt idx="5128" formatCode="General">
                  <c:v>0.95125412899999995</c:v>
                </c:pt>
                <c:pt idx="5129" formatCode="General">
                  <c:v>0.95121783000000004</c:v>
                </c:pt>
                <c:pt idx="5130" formatCode="General">
                  <c:v>0.95117819299999995</c:v>
                </c:pt>
                <c:pt idx="5131" formatCode="General">
                  <c:v>0.95113527799999997</c:v>
                </c:pt>
                <c:pt idx="5132" formatCode="General">
                  <c:v>0.95108932300000004</c:v>
                </c:pt>
                <c:pt idx="5133" formatCode="General">
                  <c:v>0.95104038700000004</c:v>
                </c:pt>
                <c:pt idx="5134" formatCode="General">
                  <c:v>0.95098870999999996</c:v>
                </c:pt>
                <c:pt idx="5135" formatCode="General">
                  <c:v>0.95093435000000004</c:v>
                </c:pt>
                <c:pt idx="5136" formatCode="General">
                  <c:v>0.95087754700000005</c:v>
                </c:pt>
                <c:pt idx="5137" formatCode="General">
                  <c:v>0.95081853900000002</c:v>
                </c:pt>
                <c:pt idx="5138" formatCode="General">
                  <c:v>0.95075750400000003</c:v>
                </c:pt>
                <c:pt idx="5139" formatCode="General">
                  <c:v>0.95069468000000001</c:v>
                </c:pt>
                <c:pt idx="5140" formatCode="General">
                  <c:v>0.95063030699999995</c:v>
                </c:pt>
                <c:pt idx="5141" formatCode="General">
                  <c:v>0.95056468199999999</c:v>
                </c:pt>
                <c:pt idx="5142" formatCode="General">
                  <c:v>0.95049798500000005</c:v>
                </c:pt>
                <c:pt idx="5143" formatCode="General">
                  <c:v>0.950430632</c:v>
                </c:pt>
                <c:pt idx="5144" formatCode="General">
                  <c:v>0.95036280200000001</c:v>
                </c:pt>
                <c:pt idx="5145" formatCode="General">
                  <c:v>0.95029485199999997</c:v>
                </c:pt>
                <c:pt idx="5146" formatCode="General">
                  <c:v>0.95022702199999998</c:v>
                </c:pt>
                <c:pt idx="5147" formatCode="General">
                  <c:v>0.95015960899999996</c:v>
                </c:pt>
                <c:pt idx="5148" formatCode="General">
                  <c:v>0.95009297100000001</c:v>
                </c:pt>
                <c:pt idx="5149" formatCode="General">
                  <c:v>0.95002740600000002</c:v>
                </c:pt>
                <c:pt idx="5150" formatCode="General">
                  <c:v>0.94996315200000003</c:v>
                </c:pt>
                <c:pt idx="5151" formatCode="General">
                  <c:v>0.949900627</c:v>
                </c:pt>
                <c:pt idx="5152" formatCode="General">
                  <c:v>0.94983994999999999</c:v>
                </c:pt>
                <c:pt idx="5153" formatCode="General">
                  <c:v>0.94978153700000001</c:v>
                </c:pt>
                <c:pt idx="5154" formatCode="General">
                  <c:v>0.94972556799999996</c:v>
                </c:pt>
                <c:pt idx="5155" formatCode="General">
                  <c:v>0.94967234099999998</c:v>
                </c:pt>
                <c:pt idx="5156" formatCode="General">
                  <c:v>0.94962209500000005</c:v>
                </c:pt>
                <c:pt idx="5157" formatCode="General">
                  <c:v>0.94957506700000005</c:v>
                </c:pt>
                <c:pt idx="5158" formatCode="General">
                  <c:v>0.94953143600000001</c:v>
                </c:pt>
                <c:pt idx="5159" formatCode="General">
                  <c:v>0.94949138200000005</c:v>
                </c:pt>
                <c:pt idx="5160" formatCode="General">
                  <c:v>0.94945508199999995</c:v>
                </c:pt>
                <c:pt idx="5161" formatCode="General">
                  <c:v>0.94942265699999995</c:v>
                </c:pt>
                <c:pt idx="5162" formatCode="General">
                  <c:v>0.94939428599999998</c:v>
                </c:pt>
                <c:pt idx="5163" formatCode="General">
                  <c:v>0.94936990700000001</c:v>
                </c:pt>
                <c:pt idx="5164" formatCode="General">
                  <c:v>0.94934976100000001</c:v>
                </c:pt>
                <c:pt idx="5165" formatCode="General">
                  <c:v>0.94933372699999996</c:v>
                </c:pt>
                <c:pt idx="5166" formatCode="General">
                  <c:v>0.94932192599999998</c:v>
                </c:pt>
                <c:pt idx="5167" formatCode="General">
                  <c:v>0.94931423699999995</c:v>
                </c:pt>
                <c:pt idx="5168" formatCode="General">
                  <c:v>0.94931065999999997</c:v>
                </c:pt>
                <c:pt idx="5169" formatCode="General">
                  <c:v>0.94931113700000003</c:v>
                </c:pt>
                <c:pt idx="5170" formatCode="General">
                  <c:v>0.94931554799999995</c:v>
                </c:pt>
                <c:pt idx="5171" formatCode="General">
                  <c:v>0.94932377300000004</c:v>
                </c:pt>
                <c:pt idx="5172" formatCode="General">
                  <c:v>0.94933569399999995</c:v>
                </c:pt>
                <c:pt idx="5173" formatCode="General">
                  <c:v>0.94935101300000002</c:v>
                </c:pt>
                <c:pt idx="5174" formatCode="General">
                  <c:v>0.94936966899999997</c:v>
                </c:pt>
                <c:pt idx="5175" formatCode="General">
                  <c:v>0.94939142499999996</c:v>
                </c:pt>
                <c:pt idx="5176" formatCode="General">
                  <c:v>0.94941598199999999</c:v>
                </c:pt>
                <c:pt idx="5177" formatCode="General">
                  <c:v>0.94944316100000004</c:v>
                </c:pt>
                <c:pt idx="5178" formatCode="General">
                  <c:v>0.94947266600000002</c:v>
                </c:pt>
                <c:pt idx="5179" formatCode="General">
                  <c:v>0.94950419699999999</c:v>
                </c:pt>
                <c:pt idx="5180" formatCode="General">
                  <c:v>0.94953751600000003</c:v>
                </c:pt>
                <c:pt idx="5181" formatCode="General">
                  <c:v>0.94957232499999999</c:v>
                </c:pt>
                <c:pt idx="5182" formatCode="General">
                  <c:v>0.949608326</c:v>
                </c:pt>
                <c:pt idx="5183" formatCode="General">
                  <c:v>0.94964516200000004</c:v>
                </c:pt>
                <c:pt idx="5184" formatCode="General">
                  <c:v>0.94968259300000002</c:v>
                </c:pt>
                <c:pt idx="5185" formatCode="General">
                  <c:v>0.94972032299999998</c:v>
                </c:pt>
                <c:pt idx="5186" formatCode="General">
                  <c:v>0.94975793399999997</c:v>
                </c:pt>
                <c:pt idx="5187" formatCode="General">
                  <c:v>0.94979524599999998</c:v>
                </c:pt>
                <c:pt idx="5188" formatCode="General">
                  <c:v>0.94983184300000001</c:v>
                </c:pt>
                <c:pt idx="5189" formatCode="General">
                  <c:v>0.94986754699999998</c:v>
                </c:pt>
                <c:pt idx="5190" formatCode="General">
                  <c:v>0.94990199799999997</c:v>
                </c:pt>
                <c:pt idx="5191" formatCode="General">
                  <c:v>0.94993495900000002</c:v>
                </c:pt>
                <c:pt idx="5192" formatCode="General">
                  <c:v>0.94996613299999999</c:v>
                </c:pt>
                <c:pt idx="5193" formatCode="General">
                  <c:v>0.94999522000000003</c:v>
                </c:pt>
                <c:pt idx="5194" formatCode="General">
                  <c:v>0.95002204199999996</c:v>
                </c:pt>
                <c:pt idx="5195" formatCode="General">
                  <c:v>0.95004635999999998</c:v>
                </c:pt>
                <c:pt idx="5196" formatCode="General">
                  <c:v>0.95006793700000003</c:v>
                </c:pt>
                <c:pt idx="5197" formatCode="General">
                  <c:v>0.95008653399999998</c:v>
                </c:pt>
                <c:pt idx="5198" formatCode="General">
                  <c:v>0.95010203100000001</c:v>
                </c:pt>
                <c:pt idx="5199" formatCode="General">
                  <c:v>0.95011413099999997</c:v>
                </c:pt>
                <c:pt idx="5200" formatCode="General">
                  <c:v>0.950122833</c:v>
                </c:pt>
                <c:pt idx="5201" formatCode="General">
                  <c:v>0.95012790000000003</c:v>
                </c:pt>
                <c:pt idx="5202" formatCode="General">
                  <c:v>0.950129271</c:v>
                </c:pt>
                <c:pt idx="5203" formatCode="General">
                  <c:v>0.95012676699999998</c:v>
                </c:pt>
                <c:pt idx="5204" formatCode="General">
                  <c:v>0.95012032999999996</c:v>
                </c:pt>
                <c:pt idx="5205" formatCode="General">
                  <c:v>0.95010989899999998</c:v>
                </c:pt>
                <c:pt idx="5206" formatCode="General">
                  <c:v>0.95009541500000005</c:v>
                </c:pt>
                <c:pt idx="5207" formatCode="General">
                  <c:v>0.95007687799999996</c:v>
                </c:pt>
                <c:pt idx="5208" formatCode="General">
                  <c:v>0.95005422799999995</c:v>
                </c:pt>
                <c:pt idx="5209" formatCode="General">
                  <c:v>0.95002752499999998</c:v>
                </c:pt>
                <c:pt idx="5210" formatCode="General">
                  <c:v>0.94999676899999996</c:v>
                </c:pt>
                <c:pt idx="5211" formatCode="General">
                  <c:v>0.94996201999999996</c:v>
                </c:pt>
                <c:pt idx="5212" formatCode="General">
                  <c:v>0.94992333699999998</c:v>
                </c:pt>
                <c:pt idx="5213" formatCode="General">
                  <c:v>0.94988089799999997</c:v>
                </c:pt>
                <c:pt idx="5214" formatCode="General">
                  <c:v>0.94983464500000003</c:v>
                </c:pt>
                <c:pt idx="5215" formatCode="General">
                  <c:v>0.94978487499999997</c:v>
                </c:pt>
                <c:pt idx="5216" formatCode="General">
                  <c:v>0.94973164799999998</c:v>
                </c:pt>
                <c:pt idx="5217" formatCode="General">
                  <c:v>0.949675143</c:v>
                </c:pt>
                <c:pt idx="5218" formatCode="General">
                  <c:v>0.94961553799999998</c:v>
                </c:pt>
                <c:pt idx="5219" formatCode="General">
                  <c:v>0.94955313200000002</c:v>
                </c:pt>
                <c:pt idx="5220" formatCode="General">
                  <c:v>0.94948804399999998</c:v>
                </c:pt>
                <c:pt idx="5221" formatCode="General">
                  <c:v>0.94942051199999999</c:v>
                </c:pt>
                <c:pt idx="5222" formatCode="General">
                  <c:v>0.94935089299999997</c:v>
                </c:pt>
                <c:pt idx="5223" formatCode="General">
                  <c:v>0.94927936800000001</c:v>
                </c:pt>
                <c:pt idx="5224" formatCode="General">
                  <c:v>0.94920629300000003</c:v>
                </c:pt>
                <c:pt idx="5225" formatCode="General">
                  <c:v>0.94913190599999997</c:v>
                </c:pt>
                <c:pt idx="5226" formatCode="General">
                  <c:v>0.94905656599999999</c:v>
                </c:pt>
                <c:pt idx="5227" formatCode="General">
                  <c:v>0.94898051000000005</c:v>
                </c:pt>
                <c:pt idx="5228" formatCode="General">
                  <c:v>0.94890421599999997</c:v>
                </c:pt>
                <c:pt idx="5229" formatCode="General">
                  <c:v>0.94882792199999999</c:v>
                </c:pt>
                <c:pt idx="5230" formatCode="General">
                  <c:v>0.94875192600000002</c:v>
                </c:pt>
                <c:pt idx="5231" formatCode="General">
                  <c:v>0.94867664600000001</c:v>
                </c:pt>
                <c:pt idx="5232" formatCode="General">
                  <c:v>0.94860243799999999</c:v>
                </c:pt>
                <c:pt idx="5233" formatCode="General">
                  <c:v>0.94852960099999994</c:v>
                </c:pt>
                <c:pt idx="5234" formatCode="General">
                  <c:v>0.94845843299999999</c:v>
                </c:pt>
                <c:pt idx="5235" formatCode="General">
                  <c:v>0.94838935099999999</c:v>
                </c:pt>
                <c:pt idx="5236" formatCode="General">
                  <c:v>0.94832259399999996</c:v>
                </c:pt>
                <c:pt idx="5237" formatCode="General">
                  <c:v>0.94825846000000003</c:v>
                </c:pt>
                <c:pt idx="5238" formatCode="General">
                  <c:v>0.94819730499999999</c:v>
                </c:pt>
                <c:pt idx="5239" formatCode="General">
                  <c:v>0.94813936899999995</c:v>
                </c:pt>
                <c:pt idx="5240" formatCode="General">
                  <c:v>0.94808489100000004</c:v>
                </c:pt>
                <c:pt idx="5241" formatCode="General">
                  <c:v>0.94803410799999999</c:v>
                </c:pt>
                <c:pt idx="5242" formatCode="General">
                  <c:v>0.94798725800000005</c:v>
                </c:pt>
                <c:pt idx="5243" formatCode="General">
                  <c:v>0.94794446200000004</c:v>
                </c:pt>
                <c:pt idx="5244" formatCode="General">
                  <c:v>0.94790595799999999</c:v>
                </c:pt>
                <c:pt idx="5245" formatCode="General">
                  <c:v>0.94787180400000004</c:v>
                </c:pt>
                <c:pt idx="5246" formatCode="General">
                  <c:v>0.94784218099999995</c:v>
                </c:pt>
                <c:pt idx="5247" formatCode="General">
                  <c:v>0.94781702800000001</c:v>
                </c:pt>
                <c:pt idx="5248" formatCode="General">
                  <c:v>0.94779652400000003</c:v>
                </c:pt>
                <c:pt idx="5249" formatCode="General">
                  <c:v>0.94778060900000005</c:v>
                </c:pt>
                <c:pt idx="5250" formatCode="General">
                  <c:v>0.94776922500000005</c:v>
                </c:pt>
                <c:pt idx="5251" formatCode="General">
                  <c:v>0.94776236999999997</c:v>
                </c:pt>
                <c:pt idx="5252" formatCode="General">
                  <c:v>0.947759986</c:v>
                </c:pt>
                <c:pt idx="5253" formatCode="General">
                  <c:v>0.94776189300000002</c:v>
                </c:pt>
                <c:pt idx="5254" formatCode="General">
                  <c:v>0.94776803300000001</c:v>
                </c:pt>
                <c:pt idx="5255" formatCode="General">
                  <c:v>0.94777816500000001</c:v>
                </c:pt>
                <c:pt idx="5256" formatCode="General">
                  <c:v>0.94779211299999999</c:v>
                </c:pt>
                <c:pt idx="5257" formatCode="General">
                  <c:v>0.94780963699999998</c:v>
                </c:pt>
                <c:pt idx="5258" formatCode="General">
                  <c:v>0.94783061700000004</c:v>
                </c:pt>
                <c:pt idx="5259" formatCode="General">
                  <c:v>0.947854698</c:v>
                </c:pt>
                <c:pt idx="5260" formatCode="General">
                  <c:v>0.94788157900000003</c:v>
                </c:pt>
                <c:pt idx="5261" formatCode="General">
                  <c:v>0.94791108400000001</c:v>
                </c:pt>
                <c:pt idx="5262" formatCode="General">
                  <c:v>0.94794285300000003</c:v>
                </c:pt>
                <c:pt idx="5263" formatCode="General">
                  <c:v>0.94797653000000004</c:v>
                </c:pt>
                <c:pt idx="5264" formatCode="General">
                  <c:v>0.94801187499999995</c:v>
                </c:pt>
                <c:pt idx="5265" formatCode="General">
                  <c:v>0.94804853200000005</c:v>
                </c:pt>
                <c:pt idx="5266" formatCode="General">
                  <c:v>0.94808614300000005</c:v>
                </c:pt>
                <c:pt idx="5267" formatCode="General">
                  <c:v>0.94812440899999995</c:v>
                </c:pt>
                <c:pt idx="5268" formatCode="General">
                  <c:v>0.94816297299999996</c:v>
                </c:pt>
                <c:pt idx="5269" formatCode="General">
                  <c:v>0.94820153699999998</c:v>
                </c:pt>
                <c:pt idx="5270" formatCode="General">
                  <c:v>0.94823968400000003</c:v>
                </c:pt>
                <c:pt idx="5271" formatCode="General">
                  <c:v>0.94827723500000005</c:v>
                </c:pt>
                <c:pt idx="5272" formatCode="General">
                  <c:v>0.94831377299999997</c:v>
                </c:pt>
                <c:pt idx="5273" formatCode="General">
                  <c:v>0.94834899900000003</c:v>
                </c:pt>
                <c:pt idx="5274" formatCode="General">
                  <c:v>0.94838261599999996</c:v>
                </c:pt>
                <c:pt idx="5275" formatCode="General">
                  <c:v>0.94841432599999997</c:v>
                </c:pt>
                <c:pt idx="5276" formatCode="General">
                  <c:v>0.94844388999999996</c:v>
                </c:pt>
                <c:pt idx="5277" formatCode="General">
                  <c:v>0.948471069</c:v>
                </c:pt>
                <c:pt idx="5278" formatCode="General">
                  <c:v>0.94849550699999996</c:v>
                </c:pt>
                <c:pt idx="5279" formatCode="General">
                  <c:v>0.94851702500000001</c:v>
                </c:pt>
                <c:pt idx="5280" formatCode="General">
                  <c:v>0.94853544199999995</c:v>
                </c:pt>
                <c:pt idx="5281" formatCode="General">
                  <c:v>0.94855046300000001</c:v>
                </c:pt>
                <c:pt idx="5282" formatCode="General">
                  <c:v>0.94856202599999995</c:v>
                </c:pt>
                <c:pt idx="5283" formatCode="General">
                  <c:v>0.94856989400000002</c:v>
                </c:pt>
                <c:pt idx="5284" formatCode="General">
                  <c:v>0.948573887</c:v>
                </c:pt>
                <c:pt idx="5285" formatCode="General">
                  <c:v>0.948573887</c:v>
                </c:pt>
                <c:pt idx="5286" formatCode="General">
                  <c:v>0.94856983399999995</c:v>
                </c:pt>
                <c:pt idx="5287" formatCode="General">
                  <c:v>0.94856160899999997</c:v>
                </c:pt>
                <c:pt idx="5288" formatCode="General">
                  <c:v>0.94854915100000003</c:v>
                </c:pt>
                <c:pt idx="5289" formatCode="General">
                  <c:v>0.948532343</c:v>
                </c:pt>
                <c:pt idx="5290" formatCode="General">
                  <c:v>0.948511243</c:v>
                </c:pt>
                <c:pt idx="5291" formatCode="General">
                  <c:v>0.94848585100000005</c:v>
                </c:pt>
                <c:pt idx="5292" formatCode="General">
                  <c:v>0.94845610899999999</c:v>
                </c:pt>
                <c:pt idx="5293" formatCode="General">
                  <c:v>0.948422074</c:v>
                </c:pt>
                <c:pt idx="5294" formatCode="General">
                  <c:v>0.94838380799999999</c:v>
                </c:pt>
                <c:pt idx="5295" formatCode="General">
                  <c:v>0.94834136999999996</c:v>
                </c:pt>
                <c:pt idx="5296" formatCode="General">
                  <c:v>0.94829493799999998</c:v>
                </c:pt>
                <c:pt idx="5297" formatCode="General">
                  <c:v>0.94824451200000004</c:v>
                </c:pt>
                <c:pt idx="5298" formatCode="General">
                  <c:v>0.94819033100000005</c:v>
                </c:pt>
                <c:pt idx="5299" formatCode="General">
                  <c:v>0.94813257500000003</c:v>
                </c:pt>
                <c:pt idx="5300" formatCode="General">
                  <c:v>0.94807130100000003</c:v>
                </c:pt>
                <c:pt idx="5301" formatCode="General">
                  <c:v>0.948006868</c:v>
                </c:pt>
                <c:pt idx="5302" formatCode="General">
                  <c:v>0.94793939599999999</c:v>
                </c:pt>
                <c:pt idx="5303" formatCode="General">
                  <c:v>0.94786918200000003</c:v>
                </c:pt>
                <c:pt idx="5304" formatCode="General">
                  <c:v>0.94779646399999995</c:v>
                </c:pt>
                <c:pt idx="5305" formatCode="General">
                  <c:v>0.94772154099999995</c:v>
                </c:pt>
                <c:pt idx="5306" formatCode="General">
                  <c:v>0.94764465099999995</c:v>
                </c:pt>
                <c:pt idx="5307" formatCode="General">
                  <c:v>0.94756621100000005</c:v>
                </c:pt>
                <c:pt idx="5308" formatCode="General">
                  <c:v>0.94748652</c:v>
                </c:pt>
                <c:pt idx="5309" formatCode="General">
                  <c:v>0.94740587499999995</c:v>
                </c:pt>
                <c:pt idx="5310" formatCode="General">
                  <c:v>0.947324693</c:v>
                </c:pt>
                <c:pt idx="5311" formatCode="General">
                  <c:v>0.947243273</c:v>
                </c:pt>
                <c:pt idx="5312" formatCode="General">
                  <c:v>0.94716197300000005</c:v>
                </c:pt>
                <c:pt idx="5313" formatCode="General">
                  <c:v>0.94708120799999995</c:v>
                </c:pt>
                <c:pt idx="5314" formatCode="General">
                  <c:v>0.94700139800000005</c:v>
                </c:pt>
                <c:pt idx="5315" formatCode="General">
                  <c:v>0.94692277899999999</c:v>
                </c:pt>
                <c:pt idx="5316" formatCode="General">
                  <c:v>0.94684582900000003</c:v>
                </c:pt>
                <c:pt idx="5317" formatCode="General">
                  <c:v>0.94677084700000003</c:v>
                </c:pt>
                <c:pt idx="5318" formatCode="General">
                  <c:v>0.94669824800000002</c:v>
                </c:pt>
                <c:pt idx="5319" formatCode="General">
                  <c:v>0.94662833199999996</c:v>
                </c:pt>
                <c:pt idx="5320" formatCode="General">
                  <c:v>0.946561396</c:v>
                </c:pt>
                <c:pt idx="5321" formatCode="General">
                  <c:v>0.94649785799999997</c:v>
                </c:pt>
                <c:pt idx="5322" formatCode="General">
                  <c:v>0.94643789499999997</c:v>
                </c:pt>
                <c:pt idx="5323" formatCode="General">
                  <c:v>0.94638186700000004</c:v>
                </c:pt>
                <c:pt idx="5324" formatCode="General">
                  <c:v>0.94632995099999995</c:v>
                </c:pt>
                <c:pt idx="5325" formatCode="General">
                  <c:v>0.946282446</c:v>
                </c:pt>
                <c:pt idx="5326" formatCode="General">
                  <c:v>0.94623947100000005</c:v>
                </c:pt>
                <c:pt idx="5327" formatCode="General">
                  <c:v>0.94620120500000005</c:v>
                </c:pt>
                <c:pt idx="5328" formatCode="General">
                  <c:v>0.94616776700000005</c:v>
                </c:pt>
                <c:pt idx="5329" formatCode="General">
                  <c:v>0.94613921599999995</c:v>
                </c:pt>
                <c:pt idx="5330" formatCode="General">
                  <c:v>0.94611573199999999</c:v>
                </c:pt>
                <c:pt idx="5331" formatCode="General">
                  <c:v>0.946097195</c:v>
                </c:pt>
                <c:pt idx="5332" formatCode="General">
                  <c:v>0.94608372399999996</c:v>
                </c:pt>
                <c:pt idx="5333" formatCode="General">
                  <c:v>0.94607520099999998</c:v>
                </c:pt>
                <c:pt idx="5334" formatCode="General">
                  <c:v>0.946071565</c:v>
                </c:pt>
                <c:pt idx="5335" formatCode="General">
                  <c:v>0.94607275700000004</c:v>
                </c:pt>
                <c:pt idx="5336" formatCode="General">
                  <c:v>0.94607853900000005</c:v>
                </c:pt>
                <c:pt idx="5337" formatCode="General">
                  <c:v>0.94608884999999998</c:v>
                </c:pt>
                <c:pt idx="5338" formatCode="General">
                  <c:v>0.94610339399999999</c:v>
                </c:pt>
                <c:pt idx="5339" formatCode="General">
                  <c:v>0.94612199100000005</c:v>
                </c:pt>
                <c:pt idx="5340" formatCode="General">
                  <c:v>0.94614440200000005</c:v>
                </c:pt>
                <c:pt idx="5341" formatCode="General">
                  <c:v>0.94617032999999995</c:v>
                </c:pt>
                <c:pt idx="5342" formatCode="General">
                  <c:v>0.94619947699999996</c:v>
                </c:pt>
                <c:pt idx="5343" formatCode="General">
                  <c:v>0.94623160399999995</c:v>
                </c:pt>
                <c:pt idx="5344" formatCode="General">
                  <c:v>0.94626623399999998</c:v>
                </c:pt>
                <c:pt idx="5345" formatCode="General">
                  <c:v>0.94630318899999999</c:v>
                </c:pt>
                <c:pt idx="5346" formatCode="General">
                  <c:v>0.94634199100000005</c:v>
                </c:pt>
                <c:pt idx="5347" formatCode="General">
                  <c:v>0.94638234399999999</c:v>
                </c:pt>
                <c:pt idx="5348" formatCode="General">
                  <c:v>0.94642388799999999</c:v>
                </c:pt>
                <c:pt idx="5349" formatCode="General">
                  <c:v>0.94646626700000003</c:v>
                </c:pt>
                <c:pt idx="5350" formatCode="General">
                  <c:v>0.94650906300000004</c:v>
                </c:pt>
                <c:pt idx="5351" formatCode="General">
                  <c:v>0.94655191900000002</c:v>
                </c:pt>
                <c:pt idx="5352" formatCode="General">
                  <c:v>0.94659447699999999</c:v>
                </c:pt>
                <c:pt idx="5353" formatCode="General">
                  <c:v>0.94663637899999997</c:v>
                </c:pt>
                <c:pt idx="5354" formatCode="General">
                  <c:v>0.94667732699999996</c:v>
                </c:pt>
                <c:pt idx="5355" formatCode="General">
                  <c:v>0.94671684499999997</c:v>
                </c:pt>
                <c:pt idx="5356" formatCode="General">
                  <c:v>0.94675475399999998</c:v>
                </c:pt>
                <c:pt idx="5357" formatCode="General">
                  <c:v>0.94679057600000005</c:v>
                </c:pt>
                <c:pt idx="5358" formatCode="General">
                  <c:v>0.94682413300000001</c:v>
                </c:pt>
                <c:pt idx="5359" formatCode="General">
                  <c:v>0.94685506799999997</c:v>
                </c:pt>
                <c:pt idx="5360" formatCode="General">
                  <c:v>0.94688308200000004</c:v>
                </c:pt>
                <c:pt idx="5361" formatCode="General">
                  <c:v>0.94690787799999998</c:v>
                </c:pt>
                <c:pt idx="5362" formatCode="General">
                  <c:v>0.94692933599999995</c:v>
                </c:pt>
                <c:pt idx="5363" formatCode="General">
                  <c:v>0.94694715699999998</c:v>
                </c:pt>
                <c:pt idx="5364" formatCode="General">
                  <c:v>0.946961045</c:v>
                </c:pt>
                <c:pt idx="5365" formatCode="General">
                  <c:v>0.94697094000000004</c:v>
                </c:pt>
                <c:pt idx="5366" formatCode="General">
                  <c:v>0.946976602</c:v>
                </c:pt>
                <c:pt idx="5367" formatCode="General">
                  <c:v>0.946977913</c:v>
                </c:pt>
                <c:pt idx="5368" formatCode="General">
                  <c:v>0.94697469499999998</c:v>
                </c:pt>
                <c:pt idx="5369" formatCode="General">
                  <c:v>0.94696682700000001</c:v>
                </c:pt>
                <c:pt idx="5370" formatCode="General">
                  <c:v>0.94695430999999997</c:v>
                </c:pt>
                <c:pt idx="5371" formatCode="General">
                  <c:v>0.94693702499999999</c:v>
                </c:pt>
                <c:pt idx="5372" formatCode="General">
                  <c:v>0.94691491100000003</c:v>
                </c:pt>
                <c:pt idx="5373" formatCode="General">
                  <c:v>0.94688797000000002</c:v>
                </c:pt>
                <c:pt idx="5374" formatCode="General">
                  <c:v>0.94685620100000001</c:v>
                </c:pt>
                <c:pt idx="5375" formatCode="General">
                  <c:v>0.94681966299999998</c:v>
                </c:pt>
                <c:pt idx="5376" formatCode="General">
                  <c:v>0.94677835700000001</c:v>
                </c:pt>
                <c:pt idx="5377" formatCode="General">
                  <c:v>0.94673240199999997</c:v>
                </c:pt>
                <c:pt idx="5378" formatCode="General">
                  <c:v>0.94668185699999996</c:v>
                </c:pt>
                <c:pt idx="5379" formatCode="General">
                  <c:v>0.94662690199999999</c:v>
                </c:pt>
                <c:pt idx="5380" formatCode="General">
                  <c:v>0.94656759499999998</c:v>
                </c:pt>
                <c:pt idx="5381" formatCode="General">
                  <c:v>0.94650417600000003</c:v>
                </c:pt>
                <c:pt idx="5382" formatCode="General">
                  <c:v>0.94643688199999998</c:v>
                </c:pt>
                <c:pt idx="5383" formatCode="General">
                  <c:v>0.94636577399999999</c:v>
                </c:pt>
                <c:pt idx="5384" formatCode="General">
                  <c:v>0.94629126799999996</c:v>
                </c:pt>
                <c:pt idx="5385" formatCode="General">
                  <c:v>0.94621348400000005</c:v>
                </c:pt>
                <c:pt idx="5386" formatCode="General">
                  <c:v>0.946132839</c:v>
                </c:pt>
                <c:pt idx="5387" formatCode="General">
                  <c:v>0.94604951100000001</c:v>
                </c:pt>
                <c:pt idx="5388" formatCode="General">
                  <c:v>0.94596391899999999</c:v>
                </c:pt>
                <c:pt idx="5389" formatCode="General">
                  <c:v>0.94587635999999997</c:v>
                </c:pt>
                <c:pt idx="5390" formatCode="General">
                  <c:v>0.94578719099999997</c:v>
                </c:pt>
                <c:pt idx="5391" formatCode="General">
                  <c:v>0.94569677100000005</c:v>
                </c:pt>
                <c:pt idx="5392" formatCode="General">
                  <c:v>0.94560551599999998</c:v>
                </c:pt>
                <c:pt idx="5393" formatCode="General">
                  <c:v>0.94551384400000005</c:v>
                </c:pt>
                <c:pt idx="5394" formatCode="General">
                  <c:v>0.94542211300000001</c:v>
                </c:pt>
                <c:pt idx="5395" formatCode="General">
                  <c:v>0.94533079900000005</c:v>
                </c:pt>
                <c:pt idx="5396" formatCode="General">
                  <c:v>0.94524025899999997</c:v>
                </c:pt>
                <c:pt idx="5397" formatCode="General">
                  <c:v>0.94515097100000001</c:v>
                </c:pt>
                <c:pt idx="5398" formatCode="General">
                  <c:v>0.94506329300000003</c:v>
                </c:pt>
                <c:pt idx="5399" formatCode="General">
                  <c:v>0.94497764100000003</c:v>
                </c:pt>
                <c:pt idx="5400" formatCode="General">
                  <c:v>0.94489449299999995</c:v>
                </c:pt>
                <c:pt idx="5401" formatCode="General">
                  <c:v>0.94481420500000002</c:v>
                </c:pt>
                <c:pt idx="5402" formatCode="General">
                  <c:v>0.94473713599999998</c:v>
                </c:pt>
                <c:pt idx="5403" formatCode="General">
                  <c:v>0.94466370300000002</c:v>
                </c:pt>
                <c:pt idx="5404" formatCode="General">
                  <c:v>0.94459420400000005</c:v>
                </c:pt>
                <c:pt idx="5405" formatCode="General">
                  <c:v>0.94452893699999996</c:v>
                </c:pt>
                <c:pt idx="5406" formatCode="General">
                  <c:v>0.94446825999999995</c:v>
                </c:pt>
                <c:pt idx="5407" formatCode="General">
                  <c:v>0.94441240999999998</c:v>
                </c:pt>
                <c:pt idx="5408" formatCode="General">
                  <c:v>0.94436162700000004</c:v>
                </c:pt>
                <c:pt idx="5409" formatCode="General">
                  <c:v>0.94431614900000005</c:v>
                </c:pt>
                <c:pt idx="5410" formatCode="General">
                  <c:v>0.94427603500000001</c:v>
                </c:pt>
                <c:pt idx="5411" formatCode="General">
                  <c:v>0.94424152400000005</c:v>
                </c:pt>
                <c:pt idx="5412" formatCode="General">
                  <c:v>0.94421267499999995</c:v>
                </c:pt>
                <c:pt idx="5413" formatCode="General">
                  <c:v>0.94418948899999999</c:v>
                </c:pt>
                <c:pt idx="5414" formatCode="General">
                  <c:v>0.94417208399999997</c:v>
                </c:pt>
                <c:pt idx="5415" formatCode="General">
                  <c:v>0.94416034199999999</c:v>
                </c:pt>
                <c:pt idx="5416" formatCode="General">
                  <c:v>0.94415426300000005</c:v>
                </c:pt>
                <c:pt idx="5417" formatCode="General">
                  <c:v>0.94415366599999995</c:v>
                </c:pt>
                <c:pt idx="5418" formatCode="General">
                  <c:v>0.94415849399999996</c:v>
                </c:pt>
                <c:pt idx="5419" formatCode="General">
                  <c:v>0.94416856800000004</c:v>
                </c:pt>
                <c:pt idx="5420" formatCode="General">
                  <c:v>0.94418364799999999</c:v>
                </c:pt>
                <c:pt idx="5421" formatCode="General">
                  <c:v>0.94420349599999998</c:v>
                </c:pt>
                <c:pt idx="5422" formatCode="General">
                  <c:v>0.94422787399999997</c:v>
                </c:pt>
                <c:pt idx="5423" formatCode="General">
                  <c:v>0.94425642499999995</c:v>
                </c:pt>
                <c:pt idx="5424" formatCode="General">
                  <c:v>0.94428890899999995</c:v>
                </c:pt>
                <c:pt idx="5425" formatCode="General">
                  <c:v>0.94432497000000004</c:v>
                </c:pt>
                <c:pt idx="5426" formatCode="General">
                  <c:v>0.94436419000000005</c:v>
                </c:pt>
                <c:pt idx="5427" formatCode="General">
                  <c:v>0.94440627099999996</c:v>
                </c:pt>
                <c:pt idx="5428" formatCode="General">
                  <c:v>0.94445073599999996</c:v>
                </c:pt>
                <c:pt idx="5429" formatCode="General">
                  <c:v>0.94449728700000002</c:v>
                </c:pt>
                <c:pt idx="5430" formatCode="General">
                  <c:v>0.94454544799999995</c:v>
                </c:pt>
                <c:pt idx="5431" formatCode="General">
                  <c:v>0.94459486000000004</c:v>
                </c:pt>
                <c:pt idx="5432" formatCode="General">
                  <c:v>0.94464504699999996</c:v>
                </c:pt>
                <c:pt idx="5433" formatCode="General">
                  <c:v>0.94469565200000005</c:v>
                </c:pt>
                <c:pt idx="5434" formatCode="General">
                  <c:v>0.94474625599999995</c:v>
                </c:pt>
                <c:pt idx="5435" formatCode="General">
                  <c:v>0.94479638300000002</c:v>
                </c:pt>
                <c:pt idx="5436" formatCode="General">
                  <c:v>0.94484573599999999</c:v>
                </c:pt>
                <c:pt idx="5437" formatCode="General">
                  <c:v>0.94489383699999996</c:v>
                </c:pt>
                <c:pt idx="5438" formatCode="General">
                  <c:v>0.94494032900000002</c:v>
                </c:pt>
                <c:pt idx="5439" formatCode="General">
                  <c:v>0.94498491299999998</c:v>
                </c:pt>
                <c:pt idx="5440" formatCode="General">
                  <c:v>0.94502711299999997</c:v>
                </c:pt>
                <c:pt idx="5441" formatCode="General">
                  <c:v>0.94506668999999999</c:v>
                </c:pt>
                <c:pt idx="5442" formatCode="General">
                  <c:v>0.94510328799999999</c:v>
                </c:pt>
                <c:pt idx="5443" formatCode="General">
                  <c:v>0.94513654700000005</c:v>
                </c:pt>
                <c:pt idx="5444" formatCode="General">
                  <c:v>0.94516623</c:v>
                </c:pt>
                <c:pt idx="5445" formatCode="General">
                  <c:v>0.94519209900000001</c:v>
                </c:pt>
                <c:pt idx="5446" formatCode="General">
                  <c:v>0.94521379500000002</c:v>
                </c:pt>
                <c:pt idx="5447" formatCode="General">
                  <c:v>0.94523119899999997</c:v>
                </c:pt>
                <c:pt idx="5448" formatCode="General">
                  <c:v>0.94524407399999999</c:v>
                </c:pt>
                <c:pt idx="5449" formatCode="General">
                  <c:v>0.94525218</c:v>
                </c:pt>
                <c:pt idx="5450" formatCode="General">
                  <c:v>0.945255399</c:v>
                </c:pt>
                <c:pt idx="5451" formatCode="General">
                  <c:v>0.94525355099999997</c:v>
                </c:pt>
                <c:pt idx="5452" formatCode="General">
                  <c:v>0.94524657700000003</c:v>
                </c:pt>
                <c:pt idx="5453" formatCode="General">
                  <c:v>0.945234358</c:v>
                </c:pt>
                <c:pt idx="5454" formatCode="General">
                  <c:v>0.94521683499999998</c:v>
                </c:pt>
                <c:pt idx="5455" formatCode="General">
                  <c:v>0.94519394599999995</c:v>
                </c:pt>
                <c:pt idx="5456" formatCode="General">
                  <c:v>0.94516569399999995</c:v>
                </c:pt>
                <c:pt idx="5457" formatCode="General">
                  <c:v>0.94513213600000001</c:v>
                </c:pt>
                <c:pt idx="5458" formatCode="General">
                  <c:v>0.94509315500000002</c:v>
                </c:pt>
                <c:pt idx="5459" formatCode="General">
                  <c:v>0.94504898800000003</c:v>
                </c:pt>
                <c:pt idx="5460" formatCode="General">
                  <c:v>0.94499957599999995</c:v>
                </c:pt>
                <c:pt idx="5461" formatCode="General">
                  <c:v>0.94494515700000004</c:v>
                </c:pt>
                <c:pt idx="5462" formatCode="General">
                  <c:v>0.94488578999999995</c:v>
                </c:pt>
                <c:pt idx="5463" formatCode="General">
                  <c:v>0.94482165600000001</c:v>
                </c:pt>
                <c:pt idx="5464" formatCode="General">
                  <c:v>0.94475293199999999</c:v>
                </c:pt>
                <c:pt idx="5465" formatCode="General">
                  <c:v>0.94467985600000004</c:v>
                </c:pt>
                <c:pt idx="5466" formatCode="General">
                  <c:v>0.944602728</c:v>
                </c:pt>
                <c:pt idx="5467" formatCode="General">
                  <c:v>0.94452172499999998</c:v>
                </c:pt>
                <c:pt idx="5468" formatCode="General">
                  <c:v>0.94443720600000003</c:v>
                </c:pt>
                <c:pt idx="5469" formatCode="General">
                  <c:v>0.944349408</c:v>
                </c:pt>
                <c:pt idx="5470" formatCode="General">
                  <c:v>0.94425880900000003</c:v>
                </c:pt>
                <c:pt idx="5471" formatCode="General">
                  <c:v>0.94416564700000005</c:v>
                </c:pt>
                <c:pt idx="5472" formatCode="General">
                  <c:v>0.94407033900000004</c:v>
                </c:pt>
                <c:pt idx="5473" formatCode="General">
                  <c:v>0.94397330300000004</c:v>
                </c:pt>
                <c:pt idx="5474" formatCode="General">
                  <c:v>0.94387495499999996</c:v>
                </c:pt>
                <c:pt idx="5475" formatCode="General">
                  <c:v>0.94377571299999996</c:v>
                </c:pt>
                <c:pt idx="5476" formatCode="General">
                  <c:v>0.94367605399999999</c:v>
                </c:pt>
                <c:pt idx="5477" formatCode="General">
                  <c:v>0.94357639599999998</c:v>
                </c:pt>
                <c:pt idx="5478" formatCode="General">
                  <c:v>0.94347721299999998</c:v>
                </c:pt>
                <c:pt idx="5479" formatCode="General">
                  <c:v>0.94337898499999995</c:v>
                </c:pt>
                <c:pt idx="5480" formatCode="General">
                  <c:v>0.94328212700000003</c:v>
                </c:pt>
                <c:pt idx="5481" formatCode="General">
                  <c:v>0.94318723699999996</c:v>
                </c:pt>
                <c:pt idx="5482" formatCode="General">
                  <c:v>0.94309461100000003</c:v>
                </c:pt>
                <c:pt idx="5483" formatCode="General">
                  <c:v>0.94300484699999998</c:v>
                </c:pt>
                <c:pt idx="5484" formatCode="General">
                  <c:v>0.94291824099999999</c:v>
                </c:pt>
                <c:pt idx="5485" formatCode="General">
                  <c:v>0.94283539100000002</c:v>
                </c:pt>
                <c:pt idx="5486" formatCode="General">
                  <c:v>0.94275653400000003</c:v>
                </c:pt>
                <c:pt idx="5487" formatCode="General">
                  <c:v>0.942682087</c:v>
                </c:pt>
                <c:pt idx="5488" formatCode="General">
                  <c:v>0.94261246899999995</c:v>
                </c:pt>
                <c:pt idx="5489" formatCode="General">
                  <c:v>0.94254791699999996</c:v>
                </c:pt>
                <c:pt idx="5490" formatCode="General">
                  <c:v>0.94248878999999997</c:v>
                </c:pt>
                <c:pt idx="5491" formatCode="General">
                  <c:v>0.94243526499999997</c:v>
                </c:pt>
                <c:pt idx="5492" formatCode="General">
                  <c:v>0.94238763999999997</c:v>
                </c:pt>
                <c:pt idx="5493" formatCode="General">
                  <c:v>0.942345977</c:v>
                </c:pt>
                <c:pt idx="5494" formatCode="General">
                  <c:v>0.94231051200000004</c:v>
                </c:pt>
                <c:pt idx="5495" formatCode="General">
                  <c:v>0.94228130600000004</c:v>
                </c:pt>
                <c:pt idx="5496" formatCode="General">
                  <c:v>0.94225835800000002</c:v>
                </c:pt>
                <c:pt idx="5497" formatCode="General">
                  <c:v>0.94224172799999995</c:v>
                </c:pt>
                <c:pt idx="5498" formatCode="General">
                  <c:v>0.94223129699999997</c:v>
                </c:pt>
                <c:pt idx="5499" formatCode="General">
                  <c:v>0.94222706599999995</c:v>
                </c:pt>
                <c:pt idx="5500" formatCode="General">
                  <c:v>0.942228854</c:v>
                </c:pt>
                <c:pt idx="5501" formatCode="General">
                  <c:v>0.94223648299999996</c:v>
                </c:pt>
                <c:pt idx="5502" formatCode="General">
                  <c:v>0.94224977499999996</c:v>
                </c:pt>
                <c:pt idx="5503" formatCode="General">
                  <c:v>0.94226843100000002</c:v>
                </c:pt>
                <c:pt idx="5504" formatCode="General">
                  <c:v>0.94229227299999996</c:v>
                </c:pt>
                <c:pt idx="5505" formatCode="General">
                  <c:v>0.94232088300000005</c:v>
                </c:pt>
                <c:pt idx="5506" formatCode="General">
                  <c:v>0.94235402300000004</c:v>
                </c:pt>
                <c:pt idx="5507" formatCode="General">
                  <c:v>0.94239127599999994</c:v>
                </c:pt>
                <c:pt idx="5508" formatCode="General">
                  <c:v>0.94243222500000001</c:v>
                </c:pt>
                <c:pt idx="5509" formatCode="General">
                  <c:v>0.94247651099999996</c:v>
                </c:pt>
                <c:pt idx="5510" formatCode="General">
                  <c:v>0.94252371800000001</c:v>
                </c:pt>
                <c:pt idx="5511" formatCode="General">
                  <c:v>0.94257336899999999</c:v>
                </c:pt>
                <c:pt idx="5512" formatCode="General">
                  <c:v>0.94262510499999996</c:v>
                </c:pt>
                <c:pt idx="5513" formatCode="General">
                  <c:v>0.94267839200000003</c:v>
                </c:pt>
                <c:pt idx="5514" formatCode="General">
                  <c:v>0.94273275099999998</c:v>
                </c:pt>
                <c:pt idx="5515" formatCode="General">
                  <c:v>0.942787826</c:v>
                </c:pt>
                <c:pt idx="5516" formatCode="General">
                  <c:v>0.94284313900000005</c:v>
                </c:pt>
                <c:pt idx="5517" formatCode="General">
                  <c:v>0.94289821399999996</c:v>
                </c:pt>
                <c:pt idx="5518" formatCode="General">
                  <c:v>0.94295263299999998</c:v>
                </c:pt>
                <c:pt idx="5519" formatCode="General">
                  <c:v>0.94300591899999997</c:v>
                </c:pt>
                <c:pt idx="5520" formatCode="General">
                  <c:v>0.94305771599999999</c:v>
                </c:pt>
                <c:pt idx="5521" formatCode="General">
                  <c:v>0.94310754500000005</c:v>
                </c:pt>
                <c:pt idx="5522" formatCode="General">
                  <c:v>0.94315504999999999</c:v>
                </c:pt>
                <c:pt idx="5523" formatCode="General">
                  <c:v>0.943199813</c:v>
                </c:pt>
                <c:pt idx="5524" formatCode="General">
                  <c:v>0.94324153700000002</c:v>
                </c:pt>
                <c:pt idx="5525" formatCode="General">
                  <c:v>0.94327986200000002</c:v>
                </c:pt>
                <c:pt idx="5526" formatCode="General">
                  <c:v>0.94331443299999995</c:v>
                </c:pt>
                <c:pt idx="5527" formatCode="General">
                  <c:v>0.94334501000000004</c:v>
                </c:pt>
                <c:pt idx="5528" formatCode="General">
                  <c:v>0.94337117699999995</c:v>
                </c:pt>
                <c:pt idx="5529" formatCode="General">
                  <c:v>0.943392813</c:v>
                </c:pt>
                <c:pt idx="5530" formatCode="General">
                  <c:v>0.943409622</c:v>
                </c:pt>
                <c:pt idx="5531" formatCode="General">
                  <c:v>0.94342142299999998</c:v>
                </c:pt>
                <c:pt idx="5532" formatCode="General">
                  <c:v>0.94342798000000005</c:v>
                </c:pt>
                <c:pt idx="5533" formatCode="General">
                  <c:v>0.94342917199999998</c:v>
                </c:pt>
                <c:pt idx="5534" formatCode="General">
                  <c:v>0.94342488099999999</c:v>
                </c:pt>
                <c:pt idx="5535" formatCode="General">
                  <c:v>0.94341492699999996</c:v>
                </c:pt>
                <c:pt idx="5536" formatCode="General">
                  <c:v>0.94339925099999999</c:v>
                </c:pt>
                <c:pt idx="5537" formatCode="General">
                  <c:v>0.94337785200000002</c:v>
                </c:pt>
                <c:pt idx="5538" formatCode="General">
                  <c:v>0.943350613</c:v>
                </c:pt>
                <c:pt idx="5539" formatCode="General">
                  <c:v>0.94331759199999998</c:v>
                </c:pt>
                <c:pt idx="5540" formatCode="General">
                  <c:v>0.94327884900000003</c:v>
                </c:pt>
                <c:pt idx="5541" formatCode="General">
                  <c:v>0.94323432399999996</c:v>
                </c:pt>
                <c:pt idx="5542" formatCode="General">
                  <c:v>0.943184197</c:v>
                </c:pt>
                <c:pt idx="5543" formatCode="General">
                  <c:v>0.94312852599999997</c:v>
                </c:pt>
                <c:pt idx="5544" formatCode="General">
                  <c:v>0.94306749099999998</c:v>
                </c:pt>
                <c:pt idx="5545" formatCode="General">
                  <c:v>0.94300121100000001</c:v>
                </c:pt>
                <c:pt idx="5546" formatCode="General">
                  <c:v>0.94292992399999997</c:v>
                </c:pt>
                <c:pt idx="5547" formatCode="General">
                  <c:v>0.94285380799999996</c:v>
                </c:pt>
                <c:pt idx="5548" formatCode="General">
                  <c:v>0.94277316300000003</c:v>
                </c:pt>
                <c:pt idx="5549" formatCode="General">
                  <c:v>0.94268828599999999</c:v>
                </c:pt>
                <c:pt idx="5550" formatCode="General">
                  <c:v>0.94259941599999997</c:v>
                </c:pt>
                <c:pt idx="5551" formatCode="General">
                  <c:v>0.94250696899999997</c:v>
                </c:pt>
                <c:pt idx="5552" formatCode="General">
                  <c:v>0.94241124399999998</c:v>
                </c:pt>
                <c:pt idx="5553" formatCode="General">
                  <c:v>0.94231265799999997</c:v>
                </c:pt>
                <c:pt idx="5554" formatCode="General">
                  <c:v>0.94221162800000002</c:v>
                </c:pt>
                <c:pt idx="5555" formatCode="General">
                  <c:v>0.94210851200000001</c:v>
                </c:pt>
                <c:pt idx="5556" formatCode="General">
                  <c:v>0.94200384599999998</c:v>
                </c:pt>
                <c:pt idx="5557" formatCode="General">
                  <c:v>0.94189810799999996</c:v>
                </c:pt>
                <c:pt idx="5558" formatCode="General">
                  <c:v>0.94179171299999997</c:v>
                </c:pt>
                <c:pt idx="5559" formatCode="General">
                  <c:v>0.9416852</c:v>
                </c:pt>
                <c:pt idx="5560" formatCode="General">
                  <c:v>0.94157910300000003</c:v>
                </c:pt>
                <c:pt idx="5561" formatCode="General">
                  <c:v>0.94147384199999995</c:v>
                </c:pt>
                <c:pt idx="5562" formatCode="General">
                  <c:v>0.94137006999999995</c:v>
                </c:pt>
                <c:pt idx="5563" formatCode="General">
                  <c:v>0.94126820600000005</c:v>
                </c:pt>
                <c:pt idx="5564" formatCode="General">
                  <c:v>0.94116878500000001</c:v>
                </c:pt>
                <c:pt idx="5565" formatCode="General">
                  <c:v>0.94107228499999995</c:v>
                </c:pt>
                <c:pt idx="5566" formatCode="General">
                  <c:v>0.94097930200000002</c:v>
                </c:pt>
                <c:pt idx="5567" formatCode="General">
                  <c:v>0.94089019299999999</c:v>
                </c:pt>
                <c:pt idx="5568" formatCode="General">
                  <c:v>0.94080549499999999</c:v>
                </c:pt>
                <c:pt idx="5569" formatCode="General">
                  <c:v>0.94072562500000001</c:v>
                </c:pt>
                <c:pt idx="5570" formatCode="General">
                  <c:v>0.94065094000000005</c:v>
                </c:pt>
                <c:pt idx="5571" formatCode="General">
                  <c:v>0.94058185800000005</c:v>
                </c:pt>
                <c:pt idx="5572" formatCode="General">
                  <c:v>0.94051873699999999</c:v>
                </c:pt>
                <c:pt idx="5573" formatCode="General">
                  <c:v>0.94046181399999995</c:v>
                </c:pt>
                <c:pt idx="5574" formatCode="General">
                  <c:v>0.94041138899999999</c:v>
                </c:pt>
                <c:pt idx="5575" formatCode="General">
                  <c:v>0.94036763899999998</c:v>
                </c:pt>
                <c:pt idx="5576" formatCode="General">
                  <c:v>0.94033074400000005</c:v>
                </c:pt>
                <c:pt idx="5577" formatCode="General">
                  <c:v>0.94030082199999998</c:v>
                </c:pt>
                <c:pt idx="5578" formatCode="General">
                  <c:v>0.94027793400000004</c:v>
                </c:pt>
                <c:pt idx="5579" formatCode="General">
                  <c:v>0.94026207900000003</c:v>
                </c:pt>
                <c:pt idx="5580" formatCode="General">
                  <c:v>0.94025325800000004</c:v>
                </c:pt>
                <c:pt idx="5581" formatCode="General">
                  <c:v>0.94025135000000004</c:v>
                </c:pt>
                <c:pt idx="5582" formatCode="General">
                  <c:v>0.94025623800000002</c:v>
                </c:pt>
                <c:pt idx="5583" formatCode="General">
                  <c:v>0.94026774199999996</c:v>
                </c:pt>
                <c:pt idx="5584" formatCode="General">
                  <c:v>0.94028568300000004</c:v>
                </c:pt>
                <c:pt idx="5585" formatCode="General">
                  <c:v>0.94030976300000002</c:v>
                </c:pt>
                <c:pt idx="5586" formatCode="General">
                  <c:v>0.94033962500000001</c:v>
                </c:pt>
                <c:pt idx="5587" formatCode="General">
                  <c:v>0.94037503</c:v>
                </c:pt>
                <c:pt idx="5588" formatCode="General">
                  <c:v>0.94041556100000001</c:v>
                </c:pt>
                <c:pt idx="5589" formatCode="General">
                  <c:v>0.94046080099999996</c:v>
                </c:pt>
                <c:pt idx="5590" formatCode="General">
                  <c:v>0.94051027300000001</c:v>
                </c:pt>
                <c:pt idx="5591" formatCode="General">
                  <c:v>0.94056367900000004</c:v>
                </c:pt>
                <c:pt idx="5592" formatCode="General">
                  <c:v>0.94062036299999996</c:v>
                </c:pt>
                <c:pt idx="5593" formatCode="General">
                  <c:v>0.94067996700000001</c:v>
                </c:pt>
                <c:pt idx="5594" formatCode="General">
                  <c:v>0.94074195599999999</c:v>
                </c:pt>
                <c:pt idx="5595" formatCode="General">
                  <c:v>0.940805793</c:v>
                </c:pt>
                <c:pt idx="5596" formatCode="General">
                  <c:v>0.94087094100000002</c:v>
                </c:pt>
                <c:pt idx="5597" formatCode="General">
                  <c:v>0.94093698299999995</c:v>
                </c:pt>
                <c:pt idx="5598" formatCode="General">
                  <c:v>0.941003382</c:v>
                </c:pt>
                <c:pt idx="5599" formatCode="General">
                  <c:v>0.94106954300000001</c:v>
                </c:pt>
                <c:pt idx="5600" formatCode="General">
                  <c:v>0.941135049</c:v>
                </c:pt>
                <c:pt idx="5601" formatCode="General">
                  <c:v>0.94119942199999995</c:v>
                </c:pt>
                <c:pt idx="5602" formatCode="General">
                  <c:v>0.94126206599999995</c:v>
                </c:pt>
                <c:pt idx="5603" formatCode="General">
                  <c:v>0.94132268399999997</c:v>
                </c:pt>
                <c:pt idx="5604" formatCode="General">
                  <c:v>0.94138067999999997</c:v>
                </c:pt>
                <c:pt idx="5605" formatCode="General">
                  <c:v>0.94143563500000005</c:v>
                </c:pt>
                <c:pt idx="5606" formatCode="General">
                  <c:v>0.94148725300000002</c:v>
                </c:pt>
                <c:pt idx="5607" formatCode="General">
                  <c:v>0.94153499600000001</c:v>
                </c:pt>
                <c:pt idx="5608" formatCode="General">
                  <c:v>0.94157856699999998</c:v>
                </c:pt>
                <c:pt idx="5609" formatCode="General">
                  <c:v>0.94161766800000002</c:v>
                </c:pt>
                <c:pt idx="5610" formatCode="General">
                  <c:v>0.941651821</c:v>
                </c:pt>
                <c:pt idx="5611" formatCode="General">
                  <c:v>0.94168090800000004</c:v>
                </c:pt>
                <c:pt idx="5612" formatCode="General">
                  <c:v>0.94170451200000005</c:v>
                </c:pt>
                <c:pt idx="5613" formatCode="General">
                  <c:v>0.94172251200000001</c:v>
                </c:pt>
                <c:pt idx="5614" formatCode="General">
                  <c:v>0.941734552</c:v>
                </c:pt>
                <c:pt idx="5615" formatCode="General">
                  <c:v>0.94174057200000005</c:v>
                </c:pt>
                <c:pt idx="5616" formatCode="General">
                  <c:v>0.94174027400000004</c:v>
                </c:pt>
                <c:pt idx="5617" formatCode="General">
                  <c:v>0.94173365799999997</c:v>
                </c:pt>
                <c:pt idx="5618" formatCode="General">
                  <c:v>0.94172054500000002</c:v>
                </c:pt>
                <c:pt idx="5619" formatCode="General">
                  <c:v>0.94170087599999996</c:v>
                </c:pt>
                <c:pt idx="5620" formatCode="General">
                  <c:v>0.94167464999999995</c:v>
                </c:pt>
                <c:pt idx="5621" formatCode="General">
                  <c:v>0.941641748</c:v>
                </c:pt>
                <c:pt idx="5622" formatCode="General">
                  <c:v>0.94160228999999995</c:v>
                </c:pt>
                <c:pt idx="5623" formatCode="General">
                  <c:v>0.94155627500000005</c:v>
                </c:pt>
                <c:pt idx="5624" formatCode="General">
                  <c:v>0.94150376300000005</c:v>
                </c:pt>
                <c:pt idx="5625" formatCode="General">
                  <c:v>0.94144493299999998</c:v>
                </c:pt>
                <c:pt idx="5626" formatCode="General">
                  <c:v>0.94137990500000002</c:v>
                </c:pt>
                <c:pt idx="5627" formatCode="General">
                  <c:v>0.94130879599999995</c:v>
                </c:pt>
                <c:pt idx="5628" formatCode="General">
                  <c:v>0.94123190599999995</c:v>
                </c:pt>
                <c:pt idx="5629" formatCode="General">
                  <c:v>0.94114941399999996</c:v>
                </c:pt>
                <c:pt idx="5630" formatCode="General">
                  <c:v>0.94106155599999997</c:v>
                </c:pt>
                <c:pt idx="5631" formatCode="General">
                  <c:v>0.94096875199999996</c:v>
                </c:pt>
                <c:pt idx="5632" formatCode="General">
                  <c:v>0.94087123900000003</c:v>
                </c:pt>
                <c:pt idx="5633" formatCode="General">
                  <c:v>0.94076943400000002</c:v>
                </c:pt>
                <c:pt idx="5634" formatCode="General">
                  <c:v>0.94066375499999999</c:v>
                </c:pt>
                <c:pt idx="5635" formatCode="General">
                  <c:v>0.94055455899999996</c:v>
                </c:pt>
                <c:pt idx="5636" formatCode="General">
                  <c:v>0.94044226399999997</c:v>
                </c:pt>
                <c:pt idx="5637" formatCode="General">
                  <c:v>0.94032746599999995</c:v>
                </c:pt>
                <c:pt idx="5638" formatCode="General">
                  <c:v>0.94021063999999999</c:v>
                </c:pt>
                <c:pt idx="5639" formatCode="General">
                  <c:v>0.94009226599999995</c:v>
                </c:pt>
                <c:pt idx="5640" formatCode="General">
                  <c:v>0.93997287799999996</c:v>
                </c:pt>
                <c:pt idx="5641" formatCode="General">
                  <c:v>0.93985307200000001</c:v>
                </c:pt>
                <c:pt idx="5642" formatCode="General">
                  <c:v>0.939733386</c:v>
                </c:pt>
                <c:pt idx="5643" formatCode="General">
                  <c:v>0.93961447499999995</c:v>
                </c:pt>
                <c:pt idx="5644" formatCode="General">
                  <c:v>0.93949687500000001</c:v>
                </c:pt>
                <c:pt idx="5645" formatCode="General">
                  <c:v>0.93938118199999998</c:v>
                </c:pt>
                <c:pt idx="5646" formatCode="General">
                  <c:v>0.93926799299999997</c:v>
                </c:pt>
                <c:pt idx="5647" formatCode="General">
                  <c:v>0.93915790300000002</c:v>
                </c:pt>
                <c:pt idx="5648" formatCode="General">
                  <c:v>0.93905144900000004</c:v>
                </c:pt>
                <c:pt idx="5649" formatCode="General">
                  <c:v>0.93894928700000002</c:v>
                </c:pt>
                <c:pt idx="5650" formatCode="General">
                  <c:v>0.93885183299999997</c:v>
                </c:pt>
                <c:pt idx="5651" formatCode="General">
                  <c:v>0.93875968499999995</c:v>
                </c:pt>
                <c:pt idx="5652" formatCode="General">
                  <c:v>0.93867325800000001</c:v>
                </c:pt>
                <c:pt idx="5653" formatCode="General">
                  <c:v>0.93859309000000002</c:v>
                </c:pt>
                <c:pt idx="5654" formatCode="General">
                  <c:v>0.93851953700000001</c:v>
                </c:pt>
                <c:pt idx="5655" formatCode="General">
                  <c:v>0.93845295900000003</c:v>
                </c:pt>
                <c:pt idx="5656" formatCode="General">
                  <c:v>0.93839371199999999</c:v>
                </c:pt>
                <c:pt idx="5657" formatCode="General">
                  <c:v>0.93834203500000002</c:v>
                </c:pt>
                <c:pt idx="5658" formatCode="General">
                  <c:v>0.93829810599999997</c:v>
                </c:pt>
                <c:pt idx="5659" formatCode="General">
                  <c:v>0.93826222400000003</c:v>
                </c:pt>
                <c:pt idx="5660" formatCode="General">
                  <c:v>0.938234389</c:v>
                </c:pt>
                <c:pt idx="5661" formatCode="General">
                  <c:v>0.93821465999999998</c:v>
                </c:pt>
                <c:pt idx="5662" formatCode="General">
                  <c:v>0.93820303699999996</c:v>
                </c:pt>
                <c:pt idx="5663" formatCode="General">
                  <c:v>0.93819951999999995</c:v>
                </c:pt>
                <c:pt idx="5664" formatCode="General">
                  <c:v>0.93820393099999999</c:v>
                </c:pt>
                <c:pt idx="5665" formatCode="General">
                  <c:v>0.93821615000000003</c:v>
                </c:pt>
                <c:pt idx="5666" formatCode="General">
                  <c:v>0.93823587900000005</c:v>
                </c:pt>
                <c:pt idx="5667" formatCode="General">
                  <c:v>0.93826288000000002</c:v>
                </c:pt>
                <c:pt idx="5668" formatCode="General">
                  <c:v>0.93829691400000004</c:v>
                </c:pt>
                <c:pt idx="5669" formatCode="General">
                  <c:v>0.93833744500000005</c:v>
                </c:pt>
                <c:pt idx="5670" formatCode="General">
                  <c:v>0.93838423500000001</c:v>
                </c:pt>
                <c:pt idx="5671" formatCode="General">
                  <c:v>0.93843680600000001</c:v>
                </c:pt>
                <c:pt idx="5672" formatCode="General">
                  <c:v>0.93849462299999997</c:v>
                </c:pt>
                <c:pt idx="5673" formatCode="General">
                  <c:v>0.93855720799999998</c:v>
                </c:pt>
                <c:pt idx="5674" formatCode="General">
                  <c:v>0.93862408399999997</c:v>
                </c:pt>
                <c:pt idx="5675" formatCode="General">
                  <c:v>0.93869471500000001</c:v>
                </c:pt>
                <c:pt idx="5676" formatCode="General">
                  <c:v>0.93876850599999995</c:v>
                </c:pt>
                <c:pt idx="5677" formatCode="General">
                  <c:v>0.93884486</c:v>
                </c:pt>
                <c:pt idx="5678" formatCode="General">
                  <c:v>0.93892324000000005</c:v>
                </c:pt>
                <c:pt idx="5679" formatCode="General">
                  <c:v>0.93900311000000003</c:v>
                </c:pt>
                <c:pt idx="5680" formatCode="General">
                  <c:v>0.93908381500000004</c:v>
                </c:pt>
                <c:pt idx="5681" formatCode="General">
                  <c:v>0.93916481699999999</c:v>
                </c:pt>
                <c:pt idx="5682" formatCode="General">
                  <c:v>0.939245522</c:v>
                </c:pt>
                <c:pt idx="5683" formatCode="General">
                  <c:v>0.93932533299999998</c:v>
                </c:pt>
                <c:pt idx="5684" formatCode="General">
                  <c:v>0.93940383199999999</c:v>
                </c:pt>
                <c:pt idx="5685" formatCode="General">
                  <c:v>0.93948030500000002</c:v>
                </c:pt>
                <c:pt idx="5686" formatCode="General">
                  <c:v>0.93955439299999999</c:v>
                </c:pt>
                <c:pt idx="5687" formatCode="General">
                  <c:v>0.93962550199999995</c:v>
                </c:pt>
                <c:pt idx="5688" formatCode="General">
                  <c:v>0.939693153</c:v>
                </c:pt>
                <c:pt idx="5689" formatCode="General">
                  <c:v>0.93975693000000005</c:v>
                </c:pt>
                <c:pt idx="5690" formatCode="General">
                  <c:v>0.93981635600000002</c:v>
                </c:pt>
                <c:pt idx="5691" formatCode="General">
                  <c:v>0.93987107299999995</c:v>
                </c:pt>
                <c:pt idx="5692" formatCode="General">
                  <c:v>0.93992060399999999</c:v>
                </c:pt>
                <c:pt idx="5693" formatCode="General">
                  <c:v>0.93996465200000001</c:v>
                </c:pt>
                <c:pt idx="5694" formatCode="General">
                  <c:v>0.94000291800000002</c:v>
                </c:pt>
                <c:pt idx="5695" formatCode="General">
                  <c:v>0.94003504500000001</c:v>
                </c:pt>
                <c:pt idx="5696" formatCode="General">
                  <c:v>0.94006073499999998</c:v>
                </c:pt>
                <c:pt idx="5697" formatCode="General">
                  <c:v>0.94007986799999999</c:v>
                </c:pt>
                <c:pt idx="5698" formatCode="General">
                  <c:v>0.94009208700000002</c:v>
                </c:pt>
                <c:pt idx="5699" formatCode="General">
                  <c:v>0.94009733200000001</c:v>
                </c:pt>
                <c:pt idx="5700" formatCode="General">
                  <c:v>0.94009536500000002</c:v>
                </c:pt>
                <c:pt idx="5701" formatCode="General">
                  <c:v>0.94008612599999997</c:v>
                </c:pt>
                <c:pt idx="5702" formatCode="General">
                  <c:v>0.94006949699999998</c:v>
                </c:pt>
                <c:pt idx="5703" formatCode="General">
                  <c:v>0.94004547599999999</c:v>
                </c:pt>
                <c:pt idx="5704" formatCode="General">
                  <c:v>0.94001406399999998</c:v>
                </c:pt>
                <c:pt idx="5705" formatCode="General">
                  <c:v>0.93997514199999999</c:v>
                </c:pt>
                <c:pt idx="5706" formatCode="General">
                  <c:v>0.93992894900000001</c:v>
                </c:pt>
                <c:pt idx="5707" formatCode="General">
                  <c:v>0.93987542400000001</c:v>
                </c:pt>
                <c:pt idx="5708" formatCode="General">
                  <c:v>0.939814806</c:v>
                </c:pt>
                <c:pt idx="5709" formatCode="General">
                  <c:v>0.93974721400000005</c:v>
                </c:pt>
                <c:pt idx="5710" formatCode="General">
                  <c:v>0.93967282799999996</c:v>
                </c:pt>
                <c:pt idx="5711" formatCode="General">
                  <c:v>0.93959188500000002</c:v>
                </c:pt>
                <c:pt idx="5712" formatCode="General">
                  <c:v>0.93950462300000004</c:v>
                </c:pt>
                <c:pt idx="5713" formatCode="General">
                  <c:v>0.93941146099999995</c:v>
                </c:pt>
                <c:pt idx="5714" formatCode="General">
                  <c:v>0.93931263700000001</c:v>
                </c:pt>
                <c:pt idx="5715" formatCode="General">
                  <c:v>0.939208508</c:v>
                </c:pt>
                <c:pt idx="5716" formatCode="General">
                  <c:v>0.93909955000000001</c:v>
                </c:pt>
                <c:pt idx="5717" formatCode="General">
                  <c:v>0.93898624200000003</c:v>
                </c:pt>
                <c:pt idx="5718" formatCode="General">
                  <c:v>0.93886899899999998</c:v>
                </c:pt>
                <c:pt idx="5719" formatCode="General">
                  <c:v>0.93874829999999998</c:v>
                </c:pt>
                <c:pt idx="5720" formatCode="General">
                  <c:v>0.93862473999999996</c:v>
                </c:pt>
                <c:pt idx="5721" formatCode="General">
                  <c:v>0.93849885499999997</c:v>
                </c:pt>
                <c:pt idx="5722" formatCode="General">
                  <c:v>0.93837124100000002</c:v>
                </c:pt>
                <c:pt idx="5723" formatCode="General">
                  <c:v>0.93824255499999998</c:v>
                </c:pt>
                <c:pt idx="5724" formatCode="General">
                  <c:v>0.93811339100000002</c:v>
                </c:pt>
                <c:pt idx="5725" formatCode="General">
                  <c:v>0.937984347</c:v>
                </c:pt>
                <c:pt idx="5726" formatCode="General">
                  <c:v>0.93785613800000001</c:v>
                </c:pt>
                <c:pt idx="5727" formatCode="General">
                  <c:v>0.93772941799999998</c:v>
                </c:pt>
                <c:pt idx="5728" formatCode="General">
                  <c:v>0.93760490399999996</c:v>
                </c:pt>
                <c:pt idx="5729" formatCode="General">
                  <c:v>0.937483132</c:v>
                </c:pt>
                <c:pt idx="5730" formatCode="General">
                  <c:v>0.93736493600000004</c:v>
                </c:pt>
                <c:pt idx="5731" formatCode="General">
                  <c:v>0.93725079300000003</c:v>
                </c:pt>
                <c:pt idx="5732" formatCode="General">
                  <c:v>0.93714141799999995</c:v>
                </c:pt>
                <c:pt idx="5733" formatCode="General">
                  <c:v>0.93703734900000002</c:v>
                </c:pt>
                <c:pt idx="5734" formatCode="General">
                  <c:v>0.93693923999999995</c:v>
                </c:pt>
                <c:pt idx="5735" formatCode="General">
                  <c:v>0.93684756800000002</c:v>
                </c:pt>
                <c:pt idx="5736" formatCode="General">
                  <c:v>0.93676280999999995</c:v>
                </c:pt>
                <c:pt idx="5737" formatCode="General">
                  <c:v>0.93668550299999997</c:v>
                </c:pt>
                <c:pt idx="5738" formatCode="General">
                  <c:v>0.93661594400000003</c:v>
                </c:pt>
                <c:pt idx="5739" formatCode="General">
                  <c:v>0.93655455099999996</c:v>
                </c:pt>
                <c:pt idx="5740" formatCode="General">
                  <c:v>0.93650162199999998</c:v>
                </c:pt>
                <c:pt idx="5741" formatCode="General">
                  <c:v>0.93645733600000003</c:v>
                </c:pt>
                <c:pt idx="5742" formatCode="General">
                  <c:v>0.93642187099999996</c:v>
                </c:pt>
                <c:pt idx="5743" formatCode="General">
                  <c:v>0.93639540700000001</c:v>
                </c:pt>
                <c:pt idx="5744" formatCode="General">
                  <c:v>0.93637788300000002</c:v>
                </c:pt>
                <c:pt idx="5745" formatCode="General">
                  <c:v>0.93636929999999996</c:v>
                </c:pt>
                <c:pt idx="5746" formatCode="General">
                  <c:v>0.93636959799999997</c:v>
                </c:pt>
                <c:pt idx="5747" formatCode="General">
                  <c:v>0.93637865799999997</c:v>
                </c:pt>
                <c:pt idx="5748" formatCode="General">
                  <c:v>0.93639618199999997</c:v>
                </c:pt>
                <c:pt idx="5749" formatCode="General">
                  <c:v>0.93642199000000004</c:v>
                </c:pt>
                <c:pt idx="5750" formatCode="General">
                  <c:v>0.93645578600000001</c:v>
                </c:pt>
                <c:pt idx="5751" formatCode="General">
                  <c:v>0.93649709199999998</c:v>
                </c:pt>
                <c:pt idx="5752" formatCode="General">
                  <c:v>0.93654561000000003</c:v>
                </c:pt>
                <c:pt idx="5753" formatCode="General">
                  <c:v>0.93660074500000001</c:v>
                </c:pt>
                <c:pt idx="5754" formatCode="General">
                  <c:v>0.93666213799999998</c:v>
                </c:pt>
                <c:pt idx="5755" formatCode="General">
                  <c:v>0.93672919300000002</c:v>
                </c:pt>
                <c:pt idx="5756" formatCode="General">
                  <c:v>0.93680137399999996</c:v>
                </c:pt>
                <c:pt idx="5757" formatCode="General">
                  <c:v>0.93687808500000003</c:v>
                </c:pt>
                <c:pt idx="5758" formatCode="General">
                  <c:v>0.93695872999999996</c:v>
                </c:pt>
                <c:pt idx="5759" formatCode="General">
                  <c:v>0.93704271299999997</c:v>
                </c:pt>
                <c:pt idx="5760" formatCode="General">
                  <c:v>0.93712931899999996</c:v>
                </c:pt>
                <c:pt idx="5761" formatCode="General">
                  <c:v>0.93721807000000001</c:v>
                </c:pt>
                <c:pt idx="5762" formatCode="General">
                  <c:v>0.93730819200000004</c:v>
                </c:pt>
                <c:pt idx="5763" formatCode="General">
                  <c:v>0.93739914899999999</c:v>
                </c:pt>
                <c:pt idx="5764" formatCode="General">
                  <c:v>0.93749022500000001</c:v>
                </c:pt>
                <c:pt idx="5765" formatCode="General">
                  <c:v>0.93758088399999995</c:v>
                </c:pt>
                <c:pt idx="5766" formatCode="General">
                  <c:v>0.93767040999999995</c:v>
                </c:pt>
                <c:pt idx="5767" formatCode="General">
                  <c:v>0.93775832699999995</c:v>
                </c:pt>
                <c:pt idx="5768" formatCode="General">
                  <c:v>0.93784403800000005</c:v>
                </c:pt>
                <c:pt idx="5769" formatCode="General">
                  <c:v>0.93792688800000001</c:v>
                </c:pt>
                <c:pt idx="5770" formatCode="General">
                  <c:v>0.93800646099999996</c:v>
                </c:pt>
                <c:pt idx="5771" formatCode="General">
                  <c:v>0.93808215900000003</c:v>
                </c:pt>
                <c:pt idx="5772" formatCode="General">
                  <c:v>0.93815350500000005</c:v>
                </c:pt>
                <c:pt idx="5773" formatCode="General">
                  <c:v>0.93822008400000001</c:v>
                </c:pt>
                <c:pt idx="5774" formatCode="General">
                  <c:v>0.93828141700000001</c:v>
                </c:pt>
                <c:pt idx="5775" formatCode="General">
                  <c:v>0.93833708800000004</c:v>
                </c:pt>
                <c:pt idx="5776" formatCode="General">
                  <c:v>0.93838673800000005</c:v>
                </c:pt>
                <c:pt idx="5777" formatCode="General">
                  <c:v>0.93843001100000001</c:v>
                </c:pt>
                <c:pt idx="5778" formatCode="General">
                  <c:v>0.93846660900000001</c:v>
                </c:pt>
                <c:pt idx="5779" formatCode="General">
                  <c:v>0.93849623199999999</c:v>
                </c:pt>
                <c:pt idx="5780" formatCode="General">
                  <c:v>0.93851858399999999</c:v>
                </c:pt>
                <c:pt idx="5781" formatCode="General">
                  <c:v>0.93853354499999997</c:v>
                </c:pt>
                <c:pt idx="5782" formatCode="General">
                  <c:v>0.93854087600000002</c:v>
                </c:pt>
                <c:pt idx="5783" formatCode="General">
                  <c:v>0.93854039899999997</c:v>
                </c:pt>
                <c:pt idx="5784" formatCode="General">
                  <c:v>0.93853199499999995</c:v>
                </c:pt>
                <c:pt idx="5785" formatCode="General">
                  <c:v>0.938515663</c:v>
                </c:pt>
                <c:pt idx="5786" formatCode="General">
                  <c:v>0.93849134400000001</c:v>
                </c:pt>
                <c:pt idx="5787" formatCode="General">
                  <c:v>0.93845891999999997</c:v>
                </c:pt>
                <c:pt idx="5788" formatCode="General">
                  <c:v>0.93841856700000004</c:v>
                </c:pt>
                <c:pt idx="5789" formatCode="General">
                  <c:v>0.93837028700000003</c:v>
                </c:pt>
                <c:pt idx="5790" formatCode="General">
                  <c:v>0.93831414000000002</c:v>
                </c:pt>
                <c:pt idx="5791" formatCode="General">
                  <c:v>0.93825036299999998</c:v>
                </c:pt>
                <c:pt idx="5792" formatCode="General">
                  <c:v>0.93817907599999995</c:v>
                </c:pt>
                <c:pt idx="5793" formatCode="General">
                  <c:v>0.93810051699999997</c:v>
                </c:pt>
                <c:pt idx="5794" formatCode="General">
                  <c:v>0.93801492500000005</c:v>
                </c:pt>
                <c:pt idx="5795" formatCode="General">
                  <c:v>0.93792271599999999</c:v>
                </c:pt>
                <c:pt idx="5796" formatCode="General">
                  <c:v>0.93782407000000001</c:v>
                </c:pt>
                <c:pt idx="5797" formatCode="General">
                  <c:v>0.93771946399999995</c:v>
                </c:pt>
                <c:pt idx="5798" formatCode="General">
                  <c:v>0.937609315</c:v>
                </c:pt>
                <c:pt idx="5799" formatCode="General">
                  <c:v>0.93749397999999995</c:v>
                </c:pt>
                <c:pt idx="5800" formatCode="General">
                  <c:v>0.93737411500000001</c:v>
                </c:pt>
                <c:pt idx="5801" formatCode="General">
                  <c:v>0.93725013700000004</c:v>
                </c:pt>
                <c:pt idx="5802" formatCode="General">
                  <c:v>0.93712264300000003</c:v>
                </c:pt>
                <c:pt idx="5803" formatCode="General">
                  <c:v>0.93699228800000001</c:v>
                </c:pt>
                <c:pt idx="5804" formatCode="General">
                  <c:v>0.93685954800000004</c:v>
                </c:pt>
                <c:pt idx="5805" formatCode="General">
                  <c:v>0.93672525900000003</c:v>
                </c:pt>
                <c:pt idx="5806" formatCode="General">
                  <c:v>0.93658995599999995</c:v>
                </c:pt>
                <c:pt idx="5807" formatCode="General">
                  <c:v>0.93645441500000004</c:v>
                </c:pt>
                <c:pt idx="5808" formatCode="General">
                  <c:v>0.93631929199999997</c:v>
                </c:pt>
                <c:pt idx="5809" formatCode="General">
                  <c:v>0.93618542000000005</c:v>
                </c:pt>
                <c:pt idx="5810" formatCode="General">
                  <c:v>0.93605345500000003</c:v>
                </c:pt>
                <c:pt idx="5811" formatCode="General">
                  <c:v>0.935924113</c:v>
                </c:pt>
                <c:pt idx="5812" formatCode="General">
                  <c:v>0.93579816800000004</c:v>
                </c:pt>
                <c:pt idx="5813" formatCode="General">
                  <c:v>0.935676336</c:v>
                </c:pt>
                <c:pt idx="5814" formatCode="General">
                  <c:v>0.93555927299999997</c:v>
                </c:pt>
                <c:pt idx="5815" formatCode="General">
                  <c:v>0.93544775199999997</c:v>
                </c:pt>
                <c:pt idx="5816" formatCode="General">
                  <c:v>0.93534237099999995</c:v>
                </c:pt>
                <c:pt idx="5817" formatCode="General">
                  <c:v>0.93524372600000005</c:v>
                </c:pt>
                <c:pt idx="5818" formatCode="General">
                  <c:v>0.93515247099999999</c:v>
                </c:pt>
                <c:pt idx="5819" formatCode="General">
                  <c:v>0.935069025</c:v>
                </c:pt>
                <c:pt idx="5820" formatCode="General">
                  <c:v>0.93499398199999995</c:v>
                </c:pt>
                <c:pt idx="5821" formatCode="General">
                  <c:v>0.934927642</c:v>
                </c:pt>
                <c:pt idx="5822" formatCode="General">
                  <c:v>0.93487048100000003</c:v>
                </c:pt>
                <c:pt idx="5823" formatCode="General">
                  <c:v>0.93482267900000005</c:v>
                </c:pt>
                <c:pt idx="5824" formatCode="General">
                  <c:v>0.934784532</c:v>
                </c:pt>
                <c:pt idx="5825" formatCode="General">
                  <c:v>0.93475621900000005</c:v>
                </c:pt>
                <c:pt idx="5826" formatCode="General">
                  <c:v>0.93473774200000004</c:v>
                </c:pt>
                <c:pt idx="5827" formatCode="General">
                  <c:v>0.93472915899999998</c:v>
                </c:pt>
                <c:pt idx="5828" formatCode="General">
                  <c:v>0.93473041099999998</c:v>
                </c:pt>
                <c:pt idx="5829" formatCode="General">
                  <c:v>0.93474137800000001</c:v>
                </c:pt>
                <c:pt idx="5830" formatCode="General">
                  <c:v>0.93476182200000002</c:v>
                </c:pt>
                <c:pt idx="5831" formatCode="General">
                  <c:v>0.93479150499999997</c:v>
                </c:pt>
                <c:pt idx="5832" formatCode="General">
                  <c:v>0.93483018900000003</c:v>
                </c:pt>
                <c:pt idx="5833" formatCode="General">
                  <c:v>0.934877336</c:v>
                </c:pt>
                <c:pt idx="5834" formatCode="General">
                  <c:v>0.93493258999999995</c:v>
                </c:pt>
                <c:pt idx="5835" formatCode="General">
                  <c:v>0.93499553199999996</c:v>
                </c:pt>
                <c:pt idx="5836" formatCode="General">
                  <c:v>0.93506550799999999</c:v>
                </c:pt>
                <c:pt idx="5837" formatCode="General">
                  <c:v>0.93514204000000001</c:v>
                </c:pt>
                <c:pt idx="5838" formatCode="General">
                  <c:v>0.935224473</c:v>
                </c:pt>
                <c:pt idx="5839" formatCode="General">
                  <c:v>0.93531221200000003</c:v>
                </c:pt>
                <c:pt idx="5840" formatCode="General">
                  <c:v>0.93540459899999995</c:v>
                </c:pt>
                <c:pt idx="5841" formatCode="General">
                  <c:v>0.93550091999999996</c:v>
                </c:pt>
                <c:pt idx="5842" formatCode="General">
                  <c:v>0.93560057900000004</c:v>
                </c:pt>
                <c:pt idx="5843" formatCode="General">
                  <c:v>0.93570280100000003</c:v>
                </c:pt>
                <c:pt idx="5844" formatCode="General">
                  <c:v>0.93580686999999996</c:v>
                </c:pt>
                <c:pt idx="5845" formatCode="General">
                  <c:v>0.93591219199999998</c:v>
                </c:pt>
                <c:pt idx="5846" formatCode="General">
                  <c:v>0.93601798999999997</c:v>
                </c:pt>
                <c:pt idx="5847" formatCode="General">
                  <c:v>0.93612360999999999</c:v>
                </c:pt>
                <c:pt idx="5848" formatCode="General">
                  <c:v>0.93622839499999999</c:v>
                </c:pt>
                <c:pt idx="5849" formatCode="General">
                  <c:v>0.93633168899999997</c:v>
                </c:pt>
                <c:pt idx="5850" formatCode="General">
                  <c:v>0.93643277899999999</c:v>
                </c:pt>
                <c:pt idx="5851" formatCode="General">
                  <c:v>0.93653106699999999</c:v>
                </c:pt>
                <c:pt idx="5852" formatCode="General">
                  <c:v>0.93662601700000003</c:v>
                </c:pt>
                <c:pt idx="5853" formatCode="General">
                  <c:v>0.93671697399999998</c:v>
                </c:pt>
                <c:pt idx="5854" formatCode="General">
                  <c:v>0.93680346000000003</c:v>
                </c:pt>
                <c:pt idx="5855" formatCode="General">
                  <c:v>0.93688488000000003</c:v>
                </c:pt>
                <c:pt idx="5856" formatCode="General">
                  <c:v>0.93696081600000003</c:v>
                </c:pt>
                <c:pt idx="5857" formatCode="General">
                  <c:v>0.93703073299999995</c:v>
                </c:pt>
                <c:pt idx="5858" formatCode="General">
                  <c:v>0.93709421199999998</c:v>
                </c:pt>
                <c:pt idx="5859" formatCode="General">
                  <c:v>0.93715095500000001</c:v>
                </c:pt>
                <c:pt idx="5860" formatCode="General">
                  <c:v>0.93720042699999995</c:v>
                </c:pt>
                <c:pt idx="5861" formatCode="General">
                  <c:v>0.93724244800000001</c:v>
                </c:pt>
                <c:pt idx="5862" formatCode="General">
                  <c:v>0.93727666099999996</c:v>
                </c:pt>
                <c:pt idx="5863" formatCode="General">
                  <c:v>0.93730276800000001</c:v>
                </c:pt>
                <c:pt idx="5864" formatCode="General">
                  <c:v>0.93732064999999998</c:v>
                </c:pt>
                <c:pt idx="5865" formatCode="General">
                  <c:v>0.93733000799999999</c:v>
                </c:pt>
                <c:pt idx="5866" formatCode="General">
                  <c:v>0.93733072299999998</c:v>
                </c:pt>
                <c:pt idx="5867" formatCode="General">
                  <c:v>0.93732273600000005</c:v>
                </c:pt>
                <c:pt idx="5868" formatCode="General">
                  <c:v>0.93730592700000004</c:v>
                </c:pt>
                <c:pt idx="5869" formatCode="General">
                  <c:v>0.93728029700000004</c:v>
                </c:pt>
                <c:pt idx="5870" formatCode="General">
                  <c:v>0.93724578599999997</c:v>
                </c:pt>
                <c:pt idx="5871" formatCode="General">
                  <c:v>0.93720251300000001</c:v>
                </c:pt>
                <c:pt idx="5872" formatCode="General">
                  <c:v>0.93715053800000003</c:v>
                </c:pt>
                <c:pt idx="5873" formatCode="General">
                  <c:v>0.93708997999999999</c:v>
                </c:pt>
                <c:pt idx="5874" formatCode="General">
                  <c:v>0.93702101699999996</c:v>
                </c:pt>
                <c:pt idx="5875" formatCode="General">
                  <c:v>0.93694388900000003</c:v>
                </c:pt>
                <c:pt idx="5876" formatCode="General">
                  <c:v>0.93685883299999995</c:v>
                </c:pt>
                <c:pt idx="5877" formatCode="General">
                  <c:v>0.93676614800000002</c:v>
                </c:pt>
                <c:pt idx="5878" formatCode="General">
                  <c:v>0.93666613099999996</c:v>
                </c:pt>
                <c:pt idx="5879" formatCode="General">
                  <c:v>0.93655920000000004</c:v>
                </c:pt>
                <c:pt idx="5880" formatCode="General">
                  <c:v>0.93644583199999998</c:v>
                </c:pt>
                <c:pt idx="5881" formatCode="General">
                  <c:v>0.93632644399999998</c:v>
                </c:pt>
                <c:pt idx="5882" formatCode="General">
                  <c:v>0.93620163199999995</c:v>
                </c:pt>
                <c:pt idx="5883" formatCode="General">
                  <c:v>0.93607181299999997</c:v>
                </c:pt>
                <c:pt idx="5884" formatCode="General">
                  <c:v>0.93593770300000001</c:v>
                </c:pt>
                <c:pt idx="5885" formatCode="General">
                  <c:v>0.93579983700000002</c:v>
                </c:pt>
                <c:pt idx="5886" formatCode="General">
                  <c:v>0.93565899100000005</c:v>
                </c:pt>
                <c:pt idx="5887" formatCode="General">
                  <c:v>0.935515761</c:v>
                </c:pt>
                <c:pt idx="5888" formatCode="General">
                  <c:v>0.93537098200000002</c:v>
                </c:pt>
                <c:pt idx="5889" formatCode="General">
                  <c:v>0.935225368</c:v>
                </c:pt>
                <c:pt idx="5890" formatCode="General">
                  <c:v>0.93507963400000005</c:v>
                </c:pt>
                <c:pt idx="5891" formatCode="General">
                  <c:v>0.93493473500000002</c:v>
                </c:pt>
                <c:pt idx="5892" formatCode="General">
                  <c:v>0.93479132700000001</c:v>
                </c:pt>
                <c:pt idx="5893" formatCode="General">
                  <c:v>0.93465024200000002</c:v>
                </c:pt>
                <c:pt idx="5894" formatCode="General">
                  <c:v>0.93451237700000001</c:v>
                </c:pt>
                <c:pt idx="5895" formatCode="General">
                  <c:v>0.93437856399999997</c:v>
                </c:pt>
                <c:pt idx="5896" formatCode="General">
                  <c:v>0.93424946099999995</c:v>
                </c:pt>
                <c:pt idx="5897" formatCode="General">
                  <c:v>0.93412596000000003</c:v>
                </c:pt>
                <c:pt idx="5898" formatCode="General">
                  <c:v>0.93400871799999996</c:v>
                </c:pt>
                <c:pt idx="5899" formatCode="General">
                  <c:v>0.93389856800000004</c:v>
                </c:pt>
                <c:pt idx="5900" formatCode="General">
                  <c:v>0.93379610800000001</c:v>
                </c:pt>
                <c:pt idx="5901" formatCode="General">
                  <c:v>0.93370193199999996</c:v>
                </c:pt>
                <c:pt idx="5902" formatCode="General">
                  <c:v>0.93361669800000002</c:v>
                </c:pt>
                <c:pt idx="5903" formatCode="General">
                  <c:v>0.93354082100000002</c:v>
                </c:pt>
                <c:pt idx="5904" formatCode="General">
                  <c:v>0.93347483899999995</c:v>
                </c:pt>
                <c:pt idx="5905" formatCode="General">
                  <c:v>0.93341904899999995</c:v>
                </c:pt>
                <c:pt idx="5906" formatCode="General">
                  <c:v>0.93337374900000003</c:v>
                </c:pt>
                <c:pt idx="5907" formatCode="General">
                  <c:v>0.93333923799999996</c:v>
                </c:pt>
                <c:pt idx="5908" formatCode="General">
                  <c:v>0.93331557499999995</c:v>
                </c:pt>
                <c:pt idx="5909" formatCode="General">
                  <c:v>0.93330287899999997</c:v>
                </c:pt>
                <c:pt idx="5910" formatCode="General">
                  <c:v>0.93330109100000003</c:v>
                </c:pt>
                <c:pt idx="5911" formatCode="General">
                  <c:v>0.93331015100000003</c:v>
                </c:pt>
                <c:pt idx="5912" formatCode="General">
                  <c:v>0.93332987999999995</c:v>
                </c:pt>
                <c:pt idx="5913" formatCode="General">
                  <c:v>0.93336003999999995</c:v>
                </c:pt>
                <c:pt idx="5914" formatCode="General">
                  <c:v>0.93340027299999995</c:v>
                </c:pt>
                <c:pt idx="5915" formatCode="General">
                  <c:v>0.93345028200000002</c:v>
                </c:pt>
                <c:pt idx="5916" formatCode="General">
                  <c:v>0.93350952899999995</c:v>
                </c:pt>
                <c:pt idx="5917" formatCode="General">
                  <c:v>0.93357753799999998</c:v>
                </c:pt>
                <c:pt idx="5918" formatCode="General">
                  <c:v>0.93365383099999999</c:v>
                </c:pt>
                <c:pt idx="5919" formatCode="General">
                  <c:v>0.933737755</c:v>
                </c:pt>
                <c:pt idx="5920" formatCode="General">
                  <c:v>0.93382865199999998</c:v>
                </c:pt>
                <c:pt idx="5921" formatCode="General">
                  <c:v>0.93392586700000002</c:v>
                </c:pt>
                <c:pt idx="5922" formatCode="General">
                  <c:v>0.93402868500000003</c:v>
                </c:pt>
                <c:pt idx="5923" formatCode="General">
                  <c:v>0.93413645000000001</c:v>
                </c:pt>
                <c:pt idx="5924" formatCode="General">
                  <c:v>0.93424832800000002</c:v>
                </c:pt>
                <c:pt idx="5925" formatCode="General">
                  <c:v>0.93436366299999996</c:v>
                </c:pt>
                <c:pt idx="5926" formatCode="General">
                  <c:v>0.93448162099999998</c:v>
                </c:pt>
                <c:pt idx="5927" formatCode="General">
                  <c:v>0.93460154500000003</c:v>
                </c:pt>
                <c:pt idx="5928" formatCode="General">
                  <c:v>0.93472254300000002</c:v>
                </c:pt>
                <c:pt idx="5929" formatCode="General">
                  <c:v>0.934843957</c:v>
                </c:pt>
                <c:pt idx="5930" formatCode="General">
                  <c:v>0.93496507399999995</c:v>
                </c:pt>
                <c:pt idx="5931" formatCode="General">
                  <c:v>0.93508505799999997</c:v>
                </c:pt>
                <c:pt idx="5932" formatCode="General">
                  <c:v>0.93520331400000001</c:v>
                </c:pt>
                <c:pt idx="5933" formatCode="General">
                  <c:v>0.93531906600000003</c:v>
                </c:pt>
                <c:pt idx="5934" formatCode="General">
                  <c:v>0.93543171899999999</c:v>
                </c:pt>
                <c:pt idx="5935" formatCode="General">
                  <c:v>0.93554055700000005</c:v>
                </c:pt>
                <c:pt idx="5936" formatCode="General">
                  <c:v>0.93564504400000004</c:v>
                </c:pt>
                <c:pt idx="5937" formatCode="General">
                  <c:v>0.93574458400000005</c:v>
                </c:pt>
                <c:pt idx="5938" formatCode="General">
                  <c:v>0.93583857999999998</c:v>
                </c:pt>
                <c:pt idx="5939" formatCode="General">
                  <c:v>0.93592655700000005</c:v>
                </c:pt>
                <c:pt idx="5940" formatCode="General">
                  <c:v>0.93600803600000004</c:v>
                </c:pt>
                <c:pt idx="5941" formatCode="General">
                  <c:v>0.93608248199999999</c:v>
                </c:pt>
                <c:pt idx="5942" formatCode="General">
                  <c:v>0.936149538</c:v>
                </c:pt>
                <c:pt idx="5943" formatCode="General">
                  <c:v>0.93620884400000004</c:v>
                </c:pt>
                <c:pt idx="5944" formatCode="General">
                  <c:v>0.93625998499999996</c:v>
                </c:pt>
                <c:pt idx="5945" formatCode="General">
                  <c:v>0.93630266200000001</c:v>
                </c:pt>
                <c:pt idx="5946" formatCode="General">
                  <c:v>0.93633663700000003</c:v>
                </c:pt>
                <c:pt idx="5947" formatCode="General">
                  <c:v>0.93636173</c:v>
                </c:pt>
                <c:pt idx="5948" formatCode="General">
                  <c:v>0.93637758500000001</c:v>
                </c:pt>
                <c:pt idx="5949" formatCode="General">
                  <c:v>0.93638420099999997</c:v>
                </c:pt>
                <c:pt idx="5950" formatCode="General">
                  <c:v>0.93638133999999995</c:v>
                </c:pt>
                <c:pt idx="5951" formatCode="General">
                  <c:v>0.93636906099999995</c:v>
                </c:pt>
                <c:pt idx="5952" formatCode="General">
                  <c:v>0.93634724599999997</c:v>
                </c:pt>
                <c:pt idx="5953" formatCode="General">
                  <c:v>0.93631589400000004</c:v>
                </c:pt>
                <c:pt idx="5954" formatCode="General">
                  <c:v>0.93627506500000002</c:v>
                </c:pt>
                <c:pt idx="5955" formatCode="General">
                  <c:v>0.93622493699999998</c:v>
                </c:pt>
                <c:pt idx="5956" formatCode="General">
                  <c:v>0.93616557099999997</c:v>
                </c:pt>
                <c:pt idx="5957" formatCode="General">
                  <c:v>0.93609714499999996</c:v>
                </c:pt>
                <c:pt idx="5958" formatCode="General">
                  <c:v>0.93601995699999996</c:v>
                </c:pt>
                <c:pt idx="5959" formatCode="General">
                  <c:v>0.935934186</c:v>
                </c:pt>
                <c:pt idx="5960" formatCode="General">
                  <c:v>0.93584024899999996</c:v>
                </c:pt>
                <c:pt idx="5961" formatCode="General">
                  <c:v>0.93573850400000003</c:v>
                </c:pt>
                <c:pt idx="5962" formatCode="General">
                  <c:v>0.93562936799999996</c:v>
                </c:pt>
                <c:pt idx="5963" formatCode="General">
                  <c:v>0.93551325799999996</c:v>
                </c:pt>
                <c:pt idx="5964" formatCode="General">
                  <c:v>0.93539077000000004</c:v>
                </c:pt>
                <c:pt idx="5965" formatCode="General">
                  <c:v>0.935262382</c:v>
                </c:pt>
                <c:pt idx="5966" formatCode="General">
                  <c:v>0.93512874800000001</c:v>
                </c:pt>
                <c:pt idx="5967" formatCode="General">
                  <c:v>0.93499052500000002</c:v>
                </c:pt>
                <c:pt idx="5968" formatCode="General">
                  <c:v>0.93484836800000004</c:v>
                </c:pt>
                <c:pt idx="5969" formatCode="General">
                  <c:v>0.93470299199999995</c:v>
                </c:pt>
                <c:pt idx="5970" formatCode="General">
                  <c:v>0.93455517300000002</c:v>
                </c:pt>
                <c:pt idx="5971" formatCode="General">
                  <c:v>0.93440580399999995</c:v>
                </c:pt>
                <c:pt idx="5972" formatCode="General">
                  <c:v>0.93425559999999996</c:v>
                </c:pt>
                <c:pt idx="5973" formatCode="General">
                  <c:v>0.93410539599999998</c:v>
                </c:pt>
                <c:pt idx="5974" formatCode="General">
                  <c:v>0.93395620599999996</c:v>
                </c:pt>
                <c:pt idx="5975" formatCode="General">
                  <c:v>0.93380874400000002</c:v>
                </c:pt>
                <c:pt idx="5976" formatCode="General">
                  <c:v>0.93366402400000004</c:v>
                </c:pt>
                <c:pt idx="5977" formatCode="General">
                  <c:v>0.93352281999999998</c:v>
                </c:pt>
                <c:pt idx="5978" formatCode="General">
                  <c:v>0.933386147</c:v>
                </c:pt>
                <c:pt idx="5979" formatCode="General">
                  <c:v>0.93325471900000001</c:v>
                </c:pt>
                <c:pt idx="5980" formatCode="General">
                  <c:v>0.93312948900000003</c:v>
                </c:pt>
                <c:pt idx="5981" formatCode="General">
                  <c:v>0.933011174</c:v>
                </c:pt>
                <c:pt idx="5982" formatCode="General">
                  <c:v>0.93290060799999996</c:v>
                </c:pt>
                <c:pt idx="5983" formatCode="General">
                  <c:v>0.93279850499999994</c:v>
                </c:pt>
                <c:pt idx="5984" formatCode="General">
                  <c:v>0.93270546200000004</c:v>
                </c:pt>
                <c:pt idx="5985" formatCode="General">
                  <c:v>0.93262213500000002</c:v>
                </c:pt>
                <c:pt idx="5986" formatCode="General">
                  <c:v>0.93254899999999996</c:v>
                </c:pt>
                <c:pt idx="5987" formatCode="General">
                  <c:v>0.93248653400000003</c:v>
                </c:pt>
                <c:pt idx="5988" formatCode="General">
                  <c:v>0.93243515499999996</c:v>
                </c:pt>
                <c:pt idx="5989" formatCode="General">
                  <c:v>0.932395101</c:v>
                </c:pt>
                <c:pt idx="5990" formatCode="General">
                  <c:v>0.93236660999999998</c:v>
                </c:pt>
                <c:pt idx="5991" formatCode="General">
                  <c:v>0.93234974100000001</c:v>
                </c:pt>
                <c:pt idx="5992" formatCode="General">
                  <c:v>0.93234461499999999</c:v>
                </c:pt>
                <c:pt idx="5993" formatCode="General">
                  <c:v>0.93235111199999998</c:v>
                </c:pt>
                <c:pt idx="5994" formatCode="General">
                  <c:v>0.93236911300000003</c:v>
                </c:pt>
                <c:pt idx="5995" formatCode="General">
                  <c:v>0.932398438</c:v>
                </c:pt>
                <c:pt idx="5996" formatCode="General">
                  <c:v>0.93243867199999997</c:v>
                </c:pt>
                <c:pt idx="5997" formatCode="General">
                  <c:v>0.93248957399999999</c:v>
                </c:pt>
                <c:pt idx="5998" formatCode="General">
                  <c:v>0.93255060899999997</c:v>
                </c:pt>
                <c:pt idx="5999" formatCode="General">
                  <c:v>0.93262129999999999</c:v>
                </c:pt>
                <c:pt idx="6000" formatCode="General">
                  <c:v>0.93270111099999997</c:v>
                </c:pt>
                <c:pt idx="6001" formatCode="General">
                  <c:v>0.93278938499999997</c:v>
                </c:pt>
                <c:pt idx="6002" formatCode="General">
                  <c:v>0.93288546800000005</c:v>
                </c:pt>
                <c:pt idx="6003" formatCode="General">
                  <c:v>0.93298864400000003</c:v>
                </c:pt>
                <c:pt idx="6004" formatCode="General">
                  <c:v>0.93309813699999999</c:v>
                </c:pt>
                <c:pt idx="6005" formatCode="General">
                  <c:v>0.93321329399999997</c:v>
                </c:pt>
                <c:pt idx="6006" formatCode="General">
                  <c:v>0.93333327799999999</c:v>
                </c:pt>
                <c:pt idx="6007" formatCode="General">
                  <c:v>0.93345725499999999</c:v>
                </c:pt>
                <c:pt idx="6008" formatCode="General">
                  <c:v>0.93358445199999995</c:v>
                </c:pt>
                <c:pt idx="6009" formatCode="General">
                  <c:v>0.933714092</c:v>
                </c:pt>
                <c:pt idx="6010" formatCode="General">
                  <c:v>0.93384534100000005</c:v>
                </c:pt>
                <c:pt idx="6011" formatCode="General">
                  <c:v>0.93397736499999995</c:v>
                </c:pt>
                <c:pt idx="6012" formatCode="General">
                  <c:v>0.93410944900000004</c:v>
                </c:pt>
                <c:pt idx="6013" formatCode="General">
                  <c:v>0.93424075799999995</c:v>
                </c:pt>
                <c:pt idx="6014" formatCode="General">
                  <c:v>0.93437051800000004</c:v>
                </c:pt>
                <c:pt idx="6015" formatCode="General">
                  <c:v>0.93449807200000001</c:v>
                </c:pt>
                <c:pt idx="6016" formatCode="General">
                  <c:v>0.93462264500000003</c:v>
                </c:pt>
                <c:pt idx="6017" formatCode="General">
                  <c:v>0.93474352400000005</c:v>
                </c:pt>
                <c:pt idx="6018" formatCode="General">
                  <c:v>0.93486016999999999</c:v>
                </c:pt>
                <c:pt idx="6019" formatCode="General">
                  <c:v>0.93497180899999999</c:v>
                </c:pt>
                <c:pt idx="6020" formatCode="General">
                  <c:v>0.93507796499999996</c:v>
                </c:pt>
                <c:pt idx="6021" formatCode="General">
                  <c:v>0.93517798200000002</c:v>
                </c:pt>
                <c:pt idx="6022" formatCode="General">
                  <c:v>0.93527144200000001</c:v>
                </c:pt>
                <c:pt idx="6023" formatCode="General">
                  <c:v>0.93535769000000002</c:v>
                </c:pt>
                <c:pt idx="6024" formatCode="General">
                  <c:v>0.93543642800000004</c:v>
                </c:pt>
                <c:pt idx="6025" formatCode="General">
                  <c:v>0.93550717800000005</c:v>
                </c:pt>
                <c:pt idx="6026" formatCode="General">
                  <c:v>0.93556952500000001</c:v>
                </c:pt>
                <c:pt idx="6027" formatCode="General">
                  <c:v>0.93562310900000001</c:v>
                </c:pt>
                <c:pt idx="6028" formatCode="General">
                  <c:v>0.93566775300000005</c:v>
                </c:pt>
                <c:pt idx="6029" formatCode="General">
                  <c:v>0.93570303899999996</c:v>
                </c:pt>
                <c:pt idx="6030" formatCode="General">
                  <c:v>0.935728848</c:v>
                </c:pt>
                <c:pt idx="6031" formatCode="General">
                  <c:v>0.93574500100000002</c:v>
                </c:pt>
                <c:pt idx="6032" formatCode="General">
                  <c:v>0.935751259</c:v>
                </c:pt>
                <c:pt idx="6033" formatCode="General">
                  <c:v>0.93574762300000003</c:v>
                </c:pt>
                <c:pt idx="6034" formatCode="General">
                  <c:v>0.93573403399999999</c:v>
                </c:pt>
                <c:pt idx="6035" formatCode="General">
                  <c:v>0.93571042999999998</c:v>
                </c:pt>
                <c:pt idx="6036" formatCode="General">
                  <c:v>0.93567687300000002</c:v>
                </c:pt>
                <c:pt idx="6037" formatCode="General">
                  <c:v>0.93563342100000002</c:v>
                </c:pt>
                <c:pt idx="6038" formatCode="General">
                  <c:v>0.93558019400000003</c:v>
                </c:pt>
                <c:pt idx="6039" formatCode="General">
                  <c:v>0.93551737099999999</c:v>
                </c:pt>
                <c:pt idx="6040" formatCode="General">
                  <c:v>0.93544518899999995</c:v>
                </c:pt>
                <c:pt idx="6041" formatCode="General">
                  <c:v>0.935363948</c:v>
                </c:pt>
                <c:pt idx="6042" formatCode="General">
                  <c:v>0.93527388600000005</c:v>
                </c:pt>
                <c:pt idx="6043" formatCode="General">
                  <c:v>0.93517535900000004</c:v>
                </c:pt>
                <c:pt idx="6044" formatCode="General">
                  <c:v>0.93506884599999995</c:v>
                </c:pt>
                <c:pt idx="6045" formatCode="General">
                  <c:v>0.93495482200000002</c:v>
                </c:pt>
                <c:pt idx="6046" formatCode="General">
                  <c:v>0.93483370499999996</c:v>
                </c:pt>
                <c:pt idx="6047" formatCode="General">
                  <c:v>0.93470615099999999</c:v>
                </c:pt>
                <c:pt idx="6048" formatCode="General">
                  <c:v>0.934572756</c:v>
                </c:pt>
                <c:pt idx="6049" formatCode="General">
                  <c:v>0.93443417500000003</c:v>
                </c:pt>
                <c:pt idx="6050" formatCode="General">
                  <c:v>0.93429106500000003</c:v>
                </c:pt>
                <c:pt idx="6051" formatCode="General">
                  <c:v>0.93414425800000001</c:v>
                </c:pt>
                <c:pt idx="6052" formatCode="General">
                  <c:v>0.93399453200000004</c:v>
                </c:pt>
                <c:pt idx="6053" formatCode="General">
                  <c:v>0.93384265899999996</c:v>
                </c:pt>
                <c:pt idx="6054" formatCode="General">
                  <c:v>0.93368959399999996</c:v>
                </c:pt>
                <c:pt idx="6055" formatCode="General">
                  <c:v>0.93353617200000005</c:v>
                </c:pt>
                <c:pt idx="6056" formatCode="General">
                  <c:v>0.93338334599999995</c:v>
                </c:pt>
                <c:pt idx="6057" formatCode="General">
                  <c:v>0.933232069</c:v>
                </c:pt>
                <c:pt idx="6058" formatCode="General">
                  <c:v>0.93308323599999998</c:v>
                </c:pt>
                <c:pt idx="6059" formatCode="General">
                  <c:v>0.93293780100000001</c:v>
                </c:pt>
                <c:pt idx="6060" formatCode="General">
                  <c:v>0.93279683599999996</c:v>
                </c:pt>
                <c:pt idx="6061" formatCode="General">
                  <c:v>0.93266111600000001</c:v>
                </c:pt>
                <c:pt idx="6062" formatCode="General">
                  <c:v>0.93253165500000001</c:v>
                </c:pt>
                <c:pt idx="6063" formatCode="General">
                  <c:v>0.93240934600000003</c:v>
                </c:pt>
                <c:pt idx="6064" formatCode="General">
                  <c:v>0.93229496499999998</c:v>
                </c:pt>
                <c:pt idx="6065" formatCode="General">
                  <c:v>0.93218940500000003</c:v>
                </c:pt>
                <c:pt idx="6066" formatCode="General">
                  <c:v>0.93209332199999995</c:v>
                </c:pt>
                <c:pt idx="6067" formatCode="General">
                  <c:v>0.93200743200000002</c:v>
                </c:pt>
                <c:pt idx="6068" formatCode="General">
                  <c:v>0.93193232999999998</c:v>
                </c:pt>
                <c:pt idx="6069" formatCode="General">
                  <c:v>0.93186855300000004</c:v>
                </c:pt>
                <c:pt idx="6070" formatCode="General">
                  <c:v>0.93181651799999998</c:v>
                </c:pt>
                <c:pt idx="6071" formatCode="General">
                  <c:v>0.93177664299999996</c:v>
                </c:pt>
                <c:pt idx="6072" formatCode="General">
                  <c:v>0.93174910499999997</c:v>
                </c:pt>
                <c:pt idx="6073" formatCode="General">
                  <c:v>0.93173414499999996</c:v>
                </c:pt>
                <c:pt idx="6074" formatCode="General">
                  <c:v>0.93173181999999999</c:v>
                </c:pt>
                <c:pt idx="6075" formatCode="General">
                  <c:v>0.93174201300000004</c:v>
                </c:pt>
                <c:pt idx="6076" formatCode="General">
                  <c:v>0.93176472200000005</c:v>
                </c:pt>
                <c:pt idx="6077" formatCode="General">
                  <c:v>0.93179964999999998</c:v>
                </c:pt>
                <c:pt idx="6078" formatCode="General">
                  <c:v>0.93184655900000002</c:v>
                </c:pt>
                <c:pt idx="6079" formatCode="General">
                  <c:v>0.93190503099999999</c:v>
                </c:pt>
                <c:pt idx="6080" formatCode="General">
                  <c:v>0.93197464900000004</c:v>
                </c:pt>
                <c:pt idx="6081" formatCode="General">
                  <c:v>0.93205481800000001</c:v>
                </c:pt>
                <c:pt idx="6082" formatCode="General">
                  <c:v>0.932145</c:v>
                </c:pt>
                <c:pt idx="6083" formatCode="General">
                  <c:v>0.93224448000000004</c:v>
                </c:pt>
                <c:pt idx="6084" formatCode="General">
                  <c:v>0.93235260200000003</c:v>
                </c:pt>
                <c:pt idx="6085" formatCode="General">
                  <c:v>0.93246859299999996</c:v>
                </c:pt>
                <c:pt idx="6086" formatCode="General">
                  <c:v>0.93259161700000004</c:v>
                </c:pt>
                <c:pt idx="6087" formatCode="General">
                  <c:v>0.93272095899999996</c:v>
                </c:pt>
                <c:pt idx="6088" formatCode="General">
                  <c:v>0.93285566600000003</c:v>
                </c:pt>
                <c:pt idx="6089" formatCode="General">
                  <c:v>0.93299496199999998</c:v>
                </c:pt>
                <c:pt idx="6090" formatCode="General">
                  <c:v>0.93313789400000002</c:v>
                </c:pt>
                <c:pt idx="6091" formatCode="General">
                  <c:v>0.93328368699999997</c:v>
                </c:pt>
                <c:pt idx="6092" formatCode="General">
                  <c:v>0.93343138699999995</c:v>
                </c:pt>
                <c:pt idx="6093" formatCode="General">
                  <c:v>0.93358015999999999</c:v>
                </c:pt>
                <c:pt idx="6094" formatCode="General">
                  <c:v>0.93372917200000005</c:v>
                </c:pt>
                <c:pt idx="6095" formatCode="General">
                  <c:v>0.93387752800000001</c:v>
                </c:pt>
                <c:pt idx="6096" formatCode="General">
                  <c:v>0.93402445300000003</c:v>
                </c:pt>
                <c:pt idx="6097" formatCode="General">
                  <c:v>0.93416905400000005</c:v>
                </c:pt>
                <c:pt idx="6098" formatCode="General">
                  <c:v>0.93431067499999998</c:v>
                </c:pt>
                <c:pt idx="6099" formatCode="General">
                  <c:v>0.93444853999999999</c:v>
                </c:pt>
                <c:pt idx="6100" formatCode="General">
                  <c:v>0.93458187599999998</c:v>
                </c:pt>
                <c:pt idx="6101" formatCode="General">
                  <c:v>0.93471002599999997</c:v>
                </c:pt>
                <c:pt idx="6102" formatCode="General">
                  <c:v>0.93483233499999996</c:v>
                </c:pt>
                <c:pt idx="6103" formatCode="General">
                  <c:v>0.93494820599999995</c:v>
                </c:pt>
                <c:pt idx="6104" formatCode="General">
                  <c:v>0.935057044</c:v>
                </c:pt>
                <c:pt idx="6105" formatCode="General">
                  <c:v>0.93515831199999999</c:v>
                </c:pt>
                <c:pt idx="6106" formatCode="General">
                  <c:v>0.93525153400000005</c:v>
                </c:pt>
                <c:pt idx="6107" formatCode="General">
                  <c:v>0.93533617300000005</c:v>
                </c:pt>
                <c:pt idx="6108" formatCode="General">
                  <c:v>0.93541187000000003</c:v>
                </c:pt>
                <c:pt idx="6109" formatCode="General">
                  <c:v>0.93547826999999995</c:v>
                </c:pt>
                <c:pt idx="6110" formatCode="General">
                  <c:v>0.93553501400000005</c:v>
                </c:pt>
                <c:pt idx="6111" formatCode="General">
                  <c:v>0.93558180300000005</c:v>
                </c:pt>
                <c:pt idx="6112" formatCode="General">
                  <c:v>0.93561834099999996</c:v>
                </c:pt>
                <c:pt idx="6113" formatCode="General">
                  <c:v>0.93564444800000002</c:v>
                </c:pt>
                <c:pt idx="6114" formatCode="General">
                  <c:v>0.93566000500000002</c:v>
                </c:pt>
                <c:pt idx="6115" formatCode="General">
                  <c:v>0.93566483300000003</c:v>
                </c:pt>
                <c:pt idx="6116" formatCode="General">
                  <c:v>0.93565887199999997</c:v>
                </c:pt>
                <c:pt idx="6117" formatCode="General">
                  <c:v>0.93564212300000005</c:v>
                </c:pt>
                <c:pt idx="6118" formatCode="General">
                  <c:v>0.93561458600000003</c:v>
                </c:pt>
                <c:pt idx="6119" formatCode="General">
                  <c:v>0.93557626000000005</c:v>
                </c:pt>
                <c:pt idx="6120" formatCode="General">
                  <c:v>0.93552738400000002</c:v>
                </c:pt>
                <c:pt idx="6121" formatCode="General">
                  <c:v>0.93546795800000004</c:v>
                </c:pt>
                <c:pt idx="6122" formatCode="General">
                  <c:v>0.93539833999999999</c:v>
                </c:pt>
                <c:pt idx="6123" formatCode="General">
                  <c:v>0.93531870800000005</c:v>
                </c:pt>
                <c:pt idx="6124" formatCode="General">
                  <c:v>0.93522942099999995</c:v>
                </c:pt>
                <c:pt idx="6125" formatCode="General">
                  <c:v>0.93513077499999997</c:v>
                </c:pt>
                <c:pt idx="6126" formatCode="General">
                  <c:v>0.93502324800000003</c:v>
                </c:pt>
                <c:pt idx="6127" formatCode="General">
                  <c:v>0.93490725799999996</c:v>
                </c:pt>
                <c:pt idx="6128" formatCode="General">
                  <c:v>0.93478339899999996</c:v>
                </c:pt>
                <c:pt idx="6129" formatCode="General">
                  <c:v>0.93465226899999998</c:v>
                </c:pt>
                <c:pt idx="6130" formatCode="General">
                  <c:v>0.934514344</c:v>
                </c:pt>
                <c:pt idx="6131" formatCode="General">
                  <c:v>0.93437045799999996</c:v>
                </c:pt>
                <c:pt idx="6132" formatCode="General">
                  <c:v>0.93422132700000005</c:v>
                </c:pt>
                <c:pt idx="6133" formatCode="General">
                  <c:v>0.93406772599999999</c:v>
                </c:pt>
                <c:pt idx="6134" formatCode="General">
                  <c:v>0.93391042899999999</c:v>
                </c:pt>
                <c:pt idx="6135" formatCode="General">
                  <c:v>0.93375039100000001</c:v>
                </c:pt>
                <c:pt idx="6136" formatCode="General">
                  <c:v>0.93358856400000001</c:v>
                </c:pt>
                <c:pt idx="6137" formatCode="General">
                  <c:v>0.93342578399999998</c:v>
                </c:pt>
                <c:pt idx="6138" formatCode="General">
                  <c:v>0.93326312300000003</c:v>
                </c:pt>
                <c:pt idx="6139" formatCode="General">
                  <c:v>0.93310159400000003</c:v>
                </c:pt>
                <c:pt idx="6140" formatCode="General">
                  <c:v>0.93294221200000005</c:v>
                </c:pt>
                <c:pt idx="6141" formatCode="General">
                  <c:v>0.93278598800000001</c:v>
                </c:pt>
                <c:pt idx="6142" formatCode="General">
                  <c:v>0.93263399599999997</c:v>
                </c:pt>
                <c:pt idx="6143" formatCode="General">
                  <c:v>0.93248724900000002</c:v>
                </c:pt>
                <c:pt idx="6144" formatCode="General">
                  <c:v>0.93234676100000002</c:v>
                </c:pt>
                <c:pt idx="6145" formatCode="General">
                  <c:v>0.93221354499999998</c:v>
                </c:pt>
                <c:pt idx="6146" formatCode="General">
                  <c:v>0.93208855400000001</c:v>
                </c:pt>
                <c:pt idx="6147" formatCode="General">
                  <c:v>0.93197268200000005</c:v>
                </c:pt>
                <c:pt idx="6148" formatCode="General">
                  <c:v>0.93186676499999999</c:v>
                </c:pt>
                <c:pt idx="6149" formatCode="General">
                  <c:v>0.93177157600000005</c:v>
                </c:pt>
                <c:pt idx="6150" formatCode="General">
                  <c:v>0.93168777199999997</c:v>
                </c:pt>
                <c:pt idx="6151" formatCode="General">
                  <c:v>0.93161612699999996</c:v>
                </c:pt>
                <c:pt idx="6152" formatCode="General">
                  <c:v>0.93155699999999997</c:v>
                </c:pt>
                <c:pt idx="6153" formatCode="General">
                  <c:v>0.93151092499999999</c:v>
                </c:pt>
                <c:pt idx="6154" formatCode="General">
                  <c:v>0.93147820199999998</c:v>
                </c:pt>
                <c:pt idx="6155" formatCode="General">
                  <c:v>0.93145912900000005</c:v>
                </c:pt>
                <c:pt idx="6156" formatCode="General">
                  <c:v>0.93145370500000002</c:v>
                </c:pt>
                <c:pt idx="6157" formatCode="General">
                  <c:v>0.93146204899999996</c:v>
                </c:pt>
                <c:pt idx="6158" formatCode="General">
                  <c:v>0.93148410299999995</c:v>
                </c:pt>
                <c:pt idx="6159" formatCode="General">
                  <c:v>0.93151956800000002</c:v>
                </c:pt>
                <c:pt idx="6160" formatCode="General">
                  <c:v>0.93156832499999997</c:v>
                </c:pt>
                <c:pt idx="6161" formatCode="General">
                  <c:v>0.93162983700000002</c:v>
                </c:pt>
                <c:pt idx="6162" formatCode="General">
                  <c:v>0.93170368699999995</c:v>
                </c:pt>
                <c:pt idx="6163" formatCode="General">
                  <c:v>0.93178939800000005</c:v>
                </c:pt>
                <c:pt idx="6164" formatCode="General">
                  <c:v>0.93188631499999997</c:v>
                </c:pt>
                <c:pt idx="6165" formatCode="General">
                  <c:v>0.93199378300000002</c:v>
                </c:pt>
                <c:pt idx="6166" formatCode="General">
                  <c:v>0.93211096500000001</c:v>
                </c:pt>
                <c:pt idx="6167" formatCode="General">
                  <c:v>0.93223714800000002</c:v>
                </c:pt>
                <c:pt idx="6168" formatCode="General">
                  <c:v>0.93237149699999999</c:v>
                </c:pt>
                <c:pt idx="6169" formatCode="General">
                  <c:v>0.93251305799999995</c:v>
                </c:pt>
                <c:pt idx="6170" formatCode="General">
                  <c:v>0.93266105700000002</c:v>
                </c:pt>
                <c:pt idx="6171" formatCode="General">
                  <c:v>0.93281447900000003</c:v>
                </c:pt>
                <c:pt idx="6172" formatCode="General">
                  <c:v>0.93297243100000005</c:v>
                </c:pt>
                <c:pt idx="6173" formatCode="General">
                  <c:v>0.93313396000000004</c:v>
                </c:pt>
                <c:pt idx="6174" formatCode="General">
                  <c:v>0.93329811100000004</c:v>
                </c:pt>
                <c:pt idx="6175" formatCode="General">
                  <c:v>0.93346399099999999</c:v>
                </c:pt>
                <c:pt idx="6176" formatCode="General">
                  <c:v>0.93363058600000004</c:v>
                </c:pt>
                <c:pt idx="6177" formatCode="General">
                  <c:v>0.93379706100000004</c:v>
                </c:pt>
                <c:pt idx="6178" formatCode="General">
                  <c:v>0.93396252400000002</c:v>
                </c:pt>
                <c:pt idx="6179" formatCode="General">
                  <c:v>0.934126079</c:v>
                </c:pt>
                <c:pt idx="6180" formatCode="General">
                  <c:v>0.93428689200000004</c:v>
                </c:pt>
                <c:pt idx="6181" formatCode="General">
                  <c:v>0.93444412899999996</c:v>
                </c:pt>
                <c:pt idx="6182" formatCode="General">
                  <c:v>0.93459701500000003</c:v>
                </c:pt>
                <c:pt idx="6183" formatCode="General">
                  <c:v>0.93474477499999997</c:v>
                </c:pt>
                <c:pt idx="6184" formatCode="General">
                  <c:v>0.93488669400000002</c:v>
                </c:pt>
                <c:pt idx="6185" formatCode="General">
                  <c:v>0.93502217499999996</c:v>
                </c:pt>
                <c:pt idx="6186" formatCode="General">
                  <c:v>0.93515050399999999</c:v>
                </c:pt>
                <c:pt idx="6187" formatCode="General">
                  <c:v>0.93527108400000003</c:v>
                </c:pt>
                <c:pt idx="6188" formatCode="General">
                  <c:v>0.93538337900000001</c:v>
                </c:pt>
                <c:pt idx="6189" formatCode="General">
                  <c:v>0.93548691299999998</c:v>
                </c:pt>
                <c:pt idx="6190" formatCode="General">
                  <c:v>0.93558114800000003</c:v>
                </c:pt>
                <c:pt idx="6191" formatCode="General">
                  <c:v>0.93566566699999998</c:v>
                </c:pt>
                <c:pt idx="6192" formatCode="General">
                  <c:v>0.93574005400000004</c:v>
                </c:pt>
                <c:pt idx="6193" formatCode="General">
                  <c:v>0.93580406900000002</c:v>
                </c:pt>
                <c:pt idx="6194" formatCode="General">
                  <c:v>0.93585729600000001</c:v>
                </c:pt>
                <c:pt idx="6195" formatCode="General">
                  <c:v>0.93589961499999996</c:v>
                </c:pt>
                <c:pt idx="6196" formatCode="General">
                  <c:v>0.93593066899999999</c:v>
                </c:pt>
                <c:pt idx="6197" formatCode="General">
                  <c:v>0.93595039800000002</c:v>
                </c:pt>
                <c:pt idx="6198" formatCode="General">
                  <c:v>0.93595868299999996</c:v>
                </c:pt>
                <c:pt idx="6199" formatCode="General">
                  <c:v>0.93595540499999996</c:v>
                </c:pt>
                <c:pt idx="6200" formatCode="General">
                  <c:v>0.93594062300000003</c:v>
                </c:pt>
                <c:pt idx="6201" formatCode="General">
                  <c:v>0.93591427800000004</c:v>
                </c:pt>
                <c:pt idx="6202" formatCode="General">
                  <c:v>0.93587648899999998</c:v>
                </c:pt>
                <c:pt idx="6203" formatCode="General">
                  <c:v>0.93582743400000001</c:v>
                </c:pt>
                <c:pt idx="6204" formatCode="General">
                  <c:v>0.93576717399999998</c:v>
                </c:pt>
                <c:pt idx="6205" formatCode="General">
                  <c:v>0.93569606500000002</c:v>
                </c:pt>
                <c:pt idx="6206" formatCode="General">
                  <c:v>0.93561434700000001</c:v>
                </c:pt>
                <c:pt idx="6207" formatCode="General">
                  <c:v>0.93552237699999996</c:v>
                </c:pt>
                <c:pt idx="6208" formatCode="General">
                  <c:v>0.93542051299999995</c:v>
                </c:pt>
                <c:pt idx="6209" formatCode="General">
                  <c:v>0.93530929100000004</c:v>
                </c:pt>
                <c:pt idx="6210" formatCode="General">
                  <c:v>0.93518918799999995</c:v>
                </c:pt>
                <c:pt idx="6211" formatCode="General">
                  <c:v>0.93506073999999995</c:v>
                </c:pt>
                <c:pt idx="6212" formatCode="General">
                  <c:v>0.93492460300000002</c:v>
                </c:pt>
                <c:pt idx="6213" formatCode="General">
                  <c:v>0.93478143199999997</c:v>
                </c:pt>
                <c:pt idx="6214" formatCode="General">
                  <c:v>0.93463206300000001</c:v>
                </c:pt>
                <c:pt idx="6215" formatCode="General">
                  <c:v>0.93447727000000003</c:v>
                </c:pt>
                <c:pt idx="6216" formatCode="General">
                  <c:v>0.93431782699999999</c:v>
                </c:pt>
                <c:pt idx="6217" formatCode="General">
                  <c:v>0.93415474899999995</c:v>
                </c:pt>
                <c:pt idx="6218" formatCode="General">
                  <c:v>0.93398892899999997</c:v>
                </c:pt>
                <c:pt idx="6219" formatCode="General">
                  <c:v>0.93382138000000003</c:v>
                </c:pt>
                <c:pt idx="6220" formatCode="General">
                  <c:v>0.93365317599999997</c:v>
                </c:pt>
                <c:pt idx="6221" formatCode="General">
                  <c:v>0.93348532900000003</c:v>
                </c:pt>
                <c:pt idx="6222" formatCode="General">
                  <c:v>0.933318973</c:v>
                </c:pt>
                <c:pt idx="6223" formatCode="General">
                  <c:v>0.933155179</c:v>
                </c:pt>
                <c:pt idx="6224" formatCode="General">
                  <c:v>0.93299514100000003</c:v>
                </c:pt>
                <c:pt idx="6225" formatCode="General">
                  <c:v>0.93283987000000002</c:v>
                </c:pt>
                <c:pt idx="6226" formatCode="General">
                  <c:v>0.93269056100000003</c:v>
                </c:pt>
                <c:pt idx="6227" formatCode="General">
                  <c:v>0.93254834399999997</c:v>
                </c:pt>
                <c:pt idx="6228" formatCode="General">
                  <c:v>0.93241411399999996</c:v>
                </c:pt>
                <c:pt idx="6229" formatCode="General">
                  <c:v>0.93228900400000003</c:v>
                </c:pt>
                <c:pt idx="6230" formatCode="General">
                  <c:v>0.932173908</c:v>
                </c:pt>
                <c:pt idx="6231" formatCode="General">
                  <c:v>0.93206971900000002</c:v>
                </c:pt>
                <c:pt idx="6232" formatCode="General">
                  <c:v>0.93197727200000002</c:v>
                </c:pt>
                <c:pt idx="6233" formatCode="General">
                  <c:v>0.93189728299999997</c:v>
                </c:pt>
                <c:pt idx="6234" formatCode="General">
                  <c:v>0.931830347</c:v>
                </c:pt>
                <c:pt idx="6235" formatCode="General">
                  <c:v>0.93177699999999997</c:v>
                </c:pt>
                <c:pt idx="6236" formatCode="General">
                  <c:v>0.93173772099999996</c:v>
                </c:pt>
                <c:pt idx="6237" formatCode="General">
                  <c:v>0.93171268699999998</c:v>
                </c:pt>
                <c:pt idx="6238" formatCode="General">
                  <c:v>0.93170225600000001</c:v>
                </c:pt>
                <c:pt idx="6239" formatCode="General">
                  <c:v>0.931706429</c:v>
                </c:pt>
                <c:pt idx="6240" formatCode="General">
                  <c:v>0.93172514399999995</c:v>
                </c:pt>
                <c:pt idx="6241" formatCode="General">
                  <c:v>0.93175828500000002</c:v>
                </c:pt>
                <c:pt idx="6242" formatCode="General">
                  <c:v>0.93180567000000003</c:v>
                </c:pt>
                <c:pt idx="6243" formatCode="General">
                  <c:v>0.93186682499999995</c:v>
                </c:pt>
                <c:pt idx="6244" formatCode="General">
                  <c:v>0.93194138999999998</c:v>
                </c:pt>
                <c:pt idx="6245" formatCode="General">
                  <c:v>0.93202876999999995</c:v>
                </c:pt>
                <c:pt idx="6246" formatCode="General">
                  <c:v>0.93212837000000004</c:v>
                </c:pt>
                <c:pt idx="6247" formatCode="General">
                  <c:v>0.93223947299999999</c:v>
                </c:pt>
                <c:pt idx="6248" formatCode="General">
                  <c:v>0.93236136400000003</c:v>
                </c:pt>
                <c:pt idx="6249" formatCode="General">
                  <c:v>0.93249314999999999</c:v>
                </c:pt>
                <c:pt idx="6250" formatCode="General">
                  <c:v>0.93263399599999997</c:v>
                </c:pt>
                <c:pt idx="6251" formatCode="General">
                  <c:v>0.93278294799999995</c:v>
                </c:pt>
                <c:pt idx="6252" formatCode="General">
                  <c:v>0.93293911200000001</c:v>
                </c:pt>
                <c:pt idx="6253" formatCode="General">
                  <c:v>0.93310153500000004</c:v>
                </c:pt>
                <c:pt idx="6254" formatCode="General">
                  <c:v>0.93326920300000005</c:v>
                </c:pt>
                <c:pt idx="6255" formatCode="General">
                  <c:v>0.93344110300000005</c:v>
                </c:pt>
                <c:pt idx="6256" formatCode="General">
                  <c:v>0.93361628100000005</c:v>
                </c:pt>
                <c:pt idx="6257" formatCode="General">
                  <c:v>0.93379366399999997</c:v>
                </c:pt>
                <c:pt idx="6258" formatCode="General">
                  <c:v>0.93397241799999997</c:v>
                </c:pt>
                <c:pt idx="6259" formatCode="General">
                  <c:v>0.93415141099999999</c:v>
                </c:pt>
                <c:pt idx="6260" formatCode="General">
                  <c:v>0.93432974800000002</c:v>
                </c:pt>
                <c:pt idx="6261" formatCode="General">
                  <c:v>0.934506536</c:v>
                </c:pt>
                <c:pt idx="6262" formatCode="General">
                  <c:v>0.93468081999999997</c:v>
                </c:pt>
                <c:pt idx="6263" formatCode="General">
                  <c:v>0.93485176599999997</c:v>
                </c:pt>
                <c:pt idx="6264" formatCode="General">
                  <c:v>0.93501853899999998</c:v>
                </c:pt>
                <c:pt idx="6265" formatCode="General">
                  <c:v>0.93518030600000002</c:v>
                </c:pt>
                <c:pt idx="6266" formatCode="General">
                  <c:v>0.93533629200000001</c:v>
                </c:pt>
                <c:pt idx="6267" formatCode="General">
                  <c:v>0.93548584000000001</c:v>
                </c:pt>
                <c:pt idx="6268" formatCode="General">
                  <c:v>0.93562817600000003</c:v>
                </c:pt>
                <c:pt idx="6269" formatCode="General">
                  <c:v>0.93576270299999997</c:v>
                </c:pt>
                <c:pt idx="6270" formatCode="General">
                  <c:v>0.93588882699999998</c:v>
                </c:pt>
                <c:pt idx="6271" formatCode="General">
                  <c:v>0.93600594999999998</c:v>
                </c:pt>
                <c:pt idx="6272" formatCode="General">
                  <c:v>0.93611359599999999</c:v>
                </c:pt>
                <c:pt idx="6273" formatCode="General">
                  <c:v>0.93621122800000001</c:v>
                </c:pt>
                <c:pt idx="6274" formatCode="General">
                  <c:v>0.93629848999999998</c:v>
                </c:pt>
                <c:pt idx="6275" formatCode="General">
                  <c:v>0.936375022</c:v>
                </c:pt>
                <c:pt idx="6276" formatCode="General">
                  <c:v>0.93644040799999995</c:v>
                </c:pt>
                <c:pt idx="6277" formatCode="General">
                  <c:v>0.93649446999999997</c:v>
                </c:pt>
                <c:pt idx="6278" formatCode="General">
                  <c:v>0.936536849</c:v>
                </c:pt>
                <c:pt idx="6279" formatCode="General">
                  <c:v>0.93656742599999998</c:v>
                </c:pt>
                <c:pt idx="6280" formatCode="General">
                  <c:v>0.93658608200000004</c:v>
                </c:pt>
                <c:pt idx="6281" formatCode="General">
                  <c:v>0.93659263800000003</c:v>
                </c:pt>
                <c:pt idx="6282" formatCode="General">
                  <c:v>0.93658709500000004</c:v>
                </c:pt>
                <c:pt idx="6283" formatCode="General">
                  <c:v>0.93656951200000005</c:v>
                </c:pt>
                <c:pt idx="6284" formatCode="General">
                  <c:v>0.93653982899999999</c:v>
                </c:pt>
                <c:pt idx="6285" formatCode="General">
                  <c:v>0.93649816500000005</c:v>
                </c:pt>
                <c:pt idx="6286" formatCode="General">
                  <c:v>0.93644475900000002</c:v>
                </c:pt>
                <c:pt idx="6287" formatCode="General">
                  <c:v>0.93637979000000005</c:v>
                </c:pt>
                <c:pt idx="6288" formatCode="General">
                  <c:v>0.93630349599999996</c:v>
                </c:pt>
                <c:pt idx="6289" formatCode="General">
                  <c:v>0.93621623499999995</c:v>
                </c:pt>
                <c:pt idx="6290" formatCode="General">
                  <c:v>0.936118424</c:v>
                </c:pt>
                <c:pt idx="6291" formatCode="General">
                  <c:v>0.93601042000000001</c:v>
                </c:pt>
                <c:pt idx="6292" formatCode="General">
                  <c:v>0.93589270099999999</c:v>
                </c:pt>
                <c:pt idx="6293" formatCode="General">
                  <c:v>0.93576598200000005</c:v>
                </c:pt>
                <c:pt idx="6294" formatCode="General">
                  <c:v>0.93563073900000004</c:v>
                </c:pt>
                <c:pt idx="6295" formatCode="General">
                  <c:v>0.93548774700000004</c:v>
                </c:pt>
                <c:pt idx="6296" formatCode="General">
                  <c:v>0.93533772199999998</c:v>
                </c:pt>
                <c:pt idx="6297" formatCode="General">
                  <c:v>0.93518149900000003</c:v>
                </c:pt>
                <c:pt idx="6298" formatCode="General">
                  <c:v>0.93501990999999995</c:v>
                </c:pt>
                <c:pt idx="6299" formatCode="General">
                  <c:v>0.93485391100000004</c:v>
                </c:pt>
                <c:pt idx="6300" formatCode="General">
                  <c:v>0.93468451500000005</c:v>
                </c:pt>
                <c:pt idx="6301" formatCode="General">
                  <c:v>0.93451267500000001</c:v>
                </c:pt>
                <c:pt idx="6302" formatCode="General">
                  <c:v>0.93433958299999997</c:v>
                </c:pt>
                <c:pt idx="6303" formatCode="General">
                  <c:v>0.934166253</c:v>
                </c:pt>
                <c:pt idx="6304" formatCode="General">
                  <c:v>0.93399381599999998</c:v>
                </c:pt>
                <c:pt idx="6305" formatCode="General">
                  <c:v>0.93382358600000004</c:v>
                </c:pt>
                <c:pt idx="6306" formatCode="General">
                  <c:v>0.93365663300000001</c:v>
                </c:pt>
                <c:pt idx="6307" formatCode="General">
                  <c:v>0.93349426999999996</c:v>
                </c:pt>
                <c:pt idx="6308" formatCode="General">
                  <c:v>0.93333756899999998</c:v>
                </c:pt>
                <c:pt idx="6309" formatCode="General">
                  <c:v>0.93318772299999997</c:v>
                </c:pt>
                <c:pt idx="6310" formatCode="General">
                  <c:v>0.93304592399999997</c:v>
                </c:pt>
                <c:pt idx="6311" formatCode="General">
                  <c:v>0.93291330299999997</c:v>
                </c:pt>
                <c:pt idx="6312" formatCode="General">
                  <c:v>0.93279087500000002</c:v>
                </c:pt>
                <c:pt idx="6313" formatCode="General">
                  <c:v>0.932679594</c:v>
                </c:pt>
                <c:pt idx="6314" formatCode="General">
                  <c:v>0.932580411</c:v>
                </c:pt>
                <c:pt idx="6315" formatCode="General">
                  <c:v>0.93249410399999999</c:v>
                </c:pt>
                <c:pt idx="6316" formatCode="General">
                  <c:v>0.93242150499999998</c:v>
                </c:pt>
                <c:pt idx="6317" formatCode="General">
                  <c:v>0.93236309299999998</c:v>
                </c:pt>
                <c:pt idx="6318" formatCode="General">
                  <c:v>0.93231946200000004</c:v>
                </c:pt>
                <c:pt idx="6319" formatCode="General">
                  <c:v>0.93229097100000002</c:v>
                </c:pt>
                <c:pt idx="6320" formatCode="General">
                  <c:v>0.93227785799999996</c:v>
                </c:pt>
                <c:pt idx="6321" formatCode="General">
                  <c:v>0.93228036199999997</c:v>
                </c:pt>
                <c:pt idx="6322" formatCode="General">
                  <c:v>0.93229836200000005</c:v>
                </c:pt>
                <c:pt idx="6323" formatCode="General">
                  <c:v>0.93233186000000001</c:v>
                </c:pt>
                <c:pt idx="6324" formatCode="General">
                  <c:v>0.93238061699999997</c:v>
                </c:pt>
                <c:pt idx="6325" formatCode="General">
                  <c:v>0.93244427399999996</c:v>
                </c:pt>
                <c:pt idx="6326" formatCode="General">
                  <c:v>0.93252235699999997</c:v>
                </c:pt>
                <c:pt idx="6327" formatCode="General">
                  <c:v>0.93261438600000002</c:v>
                </c:pt>
                <c:pt idx="6328" formatCode="General">
                  <c:v>0.93271976700000003</c:v>
                </c:pt>
                <c:pt idx="6329" formatCode="General">
                  <c:v>0.93283766499999998</c:v>
                </c:pt>
                <c:pt idx="6330" formatCode="General">
                  <c:v>0.93296730500000002</c:v>
                </c:pt>
                <c:pt idx="6331" formatCode="General">
                  <c:v>0.93310791299999996</c:v>
                </c:pt>
                <c:pt idx="6332" formatCode="General">
                  <c:v>0.93325853299999995</c:v>
                </c:pt>
                <c:pt idx="6333" formatCode="General">
                  <c:v>0.93341821400000002</c:v>
                </c:pt>
                <c:pt idx="6334" formatCode="General">
                  <c:v>0.933585942</c:v>
                </c:pt>
                <c:pt idx="6335" formatCode="General">
                  <c:v>0.93376070300000003</c:v>
                </c:pt>
                <c:pt idx="6336" formatCode="General">
                  <c:v>0.93394148300000002</c:v>
                </c:pt>
                <c:pt idx="6337" formatCode="General">
                  <c:v>0.93412715199999996</c:v>
                </c:pt>
                <c:pt idx="6338" formatCode="General">
                  <c:v>0.93431675400000003</c:v>
                </c:pt>
                <c:pt idx="6339" formatCode="General">
                  <c:v>0.93450915800000001</c:v>
                </c:pt>
                <c:pt idx="6340" formatCode="General">
                  <c:v>0.93470335000000004</c:v>
                </c:pt>
                <c:pt idx="6341" formatCode="General">
                  <c:v>0.93489825699999995</c:v>
                </c:pt>
                <c:pt idx="6342" formatCode="General">
                  <c:v>0.93509292600000005</c:v>
                </c:pt>
                <c:pt idx="6343" formatCode="General">
                  <c:v>0.93528628300000005</c:v>
                </c:pt>
                <c:pt idx="6344" formatCode="General">
                  <c:v>0.93547737600000003</c:v>
                </c:pt>
                <c:pt idx="6345" formatCode="General">
                  <c:v>0.935665309</c:v>
                </c:pt>
                <c:pt idx="6346" formatCode="General">
                  <c:v>0.93584919</c:v>
                </c:pt>
                <c:pt idx="6347" formatCode="General">
                  <c:v>0.93602812300000005</c:v>
                </c:pt>
                <c:pt idx="6348" formatCode="General">
                  <c:v>0.93620121499999998</c:v>
                </c:pt>
                <c:pt idx="6349" formatCode="General">
                  <c:v>0.93636781000000002</c:v>
                </c:pt>
                <c:pt idx="6350" formatCode="General">
                  <c:v>0.93652707300000004</c:v>
                </c:pt>
                <c:pt idx="6351" formatCode="General">
                  <c:v>0.93667829000000002</c:v>
                </c:pt>
                <c:pt idx="6352" formatCode="General">
                  <c:v>0.93682092400000005</c:v>
                </c:pt>
                <c:pt idx="6353" formatCode="General">
                  <c:v>0.93695419999999996</c:v>
                </c:pt>
                <c:pt idx="6354" formatCode="General">
                  <c:v>0.93707770099999999</c:v>
                </c:pt>
                <c:pt idx="6355" formatCode="General">
                  <c:v>0.93719077100000003</c:v>
                </c:pt>
                <c:pt idx="6356" formatCode="General">
                  <c:v>0.93729311199999998</c:v>
                </c:pt>
                <c:pt idx="6357" formatCode="General">
                  <c:v>0.93738412900000001</c:v>
                </c:pt>
                <c:pt idx="6358" formatCode="General">
                  <c:v>0.93746352200000005</c:v>
                </c:pt>
                <c:pt idx="6359" formatCode="General">
                  <c:v>0.93753099399999995</c:v>
                </c:pt>
                <c:pt idx="6360" formatCode="General">
                  <c:v>0.93758624800000001</c:v>
                </c:pt>
                <c:pt idx="6361" formatCode="General">
                  <c:v>0.93762904400000002</c:v>
                </c:pt>
                <c:pt idx="6362" formatCode="General">
                  <c:v>0.93765920400000002</c:v>
                </c:pt>
                <c:pt idx="6363" formatCode="General">
                  <c:v>0.93767660900000005</c:v>
                </c:pt>
                <c:pt idx="6364" formatCode="General">
                  <c:v>0.93768113900000005</c:v>
                </c:pt>
                <c:pt idx="6365" formatCode="General">
                  <c:v>0.93767279400000003</c:v>
                </c:pt>
                <c:pt idx="6366" formatCode="General">
                  <c:v>0.93765157499999996</c:v>
                </c:pt>
                <c:pt idx="6367" formatCode="General">
                  <c:v>0.93761760000000005</c:v>
                </c:pt>
                <c:pt idx="6368" formatCode="General">
                  <c:v>0.93757093000000002</c:v>
                </c:pt>
                <c:pt idx="6369" formatCode="General">
                  <c:v>0.93751186099999995</c:v>
                </c:pt>
                <c:pt idx="6370" formatCode="General">
                  <c:v>0.93744051500000003</c:v>
                </c:pt>
                <c:pt idx="6371" formatCode="General">
                  <c:v>0.937357306</c:v>
                </c:pt>
                <c:pt idx="6372" formatCode="General">
                  <c:v>0.93726247500000004</c:v>
                </c:pt>
                <c:pt idx="6373" formatCode="General">
                  <c:v>0.937156498</c:v>
                </c:pt>
                <c:pt idx="6374" formatCode="General">
                  <c:v>0.93703991200000003</c:v>
                </c:pt>
                <c:pt idx="6375" formatCode="General">
                  <c:v>0.93691319200000001</c:v>
                </c:pt>
                <c:pt idx="6376" formatCode="General">
                  <c:v>0.93677699599999997</c:v>
                </c:pt>
                <c:pt idx="6377" formatCode="General">
                  <c:v>0.93663203699999997</c:v>
                </c:pt>
                <c:pt idx="6378" formatCode="General">
                  <c:v>0.93647897199999997</c:v>
                </c:pt>
                <c:pt idx="6379" formatCode="General">
                  <c:v>0.93631869599999995</c:v>
                </c:pt>
                <c:pt idx="6380" formatCode="General">
                  <c:v>0.93615204100000005</c:v>
                </c:pt>
                <c:pt idx="6381" formatCode="General">
                  <c:v>0.93598002199999997</c:v>
                </c:pt>
                <c:pt idx="6382" formatCode="General">
                  <c:v>0.93580353299999997</c:v>
                </c:pt>
                <c:pt idx="6383" formatCode="General">
                  <c:v>0.935623765</c:v>
                </c:pt>
                <c:pt idx="6384" formatCode="General">
                  <c:v>0.93544179199999999</c:v>
                </c:pt>
                <c:pt idx="6385" formatCode="General">
                  <c:v>0.93525874600000003</c:v>
                </c:pt>
                <c:pt idx="6386" formatCode="General">
                  <c:v>0.935075879</c:v>
                </c:pt>
                <c:pt idx="6387" formatCode="General">
                  <c:v>0.93489444300000002</c:v>
                </c:pt>
                <c:pt idx="6388" formatCode="General">
                  <c:v>0.93471562900000005</c:v>
                </c:pt>
                <c:pt idx="6389" formatCode="General">
                  <c:v>0.93454086800000002</c:v>
                </c:pt>
                <c:pt idx="6390" formatCode="General">
                  <c:v>0.93437129299999999</c:v>
                </c:pt>
                <c:pt idx="6391" formatCode="General">
                  <c:v>0.93420821399999998</c:v>
                </c:pt>
                <c:pt idx="6392" formatCode="General">
                  <c:v>0.93405294400000005</c:v>
                </c:pt>
                <c:pt idx="6393" formatCode="General">
                  <c:v>0.93390667400000005</c:v>
                </c:pt>
                <c:pt idx="6394" formatCode="General">
                  <c:v>0.93377053700000001</c:v>
                </c:pt>
                <c:pt idx="6395" formatCode="General">
                  <c:v>0.93364566599999999</c:v>
                </c:pt>
                <c:pt idx="6396" formatCode="General">
                  <c:v>0.93353307200000002</c:v>
                </c:pt>
                <c:pt idx="6397" formatCode="General">
                  <c:v>0.93343371200000003</c:v>
                </c:pt>
                <c:pt idx="6398" formatCode="General">
                  <c:v>0.93334841700000004</c:v>
                </c:pt>
                <c:pt idx="6399" formatCode="General">
                  <c:v>0.93327796500000004</c:v>
                </c:pt>
                <c:pt idx="6400" formatCode="General">
                  <c:v>0.93322282999999995</c:v>
                </c:pt>
                <c:pt idx="6401" formatCode="General">
                  <c:v>0.93318367000000002</c:v>
                </c:pt>
                <c:pt idx="6402" formatCode="General">
                  <c:v>0.933160663</c:v>
                </c:pt>
                <c:pt idx="6403" formatCode="General">
                  <c:v>0.93315416600000001</c:v>
                </c:pt>
                <c:pt idx="6404" formatCode="General">
                  <c:v>0.93316423900000001</c:v>
                </c:pt>
                <c:pt idx="6405" formatCode="General">
                  <c:v>0.933190823</c:v>
                </c:pt>
                <c:pt idx="6406" formatCode="General">
                  <c:v>0.93323373799999998</c:v>
                </c:pt>
                <c:pt idx="6407" formatCode="General">
                  <c:v>0.93329268700000001</c:v>
                </c:pt>
                <c:pt idx="6408" formatCode="General">
                  <c:v>0.933367312</c:v>
                </c:pt>
                <c:pt idx="6409" formatCode="General">
                  <c:v>0.93345701700000006</c:v>
                </c:pt>
                <c:pt idx="6410" formatCode="General">
                  <c:v>0.93356126500000003</c:v>
                </c:pt>
                <c:pt idx="6411" formatCode="General">
                  <c:v>0.93367922299999995</c:v>
                </c:pt>
                <c:pt idx="6412" formatCode="General">
                  <c:v>0.93381017399999999</c:v>
                </c:pt>
                <c:pt idx="6413" formatCode="General">
                  <c:v>0.93395322599999997</c:v>
                </c:pt>
                <c:pt idx="6414" formatCode="General">
                  <c:v>0.93410748200000004</c:v>
                </c:pt>
                <c:pt idx="6415" formatCode="General">
                  <c:v>0.93427187199999995</c:v>
                </c:pt>
                <c:pt idx="6416" formatCode="General">
                  <c:v>0.93444544100000004</c:v>
                </c:pt>
                <c:pt idx="6417" formatCode="General">
                  <c:v>0.93462705599999996</c:v>
                </c:pt>
                <c:pt idx="6418" formatCode="General">
                  <c:v>0.934815705</c:v>
                </c:pt>
                <c:pt idx="6419" formatCode="General">
                  <c:v>0.93501031400000001</c:v>
                </c:pt>
                <c:pt idx="6420" formatCode="General">
                  <c:v>0.93520969200000004</c:v>
                </c:pt>
                <c:pt idx="6421" formatCode="General">
                  <c:v>0.93541270499999996</c:v>
                </c:pt>
                <c:pt idx="6422" formatCode="General">
                  <c:v>0.93561834099999996</c:v>
                </c:pt>
                <c:pt idx="6423" formatCode="General">
                  <c:v>0.93582552699999999</c:v>
                </c:pt>
                <c:pt idx="6424" formatCode="General">
                  <c:v>0.93603307000000002</c:v>
                </c:pt>
                <c:pt idx="6425" formatCode="General">
                  <c:v>0.93624001700000004</c:v>
                </c:pt>
                <c:pt idx="6426" formatCode="General">
                  <c:v>0.93644523599999996</c:v>
                </c:pt>
                <c:pt idx="6427" formatCode="General">
                  <c:v>0.93664789199999998</c:v>
                </c:pt>
                <c:pt idx="6428" formatCode="General">
                  <c:v>0.93684691200000003</c:v>
                </c:pt>
                <c:pt idx="6429" formatCode="General">
                  <c:v>0.93704140199999997</c:v>
                </c:pt>
                <c:pt idx="6430" formatCode="General">
                  <c:v>0.93723046799999998</c:v>
                </c:pt>
                <c:pt idx="6431" formatCode="General">
                  <c:v>0.93741327500000005</c:v>
                </c:pt>
                <c:pt idx="6432" formatCode="General">
                  <c:v>0.93758898999999996</c:v>
                </c:pt>
                <c:pt idx="6433" formatCode="General">
                  <c:v>0.93775695599999997</c:v>
                </c:pt>
                <c:pt idx="6434" formatCode="General">
                  <c:v>0.93791633799999996</c:v>
                </c:pt>
                <c:pt idx="6435" formatCode="General">
                  <c:v>0.93806660200000003</c:v>
                </c:pt>
                <c:pt idx="6436" formatCode="General">
                  <c:v>0.93820703000000005</c:v>
                </c:pt>
                <c:pt idx="6437" formatCode="General">
                  <c:v>0.93833708800000004</c:v>
                </c:pt>
                <c:pt idx="6438" formatCode="General">
                  <c:v>0.93845623700000003</c:v>
                </c:pt>
                <c:pt idx="6439" formatCode="General">
                  <c:v>0.93856406199999998</c:v>
                </c:pt>
                <c:pt idx="6440" formatCode="General">
                  <c:v>0.93866014499999995</c:v>
                </c:pt>
                <c:pt idx="6441" formatCode="General">
                  <c:v>0.93874400899999999</c:v>
                </c:pt>
                <c:pt idx="6442" formatCode="General">
                  <c:v>0.93881541499999999</c:v>
                </c:pt>
                <c:pt idx="6443" formatCode="General">
                  <c:v>0.938874125</c:v>
                </c:pt>
                <c:pt idx="6444" formatCode="General">
                  <c:v>0.93891978300000001</c:v>
                </c:pt>
                <c:pt idx="6445" formatCode="General">
                  <c:v>0.93895232699999998</c:v>
                </c:pt>
                <c:pt idx="6446" formatCode="General">
                  <c:v>0.93897157899999995</c:v>
                </c:pt>
                <c:pt idx="6447" formatCode="General">
                  <c:v>0.93897741999999995</c:v>
                </c:pt>
                <c:pt idx="6448" formatCode="General">
                  <c:v>0.93896990999999996</c:v>
                </c:pt>
                <c:pt idx="6449" formatCode="General">
                  <c:v>0.93894910799999998</c:v>
                </c:pt>
                <c:pt idx="6450" formatCode="General">
                  <c:v>0.938914955</c:v>
                </c:pt>
                <c:pt idx="6451" formatCode="General">
                  <c:v>0.93886768799999998</c:v>
                </c:pt>
                <c:pt idx="6452" formatCode="General">
                  <c:v>0.93880754700000002</c:v>
                </c:pt>
                <c:pt idx="6453" formatCode="General">
                  <c:v>0.93873465099999998</c:v>
                </c:pt>
                <c:pt idx="6454" formatCode="General">
                  <c:v>0.93864941599999996</c:v>
                </c:pt>
                <c:pt idx="6455" formatCode="General">
                  <c:v>0.93855226000000003</c:v>
                </c:pt>
                <c:pt idx="6456" formatCode="General">
                  <c:v>0.93844354200000002</c:v>
                </c:pt>
                <c:pt idx="6457" formatCode="General">
                  <c:v>0.93832379600000004</c:v>
                </c:pt>
                <c:pt idx="6458" formatCode="General">
                  <c:v>0.93819361899999998</c:v>
                </c:pt>
                <c:pt idx="6459" formatCode="General">
                  <c:v>0.93805366800000001</c:v>
                </c:pt>
                <c:pt idx="6460" formatCode="General">
                  <c:v>0.93790465599999995</c:v>
                </c:pt>
                <c:pt idx="6461" formatCode="General">
                  <c:v>0.93774735899999995</c:v>
                </c:pt>
                <c:pt idx="6462" formatCode="General">
                  <c:v>0.93758267200000001</c:v>
                </c:pt>
                <c:pt idx="6463" formatCode="General">
                  <c:v>0.93741148699999999</c:v>
                </c:pt>
                <c:pt idx="6464" formatCode="General">
                  <c:v>0.93723487900000002</c:v>
                </c:pt>
                <c:pt idx="6465" formatCode="General">
                  <c:v>0.93705385900000004</c:v>
                </c:pt>
                <c:pt idx="6466" formatCode="General">
                  <c:v>0.93686962100000004</c:v>
                </c:pt>
                <c:pt idx="6467" formatCode="General">
                  <c:v>0.93668329699999997</c:v>
                </c:pt>
                <c:pt idx="6468" formatCode="General">
                  <c:v>0.93649613899999995</c:v>
                </c:pt>
                <c:pt idx="6469" formatCode="General">
                  <c:v>0.93630939700000004</c:v>
                </c:pt>
                <c:pt idx="6470" formatCode="General">
                  <c:v>0.93612450400000002</c:v>
                </c:pt>
                <c:pt idx="6471" formatCode="General">
                  <c:v>0.93594270899999998</c:v>
                </c:pt>
                <c:pt idx="6472" formatCode="General">
                  <c:v>0.93576538600000003</c:v>
                </c:pt>
                <c:pt idx="6473" formatCode="General">
                  <c:v>0.935593903</c:v>
                </c:pt>
                <c:pt idx="6474" formatCode="General">
                  <c:v>0.93542957299999996</c:v>
                </c:pt>
                <c:pt idx="6475" formatCode="General">
                  <c:v>0.93527370700000001</c:v>
                </c:pt>
                <c:pt idx="6476" formatCode="General">
                  <c:v>0.93512761600000005</c:v>
                </c:pt>
                <c:pt idx="6477" formatCode="General">
                  <c:v>0.93499249200000001</c:v>
                </c:pt>
                <c:pt idx="6478" formatCode="General">
                  <c:v>0.93486940900000004</c:v>
                </c:pt>
                <c:pt idx="6479" formatCode="General">
                  <c:v>0.93475949800000002</c:v>
                </c:pt>
                <c:pt idx="6480" formatCode="General">
                  <c:v>0.93466371299999995</c:v>
                </c:pt>
                <c:pt idx="6481" formatCode="General">
                  <c:v>0.93458277000000001</c:v>
                </c:pt>
                <c:pt idx="6482" formatCode="General">
                  <c:v>0.93451750300000003</c:v>
                </c:pt>
                <c:pt idx="6483" formatCode="General">
                  <c:v>0.93446844799999995</c:v>
                </c:pt>
                <c:pt idx="6484" formatCode="General">
                  <c:v>0.93443602299999995</c:v>
                </c:pt>
                <c:pt idx="6485" formatCode="General">
                  <c:v>0.934420586</c:v>
                </c:pt>
                <c:pt idx="6486" formatCode="General">
                  <c:v>0.93442231399999998</c:v>
                </c:pt>
                <c:pt idx="6487" formatCode="General">
                  <c:v>0.93444114899999997</c:v>
                </c:pt>
                <c:pt idx="6488" formatCode="General">
                  <c:v>0.93447703100000001</c:v>
                </c:pt>
                <c:pt idx="6489" formatCode="General">
                  <c:v>0.93452972199999995</c:v>
                </c:pt>
                <c:pt idx="6490" formatCode="General">
                  <c:v>0.93459880399999995</c:v>
                </c:pt>
                <c:pt idx="6491" formatCode="General">
                  <c:v>0.93468379999999995</c:v>
                </c:pt>
                <c:pt idx="6492" formatCode="General">
                  <c:v>0.93478411400000005</c:v>
                </c:pt>
                <c:pt idx="6493" formatCode="General">
                  <c:v>0.93489903200000002</c:v>
                </c:pt>
                <c:pt idx="6494" formatCode="General">
                  <c:v>0.93502777800000003</c:v>
                </c:pt>
                <c:pt idx="6495" formatCode="General">
                  <c:v>0.93516939899999996</c:v>
                </c:pt>
                <c:pt idx="6496" formatCode="General">
                  <c:v>0.93532300000000002</c:v>
                </c:pt>
                <c:pt idx="6497" formatCode="General">
                  <c:v>0.93548762799999996</c:v>
                </c:pt>
                <c:pt idx="6498" formatCode="General">
                  <c:v>0.93566214999999997</c:v>
                </c:pt>
                <c:pt idx="6499" formatCode="General">
                  <c:v>0.93584549400000006</c:v>
                </c:pt>
                <c:pt idx="6500" formatCode="General">
                  <c:v>0.93603658700000003</c:v>
                </c:pt>
                <c:pt idx="6501" formatCode="General">
                  <c:v>0.936234236</c:v>
                </c:pt>
                <c:pt idx="6502" formatCode="General">
                  <c:v>0.93643736799999999</c:v>
                </c:pt>
                <c:pt idx="6503" formatCode="General">
                  <c:v>0.93664479300000003</c:v>
                </c:pt>
                <c:pt idx="6504" formatCode="General">
                  <c:v>0.93685531600000005</c:v>
                </c:pt>
                <c:pt idx="6505" formatCode="General">
                  <c:v>0.937067926</c:v>
                </c:pt>
                <c:pt idx="6506" formatCode="General">
                  <c:v>0.93728148899999997</c:v>
                </c:pt>
                <c:pt idx="6507" formatCode="General">
                  <c:v>0.93749481400000001</c:v>
                </c:pt>
                <c:pt idx="6508" formatCode="General">
                  <c:v>0.93770694700000001</c:v>
                </c:pt>
                <c:pt idx="6509" formatCode="General">
                  <c:v>0.93791675600000002</c:v>
                </c:pt>
                <c:pt idx="6510" formatCode="General">
                  <c:v>0.93812334500000005</c:v>
                </c:pt>
                <c:pt idx="6511" formatCode="General">
                  <c:v>0.93832564399999996</c:v>
                </c:pt>
                <c:pt idx="6512" formatCode="General">
                  <c:v>0.93852281599999998</c:v>
                </c:pt>
                <c:pt idx="6513" formatCode="General">
                  <c:v>0.93871396799999995</c:v>
                </c:pt>
                <c:pt idx="6514" formatCode="General">
                  <c:v>0.93889820599999996</c:v>
                </c:pt>
                <c:pt idx="6515" formatCode="General">
                  <c:v>0.93907481400000004</c:v>
                </c:pt>
                <c:pt idx="6516" formatCode="General">
                  <c:v>0.93924307799999995</c:v>
                </c:pt>
                <c:pt idx="6517" formatCode="General">
                  <c:v>0.93940216300000001</c:v>
                </c:pt>
                <c:pt idx="6518" formatCode="General">
                  <c:v>0.93955153199999997</c:v>
                </c:pt>
                <c:pt idx="6519" formatCode="General">
                  <c:v>0.93969058999999999</c:v>
                </c:pt>
                <c:pt idx="6520" formatCode="General">
                  <c:v>0.93981873999999999</c:v>
                </c:pt>
                <c:pt idx="6521" formatCode="General">
                  <c:v>0.939935505</c:v>
                </c:pt>
                <c:pt idx="6522" formatCode="General">
                  <c:v>0.94004046900000005</c:v>
                </c:pt>
                <c:pt idx="6523" formatCode="General">
                  <c:v>0.94013315399999997</c:v>
                </c:pt>
                <c:pt idx="6524" formatCode="General">
                  <c:v>0.94021332300000005</c:v>
                </c:pt>
                <c:pt idx="6525" formatCode="General">
                  <c:v>0.94028055700000002</c:v>
                </c:pt>
                <c:pt idx="6526" formatCode="General">
                  <c:v>0.94033461799999996</c:v>
                </c:pt>
                <c:pt idx="6527" formatCode="General">
                  <c:v>0.94037538799999998</c:v>
                </c:pt>
                <c:pt idx="6528" formatCode="General">
                  <c:v>0.94040262699999999</c:v>
                </c:pt>
                <c:pt idx="6529" formatCode="General">
                  <c:v>0.940416276</c:v>
                </c:pt>
                <c:pt idx="6530" formatCode="General">
                  <c:v>0.940416276</c:v>
                </c:pt>
                <c:pt idx="6531" formatCode="General">
                  <c:v>0.94040262699999999</c:v>
                </c:pt>
                <c:pt idx="6532" formatCode="General">
                  <c:v>0.94037538799999998</c:v>
                </c:pt>
                <c:pt idx="6533" formatCode="General">
                  <c:v>0.94033461799999996</c:v>
                </c:pt>
                <c:pt idx="6534" formatCode="General">
                  <c:v>0.94028055700000002</c:v>
                </c:pt>
                <c:pt idx="6535" formatCode="General">
                  <c:v>0.94021332300000005</c:v>
                </c:pt>
                <c:pt idx="6536" formatCode="General">
                  <c:v>0.94013333300000002</c:v>
                </c:pt>
                <c:pt idx="6537" formatCode="General">
                  <c:v>0.94004082700000002</c:v>
                </c:pt>
                <c:pt idx="6538" formatCode="General">
                  <c:v>0.93993634000000004</c:v>
                </c:pt>
                <c:pt idx="6539" formatCode="General">
                  <c:v>0.93982016999999995</c:v>
                </c:pt>
                <c:pt idx="6540" formatCode="General">
                  <c:v>0.93969303400000004</c:v>
                </c:pt>
                <c:pt idx="6541" formatCode="General">
                  <c:v>0.93955552600000003</c:v>
                </c:pt>
                <c:pt idx="6542" formatCode="General">
                  <c:v>0.93940824300000003</c:v>
                </c:pt>
                <c:pt idx="6543" formatCode="General">
                  <c:v>0.93925201899999999</c:v>
                </c:pt>
                <c:pt idx="6544" formatCode="General">
                  <c:v>0.93908774900000003</c:v>
                </c:pt>
                <c:pt idx="6545" formatCode="General">
                  <c:v>0.938916266</c:v>
                </c:pt>
                <c:pt idx="6546" formatCode="General">
                  <c:v>0.93873858499999996</c:v>
                </c:pt>
                <c:pt idx="6547" formatCode="General">
                  <c:v>0.938555837</c:v>
                </c:pt>
                <c:pt idx="6548" formatCode="General">
                  <c:v>0.93836903599999999</c:v>
                </c:pt>
                <c:pt idx="6549" formatCode="General">
                  <c:v>0.938179553</c:v>
                </c:pt>
                <c:pt idx="6550" formatCode="General">
                  <c:v>0.93798851999999999</c:v>
                </c:pt>
                <c:pt idx="6551" formatCode="General">
                  <c:v>0.93779724799999997</c:v>
                </c:pt>
                <c:pt idx="6552" formatCode="General">
                  <c:v>0.93760722900000004</c:v>
                </c:pt>
                <c:pt idx="6553" formatCode="General">
                  <c:v>0.93741971300000004</c:v>
                </c:pt>
                <c:pt idx="6554" formatCode="General">
                  <c:v>0.93723612999999995</c:v>
                </c:pt>
                <c:pt idx="6555" formatCode="General">
                  <c:v>0.93705797199999996</c:v>
                </c:pt>
                <c:pt idx="6556" formatCode="General">
                  <c:v>0.93688660899999998</c:v>
                </c:pt>
                <c:pt idx="6557" formatCode="General">
                  <c:v>0.93672341100000001</c:v>
                </c:pt>
                <c:pt idx="6558" formatCode="General">
                  <c:v>0.93656974999999998</c:v>
                </c:pt>
                <c:pt idx="6559" formatCode="General">
                  <c:v>0.93642693799999999</c:v>
                </c:pt>
                <c:pt idx="6560" formatCode="General">
                  <c:v>0.93629622499999998</c:v>
                </c:pt>
                <c:pt idx="6561" formatCode="General">
                  <c:v>0.93617874400000001</c:v>
                </c:pt>
                <c:pt idx="6562" formatCode="General">
                  <c:v>0.93607556800000002</c:v>
                </c:pt>
                <c:pt idx="6563" formatCode="General">
                  <c:v>0.93598753199999996</c:v>
                </c:pt>
                <c:pt idx="6564" formatCode="General">
                  <c:v>0.93591553000000005</c:v>
                </c:pt>
                <c:pt idx="6565" formatCode="General">
                  <c:v>0.93586021699999999</c:v>
                </c:pt>
                <c:pt idx="6566" formatCode="General">
                  <c:v>0.93582212899999995</c:v>
                </c:pt>
                <c:pt idx="6567" formatCode="General">
                  <c:v>0.93580156599999997</c:v>
                </c:pt>
                <c:pt idx="6568" formatCode="General">
                  <c:v>0.93579888300000003</c:v>
                </c:pt>
                <c:pt idx="6569" formatCode="General">
                  <c:v>0.93581408300000002</c:v>
                </c:pt>
                <c:pt idx="6570" formatCode="General">
                  <c:v>0.93584710400000004</c:v>
                </c:pt>
                <c:pt idx="6571" formatCode="General">
                  <c:v>0.93589770800000005</c:v>
                </c:pt>
                <c:pt idx="6572" formatCode="General">
                  <c:v>0.93596559800000001</c:v>
                </c:pt>
                <c:pt idx="6573" formatCode="General">
                  <c:v>0.936050296</c:v>
                </c:pt>
                <c:pt idx="6574" formatCode="General">
                  <c:v>0.93615114700000002</c:v>
                </c:pt>
                <c:pt idx="6575" formatCode="General">
                  <c:v>0.93626743599999995</c:v>
                </c:pt>
                <c:pt idx="6576" formatCode="General">
                  <c:v>0.93639844699999997</c:v>
                </c:pt>
                <c:pt idx="6577" formatCode="General">
                  <c:v>0.93654316699999995</c:v>
                </c:pt>
                <c:pt idx="6578" formatCode="General">
                  <c:v>0.93670064200000003</c:v>
                </c:pt>
                <c:pt idx="6579" formatCode="General">
                  <c:v>0.93686991900000005</c:v>
                </c:pt>
                <c:pt idx="6580" formatCode="General">
                  <c:v>0.93704986599999995</c:v>
                </c:pt>
                <c:pt idx="6581" formatCode="General">
                  <c:v>0.93723940800000005</c:v>
                </c:pt>
                <c:pt idx="6582" formatCode="General">
                  <c:v>0.93743723599999995</c:v>
                </c:pt>
                <c:pt idx="6583" formatCode="General">
                  <c:v>0.93764233600000002</c:v>
                </c:pt>
                <c:pt idx="6584" formatCode="General">
                  <c:v>0.93785345600000003</c:v>
                </c:pt>
                <c:pt idx="6585" formatCode="General">
                  <c:v>0.93806940299999997</c:v>
                </c:pt>
                <c:pt idx="6586" formatCode="General">
                  <c:v>0.93828898699999996</c:v>
                </c:pt>
                <c:pt idx="6587" formatCode="General">
                  <c:v>0.93851101400000003</c:v>
                </c:pt>
                <c:pt idx="6588" formatCode="General">
                  <c:v>0.938734293</c:v>
                </c:pt>
                <c:pt idx="6589" formatCode="General">
                  <c:v>0.93895775100000001</c:v>
                </c:pt>
                <c:pt idx="6590" formatCode="General">
                  <c:v>0.93918025500000002</c:v>
                </c:pt>
                <c:pt idx="6591" formatCode="General">
                  <c:v>0.93940067299999996</c:v>
                </c:pt>
                <c:pt idx="6592" formatCode="General">
                  <c:v>0.93961805099999995</c:v>
                </c:pt>
                <c:pt idx="6593" formatCode="General">
                  <c:v>0.93983125700000003</c:v>
                </c:pt>
                <c:pt idx="6594" formatCode="General">
                  <c:v>0.94003939599999997</c:v>
                </c:pt>
                <c:pt idx="6595" formatCode="General">
                  <c:v>0.94024151600000005</c:v>
                </c:pt>
                <c:pt idx="6596" formatCode="General">
                  <c:v>0.94043677999999997</c:v>
                </c:pt>
                <c:pt idx="6597" formatCode="General">
                  <c:v>0.94062429700000005</c:v>
                </c:pt>
                <c:pt idx="6598" formatCode="General">
                  <c:v>0.94080334899999996</c:v>
                </c:pt>
                <c:pt idx="6599" formatCode="General">
                  <c:v>0.940973163</c:v>
                </c:pt>
                <c:pt idx="6600" formatCode="General">
                  <c:v>0.94113302200000004</c:v>
                </c:pt>
                <c:pt idx="6601" formatCode="General">
                  <c:v>0.94128239199999997</c:v>
                </c:pt>
                <c:pt idx="6602" formatCode="General">
                  <c:v>0.94142061499999996</c:v>
                </c:pt>
                <c:pt idx="6603" formatCode="General">
                  <c:v>0.94154721500000005</c:v>
                </c:pt>
                <c:pt idx="6604" formatCode="General">
                  <c:v>0.94166165599999996</c:v>
                </c:pt>
                <c:pt idx="6605" formatCode="General">
                  <c:v>0.94176358000000004</c:v>
                </c:pt>
                <c:pt idx="6606" formatCode="General">
                  <c:v>0.94185251000000003</c:v>
                </c:pt>
                <c:pt idx="6607" formatCode="General">
                  <c:v>0.94192820799999999</c:v>
                </c:pt>
                <c:pt idx="6608" formatCode="General">
                  <c:v>0.94199031600000005</c:v>
                </c:pt>
                <c:pt idx="6609" formatCode="General">
                  <c:v>0.94203865499999995</c:v>
                </c:pt>
                <c:pt idx="6610" formatCode="General">
                  <c:v>0.94207310700000002</c:v>
                </c:pt>
                <c:pt idx="6611" formatCode="General">
                  <c:v>0.94209337199999998</c:v>
                </c:pt>
                <c:pt idx="6612" formatCode="General">
                  <c:v>0.94209957099999997</c:v>
                </c:pt>
                <c:pt idx="6613" formatCode="General">
                  <c:v>0.94209152500000004</c:v>
                </c:pt>
                <c:pt idx="6614" formatCode="General">
                  <c:v>0.942069292</c:v>
                </c:pt>
                <c:pt idx="6615" formatCode="General">
                  <c:v>0.94203305199999998</c:v>
                </c:pt>
                <c:pt idx="6616" formatCode="General">
                  <c:v>0.94198280599999995</c:v>
                </c:pt>
                <c:pt idx="6617" formatCode="General">
                  <c:v>0.94191884999999997</c:v>
                </c:pt>
                <c:pt idx="6618" formatCode="General">
                  <c:v>0.94184142400000004</c:v>
                </c:pt>
                <c:pt idx="6619" formatCode="General">
                  <c:v>0.94175082399999999</c:v>
                </c:pt>
                <c:pt idx="6620" formatCode="General">
                  <c:v>0.94164740999999996</c:v>
                </c:pt>
                <c:pt idx="6621" formatCode="General">
                  <c:v>0.94153165800000005</c:v>
                </c:pt>
                <c:pt idx="6622" formatCode="General">
                  <c:v>0.94140416400000004</c:v>
                </c:pt>
                <c:pt idx="6623" formatCode="General">
                  <c:v>0.94126540400000003</c:v>
                </c:pt>
                <c:pt idx="6624" formatCode="General">
                  <c:v>0.94111615400000004</c:v>
                </c:pt>
                <c:pt idx="6625" formatCode="General">
                  <c:v>0.94095706899999998</c:v>
                </c:pt>
                <c:pt idx="6626" formatCode="General">
                  <c:v>0.94078910400000004</c:v>
                </c:pt>
                <c:pt idx="6627" formatCode="General">
                  <c:v>0.94061303100000004</c:v>
                </c:pt>
                <c:pt idx="6628" formatCode="General">
                  <c:v>0.94042992599999997</c:v>
                </c:pt>
                <c:pt idx="6629" formatCode="General">
                  <c:v>0.94024085999999996</c:v>
                </c:pt>
                <c:pt idx="6630" formatCode="General">
                  <c:v>0.94004696600000004</c:v>
                </c:pt>
                <c:pt idx="6631" formatCode="General">
                  <c:v>0.93984943600000004</c:v>
                </c:pt>
                <c:pt idx="6632" formatCode="General">
                  <c:v>0.93964958200000004</c:v>
                </c:pt>
                <c:pt idx="6633" formatCode="General">
                  <c:v>0.93944871399999996</c:v>
                </c:pt>
                <c:pt idx="6634" formatCode="General">
                  <c:v>0.93924832300000005</c:v>
                </c:pt>
                <c:pt idx="6635" formatCode="General">
                  <c:v>0.93904977999999995</c:v>
                </c:pt>
                <c:pt idx="6636" formatCode="General">
                  <c:v>0.93885451600000003</c:v>
                </c:pt>
                <c:pt idx="6637" formatCode="General">
                  <c:v>0.93866413800000004</c:v>
                </c:pt>
                <c:pt idx="6638" formatCode="General">
                  <c:v>0.93848007899999997</c:v>
                </c:pt>
                <c:pt idx="6639" formatCode="General">
                  <c:v>0.93830388799999997</c:v>
                </c:pt>
                <c:pt idx="6640" formatCode="General">
                  <c:v>0.93813693499999995</c:v>
                </c:pt>
                <c:pt idx="6641" formatCode="General">
                  <c:v>0.93798065200000003</c:v>
                </c:pt>
                <c:pt idx="6642" formatCode="General">
                  <c:v>0.93783634900000001</c:v>
                </c:pt>
                <c:pt idx="6643" formatCode="General">
                  <c:v>0.93770539799999997</c:v>
                </c:pt>
                <c:pt idx="6644" formatCode="General">
                  <c:v>0.93758887099999999</c:v>
                </c:pt>
                <c:pt idx="6645" formatCode="General">
                  <c:v>0.93748778099999996</c:v>
                </c:pt>
                <c:pt idx="6646" formatCode="General">
                  <c:v>0.93740314199999997</c:v>
                </c:pt>
                <c:pt idx="6647" formatCode="General">
                  <c:v>0.93733566999999995</c:v>
                </c:pt>
                <c:pt idx="6648" formatCode="General">
                  <c:v>0.93728595999999997</c:v>
                </c:pt>
                <c:pt idx="6649" formatCode="General">
                  <c:v>0.93725460800000004</c:v>
                </c:pt>
                <c:pt idx="6650" formatCode="General">
                  <c:v>0.93724173300000002</c:v>
                </c:pt>
                <c:pt idx="6651" formatCode="General">
                  <c:v>0.937247634</c:v>
                </c:pt>
                <c:pt idx="6652" formatCode="General">
                  <c:v>0.937272251</c:v>
                </c:pt>
                <c:pt idx="6653" formatCode="General">
                  <c:v>0.93731540400000002</c:v>
                </c:pt>
                <c:pt idx="6654" formatCode="General">
                  <c:v>0.93737679699999998</c:v>
                </c:pt>
                <c:pt idx="6655" formatCode="General">
                  <c:v>0.93745601199999995</c:v>
                </c:pt>
                <c:pt idx="6656" formatCode="General">
                  <c:v>0.93755239199999996</c:v>
                </c:pt>
                <c:pt idx="6657" formatCode="General">
                  <c:v>0.93766528400000004</c:v>
                </c:pt>
                <c:pt idx="6658" formatCode="General">
                  <c:v>0.93779379100000004</c:v>
                </c:pt>
                <c:pt idx="6659" formatCode="General">
                  <c:v>0.93793713999999995</c:v>
                </c:pt>
                <c:pt idx="6660" formatCode="General">
                  <c:v>0.93809425800000001</c:v>
                </c:pt>
                <c:pt idx="6661" formatCode="General">
                  <c:v>0.93826413200000003</c:v>
                </c:pt>
                <c:pt idx="6662" formatCode="General">
                  <c:v>0.93844562799999998</c:v>
                </c:pt>
                <c:pt idx="6663" formatCode="General">
                  <c:v>0.93863761400000001</c:v>
                </c:pt>
                <c:pt idx="6664" formatCode="General">
                  <c:v>0.93883883999999995</c:v>
                </c:pt>
                <c:pt idx="6665" formatCode="General">
                  <c:v>0.93904817100000004</c:v>
                </c:pt>
                <c:pt idx="6666" formatCode="General">
                  <c:v>0.93926429700000003</c:v>
                </c:pt>
                <c:pt idx="6667" formatCode="General">
                  <c:v>0.93948596699999998</c:v>
                </c:pt>
                <c:pt idx="6668" formatCode="General">
                  <c:v>0.93971204799999997</c:v>
                </c:pt>
                <c:pt idx="6669" formatCode="General">
                  <c:v>0.93994122700000005</c:v>
                </c:pt>
                <c:pt idx="6670" formatCode="General">
                  <c:v>0.94017231499999998</c:v>
                </c:pt>
                <c:pt idx="6671" formatCode="General">
                  <c:v>0.94040411700000004</c:v>
                </c:pt>
                <c:pt idx="6672" formatCode="General">
                  <c:v>0.94063550200000001</c:v>
                </c:pt>
                <c:pt idx="6673" formatCode="General">
                  <c:v>0.94086527799999997</c:v>
                </c:pt>
                <c:pt idx="6674" formatCode="General">
                  <c:v>0.94109231199999999</c:v>
                </c:pt>
                <c:pt idx="6675" formatCode="General">
                  <c:v>0.941315711</c:v>
                </c:pt>
                <c:pt idx="6676" formatCode="General">
                  <c:v>0.94153428100000003</c:v>
                </c:pt>
                <c:pt idx="6677" formatCode="General">
                  <c:v>0.94174712900000002</c:v>
                </c:pt>
                <c:pt idx="6678" formatCode="General">
                  <c:v>0.94195330099999997</c:v>
                </c:pt>
                <c:pt idx="6679" formatCode="General">
                  <c:v>0.94215196400000001</c:v>
                </c:pt>
                <c:pt idx="6680" formatCode="General">
                  <c:v>0.94234228099999995</c:v>
                </c:pt>
                <c:pt idx="6681" formatCode="General">
                  <c:v>0.942523479</c:v>
                </c:pt>
                <c:pt idx="6682" formatCode="General">
                  <c:v>0.94269478299999998</c:v>
                </c:pt>
                <c:pt idx="6683" formatCode="General">
                  <c:v>0.94285559699999999</c:v>
                </c:pt>
                <c:pt idx="6684" formatCode="General">
                  <c:v>0.94300520399999999</c:v>
                </c:pt>
                <c:pt idx="6685" formatCode="General">
                  <c:v>0.94314318900000005</c:v>
                </c:pt>
                <c:pt idx="6686" formatCode="General">
                  <c:v>0.943268895</c:v>
                </c:pt>
                <c:pt idx="6687" formatCode="General">
                  <c:v>0.94338190600000005</c:v>
                </c:pt>
                <c:pt idx="6688" formatCode="General">
                  <c:v>0.94348180299999995</c:v>
                </c:pt>
                <c:pt idx="6689" formatCode="General">
                  <c:v>0.943568289</c:v>
                </c:pt>
                <c:pt idx="6690" formatCode="General">
                  <c:v>0.94364094700000001</c:v>
                </c:pt>
                <c:pt idx="6691" formatCode="General">
                  <c:v>0.94369959800000003</c:v>
                </c:pt>
                <c:pt idx="6692" formatCode="General">
                  <c:v>0.94374400400000003</c:v>
                </c:pt>
                <c:pt idx="6693" formatCode="General">
                  <c:v>0.94377404499999995</c:v>
                </c:pt>
                <c:pt idx="6694" formatCode="General">
                  <c:v>0.94378948200000001</c:v>
                </c:pt>
                <c:pt idx="6695" formatCode="General">
                  <c:v>0.94379037600000004</c:v>
                </c:pt>
                <c:pt idx="6696" formatCode="General">
                  <c:v>0.94377672700000004</c:v>
                </c:pt>
                <c:pt idx="6697" formatCode="General">
                  <c:v>0.94374847399999995</c:v>
                </c:pt>
                <c:pt idx="6698" formatCode="General">
                  <c:v>0.94370579700000001</c:v>
                </c:pt>
                <c:pt idx="6699" formatCode="General">
                  <c:v>0.94364887500000005</c:v>
                </c:pt>
                <c:pt idx="6700" formatCode="General">
                  <c:v>0.94357788600000003</c:v>
                </c:pt>
                <c:pt idx="6701" formatCode="General">
                  <c:v>0.94349306799999999</c:v>
                </c:pt>
                <c:pt idx="6702" formatCode="General">
                  <c:v>0.94339489899999995</c:v>
                </c:pt>
                <c:pt idx="6703" formatCode="General">
                  <c:v>0.94328367700000004</c:v>
                </c:pt>
                <c:pt idx="6704" formatCode="General">
                  <c:v>0.94315987800000001</c:v>
                </c:pt>
                <c:pt idx="6705" formatCode="General">
                  <c:v>0.94302415799999995</c:v>
                </c:pt>
                <c:pt idx="6706" formatCode="General">
                  <c:v>0.94287711399999996</c:v>
                </c:pt>
                <c:pt idx="6707" formatCode="General">
                  <c:v>0.94271939999999999</c:v>
                </c:pt>
                <c:pt idx="6708" formatCode="General">
                  <c:v>0.94255191100000002</c:v>
                </c:pt>
                <c:pt idx="6709" formatCode="General">
                  <c:v>0.94237548100000001</c:v>
                </c:pt>
                <c:pt idx="6710" formatCode="General">
                  <c:v>0.94219112400000005</c:v>
                </c:pt>
                <c:pt idx="6711" formatCode="General">
                  <c:v>0.94199979300000003</c:v>
                </c:pt>
                <c:pt idx="6712" formatCode="General">
                  <c:v>0.94180273999999997</c:v>
                </c:pt>
                <c:pt idx="6713" formatCode="General">
                  <c:v>0.94160109800000003</c:v>
                </c:pt>
                <c:pt idx="6714" formatCode="General">
                  <c:v>0.941396236</c:v>
                </c:pt>
                <c:pt idx="6715" formatCode="General">
                  <c:v>0.94118946800000003</c:v>
                </c:pt>
                <c:pt idx="6716" formatCode="General">
                  <c:v>0.94098222300000001</c:v>
                </c:pt>
                <c:pt idx="6717" formatCode="General">
                  <c:v>0.94077604999999997</c:v>
                </c:pt>
                <c:pt idx="6718" formatCode="General">
                  <c:v>0.94057238099999996</c:v>
                </c:pt>
                <c:pt idx="6719" formatCode="General">
                  <c:v>0.94037282499999997</c:v>
                </c:pt>
                <c:pt idx="6720" formatCode="General">
                  <c:v>0.94017899000000005</c:v>
                </c:pt>
                <c:pt idx="6721" formatCode="General">
                  <c:v>0.93999236799999997</c:v>
                </c:pt>
                <c:pt idx="6722" formatCode="General">
                  <c:v>0.93981450799999999</c:v>
                </c:pt>
                <c:pt idx="6723" formatCode="General">
                  <c:v>0.93964695899999995</c:v>
                </c:pt>
                <c:pt idx="6724" formatCode="General">
                  <c:v>0.93949115299999997</c:v>
                </c:pt>
                <c:pt idx="6725" formatCode="General">
                  <c:v>0.93934845899999997</c:v>
                </c:pt>
                <c:pt idx="6726" formatCode="General">
                  <c:v>0.93922013000000004</c:v>
                </c:pt>
                <c:pt idx="6727" formatCode="General">
                  <c:v>0.939107358</c:v>
                </c:pt>
                <c:pt idx="6728" formatCode="General">
                  <c:v>0.93901115700000004</c:v>
                </c:pt>
                <c:pt idx="6729" formatCode="General">
                  <c:v>0.93893235900000005</c:v>
                </c:pt>
                <c:pt idx="6730" formatCode="General">
                  <c:v>0.93887174100000004</c:v>
                </c:pt>
                <c:pt idx="6731" formatCode="General">
                  <c:v>0.93882983900000005</c:v>
                </c:pt>
                <c:pt idx="6732" formatCode="General">
                  <c:v>0.93880706999999997</c:v>
                </c:pt>
                <c:pt idx="6733" formatCode="General">
                  <c:v>0.93880361300000004</c:v>
                </c:pt>
                <c:pt idx="6734" formatCode="General">
                  <c:v>0.93881952800000001</c:v>
                </c:pt>
                <c:pt idx="6735" formatCode="General">
                  <c:v>0.93885475399999996</c:v>
                </c:pt>
                <c:pt idx="6736" formatCode="General">
                  <c:v>0.93890899400000005</c:v>
                </c:pt>
                <c:pt idx="6737" formatCode="General">
                  <c:v>0.93898183099999999</c:v>
                </c:pt>
                <c:pt idx="6738" formatCode="General">
                  <c:v>0.939072609</c:v>
                </c:pt>
                <c:pt idx="6739" formatCode="General">
                  <c:v>0.93918079099999996</c:v>
                </c:pt>
                <c:pt idx="6740" formatCode="General">
                  <c:v>0.93930542500000003</c:v>
                </c:pt>
                <c:pt idx="6741" formatCode="General">
                  <c:v>0.93944567400000001</c:v>
                </c:pt>
                <c:pt idx="6742" formatCode="General">
                  <c:v>0.93960052699999996</c:v>
                </c:pt>
                <c:pt idx="6743" formatCode="General">
                  <c:v>0.93976890999999996</c:v>
                </c:pt>
                <c:pt idx="6744" formatCode="General">
                  <c:v>0.93994969100000003</c:v>
                </c:pt>
                <c:pt idx="6745" formatCode="General">
                  <c:v>0.94014173700000003</c:v>
                </c:pt>
                <c:pt idx="6746" formatCode="General">
                  <c:v>0.94034373800000004</c:v>
                </c:pt>
                <c:pt idx="6747" formatCode="General">
                  <c:v>0.94055443999999999</c:v>
                </c:pt>
                <c:pt idx="6748" formatCode="General">
                  <c:v>0.94077265300000001</c:v>
                </c:pt>
                <c:pt idx="6749" formatCode="General">
                  <c:v>0.94099700500000005</c:v>
                </c:pt>
                <c:pt idx="6750" formatCode="General">
                  <c:v>0.94122630399999996</c:v>
                </c:pt>
                <c:pt idx="6751" formatCode="General">
                  <c:v>0.94145923899999995</c:v>
                </c:pt>
                <c:pt idx="6752" formatCode="General">
                  <c:v>0.94169455800000001</c:v>
                </c:pt>
                <c:pt idx="6753" formatCode="General">
                  <c:v>0.94193100900000004</c:v>
                </c:pt>
                <c:pt idx="6754" formatCode="General">
                  <c:v>0.94216740099999996</c:v>
                </c:pt>
                <c:pt idx="6755" formatCode="General">
                  <c:v>0.94240254199999995</c:v>
                </c:pt>
                <c:pt idx="6756" formatCode="General">
                  <c:v>0.94263529800000001</c:v>
                </c:pt>
                <c:pt idx="6757" formatCode="General">
                  <c:v>0.94286453699999995</c:v>
                </c:pt>
                <c:pt idx="6758" formatCode="General">
                  <c:v>0.94308930599999996</c:v>
                </c:pt>
                <c:pt idx="6759" formatCode="General">
                  <c:v>0.94330847299999998</c:v>
                </c:pt>
                <c:pt idx="6760" formatCode="General">
                  <c:v>0.94352108199999996</c:v>
                </c:pt>
                <c:pt idx="6761" formatCode="General">
                  <c:v>0.94372630099999999</c:v>
                </c:pt>
                <c:pt idx="6762" formatCode="General">
                  <c:v>0.943923175</c:v>
                </c:pt>
                <c:pt idx="6763" formatCode="General">
                  <c:v>0.94411093000000001</c:v>
                </c:pt>
                <c:pt idx="6764" formatCode="General">
                  <c:v>0.94428884999999996</c:v>
                </c:pt>
                <c:pt idx="6765" formatCode="General">
                  <c:v>0.94445621999999996</c:v>
                </c:pt>
                <c:pt idx="6766" formatCode="General">
                  <c:v>0.94461232399999995</c:v>
                </c:pt>
                <c:pt idx="6767" formatCode="General">
                  <c:v>0.94475662699999996</c:v>
                </c:pt>
                <c:pt idx="6768" formatCode="General">
                  <c:v>0.94488865099999997</c:v>
                </c:pt>
                <c:pt idx="6769" formatCode="General">
                  <c:v>0.94500774099999996</c:v>
                </c:pt>
                <c:pt idx="6770" formatCode="General">
                  <c:v>0.94511359900000003</c:v>
                </c:pt>
                <c:pt idx="6771" formatCode="General">
                  <c:v>0.94520580799999998</c:v>
                </c:pt>
                <c:pt idx="6772" formatCode="General">
                  <c:v>0.94528400899999998</c:v>
                </c:pt>
                <c:pt idx="6773" formatCode="General">
                  <c:v>0.94534796499999996</c:v>
                </c:pt>
                <c:pt idx="6774" formatCode="General">
                  <c:v>0.94539737700000004</c:v>
                </c:pt>
                <c:pt idx="6775" formatCode="General">
                  <c:v>0.94543212700000001</c:v>
                </c:pt>
                <c:pt idx="6776" formatCode="General">
                  <c:v>0.945452034</c:v>
                </c:pt>
                <c:pt idx="6777" formatCode="General">
                  <c:v>0.94545704100000005</c:v>
                </c:pt>
                <c:pt idx="6778" formatCode="General">
                  <c:v>0.94544708700000002</c:v>
                </c:pt>
                <c:pt idx="6779" formatCode="General">
                  <c:v>0.94542229200000005</c:v>
                </c:pt>
                <c:pt idx="6780" formatCode="General">
                  <c:v>0.94538259499999999</c:v>
                </c:pt>
                <c:pt idx="6781" formatCode="General">
                  <c:v>0.94532823600000004</c:v>
                </c:pt>
                <c:pt idx="6782" formatCode="General">
                  <c:v>0.94525933299999998</c:v>
                </c:pt>
                <c:pt idx="6783" formatCode="General">
                  <c:v>0.94517612500000003</c:v>
                </c:pt>
                <c:pt idx="6784" formatCode="General">
                  <c:v>0.94507902899999996</c:v>
                </c:pt>
                <c:pt idx="6785" formatCode="General">
                  <c:v>0.94496834299999999</c:v>
                </c:pt>
                <c:pt idx="6786" formatCode="General">
                  <c:v>0.94484460400000003</c:v>
                </c:pt>
                <c:pt idx="6787" formatCode="General">
                  <c:v>0.94470822799999998</c:v>
                </c:pt>
                <c:pt idx="6788" formatCode="General">
                  <c:v>0.94455993199999999</c:v>
                </c:pt>
                <c:pt idx="6789" formatCode="General">
                  <c:v>0.94440031099999999</c:v>
                </c:pt>
                <c:pt idx="6790" formatCode="General">
                  <c:v>0.94423019900000005</c:v>
                </c:pt>
                <c:pt idx="6791" formatCode="General">
                  <c:v>0.94405043099999997</c:v>
                </c:pt>
                <c:pt idx="6792" formatCode="General">
                  <c:v>0.94386196099999997</c:v>
                </c:pt>
                <c:pt idx="6793" formatCode="General">
                  <c:v>0.94366586200000002</c:v>
                </c:pt>
                <c:pt idx="6794" formatCode="General">
                  <c:v>0.943463206</c:v>
                </c:pt>
                <c:pt idx="6795" formatCode="General">
                  <c:v>0.94325524599999999</c:v>
                </c:pt>
                <c:pt idx="6796" formatCode="General">
                  <c:v>0.94304329200000003</c:v>
                </c:pt>
                <c:pt idx="6797" formatCode="General">
                  <c:v>0.94282871499999998</c:v>
                </c:pt>
                <c:pt idx="6798" formatCode="General">
                  <c:v>0.94261294600000001</c:v>
                </c:pt>
                <c:pt idx="6799" formatCode="General">
                  <c:v>0.94239759400000001</c:v>
                </c:pt>
                <c:pt idx="6800" formatCode="General">
                  <c:v>0.94218415</c:v>
                </c:pt>
                <c:pt idx="6801" formatCode="General">
                  <c:v>0.941974282</c:v>
                </c:pt>
                <c:pt idx="6802" formatCode="General">
                  <c:v>0.94176954000000002</c:v>
                </c:pt>
                <c:pt idx="6803" formatCode="General">
                  <c:v>0.94157171200000001</c:v>
                </c:pt>
                <c:pt idx="6804" formatCode="General">
                  <c:v>0.94138234899999995</c:v>
                </c:pt>
                <c:pt idx="6805" formatCode="General">
                  <c:v>0.94120299799999996</c:v>
                </c:pt>
                <c:pt idx="6806" formatCode="General">
                  <c:v>0.94103539000000003</c:v>
                </c:pt>
                <c:pt idx="6807" formatCode="General">
                  <c:v>0.94088083499999997</c:v>
                </c:pt>
                <c:pt idx="6808" formatCode="General">
                  <c:v>0.94074076399999995</c:v>
                </c:pt>
                <c:pt idx="6809" formatCode="General">
                  <c:v>0.94061648799999997</c:v>
                </c:pt>
                <c:pt idx="6810" formatCode="General">
                  <c:v>0.94050908099999997</c:v>
                </c:pt>
                <c:pt idx="6811" formatCode="General">
                  <c:v>0.94041961399999996</c:v>
                </c:pt>
                <c:pt idx="6812" formatCode="General">
                  <c:v>0.94034886399999995</c:v>
                </c:pt>
                <c:pt idx="6813" formatCode="General">
                  <c:v>0.94029748400000002</c:v>
                </c:pt>
                <c:pt idx="6814" formatCode="General">
                  <c:v>0.94026589400000005</c:v>
                </c:pt>
                <c:pt idx="6815" formatCode="General">
                  <c:v>0.94025450899999996</c:v>
                </c:pt>
                <c:pt idx="6816" formatCode="General">
                  <c:v>0.940263391</c:v>
                </c:pt>
                <c:pt idx="6817" formatCode="General">
                  <c:v>0.94029247800000004</c:v>
                </c:pt>
                <c:pt idx="6818" formatCode="General">
                  <c:v>0.94034147300000004</c:v>
                </c:pt>
                <c:pt idx="6819" formatCode="General">
                  <c:v>0.94041007799999998</c:v>
                </c:pt>
                <c:pt idx="6820" formatCode="General">
                  <c:v>0.94049769599999999</c:v>
                </c:pt>
                <c:pt idx="6821" formatCode="General">
                  <c:v>0.94060361400000003</c:v>
                </c:pt>
                <c:pt idx="6822" formatCode="General">
                  <c:v>0.94072705499999998</c:v>
                </c:pt>
                <c:pt idx="6823" formatCode="General">
                  <c:v>0.940867126</c:v>
                </c:pt>
                <c:pt idx="6824" formatCode="General">
                  <c:v>0.94102275400000002</c:v>
                </c:pt>
                <c:pt idx="6825" formatCode="General">
                  <c:v>0.94119292499999996</c:v>
                </c:pt>
                <c:pt idx="6826" formatCode="General">
                  <c:v>0.94137632800000004</c:v>
                </c:pt>
                <c:pt idx="6827" formatCode="General">
                  <c:v>0.94157189100000005</c:v>
                </c:pt>
                <c:pt idx="6828" formatCode="General">
                  <c:v>0.94177824300000001</c:v>
                </c:pt>
                <c:pt idx="6829" formatCode="General">
                  <c:v>0.94199413099999996</c:v>
                </c:pt>
                <c:pt idx="6830" formatCode="General">
                  <c:v>0.94221830399999995</c:v>
                </c:pt>
                <c:pt idx="6831" formatCode="General">
                  <c:v>0.94244933099999995</c:v>
                </c:pt>
                <c:pt idx="6832" formatCode="General">
                  <c:v>0.94268590200000002</c:v>
                </c:pt>
                <c:pt idx="6833" formatCode="General">
                  <c:v>0.94292670499999998</c:v>
                </c:pt>
                <c:pt idx="6834" formatCode="General">
                  <c:v>0.94317042799999995</c:v>
                </c:pt>
                <c:pt idx="6835" formatCode="General">
                  <c:v>0.94341582099999999</c:v>
                </c:pt>
                <c:pt idx="6836" formatCode="General">
                  <c:v>0.94366157100000003</c:v>
                </c:pt>
                <c:pt idx="6837" formatCode="General">
                  <c:v>0.94390648600000004</c:v>
                </c:pt>
                <c:pt idx="6838" formatCode="General">
                  <c:v>0.94414931499999999</c:v>
                </c:pt>
                <c:pt idx="6839" formatCode="General">
                  <c:v>0.94438886600000005</c:v>
                </c:pt>
                <c:pt idx="6840" formatCode="General">
                  <c:v>0.94462412600000001</c:v>
                </c:pt>
                <c:pt idx="6841" formatCode="General">
                  <c:v>0.94485390199999997</c:v>
                </c:pt>
                <c:pt idx="6842" formatCode="General">
                  <c:v>0.94507730000000001</c:v>
                </c:pt>
                <c:pt idx="6843" formatCode="General">
                  <c:v>0.94529330700000003</c:v>
                </c:pt>
                <c:pt idx="6844" formatCode="General">
                  <c:v>0.94550097</c:v>
                </c:pt>
                <c:pt idx="6845" formatCode="General">
                  <c:v>0.94569945300000002</c:v>
                </c:pt>
                <c:pt idx="6846" formatCode="General">
                  <c:v>0.94588798299999999</c:v>
                </c:pt>
                <c:pt idx="6847" formatCode="General">
                  <c:v>0.94606578399999997</c:v>
                </c:pt>
                <c:pt idx="6848" formatCode="General">
                  <c:v>0.94623219999999997</c:v>
                </c:pt>
                <c:pt idx="6849" formatCode="General">
                  <c:v>0.94638651600000001</c:v>
                </c:pt>
                <c:pt idx="6850" formatCode="General">
                  <c:v>0.94652825600000001</c:v>
                </c:pt>
                <c:pt idx="6851" formatCode="General">
                  <c:v>0.94665682299999998</c:v>
                </c:pt>
                <c:pt idx="6852" formatCode="General">
                  <c:v>0.94677174099999994</c:v>
                </c:pt>
                <c:pt idx="6853" formatCode="General">
                  <c:v>0.94687265200000004</c:v>
                </c:pt>
                <c:pt idx="6854" formatCode="General">
                  <c:v>0.94695919799999995</c:v>
                </c:pt>
                <c:pt idx="6855" formatCode="General">
                  <c:v>0.94703096200000003</c:v>
                </c:pt>
                <c:pt idx="6856" formatCode="General">
                  <c:v>0.94708782400000002</c:v>
                </c:pt>
                <c:pt idx="6857" formatCode="General">
                  <c:v>0.947129428</c:v>
                </c:pt>
                <c:pt idx="6858" formatCode="General">
                  <c:v>0.94715571399999998</c:v>
                </c:pt>
                <c:pt idx="6859" formatCode="General">
                  <c:v>0.94716656200000005</c:v>
                </c:pt>
                <c:pt idx="6860" formatCode="General">
                  <c:v>0.947161853</c:v>
                </c:pt>
                <c:pt idx="6861" formatCode="General">
                  <c:v>0.94714158800000003</c:v>
                </c:pt>
                <c:pt idx="6862" formatCode="General">
                  <c:v>0.94710582499999996</c:v>
                </c:pt>
                <c:pt idx="6863" formatCode="General">
                  <c:v>0.947054744</c:v>
                </c:pt>
                <c:pt idx="6864" formatCode="General">
                  <c:v>0.94698834399999998</c:v>
                </c:pt>
                <c:pt idx="6865" formatCode="General">
                  <c:v>0.94690698399999995</c:v>
                </c:pt>
                <c:pt idx="6866" formatCode="General">
                  <c:v>0.94681090099999998</c:v>
                </c:pt>
                <c:pt idx="6867" formatCode="General">
                  <c:v>0.94670045400000002</c:v>
                </c:pt>
                <c:pt idx="6868" formatCode="General">
                  <c:v>0.946575999</c:v>
                </c:pt>
                <c:pt idx="6869" formatCode="General">
                  <c:v>0.94643813399999999</c:v>
                </c:pt>
                <c:pt idx="6870" formatCode="General">
                  <c:v>0.94628739399999995</c:v>
                </c:pt>
                <c:pt idx="6871" formatCode="General">
                  <c:v>0.94612437500000002</c:v>
                </c:pt>
                <c:pt idx="6872" formatCode="General">
                  <c:v>0.945949912</c:v>
                </c:pt>
                <c:pt idx="6873" formatCode="General">
                  <c:v>0.94576477999999997</c:v>
                </c:pt>
                <c:pt idx="6874" formatCode="General">
                  <c:v>0.94556999200000003</c:v>
                </c:pt>
                <c:pt idx="6875" formatCode="General">
                  <c:v>0.94536644199999997</c:v>
                </c:pt>
                <c:pt idx="6876" formatCode="General">
                  <c:v>0.94515538200000004</c:v>
                </c:pt>
                <c:pt idx="6877" formatCode="General">
                  <c:v>0.94493800400000005</c:v>
                </c:pt>
                <c:pt idx="6878" formatCode="General">
                  <c:v>0.94471555900000004</c:v>
                </c:pt>
                <c:pt idx="6879" formatCode="General">
                  <c:v>0.94448953899999999</c:v>
                </c:pt>
                <c:pt idx="6880" formatCode="General">
                  <c:v>0.94426131199999996</c:v>
                </c:pt>
                <c:pt idx="6881" formatCode="General">
                  <c:v>0.94403254999999997</c:v>
                </c:pt>
                <c:pt idx="6882" formatCode="General">
                  <c:v>0.94380485999999997</c:v>
                </c:pt>
                <c:pt idx="6883" formatCode="General">
                  <c:v>0.94357991200000002</c:v>
                </c:pt>
                <c:pt idx="6884" formatCode="General">
                  <c:v>0.943359375</c:v>
                </c:pt>
                <c:pt idx="6885" formatCode="General">
                  <c:v>0.94314509599999996</c:v>
                </c:pt>
                <c:pt idx="6886" formatCode="General">
                  <c:v>0.94293874499999997</c:v>
                </c:pt>
                <c:pt idx="6887" formatCode="General">
                  <c:v>0.94274210899999999</c:v>
                </c:pt>
                <c:pt idx="6888" formatCode="General">
                  <c:v>0.94255673900000003</c:v>
                </c:pt>
                <c:pt idx="6889" formatCode="General">
                  <c:v>0.94238436199999998</c:v>
                </c:pt>
                <c:pt idx="6890" formatCode="General">
                  <c:v>0.94222640999999996</c:v>
                </c:pt>
                <c:pt idx="6891" formatCode="General">
                  <c:v>0.94208431199999998</c:v>
                </c:pt>
                <c:pt idx="6892" formatCode="General">
                  <c:v>0.94195938099999998</c:v>
                </c:pt>
                <c:pt idx="6893" formatCode="General">
                  <c:v>0.941852629</c:v>
                </c:pt>
                <c:pt idx="6894" formatCode="General">
                  <c:v>0.94176512999999995</c:v>
                </c:pt>
                <c:pt idx="6895" formatCode="General">
                  <c:v>0.94169759799999997</c:v>
                </c:pt>
                <c:pt idx="6896" formatCode="General">
                  <c:v>0.94165062899999996</c:v>
                </c:pt>
                <c:pt idx="6897" formatCode="General">
                  <c:v>0.94162458199999999</c:v>
                </c:pt>
                <c:pt idx="6898" formatCode="General">
                  <c:v>0.94161969400000001</c:v>
                </c:pt>
                <c:pt idx="6899" formatCode="General">
                  <c:v>0.94163590699999999</c:v>
                </c:pt>
                <c:pt idx="6900" formatCode="General">
                  <c:v>0.94167316000000001</c:v>
                </c:pt>
                <c:pt idx="6901" formatCode="General">
                  <c:v>0.941730976</c:v>
                </c:pt>
                <c:pt idx="6902" formatCode="General">
                  <c:v>0.94180887899999999</c:v>
                </c:pt>
                <c:pt idx="6903" formatCode="General">
                  <c:v>0.94190627299999996</c:v>
                </c:pt>
                <c:pt idx="6904" formatCode="General">
                  <c:v>0.94202232399999997</c:v>
                </c:pt>
                <c:pt idx="6905" formatCode="General">
                  <c:v>0.94215607599999995</c:v>
                </c:pt>
                <c:pt idx="6906" formatCode="General">
                  <c:v>0.94230651899999995</c:v>
                </c:pt>
                <c:pt idx="6907" formatCode="General">
                  <c:v>0.94247257699999998</c:v>
                </c:pt>
                <c:pt idx="6908" formatCode="General">
                  <c:v>0.94265306000000004</c:v>
                </c:pt>
                <c:pt idx="6909" formatCode="General">
                  <c:v>0.94284671499999995</c:v>
                </c:pt>
                <c:pt idx="6910" formatCode="General">
                  <c:v>0.94305229199999996</c:v>
                </c:pt>
                <c:pt idx="6911" formatCode="General">
                  <c:v>0.94326835899999995</c:v>
                </c:pt>
                <c:pt idx="6912" formatCode="General">
                  <c:v>0.94349366400000001</c:v>
                </c:pt>
                <c:pt idx="6913" formatCode="General">
                  <c:v>0.94372683800000001</c:v>
                </c:pt>
                <c:pt idx="6914" formatCode="General">
                  <c:v>0.94396650800000004</c:v>
                </c:pt>
                <c:pt idx="6915" formatCode="General">
                  <c:v>0.94421124499999998</c:v>
                </c:pt>
                <c:pt idx="6916" formatCode="General">
                  <c:v>0.94445973599999999</c:v>
                </c:pt>
                <c:pt idx="6917" formatCode="General">
                  <c:v>0.94471067200000003</c:v>
                </c:pt>
                <c:pt idx="6918" formatCode="General">
                  <c:v>0.94496274000000002</c:v>
                </c:pt>
                <c:pt idx="6919" formatCode="General">
                  <c:v>0.94521456999999998</c:v>
                </c:pt>
                <c:pt idx="6920" formatCode="General">
                  <c:v>0.94546496899999999</c:v>
                </c:pt>
                <c:pt idx="6921" formatCode="General">
                  <c:v>0.94571268600000002</c:v>
                </c:pt>
                <c:pt idx="6922" formatCode="General">
                  <c:v>0.94595664700000004</c:v>
                </c:pt>
                <c:pt idx="6923" formatCode="General">
                  <c:v>0.94619566200000005</c:v>
                </c:pt>
                <c:pt idx="6924" formatCode="General">
                  <c:v>0.94642859700000004</c:v>
                </c:pt>
                <c:pt idx="6925" formatCode="General">
                  <c:v>0.94665455799999998</c:v>
                </c:pt>
                <c:pt idx="6926" formatCode="General">
                  <c:v>0.94687253199999999</c:v>
                </c:pt>
                <c:pt idx="6927" formatCode="General">
                  <c:v>0.94708156600000004</c:v>
                </c:pt>
                <c:pt idx="6928" formatCode="General">
                  <c:v>0.94728082400000002</c:v>
                </c:pt>
                <c:pt idx="6929" formatCode="General">
                  <c:v>0.94746959200000003</c:v>
                </c:pt>
                <c:pt idx="6930" formatCode="General">
                  <c:v>0.94764703500000003</c:v>
                </c:pt>
                <c:pt idx="6931" formatCode="General">
                  <c:v>0.947812498</c:v>
                </c:pt>
                <c:pt idx="6932" formatCode="General">
                  <c:v>0.94796544299999996</c:v>
                </c:pt>
                <c:pt idx="6933" formatCode="General">
                  <c:v>0.94810521599999997</c:v>
                </c:pt>
                <c:pt idx="6934" formatCode="General">
                  <c:v>0.94823128000000001</c:v>
                </c:pt>
                <c:pt idx="6935" formatCode="General">
                  <c:v>0.94834327699999998</c:v>
                </c:pt>
                <c:pt idx="6936" formatCode="General">
                  <c:v>0.94844073100000004</c:v>
                </c:pt>
                <c:pt idx="6937" formatCode="General">
                  <c:v>0.94852334299999996</c:v>
                </c:pt>
                <c:pt idx="6938" formatCode="General">
                  <c:v>0.94859075500000001</c:v>
                </c:pt>
                <c:pt idx="6939" formatCode="General">
                  <c:v>0.94864278999999996</c:v>
                </c:pt>
                <c:pt idx="6940" formatCode="General">
                  <c:v>0.94867914900000005</c:v>
                </c:pt>
                <c:pt idx="6941" formatCode="General">
                  <c:v>0.948699713</c:v>
                </c:pt>
                <c:pt idx="6942" formatCode="General">
                  <c:v>0.94870442200000005</c:v>
                </c:pt>
                <c:pt idx="6943" formatCode="General">
                  <c:v>0.94869321600000001</c:v>
                </c:pt>
                <c:pt idx="6944" formatCode="General">
                  <c:v>0.94866603599999999</c:v>
                </c:pt>
                <c:pt idx="6945" formatCode="General">
                  <c:v>0.94862300200000005</c:v>
                </c:pt>
                <c:pt idx="6946" formatCode="General">
                  <c:v>0.94856417199999998</c:v>
                </c:pt>
                <c:pt idx="6947" formatCode="General">
                  <c:v>0.94848978500000003</c:v>
                </c:pt>
                <c:pt idx="6948" formatCode="General">
                  <c:v>0.94840002099999998</c:v>
                </c:pt>
                <c:pt idx="6949" formatCode="General">
                  <c:v>0.94829517600000002</c:v>
                </c:pt>
                <c:pt idx="6950" formatCode="General">
                  <c:v>0.94817566900000005</c:v>
                </c:pt>
                <c:pt idx="6951" formatCode="General">
                  <c:v>0.94804185600000002</c:v>
                </c:pt>
                <c:pt idx="6952" formatCode="General">
                  <c:v>0.94789439399999997</c:v>
                </c:pt>
                <c:pt idx="6953" formatCode="General">
                  <c:v>0.94773375999999998</c:v>
                </c:pt>
                <c:pt idx="6954" formatCode="General">
                  <c:v>0.94756078700000002</c:v>
                </c:pt>
                <c:pt idx="6955" formatCode="General">
                  <c:v>0.94737613200000004</c:v>
                </c:pt>
                <c:pt idx="6956" formatCode="General">
                  <c:v>0.94718074799999996</c:v>
                </c:pt>
                <c:pt idx="6957" formatCode="General">
                  <c:v>0.946975648</c:v>
                </c:pt>
                <c:pt idx="6958" formatCode="General">
                  <c:v>0.94676184699999999</c:v>
                </c:pt>
                <c:pt idx="6959" formatCode="General">
                  <c:v>0.94654065399999998</c:v>
                </c:pt>
                <c:pt idx="6960" formatCode="General">
                  <c:v>0.94631326199999999</c:v>
                </c:pt>
                <c:pt idx="6961" formatCode="General">
                  <c:v>0.94608116099999995</c:v>
                </c:pt>
                <c:pt idx="6962" formatCode="General">
                  <c:v>0.945845783</c:v>
                </c:pt>
                <c:pt idx="6963" formatCode="General">
                  <c:v>0.94560879499999995</c:v>
                </c:pt>
                <c:pt idx="6964" formatCode="General">
                  <c:v>0.94537174700000004</c:v>
                </c:pt>
                <c:pt idx="6965" formatCode="General">
                  <c:v>0.94513648699999997</c:v>
                </c:pt>
                <c:pt idx="6966" formatCode="General">
                  <c:v>0.94490468500000002</c:v>
                </c:pt>
                <c:pt idx="6967" formatCode="General">
                  <c:v>0.94467824700000003</c:v>
                </c:pt>
                <c:pt idx="6968" formatCode="General">
                  <c:v>0.94445902100000001</c:v>
                </c:pt>
                <c:pt idx="6969" formatCode="General">
                  <c:v>0.94424873600000003</c:v>
                </c:pt>
                <c:pt idx="6970" formatCode="General">
                  <c:v>0.94404918000000004</c:v>
                </c:pt>
                <c:pt idx="6971" formatCode="General">
                  <c:v>0.94386219999999998</c:v>
                </c:pt>
                <c:pt idx="6972" formatCode="General">
                  <c:v>0.94368934599999998</c:v>
                </c:pt>
                <c:pt idx="6973" formatCode="General">
                  <c:v>0.94353210899999995</c:v>
                </c:pt>
                <c:pt idx="6974" formatCode="General">
                  <c:v>0.94339197900000005</c:v>
                </c:pt>
                <c:pt idx="6975" formatCode="General">
                  <c:v>0.943270147</c:v>
                </c:pt>
                <c:pt idx="6976" formatCode="General">
                  <c:v>0.94316774599999997</c:v>
                </c:pt>
                <c:pt idx="6977" formatCode="General">
                  <c:v>0.94308561099999999</c:v>
                </c:pt>
                <c:pt idx="6978" formatCode="General">
                  <c:v>0.94302445700000004</c:v>
                </c:pt>
                <c:pt idx="6979" formatCode="General">
                  <c:v>0.94298470000000001</c:v>
                </c:pt>
                <c:pt idx="6980" formatCode="General">
                  <c:v>0.94296675900000004</c:v>
                </c:pt>
                <c:pt idx="6981" formatCode="General">
                  <c:v>0.94297057399999995</c:v>
                </c:pt>
                <c:pt idx="6982" formatCode="General">
                  <c:v>0.94299608499999998</c:v>
                </c:pt>
                <c:pt idx="6983" formatCode="General">
                  <c:v>0.94304299400000002</c:v>
                </c:pt>
                <c:pt idx="6984" formatCode="General">
                  <c:v>0.94311088300000001</c:v>
                </c:pt>
                <c:pt idx="6985" formatCode="General">
                  <c:v>0.94319897900000005</c:v>
                </c:pt>
                <c:pt idx="6986" formatCode="General">
                  <c:v>0.94330662499999995</c:v>
                </c:pt>
                <c:pt idx="6987" formatCode="General">
                  <c:v>0.94343280799999996</c:v>
                </c:pt>
                <c:pt idx="6988" formatCode="General">
                  <c:v>0.94357663400000003</c:v>
                </c:pt>
                <c:pt idx="6989" formatCode="General">
                  <c:v>0.94373685100000004</c:v>
                </c:pt>
                <c:pt idx="6990" formatCode="General">
                  <c:v>0.94391232700000005</c:v>
                </c:pt>
                <c:pt idx="6991" formatCode="General">
                  <c:v>0.94410187000000001</c:v>
                </c:pt>
                <c:pt idx="6992" formatCode="General">
                  <c:v>0.94430404899999998</c:v>
                </c:pt>
                <c:pt idx="6993" formatCode="General">
                  <c:v>0.94451761199999995</c:v>
                </c:pt>
                <c:pt idx="6994" formatCode="General">
                  <c:v>0.94474113000000004</c:v>
                </c:pt>
                <c:pt idx="6995" formatCode="General">
                  <c:v>0.94497328999999997</c:v>
                </c:pt>
                <c:pt idx="6996" formatCode="General">
                  <c:v>0.94521260299999998</c:v>
                </c:pt>
                <c:pt idx="6997" formatCode="General">
                  <c:v>0.94545763699999996</c:v>
                </c:pt>
                <c:pt idx="6998" formatCode="General">
                  <c:v>0.94570714199999995</c:v>
                </c:pt>
                <c:pt idx="6999" formatCode="General">
                  <c:v>0.945959628</c:v>
                </c:pt>
                <c:pt idx="7000" formatCode="General">
                  <c:v>0.94621378199999995</c:v>
                </c:pt>
                <c:pt idx="7001" formatCode="General">
                  <c:v>0.94646829399999999</c:v>
                </c:pt>
                <c:pt idx="7002" formatCode="General">
                  <c:v>0.94672185200000003</c:v>
                </c:pt>
                <c:pt idx="7003" formatCode="General">
                  <c:v>0.94697320500000004</c:v>
                </c:pt>
                <c:pt idx="7004" formatCode="General">
                  <c:v>0.94722110000000004</c:v>
                </c:pt>
                <c:pt idx="7005" formatCode="General">
                  <c:v>0.94746440600000004</c:v>
                </c:pt>
                <c:pt idx="7006" formatCode="General">
                  <c:v>0.94770204999999996</c:v>
                </c:pt>
                <c:pt idx="7007" formatCode="General">
                  <c:v>0.947932899</c:v>
                </c:pt>
                <c:pt idx="7008" formatCode="General">
                  <c:v>0.94815599900000003</c:v>
                </c:pt>
                <c:pt idx="7009" formatCode="General">
                  <c:v>0.94837039700000003</c:v>
                </c:pt>
                <c:pt idx="7010" formatCode="General">
                  <c:v>0.94857519899999998</c:v>
                </c:pt>
                <c:pt idx="7011" formatCode="General">
                  <c:v>0.94876956899999998</c:v>
                </c:pt>
                <c:pt idx="7012" formatCode="General">
                  <c:v>0.94895279399999999</c:v>
                </c:pt>
                <c:pt idx="7013" formatCode="General">
                  <c:v>0.949124038</c:v>
                </c:pt>
                <c:pt idx="7014" formatCode="General">
                  <c:v>0.94928282500000005</c:v>
                </c:pt>
                <c:pt idx="7015" formatCode="General">
                  <c:v>0.94942843899999996</c:v>
                </c:pt>
                <c:pt idx="7016" formatCode="General">
                  <c:v>0.949560344</c:v>
                </c:pt>
                <c:pt idx="7017" formatCode="General">
                  <c:v>0.94967812299999999</c:v>
                </c:pt>
                <c:pt idx="7018" formatCode="General">
                  <c:v>0.94978135799999996</c:v>
                </c:pt>
                <c:pt idx="7019" formatCode="General">
                  <c:v>0.94986957299999997</c:v>
                </c:pt>
                <c:pt idx="7020" formatCode="General">
                  <c:v>0.94994252899999998</c:v>
                </c:pt>
                <c:pt idx="7021" formatCode="General">
                  <c:v>0.949999869</c:v>
                </c:pt>
                <c:pt idx="7022" formatCode="General">
                  <c:v>0.95004147299999997</c:v>
                </c:pt>
                <c:pt idx="7023" formatCode="General">
                  <c:v>0.950067043</c:v>
                </c:pt>
                <c:pt idx="7024" formatCode="General">
                  <c:v>0.95007657999999995</c:v>
                </c:pt>
                <c:pt idx="7025" formatCode="General">
                  <c:v>0.95006984500000002</c:v>
                </c:pt>
                <c:pt idx="7026" formatCode="General">
                  <c:v>0.95004695699999997</c:v>
                </c:pt>
                <c:pt idx="7027" formatCode="General">
                  <c:v>0.95000785600000004</c:v>
                </c:pt>
                <c:pt idx="7028" formatCode="General">
                  <c:v>0.94995260199999998</c:v>
                </c:pt>
                <c:pt idx="7029" formatCode="General">
                  <c:v>0.94988137500000003</c:v>
                </c:pt>
                <c:pt idx="7030" formatCode="General">
                  <c:v>0.94979435199999995</c:v>
                </c:pt>
                <c:pt idx="7031" formatCode="General">
                  <c:v>0.94969177199999999</c:v>
                </c:pt>
                <c:pt idx="7032" formatCode="General">
                  <c:v>0.94957399399999998</c:v>
                </c:pt>
                <c:pt idx="7033" formatCode="General">
                  <c:v>0.94944137299999998</c:v>
                </c:pt>
                <c:pt idx="7034" formatCode="General">
                  <c:v>0.94929444799999996</c:v>
                </c:pt>
                <c:pt idx="7035" formatCode="General">
                  <c:v>0.949133754</c:v>
                </c:pt>
                <c:pt idx="7036" formatCode="General">
                  <c:v>0.948959887</c:v>
                </c:pt>
                <c:pt idx="7037" formatCode="General">
                  <c:v>0.94877368200000001</c:v>
                </c:pt>
                <c:pt idx="7038" formatCode="General">
                  <c:v>0.94857597400000004</c:v>
                </c:pt>
                <c:pt idx="7039" formatCode="General">
                  <c:v>0.94836765499999998</c:v>
                </c:pt>
                <c:pt idx="7040" formatCode="General">
                  <c:v>0.94814986000000001</c:v>
                </c:pt>
                <c:pt idx="7041" formatCode="General">
                  <c:v>0.94792372000000003</c:v>
                </c:pt>
                <c:pt idx="7042" formatCode="General">
                  <c:v>0.94769048700000003</c:v>
                </c:pt>
                <c:pt idx="7043" formatCode="General">
                  <c:v>0.94745165099999995</c:v>
                </c:pt>
                <c:pt idx="7044" formatCode="General">
                  <c:v>0.94720858299999999</c:v>
                </c:pt>
                <c:pt idx="7045" formatCode="General">
                  <c:v>0.94696301199999999</c:v>
                </c:pt>
                <c:pt idx="7046" formatCode="General">
                  <c:v>0.94671660700000004</c:v>
                </c:pt>
                <c:pt idx="7047" formatCode="General">
                  <c:v>0.94647103499999996</c:v>
                </c:pt>
                <c:pt idx="7048" formatCode="General">
                  <c:v>0.94622826599999998</c:v>
                </c:pt>
                <c:pt idx="7049" formatCode="General">
                  <c:v>0.945990145</c:v>
                </c:pt>
                <c:pt idx="7050" formatCode="General">
                  <c:v>0.94575858099999999</c:v>
                </c:pt>
                <c:pt idx="7051" formatCode="General">
                  <c:v>0.94553548099999996</c:v>
                </c:pt>
                <c:pt idx="7052" formatCode="General">
                  <c:v>0.94532275200000004</c:v>
                </c:pt>
                <c:pt idx="7053" formatCode="General">
                  <c:v>0.94512224199999995</c:v>
                </c:pt>
                <c:pt idx="7054" formatCode="General">
                  <c:v>0.94493573900000005</c:v>
                </c:pt>
                <c:pt idx="7055" formatCode="General">
                  <c:v>0.94476485300000002</c:v>
                </c:pt>
                <c:pt idx="7056" formatCode="General">
                  <c:v>0.94461113200000002</c:v>
                </c:pt>
                <c:pt idx="7057" formatCode="General">
                  <c:v>0.94447594899999998</c:v>
                </c:pt>
                <c:pt idx="7058" formatCode="General">
                  <c:v>0.94436049499999997</c:v>
                </c:pt>
                <c:pt idx="7059" formatCode="General">
                  <c:v>0.94426584199999997</c:v>
                </c:pt>
                <c:pt idx="7060" formatCode="General">
                  <c:v>0.94419264800000002</c:v>
                </c:pt>
                <c:pt idx="7061" formatCode="General">
                  <c:v>0.94414162599999996</c:v>
                </c:pt>
                <c:pt idx="7062" formatCode="General">
                  <c:v>0.94411307600000005</c:v>
                </c:pt>
                <c:pt idx="7063" formatCode="General">
                  <c:v>0.94410717499999997</c:v>
                </c:pt>
                <c:pt idx="7064" formatCode="General">
                  <c:v>0.94412380500000004</c:v>
                </c:pt>
                <c:pt idx="7065" formatCode="General">
                  <c:v>0.94416272599999995</c:v>
                </c:pt>
                <c:pt idx="7066" formatCode="General">
                  <c:v>0.94422352300000001</c:v>
                </c:pt>
                <c:pt idx="7067" formatCode="General">
                  <c:v>0.94430553900000003</c:v>
                </c:pt>
                <c:pt idx="7068" formatCode="General">
                  <c:v>0.94440800000000003</c:v>
                </c:pt>
                <c:pt idx="7069" formatCode="General">
                  <c:v>0.94452995100000003</c:v>
                </c:pt>
                <c:pt idx="7070" formatCode="General">
                  <c:v>0.94467049800000003</c:v>
                </c:pt>
                <c:pt idx="7071" formatCode="General">
                  <c:v>0.94482839100000005</c:v>
                </c:pt>
                <c:pt idx="7072" formatCode="General">
                  <c:v>0.94500243699999997</c:v>
                </c:pt>
                <c:pt idx="7073" formatCode="General">
                  <c:v>0.94519138300000005</c:v>
                </c:pt>
                <c:pt idx="7074" formatCode="General">
                  <c:v>0.94539386000000003</c:v>
                </c:pt>
                <c:pt idx="7075" formatCode="General">
                  <c:v>0.94560855600000004</c:v>
                </c:pt>
                <c:pt idx="7076" formatCode="General">
                  <c:v>0.94583398100000005</c:v>
                </c:pt>
                <c:pt idx="7077" formatCode="General">
                  <c:v>0.94606876399999995</c:v>
                </c:pt>
                <c:pt idx="7078" formatCode="General">
                  <c:v>0.94631141399999996</c:v>
                </c:pt>
                <c:pt idx="7079" formatCode="General">
                  <c:v>0.94656056200000005</c:v>
                </c:pt>
                <c:pt idx="7080" formatCode="General">
                  <c:v>0.946814716</c:v>
                </c:pt>
                <c:pt idx="7081" formatCode="General">
                  <c:v>0.94707244599999996</c:v>
                </c:pt>
                <c:pt idx="7082" formatCode="General">
                  <c:v>0.94733238200000003</c:v>
                </c:pt>
                <c:pt idx="7083" formatCode="General">
                  <c:v>0.94759315300000002</c:v>
                </c:pt>
                <c:pt idx="7084" formatCode="General">
                  <c:v>0.94785338600000002</c:v>
                </c:pt>
                <c:pt idx="7085" formatCode="General">
                  <c:v>0.94811177300000005</c:v>
                </c:pt>
                <c:pt idx="7086" formatCode="General">
                  <c:v>0.94836705899999996</c:v>
                </c:pt>
                <c:pt idx="7087" formatCode="General">
                  <c:v>0.94861805399999999</c:v>
                </c:pt>
                <c:pt idx="7088" formatCode="General">
                  <c:v>0.94886356599999999</c:v>
                </c:pt>
                <c:pt idx="7089" formatCode="General">
                  <c:v>0.94910246099999995</c:v>
                </c:pt>
                <c:pt idx="7090" formatCode="General">
                  <c:v>0.94933378700000004</c:v>
                </c:pt>
                <c:pt idx="7091" formatCode="General">
                  <c:v>0.94955646999999999</c:v>
                </c:pt>
                <c:pt idx="7092" formatCode="General">
                  <c:v>0.94976955699999999</c:v>
                </c:pt>
                <c:pt idx="7093" formatCode="General">
                  <c:v>0.94997227200000001</c:v>
                </c:pt>
                <c:pt idx="7094" formatCode="General">
                  <c:v>0.95016372199999999</c:v>
                </c:pt>
                <c:pt idx="7095" formatCode="General">
                  <c:v>0.95034319199999995</c:v>
                </c:pt>
                <c:pt idx="7096" formatCode="General">
                  <c:v>0.95051002500000004</c:v>
                </c:pt>
                <c:pt idx="7097" formatCode="General">
                  <c:v>0.95066362599999998</c:v>
                </c:pt>
                <c:pt idx="7098" formatCode="General">
                  <c:v>0.95080328000000003</c:v>
                </c:pt>
                <c:pt idx="7099" formatCode="General">
                  <c:v>0.950928628</c:v>
                </c:pt>
                <c:pt idx="7100" formatCode="General">
                  <c:v>0.95103913500000004</c:v>
                </c:pt>
                <c:pt idx="7101" formatCode="General">
                  <c:v>0.95113444300000005</c:v>
                </c:pt>
                <c:pt idx="7102" formatCode="General">
                  <c:v>0.95121413499999996</c:v>
                </c:pt>
                <c:pt idx="7103" formatCode="General">
                  <c:v>0.951277971</c:v>
                </c:pt>
                <c:pt idx="7104" formatCode="General">
                  <c:v>0.95132571499999996</c:v>
                </c:pt>
                <c:pt idx="7105" formatCode="General">
                  <c:v>0.951357067</c:v>
                </c:pt>
                <c:pt idx="7106" formatCode="General">
                  <c:v>0.95137196800000001</c:v>
                </c:pt>
                <c:pt idx="7107" formatCode="General">
                  <c:v>0.95137017999999995</c:v>
                </c:pt>
                <c:pt idx="7108" formatCode="General">
                  <c:v>0.95135182100000004</c:v>
                </c:pt>
                <c:pt idx="7109" formatCode="General">
                  <c:v>0.95131671399999995</c:v>
                </c:pt>
                <c:pt idx="7110" formatCode="General">
                  <c:v>0.95126497700000001</c:v>
                </c:pt>
                <c:pt idx="7111" formatCode="General">
                  <c:v>0.95119667100000005</c:v>
                </c:pt>
                <c:pt idx="7112" formatCode="General">
                  <c:v>0.95111197199999997</c:v>
                </c:pt>
                <c:pt idx="7113" formatCode="General">
                  <c:v>0.95101112099999996</c:v>
                </c:pt>
                <c:pt idx="7114" formatCode="General">
                  <c:v>0.95089441500000005</c:v>
                </c:pt>
                <c:pt idx="7115" formatCode="General">
                  <c:v>0.95076209300000003</c:v>
                </c:pt>
                <c:pt idx="7116" formatCode="General">
                  <c:v>0.95061469099999996</c:v>
                </c:pt>
                <c:pt idx="7117" formatCode="General">
                  <c:v>0.95045274499999999</c:v>
                </c:pt>
                <c:pt idx="7118" formatCode="General">
                  <c:v>0.95027673199999996</c:v>
                </c:pt>
                <c:pt idx="7119" formatCode="General">
                  <c:v>0.95008748799999998</c:v>
                </c:pt>
                <c:pt idx="7120" formatCode="General">
                  <c:v>0.94988578599999995</c:v>
                </c:pt>
                <c:pt idx="7121" formatCode="General">
                  <c:v>0.94967257999999999</c:v>
                </c:pt>
                <c:pt idx="7122" formatCode="General">
                  <c:v>0.949448764</c:v>
                </c:pt>
                <c:pt idx="7123" formatCode="General">
                  <c:v>0.94921565100000005</c:v>
                </c:pt>
                <c:pt idx="7124" formatCode="General">
                  <c:v>0.94897437100000004</c:v>
                </c:pt>
                <c:pt idx="7125" formatCode="General">
                  <c:v>0.94872641599999996</c:v>
                </c:pt>
                <c:pt idx="7126" formatCode="General">
                  <c:v>0.948473275</c:v>
                </c:pt>
                <c:pt idx="7127" formatCode="General">
                  <c:v>0.94821649799999996</c:v>
                </c:pt>
                <c:pt idx="7128" formatCode="General">
                  <c:v>0.94795787300000001</c:v>
                </c:pt>
                <c:pt idx="7129" formatCode="General">
                  <c:v>0.94769918900000005</c:v>
                </c:pt>
                <c:pt idx="7130" formatCode="General">
                  <c:v>0.94744235300000001</c:v>
                </c:pt>
                <c:pt idx="7131" formatCode="General">
                  <c:v>0.94718933100000002</c:v>
                </c:pt>
                <c:pt idx="7132" formatCode="General">
                  <c:v>0.94694215100000001</c:v>
                </c:pt>
                <c:pt idx="7133" formatCode="General">
                  <c:v>0.94670277800000002</c:v>
                </c:pt>
                <c:pt idx="7134" formatCode="General">
                  <c:v>0.94647329999999996</c:v>
                </c:pt>
                <c:pt idx="7135" formatCode="General">
                  <c:v>0.94625568400000004</c:v>
                </c:pt>
                <c:pt idx="7136" formatCode="General">
                  <c:v>0.94605177600000001</c:v>
                </c:pt>
                <c:pt idx="7137" formatCode="General">
                  <c:v>0.94586342599999995</c:v>
                </c:pt>
                <c:pt idx="7138" formatCode="General">
                  <c:v>0.94569230100000001</c:v>
                </c:pt>
                <c:pt idx="7139" formatCode="General">
                  <c:v>0.94553989199999999</c:v>
                </c:pt>
                <c:pt idx="7140" formatCode="General">
                  <c:v>0.94540751000000001</c:v>
                </c:pt>
                <c:pt idx="7141" formatCode="General">
                  <c:v>0.94529634699999998</c:v>
                </c:pt>
                <c:pt idx="7142" formatCode="General">
                  <c:v>0.94520729800000003</c:v>
                </c:pt>
                <c:pt idx="7143" formatCode="General">
                  <c:v>0.94514107700000005</c:v>
                </c:pt>
                <c:pt idx="7144" formatCode="General">
                  <c:v>0.94509804200000003</c:v>
                </c:pt>
                <c:pt idx="7145" formatCode="General">
                  <c:v>0.94507855200000002</c:v>
                </c:pt>
                <c:pt idx="7146" formatCode="General">
                  <c:v>0.945082486</c:v>
                </c:pt>
                <c:pt idx="7147" formatCode="General">
                  <c:v>0.94510966500000004</c:v>
                </c:pt>
                <c:pt idx="7148" formatCode="General">
                  <c:v>0.94515967400000001</c:v>
                </c:pt>
                <c:pt idx="7149" formatCode="General">
                  <c:v>0.94523191500000003</c:v>
                </c:pt>
                <c:pt idx="7150" formatCode="General">
                  <c:v>0.94532567300000003</c:v>
                </c:pt>
                <c:pt idx="7151" formatCode="General">
                  <c:v>0.94543999400000001</c:v>
                </c:pt>
                <c:pt idx="7152" formatCode="General">
                  <c:v>0.94557380700000004</c:v>
                </c:pt>
                <c:pt idx="7153" formatCode="General">
                  <c:v>0.94572603700000002</c:v>
                </c:pt>
                <c:pt idx="7154" formatCode="General">
                  <c:v>0.94589543300000001</c:v>
                </c:pt>
                <c:pt idx="7155" formatCode="General">
                  <c:v>0.94608062500000001</c:v>
                </c:pt>
                <c:pt idx="7156" formatCode="General">
                  <c:v>0.94628036000000004</c:v>
                </c:pt>
                <c:pt idx="7157" formatCode="General">
                  <c:v>0.94649320800000003</c:v>
                </c:pt>
                <c:pt idx="7158" formatCode="General">
                  <c:v>0.946717739</c:v>
                </c:pt>
                <c:pt idx="7159" formatCode="General">
                  <c:v>0.94695240300000005</c:v>
                </c:pt>
                <c:pt idx="7160" formatCode="General">
                  <c:v>0.94719582800000002</c:v>
                </c:pt>
                <c:pt idx="7161" formatCode="General">
                  <c:v>0.94744652500000004</c:v>
                </c:pt>
                <c:pt idx="7162" formatCode="General">
                  <c:v>0.94770294399999999</c:v>
                </c:pt>
                <c:pt idx="7163" formatCode="General">
                  <c:v>0.94796371499999998</c:v>
                </c:pt>
                <c:pt idx="7164" formatCode="General">
                  <c:v>0.94822734600000003</c:v>
                </c:pt>
                <c:pt idx="7165" formatCode="General">
                  <c:v>0.94849234800000004</c:v>
                </c:pt>
                <c:pt idx="7166" formatCode="General">
                  <c:v>0.94875746999999999</c:v>
                </c:pt>
                <c:pt idx="7167" formatCode="General">
                  <c:v>0.94902127999999997</c:v>
                </c:pt>
                <c:pt idx="7168" formatCode="General">
                  <c:v>0.94928246699999996</c:v>
                </c:pt>
                <c:pt idx="7169" formatCode="General">
                  <c:v>0.94953972099999995</c:v>
                </c:pt>
                <c:pt idx="7170" formatCode="General">
                  <c:v>0.94979190800000002</c:v>
                </c:pt>
                <c:pt idx="7171" formatCode="General">
                  <c:v>0.950037837</c:v>
                </c:pt>
                <c:pt idx="7172" formatCode="General">
                  <c:v>0.95027637499999995</c:v>
                </c:pt>
                <c:pt idx="7173" formatCode="General">
                  <c:v>0.950506568</c:v>
                </c:pt>
                <c:pt idx="7174" formatCode="General">
                  <c:v>0.95072734400000003</c:v>
                </c:pt>
                <c:pt idx="7175" formatCode="General">
                  <c:v>0.95093786700000005</c:v>
                </c:pt>
                <c:pt idx="7176" formatCode="General">
                  <c:v>0.95113730399999996</c:v>
                </c:pt>
                <c:pt idx="7177" formatCode="General">
                  <c:v>0.95132482100000004</c:v>
                </c:pt>
                <c:pt idx="7178" formatCode="General">
                  <c:v>0.95149970100000003</c:v>
                </c:pt>
                <c:pt idx="7179" formatCode="General">
                  <c:v>0.95166128900000002</c:v>
                </c:pt>
                <c:pt idx="7180" formatCode="General">
                  <c:v>0.95180904899999996</c:v>
                </c:pt>
                <c:pt idx="7181" formatCode="General">
                  <c:v>0.95194238399999997</c:v>
                </c:pt>
                <c:pt idx="7182" formatCode="General">
                  <c:v>0.95206081899999995</c:v>
                </c:pt>
                <c:pt idx="7183" formatCode="General">
                  <c:v>0.95216393499999996</c:v>
                </c:pt>
                <c:pt idx="7184" formatCode="General">
                  <c:v>0.95225131500000004</c:v>
                </c:pt>
                <c:pt idx="7185" formatCode="General">
                  <c:v>0.95232272100000004</c:v>
                </c:pt>
                <c:pt idx="7186" formatCode="General">
                  <c:v>0.95237779600000005</c:v>
                </c:pt>
                <c:pt idx="7187" formatCode="General">
                  <c:v>0.95241630099999997</c:v>
                </c:pt>
                <c:pt idx="7188" formatCode="General">
                  <c:v>0.95243811599999995</c:v>
                </c:pt>
                <c:pt idx="7189" formatCode="General">
                  <c:v>0.95244306300000003</c:v>
                </c:pt>
                <c:pt idx="7190" formatCode="General">
                  <c:v>0.95243096400000005</c:v>
                </c:pt>
                <c:pt idx="7191" formatCode="General">
                  <c:v>0.952401936</c:v>
                </c:pt>
                <c:pt idx="7192" formatCode="General">
                  <c:v>0.952355862</c:v>
                </c:pt>
                <c:pt idx="7193" formatCode="General">
                  <c:v>0.95229286000000002</c:v>
                </c:pt>
                <c:pt idx="7194" formatCode="General">
                  <c:v>0.95221298899999995</c:v>
                </c:pt>
                <c:pt idx="7195" formatCode="General">
                  <c:v>0.95211643000000001</c:v>
                </c:pt>
                <c:pt idx="7196" formatCode="General">
                  <c:v>0.95200347900000004</c:v>
                </c:pt>
                <c:pt idx="7197" formatCode="General">
                  <c:v>0.95187431600000005</c:v>
                </c:pt>
                <c:pt idx="7198" formatCode="General">
                  <c:v>0.95172947600000002</c:v>
                </c:pt>
                <c:pt idx="7199" formatCode="General">
                  <c:v>0.95156931899999997</c:v>
                </c:pt>
                <c:pt idx="7200" formatCode="General">
                  <c:v>0.95139443899999998</c:v>
                </c:pt>
                <c:pt idx="7201" formatCode="General">
                  <c:v>0.95120549200000004</c:v>
                </c:pt>
                <c:pt idx="7202" formatCode="General">
                  <c:v>0.951003194</c:v>
                </c:pt>
                <c:pt idx="7203" formatCode="General">
                  <c:v>0.95078849799999998</c:v>
                </c:pt>
                <c:pt idx="7204" formatCode="General">
                  <c:v>0.95056229800000003</c:v>
                </c:pt>
                <c:pt idx="7205" formatCode="General">
                  <c:v>0.95032572699999995</c:v>
                </c:pt>
                <c:pt idx="7206" formatCode="General">
                  <c:v>0.95008009699999996</c:v>
                </c:pt>
                <c:pt idx="7207" formatCode="General">
                  <c:v>0.94982665799999999</c:v>
                </c:pt>
                <c:pt idx="7208" formatCode="General">
                  <c:v>0.94956695999999996</c:v>
                </c:pt>
                <c:pt idx="7209" formatCode="General">
                  <c:v>0.94930267300000004</c:v>
                </c:pt>
                <c:pt idx="7210" formatCode="General">
                  <c:v>0.94903546599999999</c:v>
                </c:pt>
                <c:pt idx="7211" formatCode="General">
                  <c:v>0.94876724499999998</c:v>
                </c:pt>
                <c:pt idx="7212" formatCode="General">
                  <c:v>0.948499918</c:v>
                </c:pt>
                <c:pt idx="7213" formatCode="General">
                  <c:v>0.948235512</c:v>
                </c:pt>
                <c:pt idx="7214" formatCode="General">
                  <c:v>0.94797617199999995</c:v>
                </c:pt>
                <c:pt idx="7215" formatCode="General">
                  <c:v>0.94772398499999999</c:v>
                </c:pt>
                <c:pt idx="7216" formatCode="General">
                  <c:v>0.947481036</c:v>
                </c:pt>
                <c:pt idx="7217" formatCode="General">
                  <c:v>0.94724953199999995</c:v>
                </c:pt>
                <c:pt idx="7218" formatCode="General">
                  <c:v>0.94703137900000001</c:v>
                </c:pt>
                <c:pt idx="7219" formatCode="General">
                  <c:v>0.94682860400000002</c:v>
                </c:pt>
                <c:pt idx="7220" formatCode="General">
                  <c:v>0.94664305400000004</c:v>
                </c:pt>
                <c:pt idx="7221" formatCode="General">
                  <c:v>0.94647628100000003</c:v>
                </c:pt>
                <c:pt idx="7222" formatCode="General">
                  <c:v>0.94632983199999998</c:v>
                </c:pt>
                <c:pt idx="7223" formatCode="General">
                  <c:v>0.94620495999999998</c:v>
                </c:pt>
                <c:pt idx="7224" formatCode="General">
                  <c:v>0.946102679</c:v>
                </c:pt>
                <c:pt idx="7225" formatCode="General">
                  <c:v>0.94602376200000005</c:v>
                </c:pt>
                <c:pt idx="7226" formatCode="General">
                  <c:v>0.94596880699999997</c:v>
                </c:pt>
                <c:pt idx="7227" formatCode="General">
                  <c:v>0.94593805099999995</c:v>
                </c:pt>
                <c:pt idx="7228" formatCode="General">
                  <c:v>0.94593161299999995</c:v>
                </c:pt>
                <c:pt idx="7229" formatCode="General">
                  <c:v>0.94594925600000002</c:v>
                </c:pt>
                <c:pt idx="7230" formatCode="General">
                  <c:v>0.94599062199999995</c:v>
                </c:pt>
                <c:pt idx="7231" formatCode="General">
                  <c:v>0.94605505499999998</c:v>
                </c:pt>
                <c:pt idx="7232" formatCode="General">
                  <c:v>0.94614189900000001</c:v>
                </c:pt>
                <c:pt idx="7233" formatCode="General">
                  <c:v>0.94625020000000004</c:v>
                </c:pt>
                <c:pt idx="7234" formatCode="General">
                  <c:v>0.94637888699999995</c:v>
                </c:pt>
                <c:pt idx="7235" formatCode="General">
                  <c:v>0.94652682499999996</c:v>
                </c:pt>
                <c:pt idx="7236" formatCode="General">
                  <c:v>0.94669276499999999</c:v>
                </c:pt>
                <c:pt idx="7237" formatCode="General">
                  <c:v>0.94687533400000001</c:v>
                </c:pt>
                <c:pt idx="7238" formatCode="General">
                  <c:v>0.94707322100000002</c:v>
                </c:pt>
                <c:pt idx="7239" formatCode="General">
                  <c:v>0.94728493700000005</c:v>
                </c:pt>
                <c:pt idx="7240" formatCode="General">
                  <c:v>0.94750904999999996</c:v>
                </c:pt>
                <c:pt idx="7241" formatCode="General">
                  <c:v>0.94774401200000002</c:v>
                </c:pt>
                <c:pt idx="7242" formatCode="General">
                  <c:v>0.94798833100000002</c:v>
                </c:pt>
                <c:pt idx="7243" formatCode="General">
                  <c:v>0.94824051899999995</c:v>
                </c:pt>
                <c:pt idx="7244" formatCode="General">
                  <c:v>0.94849908400000005</c:v>
                </c:pt>
                <c:pt idx="7245" formatCode="General">
                  <c:v>0.94876241699999997</c:v>
                </c:pt>
                <c:pt idx="7246" formatCode="General">
                  <c:v>0.94902914800000004</c:v>
                </c:pt>
                <c:pt idx="7247" formatCode="General">
                  <c:v>0.94929772599999995</c:v>
                </c:pt>
                <c:pt idx="7248" formatCode="General">
                  <c:v>0.94956672200000003</c:v>
                </c:pt>
                <c:pt idx="7249" formatCode="General">
                  <c:v>0.94983470400000003</c:v>
                </c:pt>
                <c:pt idx="7250" formatCode="General">
                  <c:v>0.95010036200000003</c:v>
                </c:pt>
                <c:pt idx="7251" formatCode="General">
                  <c:v>0.95036232499999995</c:v>
                </c:pt>
                <c:pt idx="7252" formatCode="General">
                  <c:v>0.95061934000000003</c:v>
                </c:pt>
                <c:pt idx="7253" formatCode="General">
                  <c:v>0.95087027499999999</c:v>
                </c:pt>
                <c:pt idx="7254" formatCode="General">
                  <c:v>0.95111387999999997</c:v>
                </c:pt>
                <c:pt idx="7255" formatCode="General">
                  <c:v>0.95134913899999995</c:v>
                </c:pt>
                <c:pt idx="7256" formatCode="General">
                  <c:v>0.95157498100000004</c:v>
                </c:pt>
                <c:pt idx="7257" formatCode="General">
                  <c:v>0.95179057099999997</c:v>
                </c:pt>
                <c:pt idx="7258" formatCode="General">
                  <c:v>0.95199489599999998</c:v>
                </c:pt>
                <c:pt idx="7259" formatCode="General">
                  <c:v>0.95218723999999999</c:v>
                </c:pt>
                <c:pt idx="7260" formatCode="General">
                  <c:v>0.95236676899999995</c:v>
                </c:pt>
                <c:pt idx="7261" formatCode="General">
                  <c:v>0.95253288700000005</c:v>
                </c:pt>
                <c:pt idx="7262" formatCode="General">
                  <c:v>0.95268493899999995</c:v>
                </c:pt>
                <c:pt idx="7263" formatCode="General">
                  <c:v>0.95282238699999999</c:v>
                </c:pt>
                <c:pt idx="7264" formatCode="General">
                  <c:v>0.95294475599999995</c:v>
                </c:pt>
                <c:pt idx="7265" formatCode="General">
                  <c:v>0.95305150699999996</c:v>
                </c:pt>
                <c:pt idx="7266" formatCode="General">
                  <c:v>0.95314234499999995</c:v>
                </c:pt>
                <c:pt idx="7267" formatCode="General">
                  <c:v>0.95321685099999998</c:v>
                </c:pt>
                <c:pt idx="7268" formatCode="General">
                  <c:v>0.95327484600000001</c:v>
                </c:pt>
                <c:pt idx="7269" formatCode="General">
                  <c:v>0.95331591400000004</c:v>
                </c:pt>
                <c:pt idx="7270" formatCode="General">
                  <c:v>0.95333999400000002</c:v>
                </c:pt>
                <c:pt idx="7271" formatCode="General">
                  <c:v>0.95334690799999999</c:v>
                </c:pt>
                <c:pt idx="7272" formatCode="General">
                  <c:v>0.95333647700000002</c:v>
                </c:pt>
                <c:pt idx="7273" formatCode="General">
                  <c:v>0.95330870199999995</c:v>
                </c:pt>
                <c:pt idx="7274" formatCode="General">
                  <c:v>0.953263521</c:v>
                </c:pt>
                <c:pt idx="7275" formatCode="General">
                  <c:v>0.95320099599999997</c:v>
                </c:pt>
                <c:pt idx="7276" formatCode="General">
                  <c:v>0.95312118499999998</c:v>
                </c:pt>
                <c:pt idx="7277" formatCode="General">
                  <c:v>0.95302420899999996</c:v>
                </c:pt>
                <c:pt idx="7278" formatCode="General">
                  <c:v>0.95291036399999995</c:v>
                </c:pt>
                <c:pt idx="7279" formatCode="General">
                  <c:v>0.95277982999999999</c:v>
                </c:pt>
                <c:pt idx="7280" formatCode="General">
                  <c:v>0.95263296399999997</c:v>
                </c:pt>
                <c:pt idx="7281" formatCode="General">
                  <c:v>0.95247018299999997</c:v>
                </c:pt>
                <c:pt idx="7282" formatCode="General">
                  <c:v>0.95229202499999999</c:v>
                </c:pt>
                <c:pt idx="7283" formatCode="General">
                  <c:v>0.95209914399999995</c:v>
                </c:pt>
                <c:pt idx="7284" formatCode="General">
                  <c:v>0.95189213800000005</c:v>
                </c:pt>
                <c:pt idx="7285" formatCode="General">
                  <c:v>0.95167195800000004</c:v>
                </c:pt>
                <c:pt idx="7286" formatCode="General">
                  <c:v>0.95143949999999999</c:v>
                </c:pt>
                <c:pt idx="7287" formatCode="General">
                  <c:v>0.95119583600000002</c:v>
                </c:pt>
                <c:pt idx="7288" formatCode="General">
                  <c:v>0.95094215900000001</c:v>
                </c:pt>
                <c:pt idx="7289" formatCode="General">
                  <c:v>0.95067989799999997</c:v>
                </c:pt>
                <c:pt idx="7290" formatCode="General">
                  <c:v>0.95041048500000003</c:v>
                </c:pt>
                <c:pt idx="7291" formatCode="General">
                  <c:v>0.95013552899999998</c:v>
                </c:pt>
                <c:pt idx="7292" formatCode="General">
                  <c:v>0.94985687699999999</c:v>
                </c:pt>
                <c:pt idx="7293" formatCode="General">
                  <c:v>0.94957637800000005</c:v>
                </c:pt>
                <c:pt idx="7294" formatCode="General">
                  <c:v>0.94929599799999997</c:v>
                </c:pt>
                <c:pt idx="7295" formatCode="General">
                  <c:v>0.949017942</c:v>
                </c:pt>
                <c:pt idx="7296" formatCode="General">
                  <c:v>0.94874429699999996</c:v>
                </c:pt>
                <c:pt idx="7297" formatCode="General">
                  <c:v>0.94847732799999995</c:v>
                </c:pt>
                <c:pt idx="7298" formatCode="General">
                  <c:v>0.94821924000000002</c:v>
                </c:pt>
                <c:pt idx="7299" formatCode="General">
                  <c:v>0.94797235700000004</c:v>
                </c:pt>
                <c:pt idx="7300" formatCode="General">
                  <c:v>0.94773876700000004</c:v>
                </c:pt>
                <c:pt idx="7301" formatCode="General">
                  <c:v>0.94752061399999998</c:v>
                </c:pt>
                <c:pt idx="7302" formatCode="General">
                  <c:v>0.94731986499999998</c:v>
                </c:pt>
                <c:pt idx="7303" formatCode="General">
                  <c:v>0.94713836900000004</c:v>
                </c:pt>
                <c:pt idx="7304" formatCode="General">
                  <c:v>0.94697761499999999</c:v>
                </c:pt>
                <c:pt idx="7305" formatCode="General">
                  <c:v>0.94683915399999996</c:v>
                </c:pt>
                <c:pt idx="7306" formatCode="General">
                  <c:v>0.94672405699999995</c:v>
                </c:pt>
                <c:pt idx="7307" formatCode="General">
                  <c:v>0.94663322000000005</c:v>
                </c:pt>
                <c:pt idx="7308" formatCode="General">
                  <c:v>0.94656735700000005</c:v>
                </c:pt>
                <c:pt idx="7309" formatCode="General">
                  <c:v>0.946526706</c:v>
                </c:pt>
                <c:pt idx="7310" formatCode="General">
                  <c:v>0.94651150699999997</c:v>
                </c:pt>
                <c:pt idx="7311" formatCode="General">
                  <c:v>0.94652152099999998</c:v>
                </c:pt>
                <c:pt idx="7312" formatCode="General">
                  <c:v>0.94655638900000005</c:v>
                </c:pt>
                <c:pt idx="7313" formatCode="General">
                  <c:v>0.94661557699999999</c:v>
                </c:pt>
                <c:pt idx="7314" formatCode="General">
                  <c:v>0.94669830799999999</c:v>
                </c:pt>
                <c:pt idx="7315" formatCode="General">
                  <c:v>0.94680362900000004</c:v>
                </c:pt>
                <c:pt idx="7316" formatCode="General">
                  <c:v>0.94693046800000003</c:v>
                </c:pt>
                <c:pt idx="7317" formatCode="General">
                  <c:v>0.94707763199999995</c:v>
                </c:pt>
                <c:pt idx="7318" formatCode="General">
                  <c:v>0.94724386900000002</c:v>
                </c:pt>
                <c:pt idx="7319" formatCode="General">
                  <c:v>0.94742775000000001</c:v>
                </c:pt>
                <c:pt idx="7320" formatCode="General">
                  <c:v>0.94762790200000002</c:v>
                </c:pt>
                <c:pt idx="7321" formatCode="General">
                  <c:v>0.94784283599999997</c:v>
                </c:pt>
                <c:pt idx="7322" formatCode="General">
                  <c:v>0.94807106299999999</c:v>
                </c:pt>
                <c:pt idx="7323" formatCode="General">
                  <c:v>0.94831097099999995</c:v>
                </c:pt>
                <c:pt idx="7324" formatCode="General">
                  <c:v>0.94856107199999995</c:v>
                </c:pt>
                <c:pt idx="7325" formatCode="General">
                  <c:v>0.94881975699999999</c:v>
                </c:pt>
                <c:pt idx="7326" formatCode="General">
                  <c:v>0.94908553399999995</c:v>
                </c:pt>
                <c:pt idx="7327" formatCode="General">
                  <c:v>0.94935667499999998</c:v>
                </c:pt>
                <c:pt idx="7328" formatCode="General">
                  <c:v>0.94963175099999997</c:v>
                </c:pt>
                <c:pt idx="7329" formatCode="General">
                  <c:v>0.94990920999999995</c:v>
                </c:pt>
                <c:pt idx="7330" formatCode="General">
                  <c:v>0.95018756400000004</c:v>
                </c:pt>
                <c:pt idx="7331" formatCode="General">
                  <c:v>0.95046520199999995</c:v>
                </c:pt>
                <c:pt idx="7332" formatCode="General">
                  <c:v>0.95074087399999996</c:v>
                </c:pt>
                <c:pt idx="7333" formatCode="General">
                  <c:v>0.95101302899999995</c:v>
                </c:pt>
                <c:pt idx="7334" formatCode="General">
                  <c:v>0.95128047500000001</c:v>
                </c:pt>
                <c:pt idx="7335" formatCode="General">
                  <c:v>0.95154178099999998</c:v>
                </c:pt>
                <c:pt idx="7336" formatCode="General">
                  <c:v>0.95179587600000004</c:v>
                </c:pt>
                <c:pt idx="7337" formatCode="General">
                  <c:v>0.95204156600000001</c:v>
                </c:pt>
                <c:pt idx="7338" formatCode="General">
                  <c:v>0.95227777999999996</c:v>
                </c:pt>
                <c:pt idx="7339" formatCode="General">
                  <c:v>0.952503502</c:v>
                </c:pt>
                <c:pt idx="7340" formatCode="General">
                  <c:v>0.95271778100000004</c:v>
                </c:pt>
                <c:pt idx="7341" formatCode="General">
                  <c:v>0.95291984100000005</c:v>
                </c:pt>
                <c:pt idx="7342" formatCode="General">
                  <c:v>0.95310878799999998</c:v>
                </c:pt>
                <c:pt idx="7343" formatCode="General">
                  <c:v>0.95328402499999998</c:v>
                </c:pt>
                <c:pt idx="7344" formatCode="General">
                  <c:v>0.95344477900000002</c:v>
                </c:pt>
                <c:pt idx="7345" formatCode="General">
                  <c:v>0.953590512</c:v>
                </c:pt>
                <c:pt idx="7346" formatCode="General">
                  <c:v>0.95372074799999995</c:v>
                </c:pt>
                <c:pt idx="7347" formatCode="General">
                  <c:v>0.95383495100000004</c:v>
                </c:pt>
                <c:pt idx="7348" formatCode="General">
                  <c:v>0.95393270299999999</c:v>
                </c:pt>
                <c:pt idx="7349" formatCode="General">
                  <c:v>0.95401370500000005</c:v>
                </c:pt>
                <c:pt idx="7350" formatCode="General">
                  <c:v>0.95407754199999995</c:v>
                </c:pt>
                <c:pt idx="7351" formatCode="General">
                  <c:v>0.95412403300000004</c:v>
                </c:pt>
                <c:pt idx="7352" formatCode="General">
                  <c:v>0.954152942</c:v>
                </c:pt>
                <c:pt idx="7353" formatCode="General">
                  <c:v>0.95416408799999997</c:v>
                </c:pt>
                <c:pt idx="7354" formatCode="General">
                  <c:v>0.95415735199999996</c:v>
                </c:pt>
                <c:pt idx="7355" formatCode="General">
                  <c:v>0.95413255699999999</c:v>
                </c:pt>
                <c:pt idx="7356" formatCode="General">
                  <c:v>0.95408976099999998</c:v>
                </c:pt>
                <c:pt idx="7357" formatCode="General">
                  <c:v>0.95402890399999996</c:v>
                </c:pt>
                <c:pt idx="7358" formatCode="General">
                  <c:v>0.95395004699999997</c:v>
                </c:pt>
                <c:pt idx="7359" formatCode="General">
                  <c:v>0.95385330899999998</c:v>
                </c:pt>
                <c:pt idx="7360" formatCode="General">
                  <c:v>0.95373886799999996</c:v>
                </c:pt>
                <c:pt idx="7361" formatCode="General">
                  <c:v>0.95360696300000003</c:v>
                </c:pt>
                <c:pt idx="7362" formatCode="General">
                  <c:v>0.95345789199999997</c:v>
                </c:pt>
                <c:pt idx="7363" formatCode="General">
                  <c:v>0.95329201200000002</c:v>
                </c:pt>
                <c:pt idx="7364" formatCode="General">
                  <c:v>0.95310980099999998</c:v>
                </c:pt>
                <c:pt idx="7365" formatCode="General">
                  <c:v>0.952911854</c:v>
                </c:pt>
                <c:pt idx="7366" formatCode="General">
                  <c:v>0.95269882699999997</c:v>
                </c:pt>
                <c:pt idx="7367" formatCode="General">
                  <c:v>0.95247155400000005</c:v>
                </c:pt>
                <c:pt idx="7368" formatCode="General">
                  <c:v>0.95223087100000003</c:v>
                </c:pt>
                <c:pt idx="7369" formatCode="General">
                  <c:v>0.95197790900000001</c:v>
                </c:pt>
                <c:pt idx="7370" formatCode="General">
                  <c:v>0.95171386000000002</c:v>
                </c:pt>
                <c:pt idx="7371" formatCode="General">
                  <c:v>0.95143997700000005</c:v>
                </c:pt>
                <c:pt idx="7372" formatCode="General">
                  <c:v>0.95115780800000005</c:v>
                </c:pt>
                <c:pt idx="7373" formatCode="General">
                  <c:v>0.95086902399999995</c:v>
                </c:pt>
                <c:pt idx="7374" formatCode="General">
                  <c:v>0.95057541099999998</c:v>
                </c:pt>
                <c:pt idx="7375" formatCode="General">
                  <c:v>0.95027887799999999</c:v>
                </c:pt>
                <c:pt idx="7376" formatCode="General">
                  <c:v>0.94998157000000005</c:v>
                </c:pt>
                <c:pt idx="7377" formatCode="General">
                  <c:v>0.94968557399999998</c:v>
                </c:pt>
                <c:pt idx="7378" formatCode="General">
                  <c:v>0.94939321300000001</c:v>
                </c:pt>
                <c:pt idx="7379" formatCode="General">
                  <c:v>0.94910681200000002</c:v>
                </c:pt>
                <c:pt idx="7380" formatCode="General">
                  <c:v>0.94882887599999999</c:v>
                </c:pt>
                <c:pt idx="7381" formatCode="General">
                  <c:v>0.94856166799999997</c:v>
                </c:pt>
                <c:pt idx="7382" formatCode="General">
                  <c:v>0.94830757399999999</c:v>
                </c:pt>
                <c:pt idx="7383" formatCode="General">
                  <c:v>0.94806885699999999</c:v>
                </c:pt>
                <c:pt idx="7384" formatCode="General">
                  <c:v>0.94784766399999998</c:v>
                </c:pt>
                <c:pt idx="7385" formatCode="General">
                  <c:v>0.94764602200000003</c:v>
                </c:pt>
                <c:pt idx="7386" formatCode="General">
                  <c:v>0.94746571800000001</c:v>
                </c:pt>
                <c:pt idx="7387" formatCode="General">
                  <c:v>0.94730830200000005</c:v>
                </c:pt>
                <c:pt idx="7388" formatCode="General">
                  <c:v>0.947175086</c:v>
                </c:pt>
                <c:pt idx="7389" formatCode="General">
                  <c:v>0.94706702200000004</c:v>
                </c:pt>
                <c:pt idx="7390" formatCode="General">
                  <c:v>0.94698494700000002</c:v>
                </c:pt>
                <c:pt idx="7391" formatCode="General">
                  <c:v>0.94692933599999995</c:v>
                </c:pt>
                <c:pt idx="7392" formatCode="General">
                  <c:v>0.94690024900000003</c:v>
                </c:pt>
                <c:pt idx="7393" formatCode="General">
                  <c:v>0.94689768600000002</c:v>
                </c:pt>
                <c:pt idx="7394" formatCode="General">
                  <c:v>0.94692128900000005</c:v>
                </c:pt>
                <c:pt idx="7395" formatCode="General">
                  <c:v>0.94697052199999998</c:v>
                </c:pt>
                <c:pt idx="7396" formatCode="General">
                  <c:v>0.94704449199999996</c:v>
                </c:pt>
                <c:pt idx="7397" formatCode="General">
                  <c:v>0.94714242199999998</c:v>
                </c:pt>
                <c:pt idx="7398" formatCode="General">
                  <c:v>0.94726306199999999</c:v>
                </c:pt>
                <c:pt idx="7399" formatCode="General">
                  <c:v>0.94740533800000004</c:v>
                </c:pt>
                <c:pt idx="7400" formatCode="General">
                  <c:v>0.94756782100000003</c:v>
                </c:pt>
                <c:pt idx="7401" formatCode="General">
                  <c:v>0.94774919700000004</c:v>
                </c:pt>
                <c:pt idx="7402" formatCode="General">
                  <c:v>0.94794797900000005</c:v>
                </c:pt>
                <c:pt idx="7403" formatCode="General">
                  <c:v>0.94816267499999995</c:v>
                </c:pt>
                <c:pt idx="7404" formatCode="General">
                  <c:v>0.94839173600000004</c:v>
                </c:pt>
                <c:pt idx="7405" formatCode="General">
                  <c:v>0.94863349200000002</c:v>
                </c:pt>
                <c:pt idx="7406" formatCode="General">
                  <c:v>0.94888651400000001</c:v>
                </c:pt>
                <c:pt idx="7407" formatCode="General">
                  <c:v>0.94914901299999999</c:v>
                </c:pt>
                <c:pt idx="7408" formatCode="General">
                  <c:v>0.94941949800000003</c:v>
                </c:pt>
                <c:pt idx="7409" formatCode="General">
                  <c:v>0.94969630199999999</c:v>
                </c:pt>
                <c:pt idx="7410" formatCode="General">
                  <c:v>0.949977815</c:v>
                </c:pt>
                <c:pt idx="7411" formatCode="General">
                  <c:v>0.95026236799999997</c:v>
                </c:pt>
                <c:pt idx="7412" formatCode="General">
                  <c:v>0.95054852999999995</c:v>
                </c:pt>
                <c:pt idx="7413" formatCode="General">
                  <c:v>0.95083463199999996</c:v>
                </c:pt>
                <c:pt idx="7414" formatCode="General">
                  <c:v>0.95111918399999995</c:v>
                </c:pt>
                <c:pt idx="7415" formatCode="General">
                  <c:v>0.95140075700000004</c:v>
                </c:pt>
                <c:pt idx="7416" formatCode="General">
                  <c:v>0.95167791800000001</c:v>
                </c:pt>
                <c:pt idx="7417" formatCode="General">
                  <c:v>0.95194941799999999</c:v>
                </c:pt>
                <c:pt idx="7418" formatCode="General">
                  <c:v>0.95221382399999999</c:v>
                </c:pt>
                <c:pt idx="7419" formatCode="General">
                  <c:v>0.95247000500000001</c:v>
                </c:pt>
                <c:pt idx="7420" formatCode="General">
                  <c:v>0.95271682700000004</c:v>
                </c:pt>
                <c:pt idx="7421" formatCode="General">
                  <c:v>0.95295315999999997</c:v>
                </c:pt>
                <c:pt idx="7422" formatCode="General">
                  <c:v>0.95317816700000002</c:v>
                </c:pt>
                <c:pt idx="7423" formatCode="General">
                  <c:v>0.95339077699999997</c:v>
                </c:pt>
                <c:pt idx="7424" formatCode="General">
                  <c:v>0.95359021399999999</c:v>
                </c:pt>
                <c:pt idx="7425" formatCode="General">
                  <c:v>0.95377576399999997</c:v>
                </c:pt>
                <c:pt idx="7426" formatCode="General">
                  <c:v>0.95394670999999998</c:v>
                </c:pt>
                <c:pt idx="7427" formatCode="General">
                  <c:v>0.95410239699999999</c:v>
                </c:pt>
                <c:pt idx="7428" formatCode="General">
                  <c:v>0.95424228899999997</c:v>
                </c:pt>
                <c:pt idx="7429" formatCode="General">
                  <c:v>0.95436590899999996</c:v>
                </c:pt>
                <c:pt idx="7430" formatCode="General">
                  <c:v>0.95447272100000002</c:v>
                </c:pt>
                <c:pt idx="7431" formatCode="General">
                  <c:v>0.95456248499999996</c:v>
                </c:pt>
                <c:pt idx="7432" formatCode="General">
                  <c:v>0.95463472599999999</c:v>
                </c:pt>
                <c:pt idx="7433" formatCode="General">
                  <c:v>0.95468920499999999</c:v>
                </c:pt>
                <c:pt idx="7434" formatCode="General">
                  <c:v>0.95472568300000005</c:v>
                </c:pt>
                <c:pt idx="7435" formatCode="General">
                  <c:v>0.95474392200000002</c:v>
                </c:pt>
                <c:pt idx="7436" formatCode="General">
                  <c:v>0.95474380299999995</c:v>
                </c:pt>
                <c:pt idx="7437" formatCode="General">
                  <c:v>0.95472520599999999</c:v>
                </c:pt>
                <c:pt idx="7438" formatCode="General">
                  <c:v>0.95468795299999998</c:v>
                </c:pt>
                <c:pt idx="7439" formatCode="General">
                  <c:v>0.95463216299999998</c:v>
                </c:pt>
                <c:pt idx="7440" formatCode="General">
                  <c:v>0.95455771700000003</c:v>
                </c:pt>
                <c:pt idx="7441" formatCode="General">
                  <c:v>0.95446479299999998</c:v>
                </c:pt>
                <c:pt idx="7442" formatCode="General">
                  <c:v>0.95435339200000002</c:v>
                </c:pt>
                <c:pt idx="7443" formatCode="General">
                  <c:v>0.95422381199999995</c:v>
                </c:pt>
                <c:pt idx="7444" formatCode="General">
                  <c:v>0.95407623100000005</c:v>
                </c:pt>
                <c:pt idx="7445" formatCode="General">
                  <c:v>0.95391106599999997</c:v>
                </c:pt>
                <c:pt idx="7446" formatCode="General">
                  <c:v>0.95372861600000003</c:v>
                </c:pt>
                <c:pt idx="7447" formatCode="General">
                  <c:v>0.95352947700000001</c:v>
                </c:pt>
                <c:pt idx="7448" formatCode="General">
                  <c:v>0.95331430399999995</c:v>
                </c:pt>
                <c:pt idx="7449" formatCode="General">
                  <c:v>0.95308375400000001</c:v>
                </c:pt>
                <c:pt idx="7450" formatCode="General">
                  <c:v>0.95283871899999995</c:v>
                </c:pt>
                <c:pt idx="7451" formatCode="General">
                  <c:v>0.95258027300000003</c:v>
                </c:pt>
                <c:pt idx="7452" formatCode="General">
                  <c:v>0.95230948900000001</c:v>
                </c:pt>
                <c:pt idx="7453" formatCode="General">
                  <c:v>0.95202773799999996</c:v>
                </c:pt>
                <c:pt idx="7454" formatCode="General">
                  <c:v>0.95173651000000004</c:v>
                </c:pt>
                <c:pt idx="7455" formatCode="General">
                  <c:v>0.95143735399999996</c:v>
                </c:pt>
                <c:pt idx="7456" formatCode="General">
                  <c:v>0.95113217800000005</c:v>
                </c:pt>
                <c:pt idx="7457" formatCode="General">
                  <c:v>0.95082294899999997</c:v>
                </c:pt>
                <c:pt idx="7458" formatCode="General">
                  <c:v>0.95051175399999999</c:v>
                </c:pt>
                <c:pt idx="7459" formatCode="General">
                  <c:v>0.95020091500000003</c:v>
                </c:pt>
                <c:pt idx="7460" formatCode="General">
                  <c:v>0.94989275900000003</c:v>
                </c:pt>
                <c:pt idx="7461" formatCode="General">
                  <c:v>0.94958972900000005</c:v>
                </c:pt>
                <c:pt idx="7462" formatCode="General">
                  <c:v>0.94929444799999996</c:v>
                </c:pt>
                <c:pt idx="7463" formatCode="General">
                  <c:v>0.94900935900000005</c:v>
                </c:pt>
                <c:pt idx="7464" formatCode="General">
                  <c:v>0.94873708499999998</c:v>
                </c:pt>
                <c:pt idx="7465" formatCode="General">
                  <c:v>0.94848001000000004</c:v>
                </c:pt>
                <c:pt idx="7466" formatCode="General">
                  <c:v>0.94824045899999998</c:v>
                </c:pt>
                <c:pt idx="7467" formatCode="General">
                  <c:v>0.94802069700000002</c:v>
                </c:pt>
                <c:pt idx="7468" formatCode="General">
                  <c:v>0.947822571</c:v>
                </c:pt>
                <c:pt idx="7469" formatCode="General">
                  <c:v>0.94764792899999994</c:v>
                </c:pt>
                <c:pt idx="7470" formatCode="General">
                  <c:v>0.94749820200000001</c:v>
                </c:pt>
                <c:pt idx="7471" formatCode="General">
                  <c:v>0.94737446300000006</c:v>
                </c:pt>
                <c:pt idx="7472" formatCode="General">
                  <c:v>0.94727772499999996</c:v>
                </c:pt>
                <c:pt idx="7473" formatCode="General">
                  <c:v>0.94720840500000003</c:v>
                </c:pt>
                <c:pt idx="7474" formatCode="General">
                  <c:v>0.94716679999999998</c:v>
                </c:pt>
                <c:pt idx="7475" formatCode="General">
                  <c:v>0.94715285299999996</c:v>
                </c:pt>
                <c:pt idx="7476" formatCode="General">
                  <c:v>0.94716626400000004</c:v>
                </c:pt>
                <c:pt idx="7477" formatCode="General">
                  <c:v>0.94720649700000004</c:v>
                </c:pt>
                <c:pt idx="7478" formatCode="General">
                  <c:v>0.94727271800000001</c:v>
                </c:pt>
                <c:pt idx="7479" formatCode="General">
                  <c:v>0.94736397299999997</c:v>
                </c:pt>
                <c:pt idx="7480" formatCode="General">
                  <c:v>0.94747912899999998</c:v>
                </c:pt>
                <c:pt idx="7481" formatCode="General">
                  <c:v>0.94761699399999999</c:v>
                </c:pt>
                <c:pt idx="7482" formatCode="General">
                  <c:v>0.94777625799999998</c:v>
                </c:pt>
                <c:pt idx="7483" formatCode="General">
                  <c:v>0.94795536999999996</c:v>
                </c:pt>
                <c:pt idx="7484" formatCode="General">
                  <c:v>0.94815295899999996</c:v>
                </c:pt>
                <c:pt idx="7485" formatCode="General">
                  <c:v>0.94836741700000005</c:v>
                </c:pt>
                <c:pt idx="7486" formatCode="General">
                  <c:v>0.94859719300000001</c:v>
                </c:pt>
                <c:pt idx="7487" formatCode="General">
                  <c:v>0.94884067800000005</c:v>
                </c:pt>
                <c:pt idx="7488" formatCode="General">
                  <c:v>0.94909620299999997</c:v>
                </c:pt>
                <c:pt idx="7489" formatCode="General">
                  <c:v>0.94936209900000001</c:v>
                </c:pt>
                <c:pt idx="7490" formatCode="General">
                  <c:v>0.94963675700000005</c:v>
                </c:pt>
                <c:pt idx="7491" formatCode="General">
                  <c:v>0.94991850899999997</c:v>
                </c:pt>
                <c:pt idx="7492" formatCode="General">
                  <c:v>0.950205564</c:v>
                </c:pt>
                <c:pt idx="7493" formatCode="General">
                  <c:v>0.95049643500000003</c:v>
                </c:pt>
                <c:pt idx="7494" formatCode="General">
                  <c:v>0.95078933200000004</c:v>
                </c:pt>
                <c:pt idx="7495" formatCode="General">
                  <c:v>0.95108276599999997</c:v>
                </c:pt>
                <c:pt idx="7496" formatCode="General">
                  <c:v>0.95137500799999997</c:v>
                </c:pt>
                <c:pt idx="7497" formatCode="General">
                  <c:v>0.95166462699999999</c:v>
                </c:pt>
                <c:pt idx="7498" formatCode="General">
                  <c:v>0.95195013299999998</c:v>
                </c:pt>
                <c:pt idx="7499" formatCode="General">
                  <c:v>0.95223009599999997</c:v>
                </c:pt>
                <c:pt idx="7500" formatCode="General">
                  <c:v>0.952503145</c:v>
                </c:pt>
                <c:pt idx="7501" formatCode="General">
                  <c:v>0.95276802800000004</c:v>
                </c:pt>
                <c:pt idx="7502" formatCode="General">
                  <c:v>0.95302355299999997</c:v>
                </c:pt>
                <c:pt idx="7503" formatCode="General">
                  <c:v>0.95326852799999995</c:v>
                </c:pt>
                <c:pt idx="7504" formatCode="General">
                  <c:v>0.95350199899999999</c:v>
                </c:pt>
                <c:pt idx="7505" formatCode="General">
                  <c:v>0.95372295399999996</c:v>
                </c:pt>
                <c:pt idx="7506" formatCode="General">
                  <c:v>0.95393055699999996</c:v>
                </c:pt>
                <c:pt idx="7507" formatCode="General">
                  <c:v>0.95412397400000004</c:v>
                </c:pt>
                <c:pt idx="7508" formatCode="General">
                  <c:v>0.95430249</c:v>
                </c:pt>
                <c:pt idx="7509" formatCode="General">
                  <c:v>0.95446544899999997</c:v>
                </c:pt>
                <c:pt idx="7510" formatCode="General">
                  <c:v>0.95461231499999999</c:v>
                </c:pt>
                <c:pt idx="7511" formatCode="General">
                  <c:v>0.95474249099999997</c:v>
                </c:pt>
                <c:pt idx="7512" formatCode="General">
                  <c:v>0.95485556100000002</c:v>
                </c:pt>
                <c:pt idx="7513" formatCode="General">
                  <c:v>0.95495110800000005</c:v>
                </c:pt>
                <c:pt idx="7514" formatCode="General">
                  <c:v>0.95502871300000003</c:v>
                </c:pt>
                <c:pt idx="7515" formatCode="General">
                  <c:v>0.955088198</c:v>
                </c:pt>
                <c:pt idx="7516" formatCode="General">
                  <c:v>0.95512914699999996</c:v>
                </c:pt>
                <c:pt idx="7517" formatCode="General">
                  <c:v>0.95515143899999999</c:v>
                </c:pt>
                <c:pt idx="7518" formatCode="General">
                  <c:v>0.95515489600000003</c:v>
                </c:pt>
                <c:pt idx="7519" formatCode="General">
                  <c:v>0.95513927899999995</c:v>
                </c:pt>
                <c:pt idx="7520" formatCode="General">
                  <c:v>0.95510458899999995</c:v>
                </c:pt>
                <c:pt idx="7521" formatCode="General">
                  <c:v>0.95505070700000005</c:v>
                </c:pt>
                <c:pt idx="7522" formatCode="General">
                  <c:v>0.95497763199999997</c:v>
                </c:pt>
                <c:pt idx="7523" formatCode="General">
                  <c:v>0.95488542300000001</c:v>
                </c:pt>
                <c:pt idx="7524" formatCode="General">
                  <c:v>0.95477408200000002</c:v>
                </c:pt>
                <c:pt idx="7525" formatCode="General">
                  <c:v>0.95464384599999996</c:v>
                </c:pt>
                <c:pt idx="7526" formatCode="General">
                  <c:v>0.95449489399999998</c:v>
                </c:pt>
                <c:pt idx="7527" formatCode="General">
                  <c:v>0.95432752399999998</c:v>
                </c:pt>
                <c:pt idx="7528" formatCode="General">
                  <c:v>0.95414203399999997</c:v>
                </c:pt>
                <c:pt idx="7529" formatCode="General">
                  <c:v>0.95393902100000005</c:v>
                </c:pt>
                <c:pt idx="7530" formatCode="General">
                  <c:v>0.95371896</c:v>
                </c:pt>
                <c:pt idx="7531" formatCode="General">
                  <c:v>0.95348256799999997</c:v>
                </c:pt>
                <c:pt idx="7532" formatCode="General">
                  <c:v>0.95323067900000003</c:v>
                </c:pt>
                <c:pt idx="7533" formatCode="General">
                  <c:v>0.95296424599999996</c:v>
                </c:pt>
                <c:pt idx="7534" formatCode="General">
                  <c:v>0.95268440200000004</c:v>
                </c:pt>
                <c:pt idx="7535" formatCode="General">
                  <c:v>0.95239239899999995</c:v>
                </c:pt>
                <c:pt idx="7536" formatCode="General">
                  <c:v>0.95208978700000002</c:v>
                </c:pt>
                <c:pt idx="7537" formatCode="General">
                  <c:v>0.95177817300000001</c:v>
                </c:pt>
                <c:pt idx="7538" formatCode="General">
                  <c:v>0.95145940799999995</c:v>
                </c:pt>
                <c:pt idx="7539" formatCode="General">
                  <c:v>0.95113539700000005</c:v>
                </c:pt>
                <c:pt idx="7540" formatCode="General">
                  <c:v>0.95080846500000005</c:v>
                </c:pt>
                <c:pt idx="7541" formatCode="General">
                  <c:v>0.95048087800000003</c:v>
                </c:pt>
                <c:pt idx="7542" formatCode="General">
                  <c:v>0.95015513900000004</c:v>
                </c:pt>
                <c:pt idx="7543" formatCode="General">
                  <c:v>0.94983381</c:v>
                </c:pt>
                <c:pt idx="7544" formatCode="General">
                  <c:v>0.94951957499999995</c:v>
                </c:pt>
                <c:pt idx="7545" formatCode="General">
                  <c:v>0.94921523299999999</c:v>
                </c:pt>
                <c:pt idx="7546" formatCode="General">
                  <c:v>0.94892340900000005</c:v>
                </c:pt>
                <c:pt idx="7547" formatCode="General">
                  <c:v>0.94864672400000005</c:v>
                </c:pt>
                <c:pt idx="7548" formatCode="General">
                  <c:v>0.94838780199999995</c:v>
                </c:pt>
                <c:pt idx="7549" formatCode="General">
                  <c:v>0.94814896599999998</c:v>
                </c:pt>
                <c:pt idx="7550" formatCode="General">
                  <c:v>0.94793242200000005</c:v>
                </c:pt>
                <c:pt idx="7551" formatCode="General">
                  <c:v>0.94774007800000004</c:v>
                </c:pt>
                <c:pt idx="7552" formatCode="General">
                  <c:v>0.94757354299999996</c:v>
                </c:pt>
                <c:pt idx="7553" formatCode="General">
                  <c:v>0.94743418700000004</c:v>
                </c:pt>
                <c:pt idx="7554" formatCode="General">
                  <c:v>0.94732290500000005</c:v>
                </c:pt>
                <c:pt idx="7555" formatCode="General">
                  <c:v>0.94724035299999998</c:v>
                </c:pt>
                <c:pt idx="7556" formatCode="General">
                  <c:v>0.94718688699999998</c:v>
                </c:pt>
                <c:pt idx="7557" formatCode="General">
                  <c:v>0.94716250899999999</c:v>
                </c:pt>
                <c:pt idx="7558" formatCode="General">
                  <c:v>0.94716686000000005</c:v>
                </c:pt>
                <c:pt idx="7559" formatCode="General">
                  <c:v>0.94719940400000002</c:v>
                </c:pt>
                <c:pt idx="7560" formatCode="General">
                  <c:v>0.94725930700000005</c:v>
                </c:pt>
                <c:pt idx="7561" formatCode="General">
                  <c:v>0.94734567400000003</c:v>
                </c:pt>
                <c:pt idx="7562" formatCode="General">
                  <c:v>0.94745725400000003</c:v>
                </c:pt>
                <c:pt idx="7563" formatCode="General">
                  <c:v>0.94759285400000004</c:v>
                </c:pt>
                <c:pt idx="7564" formatCode="General">
                  <c:v>0.94775104499999996</c:v>
                </c:pt>
                <c:pt idx="7565" formatCode="General">
                  <c:v>0.94793033599999998</c:v>
                </c:pt>
                <c:pt idx="7566" formatCode="General">
                  <c:v>0.94812923699999996</c:v>
                </c:pt>
                <c:pt idx="7567" formatCode="General">
                  <c:v>0.94834619799999997</c:v>
                </c:pt>
                <c:pt idx="7568" formatCode="General">
                  <c:v>0.94857955000000005</c:v>
                </c:pt>
                <c:pt idx="7569" formatCode="General">
                  <c:v>0.94882762399999998</c:v>
                </c:pt>
                <c:pt idx="7570" formatCode="General">
                  <c:v>0.94908875199999998</c:v>
                </c:pt>
                <c:pt idx="7571" formatCode="General">
                  <c:v>0.94936126499999995</c:v>
                </c:pt>
                <c:pt idx="7572" formatCode="General">
                  <c:v>0.94964343299999998</c:v>
                </c:pt>
                <c:pt idx="7573" formatCode="General">
                  <c:v>0.94993352900000005</c:v>
                </c:pt>
                <c:pt idx="7574" formatCode="General">
                  <c:v>0.950229824</c:v>
                </c:pt>
                <c:pt idx="7575" formatCode="General">
                  <c:v>0.95053052900000001</c:v>
                </c:pt>
                <c:pt idx="7576" formatCode="General">
                  <c:v>0.95083397599999997</c:v>
                </c:pt>
                <c:pt idx="7577" formatCode="General">
                  <c:v>0.951138437</c:v>
                </c:pt>
                <c:pt idx="7578" formatCode="General">
                  <c:v>0.95144230100000005</c:v>
                </c:pt>
                <c:pt idx="7579" formatCode="General">
                  <c:v>0.95174390099999995</c:v>
                </c:pt>
                <c:pt idx="7580" formatCode="General">
                  <c:v>0.95204168600000005</c:v>
                </c:pt>
                <c:pt idx="7581" formatCode="General">
                  <c:v>0.95233410600000001</c:v>
                </c:pt>
                <c:pt idx="7582" formatCode="General">
                  <c:v>0.95261979100000005</c:v>
                </c:pt>
                <c:pt idx="7583" formatCode="General">
                  <c:v>0.95289731</c:v>
                </c:pt>
                <c:pt idx="7584" formatCode="General">
                  <c:v>0.95316547200000001</c:v>
                </c:pt>
                <c:pt idx="7585" formatCode="General">
                  <c:v>0.95342296400000004</c:v>
                </c:pt>
                <c:pt idx="7586" formatCode="General">
                  <c:v>0.95366883300000005</c:v>
                </c:pt>
                <c:pt idx="7587" formatCode="General">
                  <c:v>0.95390194699999997</c:v>
                </c:pt>
                <c:pt idx="7588" formatCode="General">
                  <c:v>0.95412135099999995</c:v>
                </c:pt>
                <c:pt idx="7589" formatCode="General">
                  <c:v>0.95432633200000005</c:v>
                </c:pt>
                <c:pt idx="7590" formatCode="General">
                  <c:v>0.95451599399999998</c:v>
                </c:pt>
                <c:pt idx="7591" formatCode="General">
                  <c:v>0.95468974100000004</c:v>
                </c:pt>
                <c:pt idx="7592" formatCode="General">
                  <c:v>0.95484691899999996</c:v>
                </c:pt>
                <c:pt idx="7593" formatCode="General">
                  <c:v>0.95498693000000001</c:v>
                </c:pt>
                <c:pt idx="7594" formatCode="General">
                  <c:v>0.95510935799999996</c:v>
                </c:pt>
                <c:pt idx="7595" formatCode="General">
                  <c:v>0.95521372599999999</c:v>
                </c:pt>
                <c:pt idx="7596" formatCode="General">
                  <c:v>0.95529967500000001</c:v>
                </c:pt>
                <c:pt idx="7597" formatCode="General">
                  <c:v>0.95536684999999999</c:v>
                </c:pt>
                <c:pt idx="7598" formatCode="General">
                  <c:v>0.95541500999999995</c:v>
                </c:pt>
                <c:pt idx="7599" formatCode="General">
                  <c:v>0.95544385899999995</c:v>
                </c:pt>
                <c:pt idx="7600" formatCode="General">
                  <c:v>0.95545321699999997</c:v>
                </c:pt>
                <c:pt idx="7601" formatCode="General">
                  <c:v>0.95544290499999995</c:v>
                </c:pt>
                <c:pt idx="7602" formatCode="General">
                  <c:v>0.95541274499999995</c:v>
                </c:pt>
                <c:pt idx="7603" formatCode="General">
                  <c:v>0.95536273699999996</c:v>
                </c:pt>
                <c:pt idx="7604" formatCode="General">
                  <c:v>0.95529282100000001</c:v>
                </c:pt>
                <c:pt idx="7605" formatCode="General">
                  <c:v>0.95520287800000003</c:v>
                </c:pt>
                <c:pt idx="7606" formatCode="General">
                  <c:v>0.95509308599999998</c:v>
                </c:pt>
                <c:pt idx="7607" formatCode="General">
                  <c:v>0.95496350500000005</c:v>
                </c:pt>
                <c:pt idx="7608" formatCode="General">
                  <c:v>0.95481425499999995</c:v>
                </c:pt>
                <c:pt idx="7609" formatCode="General">
                  <c:v>0.95464563400000002</c:v>
                </c:pt>
                <c:pt idx="7610" formatCode="General">
                  <c:v>0.95445793899999998</c:v>
                </c:pt>
                <c:pt idx="7611" formatCode="General">
                  <c:v>0.95425152800000002</c:v>
                </c:pt>
                <c:pt idx="7612" formatCode="General">
                  <c:v>0.95402699700000004</c:v>
                </c:pt>
                <c:pt idx="7613" formatCode="General">
                  <c:v>0.95378494300000005</c:v>
                </c:pt>
                <c:pt idx="7614" formatCode="General">
                  <c:v>0.95352613900000005</c:v>
                </c:pt>
                <c:pt idx="7615" formatCode="General">
                  <c:v>0.95325154099999998</c:v>
                </c:pt>
                <c:pt idx="7616" formatCode="General">
                  <c:v>0.95296221999999997</c:v>
                </c:pt>
                <c:pt idx="7617" formatCode="General">
                  <c:v>0.95265942800000003</c:v>
                </c:pt>
                <c:pt idx="7618" formatCode="General">
                  <c:v>0.95234459599999999</c:v>
                </c:pt>
                <c:pt idx="7619" formatCode="General">
                  <c:v>0.95201939300000005</c:v>
                </c:pt>
                <c:pt idx="7620" formatCode="General">
                  <c:v>0.95168566700000001</c:v>
                </c:pt>
                <c:pt idx="7621" formatCode="General">
                  <c:v>0.95134544399999998</c:v>
                </c:pt>
                <c:pt idx="7622" formatCode="General">
                  <c:v>0.95100092899999999</c:v>
                </c:pt>
                <c:pt idx="7623" formatCode="General">
                  <c:v>0.95065462599999995</c:v>
                </c:pt>
                <c:pt idx="7624" formatCode="General">
                  <c:v>0.95030909799999996</c:v>
                </c:pt>
                <c:pt idx="7625" formatCode="General">
                  <c:v>0.94996708600000002</c:v>
                </c:pt>
                <c:pt idx="7626" formatCode="General">
                  <c:v>0.94963139299999999</c:v>
                </c:pt>
                <c:pt idx="7627" formatCode="General">
                  <c:v>0.94930493800000004</c:v>
                </c:pt>
                <c:pt idx="7628" formatCode="General">
                  <c:v>0.94899058300000005</c:v>
                </c:pt>
                <c:pt idx="7629" formatCode="General">
                  <c:v>0.94869130800000001</c:v>
                </c:pt>
                <c:pt idx="7630" formatCode="General">
                  <c:v>0.948409736</c:v>
                </c:pt>
                <c:pt idx="7631" formatCode="General">
                  <c:v>0.948148608</c:v>
                </c:pt>
                <c:pt idx="7632" formatCode="General">
                  <c:v>0.94791024899999998</c:v>
                </c:pt>
                <c:pt idx="7633" formatCode="General">
                  <c:v>0.94769674500000001</c:v>
                </c:pt>
                <c:pt idx="7634" formatCode="General">
                  <c:v>0.94751000399999996</c:v>
                </c:pt>
                <c:pt idx="7635" formatCode="General">
                  <c:v>0.94735145600000004</c:v>
                </c:pt>
                <c:pt idx="7636" formatCode="General">
                  <c:v>0.94722223299999997</c:v>
                </c:pt>
                <c:pt idx="7637" formatCode="General">
                  <c:v>0.94712305100000005</c:v>
                </c:pt>
                <c:pt idx="7638" formatCode="General">
                  <c:v>0.94705432700000003</c:v>
                </c:pt>
                <c:pt idx="7639" formatCode="General">
                  <c:v>0.94701606000000005</c:v>
                </c:pt>
                <c:pt idx="7640" formatCode="General">
                  <c:v>0.94700801400000001</c:v>
                </c:pt>
                <c:pt idx="7641" formatCode="General">
                  <c:v>0.94702959099999995</c:v>
                </c:pt>
                <c:pt idx="7642" formatCode="General">
                  <c:v>0.94707995700000003</c:v>
                </c:pt>
                <c:pt idx="7643" formatCode="General">
                  <c:v>0.94715815800000003</c:v>
                </c:pt>
                <c:pt idx="7644" formatCode="General">
                  <c:v>0.94726294300000002</c:v>
                </c:pt>
                <c:pt idx="7645" formatCode="General">
                  <c:v>0.94739300000000004</c:v>
                </c:pt>
                <c:pt idx="7646" formatCode="General">
                  <c:v>0.947546899</c:v>
                </c:pt>
                <c:pt idx="7647" formatCode="General">
                  <c:v>0.94772321000000004</c:v>
                </c:pt>
                <c:pt idx="7648" formatCode="General">
                  <c:v>0.94792032199999998</c:v>
                </c:pt>
                <c:pt idx="7649" formatCode="General">
                  <c:v>0.94813656800000001</c:v>
                </c:pt>
                <c:pt idx="7650" formatCode="General">
                  <c:v>0.948370457</c:v>
                </c:pt>
                <c:pt idx="7651" formatCode="General">
                  <c:v>0.94862014100000003</c:v>
                </c:pt>
                <c:pt idx="7652" formatCode="General">
                  <c:v>0.948883951</c:v>
                </c:pt>
                <c:pt idx="7653" formatCode="General">
                  <c:v>0.94916021800000006</c:v>
                </c:pt>
                <c:pt idx="7654" formatCode="General">
                  <c:v>0.94944715499999999</c:v>
                </c:pt>
                <c:pt idx="7655" formatCode="General">
                  <c:v>0.94974297299999999</c:v>
                </c:pt>
                <c:pt idx="7656" formatCode="General">
                  <c:v>0.95004582400000004</c:v>
                </c:pt>
                <c:pt idx="7657" formatCode="General">
                  <c:v>0.95035398000000004</c:v>
                </c:pt>
                <c:pt idx="7658" formatCode="General">
                  <c:v>0.95066565300000005</c:v>
                </c:pt>
                <c:pt idx="7659" formatCode="General">
                  <c:v>0.95097899399999997</c:v>
                </c:pt>
                <c:pt idx="7660" formatCode="General">
                  <c:v>0.95129227599999999</c:v>
                </c:pt>
                <c:pt idx="7661" formatCode="General">
                  <c:v>0.95160388900000004</c:v>
                </c:pt>
                <c:pt idx="7662" formatCode="General">
                  <c:v>0.95191204500000004</c:v>
                </c:pt>
                <c:pt idx="7663" formatCode="General">
                  <c:v>0.95221519499999996</c:v>
                </c:pt>
                <c:pt idx="7664" formatCode="General">
                  <c:v>0.95251178700000005</c:v>
                </c:pt>
                <c:pt idx="7665" formatCode="General">
                  <c:v>0.95280045300000005</c:v>
                </c:pt>
                <c:pt idx="7666" formatCode="General">
                  <c:v>0.95307982000000002</c:v>
                </c:pt>
                <c:pt idx="7667" formatCode="General">
                  <c:v>0.95334857699999997</c:v>
                </c:pt>
                <c:pt idx="7668" formatCode="General">
                  <c:v>0.95360553299999995</c:v>
                </c:pt>
                <c:pt idx="7669" formatCode="General">
                  <c:v>0.95384973299999998</c:v>
                </c:pt>
                <c:pt idx="7670" formatCode="General">
                  <c:v>0.95408004499999999</c:v>
                </c:pt>
                <c:pt idx="7671" formatCode="General">
                  <c:v>0.954295695</c:v>
                </c:pt>
                <c:pt idx="7672" formatCode="General">
                  <c:v>0.95449584700000001</c:v>
                </c:pt>
                <c:pt idx="7673" formatCode="General">
                  <c:v>0.95467972800000001</c:v>
                </c:pt>
                <c:pt idx="7674" formatCode="General">
                  <c:v>0.95484674000000003</c:v>
                </c:pt>
                <c:pt idx="7675" formatCode="General">
                  <c:v>0.95499628800000003</c:v>
                </c:pt>
                <c:pt idx="7676" formatCode="General">
                  <c:v>0.95512789499999995</c:v>
                </c:pt>
                <c:pt idx="7677" formatCode="General">
                  <c:v>0.95524108399999996</c:v>
                </c:pt>
                <c:pt idx="7678" formatCode="General">
                  <c:v>0.95533543799999998</c:v>
                </c:pt>
                <c:pt idx="7679" formatCode="General">
                  <c:v>0.9554106</c:v>
                </c:pt>
                <c:pt idx="7680" formatCode="General">
                  <c:v>0.95546633000000003</c:v>
                </c:pt>
                <c:pt idx="7681" formatCode="General">
                  <c:v>0.95550233100000004</c:v>
                </c:pt>
                <c:pt idx="7682" formatCode="General">
                  <c:v>0.95551836499999998</c:v>
                </c:pt>
                <c:pt idx="7683" formatCode="General">
                  <c:v>0.95551425199999995</c:v>
                </c:pt>
                <c:pt idx="7684" formatCode="General">
                  <c:v>0.95548981399999999</c:v>
                </c:pt>
                <c:pt idx="7685" formatCode="General">
                  <c:v>0.95544493200000002</c:v>
                </c:pt>
                <c:pt idx="7686" formatCode="General">
                  <c:v>0.95537954599999997</c:v>
                </c:pt>
                <c:pt idx="7687" formatCode="General">
                  <c:v>0.95529359599999997</c:v>
                </c:pt>
                <c:pt idx="7688" formatCode="General">
                  <c:v>0.95518708200000002</c:v>
                </c:pt>
                <c:pt idx="7689" formatCode="General">
                  <c:v>0.95506012399999995</c:v>
                </c:pt>
                <c:pt idx="7690" formatCode="General">
                  <c:v>0.95491272199999999</c:v>
                </c:pt>
                <c:pt idx="7691" formatCode="General">
                  <c:v>0.95474505399999998</c:v>
                </c:pt>
                <c:pt idx="7692" formatCode="General">
                  <c:v>0.95455753799999998</c:v>
                </c:pt>
                <c:pt idx="7693" formatCode="General">
                  <c:v>0.95435035199999996</c:v>
                </c:pt>
                <c:pt idx="7694" formatCode="General">
                  <c:v>0.95412403300000004</c:v>
                </c:pt>
                <c:pt idx="7695" formatCode="General">
                  <c:v>0.95387917799999999</c:v>
                </c:pt>
                <c:pt idx="7696" formatCode="General">
                  <c:v>0.95361644000000001</c:v>
                </c:pt>
                <c:pt idx="7697" formatCode="General">
                  <c:v>0.95333665599999995</c:v>
                </c:pt>
                <c:pt idx="7698" formatCode="General">
                  <c:v>0.95304095700000002</c:v>
                </c:pt>
                <c:pt idx="7699" formatCode="General">
                  <c:v>0.95273053600000002</c:v>
                </c:pt>
                <c:pt idx="7700" formatCode="General">
                  <c:v>0.95240676400000002</c:v>
                </c:pt>
                <c:pt idx="7701" formatCode="General">
                  <c:v>0.95207124899999995</c:v>
                </c:pt>
                <c:pt idx="7702" formatCode="General">
                  <c:v>0.95172590000000001</c:v>
                </c:pt>
                <c:pt idx="7703" formatCode="General">
                  <c:v>0.95137280199999996</c:v>
                </c:pt>
                <c:pt idx="7704" formatCode="General">
                  <c:v>0.95101410200000003</c:v>
                </c:pt>
                <c:pt idx="7705" formatCode="General">
                  <c:v>0.95065248000000002</c:v>
                </c:pt>
                <c:pt idx="7706" formatCode="General">
                  <c:v>0.95029050100000001</c:v>
                </c:pt>
                <c:pt idx="7707" formatCode="General">
                  <c:v>0.94993102600000001</c:v>
                </c:pt>
                <c:pt idx="7708" formatCode="General">
                  <c:v>0.94957715300000001</c:v>
                </c:pt>
                <c:pt idx="7709" formatCode="General">
                  <c:v>0.94923186299999995</c:v>
                </c:pt>
                <c:pt idx="7710" formatCode="General">
                  <c:v>0.94889831499999999</c:v>
                </c:pt>
                <c:pt idx="7711" formatCode="General">
                  <c:v>0.94857960900000005</c:v>
                </c:pt>
                <c:pt idx="7712" formatCode="General">
                  <c:v>0.94827866599999999</c:v>
                </c:pt>
                <c:pt idx="7713" formatCode="General">
                  <c:v>0.94799846399999999</c:v>
                </c:pt>
                <c:pt idx="7714" formatCode="General">
                  <c:v>0.94774156799999998</c:v>
                </c:pt>
                <c:pt idx="7715" formatCode="General">
                  <c:v>0.947510242</c:v>
                </c:pt>
                <c:pt idx="7716" formatCode="General">
                  <c:v>0.94730663299999995</c:v>
                </c:pt>
                <c:pt idx="7717" formatCode="General">
                  <c:v>0.94713228900000002</c:v>
                </c:pt>
                <c:pt idx="7718" formatCode="General">
                  <c:v>0.94698846299999995</c:v>
                </c:pt>
                <c:pt idx="7719" formatCode="General">
                  <c:v>0.946876049</c:v>
                </c:pt>
                <c:pt idx="7720" formatCode="General">
                  <c:v>0.94679552300000003</c:v>
                </c:pt>
                <c:pt idx="7721" formatCode="General">
                  <c:v>0.94674682600000004</c:v>
                </c:pt>
                <c:pt idx="7722" formatCode="General">
                  <c:v>0.94672977899999999</c:v>
                </c:pt>
                <c:pt idx="7723" formatCode="General">
                  <c:v>0.94674378599999998</c:v>
                </c:pt>
                <c:pt idx="7724" formatCode="General">
                  <c:v>0.94678795299999996</c:v>
                </c:pt>
                <c:pt idx="7725" formatCode="General">
                  <c:v>0.94686120699999998</c:v>
                </c:pt>
                <c:pt idx="7726" formatCode="General">
                  <c:v>0.94696229700000001</c:v>
                </c:pt>
                <c:pt idx="7727" formatCode="General">
                  <c:v>0.94708991099999995</c:v>
                </c:pt>
                <c:pt idx="7728" formatCode="General">
                  <c:v>0.94724255800000001</c:v>
                </c:pt>
                <c:pt idx="7729" formatCode="General">
                  <c:v>0.94741863000000004</c:v>
                </c:pt>
                <c:pt idx="7730" formatCode="General">
                  <c:v>0.94761651800000002</c:v>
                </c:pt>
                <c:pt idx="7731" formatCode="General">
                  <c:v>0.94783467099999996</c:v>
                </c:pt>
                <c:pt idx="7732" formatCode="General">
                  <c:v>0.94807130100000003</c:v>
                </c:pt>
                <c:pt idx="7733" formatCode="General">
                  <c:v>0.94832479999999997</c:v>
                </c:pt>
                <c:pt idx="7734" formatCode="General">
                  <c:v>0.94859331800000002</c:v>
                </c:pt>
                <c:pt idx="7735" formatCode="General">
                  <c:v>0.94887512900000004</c:v>
                </c:pt>
                <c:pt idx="7736" formatCode="General">
                  <c:v>0.949168444</c:v>
                </c:pt>
                <c:pt idx="7737" formatCode="General">
                  <c:v>0.94947147399999998</c:v>
                </c:pt>
                <c:pt idx="7738" formatCode="General">
                  <c:v>0.949782193</c:v>
                </c:pt>
                <c:pt idx="7739" formatCode="General">
                  <c:v>0.95009893199999995</c:v>
                </c:pt>
                <c:pt idx="7740" formatCode="General">
                  <c:v>0.950419664</c:v>
                </c:pt>
                <c:pt idx="7741" formatCode="General">
                  <c:v>0.95074260200000005</c:v>
                </c:pt>
                <c:pt idx="7742" formatCode="General">
                  <c:v>0.95106589799999997</c:v>
                </c:pt>
                <c:pt idx="7743" formatCode="General">
                  <c:v>0.95138776300000005</c:v>
                </c:pt>
                <c:pt idx="7744" formatCode="General">
                  <c:v>0.95170635000000003</c:v>
                </c:pt>
                <c:pt idx="7745" formatCode="General">
                  <c:v>0.952020109</c:v>
                </c:pt>
                <c:pt idx="7746" formatCode="General">
                  <c:v>0.95232725100000004</c:v>
                </c:pt>
                <c:pt idx="7747" formatCode="General">
                  <c:v>0.95262640700000001</c:v>
                </c:pt>
                <c:pt idx="7748" formatCode="General">
                  <c:v>0.95291602600000003</c:v>
                </c:pt>
                <c:pt idx="7749" formatCode="General">
                  <c:v>0.95319479699999998</c:v>
                </c:pt>
                <c:pt idx="7750" formatCode="General">
                  <c:v>0.95346152799999995</c:v>
                </c:pt>
                <c:pt idx="7751" formatCode="General">
                  <c:v>0.95371508599999999</c:v>
                </c:pt>
                <c:pt idx="7752" formatCode="General">
                  <c:v>0.95395433900000004</c:v>
                </c:pt>
                <c:pt idx="7753" formatCode="General">
                  <c:v>0.95417851200000003</c:v>
                </c:pt>
                <c:pt idx="7754" formatCode="General">
                  <c:v>0.95438659199999998</c:v>
                </c:pt>
                <c:pt idx="7755" formatCode="General">
                  <c:v>0.95457798199999999</c:v>
                </c:pt>
                <c:pt idx="7756" formatCode="General">
                  <c:v>0.95475196799999995</c:v>
                </c:pt>
                <c:pt idx="7757" formatCode="General">
                  <c:v>0.95490789399999998</c:v>
                </c:pt>
                <c:pt idx="7758" formatCode="General">
                  <c:v>0.95504528300000002</c:v>
                </c:pt>
                <c:pt idx="7759" formatCode="General">
                  <c:v>0.95516371700000002</c:v>
                </c:pt>
                <c:pt idx="7760" formatCode="General">
                  <c:v>0.95526277999999998</c:v>
                </c:pt>
                <c:pt idx="7761" formatCode="General">
                  <c:v>0.95534211400000002</c:v>
                </c:pt>
                <c:pt idx="7762" formatCode="General">
                  <c:v>0.95540136099999995</c:v>
                </c:pt>
                <c:pt idx="7763" formatCode="General">
                  <c:v>0.95544028299999995</c:v>
                </c:pt>
                <c:pt idx="7764" formatCode="General">
                  <c:v>0.95545870099999997</c:v>
                </c:pt>
                <c:pt idx="7765" formatCode="General">
                  <c:v>0.955456376</c:v>
                </c:pt>
                <c:pt idx="7766" formatCode="General">
                  <c:v>0.95543307099999997</c:v>
                </c:pt>
                <c:pt idx="7767" formatCode="General">
                  <c:v>0.95538878400000005</c:v>
                </c:pt>
                <c:pt idx="7768" formatCode="General">
                  <c:v>0.95532327900000003</c:v>
                </c:pt>
                <c:pt idx="7769" formatCode="General">
                  <c:v>0.95523661400000004</c:v>
                </c:pt>
                <c:pt idx="7770" formatCode="General">
                  <c:v>0.95512867000000001</c:v>
                </c:pt>
                <c:pt idx="7771" formatCode="General">
                  <c:v>0.95499950600000005</c:v>
                </c:pt>
                <c:pt idx="7772" formatCode="General">
                  <c:v>0.95484918399999996</c:v>
                </c:pt>
                <c:pt idx="7773" formatCode="General">
                  <c:v>0.95467787999999998</c:v>
                </c:pt>
                <c:pt idx="7774" formatCode="General">
                  <c:v>0.95448577400000001</c:v>
                </c:pt>
                <c:pt idx="7775" formatCode="General">
                  <c:v>0.95427316399999995</c:v>
                </c:pt>
                <c:pt idx="7776" formatCode="General">
                  <c:v>0.95404046799999997</c:v>
                </c:pt>
                <c:pt idx="7777" formatCode="General">
                  <c:v>0.95378822100000005</c:v>
                </c:pt>
                <c:pt idx="7778" formatCode="General">
                  <c:v>0.95351702000000005</c:v>
                </c:pt>
                <c:pt idx="7779" formatCode="General">
                  <c:v>0.95322775800000004</c:v>
                </c:pt>
                <c:pt idx="7780" formatCode="General">
                  <c:v>0.95292133099999998</c:v>
                </c:pt>
                <c:pt idx="7781" formatCode="General">
                  <c:v>0.95259904900000003</c:v>
                </c:pt>
                <c:pt idx="7782" formatCode="General">
                  <c:v>0.95226216299999999</c:v>
                </c:pt>
                <c:pt idx="7783" formatCode="General">
                  <c:v>0.95191240300000002</c:v>
                </c:pt>
                <c:pt idx="7784" formatCode="General">
                  <c:v>0.95155149699999997</c:v>
                </c:pt>
                <c:pt idx="7785" formatCode="General">
                  <c:v>0.95118164999999999</c:v>
                </c:pt>
                <c:pt idx="7786" formatCode="General">
                  <c:v>0.95080512800000005</c:v>
                </c:pt>
                <c:pt idx="7787" formatCode="General">
                  <c:v>0.95042455199999998</c:v>
                </c:pt>
                <c:pt idx="7788" formatCode="General">
                  <c:v>0.95004272499999998</c:v>
                </c:pt>
                <c:pt idx="7789" formatCode="General">
                  <c:v>0.94966268499999995</c:v>
                </c:pt>
                <c:pt idx="7790" formatCode="General">
                  <c:v>0.94928747400000002</c:v>
                </c:pt>
                <c:pt idx="7791" formatCode="General">
                  <c:v>0.94892048799999995</c:v>
                </c:pt>
                <c:pt idx="7792" formatCode="General">
                  <c:v>0.94856506600000001</c:v>
                </c:pt>
                <c:pt idx="7793" formatCode="General">
                  <c:v>0.94822448500000001</c:v>
                </c:pt>
                <c:pt idx="7794" formatCode="General">
                  <c:v>0.94790208300000001</c:v>
                </c:pt>
                <c:pt idx="7795" formatCode="General">
                  <c:v>0.94760090100000005</c:v>
                </c:pt>
                <c:pt idx="7796" formatCode="General">
                  <c:v>0.94732385900000005</c:v>
                </c:pt>
                <c:pt idx="7797" formatCode="General">
                  <c:v>0.94707351900000003</c:v>
                </c:pt>
                <c:pt idx="7798" formatCode="General">
                  <c:v>0.94685208799999998</c:v>
                </c:pt>
                <c:pt idx="7799" formatCode="General">
                  <c:v>0.94666147199999995</c:v>
                </c:pt>
                <c:pt idx="7800" formatCode="General">
                  <c:v>0.94650298399999999</c:v>
                </c:pt>
                <c:pt idx="7801" formatCode="General">
                  <c:v>0.94637763500000005</c:v>
                </c:pt>
                <c:pt idx="7802" formatCode="General">
                  <c:v>0.94628584400000004</c:v>
                </c:pt>
                <c:pt idx="7803" formatCode="General">
                  <c:v>0.94622778900000004</c:v>
                </c:pt>
                <c:pt idx="7804" formatCode="General">
                  <c:v>0.94620311300000004</c:v>
                </c:pt>
                <c:pt idx="7805" formatCode="General">
                  <c:v>0.94621121900000005</c:v>
                </c:pt>
                <c:pt idx="7806" formatCode="General">
                  <c:v>0.94625121400000001</c:v>
                </c:pt>
                <c:pt idx="7807" formatCode="General">
                  <c:v>0.94632190500000002</c:v>
                </c:pt>
                <c:pt idx="7808" formatCode="General">
                  <c:v>0.94642198099999997</c:v>
                </c:pt>
                <c:pt idx="7809" formatCode="General">
                  <c:v>0.946550012</c:v>
                </c:pt>
                <c:pt idx="7810" formatCode="General">
                  <c:v>0.946704447</c:v>
                </c:pt>
                <c:pt idx="7811" formatCode="General">
                  <c:v>0.94688361899999995</c:v>
                </c:pt>
                <c:pt idx="7812" formatCode="General">
                  <c:v>0.94708597699999997</c:v>
                </c:pt>
                <c:pt idx="7813" formatCode="General">
                  <c:v>0.94730973200000002</c:v>
                </c:pt>
                <c:pt idx="7814" formatCode="General">
                  <c:v>0.94755321699999995</c:v>
                </c:pt>
                <c:pt idx="7815" formatCode="General">
                  <c:v>0.94781464299999996</c:v>
                </c:pt>
                <c:pt idx="7816" formatCode="General">
                  <c:v>0.94809228199999995</c:v>
                </c:pt>
                <c:pt idx="7817" formatCode="General">
                  <c:v>0.94838428500000005</c:v>
                </c:pt>
                <c:pt idx="7818" formatCode="General">
                  <c:v>0.94868880499999997</c:v>
                </c:pt>
                <c:pt idx="7819" formatCode="General">
                  <c:v>0.94900393500000002</c:v>
                </c:pt>
                <c:pt idx="7820" formatCode="General">
                  <c:v>0.94932770700000002</c:v>
                </c:pt>
                <c:pt idx="7821" formatCode="General">
                  <c:v>0.94965821500000003</c:v>
                </c:pt>
                <c:pt idx="7822" formatCode="General">
                  <c:v>0.94999355100000005</c:v>
                </c:pt>
                <c:pt idx="7823" formatCode="General">
                  <c:v>0.95033156900000004</c:v>
                </c:pt>
                <c:pt idx="7824" formatCode="General">
                  <c:v>0.95067048099999996</c:v>
                </c:pt>
                <c:pt idx="7825" formatCode="General">
                  <c:v>0.95100826000000005</c:v>
                </c:pt>
                <c:pt idx="7826" formatCode="General">
                  <c:v>0.95134306000000002</c:v>
                </c:pt>
                <c:pt idx="7827" formatCode="General">
                  <c:v>0.951673031</c:v>
                </c:pt>
                <c:pt idx="7828" formatCode="General">
                  <c:v>0.95199650499999999</c:v>
                </c:pt>
                <c:pt idx="7829" formatCode="General">
                  <c:v>0.95231175400000001</c:v>
                </c:pt>
                <c:pt idx="7830" formatCode="General">
                  <c:v>0.952617347</c:v>
                </c:pt>
                <c:pt idx="7831" formatCode="General">
                  <c:v>0.95291173500000004</c:v>
                </c:pt>
                <c:pt idx="7832" formatCode="General">
                  <c:v>0.95319366500000002</c:v>
                </c:pt>
                <c:pt idx="7833" formatCode="General">
                  <c:v>0.95346188499999995</c:v>
                </c:pt>
                <c:pt idx="7834" formatCode="General">
                  <c:v>0.953715384</c:v>
                </c:pt>
                <c:pt idx="7835" formatCode="General">
                  <c:v>0.95395302800000004</c:v>
                </c:pt>
                <c:pt idx="7836" formatCode="General">
                  <c:v>0.954174042</c:v>
                </c:pt>
                <c:pt idx="7837" formatCode="General">
                  <c:v>0.95437765100000005</c:v>
                </c:pt>
                <c:pt idx="7838" formatCode="General">
                  <c:v>0.95456308099999998</c:v>
                </c:pt>
                <c:pt idx="7839" formatCode="General">
                  <c:v>0.954729736</c:v>
                </c:pt>
                <c:pt idx="7840" formatCode="General">
                  <c:v>0.95487713799999996</c:v>
                </c:pt>
                <c:pt idx="7841" formatCode="General">
                  <c:v>0.95500475200000001</c:v>
                </c:pt>
                <c:pt idx="7842" formatCode="General">
                  <c:v>0.95511215900000002</c:v>
                </c:pt>
                <c:pt idx="7843" formatCode="General">
                  <c:v>0.95519906300000001</c:v>
                </c:pt>
                <c:pt idx="7844" formatCode="General">
                  <c:v>0.95526510499999995</c:v>
                </c:pt>
                <c:pt idx="7845" formatCode="General">
                  <c:v>0.95530998700000003</c:v>
                </c:pt>
                <c:pt idx="7846" formatCode="General">
                  <c:v>0.95533353099999996</c:v>
                </c:pt>
                <c:pt idx="7847" formatCode="General">
                  <c:v>0.95533543799999998</c:v>
                </c:pt>
                <c:pt idx="7848" formatCode="General">
                  <c:v>0.95531564999999996</c:v>
                </c:pt>
                <c:pt idx="7849" formatCode="General">
                  <c:v>0.95527386700000005</c:v>
                </c:pt>
                <c:pt idx="7850" formatCode="General">
                  <c:v>0.95521009000000001</c:v>
                </c:pt>
                <c:pt idx="7851" formatCode="General">
                  <c:v>0.95512414000000001</c:v>
                </c:pt>
                <c:pt idx="7852" formatCode="General">
                  <c:v>0.95501601700000005</c:v>
                </c:pt>
                <c:pt idx="7853" formatCode="General">
                  <c:v>0.95488572100000002</c:v>
                </c:pt>
                <c:pt idx="7854" formatCode="General">
                  <c:v>0.954733253</c:v>
                </c:pt>
                <c:pt idx="7855" formatCode="General">
                  <c:v>0.95455873000000002</c:v>
                </c:pt>
                <c:pt idx="7856" formatCode="General">
                  <c:v>0.95436227299999998</c:v>
                </c:pt>
                <c:pt idx="7857" formatCode="General">
                  <c:v>0.95414418000000001</c:v>
                </c:pt>
                <c:pt idx="7858" formatCode="General">
                  <c:v>0.95390480799999999</c:v>
                </c:pt>
                <c:pt idx="7859" formatCode="General">
                  <c:v>0.95364457400000002</c:v>
                </c:pt>
                <c:pt idx="7860" formatCode="General">
                  <c:v>0.95336413399999997</c:v>
                </c:pt>
                <c:pt idx="7861" formatCode="General">
                  <c:v>0.95306420300000005</c:v>
                </c:pt>
                <c:pt idx="7862" formatCode="General">
                  <c:v>0.95274579500000001</c:v>
                </c:pt>
                <c:pt idx="7863" formatCode="General">
                  <c:v>0.95240998300000002</c:v>
                </c:pt>
                <c:pt idx="7864" formatCode="General">
                  <c:v>0.952058136</c:v>
                </c:pt>
                <c:pt idx="7865" formatCode="General">
                  <c:v>0.951691866</c:v>
                </c:pt>
                <c:pt idx="7866" formatCode="General">
                  <c:v>0.95131301899999998</c:v>
                </c:pt>
                <c:pt idx="7867" formatCode="General">
                  <c:v>0.95092379999999999</c:v>
                </c:pt>
                <c:pt idx="7868" formatCode="General">
                  <c:v>0.95052647599999995</c:v>
                </c:pt>
                <c:pt idx="7869" formatCode="General">
                  <c:v>0.950123787</c:v>
                </c:pt>
                <c:pt idx="7870" formatCode="General">
                  <c:v>0.94971871399999996</c:v>
                </c:pt>
                <c:pt idx="7871" formatCode="General">
                  <c:v>0.94931429599999995</c:v>
                </c:pt>
                <c:pt idx="7872" formatCode="General">
                  <c:v>0.94891399099999996</c:v>
                </c:pt>
                <c:pt idx="7873" formatCode="General">
                  <c:v>0.948521316</c:v>
                </c:pt>
                <c:pt idx="7874" formatCode="General">
                  <c:v>0.94813978700000001</c:v>
                </c:pt>
                <c:pt idx="7875" formatCode="General">
                  <c:v>0.94777309899999995</c:v>
                </c:pt>
                <c:pt idx="7876" formatCode="General">
                  <c:v>0.94742476900000006</c:v>
                </c:pt>
                <c:pt idx="7877" formatCode="General">
                  <c:v>0.947098196</c:v>
                </c:pt>
                <c:pt idx="7878" formatCode="General">
                  <c:v>0.94679653600000002</c:v>
                </c:pt>
                <c:pt idx="7879" formatCode="General">
                  <c:v>0.94652277200000001</c:v>
                </c:pt>
                <c:pt idx="7880" formatCode="General">
                  <c:v>0.94627922799999997</c:v>
                </c:pt>
                <c:pt idx="7881" formatCode="General">
                  <c:v>0.94606804799999999</c:v>
                </c:pt>
                <c:pt idx="7882" formatCode="General">
                  <c:v>0.94589066499999996</c:v>
                </c:pt>
                <c:pt idx="7883" formatCode="General">
                  <c:v>0.94574832900000005</c:v>
                </c:pt>
                <c:pt idx="7884" formatCode="General">
                  <c:v>0.94564145799999999</c:v>
                </c:pt>
                <c:pt idx="7885" formatCode="General">
                  <c:v>0.94557022999999996</c:v>
                </c:pt>
                <c:pt idx="7886" formatCode="General">
                  <c:v>0.94553428900000003</c:v>
                </c:pt>
                <c:pt idx="7887" formatCode="General">
                  <c:v>0.94553303700000002</c:v>
                </c:pt>
                <c:pt idx="7888" formatCode="General">
                  <c:v>0.94556540300000003</c:v>
                </c:pt>
                <c:pt idx="7889" formatCode="General">
                  <c:v>0.94563025199999995</c:v>
                </c:pt>
                <c:pt idx="7890" formatCode="General">
                  <c:v>0.94572609699999999</c:v>
                </c:pt>
                <c:pt idx="7891" formatCode="General">
                  <c:v>0.94585144499999996</c:v>
                </c:pt>
                <c:pt idx="7892" formatCode="General">
                  <c:v>0.94600468900000001</c:v>
                </c:pt>
                <c:pt idx="7893" formatCode="General">
                  <c:v>0.946184099</c:v>
                </c:pt>
                <c:pt idx="7894" formatCode="General">
                  <c:v>0.94638800599999995</c:v>
                </c:pt>
                <c:pt idx="7895" formatCode="General">
                  <c:v>0.94661474199999995</c:v>
                </c:pt>
                <c:pt idx="7896" formatCode="General">
                  <c:v>0.94686251899999996</c:v>
                </c:pt>
                <c:pt idx="7897" formatCode="General">
                  <c:v>0.94712948799999996</c:v>
                </c:pt>
                <c:pt idx="7898" formatCode="General">
                  <c:v>0.94741392099999999</c:v>
                </c:pt>
                <c:pt idx="7899" formatCode="General">
                  <c:v>0.94771397099999999</c:v>
                </c:pt>
                <c:pt idx="7900" formatCode="General">
                  <c:v>0.94802772999999996</c:v>
                </c:pt>
                <c:pt idx="7901" formatCode="General">
                  <c:v>0.94835323100000002</c:v>
                </c:pt>
                <c:pt idx="7902" formatCode="General">
                  <c:v>0.94868850699999996</c:v>
                </c:pt>
                <c:pt idx="7903" formatCode="General">
                  <c:v>0.94903147200000004</c:v>
                </c:pt>
                <c:pt idx="7904" formatCode="General">
                  <c:v>0.94938009999999995</c:v>
                </c:pt>
                <c:pt idx="7905" formatCode="General">
                  <c:v>0.949732244</c:v>
                </c:pt>
                <c:pt idx="7906" formatCode="General">
                  <c:v>0.95008593799999996</c:v>
                </c:pt>
                <c:pt idx="7907" formatCode="General">
                  <c:v>0.95043897600000005</c:v>
                </c:pt>
                <c:pt idx="7908" formatCode="General">
                  <c:v>0.95078945199999998</c:v>
                </c:pt>
                <c:pt idx="7909" formatCode="General">
                  <c:v>0.95113539700000005</c:v>
                </c:pt>
                <c:pt idx="7910" formatCode="General">
                  <c:v>0.95147496499999995</c:v>
                </c:pt>
                <c:pt idx="7911" formatCode="General">
                  <c:v>0.95180630700000002</c:v>
                </c:pt>
                <c:pt idx="7912" formatCode="General">
                  <c:v>0.95212787399999999</c:v>
                </c:pt>
                <c:pt idx="7913" formatCode="General">
                  <c:v>0.95243805599999998</c:v>
                </c:pt>
                <c:pt idx="7914" formatCode="General">
                  <c:v>0.95273548399999997</c:v>
                </c:pt>
                <c:pt idx="7915" formatCode="General">
                  <c:v>0.95301884400000003</c:v>
                </c:pt>
                <c:pt idx="7916" formatCode="General">
                  <c:v>0.953286886</c:v>
                </c:pt>
                <c:pt idx="7917" formatCode="General">
                  <c:v>0.95353871599999995</c:v>
                </c:pt>
                <c:pt idx="7918" formatCode="General">
                  <c:v>0.95377325999999996</c:v>
                </c:pt>
                <c:pt idx="7919" formatCode="General">
                  <c:v>0.953989804</c:v>
                </c:pt>
                <c:pt idx="7920" formatCode="General">
                  <c:v>0.95418751199999996</c:v>
                </c:pt>
                <c:pt idx="7921" formatCode="General">
                  <c:v>0.95436578999999999</c:v>
                </c:pt>
                <c:pt idx="7922" formatCode="General">
                  <c:v>0.95452415899999998</c:v>
                </c:pt>
                <c:pt idx="7923" formatCode="General">
                  <c:v>0.95466202499999997</c:v>
                </c:pt>
                <c:pt idx="7924" formatCode="General">
                  <c:v>0.95477896900000003</c:v>
                </c:pt>
                <c:pt idx="7925" formatCode="General">
                  <c:v>0.95487469400000002</c:v>
                </c:pt>
                <c:pt idx="7926" formatCode="General">
                  <c:v>0.95494878299999997</c:v>
                </c:pt>
                <c:pt idx="7927" formatCode="General">
                  <c:v>0.95500105599999996</c:v>
                </c:pt>
                <c:pt idx="7928" formatCode="General">
                  <c:v>0.95503121599999996</c:v>
                </c:pt>
                <c:pt idx="7929" formatCode="General">
                  <c:v>0.95503896499999996</c:v>
                </c:pt>
                <c:pt idx="7930" formatCode="General">
                  <c:v>0.95502424200000002</c:v>
                </c:pt>
                <c:pt idx="7931" formatCode="General">
                  <c:v>0.95498675099999997</c:v>
                </c:pt>
                <c:pt idx="7932" formatCode="General">
                  <c:v>0.95492649100000004</c:v>
                </c:pt>
                <c:pt idx="7933" formatCode="General">
                  <c:v>0.95484316300000005</c:v>
                </c:pt>
                <c:pt idx="7934" formatCode="General">
                  <c:v>0.95473682900000001</c:v>
                </c:pt>
                <c:pt idx="7935" formatCode="General">
                  <c:v>0.95460742700000001</c:v>
                </c:pt>
                <c:pt idx="7936" formatCode="General">
                  <c:v>0.95445483900000005</c:v>
                </c:pt>
                <c:pt idx="7937" formatCode="General">
                  <c:v>0.95427924399999997</c:v>
                </c:pt>
                <c:pt idx="7938" formatCode="General">
                  <c:v>0.95408064100000001</c:v>
                </c:pt>
                <c:pt idx="7939" formatCode="General">
                  <c:v>0.95385932900000003</c:v>
                </c:pt>
                <c:pt idx="7940" formatCode="General">
                  <c:v>0.95361554599999998</c:v>
                </c:pt>
                <c:pt idx="7941" formatCode="General">
                  <c:v>0.95334965000000005</c:v>
                </c:pt>
                <c:pt idx="7942" formatCode="General">
                  <c:v>0.95306229600000003</c:v>
                </c:pt>
                <c:pt idx="7943" formatCode="General">
                  <c:v>0.95275402099999995</c:v>
                </c:pt>
                <c:pt idx="7944" formatCode="General">
                  <c:v>0.95242589700000002</c:v>
                </c:pt>
                <c:pt idx="7945" formatCode="General">
                  <c:v>0.95207887899999999</c:v>
                </c:pt>
                <c:pt idx="7946" formatCode="General">
                  <c:v>0.951714277</c:v>
                </c:pt>
                <c:pt idx="7947" formatCode="General">
                  <c:v>0.951333761</c:v>
                </c:pt>
                <c:pt idx="7948" formatCode="General">
                  <c:v>0.95093917800000005</c:v>
                </c:pt>
                <c:pt idx="7949" formatCode="General">
                  <c:v>0.95053255599999997</c:v>
                </c:pt>
                <c:pt idx="7950" formatCode="General">
                  <c:v>0.95011651500000005</c:v>
                </c:pt>
                <c:pt idx="7951" formatCode="General">
                  <c:v>0.94969362000000002</c:v>
                </c:pt>
                <c:pt idx="7952" formatCode="General">
                  <c:v>0.94926708900000001</c:v>
                </c:pt>
                <c:pt idx="7953" formatCode="General">
                  <c:v>0.94884014100000003</c:v>
                </c:pt>
                <c:pt idx="7954" formatCode="General">
                  <c:v>0.94841635199999996</c:v>
                </c:pt>
                <c:pt idx="7955" formatCode="General">
                  <c:v>0.94799953699999995</c:v>
                </c:pt>
                <c:pt idx="7956" formatCode="General">
                  <c:v>0.94759345100000003</c:v>
                </c:pt>
                <c:pt idx="7957" formatCode="General">
                  <c:v>0.947202086</c:v>
                </c:pt>
                <c:pt idx="7958" formatCode="General">
                  <c:v>0.946829319</c:v>
                </c:pt>
                <c:pt idx="7959" formatCode="General">
                  <c:v>0.94647878399999996</c:v>
                </c:pt>
                <c:pt idx="7960" formatCode="General">
                  <c:v>0.94615411800000004</c:v>
                </c:pt>
                <c:pt idx="7961" formatCode="General">
                  <c:v>0.94585835900000004</c:v>
                </c:pt>
                <c:pt idx="7962" formatCode="General">
                  <c:v>0.94559437000000002</c:v>
                </c:pt>
                <c:pt idx="7963" formatCode="General">
                  <c:v>0.94536429600000005</c:v>
                </c:pt>
                <c:pt idx="7964" formatCode="General">
                  <c:v>0.94516992600000005</c:v>
                </c:pt>
                <c:pt idx="7965" formatCode="General">
                  <c:v>0.94501245</c:v>
                </c:pt>
                <c:pt idx="7966" formatCode="General">
                  <c:v>0.94489246599999999</c:v>
                </c:pt>
                <c:pt idx="7967" formatCode="General">
                  <c:v>0.94481015199999996</c:v>
                </c:pt>
                <c:pt idx="7968" formatCode="General">
                  <c:v>0.94476515100000003</c:v>
                </c:pt>
                <c:pt idx="7969" formatCode="General">
                  <c:v>0.94475674600000004</c:v>
                </c:pt>
                <c:pt idx="7970" formatCode="General">
                  <c:v>0.94478374700000001</c:v>
                </c:pt>
                <c:pt idx="7971" formatCode="General">
                  <c:v>0.94484496100000004</c:v>
                </c:pt>
                <c:pt idx="7972" formatCode="General">
                  <c:v>0.94493877900000001</c:v>
                </c:pt>
                <c:pt idx="7973" formatCode="General">
                  <c:v>0.945063651</c:v>
                </c:pt>
                <c:pt idx="7974" formatCode="General">
                  <c:v>0.945217788</c:v>
                </c:pt>
                <c:pt idx="7975" formatCode="General">
                  <c:v>0.945399463</c:v>
                </c:pt>
                <c:pt idx="7976" formatCode="General">
                  <c:v>0.945607007</c:v>
                </c:pt>
                <c:pt idx="7977" formatCode="General">
                  <c:v>0.94583857100000002</c:v>
                </c:pt>
                <c:pt idx="7978" formatCode="General">
                  <c:v>0.94609242699999996</c:v>
                </c:pt>
                <c:pt idx="7979" formatCode="General">
                  <c:v>0.94636678699999999</c:v>
                </c:pt>
                <c:pt idx="7980" formatCode="General">
                  <c:v>0.94665986300000005</c:v>
                </c:pt>
                <c:pt idx="7981" formatCode="General">
                  <c:v>0.94696968800000003</c:v>
                </c:pt>
                <c:pt idx="7982" formatCode="General">
                  <c:v>0.94729435399999995</c:v>
                </c:pt>
                <c:pt idx="7983" formatCode="General">
                  <c:v>0.94763195499999997</c:v>
                </c:pt>
                <c:pt idx="7984" formatCode="General">
                  <c:v>0.94798028499999998</c:v>
                </c:pt>
                <c:pt idx="7985" formatCode="General">
                  <c:v>0.94833731700000001</c:v>
                </c:pt>
                <c:pt idx="7986" formatCode="General">
                  <c:v>0.94870084499999996</c:v>
                </c:pt>
                <c:pt idx="7987" formatCode="General">
                  <c:v>0.94906866599999995</c:v>
                </c:pt>
                <c:pt idx="7988" formatCode="General">
                  <c:v>0.94943857200000004</c:v>
                </c:pt>
                <c:pt idx="7989" formatCode="General">
                  <c:v>0.94980835900000005</c:v>
                </c:pt>
                <c:pt idx="7990" formatCode="General">
                  <c:v>0.95017582199999995</c:v>
                </c:pt>
                <c:pt idx="7991" formatCode="General">
                  <c:v>0.95053893300000003</c:v>
                </c:pt>
                <c:pt idx="7992" formatCode="General">
                  <c:v>0.95089566699999994</c:v>
                </c:pt>
                <c:pt idx="7993" formatCode="General">
                  <c:v>0.95124411600000003</c:v>
                </c:pt>
                <c:pt idx="7994" formatCode="General">
                  <c:v>0.95158249100000003</c:v>
                </c:pt>
                <c:pt idx="7995" formatCode="General">
                  <c:v>0.95190912500000002</c:v>
                </c:pt>
                <c:pt idx="7996" formatCode="General">
                  <c:v>0.95222252600000001</c:v>
                </c:pt>
                <c:pt idx="7997" formatCode="General">
                  <c:v>0.95252126500000001</c:v>
                </c:pt>
                <c:pt idx="7998" formatCode="General">
                  <c:v>0.95280408900000002</c:v>
                </c:pt>
                <c:pt idx="7999" formatCode="General">
                  <c:v>0.95306992499999998</c:v>
                </c:pt>
                <c:pt idx="8000" formatCode="General">
                  <c:v>0.95331782099999995</c:v>
                </c:pt>
                <c:pt idx="8001" formatCode="General">
                  <c:v>0.95354694100000004</c:v>
                </c:pt>
                <c:pt idx="8002" formatCode="General">
                  <c:v>0.95375639199999995</c:v>
                </c:pt>
                <c:pt idx="8003" formatCode="General">
                  <c:v>0.95394563700000001</c:v>
                </c:pt>
                <c:pt idx="8004" formatCode="General">
                  <c:v>0.95411396000000004</c:v>
                </c:pt>
                <c:pt idx="8005" formatCode="General">
                  <c:v>0.95426094500000003</c:v>
                </c:pt>
                <c:pt idx="8006" formatCode="General">
                  <c:v>0.95438611500000003</c:v>
                </c:pt>
                <c:pt idx="8007" formatCode="General">
                  <c:v>0.95448911199999997</c:v>
                </c:pt>
                <c:pt idx="8008" formatCode="General">
                  <c:v>0.95456969700000005</c:v>
                </c:pt>
                <c:pt idx="8009" formatCode="General">
                  <c:v>0.95462745400000004</c:v>
                </c:pt>
                <c:pt idx="8010" formatCode="General">
                  <c:v>0.95466214400000005</c:v>
                </c:pt>
                <c:pt idx="8011" formatCode="General">
                  <c:v>0.95467364799999999</c:v>
                </c:pt>
                <c:pt idx="8012" formatCode="General">
                  <c:v>0.95466166699999999</c:v>
                </c:pt>
                <c:pt idx="8013" formatCode="General">
                  <c:v>0.95462602399999996</c:v>
                </c:pt>
                <c:pt idx="8014" formatCode="General">
                  <c:v>0.95456659799999999</c:v>
                </c:pt>
                <c:pt idx="8015" formatCode="General">
                  <c:v>0.95448327099999997</c:v>
                </c:pt>
                <c:pt idx="8016" formatCode="General">
                  <c:v>0.95437586299999999</c:v>
                </c:pt>
                <c:pt idx="8017" formatCode="General">
                  <c:v>0.95424437500000003</c:v>
                </c:pt>
                <c:pt idx="8018" formatCode="General">
                  <c:v>0.95408868800000002</c:v>
                </c:pt>
                <c:pt idx="8019" formatCode="General">
                  <c:v>0.95390880099999997</c:v>
                </c:pt>
                <c:pt idx="8020" formatCode="General">
                  <c:v>0.95370489400000003</c:v>
                </c:pt>
                <c:pt idx="8021" formatCode="General">
                  <c:v>0.95347696500000001</c:v>
                </c:pt>
                <c:pt idx="8022" formatCode="General">
                  <c:v>0.95322531499999996</c:v>
                </c:pt>
                <c:pt idx="8023" formatCode="General">
                  <c:v>0.95295035800000005</c:v>
                </c:pt>
                <c:pt idx="8024" formatCode="General">
                  <c:v>0.95265245399999998</c:v>
                </c:pt>
                <c:pt idx="8025" formatCode="General">
                  <c:v>0.95233225799999999</c:v>
                </c:pt>
                <c:pt idx="8026" formatCode="General">
                  <c:v>0.95199066399999999</c:v>
                </c:pt>
                <c:pt idx="8027" formatCode="General">
                  <c:v>0.95162868499999997</c:v>
                </c:pt>
                <c:pt idx="8028" formatCode="General">
                  <c:v>0.95124763300000004</c:v>
                </c:pt>
                <c:pt idx="8029" formatCode="General">
                  <c:v>0.95084905600000003</c:v>
                </c:pt>
                <c:pt idx="8030" formatCode="General">
                  <c:v>0.95043474400000005</c:v>
                </c:pt>
                <c:pt idx="8031" formatCode="General">
                  <c:v>0.95000696200000001</c:v>
                </c:pt>
                <c:pt idx="8032" formatCode="General">
                  <c:v>0.949568152</c:v>
                </c:pt>
                <c:pt idx="8033" formatCode="General">
                  <c:v>0.94912123699999995</c:v>
                </c:pt>
                <c:pt idx="8034" formatCode="General">
                  <c:v>0.94866931399999999</c:v>
                </c:pt>
                <c:pt idx="8035" formatCode="General">
                  <c:v>0.94821596100000005</c:v>
                </c:pt>
                <c:pt idx="8036" formatCode="General">
                  <c:v>0.94776493299999998</c:v>
                </c:pt>
                <c:pt idx="8037" formatCode="General">
                  <c:v>0.94732022299999996</c:v>
                </c:pt>
                <c:pt idx="8038" formatCode="General">
                  <c:v>0.94688600300000003</c:v>
                </c:pt>
                <c:pt idx="8039" formatCode="General">
                  <c:v>0.94646656500000004</c:v>
                </c:pt>
                <c:pt idx="8040" formatCode="General">
                  <c:v>0.94606608199999997</c:v>
                </c:pt>
                <c:pt idx="8041" formatCode="General">
                  <c:v>0.94568872500000001</c:v>
                </c:pt>
                <c:pt idx="8042" formatCode="General">
                  <c:v>0.94533824899999996</c:v>
                </c:pt>
                <c:pt idx="8043" formatCode="General">
                  <c:v>0.94501823200000001</c:v>
                </c:pt>
                <c:pt idx="8044" formatCode="General">
                  <c:v>0.94473171199999995</c:v>
                </c:pt>
                <c:pt idx="8045" formatCode="General">
                  <c:v>0.944481075</c:v>
                </c:pt>
                <c:pt idx="8046" formatCode="General">
                  <c:v>0.94426840499999998</c:v>
                </c:pt>
                <c:pt idx="8047" formatCode="General">
                  <c:v>0.94409489599999996</c:v>
                </c:pt>
                <c:pt idx="8048" formatCode="General">
                  <c:v>0.94396132200000005</c:v>
                </c:pt>
                <c:pt idx="8049" formatCode="General">
                  <c:v>0.94386768300000001</c:v>
                </c:pt>
                <c:pt idx="8050" formatCode="General">
                  <c:v>0.94381368200000004</c:v>
                </c:pt>
                <c:pt idx="8051" formatCode="General">
                  <c:v>0.94379848200000005</c:v>
                </c:pt>
                <c:pt idx="8052" formatCode="General">
                  <c:v>0.94382077499999995</c:v>
                </c:pt>
                <c:pt idx="8053" formatCode="General">
                  <c:v>0.94387918699999995</c:v>
                </c:pt>
                <c:pt idx="8054" formatCode="General">
                  <c:v>0.94397205100000003</c:v>
                </c:pt>
                <c:pt idx="8055" formatCode="General">
                  <c:v>0.94409757900000002</c:v>
                </c:pt>
                <c:pt idx="8056" formatCode="General">
                  <c:v>0.94425404099999999</c:v>
                </c:pt>
                <c:pt idx="8057" formatCode="General">
                  <c:v>0.94443959</c:v>
                </c:pt>
                <c:pt idx="8058" formatCode="General">
                  <c:v>0.94465237899999999</c:v>
                </c:pt>
                <c:pt idx="8059" formatCode="General">
                  <c:v>0.94489073800000001</c:v>
                </c:pt>
                <c:pt idx="8060" formatCode="General">
                  <c:v>0.94515276000000004</c:v>
                </c:pt>
                <c:pt idx="8061" formatCode="General">
                  <c:v>0.94543671600000001</c:v>
                </c:pt>
                <c:pt idx="8062" formatCode="General">
                  <c:v>0.94574075899999999</c:v>
                </c:pt>
                <c:pt idx="8063" formatCode="General">
                  <c:v>0.94606304200000002</c:v>
                </c:pt>
                <c:pt idx="8064" formatCode="General">
                  <c:v>0.94640153599999999</c:v>
                </c:pt>
                <c:pt idx="8065" formatCode="General">
                  <c:v>0.94675421699999995</c:v>
                </c:pt>
                <c:pt idx="8066" formatCode="General">
                  <c:v>0.94711893800000002</c:v>
                </c:pt>
                <c:pt idx="8067" formatCode="General">
                  <c:v>0.94749349400000005</c:v>
                </c:pt>
                <c:pt idx="8068" formatCode="General">
                  <c:v>0.94787561899999995</c:v>
                </c:pt>
                <c:pt idx="8069" formatCode="General">
                  <c:v>0.94826292999999995</c:v>
                </c:pt>
                <c:pt idx="8070" formatCode="General">
                  <c:v>0.948653042</c:v>
                </c:pt>
                <c:pt idx="8071" formatCode="General">
                  <c:v>0.94904363199999997</c:v>
                </c:pt>
                <c:pt idx="8072" formatCode="General">
                  <c:v>0.94943237300000005</c:v>
                </c:pt>
                <c:pt idx="8073" formatCode="General">
                  <c:v>0.94981700199999997</c:v>
                </c:pt>
                <c:pt idx="8074" formatCode="General">
                  <c:v>0.95019531199999996</c:v>
                </c:pt>
                <c:pt idx="8075" formatCode="General">
                  <c:v>0.95056521900000002</c:v>
                </c:pt>
                <c:pt idx="8076" formatCode="General">
                  <c:v>0.95092487299999995</c:v>
                </c:pt>
                <c:pt idx="8077" formatCode="General">
                  <c:v>0.95127236800000003</c:v>
                </c:pt>
                <c:pt idx="8078" formatCode="General">
                  <c:v>0.95160621400000001</c:v>
                </c:pt>
                <c:pt idx="8079" formatCode="General">
                  <c:v>0.95192480099999999</c:v>
                </c:pt>
                <c:pt idx="8080" formatCode="General">
                  <c:v>0.95222681799999997</c:v>
                </c:pt>
                <c:pt idx="8081" formatCode="General">
                  <c:v>0.95251107199999996</c:v>
                </c:pt>
                <c:pt idx="8082" formatCode="General">
                  <c:v>0.95277655100000003</c:v>
                </c:pt>
                <c:pt idx="8083" formatCode="General">
                  <c:v>0.95302236100000004</c:v>
                </c:pt>
                <c:pt idx="8084" formatCode="General">
                  <c:v>0.95324766599999999</c:v>
                </c:pt>
                <c:pt idx="8085" formatCode="General">
                  <c:v>0.95345175299999996</c:v>
                </c:pt>
                <c:pt idx="8086" formatCode="General">
                  <c:v>0.95363402399999997</c:v>
                </c:pt>
                <c:pt idx="8087" formatCode="General">
                  <c:v>0.95379406200000005</c:v>
                </c:pt>
                <c:pt idx="8088" formatCode="General">
                  <c:v>0.95393133200000002</c:v>
                </c:pt>
                <c:pt idx="8089" formatCode="General">
                  <c:v>0.95404553400000003</c:v>
                </c:pt>
                <c:pt idx="8090" formatCode="General">
                  <c:v>0.95413625199999996</c:v>
                </c:pt>
                <c:pt idx="8091" formatCode="General">
                  <c:v>0.95420318800000004</c:v>
                </c:pt>
                <c:pt idx="8092" formatCode="General">
                  <c:v>0.95424616299999998</c:v>
                </c:pt>
                <c:pt idx="8093" formatCode="General">
                  <c:v>0.95426493899999998</c:v>
                </c:pt>
                <c:pt idx="8094" formatCode="General">
                  <c:v>0.95425915699999997</c:v>
                </c:pt>
                <c:pt idx="8095" formatCode="General">
                  <c:v>0.95422875900000004</c:v>
                </c:pt>
                <c:pt idx="8096" formatCode="General">
                  <c:v>0.95417356499999995</c:v>
                </c:pt>
                <c:pt idx="8097" formatCode="General">
                  <c:v>0.95409333699999999</c:v>
                </c:pt>
                <c:pt idx="8098" formatCode="General">
                  <c:v>0.953987896</c:v>
                </c:pt>
                <c:pt idx="8099" formatCode="General">
                  <c:v>0.95385724299999997</c:v>
                </c:pt>
                <c:pt idx="8100" formatCode="General">
                  <c:v>0.95370119799999997</c:v>
                </c:pt>
                <c:pt idx="8101" formatCode="General">
                  <c:v>0.95351976199999999</c:v>
                </c:pt>
                <c:pt idx="8102" formatCode="General">
                  <c:v>0.95331293299999997</c:v>
                </c:pt>
                <c:pt idx="8103" formatCode="General">
                  <c:v>0.95308077300000005</c:v>
                </c:pt>
                <c:pt idx="8104" formatCode="General">
                  <c:v>0.95282345999999996</c:v>
                </c:pt>
                <c:pt idx="8105" formatCode="General">
                  <c:v>0.95254129200000004</c:v>
                </c:pt>
                <c:pt idx="8106" formatCode="General">
                  <c:v>0.95223462599999997</c:v>
                </c:pt>
                <c:pt idx="8107" formatCode="General">
                  <c:v>0.95190411799999997</c:v>
                </c:pt>
                <c:pt idx="8108" formatCode="General">
                  <c:v>0.95155042400000001</c:v>
                </c:pt>
                <c:pt idx="8109" formatCode="General">
                  <c:v>0.95117461699999994</c:v>
                </c:pt>
                <c:pt idx="8110" formatCode="General">
                  <c:v>0.95077794800000004</c:v>
                </c:pt>
                <c:pt idx="8111" formatCode="General">
                  <c:v>0.95036190700000001</c:v>
                </c:pt>
                <c:pt idx="8112" formatCode="General">
                  <c:v>0.94992834299999995</c:v>
                </c:pt>
                <c:pt idx="8113" formatCode="General">
                  <c:v>0.94947946100000002</c:v>
                </c:pt>
                <c:pt idx="8114" formatCode="General">
                  <c:v>0.94901782300000004</c:v>
                </c:pt>
                <c:pt idx="8115" formatCode="General">
                  <c:v>0.94854646899999995</c:v>
                </c:pt>
                <c:pt idx="8116" formatCode="General">
                  <c:v>0.94806855899999998</c:v>
                </c:pt>
                <c:pt idx="8117" formatCode="General">
                  <c:v>0.94758790699999995</c:v>
                </c:pt>
                <c:pt idx="8118" formatCode="General">
                  <c:v>0.94710850700000004</c:v>
                </c:pt>
                <c:pt idx="8119" formatCode="General">
                  <c:v>0.94663465000000002</c:v>
                </c:pt>
                <c:pt idx="8120" formatCode="General">
                  <c:v>0.946170807</c:v>
                </c:pt>
                <c:pt idx="8121" formatCode="General">
                  <c:v>0.94572156699999999</c:v>
                </c:pt>
                <c:pt idx="8122" formatCode="General">
                  <c:v>0.94529163800000005</c:v>
                </c:pt>
                <c:pt idx="8123" formatCode="General">
                  <c:v>0.94488543300000005</c:v>
                </c:pt>
                <c:pt idx="8124" formatCode="General">
                  <c:v>0.94450724100000005</c:v>
                </c:pt>
                <c:pt idx="8125" formatCode="General">
                  <c:v>0.94416081900000004</c:v>
                </c:pt>
                <c:pt idx="8126" formatCode="General">
                  <c:v>0.94384962299999997</c:v>
                </c:pt>
                <c:pt idx="8127" formatCode="General">
                  <c:v>0.94357639599999998</c:v>
                </c:pt>
                <c:pt idx="8128" formatCode="General">
                  <c:v>0.94334316299999998</c:v>
                </c:pt>
                <c:pt idx="8129" formatCode="General">
                  <c:v>0.94315147399999999</c:v>
                </c:pt>
                <c:pt idx="8130" formatCode="General">
                  <c:v>0.94300192599999999</c:v>
                </c:pt>
                <c:pt idx="8131" formatCode="General">
                  <c:v>0.94289469699999995</c:v>
                </c:pt>
                <c:pt idx="8132" formatCode="General">
                  <c:v>0.942829311</c:v>
                </c:pt>
                <c:pt idx="8133" formatCode="General">
                  <c:v>0.94280475399999997</c:v>
                </c:pt>
                <c:pt idx="8134" formatCode="General">
                  <c:v>0.94281971499999995</c:v>
                </c:pt>
                <c:pt idx="8135" formatCode="General">
                  <c:v>0.94287252399999999</c:v>
                </c:pt>
                <c:pt idx="8136" formatCode="General">
                  <c:v>0.94296139499999998</c:v>
                </c:pt>
                <c:pt idx="8137" formatCode="General">
                  <c:v>0.94308453800000003</c:v>
                </c:pt>
                <c:pt idx="8138" formatCode="General">
                  <c:v>0.94323992700000003</c:v>
                </c:pt>
                <c:pt idx="8139" formatCode="General">
                  <c:v>0.94342571500000005</c:v>
                </c:pt>
                <c:pt idx="8140" formatCode="General">
                  <c:v>0.94364017200000005</c:v>
                </c:pt>
                <c:pt idx="8141" formatCode="General">
                  <c:v>0.94388145199999995</c:v>
                </c:pt>
                <c:pt idx="8142" formatCode="General">
                  <c:v>0.94414776600000005</c:v>
                </c:pt>
                <c:pt idx="8143" formatCode="General">
                  <c:v>0.94443732499999999</c:v>
                </c:pt>
                <c:pt idx="8144" formatCode="General">
                  <c:v>0.94474840199999999</c:v>
                </c:pt>
                <c:pt idx="8145" formatCode="General">
                  <c:v>0.94507908799999996</c:v>
                </c:pt>
                <c:pt idx="8146" formatCode="General">
                  <c:v>0.94542741799999996</c:v>
                </c:pt>
                <c:pt idx="8147" formatCode="General">
                  <c:v>0.945791304</c:v>
                </c:pt>
                <c:pt idx="8148" formatCode="General">
                  <c:v>0.94616860199999997</c:v>
                </c:pt>
                <c:pt idx="8149" formatCode="General">
                  <c:v>0.94655698499999996</c:v>
                </c:pt>
                <c:pt idx="8150" formatCode="General">
                  <c:v>0.94695401199999996</c:v>
                </c:pt>
                <c:pt idx="8151" formatCode="General">
                  <c:v>0.94735729700000004</c:v>
                </c:pt>
                <c:pt idx="8152" formatCode="General">
                  <c:v>0.94776427699999999</c:v>
                </c:pt>
                <c:pt idx="8153" formatCode="General">
                  <c:v>0.94817238999999998</c:v>
                </c:pt>
                <c:pt idx="8154" formatCode="General">
                  <c:v>0.94857913299999996</c:v>
                </c:pt>
                <c:pt idx="8155" formatCode="General">
                  <c:v>0.94898212000000004</c:v>
                </c:pt>
                <c:pt idx="8156" formatCode="General">
                  <c:v>0.94937902699999999</c:v>
                </c:pt>
                <c:pt idx="8157" formatCode="General">
                  <c:v>0.94976758999999999</c:v>
                </c:pt>
                <c:pt idx="8158" formatCode="General">
                  <c:v>0.95014572100000005</c:v>
                </c:pt>
                <c:pt idx="8159" formatCode="General">
                  <c:v>0.95051151499999997</c:v>
                </c:pt>
                <c:pt idx="8160" formatCode="General">
                  <c:v>0.95086324200000005</c:v>
                </c:pt>
                <c:pt idx="8161" formatCode="General">
                  <c:v>0.95119929299999995</c:v>
                </c:pt>
                <c:pt idx="8162" formatCode="General">
                  <c:v>0.95151823800000002</c:v>
                </c:pt>
                <c:pt idx="8163" formatCode="General">
                  <c:v>0.95181882399999995</c:v>
                </c:pt>
                <c:pt idx="8164" formatCode="General">
                  <c:v>0.95209997899999999</c:v>
                </c:pt>
                <c:pt idx="8165" formatCode="General">
                  <c:v>0.95236074900000001</c:v>
                </c:pt>
                <c:pt idx="8166" formatCode="General">
                  <c:v>0.95260029999999996</c:v>
                </c:pt>
                <c:pt idx="8167" formatCode="General">
                  <c:v>0.95281791699999996</c:v>
                </c:pt>
                <c:pt idx="8168" formatCode="General">
                  <c:v>0.95301300300000003</c:v>
                </c:pt>
                <c:pt idx="8169" formatCode="General">
                  <c:v>0.95318508099999999</c:v>
                </c:pt>
                <c:pt idx="8170" formatCode="General">
                  <c:v>0.95333367599999996</c:v>
                </c:pt>
                <c:pt idx="8171" formatCode="General">
                  <c:v>0.95345842800000002</c:v>
                </c:pt>
                <c:pt idx="8172" formatCode="General">
                  <c:v>0.95355898100000003</c:v>
                </c:pt>
                <c:pt idx="8173" formatCode="General">
                  <c:v>0.95363503699999996</c:v>
                </c:pt>
                <c:pt idx="8174" formatCode="General">
                  <c:v>0.95368635700000004</c:v>
                </c:pt>
                <c:pt idx="8175" formatCode="General">
                  <c:v>0.95371264200000005</c:v>
                </c:pt>
                <c:pt idx="8176" formatCode="General">
                  <c:v>0.95371371500000002</c:v>
                </c:pt>
                <c:pt idx="8177" formatCode="General">
                  <c:v>0.95368939600000002</c:v>
                </c:pt>
                <c:pt idx="8178" formatCode="General">
                  <c:v>0.953639448</c:v>
                </c:pt>
                <c:pt idx="8179" formatCode="General">
                  <c:v>0.95356363099999997</c:v>
                </c:pt>
                <c:pt idx="8180" formatCode="General">
                  <c:v>0.95346176599999999</c:v>
                </c:pt>
                <c:pt idx="8181" formatCode="General">
                  <c:v>0.95333379500000004</c:v>
                </c:pt>
                <c:pt idx="8182" formatCode="General">
                  <c:v>0.953179479</c:v>
                </c:pt>
                <c:pt idx="8183" formatCode="General">
                  <c:v>0.95299875700000003</c:v>
                </c:pt>
                <c:pt idx="8184" formatCode="General">
                  <c:v>0.95279151200000001</c:v>
                </c:pt>
                <c:pt idx="8185" formatCode="General">
                  <c:v>0.95255786200000003</c:v>
                </c:pt>
                <c:pt idx="8186" formatCode="General">
                  <c:v>0.952297807</c:v>
                </c:pt>
                <c:pt idx="8187" formatCode="General">
                  <c:v>0.95201158500000005</c:v>
                </c:pt>
                <c:pt idx="8188" formatCode="General">
                  <c:v>0.95169949499999995</c:v>
                </c:pt>
                <c:pt idx="8189" formatCode="General">
                  <c:v>0.95136201399999998</c:v>
                </c:pt>
                <c:pt idx="8190" formatCode="General">
                  <c:v>0.950999916</c:v>
                </c:pt>
                <c:pt idx="8191" formatCode="General">
                  <c:v>0.95061403499999997</c:v>
                </c:pt>
                <c:pt idx="8192" formatCode="General">
                  <c:v>0.950205564</c:v>
                </c:pt>
                <c:pt idx="8193" formatCode="General">
                  <c:v>0.94977599400000001</c:v>
                </c:pt>
                <c:pt idx="8194" formatCode="General">
                  <c:v>0.949327111</c:v>
                </c:pt>
                <c:pt idx="8195" formatCode="General">
                  <c:v>0.94886124100000002</c:v>
                </c:pt>
                <c:pt idx="8196" formatCode="General">
                  <c:v>0.94838082800000001</c:v>
                </c:pt>
                <c:pt idx="8197" formatCode="General">
                  <c:v>0.94788903000000002</c:v>
                </c:pt>
                <c:pt idx="8198" formatCode="General">
                  <c:v>0.94738924499999999</c:v>
                </c:pt>
                <c:pt idx="8199" formatCode="General">
                  <c:v>0.94688534700000004</c:v>
                </c:pt>
                <c:pt idx="8200" formatCode="General">
                  <c:v>0.94638156900000003</c:v>
                </c:pt>
                <c:pt idx="8201" formatCode="General">
                  <c:v>0.94588249899999999</c:v>
                </c:pt>
                <c:pt idx="8202" formatCode="General">
                  <c:v>0.94539302599999997</c:v>
                </c:pt>
                <c:pt idx="8203" formatCode="General">
                  <c:v>0.94491803600000002</c:v>
                </c:pt>
                <c:pt idx="8204" formatCode="General">
                  <c:v>0.94446259700000001</c:v>
                </c:pt>
                <c:pt idx="8205" formatCode="General">
                  <c:v>0.94403165600000005</c:v>
                </c:pt>
                <c:pt idx="8206" formatCode="General">
                  <c:v>0.94362974200000005</c:v>
                </c:pt>
                <c:pt idx="8207" formatCode="General">
                  <c:v>0.94326120599999996</c:v>
                </c:pt>
                <c:pt idx="8208" formatCode="General">
                  <c:v>0.94292962599999997</c:v>
                </c:pt>
                <c:pt idx="8209" formatCode="General">
                  <c:v>0.94263803999999995</c:v>
                </c:pt>
                <c:pt idx="8210" formatCode="General">
                  <c:v>0.94238883299999998</c:v>
                </c:pt>
                <c:pt idx="8211" formatCode="General">
                  <c:v>0.94218343500000001</c:v>
                </c:pt>
                <c:pt idx="8212" formatCode="General">
                  <c:v>0.94202268099999997</c:v>
                </c:pt>
                <c:pt idx="8213" formatCode="General">
                  <c:v>0.94190645200000001</c:v>
                </c:pt>
                <c:pt idx="8214" formatCode="General">
                  <c:v>0.94183433100000002</c:v>
                </c:pt>
                <c:pt idx="8215" formatCode="General">
                  <c:v>0.94180500499999997</c:v>
                </c:pt>
                <c:pt idx="8216" formatCode="General">
                  <c:v>0.94181698599999997</c:v>
                </c:pt>
                <c:pt idx="8217" formatCode="General">
                  <c:v>0.94186854399999997</c:v>
                </c:pt>
                <c:pt idx="8218" formatCode="General">
                  <c:v>0.94195753299999996</c:v>
                </c:pt>
                <c:pt idx="8219" formatCode="General">
                  <c:v>0.94208204699999998</c:v>
                </c:pt>
                <c:pt idx="8220" formatCode="General">
                  <c:v>0.94224005899999996</c:v>
                </c:pt>
                <c:pt idx="8221" formatCode="General">
                  <c:v>0.94242960200000003</c:v>
                </c:pt>
                <c:pt idx="8222" formatCode="General">
                  <c:v>0.94264882800000005</c:v>
                </c:pt>
                <c:pt idx="8223" formatCode="General">
                  <c:v>0.94289588899999999</c:v>
                </c:pt>
                <c:pt idx="8224" formatCode="General">
                  <c:v>0.94316917700000003</c:v>
                </c:pt>
                <c:pt idx="8225" formatCode="General">
                  <c:v>0.94346690200000005</c:v>
                </c:pt>
                <c:pt idx="8226" formatCode="General">
                  <c:v>0.94378727699999998</c:v>
                </c:pt>
                <c:pt idx="8227" formatCode="General">
                  <c:v>0.94412857299999997</c:v>
                </c:pt>
                <c:pt idx="8228" formatCode="General">
                  <c:v>0.94448870399999996</c:v>
                </c:pt>
                <c:pt idx="8229" formatCode="General">
                  <c:v>0.94486570400000003</c:v>
                </c:pt>
                <c:pt idx="8230" formatCode="General">
                  <c:v>0.94525730600000002</c:v>
                </c:pt>
                <c:pt idx="8231" formatCode="General">
                  <c:v>0.94566106800000005</c:v>
                </c:pt>
                <c:pt idx="8232" formatCode="General">
                  <c:v>0.94607448599999999</c:v>
                </c:pt>
                <c:pt idx="8233" formatCode="General">
                  <c:v>0.94649505599999995</c:v>
                </c:pt>
                <c:pt idx="8234" formatCode="General">
                  <c:v>0.94691991799999997</c:v>
                </c:pt>
                <c:pt idx="8235" formatCode="General">
                  <c:v>0.94734650899999995</c:v>
                </c:pt>
                <c:pt idx="8236" formatCode="General">
                  <c:v>0.94777208599999996</c:v>
                </c:pt>
                <c:pt idx="8237" formatCode="General">
                  <c:v>0.94819402699999999</c:v>
                </c:pt>
                <c:pt idx="8238" formatCode="General">
                  <c:v>0.94860982900000002</c:v>
                </c:pt>
                <c:pt idx="8239" formatCode="General">
                  <c:v>0.94901710699999997</c:v>
                </c:pt>
                <c:pt idx="8240" formatCode="General">
                  <c:v>0.94941359800000003</c:v>
                </c:pt>
                <c:pt idx="8241" formatCode="General">
                  <c:v>0.94979721299999997</c:v>
                </c:pt>
                <c:pt idx="8242" formatCode="General">
                  <c:v>0.95016610599999995</c:v>
                </c:pt>
                <c:pt idx="8243" formatCode="General">
                  <c:v>0.95051860799999999</c:v>
                </c:pt>
                <c:pt idx="8244" formatCode="General">
                  <c:v>0.95085322900000002</c:v>
                </c:pt>
                <c:pt idx="8245" formatCode="General">
                  <c:v>0.951168656</c:v>
                </c:pt>
                <c:pt idx="8246" formatCode="General">
                  <c:v>0.95146369900000005</c:v>
                </c:pt>
                <c:pt idx="8247" formatCode="General">
                  <c:v>0.95173746299999995</c:v>
                </c:pt>
                <c:pt idx="8248" formatCode="General">
                  <c:v>0.95198905499999997</c:v>
                </c:pt>
                <c:pt idx="8249" formatCode="General">
                  <c:v>0.95221781699999997</c:v>
                </c:pt>
                <c:pt idx="8250" formatCode="General">
                  <c:v>0.95242309599999997</c:v>
                </c:pt>
                <c:pt idx="8251" formatCode="General">
                  <c:v>0.95260441299999998</c:v>
                </c:pt>
                <c:pt idx="8252" formatCode="General">
                  <c:v>0.95276135200000001</c:v>
                </c:pt>
                <c:pt idx="8253" formatCode="General">
                  <c:v>0.95289349599999995</c:v>
                </c:pt>
                <c:pt idx="8254" formatCode="General">
                  <c:v>0.95300060499999995</c:v>
                </c:pt>
                <c:pt idx="8255" formatCode="General">
                  <c:v>0.95308238300000003</c:v>
                </c:pt>
                <c:pt idx="8256" formatCode="General">
                  <c:v>0.95313853000000004</c:v>
                </c:pt>
                <c:pt idx="8257" formatCode="General">
                  <c:v>0.95316886899999997</c:v>
                </c:pt>
                <c:pt idx="8258" formatCode="General">
                  <c:v>0.95317316100000005</c:v>
                </c:pt>
                <c:pt idx="8259" formatCode="General">
                  <c:v>0.95315116600000005</c:v>
                </c:pt>
                <c:pt idx="8260" formatCode="General">
                  <c:v>0.95310270799999997</c:v>
                </c:pt>
                <c:pt idx="8261" formatCode="General">
                  <c:v>0.95302754599999995</c:v>
                </c:pt>
                <c:pt idx="8262" formatCode="General">
                  <c:v>0.95292550300000001</c:v>
                </c:pt>
                <c:pt idx="8263" formatCode="General">
                  <c:v>0.95279639999999999</c:v>
                </c:pt>
                <c:pt idx="8264" formatCode="General">
                  <c:v>0.95264005699999998</c:v>
                </c:pt>
                <c:pt idx="8265" formatCode="General">
                  <c:v>0.95245623599999996</c:v>
                </c:pt>
                <c:pt idx="8266" formatCode="General">
                  <c:v>0.95224499699999998</c:v>
                </c:pt>
                <c:pt idx="8267" formatCode="General">
                  <c:v>0.95200610200000002</c:v>
                </c:pt>
                <c:pt idx="8268" formatCode="General">
                  <c:v>0.95173972799999995</c:v>
                </c:pt>
                <c:pt idx="8269" formatCode="General">
                  <c:v>0.95144587800000002</c:v>
                </c:pt>
                <c:pt idx="8270" formatCode="General">
                  <c:v>0.95112490699999996</c:v>
                </c:pt>
                <c:pt idx="8271" formatCode="General">
                  <c:v>0.95077711300000001</c:v>
                </c:pt>
                <c:pt idx="8272" formatCode="General">
                  <c:v>0.95040321400000005</c:v>
                </c:pt>
                <c:pt idx="8273" formatCode="General">
                  <c:v>0.95000392199999995</c:v>
                </c:pt>
                <c:pt idx="8274" formatCode="General">
                  <c:v>0.94958049099999997</c:v>
                </c:pt>
                <c:pt idx="8275" formatCode="General">
                  <c:v>0.94913429000000005</c:v>
                </c:pt>
                <c:pt idx="8276" formatCode="General">
                  <c:v>0.94866710899999995</c:v>
                </c:pt>
                <c:pt idx="8277" formatCode="General">
                  <c:v>0.94818115199999997</c:v>
                </c:pt>
                <c:pt idx="8278" formatCode="General">
                  <c:v>0.94767910200000005</c:v>
                </c:pt>
                <c:pt idx="8279" formatCode="General">
                  <c:v>0.94716399900000003</c:v>
                </c:pt>
                <c:pt idx="8280" formatCode="General">
                  <c:v>0.946639538</c:v>
                </c:pt>
                <c:pt idx="8281" formatCode="General">
                  <c:v>0.94610965300000005</c:v>
                </c:pt>
                <c:pt idx="8282" formatCode="General">
                  <c:v>0.94557887299999999</c:v>
                </c:pt>
                <c:pt idx="8283" formatCode="General">
                  <c:v>0.94505214699999995</c:v>
                </c:pt>
                <c:pt idx="8284" formatCode="General">
                  <c:v>0.9445346</c:v>
                </c:pt>
                <c:pt idx="8285" formatCode="General">
                  <c:v>0.94403159599999997</c:v>
                </c:pt>
                <c:pt idx="8286" formatCode="General">
                  <c:v>0.94354867899999995</c:v>
                </c:pt>
                <c:pt idx="8287" formatCode="General">
                  <c:v>0.94309115399999999</c:v>
                </c:pt>
                <c:pt idx="8288" formatCode="General">
                  <c:v>0.94266408700000004</c:v>
                </c:pt>
                <c:pt idx="8289" formatCode="General">
                  <c:v>0.94227206699999999</c:v>
                </c:pt>
                <c:pt idx="8290" formatCode="General">
                  <c:v>0.94191926699999995</c:v>
                </c:pt>
                <c:pt idx="8291" formatCode="General">
                  <c:v>0.94160890600000002</c:v>
                </c:pt>
                <c:pt idx="8292" formatCode="General">
                  <c:v>0.94134348599999995</c:v>
                </c:pt>
                <c:pt idx="8293" formatCode="General">
                  <c:v>0.94112461800000002</c:v>
                </c:pt>
                <c:pt idx="8294" formatCode="General">
                  <c:v>0.94095301600000003</c:v>
                </c:pt>
                <c:pt idx="8295" formatCode="General">
                  <c:v>0.94082868099999994</c:v>
                </c:pt>
                <c:pt idx="8296" formatCode="General">
                  <c:v>0.94075083699999995</c:v>
                </c:pt>
                <c:pt idx="8297" formatCode="General">
                  <c:v>0.94071805500000005</c:v>
                </c:pt>
                <c:pt idx="8298" formatCode="General">
                  <c:v>0.94072854500000003</c:v>
                </c:pt>
                <c:pt idx="8299" formatCode="General">
                  <c:v>0.94078034200000005</c:v>
                </c:pt>
                <c:pt idx="8300" formatCode="General">
                  <c:v>0.94087111899999998</c:v>
                </c:pt>
                <c:pt idx="8301" formatCode="General">
                  <c:v>0.940998793</c:v>
                </c:pt>
                <c:pt idx="8302" formatCode="General">
                  <c:v>0.94116115600000005</c:v>
                </c:pt>
                <c:pt idx="8303" formatCode="General">
                  <c:v>0.94135624200000001</c:v>
                </c:pt>
                <c:pt idx="8304" formatCode="General">
                  <c:v>0.94158208399999999</c:v>
                </c:pt>
                <c:pt idx="8305" formatCode="General">
                  <c:v>0.941837013</c:v>
                </c:pt>
                <c:pt idx="8306" formatCode="General">
                  <c:v>0.94211929999999999</c:v>
                </c:pt>
                <c:pt idx="8307" formatCode="General">
                  <c:v>0.94242727800000003</c:v>
                </c:pt>
                <c:pt idx="8308" formatCode="General">
                  <c:v>0.94275933499999998</c:v>
                </c:pt>
                <c:pt idx="8309" formatCode="General">
                  <c:v>0.94311368500000003</c:v>
                </c:pt>
                <c:pt idx="8310" formatCode="General">
                  <c:v>0.94348835900000005</c:v>
                </c:pt>
                <c:pt idx="8311" formatCode="General">
                  <c:v>0.94388127300000002</c:v>
                </c:pt>
                <c:pt idx="8312" formatCode="General">
                  <c:v>0.94429016099999996</c:v>
                </c:pt>
                <c:pt idx="8313" formatCode="General">
                  <c:v>0.94471263900000002</c:v>
                </c:pt>
                <c:pt idx="8314" formatCode="General">
                  <c:v>0.94514590499999995</c:v>
                </c:pt>
                <c:pt idx="8315" formatCode="General">
                  <c:v>0.94558733699999997</c:v>
                </c:pt>
                <c:pt idx="8316" formatCode="General">
                  <c:v>0.94603395499999998</c:v>
                </c:pt>
                <c:pt idx="8317" formatCode="General">
                  <c:v>0.94648289699999999</c:v>
                </c:pt>
                <c:pt idx="8318" formatCode="General">
                  <c:v>0.94693130299999995</c:v>
                </c:pt>
                <c:pt idx="8319" formatCode="General">
                  <c:v>0.947376251</c:v>
                </c:pt>
                <c:pt idx="8320" formatCode="General">
                  <c:v>0.94781506100000001</c:v>
                </c:pt>
                <c:pt idx="8321" formatCode="General">
                  <c:v>0.94824510799999995</c:v>
                </c:pt>
                <c:pt idx="8322" formatCode="General">
                  <c:v>0.948664069</c:v>
                </c:pt>
                <c:pt idx="8323" formatCode="General">
                  <c:v>0.94906961899999998</c:v>
                </c:pt>
                <c:pt idx="8324" formatCode="General">
                  <c:v>0.949459791</c:v>
                </c:pt>
                <c:pt idx="8325" formatCode="General">
                  <c:v>0.94983285699999997</c:v>
                </c:pt>
                <c:pt idx="8326" formatCode="General">
                  <c:v>0.95018714699999995</c:v>
                </c:pt>
                <c:pt idx="8327" formatCode="General">
                  <c:v>0.95052128999999996</c:v>
                </c:pt>
                <c:pt idx="8328" formatCode="General">
                  <c:v>0.95083415500000001</c:v>
                </c:pt>
                <c:pt idx="8329" formatCode="General">
                  <c:v>0.95112472800000003</c:v>
                </c:pt>
                <c:pt idx="8330" formatCode="General">
                  <c:v>0.95139211400000001</c:v>
                </c:pt>
                <c:pt idx="8331" formatCode="General">
                  <c:v>0.95163559900000005</c:v>
                </c:pt>
                <c:pt idx="8332" formatCode="General">
                  <c:v>0.95185464600000003</c:v>
                </c:pt>
                <c:pt idx="8333" formatCode="General">
                  <c:v>0.95204871899999999</c:v>
                </c:pt>
                <c:pt idx="8334" formatCode="General">
                  <c:v>0.95221739999999999</c:v>
                </c:pt>
                <c:pt idx="8335" formatCode="General">
                  <c:v>0.952360392</c:v>
                </c:pt>
                <c:pt idx="8336" formatCode="General">
                  <c:v>0.95247733599999995</c:v>
                </c:pt>
                <c:pt idx="8337" formatCode="General">
                  <c:v>0.952567995</c:v>
                </c:pt>
                <c:pt idx="8338" formatCode="General">
                  <c:v>0.95263212900000005</c:v>
                </c:pt>
                <c:pt idx="8339" formatCode="General">
                  <c:v>0.95266950100000003</c:v>
                </c:pt>
                <c:pt idx="8340" formatCode="General">
                  <c:v>0.95267993200000001</c:v>
                </c:pt>
                <c:pt idx="8341" formatCode="General">
                  <c:v>0.95266318299999997</c:v>
                </c:pt>
                <c:pt idx="8342" formatCode="General">
                  <c:v>0.95261907599999995</c:v>
                </c:pt>
                <c:pt idx="8343" formatCode="General">
                  <c:v>0.95254731199999998</c:v>
                </c:pt>
                <c:pt idx="8344" formatCode="General">
                  <c:v>0.952447712</c:v>
                </c:pt>
                <c:pt idx="8345" formatCode="General">
                  <c:v>0.95232003899999995</c:v>
                </c:pt>
                <c:pt idx="8346" formatCode="General">
                  <c:v>0.95216405400000004</c:v>
                </c:pt>
                <c:pt idx="8347" formatCode="General">
                  <c:v>0.95197957799999999</c:v>
                </c:pt>
                <c:pt idx="8348" formatCode="General">
                  <c:v>0.95176649099999999</c:v>
                </c:pt>
                <c:pt idx="8349" formatCode="General">
                  <c:v>0.95152461499999996</c:v>
                </c:pt>
                <c:pt idx="8350" formatCode="General">
                  <c:v>0.95125389100000002</c:v>
                </c:pt>
                <c:pt idx="8351" formatCode="General">
                  <c:v>0.95095443700000004</c:v>
                </c:pt>
                <c:pt idx="8352" formatCode="General">
                  <c:v>0.95062631399999997</c:v>
                </c:pt>
                <c:pt idx="8353" formatCode="General">
                  <c:v>0.95026987799999996</c:v>
                </c:pt>
                <c:pt idx="8354" formatCode="General">
                  <c:v>0.94988566600000002</c:v>
                </c:pt>
                <c:pt idx="8355" formatCode="General">
                  <c:v>0.949474394</c:v>
                </c:pt>
                <c:pt idx="8356" formatCode="General">
                  <c:v>0.94903719399999997</c:v>
                </c:pt>
                <c:pt idx="8357" formatCode="General">
                  <c:v>0.94857531799999995</c:v>
                </c:pt>
                <c:pt idx="8358" formatCode="General">
                  <c:v>0.94809061299999997</c:v>
                </c:pt>
                <c:pt idx="8359" formatCode="General">
                  <c:v>0.94758528500000005</c:v>
                </c:pt>
                <c:pt idx="8360" formatCode="General">
                  <c:v>0.94706189600000001</c:v>
                </c:pt>
                <c:pt idx="8361" formatCode="General">
                  <c:v>0.94652378599999998</c:v>
                </c:pt>
                <c:pt idx="8362" formatCode="General">
                  <c:v>0.94597452900000001</c:v>
                </c:pt>
                <c:pt idx="8363" formatCode="General">
                  <c:v>0.94541841699999996</c:v>
                </c:pt>
                <c:pt idx="8364" formatCode="General">
                  <c:v>0.94486015999999995</c:v>
                </c:pt>
                <c:pt idx="8365" formatCode="General">
                  <c:v>0.94430506199999997</c:v>
                </c:pt>
                <c:pt idx="8366" formatCode="General">
                  <c:v>0.94375860700000003</c:v>
                </c:pt>
                <c:pt idx="8367" formatCode="General">
                  <c:v>0.94322663500000004</c:v>
                </c:pt>
                <c:pt idx="8368" formatCode="General">
                  <c:v>0.94271504900000003</c:v>
                </c:pt>
                <c:pt idx="8369" formatCode="General">
                  <c:v>0.94222974800000003</c:v>
                </c:pt>
                <c:pt idx="8370" formatCode="General">
                  <c:v>0.94177627600000002</c:v>
                </c:pt>
                <c:pt idx="8371" formatCode="General">
                  <c:v>0.94135969900000005</c:v>
                </c:pt>
                <c:pt idx="8372" formatCode="General">
                  <c:v>0.94098442800000004</c:v>
                </c:pt>
                <c:pt idx="8373" formatCode="General">
                  <c:v>0.940654039</c:v>
                </c:pt>
                <c:pt idx="8374" formatCode="General">
                  <c:v>0.94037133500000003</c:v>
                </c:pt>
                <c:pt idx="8375" formatCode="General">
                  <c:v>0.94013798199999998</c:v>
                </c:pt>
                <c:pt idx="8376" formatCode="General">
                  <c:v>0.93995463800000001</c:v>
                </c:pt>
                <c:pt idx="8377" formatCode="General">
                  <c:v>0.93982112399999995</c:v>
                </c:pt>
                <c:pt idx="8378" formatCode="General">
                  <c:v>0.93973648499999995</c:v>
                </c:pt>
                <c:pt idx="8379" formatCode="General">
                  <c:v>0.93969911299999997</c:v>
                </c:pt>
                <c:pt idx="8380" formatCode="General">
                  <c:v>0.93970692199999994</c:v>
                </c:pt>
                <c:pt idx="8381" formatCode="General">
                  <c:v>0.93975752599999995</c:v>
                </c:pt>
                <c:pt idx="8382" formatCode="General">
                  <c:v>0.93984854200000001</c:v>
                </c:pt>
                <c:pt idx="8383" formatCode="General">
                  <c:v>0.93997752700000003</c:v>
                </c:pt>
                <c:pt idx="8384" formatCode="General">
                  <c:v>0.94014221399999998</c:v>
                </c:pt>
                <c:pt idx="8385" formatCode="General">
                  <c:v>0.94034051900000004</c:v>
                </c:pt>
                <c:pt idx="8386" formatCode="General">
                  <c:v>0.94057059300000001</c:v>
                </c:pt>
                <c:pt idx="8387" formatCode="General">
                  <c:v>0.94083076700000001</c:v>
                </c:pt>
                <c:pt idx="8388" formatCode="General">
                  <c:v>0.94111931299999996</c:v>
                </c:pt>
                <c:pt idx="8389" formatCode="General">
                  <c:v>0.94143485999999998</c:v>
                </c:pt>
                <c:pt idx="8390" formatCode="General">
                  <c:v>0.941775739</c:v>
                </c:pt>
                <c:pt idx="8391" formatCode="General">
                  <c:v>0.94214028100000002</c:v>
                </c:pt>
                <c:pt idx="8392" formatCode="General">
                  <c:v>0.942526698</c:v>
                </c:pt>
                <c:pt idx="8393" formatCode="General">
                  <c:v>0.94293284399999999</c:v>
                </c:pt>
                <c:pt idx="8394" formatCode="General">
                  <c:v>0.94335645400000001</c:v>
                </c:pt>
                <c:pt idx="8395" formatCode="General">
                  <c:v>0.94379496600000001</c:v>
                </c:pt>
                <c:pt idx="8396" formatCode="General">
                  <c:v>0.94424569599999997</c:v>
                </c:pt>
                <c:pt idx="8397" formatCode="General">
                  <c:v>0.94470560599999998</c:v>
                </c:pt>
                <c:pt idx="8398" formatCode="General">
                  <c:v>0.94517165400000003</c:v>
                </c:pt>
                <c:pt idx="8399" formatCode="General">
                  <c:v>0.94564074300000001</c:v>
                </c:pt>
                <c:pt idx="8400" formatCode="General">
                  <c:v>0.94610971200000005</c:v>
                </c:pt>
                <c:pt idx="8401" formatCode="General">
                  <c:v>0.94657552199999995</c:v>
                </c:pt>
                <c:pt idx="8402" formatCode="General">
                  <c:v>0.94703525300000002</c:v>
                </c:pt>
                <c:pt idx="8403" formatCode="General">
                  <c:v>0.94748604300000006</c:v>
                </c:pt>
                <c:pt idx="8404" formatCode="General">
                  <c:v>0.94792532900000004</c:v>
                </c:pt>
                <c:pt idx="8405" formatCode="General">
                  <c:v>0.94835072799999998</c:v>
                </c:pt>
                <c:pt idx="8406" formatCode="General">
                  <c:v>0.94876015199999997</c:v>
                </c:pt>
                <c:pt idx="8407" formatCode="General">
                  <c:v>0.94915163499999999</c:v>
                </c:pt>
                <c:pt idx="8408" formatCode="General">
                  <c:v>0.94952350900000004</c:v>
                </c:pt>
                <c:pt idx="8409" formatCode="General">
                  <c:v>0.94987440099999998</c:v>
                </c:pt>
                <c:pt idx="8410" formatCode="General">
                  <c:v>0.95020306099999996</c:v>
                </c:pt>
                <c:pt idx="8411" formatCode="General">
                  <c:v>0.95050841600000002</c:v>
                </c:pt>
                <c:pt idx="8412" formatCode="General">
                  <c:v>0.95078969000000002</c:v>
                </c:pt>
                <c:pt idx="8413" formatCode="General">
                  <c:v>0.95104610899999997</c:v>
                </c:pt>
                <c:pt idx="8414" formatCode="General">
                  <c:v>0.95127719600000005</c:v>
                </c:pt>
                <c:pt idx="8415" formatCode="General">
                  <c:v>0.95148235599999997</c:v>
                </c:pt>
                <c:pt idx="8416" formatCode="General">
                  <c:v>0.95166122900000005</c:v>
                </c:pt>
                <c:pt idx="8417" formatCode="General">
                  <c:v>0.95181357899999997</c:v>
                </c:pt>
                <c:pt idx="8418" formatCode="General">
                  <c:v>0.95193904600000001</c:v>
                </c:pt>
                <c:pt idx="8419" formatCode="General">
                  <c:v>0.95203745399999995</c:v>
                </c:pt>
                <c:pt idx="8420" formatCode="General">
                  <c:v>0.95210862200000002</c:v>
                </c:pt>
                <c:pt idx="8421" formatCode="General">
                  <c:v>0.95215219299999998</c:v>
                </c:pt>
                <c:pt idx="8422" formatCode="General">
                  <c:v>0.95216810699999999</c:v>
                </c:pt>
                <c:pt idx="8423" formatCode="General">
                  <c:v>0.95215612599999999</c:v>
                </c:pt>
                <c:pt idx="8424" formatCode="General">
                  <c:v>0.95211601300000004</c:v>
                </c:pt>
                <c:pt idx="8425" formatCode="General">
                  <c:v>0.95204752699999995</c:v>
                </c:pt>
                <c:pt idx="8426" formatCode="General">
                  <c:v>0.95195048999999998</c:v>
                </c:pt>
                <c:pt idx="8427" formatCode="General">
                  <c:v>0.95182454599999999</c:v>
                </c:pt>
                <c:pt idx="8428" formatCode="General">
                  <c:v>0.951669455</c:v>
                </c:pt>
                <c:pt idx="8429" formatCode="General">
                  <c:v>0.95148503799999995</c:v>
                </c:pt>
                <c:pt idx="8430" formatCode="General">
                  <c:v>0.95127105700000003</c:v>
                </c:pt>
                <c:pt idx="8431" formatCode="General">
                  <c:v>0.95102727399999998</c:v>
                </c:pt>
                <c:pt idx="8432" formatCode="General">
                  <c:v>0.95075362900000004</c:v>
                </c:pt>
                <c:pt idx="8433" formatCode="General">
                  <c:v>0.95045000300000004</c:v>
                </c:pt>
                <c:pt idx="8434" formatCode="General">
                  <c:v>0.95011645600000005</c:v>
                </c:pt>
                <c:pt idx="8435" formatCode="General">
                  <c:v>0.949753344</c:v>
                </c:pt>
                <c:pt idx="8436" formatCode="General">
                  <c:v>0.94936090699999998</c:v>
                </c:pt>
                <c:pt idx="8437" formatCode="General">
                  <c:v>0.94893997900000004</c:v>
                </c:pt>
                <c:pt idx="8438" formatCode="General">
                  <c:v>0.94849133500000005</c:v>
                </c:pt>
                <c:pt idx="8439" formatCode="General">
                  <c:v>0.94801640499999995</c:v>
                </c:pt>
                <c:pt idx="8440" formatCode="General">
                  <c:v>0.94751685900000004</c:v>
                </c:pt>
                <c:pt idx="8441" formatCode="General">
                  <c:v>0.94699484099999998</c:v>
                </c:pt>
                <c:pt idx="8442" formatCode="General">
                  <c:v>0.946453035</c:v>
                </c:pt>
                <c:pt idx="8443" formatCode="General">
                  <c:v>0.94589471800000002</c:v>
                </c:pt>
                <c:pt idx="8444" formatCode="General">
                  <c:v>0.94532364599999996</c:v>
                </c:pt>
                <c:pt idx="8445" formatCode="General">
                  <c:v>0.94474434900000004</c:v>
                </c:pt>
                <c:pt idx="8446" formatCode="General">
                  <c:v>0.94416171299999996</c:v>
                </c:pt>
                <c:pt idx="8447" formatCode="General">
                  <c:v>0.94358128299999999</c:v>
                </c:pt>
                <c:pt idx="8448" formatCode="General">
                  <c:v>0.94300907899999997</c:v>
                </c:pt>
                <c:pt idx="8449" formatCode="General">
                  <c:v>0.94245135800000002</c:v>
                </c:pt>
                <c:pt idx="8450" formatCode="General">
                  <c:v>0.94191449900000002</c:v>
                </c:pt>
                <c:pt idx="8451" formatCode="General">
                  <c:v>0.94140487900000003</c:v>
                </c:pt>
                <c:pt idx="8452" formatCode="General">
                  <c:v>0.94092851899999996</c:v>
                </c:pt>
                <c:pt idx="8453" formatCode="General">
                  <c:v>0.94049108000000003</c:v>
                </c:pt>
                <c:pt idx="8454" formatCode="General">
                  <c:v>0.94009727200000004</c:v>
                </c:pt>
                <c:pt idx="8455" formatCode="General">
                  <c:v>0.93975114800000004</c:v>
                </c:pt>
                <c:pt idx="8456" formatCode="General">
                  <c:v>0.93945550899999997</c:v>
                </c:pt>
                <c:pt idx="8457" formatCode="General">
                  <c:v>0.93921220299999997</c:v>
                </c:pt>
                <c:pt idx="8458" formatCode="General">
                  <c:v>0.93902176599999998</c:v>
                </c:pt>
                <c:pt idx="8459" formatCode="General">
                  <c:v>0.93888390099999997</c:v>
                </c:pt>
                <c:pt idx="8460" formatCode="General">
                  <c:v>0.93879729499999998</c:v>
                </c:pt>
                <c:pt idx="8461" formatCode="General">
                  <c:v>0.93876010200000004</c:v>
                </c:pt>
                <c:pt idx="8462" formatCode="General">
                  <c:v>0.93876987700000003</c:v>
                </c:pt>
                <c:pt idx="8463" formatCode="General">
                  <c:v>0.93882387899999997</c:v>
                </c:pt>
                <c:pt idx="8464" formatCode="General">
                  <c:v>0.93891942500000003</c:v>
                </c:pt>
                <c:pt idx="8465" formatCode="General">
                  <c:v>0.93905389299999997</c:v>
                </c:pt>
                <c:pt idx="8466" formatCode="General">
                  <c:v>0.93922483899999998</c:v>
                </c:pt>
                <c:pt idx="8467" formatCode="General">
                  <c:v>0.93943005800000001</c:v>
                </c:pt>
                <c:pt idx="8468" formatCode="General">
                  <c:v>0.93966782100000001</c:v>
                </c:pt>
                <c:pt idx="8469" formatCode="General">
                  <c:v>0.93993639900000003</c:v>
                </c:pt>
                <c:pt idx="8470" formatCode="General">
                  <c:v>0.94023442300000004</c:v>
                </c:pt>
                <c:pt idx="8471" formatCode="General">
                  <c:v>0.94056039999999996</c:v>
                </c:pt>
                <c:pt idx="8472" formatCode="General">
                  <c:v>0.94091296199999996</c:v>
                </c:pt>
                <c:pt idx="8473" formatCode="General">
                  <c:v>0.94129055699999997</c:v>
                </c:pt>
                <c:pt idx="8474" formatCode="General">
                  <c:v>0.94169145799999998</c:v>
                </c:pt>
                <c:pt idx="8475" formatCode="General">
                  <c:v>0.94211357799999995</c:v>
                </c:pt>
                <c:pt idx="8476" formatCode="General">
                  <c:v>0.94255465299999996</c:v>
                </c:pt>
                <c:pt idx="8477" formatCode="General">
                  <c:v>0.94301205899999996</c:v>
                </c:pt>
                <c:pt idx="8478" formatCode="General">
                  <c:v>0.94348281599999995</c:v>
                </c:pt>
                <c:pt idx="8479" formatCode="General">
                  <c:v>0.94396388499999995</c:v>
                </c:pt>
                <c:pt idx="8480" formatCode="General">
                  <c:v>0.944451928</c:v>
                </c:pt>
                <c:pt idx="8481" formatCode="General">
                  <c:v>0.94494366600000002</c:v>
                </c:pt>
                <c:pt idx="8482" formatCode="General">
                  <c:v>0.94543564300000005</c:v>
                </c:pt>
                <c:pt idx="8483" formatCode="General">
                  <c:v>0.94592452000000005</c:v>
                </c:pt>
                <c:pt idx="8484" formatCode="General">
                  <c:v>0.94640713899999995</c:v>
                </c:pt>
                <c:pt idx="8485" formatCode="General">
                  <c:v>0.94688051900000003</c:v>
                </c:pt>
                <c:pt idx="8486" formatCode="General">
                  <c:v>0.94734180000000001</c:v>
                </c:pt>
                <c:pt idx="8487" formatCode="General">
                  <c:v>0.94778847700000002</c:v>
                </c:pt>
                <c:pt idx="8488" formatCode="General">
                  <c:v>0.94821828600000002</c:v>
                </c:pt>
                <c:pt idx="8489" formatCode="General">
                  <c:v>0.94862914099999995</c:v>
                </c:pt>
                <c:pt idx="8490" formatCode="General">
                  <c:v>0.94901931299999998</c:v>
                </c:pt>
                <c:pt idx="8491" formatCode="General">
                  <c:v>0.94938737200000001</c:v>
                </c:pt>
                <c:pt idx="8492" formatCode="General">
                  <c:v>0.94973200599999996</c:v>
                </c:pt>
                <c:pt idx="8493" formatCode="General">
                  <c:v>0.95005220199999996</c:v>
                </c:pt>
                <c:pt idx="8494" formatCode="General">
                  <c:v>0.95034706599999996</c:v>
                </c:pt>
                <c:pt idx="8495" formatCode="General">
                  <c:v>0.95061600199999996</c:v>
                </c:pt>
                <c:pt idx="8496" formatCode="General">
                  <c:v>0.95085829499999996</c:v>
                </c:pt>
                <c:pt idx="8497" formatCode="General">
                  <c:v>0.95107370599999996</c:v>
                </c:pt>
                <c:pt idx="8498" formatCode="General">
                  <c:v>0.95126169900000002</c:v>
                </c:pt>
                <c:pt idx="8499" formatCode="General">
                  <c:v>0.95142215500000005</c:v>
                </c:pt>
                <c:pt idx="8500" formatCode="General">
                  <c:v>0.95155471599999997</c:v>
                </c:pt>
                <c:pt idx="8501" formatCode="General">
                  <c:v>0.95165926199999995</c:v>
                </c:pt>
                <c:pt idx="8502" formatCode="General">
                  <c:v>0.95173561600000001</c:v>
                </c:pt>
                <c:pt idx="8503" formatCode="General">
                  <c:v>0.95178353800000004</c:v>
                </c:pt>
                <c:pt idx="8504" formatCode="General">
                  <c:v>0.95180290899999997</c:v>
                </c:pt>
                <c:pt idx="8505" formatCode="General">
                  <c:v>0.95179349199999996</c:v>
                </c:pt>
                <c:pt idx="8506" formatCode="General">
                  <c:v>0.95175516599999999</c:v>
                </c:pt>
                <c:pt idx="8507" formatCode="General">
                  <c:v>0.95168757400000004</c:v>
                </c:pt>
                <c:pt idx="8508" formatCode="General">
                  <c:v>0.95159047799999996</c:v>
                </c:pt>
                <c:pt idx="8509" formatCode="General">
                  <c:v>0.95146369900000005</c:v>
                </c:pt>
                <c:pt idx="8510" formatCode="General">
                  <c:v>0.95130693899999996</c:v>
                </c:pt>
                <c:pt idx="8511" formatCode="General">
                  <c:v>0.95111984000000005</c:v>
                </c:pt>
                <c:pt idx="8512" formatCode="General">
                  <c:v>0.95090216400000005</c:v>
                </c:pt>
                <c:pt idx="8513" formatCode="General">
                  <c:v>0.95065367199999995</c:v>
                </c:pt>
                <c:pt idx="8514" formatCode="General">
                  <c:v>0.95037418600000001</c:v>
                </c:pt>
                <c:pt idx="8515" formatCode="General">
                  <c:v>0.95006352699999996</c:v>
                </c:pt>
                <c:pt idx="8516" formatCode="General">
                  <c:v>0.94972169399999995</c:v>
                </c:pt>
                <c:pt idx="8517" formatCode="General">
                  <c:v>0.94934880700000002</c:v>
                </c:pt>
                <c:pt idx="8518" formatCode="General">
                  <c:v>0.948945284</c:v>
                </c:pt>
                <c:pt idx="8519" formatCode="General">
                  <c:v>0.94851154100000001</c:v>
                </c:pt>
                <c:pt idx="8520" formatCode="General">
                  <c:v>0.94804853200000005</c:v>
                </c:pt>
                <c:pt idx="8521" formatCode="General">
                  <c:v>0.94755744900000005</c:v>
                </c:pt>
                <c:pt idx="8522" formatCode="General">
                  <c:v>0.94703996199999996</c:v>
                </c:pt>
                <c:pt idx="8523" formatCode="General">
                  <c:v>0.94649815599999998</c:v>
                </c:pt>
                <c:pt idx="8524" formatCode="General">
                  <c:v>0.94593477199999998</c:v>
                </c:pt>
                <c:pt idx="8525" formatCode="General">
                  <c:v>0.94535309099999998</c:v>
                </c:pt>
                <c:pt idx="8526" formatCode="General">
                  <c:v>0.94475704400000005</c:v>
                </c:pt>
                <c:pt idx="8527" formatCode="General">
                  <c:v>0.94415122299999998</c:v>
                </c:pt>
                <c:pt idx="8528" formatCode="General">
                  <c:v>0.94354087099999995</c:v>
                </c:pt>
                <c:pt idx="8529" formatCode="General">
                  <c:v>0.94293188999999999</c:v>
                </c:pt>
                <c:pt idx="8530" formatCode="General">
                  <c:v>0.94233065800000004</c:v>
                </c:pt>
                <c:pt idx="8531" formatCode="General">
                  <c:v>0.94174391000000002</c:v>
                </c:pt>
                <c:pt idx="8532" formatCode="General">
                  <c:v>0.94117856</c:v>
                </c:pt>
                <c:pt idx="8533" formatCode="General">
                  <c:v>0.94064158200000003</c:v>
                </c:pt>
                <c:pt idx="8534" formatCode="General">
                  <c:v>0.94013959199999997</c:v>
                </c:pt>
                <c:pt idx="8535" formatCode="General">
                  <c:v>0.939678609</c:v>
                </c:pt>
                <c:pt idx="8536" formatCode="General">
                  <c:v>0.93926399900000002</c:v>
                </c:pt>
                <c:pt idx="8537" formatCode="General">
                  <c:v>0.93889993400000005</c:v>
                </c:pt>
                <c:pt idx="8538" formatCode="General">
                  <c:v>0.93858951300000004</c:v>
                </c:pt>
                <c:pt idx="8539" formatCode="General">
                  <c:v>0.93833458400000003</c:v>
                </c:pt>
                <c:pt idx="8540" formatCode="General">
                  <c:v>0.93813574300000002</c:v>
                </c:pt>
                <c:pt idx="8541" formatCode="General">
                  <c:v>0.93799233400000004</c:v>
                </c:pt>
                <c:pt idx="8542" formatCode="General">
                  <c:v>0.93790280800000003</c:v>
                </c:pt>
                <c:pt idx="8543" formatCode="General">
                  <c:v>0.9378649</c:v>
                </c:pt>
                <c:pt idx="8544" formatCode="General">
                  <c:v>0.93787574799999995</c:v>
                </c:pt>
                <c:pt idx="8545" formatCode="General">
                  <c:v>0.93793225300000005</c:v>
                </c:pt>
                <c:pt idx="8546" formatCode="General">
                  <c:v>0.93803143499999997</c:v>
                </c:pt>
                <c:pt idx="8547" formatCode="General">
                  <c:v>0.93817043300000003</c:v>
                </c:pt>
                <c:pt idx="8548" formatCode="General">
                  <c:v>0.93834656500000002</c:v>
                </c:pt>
                <c:pt idx="8549" formatCode="General">
                  <c:v>0.93855774400000003</c:v>
                </c:pt>
                <c:pt idx="8550" formatCode="General">
                  <c:v>0.93880212299999999</c:v>
                </c:pt>
                <c:pt idx="8551" formatCode="General">
                  <c:v>0.93907821199999997</c:v>
                </c:pt>
                <c:pt idx="8552" formatCode="General">
                  <c:v>0.93938469899999999</c:v>
                </c:pt>
                <c:pt idx="8553" formatCode="General">
                  <c:v>0.93972045199999998</c:v>
                </c:pt>
                <c:pt idx="8554" formatCode="General">
                  <c:v>0.94008421900000005</c:v>
                </c:pt>
                <c:pt idx="8555" formatCode="General">
                  <c:v>0.94047457000000001</c:v>
                </c:pt>
                <c:pt idx="8556" formatCode="General">
                  <c:v>0.94089001400000005</c:v>
                </c:pt>
                <c:pt idx="8557" formatCode="General">
                  <c:v>0.94132846599999997</c:v>
                </c:pt>
                <c:pt idx="8558" formatCode="General">
                  <c:v>0.94178766000000003</c:v>
                </c:pt>
                <c:pt idx="8559" formatCode="General">
                  <c:v>0.94226491499999998</c:v>
                </c:pt>
                <c:pt idx="8560" formatCode="General">
                  <c:v>0.94275713000000005</c:v>
                </c:pt>
                <c:pt idx="8561" formatCode="General">
                  <c:v>0.94326102700000003</c:v>
                </c:pt>
                <c:pt idx="8562" formatCode="General">
                  <c:v>0.94377309099999995</c:v>
                </c:pt>
                <c:pt idx="8563" formatCode="General">
                  <c:v>0.94428968400000002</c:v>
                </c:pt>
                <c:pt idx="8564" formatCode="General">
                  <c:v>0.944807112</c:v>
                </c:pt>
                <c:pt idx="8565" formatCode="General">
                  <c:v>0.94532179800000005</c:v>
                </c:pt>
                <c:pt idx="8566" formatCode="General">
                  <c:v>0.94583034499999996</c:v>
                </c:pt>
                <c:pt idx="8567" formatCode="General">
                  <c:v>0.94632941500000001</c:v>
                </c:pt>
                <c:pt idx="8568" formatCode="General">
                  <c:v>0.94681596800000001</c:v>
                </c:pt>
                <c:pt idx="8569" formatCode="General">
                  <c:v>0.94728738099999998</c:v>
                </c:pt>
                <c:pt idx="8570" formatCode="General">
                  <c:v>0.94774109100000004</c:v>
                </c:pt>
                <c:pt idx="8571" formatCode="General">
                  <c:v>0.94817501299999996</c:v>
                </c:pt>
                <c:pt idx="8572" formatCode="General">
                  <c:v>0.94858735800000005</c:v>
                </c:pt>
                <c:pt idx="8573" formatCode="General">
                  <c:v>0.94897651699999996</c:v>
                </c:pt>
                <c:pt idx="8574" formatCode="General">
                  <c:v>0.94934123800000003</c:v>
                </c:pt>
                <c:pt idx="8575" formatCode="General">
                  <c:v>0.94968044799999995</c:v>
                </c:pt>
                <c:pt idx="8576" formatCode="General">
                  <c:v>0.94999325300000004</c:v>
                </c:pt>
                <c:pt idx="8577" formatCode="General">
                  <c:v>0.95027899699999996</c:v>
                </c:pt>
                <c:pt idx="8578" formatCode="General">
                  <c:v>0.95053714499999997</c:v>
                </c:pt>
                <c:pt idx="8579" formatCode="General">
                  <c:v>0.95076733800000002</c:v>
                </c:pt>
                <c:pt idx="8580" formatCode="General">
                  <c:v>0.95096921899999998</c:v>
                </c:pt>
                <c:pt idx="8581" formatCode="General">
                  <c:v>0.95114255000000003</c:v>
                </c:pt>
                <c:pt idx="8582" formatCode="General">
                  <c:v>0.95128709099999997</c:v>
                </c:pt>
                <c:pt idx="8583" formatCode="General">
                  <c:v>0.95140272400000003</c:v>
                </c:pt>
                <c:pt idx="8584" formatCode="General">
                  <c:v>0.95148927000000005</c:v>
                </c:pt>
                <c:pt idx="8585" formatCode="General">
                  <c:v>0.95154660899999999</c:v>
                </c:pt>
                <c:pt idx="8586" formatCode="General">
                  <c:v>0.95157456399999996</c:v>
                </c:pt>
                <c:pt idx="8587" formatCode="General">
                  <c:v>0.95157289499999997</c:v>
                </c:pt>
                <c:pt idx="8588" formatCode="General">
                  <c:v>0.95154142399999997</c:v>
                </c:pt>
                <c:pt idx="8589" formatCode="General">
                  <c:v>0.95147991200000004</c:v>
                </c:pt>
                <c:pt idx="8590" formatCode="General">
                  <c:v>0.95138812100000003</c:v>
                </c:pt>
                <c:pt idx="8591" formatCode="General">
                  <c:v>0.95126569299999997</c:v>
                </c:pt>
                <c:pt idx="8592" formatCode="General">
                  <c:v>0.95111232999999995</c:v>
                </c:pt>
                <c:pt idx="8593" formatCode="General">
                  <c:v>0.95092773399999997</c:v>
                </c:pt>
                <c:pt idx="8594" formatCode="General">
                  <c:v>0.95071148900000002</c:v>
                </c:pt>
                <c:pt idx="8595" formatCode="General">
                  <c:v>0.95046329500000004</c:v>
                </c:pt>
                <c:pt idx="8596" formatCode="General">
                  <c:v>0.95018291499999996</c:v>
                </c:pt>
                <c:pt idx="8597" formatCode="General">
                  <c:v>0.94987010999999999</c:v>
                </c:pt>
                <c:pt idx="8598" formatCode="General">
                  <c:v>0.94952475999999997</c:v>
                </c:pt>
                <c:pt idx="8599" formatCode="General">
                  <c:v>0.94914692599999995</c:v>
                </c:pt>
                <c:pt idx="8600" formatCode="General">
                  <c:v>0.94873666800000001</c:v>
                </c:pt>
                <c:pt idx="8601" formatCode="General">
                  <c:v>0.94829458</c:v>
                </c:pt>
                <c:pt idx="8602" formatCode="General">
                  <c:v>0.94782137899999996</c:v>
                </c:pt>
                <c:pt idx="8603" formatCode="General">
                  <c:v>0.947318196</c:v>
                </c:pt>
                <c:pt idx="8604" formatCode="General">
                  <c:v>0.94678652299999999</c:v>
                </c:pt>
                <c:pt idx="8605" formatCode="General">
                  <c:v>0.94622850400000003</c:v>
                </c:pt>
                <c:pt idx="8606" formatCode="General">
                  <c:v>0.94564676299999995</c:v>
                </c:pt>
                <c:pt idx="8607" formatCode="General">
                  <c:v>0.94504463699999997</c:v>
                </c:pt>
                <c:pt idx="8608" formatCode="General">
                  <c:v>0.944426239</c:v>
                </c:pt>
                <c:pt idx="8609" formatCode="General">
                  <c:v>0.94379621700000005</c:v>
                </c:pt>
                <c:pt idx="8610" formatCode="General">
                  <c:v>0.94316017600000002</c:v>
                </c:pt>
                <c:pt idx="8611" formatCode="General">
                  <c:v>0.94252431400000003</c:v>
                </c:pt>
                <c:pt idx="8612" formatCode="General">
                  <c:v>0.94189536600000001</c:v>
                </c:pt>
                <c:pt idx="8613" formatCode="General">
                  <c:v>0.94128060300000005</c:v>
                </c:pt>
                <c:pt idx="8614" formatCode="General">
                  <c:v>0.94068753699999996</c:v>
                </c:pt>
                <c:pt idx="8615" formatCode="General">
                  <c:v>0.94012367699999999</c:v>
                </c:pt>
                <c:pt idx="8616" formatCode="General">
                  <c:v>0.93959629499999997</c:v>
                </c:pt>
                <c:pt idx="8617" formatCode="General">
                  <c:v>0.93911188800000001</c:v>
                </c:pt>
                <c:pt idx="8618" formatCode="General">
                  <c:v>0.93867635699999996</c:v>
                </c:pt>
                <c:pt idx="8619" formatCode="General">
                  <c:v>0.93829417199999998</c:v>
                </c:pt>
                <c:pt idx="8620" formatCode="General">
                  <c:v>0.93796867100000003</c:v>
                </c:pt>
                <c:pt idx="8621" formatCode="General">
                  <c:v>0.93770164300000003</c:v>
                </c:pt>
                <c:pt idx="8622" formatCode="General">
                  <c:v>0.93749368200000005</c:v>
                </c:pt>
                <c:pt idx="8623" formatCode="General">
                  <c:v>0.93734377599999996</c:v>
                </c:pt>
                <c:pt idx="8624" formatCode="General">
                  <c:v>0.93725007800000004</c:v>
                </c:pt>
                <c:pt idx="8625" formatCode="General">
                  <c:v>0.93720984500000004</c:v>
                </c:pt>
                <c:pt idx="8626" formatCode="General">
                  <c:v>0.937219739</c:v>
                </c:pt>
                <c:pt idx="8627" formatCode="General">
                  <c:v>0.93727630399999995</c:v>
                </c:pt>
                <c:pt idx="8628" formatCode="General">
                  <c:v>0.93737614199999997</c:v>
                </c:pt>
                <c:pt idx="8629" formatCode="General">
                  <c:v>0.93751615300000002</c:v>
                </c:pt>
                <c:pt idx="8630" formatCode="General">
                  <c:v>0.93769359600000002</c:v>
                </c:pt>
                <c:pt idx="8631" formatCode="General">
                  <c:v>0.93790632500000004</c:v>
                </c:pt>
                <c:pt idx="8632" formatCode="General">
                  <c:v>0.93815249199999995</c:v>
                </c:pt>
                <c:pt idx="8633" formatCode="General">
                  <c:v>0.93843096500000001</c:v>
                </c:pt>
                <c:pt idx="8634" formatCode="General">
                  <c:v>0.93874055099999998</c:v>
                </c:pt>
                <c:pt idx="8635" formatCode="General">
                  <c:v>0.939080417</c:v>
                </c:pt>
                <c:pt idx="8636" formatCode="General">
                  <c:v>0.93944954899999999</c:v>
                </c:pt>
                <c:pt idx="8637" formatCode="General">
                  <c:v>0.939846933</c:v>
                </c:pt>
                <c:pt idx="8638" formatCode="General">
                  <c:v>0.94027101999999996</c:v>
                </c:pt>
                <c:pt idx="8639" formatCode="General">
                  <c:v>0.94071996199999997</c:v>
                </c:pt>
                <c:pt idx="8640" formatCode="General">
                  <c:v>0.94119149400000002</c:v>
                </c:pt>
                <c:pt idx="8641" formatCode="General">
                  <c:v>0.94168287500000003</c:v>
                </c:pt>
                <c:pt idx="8642" formatCode="General">
                  <c:v>0.942190945</c:v>
                </c:pt>
                <c:pt idx="8643" formatCode="General">
                  <c:v>0.94271212800000004</c:v>
                </c:pt>
                <c:pt idx="8644" formatCode="General">
                  <c:v>0.94324272899999995</c:v>
                </c:pt>
                <c:pt idx="8645" formatCode="General">
                  <c:v>0.94377881299999999</c:v>
                </c:pt>
                <c:pt idx="8646" formatCode="General">
                  <c:v>0.94431644699999995</c:v>
                </c:pt>
                <c:pt idx="8647" formatCode="General">
                  <c:v>0.94485175600000004</c:v>
                </c:pt>
                <c:pt idx="8648" formatCode="General">
                  <c:v>0.94538098599999998</c:v>
                </c:pt>
                <c:pt idx="8649" formatCode="General">
                  <c:v>0.945900619</c:v>
                </c:pt>
                <c:pt idx="8650" formatCode="General">
                  <c:v>0.94640743699999996</c:v>
                </c:pt>
                <c:pt idx="8651" formatCode="General">
                  <c:v>0.94689858000000005</c:v>
                </c:pt>
                <c:pt idx="8652" formatCode="General">
                  <c:v>0.94737142299999999</c:v>
                </c:pt>
                <c:pt idx="8653" formatCode="General">
                  <c:v>0.94782370299999996</c:v>
                </c:pt>
                <c:pt idx="8654" formatCode="General">
                  <c:v>0.94825357200000004</c:v>
                </c:pt>
                <c:pt idx="8655" formatCode="General">
                  <c:v>0.94865935999999995</c:v>
                </c:pt>
                <c:pt idx="8656" formatCode="General">
                  <c:v>0.94903987599999995</c:v>
                </c:pt>
                <c:pt idx="8657" formatCode="General">
                  <c:v>0.949393928</c:v>
                </c:pt>
                <c:pt idx="8658" formatCode="General">
                  <c:v>0.94972080000000003</c:v>
                </c:pt>
                <c:pt idx="8659" formatCode="General">
                  <c:v>0.95001977699999995</c:v>
                </c:pt>
                <c:pt idx="8660" formatCode="General">
                  <c:v>0.95029038200000004</c:v>
                </c:pt>
                <c:pt idx="8661" formatCode="General">
                  <c:v>0.95053225799999996</c:v>
                </c:pt>
                <c:pt idx="8662" formatCode="General">
                  <c:v>0.95074516499999995</c:v>
                </c:pt>
                <c:pt idx="8663" formatCode="General">
                  <c:v>0.95092886700000001</c:v>
                </c:pt>
                <c:pt idx="8664" formatCode="General">
                  <c:v>0.95108318300000005</c:v>
                </c:pt>
                <c:pt idx="8665" formatCode="General">
                  <c:v>0.95120805500000005</c:v>
                </c:pt>
                <c:pt idx="8666" formatCode="General">
                  <c:v>0.95130330299999999</c:v>
                </c:pt>
                <c:pt idx="8667" formatCode="General">
                  <c:v>0.95136886799999998</c:v>
                </c:pt>
                <c:pt idx="8668" formatCode="General">
                  <c:v>0.95140451199999998</c:v>
                </c:pt>
                <c:pt idx="8669" formatCode="General">
                  <c:v>0.95141017400000005</c:v>
                </c:pt>
                <c:pt idx="8670" formatCode="General">
                  <c:v>0.95138549800000005</c:v>
                </c:pt>
                <c:pt idx="8671" formatCode="General">
                  <c:v>0.95133042300000004</c:v>
                </c:pt>
                <c:pt idx="8672" formatCode="General">
                  <c:v>0.95124447300000003</c:v>
                </c:pt>
                <c:pt idx="8673" formatCode="General">
                  <c:v>0.95112746999999997</c:v>
                </c:pt>
                <c:pt idx="8674" formatCode="General">
                  <c:v>0.95097893499999997</c:v>
                </c:pt>
                <c:pt idx="8675" formatCode="General">
                  <c:v>0.95079851199999998</c:v>
                </c:pt>
                <c:pt idx="8676" formatCode="General">
                  <c:v>0.95058590200000004</c:v>
                </c:pt>
                <c:pt idx="8677" formatCode="General">
                  <c:v>0.95034056899999997</c:v>
                </c:pt>
                <c:pt idx="8678" formatCode="General">
                  <c:v>0.95006215599999999</c:v>
                </c:pt>
                <c:pt idx="8679" formatCode="General">
                  <c:v>0.94975042300000001</c:v>
                </c:pt>
                <c:pt idx="8680" formatCode="General">
                  <c:v>0.94940507399999996</c:v>
                </c:pt>
                <c:pt idx="8681" formatCode="General">
                  <c:v>0.94902604800000001</c:v>
                </c:pt>
                <c:pt idx="8682" formatCode="General">
                  <c:v>0.94861340500000002</c:v>
                </c:pt>
                <c:pt idx="8683" formatCode="General">
                  <c:v>0.948167443</c:v>
                </c:pt>
                <c:pt idx="8684" formatCode="General">
                  <c:v>0.94768875799999996</c:v>
                </c:pt>
                <c:pt idx="8685" formatCode="General">
                  <c:v>0.94717836399999999</c:v>
                </c:pt>
                <c:pt idx="8686" formatCode="General">
                  <c:v>0.94663774999999994</c:v>
                </c:pt>
                <c:pt idx="8687" formatCode="General">
                  <c:v>0.94606888300000003</c:v>
                </c:pt>
                <c:pt idx="8688" formatCode="General">
                  <c:v>0.945474327</c:v>
                </c:pt>
                <c:pt idx="8689" formatCode="General">
                  <c:v>0.94485753800000005</c:v>
                </c:pt>
                <c:pt idx="8690" formatCode="General">
                  <c:v>0.94422245000000005</c:v>
                </c:pt>
                <c:pt idx="8691" formatCode="General">
                  <c:v>0.94357413099999998</c:v>
                </c:pt>
                <c:pt idx="8692" formatCode="General">
                  <c:v>0.94291824099999999</c:v>
                </c:pt>
                <c:pt idx="8693" formatCode="General">
                  <c:v>0.94226127900000001</c:v>
                </c:pt>
                <c:pt idx="8694" formatCode="General">
                  <c:v>0.94161051500000004</c:v>
                </c:pt>
                <c:pt idx="8695" formatCode="General">
                  <c:v>0.94097363899999997</c:v>
                </c:pt>
                <c:pt idx="8696" formatCode="General">
                  <c:v>0.94035881799999999</c:v>
                </c:pt>
                <c:pt idx="8697" formatCode="General">
                  <c:v>0.93977403599999998</c:v>
                </c:pt>
                <c:pt idx="8698" formatCode="General">
                  <c:v>0.93922716399999995</c:v>
                </c:pt>
                <c:pt idx="8699" formatCode="General">
                  <c:v>0.93872547100000003</c:v>
                </c:pt>
                <c:pt idx="8700" formatCode="General">
                  <c:v>0.93827503899999998</c:v>
                </c:pt>
                <c:pt idx="8701" formatCode="General">
                  <c:v>0.93788093299999997</c:v>
                </c:pt>
                <c:pt idx="8702" formatCode="General">
                  <c:v>0.93754649199999995</c:v>
                </c:pt>
                <c:pt idx="8703" formatCode="General">
                  <c:v>0.93727368099999997</c:v>
                </c:pt>
                <c:pt idx="8704" formatCode="General">
                  <c:v>0.93706268100000001</c:v>
                </c:pt>
                <c:pt idx="8705" formatCode="General">
                  <c:v>0.93691235799999995</c:v>
                </c:pt>
                <c:pt idx="8706" formatCode="General">
                  <c:v>0.93682026900000004</c:v>
                </c:pt>
                <c:pt idx="8707" formatCode="General">
                  <c:v>0.93678319499999996</c:v>
                </c:pt>
                <c:pt idx="8708" formatCode="General">
                  <c:v>0.93679732100000002</c:v>
                </c:pt>
                <c:pt idx="8709" formatCode="General">
                  <c:v>0.93685865400000001</c:v>
                </c:pt>
                <c:pt idx="8710" formatCode="General">
                  <c:v>0.93696337900000004</c:v>
                </c:pt>
                <c:pt idx="8711" formatCode="General">
                  <c:v>0.937108159</c:v>
                </c:pt>
                <c:pt idx="8712" formatCode="General">
                  <c:v>0.937290132</c:v>
                </c:pt>
                <c:pt idx="8713" formatCode="General">
                  <c:v>0.93750709300000001</c:v>
                </c:pt>
                <c:pt idx="8714" formatCode="General">
                  <c:v>0.93775749200000003</c:v>
                </c:pt>
                <c:pt idx="8715" formatCode="General">
                  <c:v>0.93804019699999996</c:v>
                </c:pt>
                <c:pt idx="8716" formatCode="General">
                  <c:v>0.93835449199999998</c:v>
                </c:pt>
                <c:pt idx="8717" formatCode="General">
                  <c:v>0.93869978200000004</c:v>
                </c:pt>
                <c:pt idx="8718" formatCode="General">
                  <c:v>0.93907547000000002</c:v>
                </c:pt>
                <c:pt idx="8719" formatCode="General">
                  <c:v>0.93948066200000002</c:v>
                </c:pt>
                <c:pt idx="8720" formatCode="General">
                  <c:v>0.93991422700000005</c:v>
                </c:pt>
                <c:pt idx="8721" formatCode="General">
                  <c:v>0.94037437400000001</c:v>
                </c:pt>
                <c:pt idx="8722" formatCode="General">
                  <c:v>0.94085884099999995</c:v>
                </c:pt>
                <c:pt idx="8723" formatCode="General">
                  <c:v>0.94136488399999996</c:v>
                </c:pt>
                <c:pt idx="8724" formatCode="General">
                  <c:v>0.94188916700000003</c:v>
                </c:pt>
                <c:pt idx="8725" formatCode="General">
                  <c:v>0.94242799300000002</c:v>
                </c:pt>
                <c:pt idx="8726" formatCode="General">
                  <c:v>0.94297730899999999</c:v>
                </c:pt>
                <c:pt idx="8727" formatCode="General">
                  <c:v>0.94353294399999998</c:v>
                </c:pt>
                <c:pt idx="8728" formatCode="General">
                  <c:v>0.94409060499999997</c:v>
                </c:pt>
                <c:pt idx="8729" formatCode="General">
                  <c:v>0.94464612000000003</c:v>
                </c:pt>
                <c:pt idx="8730" formatCode="General">
                  <c:v>0.94519549599999997</c:v>
                </c:pt>
                <c:pt idx="8731" formatCode="General">
                  <c:v>0.94573497799999995</c:v>
                </c:pt>
                <c:pt idx="8732" formatCode="General">
                  <c:v>0.94626104799999999</c:v>
                </c:pt>
                <c:pt idx="8733" formatCode="General">
                  <c:v>0.94677072799999995</c:v>
                </c:pt>
                <c:pt idx="8734" formatCode="General">
                  <c:v>0.94726121399999996</c:v>
                </c:pt>
                <c:pt idx="8735" formatCode="General">
                  <c:v>0.94773024299999997</c:v>
                </c:pt>
                <c:pt idx="8736" formatCode="General">
                  <c:v>0.94817584799999999</c:v>
                </c:pt>
                <c:pt idx="8737" formatCode="General">
                  <c:v>0.94859635799999997</c:v>
                </c:pt>
                <c:pt idx="8738" formatCode="General">
                  <c:v>0.94899046399999998</c:v>
                </c:pt>
                <c:pt idx="8739" formatCode="General">
                  <c:v>0.94935715200000004</c:v>
                </c:pt>
                <c:pt idx="8740" formatCode="General">
                  <c:v>0.94969564699999998</c:v>
                </c:pt>
                <c:pt idx="8741" formatCode="General">
                  <c:v>0.95000535200000003</c:v>
                </c:pt>
                <c:pt idx="8742" formatCode="General">
                  <c:v>0.95028579199999996</c:v>
                </c:pt>
                <c:pt idx="8743" formatCode="General">
                  <c:v>0.950536728</c:v>
                </c:pt>
                <c:pt idx="8744" formatCode="General">
                  <c:v>0.95075786100000004</c:v>
                </c:pt>
                <c:pt idx="8745" formatCode="General">
                  <c:v>0.95094919200000005</c:v>
                </c:pt>
                <c:pt idx="8746" formatCode="General">
                  <c:v>0.95111048200000003</c:v>
                </c:pt>
                <c:pt idx="8747" formatCode="General">
                  <c:v>0.95124173199999995</c:v>
                </c:pt>
                <c:pt idx="8748" formatCode="General">
                  <c:v>0.95134288099999997</c:v>
                </c:pt>
                <c:pt idx="8749" formatCode="General">
                  <c:v>0.95141386999999999</c:v>
                </c:pt>
                <c:pt idx="8750" formatCode="General">
                  <c:v>0.95145446099999997</c:v>
                </c:pt>
                <c:pt idx="8751" formatCode="General">
                  <c:v>0.95146465300000005</c:v>
                </c:pt>
                <c:pt idx="8752" formatCode="General">
                  <c:v>0.95144414899999996</c:v>
                </c:pt>
                <c:pt idx="8753" formatCode="General">
                  <c:v>0.95139277</c:v>
                </c:pt>
                <c:pt idx="8754" formatCode="General">
                  <c:v>0.95131015799999996</c:v>
                </c:pt>
                <c:pt idx="8755" formatCode="General">
                  <c:v>0.95119601499999995</c:v>
                </c:pt>
                <c:pt idx="8756" formatCode="General">
                  <c:v>0.95104992399999999</c:v>
                </c:pt>
                <c:pt idx="8757" formatCode="General">
                  <c:v>0.95087152699999999</c:v>
                </c:pt>
                <c:pt idx="8758" formatCode="General">
                  <c:v>0.95066022900000002</c:v>
                </c:pt>
                <c:pt idx="8759" formatCode="General">
                  <c:v>0.95041567100000002</c:v>
                </c:pt>
                <c:pt idx="8760" formatCode="General">
                  <c:v>0.95013737700000001</c:v>
                </c:pt>
                <c:pt idx="8761" formatCode="General">
                  <c:v>0.94982492900000004</c:v>
                </c:pt>
                <c:pt idx="8762" formatCode="General">
                  <c:v>0.94947797099999998</c:v>
                </c:pt>
                <c:pt idx="8763" formatCode="General">
                  <c:v>0.94909626199999997</c:v>
                </c:pt>
                <c:pt idx="8764" formatCode="General">
                  <c:v>0.94867980500000004</c:v>
                </c:pt>
                <c:pt idx="8765" formatCode="General">
                  <c:v>0.948228717</c:v>
                </c:pt>
                <c:pt idx="8766" formatCode="General">
                  <c:v>0.947743475</c:v>
                </c:pt>
                <c:pt idx="8767" formatCode="General">
                  <c:v>0.94722503400000002</c:v>
                </c:pt>
                <c:pt idx="8768" formatCode="General">
                  <c:v>0.94667458500000001</c:v>
                </c:pt>
                <c:pt idx="8769" formatCode="General">
                  <c:v>0.94609415500000005</c:v>
                </c:pt>
                <c:pt idx="8770" formatCode="General">
                  <c:v>0.94548618799999995</c:v>
                </c:pt>
                <c:pt idx="8771" formatCode="General">
                  <c:v>0.94485408100000001</c:v>
                </c:pt>
                <c:pt idx="8772" formatCode="General">
                  <c:v>0.94420188699999996</c:v>
                </c:pt>
                <c:pt idx="8773" formatCode="General">
                  <c:v>0.94353479100000004</c:v>
                </c:pt>
                <c:pt idx="8774" formatCode="General">
                  <c:v>0.94285857699999998</c:v>
                </c:pt>
                <c:pt idx="8775" formatCode="General">
                  <c:v>0.94218021600000001</c:v>
                </c:pt>
                <c:pt idx="8776" formatCode="General">
                  <c:v>0.94150721999999998</c:v>
                </c:pt>
                <c:pt idx="8777" formatCode="General">
                  <c:v>0.94084793300000003</c:v>
                </c:pt>
                <c:pt idx="8778" formatCode="General">
                  <c:v>0.940210938</c:v>
                </c:pt>
                <c:pt idx="8779" formatCode="General">
                  <c:v>0.93960505699999997</c:v>
                </c:pt>
                <c:pt idx="8780" formatCode="General">
                  <c:v>0.93903869399999995</c:v>
                </c:pt>
                <c:pt idx="8781" formatCode="General">
                  <c:v>0.93851959699999998</c:v>
                </c:pt>
                <c:pt idx="8782" formatCode="General">
                  <c:v>0.93805456200000004</c:v>
                </c:pt>
                <c:pt idx="8783" formatCode="General">
                  <c:v>0.93764883300000001</c:v>
                </c:pt>
                <c:pt idx="8784" formatCode="General">
                  <c:v>0.93730598700000001</c:v>
                </c:pt>
                <c:pt idx="8785" formatCode="General">
                  <c:v>0.93702781199999996</c:v>
                </c:pt>
                <c:pt idx="8786" formatCode="General">
                  <c:v>0.93681442699999995</c:v>
                </c:pt>
                <c:pt idx="8787" formatCode="General">
                  <c:v>0.93666422400000005</c:v>
                </c:pt>
                <c:pt idx="8788" formatCode="General">
                  <c:v>0.93657422099999998</c:v>
                </c:pt>
                <c:pt idx="8789" formatCode="General">
                  <c:v>0.93654060400000005</c:v>
                </c:pt>
                <c:pt idx="8790" formatCode="General">
                  <c:v>0.93655896199999999</c:v>
                </c:pt>
                <c:pt idx="8791" formatCode="General">
                  <c:v>0.93662476500000003</c:v>
                </c:pt>
                <c:pt idx="8792" formatCode="General">
                  <c:v>0.93673384199999998</c:v>
                </c:pt>
                <c:pt idx="8793" formatCode="General">
                  <c:v>0.93688255499999995</c:v>
                </c:pt>
                <c:pt idx="8794" formatCode="General">
                  <c:v>0.93706780700000003</c:v>
                </c:pt>
                <c:pt idx="8795" formatCode="General">
                  <c:v>0.93728756899999999</c:v>
                </c:pt>
                <c:pt idx="8796" formatCode="General">
                  <c:v>0.93754041200000005</c:v>
                </c:pt>
                <c:pt idx="8797" formatCode="General">
                  <c:v>0.93782556100000003</c:v>
                </c:pt>
                <c:pt idx="8798" formatCode="General">
                  <c:v>0.93814253800000003</c:v>
                </c:pt>
                <c:pt idx="8799" formatCode="General">
                  <c:v>0.93849128500000001</c:v>
                </c:pt>
                <c:pt idx="8800" formatCode="General">
                  <c:v>0.93887156199999999</c:v>
                </c:pt>
                <c:pt idx="8801" formatCode="General">
                  <c:v>0.93928283499999998</c:v>
                </c:pt>
                <c:pt idx="8802" formatCode="General">
                  <c:v>0.93972414699999995</c:v>
                </c:pt>
                <c:pt idx="8803" formatCode="General">
                  <c:v>0.94019395100000003</c:v>
                </c:pt>
                <c:pt idx="8804" formatCode="General">
                  <c:v>0.94069009999999997</c:v>
                </c:pt>
                <c:pt idx="8805" formatCode="General">
                  <c:v>0.941209674</c:v>
                </c:pt>
                <c:pt idx="8806" formatCode="General">
                  <c:v>0.94174927500000005</c:v>
                </c:pt>
                <c:pt idx="8807" formatCode="General">
                  <c:v>0.94230496900000005</c:v>
                </c:pt>
                <c:pt idx="8808" formatCode="General">
                  <c:v>0.94287240500000002</c:v>
                </c:pt>
                <c:pt idx="8809" formatCode="General">
                  <c:v>0.94344717300000003</c:v>
                </c:pt>
                <c:pt idx="8810" formatCode="General">
                  <c:v>0.94402456300000004</c:v>
                </c:pt>
                <c:pt idx="8811" formatCode="General">
                  <c:v>0.94460010500000002</c:v>
                </c:pt>
                <c:pt idx="8812" formatCode="General">
                  <c:v>0.94516950799999999</c:v>
                </c:pt>
                <c:pt idx="8813" formatCode="General">
                  <c:v>0.94572877899999996</c:v>
                </c:pt>
                <c:pt idx="8814" formatCode="General">
                  <c:v>0.94627416099999995</c:v>
                </c:pt>
                <c:pt idx="8815" formatCode="General">
                  <c:v>0.94680249699999997</c:v>
                </c:pt>
                <c:pt idx="8816" formatCode="General">
                  <c:v>0.94731092500000003</c:v>
                </c:pt>
                <c:pt idx="8817" formatCode="General">
                  <c:v>0.947797</c:v>
                </c:pt>
                <c:pt idx="8818" formatCode="General">
                  <c:v>0.94825869799999996</c:v>
                </c:pt>
                <c:pt idx="8819" formatCode="General">
                  <c:v>0.94869440800000004</c:v>
                </c:pt>
                <c:pt idx="8820" formatCode="General">
                  <c:v>0.94910281900000004</c:v>
                </c:pt>
                <c:pt idx="8821" formatCode="General">
                  <c:v>0.94948297699999995</c:v>
                </c:pt>
                <c:pt idx="8822" formatCode="General">
                  <c:v>0.94983410800000001</c:v>
                </c:pt>
                <c:pt idx="8823" formatCode="General">
                  <c:v>0.95015561599999998</c:v>
                </c:pt>
                <c:pt idx="8824" formatCode="General">
                  <c:v>0.95044720199999999</c:v>
                </c:pt>
                <c:pt idx="8825" formatCode="General">
                  <c:v>0.95070856800000003</c:v>
                </c:pt>
                <c:pt idx="8826" formatCode="General">
                  <c:v>0.95093965499999999</c:v>
                </c:pt>
                <c:pt idx="8827" formatCode="General">
                  <c:v>0.95114034400000003</c:v>
                </c:pt>
                <c:pt idx="8828" formatCode="General">
                  <c:v>0.95131063500000002</c:v>
                </c:pt>
                <c:pt idx="8829" formatCode="General">
                  <c:v>0.95145046700000002</c:v>
                </c:pt>
                <c:pt idx="8830" formatCode="General">
                  <c:v>0.95155984199999999</c:v>
                </c:pt>
                <c:pt idx="8831" formatCode="General">
                  <c:v>0.95163869899999998</c:v>
                </c:pt>
                <c:pt idx="8832" formatCode="General">
                  <c:v>0.95168697800000002</c:v>
                </c:pt>
                <c:pt idx="8833" formatCode="General">
                  <c:v>0.95170456199999998</c:v>
                </c:pt>
                <c:pt idx="8834" formatCode="General">
                  <c:v>0.95169121000000001</c:v>
                </c:pt>
                <c:pt idx="8835" formatCode="General">
                  <c:v>0.95164674500000002</c:v>
                </c:pt>
                <c:pt idx="8836" formatCode="General">
                  <c:v>0.95157080900000002</c:v>
                </c:pt>
                <c:pt idx="8837" formatCode="General">
                  <c:v>0.95146310300000003</c:v>
                </c:pt>
                <c:pt idx="8838" formatCode="General">
                  <c:v>0.95132309199999998</c:v>
                </c:pt>
                <c:pt idx="8839" formatCode="General">
                  <c:v>0.95115041700000003</c:v>
                </c:pt>
                <c:pt idx="8840" formatCode="General">
                  <c:v>0.95094454299999998</c:v>
                </c:pt>
                <c:pt idx="8841" formatCode="General">
                  <c:v>0.95070481299999998</c:v>
                </c:pt>
                <c:pt idx="8842" formatCode="General">
                  <c:v>0.95043080999999996</c:v>
                </c:pt>
                <c:pt idx="8843" formatCode="General">
                  <c:v>0.95012199900000005</c:v>
                </c:pt>
                <c:pt idx="8844" formatCode="General">
                  <c:v>0.94977784200000004</c:v>
                </c:pt>
                <c:pt idx="8845" formatCode="General">
                  <c:v>0.94939804100000003</c:v>
                </c:pt>
                <c:pt idx="8846" formatCode="General">
                  <c:v>0.94898241800000005</c:v>
                </c:pt>
                <c:pt idx="8847" formatCode="General">
                  <c:v>0.94853097200000003</c:v>
                </c:pt>
                <c:pt idx="8848" formatCode="General">
                  <c:v>0.94804406200000002</c:v>
                </c:pt>
                <c:pt idx="8849" formatCode="General">
                  <c:v>0.94752228299999997</c:v>
                </c:pt>
                <c:pt idx="8850" formatCode="General">
                  <c:v>0.94696694599999998</c:v>
                </c:pt>
                <c:pt idx="8851" formatCode="General">
                  <c:v>0.94637978099999998</c:v>
                </c:pt>
                <c:pt idx="8852" formatCode="General">
                  <c:v>0.94576322999999995</c:v>
                </c:pt>
                <c:pt idx="8853" formatCode="General">
                  <c:v>0.94512057299999996</c:v>
                </c:pt>
                <c:pt idx="8854" formatCode="General">
                  <c:v>0.94445592199999995</c:v>
                </c:pt>
                <c:pt idx="8855" formatCode="General">
                  <c:v>0.94377452100000003</c:v>
                </c:pt>
                <c:pt idx="8856" formatCode="General">
                  <c:v>0.94308245199999996</c:v>
                </c:pt>
                <c:pt idx="8857" formatCode="General">
                  <c:v>0.94238680600000002</c:v>
                </c:pt>
                <c:pt idx="8858" formatCode="General">
                  <c:v>0.94169563099999998</c:v>
                </c:pt>
                <c:pt idx="8859" formatCode="General">
                  <c:v>0.94101774699999996</c:v>
                </c:pt>
                <c:pt idx="8860" formatCode="General">
                  <c:v>0.94036239399999999</c:v>
                </c:pt>
                <c:pt idx="8861" formatCode="General">
                  <c:v>0.93973887</c:v>
                </c:pt>
                <c:pt idx="8862" formatCode="General">
                  <c:v>0.93915641299999997</c:v>
                </c:pt>
                <c:pt idx="8863" formatCode="General">
                  <c:v>0.93862325000000002</c:v>
                </c:pt>
                <c:pt idx="8864" formatCode="General">
                  <c:v>0.93814671000000005</c:v>
                </c:pt>
                <c:pt idx="8865" formatCode="General">
                  <c:v>0.93773233899999997</c:v>
                </c:pt>
                <c:pt idx="8866" formatCode="General">
                  <c:v>0.93738394999999997</c:v>
                </c:pt>
                <c:pt idx="8867" formatCode="General">
                  <c:v>0.93710315200000005</c:v>
                </c:pt>
                <c:pt idx="8868" formatCode="General">
                  <c:v>0.93688976800000001</c:v>
                </c:pt>
                <c:pt idx="8869" formatCode="General">
                  <c:v>0.93674170999999995</c:v>
                </c:pt>
                <c:pt idx="8870" formatCode="General">
                  <c:v>0.93665540199999997</c:v>
                </c:pt>
                <c:pt idx="8871" formatCode="General">
                  <c:v>0.93662637500000001</c:v>
                </c:pt>
                <c:pt idx="8872" formatCode="General">
                  <c:v>0.936649501</c:v>
                </c:pt>
                <c:pt idx="8873" formatCode="General">
                  <c:v>0.93671977500000003</c:v>
                </c:pt>
                <c:pt idx="8874" formatCode="General">
                  <c:v>0.93683242799999999</c:v>
                </c:pt>
                <c:pt idx="8875" formatCode="General">
                  <c:v>0.93698358500000001</c:v>
                </c:pt>
                <c:pt idx="8876" formatCode="General">
                  <c:v>0.93717014799999998</c:v>
                </c:pt>
                <c:pt idx="8877" formatCode="General">
                  <c:v>0.93739014899999995</c:v>
                </c:pt>
                <c:pt idx="8878" formatCode="General">
                  <c:v>0.93764227600000005</c:v>
                </c:pt>
                <c:pt idx="8879" formatCode="General">
                  <c:v>0.93792617300000003</c:v>
                </c:pt>
                <c:pt idx="8880" formatCode="General">
                  <c:v>0.93824189899999999</c:v>
                </c:pt>
                <c:pt idx="8881" formatCode="General">
                  <c:v>0.93858981100000005</c:v>
                </c:pt>
                <c:pt idx="8882" formatCode="General">
                  <c:v>0.93897008900000001</c:v>
                </c:pt>
                <c:pt idx="8883" formatCode="General">
                  <c:v>0.93938267200000003</c:v>
                </c:pt>
                <c:pt idx="8884" formatCode="General">
                  <c:v>0.93982696499999996</c:v>
                </c:pt>
                <c:pt idx="8885" formatCode="General">
                  <c:v>0.94030147799999997</c:v>
                </c:pt>
                <c:pt idx="8886" formatCode="General">
                  <c:v>0.94080424299999998</c:v>
                </c:pt>
                <c:pt idx="8887" formatCode="General">
                  <c:v>0.94133228099999999</c:v>
                </c:pt>
                <c:pt idx="8888" formatCode="General">
                  <c:v>0.94188207400000001</c:v>
                </c:pt>
                <c:pt idx="8889" formatCode="General">
                  <c:v>0.94244939100000003</c:v>
                </c:pt>
                <c:pt idx="8890" formatCode="General">
                  <c:v>0.94302964199999995</c:v>
                </c:pt>
                <c:pt idx="8891" formatCode="General">
                  <c:v>0.94361805899999995</c:v>
                </c:pt>
                <c:pt idx="8892" formatCode="General">
                  <c:v>0.94420957599999999</c:v>
                </c:pt>
                <c:pt idx="8893" formatCode="General">
                  <c:v>0.94479954200000005</c:v>
                </c:pt>
                <c:pt idx="8894" formatCode="General">
                  <c:v>0.94538319100000001</c:v>
                </c:pt>
                <c:pt idx="8895" formatCode="General">
                  <c:v>0.94595629000000003</c:v>
                </c:pt>
                <c:pt idx="8896" formatCode="General">
                  <c:v>0.94651502399999998</c:v>
                </c:pt>
                <c:pt idx="8897" formatCode="General">
                  <c:v>0.94705593600000004</c:v>
                </c:pt>
                <c:pt idx="8898" formatCode="General">
                  <c:v>0.94757604600000001</c:v>
                </c:pt>
                <c:pt idx="8899" formatCode="General">
                  <c:v>0.94807297000000001</c:v>
                </c:pt>
                <c:pt idx="8900" formatCode="General">
                  <c:v>0.948544681</c:v>
                </c:pt>
                <c:pt idx="8901" formatCode="General">
                  <c:v>0.94898945099999998</c:v>
                </c:pt>
                <c:pt idx="8902" formatCode="General">
                  <c:v>0.94940602799999996</c:v>
                </c:pt>
                <c:pt idx="8903" formatCode="General">
                  <c:v>0.949793577</c:v>
                </c:pt>
                <c:pt idx="8904" formatCode="General">
                  <c:v>0.95015132400000002</c:v>
                </c:pt>
                <c:pt idx="8905" formatCode="General">
                  <c:v>0.95047885200000004</c:v>
                </c:pt>
                <c:pt idx="8906" formatCode="General">
                  <c:v>0.95077586199999997</c:v>
                </c:pt>
                <c:pt idx="8907" formatCode="General">
                  <c:v>0.95104229500000004</c:v>
                </c:pt>
                <c:pt idx="8908" formatCode="General">
                  <c:v>0.951277971</c:v>
                </c:pt>
                <c:pt idx="8909" formatCode="General">
                  <c:v>0.95148295199999999</c:v>
                </c:pt>
                <c:pt idx="8910" formatCode="General">
                  <c:v>0.95165729499999996</c:v>
                </c:pt>
                <c:pt idx="8911" formatCode="General">
                  <c:v>0.95180112100000003</c:v>
                </c:pt>
                <c:pt idx="8912" formatCode="General">
                  <c:v>0.95191431000000004</c:v>
                </c:pt>
                <c:pt idx="8913" formatCode="General">
                  <c:v>0.95199704200000002</c:v>
                </c:pt>
                <c:pt idx="8914" formatCode="General">
                  <c:v>0.95204913599999996</c:v>
                </c:pt>
                <c:pt idx="8915" formatCode="General">
                  <c:v>0.95207059400000005</c:v>
                </c:pt>
                <c:pt idx="8916" formatCode="General">
                  <c:v>0.95206117599999995</c:v>
                </c:pt>
                <c:pt idx="8917" formatCode="General">
                  <c:v>0.95202076400000002</c:v>
                </c:pt>
                <c:pt idx="8918" formatCode="General">
                  <c:v>0.95194900000000005</c:v>
                </c:pt>
                <c:pt idx="8919" formatCode="General">
                  <c:v>0.95184546699999995</c:v>
                </c:pt>
                <c:pt idx="8920" formatCode="General">
                  <c:v>0.95170974699999999</c:v>
                </c:pt>
                <c:pt idx="8921" formatCode="General">
                  <c:v>0.951541364</c:v>
                </c:pt>
                <c:pt idx="8922" formatCode="General">
                  <c:v>0.95133972200000005</c:v>
                </c:pt>
                <c:pt idx="8923" formatCode="General">
                  <c:v>0.95110422400000005</c:v>
                </c:pt>
                <c:pt idx="8924" formatCode="General">
                  <c:v>0.95083421499999998</c:v>
                </c:pt>
                <c:pt idx="8925" formatCode="General">
                  <c:v>0.95052909900000004</c:v>
                </c:pt>
                <c:pt idx="8926" formatCode="General">
                  <c:v>0.95018827900000002</c:v>
                </c:pt>
                <c:pt idx="8927" formatCode="General">
                  <c:v>0.94981133900000003</c:v>
                </c:pt>
                <c:pt idx="8928" formatCode="General">
                  <c:v>0.94939792199999995</c:v>
                </c:pt>
                <c:pt idx="8929" formatCode="General">
                  <c:v>0.94894778700000004</c:v>
                </c:pt>
                <c:pt idx="8930" formatCode="General">
                  <c:v>0.94846129400000001</c:v>
                </c:pt>
                <c:pt idx="8931" formatCode="General">
                  <c:v>0.94793879999999997</c:v>
                </c:pt>
                <c:pt idx="8932" formatCode="General">
                  <c:v>0.94738137700000002</c:v>
                </c:pt>
                <c:pt idx="8933" formatCode="General">
                  <c:v>0.94679075499999998</c:v>
                </c:pt>
                <c:pt idx="8934" formatCode="General">
                  <c:v>0.94616913800000002</c:v>
                </c:pt>
                <c:pt idx="8935" formatCode="General">
                  <c:v>0.94551980499999999</c:v>
                </c:pt>
                <c:pt idx="8936" formatCode="General">
                  <c:v>0.94484692800000003</c:v>
                </c:pt>
                <c:pt idx="8937" formatCode="General">
                  <c:v>0.94415563300000005</c:v>
                </c:pt>
                <c:pt idx="8938" formatCode="General">
                  <c:v>0.94345223899999997</c:v>
                </c:pt>
                <c:pt idx="8939" formatCode="General">
                  <c:v>0.94274419499999995</c:v>
                </c:pt>
                <c:pt idx="8940" formatCode="General">
                  <c:v>0.94203990699999995</c:v>
                </c:pt>
                <c:pt idx="8941" formatCode="General">
                  <c:v>0.94134861199999997</c:v>
                </c:pt>
                <c:pt idx="8942" formatCode="General">
                  <c:v>0.94068014600000005</c:v>
                </c:pt>
                <c:pt idx="8943" formatCode="General">
                  <c:v>0.94004458199999996</c:v>
                </c:pt>
                <c:pt idx="8944" formatCode="General">
                  <c:v>0.93945169399999995</c:v>
                </c:pt>
                <c:pt idx="8945" formatCode="General">
                  <c:v>0.93891048399999999</c:v>
                </c:pt>
                <c:pt idx="8946" formatCode="General">
                  <c:v>0.93842858100000004</c:v>
                </c:pt>
                <c:pt idx="8947" formatCode="General">
                  <c:v>0.93801188499999999</c:v>
                </c:pt>
                <c:pt idx="8948" formatCode="General">
                  <c:v>0.93766433000000005</c:v>
                </c:pt>
                <c:pt idx="8949" formatCode="General">
                  <c:v>0.937387466</c:v>
                </c:pt>
                <c:pt idx="8950" formatCode="General">
                  <c:v>0.93718057899999996</c:v>
                </c:pt>
                <c:pt idx="8951" formatCode="General">
                  <c:v>0.93704110399999996</c:v>
                </c:pt>
                <c:pt idx="8952" formatCode="General">
                  <c:v>0.93696475000000001</c:v>
                </c:pt>
                <c:pt idx="8953" formatCode="General">
                  <c:v>0.93694621300000003</c:v>
                </c:pt>
                <c:pt idx="8954" formatCode="General">
                  <c:v>0.93697971099999999</c:v>
                </c:pt>
                <c:pt idx="8955" formatCode="General">
                  <c:v>0.93705958099999997</c:v>
                </c:pt>
                <c:pt idx="8956" formatCode="General">
                  <c:v>0.93718051899999999</c:v>
                </c:pt>
                <c:pt idx="8957" formatCode="General">
                  <c:v>0.93733847100000001</c:v>
                </c:pt>
                <c:pt idx="8958" formatCode="General">
                  <c:v>0.93753016</c:v>
                </c:pt>
                <c:pt idx="8959" formatCode="General">
                  <c:v>0.93775373699999998</c:v>
                </c:pt>
                <c:pt idx="8960" formatCode="General">
                  <c:v>0.93800824900000002</c:v>
                </c:pt>
                <c:pt idx="8961" formatCode="General">
                  <c:v>0.93829369500000004</c:v>
                </c:pt>
                <c:pt idx="8962" formatCode="General">
                  <c:v>0.93861079199999997</c:v>
                </c:pt>
                <c:pt idx="8963" formatCode="General">
                  <c:v>0.93896025400000005</c:v>
                </c:pt>
                <c:pt idx="8964" formatCode="General">
                  <c:v>0.939342856</c:v>
                </c:pt>
                <c:pt idx="8965" formatCode="General">
                  <c:v>0.939759016</c:v>
                </c:pt>
                <c:pt idx="8966" formatCode="General">
                  <c:v>0.94020837499999999</c:v>
                </c:pt>
                <c:pt idx="8967" formatCode="General">
                  <c:v>0.94068980199999996</c:v>
                </c:pt>
                <c:pt idx="8968" formatCode="General">
                  <c:v>0.94120132899999998</c:v>
                </c:pt>
                <c:pt idx="8969" formatCode="General">
                  <c:v>0.94173997600000003</c:v>
                </c:pt>
                <c:pt idx="8970" formatCode="General">
                  <c:v>0.94230198899999995</c:v>
                </c:pt>
                <c:pt idx="8971" formatCode="General">
                  <c:v>0.942882895</c:v>
                </c:pt>
                <c:pt idx="8972" formatCode="General">
                  <c:v>0.943477809</c:v>
                </c:pt>
                <c:pt idx="8973" formatCode="General">
                  <c:v>0.94408154499999997</c:v>
                </c:pt>
                <c:pt idx="8974" formatCode="General">
                  <c:v>0.944688737</c:v>
                </c:pt>
                <c:pt idx="8975" formatCode="General">
                  <c:v>0.94529420099999995</c:v>
                </c:pt>
                <c:pt idx="8976" formatCode="General">
                  <c:v>0.94589310900000001</c:v>
                </c:pt>
                <c:pt idx="8977" formatCode="General">
                  <c:v>0.94648093</c:v>
                </c:pt>
                <c:pt idx="8978" formatCode="General">
                  <c:v>0.947053492</c:v>
                </c:pt>
                <c:pt idx="8979" formatCode="General">
                  <c:v>0.947607219</c:v>
                </c:pt>
                <c:pt idx="8980" formatCode="General">
                  <c:v>0.94813919099999999</c:v>
                </c:pt>
                <c:pt idx="8981" formatCode="General">
                  <c:v>0.94864678400000002</c:v>
                </c:pt>
                <c:pt idx="8982" formatCode="General">
                  <c:v>0.94912797199999999</c:v>
                </c:pt>
                <c:pt idx="8983" formatCode="General">
                  <c:v>0.94958120599999996</c:v>
                </c:pt>
                <c:pt idx="8984" formatCode="General">
                  <c:v>0.95000523299999995</c:v>
                </c:pt>
                <c:pt idx="8985" formatCode="General">
                  <c:v>0.95039916000000002</c:v>
                </c:pt>
                <c:pt idx="8986" formatCode="General">
                  <c:v>0.95076245100000001</c:v>
                </c:pt>
                <c:pt idx="8987" formatCode="General">
                  <c:v>0.95109468699999999</c:v>
                </c:pt>
                <c:pt idx="8988" formatCode="General">
                  <c:v>0.95139574999999998</c:v>
                </c:pt>
                <c:pt idx="8989" formatCode="General">
                  <c:v>0.95166552100000001</c:v>
                </c:pt>
                <c:pt idx="8990" formatCode="General">
                  <c:v>0.951904058</c:v>
                </c:pt>
                <c:pt idx="8991" formatCode="General">
                  <c:v>0.95211148300000004</c:v>
                </c:pt>
                <c:pt idx="8992" formatCode="General">
                  <c:v>0.95228797200000004</c:v>
                </c:pt>
                <c:pt idx="8993" formatCode="General">
                  <c:v>0.95243352699999995</c:v>
                </c:pt>
                <c:pt idx="8994" formatCode="General">
                  <c:v>0.95254838500000005</c:v>
                </c:pt>
                <c:pt idx="8995" formatCode="General">
                  <c:v>0.95263254600000002</c:v>
                </c:pt>
                <c:pt idx="8996" formatCode="General">
                  <c:v>0.95268601200000003</c:v>
                </c:pt>
                <c:pt idx="8997" formatCode="General">
                  <c:v>0.95270872100000004</c:v>
                </c:pt>
                <c:pt idx="8998" formatCode="General">
                  <c:v>0.952700675</c:v>
                </c:pt>
                <c:pt idx="8999" formatCode="General">
                  <c:v>0.95266151399999999</c:v>
                </c:pt>
                <c:pt idx="9000" formatCode="General">
                  <c:v>0.95259100200000002</c:v>
                </c:pt>
                <c:pt idx="9001" formatCode="General">
                  <c:v>0.95248878000000003</c:v>
                </c:pt>
                <c:pt idx="9002" formatCode="General">
                  <c:v>0.95235443099999995</c:v>
                </c:pt>
                <c:pt idx="9003" formatCode="General">
                  <c:v>0.95218729999999996</c:v>
                </c:pt>
                <c:pt idx="9004" formatCode="General">
                  <c:v>0.95198690900000005</c:v>
                </c:pt>
                <c:pt idx="9005" formatCode="General">
                  <c:v>0.95175248400000001</c:v>
                </c:pt>
                <c:pt idx="9006" formatCode="General">
                  <c:v>0.95148342799999996</c:v>
                </c:pt>
                <c:pt idx="9007" formatCode="General">
                  <c:v>0.95117896800000001</c:v>
                </c:pt>
                <c:pt idx="9008" formatCode="General">
                  <c:v>0.95083850599999997</c:v>
                </c:pt>
                <c:pt idx="9009" formatCode="General">
                  <c:v>0.95046138800000002</c:v>
                </c:pt>
                <c:pt idx="9010" formatCode="General">
                  <c:v>0.95004719500000001</c:v>
                </c:pt>
                <c:pt idx="9011" formatCode="General">
                  <c:v>0.94959557100000003</c:v>
                </c:pt>
                <c:pt idx="9012" formatCode="General">
                  <c:v>0.94910657399999998</c:v>
                </c:pt>
                <c:pt idx="9013" formatCode="General">
                  <c:v>0.94858062300000001</c:v>
                </c:pt>
                <c:pt idx="9014" formatCode="General">
                  <c:v>0.94801849100000002</c:v>
                </c:pt>
                <c:pt idx="9015" formatCode="General">
                  <c:v>0.94742172999999996</c:v>
                </c:pt>
                <c:pt idx="9016" formatCode="General">
                  <c:v>0.94679254300000004</c:v>
                </c:pt>
                <c:pt idx="9017" formatCode="General">
                  <c:v>0.94613403100000004</c:v>
                </c:pt>
                <c:pt idx="9018" formatCode="General">
                  <c:v>0.94545036599999999</c:v>
                </c:pt>
                <c:pt idx="9019" formatCode="General">
                  <c:v>0.944746792</c:v>
                </c:pt>
                <c:pt idx="9020" formatCode="General">
                  <c:v>0.94402968899999995</c:v>
                </c:pt>
                <c:pt idx="9021" formatCode="General">
                  <c:v>0.943306863</c:v>
                </c:pt>
                <c:pt idx="9022" formatCode="General">
                  <c:v>0.94258707799999997</c:v>
                </c:pt>
                <c:pt idx="9023" formatCode="General">
                  <c:v>0.94188004700000005</c:v>
                </c:pt>
                <c:pt idx="9024" formatCode="General">
                  <c:v>0.94119632200000003</c:v>
                </c:pt>
                <c:pt idx="9025" formatCode="General">
                  <c:v>0.94054657200000003</c:v>
                </c:pt>
                <c:pt idx="9026" formatCode="General">
                  <c:v>0.93994122700000005</c:v>
                </c:pt>
                <c:pt idx="9027" formatCode="General">
                  <c:v>0.93938994399999998</c:v>
                </c:pt>
                <c:pt idx="9028" formatCode="General">
                  <c:v>0.93890088800000004</c:v>
                </c:pt>
                <c:pt idx="9029" formatCode="General">
                  <c:v>0.93848031799999998</c:v>
                </c:pt>
                <c:pt idx="9030" formatCode="General">
                  <c:v>0.93813216700000002</c:v>
                </c:pt>
                <c:pt idx="9031" formatCode="General">
                  <c:v>0.93785774700000002</c:v>
                </c:pt>
                <c:pt idx="9032" formatCode="General">
                  <c:v>0.93765598500000003</c:v>
                </c:pt>
                <c:pt idx="9033" formatCode="General">
                  <c:v>0.93752354400000004</c:v>
                </c:pt>
                <c:pt idx="9034" formatCode="General">
                  <c:v>0.93745541600000004</c:v>
                </c:pt>
                <c:pt idx="9035" formatCode="General">
                  <c:v>0.937445521</c:v>
                </c:pt>
                <c:pt idx="9036" formatCode="General">
                  <c:v>0.93748718499999995</c:v>
                </c:pt>
                <c:pt idx="9037" formatCode="General">
                  <c:v>0.93757408900000005</c:v>
                </c:pt>
                <c:pt idx="9038" formatCode="General">
                  <c:v>0.93770056999999996</c:v>
                </c:pt>
                <c:pt idx="9039" formatCode="General">
                  <c:v>0.93786209799999998</c:v>
                </c:pt>
                <c:pt idx="9040" formatCode="General">
                  <c:v>0.93805557500000003</c:v>
                </c:pt>
                <c:pt idx="9041" formatCode="General">
                  <c:v>0.93827915200000001</c:v>
                </c:pt>
                <c:pt idx="9042" formatCode="General">
                  <c:v>0.93853241200000004</c:v>
                </c:pt>
                <c:pt idx="9043" formatCode="General">
                  <c:v>0.93881583199999996</c:v>
                </c:pt>
                <c:pt idx="9044" formatCode="General">
                  <c:v>0.93913054500000004</c:v>
                </c:pt>
                <c:pt idx="9045" formatCode="General">
                  <c:v>0.93947804000000001</c:v>
                </c:pt>
                <c:pt idx="9046" formatCode="General">
                  <c:v>0.93985974800000005</c:v>
                </c:pt>
                <c:pt idx="9047" formatCode="General">
                  <c:v>0.94027638400000002</c:v>
                </c:pt>
                <c:pt idx="9048" formatCode="General">
                  <c:v>0.94072812800000005</c:v>
                </c:pt>
                <c:pt idx="9049" formatCode="General">
                  <c:v>0.94121408500000003</c:v>
                </c:pt>
                <c:pt idx="9050" formatCode="General">
                  <c:v>0.941732287</c:v>
                </c:pt>
                <c:pt idx="9051" formatCode="General">
                  <c:v>0.94227969600000006</c:v>
                </c:pt>
                <c:pt idx="9052" formatCode="General">
                  <c:v>0.94285243699999999</c:v>
                </c:pt>
                <c:pt idx="9053" formatCode="General">
                  <c:v>0.94344574199999998</c:v>
                </c:pt>
                <c:pt idx="9054" formatCode="General">
                  <c:v>0.94405430599999995</c:v>
                </c:pt>
                <c:pt idx="9055" formatCode="General">
                  <c:v>0.94467252499999999</c:v>
                </c:pt>
                <c:pt idx="9056" formatCode="General">
                  <c:v>0.94529479699999996</c:v>
                </c:pt>
                <c:pt idx="9057" formatCode="General">
                  <c:v>0.94591552000000001</c:v>
                </c:pt>
                <c:pt idx="9058" formatCode="General">
                  <c:v>0.94652944800000005</c:v>
                </c:pt>
                <c:pt idx="9059" formatCode="General">
                  <c:v>0.94713181300000004</c:v>
                </c:pt>
                <c:pt idx="9060" formatCode="General">
                  <c:v>0.94771826299999995</c:v>
                </c:pt>
                <c:pt idx="9061" formatCode="General">
                  <c:v>0.94828522199999998</c:v>
                </c:pt>
                <c:pt idx="9062" formatCode="General">
                  <c:v>0.94882947200000001</c:v>
                </c:pt>
                <c:pt idx="9063" formatCode="General">
                  <c:v>0.94934845000000001</c:v>
                </c:pt>
                <c:pt idx="9064" formatCode="General">
                  <c:v>0.94984012799999995</c:v>
                </c:pt>
                <c:pt idx="9065" formatCode="General">
                  <c:v>0.95030289899999998</c:v>
                </c:pt>
                <c:pt idx="9066" formatCode="General">
                  <c:v>0.95073568799999997</c:v>
                </c:pt>
                <c:pt idx="9067" formatCode="General">
                  <c:v>0.95113766200000005</c:v>
                </c:pt>
                <c:pt idx="9068" formatCode="General">
                  <c:v>0.95150834299999998</c:v>
                </c:pt>
                <c:pt idx="9069" formatCode="General">
                  <c:v>0.95184743400000005</c:v>
                </c:pt>
                <c:pt idx="9070" formatCode="General">
                  <c:v>0.95215475599999999</c:v>
                </c:pt>
                <c:pt idx="9071" formatCode="General">
                  <c:v>0.95243048699999999</c:v>
                </c:pt>
                <c:pt idx="9072" formatCode="General">
                  <c:v>0.95267474699999999</c:v>
                </c:pt>
                <c:pt idx="9073" formatCode="General">
                  <c:v>0.95288759499999998</c:v>
                </c:pt>
                <c:pt idx="9074" formatCode="General">
                  <c:v>0.95306932899999997</c:v>
                </c:pt>
                <c:pt idx="9075" formatCode="General">
                  <c:v>0.95322012899999997</c:v>
                </c:pt>
                <c:pt idx="9076" formatCode="General">
                  <c:v>0.95334011299999999</c:v>
                </c:pt>
                <c:pt idx="9077" formatCode="General">
                  <c:v>0.95342946100000003</c:v>
                </c:pt>
                <c:pt idx="9078" formatCode="General">
                  <c:v>0.95348817100000005</c:v>
                </c:pt>
                <c:pt idx="9079" formatCode="General">
                  <c:v>0.95351624499999998</c:v>
                </c:pt>
                <c:pt idx="9080" formatCode="General">
                  <c:v>0.95351362200000001</c:v>
                </c:pt>
                <c:pt idx="9081" formatCode="General">
                  <c:v>0.95348000499999996</c:v>
                </c:pt>
                <c:pt idx="9082" formatCode="General">
                  <c:v>0.95341515499999996</c:v>
                </c:pt>
                <c:pt idx="9083" formatCode="General">
                  <c:v>0.95331871499999998</c:v>
                </c:pt>
                <c:pt idx="9084" formatCode="General">
                  <c:v>0.95319014800000001</c:v>
                </c:pt>
                <c:pt idx="9085" formatCode="General">
                  <c:v>0.95302891700000003</c:v>
                </c:pt>
                <c:pt idx="9086" formatCode="General">
                  <c:v>0.95283436799999999</c:v>
                </c:pt>
                <c:pt idx="9087" formatCode="General">
                  <c:v>0.95260578399999996</c:v>
                </c:pt>
                <c:pt idx="9088" formatCode="General">
                  <c:v>0.95234239099999995</c:v>
                </c:pt>
                <c:pt idx="9089" formatCode="General">
                  <c:v>0.95204335500000004</c:v>
                </c:pt>
                <c:pt idx="9090" formatCode="General">
                  <c:v>0.95170795900000005</c:v>
                </c:pt>
                <c:pt idx="9091" formatCode="General">
                  <c:v>0.95133548999999995</c:v>
                </c:pt>
                <c:pt idx="9092" formatCode="General">
                  <c:v>0.95092529100000001</c:v>
                </c:pt>
                <c:pt idx="9093" formatCode="General">
                  <c:v>0.95047700400000001</c:v>
                </c:pt>
                <c:pt idx="9094" formatCode="General">
                  <c:v>0.94999033200000005</c:v>
                </c:pt>
                <c:pt idx="9095" formatCode="General">
                  <c:v>0.94946557300000001</c:v>
                </c:pt>
                <c:pt idx="9096" formatCode="General">
                  <c:v>0.94890338200000002</c:v>
                </c:pt>
                <c:pt idx="9097" formatCode="General">
                  <c:v>0.94830513000000005</c:v>
                </c:pt>
                <c:pt idx="9098" formatCode="General">
                  <c:v>0.94767284399999996</c:v>
                </c:pt>
                <c:pt idx="9099" formatCode="General">
                  <c:v>0.94700950399999995</c:v>
                </c:pt>
                <c:pt idx="9100" formatCode="General">
                  <c:v>0.94631922199999996</c:v>
                </c:pt>
                <c:pt idx="9101" formatCode="General">
                  <c:v>0.94560730500000001</c:v>
                </c:pt>
                <c:pt idx="9102" formatCode="General">
                  <c:v>0.94488036600000003</c:v>
                </c:pt>
                <c:pt idx="9103" formatCode="General">
                  <c:v>0.944146335</c:v>
                </c:pt>
                <c:pt idx="9104" formatCode="General">
                  <c:v>0.94341432999999997</c:v>
                </c:pt>
                <c:pt idx="9105" formatCode="General">
                  <c:v>0.94269472399999998</c:v>
                </c:pt>
                <c:pt idx="9106" formatCode="General">
                  <c:v>0.94199860099999999</c:v>
                </c:pt>
                <c:pt idx="9107" formatCode="General">
                  <c:v>0.94133728699999997</c:v>
                </c:pt>
                <c:pt idx="9108" formatCode="General">
                  <c:v>0.94072198900000004</c:v>
                </c:pt>
                <c:pt idx="9109" formatCode="General">
                  <c:v>0.94016301599999996</c:v>
                </c:pt>
                <c:pt idx="9110" formatCode="General">
                  <c:v>0.93966895299999997</c:v>
                </c:pt>
                <c:pt idx="9111" formatCode="General">
                  <c:v>0.93924641600000003</c:v>
                </c:pt>
                <c:pt idx="9112" formatCode="General">
                  <c:v>0.93889927900000003</c:v>
                </c:pt>
                <c:pt idx="9113" formatCode="General">
                  <c:v>0.93862873300000005</c:v>
                </c:pt>
                <c:pt idx="9114" formatCode="General">
                  <c:v>0.93843305099999996</c:v>
                </c:pt>
                <c:pt idx="9115" formatCode="General">
                  <c:v>0.93830823900000004</c:v>
                </c:pt>
                <c:pt idx="9116" formatCode="General">
                  <c:v>0.93824833600000002</c:v>
                </c:pt>
                <c:pt idx="9117" formatCode="General">
                  <c:v>0.93824636900000002</c:v>
                </c:pt>
                <c:pt idx="9118" formatCode="General">
                  <c:v>0.93829488800000005</c:v>
                </c:pt>
                <c:pt idx="9119" formatCode="General">
                  <c:v>0.93838679800000002</c:v>
                </c:pt>
                <c:pt idx="9120" formatCode="General">
                  <c:v>0.93851602099999998</c:v>
                </c:pt>
                <c:pt idx="9121" formatCode="General">
                  <c:v>0.93867778800000001</c:v>
                </c:pt>
                <c:pt idx="9122" formatCode="General">
                  <c:v>0.93886899899999998</c:v>
                </c:pt>
                <c:pt idx="9123" formatCode="General">
                  <c:v>0.93908804700000004</c:v>
                </c:pt>
                <c:pt idx="9124" formatCode="General">
                  <c:v>0.93933498900000001</c:v>
                </c:pt>
                <c:pt idx="9125" formatCode="General">
                  <c:v>0.93961089799999997</c:v>
                </c:pt>
                <c:pt idx="9126" formatCode="General">
                  <c:v>0.93991762400000001</c:v>
                </c:pt>
                <c:pt idx="9127" formatCode="General">
                  <c:v>0.94025736999999998</c:v>
                </c:pt>
                <c:pt idx="9128" formatCode="General">
                  <c:v>0.94063204499999997</c:v>
                </c:pt>
                <c:pt idx="9129" formatCode="General">
                  <c:v>0.94104319800000003</c:v>
                </c:pt>
                <c:pt idx="9130" formatCode="General">
                  <c:v>0.941491246</c:v>
                </c:pt>
                <c:pt idx="9131" formatCode="General">
                  <c:v>0.94197559399999997</c:v>
                </c:pt>
                <c:pt idx="9132" formatCode="General">
                  <c:v>0.94249439199999996</c:v>
                </c:pt>
                <c:pt idx="9133" formatCode="General">
                  <c:v>0.94304460300000004</c:v>
                </c:pt>
                <c:pt idx="9134" formatCode="General">
                  <c:v>0.94362199300000005</c:v>
                </c:pt>
                <c:pt idx="9135" formatCode="General">
                  <c:v>0.94422149700000002</c:v>
                </c:pt>
                <c:pt idx="9136" formatCode="General">
                  <c:v>0.94483757000000002</c:v>
                </c:pt>
                <c:pt idx="9137" formatCode="General">
                  <c:v>0.94546413399999996</c:v>
                </c:pt>
                <c:pt idx="9138" formatCode="General">
                  <c:v>0.94609516900000001</c:v>
                </c:pt>
                <c:pt idx="9139" formatCode="General">
                  <c:v>0.94672471300000005</c:v>
                </c:pt>
                <c:pt idx="9140" formatCode="General">
                  <c:v>0.94734722400000004</c:v>
                </c:pt>
                <c:pt idx="9141" formatCode="General">
                  <c:v>0.94795775400000004</c:v>
                </c:pt>
                <c:pt idx="9142" formatCode="General">
                  <c:v>0.94855171400000005</c:v>
                </c:pt>
                <c:pt idx="9143" formatCode="General">
                  <c:v>0.94912534999999998</c:v>
                </c:pt>
                <c:pt idx="9144" formatCode="General">
                  <c:v>0.94967550000000001</c:v>
                </c:pt>
                <c:pt idx="9145" formatCode="General">
                  <c:v>0.95019954399999995</c:v>
                </c:pt>
                <c:pt idx="9146" formatCode="General">
                  <c:v>0.95069545499999997</c:v>
                </c:pt>
                <c:pt idx="9147" formatCode="General">
                  <c:v>0.951161802</c:v>
                </c:pt>
                <c:pt idx="9148" formatCode="General">
                  <c:v>0.95159751199999998</c:v>
                </c:pt>
                <c:pt idx="9149" formatCode="General">
                  <c:v>0.95200180999999995</c:v>
                </c:pt>
                <c:pt idx="9150" formatCode="General">
                  <c:v>0.95237439899999998</c:v>
                </c:pt>
                <c:pt idx="9151" formatCode="General">
                  <c:v>0.95271503899999999</c:v>
                </c:pt>
                <c:pt idx="9152" formatCode="General">
                  <c:v>0.95302373200000001</c:v>
                </c:pt>
                <c:pt idx="9153" formatCode="General">
                  <c:v>0.95330071400000005</c:v>
                </c:pt>
                <c:pt idx="9154" formatCode="General">
                  <c:v>0.95354610699999998</c:v>
                </c:pt>
                <c:pt idx="9155" formatCode="General">
                  <c:v>0.95376020699999997</c:v>
                </c:pt>
                <c:pt idx="9156" formatCode="General">
                  <c:v>0.95394337200000001</c:v>
                </c:pt>
                <c:pt idx="9157" formatCode="General">
                  <c:v>0.95409572099999995</c:v>
                </c:pt>
                <c:pt idx="9158" formatCode="General">
                  <c:v>0.95421761299999996</c:v>
                </c:pt>
                <c:pt idx="9159" formatCode="General">
                  <c:v>0.95430910599999996</c:v>
                </c:pt>
                <c:pt idx="9160" formatCode="General">
                  <c:v>0.95437031999999999</c:v>
                </c:pt>
                <c:pt idx="9161" formatCode="General">
                  <c:v>0.95440131399999995</c:v>
                </c:pt>
                <c:pt idx="9162" formatCode="General">
                  <c:v>0.95440197000000004</c:v>
                </c:pt>
                <c:pt idx="9163" formatCode="General">
                  <c:v>0.95437210800000005</c:v>
                </c:pt>
                <c:pt idx="9164" formatCode="General">
                  <c:v>0.95431137099999996</c:v>
                </c:pt>
                <c:pt idx="9165" formatCode="General">
                  <c:v>0.95421951999999999</c:v>
                </c:pt>
                <c:pt idx="9166" formatCode="General">
                  <c:v>0.9540959</c:v>
                </c:pt>
                <c:pt idx="9167" formatCode="General">
                  <c:v>0.95393991499999997</c:v>
                </c:pt>
                <c:pt idx="9168" formatCode="General">
                  <c:v>0.95375096800000003</c:v>
                </c:pt>
                <c:pt idx="9169" formatCode="General">
                  <c:v>0.95352828499999998</c:v>
                </c:pt>
                <c:pt idx="9170" formatCode="General">
                  <c:v>0.95327091200000003</c:v>
                </c:pt>
                <c:pt idx="9171" formatCode="General">
                  <c:v>0.95297801500000001</c:v>
                </c:pt>
                <c:pt idx="9172" formatCode="General">
                  <c:v>0.95264875900000001</c:v>
                </c:pt>
                <c:pt idx="9173" formatCode="General">
                  <c:v>0.95228225</c:v>
                </c:pt>
                <c:pt idx="9174" formatCode="General">
                  <c:v>0.95187771300000001</c:v>
                </c:pt>
                <c:pt idx="9175" formatCode="General">
                  <c:v>0.95143461200000001</c:v>
                </c:pt>
                <c:pt idx="9176" formatCode="General">
                  <c:v>0.95095258999999999</c:v>
                </c:pt>
                <c:pt idx="9177" formatCode="General">
                  <c:v>0.95043164499999999</c:v>
                </c:pt>
                <c:pt idx="9178" formatCode="General">
                  <c:v>0.94987225500000005</c:v>
                </c:pt>
                <c:pt idx="9179" formatCode="General">
                  <c:v>0.94927555299999999</c:v>
                </c:pt>
                <c:pt idx="9180" formatCode="General">
                  <c:v>0.94864350600000003</c:v>
                </c:pt>
                <c:pt idx="9181" formatCode="General">
                  <c:v>0.94797891400000001</c:v>
                </c:pt>
                <c:pt idx="9182" formatCode="General">
                  <c:v>0.94728589100000005</c:v>
                </c:pt>
                <c:pt idx="9183" formatCode="General">
                  <c:v>0.94656962200000005</c:v>
                </c:pt>
                <c:pt idx="9184" formatCode="General">
                  <c:v>0.94583690200000003</c:v>
                </c:pt>
                <c:pt idx="9185" formatCode="General">
                  <c:v>0.94509583699999999</c:v>
                </c:pt>
                <c:pt idx="9186" formatCode="General">
                  <c:v>0.94435602399999996</c:v>
                </c:pt>
                <c:pt idx="9187" formatCode="General">
                  <c:v>0.943628252</c:v>
                </c:pt>
                <c:pt idx="9188" formatCode="General">
                  <c:v>0.94292420099999996</c:v>
                </c:pt>
                <c:pt idx="9189" formatCode="General">
                  <c:v>0.94225603300000005</c:v>
                </c:pt>
                <c:pt idx="9190" formatCode="General">
                  <c:v>0.94163560899999998</c:v>
                </c:pt>
                <c:pt idx="9191" formatCode="General">
                  <c:v>0.941073775</c:v>
                </c:pt>
                <c:pt idx="9192" formatCode="General">
                  <c:v>0.94057983199999995</c:v>
                </c:pt>
                <c:pt idx="9193" formatCode="General">
                  <c:v>0.94016045299999995</c:v>
                </c:pt>
                <c:pt idx="9194" formatCode="General">
                  <c:v>0.93981957400000005</c:v>
                </c:pt>
                <c:pt idx="9195" formatCode="General">
                  <c:v>0.93955796999999996</c:v>
                </c:pt>
                <c:pt idx="9196" formatCode="General">
                  <c:v>0.93937337399999998</c:v>
                </c:pt>
                <c:pt idx="9197" formatCode="General">
                  <c:v>0.93926083999999999</c:v>
                </c:pt>
                <c:pt idx="9198" formatCode="General">
                  <c:v>0.93921357400000005</c:v>
                </c:pt>
                <c:pt idx="9199" formatCode="General">
                  <c:v>0.93922346800000001</c:v>
                </c:pt>
                <c:pt idx="9200" formatCode="General">
                  <c:v>0.93928223799999999</c:v>
                </c:pt>
                <c:pt idx="9201" formatCode="General">
                  <c:v>0.93938207600000001</c:v>
                </c:pt>
                <c:pt idx="9202" formatCode="General">
                  <c:v>0.93951636599999999</c:v>
                </c:pt>
                <c:pt idx="9203" formatCode="General">
                  <c:v>0.93968021899999998</c:v>
                </c:pt>
                <c:pt idx="9204" formatCode="General">
                  <c:v>0.939870596</c:v>
                </c:pt>
                <c:pt idx="9205" formatCode="General">
                  <c:v>0.94008618600000005</c:v>
                </c:pt>
                <c:pt idx="9206" formatCode="General">
                  <c:v>0.94032758500000002</c:v>
                </c:pt>
                <c:pt idx="9207" formatCode="General">
                  <c:v>0.94059658099999999</c:v>
                </c:pt>
                <c:pt idx="9208" formatCode="General">
                  <c:v>0.94089567699999999</c:v>
                </c:pt>
                <c:pt idx="9209" formatCode="General">
                  <c:v>0.94122797300000005</c:v>
                </c:pt>
                <c:pt idx="9210" formatCode="General">
                  <c:v>0.941596031</c:v>
                </c:pt>
                <c:pt idx="9211" formatCode="General">
                  <c:v>0.94200199799999995</c:v>
                </c:pt>
                <c:pt idx="9212" formatCode="General">
                  <c:v>0.94244670900000005</c:v>
                </c:pt>
                <c:pt idx="9213" formatCode="General">
                  <c:v>0.94292992399999997</c:v>
                </c:pt>
                <c:pt idx="9214" formatCode="General">
                  <c:v>0.94344973600000004</c:v>
                </c:pt>
                <c:pt idx="9215" formatCode="General">
                  <c:v>0.94400310499999995</c:v>
                </c:pt>
                <c:pt idx="9216" formatCode="General">
                  <c:v>0.94458550200000002</c:v>
                </c:pt>
                <c:pt idx="9217" formatCode="General">
                  <c:v>0.94519162199999995</c:v>
                </c:pt>
                <c:pt idx="9218" formatCode="General">
                  <c:v>0.94581532499999998</c:v>
                </c:pt>
                <c:pt idx="9219" formatCode="General">
                  <c:v>0.94645029300000005</c:v>
                </c:pt>
                <c:pt idx="9220" formatCode="General">
                  <c:v>0.94708991099999995</c:v>
                </c:pt>
                <c:pt idx="9221" formatCode="General">
                  <c:v>0.94772803800000005</c:v>
                </c:pt>
                <c:pt idx="9222" formatCode="General">
                  <c:v>0.94835871500000002</c:v>
                </c:pt>
                <c:pt idx="9223" formatCode="General">
                  <c:v>0.94897669600000001</c:v>
                </c:pt>
                <c:pt idx="9224" formatCode="General">
                  <c:v>0.94957733200000005</c:v>
                </c:pt>
                <c:pt idx="9225" formatCode="General">
                  <c:v>0.95015680800000002</c:v>
                </c:pt>
                <c:pt idx="9226" formatCode="General">
                  <c:v>0.95071178700000003</c:v>
                </c:pt>
                <c:pt idx="9227" formatCode="General">
                  <c:v>0.95123976499999996</c:v>
                </c:pt>
                <c:pt idx="9228" formatCode="General">
                  <c:v>0.95173877500000004</c:v>
                </c:pt>
                <c:pt idx="9229" formatCode="General">
                  <c:v>0.95220738599999999</c:v>
                </c:pt>
                <c:pt idx="9230" formatCode="General">
                  <c:v>0.95264470599999995</c:v>
                </c:pt>
                <c:pt idx="9231" formatCode="General">
                  <c:v>0.95305001700000003</c:v>
                </c:pt>
                <c:pt idx="9232" formatCode="General">
                  <c:v>0.95342320199999997</c:v>
                </c:pt>
                <c:pt idx="9233" formatCode="General">
                  <c:v>0.95376408099999999</c:v>
                </c:pt>
                <c:pt idx="9234" formatCode="General">
                  <c:v>0.95407283300000001</c:v>
                </c:pt>
                <c:pt idx="9235" formatCode="General">
                  <c:v>0.95434969700000005</c:v>
                </c:pt>
                <c:pt idx="9236" formatCode="General">
                  <c:v>0.95459502900000004</c:v>
                </c:pt>
                <c:pt idx="9237" formatCode="General">
                  <c:v>0.95480907000000004</c:v>
                </c:pt>
                <c:pt idx="9238" formatCode="General">
                  <c:v>0.95499229399999996</c:v>
                </c:pt>
                <c:pt idx="9239" formatCode="General">
                  <c:v>0.955144942</c:v>
                </c:pt>
                <c:pt idx="9240" formatCode="General">
                  <c:v>0.95526736999999995</c:v>
                </c:pt>
                <c:pt idx="9241" formatCode="General">
                  <c:v>0.95535975699999998</c:v>
                </c:pt>
                <c:pt idx="9242" formatCode="General">
                  <c:v>0.95542222300000001</c:v>
                </c:pt>
                <c:pt idx="9243" formatCode="General">
                  <c:v>0.95545476699999998</c:v>
                </c:pt>
                <c:pt idx="9244" formatCode="General">
                  <c:v>0.95545738899999999</c:v>
                </c:pt>
                <c:pt idx="9245" formatCode="General">
                  <c:v>0.95542991200000005</c:v>
                </c:pt>
                <c:pt idx="9246" formatCode="General">
                  <c:v>0.95537203599999998</c:v>
                </c:pt>
                <c:pt idx="9247" formatCode="General">
                  <c:v>0.95528334400000003</c:v>
                </c:pt>
                <c:pt idx="9248" formatCode="General">
                  <c:v>0.95516330000000005</c:v>
                </c:pt>
                <c:pt idx="9249" formatCode="General">
                  <c:v>0.955011308</c:v>
                </c:pt>
                <c:pt idx="9250" formatCode="General">
                  <c:v>0.95482665300000003</c:v>
                </c:pt>
                <c:pt idx="9251" formatCode="General">
                  <c:v>0.95460844</c:v>
                </c:pt>
                <c:pt idx="9252" formatCode="General">
                  <c:v>0.95435583599999996</c:v>
                </c:pt>
                <c:pt idx="9253" formatCode="General">
                  <c:v>0.95406776699999996</c:v>
                </c:pt>
                <c:pt idx="9254" formatCode="General">
                  <c:v>0.95374333899999997</c:v>
                </c:pt>
                <c:pt idx="9255" formatCode="General">
                  <c:v>0.95338153800000003</c:v>
                </c:pt>
                <c:pt idx="9256" formatCode="General">
                  <c:v>0.95298147200000005</c:v>
                </c:pt>
                <c:pt idx="9257" formatCode="General">
                  <c:v>0.952542424</c:v>
                </c:pt>
                <c:pt idx="9258" formatCode="General">
                  <c:v>0.95206385900000001</c:v>
                </c:pt>
                <c:pt idx="9259" formatCode="General">
                  <c:v>0.95154559599999999</c:v>
                </c:pt>
                <c:pt idx="9260" formatCode="General">
                  <c:v>0.95098799499999997</c:v>
                </c:pt>
                <c:pt idx="9261" formatCode="General">
                  <c:v>0.95039188900000005</c:v>
                </c:pt>
                <c:pt idx="9262" formatCode="General">
                  <c:v>0.94975906600000004</c:v>
                </c:pt>
                <c:pt idx="9263" formatCode="General">
                  <c:v>0.94909226899999999</c:v>
                </c:pt>
                <c:pt idx="9264" formatCode="General">
                  <c:v>0.94839543100000001</c:v>
                </c:pt>
                <c:pt idx="9265" formatCode="General">
                  <c:v>0.94767379799999996</c:v>
                </c:pt>
                <c:pt idx="9266" formatCode="General">
                  <c:v>0.94693422299999996</c:v>
                </c:pt>
                <c:pt idx="9267" formatCode="General">
                  <c:v>0.94618511199999999</c:v>
                </c:pt>
                <c:pt idx="9268" formatCode="General">
                  <c:v>0.94543635800000003</c:v>
                </c:pt>
                <c:pt idx="9269" formatCode="General">
                  <c:v>0.94469934700000002</c:v>
                </c:pt>
                <c:pt idx="9270" formatCode="General">
                  <c:v>0.94398635600000003</c:v>
                </c:pt>
                <c:pt idx="9271" formatCode="General">
                  <c:v>0.94331020099999996</c:v>
                </c:pt>
                <c:pt idx="9272" formatCode="General">
                  <c:v>0.94268363700000002</c:v>
                </c:pt>
                <c:pt idx="9273" formatCode="General">
                  <c:v>0.94211810799999995</c:v>
                </c:pt>
                <c:pt idx="9274" formatCode="General">
                  <c:v>0.94162332999999998</c:v>
                </c:pt>
                <c:pt idx="9275" formatCode="General">
                  <c:v>0.94120633600000003</c:v>
                </c:pt>
                <c:pt idx="9276" formatCode="General">
                  <c:v>0.94087094100000002</c:v>
                </c:pt>
                <c:pt idx="9277" formatCode="General">
                  <c:v>0.94061744199999997</c:v>
                </c:pt>
                <c:pt idx="9278" formatCode="General">
                  <c:v>0.94044280099999999</c:v>
                </c:pt>
                <c:pt idx="9279" formatCode="General">
                  <c:v>0.94034129399999999</c:v>
                </c:pt>
                <c:pt idx="9280" formatCode="General">
                  <c:v>0.94030487500000004</c:v>
                </c:pt>
                <c:pt idx="9281" formatCode="General">
                  <c:v>0.94032442599999999</c:v>
                </c:pt>
                <c:pt idx="9282" formatCode="General">
                  <c:v>0.94039076600000004</c:v>
                </c:pt>
                <c:pt idx="9283" formatCode="General">
                  <c:v>0.94049531200000003</c:v>
                </c:pt>
                <c:pt idx="9284" formatCode="General">
                  <c:v>0.94063109199999995</c:v>
                </c:pt>
                <c:pt idx="9285" formatCode="General">
                  <c:v>0.94079303700000005</c:v>
                </c:pt>
                <c:pt idx="9286" formatCode="General">
                  <c:v>0.94097816899999998</c:v>
                </c:pt>
                <c:pt idx="9287" formatCode="General">
                  <c:v>0.94118571299999998</c:v>
                </c:pt>
                <c:pt idx="9288" formatCode="General">
                  <c:v>0.94141686000000002</c:v>
                </c:pt>
                <c:pt idx="9289" formatCode="General">
                  <c:v>0.94167411300000003</c:v>
                </c:pt>
                <c:pt idx="9290" formatCode="General">
                  <c:v>0.94196087100000003</c:v>
                </c:pt>
                <c:pt idx="9291" formatCode="General">
                  <c:v>0.94228106700000003</c:v>
                </c:pt>
                <c:pt idx="9292" formatCode="General">
                  <c:v>0.94263803999999995</c:v>
                </c:pt>
                <c:pt idx="9293" formatCode="General">
                  <c:v>0.94303453000000004</c:v>
                </c:pt>
                <c:pt idx="9294" formatCode="General">
                  <c:v>0.943471909</c:v>
                </c:pt>
                <c:pt idx="9295" formatCode="General">
                  <c:v>0.94395011699999998</c:v>
                </c:pt>
                <c:pt idx="9296" formatCode="General">
                  <c:v>0.944467485</c:v>
                </c:pt>
                <c:pt idx="9297" formatCode="General">
                  <c:v>0.94502061599999998</c:v>
                </c:pt>
                <c:pt idx="9298" formatCode="General">
                  <c:v>0.94560486099999996</c:v>
                </c:pt>
                <c:pt idx="9299" formatCode="General">
                  <c:v>0.94621443699999996</c:v>
                </c:pt>
                <c:pt idx="9300" formatCode="General">
                  <c:v>0.94684284900000004</c:v>
                </c:pt>
                <c:pt idx="9301" formatCode="General">
                  <c:v>0.947483242</c:v>
                </c:pt>
                <c:pt idx="9302" formatCode="General">
                  <c:v>0.94812870000000005</c:v>
                </c:pt>
                <c:pt idx="9303" formatCode="General">
                  <c:v>0.94877255000000005</c:v>
                </c:pt>
                <c:pt idx="9304" formatCode="General">
                  <c:v>0.94940864999999997</c:v>
                </c:pt>
                <c:pt idx="9305" formatCode="General">
                  <c:v>0.95003151900000005</c:v>
                </c:pt>
                <c:pt idx="9306" formatCode="General">
                  <c:v>0.95063638699999997</c:v>
                </c:pt>
                <c:pt idx="9307" formatCode="General">
                  <c:v>0.95121926099999998</c:v>
                </c:pt>
                <c:pt idx="9308" formatCode="General">
                  <c:v>0.95177692199999997</c:v>
                </c:pt>
                <c:pt idx="9309" formatCode="General">
                  <c:v>0.952306867</c:v>
                </c:pt>
                <c:pt idx="9310" formatCode="General">
                  <c:v>0.95280718799999997</c:v>
                </c:pt>
                <c:pt idx="9311" formatCode="General">
                  <c:v>0.95327663399999996</c:v>
                </c:pt>
                <c:pt idx="9312" formatCode="General">
                  <c:v>0.95371431100000004</c:v>
                </c:pt>
                <c:pt idx="9313" formatCode="General">
                  <c:v>0.95411980200000002</c:v>
                </c:pt>
                <c:pt idx="9314" formatCode="General">
                  <c:v>0.95449286700000002</c:v>
                </c:pt>
                <c:pt idx="9315" formatCode="General">
                  <c:v>0.95483368599999996</c:v>
                </c:pt>
                <c:pt idx="9316" formatCode="General">
                  <c:v>0.95514237899999999</c:v>
                </c:pt>
                <c:pt idx="9317" formatCode="General">
                  <c:v>0.95541942099999999</c:v>
                </c:pt>
                <c:pt idx="9318" formatCode="General">
                  <c:v>0.95566517100000004</c:v>
                </c:pt>
                <c:pt idx="9319" formatCode="General">
                  <c:v>0.95587998600000001</c:v>
                </c:pt>
                <c:pt idx="9320" formatCode="General">
                  <c:v>0.95606440299999995</c:v>
                </c:pt>
                <c:pt idx="9321" formatCode="General">
                  <c:v>0.95621877899999996</c:v>
                </c:pt>
                <c:pt idx="9322" formatCode="General">
                  <c:v>0.95634341199999995</c:v>
                </c:pt>
                <c:pt idx="9323" formatCode="General">
                  <c:v>0.95643854100000003</c:v>
                </c:pt>
                <c:pt idx="9324" formatCode="General">
                  <c:v>0.95650434500000003</c:v>
                </c:pt>
                <c:pt idx="9325" formatCode="General">
                  <c:v>0.95654094199999995</c:v>
                </c:pt>
                <c:pt idx="9326" formatCode="General">
                  <c:v>0.95654815400000004</c:v>
                </c:pt>
                <c:pt idx="9327" formatCode="General">
                  <c:v>0.95652592199999997</c:v>
                </c:pt>
                <c:pt idx="9328" formatCode="General">
                  <c:v>0.95647388700000002</c:v>
                </c:pt>
                <c:pt idx="9329" formatCode="General">
                  <c:v>0.95639163299999996</c:v>
                </c:pt>
                <c:pt idx="9330" formatCode="General">
                  <c:v>0.95627868199999999</c:v>
                </c:pt>
                <c:pt idx="9331" formatCode="General">
                  <c:v>0.95613426000000001</c:v>
                </c:pt>
                <c:pt idx="9332" formatCode="General">
                  <c:v>0.95595765099999996</c:v>
                </c:pt>
                <c:pt idx="9333" formatCode="General">
                  <c:v>0.95574796200000001</c:v>
                </c:pt>
                <c:pt idx="9334" formatCode="General">
                  <c:v>0.95550411899999999</c:v>
                </c:pt>
                <c:pt idx="9335" formatCode="General">
                  <c:v>0.95522516999999996</c:v>
                </c:pt>
                <c:pt idx="9336" formatCode="General">
                  <c:v>0.95491004000000002</c:v>
                </c:pt>
                <c:pt idx="9337" formatCode="General">
                  <c:v>0.95455747800000001</c:v>
                </c:pt>
                <c:pt idx="9338" formatCode="General">
                  <c:v>0.95416659100000001</c:v>
                </c:pt>
                <c:pt idx="9339" formatCode="General">
                  <c:v>0.95373636500000003</c:v>
                </c:pt>
                <c:pt idx="9340" formatCode="General">
                  <c:v>0.95326614399999998</c:v>
                </c:pt>
                <c:pt idx="9341" formatCode="General">
                  <c:v>0.95275557</c:v>
                </c:pt>
                <c:pt idx="9342" formatCode="General">
                  <c:v>0.95220470400000001</c:v>
                </c:pt>
                <c:pt idx="9343" formatCode="General">
                  <c:v>0.95161426100000002</c:v>
                </c:pt>
                <c:pt idx="9344" formatCode="General">
                  <c:v>0.95098572999999997</c:v>
                </c:pt>
                <c:pt idx="9345" formatCode="General">
                  <c:v>0.95032179400000005</c:v>
                </c:pt>
                <c:pt idx="9346" formatCode="General">
                  <c:v>0.94962626699999997</c:v>
                </c:pt>
                <c:pt idx="9347" formatCode="General">
                  <c:v>0.94890427600000005</c:v>
                </c:pt>
                <c:pt idx="9348" formatCode="General">
                  <c:v>0.948162854</c:v>
                </c:pt>
                <c:pt idx="9349" formatCode="General">
                  <c:v>0.94741046399999995</c:v>
                </c:pt>
                <c:pt idx="9350" formatCode="General">
                  <c:v>0.94665759800000004</c:v>
                </c:pt>
                <c:pt idx="9351" formatCode="General">
                  <c:v>0.94591593699999998</c:v>
                </c:pt>
                <c:pt idx="9352" formatCode="General">
                  <c:v>0.945198596</c:v>
                </c:pt>
                <c:pt idx="9353" formatCode="General">
                  <c:v>0.94451910299999997</c:v>
                </c:pt>
                <c:pt idx="9354" formatCode="General">
                  <c:v>0.94389087000000005</c:v>
                </c:pt>
                <c:pt idx="9355" formatCode="General">
                  <c:v>0.94332605599999997</c:v>
                </c:pt>
                <c:pt idx="9356" formatCode="General">
                  <c:v>0.94283497299999997</c:v>
                </c:pt>
                <c:pt idx="9357" formatCode="General">
                  <c:v>0.94242465499999994</c:v>
                </c:pt>
                <c:pt idx="9358" formatCode="General">
                  <c:v>0.94209885599999998</c:v>
                </c:pt>
                <c:pt idx="9359" formatCode="General">
                  <c:v>0.94185733800000004</c:v>
                </c:pt>
                <c:pt idx="9360" formatCode="General">
                  <c:v>0.941696227</c:v>
                </c:pt>
                <c:pt idx="9361" formatCode="General">
                  <c:v>0.94160860800000001</c:v>
                </c:pt>
                <c:pt idx="9362" formatCode="General">
                  <c:v>0.94158530200000001</c:v>
                </c:pt>
                <c:pt idx="9363" formatCode="General">
                  <c:v>0.941616118</c:v>
                </c:pt>
                <c:pt idx="9364" formatCode="General">
                  <c:v>0.94169086199999996</c:v>
                </c:pt>
                <c:pt idx="9365" formatCode="General">
                  <c:v>0.94180023700000004</c:v>
                </c:pt>
                <c:pt idx="9366" formatCode="General">
                  <c:v>0.94193685100000002</c:v>
                </c:pt>
                <c:pt idx="9367" formatCode="General">
                  <c:v>0.94209545900000002</c:v>
                </c:pt>
                <c:pt idx="9368" formatCode="General">
                  <c:v>0.94227349800000004</c:v>
                </c:pt>
                <c:pt idx="9369" formatCode="General">
                  <c:v>0.94247060999999999</c:v>
                </c:pt>
                <c:pt idx="9370" formatCode="General">
                  <c:v>0.94268864399999996</c:v>
                </c:pt>
                <c:pt idx="9371" formatCode="General">
                  <c:v>0.94293099599999997</c:v>
                </c:pt>
                <c:pt idx="9372" formatCode="General">
                  <c:v>0.943202078</c:v>
                </c:pt>
                <c:pt idx="9373" formatCode="General">
                  <c:v>0.94350653900000003</c:v>
                </c:pt>
                <c:pt idx="9374" formatCode="General">
                  <c:v>0.94384872900000005</c:v>
                </c:pt>
                <c:pt idx="9375" formatCode="General">
                  <c:v>0.94423198699999999</c:v>
                </c:pt>
                <c:pt idx="9376" formatCode="General">
                  <c:v>0.94465821999999999</c:v>
                </c:pt>
                <c:pt idx="9377" formatCode="General">
                  <c:v>0.94512754700000001</c:v>
                </c:pt>
                <c:pt idx="9378" formatCode="General">
                  <c:v>0.94563829899999996</c:v>
                </c:pt>
                <c:pt idx="9379" formatCode="General">
                  <c:v>0.94618701900000002</c:v>
                </c:pt>
                <c:pt idx="9380" formatCode="General">
                  <c:v>0.94676876099999996</c:v>
                </c:pt>
                <c:pt idx="9381" formatCode="General">
                  <c:v>0.947377264</c:v>
                </c:pt>
                <c:pt idx="9382" formatCode="General">
                  <c:v>0.948005557</c:v>
                </c:pt>
                <c:pt idx="9383" formatCode="General">
                  <c:v>0.948646247</c:v>
                </c:pt>
                <c:pt idx="9384" formatCode="General">
                  <c:v>0.94929206399999999</c:v>
                </c:pt>
                <c:pt idx="9385" formatCode="General">
                  <c:v>0.94993597299999999</c:v>
                </c:pt>
                <c:pt idx="9386" formatCode="General">
                  <c:v>0.95057153699999997</c:v>
                </c:pt>
                <c:pt idx="9387" formatCode="General">
                  <c:v>0.95119309399999996</c:v>
                </c:pt>
                <c:pt idx="9388" formatCode="General">
                  <c:v>0.95179575699999996</c:v>
                </c:pt>
                <c:pt idx="9389" formatCode="General">
                  <c:v>0.95237553100000005</c:v>
                </c:pt>
                <c:pt idx="9390" formatCode="General">
                  <c:v>0.95292919899999995</c:v>
                </c:pt>
                <c:pt idx="9391" formatCode="General">
                  <c:v>0.95345437499999997</c:v>
                </c:pt>
                <c:pt idx="9392" formatCode="General">
                  <c:v>0.95394927299999999</c:v>
                </c:pt>
                <c:pt idx="9393" formatCode="General">
                  <c:v>0.95441275800000003</c:v>
                </c:pt>
                <c:pt idx="9394" formatCode="General">
                  <c:v>0.95484405800000005</c:v>
                </c:pt>
                <c:pt idx="9395" formatCode="General">
                  <c:v>0.95524293199999999</c:v>
                </c:pt>
                <c:pt idx="9396" formatCode="General">
                  <c:v>0.95560938100000004</c:v>
                </c:pt>
                <c:pt idx="9397" formatCode="General">
                  <c:v>0.95594358400000001</c:v>
                </c:pt>
                <c:pt idx="9398" formatCode="General">
                  <c:v>0.95624589900000001</c:v>
                </c:pt>
                <c:pt idx="9399" formatCode="General">
                  <c:v>0.956516802</c:v>
                </c:pt>
                <c:pt idx="9400" formatCode="General">
                  <c:v>0.95675683</c:v>
                </c:pt>
                <c:pt idx="9401" formatCode="General">
                  <c:v>0.95696651899999996</c:v>
                </c:pt>
                <c:pt idx="9402" formatCode="General">
                  <c:v>0.95714634700000001</c:v>
                </c:pt>
                <c:pt idx="9403" formatCode="General">
                  <c:v>0.95729672899999996</c:v>
                </c:pt>
                <c:pt idx="9404" formatCode="General">
                  <c:v>0.95741814400000003</c:v>
                </c:pt>
                <c:pt idx="9405" formatCode="General">
                  <c:v>0.95751082899999995</c:v>
                </c:pt>
                <c:pt idx="9406" formatCode="General">
                  <c:v>0.95757496399999997</c:v>
                </c:pt>
                <c:pt idx="9407" formatCode="General">
                  <c:v>0.95761072599999997</c:v>
                </c:pt>
                <c:pt idx="9408" formatCode="General">
                  <c:v>0.95761799800000003</c:v>
                </c:pt>
                <c:pt idx="9409" formatCode="General">
                  <c:v>0.95759660000000002</c:v>
                </c:pt>
                <c:pt idx="9410" formatCode="General">
                  <c:v>0.95754629400000002</c:v>
                </c:pt>
                <c:pt idx="9411" formatCode="General">
                  <c:v>0.95746666199999997</c:v>
                </c:pt>
                <c:pt idx="9412" formatCode="General">
                  <c:v>0.95735710900000004</c:v>
                </c:pt>
                <c:pt idx="9413" formatCode="General">
                  <c:v>0.95721691799999997</c:v>
                </c:pt>
                <c:pt idx="9414" formatCode="General">
                  <c:v>0.95704531699999995</c:v>
                </c:pt>
                <c:pt idx="9415" formatCode="General">
                  <c:v>0.95684135000000003</c:v>
                </c:pt>
                <c:pt idx="9416" formatCode="General">
                  <c:v>0.95660388500000004</c:v>
                </c:pt>
                <c:pt idx="9417" formatCode="General">
                  <c:v>0.95633190899999998</c:v>
                </c:pt>
                <c:pt idx="9418" formatCode="General">
                  <c:v>0.95602416999999995</c:v>
                </c:pt>
                <c:pt idx="9419" formatCode="General">
                  <c:v>0.95567941700000003</c:v>
                </c:pt>
                <c:pt idx="9420" formatCode="General">
                  <c:v>0.95529651599999998</c:v>
                </c:pt>
                <c:pt idx="9421" formatCode="General">
                  <c:v>0.95487433700000002</c:v>
                </c:pt>
                <c:pt idx="9422" formatCode="General">
                  <c:v>0.95441198299999996</c:v>
                </c:pt>
                <c:pt idx="9423" formatCode="General">
                  <c:v>0.95390898000000002</c:v>
                </c:pt>
                <c:pt idx="9424" formatCode="General">
                  <c:v>0.95336508799999997</c:v>
                </c:pt>
                <c:pt idx="9425" formatCode="General">
                  <c:v>0.95278084299999999</c:v>
                </c:pt>
                <c:pt idx="9426" formatCode="General">
                  <c:v>0.95215761700000001</c:v>
                </c:pt>
                <c:pt idx="9427" formatCode="General">
                  <c:v>0.95149779300000004</c:v>
                </c:pt>
                <c:pt idx="9428" formatCode="General">
                  <c:v>0.95080500800000001</c:v>
                </c:pt>
                <c:pt idx="9429" formatCode="General">
                  <c:v>0.95008456699999999</c:v>
                </c:pt>
                <c:pt idx="9430" formatCode="General">
                  <c:v>0.94934332399999999</c:v>
                </c:pt>
                <c:pt idx="9431" formatCode="General">
                  <c:v>0.94859021899999996</c:v>
                </c:pt>
                <c:pt idx="9432" formatCode="General">
                  <c:v>0.947835863</c:v>
                </c:pt>
                <c:pt idx="9433" formatCode="General">
                  <c:v>0.94709265200000003</c:v>
                </c:pt>
                <c:pt idx="9434" formatCode="General">
                  <c:v>0.94637435700000005</c:v>
                </c:pt>
                <c:pt idx="9435" formatCode="General">
                  <c:v>0.94569522100000003</c:v>
                </c:pt>
                <c:pt idx="9436" formatCode="General">
                  <c:v>0.94506943200000004</c:v>
                </c:pt>
                <c:pt idx="9437" formatCode="General">
                  <c:v>0.94451004299999997</c:v>
                </c:pt>
                <c:pt idx="9438" formatCode="General">
                  <c:v>0.94402748299999995</c:v>
                </c:pt>
                <c:pt idx="9439" formatCode="General">
                  <c:v>0.94362920500000003</c:v>
                </c:pt>
                <c:pt idx="9440" formatCode="General">
                  <c:v>0.94331848600000001</c:v>
                </c:pt>
                <c:pt idx="9441" formatCode="General">
                  <c:v>0.94309455200000003</c:v>
                </c:pt>
                <c:pt idx="9442" formatCode="General">
                  <c:v>0.94295251400000002</c:v>
                </c:pt>
                <c:pt idx="9443" formatCode="General">
                  <c:v>0.94288414700000001</c:v>
                </c:pt>
                <c:pt idx="9444" formatCode="General">
                  <c:v>0.94287908099999995</c:v>
                </c:pt>
                <c:pt idx="9445" formatCode="General">
                  <c:v>0.94292587000000005</c:v>
                </c:pt>
                <c:pt idx="9446" formatCode="General">
                  <c:v>0.943013251</c:v>
                </c:pt>
                <c:pt idx="9447" formatCode="General">
                  <c:v>0.94313126800000002</c:v>
                </c:pt>
                <c:pt idx="9448" formatCode="General">
                  <c:v>0.94327217299999999</c:v>
                </c:pt>
                <c:pt idx="9449" formatCode="General">
                  <c:v>0.943430722</c:v>
                </c:pt>
                <c:pt idx="9450" formatCode="General">
                  <c:v>0.94360452900000003</c:v>
                </c:pt>
                <c:pt idx="9451" formatCode="General">
                  <c:v>0.94379395200000005</c:v>
                </c:pt>
                <c:pt idx="9452" formatCode="General">
                  <c:v>0.94400155500000005</c:v>
                </c:pt>
                <c:pt idx="9453" formatCode="General">
                  <c:v>0.94423174899999995</c:v>
                </c:pt>
                <c:pt idx="9454" formatCode="General">
                  <c:v>0.944489837</c:v>
                </c:pt>
                <c:pt idx="9455" formatCode="General">
                  <c:v>0.94478154199999997</c:v>
                </c:pt>
                <c:pt idx="9456" formatCode="General">
                  <c:v>0.94511193000000004</c:v>
                </c:pt>
                <c:pt idx="9457" formatCode="General">
                  <c:v>0.94548511499999999</c:v>
                </c:pt>
                <c:pt idx="9458" formatCode="General">
                  <c:v>0.94590348000000002</c:v>
                </c:pt>
                <c:pt idx="9459" formatCode="General">
                  <c:v>0.94636732300000004</c:v>
                </c:pt>
                <c:pt idx="9460" formatCode="General">
                  <c:v>0.94687497600000003</c:v>
                </c:pt>
                <c:pt idx="9461" formatCode="General">
                  <c:v>0.94742274299999996</c:v>
                </c:pt>
                <c:pt idx="9462" formatCode="General">
                  <c:v>0.94800525899999999</c:v>
                </c:pt>
                <c:pt idx="9463" formatCode="General">
                  <c:v>0.94861584899999996</c:v>
                </c:pt>
                <c:pt idx="9464" formatCode="General">
                  <c:v>0.94924700299999998</c:v>
                </c:pt>
                <c:pt idx="9465" formatCode="General">
                  <c:v>0.94989079200000004</c:v>
                </c:pt>
                <c:pt idx="9466" formatCode="General">
                  <c:v>0.95053940999999997</c:v>
                </c:pt>
                <c:pt idx="9467" formatCode="General">
                  <c:v>0.951185524</c:v>
                </c:pt>
                <c:pt idx="9468" formatCode="General">
                  <c:v>0.95182246000000004</c:v>
                </c:pt>
                <c:pt idx="9469" formatCode="General">
                  <c:v>0.95244425499999996</c:v>
                </c:pt>
                <c:pt idx="9470" formatCode="General">
                  <c:v>0.95304602400000005</c:v>
                </c:pt>
                <c:pt idx="9471" formatCode="General">
                  <c:v>0.95362377200000004</c:v>
                </c:pt>
                <c:pt idx="9472" formatCode="General">
                  <c:v>0.95417434000000001</c:v>
                </c:pt>
                <c:pt idx="9473" formatCode="General">
                  <c:v>0.95469540399999997</c:v>
                </c:pt>
                <c:pt idx="9474" formatCode="General">
                  <c:v>0.95518541300000004</c:v>
                </c:pt>
                <c:pt idx="9475" formatCode="General">
                  <c:v>0.95564323699999998</c:v>
                </c:pt>
                <c:pt idx="9476" formatCode="General">
                  <c:v>0.95606839700000001</c:v>
                </c:pt>
                <c:pt idx="9477" formatCode="General">
                  <c:v>0.95646071399999999</c:v>
                </c:pt>
                <c:pt idx="9478" formatCode="General">
                  <c:v>0.956820369</c:v>
                </c:pt>
                <c:pt idx="9479" formatCode="General">
                  <c:v>0.95714771700000001</c:v>
                </c:pt>
                <c:pt idx="9480" formatCode="General">
                  <c:v>0.957443237</c:v>
                </c:pt>
                <c:pt idx="9481" formatCode="General">
                  <c:v>0.95770752400000003</c:v>
                </c:pt>
                <c:pt idx="9482" formatCode="General">
                  <c:v>0.95794117499999998</c:v>
                </c:pt>
                <c:pt idx="9483" formatCode="General">
                  <c:v>0.958144844</c:v>
                </c:pt>
                <c:pt idx="9484" formatCode="General">
                  <c:v>0.958319068</c:v>
                </c:pt>
                <c:pt idx="9485" formatCode="General">
                  <c:v>0.958464384</c:v>
                </c:pt>
                <c:pt idx="9486" formatCode="General">
                  <c:v>0.95858120899999999</c:v>
                </c:pt>
                <c:pt idx="9487" formatCode="General">
                  <c:v>0.95866996000000004</c:v>
                </c:pt>
                <c:pt idx="9488" formatCode="General">
                  <c:v>0.95873081699999996</c:v>
                </c:pt>
                <c:pt idx="9489" formatCode="General">
                  <c:v>0.95876389699999998</c:v>
                </c:pt>
                <c:pt idx="9490" formatCode="General">
                  <c:v>0.95876920200000004</c:v>
                </c:pt>
                <c:pt idx="9491" formatCode="General">
                  <c:v>0.95874655200000003</c:v>
                </c:pt>
                <c:pt idx="9492" formatCode="General">
                  <c:v>0.95869565000000001</c:v>
                </c:pt>
                <c:pt idx="9493" formatCode="General">
                  <c:v>0.95861613800000001</c:v>
                </c:pt>
                <c:pt idx="9494" formatCode="General">
                  <c:v>0.95850741900000003</c:v>
                </c:pt>
                <c:pt idx="9495" formatCode="General">
                  <c:v>0.95836877799999998</c:v>
                </c:pt>
                <c:pt idx="9496" formatCode="General">
                  <c:v>0.95819932200000002</c:v>
                </c:pt>
                <c:pt idx="9497" formatCode="General">
                  <c:v>0.95799803699999997</c:v>
                </c:pt>
                <c:pt idx="9498" formatCode="General">
                  <c:v>0.95776391000000005</c:v>
                </c:pt>
                <c:pt idx="9499" formatCode="General">
                  <c:v>0.95749568900000004</c:v>
                </c:pt>
                <c:pt idx="9500" formatCode="General">
                  <c:v>0.95719212300000001</c:v>
                </c:pt>
                <c:pt idx="9501" formatCode="General">
                  <c:v>0.95685178000000004</c:v>
                </c:pt>
                <c:pt idx="9502" formatCode="General">
                  <c:v>0.95647340999999997</c:v>
                </c:pt>
                <c:pt idx="9503" formatCode="General">
                  <c:v>0.95605582</c:v>
                </c:pt>
                <c:pt idx="9504" formatCode="General">
                  <c:v>0.95559787799999996</c:v>
                </c:pt>
                <c:pt idx="9505" formatCode="General">
                  <c:v>0.95509886700000002</c:v>
                </c:pt>
                <c:pt idx="9506" formatCode="General">
                  <c:v>0.95455837200000004</c:v>
                </c:pt>
                <c:pt idx="9507" formatCode="General">
                  <c:v>0.95397681000000001</c:v>
                </c:pt>
                <c:pt idx="9508" formatCode="General">
                  <c:v>0.95335525300000001</c:v>
                </c:pt>
                <c:pt idx="9509" formatCode="General">
                  <c:v>0.95269590599999998</c:v>
                </c:pt>
                <c:pt idx="9510" formatCode="General">
                  <c:v>0.95200240599999997</c:v>
                </c:pt>
                <c:pt idx="9511" formatCode="General">
                  <c:v>0.95127987899999999</c:v>
                </c:pt>
                <c:pt idx="9512" formatCode="General">
                  <c:v>0.95053535700000003</c:v>
                </c:pt>
                <c:pt idx="9513" formatCode="General">
                  <c:v>0.949777961</c:v>
                </c:pt>
                <c:pt idx="9514" formatCode="General">
                  <c:v>0.94901877599999995</c:v>
                </c:pt>
                <c:pt idx="9515" formatCode="General">
                  <c:v>0.94827073799999995</c:v>
                </c:pt>
                <c:pt idx="9516" formatCode="General">
                  <c:v>0.94754833000000005</c:v>
                </c:pt>
                <c:pt idx="9517" formatCode="General">
                  <c:v>0.94686675099999995</c:v>
                </c:pt>
                <c:pt idx="9518" formatCode="General">
                  <c:v>0.94624096199999996</c:v>
                </c:pt>
                <c:pt idx="9519" formatCode="General">
                  <c:v>0.94568467099999998</c:v>
                </c:pt>
                <c:pt idx="9520" formatCode="General">
                  <c:v>0.94520884800000005</c:v>
                </c:pt>
                <c:pt idx="9521" formatCode="General">
                  <c:v>0.94482088099999995</c:v>
                </c:pt>
                <c:pt idx="9522" formatCode="General">
                  <c:v>0.94452387100000001</c:v>
                </c:pt>
                <c:pt idx="9523" formatCode="General">
                  <c:v>0.94431614900000005</c:v>
                </c:pt>
                <c:pt idx="9524" formatCode="General">
                  <c:v>0.94419163500000003</c:v>
                </c:pt>
                <c:pt idx="9525" formatCode="General">
                  <c:v>0.94414079200000001</c:v>
                </c:pt>
                <c:pt idx="9526" formatCode="General">
                  <c:v>0.944151878</c:v>
                </c:pt>
                <c:pt idx="9527" formatCode="General">
                  <c:v>0.94421213900000001</c:v>
                </c:pt>
                <c:pt idx="9528" formatCode="General">
                  <c:v>0.94430929399999997</c:v>
                </c:pt>
                <c:pt idx="9529" formatCode="General">
                  <c:v>0.94443273500000002</c:v>
                </c:pt>
                <c:pt idx="9530" formatCode="General">
                  <c:v>0.94457435599999995</c:v>
                </c:pt>
                <c:pt idx="9531" formatCode="General">
                  <c:v>0.94472909000000005</c:v>
                </c:pt>
                <c:pt idx="9532" formatCode="General">
                  <c:v>0.94489484999999995</c:v>
                </c:pt>
                <c:pt idx="9533" formatCode="General">
                  <c:v>0.94507271100000001</c:v>
                </c:pt>
                <c:pt idx="9534" formatCode="General">
                  <c:v>0.94526618699999998</c:v>
                </c:pt>
                <c:pt idx="9535" formatCode="General">
                  <c:v>0.94548064499999995</c:v>
                </c:pt>
                <c:pt idx="9536" formatCode="General">
                  <c:v>0.94572252000000001</c:v>
                </c:pt>
                <c:pt idx="9537" formatCode="General">
                  <c:v>0.94599849000000003</c:v>
                </c:pt>
                <c:pt idx="9538" formatCode="General">
                  <c:v>0.94631463299999996</c:v>
                </c:pt>
                <c:pt idx="9539" formatCode="General">
                  <c:v>0.94667565799999998</c:v>
                </c:pt>
                <c:pt idx="9540" formatCode="General">
                  <c:v>0.94708436699999998</c:v>
                </c:pt>
                <c:pt idx="9541" formatCode="General">
                  <c:v>0.94754141599999997</c:v>
                </c:pt>
                <c:pt idx="9542" formatCode="General">
                  <c:v>0.94804489599999997</c:v>
                </c:pt>
                <c:pt idx="9543" formatCode="General">
                  <c:v>0.94859093400000005</c:v>
                </c:pt>
                <c:pt idx="9544" formatCode="General">
                  <c:v>0.94917362900000002</c:v>
                </c:pt>
                <c:pt idx="9545" formatCode="General">
                  <c:v>0.949785769</c:v>
                </c:pt>
                <c:pt idx="9546" formatCode="General">
                  <c:v>0.95041924700000002</c:v>
                </c:pt>
                <c:pt idx="9547" formatCode="General">
                  <c:v>0.95106559999999996</c:v>
                </c:pt>
                <c:pt idx="9548" formatCode="General">
                  <c:v>0.95171666099999996</c:v>
                </c:pt>
                <c:pt idx="9549" formatCode="General">
                  <c:v>0.95236456400000002</c:v>
                </c:pt>
                <c:pt idx="9550" formatCode="General">
                  <c:v>0.95300233400000001</c:v>
                </c:pt>
                <c:pt idx="9551" formatCode="General">
                  <c:v>0.95362400999999997</c:v>
                </c:pt>
                <c:pt idx="9552" formatCode="General">
                  <c:v>0.95422458600000004</c:v>
                </c:pt>
                <c:pt idx="9553" formatCode="General">
                  <c:v>0.95480006900000003</c:v>
                </c:pt>
                <c:pt idx="9554" formatCode="General">
                  <c:v>0.95534741899999998</c:v>
                </c:pt>
                <c:pt idx="9555" formatCode="General">
                  <c:v>0.95586442900000002</c:v>
                </c:pt>
                <c:pt idx="9556" formatCode="General">
                  <c:v>0.95634967100000001</c:v>
                </c:pt>
                <c:pt idx="9557" formatCode="General">
                  <c:v>0.95680224899999999</c:v>
                </c:pt>
                <c:pt idx="9558" formatCode="General">
                  <c:v>0.95722180599999995</c:v>
                </c:pt>
                <c:pt idx="9559" formatCode="General">
                  <c:v>0.957608342</c:v>
                </c:pt>
                <c:pt idx="9560" formatCode="General">
                  <c:v>0.95796221500000001</c:v>
                </c:pt>
                <c:pt idx="9561" formatCode="General">
                  <c:v>0.95828384200000005</c:v>
                </c:pt>
                <c:pt idx="9562" formatCode="General">
                  <c:v>0.95857387800000005</c:v>
                </c:pt>
                <c:pt idx="9563" formatCode="General">
                  <c:v>0.95883297899999997</c:v>
                </c:pt>
                <c:pt idx="9564" formatCode="General">
                  <c:v>0.95906192099999998</c:v>
                </c:pt>
                <c:pt idx="9565" formatCode="General">
                  <c:v>0.95926135800000001</c:v>
                </c:pt>
                <c:pt idx="9566" formatCode="General">
                  <c:v>0.95943188700000004</c:v>
                </c:pt>
                <c:pt idx="9567" formatCode="General">
                  <c:v>0.95957422299999995</c:v>
                </c:pt>
                <c:pt idx="9568" formatCode="General">
                  <c:v>0.959688663</c:v>
                </c:pt>
                <c:pt idx="9569" formatCode="General">
                  <c:v>0.95977574600000004</c:v>
                </c:pt>
                <c:pt idx="9570" formatCode="General">
                  <c:v>0.95983564899999996</c:v>
                </c:pt>
                <c:pt idx="9571" formatCode="General">
                  <c:v>0.95986849100000005</c:v>
                </c:pt>
                <c:pt idx="9572" formatCode="General">
                  <c:v>0.95987433200000005</c:v>
                </c:pt>
                <c:pt idx="9573" formatCode="General">
                  <c:v>0.95985293400000005</c:v>
                </c:pt>
                <c:pt idx="9574" formatCode="General">
                  <c:v>0.95980411799999998</c:v>
                </c:pt>
                <c:pt idx="9575" formatCode="General">
                  <c:v>0.95972734699999995</c:v>
                </c:pt>
                <c:pt idx="9576" formatCode="General">
                  <c:v>0.95962208500000001</c:v>
                </c:pt>
                <c:pt idx="9577" formatCode="General">
                  <c:v>0.95948761699999996</c:v>
                </c:pt>
                <c:pt idx="9578" formatCode="General">
                  <c:v>0.95932298900000001</c:v>
                </c:pt>
                <c:pt idx="9579" formatCode="General">
                  <c:v>0.959127128</c:v>
                </c:pt>
                <c:pt idx="9580" formatCode="General">
                  <c:v>0.95889896200000002</c:v>
                </c:pt>
                <c:pt idx="9581" formatCode="General">
                  <c:v>0.95863717800000003</c:v>
                </c:pt>
                <c:pt idx="9582" formatCode="General">
                  <c:v>0.95834034700000004</c:v>
                </c:pt>
                <c:pt idx="9583" formatCode="General">
                  <c:v>0.95800709699999997</c:v>
                </c:pt>
                <c:pt idx="9584" formatCode="General">
                  <c:v>0.95763587999999999</c:v>
                </c:pt>
                <c:pt idx="9585" formatCode="General">
                  <c:v>0.95722538199999996</c:v>
                </c:pt>
                <c:pt idx="9586" formatCode="General">
                  <c:v>0.95677435399999999</c:v>
                </c:pt>
                <c:pt idx="9587" formatCode="General">
                  <c:v>0.95628184100000002</c:v>
                </c:pt>
                <c:pt idx="9588" formatCode="General">
                  <c:v>0.95574724700000002</c:v>
                </c:pt>
                <c:pt idx="9589" formatCode="General">
                  <c:v>0.95517069099999996</c:v>
                </c:pt>
                <c:pt idx="9590" formatCode="General">
                  <c:v>0.95455312699999995</c:v>
                </c:pt>
                <c:pt idx="9591" formatCode="General">
                  <c:v>0.95389652300000005</c:v>
                </c:pt>
                <c:pt idx="9592" formatCode="General">
                  <c:v>0.95320433400000004</c:v>
                </c:pt>
                <c:pt idx="9593" formatCode="General">
                  <c:v>0.95248180599999999</c:v>
                </c:pt>
                <c:pt idx="9594" formatCode="General">
                  <c:v>0.95173603299999998</c:v>
                </c:pt>
                <c:pt idx="9595" formatCode="General">
                  <c:v>0.95097625299999999</c:v>
                </c:pt>
                <c:pt idx="9596" formatCode="General">
                  <c:v>0.95021408799999996</c:v>
                </c:pt>
                <c:pt idx="9597" formatCode="General">
                  <c:v>0.94946312899999996</c:v>
                </c:pt>
                <c:pt idx="9598" formatCode="General">
                  <c:v>0.948738635</c:v>
                </c:pt>
                <c:pt idx="9599" formatCode="General">
                  <c:v>0.94805675700000003</c:v>
                </c:pt>
                <c:pt idx="9600" formatCode="General">
                  <c:v>0.94743323300000004</c:v>
                </c:pt>
                <c:pt idx="9601" formatCode="General">
                  <c:v>0.94688254599999999</c:v>
                </c:pt>
                <c:pt idx="9602" formatCode="General">
                  <c:v>0.94641619899999996</c:v>
                </c:pt>
                <c:pt idx="9603" formatCode="General">
                  <c:v>0.94604152399999997</c:v>
                </c:pt>
                <c:pt idx="9604" formatCode="General">
                  <c:v>0.94576102500000003</c:v>
                </c:pt>
                <c:pt idx="9605" formatCode="General">
                  <c:v>0.94557213799999995</c:v>
                </c:pt>
                <c:pt idx="9606" formatCode="General">
                  <c:v>0.94546747200000003</c:v>
                </c:pt>
                <c:pt idx="9607" formatCode="General">
                  <c:v>0.94543606000000002</c:v>
                </c:pt>
                <c:pt idx="9608" formatCode="General">
                  <c:v>0.94546455100000004</c:v>
                </c:pt>
                <c:pt idx="9609" formatCode="General">
                  <c:v>0.94553887800000003</c:v>
                </c:pt>
                <c:pt idx="9610" formatCode="General">
                  <c:v>0.94564568999999998</c:v>
                </c:pt>
                <c:pt idx="9611" formatCode="General">
                  <c:v>0.94577383999999998</c:v>
                </c:pt>
                <c:pt idx="9612" formatCode="General">
                  <c:v>0.94591492399999999</c:v>
                </c:pt>
                <c:pt idx="9613" formatCode="General">
                  <c:v>0.94606399500000005</c:v>
                </c:pt>
                <c:pt idx="9614" formatCode="General">
                  <c:v>0.94621968300000003</c:v>
                </c:pt>
                <c:pt idx="9615" formatCode="General">
                  <c:v>0.94638377399999996</c:v>
                </c:pt>
                <c:pt idx="9616" formatCode="General">
                  <c:v>0.94656074000000001</c:v>
                </c:pt>
                <c:pt idx="9617" formatCode="General">
                  <c:v>0.94675707799999997</c:v>
                </c:pt>
                <c:pt idx="9618" formatCode="General">
                  <c:v>0.94698041700000002</c:v>
                </c:pt>
                <c:pt idx="9619" formatCode="General">
                  <c:v>0.94723850499999995</c:v>
                </c:pt>
                <c:pt idx="9620" formatCode="General">
                  <c:v>0.94753825700000005</c:v>
                </c:pt>
                <c:pt idx="9621" formatCode="General">
                  <c:v>0.947885215</c:v>
                </c:pt>
                <c:pt idx="9622" formatCode="General">
                  <c:v>0.948282599</c:v>
                </c:pt>
                <c:pt idx="9623" formatCode="General">
                  <c:v>0.94873118400000001</c:v>
                </c:pt>
                <c:pt idx="9624" formatCode="General">
                  <c:v>0.94922894199999996</c:v>
                </c:pt>
                <c:pt idx="9625" formatCode="General">
                  <c:v>0.94977158299999997</c:v>
                </c:pt>
                <c:pt idx="9626" formatCode="General">
                  <c:v>0.950352788</c:v>
                </c:pt>
                <c:pt idx="9627" formatCode="General">
                  <c:v>0.95096457000000001</c:v>
                </c:pt>
                <c:pt idx="9628" formatCode="General">
                  <c:v>0.95159828700000004</c:v>
                </c:pt>
                <c:pt idx="9629" formatCode="General">
                  <c:v>0.95224487800000002</c:v>
                </c:pt>
                <c:pt idx="9630" formatCode="General">
                  <c:v>0.95289564100000002</c:v>
                </c:pt>
                <c:pt idx="9631" formatCode="General">
                  <c:v>0.95354235200000004</c:v>
                </c:pt>
                <c:pt idx="9632" formatCode="General">
                  <c:v>0.95417791600000001</c:v>
                </c:pt>
                <c:pt idx="9633" formatCode="General">
                  <c:v>0.95479607600000005</c:v>
                </c:pt>
                <c:pt idx="9634" formatCode="General">
                  <c:v>0.95539194299999997</c:v>
                </c:pt>
                <c:pt idx="9635" formatCode="General">
                  <c:v>0.95596146599999998</c:v>
                </c:pt>
                <c:pt idx="9636" formatCode="General">
                  <c:v>0.95650190099999999</c:v>
                </c:pt>
                <c:pt idx="9637" formatCode="General">
                  <c:v>0.95701104400000003</c:v>
                </c:pt>
                <c:pt idx="9638" formatCode="General">
                  <c:v>0.957487702</c:v>
                </c:pt>
                <c:pt idx="9639" formatCode="General">
                  <c:v>0.95793122100000005</c:v>
                </c:pt>
                <c:pt idx="9640" formatCode="General">
                  <c:v>0.95834136000000003</c:v>
                </c:pt>
                <c:pt idx="9641" formatCode="General">
                  <c:v>0.95871835900000002</c:v>
                </c:pt>
                <c:pt idx="9642" formatCode="General">
                  <c:v>0.95906269600000005</c:v>
                </c:pt>
                <c:pt idx="9643" formatCode="General">
                  <c:v>0.959374905</c:v>
                </c:pt>
                <c:pt idx="9644" formatCode="General">
                  <c:v>0.95965588099999999</c:v>
                </c:pt>
                <c:pt idx="9645" formatCode="General">
                  <c:v>0.95990628</c:v>
                </c:pt>
                <c:pt idx="9646" formatCode="General">
                  <c:v>0.96012699599999995</c:v>
                </c:pt>
                <c:pt idx="9647" formatCode="General">
                  <c:v>0.96031874399999995</c:v>
                </c:pt>
                <c:pt idx="9648" formatCode="General">
                  <c:v>0.96048229900000004</c:v>
                </c:pt>
                <c:pt idx="9649" formatCode="General">
                  <c:v>0.960618258</c:v>
                </c:pt>
                <c:pt idx="9650" formatCode="General">
                  <c:v>0.96072709599999995</c:v>
                </c:pt>
                <c:pt idx="9651" formatCode="General">
                  <c:v>0.96080929000000004</c:v>
                </c:pt>
                <c:pt idx="9652" formatCode="General">
                  <c:v>0.96086514000000001</c:v>
                </c:pt>
                <c:pt idx="9653" formatCode="General">
                  <c:v>0.96089470399999999</c:v>
                </c:pt>
                <c:pt idx="9654" formatCode="General">
                  <c:v>0.96089810099999995</c:v>
                </c:pt>
                <c:pt idx="9655" formatCode="General">
                  <c:v>0.96087509400000004</c:v>
                </c:pt>
                <c:pt idx="9656" formatCode="General">
                  <c:v>0.96082544299999995</c:v>
                </c:pt>
                <c:pt idx="9657" formatCode="General">
                  <c:v>0.96074867200000003</c:v>
                </c:pt>
                <c:pt idx="9658" formatCode="General">
                  <c:v>0.96064418600000001</c:v>
                </c:pt>
                <c:pt idx="9659" formatCode="General">
                  <c:v>0.96051120800000001</c:v>
                </c:pt>
                <c:pt idx="9660" formatCode="General">
                  <c:v>0.96034884499999995</c:v>
                </c:pt>
                <c:pt idx="9661" formatCode="General">
                  <c:v>0.960156024</c:v>
                </c:pt>
                <c:pt idx="9662" formatCode="General">
                  <c:v>0.95993149300000002</c:v>
                </c:pt>
                <c:pt idx="9663" formatCode="General">
                  <c:v>0.95967382199999995</c:v>
                </c:pt>
                <c:pt idx="9664" formatCode="General">
                  <c:v>0.9593817</c:v>
                </c:pt>
                <c:pt idx="9665" formatCode="General">
                  <c:v>0.95905339700000003</c:v>
                </c:pt>
                <c:pt idx="9666" formatCode="General">
                  <c:v>0.95868748400000003</c:v>
                </c:pt>
                <c:pt idx="9667" formatCode="General">
                  <c:v>0.95828229200000004</c:v>
                </c:pt>
                <c:pt idx="9668" formatCode="General">
                  <c:v>0.95783650899999995</c:v>
                </c:pt>
                <c:pt idx="9669" formatCode="General">
                  <c:v>0.95734894299999995</c:v>
                </c:pt>
                <c:pt idx="9670" formatCode="General">
                  <c:v>0.95681875900000002</c:v>
                </c:pt>
                <c:pt idx="9671" formatCode="General">
                  <c:v>0.95624595899999998</c:v>
                </c:pt>
                <c:pt idx="9672" formatCode="General">
                  <c:v>0.95563113700000002</c:v>
                </c:pt>
                <c:pt idx="9673" formatCode="General">
                  <c:v>0.95497626099999999</c:v>
                </c:pt>
                <c:pt idx="9674" formatCode="General">
                  <c:v>0.95428454900000004</c:v>
                </c:pt>
                <c:pt idx="9675" formatCode="General">
                  <c:v>0.95356118700000003</c:v>
                </c:pt>
                <c:pt idx="9676" formatCode="General">
                  <c:v>0.95281344700000004</c:v>
                </c:pt>
                <c:pt idx="9677" formatCode="General">
                  <c:v>0.95205086500000002</c:v>
                </c:pt>
                <c:pt idx="9678" formatCode="General">
                  <c:v>0.95128554099999996</c:v>
                </c:pt>
                <c:pt idx="9679" formatCode="General">
                  <c:v>0.95053178100000002</c:v>
                </c:pt>
                <c:pt idx="9680" formatCode="General">
                  <c:v>0.94980573700000004</c:v>
                </c:pt>
                <c:pt idx="9681" formatCode="General">
                  <c:v>0.94912439599999998</c:v>
                </c:pt>
                <c:pt idx="9682" formatCode="General">
                  <c:v>0.94850468600000004</c:v>
                </c:pt>
                <c:pt idx="9683" formatCode="General">
                  <c:v>0.94796174799999999</c:v>
                </c:pt>
                <c:pt idx="9684" formatCode="General">
                  <c:v>0.94750738099999998</c:v>
                </c:pt>
                <c:pt idx="9685" formatCode="General">
                  <c:v>0.94714891899999998</c:v>
                </c:pt>
                <c:pt idx="9686" formatCode="General">
                  <c:v>0.94688820799999995</c:v>
                </c:pt>
                <c:pt idx="9687" formatCode="General">
                  <c:v>0.94672149400000005</c:v>
                </c:pt>
                <c:pt idx="9688" formatCode="General">
                  <c:v>0.94664001499999995</c:v>
                </c:pt>
                <c:pt idx="9689" formatCode="General">
                  <c:v>0.94663089499999997</c:v>
                </c:pt>
                <c:pt idx="9690" formatCode="General">
                  <c:v>0.94667929399999995</c:v>
                </c:pt>
                <c:pt idx="9691" formatCode="General">
                  <c:v>0.94676971399999998</c:v>
                </c:pt>
                <c:pt idx="9692" formatCode="General">
                  <c:v>0.94688785099999995</c:v>
                </c:pt>
                <c:pt idx="9693" formatCode="General">
                  <c:v>0.94702190200000003</c:v>
                </c:pt>
                <c:pt idx="9694" formatCode="General">
                  <c:v>0.94716340300000001</c:v>
                </c:pt>
                <c:pt idx="9695" formatCode="General">
                  <c:v>0.94730770600000003</c:v>
                </c:pt>
                <c:pt idx="9696" formatCode="General">
                  <c:v>0.94745403500000003</c:v>
                </c:pt>
                <c:pt idx="9697" formatCode="General">
                  <c:v>0.94760513300000004</c:v>
                </c:pt>
                <c:pt idx="9698" formatCode="General">
                  <c:v>0.94776648299999999</c:v>
                </c:pt>
                <c:pt idx="9699" formatCode="General">
                  <c:v>0.94794595199999998</c:v>
                </c:pt>
                <c:pt idx="9700" formatCode="General">
                  <c:v>0.94815224399999998</c:v>
                </c:pt>
                <c:pt idx="9701" formatCode="General">
                  <c:v>0.94839423899999997</c:v>
                </c:pt>
                <c:pt idx="9702" formatCode="General">
                  <c:v>0.94867998399999998</c:v>
                </c:pt>
                <c:pt idx="9703" formatCode="General">
                  <c:v>0.94901555800000004</c:v>
                </c:pt>
                <c:pt idx="9704" formatCode="General">
                  <c:v>0.94940465699999999</c:v>
                </c:pt>
                <c:pt idx="9705" formatCode="General">
                  <c:v>0.949848056</c:v>
                </c:pt>
                <c:pt idx="9706" formatCode="General">
                  <c:v>0.95034360900000003</c:v>
                </c:pt>
                <c:pt idx="9707" formatCode="General">
                  <c:v>0.95088654800000005</c:v>
                </c:pt>
                <c:pt idx="9708" formatCode="General">
                  <c:v>0.95146977899999996</c:v>
                </c:pt>
                <c:pt idx="9709" formatCode="General">
                  <c:v>0.95208477999999996</c:v>
                </c:pt>
                <c:pt idx="9710" formatCode="General">
                  <c:v>0.952722132</c:v>
                </c:pt>
                <c:pt idx="9711" formatCode="General">
                  <c:v>0.95337218000000001</c:v>
                </c:pt>
                <c:pt idx="9712" formatCode="General">
                  <c:v>0.95402556699999996</c:v>
                </c:pt>
                <c:pt idx="9713" formatCode="General">
                  <c:v>0.95467388600000003</c:v>
                </c:pt>
                <c:pt idx="9714" formatCode="General">
                  <c:v>0.95530968900000002</c:v>
                </c:pt>
                <c:pt idx="9715" formatCode="General">
                  <c:v>0.95592677599999998</c:v>
                </c:pt>
                <c:pt idx="9716" formatCode="General">
                  <c:v>0.95652008099999997</c:v>
                </c:pt>
                <c:pt idx="9717" formatCode="General">
                  <c:v>0.95708584799999996</c:v>
                </c:pt>
                <c:pt idx="9718" formatCode="General">
                  <c:v>0.95762127600000002</c:v>
                </c:pt>
                <c:pt idx="9719" formatCode="General">
                  <c:v>0.95812451799999998</c:v>
                </c:pt>
                <c:pt idx="9720" formatCode="General">
                  <c:v>0.95859450099999999</c:v>
                </c:pt>
                <c:pt idx="9721" formatCode="General">
                  <c:v>0.95903080699999999</c:v>
                </c:pt>
                <c:pt idx="9722" formatCode="General">
                  <c:v>0.95943337699999998</c:v>
                </c:pt>
                <c:pt idx="9723" formatCode="General">
                  <c:v>0.95980262800000005</c:v>
                </c:pt>
                <c:pt idx="9724" formatCode="General">
                  <c:v>0.96013915500000002</c:v>
                </c:pt>
                <c:pt idx="9725" formatCode="General">
                  <c:v>0.96044367600000002</c:v>
                </c:pt>
                <c:pt idx="9726" formatCode="General">
                  <c:v>0.96071714200000002</c:v>
                </c:pt>
                <c:pt idx="9727" formatCode="General">
                  <c:v>0.96096044800000002</c:v>
                </c:pt>
                <c:pt idx="9728" formatCode="General">
                  <c:v>0.96117442799999997</c:v>
                </c:pt>
                <c:pt idx="9729" formatCode="General">
                  <c:v>0.96135991799999998</c:v>
                </c:pt>
                <c:pt idx="9730" formatCode="General">
                  <c:v>0.96151775100000003</c:v>
                </c:pt>
                <c:pt idx="9731" formatCode="General">
                  <c:v>0.961648583</c:v>
                </c:pt>
                <c:pt idx="9732" formatCode="General">
                  <c:v>0.96175289200000003</c:v>
                </c:pt>
                <c:pt idx="9733" formatCode="General">
                  <c:v>0.96183115200000002</c:v>
                </c:pt>
                <c:pt idx="9734" formatCode="General">
                  <c:v>0.961883724</c:v>
                </c:pt>
                <c:pt idx="9735" formatCode="General">
                  <c:v>0.961910665</c:v>
                </c:pt>
                <c:pt idx="9736" formatCode="General">
                  <c:v>0.96191203599999997</c:v>
                </c:pt>
                <c:pt idx="9737" formatCode="General">
                  <c:v>0.96188771699999998</c:v>
                </c:pt>
                <c:pt idx="9738" formatCode="General">
                  <c:v>0.96183741099999998</c:v>
                </c:pt>
                <c:pt idx="9739" formatCode="General">
                  <c:v>0.96176058099999995</c:v>
                </c:pt>
                <c:pt idx="9740" formatCode="General">
                  <c:v>0.96165668999999998</c:v>
                </c:pt>
                <c:pt idx="9741" formatCode="General">
                  <c:v>0.96152490400000001</c:v>
                </c:pt>
                <c:pt idx="9742" formatCode="General">
                  <c:v>0.96136426900000005</c:v>
                </c:pt>
                <c:pt idx="9743" formatCode="General">
                  <c:v>0.96117365399999999</c:v>
                </c:pt>
                <c:pt idx="9744" formatCode="General">
                  <c:v>0.960951746</c:v>
                </c:pt>
                <c:pt idx="9745" formatCode="General">
                  <c:v>0.96069717399999999</c:v>
                </c:pt>
                <c:pt idx="9746" formatCode="General">
                  <c:v>0.96040833000000003</c:v>
                </c:pt>
                <c:pt idx="9747" formatCode="General">
                  <c:v>0.96008354399999996</c:v>
                </c:pt>
                <c:pt idx="9748" formatCode="General">
                  <c:v>0.95972114799999997</c:v>
                </c:pt>
                <c:pt idx="9749" formatCode="General">
                  <c:v>0.95931941300000001</c:v>
                </c:pt>
                <c:pt idx="9750" formatCode="General">
                  <c:v>0.95887678899999995</c:v>
                </c:pt>
                <c:pt idx="9751" formatCode="General">
                  <c:v>0.95839190500000004</c:v>
                </c:pt>
                <c:pt idx="9752" formatCode="General">
                  <c:v>0.95786374799999996</c:v>
                </c:pt>
                <c:pt idx="9753" formatCode="General">
                  <c:v>0.95729196100000002</c:v>
                </c:pt>
                <c:pt idx="9754" formatCode="General">
                  <c:v>0.95667713899999995</c:v>
                </c:pt>
                <c:pt idx="9755" formatCode="General">
                  <c:v>0.95602089199999996</c:v>
                </c:pt>
                <c:pt idx="9756" formatCode="General">
                  <c:v>0.95532649800000002</c:v>
                </c:pt>
                <c:pt idx="9757" formatCode="General">
                  <c:v>0.95459896300000002</c:v>
                </c:pt>
                <c:pt idx="9758" formatCode="General">
                  <c:v>0.95384585899999996</c:v>
                </c:pt>
                <c:pt idx="9759" formatCode="General">
                  <c:v>0.953076959</c:v>
                </c:pt>
                <c:pt idx="9760" formatCode="General">
                  <c:v>0.95230495900000001</c:v>
                </c:pt>
                <c:pt idx="9761" formatCode="General">
                  <c:v>0.95154499999999997</c:v>
                </c:pt>
                <c:pt idx="9762" formatCode="General">
                  <c:v>0.95081412799999998</c:v>
                </c:pt>
                <c:pt idx="9763" formatCode="General">
                  <c:v>0.950130582</c:v>
                </c:pt>
                <c:pt idx="9764" formatCode="General">
                  <c:v>0.94951212399999996</c:v>
                </c:pt>
                <c:pt idx="9765" formatCode="General">
                  <c:v>0.94897478800000001</c:v>
                </c:pt>
                <c:pt idx="9766" formatCode="General">
                  <c:v>0.94853079299999998</c:v>
                </c:pt>
                <c:pt idx="9767" formatCode="General">
                  <c:v>0.94818717200000002</c:v>
                </c:pt>
                <c:pt idx="9768" formatCode="General">
                  <c:v>0.94794499899999995</c:v>
                </c:pt>
                <c:pt idx="9769" formatCode="General">
                  <c:v>0.94779914600000004</c:v>
                </c:pt>
                <c:pt idx="9770" formatCode="General">
                  <c:v>0.94773906500000005</c:v>
                </c:pt>
                <c:pt idx="9771" formatCode="General">
                  <c:v>0.94775015100000004</c:v>
                </c:pt>
                <c:pt idx="9772" formatCode="General">
                  <c:v>0.94781571600000003</c:v>
                </c:pt>
                <c:pt idx="9773" formatCode="General">
                  <c:v>0.94791883200000004</c:v>
                </c:pt>
                <c:pt idx="9774" formatCode="General">
                  <c:v>0.94804436000000003</c:v>
                </c:pt>
                <c:pt idx="9775" formatCode="General">
                  <c:v>0.94817990100000005</c:v>
                </c:pt>
                <c:pt idx="9776" formatCode="General">
                  <c:v>0.94831705099999997</c:v>
                </c:pt>
                <c:pt idx="9777" formatCode="General">
                  <c:v>0.94845157899999999</c:v>
                </c:pt>
                <c:pt idx="9778" formatCode="General">
                  <c:v>0.94858348400000003</c:v>
                </c:pt>
                <c:pt idx="9779" formatCode="General">
                  <c:v>0.94871652100000003</c:v>
                </c:pt>
                <c:pt idx="9780" formatCode="General">
                  <c:v>0.94885754600000005</c:v>
                </c:pt>
                <c:pt idx="9781" formatCode="General">
                  <c:v>0.94901555800000004</c:v>
                </c:pt>
                <c:pt idx="9782" formatCode="General">
                  <c:v>0.94920062999999999</c:v>
                </c:pt>
                <c:pt idx="9783" formatCode="General">
                  <c:v>0.94942295600000004</c:v>
                </c:pt>
                <c:pt idx="9784" formatCode="General">
                  <c:v>0.94969147399999998</c:v>
                </c:pt>
                <c:pt idx="9785" formatCode="General">
                  <c:v>0.95001298199999995</c:v>
                </c:pt>
                <c:pt idx="9786" formatCode="General">
                  <c:v>0.95039153099999996</c:v>
                </c:pt>
                <c:pt idx="9787" formatCode="General">
                  <c:v>0.95082789700000003</c:v>
                </c:pt>
                <c:pt idx="9788" formatCode="General">
                  <c:v>0.95131969500000002</c:v>
                </c:pt>
                <c:pt idx="9789" formatCode="General">
                  <c:v>0.951861501</c:v>
                </c:pt>
                <c:pt idx="9790" formatCode="General">
                  <c:v>0.95244556700000005</c:v>
                </c:pt>
                <c:pt idx="9791" formatCode="General">
                  <c:v>0.95306247499999996</c:v>
                </c:pt>
                <c:pt idx="9792" formatCode="General">
                  <c:v>0.953702092</c:v>
                </c:pt>
                <c:pt idx="9793" formatCode="General">
                  <c:v>0.95435410700000001</c:v>
                </c:pt>
                <c:pt idx="9794" formatCode="General">
                  <c:v>0.95500874499999999</c:v>
                </c:pt>
                <c:pt idx="9795" formatCode="General">
                  <c:v>0.95565706500000003</c:v>
                </c:pt>
                <c:pt idx="9796" formatCode="General">
                  <c:v>0.95629155600000004</c:v>
                </c:pt>
                <c:pt idx="9797" formatCode="General">
                  <c:v>0.95690590099999995</c:v>
                </c:pt>
                <c:pt idx="9798" formatCode="General">
                  <c:v>0.95749521299999996</c:v>
                </c:pt>
                <c:pt idx="9799" formatCode="General">
                  <c:v>0.95805573499999996</c:v>
                </c:pt>
                <c:pt idx="9800" formatCode="General">
                  <c:v>0.95858496400000004</c:v>
                </c:pt>
                <c:pt idx="9801" formatCode="General">
                  <c:v>0.95908123300000003</c:v>
                </c:pt>
                <c:pt idx="9802" formatCode="General">
                  <c:v>0.95954370499999997</c:v>
                </c:pt>
                <c:pt idx="9803" formatCode="General">
                  <c:v>0.959972084</c:v>
                </c:pt>
                <c:pt idx="9804" formatCode="General">
                  <c:v>0.96036666599999998</c:v>
                </c:pt>
                <c:pt idx="9805" formatCode="General">
                  <c:v>0.96072793000000001</c:v>
                </c:pt>
                <c:pt idx="9806" formatCode="General">
                  <c:v>0.96105670899999995</c:v>
                </c:pt>
                <c:pt idx="9807" formatCode="General">
                  <c:v>0.96135383799999996</c:v>
                </c:pt>
                <c:pt idx="9808" formatCode="General">
                  <c:v>0.96162038999999999</c:v>
                </c:pt>
                <c:pt idx="9809" formatCode="General">
                  <c:v>0.96185731900000004</c:v>
                </c:pt>
                <c:pt idx="9810" formatCode="General">
                  <c:v>0.96206557800000003</c:v>
                </c:pt>
                <c:pt idx="9811" formatCode="General">
                  <c:v>0.96224606000000001</c:v>
                </c:pt>
                <c:pt idx="9812" formatCode="General">
                  <c:v>0.962399542</c:v>
                </c:pt>
                <c:pt idx="9813" formatCode="General">
                  <c:v>0.96252679799999996</c:v>
                </c:pt>
                <c:pt idx="9814" formatCode="General">
                  <c:v>0.96262836500000004</c:v>
                </c:pt>
                <c:pt idx="9815" formatCode="General">
                  <c:v>0.96270471800000001</c:v>
                </c:pt>
                <c:pt idx="9816" formatCode="General">
                  <c:v>0.96275609699999998</c:v>
                </c:pt>
                <c:pt idx="9817" formatCode="General">
                  <c:v>0.96278274100000005</c:v>
                </c:pt>
                <c:pt idx="9818" formatCode="General">
                  <c:v>0.962784588</c:v>
                </c:pt>
                <c:pt idx="9819" formatCode="General">
                  <c:v>0.96276152100000001</c:v>
                </c:pt>
                <c:pt idx="9820" formatCode="General">
                  <c:v>0.96271324199999997</c:v>
                </c:pt>
                <c:pt idx="9821" formatCode="General">
                  <c:v>0.96263921299999999</c:v>
                </c:pt>
                <c:pt idx="9822" formatCode="General">
                  <c:v>0.96253877899999996</c:v>
                </c:pt>
                <c:pt idx="9823" formatCode="General">
                  <c:v>0.96241116500000001</c:v>
                </c:pt>
                <c:pt idx="9824" formatCode="General">
                  <c:v>0.96225529899999995</c:v>
                </c:pt>
                <c:pt idx="9825" formatCode="General">
                  <c:v>0.96207004799999996</c:v>
                </c:pt>
                <c:pt idx="9826" formatCode="General">
                  <c:v>0.96185398099999997</c:v>
                </c:pt>
                <c:pt idx="9827" formatCode="General">
                  <c:v>0.96160566800000002</c:v>
                </c:pt>
                <c:pt idx="9828" formatCode="General">
                  <c:v>0.96132337999999995</c:v>
                </c:pt>
                <c:pt idx="9829" formatCode="General">
                  <c:v>0.96100538999999996</c:v>
                </c:pt>
                <c:pt idx="9830" formatCode="General">
                  <c:v>0.960649788</c:v>
                </c:pt>
                <c:pt idx="9831" formatCode="General">
                  <c:v>0.96025472899999997</c:v>
                </c:pt>
                <c:pt idx="9832" formatCode="General">
                  <c:v>0.95981848199999997</c:v>
                </c:pt>
                <c:pt idx="9833" formatCode="General">
                  <c:v>0.95933944000000004</c:v>
                </c:pt>
                <c:pt idx="9834" formatCode="General">
                  <c:v>0.95881634999999998</c:v>
                </c:pt>
                <c:pt idx="9835" formatCode="General">
                  <c:v>0.95824873399999999</c:v>
                </c:pt>
                <c:pt idx="9836" formatCode="General">
                  <c:v>0.95763683300000002</c:v>
                </c:pt>
                <c:pt idx="9837" formatCode="General">
                  <c:v>0.95698207599999996</c:v>
                </c:pt>
                <c:pt idx="9838" formatCode="General">
                  <c:v>0.95628768200000003</c:v>
                </c:pt>
                <c:pt idx="9839" formatCode="General">
                  <c:v>0.95555865799999995</c:v>
                </c:pt>
                <c:pt idx="9840" formatCode="General">
                  <c:v>0.95480269200000001</c:v>
                </c:pt>
                <c:pt idx="9841" formatCode="General">
                  <c:v>0.954030037</c:v>
                </c:pt>
                <c:pt idx="9842" formatCode="General">
                  <c:v>0.95325398400000005</c:v>
                </c:pt>
                <c:pt idx="9843" formatCode="General">
                  <c:v>0.95249050899999999</c:v>
                </c:pt>
                <c:pt idx="9844" formatCode="General">
                  <c:v>0.95175784799999996</c:v>
                </c:pt>
                <c:pt idx="9845" formatCode="General">
                  <c:v>0.95107531499999998</c:v>
                </c:pt>
                <c:pt idx="9846" formatCode="General">
                  <c:v>0.95046192399999996</c:v>
                </c:pt>
                <c:pt idx="9847" formatCode="General">
                  <c:v>0.94993442299999997</c:v>
                </c:pt>
                <c:pt idx="9848" formatCode="General">
                  <c:v>0.94950526999999996</c:v>
                </c:pt>
                <c:pt idx="9849" formatCode="General">
                  <c:v>0.94918131800000005</c:v>
                </c:pt>
                <c:pt idx="9850" formatCode="General">
                  <c:v>0.94896250999999998</c:v>
                </c:pt>
                <c:pt idx="9851" formatCode="General">
                  <c:v>0.94884204900000002</c:v>
                </c:pt>
                <c:pt idx="9852" formatCode="General">
                  <c:v>0.94880741800000001</c:v>
                </c:pt>
                <c:pt idx="9853" formatCode="General">
                  <c:v>0.94884198900000005</c:v>
                </c:pt>
                <c:pt idx="9854" formatCode="General">
                  <c:v>0.94892716399999999</c:v>
                </c:pt>
                <c:pt idx="9855" formatCode="General">
                  <c:v>0.94904470399999996</c:v>
                </c:pt>
                <c:pt idx="9856" formatCode="General">
                  <c:v>0.94917833799999995</c:v>
                </c:pt>
                <c:pt idx="9857" formatCode="General">
                  <c:v>0.94931548799999999</c:v>
                </c:pt>
                <c:pt idx="9858" formatCode="General">
                  <c:v>0.94944781099999997</c:v>
                </c:pt>
                <c:pt idx="9859" formatCode="General">
                  <c:v>0.94957172899999998</c:v>
                </c:pt>
                <c:pt idx="9860" formatCode="General">
                  <c:v>0.94968807700000002</c:v>
                </c:pt>
                <c:pt idx="9861" formatCode="General">
                  <c:v>0.94980186200000005</c:v>
                </c:pt>
                <c:pt idx="9862" formatCode="General">
                  <c:v>0.94992119100000005</c:v>
                </c:pt>
                <c:pt idx="9863" formatCode="General">
                  <c:v>0.95005649299999995</c:v>
                </c:pt>
                <c:pt idx="9864" formatCode="General">
                  <c:v>0.95021939300000002</c:v>
                </c:pt>
                <c:pt idx="9865" formatCode="General">
                  <c:v>0.95042115400000005</c:v>
                </c:pt>
                <c:pt idx="9866" formatCode="General">
                  <c:v>0.95067185200000004</c:v>
                </c:pt>
                <c:pt idx="9867" formatCode="General">
                  <c:v>0.950978875</c:v>
                </c:pt>
                <c:pt idx="9868" formatCode="General">
                  <c:v>0.95134669500000002</c:v>
                </c:pt>
                <c:pt idx="9869" formatCode="General">
                  <c:v>0.95177602800000005</c:v>
                </c:pt>
                <c:pt idx="9870" formatCode="General">
                  <c:v>0.95226395100000005</c:v>
                </c:pt>
                <c:pt idx="9871" formatCode="General">
                  <c:v>0.95280438700000003</c:v>
                </c:pt>
                <c:pt idx="9872" formatCode="General">
                  <c:v>0.95338875099999998</c:v>
                </c:pt>
                <c:pt idx="9873" formatCode="General">
                  <c:v>0.95400679099999997</c:v>
                </c:pt>
                <c:pt idx="9874" formatCode="General">
                  <c:v>0.95464748099999996</c:v>
                </c:pt>
                <c:pt idx="9875" formatCode="General">
                  <c:v>0.95529973499999998</c:v>
                </c:pt>
                <c:pt idx="9876" formatCode="General">
                  <c:v>0.95595335999999997</c:v>
                </c:pt>
                <c:pt idx="9877" formatCode="General">
                  <c:v>0.95659923599999996</c:v>
                </c:pt>
                <c:pt idx="9878" formatCode="General">
                  <c:v>0.95722943500000002</c:v>
                </c:pt>
                <c:pt idx="9879" formatCode="General">
                  <c:v>0.95783788000000003</c:v>
                </c:pt>
                <c:pt idx="9880" formatCode="General">
                  <c:v>0.95841956100000003</c:v>
                </c:pt>
                <c:pt idx="9881" formatCode="General">
                  <c:v>0.95897114299999997</c:v>
                </c:pt>
                <c:pt idx="9882" formatCode="General">
                  <c:v>0.95949024000000005</c:v>
                </c:pt>
                <c:pt idx="9883" formatCode="General">
                  <c:v>0.95997548099999996</c:v>
                </c:pt>
                <c:pt idx="9884" formatCode="General">
                  <c:v>0.960426271</c:v>
                </c:pt>
                <c:pt idx="9885" formatCode="General">
                  <c:v>0.96084254999999996</c:v>
                </c:pt>
                <c:pt idx="9886" formatCode="General">
                  <c:v>0.96122485400000002</c:v>
                </c:pt>
                <c:pt idx="9887" formatCode="General">
                  <c:v>0.96157389900000001</c:v>
                </c:pt>
                <c:pt idx="9888" formatCode="General">
                  <c:v>0.961890578</c:v>
                </c:pt>
                <c:pt idx="9889" formatCode="General">
                  <c:v>0.96217602499999999</c:v>
                </c:pt>
                <c:pt idx="9890" formatCode="General">
                  <c:v>0.96243131199999998</c:v>
                </c:pt>
                <c:pt idx="9891" formatCode="General">
                  <c:v>0.96265751099999997</c:v>
                </c:pt>
                <c:pt idx="9892" formatCode="General">
                  <c:v>0.96285569699999995</c:v>
                </c:pt>
                <c:pt idx="9893" formatCode="General">
                  <c:v>0.963026822</c:v>
                </c:pt>
                <c:pt idx="9894" formatCode="General">
                  <c:v>0.96317172100000004</c:v>
                </c:pt>
                <c:pt idx="9895" formatCode="General">
                  <c:v>0.963291228</c:v>
                </c:pt>
                <c:pt idx="9896" formatCode="General">
                  <c:v>0.96338581999999995</c:v>
                </c:pt>
                <c:pt idx="9897" formatCode="General">
                  <c:v>0.96345603499999999</c:v>
                </c:pt>
                <c:pt idx="9898" formatCode="General">
                  <c:v>0.96350216899999996</c:v>
                </c:pt>
                <c:pt idx="9899" formatCode="General">
                  <c:v>0.96352440100000003</c:v>
                </c:pt>
                <c:pt idx="9900" formatCode="General">
                  <c:v>0.96352273200000005</c:v>
                </c:pt>
                <c:pt idx="9901" formatCode="General">
                  <c:v>0.96349704300000005</c:v>
                </c:pt>
                <c:pt idx="9902" formatCode="General">
                  <c:v>0.96344691500000001</c:v>
                </c:pt>
                <c:pt idx="9903" formatCode="General">
                  <c:v>0.96337187300000005</c:v>
                </c:pt>
                <c:pt idx="9904" formatCode="General">
                  <c:v>0.96327132000000004</c:v>
                </c:pt>
                <c:pt idx="9905" formatCode="General">
                  <c:v>0.96314424300000001</c:v>
                </c:pt>
                <c:pt idx="9906" formatCode="General">
                  <c:v>0.96298974800000003</c:v>
                </c:pt>
                <c:pt idx="9907" formatCode="General">
                  <c:v>0.96280646299999995</c:v>
                </c:pt>
                <c:pt idx="9908" formatCode="General">
                  <c:v>0.96259301900000005</c:v>
                </c:pt>
                <c:pt idx="9909" formatCode="General">
                  <c:v>0.96234786500000002</c:v>
                </c:pt>
                <c:pt idx="9910" formatCode="General">
                  <c:v>0.96206921300000003</c:v>
                </c:pt>
                <c:pt idx="9911" formatCode="General">
                  <c:v>0.96175509699999995</c:v>
                </c:pt>
                <c:pt idx="9912" formatCode="General">
                  <c:v>0.96140360800000002</c:v>
                </c:pt>
                <c:pt idx="9913" formatCode="General">
                  <c:v>0.96101266100000005</c:v>
                </c:pt>
                <c:pt idx="9914" formatCode="General">
                  <c:v>0.960580349</c:v>
                </c:pt>
                <c:pt idx="9915" formatCode="General">
                  <c:v>0.960104823</c:v>
                </c:pt>
                <c:pt idx="9916" formatCode="General">
                  <c:v>0.95958465299999995</c:v>
                </c:pt>
                <c:pt idx="9917" formatCode="General">
                  <c:v>0.959019065</c:v>
                </c:pt>
                <c:pt idx="9918" formatCode="General">
                  <c:v>0.95840811699999995</c:v>
                </c:pt>
                <c:pt idx="9919" formatCode="General">
                  <c:v>0.95775312199999996</c:v>
                </c:pt>
                <c:pt idx="9920" formatCode="General">
                  <c:v>0.95705699899999996</c:v>
                </c:pt>
                <c:pt idx="9921" formatCode="General">
                  <c:v>0.95632499500000001</c:v>
                </c:pt>
                <c:pt idx="9922" formatCode="General">
                  <c:v>0.95556491600000004</c:v>
                </c:pt>
                <c:pt idx="9923" formatCode="General">
                  <c:v>0.95478743300000002</c:v>
                </c:pt>
                <c:pt idx="9924" formatCode="General">
                  <c:v>0.95400661200000003</c:v>
                </c:pt>
                <c:pt idx="9925" formatCode="General">
                  <c:v>0.95323950099999999</c:v>
                </c:pt>
                <c:pt idx="9926" formatCode="General">
                  <c:v>0.95250546899999999</c:v>
                </c:pt>
                <c:pt idx="9927" formatCode="General">
                  <c:v>0.95182526099999998</c:v>
                </c:pt>
                <c:pt idx="9928" formatCode="General">
                  <c:v>0.95121902199999997</c:v>
                </c:pt>
                <c:pt idx="9929" formatCode="General">
                  <c:v>0.95070433600000004</c:v>
                </c:pt>
                <c:pt idx="9930" formatCode="General">
                  <c:v>0.95029389900000005</c:v>
                </c:pt>
                <c:pt idx="9931" formatCode="General">
                  <c:v>0.94999396800000002</c:v>
                </c:pt>
                <c:pt idx="9932" formatCode="General">
                  <c:v>0.94980317400000003</c:v>
                </c:pt>
                <c:pt idx="9933" formatCode="General">
                  <c:v>0.94971275300000002</c:v>
                </c:pt>
                <c:pt idx="9934" formatCode="General">
                  <c:v>0.94970792500000001</c:v>
                </c:pt>
                <c:pt idx="9935" formatCode="General">
                  <c:v>0.94976979500000003</c:v>
                </c:pt>
                <c:pt idx="9936" formatCode="General">
                  <c:v>0.94987785800000002</c:v>
                </c:pt>
                <c:pt idx="9937" formatCode="General">
                  <c:v>0.95001238600000004</c:v>
                </c:pt>
                <c:pt idx="9938" formatCode="General">
                  <c:v>0.95015639100000004</c:v>
                </c:pt>
                <c:pt idx="9939" formatCode="General">
                  <c:v>0.95029687900000004</c:v>
                </c:pt>
                <c:pt idx="9940" formatCode="General">
                  <c:v>0.95042598199999995</c:v>
                </c:pt>
                <c:pt idx="9941" formatCode="General">
                  <c:v>0.95054072099999998</c:v>
                </c:pt>
                <c:pt idx="9942" formatCode="General">
                  <c:v>0.95064306300000001</c:v>
                </c:pt>
                <c:pt idx="9943" formatCode="General">
                  <c:v>0.95073926399999997</c:v>
                </c:pt>
                <c:pt idx="9944" formatCode="General">
                  <c:v>0.95083898300000003</c:v>
                </c:pt>
                <c:pt idx="9945" formatCode="General">
                  <c:v>0.95095413900000003</c:v>
                </c:pt>
                <c:pt idx="9946" formatCode="General">
                  <c:v>0.95109778599999995</c:v>
                </c:pt>
                <c:pt idx="9947" formatCode="General">
                  <c:v>0.95128244200000001</c:v>
                </c:pt>
                <c:pt idx="9948" formatCode="General">
                  <c:v>0.95151931000000001</c:v>
                </c:pt>
                <c:pt idx="9949" formatCode="General">
                  <c:v>0.95181643999999999</c:v>
                </c:pt>
                <c:pt idx="9950" formatCode="General">
                  <c:v>0.95217853799999996</c:v>
                </c:pt>
                <c:pt idx="9951" formatCode="General">
                  <c:v>0.952606022</c:v>
                </c:pt>
                <c:pt idx="9952" formatCode="General">
                  <c:v>0.95309555499999998</c:v>
                </c:pt>
                <c:pt idx="9953" formatCode="General">
                  <c:v>0.95364010300000002</c:v>
                </c:pt>
                <c:pt idx="9954" formatCode="General">
                  <c:v>0.95423007000000004</c:v>
                </c:pt>
                <c:pt idx="9955" formatCode="General">
                  <c:v>0.95485425000000002</c:v>
                </c:pt>
                <c:pt idx="9956" formatCode="General">
                  <c:v>0.95550066199999995</c:v>
                </c:pt>
                <c:pt idx="9957" formatCode="General">
                  <c:v>0.95615756500000004</c:v>
                </c:pt>
                <c:pt idx="9958" formatCode="General">
                  <c:v>0.95681417000000002</c:v>
                </c:pt>
                <c:pt idx="9959" formatCode="General">
                  <c:v>0.957461059</c:v>
                </c:pt>
                <c:pt idx="9960" formatCode="General">
                  <c:v>0.958090365</c:v>
                </c:pt>
                <c:pt idx="9961" formatCode="General">
                  <c:v>0.95869576899999998</c:v>
                </c:pt>
                <c:pt idx="9962" formatCode="General">
                  <c:v>0.95927268300000001</c:v>
                </c:pt>
                <c:pt idx="9963" formatCode="General">
                  <c:v>0.95981788599999995</c:v>
                </c:pt>
                <c:pt idx="9964" formatCode="General">
                  <c:v>0.96032917500000003</c:v>
                </c:pt>
                <c:pt idx="9965" formatCode="General">
                  <c:v>0.96080559499999996</c:v>
                </c:pt>
                <c:pt idx="9966" formatCode="General">
                  <c:v>0.96124678900000005</c:v>
                </c:pt>
                <c:pt idx="9967" formatCode="General">
                  <c:v>0.96165299400000004</c:v>
                </c:pt>
                <c:pt idx="9968" formatCode="General">
                  <c:v>0.96202486799999998</c:v>
                </c:pt>
                <c:pt idx="9969" formatCode="General">
                  <c:v>0.96236336200000006</c:v>
                </c:pt>
                <c:pt idx="9970" formatCode="General">
                  <c:v>0.96266961100000004</c:v>
                </c:pt>
                <c:pt idx="9971" formatCode="General">
                  <c:v>0.96294480599999999</c:v>
                </c:pt>
                <c:pt idx="9972" formatCode="General">
                  <c:v>0.96319013799999997</c:v>
                </c:pt>
                <c:pt idx="9973" formatCode="General">
                  <c:v>0.96340680099999998</c:v>
                </c:pt>
                <c:pt idx="9974" formatCode="General">
                  <c:v>0.96359598599999996</c:v>
                </c:pt>
                <c:pt idx="9975" formatCode="General">
                  <c:v>0.96375864700000002</c:v>
                </c:pt>
                <c:pt idx="9976" formatCode="General">
                  <c:v>0.96389567899999995</c:v>
                </c:pt>
                <c:pt idx="9977" formatCode="General">
                  <c:v>0.964007854</c:v>
                </c:pt>
                <c:pt idx="9978" formatCode="General">
                  <c:v>0.96409583099999996</c:v>
                </c:pt>
                <c:pt idx="9979" formatCode="General">
                  <c:v>0.96416008499999994</c:v>
                </c:pt>
                <c:pt idx="9980" formatCode="General">
                  <c:v>0.96420091399999996</c:v>
                </c:pt>
                <c:pt idx="9981" formatCode="General">
                  <c:v>0.96421855700000003</c:v>
                </c:pt>
                <c:pt idx="9982" formatCode="General">
                  <c:v>0.96421295399999996</c:v>
                </c:pt>
                <c:pt idx="9983" formatCode="General">
                  <c:v>0.964183927</c:v>
                </c:pt>
                <c:pt idx="9984" formatCode="General">
                  <c:v>0.96413117599999998</c:v>
                </c:pt>
                <c:pt idx="9985" formatCode="General">
                  <c:v>0.96405416700000002</c:v>
                </c:pt>
                <c:pt idx="9986" formatCode="General">
                  <c:v>0.96395218400000005</c:v>
                </c:pt>
                <c:pt idx="9987" formatCode="General">
                  <c:v>0.96382433199999995</c:v>
                </c:pt>
                <c:pt idx="9988" formatCode="General">
                  <c:v>0.96366953799999999</c:v>
                </c:pt>
                <c:pt idx="9989" formatCode="General">
                  <c:v>0.963486493</c:v>
                </c:pt>
                <c:pt idx="9990" formatCode="General">
                  <c:v>0.96327370400000001</c:v>
                </c:pt>
                <c:pt idx="9991" formatCode="General">
                  <c:v>0.96302950399999998</c:v>
                </c:pt>
                <c:pt idx="9992" formatCode="General">
                  <c:v>0.962752104</c:v>
                </c:pt>
                <c:pt idx="9993" formatCode="General">
                  <c:v>0.96243935800000002</c:v>
                </c:pt>
                <c:pt idx="9994" formatCode="General">
                  <c:v>0.96208924100000004</c:v>
                </c:pt>
                <c:pt idx="9995" formatCode="General">
                  <c:v>0.96169948599999999</c:v>
                </c:pt>
                <c:pt idx="9996" formatCode="General">
                  <c:v>0.96126794800000004</c:v>
                </c:pt>
                <c:pt idx="9997" formatCode="General">
                  <c:v>0.96079266100000005</c:v>
                </c:pt>
                <c:pt idx="9998" formatCode="General">
                  <c:v>0.96027195499999995</c:v>
                </c:pt>
                <c:pt idx="9999" formatCode="General">
                  <c:v>0.95970475700000002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E8E-4D5B-9430-21A26B2E6A88}"/>
            </c:ext>
          </c:extLst>
        </c:ser>
        <c:ser>
          <c:idx val="2"/>
          <c:order val="1"/>
          <c:tx>
            <c:v>mr = 1.3</c:v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'Q2'!$AM$4:$AM$10003</c:f>
              <c:numCache>
                <c:formatCode>0.00E+00</c:formatCode>
                <c:ptCount val="10000"/>
                <c:pt idx="0">
                  <c:v>2.36004034E-5</c:v>
                </c:pt>
                <c:pt idx="1">
                  <c:v>9.4400216799999994E-5</c:v>
                </c:pt>
                <c:pt idx="2">
                  <c:v>2.1239522899999999E-4</c:v>
                </c:pt>
                <c:pt idx="3">
                  <c:v>3.7757854399999999E-4</c:v>
                </c:pt>
                <c:pt idx="4">
                  <c:v>5.8994046400000005E-4</c:v>
                </c:pt>
                <c:pt idx="5">
                  <c:v>8.4946857500000001E-4</c:v>
                </c:pt>
                <c:pt idx="6">
                  <c:v>1.1561480399999999E-3</c:v>
                </c:pt>
                <c:pt idx="7">
                  <c:v>1.5099609700000001E-3</c:v>
                </c:pt>
                <c:pt idx="8">
                  <c:v>1.9108878899999999E-3</c:v>
                </c:pt>
                <c:pt idx="9">
                  <c:v>2.35890644E-3</c:v>
                </c:pt>
                <c:pt idx="10">
                  <c:v>2.8539921599999999E-3</c:v>
                </c:pt>
                <c:pt idx="11">
                  <c:v>3.3961185300000001E-3</c:v>
                </c:pt>
                <c:pt idx="12">
                  <c:v>3.9852568900000003E-3</c:v>
                </c:pt>
                <c:pt idx="13">
                  <c:v>4.6213776800000002E-3</c:v>
                </c:pt>
                <c:pt idx="14">
                  <c:v>5.3044487700000002E-3</c:v>
                </c:pt>
                <c:pt idx="15">
                  <c:v>6.0344366399999998E-3</c:v>
                </c:pt>
                <c:pt idx="16">
                  <c:v>6.8113086700000002E-3</c:v>
                </c:pt>
                <c:pt idx="17">
                  <c:v>7.6350285699999998E-3</c:v>
                </c:pt>
                <c:pt idx="18">
                  <c:v>8.5055613899999993E-3</c:v>
                </c:pt>
                <c:pt idx="19">
                  <c:v>9.4228694200000004E-3</c:v>
                </c:pt>
                <c:pt idx="20">
                  <c:v>1.0386918700000001E-2</c:v>
                </c:pt>
                <c:pt idx="21">
                  <c:v>1.1397671E-2</c:v>
                </c:pt>
                <c:pt idx="22">
                  <c:v>1.24550918E-2</c:v>
                </c:pt>
                <c:pt idx="23">
                  <c:v>1.35592604E-2</c:v>
                </c:pt>
                <c:pt idx="24">
                  <c:v>1.47099439E-2</c:v>
                </c:pt>
                <c:pt idx="25">
                  <c:v>1.5907201900000001E-2</c:v>
                </c:pt>
                <c:pt idx="26">
                  <c:v>1.7151001799999999E-2</c:v>
                </c:pt>
                <c:pt idx="27">
                  <c:v>1.84413176E-2</c:v>
                </c:pt>
                <c:pt idx="28">
                  <c:v>1.9778125000000001E-2</c:v>
                </c:pt>
                <c:pt idx="29">
                  <c:v>2.1161399800000001E-2</c:v>
                </c:pt>
                <c:pt idx="30">
                  <c:v>2.25911234E-2</c:v>
                </c:pt>
                <c:pt idx="31">
                  <c:v>2.4067279E-2</c:v>
                </c:pt>
                <c:pt idx="32">
                  <c:v>2.5589857300000001E-2</c:v>
                </c:pt>
                <c:pt idx="33">
                  <c:v>2.71588527E-2</c:v>
                </c:pt>
                <c:pt idx="34">
                  <c:v>2.8774261499999999E-2</c:v>
                </c:pt>
                <c:pt idx="35">
                  <c:v>3.04360893E-2</c:v>
                </c:pt>
                <c:pt idx="36">
                  <c:v>3.2144345300000002E-2</c:v>
                </c:pt>
                <c:pt idx="37">
                  <c:v>3.3899046500000002E-2</c:v>
                </c:pt>
                <c:pt idx="38">
                  <c:v>3.5700213199999997E-2</c:v>
                </c:pt>
                <c:pt idx="39">
                  <c:v>3.7547878899999998E-2</c:v>
                </c:pt>
                <c:pt idx="40">
                  <c:v>3.9442077300000003E-2</c:v>
                </c:pt>
                <c:pt idx="41">
                  <c:v>4.1382852900000003E-2</c:v>
                </c:pt>
                <c:pt idx="42">
                  <c:v>4.3370265499999998E-2</c:v>
                </c:pt>
                <c:pt idx="43">
                  <c:v>4.5404374599999998E-2</c:v>
                </c:pt>
                <c:pt idx="44">
                  <c:v>4.74852547E-2</c:v>
                </c:pt>
                <c:pt idx="45">
                  <c:v>4.9612987800000001E-2</c:v>
                </c:pt>
                <c:pt idx="46">
                  <c:v>5.1787670700000003E-2</c:v>
                </c:pt>
                <c:pt idx="47">
                  <c:v>5.4009400300000003E-2</c:v>
                </c:pt>
                <c:pt idx="48">
                  <c:v>5.6278299499999997E-2</c:v>
                </c:pt>
                <c:pt idx="49">
                  <c:v>5.8594491300000003E-2</c:v>
                </c:pt>
                <c:pt idx="50">
                  <c:v>6.0958117200000002E-2</c:v>
                </c:pt>
                <c:pt idx="51">
                  <c:v>6.3369333700000002E-2</c:v>
                </c:pt>
                <c:pt idx="52">
                  <c:v>6.5828301000000006E-2</c:v>
                </c:pt>
                <c:pt idx="53">
                  <c:v>6.8335205299999993E-2</c:v>
                </c:pt>
                <c:pt idx="54">
                  <c:v>7.0890240399999999E-2</c:v>
                </c:pt>
                <c:pt idx="55">
                  <c:v>7.34936073E-2</c:v>
                </c:pt>
                <c:pt idx="56">
                  <c:v>7.6145537200000002E-2</c:v>
                </c:pt>
                <c:pt idx="57">
                  <c:v>7.8846260900000006E-2</c:v>
                </c:pt>
                <c:pt idx="58">
                  <c:v>8.1596046699999994E-2</c:v>
                </c:pt>
                <c:pt idx="59">
                  <c:v>8.4395155299999997E-2</c:v>
                </c:pt>
                <c:pt idx="60">
                  <c:v>8.7243877400000003E-2</c:v>
                </c:pt>
                <c:pt idx="61">
                  <c:v>9.0142510800000006E-2</c:v>
                </c:pt>
                <c:pt idx="62">
                  <c:v>9.3091390999999996E-2</c:v>
                </c:pt>
                <c:pt idx="63">
                  <c:v>9.6090853200000007E-2</c:v>
                </c:pt>
                <c:pt idx="64">
                  <c:v>9.9141247599999996E-2</c:v>
                </c:pt>
                <c:pt idx="65" formatCode="General">
                  <c:v>0.102242947</c:v>
                </c:pt>
                <c:pt idx="66" formatCode="General">
                  <c:v>0.105396345</c:v>
                </c:pt>
                <c:pt idx="67" formatCode="General">
                  <c:v>0.108601846</c:v>
                </c:pt>
                <c:pt idx="68" formatCode="General">
                  <c:v>0.11185987999999999</c:v>
                </c:pt>
                <c:pt idx="69" formatCode="General">
                  <c:v>0.115170889</c:v>
                </c:pt>
                <c:pt idx="70" formatCode="General">
                  <c:v>0.11853533199999999</c:v>
                </c:pt>
                <c:pt idx="71" formatCode="General">
                  <c:v>0.121953703</c:v>
                </c:pt>
                <c:pt idx="72" formatCode="General">
                  <c:v>0.125426486</c:v>
                </c:pt>
                <c:pt idx="73" formatCode="General">
                  <c:v>0.12895420199999999</c:v>
                </c:pt>
                <c:pt idx="74" formatCode="General">
                  <c:v>0.13253736499999999</c:v>
                </c:pt>
                <c:pt idx="75" formatCode="General">
                  <c:v>0.136176556</c:v>
                </c:pt>
                <c:pt idx="76" formatCode="General">
                  <c:v>0.13987229800000001</c:v>
                </c:pt>
                <c:pt idx="77" formatCode="General">
                  <c:v>0.143625215</c:v>
                </c:pt>
                <c:pt idx="78" formatCode="General">
                  <c:v>0.147435859</c:v>
                </c:pt>
                <c:pt idx="79" formatCode="General">
                  <c:v>0.15130485599999999</c:v>
                </c:pt>
                <c:pt idx="80" formatCode="General">
                  <c:v>0.155232817</c:v>
                </c:pt>
                <c:pt idx="81" formatCode="General">
                  <c:v>0.15922038299999999</c:v>
                </c:pt>
                <c:pt idx="82" formatCode="General">
                  <c:v>0.16326819400000001</c:v>
                </c:pt>
                <c:pt idx="83" formatCode="General">
                  <c:v>0.167376891</c:v>
                </c:pt>
                <c:pt idx="84" formatCode="General">
                  <c:v>0.17154712999999999</c:v>
                </c:pt>
                <c:pt idx="85" formatCode="General">
                  <c:v>0.17577958099999999</c:v>
                </c:pt>
                <c:pt idx="86" formatCode="General">
                  <c:v>0.18007490000000001</c:v>
                </c:pt>
                <c:pt idx="87" formatCode="General">
                  <c:v>0.184433773</c:v>
                </c:pt>
                <c:pt idx="88" formatCode="General">
                  <c:v>0.18885685499999999</c:v>
                </c:pt>
                <c:pt idx="89" formatCode="General">
                  <c:v>0.193344817</c:v>
                </c:pt>
                <c:pt idx="90" formatCode="General">
                  <c:v>0.197898299</c:v>
                </c:pt>
                <c:pt idx="91" formatCode="General">
                  <c:v>0.20251797099999999</c:v>
                </c:pt>
                <c:pt idx="92" formatCode="General">
                  <c:v>0.207204476</c:v>
                </c:pt>
                <c:pt idx="93" formatCode="General">
                  <c:v>0.21195840799999999</c:v>
                </c:pt>
                <c:pt idx="94" formatCode="General">
                  <c:v>0.21678039399999999</c:v>
                </c:pt>
                <c:pt idx="95" formatCode="General">
                  <c:v>0.22167100000000001</c:v>
                </c:pt>
                <c:pt idx="96" formatCode="General">
                  <c:v>0.226630792</c:v>
                </c:pt>
                <c:pt idx="97" formatCode="General">
                  <c:v>0.231660277</c:v>
                </c:pt>
                <c:pt idx="98" formatCode="General">
                  <c:v>0.23675996099999999</c:v>
                </c:pt>
                <c:pt idx="99" formatCode="General">
                  <c:v>0.24193026100000001</c:v>
                </c:pt>
                <c:pt idx="100" formatCode="General">
                  <c:v>0.247171581</c:v>
                </c:pt>
                <c:pt idx="101" formatCode="General">
                  <c:v>0.25248426200000001</c:v>
                </c:pt>
                <c:pt idx="102" formatCode="General">
                  <c:v>0.25786858800000001</c:v>
                </c:pt>
                <c:pt idx="103" formatCode="General">
                  <c:v>0.26332476700000002</c:v>
                </c:pt>
                <c:pt idx="104" formatCode="General">
                  <c:v>0.26885297899999999</c:v>
                </c:pt>
                <c:pt idx="105" formatCode="General">
                  <c:v>0.27445322300000002</c:v>
                </c:pt>
                <c:pt idx="106" formatCode="General">
                  <c:v>0.28012552899999998</c:v>
                </c:pt>
                <c:pt idx="107" formatCode="General">
                  <c:v>0.28586974700000001</c:v>
                </c:pt>
                <c:pt idx="108" formatCode="General">
                  <c:v>0.291685641</c:v>
                </c:pt>
                <c:pt idx="109" formatCode="General">
                  <c:v>0.297572911</c:v>
                </c:pt>
                <c:pt idx="110" formatCode="General">
                  <c:v>0.30353108000000001</c:v>
                </c:pt>
                <c:pt idx="111" formatCode="General">
                  <c:v>0.30955955400000001</c:v>
                </c:pt>
                <c:pt idx="112" formatCode="General">
                  <c:v>0.31565761599999997</c:v>
                </c:pt>
                <c:pt idx="113" formatCode="General">
                  <c:v>0.32182434199999999</c:v>
                </c:pt>
                <c:pt idx="114" formatCode="General">
                  <c:v>0.32805877900000002</c:v>
                </c:pt>
                <c:pt idx="115" formatCode="General">
                  <c:v>0.33435964600000001</c:v>
                </c:pt>
                <c:pt idx="116" formatCode="General">
                  <c:v>0.34072560099999999</c:v>
                </c:pt>
                <c:pt idx="117" formatCode="General">
                  <c:v>0.347155035</c:v>
                </c:pt>
                <c:pt idx="118" formatCode="General">
                  <c:v>0.353646189</c:v>
                </c:pt>
                <c:pt idx="119" formatCode="General">
                  <c:v>0.36019712700000001</c:v>
                </c:pt>
                <c:pt idx="120" formatCode="General">
                  <c:v>0.36680558299999999</c:v>
                </c:pt>
                <c:pt idx="121" formatCode="General">
                  <c:v>0.37346917400000001</c:v>
                </c:pt>
                <c:pt idx="122" formatCode="General">
                  <c:v>0.38018524599999998</c:v>
                </c:pt>
                <c:pt idx="123" formatCode="General">
                  <c:v>0.38695088</c:v>
                </c:pt>
                <c:pt idx="124" formatCode="General">
                  <c:v>0.39376291600000002</c:v>
                </c:pt>
                <c:pt idx="125" formatCode="General">
                  <c:v>0.40061795700000002</c:v>
                </c:pt>
                <c:pt idx="126" formatCode="General">
                  <c:v>0.40751230700000002</c:v>
                </c:pt>
                <c:pt idx="127" formatCode="General">
                  <c:v>0.414442062</c:v>
                </c:pt>
                <c:pt idx="128" formatCode="General">
                  <c:v>0.421402991</c:v>
                </c:pt>
                <c:pt idx="129" formatCode="General">
                  <c:v>0.428390563</c:v>
                </c:pt>
                <c:pt idx="130" formatCode="General">
                  <c:v>0.435400069</c:v>
                </c:pt>
                <c:pt idx="131" formatCode="General">
                  <c:v>0.44242647299999999</c:v>
                </c:pt>
                <c:pt idx="132" formatCode="General">
                  <c:v>0.44946444000000002</c:v>
                </c:pt>
                <c:pt idx="133" formatCode="General">
                  <c:v>0.45650839799999998</c:v>
                </c:pt>
                <c:pt idx="134" formatCode="General">
                  <c:v>0.463552505</c:v>
                </c:pt>
                <c:pt idx="135" formatCode="General">
                  <c:v>0.47059071099999999</c:v>
                </c:pt>
                <c:pt idx="136" formatCode="General">
                  <c:v>0.47761666800000002</c:v>
                </c:pt>
                <c:pt idx="137" formatCode="General">
                  <c:v>0.48462381999999998</c:v>
                </c:pt>
                <c:pt idx="138" formatCode="General">
                  <c:v>0.49160543099999998</c:v>
                </c:pt>
                <c:pt idx="139" formatCode="General">
                  <c:v>0.498554528</c:v>
                </c:pt>
                <c:pt idx="140" formatCode="General">
                  <c:v>0.50546395799999999</c:v>
                </c:pt>
                <c:pt idx="141" formatCode="General">
                  <c:v>0.51232653900000003</c:v>
                </c:pt>
                <c:pt idx="142" formatCode="General">
                  <c:v>0.51913476000000003</c:v>
                </c:pt>
                <c:pt idx="143" formatCode="General">
                  <c:v>0.52588128999999995</c:v>
                </c:pt>
                <c:pt idx="144" formatCode="General">
                  <c:v>0.53255844100000005</c:v>
                </c:pt>
                <c:pt idx="145" formatCode="General">
                  <c:v>0.53915864199999997</c:v>
                </c:pt>
                <c:pt idx="146" formatCode="General">
                  <c:v>0.54567444300000001</c:v>
                </c:pt>
                <c:pt idx="147" formatCode="General">
                  <c:v>0.55209815500000003</c:v>
                </c:pt>
                <c:pt idx="148" formatCode="General">
                  <c:v>0.55842250599999999</c:v>
                </c:pt>
                <c:pt idx="149" formatCode="General">
                  <c:v>0.56463998599999998</c:v>
                </c:pt>
                <c:pt idx="150" formatCode="General">
                  <c:v>0.57074350100000004</c:v>
                </c:pt>
                <c:pt idx="151" formatCode="General">
                  <c:v>0.57672613900000003</c:v>
                </c:pt>
                <c:pt idx="152" formatCode="General">
                  <c:v>0.58258104300000002</c:v>
                </c:pt>
                <c:pt idx="153" formatCode="General">
                  <c:v>0.58830189700000002</c:v>
                </c:pt>
                <c:pt idx="154" formatCode="General">
                  <c:v>0.59388244199999995</c:v>
                </c:pt>
                <c:pt idx="155" formatCode="General">
                  <c:v>0.59931689499999996</c:v>
                </c:pt>
                <c:pt idx="156" formatCode="General">
                  <c:v>0.60460001200000002</c:v>
                </c:pt>
                <c:pt idx="157" formatCode="General">
                  <c:v>0.60972672699999997</c:v>
                </c:pt>
                <c:pt idx="158" formatCode="General">
                  <c:v>0.61469256900000002</c:v>
                </c:pt>
                <c:pt idx="159" formatCode="General">
                  <c:v>0.61949354400000001</c:v>
                </c:pt>
                <c:pt idx="160" formatCode="General">
                  <c:v>0.62412619599999997</c:v>
                </c:pt>
                <c:pt idx="161" formatCode="General">
                  <c:v>0.62858760400000002</c:v>
                </c:pt>
                <c:pt idx="162" formatCode="General">
                  <c:v>0.63287532300000005</c:v>
                </c:pt>
                <c:pt idx="163" formatCode="General">
                  <c:v>0.63698756700000003</c:v>
                </c:pt>
                <c:pt idx="164" formatCode="General">
                  <c:v>0.640923142</c:v>
                </c:pt>
                <c:pt idx="165" formatCode="General">
                  <c:v>0.64468145399999999</c:v>
                </c:pt>
                <c:pt idx="166" formatCode="General">
                  <c:v>0.64826244099999997</c:v>
                </c:pt>
                <c:pt idx="167" formatCode="General">
                  <c:v>0.65166676000000001</c:v>
                </c:pt>
                <c:pt idx="168" formatCode="General">
                  <c:v>0.65489542499999998</c:v>
                </c:pt>
                <c:pt idx="169" formatCode="General">
                  <c:v>0.65795028200000005</c:v>
                </c:pt>
                <c:pt idx="170" formatCode="General">
                  <c:v>0.66083365699999996</c:v>
                </c:pt>
                <c:pt idx="171" formatCode="General">
                  <c:v>0.66354835000000001</c:v>
                </c:pt>
                <c:pt idx="172" formatCode="General">
                  <c:v>0.66609775999999998</c:v>
                </c:pt>
                <c:pt idx="173" formatCode="General">
                  <c:v>0.66848582000000001</c:v>
                </c:pt>
                <c:pt idx="174" formatCode="General">
                  <c:v>0.67071676300000005</c:v>
                </c:pt>
                <c:pt idx="175" formatCode="General">
                  <c:v>0.67279553400000003</c:v>
                </c:pt>
                <c:pt idx="176" formatCode="General">
                  <c:v>0.67472720100000005</c:v>
                </c:pt>
                <c:pt idx="177" formatCode="General">
                  <c:v>0.67651748700000003</c:v>
                </c:pt>
                <c:pt idx="178" formatCode="General">
                  <c:v>0.67817217100000005</c:v>
                </c:pt>
                <c:pt idx="179" formatCode="General">
                  <c:v>0.67969763299999997</c:v>
                </c:pt>
                <c:pt idx="180" formatCode="General">
                  <c:v>0.68110024899999999</c:v>
                </c:pt>
                <c:pt idx="181" formatCode="General">
                  <c:v>0.68238681599999995</c:v>
                </c:pt>
                <c:pt idx="182" formatCode="General">
                  <c:v>0.68356418600000002</c:v>
                </c:pt>
                <c:pt idx="183" formatCode="General">
                  <c:v>0.68463951300000003</c:v>
                </c:pt>
                <c:pt idx="184" formatCode="General">
                  <c:v>0.68561989099999998</c:v>
                </c:pt>
                <c:pt idx="185" formatCode="General">
                  <c:v>0.68651264899999997</c:v>
                </c:pt>
                <c:pt idx="186" formatCode="General">
                  <c:v>0.68732506000000004</c:v>
                </c:pt>
                <c:pt idx="187" formatCode="General">
                  <c:v>0.68806445599999999</c:v>
                </c:pt>
                <c:pt idx="188" formatCode="General">
                  <c:v>0.68873810800000002</c:v>
                </c:pt>
                <c:pt idx="189" formatCode="General">
                  <c:v>0.68935334699999995</c:v>
                </c:pt>
                <c:pt idx="190" formatCode="General">
                  <c:v>0.689917326</c:v>
                </c:pt>
                <c:pt idx="191" formatCode="General">
                  <c:v>0.69043713799999995</c:v>
                </c:pt>
                <c:pt idx="192" formatCode="General">
                  <c:v>0.690919697</c:v>
                </c:pt>
                <c:pt idx="193" formatCode="General">
                  <c:v>0.69137179900000001</c:v>
                </c:pt>
                <c:pt idx="194" formatCode="General">
                  <c:v>0.69180011699999999</c:v>
                </c:pt>
                <c:pt idx="195" formatCode="General">
                  <c:v>0.692211032</c:v>
                </c:pt>
                <c:pt idx="196" formatCode="General">
                  <c:v>0.69261086000000005</c:v>
                </c:pt>
                <c:pt idx="197" formatCode="General">
                  <c:v>0.69300556199999996</c:v>
                </c:pt>
                <c:pt idx="198" formatCode="General">
                  <c:v>0.693400919</c:v>
                </c:pt>
                <c:pt idx="199" formatCode="General">
                  <c:v>0.693802476</c:v>
                </c:pt>
                <c:pt idx="200" formatCode="General">
                  <c:v>0.69421559600000005</c:v>
                </c:pt>
                <c:pt idx="201" formatCode="General">
                  <c:v>0.69464516600000004</c:v>
                </c:pt>
                <c:pt idx="202" formatCode="General">
                  <c:v>0.69509601600000004</c:v>
                </c:pt>
                <c:pt idx="203" formatCode="General">
                  <c:v>0.69557255500000004</c:v>
                </c:pt>
                <c:pt idx="204" formatCode="General">
                  <c:v>0.69607907499999999</c:v>
                </c:pt>
                <c:pt idx="205" formatCode="General">
                  <c:v>0.69661939100000003</c:v>
                </c:pt>
                <c:pt idx="206" formatCode="General">
                  <c:v>0.69719713900000002</c:v>
                </c:pt>
                <c:pt idx="207" formatCode="General">
                  <c:v>0.69781565700000003</c:v>
                </c:pt>
                <c:pt idx="208" formatCode="General">
                  <c:v>0.69847798299999997</c:v>
                </c:pt>
                <c:pt idx="209" formatCode="General">
                  <c:v>0.69918686200000002</c:v>
                </c:pt>
                <c:pt idx="210" formatCode="General">
                  <c:v>0.69994473499999998</c:v>
                </c:pt>
                <c:pt idx="211" formatCode="General">
                  <c:v>0.70075374800000001</c:v>
                </c:pt>
                <c:pt idx="212" formatCode="General">
                  <c:v>0.70161575099999995</c:v>
                </c:pt>
                <c:pt idx="213" formatCode="General">
                  <c:v>0.70253241099999997</c:v>
                </c:pt>
                <c:pt idx="214" formatCode="General">
                  <c:v>0.70350497999999995</c:v>
                </c:pt>
                <c:pt idx="215" formatCode="General">
                  <c:v>0.70453441100000003</c:v>
                </c:pt>
                <c:pt idx="216" formatCode="General">
                  <c:v>0.70562148099999999</c:v>
                </c:pt>
                <c:pt idx="217" formatCode="General">
                  <c:v>0.70676660499999999</c:v>
                </c:pt>
                <c:pt idx="218" formatCode="General">
                  <c:v>0.70796996400000001</c:v>
                </c:pt>
                <c:pt idx="219" formatCode="General">
                  <c:v>0.70923149600000002</c:v>
                </c:pt>
                <c:pt idx="220" formatCode="General">
                  <c:v>0.71055078500000002</c:v>
                </c:pt>
                <c:pt idx="221" formatCode="General">
                  <c:v>0.71192723499999999</c:v>
                </c:pt>
                <c:pt idx="222" formatCode="General">
                  <c:v>0.71335989200000005</c:v>
                </c:pt>
                <c:pt idx="223" formatCode="General">
                  <c:v>0.71484774399999995</c:v>
                </c:pt>
                <c:pt idx="224" formatCode="General">
                  <c:v>0.71638923899999996</c:v>
                </c:pt>
                <c:pt idx="225" formatCode="General">
                  <c:v>0.71798288799999999</c:v>
                </c:pt>
                <c:pt idx="226" formatCode="General">
                  <c:v>0.71962678400000002</c:v>
                </c:pt>
                <c:pt idx="227" formatCode="General">
                  <c:v>0.72131878100000002</c:v>
                </c:pt>
                <c:pt idx="228" formatCode="General">
                  <c:v>0.72305673400000003</c:v>
                </c:pt>
                <c:pt idx="229" formatCode="General">
                  <c:v>0.72483801800000003</c:v>
                </c:pt>
                <c:pt idx="230" formatCode="General">
                  <c:v>0.72666001300000005</c:v>
                </c:pt>
                <c:pt idx="231" formatCode="General">
                  <c:v>0.72851979700000002</c:v>
                </c:pt>
                <c:pt idx="232" formatCode="General">
                  <c:v>0.73041439100000005</c:v>
                </c:pt>
                <c:pt idx="233" formatCode="General">
                  <c:v>0.73234051499999997</c:v>
                </c:pt>
                <c:pt idx="234" formatCode="General">
                  <c:v>0.73429495099999997</c:v>
                </c:pt>
                <c:pt idx="235" formatCode="General">
                  <c:v>0.73627418300000003</c:v>
                </c:pt>
                <c:pt idx="236" formatCode="General">
                  <c:v>0.73827463400000004</c:v>
                </c:pt>
                <c:pt idx="237" formatCode="General">
                  <c:v>0.74029260900000005</c:v>
                </c:pt>
                <c:pt idx="238" formatCode="General">
                  <c:v>0.74232447099999999</c:v>
                </c:pt>
                <c:pt idx="239" formatCode="General">
                  <c:v>0.74436634800000001</c:v>
                </c:pt>
                <c:pt idx="240" formatCode="General">
                  <c:v>0.74641442300000005</c:v>
                </c:pt>
                <c:pt idx="241" formatCode="General">
                  <c:v>0.74846488200000005</c:v>
                </c:pt>
                <c:pt idx="242" formatCode="General">
                  <c:v>0.75051385199999998</c:v>
                </c:pt>
                <c:pt idx="243" formatCode="General">
                  <c:v>0.75255757599999995</c:v>
                </c:pt>
                <c:pt idx="244" formatCode="General">
                  <c:v>0.75459217999999995</c:v>
                </c:pt>
                <c:pt idx="245" formatCode="General">
                  <c:v>0.75661402899999997</c:v>
                </c:pt>
                <c:pt idx="246" formatCode="General">
                  <c:v>0.75861948700000004</c:v>
                </c:pt>
                <c:pt idx="247" formatCode="General">
                  <c:v>0.76060503700000004</c:v>
                </c:pt>
                <c:pt idx="248" formatCode="General">
                  <c:v>0.76256722200000004</c:v>
                </c:pt>
                <c:pt idx="249" formatCode="General">
                  <c:v>0.76450282300000005</c:v>
                </c:pt>
                <c:pt idx="250" formatCode="General">
                  <c:v>0.76640868200000001</c:v>
                </c:pt>
                <c:pt idx="251" formatCode="General">
                  <c:v>0.76828193700000003</c:v>
                </c:pt>
                <c:pt idx="252" formatCode="General">
                  <c:v>0.77011978599999997</c:v>
                </c:pt>
                <c:pt idx="253" formatCode="General">
                  <c:v>0.771919727</c:v>
                </c:pt>
                <c:pt idx="254" formatCode="General">
                  <c:v>0.77367943500000003</c:v>
                </c:pt>
                <c:pt idx="255" formatCode="General">
                  <c:v>0.77539670500000002</c:v>
                </c:pt>
                <c:pt idx="256" formatCode="General">
                  <c:v>0.77706974699999998</c:v>
                </c:pt>
                <c:pt idx="257" formatCode="General">
                  <c:v>0.77869683499999998</c:v>
                </c:pt>
                <c:pt idx="258" formatCode="General">
                  <c:v>0.78027659699999996</c:v>
                </c:pt>
                <c:pt idx="259" formatCode="General">
                  <c:v>0.78180777999999995</c:v>
                </c:pt>
                <c:pt idx="260" formatCode="General">
                  <c:v>0.78328955199999994</c:v>
                </c:pt>
                <c:pt idx="261" formatCode="General">
                  <c:v>0.78472119600000001</c:v>
                </c:pt>
                <c:pt idx="262" formatCode="General">
                  <c:v>0.78610211600000002</c:v>
                </c:pt>
                <c:pt idx="263" formatCode="General">
                  <c:v>0.78743225299999997</c:v>
                </c:pt>
                <c:pt idx="264" formatCode="General">
                  <c:v>0.78871142900000002</c:v>
                </c:pt>
                <c:pt idx="265" formatCode="General">
                  <c:v>0.78993999999999998</c:v>
                </c:pt>
                <c:pt idx="266" formatCode="General">
                  <c:v>0.79111820499999996</c:v>
                </c:pt>
                <c:pt idx="267" formatCode="General">
                  <c:v>0.79224675899999997</c:v>
                </c:pt>
                <c:pt idx="268" formatCode="General">
                  <c:v>0.79332637800000005</c:v>
                </c:pt>
                <c:pt idx="269" formatCode="General">
                  <c:v>0.794358075</c:v>
                </c:pt>
                <c:pt idx="270" formatCode="General">
                  <c:v>0.79534286300000001</c:v>
                </c:pt>
                <c:pt idx="271" formatCode="General">
                  <c:v>0.79628199300000002</c:v>
                </c:pt>
                <c:pt idx="272" formatCode="General">
                  <c:v>0.79717689800000002</c:v>
                </c:pt>
                <c:pt idx="273" formatCode="General">
                  <c:v>0.79802900600000004</c:v>
                </c:pt>
                <c:pt idx="274" formatCode="General">
                  <c:v>0.79883986699999998</c:v>
                </c:pt>
                <c:pt idx="275" formatCode="General">
                  <c:v>0.79961121099999999</c:v>
                </c:pt>
                <c:pt idx="276" formatCode="General">
                  <c:v>0.80034476499999996</c:v>
                </c:pt>
                <c:pt idx="277" formatCode="General">
                  <c:v>0.80104231800000003</c:v>
                </c:pt>
                <c:pt idx="278" formatCode="General">
                  <c:v>0.80170565800000004</c:v>
                </c:pt>
                <c:pt idx="279" formatCode="General">
                  <c:v>0.80233669299999999</c:v>
                </c:pt>
                <c:pt idx="280" formatCode="General">
                  <c:v>0.80293732900000003</c:v>
                </c:pt>
                <c:pt idx="281" formatCode="General">
                  <c:v>0.80350947399999995</c:v>
                </c:pt>
                <c:pt idx="282" formatCode="General">
                  <c:v>0.80405503499999997</c:v>
                </c:pt>
                <c:pt idx="283" formatCode="General">
                  <c:v>0.80457592</c:v>
                </c:pt>
                <c:pt idx="284" formatCode="General">
                  <c:v>0.80507397700000005</c:v>
                </c:pt>
                <c:pt idx="285" formatCode="General">
                  <c:v>0.80555105199999999</c:v>
                </c:pt>
                <c:pt idx="286" formatCode="General">
                  <c:v>0.806009054</c:v>
                </c:pt>
                <c:pt idx="287" formatCode="General">
                  <c:v>0.80644977100000004</c:v>
                </c:pt>
                <c:pt idx="288" formatCode="General">
                  <c:v>0.80687493099999996</c:v>
                </c:pt>
                <c:pt idx="289" formatCode="General">
                  <c:v>0.80728626299999995</c:v>
                </c:pt>
                <c:pt idx="290" formatCode="General">
                  <c:v>0.807685494</c:v>
                </c:pt>
                <c:pt idx="291" formatCode="General">
                  <c:v>0.80807411699999998</c:v>
                </c:pt>
                <c:pt idx="292" formatCode="General">
                  <c:v>0.80845379799999995</c:v>
                </c:pt>
                <c:pt idx="293" formatCode="General">
                  <c:v>0.808826029</c:v>
                </c:pt>
                <c:pt idx="294" formatCode="General">
                  <c:v>0.80919224000000001</c:v>
                </c:pt>
                <c:pt idx="295" formatCode="General">
                  <c:v>0.80955386200000001</c:v>
                </c:pt>
                <c:pt idx="296" formatCode="General">
                  <c:v>0.80991214499999997</c:v>
                </c:pt>
                <c:pt idx="297" formatCode="General">
                  <c:v>0.81026846200000002</c:v>
                </c:pt>
                <c:pt idx="298" formatCode="General">
                  <c:v>0.81062388399999996</c:v>
                </c:pt>
                <c:pt idx="299" formatCode="General">
                  <c:v>0.81097972399999996</c:v>
                </c:pt>
                <c:pt idx="300" formatCode="General">
                  <c:v>0.81133687499999996</c:v>
                </c:pt>
                <c:pt idx="301" formatCode="General">
                  <c:v>0.811696529</c:v>
                </c:pt>
                <c:pt idx="302" formatCode="General">
                  <c:v>0.81205946200000001</c:v>
                </c:pt>
                <c:pt idx="303" formatCode="General">
                  <c:v>0.81242662700000001</c:v>
                </c:pt>
                <c:pt idx="304" formatCode="General">
                  <c:v>0.81279879799999999</c:v>
                </c:pt>
                <c:pt idx="305" formatCode="General">
                  <c:v>0.81317669199999998</c:v>
                </c:pt>
                <c:pt idx="306" formatCode="General">
                  <c:v>0.81356102200000002</c:v>
                </c:pt>
                <c:pt idx="307" formatCode="General">
                  <c:v>0.81395238599999997</c:v>
                </c:pt>
                <c:pt idx="308" formatCode="General">
                  <c:v>0.81435120100000002</c:v>
                </c:pt>
                <c:pt idx="309" formatCode="General">
                  <c:v>0.81475794300000004</c:v>
                </c:pt>
                <c:pt idx="310" formatCode="General">
                  <c:v>0.81517302999999997</c:v>
                </c:pt>
                <c:pt idx="311" formatCode="General">
                  <c:v>0.81559663999999998</c:v>
                </c:pt>
                <c:pt idx="312" formatCode="General">
                  <c:v>0.81602907199999997</c:v>
                </c:pt>
                <c:pt idx="313" formatCode="General">
                  <c:v>0.81647044400000002</c:v>
                </c:pt>
                <c:pt idx="314" formatCode="General">
                  <c:v>0.81692081699999997</c:v>
                </c:pt>
                <c:pt idx="315" formatCode="General">
                  <c:v>0.81738012999999998</c:v>
                </c:pt>
                <c:pt idx="316" formatCode="General">
                  <c:v>0.81784832500000004</c:v>
                </c:pt>
                <c:pt idx="317" formatCode="General">
                  <c:v>0.81832522200000002</c:v>
                </c:pt>
                <c:pt idx="318" formatCode="General">
                  <c:v>0.81881058200000001</c:v>
                </c:pt>
                <c:pt idx="319" formatCode="General">
                  <c:v>0.81930410899999995</c:v>
                </c:pt>
                <c:pt idx="320" formatCode="General">
                  <c:v>0.81980544300000002</c:v>
                </c:pt>
                <c:pt idx="321" formatCode="General">
                  <c:v>0.82031410900000001</c:v>
                </c:pt>
                <c:pt idx="322" formatCode="General">
                  <c:v>0.82082962999999998</c:v>
                </c:pt>
                <c:pt idx="323" formatCode="General">
                  <c:v>0.821351469</c:v>
                </c:pt>
                <c:pt idx="324" formatCode="General">
                  <c:v>0.82187908899999995</c:v>
                </c:pt>
                <c:pt idx="325" formatCode="General">
                  <c:v>0.82241177600000004</c:v>
                </c:pt>
                <c:pt idx="326" formatCode="General">
                  <c:v>0.82294887299999997</c:v>
                </c:pt>
                <c:pt idx="327" formatCode="General">
                  <c:v>0.82348978500000003</c:v>
                </c:pt>
                <c:pt idx="328" formatCode="General">
                  <c:v>0.82403367800000005</c:v>
                </c:pt>
                <c:pt idx="329" formatCode="General">
                  <c:v>0.82457983499999998</c:v>
                </c:pt>
                <c:pt idx="330" formatCode="General">
                  <c:v>0.82512754200000005</c:v>
                </c:pt>
                <c:pt idx="331" formatCode="General">
                  <c:v>0.82567614300000003</c:v>
                </c:pt>
                <c:pt idx="332" formatCode="General">
                  <c:v>0.82622474400000001</c:v>
                </c:pt>
                <c:pt idx="333" formatCode="General">
                  <c:v>0.82677280900000005</c:v>
                </c:pt>
                <c:pt idx="334" formatCode="General">
                  <c:v>0.82731950300000001</c:v>
                </c:pt>
                <c:pt idx="335" formatCode="General">
                  <c:v>0.82786428899999998</c:v>
                </c:pt>
                <c:pt idx="336" formatCode="General">
                  <c:v>0.82840645300000004</c:v>
                </c:pt>
                <c:pt idx="337" formatCode="General">
                  <c:v>0.82894551800000005</c:v>
                </c:pt>
                <c:pt idx="338" formatCode="General">
                  <c:v>0.82948082700000003</c:v>
                </c:pt>
                <c:pt idx="339" formatCode="General">
                  <c:v>0.83001202299999999</c:v>
                </c:pt>
                <c:pt idx="340" formatCode="General">
                  <c:v>0.83053863000000006</c:v>
                </c:pt>
                <c:pt idx="341" formatCode="General">
                  <c:v>0.83106029000000003</c:v>
                </c:pt>
                <c:pt idx="342" formatCode="General">
                  <c:v>0.831576765</c:v>
                </c:pt>
                <c:pt idx="343" formatCode="General">
                  <c:v>0.83208775499999998</c:v>
                </c:pt>
                <c:pt idx="344" formatCode="General">
                  <c:v>0.83259308300000001</c:v>
                </c:pt>
                <c:pt idx="345" formatCode="General">
                  <c:v>0.83309274899999997</c:v>
                </c:pt>
                <c:pt idx="346" formatCode="General">
                  <c:v>0.83358663300000002</c:v>
                </c:pt>
                <c:pt idx="347" formatCode="General">
                  <c:v>0.83407473600000004</c:v>
                </c:pt>
                <c:pt idx="348" formatCode="General">
                  <c:v>0.83455723500000001</c:v>
                </c:pt>
                <c:pt idx="349" formatCode="General">
                  <c:v>0.83503419199999995</c:v>
                </c:pt>
                <c:pt idx="350" formatCode="General">
                  <c:v>0.83550578399999997</c:v>
                </c:pt>
                <c:pt idx="351" formatCode="General">
                  <c:v>0.83597230899999997</c:v>
                </c:pt>
                <c:pt idx="352" formatCode="General">
                  <c:v>0.83643400700000003</c:v>
                </c:pt>
                <c:pt idx="353" formatCode="General">
                  <c:v>0.83689117400000002</c:v>
                </c:pt>
                <c:pt idx="354" formatCode="General">
                  <c:v>0.83734417000000005</c:v>
                </c:pt>
                <c:pt idx="355" formatCode="General">
                  <c:v>0.83779340999999996</c:v>
                </c:pt>
                <c:pt idx="356" formatCode="General">
                  <c:v>0.83823919300000005</c:v>
                </c:pt>
                <c:pt idx="357" formatCode="General">
                  <c:v>0.83868193599999996</c:v>
                </c:pt>
                <c:pt idx="358" formatCode="General">
                  <c:v>0.83912205699999998</c:v>
                </c:pt>
                <c:pt idx="359" formatCode="General">
                  <c:v>0.83955991299999999</c:v>
                </c:pt>
                <c:pt idx="360" formatCode="General">
                  <c:v>0.83999597999999998</c:v>
                </c:pt>
                <c:pt idx="361" formatCode="General">
                  <c:v>0.84043055799999999</c:v>
                </c:pt>
                <c:pt idx="362" formatCode="General">
                  <c:v>0.84086406199999997</c:v>
                </c:pt>
                <c:pt idx="363" formatCode="General">
                  <c:v>0.84129679199999996</c:v>
                </c:pt>
                <c:pt idx="364" formatCode="General">
                  <c:v>0.84172910499999998</c:v>
                </c:pt>
                <c:pt idx="365" formatCode="General">
                  <c:v>0.84216123799999998</c:v>
                </c:pt>
                <c:pt idx="366" formatCode="General">
                  <c:v>0.84259349100000003</c:v>
                </c:pt>
                <c:pt idx="367" formatCode="General">
                  <c:v>0.84302610200000005</c:v>
                </c:pt>
                <c:pt idx="368" formatCode="General">
                  <c:v>0.84345912899999997</c:v>
                </c:pt>
                <c:pt idx="369" formatCode="General">
                  <c:v>0.843892753</c:v>
                </c:pt>
                <c:pt idx="370" formatCode="General">
                  <c:v>0.84432715199999997</c:v>
                </c:pt>
                <c:pt idx="371" formatCode="General">
                  <c:v>0.84476220599999996</c:v>
                </c:pt>
                <c:pt idx="372" formatCode="General">
                  <c:v>0.84519809499999998</c:v>
                </c:pt>
                <c:pt idx="373" formatCode="General">
                  <c:v>0.84563458000000002</c:v>
                </c:pt>
                <c:pt idx="374" formatCode="General">
                  <c:v>0.84607166099999997</c:v>
                </c:pt>
                <c:pt idx="375" formatCode="General">
                  <c:v>0.84650921800000001</c:v>
                </c:pt>
                <c:pt idx="376" formatCode="General">
                  <c:v>0.84694701400000005</c:v>
                </c:pt>
                <c:pt idx="377" formatCode="General">
                  <c:v>0.84738486999999996</c:v>
                </c:pt>
                <c:pt idx="378" formatCode="General">
                  <c:v>0.84782242799999996</c:v>
                </c:pt>
                <c:pt idx="379" formatCode="General">
                  <c:v>0.84825938899999997</c:v>
                </c:pt>
                <c:pt idx="380" formatCode="General">
                  <c:v>0.84869545700000004</c:v>
                </c:pt>
                <c:pt idx="381" formatCode="General">
                  <c:v>0.84913021300000002</c:v>
                </c:pt>
                <c:pt idx="382" formatCode="General">
                  <c:v>0.84956324100000002</c:v>
                </c:pt>
                <c:pt idx="383" formatCode="General">
                  <c:v>0.84999406300000002</c:v>
                </c:pt>
                <c:pt idx="384" formatCode="General">
                  <c:v>0.85042220400000001</c:v>
                </c:pt>
                <c:pt idx="385" formatCode="General">
                  <c:v>0.85084718500000001</c:v>
                </c:pt>
                <c:pt idx="386" formatCode="General">
                  <c:v>0.85126841099999995</c:v>
                </c:pt>
                <c:pt idx="387" formatCode="General">
                  <c:v>0.85168540500000001</c:v>
                </c:pt>
                <c:pt idx="388" formatCode="General">
                  <c:v>0.85209751099999997</c:v>
                </c:pt>
                <c:pt idx="389" formatCode="General">
                  <c:v>0.85250419399999999</c:v>
                </c:pt>
                <c:pt idx="390" formatCode="General">
                  <c:v>0.85290491599999996</c:v>
                </c:pt>
                <c:pt idx="391" formatCode="General">
                  <c:v>0.85329902199999996</c:v>
                </c:pt>
                <c:pt idx="392" formatCode="General">
                  <c:v>0.85368591500000002</c:v>
                </c:pt>
                <c:pt idx="393" formatCode="General">
                  <c:v>0.85406506100000001</c:v>
                </c:pt>
                <c:pt idx="394" formatCode="General">
                  <c:v>0.85443580200000002</c:v>
                </c:pt>
                <c:pt idx="395" formatCode="General">
                  <c:v>0.85479760199999999</c:v>
                </c:pt>
                <c:pt idx="396" formatCode="General">
                  <c:v>0.85514986500000001</c:v>
                </c:pt>
                <c:pt idx="397" formatCode="General">
                  <c:v>0.85549205500000003</c:v>
                </c:pt>
                <c:pt idx="398" formatCode="General">
                  <c:v>0.855823636</c:v>
                </c:pt>
                <c:pt idx="399" formatCode="General">
                  <c:v>0.85614407100000001</c:v>
                </c:pt>
                <c:pt idx="400" formatCode="General">
                  <c:v>0.85645294199999999</c:v>
                </c:pt>
                <c:pt idx="401" formatCode="General">
                  <c:v>0.85674977299999999</c:v>
                </c:pt>
                <c:pt idx="402" formatCode="General">
                  <c:v>0.85703408699999994</c:v>
                </c:pt>
                <c:pt idx="403" formatCode="General">
                  <c:v>0.85730558599999995</c:v>
                </c:pt>
                <c:pt idx="404" formatCode="General">
                  <c:v>0.85756391300000001</c:v>
                </c:pt>
                <c:pt idx="405" formatCode="General">
                  <c:v>0.85780870899999995</c:v>
                </c:pt>
                <c:pt idx="406" formatCode="General">
                  <c:v>0.85803979600000002</c:v>
                </c:pt>
                <c:pt idx="407" formatCode="General">
                  <c:v>0.858256876</c:v>
                </c:pt>
                <c:pt idx="408" formatCode="General">
                  <c:v>0.858459949</c:v>
                </c:pt>
                <c:pt idx="409" formatCode="General">
                  <c:v>0.85864877699999997</c:v>
                </c:pt>
                <c:pt idx="410" formatCode="General">
                  <c:v>0.85882335899999995</c:v>
                </c:pt>
                <c:pt idx="411" formatCode="General">
                  <c:v>0.85898375500000002</c:v>
                </c:pt>
                <c:pt idx="412" formatCode="General">
                  <c:v>0.85913002500000002</c:v>
                </c:pt>
                <c:pt idx="413" formatCode="General">
                  <c:v>0.85926228800000004</c:v>
                </c:pt>
                <c:pt idx="414" formatCode="General">
                  <c:v>0.85938072200000004</c:v>
                </c:pt>
                <c:pt idx="415" formatCode="General">
                  <c:v>0.85948556700000001</c:v>
                </c:pt>
                <c:pt idx="416" formatCode="General">
                  <c:v>0.85957723900000005</c:v>
                </c:pt>
                <c:pt idx="417" formatCode="General">
                  <c:v>0.85965609600000004</c:v>
                </c:pt>
                <c:pt idx="418" formatCode="General">
                  <c:v>0.85972249499999998</c:v>
                </c:pt>
                <c:pt idx="419" formatCode="General">
                  <c:v>0.85977703299999997</c:v>
                </c:pt>
                <c:pt idx="420" formatCode="General">
                  <c:v>0.85982024700000004</c:v>
                </c:pt>
                <c:pt idx="421" formatCode="General">
                  <c:v>0.85985273100000004</c:v>
                </c:pt>
                <c:pt idx="422" formatCode="General">
                  <c:v>0.85987514300000001</c:v>
                </c:pt>
                <c:pt idx="423" formatCode="General">
                  <c:v>0.85988825599999996</c:v>
                </c:pt>
                <c:pt idx="424" formatCode="General">
                  <c:v>0.85989284499999996</c:v>
                </c:pt>
                <c:pt idx="425" formatCode="General">
                  <c:v>0.85988962700000005</c:v>
                </c:pt>
                <c:pt idx="426" formatCode="General">
                  <c:v>0.85987955299999996</c:v>
                </c:pt>
                <c:pt idx="427" formatCode="General">
                  <c:v>0.85986346000000002</c:v>
                </c:pt>
                <c:pt idx="428" formatCode="General">
                  <c:v>0.85984224099999995</c:v>
                </c:pt>
                <c:pt idx="429" formatCode="General">
                  <c:v>0.85981684899999999</c:v>
                </c:pt>
                <c:pt idx="430" formatCode="General">
                  <c:v>0.85978829899999998</c:v>
                </c:pt>
                <c:pt idx="431" formatCode="General">
                  <c:v>0.85975748299999999</c:v>
                </c:pt>
                <c:pt idx="432" formatCode="General">
                  <c:v>0.859725356</c:v>
                </c:pt>
                <c:pt idx="433" formatCode="General">
                  <c:v>0.85969304999999996</c:v>
                </c:pt>
                <c:pt idx="434" formatCode="General">
                  <c:v>0.85966134100000002</c:v>
                </c:pt>
                <c:pt idx="435" formatCode="General">
                  <c:v>0.85963141899999995</c:v>
                </c:pt>
                <c:pt idx="436" formatCode="General">
                  <c:v>0.85960406099999997</c:v>
                </c:pt>
                <c:pt idx="437" formatCode="General">
                  <c:v>0.859580338</c:v>
                </c:pt>
                <c:pt idx="438" formatCode="General">
                  <c:v>0.85956108600000003</c:v>
                </c:pt>
                <c:pt idx="439" formatCode="General">
                  <c:v>0.85954725700000001</c:v>
                </c:pt>
                <c:pt idx="440" formatCode="General">
                  <c:v>0.85953968800000002</c:v>
                </c:pt>
                <c:pt idx="441" formatCode="General">
                  <c:v>0.85953921099999997</c:v>
                </c:pt>
                <c:pt idx="442" formatCode="General">
                  <c:v>0.85954666099999999</c:v>
                </c:pt>
                <c:pt idx="443" formatCode="General">
                  <c:v>0.85956275500000001</c:v>
                </c:pt>
                <c:pt idx="444" formatCode="General">
                  <c:v>0.859588146</c:v>
                </c:pt>
                <c:pt idx="445" formatCode="General">
                  <c:v>0.85962355099999999</c:v>
                </c:pt>
                <c:pt idx="446" formatCode="General">
                  <c:v>0.859669566</c:v>
                </c:pt>
                <c:pt idx="447" formatCode="General">
                  <c:v>0.85972672699999997</c:v>
                </c:pt>
                <c:pt idx="448" formatCode="General">
                  <c:v>0.85979545099999999</c:v>
                </c:pt>
                <c:pt idx="449" formatCode="General">
                  <c:v>0.85987627499999997</c:v>
                </c:pt>
                <c:pt idx="450" formatCode="General">
                  <c:v>0.85996955600000002</c:v>
                </c:pt>
                <c:pt idx="451" formatCode="General">
                  <c:v>0.86007553299999995</c:v>
                </c:pt>
                <c:pt idx="452" formatCode="General">
                  <c:v>0.86019450399999997</c:v>
                </c:pt>
                <c:pt idx="453" formatCode="General">
                  <c:v>0.86032664800000003</c:v>
                </c:pt>
                <c:pt idx="454" formatCode="General">
                  <c:v>0.860472083</c:v>
                </c:pt>
                <c:pt idx="455" formatCode="General">
                  <c:v>0.86063087000000005</c:v>
                </c:pt>
                <c:pt idx="456" formatCode="General">
                  <c:v>0.86080300799999998</c:v>
                </c:pt>
                <c:pt idx="457" formatCode="General">
                  <c:v>0.86098837900000003</c:v>
                </c:pt>
                <c:pt idx="458" formatCode="General">
                  <c:v>0.86118692200000002</c:v>
                </c:pt>
                <c:pt idx="459" formatCode="General">
                  <c:v>0.86139833899999996</c:v>
                </c:pt>
                <c:pt idx="460" formatCode="General">
                  <c:v>0.86162245299999995</c:v>
                </c:pt>
                <c:pt idx="461" formatCode="General">
                  <c:v>0.86185890399999998</c:v>
                </c:pt>
                <c:pt idx="462" formatCode="General">
                  <c:v>0.86210733699999997</c:v>
                </c:pt>
                <c:pt idx="463" formatCode="General">
                  <c:v>0.86236727199999996</c:v>
                </c:pt>
                <c:pt idx="464" formatCode="General">
                  <c:v>0.86263823500000003</c:v>
                </c:pt>
                <c:pt idx="465" formatCode="General">
                  <c:v>0.86291962899999997</c:v>
                </c:pt>
                <c:pt idx="466" formatCode="General">
                  <c:v>0.863210857</c:v>
                </c:pt>
                <c:pt idx="467" formatCode="General">
                  <c:v>0.863511264</c:v>
                </c:pt>
                <c:pt idx="468" formatCode="General">
                  <c:v>0.86382007599999999</c:v>
                </c:pt>
                <c:pt idx="469" formatCode="General">
                  <c:v>0.86413657700000002</c:v>
                </c:pt>
                <c:pt idx="470" formatCode="General">
                  <c:v>0.86445993200000004</c:v>
                </c:pt>
                <c:pt idx="471" formatCode="General">
                  <c:v>0.86478930700000001</c:v>
                </c:pt>
                <c:pt idx="472" formatCode="General">
                  <c:v>0.865123749</c:v>
                </c:pt>
                <c:pt idx="473" formatCode="General">
                  <c:v>0.86546230300000004</c:v>
                </c:pt>
                <c:pt idx="474" formatCode="General">
                  <c:v>0.86580401699999998</c:v>
                </c:pt>
                <c:pt idx="475" formatCode="General">
                  <c:v>0.86614793499999998</c:v>
                </c:pt>
                <c:pt idx="476" formatCode="General">
                  <c:v>0.86649286700000006</c:v>
                </c:pt>
                <c:pt idx="477" formatCode="General">
                  <c:v>0.86683791899999996</c:v>
                </c:pt>
                <c:pt idx="478" formatCode="General">
                  <c:v>0.86718189700000003</c:v>
                </c:pt>
                <c:pt idx="479" formatCode="General">
                  <c:v>0.86752378900000005</c:v>
                </c:pt>
                <c:pt idx="480" formatCode="General">
                  <c:v>0.86786240299999995</c:v>
                </c:pt>
                <c:pt idx="481" formatCode="General">
                  <c:v>0.86819666600000001</c:v>
                </c:pt>
                <c:pt idx="482" formatCode="General">
                  <c:v>0.86852544499999995</c:v>
                </c:pt>
                <c:pt idx="483" formatCode="General">
                  <c:v>0.86884772799999999</c:v>
                </c:pt>
                <c:pt idx="484" formatCode="General">
                  <c:v>0.86916232100000002</c:v>
                </c:pt>
                <c:pt idx="485" formatCode="General">
                  <c:v>0.86946815300000002</c:v>
                </c:pt>
                <c:pt idx="486" formatCode="General">
                  <c:v>0.86976420899999995</c:v>
                </c:pt>
                <c:pt idx="487" formatCode="General">
                  <c:v>0.87004947700000002</c:v>
                </c:pt>
                <c:pt idx="488" formatCode="General">
                  <c:v>0.87032300200000001</c:v>
                </c:pt>
                <c:pt idx="489" formatCode="General">
                  <c:v>0.87058377300000001</c:v>
                </c:pt>
                <c:pt idx="490" formatCode="General">
                  <c:v>0.87083095300000002</c:v>
                </c:pt>
                <c:pt idx="491" formatCode="General">
                  <c:v>0.87106364999999997</c:v>
                </c:pt>
                <c:pt idx="492" formatCode="General">
                  <c:v>0.87128108699999995</c:v>
                </c:pt>
                <c:pt idx="493" formatCode="General">
                  <c:v>0.87148261100000002</c:v>
                </c:pt>
                <c:pt idx="494" formatCode="General">
                  <c:v>0.87166750400000004</c:v>
                </c:pt>
                <c:pt idx="495" formatCode="General">
                  <c:v>0.87183523200000002</c:v>
                </c:pt>
                <c:pt idx="496" formatCode="General">
                  <c:v>0.87198525699999996</c:v>
                </c:pt>
                <c:pt idx="497" formatCode="General">
                  <c:v>0.872117221</c:v>
                </c:pt>
                <c:pt idx="498" formatCode="General">
                  <c:v>0.87223070899999999</c:v>
                </c:pt>
                <c:pt idx="499" formatCode="General">
                  <c:v>0.87232553999999995</c:v>
                </c:pt>
                <c:pt idx="500" formatCode="General">
                  <c:v>0.87240141599999999</c:v>
                </c:pt>
                <c:pt idx="501" formatCode="General">
                  <c:v>0.87245839800000002</c:v>
                </c:pt>
                <c:pt idx="502" formatCode="General">
                  <c:v>0.87249642599999999</c:v>
                </c:pt>
                <c:pt idx="503" formatCode="General">
                  <c:v>0.87251561899999996</c:v>
                </c:pt>
                <c:pt idx="504" formatCode="General">
                  <c:v>0.87251609600000002</c:v>
                </c:pt>
                <c:pt idx="505" formatCode="General">
                  <c:v>0.87249815500000005</c:v>
                </c:pt>
                <c:pt idx="506" formatCode="General">
                  <c:v>0.87246209399999997</c:v>
                </c:pt>
                <c:pt idx="507" formatCode="General">
                  <c:v>0.87240839000000003</c:v>
                </c:pt>
                <c:pt idx="508" formatCode="General">
                  <c:v>0.87233751999999998</c:v>
                </c:pt>
                <c:pt idx="509" formatCode="General">
                  <c:v>0.87225002100000004</c:v>
                </c:pt>
                <c:pt idx="510" formatCode="General">
                  <c:v>0.87214660600000005</c:v>
                </c:pt>
                <c:pt idx="511" formatCode="General">
                  <c:v>0.872027934</c:v>
                </c:pt>
                <c:pt idx="512" formatCode="General">
                  <c:v>0.87189471699999999</c:v>
                </c:pt>
                <c:pt idx="513" formatCode="General">
                  <c:v>0.87174791100000004</c:v>
                </c:pt>
                <c:pt idx="514" formatCode="General">
                  <c:v>0.87158822999999996</c:v>
                </c:pt>
                <c:pt idx="515" formatCode="General">
                  <c:v>0.87141674800000002</c:v>
                </c:pt>
                <c:pt idx="516" formatCode="General">
                  <c:v>0.87123429799999996</c:v>
                </c:pt>
                <c:pt idx="517" formatCode="General">
                  <c:v>0.87104201299999995</c:v>
                </c:pt>
                <c:pt idx="518" formatCode="General">
                  <c:v>0.87084078799999998</c:v>
                </c:pt>
                <c:pt idx="519" formatCode="General">
                  <c:v>0.870631814</c:v>
                </c:pt>
                <c:pt idx="520" formatCode="General">
                  <c:v>0.870416105</c:v>
                </c:pt>
                <c:pt idx="521" formatCode="General">
                  <c:v>0.87019473300000005</c:v>
                </c:pt>
                <c:pt idx="522" formatCode="General">
                  <c:v>0.86996889099999997</c:v>
                </c:pt>
                <c:pt idx="523" formatCode="General">
                  <c:v>0.86973965200000003</c:v>
                </c:pt>
                <c:pt idx="524" formatCode="General">
                  <c:v>0.86950814700000001</c:v>
                </c:pt>
                <c:pt idx="525" formatCode="General">
                  <c:v>0.86927545100000003</c:v>
                </c:pt>
                <c:pt idx="526" formatCode="General">
                  <c:v>0.86904281400000005</c:v>
                </c:pt>
                <c:pt idx="527" formatCode="General">
                  <c:v>0.86881125000000003</c:v>
                </c:pt>
                <c:pt idx="528" formatCode="General">
                  <c:v>0.86858183099999997</c:v>
                </c:pt>
                <c:pt idx="529" formatCode="General">
                  <c:v>0.86835569099999999</c:v>
                </c:pt>
                <c:pt idx="530" formatCode="General">
                  <c:v>0.86813390300000004</c:v>
                </c:pt>
                <c:pt idx="531" formatCode="General">
                  <c:v>0.867917418</c:v>
                </c:pt>
                <c:pt idx="532" formatCode="General">
                  <c:v>0.86770731199999995</c:v>
                </c:pt>
                <c:pt idx="533" formatCode="General">
                  <c:v>0.86750447799999997</c:v>
                </c:pt>
                <c:pt idx="534" formatCode="General">
                  <c:v>0.86730992799999995</c:v>
                </c:pt>
                <c:pt idx="535" formatCode="General">
                  <c:v>0.86712449800000002</c:v>
                </c:pt>
                <c:pt idx="536" formatCode="General">
                  <c:v>0.86694908100000001</c:v>
                </c:pt>
                <c:pt idx="537" formatCode="General">
                  <c:v>0.86678445299999995</c:v>
                </c:pt>
                <c:pt idx="538" formatCode="General">
                  <c:v>0.86663132899999995</c:v>
                </c:pt>
                <c:pt idx="539" formatCode="General">
                  <c:v>0.86649048299999998</c:v>
                </c:pt>
                <c:pt idx="540" formatCode="General">
                  <c:v>0.86636251200000003</c:v>
                </c:pt>
                <c:pt idx="541" formatCode="General">
                  <c:v>0.86624807100000001</c:v>
                </c:pt>
                <c:pt idx="542" formatCode="General">
                  <c:v>0.86614757799999997</c:v>
                </c:pt>
                <c:pt idx="543" formatCode="General">
                  <c:v>0.866061568</c:v>
                </c:pt>
                <c:pt idx="544" formatCode="General">
                  <c:v>0.86599046000000002</c:v>
                </c:pt>
                <c:pt idx="545" formatCode="General">
                  <c:v>0.86593449099999997</c:v>
                </c:pt>
                <c:pt idx="546" formatCode="General">
                  <c:v>0.86589402000000004</c:v>
                </c:pt>
                <c:pt idx="547" formatCode="General">
                  <c:v>0.86586916400000002</c:v>
                </c:pt>
                <c:pt idx="548" formatCode="General">
                  <c:v>0.86586004500000002</c:v>
                </c:pt>
                <c:pt idx="549" formatCode="General">
                  <c:v>0.86586666099999998</c:v>
                </c:pt>
                <c:pt idx="550" formatCode="General">
                  <c:v>0.86588901299999999</c:v>
                </c:pt>
                <c:pt idx="551" formatCode="General">
                  <c:v>0.86592692100000002</c:v>
                </c:pt>
                <c:pt idx="552" formatCode="General">
                  <c:v>0.86598020799999997</c:v>
                </c:pt>
                <c:pt idx="553" formatCode="General">
                  <c:v>0.86604857400000002</c:v>
                </c:pt>
                <c:pt idx="554" formatCode="General">
                  <c:v>0.866131663</c:v>
                </c:pt>
                <c:pt idx="555" formatCode="General">
                  <c:v>0.86622887800000004</c:v>
                </c:pt>
                <c:pt idx="556" formatCode="General">
                  <c:v>0.86633986200000002</c:v>
                </c:pt>
                <c:pt idx="557" formatCode="General">
                  <c:v>0.86646383999999999</c:v>
                </c:pt>
                <c:pt idx="558" formatCode="General">
                  <c:v>0.86660015599999995</c:v>
                </c:pt>
                <c:pt idx="559" formatCode="General">
                  <c:v>0.86674803499999997</c:v>
                </c:pt>
                <c:pt idx="560" formatCode="General">
                  <c:v>0.86690664299999998</c:v>
                </c:pt>
                <c:pt idx="561" formatCode="General">
                  <c:v>0.867074966</c:v>
                </c:pt>
                <c:pt idx="562" formatCode="General">
                  <c:v>0.86725211099999999</c:v>
                </c:pt>
                <c:pt idx="563" formatCode="General">
                  <c:v>0.86743694500000001</c:v>
                </c:pt>
                <c:pt idx="564" formatCode="General">
                  <c:v>0.86762845499999997</c:v>
                </c:pt>
                <c:pt idx="565" formatCode="General">
                  <c:v>0.86782532899999998</c:v>
                </c:pt>
                <c:pt idx="566" formatCode="General">
                  <c:v>0.86802655500000003</c:v>
                </c:pt>
                <c:pt idx="567" formatCode="General">
                  <c:v>0.86823075999999999</c:v>
                </c:pt>
                <c:pt idx="568" formatCode="General">
                  <c:v>0.86843675399999998</c:v>
                </c:pt>
                <c:pt idx="569" formatCode="General">
                  <c:v>0.86864328400000002</c:v>
                </c:pt>
                <c:pt idx="570" formatCode="General">
                  <c:v>0.86884897900000002</c:v>
                </c:pt>
                <c:pt idx="571" formatCode="General">
                  <c:v>0.86905264900000001</c:v>
                </c:pt>
                <c:pt idx="572" formatCode="General">
                  <c:v>0.86925291999999998</c:v>
                </c:pt>
                <c:pt idx="573" formatCode="General">
                  <c:v>0.86944860199999996</c:v>
                </c:pt>
                <c:pt idx="574" formatCode="General">
                  <c:v>0.86963844300000004</c:v>
                </c:pt>
                <c:pt idx="575" formatCode="General">
                  <c:v>0.86982124999999999</c:v>
                </c:pt>
                <c:pt idx="576" formatCode="General">
                  <c:v>0.86999583199999997</c:v>
                </c:pt>
                <c:pt idx="577" formatCode="General">
                  <c:v>0.87016105700000002</c:v>
                </c:pt>
                <c:pt idx="578" formatCode="General">
                  <c:v>0.870315909</c:v>
                </c:pt>
                <c:pt idx="579" formatCode="General">
                  <c:v>0.87045931799999998</c:v>
                </c:pt>
                <c:pt idx="580" formatCode="General">
                  <c:v>0.87059044799999996</c:v>
                </c:pt>
                <c:pt idx="581" formatCode="General">
                  <c:v>0.87070834600000002</c:v>
                </c:pt>
                <c:pt idx="582" formatCode="General">
                  <c:v>0.87081223699999999</c:v>
                </c:pt>
                <c:pt idx="583" formatCode="General">
                  <c:v>0.87090140599999999</c:v>
                </c:pt>
                <c:pt idx="584" formatCode="General">
                  <c:v>0.87097519599999995</c:v>
                </c:pt>
                <c:pt idx="585" formatCode="General">
                  <c:v>0.87103307200000002</c:v>
                </c:pt>
                <c:pt idx="586" formatCode="General">
                  <c:v>0.87107455700000003</c:v>
                </c:pt>
                <c:pt idx="587" formatCode="General">
                  <c:v>0.871099234</c:v>
                </c:pt>
                <c:pt idx="588" formatCode="General">
                  <c:v>0.87110680299999999</c:v>
                </c:pt>
                <c:pt idx="589" formatCode="General">
                  <c:v>0.871097028</c:v>
                </c:pt>
                <c:pt idx="590" formatCode="General">
                  <c:v>0.87106972900000001</c:v>
                </c:pt>
                <c:pt idx="591" formatCode="General">
                  <c:v>0.87102490700000001</c:v>
                </c:pt>
                <c:pt idx="592" formatCode="General">
                  <c:v>0.87096250099999994</c:v>
                </c:pt>
                <c:pt idx="593" formatCode="General">
                  <c:v>0.87088262999999999</c:v>
                </c:pt>
                <c:pt idx="594" formatCode="General">
                  <c:v>0.87078541499999995</c:v>
                </c:pt>
                <c:pt idx="595" formatCode="General">
                  <c:v>0.87067109300000001</c:v>
                </c:pt>
                <c:pt idx="596" formatCode="General">
                  <c:v>0.870540023</c:v>
                </c:pt>
                <c:pt idx="597" formatCode="General">
                  <c:v>0.87039238200000002</c:v>
                </c:pt>
                <c:pt idx="598" formatCode="General">
                  <c:v>0.87022876699999996</c:v>
                </c:pt>
                <c:pt idx="599" formatCode="General">
                  <c:v>0.87004959599999998</c:v>
                </c:pt>
                <c:pt idx="600" formatCode="General">
                  <c:v>0.86985534399999997</c:v>
                </c:pt>
                <c:pt idx="601" formatCode="General">
                  <c:v>0.86964672799999998</c:v>
                </c:pt>
                <c:pt idx="602" formatCode="General">
                  <c:v>0.86942422399999997</c:v>
                </c:pt>
                <c:pt idx="603" formatCode="General">
                  <c:v>0.869188666</c:v>
                </c:pt>
                <c:pt idx="604" formatCode="General">
                  <c:v>0.86894071100000003</c:v>
                </c:pt>
                <c:pt idx="605" formatCode="General">
                  <c:v>0.86868119200000005</c:v>
                </c:pt>
                <c:pt idx="606" formatCode="General">
                  <c:v>0.86841088499999997</c:v>
                </c:pt>
                <c:pt idx="607" formatCode="General">
                  <c:v>0.86813062399999996</c:v>
                </c:pt>
                <c:pt idx="608" formatCode="General">
                  <c:v>0.867841423</c:v>
                </c:pt>
                <c:pt idx="609" formatCode="General">
                  <c:v>0.86754411499999995</c:v>
                </c:pt>
                <c:pt idx="610" formatCode="General">
                  <c:v>0.86723971399999999</c:v>
                </c:pt>
                <c:pt idx="611" formatCode="General">
                  <c:v>0.86692923300000002</c:v>
                </c:pt>
                <c:pt idx="612" formatCode="General">
                  <c:v>0.86661362600000003</c:v>
                </c:pt>
                <c:pt idx="613" formatCode="General">
                  <c:v>0.86629402600000005</c:v>
                </c:pt>
                <c:pt idx="614" formatCode="General">
                  <c:v>0.86597150599999995</c:v>
                </c:pt>
                <c:pt idx="615" formatCode="General">
                  <c:v>0.86564707799999996</c:v>
                </c:pt>
                <c:pt idx="616" formatCode="General">
                  <c:v>0.86532193400000001</c:v>
                </c:pt>
                <c:pt idx="617" formatCode="General">
                  <c:v>0.86499720800000002</c:v>
                </c:pt>
                <c:pt idx="618" formatCode="General">
                  <c:v>0.86467397199999996</c:v>
                </c:pt>
                <c:pt idx="619" formatCode="General">
                  <c:v>0.86435341799999998</c:v>
                </c:pt>
                <c:pt idx="620" formatCode="General">
                  <c:v>0.86403662000000003</c:v>
                </c:pt>
                <c:pt idx="621" formatCode="General">
                  <c:v>0.86372476799999998</c:v>
                </c:pt>
                <c:pt idx="622" formatCode="General">
                  <c:v>0.86341893700000005</c:v>
                </c:pt>
                <c:pt idx="623" formatCode="General">
                  <c:v>0.86312025800000003</c:v>
                </c:pt>
                <c:pt idx="624" formatCode="General">
                  <c:v>0.86282974499999998</c:v>
                </c:pt>
                <c:pt idx="625" formatCode="General">
                  <c:v>0.86254847000000001</c:v>
                </c:pt>
                <c:pt idx="626" formatCode="General">
                  <c:v>0.86227744799999995</c:v>
                </c:pt>
                <c:pt idx="627" formatCode="General">
                  <c:v>0.86201757199999995</c:v>
                </c:pt>
                <c:pt idx="628" formatCode="General">
                  <c:v>0.86176967599999998</c:v>
                </c:pt>
                <c:pt idx="629" formatCode="General">
                  <c:v>0.86153465500000004</c:v>
                </c:pt>
                <c:pt idx="630" formatCode="General">
                  <c:v>0.86131322399999999</c:v>
                </c:pt>
                <c:pt idx="631" formatCode="General">
                  <c:v>0.86110603799999996</c:v>
                </c:pt>
                <c:pt idx="632" formatCode="General">
                  <c:v>0.86091363399999998</c:v>
                </c:pt>
                <c:pt idx="633" formatCode="General">
                  <c:v>0.86073643</c:v>
                </c:pt>
                <c:pt idx="634" formatCode="General">
                  <c:v>0.86057478200000004</c:v>
                </c:pt>
                <c:pt idx="635" formatCode="General">
                  <c:v>0.86042892900000001</c:v>
                </c:pt>
                <c:pt idx="636" formatCode="General">
                  <c:v>0.86029905100000004</c:v>
                </c:pt>
                <c:pt idx="637" formatCode="General">
                  <c:v>0.86018496799999999</c:v>
                </c:pt>
                <c:pt idx="638" formatCode="General">
                  <c:v>0.86008662000000002</c:v>
                </c:pt>
                <c:pt idx="639" formatCode="General">
                  <c:v>0.86000370999999998</c:v>
                </c:pt>
                <c:pt idx="640" formatCode="General">
                  <c:v>0.85993582000000002</c:v>
                </c:pt>
                <c:pt idx="641" formatCode="General">
                  <c:v>0.85988241399999998</c:v>
                </c:pt>
                <c:pt idx="642" formatCode="General">
                  <c:v>0.859842777</c:v>
                </c:pt>
                <c:pt idx="643" formatCode="General">
                  <c:v>0.85981619399999998</c:v>
                </c:pt>
                <c:pt idx="644" formatCode="General">
                  <c:v>0.85980164999999997</c:v>
                </c:pt>
                <c:pt idx="645" formatCode="General">
                  <c:v>0.85979819300000004</c:v>
                </c:pt>
                <c:pt idx="646" formatCode="General">
                  <c:v>0.85980469000000004</c:v>
                </c:pt>
                <c:pt idx="647" formatCode="General">
                  <c:v>0.85981994900000003</c:v>
                </c:pt>
                <c:pt idx="648" formatCode="General">
                  <c:v>0.85984271800000001</c:v>
                </c:pt>
                <c:pt idx="649" formatCode="General">
                  <c:v>0.859871626</c:v>
                </c:pt>
                <c:pt idx="650" formatCode="General">
                  <c:v>0.85990530300000001</c:v>
                </c:pt>
                <c:pt idx="651" formatCode="General">
                  <c:v>0.85994225700000004</c:v>
                </c:pt>
                <c:pt idx="652" formatCode="General">
                  <c:v>0.85998112000000004</c:v>
                </c:pt>
                <c:pt idx="653" formatCode="General">
                  <c:v>0.86002045900000001</c:v>
                </c:pt>
                <c:pt idx="654" formatCode="General">
                  <c:v>0.86005872500000002</c:v>
                </c:pt>
                <c:pt idx="655" formatCode="General">
                  <c:v>0.86009460699999996</c:v>
                </c:pt>
                <c:pt idx="656" formatCode="General">
                  <c:v>0.86012661499999998</c:v>
                </c:pt>
                <c:pt idx="657" formatCode="General">
                  <c:v>0.86015343700000002</c:v>
                </c:pt>
                <c:pt idx="658" formatCode="General">
                  <c:v>0.86017370199999998</c:v>
                </c:pt>
                <c:pt idx="659" formatCode="General">
                  <c:v>0.860186279</c:v>
                </c:pt>
                <c:pt idx="660" formatCode="General">
                  <c:v>0.860189855</c:v>
                </c:pt>
                <c:pt idx="661" formatCode="General">
                  <c:v>0.86018341799999998</c:v>
                </c:pt>
                <c:pt idx="662" formatCode="General">
                  <c:v>0.86016589399999999</c:v>
                </c:pt>
                <c:pt idx="663" formatCode="General">
                  <c:v>0.86013638999999997</c:v>
                </c:pt>
                <c:pt idx="664" formatCode="General">
                  <c:v>0.86009401100000005</c:v>
                </c:pt>
                <c:pt idx="665" formatCode="General">
                  <c:v>0.86003798200000003</c:v>
                </c:pt>
                <c:pt idx="666" formatCode="General">
                  <c:v>0.85996770899999997</c:v>
                </c:pt>
                <c:pt idx="667" formatCode="General">
                  <c:v>0.85988253400000003</c:v>
                </c:pt>
                <c:pt idx="668" formatCode="General">
                  <c:v>0.85978198100000003</c:v>
                </c:pt>
                <c:pt idx="669" formatCode="General">
                  <c:v>0.85966569199999998</c:v>
                </c:pt>
                <c:pt idx="670" formatCode="General">
                  <c:v>0.85953336999999996</c:v>
                </c:pt>
                <c:pt idx="671" formatCode="General">
                  <c:v>0.85938477499999999</c:v>
                </c:pt>
                <c:pt idx="672" formatCode="General">
                  <c:v>0.85921979000000004</c:v>
                </c:pt>
                <c:pt idx="673" formatCode="General">
                  <c:v>0.85903841299999995</c:v>
                </c:pt>
                <c:pt idx="674" formatCode="General">
                  <c:v>0.85884070400000001</c:v>
                </c:pt>
                <c:pt idx="675" formatCode="General">
                  <c:v>0.85862672299999998</c:v>
                </c:pt>
                <c:pt idx="676" formatCode="General">
                  <c:v>0.85839676899999995</c:v>
                </c:pt>
                <c:pt idx="677" formatCode="General">
                  <c:v>0.85815101900000001</c:v>
                </c:pt>
                <c:pt idx="678" formatCode="General">
                  <c:v>0.85789000999999998</c:v>
                </c:pt>
                <c:pt idx="679" formatCode="General">
                  <c:v>0.85761398099999997</c:v>
                </c:pt>
                <c:pt idx="680" formatCode="General">
                  <c:v>0.857323587</c:v>
                </c:pt>
                <c:pt idx="681" formatCode="General">
                  <c:v>0.85701936499999998</c:v>
                </c:pt>
                <c:pt idx="682" formatCode="General">
                  <c:v>0.85670190999999996</c:v>
                </c:pt>
                <c:pt idx="683" formatCode="General">
                  <c:v>0.85637193899999997</c:v>
                </c:pt>
                <c:pt idx="684" formatCode="General">
                  <c:v>0.85603022600000001</c:v>
                </c:pt>
                <c:pt idx="685" formatCode="General">
                  <c:v>0.85567760500000001</c:v>
                </c:pt>
                <c:pt idx="686" formatCode="General">
                  <c:v>0.85531497000000001</c:v>
                </c:pt>
                <c:pt idx="687" formatCode="General">
                  <c:v>0.854943275</c:v>
                </c:pt>
                <c:pt idx="688" formatCode="General">
                  <c:v>0.85456347499999996</c:v>
                </c:pt>
                <c:pt idx="689" formatCode="General">
                  <c:v>0.85417664100000001</c:v>
                </c:pt>
                <c:pt idx="690" formatCode="General">
                  <c:v>0.85378384600000001</c:v>
                </c:pt>
                <c:pt idx="691" formatCode="General">
                  <c:v>0.853386223</c:v>
                </c:pt>
                <c:pt idx="692" formatCode="General">
                  <c:v>0.85298502399999998</c:v>
                </c:pt>
                <c:pt idx="693" formatCode="General">
                  <c:v>0.852581441</c:v>
                </c:pt>
                <c:pt idx="694" formatCode="General">
                  <c:v>0.85217672600000005</c:v>
                </c:pt>
                <c:pt idx="695" formatCode="General">
                  <c:v>0.85177224900000004</c:v>
                </c:pt>
                <c:pt idx="696" formatCode="General">
                  <c:v>0.85136926199999996</c:v>
                </c:pt>
                <c:pt idx="697" formatCode="General">
                  <c:v>0.85096913600000001</c:v>
                </c:pt>
                <c:pt idx="698" formatCode="General">
                  <c:v>0.85057330099999995</c:v>
                </c:pt>
                <c:pt idx="699" formatCode="General">
                  <c:v>0.85018307000000004</c:v>
                </c:pt>
                <c:pt idx="700" formatCode="General">
                  <c:v>0.84979981199999999</c:v>
                </c:pt>
                <c:pt idx="701" formatCode="General">
                  <c:v>0.84942489899999996</c:v>
                </c:pt>
                <c:pt idx="702" formatCode="General">
                  <c:v>0.84905964099999998</c:v>
                </c:pt>
                <c:pt idx="703" formatCode="General">
                  <c:v>0.84870541099999997</c:v>
                </c:pt>
                <c:pt idx="704" formatCode="General">
                  <c:v>0.84836334000000002</c:v>
                </c:pt>
                <c:pt idx="705" formatCode="General">
                  <c:v>0.84803473900000004</c:v>
                </c:pt>
                <c:pt idx="706" formatCode="General">
                  <c:v>0.84772062299999995</c:v>
                </c:pt>
                <c:pt idx="707" formatCode="General">
                  <c:v>0.84742200400000001</c:v>
                </c:pt>
                <c:pt idx="708" formatCode="General">
                  <c:v>0.84713983500000001</c:v>
                </c:pt>
                <c:pt idx="709" formatCode="General">
                  <c:v>0.84687483299999999</c:v>
                </c:pt>
                <c:pt idx="710" formatCode="General">
                  <c:v>0.84662765299999998</c:v>
                </c:pt>
                <c:pt idx="711" formatCode="General">
                  <c:v>0.84639877100000005</c:v>
                </c:pt>
                <c:pt idx="712" formatCode="General">
                  <c:v>0.84618848599999996</c:v>
                </c:pt>
                <c:pt idx="713" formatCode="General">
                  <c:v>0.84599691600000004</c:v>
                </c:pt>
                <c:pt idx="714" formatCode="General">
                  <c:v>0.84582406300000001</c:v>
                </c:pt>
                <c:pt idx="715" formatCode="General">
                  <c:v>0.84566962700000003</c:v>
                </c:pt>
                <c:pt idx="716" formatCode="General">
                  <c:v>0.84553319199999999</c:v>
                </c:pt>
                <c:pt idx="717" formatCode="General">
                  <c:v>0.84541398300000004</c:v>
                </c:pt>
                <c:pt idx="718" formatCode="General">
                  <c:v>0.845311284</c:v>
                </c:pt>
                <c:pt idx="719" formatCode="General">
                  <c:v>0.84522396300000002</c:v>
                </c:pt>
                <c:pt idx="720" formatCode="General">
                  <c:v>0.84515082799999997</c:v>
                </c:pt>
                <c:pt idx="721" formatCode="General">
                  <c:v>0.84509044899999997</c:v>
                </c:pt>
                <c:pt idx="722" formatCode="General">
                  <c:v>0.84504127500000004</c:v>
                </c:pt>
                <c:pt idx="723" formatCode="General">
                  <c:v>0.84500157799999998</c:v>
                </c:pt>
                <c:pt idx="724" formatCode="General">
                  <c:v>0.84496951099999995</c:v>
                </c:pt>
                <c:pt idx="725" formatCode="General">
                  <c:v>0.84494316599999997</c:v>
                </c:pt>
                <c:pt idx="726" formatCode="General">
                  <c:v>0.84492051599999995</c:v>
                </c:pt>
                <c:pt idx="727" formatCode="General">
                  <c:v>0.84489941599999996</c:v>
                </c:pt>
                <c:pt idx="728" formatCode="General">
                  <c:v>0.84487789899999999</c:v>
                </c:pt>
                <c:pt idx="729" formatCode="General">
                  <c:v>0.84485369899999996</c:v>
                </c:pt>
                <c:pt idx="730" formatCode="General">
                  <c:v>0.844824731</c:v>
                </c:pt>
                <c:pt idx="731" formatCode="General">
                  <c:v>0.844788969</c:v>
                </c:pt>
                <c:pt idx="732" formatCode="General">
                  <c:v>0.84474432499999996</c:v>
                </c:pt>
                <c:pt idx="733" formatCode="General">
                  <c:v>0.84468889199999997</c:v>
                </c:pt>
                <c:pt idx="734" formatCode="General">
                  <c:v>0.84462076399999997</c:v>
                </c:pt>
                <c:pt idx="735" formatCode="General">
                  <c:v>0.84453809300000005</c:v>
                </c:pt>
                <c:pt idx="736" formatCode="General">
                  <c:v>0.84443926800000002</c:v>
                </c:pt>
                <c:pt idx="737" formatCode="General">
                  <c:v>0.84432274100000004</c:v>
                </c:pt>
                <c:pt idx="738" formatCode="General">
                  <c:v>0.84418708099999995</c:v>
                </c:pt>
                <c:pt idx="739" formatCode="General">
                  <c:v>0.84403097599999999</c:v>
                </c:pt>
                <c:pt idx="740" formatCode="General">
                  <c:v>0.84385329499999995</c:v>
                </c:pt>
                <c:pt idx="741" formatCode="General">
                  <c:v>0.84365296400000001</c:v>
                </c:pt>
                <c:pt idx="742" formatCode="General">
                  <c:v>0.84342914800000002</c:v>
                </c:pt>
                <c:pt idx="743" formatCode="General">
                  <c:v>0.84318113299999997</c:v>
                </c:pt>
                <c:pt idx="744" formatCode="General">
                  <c:v>0.84290826299999999</c:v>
                </c:pt>
                <c:pt idx="745" formatCode="General">
                  <c:v>0.84261017999999999</c:v>
                </c:pt>
                <c:pt idx="746" formatCode="General">
                  <c:v>0.84228640799999999</c:v>
                </c:pt>
                <c:pt idx="747" formatCode="General">
                  <c:v>0.84193694600000002</c:v>
                </c:pt>
                <c:pt idx="748" formatCode="General">
                  <c:v>0.84156155600000004</c:v>
                </c:pt>
                <c:pt idx="749" formatCode="General">
                  <c:v>0.84116041699999999</c:v>
                </c:pt>
                <c:pt idx="750" formatCode="General">
                  <c:v>0.84073370700000005</c:v>
                </c:pt>
                <c:pt idx="751" formatCode="General">
                  <c:v>0.84028172499999998</c:v>
                </c:pt>
                <c:pt idx="752" formatCode="General">
                  <c:v>0.83980494699999997</c:v>
                </c:pt>
                <c:pt idx="753" formatCode="General">
                  <c:v>0.83930385100000005</c:v>
                </c:pt>
                <c:pt idx="754" formatCode="General">
                  <c:v>0.83877921099999997</c:v>
                </c:pt>
                <c:pt idx="755" formatCode="General">
                  <c:v>0.83823174199999995</c:v>
                </c:pt>
                <c:pt idx="756" formatCode="General">
                  <c:v>0.83766233899999998</c:v>
                </c:pt>
                <c:pt idx="757" formatCode="General">
                  <c:v>0.83707207400000005</c:v>
                </c:pt>
                <c:pt idx="758" formatCode="General">
                  <c:v>0.836462021</c:v>
                </c:pt>
                <c:pt idx="759" formatCode="General">
                  <c:v>0.83583342999999999</c:v>
                </c:pt>
                <c:pt idx="760" formatCode="General">
                  <c:v>0.83518761399999997</c:v>
                </c:pt>
                <c:pt idx="761" formatCode="General">
                  <c:v>0.83452600200000004</c:v>
                </c:pt>
                <c:pt idx="762" formatCode="General">
                  <c:v>0.83385020499999996</c:v>
                </c:pt>
                <c:pt idx="763" formatCode="General">
                  <c:v>0.83316183099999996</c:v>
                </c:pt>
                <c:pt idx="764" formatCode="General">
                  <c:v>0.83246266800000002</c:v>
                </c:pt>
                <c:pt idx="765" formatCode="General">
                  <c:v>0.83175462499999997</c:v>
                </c:pt>
                <c:pt idx="766" formatCode="General">
                  <c:v>0.83103960799999999</c:v>
                </c:pt>
                <c:pt idx="767" formatCode="General">
                  <c:v>0.83031964300000005</c:v>
                </c:pt>
                <c:pt idx="768" formatCode="General">
                  <c:v>0.829597056</c:v>
                </c:pt>
                <c:pt idx="769" formatCode="General">
                  <c:v>0.82887393200000004</c:v>
                </c:pt>
                <c:pt idx="770" formatCode="General">
                  <c:v>0.82815271599999996</c:v>
                </c:pt>
                <c:pt idx="771" formatCode="General">
                  <c:v>0.82743579099999998</c:v>
                </c:pt>
                <c:pt idx="772" formatCode="General">
                  <c:v>0.82672566199999997</c:v>
                </c:pt>
                <c:pt idx="773" formatCode="General">
                  <c:v>0.82602489000000001</c:v>
                </c:pt>
                <c:pt idx="774" formatCode="General">
                  <c:v>0.82533603899999997</c:v>
                </c:pt>
                <c:pt idx="775" formatCode="General">
                  <c:v>0.82466167199999996</c:v>
                </c:pt>
                <c:pt idx="776" formatCode="General">
                  <c:v>0.82400453100000004</c:v>
                </c:pt>
                <c:pt idx="777" formatCode="General">
                  <c:v>0.82336711900000004</c:v>
                </c:pt>
                <c:pt idx="778" formatCode="General">
                  <c:v>0.82275211800000003</c:v>
                </c:pt>
                <c:pt idx="779" formatCode="General">
                  <c:v>0.82216197300000005</c:v>
                </c:pt>
                <c:pt idx="780" formatCode="General">
                  <c:v>0.82159918499999995</c:v>
                </c:pt>
                <c:pt idx="781" formatCode="General">
                  <c:v>0.82106602200000001</c:v>
                </c:pt>
                <c:pt idx="782" formatCode="General">
                  <c:v>0.82056474700000004</c:v>
                </c:pt>
                <c:pt idx="783" formatCode="General">
                  <c:v>0.82009720799999997</c:v>
                </c:pt>
                <c:pt idx="784" formatCode="General">
                  <c:v>0.81966531300000001</c:v>
                </c:pt>
                <c:pt idx="785" formatCode="General">
                  <c:v>0.81927055100000001</c:v>
                </c:pt>
                <c:pt idx="786" formatCode="General">
                  <c:v>0.818914115</c:v>
                </c:pt>
                <c:pt idx="787" formatCode="General">
                  <c:v>0.81859701900000004</c:v>
                </c:pt>
                <c:pt idx="788" formatCode="General">
                  <c:v>0.81831985699999998</c:v>
                </c:pt>
                <c:pt idx="789" formatCode="General">
                  <c:v>0.81808280899999997</c:v>
                </c:pt>
                <c:pt idx="790" formatCode="General">
                  <c:v>0.81788581599999999</c:v>
                </c:pt>
                <c:pt idx="791" formatCode="General">
                  <c:v>0.81772828099999995</c:v>
                </c:pt>
                <c:pt idx="792" formatCode="General">
                  <c:v>0.81760937</c:v>
                </c:pt>
                <c:pt idx="793" formatCode="General">
                  <c:v>0.81752765199999999</c:v>
                </c:pt>
                <c:pt idx="794" formatCode="General">
                  <c:v>0.81748151800000002</c:v>
                </c:pt>
                <c:pt idx="795" formatCode="General">
                  <c:v>0.81746876199999996</c:v>
                </c:pt>
                <c:pt idx="796" formatCode="General">
                  <c:v>0.81748706100000001</c:v>
                </c:pt>
                <c:pt idx="797" formatCode="General">
                  <c:v>0.81753355299999997</c:v>
                </c:pt>
                <c:pt idx="798" formatCode="General">
                  <c:v>0.81760525699999997</c:v>
                </c:pt>
                <c:pt idx="799" formatCode="General">
                  <c:v>0.81769871699999996</c:v>
                </c:pt>
                <c:pt idx="800" formatCode="General">
                  <c:v>0.81781047600000001</c:v>
                </c:pt>
                <c:pt idx="801" formatCode="General">
                  <c:v>0.81793671800000001</c:v>
                </c:pt>
                <c:pt idx="802" formatCode="General">
                  <c:v>0.81807368999999996</c:v>
                </c:pt>
                <c:pt idx="803" formatCode="General">
                  <c:v>0.81821739699999996</c:v>
                </c:pt>
                <c:pt idx="804" formatCode="General">
                  <c:v>0.81836384500000003</c:v>
                </c:pt>
                <c:pt idx="805" formatCode="General">
                  <c:v>0.81850904199999996</c:v>
                </c:pt>
                <c:pt idx="806" formatCode="General">
                  <c:v>0.81864911299999998</c:v>
                </c:pt>
                <c:pt idx="807" formatCode="General">
                  <c:v>0.818780065</c:v>
                </c:pt>
                <c:pt idx="808" formatCode="General">
                  <c:v>0.81889814100000002</c:v>
                </c:pt>
                <c:pt idx="809" formatCode="General">
                  <c:v>0.81899976699999999</c:v>
                </c:pt>
                <c:pt idx="810" formatCode="General">
                  <c:v>0.819081485</c:v>
                </c:pt>
                <c:pt idx="811" formatCode="General">
                  <c:v>0.81913989799999998</c:v>
                </c:pt>
                <c:pt idx="812" formatCode="General">
                  <c:v>0.81917202499999997</c:v>
                </c:pt>
                <c:pt idx="813" formatCode="General">
                  <c:v>0.81917482600000002</c:v>
                </c:pt>
                <c:pt idx="814" formatCode="General">
                  <c:v>0.81914567900000002</c:v>
                </c:pt>
                <c:pt idx="815" formatCode="General">
                  <c:v>0.81908208100000002</c:v>
                </c:pt>
                <c:pt idx="816" formatCode="General">
                  <c:v>0.81898182600000002</c:v>
                </c:pt>
                <c:pt idx="817" formatCode="General">
                  <c:v>0.81884282799999997</c:v>
                </c:pt>
                <c:pt idx="818" formatCode="General">
                  <c:v>0.81866329900000001</c:v>
                </c:pt>
                <c:pt idx="819" formatCode="General">
                  <c:v>0.81844162899999995</c:v>
                </c:pt>
                <c:pt idx="820" formatCode="General">
                  <c:v>0.818176389</c:v>
                </c:pt>
                <c:pt idx="821" formatCode="General">
                  <c:v>0.81786638499999997</c:v>
                </c:pt>
                <c:pt idx="822" formatCode="General">
                  <c:v>0.81751078399999999</c:v>
                </c:pt>
                <c:pt idx="823" formatCode="General">
                  <c:v>0.81710863099999997</c:v>
                </c:pt>
                <c:pt idx="824" formatCode="General">
                  <c:v>0.81665945100000004</c:v>
                </c:pt>
                <c:pt idx="825" formatCode="General">
                  <c:v>0.81616288400000003</c:v>
                </c:pt>
                <c:pt idx="826" formatCode="General">
                  <c:v>0.81561869399999998</c:v>
                </c:pt>
                <c:pt idx="827" formatCode="General">
                  <c:v>0.81502693900000001</c:v>
                </c:pt>
                <c:pt idx="828" formatCode="General">
                  <c:v>0.81438785800000002</c:v>
                </c:pt>
                <c:pt idx="829" formatCode="General">
                  <c:v>0.81370174900000003</c:v>
                </c:pt>
                <c:pt idx="830" formatCode="General">
                  <c:v>0.81296932700000002</c:v>
                </c:pt>
                <c:pt idx="831" formatCode="General">
                  <c:v>0.81219130799999995</c:v>
                </c:pt>
                <c:pt idx="832" formatCode="General">
                  <c:v>0.81136876300000005</c:v>
                </c:pt>
                <c:pt idx="833" formatCode="General">
                  <c:v>0.81050294599999995</c:v>
                </c:pt>
                <c:pt idx="834" formatCode="General">
                  <c:v>0.80959516799999998</c:v>
                </c:pt>
                <c:pt idx="835" formatCode="General">
                  <c:v>0.80864715600000003</c:v>
                </c:pt>
                <c:pt idx="836" formatCode="General">
                  <c:v>0.80766075800000003</c:v>
                </c:pt>
                <c:pt idx="837" formatCode="General">
                  <c:v>0.80663806199999999</c:v>
                </c:pt>
                <c:pt idx="838" formatCode="General">
                  <c:v>0.80558145000000003</c:v>
                </c:pt>
                <c:pt idx="839" formatCode="General">
                  <c:v>0.80449342700000004</c:v>
                </c:pt>
                <c:pt idx="840" formatCode="General">
                  <c:v>0.80337685299999995</c:v>
                </c:pt>
                <c:pt idx="841" formatCode="General">
                  <c:v>0.80223470900000005</c:v>
                </c:pt>
                <c:pt idx="842" formatCode="General">
                  <c:v>0.80107039199999996</c:v>
                </c:pt>
                <c:pt idx="843" formatCode="General">
                  <c:v>0.79988735899999996</c:v>
                </c:pt>
                <c:pt idx="844" formatCode="General">
                  <c:v>0.79868942499999995</c:v>
                </c:pt>
                <c:pt idx="845" formatCode="General">
                  <c:v>0.79748070199999999</c:v>
                </c:pt>
                <c:pt idx="846" formatCode="General">
                  <c:v>0.79626530399999995</c:v>
                </c:pt>
                <c:pt idx="847" formatCode="General">
                  <c:v>0.79504781999999996</c:v>
                </c:pt>
                <c:pt idx="848" formatCode="General">
                  <c:v>0.79383289800000001</c:v>
                </c:pt>
                <c:pt idx="849" formatCode="General">
                  <c:v>0.79262536800000005</c:v>
                </c:pt>
                <c:pt idx="850" formatCode="General">
                  <c:v>0.79143023499999998</c:v>
                </c:pt>
                <c:pt idx="851" formatCode="General">
                  <c:v>0.79025262600000001</c:v>
                </c:pt>
                <c:pt idx="852" formatCode="General">
                  <c:v>0.78909778600000002</c:v>
                </c:pt>
                <c:pt idx="853" formatCode="General">
                  <c:v>0.78797096</c:v>
                </c:pt>
                <c:pt idx="854" formatCode="General">
                  <c:v>0.78687739400000001</c:v>
                </c:pt>
                <c:pt idx="855" formatCode="General">
                  <c:v>0.78582221299999999</c:v>
                </c:pt>
                <c:pt idx="856" formatCode="General">
                  <c:v>0.784810483</c:v>
                </c:pt>
                <c:pt idx="857" formatCode="General">
                  <c:v>0.78384709399999997</c:v>
                </c:pt>
                <c:pt idx="858" formatCode="General">
                  <c:v>0.782936513</c:v>
                </c:pt>
                <c:pt idx="859" formatCode="General">
                  <c:v>0.78208309399999998</c:v>
                </c:pt>
                <c:pt idx="860" formatCode="General">
                  <c:v>0.78129059099999998</c:v>
                </c:pt>
                <c:pt idx="861" formatCode="General">
                  <c:v>0.78056240099999996</c:v>
                </c:pt>
                <c:pt idx="862" formatCode="General">
                  <c:v>0.77990132599999995</c:v>
                </c:pt>
                <c:pt idx="863" formatCode="General">
                  <c:v>0.77930951100000001</c:v>
                </c:pt>
                <c:pt idx="864" formatCode="General">
                  <c:v>0.77878850700000002</c:v>
                </c:pt>
                <c:pt idx="865" formatCode="General">
                  <c:v>0.77833920700000003</c:v>
                </c:pt>
                <c:pt idx="866" formatCode="General">
                  <c:v>0.77796155199999995</c:v>
                </c:pt>
                <c:pt idx="867" formatCode="General">
                  <c:v>0.77765506500000003</c:v>
                </c:pt>
                <c:pt idx="868" formatCode="General">
                  <c:v>0.77741819599999995</c:v>
                </c:pt>
                <c:pt idx="869" formatCode="General">
                  <c:v>0.77724891900000004</c:v>
                </c:pt>
                <c:pt idx="870" formatCode="General">
                  <c:v>0.77714425300000001</c:v>
                </c:pt>
                <c:pt idx="871" formatCode="General">
                  <c:v>0.77710080100000001</c:v>
                </c:pt>
                <c:pt idx="872" formatCode="General">
                  <c:v>0.77711433200000002</c:v>
                </c:pt>
                <c:pt idx="873" formatCode="General">
                  <c:v>0.77718025400000001</c:v>
                </c:pt>
                <c:pt idx="874" formatCode="General">
                  <c:v>0.777293444</c:v>
                </c:pt>
                <c:pt idx="875" formatCode="General">
                  <c:v>0.77744829699999995</c:v>
                </c:pt>
                <c:pt idx="876" formatCode="General">
                  <c:v>0.77763909099999995</c:v>
                </c:pt>
                <c:pt idx="877" formatCode="General">
                  <c:v>0.77785980700000001</c:v>
                </c:pt>
                <c:pt idx="878" formatCode="General">
                  <c:v>0.77810430500000005</c:v>
                </c:pt>
                <c:pt idx="879" formatCode="General">
                  <c:v>0.77836632699999997</c:v>
                </c:pt>
                <c:pt idx="880" formatCode="General">
                  <c:v>0.77863985300000005</c:v>
                </c:pt>
                <c:pt idx="881" formatCode="General">
                  <c:v>0.77891868399999997</c:v>
                </c:pt>
                <c:pt idx="882" formatCode="General">
                  <c:v>0.77919703699999998</c:v>
                </c:pt>
                <c:pt idx="883" formatCode="General">
                  <c:v>0.77946913200000001</c:v>
                </c:pt>
                <c:pt idx="884" formatCode="General">
                  <c:v>0.77972948600000003</c:v>
                </c:pt>
                <c:pt idx="885" formatCode="General">
                  <c:v>0.77997296999999999</c:v>
                </c:pt>
                <c:pt idx="886" formatCode="General">
                  <c:v>0.78019470000000002</c:v>
                </c:pt>
                <c:pt idx="887" formatCode="General">
                  <c:v>0.78039002400000002</c:v>
                </c:pt>
                <c:pt idx="888" formatCode="General">
                  <c:v>0.78055465199999996</c:v>
                </c:pt>
                <c:pt idx="889" formatCode="General">
                  <c:v>0.78068464999999998</c:v>
                </c:pt>
                <c:pt idx="890" formatCode="General">
                  <c:v>0.78077632200000002</c:v>
                </c:pt>
                <c:pt idx="891" formatCode="General">
                  <c:v>0.78082627100000002</c:v>
                </c:pt>
                <c:pt idx="892" formatCode="General">
                  <c:v>0.78083145600000003</c:v>
                </c:pt>
                <c:pt idx="893" formatCode="General">
                  <c:v>0.780789077</c:v>
                </c:pt>
                <c:pt idx="894" formatCode="General">
                  <c:v>0.78069657100000001</c:v>
                </c:pt>
                <c:pt idx="895" formatCode="General">
                  <c:v>0.78055161200000001</c:v>
                </c:pt>
                <c:pt idx="896" formatCode="General">
                  <c:v>0.78035217499999998</c:v>
                </c:pt>
                <c:pt idx="897" formatCode="General">
                  <c:v>0.78009647100000001</c:v>
                </c:pt>
                <c:pt idx="898" formatCode="General">
                  <c:v>0.77978289099999998</c:v>
                </c:pt>
                <c:pt idx="899" formatCode="General">
                  <c:v>0.77941006400000001</c:v>
                </c:pt>
                <c:pt idx="900" formatCode="General">
                  <c:v>0.77897679799999997</c:v>
                </c:pt>
                <c:pt idx="901" formatCode="General">
                  <c:v>0.77848219900000004</c:v>
                </c:pt>
                <c:pt idx="902" formatCode="General">
                  <c:v>0.77792543199999997</c:v>
                </c:pt>
                <c:pt idx="903" formatCode="General">
                  <c:v>0.77730602000000004</c:v>
                </c:pt>
                <c:pt idx="904" formatCode="General">
                  <c:v>0.77662366599999999</c:v>
                </c:pt>
                <c:pt idx="905" formatCode="General">
                  <c:v>0.77587825099999996</c:v>
                </c:pt>
                <c:pt idx="906" formatCode="General">
                  <c:v>0.77506995199999995</c:v>
                </c:pt>
                <c:pt idx="907" formatCode="General">
                  <c:v>0.77419912800000001</c:v>
                </c:pt>
                <c:pt idx="908" formatCode="General">
                  <c:v>0.77326649400000003</c:v>
                </c:pt>
                <c:pt idx="909" formatCode="General">
                  <c:v>0.77227288500000002</c:v>
                </c:pt>
                <c:pt idx="910" formatCode="General">
                  <c:v>0.771219671</c:v>
                </c:pt>
                <c:pt idx="911" formatCode="General">
                  <c:v>0.770108283</c:v>
                </c:pt>
                <c:pt idx="912" formatCode="General">
                  <c:v>0.76894062799999996</c:v>
                </c:pt>
                <c:pt idx="913" formatCode="General">
                  <c:v>0.767718911</c:v>
                </c:pt>
                <c:pt idx="914" formatCode="General">
                  <c:v>0.76644575599999998</c:v>
                </c:pt>
                <c:pt idx="915" formatCode="General">
                  <c:v>0.76512414200000001</c:v>
                </c:pt>
                <c:pt idx="916" formatCode="General">
                  <c:v>0.76375746700000002</c:v>
                </c:pt>
                <c:pt idx="917" formatCode="General">
                  <c:v>0.76234948599999997</c:v>
                </c:pt>
                <c:pt idx="918" formatCode="General">
                  <c:v>0.76090455099999998</c:v>
                </c:pt>
                <c:pt idx="919" formatCode="General">
                  <c:v>0.75942730899999999</c:v>
                </c:pt>
                <c:pt idx="920" formatCode="General">
                  <c:v>0.75792294699999996</c:v>
                </c:pt>
                <c:pt idx="921" formatCode="General">
                  <c:v>0.75639712800000003</c:v>
                </c:pt>
                <c:pt idx="922" formatCode="General">
                  <c:v>0.75485587099999996</c:v>
                </c:pt>
                <c:pt idx="923" formatCode="General">
                  <c:v>0.75330573300000003</c:v>
                </c:pt>
                <c:pt idx="924" formatCode="General">
                  <c:v>0.75175362800000001</c:v>
                </c:pt>
                <c:pt idx="925" formatCode="General">
                  <c:v>0.75020682800000005</c:v>
                </c:pt>
                <c:pt idx="926" formatCode="General">
                  <c:v>0.74867308099999996</c:v>
                </c:pt>
                <c:pt idx="927" formatCode="General">
                  <c:v>0.74716025600000002</c:v>
                </c:pt>
                <c:pt idx="928" formatCode="General">
                  <c:v>0.74567651700000004</c:v>
                </c:pt>
                <c:pt idx="929" formatCode="General">
                  <c:v>0.74423009200000001</c:v>
                </c:pt>
                <c:pt idx="930" formatCode="General">
                  <c:v>0.74282932300000004</c:v>
                </c:pt>
                <c:pt idx="931" formatCode="General">
                  <c:v>0.741482317</c:v>
                </c:pt>
                <c:pt idx="932" formatCode="General">
                  <c:v>0.74019718199999995</c:v>
                </c:pt>
                <c:pt idx="933" formatCode="General">
                  <c:v>0.73898148500000005</c:v>
                </c:pt>
                <c:pt idx="934" formatCode="General">
                  <c:v>0.73784244099999996</c:v>
                </c:pt>
                <c:pt idx="935" formatCode="General">
                  <c:v>0.73678654399999999</c:v>
                </c:pt>
                <c:pt idx="936" formatCode="General">
                  <c:v>0.73581963800000005</c:v>
                </c:pt>
                <c:pt idx="937" formatCode="General">
                  <c:v>0.73494666799999997</c:v>
                </c:pt>
                <c:pt idx="938" formatCode="General">
                  <c:v>0.73417139099999995</c:v>
                </c:pt>
                <c:pt idx="939" formatCode="General">
                  <c:v>0.73349666599999996</c:v>
                </c:pt>
                <c:pt idx="940" formatCode="General">
                  <c:v>0.73292416299999996</c:v>
                </c:pt>
                <c:pt idx="941" formatCode="General">
                  <c:v>0.73245412099999996</c:v>
                </c:pt>
                <c:pt idx="942" formatCode="General">
                  <c:v>0.73208564499999995</c:v>
                </c:pt>
                <c:pt idx="943" formatCode="General">
                  <c:v>0.73181658999999999</c:v>
                </c:pt>
                <c:pt idx="944" formatCode="General">
                  <c:v>0.73164349799999995</c:v>
                </c:pt>
                <c:pt idx="945" formatCode="General">
                  <c:v>0.73156189900000002</c:v>
                </c:pt>
                <c:pt idx="946" formatCode="General">
                  <c:v>0.73156607200000001</c:v>
                </c:pt>
                <c:pt idx="947" formatCode="General">
                  <c:v>0.73164957799999997</c:v>
                </c:pt>
                <c:pt idx="948" formatCode="General">
                  <c:v>0.73180502700000005</c:v>
                </c:pt>
                <c:pt idx="949" formatCode="General">
                  <c:v>0.73202437200000003</c:v>
                </c:pt>
                <c:pt idx="950" formatCode="General">
                  <c:v>0.732299268</c:v>
                </c:pt>
                <c:pt idx="951" formatCode="General">
                  <c:v>0.73262089500000005</c:v>
                </c:pt>
                <c:pt idx="952" formatCode="General">
                  <c:v>0.73298037100000002</c:v>
                </c:pt>
                <c:pt idx="953" formatCode="General">
                  <c:v>0.73336863500000005</c:v>
                </c:pt>
                <c:pt idx="954" formatCode="General">
                  <c:v>0.73377692699999997</c:v>
                </c:pt>
                <c:pt idx="955" formatCode="General">
                  <c:v>0.73419666299999997</c:v>
                </c:pt>
                <c:pt idx="956" formatCode="General">
                  <c:v>0.73461955800000001</c:v>
                </c:pt>
                <c:pt idx="957" formatCode="General">
                  <c:v>0.73503780399999996</c:v>
                </c:pt>
                <c:pt idx="958" formatCode="General">
                  <c:v>0.73544388999999999</c:v>
                </c:pt>
                <c:pt idx="959" formatCode="General">
                  <c:v>0.73583102199999995</c:v>
                </c:pt>
                <c:pt idx="960" formatCode="General">
                  <c:v>0.73619270299999995</c:v>
                </c:pt>
                <c:pt idx="961" formatCode="General">
                  <c:v>0.73652321099999996</c:v>
                </c:pt>
                <c:pt idx="962" formatCode="General">
                  <c:v>0.73681706199999997</c:v>
                </c:pt>
                <c:pt idx="963" formatCode="General">
                  <c:v>0.73706942799999997</c:v>
                </c:pt>
                <c:pt idx="964" formatCode="General">
                  <c:v>0.73727601799999998</c:v>
                </c:pt>
                <c:pt idx="965" formatCode="General">
                  <c:v>0.73743277799999996</c:v>
                </c:pt>
                <c:pt idx="966" formatCode="General">
                  <c:v>0.73753619199999998</c:v>
                </c:pt>
                <c:pt idx="967" formatCode="General">
                  <c:v>0.73758316000000002</c:v>
                </c:pt>
                <c:pt idx="968" formatCode="General">
                  <c:v>0.73757082200000001</c:v>
                </c:pt>
                <c:pt idx="969" formatCode="General">
                  <c:v>0.73749667399999996</c:v>
                </c:pt>
                <c:pt idx="970" formatCode="General">
                  <c:v>0.73735857000000005</c:v>
                </c:pt>
                <c:pt idx="971" formatCode="General">
                  <c:v>0.73715448400000005</c:v>
                </c:pt>
                <c:pt idx="972" formatCode="General">
                  <c:v>0.73688274600000003</c:v>
                </c:pt>
                <c:pt idx="973" formatCode="General">
                  <c:v>0.73654180800000002</c:v>
                </c:pt>
                <c:pt idx="974" formatCode="General">
                  <c:v>0.73613041599999995</c:v>
                </c:pt>
                <c:pt idx="975" formatCode="General">
                  <c:v>0.73564744000000004</c:v>
                </c:pt>
                <c:pt idx="976" formatCode="General">
                  <c:v>0.73509210300000005</c:v>
                </c:pt>
                <c:pt idx="977" formatCode="General">
                  <c:v>0.73446363199999998</c:v>
                </c:pt>
                <c:pt idx="978" formatCode="General">
                  <c:v>0.73376154900000001</c:v>
                </c:pt>
                <c:pt idx="979" formatCode="General">
                  <c:v>0.73298561600000001</c:v>
                </c:pt>
                <c:pt idx="980" formatCode="General">
                  <c:v>0.73213583199999999</c:v>
                </c:pt>
                <c:pt idx="981" formatCode="General">
                  <c:v>0.73121237800000005</c:v>
                </c:pt>
                <c:pt idx="982" formatCode="General">
                  <c:v>0.73021578799999998</c:v>
                </c:pt>
                <c:pt idx="983" formatCode="General">
                  <c:v>0.72914677900000002</c:v>
                </c:pt>
                <c:pt idx="984" formatCode="General">
                  <c:v>0.72800648199999995</c:v>
                </c:pt>
                <c:pt idx="985" formatCode="General">
                  <c:v>0.72679638899999999</c:v>
                </c:pt>
                <c:pt idx="986" formatCode="General">
                  <c:v>0.72551834599999998</c:v>
                </c:pt>
                <c:pt idx="987" formatCode="General">
                  <c:v>0.72417455900000005</c:v>
                </c:pt>
                <c:pt idx="988" formatCode="General">
                  <c:v>0.72276783</c:v>
                </c:pt>
                <c:pt idx="989" formatCode="General">
                  <c:v>0.721301317</c:v>
                </c:pt>
                <c:pt idx="990" formatCode="General">
                  <c:v>0.71977871699999996</c:v>
                </c:pt>
                <c:pt idx="991" formatCode="General">
                  <c:v>0.71820449799999997</c:v>
                </c:pt>
                <c:pt idx="992" formatCode="General">
                  <c:v>0.71658337100000002</c:v>
                </c:pt>
                <c:pt idx="993" formatCode="General">
                  <c:v>0.71492105699999997</c:v>
                </c:pt>
                <c:pt idx="994" formatCode="General">
                  <c:v>0.71322363600000005</c:v>
                </c:pt>
                <c:pt idx="995" formatCode="General">
                  <c:v>0.71149802200000001</c:v>
                </c:pt>
                <c:pt idx="996" formatCode="General">
                  <c:v>0.70975184400000002</c:v>
                </c:pt>
                <c:pt idx="997" formatCode="General">
                  <c:v>0.707993388</c:v>
                </c:pt>
                <c:pt idx="998" formatCode="General">
                  <c:v>0.70623153400000005</c:v>
                </c:pt>
                <c:pt idx="999" formatCode="General">
                  <c:v>0.70447588000000005</c:v>
                </c:pt>
                <c:pt idx="1000" formatCode="General">
                  <c:v>0.702736676</c:v>
                </c:pt>
                <c:pt idx="1001" formatCode="General">
                  <c:v>0.70102471099999997</c:v>
                </c:pt>
                <c:pt idx="1002" formatCode="General">
                  <c:v>0.69935125099999995</c:v>
                </c:pt>
                <c:pt idx="1003" formatCode="General">
                  <c:v>0.69772791899999997</c:v>
                </c:pt>
                <c:pt idx="1004" formatCode="General">
                  <c:v>0.69616651500000004</c:v>
                </c:pt>
                <c:pt idx="1005" formatCode="General">
                  <c:v>0.69467884300000005</c:v>
                </c:pt>
                <c:pt idx="1006" formatCode="General">
                  <c:v>0.69327676299999996</c:v>
                </c:pt>
                <c:pt idx="1007" formatCode="General">
                  <c:v>0.69197154000000005</c:v>
                </c:pt>
                <c:pt idx="1008" formatCode="General">
                  <c:v>0.69077414299999995</c:v>
                </c:pt>
                <c:pt idx="1009" formatCode="General">
                  <c:v>0.68969452399999998</c:v>
                </c:pt>
                <c:pt idx="1010" formatCode="General">
                  <c:v>0.68874174399999999</c:v>
                </c:pt>
                <c:pt idx="1011" formatCode="General">
                  <c:v>0.68792355100000002</c:v>
                </c:pt>
                <c:pt idx="1012" formatCode="General">
                  <c:v>0.68724620300000006</c:v>
                </c:pt>
                <c:pt idx="1013" formatCode="General">
                  <c:v>0.686714292</c:v>
                </c:pt>
                <c:pt idx="1014" formatCode="General">
                  <c:v>0.686330616</c:v>
                </c:pt>
                <c:pt idx="1015" formatCode="General">
                  <c:v>0.68609595300000004</c:v>
                </c:pt>
                <c:pt idx="1016" formatCode="General">
                  <c:v>0.68600910900000001</c:v>
                </c:pt>
                <c:pt idx="1017" formatCode="General">
                  <c:v>0.68606698499999996</c:v>
                </c:pt>
                <c:pt idx="1018" formatCode="General">
                  <c:v>0.68626427700000003</c:v>
                </c:pt>
                <c:pt idx="1019" formatCode="General">
                  <c:v>0.68659418800000005</c:v>
                </c:pt>
                <c:pt idx="1020" formatCode="General">
                  <c:v>0.68704789899999996</c:v>
                </c:pt>
                <c:pt idx="1021" formatCode="General">
                  <c:v>0.68761545400000001</c:v>
                </c:pt>
                <c:pt idx="1022" formatCode="General">
                  <c:v>0.68828540999999999</c:v>
                </c:pt>
                <c:pt idx="1023" formatCode="General">
                  <c:v>0.68904560800000003</c:v>
                </c:pt>
                <c:pt idx="1024" formatCode="General">
                  <c:v>0.68988317300000002</c:v>
                </c:pt>
                <c:pt idx="1025" formatCode="General">
                  <c:v>0.690784752</c:v>
                </c:pt>
                <c:pt idx="1026" formatCode="General">
                  <c:v>0.69173705600000002</c:v>
                </c:pt>
                <c:pt idx="1027" formatCode="General">
                  <c:v>0.69272685099999998</c:v>
                </c:pt>
                <c:pt idx="1028" formatCode="General">
                  <c:v>0.69374126199999997</c:v>
                </c:pt>
                <c:pt idx="1029" formatCode="General">
                  <c:v>0.69476795199999997</c:v>
                </c:pt>
                <c:pt idx="1030" formatCode="General">
                  <c:v>0.69579523799999998</c:v>
                </c:pt>
                <c:pt idx="1031" formatCode="General">
                  <c:v>0.69681233200000003</c:v>
                </c:pt>
                <c:pt idx="1032" formatCode="General">
                  <c:v>0.69780916000000004</c:v>
                </c:pt>
                <c:pt idx="1033" formatCode="General">
                  <c:v>0.698776603</c:v>
                </c:pt>
                <c:pt idx="1034" formatCode="General">
                  <c:v>0.69970631599999999</c:v>
                </c:pt>
                <c:pt idx="1035" formatCode="General">
                  <c:v>0.70059084900000002</c:v>
                </c:pt>
                <c:pt idx="1036" formatCode="General">
                  <c:v>0.70142364499999998</c:v>
                </c:pt>
                <c:pt idx="1037" formatCode="General">
                  <c:v>0.70219886300000001</c:v>
                </c:pt>
                <c:pt idx="1038" formatCode="General">
                  <c:v>0.70291125799999998</c:v>
                </c:pt>
                <c:pt idx="1039" formatCode="General">
                  <c:v>0.70355641800000002</c:v>
                </c:pt>
                <c:pt idx="1040" formatCode="General">
                  <c:v>0.70413023200000002</c:v>
                </c:pt>
                <c:pt idx="1041" formatCode="General">
                  <c:v>0.70462930199999996</c:v>
                </c:pt>
                <c:pt idx="1042" formatCode="General">
                  <c:v>0.70505058799999998</c:v>
                </c:pt>
                <c:pt idx="1043" formatCode="General">
                  <c:v>0.70539134699999995</c:v>
                </c:pt>
                <c:pt idx="1044" formatCode="General">
                  <c:v>0.70564937599999999</c:v>
                </c:pt>
                <c:pt idx="1045" formatCode="General">
                  <c:v>0.70582246800000004</c:v>
                </c:pt>
                <c:pt idx="1046" formatCode="General">
                  <c:v>0.70590895399999998</c:v>
                </c:pt>
                <c:pt idx="1047" formatCode="General">
                  <c:v>0.70590716600000003</c:v>
                </c:pt>
                <c:pt idx="1048" formatCode="General">
                  <c:v>0.705815792</c:v>
                </c:pt>
                <c:pt idx="1049" formatCode="General">
                  <c:v>0.70563358099999995</c:v>
                </c:pt>
                <c:pt idx="1050" formatCode="General">
                  <c:v>0.70535963800000001</c:v>
                </c:pt>
                <c:pt idx="1051" formatCode="General">
                  <c:v>0.70499306900000003</c:v>
                </c:pt>
                <c:pt idx="1052" formatCode="General">
                  <c:v>0.70453327899999996</c:v>
                </c:pt>
                <c:pt idx="1053" formatCode="General">
                  <c:v>0.70397990899999996</c:v>
                </c:pt>
                <c:pt idx="1054" formatCode="General">
                  <c:v>0.70333278200000005</c:v>
                </c:pt>
                <c:pt idx="1055" formatCode="General">
                  <c:v>0.70259189600000005</c:v>
                </c:pt>
                <c:pt idx="1056" formatCode="General">
                  <c:v>0.70175761000000003</c:v>
                </c:pt>
                <c:pt idx="1057" formatCode="General">
                  <c:v>0.70083057900000001</c:v>
                </c:pt>
                <c:pt idx="1058" formatCode="General">
                  <c:v>0.69981175699999998</c:v>
                </c:pt>
                <c:pt idx="1059" formatCode="General">
                  <c:v>0.69870251400000005</c:v>
                </c:pt>
                <c:pt idx="1060" formatCode="General">
                  <c:v>0.69750451999999996</c:v>
                </c:pt>
                <c:pt idx="1061" formatCode="General">
                  <c:v>0.69622004000000004</c:v>
                </c:pt>
                <c:pt idx="1062" formatCode="General">
                  <c:v>0.69485181600000001</c:v>
                </c:pt>
                <c:pt idx="1063" formatCode="General">
                  <c:v>0.69340312500000001</c:v>
                </c:pt>
                <c:pt idx="1064" formatCode="General">
                  <c:v>0.69187790199999999</c:v>
                </c:pt>
                <c:pt idx="1065" formatCode="General">
                  <c:v>0.69028067599999998</c:v>
                </c:pt>
                <c:pt idx="1066" formatCode="General">
                  <c:v>0.68861675300000003</c:v>
                </c:pt>
                <c:pt idx="1067" formatCode="General">
                  <c:v>0.68689233100000002</c:v>
                </c:pt>
                <c:pt idx="1068" formatCode="General">
                  <c:v>0.68511426399999997</c:v>
                </c:pt>
                <c:pt idx="1069" formatCode="General">
                  <c:v>0.68329042200000001</c:v>
                </c:pt>
                <c:pt idx="1070" formatCode="General">
                  <c:v>0.68142962500000004</c:v>
                </c:pt>
                <c:pt idx="1071" formatCode="General">
                  <c:v>0.67954152800000001</c:v>
                </c:pt>
                <c:pt idx="1072" formatCode="General">
                  <c:v>0.67763698100000003</c:v>
                </c:pt>
                <c:pt idx="1073" formatCode="General">
                  <c:v>0.67572754599999996</c:v>
                </c:pt>
                <c:pt idx="1074" formatCode="General">
                  <c:v>0.67382609800000004</c:v>
                </c:pt>
                <c:pt idx="1075" formatCode="General">
                  <c:v>0.67194610799999999</c:v>
                </c:pt>
                <c:pt idx="1076" formatCode="General">
                  <c:v>0.67010217900000002</c:v>
                </c:pt>
                <c:pt idx="1077" formatCode="General">
                  <c:v>0.66830944999999997</c:v>
                </c:pt>
                <c:pt idx="1078" formatCode="General">
                  <c:v>0.66658371699999996</c:v>
                </c:pt>
                <c:pt idx="1079" formatCode="General">
                  <c:v>0.66494119200000001</c:v>
                </c:pt>
                <c:pt idx="1080" formatCode="General">
                  <c:v>0.66339826599999996</c:v>
                </c:pt>
                <c:pt idx="1081" formatCode="General">
                  <c:v>0.66197109200000004</c:v>
                </c:pt>
                <c:pt idx="1082" formatCode="General">
                  <c:v>0.66067552600000001</c:v>
                </c:pt>
                <c:pt idx="1083" formatCode="General">
                  <c:v>0.65952664599999999</c:v>
                </c:pt>
                <c:pt idx="1084" formatCode="General">
                  <c:v>0.65853822200000001</c:v>
                </c:pt>
                <c:pt idx="1085" formatCode="General">
                  <c:v>0.65772265200000002</c:v>
                </c:pt>
                <c:pt idx="1086" formatCode="General">
                  <c:v>0.65709042500000003</c:v>
                </c:pt>
                <c:pt idx="1087" formatCode="General">
                  <c:v>0.65664976799999997</c:v>
                </c:pt>
                <c:pt idx="1088" formatCode="General">
                  <c:v>0.65640646199999997</c:v>
                </c:pt>
                <c:pt idx="1089" formatCode="General">
                  <c:v>0.65636342800000003</c:v>
                </c:pt>
                <c:pt idx="1090" formatCode="General">
                  <c:v>0.65652078400000002</c:v>
                </c:pt>
                <c:pt idx="1091" formatCode="General">
                  <c:v>0.65687567000000002</c:v>
                </c:pt>
                <c:pt idx="1092" formatCode="General">
                  <c:v>0.65742230400000001</c:v>
                </c:pt>
                <c:pt idx="1093" formatCode="General">
                  <c:v>0.65815222299999998</c:v>
                </c:pt>
                <c:pt idx="1094" formatCode="General">
                  <c:v>0.65905451800000003</c:v>
                </c:pt>
                <c:pt idx="1095" formatCode="General">
                  <c:v>0.66011595700000003</c:v>
                </c:pt>
                <c:pt idx="1096" formatCode="General">
                  <c:v>0.66132164000000004</c:v>
                </c:pt>
                <c:pt idx="1097" formatCode="General">
                  <c:v>0.66265529400000001</c:v>
                </c:pt>
                <c:pt idx="1098" formatCode="General">
                  <c:v>0.66409987199999998</c:v>
                </c:pt>
                <c:pt idx="1099" formatCode="General">
                  <c:v>0.66563773199999998</c:v>
                </c:pt>
                <c:pt idx="1100" formatCode="General">
                  <c:v>0.66725140800000005</c:v>
                </c:pt>
                <c:pt idx="1101" formatCode="General">
                  <c:v>0.66892361600000005</c:v>
                </c:pt>
                <c:pt idx="1102" formatCode="General">
                  <c:v>0.67063790599999995</c:v>
                </c:pt>
                <c:pt idx="1103" formatCode="General">
                  <c:v>0.67237871900000001</c:v>
                </c:pt>
                <c:pt idx="1104" formatCode="General">
                  <c:v>0.67413163200000004</c:v>
                </c:pt>
                <c:pt idx="1105" formatCode="General">
                  <c:v>0.67588347199999999</c:v>
                </c:pt>
                <c:pt idx="1106" formatCode="General">
                  <c:v>0.67762231799999995</c:v>
                </c:pt>
                <c:pt idx="1107" formatCode="General">
                  <c:v>0.67933762099999995</c:v>
                </c:pt>
                <c:pt idx="1108" formatCode="General">
                  <c:v>0.68102002100000003</c:v>
                </c:pt>
                <c:pt idx="1109" formatCode="General">
                  <c:v>0.68266135500000003</c:v>
                </c:pt>
                <c:pt idx="1110" formatCode="General">
                  <c:v>0.684254527</c:v>
                </c:pt>
                <c:pt idx="1111" formatCode="General">
                  <c:v>0.68579334000000003</c:v>
                </c:pt>
                <c:pt idx="1112" formatCode="General">
                  <c:v>0.68727254900000001</c:v>
                </c:pt>
                <c:pt idx="1113" formatCode="General">
                  <c:v>0.68868750300000003</c:v>
                </c:pt>
                <c:pt idx="1114" formatCode="General">
                  <c:v>0.69003415099999998</c:v>
                </c:pt>
                <c:pt idx="1115" formatCode="General">
                  <c:v>0.69130903499999996</c:v>
                </c:pt>
                <c:pt idx="1116" formatCode="General">
                  <c:v>0.692508876</c:v>
                </c:pt>
                <c:pt idx="1117" formatCode="General">
                  <c:v>0.69363093399999998</c:v>
                </c:pt>
                <c:pt idx="1118" formatCode="General">
                  <c:v>0.69467258499999995</c:v>
                </c:pt>
                <c:pt idx="1119" formatCode="General">
                  <c:v>0.69563132500000002</c:v>
                </c:pt>
                <c:pt idx="1120" formatCode="General">
                  <c:v>0.69650495099999998</c:v>
                </c:pt>
                <c:pt idx="1121" formatCode="General">
                  <c:v>0.697291255</c:v>
                </c:pt>
                <c:pt idx="1122" formatCode="General">
                  <c:v>0.69798809299999998</c:v>
                </c:pt>
                <c:pt idx="1123" formatCode="General">
                  <c:v>0.69859355700000003</c:v>
                </c:pt>
                <c:pt idx="1124" formatCode="General">
                  <c:v>0.69910561999999998</c:v>
                </c:pt>
                <c:pt idx="1125" formatCode="General">
                  <c:v>0.69952243599999997</c:v>
                </c:pt>
                <c:pt idx="1126" formatCode="General">
                  <c:v>0.69984227399999999</c:v>
                </c:pt>
                <c:pt idx="1127" formatCode="General">
                  <c:v>0.70006346699999999</c:v>
                </c:pt>
                <c:pt idx="1128" formatCode="General">
                  <c:v>0.70018446400000001</c:v>
                </c:pt>
                <c:pt idx="1129" formatCode="General">
                  <c:v>0.70020389599999999</c:v>
                </c:pt>
                <c:pt idx="1130" formatCode="General">
                  <c:v>0.700120509</c:v>
                </c:pt>
                <c:pt idx="1131" formatCode="General">
                  <c:v>0.69993335000000001</c:v>
                </c:pt>
                <c:pt idx="1132" formatCode="General">
                  <c:v>0.69964158499999995</c:v>
                </c:pt>
                <c:pt idx="1133" formatCode="General">
                  <c:v>0.69924479699999997</c:v>
                </c:pt>
                <c:pt idx="1134" formatCode="General">
                  <c:v>0.69874280700000002</c:v>
                </c:pt>
                <c:pt idx="1135" formatCode="General">
                  <c:v>0.69813591200000003</c:v>
                </c:pt>
                <c:pt idx="1136" formatCode="General">
                  <c:v>0.69742476900000006</c:v>
                </c:pt>
                <c:pt idx="1137" formatCode="General">
                  <c:v>0.69661050999999996</c:v>
                </c:pt>
                <c:pt idx="1138" formatCode="General">
                  <c:v>0.69569498299999999</c:v>
                </c:pt>
                <c:pt idx="1139" formatCode="General">
                  <c:v>0.69468045199999995</c:v>
                </c:pt>
                <c:pt idx="1140" formatCode="General">
                  <c:v>0.69357013700000003</c:v>
                </c:pt>
                <c:pt idx="1141" formatCode="General">
                  <c:v>0.69236785199999995</c:v>
                </c:pt>
                <c:pt idx="1142" formatCode="General">
                  <c:v>0.69107848400000005</c:v>
                </c:pt>
                <c:pt idx="1143" formatCode="General">
                  <c:v>0.68970781599999997</c:v>
                </c:pt>
                <c:pt idx="1144" formatCode="General">
                  <c:v>0.68826270099999998</c:v>
                </c:pt>
                <c:pt idx="1145" formatCode="General">
                  <c:v>0.68675112699999996</c:v>
                </c:pt>
                <c:pt idx="1146" formatCode="General">
                  <c:v>0.68518251200000002</c:v>
                </c:pt>
                <c:pt idx="1147" formatCode="General">
                  <c:v>0.68356728600000005</c:v>
                </c:pt>
                <c:pt idx="1148" formatCode="General">
                  <c:v>0.68191766700000001</c:v>
                </c:pt>
                <c:pt idx="1149" formatCode="General">
                  <c:v>0.68024689000000005</c:v>
                </c:pt>
                <c:pt idx="1150" formatCode="General">
                  <c:v>0.67856991300000002</c:v>
                </c:pt>
                <c:pt idx="1151" formatCode="General">
                  <c:v>0.67690289000000003</c:v>
                </c:pt>
                <c:pt idx="1152" formatCode="General">
                  <c:v>0.67526340500000004</c:v>
                </c:pt>
                <c:pt idx="1153" formatCode="General">
                  <c:v>0.67367017299999998</c:v>
                </c:pt>
                <c:pt idx="1154" formatCode="General">
                  <c:v>0.67214274399999996</c:v>
                </c:pt>
                <c:pt idx="1155" formatCode="General">
                  <c:v>0.67070156299999995</c:v>
                </c:pt>
                <c:pt idx="1156" formatCode="General">
                  <c:v>0.669367194</c:v>
                </c:pt>
                <c:pt idx="1157" formatCode="General">
                  <c:v>0.66816014099999999</c:v>
                </c:pt>
                <c:pt idx="1158" formatCode="General">
                  <c:v>0.66710042999999997</c:v>
                </c:pt>
                <c:pt idx="1159" formatCode="General">
                  <c:v>0.666206717</c:v>
                </c:pt>
                <c:pt idx="1160" formatCode="General">
                  <c:v>0.66549617100000003</c:v>
                </c:pt>
                <c:pt idx="1161" formatCode="General">
                  <c:v>0.66498351099999997</c:v>
                </c:pt>
                <c:pt idx="1162" formatCode="General">
                  <c:v>0.66468071900000003</c:v>
                </c:pt>
                <c:pt idx="1163" formatCode="General">
                  <c:v>0.66459631900000005</c:v>
                </c:pt>
                <c:pt idx="1164" formatCode="General">
                  <c:v>0.66473531699999999</c:v>
                </c:pt>
                <c:pt idx="1165" formatCode="General">
                  <c:v>0.66509854800000001</c:v>
                </c:pt>
                <c:pt idx="1166" formatCode="General">
                  <c:v>0.66568303100000004</c:v>
                </c:pt>
                <c:pt idx="1167" formatCode="General">
                  <c:v>0.66648173300000002</c:v>
                </c:pt>
                <c:pt idx="1168" formatCode="General">
                  <c:v>0.66748392599999995</c:v>
                </c:pt>
                <c:pt idx="1169" formatCode="General">
                  <c:v>0.66867566099999998</c:v>
                </c:pt>
                <c:pt idx="1170" formatCode="General">
                  <c:v>0.670040309</c:v>
                </c:pt>
                <c:pt idx="1171" formatCode="General">
                  <c:v>0.67155897600000003</c:v>
                </c:pt>
                <c:pt idx="1172" formatCode="General">
                  <c:v>0.67321163399999995</c:v>
                </c:pt>
                <c:pt idx="1173" formatCode="General">
                  <c:v>0.67497736200000003</c:v>
                </c:pt>
                <c:pt idx="1174" formatCode="General">
                  <c:v>0.67683541800000002</c:v>
                </c:pt>
                <c:pt idx="1175" formatCode="General">
                  <c:v>0.67876541599999995</c:v>
                </c:pt>
                <c:pt idx="1176" formatCode="General">
                  <c:v>0.68074816500000002</c:v>
                </c:pt>
                <c:pt idx="1177" formatCode="General">
                  <c:v>0.68276590100000001</c:v>
                </c:pt>
                <c:pt idx="1178" formatCode="General">
                  <c:v>0.68480247299999997</c:v>
                </c:pt>
                <c:pt idx="1179" formatCode="General">
                  <c:v>0.68684357399999996</c:v>
                </c:pt>
                <c:pt idx="1180" formatCode="General">
                  <c:v>0.68887680799999995</c:v>
                </c:pt>
                <c:pt idx="1181" formatCode="General">
                  <c:v>0.69089162299999995</c:v>
                </c:pt>
                <c:pt idx="1182" formatCode="General">
                  <c:v>0.69287908099999995</c:v>
                </c:pt>
                <c:pt idx="1183" formatCode="General">
                  <c:v>0.69483178899999998</c:v>
                </c:pt>
                <c:pt idx="1184" formatCode="General">
                  <c:v>0.69674372699999998</c:v>
                </c:pt>
                <c:pt idx="1185" formatCode="General">
                  <c:v>0.69861000799999995</c:v>
                </c:pt>
                <c:pt idx="1186" formatCode="General">
                  <c:v>0.70042663800000005</c:v>
                </c:pt>
                <c:pt idx="1187" formatCode="General">
                  <c:v>0.70219034000000002</c:v>
                </c:pt>
                <c:pt idx="1188" formatCode="General">
                  <c:v>0.703898311</c:v>
                </c:pt>
                <c:pt idx="1189" formatCode="General">
                  <c:v>0.70554822699999997</c:v>
                </c:pt>
                <c:pt idx="1190" formatCode="General">
                  <c:v>0.70713800199999999</c:v>
                </c:pt>
                <c:pt idx="1191" formatCode="General">
                  <c:v>0.70866554999999998</c:v>
                </c:pt>
                <c:pt idx="1192" formatCode="General">
                  <c:v>0.71012902300000003</c:v>
                </c:pt>
                <c:pt idx="1193" formatCode="General">
                  <c:v>0.71152633399999998</c:v>
                </c:pt>
                <c:pt idx="1194" formatCode="General">
                  <c:v>0.71285551800000002</c:v>
                </c:pt>
                <c:pt idx="1195" formatCode="General">
                  <c:v>0.71411442800000002</c:v>
                </c:pt>
                <c:pt idx="1196" formatCode="General">
                  <c:v>0.71530091799999995</c:v>
                </c:pt>
                <c:pt idx="1197" formatCode="General">
                  <c:v>0.71641272300000003</c:v>
                </c:pt>
                <c:pt idx="1198" formatCode="General">
                  <c:v>0.71744739999999996</c:v>
                </c:pt>
                <c:pt idx="1199" formatCode="General">
                  <c:v>0.71840250500000002</c:v>
                </c:pt>
                <c:pt idx="1200" formatCode="General">
                  <c:v>0.71927565299999996</c:v>
                </c:pt>
                <c:pt idx="1201" formatCode="General">
                  <c:v>0.72006422299999995</c:v>
                </c:pt>
                <c:pt idx="1202" formatCode="General">
                  <c:v>0.72076582899999997</c:v>
                </c:pt>
                <c:pt idx="1203" formatCode="General">
                  <c:v>0.72137784999999999</c:v>
                </c:pt>
                <c:pt idx="1204" formatCode="General">
                  <c:v>0.72189795999999995</c:v>
                </c:pt>
                <c:pt idx="1205" formatCode="General">
                  <c:v>0.722323775</c:v>
                </c:pt>
                <c:pt idx="1206" formatCode="General">
                  <c:v>0.722653031</c:v>
                </c:pt>
                <c:pt idx="1207" formatCode="General">
                  <c:v>0.72288364199999999</c:v>
                </c:pt>
                <c:pt idx="1208" formatCode="General">
                  <c:v>0.72301375899999998</c:v>
                </c:pt>
                <c:pt idx="1209" formatCode="General">
                  <c:v>0.72304159400000001</c:v>
                </c:pt>
                <c:pt idx="1210" formatCode="General">
                  <c:v>0.72296577699999998</c:v>
                </c:pt>
                <c:pt idx="1211" formatCode="General">
                  <c:v>0.72278517499999995</c:v>
                </c:pt>
                <c:pt idx="1212" formatCode="General">
                  <c:v>0.72249901299999997</c:v>
                </c:pt>
                <c:pt idx="1213" formatCode="General">
                  <c:v>0.722107112</c:v>
                </c:pt>
                <c:pt idx="1214" formatCode="General">
                  <c:v>0.72160959199999997</c:v>
                </c:pt>
                <c:pt idx="1215" formatCode="General">
                  <c:v>0.72100740699999999</c:v>
                </c:pt>
                <c:pt idx="1216" formatCode="General">
                  <c:v>0.72030210500000003</c:v>
                </c:pt>
                <c:pt idx="1217" formatCode="General">
                  <c:v>0.71949607100000001</c:v>
                </c:pt>
                <c:pt idx="1218" formatCode="General">
                  <c:v>0.71859276299999997</c:v>
                </c:pt>
                <c:pt idx="1219" formatCode="General">
                  <c:v>0.71759653099999998</c:v>
                </c:pt>
                <c:pt idx="1220" formatCode="General">
                  <c:v>0.71651321599999995</c:v>
                </c:pt>
                <c:pt idx="1221" formatCode="General">
                  <c:v>0.71534991299999995</c:v>
                </c:pt>
                <c:pt idx="1222" formatCode="General">
                  <c:v>0.71411532200000005</c:v>
                </c:pt>
                <c:pt idx="1223" formatCode="General">
                  <c:v>0.71281987400000002</c:v>
                </c:pt>
                <c:pt idx="1224" formatCode="General">
                  <c:v>0.71147572999999997</c:v>
                </c:pt>
                <c:pt idx="1225" formatCode="General">
                  <c:v>0.71009719400000004</c:v>
                </c:pt>
                <c:pt idx="1226" formatCode="General">
                  <c:v>0.70870041800000005</c:v>
                </c:pt>
                <c:pt idx="1227" formatCode="General">
                  <c:v>0.70730370300000001</c:v>
                </c:pt>
                <c:pt idx="1228" formatCode="General">
                  <c:v>0.70592713399999996</c:v>
                </c:pt>
                <c:pt idx="1229" formatCode="General">
                  <c:v>0.70459276400000004</c:v>
                </c:pt>
                <c:pt idx="1230" formatCode="General">
                  <c:v>0.70332402000000005</c:v>
                </c:pt>
                <c:pt idx="1231" formatCode="General">
                  <c:v>0.70214551700000005</c:v>
                </c:pt>
                <c:pt idx="1232" formatCode="General">
                  <c:v>0.70108234899999999</c:v>
                </c:pt>
                <c:pt idx="1233" formatCode="General">
                  <c:v>0.70015949</c:v>
                </c:pt>
                <c:pt idx="1234" formatCode="General">
                  <c:v>0.69940102100000001</c:v>
                </c:pt>
                <c:pt idx="1235" formatCode="General">
                  <c:v>0.69882923399999997</c:v>
                </c:pt>
                <c:pt idx="1236" formatCode="General">
                  <c:v>0.69846379800000002</c:v>
                </c:pt>
                <c:pt idx="1237" formatCode="General">
                  <c:v>0.69832062699999997</c:v>
                </c:pt>
                <c:pt idx="1238" formatCode="General">
                  <c:v>0.69841140499999999</c:v>
                </c:pt>
                <c:pt idx="1239" formatCode="General">
                  <c:v>0.69874280700000002</c:v>
                </c:pt>
                <c:pt idx="1240" formatCode="General">
                  <c:v>0.69931596500000004</c:v>
                </c:pt>
                <c:pt idx="1241" formatCode="General">
                  <c:v>0.70012658800000005</c:v>
                </c:pt>
                <c:pt idx="1242" formatCode="General">
                  <c:v>0.70116496100000003</c:v>
                </c:pt>
                <c:pt idx="1243" formatCode="General">
                  <c:v>0.70241635999999996</c:v>
                </c:pt>
                <c:pt idx="1244" formatCode="General">
                  <c:v>0.70386201100000001</c:v>
                </c:pt>
                <c:pt idx="1245" formatCode="General">
                  <c:v>0.70547985999999996</c:v>
                </c:pt>
                <c:pt idx="1246" formatCode="General">
                  <c:v>0.70724552900000004</c:v>
                </c:pt>
                <c:pt idx="1247" formatCode="General">
                  <c:v>0.70913368499999996</c:v>
                </c:pt>
                <c:pt idx="1248" formatCode="General">
                  <c:v>0.71111881700000001</c:v>
                </c:pt>
                <c:pt idx="1249" formatCode="General">
                  <c:v>0.71317631000000004</c:v>
                </c:pt>
                <c:pt idx="1250" formatCode="General">
                  <c:v>0.715283275</c:v>
                </c:pt>
                <c:pt idx="1251" formatCode="General">
                  <c:v>0.71741878999999997</c:v>
                </c:pt>
                <c:pt idx="1252" formatCode="General">
                  <c:v>0.71956479500000003</c:v>
                </c:pt>
                <c:pt idx="1253" formatCode="General">
                  <c:v>0.72170567500000005</c:v>
                </c:pt>
                <c:pt idx="1254" formatCode="General">
                  <c:v>0.72382879300000003</c:v>
                </c:pt>
                <c:pt idx="1255" formatCode="General">
                  <c:v>0.72592389599999996</c:v>
                </c:pt>
                <c:pt idx="1256" formatCode="General">
                  <c:v>0.72798317700000004</c:v>
                </c:pt>
                <c:pt idx="1257" formatCode="General">
                  <c:v>0.73000091300000003</c:v>
                </c:pt>
                <c:pt idx="1258" formatCode="General">
                  <c:v>0.73197293299999999</c:v>
                </c:pt>
                <c:pt idx="1259" formatCode="General">
                  <c:v>0.73389637500000005</c:v>
                </c:pt>
                <c:pt idx="1260" formatCode="General">
                  <c:v>0.73576945100000002</c:v>
                </c:pt>
                <c:pt idx="1261" formatCode="General">
                  <c:v>0.73759102799999998</c:v>
                </c:pt>
                <c:pt idx="1262" formatCode="General">
                  <c:v>0.73936015399999999</c:v>
                </c:pt>
                <c:pt idx="1263" formatCode="General">
                  <c:v>0.74107635000000005</c:v>
                </c:pt>
                <c:pt idx="1264" formatCode="General">
                  <c:v>0.74273878299999996</c:v>
                </c:pt>
                <c:pt idx="1265" formatCode="General">
                  <c:v>0.74434667799999998</c:v>
                </c:pt>
                <c:pt idx="1266" formatCode="General">
                  <c:v>0.74589890199999997</c:v>
                </c:pt>
                <c:pt idx="1267" formatCode="General">
                  <c:v>0.74739408500000004</c:v>
                </c:pt>
                <c:pt idx="1268" formatCode="General">
                  <c:v>0.74883043800000004</c:v>
                </c:pt>
                <c:pt idx="1269" formatCode="General">
                  <c:v>0.75020593400000002</c:v>
                </c:pt>
                <c:pt idx="1270" formatCode="General">
                  <c:v>0.75151818999999997</c:v>
                </c:pt>
                <c:pt idx="1271" formatCode="General">
                  <c:v>0.75276458300000004</c:v>
                </c:pt>
                <c:pt idx="1272" formatCode="General">
                  <c:v>0.75394225100000001</c:v>
                </c:pt>
                <c:pt idx="1273" formatCode="General">
                  <c:v>0.755048096</c:v>
                </c:pt>
                <c:pt idx="1274" formatCode="General">
                  <c:v>0.75607901799999999</c:v>
                </c:pt>
                <c:pt idx="1275" formatCode="General">
                  <c:v>0.75703179799999998</c:v>
                </c:pt>
                <c:pt idx="1276" formatCode="General">
                  <c:v>0.75790309899999997</c:v>
                </c:pt>
                <c:pt idx="1277" formatCode="General">
                  <c:v>0.758689642</c:v>
                </c:pt>
                <c:pt idx="1278" formatCode="General">
                  <c:v>0.75938826800000003</c:v>
                </c:pt>
                <c:pt idx="1279" formatCode="General">
                  <c:v>0.75999569899999997</c:v>
                </c:pt>
                <c:pt idx="1280" formatCode="General">
                  <c:v>0.76050889499999996</c:v>
                </c:pt>
                <c:pt idx="1281" formatCode="General">
                  <c:v>0.76092493500000002</c:v>
                </c:pt>
                <c:pt idx="1282" formatCode="General">
                  <c:v>0.76124084000000003</c:v>
                </c:pt>
                <c:pt idx="1283" formatCode="General">
                  <c:v>0.76145398600000003</c:v>
                </c:pt>
                <c:pt idx="1284" formatCode="General">
                  <c:v>0.76156181099999998</c:v>
                </c:pt>
                <c:pt idx="1285" formatCode="General">
                  <c:v>0.76156210899999999</c:v>
                </c:pt>
                <c:pt idx="1286" formatCode="General">
                  <c:v>0.76145267500000002</c:v>
                </c:pt>
                <c:pt idx="1287" formatCode="General">
                  <c:v>0.76123183999999999</c:v>
                </c:pt>
                <c:pt idx="1288" formatCode="General">
                  <c:v>0.76089817299999996</c:v>
                </c:pt>
                <c:pt idx="1289" formatCode="General">
                  <c:v>0.76045066100000003</c:v>
                </c:pt>
                <c:pt idx="1290" formatCode="General">
                  <c:v>0.75988876800000005</c:v>
                </c:pt>
                <c:pt idx="1291" formatCode="General">
                  <c:v>0.75921267299999995</c:v>
                </c:pt>
                <c:pt idx="1292" formatCode="General">
                  <c:v>0.75842326900000001</c:v>
                </c:pt>
                <c:pt idx="1293" formatCode="General">
                  <c:v>0.75752246400000001</c:v>
                </c:pt>
                <c:pt idx="1294" formatCode="General">
                  <c:v>0.75651305899999999</c:v>
                </c:pt>
                <c:pt idx="1295" formatCode="General">
                  <c:v>0.75539934600000003</c:v>
                </c:pt>
                <c:pt idx="1296" formatCode="General">
                  <c:v>0.75418704700000005</c:v>
                </c:pt>
                <c:pt idx="1297" formatCode="General">
                  <c:v>0.75288385199999996</c:v>
                </c:pt>
                <c:pt idx="1298" formatCode="General">
                  <c:v>0.75149929500000001</c:v>
                </c:pt>
                <c:pt idx="1299" formatCode="General">
                  <c:v>0.75004535900000002</c:v>
                </c:pt>
                <c:pt idx="1300" formatCode="General">
                  <c:v>0.74853658700000003</c:v>
                </c:pt>
                <c:pt idx="1301" formatCode="General">
                  <c:v>0.74699020400000005</c:v>
                </c:pt>
                <c:pt idx="1302" formatCode="General">
                  <c:v>0.74542641600000004</c:v>
                </c:pt>
                <c:pt idx="1303" formatCode="General">
                  <c:v>0.74386835100000004</c:v>
                </c:pt>
                <c:pt idx="1304" formatCode="General">
                  <c:v>0.74234193599999998</c:v>
                </c:pt>
                <c:pt idx="1305" formatCode="General">
                  <c:v>0.74087572099999999</c:v>
                </c:pt>
                <c:pt idx="1306" formatCode="General">
                  <c:v>0.73950016500000004</c:v>
                </c:pt>
                <c:pt idx="1307" formatCode="General">
                  <c:v>0.73824709700000002</c:v>
                </c:pt>
                <c:pt idx="1308" formatCode="General">
                  <c:v>0.73714858299999997</c:v>
                </c:pt>
                <c:pt idx="1309" formatCode="General">
                  <c:v>0.73623573799999997</c:v>
                </c:pt>
                <c:pt idx="1310" formatCode="General">
                  <c:v>0.73553746900000005</c:v>
                </c:pt>
                <c:pt idx="1311" formatCode="General">
                  <c:v>0.73507881200000003</c:v>
                </c:pt>
                <c:pt idx="1312" formatCode="General">
                  <c:v>0.73487961300000004</c:v>
                </c:pt>
                <c:pt idx="1313" formatCode="General">
                  <c:v>0.73495334400000001</c:v>
                </c:pt>
                <c:pt idx="1314" formatCode="General">
                  <c:v>0.73530602499999997</c:v>
                </c:pt>
                <c:pt idx="1315" formatCode="General">
                  <c:v>0.73593586700000002</c:v>
                </c:pt>
                <c:pt idx="1316" formatCode="General">
                  <c:v>0.73683315500000002</c:v>
                </c:pt>
                <c:pt idx="1317" formatCode="General">
                  <c:v>0.73798114100000001</c:v>
                </c:pt>
                <c:pt idx="1318" formatCode="General">
                  <c:v>0.73935669699999995</c:v>
                </c:pt>
                <c:pt idx="1319" formatCode="General">
                  <c:v>0.74093192799999996</c:v>
                </c:pt>
                <c:pt idx="1320" formatCode="General">
                  <c:v>0.74267590000000006</c:v>
                </c:pt>
                <c:pt idx="1321" formatCode="General">
                  <c:v>0.74455636700000005</c:v>
                </c:pt>
                <c:pt idx="1322" formatCode="General">
                  <c:v>0.74654126200000004</c:v>
                </c:pt>
                <c:pt idx="1323" formatCode="General">
                  <c:v>0.748600245</c:v>
                </c:pt>
                <c:pt idx="1324" formatCode="General">
                  <c:v>0.75070583800000001</c:v>
                </c:pt>
                <c:pt idx="1325" formatCode="General">
                  <c:v>0.75283408200000002</c:v>
                </c:pt>
                <c:pt idx="1326" formatCode="General">
                  <c:v>0.75496506699999999</c:v>
                </c:pt>
                <c:pt idx="1327" formatCode="General">
                  <c:v>0.75708299899999998</c:v>
                </c:pt>
                <c:pt idx="1328" formatCode="General">
                  <c:v>0.75917589699999999</c:v>
                </c:pt>
                <c:pt idx="1329" formatCode="General">
                  <c:v>0.76123559500000004</c:v>
                </c:pt>
                <c:pt idx="1330" formatCode="General">
                  <c:v>0.76325678799999996</c:v>
                </c:pt>
                <c:pt idx="1331" formatCode="General">
                  <c:v>0.765236735</c:v>
                </c:pt>
                <c:pt idx="1332" formatCode="General">
                  <c:v>0.76717460199999998</c:v>
                </c:pt>
                <c:pt idx="1333" formatCode="General">
                  <c:v>0.76907086400000002</c:v>
                </c:pt>
                <c:pt idx="1334" formatCode="General">
                  <c:v>0.77092677399999998</c:v>
                </c:pt>
                <c:pt idx="1335" formatCode="General">
                  <c:v>0.77274394000000002</c:v>
                </c:pt>
                <c:pt idx="1336" formatCode="General">
                  <c:v>0.77452379500000001</c:v>
                </c:pt>
                <c:pt idx="1337" formatCode="General">
                  <c:v>0.77626746899999999</c:v>
                </c:pt>
                <c:pt idx="1338" formatCode="General">
                  <c:v>0.77797543999999996</c:v>
                </c:pt>
                <c:pt idx="1339" formatCode="General">
                  <c:v>0.77964747000000001</c:v>
                </c:pt>
                <c:pt idx="1340" formatCode="General">
                  <c:v>0.78128260400000005</c:v>
                </c:pt>
                <c:pt idx="1341" formatCode="General">
                  <c:v>0.78287887599999995</c:v>
                </c:pt>
                <c:pt idx="1342" formatCode="General">
                  <c:v>0.78443360299999998</c:v>
                </c:pt>
                <c:pt idx="1343" formatCode="General">
                  <c:v>0.78594350800000001</c:v>
                </c:pt>
                <c:pt idx="1344" formatCode="General">
                  <c:v>0.78740453700000002</c:v>
                </c:pt>
                <c:pt idx="1345" formatCode="General">
                  <c:v>0.78881233900000003</c:v>
                </c:pt>
                <c:pt idx="1346" formatCode="General">
                  <c:v>0.79016190799999997</c:v>
                </c:pt>
                <c:pt idx="1347" formatCode="General">
                  <c:v>0.79144829500000002</c:v>
                </c:pt>
                <c:pt idx="1348" formatCode="General">
                  <c:v>0.79266619699999996</c:v>
                </c:pt>
                <c:pt idx="1349" formatCode="General">
                  <c:v>0.793810248</c:v>
                </c:pt>
                <c:pt idx="1350" formatCode="General">
                  <c:v>0.79487532400000005</c:v>
                </c:pt>
                <c:pt idx="1351" formatCode="General">
                  <c:v>0.795856118</c:v>
                </c:pt>
                <c:pt idx="1352" formatCode="General">
                  <c:v>0.79674768399999996</c:v>
                </c:pt>
                <c:pt idx="1353" formatCode="General">
                  <c:v>0.79754519499999998</c:v>
                </c:pt>
                <c:pt idx="1354" formatCode="General">
                  <c:v>0.79824399899999998</c:v>
                </c:pt>
                <c:pt idx="1355" formatCode="General">
                  <c:v>0.79883968800000005</c:v>
                </c:pt>
                <c:pt idx="1356" formatCode="General">
                  <c:v>0.79932808899999996</c:v>
                </c:pt>
                <c:pt idx="1357" formatCode="General">
                  <c:v>0.79970520700000003</c:v>
                </c:pt>
                <c:pt idx="1358" formatCode="General">
                  <c:v>0.79996728900000003</c:v>
                </c:pt>
                <c:pt idx="1359" formatCode="General">
                  <c:v>0.80011075700000001</c:v>
                </c:pt>
                <c:pt idx="1360" formatCode="General">
                  <c:v>0.80013239400000002</c:v>
                </c:pt>
                <c:pt idx="1361" formatCode="General">
                  <c:v>0.80002898</c:v>
                </c:pt>
                <c:pt idx="1362" formatCode="General">
                  <c:v>0.79979771399999999</c:v>
                </c:pt>
                <c:pt idx="1363" formatCode="General">
                  <c:v>0.79943609199999999</c:v>
                </c:pt>
                <c:pt idx="1364" formatCode="General">
                  <c:v>0.79894191000000003</c:v>
                </c:pt>
                <c:pt idx="1365" formatCode="General">
                  <c:v>0.79831337899999999</c:v>
                </c:pt>
                <c:pt idx="1366" formatCode="General">
                  <c:v>0.79754936700000001</c:v>
                </c:pt>
                <c:pt idx="1367" formatCode="General">
                  <c:v>0.79664939599999995</c:v>
                </c:pt>
                <c:pt idx="1368" formatCode="General">
                  <c:v>0.79561388499999997</c:v>
                </c:pt>
                <c:pt idx="1369" formatCode="General">
                  <c:v>0.79444450099999997</c:v>
                </c:pt>
                <c:pt idx="1370" formatCode="General">
                  <c:v>0.79314416600000004</c:v>
                </c:pt>
                <c:pt idx="1371" formatCode="General">
                  <c:v>0.79171770799999996</c:v>
                </c:pt>
                <c:pt idx="1372" formatCode="General">
                  <c:v>0.79017203999999996</c:v>
                </c:pt>
                <c:pt idx="1373" formatCode="General">
                  <c:v>0.78851669999999996</c:v>
                </c:pt>
                <c:pt idx="1374" formatCode="General">
                  <c:v>0.78676414500000003</c:v>
                </c:pt>
                <c:pt idx="1375" formatCode="General">
                  <c:v>0.78493034800000006</c:v>
                </c:pt>
                <c:pt idx="1376" formatCode="General">
                  <c:v>0.78303521899999995</c:v>
                </c:pt>
                <c:pt idx="1377" formatCode="General">
                  <c:v>0.781102717</c:v>
                </c:pt>
                <c:pt idx="1378" formatCode="General">
                  <c:v>0.77916115500000005</c:v>
                </c:pt>
                <c:pt idx="1379" formatCode="General">
                  <c:v>0.777243197</c:v>
                </c:pt>
                <c:pt idx="1380" formatCode="General">
                  <c:v>0.77538543900000001</c:v>
                </c:pt>
                <c:pt idx="1381" formatCode="General">
                  <c:v>0.77362757900000001</c:v>
                </c:pt>
                <c:pt idx="1382" formatCode="General">
                  <c:v>0.772011161</c:v>
                </c:pt>
                <c:pt idx="1383" formatCode="General">
                  <c:v>0.77057814599999996</c:v>
                </c:pt>
                <c:pt idx="1384" formatCode="General">
                  <c:v>0.76936876799999998</c:v>
                </c:pt>
                <c:pt idx="1385" formatCode="General">
                  <c:v>0.76841908699999995</c:v>
                </c:pt>
                <c:pt idx="1386" formatCode="General">
                  <c:v>0.767758787</c:v>
                </c:pt>
                <c:pt idx="1387" formatCode="General">
                  <c:v>0.76740884799999998</c:v>
                </c:pt>
                <c:pt idx="1388" formatCode="General">
                  <c:v>0.76737982000000005</c:v>
                </c:pt>
                <c:pt idx="1389" formatCode="General">
                  <c:v>0.76767104900000005</c:v>
                </c:pt>
                <c:pt idx="1390" formatCode="General">
                  <c:v>0.76827055200000005</c:v>
                </c:pt>
                <c:pt idx="1391" formatCode="General">
                  <c:v>0.76915562199999998</c:v>
                </c:pt>
                <c:pt idx="1392" formatCode="General">
                  <c:v>0.77029514300000002</c:v>
                </c:pt>
                <c:pt idx="1393" formatCode="General">
                  <c:v>0.77165150599999999</c:v>
                </c:pt>
                <c:pt idx="1394" formatCode="General">
                  <c:v>0.77318358399999998</c:v>
                </c:pt>
                <c:pt idx="1395" formatCode="General">
                  <c:v>0.77484941500000004</c:v>
                </c:pt>
                <c:pt idx="1396" formatCode="General">
                  <c:v>0.77660888400000005</c:v>
                </c:pt>
                <c:pt idx="1397" formatCode="General">
                  <c:v>0.77842539499999996</c:v>
                </c:pt>
                <c:pt idx="1398" formatCode="General">
                  <c:v>0.78026765600000003</c:v>
                </c:pt>
                <c:pt idx="1399" formatCode="General">
                  <c:v>0.78211015500000003</c:v>
                </c:pt>
                <c:pt idx="1400" formatCode="General">
                  <c:v>0.78393381799999995</c:v>
                </c:pt>
                <c:pt idx="1401" formatCode="General">
                  <c:v>0.78572535499999996</c:v>
                </c:pt>
                <c:pt idx="1402" formatCode="General">
                  <c:v>0.78747725499999999</c:v>
                </c:pt>
                <c:pt idx="1403" formatCode="General">
                  <c:v>0.789186418</c:v>
                </c:pt>
                <c:pt idx="1404" formatCode="General">
                  <c:v>0.790853739</c:v>
                </c:pt>
                <c:pt idx="1405" formatCode="General">
                  <c:v>0.79248273400000002</c:v>
                </c:pt>
                <c:pt idx="1406" formatCode="General">
                  <c:v>0.79407888699999996</c:v>
                </c:pt>
                <c:pt idx="1407" formatCode="General">
                  <c:v>0.79564863399999997</c:v>
                </c:pt>
                <c:pt idx="1408" formatCode="General">
                  <c:v>0.797198713</c:v>
                </c:pt>
                <c:pt idx="1409" formatCode="General">
                  <c:v>0.798735321</c:v>
                </c:pt>
                <c:pt idx="1410" formatCode="General">
                  <c:v>0.80026370300000005</c:v>
                </c:pt>
                <c:pt idx="1411" formatCode="General">
                  <c:v>0.80178791299999996</c:v>
                </c:pt>
                <c:pt idx="1412" formatCode="General">
                  <c:v>0.80331033500000004</c:v>
                </c:pt>
                <c:pt idx="1413" formatCode="General">
                  <c:v>0.80483168400000005</c:v>
                </c:pt>
                <c:pt idx="1414" formatCode="General">
                  <c:v>0.80635100599999998</c:v>
                </c:pt>
                <c:pt idx="1415" formatCode="General">
                  <c:v>0.80786573900000003</c:v>
                </c:pt>
                <c:pt idx="1416" formatCode="General">
                  <c:v>0.80937176899999996</c:v>
                </c:pt>
                <c:pt idx="1417" formatCode="General">
                  <c:v>0.81086391199999996</c:v>
                </c:pt>
                <c:pt idx="1418" formatCode="General">
                  <c:v>0.812335849</c:v>
                </c:pt>
                <c:pt idx="1419" formatCode="General">
                  <c:v>0.81378042699999997</c:v>
                </c:pt>
                <c:pt idx="1420" formatCode="General">
                  <c:v>0.81519013600000001</c:v>
                </c:pt>
                <c:pt idx="1421" formatCode="General">
                  <c:v>0.81655699000000004</c:v>
                </c:pt>
                <c:pt idx="1422" formatCode="General">
                  <c:v>0.81787306100000001</c:v>
                </c:pt>
                <c:pt idx="1423" formatCode="General">
                  <c:v>0.819130421</c:v>
                </c:pt>
                <c:pt idx="1424" formatCode="General">
                  <c:v>0.82032138099999996</c:v>
                </c:pt>
                <c:pt idx="1425" formatCode="General">
                  <c:v>0.82143849099999999</c:v>
                </c:pt>
                <c:pt idx="1426" formatCode="General">
                  <c:v>0.82247477800000002</c:v>
                </c:pt>
                <c:pt idx="1427" formatCode="General">
                  <c:v>0.82342362400000002</c:v>
                </c:pt>
                <c:pt idx="1428" formatCode="General">
                  <c:v>0.82427883099999999</c:v>
                </c:pt>
                <c:pt idx="1429" formatCode="General">
                  <c:v>0.82503449900000003</c:v>
                </c:pt>
                <c:pt idx="1430" formatCode="General">
                  <c:v>0.825685322</c:v>
                </c:pt>
                <c:pt idx="1431" formatCode="General">
                  <c:v>0.82622605599999999</c:v>
                </c:pt>
                <c:pt idx="1432" formatCode="General">
                  <c:v>0.82665199</c:v>
                </c:pt>
                <c:pt idx="1433" formatCode="General">
                  <c:v>0.82695841800000003</c:v>
                </c:pt>
                <c:pt idx="1434" formatCode="General">
                  <c:v>0.82714104700000002</c:v>
                </c:pt>
                <c:pt idx="1435" formatCode="General">
                  <c:v>0.82719552500000004</c:v>
                </c:pt>
                <c:pt idx="1436" formatCode="General">
                  <c:v>0.82711785999999998</c:v>
                </c:pt>
                <c:pt idx="1437" formatCode="General">
                  <c:v>0.826903999</c:v>
                </c:pt>
                <c:pt idx="1438" formatCode="General">
                  <c:v>0.826550126</c:v>
                </c:pt>
                <c:pt idx="1439" formatCode="General">
                  <c:v>0.82605266600000005</c:v>
                </c:pt>
                <c:pt idx="1440" formatCode="General">
                  <c:v>0.82540833999999996</c:v>
                </c:pt>
                <c:pt idx="1441" formatCode="General">
                  <c:v>0.82461416700000001</c:v>
                </c:pt>
                <c:pt idx="1442" formatCode="General">
                  <c:v>0.82366794300000001</c:v>
                </c:pt>
                <c:pt idx="1443" formatCode="General">
                  <c:v>0.82256811900000004</c:v>
                </c:pt>
                <c:pt idx="1444" formatCode="General">
                  <c:v>0.82131463299999996</c:v>
                </c:pt>
                <c:pt idx="1445" formatCode="General">
                  <c:v>0.81990867899999997</c:v>
                </c:pt>
                <c:pt idx="1446" formatCode="General">
                  <c:v>0.81835371300000004</c:v>
                </c:pt>
                <c:pt idx="1447" formatCode="General">
                  <c:v>0.81665587399999995</c:v>
                </c:pt>
                <c:pt idx="1448" formatCode="General">
                  <c:v>0.81482464099999996</c:v>
                </c:pt>
                <c:pt idx="1449" formatCode="General">
                  <c:v>0.81287348299999995</c:v>
                </c:pt>
                <c:pt idx="1450" formatCode="General">
                  <c:v>0.81082087800000002</c:v>
                </c:pt>
                <c:pt idx="1451" formatCode="General">
                  <c:v>0.80869078599999999</c:v>
                </c:pt>
                <c:pt idx="1452" formatCode="General">
                  <c:v>0.80651324999999996</c:v>
                </c:pt>
                <c:pt idx="1453" formatCode="General">
                  <c:v>0.80432504400000004</c:v>
                </c:pt>
                <c:pt idx="1454" formatCode="General">
                  <c:v>0.80216908499999995</c:v>
                </c:pt>
                <c:pt idx="1455" formatCode="General">
                  <c:v>0.80009400799999997</c:v>
                </c:pt>
                <c:pt idx="1456" formatCode="General">
                  <c:v>0.79815268500000003</c:v>
                </c:pt>
                <c:pt idx="1457" formatCode="General">
                  <c:v>0.79640007000000002</c:v>
                </c:pt>
                <c:pt idx="1458" formatCode="General">
                  <c:v>0.79488974800000001</c:v>
                </c:pt>
                <c:pt idx="1459" formatCode="General">
                  <c:v>0.79367059500000003</c:v>
                </c:pt>
                <c:pt idx="1460" formatCode="General">
                  <c:v>0.79278284300000001</c:v>
                </c:pt>
                <c:pt idx="1461" formatCode="General">
                  <c:v>0.79225409000000002</c:v>
                </c:pt>
                <c:pt idx="1462" formatCode="General">
                  <c:v>0.79209673400000002</c:v>
                </c:pt>
                <c:pt idx="1463" formatCode="General">
                  <c:v>0.79230648299999995</c:v>
                </c:pt>
                <c:pt idx="1464" formatCode="General">
                  <c:v>0.79286223600000005</c:v>
                </c:pt>
                <c:pt idx="1465" formatCode="General">
                  <c:v>0.79372852999999999</c:v>
                </c:pt>
                <c:pt idx="1466" formatCode="General">
                  <c:v>0.794858336</c:v>
                </c:pt>
                <c:pt idx="1467" formatCode="General">
                  <c:v>0.79619759300000004</c:v>
                </c:pt>
                <c:pt idx="1468" formatCode="General">
                  <c:v>0.79768955699999999</c:v>
                </c:pt>
                <c:pt idx="1469" formatCode="General">
                  <c:v>0.79927915299999996</c:v>
                </c:pt>
                <c:pt idx="1470" formatCode="General">
                  <c:v>0.80091637400000004</c:v>
                </c:pt>
                <c:pt idx="1471" formatCode="General">
                  <c:v>0.80255866099999995</c:v>
                </c:pt>
                <c:pt idx="1472" formatCode="General">
                  <c:v>0.80417239699999998</c:v>
                </c:pt>
                <c:pt idx="1473" formatCode="General">
                  <c:v>0.80573338299999997</c:v>
                </c:pt>
                <c:pt idx="1474" formatCode="General">
                  <c:v>0.80722665800000004</c:v>
                </c:pt>
                <c:pt idx="1475" formatCode="General">
                  <c:v>0.80864524800000004</c:v>
                </c:pt>
                <c:pt idx="1476" formatCode="General">
                  <c:v>0.80998951200000002</c:v>
                </c:pt>
                <c:pt idx="1477" formatCode="General">
                  <c:v>0.81126540899999999</c:v>
                </c:pt>
                <c:pt idx="1478" formatCode="General">
                  <c:v>0.812483132</c:v>
                </c:pt>
                <c:pt idx="1479" formatCode="General">
                  <c:v>0.81365567400000005</c:v>
                </c:pt>
                <c:pt idx="1480" formatCode="General">
                  <c:v>0.81479758000000002</c:v>
                </c:pt>
                <c:pt idx="1481" formatCode="General">
                  <c:v>0.81592369099999995</c:v>
                </c:pt>
                <c:pt idx="1482" formatCode="General">
                  <c:v>0.81704813200000004</c:v>
                </c:pt>
                <c:pt idx="1483" formatCode="General">
                  <c:v>0.81818342200000005</c:v>
                </c:pt>
                <c:pt idx="1484" formatCode="General">
                  <c:v>0.81933993100000002</c:v>
                </c:pt>
                <c:pt idx="1485" formatCode="General">
                  <c:v>0.82052522900000002</c:v>
                </c:pt>
                <c:pt idx="1486" formatCode="General">
                  <c:v>0.82174396500000002</c:v>
                </c:pt>
                <c:pt idx="1487" formatCode="General">
                  <c:v>0.822997749</c:v>
                </c:pt>
                <c:pt idx="1488" formatCode="General">
                  <c:v>0.82428520900000002</c:v>
                </c:pt>
                <c:pt idx="1489" formatCode="General">
                  <c:v>0.82560241199999995</c:v>
                </c:pt>
                <c:pt idx="1490" formatCode="General">
                  <c:v>0.82694286100000003</c:v>
                </c:pt>
                <c:pt idx="1491" formatCode="General">
                  <c:v>0.82829827099999997</c:v>
                </c:pt>
                <c:pt idx="1492" formatCode="General">
                  <c:v>0.82965880599999997</c:v>
                </c:pt>
                <c:pt idx="1493" formatCode="General">
                  <c:v>0.83101367999999998</c:v>
                </c:pt>
                <c:pt idx="1494" formatCode="General">
                  <c:v>0.83235156499999996</c:v>
                </c:pt>
                <c:pt idx="1495" formatCode="General">
                  <c:v>0.83366084100000004</c:v>
                </c:pt>
                <c:pt idx="1496" formatCode="General">
                  <c:v>0.83493030099999999</c:v>
                </c:pt>
                <c:pt idx="1497" formatCode="General">
                  <c:v>0.83614903699999998</c:v>
                </c:pt>
                <c:pt idx="1498" formatCode="General">
                  <c:v>0.83730667800000003</c:v>
                </c:pt>
                <c:pt idx="1499" formatCode="General">
                  <c:v>0.83839380699999999</c:v>
                </c:pt>
                <c:pt idx="1500" formatCode="General">
                  <c:v>0.83940172199999996</c:v>
                </c:pt>
                <c:pt idx="1501" formatCode="General">
                  <c:v>0.84032243500000003</c:v>
                </c:pt>
                <c:pt idx="1502" formatCode="General">
                  <c:v>0.84114897300000002</c:v>
                </c:pt>
                <c:pt idx="1503" formatCode="General">
                  <c:v>0.84187483799999996</c:v>
                </c:pt>
                <c:pt idx="1504" formatCode="General">
                  <c:v>0.842494309</c:v>
                </c:pt>
                <c:pt idx="1505" formatCode="General">
                  <c:v>0.84300208099999996</c:v>
                </c:pt>
                <c:pt idx="1506" formatCode="General">
                  <c:v>0.84339326599999997</c:v>
                </c:pt>
                <c:pt idx="1507" formatCode="General">
                  <c:v>0.84366333500000001</c:v>
                </c:pt>
                <c:pt idx="1508" formatCode="General">
                  <c:v>0.84380787599999996</c:v>
                </c:pt>
                <c:pt idx="1509" formatCode="General">
                  <c:v>0.84382253900000004</c:v>
                </c:pt>
                <c:pt idx="1510" formatCode="General">
                  <c:v>0.84370309099999996</c:v>
                </c:pt>
                <c:pt idx="1511" formatCode="General">
                  <c:v>0.84344512199999999</c:v>
                </c:pt>
                <c:pt idx="1512" formatCode="General">
                  <c:v>0.84304428099999995</c:v>
                </c:pt>
                <c:pt idx="1513" formatCode="General">
                  <c:v>0.84249597799999998</c:v>
                </c:pt>
                <c:pt idx="1514" formatCode="General">
                  <c:v>0.84179568299999996</c:v>
                </c:pt>
                <c:pt idx="1515" formatCode="General">
                  <c:v>0.84093898499999997</c:v>
                </c:pt>
                <c:pt idx="1516" formatCode="General">
                  <c:v>0.83992165299999999</c:v>
                </c:pt>
                <c:pt idx="1517" formatCode="General">
                  <c:v>0.83873993199999997</c:v>
                </c:pt>
                <c:pt idx="1518" formatCode="General">
                  <c:v>0.83739095900000005</c:v>
                </c:pt>
                <c:pt idx="1519" formatCode="General">
                  <c:v>0.83587306699999997</c:v>
                </c:pt>
                <c:pt idx="1520" formatCode="General">
                  <c:v>0.83418673300000001</c:v>
                </c:pt>
                <c:pt idx="1521" formatCode="General">
                  <c:v>0.83233481600000003</c:v>
                </c:pt>
                <c:pt idx="1522" formatCode="General">
                  <c:v>0.83032417300000005</c:v>
                </c:pt>
                <c:pt idx="1523" formatCode="General">
                  <c:v>0.82816630599999996</c:v>
                </c:pt>
                <c:pt idx="1524" formatCode="General">
                  <c:v>0.82587862000000001</c:v>
                </c:pt>
                <c:pt idx="1525" formatCode="General">
                  <c:v>0.82348602999999998</c:v>
                </c:pt>
                <c:pt idx="1526" formatCode="General">
                  <c:v>0.82102191400000002</c:v>
                </c:pt>
                <c:pt idx="1527" formatCode="General">
                  <c:v>0.81852918900000005</c:v>
                </c:pt>
                <c:pt idx="1528" formatCode="General">
                  <c:v>0.81606042400000001</c:v>
                </c:pt>
                <c:pt idx="1529" formatCode="General">
                  <c:v>0.81367737100000004</c:v>
                </c:pt>
                <c:pt idx="1530" formatCode="General">
                  <c:v>0.81144905099999998</c:v>
                </c:pt>
                <c:pt idx="1531" formatCode="General">
                  <c:v>0.80944853999999999</c:v>
                </c:pt>
                <c:pt idx="1532" formatCode="General">
                  <c:v>0.80774760199999995</c:v>
                </c:pt>
                <c:pt idx="1533" formatCode="General">
                  <c:v>0.80641102799999997</c:v>
                </c:pt>
                <c:pt idx="1534" formatCode="General">
                  <c:v>0.80548989800000004</c:v>
                </c:pt>
                <c:pt idx="1535" formatCode="General">
                  <c:v>0.805015445</c:v>
                </c:pt>
                <c:pt idx="1536" formatCode="General">
                  <c:v>0.80499517899999995</c:v>
                </c:pt>
                <c:pt idx="1537" formatCode="General">
                  <c:v>0.80541092199999997</c:v>
                </c:pt>
                <c:pt idx="1538" formatCode="General">
                  <c:v>0.80622100799999996</c:v>
                </c:pt>
                <c:pt idx="1539" formatCode="General">
                  <c:v>0.80736434499999998</c:v>
                </c:pt>
                <c:pt idx="1540" formatCode="General">
                  <c:v>0.80876737799999998</c:v>
                </c:pt>
                <c:pt idx="1541" formatCode="General">
                  <c:v>0.81035113299999995</c:v>
                </c:pt>
                <c:pt idx="1542" formatCode="General">
                  <c:v>0.81203836200000001</c:v>
                </c:pt>
                <c:pt idx="1543" formatCode="General">
                  <c:v>0.81375908900000005</c:v>
                </c:pt>
                <c:pt idx="1544" formatCode="General">
                  <c:v>0.81545472100000005</c:v>
                </c:pt>
                <c:pt idx="1545" formatCode="General">
                  <c:v>0.81707972299999998</c:v>
                </c:pt>
                <c:pt idx="1546" formatCode="General">
                  <c:v>0.818602681</c:v>
                </c:pt>
                <c:pt idx="1547" formatCode="General">
                  <c:v>0.82000529799999999</c:v>
                </c:pt>
                <c:pt idx="1548" formatCode="General">
                  <c:v>0.821281135</c:v>
                </c:pt>
                <c:pt idx="1549" formatCode="General">
                  <c:v>0.82243382899999995</c:v>
                </c:pt>
                <c:pt idx="1550" formatCode="General">
                  <c:v>0.82347518200000003</c:v>
                </c:pt>
                <c:pt idx="1551" formatCode="General">
                  <c:v>0.82442307500000001</c:v>
                </c:pt>
                <c:pt idx="1552" formatCode="General">
                  <c:v>0.82529967999999998</c:v>
                </c:pt>
                <c:pt idx="1553" formatCode="General">
                  <c:v>0.82612961500000004</c:v>
                </c:pt>
                <c:pt idx="1554" formatCode="General">
                  <c:v>0.82693821199999995</c:v>
                </c:pt>
                <c:pt idx="1555" formatCode="General">
                  <c:v>0.82775020600000004</c:v>
                </c:pt>
                <c:pt idx="1556" formatCode="General">
                  <c:v>0.82858836700000005</c:v>
                </c:pt>
                <c:pt idx="1557" formatCode="General">
                  <c:v>0.829472184</c:v>
                </c:pt>
                <c:pt idx="1558" formatCode="General">
                  <c:v>0.83041727499999995</c:v>
                </c:pt>
                <c:pt idx="1559" formatCode="General">
                  <c:v>0.83143454800000005</c:v>
                </c:pt>
                <c:pt idx="1560" formatCode="General">
                  <c:v>0.83252996199999996</c:v>
                </c:pt>
                <c:pt idx="1561" formatCode="General">
                  <c:v>0.83370453099999997</c:v>
                </c:pt>
                <c:pt idx="1562" formatCode="General">
                  <c:v>0.83495444100000005</c:v>
                </c:pt>
                <c:pt idx="1563" formatCode="General">
                  <c:v>0.83627182200000005</c:v>
                </c:pt>
                <c:pt idx="1564" formatCode="General">
                  <c:v>0.837645054</c:v>
                </c:pt>
                <c:pt idx="1565" formatCode="General">
                  <c:v>0.83905994900000003</c:v>
                </c:pt>
                <c:pt idx="1566" formatCode="General">
                  <c:v>0.84050023600000001</c:v>
                </c:pt>
                <c:pt idx="1567" formatCode="General">
                  <c:v>0.84194874799999997</c:v>
                </c:pt>
                <c:pt idx="1568" formatCode="General">
                  <c:v>0.84338790200000002</c:v>
                </c:pt>
                <c:pt idx="1569" formatCode="General">
                  <c:v>0.84480053200000005</c:v>
                </c:pt>
                <c:pt idx="1570" formatCode="General">
                  <c:v>0.84617030599999998</c:v>
                </c:pt>
                <c:pt idx="1571" formatCode="General">
                  <c:v>0.847482026</c:v>
                </c:pt>
                <c:pt idx="1572" formatCode="General">
                  <c:v>0.84872198099999996</c:v>
                </c:pt>
                <c:pt idx="1573" formatCode="General">
                  <c:v>0.84987807299999996</c:v>
                </c:pt>
                <c:pt idx="1574" formatCode="General">
                  <c:v>0.85093951199999995</c:v>
                </c:pt>
                <c:pt idx="1575" formatCode="General">
                  <c:v>0.851897299</c:v>
                </c:pt>
                <c:pt idx="1576" formatCode="General">
                  <c:v>0.85274356600000001</c:v>
                </c:pt>
                <c:pt idx="1577" formatCode="General">
                  <c:v>0.85347157699999998</c:v>
                </c:pt>
                <c:pt idx="1578" formatCode="General">
                  <c:v>0.85407566999999995</c:v>
                </c:pt>
                <c:pt idx="1579" formatCode="General">
                  <c:v>0.85455083799999998</c:v>
                </c:pt>
                <c:pt idx="1580" formatCode="General">
                  <c:v>0.85489278999999996</c:v>
                </c:pt>
                <c:pt idx="1581" formatCode="General">
                  <c:v>0.85509741299999997</c:v>
                </c:pt>
                <c:pt idx="1582" formatCode="General">
                  <c:v>0.85516083200000004</c:v>
                </c:pt>
                <c:pt idx="1583" formatCode="General">
                  <c:v>0.85507911400000003</c:v>
                </c:pt>
                <c:pt idx="1584" formatCode="General">
                  <c:v>0.85484826599999997</c:v>
                </c:pt>
                <c:pt idx="1585" formatCode="General">
                  <c:v>0.85446405400000003</c:v>
                </c:pt>
                <c:pt idx="1586" formatCode="General">
                  <c:v>0.85392183099999996</c:v>
                </c:pt>
                <c:pt idx="1587" formatCode="General">
                  <c:v>0.853216588</c:v>
                </c:pt>
                <c:pt idx="1588" formatCode="General">
                  <c:v>0.85234296300000001</c:v>
                </c:pt>
                <c:pt idx="1589" formatCode="General">
                  <c:v>0.85129517300000002</c:v>
                </c:pt>
                <c:pt idx="1590" formatCode="General">
                  <c:v>0.85006731700000004</c:v>
                </c:pt>
                <c:pt idx="1591" formatCode="General">
                  <c:v>0.84865361500000003</c:v>
                </c:pt>
                <c:pt idx="1592" formatCode="General">
                  <c:v>0.84704858100000002</c:v>
                </c:pt>
                <c:pt idx="1593" formatCode="General">
                  <c:v>0.84524786500000004</c:v>
                </c:pt>
                <c:pt idx="1594" formatCode="General">
                  <c:v>0.84324872500000003</c:v>
                </c:pt>
                <c:pt idx="1595" formatCode="General">
                  <c:v>0.8410514</c:v>
                </c:pt>
                <c:pt idx="1596" formatCode="General">
                  <c:v>0.83866023999999995</c:v>
                </c:pt>
                <c:pt idx="1597" formatCode="General">
                  <c:v>0.83608532000000002</c:v>
                </c:pt>
                <c:pt idx="1598" formatCode="General">
                  <c:v>0.83334463800000003</c:v>
                </c:pt>
                <c:pt idx="1599" formatCode="General">
                  <c:v>0.83046615099999999</c:v>
                </c:pt>
                <c:pt idx="1600" formatCode="General">
                  <c:v>0.82749021099999998</c:v>
                </c:pt>
                <c:pt idx="1601" formatCode="General">
                  <c:v>0.82447117599999997</c:v>
                </c:pt>
                <c:pt idx="1602" formatCode="General">
                  <c:v>0.82147854600000003</c:v>
                </c:pt>
                <c:pt idx="1603" formatCode="General">
                  <c:v>0.81859636300000005</c:v>
                </c:pt>
                <c:pt idx="1604" formatCode="General">
                  <c:v>0.81592029300000002</c:v>
                </c:pt>
                <c:pt idx="1605" formatCode="General">
                  <c:v>0.81355178399999994</c:v>
                </c:pt>
                <c:pt idx="1606" formatCode="General">
                  <c:v>0.811589479</c:v>
                </c:pt>
                <c:pt idx="1607" formatCode="General">
                  <c:v>0.810118318</c:v>
                </c:pt>
                <c:pt idx="1608" formatCode="General">
                  <c:v>0.80919849899999996</c:v>
                </c:pt>
                <c:pt idx="1609" formatCode="General">
                  <c:v>0.80885613000000001</c:v>
                </c:pt>
                <c:pt idx="1610" formatCode="General">
                  <c:v>0.80907839500000001</c:v>
                </c:pt>
                <c:pt idx="1611" formatCode="General">
                  <c:v>0.80981457199999995</c:v>
                </c:pt>
                <c:pt idx="1612" formatCode="General">
                  <c:v>0.810982168</c:v>
                </c:pt>
                <c:pt idx="1613" formatCode="General">
                  <c:v>0.81247788700000001</c:v>
                </c:pt>
                <c:pt idx="1614" formatCode="General">
                  <c:v>0.81418979199999997</c:v>
                </c:pt>
                <c:pt idx="1615" formatCode="General">
                  <c:v>0.816008925</c:v>
                </c:pt>
                <c:pt idx="1616" formatCode="General">
                  <c:v>0.81783831100000004</c:v>
                </c:pt>
                <c:pt idx="1617" formatCode="General">
                  <c:v>0.81959837700000004</c:v>
                </c:pt>
                <c:pt idx="1618" formatCode="General">
                  <c:v>0.82122969599999995</c:v>
                </c:pt>
                <c:pt idx="1619" formatCode="General">
                  <c:v>0.82269287099999999</c:v>
                </c:pt>
                <c:pt idx="1620" formatCode="General">
                  <c:v>0.82396703999999998</c:v>
                </c:pt>
                <c:pt idx="1621" formatCode="General">
                  <c:v>0.82504737399999994</c:v>
                </c:pt>
                <c:pt idx="1622" formatCode="General">
                  <c:v>0.82594215900000001</c:v>
                </c:pt>
                <c:pt idx="1623" formatCode="General">
                  <c:v>0.82667058699999996</c:v>
                </c:pt>
                <c:pt idx="1624" formatCode="General">
                  <c:v>0.82725989799999999</c:v>
                </c:pt>
                <c:pt idx="1625" formatCode="General">
                  <c:v>0.827743173</c:v>
                </c:pt>
                <c:pt idx="1626" formatCode="General">
                  <c:v>0.82815736500000003</c:v>
                </c:pt>
                <c:pt idx="1627" formatCode="General">
                  <c:v>0.82854139800000004</c:v>
                </c:pt>
                <c:pt idx="1628" formatCode="General">
                  <c:v>0.82893419300000004</c:v>
                </c:pt>
                <c:pt idx="1629" formatCode="General">
                  <c:v>0.82937276400000004</c:v>
                </c:pt>
                <c:pt idx="1630" formatCode="General">
                  <c:v>0.82989054900000003</c:v>
                </c:pt>
                <c:pt idx="1631" formatCode="General">
                  <c:v>0.830515742</c:v>
                </c:pt>
                <c:pt idx="1632" formatCode="General">
                  <c:v>0.83127021800000001</c:v>
                </c:pt>
                <c:pt idx="1633" formatCode="General">
                  <c:v>0.83216810200000002</c:v>
                </c:pt>
                <c:pt idx="1634" formatCode="General">
                  <c:v>0.83321577300000005</c:v>
                </c:pt>
                <c:pt idx="1635" formatCode="General">
                  <c:v>0.83441150200000003</c:v>
                </c:pt>
                <c:pt idx="1636" formatCode="General">
                  <c:v>0.83574634800000003</c:v>
                </c:pt>
                <c:pt idx="1637" formatCode="General">
                  <c:v>0.83720469500000005</c:v>
                </c:pt>
                <c:pt idx="1638" formatCode="General">
                  <c:v>0.83876609800000002</c:v>
                </c:pt>
                <c:pt idx="1639" formatCode="General">
                  <c:v>0.84040629899999997</c:v>
                </c:pt>
                <c:pt idx="1640" formatCode="General">
                  <c:v>0.84209895099999998</c:v>
                </c:pt>
                <c:pt idx="1641" formatCode="General">
                  <c:v>0.84381705500000004</c:v>
                </c:pt>
                <c:pt idx="1642" formatCode="General">
                  <c:v>0.84553408600000002</c:v>
                </c:pt>
                <c:pt idx="1643" formatCode="General">
                  <c:v>0.84722512999999999</c:v>
                </c:pt>
                <c:pt idx="1644" formatCode="General">
                  <c:v>0.84886723799999997</c:v>
                </c:pt>
                <c:pt idx="1645" formatCode="General">
                  <c:v>0.85044008500000001</c:v>
                </c:pt>
                <c:pt idx="1646" formatCode="General">
                  <c:v>0.85192614799999999</c:v>
                </c:pt>
                <c:pt idx="1647" formatCode="General">
                  <c:v>0.85331040599999997</c:v>
                </c:pt>
                <c:pt idx="1648" formatCode="General">
                  <c:v>0.85458064099999997</c:v>
                </c:pt>
                <c:pt idx="1649" formatCode="General">
                  <c:v>0.855726659</c:v>
                </c:pt>
                <c:pt idx="1650" formatCode="General">
                  <c:v>0.85674029600000001</c:v>
                </c:pt>
                <c:pt idx="1651" formatCode="General">
                  <c:v>0.85761505400000004</c:v>
                </c:pt>
                <c:pt idx="1652" formatCode="General">
                  <c:v>0.85834544899999998</c:v>
                </c:pt>
                <c:pt idx="1653" formatCode="General">
                  <c:v>0.85892713099999995</c:v>
                </c:pt>
                <c:pt idx="1654" formatCode="General">
                  <c:v>0.85935622499999997</c:v>
                </c:pt>
                <c:pt idx="1655" formatCode="General">
                  <c:v>0.85962915399999995</c:v>
                </c:pt>
                <c:pt idx="1656" formatCode="General">
                  <c:v>0.85974234299999996</c:v>
                </c:pt>
                <c:pt idx="1657" formatCode="General">
                  <c:v>0.85969197799999997</c:v>
                </c:pt>
                <c:pt idx="1658" formatCode="General">
                  <c:v>0.85947388400000002</c:v>
                </c:pt>
                <c:pt idx="1659" formatCode="General">
                  <c:v>0.85908335400000002</c:v>
                </c:pt>
                <c:pt idx="1660" formatCode="General">
                  <c:v>0.85851478599999997</c:v>
                </c:pt>
                <c:pt idx="1661" formatCode="General">
                  <c:v>0.85776185999999999</c:v>
                </c:pt>
                <c:pt idx="1662" formatCode="General">
                  <c:v>0.85681742400000005</c:v>
                </c:pt>
                <c:pt idx="1663" formatCode="General">
                  <c:v>0.85567337300000001</c:v>
                </c:pt>
                <c:pt idx="1664" formatCode="General">
                  <c:v>0.85432094300000005</c:v>
                </c:pt>
                <c:pt idx="1665" formatCode="General">
                  <c:v>0.85275089699999995</c:v>
                </c:pt>
                <c:pt idx="1666" formatCode="General">
                  <c:v>0.85095381699999995</c:v>
                </c:pt>
                <c:pt idx="1667" formatCode="General">
                  <c:v>0.84892094100000004</c:v>
                </c:pt>
                <c:pt idx="1668" formatCode="General">
                  <c:v>0.846645176</c:v>
                </c:pt>
                <c:pt idx="1669" formatCode="General">
                  <c:v>0.84412235000000002</c:v>
                </c:pt>
                <c:pt idx="1670" formatCode="General">
                  <c:v>0.84135329699999994</c:v>
                </c:pt>
                <c:pt idx="1671" formatCode="General">
                  <c:v>0.83834648099999998</c:v>
                </c:pt>
                <c:pt idx="1672" formatCode="General">
                  <c:v>0.83512127400000002</c:v>
                </c:pt>
                <c:pt idx="1673" formatCode="General">
                  <c:v>0.83171158999999995</c:v>
                </c:pt>
                <c:pt idx="1674" formatCode="General">
                  <c:v>0.82817000200000002</c:v>
                </c:pt>
                <c:pt idx="1675" formatCode="General">
                  <c:v>0.82457148999999996</c:v>
                </c:pt>
                <c:pt idx="1676" formatCode="General">
                  <c:v>0.82101511999999999</c:v>
                </c:pt>
                <c:pt idx="1677" formatCode="General">
                  <c:v>0.81762319800000005</c:v>
                </c:pt>
                <c:pt idx="1678" formatCode="General">
                  <c:v>0.81453543900000003</c:v>
                </c:pt>
                <c:pt idx="1679" formatCode="General">
                  <c:v>0.81189775500000005</c:v>
                </c:pt>
                <c:pt idx="1680" formatCode="General">
                  <c:v>0.80984502999999997</c:v>
                </c:pt>
                <c:pt idx="1681" formatCode="General">
                  <c:v>0.80848157399999998</c:v>
                </c:pt>
                <c:pt idx="1682" formatCode="General">
                  <c:v>0.80786269899999996</c:v>
                </c:pt>
                <c:pt idx="1683" formatCode="General">
                  <c:v>0.807983279</c:v>
                </c:pt>
                <c:pt idx="1684" formatCode="General">
                  <c:v>0.80877655699999995</c:v>
                </c:pt>
                <c:pt idx="1685" formatCode="General">
                  <c:v>0.810124815</c:v>
                </c:pt>
                <c:pt idx="1686" formatCode="General">
                  <c:v>0.81187748900000001</c:v>
                </c:pt>
                <c:pt idx="1687" formatCode="General">
                  <c:v>0.81387263499999996</c:v>
                </c:pt>
                <c:pt idx="1688" formatCode="General">
                  <c:v>0.81595617499999995</c:v>
                </c:pt>
                <c:pt idx="1689" formatCode="General">
                  <c:v>0.817995429</c:v>
                </c:pt>
                <c:pt idx="1690" formatCode="General">
                  <c:v>0.81988614800000004</c:v>
                </c:pt>
                <c:pt idx="1691" formatCode="General">
                  <c:v>0.821554601</c:v>
                </c:pt>
                <c:pt idx="1692" formatCode="General">
                  <c:v>0.82295519100000003</c:v>
                </c:pt>
                <c:pt idx="1693" formatCode="General">
                  <c:v>0.82406705599999996</c:v>
                </c:pt>
                <c:pt idx="1694" formatCode="General">
                  <c:v>0.82488930199999999</c:v>
                </c:pt>
                <c:pt idx="1695" formatCode="General">
                  <c:v>0.82543700900000005</c:v>
                </c:pt>
                <c:pt idx="1696" formatCode="General">
                  <c:v>0.825737834</c:v>
                </c:pt>
                <c:pt idx="1697" formatCode="General">
                  <c:v>0.82582926800000001</c:v>
                </c:pt>
                <c:pt idx="1698" formatCode="General">
                  <c:v>0.82575625200000002</c:v>
                </c:pt>
                <c:pt idx="1699" formatCode="General">
                  <c:v>0.82556939100000004</c:v>
                </c:pt>
                <c:pt idx="1700" formatCode="General">
                  <c:v>0.82532316400000005</c:v>
                </c:pt>
                <c:pt idx="1701" formatCode="General">
                  <c:v>0.82507389799999997</c:v>
                </c:pt>
                <c:pt idx="1702" formatCode="General">
                  <c:v>0.82487761999999998</c:v>
                </c:pt>
                <c:pt idx="1703" formatCode="General">
                  <c:v>0.82478761700000003</c:v>
                </c:pt>
                <c:pt idx="1704" formatCode="General">
                  <c:v>0.82485175099999997</c:v>
                </c:pt>
                <c:pt idx="1705" formatCode="General">
                  <c:v>0.82510978000000001</c:v>
                </c:pt>
                <c:pt idx="1706" formatCode="General">
                  <c:v>0.82559132599999996</c:v>
                </c:pt>
                <c:pt idx="1707" formatCode="General">
                  <c:v>0.82631385300000004</c:v>
                </c:pt>
                <c:pt idx="1708" formatCode="General">
                  <c:v>0.82728213100000003</c:v>
                </c:pt>
                <c:pt idx="1709" formatCode="General">
                  <c:v>0.82848811099999997</c:v>
                </c:pt>
                <c:pt idx="1710" formatCode="General">
                  <c:v>0.82991254299999995</c:v>
                </c:pt>
                <c:pt idx="1711" formatCode="General">
                  <c:v>0.83152657699999999</c:v>
                </c:pt>
                <c:pt idx="1712" formatCode="General">
                  <c:v>0.83329456999999996</c:v>
                </c:pt>
                <c:pt idx="1713" formatCode="General">
                  <c:v>0.83517670600000005</c:v>
                </c:pt>
                <c:pt idx="1714" formatCode="General">
                  <c:v>0.83713185800000001</c:v>
                </c:pt>
                <c:pt idx="1715" formatCode="General">
                  <c:v>0.83911961300000004</c:v>
                </c:pt>
                <c:pt idx="1716" formatCode="General">
                  <c:v>0.84110236199999999</c:v>
                </c:pt>
                <c:pt idx="1717" formatCode="General">
                  <c:v>0.84304630800000002</c:v>
                </c:pt>
                <c:pt idx="1718" formatCode="General">
                  <c:v>0.84492206599999997</c:v>
                </c:pt>
                <c:pt idx="1719" formatCode="General">
                  <c:v>0.846705139</c:v>
                </c:pt>
                <c:pt idx="1720" formatCode="General">
                  <c:v>0.84837567800000002</c:v>
                </c:pt>
                <c:pt idx="1721" formatCode="General">
                  <c:v>0.84991794799999998</c:v>
                </c:pt>
                <c:pt idx="1722" formatCode="General">
                  <c:v>0.85131990899999999</c:v>
                </c:pt>
                <c:pt idx="1723" formatCode="General">
                  <c:v>0.85257262</c:v>
                </c:pt>
                <c:pt idx="1724" formatCode="General">
                  <c:v>0.85366952399999996</c:v>
                </c:pt>
                <c:pt idx="1725" formatCode="General">
                  <c:v>0.854605854</c:v>
                </c:pt>
                <c:pt idx="1726" formatCode="General">
                  <c:v>0.85537832999999996</c:v>
                </c:pt>
                <c:pt idx="1727" formatCode="General">
                  <c:v>0.85598421099999999</c:v>
                </c:pt>
                <c:pt idx="1728" formatCode="General">
                  <c:v>0.85642123199999998</c:v>
                </c:pt>
                <c:pt idx="1729" formatCode="General">
                  <c:v>0.85668718799999999</c:v>
                </c:pt>
                <c:pt idx="1730" formatCode="General">
                  <c:v>0.85677933699999997</c:v>
                </c:pt>
                <c:pt idx="1731" formatCode="General">
                  <c:v>0.85669434099999997</c:v>
                </c:pt>
                <c:pt idx="1732" formatCode="General">
                  <c:v>0.85642808699999995</c:v>
                </c:pt>
                <c:pt idx="1733" formatCode="General">
                  <c:v>0.85597521099999996</c:v>
                </c:pt>
                <c:pt idx="1734" formatCode="General">
                  <c:v>0.85532915600000003</c:v>
                </c:pt>
                <c:pt idx="1735" formatCode="General">
                  <c:v>0.85448175699999995</c:v>
                </c:pt>
                <c:pt idx="1736" formatCode="General">
                  <c:v>0.85342341700000002</c:v>
                </c:pt>
                <c:pt idx="1737" formatCode="General">
                  <c:v>0.85214292999999997</c:v>
                </c:pt>
                <c:pt idx="1738" formatCode="General">
                  <c:v>0.85062754200000001</c:v>
                </c:pt>
                <c:pt idx="1739" formatCode="General">
                  <c:v>0.84886318400000005</c:v>
                </c:pt>
                <c:pt idx="1740" formatCode="General">
                  <c:v>0.84683495799999997</c:v>
                </c:pt>
                <c:pt idx="1741" formatCode="General">
                  <c:v>0.84452795999999997</c:v>
                </c:pt>
                <c:pt idx="1742" formatCode="General">
                  <c:v>0.84192871999999996</c:v>
                </c:pt>
                <c:pt idx="1743" formatCode="General">
                  <c:v>0.83902698799999997</c:v>
                </c:pt>
                <c:pt idx="1744" formatCode="General">
                  <c:v>0.83581924399999996</c:v>
                </c:pt>
                <c:pt idx="1745" formatCode="General">
                  <c:v>0.83231228599999996</c:v>
                </c:pt>
                <c:pt idx="1746" formatCode="General">
                  <c:v>0.82852935800000005</c:v>
                </c:pt>
                <c:pt idx="1747" formatCode="General">
                  <c:v>0.82451647500000003</c:v>
                </c:pt>
                <c:pt idx="1748" formatCode="General">
                  <c:v>0.82034987199999998</c:v>
                </c:pt>
                <c:pt idx="1749" formatCode="General">
                  <c:v>0.81614255899999999</c:v>
                </c:pt>
                <c:pt idx="1750" formatCode="General">
                  <c:v>0.81204730300000005</c:v>
                </c:pt>
                <c:pt idx="1751" formatCode="General">
                  <c:v>0.80825275200000002</c:v>
                </c:pt>
                <c:pt idx="1752" formatCode="General">
                  <c:v>0.80496984699999996</c:v>
                </c:pt>
                <c:pt idx="1753" formatCode="General">
                  <c:v>0.80240589399999995</c:v>
                </c:pt>
                <c:pt idx="1754" formatCode="General">
                  <c:v>0.80073046699999995</c:v>
                </c:pt>
                <c:pt idx="1755" formatCode="General">
                  <c:v>0.80004096000000002</c:v>
                </c:pt>
                <c:pt idx="1756" formatCode="General">
                  <c:v>0.80033844700000001</c:v>
                </c:pt>
                <c:pt idx="1757" formatCode="General">
                  <c:v>0.80152434100000003</c:v>
                </c:pt>
                <c:pt idx="1758" formatCode="General">
                  <c:v>0.80341941100000003</c:v>
                </c:pt>
                <c:pt idx="1759" formatCode="General">
                  <c:v>0.80579751700000002</c:v>
                </c:pt>
                <c:pt idx="1760" formatCode="General">
                  <c:v>0.80842334000000005</c:v>
                </c:pt>
                <c:pt idx="1761" formatCode="General">
                  <c:v>0.81108301900000002</c:v>
                </c:pt>
                <c:pt idx="1762" formatCode="General">
                  <c:v>0.81360268599999996</c:v>
                </c:pt>
                <c:pt idx="1763" formatCode="General">
                  <c:v>0.815855145</c:v>
                </c:pt>
                <c:pt idx="1764" formatCode="General">
                  <c:v>0.81775748699999995</c:v>
                </c:pt>
                <c:pt idx="1765" formatCode="General">
                  <c:v>0.81926465000000004</c:v>
                </c:pt>
                <c:pt idx="1766" formatCode="General">
                  <c:v>0.82036125699999995</c:v>
                </c:pt>
                <c:pt idx="1767" formatCode="General">
                  <c:v>0.82105416099999995</c:v>
                </c:pt>
                <c:pt idx="1768" formatCode="General">
                  <c:v>0.82136696600000003</c:v>
                </c:pt>
                <c:pt idx="1769" formatCode="General">
                  <c:v>0.82133567299999999</c:v>
                </c:pt>
                <c:pt idx="1770" formatCode="General">
                  <c:v>0.82100635799999999</c:v>
                </c:pt>
                <c:pt idx="1771" formatCode="General">
                  <c:v>0.82043325899999997</c:v>
                </c:pt>
                <c:pt idx="1772" formatCode="General">
                  <c:v>0.81967842599999996</c:v>
                </c:pt>
                <c:pt idx="1773" formatCode="General">
                  <c:v>0.81881016500000003</c:v>
                </c:pt>
                <c:pt idx="1774" formatCode="General">
                  <c:v>0.81790256500000003</c:v>
                </c:pt>
                <c:pt idx="1775" formatCode="General">
                  <c:v>0.81703299299999999</c:v>
                </c:pt>
                <c:pt idx="1776" formatCode="General">
                  <c:v>0.81627959000000005</c:v>
                </c:pt>
                <c:pt idx="1777" formatCode="General">
                  <c:v>0.81571727999999999</c:v>
                </c:pt>
                <c:pt idx="1778" formatCode="General">
                  <c:v>0.81541329600000001</c:v>
                </c:pt>
                <c:pt idx="1779" formatCode="General">
                  <c:v>0.81542253499999995</c:v>
                </c:pt>
                <c:pt idx="1780" formatCode="General">
                  <c:v>0.81578308300000002</c:v>
                </c:pt>
                <c:pt idx="1781" formatCode="General">
                  <c:v>0.81651335999999997</c:v>
                </c:pt>
                <c:pt idx="1782" formatCode="General">
                  <c:v>0.81761074099999997</c:v>
                </c:pt>
                <c:pt idx="1783" formatCode="General">
                  <c:v>0.81905251700000004</c:v>
                </c:pt>
                <c:pt idx="1784" formatCode="General">
                  <c:v>0.82079869500000002</c:v>
                </c:pt>
                <c:pt idx="1785" formatCode="General">
                  <c:v>0.82279652400000003</c:v>
                </c:pt>
                <c:pt idx="1786" formatCode="General">
                  <c:v>0.82498526599999999</c:v>
                </c:pt>
                <c:pt idx="1787" formatCode="General">
                  <c:v>0.82730144299999997</c:v>
                </c:pt>
                <c:pt idx="1788" formatCode="General">
                  <c:v>0.82968312499999997</c:v>
                </c:pt>
                <c:pt idx="1789" formatCode="General">
                  <c:v>0.83207339000000002</c:v>
                </c:pt>
                <c:pt idx="1790" formatCode="General">
                  <c:v>0.83442234999999998</c:v>
                </c:pt>
                <c:pt idx="1791" formatCode="General">
                  <c:v>0.83668810100000002</c:v>
                </c:pt>
                <c:pt idx="1792" formatCode="General">
                  <c:v>0.83883726599999997</c:v>
                </c:pt>
                <c:pt idx="1793" formatCode="General">
                  <c:v>0.84084391599999997</c:v>
                </c:pt>
                <c:pt idx="1794" formatCode="General">
                  <c:v>0.84268921600000002</c:v>
                </c:pt>
                <c:pt idx="1795" formatCode="General">
                  <c:v>0.84435993399999998</c:v>
                </c:pt>
                <c:pt idx="1796" formatCode="General">
                  <c:v>0.84584760699999995</c:v>
                </c:pt>
                <c:pt idx="1797" formatCode="General">
                  <c:v>0.84714716700000003</c:v>
                </c:pt>
                <c:pt idx="1798" formatCode="General">
                  <c:v>0.84825605199999998</c:v>
                </c:pt>
                <c:pt idx="1799" formatCode="General">
                  <c:v>0.84917342699999998</c:v>
                </c:pt>
                <c:pt idx="1800" formatCode="General">
                  <c:v>0.84989929200000003</c:v>
                </c:pt>
                <c:pt idx="1801" formatCode="General">
                  <c:v>0.85043406499999996</c:v>
                </c:pt>
                <c:pt idx="1802" formatCode="General">
                  <c:v>0.85077792399999996</c:v>
                </c:pt>
                <c:pt idx="1803" formatCode="General">
                  <c:v>0.85093051200000003</c:v>
                </c:pt>
                <c:pt idx="1804" formatCode="General">
                  <c:v>0.85089039799999999</c:v>
                </c:pt>
                <c:pt idx="1805" formatCode="General">
                  <c:v>0.85065495999999996</c:v>
                </c:pt>
                <c:pt idx="1806" formatCode="General">
                  <c:v>0.85021996499999997</c:v>
                </c:pt>
                <c:pt idx="1807" formatCode="General">
                  <c:v>0.84957945300000004</c:v>
                </c:pt>
                <c:pt idx="1808" formatCode="General">
                  <c:v>0.84872519999999996</c:v>
                </c:pt>
                <c:pt idx="1809" formatCode="General">
                  <c:v>0.84764695199999995</c:v>
                </c:pt>
                <c:pt idx="1810" formatCode="General">
                  <c:v>0.84633177500000001</c:v>
                </c:pt>
                <c:pt idx="1811" formatCode="General">
                  <c:v>0.84476417299999995</c:v>
                </c:pt>
                <c:pt idx="1812" formatCode="General">
                  <c:v>0.84292614499999996</c:v>
                </c:pt>
                <c:pt idx="1813" formatCode="General">
                  <c:v>0.84079712600000001</c:v>
                </c:pt>
                <c:pt idx="1814" formatCode="General">
                  <c:v>0.83835470700000003</c:v>
                </c:pt>
                <c:pt idx="1815" formatCode="General">
                  <c:v>0.83557563999999995</c:v>
                </c:pt>
                <c:pt idx="1816" formatCode="General">
                  <c:v>0.83243793200000005</c:v>
                </c:pt>
                <c:pt idx="1817" formatCode="General">
                  <c:v>0.82892364299999999</c:v>
                </c:pt>
                <c:pt idx="1818" formatCode="General">
                  <c:v>0.82502430699999996</c:v>
                </c:pt>
                <c:pt idx="1819" formatCode="General">
                  <c:v>0.82074803100000004</c:v>
                </c:pt>
                <c:pt idx="1820" formatCode="General">
                  <c:v>0.81612932699999996</c:v>
                </c:pt>
                <c:pt idx="1821" formatCode="General">
                  <c:v>0.81124180599999995</c:v>
                </c:pt>
                <c:pt idx="1822" formatCode="General">
                  <c:v>0.80621135200000005</c:v>
                </c:pt>
                <c:pt idx="1823" formatCode="General">
                  <c:v>0.80122685400000004</c:v>
                </c:pt>
                <c:pt idx="1824" formatCode="General">
                  <c:v>0.79654181000000002</c:v>
                </c:pt>
                <c:pt idx="1825" formatCode="General">
                  <c:v>0.79245859399999996</c:v>
                </c:pt>
                <c:pt idx="1826" formatCode="General">
                  <c:v>0.78928977300000003</c:v>
                </c:pt>
                <c:pt idx="1827" formatCode="General">
                  <c:v>0.78729963300000005</c:v>
                </c:pt>
                <c:pt idx="1828" formatCode="General">
                  <c:v>0.78663927300000003</c:v>
                </c:pt>
                <c:pt idx="1829" formatCode="General">
                  <c:v>0.78730303000000001</c:v>
                </c:pt>
                <c:pt idx="1830" formatCode="General">
                  <c:v>0.78912431000000005</c:v>
                </c:pt>
                <c:pt idx="1831" formatCode="General">
                  <c:v>0.791815877</c:v>
                </c:pt>
                <c:pt idx="1832" formatCode="General">
                  <c:v>0.79503512399999998</c:v>
                </c:pt>
                <c:pt idx="1833" formatCode="General">
                  <c:v>0.79844868199999997</c:v>
                </c:pt>
                <c:pt idx="1834" formatCode="General">
                  <c:v>0.80177670700000003</c:v>
                </c:pt>
                <c:pt idx="1835" formatCode="General">
                  <c:v>0.80481231200000003</c:v>
                </c:pt>
                <c:pt idx="1836" formatCode="General">
                  <c:v>0.80742037300000002</c:v>
                </c:pt>
                <c:pt idx="1837" formatCode="General">
                  <c:v>0.80952602600000001</c:v>
                </c:pt>
                <c:pt idx="1838" formatCode="General">
                  <c:v>0.81109899299999999</c:v>
                </c:pt>
                <c:pt idx="1839" formatCode="General">
                  <c:v>0.81214016700000002</c:v>
                </c:pt>
                <c:pt idx="1840" formatCode="General">
                  <c:v>0.81267058800000003</c:v>
                </c:pt>
                <c:pt idx="1841" formatCode="General">
                  <c:v>0.81272453099999997</c:v>
                </c:pt>
                <c:pt idx="1842" formatCode="General">
                  <c:v>0.81234562399999999</c:v>
                </c:pt>
                <c:pt idx="1843" formatCode="General">
                  <c:v>0.811584949</c:v>
                </c:pt>
                <c:pt idx="1844" formatCode="General">
                  <c:v>0.81050127699999996</c:v>
                </c:pt>
                <c:pt idx="1845" formatCode="General">
                  <c:v>0.80916184199999996</c:v>
                </c:pt>
                <c:pt idx="1846" formatCode="General">
                  <c:v>0.80764359200000002</c:v>
                </c:pt>
                <c:pt idx="1847" formatCode="General">
                  <c:v>0.80603385000000005</c:v>
                </c:pt>
                <c:pt idx="1848" formatCode="General">
                  <c:v>0.80442994800000001</c:v>
                </c:pt>
                <c:pt idx="1849" formatCode="General">
                  <c:v>0.80293685199999998</c:v>
                </c:pt>
                <c:pt idx="1850" formatCode="General">
                  <c:v>0.80166310100000004</c:v>
                </c:pt>
                <c:pt idx="1851" formatCode="General">
                  <c:v>0.80071365800000005</c:v>
                </c:pt>
                <c:pt idx="1852" formatCode="General">
                  <c:v>0.80018192499999996</c:v>
                </c:pt>
                <c:pt idx="1853" formatCode="General">
                  <c:v>0.80014050000000003</c:v>
                </c:pt>
                <c:pt idx="1854" formatCode="General">
                  <c:v>0.80063355000000003</c:v>
                </c:pt>
                <c:pt idx="1855" formatCode="General">
                  <c:v>0.80167162400000003</c:v>
                </c:pt>
                <c:pt idx="1856" formatCode="General">
                  <c:v>0.80323111999999997</c:v>
                </c:pt>
                <c:pt idx="1857" formatCode="General">
                  <c:v>0.80525755899999996</c:v>
                </c:pt>
                <c:pt idx="1858" formatCode="General">
                  <c:v>0.80767273900000003</c:v>
                </c:pt>
                <c:pt idx="1859" formatCode="General">
                  <c:v>0.81038427400000002</c:v>
                </c:pt>
                <c:pt idx="1860" formatCode="General">
                  <c:v>0.81329464900000004</c:v>
                </c:pt>
                <c:pt idx="1861" formatCode="General">
                  <c:v>0.81630974999999995</c:v>
                </c:pt>
                <c:pt idx="1862" formatCode="General">
                  <c:v>0.81934469899999995</c:v>
                </c:pt>
                <c:pt idx="1863" formatCode="General">
                  <c:v>0.82232755400000002</c:v>
                </c:pt>
                <c:pt idx="1864" formatCode="General">
                  <c:v>0.82520061700000003</c:v>
                </c:pt>
                <c:pt idx="1865" formatCode="General">
                  <c:v>0.82791990000000004</c:v>
                </c:pt>
                <c:pt idx="1866" formatCode="General">
                  <c:v>0.83045417099999996</c:v>
                </c:pt>
                <c:pt idx="1867" formatCode="General">
                  <c:v>0.83278244700000004</c:v>
                </c:pt>
                <c:pt idx="1868" formatCode="General">
                  <c:v>0.83489227300000002</c:v>
                </c:pt>
                <c:pt idx="1869" formatCode="General">
                  <c:v>0.83677738899999998</c:v>
                </c:pt>
                <c:pt idx="1870" formatCode="General">
                  <c:v>0.83843612700000003</c:v>
                </c:pt>
                <c:pt idx="1871" formatCode="General">
                  <c:v>0.83986979699999997</c:v>
                </c:pt>
                <c:pt idx="1872" formatCode="General">
                  <c:v>0.84108132099999999</c:v>
                </c:pt>
                <c:pt idx="1873" formatCode="General">
                  <c:v>0.84207463299999996</c:v>
                </c:pt>
                <c:pt idx="1874" formatCode="General">
                  <c:v>0.84285330800000002</c:v>
                </c:pt>
                <c:pt idx="1875" formatCode="General">
                  <c:v>0.84342068400000003</c:v>
                </c:pt>
                <c:pt idx="1876" formatCode="General">
                  <c:v>0.843778849</c:v>
                </c:pt>
                <c:pt idx="1877" formatCode="General">
                  <c:v>0.843928397</c:v>
                </c:pt>
                <c:pt idx="1878" formatCode="General">
                  <c:v>0.84386819599999996</c:v>
                </c:pt>
                <c:pt idx="1879" formatCode="General">
                  <c:v>0.84359514700000005</c:v>
                </c:pt>
                <c:pt idx="1880" formatCode="General">
                  <c:v>0.84310352799999999</c:v>
                </c:pt>
                <c:pt idx="1881" formatCode="General">
                  <c:v>0.84238511299999996</c:v>
                </c:pt>
                <c:pt idx="1882" formatCode="General">
                  <c:v>0.84142851799999996</c:v>
                </c:pt>
                <c:pt idx="1883" formatCode="General">
                  <c:v>0.84021913999999998</c:v>
                </c:pt>
                <c:pt idx="1884" formatCode="General">
                  <c:v>0.83873856099999999</c:v>
                </c:pt>
                <c:pt idx="1885" formatCode="General">
                  <c:v>0.83696436900000004</c:v>
                </c:pt>
                <c:pt idx="1886" formatCode="General">
                  <c:v>0.83486998099999998</c:v>
                </c:pt>
                <c:pt idx="1887" formatCode="General">
                  <c:v>0.83242487899999995</c:v>
                </c:pt>
                <c:pt idx="1888" formatCode="General">
                  <c:v>0.82959485099999997</c:v>
                </c:pt>
                <c:pt idx="1889" formatCode="General">
                  <c:v>0.82634395400000005</c:v>
                </c:pt>
                <c:pt idx="1890" formatCode="General">
                  <c:v>0.82263726000000004</c:v>
                </c:pt>
                <c:pt idx="1891" formatCode="General">
                  <c:v>0.818446279</c:v>
                </c:pt>
                <c:pt idx="1892" formatCode="General">
                  <c:v>0.81375783700000004</c:v>
                </c:pt>
                <c:pt idx="1893" formatCode="General">
                  <c:v>0.80858814700000003</c:v>
                </c:pt>
                <c:pt idx="1894" formatCode="General">
                  <c:v>0.80300152300000005</c:v>
                </c:pt>
                <c:pt idx="1895" formatCode="General">
                  <c:v>0.79713469699999995</c:v>
                </c:pt>
                <c:pt idx="1896" formatCode="General">
                  <c:v>0.79122018800000005</c:v>
                </c:pt>
                <c:pt idx="1897" formatCode="General">
                  <c:v>0.78559893400000003</c:v>
                </c:pt>
                <c:pt idx="1898" formatCode="General">
                  <c:v>0.78070455800000005</c:v>
                </c:pt>
                <c:pt idx="1899" formatCode="General">
                  <c:v>0.77700334800000004</c:v>
                </c:pt>
                <c:pt idx="1900" formatCode="General">
                  <c:v>0.77489024399999995</c:v>
                </c:pt>
                <c:pt idx="1901" formatCode="General">
                  <c:v>0.77457189599999998</c:v>
                </c:pt>
                <c:pt idx="1902" formatCode="General">
                  <c:v>0.77599179699999998</c:v>
                </c:pt>
                <c:pt idx="1903" formatCode="General">
                  <c:v>0.77884137600000003</c:v>
                </c:pt>
                <c:pt idx="1904" formatCode="General">
                  <c:v>0.78265202</c:v>
                </c:pt>
                <c:pt idx="1905" formatCode="General">
                  <c:v>0.78691905699999998</c:v>
                </c:pt>
                <c:pt idx="1906" formatCode="General">
                  <c:v>0.79120153199999999</c:v>
                </c:pt>
                <c:pt idx="1907" formatCode="General">
                  <c:v>0.79517251300000003</c:v>
                </c:pt>
                <c:pt idx="1908" formatCode="General">
                  <c:v>0.798623741</c:v>
                </c:pt>
                <c:pt idx="1909" formatCode="General">
                  <c:v>0.80144506699999996</c:v>
                </c:pt>
                <c:pt idx="1910" formatCode="General">
                  <c:v>0.80359601999999997</c:v>
                </c:pt>
                <c:pt idx="1911" formatCode="General">
                  <c:v>0.80507975799999998</c:v>
                </c:pt>
                <c:pt idx="1912" formatCode="General">
                  <c:v>0.80592399800000003</c:v>
                </c:pt>
                <c:pt idx="1913" formatCode="General">
                  <c:v>0.80616879500000005</c:v>
                </c:pt>
                <c:pt idx="1914" formatCode="General">
                  <c:v>0.80585932699999996</c:v>
                </c:pt>
                <c:pt idx="1915" formatCode="General">
                  <c:v>0.805043697</c:v>
                </c:pt>
                <c:pt idx="1916" formatCode="General">
                  <c:v>0.80377268800000001</c:v>
                </c:pt>
                <c:pt idx="1917" formatCode="General">
                  <c:v>0.80210190999999997</c:v>
                </c:pt>
                <c:pt idx="1918" formatCode="General">
                  <c:v>0.80009543900000002</c:v>
                </c:pt>
                <c:pt idx="1919" formatCode="General">
                  <c:v>0.79782921100000004</c:v>
                </c:pt>
                <c:pt idx="1920" formatCode="General">
                  <c:v>0.79539531500000005</c:v>
                </c:pt>
                <c:pt idx="1921" formatCode="General">
                  <c:v>0.792904198</c:v>
                </c:pt>
                <c:pt idx="1922" formatCode="General">
                  <c:v>0.79048538199999996</c:v>
                </c:pt>
                <c:pt idx="1923" formatCode="General">
                  <c:v>0.78828388500000002</c:v>
                </c:pt>
                <c:pt idx="1924" formatCode="General">
                  <c:v>0.78645229299999997</c:v>
                </c:pt>
                <c:pt idx="1925" formatCode="General">
                  <c:v>0.78513795099999995</c:v>
                </c:pt>
                <c:pt idx="1926" formatCode="General">
                  <c:v>0.78446680300000005</c:v>
                </c:pt>
                <c:pt idx="1927" formatCode="General">
                  <c:v>0.78452688500000001</c:v>
                </c:pt>
                <c:pt idx="1928" formatCode="General">
                  <c:v>0.78535503100000004</c:v>
                </c:pt>
                <c:pt idx="1929" formatCode="General">
                  <c:v>0.78693139599999995</c:v>
                </c:pt>
                <c:pt idx="1930" formatCode="General">
                  <c:v>0.78918290099999999</c:v>
                </c:pt>
                <c:pt idx="1931" formatCode="General">
                  <c:v>0.791994631</c:v>
                </c:pt>
                <c:pt idx="1932" formatCode="General">
                  <c:v>0.79522711000000001</c:v>
                </c:pt>
                <c:pt idx="1933" formatCode="General">
                  <c:v>0.79873347299999997</c:v>
                </c:pt>
                <c:pt idx="1934" formatCode="General">
                  <c:v>0.80237489900000003</c:v>
                </c:pt>
                <c:pt idx="1935" formatCode="General">
                  <c:v>0.80603057099999997</c:v>
                </c:pt>
                <c:pt idx="1936" formatCode="General">
                  <c:v>0.80960279700000004</c:v>
                </c:pt>
                <c:pt idx="1937" formatCode="General">
                  <c:v>0.81301820300000005</c:v>
                </c:pt>
                <c:pt idx="1938" formatCode="General">
                  <c:v>0.81622564799999997</c:v>
                </c:pt>
                <c:pt idx="1939" formatCode="General">
                  <c:v>0.81919264800000002</c:v>
                </c:pt>
                <c:pt idx="1940" formatCode="General">
                  <c:v>0.82190161900000003</c:v>
                </c:pt>
                <c:pt idx="1941" formatCode="General">
                  <c:v>0.82434576699999995</c:v>
                </c:pt>
                <c:pt idx="1942" formatCode="General">
                  <c:v>0.82652592700000005</c:v>
                </c:pt>
                <c:pt idx="1943" formatCode="General">
                  <c:v>0.82844775900000001</c:v>
                </c:pt>
                <c:pt idx="1944" formatCode="General">
                  <c:v>0.83011949100000004</c:v>
                </c:pt>
                <c:pt idx="1945" formatCode="General">
                  <c:v>0.83155077700000002</c:v>
                </c:pt>
                <c:pt idx="1946" formatCode="General">
                  <c:v>0.832751036</c:v>
                </c:pt>
                <c:pt idx="1947" formatCode="General">
                  <c:v>0.83372896900000004</c:v>
                </c:pt>
                <c:pt idx="1948" formatCode="General">
                  <c:v>0.83449190900000003</c:v>
                </c:pt>
                <c:pt idx="1949" formatCode="General">
                  <c:v>0.83504527799999995</c:v>
                </c:pt>
                <c:pt idx="1950" formatCode="General">
                  <c:v>0.83539241600000003</c:v>
                </c:pt>
                <c:pt idx="1951" formatCode="General">
                  <c:v>0.83553421500000002</c:v>
                </c:pt>
                <c:pt idx="1952" formatCode="General">
                  <c:v>0.83546882899999997</c:v>
                </c:pt>
                <c:pt idx="1953" formatCode="General">
                  <c:v>0.83519136900000002</c:v>
                </c:pt>
                <c:pt idx="1954" formatCode="General">
                  <c:v>0.83469373000000002</c:v>
                </c:pt>
                <c:pt idx="1955" formatCode="General">
                  <c:v>0.83396381100000005</c:v>
                </c:pt>
                <c:pt idx="1956" formatCode="General">
                  <c:v>0.83298552000000003</c:v>
                </c:pt>
                <c:pt idx="1957" formatCode="General">
                  <c:v>0.83173781599999996</c:v>
                </c:pt>
                <c:pt idx="1958" formatCode="General">
                  <c:v>0.83019435399999997</c:v>
                </c:pt>
                <c:pt idx="1959" formatCode="General">
                  <c:v>0.828322589</c:v>
                </c:pt>
                <c:pt idx="1960" formatCode="General">
                  <c:v>0.82608366</c:v>
                </c:pt>
                <c:pt idx="1961" formatCode="General">
                  <c:v>0.82343196900000004</c:v>
                </c:pt>
                <c:pt idx="1962" formatCode="General">
                  <c:v>0.82031607600000001</c:v>
                </c:pt>
                <c:pt idx="1963" formatCode="General">
                  <c:v>0.816681027</c:v>
                </c:pt>
                <c:pt idx="1964" formatCode="General">
                  <c:v>0.81247353600000005</c:v>
                </c:pt>
                <c:pt idx="1965" formatCode="General">
                  <c:v>0.80765211599999998</c:v>
                </c:pt>
                <c:pt idx="1966" formatCode="General">
                  <c:v>0.80220484700000005</c:v>
                </c:pt>
                <c:pt idx="1967" formatCode="General">
                  <c:v>0.79617732799999996</c:v>
                </c:pt>
                <c:pt idx="1968" formatCode="General">
                  <c:v>0.789711893</c:v>
                </c:pt>
                <c:pt idx="1969" formatCode="General">
                  <c:v>0.78309255799999999</c:v>
                </c:pt>
                <c:pt idx="1970" formatCode="General">
                  <c:v>0.77677816200000005</c:v>
                </c:pt>
                <c:pt idx="1971" formatCode="General">
                  <c:v>0.77138799400000002</c:v>
                </c:pt>
                <c:pt idx="1972" formatCode="General">
                  <c:v>0.76760238400000003</c:v>
                </c:pt>
                <c:pt idx="1973" formatCode="General">
                  <c:v>0.76597446199999997</c:v>
                </c:pt>
                <c:pt idx="1974" formatCode="General">
                  <c:v>0.76672285799999995</c:v>
                </c:pt>
                <c:pt idx="1975" formatCode="General">
                  <c:v>0.76963025299999999</c:v>
                </c:pt>
                <c:pt idx="1976" formatCode="General">
                  <c:v>0.77412080800000005</c:v>
                </c:pt>
                <c:pt idx="1977" formatCode="General">
                  <c:v>0.77946615200000002</c:v>
                </c:pt>
                <c:pt idx="1978" formatCode="General">
                  <c:v>0.78499198000000003</c:v>
                </c:pt>
                <c:pt idx="1979" formatCode="General">
                  <c:v>0.79019677600000005</c:v>
                </c:pt>
                <c:pt idx="1980" formatCode="General">
                  <c:v>0.79477298299999999</c:v>
                </c:pt>
                <c:pt idx="1981" formatCode="General">
                  <c:v>0.79857182500000001</c:v>
                </c:pt>
                <c:pt idx="1982" formatCode="General">
                  <c:v>0.80155104399999999</c:v>
                </c:pt>
                <c:pt idx="1983" formatCode="General">
                  <c:v>0.80372917700000002</c:v>
                </c:pt>
                <c:pt idx="1984" formatCode="General">
                  <c:v>0.80515360800000002</c:v>
                </c:pt>
                <c:pt idx="1985" formatCode="General">
                  <c:v>0.80588066599999997</c:v>
                </c:pt>
                <c:pt idx="1986" formatCode="General">
                  <c:v>0.80596590000000001</c:v>
                </c:pt>
                <c:pt idx="1987" formatCode="General">
                  <c:v>0.80545944000000003</c:v>
                </c:pt>
                <c:pt idx="1988" formatCode="General">
                  <c:v>0.80440598699999999</c:v>
                </c:pt>
                <c:pt idx="1989" formatCode="General">
                  <c:v>0.80284708699999996</c:v>
                </c:pt>
                <c:pt idx="1990" formatCode="General">
                  <c:v>0.80082511899999997</c:v>
                </c:pt>
                <c:pt idx="1991" formatCode="General">
                  <c:v>0.79838889800000001</c:v>
                </c:pt>
                <c:pt idx="1992" formatCode="General">
                  <c:v>0.79560035500000004</c:v>
                </c:pt>
                <c:pt idx="1993" formatCode="General">
                  <c:v>0.79254198099999995</c:v>
                </c:pt>
                <c:pt idx="1994" formatCode="General">
                  <c:v>0.78932416400000005</c:v>
                </c:pt>
                <c:pt idx="1995" formatCode="General">
                  <c:v>0.78609031399999996</c:v>
                </c:pt>
                <c:pt idx="1996" formatCode="General">
                  <c:v>0.783017874</c:v>
                </c:pt>
                <c:pt idx="1997" formatCode="General">
                  <c:v>0.78031188200000001</c:v>
                </c:pt>
                <c:pt idx="1998" formatCode="General">
                  <c:v>0.77818834800000003</c:v>
                </c:pt>
                <c:pt idx="1999" formatCode="General">
                  <c:v>0.77684920999999996</c:v>
                </c:pt>
                <c:pt idx="2000" formatCode="General">
                  <c:v>0.77645051499999995</c:v>
                </c:pt>
                <c:pt idx="2001" formatCode="General">
                  <c:v>0.77707391999999997</c:v>
                </c:pt>
                <c:pt idx="2002" formatCode="General">
                  <c:v>0.77871024600000005</c:v>
                </c:pt>
                <c:pt idx="2003" formatCode="General">
                  <c:v>0.78126072899999999</c:v>
                </c:pt>
                <c:pt idx="2004" formatCode="General">
                  <c:v>0.78455632900000005</c:v>
                </c:pt>
                <c:pt idx="2005" formatCode="General">
                  <c:v>0.78838837100000003</c:v>
                </c:pt>
                <c:pt idx="2006" formatCode="General">
                  <c:v>0.79254096699999999</c:v>
                </c:pt>
                <c:pt idx="2007" formatCode="General">
                  <c:v>0.79681706399999996</c:v>
                </c:pt>
                <c:pt idx="2008" formatCode="General">
                  <c:v>0.80105429900000003</c:v>
                </c:pt>
                <c:pt idx="2009" formatCode="General">
                  <c:v>0.805130601</c:v>
                </c:pt>
                <c:pt idx="2010" formatCode="General">
                  <c:v>0.80896276199999995</c:v>
                </c:pt>
                <c:pt idx="2011" formatCode="General">
                  <c:v>0.81250023800000004</c:v>
                </c:pt>
                <c:pt idx="2012" formatCode="General">
                  <c:v>0.81571811400000005</c:v>
                </c:pt>
                <c:pt idx="2013" formatCode="General">
                  <c:v>0.81860989299999998</c:v>
                </c:pt>
                <c:pt idx="2014" formatCode="General">
                  <c:v>0.82118099899999997</c:v>
                </c:pt>
                <c:pt idx="2015" formatCode="General">
                  <c:v>0.82344436600000004</c:v>
                </c:pt>
                <c:pt idx="2016" formatCode="General">
                  <c:v>0.82541686299999995</c:v>
                </c:pt>
                <c:pt idx="2017" formatCode="General">
                  <c:v>0.82711666800000005</c:v>
                </c:pt>
                <c:pt idx="2018" formatCode="General">
                  <c:v>0.82856154400000004</c:v>
                </c:pt>
                <c:pt idx="2019" formatCode="General">
                  <c:v>0.82976806199999997</c:v>
                </c:pt>
                <c:pt idx="2020" formatCode="General">
                  <c:v>0.83075070399999995</c:v>
                </c:pt>
                <c:pt idx="2021" formatCode="General">
                  <c:v>0.83152151100000005</c:v>
                </c:pt>
                <c:pt idx="2022" formatCode="General">
                  <c:v>0.83208978199999994</c:v>
                </c:pt>
                <c:pt idx="2023" formatCode="General">
                  <c:v>0.832462072</c:v>
                </c:pt>
                <c:pt idx="2024" formatCode="General">
                  <c:v>0.832641721</c:v>
                </c:pt>
                <c:pt idx="2025" formatCode="General">
                  <c:v>0.83262890599999995</c:v>
                </c:pt>
                <c:pt idx="2026" formatCode="General">
                  <c:v>0.83242022999999998</c:v>
                </c:pt>
                <c:pt idx="2027" formatCode="General">
                  <c:v>0.83200865999999996</c:v>
                </c:pt>
                <c:pt idx="2028" formatCode="General">
                  <c:v>0.83138263199999995</c:v>
                </c:pt>
                <c:pt idx="2029" formatCode="General">
                  <c:v>0.830525756</c:v>
                </c:pt>
                <c:pt idx="2030" formatCode="General">
                  <c:v>0.82941597700000003</c:v>
                </c:pt>
                <c:pt idx="2031" formatCode="General">
                  <c:v>0.82802462600000004</c:v>
                </c:pt>
                <c:pt idx="2032" formatCode="General">
                  <c:v>0.82631528399999998</c:v>
                </c:pt>
                <c:pt idx="2033" formatCode="General">
                  <c:v>0.82424259200000005</c:v>
                </c:pt>
                <c:pt idx="2034" formatCode="General">
                  <c:v>0.821751177</c:v>
                </c:pt>
                <c:pt idx="2035" formatCode="General">
                  <c:v>0.81877535599999995</c:v>
                </c:pt>
                <c:pt idx="2036" formatCode="General">
                  <c:v>0.81523984699999996</c:v>
                </c:pt>
                <c:pt idx="2037" formatCode="General">
                  <c:v>0.81106454100000003</c:v>
                </c:pt>
                <c:pt idx="2038" formatCode="General">
                  <c:v>0.80617445700000001</c:v>
                </c:pt>
                <c:pt idx="2039" formatCode="General">
                  <c:v>0.80052167200000002</c:v>
                </c:pt>
                <c:pt idx="2040" formatCode="General">
                  <c:v>0.794123888</c:v>
                </c:pt>
                <c:pt idx="2041" formatCode="General">
                  <c:v>0.78712594499999999</c:v>
                </c:pt>
                <c:pt idx="2042" formatCode="General">
                  <c:v>0.77987909300000002</c:v>
                </c:pt>
                <c:pt idx="2043" formatCode="General">
                  <c:v>0.77300804899999997</c:v>
                </c:pt>
                <c:pt idx="2044" formatCode="General">
                  <c:v>0.76739537700000005</c:v>
                </c:pt>
                <c:pt idx="2045" formatCode="General">
                  <c:v>0.76399880600000003</c:v>
                </c:pt>
                <c:pt idx="2046" formatCode="General">
                  <c:v>0.76350164399999998</c:v>
                </c:pt>
                <c:pt idx="2047" formatCode="General">
                  <c:v>0.76597905200000005</c:v>
                </c:pt>
                <c:pt idx="2048" formatCode="General">
                  <c:v>0.77083986999999998</c:v>
                </c:pt>
                <c:pt idx="2049" formatCode="General">
                  <c:v>0.777101457</c:v>
                </c:pt>
                <c:pt idx="2050" formatCode="General">
                  <c:v>0.78377723700000002</c:v>
                </c:pt>
                <c:pt idx="2051" formatCode="General">
                  <c:v>0.79013103200000001</c:v>
                </c:pt>
                <c:pt idx="2052" formatCode="General">
                  <c:v>0.79573506100000002</c:v>
                </c:pt>
                <c:pt idx="2053" formatCode="General">
                  <c:v>0.80040830399999996</c:v>
                </c:pt>
                <c:pt idx="2054" formatCode="General">
                  <c:v>0.80412435500000001</c:v>
                </c:pt>
                <c:pt idx="2055" formatCode="General">
                  <c:v>0.80693537000000004</c:v>
                </c:pt>
                <c:pt idx="2056" formatCode="General">
                  <c:v>0.808923006</c:v>
                </c:pt>
                <c:pt idx="2057" formatCode="General">
                  <c:v>0.81017148500000002</c:v>
                </c:pt>
                <c:pt idx="2058" formatCode="General">
                  <c:v>0.81075501400000005</c:v>
                </c:pt>
                <c:pt idx="2059" formatCode="General">
                  <c:v>0.81073307999999999</c:v>
                </c:pt>
                <c:pt idx="2060" formatCode="General">
                  <c:v>0.81015068300000004</c:v>
                </c:pt>
                <c:pt idx="2061" formatCode="General">
                  <c:v>0.80904042700000001</c:v>
                </c:pt>
                <c:pt idx="2062" formatCode="General">
                  <c:v>0.80742621400000003</c:v>
                </c:pt>
                <c:pt idx="2063" formatCode="General">
                  <c:v>0.80532848800000001</c:v>
                </c:pt>
                <c:pt idx="2064" formatCode="General">
                  <c:v>0.80277067400000002</c:v>
                </c:pt>
                <c:pt idx="2065" formatCode="General">
                  <c:v>0.79978769999999999</c:v>
                </c:pt>
                <c:pt idx="2066" formatCode="General">
                  <c:v>0.79643672700000001</c:v>
                </c:pt>
                <c:pt idx="2067" formatCode="General">
                  <c:v>0.79280942700000001</c:v>
                </c:pt>
                <c:pt idx="2068" formatCode="General">
                  <c:v>0.789044678</c:v>
                </c:pt>
                <c:pt idx="2069" formatCode="General">
                  <c:v>0.78533756700000001</c:v>
                </c:pt>
                <c:pt idx="2070" formatCode="General">
                  <c:v>0.78193998300000001</c:v>
                </c:pt>
                <c:pt idx="2071" formatCode="General">
                  <c:v>0.77914500200000003</c:v>
                </c:pt>
                <c:pt idx="2072" formatCode="General">
                  <c:v>0.77725148200000005</c:v>
                </c:pt>
                <c:pt idx="2073" formatCode="General">
                  <c:v>0.77651184799999995</c:v>
                </c:pt>
                <c:pt idx="2074" formatCode="General">
                  <c:v>0.77707564799999995</c:v>
                </c:pt>
                <c:pt idx="2075" formatCode="General">
                  <c:v>0.77895134700000002</c:v>
                </c:pt>
                <c:pt idx="2076" formatCode="General">
                  <c:v>0.78200215100000003</c:v>
                </c:pt>
                <c:pt idx="2077" formatCode="General">
                  <c:v>0.78597915200000001</c:v>
                </c:pt>
                <c:pt idx="2078" formatCode="General">
                  <c:v>0.79057729200000004</c:v>
                </c:pt>
                <c:pt idx="2079" formatCode="General">
                  <c:v>0.79549258899999997</c:v>
                </c:pt>
                <c:pt idx="2080" formatCode="General">
                  <c:v>0.80046349800000005</c:v>
                </c:pt>
                <c:pt idx="2081" formatCode="General">
                  <c:v>0.80529093699999998</c:v>
                </c:pt>
                <c:pt idx="2082" formatCode="General">
                  <c:v>0.80984062000000001</c:v>
                </c:pt>
                <c:pt idx="2083" formatCode="General">
                  <c:v>0.81403386600000005</c:v>
                </c:pt>
                <c:pt idx="2084" formatCode="General">
                  <c:v>0.81783473500000003</c:v>
                </c:pt>
                <c:pt idx="2085" formatCode="General">
                  <c:v>0.82123667</c:v>
                </c:pt>
                <c:pt idx="2086" formatCode="General">
                  <c:v>0.82425171100000005</c:v>
                </c:pt>
                <c:pt idx="2087" formatCode="General">
                  <c:v>0.82690238999999999</c:v>
                </c:pt>
                <c:pt idx="2088" formatCode="General">
                  <c:v>0.82921588400000001</c:v>
                </c:pt>
                <c:pt idx="2089" formatCode="General">
                  <c:v>0.83122062699999999</c:v>
                </c:pt>
                <c:pt idx="2090" formatCode="General">
                  <c:v>0.83294385699999995</c:v>
                </c:pt>
                <c:pt idx="2091" formatCode="General">
                  <c:v>0.83441019100000002</c:v>
                </c:pt>
                <c:pt idx="2092" formatCode="General">
                  <c:v>0.83564144399999996</c:v>
                </c:pt>
                <c:pt idx="2093" formatCode="General">
                  <c:v>0.83665597400000002</c:v>
                </c:pt>
                <c:pt idx="2094" formatCode="General">
                  <c:v>0.83746850500000003</c:v>
                </c:pt>
                <c:pt idx="2095" formatCode="General">
                  <c:v>0.83809071800000001</c:v>
                </c:pt>
                <c:pt idx="2096" formatCode="General">
                  <c:v>0.83853048100000005</c:v>
                </c:pt>
                <c:pt idx="2097" formatCode="General">
                  <c:v>0.83879250299999997</c:v>
                </c:pt>
                <c:pt idx="2098" formatCode="General">
                  <c:v>0.83887791599999995</c:v>
                </c:pt>
                <c:pt idx="2099" formatCode="General">
                  <c:v>0.83878415799999995</c:v>
                </c:pt>
                <c:pt idx="2100" formatCode="General">
                  <c:v>0.83850455300000004</c:v>
                </c:pt>
                <c:pt idx="2101" formatCode="General">
                  <c:v>0.83802807300000004</c:v>
                </c:pt>
                <c:pt idx="2102" formatCode="General">
                  <c:v>0.83733832799999997</c:v>
                </c:pt>
                <c:pt idx="2103" formatCode="General">
                  <c:v>0.83641254899999995</c:v>
                </c:pt>
                <c:pt idx="2104" formatCode="General">
                  <c:v>0.83522069499999996</c:v>
                </c:pt>
                <c:pt idx="2105" formatCode="General">
                  <c:v>0.83372336599999997</c:v>
                </c:pt>
                <c:pt idx="2106" formatCode="General">
                  <c:v>0.83187007899999998</c:v>
                </c:pt>
                <c:pt idx="2107" formatCode="General">
                  <c:v>0.82959717499999996</c:v>
                </c:pt>
                <c:pt idx="2108" formatCode="General">
                  <c:v>0.82682532099999995</c:v>
                </c:pt>
                <c:pt idx="2109" formatCode="General">
                  <c:v>0.82345914799999997</c:v>
                </c:pt>
                <c:pt idx="2110" formatCode="General">
                  <c:v>0.81938934299999999</c:v>
                </c:pt>
                <c:pt idx="2111" formatCode="General">
                  <c:v>0.81450259700000005</c:v>
                </c:pt>
                <c:pt idx="2112" formatCode="General">
                  <c:v>0.80870729699999999</c:v>
                </c:pt>
                <c:pt idx="2113" formatCode="General">
                  <c:v>0.80198681400000005</c:v>
                </c:pt>
                <c:pt idx="2114" formatCode="General">
                  <c:v>0.794495285</c:v>
                </c:pt>
                <c:pt idx="2115" formatCode="General">
                  <c:v>0.78669345400000001</c:v>
                </c:pt>
                <c:pt idx="2116" formatCode="General">
                  <c:v>0.77946954999999996</c:v>
                </c:pt>
                <c:pt idx="2117" formatCode="General">
                  <c:v>0.77409338999999999</c:v>
                </c:pt>
                <c:pt idx="2118" formatCode="General">
                  <c:v>0.77183181000000001</c:v>
                </c:pt>
                <c:pt idx="2119" formatCode="General">
                  <c:v>0.77330553499999999</c:v>
                </c:pt>
                <c:pt idx="2120" formatCode="General">
                  <c:v>0.77808177499999998</c:v>
                </c:pt>
                <c:pt idx="2121" formatCode="General">
                  <c:v>0.78492116899999997</c:v>
                </c:pt>
                <c:pt idx="2122" formatCode="General">
                  <c:v>0.79243558599999997</c:v>
                </c:pt>
                <c:pt idx="2123" formatCode="General">
                  <c:v>0.79959100500000002</c:v>
                </c:pt>
                <c:pt idx="2124" formatCode="General">
                  <c:v>0.80583107499999995</c:v>
                </c:pt>
                <c:pt idx="2125" formatCode="General">
                  <c:v>0.81096512099999996</c:v>
                </c:pt>
                <c:pt idx="2126" formatCode="General">
                  <c:v>0.81500983199999999</c:v>
                </c:pt>
                <c:pt idx="2127" formatCode="General">
                  <c:v>0.81807118700000003</c:v>
                </c:pt>
                <c:pt idx="2128" formatCode="General">
                  <c:v>0.82027739300000002</c:v>
                </c:pt>
                <c:pt idx="2129" formatCode="General">
                  <c:v>0.82174694500000001</c:v>
                </c:pt>
                <c:pt idx="2130" formatCode="General">
                  <c:v>0.82257694000000003</c:v>
                </c:pt>
                <c:pt idx="2131" formatCode="General">
                  <c:v>0.82284051199999997</c:v>
                </c:pt>
                <c:pt idx="2132" formatCode="General">
                  <c:v>0.82258832500000001</c:v>
                </c:pt>
                <c:pt idx="2133" formatCode="General">
                  <c:v>0.82185185000000005</c:v>
                </c:pt>
                <c:pt idx="2134" formatCode="General">
                  <c:v>0.82064670299999998</c:v>
                </c:pt>
                <c:pt idx="2135" formatCode="General">
                  <c:v>0.81897646199999996</c:v>
                </c:pt>
                <c:pt idx="2136" formatCode="General">
                  <c:v>0.81683725100000004</c:v>
                </c:pt>
                <c:pt idx="2137" formatCode="General">
                  <c:v>0.81422418399999996</c:v>
                </c:pt>
                <c:pt idx="2138" formatCode="General">
                  <c:v>0.81113946400000003</c:v>
                </c:pt>
                <c:pt idx="2139" formatCode="General">
                  <c:v>0.80760520700000005</c:v>
                </c:pt>
                <c:pt idx="2140" formatCode="General">
                  <c:v>0.80367988300000004</c:v>
                </c:pt>
                <c:pt idx="2141" formatCode="General">
                  <c:v>0.79947924599999998</c:v>
                </c:pt>
                <c:pt idx="2142" formatCode="General">
                  <c:v>0.79519790400000001</c:v>
                </c:pt>
                <c:pt idx="2143" formatCode="General">
                  <c:v>0.79112315200000005</c:v>
                </c:pt>
                <c:pt idx="2144" formatCode="General">
                  <c:v>0.78762763700000005</c:v>
                </c:pt>
                <c:pt idx="2145" formatCode="General">
                  <c:v>0.78512710299999999</c:v>
                </c:pt>
                <c:pt idx="2146" formatCode="General">
                  <c:v>0.78399801300000005</c:v>
                </c:pt>
                <c:pt idx="2147" formatCode="General">
                  <c:v>0.78447747199999995</c:v>
                </c:pt>
                <c:pt idx="2148" formatCode="General">
                  <c:v>0.78658652299999998</c:v>
                </c:pt>
                <c:pt idx="2149" formatCode="General">
                  <c:v>0.79011958800000004</c:v>
                </c:pt>
                <c:pt idx="2150" formatCode="General">
                  <c:v>0.79470711900000002</c:v>
                </c:pt>
                <c:pt idx="2151" formatCode="General">
                  <c:v>0.79991763800000004</c:v>
                </c:pt>
                <c:pt idx="2152" formatCode="General">
                  <c:v>0.80535137700000003</c:v>
                </c:pt>
                <c:pt idx="2153" formatCode="General">
                  <c:v>0.81069624399999995</c:v>
                </c:pt>
                <c:pt idx="2154" formatCode="General">
                  <c:v>0.815743208</c:v>
                </c:pt>
                <c:pt idx="2155" formatCode="General">
                  <c:v>0.82037424999999997</c:v>
                </c:pt>
                <c:pt idx="2156" formatCode="General">
                  <c:v>0.824540198</c:v>
                </c:pt>
                <c:pt idx="2157" formatCode="General">
                  <c:v>0.82823693799999998</c:v>
                </c:pt>
                <c:pt idx="2158" formatCode="General">
                  <c:v>0.83148699999999998</c:v>
                </c:pt>
                <c:pt idx="2159" formatCode="General">
                  <c:v>0.83432626700000001</c:v>
                </c:pt>
                <c:pt idx="2160" formatCode="General">
                  <c:v>0.83679539000000003</c:v>
                </c:pt>
                <c:pt idx="2161" formatCode="General">
                  <c:v>0.83893466000000005</c:v>
                </c:pt>
                <c:pt idx="2162" formatCode="General">
                  <c:v>0.84078145000000004</c:v>
                </c:pt>
                <c:pt idx="2163" formatCode="General">
                  <c:v>0.84236896000000006</c:v>
                </c:pt>
                <c:pt idx="2164" formatCode="General">
                  <c:v>0.84372562200000001</c:v>
                </c:pt>
                <c:pt idx="2165" formatCode="General">
                  <c:v>0.84487527600000001</c:v>
                </c:pt>
                <c:pt idx="2166" formatCode="General">
                  <c:v>0.84583735500000001</c:v>
                </c:pt>
                <c:pt idx="2167" formatCode="General">
                  <c:v>0.84662723500000003</c:v>
                </c:pt>
                <c:pt idx="2168" formatCode="General">
                  <c:v>0.84725636199999999</c:v>
                </c:pt>
                <c:pt idx="2169" formatCode="General">
                  <c:v>0.84773272300000002</c:v>
                </c:pt>
                <c:pt idx="2170" formatCode="General">
                  <c:v>0.84806066800000002</c:v>
                </c:pt>
                <c:pt idx="2171" formatCode="General">
                  <c:v>0.848241091</c:v>
                </c:pt>
                <c:pt idx="2172" formatCode="General">
                  <c:v>0.84827131</c:v>
                </c:pt>
                <c:pt idx="2173" formatCode="General">
                  <c:v>0.84814453099999998</c:v>
                </c:pt>
                <c:pt idx="2174" formatCode="General">
                  <c:v>0.84784948800000004</c:v>
                </c:pt>
                <c:pt idx="2175" formatCode="General">
                  <c:v>0.84736931299999996</c:v>
                </c:pt>
                <c:pt idx="2176" formatCode="General">
                  <c:v>0.84668082</c:v>
                </c:pt>
                <c:pt idx="2177" formatCode="General">
                  <c:v>0.84575247799999997</c:v>
                </c:pt>
                <c:pt idx="2178" formatCode="General">
                  <c:v>0.84454220499999999</c:v>
                </c:pt>
                <c:pt idx="2179" formatCode="General">
                  <c:v>0.84299486899999998</c:v>
                </c:pt>
                <c:pt idx="2180" formatCode="General">
                  <c:v>0.84103828700000005</c:v>
                </c:pt>
                <c:pt idx="2181" formatCode="General">
                  <c:v>0.83857953500000004</c:v>
                </c:pt>
                <c:pt idx="2182" formatCode="General">
                  <c:v>0.835501194</c:v>
                </c:pt>
                <c:pt idx="2183" formatCode="General">
                  <c:v>0.83166098600000005</c:v>
                </c:pt>
                <c:pt idx="2184" formatCode="General">
                  <c:v>0.82690036300000003</c:v>
                </c:pt>
                <c:pt idx="2185" formatCode="General">
                  <c:v>0.82107561799999995</c:v>
                </c:pt>
                <c:pt idx="2186" formatCode="General">
                  <c:v>0.81413555100000001</c:v>
                </c:pt>
                <c:pt idx="2187" formatCode="General">
                  <c:v>0.806276679</c:v>
                </c:pt>
                <c:pt idx="2188" formatCode="General">
                  <c:v>0.79817950699999995</c:v>
                </c:pt>
                <c:pt idx="2189" formatCode="General">
                  <c:v>0.79119557100000004</c:v>
                </c:pt>
                <c:pt idx="2190" formatCode="General">
                  <c:v>0.78713673399999995</c:v>
                </c:pt>
                <c:pt idx="2191" formatCode="General">
                  <c:v>0.78739315300000001</c:v>
                </c:pt>
                <c:pt idx="2192" formatCode="General">
                  <c:v>0.79192578800000002</c:v>
                </c:pt>
                <c:pt idx="2193" formatCode="General">
                  <c:v>0.79925829199999998</c:v>
                </c:pt>
                <c:pt idx="2194" formatCode="General">
                  <c:v>0.80750036199999997</c:v>
                </c:pt>
                <c:pt idx="2195" formatCode="General">
                  <c:v>0.81526732400000002</c:v>
                </c:pt>
                <c:pt idx="2196" formatCode="General">
                  <c:v>0.821895182</c:v>
                </c:pt>
                <c:pt idx="2197" formatCode="General">
                  <c:v>0.82722806900000001</c:v>
                </c:pt>
                <c:pt idx="2198" formatCode="General">
                  <c:v>0.83135908800000002</c:v>
                </c:pt>
                <c:pt idx="2199" formatCode="General">
                  <c:v>0.83446347700000001</c:v>
                </c:pt>
                <c:pt idx="2200" formatCode="General">
                  <c:v>0.83671837999999998</c:v>
                </c:pt>
                <c:pt idx="2201" formatCode="General">
                  <c:v>0.83827358500000004</c:v>
                </c:pt>
                <c:pt idx="2202" formatCode="General">
                  <c:v>0.83924436599999996</c:v>
                </c:pt>
                <c:pt idx="2203" formatCode="General">
                  <c:v>0.83971417000000004</c:v>
                </c:pt>
                <c:pt idx="2204" formatCode="General">
                  <c:v>0.83973884600000004</c:v>
                </c:pt>
                <c:pt idx="2205" formatCode="General">
                  <c:v>0.83935135599999999</c:v>
                </c:pt>
                <c:pt idx="2206" formatCode="General">
                  <c:v>0.83856570699999999</c:v>
                </c:pt>
                <c:pt idx="2207" formatCode="General">
                  <c:v>0.83737963400000004</c:v>
                </c:pt>
                <c:pt idx="2208" formatCode="General">
                  <c:v>0.835777879</c:v>
                </c:pt>
                <c:pt idx="2209" formatCode="General">
                  <c:v>0.83373463199999998</c:v>
                </c:pt>
                <c:pt idx="2210" formatCode="General">
                  <c:v>0.83121836199999999</c:v>
                </c:pt>
                <c:pt idx="2211" formatCode="General">
                  <c:v>0.82819914800000005</c:v>
                </c:pt>
                <c:pt idx="2212" formatCode="General">
                  <c:v>0.82466054</c:v>
                </c:pt>
                <c:pt idx="2213" formatCode="General">
                  <c:v>0.82061982200000005</c:v>
                </c:pt>
                <c:pt idx="2214" formatCode="General">
                  <c:v>0.81615644700000001</c:v>
                </c:pt>
                <c:pt idx="2215" formatCode="General">
                  <c:v>0.81144946799999995</c:v>
                </c:pt>
                <c:pt idx="2216" formatCode="General">
                  <c:v>0.806812525</c:v>
                </c:pt>
                <c:pt idx="2217" formatCode="General">
                  <c:v>0.80270505000000003</c:v>
                </c:pt>
                <c:pt idx="2218" formatCode="General">
                  <c:v>0.79968607400000002</c:v>
                </c:pt>
                <c:pt idx="2219" formatCode="General">
                  <c:v>0.798289001</c:v>
                </c:pt>
                <c:pt idx="2220" formatCode="General">
                  <c:v>0.79884707899999996</c:v>
                </c:pt>
                <c:pt idx="2221" formatCode="General">
                  <c:v>0.80135780599999995</c:v>
                </c:pt>
                <c:pt idx="2222" formatCode="General">
                  <c:v>0.80547785800000005</c:v>
                </c:pt>
                <c:pt idx="2223" formatCode="General">
                  <c:v>0.81065458099999999</c:v>
                </c:pt>
                <c:pt idx="2224" formatCode="General">
                  <c:v>0.81630647199999995</c:v>
                </c:pt>
                <c:pt idx="2225" formatCode="General">
                  <c:v>0.82195794600000005</c:v>
                </c:pt>
                <c:pt idx="2226" formatCode="General">
                  <c:v>0.82729101199999999</c:v>
                </c:pt>
                <c:pt idx="2227" formatCode="General">
                  <c:v>0.83213371000000003</c:v>
                </c:pt>
                <c:pt idx="2228" formatCode="General">
                  <c:v>0.836421788</c:v>
                </c:pt>
                <c:pt idx="2229" formatCode="General">
                  <c:v>0.84015810499999999</c:v>
                </c:pt>
                <c:pt idx="2230" formatCode="General">
                  <c:v>0.84338128599999995</c:v>
                </c:pt>
                <c:pt idx="2231" formatCode="General">
                  <c:v>0.84614515300000004</c:v>
                </c:pt>
                <c:pt idx="2232" formatCode="General">
                  <c:v>0.848506808</c:v>
                </c:pt>
                <c:pt idx="2233" formatCode="General">
                  <c:v>0.85052007399999996</c:v>
                </c:pt>
                <c:pt idx="2234" formatCode="General">
                  <c:v>0.85223293300000003</c:v>
                </c:pt>
                <c:pt idx="2235" formatCode="General">
                  <c:v>0.85368663099999997</c:v>
                </c:pt>
                <c:pt idx="2236" formatCode="General">
                  <c:v>0.85491567899999998</c:v>
                </c:pt>
                <c:pt idx="2237" formatCode="General">
                  <c:v>0.855948508</c:v>
                </c:pt>
                <c:pt idx="2238" formatCode="General">
                  <c:v>0.856808126</c:v>
                </c:pt>
                <c:pt idx="2239" formatCode="General">
                  <c:v>0.85751277199999998</c:v>
                </c:pt>
                <c:pt idx="2240" formatCode="General">
                  <c:v>0.85807657199999998</c:v>
                </c:pt>
                <c:pt idx="2241" formatCode="General">
                  <c:v>0.85850995799999996</c:v>
                </c:pt>
                <c:pt idx="2242" formatCode="General">
                  <c:v>0.85881972299999998</c:v>
                </c:pt>
                <c:pt idx="2243" formatCode="General">
                  <c:v>0.85900962400000003</c:v>
                </c:pt>
                <c:pt idx="2244" formatCode="General">
                  <c:v>0.85908007600000003</c:v>
                </c:pt>
                <c:pt idx="2245" formatCode="General">
                  <c:v>0.85902810100000004</c:v>
                </c:pt>
                <c:pt idx="2246" formatCode="General">
                  <c:v>0.85884684300000003</c:v>
                </c:pt>
                <c:pt idx="2247" formatCode="General">
                  <c:v>0.85852503800000002</c:v>
                </c:pt>
                <c:pt idx="2248" formatCode="General">
                  <c:v>0.85804593600000001</c:v>
                </c:pt>
                <c:pt idx="2249" formatCode="General">
                  <c:v>0.85738611200000003</c:v>
                </c:pt>
                <c:pt idx="2250" formatCode="General">
                  <c:v>0.85651296399999999</c:v>
                </c:pt>
                <c:pt idx="2251" formatCode="General">
                  <c:v>0.85538232299999994</c:v>
                </c:pt>
                <c:pt idx="2252" formatCode="General">
                  <c:v>0.85393434800000001</c:v>
                </c:pt>
                <c:pt idx="2253" formatCode="General">
                  <c:v>0.85208821300000004</c:v>
                </c:pt>
                <c:pt idx="2254" formatCode="General">
                  <c:v>0.84973549800000003</c:v>
                </c:pt>
                <c:pt idx="2255" formatCode="General">
                  <c:v>0.84673309299999999</c:v>
                </c:pt>
                <c:pt idx="2256" formatCode="General">
                  <c:v>0.842898488</c:v>
                </c:pt>
                <c:pt idx="2257" formatCode="General">
                  <c:v>0.83801710600000001</c:v>
                </c:pt>
                <c:pt idx="2258" formatCode="General">
                  <c:v>0.83188521900000001</c:v>
                </c:pt>
                <c:pt idx="2259" formatCode="General">
                  <c:v>0.82443714099999998</c:v>
                </c:pt>
                <c:pt idx="2260" formatCode="General">
                  <c:v>0.81602382699999998</c:v>
                </c:pt>
                <c:pt idx="2261" formatCode="General">
                  <c:v>0.80782824799999997</c:v>
                </c:pt>
                <c:pt idx="2262" formatCode="General">
                  <c:v>0.802029192</c:v>
                </c:pt>
                <c:pt idx="2263" formatCode="General">
                  <c:v>0.80091506199999996</c:v>
                </c:pt>
                <c:pt idx="2264" formatCode="General">
                  <c:v>0.805077076</c:v>
                </c:pt>
                <c:pt idx="2265" formatCode="General">
                  <c:v>0.81279551999999999</c:v>
                </c:pt>
                <c:pt idx="2266" formatCode="General">
                  <c:v>0.82154822299999997</c:v>
                </c:pt>
                <c:pt idx="2267" formatCode="General">
                  <c:v>0.82958304900000002</c:v>
                </c:pt>
                <c:pt idx="2268" formatCode="General">
                  <c:v>0.83620291899999999</c:v>
                </c:pt>
                <c:pt idx="2269" formatCode="General">
                  <c:v>0.84135818500000004</c:v>
                </c:pt>
                <c:pt idx="2270" formatCode="General">
                  <c:v>0.84525233499999997</c:v>
                </c:pt>
                <c:pt idx="2271" formatCode="General">
                  <c:v>0.84813535200000001</c:v>
                </c:pt>
                <c:pt idx="2272" formatCode="General">
                  <c:v>0.85022616399999995</c:v>
                </c:pt>
                <c:pt idx="2273" formatCode="General">
                  <c:v>0.85169458399999998</c:v>
                </c:pt>
                <c:pt idx="2274" formatCode="General">
                  <c:v>0.85266429200000005</c:v>
                </c:pt>
                <c:pt idx="2275" formatCode="General">
                  <c:v>0.85322147599999998</c:v>
                </c:pt>
                <c:pt idx="2276" formatCode="General">
                  <c:v>0.85342276100000003</c:v>
                </c:pt>
                <c:pt idx="2277" formatCode="General">
                  <c:v>0.85330128699999996</c:v>
                </c:pt>
                <c:pt idx="2278" formatCode="General">
                  <c:v>0.85287123899999995</c:v>
                </c:pt>
                <c:pt idx="2279" formatCode="General">
                  <c:v>0.85213041300000003</c:v>
                </c:pt>
                <c:pt idx="2280" formatCode="General">
                  <c:v>0.85106188100000002</c:v>
                </c:pt>
                <c:pt idx="2281" formatCode="General">
                  <c:v>0.84963506499999997</c:v>
                </c:pt>
                <c:pt idx="2282" formatCode="General">
                  <c:v>0.84780657299999995</c:v>
                </c:pt>
                <c:pt idx="2283" formatCode="General">
                  <c:v>0.84552270200000001</c:v>
                </c:pt>
                <c:pt idx="2284" formatCode="General">
                  <c:v>0.84272408499999996</c:v>
                </c:pt>
                <c:pt idx="2285" formatCode="General">
                  <c:v>0.83935678000000002</c:v>
                </c:pt>
                <c:pt idx="2286" formatCode="General">
                  <c:v>0.83539330999999994</c:v>
                </c:pt>
                <c:pt idx="2287" formatCode="General">
                  <c:v>0.83086973399999997</c:v>
                </c:pt>
                <c:pt idx="2288" formatCode="General">
                  <c:v>0.825941861</c:v>
                </c:pt>
                <c:pt idx="2289" formatCode="General">
                  <c:v>0.82095211700000004</c:v>
                </c:pt>
                <c:pt idx="2290" formatCode="General">
                  <c:v>0.81647163599999995</c:v>
                </c:pt>
                <c:pt idx="2291" formatCode="General">
                  <c:v>0.81325030300000001</c:v>
                </c:pt>
                <c:pt idx="2292" formatCode="General">
                  <c:v>0.81201601000000001</c:v>
                </c:pt>
                <c:pt idx="2293" formatCode="General">
                  <c:v>0.81317096899999997</c:v>
                </c:pt>
                <c:pt idx="2294" formatCode="General">
                  <c:v>0.81658148799999997</c:v>
                </c:pt>
                <c:pt idx="2295" formatCode="General">
                  <c:v>0.82163906099999995</c:v>
                </c:pt>
                <c:pt idx="2296" formatCode="General">
                  <c:v>0.82754266300000001</c:v>
                </c:pt>
                <c:pt idx="2297" formatCode="General">
                  <c:v>0.83358454699999995</c:v>
                </c:pt>
                <c:pt idx="2298" formatCode="General">
                  <c:v>0.83928918799999996</c:v>
                </c:pt>
                <c:pt idx="2299" formatCode="General">
                  <c:v>0.844411731</c:v>
                </c:pt>
                <c:pt idx="2300" formatCode="General">
                  <c:v>0.84887301900000001</c:v>
                </c:pt>
                <c:pt idx="2301" formatCode="General">
                  <c:v>0.85268980299999997</c:v>
                </c:pt>
                <c:pt idx="2302" formatCode="General">
                  <c:v>0.85592389099999999</c:v>
                </c:pt>
                <c:pt idx="2303" formatCode="General">
                  <c:v>0.85865163799999999</c:v>
                </c:pt>
                <c:pt idx="2304" formatCode="General">
                  <c:v>0.86094850300000003</c:v>
                </c:pt>
                <c:pt idx="2305" formatCode="General">
                  <c:v>0.86288183900000004</c:v>
                </c:pt>
                <c:pt idx="2306" formatCode="General">
                  <c:v>0.86450910599999997</c:v>
                </c:pt>
                <c:pt idx="2307" formatCode="General">
                  <c:v>0.86587768799999998</c:v>
                </c:pt>
                <c:pt idx="2308" formatCode="General">
                  <c:v>0.86702609100000005</c:v>
                </c:pt>
                <c:pt idx="2309" formatCode="General">
                  <c:v>0.86798524899999996</c:v>
                </c:pt>
                <c:pt idx="2310" formatCode="General">
                  <c:v>0.86877971899999995</c:v>
                </c:pt>
                <c:pt idx="2311" formatCode="General">
                  <c:v>0.86942887300000005</c:v>
                </c:pt>
                <c:pt idx="2312" formatCode="General">
                  <c:v>0.86994749299999996</c:v>
                </c:pt>
                <c:pt idx="2313" formatCode="General">
                  <c:v>0.87034684399999995</c:v>
                </c:pt>
                <c:pt idx="2314" formatCode="General">
                  <c:v>0.87063485399999996</c:v>
                </c:pt>
                <c:pt idx="2315" formatCode="General">
                  <c:v>0.87081640999999999</c:v>
                </c:pt>
                <c:pt idx="2316" formatCode="General">
                  <c:v>0.87089371699999996</c:v>
                </c:pt>
                <c:pt idx="2317" formatCode="General">
                  <c:v>0.87086594100000003</c:v>
                </c:pt>
                <c:pt idx="2318" formatCode="General">
                  <c:v>0.87072932700000005</c:v>
                </c:pt>
                <c:pt idx="2319" formatCode="General">
                  <c:v>0.87047636500000003</c:v>
                </c:pt>
                <c:pt idx="2320" formatCode="General">
                  <c:v>0.87009531299999998</c:v>
                </c:pt>
                <c:pt idx="2321" formatCode="General">
                  <c:v>0.86956888399999999</c:v>
                </c:pt>
                <c:pt idx="2322" formatCode="General">
                  <c:v>0.86887246399999996</c:v>
                </c:pt>
                <c:pt idx="2323" formatCode="General">
                  <c:v>0.86797165899999995</c:v>
                </c:pt>
                <c:pt idx="2324" formatCode="General">
                  <c:v>0.86681848800000005</c:v>
                </c:pt>
                <c:pt idx="2325" formatCode="General">
                  <c:v>0.86534577599999996</c:v>
                </c:pt>
                <c:pt idx="2326" formatCode="General">
                  <c:v>0.86345988500000004</c:v>
                </c:pt>
                <c:pt idx="2327" formatCode="General">
                  <c:v>0.86102950599999994</c:v>
                </c:pt>
                <c:pt idx="2328" formatCode="General">
                  <c:v>0.85787343999999999</c:v>
                </c:pt>
                <c:pt idx="2329" formatCode="General">
                  <c:v>0.85374939400000005</c:v>
                </c:pt>
                <c:pt idx="2330" formatCode="General">
                  <c:v>0.84836262500000004</c:v>
                </c:pt>
                <c:pt idx="2331" formatCode="General">
                  <c:v>0.841441989</c:v>
                </c:pt>
                <c:pt idx="2332" formatCode="General">
                  <c:v>0.83299487800000005</c:v>
                </c:pt>
                <c:pt idx="2333" formatCode="General">
                  <c:v>0.82387733500000004</c:v>
                </c:pt>
                <c:pt idx="2334" formatCode="General">
                  <c:v>0.81644541000000004</c:v>
                </c:pt>
                <c:pt idx="2335" formatCode="General">
                  <c:v>0.81396943300000002</c:v>
                </c:pt>
                <c:pt idx="2336" formatCode="General">
                  <c:v>0.81786441799999998</c:v>
                </c:pt>
                <c:pt idx="2337" formatCode="General">
                  <c:v>0.82602280400000005</c:v>
                </c:pt>
                <c:pt idx="2338" formatCode="General">
                  <c:v>0.83509224699999995</c:v>
                </c:pt>
                <c:pt idx="2339" formatCode="General">
                  <c:v>0.84300404799999995</c:v>
                </c:pt>
                <c:pt idx="2340" formatCode="General">
                  <c:v>0.84917116199999998</c:v>
                </c:pt>
                <c:pt idx="2341" formatCode="General">
                  <c:v>0.85373508899999995</c:v>
                </c:pt>
                <c:pt idx="2342" formatCode="General">
                  <c:v>0.85703122600000003</c:v>
                </c:pt>
                <c:pt idx="2343" formatCode="General">
                  <c:v>0.85937607299999996</c:v>
                </c:pt>
                <c:pt idx="2344" formatCode="General">
                  <c:v>0.86101466400000004</c:v>
                </c:pt>
                <c:pt idx="2345" formatCode="General">
                  <c:v>0.86212295299999997</c:v>
                </c:pt>
                <c:pt idx="2346" formatCode="General">
                  <c:v>0.86282312900000002</c:v>
                </c:pt>
                <c:pt idx="2347" formatCode="General">
                  <c:v>0.86319744600000003</c:v>
                </c:pt>
                <c:pt idx="2348" formatCode="General">
                  <c:v>0.86329937000000001</c:v>
                </c:pt>
                <c:pt idx="2349" formatCode="General">
                  <c:v>0.863160551</c:v>
                </c:pt>
                <c:pt idx="2350" formatCode="General">
                  <c:v>0.86279541299999996</c:v>
                </c:pt>
                <c:pt idx="2351" formatCode="General">
                  <c:v>0.86220401499999999</c:v>
                </c:pt>
                <c:pt idx="2352" formatCode="General">
                  <c:v>0.86137264999999996</c:v>
                </c:pt>
                <c:pt idx="2353" formatCode="General">
                  <c:v>0.86027437399999995</c:v>
                </c:pt>
                <c:pt idx="2354" formatCode="General">
                  <c:v>0.85886794300000002</c:v>
                </c:pt>
                <c:pt idx="2355" formatCode="General">
                  <c:v>0.85709703000000004</c:v>
                </c:pt>
                <c:pt idx="2356" formatCode="General">
                  <c:v>0.85488957200000004</c:v>
                </c:pt>
                <c:pt idx="2357" formatCode="General">
                  <c:v>0.85216027500000002</c:v>
                </c:pt>
                <c:pt idx="2358" formatCode="General">
                  <c:v>0.84881907700000003</c:v>
                </c:pt>
                <c:pt idx="2359" formatCode="General">
                  <c:v>0.84479308099999995</c:v>
                </c:pt>
                <c:pt idx="2360" formatCode="General">
                  <c:v>0.84007316799999998</c:v>
                </c:pt>
                <c:pt idx="2361" formatCode="General">
                  <c:v>0.83479738199999998</c:v>
                </c:pt>
                <c:pt idx="2362" formatCode="General">
                  <c:v>0.82936614799999997</c:v>
                </c:pt>
                <c:pt idx="2363" formatCode="General">
                  <c:v>0.82453393900000005</c:v>
                </c:pt>
                <c:pt idx="2364" formatCode="General">
                  <c:v>0.82133621000000001</c:v>
                </c:pt>
                <c:pt idx="2365" formatCode="General">
                  <c:v>0.82072192399999999</c:v>
                </c:pt>
                <c:pt idx="2366" formatCode="General">
                  <c:v>0.82302701499999997</c:v>
                </c:pt>
                <c:pt idx="2367" formatCode="General">
                  <c:v>0.82774305299999995</c:v>
                </c:pt>
                <c:pt idx="2368" formatCode="General">
                  <c:v>0.83383071399999997</c:v>
                </c:pt>
                <c:pt idx="2369" formatCode="General">
                  <c:v>0.84025782299999996</c:v>
                </c:pt>
                <c:pt idx="2370" formatCode="General">
                  <c:v>0.84632486100000004</c:v>
                </c:pt>
                <c:pt idx="2371" formatCode="General">
                  <c:v>0.85169488199999999</c:v>
                </c:pt>
                <c:pt idx="2372" formatCode="General">
                  <c:v>0.85628139999999997</c:v>
                </c:pt>
                <c:pt idx="2373" formatCode="General">
                  <c:v>0.86012911800000003</c:v>
                </c:pt>
                <c:pt idx="2374" formatCode="General">
                  <c:v>0.86333411900000001</c:v>
                </c:pt>
                <c:pt idx="2375" formatCode="General">
                  <c:v>0.86600148700000001</c:v>
                </c:pt>
                <c:pt idx="2376" formatCode="General">
                  <c:v>0.86822712400000002</c:v>
                </c:pt>
                <c:pt idx="2377" formatCode="General">
                  <c:v>0.870091736</c:v>
                </c:pt>
                <c:pt idx="2378" formatCode="General">
                  <c:v>0.871660769</c:v>
                </c:pt>
                <c:pt idx="2379" formatCode="General">
                  <c:v>0.87298584000000001</c:v>
                </c:pt>
                <c:pt idx="2380" formatCode="General">
                  <c:v>0.87410748000000005</c:v>
                </c:pt>
                <c:pt idx="2381" formatCode="General">
                  <c:v>0.87505716099999997</c:v>
                </c:pt>
                <c:pt idx="2382" formatCode="General">
                  <c:v>0.875859261</c:v>
                </c:pt>
                <c:pt idx="2383" formatCode="General">
                  <c:v>0.87653249499999997</c:v>
                </c:pt>
                <c:pt idx="2384" formatCode="General">
                  <c:v>0.87709099099999999</c:v>
                </c:pt>
                <c:pt idx="2385" formatCode="General">
                  <c:v>0.87754541600000002</c:v>
                </c:pt>
                <c:pt idx="2386" formatCode="General">
                  <c:v>0.87790322300000001</c:v>
                </c:pt>
                <c:pt idx="2387" formatCode="General">
                  <c:v>0.87816917900000002</c:v>
                </c:pt>
                <c:pt idx="2388" formatCode="General">
                  <c:v>0.87834566800000002</c:v>
                </c:pt>
                <c:pt idx="2389" formatCode="General">
                  <c:v>0.87843275099999996</c:v>
                </c:pt>
                <c:pt idx="2390" formatCode="General">
                  <c:v>0.87842768400000004</c:v>
                </c:pt>
                <c:pt idx="2391" formatCode="General">
                  <c:v>0.87832516400000005</c:v>
                </c:pt>
                <c:pt idx="2392" formatCode="General">
                  <c:v>0.87811613099999997</c:v>
                </c:pt>
                <c:pt idx="2393" formatCode="General">
                  <c:v>0.87778729200000005</c:v>
                </c:pt>
                <c:pt idx="2394" formatCode="General">
                  <c:v>0.87731915699999996</c:v>
                </c:pt>
                <c:pt idx="2395" formatCode="General">
                  <c:v>0.87668436800000005</c:v>
                </c:pt>
                <c:pt idx="2396" formatCode="General">
                  <c:v>0.875843704</c:v>
                </c:pt>
                <c:pt idx="2397" formatCode="General">
                  <c:v>0.87474137500000004</c:v>
                </c:pt>
                <c:pt idx="2398" formatCode="General">
                  <c:v>0.87329685700000004</c:v>
                </c:pt>
                <c:pt idx="2399" formatCode="General">
                  <c:v>0.871392846</c:v>
                </c:pt>
                <c:pt idx="2400" formatCode="General">
                  <c:v>0.86885803900000003</c:v>
                </c:pt>
                <c:pt idx="2401" formatCode="General">
                  <c:v>0.86544400499999996</c:v>
                </c:pt>
                <c:pt idx="2402" formatCode="General">
                  <c:v>0.86080545200000003</c:v>
                </c:pt>
                <c:pt idx="2403" formatCode="General">
                  <c:v>0.85452204899999995</c:v>
                </c:pt>
                <c:pt idx="2404" formatCode="General">
                  <c:v>0.84629154200000001</c:v>
                </c:pt>
                <c:pt idx="2405" formatCode="General">
                  <c:v>0.83657932300000004</c:v>
                </c:pt>
                <c:pt idx="2406" formatCode="General">
                  <c:v>0.82781839400000001</c:v>
                </c:pt>
                <c:pt idx="2407" formatCode="General">
                  <c:v>0.82441812800000003</c:v>
                </c:pt>
                <c:pt idx="2408" formatCode="General">
                  <c:v>0.82872480199999998</c:v>
                </c:pt>
                <c:pt idx="2409" formatCode="General">
                  <c:v>0.83780163500000004</c:v>
                </c:pt>
                <c:pt idx="2410" formatCode="General">
                  <c:v>0.84723335499999997</c:v>
                </c:pt>
                <c:pt idx="2411" formatCode="General">
                  <c:v>0.85485369</c:v>
                </c:pt>
                <c:pt idx="2412" formatCode="General">
                  <c:v>0.86039996100000005</c:v>
                </c:pt>
                <c:pt idx="2413" formatCode="General">
                  <c:v>0.86427211800000003</c:v>
                </c:pt>
                <c:pt idx="2414" formatCode="General">
                  <c:v>0.86692827900000002</c:v>
                </c:pt>
                <c:pt idx="2415" formatCode="General">
                  <c:v>0.86872518099999996</c:v>
                </c:pt>
                <c:pt idx="2416" formatCode="General">
                  <c:v>0.86991172999999999</c:v>
                </c:pt>
                <c:pt idx="2417" formatCode="General">
                  <c:v>0.87065529799999997</c:v>
                </c:pt>
                <c:pt idx="2418" formatCode="General">
                  <c:v>0.87106710700000001</c:v>
                </c:pt>
                <c:pt idx="2419" formatCode="General">
                  <c:v>0.87122040999999995</c:v>
                </c:pt>
                <c:pt idx="2420" formatCode="General">
                  <c:v>0.87116211700000001</c:v>
                </c:pt>
                <c:pt idx="2421" formatCode="General">
                  <c:v>0.87092035999999995</c:v>
                </c:pt>
                <c:pt idx="2422" formatCode="General">
                  <c:v>0.870508909</c:v>
                </c:pt>
                <c:pt idx="2423" formatCode="General">
                  <c:v>0.86992949200000003</c:v>
                </c:pt>
                <c:pt idx="2424" formatCode="General">
                  <c:v>0.86917257299999995</c:v>
                </c:pt>
                <c:pt idx="2425" formatCode="General">
                  <c:v>0.86821693200000005</c:v>
                </c:pt>
                <c:pt idx="2426" formatCode="General">
                  <c:v>0.86702835599999994</c:v>
                </c:pt>
                <c:pt idx="2427" formatCode="General">
                  <c:v>0.86555737300000002</c:v>
                </c:pt>
                <c:pt idx="2428" formatCode="General">
                  <c:v>0.86373567600000001</c:v>
                </c:pt>
                <c:pt idx="2429" formatCode="General">
                  <c:v>0.86147355999999997</c:v>
                </c:pt>
                <c:pt idx="2430" formatCode="General">
                  <c:v>0.85865825399999995</c:v>
                </c:pt>
                <c:pt idx="2431" formatCode="General">
                  <c:v>0.85515976000000005</c:v>
                </c:pt>
                <c:pt idx="2432" formatCode="General">
                  <c:v>0.85085445599999998</c:v>
                </c:pt>
                <c:pt idx="2433" formatCode="General">
                  <c:v>0.84568744900000004</c:v>
                </c:pt>
                <c:pt idx="2434" formatCode="General">
                  <c:v>0.83980274200000005</c:v>
                </c:pt>
                <c:pt idx="2435" formatCode="General">
                  <c:v>0.83374571799999997</c:v>
                </c:pt>
                <c:pt idx="2436" formatCode="General">
                  <c:v>0.82862609600000003</c:v>
                </c:pt>
                <c:pt idx="2437" formatCode="General">
                  <c:v>0.82592523100000004</c:v>
                </c:pt>
                <c:pt idx="2438" formatCode="General">
                  <c:v>0.82672184699999995</c:v>
                </c:pt>
                <c:pt idx="2439" formatCode="General">
                  <c:v>0.83087104599999995</c:v>
                </c:pt>
                <c:pt idx="2440" formatCode="General">
                  <c:v>0.83710318800000005</c:v>
                </c:pt>
                <c:pt idx="2441" formatCode="General">
                  <c:v>0.84392619099999999</c:v>
                </c:pt>
                <c:pt idx="2442" formatCode="General">
                  <c:v>0.85032254500000004</c:v>
                </c:pt>
                <c:pt idx="2443" formatCode="General">
                  <c:v>0.85584765699999998</c:v>
                </c:pt>
                <c:pt idx="2444" formatCode="General">
                  <c:v>0.86042910800000005</c:v>
                </c:pt>
                <c:pt idx="2445" formatCode="General">
                  <c:v>0.86416316000000004</c:v>
                </c:pt>
                <c:pt idx="2446" formatCode="General">
                  <c:v>0.86719512899999995</c:v>
                </c:pt>
                <c:pt idx="2447" formatCode="General">
                  <c:v>0.86966580199999999</c:v>
                </c:pt>
                <c:pt idx="2448" formatCode="General">
                  <c:v>0.87169355199999998</c:v>
                </c:pt>
                <c:pt idx="2449" formatCode="General">
                  <c:v>0.87337184000000001</c:v>
                </c:pt>
                <c:pt idx="2450" formatCode="General">
                  <c:v>0.87477266799999998</c:v>
                </c:pt>
                <c:pt idx="2451" formatCode="General">
                  <c:v>0.87595039600000002</c:v>
                </c:pt>
                <c:pt idx="2452" formatCode="General">
                  <c:v>0.87694621100000003</c:v>
                </c:pt>
                <c:pt idx="2453" formatCode="General">
                  <c:v>0.87779092800000003</c:v>
                </c:pt>
                <c:pt idx="2454" formatCode="General">
                  <c:v>0.878507912</c:v>
                </c:pt>
                <c:pt idx="2455" formatCode="General">
                  <c:v>0.87911456799999999</c:v>
                </c:pt>
                <c:pt idx="2456" formatCode="General">
                  <c:v>0.87962383</c:v>
                </c:pt>
                <c:pt idx="2457" formatCode="General">
                  <c:v>0.88004529499999995</c:v>
                </c:pt>
                <c:pt idx="2458" formatCode="General">
                  <c:v>0.88038551799999998</c:v>
                </c:pt>
                <c:pt idx="2459" formatCode="General">
                  <c:v>0.88064885100000001</c:v>
                </c:pt>
                <c:pt idx="2460" formatCode="General">
                  <c:v>0.88083750000000005</c:v>
                </c:pt>
                <c:pt idx="2461" formatCode="General">
                  <c:v>0.88095158299999998</c:v>
                </c:pt>
                <c:pt idx="2462" formatCode="General">
                  <c:v>0.88098913400000001</c:v>
                </c:pt>
                <c:pt idx="2463" formatCode="General">
                  <c:v>0.88094598099999999</c:v>
                </c:pt>
                <c:pt idx="2464" formatCode="General">
                  <c:v>0.88081496999999997</c:v>
                </c:pt>
                <c:pt idx="2465" formatCode="General">
                  <c:v>0.88058531299999998</c:v>
                </c:pt>
                <c:pt idx="2466" formatCode="General">
                  <c:v>0.88024139400000001</c:v>
                </c:pt>
                <c:pt idx="2467" formatCode="General">
                  <c:v>0.87976062300000002</c:v>
                </c:pt>
                <c:pt idx="2468" formatCode="General">
                  <c:v>0.87911039599999996</c:v>
                </c:pt>
                <c:pt idx="2469" formatCode="General">
                  <c:v>0.87824344600000004</c:v>
                </c:pt>
                <c:pt idx="2470" formatCode="General">
                  <c:v>0.87708967900000001</c:v>
                </c:pt>
                <c:pt idx="2471" formatCode="General">
                  <c:v>0.87554383300000005</c:v>
                </c:pt>
                <c:pt idx="2472" formatCode="General">
                  <c:v>0.873445213</c:v>
                </c:pt>
                <c:pt idx="2473" formatCode="General">
                  <c:v>0.87054604300000005</c:v>
                </c:pt>
                <c:pt idx="2474" formatCode="General">
                  <c:v>0.86646872799999997</c:v>
                </c:pt>
                <c:pt idx="2475" formatCode="General">
                  <c:v>0.86067694400000005</c:v>
                </c:pt>
                <c:pt idx="2476" formatCode="General">
                  <c:v>0.85258966700000005</c:v>
                </c:pt>
                <c:pt idx="2477" formatCode="General">
                  <c:v>0.84227305699999999</c:v>
                </c:pt>
                <c:pt idx="2478" formatCode="General">
                  <c:v>0.832300186</c:v>
                </c:pt>
                <c:pt idx="2479" formatCode="General">
                  <c:v>0.82861792999999995</c:v>
                </c:pt>
                <c:pt idx="2480" formatCode="General">
                  <c:v>0.83435189700000001</c:v>
                </c:pt>
                <c:pt idx="2481" formatCode="General">
                  <c:v>0.84476804699999997</c:v>
                </c:pt>
                <c:pt idx="2482" formatCode="General">
                  <c:v>0.85436862700000005</c:v>
                </c:pt>
                <c:pt idx="2483" formatCode="General">
                  <c:v>0.86140424000000004</c:v>
                </c:pt>
                <c:pt idx="2484" formatCode="General">
                  <c:v>0.86616021399999998</c:v>
                </c:pt>
                <c:pt idx="2485" formatCode="General">
                  <c:v>0.86929553699999995</c:v>
                </c:pt>
                <c:pt idx="2486" formatCode="General">
                  <c:v>0.87134212300000002</c:v>
                </c:pt>
                <c:pt idx="2487" formatCode="General">
                  <c:v>0.87265765699999998</c:v>
                </c:pt>
                <c:pt idx="2488" formatCode="General">
                  <c:v>0.87347161799999995</c:v>
                </c:pt>
                <c:pt idx="2489" formatCode="General">
                  <c:v>0.87393045400000002</c:v>
                </c:pt>
                <c:pt idx="2490" formatCode="General">
                  <c:v>0.87412816299999996</c:v>
                </c:pt>
                <c:pt idx="2491" formatCode="General">
                  <c:v>0.87412524199999997</c:v>
                </c:pt>
                <c:pt idx="2492" formatCode="General">
                  <c:v>0.87396025700000002</c:v>
                </c:pt>
                <c:pt idx="2493" formatCode="General">
                  <c:v>0.873656392</c:v>
                </c:pt>
                <c:pt idx="2494" formatCode="General">
                  <c:v>0.87322533099999999</c:v>
                </c:pt>
                <c:pt idx="2495" formatCode="General">
                  <c:v>0.87266927999999999</c:v>
                </c:pt>
                <c:pt idx="2496" formatCode="General">
                  <c:v>0.87198150200000002</c:v>
                </c:pt>
                <c:pt idx="2497" formatCode="General">
                  <c:v>0.87114578499999995</c:v>
                </c:pt>
                <c:pt idx="2498" formatCode="General">
                  <c:v>0.87013500899999996</c:v>
                </c:pt>
                <c:pt idx="2499" formatCode="General">
                  <c:v>0.86890816699999995</c:v>
                </c:pt>
                <c:pt idx="2500" formatCode="General">
                  <c:v>0.86740624899999996</c:v>
                </c:pt>
                <c:pt idx="2501" formatCode="General">
                  <c:v>0.86554670300000003</c:v>
                </c:pt>
                <c:pt idx="2502" formatCode="General">
                  <c:v>0.863216698</c:v>
                </c:pt>
                <c:pt idx="2503" formatCode="General">
                  <c:v>0.86026692400000004</c:v>
                </c:pt>
                <c:pt idx="2504" formatCode="General">
                  <c:v>0.85651391700000001</c:v>
                </c:pt>
                <c:pt idx="2505" formatCode="General">
                  <c:v>0.85176819599999998</c:v>
                </c:pt>
                <c:pt idx="2506" formatCode="General">
                  <c:v>0.84593027799999998</c:v>
                </c:pt>
                <c:pt idx="2507" formatCode="General">
                  <c:v>0.83922112000000004</c:v>
                </c:pt>
                <c:pt idx="2508" formatCode="General">
                  <c:v>0.83255869199999999</c:v>
                </c:pt>
                <c:pt idx="2509" formatCode="General">
                  <c:v>0.82776927899999997</c:v>
                </c:pt>
                <c:pt idx="2510" formatCode="General">
                  <c:v>0.82687574600000002</c:v>
                </c:pt>
                <c:pt idx="2511" formatCode="General">
                  <c:v>0.83046311100000003</c:v>
                </c:pt>
                <c:pt idx="2512" formatCode="General">
                  <c:v>0.83706855800000002</c:v>
                </c:pt>
                <c:pt idx="2513" formatCode="General">
                  <c:v>0.84453803299999997</c:v>
                </c:pt>
                <c:pt idx="2514" formatCode="General">
                  <c:v>0.85141718399999999</c:v>
                </c:pt>
                <c:pt idx="2515" formatCode="General">
                  <c:v>0.85716158200000003</c:v>
                </c:pt>
                <c:pt idx="2516" formatCode="General">
                  <c:v>0.861757934</c:v>
                </c:pt>
                <c:pt idx="2517" formatCode="General">
                  <c:v>0.86538797599999995</c:v>
                </c:pt>
                <c:pt idx="2518" formatCode="General">
                  <c:v>0.86826193299999999</c:v>
                </c:pt>
                <c:pt idx="2519" formatCode="General">
                  <c:v>0.87056022899999996</c:v>
                </c:pt>
                <c:pt idx="2520" formatCode="General">
                  <c:v>0.87242269500000003</c:v>
                </c:pt>
                <c:pt idx="2521" formatCode="General">
                  <c:v>0.87395292499999999</c:v>
                </c:pt>
                <c:pt idx="2522" formatCode="General">
                  <c:v>0.87522655699999996</c:v>
                </c:pt>
                <c:pt idx="2523" formatCode="General">
                  <c:v>0.87629848700000001</c:v>
                </c:pt>
                <c:pt idx="2524" formatCode="General">
                  <c:v>0.87720853099999996</c:v>
                </c:pt>
                <c:pt idx="2525" formatCode="General">
                  <c:v>0.87798571599999997</c:v>
                </c:pt>
                <c:pt idx="2526" formatCode="General">
                  <c:v>0.87865114200000005</c:v>
                </c:pt>
                <c:pt idx="2527" formatCode="General">
                  <c:v>0.87922024700000001</c:v>
                </c:pt>
                <c:pt idx="2528" formatCode="General">
                  <c:v>0.87970411800000003</c:v>
                </c:pt>
                <c:pt idx="2529" formatCode="General">
                  <c:v>0.88011074099999997</c:v>
                </c:pt>
                <c:pt idx="2530" formatCode="General">
                  <c:v>0.88044548</c:v>
                </c:pt>
                <c:pt idx="2531" formatCode="General">
                  <c:v>0.88071155499999998</c:v>
                </c:pt>
                <c:pt idx="2532" formatCode="General">
                  <c:v>0.880910635</c:v>
                </c:pt>
                <c:pt idx="2533" formatCode="General">
                  <c:v>0.88104247999999996</c:v>
                </c:pt>
                <c:pt idx="2534" formatCode="General">
                  <c:v>0.88110524400000001</c:v>
                </c:pt>
                <c:pt idx="2535" formatCode="General">
                  <c:v>0.88109517100000001</c:v>
                </c:pt>
                <c:pt idx="2536" formatCode="General">
                  <c:v>0.88100600200000001</c:v>
                </c:pt>
                <c:pt idx="2537" formatCode="General">
                  <c:v>0.88082867899999995</c:v>
                </c:pt>
                <c:pt idx="2538" formatCode="General">
                  <c:v>0.88054972899999995</c:v>
                </c:pt>
                <c:pt idx="2539" formatCode="General">
                  <c:v>0.88014978200000005</c:v>
                </c:pt>
                <c:pt idx="2540" formatCode="General">
                  <c:v>0.87960070400000001</c:v>
                </c:pt>
                <c:pt idx="2541" formatCode="General">
                  <c:v>0.87886077200000001</c:v>
                </c:pt>
                <c:pt idx="2542" formatCode="General">
                  <c:v>0.87786692399999999</c:v>
                </c:pt>
                <c:pt idx="2543" formatCode="General">
                  <c:v>0.87652194500000002</c:v>
                </c:pt>
                <c:pt idx="2544" formatCode="General">
                  <c:v>0.87467116099999997</c:v>
                </c:pt>
                <c:pt idx="2545" formatCode="General">
                  <c:v>0.872063696</c:v>
                </c:pt>
                <c:pt idx="2546" formatCode="General">
                  <c:v>0.86828810000000001</c:v>
                </c:pt>
                <c:pt idx="2547" formatCode="General">
                  <c:v>0.86269074700000004</c:v>
                </c:pt>
                <c:pt idx="2548" formatCode="General">
                  <c:v>0.85440158799999999</c:v>
                </c:pt>
                <c:pt idx="2549" formatCode="General">
                  <c:v>0.84308850800000001</c:v>
                </c:pt>
                <c:pt idx="2550" formatCode="General">
                  <c:v>0.83182412400000005</c:v>
                </c:pt>
                <c:pt idx="2551" formatCode="General">
                  <c:v>0.82897257800000002</c:v>
                </c:pt>
                <c:pt idx="2552" formatCode="General">
                  <c:v>0.83743596099999995</c:v>
                </c:pt>
                <c:pt idx="2553" formatCode="General">
                  <c:v>0.849143863</c:v>
                </c:pt>
                <c:pt idx="2554" formatCode="General">
                  <c:v>0.85829299699999995</c:v>
                </c:pt>
                <c:pt idx="2555" formatCode="General">
                  <c:v>0.864283264</c:v>
                </c:pt>
                <c:pt idx="2556" formatCode="General">
                  <c:v>0.86801439499999999</c:v>
                </c:pt>
                <c:pt idx="2557" formatCode="General">
                  <c:v>0.87030470400000004</c:v>
                </c:pt>
                <c:pt idx="2558" formatCode="General">
                  <c:v>0.87168419399999997</c:v>
                </c:pt>
                <c:pt idx="2559" formatCode="General">
                  <c:v>0.87247359800000002</c:v>
                </c:pt>
                <c:pt idx="2560" formatCode="General">
                  <c:v>0.87286639200000005</c:v>
                </c:pt>
                <c:pt idx="2561" formatCode="General">
                  <c:v>0.87298178699999995</c:v>
                </c:pt>
                <c:pt idx="2562" formatCode="General">
                  <c:v>0.87289458499999995</c:v>
                </c:pt>
                <c:pt idx="2563" formatCode="General">
                  <c:v>0.87265247099999999</c:v>
                </c:pt>
                <c:pt idx="2564" formatCode="General">
                  <c:v>0.87228566399999996</c:v>
                </c:pt>
                <c:pt idx="2565" formatCode="General">
                  <c:v>0.87181276100000005</c:v>
                </c:pt>
                <c:pt idx="2566" formatCode="General">
                  <c:v>0.87124335799999997</c:v>
                </c:pt>
                <c:pt idx="2567" formatCode="General">
                  <c:v>0.87057983900000002</c:v>
                </c:pt>
                <c:pt idx="2568" formatCode="General">
                  <c:v>0.86981773399999995</c:v>
                </c:pt>
                <c:pt idx="2569" formatCode="General">
                  <c:v>0.86894500299999999</c:v>
                </c:pt>
                <c:pt idx="2570" formatCode="General">
                  <c:v>0.867940724</c:v>
                </c:pt>
                <c:pt idx="2571" formatCode="General">
                  <c:v>0.86677199599999999</c:v>
                </c:pt>
                <c:pt idx="2572" formatCode="General">
                  <c:v>0.86539006200000002</c:v>
                </c:pt>
                <c:pt idx="2573" formatCode="General">
                  <c:v>0.863723397</c:v>
                </c:pt>
                <c:pt idx="2574" formatCode="General">
                  <c:v>0.86166864600000004</c:v>
                </c:pt>
                <c:pt idx="2575" formatCode="General">
                  <c:v>0.85907805000000004</c:v>
                </c:pt>
                <c:pt idx="2576" formatCode="General">
                  <c:v>0.85574632900000003</c:v>
                </c:pt>
                <c:pt idx="2577" formatCode="General">
                  <c:v>0.85140770700000001</c:v>
                </c:pt>
                <c:pt idx="2578" formatCode="General">
                  <c:v>0.84577971699999999</c:v>
                </c:pt>
                <c:pt idx="2579" formatCode="General">
                  <c:v>0.83874928999999998</c:v>
                </c:pt>
                <c:pt idx="2580" formatCode="General">
                  <c:v>0.83085578699999996</c:v>
                </c:pt>
                <c:pt idx="2581" formatCode="General">
                  <c:v>0.82399582900000001</c:v>
                </c:pt>
                <c:pt idx="2582" formatCode="General">
                  <c:v>0.821226597</c:v>
                </c:pt>
                <c:pt idx="2583" formatCode="General">
                  <c:v>0.82429361300000004</c:v>
                </c:pt>
                <c:pt idx="2584" formatCode="General">
                  <c:v>0.83155649899999995</c:v>
                </c:pt>
                <c:pt idx="2585" formatCode="General">
                  <c:v>0.83988839400000004</c:v>
                </c:pt>
                <c:pt idx="2586" formatCode="General">
                  <c:v>0.84729081399999995</c:v>
                </c:pt>
                <c:pt idx="2587" formatCode="General">
                  <c:v>0.85319370000000005</c:v>
                </c:pt>
                <c:pt idx="2588" formatCode="General">
                  <c:v>0.85772514300000002</c:v>
                </c:pt>
                <c:pt idx="2589" formatCode="General">
                  <c:v>0.86119151100000002</c:v>
                </c:pt>
                <c:pt idx="2590" formatCode="General">
                  <c:v>0.86387783299999998</c:v>
                </c:pt>
                <c:pt idx="2591" formatCode="General">
                  <c:v>0.86600208300000003</c:v>
                </c:pt>
                <c:pt idx="2592" formatCode="General">
                  <c:v>0.86772000800000004</c:v>
                </c:pt>
                <c:pt idx="2593" formatCode="General">
                  <c:v>0.86914014799999995</c:v>
                </c:pt>
                <c:pt idx="2594" formatCode="General">
                  <c:v>0.87033790300000002</c:v>
                </c:pt>
                <c:pt idx="2595" formatCode="General">
                  <c:v>0.87136554700000002</c:v>
                </c:pt>
                <c:pt idx="2596" formatCode="General">
                  <c:v>0.87225961699999999</c:v>
                </c:pt>
                <c:pt idx="2597" formatCode="General">
                  <c:v>0.87304580200000004</c:v>
                </c:pt>
                <c:pt idx="2598" formatCode="General">
                  <c:v>0.873742044</c:v>
                </c:pt>
                <c:pt idx="2599" formatCode="General">
                  <c:v>0.87436085900000005</c:v>
                </c:pt>
                <c:pt idx="2600" formatCode="General">
                  <c:v>0.87491089099999997</c:v>
                </c:pt>
                <c:pt idx="2601" formatCode="General">
                  <c:v>0.87539798000000002</c:v>
                </c:pt>
                <c:pt idx="2602" formatCode="General">
                  <c:v>0.87582570299999996</c:v>
                </c:pt>
                <c:pt idx="2603" formatCode="General">
                  <c:v>0.87619584800000005</c:v>
                </c:pt>
                <c:pt idx="2604" formatCode="General">
                  <c:v>0.87650877199999999</c:v>
                </c:pt>
                <c:pt idx="2605" formatCode="General">
                  <c:v>0.876763344</c:v>
                </c:pt>
                <c:pt idx="2606" formatCode="General">
                  <c:v>0.87695717799999995</c:v>
                </c:pt>
                <c:pt idx="2607" formatCode="General">
                  <c:v>0.87708604300000004</c:v>
                </c:pt>
                <c:pt idx="2608" formatCode="General">
                  <c:v>0.87714397899999996</c:v>
                </c:pt>
                <c:pt idx="2609" formatCode="General">
                  <c:v>0.87712210400000001</c:v>
                </c:pt>
                <c:pt idx="2610" formatCode="General">
                  <c:v>0.87700807999999997</c:v>
                </c:pt>
                <c:pt idx="2611" formatCode="General">
                  <c:v>0.87678396700000005</c:v>
                </c:pt>
                <c:pt idx="2612" formatCode="General">
                  <c:v>0.87642377599999999</c:v>
                </c:pt>
                <c:pt idx="2613" formatCode="General">
                  <c:v>0.87588870500000005</c:v>
                </c:pt>
                <c:pt idx="2614" formatCode="General">
                  <c:v>0.87511914999999996</c:v>
                </c:pt>
                <c:pt idx="2615" formatCode="General">
                  <c:v>0.87402063600000002</c:v>
                </c:pt>
                <c:pt idx="2616" formatCode="General">
                  <c:v>0.87243783500000005</c:v>
                </c:pt>
                <c:pt idx="2617" formatCode="General">
                  <c:v>0.870105982</c:v>
                </c:pt>
                <c:pt idx="2618" formatCode="General">
                  <c:v>0.86656123399999996</c:v>
                </c:pt>
                <c:pt idx="2619" formatCode="General">
                  <c:v>0.86099415999999995</c:v>
                </c:pt>
                <c:pt idx="2620" formatCode="General">
                  <c:v>0.85216540100000004</c:v>
                </c:pt>
                <c:pt idx="2621" formatCode="General">
                  <c:v>0.83934456099999999</c:v>
                </c:pt>
                <c:pt idx="2622" formatCode="General">
                  <c:v>0.82712227100000002</c:v>
                </c:pt>
                <c:pt idx="2623" formatCode="General">
                  <c:v>0.82761061199999997</c:v>
                </c:pt>
                <c:pt idx="2624" formatCode="General">
                  <c:v>0.840065956</c:v>
                </c:pt>
                <c:pt idx="2625" formatCode="General">
                  <c:v>0.85227745799999999</c:v>
                </c:pt>
                <c:pt idx="2626" formatCode="General">
                  <c:v>0.86025547999999996</c:v>
                </c:pt>
                <c:pt idx="2627" formatCode="General">
                  <c:v>0.86496824000000005</c:v>
                </c:pt>
                <c:pt idx="2628" formatCode="General">
                  <c:v>0.86770004000000001</c:v>
                </c:pt>
                <c:pt idx="2629" formatCode="General">
                  <c:v>0.86925870199999999</c:v>
                </c:pt>
                <c:pt idx="2630" formatCode="General">
                  <c:v>0.87009978300000002</c:v>
                </c:pt>
                <c:pt idx="2631" formatCode="General">
                  <c:v>0.87048029900000001</c:v>
                </c:pt>
                <c:pt idx="2632" formatCode="General">
                  <c:v>0.87054997700000003</c:v>
                </c:pt>
                <c:pt idx="2633" formatCode="General">
                  <c:v>0.87039881900000005</c:v>
                </c:pt>
                <c:pt idx="2634" formatCode="General">
                  <c:v>0.87008291500000001</c:v>
                </c:pt>
                <c:pt idx="2635" formatCode="General">
                  <c:v>0.86963796599999998</c:v>
                </c:pt>
                <c:pt idx="2636" formatCode="General">
                  <c:v>0.86908668300000003</c:v>
                </c:pt>
                <c:pt idx="2637" formatCode="General">
                  <c:v>0.86844313100000003</c:v>
                </c:pt>
                <c:pt idx="2638" formatCode="General">
                  <c:v>0.86771494199999999</c:v>
                </c:pt>
                <c:pt idx="2639" formatCode="General">
                  <c:v>0.86690431800000001</c:v>
                </c:pt>
                <c:pt idx="2640" formatCode="General">
                  <c:v>0.86600828200000002</c:v>
                </c:pt>
                <c:pt idx="2641" formatCode="General">
                  <c:v>0.86501795100000001</c:v>
                </c:pt>
                <c:pt idx="2642" formatCode="General">
                  <c:v>0.86391717199999996</c:v>
                </c:pt>
                <c:pt idx="2643" formatCode="General">
                  <c:v>0.86267995799999997</c:v>
                </c:pt>
                <c:pt idx="2644" formatCode="General">
                  <c:v>0.86126625499999998</c:v>
                </c:pt>
                <c:pt idx="2645" formatCode="General">
                  <c:v>0.85961532600000001</c:v>
                </c:pt>
                <c:pt idx="2646" formatCode="General">
                  <c:v>0.85763549800000005</c:v>
                </c:pt>
                <c:pt idx="2647" formatCode="General">
                  <c:v>0.85518819099999999</c:v>
                </c:pt>
                <c:pt idx="2648" formatCode="General">
                  <c:v>0.85206526500000002</c:v>
                </c:pt>
                <c:pt idx="2649" formatCode="General">
                  <c:v>0.84796249899999998</c:v>
                </c:pt>
                <c:pt idx="2650" formatCode="General">
                  <c:v>0.84247207599999996</c:v>
                </c:pt>
                <c:pt idx="2651" formatCode="General">
                  <c:v>0.835188508</c:v>
                </c:pt>
                <c:pt idx="2652" formatCode="General">
                  <c:v>0.82618915999999998</c:v>
                </c:pt>
                <c:pt idx="2653" formatCode="General">
                  <c:v>0.81720501199999995</c:v>
                </c:pt>
                <c:pt idx="2654" formatCode="General">
                  <c:v>0.81239759899999997</c:v>
                </c:pt>
                <c:pt idx="2655" formatCode="General">
                  <c:v>0.81515133399999995</c:v>
                </c:pt>
                <c:pt idx="2656" formatCode="General">
                  <c:v>0.82347053299999995</c:v>
                </c:pt>
                <c:pt idx="2657" formatCode="General">
                  <c:v>0.83276838099999995</c:v>
                </c:pt>
                <c:pt idx="2658" formatCode="General">
                  <c:v>0.84050857999999995</c:v>
                </c:pt>
                <c:pt idx="2659" formatCode="General">
                  <c:v>0.84629184000000002</c:v>
                </c:pt>
                <c:pt idx="2660" formatCode="General">
                  <c:v>0.85049796099999997</c:v>
                </c:pt>
                <c:pt idx="2661" formatCode="General">
                  <c:v>0.85358583899999996</c:v>
                </c:pt>
                <c:pt idx="2662" formatCode="General">
                  <c:v>0.85591041999999995</c:v>
                </c:pt>
                <c:pt idx="2663" formatCode="General">
                  <c:v>0.85771602400000002</c:v>
                </c:pt>
                <c:pt idx="2664" formatCode="General">
                  <c:v>0.85916465500000005</c:v>
                </c:pt>
                <c:pt idx="2665" formatCode="General">
                  <c:v>0.86036324500000005</c:v>
                </c:pt>
                <c:pt idx="2666" formatCode="General">
                  <c:v>0.86138266299999999</c:v>
                </c:pt>
                <c:pt idx="2667" formatCode="General">
                  <c:v>0.862270117</c:v>
                </c:pt>
                <c:pt idx="2668" formatCode="General">
                  <c:v>0.86305743499999998</c:v>
                </c:pt>
                <c:pt idx="2669" formatCode="General">
                  <c:v>0.86376601500000005</c:v>
                </c:pt>
                <c:pt idx="2670" formatCode="General">
                  <c:v>0.86441016199999998</c:v>
                </c:pt>
                <c:pt idx="2671" formatCode="General">
                  <c:v>0.86499947300000002</c:v>
                </c:pt>
                <c:pt idx="2672" formatCode="General">
                  <c:v>0.86554002799999996</c:v>
                </c:pt>
                <c:pt idx="2673" formatCode="General">
                  <c:v>0.866035581</c:v>
                </c:pt>
                <c:pt idx="2674" formatCode="General">
                  <c:v>0.86648791999999997</c:v>
                </c:pt>
                <c:pt idx="2675" formatCode="General">
                  <c:v>0.86689746400000001</c:v>
                </c:pt>
                <c:pt idx="2676" formatCode="General">
                  <c:v>0.86726349599999997</c:v>
                </c:pt>
                <c:pt idx="2677" formatCode="General">
                  <c:v>0.86758410900000005</c:v>
                </c:pt>
                <c:pt idx="2678" formatCode="General">
                  <c:v>0.86785620500000005</c:v>
                </c:pt>
                <c:pt idx="2679" formatCode="General">
                  <c:v>0.86807542999999998</c:v>
                </c:pt>
                <c:pt idx="2680" formatCode="General">
                  <c:v>0.86823564799999997</c:v>
                </c:pt>
                <c:pt idx="2681" formatCode="General">
                  <c:v>0.86832821400000004</c:v>
                </c:pt>
                <c:pt idx="2682" formatCode="General">
                  <c:v>0.86834138599999999</c:v>
                </c:pt>
                <c:pt idx="2683" formatCode="General">
                  <c:v>0.86825805899999997</c:v>
                </c:pt>
                <c:pt idx="2684" formatCode="General">
                  <c:v>0.86805349600000004</c:v>
                </c:pt>
                <c:pt idx="2685" formatCode="General">
                  <c:v>0.86769014600000005</c:v>
                </c:pt>
                <c:pt idx="2686" formatCode="General">
                  <c:v>0.867109299</c:v>
                </c:pt>
                <c:pt idx="2687" formatCode="General">
                  <c:v>0.86621522900000003</c:v>
                </c:pt>
                <c:pt idx="2688" formatCode="General">
                  <c:v>0.86484438200000002</c:v>
                </c:pt>
                <c:pt idx="2689" formatCode="General">
                  <c:v>0.86270350200000001</c:v>
                </c:pt>
                <c:pt idx="2690" formatCode="General">
                  <c:v>0.85924214099999996</c:v>
                </c:pt>
                <c:pt idx="2691" formatCode="General">
                  <c:v>0.85340928999999999</c:v>
                </c:pt>
                <c:pt idx="2692" formatCode="General">
                  <c:v>0.84341281700000004</c:v>
                </c:pt>
                <c:pt idx="2693" formatCode="General">
                  <c:v>0.82826518999999998</c:v>
                </c:pt>
                <c:pt idx="2694" formatCode="General">
                  <c:v>0.816827953</c:v>
                </c:pt>
                <c:pt idx="2695" formatCode="General">
                  <c:v>0.82463979700000001</c:v>
                </c:pt>
                <c:pt idx="2696" formatCode="General">
                  <c:v>0.84033274700000005</c:v>
                </c:pt>
                <c:pt idx="2697" formatCode="General">
                  <c:v>0.85128736500000002</c:v>
                </c:pt>
                <c:pt idx="2698" formatCode="General">
                  <c:v>0.85746830699999999</c:v>
                </c:pt>
                <c:pt idx="2699" formatCode="General">
                  <c:v>0.86088120899999998</c:v>
                </c:pt>
                <c:pt idx="2700" formatCode="General">
                  <c:v>0.86277759099999995</c:v>
                </c:pt>
                <c:pt idx="2701" formatCode="General">
                  <c:v>0.86380797600000003</c:v>
                </c:pt>
                <c:pt idx="2702" formatCode="General">
                  <c:v>0.86431163499999997</c:v>
                </c:pt>
                <c:pt idx="2703" formatCode="General">
                  <c:v>0.86447334300000001</c:v>
                </c:pt>
                <c:pt idx="2704" formatCode="General">
                  <c:v>0.86439865800000004</c:v>
                </c:pt>
                <c:pt idx="2705" formatCode="General">
                  <c:v>0.86415052400000003</c:v>
                </c:pt>
                <c:pt idx="2706" formatCode="General">
                  <c:v>0.86376798200000005</c:v>
                </c:pt>
                <c:pt idx="2707" formatCode="General">
                  <c:v>0.86327564700000003</c:v>
                </c:pt>
                <c:pt idx="2708" formatCode="General">
                  <c:v>0.86268925699999999</c:v>
                </c:pt>
                <c:pt idx="2709" formatCode="General">
                  <c:v>0.86201834700000002</c:v>
                </c:pt>
                <c:pt idx="2710" formatCode="General">
                  <c:v>0.86126804400000001</c:v>
                </c:pt>
                <c:pt idx="2711" formatCode="General">
                  <c:v>0.86043935999999999</c:v>
                </c:pt>
                <c:pt idx="2712" formatCode="General">
                  <c:v>0.85952967400000002</c:v>
                </c:pt>
                <c:pt idx="2713" formatCode="General">
                  <c:v>0.85853159400000001</c:v>
                </c:pt>
                <c:pt idx="2714" formatCode="General">
                  <c:v>0.857431889</c:v>
                </c:pt>
                <c:pt idx="2715" formatCode="General">
                  <c:v>0.85620921900000002</c:v>
                </c:pt>
                <c:pt idx="2716" formatCode="General">
                  <c:v>0.85482966900000001</c:v>
                </c:pt>
                <c:pt idx="2717" formatCode="General">
                  <c:v>0.85324096699999996</c:v>
                </c:pt>
                <c:pt idx="2718" formatCode="General">
                  <c:v>0.85136127500000003</c:v>
                </c:pt>
                <c:pt idx="2719" formatCode="General">
                  <c:v>0.84906172800000002</c:v>
                </c:pt>
                <c:pt idx="2720" formatCode="General">
                  <c:v>0.84613752399999997</c:v>
                </c:pt>
                <c:pt idx="2721" formatCode="General">
                  <c:v>0.84226357900000004</c:v>
                </c:pt>
                <c:pt idx="2722" formatCode="General">
                  <c:v>0.83694171900000003</c:v>
                </c:pt>
                <c:pt idx="2723" formatCode="General">
                  <c:v>0.82951325200000003</c:v>
                </c:pt>
                <c:pt idx="2724" formatCode="General">
                  <c:v>0.81956213700000002</c:v>
                </c:pt>
                <c:pt idx="2725" formatCode="General">
                  <c:v>0.80851274699999998</c:v>
                </c:pt>
                <c:pt idx="2726" formatCode="General">
                  <c:v>0.80186152499999996</c:v>
                </c:pt>
                <c:pt idx="2727" formatCode="General">
                  <c:v>0.80514311800000005</c:v>
                </c:pt>
                <c:pt idx="2728" formatCode="General">
                  <c:v>0.81525695300000001</c:v>
                </c:pt>
                <c:pt idx="2729" formatCode="General">
                  <c:v>0.82556515900000005</c:v>
                </c:pt>
                <c:pt idx="2730" formatCode="General">
                  <c:v>0.83336496400000004</c:v>
                </c:pt>
                <c:pt idx="2731" formatCode="General">
                  <c:v>0.83876258100000001</c:v>
                </c:pt>
                <c:pt idx="2732" formatCode="General">
                  <c:v>0.84247201699999996</c:v>
                </c:pt>
                <c:pt idx="2733" formatCode="General">
                  <c:v>0.84508872000000002</c:v>
                </c:pt>
                <c:pt idx="2734" formatCode="General">
                  <c:v>0.84700816899999998</c:v>
                </c:pt>
                <c:pt idx="2735" formatCode="General">
                  <c:v>0.84847897299999997</c:v>
                </c:pt>
                <c:pt idx="2736" formatCode="General">
                  <c:v>0.84965586699999995</c:v>
                </c:pt>
                <c:pt idx="2737" formatCode="General">
                  <c:v>0.85063618399999996</c:v>
                </c:pt>
                <c:pt idx="2738" formatCode="General">
                  <c:v>0.85148191500000003</c:v>
                </c:pt>
                <c:pt idx="2739" formatCode="General">
                  <c:v>0.85223269499999998</c:v>
                </c:pt>
                <c:pt idx="2740" formatCode="General">
                  <c:v>0.85291403499999996</c:v>
                </c:pt>
                <c:pt idx="2741" formatCode="General">
                  <c:v>0.85354238699999996</c:v>
                </c:pt>
                <c:pt idx="2742" formatCode="General">
                  <c:v>0.85412788399999995</c:v>
                </c:pt>
                <c:pt idx="2743" formatCode="General">
                  <c:v>0.85467672299999997</c:v>
                </c:pt>
                <c:pt idx="2744" formatCode="General">
                  <c:v>0.85519230400000001</c:v>
                </c:pt>
                <c:pt idx="2745" formatCode="General">
                  <c:v>0.85567605499999999</c:v>
                </c:pt>
                <c:pt idx="2746" formatCode="General">
                  <c:v>0.85612803699999995</c:v>
                </c:pt>
                <c:pt idx="2747" formatCode="General">
                  <c:v>0.85654717700000005</c:v>
                </c:pt>
                <c:pt idx="2748" formatCode="General">
                  <c:v>0.85693156699999995</c:v>
                </c:pt>
                <c:pt idx="2749" formatCode="General">
                  <c:v>0.85727852599999999</c:v>
                </c:pt>
                <c:pt idx="2750" formatCode="General">
                  <c:v>0.85758441699999999</c:v>
                </c:pt>
                <c:pt idx="2751" formatCode="General">
                  <c:v>0.85784447200000002</c:v>
                </c:pt>
                <c:pt idx="2752" formatCode="General">
                  <c:v>0.858052433</c:v>
                </c:pt>
                <c:pt idx="2753" formatCode="General">
                  <c:v>0.85819989399999996</c:v>
                </c:pt>
                <c:pt idx="2754" formatCode="General">
                  <c:v>0.85827541399999996</c:v>
                </c:pt>
                <c:pt idx="2755" formatCode="General">
                  <c:v>0.85826241999999997</c:v>
                </c:pt>
                <c:pt idx="2756" formatCode="General">
                  <c:v>0.85813653499999998</c:v>
                </c:pt>
                <c:pt idx="2757" formatCode="General">
                  <c:v>0.857860446</c:v>
                </c:pt>
                <c:pt idx="2758" formatCode="General">
                  <c:v>0.857373893</c:v>
                </c:pt>
                <c:pt idx="2759" formatCode="General">
                  <c:v>0.85657536999999995</c:v>
                </c:pt>
                <c:pt idx="2760" formatCode="General">
                  <c:v>0.85528331999999996</c:v>
                </c:pt>
                <c:pt idx="2761" formatCode="General">
                  <c:v>0.85315227500000002</c:v>
                </c:pt>
                <c:pt idx="2762" formatCode="General">
                  <c:v>0.84948122500000001</c:v>
                </c:pt>
                <c:pt idx="2763" formatCode="General">
                  <c:v>0.84279620600000005</c:v>
                </c:pt>
                <c:pt idx="2764" formatCode="General">
                  <c:v>0.83038347999999995</c:v>
                </c:pt>
                <c:pt idx="2765" formatCode="General">
                  <c:v>0.81210190100000001</c:v>
                </c:pt>
                <c:pt idx="2766" formatCode="General">
                  <c:v>0.80730825699999997</c:v>
                </c:pt>
                <c:pt idx="2767" formatCode="General">
                  <c:v>0.82445532099999996</c:v>
                </c:pt>
                <c:pt idx="2768" formatCode="General">
                  <c:v>0.83940005299999998</c:v>
                </c:pt>
                <c:pt idx="2769" formatCode="General">
                  <c:v>0.84744799100000001</c:v>
                </c:pt>
                <c:pt idx="2770" formatCode="General">
                  <c:v>0.85159486500000003</c:v>
                </c:pt>
                <c:pt idx="2771" formatCode="General">
                  <c:v>0.85378986599999995</c:v>
                </c:pt>
                <c:pt idx="2772" formatCode="General">
                  <c:v>0.85495644800000004</c:v>
                </c:pt>
                <c:pt idx="2773" formatCode="General">
                  <c:v>0.85553538799999995</c:v>
                </c:pt>
                <c:pt idx="2774" formatCode="General">
                  <c:v>0.85574978599999996</c:v>
                </c:pt>
                <c:pt idx="2775" formatCode="General">
                  <c:v>0.85572022199999997</c:v>
                </c:pt>
                <c:pt idx="2776" formatCode="General">
                  <c:v>0.85551536100000003</c:v>
                </c:pt>
                <c:pt idx="2777" formatCode="General">
                  <c:v>0.85517620999999999</c:v>
                </c:pt>
                <c:pt idx="2778" formatCode="General">
                  <c:v>0.85472822199999998</c:v>
                </c:pt>
                <c:pt idx="2779" formatCode="General">
                  <c:v>0.85418736900000003</c:v>
                </c:pt>
                <c:pt idx="2780" formatCode="General">
                  <c:v>0.85356372599999997</c:v>
                </c:pt>
                <c:pt idx="2781" formatCode="General">
                  <c:v>0.85286319300000002</c:v>
                </c:pt>
                <c:pt idx="2782" formatCode="General">
                  <c:v>0.85208863000000001</c:v>
                </c:pt>
                <c:pt idx="2783" formatCode="General">
                  <c:v>0.851240039</c:v>
                </c:pt>
                <c:pt idx="2784" formatCode="General">
                  <c:v>0.85031449800000003</c:v>
                </c:pt>
                <c:pt idx="2785" formatCode="General">
                  <c:v>0.84930563000000003</c:v>
                </c:pt>
                <c:pt idx="2786" formatCode="General">
                  <c:v>0.84820210900000004</c:v>
                </c:pt>
                <c:pt idx="2787" formatCode="General">
                  <c:v>0.84698563800000004</c:v>
                </c:pt>
                <c:pt idx="2788" formatCode="General">
                  <c:v>0.84562712900000003</c:v>
                </c:pt>
                <c:pt idx="2789" formatCode="General">
                  <c:v>0.84408050800000001</c:v>
                </c:pt>
                <c:pt idx="2790" formatCode="General">
                  <c:v>0.84227210299999999</c:v>
                </c:pt>
                <c:pt idx="2791" formatCode="General">
                  <c:v>0.84008145300000003</c:v>
                </c:pt>
                <c:pt idx="2792" formatCode="General">
                  <c:v>0.83730816799999996</c:v>
                </c:pt>
                <c:pt idx="2793" formatCode="General">
                  <c:v>0.833612621</c:v>
                </c:pt>
                <c:pt idx="2794" formatCode="General">
                  <c:v>0.82842147399999999</c:v>
                </c:pt>
                <c:pt idx="2795" formatCode="General">
                  <c:v>0.820839345</c:v>
                </c:pt>
                <c:pt idx="2796" formatCode="General">
                  <c:v>0.80992782100000005</c:v>
                </c:pt>
                <c:pt idx="2797" formatCode="General">
                  <c:v>0.79678928900000001</c:v>
                </c:pt>
                <c:pt idx="2798" formatCode="General">
                  <c:v>0.78894102600000005</c:v>
                </c:pt>
                <c:pt idx="2799" formatCode="General">
                  <c:v>0.79433786900000003</c:v>
                </c:pt>
                <c:pt idx="2800" formatCode="General">
                  <c:v>0.80679249799999997</c:v>
                </c:pt>
                <c:pt idx="2801" formatCode="General">
                  <c:v>0.81757551399999995</c:v>
                </c:pt>
                <c:pt idx="2802" formatCode="General">
                  <c:v>0.82483446599999999</c:v>
                </c:pt>
                <c:pt idx="2803" formatCode="General">
                  <c:v>0.82948583399999998</c:v>
                </c:pt>
                <c:pt idx="2804" formatCode="General">
                  <c:v>0.83253204800000002</c:v>
                </c:pt>
                <c:pt idx="2805" formatCode="General">
                  <c:v>0.83462470799999999</c:v>
                </c:pt>
                <c:pt idx="2806" formatCode="General">
                  <c:v>0.836148322</c:v>
                </c:pt>
                <c:pt idx="2807" formatCode="General">
                  <c:v>0.83732759999999995</c:v>
                </c:pt>
                <c:pt idx="2808" formatCode="General">
                  <c:v>0.83829587699999997</c:v>
                </c:pt>
                <c:pt idx="2809" formatCode="General">
                  <c:v>0.83913373899999999</c:v>
                </c:pt>
                <c:pt idx="2810" formatCode="General">
                  <c:v>0.83989030099999995</c:v>
                </c:pt>
                <c:pt idx="2811" formatCode="General">
                  <c:v>0.84059560300000002</c:v>
                </c:pt>
                <c:pt idx="2812" formatCode="General">
                  <c:v>0.84126758599999996</c:v>
                </c:pt>
                <c:pt idx="2813" formatCode="General">
                  <c:v>0.84191662099999998</c:v>
                </c:pt>
                <c:pt idx="2814" formatCode="General">
                  <c:v>0.84254819199999997</c:v>
                </c:pt>
                <c:pt idx="2815" formatCode="General">
                  <c:v>0.84316432500000005</c:v>
                </c:pt>
                <c:pt idx="2816" formatCode="General">
                  <c:v>0.84376514000000002</c:v>
                </c:pt>
                <c:pt idx="2817" formatCode="General">
                  <c:v>0.84434914599999999</c:v>
                </c:pt>
                <c:pt idx="2818" formatCode="General">
                  <c:v>0.84491401899999996</c:v>
                </c:pt>
                <c:pt idx="2819" formatCode="General">
                  <c:v>0.84545677900000005</c:v>
                </c:pt>
                <c:pt idx="2820" formatCode="General">
                  <c:v>0.84597378999999995</c:v>
                </c:pt>
                <c:pt idx="2821" formatCode="General">
                  <c:v>0.84646105800000004</c:v>
                </c:pt>
                <c:pt idx="2822" formatCode="General">
                  <c:v>0.84691381499999996</c:v>
                </c:pt>
                <c:pt idx="2823" formatCode="General">
                  <c:v>0.84732645799999995</c:v>
                </c:pt>
                <c:pt idx="2824" formatCode="General">
                  <c:v>0.84769225100000001</c:v>
                </c:pt>
                <c:pt idx="2825" formatCode="General">
                  <c:v>0.848002374</c:v>
                </c:pt>
                <c:pt idx="2826" formatCode="General">
                  <c:v>0.84824502499999999</c:v>
                </c:pt>
                <c:pt idx="2827" formatCode="General">
                  <c:v>0.84840351300000005</c:v>
                </c:pt>
                <c:pt idx="2828" formatCode="General">
                  <c:v>0.848452926</c:v>
                </c:pt>
                <c:pt idx="2829" formatCode="General">
                  <c:v>0.84835428000000002</c:v>
                </c:pt>
                <c:pt idx="2830" formatCode="General">
                  <c:v>0.84804296499999998</c:v>
                </c:pt>
                <c:pt idx="2831" formatCode="General">
                  <c:v>0.84740537400000004</c:v>
                </c:pt>
                <c:pt idx="2832" formatCode="General">
                  <c:v>0.84622693100000002</c:v>
                </c:pt>
                <c:pt idx="2833" formatCode="General">
                  <c:v>0.84406828899999997</c:v>
                </c:pt>
                <c:pt idx="2834" formatCode="General">
                  <c:v>0.83994990599999997</c:v>
                </c:pt>
                <c:pt idx="2835" formatCode="General">
                  <c:v>0.83157527399999998</c:v>
                </c:pt>
                <c:pt idx="2836" formatCode="General">
                  <c:v>0.814743102</c:v>
                </c:pt>
                <c:pt idx="2837" formatCode="General">
                  <c:v>0.79631918700000004</c:v>
                </c:pt>
                <c:pt idx="2838" formatCode="General">
                  <c:v>0.80846726899999999</c:v>
                </c:pt>
                <c:pt idx="2839" formatCode="General">
                  <c:v>0.82835358400000003</c:v>
                </c:pt>
                <c:pt idx="2840" formatCode="General">
                  <c:v>0.83881497400000005</c:v>
                </c:pt>
                <c:pt idx="2841" formatCode="General">
                  <c:v>0.84380716099999997</c:v>
                </c:pt>
                <c:pt idx="2842" formatCode="General">
                  <c:v>0.84633022499999999</c:v>
                </c:pt>
                <c:pt idx="2843" formatCode="General">
                  <c:v>0.84766209100000001</c:v>
                </c:pt>
                <c:pt idx="2844" formatCode="General">
                  <c:v>0.84835535299999998</c:v>
                </c:pt>
                <c:pt idx="2845" formatCode="General">
                  <c:v>0.84866911199999995</c:v>
                </c:pt>
                <c:pt idx="2846" formatCode="General">
                  <c:v>0.84873539200000003</c:v>
                </c:pt>
                <c:pt idx="2847" formatCode="General">
                  <c:v>0.84862583899999999</c:v>
                </c:pt>
                <c:pt idx="2848" formatCode="General">
                  <c:v>0.84838193699999997</c:v>
                </c:pt>
                <c:pt idx="2849" formatCode="General">
                  <c:v>0.84802824300000001</c:v>
                </c:pt>
                <c:pt idx="2850" formatCode="General">
                  <c:v>0.84758019399999995</c:v>
                </c:pt>
                <c:pt idx="2851" formatCode="General">
                  <c:v>0.84704709099999997</c:v>
                </c:pt>
                <c:pt idx="2852" formatCode="General">
                  <c:v>0.84643471199999998</c:v>
                </c:pt>
                <c:pt idx="2853" formatCode="General">
                  <c:v>0.84574609999999995</c:v>
                </c:pt>
                <c:pt idx="2854" formatCode="General">
                  <c:v>0.84498214699999996</c:v>
                </c:pt>
                <c:pt idx="2855" formatCode="General">
                  <c:v>0.844141841</c:v>
                </c:pt>
                <c:pt idx="2856" formatCode="General">
                  <c:v>0.84322190299999999</c:v>
                </c:pt>
                <c:pt idx="2857" formatCode="General">
                  <c:v>0.84221619400000003</c:v>
                </c:pt>
                <c:pt idx="2858" formatCode="General">
                  <c:v>0.84111458100000003</c:v>
                </c:pt>
                <c:pt idx="2859" formatCode="General">
                  <c:v>0.83990091099999997</c:v>
                </c:pt>
                <c:pt idx="2860" formatCode="General">
                  <c:v>0.83854931600000004</c:v>
                </c:pt>
                <c:pt idx="2861" formatCode="General">
                  <c:v>0.83701837099999998</c:v>
                </c:pt>
                <c:pt idx="2862" formatCode="General">
                  <c:v>0.83524030400000004</c:v>
                </c:pt>
                <c:pt idx="2863" formatCode="General">
                  <c:v>0.83310073600000001</c:v>
                </c:pt>
                <c:pt idx="2864" formatCode="General">
                  <c:v>0.83040112300000002</c:v>
                </c:pt>
                <c:pt idx="2865" formatCode="General">
                  <c:v>0.82678490900000001</c:v>
                </c:pt>
                <c:pt idx="2866" formatCode="General">
                  <c:v>0.82159846999999997</c:v>
                </c:pt>
                <c:pt idx="2867" formatCode="General">
                  <c:v>0.81368458300000002</c:v>
                </c:pt>
                <c:pt idx="2868" formatCode="General">
                  <c:v>0.80150729399999998</c:v>
                </c:pt>
                <c:pt idx="2869" formatCode="General">
                  <c:v>0.78607433999999998</c:v>
                </c:pt>
                <c:pt idx="2870" formatCode="General">
                  <c:v>0.77865046299999996</c:v>
                </c:pt>
                <c:pt idx="2871" formatCode="General">
                  <c:v>0.78837335099999994</c:v>
                </c:pt>
                <c:pt idx="2872" formatCode="General">
                  <c:v>0.80258286000000001</c:v>
                </c:pt>
                <c:pt idx="2873" formatCode="General">
                  <c:v>0.81249970199999999</c:v>
                </c:pt>
                <c:pt idx="2874" formatCode="General">
                  <c:v>0.81837761399999998</c:v>
                </c:pt>
                <c:pt idx="2875" formatCode="General">
                  <c:v>0.82185381700000004</c:v>
                </c:pt>
                <c:pt idx="2876" formatCode="General">
                  <c:v>0.82400822600000001</c:v>
                </c:pt>
                <c:pt idx="2877" formatCode="General">
                  <c:v>0.82543510200000003</c:v>
                </c:pt>
                <c:pt idx="2878" formatCode="General">
                  <c:v>0.82645779799999997</c:v>
                </c:pt>
                <c:pt idx="2879" formatCode="General">
                  <c:v>0.82725679900000004</c:v>
                </c:pt>
                <c:pt idx="2880" formatCode="General">
                  <c:v>0.82793593399999998</c:v>
                </c:pt>
                <c:pt idx="2881" formatCode="General">
                  <c:v>0.82855588199999997</c:v>
                </c:pt>
                <c:pt idx="2882" formatCode="General">
                  <c:v>0.82915228600000002</c:v>
                </c:pt>
                <c:pt idx="2883" formatCode="General">
                  <c:v>0.82974541199999996</c:v>
                </c:pt>
                <c:pt idx="2884" formatCode="General">
                  <c:v>0.830346107</c:v>
                </c:pt>
                <c:pt idx="2885" formatCode="General">
                  <c:v>0.83095896199999997</c:v>
                </c:pt>
                <c:pt idx="2886" formatCode="General">
                  <c:v>0.83158469199999996</c:v>
                </c:pt>
                <c:pt idx="2887" formatCode="General">
                  <c:v>0.83222144799999997</c:v>
                </c:pt>
                <c:pt idx="2888" formatCode="General">
                  <c:v>0.83286595299999999</c:v>
                </c:pt>
                <c:pt idx="2889" formatCode="General">
                  <c:v>0.83351379599999997</c:v>
                </c:pt>
                <c:pt idx="2890" formatCode="General">
                  <c:v>0.83416014900000002</c:v>
                </c:pt>
                <c:pt idx="2891" formatCode="General">
                  <c:v>0.83479982600000002</c:v>
                </c:pt>
                <c:pt idx="2892" formatCode="General">
                  <c:v>0.83542746300000004</c:v>
                </c:pt>
                <c:pt idx="2893" formatCode="General">
                  <c:v>0.83603745699999998</c:v>
                </c:pt>
                <c:pt idx="2894" formatCode="General">
                  <c:v>0.83662396699999997</c:v>
                </c:pt>
                <c:pt idx="2895" formatCode="General">
                  <c:v>0.83718049500000002</c:v>
                </c:pt>
                <c:pt idx="2896" formatCode="General">
                  <c:v>0.83769959199999999</c:v>
                </c:pt>
                <c:pt idx="2897" formatCode="General">
                  <c:v>0.83817201900000005</c:v>
                </c:pt>
                <c:pt idx="2898" formatCode="General">
                  <c:v>0.83858549599999999</c:v>
                </c:pt>
                <c:pt idx="2899" formatCode="General">
                  <c:v>0.83892291799999996</c:v>
                </c:pt>
                <c:pt idx="2900" formatCode="General">
                  <c:v>0.839158297</c:v>
                </c:pt>
                <c:pt idx="2901" formatCode="General">
                  <c:v>0.83924979</c:v>
                </c:pt>
                <c:pt idx="2902" formatCode="General">
                  <c:v>0.83912539500000005</c:v>
                </c:pt>
                <c:pt idx="2903" formatCode="General">
                  <c:v>0.83865129900000002</c:v>
                </c:pt>
                <c:pt idx="2904" formatCode="General">
                  <c:v>0.83755600500000005</c:v>
                </c:pt>
                <c:pt idx="2905" formatCode="General">
                  <c:v>0.83522856199999995</c:v>
                </c:pt>
                <c:pt idx="2906" formatCode="General">
                  <c:v>0.83012914699999996</c:v>
                </c:pt>
                <c:pt idx="2907" formatCode="General">
                  <c:v>0.81820166100000002</c:v>
                </c:pt>
                <c:pt idx="2908" formatCode="General">
                  <c:v>0.79489058300000004</c:v>
                </c:pt>
                <c:pt idx="2909" formatCode="General">
                  <c:v>0.793540299</c:v>
                </c:pt>
                <c:pt idx="2910" formatCode="General">
                  <c:v>0.81805223199999999</c:v>
                </c:pt>
                <c:pt idx="2911" formatCode="General">
                  <c:v>0.83129304599999998</c:v>
                </c:pt>
                <c:pt idx="2912" formatCode="General">
                  <c:v>0.83710300900000001</c:v>
                </c:pt>
                <c:pt idx="2913" formatCode="General">
                  <c:v>0.83993357400000002</c:v>
                </c:pt>
                <c:pt idx="2914" formatCode="General">
                  <c:v>0.84146225500000005</c:v>
                </c:pt>
                <c:pt idx="2915" formatCode="General">
                  <c:v>0.84233975400000005</c:v>
                </c:pt>
                <c:pt idx="2916" formatCode="General">
                  <c:v>0.84284830099999997</c:v>
                </c:pt>
                <c:pt idx="2917" formatCode="General">
                  <c:v>0.84312325700000001</c:v>
                </c:pt>
                <c:pt idx="2918" formatCode="General">
                  <c:v>0.84323507499999995</c:v>
                </c:pt>
                <c:pt idx="2919" formatCode="General">
                  <c:v>0.84322267799999995</c:v>
                </c:pt>
                <c:pt idx="2920" formatCode="General">
                  <c:v>0.84310847499999997</c:v>
                </c:pt>
                <c:pt idx="2921" formatCode="General">
                  <c:v>0.84290587900000002</c:v>
                </c:pt>
                <c:pt idx="2922" formatCode="General">
                  <c:v>0.842622757</c:v>
                </c:pt>
                <c:pt idx="2923" formatCode="General">
                  <c:v>0.84226357900000004</c:v>
                </c:pt>
                <c:pt idx="2924" formatCode="General">
                  <c:v>0.84183061100000001</c:v>
                </c:pt>
                <c:pt idx="2925" formatCode="General">
                  <c:v>0.84132432899999998</c:v>
                </c:pt>
                <c:pt idx="2926" formatCode="General">
                  <c:v>0.84074378000000005</c:v>
                </c:pt>
                <c:pt idx="2927" formatCode="General">
                  <c:v>0.84008645999999998</c:v>
                </c:pt>
                <c:pt idx="2928" formatCode="General">
                  <c:v>0.83934819699999996</c:v>
                </c:pt>
                <c:pt idx="2929" formatCode="General">
                  <c:v>0.83852243400000004</c:v>
                </c:pt>
                <c:pt idx="2930" formatCode="General">
                  <c:v>0.83759915799999995</c:v>
                </c:pt>
                <c:pt idx="2931" formatCode="General">
                  <c:v>0.83656275300000005</c:v>
                </c:pt>
                <c:pt idx="2932" formatCode="General">
                  <c:v>0.83538913699999995</c:v>
                </c:pt>
                <c:pt idx="2933" formatCode="General">
                  <c:v>0.83403932999999997</c:v>
                </c:pt>
                <c:pt idx="2934" formatCode="General">
                  <c:v>0.83244860200000004</c:v>
                </c:pt>
                <c:pt idx="2935" formatCode="General">
                  <c:v>0.83050501300000001</c:v>
                </c:pt>
                <c:pt idx="2936" formatCode="General">
                  <c:v>0.82800632699999999</c:v>
                </c:pt>
                <c:pt idx="2937" formatCode="General">
                  <c:v>0.824568093</c:v>
                </c:pt>
                <c:pt idx="2938" formatCode="General">
                  <c:v>0.81942725199999999</c:v>
                </c:pt>
                <c:pt idx="2939" formatCode="General">
                  <c:v>0.81107449499999995</c:v>
                </c:pt>
                <c:pt idx="2940" formatCode="General">
                  <c:v>0.79720383900000003</c:v>
                </c:pt>
                <c:pt idx="2941" formatCode="General">
                  <c:v>0.77966809299999995</c:v>
                </c:pt>
                <c:pt idx="2942" formatCode="General">
                  <c:v>0.77678531399999995</c:v>
                </c:pt>
                <c:pt idx="2943" formatCode="General">
                  <c:v>0.79227155400000004</c:v>
                </c:pt>
                <c:pt idx="2944" formatCode="General">
                  <c:v>0.80596733099999995</c:v>
                </c:pt>
                <c:pt idx="2945" formatCode="General">
                  <c:v>0.81365311100000004</c:v>
                </c:pt>
                <c:pt idx="2946" formatCode="General">
                  <c:v>0.81772273799999995</c:v>
                </c:pt>
                <c:pt idx="2947" formatCode="General">
                  <c:v>0.81995236900000001</c:v>
                </c:pt>
                <c:pt idx="2948" formatCode="General">
                  <c:v>0.82124686199999997</c:v>
                </c:pt>
                <c:pt idx="2949" formatCode="General">
                  <c:v>0.822058976</c:v>
                </c:pt>
                <c:pt idx="2950" formatCode="General">
                  <c:v>0.82262563700000002</c:v>
                </c:pt>
                <c:pt idx="2951" formatCode="General">
                  <c:v>0.82307708300000004</c:v>
                </c:pt>
                <c:pt idx="2952" formatCode="General">
                  <c:v>0.82348728199999999</c:v>
                </c:pt>
                <c:pt idx="2953" formatCode="General">
                  <c:v>0.82389903099999995</c:v>
                </c:pt>
                <c:pt idx="2954" formatCode="General">
                  <c:v>0.82433628999999997</c:v>
                </c:pt>
                <c:pt idx="2955" formatCode="General">
                  <c:v>0.82481163700000004</c:v>
                </c:pt>
                <c:pt idx="2956" formatCode="General">
                  <c:v>0.82532983999999998</c:v>
                </c:pt>
                <c:pt idx="2957" formatCode="General">
                  <c:v>0.82589095800000001</c:v>
                </c:pt>
                <c:pt idx="2958" formatCode="General">
                  <c:v>0.82649171399999999</c:v>
                </c:pt>
                <c:pt idx="2959" formatCode="General">
                  <c:v>0.82712668199999995</c:v>
                </c:pt>
                <c:pt idx="2960" formatCode="General">
                  <c:v>0.82778918700000004</c:v>
                </c:pt>
                <c:pt idx="2961" formatCode="General">
                  <c:v>0.828472078</c:v>
                </c:pt>
                <c:pt idx="2962" formatCode="General">
                  <c:v>0.82916766399999997</c:v>
                </c:pt>
                <c:pt idx="2963" formatCode="General">
                  <c:v>0.82986849500000004</c:v>
                </c:pt>
                <c:pt idx="2964" formatCode="General">
                  <c:v>0.83056718100000004</c:v>
                </c:pt>
                <c:pt idx="2965" formatCode="General">
                  <c:v>0.83125638999999996</c:v>
                </c:pt>
                <c:pt idx="2966" formatCode="General">
                  <c:v>0.83192902800000001</c:v>
                </c:pt>
                <c:pt idx="2967" formatCode="General">
                  <c:v>0.83257746700000002</c:v>
                </c:pt>
                <c:pt idx="2968" formatCode="General">
                  <c:v>0.83319348100000001</c:v>
                </c:pt>
                <c:pt idx="2969" formatCode="General">
                  <c:v>0.83376723500000005</c:v>
                </c:pt>
                <c:pt idx="2970" formatCode="General">
                  <c:v>0.83428609399999998</c:v>
                </c:pt>
                <c:pt idx="2971" formatCode="General">
                  <c:v>0.834732115</c:v>
                </c:pt>
                <c:pt idx="2972" formatCode="General">
                  <c:v>0.83507758399999998</c:v>
                </c:pt>
                <c:pt idx="2973" formatCode="General">
                  <c:v>0.83527612699999998</c:v>
                </c:pt>
                <c:pt idx="2974" formatCode="General">
                  <c:v>0.83524352300000004</c:v>
                </c:pt>
                <c:pt idx="2975" formatCode="General">
                  <c:v>0.83481126999999999</c:v>
                </c:pt>
                <c:pt idx="2976" formatCode="General">
                  <c:v>0.83360272599999996</c:v>
                </c:pt>
                <c:pt idx="2977" formatCode="General">
                  <c:v>0.83065182000000004</c:v>
                </c:pt>
                <c:pt idx="2978" formatCode="General">
                  <c:v>0.82309007599999995</c:v>
                </c:pt>
                <c:pt idx="2979" formatCode="General">
                  <c:v>0.80313360700000003</c:v>
                </c:pt>
                <c:pt idx="2980" formatCode="General">
                  <c:v>0.78601741800000002</c:v>
                </c:pt>
                <c:pt idx="2981" formatCode="General">
                  <c:v>0.81246441599999997</c:v>
                </c:pt>
                <c:pt idx="2982" formatCode="General">
                  <c:v>0.82833439099999995</c:v>
                </c:pt>
                <c:pt idx="2983" formatCode="General">
                  <c:v>0.83457589099999996</c:v>
                </c:pt>
                <c:pt idx="2984" formatCode="General">
                  <c:v>0.83744657</c:v>
                </c:pt>
                <c:pt idx="2985" formatCode="General">
                  <c:v>0.83899033099999998</c:v>
                </c:pt>
                <c:pt idx="2986" formatCode="General">
                  <c:v>0.83991444100000001</c:v>
                </c:pt>
                <c:pt idx="2987" formatCode="General">
                  <c:v>0.84050303699999995</c:v>
                </c:pt>
                <c:pt idx="2988" formatCode="General">
                  <c:v>0.84088540099999998</c:v>
                </c:pt>
                <c:pt idx="2989" formatCode="General">
                  <c:v>0.84112620400000004</c:v>
                </c:pt>
                <c:pt idx="2990" formatCode="General">
                  <c:v>0.841260016</c:v>
                </c:pt>
                <c:pt idx="2991" formatCode="General">
                  <c:v>0.84130650799999995</c:v>
                </c:pt>
                <c:pt idx="2992" formatCode="General">
                  <c:v>0.841276884</c:v>
                </c:pt>
                <c:pt idx="2993" formatCode="General">
                  <c:v>0.84117776200000005</c:v>
                </c:pt>
                <c:pt idx="2994" formatCode="General">
                  <c:v>0.84101265700000005</c:v>
                </c:pt>
                <c:pt idx="2995" formatCode="General">
                  <c:v>0.84078329799999996</c:v>
                </c:pt>
                <c:pt idx="2996" formatCode="General">
                  <c:v>0.84048980500000003</c:v>
                </c:pt>
                <c:pt idx="2997" formatCode="General">
                  <c:v>0.84013128299999995</c:v>
                </c:pt>
                <c:pt idx="2998" formatCode="General">
                  <c:v>0.83970582500000002</c:v>
                </c:pt>
                <c:pt idx="2999" formatCode="General">
                  <c:v>0.83921021200000001</c:v>
                </c:pt>
                <c:pt idx="3000" formatCode="General">
                  <c:v>0.83863979600000005</c:v>
                </c:pt>
                <c:pt idx="3001" formatCode="General">
                  <c:v>0.83798784000000004</c:v>
                </c:pt>
                <c:pt idx="3002" formatCode="General">
                  <c:v>0.83724439100000003</c:v>
                </c:pt>
                <c:pt idx="3003" formatCode="General">
                  <c:v>0.83639466799999995</c:v>
                </c:pt>
                <c:pt idx="3004" formatCode="General">
                  <c:v>0.83541542300000005</c:v>
                </c:pt>
                <c:pt idx="3005" formatCode="General">
                  <c:v>0.83426928499999997</c:v>
                </c:pt>
                <c:pt idx="3006" formatCode="General">
                  <c:v>0.83289307400000001</c:v>
                </c:pt>
                <c:pt idx="3007" formatCode="General">
                  <c:v>0.831174195</c:v>
                </c:pt>
                <c:pt idx="3008" formatCode="General">
                  <c:v>0.82889980100000005</c:v>
                </c:pt>
                <c:pt idx="3009" formatCode="General">
                  <c:v>0.82563930699999999</c:v>
                </c:pt>
                <c:pt idx="3010" formatCode="General">
                  <c:v>0.82045972300000003</c:v>
                </c:pt>
                <c:pt idx="3011" formatCode="General">
                  <c:v>0.81129735700000005</c:v>
                </c:pt>
                <c:pt idx="3012" formatCode="General">
                  <c:v>0.79482167999999997</c:v>
                </c:pt>
                <c:pt idx="3013" formatCode="General">
                  <c:v>0.77726602600000005</c:v>
                </c:pt>
                <c:pt idx="3014" formatCode="General">
                  <c:v>0.78546989</c:v>
                </c:pt>
                <c:pt idx="3015" formatCode="General">
                  <c:v>0.80339521199999997</c:v>
                </c:pt>
                <c:pt idx="3016" formatCode="General">
                  <c:v>0.81357759200000002</c:v>
                </c:pt>
                <c:pt idx="3017" formatCode="General">
                  <c:v>0.81841015800000005</c:v>
                </c:pt>
                <c:pt idx="3018" formatCode="General">
                  <c:v>0.82074081899999995</c:v>
                </c:pt>
                <c:pt idx="3019" formatCode="General">
                  <c:v>0.82190513600000004</c:v>
                </c:pt>
                <c:pt idx="3020" formatCode="General">
                  <c:v>0.82250833499999998</c:v>
                </c:pt>
                <c:pt idx="3021" formatCode="General">
                  <c:v>0.82284444599999995</c:v>
                </c:pt>
                <c:pt idx="3022" formatCode="General">
                  <c:v>0.823068142</c:v>
                </c:pt>
                <c:pt idx="3023" formatCode="General">
                  <c:v>0.82326597000000001</c:v>
                </c:pt>
                <c:pt idx="3024" formatCode="General">
                  <c:v>0.82348847400000003</c:v>
                </c:pt>
                <c:pt idx="3025" formatCode="General">
                  <c:v>0.82376521800000002</c:v>
                </c:pt>
                <c:pt idx="3026" formatCode="General">
                  <c:v>0.82411259400000003</c:v>
                </c:pt>
                <c:pt idx="3027" formatCode="General">
                  <c:v>0.82453829099999998</c:v>
                </c:pt>
                <c:pt idx="3028" formatCode="General">
                  <c:v>0.82504349899999996</c:v>
                </c:pt>
                <c:pt idx="3029" formatCode="General">
                  <c:v>0.82562524100000001</c:v>
                </c:pt>
                <c:pt idx="3030" formatCode="General">
                  <c:v>0.82627719600000005</c:v>
                </c:pt>
                <c:pt idx="3031" formatCode="General">
                  <c:v>0.82699084300000003</c:v>
                </c:pt>
                <c:pt idx="3032" formatCode="General">
                  <c:v>0.82775646400000003</c:v>
                </c:pt>
                <c:pt idx="3033" formatCode="General">
                  <c:v>0.82856351100000003</c:v>
                </c:pt>
                <c:pt idx="3034" formatCode="General">
                  <c:v>0.82940119499999998</c:v>
                </c:pt>
                <c:pt idx="3035" formatCode="General">
                  <c:v>0.83025896499999996</c:v>
                </c:pt>
                <c:pt idx="3036" formatCode="General">
                  <c:v>0.83112651100000001</c:v>
                </c:pt>
                <c:pt idx="3037" formatCode="General">
                  <c:v>0.83199411599999995</c:v>
                </c:pt>
                <c:pt idx="3038" formatCode="General">
                  <c:v>0.83285218500000002</c:v>
                </c:pt>
                <c:pt idx="3039" formatCode="General">
                  <c:v>0.83369135900000002</c:v>
                </c:pt>
                <c:pt idx="3040" formatCode="General">
                  <c:v>0.83450174300000002</c:v>
                </c:pt>
                <c:pt idx="3041" formatCode="General">
                  <c:v>0.83527207400000003</c:v>
                </c:pt>
                <c:pt idx="3042" formatCode="General">
                  <c:v>0.83598840200000002</c:v>
                </c:pt>
                <c:pt idx="3043" formatCode="General">
                  <c:v>0.836630702</c:v>
                </c:pt>
                <c:pt idx="3044" formatCode="General">
                  <c:v>0.83716774000000005</c:v>
                </c:pt>
                <c:pt idx="3045" formatCode="General">
                  <c:v>0.83754468000000004</c:v>
                </c:pt>
                <c:pt idx="3046" formatCode="General">
                  <c:v>0.83765471000000002</c:v>
                </c:pt>
                <c:pt idx="3047" formatCode="General">
                  <c:v>0.83726203399999999</c:v>
                </c:pt>
                <c:pt idx="3048" formatCode="General">
                  <c:v>0.83576279899999995</c:v>
                </c:pt>
                <c:pt idx="3049" formatCode="General">
                  <c:v>0.83128654999999996</c:v>
                </c:pt>
                <c:pt idx="3050" formatCode="General">
                  <c:v>0.81708473000000004</c:v>
                </c:pt>
                <c:pt idx="3051" formatCode="General">
                  <c:v>0.79016590099999995</c:v>
                </c:pt>
                <c:pt idx="3052" formatCode="General">
                  <c:v>0.814521253</c:v>
                </c:pt>
                <c:pt idx="3053" formatCode="General">
                  <c:v>0.83256012199999996</c:v>
                </c:pt>
                <c:pt idx="3054" formatCode="General">
                  <c:v>0.83885192900000005</c:v>
                </c:pt>
                <c:pt idx="3055" formatCode="General">
                  <c:v>0.84161531899999997</c:v>
                </c:pt>
                <c:pt idx="3056" formatCode="General">
                  <c:v>0.84312182700000005</c:v>
                </c:pt>
                <c:pt idx="3057" formatCode="General">
                  <c:v>0.84407222299999995</c:v>
                </c:pt>
                <c:pt idx="3058" formatCode="General">
                  <c:v>0.84472882699999996</c:v>
                </c:pt>
                <c:pt idx="3059" formatCode="General">
                  <c:v>0.845205545</c:v>
                </c:pt>
                <c:pt idx="3060" formatCode="General">
                  <c:v>0.84555751099999998</c:v>
                </c:pt>
                <c:pt idx="3061" formatCode="General">
                  <c:v>0.84581363200000004</c:v>
                </c:pt>
                <c:pt idx="3062" formatCode="General">
                  <c:v>0.84599006200000004</c:v>
                </c:pt>
                <c:pt idx="3063" formatCode="General">
                  <c:v>0.84609592</c:v>
                </c:pt>
                <c:pt idx="3064" formatCode="General">
                  <c:v>0.84613645100000001</c:v>
                </c:pt>
                <c:pt idx="3065" formatCode="General">
                  <c:v>0.84611451599999998</c:v>
                </c:pt>
                <c:pt idx="3066" formatCode="General">
                  <c:v>0.846031427</c:v>
                </c:pt>
                <c:pt idx="3067" formatCode="General">
                  <c:v>0.84588748199999997</c:v>
                </c:pt>
                <c:pt idx="3068" formatCode="General">
                  <c:v>0.84568196500000004</c:v>
                </c:pt>
                <c:pt idx="3069" formatCode="General">
                  <c:v>0.84541338700000002</c:v>
                </c:pt>
                <c:pt idx="3070" formatCode="General">
                  <c:v>0.84507954100000005</c:v>
                </c:pt>
                <c:pt idx="3071" formatCode="General">
                  <c:v>0.84467709099999999</c:v>
                </c:pt>
                <c:pt idx="3072" formatCode="General">
                  <c:v>0.84420156499999999</c:v>
                </c:pt>
                <c:pt idx="3073" formatCode="General">
                  <c:v>0.84364634800000005</c:v>
                </c:pt>
                <c:pt idx="3074" formatCode="General">
                  <c:v>0.84300208099999996</c:v>
                </c:pt>
                <c:pt idx="3075" formatCode="General">
                  <c:v>0.84225451900000003</c:v>
                </c:pt>
                <c:pt idx="3076" formatCode="General">
                  <c:v>0.84138148999999995</c:v>
                </c:pt>
                <c:pt idx="3077" formatCode="General">
                  <c:v>0.84034639600000005</c:v>
                </c:pt>
                <c:pt idx="3078" formatCode="General">
                  <c:v>0.83908569799999999</c:v>
                </c:pt>
                <c:pt idx="3079" formatCode="General">
                  <c:v>0.83748185600000002</c:v>
                </c:pt>
                <c:pt idx="3080" formatCode="General">
                  <c:v>0.83529949199999998</c:v>
                </c:pt>
                <c:pt idx="3081" formatCode="General">
                  <c:v>0.83202362100000005</c:v>
                </c:pt>
                <c:pt idx="3082" formatCode="General">
                  <c:v>0.82641297599999997</c:v>
                </c:pt>
                <c:pt idx="3083" formatCode="General">
                  <c:v>0.81537294400000004</c:v>
                </c:pt>
                <c:pt idx="3084" formatCode="General">
                  <c:v>0.79477936000000005</c:v>
                </c:pt>
                <c:pt idx="3085" formatCode="General">
                  <c:v>0.78606158500000001</c:v>
                </c:pt>
                <c:pt idx="3086" formatCode="General">
                  <c:v>0.80575364800000004</c:v>
                </c:pt>
                <c:pt idx="3087" formatCode="General">
                  <c:v>0.81903129799999996</c:v>
                </c:pt>
                <c:pt idx="3088" formatCode="General">
                  <c:v>0.82460427300000005</c:v>
                </c:pt>
                <c:pt idx="3089" formatCode="General">
                  <c:v>0.82687401800000004</c:v>
                </c:pt>
                <c:pt idx="3090" formatCode="General">
                  <c:v>0.82774382800000001</c:v>
                </c:pt>
                <c:pt idx="3091" formatCode="General">
                  <c:v>0.827979982</c:v>
                </c:pt>
                <c:pt idx="3092" formatCode="General">
                  <c:v>0.82792449000000001</c:v>
                </c:pt>
                <c:pt idx="3093" formatCode="General">
                  <c:v>0.82774889500000004</c:v>
                </c:pt>
                <c:pt idx="3094" formatCode="General">
                  <c:v>0.82754856300000001</c:v>
                </c:pt>
                <c:pt idx="3095" formatCode="General">
                  <c:v>0.82738113400000002</c:v>
                </c:pt>
                <c:pt idx="3096" formatCode="General">
                  <c:v>0.82728320399999999</c:v>
                </c:pt>
                <c:pt idx="3097" formatCode="General">
                  <c:v>0.82727843499999998</c:v>
                </c:pt>
                <c:pt idx="3098" formatCode="General">
                  <c:v>0.82738119399999999</c:v>
                </c:pt>
                <c:pt idx="3099" formatCode="General">
                  <c:v>0.82759886999999999</c:v>
                </c:pt>
                <c:pt idx="3100" formatCode="General">
                  <c:v>0.82793325200000001</c:v>
                </c:pt>
                <c:pt idx="3101" formatCode="General">
                  <c:v>0.82838141899999995</c:v>
                </c:pt>
                <c:pt idx="3102" formatCode="General">
                  <c:v>0.82893687500000002</c:v>
                </c:pt>
                <c:pt idx="3103" formatCode="General">
                  <c:v>0.82959002299999995</c:v>
                </c:pt>
                <c:pt idx="3104" formatCode="General">
                  <c:v>0.83032935900000004</c:v>
                </c:pt>
                <c:pt idx="3105" formatCode="General">
                  <c:v>0.83114200800000004</c:v>
                </c:pt>
                <c:pt idx="3106" formatCode="General">
                  <c:v>0.832014382</c:v>
                </c:pt>
                <c:pt idx="3107" formatCode="General">
                  <c:v>0.832933009</c:v>
                </c:pt>
                <c:pt idx="3108" formatCode="General">
                  <c:v>0.83388453699999998</c:v>
                </c:pt>
                <c:pt idx="3109" formatCode="General">
                  <c:v>0.83485621200000004</c:v>
                </c:pt>
                <c:pt idx="3110" formatCode="General">
                  <c:v>0.835835934</c:v>
                </c:pt>
                <c:pt idx="3111" formatCode="General">
                  <c:v>0.83681184099999995</c:v>
                </c:pt>
                <c:pt idx="3112" formatCode="General">
                  <c:v>0.83777189299999999</c:v>
                </c:pt>
                <c:pt idx="3113" formatCode="General">
                  <c:v>0.83870285700000002</c:v>
                </c:pt>
                <c:pt idx="3114" formatCode="General">
                  <c:v>0.83958846300000001</c:v>
                </c:pt>
                <c:pt idx="3115" formatCode="General">
                  <c:v>0.84040558300000001</c:v>
                </c:pt>
                <c:pt idx="3116" formatCode="General">
                  <c:v>0.84111654800000002</c:v>
                </c:pt>
                <c:pt idx="3117" formatCode="General">
                  <c:v>0.84165084400000001</c:v>
                </c:pt>
                <c:pt idx="3118" formatCode="General">
                  <c:v>0.84185648000000002</c:v>
                </c:pt>
                <c:pt idx="3119" formatCode="General">
                  <c:v>0.84134703899999996</c:v>
                </c:pt>
                <c:pt idx="3120" formatCode="General">
                  <c:v>0.83890521500000004</c:v>
                </c:pt>
                <c:pt idx="3121" formatCode="General">
                  <c:v>0.82954150400000004</c:v>
                </c:pt>
                <c:pt idx="3122" formatCode="General">
                  <c:v>0.80039143599999996</c:v>
                </c:pt>
                <c:pt idx="3123" formatCode="General">
                  <c:v>0.82001048300000001</c:v>
                </c:pt>
                <c:pt idx="3124" formatCode="General">
                  <c:v>0.83917003899999998</c:v>
                </c:pt>
                <c:pt idx="3125" formatCode="General">
                  <c:v>0.84510463499999999</c:v>
                </c:pt>
                <c:pt idx="3126" formatCode="General">
                  <c:v>0.84769713899999999</c:v>
                </c:pt>
                <c:pt idx="3127" formatCode="General">
                  <c:v>0.84920299099999996</c:v>
                </c:pt>
                <c:pt idx="3128" formatCode="General">
                  <c:v>0.8502478</c:v>
                </c:pt>
                <c:pt idx="3129" formatCode="General">
                  <c:v>0.85105180700000005</c:v>
                </c:pt>
                <c:pt idx="3130" formatCode="General">
                  <c:v>0.85170704100000005</c:v>
                </c:pt>
                <c:pt idx="3131" formatCode="General">
                  <c:v>0.852256715</c:v>
                </c:pt>
                <c:pt idx="3132" formatCode="General">
                  <c:v>0.85272294299999996</c:v>
                </c:pt>
                <c:pt idx="3133" formatCode="General">
                  <c:v>0.85311764499999998</c:v>
                </c:pt>
                <c:pt idx="3134" formatCode="General">
                  <c:v>0.853447497</c:v>
                </c:pt>
                <c:pt idx="3135" formatCode="General">
                  <c:v>0.85371601600000002</c:v>
                </c:pt>
                <c:pt idx="3136" formatCode="General">
                  <c:v>0.85392522800000004</c:v>
                </c:pt>
                <c:pt idx="3137" formatCode="General">
                  <c:v>0.85407573000000003</c:v>
                </c:pt>
                <c:pt idx="3138" formatCode="General">
                  <c:v>0.85416746099999996</c:v>
                </c:pt>
                <c:pt idx="3139" formatCode="General">
                  <c:v>0.85419964800000003</c:v>
                </c:pt>
                <c:pt idx="3140" formatCode="General">
                  <c:v>0.85417097799999997</c:v>
                </c:pt>
                <c:pt idx="3141" formatCode="General">
                  <c:v>0.85407960400000005</c:v>
                </c:pt>
                <c:pt idx="3142" formatCode="General">
                  <c:v>0.853923023</c:v>
                </c:pt>
                <c:pt idx="3143" formatCode="General">
                  <c:v>0.85369765799999997</c:v>
                </c:pt>
                <c:pt idx="3144" formatCode="General">
                  <c:v>0.85339891899999998</c:v>
                </c:pt>
                <c:pt idx="3145" formatCode="General">
                  <c:v>0.85302043000000005</c:v>
                </c:pt>
                <c:pt idx="3146" formatCode="General">
                  <c:v>0.85255277200000001</c:v>
                </c:pt>
                <c:pt idx="3147" formatCode="General">
                  <c:v>0.85198193799999999</c:v>
                </c:pt>
                <c:pt idx="3148" formatCode="General">
                  <c:v>0.85128569600000004</c:v>
                </c:pt>
                <c:pt idx="3149" formatCode="General">
                  <c:v>0.85042667400000005</c:v>
                </c:pt>
                <c:pt idx="3150" formatCode="General">
                  <c:v>0.84933745900000002</c:v>
                </c:pt>
                <c:pt idx="3151" formatCode="General">
                  <c:v>0.84788680100000002</c:v>
                </c:pt>
                <c:pt idx="3152" formatCode="General">
                  <c:v>0.84579163800000001</c:v>
                </c:pt>
                <c:pt idx="3153" formatCode="General">
                  <c:v>0.84236496699999996</c:v>
                </c:pt>
                <c:pt idx="3154" formatCode="General">
                  <c:v>0.83570349200000005</c:v>
                </c:pt>
                <c:pt idx="3155" formatCode="General">
                  <c:v>0.82053875899999995</c:v>
                </c:pt>
                <c:pt idx="3156" formatCode="General">
                  <c:v>0.79841166699999999</c:v>
                </c:pt>
                <c:pt idx="3157" formatCode="General">
                  <c:v>0.81265222999999998</c:v>
                </c:pt>
                <c:pt idx="3158" formatCode="General">
                  <c:v>0.829762518</c:v>
                </c:pt>
                <c:pt idx="3159" formatCode="General">
                  <c:v>0.83619707799999998</c:v>
                </c:pt>
                <c:pt idx="3160" formatCode="General">
                  <c:v>0.83840608599999999</c:v>
                </c:pt>
                <c:pt idx="3161" formatCode="General">
                  <c:v>0.83900427799999999</c:v>
                </c:pt>
                <c:pt idx="3162" formatCode="General">
                  <c:v>0.83890885100000001</c:v>
                </c:pt>
                <c:pt idx="3163" formatCode="General">
                  <c:v>0.83849042699999998</c:v>
                </c:pt>
                <c:pt idx="3164" formatCode="General">
                  <c:v>0.83792436100000001</c:v>
                </c:pt>
                <c:pt idx="3165" formatCode="General">
                  <c:v>0.83730673799999999</c:v>
                </c:pt>
                <c:pt idx="3166" formatCode="General">
                  <c:v>0.83669745900000003</c:v>
                </c:pt>
                <c:pt idx="3167" formatCode="General">
                  <c:v>0.83613806999999996</c:v>
                </c:pt>
                <c:pt idx="3168" formatCode="General">
                  <c:v>0.83565938500000003</c:v>
                </c:pt>
                <c:pt idx="3169" formatCode="General">
                  <c:v>0.83528459099999997</c:v>
                </c:pt>
                <c:pt idx="3170" formatCode="General">
                  <c:v>0.83503103300000003</c:v>
                </c:pt>
                <c:pt idx="3171" formatCode="General">
                  <c:v>0.83491027399999995</c:v>
                </c:pt>
                <c:pt idx="3172" formatCode="General">
                  <c:v>0.83492875099999997</c:v>
                </c:pt>
                <c:pt idx="3173" formatCode="General">
                  <c:v>0.83508789500000002</c:v>
                </c:pt>
                <c:pt idx="3174" formatCode="General">
                  <c:v>0.83538436900000002</c:v>
                </c:pt>
                <c:pt idx="3175" formatCode="General">
                  <c:v>0.83581066100000001</c:v>
                </c:pt>
                <c:pt idx="3176" formatCode="General">
                  <c:v>0.836355925</c:v>
                </c:pt>
                <c:pt idx="3177" formatCode="General">
                  <c:v>0.837006688</c:v>
                </c:pt>
                <c:pt idx="3178" formatCode="General">
                  <c:v>0.837747872</c:v>
                </c:pt>
                <c:pt idx="3179" formatCode="General">
                  <c:v>0.83856350199999996</c:v>
                </c:pt>
                <c:pt idx="3180" formatCode="General">
                  <c:v>0.83943754400000004</c:v>
                </c:pt>
                <c:pt idx="3181" formatCode="General">
                  <c:v>0.84035426400000002</c:v>
                </c:pt>
                <c:pt idx="3182" formatCode="General">
                  <c:v>0.84129858000000002</c:v>
                </c:pt>
                <c:pt idx="3183" formatCode="General">
                  <c:v>0.84225594999999998</c:v>
                </c:pt>
                <c:pt idx="3184" formatCode="General">
                  <c:v>0.84321177000000003</c:v>
                </c:pt>
                <c:pt idx="3185" formatCode="General">
                  <c:v>0.84415030499999999</c:v>
                </c:pt>
                <c:pt idx="3186" formatCode="General">
                  <c:v>0.84505218299999996</c:v>
                </c:pt>
                <c:pt idx="3187" formatCode="General">
                  <c:v>0.84588915099999995</c:v>
                </c:pt>
                <c:pt idx="3188" formatCode="General">
                  <c:v>0.84661191700000005</c:v>
                </c:pt>
                <c:pt idx="3189" formatCode="General">
                  <c:v>0.84711766200000005</c:v>
                </c:pt>
                <c:pt idx="3190" formatCode="General">
                  <c:v>0.84714794199999999</c:v>
                </c:pt>
                <c:pt idx="3191" formatCode="General">
                  <c:v>0.84587848200000004</c:v>
                </c:pt>
                <c:pt idx="3192" formatCode="General">
                  <c:v>0.83966016799999998</c:v>
                </c:pt>
                <c:pt idx="3193" formatCode="General">
                  <c:v>0.81208205200000005</c:v>
                </c:pt>
                <c:pt idx="3194" formatCode="General">
                  <c:v>0.82781159900000001</c:v>
                </c:pt>
                <c:pt idx="3195" formatCode="General">
                  <c:v>0.84636205399999997</c:v>
                </c:pt>
                <c:pt idx="3196" formatCode="General">
                  <c:v>0.85145169499999995</c:v>
                </c:pt>
                <c:pt idx="3197" formatCode="General">
                  <c:v>0.85370802899999998</c:v>
                </c:pt>
                <c:pt idx="3198" formatCode="General">
                  <c:v>0.85510766500000002</c:v>
                </c:pt>
                <c:pt idx="3199" formatCode="General">
                  <c:v>0.85615372700000003</c:v>
                </c:pt>
                <c:pt idx="3200" formatCode="General">
                  <c:v>0.85701537100000003</c:v>
                </c:pt>
                <c:pt idx="3201" formatCode="General">
                  <c:v>0.85776126399999997</c:v>
                </c:pt>
                <c:pt idx="3202" formatCode="General">
                  <c:v>0.85842269699999996</c:v>
                </c:pt>
                <c:pt idx="3203" formatCode="General">
                  <c:v>0.85901528599999999</c:v>
                </c:pt>
                <c:pt idx="3204" formatCode="General">
                  <c:v>0.85954719800000001</c:v>
                </c:pt>
                <c:pt idx="3205" formatCode="General">
                  <c:v>0.86002278300000001</c:v>
                </c:pt>
                <c:pt idx="3206" formatCode="General">
                  <c:v>0.860444129</c:v>
                </c:pt>
                <c:pt idx="3207" formatCode="General">
                  <c:v>0.86081224700000003</c:v>
                </c:pt>
                <c:pt idx="3208" formatCode="General">
                  <c:v>0.861127317</c:v>
                </c:pt>
                <c:pt idx="3209" formatCode="General">
                  <c:v>0.86138886199999998</c:v>
                </c:pt>
                <c:pt idx="3210" formatCode="General">
                  <c:v>0.86159622700000005</c:v>
                </c:pt>
                <c:pt idx="3211" formatCode="General">
                  <c:v>0.86174815900000001</c:v>
                </c:pt>
                <c:pt idx="3212" formatCode="General">
                  <c:v>0.86184322800000002</c:v>
                </c:pt>
                <c:pt idx="3213" formatCode="General">
                  <c:v>0.86187940799999996</c:v>
                </c:pt>
                <c:pt idx="3214" formatCode="General">
                  <c:v>0.86185419600000002</c:v>
                </c:pt>
                <c:pt idx="3215" formatCode="General">
                  <c:v>0.86176425199999995</c:v>
                </c:pt>
                <c:pt idx="3216" formatCode="General">
                  <c:v>0.86160510800000001</c:v>
                </c:pt>
                <c:pt idx="3217" formatCode="General">
                  <c:v>0.86137044399999996</c:v>
                </c:pt>
                <c:pt idx="3218" formatCode="General">
                  <c:v>0.86105120199999996</c:v>
                </c:pt>
                <c:pt idx="3219" formatCode="General">
                  <c:v>0.86063319400000005</c:v>
                </c:pt>
                <c:pt idx="3220" formatCode="General">
                  <c:v>0.86009353399999999</c:v>
                </c:pt>
                <c:pt idx="3221" formatCode="General">
                  <c:v>0.859391868</c:v>
                </c:pt>
                <c:pt idx="3222" formatCode="General">
                  <c:v>0.85845172400000003</c:v>
                </c:pt>
                <c:pt idx="3223" formatCode="General">
                  <c:v>0.85711228800000006</c:v>
                </c:pt>
                <c:pt idx="3224" formatCode="General">
                  <c:v>0.85498869399999999</c:v>
                </c:pt>
                <c:pt idx="3225" formatCode="General">
                  <c:v>0.85099756699999995</c:v>
                </c:pt>
                <c:pt idx="3226" formatCode="General">
                  <c:v>0.84152322999999996</c:v>
                </c:pt>
                <c:pt idx="3227" formatCode="General">
                  <c:v>0.81817960700000003</c:v>
                </c:pt>
                <c:pt idx="3228" formatCode="General">
                  <c:v>0.81890213499999998</c:v>
                </c:pt>
                <c:pt idx="3229" formatCode="General">
                  <c:v>0.84015506500000003</c:v>
                </c:pt>
                <c:pt idx="3230" formatCode="General">
                  <c:v>0.84752029200000001</c:v>
                </c:pt>
                <c:pt idx="3231" formatCode="General">
                  <c:v>0.84970939199999995</c:v>
                </c:pt>
                <c:pt idx="3232" formatCode="General">
                  <c:v>0.85015684400000002</c:v>
                </c:pt>
                <c:pt idx="3233" formatCode="General">
                  <c:v>0.84989351000000002</c:v>
                </c:pt>
                <c:pt idx="3234" formatCode="General">
                  <c:v>0.84929317199999999</c:v>
                </c:pt>
                <c:pt idx="3235" formatCode="General">
                  <c:v>0.8485201</c:v>
                </c:pt>
                <c:pt idx="3236" formatCode="General">
                  <c:v>0.84766083999999997</c:v>
                </c:pt>
                <c:pt idx="3237" formatCode="General">
                  <c:v>0.84676963100000002</c:v>
                </c:pt>
                <c:pt idx="3238" formatCode="General">
                  <c:v>0.845886111</c:v>
                </c:pt>
                <c:pt idx="3239" formatCode="General">
                  <c:v>0.84504270599999998</c:v>
                </c:pt>
                <c:pt idx="3240" formatCode="General">
                  <c:v>0.84426778599999996</c:v>
                </c:pt>
                <c:pt idx="3241" formatCode="General">
                  <c:v>0.84358650400000001</c:v>
                </c:pt>
                <c:pt idx="3242" formatCode="General">
                  <c:v>0.84302079699999999</c:v>
                </c:pt>
                <c:pt idx="3243" formatCode="General">
                  <c:v>0.84258902099999999</c:v>
                </c:pt>
                <c:pt idx="3244" formatCode="General">
                  <c:v>0.84230506400000005</c:v>
                </c:pt>
                <c:pt idx="3245" formatCode="General">
                  <c:v>0.84217780799999997</c:v>
                </c:pt>
                <c:pt idx="3246" formatCode="General">
                  <c:v>0.84221059099999995</c:v>
                </c:pt>
                <c:pt idx="3247" formatCode="General">
                  <c:v>0.84240132599999995</c:v>
                </c:pt>
                <c:pt idx="3248" formatCode="General">
                  <c:v>0.84274268200000002</c:v>
                </c:pt>
                <c:pt idx="3249" formatCode="General">
                  <c:v>0.84322303499999995</c:v>
                </c:pt>
                <c:pt idx="3250" formatCode="General">
                  <c:v>0.84382700899999996</c:v>
                </c:pt>
                <c:pt idx="3251" formatCode="General">
                  <c:v>0.84453701999999997</c:v>
                </c:pt>
                <c:pt idx="3252" formatCode="General">
                  <c:v>0.84533423200000002</c:v>
                </c:pt>
                <c:pt idx="3253" formatCode="General">
                  <c:v>0.84619939300000002</c:v>
                </c:pt>
                <c:pt idx="3254" formatCode="General">
                  <c:v>0.84711354999999999</c:v>
                </c:pt>
                <c:pt idx="3255" formatCode="General">
                  <c:v>0.84805828299999997</c:v>
                </c:pt>
                <c:pt idx="3256" formatCode="General">
                  <c:v>0.84901523599999995</c:v>
                </c:pt>
                <c:pt idx="3257" formatCode="General">
                  <c:v>0.84996449900000004</c:v>
                </c:pt>
                <c:pt idx="3258" formatCode="General">
                  <c:v>0.85088127899999999</c:v>
                </c:pt>
                <c:pt idx="3259" formatCode="General">
                  <c:v>0.85172706799999998</c:v>
                </c:pt>
                <c:pt idx="3260" formatCode="General">
                  <c:v>0.85242712499999995</c:v>
                </c:pt>
                <c:pt idx="3261" formatCode="General">
                  <c:v>0.85279667400000003</c:v>
                </c:pt>
                <c:pt idx="3262" formatCode="General">
                  <c:v>0.85223829699999998</c:v>
                </c:pt>
                <c:pt idx="3263" formatCode="General">
                  <c:v>0.84791648399999997</c:v>
                </c:pt>
                <c:pt idx="3264" formatCode="General">
                  <c:v>0.82200503300000005</c:v>
                </c:pt>
                <c:pt idx="3265" formatCode="General">
                  <c:v>0.83767706200000003</c:v>
                </c:pt>
                <c:pt idx="3266" formatCode="General">
                  <c:v>0.85374367200000001</c:v>
                </c:pt>
                <c:pt idx="3267" formatCode="General">
                  <c:v>0.85781616000000005</c:v>
                </c:pt>
                <c:pt idx="3268" formatCode="General">
                  <c:v>0.85974437000000004</c:v>
                </c:pt>
                <c:pt idx="3269" formatCode="General">
                  <c:v>0.861049116</c:v>
                </c:pt>
                <c:pt idx="3270" formatCode="General">
                  <c:v>0.86209702499999996</c:v>
                </c:pt>
                <c:pt idx="3271" formatCode="General">
                  <c:v>0.86300790299999997</c:v>
                </c:pt>
                <c:pt idx="3272" formatCode="General">
                  <c:v>0.86382925499999996</c:v>
                </c:pt>
                <c:pt idx="3273" formatCode="General">
                  <c:v>0.86458212099999998</c:v>
                </c:pt>
                <c:pt idx="3274" formatCode="General">
                  <c:v>0.86527627699999998</c:v>
                </c:pt>
                <c:pt idx="3275" formatCode="General">
                  <c:v>0.86591643100000004</c:v>
                </c:pt>
                <c:pt idx="3276" formatCode="General">
                  <c:v>0.86650472899999997</c:v>
                </c:pt>
                <c:pt idx="3277" formatCode="General">
                  <c:v>0.86704170700000005</c:v>
                </c:pt>
                <c:pt idx="3278" formatCode="General">
                  <c:v>0.86752736600000002</c:v>
                </c:pt>
                <c:pt idx="3279" formatCode="General">
                  <c:v>0.86796110900000001</c:v>
                </c:pt>
                <c:pt idx="3280" formatCode="General">
                  <c:v>0.86834210199999995</c:v>
                </c:pt>
                <c:pt idx="3281" formatCode="General">
                  <c:v>0.86866927100000002</c:v>
                </c:pt>
                <c:pt idx="3282" formatCode="General">
                  <c:v>0.86894148599999999</c:v>
                </c:pt>
                <c:pt idx="3283" formatCode="General">
                  <c:v>0.86915731399999996</c:v>
                </c:pt>
                <c:pt idx="3284" formatCode="General">
                  <c:v>0.86931532600000005</c:v>
                </c:pt>
                <c:pt idx="3285" formatCode="General">
                  <c:v>0.86941343500000001</c:v>
                </c:pt>
                <c:pt idx="3286" formatCode="General">
                  <c:v>0.86944937700000002</c:v>
                </c:pt>
                <c:pt idx="3287" formatCode="General">
                  <c:v>0.86942005200000005</c:v>
                </c:pt>
                <c:pt idx="3288" formatCode="General">
                  <c:v>0.869321287</c:v>
                </c:pt>
                <c:pt idx="3289" formatCode="General">
                  <c:v>0.86914694299999995</c:v>
                </c:pt>
                <c:pt idx="3290" formatCode="General">
                  <c:v>0.86888796099999999</c:v>
                </c:pt>
                <c:pt idx="3291" formatCode="General">
                  <c:v>0.86852979699999999</c:v>
                </c:pt>
                <c:pt idx="3292" formatCode="General">
                  <c:v>0.86804735700000002</c:v>
                </c:pt>
                <c:pt idx="3293" formatCode="General">
                  <c:v>0.86739391099999996</c:v>
                </c:pt>
                <c:pt idx="3294" formatCode="General">
                  <c:v>0.86647307900000003</c:v>
                </c:pt>
                <c:pt idx="3295" formatCode="General">
                  <c:v>0.86505842200000005</c:v>
                </c:pt>
                <c:pt idx="3296" formatCode="General">
                  <c:v>0.86251699900000001</c:v>
                </c:pt>
                <c:pt idx="3297" formatCode="General">
                  <c:v>0.85662311300000005</c:v>
                </c:pt>
                <c:pt idx="3298" formatCode="General">
                  <c:v>0.83852976599999995</c:v>
                </c:pt>
                <c:pt idx="3299" formatCode="General">
                  <c:v>0.82457673499999995</c:v>
                </c:pt>
                <c:pt idx="3300" formatCode="General">
                  <c:v>0.84929305300000002</c:v>
                </c:pt>
                <c:pt idx="3301" formatCode="General">
                  <c:v>0.85734796499999999</c:v>
                </c:pt>
                <c:pt idx="3302" formatCode="General">
                  <c:v>0.85937476199999996</c:v>
                </c:pt>
                <c:pt idx="3303" formatCode="General">
                  <c:v>0.85963785599999998</c:v>
                </c:pt>
                <c:pt idx="3304" formatCode="General">
                  <c:v>0.85922086200000003</c:v>
                </c:pt>
                <c:pt idx="3305" formatCode="General">
                  <c:v>0.85847616199999999</c:v>
                </c:pt>
                <c:pt idx="3306" formatCode="General">
                  <c:v>0.85754692600000004</c:v>
                </c:pt>
                <c:pt idx="3307" formatCode="General">
                  <c:v>0.85650414200000002</c:v>
                </c:pt>
                <c:pt idx="3308" formatCode="General">
                  <c:v>0.85539078700000004</c:v>
                </c:pt>
                <c:pt idx="3309" formatCode="General">
                  <c:v>0.85423850999999995</c:v>
                </c:pt>
                <c:pt idx="3310" formatCode="General">
                  <c:v>0.85307460999999996</c:v>
                </c:pt>
                <c:pt idx="3311" formatCode="General">
                  <c:v>0.85192543300000001</c:v>
                </c:pt>
                <c:pt idx="3312" formatCode="General">
                  <c:v>0.85081726300000005</c:v>
                </c:pt>
                <c:pt idx="3313" formatCode="General">
                  <c:v>0.849776804</c:v>
                </c:pt>
                <c:pt idx="3314" formatCode="General">
                  <c:v>0.84883070000000005</c:v>
                </c:pt>
                <c:pt idx="3315" formatCode="General">
                  <c:v>0.84800434099999999</c:v>
                </c:pt>
                <c:pt idx="3316" formatCode="General">
                  <c:v>0.84732055699999997</c:v>
                </c:pt>
                <c:pt idx="3317" formatCode="General">
                  <c:v>0.84679842000000005</c:v>
                </c:pt>
                <c:pt idx="3318" formatCode="General">
                  <c:v>0.84645170000000003</c:v>
                </c:pt>
                <c:pt idx="3319" formatCode="General">
                  <c:v>0.84628784700000004</c:v>
                </c:pt>
                <c:pt idx="3320" formatCode="General">
                  <c:v>0.84630757599999995</c:v>
                </c:pt>
                <c:pt idx="3321" formatCode="General">
                  <c:v>0.84650474799999997</c:v>
                </c:pt>
                <c:pt idx="3322" formatCode="General">
                  <c:v>0.84686714399999996</c:v>
                </c:pt>
                <c:pt idx="3323" formatCode="General">
                  <c:v>0.84737765799999998</c:v>
                </c:pt>
                <c:pt idx="3324" formatCode="General">
                  <c:v>0.848015666</c:v>
                </c:pt>
                <c:pt idx="3325" formatCode="General">
                  <c:v>0.84875857799999999</c:v>
                </c:pt>
                <c:pt idx="3326" formatCode="General">
                  <c:v>0.849582791</c:v>
                </c:pt>
                <c:pt idx="3327" formatCode="General">
                  <c:v>0.85046476100000001</c:v>
                </c:pt>
                <c:pt idx="3328" formatCode="General">
                  <c:v>0.85138034799999995</c:v>
                </c:pt>
                <c:pt idx="3329" formatCode="General">
                  <c:v>0.85230296900000002</c:v>
                </c:pt>
                <c:pt idx="3330" formatCode="General">
                  <c:v>0.853197396</c:v>
                </c:pt>
                <c:pt idx="3331" formatCode="General">
                  <c:v>0.85400271400000005</c:v>
                </c:pt>
                <c:pt idx="3332" formatCode="General">
                  <c:v>0.85457515699999997</c:v>
                </c:pt>
                <c:pt idx="3333" formatCode="General">
                  <c:v>0.85444265600000002</c:v>
                </c:pt>
                <c:pt idx="3334" formatCode="General">
                  <c:v>0.85116732100000003</c:v>
                </c:pt>
                <c:pt idx="3335" formatCode="General">
                  <c:v>0.82480818</c:v>
                </c:pt>
                <c:pt idx="3336" formatCode="General">
                  <c:v>0.84515905400000002</c:v>
                </c:pt>
                <c:pt idx="3337" formatCode="General">
                  <c:v>0.85722637199999996</c:v>
                </c:pt>
                <c:pt idx="3338" formatCode="General">
                  <c:v>0.86036682099999995</c:v>
                </c:pt>
                <c:pt idx="3339" formatCode="General">
                  <c:v>0.86206680499999999</c:v>
                </c:pt>
                <c:pt idx="3340" formatCode="General">
                  <c:v>0.86335337199999995</c:v>
                </c:pt>
                <c:pt idx="3341" formatCode="General">
                  <c:v>0.86447006500000001</c:v>
                </c:pt>
                <c:pt idx="3342" formatCode="General">
                  <c:v>0.86549574100000004</c:v>
                </c:pt>
                <c:pt idx="3343" formatCode="General">
                  <c:v>0.86646062099999999</c:v>
                </c:pt>
                <c:pt idx="3344" formatCode="General">
                  <c:v>0.867377222</c:v>
                </c:pt>
                <c:pt idx="3345" formatCode="General">
                  <c:v>0.86825037000000005</c:v>
                </c:pt>
                <c:pt idx="3346" formatCode="General">
                  <c:v>0.86908149700000004</c:v>
                </c:pt>
                <c:pt idx="3347" formatCode="General">
                  <c:v>0.86987000699999995</c:v>
                </c:pt>
                <c:pt idx="3348" formatCode="General">
                  <c:v>0.87061452900000003</c:v>
                </c:pt>
                <c:pt idx="3349" formatCode="General">
                  <c:v>0.87131321399999995</c:v>
                </c:pt>
                <c:pt idx="3350" formatCode="General">
                  <c:v>0.87196397800000003</c:v>
                </c:pt>
                <c:pt idx="3351" formatCode="General">
                  <c:v>0.87256467299999996</c:v>
                </c:pt>
                <c:pt idx="3352" formatCode="General">
                  <c:v>0.87311321500000005</c:v>
                </c:pt>
                <c:pt idx="3353" formatCode="General">
                  <c:v>0.87360745699999998</c:v>
                </c:pt>
                <c:pt idx="3354" formatCode="General">
                  <c:v>0.87404525300000002</c:v>
                </c:pt>
                <c:pt idx="3355" formatCode="General">
                  <c:v>0.87442457699999998</c:v>
                </c:pt>
                <c:pt idx="3356" formatCode="General">
                  <c:v>0.87474322299999996</c:v>
                </c:pt>
                <c:pt idx="3357" formatCode="General">
                  <c:v>0.87499886800000004</c:v>
                </c:pt>
                <c:pt idx="3358" formatCode="General">
                  <c:v>0.87518870800000004</c:v>
                </c:pt>
                <c:pt idx="3359" formatCode="General">
                  <c:v>0.87530940800000001</c:v>
                </c:pt>
                <c:pt idx="3360" formatCode="General">
                  <c:v>0.87535637600000005</c:v>
                </c:pt>
                <c:pt idx="3361" formatCode="General">
                  <c:v>0.87532323599999995</c:v>
                </c:pt>
                <c:pt idx="3362" formatCode="General">
                  <c:v>0.87519997400000005</c:v>
                </c:pt>
                <c:pt idx="3363" formatCode="General">
                  <c:v>0.87496995899999996</c:v>
                </c:pt>
                <c:pt idx="3364" formatCode="General">
                  <c:v>0.87460279500000004</c:v>
                </c:pt>
                <c:pt idx="3365" formatCode="General">
                  <c:v>0.87403672899999996</c:v>
                </c:pt>
                <c:pt idx="3366" formatCode="General">
                  <c:v>0.873129249</c:v>
                </c:pt>
                <c:pt idx="3367" formatCode="General">
                  <c:v>0.87148553100000004</c:v>
                </c:pt>
                <c:pt idx="3368" formatCode="General">
                  <c:v>0.86769670200000004</c:v>
                </c:pt>
                <c:pt idx="3369" formatCode="General">
                  <c:v>0.85490506899999996</c:v>
                </c:pt>
                <c:pt idx="3370" formatCode="General">
                  <c:v>0.83096718800000002</c:v>
                </c:pt>
                <c:pt idx="3371" formatCode="General">
                  <c:v>0.85796469399999997</c:v>
                </c:pt>
                <c:pt idx="3372" formatCode="General">
                  <c:v>0.86634707499999997</c:v>
                </c:pt>
                <c:pt idx="3373" formatCode="General">
                  <c:v>0.86815792300000005</c:v>
                </c:pt>
                <c:pt idx="3374" formatCode="General">
                  <c:v>0.86829996099999995</c:v>
                </c:pt>
                <c:pt idx="3375" formatCode="General">
                  <c:v>0.86782604500000005</c:v>
                </c:pt>
                <c:pt idx="3376" formatCode="General">
                  <c:v>0.86704719100000005</c:v>
                </c:pt>
                <c:pt idx="3377" formatCode="General">
                  <c:v>0.86608076099999998</c:v>
                </c:pt>
                <c:pt idx="3378" formatCode="General">
                  <c:v>0.86498081699999996</c:v>
                </c:pt>
                <c:pt idx="3379" formatCode="General">
                  <c:v>0.86377757799999999</c:v>
                </c:pt>
                <c:pt idx="3380" formatCode="General">
                  <c:v>0.86249190600000003</c:v>
                </c:pt>
                <c:pt idx="3381" formatCode="General">
                  <c:v>0.86114203899999997</c:v>
                </c:pt>
                <c:pt idx="3382" formatCode="General">
                  <c:v>0.85974621799999995</c:v>
                </c:pt>
                <c:pt idx="3383" formatCode="General">
                  <c:v>0.85832452800000003</c:v>
                </c:pt>
                <c:pt idx="3384" formatCode="General">
                  <c:v>0.85689973799999997</c:v>
                </c:pt>
                <c:pt idx="3385" formatCode="General">
                  <c:v>0.85549753900000003</c:v>
                </c:pt>
                <c:pt idx="3386" formatCode="General">
                  <c:v>0.85414648100000001</c:v>
                </c:pt>
                <c:pt idx="3387" formatCode="General">
                  <c:v>0.85287684200000002</c:v>
                </c:pt>
                <c:pt idx="3388" formatCode="General">
                  <c:v>0.85171949899999999</c:v>
                </c:pt>
                <c:pt idx="3389" formatCode="General">
                  <c:v>0.85070425299999997</c:v>
                </c:pt>
                <c:pt idx="3390" formatCode="General">
                  <c:v>0.84985756899999998</c:v>
                </c:pt>
                <c:pt idx="3391" formatCode="General">
                  <c:v>0.84920042799999995</c:v>
                </c:pt>
                <c:pt idx="3392" formatCode="General">
                  <c:v>0.848746479</c:v>
                </c:pt>
                <c:pt idx="3393" formatCode="General">
                  <c:v>0.84850096699999999</c:v>
                </c:pt>
                <c:pt idx="3394" formatCode="General">
                  <c:v>0.84845995900000004</c:v>
                </c:pt>
                <c:pt idx="3395" formatCode="General">
                  <c:v>0.84861123599999999</c:v>
                </c:pt>
                <c:pt idx="3396" formatCode="General">
                  <c:v>0.84893536599999997</c:v>
                </c:pt>
                <c:pt idx="3397" formatCode="General">
                  <c:v>0.84940749400000004</c:v>
                </c:pt>
                <c:pt idx="3398" formatCode="General">
                  <c:v>0.84999942799999995</c:v>
                </c:pt>
                <c:pt idx="3399" formatCode="General">
                  <c:v>0.85068070900000003</c:v>
                </c:pt>
                <c:pt idx="3400" formatCode="General">
                  <c:v>0.85141873400000001</c:v>
                </c:pt>
                <c:pt idx="3401" formatCode="General">
                  <c:v>0.85217463999999998</c:v>
                </c:pt>
                <c:pt idx="3402" formatCode="General">
                  <c:v>0.85289037199999995</c:v>
                </c:pt>
                <c:pt idx="3403" formatCode="General">
                  <c:v>0.853440702</c:v>
                </c:pt>
                <c:pt idx="3404" formatCode="General">
                  <c:v>0.85341030399999995</c:v>
                </c:pt>
                <c:pt idx="3405" formatCode="General">
                  <c:v>0.85039114999999998</c:v>
                </c:pt>
                <c:pt idx="3406" formatCode="General">
                  <c:v>0.82010734100000005</c:v>
                </c:pt>
                <c:pt idx="3407" formatCode="General">
                  <c:v>0.849056959</c:v>
                </c:pt>
                <c:pt idx="3408" formatCode="General">
                  <c:v>0.856756568</c:v>
                </c:pt>
                <c:pt idx="3409" formatCode="General">
                  <c:v>0.85903525400000003</c:v>
                </c:pt>
                <c:pt idx="3410" formatCode="General">
                  <c:v>0.86044782399999997</c:v>
                </c:pt>
                <c:pt idx="3411" formatCode="General">
                  <c:v>0.86161291600000001</c:v>
                </c:pt>
                <c:pt idx="3412" formatCode="General">
                  <c:v>0.86268138900000002</c:v>
                </c:pt>
                <c:pt idx="3413" formatCode="General">
                  <c:v>0.86370307199999996</c:v>
                </c:pt>
                <c:pt idx="3414" formatCode="General">
                  <c:v>0.86469674100000005</c:v>
                </c:pt>
                <c:pt idx="3415" formatCode="General">
                  <c:v>0.86566948899999996</c:v>
                </c:pt>
                <c:pt idx="3416" formatCode="General">
                  <c:v>0.86662310399999998</c:v>
                </c:pt>
                <c:pt idx="3417" formatCode="General">
                  <c:v>0.86755657200000003</c:v>
                </c:pt>
                <c:pt idx="3418" formatCode="General">
                  <c:v>0.86846745000000003</c:v>
                </c:pt>
                <c:pt idx="3419" formatCode="General">
                  <c:v>0.86935257899999996</c:v>
                </c:pt>
                <c:pt idx="3420" formatCode="General">
                  <c:v>0.87020814400000002</c:v>
                </c:pt>
                <c:pt idx="3421" formatCode="General">
                  <c:v>0.87103045000000001</c:v>
                </c:pt>
                <c:pt idx="3422" formatCode="General">
                  <c:v>0.87181556199999999</c:v>
                </c:pt>
                <c:pt idx="3423" formatCode="General">
                  <c:v>0.87255978599999995</c:v>
                </c:pt>
                <c:pt idx="3424" formatCode="General">
                  <c:v>0.87325948499999995</c:v>
                </c:pt>
                <c:pt idx="3425" formatCode="General">
                  <c:v>0.87391132100000002</c:v>
                </c:pt>
                <c:pt idx="3426" formatCode="General">
                  <c:v>0.87451201700000003</c:v>
                </c:pt>
                <c:pt idx="3427" formatCode="General">
                  <c:v>0.87505853199999994</c:v>
                </c:pt>
                <c:pt idx="3428" formatCode="General">
                  <c:v>0.87554776700000003</c:v>
                </c:pt>
                <c:pt idx="3429" formatCode="General">
                  <c:v>0.87597668200000001</c:v>
                </c:pt>
                <c:pt idx="3430" formatCode="General">
                  <c:v>0.87634182000000005</c:v>
                </c:pt>
                <c:pt idx="3431" formatCode="General">
                  <c:v>0.87663906800000002</c:v>
                </c:pt>
                <c:pt idx="3432" formatCode="General">
                  <c:v>0.87686330099999998</c:v>
                </c:pt>
                <c:pt idx="3433" formatCode="General">
                  <c:v>0.87700688800000004</c:v>
                </c:pt>
                <c:pt idx="3434" formatCode="General">
                  <c:v>0.87705779100000003</c:v>
                </c:pt>
                <c:pt idx="3435" formatCode="General">
                  <c:v>0.87699472899999997</c:v>
                </c:pt>
                <c:pt idx="3436" formatCode="General">
                  <c:v>0.87677550299999996</c:v>
                </c:pt>
                <c:pt idx="3437" formatCode="General">
                  <c:v>0.87630331500000003</c:v>
                </c:pt>
                <c:pt idx="3438" formatCode="General">
                  <c:v>0.87531214999999996</c:v>
                </c:pt>
                <c:pt idx="3439" formatCode="General">
                  <c:v>0.87284189499999998</c:v>
                </c:pt>
                <c:pt idx="3440" formatCode="General">
                  <c:v>0.86370277399999995</c:v>
                </c:pt>
                <c:pt idx="3441" formatCode="General">
                  <c:v>0.83469402800000003</c:v>
                </c:pt>
                <c:pt idx="3442" formatCode="General">
                  <c:v>0.863343835</c:v>
                </c:pt>
                <c:pt idx="3443" formatCode="General">
                  <c:v>0.87143755000000001</c:v>
                </c:pt>
                <c:pt idx="3444" formatCode="General">
                  <c:v>0.87303799400000004</c:v>
                </c:pt>
                <c:pt idx="3445" formatCode="General">
                  <c:v>0.87318676699999997</c:v>
                </c:pt>
                <c:pt idx="3446" formatCode="General">
                  <c:v>0.87281334399999999</c:v>
                </c:pt>
                <c:pt idx="3447" formatCode="General">
                  <c:v>0.87217265399999999</c:v>
                </c:pt>
                <c:pt idx="3448" formatCode="General">
                  <c:v>0.87135541400000005</c:v>
                </c:pt>
                <c:pt idx="3449" formatCode="General">
                  <c:v>0.87039995199999998</c:v>
                </c:pt>
                <c:pt idx="3450" formatCode="General">
                  <c:v>0.86932539900000005</c:v>
                </c:pt>
                <c:pt idx="3451" formatCode="General">
                  <c:v>0.868142843</c:v>
                </c:pt>
                <c:pt idx="3452" formatCode="General">
                  <c:v>0.86686098599999994</c:v>
                </c:pt>
                <c:pt idx="3453" formatCode="General">
                  <c:v>0.86548835000000002</c:v>
                </c:pt>
                <c:pt idx="3454" formatCode="General">
                  <c:v>0.86403495100000005</c:v>
                </c:pt>
                <c:pt idx="3455" formatCode="General">
                  <c:v>0.86251366100000004</c:v>
                </c:pt>
                <c:pt idx="3456" formatCode="General">
                  <c:v>0.86094105200000004</c:v>
                </c:pt>
                <c:pt idx="3457" formatCode="General">
                  <c:v>0.85933792600000003</c:v>
                </c:pt>
                <c:pt idx="3458" formatCode="General">
                  <c:v>0.85772997100000004</c:v>
                </c:pt>
                <c:pt idx="3459" formatCode="General">
                  <c:v>0.85614746799999997</c:v>
                </c:pt>
                <c:pt idx="3460" formatCode="General">
                  <c:v>0.85462486699999995</c:v>
                </c:pt>
                <c:pt idx="3461" formatCode="General">
                  <c:v>0.85319930300000002</c:v>
                </c:pt>
                <c:pt idx="3462" formatCode="General">
                  <c:v>0.85190856500000001</c:v>
                </c:pt>
                <c:pt idx="3463" formatCode="General">
                  <c:v>0.85078835500000005</c:v>
                </c:pt>
                <c:pt idx="3464" formatCode="General">
                  <c:v>0.84986907199999995</c:v>
                </c:pt>
                <c:pt idx="3465" formatCode="General">
                  <c:v>0.84917277099999999</c:v>
                </c:pt>
                <c:pt idx="3466" formatCode="General">
                  <c:v>0.84871077500000003</c:v>
                </c:pt>
                <c:pt idx="3467" formatCode="General">
                  <c:v>0.84848243000000001</c:v>
                </c:pt>
                <c:pt idx="3468" formatCode="General">
                  <c:v>0.84847486000000005</c:v>
                </c:pt>
                <c:pt idx="3469" formatCode="General">
                  <c:v>0.84866476099999999</c:v>
                </c:pt>
                <c:pt idx="3470" formatCode="General">
                  <c:v>0.849019945</c:v>
                </c:pt>
                <c:pt idx="3471" formatCode="General">
                  <c:v>0.84950131200000001</c:v>
                </c:pt>
                <c:pt idx="3472" formatCode="General">
                  <c:v>0.85006153600000001</c:v>
                </c:pt>
                <c:pt idx="3473" formatCode="General">
                  <c:v>0.85063558800000005</c:v>
                </c:pt>
                <c:pt idx="3474" formatCode="General">
                  <c:v>0.851097047</c:v>
                </c:pt>
                <c:pt idx="3475" formatCode="General">
                  <c:v>0.85102862099999999</c:v>
                </c:pt>
                <c:pt idx="3476" formatCode="General">
                  <c:v>0.84757077700000005</c:v>
                </c:pt>
                <c:pt idx="3477" formatCode="General">
                  <c:v>0.815068185</c:v>
                </c:pt>
                <c:pt idx="3478" formatCode="General">
                  <c:v>0.85019511000000003</c:v>
                </c:pt>
                <c:pt idx="3479" formatCode="General">
                  <c:v>0.85456758700000002</c:v>
                </c:pt>
                <c:pt idx="3480" formatCode="General">
                  <c:v>0.85617518400000003</c:v>
                </c:pt>
                <c:pt idx="3481" formatCode="General">
                  <c:v>0.85730069900000005</c:v>
                </c:pt>
                <c:pt idx="3482" formatCode="General">
                  <c:v>0.85828614199999997</c:v>
                </c:pt>
                <c:pt idx="3483" formatCode="General">
                  <c:v>0.85922229299999997</c:v>
                </c:pt>
                <c:pt idx="3484" formatCode="General">
                  <c:v>0.86014199300000005</c:v>
                </c:pt>
                <c:pt idx="3485" formatCode="General">
                  <c:v>0.86105894999999999</c:v>
                </c:pt>
                <c:pt idx="3486" formatCode="General">
                  <c:v>0.86197888899999997</c:v>
                </c:pt>
                <c:pt idx="3487" formatCode="General">
                  <c:v>0.86290335699999998</c:v>
                </c:pt>
                <c:pt idx="3488" formatCode="General">
                  <c:v>0.86383116199999999</c:v>
                </c:pt>
                <c:pt idx="3489" formatCode="General">
                  <c:v>0.86475944500000002</c:v>
                </c:pt>
                <c:pt idx="3490" formatCode="General">
                  <c:v>0.865683973</c:v>
                </c:pt>
                <c:pt idx="3491" formatCode="General">
                  <c:v>0.86659985799999995</c:v>
                </c:pt>
                <c:pt idx="3492" formatCode="General">
                  <c:v>0.86750161599999998</c:v>
                </c:pt>
                <c:pt idx="3493" formatCode="General">
                  <c:v>0.86838358599999999</c:v>
                </c:pt>
                <c:pt idx="3494" formatCode="General">
                  <c:v>0.86923998599999996</c:v>
                </c:pt>
                <c:pt idx="3495" formatCode="General">
                  <c:v>0.87006545099999999</c:v>
                </c:pt>
                <c:pt idx="3496" formatCode="General">
                  <c:v>0.87085473499999999</c:v>
                </c:pt>
                <c:pt idx="3497" formatCode="General">
                  <c:v>0.87160277399999997</c:v>
                </c:pt>
                <c:pt idx="3498" formatCode="General">
                  <c:v>0.87230515500000005</c:v>
                </c:pt>
                <c:pt idx="3499" formatCode="General">
                  <c:v>0.87295758700000003</c:v>
                </c:pt>
                <c:pt idx="3500" formatCode="General">
                  <c:v>0.87355601800000005</c:v>
                </c:pt>
                <c:pt idx="3501" formatCode="General">
                  <c:v>0.87409645300000005</c:v>
                </c:pt>
                <c:pt idx="3502" formatCode="General">
                  <c:v>0.874574721</c:v>
                </c:pt>
                <c:pt idx="3503" formatCode="General">
                  <c:v>0.87498593300000005</c:v>
                </c:pt>
                <c:pt idx="3504" formatCode="General">
                  <c:v>0.87532389200000005</c:v>
                </c:pt>
                <c:pt idx="3505" formatCode="General">
                  <c:v>0.87557923800000004</c:v>
                </c:pt>
                <c:pt idx="3506" formatCode="General">
                  <c:v>0.87573599800000002</c:v>
                </c:pt>
                <c:pt idx="3507" formatCode="General">
                  <c:v>0.875763297</c:v>
                </c:pt>
                <c:pt idx="3508" formatCode="General">
                  <c:v>0.87559068200000001</c:v>
                </c:pt>
                <c:pt idx="3509" formatCode="General">
                  <c:v>0.875023365</c:v>
                </c:pt>
                <c:pt idx="3510" formatCode="General">
                  <c:v>0.87334316999999995</c:v>
                </c:pt>
                <c:pt idx="3511" formatCode="General">
                  <c:v>0.86630898700000003</c:v>
                </c:pt>
                <c:pt idx="3512" formatCode="General">
                  <c:v>0.83458977899999998</c:v>
                </c:pt>
                <c:pt idx="3513" formatCode="General">
                  <c:v>0.86562609700000004</c:v>
                </c:pt>
                <c:pt idx="3514" formatCode="General">
                  <c:v>0.87254637499999999</c:v>
                </c:pt>
                <c:pt idx="3515" formatCode="General">
                  <c:v>0.87384343099999995</c:v>
                </c:pt>
                <c:pt idx="3516" formatCode="General">
                  <c:v>0.87398701899999998</c:v>
                </c:pt>
                <c:pt idx="3517" formatCode="General">
                  <c:v>0.87371438700000004</c:v>
                </c:pt>
                <c:pt idx="3518" formatCode="General">
                  <c:v>0.87321937100000002</c:v>
                </c:pt>
                <c:pt idx="3519" formatCode="General">
                  <c:v>0.87256830900000004</c:v>
                </c:pt>
                <c:pt idx="3520" formatCode="General">
                  <c:v>0.87178742899999995</c:v>
                </c:pt>
                <c:pt idx="3521" formatCode="General">
                  <c:v>0.87088775600000001</c:v>
                </c:pt>
                <c:pt idx="3522" formatCode="General">
                  <c:v>0.86987394100000004</c:v>
                </c:pt>
                <c:pt idx="3523" formatCode="General">
                  <c:v>0.86874800900000004</c:v>
                </c:pt>
                <c:pt idx="3524" formatCode="General">
                  <c:v>0.867511213</c:v>
                </c:pt>
                <c:pt idx="3525" formatCode="General">
                  <c:v>0.86616516099999996</c:v>
                </c:pt>
                <c:pt idx="3526" formatCode="General">
                  <c:v>0.864713073</c:v>
                </c:pt>
                <c:pt idx="3527" formatCode="General">
                  <c:v>0.86316049100000003</c:v>
                </c:pt>
                <c:pt idx="3528" formatCode="General">
                  <c:v>0.86151635599999998</c:v>
                </c:pt>
                <c:pt idx="3529" formatCode="General">
                  <c:v>0.85979402100000002</c:v>
                </c:pt>
                <c:pt idx="3530" formatCode="General">
                  <c:v>0.85801231899999997</c:v>
                </c:pt>
                <c:pt idx="3531" formatCode="General">
                  <c:v>0.85619628400000003</c:v>
                </c:pt>
                <c:pt idx="3532" formatCode="General">
                  <c:v>0.85437756799999998</c:v>
                </c:pt>
                <c:pt idx="3533" formatCode="General">
                  <c:v>0.852594674</c:v>
                </c:pt>
                <c:pt idx="3534" formatCode="General">
                  <c:v>0.85089129200000002</c:v>
                </c:pt>
                <c:pt idx="3535" formatCode="General">
                  <c:v>0.84931469000000004</c:v>
                </c:pt>
                <c:pt idx="3536" formatCode="General">
                  <c:v>0.847911894</c:v>
                </c:pt>
                <c:pt idx="3537" formatCode="General">
                  <c:v>0.84672552300000004</c:v>
                </c:pt>
                <c:pt idx="3538" formatCode="General">
                  <c:v>0.84578901500000003</c:v>
                </c:pt>
                <c:pt idx="3539" formatCode="General">
                  <c:v>0.84512239700000003</c:v>
                </c:pt>
                <c:pt idx="3540" formatCode="General">
                  <c:v>0.84472924500000002</c:v>
                </c:pt>
                <c:pt idx="3541" formatCode="General">
                  <c:v>0.84459537299999998</c:v>
                </c:pt>
                <c:pt idx="3542" formatCode="General">
                  <c:v>0.84468931000000003</c:v>
                </c:pt>
                <c:pt idx="3543" formatCode="General">
                  <c:v>0.844961882</c:v>
                </c:pt>
                <c:pt idx="3544" formatCode="General">
                  <c:v>0.84533888099999999</c:v>
                </c:pt>
                <c:pt idx="3545" formatCode="General">
                  <c:v>0.84567779300000001</c:v>
                </c:pt>
                <c:pt idx="3546" formatCode="General">
                  <c:v>0.84549385300000002</c:v>
                </c:pt>
                <c:pt idx="3547" formatCode="General">
                  <c:v>0.840419888</c:v>
                </c:pt>
                <c:pt idx="3548" formatCode="General">
                  <c:v>0.82578098799999999</c:v>
                </c:pt>
                <c:pt idx="3549" formatCode="General">
                  <c:v>0.846821249</c:v>
                </c:pt>
                <c:pt idx="3550" formatCode="General">
                  <c:v>0.84927702000000005</c:v>
                </c:pt>
                <c:pt idx="3551" formatCode="General">
                  <c:v>0.85047006599999997</c:v>
                </c:pt>
                <c:pt idx="3552" formatCode="General">
                  <c:v>0.85140103099999997</c:v>
                </c:pt>
                <c:pt idx="3553" formatCode="General">
                  <c:v>0.85224801299999997</c:v>
                </c:pt>
                <c:pt idx="3554" formatCode="General">
                  <c:v>0.85306668299999999</c:v>
                </c:pt>
                <c:pt idx="3555" formatCode="General">
                  <c:v>0.85388219399999998</c:v>
                </c:pt>
                <c:pt idx="3556" formatCode="General">
                  <c:v>0.85470920800000005</c:v>
                </c:pt>
                <c:pt idx="3557" formatCode="General">
                  <c:v>0.85555672599999999</c:v>
                </c:pt>
                <c:pt idx="3558" formatCode="General">
                  <c:v>0.85643023299999999</c:v>
                </c:pt>
                <c:pt idx="3559" formatCode="General">
                  <c:v>0.85733193200000002</c:v>
                </c:pt>
                <c:pt idx="3560" formatCode="General">
                  <c:v>0.85826152600000005</c:v>
                </c:pt>
                <c:pt idx="3561" formatCode="General">
                  <c:v>0.85921615399999995</c:v>
                </c:pt>
                <c:pt idx="3562" formatCode="General">
                  <c:v>0.86019116600000001</c:v>
                </c:pt>
                <c:pt idx="3563" formatCode="General">
                  <c:v>0.86118030499999998</c:v>
                </c:pt>
                <c:pt idx="3564" formatCode="General">
                  <c:v>0.86217617999999996</c:v>
                </c:pt>
                <c:pt idx="3565" formatCode="General">
                  <c:v>0.86317086200000004</c:v>
                </c:pt>
                <c:pt idx="3566" formatCode="General">
                  <c:v>0.86415606700000003</c:v>
                </c:pt>
                <c:pt idx="3567" formatCode="General">
                  <c:v>0.86512356999999995</c:v>
                </c:pt>
                <c:pt idx="3568" formatCode="General">
                  <c:v>0.86606544299999999</c:v>
                </c:pt>
                <c:pt idx="3569" formatCode="General">
                  <c:v>0.86697423500000004</c:v>
                </c:pt>
                <c:pt idx="3570" formatCode="General">
                  <c:v>0.86784315099999998</c:v>
                </c:pt>
                <c:pt idx="3571" formatCode="General">
                  <c:v>0.86866569500000002</c:v>
                </c:pt>
                <c:pt idx="3572" formatCode="General">
                  <c:v>0.86943608500000003</c:v>
                </c:pt>
                <c:pt idx="3573" formatCode="General">
                  <c:v>0.87014877800000001</c:v>
                </c:pt>
                <c:pt idx="3574" formatCode="General">
                  <c:v>0.87079805099999996</c:v>
                </c:pt>
                <c:pt idx="3575" formatCode="General">
                  <c:v>0.87137752800000001</c:v>
                </c:pt>
                <c:pt idx="3576" formatCode="General">
                  <c:v>0.87187880299999998</c:v>
                </c:pt>
                <c:pt idx="3577" formatCode="General">
                  <c:v>0.87228882299999999</c:v>
                </c:pt>
                <c:pt idx="3578" formatCode="General">
                  <c:v>0.87258297200000001</c:v>
                </c:pt>
                <c:pt idx="3579" formatCode="General">
                  <c:v>0.87270605599999995</c:v>
                </c:pt>
                <c:pt idx="3580" formatCode="General">
                  <c:v>0.87250268499999994</c:v>
                </c:pt>
                <c:pt idx="3581" formatCode="General">
                  <c:v>0.87137782600000002</c:v>
                </c:pt>
                <c:pt idx="3582" formatCode="General">
                  <c:v>0.86540162600000003</c:v>
                </c:pt>
                <c:pt idx="3583" formatCode="General">
                  <c:v>0.83216935400000003</c:v>
                </c:pt>
                <c:pt idx="3584" formatCode="General">
                  <c:v>0.86648589399999998</c:v>
                </c:pt>
                <c:pt idx="3585" formatCode="General">
                  <c:v>0.87167012700000002</c:v>
                </c:pt>
                <c:pt idx="3586" formatCode="General">
                  <c:v>0.87269538599999996</c:v>
                </c:pt>
                <c:pt idx="3587" formatCode="General">
                  <c:v>0.87287747900000001</c:v>
                </c:pt>
                <c:pt idx="3588" formatCode="General">
                  <c:v>0.87273967299999999</c:v>
                </c:pt>
                <c:pt idx="3589" formatCode="General">
                  <c:v>0.87241828399999999</c:v>
                </c:pt>
                <c:pt idx="3590" formatCode="General">
                  <c:v>0.87195932899999995</c:v>
                </c:pt>
                <c:pt idx="3591" formatCode="General">
                  <c:v>0.87138003100000005</c:v>
                </c:pt>
                <c:pt idx="3592" formatCode="General">
                  <c:v>0.87068641199999997</c:v>
                </c:pt>
                <c:pt idx="3593" formatCode="General">
                  <c:v>0.86987966299999997</c:v>
                </c:pt>
                <c:pt idx="3594" formatCode="General">
                  <c:v>0.86895817500000005</c:v>
                </c:pt>
                <c:pt idx="3595" formatCode="General">
                  <c:v>0.86791944499999996</c:v>
                </c:pt>
                <c:pt idx="3596" formatCode="General">
                  <c:v>0.86676031399999998</c:v>
                </c:pt>
                <c:pt idx="3597" formatCode="General">
                  <c:v>0.86547774099999997</c:v>
                </c:pt>
                <c:pt idx="3598" formatCode="General">
                  <c:v>0.86406946200000001</c:v>
                </c:pt>
                <c:pt idx="3599" formatCode="General">
                  <c:v>0.86253476100000004</c:v>
                </c:pt>
                <c:pt idx="3600" formatCode="General">
                  <c:v>0.86087518900000004</c:v>
                </c:pt>
                <c:pt idx="3601" formatCode="General">
                  <c:v>0.85909575199999999</c:v>
                </c:pt>
                <c:pt idx="3602" formatCode="General">
                  <c:v>0.85720604700000003</c:v>
                </c:pt>
                <c:pt idx="3603" formatCode="General">
                  <c:v>0.855221868</c:v>
                </c:pt>
                <c:pt idx="3604" formatCode="General">
                  <c:v>0.85316663999999998</c:v>
                </c:pt>
                <c:pt idx="3605" formatCode="General">
                  <c:v>0.85107243099999996</c:v>
                </c:pt>
                <c:pt idx="3606" formatCode="General">
                  <c:v>0.84898084399999996</c:v>
                </c:pt>
                <c:pt idx="3607" formatCode="General">
                  <c:v>0.84694248400000005</c:v>
                </c:pt>
                <c:pt idx="3608" formatCode="General">
                  <c:v>0.84501510899999999</c:v>
                </c:pt>
                <c:pt idx="3609" formatCode="General">
                  <c:v>0.84325975200000003</c:v>
                </c:pt>
                <c:pt idx="3610" formatCode="General">
                  <c:v>0.84173476700000005</c:v>
                </c:pt>
                <c:pt idx="3611" formatCode="General">
                  <c:v>0.84048908899999997</c:v>
                </c:pt>
                <c:pt idx="3612" formatCode="General">
                  <c:v>0.83955442899999999</c:v>
                </c:pt>
                <c:pt idx="3613" formatCode="General">
                  <c:v>0.83893883199999997</c:v>
                </c:pt>
                <c:pt idx="3614" formatCode="General">
                  <c:v>0.83862042400000003</c:v>
                </c:pt>
                <c:pt idx="3615" formatCode="General">
                  <c:v>0.83853572600000004</c:v>
                </c:pt>
                <c:pt idx="3616" formatCode="General">
                  <c:v>0.83852714299999997</c:v>
                </c:pt>
                <c:pt idx="3617" formatCode="General">
                  <c:v>0.83794426899999996</c:v>
                </c:pt>
                <c:pt idx="3618" formatCode="General">
                  <c:v>0.82686436200000002</c:v>
                </c:pt>
                <c:pt idx="3619" formatCode="General">
                  <c:v>0.83328407999999998</c:v>
                </c:pt>
                <c:pt idx="3620" formatCode="General">
                  <c:v>0.84029853300000001</c:v>
                </c:pt>
                <c:pt idx="3621" formatCode="General">
                  <c:v>0.84176623799999994</c:v>
                </c:pt>
                <c:pt idx="3622" formatCode="General">
                  <c:v>0.84267896399999997</c:v>
                </c:pt>
                <c:pt idx="3623" formatCode="General">
                  <c:v>0.84343504899999999</c:v>
                </c:pt>
                <c:pt idx="3624" formatCode="General">
                  <c:v>0.84411877400000002</c:v>
                </c:pt>
                <c:pt idx="3625" formatCode="General">
                  <c:v>0.84476304099999999</c:v>
                </c:pt>
                <c:pt idx="3626" formatCode="General">
                  <c:v>0.84538960500000004</c:v>
                </c:pt>
                <c:pt idx="3627" formatCode="General">
                  <c:v>0.84601700300000005</c:v>
                </c:pt>
                <c:pt idx="3628" formatCode="General">
                  <c:v>0.84666192500000004</c:v>
                </c:pt>
                <c:pt idx="3629" formatCode="General">
                  <c:v>0.84733885499999995</c:v>
                </c:pt>
                <c:pt idx="3630" formatCode="General">
                  <c:v>0.84805959500000005</c:v>
                </c:pt>
                <c:pt idx="3631" formatCode="General">
                  <c:v>0.84883242800000003</c:v>
                </c:pt>
                <c:pt idx="3632" formatCode="General">
                  <c:v>0.849661946</c:v>
                </c:pt>
                <c:pt idx="3633" formatCode="General">
                  <c:v>0.85054898300000004</c:v>
                </c:pt>
                <c:pt idx="3634" formatCode="General">
                  <c:v>0.85149067599999995</c:v>
                </c:pt>
                <c:pt idx="3635" formatCode="General">
                  <c:v>0.85248136500000005</c:v>
                </c:pt>
                <c:pt idx="3636" formatCode="General">
                  <c:v>0.85351270400000001</c:v>
                </c:pt>
                <c:pt idx="3637" formatCode="General">
                  <c:v>0.85457456099999995</c:v>
                </c:pt>
                <c:pt idx="3638" formatCode="General">
                  <c:v>0.85565572999999995</c:v>
                </c:pt>
                <c:pt idx="3639" formatCode="General">
                  <c:v>0.85674452800000001</c:v>
                </c:pt>
                <c:pt idx="3640" formatCode="General">
                  <c:v>0.85782939199999997</c:v>
                </c:pt>
                <c:pt idx="3641" formatCode="General">
                  <c:v>0.85889917599999999</c:v>
                </c:pt>
                <c:pt idx="3642" formatCode="General">
                  <c:v>0.85994333000000001</c:v>
                </c:pt>
                <c:pt idx="3643" formatCode="General">
                  <c:v>0.86095237700000005</c:v>
                </c:pt>
                <c:pt idx="3644" formatCode="General">
                  <c:v>0.86191743600000004</c:v>
                </c:pt>
                <c:pt idx="3645" formatCode="General">
                  <c:v>0.8628304</c:v>
                </c:pt>
                <c:pt idx="3646" formatCode="General">
                  <c:v>0.86368304500000004</c:v>
                </c:pt>
                <c:pt idx="3647" formatCode="General">
                  <c:v>0.86446624999999999</c:v>
                </c:pt>
                <c:pt idx="3648" formatCode="General">
                  <c:v>0.86516749900000001</c:v>
                </c:pt>
                <c:pt idx="3649" formatCode="General">
                  <c:v>0.86576545199999999</c:v>
                </c:pt>
                <c:pt idx="3650" formatCode="General">
                  <c:v>0.86621314299999996</c:v>
                </c:pt>
                <c:pt idx="3651" formatCode="General">
                  <c:v>0.86637610200000004</c:v>
                </c:pt>
                <c:pt idx="3652" formatCode="General">
                  <c:v>0.865706325</c:v>
                </c:pt>
                <c:pt idx="3653" formatCode="General">
                  <c:v>0.85993474700000005</c:v>
                </c:pt>
                <c:pt idx="3654" formatCode="General">
                  <c:v>0.83102589800000004</c:v>
                </c:pt>
                <c:pt idx="3655" formatCode="General">
                  <c:v>0.86398005499999997</c:v>
                </c:pt>
                <c:pt idx="3656" formatCode="General">
                  <c:v>0.86748474799999997</c:v>
                </c:pt>
                <c:pt idx="3657" formatCode="General">
                  <c:v>0.86838507700000001</c:v>
                </c:pt>
                <c:pt idx="3658" formatCode="General">
                  <c:v>0.86871695500000001</c:v>
                </c:pt>
                <c:pt idx="3659" formatCode="General">
                  <c:v>0.86881190500000005</c:v>
                </c:pt>
                <c:pt idx="3660" formatCode="General">
                  <c:v>0.86875844000000002</c:v>
                </c:pt>
                <c:pt idx="3661" formatCode="General">
                  <c:v>0.86858642100000005</c:v>
                </c:pt>
                <c:pt idx="3662" formatCode="General">
                  <c:v>0.86830663699999999</c:v>
                </c:pt>
                <c:pt idx="3663" formatCode="General">
                  <c:v>0.86792206800000005</c:v>
                </c:pt>
                <c:pt idx="3664" formatCode="General">
                  <c:v>0.867432117</c:v>
                </c:pt>
                <c:pt idx="3665" formatCode="General">
                  <c:v>0.86683392500000001</c:v>
                </c:pt>
                <c:pt idx="3666" formatCode="General">
                  <c:v>0.86612337800000005</c:v>
                </c:pt>
                <c:pt idx="3667" formatCode="General">
                  <c:v>0.86529535099999999</c:v>
                </c:pt>
                <c:pt idx="3668" formatCode="General">
                  <c:v>0.86434418000000002</c:v>
                </c:pt>
                <c:pt idx="3669" formatCode="General">
                  <c:v>0.86326372600000001</c:v>
                </c:pt>
                <c:pt idx="3670" formatCode="General">
                  <c:v>0.86204779099999995</c:v>
                </c:pt>
                <c:pt idx="3671" formatCode="General">
                  <c:v>0.86069059400000003</c:v>
                </c:pt>
                <c:pt idx="3672" formatCode="General">
                  <c:v>0.85918742400000003</c:v>
                </c:pt>
                <c:pt idx="3673" formatCode="General">
                  <c:v>0.85753530300000003</c:v>
                </c:pt>
                <c:pt idx="3674" formatCode="General">
                  <c:v>0.855734408</c:v>
                </c:pt>
                <c:pt idx="3675" formatCode="General">
                  <c:v>0.85378933000000001</c:v>
                </c:pt>
                <c:pt idx="3676" formatCode="General">
                  <c:v>0.85171115399999997</c:v>
                </c:pt>
                <c:pt idx="3677" formatCode="General">
                  <c:v>0.84951937200000005</c:v>
                </c:pt>
                <c:pt idx="3678" formatCode="General">
                  <c:v>0.847244263</c:v>
                </c:pt>
                <c:pt idx="3679" formatCode="General">
                  <c:v>0.844928503</c:v>
                </c:pt>
                <c:pt idx="3680" formatCode="General">
                  <c:v>0.842628241</c:v>
                </c:pt>
                <c:pt idx="3681" formatCode="General">
                  <c:v>0.84041166300000003</c:v>
                </c:pt>
                <c:pt idx="3682" formatCode="General">
                  <c:v>0.83835518399999998</c:v>
                </c:pt>
                <c:pt idx="3683" formatCode="General">
                  <c:v>0.83653599000000001</c:v>
                </c:pt>
                <c:pt idx="3684" formatCode="General">
                  <c:v>0.83502095899999995</c:v>
                </c:pt>
                <c:pt idx="3685" formatCode="General">
                  <c:v>0.83385121799999995</c:v>
                </c:pt>
                <c:pt idx="3686" formatCode="General">
                  <c:v>0.83301693200000004</c:v>
                </c:pt>
                <c:pt idx="3687" formatCode="General">
                  <c:v>0.83237189099999997</c:v>
                </c:pt>
                <c:pt idx="3688" formatCode="General">
                  <c:v>0.83086562200000003</c:v>
                </c:pt>
                <c:pt idx="3689" formatCode="General">
                  <c:v>0.79411488799999996</c:v>
                </c:pt>
                <c:pt idx="3690" formatCode="General">
                  <c:v>0.83132726000000001</c:v>
                </c:pt>
                <c:pt idx="3691" formatCode="General">
                  <c:v>0.83384787999999999</c:v>
                </c:pt>
                <c:pt idx="3692" formatCode="General">
                  <c:v>0.83490544600000005</c:v>
                </c:pt>
                <c:pt idx="3693" formatCode="General">
                  <c:v>0.83574152000000002</c:v>
                </c:pt>
                <c:pt idx="3694" formatCode="General">
                  <c:v>0.83647674299999997</c:v>
                </c:pt>
                <c:pt idx="3695" formatCode="General">
                  <c:v>0.83712726800000004</c:v>
                </c:pt>
                <c:pt idx="3696" formatCode="General">
                  <c:v>0.83769846000000003</c:v>
                </c:pt>
                <c:pt idx="3697" formatCode="General">
                  <c:v>0.83820062900000003</c:v>
                </c:pt>
                <c:pt idx="3698" formatCode="General">
                  <c:v>0.83865034599999999</c:v>
                </c:pt>
                <c:pt idx="3699" formatCode="General">
                  <c:v>0.83906918799999997</c:v>
                </c:pt>
                <c:pt idx="3700" formatCode="General">
                  <c:v>0.83948141300000001</c:v>
                </c:pt>
                <c:pt idx="3701" formatCode="General">
                  <c:v>0.83991169899999996</c:v>
                </c:pt>
                <c:pt idx="3702" formatCode="General">
                  <c:v>0.84038299299999997</c:v>
                </c:pt>
                <c:pt idx="3703" formatCode="General">
                  <c:v>0.84091514300000003</c:v>
                </c:pt>
                <c:pt idx="3704" formatCode="General">
                  <c:v>0.84152322999999996</c:v>
                </c:pt>
                <c:pt idx="3705" formatCode="General">
                  <c:v>0.84221696899999998</c:v>
                </c:pt>
                <c:pt idx="3706" formatCode="General">
                  <c:v>0.84300035200000001</c:v>
                </c:pt>
                <c:pt idx="3707" formatCode="General">
                  <c:v>0.84387195100000001</c:v>
                </c:pt>
                <c:pt idx="3708" formatCode="General">
                  <c:v>0.84482520800000005</c:v>
                </c:pt>
                <c:pt idx="3709" formatCode="General">
                  <c:v>0.84584963300000005</c:v>
                </c:pt>
                <c:pt idx="3710" formatCode="General">
                  <c:v>0.84693163599999999</c:v>
                </c:pt>
                <c:pt idx="3711" formatCode="General">
                  <c:v>0.84805584000000001</c:v>
                </c:pt>
                <c:pt idx="3712" formatCode="General">
                  <c:v>0.84920585199999998</c:v>
                </c:pt>
                <c:pt idx="3713" formatCode="General">
                  <c:v>0.85036546000000002</c:v>
                </c:pt>
                <c:pt idx="3714" formatCode="General">
                  <c:v>0.85151916699999997</c:v>
                </c:pt>
                <c:pt idx="3715" formatCode="General">
                  <c:v>0.85265243099999999</c:v>
                </c:pt>
                <c:pt idx="3716" formatCode="General">
                  <c:v>0.85375201700000003</c:v>
                </c:pt>
                <c:pt idx="3717" formatCode="General">
                  <c:v>0.85480564800000003</c:v>
                </c:pt>
                <c:pt idx="3718" formatCode="General">
                  <c:v>0.85580110499999995</c:v>
                </c:pt>
                <c:pt idx="3719" formatCode="General">
                  <c:v>0.85672432200000004</c:v>
                </c:pt>
                <c:pt idx="3720" formatCode="General">
                  <c:v>0.85755437599999995</c:v>
                </c:pt>
                <c:pt idx="3721" formatCode="General">
                  <c:v>0.85824781699999997</c:v>
                </c:pt>
                <c:pt idx="3722" formatCode="General">
                  <c:v>0.85867822199999999</c:v>
                </c:pt>
                <c:pt idx="3723" formatCode="General">
                  <c:v>0.858278871</c:v>
                </c:pt>
                <c:pt idx="3724" formatCode="General">
                  <c:v>0.851311386</c:v>
                </c:pt>
                <c:pt idx="3725" formatCode="General">
                  <c:v>0.83882558299999999</c:v>
                </c:pt>
                <c:pt idx="3726" formatCode="General">
                  <c:v>0.859055758</c:v>
                </c:pt>
                <c:pt idx="3727" formatCode="General">
                  <c:v>0.86129188499999998</c:v>
                </c:pt>
                <c:pt idx="3728" formatCode="General">
                  <c:v>0.86210715800000004</c:v>
                </c:pt>
                <c:pt idx="3729" formatCode="General">
                  <c:v>0.86256021299999996</c:v>
                </c:pt>
                <c:pt idx="3730" formatCode="General">
                  <c:v>0.86284077199999998</c:v>
                </c:pt>
                <c:pt idx="3731" formatCode="General">
                  <c:v>0.86300247900000004</c:v>
                </c:pt>
                <c:pt idx="3732" formatCode="General">
                  <c:v>0.86306411000000005</c:v>
                </c:pt>
                <c:pt idx="3733" formatCode="General">
                  <c:v>0.86303246</c:v>
                </c:pt>
                <c:pt idx="3734" formatCode="General">
                  <c:v>0.86290943600000003</c:v>
                </c:pt>
                <c:pt idx="3735" formatCode="General">
                  <c:v>0.86269426299999996</c:v>
                </c:pt>
                <c:pt idx="3736" formatCode="General">
                  <c:v>0.86238437899999998</c:v>
                </c:pt>
                <c:pt idx="3737" formatCode="General">
                  <c:v>0.86197614700000003</c:v>
                </c:pt>
                <c:pt idx="3738" formatCode="General">
                  <c:v>0.86146485799999994</c:v>
                </c:pt>
                <c:pt idx="3739" formatCode="General">
                  <c:v>0.86084485099999997</c:v>
                </c:pt>
                <c:pt idx="3740" formatCode="General">
                  <c:v>0.86010956800000005</c:v>
                </c:pt>
                <c:pt idx="3741" formatCode="General">
                  <c:v>0.85925161800000005</c:v>
                </c:pt>
                <c:pt idx="3742" formatCode="General">
                  <c:v>0.85826301599999999</c:v>
                </c:pt>
                <c:pt idx="3743" formatCode="General">
                  <c:v>0.85713499800000004</c:v>
                </c:pt>
                <c:pt idx="3744" formatCode="General">
                  <c:v>0.85585886200000005</c:v>
                </c:pt>
                <c:pt idx="3745" formatCode="General">
                  <c:v>0.854426146</c:v>
                </c:pt>
                <c:pt idx="3746" formatCode="General">
                  <c:v>0.85282933699999997</c:v>
                </c:pt>
                <c:pt idx="3747" formatCode="General">
                  <c:v>0.85106337099999996</c:v>
                </c:pt>
                <c:pt idx="3748" formatCode="General">
                  <c:v>0.84912681599999995</c:v>
                </c:pt>
                <c:pt idx="3749" formatCode="General">
                  <c:v>0.84702444099999996</c:v>
                </c:pt>
                <c:pt idx="3750" formatCode="General">
                  <c:v>0.84476977600000003</c:v>
                </c:pt>
                <c:pt idx="3751" formatCode="General">
                  <c:v>0.84238827199999999</c:v>
                </c:pt>
                <c:pt idx="3752" formatCode="General">
                  <c:v>0.83992058000000003</c:v>
                </c:pt>
                <c:pt idx="3753" formatCode="General">
                  <c:v>0.837425172</c:v>
                </c:pt>
                <c:pt idx="3754" formatCode="General">
                  <c:v>0.83497798400000001</c:v>
                </c:pt>
                <c:pt idx="3755" formatCode="General">
                  <c:v>0.83266848299999996</c:v>
                </c:pt>
                <c:pt idx="3756" formatCode="General">
                  <c:v>0.83058655299999995</c:v>
                </c:pt>
                <c:pt idx="3757" formatCode="General">
                  <c:v>0.828788042</c:v>
                </c:pt>
                <c:pt idx="3758" formatCode="General">
                  <c:v>0.82714295400000004</c:v>
                </c:pt>
                <c:pt idx="3759" formatCode="General">
                  <c:v>0.82308167200000004</c:v>
                </c:pt>
                <c:pt idx="3760" formatCode="General">
                  <c:v>0.81661737000000001</c:v>
                </c:pt>
                <c:pt idx="3761" formatCode="General">
                  <c:v>0.82598650500000004</c:v>
                </c:pt>
                <c:pt idx="3762" formatCode="General">
                  <c:v>0.82708394500000004</c:v>
                </c:pt>
                <c:pt idx="3763" formatCode="General">
                  <c:v>0.82797068399999996</c:v>
                </c:pt>
                <c:pt idx="3764" formatCode="General">
                  <c:v>0.82889866800000001</c:v>
                </c:pt>
                <c:pt idx="3765" formatCode="General">
                  <c:v>0.82983470000000004</c:v>
                </c:pt>
                <c:pt idx="3766" formatCode="General">
                  <c:v>0.83072125900000005</c:v>
                </c:pt>
                <c:pt idx="3767" formatCode="General">
                  <c:v>0.83151394099999998</c:v>
                </c:pt>
                <c:pt idx="3768" formatCode="General">
                  <c:v>0.83218812900000005</c:v>
                </c:pt>
                <c:pt idx="3769" formatCode="General">
                  <c:v>0.83273845899999999</c:v>
                </c:pt>
                <c:pt idx="3770" formatCode="General">
                  <c:v>0.83317524200000004</c:v>
                </c:pt>
                <c:pt idx="3771" formatCode="General">
                  <c:v>0.83352071000000005</c:v>
                </c:pt>
                <c:pt idx="3772" formatCode="General">
                  <c:v>0.83380502499999998</c:v>
                </c:pt>
                <c:pt idx="3773" formatCode="General">
                  <c:v>0.83406299399999995</c:v>
                </c:pt>
                <c:pt idx="3774" formatCode="General">
                  <c:v>0.83433073800000002</c:v>
                </c:pt>
                <c:pt idx="3775" formatCode="General">
                  <c:v>0.83464300599999997</c:v>
                </c:pt>
                <c:pt idx="3776" formatCode="General">
                  <c:v>0.83503079400000002</c:v>
                </c:pt>
                <c:pt idx="3777" formatCode="General">
                  <c:v>0.835519075</c:v>
                </c:pt>
                <c:pt idx="3778" formatCode="General">
                  <c:v>0.83612543299999997</c:v>
                </c:pt>
                <c:pt idx="3779" formatCode="General">
                  <c:v>0.83685928600000004</c:v>
                </c:pt>
                <c:pt idx="3780" formatCode="General">
                  <c:v>0.83772176499999995</c:v>
                </c:pt>
                <c:pt idx="3781" formatCode="General">
                  <c:v>0.83870607600000002</c:v>
                </c:pt>
                <c:pt idx="3782" formatCode="General">
                  <c:v>0.83979892700000003</c:v>
                </c:pt>
                <c:pt idx="3783" formatCode="General">
                  <c:v>0.84098207999999997</c:v>
                </c:pt>
                <c:pt idx="3784" formatCode="General">
                  <c:v>0.84223407500000003</c:v>
                </c:pt>
                <c:pt idx="3785" formatCode="General">
                  <c:v>0.84353178699999998</c:v>
                </c:pt>
                <c:pt idx="3786" formatCode="General">
                  <c:v>0.84485214900000005</c:v>
                </c:pt>
                <c:pt idx="3787" formatCode="General">
                  <c:v>0.84617286899999999</c:v>
                </c:pt>
                <c:pt idx="3788" formatCode="General">
                  <c:v>0.847473264</c:v>
                </c:pt>
                <c:pt idx="3789" formatCode="General">
                  <c:v>0.84873360399999997</c:v>
                </c:pt>
                <c:pt idx="3790" formatCode="General">
                  <c:v>0.849934042</c:v>
                </c:pt>
                <c:pt idx="3791" formatCode="General">
                  <c:v>0.85104966199999998</c:v>
                </c:pt>
                <c:pt idx="3792" formatCode="General">
                  <c:v>0.85203492599999997</c:v>
                </c:pt>
                <c:pt idx="3793" formatCode="General">
                  <c:v>0.85275822899999998</c:v>
                </c:pt>
                <c:pt idx="3794" formatCode="General">
                  <c:v>0.85254508299999998</c:v>
                </c:pt>
                <c:pt idx="3795" formatCode="General">
                  <c:v>0.84071821000000002</c:v>
                </c:pt>
                <c:pt idx="3796" formatCode="General">
                  <c:v>0.84707301899999998</c:v>
                </c:pt>
                <c:pt idx="3797" formatCode="General">
                  <c:v>0.85534375900000004</c:v>
                </c:pt>
                <c:pt idx="3798" formatCode="General">
                  <c:v>0.85690408900000004</c:v>
                </c:pt>
                <c:pt idx="3799" formatCode="General">
                  <c:v>0.85774207099999999</c:v>
                </c:pt>
                <c:pt idx="3800" formatCode="General">
                  <c:v>0.85834407800000001</c:v>
                </c:pt>
                <c:pt idx="3801" formatCode="General">
                  <c:v>0.85881030599999997</c:v>
                </c:pt>
                <c:pt idx="3802" formatCode="General">
                  <c:v>0.85917174799999996</c:v>
                </c:pt>
                <c:pt idx="3803" formatCode="General">
                  <c:v>0.85944044600000002</c:v>
                </c:pt>
                <c:pt idx="3804" formatCode="General">
                  <c:v>0.85962140600000003</c:v>
                </c:pt>
                <c:pt idx="3805" formatCode="General">
                  <c:v>0.859716535</c:v>
                </c:pt>
                <c:pt idx="3806" formatCode="General">
                  <c:v>0.85972607099999998</c:v>
                </c:pt>
                <c:pt idx="3807" formatCode="General">
                  <c:v>0.85964900300000002</c:v>
                </c:pt>
                <c:pt idx="3808" formatCode="General">
                  <c:v>0.85948312299999996</c:v>
                </c:pt>
                <c:pt idx="3809" formatCode="General">
                  <c:v>0.85922557099999997</c:v>
                </c:pt>
                <c:pt idx="3810" formatCode="General">
                  <c:v>0.85887241400000003</c:v>
                </c:pt>
                <c:pt idx="3811" formatCode="General">
                  <c:v>0.85841882199999997</c:v>
                </c:pt>
                <c:pt idx="3812" formatCode="General">
                  <c:v>0.85785877700000002</c:v>
                </c:pt>
                <c:pt idx="3813" formatCode="General">
                  <c:v>0.85718548299999997</c:v>
                </c:pt>
                <c:pt idx="3814" formatCode="General">
                  <c:v>0.85639077399999997</c:v>
                </c:pt>
                <c:pt idx="3815" formatCode="General">
                  <c:v>0.85546559099999997</c:v>
                </c:pt>
                <c:pt idx="3816" formatCode="General">
                  <c:v>0.85439980000000004</c:v>
                </c:pt>
                <c:pt idx="3817" formatCode="General">
                  <c:v>0.85318225599999997</c:v>
                </c:pt>
                <c:pt idx="3818" formatCode="General">
                  <c:v>0.85180157400000001</c:v>
                </c:pt>
                <c:pt idx="3819" formatCode="General">
                  <c:v>0.85024630999999995</c:v>
                </c:pt>
                <c:pt idx="3820" formatCode="General">
                  <c:v>0.84850621199999998</c:v>
                </c:pt>
                <c:pt idx="3821" formatCode="General">
                  <c:v>0.84657359099999996</c:v>
                </c:pt>
                <c:pt idx="3822" formatCode="General">
                  <c:v>0.84444594399999995</c:v>
                </c:pt>
                <c:pt idx="3823" formatCode="General">
                  <c:v>0.84212857500000005</c:v>
                </c:pt>
                <c:pt idx="3824" formatCode="General">
                  <c:v>0.83963912699999999</c:v>
                </c:pt>
                <c:pt idx="3825" formatCode="General">
                  <c:v>0.83701133699999997</c:v>
                </c:pt>
                <c:pt idx="3826" formatCode="General">
                  <c:v>0.83429831300000001</c:v>
                </c:pt>
                <c:pt idx="3827" formatCode="General">
                  <c:v>0.83156859900000002</c:v>
                </c:pt>
                <c:pt idx="3828" formatCode="General">
                  <c:v>0.82887136900000002</c:v>
                </c:pt>
                <c:pt idx="3829" formatCode="General">
                  <c:v>0.82592660200000001</c:v>
                </c:pt>
                <c:pt idx="3830" formatCode="General">
                  <c:v>0.80407124799999996</c:v>
                </c:pt>
                <c:pt idx="3831" formatCode="General">
                  <c:v>0.82176029699999997</c:v>
                </c:pt>
                <c:pt idx="3832" formatCode="General">
                  <c:v>0.82233691200000003</c:v>
                </c:pt>
                <c:pt idx="3833" formatCode="General">
                  <c:v>0.822304547</c:v>
                </c:pt>
                <c:pt idx="3834" formatCode="General">
                  <c:v>0.82265287600000003</c:v>
                </c:pt>
                <c:pt idx="3835" formatCode="General">
                  <c:v>0.82337874200000005</c:v>
                </c:pt>
                <c:pt idx="3836" formatCode="General">
                  <c:v>0.82436668899999999</c:v>
                </c:pt>
                <c:pt idx="3837" formatCode="General">
                  <c:v>0.82548159399999999</c:v>
                </c:pt>
                <c:pt idx="3838" formatCode="General">
                  <c:v>0.82660150499999996</c:v>
                </c:pt>
                <c:pt idx="3839" formatCode="General">
                  <c:v>0.82763278500000004</c:v>
                </c:pt>
                <c:pt idx="3840" formatCode="General">
                  <c:v>0.82851445700000004</c:v>
                </c:pt>
                <c:pt idx="3841" formatCode="General">
                  <c:v>0.82921630099999999</c:v>
                </c:pt>
                <c:pt idx="3842" formatCode="General">
                  <c:v>0.82973355100000001</c:v>
                </c:pt>
                <c:pt idx="3843" formatCode="General">
                  <c:v>0.83008164200000001</c:v>
                </c:pt>
                <c:pt idx="3844" formatCode="General">
                  <c:v>0.83029043700000005</c:v>
                </c:pt>
                <c:pt idx="3845" formatCode="General">
                  <c:v>0.83039975200000005</c:v>
                </c:pt>
                <c:pt idx="3846" formatCode="General">
                  <c:v>0.83045577999999998</c:v>
                </c:pt>
                <c:pt idx="3847" formatCode="General">
                  <c:v>0.83050739799999995</c:v>
                </c:pt>
                <c:pt idx="3848" formatCode="General">
                  <c:v>0.83060306299999997</c:v>
                </c:pt>
                <c:pt idx="3849" formatCode="General">
                  <c:v>0.83078765899999996</c:v>
                </c:pt>
                <c:pt idx="3850" formatCode="General">
                  <c:v>0.83109939099999997</c:v>
                </c:pt>
                <c:pt idx="3851" formatCode="General">
                  <c:v>0.83156746599999998</c:v>
                </c:pt>
                <c:pt idx="3852" formatCode="General">
                  <c:v>0.83221018300000005</c:v>
                </c:pt>
                <c:pt idx="3853" formatCode="General">
                  <c:v>0.83303380000000005</c:v>
                </c:pt>
                <c:pt idx="3854" formatCode="General">
                  <c:v>0.83403301200000002</c:v>
                </c:pt>
                <c:pt idx="3855" formatCode="General">
                  <c:v>0.83519232300000001</c:v>
                </c:pt>
                <c:pt idx="3856" formatCode="General">
                  <c:v>0.83648794900000001</c:v>
                </c:pt>
                <c:pt idx="3857" formatCode="General">
                  <c:v>0.83789080400000004</c:v>
                </c:pt>
                <c:pt idx="3858" formatCode="General">
                  <c:v>0.83936870100000005</c:v>
                </c:pt>
                <c:pt idx="3859" formatCode="General">
                  <c:v>0.84088891700000001</c:v>
                </c:pt>
                <c:pt idx="3860" formatCode="General">
                  <c:v>0.84241938599999999</c:v>
                </c:pt>
                <c:pt idx="3861" formatCode="General">
                  <c:v>0.84392833700000003</c:v>
                </c:pt>
                <c:pt idx="3862" formatCode="General">
                  <c:v>0.84538030600000003</c:v>
                </c:pt>
                <c:pt idx="3863" formatCode="General">
                  <c:v>0.84672033800000002</c:v>
                </c:pt>
                <c:pt idx="3864" formatCode="General">
                  <c:v>0.84779387699999997</c:v>
                </c:pt>
                <c:pt idx="3865" formatCode="General">
                  <c:v>0.84763324299999998</c:v>
                </c:pt>
                <c:pt idx="3866" formatCode="General">
                  <c:v>0.81535583700000003</c:v>
                </c:pt>
                <c:pt idx="3867" formatCode="General">
                  <c:v>0.84890765000000001</c:v>
                </c:pt>
                <c:pt idx="3868" formatCode="General">
                  <c:v>0.85244136999999998</c:v>
                </c:pt>
                <c:pt idx="3869" formatCode="General">
                  <c:v>0.853847146</c:v>
                </c:pt>
                <c:pt idx="3870" formatCode="General">
                  <c:v>0.85488170399999996</c:v>
                </c:pt>
                <c:pt idx="3871" formatCode="General">
                  <c:v>0.85574942799999998</c:v>
                </c:pt>
                <c:pt idx="3872" formatCode="General">
                  <c:v>0.85649991000000003</c:v>
                </c:pt>
                <c:pt idx="3873" formatCode="General">
                  <c:v>0.857150733</c:v>
                </c:pt>
                <c:pt idx="3874" formatCode="General">
                  <c:v>0.85770982500000004</c:v>
                </c:pt>
                <c:pt idx="3875" formatCode="General">
                  <c:v>0.85818147700000003</c:v>
                </c:pt>
                <c:pt idx="3876" formatCode="General">
                  <c:v>0.85856807199999996</c:v>
                </c:pt>
                <c:pt idx="3877" formatCode="General">
                  <c:v>0.85887098299999998</c:v>
                </c:pt>
                <c:pt idx="3878" formatCode="General">
                  <c:v>0.85909074500000004</c:v>
                </c:pt>
                <c:pt idx="3879" formatCode="General">
                  <c:v>0.85922688199999997</c:v>
                </c:pt>
                <c:pt idx="3880" formatCode="General">
                  <c:v>0.85927843999999998</c:v>
                </c:pt>
                <c:pt idx="3881" formatCode="General">
                  <c:v>0.85924351200000004</c:v>
                </c:pt>
                <c:pt idx="3882" formatCode="General">
                  <c:v>0.85911929600000003</c:v>
                </c:pt>
                <c:pt idx="3883" formatCode="General">
                  <c:v>0.85890215599999997</c:v>
                </c:pt>
                <c:pt idx="3884" formatCode="General">
                  <c:v>0.85858744399999998</c:v>
                </c:pt>
                <c:pt idx="3885" formatCode="General">
                  <c:v>0.85816937699999996</c:v>
                </c:pt>
                <c:pt idx="3886" formatCode="General">
                  <c:v>0.85764080300000001</c:v>
                </c:pt>
                <c:pt idx="3887" formatCode="General">
                  <c:v>0.85699343699999997</c:v>
                </c:pt>
                <c:pt idx="3888" formatCode="General">
                  <c:v>0.85621750399999996</c:v>
                </c:pt>
                <c:pt idx="3889" formatCode="General">
                  <c:v>0.85530173799999998</c:v>
                </c:pt>
                <c:pt idx="3890" formatCode="General">
                  <c:v>0.85423338400000004</c:v>
                </c:pt>
                <c:pt idx="3891" formatCode="General">
                  <c:v>0.85299831599999998</c:v>
                </c:pt>
                <c:pt idx="3892" formatCode="General">
                  <c:v>0.85158157300000004</c:v>
                </c:pt>
                <c:pt idx="3893" formatCode="General">
                  <c:v>0.84996789699999997</c:v>
                </c:pt>
                <c:pt idx="3894" formatCode="General">
                  <c:v>0.84814298200000005</c:v>
                </c:pt>
                <c:pt idx="3895" formatCode="General">
                  <c:v>0.84609550200000005</c:v>
                </c:pt>
                <c:pt idx="3896" formatCode="General">
                  <c:v>0.84381955900000005</c:v>
                </c:pt>
                <c:pt idx="3897" formatCode="General">
                  <c:v>0.84131681899999999</c:v>
                </c:pt>
                <c:pt idx="3898" formatCode="General">
                  <c:v>0.83859211199999995</c:v>
                </c:pt>
                <c:pt idx="3899" formatCode="General">
                  <c:v>0.83559244899999996</c:v>
                </c:pt>
                <c:pt idx="3900" formatCode="General">
                  <c:v>0.83107638399999995</c:v>
                </c:pt>
                <c:pt idx="3901" formatCode="General">
                  <c:v>0.823511243</c:v>
                </c:pt>
                <c:pt idx="3902" formatCode="General">
                  <c:v>0.82731491300000004</c:v>
                </c:pt>
                <c:pt idx="3903" formatCode="General">
                  <c:v>0.82553756199999995</c:v>
                </c:pt>
                <c:pt idx="3904" formatCode="General">
                  <c:v>0.82407712899999996</c:v>
                </c:pt>
                <c:pt idx="3905" formatCode="General">
                  <c:v>0.82324326000000003</c:v>
                </c:pt>
                <c:pt idx="3906" formatCode="General">
                  <c:v>0.82309448699999999</c:v>
                </c:pt>
                <c:pt idx="3907" formatCode="General">
                  <c:v>0.82357174200000005</c:v>
                </c:pt>
                <c:pt idx="3908" formatCode="General">
                  <c:v>0.82453411799999998</c:v>
                </c:pt>
                <c:pt idx="3909" formatCode="General">
                  <c:v>0.82579863099999995</c:v>
                </c:pt>
                <c:pt idx="3910" formatCode="General">
                  <c:v>0.82718080299999996</c:v>
                </c:pt>
                <c:pt idx="3911" formatCode="General">
                  <c:v>0.82852453000000004</c:v>
                </c:pt>
                <c:pt idx="3912" formatCode="General">
                  <c:v>0.82971602700000002</c:v>
                </c:pt>
                <c:pt idx="3913" formatCode="General">
                  <c:v>0.83068591400000003</c:v>
                </c:pt>
                <c:pt idx="3914" formatCode="General">
                  <c:v>0.83140301699999997</c:v>
                </c:pt>
                <c:pt idx="3915" formatCode="General">
                  <c:v>0.83186626399999997</c:v>
                </c:pt>
                <c:pt idx="3916" formatCode="General">
                  <c:v>0.83209669600000002</c:v>
                </c:pt>
                <c:pt idx="3917" formatCode="General">
                  <c:v>0.83213102800000005</c:v>
                </c:pt>
                <c:pt idx="3918" formatCode="General">
                  <c:v>0.83201736199999998</c:v>
                </c:pt>
                <c:pt idx="3919" formatCode="General">
                  <c:v>0.83181124900000003</c:v>
                </c:pt>
                <c:pt idx="3920" formatCode="General">
                  <c:v>0.83157306900000005</c:v>
                </c:pt>
                <c:pt idx="3921" formatCode="General">
                  <c:v>0.83136463199999999</c:v>
                </c:pt>
                <c:pt idx="3922" formatCode="General">
                  <c:v>0.83124613800000002</c:v>
                </c:pt>
                <c:pt idx="3923" formatCode="General">
                  <c:v>0.83127188699999999</c:v>
                </c:pt>
                <c:pt idx="3924" formatCode="General">
                  <c:v>0.83148676200000005</c:v>
                </c:pt>
                <c:pt idx="3925" formatCode="General">
                  <c:v>0.83192223300000001</c:v>
                </c:pt>
                <c:pt idx="3926" formatCode="General">
                  <c:v>0.83259409699999998</c:v>
                </c:pt>
                <c:pt idx="3927" formatCode="General">
                  <c:v>0.83350175599999998</c:v>
                </c:pt>
                <c:pt idx="3928" formatCode="General">
                  <c:v>0.83462888000000002</c:v>
                </c:pt>
                <c:pt idx="3929" formatCode="General">
                  <c:v>0.83594632099999999</c:v>
                </c:pt>
                <c:pt idx="3930" formatCode="General">
                  <c:v>0.83741551599999997</c:v>
                </c:pt>
                <c:pt idx="3931" formatCode="General">
                  <c:v>0.83899241700000005</c:v>
                </c:pt>
                <c:pt idx="3932" formatCode="General">
                  <c:v>0.840629399</c:v>
                </c:pt>
                <c:pt idx="3933" formatCode="General">
                  <c:v>0.84227395100000002</c:v>
                </c:pt>
                <c:pt idx="3934" formatCode="General">
                  <c:v>0.84385114900000002</c:v>
                </c:pt>
                <c:pt idx="3935" formatCode="General">
                  <c:v>0.845152915</c:v>
                </c:pt>
                <c:pt idx="3936" formatCode="General">
                  <c:v>0.84430021</c:v>
                </c:pt>
                <c:pt idx="3937" formatCode="General">
                  <c:v>0.83078503599999998</c:v>
                </c:pt>
                <c:pt idx="3938" formatCode="General">
                  <c:v>0.849165261</c:v>
                </c:pt>
                <c:pt idx="3939" formatCode="General">
                  <c:v>0.85133177000000004</c:v>
                </c:pt>
                <c:pt idx="3940" formatCode="General">
                  <c:v>0.85278356099999997</c:v>
                </c:pt>
                <c:pt idx="3941" formatCode="General">
                  <c:v>0.85401987999999995</c:v>
                </c:pt>
                <c:pt idx="3942" formatCode="General">
                  <c:v>0.85512143399999996</c:v>
                </c:pt>
                <c:pt idx="3943" formatCode="General">
                  <c:v>0.85611182500000005</c:v>
                </c:pt>
                <c:pt idx="3944" formatCode="General">
                  <c:v>0.85700136400000004</c:v>
                </c:pt>
                <c:pt idx="3945" formatCode="General">
                  <c:v>0.85779613300000002</c:v>
                </c:pt>
                <c:pt idx="3946" formatCode="General">
                  <c:v>0.85850065900000005</c:v>
                </c:pt>
                <c:pt idx="3947" formatCode="General">
                  <c:v>0.85911852099999997</c:v>
                </c:pt>
                <c:pt idx="3948" formatCode="General">
                  <c:v>0.85965251899999995</c:v>
                </c:pt>
                <c:pt idx="3949" formatCode="General">
                  <c:v>0.86010503800000004</c:v>
                </c:pt>
                <c:pt idx="3950" formatCode="General">
                  <c:v>0.86047768599999996</c:v>
                </c:pt>
                <c:pt idx="3951" formatCode="General">
                  <c:v>0.86077159599999997</c:v>
                </c:pt>
                <c:pt idx="3952" formatCode="General">
                  <c:v>0.86098700800000005</c:v>
                </c:pt>
                <c:pt idx="3953" formatCode="General">
                  <c:v>0.86112362099999995</c:v>
                </c:pt>
                <c:pt idx="3954" formatCode="General">
                  <c:v>0.86118024599999998</c:v>
                </c:pt>
                <c:pt idx="3955" formatCode="General">
                  <c:v>0.86115479500000003</c:v>
                </c:pt>
                <c:pt idx="3956" formatCode="General">
                  <c:v>0.86104416800000005</c:v>
                </c:pt>
                <c:pt idx="3957" formatCode="General">
                  <c:v>0.86084437400000002</c:v>
                </c:pt>
                <c:pt idx="3958" formatCode="General">
                  <c:v>0.86054998599999999</c:v>
                </c:pt>
                <c:pt idx="3959" formatCode="General">
                  <c:v>0.86015445000000001</c:v>
                </c:pt>
                <c:pt idx="3960" formatCode="General">
                  <c:v>0.85964947899999999</c:v>
                </c:pt>
                <c:pt idx="3961" formatCode="General">
                  <c:v>0.85902529999999999</c:v>
                </c:pt>
                <c:pt idx="3962" formatCode="General">
                  <c:v>0.858270168</c:v>
                </c:pt>
                <c:pt idx="3963" formatCode="General">
                  <c:v>0.85737031699999999</c:v>
                </c:pt>
                <c:pt idx="3964" formatCode="General">
                  <c:v>0.85630983100000002</c:v>
                </c:pt>
                <c:pt idx="3965" formatCode="General">
                  <c:v>0.85507053099999997</c:v>
                </c:pt>
                <c:pt idx="3966" formatCode="General">
                  <c:v>0.85363233100000002</c:v>
                </c:pt>
                <c:pt idx="3967" formatCode="General">
                  <c:v>0.85197263999999995</c:v>
                </c:pt>
                <c:pt idx="3968" formatCode="General">
                  <c:v>0.85006451599999999</c:v>
                </c:pt>
                <c:pt idx="3969" formatCode="General">
                  <c:v>0.84785926300000003</c:v>
                </c:pt>
                <c:pt idx="3970" formatCode="General">
                  <c:v>0.845100462</c:v>
                </c:pt>
                <c:pt idx="3971" formatCode="General">
                  <c:v>0.81861740400000005</c:v>
                </c:pt>
                <c:pt idx="3972" formatCode="General">
                  <c:v>0.83945024000000001</c:v>
                </c:pt>
                <c:pt idx="3973" formatCode="General">
                  <c:v>0.83715659399999998</c:v>
                </c:pt>
                <c:pt idx="3974" formatCode="General">
                  <c:v>0.83437603699999996</c:v>
                </c:pt>
                <c:pt idx="3975" formatCode="General">
                  <c:v>0.83173513399999999</c:v>
                </c:pt>
                <c:pt idx="3976" formatCode="General">
                  <c:v>0.82949984099999996</c:v>
                </c:pt>
                <c:pt idx="3977" formatCode="General">
                  <c:v>0.827894032</c:v>
                </c:pt>
                <c:pt idx="3978" formatCode="General">
                  <c:v>0.82707446799999995</c:v>
                </c:pt>
                <c:pt idx="3979" formatCode="General">
                  <c:v>0.827085972</c:v>
                </c:pt>
                <c:pt idx="3980" formatCode="General">
                  <c:v>0.82784432200000002</c:v>
                </c:pt>
                <c:pt idx="3981" formatCode="General">
                  <c:v>0.82916098800000004</c:v>
                </c:pt>
                <c:pt idx="3982" formatCode="General">
                  <c:v>0.83079767199999999</c:v>
                </c:pt>
                <c:pt idx="3983" formatCode="General">
                  <c:v>0.83252310799999996</c:v>
                </c:pt>
                <c:pt idx="3984" formatCode="General">
                  <c:v>0.83415126799999995</c:v>
                </c:pt>
                <c:pt idx="3985" formatCode="General">
                  <c:v>0.83555525500000005</c:v>
                </c:pt>
                <c:pt idx="3986" formatCode="General">
                  <c:v>0.83666396099999996</c:v>
                </c:pt>
                <c:pt idx="3987" formatCode="General">
                  <c:v>0.83745038500000002</c:v>
                </c:pt>
                <c:pt idx="3988" formatCode="General">
                  <c:v>0.83791935399999995</c:v>
                </c:pt>
                <c:pt idx="3989" formatCode="General">
                  <c:v>0.83809739400000005</c:v>
                </c:pt>
                <c:pt idx="3990" formatCode="General">
                  <c:v>0.83802568899999996</c:v>
                </c:pt>
                <c:pt idx="3991" formatCode="General">
                  <c:v>0.83775633599999999</c:v>
                </c:pt>
                <c:pt idx="3992" formatCode="General">
                  <c:v>0.83734965299999997</c:v>
                </c:pt>
                <c:pt idx="3993" formatCode="General">
                  <c:v>0.83687293500000004</c:v>
                </c:pt>
                <c:pt idx="3994" formatCode="General">
                  <c:v>0.83639794599999995</c:v>
                </c:pt>
                <c:pt idx="3995" formatCode="General">
                  <c:v>0.83599847599999999</c:v>
                </c:pt>
                <c:pt idx="3996" formatCode="General">
                  <c:v>0.83574587099999997</c:v>
                </c:pt>
                <c:pt idx="3997" formatCode="General">
                  <c:v>0.83570343300000005</c:v>
                </c:pt>
                <c:pt idx="3998" formatCode="General">
                  <c:v>0.83592075099999996</c:v>
                </c:pt>
                <c:pt idx="3999" formatCode="General">
                  <c:v>0.836428583</c:v>
                </c:pt>
                <c:pt idx="4000" formatCode="General">
                  <c:v>0.837235391</c:v>
                </c:pt>
                <c:pt idx="4001" formatCode="General">
                  <c:v>0.83832663299999999</c:v>
                </c:pt>
                <c:pt idx="4002" formatCode="General">
                  <c:v>0.83966743899999996</c:v>
                </c:pt>
                <c:pt idx="4003" formatCode="General">
                  <c:v>0.84120601399999995</c:v>
                </c:pt>
                <c:pt idx="4004" formatCode="General">
                  <c:v>0.84287405000000004</c:v>
                </c:pt>
                <c:pt idx="4005" formatCode="General">
                  <c:v>0.84456741800000001</c:v>
                </c:pt>
                <c:pt idx="4006" formatCode="General">
                  <c:v>0.84595477600000002</c:v>
                </c:pt>
                <c:pt idx="4007" formatCode="General">
                  <c:v>0.83988833399999996</c:v>
                </c:pt>
                <c:pt idx="4008" formatCode="General">
                  <c:v>0.84757798900000003</c:v>
                </c:pt>
                <c:pt idx="4009" formatCode="General">
                  <c:v>0.85162180700000001</c:v>
                </c:pt>
                <c:pt idx="4010" formatCode="General">
                  <c:v>0.85356289100000005</c:v>
                </c:pt>
                <c:pt idx="4011" formatCode="General">
                  <c:v>0.85520875500000004</c:v>
                </c:pt>
                <c:pt idx="4012" formatCode="General">
                  <c:v>0.85669845300000003</c:v>
                </c:pt>
                <c:pt idx="4013" formatCode="General">
                  <c:v>0.85805934699999997</c:v>
                </c:pt>
                <c:pt idx="4014" formatCode="General">
                  <c:v>0.85930103099999999</c:v>
                </c:pt>
                <c:pt idx="4015" formatCode="General">
                  <c:v>0.86042910800000005</c:v>
                </c:pt>
                <c:pt idx="4016" formatCode="General">
                  <c:v>0.86144876500000001</c:v>
                </c:pt>
                <c:pt idx="4017" formatCode="General">
                  <c:v>0.86236470899999995</c:v>
                </c:pt>
                <c:pt idx="4018" formatCode="General">
                  <c:v>0.86318176999999996</c:v>
                </c:pt>
                <c:pt idx="4019" formatCode="General">
                  <c:v>0.86390459500000005</c:v>
                </c:pt>
                <c:pt idx="4020" formatCode="General">
                  <c:v>0.86453723900000001</c:v>
                </c:pt>
                <c:pt idx="4021" formatCode="General">
                  <c:v>0.86508363499999996</c:v>
                </c:pt>
                <c:pt idx="4022" formatCode="General">
                  <c:v>0.86554688199999996</c:v>
                </c:pt>
                <c:pt idx="4023" formatCode="General">
                  <c:v>0.86592966299999996</c:v>
                </c:pt>
                <c:pt idx="4024" formatCode="General">
                  <c:v>0.86623394499999995</c:v>
                </c:pt>
                <c:pt idx="4025" formatCode="General">
                  <c:v>0.86646103900000004</c:v>
                </c:pt>
                <c:pt idx="4026" formatCode="General">
                  <c:v>0.86661142099999999</c:v>
                </c:pt>
                <c:pt idx="4027" formatCode="General">
                  <c:v>0.86668485399999995</c:v>
                </c:pt>
                <c:pt idx="4028" formatCode="General">
                  <c:v>0.86668020499999998</c:v>
                </c:pt>
                <c:pt idx="4029" formatCode="General">
                  <c:v>0.86659526799999997</c:v>
                </c:pt>
                <c:pt idx="4030" formatCode="General">
                  <c:v>0.86642694499999995</c:v>
                </c:pt>
                <c:pt idx="4031" formatCode="General">
                  <c:v>0.86617070399999996</c:v>
                </c:pt>
                <c:pt idx="4032" formatCode="General">
                  <c:v>0.86582082500000002</c:v>
                </c:pt>
                <c:pt idx="4033" formatCode="General">
                  <c:v>0.86536973699999997</c:v>
                </c:pt>
                <c:pt idx="4034" formatCode="General">
                  <c:v>0.864808142</c:v>
                </c:pt>
                <c:pt idx="4035" formatCode="General">
                  <c:v>0.86412453700000003</c:v>
                </c:pt>
                <c:pt idx="4036" formatCode="General">
                  <c:v>0.86330467499999997</c:v>
                </c:pt>
                <c:pt idx="4037" formatCode="General">
                  <c:v>0.86233085399999998</c:v>
                </c:pt>
                <c:pt idx="4038" formatCode="General">
                  <c:v>0.86118024599999998</c:v>
                </c:pt>
                <c:pt idx="4039" formatCode="General">
                  <c:v>0.85981762399999995</c:v>
                </c:pt>
                <c:pt idx="4040" formatCode="General">
                  <c:v>0.85814732299999996</c:v>
                </c:pt>
                <c:pt idx="4041" formatCode="General">
                  <c:v>0.85483515300000001</c:v>
                </c:pt>
                <c:pt idx="4042" formatCode="General">
                  <c:v>0.85280728299999997</c:v>
                </c:pt>
                <c:pt idx="4043" formatCode="General">
                  <c:v>0.85202431700000003</c:v>
                </c:pt>
                <c:pt idx="4044" formatCode="General">
                  <c:v>0.84955984399999995</c:v>
                </c:pt>
                <c:pt idx="4045" formatCode="General">
                  <c:v>0.84675711399999998</c:v>
                </c:pt>
                <c:pt idx="4046" formatCode="General">
                  <c:v>0.843760014</c:v>
                </c:pt>
                <c:pt idx="4047" formatCode="General">
                  <c:v>0.84071654100000004</c:v>
                </c:pt>
                <c:pt idx="4048" formatCode="General">
                  <c:v>0.837836146</c:v>
                </c:pt>
                <c:pt idx="4049" formatCode="General">
                  <c:v>0.83538442899999998</c:v>
                </c:pt>
                <c:pt idx="4050" formatCode="General">
                  <c:v>0.83363717800000003</c:v>
                </c:pt>
                <c:pt idx="4051" formatCode="General">
                  <c:v>0.83280283200000005</c:v>
                </c:pt>
                <c:pt idx="4052" formatCode="General">
                  <c:v>0.83294510799999999</c:v>
                </c:pt>
                <c:pt idx="4053" formatCode="General">
                  <c:v>0.83395302299999996</c:v>
                </c:pt>
                <c:pt idx="4054" formatCode="General">
                  <c:v>0.83557838200000001</c:v>
                </c:pt>
                <c:pt idx="4055" formatCode="General">
                  <c:v>0.83751869199999995</c:v>
                </c:pt>
                <c:pt idx="4056" formatCode="General">
                  <c:v>0.839496613</c:v>
                </c:pt>
                <c:pt idx="4057" formatCode="General">
                  <c:v>0.84130466000000004</c:v>
                </c:pt>
                <c:pt idx="4058" formatCode="General">
                  <c:v>0.84281444500000002</c:v>
                </c:pt>
                <c:pt idx="4059" formatCode="General">
                  <c:v>0.84396350399999998</c:v>
                </c:pt>
                <c:pt idx="4060" formatCode="General">
                  <c:v>0.84473591999999997</c:v>
                </c:pt>
                <c:pt idx="4061" formatCode="General">
                  <c:v>0.84514570200000005</c:v>
                </c:pt>
                <c:pt idx="4062" formatCode="General">
                  <c:v>0.84522461900000001</c:v>
                </c:pt>
                <c:pt idx="4063" formatCode="General">
                  <c:v>0.84501588299999997</c:v>
                </c:pt>
                <c:pt idx="4064" formatCode="General">
                  <c:v>0.84457111399999996</c:v>
                </c:pt>
                <c:pt idx="4065" formatCode="General">
                  <c:v>0.84394967600000004</c:v>
                </c:pt>
                <c:pt idx="4066" formatCode="General">
                  <c:v>0.84321945899999995</c:v>
                </c:pt>
                <c:pt idx="4067" formatCode="General">
                  <c:v>0.84245639999999999</c:v>
                </c:pt>
                <c:pt idx="4068" formatCode="General">
                  <c:v>0.84174376699999998</c:v>
                </c:pt>
                <c:pt idx="4069" formatCode="General">
                  <c:v>0.84116792699999998</c:v>
                </c:pt>
                <c:pt idx="4070" formatCode="General">
                  <c:v>0.840812385</c:v>
                </c:pt>
                <c:pt idx="4071" formatCode="General">
                  <c:v>0.84074932300000005</c:v>
                </c:pt>
                <c:pt idx="4072" formatCode="General">
                  <c:v>0.84103017999999996</c:v>
                </c:pt>
                <c:pt idx="4073" formatCode="General">
                  <c:v>0.84167808300000002</c:v>
                </c:pt>
                <c:pt idx="4074" formatCode="General">
                  <c:v>0.84268242100000001</c:v>
                </c:pt>
                <c:pt idx="4075" formatCode="General">
                  <c:v>0.84399318700000003</c:v>
                </c:pt>
                <c:pt idx="4076" formatCode="General">
                  <c:v>0.84548628299999995</c:v>
                </c:pt>
                <c:pt idx="4077" formatCode="General">
                  <c:v>0.84647530299999996</c:v>
                </c:pt>
                <c:pt idx="4078" formatCode="General">
                  <c:v>0.82690924399999999</c:v>
                </c:pt>
                <c:pt idx="4079" formatCode="General">
                  <c:v>0.85091227300000005</c:v>
                </c:pt>
                <c:pt idx="4080" formatCode="General">
                  <c:v>0.85342979399999996</c:v>
                </c:pt>
                <c:pt idx="4081" formatCode="General">
                  <c:v>0.85552877199999999</c:v>
                </c:pt>
                <c:pt idx="4082" formatCode="General">
                  <c:v>0.85748696300000005</c:v>
                </c:pt>
                <c:pt idx="4083" formatCode="General">
                  <c:v>0.85932570699999999</c:v>
                </c:pt>
                <c:pt idx="4084" formatCode="General">
                  <c:v>0.86104250000000004</c:v>
                </c:pt>
                <c:pt idx="4085" formatCode="General">
                  <c:v>0.86263424200000005</c:v>
                </c:pt>
                <c:pt idx="4086" formatCode="General">
                  <c:v>0.86410087300000005</c:v>
                </c:pt>
                <c:pt idx="4087" formatCode="General">
                  <c:v>0.86544460099999998</c:v>
                </c:pt>
                <c:pt idx="4088" formatCode="General">
                  <c:v>0.86666953599999996</c:v>
                </c:pt>
                <c:pt idx="4089" formatCode="General">
                  <c:v>0.86778092399999995</c:v>
                </c:pt>
                <c:pt idx="4090" formatCode="General">
                  <c:v>0.86878430799999995</c:v>
                </c:pt>
                <c:pt idx="4091" formatCode="General">
                  <c:v>0.869685233</c:v>
                </c:pt>
                <c:pt idx="4092" formatCode="General">
                  <c:v>0.87048912000000001</c:v>
                </c:pt>
                <c:pt idx="4093" formatCode="General">
                  <c:v>0.87120085999999997</c:v>
                </c:pt>
                <c:pt idx="4094" formatCode="General">
                  <c:v>0.87182468199999996</c:v>
                </c:pt>
                <c:pt idx="4095" formatCode="General">
                  <c:v>0.87236440199999998</c:v>
                </c:pt>
                <c:pt idx="4096" formatCode="General">
                  <c:v>0.87282300000000002</c:v>
                </c:pt>
                <c:pt idx="4097" formatCode="General">
                  <c:v>0.87320280100000003</c:v>
                </c:pt>
                <c:pt idx="4098" formatCode="General">
                  <c:v>0.873505533</c:v>
                </c:pt>
                <c:pt idx="4099" formatCode="General">
                  <c:v>0.87373202999999999</c:v>
                </c:pt>
                <c:pt idx="4100" formatCode="General">
                  <c:v>0.87388235299999995</c:v>
                </c:pt>
                <c:pt idx="4101" formatCode="General">
                  <c:v>0.87395578600000001</c:v>
                </c:pt>
                <c:pt idx="4102" formatCode="General">
                  <c:v>0.87395071999999996</c:v>
                </c:pt>
                <c:pt idx="4103" formatCode="General">
                  <c:v>0.87386429300000001</c:v>
                </c:pt>
                <c:pt idx="4104" formatCode="General">
                  <c:v>0.87369269100000002</c:v>
                </c:pt>
                <c:pt idx="4105" formatCode="General">
                  <c:v>0.87343043099999995</c:v>
                </c:pt>
                <c:pt idx="4106" formatCode="General">
                  <c:v>0.87307053800000001</c:v>
                </c:pt>
                <c:pt idx="4107" formatCode="General">
                  <c:v>0.87260359499999995</c:v>
                </c:pt>
                <c:pt idx="4108" formatCode="General">
                  <c:v>0.87201690700000001</c:v>
                </c:pt>
                <c:pt idx="4109" formatCode="General">
                  <c:v>0.87129139899999997</c:v>
                </c:pt>
                <c:pt idx="4110" formatCode="General">
                  <c:v>0.87038528900000001</c:v>
                </c:pt>
                <c:pt idx="4111" formatCode="General">
                  <c:v>0.86903399199999998</c:v>
                </c:pt>
                <c:pt idx="4112" formatCode="General">
                  <c:v>0.85771507000000002</c:v>
                </c:pt>
                <c:pt idx="4113" formatCode="General">
                  <c:v>0.86660289800000001</c:v>
                </c:pt>
                <c:pt idx="4114" formatCode="General">
                  <c:v>0.86510217199999995</c:v>
                </c:pt>
                <c:pt idx="4115" formatCode="General">
                  <c:v>0.86319690900000001</c:v>
                </c:pt>
                <c:pt idx="4116" formatCode="General">
                  <c:v>0.86096751699999996</c:v>
                </c:pt>
                <c:pt idx="4117" formatCode="General">
                  <c:v>0.85841441200000002</c:v>
                </c:pt>
                <c:pt idx="4118" formatCode="General">
                  <c:v>0.85555255399999997</c:v>
                </c:pt>
                <c:pt idx="4119" formatCode="General">
                  <c:v>0.85244178800000003</c:v>
                </c:pt>
                <c:pt idx="4120" formatCode="General">
                  <c:v>0.84921503099999995</c:v>
                </c:pt>
                <c:pt idx="4121" formatCode="General">
                  <c:v>0.84609985399999998</c:v>
                </c:pt>
                <c:pt idx="4122" formatCode="General">
                  <c:v>0.84341388900000003</c:v>
                </c:pt>
                <c:pt idx="4123" formatCode="General">
                  <c:v>0.84150826899999998</c:v>
                </c:pt>
                <c:pt idx="4124" formatCode="General">
                  <c:v>0.84065699599999999</c:v>
                </c:pt>
                <c:pt idx="4125" formatCode="General">
                  <c:v>0.84093999900000005</c:v>
                </c:pt>
                <c:pt idx="4126" formatCode="General">
                  <c:v>0.84219944499999999</c:v>
                </c:pt>
                <c:pt idx="4127" formatCode="General">
                  <c:v>0.84410470699999995</c:v>
                </c:pt>
                <c:pt idx="4128" formatCode="General">
                  <c:v>0.84627854800000002</c:v>
                </c:pt>
                <c:pt idx="4129" formatCode="General">
                  <c:v>0.84840285800000004</c:v>
                </c:pt>
                <c:pt idx="4130" formatCode="General">
                  <c:v>0.85026365500000001</c:v>
                </c:pt>
                <c:pt idx="4131" formatCode="General">
                  <c:v>0.85174643999999999</c:v>
                </c:pt>
                <c:pt idx="4132" formatCode="General">
                  <c:v>0.85280895199999995</c:v>
                </c:pt>
                <c:pt idx="4133" formatCode="General">
                  <c:v>0.85345309999999996</c:v>
                </c:pt>
                <c:pt idx="4134" formatCode="General">
                  <c:v>0.85370445299999997</c:v>
                </c:pt>
                <c:pt idx="4135" formatCode="General">
                  <c:v>0.85359984600000005</c:v>
                </c:pt>
                <c:pt idx="4136" formatCode="General">
                  <c:v>0.85318195799999996</c:v>
                </c:pt>
                <c:pt idx="4137" formatCode="General">
                  <c:v>0.85249805499999998</c:v>
                </c:pt>
                <c:pt idx="4138" formatCode="General">
                  <c:v>0.85160148099999999</c:v>
                </c:pt>
                <c:pt idx="4139" formatCode="General">
                  <c:v>0.85055428700000002</c:v>
                </c:pt>
                <c:pt idx="4140" formatCode="General">
                  <c:v>0.84943002499999998</c:v>
                </c:pt>
                <c:pt idx="4141" formatCode="General">
                  <c:v>0.84831500100000001</c:v>
                </c:pt>
                <c:pt idx="4142" formatCode="General">
                  <c:v>0.84730660899999999</c:v>
                </c:pt>
                <c:pt idx="4143" formatCode="General">
                  <c:v>0.84650766799999999</c:v>
                </c:pt>
                <c:pt idx="4144" formatCode="General">
                  <c:v>0.84601521499999999</c:v>
                </c:pt>
                <c:pt idx="4145" formatCode="General">
                  <c:v>0.84590482700000003</c:v>
                </c:pt>
                <c:pt idx="4146" formatCode="General">
                  <c:v>0.84620583100000002</c:v>
                </c:pt>
                <c:pt idx="4147" formatCode="General">
                  <c:v>0.846805692</c:v>
                </c:pt>
                <c:pt idx="4148" formatCode="General">
                  <c:v>0.84436506</c:v>
                </c:pt>
                <c:pt idx="4149" formatCode="General">
                  <c:v>0.84858667899999995</c:v>
                </c:pt>
                <c:pt idx="4150" formatCode="General">
                  <c:v>0.85157424199999998</c:v>
                </c:pt>
                <c:pt idx="4151" formatCode="General">
                  <c:v>0.85373115499999996</c:v>
                </c:pt>
                <c:pt idx="4152" formatCode="General">
                  <c:v>0.85588276399999996</c:v>
                </c:pt>
                <c:pt idx="4153" formatCode="General">
                  <c:v>0.85802316700000003</c:v>
                </c:pt>
                <c:pt idx="4154" formatCode="General">
                  <c:v>0.86010909099999999</c:v>
                </c:pt>
                <c:pt idx="4155" formatCode="General">
                  <c:v>0.86210483299999996</c:v>
                </c:pt>
                <c:pt idx="4156" formatCode="General">
                  <c:v>0.86398673100000001</c:v>
                </c:pt>
                <c:pt idx="4157" formatCode="General">
                  <c:v>0.86574190900000003</c:v>
                </c:pt>
                <c:pt idx="4158" formatCode="General">
                  <c:v>0.86736559899999999</c:v>
                </c:pt>
                <c:pt idx="4159" formatCode="General">
                  <c:v>0.86885857600000005</c:v>
                </c:pt>
                <c:pt idx="4160" formatCode="General">
                  <c:v>0.87022507199999999</c:v>
                </c:pt>
                <c:pt idx="4161" formatCode="General">
                  <c:v>0.87147128600000001</c:v>
                </c:pt>
                <c:pt idx="4162" formatCode="General">
                  <c:v>0.87260419099999997</c:v>
                </c:pt>
                <c:pt idx="4163" formatCode="General">
                  <c:v>0.87363100100000002</c:v>
                </c:pt>
                <c:pt idx="4164" formatCode="General">
                  <c:v>0.87455850800000001</c:v>
                </c:pt>
                <c:pt idx="4165" formatCode="General">
                  <c:v>0.87539303300000004</c:v>
                </c:pt>
                <c:pt idx="4166" formatCode="General">
                  <c:v>0.87614005800000005</c:v>
                </c:pt>
                <c:pt idx="4167" formatCode="General">
                  <c:v>0.87680447100000003</c:v>
                </c:pt>
                <c:pt idx="4168" formatCode="General">
                  <c:v>0.87739026499999995</c:v>
                </c:pt>
                <c:pt idx="4169" formatCode="General">
                  <c:v>0.87790066</c:v>
                </c:pt>
                <c:pt idx="4170" formatCode="General">
                  <c:v>0.87833809900000004</c:v>
                </c:pt>
                <c:pt idx="4171" formatCode="General">
                  <c:v>0.87870436900000004</c:v>
                </c:pt>
                <c:pt idx="4172" formatCode="General">
                  <c:v>0.87900036599999998</c:v>
                </c:pt>
                <c:pt idx="4173" formatCode="General">
                  <c:v>0.87922632700000003</c:v>
                </c:pt>
                <c:pt idx="4174" formatCode="General">
                  <c:v>0.87938153699999999</c:v>
                </c:pt>
                <c:pt idx="4175" formatCode="General">
                  <c:v>0.87946444700000004</c:v>
                </c:pt>
                <c:pt idx="4176" formatCode="General">
                  <c:v>0.879472315</c:v>
                </c:pt>
                <c:pt idx="4177" formatCode="General">
                  <c:v>0.87940120700000002</c:v>
                </c:pt>
                <c:pt idx="4178" formatCode="General">
                  <c:v>0.87924534099999996</c:v>
                </c:pt>
                <c:pt idx="4179" formatCode="General">
                  <c:v>0.878995478</c:v>
                </c:pt>
                <c:pt idx="4180" formatCode="General">
                  <c:v>0.87863302200000004</c:v>
                </c:pt>
                <c:pt idx="4181" formatCode="General">
                  <c:v>0.87807631500000005</c:v>
                </c:pt>
                <c:pt idx="4182" formatCode="General">
                  <c:v>0.87115466600000002</c:v>
                </c:pt>
                <c:pt idx="4183" formatCode="General">
                  <c:v>0.87666898999999998</c:v>
                </c:pt>
                <c:pt idx="4184" formatCode="General">
                  <c:v>0.876041234</c:v>
                </c:pt>
                <c:pt idx="4185" formatCode="General">
                  <c:v>0.87503391500000005</c:v>
                </c:pt>
                <c:pt idx="4186" formatCode="General">
                  <c:v>0.87379157500000004</c:v>
                </c:pt>
                <c:pt idx="4187" formatCode="General">
                  <c:v>0.87229704900000005</c:v>
                </c:pt>
                <c:pt idx="4188" formatCode="General">
                  <c:v>0.87051594300000001</c:v>
                </c:pt>
                <c:pt idx="4189" formatCode="General">
                  <c:v>0.868410707</c:v>
                </c:pt>
                <c:pt idx="4190" formatCode="General">
                  <c:v>0.86595034599999998</c:v>
                </c:pt>
                <c:pt idx="4191" formatCode="General">
                  <c:v>0.86312645700000001</c:v>
                </c:pt>
                <c:pt idx="4192" formatCode="General">
                  <c:v>0.85997950999999995</c:v>
                </c:pt>
                <c:pt idx="4193" formatCode="General">
                  <c:v>0.85663628599999997</c:v>
                </c:pt>
                <c:pt idx="4194" formatCode="General">
                  <c:v>0.85334765899999998</c:v>
                </c:pt>
                <c:pt idx="4195" formatCode="General">
                  <c:v>0.850496531</c:v>
                </c:pt>
                <c:pt idx="4196" formatCode="General">
                  <c:v>0.84852951799999998</c:v>
                </c:pt>
                <c:pt idx="4197" formatCode="General">
                  <c:v>0.84779697700000001</c:v>
                </c:pt>
                <c:pt idx="4198" formatCode="General">
                  <c:v>0.84837889700000002</c:v>
                </c:pt>
                <c:pt idx="4199" formatCode="General">
                  <c:v>0.85003262800000001</c:v>
                </c:pt>
                <c:pt idx="4200" formatCode="General">
                  <c:v>0.85231262399999996</c:v>
                </c:pt>
                <c:pt idx="4201" formatCode="General">
                  <c:v>0.85476034899999997</c:v>
                </c:pt>
                <c:pt idx="4202" formatCode="General">
                  <c:v>0.85703247800000004</c:v>
                </c:pt>
                <c:pt idx="4203" formatCode="General">
                  <c:v>0.858930945</c:v>
                </c:pt>
                <c:pt idx="4204" formatCode="General">
                  <c:v>0.86037290099999997</c:v>
                </c:pt>
                <c:pt idx="4205" formatCode="General">
                  <c:v>0.86134636399999998</c:v>
                </c:pt>
                <c:pt idx="4206" formatCode="General">
                  <c:v>0.861874998</c:v>
                </c:pt>
                <c:pt idx="4207" formatCode="General">
                  <c:v>0.86199623299999995</c:v>
                </c:pt>
                <c:pt idx="4208" formatCode="General">
                  <c:v>0.86175036400000005</c:v>
                </c:pt>
                <c:pt idx="4209" formatCode="General">
                  <c:v>0.86117714599999995</c:v>
                </c:pt>
                <c:pt idx="4210" formatCode="General">
                  <c:v>0.86031615699999997</c:v>
                </c:pt>
                <c:pt idx="4211" formatCode="General">
                  <c:v>0.85921025299999998</c:v>
                </c:pt>
                <c:pt idx="4212" formatCode="General">
                  <c:v>0.85791009699999998</c:v>
                </c:pt>
                <c:pt idx="4213" formatCode="General">
                  <c:v>0.85647940600000005</c:v>
                </c:pt>
                <c:pt idx="4214" formatCode="General">
                  <c:v>0.85499983999999996</c:v>
                </c:pt>
                <c:pt idx="4215" formatCode="General">
                  <c:v>0.85357171300000001</c:v>
                </c:pt>
                <c:pt idx="4216" formatCode="General">
                  <c:v>0.85230749800000005</c:v>
                </c:pt>
                <c:pt idx="4217" formatCode="General">
                  <c:v>0.85129976299999999</c:v>
                </c:pt>
                <c:pt idx="4218" formatCode="General">
                  <c:v>0.85029822600000005</c:v>
                </c:pt>
                <c:pt idx="4219" formatCode="General">
                  <c:v>0.84363085000000004</c:v>
                </c:pt>
                <c:pt idx="4220" formatCode="General">
                  <c:v>0.85118347400000005</c:v>
                </c:pt>
                <c:pt idx="4221" formatCode="General">
                  <c:v>0.85243284699999999</c:v>
                </c:pt>
                <c:pt idx="4222" formatCode="General">
                  <c:v>0.85398703799999998</c:v>
                </c:pt>
                <c:pt idx="4223" formatCode="General">
                  <c:v>0.85585355799999996</c:v>
                </c:pt>
                <c:pt idx="4224" formatCode="General">
                  <c:v>0.85792851400000003</c:v>
                </c:pt>
                <c:pt idx="4225" formatCode="General">
                  <c:v>0.86010271299999996</c:v>
                </c:pt>
                <c:pt idx="4226" formatCode="General">
                  <c:v>0.86228412399999999</c:v>
                </c:pt>
                <c:pt idx="4227" formatCode="General">
                  <c:v>0.86440426100000001</c:v>
                </c:pt>
                <c:pt idx="4228" formatCode="General">
                  <c:v>0.86641830200000003</c:v>
                </c:pt>
                <c:pt idx="4229" formatCode="General">
                  <c:v>0.86830043800000001</c:v>
                </c:pt>
                <c:pt idx="4230" formatCode="General">
                  <c:v>0.87003946300000001</c:v>
                </c:pt>
                <c:pt idx="4231" formatCode="General">
                  <c:v>0.871633828</c:v>
                </c:pt>
                <c:pt idx="4232" formatCode="General">
                  <c:v>0.87308800200000003</c:v>
                </c:pt>
                <c:pt idx="4233" formatCode="General">
                  <c:v>0.87440973499999997</c:v>
                </c:pt>
                <c:pt idx="4234" formatCode="General">
                  <c:v>0.875608265</c:v>
                </c:pt>
                <c:pt idx="4235" formatCode="General">
                  <c:v>0.87669313000000004</c:v>
                </c:pt>
                <c:pt idx="4236" formatCode="General">
                  <c:v>0.87767332799999997</c:v>
                </c:pt>
                <c:pt idx="4237" formatCode="General">
                  <c:v>0.87855708600000004</c:v>
                </c:pt>
                <c:pt idx="4238" formatCode="General">
                  <c:v>0.87935179500000005</c:v>
                </c:pt>
                <c:pt idx="4239" formatCode="General">
                  <c:v>0.88006353400000004</c:v>
                </c:pt>
                <c:pt idx="4240" formatCode="General">
                  <c:v>0.88069766800000004</c:v>
                </c:pt>
                <c:pt idx="4241" formatCode="General">
                  <c:v>0.88125842799999998</c:v>
                </c:pt>
                <c:pt idx="4242" formatCode="General">
                  <c:v>0.88174927199999997</c:v>
                </c:pt>
                <c:pt idx="4243" formatCode="General">
                  <c:v>0.88217270400000003</c:v>
                </c:pt>
                <c:pt idx="4244" formatCode="General">
                  <c:v>0.88253057000000001</c:v>
                </c:pt>
                <c:pt idx="4245" formatCode="General">
                  <c:v>0.88282376500000004</c:v>
                </c:pt>
                <c:pt idx="4246" formatCode="General">
                  <c:v>0.88305246800000003</c:v>
                </c:pt>
                <c:pt idx="4247" formatCode="General">
                  <c:v>0.88321602300000002</c:v>
                </c:pt>
                <c:pt idx="4248" formatCode="General">
                  <c:v>0.88331258300000004</c:v>
                </c:pt>
                <c:pt idx="4249" formatCode="General">
                  <c:v>0.88333845099999997</c:v>
                </c:pt>
                <c:pt idx="4250" formatCode="General">
                  <c:v>0.88328570100000003</c:v>
                </c:pt>
                <c:pt idx="4251" formatCode="General">
                  <c:v>0.88312333799999998</c:v>
                </c:pt>
                <c:pt idx="4252" formatCode="General">
                  <c:v>0.88224518299999999</c:v>
                </c:pt>
                <c:pt idx="4253" formatCode="General">
                  <c:v>0.88227295900000002</c:v>
                </c:pt>
                <c:pt idx="4254" formatCode="General">
                  <c:v>0.882263303</c:v>
                </c:pt>
                <c:pt idx="4255" formatCode="General">
                  <c:v>0.88179922099999997</c:v>
                </c:pt>
                <c:pt idx="4256" formatCode="General">
                  <c:v>0.88118112100000001</c:v>
                </c:pt>
                <c:pt idx="4257" formatCode="General">
                  <c:v>0.88040828699999996</c:v>
                </c:pt>
                <c:pt idx="4258" formatCode="General">
                  <c:v>0.87945902300000001</c:v>
                </c:pt>
                <c:pt idx="4259" formatCode="General">
                  <c:v>0.87830269299999997</c:v>
                </c:pt>
                <c:pt idx="4260" formatCode="General">
                  <c:v>0.87690091100000001</c:v>
                </c:pt>
                <c:pt idx="4261" formatCode="General">
                  <c:v>0.87520808000000005</c:v>
                </c:pt>
                <c:pt idx="4262" formatCode="General">
                  <c:v>0.87317371399999999</c:v>
                </c:pt>
                <c:pt idx="4263" formatCode="General">
                  <c:v>0.87074947400000002</c:v>
                </c:pt>
                <c:pt idx="4264" formatCode="General">
                  <c:v>0.86790531900000001</c:v>
                </c:pt>
                <c:pt idx="4265" formatCode="General">
                  <c:v>0.864660859</c:v>
                </c:pt>
                <c:pt idx="4266" formatCode="General">
                  <c:v>0.86113697300000003</c:v>
                </c:pt>
                <c:pt idx="4267" formatCode="General">
                  <c:v>0.85761654399999998</c:v>
                </c:pt>
                <c:pt idx="4268" formatCode="General">
                  <c:v>0.85457134199999996</c:v>
                </c:pt>
                <c:pt idx="4269" formatCode="General">
                  <c:v>0.85257404999999997</c:v>
                </c:pt>
                <c:pt idx="4270" formatCode="General">
                  <c:v>0.852059126</c:v>
                </c:pt>
                <c:pt idx="4271" formatCode="General">
                  <c:v>0.85306596800000001</c:v>
                </c:pt>
                <c:pt idx="4272" formatCode="General">
                  <c:v>0.85520291299999995</c:v>
                </c:pt>
                <c:pt idx="4273" formatCode="General">
                  <c:v>0.85787326100000005</c:v>
                </c:pt>
                <c:pt idx="4274" formatCode="General">
                  <c:v>0.86054629100000002</c:v>
                </c:pt>
                <c:pt idx="4275" formatCode="General">
                  <c:v>0.86288589199999999</c:v>
                </c:pt>
                <c:pt idx="4276" formatCode="General">
                  <c:v>0.86473959700000003</c:v>
                </c:pt>
                <c:pt idx="4277" formatCode="General">
                  <c:v>0.86607336999999995</c:v>
                </c:pt>
                <c:pt idx="4278" formatCode="General">
                  <c:v>0.86691200700000004</c:v>
                </c:pt>
                <c:pt idx="4279" formatCode="General">
                  <c:v>0.867301345</c:v>
                </c:pt>
                <c:pt idx="4280" formatCode="General">
                  <c:v>0.86728864900000002</c:v>
                </c:pt>
                <c:pt idx="4281" formatCode="General">
                  <c:v>0.86691576199999998</c:v>
                </c:pt>
                <c:pt idx="4282" formatCode="General">
                  <c:v>0.86621719600000002</c:v>
                </c:pt>
                <c:pt idx="4283" formatCode="General">
                  <c:v>0.86522281199999995</c:v>
                </c:pt>
                <c:pt idx="4284" formatCode="General">
                  <c:v>0.863962114</c:v>
                </c:pt>
                <c:pt idx="4285" formatCode="General">
                  <c:v>0.86246973299999996</c:v>
                </c:pt>
                <c:pt idx="4286" formatCode="General">
                  <c:v>0.86079150400000004</c:v>
                </c:pt>
                <c:pt idx="4287" formatCode="General">
                  <c:v>0.85898572200000001</c:v>
                </c:pt>
                <c:pt idx="4288" formatCode="General">
                  <c:v>0.85706591600000004</c:v>
                </c:pt>
                <c:pt idx="4289" formatCode="General">
                  <c:v>0.84916108800000001</c:v>
                </c:pt>
                <c:pt idx="4290" formatCode="General">
                  <c:v>0.85382103899999995</c:v>
                </c:pt>
                <c:pt idx="4291" formatCode="General">
                  <c:v>0.85319387899999999</c:v>
                </c:pt>
                <c:pt idx="4292" formatCode="General">
                  <c:v>0.85287356400000003</c:v>
                </c:pt>
                <c:pt idx="4293" formatCode="General">
                  <c:v>0.85317266000000003</c:v>
                </c:pt>
                <c:pt idx="4294" formatCode="General">
                  <c:v>0.85410940599999996</c:v>
                </c:pt>
                <c:pt idx="4295" formatCode="General">
                  <c:v>0.85560476799999996</c:v>
                </c:pt>
                <c:pt idx="4296" formatCode="General">
                  <c:v>0.85752135500000004</c:v>
                </c:pt>
                <c:pt idx="4297" formatCode="General">
                  <c:v>0.859700978</c:v>
                </c:pt>
                <c:pt idx="4298" formatCode="General">
                  <c:v>0.86199647199999996</c:v>
                </c:pt>
                <c:pt idx="4299" formatCode="General">
                  <c:v>0.86429065500000002</c:v>
                </c:pt>
                <c:pt idx="4300" formatCode="General">
                  <c:v>0.86650198700000003</c:v>
                </c:pt>
                <c:pt idx="4301" formatCode="General">
                  <c:v>0.86858117599999995</c:v>
                </c:pt>
                <c:pt idx="4302" formatCode="General">
                  <c:v>0.87050426000000003</c:v>
                </c:pt>
                <c:pt idx="4303" formatCode="General">
                  <c:v>0.87226438500000003</c:v>
                </c:pt>
                <c:pt idx="4304" formatCode="General">
                  <c:v>0.87386542599999995</c:v>
                </c:pt>
                <c:pt idx="4305" formatCode="General">
                  <c:v>0.87531685800000003</c:v>
                </c:pt>
                <c:pt idx="4306" formatCode="General">
                  <c:v>0.87663090200000005</c:v>
                </c:pt>
                <c:pt idx="4307" formatCode="General">
                  <c:v>0.87782013400000003</c:v>
                </c:pt>
                <c:pt idx="4308" formatCode="General">
                  <c:v>0.87889647500000001</c:v>
                </c:pt>
                <c:pt idx="4309" formatCode="General">
                  <c:v>0.87987083200000005</c:v>
                </c:pt>
                <c:pt idx="4310" formatCode="General">
                  <c:v>0.88075250400000005</c:v>
                </c:pt>
                <c:pt idx="4311" formatCode="General">
                  <c:v>0.88154929900000001</c:v>
                </c:pt>
                <c:pt idx="4312" formatCode="General">
                  <c:v>0.882267892</c:v>
                </c:pt>
                <c:pt idx="4313" formatCode="General">
                  <c:v>0.88291346999999998</c:v>
                </c:pt>
                <c:pt idx="4314" formatCode="General">
                  <c:v>0.88349026399999997</c:v>
                </c:pt>
                <c:pt idx="4315" formatCode="General">
                  <c:v>0.88400137400000001</c:v>
                </c:pt>
                <c:pt idx="4316" formatCode="General">
                  <c:v>0.88444906499999998</c:v>
                </c:pt>
                <c:pt idx="4317" formatCode="General">
                  <c:v>0.88483476599999999</c:v>
                </c:pt>
                <c:pt idx="4318" formatCode="General">
                  <c:v>0.88515889599999997</c:v>
                </c:pt>
                <c:pt idx="4319" formatCode="General">
                  <c:v>0.885420859</c:v>
                </c:pt>
                <c:pt idx="4320" formatCode="General">
                  <c:v>0.88561749499999998</c:v>
                </c:pt>
                <c:pt idx="4321" formatCode="General">
                  <c:v>0.88573586900000001</c:v>
                </c:pt>
                <c:pt idx="4322" formatCode="General">
                  <c:v>0.88562351500000003</c:v>
                </c:pt>
                <c:pt idx="4323" formatCode="General">
                  <c:v>0.88501512999999998</c:v>
                </c:pt>
                <c:pt idx="4324" formatCode="General">
                  <c:v>0.885733306</c:v>
                </c:pt>
                <c:pt idx="4325" formatCode="General">
                  <c:v>0.88562434899999998</c:v>
                </c:pt>
                <c:pt idx="4326" formatCode="General">
                  <c:v>0.88540166600000003</c:v>
                </c:pt>
                <c:pt idx="4327" formatCode="General">
                  <c:v>0.88507729800000001</c:v>
                </c:pt>
                <c:pt idx="4328" formatCode="General">
                  <c:v>0.88464236299999999</c:v>
                </c:pt>
                <c:pt idx="4329" formatCode="General">
                  <c:v>0.88408172100000004</c:v>
                </c:pt>
                <c:pt idx="4330" formatCode="General">
                  <c:v>0.88337492900000003</c:v>
                </c:pt>
                <c:pt idx="4331" formatCode="General">
                  <c:v>0.88249534399999996</c:v>
                </c:pt>
                <c:pt idx="4332" formatCode="General">
                  <c:v>0.88140887000000001</c:v>
                </c:pt>
                <c:pt idx="4333" formatCode="General">
                  <c:v>0.88007217599999998</c:v>
                </c:pt>
                <c:pt idx="4334" formatCode="General">
                  <c:v>0.87843179699999996</c:v>
                </c:pt>
                <c:pt idx="4335" formatCode="General">
                  <c:v>0.87642455100000005</c:v>
                </c:pt>
                <c:pt idx="4336" formatCode="General">
                  <c:v>0.873983383</c:v>
                </c:pt>
                <c:pt idx="4337" formatCode="General">
                  <c:v>0.87105393399999997</c:v>
                </c:pt>
                <c:pt idx="4338" formatCode="General">
                  <c:v>0.86763250800000002</c:v>
                </c:pt>
                <c:pt idx="4339" formatCode="General">
                  <c:v>0.86383652700000002</c:v>
                </c:pt>
                <c:pt idx="4340" formatCode="General">
                  <c:v>0.85999977599999999</c:v>
                </c:pt>
                <c:pt idx="4341" formatCode="General">
                  <c:v>0.85672706399999998</c:v>
                </c:pt>
                <c:pt idx="4342" formatCode="General">
                  <c:v>0.85476493799999997</c:v>
                </c:pt>
                <c:pt idx="4343" formatCode="General">
                  <c:v>0.85462415199999997</c:v>
                </c:pt>
                <c:pt idx="4344" formatCode="General">
                  <c:v>0.85621553699999997</c:v>
                </c:pt>
                <c:pt idx="4345" formatCode="General">
                  <c:v>0.85890364600000002</c:v>
                </c:pt>
                <c:pt idx="4346" formatCode="General">
                  <c:v>0.86191862799999996</c:v>
                </c:pt>
                <c:pt idx="4347" formatCode="General">
                  <c:v>0.864698827</c:v>
                </c:pt>
                <c:pt idx="4348" formatCode="General">
                  <c:v>0.86696600899999998</c:v>
                </c:pt>
                <c:pt idx="4349" formatCode="General">
                  <c:v>0.86864393900000003</c:v>
                </c:pt>
                <c:pt idx="4350" formatCode="General">
                  <c:v>0.86975830799999998</c:v>
                </c:pt>
                <c:pt idx="4351" formatCode="General">
                  <c:v>0.87037050699999996</c:v>
                </c:pt>
                <c:pt idx="4352" formatCode="General">
                  <c:v>0.870544553</c:v>
                </c:pt>
                <c:pt idx="4353" formatCode="General">
                  <c:v>0.87033414799999997</c:v>
                </c:pt>
                <c:pt idx="4354" formatCode="General">
                  <c:v>0.86977940799999998</c:v>
                </c:pt>
                <c:pt idx="4355" formatCode="General">
                  <c:v>0.86890822599999995</c:v>
                </c:pt>
                <c:pt idx="4356" formatCode="General">
                  <c:v>0.86773878299999996</c:v>
                </c:pt>
                <c:pt idx="4357" formatCode="General">
                  <c:v>0.86628192699999995</c:v>
                </c:pt>
                <c:pt idx="4358" formatCode="General">
                  <c:v>0.86452823899999998</c:v>
                </c:pt>
                <c:pt idx="4359" formatCode="General">
                  <c:v>0.86201280400000002</c:v>
                </c:pt>
                <c:pt idx="4360" formatCode="General">
                  <c:v>0.85974794600000004</c:v>
                </c:pt>
                <c:pt idx="4361" formatCode="General">
                  <c:v>0.85829836100000001</c:v>
                </c:pt>
                <c:pt idx="4362" formatCode="General">
                  <c:v>0.85621249700000002</c:v>
                </c:pt>
                <c:pt idx="4363" formatCode="General">
                  <c:v>0.854316831</c:v>
                </c:pt>
                <c:pt idx="4364" formatCode="General">
                  <c:v>0.85285347700000003</c:v>
                </c:pt>
                <c:pt idx="4365" formatCode="General">
                  <c:v>0.85202759500000003</c:v>
                </c:pt>
                <c:pt idx="4366" formatCode="General">
                  <c:v>0.85197484499999998</c:v>
                </c:pt>
                <c:pt idx="4367" formatCode="General">
                  <c:v>0.85272002199999997</c:v>
                </c:pt>
                <c:pt idx="4368" formatCode="General">
                  <c:v>0.85416913000000005</c:v>
                </c:pt>
                <c:pt idx="4369" formatCode="General">
                  <c:v>0.85614228199999998</c:v>
                </c:pt>
                <c:pt idx="4370" formatCode="General">
                  <c:v>0.85842895500000005</c:v>
                </c:pt>
                <c:pt idx="4371" formatCode="General">
                  <c:v>0.86083746000000005</c:v>
                </c:pt>
                <c:pt idx="4372" formatCode="General">
                  <c:v>0.86322259899999998</c:v>
                </c:pt>
                <c:pt idx="4373" formatCode="General">
                  <c:v>0.86549079399999995</c:v>
                </c:pt>
                <c:pt idx="4374" formatCode="General">
                  <c:v>0.86759257300000003</c:v>
                </c:pt>
                <c:pt idx="4375" formatCode="General">
                  <c:v>0.86950969700000003</c:v>
                </c:pt>
                <c:pt idx="4376" formatCode="General">
                  <c:v>0.871243298</c:v>
                </c:pt>
                <c:pt idx="4377" formatCode="General">
                  <c:v>0.87280535699999995</c:v>
                </c:pt>
                <c:pt idx="4378" formatCode="General">
                  <c:v>0.87421220499999996</c:v>
                </c:pt>
                <c:pt idx="4379" formatCode="General">
                  <c:v>0.87548130800000001</c:v>
                </c:pt>
                <c:pt idx="4380" formatCode="General">
                  <c:v>0.87662923299999995</c:v>
                </c:pt>
                <c:pt idx="4381" formatCode="General">
                  <c:v>0.87767052700000003</c:v>
                </c:pt>
                <c:pt idx="4382" formatCode="General">
                  <c:v>0.87861782300000002</c:v>
                </c:pt>
                <c:pt idx="4383" formatCode="General">
                  <c:v>0.87948137500000001</c:v>
                </c:pt>
                <c:pt idx="4384" formatCode="General">
                  <c:v>0.88026964699999999</c:v>
                </c:pt>
                <c:pt idx="4385" formatCode="General">
                  <c:v>0.88098925400000005</c:v>
                </c:pt>
                <c:pt idx="4386" formatCode="General">
                  <c:v>0.88164532200000001</c:v>
                </c:pt>
                <c:pt idx="4387" formatCode="General">
                  <c:v>0.88224166599999998</c:v>
                </c:pt>
                <c:pt idx="4388" formatCode="General">
                  <c:v>0.88278108799999999</c:v>
                </c:pt>
                <c:pt idx="4389" formatCode="General">
                  <c:v>0.88326495900000002</c:v>
                </c:pt>
                <c:pt idx="4390" formatCode="General">
                  <c:v>0.88369315900000001</c:v>
                </c:pt>
                <c:pt idx="4391" formatCode="General">
                  <c:v>0.88406038300000001</c:v>
                </c:pt>
                <c:pt idx="4392" formatCode="General">
                  <c:v>0.88431209300000002</c:v>
                </c:pt>
                <c:pt idx="4393" formatCode="General">
                  <c:v>0.88171172099999995</c:v>
                </c:pt>
                <c:pt idx="4394" formatCode="General">
                  <c:v>0.88483977300000005</c:v>
                </c:pt>
                <c:pt idx="4395" formatCode="General">
                  <c:v>0.88503187900000002</c:v>
                </c:pt>
                <c:pt idx="4396" formatCode="General">
                  <c:v>0.88513255099999999</c:v>
                </c:pt>
                <c:pt idx="4397" formatCode="General">
                  <c:v>0.88516128100000002</c:v>
                </c:pt>
                <c:pt idx="4398" formatCode="General">
                  <c:v>0.88511544499999995</c:v>
                </c:pt>
                <c:pt idx="4399" formatCode="General">
                  <c:v>0.88498807000000002</c:v>
                </c:pt>
                <c:pt idx="4400" formatCode="General">
                  <c:v>0.88476961899999995</c:v>
                </c:pt>
                <c:pt idx="4401" formatCode="General">
                  <c:v>0.88444721699999995</c:v>
                </c:pt>
                <c:pt idx="4402" formatCode="General">
                  <c:v>0.88400417600000003</c:v>
                </c:pt>
                <c:pt idx="4403" formatCode="General">
                  <c:v>0.88341879800000001</c:v>
                </c:pt>
                <c:pt idx="4404" formatCode="General">
                  <c:v>0.88266247499999995</c:v>
                </c:pt>
                <c:pt idx="4405" formatCode="General">
                  <c:v>0.88169789300000001</c:v>
                </c:pt>
                <c:pt idx="4406" formatCode="General">
                  <c:v>0.88047623600000002</c:v>
                </c:pt>
                <c:pt idx="4407" formatCode="General">
                  <c:v>0.87893468100000005</c:v>
                </c:pt>
                <c:pt idx="4408" formatCode="General">
                  <c:v>0.87699526500000002</c:v>
                </c:pt>
                <c:pt idx="4409" formatCode="General">
                  <c:v>0.87456852200000001</c:v>
                </c:pt>
                <c:pt idx="4410" formatCode="General">
                  <c:v>0.87157058700000001</c:v>
                </c:pt>
                <c:pt idx="4411" formatCode="General">
                  <c:v>0.86797028799999998</c:v>
                </c:pt>
                <c:pt idx="4412" formatCode="General">
                  <c:v>0.86388790599999998</c:v>
                </c:pt>
                <c:pt idx="4413" formatCode="General">
                  <c:v>0.85974496600000005</c:v>
                </c:pt>
                <c:pt idx="4414" formatCode="General">
                  <c:v>0.85635560799999999</c:v>
                </c:pt>
                <c:pt idx="4415" formatCode="General">
                  <c:v>0.854701877</c:v>
                </c:pt>
                <c:pt idx="4416" formatCode="General">
                  <c:v>0.85530769799999995</c:v>
                </c:pt>
                <c:pt idx="4417" formatCode="General">
                  <c:v>0.85778486700000001</c:v>
                </c:pt>
                <c:pt idx="4418" formatCode="General">
                  <c:v>0.86115014599999995</c:v>
                </c:pt>
                <c:pt idx="4419" formatCode="General">
                  <c:v>0.86449688700000005</c:v>
                </c:pt>
                <c:pt idx="4420" formatCode="General">
                  <c:v>0.86732059699999997</c:v>
                </c:pt>
                <c:pt idx="4421" formatCode="General">
                  <c:v>0.86946070200000003</c:v>
                </c:pt>
                <c:pt idx="4422" formatCode="General">
                  <c:v>0.87093722799999995</c:v>
                </c:pt>
                <c:pt idx="4423" formatCode="General">
                  <c:v>0.87183392000000004</c:v>
                </c:pt>
                <c:pt idx="4424" formatCode="General">
                  <c:v>0.87224036500000002</c:v>
                </c:pt>
                <c:pt idx="4425" formatCode="General">
                  <c:v>0.87223070899999999</c:v>
                </c:pt>
                <c:pt idx="4426" formatCode="General">
                  <c:v>0.87185871599999998</c:v>
                </c:pt>
                <c:pt idx="4427" formatCode="General">
                  <c:v>0.87115776499999997</c:v>
                </c:pt>
                <c:pt idx="4428" formatCode="General">
                  <c:v>0.87013697599999995</c:v>
                </c:pt>
                <c:pt idx="4429" formatCode="General">
                  <c:v>0.86869043099999999</c:v>
                </c:pt>
                <c:pt idx="4430" formatCode="General">
                  <c:v>0.86314135800000003</c:v>
                </c:pt>
                <c:pt idx="4431" formatCode="General">
                  <c:v>0.86533290100000004</c:v>
                </c:pt>
                <c:pt idx="4432" formatCode="General">
                  <c:v>0.863250077</c:v>
                </c:pt>
                <c:pt idx="4433" formatCode="General">
                  <c:v>0.86086541400000005</c:v>
                </c:pt>
                <c:pt idx="4434" formatCode="General">
                  <c:v>0.85829448699999999</c:v>
                </c:pt>
                <c:pt idx="4435" formatCode="General">
                  <c:v>0.85567307500000001</c:v>
                </c:pt>
                <c:pt idx="4436" formatCode="General">
                  <c:v>0.85320437000000005</c:v>
                </c:pt>
                <c:pt idx="4437" formatCode="General">
                  <c:v>0.85115385099999996</c:v>
                </c:pt>
                <c:pt idx="4438" formatCode="General">
                  <c:v>0.84980398400000001</c:v>
                </c:pt>
                <c:pt idx="4439" formatCode="General">
                  <c:v>0.84937208900000005</c:v>
                </c:pt>
                <c:pt idx="4440" formatCode="General">
                  <c:v>0.84992772299999997</c:v>
                </c:pt>
                <c:pt idx="4441" formatCode="General">
                  <c:v>0.85136306299999998</c:v>
                </c:pt>
                <c:pt idx="4442" formatCode="General">
                  <c:v>0.85343760300000004</c:v>
                </c:pt>
                <c:pt idx="4443" formatCode="General">
                  <c:v>0.85586714699999999</c:v>
                </c:pt>
                <c:pt idx="4444" formatCode="General">
                  <c:v>0.85840207300000004</c:v>
                </c:pt>
                <c:pt idx="4445" formatCode="General">
                  <c:v>0.86086607000000004</c:v>
                </c:pt>
                <c:pt idx="4446" formatCode="General">
                  <c:v>0.86315763000000001</c:v>
                </c:pt>
                <c:pt idx="4447" formatCode="General">
                  <c:v>0.86523312299999999</c:v>
                </c:pt>
                <c:pt idx="4448" formatCode="General">
                  <c:v>0.867085934</c:v>
                </c:pt>
                <c:pt idx="4449" formatCode="General">
                  <c:v>0.86872983000000004</c:v>
                </c:pt>
                <c:pt idx="4450" formatCode="General">
                  <c:v>0.870187402</c:v>
                </c:pt>
                <c:pt idx="4451" formatCode="General">
                  <c:v>0.87148338599999997</c:v>
                </c:pt>
                <c:pt idx="4452" formatCode="General">
                  <c:v>0.87264126500000005</c:v>
                </c:pt>
                <c:pt idx="4453" formatCode="General">
                  <c:v>0.87368166400000002</c:v>
                </c:pt>
                <c:pt idx="4454" formatCode="General">
                  <c:v>0.87462198700000005</c:v>
                </c:pt>
                <c:pt idx="4455" formatCode="General">
                  <c:v>0.87547618199999999</c:v>
                </c:pt>
                <c:pt idx="4456" formatCode="General">
                  <c:v>0.87625557200000004</c:v>
                </c:pt>
                <c:pt idx="4457" formatCode="General">
                  <c:v>0.87696880099999996</c:v>
                </c:pt>
                <c:pt idx="4458" formatCode="General">
                  <c:v>0.87762248499999995</c:v>
                </c:pt>
                <c:pt idx="4459" formatCode="General">
                  <c:v>0.87822139300000002</c:v>
                </c:pt>
                <c:pt idx="4460" formatCode="General">
                  <c:v>0.87876856299999995</c:v>
                </c:pt>
                <c:pt idx="4461" formatCode="General">
                  <c:v>0.87926346099999997</c:v>
                </c:pt>
                <c:pt idx="4462" formatCode="General">
                  <c:v>0.87968355399999998</c:v>
                </c:pt>
                <c:pt idx="4463" formatCode="General">
                  <c:v>0.84813147799999999</c:v>
                </c:pt>
                <c:pt idx="4464" formatCode="General">
                  <c:v>0.88045656699999997</c:v>
                </c:pt>
                <c:pt idx="4465" formatCode="General">
                  <c:v>0.880811334</c:v>
                </c:pt>
                <c:pt idx="4466" formatCode="General">
                  <c:v>0.88108921100000004</c:v>
                </c:pt>
                <c:pt idx="4467" formatCode="General">
                  <c:v>0.88131374100000004</c:v>
                </c:pt>
                <c:pt idx="4468" formatCode="General">
                  <c:v>0.881485403</c:v>
                </c:pt>
                <c:pt idx="4469" formatCode="General">
                  <c:v>0.88160133399999996</c:v>
                </c:pt>
                <c:pt idx="4470" formatCode="General">
                  <c:v>0.88165718299999996</c:v>
                </c:pt>
                <c:pt idx="4471" formatCode="General">
                  <c:v>0.88164704999999999</c:v>
                </c:pt>
                <c:pt idx="4472" formatCode="General">
                  <c:v>0.88156318700000003</c:v>
                </c:pt>
                <c:pt idx="4473" formatCode="General">
                  <c:v>0.88139551900000002</c:v>
                </c:pt>
                <c:pt idx="4474" formatCode="General">
                  <c:v>0.88113093399999998</c:v>
                </c:pt>
                <c:pt idx="4475" formatCode="General">
                  <c:v>0.88075220600000004</c:v>
                </c:pt>
                <c:pt idx="4476" formatCode="General">
                  <c:v>0.88023638699999995</c:v>
                </c:pt>
                <c:pt idx="4477" formatCode="General">
                  <c:v>0.87955302000000002</c:v>
                </c:pt>
                <c:pt idx="4478" formatCode="General">
                  <c:v>0.87866103600000001</c:v>
                </c:pt>
                <c:pt idx="4479" formatCode="General">
                  <c:v>0.87750530199999999</c:v>
                </c:pt>
                <c:pt idx="4480" formatCode="General">
                  <c:v>0.87601208699999999</c:v>
                </c:pt>
                <c:pt idx="4481" formatCode="General">
                  <c:v>0.87408542600000005</c:v>
                </c:pt>
                <c:pt idx="4482" formatCode="General">
                  <c:v>0.87160813800000003</c:v>
                </c:pt>
                <c:pt idx="4483" formatCode="General">
                  <c:v>0.868459702</c:v>
                </c:pt>
                <c:pt idx="4484" formatCode="General">
                  <c:v>0.86457693599999996</c:v>
                </c:pt>
                <c:pt idx="4485" formatCode="General">
                  <c:v>0.86010003099999999</c:v>
                </c:pt>
                <c:pt idx="4486" formatCode="General">
                  <c:v>0.85561090699999998</c:v>
                </c:pt>
                <c:pt idx="4487" formatCode="General">
                  <c:v>0.85226297399999995</c:v>
                </c:pt>
                <c:pt idx="4488" formatCode="General">
                  <c:v>0.85131740600000005</c:v>
                </c:pt>
                <c:pt idx="4489" formatCode="General">
                  <c:v>0.85310554500000002</c:v>
                </c:pt>
                <c:pt idx="4490" formatCode="General">
                  <c:v>0.85667324099999997</c:v>
                </c:pt>
                <c:pt idx="4491" formatCode="General">
                  <c:v>0.86066454599999997</c:v>
                </c:pt>
                <c:pt idx="4492" formatCode="General">
                  <c:v>0.86418515399999996</c:v>
                </c:pt>
                <c:pt idx="4493" formatCode="General">
                  <c:v>0.86691069600000004</c:v>
                </c:pt>
                <c:pt idx="4494" formatCode="General">
                  <c:v>0.86884045600000004</c:v>
                </c:pt>
                <c:pt idx="4495" formatCode="General">
                  <c:v>0.87008768299999995</c:v>
                </c:pt>
                <c:pt idx="4496" formatCode="General">
                  <c:v>0.87077772600000003</c:v>
                </c:pt>
                <c:pt idx="4497" formatCode="General">
                  <c:v>0.87101292600000002</c:v>
                </c:pt>
                <c:pt idx="4498" formatCode="General">
                  <c:v>0.87086319899999998</c:v>
                </c:pt>
                <c:pt idx="4499" formatCode="General">
                  <c:v>0.87033891699999999</c:v>
                </c:pt>
                <c:pt idx="4500" formatCode="General">
                  <c:v>0.86116689400000002</c:v>
                </c:pt>
                <c:pt idx="4501" formatCode="General">
                  <c:v>0.86848926500000001</c:v>
                </c:pt>
                <c:pt idx="4502" formatCode="General">
                  <c:v>0.86724048899999995</c:v>
                </c:pt>
                <c:pt idx="4503" formatCode="General">
                  <c:v>0.865618467</c:v>
                </c:pt>
                <c:pt idx="4504" formatCode="General">
                  <c:v>0.86367350799999998</c:v>
                </c:pt>
                <c:pt idx="4505" formatCode="General">
                  <c:v>0.86140119999999998</c:v>
                </c:pt>
                <c:pt idx="4506" formatCode="General">
                  <c:v>0.858808935</c:v>
                </c:pt>
                <c:pt idx="4507" formatCode="General">
                  <c:v>0.85594123600000005</c:v>
                </c:pt>
                <c:pt idx="4508" formatCode="General">
                  <c:v>0.85291135299999998</c:v>
                </c:pt>
                <c:pt idx="4509" formatCode="General">
                  <c:v>0.84993213400000001</c:v>
                </c:pt>
                <c:pt idx="4510" formatCode="General">
                  <c:v>0.84732604</c:v>
                </c:pt>
                <c:pt idx="4511" formatCode="General">
                  <c:v>0.84547984600000003</c:v>
                </c:pt>
                <c:pt idx="4512" formatCode="General">
                  <c:v>0.84472644299999999</c:v>
                </c:pt>
                <c:pt idx="4513" formatCode="General">
                  <c:v>0.84520107499999997</c:v>
                </c:pt>
                <c:pt idx="4514" formatCode="General">
                  <c:v>0.84677189600000002</c:v>
                </c:pt>
                <c:pt idx="4515" formatCode="General">
                  <c:v>0.849105895</c:v>
                </c:pt>
                <c:pt idx="4516" formatCode="General">
                  <c:v>0.85181498499999997</c:v>
                </c:pt>
                <c:pt idx="4517" formatCode="General">
                  <c:v>0.85457855500000002</c:v>
                </c:pt>
                <c:pt idx="4518" formatCode="General">
                  <c:v>0.85719180100000003</c:v>
                </c:pt>
                <c:pt idx="4519" formatCode="General">
                  <c:v>0.85955500600000001</c:v>
                </c:pt>
                <c:pt idx="4520" formatCode="General">
                  <c:v>0.86164027499999996</c:v>
                </c:pt>
                <c:pt idx="4521" formatCode="General">
                  <c:v>0.86346018300000005</c:v>
                </c:pt>
                <c:pt idx="4522" formatCode="General">
                  <c:v>0.86504501099999997</c:v>
                </c:pt>
                <c:pt idx="4523" formatCode="General">
                  <c:v>0.86643004400000001</c:v>
                </c:pt>
                <c:pt idx="4524" formatCode="General">
                  <c:v>0.86764895900000005</c:v>
                </c:pt>
                <c:pt idx="4525" formatCode="General">
                  <c:v>0.868730962</c:v>
                </c:pt>
                <c:pt idx="4526" formatCode="General">
                  <c:v>0.86970013400000001</c:v>
                </c:pt>
                <c:pt idx="4527" formatCode="General">
                  <c:v>0.87057560700000003</c:v>
                </c:pt>
                <c:pt idx="4528" formatCode="General">
                  <c:v>0.87137228300000003</c:v>
                </c:pt>
                <c:pt idx="4529" formatCode="General">
                  <c:v>0.87210136699999996</c:v>
                </c:pt>
                <c:pt idx="4530" formatCode="General">
                  <c:v>0.87277096499999995</c:v>
                </c:pt>
                <c:pt idx="4531" formatCode="General">
                  <c:v>0.87338554899999998</c:v>
                </c:pt>
                <c:pt idx="4532" formatCode="General">
                  <c:v>0.87393719000000003</c:v>
                </c:pt>
                <c:pt idx="4533" formatCode="General">
                  <c:v>0.87263774900000002</c:v>
                </c:pt>
                <c:pt idx="4534" formatCode="General">
                  <c:v>0.87492871299999997</c:v>
                </c:pt>
                <c:pt idx="4535" formatCode="General">
                  <c:v>0.87540501400000004</c:v>
                </c:pt>
                <c:pt idx="4536" formatCode="General">
                  <c:v>0.87581062300000001</c:v>
                </c:pt>
                <c:pt idx="4537" formatCode="General">
                  <c:v>0.87617099300000001</c:v>
                </c:pt>
                <c:pt idx="4538" formatCode="General">
                  <c:v>0.87648797000000001</c:v>
                </c:pt>
                <c:pt idx="4539" formatCode="General">
                  <c:v>0.87676078099999999</c:v>
                </c:pt>
                <c:pt idx="4540" formatCode="General">
                  <c:v>0.87698751699999999</c:v>
                </c:pt>
                <c:pt idx="4541" formatCode="General">
                  <c:v>0.87716555600000001</c:v>
                </c:pt>
                <c:pt idx="4542" formatCode="General">
                  <c:v>0.87729138100000004</c:v>
                </c:pt>
                <c:pt idx="4543" formatCode="General">
                  <c:v>0.87736022499999999</c:v>
                </c:pt>
                <c:pt idx="4544" formatCode="General">
                  <c:v>0.87736612599999997</c:v>
                </c:pt>
                <c:pt idx="4545" formatCode="General">
                  <c:v>0.87730133499999996</c:v>
                </c:pt>
                <c:pt idx="4546" formatCode="General">
                  <c:v>0.87715560199999998</c:v>
                </c:pt>
                <c:pt idx="4547" formatCode="General">
                  <c:v>0.87691557399999998</c:v>
                </c:pt>
                <c:pt idx="4548" formatCode="General">
                  <c:v>0.87656325099999999</c:v>
                </c:pt>
                <c:pt idx="4549" formatCode="General">
                  <c:v>0.87607461200000003</c:v>
                </c:pt>
                <c:pt idx="4550" formatCode="General">
                  <c:v>0.87541663599999997</c:v>
                </c:pt>
                <c:pt idx="4551" formatCode="General">
                  <c:v>0.87454390500000001</c:v>
                </c:pt>
                <c:pt idx="4552" formatCode="General">
                  <c:v>0.87339347599999995</c:v>
                </c:pt>
                <c:pt idx="4553" formatCode="General">
                  <c:v>0.87187784899999998</c:v>
                </c:pt>
                <c:pt idx="4554" formatCode="General">
                  <c:v>0.86987793400000002</c:v>
                </c:pt>
                <c:pt idx="4555" formatCode="General">
                  <c:v>0.86724048899999995</c:v>
                </c:pt>
                <c:pt idx="4556" formatCode="General">
                  <c:v>0.86379694900000004</c:v>
                </c:pt>
                <c:pt idx="4557" formatCode="General">
                  <c:v>0.859448612</c:v>
                </c:pt>
                <c:pt idx="4558" formatCode="General">
                  <c:v>0.85439681999999995</c:v>
                </c:pt>
                <c:pt idx="4559" formatCode="General">
                  <c:v>0.84953325999999996</c:v>
                </c:pt>
                <c:pt idx="4560" formatCode="General">
                  <c:v>0.84655207399999999</c:v>
                </c:pt>
                <c:pt idx="4561" formatCode="General">
                  <c:v>0.846901715</c:v>
                </c:pt>
                <c:pt idx="4562" formatCode="General">
                  <c:v>0.85024327</c:v>
                </c:pt>
                <c:pt idx="4563" formatCode="General">
                  <c:v>0.85481536400000002</c:v>
                </c:pt>
                <c:pt idx="4564" formatCode="General">
                  <c:v>0.85909867299999998</c:v>
                </c:pt>
                <c:pt idx="4565" formatCode="General">
                  <c:v>0.862462163</c:v>
                </c:pt>
                <c:pt idx="4566" formatCode="General">
                  <c:v>0.86485332299999995</c:v>
                </c:pt>
                <c:pt idx="4567" formatCode="General">
                  <c:v>0.86642426299999997</c:v>
                </c:pt>
                <c:pt idx="4568" formatCode="General">
                  <c:v>0.86734855200000005</c:v>
                </c:pt>
                <c:pt idx="4569" formatCode="General">
                  <c:v>0.86775267099999998</c:v>
                </c:pt>
                <c:pt idx="4570" formatCode="General">
                  <c:v>0.867139459</c:v>
                </c:pt>
                <c:pt idx="4571" formatCode="General">
                  <c:v>0.86738491100000004</c:v>
                </c:pt>
                <c:pt idx="4572" formatCode="General">
                  <c:v>0.866921842</c:v>
                </c:pt>
                <c:pt idx="4573" formatCode="General">
                  <c:v>0.86608213199999995</c:v>
                </c:pt>
                <c:pt idx="4574" formatCode="General">
                  <c:v>0.86496633300000003</c:v>
                </c:pt>
                <c:pt idx="4575" formatCode="General">
                  <c:v>0.86357164399999997</c:v>
                </c:pt>
                <c:pt idx="4576" formatCode="General">
                  <c:v>0.86187767999999998</c:v>
                </c:pt>
                <c:pt idx="4577" formatCode="General">
                  <c:v>0.85985434100000002</c:v>
                </c:pt>
                <c:pt idx="4578" formatCode="General">
                  <c:v>0.857468903</c:v>
                </c:pt>
                <c:pt idx="4579" formatCode="General">
                  <c:v>0.85469841999999996</c:v>
                </c:pt>
                <c:pt idx="4580" formatCode="General">
                  <c:v>0.85155403600000001</c:v>
                </c:pt>
                <c:pt idx="4581" formatCode="General">
                  <c:v>0.84812140499999999</c:v>
                </c:pt>
                <c:pt idx="4582" formatCode="General">
                  <c:v>0.84461373100000003</c:v>
                </c:pt>
                <c:pt idx="4583" formatCode="General">
                  <c:v>0.841412783</c:v>
                </c:pt>
                <c:pt idx="4584" formatCode="General">
                  <c:v>0.83903557100000004</c:v>
                </c:pt>
                <c:pt idx="4585" formatCode="General">
                  <c:v>0.83797258100000005</c:v>
                </c:pt>
                <c:pt idx="4586" formatCode="General">
                  <c:v>0.83844506699999999</c:v>
                </c:pt>
                <c:pt idx="4587" formatCode="General">
                  <c:v>0.84027141299999997</c:v>
                </c:pt>
                <c:pt idx="4588" formatCode="General">
                  <c:v>0.84297478199999998</c:v>
                </c:pt>
                <c:pt idx="4589" formatCode="General">
                  <c:v>0.846027851</c:v>
                </c:pt>
                <c:pt idx="4590" formatCode="General">
                  <c:v>0.84903508400000005</c:v>
                </c:pt>
                <c:pt idx="4591" formatCode="General">
                  <c:v>0.851778865</c:v>
                </c:pt>
                <c:pt idx="4592" formatCode="General">
                  <c:v>0.85417991900000001</c:v>
                </c:pt>
                <c:pt idx="4593" formatCode="General">
                  <c:v>0.85624051099999998</c:v>
                </c:pt>
                <c:pt idx="4594" formatCode="General">
                  <c:v>0.85799986100000003</c:v>
                </c:pt>
                <c:pt idx="4595" formatCode="General">
                  <c:v>0.85950809699999997</c:v>
                </c:pt>
                <c:pt idx="4596" formatCode="General">
                  <c:v>0.86081379700000005</c:v>
                </c:pt>
                <c:pt idx="4597" formatCode="General">
                  <c:v>0.861958683</c:v>
                </c:pt>
                <c:pt idx="4598" formatCode="General">
                  <c:v>0.86297643199999996</c:v>
                </c:pt>
                <c:pt idx="4599" formatCode="General">
                  <c:v>0.86389321100000005</c:v>
                </c:pt>
                <c:pt idx="4600" formatCode="General">
                  <c:v>0.86472868899999999</c:v>
                </c:pt>
                <c:pt idx="4601" formatCode="General">
                  <c:v>0.86549651599999999</c:v>
                </c:pt>
                <c:pt idx="4602" formatCode="General">
                  <c:v>0.86620026800000005</c:v>
                </c:pt>
                <c:pt idx="4603" formatCode="General">
                  <c:v>0.86638546000000005</c:v>
                </c:pt>
                <c:pt idx="4604" formatCode="General">
                  <c:v>0.86747056199999995</c:v>
                </c:pt>
                <c:pt idx="4605" formatCode="General">
                  <c:v>0.868088305</c:v>
                </c:pt>
                <c:pt idx="4606" formatCode="General">
                  <c:v>0.86864227100000002</c:v>
                </c:pt>
                <c:pt idx="4607" formatCode="General">
                  <c:v>0.86915767200000005</c:v>
                </c:pt>
                <c:pt idx="4608" formatCode="General">
                  <c:v>0.86963701199999999</c:v>
                </c:pt>
                <c:pt idx="4609" formatCode="General">
                  <c:v>0.87008059000000004</c:v>
                </c:pt>
                <c:pt idx="4610" formatCode="General">
                  <c:v>0.87048762999999996</c:v>
                </c:pt>
                <c:pt idx="4611" formatCode="General">
                  <c:v>0.87085688100000003</c:v>
                </c:pt>
                <c:pt idx="4612" formatCode="General">
                  <c:v>0.87118661399999997</c:v>
                </c:pt>
                <c:pt idx="4613" formatCode="General">
                  <c:v>0.87147444500000004</c:v>
                </c:pt>
                <c:pt idx="4614" formatCode="General">
                  <c:v>0.87171739299999995</c:v>
                </c:pt>
                <c:pt idx="4615" formatCode="General">
                  <c:v>0.87191152599999999</c:v>
                </c:pt>
                <c:pt idx="4616" formatCode="General">
                  <c:v>0.87205213299999995</c:v>
                </c:pt>
                <c:pt idx="4617" formatCode="General">
                  <c:v>0.87213283799999997</c:v>
                </c:pt>
                <c:pt idx="4618" formatCode="General">
                  <c:v>0.87214571200000002</c:v>
                </c:pt>
                <c:pt idx="4619" formatCode="General">
                  <c:v>0.87208008800000003</c:v>
                </c:pt>
                <c:pt idx="4620" formatCode="General">
                  <c:v>0.87192201599999997</c:v>
                </c:pt>
                <c:pt idx="4621" formatCode="General">
                  <c:v>0.87165254400000003</c:v>
                </c:pt>
                <c:pt idx="4622" formatCode="General">
                  <c:v>0.87124568199999997</c:v>
                </c:pt>
                <c:pt idx="4623" formatCode="General">
                  <c:v>0.870665252</c:v>
                </c:pt>
                <c:pt idx="4624" formatCode="General">
                  <c:v>0.86985999300000005</c:v>
                </c:pt>
                <c:pt idx="4625" formatCode="General">
                  <c:v>0.868756533</c:v>
                </c:pt>
                <c:pt idx="4626" formatCode="General">
                  <c:v>0.86724919099999997</c:v>
                </c:pt>
                <c:pt idx="4627" formatCode="General">
                  <c:v>0.86518764500000001</c:v>
                </c:pt>
                <c:pt idx="4628" formatCode="General">
                  <c:v>0.86236864300000005</c:v>
                </c:pt>
                <c:pt idx="4629" formatCode="General">
                  <c:v>0.85855847600000001</c:v>
                </c:pt>
                <c:pt idx="4630" formatCode="General">
                  <c:v>0.85362517800000004</c:v>
                </c:pt>
                <c:pt idx="4631" formatCode="General">
                  <c:v>0.84793442500000005</c:v>
                </c:pt>
                <c:pt idx="4632" formatCode="General">
                  <c:v>0.84298563000000004</c:v>
                </c:pt>
                <c:pt idx="4633" formatCode="General">
                  <c:v>0.84121918699999998</c:v>
                </c:pt>
                <c:pt idx="4634" formatCode="General">
                  <c:v>0.84371912500000001</c:v>
                </c:pt>
                <c:pt idx="4635" formatCode="General">
                  <c:v>0.84875613500000002</c:v>
                </c:pt>
                <c:pt idx="4636" formatCode="General">
                  <c:v>0.85393434800000001</c:v>
                </c:pt>
                <c:pt idx="4637" formatCode="General">
                  <c:v>0.85807341299999995</c:v>
                </c:pt>
                <c:pt idx="4638" formatCode="General">
                  <c:v>0.86100828600000001</c:v>
                </c:pt>
                <c:pt idx="4639" formatCode="General">
                  <c:v>0.86293518499999999</c:v>
                </c:pt>
                <c:pt idx="4640" formatCode="General">
                  <c:v>0.86394745100000003</c:v>
                </c:pt>
                <c:pt idx="4641" formatCode="General">
                  <c:v>0.86458015399999999</c:v>
                </c:pt>
                <c:pt idx="4642" formatCode="General">
                  <c:v>0.86495774999999997</c:v>
                </c:pt>
                <c:pt idx="4643" formatCode="General">
                  <c:v>0.86483943500000005</c:v>
                </c:pt>
                <c:pt idx="4644" formatCode="General">
                  <c:v>0.86442828199999999</c:v>
                </c:pt>
                <c:pt idx="4645" formatCode="General">
                  <c:v>0.86376154400000005</c:v>
                </c:pt>
                <c:pt idx="4646" formatCode="General">
                  <c:v>0.86285162000000004</c:v>
                </c:pt>
                <c:pt idx="4647" formatCode="General">
                  <c:v>0.86169409799999996</c:v>
                </c:pt>
                <c:pt idx="4648" formatCode="General">
                  <c:v>0.86027050000000005</c:v>
                </c:pt>
                <c:pt idx="4649" formatCode="General">
                  <c:v>0.85854881999999999</c:v>
                </c:pt>
                <c:pt idx="4650" formatCode="General">
                  <c:v>0.856484413</c:v>
                </c:pt>
                <c:pt idx="4651" formatCode="General">
                  <c:v>0.85402369499999997</c:v>
                </c:pt>
                <c:pt idx="4652" formatCode="General">
                  <c:v>0.85111409400000004</c:v>
                </c:pt>
                <c:pt idx="4653" formatCode="General">
                  <c:v>0.84772825200000002</c:v>
                </c:pt>
                <c:pt idx="4654" formatCode="General">
                  <c:v>0.84391373400000003</c:v>
                </c:pt>
                <c:pt idx="4655" formatCode="General">
                  <c:v>0.83987289700000001</c:v>
                </c:pt>
                <c:pt idx="4656" formatCode="General">
                  <c:v>0.83604925900000004</c:v>
                </c:pt>
                <c:pt idx="4657" formatCode="General">
                  <c:v>0.83312547199999998</c:v>
                </c:pt>
                <c:pt idx="4658" formatCode="General">
                  <c:v>0.831802547</c:v>
                </c:pt>
                <c:pt idx="4659" formatCode="General">
                  <c:v>0.83240050099999996</c:v>
                </c:pt>
                <c:pt idx="4660" formatCode="General">
                  <c:v>0.83462858200000001</c:v>
                </c:pt>
                <c:pt idx="4661" formatCode="General">
                  <c:v>0.837789118</c:v>
                </c:pt>
                <c:pt idx="4662" formatCode="General">
                  <c:v>0.84118646399999997</c:v>
                </c:pt>
                <c:pt idx="4663" formatCode="General">
                  <c:v>0.84436964999999997</c:v>
                </c:pt>
                <c:pt idx="4664" formatCode="General">
                  <c:v>0.84714299400000004</c:v>
                </c:pt>
                <c:pt idx="4665" formatCode="General">
                  <c:v>0.84947502600000002</c:v>
                </c:pt>
                <c:pt idx="4666" formatCode="General">
                  <c:v>0.85141193900000001</c:v>
                </c:pt>
                <c:pt idx="4667" formatCode="General">
                  <c:v>0.85302472100000004</c:v>
                </c:pt>
                <c:pt idx="4668" formatCode="General">
                  <c:v>0.85438346899999995</c:v>
                </c:pt>
                <c:pt idx="4669" formatCode="General">
                  <c:v>0.85554802399999996</c:v>
                </c:pt>
                <c:pt idx="4670" formatCode="General">
                  <c:v>0.85656559499999996</c:v>
                </c:pt>
                <c:pt idx="4671" formatCode="General">
                  <c:v>0.85747164499999995</c:v>
                </c:pt>
                <c:pt idx="4672" formatCode="General">
                  <c:v>0.85828834799999998</c:v>
                </c:pt>
                <c:pt idx="4673" formatCode="General">
                  <c:v>0.85882926000000004</c:v>
                </c:pt>
                <c:pt idx="4674" formatCode="General">
                  <c:v>0.85973531000000003</c:v>
                </c:pt>
                <c:pt idx="4675" formatCode="General">
                  <c:v>0.86042821400000002</c:v>
                </c:pt>
                <c:pt idx="4676" formatCode="General">
                  <c:v>0.86106282499999998</c:v>
                </c:pt>
                <c:pt idx="4677" formatCode="General">
                  <c:v>0.86166346100000002</c:v>
                </c:pt>
                <c:pt idx="4678" formatCode="General">
                  <c:v>0.86223399599999995</c:v>
                </c:pt>
                <c:pt idx="4679" formatCode="General">
                  <c:v>0.862775862</c:v>
                </c:pt>
                <c:pt idx="4680" formatCode="General">
                  <c:v>0.86328929700000001</c:v>
                </c:pt>
                <c:pt idx="4681" formatCode="General">
                  <c:v>0.86377388200000005</c:v>
                </c:pt>
                <c:pt idx="4682" formatCode="General">
                  <c:v>0.864228785</c:v>
                </c:pt>
                <c:pt idx="4683" formatCode="General">
                  <c:v>0.86465263400000003</c:v>
                </c:pt>
                <c:pt idx="4684" formatCode="General">
                  <c:v>0.86504369999999997</c:v>
                </c:pt>
                <c:pt idx="4685" formatCode="General">
                  <c:v>0.86540001600000005</c:v>
                </c:pt>
                <c:pt idx="4686" formatCode="General">
                  <c:v>0.86571902000000001</c:v>
                </c:pt>
                <c:pt idx="4687" formatCode="General">
                  <c:v>0.86599761200000003</c:v>
                </c:pt>
                <c:pt idx="4688" formatCode="General">
                  <c:v>0.86623185899999999</c:v>
                </c:pt>
                <c:pt idx="4689" formatCode="General">
                  <c:v>0.86641699100000003</c:v>
                </c:pt>
                <c:pt idx="4690" formatCode="General">
                  <c:v>0.86654681</c:v>
                </c:pt>
                <c:pt idx="4691" formatCode="General">
                  <c:v>0.86661308999999997</c:v>
                </c:pt>
                <c:pt idx="4692" formatCode="General">
                  <c:v>0.86660516300000001</c:v>
                </c:pt>
                <c:pt idx="4693" formatCode="General">
                  <c:v>0.86650854300000002</c:v>
                </c:pt>
                <c:pt idx="4694" formatCode="General">
                  <c:v>0.86630320500000002</c:v>
                </c:pt>
                <c:pt idx="4695" formatCode="General">
                  <c:v>0.86596131300000001</c:v>
                </c:pt>
                <c:pt idx="4696" formatCode="General">
                  <c:v>0.86544287200000003</c:v>
                </c:pt>
                <c:pt idx="4697" formatCode="General">
                  <c:v>0.86468958900000004</c:v>
                </c:pt>
                <c:pt idx="4698" formatCode="General">
                  <c:v>0.86361491700000004</c:v>
                </c:pt>
                <c:pt idx="4699" formatCode="General">
                  <c:v>0.86208915699999999</c:v>
                </c:pt>
                <c:pt idx="4700" formatCode="General">
                  <c:v>0.85991919000000006</c:v>
                </c:pt>
                <c:pt idx="4701" formatCode="General">
                  <c:v>0.85683178900000001</c:v>
                </c:pt>
                <c:pt idx="4702" formatCode="General">
                  <c:v>0.85250580300000001</c:v>
                </c:pt>
                <c:pt idx="4703" formatCode="General">
                  <c:v>0.84680902999999996</c:v>
                </c:pt>
                <c:pt idx="4704" formatCode="General">
                  <c:v>0.84053575999999997</c:v>
                </c:pt>
                <c:pt idx="4705" formatCode="General">
                  <c:v>0.83632248600000003</c:v>
                </c:pt>
                <c:pt idx="4706" formatCode="General">
                  <c:v>0.83712619499999996</c:v>
                </c:pt>
                <c:pt idx="4707" formatCode="General">
                  <c:v>0.842260122</c:v>
                </c:pt>
                <c:pt idx="4708" formatCode="General">
                  <c:v>0.84838014799999995</c:v>
                </c:pt>
                <c:pt idx="4709" formatCode="General">
                  <c:v>0.853393972</c:v>
                </c:pt>
                <c:pt idx="4710" formatCode="General">
                  <c:v>0.85686755199999998</c:v>
                </c:pt>
                <c:pt idx="4711" formatCode="General">
                  <c:v>0.85901254400000004</c:v>
                </c:pt>
                <c:pt idx="4712" formatCode="General">
                  <c:v>0.86073017100000004</c:v>
                </c:pt>
                <c:pt idx="4713" formatCode="General">
                  <c:v>0.86158835899999997</c:v>
                </c:pt>
                <c:pt idx="4714" formatCode="General">
                  <c:v>0.86199015400000001</c:v>
                </c:pt>
                <c:pt idx="4715" formatCode="General">
                  <c:v>0.86205148700000001</c:v>
                </c:pt>
                <c:pt idx="4716" formatCode="General">
                  <c:v>0.86183995000000002</c:v>
                </c:pt>
                <c:pt idx="4717" formatCode="General">
                  <c:v>0.86139410699999996</c:v>
                </c:pt>
                <c:pt idx="4718" formatCode="General">
                  <c:v>0.86073195899999999</c:v>
                </c:pt>
                <c:pt idx="4719" formatCode="General">
                  <c:v>0.85985559199999995</c:v>
                </c:pt>
                <c:pt idx="4720" formatCode="General">
                  <c:v>0.85875308500000003</c:v>
                </c:pt>
                <c:pt idx="4721" formatCode="General">
                  <c:v>0.85739880800000001</c:v>
                </c:pt>
                <c:pt idx="4722" formatCode="General">
                  <c:v>0.85575199099999999</c:v>
                </c:pt>
                <c:pt idx="4723" formatCode="General">
                  <c:v>0.85375571299999997</c:v>
                </c:pt>
                <c:pt idx="4724" formatCode="General">
                  <c:v>0.85133683699999996</c:v>
                </c:pt>
                <c:pt idx="4725" formatCode="General">
                  <c:v>0.84841245399999998</c:v>
                </c:pt>
                <c:pt idx="4726" formatCode="General">
                  <c:v>0.84491229099999998</c:v>
                </c:pt>
                <c:pt idx="4727" formatCode="General">
                  <c:v>0.84083515399999997</c:v>
                </c:pt>
                <c:pt idx="4728" formatCode="General">
                  <c:v>0.83636057399999997</c:v>
                </c:pt>
                <c:pt idx="4729" formatCode="General">
                  <c:v>0.83200025600000005</c:v>
                </c:pt>
                <c:pt idx="4730" formatCode="General">
                  <c:v>0.82865142800000002</c:v>
                </c:pt>
                <c:pt idx="4731" formatCode="General">
                  <c:v>0.827289045</c:v>
                </c:pt>
                <c:pt idx="4732" formatCode="General">
                  <c:v>0.82831180100000001</c:v>
                </c:pt>
                <c:pt idx="4733" formatCode="General">
                  <c:v>0.83119970600000004</c:v>
                </c:pt>
                <c:pt idx="4734" formatCode="General">
                  <c:v>0.83494162599999999</c:v>
                </c:pt>
                <c:pt idx="4735" formatCode="General">
                  <c:v>0.83868295000000004</c:v>
                </c:pt>
                <c:pt idx="4736" formatCode="General">
                  <c:v>0.84198021899999997</c:v>
                </c:pt>
                <c:pt idx="4737" formatCode="General">
                  <c:v>0.844713092</c:v>
                </c:pt>
                <c:pt idx="4738" formatCode="General">
                  <c:v>0.84692424499999996</c:v>
                </c:pt>
                <c:pt idx="4739" formatCode="General">
                  <c:v>0.848710835</c:v>
                </c:pt>
                <c:pt idx="4740" formatCode="General">
                  <c:v>0.85017311600000001</c:v>
                </c:pt>
                <c:pt idx="4741" formatCode="General">
                  <c:v>0.85139566700000002</c:v>
                </c:pt>
                <c:pt idx="4742" formatCode="General">
                  <c:v>0.85244166899999996</c:v>
                </c:pt>
                <c:pt idx="4743" formatCode="General">
                  <c:v>0.85323751000000003</c:v>
                </c:pt>
                <c:pt idx="4744" formatCode="General">
                  <c:v>0.85419070699999999</c:v>
                </c:pt>
                <c:pt idx="4745" formatCode="General">
                  <c:v>0.85498476000000001</c:v>
                </c:pt>
                <c:pt idx="4746" formatCode="General">
                  <c:v>0.85571456000000001</c:v>
                </c:pt>
                <c:pt idx="4747" formatCode="General">
                  <c:v>0.85640656900000001</c:v>
                </c:pt>
                <c:pt idx="4748" formatCode="General">
                  <c:v>0.85706889600000002</c:v>
                </c:pt>
                <c:pt idx="4749" formatCode="General">
                  <c:v>0.85770565300000001</c:v>
                </c:pt>
                <c:pt idx="4750" formatCode="General">
                  <c:v>0.85831874600000002</c:v>
                </c:pt>
                <c:pt idx="4751" formatCode="General">
                  <c:v>0.85890865299999997</c:v>
                </c:pt>
                <c:pt idx="4752" formatCode="General">
                  <c:v>0.85947483800000002</c:v>
                </c:pt>
                <c:pt idx="4753" formatCode="General">
                  <c:v>0.86001622700000002</c:v>
                </c:pt>
                <c:pt idx="4754" formatCode="General">
                  <c:v>0.86053133000000004</c:v>
                </c:pt>
                <c:pt idx="4755" formatCode="General">
                  <c:v>0.86101835999999998</c:v>
                </c:pt>
                <c:pt idx="4756" formatCode="General">
                  <c:v>0.86147546799999997</c:v>
                </c:pt>
                <c:pt idx="4757" formatCode="General">
                  <c:v>0.86190038899999999</c:v>
                </c:pt>
                <c:pt idx="4758" formatCode="General">
                  <c:v>0.86229080000000002</c:v>
                </c:pt>
                <c:pt idx="4759" formatCode="General">
                  <c:v>0.86264401700000004</c:v>
                </c:pt>
                <c:pt idx="4760" formatCode="General">
                  <c:v>0.86295676200000004</c:v>
                </c:pt>
                <c:pt idx="4761" formatCode="General">
                  <c:v>0.86322528099999996</c:v>
                </c:pt>
                <c:pt idx="4762" formatCode="General">
                  <c:v>0.86344468600000002</c:v>
                </c:pt>
                <c:pt idx="4763" formatCode="General">
                  <c:v>0.86360889699999999</c:v>
                </c:pt>
                <c:pt idx="4764" formatCode="General">
                  <c:v>0.863709807</c:v>
                </c:pt>
                <c:pt idx="4765" formatCode="General">
                  <c:v>0.86373650999999996</c:v>
                </c:pt>
                <c:pt idx="4766" formatCode="General">
                  <c:v>0.863674045</c:v>
                </c:pt>
                <c:pt idx="4767" formatCode="General">
                  <c:v>0.86350154899999998</c:v>
                </c:pt>
                <c:pt idx="4768" formatCode="General">
                  <c:v>0.86318874400000001</c:v>
                </c:pt>
                <c:pt idx="4769" formatCode="General">
                  <c:v>0.86269116400000001</c:v>
                </c:pt>
                <c:pt idx="4770" formatCode="General">
                  <c:v>0.86194163599999996</c:v>
                </c:pt>
                <c:pt idx="4771" formatCode="General">
                  <c:v>0.86083632700000001</c:v>
                </c:pt>
                <c:pt idx="4772" formatCode="General">
                  <c:v>0.85921251799999998</c:v>
                </c:pt>
                <c:pt idx="4773" formatCode="General">
                  <c:v>0.85681563599999999</c:v>
                </c:pt>
                <c:pt idx="4774" formatCode="General">
                  <c:v>0.85327041100000001</c:v>
                </c:pt>
                <c:pt idx="4775" formatCode="General">
                  <c:v>0.84814602100000003</c:v>
                </c:pt>
                <c:pt idx="4776" formatCode="General">
                  <c:v>0.84145218099999997</c:v>
                </c:pt>
                <c:pt idx="4777" formatCode="General">
                  <c:v>0.83507311299999998</c:v>
                </c:pt>
                <c:pt idx="4778" formatCode="General">
                  <c:v>0.83331847199999998</c:v>
                </c:pt>
                <c:pt idx="4779" formatCode="General">
                  <c:v>0.83783066299999998</c:v>
                </c:pt>
                <c:pt idx="4780" formatCode="General">
                  <c:v>0.84471195899999996</c:v>
                </c:pt>
                <c:pt idx="4781" formatCode="General">
                  <c:v>0.85021829599999998</c:v>
                </c:pt>
                <c:pt idx="4782" formatCode="General">
                  <c:v>0.85466235899999998</c:v>
                </c:pt>
                <c:pt idx="4783" formatCode="General">
                  <c:v>0.85728722800000001</c:v>
                </c:pt>
                <c:pt idx="4784" formatCode="General">
                  <c:v>0.85890930899999995</c:v>
                </c:pt>
                <c:pt idx="4785" formatCode="General">
                  <c:v>0.85986196999999998</c:v>
                </c:pt>
                <c:pt idx="4786" formatCode="General">
                  <c:v>0.860353649</c:v>
                </c:pt>
                <c:pt idx="4787" formatCode="General">
                  <c:v>0.86051195899999999</c:v>
                </c:pt>
                <c:pt idx="4788" formatCode="General">
                  <c:v>0.86041367099999999</c:v>
                </c:pt>
                <c:pt idx="4789" formatCode="General">
                  <c:v>0.86010360699999999</c:v>
                </c:pt>
                <c:pt idx="4790" formatCode="General">
                  <c:v>0.85960525300000001</c:v>
                </c:pt>
                <c:pt idx="4791" formatCode="General">
                  <c:v>0.85892665400000001</c:v>
                </c:pt>
                <c:pt idx="4792" formatCode="General">
                  <c:v>0.85806292299999998</c:v>
                </c:pt>
                <c:pt idx="4793" formatCode="General">
                  <c:v>0.85699677500000004</c:v>
                </c:pt>
                <c:pt idx="4794" formatCode="General">
                  <c:v>0.85569751299999997</c:v>
                </c:pt>
                <c:pt idx="4795" formatCode="General">
                  <c:v>0.85411798999999999</c:v>
                </c:pt>
                <c:pt idx="4796" formatCode="General">
                  <c:v>0.85219120999999998</c:v>
                </c:pt>
                <c:pt idx="4797" formatCode="General">
                  <c:v>0.84982681299999996</c:v>
                </c:pt>
                <c:pt idx="4798" formatCode="General">
                  <c:v>0.84691244399999999</c:v>
                </c:pt>
                <c:pt idx="4799" formatCode="General">
                  <c:v>0.84333181400000001</c:v>
                </c:pt>
                <c:pt idx="4800" formatCode="General">
                  <c:v>0.83902639199999995</c:v>
                </c:pt>
                <c:pt idx="4801" formatCode="General">
                  <c:v>0.83414417500000004</c:v>
                </c:pt>
                <c:pt idx="4802" formatCode="General">
                  <c:v>0.82928419099999995</c:v>
                </c:pt>
                <c:pt idx="4803" formatCode="General">
                  <c:v>0.82563418099999997</c:v>
                </c:pt>
                <c:pt idx="4804" formatCode="General">
                  <c:v>0.82450509100000002</c:v>
                </c:pt>
                <c:pt idx="4805" formatCode="General">
                  <c:v>0.82626539499999996</c:v>
                </c:pt>
                <c:pt idx="4806" formatCode="General">
                  <c:v>0.82996022700000005</c:v>
                </c:pt>
                <c:pt idx="4807" formatCode="General">
                  <c:v>0.83420872700000004</c:v>
                </c:pt>
                <c:pt idx="4808" formatCode="General">
                  <c:v>0.83809816800000003</c:v>
                </c:pt>
                <c:pt idx="4809" formatCode="General">
                  <c:v>0.84130239500000004</c:v>
                </c:pt>
                <c:pt idx="4810" formatCode="General">
                  <c:v>0.84383022799999996</c:v>
                </c:pt>
                <c:pt idx="4811" formatCode="General">
                  <c:v>0.84580880400000003</c:v>
                </c:pt>
                <c:pt idx="4812" formatCode="General">
                  <c:v>0.84737700199999999</c:v>
                </c:pt>
                <c:pt idx="4813" formatCode="General">
                  <c:v>0.84856283700000001</c:v>
                </c:pt>
                <c:pt idx="4814" formatCode="General">
                  <c:v>0.84973299499999999</c:v>
                </c:pt>
                <c:pt idx="4815" formatCode="General">
                  <c:v>0.85069704099999999</c:v>
                </c:pt>
                <c:pt idx="4816" formatCode="General">
                  <c:v>0.85156214200000002</c:v>
                </c:pt>
                <c:pt idx="4817" formatCode="General">
                  <c:v>0.85236984500000001</c:v>
                </c:pt>
                <c:pt idx="4818" formatCode="General">
                  <c:v>0.85314136699999998</c:v>
                </c:pt>
                <c:pt idx="4819" formatCode="General">
                  <c:v>0.85388982300000005</c:v>
                </c:pt>
                <c:pt idx="4820" formatCode="General">
                  <c:v>0.85462248299999999</c:v>
                </c:pt>
                <c:pt idx="4821" formatCode="General">
                  <c:v>0.85534292499999998</c:v>
                </c:pt>
                <c:pt idx="4822" formatCode="General">
                  <c:v>0.85605204099999999</c:v>
                </c:pt>
                <c:pt idx="4823" formatCode="General">
                  <c:v>0.85674899800000004</c:v>
                </c:pt>
                <c:pt idx="4824" formatCode="General">
                  <c:v>0.85743200799999997</c:v>
                </c:pt>
                <c:pt idx="4825" formatCode="General">
                  <c:v>0.85809856699999998</c:v>
                </c:pt>
                <c:pt idx="4826" formatCode="General">
                  <c:v>0.85874593300000002</c:v>
                </c:pt>
                <c:pt idx="4827" formatCode="General">
                  <c:v>0.85937118499999998</c:v>
                </c:pt>
                <c:pt idx="4828" formatCode="General">
                  <c:v>0.85997140400000005</c:v>
                </c:pt>
                <c:pt idx="4829" formatCode="General">
                  <c:v>0.86054366800000004</c:v>
                </c:pt>
                <c:pt idx="4830" formatCode="General">
                  <c:v>0.86108517600000001</c:v>
                </c:pt>
                <c:pt idx="4831" formatCode="General">
                  <c:v>0.861592829</c:v>
                </c:pt>
                <c:pt idx="4832" formatCode="General">
                  <c:v>0.862063468</c:v>
                </c:pt>
                <c:pt idx="4833" formatCode="General">
                  <c:v>0.86249351500000004</c:v>
                </c:pt>
                <c:pt idx="4834" formatCode="General">
                  <c:v>0.86287891900000002</c:v>
                </c:pt>
                <c:pt idx="4835" formatCode="General">
                  <c:v>0.86321455199999997</c:v>
                </c:pt>
                <c:pt idx="4836" formatCode="General">
                  <c:v>0.86349397900000002</c:v>
                </c:pt>
                <c:pt idx="4837" formatCode="General">
                  <c:v>0.86370897300000005</c:v>
                </c:pt>
                <c:pt idx="4838" formatCode="General">
                  <c:v>0.86384808999999996</c:v>
                </c:pt>
                <c:pt idx="4839" formatCode="General">
                  <c:v>0.86389553500000005</c:v>
                </c:pt>
                <c:pt idx="4840" formatCode="General">
                  <c:v>0.86382871900000002</c:v>
                </c:pt>
                <c:pt idx="4841" formatCode="General">
                  <c:v>0.86361420200000005</c:v>
                </c:pt>
                <c:pt idx="4842" formatCode="General">
                  <c:v>0.86320126100000005</c:v>
                </c:pt>
                <c:pt idx="4843" formatCode="General">
                  <c:v>0.86251032400000005</c:v>
                </c:pt>
                <c:pt idx="4844" formatCode="General">
                  <c:v>0.86141288299999996</c:v>
                </c:pt>
                <c:pt idx="4845" formatCode="General">
                  <c:v>0.85969680500000001</c:v>
                </c:pt>
                <c:pt idx="4846" formatCode="General">
                  <c:v>0.85701286799999998</c:v>
                </c:pt>
                <c:pt idx="4847" formatCode="General">
                  <c:v>0.85283082700000001</c:v>
                </c:pt>
                <c:pt idx="4848" formatCode="General">
                  <c:v>0.84662097700000005</c:v>
                </c:pt>
                <c:pt idx="4849" formatCode="General">
                  <c:v>0.83905953200000005</c:v>
                </c:pt>
                <c:pt idx="4850" formatCode="General">
                  <c:v>0.83445555000000005</c:v>
                </c:pt>
                <c:pt idx="4851" formatCode="General">
                  <c:v>0.83702760899999995</c:v>
                </c:pt>
                <c:pt idx="4852" formatCode="General">
                  <c:v>0.84512233699999995</c:v>
                </c:pt>
                <c:pt idx="4853" formatCode="General">
                  <c:v>0.85184121099999999</c:v>
                </c:pt>
                <c:pt idx="4854" formatCode="General">
                  <c:v>0.85637915099999995</c:v>
                </c:pt>
                <c:pt idx="4855" formatCode="General">
                  <c:v>0.85920673599999997</c:v>
                </c:pt>
                <c:pt idx="4856" formatCode="General">
                  <c:v>0.86092191900000004</c:v>
                </c:pt>
                <c:pt idx="4857" formatCode="General">
                  <c:v>0.86192816500000002</c:v>
                </c:pt>
                <c:pt idx="4858" formatCode="General">
                  <c:v>0.86246710999999998</c:v>
                </c:pt>
                <c:pt idx="4859" formatCode="General">
                  <c:v>0.86268055399999999</c:v>
                </c:pt>
                <c:pt idx="4860" formatCode="General">
                  <c:v>0.862651944</c:v>
                </c:pt>
                <c:pt idx="4861" formatCode="General">
                  <c:v>0.86242979799999997</c:v>
                </c:pt>
                <c:pt idx="4862" formatCode="General">
                  <c:v>0.86204093699999995</c:v>
                </c:pt>
                <c:pt idx="4863" formatCode="General">
                  <c:v>0.86149734300000003</c:v>
                </c:pt>
                <c:pt idx="4864" formatCode="General">
                  <c:v>0.86079955100000005</c:v>
                </c:pt>
                <c:pt idx="4865" formatCode="General">
                  <c:v>0.85993772700000004</c:v>
                </c:pt>
                <c:pt idx="4866" formatCode="General">
                  <c:v>0.85889112899999998</c:v>
                </c:pt>
                <c:pt idx="4867" formatCode="General">
                  <c:v>0.85762566299999998</c:v>
                </c:pt>
                <c:pt idx="4868" formatCode="General">
                  <c:v>0.85608965199999998</c:v>
                </c:pt>
                <c:pt idx="4869" formatCode="General">
                  <c:v>0.85420805200000005</c:v>
                </c:pt>
                <c:pt idx="4870" formatCode="General">
                  <c:v>0.85187494799999997</c:v>
                </c:pt>
                <c:pt idx="4871" formatCode="General">
                  <c:v>0.84894889600000001</c:v>
                </c:pt>
                <c:pt idx="4872" formatCode="General">
                  <c:v>0.84526467299999997</c:v>
                </c:pt>
                <c:pt idx="4873" formatCode="General">
                  <c:v>0.84069889799999997</c:v>
                </c:pt>
                <c:pt idx="4874" formatCode="General">
                  <c:v>0.83536797799999996</c:v>
                </c:pt>
                <c:pt idx="4875" formatCode="General">
                  <c:v>0.83001053300000005</c:v>
                </c:pt>
                <c:pt idx="4876" formatCode="General">
                  <c:v>0.82623726099999995</c:v>
                </c:pt>
                <c:pt idx="4877" formatCode="General">
                  <c:v>0.82571971399999999</c:v>
                </c:pt>
                <c:pt idx="4878" formatCode="General">
                  <c:v>0.82850104599999996</c:v>
                </c:pt>
                <c:pt idx="4879" formatCode="General">
                  <c:v>0.832927525</c:v>
                </c:pt>
                <c:pt idx="4880" formatCode="General">
                  <c:v>0.83734285799999997</c:v>
                </c:pt>
                <c:pt idx="4881" formatCode="General">
                  <c:v>0.84099042400000001</c:v>
                </c:pt>
                <c:pt idx="4882" formatCode="General">
                  <c:v>0.84377294800000002</c:v>
                </c:pt>
                <c:pt idx="4883" formatCode="General">
                  <c:v>0.84576171600000005</c:v>
                </c:pt>
                <c:pt idx="4884" formatCode="General">
                  <c:v>0.84741103600000001</c:v>
                </c:pt>
                <c:pt idx="4885" formatCode="General">
                  <c:v>0.84863615000000003</c:v>
                </c:pt>
                <c:pt idx="4886" formatCode="General">
                  <c:v>0.84962707800000004</c:v>
                </c:pt>
                <c:pt idx="4887" formatCode="General">
                  <c:v>0.85047560899999997</c:v>
                </c:pt>
                <c:pt idx="4888" formatCode="General">
                  <c:v>0.85124087299999995</c:v>
                </c:pt>
                <c:pt idx="4889" formatCode="General">
                  <c:v>0.85196203000000004</c:v>
                </c:pt>
                <c:pt idx="4890" formatCode="General">
                  <c:v>0.85266441100000001</c:v>
                </c:pt>
                <c:pt idx="4891" formatCode="General">
                  <c:v>0.85336327599999995</c:v>
                </c:pt>
                <c:pt idx="4892" formatCode="General">
                  <c:v>0.85406690799999996</c:v>
                </c:pt>
                <c:pt idx="4893" formatCode="General">
                  <c:v>0.85477864699999995</c:v>
                </c:pt>
                <c:pt idx="4894" formatCode="General">
                  <c:v>0.85549849300000003</c:v>
                </c:pt>
                <c:pt idx="4895" formatCode="General">
                  <c:v>0.85622447700000004</c:v>
                </c:pt>
                <c:pt idx="4896" formatCode="General">
                  <c:v>0.85695308400000003</c:v>
                </c:pt>
                <c:pt idx="4897" formatCode="General">
                  <c:v>0.85768014199999998</c:v>
                </c:pt>
                <c:pt idx="4898" formatCode="General">
                  <c:v>0.85840135799999995</c:v>
                </c:pt>
                <c:pt idx="4899" formatCode="General">
                  <c:v>0.85911232199999998</c:v>
                </c:pt>
                <c:pt idx="4900" formatCode="General">
                  <c:v>0.85980868300000002</c:v>
                </c:pt>
                <c:pt idx="4901" formatCode="General">
                  <c:v>0.86048656700000004</c:v>
                </c:pt>
                <c:pt idx="4902" formatCode="General">
                  <c:v>0.86114209900000005</c:v>
                </c:pt>
                <c:pt idx="4903" formatCode="General">
                  <c:v>0.86177170299999994</c:v>
                </c:pt>
                <c:pt idx="4904" formatCode="General">
                  <c:v>0.86237174299999997</c:v>
                </c:pt>
                <c:pt idx="4905" formatCode="General">
                  <c:v>0.862938702</c:v>
                </c:pt>
                <c:pt idx="4906" formatCode="General">
                  <c:v>0.86346864700000003</c:v>
                </c:pt>
                <c:pt idx="4907" formatCode="General">
                  <c:v>0.86395710699999995</c:v>
                </c:pt>
                <c:pt idx="4908" formatCode="General">
                  <c:v>0.86439883699999998</c:v>
                </c:pt>
                <c:pt idx="4909" formatCode="General">
                  <c:v>0.86478710199999997</c:v>
                </c:pt>
                <c:pt idx="4910" formatCode="General">
                  <c:v>0.86511325800000005</c:v>
                </c:pt>
                <c:pt idx="4911" formatCode="General">
                  <c:v>0.86536526700000005</c:v>
                </c:pt>
                <c:pt idx="4912" formatCode="General">
                  <c:v>0.86552625900000002</c:v>
                </c:pt>
                <c:pt idx="4913" formatCode="General">
                  <c:v>0.86557138</c:v>
                </c:pt>
                <c:pt idx="4914" formatCode="General">
                  <c:v>0.86546289899999995</c:v>
                </c:pt>
                <c:pt idx="4915" formatCode="General">
                  <c:v>0.86514127299999999</c:v>
                </c:pt>
                <c:pt idx="4916" formatCode="General">
                  <c:v>0.86450886699999996</c:v>
                </c:pt>
                <c:pt idx="4917" formatCode="General">
                  <c:v>0.86339950600000004</c:v>
                </c:pt>
                <c:pt idx="4918" formatCode="General">
                  <c:v>0.861522436</c:v>
                </c:pt>
                <c:pt idx="4919" formatCode="General">
                  <c:v>0.85837155600000004</c:v>
                </c:pt>
                <c:pt idx="4920" formatCode="General">
                  <c:v>0.85317754700000004</c:v>
                </c:pt>
                <c:pt idx="4921" formatCode="General">
                  <c:v>0.84488010400000002</c:v>
                </c:pt>
                <c:pt idx="4922" formatCode="General">
                  <c:v>0.83862227199999995</c:v>
                </c:pt>
                <c:pt idx="4923" formatCode="General">
                  <c:v>0.83962267599999996</c:v>
                </c:pt>
                <c:pt idx="4924" formatCode="General">
                  <c:v>0.84755504100000001</c:v>
                </c:pt>
                <c:pt idx="4925" formatCode="General">
                  <c:v>0.85509782999999995</c:v>
                </c:pt>
                <c:pt idx="4926" formatCode="General">
                  <c:v>0.86005324100000002</c:v>
                </c:pt>
                <c:pt idx="4927" formatCode="General">
                  <c:v>0.86304289099999998</c:v>
                </c:pt>
                <c:pt idx="4928" formatCode="General">
                  <c:v>0.864831448</c:v>
                </c:pt>
                <c:pt idx="4929" formatCode="General">
                  <c:v>0.86589545000000001</c:v>
                </c:pt>
                <c:pt idx="4930" formatCode="General">
                  <c:v>0.866502047</c:v>
                </c:pt>
                <c:pt idx="4931" formatCode="General">
                  <c:v>0.86680072500000005</c:v>
                </c:pt>
                <c:pt idx="4932" formatCode="General">
                  <c:v>0.86687654300000005</c:v>
                </c:pt>
                <c:pt idx="4933" formatCode="General">
                  <c:v>0.86677819499999997</c:v>
                </c:pt>
                <c:pt idx="4934" formatCode="General">
                  <c:v>0.86653316000000002</c:v>
                </c:pt>
                <c:pt idx="4935" formatCode="General">
                  <c:v>0.866154969</c:v>
                </c:pt>
                <c:pt idx="4936" formatCode="General">
                  <c:v>0.86564713699999996</c:v>
                </c:pt>
                <c:pt idx="4937" formatCode="General">
                  <c:v>0.86500489700000005</c:v>
                </c:pt>
                <c:pt idx="4938" formatCode="General">
                  <c:v>0.86421489699999998</c:v>
                </c:pt>
                <c:pt idx="4939" formatCode="General">
                  <c:v>0.86325377199999997</c:v>
                </c:pt>
                <c:pt idx="4940" formatCode="General">
                  <c:v>0.86208486600000001</c:v>
                </c:pt>
                <c:pt idx="4941" formatCode="General">
                  <c:v>0.860652745</c:v>
                </c:pt>
                <c:pt idx="4942" formatCode="General">
                  <c:v>0.85887461899999995</c:v>
                </c:pt>
                <c:pt idx="4943" formatCode="General">
                  <c:v>0.85662877599999998</c:v>
                </c:pt>
                <c:pt idx="4944" formatCode="General">
                  <c:v>0.85374259900000005</c:v>
                </c:pt>
                <c:pt idx="4945" formatCode="General">
                  <c:v>0.84999519599999995</c:v>
                </c:pt>
                <c:pt idx="4946" formatCode="General">
                  <c:v>0.84518921400000002</c:v>
                </c:pt>
                <c:pt idx="4947" formatCode="General">
                  <c:v>0.83942490800000003</c:v>
                </c:pt>
                <c:pt idx="4948" formatCode="General">
                  <c:v>0.833705366</c:v>
                </c:pt>
                <c:pt idx="4949" formatCode="General">
                  <c:v>0.83028334400000003</c:v>
                </c:pt>
                <c:pt idx="4950" formatCode="General">
                  <c:v>0.83104097799999999</c:v>
                </c:pt>
                <c:pt idx="4951" formatCode="General">
                  <c:v>0.83509999499999998</c:v>
                </c:pt>
                <c:pt idx="4952" formatCode="General">
                  <c:v>0.83999043699999998</c:v>
                </c:pt>
                <c:pt idx="4953" formatCode="General">
                  <c:v>0.84403896300000003</c:v>
                </c:pt>
                <c:pt idx="4954" formatCode="General">
                  <c:v>0.84723740800000003</c:v>
                </c:pt>
                <c:pt idx="4955" formatCode="General">
                  <c:v>0.84941619599999996</c:v>
                </c:pt>
                <c:pt idx="4956" formatCode="General">
                  <c:v>0.85094469800000005</c:v>
                </c:pt>
                <c:pt idx="4957" formatCode="General">
                  <c:v>0.85204714500000001</c:v>
                </c:pt>
                <c:pt idx="4958" formatCode="General">
                  <c:v>0.85288339899999999</c:v>
                </c:pt>
                <c:pt idx="4959" formatCode="General">
                  <c:v>0.85356301099999998</c:v>
                </c:pt>
                <c:pt idx="4960" formatCode="General">
                  <c:v>0.854159534</c:v>
                </c:pt>
                <c:pt idx="4961" formatCode="General">
                  <c:v>0.85472142699999998</c:v>
                </c:pt>
                <c:pt idx="4962" formatCode="General">
                  <c:v>0.85527980299999995</c:v>
                </c:pt>
                <c:pt idx="4963" formatCode="General">
                  <c:v>0.85585343800000002</c:v>
                </c:pt>
                <c:pt idx="4964" formatCode="General">
                  <c:v>0.85645246500000005</c:v>
                </c:pt>
                <c:pt idx="4965" formatCode="General">
                  <c:v>0.85708087700000002</c:v>
                </c:pt>
                <c:pt idx="4966" formatCode="General">
                  <c:v>0.85773831599999995</c:v>
                </c:pt>
                <c:pt idx="4967" formatCode="General">
                  <c:v>0.85842162399999999</c:v>
                </c:pt>
                <c:pt idx="4968" formatCode="General">
                  <c:v>0.85912597199999996</c:v>
                </c:pt>
                <c:pt idx="4969" formatCode="General">
                  <c:v>0.85984545899999998</c:v>
                </c:pt>
                <c:pt idx="4970" formatCode="General">
                  <c:v>0.86057382800000004</c:v>
                </c:pt>
                <c:pt idx="4971" formatCode="General">
                  <c:v>0.86130505800000001</c:v>
                </c:pt>
                <c:pt idx="4972" formatCode="General">
                  <c:v>0.86203312899999995</c:v>
                </c:pt>
                <c:pt idx="4973" formatCode="General">
                  <c:v>0.86275279500000002</c:v>
                </c:pt>
                <c:pt idx="4974" formatCode="General">
                  <c:v>0.86345899100000001</c:v>
                </c:pt>
                <c:pt idx="4975" formatCode="General">
                  <c:v>0.86414718599999996</c:v>
                </c:pt>
                <c:pt idx="4976" formatCode="General">
                  <c:v>0.86481320900000003</c:v>
                </c:pt>
                <c:pt idx="4977" formatCode="General">
                  <c:v>0.86545306399999999</c:v>
                </c:pt>
                <c:pt idx="4978" formatCode="General">
                  <c:v>0.86606282000000001</c:v>
                </c:pt>
                <c:pt idx="4979" formatCode="General">
                  <c:v>0.86663824300000003</c:v>
                </c:pt>
                <c:pt idx="4980" formatCode="General">
                  <c:v>0.86717474500000002</c:v>
                </c:pt>
                <c:pt idx="4981" formatCode="General">
                  <c:v>0.86766678100000005</c:v>
                </c:pt>
                <c:pt idx="4982" formatCode="General">
                  <c:v>0.86810731900000004</c:v>
                </c:pt>
                <c:pt idx="4983" formatCode="General">
                  <c:v>0.86848723900000002</c:v>
                </c:pt>
                <c:pt idx="4984" formatCode="General">
                  <c:v>0.86879372600000004</c:v>
                </c:pt>
                <c:pt idx="4985" formatCode="General">
                  <c:v>0.86900824300000001</c:v>
                </c:pt>
                <c:pt idx="4986" formatCode="General">
                  <c:v>0.869102716</c:v>
                </c:pt>
                <c:pt idx="4987" formatCode="General">
                  <c:v>0.86903303899999995</c:v>
                </c:pt>
                <c:pt idx="4988" formatCode="General">
                  <c:v>0.86872619399999995</c:v>
                </c:pt>
                <c:pt idx="4989" formatCode="General">
                  <c:v>0.86805540299999995</c:v>
                </c:pt>
                <c:pt idx="4990" formatCode="General">
                  <c:v>0.86678624199999998</c:v>
                </c:pt>
                <c:pt idx="4991" formatCode="General">
                  <c:v>0.86389917100000002</c:v>
                </c:pt>
                <c:pt idx="4992" formatCode="General">
                  <c:v>0.86041969100000004</c:v>
                </c:pt>
                <c:pt idx="4993" formatCode="General">
                  <c:v>0.85352289699999995</c:v>
                </c:pt>
                <c:pt idx="4994" formatCode="General">
                  <c:v>0.84504324200000003</c:v>
                </c:pt>
                <c:pt idx="4995" formatCode="General">
                  <c:v>0.843429863</c:v>
                </c:pt>
                <c:pt idx="4996" formatCode="General">
                  <c:v>0.85141545500000004</c:v>
                </c:pt>
                <c:pt idx="4997" formatCode="General">
                  <c:v>0.85965412900000004</c:v>
                </c:pt>
                <c:pt idx="4998" formatCode="General">
                  <c:v>0.86484104399999995</c:v>
                </c:pt>
                <c:pt idx="4999" formatCode="General">
                  <c:v>0.86783015699999999</c:v>
                </c:pt>
                <c:pt idx="5000" formatCode="General">
                  <c:v>0.86956971900000002</c:v>
                </c:pt>
                <c:pt idx="5001" formatCode="General">
                  <c:v>0.870597124</c:v>
                </c:pt>
                <c:pt idx="5002" formatCode="General">
                  <c:v>0.87119329000000001</c:v>
                </c:pt>
                <c:pt idx="5003" formatCode="General">
                  <c:v>0.87150788300000004</c:v>
                </c:pt>
                <c:pt idx="5004" formatCode="General">
                  <c:v>0.87162303900000004</c:v>
                </c:pt>
                <c:pt idx="5005" formatCode="General">
                  <c:v>0.87158530999999995</c:v>
                </c:pt>
                <c:pt idx="5006" formatCode="General">
                  <c:v>0.87142068100000003</c:v>
                </c:pt>
                <c:pt idx="5007" formatCode="General">
                  <c:v>0.87114286399999996</c:v>
                </c:pt>
                <c:pt idx="5008" formatCode="General">
                  <c:v>0.87075680499999997</c:v>
                </c:pt>
                <c:pt idx="5009" formatCode="General">
                  <c:v>0.87026089399999995</c:v>
                </c:pt>
                <c:pt idx="5010" formatCode="General">
                  <c:v>0.86964696600000002</c:v>
                </c:pt>
                <c:pt idx="5011" formatCode="General">
                  <c:v>0.868899643</c:v>
                </c:pt>
                <c:pt idx="5012" formatCode="General">
                  <c:v>0.86799383200000002</c:v>
                </c:pt>
                <c:pt idx="5013" formatCode="General">
                  <c:v>0.86689084800000005</c:v>
                </c:pt>
                <c:pt idx="5014" formatCode="General">
                  <c:v>0.86553156399999998</c:v>
                </c:pt>
                <c:pt idx="5015" formatCode="General">
                  <c:v>0.86382502299999997</c:v>
                </c:pt>
                <c:pt idx="5016" formatCode="General">
                  <c:v>0.86163139300000002</c:v>
                </c:pt>
                <c:pt idx="5017" formatCode="General">
                  <c:v>0.85874068699999995</c:v>
                </c:pt>
                <c:pt idx="5018" formatCode="General">
                  <c:v>0.85486388199999996</c:v>
                </c:pt>
                <c:pt idx="5019" formatCode="General">
                  <c:v>0.84971779599999997</c:v>
                </c:pt>
                <c:pt idx="5020" formatCode="General">
                  <c:v>0.84344249999999998</c:v>
                </c:pt>
                <c:pt idx="5021" formatCode="General">
                  <c:v>0.83758860800000001</c:v>
                </c:pt>
                <c:pt idx="5022" formatCode="General">
                  <c:v>0.83532327399999995</c:v>
                </c:pt>
                <c:pt idx="5023" formatCode="General">
                  <c:v>0.83767443900000005</c:v>
                </c:pt>
                <c:pt idx="5024" formatCode="General">
                  <c:v>0.84319436599999997</c:v>
                </c:pt>
                <c:pt idx="5025" formatCode="General">
                  <c:v>0.84795159099999995</c:v>
                </c:pt>
                <c:pt idx="5026" formatCode="General">
                  <c:v>0.85140627599999996</c:v>
                </c:pt>
                <c:pt idx="5027" formatCode="General">
                  <c:v>0.85370093599999997</c:v>
                </c:pt>
                <c:pt idx="5028" formatCode="General">
                  <c:v>0.85518682000000001</c:v>
                </c:pt>
                <c:pt idx="5029" formatCode="General">
                  <c:v>0.85615801800000002</c:v>
                </c:pt>
                <c:pt idx="5030" formatCode="General">
                  <c:v>0.85681909300000003</c:v>
                </c:pt>
                <c:pt idx="5031" formatCode="General">
                  <c:v>0.85730606300000001</c:v>
                </c:pt>
                <c:pt idx="5032" formatCode="General">
                  <c:v>0.85770815600000005</c:v>
                </c:pt>
                <c:pt idx="5033" formatCode="General">
                  <c:v>0.85808408300000005</c:v>
                </c:pt>
                <c:pt idx="5034" formatCode="General">
                  <c:v>0.85847163199999998</c:v>
                </c:pt>
                <c:pt idx="5035" formatCode="General">
                  <c:v>0.85889428899999998</c:v>
                </c:pt>
                <c:pt idx="5036" formatCode="General">
                  <c:v>0.859364986</c:v>
                </c:pt>
                <c:pt idx="5037" formatCode="General">
                  <c:v>0.85988938800000003</c:v>
                </c:pt>
                <c:pt idx="5038" formatCode="General">
                  <c:v>0.860467553</c:v>
                </c:pt>
                <c:pt idx="5039" formatCode="General">
                  <c:v>0.86109590499999999</c:v>
                </c:pt>
                <c:pt idx="5040" formatCode="General">
                  <c:v>0.86176818600000005</c:v>
                </c:pt>
                <c:pt idx="5041" formatCode="General">
                  <c:v>0.86247688499999997</c:v>
                </c:pt>
                <c:pt idx="5042" formatCode="General">
                  <c:v>0.86321377799999999</c:v>
                </c:pt>
                <c:pt idx="5043" formatCode="General">
                  <c:v>0.86397057799999999</c:v>
                </c:pt>
                <c:pt idx="5044" formatCode="General">
                  <c:v>0.86473929900000002</c:v>
                </c:pt>
                <c:pt idx="5045" formatCode="General">
                  <c:v>0.86551266900000001</c:v>
                </c:pt>
                <c:pt idx="5046" formatCode="General">
                  <c:v>0.86628401300000002</c:v>
                </c:pt>
                <c:pt idx="5047" formatCode="General">
                  <c:v>0.86704736900000001</c:v>
                </c:pt>
                <c:pt idx="5048" formatCode="General">
                  <c:v>0.86779755400000003</c:v>
                </c:pt>
                <c:pt idx="5049" formatCode="General">
                  <c:v>0.86852967700000006</c:v>
                </c:pt>
                <c:pt idx="5050" formatCode="General">
                  <c:v>0.86923927099999998</c:v>
                </c:pt>
                <c:pt idx="5051" formatCode="General">
                  <c:v>0.86992192300000004</c:v>
                </c:pt>
                <c:pt idx="5052" formatCode="General">
                  <c:v>0.87057304400000002</c:v>
                </c:pt>
                <c:pt idx="5053" formatCode="General">
                  <c:v>0.87118768700000004</c:v>
                </c:pt>
                <c:pt idx="5054" formatCode="General">
                  <c:v>0.87175977199999999</c:v>
                </c:pt>
                <c:pt idx="5055" formatCode="General">
                  <c:v>0.87228172999999998</c:v>
                </c:pt>
                <c:pt idx="5056" formatCode="General">
                  <c:v>0.87274348700000004</c:v>
                </c:pt>
                <c:pt idx="5057" formatCode="General">
                  <c:v>0.87313067899999997</c:v>
                </c:pt>
                <c:pt idx="5058" formatCode="General">
                  <c:v>0.87342196699999997</c:v>
                </c:pt>
                <c:pt idx="5059" formatCode="General">
                  <c:v>0.873583734</c:v>
                </c:pt>
                <c:pt idx="5060" formatCode="General">
                  <c:v>0.87355732900000005</c:v>
                </c:pt>
                <c:pt idx="5061" formatCode="General">
                  <c:v>0.87296080600000003</c:v>
                </c:pt>
                <c:pt idx="5062" formatCode="General">
                  <c:v>0.87250208900000004</c:v>
                </c:pt>
                <c:pt idx="5063" formatCode="General">
                  <c:v>0.87094223500000001</c:v>
                </c:pt>
                <c:pt idx="5064" formatCode="General">
                  <c:v>0.86786890000000005</c:v>
                </c:pt>
                <c:pt idx="5065" formatCode="General">
                  <c:v>0.86201572400000004</c:v>
                </c:pt>
                <c:pt idx="5066" formatCode="General">
                  <c:v>0.85298943500000002</c:v>
                </c:pt>
                <c:pt idx="5067" formatCode="General">
                  <c:v>0.84877777099999996</c:v>
                </c:pt>
                <c:pt idx="5068" formatCode="General">
                  <c:v>0.85668021400000005</c:v>
                </c:pt>
                <c:pt idx="5069" formatCode="General">
                  <c:v>0.86555963800000002</c:v>
                </c:pt>
                <c:pt idx="5070" formatCode="General">
                  <c:v>0.87084424500000002</c:v>
                </c:pt>
                <c:pt idx="5071" formatCode="General">
                  <c:v>0.873741031</c:v>
                </c:pt>
                <c:pt idx="5072" formatCode="General">
                  <c:v>0.87538254299999996</c:v>
                </c:pt>
                <c:pt idx="5073" formatCode="General">
                  <c:v>0.87634575400000003</c:v>
                </c:pt>
                <c:pt idx="5074" formatCode="General">
                  <c:v>0.876911581</c:v>
                </c:pt>
                <c:pt idx="5075" formatCode="General">
                  <c:v>0.87722247799999997</c:v>
                </c:pt>
                <c:pt idx="5076" formatCode="General">
                  <c:v>0.87735432400000002</c:v>
                </c:pt>
                <c:pt idx="5077" formatCode="General">
                  <c:v>0.87734913800000003</c:v>
                </c:pt>
                <c:pt idx="5078" formatCode="General">
                  <c:v>0.87723046500000001</c:v>
                </c:pt>
                <c:pt idx="5079" formatCode="General">
                  <c:v>0.87701088199999999</c:v>
                </c:pt>
                <c:pt idx="5080" formatCode="General">
                  <c:v>0.87669575200000005</c:v>
                </c:pt>
                <c:pt idx="5081" formatCode="General">
                  <c:v>0.87628519500000002</c:v>
                </c:pt>
                <c:pt idx="5082" formatCode="General">
                  <c:v>0.87577438399999996</c:v>
                </c:pt>
                <c:pt idx="5083" formatCode="General">
                  <c:v>0.87515318399999997</c:v>
                </c:pt>
                <c:pt idx="5084" formatCode="General">
                  <c:v>0.87440478799999999</c:v>
                </c:pt>
                <c:pt idx="5085" formatCode="General">
                  <c:v>0.87350285100000002</c:v>
                </c:pt>
                <c:pt idx="5086" formatCode="General">
                  <c:v>0.87240642300000004</c:v>
                </c:pt>
                <c:pt idx="5087" formatCode="General">
                  <c:v>0.87105137099999996</c:v>
                </c:pt>
                <c:pt idx="5088" formatCode="General">
                  <c:v>0.86933589</c:v>
                </c:pt>
                <c:pt idx="5089" formatCode="General">
                  <c:v>0.86709552999999995</c:v>
                </c:pt>
                <c:pt idx="5090" formatCode="General">
                  <c:v>0.86406874700000003</c:v>
                </c:pt>
                <c:pt idx="5091" formatCode="General">
                  <c:v>0.85987234099999998</c:v>
                </c:pt>
                <c:pt idx="5092" formatCode="General">
                  <c:v>0.85412371200000003</c:v>
                </c:pt>
                <c:pt idx="5093" formatCode="General">
                  <c:v>0.84634882199999995</c:v>
                </c:pt>
                <c:pt idx="5094" formatCode="General">
                  <c:v>0.84174704600000005</c:v>
                </c:pt>
                <c:pt idx="5095" formatCode="General">
                  <c:v>0.84185206899999998</c:v>
                </c:pt>
                <c:pt idx="5096" formatCode="General">
                  <c:v>0.84669178700000003</c:v>
                </c:pt>
                <c:pt idx="5097" formatCode="General">
                  <c:v>0.85202997899999999</c:v>
                </c:pt>
                <c:pt idx="5098" formatCode="General">
                  <c:v>0.85588097600000002</c:v>
                </c:pt>
                <c:pt idx="5099" formatCode="General">
                  <c:v>0.85826039300000001</c:v>
                </c:pt>
                <c:pt idx="5100" formatCode="General">
                  <c:v>0.85963207500000005</c:v>
                </c:pt>
                <c:pt idx="5101" formatCode="General">
                  <c:v>0.86038398699999996</c:v>
                </c:pt>
                <c:pt idx="5102" formatCode="General">
                  <c:v>0.86077409999999999</c:v>
                </c:pt>
                <c:pt idx="5103" formatCode="General">
                  <c:v>0.86096662300000004</c:v>
                </c:pt>
                <c:pt idx="5104" formatCode="General">
                  <c:v>0.86106729500000001</c:v>
                </c:pt>
                <c:pt idx="5105" formatCode="General">
                  <c:v>0.86114507900000004</c:v>
                </c:pt>
                <c:pt idx="5106" formatCode="General">
                  <c:v>0.86124563200000004</c:v>
                </c:pt>
                <c:pt idx="5107" formatCode="General">
                  <c:v>0.86139833899999996</c:v>
                </c:pt>
                <c:pt idx="5108" formatCode="General">
                  <c:v>0.86162096300000002</c:v>
                </c:pt>
                <c:pt idx="5109" formatCode="General">
                  <c:v>0.86192256199999995</c:v>
                </c:pt>
                <c:pt idx="5110" formatCode="General">
                  <c:v>0.86230546200000002</c:v>
                </c:pt>
                <c:pt idx="5111" formatCode="General">
                  <c:v>0.86276710000000001</c:v>
                </c:pt>
                <c:pt idx="5112" formatCode="General">
                  <c:v>0.86330103899999999</c:v>
                </c:pt>
                <c:pt idx="5113" formatCode="General">
                  <c:v>0.86389875400000005</c:v>
                </c:pt>
                <c:pt idx="5114" formatCode="General">
                  <c:v>0.864550292</c:v>
                </c:pt>
                <c:pt idx="5115" formatCode="General">
                  <c:v>0.86524528300000003</c:v>
                </c:pt>
                <c:pt idx="5116" formatCode="General">
                  <c:v>0.86597365100000001</c:v>
                </c:pt>
                <c:pt idx="5117" formatCode="General">
                  <c:v>0.86672580200000005</c:v>
                </c:pt>
                <c:pt idx="5118" formatCode="General">
                  <c:v>0.86749321199999996</c:v>
                </c:pt>
                <c:pt idx="5119" formatCode="General">
                  <c:v>0.86826831100000001</c:v>
                </c:pt>
                <c:pt idx="5120" formatCode="General">
                  <c:v>0.86904442299999995</c:v>
                </c:pt>
                <c:pt idx="5121" formatCode="General">
                  <c:v>0.869815648</c:v>
                </c:pt>
                <c:pt idx="5122" formatCode="General">
                  <c:v>0.87057691800000003</c:v>
                </c:pt>
                <c:pt idx="5123" formatCode="General">
                  <c:v>0.87132334700000003</c:v>
                </c:pt>
                <c:pt idx="5124" formatCode="General">
                  <c:v>0.87205028500000004</c:v>
                </c:pt>
                <c:pt idx="5125" formatCode="General">
                  <c:v>0.87275296400000002</c:v>
                </c:pt>
                <c:pt idx="5126" formatCode="General">
                  <c:v>0.87342590099999995</c:v>
                </c:pt>
                <c:pt idx="5127" formatCode="General">
                  <c:v>0.87406259799999997</c:v>
                </c:pt>
                <c:pt idx="5128" formatCode="General">
                  <c:v>0.87465465099999995</c:v>
                </c:pt>
                <c:pt idx="5129" formatCode="General">
                  <c:v>0.87519031800000002</c:v>
                </c:pt>
                <c:pt idx="5130" formatCode="General">
                  <c:v>0.87564986899999997</c:v>
                </c:pt>
                <c:pt idx="5131" formatCode="General">
                  <c:v>0.87591361999999995</c:v>
                </c:pt>
                <c:pt idx="5132" formatCode="General">
                  <c:v>0.87624251799999997</c:v>
                </c:pt>
                <c:pt idx="5133" formatCode="General">
                  <c:v>0.87625509499999998</c:v>
                </c:pt>
                <c:pt idx="5134" formatCode="General">
                  <c:v>0.87591433500000004</c:v>
                </c:pt>
                <c:pt idx="5135" formatCode="General">
                  <c:v>0.87494164699999999</c:v>
                </c:pt>
                <c:pt idx="5136" formatCode="General">
                  <c:v>0.87272977799999996</c:v>
                </c:pt>
                <c:pt idx="5137" formatCode="General">
                  <c:v>0.86797225499999997</c:v>
                </c:pt>
                <c:pt idx="5138" formatCode="General">
                  <c:v>0.85910773299999998</c:v>
                </c:pt>
                <c:pt idx="5139" formatCode="General">
                  <c:v>0.85266983500000004</c:v>
                </c:pt>
                <c:pt idx="5140" formatCode="General">
                  <c:v>0.860611558</c:v>
                </c:pt>
                <c:pt idx="5141" formatCode="General">
                  <c:v>0.87010461100000003</c:v>
                </c:pt>
                <c:pt idx="5142" formatCode="General">
                  <c:v>0.87538331700000005</c:v>
                </c:pt>
                <c:pt idx="5143" formatCode="General">
                  <c:v>0.87816655600000004</c:v>
                </c:pt>
                <c:pt idx="5144" formatCode="General">
                  <c:v>0.87974327799999996</c:v>
                </c:pt>
                <c:pt idx="5145" formatCode="General">
                  <c:v>0.88069987299999997</c:v>
                </c:pt>
                <c:pt idx="5146" formatCode="General">
                  <c:v>0.88130277400000001</c:v>
                </c:pt>
                <c:pt idx="5147" formatCode="General">
                  <c:v>0.88168090600000004</c:v>
                </c:pt>
                <c:pt idx="5148" formatCode="General">
                  <c:v>0.88190090700000001</c:v>
                </c:pt>
                <c:pt idx="5149" formatCode="General">
                  <c:v>0.881998897</c:v>
                </c:pt>
                <c:pt idx="5150" formatCode="General">
                  <c:v>0.88199472400000001</c:v>
                </c:pt>
                <c:pt idx="5151" formatCode="General">
                  <c:v>0.88189905899999999</c:v>
                </c:pt>
                <c:pt idx="5152" formatCode="General">
                  <c:v>0.88171660900000004</c:v>
                </c:pt>
                <c:pt idx="5153" formatCode="General">
                  <c:v>0.88144785199999998</c:v>
                </c:pt>
                <c:pt idx="5154" formatCode="General">
                  <c:v>0.88108962800000001</c:v>
                </c:pt>
                <c:pt idx="5155" formatCode="General">
                  <c:v>0.880634904</c:v>
                </c:pt>
                <c:pt idx="5156" formatCode="General">
                  <c:v>0.88007181899999998</c:v>
                </c:pt>
                <c:pt idx="5157" formatCode="General">
                  <c:v>0.87938201400000005</c:v>
                </c:pt>
                <c:pt idx="5158" formatCode="General">
                  <c:v>0.87853694000000004</c:v>
                </c:pt>
                <c:pt idx="5159" formatCode="General">
                  <c:v>0.87749171299999995</c:v>
                </c:pt>
                <c:pt idx="5160" formatCode="General">
                  <c:v>0.87617421200000001</c:v>
                </c:pt>
                <c:pt idx="5161" formatCode="General">
                  <c:v>0.87446480999999998</c:v>
                </c:pt>
                <c:pt idx="5162" formatCode="General">
                  <c:v>0.87215948099999996</c:v>
                </c:pt>
                <c:pt idx="5163" formatCode="General">
                  <c:v>0.86888915300000003</c:v>
                </c:pt>
                <c:pt idx="5164" formatCode="General">
                  <c:v>0.864210963</c:v>
                </c:pt>
                <c:pt idx="5165" formatCode="General">
                  <c:v>0.85757076700000001</c:v>
                </c:pt>
                <c:pt idx="5166" formatCode="General">
                  <c:v>0.85010361700000003</c:v>
                </c:pt>
                <c:pt idx="5167" formatCode="General">
                  <c:v>0.84671926500000005</c:v>
                </c:pt>
                <c:pt idx="5168" formatCode="General">
                  <c:v>0.850417435</c:v>
                </c:pt>
                <c:pt idx="5169" formatCode="General">
                  <c:v>0.85639250300000003</c:v>
                </c:pt>
                <c:pt idx="5170" formatCode="General">
                  <c:v>0.86080700200000004</c:v>
                </c:pt>
                <c:pt idx="5171" formatCode="General">
                  <c:v>0.86335343099999995</c:v>
                </c:pt>
                <c:pt idx="5172" formatCode="General">
                  <c:v>0.86464339499999998</c:v>
                </c:pt>
                <c:pt idx="5173" formatCode="General">
                  <c:v>0.86518746599999996</c:v>
                </c:pt>
                <c:pt idx="5174" formatCode="General">
                  <c:v>0.86530548299999999</c:v>
                </c:pt>
                <c:pt idx="5175" formatCode="General">
                  <c:v>0.865190923</c:v>
                </c:pt>
                <c:pt idx="5176" formatCode="General">
                  <c:v>0.86496448500000001</c:v>
                </c:pt>
                <c:pt idx="5177" formatCode="General">
                  <c:v>0.86470490700000002</c:v>
                </c:pt>
                <c:pt idx="5178" formatCode="General">
                  <c:v>0.86446547500000004</c:v>
                </c:pt>
                <c:pt idx="5179" formatCode="General">
                  <c:v>0.86428260800000001</c:v>
                </c:pt>
                <c:pt idx="5180" formatCode="General">
                  <c:v>0.86418062399999995</c:v>
                </c:pt>
                <c:pt idx="5181" formatCode="General">
                  <c:v>0.864174306</c:v>
                </c:pt>
                <c:pt idx="5182" formatCode="General">
                  <c:v>0.86427062700000001</c:v>
                </c:pt>
                <c:pt idx="5183" formatCode="General">
                  <c:v>0.86447018399999997</c:v>
                </c:pt>
                <c:pt idx="5184" formatCode="General">
                  <c:v>0.86476844500000005</c:v>
                </c:pt>
                <c:pt idx="5185" formatCode="General">
                  <c:v>0.86515712700000003</c:v>
                </c:pt>
                <c:pt idx="5186" formatCode="General">
                  <c:v>0.86562556000000002</c:v>
                </c:pt>
                <c:pt idx="5187" formatCode="General">
                  <c:v>0.86616170400000003</c:v>
                </c:pt>
                <c:pt idx="5188" formatCode="General">
                  <c:v>0.86675322099999996</c:v>
                </c:pt>
                <c:pt idx="5189" formatCode="General">
                  <c:v>0.86738824800000003</c:v>
                </c:pt>
                <c:pt idx="5190" formatCode="General">
                  <c:v>0.86805599899999997</c:v>
                </c:pt>
                <c:pt idx="5191" formatCode="General">
                  <c:v>0.868746817</c:v>
                </c:pt>
                <c:pt idx="5192" formatCode="General">
                  <c:v>0.86945247699999995</c:v>
                </c:pt>
                <c:pt idx="5193" formatCode="General">
                  <c:v>0.87016594400000002</c:v>
                </c:pt>
                <c:pt idx="5194" formatCode="General">
                  <c:v>0.87088120000000002</c:v>
                </c:pt>
                <c:pt idx="5195" formatCode="General">
                  <c:v>0.87159311799999994</c:v>
                </c:pt>
                <c:pt idx="5196" formatCode="General">
                  <c:v>0.872296929</c:v>
                </c:pt>
                <c:pt idx="5197" formatCode="General">
                  <c:v>0.87298804500000005</c:v>
                </c:pt>
                <c:pt idx="5198" formatCode="General">
                  <c:v>0.87366169699999996</c:v>
                </c:pt>
                <c:pt idx="5199" formatCode="General">
                  <c:v>0.87431198399999999</c:v>
                </c:pt>
                <c:pt idx="5200" formatCode="General">
                  <c:v>0.87492948800000003</c:v>
                </c:pt>
                <c:pt idx="5201" formatCode="General">
                  <c:v>0.87548065200000003</c:v>
                </c:pt>
                <c:pt idx="5202" formatCode="General">
                  <c:v>0.87604278300000005</c:v>
                </c:pt>
                <c:pt idx="5203" formatCode="General">
                  <c:v>0.87650001</c:v>
                </c:pt>
                <c:pt idx="5204" formatCode="General">
                  <c:v>0.87685054500000004</c:v>
                </c:pt>
                <c:pt idx="5205" formatCode="General">
                  <c:v>0.87703728700000005</c:v>
                </c:pt>
                <c:pt idx="5206" formatCode="General">
                  <c:v>0.87695056199999999</c:v>
                </c:pt>
                <c:pt idx="5207" formatCode="General">
                  <c:v>0.87636309899999998</c:v>
                </c:pt>
                <c:pt idx="5208" formatCode="General">
                  <c:v>0.87475585899999997</c:v>
                </c:pt>
                <c:pt idx="5209" formatCode="General">
                  <c:v>0.87087023299999999</c:v>
                </c:pt>
                <c:pt idx="5210" formatCode="General">
                  <c:v>0.86238193500000004</c:v>
                </c:pt>
                <c:pt idx="5211" formatCode="General">
                  <c:v>0.85409992899999998</c:v>
                </c:pt>
                <c:pt idx="5212" formatCode="General">
                  <c:v>0.862417459</c:v>
                </c:pt>
                <c:pt idx="5213" formatCode="General">
                  <c:v>0.87233269199999997</c:v>
                </c:pt>
                <c:pt idx="5214" formatCode="General">
                  <c:v>0.87738007299999998</c:v>
                </c:pt>
                <c:pt idx="5215" formatCode="General">
                  <c:v>0.87994325200000001</c:v>
                </c:pt>
                <c:pt idx="5216" formatCode="General">
                  <c:v>0.88140273099999999</c:v>
                </c:pt>
                <c:pt idx="5217" formatCode="General">
                  <c:v>0.88232016599999996</c:v>
                </c:pt>
                <c:pt idx="5218" formatCode="General">
                  <c:v>0.882935107</c:v>
                </c:pt>
                <c:pt idx="5219" formatCode="General">
                  <c:v>0.88335931300000003</c:v>
                </c:pt>
                <c:pt idx="5220" formatCode="General">
                  <c:v>0.88364881299999998</c:v>
                </c:pt>
                <c:pt idx="5221" formatCode="General">
                  <c:v>0.88383352800000003</c:v>
                </c:pt>
                <c:pt idx="5222" formatCode="General">
                  <c:v>0.88392943099999999</c:v>
                </c:pt>
                <c:pt idx="5223" formatCode="General">
                  <c:v>0.883945227</c:v>
                </c:pt>
                <c:pt idx="5224" formatCode="General">
                  <c:v>0.88388449000000002</c:v>
                </c:pt>
                <c:pt idx="5225" formatCode="General">
                  <c:v>0.883747697</c:v>
                </c:pt>
                <c:pt idx="5226" formatCode="General">
                  <c:v>0.88353246500000004</c:v>
                </c:pt>
                <c:pt idx="5227" formatCode="General">
                  <c:v>0.88323354700000001</c:v>
                </c:pt>
                <c:pt idx="5228" formatCode="General">
                  <c:v>0.88284224300000003</c:v>
                </c:pt>
                <c:pt idx="5229" formatCode="General">
                  <c:v>0.88234520000000005</c:v>
                </c:pt>
                <c:pt idx="5230" formatCode="General">
                  <c:v>0.88172197299999999</c:v>
                </c:pt>
                <c:pt idx="5231" formatCode="General">
                  <c:v>0.88094061599999995</c:v>
                </c:pt>
                <c:pt idx="5232" formatCode="General">
                  <c:v>0.87994855599999999</c:v>
                </c:pt>
                <c:pt idx="5233" formatCode="General">
                  <c:v>0.87865978499999997</c:v>
                </c:pt>
                <c:pt idx="5234" formatCode="General">
                  <c:v>0.87693643600000004</c:v>
                </c:pt>
                <c:pt idx="5235" formatCode="General">
                  <c:v>0.87449586400000001</c:v>
                </c:pt>
                <c:pt idx="5236" formatCode="General">
                  <c:v>0.87085831199999997</c:v>
                </c:pt>
                <c:pt idx="5237" formatCode="General">
                  <c:v>0.86526334299999996</c:v>
                </c:pt>
                <c:pt idx="5238" formatCode="General">
                  <c:v>0.85736537000000002</c:v>
                </c:pt>
                <c:pt idx="5239" formatCode="General">
                  <c:v>0.85063862800000001</c:v>
                </c:pt>
                <c:pt idx="5240" formatCode="General">
                  <c:v>0.85207587500000004</c:v>
                </c:pt>
                <c:pt idx="5241" formatCode="General">
                  <c:v>0.85865813499999999</c:v>
                </c:pt>
                <c:pt idx="5242" formatCode="General">
                  <c:v>0.86387509100000004</c:v>
                </c:pt>
                <c:pt idx="5243" formatCode="General">
                  <c:v>0.86673116699999997</c:v>
                </c:pt>
                <c:pt idx="5244" formatCode="General">
                  <c:v>0.86803549499999999</c:v>
                </c:pt>
                <c:pt idx="5245" formatCode="General">
                  <c:v>0.86845833100000003</c:v>
                </c:pt>
                <c:pt idx="5246" formatCode="General">
                  <c:v>0.86838924900000003</c:v>
                </c:pt>
                <c:pt idx="5247" formatCode="General">
                  <c:v>0.86804932400000001</c:v>
                </c:pt>
                <c:pt idx="5248" formatCode="General">
                  <c:v>0.86757093699999999</c:v>
                </c:pt>
                <c:pt idx="5249" formatCode="General">
                  <c:v>0.86703950200000002</c:v>
                </c:pt>
                <c:pt idx="5250" formatCode="General">
                  <c:v>0.86651426600000003</c:v>
                </c:pt>
                <c:pt idx="5251" formatCode="General">
                  <c:v>0.86603802399999996</c:v>
                </c:pt>
                <c:pt idx="5252" formatCode="General">
                  <c:v>0.86564236900000002</c:v>
                </c:pt>
                <c:pt idx="5253" formatCode="General">
                  <c:v>0.86534929299999996</c:v>
                </c:pt>
                <c:pt idx="5254" formatCode="General">
                  <c:v>0.86517274399999999</c:v>
                </c:pt>
                <c:pt idx="5255" formatCode="General">
                  <c:v>0.86511927799999999</c:v>
                </c:pt>
                <c:pt idx="5256" formatCode="General">
                  <c:v>0.86518847899999995</c:v>
                </c:pt>
                <c:pt idx="5257" formatCode="General">
                  <c:v>0.86537462499999995</c:v>
                </c:pt>
                <c:pt idx="5258" formatCode="General">
                  <c:v>0.865667403</c:v>
                </c:pt>
                <c:pt idx="5259" formatCode="General">
                  <c:v>0.86605381999999997</c:v>
                </c:pt>
                <c:pt idx="5260" formatCode="General">
                  <c:v>0.86651933199999998</c:v>
                </c:pt>
                <c:pt idx="5261" formatCode="General">
                  <c:v>0.86704927700000001</c:v>
                </c:pt>
                <c:pt idx="5262" formatCode="General">
                  <c:v>0.86762958800000001</c:v>
                </c:pt>
                <c:pt idx="5263" formatCode="General">
                  <c:v>0.86824786700000001</c:v>
                </c:pt>
                <c:pt idx="5264" formatCode="General">
                  <c:v>0.86889326600000005</c:v>
                </c:pt>
                <c:pt idx="5265" formatCode="General">
                  <c:v>0.869556785</c:v>
                </c:pt>
                <c:pt idx="5266" formatCode="General">
                  <c:v>0.87023103199999996</c:v>
                </c:pt>
                <c:pt idx="5267" formatCode="General">
                  <c:v>0.87091004800000005</c:v>
                </c:pt>
                <c:pt idx="5268" formatCode="General">
                  <c:v>0.87158870700000002</c:v>
                </c:pt>
                <c:pt idx="5269" formatCode="General">
                  <c:v>0.87226235900000004</c:v>
                </c:pt>
                <c:pt idx="5270" formatCode="General">
                  <c:v>0.87292414900000004</c:v>
                </c:pt>
                <c:pt idx="5271" formatCode="General">
                  <c:v>0.87356734300000005</c:v>
                </c:pt>
                <c:pt idx="5272" formatCode="General">
                  <c:v>0.87420958299999996</c:v>
                </c:pt>
                <c:pt idx="5273" formatCode="General">
                  <c:v>0.87481433200000003</c:v>
                </c:pt>
                <c:pt idx="5274" formatCode="General">
                  <c:v>0.87538063499999996</c:v>
                </c:pt>
                <c:pt idx="5275" formatCode="General">
                  <c:v>0.87589222200000005</c:v>
                </c:pt>
                <c:pt idx="5276" formatCode="General">
                  <c:v>0.87632244800000003</c:v>
                </c:pt>
                <c:pt idx="5277" formatCode="General">
                  <c:v>0.87662434600000005</c:v>
                </c:pt>
                <c:pt idx="5278" formatCode="General">
                  <c:v>0.87670809000000005</c:v>
                </c:pt>
                <c:pt idx="5279" formatCode="General">
                  <c:v>0.87638342400000002</c:v>
                </c:pt>
                <c:pt idx="5280" formatCode="General">
                  <c:v>0.875197589</c:v>
                </c:pt>
                <c:pt idx="5281" formatCode="General">
                  <c:v>0.87194758699999997</c:v>
                </c:pt>
                <c:pt idx="5282" formatCode="General">
                  <c:v>0.86376237899999997</c:v>
                </c:pt>
                <c:pt idx="5283" formatCode="General">
                  <c:v>0.853997648</c:v>
                </c:pt>
                <c:pt idx="5284" formatCode="General">
                  <c:v>0.86341595599999998</c:v>
                </c:pt>
                <c:pt idx="5285" formatCode="General">
                  <c:v>0.87344157700000002</c:v>
                </c:pt>
                <c:pt idx="5286" formatCode="General">
                  <c:v>0.87804591700000001</c:v>
                </c:pt>
                <c:pt idx="5287" formatCode="General">
                  <c:v>0.88031744999999995</c:v>
                </c:pt>
                <c:pt idx="5288" formatCode="General">
                  <c:v>0.88162732099999996</c:v>
                </c:pt>
                <c:pt idx="5289" formatCode="General">
                  <c:v>0.88247990600000004</c:v>
                </c:pt>
                <c:pt idx="5290" formatCode="General">
                  <c:v>0.88307982699999998</c:v>
                </c:pt>
                <c:pt idx="5291" formatCode="General">
                  <c:v>0.88351964999999999</c:v>
                </c:pt>
                <c:pt idx="5292" formatCode="General">
                  <c:v>0.883845031</c:v>
                </c:pt>
                <c:pt idx="5293" formatCode="General">
                  <c:v>0.88407963499999997</c:v>
                </c:pt>
                <c:pt idx="5294" formatCode="General">
                  <c:v>0.88423615700000002</c:v>
                </c:pt>
                <c:pt idx="5295" formatCode="General">
                  <c:v>0.88432127199999999</c:v>
                </c:pt>
                <c:pt idx="5296" formatCode="General">
                  <c:v>0.88433760400000005</c:v>
                </c:pt>
                <c:pt idx="5297" formatCode="General">
                  <c:v>0.88428545000000003</c:v>
                </c:pt>
                <c:pt idx="5298" formatCode="General">
                  <c:v>0.88416272399999996</c:v>
                </c:pt>
                <c:pt idx="5299" formatCode="General">
                  <c:v>0.88396543299999997</c:v>
                </c:pt>
                <c:pt idx="5300" formatCode="General">
                  <c:v>0.88368690000000005</c:v>
                </c:pt>
                <c:pt idx="5301" formatCode="General">
                  <c:v>0.88331705299999996</c:v>
                </c:pt>
                <c:pt idx="5302" formatCode="General">
                  <c:v>0.88283836800000004</c:v>
                </c:pt>
                <c:pt idx="5303" formatCode="General">
                  <c:v>0.88223421599999996</c:v>
                </c:pt>
                <c:pt idx="5304" formatCode="General">
                  <c:v>0.88146364700000002</c:v>
                </c:pt>
                <c:pt idx="5305" formatCode="General">
                  <c:v>0.88046360000000001</c:v>
                </c:pt>
                <c:pt idx="5306" formatCode="General">
                  <c:v>0.87912690599999999</c:v>
                </c:pt>
                <c:pt idx="5307" formatCode="General">
                  <c:v>0.87725269800000005</c:v>
                </c:pt>
                <c:pt idx="5308" formatCode="General">
                  <c:v>0.87445074300000003</c:v>
                </c:pt>
                <c:pt idx="5309" formatCode="General">
                  <c:v>0.86996930800000005</c:v>
                </c:pt>
                <c:pt idx="5310" formatCode="General">
                  <c:v>0.86271840300000002</c:v>
                </c:pt>
                <c:pt idx="5311" formatCode="General">
                  <c:v>0.85374265900000001</c:v>
                </c:pt>
                <c:pt idx="5312" formatCode="General">
                  <c:v>0.85178834199999998</c:v>
                </c:pt>
                <c:pt idx="5313" formatCode="General">
                  <c:v>0.85868066499999995</c:v>
                </c:pt>
                <c:pt idx="5314" formatCode="General">
                  <c:v>0.86487239599999999</c:v>
                </c:pt>
                <c:pt idx="5315" formatCode="General">
                  <c:v>0.86808770899999999</c:v>
                </c:pt>
                <c:pt idx="5316" formatCode="General">
                  <c:v>0.86940962099999997</c:v>
                </c:pt>
                <c:pt idx="5317" formatCode="General">
                  <c:v>0.86971443900000001</c:v>
                </c:pt>
                <c:pt idx="5318" formatCode="General">
                  <c:v>0.86946797399999998</c:v>
                </c:pt>
                <c:pt idx="5319" formatCode="General">
                  <c:v>0.86891525999999997</c:v>
                </c:pt>
                <c:pt idx="5320" formatCode="General">
                  <c:v>0.86819571299999998</c:v>
                </c:pt>
                <c:pt idx="5321" formatCode="General">
                  <c:v>0.86739742799999997</c:v>
                </c:pt>
                <c:pt idx="5322" formatCode="General">
                  <c:v>0.866582513</c:v>
                </c:pt>
                <c:pt idx="5323" formatCode="General">
                  <c:v>0.86579841400000002</c:v>
                </c:pt>
                <c:pt idx="5324" formatCode="General">
                  <c:v>0.86508315800000002</c:v>
                </c:pt>
                <c:pt idx="5325" formatCode="General">
                  <c:v>0.86446696499999998</c:v>
                </c:pt>
                <c:pt idx="5326" formatCode="General">
                  <c:v>0.86397290199999999</c:v>
                </c:pt>
                <c:pt idx="5327" formatCode="General">
                  <c:v>0.86361628800000001</c:v>
                </c:pt>
                <c:pt idx="5328" formatCode="General">
                  <c:v>0.86340475100000003</c:v>
                </c:pt>
                <c:pt idx="5329" formatCode="General">
                  <c:v>0.86333811299999996</c:v>
                </c:pt>
                <c:pt idx="5330" formatCode="General">
                  <c:v>0.86340975799999997</c:v>
                </c:pt>
                <c:pt idx="5331" formatCode="General">
                  <c:v>0.86360752600000001</c:v>
                </c:pt>
                <c:pt idx="5332" formatCode="General">
                  <c:v>0.86391556300000005</c:v>
                </c:pt>
                <c:pt idx="5333" formatCode="General">
                  <c:v>0.86431646299999998</c:v>
                </c:pt>
                <c:pt idx="5334" formatCode="General">
                  <c:v>0.86479234699999996</c:v>
                </c:pt>
                <c:pt idx="5335" formatCode="General">
                  <c:v>0.86532676200000003</c:v>
                </c:pt>
                <c:pt idx="5336" formatCode="General">
                  <c:v>0.86590510600000004</c:v>
                </c:pt>
                <c:pt idx="5337" formatCode="General">
                  <c:v>0.86651509999999998</c:v>
                </c:pt>
                <c:pt idx="5338" formatCode="General">
                  <c:v>0.86714708799999995</c:v>
                </c:pt>
                <c:pt idx="5339" formatCode="General">
                  <c:v>0.86779332200000003</c:v>
                </c:pt>
                <c:pt idx="5340" formatCode="General">
                  <c:v>0.86844474100000002</c:v>
                </c:pt>
                <c:pt idx="5341" formatCode="General">
                  <c:v>0.86910366999999999</c:v>
                </c:pt>
                <c:pt idx="5342" formatCode="General">
                  <c:v>0.86976647399999996</c:v>
                </c:pt>
                <c:pt idx="5343" formatCode="General">
                  <c:v>0.87042170799999996</c:v>
                </c:pt>
                <c:pt idx="5344" formatCode="General">
                  <c:v>0.87106794099999996</c:v>
                </c:pt>
                <c:pt idx="5345" formatCode="General">
                  <c:v>0.87169921399999994</c:v>
                </c:pt>
                <c:pt idx="5346" formatCode="General">
                  <c:v>0.87230658500000002</c:v>
                </c:pt>
                <c:pt idx="5347" formatCode="General">
                  <c:v>0.87287652500000001</c:v>
                </c:pt>
                <c:pt idx="5348" formatCode="General">
                  <c:v>0.87338662099999997</c:v>
                </c:pt>
                <c:pt idx="5349" formatCode="General">
                  <c:v>0.87379729699999997</c:v>
                </c:pt>
                <c:pt idx="5350" formatCode="General">
                  <c:v>0.87403219899999995</c:v>
                </c:pt>
                <c:pt idx="5351" formatCode="General">
                  <c:v>0.87392622200000003</c:v>
                </c:pt>
                <c:pt idx="5352" formatCode="General">
                  <c:v>0.87307024</c:v>
                </c:pt>
                <c:pt idx="5353" formatCode="General">
                  <c:v>0.87028646499999995</c:v>
                </c:pt>
                <c:pt idx="5354" formatCode="General">
                  <c:v>0.86218392799999999</c:v>
                </c:pt>
                <c:pt idx="5355" formatCode="General">
                  <c:v>0.85137289800000004</c:v>
                </c:pt>
                <c:pt idx="5356" formatCode="General">
                  <c:v>0.86292952300000003</c:v>
                </c:pt>
                <c:pt idx="5357" formatCode="General">
                  <c:v>0.872573555</c:v>
                </c:pt>
                <c:pt idx="5358" formatCode="General">
                  <c:v>0.87661099399999998</c:v>
                </c:pt>
                <c:pt idx="5359" formatCode="General">
                  <c:v>0.87861424700000001</c:v>
                </c:pt>
                <c:pt idx="5360" formatCode="General">
                  <c:v>0.87982523400000001</c:v>
                </c:pt>
                <c:pt idx="5361" formatCode="General">
                  <c:v>0.88066566000000002</c:v>
                </c:pt>
                <c:pt idx="5362" formatCode="General">
                  <c:v>0.88130068800000005</c:v>
                </c:pt>
                <c:pt idx="5363" formatCode="General">
                  <c:v>0.88180345299999996</c:v>
                </c:pt>
                <c:pt idx="5364" formatCode="General">
                  <c:v>0.88220936100000003</c:v>
                </c:pt>
                <c:pt idx="5365" formatCode="General">
                  <c:v>0.88253652999999999</c:v>
                </c:pt>
                <c:pt idx="5366" formatCode="General">
                  <c:v>0.88279443999999996</c:v>
                </c:pt>
                <c:pt idx="5367" formatCode="General">
                  <c:v>0.88298785700000004</c:v>
                </c:pt>
                <c:pt idx="5368" formatCode="General">
                  <c:v>0.883118391</c:v>
                </c:pt>
                <c:pt idx="5369" formatCode="General">
                  <c:v>0.88318586300000002</c:v>
                </c:pt>
                <c:pt idx="5370" formatCode="General">
                  <c:v>0.88318836700000003</c:v>
                </c:pt>
                <c:pt idx="5371" formatCode="General">
                  <c:v>0.88312232499999999</c:v>
                </c:pt>
                <c:pt idx="5372" formatCode="General">
                  <c:v>0.88297367100000002</c:v>
                </c:pt>
                <c:pt idx="5373" formatCode="General">
                  <c:v>0.88276106099999996</c:v>
                </c:pt>
                <c:pt idx="5374" formatCode="General">
                  <c:v>0.88244694499999998</c:v>
                </c:pt>
                <c:pt idx="5375" formatCode="General">
                  <c:v>0.88202148700000005</c:v>
                </c:pt>
                <c:pt idx="5376" formatCode="General">
                  <c:v>0.88145744800000003</c:v>
                </c:pt>
                <c:pt idx="5377" formatCode="General">
                  <c:v>0.88070923099999998</c:v>
                </c:pt>
                <c:pt idx="5378" formatCode="General">
                  <c:v>0.87969672700000001</c:v>
                </c:pt>
                <c:pt idx="5379" formatCode="General">
                  <c:v>0.87826985099999999</c:v>
                </c:pt>
                <c:pt idx="5380" formatCode="General">
                  <c:v>0.87612676599999995</c:v>
                </c:pt>
                <c:pt idx="5381" formatCode="General">
                  <c:v>0.87262660299999995</c:v>
                </c:pt>
                <c:pt idx="5382" formatCode="General">
                  <c:v>0.86648493999999998</c:v>
                </c:pt>
                <c:pt idx="5383" formatCode="General">
                  <c:v>0.85673296499999996</c:v>
                </c:pt>
                <c:pt idx="5384" formatCode="General">
                  <c:v>0.85089915999999999</c:v>
                </c:pt>
                <c:pt idx="5385" formatCode="General">
                  <c:v>0.85766792300000005</c:v>
                </c:pt>
                <c:pt idx="5386" formatCode="General">
                  <c:v>0.865054667</c:v>
                </c:pt>
                <c:pt idx="5387" formatCode="General">
                  <c:v>0.86869084799999996</c:v>
                </c:pt>
                <c:pt idx="5388" formatCode="General">
                  <c:v>0.87005430500000003</c:v>
                </c:pt>
                <c:pt idx="5389" formatCode="General">
                  <c:v>0.87027579499999996</c:v>
                </c:pt>
                <c:pt idx="5390" formatCode="General">
                  <c:v>0.86989730600000004</c:v>
                </c:pt>
                <c:pt idx="5391" formatCode="General">
                  <c:v>0.86918127499999998</c:v>
                </c:pt>
                <c:pt idx="5392" formatCode="General">
                  <c:v>0.86826807299999997</c:v>
                </c:pt>
                <c:pt idx="5393" formatCode="General">
                  <c:v>0.86724358800000001</c:v>
                </c:pt>
                <c:pt idx="5394" formatCode="General">
                  <c:v>0.86616831999999999</c:v>
                </c:pt>
                <c:pt idx="5395" formatCode="General">
                  <c:v>0.86509078699999997</c:v>
                </c:pt>
                <c:pt idx="5396" formatCode="General">
                  <c:v>0.86405289200000002</c:v>
                </c:pt>
                <c:pt idx="5397" formatCode="General">
                  <c:v>0.86309194600000005</c:v>
                </c:pt>
                <c:pt idx="5398" formatCode="General">
                  <c:v>0.86224049300000005</c:v>
                </c:pt>
                <c:pt idx="5399" formatCode="General">
                  <c:v>0.86152517799999995</c:v>
                </c:pt>
                <c:pt idx="5400" formatCode="General">
                  <c:v>0.86096501400000003</c:v>
                </c:pt>
                <c:pt idx="5401" formatCode="General">
                  <c:v>0.86057055000000005</c:v>
                </c:pt>
                <c:pt idx="5402" formatCode="General">
                  <c:v>0.86034309899999994</c:v>
                </c:pt>
                <c:pt idx="5403" formatCode="General">
                  <c:v>0.86027544700000003</c:v>
                </c:pt>
                <c:pt idx="5404" formatCode="General">
                  <c:v>0.86035352899999995</c:v>
                </c:pt>
                <c:pt idx="5405" formatCode="General">
                  <c:v>0.86055821200000004</c:v>
                </c:pt>
                <c:pt idx="5406" formatCode="General">
                  <c:v>0.86086809600000003</c:v>
                </c:pt>
                <c:pt idx="5407" formatCode="General">
                  <c:v>0.86126166599999998</c:v>
                </c:pt>
                <c:pt idx="5408" formatCode="General">
                  <c:v>0.86171889300000004</c:v>
                </c:pt>
                <c:pt idx="5409" formatCode="General">
                  <c:v>0.86222261200000005</c:v>
                </c:pt>
                <c:pt idx="5410" formatCode="General">
                  <c:v>0.86275392799999995</c:v>
                </c:pt>
                <c:pt idx="5411" formatCode="General">
                  <c:v>0.86331808600000004</c:v>
                </c:pt>
                <c:pt idx="5412" formatCode="General">
                  <c:v>0.86389452200000005</c:v>
                </c:pt>
                <c:pt idx="5413" formatCode="General">
                  <c:v>0.86447984</c:v>
                </c:pt>
                <c:pt idx="5414" formatCode="General">
                  <c:v>0.865071535</c:v>
                </c:pt>
                <c:pt idx="5415" formatCode="General">
                  <c:v>0.86566674700000001</c:v>
                </c:pt>
                <c:pt idx="5416" formatCode="General">
                  <c:v>0.86626219699999996</c:v>
                </c:pt>
                <c:pt idx="5417" formatCode="General">
                  <c:v>0.86685359500000003</c:v>
                </c:pt>
                <c:pt idx="5418" formatCode="General">
                  <c:v>0.86743426300000004</c:v>
                </c:pt>
                <c:pt idx="5419" formatCode="General">
                  <c:v>0.86799311599999995</c:v>
                </c:pt>
                <c:pt idx="5420" formatCode="General">
                  <c:v>0.86851149800000005</c:v>
                </c:pt>
                <c:pt idx="5421" formatCode="General">
                  <c:v>0.86895531400000003</c:v>
                </c:pt>
                <c:pt idx="5422" formatCode="General">
                  <c:v>0.86925750999999996</c:v>
                </c:pt>
                <c:pt idx="5423" formatCode="General">
                  <c:v>0.86926889399999996</c:v>
                </c:pt>
                <c:pt idx="5424" formatCode="General">
                  <c:v>0.86860322999999995</c:v>
                </c:pt>
                <c:pt idx="5425" formatCode="General">
                  <c:v>0.866054714</c:v>
                </c:pt>
                <c:pt idx="5426" formatCode="General">
                  <c:v>0.85755056100000004</c:v>
                </c:pt>
                <c:pt idx="5427" formatCode="General">
                  <c:v>0.84643083799999996</c:v>
                </c:pt>
                <c:pt idx="5428" formatCode="General">
                  <c:v>0.860875905</c:v>
                </c:pt>
                <c:pt idx="5429" formatCode="General">
                  <c:v>0.869394004</c:v>
                </c:pt>
                <c:pt idx="5430" formatCode="General">
                  <c:v>0.87273967299999999</c:v>
                </c:pt>
                <c:pt idx="5431" formatCode="General">
                  <c:v>0.87445753800000003</c:v>
                </c:pt>
                <c:pt idx="5432" formatCode="General">
                  <c:v>0.87556207200000002</c:v>
                </c:pt>
                <c:pt idx="5433" formatCode="General">
                  <c:v>0.876380563</c:v>
                </c:pt>
                <c:pt idx="5434" formatCode="General">
                  <c:v>0.87703853799999998</c:v>
                </c:pt>
                <c:pt idx="5435" formatCode="General">
                  <c:v>0.87759107400000003</c:v>
                </c:pt>
                <c:pt idx="5436" formatCode="General">
                  <c:v>0.87806451299999999</c:v>
                </c:pt>
                <c:pt idx="5437" formatCode="General">
                  <c:v>0.87847214900000004</c:v>
                </c:pt>
                <c:pt idx="5438" formatCode="General">
                  <c:v>0.87882065799999998</c:v>
                </c:pt>
                <c:pt idx="5439" formatCode="General">
                  <c:v>0.87911319700000001</c:v>
                </c:pt>
                <c:pt idx="5440" formatCode="General">
                  <c:v>0.87935072199999997</c:v>
                </c:pt>
                <c:pt idx="5441" formatCode="General">
                  <c:v>0.87953245599999996</c:v>
                </c:pt>
                <c:pt idx="5442" formatCode="General">
                  <c:v>0.87954479500000005</c:v>
                </c:pt>
                <c:pt idx="5443" formatCode="General">
                  <c:v>0.87972116499999997</c:v>
                </c:pt>
                <c:pt idx="5444" formatCode="General">
                  <c:v>0.87972062799999995</c:v>
                </c:pt>
                <c:pt idx="5445" formatCode="General">
                  <c:v>0.87964868500000004</c:v>
                </c:pt>
                <c:pt idx="5446" formatCode="General">
                  <c:v>0.87949627600000002</c:v>
                </c:pt>
                <c:pt idx="5447" formatCode="General">
                  <c:v>0.87924981099999999</c:v>
                </c:pt>
                <c:pt idx="5448" formatCode="General">
                  <c:v>0.87888801100000002</c:v>
                </c:pt>
                <c:pt idx="5449" formatCode="General">
                  <c:v>0.878376245</c:v>
                </c:pt>
                <c:pt idx="5450" formatCode="General">
                  <c:v>0.87765401600000004</c:v>
                </c:pt>
                <c:pt idx="5451" formatCode="General">
                  <c:v>0.87660777599999995</c:v>
                </c:pt>
                <c:pt idx="5452" formatCode="General">
                  <c:v>0.87500506600000005</c:v>
                </c:pt>
                <c:pt idx="5453" formatCode="General">
                  <c:v>0.87232631400000005</c:v>
                </c:pt>
                <c:pt idx="5454" formatCode="General">
                  <c:v>0.86735445300000003</c:v>
                </c:pt>
                <c:pt idx="5455" formatCode="General">
                  <c:v>0.85797679400000004</c:v>
                </c:pt>
                <c:pt idx="5456" formatCode="General">
                  <c:v>0.84862273899999996</c:v>
                </c:pt>
                <c:pt idx="5457" formatCode="General">
                  <c:v>0.85479939000000005</c:v>
                </c:pt>
                <c:pt idx="5458" formatCode="General">
                  <c:v>0.86358088300000002</c:v>
                </c:pt>
                <c:pt idx="5459" formatCode="General">
                  <c:v>0.86766398</c:v>
                </c:pt>
                <c:pt idx="5460" formatCode="General">
                  <c:v>0.86910784200000002</c:v>
                </c:pt>
                <c:pt idx="5461" formatCode="General">
                  <c:v>0.86932599499999996</c:v>
                </c:pt>
                <c:pt idx="5462" formatCode="General">
                  <c:v>0.86892259100000002</c:v>
                </c:pt>
                <c:pt idx="5463" formatCode="General">
                  <c:v>0.86816596999999995</c:v>
                </c:pt>
                <c:pt idx="5464" formatCode="General">
                  <c:v>0.86719018199999998</c:v>
                </c:pt>
                <c:pt idx="5465" formatCode="General">
                  <c:v>0.86607325099999999</c:v>
                </c:pt>
                <c:pt idx="5466" formatCode="General">
                  <c:v>0.86486911799999999</c:v>
                </c:pt>
                <c:pt idx="5467" formatCode="General">
                  <c:v>0.86362206900000005</c:v>
                </c:pt>
                <c:pt idx="5468" formatCode="General">
                  <c:v>0.86237305399999997</c:v>
                </c:pt>
                <c:pt idx="5469" formatCode="General">
                  <c:v>0.86116224500000005</c:v>
                </c:pt>
                <c:pt idx="5470" formatCode="General">
                  <c:v>0.86002880299999995</c:v>
                </c:pt>
                <c:pt idx="5471" formatCode="General">
                  <c:v>0.85900986199999996</c:v>
                </c:pt>
                <c:pt idx="5472" formatCode="General">
                  <c:v>0.85813772700000002</c:v>
                </c:pt>
                <c:pt idx="5473" formatCode="General">
                  <c:v>0.85743737200000003</c:v>
                </c:pt>
                <c:pt idx="5474" formatCode="General">
                  <c:v>0.85692363999999999</c:v>
                </c:pt>
                <c:pt idx="5475" formatCode="General">
                  <c:v>0.85660034399999996</c:v>
                </c:pt>
                <c:pt idx="5476" formatCode="General">
                  <c:v>0.85646015399999997</c:v>
                </c:pt>
                <c:pt idx="5477" formatCode="General">
                  <c:v>0.85648614199999995</c:v>
                </c:pt>
                <c:pt idx="5478" formatCode="General">
                  <c:v>0.85665482299999995</c:v>
                </c:pt>
                <c:pt idx="5479" formatCode="General">
                  <c:v>0.85693913700000002</c:v>
                </c:pt>
                <c:pt idx="5480" formatCode="General">
                  <c:v>0.85729265200000004</c:v>
                </c:pt>
                <c:pt idx="5481" formatCode="General">
                  <c:v>0.85774993899999996</c:v>
                </c:pt>
                <c:pt idx="5482" formatCode="General">
                  <c:v>0.85823196199999996</c:v>
                </c:pt>
                <c:pt idx="5483" formatCode="General">
                  <c:v>0.85874158099999998</c:v>
                </c:pt>
                <c:pt idx="5484" formatCode="General">
                  <c:v>0.85926818800000004</c:v>
                </c:pt>
                <c:pt idx="5485" formatCode="General">
                  <c:v>0.85980474900000003</c:v>
                </c:pt>
                <c:pt idx="5486" formatCode="General">
                  <c:v>0.86034727099999997</c:v>
                </c:pt>
                <c:pt idx="5487" formatCode="General">
                  <c:v>0.86089366700000003</c:v>
                </c:pt>
                <c:pt idx="5488" formatCode="General">
                  <c:v>0.86144244699999994</c:v>
                </c:pt>
                <c:pt idx="5489" formatCode="General">
                  <c:v>0.86199164399999995</c:v>
                </c:pt>
                <c:pt idx="5490" formatCode="General">
                  <c:v>0.86253720499999997</c:v>
                </c:pt>
                <c:pt idx="5491" formatCode="General">
                  <c:v>0.86307114399999996</c:v>
                </c:pt>
                <c:pt idx="5492" formatCode="General">
                  <c:v>0.86357826000000004</c:v>
                </c:pt>
                <c:pt idx="5493" formatCode="General">
                  <c:v>0.864028931</c:v>
                </c:pt>
                <c:pt idx="5494" formatCode="General">
                  <c:v>0.86436241899999999</c:v>
                </c:pt>
                <c:pt idx="5495" formatCode="General">
                  <c:v>0.86443817599999995</c:v>
                </c:pt>
                <c:pt idx="5496" formatCode="General">
                  <c:v>0.86387234899999998</c:v>
                </c:pt>
                <c:pt idx="5497" formatCode="General">
                  <c:v>0.86135065600000005</c:v>
                </c:pt>
                <c:pt idx="5498" formatCode="General">
                  <c:v>0.85170924699999995</c:v>
                </c:pt>
                <c:pt idx="5499" formatCode="General">
                  <c:v>0.84231430299999999</c:v>
                </c:pt>
                <c:pt idx="5500" formatCode="General">
                  <c:v>0.859098315</c:v>
                </c:pt>
                <c:pt idx="5501" formatCode="General">
                  <c:v>0.86587542299999998</c:v>
                </c:pt>
                <c:pt idx="5502" formatCode="General">
                  <c:v>0.86851274999999994</c:v>
                </c:pt>
                <c:pt idx="5503" formatCode="General">
                  <c:v>0.86995488399999998</c:v>
                </c:pt>
                <c:pt idx="5504" formatCode="General">
                  <c:v>0.87094730099999995</c:v>
                </c:pt>
                <c:pt idx="5505" formatCode="General">
                  <c:v>0.87172550000000004</c:v>
                </c:pt>
                <c:pt idx="5506" formatCode="General">
                  <c:v>0.872379601</c:v>
                </c:pt>
                <c:pt idx="5507" formatCode="General">
                  <c:v>0.87294894499999998</c:v>
                </c:pt>
                <c:pt idx="5508" formatCode="General">
                  <c:v>0.87345224600000004</c:v>
                </c:pt>
                <c:pt idx="5509" formatCode="General">
                  <c:v>0.87389868500000001</c:v>
                </c:pt>
                <c:pt idx="5510" formatCode="General">
                  <c:v>0.87429285000000001</c:v>
                </c:pt>
                <c:pt idx="5511" formatCode="General">
                  <c:v>0.87463647099999997</c:v>
                </c:pt>
                <c:pt idx="5512" formatCode="General">
                  <c:v>0.87492924900000002</c:v>
                </c:pt>
                <c:pt idx="5513" formatCode="General">
                  <c:v>0.87517458199999998</c:v>
                </c:pt>
                <c:pt idx="5514" formatCode="General">
                  <c:v>0.87536627099999997</c:v>
                </c:pt>
                <c:pt idx="5515" formatCode="General">
                  <c:v>0.87550336100000004</c:v>
                </c:pt>
                <c:pt idx="5516" formatCode="General">
                  <c:v>0.87558239699999996</c:v>
                </c:pt>
                <c:pt idx="5517" formatCode="General">
                  <c:v>0.87559825199999997</c:v>
                </c:pt>
                <c:pt idx="5518" formatCode="General">
                  <c:v>0.87554383300000005</c:v>
                </c:pt>
                <c:pt idx="5519" formatCode="General">
                  <c:v>0.87540847099999997</c:v>
                </c:pt>
                <c:pt idx="5520" formatCode="General">
                  <c:v>0.87517577400000002</c:v>
                </c:pt>
                <c:pt idx="5521" formatCode="General">
                  <c:v>0.87481909999999996</c:v>
                </c:pt>
                <c:pt idx="5522" formatCode="General">
                  <c:v>0.87429195599999998</c:v>
                </c:pt>
                <c:pt idx="5523" formatCode="General">
                  <c:v>0.87350696299999997</c:v>
                </c:pt>
                <c:pt idx="5524" formatCode="General">
                  <c:v>0.87228333999999996</c:v>
                </c:pt>
                <c:pt idx="5525" formatCode="General">
                  <c:v>0.87020349500000005</c:v>
                </c:pt>
                <c:pt idx="5526" formatCode="General">
                  <c:v>0.86619782400000001</c:v>
                </c:pt>
                <c:pt idx="5527" formatCode="General">
                  <c:v>0.85768485100000003</c:v>
                </c:pt>
                <c:pt idx="5528" formatCode="General">
                  <c:v>0.84561348000000003</c:v>
                </c:pt>
                <c:pt idx="5529" formatCode="General">
                  <c:v>0.85087400700000004</c:v>
                </c:pt>
                <c:pt idx="5530" formatCode="General">
                  <c:v>0.86103719499999998</c:v>
                </c:pt>
                <c:pt idx="5531" formatCode="General">
                  <c:v>0.86538046599999996</c:v>
                </c:pt>
                <c:pt idx="5532" formatCode="General">
                  <c:v>0.86680954700000001</c:v>
                </c:pt>
                <c:pt idx="5533" formatCode="General">
                  <c:v>0.86699813599999997</c:v>
                </c:pt>
                <c:pt idx="5534" formatCode="General">
                  <c:v>0.86658054600000001</c:v>
                </c:pt>
                <c:pt idx="5535" formatCode="General">
                  <c:v>0.86581623600000002</c:v>
                </c:pt>
                <c:pt idx="5536" formatCode="General">
                  <c:v>0.86482614300000005</c:v>
                </c:pt>
                <c:pt idx="5537" formatCode="General">
                  <c:v>0.86367642899999997</c:v>
                </c:pt>
                <c:pt idx="5538" formatCode="General">
                  <c:v>0.86241072399999996</c:v>
                </c:pt>
                <c:pt idx="5539" formatCode="General">
                  <c:v>0.86106491100000004</c:v>
                </c:pt>
                <c:pt idx="5540" formatCode="General">
                  <c:v>0.85967361900000006</c:v>
                </c:pt>
                <c:pt idx="5541" formatCode="General">
                  <c:v>0.85827398300000002</c:v>
                </c:pt>
                <c:pt idx="5542" formatCode="General">
                  <c:v>0.85690629500000004</c:v>
                </c:pt>
                <c:pt idx="5543" formatCode="General">
                  <c:v>0.85561358899999995</c:v>
                </c:pt>
                <c:pt idx="5544" formatCode="General">
                  <c:v>0.85443937800000003</c:v>
                </c:pt>
                <c:pt idx="5545" formatCode="General">
                  <c:v>0.85342383399999999</c:v>
                </c:pt>
                <c:pt idx="5546" formatCode="General">
                  <c:v>0.85259991899999998</c:v>
                </c:pt>
                <c:pt idx="5547" formatCode="General">
                  <c:v>0.85198921000000005</c:v>
                </c:pt>
                <c:pt idx="5548" formatCode="General">
                  <c:v>0.85159927599999996</c:v>
                </c:pt>
                <c:pt idx="5549" formatCode="General">
                  <c:v>0.85142290600000003</c:v>
                </c:pt>
                <c:pt idx="5550" formatCode="General">
                  <c:v>0.85131901499999996</c:v>
                </c:pt>
                <c:pt idx="5551" formatCode="General">
                  <c:v>0.85162282</c:v>
                </c:pt>
                <c:pt idx="5552" formatCode="General">
                  <c:v>0.85193544600000004</c:v>
                </c:pt>
                <c:pt idx="5553" formatCode="General">
                  <c:v>0.85234379800000004</c:v>
                </c:pt>
                <c:pt idx="5554" formatCode="General">
                  <c:v>0.85281717800000001</c:v>
                </c:pt>
                <c:pt idx="5555" formatCode="General">
                  <c:v>0.85333049299999997</c:v>
                </c:pt>
                <c:pt idx="5556" formatCode="General">
                  <c:v>0.85386526600000001</c:v>
                </c:pt>
                <c:pt idx="5557" formatCode="General">
                  <c:v>0.85440975399999997</c:v>
                </c:pt>
                <c:pt idx="5558" formatCode="General">
                  <c:v>0.854957521</c:v>
                </c:pt>
                <c:pt idx="5559" formatCode="General">
                  <c:v>0.85550630100000002</c:v>
                </c:pt>
                <c:pt idx="5560" formatCode="General">
                  <c:v>0.85605609400000005</c:v>
                </c:pt>
                <c:pt idx="5561" formatCode="General">
                  <c:v>0.85660749700000005</c:v>
                </c:pt>
                <c:pt idx="5562" formatCode="General">
                  <c:v>0.85715985299999997</c:v>
                </c:pt>
                <c:pt idx="5563" formatCode="General">
                  <c:v>0.85770899099999998</c:v>
                </c:pt>
                <c:pt idx="5564" formatCode="General">
                  <c:v>0.85824370400000005</c:v>
                </c:pt>
                <c:pt idx="5565" formatCode="General">
                  <c:v>0.85873866099999996</c:v>
                </c:pt>
                <c:pt idx="5566" formatCode="General">
                  <c:v>0.85913777400000002</c:v>
                </c:pt>
                <c:pt idx="5567" formatCode="General">
                  <c:v>0.85930311699999995</c:v>
                </c:pt>
                <c:pt idx="5568" formatCode="General">
                  <c:v>0.85883122700000003</c:v>
                </c:pt>
                <c:pt idx="5569" formatCode="General">
                  <c:v>0.85617536299999997</c:v>
                </c:pt>
                <c:pt idx="5570" formatCode="General">
                  <c:v>0.844301462</c:v>
                </c:pt>
                <c:pt idx="5571" formatCode="General">
                  <c:v>0.84113079300000004</c:v>
                </c:pt>
                <c:pt idx="5572" formatCode="General">
                  <c:v>0.85731470600000004</c:v>
                </c:pt>
                <c:pt idx="5573" formatCode="General">
                  <c:v>0.86224985099999996</c:v>
                </c:pt>
                <c:pt idx="5574" formatCode="General">
                  <c:v>0.86434018599999995</c:v>
                </c:pt>
                <c:pt idx="5575" formatCode="General">
                  <c:v>0.86562448700000005</c:v>
                </c:pt>
                <c:pt idx="5576" formatCode="General">
                  <c:v>0.86659592399999996</c:v>
                </c:pt>
                <c:pt idx="5577" formatCode="General">
                  <c:v>0.86741119600000005</c:v>
                </c:pt>
                <c:pt idx="5578" formatCode="General">
                  <c:v>0.86813032599999995</c:v>
                </c:pt>
                <c:pt idx="5579" formatCode="General">
                  <c:v>0.86877948000000005</c:v>
                </c:pt>
                <c:pt idx="5580" formatCode="General">
                  <c:v>0.869370639</c:v>
                </c:pt>
                <c:pt idx="5581" formatCode="General">
                  <c:v>0.86990886899999997</c:v>
                </c:pt>
                <c:pt idx="5582" formatCode="General">
                  <c:v>0.87039899799999998</c:v>
                </c:pt>
                <c:pt idx="5583" formatCode="General">
                  <c:v>0.87084025099999995</c:v>
                </c:pt>
                <c:pt idx="5584" formatCode="General">
                  <c:v>0.87123262899999998</c:v>
                </c:pt>
                <c:pt idx="5585" formatCode="General">
                  <c:v>0.87157553399999999</c:v>
                </c:pt>
                <c:pt idx="5586" formatCode="General">
                  <c:v>0.87186759700000005</c:v>
                </c:pt>
                <c:pt idx="5587" formatCode="General">
                  <c:v>0.87210679099999999</c:v>
                </c:pt>
                <c:pt idx="5588" formatCode="General">
                  <c:v>0.87229025400000004</c:v>
                </c:pt>
                <c:pt idx="5589" formatCode="General">
                  <c:v>0.872414052</c:v>
                </c:pt>
                <c:pt idx="5590" formatCode="General">
                  <c:v>0.87247252500000005</c:v>
                </c:pt>
                <c:pt idx="5591" formatCode="General">
                  <c:v>0.87245738500000003</c:v>
                </c:pt>
                <c:pt idx="5592" formatCode="General">
                  <c:v>0.87235587800000003</c:v>
                </c:pt>
                <c:pt idx="5593" formatCode="General">
                  <c:v>0.87214726200000003</c:v>
                </c:pt>
                <c:pt idx="5594" formatCode="General">
                  <c:v>0.87179517699999998</c:v>
                </c:pt>
                <c:pt idx="5595" formatCode="General">
                  <c:v>0.87123119800000004</c:v>
                </c:pt>
                <c:pt idx="5596" formatCode="General">
                  <c:v>0.87031197500000002</c:v>
                </c:pt>
                <c:pt idx="5597" formatCode="General">
                  <c:v>0.86869853699999999</c:v>
                </c:pt>
                <c:pt idx="5598" formatCode="General">
                  <c:v>0.865466654</c:v>
                </c:pt>
                <c:pt idx="5599" formatCode="General">
                  <c:v>0.857915223</c:v>
                </c:pt>
                <c:pt idx="5600" formatCode="General">
                  <c:v>0.84398496199999995</c:v>
                </c:pt>
                <c:pt idx="5601" formatCode="General">
                  <c:v>0.84861266599999996</c:v>
                </c:pt>
                <c:pt idx="5602" formatCode="General">
                  <c:v>0.85995823100000002</c:v>
                </c:pt>
                <c:pt idx="5603" formatCode="General">
                  <c:v>0.86427193899999999</c:v>
                </c:pt>
                <c:pt idx="5604" formatCode="General">
                  <c:v>0.86558109500000002</c:v>
                </c:pt>
                <c:pt idx="5605" formatCode="General">
                  <c:v>0.86571514599999999</c:v>
                </c:pt>
                <c:pt idx="5606" formatCode="General">
                  <c:v>0.86529082099999999</c:v>
                </c:pt>
                <c:pt idx="5607" formatCode="General">
                  <c:v>0.86454284199999998</c:v>
                </c:pt>
                <c:pt idx="5608" formatCode="General">
                  <c:v>0.86357396799999997</c:v>
                </c:pt>
                <c:pt idx="5609" formatCode="General">
                  <c:v>0.862436235</c:v>
                </c:pt>
                <c:pt idx="5610" formatCode="General">
                  <c:v>0.86116152999999995</c:v>
                </c:pt>
                <c:pt idx="5611" formatCode="General">
                  <c:v>0.859774649</c:v>
                </c:pt>
                <c:pt idx="5612" formatCode="General">
                  <c:v>0.85830050700000005</c:v>
                </c:pt>
                <c:pt idx="5613" formatCode="General">
                  <c:v>0.85676759499999999</c:v>
                </c:pt>
                <c:pt idx="5614" formatCode="General">
                  <c:v>0.85521054299999999</c:v>
                </c:pt>
                <c:pt idx="5615" formatCode="General">
                  <c:v>0.85367083499999996</c:v>
                </c:pt>
                <c:pt idx="5616" formatCode="General">
                  <c:v>0.85219603799999999</c:v>
                </c:pt>
                <c:pt idx="5617" formatCode="General">
                  <c:v>0.85083723099999997</c:v>
                </c:pt>
                <c:pt idx="5618" formatCode="General">
                  <c:v>0.84964466100000002</c:v>
                </c:pt>
                <c:pt idx="5619" formatCode="General">
                  <c:v>0.84866160199999996</c:v>
                </c:pt>
                <c:pt idx="5620" formatCode="General">
                  <c:v>0.84791725900000003</c:v>
                </c:pt>
                <c:pt idx="5621" formatCode="General">
                  <c:v>0.84743255399999995</c:v>
                </c:pt>
                <c:pt idx="5622" formatCode="General">
                  <c:v>0.84719401599999999</c:v>
                </c:pt>
                <c:pt idx="5623" formatCode="General">
                  <c:v>0.84718090300000004</c:v>
                </c:pt>
                <c:pt idx="5624" formatCode="General">
                  <c:v>0.84735673700000003</c:v>
                </c:pt>
                <c:pt idx="5625" formatCode="General">
                  <c:v>0.84767812499999995</c:v>
                </c:pt>
                <c:pt idx="5626" formatCode="General">
                  <c:v>0.84810131799999999</c:v>
                </c:pt>
                <c:pt idx="5627" formatCode="General">
                  <c:v>0.84858733399999997</c:v>
                </c:pt>
                <c:pt idx="5628" formatCode="General">
                  <c:v>0.84910541799999995</c:v>
                </c:pt>
                <c:pt idx="5629" formatCode="General">
                  <c:v>0.849634051</c:v>
                </c:pt>
                <c:pt idx="5630" formatCode="General">
                  <c:v>0.85016077800000001</c:v>
                </c:pt>
                <c:pt idx="5631" formatCode="General">
                  <c:v>0.85068070900000003</c:v>
                </c:pt>
                <c:pt idx="5632" formatCode="General">
                  <c:v>0.85119414299999996</c:v>
                </c:pt>
                <c:pt idx="5633" formatCode="General">
                  <c:v>0.851704299</c:v>
                </c:pt>
                <c:pt idx="5634" formatCode="General">
                  <c:v>0.85221475400000002</c:v>
                </c:pt>
                <c:pt idx="5635" formatCode="General">
                  <c:v>0.85272645999999996</c:v>
                </c:pt>
                <c:pt idx="5636" formatCode="General">
                  <c:v>0.85323381399999998</c:v>
                </c:pt>
                <c:pt idx="5637" formatCode="General">
                  <c:v>0.85371714799999998</c:v>
                </c:pt>
                <c:pt idx="5638" formatCode="General">
                  <c:v>0.85412472500000003</c:v>
                </c:pt>
                <c:pt idx="5639" formatCode="General">
                  <c:v>0.85431694999999996</c:v>
                </c:pt>
                <c:pt idx="5640" formatCode="General">
                  <c:v>0.85384285400000004</c:v>
                </c:pt>
                <c:pt idx="5641" formatCode="General">
                  <c:v>0.85069781499999997</c:v>
                </c:pt>
                <c:pt idx="5642" formatCode="General">
                  <c:v>0.83486169600000004</c:v>
                </c:pt>
                <c:pt idx="5643" formatCode="General">
                  <c:v>0.84320479599999998</c:v>
                </c:pt>
                <c:pt idx="5644" formatCode="General">
                  <c:v>0.85503995399999999</c:v>
                </c:pt>
                <c:pt idx="5645" formatCode="General">
                  <c:v>0.85842829899999995</c:v>
                </c:pt>
                <c:pt idx="5646" formatCode="General">
                  <c:v>0.86011892599999995</c:v>
                </c:pt>
                <c:pt idx="5647" formatCode="General">
                  <c:v>0.86131161499999997</c:v>
                </c:pt>
                <c:pt idx="5648" formatCode="General">
                  <c:v>0.86230134999999997</c:v>
                </c:pt>
                <c:pt idx="5649" formatCode="General">
                  <c:v>0.86318349800000005</c:v>
                </c:pt>
                <c:pt idx="5650" formatCode="General">
                  <c:v>0.86399447900000004</c:v>
                </c:pt>
                <c:pt idx="5651" formatCode="General">
                  <c:v>0.86472892800000001</c:v>
                </c:pt>
                <c:pt idx="5652" formatCode="General">
                  <c:v>0.86545521000000003</c:v>
                </c:pt>
                <c:pt idx="5653" formatCode="General">
                  <c:v>0.86611425900000005</c:v>
                </c:pt>
                <c:pt idx="5654" formatCode="General">
                  <c:v>0.86672735199999995</c:v>
                </c:pt>
                <c:pt idx="5655" formatCode="General">
                  <c:v>0.86729449000000003</c:v>
                </c:pt>
                <c:pt idx="5656" formatCode="General">
                  <c:v>0.86781507700000005</c:v>
                </c:pt>
                <c:pt idx="5657" formatCode="General">
                  <c:v>0.868288159</c:v>
                </c:pt>
                <c:pt idx="5658" formatCode="General">
                  <c:v>0.86871236600000001</c:v>
                </c:pt>
                <c:pt idx="5659" formatCode="General">
                  <c:v>0.86908596800000004</c:v>
                </c:pt>
                <c:pt idx="5660" formatCode="General">
                  <c:v>0.86940669999999998</c:v>
                </c:pt>
                <c:pt idx="5661" formatCode="General">
                  <c:v>0.86967146399999995</c:v>
                </c:pt>
                <c:pt idx="5662" formatCode="General">
                  <c:v>0.86987590800000003</c:v>
                </c:pt>
                <c:pt idx="5663" formatCode="General">
                  <c:v>0.870013535</c:v>
                </c:pt>
                <c:pt idx="5664" formatCode="General">
                  <c:v>0.87007433199999995</c:v>
                </c:pt>
                <c:pt idx="5665" formatCode="General">
                  <c:v>0.87004202600000002</c:v>
                </c:pt>
                <c:pt idx="5666" formatCode="General">
                  <c:v>0.86988788800000005</c:v>
                </c:pt>
                <c:pt idx="5667" formatCode="General">
                  <c:v>0.86955738100000002</c:v>
                </c:pt>
                <c:pt idx="5668" formatCode="General">
                  <c:v>0.86893480999999995</c:v>
                </c:pt>
                <c:pt idx="5669" formatCode="General">
                  <c:v>0.867739916</c:v>
                </c:pt>
                <c:pt idx="5670" formatCode="General">
                  <c:v>0.86516767699999997</c:v>
                </c:pt>
                <c:pt idx="5671" formatCode="General">
                  <c:v>0.858518004</c:v>
                </c:pt>
                <c:pt idx="5672" formatCode="General">
                  <c:v>0.84335678800000002</c:v>
                </c:pt>
                <c:pt idx="5673" formatCode="General">
                  <c:v>0.84848028399999997</c:v>
                </c:pt>
                <c:pt idx="5674" formatCode="General">
                  <c:v>0.86045736100000003</c:v>
                </c:pt>
                <c:pt idx="5675" formatCode="General">
                  <c:v>0.864428639</c:v>
                </c:pt>
                <c:pt idx="5676" formatCode="General">
                  <c:v>0.86558091599999998</c:v>
                </c:pt>
                <c:pt idx="5677" formatCode="General">
                  <c:v>0.865706384</c:v>
                </c:pt>
                <c:pt idx="5678" formatCode="General">
                  <c:v>0.86535060399999997</c:v>
                </c:pt>
                <c:pt idx="5679" formatCode="General">
                  <c:v>0.86470967499999996</c:v>
                </c:pt>
                <c:pt idx="5680" formatCode="General">
                  <c:v>0.86386472000000003</c:v>
                </c:pt>
                <c:pt idx="5681" formatCode="General">
                  <c:v>0.86285346699999999</c:v>
                </c:pt>
                <c:pt idx="5682" formatCode="General">
                  <c:v>0.86169600499999999</c:v>
                </c:pt>
                <c:pt idx="5683" formatCode="General">
                  <c:v>0.86040622</c:v>
                </c:pt>
                <c:pt idx="5684" formatCode="General">
                  <c:v>0.85899752399999996</c:v>
                </c:pt>
                <c:pt idx="5685" formatCode="General">
                  <c:v>0.85748672500000001</c:v>
                </c:pt>
                <c:pt idx="5686" formatCode="General">
                  <c:v>0.85589694999999999</c:v>
                </c:pt>
                <c:pt idx="5687" formatCode="General">
                  <c:v>0.85426014699999997</c:v>
                </c:pt>
                <c:pt idx="5688" formatCode="General">
                  <c:v>0.85261791899999995</c:v>
                </c:pt>
                <c:pt idx="5689" formatCode="General">
                  <c:v>0.851021111</c:v>
                </c:pt>
                <c:pt idx="5690" formatCode="General">
                  <c:v>0.84953051800000001</c:v>
                </c:pt>
                <c:pt idx="5691" formatCode="General">
                  <c:v>0.84820663900000004</c:v>
                </c:pt>
                <c:pt idx="5692" formatCode="General">
                  <c:v>0.84710538400000002</c:v>
                </c:pt>
                <c:pt idx="5693" formatCode="General">
                  <c:v>0.84627032300000005</c:v>
                </c:pt>
                <c:pt idx="5694" formatCode="General">
                  <c:v>0.84572380800000002</c:v>
                </c:pt>
                <c:pt idx="5695" formatCode="General">
                  <c:v>0.84546321599999996</c:v>
                </c:pt>
                <c:pt idx="5696" formatCode="General">
                  <c:v>0.84546172600000002</c:v>
                </c:pt>
                <c:pt idx="5697" formatCode="General">
                  <c:v>0.84567421700000001</c:v>
                </c:pt>
                <c:pt idx="5698" formatCode="General">
                  <c:v>0.84604549399999995</c:v>
                </c:pt>
                <c:pt idx="5699" formatCode="General">
                  <c:v>0.84651982800000003</c:v>
                </c:pt>
                <c:pt idx="5700" formatCode="General">
                  <c:v>0.84704792500000003</c:v>
                </c:pt>
                <c:pt idx="5701" formatCode="General">
                  <c:v>0.84759187700000005</c:v>
                </c:pt>
                <c:pt idx="5702" formatCode="General">
                  <c:v>0.84812653100000002</c:v>
                </c:pt>
                <c:pt idx="5703" formatCode="General">
                  <c:v>0.84863877300000001</c:v>
                </c:pt>
                <c:pt idx="5704" formatCode="General">
                  <c:v>0.84912562400000002</c:v>
                </c:pt>
                <c:pt idx="5705" formatCode="General">
                  <c:v>0.84959071900000005</c:v>
                </c:pt>
                <c:pt idx="5706" formatCode="General">
                  <c:v>0.850041449</c:v>
                </c:pt>
                <c:pt idx="5707" formatCode="General">
                  <c:v>0.85048455000000001</c:v>
                </c:pt>
                <c:pt idx="5708" formatCode="General">
                  <c:v>0.85092157099999999</c:v>
                </c:pt>
                <c:pt idx="5709" formatCode="General">
                  <c:v>0.851340294</c:v>
                </c:pt>
                <c:pt idx="5710" formatCode="General">
                  <c:v>0.851694167</c:v>
                </c:pt>
                <c:pt idx="5711" formatCode="General">
                  <c:v>0.85183638299999997</c:v>
                </c:pt>
                <c:pt idx="5712" formatCode="General">
                  <c:v>0.85122263399999998</c:v>
                </c:pt>
                <c:pt idx="5713" formatCode="General">
                  <c:v>0.84688335699999995</c:v>
                </c:pt>
                <c:pt idx="5714" formatCode="General">
                  <c:v>0.82736998799999995</c:v>
                </c:pt>
                <c:pt idx="5715" formatCode="General">
                  <c:v>0.84744054099999999</c:v>
                </c:pt>
                <c:pt idx="5716" formatCode="General">
                  <c:v>0.85428082900000002</c:v>
                </c:pt>
                <c:pt idx="5717" formatCode="General">
                  <c:v>0.85659092699999995</c:v>
                </c:pt>
                <c:pt idx="5718" formatCode="General">
                  <c:v>0.85799813300000005</c:v>
                </c:pt>
                <c:pt idx="5719" formatCode="General">
                  <c:v>0.85912346799999995</c:v>
                </c:pt>
                <c:pt idx="5720" formatCode="General">
                  <c:v>0.86012685300000002</c:v>
                </c:pt>
                <c:pt idx="5721" formatCode="General">
                  <c:v>0.86105954600000001</c:v>
                </c:pt>
                <c:pt idx="5722" formatCode="General">
                  <c:v>0.86194229099999997</c:v>
                </c:pt>
                <c:pt idx="5723" formatCode="General">
                  <c:v>0.86277943800000001</c:v>
                </c:pt>
                <c:pt idx="5724" formatCode="General">
                  <c:v>0.86357343200000003</c:v>
                </c:pt>
                <c:pt idx="5725" formatCode="General">
                  <c:v>0.86432433099999995</c:v>
                </c:pt>
                <c:pt idx="5726" formatCode="General">
                  <c:v>0.86503118300000004</c:v>
                </c:pt>
                <c:pt idx="5727" formatCode="General">
                  <c:v>0.865693033</c:v>
                </c:pt>
                <c:pt idx="5728" formatCode="General">
                  <c:v>0.86630868900000002</c:v>
                </c:pt>
                <c:pt idx="5729" formatCode="General">
                  <c:v>0.86687707899999999</c:v>
                </c:pt>
                <c:pt idx="5730" formatCode="General">
                  <c:v>0.86739701000000002</c:v>
                </c:pt>
                <c:pt idx="5731" formatCode="General">
                  <c:v>0.867867112</c:v>
                </c:pt>
                <c:pt idx="5732" formatCode="General">
                  <c:v>0.86828565599999996</c:v>
                </c:pt>
                <c:pt idx="5733" formatCode="General">
                  <c:v>0.86865043600000003</c:v>
                </c:pt>
                <c:pt idx="5734" formatCode="General">
                  <c:v>0.86895817500000005</c:v>
                </c:pt>
                <c:pt idx="5735" formatCode="General">
                  <c:v>0.86920404399999995</c:v>
                </c:pt>
                <c:pt idx="5736" formatCode="General">
                  <c:v>0.86938035499999999</c:v>
                </c:pt>
                <c:pt idx="5737" formatCode="General">
                  <c:v>0.86947447099999997</c:v>
                </c:pt>
                <c:pt idx="5738" formatCode="General">
                  <c:v>0.86946362300000002</c:v>
                </c:pt>
                <c:pt idx="5739" formatCode="General">
                  <c:v>0.86930388199999997</c:v>
                </c:pt>
                <c:pt idx="5740" formatCode="General">
                  <c:v>0.86890029899999999</c:v>
                </c:pt>
                <c:pt idx="5741" formatCode="General">
                  <c:v>0.86801594500000001</c:v>
                </c:pt>
                <c:pt idx="5742" formatCode="General">
                  <c:v>0.86593258399999995</c:v>
                </c:pt>
                <c:pt idx="5743" formatCode="General">
                  <c:v>0.859934211</c:v>
                </c:pt>
                <c:pt idx="5744" formatCode="General">
                  <c:v>0.84368491199999995</c:v>
                </c:pt>
                <c:pt idx="5745" formatCode="General">
                  <c:v>0.85112768400000005</c:v>
                </c:pt>
                <c:pt idx="5746" formatCode="General">
                  <c:v>0.86257064299999997</c:v>
                </c:pt>
                <c:pt idx="5747" formatCode="General">
                  <c:v>0.86584264</c:v>
                </c:pt>
                <c:pt idx="5748" formatCode="General">
                  <c:v>0.86675560500000004</c:v>
                </c:pt>
                <c:pt idx="5749" formatCode="General">
                  <c:v>0.86684757499999998</c:v>
                </c:pt>
                <c:pt idx="5750" formatCode="General">
                  <c:v>0.86655312799999995</c:v>
                </c:pt>
                <c:pt idx="5751" formatCode="General">
                  <c:v>0.86602270599999998</c:v>
                </c:pt>
                <c:pt idx="5752" formatCode="General">
                  <c:v>0.86531567600000003</c:v>
                </c:pt>
                <c:pt idx="5753" formatCode="General">
                  <c:v>0.86445713000000002</c:v>
                </c:pt>
                <c:pt idx="5754" formatCode="General">
                  <c:v>0.863457739</c:v>
                </c:pt>
                <c:pt idx="5755" formatCode="General">
                  <c:v>0.86232238999999999</c:v>
                </c:pt>
                <c:pt idx="5756" formatCode="General">
                  <c:v>0.861054659</c:v>
                </c:pt>
                <c:pt idx="5757" formatCode="General">
                  <c:v>0.85966002900000005</c:v>
                </c:pt>
                <c:pt idx="5758" formatCode="General">
                  <c:v>0.85814869400000005</c:v>
                </c:pt>
                <c:pt idx="5759" formatCode="General">
                  <c:v>0.85653424300000003</c:v>
                </c:pt>
                <c:pt idx="5760" formatCode="General">
                  <c:v>0.85485690800000003</c:v>
                </c:pt>
                <c:pt idx="5761" formatCode="General">
                  <c:v>0.85314500299999996</c:v>
                </c:pt>
                <c:pt idx="5762" formatCode="General">
                  <c:v>0.85145616499999999</c:v>
                </c:pt>
                <c:pt idx="5763" formatCode="General">
                  <c:v>0.84985649600000002</c:v>
                </c:pt>
                <c:pt idx="5764" formatCode="General">
                  <c:v>0.84841895099999998</c:v>
                </c:pt>
                <c:pt idx="5765" formatCode="General">
                  <c:v>0.84721511599999999</c:v>
                </c:pt>
                <c:pt idx="5766" formatCode="General">
                  <c:v>0.84630328399999999</c:v>
                </c:pt>
                <c:pt idx="5767" formatCode="General">
                  <c:v>0.845717728</c:v>
                </c:pt>
                <c:pt idx="5768" formatCode="General">
                  <c:v>0.84546101100000004</c:v>
                </c:pt>
                <c:pt idx="5769" formatCode="General">
                  <c:v>0.84550333</c:v>
                </c:pt>
                <c:pt idx="5770" formatCode="General">
                  <c:v>0.84578943299999998</c:v>
                </c:pt>
                <c:pt idx="5771" formatCode="General">
                  <c:v>0.846250057</c:v>
                </c:pt>
                <c:pt idx="5772" formatCode="General">
                  <c:v>0.84681463199999996</c:v>
                </c:pt>
                <c:pt idx="5773" formatCode="General">
                  <c:v>0.84742158700000003</c:v>
                </c:pt>
                <c:pt idx="5774" formatCode="General">
                  <c:v>0.84802424899999995</c:v>
                </c:pt>
                <c:pt idx="5775" formatCode="General">
                  <c:v>0.84859323499999995</c:v>
                </c:pt>
                <c:pt idx="5776" formatCode="General">
                  <c:v>0.84911465600000002</c:v>
                </c:pt>
                <c:pt idx="5777" formatCode="General">
                  <c:v>0.84958756000000002</c:v>
                </c:pt>
                <c:pt idx="5778" formatCode="General">
                  <c:v>0.85001933600000001</c:v>
                </c:pt>
                <c:pt idx="5779" formatCode="General">
                  <c:v>0.850421011</c:v>
                </c:pt>
                <c:pt idx="5780" formatCode="General">
                  <c:v>0.85080122899999999</c:v>
                </c:pt>
                <c:pt idx="5781" formatCode="General">
                  <c:v>0.85115581799999995</c:v>
                </c:pt>
                <c:pt idx="5782" formatCode="General">
                  <c:v>0.85144364800000005</c:v>
                </c:pt>
                <c:pt idx="5783" formatCode="General">
                  <c:v>0.85150134600000005</c:v>
                </c:pt>
                <c:pt idx="5784" formatCode="General">
                  <c:v>0.85059672600000003</c:v>
                </c:pt>
                <c:pt idx="5785" formatCode="General">
                  <c:v>0.84340673700000002</c:v>
                </c:pt>
                <c:pt idx="5786" formatCode="General">
                  <c:v>0.83315271099999999</c:v>
                </c:pt>
                <c:pt idx="5787" formatCode="General">
                  <c:v>0.85134869800000001</c:v>
                </c:pt>
                <c:pt idx="5788" formatCode="General">
                  <c:v>0.85502117899999996</c:v>
                </c:pt>
                <c:pt idx="5789" formatCode="General">
                  <c:v>0.85672253399999998</c:v>
                </c:pt>
                <c:pt idx="5790" formatCode="General">
                  <c:v>0.85799652299999996</c:v>
                </c:pt>
                <c:pt idx="5791" formatCode="General">
                  <c:v>0.85913384000000004</c:v>
                </c:pt>
                <c:pt idx="5792" formatCode="General">
                  <c:v>0.86021018000000005</c:v>
                </c:pt>
                <c:pt idx="5793" formatCode="General">
                  <c:v>0.86124777799999996</c:v>
                </c:pt>
                <c:pt idx="5794" formatCode="General">
                  <c:v>0.86225152000000005</c:v>
                </c:pt>
                <c:pt idx="5795" formatCode="General">
                  <c:v>0.86322039399999995</c:v>
                </c:pt>
                <c:pt idx="5796" formatCode="General">
                  <c:v>0.86415147800000003</c:v>
                </c:pt>
                <c:pt idx="5797" formatCode="General">
                  <c:v>0.86504149399999997</c:v>
                </c:pt>
                <c:pt idx="5798" formatCode="General">
                  <c:v>0.86588758200000004</c:v>
                </c:pt>
                <c:pt idx="5799" formatCode="General">
                  <c:v>0.86668717900000003</c:v>
                </c:pt>
                <c:pt idx="5800" formatCode="General">
                  <c:v>0.86743843600000003</c:v>
                </c:pt>
                <c:pt idx="5801" formatCode="General">
                  <c:v>0.86813968399999997</c:v>
                </c:pt>
                <c:pt idx="5802" formatCode="General">
                  <c:v>0.86878955400000002</c:v>
                </c:pt>
                <c:pt idx="5803" formatCode="General">
                  <c:v>0.86938685199999999</c:v>
                </c:pt>
                <c:pt idx="5804" formatCode="General">
                  <c:v>0.86993020799999998</c:v>
                </c:pt>
                <c:pt idx="5805" formatCode="General">
                  <c:v>0.87041789300000005</c:v>
                </c:pt>
                <c:pt idx="5806" formatCode="General">
                  <c:v>0.87084752300000001</c:v>
                </c:pt>
                <c:pt idx="5807" formatCode="General">
                  <c:v>0.87121552199999996</c:v>
                </c:pt>
                <c:pt idx="5808" formatCode="General">
                  <c:v>0.87151604900000001</c:v>
                </c:pt>
                <c:pt idx="5809" formatCode="General">
                  <c:v>0.87173914900000005</c:v>
                </c:pt>
                <c:pt idx="5810" formatCode="General">
                  <c:v>0.87186670300000002</c:v>
                </c:pt>
                <c:pt idx="5811" formatCode="General">
                  <c:v>0.87186271000000004</c:v>
                </c:pt>
                <c:pt idx="5812" formatCode="General">
                  <c:v>0.87164729799999996</c:v>
                </c:pt>
                <c:pt idx="5813" formatCode="General">
                  <c:v>0.871013343</c:v>
                </c:pt>
                <c:pt idx="5814" formatCode="General">
                  <c:v>0.86929363000000004</c:v>
                </c:pt>
                <c:pt idx="5815" formatCode="General">
                  <c:v>0.86362767200000001</c:v>
                </c:pt>
                <c:pt idx="5816" formatCode="General">
                  <c:v>0.84615308</c:v>
                </c:pt>
                <c:pt idx="5817" formatCode="General">
                  <c:v>0.85801965000000002</c:v>
                </c:pt>
                <c:pt idx="5818" formatCode="General">
                  <c:v>0.86752718699999998</c:v>
                </c:pt>
                <c:pt idx="5819" formatCode="General">
                  <c:v>0.86993545299999997</c:v>
                </c:pt>
                <c:pt idx="5820" formatCode="General">
                  <c:v>0.87058806399999999</c:v>
                </c:pt>
                <c:pt idx="5821" formatCode="General">
                  <c:v>0.870632768</c:v>
                </c:pt>
                <c:pt idx="5822" formatCode="General">
                  <c:v>0.87038153399999996</c:v>
                </c:pt>
                <c:pt idx="5823" formatCode="General">
                  <c:v>0.86994051900000002</c:v>
                </c:pt>
                <c:pt idx="5824" formatCode="General">
                  <c:v>0.86935019499999999</c:v>
                </c:pt>
                <c:pt idx="5825" formatCode="General">
                  <c:v>0.86862587899999999</c:v>
                </c:pt>
                <c:pt idx="5826" formatCode="General">
                  <c:v>0.86777162600000002</c:v>
                </c:pt>
                <c:pt idx="5827" formatCode="General">
                  <c:v>0.86678659899999999</c:v>
                </c:pt>
                <c:pt idx="5828" formatCode="General">
                  <c:v>0.86566776000000001</c:v>
                </c:pt>
                <c:pt idx="5829" formatCode="General">
                  <c:v>0.86440831399999996</c:v>
                </c:pt>
                <c:pt idx="5830" formatCode="General">
                  <c:v>0.86302006200000003</c:v>
                </c:pt>
                <c:pt idx="5831" formatCode="General">
                  <c:v>0.86149472000000005</c:v>
                </c:pt>
                <c:pt idx="5832" formatCode="General">
                  <c:v>0.85984820100000003</c:v>
                </c:pt>
                <c:pt idx="5833" formatCode="General">
                  <c:v>0.85810321599999995</c:v>
                </c:pt>
                <c:pt idx="5834" formatCode="General">
                  <c:v>0.85629707600000005</c:v>
                </c:pt>
                <c:pt idx="5835" formatCode="General">
                  <c:v>0.85448378300000005</c:v>
                </c:pt>
                <c:pt idx="5836" formatCode="General">
                  <c:v>0.85273474500000002</c:v>
                </c:pt>
                <c:pt idx="5837" formatCode="General">
                  <c:v>0.85113430000000001</c:v>
                </c:pt>
                <c:pt idx="5838" formatCode="General">
                  <c:v>0.84977048600000005</c:v>
                </c:pt>
                <c:pt idx="5839" formatCode="General">
                  <c:v>0.84872031199999998</c:v>
                </c:pt>
                <c:pt idx="5840" formatCode="General">
                  <c:v>0.84803390499999998</c:v>
                </c:pt>
                <c:pt idx="5841" formatCode="General">
                  <c:v>0.84772181499999999</c:v>
                </c:pt>
                <c:pt idx="5842" formatCode="General">
                  <c:v>0.84775233299999997</c:v>
                </c:pt>
                <c:pt idx="5843" formatCode="General">
                  <c:v>0.84805887899999999</c:v>
                </c:pt>
                <c:pt idx="5844" formatCode="General">
                  <c:v>0.84855562399999995</c:v>
                </c:pt>
                <c:pt idx="5845" formatCode="General">
                  <c:v>0.84915465099999998</c:v>
                </c:pt>
                <c:pt idx="5846" formatCode="General">
                  <c:v>0.84978008299999996</c:v>
                </c:pt>
                <c:pt idx="5847" formatCode="General">
                  <c:v>0.85037589099999999</c:v>
                </c:pt>
                <c:pt idx="5848" formatCode="General">
                  <c:v>0.85090780300000002</c:v>
                </c:pt>
                <c:pt idx="5849" formatCode="General">
                  <c:v>0.85136145399999996</c:v>
                </c:pt>
                <c:pt idx="5850" formatCode="General">
                  <c:v>0.85173797600000001</c:v>
                </c:pt>
                <c:pt idx="5851" formatCode="General">
                  <c:v>0.85204791999999996</c:v>
                </c:pt>
                <c:pt idx="5852" formatCode="General">
                  <c:v>0.85230386300000005</c:v>
                </c:pt>
                <c:pt idx="5853" formatCode="General">
                  <c:v>0.85250836600000002</c:v>
                </c:pt>
                <c:pt idx="5854" formatCode="General">
                  <c:v>0.85262280700000004</c:v>
                </c:pt>
                <c:pt idx="5855" formatCode="General">
                  <c:v>0.85244625799999996</c:v>
                </c:pt>
                <c:pt idx="5856" formatCode="General">
                  <c:v>0.85081684599999996</c:v>
                </c:pt>
                <c:pt idx="5857" formatCode="General">
                  <c:v>0.83586984900000005</c:v>
                </c:pt>
                <c:pt idx="5858" formatCode="General">
                  <c:v>0.84625643500000003</c:v>
                </c:pt>
                <c:pt idx="5859" formatCode="General">
                  <c:v>0.85400581399999997</c:v>
                </c:pt>
                <c:pt idx="5860" formatCode="General">
                  <c:v>0.85595029600000005</c:v>
                </c:pt>
                <c:pt idx="5861" formatCode="General">
                  <c:v>0.85736852900000005</c:v>
                </c:pt>
                <c:pt idx="5862" formatCode="General">
                  <c:v>0.85852438200000003</c:v>
                </c:pt>
                <c:pt idx="5863" formatCode="General">
                  <c:v>0.85964763200000005</c:v>
                </c:pt>
                <c:pt idx="5864" formatCode="General">
                  <c:v>0.86076623200000002</c:v>
                </c:pt>
                <c:pt idx="5865" formatCode="General">
                  <c:v>0.86188220999999998</c:v>
                </c:pt>
                <c:pt idx="5866" formatCode="General">
                  <c:v>0.86298930600000001</c:v>
                </c:pt>
                <c:pt idx="5867" formatCode="General">
                  <c:v>0.864079237</c:v>
                </c:pt>
                <c:pt idx="5868" formatCode="General">
                  <c:v>0.865143836</c:v>
                </c:pt>
                <c:pt idx="5869" formatCode="General">
                  <c:v>0.86617606899999999</c:v>
                </c:pt>
                <c:pt idx="5870" formatCode="General">
                  <c:v>0.86717021500000002</c:v>
                </c:pt>
                <c:pt idx="5871" formatCode="General">
                  <c:v>0.86812180299999997</c:v>
                </c:pt>
                <c:pt idx="5872" formatCode="General">
                  <c:v>0.86902743599999999</c:v>
                </c:pt>
                <c:pt idx="5873" formatCode="General">
                  <c:v>0.86988467000000003</c:v>
                </c:pt>
                <c:pt idx="5874" formatCode="General">
                  <c:v>0.87069153799999999</c:v>
                </c:pt>
                <c:pt idx="5875" formatCode="General">
                  <c:v>0.87144660900000004</c:v>
                </c:pt>
                <c:pt idx="5876" formatCode="General">
                  <c:v>0.87214857300000004</c:v>
                </c:pt>
                <c:pt idx="5877" formatCode="General">
                  <c:v>0.87279582</c:v>
                </c:pt>
                <c:pt idx="5878" formatCode="General">
                  <c:v>0.87338656199999998</c:v>
                </c:pt>
                <c:pt idx="5879" formatCode="General">
                  <c:v>0.87391775800000004</c:v>
                </c:pt>
                <c:pt idx="5880" formatCode="General">
                  <c:v>0.87438494</c:v>
                </c:pt>
                <c:pt idx="5881" formatCode="General">
                  <c:v>0.87477987999999995</c:v>
                </c:pt>
                <c:pt idx="5882" formatCode="General">
                  <c:v>0.87508761899999998</c:v>
                </c:pt>
                <c:pt idx="5883" formatCode="General">
                  <c:v>0.87527775799999996</c:v>
                </c:pt>
                <c:pt idx="5884" formatCode="General">
                  <c:v>0.87528061899999998</c:v>
                </c:pt>
                <c:pt idx="5885" formatCode="General">
                  <c:v>0.87490713600000003</c:v>
                </c:pt>
                <c:pt idx="5886" formatCode="General">
                  <c:v>0.87349903600000001</c:v>
                </c:pt>
                <c:pt idx="5887" formatCode="General">
                  <c:v>0.86778730199999998</c:v>
                </c:pt>
                <c:pt idx="5888" formatCode="General">
                  <c:v>0.84962099800000002</c:v>
                </c:pt>
                <c:pt idx="5889" formatCode="General">
                  <c:v>0.86679005600000003</c:v>
                </c:pt>
                <c:pt idx="5890" formatCode="General">
                  <c:v>0.87353175900000002</c:v>
                </c:pt>
                <c:pt idx="5891" formatCode="General">
                  <c:v>0.87520670899999997</c:v>
                </c:pt>
                <c:pt idx="5892" formatCode="General">
                  <c:v>0.87570983199999997</c:v>
                </c:pt>
                <c:pt idx="5893" formatCode="General">
                  <c:v>0.87578970199999995</c:v>
                </c:pt>
                <c:pt idx="5894" formatCode="General">
                  <c:v>0.87564975</c:v>
                </c:pt>
                <c:pt idx="5895" formatCode="General">
                  <c:v>0.87535905800000002</c:v>
                </c:pt>
                <c:pt idx="5896" formatCode="General">
                  <c:v>0.87494295799999999</c:v>
                </c:pt>
                <c:pt idx="5897" formatCode="General">
                  <c:v>0.87440979500000005</c:v>
                </c:pt>
                <c:pt idx="5898" formatCode="General">
                  <c:v>0.87375938900000005</c:v>
                </c:pt>
                <c:pt idx="5899" formatCode="General">
                  <c:v>0.872987866</c:v>
                </c:pt>
                <c:pt idx="5900" formatCode="General">
                  <c:v>0.87208896899999999</c:v>
                </c:pt>
                <c:pt idx="5901" formatCode="General">
                  <c:v>0.871054471</c:v>
                </c:pt>
                <c:pt idx="5902" formatCode="General">
                  <c:v>0.869877279</c:v>
                </c:pt>
                <c:pt idx="5903" formatCode="General">
                  <c:v>0.86855161199999997</c:v>
                </c:pt>
                <c:pt idx="5904" formatCode="General">
                  <c:v>0.86707574099999996</c:v>
                </c:pt>
                <c:pt idx="5905" formatCode="General">
                  <c:v>0.86545491200000002</c:v>
                </c:pt>
                <c:pt idx="5906" formatCode="General">
                  <c:v>0.863705218</c:v>
                </c:pt>
                <c:pt idx="5907" formatCode="General">
                  <c:v>0.86185842800000001</c:v>
                </c:pt>
                <c:pt idx="5908" formatCode="General">
                  <c:v>0.85996627800000003</c:v>
                </c:pt>
                <c:pt idx="5909" formatCode="General">
                  <c:v>0.85810303700000001</c:v>
                </c:pt>
                <c:pt idx="5910" formatCode="General">
                  <c:v>0.85636329700000002</c:v>
                </c:pt>
                <c:pt idx="5911" formatCode="General">
                  <c:v>0.85485267600000003</c:v>
                </c:pt>
                <c:pt idx="5912" formatCode="General">
                  <c:v>0.85367011999999998</c:v>
                </c:pt>
                <c:pt idx="5913" formatCode="General">
                  <c:v>0.85288590200000003</c:v>
                </c:pt>
                <c:pt idx="5914" formatCode="General">
                  <c:v>0.85252225400000003</c:v>
                </c:pt>
                <c:pt idx="5915" formatCode="General">
                  <c:v>0.85254627500000002</c:v>
                </c:pt>
                <c:pt idx="5916" formatCode="General">
                  <c:v>0.852878213</c:v>
                </c:pt>
                <c:pt idx="5917" formatCode="General">
                  <c:v>0.85341233000000005</c:v>
                </c:pt>
                <c:pt idx="5918" formatCode="General">
                  <c:v>0.854040205</c:v>
                </c:pt>
                <c:pt idx="5919" formatCode="General">
                  <c:v>0.85466957099999996</c:v>
                </c:pt>
                <c:pt idx="5920" formatCode="General">
                  <c:v>0.85523384800000002</c:v>
                </c:pt>
                <c:pt idx="5921" formatCode="General">
                  <c:v>0.85569393599999999</c:v>
                </c:pt>
                <c:pt idx="5922" formatCode="General">
                  <c:v>0.85603457699999996</c:v>
                </c:pt>
                <c:pt idx="5923" formatCode="General">
                  <c:v>0.85625761700000003</c:v>
                </c:pt>
                <c:pt idx="5924" formatCode="General">
                  <c:v>0.85637301200000004</c:v>
                </c:pt>
                <c:pt idx="5925" formatCode="General">
                  <c:v>0.85638374100000003</c:v>
                </c:pt>
                <c:pt idx="5926" formatCode="General">
                  <c:v>0.85624361000000004</c:v>
                </c:pt>
                <c:pt idx="5927" formatCode="General">
                  <c:v>0.85565835199999996</c:v>
                </c:pt>
                <c:pt idx="5928" formatCode="General">
                  <c:v>0.85220622999999995</c:v>
                </c:pt>
                <c:pt idx="5929" formatCode="General">
                  <c:v>0.83329886200000003</c:v>
                </c:pt>
                <c:pt idx="5930" formatCode="General">
                  <c:v>0.85452222799999999</c:v>
                </c:pt>
                <c:pt idx="5931" formatCode="General">
                  <c:v>0.85729628800000002</c:v>
                </c:pt>
                <c:pt idx="5932" formatCode="General">
                  <c:v>0.85844665799999997</c:v>
                </c:pt>
                <c:pt idx="5933" formatCode="General">
                  <c:v>0.85938614599999996</c:v>
                </c:pt>
                <c:pt idx="5934" formatCode="General">
                  <c:v>0.86033004499999999</c:v>
                </c:pt>
                <c:pt idx="5935" formatCode="General">
                  <c:v>0.86132222400000003</c:v>
                </c:pt>
                <c:pt idx="5936" formatCode="General">
                  <c:v>0.86236435199999995</c:v>
                </c:pt>
                <c:pt idx="5937" formatCode="General">
                  <c:v>0.86344474599999999</c:v>
                </c:pt>
                <c:pt idx="5938" formatCode="General">
                  <c:v>0.86454772899999999</c:v>
                </c:pt>
                <c:pt idx="5939" formatCode="General">
                  <c:v>0.865657389</c:v>
                </c:pt>
                <c:pt idx="5940" formatCode="General">
                  <c:v>0.86675959800000002</c:v>
                </c:pt>
                <c:pt idx="5941" formatCode="General">
                  <c:v>0.86784243599999999</c:v>
                </c:pt>
                <c:pt idx="5942" formatCode="General">
                  <c:v>0.86889642499999997</c:v>
                </c:pt>
                <c:pt idx="5943" formatCode="General">
                  <c:v>0.86991459100000001</c:v>
                </c:pt>
                <c:pt idx="5944" formatCode="General">
                  <c:v>0.870891631</c:v>
                </c:pt>
                <c:pt idx="5945" formatCode="General">
                  <c:v>0.87182402599999997</c:v>
                </c:pt>
                <c:pt idx="5946" formatCode="General">
                  <c:v>0.87270927399999998</c:v>
                </c:pt>
                <c:pt idx="5947" formatCode="General">
                  <c:v>0.873545766</c:v>
                </c:pt>
                <c:pt idx="5948" formatCode="General">
                  <c:v>0.87433212999999999</c:v>
                </c:pt>
                <c:pt idx="5949" formatCode="General">
                  <c:v>0.87506723399999997</c:v>
                </c:pt>
                <c:pt idx="5950" formatCode="General">
                  <c:v>0.87574970699999999</c:v>
                </c:pt>
                <c:pt idx="5951" formatCode="General">
                  <c:v>0.87637740399999997</c:v>
                </c:pt>
                <c:pt idx="5952" formatCode="General">
                  <c:v>0.87694662800000001</c:v>
                </c:pt>
                <c:pt idx="5953" formatCode="General">
                  <c:v>0.87745094300000004</c:v>
                </c:pt>
                <c:pt idx="5954" formatCode="General">
                  <c:v>0.87787759300000001</c:v>
                </c:pt>
                <c:pt idx="5955" formatCode="General">
                  <c:v>0.87820005400000001</c:v>
                </c:pt>
                <c:pt idx="5956" formatCode="General">
                  <c:v>0.87835496700000004</c:v>
                </c:pt>
                <c:pt idx="5957" formatCode="General">
                  <c:v>0.87815940400000003</c:v>
                </c:pt>
                <c:pt idx="5958" formatCode="General">
                  <c:v>0.87690907699999998</c:v>
                </c:pt>
                <c:pt idx="5959" formatCode="General">
                  <c:v>0.87037330899999998</c:v>
                </c:pt>
                <c:pt idx="5960" formatCode="General">
                  <c:v>0.85536664699999998</c:v>
                </c:pt>
                <c:pt idx="5961" formatCode="General">
                  <c:v>0.87430346000000003</c:v>
                </c:pt>
                <c:pt idx="5962" formatCode="General">
                  <c:v>0.87842524099999997</c:v>
                </c:pt>
                <c:pt idx="5963" formatCode="General">
                  <c:v>0.879553735</c:v>
                </c:pt>
                <c:pt idx="5964" formatCode="General">
                  <c:v>0.87996643799999996</c:v>
                </c:pt>
                <c:pt idx="5965" formatCode="General">
                  <c:v>0.88009858100000005</c:v>
                </c:pt>
                <c:pt idx="5966" formatCode="General">
                  <c:v>0.88007211699999999</c:v>
                </c:pt>
                <c:pt idx="5967" formatCode="General">
                  <c:v>0.87992876799999997</c:v>
                </c:pt>
                <c:pt idx="5968" formatCode="General">
                  <c:v>0.87968230199999997</c:v>
                </c:pt>
                <c:pt idx="5969" formatCode="General">
                  <c:v>0.879339278</c:v>
                </c:pt>
                <c:pt idx="5970" formatCode="General">
                  <c:v>0.87889468699999995</c:v>
                </c:pt>
                <c:pt idx="5971" formatCode="General">
                  <c:v>0.87834394000000005</c:v>
                </c:pt>
                <c:pt idx="5972" formatCode="General">
                  <c:v>0.87767934800000003</c:v>
                </c:pt>
                <c:pt idx="5973" formatCode="General">
                  <c:v>0.87689143400000003</c:v>
                </c:pt>
                <c:pt idx="5974" formatCode="General">
                  <c:v>0.87596964799999999</c:v>
                </c:pt>
                <c:pt idx="5975" formatCode="General">
                  <c:v>0.87490296400000001</c:v>
                </c:pt>
                <c:pt idx="5976" formatCode="General">
                  <c:v>0.87368130700000002</c:v>
                </c:pt>
                <c:pt idx="5977" formatCode="General">
                  <c:v>0.87229716800000001</c:v>
                </c:pt>
                <c:pt idx="5978" formatCode="General">
                  <c:v>0.870748937</c:v>
                </c:pt>
                <c:pt idx="5979" formatCode="General">
                  <c:v>0.86904513800000005</c:v>
                </c:pt>
                <c:pt idx="5980" formatCode="General">
                  <c:v>0.86721009000000004</c:v>
                </c:pt>
                <c:pt idx="5981" formatCode="General">
                  <c:v>0.86529040300000004</c:v>
                </c:pt>
                <c:pt idx="5982" formatCode="General">
                  <c:v>0.86336058400000004</c:v>
                </c:pt>
                <c:pt idx="5983" formatCode="General">
                  <c:v>0.86152392600000005</c:v>
                </c:pt>
                <c:pt idx="5984" formatCode="General">
                  <c:v>0.85990423000000005</c:v>
                </c:pt>
                <c:pt idx="5985" formatCode="General">
                  <c:v>0.85862582899999995</c:v>
                </c:pt>
                <c:pt idx="5986" formatCode="General">
                  <c:v>0.85778415200000002</c:v>
                </c:pt>
                <c:pt idx="5987" formatCode="General">
                  <c:v>0.85741692800000002</c:v>
                </c:pt>
                <c:pt idx="5988" formatCode="General">
                  <c:v>0.85749059900000002</c:v>
                </c:pt>
                <c:pt idx="5989" formatCode="General">
                  <c:v>0.85790920299999995</c:v>
                </c:pt>
                <c:pt idx="5990" formatCode="General">
                  <c:v>0.85854250200000004</c:v>
                </c:pt>
                <c:pt idx="5991" formatCode="General">
                  <c:v>0.85925763799999999</c:v>
                </c:pt>
                <c:pt idx="5992" formatCode="General">
                  <c:v>0.85994386700000003</c:v>
                </c:pt>
                <c:pt idx="5993" formatCode="General">
                  <c:v>0.86052364100000001</c:v>
                </c:pt>
                <c:pt idx="5994" formatCode="General">
                  <c:v>0.86095261599999995</c:v>
                </c:pt>
                <c:pt idx="5995" formatCode="General">
                  <c:v>0.86121308799999996</c:v>
                </c:pt>
                <c:pt idx="5996" formatCode="General">
                  <c:v>0.86130273300000004</c:v>
                </c:pt>
                <c:pt idx="5997" formatCode="General">
                  <c:v>0.86121416100000003</c:v>
                </c:pt>
                <c:pt idx="5998" formatCode="General">
                  <c:v>0.86087024199999995</c:v>
                </c:pt>
                <c:pt idx="5999" formatCode="General">
                  <c:v>0.85971581900000005</c:v>
                </c:pt>
                <c:pt idx="6000" formatCode="General">
                  <c:v>0.84979850099999998</c:v>
                </c:pt>
                <c:pt idx="6001" formatCode="General">
                  <c:v>0.85427546499999996</c:v>
                </c:pt>
                <c:pt idx="6002" formatCode="General">
                  <c:v>0.86007720200000004</c:v>
                </c:pt>
                <c:pt idx="6003" formatCode="General">
                  <c:v>0.86104553900000003</c:v>
                </c:pt>
                <c:pt idx="6004" formatCode="General">
                  <c:v>0.86161339299999995</c:v>
                </c:pt>
                <c:pt idx="6005" formatCode="General">
                  <c:v>0.86220008100000001</c:v>
                </c:pt>
                <c:pt idx="6006" formatCode="General">
                  <c:v>0.86288982599999997</c:v>
                </c:pt>
                <c:pt idx="6007" formatCode="General">
                  <c:v>0.86369681399999998</c:v>
                </c:pt>
                <c:pt idx="6008" formatCode="General">
                  <c:v>0.86461102999999995</c:v>
                </c:pt>
                <c:pt idx="6009" formatCode="General">
                  <c:v>0.86561226800000002</c:v>
                </c:pt>
                <c:pt idx="6010" formatCode="General">
                  <c:v>0.86667615200000003</c:v>
                </c:pt>
                <c:pt idx="6011" formatCode="General">
                  <c:v>0.86777824199999998</c:v>
                </c:pt>
                <c:pt idx="6012" formatCode="General">
                  <c:v>0.86889624600000004</c:v>
                </c:pt>
                <c:pt idx="6013" formatCode="General">
                  <c:v>0.87001127</c:v>
                </c:pt>
                <c:pt idx="6014" formatCode="General">
                  <c:v>0.87110823400000004</c:v>
                </c:pt>
                <c:pt idx="6015" formatCode="General">
                  <c:v>0.87217563399999998</c:v>
                </c:pt>
                <c:pt idx="6016" formatCode="General">
                  <c:v>0.87320542300000004</c:v>
                </c:pt>
                <c:pt idx="6017" formatCode="General">
                  <c:v>0.87419194</c:v>
                </c:pt>
                <c:pt idx="6018" formatCode="General">
                  <c:v>0.875131667</c:v>
                </c:pt>
                <c:pt idx="6019" formatCode="General">
                  <c:v>0.87602263700000005</c:v>
                </c:pt>
                <c:pt idx="6020" formatCode="General">
                  <c:v>0.87686348000000003</c:v>
                </c:pt>
                <c:pt idx="6021" formatCode="General">
                  <c:v>0.87765347999999999</c:v>
                </c:pt>
                <c:pt idx="6022" formatCode="General">
                  <c:v>0.878391802</c:v>
                </c:pt>
                <c:pt idx="6023" formatCode="General">
                  <c:v>0.87907713700000001</c:v>
                </c:pt>
                <c:pt idx="6024" formatCode="General">
                  <c:v>0.87970680000000001</c:v>
                </c:pt>
                <c:pt idx="6025" formatCode="General">
                  <c:v>0.88027560699999996</c:v>
                </c:pt>
                <c:pt idx="6026" formatCode="General">
                  <c:v>0.88077271000000001</c:v>
                </c:pt>
                <c:pt idx="6027" formatCode="General">
                  <c:v>0.88117408799999997</c:v>
                </c:pt>
                <c:pt idx="6028" formatCode="General">
                  <c:v>0.88141852600000004</c:v>
                </c:pt>
                <c:pt idx="6029" formatCode="General">
                  <c:v>0.88131523099999998</c:v>
                </c:pt>
                <c:pt idx="6030" formatCode="General">
                  <c:v>0.88001859199999999</c:v>
                </c:pt>
                <c:pt idx="6031" formatCode="General">
                  <c:v>0.87098532900000003</c:v>
                </c:pt>
                <c:pt idx="6032" formatCode="General">
                  <c:v>0.86717337400000005</c:v>
                </c:pt>
                <c:pt idx="6033" formatCode="General">
                  <c:v>0.88034599999999996</c:v>
                </c:pt>
                <c:pt idx="6034" formatCode="General">
                  <c:v>0.88265198499999997</c:v>
                </c:pt>
                <c:pt idx="6035" formatCode="General">
                  <c:v>0.88341248000000006</c:v>
                </c:pt>
                <c:pt idx="6036" formatCode="General">
                  <c:v>0.883756816</c:v>
                </c:pt>
                <c:pt idx="6037" formatCode="General">
                  <c:v>0.883917332</c:v>
                </c:pt>
                <c:pt idx="6038" formatCode="General">
                  <c:v>0.88396185599999999</c:v>
                </c:pt>
                <c:pt idx="6039" formatCode="General">
                  <c:v>0.88391607999999999</c:v>
                </c:pt>
                <c:pt idx="6040" formatCode="General">
                  <c:v>0.88378590300000004</c:v>
                </c:pt>
                <c:pt idx="6041" formatCode="General">
                  <c:v>0.88357287600000001</c:v>
                </c:pt>
                <c:pt idx="6042" formatCode="General">
                  <c:v>0.88327395900000005</c:v>
                </c:pt>
                <c:pt idx="6043" formatCode="General">
                  <c:v>0.88288378700000003</c:v>
                </c:pt>
                <c:pt idx="6044" formatCode="General">
                  <c:v>0.88239473099999999</c:v>
                </c:pt>
                <c:pt idx="6045" formatCode="General">
                  <c:v>0.88179755199999998</c:v>
                </c:pt>
                <c:pt idx="6046" formatCode="General">
                  <c:v>0.88108110399999995</c:v>
                </c:pt>
                <c:pt idx="6047" formatCode="General">
                  <c:v>0.88023293000000002</c:v>
                </c:pt>
                <c:pt idx="6048" formatCode="General">
                  <c:v>0.87923926100000005</c:v>
                </c:pt>
                <c:pt idx="6049" formatCode="General">
                  <c:v>0.87808615000000001</c:v>
                </c:pt>
                <c:pt idx="6050" formatCode="General">
                  <c:v>0.876761138</c:v>
                </c:pt>
                <c:pt idx="6051" formatCode="General">
                  <c:v>0.87525570399999997</c:v>
                </c:pt>
                <c:pt idx="6052" formatCode="General">
                  <c:v>0.87357020399999996</c:v>
                </c:pt>
                <c:pt idx="6053" formatCode="General">
                  <c:v>0.87172025399999997</c:v>
                </c:pt>
                <c:pt idx="6054" formatCode="General">
                  <c:v>0.86974537399999996</c:v>
                </c:pt>
                <c:pt idx="6055" formatCode="General">
                  <c:v>0.86771774300000004</c:v>
                </c:pt>
                <c:pt idx="6056" formatCode="General">
                  <c:v>0.86574775000000004</c:v>
                </c:pt>
                <c:pt idx="6057" formatCode="General">
                  <c:v>0.86397862400000003</c:v>
                </c:pt>
                <c:pt idx="6058" formatCode="General">
                  <c:v>0.862564683</c:v>
                </c:pt>
                <c:pt idx="6059" formatCode="General">
                  <c:v>0.86163288400000004</c:v>
                </c:pt>
                <c:pt idx="6060" formatCode="General">
                  <c:v>0.861241162</c:v>
                </c:pt>
                <c:pt idx="6061" formatCode="General">
                  <c:v>0.861355066</c:v>
                </c:pt>
                <c:pt idx="6062" formatCode="General">
                  <c:v>0.86185765299999995</c:v>
                </c:pt>
                <c:pt idx="6063" formatCode="General">
                  <c:v>0.86258763100000002</c:v>
                </c:pt>
                <c:pt idx="6064" formatCode="General">
                  <c:v>0.86338341200000002</c:v>
                </c:pt>
                <c:pt idx="6065" formatCode="General">
                  <c:v>0.864113986</c:v>
                </c:pt>
                <c:pt idx="6066" formatCode="General">
                  <c:v>0.86469083999999996</c:v>
                </c:pt>
                <c:pt idx="6067" formatCode="General">
                  <c:v>0.86506390600000005</c:v>
                </c:pt>
                <c:pt idx="6068" formatCode="General">
                  <c:v>0.865207434</c:v>
                </c:pt>
                <c:pt idx="6069" formatCode="General">
                  <c:v>0.86508941699999997</c:v>
                </c:pt>
                <c:pt idx="6070" formatCode="General">
                  <c:v>0.86455082900000002</c:v>
                </c:pt>
                <c:pt idx="6071" formatCode="General">
                  <c:v>0.86208617700000001</c:v>
                </c:pt>
                <c:pt idx="6072" formatCode="General">
                  <c:v>0.84317708000000002</c:v>
                </c:pt>
                <c:pt idx="6073" formatCode="General">
                  <c:v>0.86252069499999995</c:v>
                </c:pt>
                <c:pt idx="6074" formatCode="General">
                  <c:v>0.863567054</c:v>
                </c:pt>
                <c:pt idx="6075" formatCode="General">
                  <c:v>0.86367690600000002</c:v>
                </c:pt>
                <c:pt idx="6076" formatCode="General">
                  <c:v>0.86374032499999998</c:v>
                </c:pt>
                <c:pt idx="6077" formatCode="General">
                  <c:v>0.86391758900000004</c:v>
                </c:pt>
                <c:pt idx="6078" formatCode="General">
                  <c:v>0.864260256</c:v>
                </c:pt>
                <c:pt idx="6079" formatCode="General">
                  <c:v>0.86478257199999997</c:v>
                </c:pt>
                <c:pt idx="6080" formatCode="General">
                  <c:v>0.86547732399999999</c:v>
                </c:pt>
                <c:pt idx="6081" formatCode="General">
                  <c:v>0.86632305399999998</c:v>
                </c:pt>
                <c:pt idx="6082" formatCode="General">
                  <c:v>0.86729007999999996</c:v>
                </c:pt>
                <c:pt idx="6083" formatCode="General">
                  <c:v>0.86834520100000001</c:v>
                </c:pt>
                <c:pt idx="6084" formatCode="General">
                  <c:v>0.86945581400000005</c:v>
                </c:pt>
                <c:pt idx="6085" formatCode="General">
                  <c:v>0.87059289200000001</c:v>
                </c:pt>
                <c:pt idx="6086" formatCode="General">
                  <c:v>0.87173241400000001</c:v>
                </c:pt>
                <c:pt idx="6087" formatCode="General">
                  <c:v>0.87285560399999995</c:v>
                </c:pt>
                <c:pt idx="6088" formatCode="General">
                  <c:v>0.87394905099999998</c:v>
                </c:pt>
                <c:pt idx="6089" formatCode="General">
                  <c:v>0.87500357600000001</c:v>
                </c:pt>
                <c:pt idx="6090" formatCode="General">
                  <c:v>0.87601345799999997</c:v>
                </c:pt>
                <c:pt idx="6091" formatCode="General">
                  <c:v>0.87697541700000003</c:v>
                </c:pt>
                <c:pt idx="6092" formatCode="General">
                  <c:v>0.87788790500000002</c:v>
                </c:pt>
                <c:pt idx="6093" formatCode="General">
                  <c:v>0.87875032399999997</c:v>
                </c:pt>
                <c:pt idx="6094" formatCode="General">
                  <c:v>0.87956231799999995</c:v>
                </c:pt>
                <c:pt idx="6095" formatCode="General">
                  <c:v>0.88032329099999995</c:v>
                </c:pt>
                <c:pt idx="6096" formatCode="General">
                  <c:v>0.88103151300000004</c:v>
                </c:pt>
                <c:pt idx="6097" formatCode="General">
                  <c:v>0.88168269399999999</c:v>
                </c:pt>
                <c:pt idx="6098" formatCode="General">
                  <c:v>0.88226729599999998</c:v>
                </c:pt>
                <c:pt idx="6099" formatCode="General">
                  <c:v>0.88276207399999995</c:v>
                </c:pt>
                <c:pt idx="6100" formatCode="General">
                  <c:v>0.88310366900000004</c:v>
                </c:pt>
                <c:pt idx="6101" formatCode="General">
                  <c:v>0.88307124400000003</c:v>
                </c:pt>
                <c:pt idx="6102" formatCode="General">
                  <c:v>0.88147169400000003</c:v>
                </c:pt>
                <c:pt idx="6103" formatCode="General">
                  <c:v>0.86613702800000003</c:v>
                </c:pt>
                <c:pt idx="6104" formatCode="General">
                  <c:v>0.87789034799999999</c:v>
                </c:pt>
                <c:pt idx="6105" formatCode="General">
                  <c:v>0.88402521599999995</c:v>
                </c:pt>
                <c:pt idx="6106" formatCode="General">
                  <c:v>0.88536882400000005</c:v>
                </c:pt>
                <c:pt idx="6107" formatCode="General">
                  <c:v>0.88596606300000003</c:v>
                </c:pt>
                <c:pt idx="6108" formatCode="General">
                  <c:v>0.88632369</c:v>
                </c:pt>
                <c:pt idx="6109" formatCode="General">
                  <c:v>0.88655835400000005</c:v>
                </c:pt>
                <c:pt idx="6110" formatCode="General">
                  <c:v>0.886706412</c:v>
                </c:pt>
                <c:pt idx="6111" formatCode="General">
                  <c:v>0.88678044099999997</c:v>
                </c:pt>
                <c:pt idx="6112" formatCode="General">
                  <c:v>0.88678407699999995</c:v>
                </c:pt>
                <c:pt idx="6113" formatCode="General">
                  <c:v>0.88671672300000004</c:v>
                </c:pt>
                <c:pt idx="6114" formatCode="General">
                  <c:v>0.88657498400000001</c:v>
                </c:pt>
                <c:pt idx="6115" formatCode="General">
                  <c:v>0.88635385</c:v>
                </c:pt>
                <c:pt idx="6116" formatCode="General">
                  <c:v>0.88604658800000002</c:v>
                </c:pt>
                <c:pt idx="6117" formatCode="General">
                  <c:v>0.88564461500000002</c:v>
                </c:pt>
                <c:pt idx="6118" formatCode="General">
                  <c:v>0.88513779599999998</c:v>
                </c:pt>
                <c:pt idx="6119" formatCode="General">
                  <c:v>0.88451391499999998</c:v>
                </c:pt>
                <c:pt idx="6120" formatCode="General">
                  <c:v>0.88375896200000004</c:v>
                </c:pt>
                <c:pt idx="6121" formatCode="General">
                  <c:v>0.88285696499999999</c:v>
                </c:pt>
                <c:pt idx="6122" formatCode="General">
                  <c:v>0.88179051900000005</c:v>
                </c:pt>
                <c:pt idx="6123" formatCode="General">
                  <c:v>0.88054227799999996</c:v>
                </c:pt>
                <c:pt idx="6124" formatCode="General">
                  <c:v>0.87909710399999996</c:v>
                </c:pt>
                <c:pt idx="6125" formatCode="General">
                  <c:v>0.87744659199999997</c:v>
                </c:pt>
                <c:pt idx="6126" formatCode="General">
                  <c:v>0.87559646400000002</c:v>
                </c:pt>
                <c:pt idx="6127" formatCode="General">
                  <c:v>0.873576939</c:v>
                </c:pt>
                <c:pt idx="6128" formatCode="General">
                  <c:v>0.87145561000000005</c:v>
                </c:pt>
                <c:pt idx="6129" formatCode="General">
                  <c:v>0.86934846600000004</c:v>
                </c:pt>
                <c:pt idx="6130" formatCode="General">
                  <c:v>0.86741995800000005</c:v>
                </c:pt>
                <c:pt idx="6131" formatCode="General">
                  <c:v>0.86586028299999995</c:v>
                </c:pt>
                <c:pt idx="6132" formatCode="General">
                  <c:v>0.86483669299999999</c:v>
                </c:pt>
                <c:pt idx="6133" formatCode="General">
                  <c:v>0.86443299100000004</c:v>
                </c:pt>
                <c:pt idx="6134" formatCode="General">
                  <c:v>0.86461198299999997</c:v>
                </c:pt>
                <c:pt idx="6135" formatCode="General">
                  <c:v>0.86522758</c:v>
                </c:pt>
                <c:pt idx="6136" formatCode="General">
                  <c:v>0.86607796000000004</c:v>
                </c:pt>
                <c:pt idx="6137" formatCode="General">
                  <c:v>0.866966546</c:v>
                </c:pt>
                <c:pt idx="6138" formatCode="General">
                  <c:v>0.86774045200000005</c:v>
                </c:pt>
                <c:pt idx="6139" formatCode="General">
                  <c:v>0.86829924599999997</c:v>
                </c:pt>
                <c:pt idx="6140" formatCode="General">
                  <c:v>0.86857885099999999</c:v>
                </c:pt>
                <c:pt idx="6141" formatCode="General">
                  <c:v>0.86849969599999999</c:v>
                </c:pt>
                <c:pt idx="6142" formatCode="General">
                  <c:v>0.86765986699999997</c:v>
                </c:pt>
                <c:pt idx="6143" formatCode="General">
                  <c:v>0.85774225000000004</c:v>
                </c:pt>
                <c:pt idx="6144" formatCode="General">
                  <c:v>0.86445581900000001</c:v>
                </c:pt>
                <c:pt idx="6145" formatCode="General">
                  <c:v>0.86671304699999996</c:v>
                </c:pt>
                <c:pt idx="6146" formatCode="General">
                  <c:v>0.86648946999999998</c:v>
                </c:pt>
                <c:pt idx="6147" formatCode="General">
                  <c:v>0.86602187200000003</c:v>
                </c:pt>
                <c:pt idx="6148" formatCode="General">
                  <c:v>0.86557430000000002</c:v>
                </c:pt>
                <c:pt idx="6149" formatCode="General">
                  <c:v>0.86524820300000005</c:v>
                </c:pt>
                <c:pt idx="6150" formatCode="General">
                  <c:v>0.86510425800000001</c:v>
                </c:pt>
                <c:pt idx="6151" formatCode="General">
                  <c:v>0.86517834699999996</c:v>
                </c:pt>
                <c:pt idx="6152" formatCode="General">
                  <c:v>0.86548328399999996</c:v>
                </c:pt>
                <c:pt idx="6153" formatCode="General">
                  <c:v>0.86601072499999998</c:v>
                </c:pt>
                <c:pt idx="6154" formatCode="General">
                  <c:v>0.86673462400000001</c:v>
                </c:pt>
                <c:pt idx="6155" formatCode="General">
                  <c:v>0.867617309</c:v>
                </c:pt>
                <c:pt idx="6156" formatCode="General">
                  <c:v>0.86861592499999996</c:v>
                </c:pt>
                <c:pt idx="6157" formatCode="General">
                  <c:v>0.86968833199999995</c:v>
                </c:pt>
                <c:pt idx="6158" formatCode="General">
                  <c:v>0.87079715700000004</c:v>
                </c:pt>
                <c:pt idx="6159" formatCode="General">
                  <c:v>0.87191218100000001</c:v>
                </c:pt>
                <c:pt idx="6160" formatCode="General">
                  <c:v>0.87301081400000002</c:v>
                </c:pt>
                <c:pt idx="6161" formatCode="General">
                  <c:v>0.87407725999999997</c:v>
                </c:pt>
                <c:pt idx="6162" formatCode="General">
                  <c:v>0.87510180500000001</c:v>
                </c:pt>
                <c:pt idx="6163" formatCode="General">
                  <c:v>0.87607902299999996</c:v>
                </c:pt>
                <c:pt idx="6164" formatCode="General">
                  <c:v>0.87700659000000003</c:v>
                </c:pt>
                <c:pt idx="6165" formatCode="General">
                  <c:v>0.87788397100000004</c:v>
                </c:pt>
                <c:pt idx="6166" formatCode="General">
                  <c:v>0.87871164099999999</c:v>
                </c:pt>
                <c:pt idx="6167" formatCode="General">
                  <c:v>0.87949007700000004</c:v>
                </c:pt>
                <c:pt idx="6168" formatCode="General">
                  <c:v>0.880218685</c:v>
                </c:pt>
                <c:pt idx="6169" formatCode="General">
                  <c:v>0.88089448199999998</c:v>
                </c:pt>
                <c:pt idx="6170" formatCode="General">
                  <c:v>0.88150882699999999</c:v>
                </c:pt>
                <c:pt idx="6171" formatCode="General">
                  <c:v>0.88203811600000004</c:v>
                </c:pt>
                <c:pt idx="6172" formatCode="General">
                  <c:v>0.88241052600000003</c:v>
                </c:pt>
                <c:pt idx="6173" formatCode="General">
                  <c:v>0.88233441099999999</c:v>
                </c:pt>
                <c:pt idx="6174" formatCode="General">
                  <c:v>0.87967002400000005</c:v>
                </c:pt>
                <c:pt idx="6175" formatCode="General">
                  <c:v>0.86119949799999995</c:v>
                </c:pt>
                <c:pt idx="6176" formatCode="General">
                  <c:v>0.88179570399999996</c:v>
                </c:pt>
                <c:pt idx="6177" formatCode="General">
                  <c:v>0.88435333999999999</c:v>
                </c:pt>
                <c:pt idx="6178" formatCode="General">
                  <c:v>0.88529366300000001</c:v>
                </c:pt>
                <c:pt idx="6179" formatCode="General">
                  <c:v>0.88581782600000003</c:v>
                </c:pt>
                <c:pt idx="6180" formatCode="General">
                  <c:v>0.88620334899999997</c:v>
                </c:pt>
                <c:pt idx="6181" formatCode="General">
                  <c:v>0.88650667699999997</c:v>
                </c:pt>
                <c:pt idx="6182" formatCode="General">
                  <c:v>0.88674610899999995</c:v>
                </c:pt>
                <c:pt idx="6183" formatCode="General">
                  <c:v>0.88692802199999998</c:v>
                </c:pt>
                <c:pt idx="6184" formatCode="General">
                  <c:v>0.88705336999999995</c:v>
                </c:pt>
                <c:pt idx="6185" formatCode="General">
                  <c:v>0.88712072399999997</c:v>
                </c:pt>
                <c:pt idx="6186" formatCode="General">
                  <c:v>0.88712692299999996</c:v>
                </c:pt>
                <c:pt idx="6187" formatCode="General">
                  <c:v>0.88706731800000005</c:v>
                </c:pt>
                <c:pt idx="6188" formatCode="General">
                  <c:v>0.88693600900000003</c:v>
                </c:pt>
                <c:pt idx="6189" formatCode="General">
                  <c:v>0.88672572400000005</c:v>
                </c:pt>
                <c:pt idx="6190" formatCode="General">
                  <c:v>0.88642740200000003</c:v>
                </c:pt>
                <c:pt idx="6191" formatCode="General">
                  <c:v>0.88603025700000004</c:v>
                </c:pt>
                <c:pt idx="6192" formatCode="General">
                  <c:v>0.88552129300000004</c:v>
                </c:pt>
                <c:pt idx="6193" formatCode="General">
                  <c:v>0.88488507299999997</c:v>
                </c:pt>
                <c:pt idx="6194" formatCode="General">
                  <c:v>0.88410371499999996</c:v>
                </c:pt>
                <c:pt idx="6195" formatCode="General">
                  <c:v>0.88315659800000001</c:v>
                </c:pt>
                <c:pt idx="6196" formatCode="General">
                  <c:v>0.88202178499999995</c:v>
                </c:pt>
                <c:pt idx="6197" formatCode="General">
                  <c:v>0.88067728300000003</c:v>
                </c:pt>
                <c:pt idx="6198" formatCode="General">
                  <c:v>0.87910568700000002</c:v>
                </c:pt>
                <c:pt idx="6199" formatCode="General">
                  <c:v>0.877301514</c:v>
                </c:pt>
                <c:pt idx="6200" formatCode="General">
                  <c:v>0.87528348</c:v>
                </c:pt>
                <c:pt idx="6201" formatCode="General">
                  <c:v>0.87311190400000005</c:v>
                </c:pt>
                <c:pt idx="6202" formatCode="General">
                  <c:v>0.87090683000000002</c:v>
                </c:pt>
                <c:pt idx="6203" formatCode="General">
                  <c:v>0.86885595299999996</c:v>
                </c:pt>
                <c:pt idx="6204" formatCode="General">
                  <c:v>0.86719352000000005</c:v>
                </c:pt>
                <c:pt idx="6205" formatCode="General">
                  <c:v>0.86613804100000003</c:v>
                </c:pt>
                <c:pt idx="6206" formatCode="General">
                  <c:v>0.86580544699999995</c:v>
                </c:pt>
                <c:pt idx="6207" formatCode="General">
                  <c:v>0.86615133300000002</c:v>
                </c:pt>
                <c:pt idx="6208" formatCode="General">
                  <c:v>0.86698633400000003</c:v>
                </c:pt>
                <c:pt idx="6209" formatCode="General">
                  <c:v>0.86805528399999998</c:v>
                </c:pt>
                <c:pt idx="6210" formatCode="General">
                  <c:v>0.86911898899999995</c:v>
                </c:pt>
                <c:pt idx="6211" formatCode="General">
                  <c:v>0.86999869299999999</c:v>
                </c:pt>
                <c:pt idx="6212" formatCode="General">
                  <c:v>0.87056624900000001</c:v>
                </c:pt>
                <c:pt idx="6213" formatCode="General">
                  <c:v>0.87063544999999998</c:v>
                </c:pt>
                <c:pt idx="6214" formatCode="General">
                  <c:v>0.86861681899999998</c:v>
                </c:pt>
                <c:pt idx="6215" formatCode="General">
                  <c:v>0.86102950599999994</c:v>
                </c:pt>
                <c:pt idx="6216" formatCode="General">
                  <c:v>0.86970025299999998</c:v>
                </c:pt>
                <c:pt idx="6217" formatCode="General">
                  <c:v>0.86961275299999996</c:v>
                </c:pt>
                <c:pt idx="6218" formatCode="General">
                  <c:v>0.86896503000000003</c:v>
                </c:pt>
                <c:pt idx="6219" formatCode="General">
                  <c:v>0.868157446</c:v>
                </c:pt>
                <c:pt idx="6220" formatCode="General">
                  <c:v>0.86731684200000003</c:v>
                </c:pt>
                <c:pt idx="6221" formatCode="General">
                  <c:v>0.86653393499999998</c:v>
                </c:pt>
                <c:pt idx="6222" formatCode="General">
                  <c:v>0.86588853600000004</c:v>
                </c:pt>
                <c:pt idx="6223" formatCode="General">
                  <c:v>0.86544883299999997</c:v>
                </c:pt>
                <c:pt idx="6224" formatCode="General">
                  <c:v>0.86526423699999999</c:v>
                </c:pt>
                <c:pt idx="6225" formatCode="General">
                  <c:v>0.86535918700000003</c:v>
                </c:pt>
                <c:pt idx="6226" formatCode="General">
                  <c:v>0.86573034500000001</c:v>
                </c:pt>
                <c:pt idx="6227" formatCode="General">
                  <c:v>0.866349339</c:v>
                </c:pt>
                <c:pt idx="6228" formatCode="General">
                  <c:v>0.867169619</c:v>
                </c:pt>
                <c:pt idx="6229" formatCode="General">
                  <c:v>0.86813616800000004</c:v>
                </c:pt>
                <c:pt idx="6230" formatCode="General">
                  <c:v>0.86919403100000003</c:v>
                </c:pt>
                <c:pt idx="6231" formatCode="General">
                  <c:v>0.87029475000000001</c:v>
                </c:pt>
                <c:pt idx="6232" formatCode="General">
                  <c:v>0.87139999899999998</c:v>
                </c:pt>
                <c:pt idx="6233" formatCode="General">
                  <c:v>0.87248200200000003</c:v>
                </c:pt>
                <c:pt idx="6234" formatCode="General">
                  <c:v>0.87352275800000001</c:v>
                </c:pt>
                <c:pt idx="6235" formatCode="General">
                  <c:v>0.87451195699999995</c:v>
                </c:pt>
                <c:pt idx="6236" formatCode="General">
                  <c:v>0.87544500800000002</c:v>
                </c:pt>
                <c:pt idx="6237" formatCode="General">
                  <c:v>0.87632107699999995</c:v>
                </c:pt>
                <c:pt idx="6238" formatCode="General">
                  <c:v>0.87714111800000005</c:v>
                </c:pt>
                <c:pt idx="6239" formatCode="General">
                  <c:v>0.87790703800000003</c:v>
                </c:pt>
                <c:pt idx="6240" formatCode="General">
                  <c:v>0.87861979000000001</c:v>
                </c:pt>
                <c:pt idx="6241" formatCode="General">
                  <c:v>0.879278004</c:v>
                </c:pt>
                <c:pt idx="6242" formatCode="General">
                  <c:v>0.87987375300000004</c:v>
                </c:pt>
                <c:pt idx="6243" formatCode="General">
                  <c:v>0.88038122699999999</c:v>
                </c:pt>
                <c:pt idx="6244" formatCode="General">
                  <c:v>0.88070893299999997</c:v>
                </c:pt>
                <c:pt idx="6245" formatCode="General">
                  <c:v>0.88039213400000005</c:v>
                </c:pt>
                <c:pt idx="6246" formatCode="General">
                  <c:v>0.87376385899999998</c:v>
                </c:pt>
                <c:pt idx="6247" formatCode="General">
                  <c:v>0.87437421100000001</c:v>
                </c:pt>
                <c:pt idx="6248" formatCode="General">
                  <c:v>0.88185709700000003</c:v>
                </c:pt>
                <c:pt idx="6249" formatCode="General">
                  <c:v>0.88311797400000003</c:v>
                </c:pt>
                <c:pt idx="6250" formatCode="General">
                  <c:v>0.88374459699999997</c:v>
                </c:pt>
                <c:pt idx="6251" formatCode="General">
                  <c:v>0.88419616199999995</c:v>
                </c:pt>
                <c:pt idx="6252" formatCode="General">
                  <c:v>0.88456386300000001</c:v>
                </c:pt>
                <c:pt idx="6253" formatCode="General">
                  <c:v>0.88487440299999998</c:v>
                </c:pt>
                <c:pt idx="6254" formatCode="General">
                  <c:v>0.88513690199999995</c:v>
                </c:pt>
                <c:pt idx="6255" formatCode="General">
                  <c:v>0.88535422100000005</c:v>
                </c:pt>
                <c:pt idx="6256" formatCode="General">
                  <c:v>0.88552641899999995</c:v>
                </c:pt>
                <c:pt idx="6257" formatCode="General">
                  <c:v>0.885651827</c:v>
                </c:pt>
                <c:pt idx="6258" formatCode="General">
                  <c:v>0.885727704</c:v>
                </c:pt>
                <c:pt idx="6259" formatCode="General">
                  <c:v>0.88575017499999997</c:v>
                </c:pt>
                <c:pt idx="6260" formatCode="General">
                  <c:v>0.885714471</c:v>
                </c:pt>
                <c:pt idx="6261" formatCode="General">
                  <c:v>0.88561457399999999</c:v>
                </c:pt>
                <c:pt idx="6262" formatCode="General">
                  <c:v>0.88544303199999996</c:v>
                </c:pt>
                <c:pt idx="6263" formatCode="General">
                  <c:v>0.885190845</c:v>
                </c:pt>
                <c:pt idx="6264" formatCode="General">
                  <c:v>0.88484698500000003</c:v>
                </c:pt>
                <c:pt idx="6265" formatCode="General">
                  <c:v>0.88439798400000003</c:v>
                </c:pt>
                <c:pt idx="6266" formatCode="General">
                  <c:v>0.88382756699999998</c:v>
                </c:pt>
                <c:pt idx="6267" formatCode="General">
                  <c:v>0.88311606600000003</c:v>
                </c:pt>
                <c:pt idx="6268" formatCode="General">
                  <c:v>0.88224053400000002</c:v>
                </c:pt>
                <c:pt idx="6269" formatCode="General">
                  <c:v>0.88117444499999997</c:v>
                </c:pt>
                <c:pt idx="6270" formatCode="General">
                  <c:v>0.87988954799999997</c:v>
                </c:pt>
                <c:pt idx="6271" formatCode="General">
                  <c:v>0.87835913899999996</c:v>
                </c:pt>
                <c:pt idx="6272" formatCode="General">
                  <c:v>0.87656575400000003</c:v>
                </c:pt>
                <c:pt idx="6273" formatCode="General">
                  <c:v>0.87451475899999997</c:v>
                </c:pt>
                <c:pt idx="6274" formatCode="General">
                  <c:v>0.872256696</c:v>
                </c:pt>
                <c:pt idx="6275" formatCode="General">
                  <c:v>0.86991429300000001</c:v>
                </c:pt>
                <c:pt idx="6276" formatCode="General">
                  <c:v>0.86770212700000005</c:v>
                </c:pt>
                <c:pt idx="6277" formatCode="General">
                  <c:v>0.86590957599999996</c:v>
                </c:pt>
                <c:pt idx="6278" formatCode="General">
                  <c:v>0.86482131500000003</c:v>
                </c:pt>
                <c:pt idx="6279" formatCode="General">
                  <c:v>0.86459213499999998</c:v>
                </c:pt>
                <c:pt idx="6280" formatCode="General">
                  <c:v>0.86515963100000004</c:v>
                </c:pt>
                <c:pt idx="6281" formatCode="General">
                  <c:v>0.86627036300000004</c:v>
                </c:pt>
                <c:pt idx="6282" formatCode="General">
                  <c:v>0.86759662599999998</c:v>
                </c:pt>
                <c:pt idx="6283" formatCode="General">
                  <c:v>0.86884433000000005</c:v>
                </c:pt>
                <c:pt idx="6284" formatCode="General">
                  <c:v>0.86976927500000001</c:v>
                </c:pt>
                <c:pt idx="6285" formatCode="General">
                  <c:v>0.86983019100000003</c:v>
                </c:pt>
                <c:pt idx="6286" formatCode="General">
                  <c:v>0.84913599500000003</c:v>
                </c:pt>
                <c:pt idx="6287" formatCode="General">
                  <c:v>0.87003356200000004</c:v>
                </c:pt>
                <c:pt idx="6288" formatCode="General">
                  <c:v>0.87065464299999995</c:v>
                </c:pt>
                <c:pt idx="6289" formatCode="General">
                  <c:v>0.87027126600000004</c:v>
                </c:pt>
                <c:pt idx="6290" formatCode="General">
                  <c:v>0.86955213499999995</c:v>
                </c:pt>
                <c:pt idx="6291" formatCode="General">
                  <c:v>0.86862444900000002</c:v>
                </c:pt>
                <c:pt idx="6292" formatCode="General">
                  <c:v>0.86756807599999997</c:v>
                </c:pt>
                <c:pt idx="6293" formatCode="General">
                  <c:v>0.866462171</c:v>
                </c:pt>
                <c:pt idx="6294" formatCode="General">
                  <c:v>0.86539322100000005</c:v>
                </c:pt>
                <c:pt idx="6295" formatCode="General">
                  <c:v>0.86445271999999995</c:v>
                </c:pt>
                <c:pt idx="6296" formatCode="General">
                  <c:v>0.86372894</c:v>
                </c:pt>
                <c:pt idx="6297" formatCode="General">
                  <c:v>0.86329460099999999</c:v>
                </c:pt>
                <c:pt idx="6298" formatCode="General">
                  <c:v>0.86319392900000003</c:v>
                </c:pt>
                <c:pt idx="6299" formatCode="General">
                  <c:v>0.86343502999999999</c:v>
                </c:pt>
                <c:pt idx="6300" formatCode="General">
                  <c:v>0.86398935300000002</c:v>
                </c:pt>
                <c:pt idx="6301" formatCode="General">
                  <c:v>0.86480051300000005</c:v>
                </c:pt>
                <c:pt idx="6302" formatCode="General">
                  <c:v>0.86579728099999997</c:v>
                </c:pt>
                <c:pt idx="6303" formatCode="General">
                  <c:v>0.86690729899999996</c:v>
                </c:pt>
                <c:pt idx="6304" formatCode="General">
                  <c:v>0.86806720500000001</c:v>
                </c:pt>
                <c:pt idx="6305" formatCode="General">
                  <c:v>0.86922776700000004</c:v>
                </c:pt>
                <c:pt idx="6306" formatCode="General">
                  <c:v>0.870354831</c:v>
                </c:pt>
                <c:pt idx="6307" formatCode="General">
                  <c:v>0.87142759599999997</c:v>
                </c:pt>
                <c:pt idx="6308" formatCode="General">
                  <c:v>0.87243574899999998</c:v>
                </c:pt>
                <c:pt idx="6309" formatCode="General">
                  <c:v>0.87337577300000002</c:v>
                </c:pt>
                <c:pt idx="6310" formatCode="General">
                  <c:v>0.87424880299999996</c:v>
                </c:pt>
                <c:pt idx="6311" formatCode="General">
                  <c:v>0.87505763800000003</c:v>
                </c:pt>
                <c:pt idx="6312" formatCode="General">
                  <c:v>0.87580508000000001</c:v>
                </c:pt>
                <c:pt idx="6313" formatCode="General">
                  <c:v>0.87649136800000005</c:v>
                </c:pt>
                <c:pt idx="6314" formatCode="General">
                  <c:v>0.87710881200000002</c:v>
                </c:pt>
                <c:pt idx="6315" formatCode="General">
                  <c:v>0.87762564399999998</c:v>
                </c:pt>
                <c:pt idx="6316" formatCode="General">
                  <c:v>0.87790483200000002</c:v>
                </c:pt>
                <c:pt idx="6317" formatCode="General">
                  <c:v>0.87696075399999995</c:v>
                </c:pt>
                <c:pt idx="6318" formatCode="General">
                  <c:v>0.85567796200000001</c:v>
                </c:pt>
                <c:pt idx="6319" formatCode="General">
                  <c:v>0.87769246099999998</c:v>
                </c:pt>
                <c:pt idx="6320" formatCode="General">
                  <c:v>0.87992894600000005</c:v>
                </c:pt>
                <c:pt idx="6321" formatCode="General">
                  <c:v>0.88071107900000001</c:v>
                </c:pt>
                <c:pt idx="6322" formatCode="General">
                  <c:v>0.88124108300000004</c:v>
                </c:pt>
                <c:pt idx="6323" formatCode="General">
                  <c:v>0.88167655499999997</c:v>
                </c:pt>
                <c:pt idx="6324" formatCode="General">
                  <c:v>0.88205599800000001</c:v>
                </c:pt>
                <c:pt idx="6325" formatCode="General">
                  <c:v>0.88239193000000005</c:v>
                </c:pt>
                <c:pt idx="6326" formatCode="General">
                  <c:v>0.882688582</c:v>
                </c:pt>
                <c:pt idx="6327" formatCode="General">
                  <c:v>0.88294708700000002</c:v>
                </c:pt>
                <c:pt idx="6328" formatCode="General">
                  <c:v>0.88316684999999995</c:v>
                </c:pt>
                <c:pt idx="6329" formatCode="General">
                  <c:v>0.88334637900000001</c:v>
                </c:pt>
                <c:pt idx="6330" formatCode="General">
                  <c:v>0.88348335</c:v>
                </c:pt>
                <c:pt idx="6331" formatCode="General">
                  <c:v>0.88357472400000003</c:v>
                </c:pt>
                <c:pt idx="6332" formatCode="General">
                  <c:v>0.88361650700000005</c:v>
                </c:pt>
                <c:pt idx="6333" formatCode="General">
                  <c:v>0.88360404999999997</c:v>
                </c:pt>
                <c:pt idx="6334" formatCode="General">
                  <c:v>0.88353127200000003</c:v>
                </c:pt>
                <c:pt idx="6335" formatCode="General">
                  <c:v>0.88339108200000005</c:v>
                </c:pt>
                <c:pt idx="6336" formatCode="General">
                  <c:v>0.88317441900000004</c:v>
                </c:pt>
                <c:pt idx="6337" formatCode="General">
                  <c:v>0.88287019700000002</c:v>
                </c:pt>
                <c:pt idx="6338" formatCode="General">
                  <c:v>0.88246476699999998</c:v>
                </c:pt>
                <c:pt idx="6339" formatCode="General">
                  <c:v>0.88194119900000001</c:v>
                </c:pt>
                <c:pt idx="6340" formatCode="General">
                  <c:v>0.88127863399999995</c:v>
                </c:pt>
                <c:pt idx="6341" formatCode="General">
                  <c:v>0.88045156000000002</c:v>
                </c:pt>
                <c:pt idx="6342" formatCode="General">
                  <c:v>0.87942975800000001</c:v>
                </c:pt>
                <c:pt idx="6343" formatCode="General">
                  <c:v>0.878178656</c:v>
                </c:pt>
                <c:pt idx="6344" formatCode="General">
                  <c:v>0.87666201600000004</c:v>
                </c:pt>
                <c:pt idx="6345" formatCode="General">
                  <c:v>0.87484931899999996</c:v>
                </c:pt>
                <c:pt idx="6346" formatCode="General">
                  <c:v>0.87273073199999995</c:v>
                </c:pt>
                <c:pt idx="6347" formatCode="General">
                  <c:v>0.87034404300000001</c:v>
                </c:pt>
                <c:pt idx="6348" formatCode="General">
                  <c:v>0.86781376600000004</c:v>
                </c:pt>
                <c:pt idx="6349" formatCode="General">
                  <c:v>0.86538654599999998</c:v>
                </c:pt>
                <c:pt idx="6350" formatCode="General">
                  <c:v>0.86342287100000004</c:v>
                </c:pt>
                <c:pt idx="6351" formatCode="General">
                  <c:v>0.86229342200000003</c:v>
                </c:pt>
                <c:pt idx="6352" formatCode="General">
                  <c:v>0.86219716099999999</c:v>
                </c:pt>
                <c:pt idx="6353" formatCode="General">
                  <c:v>0.86303234100000004</c:v>
                </c:pt>
                <c:pt idx="6354" formatCode="General">
                  <c:v>0.86444652099999997</c:v>
                </c:pt>
                <c:pt idx="6355" formatCode="General">
                  <c:v>0.866002202</c:v>
                </c:pt>
                <c:pt idx="6356" formatCode="General">
                  <c:v>0.86721277200000002</c:v>
                </c:pt>
                <c:pt idx="6357" formatCode="General">
                  <c:v>0.86410820499999996</c:v>
                </c:pt>
                <c:pt idx="6358" formatCode="General">
                  <c:v>0.86766296600000004</c:v>
                </c:pt>
                <c:pt idx="6359" formatCode="General">
                  <c:v>0.86969280199999999</c:v>
                </c:pt>
                <c:pt idx="6360" formatCode="General">
                  <c:v>0.86988896100000002</c:v>
                </c:pt>
                <c:pt idx="6361" formatCode="General">
                  <c:v>0.86960864100000002</c:v>
                </c:pt>
                <c:pt idx="6362" formatCode="General">
                  <c:v>0.86899089799999996</c:v>
                </c:pt>
                <c:pt idx="6363" formatCode="General">
                  <c:v>0.86809760300000005</c:v>
                </c:pt>
                <c:pt idx="6364" formatCode="General">
                  <c:v>0.86698138700000005</c:v>
                </c:pt>
                <c:pt idx="6365" formatCode="General">
                  <c:v>0.86570102000000004</c:v>
                </c:pt>
                <c:pt idx="6366" formatCode="General">
                  <c:v>0.86432850400000005</c:v>
                </c:pt>
                <c:pt idx="6367" formatCode="General">
                  <c:v>0.86295318600000004</c:v>
                </c:pt>
                <c:pt idx="6368" formatCode="General">
                  <c:v>0.86168003100000001</c:v>
                </c:pt>
                <c:pt idx="6369" formatCode="General">
                  <c:v>0.86062133299999999</c:v>
                </c:pt>
                <c:pt idx="6370" formatCode="General">
                  <c:v>0.85988032800000003</c:v>
                </c:pt>
                <c:pt idx="6371" formatCode="General">
                  <c:v>0.85953098500000003</c:v>
                </c:pt>
                <c:pt idx="6372" formatCode="General">
                  <c:v>0.85960119999999995</c:v>
                </c:pt>
                <c:pt idx="6373" formatCode="General">
                  <c:v>0.86006677200000003</c:v>
                </c:pt>
                <c:pt idx="6374" formatCode="General">
                  <c:v>0.860860348</c:v>
                </c:pt>
                <c:pt idx="6375" formatCode="General">
                  <c:v>0.86188983900000005</c:v>
                </c:pt>
                <c:pt idx="6376" formatCode="General">
                  <c:v>0.86305940199999998</c:v>
                </c:pt>
                <c:pt idx="6377" formatCode="General">
                  <c:v>0.86428570699999996</c:v>
                </c:pt>
                <c:pt idx="6378" formatCode="General">
                  <c:v>0.86550563599999997</c:v>
                </c:pt>
                <c:pt idx="6379" formatCode="General">
                  <c:v>0.86667746300000004</c:v>
                </c:pt>
                <c:pt idx="6380" formatCode="General">
                  <c:v>0.86777794399999997</c:v>
                </c:pt>
                <c:pt idx="6381" formatCode="General">
                  <c:v>0.86879730200000005</c:v>
                </c:pt>
                <c:pt idx="6382" formatCode="General">
                  <c:v>0.869734585</c:v>
                </c:pt>
                <c:pt idx="6383" formatCode="General">
                  <c:v>0.87059330899999998</c:v>
                </c:pt>
                <c:pt idx="6384" formatCode="General">
                  <c:v>0.87137842200000004</c:v>
                </c:pt>
                <c:pt idx="6385" formatCode="General">
                  <c:v>0.87209194899999998</c:v>
                </c:pt>
                <c:pt idx="6386" formatCode="General">
                  <c:v>0.87272596400000002</c:v>
                </c:pt>
                <c:pt idx="6387" formatCode="General">
                  <c:v>0.87323522600000003</c:v>
                </c:pt>
                <c:pt idx="6388" formatCode="General">
                  <c:v>0.87336427000000005</c:v>
                </c:pt>
                <c:pt idx="6389" formatCode="General">
                  <c:v>0.86956113599999996</c:v>
                </c:pt>
                <c:pt idx="6390" formatCode="General">
                  <c:v>0.868917465</c:v>
                </c:pt>
                <c:pt idx="6391" formatCode="General">
                  <c:v>0.87494701100000005</c:v>
                </c:pt>
                <c:pt idx="6392" formatCode="General">
                  <c:v>0.87597060199999999</c:v>
                </c:pt>
                <c:pt idx="6393" formatCode="General">
                  <c:v>0.87658429100000002</c:v>
                </c:pt>
                <c:pt idx="6394" formatCode="General">
                  <c:v>0.87708604300000004</c:v>
                </c:pt>
                <c:pt idx="6395" formatCode="General">
                  <c:v>0.87753260099999997</c:v>
                </c:pt>
                <c:pt idx="6396" formatCode="General">
                  <c:v>0.87794041599999995</c:v>
                </c:pt>
                <c:pt idx="6397" formatCode="General">
                  <c:v>0.87831521000000001</c:v>
                </c:pt>
                <c:pt idx="6398" formatCode="General">
                  <c:v>0.87865871200000001</c:v>
                </c:pt>
                <c:pt idx="6399" formatCode="General">
                  <c:v>0.878971159</c:v>
                </c:pt>
                <c:pt idx="6400" formatCode="General">
                  <c:v>0.87925159900000005</c:v>
                </c:pt>
                <c:pt idx="6401" formatCode="General">
                  <c:v>0.87949871999999996</c:v>
                </c:pt>
                <c:pt idx="6402" formatCode="General">
                  <c:v>0.87971043599999998</c:v>
                </c:pt>
                <c:pt idx="6403" formatCode="General">
                  <c:v>0.87988418300000004</c:v>
                </c:pt>
                <c:pt idx="6404" formatCode="General">
                  <c:v>0.88001692300000001</c:v>
                </c:pt>
                <c:pt idx="6405" formatCode="General">
                  <c:v>0.88010466099999995</c:v>
                </c:pt>
                <c:pt idx="6406" formatCode="General">
                  <c:v>0.88014274800000003</c:v>
                </c:pt>
                <c:pt idx="6407" formatCode="General">
                  <c:v>0.88012540299999997</c:v>
                </c:pt>
                <c:pt idx="6408" formatCode="General">
                  <c:v>0.88004535399999995</c:v>
                </c:pt>
                <c:pt idx="6409" formatCode="General">
                  <c:v>0.87989377999999996</c:v>
                </c:pt>
                <c:pt idx="6410" formatCode="General">
                  <c:v>0.87965953399999997</c:v>
                </c:pt>
                <c:pt idx="6411" formatCode="General">
                  <c:v>0.87932860899999998</c:v>
                </c:pt>
                <c:pt idx="6412" formatCode="General">
                  <c:v>0.87888359999999999</c:v>
                </c:pt>
                <c:pt idx="6413" formatCode="General">
                  <c:v>0.87830233599999996</c:v>
                </c:pt>
                <c:pt idx="6414" formatCode="General">
                  <c:v>0.87755721799999997</c:v>
                </c:pt>
                <c:pt idx="6415" formatCode="General">
                  <c:v>0.87661409400000001</c:v>
                </c:pt>
                <c:pt idx="6416" formatCode="General">
                  <c:v>0.87543195500000004</c:v>
                </c:pt>
                <c:pt idx="6417" formatCode="General">
                  <c:v>0.87396478700000002</c:v>
                </c:pt>
                <c:pt idx="6418" formatCode="General">
                  <c:v>0.87216764700000005</c:v>
                </c:pt>
                <c:pt idx="6419" formatCode="General">
                  <c:v>0.87001264099999998</c:v>
                </c:pt>
                <c:pt idx="6420" formatCode="General">
                  <c:v>0.86752134599999997</c:v>
                </c:pt>
                <c:pt idx="6421" formatCode="General">
                  <c:v>0.86481809600000004</c:v>
                </c:pt>
                <c:pt idx="6422" formatCode="General">
                  <c:v>0.862188697</c:v>
                </c:pt>
                <c:pt idx="6423" formatCode="General">
                  <c:v>0.86008572599999999</c:v>
                </c:pt>
                <c:pt idx="6424" formatCode="General">
                  <c:v>0.85899007299999997</c:v>
                </c:pt>
                <c:pt idx="6425" formatCode="General">
                  <c:v>0.85914146899999999</c:v>
                </c:pt>
                <c:pt idx="6426" formatCode="General">
                  <c:v>0.86035227800000003</c:v>
                </c:pt>
                <c:pt idx="6427" formatCode="General">
                  <c:v>0.86207169299999997</c:v>
                </c:pt>
                <c:pt idx="6428" formatCode="General">
                  <c:v>0.86286181200000001</c:v>
                </c:pt>
                <c:pt idx="6429" formatCode="General">
                  <c:v>0.86169779300000005</c:v>
                </c:pt>
                <c:pt idx="6430" formatCode="General">
                  <c:v>0.86694222700000001</c:v>
                </c:pt>
                <c:pt idx="6431" formatCode="General">
                  <c:v>0.86801230900000004</c:v>
                </c:pt>
                <c:pt idx="6432" formatCode="General">
                  <c:v>0.86847054999999995</c:v>
                </c:pt>
                <c:pt idx="6433" formatCode="General">
                  <c:v>0.86848980200000003</c:v>
                </c:pt>
                <c:pt idx="6434" formatCode="General">
                  <c:v>0.86813402200000001</c:v>
                </c:pt>
                <c:pt idx="6435" formatCode="General">
                  <c:v>0.86744743599999996</c:v>
                </c:pt>
                <c:pt idx="6436" formatCode="General">
                  <c:v>0.866467714</c:v>
                </c:pt>
                <c:pt idx="6437" formatCode="General">
                  <c:v>0.865233064</c:v>
                </c:pt>
                <c:pt idx="6438" formatCode="General">
                  <c:v>0.86379015400000003</c:v>
                </c:pt>
                <c:pt idx="6439" formatCode="General">
                  <c:v>0.862202048</c:v>
                </c:pt>
                <c:pt idx="6440" formatCode="General">
                  <c:v>0.86055600600000004</c:v>
                </c:pt>
                <c:pt idx="6441" formatCode="General">
                  <c:v>0.85896629099999999</c:v>
                </c:pt>
                <c:pt idx="6442" formatCode="General">
                  <c:v>0.85756897899999995</c:v>
                </c:pt>
                <c:pt idx="6443" formatCode="General">
                  <c:v>0.85650396299999998</c:v>
                </c:pt>
                <c:pt idx="6444" formatCode="General">
                  <c:v>0.85588610200000004</c:v>
                </c:pt>
                <c:pt idx="6445" formatCode="General">
                  <c:v>0.85577499899999998</c:v>
                </c:pt>
                <c:pt idx="6446" formatCode="General">
                  <c:v>0.85615825700000003</c:v>
                </c:pt>
                <c:pt idx="6447" formatCode="General">
                  <c:v>0.85695701800000001</c:v>
                </c:pt>
                <c:pt idx="6448" formatCode="General">
                  <c:v>0.85805225399999996</c:v>
                </c:pt>
                <c:pt idx="6449" formatCode="General">
                  <c:v>0.85931676599999995</c:v>
                </c:pt>
                <c:pt idx="6450" formatCode="General">
                  <c:v>0.860640407</c:v>
                </c:pt>
                <c:pt idx="6451" formatCode="General">
                  <c:v>0.86194270799999995</c:v>
                </c:pt>
                <c:pt idx="6452" formatCode="General">
                  <c:v>0.86317342500000005</c:v>
                </c:pt>
                <c:pt idx="6453" formatCode="General">
                  <c:v>0.86430746300000005</c:v>
                </c:pt>
                <c:pt idx="6454" formatCode="General">
                  <c:v>0.86533689499999999</c:v>
                </c:pt>
                <c:pt idx="6455" formatCode="General">
                  <c:v>0.866264284</c:v>
                </c:pt>
                <c:pt idx="6456" formatCode="General">
                  <c:v>0.867096066</c:v>
                </c:pt>
                <c:pt idx="6457" formatCode="General">
                  <c:v>0.86783635599999998</c:v>
                </c:pt>
                <c:pt idx="6458" formatCode="General">
                  <c:v>0.86847478199999995</c:v>
                </c:pt>
                <c:pt idx="6459" formatCode="General">
                  <c:v>0.86893182999999996</c:v>
                </c:pt>
                <c:pt idx="6460" formatCode="General">
                  <c:v>0.86851775600000003</c:v>
                </c:pt>
                <c:pt idx="6461" formatCode="General">
                  <c:v>0.84586465399999999</c:v>
                </c:pt>
                <c:pt idx="6462" formatCode="General">
                  <c:v>0.86971855200000003</c:v>
                </c:pt>
                <c:pt idx="6463" formatCode="General">
                  <c:v>0.87118154800000003</c:v>
                </c:pt>
                <c:pt idx="6464" formatCode="General">
                  <c:v>0.87185508</c:v>
                </c:pt>
                <c:pt idx="6465" formatCode="General">
                  <c:v>0.87238436900000005</c:v>
                </c:pt>
                <c:pt idx="6466" formatCode="General">
                  <c:v>0.87285554399999998</c:v>
                </c:pt>
                <c:pt idx="6467" formatCode="General">
                  <c:v>0.87329042000000001</c:v>
                </c:pt>
                <c:pt idx="6468" formatCode="General">
                  <c:v>0.87369614799999995</c:v>
                </c:pt>
                <c:pt idx="6469" formatCode="General">
                  <c:v>0.87407529399999995</c:v>
                </c:pt>
                <c:pt idx="6470" formatCode="General">
                  <c:v>0.87442851099999996</c:v>
                </c:pt>
                <c:pt idx="6471" formatCode="General">
                  <c:v>0.87475562100000004</c:v>
                </c:pt>
                <c:pt idx="6472" formatCode="General">
                  <c:v>0.87505573000000003</c:v>
                </c:pt>
                <c:pt idx="6473" formatCode="General">
                  <c:v>0.87532764699999999</c:v>
                </c:pt>
                <c:pt idx="6474" formatCode="General">
                  <c:v>0.87556976099999995</c:v>
                </c:pt>
                <c:pt idx="6475" formatCode="General">
                  <c:v>0.875780106</c:v>
                </c:pt>
                <c:pt idx="6476" formatCode="General">
                  <c:v>0.87595623700000003</c:v>
                </c:pt>
                <c:pt idx="6477" formatCode="General">
                  <c:v>0.87609529500000005</c:v>
                </c:pt>
                <c:pt idx="6478" formatCode="General">
                  <c:v>0.87619364300000002</c:v>
                </c:pt>
                <c:pt idx="6479" formatCode="General">
                  <c:v>0.87624687000000001</c:v>
                </c:pt>
                <c:pt idx="6480" formatCode="General">
                  <c:v>0.87624949200000002</c:v>
                </c:pt>
                <c:pt idx="6481" formatCode="General">
                  <c:v>0.87619465600000002</c:v>
                </c:pt>
                <c:pt idx="6482" formatCode="General">
                  <c:v>0.87607377799999997</c:v>
                </c:pt>
                <c:pt idx="6483" formatCode="General">
                  <c:v>0.87587600899999996</c:v>
                </c:pt>
                <c:pt idx="6484" formatCode="General">
                  <c:v>0.87558746300000001</c:v>
                </c:pt>
                <c:pt idx="6485" formatCode="General">
                  <c:v>0.87519031800000002</c:v>
                </c:pt>
                <c:pt idx="6486" formatCode="General">
                  <c:v>0.87466174399999996</c:v>
                </c:pt>
                <c:pt idx="6487" formatCode="General">
                  <c:v>0.87397241599999997</c:v>
                </c:pt>
                <c:pt idx="6488" formatCode="General">
                  <c:v>0.87308466399999995</c:v>
                </c:pt>
                <c:pt idx="6489" formatCode="General">
                  <c:v>0.87195151999999998</c:v>
                </c:pt>
                <c:pt idx="6490" formatCode="General">
                  <c:v>0.87051695600000001</c:v>
                </c:pt>
                <c:pt idx="6491" formatCode="General">
                  <c:v>0.86872059099999999</c:v>
                </c:pt>
                <c:pt idx="6492" formatCode="General">
                  <c:v>0.86651402700000002</c:v>
                </c:pt>
                <c:pt idx="6493" formatCode="General">
                  <c:v>0.86389869500000005</c:v>
                </c:pt>
                <c:pt idx="6494" formatCode="General">
                  <c:v>0.86099702099999997</c:v>
                </c:pt>
                <c:pt idx="6495" formatCode="General">
                  <c:v>0.85814368699999999</c:v>
                </c:pt>
                <c:pt idx="6496" formatCode="General">
                  <c:v>0.85591036099999995</c:v>
                </c:pt>
                <c:pt idx="6497" formatCode="General">
                  <c:v>0.85491043300000003</c:v>
                </c:pt>
                <c:pt idx="6498" formatCode="General">
                  <c:v>0.85537868699999997</c:v>
                </c:pt>
                <c:pt idx="6499" formatCode="General">
                  <c:v>0.85667973799999997</c:v>
                </c:pt>
                <c:pt idx="6500" formatCode="General">
                  <c:v>0.84445238099999997</c:v>
                </c:pt>
                <c:pt idx="6501" formatCode="General">
                  <c:v>0.86147242800000001</c:v>
                </c:pt>
                <c:pt idx="6502" formatCode="General">
                  <c:v>0.86363273900000004</c:v>
                </c:pt>
                <c:pt idx="6503" formatCode="General">
                  <c:v>0.86507135599999996</c:v>
                </c:pt>
                <c:pt idx="6504" formatCode="General">
                  <c:v>0.86596548600000001</c:v>
                </c:pt>
                <c:pt idx="6505" formatCode="General">
                  <c:v>0.86638474499999996</c:v>
                </c:pt>
                <c:pt idx="6506" formatCode="General">
                  <c:v>0.86638814200000003</c:v>
                </c:pt>
                <c:pt idx="6507" formatCode="General">
                  <c:v>0.86602300399999999</c:v>
                </c:pt>
                <c:pt idx="6508" formatCode="General">
                  <c:v>0.86532539100000005</c:v>
                </c:pt>
                <c:pt idx="6509" formatCode="General">
                  <c:v>0.86432308000000002</c:v>
                </c:pt>
                <c:pt idx="6510" formatCode="General">
                  <c:v>0.86304205700000003</c:v>
                </c:pt>
                <c:pt idx="6511" formatCode="General">
                  <c:v>0.86151438999999996</c:v>
                </c:pt>
                <c:pt idx="6512" formatCode="General">
                  <c:v>0.85978877499999995</c:v>
                </c:pt>
                <c:pt idx="6513" formatCode="General">
                  <c:v>0.85794246200000002</c:v>
                </c:pt>
                <c:pt idx="6514" formatCode="General">
                  <c:v>0.85609096299999998</c:v>
                </c:pt>
                <c:pt idx="6515" formatCode="General">
                  <c:v>0.85438924999999999</c:v>
                </c:pt>
                <c:pt idx="6516" formatCode="General">
                  <c:v>0.85301643599999999</c:v>
                </c:pt>
                <c:pt idx="6517" formatCode="General">
                  <c:v>0.85213941299999996</c:v>
                </c:pt>
                <c:pt idx="6518" formatCode="General">
                  <c:v>0.85186499400000004</c:v>
                </c:pt>
                <c:pt idx="6519" formatCode="General">
                  <c:v>0.85220331000000005</c:v>
                </c:pt>
                <c:pt idx="6520" formatCode="General">
                  <c:v>0.85306572899999999</c:v>
                </c:pt>
                <c:pt idx="6521" formatCode="General">
                  <c:v>0.85429906799999999</c:v>
                </c:pt>
                <c:pt idx="6522" formatCode="General">
                  <c:v>0.85573476599999998</c:v>
                </c:pt>
                <c:pt idx="6523" formatCode="General">
                  <c:v>0.85722863699999996</c:v>
                </c:pt>
                <c:pt idx="6524" formatCode="General">
                  <c:v>0.85867923499999999</c:v>
                </c:pt>
                <c:pt idx="6525" formatCode="General">
                  <c:v>0.86002778999999996</c:v>
                </c:pt>
                <c:pt idx="6526" formatCode="General">
                  <c:v>0.86124855300000003</c:v>
                </c:pt>
                <c:pt idx="6527" formatCode="General">
                  <c:v>0.86233740999999997</c:v>
                </c:pt>
                <c:pt idx="6528" formatCode="General">
                  <c:v>0.86330020399999996</c:v>
                </c:pt>
                <c:pt idx="6529" formatCode="General">
                  <c:v>0.864141881</c:v>
                </c:pt>
                <c:pt idx="6530" formatCode="General">
                  <c:v>0.86484259399999996</c:v>
                </c:pt>
                <c:pt idx="6531" formatCode="General">
                  <c:v>0.86521267899999998</c:v>
                </c:pt>
                <c:pt idx="6532" formatCode="General">
                  <c:v>0.86099839199999995</c:v>
                </c:pt>
                <c:pt idx="6533" formatCode="General">
                  <c:v>0.86447423700000003</c:v>
                </c:pt>
                <c:pt idx="6534" formatCode="General">
                  <c:v>0.86723434899999996</c:v>
                </c:pt>
                <c:pt idx="6535" formatCode="General">
                  <c:v>0.86804062100000001</c:v>
                </c:pt>
                <c:pt idx="6536" formatCode="General">
                  <c:v>0.86864656200000001</c:v>
                </c:pt>
                <c:pt idx="6537" formatCode="General">
                  <c:v>0.86918711699999995</c:v>
                </c:pt>
                <c:pt idx="6538" formatCode="General">
                  <c:v>0.86969101400000004</c:v>
                </c:pt>
                <c:pt idx="6539" formatCode="General">
                  <c:v>0.87016701699999999</c:v>
                </c:pt>
                <c:pt idx="6540" formatCode="General">
                  <c:v>0.87061834299999996</c:v>
                </c:pt>
                <c:pt idx="6541" formatCode="General">
                  <c:v>0.87104588699999996</c:v>
                </c:pt>
                <c:pt idx="6542" formatCode="General">
                  <c:v>0.87144941099999995</c:v>
                </c:pt>
                <c:pt idx="6543" formatCode="General">
                  <c:v>0.87182825799999997</c:v>
                </c:pt>
                <c:pt idx="6544" formatCode="General">
                  <c:v>0.87218135600000002</c:v>
                </c:pt>
                <c:pt idx="6545" formatCode="General">
                  <c:v>0.87250745299999999</c:v>
                </c:pt>
                <c:pt idx="6546" formatCode="General">
                  <c:v>0.87280505900000005</c:v>
                </c:pt>
                <c:pt idx="6547" formatCode="General">
                  <c:v>0.87307256499999997</c:v>
                </c:pt>
                <c:pt idx="6548" formatCode="General">
                  <c:v>0.87330794300000003</c:v>
                </c:pt>
                <c:pt idx="6549" formatCode="General">
                  <c:v>0.87350887099999996</c:v>
                </c:pt>
                <c:pt idx="6550" formatCode="General">
                  <c:v>0.87367272399999996</c:v>
                </c:pt>
                <c:pt idx="6551" formatCode="General">
                  <c:v>0.87379616500000001</c:v>
                </c:pt>
                <c:pt idx="6552" formatCode="General">
                  <c:v>0.873875022</c:v>
                </c:pt>
                <c:pt idx="6553" formatCode="General">
                  <c:v>0.87390422800000001</c:v>
                </c:pt>
                <c:pt idx="6554" formatCode="General">
                  <c:v>0.87387746600000005</c:v>
                </c:pt>
                <c:pt idx="6555" formatCode="General">
                  <c:v>0.87378644900000002</c:v>
                </c:pt>
                <c:pt idx="6556" formatCode="General">
                  <c:v>0.87362074899999997</c:v>
                </c:pt>
                <c:pt idx="6557" formatCode="General">
                  <c:v>0.87336683299999995</c:v>
                </c:pt>
                <c:pt idx="6558" formatCode="General">
                  <c:v>0.87300694000000001</c:v>
                </c:pt>
                <c:pt idx="6559" formatCode="General">
                  <c:v>0.872517824</c:v>
                </c:pt>
                <c:pt idx="6560" formatCode="General">
                  <c:v>0.87186872999999998</c:v>
                </c:pt>
                <c:pt idx="6561" formatCode="General">
                  <c:v>0.87101930400000005</c:v>
                </c:pt>
                <c:pt idx="6562" formatCode="General">
                  <c:v>0.86991685600000002</c:v>
                </c:pt>
                <c:pt idx="6563" formatCode="General">
                  <c:v>0.86849528600000003</c:v>
                </c:pt>
                <c:pt idx="6564" formatCode="General">
                  <c:v>0.86667793999999998</c:v>
                </c:pt>
                <c:pt idx="6565" formatCode="General">
                  <c:v>0.86439311500000005</c:v>
                </c:pt>
                <c:pt idx="6566" formatCode="General">
                  <c:v>0.86161786299999998</c:v>
                </c:pt>
                <c:pt idx="6567" formatCode="General">
                  <c:v>0.85847169199999995</c:v>
                </c:pt>
                <c:pt idx="6568" formatCode="General">
                  <c:v>0.85535126900000003</c:v>
                </c:pt>
                <c:pt idx="6569" formatCode="General">
                  <c:v>0.85297352100000001</c:v>
                </c:pt>
                <c:pt idx="6570" formatCode="General">
                  <c:v>0.85198414300000003</c:v>
                </c:pt>
                <c:pt idx="6571" formatCode="General">
                  <c:v>0.83794838199999999</c:v>
                </c:pt>
                <c:pt idx="6572" formatCode="General">
                  <c:v>0.85518407799999996</c:v>
                </c:pt>
                <c:pt idx="6573" formatCode="General">
                  <c:v>0.85820651100000001</c:v>
                </c:pt>
                <c:pt idx="6574" formatCode="General">
                  <c:v>0.86071819100000002</c:v>
                </c:pt>
                <c:pt idx="6575" formatCode="General">
                  <c:v>0.86266332899999998</c:v>
                </c:pt>
                <c:pt idx="6576" formatCode="General">
                  <c:v>0.86401528100000002</c:v>
                </c:pt>
                <c:pt idx="6577" formatCode="General">
                  <c:v>0.86482834799999997</c:v>
                </c:pt>
                <c:pt idx="6578" formatCode="General">
                  <c:v>0.86517614099999995</c:v>
                </c:pt>
                <c:pt idx="6579" formatCode="General">
                  <c:v>0.86512303400000001</c:v>
                </c:pt>
                <c:pt idx="6580" formatCode="General">
                  <c:v>0.86471611299999995</c:v>
                </c:pt>
                <c:pt idx="6581" formatCode="General">
                  <c:v>0.86398625399999995</c:v>
                </c:pt>
                <c:pt idx="6582" formatCode="General">
                  <c:v>0.86295229200000001</c:v>
                </c:pt>
                <c:pt idx="6583" formatCode="General">
                  <c:v>0.86162728099999997</c:v>
                </c:pt>
                <c:pt idx="6584" formatCode="General">
                  <c:v>0.86002695600000001</c:v>
                </c:pt>
                <c:pt idx="6585" formatCode="General">
                  <c:v>0.85818135699999998</c:v>
                </c:pt>
                <c:pt idx="6586" formatCode="General">
                  <c:v>0.85615003099999998</c:v>
                </c:pt>
                <c:pt idx="6587" formatCode="General">
                  <c:v>0.85403907300000004</c:v>
                </c:pt>
                <c:pt idx="6588" formatCode="General">
                  <c:v>0.85201293199999995</c:v>
                </c:pt>
                <c:pt idx="6589" formatCode="General">
                  <c:v>0.85028743699999998</c:v>
                </c:pt>
                <c:pt idx="6590" formatCode="General">
                  <c:v>0.84909051700000004</c:v>
                </c:pt>
                <c:pt idx="6591" formatCode="General">
                  <c:v>0.84859359300000003</c:v>
                </c:pt>
                <c:pt idx="6592" formatCode="General">
                  <c:v>0.84884470700000003</c:v>
                </c:pt>
                <c:pt idx="6593" formatCode="General">
                  <c:v>0.84974896899999997</c:v>
                </c:pt>
                <c:pt idx="6594" formatCode="General">
                  <c:v>0.85111087600000002</c:v>
                </c:pt>
                <c:pt idx="6595" formatCode="General">
                  <c:v>0.85270947200000002</c:v>
                </c:pt>
                <c:pt idx="6596" formatCode="General">
                  <c:v>0.85435891200000003</c:v>
                </c:pt>
                <c:pt idx="6597" formatCode="General">
                  <c:v>0.85593497799999996</c:v>
                </c:pt>
                <c:pt idx="6598" formatCode="General">
                  <c:v>0.85737222400000002</c:v>
                </c:pt>
                <c:pt idx="6599" formatCode="General">
                  <c:v>0.85864734600000003</c:v>
                </c:pt>
                <c:pt idx="6600" formatCode="General">
                  <c:v>0.85975998600000003</c:v>
                </c:pt>
                <c:pt idx="6601" formatCode="General">
                  <c:v>0.86071181299999999</c:v>
                </c:pt>
                <c:pt idx="6602" formatCode="General">
                  <c:v>0.86144965900000003</c:v>
                </c:pt>
                <c:pt idx="6603" formatCode="General">
                  <c:v>0.86118990200000001</c:v>
                </c:pt>
                <c:pt idx="6604" formatCode="General">
                  <c:v>0.85453152700000001</c:v>
                </c:pt>
                <c:pt idx="6605" formatCode="General">
                  <c:v>0.86342519500000003</c:v>
                </c:pt>
                <c:pt idx="6606" formatCode="General">
                  <c:v>0.86441463200000002</c:v>
                </c:pt>
                <c:pt idx="6607" formatCode="General">
                  <c:v>0.86511123199999995</c:v>
                </c:pt>
                <c:pt idx="6608" formatCode="General">
                  <c:v>0.865735531</c:v>
                </c:pt>
                <c:pt idx="6609" formatCode="General">
                  <c:v>0.86632567599999999</c:v>
                </c:pt>
                <c:pt idx="6610" formatCode="General">
                  <c:v>0.86689317200000005</c:v>
                </c:pt>
                <c:pt idx="6611" formatCode="General">
                  <c:v>0.86744219099999997</c:v>
                </c:pt>
                <c:pt idx="6612" formatCode="General">
                  <c:v>0.86797392399999995</c:v>
                </c:pt>
                <c:pt idx="6613" formatCode="General">
                  <c:v>0.86848819300000002</c:v>
                </c:pt>
                <c:pt idx="6614" formatCode="General">
                  <c:v>0.86898398399999999</c:v>
                </c:pt>
                <c:pt idx="6615" formatCode="General">
                  <c:v>0.86946004600000004</c:v>
                </c:pt>
                <c:pt idx="6616" formatCode="General">
                  <c:v>0.86991459100000001</c:v>
                </c:pt>
                <c:pt idx="6617" formatCode="General">
                  <c:v>0.87034601</c:v>
                </c:pt>
                <c:pt idx="6618" formatCode="General">
                  <c:v>0.87075251300000001</c:v>
                </c:pt>
                <c:pt idx="6619" formatCode="General">
                  <c:v>0.87113213499999997</c:v>
                </c:pt>
                <c:pt idx="6620" formatCode="General">
                  <c:v>0.87148302799999999</c:v>
                </c:pt>
                <c:pt idx="6621" formatCode="General">
                  <c:v>0.87180292599999998</c:v>
                </c:pt>
                <c:pt idx="6622" formatCode="General">
                  <c:v>0.87208950500000004</c:v>
                </c:pt>
                <c:pt idx="6623" formatCode="General">
                  <c:v>0.87233996400000002</c:v>
                </c:pt>
                <c:pt idx="6624" formatCode="General">
                  <c:v>0.87255108400000003</c:v>
                </c:pt>
                <c:pt idx="6625" formatCode="General">
                  <c:v>0.87271887100000001</c:v>
                </c:pt>
                <c:pt idx="6626" formatCode="General">
                  <c:v>0.872838318</c:v>
                </c:pt>
                <c:pt idx="6627" formatCode="General">
                  <c:v>0.87290334700000005</c:v>
                </c:pt>
                <c:pt idx="6628" formatCode="General">
                  <c:v>0.87290597000000003</c:v>
                </c:pt>
                <c:pt idx="6629" formatCode="General">
                  <c:v>0.872836053</c:v>
                </c:pt>
                <c:pt idx="6630" formatCode="General">
                  <c:v>0.87268012800000005</c:v>
                </c:pt>
                <c:pt idx="6631" formatCode="General">
                  <c:v>0.87242054899999999</c:v>
                </c:pt>
                <c:pt idx="6632" formatCode="General">
                  <c:v>0.87203371500000004</c:v>
                </c:pt>
                <c:pt idx="6633" formatCode="General">
                  <c:v>0.87148761699999999</c:v>
                </c:pt>
                <c:pt idx="6634" formatCode="General">
                  <c:v>0.87073916200000001</c:v>
                </c:pt>
                <c:pt idx="6635" formatCode="General">
                  <c:v>0.86973017500000005</c:v>
                </c:pt>
                <c:pt idx="6636" formatCode="General">
                  <c:v>0.86838406300000004</c:v>
                </c:pt>
                <c:pt idx="6637" formatCode="General">
                  <c:v>0.86660635500000005</c:v>
                </c:pt>
                <c:pt idx="6638" formatCode="General">
                  <c:v>0.86429828399999997</c:v>
                </c:pt>
                <c:pt idx="6639" formatCode="General">
                  <c:v>0.86140620700000003</c:v>
                </c:pt>
                <c:pt idx="6640" formatCode="General">
                  <c:v>0.85804003500000003</c:v>
                </c:pt>
                <c:pt idx="6641" formatCode="General">
                  <c:v>0.85462385399999996</c:v>
                </c:pt>
                <c:pt idx="6642" formatCode="General">
                  <c:v>0.84909695399999996</c:v>
                </c:pt>
                <c:pt idx="6643" formatCode="General">
                  <c:v>0.851667285</c:v>
                </c:pt>
                <c:pt idx="6644" formatCode="General">
                  <c:v>0.85375863299999999</c:v>
                </c:pt>
                <c:pt idx="6645" formatCode="General">
                  <c:v>0.85669738100000004</c:v>
                </c:pt>
                <c:pt idx="6646" formatCode="General">
                  <c:v>0.85972714400000005</c:v>
                </c:pt>
                <c:pt idx="6647" formatCode="General">
                  <c:v>0.862265587</c:v>
                </c:pt>
                <c:pt idx="6648" formatCode="General">
                  <c:v>0.86413943800000004</c:v>
                </c:pt>
                <c:pt idx="6649" formatCode="General">
                  <c:v>0.86538410200000004</c:v>
                </c:pt>
                <c:pt idx="6650" formatCode="General">
                  <c:v>0.86609464899999999</c:v>
                </c:pt>
                <c:pt idx="6651" formatCode="General">
                  <c:v>0.86636233299999998</c:v>
                </c:pt>
                <c:pt idx="6652" formatCode="General">
                  <c:v>0.866255581</c:v>
                </c:pt>
                <c:pt idx="6653" formatCode="General">
                  <c:v>0.86581885800000002</c:v>
                </c:pt>
                <c:pt idx="6654" formatCode="General">
                  <c:v>0.86507695900000003</c:v>
                </c:pt>
                <c:pt idx="6655" formatCode="General">
                  <c:v>0.86403954000000005</c:v>
                </c:pt>
                <c:pt idx="6656" formatCode="General">
                  <c:v>0.86270743599999999</c:v>
                </c:pt>
                <c:pt idx="6657" formatCode="General">
                  <c:v>0.86107975199999998</c:v>
                </c:pt>
                <c:pt idx="6658" formatCode="General">
                  <c:v>0.85916543000000001</c:v>
                </c:pt>
                <c:pt idx="6659" formatCode="General">
                  <c:v>0.85700029099999997</c:v>
                </c:pt>
                <c:pt idx="6660" formatCode="General">
                  <c:v>0.85467058399999996</c:v>
                </c:pt>
                <c:pt idx="6661" formatCode="General">
                  <c:v>0.852337122</c:v>
                </c:pt>
                <c:pt idx="6662" formatCode="General">
                  <c:v>0.85024392599999998</c:v>
                </c:pt>
                <c:pt idx="6663" formatCode="General">
                  <c:v>0.84868484700000002</c:v>
                </c:pt>
                <c:pt idx="6664" formatCode="General">
                  <c:v>0.84791427900000005</c:v>
                </c:pt>
                <c:pt idx="6665" formatCode="General">
                  <c:v>0.84803736200000002</c:v>
                </c:pt>
                <c:pt idx="6666" formatCode="General">
                  <c:v>0.84895747899999996</c:v>
                </c:pt>
                <c:pt idx="6667" formatCode="General">
                  <c:v>0.85042697199999995</c:v>
                </c:pt>
                <c:pt idx="6668" formatCode="General">
                  <c:v>0.85215854599999996</c:v>
                </c:pt>
                <c:pt idx="6669" formatCode="General">
                  <c:v>0.85391789699999998</c:v>
                </c:pt>
                <c:pt idx="6670" formatCode="General">
                  <c:v>0.85555845500000005</c:v>
                </c:pt>
                <c:pt idx="6671" formatCode="General">
                  <c:v>0.85701143700000004</c:v>
                </c:pt>
                <c:pt idx="6672" formatCode="General">
                  <c:v>0.85825616100000002</c:v>
                </c:pt>
                <c:pt idx="6673" formatCode="General">
                  <c:v>0.85927677199999997</c:v>
                </c:pt>
                <c:pt idx="6674" formatCode="General">
                  <c:v>0.85986477100000003</c:v>
                </c:pt>
                <c:pt idx="6675" formatCode="General">
                  <c:v>0.84190702399999995</c:v>
                </c:pt>
                <c:pt idx="6676" formatCode="General">
                  <c:v>0.86126196399999999</c:v>
                </c:pt>
                <c:pt idx="6677" formatCode="General">
                  <c:v>0.86245530800000003</c:v>
                </c:pt>
                <c:pt idx="6678" formatCode="General">
                  <c:v>0.86318075699999997</c:v>
                </c:pt>
                <c:pt idx="6679" formatCode="General">
                  <c:v>0.86381888399999995</c:v>
                </c:pt>
                <c:pt idx="6680" formatCode="General">
                  <c:v>0.86442196400000004</c:v>
                </c:pt>
                <c:pt idx="6681" formatCode="General">
                  <c:v>0.865006685</c:v>
                </c:pt>
                <c:pt idx="6682" formatCode="General">
                  <c:v>0.86558008200000003</c:v>
                </c:pt>
                <c:pt idx="6683" formatCode="General">
                  <c:v>0.86614507399999996</c:v>
                </c:pt>
                <c:pt idx="6684" formatCode="General">
                  <c:v>0.86670243700000005</c:v>
                </c:pt>
                <c:pt idx="6685" formatCode="General">
                  <c:v>0.86725133700000001</c:v>
                </c:pt>
                <c:pt idx="6686" formatCode="General">
                  <c:v>0.86779010300000003</c:v>
                </c:pt>
                <c:pt idx="6687" formatCode="General">
                  <c:v>0.86831682899999996</c:v>
                </c:pt>
                <c:pt idx="6688" formatCode="General">
                  <c:v>0.868829191</c:v>
                </c:pt>
                <c:pt idx="6689" formatCode="General">
                  <c:v>0.86932480300000003</c:v>
                </c:pt>
                <c:pt idx="6690" formatCode="General">
                  <c:v>0.86980146199999997</c:v>
                </c:pt>
                <c:pt idx="6691" formatCode="General">
                  <c:v>0.870256841</c:v>
                </c:pt>
                <c:pt idx="6692" formatCode="General">
                  <c:v>0.87068879600000004</c:v>
                </c:pt>
                <c:pt idx="6693" formatCode="General">
                  <c:v>0.87109512099999997</c:v>
                </c:pt>
                <c:pt idx="6694" formatCode="General">
                  <c:v>0.87147355100000001</c:v>
                </c:pt>
                <c:pt idx="6695" formatCode="General">
                  <c:v>0.87182164200000001</c:v>
                </c:pt>
                <c:pt idx="6696" formatCode="General">
                  <c:v>0.87213665200000001</c:v>
                </c:pt>
                <c:pt idx="6697" formatCode="General">
                  <c:v>0.87241542299999997</c:v>
                </c:pt>
                <c:pt idx="6698" formatCode="General">
                  <c:v>0.87265420000000005</c:v>
                </c:pt>
                <c:pt idx="6699" formatCode="General">
                  <c:v>0.87284821300000004</c:v>
                </c:pt>
                <c:pt idx="6700" formatCode="General">
                  <c:v>0.87299162100000005</c:v>
                </c:pt>
                <c:pt idx="6701" formatCode="General">
                  <c:v>0.87307691600000004</c:v>
                </c:pt>
                <c:pt idx="6702" formatCode="General">
                  <c:v>0.87309420100000001</c:v>
                </c:pt>
                <c:pt idx="6703" formatCode="General">
                  <c:v>0.87303048400000005</c:v>
                </c:pt>
                <c:pt idx="6704" formatCode="General">
                  <c:v>0.87286829899999996</c:v>
                </c:pt>
                <c:pt idx="6705" formatCode="General">
                  <c:v>0.87258380700000004</c:v>
                </c:pt>
                <c:pt idx="6706" formatCode="General">
                  <c:v>0.87214434100000005</c:v>
                </c:pt>
                <c:pt idx="6707" formatCode="General">
                  <c:v>0.87150430700000003</c:v>
                </c:pt>
                <c:pt idx="6708" formatCode="General">
                  <c:v>0.87060004499999999</c:v>
                </c:pt>
                <c:pt idx="6709" formatCode="General">
                  <c:v>0.86934429400000002</c:v>
                </c:pt>
                <c:pt idx="6710" formatCode="General">
                  <c:v>0.86762201800000005</c:v>
                </c:pt>
                <c:pt idx="6711" formatCode="General">
                  <c:v>0.86529910600000004</c:v>
                </c:pt>
                <c:pt idx="6712" formatCode="General">
                  <c:v>0.862253308</c:v>
                </c:pt>
                <c:pt idx="6713" formatCode="General">
                  <c:v>0.857612967</c:v>
                </c:pt>
                <c:pt idx="6714" formatCode="General">
                  <c:v>0.85489422100000001</c:v>
                </c:pt>
                <c:pt idx="6715" formatCode="General">
                  <c:v>0.85324335100000004</c:v>
                </c:pt>
                <c:pt idx="6716" formatCode="General">
                  <c:v>0.85364156999999996</c:v>
                </c:pt>
                <c:pt idx="6717" formatCode="General">
                  <c:v>0.85620260199999998</c:v>
                </c:pt>
                <c:pt idx="6718" formatCode="General">
                  <c:v>0.85962974999999997</c:v>
                </c:pt>
                <c:pt idx="6719" formatCode="General">
                  <c:v>0.86280155199999997</c:v>
                </c:pt>
                <c:pt idx="6720" formatCode="General">
                  <c:v>0.86526471400000005</c:v>
                </c:pt>
                <c:pt idx="6721" formatCode="General">
                  <c:v>0.86698997</c:v>
                </c:pt>
                <c:pt idx="6722" formatCode="General">
                  <c:v>0.86809170199999997</c:v>
                </c:pt>
                <c:pt idx="6723" formatCode="General">
                  <c:v>0.86869561699999998</c:v>
                </c:pt>
                <c:pt idx="6724" formatCode="General">
                  <c:v>0.86889970299999997</c:v>
                </c:pt>
                <c:pt idx="6725" formatCode="General">
                  <c:v>0.86876952600000001</c:v>
                </c:pt>
                <c:pt idx="6726" formatCode="General">
                  <c:v>0.86834365099999999</c:v>
                </c:pt>
                <c:pt idx="6727" formatCode="General">
                  <c:v>0.86763924400000003</c:v>
                </c:pt>
                <c:pt idx="6728" formatCode="General">
                  <c:v>0.86665755499999997</c:v>
                </c:pt>
                <c:pt idx="6729" formatCode="General">
                  <c:v>0.86538809500000002</c:v>
                </c:pt>
                <c:pt idx="6730" formatCode="General">
                  <c:v>0.86381489</c:v>
                </c:pt>
                <c:pt idx="6731" formatCode="General">
                  <c:v>0.86192572099999998</c:v>
                </c:pt>
                <c:pt idx="6732" formatCode="General">
                  <c:v>0.85972928999999998</c:v>
                </c:pt>
                <c:pt idx="6733" formatCode="General">
                  <c:v>0.85728281699999997</c:v>
                </c:pt>
                <c:pt idx="6734" formatCode="General">
                  <c:v>0.85472899700000005</c:v>
                </c:pt>
                <c:pt idx="6735" formatCode="General">
                  <c:v>0.85232651199999998</c:v>
                </c:pt>
                <c:pt idx="6736" formatCode="General">
                  <c:v>0.85043382599999995</c:v>
                </c:pt>
                <c:pt idx="6737" formatCode="General">
                  <c:v>0.84940558700000002</c:v>
                </c:pt>
                <c:pt idx="6738" formatCode="General">
                  <c:v>0.84942579299999998</c:v>
                </c:pt>
                <c:pt idx="6739" formatCode="General">
                  <c:v>0.85040098399999997</c:v>
                </c:pt>
                <c:pt idx="6740" formatCode="General">
                  <c:v>0.85201686600000004</c:v>
                </c:pt>
                <c:pt idx="6741" formatCode="General">
                  <c:v>0.85390412800000004</c:v>
                </c:pt>
                <c:pt idx="6742" formatCode="General">
                  <c:v>0.85577428300000002</c:v>
                </c:pt>
                <c:pt idx="6743" formatCode="General">
                  <c:v>0.85746097600000004</c:v>
                </c:pt>
                <c:pt idx="6744" formatCode="General">
                  <c:v>0.85888916299999996</c:v>
                </c:pt>
                <c:pt idx="6745" formatCode="General">
                  <c:v>0.85997199999999996</c:v>
                </c:pt>
                <c:pt idx="6746" formatCode="General">
                  <c:v>0.85839957</c:v>
                </c:pt>
                <c:pt idx="6747" formatCode="General">
                  <c:v>0.86110347499999995</c:v>
                </c:pt>
                <c:pt idx="6748" formatCode="General">
                  <c:v>0.86271029700000001</c:v>
                </c:pt>
                <c:pt idx="6749" formatCode="General">
                  <c:v>0.86348080599999999</c:v>
                </c:pt>
                <c:pt idx="6750" formatCode="General">
                  <c:v>0.86412876800000005</c:v>
                </c:pt>
                <c:pt idx="6751" formatCode="General">
                  <c:v>0.86472707999999998</c:v>
                </c:pt>
                <c:pt idx="6752" formatCode="General">
                  <c:v>0.86530166900000005</c:v>
                </c:pt>
                <c:pt idx="6753" formatCode="General">
                  <c:v>0.86586618400000004</c:v>
                </c:pt>
                <c:pt idx="6754" formatCode="General">
                  <c:v>0.86642831600000003</c:v>
                </c:pt>
                <c:pt idx="6755" formatCode="General">
                  <c:v>0.86699157999999998</c:v>
                </c:pt>
                <c:pt idx="6756" formatCode="General">
                  <c:v>0.86755687000000004</c:v>
                </c:pt>
                <c:pt idx="6757" formatCode="General">
                  <c:v>0.86812335299999999</c:v>
                </c:pt>
                <c:pt idx="6758" formatCode="General">
                  <c:v>0.86868888099999997</c:v>
                </c:pt>
                <c:pt idx="6759" formatCode="General">
                  <c:v>0.86925065499999998</c:v>
                </c:pt>
                <c:pt idx="6760" formatCode="General">
                  <c:v>0.86980557400000003</c:v>
                </c:pt>
                <c:pt idx="6761" formatCode="General">
                  <c:v>0.87035048000000004</c:v>
                </c:pt>
                <c:pt idx="6762" formatCode="General">
                  <c:v>0.87088215400000002</c:v>
                </c:pt>
                <c:pt idx="6763" formatCode="General">
                  <c:v>0.87139773399999998</c:v>
                </c:pt>
                <c:pt idx="6764" formatCode="General">
                  <c:v>0.87189441899999998</c:v>
                </c:pt>
                <c:pt idx="6765" formatCode="General">
                  <c:v>0.87236964699999997</c:v>
                </c:pt>
                <c:pt idx="6766" formatCode="General">
                  <c:v>0.87282091399999995</c:v>
                </c:pt>
                <c:pt idx="6767" formatCode="General">
                  <c:v>0.87324577599999997</c:v>
                </c:pt>
                <c:pt idx="6768" formatCode="General">
                  <c:v>0.873641789</c:v>
                </c:pt>
                <c:pt idx="6769" formatCode="General">
                  <c:v>0.87400615199999998</c:v>
                </c:pt>
                <c:pt idx="6770" formatCode="General">
                  <c:v>0.87433588500000003</c:v>
                </c:pt>
                <c:pt idx="6771" formatCode="General">
                  <c:v>0.874627233</c:v>
                </c:pt>
                <c:pt idx="6772" formatCode="General">
                  <c:v>0.87487584399999996</c:v>
                </c:pt>
                <c:pt idx="6773" formatCode="General">
                  <c:v>0.87507605600000005</c:v>
                </c:pt>
                <c:pt idx="6774" formatCode="General">
                  <c:v>0.87522077600000003</c:v>
                </c:pt>
                <c:pt idx="6775" formatCode="General">
                  <c:v>0.87530058600000005</c:v>
                </c:pt>
                <c:pt idx="6776" formatCode="General">
                  <c:v>0.87530285100000005</c:v>
                </c:pt>
                <c:pt idx="6777" formatCode="General">
                  <c:v>0.87521052399999999</c:v>
                </c:pt>
                <c:pt idx="6778" formatCode="General">
                  <c:v>0.87499976199999996</c:v>
                </c:pt>
                <c:pt idx="6779" formatCode="General">
                  <c:v>0.87463700799999999</c:v>
                </c:pt>
                <c:pt idx="6780" formatCode="General">
                  <c:v>0.87407427999999998</c:v>
                </c:pt>
                <c:pt idx="6781" formatCode="General">
                  <c:v>0.87324190099999999</c:v>
                </c:pt>
                <c:pt idx="6782" formatCode="General">
                  <c:v>0.87203782799999996</c:v>
                </c:pt>
                <c:pt idx="6783" formatCode="General">
                  <c:v>0.87030446500000003</c:v>
                </c:pt>
                <c:pt idx="6784" formatCode="General">
                  <c:v>0.86742919699999999</c:v>
                </c:pt>
                <c:pt idx="6785" formatCode="General">
                  <c:v>0.864354968</c:v>
                </c:pt>
                <c:pt idx="6786" formatCode="General">
                  <c:v>0.86107748699999997</c:v>
                </c:pt>
                <c:pt idx="6787" formatCode="General">
                  <c:v>0.85760700700000003</c:v>
                </c:pt>
                <c:pt idx="6788" formatCode="General">
                  <c:v>0.855993271</c:v>
                </c:pt>
                <c:pt idx="6789" formatCode="General">
                  <c:v>0.85731995100000002</c:v>
                </c:pt>
                <c:pt idx="6790" formatCode="General">
                  <c:v>0.86069273899999998</c:v>
                </c:pt>
                <c:pt idx="6791" formatCode="General">
                  <c:v>0.86439657199999997</c:v>
                </c:pt>
                <c:pt idx="6792" formatCode="General">
                  <c:v>0.86744648199999996</c:v>
                </c:pt>
                <c:pt idx="6793" formatCode="General">
                  <c:v>0.86963945600000003</c:v>
                </c:pt>
                <c:pt idx="6794" formatCode="General">
                  <c:v>0.87109172300000004</c:v>
                </c:pt>
                <c:pt idx="6795" formatCode="General">
                  <c:v>0.87197119000000001</c:v>
                </c:pt>
                <c:pt idx="6796" formatCode="General">
                  <c:v>0.87241363500000002</c:v>
                </c:pt>
                <c:pt idx="6797" formatCode="General">
                  <c:v>0.87251180399999995</c:v>
                </c:pt>
                <c:pt idx="6798" formatCode="General">
                  <c:v>0.87232285700000001</c:v>
                </c:pt>
                <c:pt idx="6799" formatCode="General">
                  <c:v>0.87187701500000003</c:v>
                </c:pt>
                <c:pt idx="6800" formatCode="General">
                  <c:v>0.87118405099999996</c:v>
                </c:pt>
                <c:pt idx="6801" formatCode="General">
                  <c:v>0.87023782699999996</c:v>
                </c:pt>
                <c:pt idx="6802" formatCode="General">
                  <c:v>0.86901909099999997</c:v>
                </c:pt>
                <c:pt idx="6803" formatCode="General">
                  <c:v>0.86749941100000005</c:v>
                </c:pt>
                <c:pt idx="6804" formatCode="General">
                  <c:v>0.86564779300000005</c:v>
                </c:pt>
                <c:pt idx="6805" formatCode="General">
                  <c:v>0.86344569900000001</c:v>
                </c:pt>
                <c:pt idx="6806" formatCode="General">
                  <c:v>0.86091607800000003</c:v>
                </c:pt>
                <c:pt idx="6807" formatCode="General">
                  <c:v>0.858170867</c:v>
                </c:pt>
                <c:pt idx="6808" formatCode="General">
                  <c:v>0.85546737900000003</c:v>
                </c:pt>
                <c:pt idx="6809" formatCode="General">
                  <c:v>0.853223026</c:v>
                </c:pt>
                <c:pt idx="6810" formatCode="General">
                  <c:v>0.85190856500000001</c:v>
                </c:pt>
                <c:pt idx="6811" formatCode="General">
                  <c:v>0.851810336</c:v>
                </c:pt>
                <c:pt idx="6812" formatCode="General">
                  <c:v>0.852839291</c:v>
                </c:pt>
                <c:pt idx="6813" formatCode="General">
                  <c:v>0.85459274100000004</c:v>
                </c:pt>
                <c:pt idx="6814" formatCode="General">
                  <c:v>0.85660064199999997</c:v>
                </c:pt>
                <c:pt idx="6815" formatCode="General">
                  <c:v>0.858515739</c:v>
                </c:pt>
                <c:pt idx="6816" formatCode="General">
                  <c:v>0.86013108500000002</c:v>
                </c:pt>
                <c:pt idx="6817" formatCode="General">
                  <c:v>0.86084759200000005</c:v>
                </c:pt>
                <c:pt idx="6818" formatCode="General">
                  <c:v>0.86093157499999995</c:v>
                </c:pt>
                <c:pt idx="6819" formatCode="General">
                  <c:v>0.86354279499999997</c:v>
                </c:pt>
                <c:pt idx="6820" formatCode="General">
                  <c:v>0.86440312900000005</c:v>
                </c:pt>
                <c:pt idx="6821" formatCode="General">
                  <c:v>0.86507427699999995</c:v>
                </c:pt>
                <c:pt idx="6822" formatCode="General">
                  <c:v>0.86565720999999995</c:v>
                </c:pt>
                <c:pt idx="6823" formatCode="General">
                  <c:v>0.86619377099999995</c:v>
                </c:pt>
                <c:pt idx="6824" formatCode="General">
                  <c:v>0.86670994800000001</c:v>
                </c:pt>
                <c:pt idx="6825" formatCode="General">
                  <c:v>0.86722290499999999</c:v>
                </c:pt>
                <c:pt idx="6826" formatCode="General">
                  <c:v>0.86774343300000001</c:v>
                </c:pt>
                <c:pt idx="6827" formatCode="General">
                  <c:v>0.86827731100000005</c:v>
                </c:pt>
                <c:pt idx="6828" formatCode="General">
                  <c:v>0.868826926</c:v>
                </c:pt>
                <c:pt idx="6829" formatCode="General">
                  <c:v>0.86939179899999997</c:v>
                </c:pt>
                <c:pt idx="6830" formatCode="General">
                  <c:v>0.86996966600000003</c:v>
                </c:pt>
                <c:pt idx="6831" formatCode="General">
                  <c:v>0.87055707000000004</c:v>
                </c:pt>
                <c:pt idx="6832" formatCode="General">
                  <c:v>0.87114995699999997</c:v>
                </c:pt>
                <c:pt idx="6833" formatCode="General">
                  <c:v>0.87174409600000002</c:v>
                </c:pt>
                <c:pt idx="6834" formatCode="General">
                  <c:v>0.87233519599999998</c:v>
                </c:pt>
                <c:pt idx="6835" formatCode="General">
                  <c:v>0.87291932100000003</c:v>
                </c:pt>
                <c:pt idx="6836" formatCode="General">
                  <c:v>0.87349265799999998</c:v>
                </c:pt>
                <c:pt idx="6837" formatCode="General">
                  <c:v>0.87405186899999998</c:v>
                </c:pt>
                <c:pt idx="6838" formatCode="General">
                  <c:v>0.874593854</c:v>
                </c:pt>
                <c:pt idx="6839" formatCode="General">
                  <c:v>0.87511575200000002</c:v>
                </c:pt>
                <c:pt idx="6840" formatCode="General">
                  <c:v>0.87561482199999996</c:v>
                </c:pt>
                <c:pt idx="6841" formatCode="General">
                  <c:v>0.87608826200000001</c:v>
                </c:pt>
                <c:pt idx="6842" formatCode="General">
                  <c:v>0.87653327000000003</c:v>
                </c:pt>
                <c:pt idx="6843" formatCode="General">
                  <c:v>0.87694662800000001</c:v>
                </c:pt>
                <c:pt idx="6844" formatCode="General">
                  <c:v>0.87732464099999996</c:v>
                </c:pt>
                <c:pt idx="6845" formatCode="General">
                  <c:v>0.877662897</c:v>
                </c:pt>
                <c:pt idx="6846" formatCode="General">
                  <c:v>0.87795591399999995</c:v>
                </c:pt>
                <c:pt idx="6847" formatCode="General">
                  <c:v>0.87819665700000005</c:v>
                </c:pt>
                <c:pt idx="6848" formatCode="General">
                  <c:v>0.87837588799999999</c:v>
                </c:pt>
                <c:pt idx="6849" formatCode="General">
                  <c:v>0.87848108999999996</c:v>
                </c:pt>
                <c:pt idx="6850" formatCode="General">
                  <c:v>0.87849515700000003</c:v>
                </c:pt>
                <c:pt idx="6851" formatCode="General">
                  <c:v>0.87839382899999996</c:v>
                </c:pt>
                <c:pt idx="6852" formatCode="General">
                  <c:v>0.87814194000000001</c:v>
                </c:pt>
                <c:pt idx="6853" formatCode="General">
                  <c:v>0.87768638099999996</c:v>
                </c:pt>
                <c:pt idx="6854" formatCode="General">
                  <c:v>0.876937509</c:v>
                </c:pt>
                <c:pt idx="6855" formatCode="General">
                  <c:v>0.87553870700000003</c:v>
                </c:pt>
                <c:pt idx="6856" formatCode="General">
                  <c:v>0.87371146700000002</c:v>
                </c:pt>
                <c:pt idx="6857" formatCode="General">
                  <c:v>0.87178277999999998</c:v>
                </c:pt>
                <c:pt idx="6858" formatCode="General">
                  <c:v>0.86851596799999997</c:v>
                </c:pt>
                <c:pt idx="6859" formatCode="General">
                  <c:v>0.864551187</c:v>
                </c:pt>
                <c:pt idx="6860" formatCode="General">
                  <c:v>0.86116015899999998</c:v>
                </c:pt>
                <c:pt idx="6861" formatCode="General">
                  <c:v>0.86045008899999997</c:v>
                </c:pt>
                <c:pt idx="6862" formatCode="General">
                  <c:v>0.86303132800000004</c:v>
                </c:pt>
                <c:pt idx="6863" formatCode="General">
                  <c:v>0.86707735100000005</c:v>
                </c:pt>
                <c:pt idx="6864" formatCode="General">
                  <c:v>0.87076687799999997</c:v>
                </c:pt>
                <c:pt idx="6865" formatCode="General">
                  <c:v>0.87349492299999998</c:v>
                </c:pt>
                <c:pt idx="6866" formatCode="General">
                  <c:v>0.87532848100000005</c:v>
                </c:pt>
                <c:pt idx="6867" formatCode="General">
                  <c:v>0.87648290399999995</c:v>
                </c:pt>
                <c:pt idx="6868" formatCode="General">
                  <c:v>0.87714266799999996</c:v>
                </c:pt>
                <c:pt idx="6869" formatCode="General">
                  <c:v>0.877434194</c:v>
                </c:pt>
                <c:pt idx="6870" formatCode="General">
                  <c:v>0.87743669700000004</c:v>
                </c:pt>
                <c:pt idx="6871" formatCode="General">
                  <c:v>0.87719535800000004</c:v>
                </c:pt>
                <c:pt idx="6872" formatCode="General">
                  <c:v>0.87673145500000005</c:v>
                </c:pt>
                <c:pt idx="6873" formatCode="General">
                  <c:v>0.87604814799999997</c:v>
                </c:pt>
                <c:pt idx="6874" formatCode="General">
                  <c:v>0.87513333599999998</c:v>
                </c:pt>
                <c:pt idx="6875" formatCode="General">
                  <c:v>0.87396132900000001</c:v>
                </c:pt>
                <c:pt idx="6876" formatCode="General">
                  <c:v>0.87249416099999999</c:v>
                </c:pt>
                <c:pt idx="6877" formatCode="General">
                  <c:v>0.87068551800000005</c:v>
                </c:pt>
                <c:pt idx="6878" formatCode="General">
                  <c:v>0.86849170899999995</c:v>
                </c:pt>
                <c:pt idx="6879" formatCode="General">
                  <c:v>0.86589944399999996</c:v>
                </c:pt>
                <c:pt idx="6880" formatCode="General">
                  <c:v>0.86298090199999999</c:v>
                </c:pt>
                <c:pt idx="6881" formatCode="General">
                  <c:v>0.85997730500000003</c:v>
                </c:pt>
                <c:pt idx="6882" formatCode="General">
                  <c:v>0.85735905199999995</c:v>
                </c:pt>
                <c:pt idx="6883" formatCode="General">
                  <c:v>0.85573100999999996</c:v>
                </c:pt>
                <c:pt idx="6884" formatCode="General">
                  <c:v>0.85550677799999997</c:v>
                </c:pt>
                <c:pt idx="6885" formatCode="General">
                  <c:v>0.85659342999999999</c:v>
                </c:pt>
                <c:pt idx="6886" formatCode="General">
                  <c:v>0.85846251200000001</c:v>
                </c:pt>
                <c:pt idx="6887" formatCode="General">
                  <c:v>0.86050939599999998</c:v>
                </c:pt>
                <c:pt idx="6888" formatCode="General">
                  <c:v>0.86215668899999998</c:v>
                </c:pt>
                <c:pt idx="6889" formatCode="General">
                  <c:v>0.85897010600000001</c:v>
                </c:pt>
                <c:pt idx="6890" formatCode="General">
                  <c:v>0.86512666900000001</c:v>
                </c:pt>
                <c:pt idx="6891" formatCode="General">
                  <c:v>0.86616951200000003</c:v>
                </c:pt>
                <c:pt idx="6892" formatCode="General">
                  <c:v>0.86690294700000003</c:v>
                </c:pt>
                <c:pt idx="6893" formatCode="General">
                  <c:v>0.86746334999999997</c:v>
                </c:pt>
                <c:pt idx="6894" formatCode="General">
                  <c:v>0.86791676299999998</c:v>
                </c:pt>
                <c:pt idx="6895" formatCode="General">
                  <c:v>0.86830985500000002</c:v>
                </c:pt>
                <c:pt idx="6896" formatCode="General">
                  <c:v>0.86867672200000001</c:v>
                </c:pt>
                <c:pt idx="6897" formatCode="General">
                  <c:v>0.86904168100000001</c:v>
                </c:pt>
                <c:pt idx="6898" formatCode="General">
                  <c:v>0.86942118400000001</c:v>
                </c:pt>
                <c:pt idx="6899" formatCode="General">
                  <c:v>0.86982530400000002</c:v>
                </c:pt>
                <c:pt idx="6900" formatCode="General">
                  <c:v>0.87025916599999997</c:v>
                </c:pt>
                <c:pt idx="6901" formatCode="General">
                  <c:v>0.87072396299999999</c:v>
                </c:pt>
                <c:pt idx="6902" formatCode="General">
                  <c:v>0.87121820400000005</c:v>
                </c:pt>
                <c:pt idx="6903" formatCode="General">
                  <c:v>0.87173837399999998</c:v>
                </c:pt>
                <c:pt idx="6904" formatCode="General">
                  <c:v>0.87227982299999995</c:v>
                </c:pt>
                <c:pt idx="6905" formatCode="General">
                  <c:v>0.87283736499999998</c:v>
                </c:pt>
                <c:pt idx="6906" formatCode="General">
                  <c:v>0.87340563500000001</c:v>
                </c:pt>
                <c:pt idx="6907" formatCode="General">
                  <c:v>0.87397950899999999</c:v>
                </c:pt>
                <c:pt idx="6908" formatCode="General">
                  <c:v>0.87455415700000005</c:v>
                </c:pt>
                <c:pt idx="6909" formatCode="General">
                  <c:v>0.87512540800000005</c:v>
                </c:pt>
                <c:pt idx="6910" formatCode="General">
                  <c:v>0.87568932799999999</c:v>
                </c:pt>
                <c:pt idx="6911" formatCode="General">
                  <c:v>0.87624251799999997</c:v>
                </c:pt>
                <c:pt idx="6912" formatCode="General">
                  <c:v>0.87678188099999999</c:v>
                </c:pt>
                <c:pt idx="6913" formatCode="General">
                  <c:v>0.87730455399999996</c:v>
                </c:pt>
                <c:pt idx="6914" formatCode="General">
                  <c:v>0.87780773599999995</c:v>
                </c:pt>
                <c:pt idx="6915" formatCode="General">
                  <c:v>0.87828862699999999</c:v>
                </c:pt>
                <c:pt idx="6916" formatCode="General">
                  <c:v>0.87874400600000002</c:v>
                </c:pt>
                <c:pt idx="6917" formatCode="General">
                  <c:v>0.87917029899999999</c:v>
                </c:pt>
                <c:pt idx="6918" formatCode="General">
                  <c:v>0.87956333200000003</c:v>
                </c:pt>
                <c:pt idx="6919" formatCode="General">
                  <c:v>0.87991762200000001</c:v>
                </c:pt>
                <c:pt idx="6920" formatCode="General">
                  <c:v>0.88022643300000003</c:v>
                </c:pt>
                <c:pt idx="6921" formatCode="General">
                  <c:v>0.88048046800000002</c:v>
                </c:pt>
                <c:pt idx="6922" formatCode="General">
                  <c:v>0.88066744799999996</c:v>
                </c:pt>
                <c:pt idx="6923" formatCode="General">
                  <c:v>0.88076960999999998</c:v>
                </c:pt>
                <c:pt idx="6924" formatCode="General">
                  <c:v>0.88076067000000002</c:v>
                </c:pt>
                <c:pt idx="6925" formatCode="General">
                  <c:v>0.88059472999999999</c:v>
                </c:pt>
                <c:pt idx="6926" formatCode="General">
                  <c:v>0.88006359300000003</c:v>
                </c:pt>
                <c:pt idx="6927" formatCode="General">
                  <c:v>0.87921899599999997</c:v>
                </c:pt>
                <c:pt idx="6928" formatCode="General">
                  <c:v>0.87858951100000005</c:v>
                </c:pt>
                <c:pt idx="6929" formatCode="General">
                  <c:v>0.87698411899999995</c:v>
                </c:pt>
                <c:pt idx="6930" formatCode="General">
                  <c:v>0.87450426800000003</c:v>
                </c:pt>
                <c:pt idx="6931" formatCode="General">
                  <c:v>0.87097108400000001</c:v>
                </c:pt>
                <c:pt idx="6932" formatCode="General">
                  <c:v>0.866794646</c:v>
                </c:pt>
                <c:pt idx="6933" formatCode="General">
                  <c:v>0.86389190000000005</c:v>
                </c:pt>
                <c:pt idx="6934" formatCode="General">
                  <c:v>0.86469364199999998</c:v>
                </c:pt>
                <c:pt idx="6935" formatCode="General">
                  <c:v>0.86860960700000001</c:v>
                </c:pt>
                <c:pt idx="6936" formatCode="General">
                  <c:v>0.87296766000000003</c:v>
                </c:pt>
                <c:pt idx="6937" formatCode="General">
                  <c:v>0.87635534999999998</c:v>
                </c:pt>
                <c:pt idx="6938" formatCode="General">
                  <c:v>0.87866193100000001</c:v>
                </c:pt>
                <c:pt idx="6939" formatCode="General">
                  <c:v>0.88014846999999996</c:v>
                </c:pt>
                <c:pt idx="6940" formatCode="General">
                  <c:v>0.88106274600000001</c:v>
                </c:pt>
                <c:pt idx="6941" formatCode="General">
                  <c:v>0.88157397500000001</c:v>
                </c:pt>
                <c:pt idx="6942" formatCode="General">
                  <c:v>0.88178670400000003</c:v>
                </c:pt>
                <c:pt idx="6943" formatCode="General">
                  <c:v>0.88176232600000004</c:v>
                </c:pt>
                <c:pt idx="6944" formatCode="General">
                  <c:v>0.88153338400000003</c:v>
                </c:pt>
                <c:pt idx="6945" formatCode="General">
                  <c:v>0.88111251599999996</c:v>
                </c:pt>
                <c:pt idx="6946" formatCode="General">
                  <c:v>0.88049679999999997</c:v>
                </c:pt>
                <c:pt idx="6947" formatCode="General">
                  <c:v>0.87966966599999996</c:v>
                </c:pt>
                <c:pt idx="6948" formatCode="General">
                  <c:v>0.87860041899999997</c:v>
                </c:pt>
                <c:pt idx="6949" formatCode="General">
                  <c:v>0.87724405500000002</c:v>
                </c:pt>
                <c:pt idx="6950" formatCode="General">
                  <c:v>0.87554144899999997</c:v>
                </c:pt>
                <c:pt idx="6951" formatCode="General">
                  <c:v>0.87342655700000005</c:v>
                </c:pt>
                <c:pt idx="6952" formatCode="General">
                  <c:v>0.87084960899999997</c:v>
                </c:pt>
                <c:pt idx="6953" formatCode="General">
                  <c:v>0.86783677299999995</c:v>
                </c:pt>
                <c:pt idx="6954" formatCode="General">
                  <c:v>0.86460125399999999</c:v>
                </c:pt>
                <c:pt idx="6955" formatCode="General">
                  <c:v>0.86166334200000005</c:v>
                </c:pt>
                <c:pt idx="6956" formatCode="General">
                  <c:v>0.85978740499999995</c:v>
                </c:pt>
                <c:pt idx="6957" formatCode="General">
                  <c:v>0.85953962800000006</c:v>
                </c:pt>
                <c:pt idx="6958" formatCode="General">
                  <c:v>0.86078840499999998</c:v>
                </c:pt>
                <c:pt idx="6959" formatCode="General">
                  <c:v>0.86274898099999997</c:v>
                </c:pt>
                <c:pt idx="6960" formatCode="General">
                  <c:v>0.84366828199999999</c:v>
                </c:pt>
                <c:pt idx="6961" formatCode="General">
                  <c:v>0.86679309599999999</c:v>
                </c:pt>
                <c:pt idx="6962" formatCode="General">
                  <c:v>0.86833834600000004</c:v>
                </c:pt>
                <c:pt idx="6963" formatCode="General">
                  <c:v>0.86939317000000005</c:v>
                </c:pt>
                <c:pt idx="6964" formatCode="General">
                  <c:v>0.87011921400000003</c:v>
                </c:pt>
                <c:pt idx="6965" formatCode="General">
                  <c:v>0.87061387300000004</c:v>
                </c:pt>
                <c:pt idx="6966" formatCode="General">
                  <c:v>0.87095504999999995</c:v>
                </c:pt>
                <c:pt idx="6967" formatCode="General">
                  <c:v>0.87120377999999998</c:v>
                </c:pt>
                <c:pt idx="6968" formatCode="General">
                  <c:v>0.87140655499999997</c:v>
                </c:pt>
                <c:pt idx="6969" formatCode="General">
                  <c:v>0.87159764799999995</c:v>
                </c:pt>
                <c:pt idx="6970" formatCode="General">
                  <c:v>0.87180155500000001</c:v>
                </c:pt>
                <c:pt idx="6971" formatCode="General">
                  <c:v>0.87203449</c:v>
                </c:pt>
                <c:pt idx="6972" formatCode="General">
                  <c:v>0.87230628700000001</c:v>
                </c:pt>
                <c:pt idx="6973" formatCode="General">
                  <c:v>0.87262135699999999</c:v>
                </c:pt>
                <c:pt idx="6974" formatCode="General">
                  <c:v>0.87297999900000001</c:v>
                </c:pt>
                <c:pt idx="6975" formatCode="General">
                  <c:v>0.87337952900000004</c:v>
                </c:pt>
                <c:pt idx="6976" formatCode="General">
                  <c:v>0.87381529800000002</c:v>
                </c:pt>
                <c:pt idx="6977" formatCode="General">
                  <c:v>0.87428140600000004</c:v>
                </c:pt>
                <c:pt idx="6978" formatCode="General">
                  <c:v>0.87477147600000005</c:v>
                </c:pt>
                <c:pt idx="6979" formatCode="General">
                  <c:v>0.875279009</c:v>
                </c:pt>
                <c:pt idx="6980" formatCode="General">
                  <c:v>0.87579810599999997</c:v>
                </c:pt>
                <c:pt idx="6981" formatCode="General">
                  <c:v>0.87632316399999999</c:v>
                </c:pt>
                <c:pt idx="6982" formatCode="General">
                  <c:v>0.87684947300000005</c:v>
                </c:pt>
                <c:pt idx="6983" formatCode="General">
                  <c:v>0.87737274200000004</c:v>
                </c:pt>
                <c:pt idx="6984" formatCode="General">
                  <c:v>0.87788933499999999</c:v>
                </c:pt>
                <c:pt idx="6985" formatCode="General">
                  <c:v>0.87839621300000004</c:v>
                </c:pt>
                <c:pt idx="6986" formatCode="General">
                  <c:v>0.87889045499999996</c:v>
                </c:pt>
                <c:pt idx="6987" formatCode="General">
                  <c:v>0.87936937800000003</c:v>
                </c:pt>
                <c:pt idx="6988" formatCode="General">
                  <c:v>0.87983018199999996</c:v>
                </c:pt>
                <c:pt idx="6989" formatCode="General">
                  <c:v>0.88027006399999996</c:v>
                </c:pt>
                <c:pt idx="6990" formatCode="General">
                  <c:v>0.88068568700000005</c:v>
                </c:pt>
                <c:pt idx="6991" formatCode="General">
                  <c:v>0.88107287899999998</c:v>
                </c:pt>
                <c:pt idx="6992" formatCode="General">
                  <c:v>0.88142663200000004</c:v>
                </c:pt>
                <c:pt idx="6993" formatCode="General">
                  <c:v>0.88174021199999997</c:v>
                </c:pt>
                <c:pt idx="6994" formatCode="General">
                  <c:v>0.88200438000000003</c:v>
                </c:pt>
                <c:pt idx="6995" formatCode="General">
                  <c:v>0.88220572500000005</c:v>
                </c:pt>
                <c:pt idx="6996" formatCode="General">
                  <c:v>0.88231968900000002</c:v>
                </c:pt>
                <c:pt idx="6997" formatCode="General">
                  <c:v>0.882210732</c:v>
                </c:pt>
                <c:pt idx="6998" formatCode="General">
                  <c:v>0.88192904000000005</c:v>
                </c:pt>
                <c:pt idx="6999" formatCode="General">
                  <c:v>0.88191014499999998</c:v>
                </c:pt>
                <c:pt idx="7000" formatCode="General">
                  <c:v>0.88132226499999999</c:v>
                </c:pt>
                <c:pt idx="7001" formatCode="General">
                  <c:v>0.88027858699999995</c:v>
                </c:pt>
                <c:pt idx="7002" formatCode="General">
                  <c:v>0.87855064900000002</c:v>
                </c:pt>
                <c:pt idx="7003" formatCode="General">
                  <c:v>0.87581050400000005</c:v>
                </c:pt>
                <c:pt idx="7004" formatCode="General">
                  <c:v>0.87184947700000004</c:v>
                </c:pt>
                <c:pt idx="7005" formatCode="General">
                  <c:v>0.86750096099999996</c:v>
                </c:pt>
                <c:pt idx="7006" formatCode="General">
                  <c:v>0.86572283500000002</c:v>
                </c:pt>
                <c:pt idx="7007" formatCode="General">
                  <c:v>0.868516862</c:v>
                </c:pt>
                <c:pt idx="7008" formatCode="General">
                  <c:v>0.87333697099999996</c:v>
                </c:pt>
                <c:pt idx="7009" formatCode="General">
                  <c:v>0.87744641300000004</c:v>
                </c:pt>
                <c:pt idx="7010" formatCode="General">
                  <c:v>0.88026469900000004</c:v>
                </c:pt>
                <c:pt idx="7011" formatCode="General">
                  <c:v>0.88207465399999996</c:v>
                </c:pt>
                <c:pt idx="7012" formatCode="General">
                  <c:v>0.88320887100000001</c:v>
                </c:pt>
                <c:pt idx="7013" formatCode="General">
                  <c:v>0.88389337099999998</c:v>
                </c:pt>
                <c:pt idx="7014" formatCode="General">
                  <c:v>0.884264469</c:v>
                </c:pt>
                <c:pt idx="7015" formatCode="General">
                  <c:v>0.88440120200000005</c:v>
                </c:pt>
                <c:pt idx="7016" formatCode="General">
                  <c:v>0.88434725999999997</c:v>
                </c:pt>
                <c:pt idx="7017" formatCode="General">
                  <c:v>0.884123981</c:v>
                </c:pt>
                <c:pt idx="7018" formatCode="General">
                  <c:v>0.88373667</c:v>
                </c:pt>
                <c:pt idx="7019" formatCode="General">
                  <c:v>0.88317781699999998</c:v>
                </c:pt>
                <c:pt idx="7020" formatCode="General">
                  <c:v>0.88242733500000003</c:v>
                </c:pt>
                <c:pt idx="7021" formatCode="General">
                  <c:v>0.88145112999999997</c:v>
                </c:pt>
                <c:pt idx="7022" formatCode="General">
                  <c:v>0.88019883600000004</c:v>
                </c:pt>
                <c:pt idx="7023" formatCode="General">
                  <c:v>0.87860101499999999</c:v>
                </c:pt>
                <c:pt idx="7024" formatCode="General">
                  <c:v>0.87657141699999996</c:v>
                </c:pt>
                <c:pt idx="7025" formatCode="General">
                  <c:v>0.87402462999999997</c:v>
                </c:pt>
                <c:pt idx="7026" formatCode="General">
                  <c:v>0.87093663200000004</c:v>
                </c:pt>
                <c:pt idx="7027" formatCode="General">
                  <c:v>0.86748403299999999</c:v>
                </c:pt>
                <c:pt idx="7028" formatCode="General">
                  <c:v>0.86424183799999998</c:v>
                </c:pt>
                <c:pt idx="7029" formatCode="General">
                  <c:v>0.86217039799999995</c:v>
                </c:pt>
                <c:pt idx="7030" formatCode="General">
                  <c:v>0.86197710000000005</c:v>
                </c:pt>
                <c:pt idx="7031" formatCode="General">
                  <c:v>0.858092666</c:v>
                </c:pt>
                <c:pt idx="7032" formatCode="General">
                  <c:v>0.86585146199999996</c:v>
                </c:pt>
                <c:pt idx="7033" formatCode="General">
                  <c:v>0.86822372699999995</c:v>
                </c:pt>
                <c:pt idx="7034" formatCode="General">
                  <c:v>0.87003052199999997</c:v>
                </c:pt>
                <c:pt idx="7035" formatCode="General">
                  <c:v>0.87130474999999996</c:v>
                </c:pt>
                <c:pt idx="7036" formatCode="General">
                  <c:v>0.87214022899999999</c:v>
                </c:pt>
                <c:pt idx="7037" formatCode="General">
                  <c:v>0.87265205400000001</c:v>
                </c:pt>
                <c:pt idx="7038" formatCode="General">
                  <c:v>0.87294214999999997</c:v>
                </c:pt>
                <c:pt idx="7039" formatCode="General">
                  <c:v>0.87309205499999998</c:v>
                </c:pt>
                <c:pt idx="7040" formatCode="General">
                  <c:v>0.87316417700000004</c:v>
                </c:pt>
                <c:pt idx="7041" formatCode="General">
                  <c:v>0.87320536400000004</c:v>
                </c:pt>
                <c:pt idx="7042" formatCode="General">
                  <c:v>0.87325012700000004</c:v>
                </c:pt>
                <c:pt idx="7043" formatCode="General">
                  <c:v>0.87332284500000001</c:v>
                </c:pt>
                <c:pt idx="7044" formatCode="General">
                  <c:v>0.87343967</c:v>
                </c:pt>
                <c:pt idx="7045" formatCode="General">
                  <c:v>0.87360996000000002</c:v>
                </c:pt>
                <c:pt idx="7046" formatCode="General">
                  <c:v>0.87383753099999995</c:v>
                </c:pt>
                <c:pt idx="7047" formatCode="General">
                  <c:v>0.87412166599999996</c:v>
                </c:pt>
                <c:pt idx="7048" formatCode="General">
                  <c:v>0.87445843199999995</c:v>
                </c:pt>
                <c:pt idx="7049" formatCode="General">
                  <c:v>0.87484174999999997</c:v>
                </c:pt>
                <c:pt idx="7050" formatCode="General">
                  <c:v>0.87526422699999995</c:v>
                </c:pt>
                <c:pt idx="7051" formatCode="General">
                  <c:v>0.87571799800000005</c:v>
                </c:pt>
                <c:pt idx="7052" formatCode="General">
                  <c:v>0.876195371</c:v>
                </c:pt>
                <c:pt idx="7053" formatCode="General">
                  <c:v>0.87668925499999995</c:v>
                </c:pt>
                <c:pt idx="7054" formatCode="General">
                  <c:v>0.87719321299999997</c:v>
                </c:pt>
                <c:pt idx="7055" formatCode="General">
                  <c:v>0.87770181899999999</c:v>
                </c:pt>
                <c:pt idx="7056" formatCode="General">
                  <c:v>0.87821042500000002</c:v>
                </c:pt>
                <c:pt idx="7057" formatCode="General">
                  <c:v>0.87871509800000003</c:v>
                </c:pt>
                <c:pt idx="7058" formatCode="General">
                  <c:v>0.87921255799999998</c:v>
                </c:pt>
                <c:pt idx="7059" formatCode="General">
                  <c:v>0.87969988600000004</c:v>
                </c:pt>
                <c:pt idx="7060" formatCode="General">
                  <c:v>0.88017439799999997</c:v>
                </c:pt>
                <c:pt idx="7061" formatCode="General">
                  <c:v>0.88063353300000002</c:v>
                </c:pt>
                <c:pt idx="7062" formatCode="General">
                  <c:v>0.88107448799999999</c:v>
                </c:pt>
                <c:pt idx="7063" formatCode="General">
                  <c:v>0.88149392599999998</c:v>
                </c:pt>
                <c:pt idx="7064" formatCode="General">
                  <c:v>0.88188785300000005</c:v>
                </c:pt>
                <c:pt idx="7065" formatCode="General">
                  <c:v>0.88225120300000004</c:v>
                </c:pt>
                <c:pt idx="7066" formatCode="General">
                  <c:v>0.88257628700000001</c:v>
                </c:pt>
                <c:pt idx="7067" formatCode="General">
                  <c:v>0.88284891799999998</c:v>
                </c:pt>
                <c:pt idx="7068" formatCode="General">
                  <c:v>0.88296645900000004</c:v>
                </c:pt>
                <c:pt idx="7069" formatCode="General">
                  <c:v>0.88303566</c:v>
                </c:pt>
                <c:pt idx="7070" formatCode="General">
                  <c:v>0.88327157499999998</c:v>
                </c:pt>
                <c:pt idx="7071" formatCode="General">
                  <c:v>0.88319081099999996</c:v>
                </c:pt>
                <c:pt idx="7072" formatCode="General">
                  <c:v>0.88289278699999996</c:v>
                </c:pt>
                <c:pt idx="7073" formatCode="General">
                  <c:v>0.88227546199999995</c:v>
                </c:pt>
                <c:pt idx="7074" formatCode="General">
                  <c:v>0.88115423900000001</c:v>
                </c:pt>
                <c:pt idx="7075" formatCode="General">
                  <c:v>0.879219949</c:v>
                </c:pt>
                <c:pt idx="7076" formatCode="General">
                  <c:v>0.876040339</c:v>
                </c:pt>
                <c:pt idx="7077" formatCode="General">
                  <c:v>0.87147819999999998</c:v>
                </c:pt>
                <c:pt idx="7078" formatCode="General">
                  <c:v>0.86735361799999999</c:v>
                </c:pt>
                <c:pt idx="7079" formatCode="General">
                  <c:v>0.86778622900000002</c:v>
                </c:pt>
                <c:pt idx="7080" formatCode="General">
                  <c:v>0.87254613599999997</c:v>
                </c:pt>
                <c:pt idx="7081" formatCode="General">
                  <c:v>0.87746006300000001</c:v>
                </c:pt>
                <c:pt idx="7082" formatCode="General">
                  <c:v>0.88089001199999994</c:v>
                </c:pt>
                <c:pt idx="7083" formatCode="General">
                  <c:v>0.88305318399999999</c:v>
                </c:pt>
                <c:pt idx="7084" formatCode="General">
                  <c:v>0.88439559899999998</c:v>
                </c:pt>
                <c:pt idx="7085" formatCode="General">
                  <c:v>0.885222018</c:v>
                </c:pt>
                <c:pt idx="7086" formatCode="General">
                  <c:v>0.88570964299999999</c:v>
                </c:pt>
                <c:pt idx="7087" formatCode="General">
                  <c:v>0.88595807599999998</c:v>
                </c:pt>
                <c:pt idx="7088" formatCode="General">
                  <c:v>0.88602274700000005</c:v>
                </c:pt>
                <c:pt idx="7089" formatCode="General">
                  <c:v>0.88593250499999998</c:v>
                </c:pt>
                <c:pt idx="7090" formatCode="General">
                  <c:v>0.88569968899999996</c:v>
                </c:pt>
                <c:pt idx="7091" formatCode="General">
                  <c:v>0.88532400099999997</c:v>
                </c:pt>
                <c:pt idx="7092" formatCode="General">
                  <c:v>0.88479435399999995</c:v>
                </c:pt>
                <c:pt idx="7093" formatCode="General">
                  <c:v>0.88408827800000001</c:v>
                </c:pt>
                <c:pt idx="7094" formatCode="General">
                  <c:v>0.88316929300000002</c:v>
                </c:pt>
                <c:pt idx="7095" formatCode="General">
                  <c:v>0.88198256500000005</c:v>
                </c:pt>
                <c:pt idx="7096" formatCode="General">
                  <c:v>0.880449712</c:v>
                </c:pt>
                <c:pt idx="7097" formatCode="General">
                  <c:v>0.87846547399999997</c:v>
                </c:pt>
                <c:pt idx="7098" formatCode="General">
                  <c:v>0.87590855400000001</c:v>
                </c:pt>
                <c:pt idx="7099" formatCode="General">
                  <c:v>0.872699797</c:v>
                </c:pt>
                <c:pt idx="7100" formatCode="General">
                  <c:v>0.86897248000000005</c:v>
                </c:pt>
                <c:pt idx="7101" formatCode="General">
                  <c:v>0.86535656500000002</c:v>
                </c:pt>
                <c:pt idx="7102" formatCode="General">
                  <c:v>0.86167937500000003</c:v>
                </c:pt>
                <c:pt idx="7103" formatCode="General">
                  <c:v>0.86320817500000002</c:v>
                </c:pt>
                <c:pt idx="7104" formatCode="General">
                  <c:v>0.86533009999999999</c:v>
                </c:pt>
                <c:pt idx="7105" formatCode="General">
                  <c:v>0.86794722099999999</c:v>
                </c:pt>
                <c:pt idx="7106" formatCode="General">
                  <c:v>0.870212078</c:v>
                </c:pt>
                <c:pt idx="7107" formatCode="General">
                  <c:v>0.87183767599999995</c:v>
                </c:pt>
                <c:pt idx="7108" formatCode="General">
                  <c:v>0.87286996800000005</c:v>
                </c:pt>
                <c:pt idx="7109" formatCode="General">
                  <c:v>0.87344896800000005</c:v>
                </c:pt>
                <c:pt idx="7110" formatCode="General">
                  <c:v>0.87371128799999997</c:v>
                </c:pt>
                <c:pt idx="7111" formatCode="General">
                  <c:v>0.87376660100000003</c:v>
                </c:pt>
                <c:pt idx="7112" formatCode="General">
                  <c:v>0.87369793699999998</c:v>
                </c:pt>
                <c:pt idx="7113" formatCode="General">
                  <c:v>0.87356758099999998</c:v>
                </c:pt>
                <c:pt idx="7114" formatCode="General">
                  <c:v>0.87342196699999997</c:v>
                </c:pt>
                <c:pt idx="7115" formatCode="General">
                  <c:v>0.87329554600000003</c:v>
                </c:pt>
                <c:pt idx="7116" formatCode="General">
                  <c:v>0.87321281399999995</c:v>
                </c:pt>
                <c:pt idx="7117" formatCode="General">
                  <c:v>0.87319016500000002</c:v>
                </c:pt>
                <c:pt idx="7118" formatCode="General">
                  <c:v>0.87323683500000004</c:v>
                </c:pt>
                <c:pt idx="7119" formatCode="General">
                  <c:v>0.87335622300000004</c:v>
                </c:pt>
                <c:pt idx="7120" formatCode="General">
                  <c:v>0.87354666000000003</c:v>
                </c:pt>
                <c:pt idx="7121" formatCode="General">
                  <c:v>0.87380301999999999</c:v>
                </c:pt>
                <c:pt idx="7122" formatCode="General">
                  <c:v>0.87411767200000001</c:v>
                </c:pt>
                <c:pt idx="7123" formatCode="General">
                  <c:v>0.87448149900000005</c:v>
                </c:pt>
                <c:pt idx="7124" formatCode="General">
                  <c:v>0.87488502300000004</c:v>
                </c:pt>
                <c:pt idx="7125" formatCode="General">
                  <c:v>0.87531912300000003</c:v>
                </c:pt>
                <c:pt idx="7126" formatCode="General">
                  <c:v>0.87577539699999996</c:v>
                </c:pt>
                <c:pt idx="7127" formatCode="General">
                  <c:v>0.876246631</c:v>
                </c:pt>
                <c:pt idx="7128" formatCode="General">
                  <c:v>0.87672656800000004</c:v>
                </c:pt>
                <c:pt idx="7129" formatCode="General">
                  <c:v>0.87721013999999997</c:v>
                </c:pt>
                <c:pt idx="7130" formatCode="General">
                  <c:v>0.87769335500000001</c:v>
                </c:pt>
                <c:pt idx="7131" formatCode="General">
                  <c:v>0.87817275500000003</c:v>
                </c:pt>
                <c:pt idx="7132" formatCode="General">
                  <c:v>0.87864547999999998</c:v>
                </c:pt>
                <c:pt idx="7133" formatCode="General">
                  <c:v>0.87910908499999996</c:v>
                </c:pt>
                <c:pt idx="7134" formatCode="General">
                  <c:v>0.87956088799999999</c:v>
                </c:pt>
                <c:pt idx="7135" formatCode="General">
                  <c:v>0.87999832600000005</c:v>
                </c:pt>
                <c:pt idx="7136" formatCode="General">
                  <c:v>0.88041800299999995</c:v>
                </c:pt>
                <c:pt idx="7137" formatCode="General">
                  <c:v>0.88081544599999995</c:v>
                </c:pt>
                <c:pt idx="7138" formatCode="General">
                  <c:v>0.88118123999999998</c:v>
                </c:pt>
                <c:pt idx="7139" formatCode="General">
                  <c:v>0.88142347300000001</c:v>
                </c:pt>
                <c:pt idx="7140" formatCode="General">
                  <c:v>0.88171940999999998</c:v>
                </c:pt>
                <c:pt idx="7141" formatCode="General">
                  <c:v>0.88207137599999996</c:v>
                </c:pt>
                <c:pt idx="7142" formatCode="General">
                  <c:v>0.88225448100000003</c:v>
                </c:pt>
                <c:pt idx="7143" formatCode="General">
                  <c:v>0.88233059599999997</c:v>
                </c:pt>
                <c:pt idx="7144" formatCode="General">
                  <c:v>0.88225817699999998</c:v>
                </c:pt>
                <c:pt idx="7145" formatCode="General">
                  <c:v>0.881960988</c:v>
                </c:pt>
                <c:pt idx="7146" formatCode="General">
                  <c:v>0.88130468100000003</c:v>
                </c:pt>
                <c:pt idx="7147" formatCode="General">
                  <c:v>0.88004785799999996</c:v>
                </c:pt>
                <c:pt idx="7148" formatCode="General">
                  <c:v>0.87776851700000003</c:v>
                </c:pt>
                <c:pt idx="7149" formatCode="General">
                  <c:v>0.87390017499999995</c:v>
                </c:pt>
                <c:pt idx="7150" formatCode="General">
                  <c:v>0.86870217299999997</c:v>
                </c:pt>
                <c:pt idx="7151" formatCode="General">
                  <c:v>0.86603271999999998</c:v>
                </c:pt>
                <c:pt idx="7152" formatCode="General">
                  <c:v>0.86968046399999999</c:v>
                </c:pt>
                <c:pt idx="7153" formatCode="General">
                  <c:v>0.87542241799999998</c:v>
                </c:pt>
                <c:pt idx="7154" formatCode="General">
                  <c:v>0.87965118899999994</c:v>
                </c:pt>
                <c:pt idx="7155" formatCode="General">
                  <c:v>0.88226914400000001</c:v>
                </c:pt>
                <c:pt idx="7156" formatCode="General">
                  <c:v>0.88386851499999997</c:v>
                </c:pt>
                <c:pt idx="7157" formatCode="General">
                  <c:v>0.88486432999999998</c:v>
                </c:pt>
                <c:pt idx="7158" formatCode="General">
                  <c:v>0.88548755599999995</c:v>
                </c:pt>
                <c:pt idx="7159" formatCode="General">
                  <c:v>0.88586258900000003</c:v>
                </c:pt>
                <c:pt idx="7160" formatCode="General">
                  <c:v>0.88605690000000004</c:v>
                </c:pt>
                <c:pt idx="7161" formatCode="General">
                  <c:v>0.88610649100000005</c:v>
                </c:pt>
                <c:pt idx="7162" formatCode="General">
                  <c:v>0.88602882599999999</c:v>
                </c:pt>
                <c:pt idx="7163" formatCode="General">
                  <c:v>0.88582891200000002</c:v>
                </c:pt>
                <c:pt idx="7164" formatCode="General">
                  <c:v>0.88550239799999997</c:v>
                </c:pt>
                <c:pt idx="7165" formatCode="General">
                  <c:v>0.88503539600000003</c:v>
                </c:pt>
                <c:pt idx="7166" formatCode="General">
                  <c:v>0.88440334799999998</c:v>
                </c:pt>
                <c:pt idx="7167" formatCode="General">
                  <c:v>0.88356739299999998</c:v>
                </c:pt>
                <c:pt idx="7168" formatCode="General">
                  <c:v>0.882468641</c:v>
                </c:pt>
                <c:pt idx="7169" formatCode="General">
                  <c:v>0.88101947300000005</c:v>
                </c:pt>
                <c:pt idx="7170" formatCode="General">
                  <c:v>0.87909454099999995</c:v>
                </c:pt>
                <c:pt idx="7171" formatCode="General">
                  <c:v>0.87653177999999998</c:v>
                </c:pt>
                <c:pt idx="7172" formatCode="General">
                  <c:v>0.87317699199999999</c:v>
                </c:pt>
                <c:pt idx="7173" formatCode="General">
                  <c:v>0.86849975599999996</c:v>
                </c:pt>
                <c:pt idx="7174" formatCode="General">
                  <c:v>0.86518579699999998</c:v>
                </c:pt>
                <c:pt idx="7175" formatCode="General">
                  <c:v>0.86311465499999995</c:v>
                </c:pt>
                <c:pt idx="7176" formatCode="General">
                  <c:v>0.86379689000000004</c:v>
                </c:pt>
                <c:pt idx="7177" formatCode="General">
                  <c:v>0.866404116</c:v>
                </c:pt>
                <c:pt idx="7178" formatCode="General">
                  <c:v>0.86925053600000002</c:v>
                </c:pt>
                <c:pt idx="7179" formatCode="General">
                  <c:v>0.87144172200000003</c:v>
                </c:pt>
                <c:pt idx="7180" formatCode="General">
                  <c:v>0.87284773599999999</c:v>
                </c:pt>
                <c:pt idx="7181" formatCode="General">
                  <c:v>0.87361997400000002</c:v>
                </c:pt>
                <c:pt idx="7182" formatCode="General">
                  <c:v>0.87394255399999998</c:v>
                </c:pt>
                <c:pt idx="7183" formatCode="General">
                  <c:v>0.87396508500000003</c:v>
                </c:pt>
                <c:pt idx="7184" formatCode="General">
                  <c:v>0.87379813200000001</c:v>
                </c:pt>
                <c:pt idx="7185" formatCode="General">
                  <c:v>0.87352269900000001</c:v>
                </c:pt>
                <c:pt idx="7186" formatCode="General">
                  <c:v>0.87319910499999998</c:v>
                </c:pt>
                <c:pt idx="7187" formatCode="General">
                  <c:v>0.87287288900000004</c:v>
                </c:pt>
                <c:pt idx="7188" formatCode="General">
                  <c:v>0.87257856099999997</c:v>
                </c:pt>
                <c:pt idx="7189" formatCode="General">
                  <c:v>0.87234109599999998</c:v>
                </c:pt>
                <c:pt idx="7190" formatCode="General">
                  <c:v>0.87217772000000005</c:v>
                </c:pt>
                <c:pt idx="7191" formatCode="General">
                  <c:v>0.872098029</c:v>
                </c:pt>
                <c:pt idx="7192" formatCode="General">
                  <c:v>0.87210524099999998</c:v>
                </c:pt>
                <c:pt idx="7193" formatCode="General">
                  <c:v>0.87219715099999995</c:v>
                </c:pt>
                <c:pt idx="7194" formatCode="General">
                  <c:v>0.87236708399999996</c:v>
                </c:pt>
                <c:pt idx="7195" formatCode="General">
                  <c:v>0.87260580099999996</c:v>
                </c:pt>
                <c:pt idx="7196" formatCode="General">
                  <c:v>0.87290215500000001</c:v>
                </c:pt>
                <c:pt idx="7197" formatCode="General">
                  <c:v>0.87324488199999994</c:v>
                </c:pt>
                <c:pt idx="7198" formatCode="General">
                  <c:v>0.873623013</c:v>
                </c:pt>
                <c:pt idx="7199" formatCode="General">
                  <c:v>0.874026835</c:v>
                </c:pt>
                <c:pt idx="7200" formatCode="General">
                  <c:v>0.87444794199999998</c:v>
                </c:pt>
                <c:pt idx="7201" formatCode="General">
                  <c:v>0.87487959900000001</c:v>
                </c:pt>
                <c:pt idx="7202" formatCode="General">
                  <c:v>0.87531632199999998</c:v>
                </c:pt>
                <c:pt idx="7203" formatCode="General">
                  <c:v>0.87575387999999998</c:v>
                </c:pt>
                <c:pt idx="7204" formatCode="General">
                  <c:v>0.87618899299999997</c:v>
                </c:pt>
                <c:pt idx="7205" formatCode="General">
                  <c:v>0.87661898100000002</c:v>
                </c:pt>
                <c:pt idx="7206" formatCode="General">
                  <c:v>0.87704151900000005</c:v>
                </c:pt>
                <c:pt idx="7207" formatCode="General">
                  <c:v>0.87745410199999996</c:v>
                </c:pt>
                <c:pt idx="7208" formatCode="General">
                  <c:v>0.87785381100000004</c:v>
                </c:pt>
                <c:pt idx="7209" formatCode="General">
                  <c:v>0.87823367100000005</c:v>
                </c:pt>
                <c:pt idx="7210" formatCode="General">
                  <c:v>0.87849289200000003</c:v>
                </c:pt>
                <c:pt idx="7211" formatCode="General">
                  <c:v>0.878896236</c:v>
                </c:pt>
                <c:pt idx="7212" formatCode="General">
                  <c:v>0.87926697700000001</c:v>
                </c:pt>
                <c:pt idx="7213" formatCode="General">
                  <c:v>0.87955027799999996</c:v>
                </c:pt>
                <c:pt idx="7214" formatCode="General">
                  <c:v>0.87977808700000004</c:v>
                </c:pt>
                <c:pt idx="7215" formatCode="General">
                  <c:v>0.87993276099999995</c:v>
                </c:pt>
                <c:pt idx="7216" formatCode="General">
                  <c:v>0.87998253100000001</c:v>
                </c:pt>
                <c:pt idx="7217" formatCode="General">
                  <c:v>0.87987351400000002</c:v>
                </c:pt>
                <c:pt idx="7218" formatCode="General">
                  <c:v>0.87951075999999995</c:v>
                </c:pt>
                <c:pt idx="7219" formatCode="General">
                  <c:v>0.87871903200000001</c:v>
                </c:pt>
                <c:pt idx="7220" formatCode="General">
                  <c:v>0.87716376799999995</c:v>
                </c:pt>
                <c:pt idx="7221" formatCode="General">
                  <c:v>0.87423676299999997</c:v>
                </c:pt>
                <c:pt idx="7222" formatCode="General">
                  <c:v>0.86926764199999995</c:v>
                </c:pt>
                <c:pt idx="7223" formatCode="General">
                  <c:v>0.86398726699999995</c:v>
                </c:pt>
                <c:pt idx="7224" formatCode="General">
                  <c:v>0.86495846499999995</c:v>
                </c:pt>
                <c:pt idx="7225" formatCode="General">
                  <c:v>0.87118554100000001</c:v>
                </c:pt>
                <c:pt idx="7226" formatCode="General">
                  <c:v>0.87637126399999998</c:v>
                </c:pt>
                <c:pt idx="7227" formatCode="General">
                  <c:v>0.87950718400000005</c:v>
                </c:pt>
                <c:pt idx="7228" formatCode="General">
                  <c:v>0.88135528600000002</c:v>
                </c:pt>
                <c:pt idx="7229" formatCode="General">
                  <c:v>0.88248729699999995</c:v>
                </c:pt>
                <c:pt idx="7230" formatCode="General">
                  <c:v>0.88320571199999998</c:v>
                </c:pt>
                <c:pt idx="7231" formatCode="General">
                  <c:v>0.88366526400000001</c:v>
                </c:pt>
                <c:pt idx="7232" formatCode="General">
                  <c:v>0.88394683600000001</c:v>
                </c:pt>
                <c:pt idx="7233" formatCode="General">
                  <c:v>0.88409316500000001</c:v>
                </c:pt>
                <c:pt idx="7234" formatCode="General">
                  <c:v>0.88412612700000004</c:v>
                </c:pt>
                <c:pt idx="7235" formatCode="General">
                  <c:v>0.88405489900000001</c:v>
                </c:pt>
                <c:pt idx="7236" formatCode="General">
                  <c:v>0.88387960200000004</c:v>
                </c:pt>
                <c:pt idx="7237" formatCode="General">
                  <c:v>0.883592665</c:v>
                </c:pt>
                <c:pt idx="7238" formatCode="General">
                  <c:v>0.88317835300000003</c:v>
                </c:pt>
                <c:pt idx="7239" formatCode="General">
                  <c:v>0.88261044</c:v>
                </c:pt>
                <c:pt idx="7240" formatCode="General">
                  <c:v>0.88184773900000002</c:v>
                </c:pt>
                <c:pt idx="7241" formatCode="General">
                  <c:v>0.88082671199999996</c:v>
                </c:pt>
                <c:pt idx="7242" formatCode="General">
                  <c:v>0.87944841399999996</c:v>
                </c:pt>
                <c:pt idx="7243" formatCode="General">
                  <c:v>0.87755566799999996</c:v>
                </c:pt>
                <c:pt idx="7244" formatCode="General">
                  <c:v>0.87457001199999995</c:v>
                </c:pt>
                <c:pt idx="7245" formatCode="General">
                  <c:v>0.87141001200000001</c:v>
                </c:pt>
                <c:pt idx="7246" formatCode="General">
                  <c:v>0.867143989</c:v>
                </c:pt>
                <c:pt idx="7247" formatCode="General">
                  <c:v>0.86295962299999995</c:v>
                </c:pt>
                <c:pt idx="7248" formatCode="General">
                  <c:v>0.86111473999999999</c:v>
                </c:pt>
                <c:pt idx="7249" formatCode="General">
                  <c:v>0.86269527700000004</c:v>
                </c:pt>
                <c:pt idx="7250" formatCode="General">
                  <c:v>0.86597639299999996</c:v>
                </c:pt>
                <c:pt idx="7251" formatCode="General">
                  <c:v>0.86896115500000004</c:v>
                </c:pt>
                <c:pt idx="7252" formatCode="General">
                  <c:v>0.87098509099999999</c:v>
                </c:pt>
                <c:pt idx="7253" formatCode="General">
                  <c:v>0.87213629500000001</c:v>
                </c:pt>
                <c:pt idx="7254" formatCode="General">
                  <c:v>0.872658551</c:v>
                </c:pt>
                <c:pt idx="7255" formatCode="General">
                  <c:v>0.87275987899999996</c:v>
                </c:pt>
                <c:pt idx="7256" formatCode="General">
                  <c:v>0.87258940900000004</c:v>
                </c:pt>
                <c:pt idx="7257" formatCode="General">
                  <c:v>0.87225180899999999</c:v>
                </c:pt>
                <c:pt idx="7258" formatCode="General">
                  <c:v>0.871822655</c:v>
                </c:pt>
                <c:pt idx="7259" formatCode="General">
                  <c:v>0.87135875200000001</c:v>
                </c:pt>
                <c:pt idx="7260" formatCode="General">
                  <c:v>0.87090432600000001</c:v>
                </c:pt>
                <c:pt idx="7261" formatCode="General">
                  <c:v>0.87049388900000002</c:v>
                </c:pt>
                <c:pt idx="7262" formatCode="General">
                  <c:v>0.87015372499999999</c:v>
                </c:pt>
                <c:pt idx="7263" formatCode="General">
                  <c:v>0.86990207399999997</c:v>
                </c:pt>
                <c:pt idx="7264" formatCode="General">
                  <c:v>0.86974942700000002</c:v>
                </c:pt>
                <c:pt idx="7265" formatCode="General">
                  <c:v>0.86969923999999998</c:v>
                </c:pt>
                <c:pt idx="7266" formatCode="General">
                  <c:v>0.86974847300000002</c:v>
                </c:pt>
                <c:pt idx="7267" formatCode="General">
                  <c:v>0.86988890200000002</c:v>
                </c:pt>
                <c:pt idx="7268" formatCode="General">
                  <c:v>0.87010902199999995</c:v>
                </c:pt>
                <c:pt idx="7269" formatCode="General">
                  <c:v>0.87039524300000004</c:v>
                </c:pt>
                <c:pt idx="7270" formatCode="General">
                  <c:v>0.87073373799999998</c:v>
                </c:pt>
                <c:pt idx="7271" formatCode="General">
                  <c:v>0.87111127399999999</c:v>
                </c:pt>
                <c:pt idx="7272" formatCode="General">
                  <c:v>0.87151622799999995</c:v>
                </c:pt>
                <c:pt idx="7273" formatCode="General">
                  <c:v>0.87193894400000005</c:v>
                </c:pt>
                <c:pt idx="7274" formatCode="General">
                  <c:v>0.87237167400000004</c:v>
                </c:pt>
                <c:pt idx="7275" formatCode="General">
                  <c:v>0.87280851599999998</c:v>
                </c:pt>
                <c:pt idx="7276" formatCode="General">
                  <c:v>0.87324506000000002</c:v>
                </c:pt>
                <c:pt idx="7277" formatCode="General">
                  <c:v>0.87367808800000002</c:v>
                </c:pt>
                <c:pt idx="7278" formatCode="General">
                  <c:v>0.87410491700000004</c:v>
                </c:pt>
                <c:pt idx="7279" formatCode="General">
                  <c:v>0.87452286499999998</c:v>
                </c:pt>
                <c:pt idx="7280" formatCode="General">
                  <c:v>0.87492620899999995</c:v>
                </c:pt>
                <c:pt idx="7281" formatCode="General">
                  <c:v>0.87516540300000001</c:v>
                </c:pt>
                <c:pt idx="7282" formatCode="General">
                  <c:v>0.87568384399999999</c:v>
                </c:pt>
                <c:pt idx="7283" formatCode="General">
                  <c:v>0.87607538699999998</c:v>
                </c:pt>
                <c:pt idx="7284" formatCode="General">
                  <c:v>0.87642037900000003</c:v>
                </c:pt>
                <c:pt idx="7285" formatCode="General">
                  <c:v>0.87673342200000004</c:v>
                </c:pt>
                <c:pt idx="7286" formatCode="General">
                  <c:v>0.87700635199999999</c:v>
                </c:pt>
                <c:pt idx="7287" formatCode="General">
                  <c:v>0.87722480300000005</c:v>
                </c:pt>
                <c:pt idx="7288" formatCode="General">
                  <c:v>0.87736570800000002</c:v>
                </c:pt>
                <c:pt idx="7289" formatCode="General">
                  <c:v>0.87739098100000001</c:v>
                </c:pt>
                <c:pt idx="7290" formatCode="General">
                  <c:v>0.87723368400000001</c:v>
                </c:pt>
                <c:pt idx="7291" formatCode="General">
                  <c:v>0.87676984099999999</c:v>
                </c:pt>
                <c:pt idx="7292" formatCode="General">
                  <c:v>0.87575441600000004</c:v>
                </c:pt>
                <c:pt idx="7293" formatCode="General">
                  <c:v>0.87368667099999997</c:v>
                </c:pt>
                <c:pt idx="7294" formatCode="General">
                  <c:v>0.86965215200000001</c:v>
                </c:pt>
                <c:pt idx="7295" formatCode="General">
                  <c:v>0.86333328499999995</c:v>
                </c:pt>
                <c:pt idx="7296" formatCode="General">
                  <c:v>0.86049717699999995</c:v>
                </c:pt>
                <c:pt idx="7297" formatCode="General">
                  <c:v>0.86628723100000005</c:v>
                </c:pt>
                <c:pt idx="7298" formatCode="General">
                  <c:v>0.872609317</c:v>
                </c:pt>
                <c:pt idx="7299" formatCode="General">
                  <c:v>0.87636959599999997</c:v>
                </c:pt>
                <c:pt idx="7300" formatCode="General">
                  <c:v>0.87847214900000004</c:v>
                </c:pt>
                <c:pt idx="7301" formatCode="General">
                  <c:v>0.87971115099999997</c:v>
                </c:pt>
                <c:pt idx="7302" formatCode="General">
                  <c:v>0.88048404499999999</c:v>
                </c:pt>
                <c:pt idx="7303" formatCode="General">
                  <c:v>0.88098210099999996</c:v>
                </c:pt>
                <c:pt idx="7304" formatCode="General">
                  <c:v>0.88130098599999995</c:v>
                </c:pt>
                <c:pt idx="7305" formatCode="General">
                  <c:v>0.88149005199999997</c:v>
                </c:pt>
                <c:pt idx="7306" formatCode="General">
                  <c:v>0.88157504799999997</c:v>
                </c:pt>
                <c:pt idx="7307" formatCode="General">
                  <c:v>0.881568193</c:v>
                </c:pt>
                <c:pt idx="7308" formatCode="General">
                  <c:v>0.88147294499999995</c:v>
                </c:pt>
                <c:pt idx="7309" formatCode="General">
                  <c:v>0.88128614400000005</c:v>
                </c:pt>
                <c:pt idx="7310" formatCode="General">
                  <c:v>0.88099837299999995</c:v>
                </c:pt>
                <c:pt idx="7311" formatCode="General">
                  <c:v>0.88059234600000003</c:v>
                </c:pt>
                <c:pt idx="7312" formatCode="General">
                  <c:v>0.880040288</c:v>
                </c:pt>
                <c:pt idx="7313" formatCode="General">
                  <c:v>0.87929791199999996</c:v>
                </c:pt>
                <c:pt idx="7314" formatCode="General">
                  <c:v>0.87828904399999996</c:v>
                </c:pt>
                <c:pt idx="7315" formatCode="General">
                  <c:v>0.87662601500000004</c:v>
                </c:pt>
                <c:pt idx="7316" formatCode="General">
                  <c:v>0.87497603899999998</c:v>
                </c:pt>
                <c:pt idx="7317" formatCode="General">
                  <c:v>0.87234646100000002</c:v>
                </c:pt>
                <c:pt idx="7318" formatCode="General">
                  <c:v>0.86856961300000002</c:v>
                </c:pt>
                <c:pt idx="7319" formatCode="General">
                  <c:v>0.86373913300000005</c:v>
                </c:pt>
                <c:pt idx="7320" formatCode="General">
                  <c:v>0.85930561999999999</c:v>
                </c:pt>
                <c:pt idx="7321" formatCode="General">
                  <c:v>0.85822772999999997</c:v>
                </c:pt>
                <c:pt idx="7322" formatCode="General">
                  <c:v>0.86101853800000006</c:v>
                </c:pt>
                <c:pt idx="7323" formatCode="General">
                  <c:v>0.86480796299999996</c:v>
                </c:pt>
                <c:pt idx="7324" formatCode="General">
                  <c:v>0.86766094000000005</c:v>
                </c:pt>
                <c:pt idx="7325" formatCode="General">
                  <c:v>0.86934304200000001</c:v>
                </c:pt>
                <c:pt idx="7326" formatCode="General">
                  <c:v>0.87015104300000001</c:v>
                </c:pt>
                <c:pt idx="7327" formatCode="General">
                  <c:v>0.87038052099999996</c:v>
                </c:pt>
                <c:pt idx="7328" formatCode="General">
                  <c:v>0.87023794700000001</c:v>
                </c:pt>
                <c:pt idx="7329" formatCode="General">
                  <c:v>0.86986005300000002</c:v>
                </c:pt>
                <c:pt idx="7330" formatCode="General">
                  <c:v>0.86934012199999999</c:v>
                </c:pt>
                <c:pt idx="7331" formatCode="General">
                  <c:v>0.86874616100000002</c:v>
                </c:pt>
                <c:pt idx="7332" formatCode="General">
                  <c:v>0.86813104200000002</c:v>
                </c:pt>
                <c:pt idx="7333" formatCode="General">
                  <c:v>0.86753791599999996</c:v>
                </c:pt>
                <c:pt idx="7334" formatCode="General">
                  <c:v>0.86700200999999999</c:v>
                </c:pt>
                <c:pt idx="7335" formatCode="General">
                  <c:v>0.86655151799999997</c:v>
                </c:pt>
                <c:pt idx="7336" formatCode="General">
                  <c:v>0.86620682500000001</c:v>
                </c:pt>
                <c:pt idx="7337" formatCode="General">
                  <c:v>0.86598020799999997</c:v>
                </c:pt>
                <c:pt idx="7338" formatCode="General">
                  <c:v>0.86587572099999999</c:v>
                </c:pt>
                <c:pt idx="7339" formatCode="General">
                  <c:v>0.86588990700000001</c:v>
                </c:pt>
                <c:pt idx="7340" formatCode="General">
                  <c:v>0.86601281200000002</c:v>
                </c:pt>
                <c:pt idx="7341" formatCode="General">
                  <c:v>0.86623030899999998</c:v>
                </c:pt>
                <c:pt idx="7342" formatCode="General">
                  <c:v>0.86652571</c:v>
                </c:pt>
                <c:pt idx="7343" formatCode="General">
                  <c:v>0.86688202599999997</c:v>
                </c:pt>
                <c:pt idx="7344" formatCode="General">
                  <c:v>0.86728328499999996</c:v>
                </c:pt>
                <c:pt idx="7345" formatCode="General">
                  <c:v>0.86771553800000001</c:v>
                </c:pt>
                <c:pt idx="7346" formatCode="General">
                  <c:v>0.86816751999999997</c:v>
                </c:pt>
                <c:pt idx="7347" formatCode="General">
                  <c:v>0.86863046899999996</c:v>
                </c:pt>
                <c:pt idx="7348" formatCode="General">
                  <c:v>0.86909806700000003</c:v>
                </c:pt>
                <c:pt idx="7349" formatCode="General">
                  <c:v>0.86956560599999999</c:v>
                </c:pt>
                <c:pt idx="7350" formatCode="General">
                  <c:v>0.87002956899999995</c:v>
                </c:pt>
                <c:pt idx="7351" formatCode="General">
                  <c:v>0.87048369599999997</c:v>
                </c:pt>
                <c:pt idx="7352" formatCode="General">
                  <c:v>0.87051421399999995</c:v>
                </c:pt>
                <c:pt idx="7353" formatCode="General">
                  <c:v>0.87137460700000002</c:v>
                </c:pt>
                <c:pt idx="7354" formatCode="General">
                  <c:v>0.87182217799999995</c:v>
                </c:pt>
                <c:pt idx="7355" formatCode="General">
                  <c:v>0.87224555000000004</c:v>
                </c:pt>
                <c:pt idx="7356" formatCode="General">
                  <c:v>0.87265068300000004</c:v>
                </c:pt>
                <c:pt idx="7357" formatCode="General">
                  <c:v>0.87303346400000004</c:v>
                </c:pt>
                <c:pt idx="7358" formatCode="General">
                  <c:v>0.87338662099999997</c:v>
                </c:pt>
                <c:pt idx="7359" formatCode="General">
                  <c:v>0.87369918800000002</c:v>
                </c:pt>
                <c:pt idx="7360" formatCode="General">
                  <c:v>0.87395423699999997</c:v>
                </c:pt>
                <c:pt idx="7361" formatCode="General">
                  <c:v>0.87412422899999997</c:v>
                </c:pt>
                <c:pt idx="7362" formatCode="General">
                  <c:v>0.87416172000000003</c:v>
                </c:pt>
                <c:pt idx="7363" formatCode="General">
                  <c:v>0.87397915100000001</c:v>
                </c:pt>
                <c:pt idx="7364" formatCode="General">
                  <c:v>0.87340247599999998</c:v>
                </c:pt>
                <c:pt idx="7365" formatCode="General">
                  <c:v>0.87205946400000001</c:v>
                </c:pt>
                <c:pt idx="7366" formatCode="General">
                  <c:v>0.869135082</c:v>
                </c:pt>
                <c:pt idx="7367" formatCode="General">
                  <c:v>0.86333429800000006</c:v>
                </c:pt>
                <c:pt idx="7368" formatCode="General">
                  <c:v>0.85711121599999995</c:v>
                </c:pt>
                <c:pt idx="7369" formatCode="General">
                  <c:v>0.86086195700000001</c:v>
                </c:pt>
                <c:pt idx="7370" formatCode="General">
                  <c:v>0.86845707900000002</c:v>
                </c:pt>
                <c:pt idx="7371" formatCode="General">
                  <c:v>0.87303626499999998</c:v>
                </c:pt>
                <c:pt idx="7372" formatCode="General">
                  <c:v>0.87546706200000002</c:v>
                </c:pt>
                <c:pt idx="7373" formatCode="General">
                  <c:v>0.87685191600000001</c:v>
                </c:pt>
                <c:pt idx="7374" formatCode="General">
                  <c:v>0.87771069999999995</c:v>
                </c:pt>
                <c:pt idx="7375" formatCode="General">
                  <c:v>0.87827688500000001</c:v>
                </c:pt>
                <c:pt idx="7376" formatCode="General">
                  <c:v>0.87866097700000001</c:v>
                </c:pt>
                <c:pt idx="7377" formatCode="General">
                  <c:v>0.87891834999999996</c:v>
                </c:pt>
                <c:pt idx="7378" formatCode="General">
                  <c:v>0.87907761299999998</c:v>
                </c:pt>
                <c:pt idx="7379" formatCode="General">
                  <c:v>0.87915301300000004</c:v>
                </c:pt>
                <c:pt idx="7380" formatCode="General">
                  <c:v>0.87915021199999999</c:v>
                </c:pt>
                <c:pt idx="7381" formatCode="General">
                  <c:v>0.87906903000000003</c:v>
                </c:pt>
                <c:pt idx="7382" formatCode="General">
                  <c:v>0.87890380599999995</c:v>
                </c:pt>
                <c:pt idx="7383" formatCode="General">
                  <c:v>0.87864345300000002</c:v>
                </c:pt>
                <c:pt idx="7384" formatCode="General">
                  <c:v>0.87826871900000003</c:v>
                </c:pt>
                <c:pt idx="7385" formatCode="General">
                  <c:v>0.87774443599999996</c:v>
                </c:pt>
                <c:pt idx="7386" formatCode="General">
                  <c:v>0.87676763499999999</c:v>
                </c:pt>
                <c:pt idx="7387" formatCode="General">
                  <c:v>0.87604498900000005</c:v>
                </c:pt>
                <c:pt idx="7388" formatCode="General">
                  <c:v>0.87474125599999997</c:v>
                </c:pt>
                <c:pt idx="7389" formatCode="General">
                  <c:v>0.87280958900000005</c:v>
                </c:pt>
                <c:pt idx="7390" formatCode="General">
                  <c:v>0.86995375200000002</c:v>
                </c:pt>
                <c:pt idx="7391" formatCode="General">
                  <c:v>0.86576890900000003</c:v>
                </c:pt>
                <c:pt idx="7392" formatCode="General">
                  <c:v>0.86034941700000001</c:v>
                </c:pt>
                <c:pt idx="7393" formatCode="General">
                  <c:v>0.85599029100000001</c:v>
                </c:pt>
                <c:pt idx="7394" formatCode="General">
                  <c:v>0.85643994800000001</c:v>
                </c:pt>
                <c:pt idx="7395" formatCode="General">
                  <c:v>0.86054557600000003</c:v>
                </c:pt>
                <c:pt idx="7396" formatCode="General">
                  <c:v>0.86445593799999998</c:v>
                </c:pt>
                <c:pt idx="7397" formatCode="General">
                  <c:v>0.86689799999999995</c:v>
                </c:pt>
                <c:pt idx="7398" formatCode="General">
                  <c:v>0.868125021</c:v>
                </c:pt>
                <c:pt idx="7399" formatCode="General">
                  <c:v>0.86855858600000002</c:v>
                </c:pt>
                <c:pt idx="7400" formatCode="General">
                  <c:v>0.86849319899999999</c:v>
                </c:pt>
                <c:pt idx="7401" formatCode="General">
                  <c:v>0.86811161000000003</c:v>
                </c:pt>
                <c:pt idx="7402" formatCode="General">
                  <c:v>0.86752957100000005</c:v>
                </c:pt>
                <c:pt idx="7403" formatCode="General">
                  <c:v>0.86682617699999998</c:v>
                </c:pt>
                <c:pt idx="7404" formatCode="General">
                  <c:v>0.86606109099999995</c:v>
                </c:pt>
                <c:pt idx="7405" formatCode="General">
                  <c:v>0.86528331000000003</c:v>
                </c:pt>
                <c:pt idx="7406" formatCode="General">
                  <c:v>0.86453515299999995</c:v>
                </c:pt>
                <c:pt idx="7407" formatCode="General">
                  <c:v>0.863853753</c:v>
                </c:pt>
                <c:pt idx="7408" formatCode="General">
                  <c:v>0.86327028299999997</c:v>
                </c:pt>
                <c:pt idx="7409" formatCode="General">
                  <c:v>0.86280864499999999</c:v>
                </c:pt>
                <c:pt idx="7410" formatCode="General">
                  <c:v>0.86248409699999995</c:v>
                </c:pt>
                <c:pt idx="7411" formatCode="General">
                  <c:v>0.86230230299999999</c:v>
                </c:pt>
                <c:pt idx="7412" formatCode="General">
                  <c:v>0.86225986499999996</c:v>
                </c:pt>
                <c:pt idx="7413" formatCode="General">
                  <c:v>0.86234527800000005</c:v>
                </c:pt>
                <c:pt idx="7414" formatCode="General">
                  <c:v>0.86254143699999997</c:v>
                </c:pt>
                <c:pt idx="7415" formatCode="General">
                  <c:v>0.862828135</c:v>
                </c:pt>
                <c:pt idx="7416" formatCode="General">
                  <c:v>0.86318463099999998</c:v>
                </c:pt>
                <c:pt idx="7417" formatCode="General">
                  <c:v>0.86359173099999997</c:v>
                </c:pt>
                <c:pt idx="7418" formatCode="General">
                  <c:v>0.86403292399999998</c:v>
                </c:pt>
                <c:pt idx="7419" formatCode="General">
                  <c:v>0.86449521799999995</c:v>
                </c:pt>
                <c:pt idx="7420" formatCode="General">
                  <c:v>0.86496889600000004</c:v>
                </c:pt>
                <c:pt idx="7421" formatCode="General">
                  <c:v>0.86544692499999998</c:v>
                </c:pt>
                <c:pt idx="7422" formatCode="General">
                  <c:v>0.86592048399999999</c:v>
                </c:pt>
                <c:pt idx="7423" formatCode="General">
                  <c:v>0.84705489899999997</c:v>
                </c:pt>
                <c:pt idx="7424" formatCode="General">
                  <c:v>0.86687475400000003</c:v>
                </c:pt>
                <c:pt idx="7425" formatCode="General">
                  <c:v>0.86735194900000001</c:v>
                </c:pt>
                <c:pt idx="7426" formatCode="General">
                  <c:v>0.86781829600000004</c:v>
                </c:pt>
                <c:pt idx="7427" formatCode="General">
                  <c:v>0.86827635800000003</c:v>
                </c:pt>
                <c:pt idx="7428" formatCode="General">
                  <c:v>0.86872392899999995</c:v>
                </c:pt>
                <c:pt idx="7429" formatCode="General">
                  <c:v>0.86915725499999996</c:v>
                </c:pt>
                <c:pt idx="7430" formatCode="General">
                  <c:v>0.86957061300000005</c:v>
                </c:pt>
                <c:pt idx="7431" formatCode="General">
                  <c:v>0.86995548</c:v>
                </c:pt>
                <c:pt idx="7432" formatCode="General">
                  <c:v>0.87029910099999996</c:v>
                </c:pt>
                <c:pt idx="7433" formatCode="General">
                  <c:v>0.87058115000000003</c:v>
                </c:pt>
                <c:pt idx="7434" formatCode="General">
                  <c:v>0.87076741499999999</c:v>
                </c:pt>
                <c:pt idx="7435" formatCode="General">
                  <c:v>0.87079572699999996</c:v>
                </c:pt>
                <c:pt idx="7436" formatCode="General">
                  <c:v>0.87054371799999997</c:v>
                </c:pt>
                <c:pt idx="7437" formatCode="General">
                  <c:v>0.86974596999999998</c:v>
                </c:pt>
                <c:pt idx="7438" formatCode="General">
                  <c:v>0.86777746700000002</c:v>
                </c:pt>
                <c:pt idx="7439" formatCode="General">
                  <c:v>0.86322158599999999</c:v>
                </c:pt>
                <c:pt idx="7440" formatCode="General">
                  <c:v>0.85541892100000005</c:v>
                </c:pt>
                <c:pt idx="7441" formatCode="General">
                  <c:v>0.85532718900000004</c:v>
                </c:pt>
                <c:pt idx="7442" formatCode="General">
                  <c:v>0.86397439200000004</c:v>
                </c:pt>
                <c:pt idx="7443" formatCode="General">
                  <c:v>0.86952483700000005</c:v>
                </c:pt>
                <c:pt idx="7444" formatCode="General">
                  <c:v>0.87230259200000004</c:v>
                </c:pt>
                <c:pt idx="7445" formatCode="General">
                  <c:v>0.87382370200000004</c:v>
                </c:pt>
                <c:pt idx="7446" formatCode="General">
                  <c:v>0.87475943599999995</c:v>
                </c:pt>
                <c:pt idx="7447" formatCode="General">
                  <c:v>0.87538862200000001</c:v>
                </c:pt>
                <c:pt idx="7448" formatCode="General">
                  <c:v>0.87583577599999995</c:v>
                </c:pt>
                <c:pt idx="7449" formatCode="General">
                  <c:v>0.87616115800000005</c:v>
                </c:pt>
                <c:pt idx="7450" formatCode="General">
                  <c:v>0.876395166</c:v>
                </c:pt>
                <c:pt idx="7451" formatCode="General">
                  <c:v>0.87655329699999995</c:v>
                </c:pt>
                <c:pt idx="7452" formatCode="General">
                  <c:v>0.87664252499999995</c:v>
                </c:pt>
                <c:pt idx="7453" formatCode="General">
                  <c:v>0.87666445999999998</c:v>
                </c:pt>
                <c:pt idx="7454" formatCode="General">
                  <c:v>0.87661617999999997</c:v>
                </c:pt>
                <c:pt idx="7455" formatCode="General">
                  <c:v>0.87649005700000004</c:v>
                </c:pt>
                <c:pt idx="7456" formatCode="General">
                  <c:v>0.87626862500000002</c:v>
                </c:pt>
                <c:pt idx="7457" formatCode="General">
                  <c:v>0.87562328599999995</c:v>
                </c:pt>
                <c:pt idx="7458" formatCode="General">
                  <c:v>0.87547057900000003</c:v>
                </c:pt>
                <c:pt idx="7459" formatCode="General">
                  <c:v>0.87485230000000003</c:v>
                </c:pt>
                <c:pt idx="7460" formatCode="General">
                  <c:v>0.87394273300000003</c:v>
                </c:pt>
                <c:pt idx="7461" formatCode="General">
                  <c:v>0.87262010599999995</c:v>
                </c:pt>
                <c:pt idx="7462" formatCode="General">
                  <c:v>0.87063449599999998</c:v>
                </c:pt>
                <c:pt idx="7463" formatCode="General">
                  <c:v>0.86755579699999996</c:v>
                </c:pt>
                <c:pt idx="7464" formatCode="General">
                  <c:v>0.86283415600000002</c:v>
                </c:pt>
                <c:pt idx="7465" formatCode="General">
                  <c:v>0.85681247699999996</c:v>
                </c:pt>
                <c:pt idx="7466" formatCode="General">
                  <c:v>0.85336774599999998</c:v>
                </c:pt>
                <c:pt idx="7467" formatCode="General">
                  <c:v>0.85618394600000003</c:v>
                </c:pt>
                <c:pt idx="7468" formatCode="General">
                  <c:v>0.86117321300000005</c:v>
                </c:pt>
                <c:pt idx="7469" formatCode="General">
                  <c:v>0.86468774100000001</c:v>
                </c:pt>
                <c:pt idx="7470" formatCode="General">
                  <c:v>0.86653965700000002</c:v>
                </c:pt>
                <c:pt idx="7471" formatCode="General">
                  <c:v>0.86730664999999996</c:v>
                </c:pt>
                <c:pt idx="7472" formatCode="General">
                  <c:v>0.86741799100000005</c:v>
                </c:pt>
                <c:pt idx="7473" formatCode="General">
                  <c:v>0.86712378300000004</c:v>
                </c:pt>
                <c:pt idx="7474" formatCode="General">
                  <c:v>0.86656933999999997</c:v>
                </c:pt>
                <c:pt idx="7475" formatCode="General">
                  <c:v>0.86584562099999995</c:v>
                </c:pt>
                <c:pt idx="7476" formatCode="General">
                  <c:v>0.86501645999999999</c:v>
                </c:pt>
                <c:pt idx="7477" formatCode="General">
                  <c:v>0.86413270200000003</c:v>
                </c:pt>
                <c:pt idx="7478" formatCode="General">
                  <c:v>0.86323940799999999</c:v>
                </c:pt>
                <c:pt idx="7479" formatCode="General">
                  <c:v>0.86237859699999997</c:v>
                </c:pt>
                <c:pt idx="7480" formatCode="General">
                  <c:v>0.86158966999999997</c:v>
                </c:pt>
                <c:pt idx="7481" formatCode="General">
                  <c:v>0.86090773300000001</c:v>
                </c:pt>
                <c:pt idx="7482" formatCode="General">
                  <c:v>0.86036139700000003</c:v>
                </c:pt>
                <c:pt idx="7483" formatCode="General">
                  <c:v>0.85996997399999997</c:v>
                </c:pt>
                <c:pt idx="7484" formatCode="General">
                  <c:v>0.85974192599999999</c:v>
                </c:pt>
                <c:pt idx="7485" formatCode="General">
                  <c:v>0.85967445399999998</c:v>
                </c:pt>
                <c:pt idx="7486" formatCode="General">
                  <c:v>0.85975444300000003</c:v>
                </c:pt>
                <c:pt idx="7487" formatCode="General">
                  <c:v>0.85996162899999995</c:v>
                </c:pt>
                <c:pt idx="7488" formatCode="General">
                  <c:v>0.86027139399999997</c:v>
                </c:pt>
                <c:pt idx="7489" formatCode="General">
                  <c:v>0.86065852600000003</c:v>
                </c:pt>
                <c:pt idx="7490" formatCode="General">
                  <c:v>0.86109995800000005</c:v>
                </c:pt>
                <c:pt idx="7491" formatCode="General">
                  <c:v>0.86157607999999997</c:v>
                </c:pt>
                <c:pt idx="7492" formatCode="General">
                  <c:v>0.862071633</c:v>
                </c:pt>
                <c:pt idx="7493" formatCode="General">
                  <c:v>0.862570226</c:v>
                </c:pt>
                <c:pt idx="7494" formatCode="General">
                  <c:v>0.86294043099999995</c:v>
                </c:pt>
                <c:pt idx="7495" formatCode="General">
                  <c:v>0.863595903</c:v>
                </c:pt>
                <c:pt idx="7496" formatCode="General">
                  <c:v>0.86410725099999997</c:v>
                </c:pt>
                <c:pt idx="7497" formatCode="General">
                  <c:v>0.86461412900000001</c:v>
                </c:pt>
                <c:pt idx="7498" formatCode="General">
                  <c:v>0.86511808599999995</c:v>
                </c:pt>
                <c:pt idx="7499" formatCode="General">
                  <c:v>0.86561882499999998</c:v>
                </c:pt>
                <c:pt idx="7500" formatCode="General">
                  <c:v>0.86611485499999996</c:v>
                </c:pt>
                <c:pt idx="7501" formatCode="General">
                  <c:v>0.86660343399999995</c:v>
                </c:pt>
                <c:pt idx="7502" formatCode="General">
                  <c:v>0.86708027099999996</c:v>
                </c:pt>
                <c:pt idx="7503" formatCode="General">
                  <c:v>0.86753875000000003</c:v>
                </c:pt>
                <c:pt idx="7504" formatCode="General">
                  <c:v>0.86796873799999996</c:v>
                </c:pt>
                <c:pt idx="7505" formatCode="General">
                  <c:v>0.86835485700000004</c:v>
                </c:pt>
                <c:pt idx="7506" formatCode="General">
                  <c:v>0.86867171499999996</c:v>
                </c:pt>
                <c:pt idx="7507" formatCode="General">
                  <c:v>0.86887455000000002</c:v>
                </c:pt>
                <c:pt idx="7508" formatCode="General">
                  <c:v>0.86887657600000001</c:v>
                </c:pt>
                <c:pt idx="7509" formatCode="General">
                  <c:v>0.868491232</c:v>
                </c:pt>
                <c:pt idx="7510" formatCode="General">
                  <c:v>0.86726760899999999</c:v>
                </c:pt>
                <c:pt idx="7511" formatCode="General">
                  <c:v>0.86402529500000003</c:v>
                </c:pt>
                <c:pt idx="7512" formatCode="General">
                  <c:v>0.85657828999999996</c:v>
                </c:pt>
                <c:pt idx="7513" formatCode="General">
                  <c:v>0.85190355799999995</c:v>
                </c:pt>
                <c:pt idx="7514" formatCode="General">
                  <c:v>0.86084604300000001</c:v>
                </c:pt>
                <c:pt idx="7515" formatCode="General">
                  <c:v>0.86750233200000004</c:v>
                </c:pt>
                <c:pt idx="7516" formatCode="General">
                  <c:v>0.870619535</c:v>
                </c:pt>
                <c:pt idx="7517" formatCode="General">
                  <c:v>0.87224745800000003</c:v>
                </c:pt>
                <c:pt idx="7518" formatCode="General">
                  <c:v>0.87323492800000002</c:v>
                </c:pt>
                <c:pt idx="7519" formatCode="General">
                  <c:v>0.87390565899999995</c:v>
                </c:pt>
                <c:pt idx="7520" formatCode="General">
                  <c:v>0.87439578799999995</c:v>
                </c:pt>
                <c:pt idx="7521" formatCode="General">
                  <c:v>0.87476837600000001</c:v>
                </c:pt>
                <c:pt idx="7522" formatCode="General">
                  <c:v>0.87505459799999996</c:v>
                </c:pt>
                <c:pt idx="7523" formatCode="General">
                  <c:v>0.87527042600000005</c:v>
                </c:pt>
                <c:pt idx="7524" formatCode="General">
                  <c:v>0.87542337199999998</c:v>
                </c:pt>
                <c:pt idx="7525" formatCode="General">
                  <c:v>0.87551617599999998</c:v>
                </c:pt>
                <c:pt idx="7526" formatCode="General">
                  <c:v>0.87554717100000001</c:v>
                </c:pt>
                <c:pt idx="7527" formatCode="General">
                  <c:v>0.87550741399999998</c:v>
                </c:pt>
                <c:pt idx="7528" formatCode="General">
                  <c:v>0.87478065500000002</c:v>
                </c:pt>
                <c:pt idx="7529" formatCode="General">
                  <c:v>0.87520521900000003</c:v>
                </c:pt>
                <c:pt idx="7530" formatCode="General">
                  <c:v>0.874926329</c:v>
                </c:pt>
                <c:pt idx="7531" formatCode="General">
                  <c:v>0.87449848699999999</c:v>
                </c:pt>
                <c:pt idx="7532" formatCode="General">
                  <c:v>0.87387985000000001</c:v>
                </c:pt>
                <c:pt idx="7533" formatCode="General">
                  <c:v>0.87297952199999995</c:v>
                </c:pt>
                <c:pt idx="7534" formatCode="General">
                  <c:v>0.871629655</c:v>
                </c:pt>
                <c:pt idx="7535" formatCode="General">
                  <c:v>0.86951315399999995</c:v>
                </c:pt>
                <c:pt idx="7536" formatCode="General">
                  <c:v>0.86605215099999999</c:v>
                </c:pt>
                <c:pt idx="7537" formatCode="General">
                  <c:v>0.86053353499999996</c:v>
                </c:pt>
                <c:pt idx="7538" formatCode="General">
                  <c:v>0.85412913599999996</c:v>
                </c:pt>
                <c:pt idx="7539" formatCode="General">
                  <c:v>0.85313230799999995</c:v>
                </c:pt>
                <c:pt idx="7540" formatCode="General">
                  <c:v>0.85834813099999996</c:v>
                </c:pt>
                <c:pt idx="7541" formatCode="General">
                  <c:v>0.86316502100000003</c:v>
                </c:pt>
                <c:pt idx="7542" formatCode="General">
                  <c:v>0.86581397100000002</c:v>
                </c:pt>
                <c:pt idx="7543" formatCode="General">
                  <c:v>0.86698043300000005</c:v>
                </c:pt>
                <c:pt idx="7544" formatCode="General">
                  <c:v>0.86729562299999996</c:v>
                </c:pt>
                <c:pt idx="7545" formatCode="General">
                  <c:v>0.867109358</c:v>
                </c:pt>
                <c:pt idx="7546" formatCode="General">
                  <c:v>0.86660760599999997</c:v>
                </c:pt>
                <c:pt idx="7547" formatCode="General">
                  <c:v>0.86589556899999998</c:v>
                </c:pt>
                <c:pt idx="7548" formatCode="General">
                  <c:v>0.86504012299999999</c:v>
                </c:pt>
                <c:pt idx="7549" formatCode="General">
                  <c:v>0.864090621</c:v>
                </c:pt>
                <c:pt idx="7550" formatCode="General">
                  <c:v>0.86308980000000002</c:v>
                </c:pt>
                <c:pt idx="7551" formatCode="General">
                  <c:v>0.86207902400000003</c:v>
                </c:pt>
                <c:pt idx="7552" formatCode="General">
                  <c:v>0.86110007799999999</c:v>
                </c:pt>
                <c:pt idx="7553" formatCode="General">
                  <c:v>0.86019509999999999</c:v>
                </c:pt>
                <c:pt idx="7554" formatCode="General">
                  <c:v>0.85940402699999996</c:v>
                </c:pt>
                <c:pt idx="7555" formatCode="General">
                  <c:v>0.85876131099999997</c:v>
                </c:pt>
                <c:pt idx="7556" formatCode="General">
                  <c:v>0.85829198399999995</c:v>
                </c:pt>
                <c:pt idx="7557" formatCode="General">
                  <c:v>0.85800850399999995</c:v>
                </c:pt>
                <c:pt idx="7558" formatCode="General">
                  <c:v>0.85790944099999999</c:v>
                </c:pt>
                <c:pt idx="7559" formatCode="General">
                  <c:v>0.85798072800000003</c:v>
                </c:pt>
                <c:pt idx="7560" formatCode="General">
                  <c:v>0.85819822499999998</c:v>
                </c:pt>
                <c:pt idx="7561" formatCode="General">
                  <c:v>0.85853248800000004</c:v>
                </c:pt>
                <c:pt idx="7562" formatCode="General">
                  <c:v>0.85895299899999999</c:v>
                </c:pt>
                <c:pt idx="7563" formatCode="General">
                  <c:v>0.85943138600000002</c:v>
                </c:pt>
                <c:pt idx="7564" formatCode="General">
                  <c:v>0.85993492599999999</c:v>
                </c:pt>
                <c:pt idx="7565" formatCode="General">
                  <c:v>0.86045897000000005</c:v>
                </c:pt>
                <c:pt idx="7566" formatCode="General">
                  <c:v>0.86102533299999995</c:v>
                </c:pt>
                <c:pt idx="7567" formatCode="General">
                  <c:v>0.86157315999999995</c:v>
                </c:pt>
                <c:pt idx="7568" formatCode="General">
                  <c:v>0.86212050900000003</c:v>
                </c:pt>
                <c:pt idx="7569" formatCode="General">
                  <c:v>0.86266821599999999</c:v>
                </c:pt>
                <c:pt idx="7570" formatCode="General">
                  <c:v>0.86321735399999999</c:v>
                </c:pt>
                <c:pt idx="7571" formatCode="General">
                  <c:v>0.86376917399999997</c:v>
                </c:pt>
                <c:pt idx="7572" formatCode="General">
                  <c:v>0.86432391399999997</c:v>
                </c:pt>
                <c:pt idx="7573" formatCode="General">
                  <c:v>0.864880502</c:v>
                </c:pt>
                <c:pt idx="7574" formatCode="General">
                  <c:v>0.86543619599999999</c:v>
                </c:pt>
                <c:pt idx="7575" formatCode="General">
                  <c:v>0.86598604899999998</c:v>
                </c:pt>
                <c:pt idx="7576" formatCode="General">
                  <c:v>0.86652201399999995</c:v>
                </c:pt>
                <c:pt idx="7577" formatCode="General">
                  <c:v>0.86703187199999998</c:v>
                </c:pt>
                <c:pt idx="7578" formatCode="General">
                  <c:v>0.86749613299999995</c:v>
                </c:pt>
                <c:pt idx="7579" formatCode="General">
                  <c:v>0.86788141699999999</c:v>
                </c:pt>
                <c:pt idx="7580" formatCode="General">
                  <c:v>0.86812531900000001</c:v>
                </c:pt>
                <c:pt idx="7581" formatCode="General">
                  <c:v>0.868096113</c:v>
                </c:pt>
                <c:pt idx="7582" formatCode="General">
                  <c:v>0.86747545000000004</c:v>
                </c:pt>
                <c:pt idx="7583" formatCode="General">
                  <c:v>0.86537903500000002</c:v>
                </c:pt>
                <c:pt idx="7584" formatCode="General">
                  <c:v>0.85939794800000002</c:v>
                </c:pt>
                <c:pt idx="7585" formatCode="General">
                  <c:v>0.85115343300000001</c:v>
                </c:pt>
                <c:pt idx="7586" formatCode="General">
                  <c:v>0.85910391799999997</c:v>
                </c:pt>
                <c:pt idx="7587" formatCode="General">
                  <c:v>0.86700582500000001</c:v>
                </c:pt>
                <c:pt idx="7588" formatCode="General">
                  <c:v>0.87048244500000005</c:v>
                </c:pt>
                <c:pt idx="7589" formatCode="General">
                  <c:v>0.87223601299999998</c:v>
                </c:pt>
                <c:pt idx="7590" formatCode="General">
                  <c:v>0.87330853900000005</c:v>
                </c:pt>
                <c:pt idx="7591" formatCode="General">
                  <c:v>0.874062479</c:v>
                </c:pt>
                <c:pt idx="7592" formatCode="General">
                  <c:v>0.87464064399999997</c:v>
                </c:pt>
                <c:pt idx="7593" formatCode="General">
                  <c:v>0.87510633500000001</c:v>
                </c:pt>
                <c:pt idx="7594" formatCode="General">
                  <c:v>0.87549001000000004</c:v>
                </c:pt>
                <c:pt idx="7595" formatCode="General">
                  <c:v>0.87580698700000004</c:v>
                </c:pt>
                <c:pt idx="7596" formatCode="General">
                  <c:v>0.876064658</c:v>
                </c:pt>
                <c:pt idx="7597" formatCode="General">
                  <c:v>0.87626546599999999</c:v>
                </c:pt>
                <c:pt idx="7598" formatCode="General">
                  <c:v>0.87640470299999995</c:v>
                </c:pt>
                <c:pt idx="7599" formatCode="General">
                  <c:v>0.86825931099999998</c:v>
                </c:pt>
                <c:pt idx="7600" formatCode="General">
                  <c:v>0.87651663999999996</c:v>
                </c:pt>
                <c:pt idx="7601" formatCode="General">
                  <c:v>0.87647807600000005</c:v>
                </c:pt>
                <c:pt idx="7602" formatCode="General">
                  <c:v>0.87634843600000001</c:v>
                </c:pt>
                <c:pt idx="7603" formatCode="General">
                  <c:v>0.87611275899999996</c:v>
                </c:pt>
                <c:pt idx="7604" formatCode="General">
                  <c:v>0.875737667</c:v>
                </c:pt>
                <c:pt idx="7605" formatCode="General">
                  <c:v>0.87516486599999999</c:v>
                </c:pt>
                <c:pt idx="7606" formatCode="General">
                  <c:v>0.87428760500000002</c:v>
                </c:pt>
                <c:pt idx="7607" formatCode="General">
                  <c:v>0.87289929399999999</c:v>
                </c:pt>
                <c:pt idx="7608" formatCode="General">
                  <c:v>0.87058126899999999</c:v>
                </c:pt>
                <c:pt idx="7609" formatCode="General">
                  <c:v>0.86652594800000005</c:v>
                </c:pt>
                <c:pt idx="7610" formatCode="General">
                  <c:v>0.85993933700000003</c:v>
                </c:pt>
                <c:pt idx="7611" formatCode="General">
                  <c:v>0.85435426199999998</c:v>
                </c:pt>
                <c:pt idx="7612" formatCode="General">
                  <c:v>0.85752368000000001</c:v>
                </c:pt>
                <c:pt idx="7613" formatCode="General">
                  <c:v>0.86367833599999999</c:v>
                </c:pt>
                <c:pt idx="7614" formatCode="General">
                  <c:v>0.86736542000000005</c:v>
                </c:pt>
                <c:pt idx="7615" formatCode="General">
                  <c:v>0.86902368100000005</c:v>
                </c:pt>
                <c:pt idx="7616" formatCode="General">
                  <c:v>0.86957472599999996</c:v>
                </c:pt>
                <c:pt idx="7617" formatCode="General">
                  <c:v>0.86951488300000002</c:v>
                </c:pt>
                <c:pt idx="7618" formatCode="General">
                  <c:v>0.86908608700000001</c:v>
                </c:pt>
                <c:pt idx="7619" formatCode="General">
                  <c:v>0.86841213699999997</c:v>
                </c:pt>
                <c:pt idx="7620" formatCode="General">
                  <c:v>0.86756324799999995</c:v>
                </c:pt>
                <c:pt idx="7621" formatCode="General">
                  <c:v>0.86658567200000003</c:v>
                </c:pt>
                <c:pt idx="7622" formatCode="General">
                  <c:v>0.86551642399999995</c:v>
                </c:pt>
                <c:pt idx="7623" formatCode="General">
                  <c:v>0.86439078999999996</c:v>
                </c:pt>
                <c:pt idx="7624" formatCode="General">
                  <c:v>0.86324656</c:v>
                </c:pt>
                <c:pt idx="7625" formatCode="General">
                  <c:v>0.86212545600000001</c:v>
                </c:pt>
                <c:pt idx="7626" formatCode="General">
                  <c:v>0.86107242100000003</c:v>
                </c:pt>
                <c:pt idx="7627" formatCode="General">
                  <c:v>0.86013305200000001</c:v>
                </c:pt>
                <c:pt idx="7628" formatCode="General">
                  <c:v>0.85934889299999995</c:v>
                </c:pt>
                <c:pt idx="7629" formatCode="General">
                  <c:v>0.85875225099999997</c:v>
                </c:pt>
                <c:pt idx="7630" formatCode="General">
                  <c:v>0.85836130399999999</c:v>
                </c:pt>
                <c:pt idx="7631" formatCode="General">
                  <c:v>0.85817760200000004</c:v>
                </c:pt>
                <c:pt idx="7632" formatCode="General">
                  <c:v>0.85818624499999996</c:v>
                </c:pt>
                <c:pt idx="7633" formatCode="General">
                  <c:v>0.858359396</c:v>
                </c:pt>
                <c:pt idx="7634" formatCode="General">
                  <c:v>0.85866135399999999</c:v>
                </c:pt>
                <c:pt idx="7635" formatCode="General">
                  <c:v>0.85902899499999996</c:v>
                </c:pt>
                <c:pt idx="7636" formatCode="General">
                  <c:v>0.85950964699999999</c:v>
                </c:pt>
                <c:pt idx="7637" formatCode="General">
                  <c:v>0.86000675000000004</c:v>
                </c:pt>
                <c:pt idx="7638" formatCode="General">
                  <c:v>0.86051440199999996</c:v>
                </c:pt>
                <c:pt idx="7639" formatCode="General">
                  <c:v>0.86102664500000003</c:v>
                </c:pt>
                <c:pt idx="7640" formatCode="General">
                  <c:v>0.86153924500000001</c:v>
                </c:pt>
                <c:pt idx="7641" formatCode="General">
                  <c:v>0.86205226199999996</c:v>
                </c:pt>
                <c:pt idx="7642" formatCode="General">
                  <c:v>0.86256820000000001</c:v>
                </c:pt>
                <c:pt idx="7643" formatCode="General">
                  <c:v>0.86309081300000001</c:v>
                </c:pt>
                <c:pt idx="7644" formatCode="General">
                  <c:v>0.86362320199999998</c:v>
                </c:pt>
                <c:pt idx="7645" formatCode="General">
                  <c:v>0.86416733300000004</c:v>
                </c:pt>
                <c:pt idx="7646" formatCode="General">
                  <c:v>0.86472320599999997</c:v>
                </c:pt>
                <c:pt idx="7647" formatCode="General">
                  <c:v>0.86528819800000001</c:v>
                </c:pt>
                <c:pt idx="7648" formatCode="General">
                  <c:v>0.86585670699999995</c:v>
                </c:pt>
                <c:pt idx="7649" formatCode="General">
                  <c:v>0.86641931500000002</c:v>
                </c:pt>
                <c:pt idx="7650" formatCode="General">
                  <c:v>0.86696064500000003</c:v>
                </c:pt>
                <c:pt idx="7651" formatCode="General">
                  <c:v>0.86745524399999996</c:v>
                </c:pt>
                <c:pt idx="7652" formatCode="General">
                  <c:v>0.86785709899999997</c:v>
                </c:pt>
                <c:pt idx="7653" formatCode="General">
                  <c:v>0.86807179499999998</c:v>
                </c:pt>
                <c:pt idx="7654" formatCode="General">
                  <c:v>0.86787491999999999</c:v>
                </c:pt>
                <c:pt idx="7655" formatCode="General">
                  <c:v>0.866630554</c:v>
                </c:pt>
                <c:pt idx="7656" formatCode="General">
                  <c:v>0.86228477999999997</c:v>
                </c:pt>
                <c:pt idx="7657" formatCode="General">
                  <c:v>0.85247594100000001</c:v>
                </c:pt>
                <c:pt idx="7658" formatCode="General">
                  <c:v>0.85793352099999998</c:v>
                </c:pt>
                <c:pt idx="7659" formatCode="General">
                  <c:v>0.86706983999999998</c:v>
                </c:pt>
                <c:pt idx="7660" formatCode="General">
                  <c:v>0.870827079</c:v>
                </c:pt>
                <c:pt idx="7661" formatCode="General">
                  <c:v>0.87265753700000004</c:v>
                </c:pt>
                <c:pt idx="7662" formatCode="General">
                  <c:v>0.87379348300000004</c:v>
                </c:pt>
                <c:pt idx="7663" formatCode="General">
                  <c:v>0.87462323900000005</c:v>
                </c:pt>
                <c:pt idx="7664" formatCode="General">
                  <c:v>0.87529021500000004</c:v>
                </c:pt>
                <c:pt idx="7665" formatCode="General">
                  <c:v>0.87585520699999997</c:v>
                </c:pt>
                <c:pt idx="7666" formatCode="General">
                  <c:v>0.87634664799999995</c:v>
                </c:pt>
                <c:pt idx="7667" formatCode="General">
                  <c:v>0.87677842399999995</c:v>
                </c:pt>
                <c:pt idx="7668" formatCode="General">
                  <c:v>0.87715679400000002</c:v>
                </c:pt>
                <c:pt idx="7669" formatCode="General">
                  <c:v>0.87747943399999995</c:v>
                </c:pt>
                <c:pt idx="7670" formatCode="General">
                  <c:v>0.87727284400000005</c:v>
                </c:pt>
                <c:pt idx="7671" formatCode="General">
                  <c:v>0.877993464</c:v>
                </c:pt>
                <c:pt idx="7672" formatCode="General">
                  <c:v>0.87817305300000004</c:v>
                </c:pt>
                <c:pt idx="7673" formatCode="General">
                  <c:v>0.87828940200000005</c:v>
                </c:pt>
                <c:pt idx="7674" formatCode="General">
                  <c:v>0.87833648900000005</c:v>
                </c:pt>
                <c:pt idx="7675" formatCode="General">
                  <c:v>0.87830090500000002</c:v>
                </c:pt>
                <c:pt idx="7676" formatCode="General">
                  <c:v>0.87816071500000004</c:v>
                </c:pt>
                <c:pt idx="7677" formatCode="General">
                  <c:v>0.87787860600000001</c:v>
                </c:pt>
                <c:pt idx="7678" formatCode="General">
                  <c:v>0.87738758299999997</c:v>
                </c:pt>
                <c:pt idx="7679" formatCode="General">
                  <c:v>0.87655860200000002</c:v>
                </c:pt>
                <c:pt idx="7680" formatCode="General">
                  <c:v>0.87512356000000002</c:v>
                </c:pt>
                <c:pt idx="7681" formatCode="General">
                  <c:v>0.87249362500000005</c:v>
                </c:pt>
                <c:pt idx="7682" formatCode="General">
                  <c:v>0.86749613299999995</c:v>
                </c:pt>
                <c:pt idx="7683" formatCode="General">
                  <c:v>0.85990601799999999</c:v>
                </c:pt>
                <c:pt idx="7684" formatCode="General">
                  <c:v>0.85826265800000001</c:v>
                </c:pt>
                <c:pt idx="7685" formatCode="General">
                  <c:v>0.86505883900000002</c:v>
                </c:pt>
                <c:pt idx="7686" formatCode="General">
                  <c:v>0.87011921400000003</c:v>
                </c:pt>
                <c:pt idx="7687" formatCode="General">
                  <c:v>0.87243783500000005</c:v>
                </c:pt>
                <c:pt idx="7688" formatCode="General">
                  <c:v>0.87331259299999997</c:v>
                </c:pt>
                <c:pt idx="7689" formatCode="General">
                  <c:v>0.87345254400000005</c:v>
                </c:pt>
                <c:pt idx="7690" formatCode="General">
                  <c:v>0.87317454800000005</c:v>
                </c:pt>
                <c:pt idx="7691" formatCode="General">
                  <c:v>0.872626126</c:v>
                </c:pt>
                <c:pt idx="7692" formatCode="General">
                  <c:v>0.87188190200000004</c:v>
                </c:pt>
                <c:pt idx="7693" formatCode="General">
                  <c:v>0.87098491199999994</c:v>
                </c:pt>
                <c:pt idx="7694" formatCode="General">
                  <c:v>0.86996501699999995</c:v>
                </c:pt>
                <c:pt idx="7695" formatCode="General">
                  <c:v>0.86884862200000001</c:v>
                </c:pt>
                <c:pt idx="7696" formatCode="General">
                  <c:v>0.867664039</c:v>
                </c:pt>
                <c:pt idx="7697" formatCode="General">
                  <c:v>0.86644518400000003</c:v>
                </c:pt>
                <c:pt idx="7698" formatCode="General">
                  <c:v>0.86523300400000003</c:v>
                </c:pt>
                <c:pt idx="7699" formatCode="General">
                  <c:v>0.86407482599999996</c:v>
                </c:pt>
                <c:pt idx="7700" formatCode="General">
                  <c:v>0.86302173100000001</c:v>
                </c:pt>
                <c:pt idx="7701" formatCode="General">
                  <c:v>0.86212331099999995</c:v>
                </c:pt>
                <c:pt idx="7702" formatCode="General">
                  <c:v>0.861420572</c:v>
                </c:pt>
                <c:pt idx="7703" formatCode="General">
                  <c:v>0.86093914500000002</c:v>
                </c:pt>
                <c:pt idx="7704" formatCode="General">
                  <c:v>0.86068457399999998</c:v>
                </c:pt>
                <c:pt idx="7705" formatCode="General">
                  <c:v>0.86064088299999997</c:v>
                </c:pt>
                <c:pt idx="7706" formatCode="General">
                  <c:v>0.85999816699999998</c:v>
                </c:pt>
                <c:pt idx="7707" formatCode="General">
                  <c:v>0.86105602999999997</c:v>
                </c:pt>
                <c:pt idx="7708" formatCode="General">
                  <c:v>0.86143040699999995</c:v>
                </c:pt>
                <c:pt idx="7709" formatCode="General">
                  <c:v>0.86185920199999999</c:v>
                </c:pt>
                <c:pt idx="7710" formatCode="General">
                  <c:v>0.86231327099999999</c:v>
                </c:pt>
                <c:pt idx="7711" formatCode="General">
                  <c:v>0.86277264399999998</c:v>
                </c:pt>
                <c:pt idx="7712" formatCode="General">
                  <c:v>0.863226771</c:v>
                </c:pt>
                <c:pt idx="7713" formatCode="General">
                  <c:v>0.86367303100000004</c:v>
                </c:pt>
                <c:pt idx="7714" formatCode="General">
                  <c:v>0.86411440399999995</c:v>
                </c:pt>
                <c:pt idx="7715" formatCode="General">
                  <c:v>0.86455684899999996</c:v>
                </c:pt>
                <c:pt idx="7716" formatCode="General">
                  <c:v>0.86500757900000003</c:v>
                </c:pt>
                <c:pt idx="7717" formatCode="General">
                  <c:v>0.86547285299999999</c:v>
                </c:pt>
                <c:pt idx="7718" formatCode="General">
                  <c:v>0.86595702200000002</c:v>
                </c:pt>
                <c:pt idx="7719" formatCode="General">
                  <c:v>0.86646163499999995</c:v>
                </c:pt>
                <c:pt idx="7720" formatCode="General">
                  <c:v>0.86698466500000004</c:v>
                </c:pt>
                <c:pt idx="7721" formatCode="General">
                  <c:v>0.867519975</c:v>
                </c:pt>
                <c:pt idx="7722" formatCode="General">
                  <c:v>0.86805599899999997</c:v>
                </c:pt>
                <c:pt idx="7723" formatCode="General">
                  <c:v>0.86857300999999998</c:v>
                </c:pt>
                <c:pt idx="7724" formatCode="General">
                  <c:v>0.86903613800000001</c:v>
                </c:pt>
                <c:pt idx="7725" formatCode="General">
                  <c:v>0.86937594399999996</c:v>
                </c:pt>
                <c:pt idx="7726" formatCode="General">
                  <c:v>0.86943167399999999</c:v>
                </c:pt>
                <c:pt idx="7727" formatCode="General">
                  <c:v>0.86874860499999995</c:v>
                </c:pt>
                <c:pt idx="7728" formatCode="General">
                  <c:v>0.86573380200000005</c:v>
                </c:pt>
                <c:pt idx="7729" formatCode="General">
                  <c:v>0.85614180600000001</c:v>
                </c:pt>
                <c:pt idx="7730" formatCode="General">
                  <c:v>0.85814613100000003</c:v>
                </c:pt>
                <c:pt idx="7731" formatCode="General">
                  <c:v>0.86838251399999999</c:v>
                </c:pt>
                <c:pt idx="7732" formatCode="General">
                  <c:v>0.872264445</c:v>
                </c:pt>
                <c:pt idx="7733" formatCode="General">
                  <c:v>0.87406992900000002</c:v>
                </c:pt>
                <c:pt idx="7734" formatCode="General">
                  <c:v>0.87519472799999998</c:v>
                </c:pt>
                <c:pt idx="7735" formatCode="General">
                  <c:v>0.87603610799999998</c:v>
                </c:pt>
                <c:pt idx="7736" formatCode="General">
                  <c:v>0.87673187299999999</c:v>
                </c:pt>
                <c:pt idx="7737" formatCode="General">
                  <c:v>0.87733835000000004</c:v>
                </c:pt>
                <c:pt idx="7738" formatCode="General">
                  <c:v>0.87788105000000005</c:v>
                </c:pt>
                <c:pt idx="7739" formatCode="General">
                  <c:v>0.87837177499999997</c:v>
                </c:pt>
                <c:pt idx="7740" formatCode="General">
                  <c:v>0.87880981000000002</c:v>
                </c:pt>
                <c:pt idx="7741" formatCode="General">
                  <c:v>0.879165113</c:v>
                </c:pt>
                <c:pt idx="7742" formatCode="General">
                  <c:v>0.87958282200000004</c:v>
                </c:pt>
                <c:pt idx="7743" formatCode="General">
                  <c:v>0.87990343599999998</c:v>
                </c:pt>
                <c:pt idx="7744" formatCode="General">
                  <c:v>0.88017678300000002</c:v>
                </c:pt>
                <c:pt idx="7745" formatCode="General">
                  <c:v>0.88040012099999998</c:v>
                </c:pt>
                <c:pt idx="7746" formatCode="General">
                  <c:v>0.88056760999999995</c:v>
                </c:pt>
                <c:pt idx="7747" formatCode="General">
                  <c:v>0.88066989200000001</c:v>
                </c:pt>
                <c:pt idx="7748" formatCode="General">
                  <c:v>0.88069248200000005</c:v>
                </c:pt>
                <c:pt idx="7749" formatCode="General">
                  <c:v>0.88061124099999999</c:v>
                </c:pt>
                <c:pt idx="7750" formatCode="General">
                  <c:v>0.880383849</c:v>
                </c:pt>
                <c:pt idx="7751" formatCode="General">
                  <c:v>0.87993019800000005</c:v>
                </c:pt>
                <c:pt idx="7752" formatCode="General">
                  <c:v>0.87908494500000001</c:v>
                </c:pt>
                <c:pt idx="7753" formatCode="General">
                  <c:v>0.877473116</c:v>
                </c:pt>
                <c:pt idx="7754" formatCode="General">
                  <c:v>0.874192894</c:v>
                </c:pt>
                <c:pt idx="7755" formatCode="General">
                  <c:v>0.86758530099999998</c:v>
                </c:pt>
                <c:pt idx="7756" formatCode="General">
                  <c:v>0.86091995200000004</c:v>
                </c:pt>
                <c:pt idx="7757" formatCode="General">
                  <c:v>0.86608201299999998</c:v>
                </c:pt>
                <c:pt idx="7758" formatCode="General">
                  <c:v>0.87274140099999997</c:v>
                </c:pt>
                <c:pt idx="7759" formatCode="General">
                  <c:v>0.87584877000000005</c:v>
                </c:pt>
                <c:pt idx="7760" formatCode="General">
                  <c:v>0.87706422799999995</c:v>
                </c:pt>
                <c:pt idx="7761" formatCode="General">
                  <c:v>0.87740349799999995</c:v>
                </c:pt>
                <c:pt idx="7762" formatCode="General">
                  <c:v>0.87728261900000004</c:v>
                </c:pt>
                <c:pt idx="7763" formatCode="General">
                  <c:v>0.87687790399999999</c:v>
                </c:pt>
                <c:pt idx="7764" formatCode="General">
                  <c:v>0.87627041299999997</c:v>
                </c:pt>
                <c:pt idx="7765" formatCode="General">
                  <c:v>0.87550109600000003</c:v>
                </c:pt>
                <c:pt idx="7766" formatCode="General">
                  <c:v>0.87459361599999996</c:v>
                </c:pt>
                <c:pt idx="7767" formatCode="General">
                  <c:v>0.87356543499999995</c:v>
                </c:pt>
                <c:pt idx="7768" formatCode="General">
                  <c:v>0.872434139</c:v>
                </c:pt>
                <c:pt idx="7769" formatCode="General">
                  <c:v>0.87122166199999995</c:v>
                </c:pt>
                <c:pt idx="7770" formatCode="General">
                  <c:v>0.86995762600000004</c:v>
                </c:pt>
                <c:pt idx="7771" formatCode="General">
                  <c:v>0.86868119200000005</c:v>
                </c:pt>
                <c:pt idx="7772" formatCode="General">
                  <c:v>0.86744141600000002</c:v>
                </c:pt>
                <c:pt idx="7773" formatCode="General">
                  <c:v>0.86629468200000004</c:v>
                </c:pt>
                <c:pt idx="7774" formatCode="General">
                  <c:v>0.86529916500000004</c:v>
                </c:pt>
                <c:pt idx="7775" formatCode="General">
                  <c:v>0.864505827</c:v>
                </c:pt>
                <c:pt idx="7776" formatCode="General">
                  <c:v>0.86394798799999994</c:v>
                </c:pt>
                <c:pt idx="7777" formatCode="General">
                  <c:v>0.86361658600000002</c:v>
                </c:pt>
                <c:pt idx="7778" formatCode="General">
                  <c:v>0.86357152500000001</c:v>
                </c:pt>
                <c:pt idx="7779" formatCode="General">
                  <c:v>0.86369895900000004</c:v>
                </c:pt>
                <c:pt idx="7780" formatCode="General">
                  <c:v>0.86397469000000005</c:v>
                </c:pt>
                <c:pt idx="7781" formatCode="General">
                  <c:v>0.86434668299999995</c:v>
                </c:pt>
                <c:pt idx="7782" formatCode="General">
                  <c:v>0.86476796899999997</c:v>
                </c:pt>
                <c:pt idx="7783" formatCode="General">
                  <c:v>0.86520296299999999</c:v>
                </c:pt>
                <c:pt idx="7784" formatCode="General">
                  <c:v>0.86562901699999995</c:v>
                </c:pt>
                <c:pt idx="7785" formatCode="General">
                  <c:v>0.86603587900000001</c:v>
                </c:pt>
                <c:pt idx="7786" formatCode="General">
                  <c:v>0.86642319000000001</c:v>
                </c:pt>
                <c:pt idx="7787" formatCode="General">
                  <c:v>0.86679750700000002</c:v>
                </c:pt>
                <c:pt idx="7788" formatCode="General">
                  <c:v>0.86716908199999998</c:v>
                </c:pt>
                <c:pt idx="7789" formatCode="General">
                  <c:v>0.86754929999999997</c:v>
                </c:pt>
                <c:pt idx="7790" formatCode="General">
                  <c:v>0.86794841300000003</c:v>
                </c:pt>
                <c:pt idx="7791" formatCode="General">
                  <c:v>0.86837392999999996</c:v>
                </c:pt>
                <c:pt idx="7792" formatCode="General">
                  <c:v>0.86882942900000004</c:v>
                </c:pt>
                <c:pt idx="7793" formatCode="General">
                  <c:v>0.86931347800000003</c:v>
                </c:pt>
                <c:pt idx="7794" formatCode="General">
                  <c:v>0.86981916400000003</c:v>
                </c:pt>
                <c:pt idx="7795" formatCode="General">
                  <c:v>0.87033170500000001</c:v>
                </c:pt>
                <c:pt idx="7796" formatCode="General">
                  <c:v>0.87082397899999997</c:v>
                </c:pt>
                <c:pt idx="7797" formatCode="General">
                  <c:v>0.871243298</c:v>
                </c:pt>
                <c:pt idx="7798" formatCode="General">
                  <c:v>0.87147092800000003</c:v>
                </c:pt>
                <c:pt idx="7799" formatCode="General">
                  <c:v>0.87117570600000005</c:v>
                </c:pt>
                <c:pt idx="7800" formatCode="General">
                  <c:v>0.86915326100000001</c:v>
                </c:pt>
                <c:pt idx="7801" formatCode="General">
                  <c:v>0.86075240399999997</c:v>
                </c:pt>
                <c:pt idx="7802" formatCode="General">
                  <c:v>0.85930371299999997</c:v>
                </c:pt>
                <c:pt idx="7803" formatCode="General">
                  <c:v>0.87050175699999999</c:v>
                </c:pt>
                <c:pt idx="7804" formatCode="General">
                  <c:v>0.87438958899999997</c:v>
                </c:pt>
                <c:pt idx="7805" formatCode="General">
                  <c:v>0.87613093900000005</c:v>
                </c:pt>
                <c:pt idx="7806" formatCode="General">
                  <c:v>0.87723088299999996</c:v>
                </c:pt>
                <c:pt idx="7807" formatCode="General">
                  <c:v>0.87807625499999997</c:v>
                </c:pt>
                <c:pt idx="7808" formatCode="General">
                  <c:v>0.87879401400000001</c:v>
                </c:pt>
                <c:pt idx="7809" formatCode="General">
                  <c:v>0.87943410899999996</c:v>
                </c:pt>
                <c:pt idx="7810" formatCode="General">
                  <c:v>0.88001829399999998</c:v>
                </c:pt>
                <c:pt idx="7811" formatCode="General">
                  <c:v>0.88054633100000002</c:v>
                </c:pt>
                <c:pt idx="7812" formatCode="General">
                  <c:v>0.88104713000000001</c:v>
                </c:pt>
                <c:pt idx="7813" formatCode="General">
                  <c:v>0.88152426500000003</c:v>
                </c:pt>
                <c:pt idx="7814" formatCode="General">
                  <c:v>0.88195264299999998</c:v>
                </c:pt>
                <c:pt idx="7815" formatCode="General">
                  <c:v>0.882342815</c:v>
                </c:pt>
                <c:pt idx="7816" formatCode="General">
                  <c:v>0.88269341000000001</c:v>
                </c:pt>
                <c:pt idx="7817" formatCode="General">
                  <c:v>0.88300174499999995</c:v>
                </c:pt>
                <c:pt idx="7818" formatCode="General">
                  <c:v>0.88326335</c:v>
                </c:pt>
                <c:pt idx="7819" formatCode="General">
                  <c:v>0.88347172699999998</c:v>
                </c:pt>
                <c:pt idx="7820" formatCode="General">
                  <c:v>0.88361698399999999</c:v>
                </c:pt>
                <c:pt idx="7821" formatCode="General">
                  <c:v>0.883683145</c:v>
                </c:pt>
                <c:pt idx="7822" formatCode="General">
                  <c:v>0.88364285200000003</c:v>
                </c:pt>
                <c:pt idx="7823" formatCode="General">
                  <c:v>0.88344562100000001</c:v>
                </c:pt>
                <c:pt idx="7824" formatCode="General">
                  <c:v>0.88298922800000001</c:v>
                </c:pt>
                <c:pt idx="7825" formatCode="General">
                  <c:v>0.88204306399999999</c:v>
                </c:pt>
                <c:pt idx="7826" formatCode="General">
                  <c:v>0.88002312199999999</c:v>
                </c:pt>
                <c:pt idx="7827" formatCode="General">
                  <c:v>0.87540441800000002</c:v>
                </c:pt>
                <c:pt idx="7828" formatCode="General">
                  <c:v>0.86688196699999998</c:v>
                </c:pt>
                <c:pt idx="7829" formatCode="General">
                  <c:v>0.86726141000000001</c:v>
                </c:pt>
                <c:pt idx="7830" formatCode="General">
                  <c:v>0.87544131300000005</c:v>
                </c:pt>
                <c:pt idx="7831" formatCode="General">
                  <c:v>0.87950456099999996</c:v>
                </c:pt>
                <c:pt idx="7832" formatCode="General">
                  <c:v>0.88106405700000001</c:v>
                </c:pt>
                <c:pt idx="7833" formatCode="General">
                  <c:v>0.88157713400000004</c:v>
                </c:pt>
                <c:pt idx="7834" formatCode="General">
                  <c:v>0.88158887600000002</c:v>
                </c:pt>
                <c:pt idx="7835" formatCode="General">
                  <c:v>0.88130974799999995</c:v>
                </c:pt>
                <c:pt idx="7836" formatCode="General">
                  <c:v>0.88082867899999995</c:v>
                </c:pt>
                <c:pt idx="7837" formatCode="General">
                  <c:v>0.88018602099999999</c:v>
                </c:pt>
                <c:pt idx="7838" formatCode="General">
                  <c:v>0.87940126699999999</c:v>
                </c:pt>
                <c:pt idx="7839" formatCode="General">
                  <c:v>0.87848502399999995</c:v>
                </c:pt>
                <c:pt idx="7840" formatCode="General">
                  <c:v>0.87744557899999998</c:v>
                </c:pt>
                <c:pt idx="7841" formatCode="General">
                  <c:v>0.87629318199999995</c:v>
                </c:pt>
                <c:pt idx="7842" formatCode="General">
                  <c:v>0.87504369000000004</c:v>
                </c:pt>
                <c:pt idx="7843" formatCode="General">
                  <c:v>0.87372207599999996</c:v>
                </c:pt>
                <c:pt idx="7844" formatCode="General">
                  <c:v>0.872365057</c:v>
                </c:pt>
                <c:pt idx="7845" formatCode="General">
                  <c:v>0.871022403</c:v>
                </c:pt>
                <c:pt idx="7846" formatCode="General">
                  <c:v>0.86975538699999999</c:v>
                </c:pt>
                <c:pt idx="7847" formatCode="General">
                  <c:v>0.86862629700000005</c:v>
                </c:pt>
                <c:pt idx="7848" formatCode="General">
                  <c:v>0.867712021</c:v>
                </c:pt>
                <c:pt idx="7849" formatCode="General">
                  <c:v>0.86705178000000005</c:v>
                </c:pt>
                <c:pt idx="7850" formatCode="General">
                  <c:v>0.86666148899999995</c:v>
                </c:pt>
                <c:pt idx="7851" formatCode="General">
                  <c:v>0.866531253</c:v>
                </c:pt>
                <c:pt idx="7852" formatCode="General">
                  <c:v>0.86661988499999998</c:v>
                </c:pt>
                <c:pt idx="7853" formatCode="General">
                  <c:v>0.866868317</c:v>
                </c:pt>
                <c:pt idx="7854" formatCode="General">
                  <c:v>0.86721289199999996</c:v>
                </c:pt>
                <c:pt idx="7855" formatCode="General">
                  <c:v>0.86759734200000005</c:v>
                </c:pt>
                <c:pt idx="7856" formatCode="General">
                  <c:v>0.86797946699999995</c:v>
                </c:pt>
                <c:pt idx="7857" formatCode="General">
                  <c:v>0.86833405500000005</c:v>
                </c:pt>
                <c:pt idx="7858" formatCode="General">
                  <c:v>0.86865115199999998</c:v>
                </c:pt>
                <c:pt idx="7859" formatCode="General">
                  <c:v>0.86893314099999996</c:v>
                </c:pt>
                <c:pt idx="7860" formatCode="General">
                  <c:v>0.869190931</c:v>
                </c:pt>
                <c:pt idx="7861" formatCode="General">
                  <c:v>0.86943996000000001</c:v>
                </c:pt>
                <c:pt idx="7862" formatCode="General">
                  <c:v>0.86969709399999995</c:v>
                </c:pt>
                <c:pt idx="7863" formatCode="General">
                  <c:v>0.86997759299999999</c:v>
                </c:pt>
                <c:pt idx="7864" formatCode="General">
                  <c:v>0.87029314000000002</c:v>
                </c:pt>
                <c:pt idx="7865" formatCode="General">
                  <c:v>0.87065017199999994</c:v>
                </c:pt>
                <c:pt idx="7866" formatCode="General">
                  <c:v>0.87104851000000005</c:v>
                </c:pt>
                <c:pt idx="7867" formatCode="General">
                  <c:v>0.87147986899999996</c:v>
                </c:pt>
                <c:pt idx="7868" formatCode="General">
                  <c:v>0.87192428099999997</c:v>
                </c:pt>
                <c:pt idx="7869" formatCode="General">
                  <c:v>0.87234097700000002</c:v>
                </c:pt>
                <c:pt idx="7870" formatCode="General">
                  <c:v>0.87263929799999995</c:v>
                </c:pt>
                <c:pt idx="7871" formatCode="General">
                  <c:v>0.872570336</c:v>
                </c:pt>
                <c:pt idx="7872" formatCode="General">
                  <c:v>0.87121319799999997</c:v>
                </c:pt>
                <c:pt idx="7873" formatCode="General">
                  <c:v>0.86417275699999996</c:v>
                </c:pt>
                <c:pt idx="7874" formatCode="General">
                  <c:v>0.85991209700000004</c:v>
                </c:pt>
                <c:pt idx="7875" formatCode="General">
                  <c:v>0.87186402100000004</c:v>
                </c:pt>
                <c:pt idx="7876" formatCode="General">
                  <c:v>0.87560457000000003</c:v>
                </c:pt>
                <c:pt idx="7877" formatCode="General">
                  <c:v>0.87723600899999998</c:v>
                </c:pt>
                <c:pt idx="7878" formatCode="General">
                  <c:v>0.87829041500000005</c:v>
                </c:pt>
                <c:pt idx="7879" formatCode="General">
                  <c:v>0.87912553500000001</c:v>
                </c:pt>
                <c:pt idx="7880" formatCode="General">
                  <c:v>0.87985307000000001</c:v>
                </c:pt>
                <c:pt idx="7881" formatCode="General">
                  <c:v>0.88051515800000002</c:v>
                </c:pt>
                <c:pt idx="7882" formatCode="General">
                  <c:v>0.88110101200000002</c:v>
                </c:pt>
                <c:pt idx="7883" formatCode="General">
                  <c:v>0.88171011200000005</c:v>
                </c:pt>
                <c:pt idx="7884" formatCode="General">
                  <c:v>0.88226246799999997</c:v>
                </c:pt>
                <c:pt idx="7885" formatCode="General">
                  <c:v>0.88278084999999995</c:v>
                </c:pt>
                <c:pt idx="7886" formatCode="General">
                  <c:v>0.883268893</c:v>
                </c:pt>
                <c:pt idx="7887" formatCode="General">
                  <c:v>0.88372618000000003</c:v>
                </c:pt>
                <c:pt idx="7888" formatCode="General">
                  <c:v>0.88415139899999995</c:v>
                </c:pt>
                <c:pt idx="7889" formatCode="General">
                  <c:v>0.88454228599999996</c:v>
                </c:pt>
                <c:pt idx="7890" formatCode="General">
                  <c:v>0.88489562300000002</c:v>
                </c:pt>
                <c:pt idx="7891" formatCode="General">
                  <c:v>0.88520652099999997</c:v>
                </c:pt>
                <c:pt idx="7892" formatCode="General">
                  <c:v>0.88546806600000005</c:v>
                </c:pt>
                <c:pt idx="7893" formatCode="General">
                  <c:v>0.88566911199999998</c:v>
                </c:pt>
                <c:pt idx="7894" formatCode="General">
                  <c:v>0.88579148100000005</c:v>
                </c:pt>
                <c:pt idx="7895" formatCode="General">
                  <c:v>0.885802388</c:v>
                </c:pt>
                <c:pt idx="7896" formatCode="General">
                  <c:v>0.88563716400000003</c:v>
                </c:pt>
                <c:pt idx="7897" formatCode="General">
                  <c:v>0.88515281700000004</c:v>
                </c:pt>
                <c:pt idx="7898" formatCode="General">
                  <c:v>0.88398688999999997</c:v>
                </c:pt>
                <c:pt idx="7899" formatCode="General">
                  <c:v>0.88108789899999995</c:v>
                </c:pt>
                <c:pt idx="7900" formatCode="General">
                  <c:v>0.87383264299999996</c:v>
                </c:pt>
                <c:pt idx="7901" formatCode="General">
                  <c:v>0.86825025099999997</c:v>
                </c:pt>
                <c:pt idx="7902" formatCode="General">
                  <c:v>0.87703484300000001</c:v>
                </c:pt>
                <c:pt idx="7903" formatCode="General">
                  <c:v>0.88233184799999997</c:v>
                </c:pt>
                <c:pt idx="7904" formatCode="General">
                  <c:v>0.884293675</c:v>
                </c:pt>
                <c:pt idx="7905" formatCode="General">
                  <c:v>0.88500368600000001</c:v>
                </c:pt>
                <c:pt idx="7906" formatCode="General">
                  <c:v>0.88517284399999996</c:v>
                </c:pt>
                <c:pt idx="7907" formatCode="General">
                  <c:v>0.88504958199999995</c:v>
                </c:pt>
                <c:pt idx="7908" formatCode="General">
                  <c:v>0.88473111400000004</c:v>
                </c:pt>
                <c:pt idx="7909" formatCode="General">
                  <c:v>0.88425803199999997</c:v>
                </c:pt>
                <c:pt idx="7910" formatCode="General">
                  <c:v>0.88364732300000004</c:v>
                </c:pt>
                <c:pt idx="7911" formatCode="General">
                  <c:v>0.88290506599999996</c:v>
                </c:pt>
                <c:pt idx="7912" formatCode="General">
                  <c:v>0.88203299000000002</c:v>
                </c:pt>
                <c:pt idx="7913" formatCode="General">
                  <c:v>0.88103222800000003</c:v>
                </c:pt>
                <c:pt idx="7914" formatCode="General">
                  <c:v>0.87990659500000001</c:v>
                </c:pt>
                <c:pt idx="7915" formatCode="General">
                  <c:v>0.87866586400000002</c:v>
                </c:pt>
                <c:pt idx="7916" formatCode="General">
                  <c:v>0.87732964800000002</c:v>
                </c:pt>
                <c:pt idx="7917" formatCode="General">
                  <c:v>0.87593060700000003</c:v>
                </c:pt>
                <c:pt idx="7918" formatCode="General">
                  <c:v>0.87441897400000002</c:v>
                </c:pt>
                <c:pt idx="7919" formatCode="General">
                  <c:v>0.87316024299999995</c:v>
                </c:pt>
                <c:pt idx="7920" formatCode="General">
                  <c:v>0.87193208899999997</c:v>
                </c:pt>
                <c:pt idx="7921" formatCode="General">
                  <c:v>0.87091034700000003</c:v>
                </c:pt>
                <c:pt idx="7922" formatCode="General">
                  <c:v>0.87015712300000003</c:v>
                </c:pt>
                <c:pt idx="7923" formatCode="General">
                  <c:v>0.86970263699999995</c:v>
                </c:pt>
                <c:pt idx="7924" formatCode="General">
                  <c:v>0.86953699600000001</c:v>
                </c:pt>
                <c:pt idx="7925" formatCode="General">
                  <c:v>0.86961275299999996</c:v>
                </c:pt>
                <c:pt idx="7926" formatCode="General">
                  <c:v>0.86985874200000002</c:v>
                </c:pt>
                <c:pt idx="7927" formatCode="General">
                  <c:v>0.87019735600000003</c:v>
                </c:pt>
                <c:pt idx="7928" formatCode="General">
                  <c:v>0.87056040800000001</c:v>
                </c:pt>
                <c:pt idx="7929" formatCode="General">
                  <c:v>0.87089782999999998</c:v>
                </c:pt>
                <c:pt idx="7930" formatCode="General">
                  <c:v>0.87118089200000004</c:v>
                </c:pt>
                <c:pt idx="7931" formatCode="General">
                  <c:v>0.87139993900000001</c:v>
                </c:pt>
                <c:pt idx="7932" formatCode="General">
                  <c:v>0.87156033499999996</c:v>
                </c:pt>
                <c:pt idx="7933" formatCode="General">
                  <c:v>0.87167781600000005</c:v>
                </c:pt>
                <c:pt idx="7934" formatCode="General">
                  <c:v>0.87177383900000005</c:v>
                </c:pt>
                <c:pt idx="7935" formatCode="General">
                  <c:v>0.87187170999999997</c:v>
                </c:pt>
                <c:pt idx="7936" formatCode="General">
                  <c:v>0.87199300499999999</c:v>
                </c:pt>
                <c:pt idx="7937" formatCode="General">
                  <c:v>0.87215483199999999</c:v>
                </c:pt>
                <c:pt idx="7938" formatCode="General">
                  <c:v>0.87236744200000005</c:v>
                </c:pt>
                <c:pt idx="7939" formatCode="General">
                  <c:v>0.87263232499999999</c:v>
                </c:pt>
                <c:pt idx="7940" formatCode="General">
                  <c:v>0.87293875200000004</c:v>
                </c:pt>
                <c:pt idx="7941" formatCode="General">
                  <c:v>0.87325704100000001</c:v>
                </c:pt>
                <c:pt idx="7942" formatCode="General">
                  <c:v>0.87351638099999995</c:v>
                </c:pt>
                <c:pt idx="7943" formatCode="General">
                  <c:v>0.87352275800000001</c:v>
                </c:pt>
                <c:pt idx="7944" formatCode="General">
                  <c:v>0.87254762600000002</c:v>
                </c:pt>
                <c:pt idx="7945" formatCode="General">
                  <c:v>0.86658745999999998</c:v>
                </c:pt>
                <c:pt idx="7946" formatCode="General">
                  <c:v>0.86039936500000003</c:v>
                </c:pt>
                <c:pt idx="7947" formatCode="General">
                  <c:v>0.87283861600000001</c:v>
                </c:pt>
                <c:pt idx="7948" formatCode="General">
                  <c:v>0.87624835999999995</c:v>
                </c:pt>
                <c:pt idx="7949" formatCode="General">
                  <c:v>0.87769967299999996</c:v>
                </c:pt>
                <c:pt idx="7950" formatCode="General">
                  <c:v>0.87865400299999996</c:v>
                </c:pt>
                <c:pt idx="7951" formatCode="General">
                  <c:v>0.87942463199999998</c:v>
                </c:pt>
                <c:pt idx="7952" formatCode="General">
                  <c:v>0.88010495899999996</c:v>
                </c:pt>
                <c:pt idx="7953" formatCode="General">
                  <c:v>0.877805591</c:v>
                </c:pt>
                <c:pt idx="7954" formatCode="General">
                  <c:v>0.88132274200000005</c:v>
                </c:pt>
                <c:pt idx="7955" formatCode="General">
                  <c:v>0.88188374000000003</c:v>
                </c:pt>
                <c:pt idx="7956" formatCode="General">
                  <c:v>0.88241714199999999</c:v>
                </c:pt>
                <c:pt idx="7957" formatCode="General">
                  <c:v>0.88292580799999998</c:v>
                </c:pt>
                <c:pt idx="7958" formatCode="General">
                  <c:v>0.883410633</c:v>
                </c:pt>
                <c:pt idx="7959" formatCode="General">
                  <c:v>0.88387149600000003</c:v>
                </c:pt>
                <c:pt idx="7960" formatCode="General">
                  <c:v>0.88430750400000002</c:v>
                </c:pt>
                <c:pt idx="7961" formatCode="General">
                  <c:v>0.88471704699999998</c:v>
                </c:pt>
                <c:pt idx="7962" formatCode="General">
                  <c:v>0.88509780199999999</c:v>
                </c:pt>
                <c:pt idx="7963" formatCode="General">
                  <c:v>0.88544619099999999</c:v>
                </c:pt>
                <c:pt idx="7964" formatCode="General">
                  <c:v>0.88575726700000001</c:v>
                </c:pt>
                <c:pt idx="7965" formatCode="General">
                  <c:v>0.88602322300000003</c:v>
                </c:pt>
                <c:pt idx="7966" formatCode="General">
                  <c:v>0.88623154199999998</c:v>
                </c:pt>
                <c:pt idx="7967" formatCode="General">
                  <c:v>0.88636022800000003</c:v>
                </c:pt>
                <c:pt idx="7968" formatCode="General">
                  <c:v>0.886367142</c:v>
                </c:pt>
                <c:pt idx="7969" formatCode="General">
                  <c:v>0.88616120799999998</c:v>
                </c:pt>
                <c:pt idx="7970" formatCode="General">
                  <c:v>0.88551592800000001</c:v>
                </c:pt>
                <c:pt idx="7971" formatCode="General">
                  <c:v>0.88375914099999997</c:v>
                </c:pt>
                <c:pt idx="7972" formatCode="General">
                  <c:v>0.87865561199999997</c:v>
                </c:pt>
                <c:pt idx="7973" formatCode="General">
                  <c:v>0.86923772099999996</c:v>
                </c:pt>
                <c:pt idx="7974" formatCode="General">
                  <c:v>0.87631815700000004</c:v>
                </c:pt>
                <c:pt idx="7975" formatCode="General">
                  <c:v>0.88312178900000005</c:v>
                </c:pt>
                <c:pt idx="7976" formatCode="General">
                  <c:v>0.88549041699999997</c:v>
                </c:pt>
                <c:pt idx="7977" formatCode="General">
                  <c:v>0.886363864</c:v>
                </c:pt>
                <c:pt idx="7978" formatCode="General">
                  <c:v>0.88666206599999997</c:v>
                </c:pt>
                <c:pt idx="7979" formatCode="General">
                  <c:v>0.88667380799999995</c:v>
                </c:pt>
                <c:pt idx="7980" formatCode="General">
                  <c:v>0.88650393500000002</c:v>
                </c:pt>
                <c:pt idx="7981" formatCode="General">
                  <c:v>0.88619387100000002</c:v>
                </c:pt>
                <c:pt idx="7982" formatCode="General">
                  <c:v>0.88575911500000004</c:v>
                </c:pt>
                <c:pt idx="7983" formatCode="General">
                  <c:v>0.88520354000000001</c:v>
                </c:pt>
                <c:pt idx="7984" formatCode="General">
                  <c:v>0.88452512000000005</c:v>
                </c:pt>
                <c:pt idx="7985" formatCode="General">
                  <c:v>0.88371932499999994</c:v>
                </c:pt>
                <c:pt idx="7986" formatCode="General">
                  <c:v>0.88278180399999995</c:v>
                </c:pt>
                <c:pt idx="7987" formatCode="General">
                  <c:v>0.88171035099999995</c:v>
                </c:pt>
                <c:pt idx="7988" formatCode="General">
                  <c:v>0.88050800600000001</c:v>
                </c:pt>
                <c:pt idx="7989" formatCode="General">
                  <c:v>0.87918353100000002</c:v>
                </c:pt>
                <c:pt idx="7990" formatCode="General">
                  <c:v>0.87778544400000003</c:v>
                </c:pt>
                <c:pt idx="7991" formatCode="General">
                  <c:v>0.87633955500000005</c:v>
                </c:pt>
                <c:pt idx="7992" formatCode="General">
                  <c:v>0.87492203700000004</c:v>
                </c:pt>
                <c:pt idx="7993" formatCode="General">
                  <c:v>0.87362015199999998</c:v>
                </c:pt>
                <c:pt idx="7994" formatCode="General">
                  <c:v>0.87252718200000001</c:v>
                </c:pt>
                <c:pt idx="7995" formatCode="General">
                  <c:v>0.87172293700000003</c:v>
                </c:pt>
                <c:pt idx="7996" formatCode="General">
                  <c:v>0.87125158300000005</c:v>
                </c:pt>
                <c:pt idx="7997" formatCode="General">
                  <c:v>0.87110722100000004</c:v>
                </c:pt>
                <c:pt idx="7998" formatCode="General">
                  <c:v>0.87123489399999998</c:v>
                </c:pt>
                <c:pt idx="7999" formatCode="General">
                  <c:v>0.87154769899999995</c:v>
                </c:pt>
                <c:pt idx="8000" formatCode="General">
                  <c:v>0.87195032800000005</c:v>
                </c:pt>
                <c:pt idx="8001" formatCode="General">
                  <c:v>0.87235969300000005</c:v>
                </c:pt>
                <c:pt idx="8002" formatCode="General">
                  <c:v>0.87271589000000005</c:v>
                </c:pt>
                <c:pt idx="8003" formatCode="General">
                  <c:v>0.87298566099999997</c:v>
                </c:pt>
                <c:pt idx="8004" formatCode="General">
                  <c:v>0.87315928899999995</c:v>
                </c:pt>
                <c:pt idx="8005" formatCode="General">
                  <c:v>0.87324517999999995</c:v>
                </c:pt>
                <c:pt idx="8006" formatCode="General">
                  <c:v>0.87326401499999995</c:v>
                </c:pt>
                <c:pt idx="8007" formatCode="General">
                  <c:v>0.87324351099999997</c:v>
                </c:pt>
                <c:pt idx="8008" formatCode="General">
                  <c:v>0.87321406599999996</c:v>
                </c:pt>
                <c:pt idx="8009" formatCode="General">
                  <c:v>0.87320441000000004</c:v>
                </c:pt>
                <c:pt idx="8010" formatCode="General">
                  <c:v>0.87323826599999999</c:v>
                </c:pt>
                <c:pt idx="8011" formatCode="General">
                  <c:v>0.87333059300000004</c:v>
                </c:pt>
                <c:pt idx="8012" formatCode="General">
                  <c:v>0.87348389599999998</c:v>
                </c:pt>
                <c:pt idx="8013" formatCode="General">
                  <c:v>0.87368166400000002</c:v>
                </c:pt>
                <c:pt idx="8014" formatCode="General">
                  <c:v>0.87387043200000003</c:v>
                </c:pt>
                <c:pt idx="8015" formatCode="General">
                  <c:v>0.87389260499999999</c:v>
                </c:pt>
                <c:pt idx="8016" formatCode="General">
                  <c:v>0.87313795100000002</c:v>
                </c:pt>
                <c:pt idx="8017" formatCode="General">
                  <c:v>0.86782628299999998</c:v>
                </c:pt>
                <c:pt idx="8018" formatCode="General">
                  <c:v>0.86101728700000002</c:v>
                </c:pt>
                <c:pt idx="8019" formatCode="General">
                  <c:v>0.87352824200000001</c:v>
                </c:pt>
                <c:pt idx="8020" formatCode="General">
                  <c:v>0.87648719500000005</c:v>
                </c:pt>
                <c:pt idx="8021" formatCode="General">
                  <c:v>0.87776720500000005</c:v>
                </c:pt>
                <c:pt idx="8022" formatCode="General">
                  <c:v>0.87864035399999996</c:v>
                </c:pt>
                <c:pt idx="8023" formatCode="General">
                  <c:v>0.87936085500000005</c:v>
                </c:pt>
                <c:pt idx="8024" formatCode="General">
                  <c:v>0.87999176999999995</c:v>
                </c:pt>
                <c:pt idx="8025" formatCode="General">
                  <c:v>0.88060718800000004</c:v>
                </c:pt>
                <c:pt idx="8026" formatCode="General">
                  <c:v>0.88117033199999995</c:v>
                </c:pt>
                <c:pt idx="8027" formatCode="General">
                  <c:v>0.88170385399999995</c:v>
                </c:pt>
                <c:pt idx="8028" formatCode="General">
                  <c:v>0.88221180399999999</c:v>
                </c:pt>
                <c:pt idx="8029" formatCode="General">
                  <c:v>0.88269650899999996</c:v>
                </c:pt>
                <c:pt idx="8030" formatCode="General">
                  <c:v>0.88315916100000003</c:v>
                </c:pt>
                <c:pt idx="8031" formatCode="General">
                  <c:v>0.88360029500000004</c:v>
                </c:pt>
                <c:pt idx="8032" formatCode="General">
                  <c:v>0.88401967299999995</c:v>
                </c:pt>
                <c:pt idx="8033" formatCode="General">
                  <c:v>0.88441652100000001</c:v>
                </c:pt>
                <c:pt idx="8034" formatCode="General">
                  <c:v>0.88478928800000001</c:v>
                </c:pt>
                <c:pt idx="8035" formatCode="General">
                  <c:v>0.88513559100000005</c:v>
                </c:pt>
                <c:pt idx="8036" formatCode="General">
                  <c:v>0.88545179399999996</c:v>
                </c:pt>
                <c:pt idx="8037" formatCode="General">
                  <c:v>0.88573241199999997</c:v>
                </c:pt>
                <c:pt idx="8038" formatCode="General">
                  <c:v>0.88596850599999999</c:v>
                </c:pt>
                <c:pt idx="8039" formatCode="General">
                  <c:v>0.88614481700000003</c:v>
                </c:pt>
                <c:pt idx="8040" formatCode="General">
                  <c:v>0.88623255499999998</c:v>
                </c:pt>
                <c:pt idx="8041" formatCode="General">
                  <c:v>0.88617062599999996</c:v>
                </c:pt>
                <c:pt idx="8042" formatCode="General">
                  <c:v>0.88580995799999995</c:v>
                </c:pt>
                <c:pt idx="8043" formatCode="General">
                  <c:v>0.88471043100000002</c:v>
                </c:pt>
                <c:pt idx="8044" formatCode="General">
                  <c:v>0.881258667</c:v>
                </c:pt>
                <c:pt idx="8045" formatCode="General">
                  <c:v>0.87129205499999995</c:v>
                </c:pt>
                <c:pt idx="8046" formatCode="General">
                  <c:v>0.87447381000000002</c:v>
                </c:pt>
                <c:pt idx="8047" formatCode="General">
                  <c:v>0.88286364100000003</c:v>
                </c:pt>
                <c:pt idx="8048" formatCode="General">
                  <c:v>0.88554209500000003</c:v>
                </c:pt>
                <c:pt idx="8049" formatCode="General">
                  <c:v>0.88648605300000005</c:v>
                </c:pt>
                <c:pt idx="8050" formatCode="General">
                  <c:v>0.88683641000000002</c:v>
                </c:pt>
                <c:pt idx="8051" formatCode="General">
                  <c:v>0.88691347799999998</c:v>
                </c:pt>
                <c:pt idx="8052" formatCode="General">
                  <c:v>0.88682591899999996</c:v>
                </c:pt>
                <c:pt idx="8053" formatCode="General">
                  <c:v>0.88661456100000002</c:v>
                </c:pt>
                <c:pt idx="8054" formatCode="General">
                  <c:v>0.88629418599999998</c:v>
                </c:pt>
                <c:pt idx="8055" formatCode="General">
                  <c:v>0.88586741700000005</c:v>
                </c:pt>
                <c:pt idx="8056" formatCode="General">
                  <c:v>0.88533079599999998</c:v>
                </c:pt>
                <c:pt idx="8057" formatCode="General">
                  <c:v>0.88467723099999995</c:v>
                </c:pt>
                <c:pt idx="8058" formatCode="General">
                  <c:v>0.88389790099999999</c:v>
                </c:pt>
                <c:pt idx="8059" formatCode="General">
                  <c:v>0.88297969099999996</c:v>
                </c:pt>
                <c:pt idx="8060" formatCode="General">
                  <c:v>0.88192808600000006</c:v>
                </c:pt>
                <c:pt idx="8061" formatCode="General">
                  <c:v>0.88072985400000003</c:v>
                </c:pt>
                <c:pt idx="8062" formatCode="General">
                  <c:v>0.879395127</c:v>
                </c:pt>
                <c:pt idx="8063" formatCode="General">
                  <c:v>0.87794762800000004</c:v>
                </c:pt>
                <c:pt idx="8064" formatCode="General">
                  <c:v>0.87643289599999996</c:v>
                </c:pt>
                <c:pt idx="8065" formatCode="General">
                  <c:v>0.87492328900000005</c:v>
                </c:pt>
                <c:pt idx="8066" formatCode="General">
                  <c:v>0.87351721500000001</c:v>
                </c:pt>
                <c:pt idx="8067" formatCode="General">
                  <c:v>0.87232720900000005</c:v>
                </c:pt>
                <c:pt idx="8068" formatCode="General">
                  <c:v>0.87145525199999996</c:v>
                </c:pt>
                <c:pt idx="8069" formatCode="General">
                  <c:v>0.87096244099999998</c:v>
                </c:pt>
                <c:pt idx="8070" formatCode="General">
                  <c:v>0.87084656999999999</c:v>
                </c:pt>
                <c:pt idx="8071" formatCode="General">
                  <c:v>0.87104147700000001</c:v>
                </c:pt>
                <c:pt idx="8072" formatCode="General">
                  <c:v>0.87143892000000001</c:v>
                </c:pt>
                <c:pt idx="8073" formatCode="General">
                  <c:v>0.87192118200000002</c:v>
                </c:pt>
                <c:pt idx="8074" formatCode="General">
                  <c:v>0.87238752799999997</c:v>
                </c:pt>
                <c:pt idx="8075" formatCode="General">
                  <c:v>0.87276828299999998</c:v>
                </c:pt>
                <c:pt idx="8076" formatCode="General">
                  <c:v>0.87302666900000003</c:v>
                </c:pt>
                <c:pt idx="8077" formatCode="General">
                  <c:v>0.87315374599999995</c:v>
                </c:pt>
                <c:pt idx="8078" formatCode="General">
                  <c:v>0.87316155399999995</c:v>
                </c:pt>
                <c:pt idx="8079" formatCode="General">
                  <c:v>0.87307619999999997</c:v>
                </c:pt>
                <c:pt idx="8080" formatCode="General">
                  <c:v>0.872932017</c:v>
                </c:pt>
                <c:pt idx="8081" formatCode="General">
                  <c:v>0.87276685200000004</c:v>
                </c:pt>
                <c:pt idx="8082" formatCode="General">
                  <c:v>0.87261736400000001</c:v>
                </c:pt>
                <c:pt idx="8083" formatCode="General">
                  <c:v>0.87251442700000004</c:v>
                </c:pt>
                <c:pt idx="8084" formatCode="General">
                  <c:v>0.87247794899999997</c:v>
                </c:pt>
                <c:pt idx="8085" formatCode="General">
                  <c:v>0.87250888299999996</c:v>
                </c:pt>
                <c:pt idx="8086" formatCode="General">
                  <c:v>0.87257242199999996</c:v>
                </c:pt>
                <c:pt idx="8087" formatCode="General">
                  <c:v>0.87253683800000004</c:v>
                </c:pt>
                <c:pt idx="8088" formatCode="General">
                  <c:v>0.87184280199999997</c:v>
                </c:pt>
                <c:pt idx="8089" formatCode="General">
                  <c:v>0.86649465599999997</c:v>
                </c:pt>
                <c:pt idx="8090" formatCode="General">
                  <c:v>0.861251235</c:v>
                </c:pt>
                <c:pt idx="8091" formatCode="General">
                  <c:v>0.87269842600000003</c:v>
                </c:pt>
                <c:pt idx="8092" formatCode="General">
                  <c:v>0.87510800399999999</c:v>
                </c:pt>
                <c:pt idx="8093" formatCode="General">
                  <c:v>0.87624627399999999</c:v>
                </c:pt>
                <c:pt idx="8094" formatCode="General">
                  <c:v>0.87707471800000003</c:v>
                </c:pt>
                <c:pt idx="8095" formatCode="General">
                  <c:v>0.87779533899999995</c:v>
                </c:pt>
                <c:pt idx="8096" formatCode="General">
                  <c:v>0.87845116899999998</c:v>
                </c:pt>
                <c:pt idx="8097" formatCode="General">
                  <c:v>0.87906116199999995</c:v>
                </c:pt>
                <c:pt idx="8098" formatCode="General">
                  <c:v>0.87963592999999995</c:v>
                </c:pt>
                <c:pt idx="8099" formatCode="General">
                  <c:v>0.880180717</c:v>
                </c:pt>
                <c:pt idx="8100" formatCode="General">
                  <c:v>0.88069909800000001</c:v>
                </c:pt>
                <c:pt idx="8101" formatCode="General">
                  <c:v>0.88119351899999998</c:v>
                </c:pt>
                <c:pt idx="8102" formatCode="General">
                  <c:v>0.88166594499999995</c:v>
                </c:pt>
                <c:pt idx="8103" formatCode="General">
                  <c:v>0.88211744999999997</c:v>
                </c:pt>
                <c:pt idx="8104" formatCode="General">
                  <c:v>0.88254869000000002</c:v>
                </c:pt>
                <c:pt idx="8105" formatCode="General">
                  <c:v>0.88295960399999995</c:v>
                </c:pt>
                <c:pt idx="8106" formatCode="General">
                  <c:v>0.883349359</c:v>
                </c:pt>
                <c:pt idx="8107" formatCode="General">
                  <c:v>0.88371646400000003</c:v>
                </c:pt>
                <c:pt idx="8108" formatCode="General">
                  <c:v>0.88405829700000005</c:v>
                </c:pt>
                <c:pt idx="8109" formatCode="General">
                  <c:v>0.88437086300000001</c:v>
                </c:pt>
                <c:pt idx="8110" formatCode="General">
                  <c:v>0.88464748900000001</c:v>
                </c:pt>
                <c:pt idx="8111" formatCode="General">
                  <c:v>0.88487708600000003</c:v>
                </c:pt>
                <c:pt idx="8112" formatCode="General">
                  <c:v>0.88503897200000003</c:v>
                </c:pt>
                <c:pt idx="8113" formatCode="General">
                  <c:v>0.88509023200000003</c:v>
                </c:pt>
                <c:pt idx="8114" formatCode="General">
                  <c:v>0.88492757099999997</c:v>
                </c:pt>
                <c:pt idx="8115" formatCode="General">
                  <c:v>0.88424974700000003</c:v>
                </c:pt>
                <c:pt idx="8116" formatCode="General">
                  <c:v>0.88191485400000003</c:v>
                </c:pt>
                <c:pt idx="8117" formatCode="General">
                  <c:v>0.87321758299999996</c:v>
                </c:pt>
                <c:pt idx="8118" formatCode="General">
                  <c:v>0.87177860699999998</c:v>
                </c:pt>
                <c:pt idx="8119" formatCode="General">
                  <c:v>0.88180184399999995</c:v>
                </c:pt>
                <c:pt idx="8120" formatCode="General">
                  <c:v>0.88472700100000001</c:v>
                </c:pt>
                <c:pt idx="8121" formatCode="General">
                  <c:v>0.88570982200000004</c:v>
                </c:pt>
                <c:pt idx="8122" formatCode="General">
                  <c:v>0.88609892099999998</c:v>
                </c:pt>
                <c:pt idx="8123" formatCode="General">
                  <c:v>0.88623279300000002</c:v>
                </c:pt>
                <c:pt idx="8124" formatCode="General">
                  <c:v>0.88621908400000005</c:v>
                </c:pt>
                <c:pt idx="8125" formatCode="General">
                  <c:v>0.88609701399999996</c:v>
                </c:pt>
                <c:pt idx="8126" formatCode="General">
                  <c:v>0.88588017200000002</c:v>
                </c:pt>
                <c:pt idx="8127" formatCode="General">
                  <c:v>0.88557088399999995</c:v>
                </c:pt>
                <c:pt idx="8128" formatCode="General">
                  <c:v>0.885165274</c:v>
                </c:pt>
                <c:pt idx="8129" formatCode="General">
                  <c:v>0.88465553500000005</c:v>
                </c:pt>
                <c:pt idx="8130" formatCode="General">
                  <c:v>0.88401603699999998</c:v>
                </c:pt>
                <c:pt idx="8131" formatCode="General">
                  <c:v>0.883282542</c:v>
                </c:pt>
                <c:pt idx="8132" formatCode="General">
                  <c:v>0.882394075</c:v>
                </c:pt>
                <c:pt idx="8133" formatCode="General">
                  <c:v>0.88135480899999996</c:v>
                </c:pt>
                <c:pt idx="8134" formatCode="General">
                  <c:v>0.88015717299999996</c:v>
                </c:pt>
                <c:pt idx="8135" formatCode="General">
                  <c:v>0.878802478</c:v>
                </c:pt>
                <c:pt idx="8136" formatCode="General">
                  <c:v>0.87730789200000003</c:v>
                </c:pt>
                <c:pt idx="8137" formatCode="General">
                  <c:v>0.87571519600000003</c:v>
                </c:pt>
                <c:pt idx="8138" formatCode="General">
                  <c:v>0.87409961199999997</c:v>
                </c:pt>
                <c:pt idx="8139" formatCode="General">
                  <c:v>0.87257182600000005</c:v>
                </c:pt>
                <c:pt idx="8140" formatCode="General">
                  <c:v>0.87126720000000002</c:v>
                </c:pt>
                <c:pt idx="8141" formatCode="General">
                  <c:v>0.87031579000000003</c:v>
                </c:pt>
                <c:pt idx="8142" formatCode="General">
                  <c:v>0.86980074600000001</c:v>
                </c:pt>
                <c:pt idx="8143" formatCode="General">
                  <c:v>0.86972451200000001</c:v>
                </c:pt>
                <c:pt idx="8144" formatCode="General">
                  <c:v>0.870005429</c:v>
                </c:pt>
                <c:pt idx="8145" formatCode="General">
                  <c:v>0.87050777700000004</c:v>
                </c:pt>
                <c:pt idx="8146" formatCode="General">
                  <c:v>0.87108576299999996</c:v>
                </c:pt>
                <c:pt idx="8147" formatCode="General">
                  <c:v>0.87161862899999998</c:v>
                </c:pt>
                <c:pt idx="8148" formatCode="General">
                  <c:v>0.87202638399999999</c:v>
                </c:pt>
                <c:pt idx="8149" formatCode="General">
                  <c:v>0.87226945199999995</c:v>
                </c:pt>
                <c:pt idx="8150" formatCode="General">
                  <c:v>0.87234062000000001</c:v>
                </c:pt>
                <c:pt idx="8151" formatCode="General">
                  <c:v>0.87225574299999997</c:v>
                </c:pt>
                <c:pt idx="8152" formatCode="General">
                  <c:v>0.87204617299999998</c:v>
                </c:pt>
                <c:pt idx="8153" formatCode="General">
                  <c:v>0.87175256000000001</c:v>
                </c:pt>
                <c:pt idx="8154" formatCode="General">
                  <c:v>0.87142014499999998</c:v>
                </c:pt>
                <c:pt idx="8155" formatCode="General">
                  <c:v>0.87109375</c:v>
                </c:pt>
                <c:pt idx="8156" formatCode="General">
                  <c:v>0.87081182000000001</c:v>
                </c:pt>
                <c:pt idx="8157" formatCode="General">
                  <c:v>0.87059742200000001</c:v>
                </c:pt>
                <c:pt idx="8158" formatCode="General">
                  <c:v>0.870439768</c:v>
                </c:pt>
                <c:pt idx="8159" formatCode="General">
                  <c:v>0.87023401300000003</c:v>
                </c:pt>
                <c:pt idx="8160" formatCode="General">
                  <c:v>0.86944216500000004</c:v>
                </c:pt>
                <c:pt idx="8161" formatCode="General">
                  <c:v>0.86342436099999997</c:v>
                </c:pt>
                <c:pt idx="8162" formatCode="General">
                  <c:v>0.86142212200000001</c:v>
                </c:pt>
                <c:pt idx="8163" formatCode="General">
                  <c:v>0.87061220399999995</c:v>
                </c:pt>
                <c:pt idx="8164" formatCode="General">
                  <c:v>0.87249141900000005</c:v>
                </c:pt>
                <c:pt idx="8165" formatCode="General">
                  <c:v>0.87290245300000002</c:v>
                </c:pt>
                <c:pt idx="8166" formatCode="General">
                  <c:v>0.87428903599999996</c:v>
                </c:pt>
                <c:pt idx="8167" formatCode="General">
                  <c:v>0.87499982099999996</c:v>
                </c:pt>
                <c:pt idx="8168" formatCode="General">
                  <c:v>0.87565863099999997</c:v>
                </c:pt>
                <c:pt idx="8169" formatCode="General">
                  <c:v>0.87627637400000002</c:v>
                </c:pt>
                <c:pt idx="8170" formatCode="General">
                  <c:v>0.876858056</c:v>
                </c:pt>
                <c:pt idx="8171" formatCode="General">
                  <c:v>0.87740701399999999</c:v>
                </c:pt>
                <c:pt idx="8172" formatCode="General">
                  <c:v>0.87792652800000004</c:v>
                </c:pt>
                <c:pt idx="8173" formatCode="General">
                  <c:v>0.87841957800000003</c:v>
                </c:pt>
                <c:pt idx="8174" formatCode="General">
                  <c:v>0.87888890500000005</c:v>
                </c:pt>
                <c:pt idx="8175" formatCode="General">
                  <c:v>0.87933689400000004</c:v>
                </c:pt>
                <c:pt idx="8176" formatCode="General">
                  <c:v>0.87976521299999999</c:v>
                </c:pt>
                <c:pt idx="8177" formatCode="General">
                  <c:v>0.88017475599999995</c:v>
                </c:pt>
                <c:pt idx="8178" formatCode="General">
                  <c:v>0.880565822</c:v>
                </c:pt>
                <c:pt idx="8179" formatCode="General">
                  <c:v>0.88093781500000001</c:v>
                </c:pt>
                <c:pt idx="8180" formatCode="General">
                  <c:v>0.88128912400000003</c:v>
                </c:pt>
                <c:pt idx="8181" formatCode="General">
                  <c:v>0.88161688999999999</c:v>
                </c:pt>
                <c:pt idx="8182" formatCode="General">
                  <c:v>0.88191616500000003</c:v>
                </c:pt>
                <c:pt idx="8183" formatCode="General">
                  <c:v>0.88217872399999997</c:v>
                </c:pt>
                <c:pt idx="8184" formatCode="General">
                  <c:v>0.88238918799999999</c:v>
                </c:pt>
                <c:pt idx="8185" formatCode="General">
                  <c:v>0.88251632499999999</c:v>
                </c:pt>
                <c:pt idx="8186" formatCode="General">
                  <c:v>0.88248586699999998</c:v>
                </c:pt>
                <c:pt idx="8187" formatCode="General">
                  <c:v>0.882083595</c:v>
                </c:pt>
                <c:pt idx="8188" formatCode="General">
                  <c:v>0.880489945</c:v>
                </c:pt>
                <c:pt idx="8189" formatCode="General">
                  <c:v>0.87350594999999998</c:v>
                </c:pt>
                <c:pt idx="8190" formatCode="General">
                  <c:v>0.86776799000000004</c:v>
                </c:pt>
                <c:pt idx="8191" formatCode="General">
                  <c:v>0.87938404100000001</c:v>
                </c:pt>
                <c:pt idx="8192" formatCode="General">
                  <c:v>0.88246262099999995</c:v>
                </c:pt>
                <c:pt idx="8193" formatCode="General">
                  <c:v>0.88344878000000004</c:v>
                </c:pt>
                <c:pt idx="8194" formatCode="General">
                  <c:v>0.88386219700000002</c:v>
                </c:pt>
                <c:pt idx="8195" formatCode="General">
                  <c:v>0.88404422999999999</c:v>
                </c:pt>
                <c:pt idx="8196" formatCode="General">
                  <c:v>0.88409751700000005</c:v>
                </c:pt>
                <c:pt idx="8197" formatCode="General">
                  <c:v>0.88405835600000005</c:v>
                </c:pt>
                <c:pt idx="8198" formatCode="General">
                  <c:v>0.88393914699999998</c:v>
                </c:pt>
                <c:pt idx="8199" formatCode="General">
                  <c:v>0.88374197499999996</c:v>
                </c:pt>
                <c:pt idx="8200" formatCode="General">
                  <c:v>0.88346219100000001</c:v>
                </c:pt>
                <c:pt idx="8201" formatCode="General">
                  <c:v>0.88309621800000004</c:v>
                </c:pt>
                <c:pt idx="8202" formatCode="General">
                  <c:v>0.882631481</c:v>
                </c:pt>
                <c:pt idx="8203" formatCode="General">
                  <c:v>0.88205528300000002</c:v>
                </c:pt>
                <c:pt idx="8204" formatCode="General">
                  <c:v>0.88135337800000002</c:v>
                </c:pt>
                <c:pt idx="8205" formatCode="General">
                  <c:v>0.88050979399999996</c:v>
                </c:pt>
                <c:pt idx="8206" formatCode="General">
                  <c:v>0.87950825700000002</c:v>
                </c:pt>
                <c:pt idx="8207" formatCode="General">
                  <c:v>0.87833529700000001</c:v>
                </c:pt>
                <c:pt idx="8208" formatCode="General">
                  <c:v>0.87698495399999998</c:v>
                </c:pt>
                <c:pt idx="8209" formatCode="General">
                  <c:v>0.87546700200000005</c:v>
                </c:pt>
                <c:pt idx="8210" formatCode="General">
                  <c:v>0.873818278</c:v>
                </c:pt>
                <c:pt idx="8211" formatCode="General">
                  <c:v>0.87211507600000004</c:v>
                </c:pt>
                <c:pt idx="8212" formatCode="General">
                  <c:v>0.87048119300000004</c:v>
                </c:pt>
                <c:pt idx="8213" formatCode="General">
                  <c:v>0.86907875499999998</c:v>
                </c:pt>
                <c:pt idx="8214" formatCode="General">
                  <c:v>0.86807322499999995</c:v>
                </c:pt>
                <c:pt idx="8215" formatCode="General">
                  <c:v>0.86757594299999996</c:v>
                </c:pt>
                <c:pt idx="8216" formatCode="General">
                  <c:v>0.86759471899999996</c:v>
                </c:pt>
                <c:pt idx="8217" formatCode="General">
                  <c:v>0.86802631600000002</c:v>
                </c:pt>
                <c:pt idx="8218" formatCode="General">
                  <c:v>0.86869889499999997</c:v>
                </c:pt>
                <c:pt idx="8219" formatCode="General">
                  <c:v>0.86943274699999995</c:v>
                </c:pt>
                <c:pt idx="8220" formatCode="General">
                  <c:v>0.87008518000000001</c:v>
                </c:pt>
                <c:pt idx="8221" formatCode="General">
                  <c:v>0.870566964</c:v>
                </c:pt>
                <c:pt idx="8222" formatCode="General">
                  <c:v>0.87083739000000004</c:v>
                </c:pt>
                <c:pt idx="8223" formatCode="General">
                  <c:v>0.87089222700000002</c:v>
                </c:pt>
                <c:pt idx="8224" formatCode="General">
                  <c:v>0.87075138100000005</c:v>
                </c:pt>
                <c:pt idx="8225" formatCode="General">
                  <c:v>0.87045049699999999</c:v>
                </c:pt>
                <c:pt idx="8226" formatCode="General">
                  <c:v>0.87003529099999999</c:v>
                </c:pt>
                <c:pt idx="8227" formatCode="General">
                  <c:v>0.869556785</c:v>
                </c:pt>
                <c:pt idx="8228" formatCode="General">
                  <c:v>0.86906659600000002</c:v>
                </c:pt>
                <c:pt idx="8229" formatCode="General">
                  <c:v>0.86860793800000002</c:v>
                </c:pt>
                <c:pt idx="8230" formatCode="General">
                  <c:v>0.86819648699999996</c:v>
                </c:pt>
                <c:pt idx="8231" formatCode="General">
                  <c:v>0.86775648599999999</c:v>
                </c:pt>
                <c:pt idx="8232" formatCode="General">
                  <c:v>0.86674147800000001</c:v>
                </c:pt>
                <c:pt idx="8233" formatCode="General">
                  <c:v>0.85906892999999995</c:v>
                </c:pt>
                <c:pt idx="8234" formatCode="General">
                  <c:v>0.86178213400000003</c:v>
                </c:pt>
                <c:pt idx="8235" formatCode="General">
                  <c:v>0.86806547599999995</c:v>
                </c:pt>
                <c:pt idx="8236" formatCode="General">
                  <c:v>0.869502306</c:v>
                </c:pt>
                <c:pt idx="8237" formatCode="General">
                  <c:v>0.87041306500000004</c:v>
                </c:pt>
                <c:pt idx="8238" formatCode="General">
                  <c:v>0.871202052</c:v>
                </c:pt>
                <c:pt idx="8239" formatCode="General">
                  <c:v>0.87194174499999999</c:v>
                </c:pt>
                <c:pt idx="8240" formatCode="General">
                  <c:v>0.87264293400000004</c:v>
                </c:pt>
                <c:pt idx="8241" formatCode="General">
                  <c:v>0.87330520199999995</c:v>
                </c:pt>
                <c:pt idx="8242" formatCode="General">
                  <c:v>0.873927236</c:v>
                </c:pt>
                <c:pt idx="8243" formatCode="General">
                  <c:v>0.87450969199999995</c:v>
                </c:pt>
                <c:pt idx="8244" formatCode="General">
                  <c:v>0.87505471700000004</c:v>
                </c:pt>
                <c:pt idx="8245" formatCode="General">
                  <c:v>0.87556558799999995</c:v>
                </c:pt>
                <c:pt idx="8246" formatCode="General">
                  <c:v>0.87604612100000001</c:v>
                </c:pt>
                <c:pt idx="8247" formatCode="General">
                  <c:v>0.87650006999999996</c:v>
                </c:pt>
                <c:pt idx="8248" formatCode="General">
                  <c:v>0.87693053499999996</c:v>
                </c:pt>
                <c:pt idx="8249" formatCode="General">
                  <c:v>0.87734001900000003</c:v>
                </c:pt>
                <c:pt idx="8250" formatCode="General">
                  <c:v>0.87773013099999997</c:v>
                </c:pt>
                <c:pt idx="8251" formatCode="General">
                  <c:v>0.87810152799999996</c:v>
                </c:pt>
                <c:pt idx="8252" formatCode="General">
                  <c:v>0.87845367200000002</c:v>
                </c:pt>
                <c:pt idx="8253" formatCode="General">
                  <c:v>0.87878495499999998</c:v>
                </c:pt>
                <c:pt idx="8254" formatCode="General">
                  <c:v>0.87909179900000001</c:v>
                </c:pt>
                <c:pt idx="8255" formatCode="General">
                  <c:v>0.87936812600000003</c:v>
                </c:pt>
                <c:pt idx="8256" formatCode="General">
                  <c:v>0.87960225299999995</c:v>
                </c:pt>
                <c:pt idx="8257" formatCode="General">
                  <c:v>0.87977057700000005</c:v>
                </c:pt>
                <c:pt idx="8258" formatCode="General">
                  <c:v>0.87981784299999999</c:v>
                </c:pt>
                <c:pt idx="8259" formatCode="General">
                  <c:v>0.87958562399999995</c:v>
                </c:pt>
                <c:pt idx="8260" formatCode="General">
                  <c:v>0.87846458000000005</c:v>
                </c:pt>
                <c:pt idx="8261" formatCode="General">
                  <c:v>0.87294042100000002</c:v>
                </c:pt>
                <c:pt idx="8262" formatCode="General">
                  <c:v>0.86386096499999998</c:v>
                </c:pt>
                <c:pt idx="8263" formatCode="General">
                  <c:v>0.876862586</c:v>
                </c:pt>
                <c:pt idx="8264" formatCode="General">
                  <c:v>0.87992352200000001</c:v>
                </c:pt>
                <c:pt idx="8265" formatCode="General">
                  <c:v>0.88084846699999997</c:v>
                </c:pt>
                <c:pt idx="8266" formatCode="General">
                  <c:v>0.881243467</c:v>
                </c:pt>
                <c:pt idx="8267" formatCode="General">
                  <c:v>0.88143426199999997</c:v>
                </c:pt>
                <c:pt idx="8268" formatCode="General">
                  <c:v>0.88151425100000003</c:v>
                </c:pt>
                <c:pt idx="8269" formatCode="General">
                  <c:v>0.88151580100000004</c:v>
                </c:pt>
                <c:pt idx="8270" formatCode="General">
                  <c:v>0.88144999700000004</c:v>
                </c:pt>
                <c:pt idx="8271" formatCode="General">
                  <c:v>0.88130050900000001</c:v>
                </c:pt>
                <c:pt idx="8272" formatCode="General">
                  <c:v>0.881120503</c:v>
                </c:pt>
                <c:pt idx="8273" formatCode="General">
                  <c:v>0.88084793100000003</c:v>
                </c:pt>
                <c:pt idx="8274" formatCode="General">
                  <c:v>0.88049274700000002</c:v>
                </c:pt>
                <c:pt idx="8275" formatCode="General">
                  <c:v>0.88004362599999997</c:v>
                </c:pt>
                <c:pt idx="8276" formatCode="General">
                  <c:v>0.87948662</c:v>
                </c:pt>
                <c:pt idx="8277" formatCode="General">
                  <c:v>0.87880522000000005</c:v>
                </c:pt>
                <c:pt idx="8278" formatCode="General">
                  <c:v>0.87798041100000002</c:v>
                </c:pt>
                <c:pt idx="8279" formatCode="General">
                  <c:v>0.87699180799999998</c:v>
                </c:pt>
                <c:pt idx="8280" formatCode="General">
                  <c:v>0.87582015999999996</c:v>
                </c:pt>
                <c:pt idx="8281" formatCode="General">
                  <c:v>0.87445199500000004</c:v>
                </c:pt>
                <c:pt idx="8282" formatCode="General">
                  <c:v>0.87288856500000001</c:v>
                </c:pt>
                <c:pt idx="8283" formatCode="General">
                  <c:v>0.871159613</c:v>
                </c:pt>
                <c:pt idx="8284" formatCode="General">
                  <c:v>0.86934107500000002</c:v>
                </c:pt>
                <c:pt idx="8285" formatCode="General">
                  <c:v>0.86756986400000002</c:v>
                </c:pt>
                <c:pt idx="8286" formatCode="General">
                  <c:v>0.86603969300000005</c:v>
                </c:pt>
                <c:pt idx="8287" formatCode="General">
                  <c:v>0.86495941899999995</c:v>
                </c:pt>
                <c:pt idx="8288" formatCode="General">
                  <c:v>0.86447614399999995</c:v>
                </c:pt>
                <c:pt idx="8289" formatCode="General">
                  <c:v>0.86460232699999995</c:v>
                </c:pt>
                <c:pt idx="8290" formatCode="General">
                  <c:v>0.86520463199999997</c:v>
                </c:pt>
                <c:pt idx="8291" formatCode="General">
                  <c:v>0.86606472700000003</c:v>
                </c:pt>
                <c:pt idx="8292" formatCode="General">
                  <c:v>0.86696362500000002</c:v>
                </c:pt>
                <c:pt idx="8293" formatCode="General">
                  <c:v>0.86773759100000003</c:v>
                </c:pt>
                <c:pt idx="8294" formatCode="General">
                  <c:v>0.86829155700000005</c:v>
                </c:pt>
                <c:pt idx="8295" formatCode="General">
                  <c:v>0.86858755399999998</c:v>
                </c:pt>
                <c:pt idx="8296" formatCode="General">
                  <c:v>0.868626118</c:v>
                </c:pt>
                <c:pt idx="8297" formatCode="General">
                  <c:v>0.86843156799999999</c:v>
                </c:pt>
                <c:pt idx="8298" formatCode="General">
                  <c:v>0.868042588</c:v>
                </c:pt>
                <c:pt idx="8299" formatCode="General">
                  <c:v>0.86750739799999999</c:v>
                </c:pt>
                <c:pt idx="8300" formatCode="General">
                  <c:v>0.86687970199999997</c:v>
                </c:pt>
                <c:pt idx="8301" formatCode="General">
                  <c:v>0.86621272599999999</c:v>
                </c:pt>
                <c:pt idx="8302" formatCode="General">
                  <c:v>0.865541279</c:v>
                </c:pt>
                <c:pt idx="8303" formatCode="General">
                  <c:v>0.86481344699999996</c:v>
                </c:pt>
                <c:pt idx="8304" formatCode="General">
                  <c:v>0.86342644700000004</c:v>
                </c:pt>
                <c:pt idx="8305" formatCode="General">
                  <c:v>0.852228761</c:v>
                </c:pt>
                <c:pt idx="8306" formatCode="General">
                  <c:v>0.86093449600000005</c:v>
                </c:pt>
                <c:pt idx="8307" formatCode="General">
                  <c:v>0.86462706300000003</c:v>
                </c:pt>
                <c:pt idx="8308" formatCode="General">
                  <c:v>0.86569368800000002</c:v>
                </c:pt>
                <c:pt idx="8309" formatCode="General">
                  <c:v>0.866517961</c:v>
                </c:pt>
                <c:pt idx="8310" formatCode="General">
                  <c:v>0.86732429300000002</c:v>
                </c:pt>
                <c:pt idx="8311" formatCode="General">
                  <c:v>0.86813193600000005</c:v>
                </c:pt>
                <c:pt idx="8312" formatCode="General">
                  <c:v>0.86892700199999995</c:v>
                </c:pt>
                <c:pt idx="8313" formatCode="General">
                  <c:v>0.86969327900000004</c:v>
                </c:pt>
                <c:pt idx="8314" formatCode="General">
                  <c:v>0.870419681</c:v>
                </c:pt>
                <c:pt idx="8315" formatCode="General">
                  <c:v>0.87110078300000005</c:v>
                </c:pt>
                <c:pt idx="8316" formatCode="General">
                  <c:v>0.87173593000000005</c:v>
                </c:pt>
                <c:pt idx="8317" formatCode="General">
                  <c:v>0.87232762600000002</c:v>
                </c:pt>
                <c:pt idx="8318" formatCode="General">
                  <c:v>0.87288027999999995</c:v>
                </c:pt>
                <c:pt idx="8319" formatCode="General">
                  <c:v>0.87339901900000005</c:v>
                </c:pt>
                <c:pt idx="8320" formatCode="General">
                  <c:v>0.87388867100000001</c:v>
                </c:pt>
                <c:pt idx="8321" formatCode="General">
                  <c:v>0.87435352799999999</c:v>
                </c:pt>
                <c:pt idx="8322" formatCode="General">
                  <c:v>0.874796927</c:v>
                </c:pt>
                <c:pt idx="8323" formatCode="General">
                  <c:v>0.87522083500000003</c:v>
                </c:pt>
                <c:pt idx="8324" formatCode="General">
                  <c:v>0.87562614699999997</c:v>
                </c:pt>
                <c:pt idx="8325" formatCode="General">
                  <c:v>0.87601220599999996</c:v>
                </c:pt>
                <c:pt idx="8326" formatCode="General">
                  <c:v>0.87637680799999995</c:v>
                </c:pt>
                <c:pt idx="8327" formatCode="General">
                  <c:v>0.87671512399999996</c:v>
                </c:pt>
                <c:pt idx="8328" formatCode="General">
                  <c:v>0.87701809399999997</c:v>
                </c:pt>
                <c:pt idx="8329" formatCode="General">
                  <c:v>0.87726724099999998</c:v>
                </c:pt>
                <c:pt idx="8330" formatCode="General">
                  <c:v>0.87741970999999996</c:v>
                </c:pt>
                <c:pt idx="8331" formatCode="General">
                  <c:v>0.87735342999999999</c:v>
                </c:pt>
                <c:pt idx="8332" formatCode="General">
                  <c:v>0.87659585500000003</c:v>
                </c:pt>
                <c:pt idx="8333" formatCode="General">
                  <c:v>0.87218886600000001</c:v>
                </c:pt>
                <c:pt idx="8334" formatCode="General">
                  <c:v>0.86094886100000001</c:v>
                </c:pt>
                <c:pt idx="8335" formatCode="General">
                  <c:v>0.87508773799999995</c:v>
                </c:pt>
                <c:pt idx="8336" formatCode="General">
                  <c:v>0.87798577499999997</c:v>
                </c:pt>
                <c:pt idx="8337" formatCode="General">
                  <c:v>0.87885463200000002</c:v>
                </c:pt>
                <c:pt idx="8338" formatCode="General">
                  <c:v>0.87925612900000005</c:v>
                </c:pt>
                <c:pt idx="8339" formatCode="General">
                  <c:v>0.879481018</c:v>
                </c:pt>
                <c:pt idx="8340" formatCode="General">
                  <c:v>0.87960982300000001</c:v>
                </c:pt>
                <c:pt idx="8341" formatCode="General">
                  <c:v>0.87966948700000003</c:v>
                </c:pt>
                <c:pt idx="8342" formatCode="General">
                  <c:v>0.87967139500000002</c:v>
                </c:pt>
                <c:pt idx="8343" formatCode="General">
                  <c:v>0.87961620100000004</c:v>
                </c:pt>
                <c:pt idx="8344" formatCode="General">
                  <c:v>0.87950187899999999</c:v>
                </c:pt>
                <c:pt idx="8345" formatCode="General">
                  <c:v>0.879323721</c:v>
                </c:pt>
                <c:pt idx="8346" formatCode="General">
                  <c:v>0.87907481200000004</c:v>
                </c:pt>
                <c:pt idx="8347" formatCode="General">
                  <c:v>0.87874561500000004</c:v>
                </c:pt>
                <c:pt idx="8348" formatCode="General">
                  <c:v>0.87832427000000002</c:v>
                </c:pt>
                <c:pt idx="8349" formatCode="General">
                  <c:v>0.87779581500000003</c:v>
                </c:pt>
                <c:pt idx="8350" formatCode="General">
                  <c:v>0.87714219100000002</c:v>
                </c:pt>
                <c:pt idx="8351" formatCode="General">
                  <c:v>0.87634211799999995</c:v>
                </c:pt>
                <c:pt idx="8352" formatCode="General">
                  <c:v>0.87537133700000003</c:v>
                </c:pt>
                <c:pt idx="8353" formatCode="General">
                  <c:v>0.87420487400000002</c:v>
                </c:pt>
                <c:pt idx="8354" formatCode="General">
                  <c:v>0.87282133100000003</c:v>
                </c:pt>
                <c:pt idx="8355" formatCode="General">
                  <c:v>0.871212184</c:v>
                </c:pt>
                <c:pt idx="8356" formatCode="General">
                  <c:v>0.86939799799999995</c:v>
                </c:pt>
                <c:pt idx="8357" formatCode="General">
                  <c:v>0.86745214500000001</c:v>
                </c:pt>
                <c:pt idx="8358" formatCode="General">
                  <c:v>0.86552441099999999</c:v>
                </c:pt>
                <c:pt idx="8359" formatCode="General">
                  <c:v>0.86384451399999995</c:v>
                </c:pt>
                <c:pt idx="8360" formatCode="General">
                  <c:v>0.86267501099999999</c:v>
                </c:pt>
                <c:pt idx="8361" formatCode="General">
                  <c:v>0.86220627999999999</c:v>
                </c:pt>
                <c:pt idx="8362" formatCode="General">
                  <c:v>0.86245280499999999</c:v>
                </c:pt>
                <c:pt idx="8363" formatCode="General">
                  <c:v>0.86323827500000005</c:v>
                </c:pt>
                <c:pt idx="8364" formatCode="General">
                  <c:v>0.864285886</c:v>
                </c:pt>
                <c:pt idx="8365" formatCode="General">
                  <c:v>0.86533403399999997</c:v>
                </c:pt>
                <c:pt idx="8366" formatCode="General">
                  <c:v>0.86620193700000003</c:v>
                </c:pt>
                <c:pt idx="8367" formatCode="General">
                  <c:v>0.86679536099999999</c:v>
                </c:pt>
                <c:pt idx="8368" formatCode="General">
                  <c:v>0.86708384800000005</c:v>
                </c:pt>
                <c:pt idx="8369" formatCode="General">
                  <c:v>0.86707538399999995</c:v>
                </c:pt>
                <c:pt idx="8370" formatCode="General">
                  <c:v>0.86679840100000005</c:v>
                </c:pt>
                <c:pt idx="8371" formatCode="General">
                  <c:v>0.86629283400000001</c:v>
                </c:pt>
                <c:pt idx="8372" formatCode="General">
                  <c:v>0.86560535400000005</c:v>
                </c:pt>
                <c:pt idx="8373" formatCode="General">
                  <c:v>0.86478543299999999</c:v>
                </c:pt>
                <c:pt idx="8374" formatCode="General">
                  <c:v>0.86387062100000001</c:v>
                </c:pt>
                <c:pt idx="8375" formatCode="General">
                  <c:v>0.86281287699999998</c:v>
                </c:pt>
                <c:pt idx="8376" formatCode="General">
                  <c:v>0.86084556599999995</c:v>
                </c:pt>
                <c:pt idx="8377" formatCode="General">
                  <c:v>0.84403991700000003</c:v>
                </c:pt>
                <c:pt idx="8378" formatCode="General">
                  <c:v>0.85969132199999998</c:v>
                </c:pt>
                <c:pt idx="8379" formatCode="General">
                  <c:v>0.86147224899999997</c:v>
                </c:pt>
                <c:pt idx="8380" formatCode="General">
                  <c:v>0.86210376</c:v>
                </c:pt>
                <c:pt idx="8381" formatCode="General">
                  <c:v>0.86273604599999998</c:v>
                </c:pt>
                <c:pt idx="8382" formatCode="General">
                  <c:v>0.86346900500000001</c:v>
                </c:pt>
                <c:pt idx="8383" formatCode="General">
                  <c:v>0.86428064100000002</c:v>
                </c:pt>
                <c:pt idx="8384" formatCode="General">
                  <c:v>0.86512893400000002</c:v>
                </c:pt>
                <c:pt idx="8385" formatCode="General">
                  <c:v>0.86597555900000001</c:v>
                </c:pt>
                <c:pt idx="8386" formatCode="General">
                  <c:v>0.86679285800000005</c:v>
                </c:pt>
                <c:pt idx="8387" formatCode="General">
                  <c:v>0.86756443999999999</c:v>
                </c:pt>
                <c:pt idx="8388" formatCode="General">
                  <c:v>0.86828327199999999</c:v>
                </c:pt>
                <c:pt idx="8389" formatCode="General">
                  <c:v>0.86894929399999998</c:v>
                </c:pt>
                <c:pt idx="8390" formatCode="General">
                  <c:v>0.86956655999999999</c:v>
                </c:pt>
                <c:pt idx="8391" formatCode="General">
                  <c:v>0.87014150599999995</c:v>
                </c:pt>
                <c:pt idx="8392" formatCode="General">
                  <c:v>0.87068116699999998</c:v>
                </c:pt>
                <c:pt idx="8393" formatCode="General">
                  <c:v>0.87119227600000004</c:v>
                </c:pt>
                <c:pt idx="8394" formatCode="General">
                  <c:v>0.87168043900000003</c:v>
                </c:pt>
                <c:pt idx="8395" formatCode="General">
                  <c:v>0.87215000399999998</c:v>
                </c:pt>
                <c:pt idx="8396" formatCode="General">
                  <c:v>0.87260359499999995</c:v>
                </c:pt>
                <c:pt idx="8397" formatCode="General">
                  <c:v>0.87304228500000003</c:v>
                </c:pt>
                <c:pt idx="8398" formatCode="General">
                  <c:v>0.87346517999999995</c:v>
                </c:pt>
                <c:pt idx="8399" formatCode="General">
                  <c:v>0.87386882300000002</c:v>
                </c:pt>
                <c:pt idx="8400" formatCode="General">
                  <c:v>0.87424617999999998</c:v>
                </c:pt>
                <c:pt idx="8401" formatCode="General">
                  <c:v>0.87458241000000003</c:v>
                </c:pt>
                <c:pt idx="8402" formatCode="General">
                  <c:v>0.87484312099999995</c:v>
                </c:pt>
                <c:pt idx="8403" formatCode="General">
                  <c:v>0.87493085900000001</c:v>
                </c:pt>
                <c:pt idx="8404" formatCode="General">
                  <c:v>0.87446278300000002</c:v>
                </c:pt>
                <c:pt idx="8405" formatCode="General">
                  <c:v>0.87085121899999995</c:v>
                </c:pt>
                <c:pt idx="8406" formatCode="General">
                  <c:v>0.858659387</c:v>
                </c:pt>
                <c:pt idx="8407" formatCode="General">
                  <c:v>0.87349653199999999</c:v>
                </c:pt>
                <c:pt idx="8408" formatCode="General">
                  <c:v>0.87608301600000005</c:v>
                </c:pt>
                <c:pt idx="8409" formatCode="General">
                  <c:v>0.87691247500000002</c:v>
                </c:pt>
                <c:pt idx="8410" formatCode="General">
                  <c:v>0.87735569499999999</c:v>
                </c:pt>
                <c:pt idx="8411" formatCode="General">
                  <c:v>0.87765306200000004</c:v>
                </c:pt>
                <c:pt idx="8412" formatCode="General">
                  <c:v>0.87786519500000004</c:v>
                </c:pt>
                <c:pt idx="8413" formatCode="General">
                  <c:v>0.87802851199999998</c:v>
                </c:pt>
                <c:pt idx="8414" formatCode="General">
                  <c:v>0.87813609800000003</c:v>
                </c:pt>
                <c:pt idx="8415" formatCode="General">
                  <c:v>0.87819433199999997</c:v>
                </c:pt>
                <c:pt idx="8416" formatCode="General">
                  <c:v>0.87820172299999999</c:v>
                </c:pt>
                <c:pt idx="8417" formatCode="General">
                  <c:v>0.87815439699999998</c:v>
                </c:pt>
                <c:pt idx="8418" formatCode="General">
                  <c:v>0.87804669099999999</c:v>
                </c:pt>
                <c:pt idx="8419" formatCode="General">
                  <c:v>0.87787115599999999</c:v>
                </c:pt>
                <c:pt idx="8420" formatCode="General">
                  <c:v>0.87761795499999995</c:v>
                </c:pt>
                <c:pt idx="8421" formatCode="General">
                  <c:v>0.877274632</c:v>
                </c:pt>
                <c:pt idx="8422" formatCode="General">
                  <c:v>0.87682580899999996</c:v>
                </c:pt>
                <c:pt idx="8423" formatCode="General">
                  <c:v>0.876252115</c:v>
                </c:pt>
                <c:pt idx="8424" formatCode="General">
                  <c:v>0.87553018299999996</c:v>
                </c:pt>
                <c:pt idx="8425" formatCode="General">
                  <c:v>0.87463229899999995</c:v>
                </c:pt>
                <c:pt idx="8426" formatCode="General">
                  <c:v>0.87352782500000004</c:v>
                </c:pt>
                <c:pt idx="8427" formatCode="General">
                  <c:v>0.87218695899999998</c:v>
                </c:pt>
                <c:pt idx="8428" formatCode="General">
                  <c:v>0.87059021000000003</c:v>
                </c:pt>
                <c:pt idx="8429" formatCode="General">
                  <c:v>0.86874663799999996</c:v>
                </c:pt>
                <c:pt idx="8430" formatCode="General">
                  <c:v>0.86672371599999998</c:v>
                </c:pt>
                <c:pt idx="8431" formatCode="General">
                  <c:v>0.86468309200000004</c:v>
                </c:pt>
                <c:pt idx="8432" formatCode="General">
                  <c:v>0.86289530999999997</c:v>
                </c:pt>
                <c:pt idx="8433" formatCode="General">
                  <c:v>0.86168712400000003</c:v>
                </c:pt>
                <c:pt idx="8434" formatCode="General">
                  <c:v>0.86129987200000002</c:v>
                </c:pt>
                <c:pt idx="8435" formatCode="General">
                  <c:v>0.86174261600000002</c:v>
                </c:pt>
                <c:pt idx="8436" formatCode="General">
                  <c:v>0.86277806800000001</c:v>
                </c:pt>
                <c:pt idx="8437" formatCode="General">
                  <c:v>0.86405867300000005</c:v>
                </c:pt>
                <c:pt idx="8438" formatCode="General">
                  <c:v>0.86528176099999998</c:v>
                </c:pt>
                <c:pt idx="8439" formatCode="General">
                  <c:v>0.86625832300000005</c:v>
                </c:pt>
                <c:pt idx="8440" formatCode="General">
                  <c:v>0.86690402</c:v>
                </c:pt>
                <c:pt idx="8441" formatCode="General">
                  <c:v>0.86720150699999998</c:v>
                </c:pt>
                <c:pt idx="8442" formatCode="General">
                  <c:v>0.86716795000000002</c:v>
                </c:pt>
                <c:pt idx="8443" formatCode="General">
                  <c:v>0.86683517700000001</c:v>
                </c:pt>
                <c:pt idx="8444" formatCode="General">
                  <c:v>0.86624062099999999</c:v>
                </c:pt>
                <c:pt idx="8445" formatCode="General">
                  <c:v>0.86542207000000004</c:v>
                </c:pt>
                <c:pt idx="8446" formatCode="General">
                  <c:v>0.86440366499999999</c:v>
                </c:pt>
                <c:pt idx="8447" formatCode="General">
                  <c:v>0.86310869499999998</c:v>
                </c:pt>
                <c:pt idx="8448" formatCode="General">
                  <c:v>0.86035305299999998</c:v>
                </c:pt>
                <c:pt idx="8449" formatCode="General">
                  <c:v>0.84707379299999996</c:v>
                </c:pt>
                <c:pt idx="8450" formatCode="General">
                  <c:v>0.85990011700000002</c:v>
                </c:pt>
                <c:pt idx="8451" formatCode="General">
                  <c:v>0.86036402000000001</c:v>
                </c:pt>
                <c:pt idx="8452" formatCode="General">
                  <c:v>0.860475659</c:v>
                </c:pt>
                <c:pt idx="8453" formatCode="General">
                  <c:v>0.86077678199999996</c:v>
                </c:pt>
                <c:pt idx="8454" formatCode="General">
                  <c:v>0.86131143600000004</c:v>
                </c:pt>
                <c:pt idx="8455" formatCode="General">
                  <c:v>0.86203473799999997</c:v>
                </c:pt>
                <c:pt idx="8456" formatCode="General">
                  <c:v>0.86287778599999998</c:v>
                </c:pt>
                <c:pt idx="8457" formatCode="General">
                  <c:v>0.86377316699999995</c:v>
                </c:pt>
                <c:pt idx="8458" formatCode="General">
                  <c:v>0.86466699800000002</c:v>
                </c:pt>
                <c:pt idx="8459" formatCode="General">
                  <c:v>0.86552298100000002</c:v>
                </c:pt>
                <c:pt idx="8460" formatCode="General">
                  <c:v>0.86632114599999999</c:v>
                </c:pt>
                <c:pt idx="8461" formatCode="General">
                  <c:v>0.86705434299999995</c:v>
                </c:pt>
                <c:pt idx="8462" formatCode="General">
                  <c:v>0.86772406099999999</c:v>
                </c:pt>
                <c:pt idx="8463" formatCode="General">
                  <c:v>0.86833721399999997</c:v>
                </c:pt>
                <c:pt idx="8464" formatCode="General">
                  <c:v>0.86890292199999997</c:v>
                </c:pt>
                <c:pt idx="8465" formatCode="General">
                  <c:v>0.869430959</c:v>
                </c:pt>
                <c:pt idx="8466" formatCode="General">
                  <c:v>0.86993032699999995</c:v>
                </c:pt>
                <c:pt idx="8467" formatCode="General">
                  <c:v>0.87040847499999996</c:v>
                </c:pt>
                <c:pt idx="8468" formatCode="General">
                  <c:v>0.87087094799999998</c:v>
                </c:pt>
                <c:pt idx="8469" formatCode="General">
                  <c:v>0.87132138000000003</c:v>
                </c:pt>
                <c:pt idx="8470" formatCode="General">
                  <c:v>0.87176078599999995</c:v>
                </c:pt>
                <c:pt idx="8471" formatCode="General">
                  <c:v>0.87218785300000001</c:v>
                </c:pt>
                <c:pt idx="8472" formatCode="General">
                  <c:v>0.87259745600000005</c:v>
                </c:pt>
                <c:pt idx="8473" formatCode="General">
                  <c:v>0.87297773400000001</c:v>
                </c:pt>
                <c:pt idx="8474" formatCode="General">
                  <c:v>0.87330067199999994</c:v>
                </c:pt>
                <c:pt idx="8475" formatCode="General">
                  <c:v>0.87348580399999998</c:v>
                </c:pt>
                <c:pt idx="8476" formatCode="General">
                  <c:v>0.87320840399999999</c:v>
                </c:pt>
                <c:pt idx="8477" formatCode="General">
                  <c:v>0.87006199399999995</c:v>
                </c:pt>
                <c:pt idx="8478" formatCode="General">
                  <c:v>0.85833388600000005</c:v>
                </c:pt>
                <c:pt idx="8479" formatCode="General">
                  <c:v>0.87291151300000003</c:v>
                </c:pt>
                <c:pt idx="8480" formatCode="General">
                  <c:v>0.87504517999999998</c:v>
                </c:pt>
                <c:pt idx="8481" formatCode="General">
                  <c:v>0.87580645099999999</c:v>
                </c:pt>
                <c:pt idx="8482" formatCode="General">
                  <c:v>0.876269042</c:v>
                </c:pt>
                <c:pt idx="8483" formatCode="General">
                  <c:v>0.87661814699999996</c:v>
                </c:pt>
                <c:pt idx="8484" formatCode="General">
                  <c:v>0.876901865</c:v>
                </c:pt>
                <c:pt idx="8485" formatCode="General">
                  <c:v>0.87713694600000003</c:v>
                </c:pt>
                <c:pt idx="8486" formatCode="General">
                  <c:v>0.87732917099999996</c:v>
                </c:pt>
                <c:pt idx="8487" formatCode="General">
                  <c:v>0.87747961299999999</c:v>
                </c:pt>
                <c:pt idx="8488" formatCode="General">
                  <c:v>0.87758702</c:v>
                </c:pt>
                <c:pt idx="8489" formatCode="General">
                  <c:v>0.87764841299999996</c:v>
                </c:pt>
                <c:pt idx="8490" formatCode="General">
                  <c:v>0.87765943999999996</c:v>
                </c:pt>
                <c:pt idx="8491" formatCode="General">
                  <c:v>0.87761414100000001</c:v>
                </c:pt>
                <c:pt idx="8492" formatCode="General">
                  <c:v>0.87750494499999998</c:v>
                </c:pt>
                <c:pt idx="8493" formatCode="General">
                  <c:v>0.87732207799999995</c:v>
                </c:pt>
                <c:pt idx="8494" formatCode="General">
                  <c:v>0.87705302200000002</c:v>
                </c:pt>
                <c:pt idx="8495" formatCode="General">
                  <c:v>0.87668204299999997</c:v>
                </c:pt>
                <c:pt idx="8496" formatCode="General">
                  <c:v>0.87618917200000002</c:v>
                </c:pt>
                <c:pt idx="8497" formatCode="General">
                  <c:v>0.87554925699999997</c:v>
                </c:pt>
                <c:pt idx="8498" formatCode="General">
                  <c:v>0.87473171900000002</c:v>
                </c:pt>
                <c:pt idx="8499" formatCode="General">
                  <c:v>0.87370073800000003</c:v>
                </c:pt>
                <c:pt idx="8500" formatCode="General">
                  <c:v>0.87241822499999999</c:v>
                </c:pt>
                <c:pt idx="8501" formatCode="General">
                  <c:v>0.87085282799999997</c:v>
                </c:pt>
                <c:pt idx="8502" formatCode="General">
                  <c:v>0.86899989799999999</c:v>
                </c:pt>
                <c:pt idx="8503" formatCode="General">
                  <c:v>0.86691784900000002</c:v>
                </c:pt>
                <c:pt idx="8504" formatCode="General">
                  <c:v>0.86477869699999999</c:v>
                </c:pt>
                <c:pt idx="8505" formatCode="General">
                  <c:v>0.86289924399999995</c:v>
                </c:pt>
                <c:pt idx="8506" formatCode="General">
                  <c:v>0.86168211699999997</c:v>
                </c:pt>
                <c:pt idx="8507" formatCode="General">
                  <c:v>0.86142480399999999</c:v>
                </c:pt>
                <c:pt idx="8508" formatCode="General">
                  <c:v>0.86211579999999999</c:v>
                </c:pt>
                <c:pt idx="8509" formatCode="General">
                  <c:v>0.86343318199999997</c:v>
                </c:pt>
                <c:pt idx="8510" formatCode="General">
                  <c:v>0.86494994199999997</c:v>
                </c:pt>
                <c:pt idx="8511" formatCode="General">
                  <c:v>0.86633133900000003</c:v>
                </c:pt>
                <c:pt idx="8512" formatCode="General">
                  <c:v>0.86739551999999998</c:v>
                </c:pt>
                <c:pt idx="8513" formatCode="General">
                  <c:v>0.86807894699999999</c:v>
                </c:pt>
                <c:pt idx="8514" formatCode="General">
                  <c:v>0.86838227499999998</c:v>
                </c:pt>
                <c:pt idx="8515" formatCode="General">
                  <c:v>0.868332624</c:v>
                </c:pt>
                <c:pt idx="8516" formatCode="General">
                  <c:v>0.86796259899999995</c:v>
                </c:pt>
                <c:pt idx="8517" formatCode="General">
                  <c:v>0.86730027200000004</c:v>
                </c:pt>
                <c:pt idx="8518" formatCode="General">
                  <c:v>0.86634224699999995</c:v>
                </c:pt>
                <c:pt idx="8519" formatCode="General">
                  <c:v>0.86497884999999997</c:v>
                </c:pt>
                <c:pt idx="8520" formatCode="General">
                  <c:v>0.86082017399999999</c:v>
                </c:pt>
                <c:pt idx="8521" formatCode="General">
                  <c:v>0.85793232900000005</c:v>
                </c:pt>
                <c:pt idx="8522" formatCode="General">
                  <c:v>0.861548007</c:v>
                </c:pt>
                <c:pt idx="8523" formatCode="General">
                  <c:v>0.86109274599999996</c:v>
                </c:pt>
                <c:pt idx="8524" formatCode="General">
                  <c:v>0.86062485</c:v>
                </c:pt>
                <c:pt idx="8525" formatCode="General">
                  <c:v>0.86045122100000004</c:v>
                </c:pt>
                <c:pt idx="8526" formatCode="General">
                  <c:v>0.86063057200000004</c:v>
                </c:pt>
                <c:pt idx="8527" formatCode="General">
                  <c:v>0.86113464799999995</c:v>
                </c:pt>
                <c:pt idx="8528" formatCode="General">
                  <c:v>0.86188662100000002</c:v>
                </c:pt>
                <c:pt idx="8529" formatCode="General">
                  <c:v>0.86279112099999999</c:v>
                </c:pt>
                <c:pt idx="8530" formatCode="General">
                  <c:v>0.86375880199999999</c:v>
                </c:pt>
                <c:pt idx="8531" formatCode="General">
                  <c:v>0.86472052300000002</c:v>
                </c:pt>
                <c:pt idx="8532" formatCode="General">
                  <c:v>0.86563181899999997</c:v>
                </c:pt>
                <c:pt idx="8533" formatCode="General">
                  <c:v>0.86646979999999996</c:v>
                </c:pt>
                <c:pt idx="8534" formatCode="General">
                  <c:v>0.86722814999999998</c:v>
                </c:pt>
                <c:pt idx="8535" formatCode="General">
                  <c:v>0.86791121999999998</c:v>
                </c:pt>
                <c:pt idx="8536" formatCode="General">
                  <c:v>0.86852920099999997</c:v>
                </c:pt>
                <c:pt idx="8537" formatCode="General">
                  <c:v>0.86909466999999996</c:v>
                </c:pt>
                <c:pt idx="8538" formatCode="General">
                  <c:v>0.86962050199999996</c:v>
                </c:pt>
                <c:pt idx="8539" formatCode="General">
                  <c:v>0.87011814099999996</c:v>
                </c:pt>
                <c:pt idx="8540" formatCode="General">
                  <c:v>0.87059700500000003</c:v>
                </c:pt>
                <c:pt idx="8541" formatCode="General">
                  <c:v>0.87106388800000001</c:v>
                </c:pt>
                <c:pt idx="8542" formatCode="General">
                  <c:v>0.87152296299999998</c:v>
                </c:pt>
                <c:pt idx="8543" formatCode="General">
                  <c:v>0.87197518299999999</c:v>
                </c:pt>
                <c:pt idx="8544" formatCode="General">
                  <c:v>0.87241786700000001</c:v>
                </c:pt>
                <c:pt idx="8545" formatCode="General">
                  <c:v>0.87284189499999998</c:v>
                </c:pt>
                <c:pt idx="8546" formatCode="General">
                  <c:v>0.87322413899999995</c:v>
                </c:pt>
                <c:pt idx="8547" formatCode="General">
                  <c:v>0.87349569800000004</c:v>
                </c:pt>
                <c:pt idx="8548" formatCode="General">
                  <c:v>0.87336677299999999</c:v>
                </c:pt>
                <c:pt idx="8549" formatCode="General">
                  <c:v>0.87040376699999999</c:v>
                </c:pt>
                <c:pt idx="8550" formatCode="General">
                  <c:v>0.86122191000000003</c:v>
                </c:pt>
                <c:pt idx="8551" formatCode="General">
                  <c:v>0.87381684800000003</c:v>
                </c:pt>
                <c:pt idx="8552" formatCode="General">
                  <c:v>0.87549656600000003</c:v>
                </c:pt>
                <c:pt idx="8553" formatCode="General">
                  <c:v>0.87620818599999994</c:v>
                </c:pt>
                <c:pt idx="8554" formatCode="General">
                  <c:v>0.87670451400000005</c:v>
                </c:pt>
                <c:pt idx="8555" formatCode="General">
                  <c:v>0.87711298500000001</c:v>
                </c:pt>
                <c:pt idx="8556" formatCode="General">
                  <c:v>0.87746930099999998</c:v>
                </c:pt>
                <c:pt idx="8557" formatCode="General">
                  <c:v>0.87778496699999997</c:v>
                </c:pt>
                <c:pt idx="8558" formatCode="General">
                  <c:v>0.87806379800000001</c:v>
                </c:pt>
                <c:pt idx="8559" formatCode="General">
                  <c:v>0.87830626999999994</c:v>
                </c:pt>
                <c:pt idx="8560" formatCode="General">
                  <c:v>0.878511131</c:v>
                </c:pt>
                <c:pt idx="8561" formatCode="General">
                  <c:v>0.87867611599999995</c:v>
                </c:pt>
                <c:pt idx="8562" formatCode="General">
                  <c:v>0.87879770999999995</c:v>
                </c:pt>
                <c:pt idx="8563" formatCode="General">
                  <c:v>0.87887150000000003</c:v>
                </c:pt>
                <c:pt idx="8564" formatCode="General">
                  <c:v>0.878891647</c:v>
                </c:pt>
                <c:pt idx="8565" formatCode="General">
                  <c:v>0.87885063900000004</c:v>
                </c:pt>
                <c:pt idx="8566" formatCode="General">
                  <c:v>0.87873888</c:v>
                </c:pt>
                <c:pt idx="8567" formatCode="General">
                  <c:v>0.87854421100000002</c:v>
                </c:pt>
                <c:pt idx="8568" formatCode="General">
                  <c:v>0.87825071799999999</c:v>
                </c:pt>
                <c:pt idx="8569" formatCode="General">
                  <c:v>0.877838075</c:v>
                </c:pt>
                <c:pt idx="8570" formatCode="General">
                  <c:v>0.87728005600000003</c:v>
                </c:pt>
                <c:pt idx="8571" formatCode="General">
                  <c:v>0.87654370100000001</c:v>
                </c:pt>
                <c:pt idx="8572" formatCode="General">
                  <c:v>0.87558835700000004</c:v>
                </c:pt>
                <c:pt idx="8573" formatCode="General">
                  <c:v>0.87436813099999999</c:v>
                </c:pt>
                <c:pt idx="8574" formatCode="General">
                  <c:v>0.87283921200000003</c:v>
                </c:pt>
                <c:pt idx="8575" formatCode="General">
                  <c:v>0.87098127599999997</c:v>
                </c:pt>
                <c:pt idx="8576" formatCode="General">
                  <c:v>0.86884099199999998</c:v>
                </c:pt>
                <c:pt idx="8577" formatCode="General">
                  <c:v>0.86660009599999999</c:v>
                </c:pt>
                <c:pt idx="8578" formatCode="General">
                  <c:v>0.86462908999999999</c:v>
                </c:pt>
                <c:pt idx="8579" formatCode="General">
                  <c:v>0.86342138099999999</c:v>
                </c:pt>
                <c:pt idx="8580" formatCode="General">
                  <c:v>0.86333143700000003</c:v>
                </c:pt>
                <c:pt idx="8581" formatCode="General">
                  <c:v>0.86430001300000003</c:v>
                </c:pt>
                <c:pt idx="8582" formatCode="General">
                  <c:v>0.86589103899999997</c:v>
                </c:pt>
                <c:pt idx="8583" formatCode="General">
                  <c:v>0.86759650700000002</c:v>
                </c:pt>
                <c:pt idx="8584" formatCode="General">
                  <c:v>0.86906915900000004</c:v>
                </c:pt>
                <c:pt idx="8585" formatCode="General">
                  <c:v>0.87015348699999995</c:v>
                </c:pt>
                <c:pt idx="8586" formatCode="General">
                  <c:v>0.87081670799999999</c:v>
                </c:pt>
                <c:pt idx="8587" formatCode="General">
                  <c:v>0.87108039900000001</c:v>
                </c:pt>
                <c:pt idx="8588" formatCode="General">
                  <c:v>0.87097883200000004</c:v>
                </c:pt>
                <c:pt idx="8589" formatCode="General">
                  <c:v>0.87054020200000004</c:v>
                </c:pt>
                <c:pt idx="8590" formatCode="General">
                  <c:v>0.86975347999999997</c:v>
                </c:pt>
                <c:pt idx="8591" formatCode="General">
                  <c:v>0.86838030799999999</c:v>
                </c:pt>
                <c:pt idx="8592" formatCode="General">
                  <c:v>0.85942232600000001</c:v>
                </c:pt>
                <c:pt idx="8593" formatCode="General">
                  <c:v>0.86485284600000001</c:v>
                </c:pt>
                <c:pt idx="8594" formatCode="General">
                  <c:v>0.86496257799999998</c:v>
                </c:pt>
                <c:pt idx="8595" formatCode="General">
                  <c:v>0.86387246799999995</c:v>
                </c:pt>
                <c:pt idx="8596" formatCode="General">
                  <c:v>0.86281406900000002</c:v>
                </c:pt>
                <c:pt idx="8597" formatCode="General">
                  <c:v>0.86202424799999999</c:v>
                </c:pt>
                <c:pt idx="8598" formatCode="General">
                  <c:v>0.861626208</c:v>
                </c:pt>
                <c:pt idx="8599" formatCode="General">
                  <c:v>0.86166447400000001</c:v>
                </c:pt>
                <c:pt idx="8600" formatCode="General">
                  <c:v>0.86210435600000002</c:v>
                </c:pt>
                <c:pt idx="8601" formatCode="General">
                  <c:v>0.862850428</c:v>
                </c:pt>
                <c:pt idx="8602" formatCode="General">
                  <c:v>0.86378151199999997</c:v>
                </c:pt>
                <c:pt idx="8603" formatCode="General">
                  <c:v>0.86478406200000002</c:v>
                </c:pt>
                <c:pt idx="8604" formatCode="General">
                  <c:v>0.86577242600000004</c:v>
                </c:pt>
                <c:pt idx="8605" formatCode="General">
                  <c:v>0.86669385399999999</c:v>
                </c:pt>
                <c:pt idx="8606" formatCode="General">
                  <c:v>0.86752396799999998</c:v>
                </c:pt>
                <c:pt idx="8607" formatCode="General">
                  <c:v>0.86825883400000003</c:v>
                </c:pt>
                <c:pt idx="8608" formatCode="General">
                  <c:v>0.86890661700000005</c:v>
                </c:pt>
                <c:pt idx="8609" formatCode="General">
                  <c:v>0.86948216</c:v>
                </c:pt>
                <c:pt idx="8610" formatCode="General">
                  <c:v>0.870002151</c:v>
                </c:pt>
                <c:pt idx="8611" formatCode="General">
                  <c:v>0.87048286200000002</c:v>
                </c:pt>
                <c:pt idx="8612" formatCode="General">
                  <c:v>0.870938659</c:v>
                </c:pt>
                <c:pt idx="8613" formatCode="General">
                  <c:v>0.87138092499999997</c:v>
                </c:pt>
                <c:pt idx="8614" formatCode="General">
                  <c:v>0.87181794599999995</c:v>
                </c:pt>
                <c:pt idx="8615" formatCode="General">
                  <c:v>0.87225419299999996</c:v>
                </c:pt>
                <c:pt idx="8616" formatCode="General">
                  <c:v>0.87269008199999998</c:v>
                </c:pt>
                <c:pt idx="8617" formatCode="General">
                  <c:v>0.87311965199999997</c:v>
                </c:pt>
                <c:pt idx="8618" formatCode="General">
                  <c:v>0.87352395100000002</c:v>
                </c:pt>
                <c:pt idx="8619" formatCode="General">
                  <c:v>0.87384218000000002</c:v>
                </c:pt>
                <c:pt idx="8620" formatCode="General">
                  <c:v>0.87380027800000004</c:v>
                </c:pt>
                <c:pt idx="8621" formatCode="General">
                  <c:v>0.87064319800000001</c:v>
                </c:pt>
                <c:pt idx="8622" formatCode="General">
                  <c:v>0.86606872099999999</c:v>
                </c:pt>
                <c:pt idx="8623" formatCode="General">
                  <c:v>0.87488919499999995</c:v>
                </c:pt>
                <c:pt idx="8624" formatCode="General">
                  <c:v>0.87619018599999998</c:v>
                </c:pt>
                <c:pt idx="8625" formatCode="General">
                  <c:v>0.876872718</c:v>
                </c:pt>
                <c:pt idx="8626" formatCode="General">
                  <c:v>0.87740987500000001</c:v>
                </c:pt>
                <c:pt idx="8627" formatCode="General">
                  <c:v>0.877886057</c:v>
                </c:pt>
                <c:pt idx="8628" formatCode="General">
                  <c:v>0.87832415100000005</c:v>
                </c:pt>
                <c:pt idx="8629" formatCode="General">
                  <c:v>0.87873125100000005</c:v>
                </c:pt>
                <c:pt idx="8630" formatCode="General">
                  <c:v>0.879109323</c:v>
                </c:pt>
                <c:pt idx="8631" formatCode="General">
                  <c:v>0.87945806999999998</c:v>
                </c:pt>
                <c:pt idx="8632" formatCode="General">
                  <c:v>0.87977623900000002</c:v>
                </c:pt>
                <c:pt idx="8633" formatCode="General">
                  <c:v>0.88006162600000004</c:v>
                </c:pt>
                <c:pt idx="8634" formatCode="General">
                  <c:v>0.880311489</c:v>
                </c:pt>
                <c:pt idx="8635" formatCode="General">
                  <c:v>0.88052213199999996</c:v>
                </c:pt>
                <c:pt idx="8636" formatCode="General">
                  <c:v>0.88068908499999998</c:v>
                </c:pt>
                <c:pt idx="8637" formatCode="General">
                  <c:v>0.88080650599999999</c:v>
                </c:pt>
                <c:pt idx="8638" formatCode="General">
                  <c:v>0.88086706400000003</c:v>
                </c:pt>
                <c:pt idx="8639" formatCode="General">
                  <c:v>0.88086140199999996</c:v>
                </c:pt>
                <c:pt idx="8640" formatCode="General">
                  <c:v>0.88077741899999995</c:v>
                </c:pt>
                <c:pt idx="8641" formatCode="General">
                  <c:v>0.880599201</c:v>
                </c:pt>
                <c:pt idx="8642" formatCode="General">
                  <c:v>0.88030618400000005</c:v>
                </c:pt>
                <c:pt idx="8643" formatCode="General">
                  <c:v>0.87987124900000002</c:v>
                </c:pt>
                <c:pt idx="8644" formatCode="General">
                  <c:v>0.87925916900000001</c:v>
                </c:pt>
                <c:pt idx="8645" formatCode="General">
                  <c:v>0.87842500199999995</c:v>
                </c:pt>
                <c:pt idx="8646" formatCode="General">
                  <c:v>0.87731474600000003</c:v>
                </c:pt>
                <c:pt idx="8647" formatCode="General">
                  <c:v>0.87587171799999997</c:v>
                </c:pt>
                <c:pt idx="8648" formatCode="General">
                  <c:v>0.87405806799999997</c:v>
                </c:pt>
                <c:pt idx="8649" formatCode="General">
                  <c:v>0.87190616099999996</c:v>
                </c:pt>
                <c:pt idx="8650" formatCode="General">
                  <c:v>0.869608402</c:v>
                </c:pt>
                <c:pt idx="8651" formatCode="General">
                  <c:v>0.86760157299999996</c:v>
                </c:pt>
                <c:pt idx="8652" formatCode="General">
                  <c:v>0.86648851599999999</c:v>
                </c:pt>
                <c:pt idx="8653" formatCode="General">
                  <c:v>0.86667317200000005</c:v>
                </c:pt>
                <c:pt idx="8654" formatCode="General">
                  <c:v>0.86800372599999998</c:v>
                </c:pt>
                <c:pt idx="8655" formatCode="General">
                  <c:v>0.86989766400000001</c:v>
                </c:pt>
                <c:pt idx="8656" formatCode="General">
                  <c:v>0.87177813100000001</c:v>
                </c:pt>
                <c:pt idx="8657" formatCode="General">
                  <c:v>0.87331515599999998</c:v>
                </c:pt>
                <c:pt idx="8658" formatCode="General">
                  <c:v>0.87439918500000002</c:v>
                </c:pt>
                <c:pt idx="8659" formatCode="General">
                  <c:v>0.875031173</c:v>
                </c:pt>
                <c:pt idx="8660" formatCode="General">
                  <c:v>0.87526130700000004</c:v>
                </c:pt>
                <c:pt idx="8661" formatCode="General">
                  <c:v>0.875112891</c:v>
                </c:pt>
                <c:pt idx="8662" formatCode="General">
                  <c:v>0.87456941600000004</c:v>
                </c:pt>
                <c:pt idx="8663" formatCode="General">
                  <c:v>0.87317335600000001</c:v>
                </c:pt>
                <c:pt idx="8664" formatCode="General">
                  <c:v>0.85653841500000005</c:v>
                </c:pt>
                <c:pt idx="8665" formatCode="General">
                  <c:v>0.87125688800000001</c:v>
                </c:pt>
                <c:pt idx="8666" formatCode="General">
                  <c:v>0.87038314299999997</c:v>
                </c:pt>
                <c:pt idx="8667" formatCode="General">
                  <c:v>0.868993342</c:v>
                </c:pt>
                <c:pt idx="8668" formatCode="General">
                  <c:v>0.867527783</c:v>
                </c:pt>
                <c:pt idx="8669" formatCode="General">
                  <c:v>0.866176367</c:v>
                </c:pt>
                <c:pt idx="8670" formatCode="General">
                  <c:v>0.86511379499999996</c:v>
                </c:pt>
                <c:pt idx="8671" formatCode="General">
                  <c:v>0.86448526400000003</c:v>
                </c:pt>
                <c:pt idx="8672" formatCode="General">
                  <c:v>0.86436289499999996</c:v>
                </c:pt>
                <c:pt idx="8673" formatCode="General">
                  <c:v>0.86471968899999996</c:v>
                </c:pt>
                <c:pt idx="8674" formatCode="General">
                  <c:v>0.86544358700000001</c:v>
                </c:pt>
                <c:pt idx="8675" formatCode="General">
                  <c:v>0.86638325500000002</c:v>
                </c:pt>
                <c:pt idx="8676" formatCode="General">
                  <c:v>0.86739671200000001</c:v>
                </c:pt>
                <c:pt idx="8677" formatCode="General">
                  <c:v>0.86837941399999996</c:v>
                </c:pt>
                <c:pt idx="8678" formatCode="General">
                  <c:v>0.86927092100000003</c:v>
                </c:pt>
                <c:pt idx="8679" formatCode="General">
                  <c:v>0.87004667499999999</c:v>
                </c:pt>
                <c:pt idx="8680" formatCode="General">
                  <c:v>0.87070667700000004</c:v>
                </c:pt>
                <c:pt idx="8681" formatCode="General">
                  <c:v>0.87126463700000001</c:v>
                </c:pt>
                <c:pt idx="8682" formatCode="General">
                  <c:v>0.87174063899999998</c:v>
                </c:pt>
                <c:pt idx="8683" formatCode="General">
                  <c:v>0.87215626199999996</c:v>
                </c:pt>
                <c:pt idx="8684" formatCode="General">
                  <c:v>0.87253159300000005</c:v>
                </c:pt>
                <c:pt idx="8685" formatCode="General">
                  <c:v>0.872884035</c:v>
                </c:pt>
                <c:pt idx="8686" formatCode="General">
                  <c:v>0.87322711900000005</c:v>
                </c:pt>
                <c:pt idx="8687" formatCode="General">
                  <c:v>0.873570442</c:v>
                </c:pt>
                <c:pt idx="8688" formatCode="General">
                  <c:v>0.873918533</c:v>
                </c:pt>
                <c:pt idx="8689" formatCode="General">
                  <c:v>0.87426948500000001</c:v>
                </c:pt>
                <c:pt idx="8690" formatCode="General">
                  <c:v>0.87460863600000005</c:v>
                </c:pt>
                <c:pt idx="8691" formatCode="General">
                  <c:v>0.87488085000000004</c:v>
                </c:pt>
                <c:pt idx="8692" formatCode="General">
                  <c:v>0.87480759600000002</c:v>
                </c:pt>
                <c:pt idx="8693" formatCode="General">
                  <c:v>0.87072467799999997</c:v>
                </c:pt>
                <c:pt idx="8694" formatCode="General">
                  <c:v>0.87121653600000004</c:v>
                </c:pt>
                <c:pt idx="8695" formatCode="General">
                  <c:v>0.876186311</c:v>
                </c:pt>
                <c:pt idx="8696" formatCode="General">
                  <c:v>0.87714988000000005</c:v>
                </c:pt>
                <c:pt idx="8697" formatCode="General">
                  <c:v>0.877753377</c:v>
                </c:pt>
                <c:pt idx="8698" formatCode="General">
                  <c:v>0.878267884</c:v>
                </c:pt>
                <c:pt idx="8699" formatCode="General">
                  <c:v>0.87874454300000004</c:v>
                </c:pt>
                <c:pt idx="8700" formatCode="General">
                  <c:v>0.87919700099999998</c:v>
                </c:pt>
                <c:pt idx="8701" formatCode="General">
                  <c:v>0.87962895600000002</c:v>
                </c:pt>
                <c:pt idx="8702" formatCode="General">
                  <c:v>0.88004094399999999</c:v>
                </c:pt>
                <c:pt idx="8703" formatCode="General">
                  <c:v>0.88043212900000001</c:v>
                </c:pt>
                <c:pt idx="8704" formatCode="General">
                  <c:v>0.88080108199999996</c:v>
                </c:pt>
                <c:pt idx="8705" formatCode="General">
                  <c:v>0.88114595399999995</c:v>
                </c:pt>
                <c:pt idx="8706" formatCode="General">
                  <c:v>0.88146442199999997</c:v>
                </c:pt>
                <c:pt idx="8707" formatCode="General">
                  <c:v>0.88175356400000005</c:v>
                </c:pt>
                <c:pt idx="8708" formatCode="General">
                  <c:v>0.882009983</c:v>
                </c:pt>
                <c:pt idx="8709" formatCode="General">
                  <c:v>0.88222926899999998</c:v>
                </c:pt>
                <c:pt idx="8710" formatCode="General">
                  <c:v>0.88240587699999995</c:v>
                </c:pt>
                <c:pt idx="8711" formatCode="General">
                  <c:v>0.88253289499999998</c:v>
                </c:pt>
                <c:pt idx="8712" formatCode="General">
                  <c:v>0.88260114199999995</c:v>
                </c:pt>
                <c:pt idx="8713" formatCode="General">
                  <c:v>0.88259881699999998</c:v>
                </c:pt>
                <c:pt idx="8714" formatCode="General">
                  <c:v>0.88251042400000002</c:v>
                </c:pt>
                <c:pt idx="8715" formatCode="General">
                  <c:v>0.88231515900000002</c:v>
                </c:pt>
                <c:pt idx="8716" formatCode="General">
                  <c:v>0.88198524700000003</c:v>
                </c:pt>
                <c:pt idx="8717" formatCode="General">
                  <c:v>0.88148367400000005</c:v>
                </c:pt>
                <c:pt idx="8718" formatCode="General">
                  <c:v>0.88076144499999998</c:v>
                </c:pt>
                <c:pt idx="8719" formatCode="General">
                  <c:v>0.87975656999999996</c:v>
                </c:pt>
                <c:pt idx="8720" formatCode="General">
                  <c:v>0.87839889500000001</c:v>
                </c:pt>
                <c:pt idx="8721" formatCode="General">
                  <c:v>0.87663137899999999</c:v>
                </c:pt>
                <c:pt idx="8722" formatCode="General">
                  <c:v>0.87447011500000005</c:v>
                </c:pt>
                <c:pt idx="8723" formatCode="General">
                  <c:v>0.87212300300000001</c:v>
                </c:pt>
                <c:pt idx="8724" formatCode="General">
                  <c:v>0.87011402800000004</c:v>
                </c:pt>
                <c:pt idx="8725" formatCode="General">
                  <c:v>0.86917942800000003</c:v>
                </c:pt>
                <c:pt idx="8726" formatCode="General">
                  <c:v>0.86974781800000001</c:v>
                </c:pt>
                <c:pt idx="8727" formatCode="General">
                  <c:v>0.87150549899999996</c:v>
                </c:pt>
                <c:pt idx="8728" formatCode="General">
                  <c:v>0.873698592</c:v>
                </c:pt>
                <c:pt idx="8729" formatCode="General">
                  <c:v>0.87571507699999995</c:v>
                </c:pt>
                <c:pt idx="8730" formatCode="General">
                  <c:v>0.87728136800000001</c:v>
                </c:pt>
                <c:pt idx="8731" formatCode="General">
                  <c:v>0.87834811199999996</c:v>
                </c:pt>
                <c:pt idx="8732" formatCode="General">
                  <c:v>0.87895542400000004</c:v>
                </c:pt>
                <c:pt idx="8733" formatCode="General">
                  <c:v>0.87914848300000004</c:v>
                </c:pt>
                <c:pt idx="8734" formatCode="General">
                  <c:v>0.87889307699999997</c:v>
                </c:pt>
                <c:pt idx="8735" formatCode="General">
                  <c:v>0.87697255600000001</c:v>
                </c:pt>
                <c:pt idx="8736" formatCode="General">
                  <c:v>0.87528049900000005</c:v>
                </c:pt>
                <c:pt idx="8737" formatCode="General">
                  <c:v>0.87685543300000002</c:v>
                </c:pt>
                <c:pt idx="8738" formatCode="General">
                  <c:v>0.87586766500000002</c:v>
                </c:pt>
                <c:pt idx="8739" formatCode="General">
                  <c:v>0.87451720200000005</c:v>
                </c:pt>
                <c:pt idx="8740" formatCode="General">
                  <c:v>0.87296807799999998</c:v>
                </c:pt>
                <c:pt idx="8741" formatCode="General">
                  <c:v>0.87133729500000001</c:v>
                </c:pt>
                <c:pt idx="8742" formatCode="General">
                  <c:v>0.86978089800000002</c:v>
                </c:pt>
                <c:pt idx="8743" formatCode="General">
                  <c:v>0.86849337800000004</c:v>
                </c:pt>
                <c:pt idx="8744" formatCode="General">
                  <c:v>0.86766463500000002</c:v>
                </c:pt>
                <c:pt idx="8745" formatCode="General">
                  <c:v>0.86741077899999997</c:v>
                </c:pt>
                <c:pt idx="8746" formatCode="General">
                  <c:v>0.86772197500000003</c:v>
                </c:pt>
                <c:pt idx="8747" formatCode="General">
                  <c:v>0.86846864199999996</c:v>
                </c:pt>
                <c:pt idx="8748" formatCode="General">
                  <c:v>0.86946278799999999</c:v>
                </c:pt>
                <c:pt idx="8749" formatCode="General">
                  <c:v>0.87052738699999999</c:v>
                </c:pt>
                <c:pt idx="8750" formatCode="General">
                  <c:v>0.871536851</c:v>
                </c:pt>
                <c:pt idx="8751" formatCode="General">
                  <c:v>0.87242341000000001</c:v>
                </c:pt>
                <c:pt idx="8752" formatCode="General">
                  <c:v>0.87316447500000005</c:v>
                </c:pt>
                <c:pt idx="8753" formatCode="General">
                  <c:v>0.873765707</c:v>
                </c:pt>
                <c:pt idx="8754" formatCode="General">
                  <c:v>0.87424761100000004</c:v>
                </c:pt>
                <c:pt idx="8755" formatCode="General">
                  <c:v>0.87463617299999996</c:v>
                </c:pt>
                <c:pt idx="8756" formatCode="General">
                  <c:v>0.87495791899999997</c:v>
                </c:pt>
                <c:pt idx="8757" formatCode="General">
                  <c:v>0.87523686899999997</c:v>
                </c:pt>
                <c:pt idx="8758" formatCode="General">
                  <c:v>0.87549328800000004</c:v>
                </c:pt>
                <c:pt idx="8759" formatCode="General">
                  <c:v>0.87574249500000001</c:v>
                </c:pt>
                <c:pt idx="8760" formatCode="General">
                  <c:v>0.87599462299999997</c:v>
                </c:pt>
                <c:pt idx="8761" formatCode="General">
                  <c:v>0.87625265100000005</c:v>
                </c:pt>
                <c:pt idx="8762" formatCode="General">
                  <c:v>0.87650632900000003</c:v>
                </c:pt>
                <c:pt idx="8763" formatCode="General">
                  <c:v>0.87670373899999998</c:v>
                </c:pt>
                <c:pt idx="8764" formatCode="General">
                  <c:v>0.87653124299999996</c:v>
                </c:pt>
                <c:pt idx="8765" formatCode="General">
                  <c:v>0.869811416</c:v>
                </c:pt>
                <c:pt idx="8766" formatCode="General">
                  <c:v>0.87551784499999996</c:v>
                </c:pt>
                <c:pt idx="8767" formatCode="General">
                  <c:v>0.878026843</c:v>
                </c:pt>
                <c:pt idx="8768" formatCode="General">
                  <c:v>0.87873816500000002</c:v>
                </c:pt>
                <c:pt idx="8769" formatCode="General">
                  <c:v>0.87925499699999998</c:v>
                </c:pt>
                <c:pt idx="8770" formatCode="General">
                  <c:v>0.87972229700000004</c:v>
                </c:pt>
                <c:pt idx="8771" formatCode="General">
                  <c:v>0.88016849799999997</c:v>
                </c:pt>
                <c:pt idx="8772" formatCode="General">
                  <c:v>0.880600512</c:v>
                </c:pt>
                <c:pt idx="8773" formatCode="General">
                  <c:v>0.88101941299999997</c:v>
                </c:pt>
                <c:pt idx="8774" formatCode="General">
                  <c:v>0.88142448699999998</c:v>
                </c:pt>
                <c:pt idx="8775" formatCode="General">
                  <c:v>0.88181441999999999</c:v>
                </c:pt>
                <c:pt idx="8776" formatCode="General">
                  <c:v>0.88218754499999996</c:v>
                </c:pt>
                <c:pt idx="8777" formatCode="General">
                  <c:v>0.88254213299999995</c:v>
                </c:pt>
                <c:pt idx="8778" formatCode="General">
                  <c:v>0.88287639600000001</c:v>
                </c:pt>
                <c:pt idx="8779" formatCode="General">
                  <c:v>0.88318806900000002</c:v>
                </c:pt>
                <c:pt idx="8780" formatCode="General">
                  <c:v>0.88347452900000001</c:v>
                </c:pt>
                <c:pt idx="8781" formatCode="General">
                  <c:v>0.88373261700000005</c:v>
                </c:pt>
                <c:pt idx="8782" formatCode="General">
                  <c:v>0.88395845900000003</c:v>
                </c:pt>
                <c:pt idx="8783" formatCode="General">
                  <c:v>0.88414686899999995</c:v>
                </c:pt>
                <c:pt idx="8784" formatCode="General">
                  <c:v>0.88429141</c:v>
                </c:pt>
                <c:pt idx="8785" formatCode="General">
                  <c:v>0.88438349999999999</c:v>
                </c:pt>
                <c:pt idx="8786" formatCode="General">
                  <c:v>0.884411752</c:v>
                </c:pt>
                <c:pt idx="8787" formatCode="General">
                  <c:v>0.88436102900000002</c:v>
                </c:pt>
                <c:pt idx="8788" formatCode="General">
                  <c:v>0.88421082500000003</c:v>
                </c:pt>
                <c:pt idx="8789" formatCode="General">
                  <c:v>0.883932889</c:v>
                </c:pt>
                <c:pt idx="8790" formatCode="General">
                  <c:v>0.88348853599999999</c:v>
                </c:pt>
                <c:pt idx="8791" formatCode="General">
                  <c:v>0.882824838</c:v>
                </c:pt>
                <c:pt idx="8792" formatCode="General">
                  <c:v>0.88187176</c:v>
                </c:pt>
                <c:pt idx="8793" formatCode="General">
                  <c:v>0.88054442399999999</c:v>
                </c:pt>
                <c:pt idx="8794" formatCode="General">
                  <c:v>0.87876468900000004</c:v>
                </c:pt>
                <c:pt idx="8795" formatCode="General">
                  <c:v>0.87653172000000001</c:v>
                </c:pt>
                <c:pt idx="8796" formatCode="General">
                  <c:v>0.87407964500000002</c:v>
                </c:pt>
                <c:pt idx="8797" formatCode="General">
                  <c:v>0.872055829</c:v>
                </c:pt>
                <c:pt idx="8798" formatCode="General">
                  <c:v>0.871359408</c:v>
                </c:pt>
                <c:pt idx="8799" formatCode="General">
                  <c:v>0.872385085</c:v>
                </c:pt>
                <c:pt idx="8800" formatCode="General">
                  <c:v>0.87456208499999999</c:v>
                </c:pt>
                <c:pt idx="8801" formatCode="General">
                  <c:v>0.87696659600000004</c:v>
                </c:pt>
                <c:pt idx="8802" formatCode="General">
                  <c:v>0.87901085599999995</c:v>
                </c:pt>
                <c:pt idx="8803" formatCode="General">
                  <c:v>0.88051313200000003</c:v>
                </c:pt>
                <c:pt idx="8804" formatCode="General">
                  <c:v>0.88149052900000002</c:v>
                </c:pt>
                <c:pt idx="8805" formatCode="General">
                  <c:v>0.88199871799999996</c:v>
                </c:pt>
                <c:pt idx="8806" formatCode="General">
                  <c:v>0.88195615999999999</c:v>
                </c:pt>
                <c:pt idx="8807" formatCode="General">
                  <c:v>0.87364911999999995</c:v>
                </c:pt>
                <c:pt idx="8808" formatCode="General">
                  <c:v>0.88114625199999996</c:v>
                </c:pt>
                <c:pt idx="8809" formatCode="General">
                  <c:v>0.88101905599999997</c:v>
                </c:pt>
                <c:pt idx="8810" formatCode="General">
                  <c:v>0.88019228000000005</c:v>
                </c:pt>
                <c:pt idx="8811" formatCode="General">
                  <c:v>0.87905359299999997</c:v>
                </c:pt>
                <c:pt idx="8812" formatCode="General">
                  <c:v>0.87765192999999997</c:v>
                </c:pt>
                <c:pt idx="8813" formatCode="General">
                  <c:v>0.87602955100000002</c:v>
                </c:pt>
                <c:pt idx="8814" formatCode="General">
                  <c:v>0.87426930700000005</c:v>
                </c:pt>
                <c:pt idx="8815" formatCode="General">
                  <c:v>0.87252038700000001</c:v>
                </c:pt>
                <c:pt idx="8816" formatCode="General">
                  <c:v>0.87100106499999996</c:v>
                </c:pt>
                <c:pt idx="8817" formatCode="General">
                  <c:v>0.86995458599999997</c:v>
                </c:pt>
                <c:pt idx="8818" formatCode="General">
                  <c:v>0.86955589099999997</c:v>
                </c:pt>
                <c:pt idx="8819" formatCode="General">
                  <c:v>0.86982238300000003</c:v>
                </c:pt>
                <c:pt idx="8820" formatCode="General">
                  <c:v>0.87060511100000004</c:v>
                </c:pt>
                <c:pt idx="8821" formatCode="General">
                  <c:v>0.87166941200000003</c:v>
                </c:pt>
                <c:pt idx="8822" formatCode="General">
                  <c:v>0.87279552199999999</c:v>
                </c:pt>
                <c:pt idx="8823" formatCode="General">
                  <c:v>0.87383460999999996</c:v>
                </c:pt>
                <c:pt idx="8824" formatCode="General">
                  <c:v>0.87471359999999998</c:v>
                </c:pt>
                <c:pt idx="8825" formatCode="General">
                  <c:v>0.87541472899999995</c:v>
                </c:pt>
                <c:pt idx="8826" formatCode="General">
                  <c:v>0.87595176699999999</c:v>
                </c:pt>
                <c:pt idx="8827" formatCode="General">
                  <c:v>0.87635326400000002</c:v>
                </c:pt>
                <c:pt idx="8828" formatCode="General">
                  <c:v>0.87665182399999997</c:v>
                </c:pt>
                <c:pt idx="8829" formatCode="General">
                  <c:v>0.87687915599999999</c:v>
                </c:pt>
                <c:pt idx="8830" formatCode="General">
                  <c:v>0.87706291700000005</c:v>
                </c:pt>
                <c:pt idx="8831" formatCode="General">
                  <c:v>0.87722587600000002</c:v>
                </c:pt>
                <c:pt idx="8832" formatCode="General">
                  <c:v>0.87738472199999995</c:v>
                </c:pt>
                <c:pt idx="8833" formatCode="General">
                  <c:v>0.87754827700000004</c:v>
                </c:pt>
                <c:pt idx="8834" formatCode="General">
                  <c:v>0.87771123600000001</c:v>
                </c:pt>
                <c:pt idx="8835" formatCode="General">
                  <c:v>0.87782227999999995</c:v>
                </c:pt>
                <c:pt idx="8836" formatCode="General">
                  <c:v>0.87748521599999996</c:v>
                </c:pt>
                <c:pt idx="8837" formatCode="General">
                  <c:v>0.86358177700000005</c:v>
                </c:pt>
                <c:pt idx="8838" formatCode="General">
                  <c:v>0.87777054300000001</c:v>
                </c:pt>
                <c:pt idx="8839" formatCode="General">
                  <c:v>0.87905871899999999</c:v>
                </c:pt>
                <c:pt idx="8840" formatCode="General">
                  <c:v>0.87960511399999997</c:v>
                </c:pt>
                <c:pt idx="8841" formatCode="General">
                  <c:v>0.88005906300000003</c:v>
                </c:pt>
                <c:pt idx="8842" formatCode="General">
                  <c:v>0.88049304500000003</c:v>
                </c:pt>
                <c:pt idx="8843" formatCode="General">
                  <c:v>0.880920649</c:v>
                </c:pt>
                <c:pt idx="8844" formatCode="General">
                  <c:v>0.88134384200000004</c:v>
                </c:pt>
                <c:pt idx="8845" formatCode="General">
                  <c:v>0.88176131199999996</c:v>
                </c:pt>
                <c:pt idx="8846" formatCode="General">
                  <c:v>0.88217103500000005</c:v>
                </c:pt>
                <c:pt idx="8847" formatCode="General">
                  <c:v>0.88257080300000001</c:v>
                </c:pt>
                <c:pt idx="8848" formatCode="General">
                  <c:v>0.88295853099999999</c:v>
                </c:pt>
                <c:pt idx="8849" formatCode="General">
                  <c:v>0.88333243100000003</c:v>
                </c:pt>
                <c:pt idx="8850" formatCode="General">
                  <c:v>0.88369053600000003</c:v>
                </c:pt>
                <c:pt idx="8851" formatCode="General">
                  <c:v>0.88403099799999996</c:v>
                </c:pt>
                <c:pt idx="8852" formatCode="General">
                  <c:v>0.88435173</c:v>
                </c:pt>
                <c:pt idx="8853" formatCode="General">
                  <c:v>0.88465035000000003</c:v>
                </c:pt>
                <c:pt idx="8854" formatCode="General">
                  <c:v>0.88492387500000003</c:v>
                </c:pt>
                <c:pt idx="8855" formatCode="General">
                  <c:v>0.88516867200000005</c:v>
                </c:pt>
                <c:pt idx="8856" formatCode="General">
                  <c:v>0.88538002999999998</c:v>
                </c:pt>
                <c:pt idx="8857" formatCode="General">
                  <c:v>0.88555175100000005</c:v>
                </c:pt>
                <c:pt idx="8858" formatCode="General">
                  <c:v>0.88567572800000005</c:v>
                </c:pt>
                <c:pt idx="8859" formatCode="General">
                  <c:v>0.88574093600000003</c:v>
                </c:pt>
                <c:pt idx="8860" formatCode="General">
                  <c:v>0.88573253200000002</c:v>
                </c:pt>
                <c:pt idx="8861" formatCode="General">
                  <c:v>0.88562995200000005</c:v>
                </c:pt>
                <c:pt idx="8862" formatCode="General">
                  <c:v>0.88540434800000001</c:v>
                </c:pt>
                <c:pt idx="8863" formatCode="General">
                  <c:v>0.88501518999999995</c:v>
                </c:pt>
                <c:pt idx="8864" formatCode="General">
                  <c:v>0.88440501699999996</c:v>
                </c:pt>
                <c:pt idx="8865" formatCode="General">
                  <c:v>0.88349461600000001</c:v>
                </c:pt>
                <c:pt idx="8866" formatCode="General">
                  <c:v>0.88218224000000001</c:v>
                </c:pt>
                <c:pt idx="8867" formatCode="General">
                  <c:v>0.88036507399999997</c:v>
                </c:pt>
                <c:pt idx="8868" formatCode="General">
                  <c:v>0.87802529299999998</c:v>
                </c:pt>
                <c:pt idx="8869" formatCode="General">
                  <c:v>0.87544423299999996</c:v>
                </c:pt>
                <c:pt idx="8870" formatCode="General">
                  <c:v>0.873452008</c:v>
                </c:pt>
                <c:pt idx="8871" formatCode="General">
                  <c:v>0.87313806999999999</c:v>
                </c:pt>
                <c:pt idx="8872" formatCode="General">
                  <c:v>0.87474131600000005</c:v>
                </c:pt>
                <c:pt idx="8873" formatCode="General">
                  <c:v>0.87732785899999999</c:v>
                </c:pt>
                <c:pt idx="8874" formatCode="General">
                  <c:v>0.87985366600000003</c:v>
                </c:pt>
                <c:pt idx="8875" formatCode="General">
                  <c:v>0.88183790399999995</c:v>
                </c:pt>
                <c:pt idx="8876" formatCode="General">
                  <c:v>0.88321322199999996</c:v>
                </c:pt>
                <c:pt idx="8877" formatCode="General">
                  <c:v>0.88403105699999995</c:v>
                </c:pt>
                <c:pt idx="8878" formatCode="General">
                  <c:v>0.88399749999999999</c:v>
                </c:pt>
                <c:pt idx="8879" formatCode="General">
                  <c:v>0.88059610099999996</c:v>
                </c:pt>
                <c:pt idx="8880" formatCode="General">
                  <c:v>0.88443493799999995</c:v>
                </c:pt>
                <c:pt idx="8881" formatCode="General">
                  <c:v>0.88420742799999996</c:v>
                </c:pt>
                <c:pt idx="8882" formatCode="General">
                  <c:v>0.88361471899999999</c:v>
                </c:pt>
                <c:pt idx="8883" formatCode="General">
                  <c:v>0.882747948</c:v>
                </c:pt>
                <c:pt idx="8884" formatCode="General">
                  <c:v>0.88161122800000002</c:v>
                </c:pt>
                <c:pt idx="8885" formatCode="General">
                  <c:v>0.88020056499999999</c:v>
                </c:pt>
                <c:pt idx="8886" formatCode="General">
                  <c:v>0.87852889300000003</c:v>
                </c:pt>
                <c:pt idx="8887" formatCode="General">
                  <c:v>0.87665450599999994</c:v>
                </c:pt>
                <c:pt idx="8888" formatCode="General">
                  <c:v>0.87471509000000003</c:v>
                </c:pt>
                <c:pt idx="8889" formatCode="General">
                  <c:v>0.87294840799999995</c:v>
                </c:pt>
                <c:pt idx="8890" formatCode="General">
                  <c:v>0.87165725199999999</c:v>
                </c:pt>
                <c:pt idx="8891" formatCode="General">
                  <c:v>0.87109237900000003</c:v>
                </c:pt>
                <c:pt idx="8892" formatCode="General">
                  <c:v>0.87131106899999999</c:v>
                </c:pt>
                <c:pt idx="8893" formatCode="General">
                  <c:v>0.87213998999999998</c:v>
                </c:pt>
                <c:pt idx="8894" formatCode="General">
                  <c:v>0.87328344599999996</c:v>
                </c:pt>
                <c:pt idx="8895" formatCode="General">
                  <c:v>0.87446910099999997</c:v>
                </c:pt>
                <c:pt idx="8896" formatCode="General">
                  <c:v>0.875523567</c:v>
                </c:pt>
                <c:pt idx="8897" formatCode="General">
                  <c:v>0.87637221799999998</c:v>
                </c:pt>
                <c:pt idx="8898" formatCode="General">
                  <c:v>0.87700593500000001</c:v>
                </c:pt>
                <c:pt idx="8899" formatCode="General">
                  <c:v>0.87744951199999999</c:v>
                </c:pt>
                <c:pt idx="8900" formatCode="General">
                  <c:v>0.87774079999999999</c:v>
                </c:pt>
                <c:pt idx="8901" formatCode="General">
                  <c:v>0.87791973400000001</c:v>
                </c:pt>
                <c:pt idx="8902" formatCode="General">
                  <c:v>0.87802279000000005</c:v>
                </c:pt>
                <c:pt idx="8903" formatCode="General">
                  <c:v>0.878081322</c:v>
                </c:pt>
                <c:pt idx="8904" formatCode="General">
                  <c:v>0.87811988600000002</c:v>
                </c:pt>
                <c:pt idx="8905" formatCode="General">
                  <c:v>0.87815451600000005</c:v>
                </c:pt>
                <c:pt idx="8906" formatCode="General">
                  <c:v>0.87818563000000005</c:v>
                </c:pt>
                <c:pt idx="8907" formatCode="General">
                  <c:v>0.87815707899999995</c:v>
                </c:pt>
                <c:pt idx="8908" formatCode="General">
                  <c:v>0.877458513</c:v>
                </c:pt>
                <c:pt idx="8909" formatCode="General">
                  <c:v>0.86762094499999998</c:v>
                </c:pt>
                <c:pt idx="8910" formatCode="General">
                  <c:v>0.87838512700000004</c:v>
                </c:pt>
                <c:pt idx="8911" formatCode="General">
                  <c:v>0.87906390400000001</c:v>
                </c:pt>
                <c:pt idx="8912" formatCode="General">
                  <c:v>0.87945616199999999</c:v>
                </c:pt>
                <c:pt idx="8913" formatCode="General">
                  <c:v>0.87981855899999994</c:v>
                </c:pt>
                <c:pt idx="8914" formatCode="General">
                  <c:v>0.88018441199999997</c:v>
                </c:pt>
                <c:pt idx="8915" formatCode="General">
                  <c:v>0.88055807399999997</c:v>
                </c:pt>
                <c:pt idx="8916" formatCode="General">
                  <c:v>0.88093775500000004</c:v>
                </c:pt>
                <c:pt idx="8917" formatCode="General">
                  <c:v>0.88132011899999996</c:v>
                </c:pt>
                <c:pt idx="8918" formatCode="General">
                  <c:v>0.88170170800000003</c:v>
                </c:pt>
                <c:pt idx="8919" formatCode="General">
                  <c:v>0.88207936300000001</c:v>
                </c:pt>
                <c:pt idx="8920" formatCode="General">
                  <c:v>0.88245040200000002</c:v>
                </c:pt>
                <c:pt idx="8921" formatCode="General">
                  <c:v>0.8828125</c:v>
                </c:pt>
                <c:pt idx="8922" formatCode="General">
                  <c:v>0.88316380999999999</c:v>
                </c:pt>
                <c:pt idx="8923" formatCode="General">
                  <c:v>0.88350248300000001</c:v>
                </c:pt>
                <c:pt idx="8924" formatCode="General">
                  <c:v>0.88382673300000003</c:v>
                </c:pt>
                <c:pt idx="8925" formatCode="General">
                  <c:v>0.88413476899999999</c:v>
                </c:pt>
                <c:pt idx="8926" formatCode="General">
                  <c:v>0.88442450800000005</c:v>
                </c:pt>
                <c:pt idx="8927" formatCode="General">
                  <c:v>0.88469320500000004</c:v>
                </c:pt>
                <c:pt idx="8928" formatCode="General">
                  <c:v>0.88493764399999997</c:v>
                </c:pt>
                <c:pt idx="8929" formatCode="General">
                  <c:v>0.88515341299999994</c:v>
                </c:pt>
                <c:pt idx="8930" formatCode="General">
                  <c:v>0.88533472999999996</c:v>
                </c:pt>
                <c:pt idx="8931" formatCode="General">
                  <c:v>0.88547384699999998</c:v>
                </c:pt>
                <c:pt idx="8932" formatCode="General">
                  <c:v>0.88556015499999996</c:v>
                </c:pt>
                <c:pt idx="8933" formatCode="General">
                  <c:v>0.88557898999999995</c:v>
                </c:pt>
                <c:pt idx="8934" formatCode="General">
                  <c:v>0.88550955099999995</c:v>
                </c:pt>
                <c:pt idx="8935" formatCode="General">
                  <c:v>0.88532227299999999</c:v>
                </c:pt>
                <c:pt idx="8936" formatCode="General">
                  <c:v>0.88497406199999995</c:v>
                </c:pt>
                <c:pt idx="8937" formatCode="General">
                  <c:v>0.88440215600000005</c:v>
                </c:pt>
                <c:pt idx="8938" formatCode="General">
                  <c:v>0.88351613299999998</c:v>
                </c:pt>
                <c:pt idx="8939" formatCode="General">
                  <c:v>0.88219386300000002</c:v>
                </c:pt>
                <c:pt idx="8940" formatCode="General">
                  <c:v>0.88030266800000001</c:v>
                </c:pt>
                <c:pt idx="8941" formatCode="General">
                  <c:v>0.87780928599999997</c:v>
                </c:pt>
                <c:pt idx="8942" formatCode="General">
                  <c:v>0.875082374</c:v>
                </c:pt>
                <c:pt idx="8943" formatCode="General">
                  <c:v>0.87323004000000004</c:v>
                </c:pt>
                <c:pt idx="8944" formatCode="General">
                  <c:v>0.87351757299999999</c:v>
                </c:pt>
                <c:pt idx="8945" formatCode="General">
                  <c:v>0.875813603</c:v>
                </c:pt>
                <c:pt idx="8946" formatCode="General">
                  <c:v>0.87875109900000004</c:v>
                </c:pt>
                <c:pt idx="8947" formatCode="General">
                  <c:v>0.88129621700000005</c:v>
                </c:pt>
                <c:pt idx="8948" formatCode="General">
                  <c:v>0.88314771700000005</c:v>
                </c:pt>
                <c:pt idx="8949" formatCode="General">
                  <c:v>0.88430088799999995</c:v>
                </c:pt>
                <c:pt idx="8950" formatCode="General">
                  <c:v>0.88245809099999994</c:v>
                </c:pt>
                <c:pt idx="8951" formatCode="General">
                  <c:v>0.88515335299999998</c:v>
                </c:pt>
                <c:pt idx="8952" formatCode="General">
                  <c:v>0.88571834599999999</c:v>
                </c:pt>
                <c:pt idx="8953" formatCode="General">
                  <c:v>0.88565647599999997</c:v>
                </c:pt>
                <c:pt idx="8954" formatCode="General">
                  <c:v>0.88532596799999996</c:v>
                </c:pt>
                <c:pt idx="8955" formatCode="General">
                  <c:v>0.88475674400000004</c:v>
                </c:pt>
                <c:pt idx="8956" formatCode="General">
                  <c:v>0.88394224600000004</c:v>
                </c:pt>
                <c:pt idx="8957" formatCode="General">
                  <c:v>0.88286232899999995</c:v>
                </c:pt>
                <c:pt idx="8958" formatCode="General">
                  <c:v>0.88149362799999997</c:v>
                </c:pt>
                <c:pt idx="8959" formatCode="General">
                  <c:v>0.87982559199999999</c:v>
                </c:pt>
                <c:pt idx="8960" formatCode="General">
                  <c:v>0.877889276</c:v>
                </c:pt>
                <c:pt idx="8961" formatCode="General">
                  <c:v>0.87580317299999999</c:v>
                </c:pt>
                <c:pt idx="8962" formatCode="General">
                  <c:v>0.87381750300000005</c:v>
                </c:pt>
                <c:pt idx="8963" formatCode="General">
                  <c:v>0.87230008800000003</c:v>
                </c:pt>
                <c:pt idx="8964" formatCode="General">
                  <c:v>0.87159764799999995</c:v>
                </c:pt>
                <c:pt idx="8965" formatCode="General">
                  <c:v>0.87182199999999999</c:v>
                </c:pt>
                <c:pt idx="8966" formatCode="General">
                  <c:v>0.87276649500000003</c:v>
                </c:pt>
                <c:pt idx="8967" formatCode="General">
                  <c:v>0.87405371700000001</c:v>
                </c:pt>
                <c:pt idx="8968" formatCode="General">
                  <c:v>0.87534731600000004</c:v>
                </c:pt>
                <c:pt idx="8969" formatCode="General">
                  <c:v>0.87645059800000003</c:v>
                </c:pt>
                <c:pt idx="8970" formatCode="General">
                  <c:v>0.87729322899999995</c:v>
                </c:pt>
                <c:pt idx="8971" formatCode="General">
                  <c:v>0.87788015600000002</c:v>
                </c:pt>
                <c:pt idx="8972" formatCode="General">
                  <c:v>0.87824976399999999</c:v>
                </c:pt>
                <c:pt idx="8973" formatCode="General">
                  <c:v>0.87845033400000005</c:v>
                </c:pt>
                <c:pt idx="8974" formatCode="General">
                  <c:v>0.87852859500000002</c:v>
                </c:pt>
                <c:pt idx="8975" formatCode="General">
                  <c:v>0.87852466100000004</c:v>
                </c:pt>
                <c:pt idx="8976" formatCode="General">
                  <c:v>0.87847554699999997</c:v>
                </c:pt>
                <c:pt idx="8977" formatCode="General">
                  <c:v>0.87840199500000005</c:v>
                </c:pt>
                <c:pt idx="8978" formatCode="General">
                  <c:v>0.87831109799999996</c:v>
                </c:pt>
                <c:pt idx="8979" formatCode="General">
                  <c:v>0.87813240299999995</c:v>
                </c:pt>
                <c:pt idx="8980" formatCode="General">
                  <c:v>0.87656813899999997</c:v>
                </c:pt>
                <c:pt idx="8981" formatCode="General">
                  <c:v>0.87588125500000003</c:v>
                </c:pt>
                <c:pt idx="8982" formatCode="General">
                  <c:v>0.87830930900000004</c:v>
                </c:pt>
                <c:pt idx="8983" formatCode="General">
                  <c:v>0.87866181099999996</c:v>
                </c:pt>
                <c:pt idx="8984" formatCode="General">
                  <c:v>0.87892222399999997</c:v>
                </c:pt>
                <c:pt idx="8985" formatCode="General">
                  <c:v>0.87919127900000005</c:v>
                </c:pt>
                <c:pt idx="8986" formatCode="General">
                  <c:v>0.879482031</c:v>
                </c:pt>
                <c:pt idx="8987" formatCode="General">
                  <c:v>0.87979304800000002</c:v>
                </c:pt>
                <c:pt idx="8988" formatCode="General">
                  <c:v>0.880119443</c:v>
                </c:pt>
                <c:pt idx="8989" formatCode="General">
                  <c:v>0.88045585199999998</c:v>
                </c:pt>
                <c:pt idx="8990" formatCode="General">
                  <c:v>0.88079708800000001</c:v>
                </c:pt>
                <c:pt idx="8991" formatCode="General">
                  <c:v>0.88113862300000001</c:v>
                </c:pt>
                <c:pt idx="8992" formatCode="General">
                  <c:v>0.88147682000000005</c:v>
                </c:pt>
                <c:pt idx="8993" formatCode="General">
                  <c:v>0.88180869799999995</c:v>
                </c:pt>
                <c:pt idx="8994" formatCode="General">
                  <c:v>0.88213181500000004</c:v>
                </c:pt>
                <c:pt idx="8995" formatCode="General">
                  <c:v>0.882444322</c:v>
                </c:pt>
                <c:pt idx="8996" formatCode="General">
                  <c:v>0.88274455100000004</c:v>
                </c:pt>
                <c:pt idx="8997" formatCode="General">
                  <c:v>0.88303095099999995</c:v>
                </c:pt>
                <c:pt idx="8998" formatCode="General">
                  <c:v>0.88330209299999995</c:v>
                </c:pt>
                <c:pt idx="8999" formatCode="General">
                  <c:v>0.88355606799999997</c:v>
                </c:pt>
                <c:pt idx="9000" formatCode="General">
                  <c:v>0.88379067200000005</c:v>
                </c:pt>
                <c:pt idx="9001" formatCode="General">
                  <c:v>0.88400298399999999</c:v>
                </c:pt>
                <c:pt idx="9002" formatCode="General">
                  <c:v>0.88418906900000005</c:v>
                </c:pt>
                <c:pt idx="9003" formatCode="General">
                  <c:v>0.88434368399999996</c:v>
                </c:pt>
                <c:pt idx="9004" formatCode="General">
                  <c:v>0.88445937600000002</c:v>
                </c:pt>
                <c:pt idx="9005" formatCode="General">
                  <c:v>0.88452595499999997</c:v>
                </c:pt>
                <c:pt idx="9006" formatCode="General">
                  <c:v>0.88452887499999999</c:v>
                </c:pt>
                <c:pt idx="9007" formatCode="General">
                  <c:v>0.88444709799999999</c:v>
                </c:pt>
                <c:pt idx="9008" formatCode="General">
                  <c:v>0.88424992599999996</c:v>
                </c:pt>
                <c:pt idx="9009" formatCode="General">
                  <c:v>0.88389122499999995</c:v>
                </c:pt>
                <c:pt idx="9010" formatCode="General">
                  <c:v>0.88330143699999997</c:v>
                </c:pt>
                <c:pt idx="9011" formatCode="General">
                  <c:v>0.88236582299999999</c:v>
                </c:pt>
                <c:pt idx="9012" formatCode="General">
                  <c:v>0.88096702100000002</c:v>
                </c:pt>
                <c:pt idx="9013" formatCode="General">
                  <c:v>0.87890410399999996</c:v>
                </c:pt>
                <c:pt idx="9014" formatCode="General">
                  <c:v>0.87614583999999995</c:v>
                </c:pt>
                <c:pt idx="9015" formatCode="General">
                  <c:v>0.87322413899999995</c:v>
                </c:pt>
                <c:pt idx="9016" formatCode="General">
                  <c:v>0.87166321300000005</c:v>
                </c:pt>
                <c:pt idx="9017" formatCode="General">
                  <c:v>0.87278163399999997</c:v>
                </c:pt>
                <c:pt idx="9018" formatCode="General">
                  <c:v>0.87575513100000002</c:v>
                </c:pt>
                <c:pt idx="9019" formatCode="General">
                  <c:v>0.87885093700000005</c:v>
                </c:pt>
                <c:pt idx="9020" formatCode="General">
                  <c:v>0.88122791099999997</c:v>
                </c:pt>
                <c:pt idx="9021" formatCode="General">
                  <c:v>0.88263553400000005</c:v>
                </c:pt>
                <c:pt idx="9022" formatCode="General">
                  <c:v>0.87988185900000004</c:v>
                </c:pt>
                <c:pt idx="9023" formatCode="General">
                  <c:v>0.88455086900000002</c:v>
                </c:pt>
                <c:pt idx="9024" formatCode="General">
                  <c:v>0.88499099000000003</c:v>
                </c:pt>
                <c:pt idx="9025" formatCode="General">
                  <c:v>0.88510030500000003</c:v>
                </c:pt>
                <c:pt idx="9026" formatCode="General">
                  <c:v>0.884978771</c:v>
                </c:pt>
                <c:pt idx="9027" formatCode="General">
                  <c:v>0.884648561</c:v>
                </c:pt>
                <c:pt idx="9028" formatCode="General">
                  <c:v>0.88410723199999997</c:v>
                </c:pt>
                <c:pt idx="9029" formatCode="General">
                  <c:v>0.88333654399999995</c:v>
                </c:pt>
                <c:pt idx="9030" formatCode="General">
                  <c:v>0.88230562199999996</c:v>
                </c:pt>
                <c:pt idx="9031" formatCode="General">
                  <c:v>0.88097637900000003</c:v>
                </c:pt>
                <c:pt idx="9032" formatCode="General">
                  <c:v>0.87931579400000004</c:v>
                </c:pt>
                <c:pt idx="9033" formatCode="General">
                  <c:v>0.87732547500000002</c:v>
                </c:pt>
                <c:pt idx="9034" formatCode="General">
                  <c:v>0.87509673799999999</c:v>
                </c:pt>
                <c:pt idx="9035" formatCode="General">
                  <c:v>0.87288421400000005</c:v>
                </c:pt>
                <c:pt idx="9036" formatCode="General">
                  <c:v>0.87112629399999997</c:v>
                </c:pt>
                <c:pt idx="9037" formatCode="General">
                  <c:v>0.87029016000000003</c:v>
                </c:pt>
                <c:pt idx="9038" formatCode="General">
                  <c:v>0.87055844100000002</c:v>
                </c:pt>
                <c:pt idx="9039" formatCode="General">
                  <c:v>0.87167435900000001</c:v>
                </c:pt>
                <c:pt idx="9040" formatCode="General">
                  <c:v>0.873150647</c:v>
                </c:pt>
                <c:pt idx="9041" formatCode="General">
                  <c:v>0.87457668799999999</c:v>
                </c:pt>
                <c:pt idx="9042" formatCode="General">
                  <c:v>0.87573909800000005</c:v>
                </c:pt>
                <c:pt idx="9043" formatCode="General">
                  <c:v>0.87658160900000004</c:v>
                </c:pt>
                <c:pt idx="9044" formatCode="General">
                  <c:v>0.87712919700000003</c:v>
                </c:pt>
                <c:pt idx="9045" formatCode="General">
                  <c:v>0.87743639900000003</c:v>
                </c:pt>
                <c:pt idx="9046" formatCode="General">
                  <c:v>0.87756210599999995</c:v>
                </c:pt>
                <c:pt idx="9047" formatCode="General">
                  <c:v>0.87755930400000004</c:v>
                </c:pt>
                <c:pt idx="9048" formatCode="General">
                  <c:v>0.87747222199999997</c:v>
                </c:pt>
                <c:pt idx="9049" formatCode="General">
                  <c:v>0.87733387900000004</c:v>
                </c:pt>
                <c:pt idx="9050" formatCode="General">
                  <c:v>0.87715470799999995</c:v>
                </c:pt>
                <c:pt idx="9051" formatCode="General">
                  <c:v>0.87682378299999997</c:v>
                </c:pt>
                <c:pt idx="9052" formatCode="General">
                  <c:v>0.87100076699999995</c:v>
                </c:pt>
                <c:pt idx="9053" formatCode="General">
                  <c:v>0.87627208199999995</c:v>
                </c:pt>
                <c:pt idx="9054" formatCode="General">
                  <c:v>0.87690973299999997</c:v>
                </c:pt>
                <c:pt idx="9055" formatCode="General">
                  <c:v>0.87708353999999999</c:v>
                </c:pt>
                <c:pt idx="9056" formatCode="General">
                  <c:v>0.87725496300000005</c:v>
                </c:pt>
                <c:pt idx="9057" formatCode="General">
                  <c:v>0.87746357900000005</c:v>
                </c:pt>
                <c:pt idx="9058" formatCode="General">
                  <c:v>0.87771230899999997</c:v>
                </c:pt>
                <c:pt idx="9059" formatCode="General">
                  <c:v>0.87799614699999995</c:v>
                </c:pt>
                <c:pt idx="9060" formatCode="General">
                  <c:v>0.87830758099999995</c:v>
                </c:pt>
                <c:pt idx="9061" formatCode="General">
                  <c:v>0.87863880400000005</c:v>
                </c:pt>
                <c:pt idx="9062" formatCode="General">
                  <c:v>0.87898248400000001</c:v>
                </c:pt>
                <c:pt idx="9063" formatCode="General">
                  <c:v>0.87933218499999999</c:v>
                </c:pt>
                <c:pt idx="9064" formatCode="General">
                  <c:v>0.87968242200000002</c:v>
                </c:pt>
                <c:pt idx="9065" formatCode="General">
                  <c:v>0.880028963</c:v>
                </c:pt>
                <c:pt idx="9066" formatCode="General">
                  <c:v>0.88036835199999997</c:v>
                </c:pt>
                <c:pt idx="9067" formatCode="General">
                  <c:v>0.88069796600000005</c:v>
                </c:pt>
                <c:pt idx="9068" formatCode="General">
                  <c:v>0.88101577799999997</c:v>
                </c:pt>
                <c:pt idx="9069" formatCode="General">
                  <c:v>0.88132017900000004</c:v>
                </c:pt>
                <c:pt idx="9070" formatCode="General">
                  <c:v>0.88160973799999998</c:v>
                </c:pt>
                <c:pt idx="9071" formatCode="General">
                  <c:v>0.88188296600000005</c:v>
                </c:pt>
                <c:pt idx="9072" formatCode="General">
                  <c:v>0.88213819299999996</c:v>
                </c:pt>
                <c:pt idx="9073" formatCode="General">
                  <c:v>0.88237339299999995</c:v>
                </c:pt>
                <c:pt idx="9074" formatCode="General">
                  <c:v>0.88258588299999996</c:v>
                </c:pt>
                <c:pt idx="9075" formatCode="General">
                  <c:v>0.88277202799999999</c:v>
                </c:pt>
                <c:pt idx="9076" formatCode="General">
                  <c:v>0.88292664300000001</c:v>
                </c:pt>
                <c:pt idx="9077" formatCode="General">
                  <c:v>0.88304269300000005</c:v>
                </c:pt>
                <c:pt idx="9078" formatCode="General">
                  <c:v>0.88310992700000002</c:v>
                </c:pt>
                <c:pt idx="9079" formatCode="General">
                  <c:v>0.88311374200000003</c:v>
                </c:pt>
                <c:pt idx="9080" formatCode="General">
                  <c:v>0.883032441</c:v>
                </c:pt>
                <c:pt idx="9081" formatCode="General">
                  <c:v>0.88283336199999995</c:v>
                </c:pt>
                <c:pt idx="9082" formatCode="General">
                  <c:v>0.882466376</c:v>
                </c:pt>
                <c:pt idx="9083" formatCode="General">
                  <c:v>0.881852627</c:v>
                </c:pt>
                <c:pt idx="9084" formatCode="General">
                  <c:v>0.88086891199999995</c:v>
                </c:pt>
                <c:pt idx="9085" formatCode="General">
                  <c:v>0.87933182700000001</c:v>
                </c:pt>
                <c:pt idx="9086" formatCode="General">
                  <c:v>0.87702327999999996</c:v>
                </c:pt>
                <c:pt idx="9087" formatCode="General">
                  <c:v>0.87391299</c:v>
                </c:pt>
                <c:pt idx="9088" formatCode="General">
                  <c:v>0.87084370899999997</c:v>
                </c:pt>
                <c:pt idx="9089" formatCode="General">
                  <c:v>0.86991542600000005</c:v>
                </c:pt>
                <c:pt idx="9090" formatCode="General">
                  <c:v>0.87211596999999996</c:v>
                </c:pt>
                <c:pt idx="9091" formatCode="General">
                  <c:v>0.875618279</c:v>
                </c:pt>
                <c:pt idx="9092" formatCode="General">
                  <c:v>0.87859684199999999</c:v>
                </c:pt>
                <c:pt idx="9093" formatCode="General">
                  <c:v>0.87909257399999996</c:v>
                </c:pt>
                <c:pt idx="9094" formatCode="General">
                  <c:v>0.88191765499999997</c:v>
                </c:pt>
                <c:pt idx="9095" formatCode="General">
                  <c:v>0.88305133599999996</c:v>
                </c:pt>
                <c:pt idx="9096" formatCode="General">
                  <c:v>0.88359028100000003</c:v>
                </c:pt>
                <c:pt idx="9097" formatCode="General">
                  <c:v>0.88383728299999997</c:v>
                </c:pt>
                <c:pt idx="9098" formatCode="General">
                  <c:v>0.88386404500000004</c:v>
                </c:pt>
                <c:pt idx="9099" formatCode="General">
                  <c:v>0.88370060900000003</c:v>
                </c:pt>
                <c:pt idx="9100" formatCode="General">
                  <c:v>0.88335430599999998</c:v>
                </c:pt>
                <c:pt idx="9101" formatCode="General">
                  <c:v>0.88281559899999995</c:v>
                </c:pt>
                <c:pt idx="9102" formatCode="General">
                  <c:v>0.882060289</c:v>
                </c:pt>
                <c:pt idx="9103" formatCode="General">
                  <c:v>0.88104987099999998</c:v>
                </c:pt>
                <c:pt idx="9104" formatCode="General">
                  <c:v>0.87973368200000002</c:v>
                </c:pt>
                <c:pt idx="9105" formatCode="General">
                  <c:v>0.87805765899999999</c:v>
                </c:pt>
                <c:pt idx="9106" formatCode="General">
                  <c:v>0.87599176199999995</c:v>
                </c:pt>
                <c:pt idx="9107" formatCode="General">
                  <c:v>0.87359362799999996</c:v>
                </c:pt>
                <c:pt idx="9108" formatCode="General">
                  <c:v>0.871113896</c:v>
                </c:pt>
                <c:pt idx="9109" formatCode="General">
                  <c:v>0.86906862299999998</c:v>
                </c:pt>
                <c:pt idx="9110" formatCode="General">
                  <c:v>0.86807650300000005</c:v>
                </c:pt>
                <c:pt idx="9111" formatCode="General">
                  <c:v>0.86840748800000001</c:v>
                </c:pt>
                <c:pt idx="9112" formatCode="General">
                  <c:v>0.86972373700000005</c:v>
                </c:pt>
                <c:pt idx="9113" formatCode="General">
                  <c:v>0.87139111800000002</c:v>
                </c:pt>
                <c:pt idx="9114" formatCode="General">
                  <c:v>0.87292051299999995</c:v>
                </c:pt>
                <c:pt idx="9115" formatCode="General">
                  <c:v>0.87409681100000003</c:v>
                </c:pt>
                <c:pt idx="9116" formatCode="General">
                  <c:v>0.87489098300000001</c:v>
                </c:pt>
                <c:pt idx="9117" formatCode="General">
                  <c:v>0.87535452800000002</c:v>
                </c:pt>
                <c:pt idx="9118" formatCode="General">
                  <c:v>0.87555956800000001</c:v>
                </c:pt>
                <c:pt idx="9119" formatCode="General">
                  <c:v>0.87557464799999996</c:v>
                </c:pt>
                <c:pt idx="9120" formatCode="General">
                  <c:v>0.87545728700000003</c:v>
                </c:pt>
                <c:pt idx="9121" formatCode="General">
                  <c:v>0.87525039900000001</c:v>
                </c:pt>
                <c:pt idx="9122" formatCode="General">
                  <c:v>0.87496578700000005</c:v>
                </c:pt>
                <c:pt idx="9123" formatCode="General">
                  <c:v>0.87436580699999999</c:v>
                </c:pt>
                <c:pt idx="9124" formatCode="General">
                  <c:v>0.86513262999999996</c:v>
                </c:pt>
                <c:pt idx="9125" formatCode="General">
                  <c:v>0.87420344400000005</c:v>
                </c:pt>
                <c:pt idx="9126" formatCode="General">
                  <c:v>0.87430799000000003</c:v>
                </c:pt>
                <c:pt idx="9127" formatCode="General">
                  <c:v>0.87432217599999995</c:v>
                </c:pt>
                <c:pt idx="9128" formatCode="General">
                  <c:v>0.87438118499999995</c:v>
                </c:pt>
                <c:pt idx="9129" formatCode="General">
                  <c:v>0.874502063</c:v>
                </c:pt>
                <c:pt idx="9130" formatCode="General">
                  <c:v>0.87468415499999996</c:v>
                </c:pt>
                <c:pt idx="9131" formatCode="General">
                  <c:v>0.874920845</c:v>
                </c:pt>
                <c:pt idx="9132" formatCode="General">
                  <c:v>0.87520277499999999</c:v>
                </c:pt>
                <c:pt idx="9133" formatCode="General">
                  <c:v>0.87551993100000003</c:v>
                </c:pt>
                <c:pt idx="9134" formatCode="General">
                  <c:v>0.87586242000000003</c:v>
                </c:pt>
                <c:pt idx="9135" formatCode="General">
                  <c:v>0.87622124000000001</c:v>
                </c:pt>
                <c:pt idx="9136" formatCode="General">
                  <c:v>0.87658870200000005</c:v>
                </c:pt>
                <c:pt idx="9137" formatCode="General">
                  <c:v>0.87695854900000003</c:v>
                </c:pt>
                <c:pt idx="9138" formatCode="General">
                  <c:v>0.87732577300000003</c:v>
                </c:pt>
                <c:pt idx="9139" formatCode="General">
                  <c:v>0.87768661999999997</c:v>
                </c:pt>
                <c:pt idx="9140" formatCode="General">
                  <c:v>0.87803822799999998</c:v>
                </c:pt>
                <c:pt idx="9141" formatCode="General">
                  <c:v>0.878378451</c:v>
                </c:pt>
                <c:pt idx="9142" formatCode="General">
                  <c:v>0.87870562100000005</c:v>
                </c:pt>
                <c:pt idx="9143" formatCode="General">
                  <c:v>0.87901824699999997</c:v>
                </c:pt>
                <c:pt idx="9144" formatCode="General">
                  <c:v>0.87931501899999998</c:v>
                </c:pt>
                <c:pt idx="9145" formatCode="General">
                  <c:v>0.87959432599999998</c:v>
                </c:pt>
                <c:pt idx="9146" formatCode="General">
                  <c:v>0.87985420199999997</c:v>
                </c:pt>
                <c:pt idx="9147" formatCode="General">
                  <c:v>0.88009208400000005</c:v>
                </c:pt>
                <c:pt idx="9148" formatCode="General">
                  <c:v>0.88030433699999999</c:v>
                </c:pt>
                <c:pt idx="9149" formatCode="General">
                  <c:v>0.88048607099999998</c:v>
                </c:pt>
                <c:pt idx="9150" formatCode="General">
                  <c:v>0.88063007599999998</c:v>
                </c:pt>
                <c:pt idx="9151" formatCode="General">
                  <c:v>0.88072609899999998</c:v>
                </c:pt>
                <c:pt idx="9152" formatCode="General">
                  <c:v>0.88075900100000004</c:v>
                </c:pt>
                <c:pt idx="9153" formatCode="General">
                  <c:v>0.88070613099999995</c:v>
                </c:pt>
                <c:pt idx="9154" formatCode="General">
                  <c:v>0.88053208599999999</c:v>
                </c:pt>
                <c:pt idx="9155" formatCode="General">
                  <c:v>0.880180776</c:v>
                </c:pt>
                <c:pt idx="9156" formatCode="General">
                  <c:v>0.87956124499999999</c:v>
                </c:pt>
                <c:pt idx="9157" formatCode="General">
                  <c:v>0.878524423</c:v>
                </c:pt>
                <c:pt idx="9158" formatCode="General">
                  <c:v>0.87683862400000001</c:v>
                </c:pt>
                <c:pt idx="9159" formatCode="General">
                  <c:v>0.87422388799999995</c:v>
                </c:pt>
                <c:pt idx="9160" formatCode="General">
                  <c:v>0.87071579700000001</c:v>
                </c:pt>
                <c:pt idx="9161" formatCode="General">
                  <c:v>0.86774379000000001</c:v>
                </c:pt>
                <c:pt idx="9162" formatCode="General">
                  <c:v>0.86801922300000001</c:v>
                </c:pt>
                <c:pt idx="9163" formatCode="General">
                  <c:v>0.87140572100000002</c:v>
                </c:pt>
                <c:pt idx="9164" formatCode="General">
                  <c:v>0.87499421799999999</c:v>
                </c:pt>
                <c:pt idx="9165" formatCode="General">
                  <c:v>0.87621289499999999</c:v>
                </c:pt>
                <c:pt idx="9166" formatCode="General">
                  <c:v>0.87974297999999995</c:v>
                </c:pt>
                <c:pt idx="9167" formatCode="General">
                  <c:v>0.88094580199999994</c:v>
                </c:pt>
                <c:pt idx="9168" formatCode="General">
                  <c:v>0.88166260699999999</c:v>
                </c:pt>
                <c:pt idx="9169" formatCode="General">
                  <c:v>0.88206797800000003</c:v>
                </c:pt>
                <c:pt idx="9170" formatCode="General">
                  <c:v>0.88224714999999998</c:v>
                </c:pt>
                <c:pt idx="9171" formatCode="General">
                  <c:v>0.88224375200000005</c:v>
                </c:pt>
                <c:pt idx="9172" formatCode="General">
                  <c:v>0.88207614400000001</c:v>
                </c:pt>
                <c:pt idx="9173" formatCode="General">
                  <c:v>0.88174527899999999</c:v>
                </c:pt>
                <c:pt idx="9174" formatCode="General">
                  <c:v>0.88123720900000002</c:v>
                </c:pt>
                <c:pt idx="9175" formatCode="General">
                  <c:v>0.880523324</c:v>
                </c:pt>
                <c:pt idx="9176" formatCode="General">
                  <c:v>0.87955910000000004</c:v>
                </c:pt>
                <c:pt idx="9177" formatCode="General">
                  <c:v>0.87828278500000001</c:v>
                </c:pt>
                <c:pt idx="9178" formatCode="General">
                  <c:v>0.87662047099999996</c:v>
                </c:pt>
                <c:pt idx="9179" formatCode="General">
                  <c:v>0.87450909600000004</c:v>
                </c:pt>
                <c:pt idx="9180" formatCode="General">
                  <c:v>0.87196564700000001</c:v>
                </c:pt>
                <c:pt idx="9181" formatCode="General">
                  <c:v>0.86922854199999999</c:v>
                </c:pt>
                <c:pt idx="9182" formatCode="General">
                  <c:v>0.86690151699999995</c:v>
                </c:pt>
                <c:pt idx="9183" formatCode="General">
                  <c:v>0.86579424100000002</c:v>
                </c:pt>
                <c:pt idx="9184" formatCode="General">
                  <c:v>0.86627495300000001</c:v>
                </c:pt>
                <c:pt idx="9185" formatCode="General">
                  <c:v>0.86787051000000004</c:v>
                </c:pt>
                <c:pt idx="9186" formatCode="General">
                  <c:v>0.86975800999999997</c:v>
                </c:pt>
                <c:pt idx="9187" formatCode="General">
                  <c:v>0.87138020999999999</c:v>
                </c:pt>
                <c:pt idx="9188" formatCode="General">
                  <c:v>0.87254566</c:v>
                </c:pt>
                <c:pt idx="9189" formatCode="General">
                  <c:v>0.87326812700000001</c:v>
                </c:pt>
                <c:pt idx="9190" formatCode="General">
                  <c:v>0.87362986799999998</c:v>
                </c:pt>
                <c:pt idx="9191" formatCode="General">
                  <c:v>0.873719633</c:v>
                </c:pt>
                <c:pt idx="9192" formatCode="General">
                  <c:v>0.87361252300000003</c:v>
                </c:pt>
                <c:pt idx="9193" formatCode="General">
                  <c:v>0.87336343500000002</c:v>
                </c:pt>
                <c:pt idx="9194" formatCode="General">
                  <c:v>0.87297707800000002</c:v>
                </c:pt>
                <c:pt idx="9195" formatCode="General">
                  <c:v>0.87160450199999995</c:v>
                </c:pt>
                <c:pt idx="9196" formatCode="General">
                  <c:v>0.87144947100000003</c:v>
                </c:pt>
                <c:pt idx="9197" formatCode="General">
                  <c:v>0.87201571499999997</c:v>
                </c:pt>
                <c:pt idx="9198" formatCode="General">
                  <c:v>0.87184607999999997</c:v>
                </c:pt>
                <c:pt idx="9199" formatCode="General">
                  <c:v>0.87169224000000001</c:v>
                </c:pt>
                <c:pt idx="9200" formatCode="General">
                  <c:v>0.87160760199999998</c:v>
                </c:pt>
                <c:pt idx="9201" formatCode="General">
                  <c:v>0.87160414500000005</c:v>
                </c:pt>
                <c:pt idx="9202" formatCode="General">
                  <c:v>0.87168246500000002</c:v>
                </c:pt>
                <c:pt idx="9203" formatCode="General">
                  <c:v>0.87183678200000003</c:v>
                </c:pt>
                <c:pt idx="9204" formatCode="General">
                  <c:v>0.87205755699999998</c:v>
                </c:pt>
                <c:pt idx="9205" formatCode="General">
                  <c:v>0.87233293099999998</c:v>
                </c:pt>
                <c:pt idx="9206" formatCode="General">
                  <c:v>0.87265068300000004</c:v>
                </c:pt>
                <c:pt idx="9207" formatCode="General">
                  <c:v>0.872998893</c:v>
                </c:pt>
                <c:pt idx="9208" formatCode="General">
                  <c:v>0.87336695200000003</c:v>
                </c:pt>
                <c:pt idx="9209" formatCode="General">
                  <c:v>0.87374591800000001</c:v>
                </c:pt>
                <c:pt idx="9210" formatCode="General">
                  <c:v>0.87412864000000001</c:v>
                </c:pt>
                <c:pt idx="9211" formatCode="General">
                  <c:v>0.87450957299999998</c:v>
                </c:pt>
                <c:pt idx="9212" formatCode="General">
                  <c:v>0.87488448600000002</c:v>
                </c:pt>
                <c:pt idx="9213" formatCode="General">
                  <c:v>0.87525051799999998</c:v>
                </c:pt>
                <c:pt idx="9214" formatCode="General">
                  <c:v>0.87560534499999998</c:v>
                </c:pt>
                <c:pt idx="9215" formatCode="General">
                  <c:v>0.87594735599999995</c:v>
                </c:pt>
                <c:pt idx="9216" formatCode="General">
                  <c:v>0.87627512200000002</c:v>
                </c:pt>
                <c:pt idx="9217" formatCode="General">
                  <c:v>0.87658727199999997</c:v>
                </c:pt>
                <c:pt idx="9218" formatCode="General">
                  <c:v>0.87688237400000002</c:v>
                </c:pt>
                <c:pt idx="9219" formatCode="General">
                  <c:v>0.87715840300000003</c:v>
                </c:pt>
                <c:pt idx="9220" formatCode="General">
                  <c:v>0.87741291499999996</c:v>
                </c:pt>
                <c:pt idx="9221" formatCode="General">
                  <c:v>0.87764233400000002</c:v>
                </c:pt>
                <c:pt idx="9222" formatCode="General">
                  <c:v>0.87498193999999996</c:v>
                </c:pt>
                <c:pt idx="9223" formatCode="General">
                  <c:v>0.87800371600000005</c:v>
                </c:pt>
                <c:pt idx="9224" formatCode="General">
                  <c:v>0.87811809799999996</c:v>
                </c:pt>
                <c:pt idx="9225" formatCode="General">
                  <c:v>0.87816899999999998</c:v>
                </c:pt>
                <c:pt idx="9226" formatCode="General">
                  <c:v>0.87813198599999998</c:v>
                </c:pt>
                <c:pt idx="9227" formatCode="General">
                  <c:v>0.87796843099999999</c:v>
                </c:pt>
                <c:pt idx="9228" formatCode="General">
                  <c:v>0.87761467699999995</c:v>
                </c:pt>
                <c:pt idx="9229" formatCode="General">
                  <c:v>0.87696295999999996</c:v>
                </c:pt>
                <c:pt idx="9230" formatCode="General">
                  <c:v>0.87582868300000005</c:v>
                </c:pt>
                <c:pt idx="9231" formatCode="General">
                  <c:v>0.87391197700000001</c:v>
                </c:pt>
                <c:pt idx="9232" formatCode="General">
                  <c:v>0.87085884800000002</c:v>
                </c:pt>
                <c:pt idx="9233" formatCode="General">
                  <c:v>0.86691743099999996</c:v>
                </c:pt>
                <c:pt idx="9234" formatCode="General">
                  <c:v>0.86456054400000004</c:v>
                </c:pt>
                <c:pt idx="9235" formatCode="General">
                  <c:v>0.86658132099999996</c:v>
                </c:pt>
                <c:pt idx="9236" formatCode="General">
                  <c:v>0.86843055499999999</c:v>
                </c:pt>
                <c:pt idx="9237" formatCode="General">
                  <c:v>0.87438297300000001</c:v>
                </c:pt>
                <c:pt idx="9238" formatCode="General">
                  <c:v>0.87684363099999996</c:v>
                </c:pt>
                <c:pt idx="9239" formatCode="General">
                  <c:v>0.87832349499999995</c:v>
                </c:pt>
                <c:pt idx="9240" formatCode="General">
                  <c:v>0.87923574400000004</c:v>
                </c:pt>
                <c:pt idx="9241" formatCode="General">
                  <c:v>0.87978994799999999</c:v>
                </c:pt>
                <c:pt idx="9242" formatCode="General">
                  <c:v>0.880100667</c:v>
                </c:pt>
                <c:pt idx="9243" formatCode="General">
                  <c:v>0.88022911500000001</c:v>
                </c:pt>
                <c:pt idx="9244" formatCode="General">
                  <c:v>0.88020580999999998</c:v>
                </c:pt>
                <c:pt idx="9245" formatCode="General">
                  <c:v>0.88004141999999996</c:v>
                </c:pt>
                <c:pt idx="9246" formatCode="General">
                  <c:v>0.87973207200000003</c:v>
                </c:pt>
                <c:pt idx="9247" formatCode="General">
                  <c:v>0.87926053999999998</c:v>
                </c:pt>
                <c:pt idx="9248" formatCode="General">
                  <c:v>0.87859529300000005</c:v>
                </c:pt>
                <c:pt idx="9249" formatCode="General">
                  <c:v>0.87768679900000002</c:v>
                </c:pt>
                <c:pt idx="9250" formatCode="General">
                  <c:v>0.87646412799999995</c:v>
                </c:pt>
                <c:pt idx="9251" formatCode="General">
                  <c:v>0.87483471599999996</c:v>
                </c:pt>
                <c:pt idx="9252" formatCode="General">
                  <c:v>0.87270152599999995</c:v>
                </c:pt>
                <c:pt idx="9253" formatCode="General">
                  <c:v>0.87003511200000005</c:v>
                </c:pt>
                <c:pt idx="9254" formatCode="General">
                  <c:v>0.867053568</c:v>
                </c:pt>
                <c:pt idx="9255" formatCode="General">
                  <c:v>0.86446410399999996</c:v>
                </c:pt>
                <c:pt idx="9256" formatCode="General">
                  <c:v>0.86331582100000004</c:v>
                </c:pt>
                <c:pt idx="9257" formatCode="General">
                  <c:v>0.86406779300000003</c:v>
                </c:pt>
                <c:pt idx="9258" formatCode="General">
                  <c:v>0.86602330199999999</c:v>
                </c:pt>
                <c:pt idx="9259" formatCode="General">
                  <c:v>0.86813783600000005</c:v>
                </c:pt>
                <c:pt idx="9260" formatCode="General">
                  <c:v>0.86982357499999996</c:v>
                </c:pt>
                <c:pt idx="9261" formatCode="General">
                  <c:v>0.87094956599999995</c:v>
                </c:pt>
                <c:pt idx="9262" formatCode="General">
                  <c:v>0.87158513100000001</c:v>
                </c:pt>
                <c:pt idx="9263" formatCode="General">
                  <c:v>0.87184280199999997</c:v>
                </c:pt>
                <c:pt idx="9264" formatCode="General">
                  <c:v>0.87182247599999996</c:v>
                </c:pt>
                <c:pt idx="9265" formatCode="General">
                  <c:v>0.87159389300000001</c:v>
                </c:pt>
                <c:pt idx="9266" formatCode="General">
                  <c:v>0.87112504199999996</c:v>
                </c:pt>
                <c:pt idx="9267" formatCode="General">
                  <c:v>0.85708969800000001</c:v>
                </c:pt>
                <c:pt idx="9268" formatCode="General">
                  <c:v>0.87025392099999999</c:v>
                </c:pt>
                <c:pt idx="9269" formatCode="General">
                  <c:v>0.87002056800000005</c:v>
                </c:pt>
                <c:pt idx="9270" formatCode="General">
                  <c:v>0.86967337099999997</c:v>
                </c:pt>
                <c:pt idx="9271" formatCode="General">
                  <c:v>0.86936950700000004</c:v>
                </c:pt>
                <c:pt idx="9272" formatCode="General">
                  <c:v>0.86914342600000005</c:v>
                </c:pt>
                <c:pt idx="9273" formatCode="General">
                  <c:v>0.86901080600000002</c:v>
                </c:pt>
                <c:pt idx="9274" formatCode="General">
                  <c:v>0.86897766600000004</c:v>
                </c:pt>
                <c:pt idx="9275" formatCode="General">
                  <c:v>0.86904251600000004</c:v>
                </c:pt>
                <c:pt idx="9276" formatCode="General">
                  <c:v>0.86919784499999997</c:v>
                </c:pt>
                <c:pt idx="9277" formatCode="General">
                  <c:v>0.869431913</c:v>
                </c:pt>
                <c:pt idx="9278" formatCode="General">
                  <c:v>0.86973059200000002</c:v>
                </c:pt>
                <c:pt idx="9279" formatCode="General">
                  <c:v>0.87007927900000004</c:v>
                </c:pt>
                <c:pt idx="9280" formatCode="General">
                  <c:v>0.87046378899999999</c:v>
                </c:pt>
                <c:pt idx="9281" formatCode="General">
                  <c:v>0.87087184200000001</c:v>
                </c:pt>
                <c:pt idx="9282" formatCode="General">
                  <c:v>0.87129312800000003</c:v>
                </c:pt>
                <c:pt idx="9283" formatCode="General">
                  <c:v>0.87171953899999999</c:v>
                </c:pt>
                <c:pt idx="9284" formatCode="General">
                  <c:v>0.87214493800000004</c:v>
                </c:pt>
                <c:pt idx="9285" formatCode="General">
                  <c:v>0.87256497099999997</c:v>
                </c:pt>
                <c:pt idx="9286" formatCode="General">
                  <c:v>0.872976482</c:v>
                </c:pt>
                <c:pt idx="9287" formatCode="General">
                  <c:v>0.87337720399999996</c:v>
                </c:pt>
                <c:pt idx="9288" formatCode="General">
                  <c:v>0.87376546899999996</c:v>
                </c:pt>
                <c:pt idx="9289" formatCode="General">
                  <c:v>0.87413978599999997</c:v>
                </c:pt>
                <c:pt idx="9290" formatCode="General">
                  <c:v>0.874498844</c:v>
                </c:pt>
                <c:pt idx="9291" formatCode="General">
                  <c:v>0.87484091500000005</c:v>
                </c:pt>
                <c:pt idx="9292" formatCode="General">
                  <c:v>0.87516403200000004</c:v>
                </c:pt>
                <c:pt idx="9293" formatCode="General">
                  <c:v>0.875465512</c:v>
                </c:pt>
                <c:pt idx="9294" formatCode="General">
                  <c:v>0.87574160099999998</c:v>
                </c:pt>
                <c:pt idx="9295" formatCode="General">
                  <c:v>0.87598717199999998</c:v>
                </c:pt>
                <c:pt idx="9296" formatCode="General">
                  <c:v>0.87619477499999998</c:v>
                </c:pt>
                <c:pt idx="9297" formatCode="General">
                  <c:v>0.87635332300000002</c:v>
                </c:pt>
                <c:pt idx="9298" formatCode="General">
                  <c:v>0.87644600900000003</c:v>
                </c:pt>
                <c:pt idx="9299" formatCode="General">
                  <c:v>0.87644636600000003</c:v>
                </c:pt>
                <c:pt idx="9300" formatCode="General">
                  <c:v>0.87631088499999998</c:v>
                </c:pt>
                <c:pt idx="9301" formatCode="General">
                  <c:v>0.87596565500000001</c:v>
                </c:pt>
                <c:pt idx="9302" formatCode="General">
                  <c:v>0.87527954600000002</c:v>
                </c:pt>
                <c:pt idx="9303" formatCode="General">
                  <c:v>0.874016762</c:v>
                </c:pt>
                <c:pt idx="9304" formatCode="General">
                  <c:v>0.871778846</c:v>
                </c:pt>
                <c:pt idx="9305" formatCode="General">
                  <c:v>0.86814242600000002</c:v>
                </c:pt>
                <c:pt idx="9306" formatCode="General">
                  <c:v>0.86393803400000002</c:v>
                </c:pt>
                <c:pt idx="9307" formatCode="General">
                  <c:v>0.863035679</c:v>
                </c:pt>
                <c:pt idx="9308" formatCode="General">
                  <c:v>0.86685288000000005</c:v>
                </c:pt>
                <c:pt idx="9309" formatCode="General">
                  <c:v>0.87170410200000004</c:v>
                </c:pt>
                <c:pt idx="9310" formatCode="General">
                  <c:v>0.87475424999999996</c:v>
                </c:pt>
                <c:pt idx="9311" formatCode="General">
                  <c:v>0.876603782</c:v>
                </c:pt>
                <c:pt idx="9312" formatCode="General">
                  <c:v>0.87773019100000005</c:v>
                </c:pt>
                <c:pt idx="9313" formatCode="General">
                  <c:v>0.87842488299999999</c:v>
                </c:pt>
                <c:pt idx="9314" formatCode="General">
                  <c:v>0.87884533399999998</c:v>
                </c:pt>
                <c:pt idx="9315" formatCode="General">
                  <c:v>0.879074931</c:v>
                </c:pt>
                <c:pt idx="9316" formatCode="General">
                  <c:v>0.87915688800000003</c:v>
                </c:pt>
                <c:pt idx="9317" formatCode="General">
                  <c:v>0.87911111099999995</c:v>
                </c:pt>
                <c:pt idx="9318" formatCode="General">
                  <c:v>0.87894236999999997</c:v>
                </c:pt>
                <c:pt idx="9319" formatCode="General">
                  <c:v>0.87864327399999997</c:v>
                </c:pt>
                <c:pt idx="9320" formatCode="General">
                  <c:v>0.87819439200000005</c:v>
                </c:pt>
                <c:pt idx="9321" formatCode="General">
                  <c:v>0.87756204599999998</c:v>
                </c:pt>
                <c:pt idx="9322" formatCode="General">
                  <c:v>0.87669342800000005</c:v>
                </c:pt>
                <c:pt idx="9323" formatCode="General">
                  <c:v>0.87550985800000003</c:v>
                </c:pt>
                <c:pt idx="9324" formatCode="General">
                  <c:v>0.87390142699999995</c:v>
                </c:pt>
                <c:pt idx="9325" formatCode="General">
                  <c:v>0.87173694400000001</c:v>
                </c:pt>
                <c:pt idx="9326" formatCode="General">
                  <c:v>0.86893487000000003</c:v>
                </c:pt>
                <c:pt idx="9327" formatCode="General">
                  <c:v>0.86568844300000003</c:v>
                </c:pt>
                <c:pt idx="9328" formatCode="General">
                  <c:v>0.86283636100000005</c:v>
                </c:pt>
                <c:pt idx="9329" formatCode="General">
                  <c:v>0.86172848899999999</c:v>
                </c:pt>
                <c:pt idx="9330" formatCode="General">
                  <c:v>0.86286401700000004</c:v>
                </c:pt>
                <c:pt idx="9331" formatCode="General">
                  <c:v>0.86519336700000005</c:v>
                </c:pt>
                <c:pt idx="9332" formatCode="General">
                  <c:v>0.86745351599999998</c:v>
                </c:pt>
                <c:pt idx="9333" formatCode="General">
                  <c:v>0.86910027300000003</c:v>
                </c:pt>
                <c:pt idx="9334" formatCode="General">
                  <c:v>0.87010192900000005</c:v>
                </c:pt>
                <c:pt idx="9335" formatCode="General">
                  <c:v>0.87058764700000002</c:v>
                </c:pt>
                <c:pt idx="9336" formatCode="General">
                  <c:v>0.87069189499999999</c:v>
                </c:pt>
                <c:pt idx="9337" formatCode="General">
                  <c:v>0.87050300800000002</c:v>
                </c:pt>
                <c:pt idx="9338" formatCode="General">
                  <c:v>0.86978811</c:v>
                </c:pt>
                <c:pt idx="9339" formatCode="General">
                  <c:v>0.86877280499999998</c:v>
                </c:pt>
                <c:pt idx="9340" formatCode="General">
                  <c:v>0.86918806999999998</c:v>
                </c:pt>
                <c:pt idx="9341" formatCode="General">
                  <c:v>0.86870312699999996</c:v>
                </c:pt>
                <c:pt idx="9342" formatCode="General">
                  <c:v>0.86818933499999995</c:v>
                </c:pt>
                <c:pt idx="9343" formatCode="General">
                  <c:v>0.86771315299999996</c:v>
                </c:pt>
                <c:pt idx="9344" formatCode="General">
                  <c:v>0.86730855699999998</c:v>
                </c:pt>
                <c:pt idx="9345" formatCode="General">
                  <c:v>0.86699908999999997</c:v>
                </c:pt>
                <c:pt idx="9346" formatCode="General">
                  <c:v>0.86679977200000002</c:v>
                </c:pt>
                <c:pt idx="9347" formatCode="General">
                  <c:v>0.86671710000000002</c:v>
                </c:pt>
                <c:pt idx="9348" formatCode="General">
                  <c:v>0.86674952500000002</c:v>
                </c:pt>
                <c:pt idx="9349" formatCode="General">
                  <c:v>0.866888463</c:v>
                </c:pt>
                <c:pt idx="9350" formatCode="General">
                  <c:v>0.86712020599999995</c:v>
                </c:pt>
                <c:pt idx="9351" formatCode="General">
                  <c:v>0.86742830299999996</c:v>
                </c:pt>
                <c:pt idx="9352" formatCode="General">
                  <c:v>0.86779546699999999</c:v>
                </c:pt>
                <c:pt idx="9353" formatCode="General">
                  <c:v>0.868205428</c:v>
                </c:pt>
                <c:pt idx="9354" formatCode="General">
                  <c:v>0.868643999</c:v>
                </c:pt>
                <c:pt idx="9355" formatCode="General">
                  <c:v>0.86909967700000001</c:v>
                </c:pt>
                <c:pt idx="9356" formatCode="General">
                  <c:v>0.869563639</c:v>
                </c:pt>
                <c:pt idx="9357" formatCode="General">
                  <c:v>0.87002956899999995</c:v>
                </c:pt>
                <c:pt idx="9358" formatCode="General">
                  <c:v>0.87049293500000002</c:v>
                </c:pt>
                <c:pt idx="9359" formatCode="General">
                  <c:v>0.87095081799999996</c:v>
                </c:pt>
                <c:pt idx="9360" formatCode="General">
                  <c:v>0.87140107200000005</c:v>
                </c:pt>
                <c:pt idx="9361" formatCode="General">
                  <c:v>0.87184214599999998</c:v>
                </c:pt>
                <c:pt idx="9362" formatCode="General">
                  <c:v>0.87227273000000005</c:v>
                </c:pt>
                <c:pt idx="9363" formatCode="General">
                  <c:v>0.87269133300000001</c:v>
                </c:pt>
                <c:pt idx="9364" formatCode="General">
                  <c:v>0.87309622799999997</c:v>
                </c:pt>
                <c:pt idx="9365" formatCode="General">
                  <c:v>0.87348526699999995</c:v>
                </c:pt>
                <c:pt idx="9366" formatCode="General">
                  <c:v>0.87385547200000002</c:v>
                </c:pt>
                <c:pt idx="9367" formatCode="General">
                  <c:v>0.87420290700000003</c:v>
                </c:pt>
                <c:pt idx="9368" formatCode="General">
                  <c:v>0.87452191099999999</c:v>
                </c:pt>
                <c:pt idx="9369" formatCode="General">
                  <c:v>0.874804676</c:v>
                </c:pt>
                <c:pt idx="9370" formatCode="General">
                  <c:v>0.87503933899999997</c:v>
                </c:pt>
                <c:pt idx="9371" formatCode="General">
                  <c:v>0.875207603</c:v>
                </c:pt>
                <c:pt idx="9372" formatCode="General">
                  <c:v>0.87528002299999996</c:v>
                </c:pt>
                <c:pt idx="9373" formatCode="General">
                  <c:v>0.87520688800000002</c:v>
                </c:pt>
                <c:pt idx="9374" formatCode="General">
                  <c:v>0.87489974500000001</c:v>
                </c:pt>
                <c:pt idx="9375" formatCode="General">
                  <c:v>0.874194205</c:v>
                </c:pt>
                <c:pt idx="9376" formatCode="General">
                  <c:v>0.87277746199999995</c:v>
                </c:pt>
                <c:pt idx="9377" formatCode="General">
                  <c:v>0.87010568399999999</c:v>
                </c:pt>
                <c:pt idx="9378" formatCode="General">
                  <c:v>0.86574953799999999</c:v>
                </c:pt>
                <c:pt idx="9379" formatCode="General">
                  <c:v>0.84994375700000002</c:v>
                </c:pt>
                <c:pt idx="9380" formatCode="General">
                  <c:v>0.86421692400000005</c:v>
                </c:pt>
                <c:pt idx="9381" formatCode="General">
                  <c:v>0.86948513999999999</c:v>
                </c:pt>
                <c:pt idx="9382" formatCode="General">
                  <c:v>0.87343126500000001</c:v>
                </c:pt>
                <c:pt idx="9383" formatCode="General">
                  <c:v>0.87580192099999998</c:v>
                </c:pt>
                <c:pt idx="9384" formatCode="General">
                  <c:v>0.87722325300000004</c:v>
                </c:pt>
                <c:pt idx="9385" formatCode="General">
                  <c:v>0.87811118399999999</c:v>
                </c:pt>
                <c:pt idx="9386" formatCode="General">
                  <c:v>0.87868255399999995</c:v>
                </c:pt>
                <c:pt idx="9387" formatCode="General">
                  <c:v>0.879048049</c:v>
                </c:pt>
                <c:pt idx="9388" formatCode="General">
                  <c:v>0.87926453400000004</c:v>
                </c:pt>
                <c:pt idx="9389" formatCode="General">
                  <c:v>0.87936019899999995</c:v>
                </c:pt>
                <c:pt idx="9390" formatCode="General">
                  <c:v>0.87934666900000003</c:v>
                </c:pt>
                <c:pt idx="9391" formatCode="General">
                  <c:v>0.87922376400000002</c:v>
                </c:pt>
                <c:pt idx="9392" formatCode="General">
                  <c:v>0.87898147100000001</c:v>
                </c:pt>
                <c:pt idx="9393" formatCode="General">
                  <c:v>0.87859880899999998</c:v>
                </c:pt>
                <c:pt idx="9394" formatCode="General">
                  <c:v>0.87804079099999999</c:v>
                </c:pt>
                <c:pt idx="9395" formatCode="General">
                  <c:v>0.87725180400000002</c:v>
                </c:pt>
                <c:pt idx="9396" formatCode="General">
                  <c:v>0.87614661500000002</c:v>
                </c:pt>
                <c:pt idx="9397" formatCode="General">
                  <c:v>0.87459862200000005</c:v>
                </c:pt>
                <c:pt idx="9398" formatCode="General">
                  <c:v>0.87244129199999998</c:v>
                </c:pt>
                <c:pt idx="9399" formatCode="General">
                  <c:v>0.86953580399999997</c:v>
                </c:pt>
                <c:pt idx="9400" formatCode="General">
                  <c:v>0.866050184</c:v>
                </c:pt>
                <c:pt idx="9401" formatCode="General">
                  <c:v>0.86300730699999995</c:v>
                </c:pt>
                <c:pt idx="9402" formatCode="General">
                  <c:v>0.86212998600000001</c:v>
                </c:pt>
                <c:pt idx="9403" formatCode="General">
                  <c:v>0.86382097000000002</c:v>
                </c:pt>
                <c:pt idx="9404" formatCode="General">
                  <c:v>0.86652135799999996</c:v>
                </c:pt>
                <c:pt idx="9405" formatCode="General">
                  <c:v>0.86883109800000002</c:v>
                </c:pt>
                <c:pt idx="9406" formatCode="General">
                  <c:v>0.87035203000000005</c:v>
                </c:pt>
                <c:pt idx="9407" formatCode="General">
                  <c:v>0.87117570600000005</c:v>
                </c:pt>
                <c:pt idx="9408" formatCode="General">
                  <c:v>0.87147843800000002</c:v>
                </c:pt>
                <c:pt idx="9409" formatCode="General">
                  <c:v>0.87136453400000002</c:v>
                </c:pt>
                <c:pt idx="9410" formatCode="General">
                  <c:v>0.86545682000000002</c:v>
                </c:pt>
                <c:pt idx="9411" formatCode="General">
                  <c:v>0.87054848699999998</c:v>
                </c:pt>
                <c:pt idx="9412" formatCode="General">
                  <c:v>0.87009954499999997</c:v>
                </c:pt>
                <c:pt idx="9413" formatCode="General">
                  <c:v>0.86947703399999998</c:v>
                </c:pt>
                <c:pt idx="9414" formatCode="General">
                  <c:v>0.86881631599999998</c:v>
                </c:pt>
                <c:pt idx="9415" formatCode="General">
                  <c:v>0.86816567200000005</c:v>
                </c:pt>
                <c:pt idx="9416" formatCode="General">
                  <c:v>0.867562532</c:v>
                </c:pt>
                <c:pt idx="9417" formatCode="General">
                  <c:v>0.86703878599999995</c:v>
                </c:pt>
                <c:pt idx="9418" formatCode="General">
                  <c:v>0.86662006400000002</c:v>
                </c:pt>
                <c:pt idx="9419" formatCode="General">
                  <c:v>0.86632394800000001</c:v>
                </c:pt>
                <c:pt idx="9420" formatCode="General">
                  <c:v>0.86615908100000005</c:v>
                </c:pt>
                <c:pt idx="9421" formatCode="General">
                  <c:v>0.86612445100000002</c:v>
                </c:pt>
                <c:pt idx="9422" formatCode="General">
                  <c:v>0.86621081799999999</c:v>
                </c:pt>
                <c:pt idx="9423" formatCode="General">
                  <c:v>0.86640274500000003</c:v>
                </c:pt>
                <c:pt idx="9424" formatCode="General">
                  <c:v>0.86668103900000004</c:v>
                </c:pt>
                <c:pt idx="9425" formatCode="General">
                  <c:v>0.86702591200000001</c:v>
                </c:pt>
                <c:pt idx="9426" formatCode="General">
                  <c:v>0.86741870600000004</c:v>
                </c:pt>
                <c:pt idx="9427" formatCode="General">
                  <c:v>0.86784344899999999</c:v>
                </c:pt>
                <c:pt idx="9428" formatCode="General">
                  <c:v>0.86828768300000003</c:v>
                </c:pt>
                <c:pt idx="9429" formatCode="General">
                  <c:v>0.86874222800000001</c:v>
                </c:pt>
                <c:pt idx="9430" formatCode="General">
                  <c:v>0.86920076599999996</c:v>
                </c:pt>
                <c:pt idx="9431" formatCode="General">
                  <c:v>0.86965924500000003</c:v>
                </c:pt>
                <c:pt idx="9432" formatCode="General">
                  <c:v>0.87011522100000005</c:v>
                </c:pt>
                <c:pt idx="9433" formatCode="General">
                  <c:v>0.87056720300000001</c:v>
                </c:pt>
                <c:pt idx="9434" formatCode="General">
                  <c:v>0.87101405899999995</c:v>
                </c:pt>
                <c:pt idx="9435" formatCode="General">
                  <c:v>0.87145477500000001</c:v>
                </c:pt>
                <c:pt idx="9436" formatCode="General">
                  <c:v>0.87188798199999995</c:v>
                </c:pt>
                <c:pt idx="9437" formatCode="General">
                  <c:v>0.87231200900000005</c:v>
                </c:pt>
                <c:pt idx="9438" formatCode="General">
                  <c:v>0.87272453299999997</c:v>
                </c:pt>
                <c:pt idx="9439" formatCode="General">
                  <c:v>0.87312251299999999</c:v>
                </c:pt>
                <c:pt idx="9440" formatCode="General">
                  <c:v>0.87350165800000001</c:v>
                </c:pt>
                <c:pt idx="9441" formatCode="General">
                  <c:v>0.87385612700000004</c:v>
                </c:pt>
                <c:pt idx="9442" formatCode="General">
                  <c:v>0.87417751600000004</c:v>
                </c:pt>
                <c:pt idx="9443" formatCode="General">
                  <c:v>0.87445300800000003</c:v>
                </c:pt>
                <c:pt idx="9444" formatCode="General">
                  <c:v>0.87466275699999996</c:v>
                </c:pt>
                <c:pt idx="9445" formatCode="General">
                  <c:v>0.87477350200000004</c:v>
                </c:pt>
                <c:pt idx="9446" formatCode="General">
                  <c:v>0.87472713000000002</c:v>
                </c:pt>
                <c:pt idx="9447" formatCode="General">
                  <c:v>0.87441486099999999</c:v>
                </c:pt>
                <c:pt idx="9448" formatCode="General">
                  <c:v>0.873621702</c:v>
                </c:pt>
                <c:pt idx="9449" formatCode="General">
                  <c:v>0.87190759200000001</c:v>
                </c:pt>
                <c:pt idx="9450" formatCode="General">
                  <c:v>0.86817652000000001</c:v>
                </c:pt>
                <c:pt idx="9451" formatCode="General">
                  <c:v>0.86355888800000002</c:v>
                </c:pt>
                <c:pt idx="9452" formatCode="General">
                  <c:v>0.86221373099999998</c:v>
                </c:pt>
                <c:pt idx="9453" formatCode="General">
                  <c:v>0.86725485300000005</c:v>
                </c:pt>
                <c:pt idx="9454" formatCode="General">
                  <c:v>0.87226098799999996</c:v>
                </c:pt>
                <c:pt idx="9455" formatCode="General">
                  <c:v>0.87527459900000004</c:v>
                </c:pt>
                <c:pt idx="9456" formatCode="General">
                  <c:v>0.877026796</c:v>
                </c:pt>
                <c:pt idx="9457" formatCode="General">
                  <c:v>0.87811297200000005</c:v>
                </c:pt>
                <c:pt idx="9458" formatCode="General">
                  <c:v>0.87883228099999999</c:v>
                </c:pt>
                <c:pt idx="9459" formatCode="General">
                  <c:v>0.87932950300000001</c:v>
                </c:pt>
                <c:pt idx="9460" formatCode="General">
                  <c:v>0.87967664000000001</c:v>
                </c:pt>
                <c:pt idx="9461" formatCode="General">
                  <c:v>0.87990969399999996</c:v>
                </c:pt>
                <c:pt idx="9462" formatCode="General">
                  <c:v>0.88004565199999996</c:v>
                </c:pt>
                <c:pt idx="9463" formatCode="General">
                  <c:v>0.88008952100000004</c:v>
                </c:pt>
                <c:pt idx="9464" formatCode="General">
                  <c:v>0.88003772499999999</c:v>
                </c:pt>
                <c:pt idx="9465" formatCode="General">
                  <c:v>0.87987828300000004</c:v>
                </c:pt>
                <c:pt idx="9466" formatCode="General">
                  <c:v>0.879589379</c:v>
                </c:pt>
                <c:pt idx="9467" formatCode="General">
                  <c:v>0.87913489300000003</c:v>
                </c:pt>
                <c:pt idx="9468" formatCode="General">
                  <c:v>0.87845724800000002</c:v>
                </c:pt>
                <c:pt idx="9469" formatCode="General">
                  <c:v>0.87746500999999999</c:v>
                </c:pt>
                <c:pt idx="9470" formatCode="General">
                  <c:v>0.87601524600000003</c:v>
                </c:pt>
                <c:pt idx="9471" formatCode="General">
                  <c:v>0.873903871</c:v>
                </c:pt>
                <c:pt idx="9472" formatCode="General">
                  <c:v>0.87092852600000004</c:v>
                </c:pt>
                <c:pt idx="9473" formatCode="General">
                  <c:v>0.867241025</c:v>
                </c:pt>
                <c:pt idx="9474" formatCode="General">
                  <c:v>0.86414354999999998</c:v>
                </c:pt>
                <c:pt idx="9475" formatCode="General">
                  <c:v>0.86379402900000002</c:v>
                </c:pt>
                <c:pt idx="9476" formatCode="General">
                  <c:v>0.866211116</c:v>
                </c:pt>
                <c:pt idx="9477" formatCode="General">
                  <c:v>0.86921513100000003</c:v>
                </c:pt>
                <c:pt idx="9478" formatCode="General">
                  <c:v>0.87146532499999996</c:v>
                </c:pt>
                <c:pt idx="9479" formatCode="General">
                  <c:v>0.87280559499999999</c:v>
                </c:pt>
                <c:pt idx="9480" formatCode="General">
                  <c:v>0.87343651099999997</c:v>
                </c:pt>
                <c:pt idx="9481" formatCode="General">
                  <c:v>0.87339276099999996</c:v>
                </c:pt>
                <c:pt idx="9482" formatCode="General">
                  <c:v>0.87288147199999999</c:v>
                </c:pt>
                <c:pt idx="9483" formatCode="General">
                  <c:v>0.87305909400000004</c:v>
                </c:pt>
                <c:pt idx="9484" formatCode="General">
                  <c:v>0.87254589800000004</c:v>
                </c:pt>
                <c:pt idx="9485" formatCode="General">
                  <c:v>0.87189865099999997</c:v>
                </c:pt>
                <c:pt idx="9486" formatCode="General">
                  <c:v>0.87117946099999999</c:v>
                </c:pt>
                <c:pt idx="9487" formatCode="General">
                  <c:v>0.87043106599999998</c:v>
                </c:pt>
                <c:pt idx="9488" formatCode="General">
                  <c:v>0.86969232600000002</c:v>
                </c:pt>
                <c:pt idx="9489" formatCode="General">
                  <c:v>0.86900031600000005</c:v>
                </c:pt>
                <c:pt idx="9490" formatCode="General">
                  <c:v>0.86838942799999996</c:v>
                </c:pt>
                <c:pt idx="9491" formatCode="General">
                  <c:v>0.86788874900000001</c:v>
                </c:pt>
                <c:pt idx="9492" formatCode="General">
                  <c:v>0.86751967699999999</c:v>
                </c:pt>
                <c:pt idx="9493" formatCode="General">
                  <c:v>0.86729341699999996</c:v>
                </c:pt>
                <c:pt idx="9494" formatCode="General">
                  <c:v>0.86721032899999995</c:v>
                </c:pt>
                <c:pt idx="9495" formatCode="General">
                  <c:v>0.86726063499999995</c:v>
                </c:pt>
                <c:pt idx="9496" formatCode="General">
                  <c:v>0.86742687200000002</c:v>
                </c:pt>
                <c:pt idx="9497" formatCode="General">
                  <c:v>0.86768698700000002</c:v>
                </c:pt>
                <c:pt idx="9498" formatCode="General">
                  <c:v>0.86801815000000004</c:v>
                </c:pt>
                <c:pt idx="9499" formatCode="General">
                  <c:v>0.86839908399999999</c:v>
                </c:pt>
                <c:pt idx="9500" formatCode="General">
                  <c:v>0.86881208399999998</c:v>
                </c:pt>
                <c:pt idx="9501" formatCode="General">
                  <c:v>0.86924368100000005</c:v>
                </c:pt>
                <c:pt idx="9502" formatCode="General">
                  <c:v>0.86968457700000001</c:v>
                </c:pt>
                <c:pt idx="9503" formatCode="General">
                  <c:v>0.87012887000000005</c:v>
                </c:pt>
                <c:pt idx="9504" formatCode="General">
                  <c:v>0.87057334200000003</c:v>
                </c:pt>
                <c:pt idx="9505" formatCode="General">
                  <c:v>0.87101638299999995</c:v>
                </c:pt>
                <c:pt idx="9506" formatCode="General">
                  <c:v>0.87145739799999999</c:v>
                </c:pt>
                <c:pt idx="9507" formatCode="General">
                  <c:v>0.87189590900000002</c:v>
                </c:pt>
                <c:pt idx="9508" formatCode="General">
                  <c:v>0.87233143999999996</c:v>
                </c:pt>
                <c:pt idx="9509" formatCode="General">
                  <c:v>0.87276279899999998</c:v>
                </c:pt>
                <c:pt idx="9510" formatCode="General">
                  <c:v>0.87318843599999996</c:v>
                </c:pt>
                <c:pt idx="9511" formatCode="General">
                  <c:v>0.87360584699999999</c:v>
                </c:pt>
                <c:pt idx="9512" formatCode="General">
                  <c:v>0.87401169499999998</c:v>
                </c:pt>
                <c:pt idx="9513" formatCode="General">
                  <c:v>0.87440145000000002</c:v>
                </c:pt>
                <c:pt idx="9514" formatCode="General">
                  <c:v>0.87476873399999999</c:v>
                </c:pt>
                <c:pt idx="9515" formatCode="General">
                  <c:v>0.87510448699999999</c:v>
                </c:pt>
                <c:pt idx="9516" formatCode="General">
                  <c:v>0.87539482099999999</c:v>
                </c:pt>
                <c:pt idx="9517" formatCode="General">
                  <c:v>0.87561756400000001</c:v>
                </c:pt>
                <c:pt idx="9518" formatCode="General">
                  <c:v>0.87573432900000003</c:v>
                </c:pt>
                <c:pt idx="9519" formatCode="General">
                  <c:v>0.87567448599999997</c:v>
                </c:pt>
                <c:pt idx="9520" formatCode="General">
                  <c:v>0.87529593699999997</c:v>
                </c:pt>
                <c:pt idx="9521" formatCode="General">
                  <c:v>0.87425416700000003</c:v>
                </c:pt>
                <c:pt idx="9522" formatCode="General">
                  <c:v>0.87187993500000005</c:v>
                </c:pt>
                <c:pt idx="9523" formatCode="General">
                  <c:v>0.86773526700000003</c:v>
                </c:pt>
                <c:pt idx="9524" formatCode="General">
                  <c:v>0.86311262799999999</c:v>
                </c:pt>
                <c:pt idx="9525" formatCode="General">
                  <c:v>0.86593276299999999</c:v>
                </c:pt>
                <c:pt idx="9526" formatCode="General">
                  <c:v>0.87193036099999999</c:v>
                </c:pt>
                <c:pt idx="9527" formatCode="General">
                  <c:v>0.87572056099999995</c:v>
                </c:pt>
                <c:pt idx="9528" formatCode="General">
                  <c:v>0.87781882300000003</c:v>
                </c:pt>
                <c:pt idx="9529" formatCode="General">
                  <c:v>0.87907212999999995</c:v>
                </c:pt>
                <c:pt idx="9530" formatCode="General">
                  <c:v>0.879895329</c:v>
                </c:pt>
                <c:pt idx="9531" formatCode="General">
                  <c:v>0.88047683200000004</c:v>
                </c:pt>
                <c:pt idx="9532" formatCode="General">
                  <c:v>0.88090574700000002</c:v>
                </c:pt>
                <c:pt idx="9533" formatCode="General">
                  <c:v>0.88122594399999998</c:v>
                </c:pt>
                <c:pt idx="9534" formatCode="General">
                  <c:v>0.881458819</c:v>
                </c:pt>
                <c:pt idx="9535" formatCode="General">
                  <c:v>0.88161313500000005</c:v>
                </c:pt>
                <c:pt idx="9536" formatCode="General">
                  <c:v>0.881689787</c:v>
                </c:pt>
                <c:pt idx="9537" formatCode="General">
                  <c:v>0.88168269399999999</c:v>
                </c:pt>
                <c:pt idx="9538" formatCode="General">
                  <c:v>0.88157880300000002</c:v>
                </c:pt>
                <c:pt idx="9539" formatCode="General">
                  <c:v>0.88135582199999996</c:v>
                </c:pt>
                <c:pt idx="9540" formatCode="General">
                  <c:v>0.88097709400000002</c:v>
                </c:pt>
                <c:pt idx="9541" formatCode="General">
                  <c:v>0.88038343200000002</c:v>
                </c:pt>
                <c:pt idx="9542" formatCode="General">
                  <c:v>0.87947714300000002</c:v>
                </c:pt>
                <c:pt idx="9543" formatCode="General">
                  <c:v>0.87809807100000004</c:v>
                </c:pt>
                <c:pt idx="9544" formatCode="General">
                  <c:v>0.87600016599999997</c:v>
                </c:pt>
                <c:pt idx="9545" formatCode="General">
                  <c:v>0.87290954600000004</c:v>
                </c:pt>
                <c:pt idx="9546" formatCode="General">
                  <c:v>0.86899006400000001</c:v>
                </c:pt>
                <c:pt idx="9547" formatCode="General">
                  <c:v>0.86599540699999999</c:v>
                </c:pt>
                <c:pt idx="9548" formatCode="General">
                  <c:v>0.86650139100000001</c:v>
                </c:pt>
                <c:pt idx="9549" formatCode="General">
                  <c:v>0.86965400000000004</c:v>
                </c:pt>
                <c:pt idx="9550" formatCode="General">
                  <c:v>0.87273603700000002</c:v>
                </c:pt>
                <c:pt idx="9551" formatCode="General">
                  <c:v>0.87475025699999998</c:v>
                </c:pt>
                <c:pt idx="9552" formatCode="General">
                  <c:v>0.87579435100000003</c:v>
                </c:pt>
                <c:pt idx="9553" formatCode="General">
                  <c:v>0.86840510400000004</c:v>
                </c:pt>
                <c:pt idx="9554" formatCode="General">
                  <c:v>0.87625032700000005</c:v>
                </c:pt>
                <c:pt idx="9555" formatCode="General">
                  <c:v>0.87604862500000003</c:v>
                </c:pt>
                <c:pt idx="9556" formatCode="General">
                  <c:v>0.87558937100000001</c:v>
                </c:pt>
                <c:pt idx="9557" formatCode="General">
                  <c:v>0.87497442999999997</c:v>
                </c:pt>
                <c:pt idx="9558" formatCode="General">
                  <c:v>0.87425208099999996</c:v>
                </c:pt>
                <c:pt idx="9559" formatCode="General">
                  <c:v>0.87346071000000003</c:v>
                </c:pt>
                <c:pt idx="9560" formatCode="General">
                  <c:v>0.87263691399999999</c:v>
                </c:pt>
                <c:pt idx="9561" formatCode="General">
                  <c:v>0.87181794599999995</c:v>
                </c:pt>
                <c:pt idx="9562" formatCode="General">
                  <c:v>0.87104201299999995</c:v>
                </c:pt>
                <c:pt idx="9563" formatCode="General">
                  <c:v>0.87034642699999998</c:v>
                </c:pt>
                <c:pt idx="9564" formatCode="General">
                  <c:v>0.86976462600000004</c:v>
                </c:pt>
                <c:pt idx="9565" formatCode="General">
                  <c:v>0.86932247900000004</c:v>
                </c:pt>
                <c:pt idx="9566" formatCode="General">
                  <c:v>0.86903470800000004</c:v>
                </c:pt>
                <c:pt idx="9567" formatCode="General">
                  <c:v>0.86890345800000002</c:v>
                </c:pt>
                <c:pt idx="9568" formatCode="General">
                  <c:v>0.86891859800000004</c:v>
                </c:pt>
                <c:pt idx="9569" formatCode="General">
                  <c:v>0.86906039700000004</c:v>
                </c:pt>
                <c:pt idx="9570" formatCode="General">
                  <c:v>0.86930370300000004</c:v>
                </c:pt>
                <c:pt idx="9571" formatCode="General">
                  <c:v>0.86962193300000001</c:v>
                </c:pt>
                <c:pt idx="9572" formatCode="General">
                  <c:v>0.86999094499999996</c:v>
                </c:pt>
                <c:pt idx="9573" formatCode="General">
                  <c:v>0.87039107100000002</c:v>
                </c:pt>
                <c:pt idx="9574" formatCode="General">
                  <c:v>0.87080788600000003</c:v>
                </c:pt>
                <c:pt idx="9575" formatCode="General">
                  <c:v>0.87123221200000001</c:v>
                </c:pt>
                <c:pt idx="9576" formatCode="General">
                  <c:v>0.87165904000000005</c:v>
                </c:pt>
                <c:pt idx="9577" formatCode="General">
                  <c:v>0.87208622700000005</c:v>
                </c:pt>
                <c:pt idx="9578" formatCode="General">
                  <c:v>0.872513592</c:v>
                </c:pt>
                <c:pt idx="9579" formatCode="General">
                  <c:v>0.87294167300000003</c:v>
                </c:pt>
                <c:pt idx="9580" formatCode="General">
                  <c:v>0.87337100499999998</c:v>
                </c:pt>
                <c:pt idx="9581" formatCode="General">
                  <c:v>0.87380164900000001</c:v>
                </c:pt>
                <c:pt idx="9582" formatCode="General">
                  <c:v>0.87423288799999999</c:v>
                </c:pt>
                <c:pt idx="9583" formatCode="General">
                  <c:v>0.874662936</c:v>
                </c:pt>
                <c:pt idx="9584" formatCode="General">
                  <c:v>0.875089169</c:v>
                </c:pt>
                <c:pt idx="9585" formatCode="General">
                  <c:v>0.87550777199999996</c:v>
                </c:pt>
                <c:pt idx="9586" formatCode="General">
                  <c:v>0.87591361999999995</c:v>
                </c:pt>
                <c:pt idx="9587" formatCode="General">
                  <c:v>0.87629967900000005</c:v>
                </c:pt>
                <c:pt idx="9588" formatCode="General">
                  <c:v>0.87665581699999995</c:v>
                </c:pt>
                <c:pt idx="9589" formatCode="General">
                  <c:v>0.876966417</c:v>
                </c:pt>
                <c:pt idx="9590" formatCode="General">
                  <c:v>0.87720578900000001</c:v>
                </c:pt>
                <c:pt idx="9591" formatCode="General">
                  <c:v>0.87732672700000003</c:v>
                </c:pt>
                <c:pt idx="9592" formatCode="General">
                  <c:v>0.87722683000000001</c:v>
                </c:pt>
                <c:pt idx="9593" formatCode="General">
                  <c:v>0.87125515899999995</c:v>
                </c:pt>
                <c:pt idx="9594" formatCode="General">
                  <c:v>0.87547344000000005</c:v>
                </c:pt>
                <c:pt idx="9595" formatCode="General">
                  <c:v>0.87243062299999996</c:v>
                </c:pt>
                <c:pt idx="9596" formatCode="General">
                  <c:v>0.86689823899999996</c:v>
                </c:pt>
                <c:pt idx="9597" formatCode="General">
                  <c:v>0.86559230099999995</c:v>
                </c:pt>
                <c:pt idx="9598" formatCode="General">
                  <c:v>0.871918321</c:v>
                </c:pt>
                <c:pt idx="9599" formatCode="General">
                  <c:v>0.87671047400000002</c:v>
                </c:pt>
                <c:pt idx="9600" formatCode="General">
                  <c:v>0.87923854599999995</c:v>
                </c:pt>
                <c:pt idx="9601" formatCode="General">
                  <c:v>0.88067627000000004</c:v>
                </c:pt>
                <c:pt idx="9602" formatCode="General">
                  <c:v>0.88160342000000003</c:v>
                </c:pt>
                <c:pt idx="9603" formatCode="General">
                  <c:v>0.88226509099999995</c:v>
                </c:pt>
                <c:pt idx="9604" formatCode="General">
                  <c:v>0.88277030000000001</c:v>
                </c:pt>
                <c:pt idx="9605" formatCode="General">
                  <c:v>0.88317072399999996</c:v>
                </c:pt>
                <c:pt idx="9606" formatCode="General">
                  <c:v>0.88349133700000004</c:v>
                </c:pt>
                <c:pt idx="9607" formatCode="General">
                  <c:v>0.88374376300000002</c:v>
                </c:pt>
                <c:pt idx="9608" formatCode="General">
                  <c:v>0.88393139799999998</c:v>
                </c:pt>
                <c:pt idx="9609" formatCode="General">
                  <c:v>0.88405209799999995</c:v>
                </c:pt>
                <c:pt idx="9610" formatCode="General">
                  <c:v>0.88409829100000004</c:v>
                </c:pt>
                <c:pt idx="9611" formatCode="General">
                  <c:v>0.88405626999999998</c:v>
                </c:pt>
                <c:pt idx="9612" formatCode="General">
                  <c:v>0.88390320499999997</c:v>
                </c:pt>
                <c:pt idx="9613" formatCode="General">
                  <c:v>0.88360208299999998</c:v>
                </c:pt>
                <c:pt idx="9614" formatCode="General">
                  <c:v>0.88309139000000003</c:v>
                </c:pt>
                <c:pt idx="9615" formatCode="General">
                  <c:v>0.88226634299999995</c:v>
                </c:pt>
                <c:pt idx="9616" formatCode="General">
                  <c:v>0.88094586100000005</c:v>
                </c:pt>
                <c:pt idx="9617" formatCode="General">
                  <c:v>0.87883251900000003</c:v>
                </c:pt>
                <c:pt idx="9618" formatCode="General">
                  <c:v>0.87556892600000003</c:v>
                </c:pt>
                <c:pt idx="9619" formatCode="General">
                  <c:v>0.87140101199999997</c:v>
                </c:pt>
                <c:pt idx="9620" formatCode="General">
                  <c:v>0.86882913100000003</c:v>
                </c:pt>
                <c:pt idx="9621" formatCode="General">
                  <c:v>0.87056577199999996</c:v>
                </c:pt>
                <c:pt idx="9622" formatCode="General">
                  <c:v>0.87427920100000001</c:v>
                </c:pt>
                <c:pt idx="9623" formatCode="General">
                  <c:v>0.87715882099999998</c:v>
                </c:pt>
                <c:pt idx="9624" formatCode="General">
                  <c:v>0.87864261899999996</c:v>
                </c:pt>
                <c:pt idx="9625" formatCode="General">
                  <c:v>0.87944430100000004</c:v>
                </c:pt>
                <c:pt idx="9626" formatCode="General">
                  <c:v>0.87987887899999995</c:v>
                </c:pt>
                <c:pt idx="9627" formatCode="General">
                  <c:v>0.87978071000000002</c:v>
                </c:pt>
                <c:pt idx="9628" formatCode="General">
                  <c:v>0.87942141299999999</c:v>
                </c:pt>
                <c:pt idx="9629" formatCode="General">
                  <c:v>0.87887644799999998</c:v>
                </c:pt>
                <c:pt idx="9630" formatCode="General">
                  <c:v>0.87819170999999996</c:v>
                </c:pt>
                <c:pt idx="9631" formatCode="General">
                  <c:v>0.87740212699999998</c:v>
                </c:pt>
                <c:pt idx="9632" formatCode="General">
                  <c:v>0.87653923</c:v>
                </c:pt>
                <c:pt idx="9633" formatCode="General">
                  <c:v>0.87563580299999999</c:v>
                </c:pt>
                <c:pt idx="9634" formatCode="General">
                  <c:v>0.87472778600000001</c:v>
                </c:pt>
                <c:pt idx="9635" formatCode="General">
                  <c:v>0.87385457799999999</c:v>
                </c:pt>
                <c:pt idx="9636" formatCode="General">
                  <c:v>0.873056889</c:v>
                </c:pt>
                <c:pt idx="9637" formatCode="General">
                  <c:v>0.87237298500000005</c:v>
                </c:pt>
                <c:pt idx="9638" formatCode="General">
                  <c:v>0.87183409899999997</c:v>
                </c:pt>
                <c:pt idx="9639" formatCode="General">
                  <c:v>0.871459663</c:v>
                </c:pt>
                <c:pt idx="9640" formatCode="General">
                  <c:v>0.87125426500000003</c:v>
                </c:pt>
                <c:pt idx="9641" formatCode="General">
                  <c:v>0.87120771399999997</c:v>
                </c:pt>
                <c:pt idx="9642" formatCode="General">
                  <c:v>0.871297777</c:v>
                </c:pt>
                <c:pt idx="9643" formatCode="General">
                  <c:v>0.87149548499999996</c:v>
                </c:pt>
                <c:pt idx="9644" formatCode="General">
                  <c:v>0.871770084</c:v>
                </c:pt>
                <c:pt idx="9645" formatCode="General">
                  <c:v>0.87209397600000005</c:v>
                </c:pt>
                <c:pt idx="9646" formatCode="General">
                  <c:v>0.87244522599999996</c:v>
                </c:pt>
                <c:pt idx="9647" formatCode="General">
                  <c:v>0.87280869500000002</c:v>
                </c:pt>
                <c:pt idx="9648" formatCode="General">
                  <c:v>0.87317556100000004</c:v>
                </c:pt>
                <c:pt idx="9649" formatCode="General">
                  <c:v>0.87354213000000003</c:v>
                </c:pt>
                <c:pt idx="9650" formatCode="General">
                  <c:v>0.87390822199999996</c:v>
                </c:pt>
                <c:pt idx="9651" formatCode="General">
                  <c:v>0.87427544599999996</c:v>
                </c:pt>
                <c:pt idx="9652" formatCode="General">
                  <c:v>0.874646068</c:v>
                </c:pt>
                <c:pt idx="9653" formatCode="General">
                  <c:v>0.87502211299999999</c:v>
                </c:pt>
                <c:pt idx="9654" formatCode="General">
                  <c:v>0.87540453699999998</c:v>
                </c:pt>
                <c:pt idx="9655" formatCode="General">
                  <c:v>0.87579298000000005</c:v>
                </c:pt>
                <c:pt idx="9656" formatCode="General">
                  <c:v>0.87618589400000002</c:v>
                </c:pt>
                <c:pt idx="9657" formatCode="General">
                  <c:v>0.876580358</c:v>
                </c:pt>
                <c:pt idx="9658" formatCode="General">
                  <c:v>0.87697195999999999</c:v>
                </c:pt>
                <c:pt idx="9659" formatCode="General">
                  <c:v>0.87735485999999996</c:v>
                </c:pt>
                <c:pt idx="9660" formatCode="General">
                  <c:v>0.87772101199999997</c:v>
                </c:pt>
                <c:pt idx="9661" formatCode="General">
                  <c:v>0.87805873199999995</c:v>
                </c:pt>
                <c:pt idx="9662" formatCode="General">
                  <c:v>0.87834954300000001</c:v>
                </c:pt>
                <c:pt idx="9663" formatCode="General">
                  <c:v>0.87855809900000004</c:v>
                </c:pt>
                <c:pt idx="9664" formatCode="General">
                  <c:v>0.87831121700000003</c:v>
                </c:pt>
                <c:pt idx="9665" formatCode="General">
                  <c:v>0.87845909600000005</c:v>
                </c:pt>
                <c:pt idx="9666" formatCode="General">
                  <c:v>0.87779355000000003</c:v>
                </c:pt>
                <c:pt idx="9667" formatCode="General">
                  <c:v>0.87590092399999997</c:v>
                </c:pt>
                <c:pt idx="9668" formatCode="General">
                  <c:v>0.87136369899999999</c:v>
                </c:pt>
                <c:pt idx="9669" formatCode="General">
                  <c:v>0.866243184</c:v>
                </c:pt>
                <c:pt idx="9670" formatCode="General">
                  <c:v>0.87102621800000002</c:v>
                </c:pt>
                <c:pt idx="9671" formatCode="General">
                  <c:v>0.87700903399999997</c:v>
                </c:pt>
                <c:pt idx="9672" formatCode="General">
                  <c:v>0.88005703700000004</c:v>
                </c:pt>
                <c:pt idx="9673" formatCode="General">
                  <c:v>0.88167393199999999</c:v>
                </c:pt>
                <c:pt idx="9674" formatCode="General">
                  <c:v>0.88267898600000005</c:v>
                </c:pt>
                <c:pt idx="9675" formatCode="General">
                  <c:v>0.88339245300000002</c:v>
                </c:pt>
                <c:pt idx="9676" formatCode="General">
                  <c:v>0.88394677600000005</c:v>
                </c:pt>
                <c:pt idx="9677" formatCode="General">
                  <c:v>0.88440191700000004</c:v>
                </c:pt>
                <c:pt idx="9678" formatCode="General">
                  <c:v>0.88478618899999995</c:v>
                </c:pt>
                <c:pt idx="9679" formatCode="General">
                  <c:v>0.88511306000000001</c:v>
                </c:pt>
                <c:pt idx="9680" formatCode="General">
                  <c:v>0.88538783799999998</c:v>
                </c:pt>
                <c:pt idx="9681" formatCode="General">
                  <c:v>0.88561052100000004</c:v>
                </c:pt>
                <c:pt idx="9682" formatCode="General">
                  <c:v>0.88577711599999998</c:v>
                </c:pt>
                <c:pt idx="9683" formatCode="General">
                  <c:v>0.88587897999999998</c:v>
                </c:pt>
                <c:pt idx="9684" formatCode="General">
                  <c:v>0.88590198799999997</c:v>
                </c:pt>
                <c:pt idx="9685" formatCode="General">
                  <c:v>0.88582295200000005</c:v>
                </c:pt>
                <c:pt idx="9686" formatCode="General">
                  <c:v>0.885603845</c:v>
                </c:pt>
                <c:pt idx="9687" formatCode="General">
                  <c:v>0.88518011600000002</c:v>
                </c:pt>
                <c:pt idx="9688" formatCode="General">
                  <c:v>0.88443690500000005</c:v>
                </c:pt>
                <c:pt idx="9689" formatCode="General">
                  <c:v>0.88316559800000005</c:v>
                </c:pt>
                <c:pt idx="9690" formatCode="General">
                  <c:v>0.88099992299999996</c:v>
                </c:pt>
                <c:pt idx="9691" formatCode="General">
                  <c:v>0.87748271200000005</c:v>
                </c:pt>
                <c:pt idx="9692" formatCode="General">
                  <c:v>0.873112738</c:v>
                </c:pt>
                <c:pt idx="9693" formatCode="General">
                  <c:v>0.87156355399999996</c:v>
                </c:pt>
                <c:pt idx="9694" formatCode="General">
                  <c:v>0.87477839000000002</c:v>
                </c:pt>
                <c:pt idx="9695" formatCode="General">
                  <c:v>0.87864905599999998</c:v>
                </c:pt>
                <c:pt idx="9696" formatCode="General">
                  <c:v>0.87784397599999997</c:v>
                </c:pt>
                <c:pt idx="9697" formatCode="General">
                  <c:v>0.882458568</c:v>
                </c:pt>
                <c:pt idx="9698" formatCode="General">
                  <c:v>0.88304418299999998</c:v>
                </c:pt>
                <c:pt idx="9699" formatCode="General">
                  <c:v>0.88315874299999997</c:v>
                </c:pt>
                <c:pt idx="9700" formatCode="General">
                  <c:v>0.88297236000000001</c:v>
                </c:pt>
                <c:pt idx="9701" formatCode="General">
                  <c:v>0.882571518</c:v>
                </c:pt>
                <c:pt idx="9702" formatCode="General">
                  <c:v>0.88200593000000005</c:v>
                </c:pt>
                <c:pt idx="9703" formatCode="General">
                  <c:v>0.88130819800000004</c:v>
                </c:pt>
                <c:pt idx="9704" formatCode="General">
                  <c:v>0.88050442900000003</c:v>
                </c:pt>
                <c:pt idx="9705" formatCode="General">
                  <c:v>0.87962001599999995</c:v>
                </c:pt>
                <c:pt idx="9706" formatCode="General">
                  <c:v>0.87868374599999999</c:v>
                </c:pt>
                <c:pt idx="9707" formatCode="General">
                  <c:v>0.87773007199999997</c:v>
                </c:pt>
                <c:pt idx="9708" formatCode="General">
                  <c:v>0.87679898700000003</c:v>
                </c:pt>
                <c:pt idx="9709" formatCode="General">
                  <c:v>0.87593465999999998</c:v>
                </c:pt>
                <c:pt idx="9710" formatCode="General">
                  <c:v>0.87518078099999996</c:v>
                </c:pt>
                <c:pt idx="9711" formatCode="General">
                  <c:v>0.87457501900000001</c:v>
                </c:pt>
                <c:pt idx="9712" formatCode="General">
                  <c:v>0.87414217000000005</c:v>
                </c:pt>
                <c:pt idx="9713" formatCode="General">
                  <c:v>0.87389028099999999</c:v>
                </c:pt>
                <c:pt idx="9714" formatCode="General">
                  <c:v>0.87380904000000004</c:v>
                </c:pt>
                <c:pt idx="9715" formatCode="General">
                  <c:v>0.87387329300000005</c:v>
                </c:pt>
                <c:pt idx="9716" formatCode="General">
                  <c:v>0.87404912700000004</c:v>
                </c:pt>
                <c:pt idx="9717" formatCode="General">
                  <c:v>0.87430048000000005</c:v>
                </c:pt>
                <c:pt idx="9718" formatCode="General">
                  <c:v>0.87459534400000005</c:v>
                </c:pt>
                <c:pt idx="9719" formatCode="General">
                  <c:v>0.87490904300000005</c:v>
                </c:pt>
                <c:pt idx="9720" formatCode="General">
                  <c:v>0.87522554399999997</c:v>
                </c:pt>
                <c:pt idx="9721" formatCode="General">
                  <c:v>0.87553674000000004</c:v>
                </c:pt>
                <c:pt idx="9722" formatCode="General">
                  <c:v>0.87584066400000005</c:v>
                </c:pt>
                <c:pt idx="9723" formatCode="General">
                  <c:v>0.87613946200000004</c:v>
                </c:pt>
                <c:pt idx="9724" formatCode="General">
                  <c:v>0.876437366</c:v>
                </c:pt>
                <c:pt idx="9725" formatCode="General">
                  <c:v>0.87673896600000001</c:v>
                </c:pt>
                <c:pt idx="9726" formatCode="General">
                  <c:v>0.87704813500000001</c:v>
                </c:pt>
                <c:pt idx="9727" formatCode="General">
                  <c:v>0.87736702</c:v>
                </c:pt>
                <c:pt idx="9728" formatCode="General">
                  <c:v>0.87769615700000003</c:v>
                </c:pt>
                <c:pt idx="9729" formatCode="General">
                  <c:v>0.87803393600000001</c:v>
                </c:pt>
                <c:pt idx="9730" formatCode="General">
                  <c:v>0.87837701999999995</c:v>
                </c:pt>
                <c:pt idx="9731" formatCode="General">
                  <c:v>0.87872028400000002</c:v>
                </c:pt>
                <c:pt idx="9732" formatCode="General">
                  <c:v>0.87905681099999999</c:v>
                </c:pt>
                <c:pt idx="9733" formatCode="General">
                  <c:v>0.87937676899999995</c:v>
                </c:pt>
                <c:pt idx="9734" formatCode="General">
                  <c:v>0.87966460000000002</c:v>
                </c:pt>
                <c:pt idx="9735" formatCode="General">
                  <c:v>0.87985479799999999</c:v>
                </c:pt>
                <c:pt idx="9736" formatCode="General">
                  <c:v>0.88001728099999998</c:v>
                </c:pt>
                <c:pt idx="9737" formatCode="General">
                  <c:v>0.88004857299999995</c:v>
                </c:pt>
                <c:pt idx="9738" formatCode="General">
                  <c:v>0.87970674000000004</c:v>
                </c:pt>
                <c:pt idx="9739" formatCode="General">
                  <c:v>0.87858617299999997</c:v>
                </c:pt>
                <c:pt idx="9740" formatCode="General">
                  <c:v>0.87548345299999997</c:v>
                </c:pt>
                <c:pt idx="9741" formatCode="General">
                  <c:v>0.86908686199999996</c:v>
                </c:pt>
                <c:pt idx="9742" formatCode="General">
                  <c:v>0.86981368100000001</c:v>
                </c:pt>
                <c:pt idx="9743" formatCode="General">
                  <c:v>0.87694007200000001</c:v>
                </c:pt>
                <c:pt idx="9744" formatCode="General">
                  <c:v>0.88063371199999996</c:v>
                </c:pt>
                <c:pt idx="9745" formatCode="General">
                  <c:v>0.88240873799999997</c:v>
                </c:pt>
                <c:pt idx="9746" formatCode="General">
                  <c:v>0.88343709699999995</c:v>
                </c:pt>
                <c:pt idx="9747" formatCode="General">
                  <c:v>0.88414061099999997</c:v>
                </c:pt>
                <c:pt idx="9748" formatCode="General">
                  <c:v>0.88468038999999998</c:v>
                </c:pt>
                <c:pt idx="9749" formatCode="General">
                  <c:v>0.88512522000000005</c:v>
                </c:pt>
                <c:pt idx="9750" formatCode="General">
                  <c:v>0.88550680900000001</c:v>
                </c:pt>
                <c:pt idx="9751" formatCode="General">
                  <c:v>0.88584023700000003</c:v>
                </c:pt>
                <c:pt idx="9752" formatCode="General">
                  <c:v>0.88613212100000005</c:v>
                </c:pt>
                <c:pt idx="9753" formatCode="General">
                  <c:v>0.88638406999999997</c:v>
                </c:pt>
                <c:pt idx="9754" formatCode="General">
                  <c:v>0.88659411700000001</c:v>
                </c:pt>
                <c:pt idx="9755" formatCode="General">
                  <c:v>0.88675725500000002</c:v>
                </c:pt>
                <c:pt idx="9756" formatCode="General">
                  <c:v>0.88686448299999998</c:v>
                </c:pt>
                <c:pt idx="9757" formatCode="General">
                  <c:v>0.88690113999999998</c:v>
                </c:pt>
                <c:pt idx="9758" formatCode="General">
                  <c:v>0.88684380100000004</c:v>
                </c:pt>
                <c:pt idx="9759" formatCode="General">
                  <c:v>0.886652887</c:v>
                </c:pt>
                <c:pt idx="9760" formatCode="General">
                  <c:v>0.88625901900000004</c:v>
                </c:pt>
                <c:pt idx="9761" formatCode="General">
                  <c:v>0.88553309400000002</c:v>
                </c:pt>
                <c:pt idx="9762" formatCode="General">
                  <c:v>0.88422632199999995</c:v>
                </c:pt>
                <c:pt idx="9763" formatCode="General">
                  <c:v>0.88187331000000002</c:v>
                </c:pt>
                <c:pt idx="9764" formatCode="General">
                  <c:v>0.87790560699999998</c:v>
                </c:pt>
                <c:pt idx="9765" formatCode="General">
                  <c:v>0.87349134699999997</c:v>
                </c:pt>
                <c:pt idx="9766" formatCode="General">
                  <c:v>0.87378901200000003</c:v>
                </c:pt>
                <c:pt idx="9767" formatCode="General">
                  <c:v>0.87787109600000002</c:v>
                </c:pt>
                <c:pt idx="9768" formatCode="General">
                  <c:v>0.88173812600000001</c:v>
                </c:pt>
                <c:pt idx="9769" formatCode="General">
                  <c:v>0.88372361700000002</c:v>
                </c:pt>
                <c:pt idx="9770" formatCode="General">
                  <c:v>0.88465470099999999</c:v>
                </c:pt>
                <c:pt idx="9771" formatCode="General">
                  <c:v>0.88500356700000005</c:v>
                </c:pt>
                <c:pt idx="9772" formatCode="General">
                  <c:v>0.88499838099999995</c:v>
                </c:pt>
                <c:pt idx="9773" formatCode="General">
                  <c:v>0.884753287</c:v>
                </c:pt>
                <c:pt idx="9774" formatCode="General">
                  <c:v>0.88432782899999995</c:v>
                </c:pt>
                <c:pt idx="9775" formatCode="General">
                  <c:v>0.88375562399999996</c:v>
                </c:pt>
                <c:pt idx="9776" formatCode="General">
                  <c:v>0.88305866700000002</c:v>
                </c:pt>
                <c:pt idx="9777" formatCode="General">
                  <c:v>0.88225519699999999</c:v>
                </c:pt>
                <c:pt idx="9778" formatCode="General">
                  <c:v>0.88136488199999996</c:v>
                </c:pt>
                <c:pt idx="9779" formatCode="General">
                  <c:v>0.88041263800000003</c:v>
                </c:pt>
                <c:pt idx="9780" formatCode="General">
                  <c:v>0.87943065200000003</c:v>
                </c:pt>
                <c:pt idx="9781" formatCode="General">
                  <c:v>0.87845963199999999</c:v>
                </c:pt>
                <c:pt idx="9782" formatCode="General">
                  <c:v>0.87754702600000001</c:v>
                </c:pt>
                <c:pt idx="9783" formatCode="General">
                  <c:v>0.87674272099999995</c:v>
                </c:pt>
                <c:pt idx="9784" formatCode="General">
                  <c:v>0.876091599</c:v>
                </c:pt>
                <c:pt idx="9785" formatCode="General">
                  <c:v>0.87562561000000005</c:v>
                </c:pt>
                <c:pt idx="9786" formatCode="General">
                  <c:v>0.87535667399999995</c:v>
                </c:pt>
                <c:pt idx="9787" formatCode="General">
                  <c:v>0.875274777</c:v>
                </c:pt>
                <c:pt idx="9788" formatCode="General">
                  <c:v>0.87535083300000005</c:v>
                </c:pt>
                <c:pt idx="9789" formatCode="General">
                  <c:v>0.87554436899999999</c:v>
                </c:pt>
                <c:pt idx="9790" formatCode="General">
                  <c:v>0.87581259</c:v>
                </c:pt>
                <c:pt idx="9791" formatCode="General">
                  <c:v>0.87611764700000005</c:v>
                </c:pt>
                <c:pt idx="9792" formatCode="General">
                  <c:v>0.87643134599999994</c:v>
                </c:pt>
                <c:pt idx="9793" formatCode="General">
                  <c:v>0.876736403</c:v>
                </c:pt>
                <c:pt idx="9794" formatCode="General">
                  <c:v>0.87702536600000003</c:v>
                </c:pt>
                <c:pt idx="9795" formatCode="General">
                  <c:v>0.87729841500000005</c:v>
                </c:pt>
                <c:pt idx="9796" formatCode="General">
                  <c:v>0.87756067500000001</c:v>
                </c:pt>
                <c:pt idx="9797" formatCode="General">
                  <c:v>0.87781935899999997</c:v>
                </c:pt>
                <c:pt idx="9798" formatCode="General">
                  <c:v>0.87808209699999995</c:v>
                </c:pt>
                <c:pt idx="9799" formatCode="General">
                  <c:v>0.87835490699999996</c:v>
                </c:pt>
                <c:pt idx="9800" formatCode="General">
                  <c:v>0.87864166499999996</c:v>
                </c:pt>
                <c:pt idx="9801" formatCode="General">
                  <c:v>0.87894356299999998</c:v>
                </c:pt>
                <c:pt idx="9802" formatCode="General">
                  <c:v>0.87925898999999996</c:v>
                </c:pt>
                <c:pt idx="9803" formatCode="General">
                  <c:v>0.87958395499999997</c:v>
                </c:pt>
                <c:pt idx="9804" formatCode="General">
                  <c:v>0.87991195899999997</c:v>
                </c:pt>
                <c:pt idx="9805" formatCode="General">
                  <c:v>0.88023340699999997</c:v>
                </c:pt>
                <c:pt idx="9806" formatCode="General">
                  <c:v>0.88052421800000003</c:v>
                </c:pt>
                <c:pt idx="9807" formatCode="General">
                  <c:v>0.88070374699999998</c:v>
                </c:pt>
                <c:pt idx="9808" formatCode="General">
                  <c:v>0.88102489699999997</c:v>
                </c:pt>
                <c:pt idx="9809" formatCode="General">
                  <c:v>0.88113176800000004</c:v>
                </c:pt>
                <c:pt idx="9810" formatCode="General">
                  <c:v>0.88101559900000004</c:v>
                </c:pt>
                <c:pt idx="9811" formatCode="General">
                  <c:v>0.88040083599999996</c:v>
                </c:pt>
                <c:pt idx="9812" formatCode="General">
                  <c:v>0.87846881200000004</c:v>
                </c:pt>
                <c:pt idx="9813" formatCode="General">
                  <c:v>0.87307661800000003</c:v>
                </c:pt>
                <c:pt idx="9814" formatCode="General">
                  <c:v>0.86883944300000004</c:v>
                </c:pt>
                <c:pt idx="9815" formatCode="General">
                  <c:v>0.87635993999999995</c:v>
                </c:pt>
                <c:pt idx="9816" formatCode="General">
                  <c:v>0.88096690200000005</c:v>
                </c:pt>
                <c:pt idx="9817" formatCode="General">
                  <c:v>0.88295549200000001</c:v>
                </c:pt>
                <c:pt idx="9818" formatCode="General">
                  <c:v>0.88401454700000004</c:v>
                </c:pt>
                <c:pt idx="9819" formatCode="General">
                  <c:v>0.88470536499999997</c:v>
                </c:pt>
                <c:pt idx="9820" formatCode="General">
                  <c:v>0.88522374599999998</c:v>
                </c:pt>
                <c:pt idx="9821" formatCode="General">
                  <c:v>0.88564830999999999</c:v>
                </c:pt>
                <c:pt idx="9822" formatCode="General">
                  <c:v>0.88601386500000001</c:v>
                </c:pt>
                <c:pt idx="9823" formatCode="General">
                  <c:v>0.886336982</c:v>
                </c:pt>
                <c:pt idx="9824" formatCode="General">
                  <c:v>0.886625051</c:v>
                </c:pt>
                <c:pt idx="9825" formatCode="General">
                  <c:v>0.88688081500000004</c:v>
                </c:pt>
                <c:pt idx="9826" formatCode="General">
                  <c:v>0.88710367700000003</c:v>
                </c:pt>
                <c:pt idx="9827" formatCode="General">
                  <c:v>0.88729071599999998</c:v>
                </c:pt>
                <c:pt idx="9828" formatCode="General">
                  <c:v>0.88743615200000003</c:v>
                </c:pt>
                <c:pt idx="9829" formatCode="General">
                  <c:v>0.88753062500000002</c:v>
                </c:pt>
                <c:pt idx="9830" formatCode="General">
                  <c:v>0.887559235</c:v>
                </c:pt>
                <c:pt idx="9831" formatCode="General">
                  <c:v>0.88749754400000003</c:v>
                </c:pt>
                <c:pt idx="9832" formatCode="General">
                  <c:v>0.88730341199999996</c:v>
                </c:pt>
                <c:pt idx="9833" formatCode="General">
                  <c:v>0.88689965000000004</c:v>
                </c:pt>
                <c:pt idx="9834" formatCode="General">
                  <c:v>0.886135161</c:v>
                </c:pt>
                <c:pt idx="9835" formatCode="General">
                  <c:v>0.88469839100000003</c:v>
                </c:pt>
                <c:pt idx="9836" formatCode="General">
                  <c:v>0.88197010799999997</c:v>
                </c:pt>
                <c:pt idx="9837" formatCode="General">
                  <c:v>0.87730765300000002</c:v>
                </c:pt>
                <c:pt idx="9838" formatCode="General">
                  <c:v>0.87347179699999999</c:v>
                </c:pt>
                <c:pt idx="9839" formatCode="General">
                  <c:v>0.87629306299999998</c:v>
                </c:pt>
                <c:pt idx="9840" formatCode="General">
                  <c:v>0.881179869</c:v>
                </c:pt>
                <c:pt idx="9841" formatCode="General">
                  <c:v>0.88398975099999999</c:v>
                </c:pt>
                <c:pt idx="9842" formatCode="General">
                  <c:v>0.88534533999999998</c:v>
                </c:pt>
                <c:pt idx="9843" formatCode="General">
                  <c:v>0.88592654500000001</c:v>
                </c:pt>
                <c:pt idx="9844" formatCode="General">
                  <c:v>0.88607680799999999</c:v>
                </c:pt>
                <c:pt idx="9845" formatCode="General">
                  <c:v>0.88595682399999998</c:v>
                </c:pt>
                <c:pt idx="9846" formatCode="General">
                  <c:v>0.88564377999999999</c:v>
                </c:pt>
                <c:pt idx="9847" formatCode="General">
                  <c:v>0.88517653900000004</c:v>
                </c:pt>
                <c:pt idx="9848" formatCode="General">
                  <c:v>0.884575903</c:v>
                </c:pt>
                <c:pt idx="9849" formatCode="General">
                  <c:v>0.88385516399999997</c:v>
                </c:pt>
                <c:pt idx="9850" formatCode="General">
                  <c:v>0.88302588500000001</c:v>
                </c:pt>
                <c:pt idx="9851" formatCode="General">
                  <c:v>0.88210260900000004</c:v>
                </c:pt>
                <c:pt idx="9852" formatCode="General">
                  <c:v>0.88110601899999996</c:v>
                </c:pt>
                <c:pt idx="9853" formatCode="General">
                  <c:v>0.88006639499999995</c:v>
                </c:pt>
                <c:pt idx="9854" formatCode="General">
                  <c:v>0.87902480400000005</c:v>
                </c:pt>
                <c:pt idx="9855" formatCode="General">
                  <c:v>0.878032327</c:v>
                </c:pt>
                <c:pt idx="9856" formatCode="General">
                  <c:v>0.87714582699999999</c:v>
                </c:pt>
                <c:pt idx="9857" formatCode="General">
                  <c:v>0.87641936499999995</c:v>
                </c:pt>
                <c:pt idx="9858" formatCode="General">
                  <c:v>0.87589359300000003</c:v>
                </c:pt>
                <c:pt idx="9859" formatCode="General">
                  <c:v>0.87558615200000001</c:v>
                </c:pt>
                <c:pt idx="9860" formatCode="General">
                  <c:v>0.87548738699999995</c:v>
                </c:pt>
                <c:pt idx="9861" formatCode="General">
                  <c:v>0.87556350199999999</c:v>
                </c:pt>
                <c:pt idx="9862" formatCode="General">
                  <c:v>0.87576580000000004</c:v>
                </c:pt>
                <c:pt idx="9863" formatCode="General">
                  <c:v>0.87604266399999997</c:v>
                </c:pt>
                <c:pt idx="9864" formatCode="General">
                  <c:v>0.87634897199999995</c:v>
                </c:pt>
                <c:pt idx="9865" formatCode="General">
                  <c:v>0.87665206200000001</c:v>
                </c:pt>
                <c:pt idx="9866" formatCode="General">
                  <c:v>0.87693315699999996</c:v>
                </c:pt>
                <c:pt idx="9867" formatCode="General">
                  <c:v>0.87718576199999998</c:v>
                </c:pt>
                <c:pt idx="9868" formatCode="General">
                  <c:v>0.87741285599999996</c:v>
                </c:pt>
                <c:pt idx="9869" formatCode="General">
                  <c:v>0.87762314100000005</c:v>
                </c:pt>
                <c:pt idx="9870" formatCode="General">
                  <c:v>0.87782794200000003</c:v>
                </c:pt>
                <c:pt idx="9871" formatCode="General">
                  <c:v>0.87803852599999999</c:v>
                </c:pt>
                <c:pt idx="9872" formatCode="General">
                  <c:v>0.87826412899999995</c:v>
                </c:pt>
                <c:pt idx="9873" formatCode="General">
                  <c:v>0.87851071400000003</c:v>
                </c:pt>
                <c:pt idx="9874" formatCode="General">
                  <c:v>0.87878048399999997</c:v>
                </c:pt>
                <c:pt idx="9875" formatCode="General">
                  <c:v>0.87907195100000002</c:v>
                </c:pt>
                <c:pt idx="9876" formatCode="General">
                  <c:v>0.87937962999999997</c:v>
                </c:pt>
                <c:pt idx="9877" formatCode="General">
                  <c:v>0.87969082600000004</c:v>
                </c:pt>
                <c:pt idx="9878" formatCode="General">
                  <c:v>0.87903559200000003</c:v>
                </c:pt>
                <c:pt idx="9879" formatCode="General">
                  <c:v>0.880309224</c:v>
                </c:pt>
                <c:pt idx="9880" formatCode="General">
                  <c:v>0.88057541800000005</c:v>
                </c:pt>
                <c:pt idx="9881" formatCode="General">
                  <c:v>0.88076376899999997</c:v>
                </c:pt>
                <c:pt idx="9882" formatCode="General">
                  <c:v>0.88080400199999997</c:v>
                </c:pt>
                <c:pt idx="9883" formatCode="General">
                  <c:v>0.88051879399999999</c:v>
                </c:pt>
                <c:pt idx="9884" formatCode="General">
                  <c:v>0.87938422000000005</c:v>
                </c:pt>
                <c:pt idx="9885" formatCode="General">
                  <c:v>0.87564372999999995</c:v>
                </c:pt>
                <c:pt idx="9886" formatCode="General">
                  <c:v>0.86828863599999995</c:v>
                </c:pt>
                <c:pt idx="9887" formatCode="General">
                  <c:v>0.87414264699999999</c:v>
                </c:pt>
                <c:pt idx="9888" formatCode="General">
                  <c:v>0.88001674399999996</c:v>
                </c:pt>
                <c:pt idx="9889" formatCode="General">
                  <c:v>0.88230168799999997</c:v>
                </c:pt>
                <c:pt idx="9890" formatCode="General">
                  <c:v>0.88341325500000001</c:v>
                </c:pt>
                <c:pt idx="9891" formatCode="General">
                  <c:v>0.88410490799999997</c:v>
                </c:pt>
                <c:pt idx="9892" formatCode="General">
                  <c:v>0.88461440800000002</c:v>
                </c:pt>
                <c:pt idx="9893" formatCode="General">
                  <c:v>0.88503074599999998</c:v>
                </c:pt>
                <c:pt idx="9894" formatCode="General">
                  <c:v>0.88539183099999996</c:v>
                </c:pt>
                <c:pt idx="9895" formatCode="General">
                  <c:v>0.88571530600000004</c:v>
                </c:pt>
                <c:pt idx="9896" formatCode="General">
                  <c:v>0.88600933599999998</c:v>
                </c:pt>
                <c:pt idx="9897" formatCode="General">
                  <c:v>0.88627725800000001</c:v>
                </c:pt>
                <c:pt idx="9898" formatCode="General">
                  <c:v>0.88651943200000005</c:v>
                </c:pt>
                <c:pt idx="9899" formatCode="General">
                  <c:v>0.88673406799999999</c:v>
                </c:pt>
                <c:pt idx="9900" formatCode="General">
                  <c:v>0.88691735299999996</c:v>
                </c:pt>
                <c:pt idx="9901" formatCode="General">
                  <c:v>0.88706314600000002</c:v>
                </c:pt>
                <c:pt idx="9902" formatCode="General">
                  <c:v>0.88716155299999999</c:v>
                </c:pt>
                <c:pt idx="9903" formatCode="General">
                  <c:v>0.88719707699999995</c:v>
                </c:pt>
                <c:pt idx="9904" formatCode="General">
                  <c:v>0.88714355199999995</c:v>
                </c:pt>
                <c:pt idx="9905" formatCode="General">
                  <c:v>0.886954248</c:v>
                </c:pt>
                <c:pt idx="9906" formatCode="General">
                  <c:v>0.88653951900000005</c:v>
                </c:pt>
                <c:pt idx="9907" formatCode="General">
                  <c:v>0.88571244500000001</c:v>
                </c:pt>
                <c:pt idx="9908" formatCode="General">
                  <c:v>0.88405710500000001</c:v>
                </c:pt>
                <c:pt idx="9909" formatCode="General">
                  <c:v>0.88069915799999998</c:v>
                </c:pt>
                <c:pt idx="9910" formatCode="General">
                  <c:v>0.87049967100000003</c:v>
                </c:pt>
                <c:pt idx="9911" formatCode="General">
                  <c:v>0.87376231000000004</c:v>
                </c:pt>
                <c:pt idx="9912" formatCode="General">
                  <c:v>0.87900423999999999</c:v>
                </c:pt>
                <c:pt idx="9913" formatCode="General">
                  <c:v>0.88305979999999995</c:v>
                </c:pt>
                <c:pt idx="9914" formatCode="General">
                  <c:v>0.88502460699999996</c:v>
                </c:pt>
                <c:pt idx="9915" formatCode="General">
                  <c:v>0.88590204699999997</c:v>
                </c:pt>
                <c:pt idx="9916" formatCode="General">
                  <c:v>0.886232197</c:v>
                </c:pt>
                <c:pt idx="9917" formatCode="General">
                  <c:v>0.88625043599999997</c:v>
                </c:pt>
                <c:pt idx="9918" formatCode="General">
                  <c:v>0.886061549</c:v>
                </c:pt>
                <c:pt idx="9919" formatCode="General">
                  <c:v>0.885714114</c:v>
                </c:pt>
                <c:pt idx="9920" formatCode="General">
                  <c:v>0.88523095799999996</c:v>
                </c:pt>
                <c:pt idx="9921" formatCode="General">
                  <c:v>0.88462305100000005</c:v>
                </c:pt>
                <c:pt idx="9922" formatCode="General">
                  <c:v>0.88389640999999997</c:v>
                </c:pt>
                <c:pt idx="9923" formatCode="General">
                  <c:v>0.88305676</c:v>
                </c:pt>
                <c:pt idx="9924" formatCode="General">
                  <c:v>0.88211351599999999</c:v>
                </c:pt>
                <c:pt idx="9925" formatCode="General">
                  <c:v>0.88108324999999998</c:v>
                </c:pt>
                <c:pt idx="9926" formatCode="General">
                  <c:v>0.87999349800000004</c:v>
                </c:pt>
                <c:pt idx="9927" formatCode="General">
                  <c:v>0.87888544800000001</c:v>
                </c:pt>
                <c:pt idx="9928" formatCode="General">
                  <c:v>0.87781393500000005</c:v>
                </c:pt>
                <c:pt idx="9929" formatCode="General">
                  <c:v>0.87684375000000003</c:v>
                </c:pt>
                <c:pt idx="9930" formatCode="General">
                  <c:v>0.87603998199999999</c:v>
                </c:pt>
                <c:pt idx="9931" formatCode="General">
                  <c:v>0.875454485</c:v>
                </c:pt>
                <c:pt idx="9932" formatCode="General">
                  <c:v>0.87511247400000003</c:v>
                </c:pt>
                <c:pt idx="9933" formatCode="General">
                  <c:v>0.87500524499999999</c:v>
                </c:pt>
                <c:pt idx="9934" formatCode="General">
                  <c:v>0.87509286399999997</c:v>
                </c:pt>
                <c:pt idx="9935" formatCode="General">
                  <c:v>0.87531632199999998</c:v>
                </c:pt>
                <c:pt idx="9936" formatCode="General">
                  <c:v>0.87561249699999999</c:v>
                </c:pt>
                <c:pt idx="9937" formatCode="General">
                  <c:v>0.87592714999999999</c:v>
                </c:pt>
                <c:pt idx="9938" formatCode="General">
                  <c:v>0.87622213400000004</c:v>
                </c:pt>
                <c:pt idx="9939" formatCode="General">
                  <c:v>0.87647682400000004</c:v>
                </c:pt>
                <c:pt idx="9940" formatCode="General">
                  <c:v>0.87668603700000003</c:v>
                </c:pt>
                <c:pt idx="9941" formatCode="General">
                  <c:v>0.87685602900000004</c:v>
                </c:pt>
                <c:pt idx="9942" formatCode="General">
                  <c:v>0.877000153</c:v>
                </c:pt>
                <c:pt idx="9943" formatCode="General">
                  <c:v>0.87713468100000003</c:v>
                </c:pt>
                <c:pt idx="9944" formatCode="General">
                  <c:v>0.87727588400000001</c:v>
                </c:pt>
                <c:pt idx="9945" formatCode="General">
                  <c:v>0.87743699600000002</c:v>
                </c:pt>
                <c:pt idx="9946" formatCode="General">
                  <c:v>0.87762713400000003</c:v>
                </c:pt>
                <c:pt idx="9947" formatCode="General">
                  <c:v>0.87784993600000005</c:v>
                </c:pt>
                <c:pt idx="9948" formatCode="General">
                  <c:v>0.87810206400000002</c:v>
                </c:pt>
                <c:pt idx="9949" formatCode="General">
                  <c:v>0.87787860600000001</c:v>
                </c:pt>
                <c:pt idx="9950" formatCode="General">
                  <c:v>0.87867903700000005</c:v>
                </c:pt>
                <c:pt idx="9951" formatCode="General">
                  <c:v>0.87898385499999998</c:v>
                </c:pt>
                <c:pt idx="9952" formatCode="General">
                  <c:v>0.87926697700000001</c:v>
                </c:pt>
                <c:pt idx="9953" formatCode="General">
                  <c:v>0.87950307100000003</c:v>
                </c:pt>
                <c:pt idx="9954" formatCode="General">
                  <c:v>0.87963962600000001</c:v>
                </c:pt>
                <c:pt idx="9955" formatCode="General">
                  <c:v>0.87955832499999997</c:v>
                </c:pt>
                <c:pt idx="9956" formatCode="General">
                  <c:v>0.87892347599999998</c:v>
                </c:pt>
                <c:pt idx="9957" formatCode="General">
                  <c:v>0.87653452200000004</c:v>
                </c:pt>
                <c:pt idx="9958" formatCode="General">
                  <c:v>0.86903822399999997</c:v>
                </c:pt>
                <c:pt idx="9959" formatCode="General">
                  <c:v>0.87063372100000003</c:v>
                </c:pt>
                <c:pt idx="9960" formatCode="General">
                  <c:v>0.87811207800000002</c:v>
                </c:pt>
                <c:pt idx="9961" formatCode="General">
                  <c:v>0.88076865699999995</c:v>
                </c:pt>
                <c:pt idx="9962" formatCode="General">
                  <c:v>0.88192546400000005</c:v>
                </c:pt>
                <c:pt idx="9963" formatCode="General">
                  <c:v>0.88260143999999996</c:v>
                </c:pt>
                <c:pt idx="9964" formatCode="General">
                  <c:v>0.88308381999999996</c:v>
                </c:pt>
                <c:pt idx="9965" formatCode="General">
                  <c:v>0.88347268099999998</c:v>
                </c:pt>
                <c:pt idx="9966" formatCode="General">
                  <c:v>0.88380897000000003</c:v>
                </c:pt>
                <c:pt idx="9967" formatCode="General">
                  <c:v>0.88411134499999999</c:v>
                </c:pt>
                <c:pt idx="9968" formatCode="General">
                  <c:v>0.88438868500000001</c:v>
                </c:pt>
                <c:pt idx="9969" formatCode="General">
                  <c:v>0.88464474699999995</c:v>
                </c:pt>
                <c:pt idx="9970" formatCode="General">
                  <c:v>0.88488054299999996</c:v>
                </c:pt>
                <c:pt idx="9971" formatCode="General">
                  <c:v>0.88509523899999998</c:v>
                </c:pt>
                <c:pt idx="9972" formatCode="General">
                  <c:v>0.88528621200000002</c:v>
                </c:pt>
                <c:pt idx="9973" formatCode="General">
                  <c:v>0.88544923099999995</c:v>
                </c:pt>
                <c:pt idx="9974" formatCode="General">
                  <c:v>0.88557773799999995</c:v>
                </c:pt>
                <c:pt idx="9975" formatCode="General">
                  <c:v>0.88566142299999995</c:v>
                </c:pt>
                <c:pt idx="9976" formatCode="General">
                  <c:v>0.88568353700000002</c:v>
                </c:pt>
                <c:pt idx="9977" formatCode="General">
                  <c:v>0.88561528899999997</c:v>
                </c:pt>
                <c:pt idx="9978" formatCode="General">
                  <c:v>0.88540262000000003</c:v>
                </c:pt>
                <c:pt idx="9979" formatCode="General">
                  <c:v>0.88493543900000005</c:v>
                </c:pt>
                <c:pt idx="9980" formatCode="General">
                  <c:v>0.88396406199999999</c:v>
                </c:pt>
                <c:pt idx="9981" formatCode="General">
                  <c:v>0.881714106</c:v>
                </c:pt>
                <c:pt idx="9982" formatCode="General">
                  <c:v>0.87748634800000003</c:v>
                </c:pt>
                <c:pt idx="9983" formatCode="General">
                  <c:v>0.87187558399999998</c:v>
                </c:pt>
                <c:pt idx="9984" formatCode="General">
                  <c:v>0.87472558</c:v>
                </c:pt>
                <c:pt idx="9985" formatCode="General">
                  <c:v>0.88033783399999999</c:v>
                </c:pt>
                <c:pt idx="9986" formatCode="General">
                  <c:v>0.88317990300000004</c:v>
                </c:pt>
                <c:pt idx="9987" formatCode="General">
                  <c:v>0.88442301800000001</c:v>
                </c:pt>
                <c:pt idx="9988" formatCode="General">
                  <c:v>0.88494062399999995</c:v>
                </c:pt>
                <c:pt idx="9989" formatCode="General">
                  <c:v>0.88508856300000005</c:v>
                </c:pt>
                <c:pt idx="9990" formatCode="General">
                  <c:v>0.88501322299999996</c:v>
                </c:pt>
                <c:pt idx="9991" formatCode="General">
                  <c:v>0.88477808199999997</c:v>
                </c:pt>
                <c:pt idx="9992" formatCode="General">
                  <c:v>0.88441097700000004</c:v>
                </c:pt>
                <c:pt idx="9993" formatCode="General">
                  <c:v>0.88392311300000004</c:v>
                </c:pt>
                <c:pt idx="9994" formatCode="General">
                  <c:v>0.88331776900000003</c:v>
                </c:pt>
                <c:pt idx="9995" formatCode="General">
                  <c:v>0.88259512200000001</c:v>
                </c:pt>
                <c:pt idx="9996" formatCode="General">
                  <c:v>0.88175570999999997</c:v>
                </c:pt>
                <c:pt idx="9997" formatCode="General">
                  <c:v>0.88080388300000001</c:v>
                </c:pt>
                <c:pt idx="9998" formatCode="General">
                  <c:v>0.87975197999999999</c:v>
                </c:pt>
                <c:pt idx="9999" formatCode="General">
                  <c:v>0.87862414099999997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0E8E-4D5B-9430-21A26B2E6A88}"/>
            </c:ext>
          </c:extLst>
        </c:ser>
        <c:ser>
          <c:idx val="4"/>
          <c:order val="2"/>
          <c:tx>
            <c:v>m = 1.5</c:v>
          </c:tx>
          <c:spPr>
            <a:ln w="19050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'Q2'!$AY$4:$AY$10003</c:f>
              <c:numCache>
                <c:formatCode>0.00E+00</c:formatCode>
                <c:ptCount val="10000"/>
                <c:pt idx="0">
                  <c:v>2.5883649899999999E-5</c:v>
                </c:pt>
                <c:pt idx="1">
                  <c:v>1.03531376E-4</c:v>
                </c:pt>
                <c:pt idx="2">
                  <c:v>2.3293352600000001E-4</c:v>
                </c:pt>
                <c:pt idx="3">
                  <c:v>4.1407407800000002E-4</c:v>
                </c:pt>
                <c:pt idx="4">
                  <c:v>6.4693071199999996E-4</c:v>
                </c:pt>
                <c:pt idx="5">
                  <c:v>9.3147478799999995E-4</c:v>
                </c:pt>
                <c:pt idx="6">
                  <c:v>1.2676717E-3</c:v>
                </c:pt>
                <c:pt idx="7">
                  <c:v>1.65548059E-3</c:v>
                </c:pt>
                <c:pt idx="8">
                  <c:v>2.0948555300000001E-3</c:v>
                </c:pt>
                <c:pt idx="9">
                  <c:v>2.58574402E-3</c:v>
                </c:pt>
                <c:pt idx="10">
                  <c:v>3.12808924E-3</c:v>
                </c:pt>
                <c:pt idx="11">
                  <c:v>3.7218285699999998E-3</c:v>
                </c:pt>
                <c:pt idx="12">
                  <c:v>4.3668951800000001E-3</c:v>
                </c:pt>
                <c:pt idx="13">
                  <c:v>5.0632166699999996E-3</c:v>
                </c:pt>
                <c:pt idx="14">
                  <c:v>5.8107180500000001E-3</c:v>
                </c:pt>
                <c:pt idx="15">
                  <c:v>6.6093187799999998E-3</c:v>
                </c:pt>
                <c:pt idx="16">
                  <c:v>7.45893735E-3</c:v>
                </c:pt>
                <c:pt idx="17">
                  <c:v>8.3594871700000007E-3</c:v>
                </c:pt>
                <c:pt idx="18">
                  <c:v>9.3108797399999998E-3</c:v>
                </c:pt>
                <c:pt idx="19">
                  <c:v>1.0313024699999999E-2</c:v>
                </c:pt>
                <c:pt idx="20">
                  <c:v>1.136583E-2</c:v>
                </c:pt>
                <c:pt idx="21">
                  <c:v>1.24692721E-2</c:v>
                </c:pt>
                <c:pt idx="22">
                  <c:v>1.3623140799999999E-2</c:v>
                </c:pt>
                <c:pt idx="23">
                  <c:v>1.4827393899999999E-2</c:v>
                </c:pt>
                <c:pt idx="24">
                  <c:v>1.6081940400000001E-2</c:v>
                </c:pt>
                <c:pt idx="25">
                  <c:v>1.73866916E-2</c:v>
                </c:pt>
                <c:pt idx="26">
                  <c:v>1.8741557400000001E-2</c:v>
                </c:pt>
                <c:pt idx="27">
                  <c:v>2.0146451900000001E-2</c:v>
                </c:pt>
                <c:pt idx="28">
                  <c:v>2.1601295100000001E-2</c:v>
                </c:pt>
                <c:pt idx="29">
                  <c:v>2.31060069E-2</c:v>
                </c:pt>
                <c:pt idx="30">
                  <c:v>2.46605165E-2</c:v>
                </c:pt>
                <c:pt idx="31">
                  <c:v>2.62647513E-2</c:v>
                </c:pt>
                <c:pt idx="32">
                  <c:v>2.7918655399999999E-2</c:v>
                </c:pt>
                <c:pt idx="33">
                  <c:v>2.96221729E-2</c:v>
                </c:pt>
                <c:pt idx="34">
                  <c:v>3.1375262899999999E-2</c:v>
                </c:pt>
                <c:pt idx="35">
                  <c:v>3.3177886199999999E-2</c:v>
                </c:pt>
                <c:pt idx="36">
                  <c:v>3.5030014800000002E-2</c:v>
                </c:pt>
                <c:pt idx="37">
                  <c:v>3.6931637699999999E-2</c:v>
                </c:pt>
                <c:pt idx="38">
                  <c:v>3.8882747299999999E-2</c:v>
                </c:pt>
                <c:pt idx="39">
                  <c:v>4.0883358600000003E-2</c:v>
                </c:pt>
                <c:pt idx="40">
                  <c:v>4.2933486399999998E-2</c:v>
                </c:pt>
                <c:pt idx="41">
                  <c:v>4.5033171800000001E-2</c:v>
                </c:pt>
                <c:pt idx="42">
                  <c:v>4.7182470599999998E-2</c:v>
                </c:pt>
                <c:pt idx="43">
                  <c:v>4.9381449799999998E-2</c:v>
                </c:pt>
                <c:pt idx="44">
                  <c:v>5.1630199000000002E-2</c:v>
                </c:pt>
                <c:pt idx="45">
                  <c:v>5.3928822299999998E-2</c:v>
                </c:pt>
                <c:pt idx="46">
                  <c:v>5.6277450200000002E-2</c:v>
                </c:pt>
                <c:pt idx="47">
                  <c:v>5.8676224200000002E-2</c:v>
                </c:pt>
                <c:pt idx="48">
                  <c:v>6.1125315700000002E-2</c:v>
                </c:pt>
                <c:pt idx="49">
                  <c:v>6.3624918500000002E-2</c:v>
                </c:pt>
                <c:pt idx="50">
                  <c:v>6.6175252200000007E-2</c:v>
                </c:pt>
                <c:pt idx="51">
                  <c:v>6.8776562799999996E-2</c:v>
                </c:pt>
                <c:pt idx="52">
                  <c:v>7.1429103600000002E-2</c:v>
                </c:pt>
                <c:pt idx="53">
                  <c:v>7.4133187500000003E-2</c:v>
                </c:pt>
                <c:pt idx="54">
                  <c:v>7.6889134900000003E-2</c:v>
                </c:pt>
                <c:pt idx="55">
                  <c:v>7.9697303499999997E-2</c:v>
                </c:pt>
                <c:pt idx="56">
                  <c:v>8.25580806E-2</c:v>
                </c:pt>
                <c:pt idx="57">
                  <c:v>8.5471883400000004E-2</c:v>
                </c:pt>
                <c:pt idx="58">
                  <c:v>8.8439166499999999E-2</c:v>
                </c:pt>
                <c:pt idx="59">
                  <c:v>9.1460421700000002E-2</c:v>
                </c:pt>
                <c:pt idx="60">
                  <c:v>9.4536170399999994E-2</c:v>
                </c:pt>
                <c:pt idx="61">
                  <c:v>9.7666978799999998E-2</c:v>
                </c:pt>
                <c:pt idx="62" formatCode="General">
                  <c:v>0.100853443</c:v>
                </c:pt>
                <c:pt idx="63" formatCode="General">
                  <c:v>0.10409621099999999</c:v>
                </c:pt>
                <c:pt idx="64" formatCode="General">
                  <c:v>0.10739594700000001</c:v>
                </c:pt>
                <c:pt idx="65" formatCode="General">
                  <c:v>0.11075338699999999</c:v>
                </c:pt>
                <c:pt idx="66" formatCode="General">
                  <c:v>0.114169277</c:v>
                </c:pt>
                <c:pt idx="67" formatCode="General">
                  <c:v>0.11764442899999999</c:v>
                </c:pt>
                <c:pt idx="68" formatCode="General">
                  <c:v>0.12117969200000001</c:v>
                </c:pt>
                <c:pt idx="69" formatCode="General">
                  <c:v>0.12477595399999999</c:v>
                </c:pt>
                <c:pt idx="70" formatCode="General">
                  <c:v>0.12843416599999999</c:v>
                </c:pt>
                <c:pt idx="71" formatCode="General">
                  <c:v>0.132155299</c:v>
                </c:pt>
                <c:pt idx="72" formatCode="General">
                  <c:v>0.135940388</c:v>
                </c:pt>
                <c:pt idx="73" formatCode="General">
                  <c:v>0.13979050500000001</c:v>
                </c:pt>
                <c:pt idx="74" formatCode="General">
                  <c:v>0.143706784</c:v>
                </c:pt>
                <c:pt idx="75" formatCode="General">
                  <c:v>0.14769037099999999</c:v>
                </c:pt>
                <c:pt idx="76" formatCode="General">
                  <c:v>0.15174251799999999</c:v>
                </c:pt>
                <c:pt idx="77" formatCode="General">
                  <c:v>0.15586444699999999</c:v>
                </c:pt>
                <c:pt idx="78" formatCode="General">
                  <c:v>0.160057485</c:v>
                </c:pt>
                <c:pt idx="79" formatCode="General">
                  <c:v>0.16432295699999999</c:v>
                </c:pt>
                <c:pt idx="80" formatCode="General">
                  <c:v>0.16866228</c:v>
                </c:pt>
                <c:pt idx="81" formatCode="General">
                  <c:v>0.17307688299999999</c:v>
                </c:pt>
                <c:pt idx="82" formatCode="General">
                  <c:v>0.177568212</c:v>
                </c:pt>
                <c:pt idx="83" formatCode="General">
                  <c:v>0.182137787</c:v>
                </c:pt>
                <c:pt idx="84" formatCode="General">
                  <c:v>0.186787128</c:v>
                </c:pt>
                <c:pt idx="85" formatCode="General">
                  <c:v>0.19151783</c:v>
                </c:pt>
                <c:pt idx="86" formatCode="General">
                  <c:v>0.19633147100000001</c:v>
                </c:pt>
                <c:pt idx="87" formatCode="General">
                  <c:v>0.20122964700000001</c:v>
                </c:pt>
                <c:pt idx="88" formatCode="General">
                  <c:v>0.20621399600000001</c:v>
                </c:pt>
                <c:pt idx="89" formatCode="General">
                  <c:v>0.211286157</c:v>
                </c:pt>
                <c:pt idx="90" formatCode="General">
                  <c:v>0.21644777100000001</c:v>
                </c:pt>
                <c:pt idx="91" formatCode="General">
                  <c:v>0.221700445</c:v>
                </c:pt>
                <c:pt idx="92" formatCode="General">
                  <c:v>0.22704581900000001</c:v>
                </c:pt>
                <c:pt idx="93" formatCode="General">
                  <c:v>0.23248545800000001</c:v>
                </c:pt>
                <c:pt idx="94" formatCode="General">
                  <c:v>0.23802092699999999</c:v>
                </c:pt>
                <c:pt idx="95" formatCode="General">
                  <c:v>0.24365373000000001</c:v>
                </c:pt>
                <c:pt idx="96" formatCode="General">
                  <c:v>0.24938529700000001</c:v>
                </c:pt>
                <c:pt idx="97" formatCode="General">
                  <c:v>0.25521701600000002</c:v>
                </c:pt>
                <c:pt idx="98" formatCode="General">
                  <c:v>0.26115012199999998</c:v>
                </c:pt>
                <c:pt idx="99" formatCode="General">
                  <c:v>0.26718577700000001</c:v>
                </c:pt>
                <c:pt idx="100" formatCode="General">
                  <c:v>0.27332505600000001</c:v>
                </c:pt>
                <c:pt idx="101" formatCode="General">
                  <c:v>0.27956879099999998</c:v>
                </c:pt>
                <c:pt idx="102" formatCode="General">
                  <c:v>0.28591769900000003</c:v>
                </c:pt>
                <c:pt idx="103" formatCode="General">
                  <c:v>0.29237225700000002</c:v>
                </c:pt>
                <c:pt idx="104" formatCode="General">
                  <c:v>0.29893273100000001</c:v>
                </c:pt>
                <c:pt idx="105" formatCode="General">
                  <c:v>0.305599183</c:v>
                </c:pt>
                <c:pt idx="106" formatCode="General">
                  <c:v>0.31237128400000003</c:v>
                </c:pt>
                <c:pt idx="107" formatCode="General">
                  <c:v>0.31924849700000002</c:v>
                </c:pt>
                <c:pt idx="108" formatCode="General">
                  <c:v>0.32622984100000002</c:v>
                </c:pt>
                <c:pt idx="109" formatCode="General">
                  <c:v>0.333314002</c:v>
                </c:pt>
                <c:pt idx="110" formatCode="General">
                  <c:v>0.34049922199999999</c:v>
                </c:pt>
                <c:pt idx="111" formatCode="General">
                  <c:v>0.34778332699999998</c:v>
                </c:pt>
                <c:pt idx="112" formatCode="General">
                  <c:v>0.355163544</c:v>
                </c:pt>
                <c:pt idx="113" formatCode="General">
                  <c:v>0.36263662600000002</c:v>
                </c:pt>
                <c:pt idx="114" formatCode="General">
                  <c:v>0.37019875600000002</c:v>
                </c:pt>
                <c:pt idx="115" formatCode="General">
                  <c:v>0.37784546600000002</c:v>
                </c:pt>
                <c:pt idx="116" formatCode="General">
                  <c:v>0.38557165900000001</c:v>
                </c:pt>
                <c:pt idx="117" formatCode="General">
                  <c:v>0.39337146299999998</c:v>
                </c:pt>
                <c:pt idx="118" formatCode="General">
                  <c:v>0.401238382</c:v>
                </c:pt>
                <c:pt idx="119" formatCode="General">
                  <c:v>0.40916508400000001</c:v>
                </c:pt>
                <c:pt idx="120" formatCode="General">
                  <c:v>0.417143494</c:v>
                </c:pt>
                <c:pt idx="121" formatCode="General">
                  <c:v>0.42516467000000002</c:v>
                </c:pt>
                <c:pt idx="122" formatCode="General">
                  <c:v>0.43321889600000002</c:v>
                </c:pt>
                <c:pt idx="123" formatCode="General">
                  <c:v>0.44129556399999997</c:v>
                </c:pt>
                <c:pt idx="124" formatCode="General">
                  <c:v>0.44938325899999998</c:v>
                </c:pt>
                <c:pt idx="125" formatCode="General">
                  <c:v>0.45746973200000002</c:v>
                </c:pt>
                <c:pt idx="126" formatCode="General">
                  <c:v>0.46554189899999998</c:v>
                </c:pt>
                <c:pt idx="127" formatCode="General">
                  <c:v>0.473585904</c:v>
                </c:pt>
                <c:pt idx="128" formatCode="General">
                  <c:v>0.48158714200000002</c:v>
                </c:pt>
                <c:pt idx="129" formatCode="General">
                  <c:v>0.48953038500000001</c:v>
                </c:pt>
                <c:pt idx="130" formatCode="General">
                  <c:v>0.49739971799999999</c:v>
                </c:pt>
                <c:pt idx="131" formatCode="General">
                  <c:v>0.50517875000000001</c:v>
                </c:pt>
                <c:pt idx="132" formatCode="General">
                  <c:v>0.51285058299999997</c:v>
                </c:pt>
                <c:pt idx="133" formatCode="General">
                  <c:v>0.52039813999999995</c:v>
                </c:pt>
                <c:pt idx="134" formatCode="General">
                  <c:v>0.52780407699999998</c:v>
                </c:pt>
                <c:pt idx="135" formatCode="General">
                  <c:v>0.53505098799999995</c:v>
                </c:pt>
                <c:pt idx="136" formatCode="General">
                  <c:v>0.54212164900000004</c:v>
                </c:pt>
                <c:pt idx="137" formatCode="General">
                  <c:v>0.54899913099999997</c:v>
                </c:pt>
                <c:pt idx="138" formatCode="General">
                  <c:v>0.55566686399999998</c:v>
                </c:pt>
                <c:pt idx="139" formatCode="General">
                  <c:v>0.56210893399999995</c:v>
                </c:pt>
                <c:pt idx="140" formatCode="General">
                  <c:v>0.56831020099999996</c:v>
                </c:pt>
                <c:pt idx="141" formatCode="General">
                  <c:v>0.57425659900000003</c:v>
                </c:pt>
                <c:pt idx="142" formatCode="General">
                  <c:v>0.57993519299999996</c:v>
                </c:pt>
                <c:pt idx="143" formatCode="General">
                  <c:v>0.58533418199999998</c:v>
                </c:pt>
                <c:pt idx="144" formatCode="General">
                  <c:v>0.59044343200000005</c:v>
                </c:pt>
                <c:pt idx="145" formatCode="General">
                  <c:v>0.59525436200000004</c:v>
                </c:pt>
                <c:pt idx="146" formatCode="General">
                  <c:v>0.59975993599999999</c:v>
                </c:pt>
                <c:pt idx="147" formatCode="General">
                  <c:v>0.60395515</c:v>
                </c:pt>
                <c:pt idx="148" formatCode="General">
                  <c:v>0.60783678299999999</c:v>
                </c:pt>
                <c:pt idx="149" formatCode="General">
                  <c:v>0.61140346499999998</c:v>
                </c:pt>
                <c:pt idx="150" formatCode="General">
                  <c:v>0.61465591200000003</c:v>
                </c:pt>
                <c:pt idx="151" formatCode="General">
                  <c:v>0.61759662599999998</c:v>
                </c:pt>
                <c:pt idx="152" formatCode="General">
                  <c:v>0.62023019800000001</c:v>
                </c:pt>
                <c:pt idx="153" formatCode="General">
                  <c:v>0.62256282600000001</c:v>
                </c:pt>
                <c:pt idx="154" formatCode="General">
                  <c:v>0.624602675</c:v>
                </c:pt>
                <c:pt idx="155" formatCode="General">
                  <c:v>0.62635946300000001</c:v>
                </c:pt>
                <c:pt idx="156" formatCode="General">
                  <c:v>0.62784445300000002</c:v>
                </c:pt>
                <c:pt idx="157" formatCode="General">
                  <c:v>0.629070342</c:v>
                </c:pt>
                <c:pt idx="158" formatCode="General">
                  <c:v>0.63005101699999999</c:v>
                </c:pt>
                <c:pt idx="159" formatCode="General">
                  <c:v>0.63080149900000004</c:v>
                </c:pt>
                <c:pt idx="160" formatCode="General">
                  <c:v>0.63133764299999995</c:v>
                </c:pt>
                <c:pt idx="161" formatCode="General">
                  <c:v>0.63167607800000003</c:v>
                </c:pt>
                <c:pt idx="162" formatCode="General">
                  <c:v>0.63183391099999997</c:v>
                </c:pt>
                <c:pt idx="163" formatCode="General">
                  <c:v>0.63182884500000003</c:v>
                </c:pt>
                <c:pt idx="164" formatCode="General">
                  <c:v>0.63167858099999996</c:v>
                </c:pt>
                <c:pt idx="165" formatCode="General">
                  <c:v>0.63140106200000001</c:v>
                </c:pt>
                <c:pt idx="166" formatCode="General">
                  <c:v>0.63101404900000002</c:v>
                </c:pt>
                <c:pt idx="167" formatCode="General">
                  <c:v>0.63053518500000005</c:v>
                </c:pt>
                <c:pt idx="168" formatCode="General">
                  <c:v>0.62998181600000003</c:v>
                </c:pt>
                <c:pt idx="169" formatCode="General">
                  <c:v>0.62937068900000004</c:v>
                </c:pt>
                <c:pt idx="170" formatCode="General">
                  <c:v>0.62871819699999998</c:v>
                </c:pt>
                <c:pt idx="171" formatCode="General">
                  <c:v>0.62804007500000003</c:v>
                </c:pt>
                <c:pt idx="172" formatCode="General">
                  <c:v>0.62735140300000003</c:v>
                </c:pt>
                <c:pt idx="173" formatCode="General">
                  <c:v>0.62666654600000005</c:v>
                </c:pt>
                <c:pt idx="174" formatCode="General">
                  <c:v>0.62599909300000001</c:v>
                </c:pt>
                <c:pt idx="175" formatCode="General">
                  <c:v>0.62536179999999997</c:v>
                </c:pt>
                <c:pt idx="176" formatCode="General">
                  <c:v>0.62476670700000003</c:v>
                </c:pt>
                <c:pt idx="177" formatCode="General">
                  <c:v>0.62422490100000005</c:v>
                </c:pt>
                <c:pt idx="178" formatCode="General">
                  <c:v>0.62374687200000001</c:v>
                </c:pt>
                <c:pt idx="179" formatCode="General">
                  <c:v>0.62334197800000002</c:v>
                </c:pt>
                <c:pt idx="180" formatCode="General">
                  <c:v>0.62301903999999997</c:v>
                </c:pt>
                <c:pt idx="181" formatCode="General">
                  <c:v>0.62278592600000005</c:v>
                </c:pt>
                <c:pt idx="182" formatCode="General">
                  <c:v>0.62264972900000004</c:v>
                </c:pt>
                <c:pt idx="183" formatCode="General">
                  <c:v>0.62261688699999995</c:v>
                </c:pt>
                <c:pt idx="184" formatCode="General">
                  <c:v>0.62269312099999996</c:v>
                </c:pt>
                <c:pt idx="185" formatCode="General">
                  <c:v>0.62288320100000005</c:v>
                </c:pt>
                <c:pt idx="186" formatCode="General">
                  <c:v>0.62319153500000002</c:v>
                </c:pt>
                <c:pt idx="187" formatCode="General">
                  <c:v>0.623621702</c:v>
                </c:pt>
                <c:pt idx="188" formatCode="General">
                  <c:v>0.62417662100000004</c:v>
                </c:pt>
                <c:pt idx="189" formatCode="General">
                  <c:v>0.62485873700000005</c:v>
                </c:pt>
                <c:pt idx="190" formatCode="General">
                  <c:v>0.62566977700000004</c:v>
                </c:pt>
                <c:pt idx="191" formatCode="General">
                  <c:v>0.62661093499999998</c:v>
                </c:pt>
                <c:pt idx="192" formatCode="General">
                  <c:v>0.62768292400000003</c:v>
                </c:pt>
                <c:pt idx="193" formatCode="General">
                  <c:v>0.62888586499999999</c:v>
                </c:pt>
                <c:pt idx="194" formatCode="General">
                  <c:v>0.63021928100000002</c:v>
                </c:pt>
                <c:pt idx="195" formatCode="General">
                  <c:v>0.63168233600000001</c:v>
                </c:pt>
                <c:pt idx="196" formatCode="General">
                  <c:v>0.63327354199999997</c:v>
                </c:pt>
                <c:pt idx="197" formatCode="General">
                  <c:v>0.63499093100000004</c:v>
                </c:pt>
                <c:pt idx="198" formatCode="General">
                  <c:v>0.63683205799999998</c:v>
                </c:pt>
                <c:pt idx="199" formatCode="General">
                  <c:v>0.63879394499999997</c:v>
                </c:pt>
                <c:pt idx="200" formatCode="General">
                  <c:v>0.64087307500000001</c:v>
                </c:pt>
                <c:pt idx="201" formatCode="General">
                  <c:v>0.64306551199999995</c:v>
                </c:pt>
                <c:pt idx="202" formatCode="General">
                  <c:v>0.64536666899999995</c:v>
                </c:pt>
                <c:pt idx="203" formatCode="General">
                  <c:v>0.64777147800000001</c:v>
                </c:pt>
                <c:pt idx="204" formatCode="General">
                  <c:v>0.65027439600000003</c:v>
                </c:pt>
                <c:pt idx="205" formatCode="General">
                  <c:v>0.652869225</c:v>
                </c:pt>
                <c:pt idx="206" formatCode="General">
                  <c:v>0.655549347</c:v>
                </c:pt>
                <c:pt idx="207" formatCode="General">
                  <c:v>0.65830755200000002</c:v>
                </c:pt>
                <c:pt idx="208" formatCode="General">
                  <c:v>0.66113615000000003</c:v>
                </c:pt>
                <c:pt idx="209" formatCode="General">
                  <c:v>0.664026856</c:v>
                </c:pt>
                <c:pt idx="210" formatCode="General">
                  <c:v>0.666970968</c:v>
                </c:pt>
                <c:pt idx="211" formatCode="General">
                  <c:v>0.66995936599999995</c:v>
                </c:pt>
                <c:pt idx="212" formatCode="General">
                  <c:v>0.67298245400000001</c:v>
                </c:pt>
                <c:pt idx="213" formatCode="General">
                  <c:v>0.67603027800000004</c:v>
                </c:pt>
                <c:pt idx="214" formatCode="General">
                  <c:v>0.67909252600000003</c:v>
                </c:pt>
                <c:pt idx="215" formatCode="General">
                  <c:v>0.68215870899999997</c:v>
                </c:pt>
                <c:pt idx="216" formatCode="General">
                  <c:v>0.68521815500000005</c:v>
                </c:pt>
                <c:pt idx="217" formatCode="General">
                  <c:v>0.688260078</c:v>
                </c:pt>
                <c:pt idx="218" formatCode="General">
                  <c:v>0.69127374900000005</c:v>
                </c:pt>
                <c:pt idx="219" formatCode="General">
                  <c:v>0.69424843800000002</c:v>
                </c:pt>
                <c:pt idx="220" formatCode="General">
                  <c:v>0.69717383399999999</c:v>
                </c:pt>
                <c:pt idx="221" formatCode="General">
                  <c:v>0.70003962500000005</c:v>
                </c:pt>
                <c:pt idx="222" formatCode="General">
                  <c:v>0.70283627500000001</c:v>
                </c:pt>
                <c:pt idx="223" formatCode="General">
                  <c:v>0.70555448499999995</c:v>
                </c:pt>
                <c:pt idx="224" formatCode="General">
                  <c:v>0.70818585199999995</c:v>
                </c:pt>
                <c:pt idx="225" formatCode="General">
                  <c:v>0.71072244600000001</c:v>
                </c:pt>
                <c:pt idx="226" formatCode="General">
                  <c:v>0.713157237</c:v>
                </c:pt>
                <c:pt idx="227" formatCode="General">
                  <c:v>0.71548420199999996</c:v>
                </c:pt>
                <c:pt idx="228" formatCode="General">
                  <c:v>0.71769797800000001</c:v>
                </c:pt>
                <c:pt idx="229" formatCode="General">
                  <c:v>0.71979439300000003</c:v>
                </c:pt>
                <c:pt idx="230" formatCode="General">
                  <c:v>0.72177010799999997</c:v>
                </c:pt>
                <c:pt idx="231" formatCode="General">
                  <c:v>0.72362285900000001</c:v>
                </c:pt>
                <c:pt idx="232" formatCode="General">
                  <c:v>0.72535127399999999</c:v>
                </c:pt>
                <c:pt idx="233" formatCode="General">
                  <c:v>0.72695493700000002</c:v>
                </c:pt>
                <c:pt idx="234" formatCode="General">
                  <c:v>0.72843426499999997</c:v>
                </c:pt>
                <c:pt idx="235" formatCode="General">
                  <c:v>0.72979056799999997</c:v>
                </c:pt>
                <c:pt idx="236" formatCode="General">
                  <c:v>0.73102581499999997</c:v>
                </c:pt>
                <c:pt idx="237" formatCode="General">
                  <c:v>0.73214274599999996</c:v>
                </c:pt>
                <c:pt idx="238" formatCode="General">
                  <c:v>0.73314458100000002</c:v>
                </c:pt>
                <c:pt idx="239" formatCode="General">
                  <c:v>0.73403507499999998</c:v>
                </c:pt>
                <c:pt idx="240" formatCode="General">
                  <c:v>0.73481821999999997</c:v>
                </c:pt>
                <c:pt idx="241" formatCode="General">
                  <c:v>0.73549860700000003</c:v>
                </c:pt>
                <c:pt idx="242" formatCode="General">
                  <c:v>0.73608076600000005</c:v>
                </c:pt>
                <c:pt idx="243" formatCode="General">
                  <c:v>0.73656952399999998</c:v>
                </c:pt>
                <c:pt idx="244" formatCode="General">
                  <c:v>0.73696970900000003</c:v>
                </c:pt>
                <c:pt idx="245" formatCode="General">
                  <c:v>0.73728627000000002</c:v>
                </c:pt>
                <c:pt idx="246" formatCode="General">
                  <c:v>0.73752403300000002</c:v>
                </c:pt>
                <c:pt idx="247" formatCode="General">
                  <c:v>0.73768776700000005</c:v>
                </c:pt>
                <c:pt idx="248" formatCode="General">
                  <c:v>0.73778212099999996</c:v>
                </c:pt>
                <c:pt idx="249" formatCode="General">
                  <c:v>0.73781168500000005</c:v>
                </c:pt>
                <c:pt idx="250" formatCode="General">
                  <c:v>0.73778080899999998</c:v>
                </c:pt>
                <c:pt idx="251" formatCode="General">
                  <c:v>0.73769390599999995</c:v>
                </c:pt>
                <c:pt idx="252" formatCode="General">
                  <c:v>0.73755496700000001</c:v>
                </c:pt>
                <c:pt idx="253" formatCode="General">
                  <c:v>0.73736816599999999</c:v>
                </c:pt>
                <c:pt idx="254" formatCode="General">
                  <c:v>0.73713731800000004</c:v>
                </c:pt>
                <c:pt idx="255" formatCode="General">
                  <c:v>0.73686635499999997</c:v>
                </c:pt>
                <c:pt idx="256" formatCode="General">
                  <c:v>0.73655897400000003</c:v>
                </c:pt>
                <c:pt idx="257" formatCode="General">
                  <c:v>0.73621892899999997</c:v>
                </c:pt>
                <c:pt idx="258" formatCode="General">
                  <c:v>0.73584997699999999</c:v>
                </c:pt>
                <c:pt idx="259" formatCode="General">
                  <c:v>0.73545581100000001</c:v>
                </c:pt>
                <c:pt idx="260" formatCode="General">
                  <c:v>0.73504012799999996</c:v>
                </c:pt>
                <c:pt idx="261" formatCode="General">
                  <c:v>0.73460686200000003</c:v>
                </c:pt>
                <c:pt idx="262" formatCode="General">
                  <c:v>0.73415976800000005</c:v>
                </c:pt>
                <c:pt idx="263" formatCode="General">
                  <c:v>0.73370283800000002</c:v>
                </c:pt>
                <c:pt idx="264" formatCode="General">
                  <c:v>0.73324006799999997</c:v>
                </c:pt>
                <c:pt idx="265" formatCode="General">
                  <c:v>0.73277562900000004</c:v>
                </c:pt>
                <c:pt idx="266" formatCode="General">
                  <c:v>0.73231375200000004</c:v>
                </c:pt>
                <c:pt idx="267" formatCode="General">
                  <c:v>0.73185867100000002</c:v>
                </c:pt>
                <c:pt idx="268" formatCode="General">
                  <c:v>0.73141491400000003</c:v>
                </c:pt>
                <c:pt idx="269" formatCode="General">
                  <c:v>0.73098689299999997</c:v>
                </c:pt>
                <c:pt idx="270" formatCode="General">
                  <c:v>0.73057913799999996</c:v>
                </c:pt>
                <c:pt idx="271" formatCode="General">
                  <c:v>0.73019629699999999</c:v>
                </c:pt>
                <c:pt idx="272" formatCode="General">
                  <c:v>0.72984278199999997</c:v>
                </c:pt>
                <c:pt idx="273" formatCode="General">
                  <c:v>0.72952330099999996</c:v>
                </c:pt>
                <c:pt idx="274" formatCode="General">
                  <c:v>0.72924232499999997</c:v>
                </c:pt>
                <c:pt idx="275" formatCode="General">
                  <c:v>0.72900420399999999</c:v>
                </c:pt>
                <c:pt idx="276" formatCode="General">
                  <c:v>0.72881317099999998</c:v>
                </c:pt>
                <c:pt idx="277" formatCode="General">
                  <c:v>0.72867339799999997</c:v>
                </c:pt>
                <c:pt idx="278" formatCode="General">
                  <c:v>0.72858864099999998</c:v>
                </c:pt>
                <c:pt idx="279" formatCode="General">
                  <c:v>0.72856247399999996</c:v>
                </c:pt>
                <c:pt idx="280" formatCode="General">
                  <c:v>0.72859811799999996</c:v>
                </c:pt>
                <c:pt idx="281" formatCode="General">
                  <c:v>0.72869837299999995</c:v>
                </c:pt>
                <c:pt idx="282" formatCode="General">
                  <c:v>0.72886556400000002</c:v>
                </c:pt>
                <c:pt idx="283" formatCode="General">
                  <c:v>0.72910159799999996</c:v>
                </c:pt>
                <c:pt idx="284" formatCode="General">
                  <c:v>0.72940778699999997</c:v>
                </c:pt>
                <c:pt idx="285" formatCode="General">
                  <c:v>0.72978478700000005</c:v>
                </c:pt>
                <c:pt idx="286" formatCode="General">
                  <c:v>0.73023271599999995</c:v>
                </c:pt>
                <c:pt idx="287" formatCode="General">
                  <c:v>0.730750978</c:v>
                </c:pt>
                <c:pt idx="288" formatCode="General">
                  <c:v>0.73133820299999996</c:v>
                </c:pt>
                <c:pt idx="289" formatCode="General">
                  <c:v>0.73199236400000001</c:v>
                </c:pt>
                <c:pt idx="290" formatCode="General">
                  <c:v>0.73271083800000003</c:v>
                </c:pt>
                <c:pt idx="291" formatCode="General">
                  <c:v>0.733490109</c:v>
                </c:pt>
                <c:pt idx="292" formatCode="General">
                  <c:v>0.73432618400000005</c:v>
                </c:pt>
                <c:pt idx="293" formatCode="General">
                  <c:v>0.73521423299999999</c:v>
                </c:pt>
                <c:pt idx="294" formatCode="General">
                  <c:v>0.73614907299999999</c:v>
                </c:pt>
                <c:pt idx="295" formatCode="General">
                  <c:v>0.73712497899999996</c:v>
                </c:pt>
                <c:pt idx="296" formatCode="General">
                  <c:v>0.73813569499999998</c:v>
                </c:pt>
                <c:pt idx="297" formatCode="General">
                  <c:v>0.73917478299999995</c:v>
                </c:pt>
                <c:pt idx="298" formatCode="General">
                  <c:v>0.74023556700000004</c:v>
                </c:pt>
                <c:pt idx="299" formatCode="General">
                  <c:v>0.741311371</c:v>
                </c:pt>
                <c:pt idx="300" formatCode="General">
                  <c:v>0.74239540100000001</c:v>
                </c:pt>
                <c:pt idx="301" formatCode="General">
                  <c:v>0.74348110000000001</c:v>
                </c:pt>
                <c:pt idx="302" formatCode="General">
                  <c:v>0.74456202999999999</c:v>
                </c:pt>
                <c:pt idx="303" formatCode="General">
                  <c:v>0.74563223099999998</c:v>
                </c:pt>
                <c:pt idx="304" formatCode="General">
                  <c:v>0.74668598200000003</c:v>
                </c:pt>
                <c:pt idx="305" formatCode="General">
                  <c:v>0.74771809600000005</c:v>
                </c:pt>
                <c:pt idx="306" formatCode="General">
                  <c:v>0.74872392399999999</c:v>
                </c:pt>
                <c:pt idx="307" formatCode="General">
                  <c:v>0.74969935399999998</c:v>
                </c:pt>
                <c:pt idx="308" formatCode="General">
                  <c:v>0.75064074999999997</c:v>
                </c:pt>
                <c:pt idx="309" formatCode="General">
                  <c:v>0.75154501200000001</c:v>
                </c:pt>
                <c:pt idx="310" formatCode="General">
                  <c:v>0.75240969700000004</c:v>
                </c:pt>
                <c:pt idx="311" formatCode="General">
                  <c:v>0.75323277700000002</c:v>
                </c:pt>
                <c:pt idx="312" formatCode="General">
                  <c:v>0.75401258500000001</c:v>
                </c:pt>
                <c:pt idx="313" formatCode="General">
                  <c:v>0.75474804600000001</c:v>
                </c:pt>
                <c:pt idx="314" formatCode="General">
                  <c:v>0.75543826800000002</c:v>
                </c:pt>
                <c:pt idx="315" formatCode="General">
                  <c:v>0.75608277300000004</c:v>
                </c:pt>
                <c:pt idx="316" formatCode="General">
                  <c:v>0.75668120400000005</c:v>
                </c:pt>
                <c:pt idx="317" formatCode="General">
                  <c:v>0.7572335</c:v>
                </c:pt>
                <c:pt idx="318" formatCode="General">
                  <c:v>0.75773966299999995</c:v>
                </c:pt>
                <c:pt idx="319" formatCode="General">
                  <c:v>0.758199811</c:v>
                </c:pt>
                <c:pt idx="320" formatCode="General">
                  <c:v>0.75861406300000001</c:v>
                </c:pt>
                <c:pt idx="321" formatCode="General">
                  <c:v>0.75898253900000001</c:v>
                </c:pt>
                <c:pt idx="322" formatCode="General">
                  <c:v>0.75930541799999995</c:v>
                </c:pt>
                <c:pt idx="323" formatCode="General">
                  <c:v>0.759582639</c:v>
                </c:pt>
                <c:pt idx="324" formatCode="General">
                  <c:v>0.75981432199999999</c:v>
                </c:pt>
                <c:pt idx="325" formatCode="General">
                  <c:v>0.76000028799999997</c:v>
                </c:pt>
                <c:pt idx="326" formatCode="General">
                  <c:v>0.76014035899999999</c:v>
                </c:pt>
                <c:pt idx="327" formatCode="General">
                  <c:v>0.76023429600000003</c:v>
                </c:pt>
                <c:pt idx="328" formatCode="General">
                  <c:v>0.76028168200000001</c:v>
                </c:pt>
                <c:pt idx="329" formatCode="General">
                  <c:v>0.76028215899999996</c:v>
                </c:pt>
                <c:pt idx="330" formatCode="General">
                  <c:v>0.76023513099999995</c:v>
                </c:pt>
                <c:pt idx="331" formatCode="General">
                  <c:v>0.76014018100000003</c:v>
                </c:pt>
                <c:pt idx="332" formatCode="General">
                  <c:v>0.75999677200000004</c:v>
                </c:pt>
                <c:pt idx="333" formatCode="General">
                  <c:v>0.75980430799999998</c:v>
                </c:pt>
                <c:pt idx="334" formatCode="General">
                  <c:v>0.75956243300000004</c:v>
                </c:pt>
                <c:pt idx="335" formatCode="General">
                  <c:v>0.75927066799999998</c:v>
                </c:pt>
                <c:pt idx="336" formatCode="General">
                  <c:v>0.75892883499999997</c:v>
                </c:pt>
                <c:pt idx="337" formatCode="General">
                  <c:v>0.758536875</c:v>
                </c:pt>
                <c:pt idx="338" formatCode="General">
                  <c:v>0.75809490700000004</c:v>
                </c:pt>
                <c:pt idx="339" formatCode="General">
                  <c:v>0.75760328799999999</c:v>
                </c:pt>
                <c:pt idx="340" formatCode="General">
                  <c:v>0.75706285200000001</c:v>
                </c:pt>
                <c:pt idx="341" formatCode="General">
                  <c:v>0.75647461400000005</c:v>
                </c:pt>
                <c:pt idx="342" formatCode="General">
                  <c:v>0.75584006299999995</c:v>
                </c:pt>
                <c:pt idx="343" formatCode="General">
                  <c:v>0.75516116600000005</c:v>
                </c:pt>
                <c:pt idx="344" formatCode="General">
                  <c:v>0.75444048600000002</c:v>
                </c:pt>
                <c:pt idx="345" formatCode="General">
                  <c:v>0.75368100400000004</c:v>
                </c:pt>
                <c:pt idx="346" formatCode="General">
                  <c:v>0.75288635500000001</c:v>
                </c:pt>
                <c:pt idx="347" formatCode="General">
                  <c:v>0.75206077100000002</c:v>
                </c:pt>
                <c:pt idx="348" formatCode="General">
                  <c:v>0.75120914000000005</c:v>
                </c:pt>
                <c:pt idx="349" formatCode="General">
                  <c:v>0.750337005</c:v>
                </c:pt>
                <c:pt idx="350" formatCode="General">
                  <c:v>0.74945056399999999</c:v>
                </c:pt>
                <c:pt idx="351" formatCode="General">
                  <c:v>0.74855649499999999</c:v>
                </c:pt>
                <c:pt idx="352" formatCode="General">
                  <c:v>0.74766212700000001</c:v>
                </c:pt>
                <c:pt idx="353" formatCode="General">
                  <c:v>0.74677526999999999</c:v>
                </c:pt>
                <c:pt idx="354" formatCode="General">
                  <c:v>0.745904028</c:v>
                </c:pt>
                <c:pt idx="355" formatCode="General">
                  <c:v>0.74505680799999996</c:v>
                </c:pt>
                <c:pt idx="356" formatCode="General">
                  <c:v>0.744242132</c:v>
                </c:pt>
                <c:pt idx="357" formatCode="General">
                  <c:v>0.74346840400000003</c:v>
                </c:pt>
                <c:pt idx="358" formatCode="General">
                  <c:v>0.74274384999999998</c:v>
                </c:pt>
                <c:pt idx="359" formatCode="General">
                  <c:v>0.74207615900000001</c:v>
                </c:pt>
                <c:pt idx="360" formatCode="General">
                  <c:v>0.74147236299999997</c:v>
                </c:pt>
                <c:pt idx="361" formatCode="General">
                  <c:v>0.74093854400000003</c:v>
                </c:pt>
                <c:pt idx="362" formatCode="General">
                  <c:v>0.74047976699999996</c:v>
                </c:pt>
                <c:pt idx="363" formatCode="General">
                  <c:v>0.74009990699999995</c:v>
                </c:pt>
                <c:pt idx="364" formatCode="General">
                  <c:v>0.73980116799999995</c:v>
                </c:pt>
                <c:pt idx="365" formatCode="General">
                  <c:v>0.73958456500000003</c:v>
                </c:pt>
                <c:pt idx="366" formatCode="General">
                  <c:v>0.73944920300000005</c:v>
                </c:pt>
                <c:pt idx="367" formatCode="General">
                  <c:v>0.739392877</c:v>
                </c:pt>
                <c:pt idx="368" formatCode="General">
                  <c:v>0.73941165200000003</c:v>
                </c:pt>
                <c:pt idx="369" formatCode="General">
                  <c:v>0.73950040299999997</c:v>
                </c:pt>
                <c:pt idx="370" formatCode="General">
                  <c:v>0.73965251399999998</c:v>
                </c:pt>
                <c:pt idx="371" formatCode="General">
                  <c:v>0.73986047499999996</c:v>
                </c:pt>
                <c:pt idx="372" formatCode="General">
                  <c:v>0.740116</c:v>
                </c:pt>
                <c:pt idx="373" formatCode="General">
                  <c:v>0.74041014900000002</c:v>
                </c:pt>
                <c:pt idx="374" formatCode="General">
                  <c:v>0.74073380200000005</c:v>
                </c:pt>
                <c:pt idx="375" formatCode="General">
                  <c:v>0.74107772100000002</c:v>
                </c:pt>
                <c:pt idx="376" formatCode="General">
                  <c:v>0.741432965</c:v>
                </c:pt>
                <c:pt idx="377" formatCode="General">
                  <c:v>0.74179083099999998</c:v>
                </c:pt>
                <c:pt idx="378" formatCode="General">
                  <c:v>0.74214351199999995</c:v>
                </c:pt>
                <c:pt idx="379" formatCode="General">
                  <c:v>0.74248355600000004</c:v>
                </c:pt>
                <c:pt idx="380" formatCode="General">
                  <c:v>0.74280452699999999</c:v>
                </c:pt>
                <c:pt idx="381" formatCode="General">
                  <c:v>0.74310082200000005</c:v>
                </c:pt>
                <c:pt idx="382" formatCode="General">
                  <c:v>0.74336755300000001</c:v>
                </c:pt>
                <c:pt idx="383" formatCode="General">
                  <c:v>0.74360078600000001</c:v>
                </c:pt>
                <c:pt idx="384" formatCode="General">
                  <c:v>0.74379736200000002</c:v>
                </c:pt>
                <c:pt idx="385" formatCode="General">
                  <c:v>0.74395483699999998</c:v>
                </c:pt>
                <c:pt idx="386" formatCode="General">
                  <c:v>0.74407136399999996</c:v>
                </c:pt>
                <c:pt idx="387" formatCode="General">
                  <c:v>0.74414569100000005</c:v>
                </c:pt>
                <c:pt idx="388" formatCode="General">
                  <c:v>0.74417704299999998</c:v>
                </c:pt>
                <c:pt idx="389" formatCode="General">
                  <c:v>0.74416488400000003</c:v>
                </c:pt>
                <c:pt idx="390" formatCode="General">
                  <c:v>0.74410921299999999</c:v>
                </c:pt>
                <c:pt idx="391" formatCode="General">
                  <c:v>0.744009912</c:v>
                </c:pt>
                <c:pt idx="392" formatCode="General">
                  <c:v>0.74386727799999997</c:v>
                </c:pt>
                <c:pt idx="393" formatCode="General">
                  <c:v>0.74368148999999995</c:v>
                </c:pt>
                <c:pt idx="394" formatCode="General">
                  <c:v>0.74345284700000003</c:v>
                </c:pt>
                <c:pt idx="395" formatCode="General">
                  <c:v>0.74318146699999998</c:v>
                </c:pt>
                <c:pt idx="396" formatCode="General">
                  <c:v>0.74286752899999997</c:v>
                </c:pt>
                <c:pt idx="397" formatCode="General">
                  <c:v>0.74251097399999999</c:v>
                </c:pt>
                <c:pt idx="398" formatCode="General">
                  <c:v>0.74211174199999996</c:v>
                </c:pt>
                <c:pt idx="399" formatCode="General">
                  <c:v>0.74166959499999996</c:v>
                </c:pt>
                <c:pt idx="400" formatCode="General">
                  <c:v>0.74118405600000004</c:v>
                </c:pt>
                <c:pt idx="401" formatCode="General">
                  <c:v>0.74065464700000005</c:v>
                </c:pt>
                <c:pt idx="402" formatCode="General">
                  <c:v>0.74008065499999998</c:v>
                </c:pt>
                <c:pt idx="403" formatCode="General">
                  <c:v>0.73946136200000001</c:v>
                </c:pt>
                <c:pt idx="404" formatCode="General">
                  <c:v>0.73879587700000005</c:v>
                </c:pt>
                <c:pt idx="405" formatCode="General">
                  <c:v>0.73808336299999999</c:v>
                </c:pt>
                <c:pt idx="406" formatCode="General">
                  <c:v>0.73732280699999997</c:v>
                </c:pt>
                <c:pt idx="407" formatCode="General">
                  <c:v>0.73651349499999996</c:v>
                </c:pt>
                <c:pt idx="408" formatCode="General">
                  <c:v>0.73565453300000005</c:v>
                </c:pt>
                <c:pt idx="409" formatCode="General">
                  <c:v>0.734745443</c:v>
                </c:pt>
                <c:pt idx="410" formatCode="General">
                  <c:v>0.733785927</c:v>
                </c:pt>
                <c:pt idx="411" formatCode="General">
                  <c:v>0.73277586699999997</c:v>
                </c:pt>
                <c:pt idx="412" formatCode="General">
                  <c:v>0.73171585800000005</c:v>
                </c:pt>
                <c:pt idx="413" formatCode="General">
                  <c:v>0.73060673499999995</c:v>
                </c:pt>
                <c:pt idx="414" formatCode="General">
                  <c:v>0.72945022599999998</c:v>
                </c:pt>
                <c:pt idx="415" formatCode="General">
                  <c:v>0.72824865599999999</c:v>
                </c:pt>
                <c:pt idx="416" formatCode="General">
                  <c:v>0.72700524300000002</c:v>
                </c:pt>
                <c:pt idx="417" formatCode="General">
                  <c:v>0.725724339</c:v>
                </c:pt>
                <c:pt idx="418" formatCode="General">
                  <c:v>0.72441113000000001</c:v>
                </c:pt>
                <c:pt idx="419" formatCode="General">
                  <c:v>0.72307228999999995</c:v>
                </c:pt>
                <c:pt idx="420" formatCode="General">
                  <c:v>0.72171545000000004</c:v>
                </c:pt>
                <c:pt idx="421" formatCode="General">
                  <c:v>0.72034984800000001</c:v>
                </c:pt>
                <c:pt idx="422" formatCode="General">
                  <c:v>0.71898579600000001</c:v>
                </c:pt>
                <c:pt idx="423" formatCode="General">
                  <c:v>0.717635036</c:v>
                </c:pt>
                <c:pt idx="424" formatCode="General">
                  <c:v>0.716310322</c:v>
                </c:pt>
                <c:pt idx="425" formatCode="General">
                  <c:v>0.71502536500000002</c:v>
                </c:pt>
                <c:pt idx="426" formatCode="General">
                  <c:v>0.71379476799999997</c:v>
                </c:pt>
                <c:pt idx="427" formatCode="General">
                  <c:v>0.71263325200000005</c:v>
                </c:pt>
                <c:pt idx="428" formatCode="General">
                  <c:v>0.71155559999999995</c:v>
                </c:pt>
                <c:pt idx="429" formatCode="General">
                  <c:v>0.710575819</c:v>
                </c:pt>
                <c:pt idx="430" formatCode="General">
                  <c:v>0.70970702200000002</c:v>
                </c:pt>
                <c:pt idx="431" formatCode="General">
                  <c:v>0.70896041399999998</c:v>
                </c:pt>
                <c:pt idx="432" formatCode="General">
                  <c:v>0.70834493600000004</c:v>
                </c:pt>
                <c:pt idx="433" formatCode="General">
                  <c:v>0.70786672799999995</c:v>
                </c:pt>
                <c:pt idx="434" formatCode="General">
                  <c:v>0.70752859099999998</c:v>
                </c:pt>
                <c:pt idx="435" formatCode="General">
                  <c:v>0.70732974999999998</c:v>
                </c:pt>
                <c:pt idx="436" formatCode="General">
                  <c:v>0.70726561499999996</c:v>
                </c:pt>
                <c:pt idx="437" formatCode="General">
                  <c:v>0.70732796200000003</c:v>
                </c:pt>
                <c:pt idx="438" formatCode="General">
                  <c:v>0.70750498799999995</c:v>
                </c:pt>
                <c:pt idx="439" formatCode="General">
                  <c:v>0.70778167199999997</c:v>
                </c:pt>
                <c:pt idx="440" formatCode="General">
                  <c:v>0.70814055200000003</c:v>
                </c:pt>
                <c:pt idx="441" formatCode="General">
                  <c:v>0.70856219499999995</c:v>
                </c:pt>
                <c:pt idx="442" formatCode="General">
                  <c:v>0.709025919</c:v>
                </c:pt>
                <c:pt idx="443" formatCode="General">
                  <c:v>0.70951068399999995</c:v>
                </c:pt>
                <c:pt idx="444" formatCode="General">
                  <c:v>0.70999580600000001</c:v>
                </c:pt>
                <c:pt idx="445" formatCode="General">
                  <c:v>0.71046125900000001</c:v>
                </c:pt>
                <c:pt idx="446" formatCode="General">
                  <c:v>0.71088880300000001</c:v>
                </c:pt>
                <c:pt idx="447" formatCode="General">
                  <c:v>0.71126174900000005</c:v>
                </c:pt>
                <c:pt idx="448" formatCode="General">
                  <c:v>0.71156573300000003</c:v>
                </c:pt>
                <c:pt idx="449" formatCode="General">
                  <c:v>0.71178859500000002</c:v>
                </c:pt>
                <c:pt idx="450" formatCode="General">
                  <c:v>0.71192055899999995</c:v>
                </c:pt>
                <c:pt idx="451" formatCode="General">
                  <c:v>0.711954117</c:v>
                </c:pt>
                <c:pt idx="452" formatCode="General">
                  <c:v>0.71188378299999999</c:v>
                </c:pt>
                <c:pt idx="453" formatCode="General">
                  <c:v>0.71170610199999995</c:v>
                </c:pt>
                <c:pt idx="454" formatCode="General">
                  <c:v>0.71141916500000002</c:v>
                </c:pt>
                <c:pt idx="455" formatCode="General">
                  <c:v>0.71102273500000002</c:v>
                </c:pt>
                <c:pt idx="456" formatCode="General">
                  <c:v>0.71051746599999999</c:v>
                </c:pt>
                <c:pt idx="457" formatCode="General">
                  <c:v>0.70990514800000004</c:v>
                </c:pt>
                <c:pt idx="458" formatCode="General">
                  <c:v>0.70918816299999998</c:v>
                </c:pt>
                <c:pt idx="459" formatCode="General">
                  <c:v>0.70836949299999996</c:v>
                </c:pt>
                <c:pt idx="460" formatCode="General">
                  <c:v>0.70745229700000001</c:v>
                </c:pt>
                <c:pt idx="461" formatCode="General">
                  <c:v>0.706439912</c:v>
                </c:pt>
                <c:pt idx="462" formatCode="General">
                  <c:v>0.70533573599999999</c:v>
                </c:pt>
                <c:pt idx="463" formatCode="General">
                  <c:v>0.704142928</c:v>
                </c:pt>
                <c:pt idx="464" formatCode="General">
                  <c:v>0.70286458699999999</c:v>
                </c:pt>
                <c:pt idx="465" formatCode="General">
                  <c:v>0.70150345599999997</c:v>
                </c:pt>
                <c:pt idx="466" formatCode="General">
                  <c:v>0.70006203700000003</c:v>
                </c:pt>
                <c:pt idx="467" formatCode="General">
                  <c:v>0.698542416</c:v>
                </c:pt>
                <c:pt idx="468" formatCode="General">
                  <c:v>0.69694632300000003</c:v>
                </c:pt>
                <c:pt idx="469" formatCode="General">
                  <c:v>0.69527524699999999</c:v>
                </c:pt>
                <c:pt idx="470" formatCode="General">
                  <c:v>0.69353020200000004</c:v>
                </c:pt>
                <c:pt idx="471" formatCode="General">
                  <c:v>0.69171196199999996</c:v>
                </c:pt>
                <c:pt idx="472" formatCode="General">
                  <c:v>0.68982094500000002</c:v>
                </c:pt>
                <c:pt idx="473" formatCode="General">
                  <c:v>0.68785744900000001</c:v>
                </c:pt>
                <c:pt idx="474" formatCode="General">
                  <c:v>0.68582153300000004</c:v>
                </c:pt>
                <c:pt idx="475" formatCode="General">
                  <c:v>0.68371319799999997</c:v>
                </c:pt>
                <c:pt idx="476" formatCode="General">
                  <c:v>0.68153238299999996</c:v>
                </c:pt>
                <c:pt idx="477" formatCode="General">
                  <c:v>0.67927932700000004</c:v>
                </c:pt>
                <c:pt idx="478" formatCode="General">
                  <c:v>0.676954269</c:v>
                </c:pt>
                <c:pt idx="479" formatCode="General">
                  <c:v>0.674558043</c:v>
                </c:pt>
                <c:pt idx="480" formatCode="General">
                  <c:v>0.67209196100000002</c:v>
                </c:pt>
                <c:pt idx="481" formatCode="General">
                  <c:v>0.66955810800000004</c:v>
                </c:pt>
                <c:pt idx="482" formatCode="General">
                  <c:v>0.66695958399999999</c:v>
                </c:pt>
                <c:pt idx="483" formatCode="General">
                  <c:v>0.66430056100000001</c:v>
                </c:pt>
                <c:pt idx="484" formatCode="General">
                  <c:v>0.66158693999999996</c:v>
                </c:pt>
                <c:pt idx="485" formatCode="General">
                  <c:v>0.65882623200000001</c:v>
                </c:pt>
                <c:pt idx="486" formatCode="General">
                  <c:v>0.65602797300000004</c:v>
                </c:pt>
                <c:pt idx="487" formatCode="General">
                  <c:v>0.65320414299999996</c:v>
                </c:pt>
                <c:pt idx="488" formatCode="General">
                  <c:v>0.65036940600000004</c:v>
                </c:pt>
                <c:pt idx="489" formatCode="General">
                  <c:v>0.64754110600000003</c:v>
                </c:pt>
                <c:pt idx="490" formatCode="General">
                  <c:v>0.64473986599999999</c:v>
                </c:pt>
                <c:pt idx="491" formatCode="General">
                  <c:v>0.64198911199999997</c:v>
                </c:pt>
                <c:pt idx="492" formatCode="General">
                  <c:v>0.63931566500000003</c:v>
                </c:pt>
                <c:pt idx="493" formatCode="General">
                  <c:v>0.63674885000000003</c:v>
                </c:pt>
                <c:pt idx="494" formatCode="General">
                  <c:v>0.63432055700000001</c:v>
                </c:pt>
                <c:pt idx="495" formatCode="General">
                  <c:v>0.63206410400000002</c:v>
                </c:pt>
                <c:pt idx="496" formatCode="General">
                  <c:v>0.63001358500000004</c:v>
                </c:pt>
                <c:pt idx="497" formatCode="General">
                  <c:v>0.62820237899999998</c:v>
                </c:pt>
                <c:pt idx="498" formatCode="General">
                  <c:v>0.626661837</c:v>
                </c:pt>
                <c:pt idx="499" formatCode="General">
                  <c:v>0.62541943799999999</c:v>
                </c:pt>
                <c:pt idx="500" formatCode="General">
                  <c:v>0.62449729399999998</c:v>
                </c:pt>
                <c:pt idx="501" formatCode="General">
                  <c:v>0.62391024799999995</c:v>
                </c:pt>
                <c:pt idx="502" formatCode="General">
                  <c:v>0.62366473700000002</c:v>
                </c:pt>
                <c:pt idx="503" formatCode="General">
                  <c:v>0.62375771999999996</c:v>
                </c:pt>
                <c:pt idx="504" formatCode="General">
                  <c:v>0.62417608499999999</c:v>
                </c:pt>
                <c:pt idx="505" formatCode="General">
                  <c:v>0.62489706300000003</c:v>
                </c:pt>
                <c:pt idx="506" formatCode="General">
                  <c:v>0.62588888399999998</c:v>
                </c:pt>
                <c:pt idx="507" formatCode="General">
                  <c:v>0.62711209099999998</c:v>
                </c:pt>
                <c:pt idx="508" formatCode="General">
                  <c:v>0.62852156199999998</c:v>
                </c:pt>
                <c:pt idx="509" formatCode="General">
                  <c:v>0.63006865999999995</c:v>
                </c:pt>
                <c:pt idx="510" formatCode="General">
                  <c:v>0.63170325800000005</c:v>
                </c:pt>
                <c:pt idx="511" formatCode="General">
                  <c:v>0.63337606199999996</c:v>
                </c:pt>
                <c:pt idx="512" formatCode="General">
                  <c:v>0.635040402</c:v>
                </c:pt>
                <c:pt idx="513" formatCode="General">
                  <c:v>0.63665372099999995</c:v>
                </c:pt>
                <c:pt idx="514" formatCode="General">
                  <c:v>0.63817864700000004</c:v>
                </c:pt>
                <c:pt idx="515" formatCode="General">
                  <c:v>0.63958352799999996</c:v>
                </c:pt>
                <c:pt idx="516" formatCode="General">
                  <c:v>0.64084273599999997</c:v>
                </c:pt>
                <c:pt idx="517" formatCode="General">
                  <c:v>0.64193642100000003</c:v>
                </c:pt>
                <c:pt idx="518" formatCode="General">
                  <c:v>0.64285010099999995</c:v>
                </c:pt>
                <c:pt idx="519" formatCode="General">
                  <c:v>0.64357423800000002</c:v>
                </c:pt>
                <c:pt idx="520" formatCode="General">
                  <c:v>0.64410316899999998</c:v>
                </c:pt>
                <c:pt idx="521" formatCode="General">
                  <c:v>0.64443486900000002</c:v>
                </c:pt>
                <c:pt idx="522" formatCode="General">
                  <c:v>0.64456969500000005</c:v>
                </c:pt>
                <c:pt idx="523" formatCode="General">
                  <c:v>0.64451015</c:v>
                </c:pt>
                <c:pt idx="524" formatCode="General">
                  <c:v>0.64425993000000004</c:v>
                </c:pt>
                <c:pt idx="525" formatCode="General">
                  <c:v>0.64382356399999996</c:v>
                </c:pt>
                <c:pt idx="526" formatCode="General">
                  <c:v>0.64320588099999998</c:v>
                </c:pt>
                <c:pt idx="527" formatCode="General">
                  <c:v>0.64241182799999996</c:v>
                </c:pt>
                <c:pt idx="528" formatCode="General">
                  <c:v>0.64144599400000002</c:v>
                </c:pt>
                <c:pt idx="529" formatCode="General">
                  <c:v>0.64031243299999996</c:v>
                </c:pt>
                <c:pt idx="530" formatCode="General">
                  <c:v>0.63901460200000004</c:v>
                </c:pt>
                <c:pt idx="531" formatCode="General">
                  <c:v>0.63755530100000002</c:v>
                </c:pt>
                <c:pt idx="532" formatCode="General">
                  <c:v>0.63593655800000004</c:v>
                </c:pt>
                <c:pt idx="533" formatCode="General">
                  <c:v>0.634159625</c:v>
                </c:pt>
                <c:pt idx="534" formatCode="General">
                  <c:v>0.63222503699999999</c:v>
                </c:pt>
                <c:pt idx="535" formatCode="General">
                  <c:v>0.63013267500000003</c:v>
                </c:pt>
                <c:pt idx="536" formatCode="General">
                  <c:v>0.62788194399999997</c:v>
                </c:pt>
                <c:pt idx="537" formatCode="General">
                  <c:v>0.62547153200000005</c:v>
                </c:pt>
                <c:pt idx="538" formatCode="General">
                  <c:v>0.62289977100000005</c:v>
                </c:pt>
                <c:pt idx="539" formatCode="General">
                  <c:v>0.62016481199999995</c:v>
                </c:pt>
                <c:pt idx="540" formatCode="General">
                  <c:v>0.61726433000000003</c:v>
                </c:pt>
                <c:pt idx="541" formatCode="General">
                  <c:v>0.61419624100000003</c:v>
                </c:pt>
                <c:pt idx="542" formatCode="General">
                  <c:v>0.61095821900000002</c:v>
                </c:pt>
                <c:pt idx="543" formatCode="General">
                  <c:v>0.60754829600000004</c:v>
                </c:pt>
                <c:pt idx="544" formatCode="General">
                  <c:v>0.60396480600000002</c:v>
                </c:pt>
                <c:pt idx="545" formatCode="General">
                  <c:v>0.60020667299999997</c:v>
                </c:pt>
                <c:pt idx="546" formatCode="General">
                  <c:v>0.59627360100000004</c:v>
                </c:pt>
                <c:pt idx="547" formatCode="General">
                  <c:v>0.592166364</c:v>
                </c:pt>
                <c:pt idx="548" formatCode="General">
                  <c:v>0.58788698900000003</c:v>
                </c:pt>
                <c:pt idx="549" formatCode="General">
                  <c:v>0.58343929100000003</c:v>
                </c:pt>
                <c:pt idx="550" formatCode="General">
                  <c:v>0.57882916900000003</c:v>
                </c:pt>
                <c:pt idx="551" formatCode="General">
                  <c:v>0.57406502999999998</c:v>
                </c:pt>
                <c:pt idx="552" formatCode="General">
                  <c:v>0.569158673</c:v>
                </c:pt>
                <c:pt idx="553" formatCode="General">
                  <c:v>0.56412529899999997</c:v>
                </c:pt>
                <c:pt idx="554" formatCode="General">
                  <c:v>0.55898487600000002</c:v>
                </c:pt>
                <c:pt idx="555" formatCode="General">
                  <c:v>0.55376219699999996</c:v>
                </c:pt>
                <c:pt idx="556" formatCode="General">
                  <c:v>0.54848814000000001</c:v>
                </c:pt>
                <c:pt idx="557" formatCode="General">
                  <c:v>0.54319983699999996</c:v>
                </c:pt>
                <c:pt idx="558" formatCode="General">
                  <c:v>0.53794163500000003</c:v>
                </c:pt>
                <c:pt idx="559" formatCode="General">
                  <c:v>0.53276515000000002</c:v>
                </c:pt>
                <c:pt idx="560" formatCode="General">
                  <c:v>0.52772951099999998</c:v>
                </c:pt>
                <c:pt idx="561" formatCode="General">
                  <c:v>0.52290058100000003</c:v>
                </c:pt>
                <c:pt idx="562" formatCode="General">
                  <c:v>0.51835012400000002</c:v>
                </c:pt>
                <c:pt idx="563" formatCode="General">
                  <c:v>0.514153898</c:v>
                </c:pt>
                <c:pt idx="564" formatCode="General">
                  <c:v>0.51038908999999999</c:v>
                </c:pt>
                <c:pt idx="565" formatCode="General">
                  <c:v>0.50713056300000003</c:v>
                </c:pt>
                <c:pt idx="566" formatCode="General">
                  <c:v>0.50444692400000002</c:v>
                </c:pt>
                <c:pt idx="567" formatCode="General">
                  <c:v>0.50239574899999995</c:v>
                </c:pt>
                <c:pt idx="568" formatCode="General">
                  <c:v>0.50101864299999999</c:v>
                </c:pt>
                <c:pt idx="569" formatCode="General">
                  <c:v>0.50033730300000001</c:v>
                </c:pt>
                <c:pt idx="570" formatCode="General">
                  <c:v>0.50035005799999999</c:v>
                </c:pt>
                <c:pt idx="571" formatCode="General">
                  <c:v>0.50103038499999997</c:v>
                </c:pt>
                <c:pt idx="572" formatCode="General">
                  <c:v>0.50232738300000002</c:v>
                </c:pt>
                <c:pt idx="573" formatCode="General">
                  <c:v>0.50416821199999995</c:v>
                </c:pt>
                <c:pt idx="574" formatCode="General">
                  <c:v>0.50646269300000002</c:v>
                </c:pt>
                <c:pt idx="575" formatCode="General">
                  <c:v>0.50910884099999998</c:v>
                </c:pt>
                <c:pt idx="576" formatCode="General">
                  <c:v>0.51199948799999995</c:v>
                </c:pt>
                <c:pt idx="577" formatCode="General">
                  <c:v>0.51502889399999996</c:v>
                </c:pt>
                <c:pt idx="578" formatCode="General">
                  <c:v>0.51809805600000003</c:v>
                </c:pt>
                <c:pt idx="579" formatCode="General">
                  <c:v>0.521119416</c:v>
                </c:pt>
                <c:pt idx="580" formatCode="General">
                  <c:v>0.52401989699999996</c:v>
                </c:pt>
                <c:pt idx="581" formatCode="General">
                  <c:v>0.52674192200000003</c:v>
                </c:pt>
                <c:pt idx="582" formatCode="General">
                  <c:v>0.52924394600000002</c:v>
                </c:pt>
                <c:pt idx="583" formatCode="General">
                  <c:v>0.53149926700000005</c:v>
                </c:pt>
                <c:pt idx="584" formatCode="General">
                  <c:v>0.53349429400000004</c:v>
                </c:pt>
                <c:pt idx="585" formatCode="General">
                  <c:v>0.53522634499999999</c:v>
                </c:pt>
                <c:pt idx="586" formatCode="General">
                  <c:v>0.53670138099999998</c:v>
                </c:pt>
                <c:pt idx="587" formatCode="General">
                  <c:v>0.53793162100000003</c:v>
                </c:pt>
                <c:pt idx="588" formatCode="General">
                  <c:v>0.53893339600000001</c:v>
                </c:pt>
                <c:pt idx="589" formatCode="General">
                  <c:v>0.53972512500000003</c:v>
                </c:pt>
                <c:pt idx="590" formatCode="General">
                  <c:v>0.54032605899999997</c:v>
                </c:pt>
                <c:pt idx="591" formatCode="General">
                  <c:v>0.54075473500000004</c:v>
                </c:pt>
                <c:pt idx="592" formatCode="General">
                  <c:v>0.54102808199999997</c:v>
                </c:pt>
                <c:pt idx="593" formatCode="General">
                  <c:v>0.54116082200000004</c:v>
                </c:pt>
                <c:pt idx="594" formatCode="General">
                  <c:v>0.54116505400000003</c:v>
                </c:pt>
                <c:pt idx="595" formatCode="General">
                  <c:v>0.54104983799999995</c:v>
                </c:pt>
                <c:pt idx="596" formatCode="General">
                  <c:v>0.54082143299999996</c:v>
                </c:pt>
                <c:pt idx="597" formatCode="General">
                  <c:v>0.54048311699999996</c:v>
                </c:pt>
                <c:pt idx="598" formatCode="General">
                  <c:v>0.54003542699999996</c:v>
                </c:pt>
                <c:pt idx="599" formatCode="General">
                  <c:v>0.53947651399999996</c:v>
                </c:pt>
                <c:pt idx="600" formatCode="General">
                  <c:v>0.53880214699999995</c:v>
                </c:pt>
                <c:pt idx="601" formatCode="General">
                  <c:v>0.53800630599999999</c:v>
                </c:pt>
                <c:pt idx="602" formatCode="General">
                  <c:v>0.53708130099999996</c:v>
                </c:pt>
                <c:pt idx="603" formatCode="General">
                  <c:v>0.53601801400000004</c:v>
                </c:pt>
                <c:pt idx="604" formatCode="General">
                  <c:v>0.53480649000000002</c:v>
                </c:pt>
                <c:pt idx="605" formatCode="General">
                  <c:v>0.53343564300000001</c:v>
                </c:pt>
                <c:pt idx="606" formatCode="General">
                  <c:v>0.53189408800000004</c:v>
                </c:pt>
                <c:pt idx="607" formatCode="General">
                  <c:v>0.53016984499999997</c:v>
                </c:pt>
                <c:pt idx="608" formatCode="General">
                  <c:v>0.52825087299999995</c:v>
                </c:pt>
                <c:pt idx="609" formatCode="General">
                  <c:v>0.526125014</c:v>
                </c:pt>
                <c:pt idx="610" formatCode="General">
                  <c:v>0.52378046499999997</c:v>
                </c:pt>
                <c:pt idx="611" formatCode="General">
                  <c:v>0.52120560400000004</c:v>
                </c:pt>
                <c:pt idx="612" formatCode="General">
                  <c:v>0.51838946299999999</c:v>
                </c:pt>
                <c:pt idx="613" formatCode="General">
                  <c:v>0.51532191000000005</c:v>
                </c:pt>
                <c:pt idx="614" formatCode="General">
                  <c:v>0.51199388499999998</c:v>
                </c:pt>
                <c:pt idx="615" formatCode="General">
                  <c:v>0.50839775799999998</c:v>
                </c:pt>
                <c:pt idx="616" formatCode="General">
                  <c:v>0.50452786699999996</c:v>
                </c:pt>
                <c:pt idx="617" formatCode="General">
                  <c:v>0.50038087399999998</c:v>
                </c:pt>
                <c:pt idx="618" formatCode="General">
                  <c:v>0.49595660000000003</c:v>
                </c:pt>
                <c:pt idx="619" formatCode="General">
                  <c:v>0.49125874000000003</c:v>
                </c:pt>
                <c:pt idx="620" formatCode="General">
                  <c:v>0.486295849</c:v>
                </c:pt>
                <c:pt idx="621" formatCode="General">
                  <c:v>0.48108246900000001</c:v>
                </c:pt>
                <c:pt idx="622" formatCode="General">
                  <c:v>0.47564047599999998</c:v>
                </c:pt>
                <c:pt idx="623" formatCode="General">
                  <c:v>0.47000059500000002</c:v>
                </c:pt>
                <c:pt idx="624" formatCode="General">
                  <c:v>0.46420395399999997</c:v>
                </c:pt>
                <c:pt idx="625" formatCode="General">
                  <c:v>0.45830377900000002</c:v>
                </c:pt>
                <c:pt idx="626" formatCode="General">
                  <c:v>0.45236694799999999</c:v>
                </c:pt>
                <c:pt idx="627" formatCode="General">
                  <c:v>0.44647517799999997</c:v>
                </c:pt>
                <c:pt idx="628" formatCode="General">
                  <c:v>0.44072565400000002</c:v>
                </c:pt>
                <c:pt idx="629" formatCode="General">
                  <c:v>0.43523070200000002</c:v>
                </c:pt>
                <c:pt idx="630" formatCode="General">
                  <c:v>0.430115998</c:v>
                </c:pt>
                <c:pt idx="631" formatCode="General">
                  <c:v>0.42551681400000002</c:v>
                </c:pt>
                <c:pt idx="632" formatCode="General">
                  <c:v>0.42157226800000003</c:v>
                </c:pt>
                <c:pt idx="633" formatCode="General">
                  <c:v>0.41841709599999999</c:v>
                </c:pt>
                <c:pt idx="634" formatCode="General">
                  <c:v>0.416171491</c:v>
                </c:pt>
                <c:pt idx="635" formatCode="General">
                  <c:v>0.414929718</c:v>
                </c:pt>
                <c:pt idx="636" formatCode="General">
                  <c:v>0.41474887700000002</c:v>
                </c:pt>
                <c:pt idx="637" formatCode="General">
                  <c:v>0.41563972799999999</c:v>
                </c:pt>
                <c:pt idx="638" formatCode="General">
                  <c:v>0.41756123299999998</c:v>
                </c:pt>
                <c:pt idx="639" formatCode="General">
                  <c:v>0.42042046799999999</c:v>
                </c:pt>
                <c:pt idx="640" formatCode="General">
                  <c:v>0.42407843499999998</c:v>
                </c:pt>
                <c:pt idx="641" formatCode="General">
                  <c:v>0.42836120700000002</c:v>
                </c:pt>
                <c:pt idx="642" formatCode="General">
                  <c:v>0.433074862</c:v>
                </c:pt>
                <c:pt idx="643" formatCode="General">
                  <c:v>0.43802169000000002</c:v>
                </c:pt>
                <c:pt idx="644" formatCode="General">
                  <c:v>0.44301545599999997</c:v>
                </c:pt>
                <c:pt idx="645" formatCode="General">
                  <c:v>0.447893769</c:v>
                </c:pt>
                <c:pt idx="646" formatCode="General">
                  <c:v>0.45252606299999998</c:v>
                </c:pt>
                <c:pt idx="647" formatCode="General">
                  <c:v>0.456817478</c:v>
                </c:pt>
                <c:pt idx="648" formatCode="General">
                  <c:v>0.46070882699999999</c:v>
                </c:pt>
                <c:pt idx="649" formatCode="General">
                  <c:v>0.46417346599999998</c:v>
                </c:pt>
                <c:pt idx="650" formatCode="General">
                  <c:v>0.46721258799999998</c:v>
                </c:pt>
                <c:pt idx="651" formatCode="General">
                  <c:v>0.46984922899999998</c:v>
                </c:pt>
                <c:pt idx="652" formatCode="General">
                  <c:v>0.47212249000000001</c:v>
                </c:pt>
                <c:pt idx="653" formatCode="General">
                  <c:v>0.47408172500000001</c:v>
                </c:pt>
                <c:pt idx="654" formatCode="General">
                  <c:v>0.47578176900000002</c:v>
                </c:pt>
                <c:pt idx="655" formatCode="General">
                  <c:v>0.47727882900000002</c:v>
                </c:pt>
                <c:pt idx="656" formatCode="General">
                  <c:v>0.47862708599999998</c:v>
                </c:pt>
                <c:pt idx="657" formatCode="General">
                  <c:v>0.47987636900000002</c:v>
                </c:pt>
                <c:pt idx="658" formatCode="General">
                  <c:v>0.48107042900000002</c:v>
                </c:pt>
                <c:pt idx="659" formatCode="General">
                  <c:v>0.482245743</c:v>
                </c:pt>
                <c:pt idx="660" formatCode="General">
                  <c:v>0.48343101100000002</c:v>
                </c:pt>
                <c:pt idx="661" formatCode="General">
                  <c:v>0.48464706499999999</c:v>
                </c:pt>
                <c:pt idx="662" formatCode="General">
                  <c:v>0.48590716699999997</c:v>
                </c:pt>
                <c:pt idx="663" formatCode="General">
                  <c:v>0.48721742600000001</c:v>
                </c:pt>
                <c:pt idx="664" formatCode="General">
                  <c:v>0.48857763399999998</c:v>
                </c:pt>
                <c:pt idx="665" formatCode="General">
                  <c:v>0.489982009</c:v>
                </c:pt>
                <c:pt idx="666" formatCode="General">
                  <c:v>0.49142023899999998</c:v>
                </c:pt>
                <c:pt idx="667" formatCode="General">
                  <c:v>0.49287834800000002</c:v>
                </c:pt>
                <c:pt idx="668" formatCode="General">
                  <c:v>0.49433955600000001</c:v>
                </c:pt>
                <c:pt idx="669" formatCode="General">
                  <c:v>0.495785117</c:v>
                </c:pt>
                <c:pt idx="670" formatCode="General">
                  <c:v>0.49719515399999997</c:v>
                </c:pt>
                <c:pt idx="671" formatCode="General">
                  <c:v>0.49854907399999998</c:v>
                </c:pt>
                <c:pt idx="672" formatCode="General">
                  <c:v>0.49982613300000001</c:v>
                </c:pt>
                <c:pt idx="673" formatCode="General">
                  <c:v>0.50100594799999998</c:v>
                </c:pt>
                <c:pt idx="674" formatCode="General">
                  <c:v>0.50206839999999997</c:v>
                </c:pt>
                <c:pt idx="675" formatCode="General">
                  <c:v>0.50299429900000003</c:v>
                </c:pt>
                <c:pt idx="676" formatCode="General">
                  <c:v>0.50376486799999998</c:v>
                </c:pt>
                <c:pt idx="677" formatCode="General">
                  <c:v>0.50436216599999995</c:v>
                </c:pt>
                <c:pt idx="678" formatCode="General">
                  <c:v>0.50476884799999999</c:v>
                </c:pt>
                <c:pt idx="679" formatCode="General">
                  <c:v>0.50496816600000005</c:v>
                </c:pt>
                <c:pt idx="680" formatCode="General">
                  <c:v>0.50494378799999995</c:v>
                </c:pt>
                <c:pt idx="681" formatCode="General">
                  <c:v>0.50467979900000004</c:v>
                </c:pt>
                <c:pt idx="682" formatCode="General">
                  <c:v>0.504160583</c:v>
                </c:pt>
                <c:pt idx="683" formatCode="General">
                  <c:v>0.50337088100000005</c:v>
                </c:pt>
                <c:pt idx="684" formatCode="General">
                  <c:v>0.50229597100000001</c:v>
                </c:pt>
                <c:pt idx="685" formatCode="General">
                  <c:v>0.50092184500000003</c:v>
                </c:pt>
                <c:pt idx="686" formatCode="General">
                  <c:v>0.49923557000000002</c:v>
                </c:pt>
                <c:pt idx="687" formatCode="General">
                  <c:v>0.49722602999999999</c:v>
                </c:pt>
                <c:pt idx="688" formatCode="General">
                  <c:v>0.49488484900000002</c:v>
                </c:pt>
                <c:pt idx="689" formatCode="General">
                  <c:v>0.49220755700000002</c:v>
                </c:pt>
                <c:pt idx="690" formatCode="General">
                  <c:v>0.48919543599999998</c:v>
                </c:pt>
                <c:pt idx="691" formatCode="General">
                  <c:v>0.485857755</c:v>
                </c:pt>
                <c:pt idx="692" formatCode="General">
                  <c:v>0.48221445099999999</c:v>
                </c:pt>
                <c:pt idx="693" formatCode="General">
                  <c:v>0.478299737</c:v>
                </c:pt>
                <c:pt idx="694" formatCode="General">
                  <c:v>0.47416600599999997</c:v>
                </c:pt>
                <c:pt idx="695" formatCode="General">
                  <c:v>0.46988817999999999</c:v>
                </c:pt>
                <c:pt idx="696" formatCode="General">
                  <c:v>0.46556803600000002</c:v>
                </c:pt>
                <c:pt idx="697" formatCode="General">
                  <c:v>0.46133768600000002</c:v>
                </c:pt>
                <c:pt idx="698" formatCode="General">
                  <c:v>0.45736119200000003</c:v>
                </c:pt>
                <c:pt idx="699" formatCode="General">
                  <c:v>0.45383277500000002</c:v>
                </c:pt>
                <c:pt idx="700" formatCode="General">
                  <c:v>0.45097008300000002</c:v>
                </c:pt>
                <c:pt idx="701" formatCode="General">
                  <c:v>0.44900080599999997</c:v>
                </c:pt>
                <c:pt idx="702" formatCode="General">
                  <c:v>0.44814255800000002</c:v>
                </c:pt>
                <c:pt idx="703" formatCode="General">
                  <c:v>0.44857701700000002</c:v>
                </c:pt>
                <c:pt idx="704" formatCode="General">
                  <c:v>0.45042204899999999</c:v>
                </c:pt>
                <c:pt idx="705" formatCode="General">
                  <c:v>0.45370760599999999</c:v>
                </c:pt>
                <c:pt idx="706" formatCode="General">
                  <c:v>0.458361715</c:v>
                </c:pt>
                <c:pt idx="707" formatCode="General">
                  <c:v>0.464211553</c:v>
                </c:pt>
                <c:pt idx="708" formatCode="General">
                  <c:v>0.47100093999999998</c:v>
                </c:pt>
                <c:pt idx="709" formatCode="General">
                  <c:v>0.47842073400000001</c:v>
                </c:pt>
                <c:pt idx="710" formatCode="General">
                  <c:v>0.48614507899999998</c:v>
                </c:pt>
                <c:pt idx="711" formatCode="General">
                  <c:v>0.49386587700000001</c:v>
                </c:pt>
                <c:pt idx="712" formatCode="General">
                  <c:v>0.501319289</c:v>
                </c:pt>
                <c:pt idx="713" formatCode="General">
                  <c:v>0.50830119799999995</c:v>
                </c:pt>
                <c:pt idx="714" formatCode="General">
                  <c:v>0.51467204099999997</c:v>
                </c:pt>
                <c:pt idx="715" formatCode="General">
                  <c:v>0.52035355599999999</c:v>
                </c:pt>
                <c:pt idx="716" formatCode="General">
                  <c:v>0.52532041100000004</c:v>
                </c:pt>
                <c:pt idx="717" formatCode="General">
                  <c:v>0.52958959299999997</c:v>
                </c:pt>
                <c:pt idx="718" formatCode="General">
                  <c:v>0.53320950300000003</c:v>
                </c:pt>
                <c:pt idx="719" formatCode="General">
                  <c:v>0.53625023400000005</c:v>
                </c:pt>
                <c:pt idx="720" formatCode="General">
                  <c:v>0.53879558999999999</c:v>
                </c:pt>
                <c:pt idx="721" formatCode="General">
                  <c:v>0.54093647</c:v>
                </c:pt>
                <c:pt idx="722" formatCode="General">
                  <c:v>0.54276579599999997</c:v>
                </c:pt>
                <c:pt idx="723" formatCode="General">
                  <c:v>0.54437476399999996</c:v>
                </c:pt>
                <c:pt idx="724" formatCode="General">
                  <c:v>0.54584974100000005</c:v>
                </c:pt>
                <c:pt idx="725" formatCode="General">
                  <c:v>0.54726982099999999</c:v>
                </c:pt>
                <c:pt idx="726" formatCode="General">
                  <c:v>0.548705518</c:v>
                </c:pt>
                <c:pt idx="727" formatCode="General">
                  <c:v>0.55021673400000004</c:v>
                </c:pt>
                <c:pt idx="728" formatCode="General">
                  <c:v>0.55185228600000003</c:v>
                </c:pt>
                <c:pt idx="729" formatCode="General">
                  <c:v>0.55364912700000002</c:v>
                </c:pt>
                <c:pt idx="730" formatCode="General">
                  <c:v>0.55563205500000001</c:v>
                </c:pt>
                <c:pt idx="731" formatCode="General">
                  <c:v>0.55781382300000004</c:v>
                </c:pt>
                <c:pt idx="732" formatCode="General">
                  <c:v>0.56019616100000003</c:v>
                </c:pt>
                <c:pt idx="733" formatCode="General">
                  <c:v>0.56277012800000004</c:v>
                </c:pt>
                <c:pt idx="734" formatCode="General">
                  <c:v>0.56551808100000001</c:v>
                </c:pt>
                <c:pt idx="735" formatCode="General">
                  <c:v>0.56841462899999995</c:v>
                </c:pt>
                <c:pt idx="736" formatCode="General">
                  <c:v>0.571428716</c:v>
                </c:pt>
                <c:pt idx="737" formatCode="General">
                  <c:v>0.57452493900000001</c:v>
                </c:pt>
                <c:pt idx="738" formatCode="General">
                  <c:v>0.57766574599999998</c:v>
                </c:pt>
                <c:pt idx="739" formatCode="General">
                  <c:v>0.58081233499999996</c:v>
                </c:pt>
                <c:pt idx="740" formatCode="General">
                  <c:v>0.58392637999999997</c:v>
                </c:pt>
                <c:pt idx="741" formatCode="General">
                  <c:v>0.58697068699999999</c:v>
                </c:pt>
                <c:pt idx="742" formatCode="General">
                  <c:v>0.58991015000000002</c:v>
                </c:pt>
                <c:pt idx="743" formatCode="General">
                  <c:v>0.59271204499999997</c:v>
                </c:pt>
                <c:pt idx="744" formatCode="General">
                  <c:v>0.59534621200000004</c:v>
                </c:pt>
                <c:pt idx="745" formatCode="General">
                  <c:v>0.59778517499999995</c:v>
                </c:pt>
                <c:pt idx="746" formatCode="General">
                  <c:v>0.60000354099999997</c:v>
                </c:pt>
                <c:pt idx="747" formatCode="General">
                  <c:v>0.60197812299999998</c:v>
                </c:pt>
                <c:pt idx="748" formatCode="General">
                  <c:v>0.60368698799999998</c:v>
                </c:pt>
                <c:pt idx="749" formatCode="General">
                  <c:v>0.60510927400000003</c:v>
                </c:pt>
                <c:pt idx="750" formatCode="General">
                  <c:v>0.60622441800000004</c:v>
                </c:pt>
                <c:pt idx="751" formatCode="General">
                  <c:v>0.60701173500000005</c:v>
                </c:pt>
                <c:pt idx="752" formatCode="General">
                  <c:v>0.60744988899999997</c:v>
                </c:pt>
                <c:pt idx="753" formatCode="General">
                  <c:v>0.60751652700000003</c:v>
                </c:pt>
                <c:pt idx="754" formatCode="General">
                  <c:v>0.60718780800000005</c:v>
                </c:pt>
                <c:pt idx="755" formatCode="General">
                  <c:v>0.606438696</c:v>
                </c:pt>
                <c:pt idx="756" formatCode="General">
                  <c:v>0.60524308699999996</c:v>
                </c:pt>
                <c:pt idx="757" formatCode="General">
                  <c:v>0.60357457400000003</c:v>
                </c:pt>
                <c:pt idx="758" formatCode="General">
                  <c:v>0.60140788599999995</c:v>
                </c:pt>
                <c:pt idx="759" formatCode="General">
                  <c:v>0.59872150400000002</c:v>
                </c:pt>
                <c:pt idx="760" formatCode="General">
                  <c:v>0.59550118399999996</c:v>
                </c:pt>
                <c:pt idx="761" formatCode="General">
                  <c:v>0.59174597299999998</c:v>
                </c:pt>
                <c:pt idx="762" formatCode="General">
                  <c:v>0.58747565700000004</c:v>
                </c:pt>
                <c:pt idx="763" formatCode="General">
                  <c:v>0.58274173699999998</c:v>
                </c:pt>
                <c:pt idx="764" formatCode="General">
                  <c:v>0.577640653</c:v>
                </c:pt>
                <c:pt idx="765" formatCode="General">
                  <c:v>0.57232821</c:v>
                </c:pt>
                <c:pt idx="766" formatCode="General">
                  <c:v>0.56703418500000002</c:v>
                </c:pt>
                <c:pt idx="767" formatCode="General">
                  <c:v>0.56207037000000004</c:v>
                </c:pt>
                <c:pt idx="768" formatCode="General">
                  <c:v>0.55782598299999997</c:v>
                </c:pt>
                <c:pt idx="769" formatCode="General">
                  <c:v>0.554741979</c:v>
                </c:pt>
                <c:pt idx="770" formatCode="General">
                  <c:v>0.55325824000000001</c:v>
                </c:pt>
                <c:pt idx="771" formatCode="General">
                  <c:v>0.55373775999999997</c:v>
                </c:pt>
                <c:pt idx="772" formatCode="General">
                  <c:v>0.55638361000000003</c:v>
                </c:pt>
                <c:pt idx="773" formatCode="General">
                  <c:v>0.56117713499999999</c:v>
                </c:pt>
                <c:pt idx="774" formatCode="General">
                  <c:v>0.567863703</c:v>
                </c:pt>
                <c:pt idx="775" formatCode="General">
                  <c:v>0.57599586199999997</c:v>
                </c:pt>
                <c:pt idx="776" formatCode="General">
                  <c:v>0.58501928999999997</c:v>
                </c:pt>
                <c:pt idx="777" formatCode="General">
                  <c:v>0.59436982900000002</c:v>
                </c:pt>
                <c:pt idx="778" formatCode="General">
                  <c:v>0.60355234099999999</c:v>
                </c:pt>
                <c:pt idx="779" formatCode="General">
                  <c:v>0.61218523999999996</c:v>
                </c:pt>
                <c:pt idx="780" formatCode="General">
                  <c:v>0.62001156800000001</c:v>
                </c:pt>
                <c:pt idx="781" formatCode="General">
                  <c:v>0.62688702299999999</c:v>
                </c:pt>
                <c:pt idx="782" formatCode="General">
                  <c:v>0.63275712699999997</c:v>
                </c:pt>
                <c:pt idx="783" formatCode="General">
                  <c:v>0.63763213200000002</c:v>
                </c:pt>
                <c:pt idx="784" formatCode="General">
                  <c:v>0.64156562100000003</c:v>
                </c:pt>
                <c:pt idx="785" formatCode="General">
                  <c:v>0.64463806199999996</c:v>
                </c:pt>
                <c:pt idx="786" formatCode="General">
                  <c:v>0.64694589400000002</c:v>
                </c:pt>
                <c:pt idx="787" formatCode="General">
                  <c:v>0.648593843</c:v>
                </c:pt>
                <c:pt idx="788" formatCode="General">
                  <c:v>0.64969152200000002</c:v>
                </c:pt>
                <c:pt idx="789" formatCode="General">
                  <c:v>0.65035069000000001</c:v>
                </c:pt>
                <c:pt idx="790" formatCode="General">
                  <c:v>0.65068453599999998</c:v>
                </c:pt>
                <c:pt idx="791" formatCode="General">
                  <c:v>0.65080636700000005</c:v>
                </c:pt>
                <c:pt idx="792" formatCode="General">
                  <c:v>0.65082907700000003</c:v>
                </c:pt>
                <c:pt idx="793" formatCode="General">
                  <c:v>0.65086305099999997</c:v>
                </c:pt>
                <c:pt idx="794" formatCode="General">
                  <c:v>0.65101426799999995</c:v>
                </c:pt>
                <c:pt idx="795" formatCode="General">
                  <c:v>0.65138107499999998</c:v>
                </c:pt>
                <c:pt idx="796" formatCode="General">
                  <c:v>0.65205055499999998</c:v>
                </c:pt>
                <c:pt idx="797" formatCode="General">
                  <c:v>0.65309476899999996</c:v>
                </c:pt>
                <c:pt idx="798" formatCode="General">
                  <c:v>0.654567122</c:v>
                </c:pt>
                <c:pt idx="799" formatCode="General">
                  <c:v>0.65649968400000003</c:v>
                </c:pt>
                <c:pt idx="800" formatCode="General">
                  <c:v>0.65890127399999998</c:v>
                </c:pt>
                <c:pt idx="801" formatCode="General">
                  <c:v>0.66175735000000002</c:v>
                </c:pt>
                <c:pt idx="802" formatCode="General">
                  <c:v>0.66503197000000003</c:v>
                </c:pt>
                <c:pt idx="803" formatCode="General">
                  <c:v>0.66867035600000002</c:v>
                </c:pt>
                <c:pt idx="804" formatCode="General">
                  <c:v>0.67260366699999996</c:v>
                </c:pt>
                <c:pt idx="805" formatCode="General">
                  <c:v>0.676753402</c:v>
                </c:pt>
                <c:pt idx="806" formatCode="General">
                  <c:v>0.68103676999999996</c:v>
                </c:pt>
                <c:pt idx="807" formatCode="General">
                  <c:v>0.68537104100000001</c:v>
                </c:pt>
                <c:pt idx="808" formatCode="General">
                  <c:v>0.68967717900000003</c:v>
                </c:pt>
                <c:pt idx="809" formatCode="General">
                  <c:v>0.69388282300000004</c:v>
                </c:pt>
                <c:pt idx="810" formatCode="General">
                  <c:v>0.69792389899999996</c:v>
                </c:pt>
                <c:pt idx="811" formatCode="General">
                  <c:v>0.70174527200000003</c:v>
                </c:pt>
                <c:pt idx="812" formatCode="General">
                  <c:v>0.70530068899999998</c:v>
                </c:pt>
                <c:pt idx="813" formatCode="General">
                  <c:v>0.70855206299999995</c:v>
                </c:pt>
                <c:pt idx="814" formatCode="General">
                  <c:v>0.71146851799999999</c:v>
                </c:pt>
                <c:pt idx="815" formatCode="General">
                  <c:v>0.71402478199999997</c:v>
                </c:pt>
                <c:pt idx="816" formatCode="General">
                  <c:v>0.716199696</c:v>
                </c:pt>
                <c:pt idx="817" formatCode="General">
                  <c:v>0.71797496100000002</c:v>
                </c:pt>
                <c:pt idx="818" formatCode="General">
                  <c:v>0.71933311200000005</c:v>
                </c:pt>
                <c:pt idx="819" formatCode="General">
                  <c:v>0.72025656699999996</c:v>
                </c:pt>
                <c:pt idx="820" formatCode="General">
                  <c:v>0.72072583400000001</c:v>
                </c:pt>
                <c:pt idx="821" formatCode="General">
                  <c:v>0.72071844299999999</c:v>
                </c:pt>
                <c:pt idx="822" formatCode="General">
                  <c:v>0.72020763200000004</c:v>
                </c:pt>
                <c:pt idx="823" formatCode="General">
                  <c:v>0.71916145099999995</c:v>
                </c:pt>
                <c:pt idx="824" formatCode="General">
                  <c:v>0.71754187300000005</c:v>
                </c:pt>
                <c:pt idx="825" formatCode="General">
                  <c:v>0.71530485200000005</c:v>
                </c:pt>
                <c:pt idx="826" formatCode="General">
                  <c:v>0.712400794</c:v>
                </c:pt>
                <c:pt idx="827" formatCode="General">
                  <c:v>0.70877707000000001</c:v>
                </c:pt>
                <c:pt idx="828" formatCode="General">
                  <c:v>0.704382956</c:v>
                </c:pt>
                <c:pt idx="829" formatCode="General">
                  <c:v>0.69917893399999997</c:v>
                </c:pt>
                <c:pt idx="830" formatCode="General">
                  <c:v>0.69315248699999998</c:v>
                </c:pt>
                <c:pt idx="831" formatCode="General">
                  <c:v>0.68634271599999996</c:v>
                </c:pt>
                <c:pt idx="832" formatCode="General">
                  <c:v>0.678876221</c:v>
                </c:pt>
                <c:pt idx="833" formatCode="General">
                  <c:v>0.67101216299999999</c:v>
                </c:pt>
                <c:pt idx="834" formatCode="General">
                  <c:v>0.66318798099999998</c:v>
                </c:pt>
                <c:pt idx="835" formatCode="General">
                  <c:v>0.65604353000000004</c:v>
                </c:pt>
                <c:pt idx="836" formatCode="General">
                  <c:v>0.65038686999999995</c:v>
                </c:pt>
                <c:pt idx="837" formatCode="General">
                  <c:v>0.64706754700000002</c:v>
                </c:pt>
                <c:pt idx="838" formatCode="General">
                  <c:v>0.64675831800000005</c:v>
                </c:pt>
                <c:pt idx="839" formatCode="General">
                  <c:v>0.649721086</c:v>
                </c:pt>
                <c:pt idx="840" formatCode="General">
                  <c:v>0.65568172899999999</c:v>
                </c:pt>
                <c:pt idx="841" formatCode="General">
                  <c:v>0.66390073299999997</c:v>
                </c:pt>
                <c:pt idx="842" formatCode="General">
                  <c:v>0.67340350199999999</c:v>
                </c:pt>
                <c:pt idx="843" formatCode="General">
                  <c:v>0.68324065199999995</c:v>
                </c:pt>
                <c:pt idx="844" formatCode="General">
                  <c:v>0.692664206</c:v>
                </c:pt>
                <c:pt idx="845" formatCode="General">
                  <c:v>0.70118528599999996</c:v>
                </c:pt>
                <c:pt idx="846" formatCode="General">
                  <c:v>0.70854753299999995</c:v>
                </c:pt>
                <c:pt idx="847" formatCode="General">
                  <c:v>0.71466428000000004</c:v>
                </c:pt>
                <c:pt idx="848" formatCode="General">
                  <c:v>0.71955508000000001</c:v>
                </c:pt>
                <c:pt idx="849" formatCode="General">
                  <c:v>0.72329634399999998</c:v>
                </c:pt>
                <c:pt idx="850" formatCode="General">
                  <c:v>0.72598892500000001</c:v>
                </c:pt>
                <c:pt idx="851" formatCode="General">
                  <c:v>0.72773945299999998</c:v>
                </c:pt>
                <c:pt idx="852" formatCode="General">
                  <c:v>0.72865134499999995</c:v>
                </c:pt>
                <c:pt idx="853" formatCode="General">
                  <c:v>0.72882169500000005</c:v>
                </c:pt>
                <c:pt idx="854" formatCode="General">
                  <c:v>0.72834193700000005</c:v>
                </c:pt>
                <c:pt idx="855" formatCode="General">
                  <c:v>0.72730064400000005</c:v>
                </c:pt>
                <c:pt idx="856" formatCode="General">
                  <c:v>0.72578716300000001</c:v>
                </c:pt>
                <c:pt idx="857" formatCode="General">
                  <c:v>0.72389596700000003</c:v>
                </c:pt>
                <c:pt idx="858" formatCode="General">
                  <c:v>0.72173029200000005</c:v>
                </c:pt>
                <c:pt idx="859" formatCode="General">
                  <c:v>0.71940583000000002</c:v>
                </c:pt>
                <c:pt idx="860" formatCode="General">
                  <c:v>0.71705234100000004</c:v>
                </c:pt>
                <c:pt idx="861" formatCode="General">
                  <c:v>0.71481323200000002</c:v>
                </c:pt>
                <c:pt idx="862" formatCode="General">
                  <c:v>0.71284252400000003</c:v>
                </c:pt>
                <c:pt idx="863" formatCode="General">
                  <c:v>0.71129787</c:v>
                </c:pt>
                <c:pt idx="864" formatCode="General">
                  <c:v>0.71033054600000001</c:v>
                </c:pt>
                <c:pt idx="865" formatCode="General">
                  <c:v>0.71007293500000002</c:v>
                </c:pt>
                <c:pt idx="866" formatCode="General">
                  <c:v>0.71062487399999996</c:v>
                </c:pt>
                <c:pt idx="867" formatCode="General">
                  <c:v>0.71204209299999999</c:v>
                </c:pt>
                <c:pt idx="868" formatCode="General">
                  <c:v>0.71432906399999996</c:v>
                </c:pt>
                <c:pt idx="869" formatCode="General">
                  <c:v>0.71743744600000003</c:v>
                </c:pt>
                <c:pt idx="870" formatCode="General">
                  <c:v>0.72127205100000003</c:v>
                </c:pt>
                <c:pt idx="871" formatCode="General">
                  <c:v>0.72570151100000002</c:v>
                </c:pt>
                <c:pt idx="872" formatCode="General">
                  <c:v>0.73057282000000001</c:v>
                </c:pt>
                <c:pt idx="873" formatCode="General">
                  <c:v>0.73572611799999998</c:v>
                </c:pt>
                <c:pt idx="874" formatCode="General">
                  <c:v>0.74100762600000003</c:v>
                </c:pt>
                <c:pt idx="875" formatCode="General">
                  <c:v>0.74627888200000003</c:v>
                </c:pt>
                <c:pt idx="876" formatCode="General">
                  <c:v>0.75142252399999998</c:v>
                </c:pt>
                <c:pt idx="877" formatCode="General">
                  <c:v>0.75634414000000005</c:v>
                </c:pt>
                <c:pt idx="878" formatCode="General">
                  <c:v>0.76097148699999995</c:v>
                </c:pt>
                <c:pt idx="879" formatCode="General">
                  <c:v>0.76525211299999996</c:v>
                </c:pt>
                <c:pt idx="880" formatCode="General">
                  <c:v>0.76914972100000001</c:v>
                </c:pt>
                <c:pt idx="881" formatCode="General">
                  <c:v>0.772640467</c:v>
                </c:pt>
                <c:pt idx="882" formatCode="General">
                  <c:v>0.77570939100000003</c:v>
                </c:pt>
                <c:pt idx="883" formatCode="General">
                  <c:v>0.77834677699999999</c:v>
                </c:pt>
                <c:pt idx="884" formatCode="General">
                  <c:v>0.78054565200000003</c:v>
                </c:pt>
                <c:pt idx="885" formatCode="General">
                  <c:v>0.78229874399999999</c:v>
                </c:pt>
                <c:pt idx="886" formatCode="General">
                  <c:v>0.78359675399999995</c:v>
                </c:pt>
                <c:pt idx="887" formatCode="General">
                  <c:v>0.78442567600000002</c:v>
                </c:pt>
                <c:pt idx="888" formatCode="General">
                  <c:v>0.78476548199999996</c:v>
                </c:pt>
                <c:pt idx="889" formatCode="General">
                  <c:v>0.78458762199999998</c:v>
                </c:pt>
                <c:pt idx="890" formatCode="General">
                  <c:v>0.78385317300000001</c:v>
                </c:pt>
                <c:pt idx="891" formatCode="General">
                  <c:v>0.78251057899999998</c:v>
                </c:pt>
                <c:pt idx="892" formatCode="General">
                  <c:v>0.78049349800000001</c:v>
                </c:pt>
                <c:pt idx="893" formatCode="General">
                  <c:v>0.77771925900000005</c:v>
                </c:pt>
                <c:pt idx="894" formatCode="General">
                  <c:v>0.77408826399999997</c:v>
                </c:pt>
                <c:pt idx="895" formatCode="General">
                  <c:v>0.76948726199999995</c:v>
                </c:pt>
                <c:pt idx="896" formatCode="General">
                  <c:v>0.76379859400000005</c:v>
                </c:pt>
                <c:pt idx="897" formatCode="General">
                  <c:v>0.75692367599999999</c:v>
                </c:pt>
                <c:pt idx="898" formatCode="General">
                  <c:v>0.74882870899999998</c:v>
                </c:pt>
                <c:pt idx="899" formatCode="General">
                  <c:v>0.73962569199999995</c:v>
                </c:pt>
                <c:pt idx="900" formatCode="General">
                  <c:v>0.72969460500000005</c:v>
                </c:pt>
                <c:pt idx="901" formatCode="General">
                  <c:v>0.71982294300000005</c:v>
                </c:pt>
                <c:pt idx="902" formatCode="General">
                  <c:v>0.71127468299999996</c:v>
                </c:pt>
                <c:pt idx="903" formatCode="General">
                  <c:v>0.70562684499999995</c:v>
                </c:pt>
                <c:pt idx="904" formatCode="General">
                  <c:v>0.70426171999999998</c:v>
                </c:pt>
                <c:pt idx="905" formatCode="General">
                  <c:v>0.70769625899999999</c:v>
                </c:pt>
                <c:pt idx="906" formatCode="General">
                  <c:v>0.71524786900000004</c:v>
                </c:pt>
                <c:pt idx="907" formatCode="General">
                  <c:v>0.72536021500000003</c:v>
                </c:pt>
                <c:pt idx="908" formatCode="General">
                  <c:v>0.73631215100000003</c:v>
                </c:pt>
                <c:pt idx="909" formatCode="General">
                  <c:v>0.746773303</c:v>
                </c:pt>
                <c:pt idx="910" formatCode="General">
                  <c:v>0.75597429299999996</c:v>
                </c:pt>
                <c:pt idx="911" formatCode="General">
                  <c:v>0.76360839599999997</c:v>
                </c:pt>
                <c:pt idx="912" formatCode="General">
                  <c:v>0.76965588299999999</c:v>
                </c:pt>
                <c:pt idx="913" formatCode="General">
                  <c:v>0.77423745399999999</c:v>
                </c:pt>
                <c:pt idx="914" formatCode="General">
                  <c:v>0.77752208700000003</c:v>
                </c:pt>
                <c:pt idx="915" formatCode="General">
                  <c:v>0.77967888100000005</c:v>
                </c:pt>
                <c:pt idx="916" formatCode="General">
                  <c:v>0.78085637100000005</c:v>
                </c:pt>
                <c:pt idx="917" formatCode="General">
                  <c:v>0.78117614999999996</c:v>
                </c:pt>
                <c:pt idx="918" formatCode="General">
                  <c:v>0.78073364499999998</c:v>
                </c:pt>
                <c:pt idx="919" formatCode="General">
                  <c:v>0.77960205100000002</c:v>
                </c:pt>
                <c:pt idx="920" formatCode="General">
                  <c:v>0.777837157</c:v>
                </c:pt>
                <c:pt idx="921" formatCode="General">
                  <c:v>0.77548295300000003</c:v>
                </c:pt>
                <c:pt idx="922" formatCode="General">
                  <c:v>0.77257734499999997</c:v>
                </c:pt>
                <c:pt idx="923" formatCode="General">
                  <c:v>0.76915901900000005</c:v>
                </c:pt>
                <c:pt idx="924" formatCode="General">
                  <c:v>0.76527482300000005</c:v>
                </c:pt>
                <c:pt idx="925" formatCode="General">
                  <c:v>0.76098823500000001</c:v>
                </c:pt>
                <c:pt idx="926" formatCode="General">
                  <c:v>0.75638902200000002</c:v>
                </c:pt>
                <c:pt idx="927" formatCode="General">
                  <c:v>0.75160282899999997</c:v>
                </c:pt>
                <c:pt idx="928" formatCode="General">
                  <c:v>0.74679905199999996</c:v>
                </c:pt>
                <c:pt idx="929" formatCode="General">
                  <c:v>0.74219435499999997</c:v>
                </c:pt>
                <c:pt idx="930" formatCode="General">
                  <c:v>0.73804813599999997</c:v>
                </c:pt>
                <c:pt idx="931" formatCode="General">
                  <c:v>0.73464530699999997</c:v>
                </c:pt>
                <c:pt idx="932" formatCode="General">
                  <c:v>0.73226690299999997</c:v>
                </c:pt>
                <c:pt idx="933" formatCode="General">
                  <c:v>0.73114919700000003</c:v>
                </c:pt>
                <c:pt idx="934" formatCode="General">
                  <c:v>0.73144179600000003</c:v>
                </c:pt>
                <c:pt idx="935" formatCode="General">
                  <c:v>0.73317670800000001</c:v>
                </c:pt>
                <c:pt idx="936" formatCode="General">
                  <c:v>0.736258686</c:v>
                </c:pt>
                <c:pt idx="937" formatCode="General">
                  <c:v>0.74048250900000001</c:v>
                </c:pt>
                <c:pt idx="938" formatCode="General">
                  <c:v>0.74556970600000005</c:v>
                </c:pt>
                <c:pt idx="939" formatCode="General">
                  <c:v>0.751214206</c:v>
                </c:pt>
                <c:pt idx="940" formatCode="General">
                  <c:v>0.75712347000000002</c:v>
                </c:pt>
                <c:pt idx="941" formatCode="General">
                  <c:v>0.76304614500000001</c:v>
                </c:pt>
                <c:pt idx="942" formatCode="General">
                  <c:v>0.76878631099999994</c:v>
                </c:pt>
                <c:pt idx="943" formatCode="General">
                  <c:v>0.77420407499999999</c:v>
                </c:pt>
                <c:pt idx="944" formatCode="General">
                  <c:v>0.77920955400000003</c:v>
                </c:pt>
                <c:pt idx="945" formatCode="General">
                  <c:v>0.78375250100000005</c:v>
                </c:pt>
                <c:pt idx="946" formatCode="General">
                  <c:v>0.78781151800000004</c:v>
                </c:pt>
                <c:pt idx="947" formatCode="General">
                  <c:v>0.79138469700000003</c:v>
                </c:pt>
                <c:pt idx="948" formatCode="General">
                  <c:v>0.79448151600000005</c:v>
                </c:pt>
                <c:pt idx="949" formatCode="General">
                  <c:v>0.79711687600000003</c:v>
                </c:pt>
                <c:pt idx="950" formatCode="General">
                  <c:v>0.79930645199999995</c:v>
                </c:pt>
                <c:pt idx="951" formatCode="General">
                  <c:v>0.80106359699999996</c:v>
                </c:pt>
                <c:pt idx="952" formatCode="General">
                  <c:v>0.80239671499999998</c:v>
                </c:pt>
                <c:pt idx="953" formatCode="General">
                  <c:v>0.80330681800000003</c:v>
                </c:pt>
                <c:pt idx="954" formatCode="General">
                  <c:v>0.80378580099999997</c:v>
                </c:pt>
                <c:pt idx="955" formatCode="General">
                  <c:v>0.80381417300000002</c:v>
                </c:pt>
                <c:pt idx="956" formatCode="General">
                  <c:v>0.80335801799999995</c:v>
                </c:pt>
                <c:pt idx="957" formatCode="General">
                  <c:v>0.80236583900000003</c:v>
                </c:pt>
                <c:pt idx="958" formatCode="General">
                  <c:v>0.80076420299999995</c:v>
                </c:pt>
                <c:pt idx="959" formatCode="General">
                  <c:v>0.798451841</c:v>
                </c:pt>
                <c:pt idx="960" formatCode="General">
                  <c:v>0.79529386800000001</c:v>
                </c:pt>
                <c:pt idx="961" formatCode="General">
                  <c:v>0.79111564199999995</c:v>
                </c:pt>
                <c:pt idx="962" formatCode="General">
                  <c:v>0.78570151300000002</c:v>
                </c:pt>
                <c:pt idx="963" formatCode="General">
                  <c:v>0.77880740199999998</c:v>
                </c:pt>
                <c:pt idx="964" formatCode="General">
                  <c:v>0.77020812000000005</c:v>
                </c:pt>
                <c:pt idx="965" formatCode="General">
                  <c:v>0.75981897099999995</c:v>
                </c:pt>
                <c:pt idx="966" formatCode="General">
                  <c:v>0.74794548699999996</c:v>
                </c:pt>
                <c:pt idx="967" formatCode="General">
                  <c:v>0.73567461999999995</c:v>
                </c:pt>
                <c:pt idx="968" formatCode="General">
                  <c:v>0.72520130900000002</c:v>
                </c:pt>
                <c:pt idx="969" formatCode="General">
                  <c:v>0.71949404500000003</c:v>
                </c:pt>
                <c:pt idx="970" formatCode="General">
                  <c:v>0.72079831400000005</c:v>
                </c:pt>
                <c:pt idx="971" formatCode="General">
                  <c:v>0.72892183099999996</c:v>
                </c:pt>
                <c:pt idx="972" formatCode="General">
                  <c:v>0.74128824500000001</c:v>
                </c:pt>
                <c:pt idx="973" formatCode="General">
                  <c:v>0.754752278</c:v>
                </c:pt>
                <c:pt idx="974" formatCode="General">
                  <c:v>0.76712697699999999</c:v>
                </c:pt>
                <c:pt idx="975" formatCode="General">
                  <c:v>0.77745252799999998</c:v>
                </c:pt>
                <c:pt idx="976" formatCode="General">
                  <c:v>0.78558003899999995</c:v>
                </c:pt>
                <c:pt idx="977" formatCode="General">
                  <c:v>0.79172825800000002</c:v>
                </c:pt>
                <c:pt idx="978" formatCode="General">
                  <c:v>0.79621815699999998</c:v>
                </c:pt>
                <c:pt idx="979" formatCode="General">
                  <c:v>0.79935497</c:v>
                </c:pt>
                <c:pt idx="980" formatCode="General">
                  <c:v>0.80138933700000003</c:v>
                </c:pt>
                <c:pt idx="981" formatCode="General">
                  <c:v>0.80251282499999999</c:v>
                </c:pt>
                <c:pt idx="982" formatCode="General">
                  <c:v>0.80286526700000005</c:v>
                </c:pt>
                <c:pt idx="983" formatCode="General">
                  <c:v>0.80254423600000002</c:v>
                </c:pt>
                <c:pt idx="984" formatCode="General">
                  <c:v>0.801613927</c:v>
                </c:pt>
                <c:pt idx="985" formatCode="General">
                  <c:v>0.80011218799999995</c:v>
                </c:pt>
                <c:pt idx="986" formatCode="General">
                  <c:v>0.79805564900000003</c:v>
                </c:pt>
                <c:pt idx="987" formatCode="General">
                  <c:v>0.79544472700000002</c:v>
                </c:pt>
                <c:pt idx="988" formatCode="General">
                  <c:v>0.79226708400000001</c:v>
                </c:pt>
                <c:pt idx="989" formatCode="General">
                  <c:v>0.78850239499999997</c:v>
                </c:pt>
                <c:pt idx="990" formatCode="General">
                  <c:v>0.78412800999999999</c:v>
                </c:pt>
                <c:pt idx="991" formatCode="General">
                  <c:v>0.77912735899999996</c:v>
                </c:pt>
                <c:pt idx="992" formatCode="General">
                  <c:v>0.77350217099999996</c:v>
                </c:pt>
                <c:pt idx="993" formatCode="General">
                  <c:v>0.767290413</c:v>
                </c:pt>
                <c:pt idx="994" formatCode="General">
                  <c:v>0.76059013600000003</c:v>
                </c:pt>
                <c:pt idx="995" formatCode="General">
                  <c:v>0.75358825900000004</c:v>
                </c:pt>
                <c:pt idx="996" formatCode="General">
                  <c:v>0.74658775300000002</c:v>
                </c:pt>
                <c:pt idx="997" formatCode="General">
                  <c:v>0.740021288</c:v>
                </c:pt>
                <c:pt idx="998" formatCode="General">
                  <c:v>0.734431744</c:v>
                </c:pt>
                <c:pt idx="999" formatCode="General">
                  <c:v>0.73040175399999996</c:v>
                </c:pt>
                <c:pt idx="1000" formatCode="General">
                  <c:v>0.72843360899999998</c:v>
                </c:pt>
                <c:pt idx="1001" formatCode="General">
                  <c:v>0.72881221799999996</c:v>
                </c:pt>
                <c:pt idx="1002" formatCode="General">
                  <c:v>0.73151069899999999</c:v>
                </c:pt>
                <c:pt idx="1003" formatCode="General">
                  <c:v>0.73619180900000003</c:v>
                </c:pt>
                <c:pt idx="1004" formatCode="General">
                  <c:v>0.74230539799999995</c:v>
                </c:pt>
                <c:pt idx="1005" formatCode="General">
                  <c:v>0.74923187499999999</c:v>
                </c:pt>
                <c:pt idx="1006" formatCode="General">
                  <c:v>0.75640779700000005</c:v>
                </c:pt>
                <c:pt idx="1007" formatCode="General">
                  <c:v>0.76339787199999998</c:v>
                </c:pt>
                <c:pt idx="1008" formatCode="General">
                  <c:v>0.76991212399999998</c:v>
                </c:pt>
                <c:pt idx="1009" formatCode="General">
                  <c:v>0.77578777099999996</c:v>
                </c:pt>
                <c:pt idx="1010" formatCode="General">
                  <c:v>0.78095674500000001</c:v>
                </c:pt>
                <c:pt idx="1011" formatCode="General">
                  <c:v>0.78541332500000005</c:v>
                </c:pt>
                <c:pt idx="1012" formatCode="General">
                  <c:v>0.78918796800000002</c:v>
                </c:pt>
                <c:pt idx="1013" formatCode="General">
                  <c:v>0.79232871500000002</c:v>
                </c:pt>
                <c:pt idx="1014" formatCode="General">
                  <c:v>0.79488903300000002</c:v>
                </c:pt>
                <c:pt idx="1015" formatCode="General">
                  <c:v>0.79692059800000004</c:v>
                </c:pt>
                <c:pt idx="1016" formatCode="General">
                  <c:v>0.79846859000000003</c:v>
                </c:pt>
                <c:pt idx="1017" formatCode="General">
                  <c:v>0.79956972599999998</c:v>
                </c:pt>
                <c:pt idx="1018" formatCode="General">
                  <c:v>0.80025047100000002</c:v>
                </c:pt>
                <c:pt idx="1019" formatCode="General">
                  <c:v>0.80052572499999997</c:v>
                </c:pt>
                <c:pt idx="1020" formatCode="General">
                  <c:v>0.80039757499999997</c:v>
                </c:pt>
                <c:pt idx="1021" formatCode="General">
                  <c:v>0.79985314600000001</c:v>
                </c:pt>
                <c:pt idx="1022" formatCode="General">
                  <c:v>0.798861504</c:v>
                </c:pt>
                <c:pt idx="1023" formatCode="General">
                  <c:v>0.79736876499999998</c:v>
                </c:pt>
                <c:pt idx="1024" formatCode="General">
                  <c:v>0.79529124500000004</c:v>
                </c:pt>
                <c:pt idx="1025" formatCode="General">
                  <c:v>0.79250478700000004</c:v>
                </c:pt>
                <c:pt idx="1026" formatCode="General">
                  <c:v>0.78883075700000005</c:v>
                </c:pt>
                <c:pt idx="1027" formatCode="General">
                  <c:v>0.784016728</c:v>
                </c:pt>
                <c:pt idx="1028" formatCode="General">
                  <c:v>0.77771627899999995</c:v>
                </c:pt>
                <c:pt idx="1029" formatCode="General">
                  <c:v>0.76948064599999999</c:v>
                </c:pt>
                <c:pt idx="1030" formatCode="General">
                  <c:v>0.75880646699999998</c:v>
                </c:pt>
                <c:pt idx="1031" formatCode="General">
                  <c:v>0.74535334099999995</c:v>
                </c:pt>
                <c:pt idx="1032" formatCode="General">
                  <c:v>0.72955334199999999</c:v>
                </c:pt>
                <c:pt idx="1033" formatCode="General">
                  <c:v>0.71374612999999998</c:v>
                </c:pt>
                <c:pt idx="1034" formatCode="General">
                  <c:v>0.702931941</c:v>
                </c:pt>
                <c:pt idx="1035" formatCode="General">
                  <c:v>0.70247459400000001</c:v>
                </c:pt>
                <c:pt idx="1036" formatCode="General">
                  <c:v>0.71291774500000005</c:v>
                </c:pt>
                <c:pt idx="1037" formatCode="General">
                  <c:v>0.72914707700000003</c:v>
                </c:pt>
                <c:pt idx="1038" formatCode="General">
                  <c:v>0.74548762999999996</c:v>
                </c:pt>
                <c:pt idx="1039" formatCode="General">
                  <c:v>0.75906628399999998</c:v>
                </c:pt>
                <c:pt idx="1040" formatCode="General">
                  <c:v>0.76934707199999997</c:v>
                </c:pt>
                <c:pt idx="1041" formatCode="General">
                  <c:v>0.77677619499999995</c:v>
                </c:pt>
                <c:pt idx="1042" formatCode="General">
                  <c:v>0.78199505800000002</c:v>
                </c:pt>
                <c:pt idx="1043" formatCode="General">
                  <c:v>0.78556078699999998</c:v>
                </c:pt>
                <c:pt idx="1044" formatCode="General">
                  <c:v>0.78789210300000001</c:v>
                </c:pt>
                <c:pt idx="1045" formatCode="General">
                  <c:v>0.78928595800000001</c:v>
                </c:pt>
                <c:pt idx="1046" formatCode="General">
                  <c:v>0.789947391</c:v>
                </c:pt>
                <c:pt idx="1047" formatCode="General">
                  <c:v>0.79001498199999998</c:v>
                </c:pt>
                <c:pt idx="1048" formatCode="General">
                  <c:v>0.78957957000000001</c:v>
                </c:pt>
                <c:pt idx="1049" formatCode="General">
                  <c:v>0.78869706399999995</c:v>
                </c:pt>
                <c:pt idx="1050" formatCode="General">
                  <c:v>0.78739672900000002</c:v>
                </c:pt>
                <c:pt idx="1051" formatCode="General">
                  <c:v>0.78568637399999997</c:v>
                </c:pt>
                <c:pt idx="1052" formatCode="General">
                  <c:v>0.78355526900000005</c:v>
                </c:pt>
                <c:pt idx="1053" formatCode="General">
                  <c:v>0.78097575900000005</c:v>
                </c:pt>
                <c:pt idx="1054" formatCode="General">
                  <c:v>0.77790391400000003</c:v>
                </c:pt>
                <c:pt idx="1055" formatCode="General">
                  <c:v>0.77427941600000005</c:v>
                </c:pt>
                <c:pt idx="1056" formatCode="General">
                  <c:v>0.77002680300000004</c:v>
                </c:pt>
                <c:pt idx="1057" formatCode="General">
                  <c:v>0.76505804099999997</c:v>
                </c:pt>
                <c:pt idx="1058" formatCode="General">
                  <c:v>0.75927954900000005</c:v>
                </c:pt>
                <c:pt idx="1059" formatCode="General">
                  <c:v>0.75260811999999999</c:v>
                </c:pt>
                <c:pt idx="1060" formatCode="General">
                  <c:v>0.74500071999999995</c:v>
                </c:pt>
                <c:pt idx="1061" formatCode="General">
                  <c:v>0.73650628299999998</c:v>
                </c:pt>
                <c:pt idx="1062" formatCode="General">
                  <c:v>0.72734433399999998</c:v>
                </c:pt>
                <c:pt idx="1063" formatCode="General">
                  <c:v>0.71800154400000005</c:v>
                </c:pt>
                <c:pt idx="1064" formatCode="General">
                  <c:v>0.709305882</c:v>
                </c:pt>
                <c:pt idx="1065" formatCode="General">
                  <c:v>0.702392876</c:v>
                </c:pt>
                <c:pt idx="1066" formatCode="General">
                  <c:v>0.69847083099999996</c:v>
                </c:pt>
                <c:pt idx="1067" formatCode="General">
                  <c:v>0.69839602700000003</c:v>
                </c:pt>
                <c:pt idx="1068" formatCode="General">
                  <c:v>0.70227557399999996</c:v>
                </c:pt>
                <c:pt idx="1069" formatCode="General">
                  <c:v>0.70939433600000001</c:v>
                </c:pt>
                <c:pt idx="1070" formatCode="General">
                  <c:v>0.71853303899999998</c:v>
                </c:pt>
                <c:pt idx="1071" formatCode="General">
                  <c:v>0.72843402599999996</c:v>
                </c:pt>
                <c:pt idx="1072" formatCode="General">
                  <c:v>0.73812532399999997</c:v>
                </c:pt>
                <c:pt idx="1073" formatCode="General">
                  <c:v>0.74701452300000004</c:v>
                </c:pt>
                <c:pt idx="1074" formatCode="General">
                  <c:v>0.75482875100000002</c:v>
                </c:pt>
                <c:pt idx="1075" formatCode="General">
                  <c:v>0.76150655700000003</c:v>
                </c:pt>
                <c:pt idx="1076" formatCode="General">
                  <c:v>0.76710212200000005</c:v>
                </c:pt>
                <c:pt idx="1077" formatCode="General">
                  <c:v>0.77172011100000004</c:v>
                </c:pt>
                <c:pt idx="1078" formatCode="General">
                  <c:v>0.77547818400000001</c:v>
                </c:pt>
                <c:pt idx="1079" formatCode="General">
                  <c:v>0.778487504</c:v>
                </c:pt>
                <c:pt idx="1080" formatCode="General">
                  <c:v>0.78084474800000003</c:v>
                </c:pt>
                <c:pt idx="1081" formatCode="General">
                  <c:v>0.78262937099999996</c:v>
                </c:pt>
                <c:pt idx="1082" formatCode="General">
                  <c:v>0.783903778</c:v>
                </c:pt>
                <c:pt idx="1083" formatCode="General">
                  <c:v>0.78471416199999999</c:v>
                </c:pt>
                <c:pt idx="1084" formatCode="General">
                  <c:v>0.78509163900000001</c:v>
                </c:pt>
                <c:pt idx="1085" formatCode="General">
                  <c:v>0.78505212099999999</c:v>
                </c:pt>
                <c:pt idx="1086" formatCode="General">
                  <c:v>0.78459572799999999</c:v>
                </c:pt>
                <c:pt idx="1087" formatCode="General">
                  <c:v>0.78370469799999998</c:v>
                </c:pt>
                <c:pt idx="1088" formatCode="General">
                  <c:v>0.78233885800000003</c:v>
                </c:pt>
                <c:pt idx="1089" formatCode="General">
                  <c:v>0.78042834999999999</c:v>
                </c:pt>
                <c:pt idx="1090" formatCode="General">
                  <c:v>0.77786135700000003</c:v>
                </c:pt>
                <c:pt idx="1091" formatCode="General">
                  <c:v>0.77446466700000005</c:v>
                </c:pt>
                <c:pt idx="1092" formatCode="General">
                  <c:v>0.76997250299999997</c:v>
                </c:pt>
                <c:pt idx="1093" formatCode="General">
                  <c:v>0.76397919700000005</c:v>
                </c:pt>
                <c:pt idx="1094" formatCode="General">
                  <c:v>0.75587385900000004</c:v>
                </c:pt>
                <c:pt idx="1095" formatCode="General">
                  <c:v>0.74478244800000004</c:v>
                </c:pt>
                <c:pt idx="1096" formatCode="General">
                  <c:v>0.72964870900000001</c:v>
                </c:pt>
                <c:pt idx="1097" formatCode="General">
                  <c:v>0.709925115</c:v>
                </c:pt>
                <c:pt idx="1098" formatCode="General">
                  <c:v>0.68788582099999995</c:v>
                </c:pt>
                <c:pt idx="1099" formatCode="General">
                  <c:v>0.672040105</c:v>
                </c:pt>
                <c:pt idx="1100" formatCode="General">
                  <c:v>0.67328172900000005</c:v>
                </c:pt>
                <c:pt idx="1101" formatCode="General">
                  <c:v>0.69061666700000002</c:v>
                </c:pt>
                <c:pt idx="1102" formatCode="General">
                  <c:v>0.71222078799999999</c:v>
                </c:pt>
                <c:pt idx="1103" formatCode="General">
                  <c:v>0.73004615299999998</c:v>
                </c:pt>
                <c:pt idx="1104" formatCode="General">
                  <c:v>0.74254787</c:v>
                </c:pt>
                <c:pt idx="1105" formatCode="General">
                  <c:v>0.75074362800000005</c:v>
                </c:pt>
                <c:pt idx="1106" formatCode="General">
                  <c:v>0.75591999300000001</c:v>
                </c:pt>
                <c:pt idx="1107" formatCode="General">
                  <c:v>0.75905108499999996</c:v>
                </c:pt>
                <c:pt idx="1108" formatCode="General">
                  <c:v>0.76078796400000004</c:v>
                </c:pt>
                <c:pt idx="1109" formatCode="General">
                  <c:v>0.76155149899999997</c:v>
                </c:pt>
                <c:pt idx="1110" formatCode="General">
                  <c:v>0.761612654</c:v>
                </c:pt>
                <c:pt idx="1111" formatCode="General">
                  <c:v>0.76114684300000002</c:v>
                </c:pt>
                <c:pt idx="1112" formatCode="General">
                  <c:v>0.76026767500000003</c:v>
                </c:pt>
                <c:pt idx="1113" formatCode="General">
                  <c:v>0.75904768700000003</c:v>
                </c:pt>
                <c:pt idx="1114" formatCode="General">
                  <c:v>0.75753092799999999</c:v>
                </c:pt>
                <c:pt idx="1115" formatCode="General">
                  <c:v>0.75574028500000001</c:v>
                </c:pt>
                <c:pt idx="1116" formatCode="General">
                  <c:v>0.75368183899999996</c:v>
                </c:pt>
                <c:pt idx="1117" formatCode="General">
                  <c:v>0.75134694599999996</c:v>
                </c:pt>
                <c:pt idx="1118" formatCode="General">
                  <c:v>0.74871224199999997</c:v>
                </c:pt>
                <c:pt idx="1119" formatCode="General">
                  <c:v>0.74573892399999997</c:v>
                </c:pt>
                <c:pt idx="1120" formatCode="General">
                  <c:v>0.74237000900000005</c:v>
                </c:pt>
                <c:pt idx="1121" formatCode="General">
                  <c:v>0.73852717899999998</c:v>
                </c:pt>
                <c:pt idx="1122" formatCode="General">
                  <c:v>0.734106123</c:v>
                </c:pt>
                <c:pt idx="1123" formatCode="General">
                  <c:v>0.72897160100000002</c:v>
                </c:pt>
                <c:pt idx="1124" formatCode="General">
                  <c:v>0.72295474999999998</c:v>
                </c:pt>
                <c:pt idx="1125" formatCode="General">
                  <c:v>0.71585595599999996</c:v>
                </c:pt>
                <c:pt idx="1126" formatCode="General">
                  <c:v>0.70746517200000003</c:v>
                </c:pt>
                <c:pt idx="1127" formatCode="General">
                  <c:v>0.69761902099999995</c:v>
                </c:pt>
                <c:pt idx="1128" formatCode="General">
                  <c:v>0.68632823200000004</c:v>
                </c:pt>
                <c:pt idx="1129" formatCode="General">
                  <c:v>0.67401081299999999</c:v>
                </c:pt>
                <c:pt idx="1130" formatCode="General">
                  <c:v>0.66180759700000003</c:v>
                </c:pt>
                <c:pt idx="1131" formatCode="General">
                  <c:v>0.65176778999999996</c:v>
                </c:pt>
                <c:pt idx="1132" formatCode="General">
                  <c:v>0.64644455899999997</c:v>
                </c:pt>
                <c:pt idx="1133" formatCode="General">
                  <c:v>0.64765453299999998</c:v>
                </c:pt>
                <c:pt idx="1134" formatCode="General">
                  <c:v>0.65521454800000001</c:v>
                </c:pt>
                <c:pt idx="1135" formatCode="General">
                  <c:v>0.66701739999999998</c:v>
                </c:pt>
                <c:pt idx="1136" formatCode="General">
                  <c:v>0.68038851</c:v>
                </c:pt>
                <c:pt idx="1137" formatCode="General">
                  <c:v>0.69331103599999999</c:v>
                </c:pt>
                <c:pt idx="1138" formatCode="General">
                  <c:v>0.70475471000000001</c:v>
                </c:pt>
                <c:pt idx="1139" formatCode="General">
                  <c:v>0.71442252399999995</c:v>
                </c:pt>
                <c:pt idx="1140" formatCode="General">
                  <c:v>0.72240203599999997</c:v>
                </c:pt>
                <c:pt idx="1141" formatCode="General">
                  <c:v>0.72892498999999999</c:v>
                </c:pt>
                <c:pt idx="1142" formatCode="General">
                  <c:v>0.734244287</c:v>
                </c:pt>
                <c:pt idx="1143" formatCode="General">
                  <c:v>0.73858380300000004</c:v>
                </c:pt>
                <c:pt idx="1144" formatCode="General">
                  <c:v>0.74212479600000003</c:v>
                </c:pt>
                <c:pt idx="1145" formatCode="General">
                  <c:v>0.74500703800000001</c:v>
                </c:pt>
                <c:pt idx="1146" formatCode="General">
                  <c:v>0.74733507600000004</c:v>
                </c:pt>
                <c:pt idx="1147" formatCode="General">
                  <c:v>0.74918490599999998</c:v>
                </c:pt>
                <c:pt idx="1148" formatCode="General">
                  <c:v>0.75060969600000005</c:v>
                </c:pt>
                <c:pt idx="1149" formatCode="General">
                  <c:v>0.75164371699999999</c:v>
                </c:pt>
                <c:pt idx="1150" formatCode="General">
                  <c:v>0.75230485199999997</c:v>
                </c:pt>
                <c:pt idx="1151" formatCode="General">
                  <c:v>0.75259530500000005</c:v>
                </c:pt>
                <c:pt idx="1152" formatCode="General">
                  <c:v>0.75250017599999997</c:v>
                </c:pt>
                <c:pt idx="1153" formatCode="General">
                  <c:v>0.75198388100000002</c:v>
                </c:pt>
                <c:pt idx="1154" formatCode="General">
                  <c:v>0.75098246300000004</c:v>
                </c:pt>
                <c:pt idx="1155" formatCode="General">
                  <c:v>0.74939042300000003</c:v>
                </c:pt>
                <c:pt idx="1156" formatCode="General">
                  <c:v>0.74703681499999997</c:v>
                </c:pt>
                <c:pt idx="1157" formatCode="General">
                  <c:v>0.74364381999999996</c:v>
                </c:pt>
                <c:pt idx="1158" formatCode="General">
                  <c:v>0.73875206699999996</c:v>
                </c:pt>
                <c:pt idx="1159" formatCode="General">
                  <c:v>0.73159092699999995</c:v>
                </c:pt>
                <c:pt idx="1160" formatCode="General">
                  <c:v>0.72087305800000001</c:v>
                </c:pt>
                <c:pt idx="1161" formatCode="General">
                  <c:v>0.70462006300000002</c:v>
                </c:pt>
                <c:pt idx="1162" formatCode="General">
                  <c:v>0.68087518199999997</c:v>
                </c:pt>
                <c:pt idx="1163" formatCode="General">
                  <c:v>0.65260839500000001</c:v>
                </c:pt>
                <c:pt idx="1164" formatCode="General">
                  <c:v>0.63741177299999996</c:v>
                </c:pt>
                <c:pt idx="1165" formatCode="General">
                  <c:v>0.65213447800000002</c:v>
                </c:pt>
                <c:pt idx="1166" formatCode="General">
                  <c:v>0.68092870699999997</c:v>
                </c:pt>
                <c:pt idx="1167" formatCode="General">
                  <c:v>0.70450228500000001</c:v>
                </c:pt>
                <c:pt idx="1168" formatCode="General">
                  <c:v>0.71956890799999995</c:v>
                </c:pt>
                <c:pt idx="1169" formatCode="General">
                  <c:v>0.72854530799999995</c:v>
                </c:pt>
                <c:pt idx="1170" formatCode="General">
                  <c:v>0.73376262199999998</c:v>
                </c:pt>
                <c:pt idx="1171" formatCode="General">
                  <c:v>0.73668551400000004</c:v>
                </c:pt>
                <c:pt idx="1172" formatCode="General">
                  <c:v>0.73816514</c:v>
                </c:pt>
                <c:pt idx="1173" formatCode="General">
                  <c:v>0.73869711199999999</c:v>
                </c:pt>
                <c:pt idx="1174" formatCode="General">
                  <c:v>0.73857671000000003</c:v>
                </c:pt>
                <c:pt idx="1175" formatCode="General">
                  <c:v>0.73798519399999996</c:v>
                </c:pt>
                <c:pt idx="1176" formatCode="General">
                  <c:v>0.73703610900000005</c:v>
                </c:pt>
                <c:pt idx="1177" formatCode="General">
                  <c:v>0.73580187600000002</c:v>
                </c:pt>
                <c:pt idx="1178" formatCode="General">
                  <c:v>0.73432809099999996</c:v>
                </c:pt>
                <c:pt idx="1179" formatCode="General">
                  <c:v>0.73264247199999999</c:v>
                </c:pt>
                <c:pt idx="1180" formatCode="General">
                  <c:v>0.73075932300000002</c:v>
                </c:pt>
                <c:pt idx="1181" formatCode="General">
                  <c:v>0.72868245799999998</c:v>
                </c:pt>
                <c:pt idx="1182" formatCode="General">
                  <c:v>0.72640597799999995</c:v>
                </c:pt>
                <c:pt idx="1183" formatCode="General">
                  <c:v>0.72391414600000004</c:v>
                </c:pt>
                <c:pt idx="1184" formatCode="General">
                  <c:v>0.72117978299999996</c:v>
                </c:pt>
                <c:pt idx="1185" formatCode="General">
                  <c:v>0.71816170199999996</c:v>
                </c:pt>
                <c:pt idx="1186" formatCode="General">
                  <c:v>0.714800298</c:v>
                </c:pt>
                <c:pt idx="1187" formatCode="General">
                  <c:v>0.71101099300000004</c:v>
                </c:pt>
                <c:pt idx="1188" formatCode="General">
                  <c:v>0.70667463500000005</c:v>
                </c:pt>
                <c:pt idx="1189" formatCode="General">
                  <c:v>0.70162481099999996</c:v>
                </c:pt>
                <c:pt idx="1190" formatCode="General">
                  <c:v>0.69563108699999998</c:v>
                </c:pt>
                <c:pt idx="1191" formatCode="General">
                  <c:v>0.68838173199999997</c:v>
                </c:pt>
                <c:pt idx="1192" formatCode="General">
                  <c:v>0.67947709599999995</c:v>
                </c:pt>
                <c:pt idx="1193" formatCode="General">
                  <c:v>0.66846841599999995</c:v>
                </c:pt>
                <c:pt idx="1194" formatCode="General">
                  <c:v>0.65503150200000004</c:v>
                </c:pt>
                <c:pt idx="1195" formatCode="General">
                  <c:v>0.639444232</c:v>
                </c:pt>
                <c:pt idx="1196" formatCode="General">
                  <c:v>0.62350207599999996</c:v>
                </c:pt>
                <c:pt idx="1197" formatCode="General">
                  <c:v>0.61132526399999998</c:v>
                </c:pt>
                <c:pt idx="1198" formatCode="General">
                  <c:v>0.60807317500000002</c:v>
                </c:pt>
                <c:pt idx="1199" formatCode="General">
                  <c:v>0.61571812599999998</c:v>
                </c:pt>
                <c:pt idx="1200" formatCode="General">
                  <c:v>0.63080960500000005</c:v>
                </c:pt>
                <c:pt idx="1201" formatCode="General">
                  <c:v>0.64788687199999995</c:v>
                </c:pt>
                <c:pt idx="1202" formatCode="General">
                  <c:v>0.66336089399999998</c:v>
                </c:pt>
                <c:pt idx="1203" formatCode="General">
                  <c:v>0.67603760999999996</c:v>
                </c:pt>
                <c:pt idx="1204" formatCode="General">
                  <c:v>0.68602514299999995</c:v>
                </c:pt>
                <c:pt idx="1205" formatCode="General">
                  <c:v>0.69384282799999997</c:v>
                </c:pt>
                <c:pt idx="1206" formatCode="General">
                  <c:v>0.70002251900000001</c:v>
                </c:pt>
                <c:pt idx="1207" formatCode="General">
                  <c:v>0.70499080400000003</c:v>
                </c:pt>
                <c:pt idx="1208" formatCode="General">
                  <c:v>0.70905983400000006</c:v>
                </c:pt>
                <c:pt idx="1209" formatCode="General">
                  <c:v>0.71244859699999996</c:v>
                </c:pt>
                <c:pt idx="1210" formatCode="General">
                  <c:v>0.71530741499999995</c:v>
                </c:pt>
                <c:pt idx="1211" formatCode="General">
                  <c:v>0.717737556</c:v>
                </c:pt>
                <c:pt idx="1212" formatCode="General">
                  <c:v>0.71980601499999997</c:v>
                </c:pt>
                <c:pt idx="1213" formatCode="General">
                  <c:v>0.72155517300000005</c:v>
                </c:pt>
                <c:pt idx="1214" formatCode="General">
                  <c:v>0.72300940800000002</c:v>
                </c:pt>
                <c:pt idx="1215" formatCode="General">
                  <c:v>0.724178612</c:v>
                </c:pt>
                <c:pt idx="1216" formatCode="General">
                  <c:v>0.72505992699999999</c:v>
                </c:pt>
                <c:pt idx="1217" formatCode="General">
                  <c:v>0.72563660100000005</c:v>
                </c:pt>
                <c:pt idx="1218" formatCode="General">
                  <c:v>0.72587472200000003</c:v>
                </c:pt>
                <c:pt idx="1219" formatCode="General">
                  <c:v>0.72571521999999999</c:v>
                </c:pt>
                <c:pt idx="1220" formatCode="General">
                  <c:v>0.72505945000000005</c:v>
                </c:pt>
                <c:pt idx="1221" formatCode="General">
                  <c:v>0.72374159100000002</c:v>
                </c:pt>
                <c:pt idx="1222" formatCode="General">
                  <c:v>0.72147482600000001</c:v>
                </c:pt>
                <c:pt idx="1223" formatCode="General">
                  <c:v>0.71774363500000005</c:v>
                </c:pt>
                <c:pt idx="1224" formatCode="General">
                  <c:v>0.71157872700000002</c:v>
                </c:pt>
                <c:pt idx="1225" formatCode="General">
                  <c:v>0.70109880000000002</c:v>
                </c:pt>
                <c:pt idx="1226" formatCode="General">
                  <c:v>0.68281573100000004</c:v>
                </c:pt>
                <c:pt idx="1227" formatCode="General">
                  <c:v>0.65280282499999998</c:v>
                </c:pt>
                <c:pt idx="1228" formatCode="General">
                  <c:v>0.62184459000000003</c:v>
                </c:pt>
                <c:pt idx="1229" formatCode="General">
                  <c:v>0.62961548599999995</c:v>
                </c:pt>
                <c:pt idx="1230" formatCode="General">
                  <c:v>0.66568291199999996</c:v>
                </c:pt>
                <c:pt idx="1231" formatCode="General">
                  <c:v>0.69303029800000004</c:v>
                </c:pt>
                <c:pt idx="1232" formatCode="General">
                  <c:v>0.70831382300000001</c:v>
                </c:pt>
                <c:pt idx="1233" formatCode="General">
                  <c:v>0.71662282899999996</c:v>
                </c:pt>
                <c:pt idx="1234" formatCode="General">
                  <c:v>0.72126132200000004</c:v>
                </c:pt>
                <c:pt idx="1235" formatCode="General">
                  <c:v>0.723896384</c:v>
                </c:pt>
                <c:pt idx="1236" formatCode="General">
                  <c:v>0.72536748600000001</c:v>
                </c:pt>
                <c:pt idx="1237" formatCode="General">
                  <c:v>0.72611755099999997</c:v>
                </c:pt>
                <c:pt idx="1238" formatCode="General">
                  <c:v>0.72639250799999999</c:v>
                </c:pt>
                <c:pt idx="1239" formatCode="General">
                  <c:v>0.72633570400000003</c:v>
                </c:pt>
                <c:pt idx="1240" formatCode="General">
                  <c:v>0.72603374700000001</c:v>
                </c:pt>
                <c:pt idx="1241" formatCode="General">
                  <c:v>0.72554022100000004</c:v>
                </c:pt>
                <c:pt idx="1242" formatCode="General">
                  <c:v>0.72488844399999997</c:v>
                </c:pt>
                <c:pt idx="1243" formatCode="General">
                  <c:v>0.72409874200000002</c:v>
                </c:pt>
                <c:pt idx="1244" formatCode="General">
                  <c:v>0.72318214199999997</c:v>
                </c:pt>
                <c:pt idx="1245" formatCode="General">
                  <c:v>0.72214305400000001</c:v>
                </c:pt>
                <c:pt idx="1246" formatCode="General">
                  <c:v>0.72097981</c:v>
                </c:pt>
                <c:pt idx="1247" formatCode="General">
                  <c:v>0.71968537600000004</c:v>
                </c:pt>
                <c:pt idx="1248" formatCode="General">
                  <c:v>0.71824652</c:v>
                </c:pt>
                <c:pt idx="1249" formatCode="General">
                  <c:v>0.71664273700000003</c:v>
                </c:pt>
                <c:pt idx="1250" formatCode="General">
                  <c:v>0.71484398800000004</c:v>
                </c:pt>
                <c:pt idx="1251" formatCode="General">
                  <c:v>0.71280664199999999</c:v>
                </c:pt>
                <c:pt idx="1252" formatCode="General">
                  <c:v>0.71046799400000005</c:v>
                </c:pt>
                <c:pt idx="1253" formatCode="General">
                  <c:v>0.70773667100000004</c:v>
                </c:pt>
                <c:pt idx="1254" formatCode="General">
                  <c:v>0.70447790600000004</c:v>
                </c:pt>
                <c:pt idx="1255" formatCode="General">
                  <c:v>0.70049077299999996</c:v>
                </c:pt>
                <c:pt idx="1256" formatCode="General">
                  <c:v>0.69547188299999996</c:v>
                </c:pt>
                <c:pt idx="1257" formatCode="General">
                  <c:v>0.68896299599999999</c:v>
                </c:pt>
                <c:pt idx="1258" formatCode="General">
                  <c:v>0.68028837399999997</c:v>
                </c:pt>
                <c:pt idx="1259" formatCode="General">
                  <c:v>0.66853863000000002</c:v>
                </c:pt>
                <c:pt idx="1260" formatCode="General">
                  <c:v>0.65283822999999996</c:v>
                </c:pt>
                <c:pt idx="1261" formatCode="General">
                  <c:v>0.63358348600000003</c:v>
                </c:pt>
                <c:pt idx="1262" formatCode="General">
                  <c:v>0.61539459200000002</c:v>
                </c:pt>
                <c:pt idx="1263" formatCode="General">
                  <c:v>0.60835689299999995</c:v>
                </c:pt>
                <c:pt idx="1264" formatCode="General">
                  <c:v>0.61855542699999999</c:v>
                </c:pt>
                <c:pt idx="1265" formatCode="General">
                  <c:v>0.63888037200000003</c:v>
                </c:pt>
                <c:pt idx="1266" formatCode="General">
                  <c:v>0.65910112899999995</c:v>
                </c:pt>
                <c:pt idx="1267" formatCode="General">
                  <c:v>0.67502683399999996</c:v>
                </c:pt>
                <c:pt idx="1268" formatCode="General">
                  <c:v>0.686688721</c:v>
                </c:pt>
                <c:pt idx="1269" formatCode="General">
                  <c:v>0.695216477</c:v>
                </c:pt>
                <c:pt idx="1270" formatCode="General">
                  <c:v>0.70164084400000004</c:v>
                </c:pt>
                <c:pt idx="1271" formatCode="General">
                  <c:v>0.70668494699999995</c:v>
                </c:pt>
                <c:pt idx="1272" formatCode="General">
                  <c:v>0.71081709900000001</c:v>
                </c:pt>
                <c:pt idx="1273" formatCode="General">
                  <c:v>0.71433204400000005</c:v>
                </c:pt>
                <c:pt idx="1274" formatCode="General">
                  <c:v>0.71741223300000001</c:v>
                </c:pt>
                <c:pt idx="1275" formatCode="General">
                  <c:v>0.72016864999999997</c:v>
                </c:pt>
                <c:pt idx="1276" formatCode="General">
                  <c:v>0.722666323</c:v>
                </c:pt>
                <c:pt idx="1277" formatCode="General">
                  <c:v>0.724940896</c:v>
                </c:pt>
                <c:pt idx="1278" formatCode="General">
                  <c:v>0.72700828299999998</c:v>
                </c:pt>
                <c:pt idx="1279" formatCode="General">
                  <c:v>0.728871465</c:v>
                </c:pt>
                <c:pt idx="1280" formatCode="General">
                  <c:v>0.73052370499999997</c:v>
                </c:pt>
                <c:pt idx="1281" formatCode="General">
                  <c:v>0.73194968699999996</c:v>
                </c:pt>
                <c:pt idx="1282" formatCode="General">
                  <c:v>0.73312473300000003</c:v>
                </c:pt>
                <c:pt idx="1283" formatCode="General">
                  <c:v>0.73401075599999999</c:v>
                </c:pt>
                <c:pt idx="1284" formatCode="General">
                  <c:v>0.73454809200000004</c:v>
                </c:pt>
                <c:pt idx="1285" formatCode="General">
                  <c:v>0.73463833300000003</c:v>
                </c:pt>
                <c:pt idx="1286" formatCode="General">
                  <c:v>0.73411017700000003</c:v>
                </c:pt>
                <c:pt idx="1287" formatCode="General">
                  <c:v>0.73264491600000003</c:v>
                </c:pt>
                <c:pt idx="1288" formatCode="General">
                  <c:v>0.72960299299999998</c:v>
                </c:pt>
                <c:pt idx="1289" formatCode="General">
                  <c:v>0.72358858599999998</c:v>
                </c:pt>
                <c:pt idx="1290" formatCode="General">
                  <c:v>0.71132165199999997</c:v>
                </c:pt>
                <c:pt idx="1291" formatCode="General">
                  <c:v>0.68561255899999995</c:v>
                </c:pt>
                <c:pt idx="1292" formatCode="General">
                  <c:v>0.645524502</c:v>
                </c:pt>
                <c:pt idx="1293" formatCode="General">
                  <c:v>0.64953172199999998</c:v>
                </c:pt>
                <c:pt idx="1294" formatCode="General">
                  <c:v>0.69205272200000001</c:v>
                </c:pt>
                <c:pt idx="1295" formatCode="General">
                  <c:v>0.71713852899999997</c:v>
                </c:pt>
                <c:pt idx="1296" formatCode="General">
                  <c:v>0.72878408400000005</c:v>
                </c:pt>
                <c:pt idx="1297" formatCode="General">
                  <c:v>0.73450386499999998</c:v>
                </c:pt>
                <c:pt idx="1298" formatCode="General">
                  <c:v>0.73752516499999998</c:v>
                </c:pt>
                <c:pt idx="1299" formatCode="General">
                  <c:v>0.73918694299999999</c:v>
                </c:pt>
                <c:pt idx="1300" formatCode="General">
                  <c:v>0.74009412500000005</c:v>
                </c:pt>
                <c:pt idx="1301" formatCode="General">
                  <c:v>0.74054592799999996</c:v>
                </c:pt>
                <c:pt idx="1302" formatCode="General">
                  <c:v>0.74070256899999998</c:v>
                </c:pt>
                <c:pt idx="1303" formatCode="General">
                  <c:v>0.74065542200000001</c:v>
                </c:pt>
                <c:pt idx="1304" formatCode="General">
                  <c:v>0.74045920399999998</c:v>
                </c:pt>
                <c:pt idx="1305" formatCode="General">
                  <c:v>0.74014782899999998</c:v>
                </c:pt>
                <c:pt idx="1306" formatCode="General">
                  <c:v>0.73974263699999998</c:v>
                </c:pt>
                <c:pt idx="1307" formatCode="General">
                  <c:v>0.73925685900000004</c:v>
                </c:pt>
                <c:pt idx="1308" formatCode="General">
                  <c:v>0.73869812499999998</c:v>
                </c:pt>
                <c:pt idx="1309" formatCode="General">
                  <c:v>0.73806983199999998</c:v>
                </c:pt>
                <c:pt idx="1310" formatCode="General">
                  <c:v>0.73737192200000001</c:v>
                </c:pt>
                <c:pt idx="1311" formatCode="General">
                  <c:v>0.73660129299999999</c:v>
                </c:pt>
                <c:pt idx="1312" formatCode="General">
                  <c:v>0.73575144999999997</c:v>
                </c:pt>
                <c:pt idx="1313" formatCode="General">
                  <c:v>0.73481225999999999</c:v>
                </c:pt>
                <c:pt idx="1314" formatCode="General">
                  <c:v>0.73376894000000004</c:v>
                </c:pt>
                <c:pt idx="1315" formatCode="General">
                  <c:v>0.73260003299999998</c:v>
                </c:pt>
                <c:pt idx="1316" formatCode="General">
                  <c:v>0.73127514100000002</c:v>
                </c:pt>
                <c:pt idx="1317" formatCode="General">
                  <c:v>0.72975003699999996</c:v>
                </c:pt>
                <c:pt idx="1318" formatCode="General">
                  <c:v>0.72795891800000001</c:v>
                </c:pt>
                <c:pt idx="1319" formatCode="General">
                  <c:v>0.72580182599999998</c:v>
                </c:pt>
                <c:pt idx="1320" formatCode="General">
                  <c:v>0.72312164300000004</c:v>
                </c:pt>
                <c:pt idx="1321" formatCode="General">
                  <c:v>0.71966397800000004</c:v>
                </c:pt>
                <c:pt idx="1322" formatCode="General">
                  <c:v>0.71500366900000001</c:v>
                </c:pt>
                <c:pt idx="1323" formatCode="General">
                  <c:v>0.708414078</c:v>
                </c:pt>
                <c:pt idx="1324" formatCode="General">
                  <c:v>0.69866150599999999</c:v>
                </c:pt>
                <c:pt idx="1325" formatCode="General">
                  <c:v>0.68387114999999998</c:v>
                </c:pt>
                <c:pt idx="1326" formatCode="General">
                  <c:v>0.66258305299999998</c:v>
                </c:pt>
                <c:pt idx="1327" formatCode="General">
                  <c:v>0.63974005</c:v>
                </c:pt>
                <c:pt idx="1328" formatCode="General">
                  <c:v>0.63380294999999998</c:v>
                </c:pt>
                <c:pt idx="1329" formatCode="General">
                  <c:v>0.65247470100000005</c:v>
                </c:pt>
                <c:pt idx="1330" formatCode="General">
                  <c:v>0.67679578100000004</c:v>
                </c:pt>
                <c:pt idx="1331" formatCode="General">
                  <c:v>0.69486033899999999</c:v>
                </c:pt>
                <c:pt idx="1332" formatCode="General">
                  <c:v>0.70660191800000005</c:v>
                </c:pt>
                <c:pt idx="1333" formatCode="General">
                  <c:v>0.71432101699999995</c:v>
                </c:pt>
                <c:pt idx="1334" formatCode="General">
                  <c:v>0.71972763500000003</c:v>
                </c:pt>
                <c:pt idx="1335" formatCode="General">
                  <c:v>0.723832488</c:v>
                </c:pt>
                <c:pt idx="1336" formatCode="General">
                  <c:v>0.72721010399999997</c:v>
                </c:pt>
                <c:pt idx="1337" formatCode="General">
                  <c:v>0.73018777400000001</c:v>
                </c:pt>
                <c:pt idx="1338" formatCode="General">
                  <c:v>0.73295223700000001</c:v>
                </c:pt>
                <c:pt idx="1339" formatCode="General">
                  <c:v>0.73560720700000004</c:v>
                </c:pt>
                <c:pt idx="1340" formatCode="General">
                  <c:v>0.73820596900000002</c:v>
                </c:pt>
                <c:pt idx="1341" formatCode="General">
                  <c:v>0.74076980400000003</c:v>
                </c:pt>
                <c:pt idx="1342" formatCode="General">
                  <c:v>0.743299186</c:v>
                </c:pt>
                <c:pt idx="1343" formatCode="General">
                  <c:v>0.745781362</c:v>
                </c:pt>
                <c:pt idx="1344" formatCode="General">
                  <c:v>0.74819451599999998</c:v>
                </c:pt>
                <c:pt idx="1345" formatCode="General">
                  <c:v>0.75051063299999998</c:v>
                </c:pt>
                <c:pt idx="1346" formatCode="General">
                  <c:v>0.75269633499999999</c:v>
                </c:pt>
                <c:pt idx="1347" formatCode="General">
                  <c:v>0.75471138999999998</c:v>
                </c:pt>
                <c:pt idx="1348" formatCode="General">
                  <c:v>0.756504238</c:v>
                </c:pt>
                <c:pt idx="1349" formatCode="General">
                  <c:v>0.75800210199999996</c:v>
                </c:pt>
                <c:pt idx="1350" formatCode="General">
                  <c:v>0.75908821800000004</c:v>
                </c:pt>
                <c:pt idx="1351" formatCode="General">
                  <c:v>0.75955057100000001</c:v>
                </c:pt>
                <c:pt idx="1352" formatCode="General">
                  <c:v>0.75895190199999996</c:v>
                </c:pt>
                <c:pt idx="1353" formatCode="General">
                  <c:v>0.75625681899999997</c:v>
                </c:pt>
                <c:pt idx="1354" formatCode="General">
                  <c:v>0.74860650299999998</c:v>
                </c:pt>
                <c:pt idx="1355" formatCode="General">
                  <c:v>0.72723645000000003</c:v>
                </c:pt>
                <c:pt idx="1356" formatCode="General">
                  <c:v>0.68223732699999995</c:v>
                </c:pt>
                <c:pt idx="1357" formatCode="General">
                  <c:v>0.70038664299999998</c:v>
                </c:pt>
                <c:pt idx="1358" formatCode="General">
                  <c:v>0.74242562099999998</c:v>
                </c:pt>
                <c:pt idx="1359" formatCode="General">
                  <c:v>0.75923281899999995</c:v>
                </c:pt>
                <c:pt idx="1360" formatCode="General">
                  <c:v>0.76624828599999995</c:v>
                </c:pt>
                <c:pt idx="1361" formatCode="General">
                  <c:v>0.76972585900000001</c:v>
                </c:pt>
                <c:pt idx="1362" formatCode="General">
                  <c:v>0.77167326199999997</c:v>
                </c:pt>
                <c:pt idx="1363" formatCode="General">
                  <c:v>0.77283829500000001</c:v>
                </c:pt>
                <c:pt idx="1364" formatCode="General">
                  <c:v>0.77354407300000005</c:v>
                </c:pt>
                <c:pt idx="1365" formatCode="General">
                  <c:v>0.77394831200000003</c:v>
                </c:pt>
                <c:pt idx="1366" formatCode="General">
                  <c:v>0.77413588799999999</c:v>
                </c:pt>
                <c:pt idx="1367" formatCode="General">
                  <c:v>0.77415621300000004</c:v>
                </c:pt>
                <c:pt idx="1368" formatCode="General">
                  <c:v>0.77404028199999997</c:v>
                </c:pt>
                <c:pt idx="1369" formatCode="General">
                  <c:v>0.77380818100000004</c:v>
                </c:pt>
                <c:pt idx="1370" formatCode="General">
                  <c:v>0.77347385899999999</c:v>
                </c:pt>
                <c:pt idx="1371" formatCode="General">
                  <c:v>0.77304685100000003</c:v>
                </c:pt>
                <c:pt idx="1372" formatCode="General">
                  <c:v>0.77253359600000004</c:v>
                </c:pt>
                <c:pt idx="1373" formatCode="General">
                  <c:v>0.771938503</c:v>
                </c:pt>
                <c:pt idx="1374" formatCode="General">
                  <c:v>0.77126371900000001</c:v>
                </c:pt>
                <c:pt idx="1375" formatCode="General">
                  <c:v>0.770509899</c:v>
                </c:pt>
                <c:pt idx="1376" formatCode="General">
                  <c:v>0.76967555300000001</c:v>
                </c:pt>
                <c:pt idx="1377" formatCode="General">
                  <c:v>0.76875728399999999</c:v>
                </c:pt>
                <c:pt idx="1378" formatCode="General">
                  <c:v>0.76774913099999997</c:v>
                </c:pt>
                <c:pt idx="1379" formatCode="General">
                  <c:v>0.76664167599999999</c:v>
                </c:pt>
                <c:pt idx="1380" formatCode="General">
                  <c:v>0.765420973</c:v>
                </c:pt>
                <c:pt idx="1381" formatCode="General">
                  <c:v>0.76406616000000005</c:v>
                </c:pt>
                <c:pt idx="1382" formatCode="General">
                  <c:v>0.762545943</c:v>
                </c:pt>
                <c:pt idx="1383" formatCode="General">
                  <c:v>0.76081216299999999</c:v>
                </c:pt>
                <c:pt idx="1384" formatCode="General">
                  <c:v>0.75878810900000004</c:v>
                </c:pt>
                <c:pt idx="1385" formatCode="General">
                  <c:v>0.75634717900000004</c:v>
                </c:pt>
                <c:pt idx="1386" formatCode="General">
                  <c:v>0.75326943400000002</c:v>
                </c:pt>
                <c:pt idx="1387" formatCode="General">
                  <c:v>0.74915242199999998</c:v>
                </c:pt>
                <c:pt idx="1388" formatCode="General">
                  <c:v>0.743215501</c:v>
                </c:pt>
                <c:pt idx="1389" formatCode="General">
                  <c:v>0.733876109</c:v>
                </c:pt>
                <c:pt idx="1390" formatCode="General">
                  <c:v>0.71803134700000004</c:v>
                </c:pt>
                <c:pt idx="1391" formatCode="General">
                  <c:v>0.69208312000000005</c:v>
                </c:pt>
                <c:pt idx="1392" formatCode="General">
                  <c:v>0.66749554899999997</c:v>
                </c:pt>
                <c:pt idx="1393" formatCode="General">
                  <c:v>0.67841076899999997</c:v>
                </c:pt>
                <c:pt idx="1394" formatCode="General">
                  <c:v>0.70607030400000004</c:v>
                </c:pt>
                <c:pt idx="1395" formatCode="General">
                  <c:v>0.72417587000000005</c:v>
                </c:pt>
                <c:pt idx="1396" formatCode="General">
                  <c:v>0.73368352699999995</c:v>
                </c:pt>
                <c:pt idx="1397" formatCode="General">
                  <c:v>0.73873680799999997</c:v>
                </c:pt>
                <c:pt idx="1398" formatCode="General">
                  <c:v>0.74162107700000002</c:v>
                </c:pt>
                <c:pt idx="1399" formatCode="General">
                  <c:v>0.743451953</c:v>
                </c:pt>
                <c:pt idx="1400" formatCode="General">
                  <c:v>0.74479538199999995</c:v>
                </c:pt>
                <c:pt idx="1401" formatCode="General">
                  <c:v>0.74595695699999998</c:v>
                </c:pt>
                <c:pt idx="1402" formatCode="General">
                  <c:v>0.74711060500000004</c:v>
                </c:pt>
                <c:pt idx="1403" formatCode="General">
                  <c:v>0.74835652100000005</c:v>
                </c:pt>
                <c:pt idx="1404" formatCode="General">
                  <c:v>0.74975001799999996</c:v>
                </c:pt>
                <c:pt idx="1405" formatCode="General">
                  <c:v>0.751315713</c:v>
                </c:pt>
                <c:pt idx="1406" formatCode="General">
                  <c:v>0.75305616900000005</c:v>
                </c:pt>
                <c:pt idx="1407" formatCode="General">
                  <c:v>0.75495731799999999</c:v>
                </c:pt>
                <c:pt idx="1408" formatCode="General">
                  <c:v>0.75699275700000002</c:v>
                </c:pt>
                <c:pt idx="1409" formatCode="General">
                  <c:v>0.75912648400000005</c:v>
                </c:pt>
                <c:pt idx="1410" formatCode="General">
                  <c:v>0.761315882</c:v>
                </c:pt>
                <c:pt idx="1411" formatCode="General">
                  <c:v>0.76351183700000003</c:v>
                </c:pt>
                <c:pt idx="1412" formatCode="General">
                  <c:v>0.76565808099999999</c:v>
                </c:pt>
                <c:pt idx="1413" formatCode="General">
                  <c:v>0.76768499599999995</c:v>
                </c:pt>
                <c:pt idx="1414" formatCode="General">
                  <c:v>0.76949441399999996</c:v>
                </c:pt>
                <c:pt idx="1415" formatCode="General">
                  <c:v>0.77092033599999998</c:v>
                </c:pt>
                <c:pt idx="1416" formatCode="General">
                  <c:v>0.77161955800000004</c:v>
                </c:pt>
                <c:pt idx="1417" formatCode="General">
                  <c:v>0.77071082599999996</c:v>
                </c:pt>
                <c:pt idx="1418" formatCode="General">
                  <c:v>0.76529794900000003</c:v>
                </c:pt>
                <c:pt idx="1419" formatCode="General">
                  <c:v>0.74321389199999999</c:v>
                </c:pt>
                <c:pt idx="1420" formatCode="General">
                  <c:v>0.69828051300000005</c:v>
                </c:pt>
                <c:pt idx="1421" formatCode="General">
                  <c:v>0.74910777799999995</c:v>
                </c:pt>
                <c:pt idx="1422" formatCode="General">
                  <c:v>0.77362972500000005</c:v>
                </c:pt>
                <c:pt idx="1423" formatCode="General">
                  <c:v>0.78186672899999998</c:v>
                </c:pt>
                <c:pt idx="1424" formatCode="General">
                  <c:v>0.78581261599999996</c:v>
                </c:pt>
                <c:pt idx="1425" formatCode="General">
                  <c:v>0.78824001600000004</c:v>
                </c:pt>
                <c:pt idx="1426" formatCode="General">
                  <c:v>0.78997010000000001</c:v>
                </c:pt>
                <c:pt idx="1427" formatCode="General">
                  <c:v>0.79130816500000001</c:v>
                </c:pt>
                <c:pt idx="1428" formatCode="General">
                  <c:v>0.79238814099999999</c:v>
                </c:pt>
                <c:pt idx="1429" formatCode="General">
                  <c:v>0.79327684600000004</c:v>
                </c:pt>
                <c:pt idx="1430" formatCode="General">
                  <c:v>0.79401087800000003</c:v>
                </c:pt>
                <c:pt idx="1431" formatCode="General">
                  <c:v>0.79461205000000001</c:v>
                </c:pt>
                <c:pt idx="1432" formatCode="General">
                  <c:v>0.79509407300000001</c:v>
                </c:pt>
                <c:pt idx="1433" formatCode="General">
                  <c:v>0.79546612500000002</c:v>
                </c:pt>
                <c:pt idx="1434" formatCode="General">
                  <c:v>0.79573416699999999</c:v>
                </c:pt>
                <c:pt idx="1435" formatCode="General">
                  <c:v>0.79590237100000005</c:v>
                </c:pt>
                <c:pt idx="1436" formatCode="General">
                  <c:v>0.79597330099999997</c:v>
                </c:pt>
                <c:pt idx="1437" formatCode="General">
                  <c:v>0.79594844600000003</c:v>
                </c:pt>
                <c:pt idx="1438" formatCode="General">
                  <c:v>0.79582810400000004</c:v>
                </c:pt>
                <c:pt idx="1439" formatCode="General">
                  <c:v>0.79561161999999996</c:v>
                </c:pt>
                <c:pt idx="1440" formatCode="General">
                  <c:v>0.79529732500000005</c:v>
                </c:pt>
                <c:pt idx="1441" formatCode="General">
                  <c:v>0.79488235699999998</c:v>
                </c:pt>
                <c:pt idx="1442" formatCode="General">
                  <c:v>0.79436236599999999</c:v>
                </c:pt>
                <c:pt idx="1443" formatCode="General">
                  <c:v>0.79373133200000001</c:v>
                </c:pt>
                <c:pt idx="1444" formatCode="General">
                  <c:v>0.79298049199999998</c:v>
                </c:pt>
                <c:pt idx="1445" formatCode="General">
                  <c:v>0.79209750899999998</c:v>
                </c:pt>
                <c:pt idx="1446" formatCode="General">
                  <c:v>0.79106438199999995</c:v>
                </c:pt>
                <c:pt idx="1447" formatCode="General">
                  <c:v>0.78985428800000002</c:v>
                </c:pt>
                <c:pt idx="1448" formatCode="General">
                  <c:v>0.78842496900000003</c:v>
                </c:pt>
                <c:pt idx="1449" formatCode="General">
                  <c:v>0.78670710300000002</c:v>
                </c:pt>
                <c:pt idx="1450" formatCode="General">
                  <c:v>0.78457987299999998</c:v>
                </c:pt>
                <c:pt idx="1451" formatCode="General">
                  <c:v>0.78181654199999995</c:v>
                </c:pt>
                <c:pt idx="1452" formatCode="General">
                  <c:v>0.777954221</c:v>
                </c:pt>
                <c:pt idx="1453" formatCode="General">
                  <c:v>0.77194964899999996</c:v>
                </c:pt>
                <c:pt idx="1454" formatCode="General">
                  <c:v>0.76120585200000002</c:v>
                </c:pt>
                <c:pt idx="1455" formatCode="General">
                  <c:v>0.73937881000000005</c:v>
                </c:pt>
                <c:pt idx="1456" formatCode="General">
                  <c:v>0.70408535000000005</c:v>
                </c:pt>
                <c:pt idx="1457" formatCode="General">
                  <c:v>0.70832061800000001</c:v>
                </c:pt>
                <c:pt idx="1458" formatCode="General">
                  <c:v>0.74026739600000002</c:v>
                </c:pt>
                <c:pt idx="1459" formatCode="General">
                  <c:v>0.75615560999999998</c:v>
                </c:pt>
                <c:pt idx="1460" formatCode="General">
                  <c:v>0.76228952400000005</c:v>
                </c:pt>
                <c:pt idx="1461" formatCode="General">
                  <c:v>0.76442700600000002</c:v>
                </c:pt>
                <c:pt idx="1462" formatCode="General">
                  <c:v>0.76483553599999998</c:v>
                </c:pt>
                <c:pt idx="1463" formatCode="General">
                  <c:v>0.76444894100000005</c:v>
                </c:pt>
                <c:pt idx="1464" formatCode="General">
                  <c:v>0.76370698199999998</c:v>
                </c:pt>
                <c:pt idx="1465" formatCode="General">
                  <c:v>0.76284903299999995</c:v>
                </c:pt>
                <c:pt idx="1466" formatCode="General">
                  <c:v>0.76202362800000001</c:v>
                </c:pt>
                <c:pt idx="1467" formatCode="General">
                  <c:v>0.76133269100000001</c:v>
                </c:pt>
                <c:pt idx="1468" formatCode="General">
                  <c:v>0.76085007199999999</c:v>
                </c:pt>
                <c:pt idx="1469" formatCode="General">
                  <c:v>0.76062834300000004</c:v>
                </c:pt>
                <c:pt idx="1470" formatCode="General">
                  <c:v>0.76070112000000001</c:v>
                </c:pt>
                <c:pt idx="1471" formatCode="General">
                  <c:v>0.76108354300000003</c:v>
                </c:pt>
                <c:pt idx="1472" formatCode="General">
                  <c:v>0.76177263299999998</c:v>
                </c:pt>
                <c:pt idx="1473" formatCode="General">
                  <c:v>0.76274800300000001</c:v>
                </c:pt>
                <c:pt idx="1474" formatCode="General">
                  <c:v>0.76397341500000004</c:v>
                </c:pt>
                <c:pt idx="1475" formatCode="General">
                  <c:v>0.76539862199999997</c:v>
                </c:pt>
                <c:pt idx="1476" formatCode="General">
                  <c:v>0.76696056099999999</c:v>
                </c:pt>
                <c:pt idx="1477" formatCode="General">
                  <c:v>0.76858103300000002</c:v>
                </c:pt>
                <c:pt idx="1478" formatCode="General">
                  <c:v>0.77015626400000003</c:v>
                </c:pt>
                <c:pt idx="1479" formatCode="General">
                  <c:v>0.77152127000000004</c:v>
                </c:pt>
                <c:pt idx="1480" formatCode="General">
                  <c:v>0.77233302599999998</c:v>
                </c:pt>
                <c:pt idx="1481" formatCode="General">
                  <c:v>0.77159964999999997</c:v>
                </c:pt>
                <c:pt idx="1482" formatCode="General">
                  <c:v>0.76503884799999999</c:v>
                </c:pt>
                <c:pt idx="1483" formatCode="General">
                  <c:v>0.72629660399999996</c:v>
                </c:pt>
                <c:pt idx="1484" formatCode="General">
                  <c:v>0.73747152100000002</c:v>
                </c:pt>
                <c:pt idx="1485" formatCode="General">
                  <c:v>0.77278715399999998</c:v>
                </c:pt>
                <c:pt idx="1486" formatCode="General">
                  <c:v>0.78119617699999999</c:v>
                </c:pt>
                <c:pt idx="1487" formatCode="General">
                  <c:v>0.78480809900000004</c:v>
                </c:pt>
                <c:pt idx="1488" formatCode="General">
                  <c:v>0.78706401599999998</c:v>
                </c:pt>
                <c:pt idx="1489" formatCode="General">
                  <c:v>0.78876388099999994</c:v>
                </c:pt>
                <c:pt idx="1490" formatCode="General">
                  <c:v>0.790167332</c:v>
                </c:pt>
                <c:pt idx="1491" formatCode="General">
                  <c:v>0.79137975000000005</c:v>
                </c:pt>
                <c:pt idx="1492" formatCode="General">
                  <c:v>0.79245162000000002</c:v>
                </c:pt>
                <c:pt idx="1493" formatCode="General">
                  <c:v>0.79341030099999998</c:v>
                </c:pt>
                <c:pt idx="1494" formatCode="General">
                  <c:v>0.79427194599999995</c:v>
                </c:pt>
                <c:pt idx="1495" formatCode="General">
                  <c:v>0.79504686599999996</c:v>
                </c:pt>
                <c:pt idx="1496" formatCode="General">
                  <c:v>0.79574161799999998</c:v>
                </c:pt>
                <c:pt idx="1497" formatCode="General">
                  <c:v>0.79636061199999997</c:v>
                </c:pt>
                <c:pt idx="1498" formatCode="General">
                  <c:v>0.79690641200000001</c:v>
                </c:pt>
                <c:pt idx="1499" formatCode="General">
                  <c:v>0.79738050699999996</c:v>
                </c:pt>
                <c:pt idx="1500" formatCode="General">
                  <c:v>0.79778301699999998</c:v>
                </c:pt>
                <c:pt idx="1501" formatCode="General">
                  <c:v>0.79811352499999999</c:v>
                </c:pt>
                <c:pt idx="1502" formatCode="General">
                  <c:v>0.79837065900000004</c:v>
                </c:pt>
                <c:pt idx="1503" formatCode="General">
                  <c:v>0.79855221499999995</c:v>
                </c:pt>
                <c:pt idx="1504" formatCode="General">
                  <c:v>0.79865539100000005</c:v>
                </c:pt>
                <c:pt idx="1505" formatCode="General">
                  <c:v>0.79867649100000004</c:v>
                </c:pt>
                <c:pt idx="1506" formatCode="General">
                  <c:v>0.79861092600000005</c:v>
                </c:pt>
                <c:pt idx="1507" formatCode="General">
                  <c:v>0.79845297299999995</c:v>
                </c:pt>
                <c:pt idx="1508" formatCode="General">
                  <c:v>0.79819518300000003</c:v>
                </c:pt>
                <c:pt idx="1509" formatCode="General">
                  <c:v>0.797828078</c:v>
                </c:pt>
                <c:pt idx="1510" formatCode="General">
                  <c:v>0.79733860499999998</c:v>
                </c:pt>
                <c:pt idx="1511" formatCode="General">
                  <c:v>0.79670834499999998</c:v>
                </c:pt>
                <c:pt idx="1512" formatCode="General">
                  <c:v>0.795909584</c:v>
                </c:pt>
                <c:pt idx="1513" formatCode="General">
                  <c:v>0.79489797399999995</c:v>
                </c:pt>
                <c:pt idx="1514" formatCode="General">
                  <c:v>0.79359656599999995</c:v>
                </c:pt>
                <c:pt idx="1515" formatCode="General">
                  <c:v>0.79185962700000001</c:v>
                </c:pt>
                <c:pt idx="1516" formatCode="General">
                  <c:v>0.78937917899999999</c:v>
                </c:pt>
                <c:pt idx="1517" formatCode="General">
                  <c:v>0.78540951000000003</c:v>
                </c:pt>
                <c:pt idx="1518" formatCode="General">
                  <c:v>0.77780902399999996</c:v>
                </c:pt>
                <c:pt idx="1519" formatCode="General">
                  <c:v>0.75934725999999997</c:v>
                </c:pt>
                <c:pt idx="1520" formatCode="General">
                  <c:v>0.71717369600000003</c:v>
                </c:pt>
                <c:pt idx="1521" formatCode="General">
                  <c:v>0.72975492500000005</c:v>
                </c:pt>
                <c:pt idx="1522" formatCode="General">
                  <c:v>0.76269316700000001</c:v>
                </c:pt>
                <c:pt idx="1523" formatCode="General">
                  <c:v>0.77327531599999999</c:v>
                </c:pt>
                <c:pt idx="1524" formatCode="General">
                  <c:v>0.77617084999999997</c:v>
                </c:pt>
                <c:pt idx="1525" formatCode="General">
                  <c:v>0.77639704899999995</c:v>
                </c:pt>
                <c:pt idx="1526" formatCode="General">
                  <c:v>0.77548408499999999</c:v>
                </c:pt>
                <c:pt idx="1527" formatCode="General">
                  <c:v>0.77400142000000005</c:v>
                </c:pt>
                <c:pt idx="1528" formatCode="General">
                  <c:v>0.77220910799999998</c:v>
                </c:pt>
                <c:pt idx="1529" formatCode="General">
                  <c:v>0.77025371799999998</c:v>
                </c:pt>
                <c:pt idx="1530" formatCode="General">
                  <c:v>0.76823747200000003</c:v>
                </c:pt>
                <c:pt idx="1531" formatCode="General">
                  <c:v>0.76624542500000004</c:v>
                </c:pt>
                <c:pt idx="1532" formatCode="General">
                  <c:v>0.76435667299999999</c:v>
                </c:pt>
                <c:pt idx="1533" formatCode="General">
                  <c:v>0.76264733100000004</c:v>
                </c:pt>
                <c:pt idx="1534" formatCode="General">
                  <c:v>0.76118987800000004</c:v>
                </c:pt>
                <c:pt idx="1535" formatCode="General">
                  <c:v>0.76004922399999997</c:v>
                </c:pt>
                <c:pt idx="1536" formatCode="General">
                  <c:v>0.75927746299999999</c:v>
                </c:pt>
                <c:pt idx="1537" formatCode="General">
                  <c:v>0.75890803299999998</c:v>
                </c:pt>
                <c:pt idx="1538" formatCode="General">
                  <c:v>0.75895100800000004</c:v>
                </c:pt>
                <c:pt idx="1539" formatCode="General">
                  <c:v>0.759389341</c:v>
                </c:pt>
                <c:pt idx="1540" formatCode="General">
                  <c:v>0.760177255</c:v>
                </c:pt>
                <c:pt idx="1541" formatCode="General">
                  <c:v>0.76123720399999995</c:v>
                </c:pt>
                <c:pt idx="1542" formatCode="General">
                  <c:v>0.76244997999999997</c:v>
                </c:pt>
                <c:pt idx="1543" formatCode="General">
                  <c:v>0.76361203200000005</c:v>
                </c:pt>
                <c:pt idx="1544" formatCode="General">
                  <c:v>0.76425474900000001</c:v>
                </c:pt>
                <c:pt idx="1545" formatCode="General">
                  <c:v>0.76262652900000005</c:v>
                </c:pt>
                <c:pt idx="1546" formatCode="General">
                  <c:v>0.745446622</c:v>
                </c:pt>
                <c:pt idx="1547" formatCode="General">
                  <c:v>0.71676683399999996</c:v>
                </c:pt>
                <c:pt idx="1548" formatCode="General">
                  <c:v>0.76480907200000003</c:v>
                </c:pt>
                <c:pt idx="1549" formatCode="General">
                  <c:v>0.77259570399999999</c:v>
                </c:pt>
                <c:pt idx="1550" formatCode="General">
                  <c:v>0.77573013300000004</c:v>
                </c:pt>
                <c:pt idx="1551" formatCode="General">
                  <c:v>0.77775353199999997</c:v>
                </c:pt>
                <c:pt idx="1552" formatCode="General">
                  <c:v>0.77932721400000005</c:v>
                </c:pt>
                <c:pt idx="1553" formatCode="General">
                  <c:v>0.78064620500000004</c:v>
                </c:pt>
                <c:pt idx="1554" formatCode="General">
                  <c:v>0.78178870700000003</c:v>
                </c:pt>
                <c:pt idx="1555" formatCode="General">
                  <c:v>0.78279453499999996</c:v>
                </c:pt>
                <c:pt idx="1556" formatCode="General">
                  <c:v>0.78368812799999998</c:v>
                </c:pt>
                <c:pt idx="1557" formatCode="General">
                  <c:v>0.78448682999999997</c:v>
                </c:pt>
                <c:pt idx="1558" formatCode="General">
                  <c:v>0.78520345700000005</c:v>
                </c:pt>
                <c:pt idx="1559" formatCode="General">
                  <c:v>0.7858482</c:v>
                </c:pt>
                <c:pt idx="1560" formatCode="General">
                  <c:v>0.78642875000000001</c:v>
                </c:pt>
                <c:pt idx="1561" formatCode="General">
                  <c:v>0.78695088599999996</c:v>
                </c:pt>
                <c:pt idx="1562" formatCode="General">
                  <c:v>0.78741878300000001</c:v>
                </c:pt>
                <c:pt idx="1563" formatCode="General">
                  <c:v>0.78783500200000001</c:v>
                </c:pt>
                <c:pt idx="1564" formatCode="General">
                  <c:v>0.78820067599999999</c:v>
                </c:pt>
                <c:pt idx="1565" formatCode="General">
                  <c:v>0.78851580600000004</c:v>
                </c:pt>
                <c:pt idx="1566" formatCode="General">
                  <c:v>0.78877925900000001</c:v>
                </c:pt>
                <c:pt idx="1567" formatCode="General">
                  <c:v>0.788988888</c:v>
                </c:pt>
                <c:pt idx="1568" formatCode="General">
                  <c:v>0.789141655</c:v>
                </c:pt>
                <c:pt idx="1569" formatCode="General">
                  <c:v>0.78923362500000005</c:v>
                </c:pt>
                <c:pt idx="1570" formatCode="General">
                  <c:v>0.78925997000000003</c:v>
                </c:pt>
                <c:pt idx="1571" formatCode="General">
                  <c:v>0.78921484900000005</c:v>
                </c:pt>
                <c:pt idx="1572" formatCode="General">
                  <c:v>0.78909122899999995</c:v>
                </c:pt>
                <c:pt idx="1573" formatCode="General">
                  <c:v>0.788880527</c:v>
                </c:pt>
                <c:pt idx="1574" formatCode="General">
                  <c:v>0.78857177499999997</c:v>
                </c:pt>
                <c:pt idx="1575" formatCode="General">
                  <c:v>0.78815019099999994</c:v>
                </c:pt>
                <c:pt idx="1576" formatCode="General">
                  <c:v>0.78759461600000003</c:v>
                </c:pt>
                <c:pt idx="1577" formatCode="General">
                  <c:v>0.78687179100000004</c:v>
                </c:pt>
                <c:pt idx="1578" formatCode="General">
                  <c:v>0.78592455400000005</c:v>
                </c:pt>
                <c:pt idx="1579" formatCode="General">
                  <c:v>0.78464204100000001</c:v>
                </c:pt>
                <c:pt idx="1580" formatCode="General">
                  <c:v>0.78277832300000005</c:v>
                </c:pt>
                <c:pt idx="1581" formatCode="General">
                  <c:v>0.77968132499999998</c:v>
                </c:pt>
                <c:pt idx="1582" formatCode="General">
                  <c:v>0.77314656999999998</c:v>
                </c:pt>
                <c:pt idx="1583" formatCode="General">
                  <c:v>0.75303393600000001</c:v>
                </c:pt>
                <c:pt idx="1584" formatCode="General">
                  <c:v>0.70199477700000001</c:v>
                </c:pt>
                <c:pt idx="1585" formatCode="General">
                  <c:v>0.747340381</c:v>
                </c:pt>
                <c:pt idx="1586" formatCode="General">
                  <c:v>0.76724177599999999</c:v>
                </c:pt>
                <c:pt idx="1587" formatCode="General">
                  <c:v>0.77146220200000004</c:v>
                </c:pt>
                <c:pt idx="1588" formatCode="General">
                  <c:v>0.77184051300000001</c:v>
                </c:pt>
                <c:pt idx="1589" formatCode="General">
                  <c:v>0.77085679799999995</c:v>
                </c:pt>
                <c:pt idx="1590" formatCode="General">
                  <c:v>0.76921385499999995</c:v>
                </c:pt>
                <c:pt idx="1591" formatCode="General">
                  <c:v>0.767168403</c:v>
                </c:pt>
                <c:pt idx="1592" formatCode="General">
                  <c:v>0.76483595400000004</c:v>
                </c:pt>
                <c:pt idx="1593" formatCode="General">
                  <c:v>0.76228207299999995</c:v>
                </c:pt>
                <c:pt idx="1594" formatCode="General">
                  <c:v>0.75955569700000003</c:v>
                </c:pt>
                <c:pt idx="1595" formatCode="General">
                  <c:v>0.75670415199999996</c:v>
                </c:pt>
                <c:pt idx="1596" formatCode="General">
                  <c:v>0.75378107999999999</c:v>
                </c:pt>
                <c:pt idx="1597" formatCode="General">
                  <c:v>0.75085085600000001</c:v>
                </c:pt>
                <c:pt idx="1598" formatCode="General">
                  <c:v>0.74799066800000003</c:v>
                </c:pt>
                <c:pt idx="1599" formatCode="General">
                  <c:v>0.74529004099999996</c:v>
                </c:pt>
                <c:pt idx="1600" formatCode="General">
                  <c:v>0.74284762100000001</c:v>
                </c:pt>
                <c:pt idx="1601" formatCode="General">
                  <c:v>0.74076378300000001</c:v>
                </c:pt>
                <c:pt idx="1602" formatCode="General">
                  <c:v>0.73913097400000005</c:v>
                </c:pt>
                <c:pt idx="1603" formatCode="General">
                  <c:v>0.73802006200000003</c:v>
                </c:pt>
                <c:pt idx="1604" formatCode="General">
                  <c:v>0.73746621599999995</c:v>
                </c:pt>
                <c:pt idx="1605" formatCode="General">
                  <c:v>0.73745191099999996</c:v>
                </c:pt>
                <c:pt idx="1606" formatCode="General">
                  <c:v>0.73787897800000002</c:v>
                </c:pt>
                <c:pt idx="1607" formatCode="General">
                  <c:v>0.73847758799999996</c:v>
                </c:pt>
                <c:pt idx="1608" formatCode="General">
                  <c:v>0.73830169400000001</c:v>
                </c:pt>
                <c:pt idx="1609" formatCode="General">
                  <c:v>0.73008304800000001</c:v>
                </c:pt>
                <c:pt idx="1610" formatCode="General">
                  <c:v>0.68752026600000005</c:v>
                </c:pt>
                <c:pt idx="1611" formatCode="General">
                  <c:v>0.74133813400000004</c:v>
                </c:pt>
                <c:pt idx="1612" formatCode="General">
                  <c:v>0.74781554900000002</c:v>
                </c:pt>
                <c:pt idx="1613" formatCode="General">
                  <c:v>0.75090765999999998</c:v>
                </c:pt>
                <c:pt idx="1614" formatCode="General">
                  <c:v>0.75324207499999996</c:v>
                </c:pt>
                <c:pt idx="1615" formatCode="General">
                  <c:v>0.75522959199999995</c:v>
                </c:pt>
                <c:pt idx="1616" formatCode="General">
                  <c:v>0.75697863099999996</c:v>
                </c:pt>
                <c:pt idx="1617" formatCode="General">
                  <c:v>0.75853311999999995</c:v>
                </c:pt>
                <c:pt idx="1618" formatCode="General">
                  <c:v>0.75992053699999995</c:v>
                </c:pt>
                <c:pt idx="1619" formatCode="General">
                  <c:v>0.76116395000000003</c:v>
                </c:pt>
                <c:pt idx="1620" formatCode="General">
                  <c:v>0.76228487499999997</c:v>
                </c:pt>
                <c:pt idx="1621" formatCode="General">
                  <c:v>0.76330333900000003</c:v>
                </c:pt>
                <c:pt idx="1622" formatCode="General">
                  <c:v>0.76423776099999996</c:v>
                </c:pt>
                <c:pt idx="1623" formatCode="General">
                  <c:v>0.76510429400000002</c:v>
                </c:pt>
                <c:pt idx="1624" formatCode="General">
                  <c:v>0.76591634799999997</c:v>
                </c:pt>
                <c:pt idx="1625" formatCode="General">
                  <c:v>0.76668477099999999</c:v>
                </c:pt>
                <c:pt idx="1626" formatCode="General">
                  <c:v>0.76741731199999996</c:v>
                </c:pt>
                <c:pt idx="1627" formatCode="General">
                  <c:v>0.76811909700000003</c:v>
                </c:pt>
                <c:pt idx="1628" formatCode="General">
                  <c:v>0.76879268899999997</c:v>
                </c:pt>
                <c:pt idx="1629" formatCode="General">
                  <c:v>0.76943820699999999</c:v>
                </c:pt>
                <c:pt idx="1630" formatCode="General">
                  <c:v>0.77005374400000004</c:v>
                </c:pt>
                <c:pt idx="1631" formatCode="General">
                  <c:v>0.77063566400000005</c:v>
                </c:pt>
                <c:pt idx="1632" formatCode="General">
                  <c:v>0.77117878200000001</c:v>
                </c:pt>
                <c:pt idx="1633" formatCode="General">
                  <c:v>0.77167653999999997</c:v>
                </c:pt>
                <c:pt idx="1634" formatCode="General">
                  <c:v>0.77212137000000003</c:v>
                </c:pt>
                <c:pt idx="1635" formatCode="General">
                  <c:v>0.77250474700000005</c:v>
                </c:pt>
                <c:pt idx="1636" formatCode="General">
                  <c:v>0.77281707499999996</c:v>
                </c:pt>
                <c:pt idx="1637" formatCode="General">
                  <c:v>0.77304762599999999</c:v>
                </c:pt>
                <c:pt idx="1638" formatCode="General">
                  <c:v>0.77318388199999999</c:v>
                </c:pt>
                <c:pt idx="1639" formatCode="General">
                  <c:v>0.77321064500000003</c:v>
                </c:pt>
                <c:pt idx="1640" formatCode="General">
                  <c:v>0.77310764799999998</c:v>
                </c:pt>
                <c:pt idx="1641" formatCode="General">
                  <c:v>0.772844851</c:v>
                </c:pt>
                <c:pt idx="1642" formatCode="General">
                  <c:v>0.77237093400000001</c:v>
                </c:pt>
                <c:pt idx="1643" formatCode="General">
                  <c:v>0.77158331899999999</c:v>
                </c:pt>
                <c:pt idx="1644" formatCode="General">
                  <c:v>0.77023476400000002</c:v>
                </c:pt>
                <c:pt idx="1645" formatCode="General">
                  <c:v>0.76756364099999996</c:v>
                </c:pt>
                <c:pt idx="1646" formatCode="General">
                  <c:v>0.76019984500000004</c:v>
                </c:pt>
                <c:pt idx="1647" formatCode="General">
                  <c:v>0.72365838299999996</c:v>
                </c:pt>
                <c:pt idx="1648" formatCode="General">
                  <c:v>0.71903967899999999</c:v>
                </c:pt>
                <c:pt idx="1649" formatCode="General">
                  <c:v>0.756796837</c:v>
                </c:pt>
                <c:pt idx="1650" formatCode="General">
                  <c:v>0.76244836999999999</c:v>
                </c:pt>
                <c:pt idx="1651" formatCode="General">
                  <c:v>0.76303833700000001</c:v>
                </c:pt>
                <c:pt idx="1652" formatCode="General">
                  <c:v>0.762199819</c:v>
                </c:pt>
                <c:pt idx="1653" formatCode="General">
                  <c:v>0.76071578299999998</c:v>
                </c:pt>
                <c:pt idx="1654" formatCode="General">
                  <c:v>0.75882351400000003</c:v>
                </c:pt>
                <c:pt idx="1655" formatCode="General">
                  <c:v>0.75660997600000002</c:v>
                </c:pt>
                <c:pt idx="1656" formatCode="General">
                  <c:v>0.75411033599999999</c:v>
                </c:pt>
                <c:pt idx="1657" formatCode="General">
                  <c:v>0.75134020999999995</c:v>
                </c:pt>
                <c:pt idx="1658" formatCode="General">
                  <c:v>0.74830859900000002</c:v>
                </c:pt>
                <c:pt idx="1659" formatCode="General">
                  <c:v>0.74502480000000004</c:v>
                </c:pt>
                <c:pt idx="1660" formatCode="General">
                  <c:v>0.741503358</c:v>
                </c:pt>
                <c:pt idx="1661" formatCode="General">
                  <c:v>0.73776870999999999</c:v>
                </c:pt>
                <c:pt idx="1662" formatCode="General">
                  <c:v>0.73385971800000005</c:v>
                </c:pt>
                <c:pt idx="1663" formatCode="General">
                  <c:v>0.72983455699999999</c:v>
                </c:pt>
                <c:pt idx="1664" formatCode="General">
                  <c:v>0.72577464599999997</c:v>
                </c:pt>
                <c:pt idx="1665" formatCode="General">
                  <c:v>0.72178709500000005</c:v>
                </c:pt>
                <c:pt idx="1666" formatCode="General">
                  <c:v>0.71800321300000003</c:v>
                </c:pt>
                <c:pt idx="1667" formatCode="General">
                  <c:v>0.71457040299999997</c:v>
                </c:pt>
                <c:pt idx="1668" formatCode="General">
                  <c:v>0.71163398</c:v>
                </c:pt>
                <c:pt idx="1669" formatCode="General">
                  <c:v>0.70930200799999998</c:v>
                </c:pt>
                <c:pt idx="1670" formatCode="General">
                  <c:v>0.70756196999999998</c:v>
                </c:pt>
                <c:pt idx="1671" formatCode="General">
                  <c:v>0.70591646399999997</c:v>
                </c:pt>
                <c:pt idx="1672" formatCode="General">
                  <c:v>0.69887924199999996</c:v>
                </c:pt>
                <c:pt idx="1673" formatCode="General">
                  <c:v>0.67009204600000005</c:v>
                </c:pt>
                <c:pt idx="1674" formatCode="General">
                  <c:v>0.70756268499999997</c:v>
                </c:pt>
                <c:pt idx="1675" formatCode="General">
                  <c:v>0.71181488000000004</c:v>
                </c:pt>
                <c:pt idx="1676" formatCode="General">
                  <c:v>0.71460360300000003</c:v>
                </c:pt>
                <c:pt idx="1677" formatCode="General">
                  <c:v>0.71713441600000005</c:v>
                </c:pt>
                <c:pt idx="1678" formatCode="General">
                  <c:v>0.71950405799999995</c:v>
                </c:pt>
                <c:pt idx="1679" formatCode="General">
                  <c:v>0.72168469400000002</c:v>
                </c:pt>
                <c:pt idx="1680" formatCode="General">
                  <c:v>0.72364592599999999</c:v>
                </c:pt>
                <c:pt idx="1681" formatCode="General">
                  <c:v>0.72537541400000005</c:v>
                </c:pt>
                <c:pt idx="1682" formatCode="General">
                  <c:v>0.72687995400000005</c:v>
                </c:pt>
                <c:pt idx="1683" formatCode="General">
                  <c:v>0.72818076600000003</c:v>
                </c:pt>
                <c:pt idx="1684" formatCode="General">
                  <c:v>0.72930854599999995</c:v>
                </c:pt>
                <c:pt idx="1685" formatCode="General">
                  <c:v>0.73029917499999997</c:v>
                </c:pt>
                <c:pt idx="1686" formatCode="General">
                  <c:v>0.73118990699999997</c:v>
                </c:pt>
                <c:pt idx="1687" formatCode="General">
                  <c:v>0.73201686099999996</c:v>
                </c:pt>
                <c:pt idx="1688" formatCode="General">
                  <c:v>0.73281323899999995</c:v>
                </c:pt>
                <c:pt idx="1689" formatCode="General">
                  <c:v>0.73360764999999994</c:v>
                </c:pt>
                <c:pt idx="1690" formatCode="General">
                  <c:v>0.73442363700000002</c:v>
                </c:pt>
                <c:pt idx="1691" formatCode="General">
                  <c:v>0.73527920199999997</c:v>
                </c:pt>
                <c:pt idx="1692" formatCode="General">
                  <c:v>0.73618650399999996</c:v>
                </c:pt>
                <c:pt idx="1693" formatCode="General">
                  <c:v>0.73715239799999999</c:v>
                </c:pt>
                <c:pt idx="1694" formatCode="General">
                  <c:v>0.738178432</c:v>
                </c:pt>
                <c:pt idx="1695" formatCode="General">
                  <c:v>0.73926174600000005</c:v>
                </c:pt>
                <c:pt idx="1696" formatCode="General">
                  <c:v>0.74039536699999997</c:v>
                </c:pt>
                <c:pt idx="1697" formatCode="General">
                  <c:v>0.74156916100000003</c:v>
                </c:pt>
                <c:pt idx="1698" formatCode="General">
                  <c:v>0.74277043300000001</c:v>
                </c:pt>
                <c:pt idx="1699" formatCode="General">
                  <c:v>0.74398434199999997</c:v>
                </c:pt>
                <c:pt idx="1700" formatCode="General">
                  <c:v>0.74519449500000001</c:v>
                </c:pt>
                <c:pt idx="1701" formatCode="General">
                  <c:v>0.74638295200000004</c:v>
                </c:pt>
                <c:pt idx="1702" formatCode="General">
                  <c:v>0.74753046000000001</c:v>
                </c:pt>
                <c:pt idx="1703" formatCode="General">
                  <c:v>0.74861532399999997</c:v>
                </c:pt>
                <c:pt idx="1704" formatCode="General">
                  <c:v>0.74961149699999996</c:v>
                </c:pt>
                <c:pt idx="1705" formatCode="General">
                  <c:v>0.75048363200000001</c:v>
                </c:pt>
                <c:pt idx="1706" formatCode="General">
                  <c:v>0.75117421200000001</c:v>
                </c:pt>
                <c:pt idx="1707" formatCode="General">
                  <c:v>0.75156384700000001</c:v>
                </c:pt>
                <c:pt idx="1708" formatCode="General">
                  <c:v>0.75132352099999999</c:v>
                </c:pt>
                <c:pt idx="1709" formatCode="General">
                  <c:v>0.74912244100000003</c:v>
                </c:pt>
                <c:pt idx="1710" formatCode="General">
                  <c:v>0.73458856299999997</c:v>
                </c:pt>
                <c:pt idx="1711" formatCode="General">
                  <c:v>0.68376034500000005</c:v>
                </c:pt>
                <c:pt idx="1712" formatCode="General">
                  <c:v>0.74474483700000005</c:v>
                </c:pt>
                <c:pt idx="1713" formatCode="General">
                  <c:v>0.75150567300000004</c:v>
                </c:pt>
                <c:pt idx="1714" formatCode="General">
                  <c:v>0.75293719800000003</c:v>
                </c:pt>
                <c:pt idx="1715" formatCode="General">
                  <c:v>0.75313186600000004</c:v>
                </c:pt>
                <c:pt idx="1716" formatCode="General">
                  <c:v>0.75278091400000002</c:v>
                </c:pt>
                <c:pt idx="1717" formatCode="General">
                  <c:v>0.75206720800000004</c:v>
                </c:pt>
                <c:pt idx="1718" formatCode="General">
                  <c:v>0.75104892300000003</c:v>
                </c:pt>
                <c:pt idx="1719" formatCode="General">
                  <c:v>0.74974268700000002</c:v>
                </c:pt>
                <c:pt idx="1720" formatCode="General">
                  <c:v>0.74814873900000001</c:v>
                </c:pt>
                <c:pt idx="1721" formatCode="General">
                  <c:v>0.74625927199999997</c:v>
                </c:pt>
                <c:pt idx="1722" formatCode="General">
                  <c:v>0.74406254299999997</c:v>
                </c:pt>
                <c:pt idx="1723" formatCode="General">
                  <c:v>0.74154496199999997</c:v>
                </c:pt>
                <c:pt idx="1724" formatCode="General">
                  <c:v>0.73869282000000003</c:v>
                </c:pt>
                <c:pt idx="1725" formatCode="General">
                  <c:v>0.73549467300000004</c:v>
                </c:pt>
                <c:pt idx="1726" formatCode="General">
                  <c:v>0.731944025</c:v>
                </c:pt>
                <c:pt idx="1727" formatCode="General">
                  <c:v>0.72804349700000004</c:v>
                </c:pt>
                <c:pt idx="1728" formatCode="General">
                  <c:v>0.72381019599999996</c:v>
                </c:pt>
                <c:pt idx="1729" formatCode="General">
                  <c:v>0.71928256800000001</c:v>
                </c:pt>
                <c:pt idx="1730" formatCode="General">
                  <c:v>0.714528143</c:v>
                </c:pt>
                <c:pt idx="1731" formatCode="General">
                  <c:v>0.70964902600000002</c:v>
                </c:pt>
                <c:pt idx="1732" formatCode="General">
                  <c:v>0.70477747899999998</c:v>
                </c:pt>
                <c:pt idx="1733" formatCode="General">
                  <c:v>0.70002895600000004</c:v>
                </c:pt>
                <c:pt idx="1734" formatCode="General">
                  <c:v>0.69517689900000001</c:v>
                </c:pt>
                <c:pt idx="1735" formatCode="General">
                  <c:v>0.68334478099999996</c:v>
                </c:pt>
                <c:pt idx="1736" formatCode="General">
                  <c:v>0.67947226800000005</c:v>
                </c:pt>
                <c:pt idx="1737" formatCode="General">
                  <c:v>0.68877995000000003</c:v>
                </c:pt>
                <c:pt idx="1738" formatCode="General">
                  <c:v>0.68972247799999997</c:v>
                </c:pt>
                <c:pt idx="1739" formatCode="General">
                  <c:v>0.69106125799999996</c:v>
                </c:pt>
                <c:pt idx="1740" formatCode="General">
                  <c:v>0.69307184200000005</c:v>
                </c:pt>
                <c:pt idx="1741" formatCode="General">
                  <c:v>0.69556230299999999</c:v>
                </c:pt>
                <c:pt idx="1742" formatCode="General">
                  <c:v>0.69827014200000004</c:v>
                </c:pt>
                <c:pt idx="1743" formatCode="General">
                  <c:v>0.70095533099999996</c:v>
                </c:pt>
                <c:pt idx="1744" formatCode="General">
                  <c:v>0.70343589799999995</c:v>
                </c:pt>
                <c:pt idx="1745" formatCode="General">
                  <c:v>0.70559638700000005</c:v>
                </c:pt>
                <c:pt idx="1746" formatCode="General">
                  <c:v>0.70738172499999996</c:v>
                </c:pt>
                <c:pt idx="1747" formatCode="General">
                  <c:v>0.70878428199999999</c:v>
                </c:pt>
                <c:pt idx="1748" formatCode="General">
                  <c:v>0.70983028400000003</c:v>
                </c:pt>
                <c:pt idx="1749" formatCode="General">
                  <c:v>0.71056783199999995</c:v>
                </c:pt>
                <c:pt idx="1750" formatCode="General">
                  <c:v>0.71105748400000002</c:v>
                </c:pt>
                <c:pt idx="1751" formatCode="General">
                  <c:v>0.71136564000000002</c:v>
                </c:pt>
                <c:pt idx="1752" formatCode="General">
                  <c:v>0.71155977199999998</c:v>
                </c:pt>
                <c:pt idx="1753" formatCode="General">
                  <c:v>0.71170461200000001</c:v>
                </c:pt>
                <c:pt idx="1754" formatCode="General">
                  <c:v>0.71186000100000002</c:v>
                </c:pt>
                <c:pt idx="1755" formatCode="General">
                  <c:v>0.71207886899999995</c:v>
                </c:pt>
                <c:pt idx="1756" formatCode="General">
                  <c:v>0.71240544299999997</c:v>
                </c:pt>
                <c:pt idx="1757" formatCode="General">
                  <c:v>0.71287482999999996</c:v>
                </c:pt>
                <c:pt idx="1758" formatCode="General">
                  <c:v>0.71351176500000002</c:v>
                </c:pt>
                <c:pt idx="1759" formatCode="General">
                  <c:v>0.71433108999999995</c:v>
                </c:pt>
                <c:pt idx="1760" formatCode="General">
                  <c:v>0.71533775300000002</c:v>
                </c:pt>
                <c:pt idx="1761" formatCode="General">
                  <c:v>0.71652764099999999</c:v>
                </c:pt>
                <c:pt idx="1762" formatCode="General">
                  <c:v>0.71788895100000005</c:v>
                </c:pt>
                <c:pt idx="1763" formatCode="General">
                  <c:v>0.71940338599999998</c:v>
                </c:pt>
                <c:pt idx="1764" formatCode="General">
                  <c:v>0.72104781900000003</c:v>
                </c:pt>
                <c:pt idx="1765" formatCode="General">
                  <c:v>0.72279524799999995</c:v>
                </c:pt>
                <c:pt idx="1766" formatCode="General">
                  <c:v>0.72461593199999996</c:v>
                </c:pt>
                <c:pt idx="1767" formatCode="General">
                  <c:v>0.72647732499999995</c:v>
                </c:pt>
                <c:pt idx="1768" formatCode="General">
                  <c:v>0.728342712</c:v>
                </c:pt>
                <c:pt idx="1769" formatCode="General">
                  <c:v>0.73016494499999995</c:v>
                </c:pt>
                <c:pt idx="1770" formatCode="General">
                  <c:v>0.73186832700000004</c:v>
                </c:pt>
                <c:pt idx="1771" formatCode="General">
                  <c:v>0.73327761899999999</c:v>
                </c:pt>
                <c:pt idx="1772" formatCode="General">
                  <c:v>0.73374372700000001</c:v>
                </c:pt>
                <c:pt idx="1773" formatCode="General">
                  <c:v>0.72819984000000004</c:v>
                </c:pt>
                <c:pt idx="1774" formatCode="General">
                  <c:v>0.66344779700000001</c:v>
                </c:pt>
                <c:pt idx="1775" formatCode="General">
                  <c:v>0.73442113399999998</c:v>
                </c:pt>
                <c:pt idx="1776" formatCode="General">
                  <c:v>0.74046480699999995</c:v>
                </c:pt>
                <c:pt idx="1777" formatCode="General">
                  <c:v>0.74271762399999997</c:v>
                </c:pt>
                <c:pt idx="1778" formatCode="General">
                  <c:v>0.74416458600000002</c:v>
                </c:pt>
                <c:pt idx="1779" formatCode="General">
                  <c:v>0.74524086700000003</c:v>
                </c:pt>
                <c:pt idx="1780" formatCode="General">
                  <c:v>0.74605196699999998</c:v>
                </c:pt>
                <c:pt idx="1781" formatCode="General">
                  <c:v>0.74662685399999995</c:v>
                </c:pt>
                <c:pt idx="1782" formatCode="General">
                  <c:v>0.74697035599999995</c:v>
                </c:pt>
                <c:pt idx="1783" formatCode="General">
                  <c:v>0.74707740499999997</c:v>
                </c:pt>
                <c:pt idx="1784" formatCode="General">
                  <c:v>0.74693810900000002</c:v>
                </c:pt>
                <c:pt idx="1785" formatCode="General">
                  <c:v>0.74653905600000003</c:v>
                </c:pt>
                <c:pt idx="1786" formatCode="General">
                  <c:v>0.74586445099999998</c:v>
                </c:pt>
                <c:pt idx="1787" formatCode="General">
                  <c:v>0.74489575600000002</c:v>
                </c:pt>
                <c:pt idx="1788" formatCode="General">
                  <c:v>0.74361199099999997</c:v>
                </c:pt>
                <c:pt idx="1789" formatCode="General">
                  <c:v>0.74198949300000006</c:v>
                </c:pt>
                <c:pt idx="1790" formatCode="General">
                  <c:v>0.740002453</c:v>
                </c:pt>
                <c:pt idx="1791" formatCode="General">
                  <c:v>0.73762333400000002</c:v>
                </c:pt>
                <c:pt idx="1792" formatCode="General">
                  <c:v>0.73482453800000003</c:v>
                </c:pt>
                <c:pt idx="1793" formatCode="General">
                  <c:v>0.731580436</c:v>
                </c:pt>
                <c:pt idx="1794" formatCode="General">
                  <c:v>0.72787010699999999</c:v>
                </c:pt>
                <c:pt idx="1795" formatCode="General">
                  <c:v>0.72367578700000001</c:v>
                </c:pt>
                <c:pt idx="1796" formatCode="General">
                  <c:v>0.71894717200000002</c:v>
                </c:pt>
                <c:pt idx="1797" formatCode="General">
                  <c:v>0.71319758899999997</c:v>
                </c:pt>
                <c:pt idx="1798" formatCode="General">
                  <c:v>0.67742395399999999</c:v>
                </c:pt>
                <c:pt idx="1799" formatCode="General">
                  <c:v>0.70213597999999999</c:v>
                </c:pt>
                <c:pt idx="1800" formatCode="General">
                  <c:v>0.69953286599999998</c:v>
                </c:pt>
                <c:pt idx="1801" formatCode="General">
                  <c:v>0.69604408699999998</c:v>
                </c:pt>
                <c:pt idx="1802" formatCode="General">
                  <c:v>0.69352418199999999</c:v>
                </c:pt>
                <c:pt idx="1803" formatCode="General">
                  <c:v>0.69241374700000002</c:v>
                </c:pt>
                <c:pt idx="1804" formatCode="General">
                  <c:v>0.69285237799999999</c:v>
                </c:pt>
                <c:pt idx="1805" formatCode="General">
                  <c:v>0.69472104300000004</c:v>
                </c:pt>
                <c:pt idx="1806" formatCode="General">
                  <c:v>0.69768828199999999</c:v>
                </c:pt>
                <c:pt idx="1807" formatCode="General">
                  <c:v>0.70130837000000001</c:v>
                </c:pt>
                <c:pt idx="1808" formatCode="General">
                  <c:v>0.70513349800000003</c:v>
                </c:pt>
                <c:pt idx="1809" formatCode="General">
                  <c:v>0.70879620300000001</c:v>
                </c:pt>
                <c:pt idx="1810" formatCode="General">
                  <c:v>0.712044656</c:v>
                </c:pt>
                <c:pt idx="1811" formatCode="General">
                  <c:v>0.71473956100000002</c:v>
                </c:pt>
                <c:pt idx="1812" formatCode="General">
                  <c:v>0.71683126699999999</c:v>
                </c:pt>
                <c:pt idx="1813" formatCode="General">
                  <c:v>0.71833264799999996</c:v>
                </c:pt>
                <c:pt idx="1814" formatCode="General">
                  <c:v>0.71929591900000001</c:v>
                </c:pt>
                <c:pt idx="1815" formatCode="General">
                  <c:v>0.719795823</c:v>
                </c:pt>
                <c:pt idx="1816" formatCode="General">
                  <c:v>0.71991872800000001</c:v>
                </c:pt>
                <c:pt idx="1817" formatCode="General">
                  <c:v>0.71975606700000005</c:v>
                </c:pt>
                <c:pt idx="1818" formatCode="General">
                  <c:v>0.71940058500000004</c:v>
                </c:pt>
                <c:pt idx="1819" formatCode="General">
                  <c:v>0.71894377499999995</c:v>
                </c:pt>
                <c:pt idx="1820" formatCode="General">
                  <c:v>0.71847367299999998</c:v>
                </c:pt>
                <c:pt idx="1821" formatCode="General">
                  <c:v>0.718072712</c:v>
                </c:pt>
                <c:pt idx="1822" formatCode="General">
                  <c:v>0.71781527999999994</c:v>
                </c:pt>
                <c:pt idx="1823" formatCode="General">
                  <c:v>0.71776497399999994</c:v>
                </c:pt>
                <c:pt idx="1824" formatCode="General">
                  <c:v>0.7179721</c:v>
                </c:pt>
                <c:pt idx="1825" formatCode="General">
                  <c:v>0.71847158700000002</c:v>
                </c:pt>
                <c:pt idx="1826" formatCode="General">
                  <c:v>0.71928173299999998</c:v>
                </c:pt>
                <c:pt idx="1827" formatCode="General">
                  <c:v>0.72040378999999999</c:v>
                </c:pt>
                <c:pt idx="1828" formatCode="General">
                  <c:v>0.72182363299999996</c:v>
                </c:pt>
                <c:pt idx="1829" formatCode="General">
                  <c:v>0.72351336499999996</c:v>
                </c:pt>
                <c:pt idx="1830" formatCode="General">
                  <c:v>0.72543388600000003</c:v>
                </c:pt>
                <c:pt idx="1831" formatCode="General">
                  <c:v>0.72753745299999995</c:v>
                </c:pt>
                <c:pt idx="1832" formatCode="General">
                  <c:v>0.72976720299999998</c:v>
                </c:pt>
                <c:pt idx="1833" formatCode="General">
                  <c:v>0.73204964400000005</c:v>
                </c:pt>
                <c:pt idx="1834" formatCode="General">
                  <c:v>0.73425698299999997</c:v>
                </c:pt>
                <c:pt idx="1835" formatCode="General">
                  <c:v>0.73598396799999999</c:v>
                </c:pt>
                <c:pt idx="1836" formatCode="General">
                  <c:v>0.73379200700000002</c:v>
                </c:pt>
                <c:pt idx="1837" formatCode="General">
                  <c:v>0.69154429399999995</c:v>
                </c:pt>
                <c:pt idx="1838" formatCode="General">
                  <c:v>0.74152231199999996</c:v>
                </c:pt>
                <c:pt idx="1839" formatCode="General">
                  <c:v>0.74590212099999997</c:v>
                </c:pt>
                <c:pt idx="1840" formatCode="General">
                  <c:v>0.748536706</c:v>
                </c:pt>
                <c:pt idx="1841" formatCode="General">
                  <c:v>0.75074988600000003</c:v>
                </c:pt>
                <c:pt idx="1842" formatCode="General">
                  <c:v>0.75273311099999995</c:v>
                </c:pt>
                <c:pt idx="1843" formatCode="General">
                  <c:v>0.75452929700000004</c:v>
                </c:pt>
                <c:pt idx="1844" formatCode="General">
                  <c:v>0.756147087</c:v>
                </c:pt>
                <c:pt idx="1845" formatCode="General">
                  <c:v>0.75758445299999999</c:v>
                </c:pt>
                <c:pt idx="1846" formatCode="General">
                  <c:v>0.75883525600000001</c:v>
                </c:pt>
                <c:pt idx="1847" formatCode="General">
                  <c:v>0.75989150999999999</c:v>
                </c:pt>
                <c:pt idx="1848" formatCode="General">
                  <c:v>0.76074361800000001</c:v>
                </c:pt>
                <c:pt idx="1849" formatCode="General">
                  <c:v>0.76138085099999997</c:v>
                </c:pt>
                <c:pt idx="1850" formatCode="General">
                  <c:v>0.76179110999999999</c:v>
                </c:pt>
                <c:pt idx="1851" formatCode="General">
                  <c:v>0.76196044699999999</c:v>
                </c:pt>
                <c:pt idx="1852" formatCode="General">
                  <c:v>0.76187258999999996</c:v>
                </c:pt>
                <c:pt idx="1853" formatCode="General">
                  <c:v>0.76150858399999999</c:v>
                </c:pt>
                <c:pt idx="1854" formatCode="General">
                  <c:v>0.76084578000000003</c:v>
                </c:pt>
                <c:pt idx="1855" formatCode="General">
                  <c:v>0.759857059</c:v>
                </c:pt>
                <c:pt idx="1856" formatCode="General">
                  <c:v>0.75850927800000001</c:v>
                </c:pt>
                <c:pt idx="1857" formatCode="General">
                  <c:v>0.75676029899999997</c:v>
                </c:pt>
                <c:pt idx="1858" formatCode="General">
                  <c:v>0.75454860899999998</c:v>
                </c:pt>
                <c:pt idx="1859" formatCode="General">
                  <c:v>0.75172972699999996</c:v>
                </c:pt>
                <c:pt idx="1860" formatCode="General">
                  <c:v>0.74706739200000005</c:v>
                </c:pt>
                <c:pt idx="1861" formatCode="General">
                  <c:v>0.735796809</c:v>
                </c:pt>
                <c:pt idx="1862" formatCode="General">
                  <c:v>0.74050795999999997</c:v>
                </c:pt>
                <c:pt idx="1863" formatCode="General">
                  <c:v>0.73609930300000004</c:v>
                </c:pt>
                <c:pt idx="1864" formatCode="General">
                  <c:v>0.73098230399999997</c:v>
                </c:pt>
                <c:pt idx="1865" formatCode="General">
                  <c:v>0.72559666599999995</c:v>
                </c:pt>
                <c:pt idx="1866" formatCode="General">
                  <c:v>0.720343709</c:v>
                </c:pt>
                <c:pt idx="1867" formatCode="General">
                  <c:v>0.71575266100000001</c:v>
                </c:pt>
                <c:pt idx="1868" formatCode="General">
                  <c:v>0.71243411300000004</c:v>
                </c:pt>
                <c:pt idx="1869" formatCode="General">
                  <c:v>0.710926473</c:v>
                </c:pt>
                <c:pt idx="1870" formatCode="General">
                  <c:v>0.71149438600000003</c:v>
                </c:pt>
                <c:pt idx="1871" formatCode="General">
                  <c:v>0.71399766200000003</c:v>
                </c:pt>
                <c:pt idx="1872" formatCode="General">
                  <c:v>0.71793037699999995</c:v>
                </c:pt>
                <c:pt idx="1873" formatCode="General">
                  <c:v>0.72261023499999999</c:v>
                </c:pt>
                <c:pt idx="1874" formatCode="General">
                  <c:v>0.72739201799999997</c:v>
                </c:pt>
                <c:pt idx="1875" formatCode="General">
                  <c:v>0.73179912599999997</c:v>
                </c:pt>
                <c:pt idx="1876" formatCode="General">
                  <c:v>0.73555171500000005</c:v>
                </c:pt>
                <c:pt idx="1877" formatCode="General">
                  <c:v>0.738531351</c:v>
                </c:pt>
                <c:pt idx="1878" formatCode="General">
                  <c:v>0.74072694800000005</c:v>
                </c:pt>
                <c:pt idx="1879" formatCode="General">
                  <c:v>0.74218875200000001</c:v>
                </c:pt>
                <c:pt idx="1880" formatCode="General">
                  <c:v>0.74299645400000003</c:v>
                </c:pt>
                <c:pt idx="1881" formatCode="General">
                  <c:v>0.74324166800000002</c:v>
                </c:pt>
                <c:pt idx="1882" formatCode="General">
                  <c:v>0.74301946200000002</c:v>
                </c:pt>
                <c:pt idx="1883" formatCode="General">
                  <c:v>0.74242538199999997</c:v>
                </c:pt>
                <c:pt idx="1884" formatCode="General">
                  <c:v>0.74155563099999999</c:v>
                </c:pt>
                <c:pt idx="1885" formatCode="General">
                  <c:v>0.74050837800000002</c:v>
                </c:pt>
                <c:pt idx="1886" formatCode="General">
                  <c:v>0.73938435300000005</c:v>
                </c:pt>
                <c:pt idx="1887" formatCode="General">
                  <c:v>0.73828691199999996</c:v>
                </c:pt>
                <c:pt idx="1888" formatCode="General">
                  <c:v>0.73731976700000001</c:v>
                </c:pt>
                <c:pt idx="1889" formatCode="General">
                  <c:v>0.73658323299999995</c:v>
                </c:pt>
                <c:pt idx="1890" formatCode="General">
                  <c:v>0.73616874200000004</c:v>
                </c:pt>
                <c:pt idx="1891" formatCode="General">
                  <c:v>0.73615169499999999</c:v>
                </c:pt>
                <c:pt idx="1892" formatCode="General">
                  <c:v>0.73658531900000002</c:v>
                </c:pt>
                <c:pt idx="1893" formatCode="General">
                  <c:v>0.73749512399999995</c:v>
                </c:pt>
                <c:pt idx="1894" formatCode="General">
                  <c:v>0.73887604500000004</c:v>
                </c:pt>
                <c:pt idx="1895" formatCode="General">
                  <c:v>0.74069172100000003</c:v>
                </c:pt>
                <c:pt idx="1896" formatCode="General">
                  <c:v>0.74287235699999998</c:v>
                </c:pt>
                <c:pt idx="1897" formatCode="General">
                  <c:v>0.74529409400000002</c:v>
                </c:pt>
                <c:pt idx="1898" formatCode="General">
                  <c:v>0.74760949600000004</c:v>
                </c:pt>
                <c:pt idx="1899" formatCode="General">
                  <c:v>0.745985389</c:v>
                </c:pt>
                <c:pt idx="1900" formatCode="General">
                  <c:v>0.74359178500000001</c:v>
                </c:pt>
                <c:pt idx="1901" formatCode="General">
                  <c:v>0.75658577699999996</c:v>
                </c:pt>
                <c:pt idx="1902" formatCode="General">
                  <c:v>0.76036638000000001</c:v>
                </c:pt>
                <c:pt idx="1903" formatCode="General">
                  <c:v>0.76357746100000001</c:v>
                </c:pt>
                <c:pt idx="1904" formatCode="General">
                  <c:v>0.76658278700000004</c:v>
                </c:pt>
                <c:pt idx="1905" formatCode="General">
                  <c:v>0.76942861100000004</c:v>
                </c:pt>
                <c:pt idx="1906" formatCode="General">
                  <c:v>0.77211731699999997</c:v>
                </c:pt>
                <c:pt idx="1907" formatCode="General">
                  <c:v>0.77464330199999998</c:v>
                </c:pt>
                <c:pt idx="1908" formatCode="General">
                  <c:v>0.77700007000000004</c:v>
                </c:pt>
                <c:pt idx="1909" formatCode="General">
                  <c:v>0.77918177799999999</c:v>
                </c:pt>
                <c:pt idx="1910" formatCode="General">
                  <c:v>0.78118288499999999</c:v>
                </c:pt>
                <c:pt idx="1911" formatCode="General">
                  <c:v>0.78299796600000005</c:v>
                </c:pt>
                <c:pt idx="1912" formatCode="General">
                  <c:v>0.78462135799999999</c:v>
                </c:pt>
                <c:pt idx="1913" formatCode="General">
                  <c:v>0.786047041</c:v>
                </c:pt>
                <c:pt idx="1914" formatCode="General">
                  <c:v>0.78726780399999996</c:v>
                </c:pt>
                <c:pt idx="1915" formatCode="General">
                  <c:v>0.78827565899999996</c:v>
                </c:pt>
                <c:pt idx="1916" formatCode="General">
                  <c:v>0.78906083100000002</c:v>
                </c:pt>
                <c:pt idx="1917" formatCode="General">
                  <c:v>0.789611638</c:v>
                </c:pt>
                <c:pt idx="1918" formatCode="General">
                  <c:v>0.78991359500000002</c:v>
                </c:pt>
                <c:pt idx="1919" formatCode="General">
                  <c:v>0.78994786699999997</c:v>
                </c:pt>
                <c:pt idx="1920" formatCode="General">
                  <c:v>0.78968763399999997</c:v>
                </c:pt>
                <c:pt idx="1921" formatCode="General">
                  <c:v>0.78908240799999996</c:v>
                </c:pt>
                <c:pt idx="1922" formatCode="General">
                  <c:v>0.78792095200000001</c:v>
                </c:pt>
                <c:pt idx="1923" formatCode="General">
                  <c:v>0.763301432</c:v>
                </c:pt>
                <c:pt idx="1924" formatCode="General">
                  <c:v>0.78478813199999997</c:v>
                </c:pt>
                <c:pt idx="1925" formatCode="General">
                  <c:v>0.78307426000000002</c:v>
                </c:pt>
                <c:pt idx="1926" formatCode="General">
                  <c:v>0.78043687299999998</c:v>
                </c:pt>
                <c:pt idx="1927" formatCode="General">
                  <c:v>0.77713662400000005</c:v>
                </c:pt>
                <c:pt idx="1928" formatCode="General">
                  <c:v>0.77314203999999997</c:v>
                </c:pt>
                <c:pt idx="1929" formatCode="General">
                  <c:v>0.76841884900000001</c:v>
                </c:pt>
                <c:pt idx="1930" formatCode="General">
                  <c:v>0.76299077299999996</c:v>
                </c:pt>
                <c:pt idx="1931" formatCode="General">
                  <c:v>0.75700753899999995</c:v>
                </c:pt>
                <c:pt idx="1932" formatCode="General">
                  <c:v>0.750831425</c:v>
                </c:pt>
                <c:pt idx="1933" formatCode="General">
                  <c:v>0.74510616100000004</c:v>
                </c:pt>
                <c:pt idx="1934" formatCode="General">
                  <c:v>0.74071991400000003</c:v>
                </c:pt>
                <c:pt idx="1935" formatCode="General">
                  <c:v>0.73856389499999997</c:v>
                </c:pt>
                <c:pt idx="1936" formatCode="General">
                  <c:v>0.73912417900000005</c:v>
                </c:pt>
                <c:pt idx="1937" formatCode="General">
                  <c:v>0.74218279099999995</c:v>
                </c:pt>
                <c:pt idx="1938" formatCode="General">
                  <c:v>0.74691098899999997</c:v>
                </c:pt>
                <c:pt idx="1939" formatCode="General">
                  <c:v>0.75227856599999998</c:v>
                </c:pt>
                <c:pt idx="1940" formatCode="General">
                  <c:v>0.75743961299999996</c:v>
                </c:pt>
                <c:pt idx="1941" formatCode="General">
                  <c:v>0.76188367599999995</c:v>
                </c:pt>
                <c:pt idx="1942" formatCode="General">
                  <c:v>0.76539510499999996</c:v>
                </c:pt>
                <c:pt idx="1943" formatCode="General">
                  <c:v>0.76794624300000003</c:v>
                </c:pt>
                <c:pt idx="1944" formatCode="General">
                  <c:v>0.76960366999999996</c:v>
                </c:pt>
                <c:pt idx="1945" formatCode="General">
                  <c:v>0.77046823499999995</c:v>
                </c:pt>
                <c:pt idx="1946" formatCode="General">
                  <c:v>0.77064490299999999</c:v>
                </c:pt>
                <c:pt idx="1947" formatCode="General">
                  <c:v>0.77023071099999996</c:v>
                </c:pt>
                <c:pt idx="1948" formatCode="General">
                  <c:v>0.76931190500000002</c:v>
                </c:pt>
                <c:pt idx="1949" formatCode="General">
                  <c:v>0.76796728400000003</c:v>
                </c:pt>
                <c:pt idx="1950" formatCode="General">
                  <c:v>0.76627254499999997</c:v>
                </c:pt>
                <c:pt idx="1951" formatCode="General">
                  <c:v>0.76430606800000001</c:v>
                </c:pt>
                <c:pt idx="1952" formatCode="General">
                  <c:v>0.76215445999999998</c:v>
                </c:pt>
                <c:pt idx="1953" formatCode="General">
                  <c:v>0.75991719999999996</c:v>
                </c:pt>
                <c:pt idx="1954" formatCode="General">
                  <c:v>0.75770908599999998</c:v>
                </c:pt>
                <c:pt idx="1955" formatCode="General">
                  <c:v>0.75565963999999997</c:v>
                </c:pt>
                <c:pt idx="1956" formatCode="General">
                  <c:v>0.75390768100000005</c:v>
                </c:pt>
                <c:pt idx="1957" formatCode="General">
                  <c:v>0.75259065599999997</c:v>
                </c:pt>
                <c:pt idx="1958" formatCode="General">
                  <c:v>0.75182855100000001</c:v>
                </c:pt>
                <c:pt idx="1959" formatCode="General">
                  <c:v>0.75170248699999997</c:v>
                </c:pt>
                <c:pt idx="1960" formatCode="General">
                  <c:v>0.75221616000000002</c:v>
                </c:pt>
                <c:pt idx="1961" formatCode="General">
                  <c:v>0.75308233499999999</c:v>
                </c:pt>
                <c:pt idx="1962" formatCode="General">
                  <c:v>0.74105769399999999</c:v>
                </c:pt>
                <c:pt idx="1963" formatCode="General">
                  <c:v>0.75659292899999997</c:v>
                </c:pt>
                <c:pt idx="1964" formatCode="General">
                  <c:v>0.76081311699999998</c:v>
                </c:pt>
                <c:pt idx="1965" formatCode="General">
                  <c:v>0.76421243000000005</c:v>
                </c:pt>
                <c:pt idx="1966" formatCode="General">
                  <c:v>0.76765674399999995</c:v>
                </c:pt>
                <c:pt idx="1967" formatCode="General">
                  <c:v>0.77113372099999999</c:v>
                </c:pt>
                <c:pt idx="1968" formatCode="General">
                  <c:v>0.77458107499999995</c:v>
                </c:pt>
                <c:pt idx="1969" formatCode="General">
                  <c:v>0.77794486299999999</c:v>
                </c:pt>
                <c:pt idx="1970" formatCode="General">
                  <c:v>0.78118675900000001</c:v>
                </c:pt>
                <c:pt idx="1971" formatCode="General">
                  <c:v>0.78428226700000003</c:v>
                </c:pt>
                <c:pt idx="1972" formatCode="General">
                  <c:v>0.78721779599999997</c:v>
                </c:pt>
                <c:pt idx="1973" formatCode="General">
                  <c:v>0.78998672999999997</c:v>
                </c:pt>
                <c:pt idx="1974" formatCode="General">
                  <c:v>0.79258686300000003</c:v>
                </c:pt>
                <c:pt idx="1975" formatCode="General">
                  <c:v>0.795017898</c:v>
                </c:pt>
                <c:pt idx="1976" formatCode="General">
                  <c:v>0.797280133</c:v>
                </c:pt>
                <c:pt idx="1977" formatCode="General">
                  <c:v>0.79937309000000001</c:v>
                </c:pt>
                <c:pt idx="1978" formatCode="General">
                  <c:v>0.80129539999999999</c:v>
                </c:pt>
                <c:pt idx="1979" formatCode="General">
                  <c:v>0.80304384200000001</c:v>
                </c:pt>
                <c:pt idx="1980" formatCode="General">
                  <c:v>0.80461364999999996</c:v>
                </c:pt>
                <c:pt idx="1981" formatCode="General">
                  <c:v>0.80599767</c:v>
                </c:pt>
                <c:pt idx="1982" formatCode="General">
                  <c:v>0.80718535199999997</c:v>
                </c:pt>
                <c:pt idx="1983" formatCode="General">
                  <c:v>0.808158457</c:v>
                </c:pt>
                <c:pt idx="1984" formatCode="General">
                  <c:v>0.80885994400000005</c:v>
                </c:pt>
                <c:pt idx="1985" formatCode="General">
                  <c:v>0.80821233999999997</c:v>
                </c:pt>
                <c:pt idx="1986" formatCode="General">
                  <c:v>0.80917346499999998</c:v>
                </c:pt>
                <c:pt idx="1987" formatCode="General">
                  <c:v>0.80975687500000004</c:v>
                </c:pt>
                <c:pt idx="1988" formatCode="General">
                  <c:v>0.80952489400000005</c:v>
                </c:pt>
                <c:pt idx="1989" formatCode="General">
                  <c:v>0.80890631700000004</c:v>
                </c:pt>
                <c:pt idx="1990" formatCode="General">
                  <c:v>0.80787998400000005</c:v>
                </c:pt>
                <c:pt idx="1991" formatCode="General">
                  <c:v>0.80638641099999997</c:v>
                </c:pt>
                <c:pt idx="1992" formatCode="General">
                  <c:v>0.80434507099999997</c:v>
                </c:pt>
                <c:pt idx="1993" formatCode="General">
                  <c:v>0.80165571000000002</c:v>
                </c:pt>
                <c:pt idx="1994" formatCode="General">
                  <c:v>0.79820191900000004</c:v>
                </c:pt>
                <c:pt idx="1995" formatCode="General">
                  <c:v>0.79386591900000003</c:v>
                </c:pt>
                <c:pt idx="1996" formatCode="General">
                  <c:v>0.78856807900000003</c:v>
                </c:pt>
                <c:pt idx="1997" formatCode="General">
                  <c:v>0.78235352000000002</c:v>
                </c:pt>
                <c:pt idx="1998" formatCode="General">
                  <c:v>0.77554428600000003</c:v>
                </c:pt>
                <c:pt idx="1999" formatCode="General">
                  <c:v>0.76892679900000005</c:v>
                </c:pt>
                <c:pt idx="2000" formatCode="General">
                  <c:v>0.76380187300000002</c:v>
                </c:pt>
                <c:pt idx="2001" formatCode="General">
                  <c:v>0.76159513000000001</c:v>
                </c:pt>
                <c:pt idx="2002" formatCode="General">
                  <c:v>0.76302081300000002</c:v>
                </c:pt>
                <c:pt idx="2003" formatCode="General">
                  <c:v>0.76750695700000005</c:v>
                </c:pt>
                <c:pt idx="2004" formatCode="General">
                  <c:v>0.77358132599999996</c:v>
                </c:pt>
                <c:pt idx="2005" formatCode="General">
                  <c:v>0.77977704999999997</c:v>
                </c:pt>
                <c:pt idx="2006" formatCode="General">
                  <c:v>0.78517556200000005</c:v>
                </c:pt>
                <c:pt idx="2007" formatCode="General">
                  <c:v>0.78941065099999996</c:v>
                </c:pt>
                <c:pt idx="2008" formatCode="General">
                  <c:v>0.79245370599999998</c:v>
                </c:pt>
                <c:pt idx="2009" formatCode="General">
                  <c:v>0.79442208999999997</c:v>
                </c:pt>
                <c:pt idx="2010" formatCode="General">
                  <c:v>0.79546946299999999</c:v>
                </c:pt>
                <c:pt idx="2011" formatCode="General">
                  <c:v>0.79573833900000002</c:v>
                </c:pt>
                <c:pt idx="2012" formatCode="General">
                  <c:v>0.79534447200000002</c:v>
                </c:pt>
                <c:pt idx="2013" formatCode="General">
                  <c:v>0.79437643300000005</c:v>
                </c:pt>
                <c:pt idx="2014" formatCode="General">
                  <c:v>0.79290044299999995</c:v>
                </c:pt>
                <c:pt idx="2015" formatCode="General">
                  <c:v>0.79096686800000005</c:v>
                </c:pt>
                <c:pt idx="2016" formatCode="General">
                  <c:v>0.78861719399999997</c:v>
                </c:pt>
                <c:pt idx="2017" formatCode="General">
                  <c:v>0.78589206899999997</c:v>
                </c:pt>
                <c:pt idx="2018" formatCode="General">
                  <c:v>0.78283899999999995</c:v>
                </c:pt>
                <c:pt idx="2019" formatCode="General">
                  <c:v>0.77952188300000003</c:v>
                </c:pt>
                <c:pt idx="2020" formatCode="General">
                  <c:v>0.77603006399999996</c:v>
                </c:pt>
                <c:pt idx="2021" formatCode="General">
                  <c:v>0.77248549499999997</c:v>
                </c:pt>
                <c:pt idx="2022" formatCode="General">
                  <c:v>0.769042373</c:v>
                </c:pt>
                <c:pt idx="2023" formatCode="General">
                  <c:v>0.76585221299999995</c:v>
                </c:pt>
                <c:pt idx="2024" formatCode="General">
                  <c:v>0.76256710299999997</c:v>
                </c:pt>
                <c:pt idx="2025" formatCode="General">
                  <c:v>0.75560534000000001</c:v>
                </c:pt>
                <c:pt idx="2026" formatCode="General">
                  <c:v>0.76049846399999999</c:v>
                </c:pt>
                <c:pt idx="2027" formatCode="General">
                  <c:v>0.76082527600000005</c:v>
                </c:pt>
                <c:pt idx="2028" formatCode="General">
                  <c:v>0.76197642099999996</c:v>
                </c:pt>
                <c:pt idx="2029" formatCode="General">
                  <c:v>0.76395821600000002</c:v>
                </c:pt>
                <c:pt idx="2030" formatCode="General">
                  <c:v>0.76660275499999997</c:v>
                </c:pt>
                <c:pt idx="2031" formatCode="General">
                  <c:v>0.76969987200000001</c:v>
                </c:pt>
                <c:pt idx="2032" formatCode="General">
                  <c:v>0.77304613600000005</c:v>
                </c:pt>
                <c:pt idx="2033" formatCode="General">
                  <c:v>0.77647226999999996</c:v>
                </c:pt>
                <c:pt idx="2034" formatCode="General">
                  <c:v>0.77985388</c:v>
                </c:pt>
                <c:pt idx="2035" formatCode="General">
                  <c:v>0.78311043999999996</c:v>
                </c:pt>
                <c:pt idx="2036" formatCode="General">
                  <c:v>0.78619760299999997</c:v>
                </c:pt>
                <c:pt idx="2037" formatCode="General">
                  <c:v>0.78909730899999997</c:v>
                </c:pt>
                <c:pt idx="2038" formatCode="General">
                  <c:v>0.79180836700000001</c:v>
                </c:pt>
                <c:pt idx="2039" formatCode="General">
                  <c:v>0.79433894199999999</c:v>
                </c:pt>
                <c:pt idx="2040" formatCode="General">
                  <c:v>0.79670113300000001</c:v>
                </c:pt>
                <c:pt idx="2041" formatCode="General">
                  <c:v>0.79890739899999996</c:v>
                </c:pt>
                <c:pt idx="2042" formatCode="General">
                  <c:v>0.80096816999999998</c:v>
                </c:pt>
                <c:pt idx="2043" formatCode="General">
                  <c:v>0.80289077799999997</c:v>
                </c:pt>
                <c:pt idx="2044" formatCode="General">
                  <c:v>0.80467861900000004</c:v>
                </c:pt>
                <c:pt idx="2045" formatCode="General">
                  <c:v>0.80632978700000002</c:v>
                </c:pt>
                <c:pt idx="2046" formatCode="General">
                  <c:v>0.80782753200000001</c:v>
                </c:pt>
                <c:pt idx="2047" formatCode="General">
                  <c:v>0.80896055700000002</c:v>
                </c:pt>
                <c:pt idx="2048" formatCode="General">
                  <c:v>0.80974221199999996</c:v>
                </c:pt>
                <c:pt idx="2049" formatCode="General">
                  <c:v>0.81152367599999997</c:v>
                </c:pt>
                <c:pt idx="2050" formatCode="General">
                  <c:v>0.81247419099999996</c:v>
                </c:pt>
                <c:pt idx="2051" formatCode="General">
                  <c:v>0.81321090500000004</c:v>
                </c:pt>
                <c:pt idx="2052" formatCode="General">
                  <c:v>0.81373667699999996</c:v>
                </c:pt>
                <c:pt idx="2053" formatCode="General">
                  <c:v>0.81403088599999995</c:v>
                </c:pt>
                <c:pt idx="2054" formatCode="General">
                  <c:v>0.81406307200000005</c:v>
                </c:pt>
                <c:pt idx="2055" formatCode="General">
                  <c:v>0.81379288400000005</c:v>
                </c:pt>
                <c:pt idx="2056" formatCode="General">
                  <c:v>0.81316679700000005</c:v>
                </c:pt>
                <c:pt idx="2057" formatCode="General">
                  <c:v>0.81211334499999999</c:v>
                </c:pt>
                <c:pt idx="2058" formatCode="General">
                  <c:v>0.81053698100000005</c:v>
                </c:pt>
                <c:pt idx="2059" formatCode="General">
                  <c:v>0.80831104499999995</c:v>
                </c:pt>
                <c:pt idx="2060" formatCode="General">
                  <c:v>0.80527186399999995</c:v>
                </c:pt>
                <c:pt idx="2061" formatCode="General">
                  <c:v>0.80122244399999998</c:v>
                </c:pt>
                <c:pt idx="2062" formatCode="General">
                  <c:v>0.795965374</c:v>
                </c:pt>
                <c:pt idx="2063" formatCode="General">
                  <c:v>0.78941041199999995</c:v>
                </c:pt>
                <c:pt idx="2064" formatCode="General">
                  <c:v>0.78182798600000003</c:v>
                </c:pt>
                <c:pt idx="2065" formatCode="General">
                  <c:v>0.77425938800000005</c:v>
                </c:pt>
                <c:pt idx="2066" formatCode="General">
                  <c:v>0.76874542199999996</c:v>
                </c:pt>
                <c:pt idx="2067" formatCode="General">
                  <c:v>0.76753759399999999</c:v>
                </c:pt>
                <c:pt idx="2068" formatCode="General">
                  <c:v>0.77126616199999998</c:v>
                </c:pt>
                <c:pt idx="2069" formatCode="General">
                  <c:v>0.77823460099999997</c:v>
                </c:pt>
                <c:pt idx="2070" formatCode="General">
                  <c:v>0.78596001900000001</c:v>
                </c:pt>
                <c:pt idx="2071" formatCode="General">
                  <c:v>0.79278093599999999</c:v>
                </c:pt>
                <c:pt idx="2072" formatCode="General">
                  <c:v>0.79809528600000001</c:v>
                </c:pt>
                <c:pt idx="2073" formatCode="General">
                  <c:v>0.80191159199999995</c:v>
                </c:pt>
                <c:pt idx="2074" formatCode="General">
                  <c:v>0.80445355200000002</c:v>
                </c:pt>
                <c:pt idx="2075" formatCode="General">
                  <c:v>0.80596774800000004</c:v>
                </c:pt>
                <c:pt idx="2076" formatCode="General">
                  <c:v>0.80665826799999996</c:v>
                </c:pt>
                <c:pt idx="2077" formatCode="General">
                  <c:v>0.80667608999999996</c:v>
                </c:pt>
                <c:pt idx="2078" formatCode="General">
                  <c:v>0.80612552199999998</c:v>
                </c:pt>
                <c:pt idx="2079" formatCode="General">
                  <c:v>0.80507433399999995</c:v>
                </c:pt>
                <c:pt idx="2080" formatCode="General">
                  <c:v>0.80356287999999998</c:v>
                </c:pt>
                <c:pt idx="2081" formatCode="General">
                  <c:v>0.80161124500000003</c:v>
                </c:pt>
                <c:pt idx="2082" formatCode="General">
                  <c:v>0.79922532999999996</c:v>
                </c:pt>
                <c:pt idx="2083" formatCode="General">
                  <c:v>0.79640287200000004</c:v>
                </c:pt>
                <c:pt idx="2084" formatCode="General">
                  <c:v>0.79313874200000001</c:v>
                </c:pt>
                <c:pt idx="2085" formatCode="General">
                  <c:v>0.78942680399999998</c:v>
                </c:pt>
                <c:pt idx="2086" formatCode="General">
                  <c:v>0.78519964200000003</c:v>
                </c:pt>
                <c:pt idx="2087" formatCode="General">
                  <c:v>0.76718175399999999</c:v>
                </c:pt>
                <c:pt idx="2088" formatCode="General">
                  <c:v>0.77607428999999994</c:v>
                </c:pt>
                <c:pt idx="2089" formatCode="General">
                  <c:v>0.77173996</c:v>
                </c:pt>
                <c:pt idx="2090" formatCode="General">
                  <c:v>0.76750516899999999</c:v>
                </c:pt>
                <c:pt idx="2091" formatCode="General">
                  <c:v>0.76392120100000005</c:v>
                </c:pt>
                <c:pt idx="2092" formatCode="General">
                  <c:v>0.76137912299999999</c:v>
                </c:pt>
                <c:pt idx="2093" formatCode="General">
                  <c:v>0.76016789699999998</c:v>
                </c:pt>
                <c:pt idx="2094" formatCode="General">
                  <c:v>0.76039683800000002</c:v>
                </c:pt>
                <c:pt idx="2095" formatCode="General">
                  <c:v>0.76195853899999999</c:v>
                </c:pt>
                <c:pt idx="2096" formatCode="General">
                  <c:v>0.76456731600000005</c:v>
                </c:pt>
                <c:pt idx="2097" formatCode="General">
                  <c:v>0.76785111399999995</c:v>
                </c:pt>
                <c:pt idx="2098" formatCode="General">
                  <c:v>0.77144962500000003</c:v>
                </c:pt>
                <c:pt idx="2099" formatCode="General">
                  <c:v>0.77507793899999999</c:v>
                </c:pt>
                <c:pt idx="2100" formatCode="General">
                  <c:v>0.77854794299999996</c:v>
                </c:pt>
                <c:pt idx="2101" formatCode="General">
                  <c:v>0.78175902399999997</c:v>
                </c:pt>
                <c:pt idx="2102" formatCode="General">
                  <c:v>0.78467536000000004</c:v>
                </c:pt>
                <c:pt idx="2103" formatCode="General">
                  <c:v>0.787302375</c:v>
                </c:pt>
                <c:pt idx="2104" formatCode="General">
                  <c:v>0.78966760599999997</c:v>
                </c:pt>
                <c:pt idx="2105" formatCode="General">
                  <c:v>0.79180699600000004</c:v>
                </c:pt>
                <c:pt idx="2106" formatCode="General">
                  <c:v>0.793756723</c:v>
                </c:pt>
                <c:pt idx="2107" formatCode="General">
                  <c:v>0.79554748500000005</c:v>
                </c:pt>
                <c:pt idx="2108" formatCode="General">
                  <c:v>0.79719901100000001</c:v>
                </c:pt>
                <c:pt idx="2109" formatCode="General">
                  <c:v>0.79865956299999996</c:v>
                </c:pt>
                <c:pt idx="2110" formatCode="General">
                  <c:v>0.79945761000000004</c:v>
                </c:pt>
                <c:pt idx="2111" formatCode="General">
                  <c:v>0.80153757299999995</c:v>
                </c:pt>
                <c:pt idx="2112" formatCode="General">
                  <c:v>0.80281734500000002</c:v>
                </c:pt>
                <c:pt idx="2113" formatCode="General">
                  <c:v>0.80397784699999997</c:v>
                </c:pt>
                <c:pt idx="2114" formatCode="General">
                  <c:v>0.805025518</c:v>
                </c:pt>
                <c:pt idx="2115" formatCode="General">
                  <c:v>0.80595147599999994</c:v>
                </c:pt>
                <c:pt idx="2116" formatCode="General">
                  <c:v>0.806742132</c:v>
                </c:pt>
                <c:pt idx="2117" formatCode="General">
                  <c:v>0.80738067599999996</c:v>
                </c:pt>
                <c:pt idx="2118" formatCode="General">
                  <c:v>0.80784630800000001</c:v>
                </c:pt>
                <c:pt idx="2119" formatCode="General">
                  <c:v>0.80811345599999995</c:v>
                </c:pt>
                <c:pt idx="2120" formatCode="General">
                  <c:v>0.80814981500000005</c:v>
                </c:pt>
                <c:pt idx="2121" formatCode="General">
                  <c:v>0.807912886</c:v>
                </c:pt>
                <c:pt idx="2122" formatCode="General">
                  <c:v>0.80734562899999995</c:v>
                </c:pt>
                <c:pt idx="2123" formatCode="General">
                  <c:v>0.80636966200000004</c:v>
                </c:pt>
                <c:pt idx="2124" formatCode="General">
                  <c:v>0.80487471799999999</c:v>
                </c:pt>
                <c:pt idx="2125" formatCode="General">
                  <c:v>0.80270498999999995</c:v>
                </c:pt>
                <c:pt idx="2126" formatCode="General">
                  <c:v>0.79964131100000002</c:v>
                </c:pt>
                <c:pt idx="2127" formatCode="General">
                  <c:v>0.79538756600000005</c:v>
                </c:pt>
                <c:pt idx="2128" formatCode="General">
                  <c:v>0.78958946500000005</c:v>
                </c:pt>
                <c:pt idx="2129" formatCode="General">
                  <c:v>0.78197425600000003</c:v>
                </c:pt>
                <c:pt idx="2130" formatCode="General">
                  <c:v>0.77280628699999998</c:v>
                </c:pt>
                <c:pt idx="2131" formatCode="General">
                  <c:v>0.76379662800000003</c:v>
                </c:pt>
                <c:pt idx="2132" formatCode="General">
                  <c:v>0.75857180400000002</c:v>
                </c:pt>
                <c:pt idx="2133" formatCode="General">
                  <c:v>0.76030290099999998</c:v>
                </c:pt>
                <c:pt idx="2134" formatCode="General">
                  <c:v>0.76793324900000004</c:v>
                </c:pt>
                <c:pt idx="2135" formatCode="General">
                  <c:v>0.77740204300000004</c:v>
                </c:pt>
                <c:pt idx="2136" formatCode="General">
                  <c:v>0.78570795100000002</c:v>
                </c:pt>
                <c:pt idx="2137" formatCode="General">
                  <c:v>0.79192495299999999</c:v>
                </c:pt>
                <c:pt idx="2138" formatCode="General">
                  <c:v>0.79620665300000004</c:v>
                </c:pt>
                <c:pt idx="2139" formatCode="General">
                  <c:v>0.79897731500000002</c:v>
                </c:pt>
                <c:pt idx="2140" formatCode="General">
                  <c:v>0.80062425100000001</c:v>
                </c:pt>
                <c:pt idx="2141" formatCode="General">
                  <c:v>0.80143338399999997</c:v>
                </c:pt>
                <c:pt idx="2142" formatCode="General">
                  <c:v>0.80159956200000004</c:v>
                </c:pt>
                <c:pt idx="2143" formatCode="General">
                  <c:v>0.80124974299999996</c:v>
                </c:pt>
                <c:pt idx="2144" formatCode="General">
                  <c:v>0.80046254400000005</c:v>
                </c:pt>
                <c:pt idx="2145" formatCode="General">
                  <c:v>0.79928177600000005</c:v>
                </c:pt>
                <c:pt idx="2146" formatCode="General">
                  <c:v>0.79772502199999995</c:v>
                </c:pt>
                <c:pt idx="2147" formatCode="General">
                  <c:v>0.79578643999999998</c:v>
                </c:pt>
                <c:pt idx="2148" formatCode="General">
                  <c:v>0.79342120900000002</c:v>
                </c:pt>
                <c:pt idx="2149" formatCode="General">
                  <c:v>0.78987884500000005</c:v>
                </c:pt>
                <c:pt idx="2150" formatCode="General">
                  <c:v>0.78717547700000001</c:v>
                </c:pt>
                <c:pt idx="2151" formatCode="General">
                  <c:v>0.78379339000000003</c:v>
                </c:pt>
                <c:pt idx="2152" formatCode="General">
                  <c:v>0.77957320200000002</c:v>
                </c:pt>
                <c:pt idx="2153" formatCode="General">
                  <c:v>0.77476757799999996</c:v>
                </c:pt>
                <c:pt idx="2154" formatCode="General">
                  <c:v>0.76943212699999997</c:v>
                </c:pt>
                <c:pt idx="2155" formatCode="General">
                  <c:v>0.76370710100000005</c:v>
                </c:pt>
                <c:pt idx="2156" formatCode="General">
                  <c:v>0.75788271399999996</c:v>
                </c:pt>
                <c:pt idx="2157" formatCode="General">
                  <c:v>0.75243800900000002</c:v>
                </c:pt>
                <c:pt idx="2158" formatCode="General">
                  <c:v>0.74801164899999995</c:v>
                </c:pt>
                <c:pt idx="2159" formatCode="General">
                  <c:v>0.74525624499999998</c:v>
                </c:pt>
                <c:pt idx="2160" formatCode="General">
                  <c:v>0.74459785199999995</c:v>
                </c:pt>
                <c:pt idx="2161" formatCode="General">
                  <c:v>0.74603444299999999</c:v>
                </c:pt>
                <c:pt idx="2162" formatCode="General">
                  <c:v>0.74913209700000005</c:v>
                </c:pt>
                <c:pt idx="2163" formatCode="General">
                  <c:v>0.75322550499999996</c:v>
                </c:pt>
                <c:pt idx="2164" formatCode="General">
                  <c:v>0.75767016399999998</c:v>
                </c:pt>
                <c:pt idx="2165" formatCode="General">
                  <c:v>0.76199758100000003</c:v>
                </c:pt>
                <c:pt idx="2166" formatCode="General">
                  <c:v>0.76594585199999998</c:v>
                </c:pt>
                <c:pt idx="2167" formatCode="General">
                  <c:v>0.76941669000000001</c:v>
                </c:pt>
                <c:pt idx="2168" formatCode="General">
                  <c:v>0.77241426700000004</c:v>
                </c:pt>
                <c:pt idx="2169" formatCode="General">
                  <c:v>0.77499467099999997</c:v>
                </c:pt>
                <c:pt idx="2170" formatCode="General">
                  <c:v>0.77723050100000002</c:v>
                </c:pt>
                <c:pt idx="2171" formatCode="General">
                  <c:v>0.77916377800000003</c:v>
                </c:pt>
                <c:pt idx="2172" formatCode="General">
                  <c:v>0.78053003499999996</c:v>
                </c:pt>
                <c:pt idx="2173" formatCode="General">
                  <c:v>0.782615006</c:v>
                </c:pt>
                <c:pt idx="2174" formatCode="General">
                  <c:v>0.78415924299999995</c:v>
                </c:pt>
                <c:pt idx="2175" formatCode="General">
                  <c:v>0.78561627899999997</c:v>
                </c:pt>
                <c:pt idx="2176" formatCode="General">
                  <c:v>0.78700965599999995</c:v>
                </c:pt>
                <c:pt idx="2177" formatCode="General">
                  <c:v>0.78834617100000004</c:v>
                </c:pt>
                <c:pt idx="2178" formatCode="General">
                  <c:v>0.78962421400000005</c:v>
                </c:pt>
                <c:pt idx="2179" formatCode="General">
                  <c:v>0.79083579800000003</c:v>
                </c:pt>
                <c:pt idx="2180" formatCode="General">
                  <c:v>0.79196846499999995</c:v>
                </c:pt>
                <c:pt idx="2181" formatCode="General">
                  <c:v>0.79300624099999995</c:v>
                </c:pt>
                <c:pt idx="2182" formatCode="General">
                  <c:v>0.79393035199999995</c:v>
                </c:pt>
                <c:pt idx="2183" formatCode="General">
                  <c:v>0.79471945799999999</c:v>
                </c:pt>
                <c:pt idx="2184" formatCode="General">
                  <c:v>0.79534906100000002</c:v>
                </c:pt>
                <c:pt idx="2185" formatCode="General">
                  <c:v>0.795790255</c:v>
                </c:pt>
                <c:pt idx="2186" formatCode="General">
                  <c:v>0.79600727599999999</c:v>
                </c:pt>
                <c:pt idx="2187" formatCode="General">
                  <c:v>0.79595380999999998</c:v>
                </c:pt>
                <c:pt idx="2188" formatCode="General">
                  <c:v>0.79556661799999995</c:v>
                </c:pt>
                <c:pt idx="2189" formatCode="General">
                  <c:v>0.79475623399999995</c:v>
                </c:pt>
                <c:pt idx="2190" formatCode="General">
                  <c:v>0.79339075100000001</c:v>
                </c:pt>
                <c:pt idx="2191" formatCode="General">
                  <c:v>0.79127174600000005</c:v>
                </c:pt>
                <c:pt idx="2192" formatCode="General">
                  <c:v>0.78809684499999999</c:v>
                </c:pt>
                <c:pt idx="2193" formatCode="General">
                  <c:v>0.78341495999999999</c:v>
                </c:pt>
                <c:pt idx="2194" formatCode="General">
                  <c:v>0.77661645400000001</c:v>
                </c:pt>
                <c:pt idx="2195" formatCode="General">
                  <c:v>0.767155111</c:v>
                </c:pt>
                <c:pt idx="2196" formatCode="General">
                  <c:v>0.75556796800000003</c:v>
                </c:pt>
                <c:pt idx="2197" formatCode="General">
                  <c:v>0.74567228600000002</c:v>
                </c:pt>
                <c:pt idx="2198" formatCode="General">
                  <c:v>0.74419891800000004</c:v>
                </c:pt>
                <c:pt idx="2199" formatCode="General">
                  <c:v>0.75258445699999998</c:v>
                </c:pt>
                <c:pt idx="2200" formatCode="General">
                  <c:v>0.76443702000000002</c:v>
                </c:pt>
                <c:pt idx="2201" formatCode="General">
                  <c:v>0.77445805099999998</c:v>
                </c:pt>
                <c:pt idx="2202" formatCode="General">
                  <c:v>0.78143578800000002</c:v>
                </c:pt>
                <c:pt idx="2203" formatCode="General">
                  <c:v>0.78590661299999998</c:v>
                </c:pt>
                <c:pt idx="2204" formatCode="General">
                  <c:v>0.78861427299999998</c:v>
                </c:pt>
                <c:pt idx="2205" formatCode="General">
                  <c:v>0.79011768100000002</c:v>
                </c:pt>
                <c:pt idx="2206" formatCode="General">
                  <c:v>0.79078263000000004</c:v>
                </c:pt>
                <c:pt idx="2207" formatCode="General">
                  <c:v>0.79083901599999995</c:v>
                </c:pt>
                <c:pt idx="2208" formatCode="General">
                  <c:v>0.79042875800000001</c:v>
                </c:pt>
                <c:pt idx="2209" formatCode="General">
                  <c:v>0.78963637399999997</c:v>
                </c:pt>
                <c:pt idx="2210" formatCode="General">
                  <c:v>0.78850102399999999</c:v>
                </c:pt>
                <c:pt idx="2211" formatCode="General">
                  <c:v>0.78687918199999995</c:v>
                </c:pt>
                <c:pt idx="2212" formatCode="General">
                  <c:v>0.78498256200000005</c:v>
                </c:pt>
                <c:pt idx="2213" formatCode="General">
                  <c:v>0.78331369200000001</c:v>
                </c:pt>
                <c:pt idx="2214" formatCode="General">
                  <c:v>0.78095805600000001</c:v>
                </c:pt>
                <c:pt idx="2215" formatCode="General">
                  <c:v>0.77819836099999995</c:v>
                </c:pt>
                <c:pt idx="2216" formatCode="General">
                  <c:v>0.77498763800000003</c:v>
                </c:pt>
                <c:pt idx="2217" formatCode="General">
                  <c:v>0.77125030800000005</c:v>
                </c:pt>
                <c:pt idx="2218" formatCode="General">
                  <c:v>0.76689422100000004</c:v>
                </c:pt>
                <c:pt idx="2219" formatCode="General">
                  <c:v>0.76182097199999999</c:v>
                </c:pt>
                <c:pt idx="2220" formatCode="General">
                  <c:v>0.75595074900000003</c:v>
                </c:pt>
                <c:pt idx="2221" formatCode="General">
                  <c:v>0.749275684</c:v>
                </c:pt>
                <c:pt idx="2222" formatCode="General">
                  <c:v>0.74195659199999997</c:v>
                </c:pt>
                <c:pt idx="2223" formatCode="General">
                  <c:v>0.73446023500000002</c:v>
                </c:pt>
                <c:pt idx="2224" formatCode="General">
                  <c:v>0.72766786800000005</c:v>
                </c:pt>
                <c:pt idx="2225" formatCode="General">
                  <c:v>0.72277897599999996</c:v>
                </c:pt>
                <c:pt idx="2226" formatCode="General">
                  <c:v>0.72085177899999997</c:v>
                </c:pt>
                <c:pt idx="2227" formatCode="General">
                  <c:v>0.72217506200000003</c:v>
                </c:pt>
                <c:pt idx="2228" formatCode="General">
                  <c:v>0.72605436999999995</c:v>
                </c:pt>
                <c:pt idx="2229" formatCode="General">
                  <c:v>0.73126083600000003</c:v>
                </c:pt>
                <c:pt idx="2230" formatCode="General">
                  <c:v>0.73667406999999996</c:v>
                </c:pt>
                <c:pt idx="2231" formatCode="General">
                  <c:v>0.74160700999999996</c:v>
                </c:pt>
                <c:pt idx="2232" formatCode="General">
                  <c:v>0.74578404399999998</c:v>
                </c:pt>
                <c:pt idx="2233" formatCode="General">
                  <c:v>0.74916923000000002</c:v>
                </c:pt>
                <c:pt idx="2234" formatCode="General">
                  <c:v>0.75180113299999995</c:v>
                </c:pt>
                <c:pt idx="2235" formatCode="General">
                  <c:v>0.75418829899999995</c:v>
                </c:pt>
                <c:pt idx="2236" formatCode="General">
                  <c:v>0.75606417699999995</c:v>
                </c:pt>
                <c:pt idx="2237" formatCode="General">
                  <c:v>0.75768750900000004</c:v>
                </c:pt>
                <c:pt idx="2238" formatCode="General">
                  <c:v>0.75915938599999999</c:v>
                </c:pt>
                <c:pt idx="2239" formatCode="General">
                  <c:v>0.76055318100000002</c:v>
                </c:pt>
                <c:pt idx="2240" formatCode="General">
                  <c:v>0.76191967699999996</c:v>
                </c:pt>
                <c:pt idx="2241" formatCode="General">
                  <c:v>0.76329040500000001</c:v>
                </c:pt>
                <c:pt idx="2242" formatCode="General">
                  <c:v>0.76468038599999999</c:v>
                </c:pt>
                <c:pt idx="2243" formatCode="General">
                  <c:v>0.76609176400000001</c:v>
                </c:pt>
                <c:pt idx="2244" formatCode="General">
                  <c:v>0.76751637500000003</c:v>
                </c:pt>
                <c:pt idx="2245" formatCode="General">
                  <c:v>0.76893854100000003</c:v>
                </c:pt>
                <c:pt idx="2246" formatCode="General">
                  <c:v>0.77033734300000001</c:v>
                </c:pt>
                <c:pt idx="2247" formatCode="General">
                  <c:v>0.77168858100000004</c:v>
                </c:pt>
                <c:pt idx="2248" formatCode="General">
                  <c:v>0.77296578900000001</c:v>
                </c:pt>
                <c:pt idx="2249" formatCode="General">
                  <c:v>0.77414071600000001</c:v>
                </c:pt>
                <c:pt idx="2250" formatCode="General">
                  <c:v>0.77518290300000003</c:v>
                </c:pt>
                <c:pt idx="2251" formatCode="General">
                  <c:v>0.77605831599999997</c:v>
                </c:pt>
                <c:pt idx="2252" formatCode="General">
                  <c:v>0.77672648399999999</c:v>
                </c:pt>
                <c:pt idx="2253" formatCode="General">
                  <c:v>0.77713537200000005</c:v>
                </c:pt>
                <c:pt idx="2254" formatCode="General">
                  <c:v>0.77721339499999997</c:v>
                </c:pt>
                <c:pt idx="2255" formatCode="General">
                  <c:v>0.776854932</c:v>
                </c:pt>
                <c:pt idx="2256" formatCode="General">
                  <c:v>0.77589619200000004</c:v>
                </c:pt>
                <c:pt idx="2257" formatCode="General">
                  <c:v>0.77407228900000002</c:v>
                </c:pt>
                <c:pt idx="2258" formatCode="General">
                  <c:v>0.77094250900000005</c:v>
                </c:pt>
                <c:pt idx="2259" formatCode="General">
                  <c:v>0.76577931600000004</c:v>
                </c:pt>
                <c:pt idx="2260" formatCode="General">
                  <c:v>0.75750309199999999</c:v>
                </c:pt>
                <c:pt idx="2261" formatCode="General">
                  <c:v>0.745247781</c:v>
                </c:pt>
                <c:pt idx="2262" formatCode="General">
                  <c:v>0.73146933300000005</c:v>
                </c:pt>
                <c:pt idx="2263" formatCode="General">
                  <c:v>0.72632873099999995</c:v>
                </c:pt>
                <c:pt idx="2264" formatCode="General">
                  <c:v>0.73629170700000002</c:v>
                </c:pt>
                <c:pt idx="2265" formatCode="General">
                  <c:v>0.75149184499999999</c:v>
                </c:pt>
                <c:pt idx="2266" formatCode="General">
                  <c:v>0.76337248099999999</c:v>
                </c:pt>
                <c:pt idx="2267" formatCode="General">
                  <c:v>0.77100747800000002</c:v>
                </c:pt>
                <c:pt idx="2268" formatCode="General">
                  <c:v>0.77567476000000002</c:v>
                </c:pt>
                <c:pt idx="2269" formatCode="General">
                  <c:v>0.77848440399999996</c:v>
                </c:pt>
                <c:pt idx="2270" formatCode="General">
                  <c:v>0.78012400900000001</c:v>
                </c:pt>
                <c:pt idx="2271" formatCode="General">
                  <c:v>0.78099185199999999</c:v>
                </c:pt>
                <c:pt idx="2272" formatCode="General">
                  <c:v>0.78131473100000004</c:v>
                </c:pt>
                <c:pt idx="2273" formatCode="General">
                  <c:v>0.78116410999999997</c:v>
                </c:pt>
                <c:pt idx="2274" formatCode="General">
                  <c:v>0.78054529399999995</c:v>
                </c:pt>
                <c:pt idx="2275" formatCode="General">
                  <c:v>0.78017210999999997</c:v>
                </c:pt>
                <c:pt idx="2276" formatCode="General">
                  <c:v>0.77926027799999997</c:v>
                </c:pt>
                <c:pt idx="2277" formatCode="General">
                  <c:v>0.77808862899999998</c:v>
                </c:pt>
                <c:pt idx="2278" formatCode="General">
                  <c:v>0.77665853500000004</c:v>
                </c:pt>
                <c:pt idx="2279" formatCode="General">
                  <c:v>0.77495133900000002</c:v>
                </c:pt>
                <c:pt idx="2280" formatCode="General">
                  <c:v>0.77293384099999995</c:v>
                </c:pt>
                <c:pt idx="2281" formatCode="General">
                  <c:v>0.77055674799999996</c:v>
                </c:pt>
                <c:pt idx="2282" formatCode="General">
                  <c:v>0.76775079999999996</c:v>
                </c:pt>
                <c:pt idx="2283" formatCode="General">
                  <c:v>0.76442164199999996</c:v>
                </c:pt>
                <c:pt idx="2284" formatCode="General">
                  <c:v>0.76044410500000004</c:v>
                </c:pt>
                <c:pt idx="2285" formatCode="General">
                  <c:v>0.75565815000000003</c:v>
                </c:pt>
                <c:pt idx="2286" formatCode="General">
                  <c:v>0.74987536700000001</c:v>
                </c:pt>
                <c:pt idx="2287" formatCode="General">
                  <c:v>0.74291461700000005</c:v>
                </c:pt>
                <c:pt idx="2288" formatCode="General">
                  <c:v>0.73470783200000001</c:v>
                </c:pt>
                <c:pt idx="2289" formatCode="General">
                  <c:v>0.72553581</c:v>
                </c:pt>
                <c:pt idx="2290" formatCode="General">
                  <c:v>0.71639317300000005</c:v>
                </c:pt>
                <c:pt idx="2291" formatCode="General">
                  <c:v>0.70918834200000003</c:v>
                </c:pt>
                <c:pt idx="2292" formatCode="General">
                  <c:v>0.70608252299999996</c:v>
                </c:pt>
                <c:pt idx="2293" formatCode="General">
                  <c:v>0.707893789</c:v>
                </c:pt>
                <c:pt idx="2294" formatCode="General">
                  <c:v>0.71329414800000002</c:v>
                </c:pt>
                <c:pt idx="2295" formatCode="General">
                  <c:v>0.71996557699999997</c:v>
                </c:pt>
                <c:pt idx="2296" formatCode="General">
                  <c:v>0.726208627</c:v>
                </c:pt>
                <c:pt idx="2297" formatCode="General">
                  <c:v>0.73131233500000004</c:v>
                </c:pt>
                <c:pt idx="2298" formatCode="General">
                  <c:v>0.73512232300000002</c:v>
                </c:pt>
                <c:pt idx="2299" formatCode="General">
                  <c:v>0.73787021600000002</c:v>
                </c:pt>
                <c:pt idx="2300" formatCode="General">
                  <c:v>0.73982554700000003</c:v>
                </c:pt>
                <c:pt idx="2301" formatCode="General">
                  <c:v>0.74123644799999999</c:v>
                </c:pt>
                <c:pt idx="2302" formatCode="General">
                  <c:v>0.74230581500000004</c:v>
                </c:pt>
                <c:pt idx="2303" formatCode="General">
                  <c:v>0.74319130200000005</c:v>
                </c:pt>
                <c:pt idx="2304" formatCode="General">
                  <c:v>0.74401056799999998</c:v>
                </c:pt>
                <c:pt idx="2305" formatCode="General">
                  <c:v>0.744848073</c:v>
                </c:pt>
                <c:pt idx="2306" formatCode="General">
                  <c:v>0.74576026200000001</c:v>
                </c:pt>
                <c:pt idx="2307" formatCode="General">
                  <c:v>0.74677956099999998</c:v>
                </c:pt>
                <c:pt idx="2308" formatCode="General">
                  <c:v>0.74791872500000001</c:v>
                </c:pt>
                <c:pt idx="2309" formatCode="General">
                  <c:v>0.749174118</c:v>
                </c:pt>
                <c:pt idx="2310" formatCode="General">
                  <c:v>0.75052940800000001</c:v>
                </c:pt>
                <c:pt idx="2311" formatCode="General">
                  <c:v>0.75195914500000005</c:v>
                </c:pt>
                <c:pt idx="2312" formatCode="General">
                  <c:v>0.75343179699999996</c:v>
                </c:pt>
                <c:pt idx="2313" formatCode="General">
                  <c:v>0.75491255499999999</c:v>
                </c:pt>
                <c:pt idx="2314" formatCode="General">
                  <c:v>0.75636517999999997</c:v>
                </c:pt>
                <c:pt idx="2315" formatCode="General">
                  <c:v>0.75775301500000003</c:v>
                </c:pt>
                <c:pt idx="2316" formatCode="General">
                  <c:v>0.75903862700000002</c:v>
                </c:pt>
                <c:pt idx="2317" formatCode="General">
                  <c:v>0.76018226099999997</c:v>
                </c:pt>
                <c:pt idx="2318" formatCode="General">
                  <c:v>0.76113832000000003</c:v>
                </c:pt>
                <c:pt idx="2319" formatCode="General">
                  <c:v>0.76184856899999998</c:v>
                </c:pt>
                <c:pt idx="2320" formatCode="General">
                  <c:v>0.76223105199999996</c:v>
                </c:pt>
                <c:pt idx="2321" formatCode="General">
                  <c:v>0.76215851300000004</c:v>
                </c:pt>
                <c:pt idx="2322" formatCode="General">
                  <c:v>0.76141840199999999</c:v>
                </c:pt>
                <c:pt idx="2323" formatCode="General">
                  <c:v>0.75963324300000001</c:v>
                </c:pt>
                <c:pt idx="2324" formatCode="General">
                  <c:v>0.75610297900000001</c:v>
                </c:pt>
                <c:pt idx="2325" formatCode="General">
                  <c:v>0.74953210400000003</c:v>
                </c:pt>
                <c:pt idx="2326" formatCode="General">
                  <c:v>0.73794853699999996</c:v>
                </c:pt>
                <c:pt idx="2327" formatCode="General">
                  <c:v>0.72151881500000004</c:v>
                </c:pt>
                <c:pt idx="2328" formatCode="General">
                  <c:v>0.71304011300000003</c:v>
                </c:pt>
                <c:pt idx="2329" formatCode="General">
                  <c:v>0.72588050400000004</c:v>
                </c:pt>
                <c:pt idx="2330" formatCode="General">
                  <c:v>0.74403601900000005</c:v>
                </c:pt>
                <c:pt idx="2331" formatCode="General">
                  <c:v>0.75631153600000001</c:v>
                </c:pt>
                <c:pt idx="2332" formatCode="General">
                  <c:v>0.76350867700000002</c:v>
                </c:pt>
                <c:pt idx="2333" formatCode="General">
                  <c:v>0.76778656199999995</c:v>
                </c:pt>
                <c:pt idx="2334" formatCode="General">
                  <c:v>0.77044099600000004</c:v>
                </c:pt>
                <c:pt idx="2335" formatCode="General">
                  <c:v>0.772114933</c:v>
                </c:pt>
                <c:pt idx="2336" formatCode="General">
                  <c:v>0.77314037099999999</c:v>
                </c:pt>
                <c:pt idx="2337" formatCode="General">
                  <c:v>0.774010003</c:v>
                </c:pt>
                <c:pt idx="2338" formatCode="General">
                  <c:v>0.77445912400000005</c:v>
                </c:pt>
                <c:pt idx="2339" formatCode="General">
                  <c:v>0.77467602499999999</c:v>
                </c:pt>
                <c:pt idx="2340" formatCode="General">
                  <c:v>0.774698734</c:v>
                </c:pt>
                <c:pt idx="2341" formatCode="General">
                  <c:v>0.77454441799999996</c:v>
                </c:pt>
                <c:pt idx="2342" formatCode="General">
                  <c:v>0.77421736699999999</c:v>
                </c:pt>
                <c:pt idx="2343" formatCode="General">
                  <c:v>0.77371221800000001</c:v>
                </c:pt>
                <c:pt idx="2344" formatCode="General">
                  <c:v>0.773014545</c:v>
                </c:pt>
                <c:pt idx="2345" formatCode="General">
                  <c:v>0.77210044899999997</c:v>
                </c:pt>
                <c:pt idx="2346" formatCode="General">
                  <c:v>0.77093482000000002</c:v>
                </c:pt>
                <c:pt idx="2347" formatCode="General">
                  <c:v>0.76946783100000005</c:v>
                </c:pt>
                <c:pt idx="2348" formatCode="General">
                  <c:v>0.76762950399999996</c:v>
                </c:pt>
                <c:pt idx="2349" formatCode="General">
                  <c:v>0.765321374</c:v>
                </c:pt>
                <c:pt idx="2350" formatCode="General">
                  <c:v>0.76240426299999997</c:v>
                </c:pt>
                <c:pt idx="2351" formatCode="General">
                  <c:v>0.75868207200000004</c:v>
                </c:pt>
                <c:pt idx="2352" formatCode="General">
                  <c:v>0.75388491199999996</c:v>
                </c:pt>
                <c:pt idx="2353" formatCode="General">
                  <c:v>0.74766749099999996</c:v>
                </c:pt>
                <c:pt idx="2354" formatCode="General">
                  <c:v>0.73967945599999996</c:v>
                </c:pt>
                <c:pt idx="2355" formatCode="General">
                  <c:v>0.72985112699999999</c:v>
                </c:pt>
                <c:pt idx="2356" formatCode="General">
                  <c:v>0.71911245599999996</c:v>
                </c:pt>
                <c:pt idx="2357" formatCode="General">
                  <c:v>0.71027260999999997</c:v>
                </c:pt>
                <c:pt idx="2358" formatCode="General">
                  <c:v>0.70737111600000002</c:v>
                </c:pt>
                <c:pt idx="2359" formatCode="General">
                  <c:v>0.71158212399999998</c:v>
                </c:pt>
                <c:pt idx="2360" formatCode="General">
                  <c:v>0.719807804</c:v>
                </c:pt>
                <c:pt idx="2361" formatCode="General">
                  <c:v>0.72817701099999999</c:v>
                </c:pt>
                <c:pt idx="2362" formatCode="General">
                  <c:v>0.73480683599999996</c:v>
                </c:pt>
                <c:pt idx="2363" formatCode="General">
                  <c:v>0.73944896500000001</c:v>
                </c:pt>
                <c:pt idx="2364" formatCode="General">
                  <c:v>0.74247395999999999</c:v>
                </c:pt>
                <c:pt idx="2365" formatCode="General">
                  <c:v>0.74433970500000002</c:v>
                </c:pt>
                <c:pt idx="2366" formatCode="General">
                  <c:v>0.74543040999999999</c:v>
                </c:pt>
                <c:pt idx="2367" formatCode="General">
                  <c:v>0.74603754300000003</c:v>
                </c:pt>
                <c:pt idx="2368" formatCode="General">
                  <c:v>0.74637710999999995</c:v>
                </c:pt>
                <c:pt idx="2369" formatCode="General">
                  <c:v>0.74660932999999996</c:v>
                </c:pt>
                <c:pt idx="2370" formatCode="General">
                  <c:v>0.746852815</c:v>
                </c:pt>
                <c:pt idx="2371" formatCode="General">
                  <c:v>0.74719345599999998</c:v>
                </c:pt>
                <c:pt idx="2372" formatCode="General">
                  <c:v>0.74768936600000002</c:v>
                </c:pt>
                <c:pt idx="2373" formatCode="General">
                  <c:v>0.74837452199999999</c:v>
                </c:pt>
                <c:pt idx="2374" formatCode="General">
                  <c:v>0.74926090199999995</c:v>
                </c:pt>
                <c:pt idx="2375" formatCode="General">
                  <c:v>0.750341535</c:v>
                </c:pt>
                <c:pt idx="2376" formatCode="General">
                  <c:v>0.75159400700000001</c:v>
                </c:pt>
                <c:pt idx="2377" formatCode="General">
                  <c:v>0.75298398700000002</c:v>
                </c:pt>
                <c:pt idx="2378" formatCode="General">
                  <c:v>0.75446975199999999</c:v>
                </c:pt>
                <c:pt idx="2379" formatCode="General">
                  <c:v>0.756005645</c:v>
                </c:pt>
                <c:pt idx="2380" formatCode="General">
                  <c:v>0.75754511400000002</c:v>
                </c:pt>
                <c:pt idx="2381" formatCode="General">
                  <c:v>0.75904232299999996</c:v>
                </c:pt>
                <c:pt idx="2382" formatCode="General">
                  <c:v>0.76045215099999997</c:v>
                </c:pt>
                <c:pt idx="2383" formatCode="General">
                  <c:v>0.76172852499999999</c:v>
                </c:pt>
                <c:pt idx="2384" formatCode="General">
                  <c:v>0.76281952900000005</c:v>
                </c:pt>
                <c:pt idx="2385" formatCode="General">
                  <c:v>0.76365834499999996</c:v>
                </c:pt>
                <c:pt idx="2386" formatCode="General">
                  <c:v>0.764146149</c:v>
                </c:pt>
                <c:pt idx="2387" formatCode="General">
                  <c:v>0.76411670399999998</c:v>
                </c:pt>
                <c:pt idx="2388" formatCode="General">
                  <c:v>0.76326179500000002</c:v>
                </c:pt>
                <c:pt idx="2389" formatCode="General">
                  <c:v>0.76095861200000003</c:v>
                </c:pt>
                <c:pt idx="2390" formatCode="General">
                  <c:v>0.75586980599999998</c:v>
                </c:pt>
                <c:pt idx="2391" formatCode="General">
                  <c:v>0.74525201299999999</c:v>
                </c:pt>
                <c:pt idx="2392" formatCode="General">
                  <c:v>0.726830482</c:v>
                </c:pt>
                <c:pt idx="2393" formatCode="General">
                  <c:v>0.71704453199999996</c:v>
                </c:pt>
                <c:pt idx="2394" formatCode="General">
                  <c:v>0.73516649000000001</c:v>
                </c:pt>
                <c:pt idx="2395" formatCode="General">
                  <c:v>0.75377619299999998</c:v>
                </c:pt>
                <c:pt idx="2396" formatCode="General">
                  <c:v>0.76401519799999995</c:v>
                </c:pt>
                <c:pt idx="2397" formatCode="General">
                  <c:v>0.76947039399999995</c:v>
                </c:pt>
                <c:pt idx="2398" formatCode="General">
                  <c:v>0.77265250699999999</c:v>
                </c:pt>
                <c:pt idx="2399" formatCode="General">
                  <c:v>0.77472633099999999</c:v>
                </c:pt>
                <c:pt idx="2400" formatCode="General">
                  <c:v>0.77612006700000002</c:v>
                </c:pt>
                <c:pt idx="2401" formatCode="General">
                  <c:v>0.77712339200000002</c:v>
                </c:pt>
                <c:pt idx="2402" formatCode="General">
                  <c:v>0.77787143000000003</c:v>
                </c:pt>
                <c:pt idx="2403" formatCode="General">
                  <c:v>0.77843773400000005</c:v>
                </c:pt>
                <c:pt idx="2404" formatCode="General">
                  <c:v>0.77886366799999995</c:v>
                </c:pt>
                <c:pt idx="2405" formatCode="General">
                  <c:v>0.77917194400000001</c:v>
                </c:pt>
                <c:pt idx="2406" formatCode="General">
                  <c:v>0.77937340700000002</c:v>
                </c:pt>
                <c:pt idx="2407" formatCode="General">
                  <c:v>0.77947086099999996</c:v>
                </c:pt>
                <c:pt idx="2408" formatCode="General">
                  <c:v>0.77946060900000003</c:v>
                </c:pt>
                <c:pt idx="2409" formatCode="General">
                  <c:v>0.77933311500000002</c:v>
                </c:pt>
                <c:pt idx="2410" formatCode="General">
                  <c:v>0.77907276199999997</c:v>
                </c:pt>
                <c:pt idx="2411" formatCode="General">
                  <c:v>0.77865678100000002</c:v>
                </c:pt>
                <c:pt idx="2412" formatCode="General">
                  <c:v>0.77805316400000002</c:v>
                </c:pt>
                <c:pt idx="2413" formatCode="General">
                  <c:v>0.77721685200000001</c:v>
                </c:pt>
                <c:pt idx="2414" formatCode="General">
                  <c:v>0.776083827</c:v>
                </c:pt>
                <c:pt idx="2415" formatCode="General">
                  <c:v>0.77456128599999996</c:v>
                </c:pt>
                <c:pt idx="2416" formatCode="General">
                  <c:v>0.77251100500000003</c:v>
                </c:pt>
                <c:pt idx="2417" formatCode="General">
                  <c:v>0.769723237</c:v>
                </c:pt>
                <c:pt idx="2418" formatCode="General">
                  <c:v>0.76587563800000003</c:v>
                </c:pt>
                <c:pt idx="2419" formatCode="General">
                  <c:v>0.75954741199999998</c:v>
                </c:pt>
                <c:pt idx="2420" formatCode="General">
                  <c:v>0.75291234299999998</c:v>
                </c:pt>
                <c:pt idx="2421" formatCode="General">
                  <c:v>0.74262231599999995</c:v>
                </c:pt>
                <c:pt idx="2422" formatCode="General">
                  <c:v>0.73045748499999996</c:v>
                </c:pt>
                <c:pt idx="2423" formatCode="General">
                  <c:v>0.72098833299999998</c:v>
                </c:pt>
                <c:pt idx="2424" formatCode="General">
                  <c:v>0.72083675899999999</c:v>
                </c:pt>
                <c:pt idx="2425" formatCode="General">
                  <c:v>0.72953176500000005</c:v>
                </c:pt>
                <c:pt idx="2426" formatCode="General">
                  <c:v>0.74012434500000002</c:v>
                </c:pt>
                <c:pt idx="2427" formatCode="General">
                  <c:v>0.74836170700000004</c:v>
                </c:pt>
                <c:pt idx="2428" formatCode="General">
                  <c:v>0.75371837600000002</c:v>
                </c:pt>
                <c:pt idx="2429" formatCode="General">
                  <c:v>0.75688695900000003</c:v>
                </c:pt>
                <c:pt idx="2430" formatCode="General">
                  <c:v>0.75859254600000003</c:v>
                </c:pt>
                <c:pt idx="2431" formatCode="General">
                  <c:v>0.75936150599999996</c:v>
                </c:pt>
                <c:pt idx="2432" formatCode="General">
                  <c:v>0.75955110800000003</c:v>
                </c:pt>
                <c:pt idx="2433" formatCode="General">
                  <c:v>0.75940746100000001</c:v>
                </c:pt>
                <c:pt idx="2434" formatCode="General">
                  <c:v>0.75910848399999997</c:v>
                </c:pt>
                <c:pt idx="2435" formatCode="General">
                  <c:v>0.75878918200000001</c:v>
                </c:pt>
                <c:pt idx="2436" formatCode="General">
                  <c:v>0.75855517400000005</c:v>
                </c:pt>
                <c:pt idx="2437" formatCode="General">
                  <c:v>0.75848871500000004</c:v>
                </c:pt>
                <c:pt idx="2438" formatCode="General">
                  <c:v>0.75865036200000002</c:v>
                </c:pt>
                <c:pt idx="2439" formatCode="General">
                  <c:v>0.75907856200000001</c:v>
                </c:pt>
                <c:pt idx="2440" formatCode="General">
                  <c:v>0.75978934799999998</c:v>
                </c:pt>
                <c:pt idx="2441" formatCode="General">
                  <c:v>0.760776699</c:v>
                </c:pt>
                <c:pt idx="2442" formatCode="General">
                  <c:v>0.76201480600000004</c:v>
                </c:pt>
                <c:pt idx="2443" formatCode="General">
                  <c:v>0.76346212599999996</c:v>
                </c:pt>
                <c:pt idx="2444" formatCode="General">
                  <c:v>0.76506626600000005</c:v>
                </c:pt>
                <c:pt idx="2445" formatCode="General">
                  <c:v>0.76676922999999997</c:v>
                </c:pt>
                <c:pt idx="2446" formatCode="General">
                  <c:v>0.76851183199999995</c:v>
                </c:pt>
                <c:pt idx="2447" formatCode="General">
                  <c:v>0.77023649199999999</c:v>
                </c:pt>
                <c:pt idx="2448" formatCode="General">
                  <c:v>0.77188783900000002</c:v>
                </c:pt>
                <c:pt idx="2449" formatCode="General">
                  <c:v>0.77341014100000005</c:v>
                </c:pt>
                <c:pt idx="2450" formatCode="General">
                  <c:v>0.77474081500000003</c:v>
                </c:pt>
                <c:pt idx="2451" formatCode="General">
                  <c:v>0.77579593700000005</c:v>
                </c:pt>
                <c:pt idx="2452" formatCode="General">
                  <c:v>0.77643984600000004</c:v>
                </c:pt>
                <c:pt idx="2453" formatCode="General">
                  <c:v>0.77641463300000002</c:v>
                </c:pt>
                <c:pt idx="2454" formatCode="General">
                  <c:v>0.77515941899999996</c:v>
                </c:pt>
                <c:pt idx="2455" formatCode="General">
                  <c:v>0.77130216399999996</c:v>
                </c:pt>
                <c:pt idx="2456" formatCode="General">
                  <c:v>0.76132029300000004</c:v>
                </c:pt>
                <c:pt idx="2457" formatCode="General">
                  <c:v>0.74058723400000004</c:v>
                </c:pt>
                <c:pt idx="2458" formatCode="General">
                  <c:v>0.73588269900000003</c:v>
                </c:pt>
                <c:pt idx="2459" formatCode="General">
                  <c:v>0.76024454799999996</c:v>
                </c:pt>
                <c:pt idx="2460" formatCode="General">
                  <c:v>0.77524322300000004</c:v>
                </c:pt>
                <c:pt idx="2461" formatCode="General">
                  <c:v>0.78221774099999997</c:v>
                </c:pt>
                <c:pt idx="2462" formatCode="General">
                  <c:v>0.78589415600000001</c:v>
                </c:pt>
                <c:pt idx="2463" formatCode="General">
                  <c:v>0.78814101199999997</c:v>
                </c:pt>
                <c:pt idx="2464" formatCode="General">
                  <c:v>0.78968203100000001</c:v>
                </c:pt>
                <c:pt idx="2465" formatCode="General">
                  <c:v>0.79082989699999995</c:v>
                </c:pt>
                <c:pt idx="2466" formatCode="General">
                  <c:v>0.79173463600000005</c:v>
                </c:pt>
                <c:pt idx="2467" formatCode="General">
                  <c:v>0.79247427000000004</c:v>
                </c:pt>
                <c:pt idx="2468" formatCode="General">
                  <c:v>0.79309201200000001</c:v>
                </c:pt>
                <c:pt idx="2469" formatCode="General">
                  <c:v>0.79361242099999996</c:v>
                </c:pt>
                <c:pt idx="2470" formatCode="General">
                  <c:v>0.79404902499999996</c:v>
                </c:pt>
                <c:pt idx="2471" formatCode="General">
                  <c:v>0.79440849999999996</c:v>
                </c:pt>
                <c:pt idx="2472" formatCode="General">
                  <c:v>0.79469263599999995</c:v>
                </c:pt>
                <c:pt idx="2473" formatCode="General">
                  <c:v>0.79489904600000005</c:v>
                </c:pt>
                <c:pt idx="2474" formatCode="General">
                  <c:v>0.79502183199999998</c:v>
                </c:pt>
                <c:pt idx="2475" formatCode="General">
                  <c:v>0.79505109799999996</c:v>
                </c:pt>
                <c:pt idx="2476" formatCode="General">
                  <c:v>0.79497259899999995</c:v>
                </c:pt>
                <c:pt idx="2477" formatCode="General">
                  <c:v>0.79476642600000003</c:v>
                </c:pt>
                <c:pt idx="2478" formatCode="General">
                  <c:v>0.79440468500000005</c:v>
                </c:pt>
                <c:pt idx="2479" formatCode="General">
                  <c:v>0.79384797799999995</c:v>
                </c:pt>
                <c:pt idx="2480" formatCode="General">
                  <c:v>0.79303771300000003</c:v>
                </c:pt>
                <c:pt idx="2481" formatCode="General">
                  <c:v>0.79188263400000003</c:v>
                </c:pt>
                <c:pt idx="2482" formatCode="General">
                  <c:v>0.79027217599999999</c:v>
                </c:pt>
                <c:pt idx="2483" formatCode="General">
                  <c:v>0.78795832399999999</c:v>
                </c:pt>
                <c:pt idx="2484" formatCode="General">
                  <c:v>0.78457737000000005</c:v>
                </c:pt>
                <c:pt idx="2485" formatCode="General">
                  <c:v>0.77949076900000003</c:v>
                </c:pt>
                <c:pt idx="2486" formatCode="General">
                  <c:v>0.77167081800000004</c:v>
                </c:pt>
                <c:pt idx="2487" formatCode="General">
                  <c:v>0.760002434</c:v>
                </c:pt>
                <c:pt idx="2488" formatCode="General">
                  <c:v>0.74591702199999999</c:v>
                </c:pt>
                <c:pt idx="2489" formatCode="General">
                  <c:v>0.73874074199999995</c:v>
                </c:pt>
                <c:pt idx="2490" formatCode="General">
                  <c:v>0.74611705500000003</c:v>
                </c:pt>
                <c:pt idx="2491" formatCode="General">
                  <c:v>0.758707821</c:v>
                </c:pt>
                <c:pt idx="2492" formatCode="General">
                  <c:v>0.768042326</c:v>
                </c:pt>
                <c:pt idx="2493" formatCode="General">
                  <c:v>0.77341043899999995</c:v>
                </c:pt>
                <c:pt idx="2494" formatCode="General">
                  <c:v>0.77610969500000004</c:v>
                </c:pt>
                <c:pt idx="2495" formatCode="General">
                  <c:v>0.77718782399999997</c:v>
                </c:pt>
                <c:pt idx="2496" formatCode="General">
                  <c:v>0.77728062899999995</c:v>
                </c:pt>
                <c:pt idx="2497" formatCode="General">
                  <c:v>0.77676540599999999</c:v>
                </c:pt>
                <c:pt idx="2498" formatCode="General">
                  <c:v>0.77587974100000001</c:v>
                </c:pt>
                <c:pt idx="2499" formatCode="General">
                  <c:v>0.77478855800000002</c:v>
                </c:pt>
                <c:pt idx="2500" formatCode="General">
                  <c:v>0.77361917499999999</c:v>
                </c:pt>
                <c:pt idx="2501" formatCode="General">
                  <c:v>0.77247941499999995</c:v>
                </c:pt>
                <c:pt idx="2502" formatCode="General">
                  <c:v>0.77146476500000005</c:v>
                </c:pt>
                <c:pt idx="2503" formatCode="General">
                  <c:v>0.77065998300000005</c:v>
                </c:pt>
                <c:pt idx="2504" formatCode="General">
                  <c:v>0.770136237</c:v>
                </c:pt>
                <c:pt idx="2505" formatCode="General">
                  <c:v>0.76994621799999996</c:v>
                </c:pt>
                <c:pt idx="2506" formatCode="General">
                  <c:v>0.770119369</c:v>
                </c:pt>
                <c:pt idx="2507" formatCode="General">
                  <c:v>0.77065873100000004</c:v>
                </c:pt>
                <c:pt idx="2508" formatCode="General">
                  <c:v>0.77154099899999995</c:v>
                </c:pt>
                <c:pt idx="2509" formatCode="General">
                  <c:v>0.77271992</c:v>
                </c:pt>
                <c:pt idx="2510" formatCode="General">
                  <c:v>0.77413237099999999</c:v>
                </c:pt>
                <c:pt idx="2511" formatCode="General">
                  <c:v>0.77570617200000003</c:v>
                </c:pt>
                <c:pt idx="2512" formatCode="General">
                  <c:v>0.77736651899999998</c:v>
                </c:pt>
                <c:pt idx="2513" formatCode="General">
                  <c:v>0.779041231</c:v>
                </c:pt>
                <c:pt idx="2514" formatCode="General">
                  <c:v>0.78066134499999995</c:v>
                </c:pt>
                <c:pt idx="2515" formatCode="General">
                  <c:v>0.78215754000000004</c:v>
                </c:pt>
                <c:pt idx="2516" formatCode="General">
                  <c:v>0.78344833899999999</c:v>
                </c:pt>
                <c:pt idx="2517" formatCode="General">
                  <c:v>0.78441166900000003</c:v>
                </c:pt>
                <c:pt idx="2518" formatCode="General">
                  <c:v>0.78481394100000001</c:v>
                </c:pt>
                <c:pt idx="2519" formatCode="General">
                  <c:v>0.78410536099999995</c:v>
                </c:pt>
                <c:pt idx="2520" formatCode="General">
                  <c:v>0.78072768400000003</c:v>
                </c:pt>
                <c:pt idx="2521" formatCode="General">
                  <c:v>0.76954555499999999</c:v>
                </c:pt>
                <c:pt idx="2522" formatCode="General">
                  <c:v>0.74541884700000005</c:v>
                </c:pt>
                <c:pt idx="2523" formatCode="General">
                  <c:v>0.75881785199999996</c:v>
                </c:pt>
                <c:pt idx="2524" formatCode="General">
                  <c:v>0.78100609799999998</c:v>
                </c:pt>
                <c:pt idx="2525" formatCode="General">
                  <c:v>0.78982698900000003</c:v>
                </c:pt>
                <c:pt idx="2526" formatCode="General">
                  <c:v>0.79390388700000003</c:v>
                </c:pt>
                <c:pt idx="2527" formatCode="General">
                  <c:v>0.79629647699999995</c:v>
                </c:pt>
                <c:pt idx="2528" formatCode="General">
                  <c:v>0.79796874500000003</c:v>
                </c:pt>
                <c:pt idx="2529" formatCode="General">
                  <c:v>0.79927933200000001</c:v>
                </c:pt>
                <c:pt idx="2530" formatCode="General">
                  <c:v>0.80038326999999998</c:v>
                </c:pt>
                <c:pt idx="2531" formatCode="General">
                  <c:v>0.80135589799999996</c:v>
                </c:pt>
                <c:pt idx="2532" formatCode="General">
                  <c:v>0.80223691500000005</c:v>
                </c:pt>
                <c:pt idx="2533" formatCode="General">
                  <c:v>0.80304837200000001</c:v>
                </c:pt>
                <c:pt idx="2534" formatCode="General">
                  <c:v>0.80380266899999997</c:v>
                </c:pt>
                <c:pt idx="2535" formatCode="General">
                  <c:v>0.80450642100000003</c:v>
                </c:pt>
                <c:pt idx="2536" formatCode="General">
                  <c:v>0.80516237000000002</c:v>
                </c:pt>
                <c:pt idx="2537" formatCode="General">
                  <c:v>0.80577021800000004</c:v>
                </c:pt>
                <c:pt idx="2538" formatCode="General">
                  <c:v>0.80632716400000004</c:v>
                </c:pt>
                <c:pt idx="2539" formatCode="General">
                  <c:v>0.80682796199999995</c:v>
                </c:pt>
                <c:pt idx="2540" formatCode="General">
                  <c:v>0.80726480499999997</c:v>
                </c:pt>
                <c:pt idx="2541" formatCode="General">
                  <c:v>0.80762684299999998</c:v>
                </c:pt>
                <c:pt idx="2542" formatCode="General">
                  <c:v>0.80789434900000001</c:v>
                </c:pt>
                <c:pt idx="2543" formatCode="General">
                  <c:v>0.808063745</c:v>
                </c:pt>
                <c:pt idx="2544" formatCode="General">
                  <c:v>0.80809330899999998</c:v>
                </c:pt>
                <c:pt idx="2545" formatCode="General">
                  <c:v>0.807948887</c:v>
                </c:pt>
                <c:pt idx="2546" formatCode="General">
                  <c:v>0.807574809</c:v>
                </c:pt>
                <c:pt idx="2547" formatCode="General">
                  <c:v>0.80688381200000003</c:v>
                </c:pt>
                <c:pt idx="2548" formatCode="General">
                  <c:v>0.80573117699999997</c:v>
                </c:pt>
                <c:pt idx="2549" formatCode="General">
                  <c:v>0.80386149900000003</c:v>
                </c:pt>
                <c:pt idx="2550" formatCode="General">
                  <c:v>0.80079460099999999</c:v>
                </c:pt>
                <c:pt idx="2551" formatCode="General">
                  <c:v>0.79558628799999997</c:v>
                </c:pt>
                <c:pt idx="2552" formatCode="General">
                  <c:v>0.78646552599999997</c:v>
                </c:pt>
                <c:pt idx="2553" formatCode="General">
                  <c:v>0.77161711499999996</c:v>
                </c:pt>
                <c:pt idx="2554" formatCode="General">
                  <c:v>0.75778883699999999</c:v>
                </c:pt>
                <c:pt idx="2555" formatCode="General">
                  <c:v>0.76329648500000002</c:v>
                </c:pt>
                <c:pt idx="2556" formatCode="General">
                  <c:v>0.77846407900000003</c:v>
                </c:pt>
                <c:pt idx="2557" formatCode="General">
                  <c:v>0.788550258</c:v>
                </c:pt>
                <c:pt idx="2558" formatCode="General">
                  <c:v>0.79350918500000001</c:v>
                </c:pt>
                <c:pt idx="2559" formatCode="General">
                  <c:v>0.79556459199999996</c:v>
                </c:pt>
                <c:pt idx="2560" formatCode="General">
                  <c:v>0.79602599100000004</c:v>
                </c:pt>
                <c:pt idx="2561" formatCode="General">
                  <c:v>0.79554998899999996</c:v>
                </c:pt>
                <c:pt idx="2562" formatCode="General">
                  <c:v>0.79447764200000004</c:v>
                </c:pt>
                <c:pt idx="2563" formatCode="General">
                  <c:v>0.79300361900000005</c:v>
                </c:pt>
                <c:pt idx="2564" formatCode="General">
                  <c:v>0.79125601099999998</c:v>
                </c:pt>
                <c:pt idx="2565" formatCode="General">
                  <c:v>0.78933399900000001</c:v>
                </c:pt>
                <c:pt idx="2566" formatCode="General">
                  <c:v>0.78732782599999995</c:v>
                </c:pt>
                <c:pt idx="2567" formatCode="General">
                  <c:v>0.78532826899999997</c:v>
                </c:pt>
                <c:pt idx="2568" formatCode="General">
                  <c:v>0.78342986100000001</c:v>
                </c:pt>
                <c:pt idx="2569" formatCode="General">
                  <c:v>0.78172945999999999</c:v>
                </c:pt>
                <c:pt idx="2570" formatCode="General">
                  <c:v>0.78031998899999999</c:v>
                </c:pt>
                <c:pt idx="2571" formatCode="General">
                  <c:v>0.77928107999999996</c:v>
                </c:pt>
                <c:pt idx="2572" formatCode="General">
                  <c:v>0.77866870200000005</c:v>
                </c:pt>
                <c:pt idx="2573" formatCode="General">
                  <c:v>0.77850609999999998</c:v>
                </c:pt>
                <c:pt idx="2574" formatCode="General">
                  <c:v>0.77877926799999997</c:v>
                </c:pt>
                <c:pt idx="2575" formatCode="General">
                  <c:v>0.77943938999999995</c:v>
                </c:pt>
                <c:pt idx="2576" formatCode="General">
                  <c:v>0.78041022999999998</c:v>
                </c:pt>
                <c:pt idx="2577" formatCode="General">
                  <c:v>0.78159952200000005</c:v>
                </c:pt>
                <c:pt idx="2578" formatCode="General">
                  <c:v>0.78291016800000002</c:v>
                </c:pt>
                <c:pt idx="2579" formatCode="General">
                  <c:v>0.78424781600000004</c:v>
                </c:pt>
                <c:pt idx="2580" formatCode="General">
                  <c:v>0.78552228199999996</c:v>
                </c:pt>
                <c:pt idx="2581" formatCode="General">
                  <c:v>0.78663849799999996</c:v>
                </c:pt>
                <c:pt idx="2582" formatCode="General">
                  <c:v>0.78746682400000001</c:v>
                </c:pt>
                <c:pt idx="2583" formatCode="General">
                  <c:v>0.78774088600000003</c:v>
                </c:pt>
                <c:pt idx="2584" formatCode="General">
                  <c:v>0.78688764600000005</c:v>
                </c:pt>
                <c:pt idx="2585" formatCode="General">
                  <c:v>0.78261339699999999</c:v>
                </c:pt>
                <c:pt idx="2586" formatCode="General">
                  <c:v>0.76572692399999998</c:v>
                </c:pt>
                <c:pt idx="2587" formatCode="General">
                  <c:v>0.749104679</c:v>
                </c:pt>
                <c:pt idx="2588" formatCode="General">
                  <c:v>0.77903979999999995</c:v>
                </c:pt>
                <c:pt idx="2589" formatCode="General">
                  <c:v>0.78998827900000002</c:v>
                </c:pt>
                <c:pt idx="2590" formatCode="General">
                  <c:v>0.794000924</c:v>
                </c:pt>
                <c:pt idx="2591" formatCode="General">
                  <c:v>0.79608899399999999</c:v>
                </c:pt>
                <c:pt idx="2592" formatCode="General">
                  <c:v>0.79747927200000002</c:v>
                </c:pt>
                <c:pt idx="2593" formatCode="General">
                  <c:v>0.79855984400000002</c:v>
                </c:pt>
                <c:pt idx="2594" formatCode="General">
                  <c:v>0.79948252399999997</c:v>
                </c:pt>
                <c:pt idx="2595" formatCode="General">
                  <c:v>0.80031627400000005</c:v>
                </c:pt>
                <c:pt idx="2596" formatCode="General">
                  <c:v>0.80109608200000004</c:v>
                </c:pt>
                <c:pt idx="2597" formatCode="General">
                  <c:v>0.80184113999999995</c:v>
                </c:pt>
                <c:pt idx="2598" formatCode="General">
                  <c:v>0.80256211799999999</c:v>
                </c:pt>
                <c:pt idx="2599" formatCode="General">
                  <c:v>0.80326521399999995</c:v>
                </c:pt>
                <c:pt idx="2600" formatCode="General">
                  <c:v>0.80395358800000005</c:v>
                </c:pt>
                <c:pt idx="2601" formatCode="General">
                  <c:v>0.80462837200000004</c:v>
                </c:pt>
                <c:pt idx="2602" formatCode="General">
                  <c:v>0.80528896999999999</c:v>
                </c:pt>
                <c:pt idx="2603" formatCode="General">
                  <c:v>0.80593323699999997</c:v>
                </c:pt>
                <c:pt idx="2604" formatCode="General">
                  <c:v>0.80655252899999996</c:v>
                </c:pt>
                <c:pt idx="2605" formatCode="General">
                  <c:v>0.80715817199999995</c:v>
                </c:pt>
                <c:pt idx="2606" formatCode="General">
                  <c:v>0.80772578699999997</c:v>
                </c:pt>
                <c:pt idx="2607" formatCode="General">
                  <c:v>0.80825084400000002</c:v>
                </c:pt>
                <c:pt idx="2608" formatCode="General">
                  <c:v>0.80871969499999996</c:v>
                </c:pt>
                <c:pt idx="2609" formatCode="General">
                  <c:v>0.80911362200000003</c:v>
                </c:pt>
                <c:pt idx="2610" formatCode="General">
                  <c:v>0.80940628100000001</c:v>
                </c:pt>
                <c:pt idx="2611" formatCode="General">
                  <c:v>0.80955898800000003</c:v>
                </c:pt>
                <c:pt idx="2612" formatCode="General">
                  <c:v>0.80951213799999999</c:v>
                </c:pt>
                <c:pt idx="2613" formatCode="General">
                  <c:v>0.80916655100000001</c:v>
                </c:pt>
                <c:pt idx="2614" formatCode="General">
                  <c:v>0.80834424500000002</c:v>
                </c:pt>
                <c:pt idx="2615" formatCode="General">
                  <c:v>0.80669397099999995</c:v>
                </c:pt>
                <c:pt idx="2616" formatCode="General">
                  <c:v>0.80345219400000001</c:v>
                </c:pt>
                <c:pt idx="2617" formatCode="General">
                  <c:v>0.79683130999999996</c:v>
                </c:pt>
                <c:pt idx="2618" formatCode="General">
                  <c:v>0.78316021000000002</c:v>
                </c:pt>
                <c:pt idx="2619" formatCode="General">
                  <c:v>0.76452970499999995</c:v>
                </c:pt>
                <c:pt idx="2620" formatCode="General">
                  <c:v>0.77024185700000003</c:v>
                </c:pt>
                <c:pt idx="2621" formatCode="General">
                  <c:v>0.78862673000000005</c:v>
                </c:pt>
                <c:pt idx="2622" formatCode="General">
                  <c:v>0.79854565899999996</c:v>
                </c:pt>
                <c:pt idx="2623" formatCode="General">
                  <c:v>0.80277305799999998</c:v>
                </c:pt>
                <c:pt idx="2624" formatCode="General">
                  <c:v>0.80435538299999998</c:v>
                </c:pt>
                <c:pt idx="2625" formatCode="General">
                  <c:v>0.80459976200000005</c:v>
                </c:pt>
                <c:pt idx="2626" formatCode="General">
                  <c:v>0.804059148</c:v>
                </c:pt>
                <c:pt idx="2627" formatCode="General">
                  <c:v>0.80298823100000005</c:v>
                </c:pt>
                <c:pt idx="2628" formatCode="General">
                  <c:v>0.80151772499999996</c:v>
                </c:pt>
                <c:pt idx="2629" formatCode="General">
                  <c:v>0.79972559200000004</c:v>
                </c:pt>
                <c:pt idx="2630" formatCode="General">
                  <c:v>0.79767006600000001</c:v>
                </c:pt>
                <c:pt idx="2631" formatCode="General">
                  <c:v>0.79540657999999997</c:v>
                </c:pt>
                <c:pt idx="2632" formatCode="General">
                  <c:v>0.79299861199999999</c:v>
                </c:pt>
                <c:pt idx="2633" formatCode="General">
                  <c:v>0.79052442300000003</c:v>
                </c:pt>
                <c:pt idx="2634" formatCode="General">
                  <c:v>0.78808003699999996</c:v>
                </c:pt>
                <c:pt idx="2635" formatCode="General">
                  <c:v>0.78577822399999997</c:v>
                </c:pt>
                <c:pt idx="2636" formatCode="General">
                  <c:v>0.78374111700000004</c:v>
                </c:pt>
                <c:pt idx="2637" formatCode="General">
                  <c:v>0.78208702799999996</c:v>
                </c:pt>
                <c:pt idx="2638" formatCode="General">
                  <c:v>0.78091233999999998</c:v>
                </c:pt>
                <c:pt idx="2639" formatCode="General">
                  <c:v>0.78027290100000002</c:v>
                </c:pt>
                <c:pt idx="2640" formatCode="General">
                  <c:v>0.78017163300000003</c:v>
                </c:pt>
                <c:pt idx="2641" formatCode="General">
                  <c:v>0.78055620199999998</c:v>
                </c:pt>
                <c:pt idx="2642" formatCode="General">
                  <c:v>0.78132873800000002</c:v>
                </c:pt>
                <c:pt idx="2643" formatCode="General">
                  <c:v>0.78236335499999998</c:v>
                </c:pt>
                <c:pt idx="2644" formatCode="General">
                  <c:v>0.78352248700000005</c:v>
                </c:pt>
                <c:pt idx="2645" formatCode="General">
                  <c:v>0.78467947199999999</c:v>
                </c:pt>
                <c:pt idx="2646" formatCode="General">
                  <c:v>0.78569710299999995</c:v>
                </c:pt>
                <c:pt idx="2647" formatCode="General">
                  <c:v>0.78640806699999999</c:v>
                </c:pt>
                <c:pt idx="2648" formatCode="General">
                  <c:v>0.78649187099999995</c:v>
                </c:pt>
                <c:pt idx="2649" formatCode="General">
                  <c:v>0.78495609799999999</c:v>
                </c:pt>
                <c:pt idx="2650" formatCode="General">
                  <c:v>0.77703708400000004</c:v>
                </c:pt>
                <c:pt idx="2651" formatCode="General">
                  <c:v>0.74523258199999998</c:v>
                </c:pt>
                <c:pt idx="2652" formatCode="General">
                  <c:v>0.77298778300000004</c:v>
                </c:pt>
                <c:pt idx="2653" formatCode="General">
                  <c:v>0.78671503099999995</c:v>
                </c:pt>
                <c:pt idx="2654" formatCode="General">
                  <c:v>0.79039424700000005</c:v>
                </c:pt>
                <c:pt idx="2655" formatCode="General">
                  <c:v>0.79196679599999997</c:v>
                </c:pt>
                <c:pt idx="2656" formatCode="General">
                  <c:v>0.79288494600000003</c:v>
                </c:pt>
                <c:pt idx="2657" formatCode="General">
                  <c:v>0.79354232499999999</c:v>
                </c:pt>
                <c:pt idx="2658" formatCode="General">
                  <c:v>0.79408168800000001</c:v>
                </c:pt>
                <c:pt idx="2659" formatCode="General">
                  <c:v>0.794565678</c:v>
                </c:pt>
                <c:pt idx="2660" formatCode="General">
                  <c:v>0.79502540799999999</c:v>
                </c:pt>
                <c:pt idx="2661" formatCode="General">
                  <c:v>0.79547703299999994</c:v>
                </c:pt>
                <c:pt idx="2662" formatCode="General">
                  <c:v>0.79592913399999998</c:v>
                </c:pt>
                <c:pt idx="2663" formatCode="General">
                  <c:v>0.79638576500000002</c:v>
                </c:pt>
                <c:pt idx="2664" formatCode="General">
                  <c:v>0.79684847599999997</c:v>
                </c:pt>
                <c:pt idx="2665" formatCode="General">
                  <c:v>0.79731601500000004</c:v>
                </c:pt>
                <c:pt idx="2666" formatCode="General">
                  <c:v>0.79779130200000004</c:v>
                </c:pt>
                <c:pt idx="2667" formatCode="General">
                  <c:v>0.79826915300000001</c:v>
                </c:pt>
                <c:pt idx="2668" formatCode="General">
                  <c:v>0.79874855300000003</c:v>
                </c:pt>
                <c:pt idx="2669" formatCode="General">
                  <c:v>0.79922705900000002</c:v>
                </c:pt>
                <c:pt idx="2670" formatCode="General">
                  <c:v>0.79970133300000001</c:v>
                </c:pt>
                <c:pt idx="2671" formatCode="General">
                  <c:v>0.80016696499999995</c:v>
                </c:pt>
                <c:pt idx="2672" formatCode="General">
                  <c:v>0.80061793299999995</c:v>
                </c:pt>
                <c:pt idx="2673" formatCode="General">
                  <c:v>0.80104565599999999</c:v>
                </c:pt>
                <c:pt idx="2674" formatCode="General">
                  <c:v>0.80143791399999997</c:v>
                </c:pt>
                <c:pt idx="2675" formatCode="General">
                  <c:v>0.80177700500000004</c:v>
                </c:pt>
                <c:pt idx="2676" formatCode="General">
                  <c:v>0.80203610700000005</c:v>
                </c:pt>
                <c:pt idx="2677" formatCode="General">
                  <c:v>0.80217295899999996</c:v>
                </c:pt>
                <c:pt idx="2678" formatCode="General">
                  <c:v>0.80211579799999999</c:v>
                </c:pt>
                <c:pt idx="2679" formatCode="General">
                  <c:v>0.80173194400000003</c:v>
                </c:pt>
                <c:pt idx="2680" formatCode="General">
                  <c:v>0.80074751399999999</c:v>
                </c:pt>
                <c:pt idx="2681" formatCode="General">
                  <c:v>0.79851740599999999</c:v>
                </c:pt>
                <c:pt idx="2682" formatCode="General">
                  <c:v>0.79328191299999995</c:v>
                </c:pt>
                <c:pt idx="2683" formatCode="General">
                  <c:v>0.77999985199999999</c:v>
                </c:pt>
                <c:pt idx="2684" formatCode="General">
                  <c:v>0.75706034899999997</c:v>
                </c:pt>
                <c:pt idx="2685" formatCode="General">
                  <c:v>0.76928269900000001</c:v>
                </c:pt>
                <c:pt idx="2686" formatCode="General">
                  <c:v>0.78882437900000002</c:v>
                </c:pt>
                <c:pt idx="2687" formatCode="General">
                  <c:v>0.79660069899999997</c:v>
                </c:pt>
                <c:pt idx="2688" formatCode="General">
                  <c:v>0.799527824</c:v>
                </c:pt>
                <c:pt idx="2689" formatCode="General">
                  <c:v>0.800521076</c:v>
                </c:pt>
                <c:pt idx="2690" formatCode="General">
                  <c:v>0.80056381200000004</c:v>
                </c:pt>
                <c:pt idx="2691" formatCode="General">
                  <c:v>0.80002629800000002</c:v>
                </c:pt>
                <c:pt idx="2692" formatCode="General">
                  <c:v>0.79906356300000003</c:v>
                </c:pt>
                <c:pt idx="2693" formatCode="General">
                  <c:v>0.79774493000000002</c:v>
                </c:pt>
                <c:pt idx="2694" formatCode="General">
                  <c:v>0.79610413300000005</c:v>
                </c:pt>
                <c:pt idx="2695" formatCode="General">
                  <c:v>0.79416084300000001</c:v>
                </c:pt>
                <c:pt idx="2696" formatCode="General">
                  <c:v>0.79193347700000005</c:v>
                </c:pt>
                <c:pt idx="2697" formatCode="General">
                  <c:v>0.78944814200000002</c:v>
                </c:pt>
                <c:pt idx="2698" formatCode="General">
                  <c:v>0.78674703800000001</c:v>
                </c:pt>
                <c:pt idx="2699" formatCode="General">
                  <c:v>0.78389608899999996</c:v>
                </c:pt>
                <c:pt idx="2700" formatCode="General">
                  <c:v>0.78099155399999998</c:v>
                </c:pt>
                <c:pt idx="2701" formatCode="General">
                  <c:v>0.77816289699999996</c:v>
                </c:pt>
                <c:pt idx="2702" formatCode="General">
                  <c:v>0.77556800800000003</c:v>
                </c:pt>
                <c:pt idx="2703" formatCode="General">
                  <c:v>0.77337741900000001</c:v>
                </c:pt>
                <c:pt idx="2704" formatCode="General">
                  <c:v>0.77174699300000005</c:v>
                </c:pt>
                <c:pt idx="2705" formatCode="General">
                  <c:v>0.77078425900000003</c:v>
                </c:pt>
                <c:pt idx="2706" formatCode="General">
                  <c:v>0.77019864299999996</c:v>
                </c:pt>
                <c:pt idx="2707" formatCode="General">
                  <c:v>0.77089482499999995</c:v>
                </c:pt>
                <c:pt idx="2708" formatCode="General">
                  <c:v>0.77177321899999995</c:v>
                </c:pt>
                <c:pt idx="2709" formatCode="General">
                  <c:v>0.77296918599999997</c:v>
                </c:pt>
                <c:pt idx="2710" formatCode="General">
                  <c:v>0.77427834299999998</c:v>
                </c:pt>
                <c:pt idx="2711" formatCode="General">
                  <c:v>0.77548843599999995</c:v>
                </c:pt>
                <c:pt idx="2712" formatCode="General">
                  <c:v>0.77633607400000004</c:v>
                </c:pt>
                <c:pt idx="2713" formatCode="General">
                  <c:v>0.77626174699999995</c:v>
                </c:pt>
                <c:pt idx="2714" formatCode="General">
                  <c:v>0.77285784499999999</c:v>
                </c:pt>
                <c:pt idx="2715" formatCode="General">
                  <c:v>0.74700754899999999</c:v>
                </c:pt>
                <c:pt idx="2716" formatCode="General">
                  <c:v>0.76033413400000005</c:v>
                </c:pt>
                <c:pt idx="2717" formatCode="General">
                  <c:v>0.77694594900000002</c:v>
                </c:pt>
                <c:pt idx="2718" formatCode="General">
                  <c:v>0.78021049499999995</c:v>
                </c:pt>
                <c:pt idx="2719" formatCode="General">
                  <c:v>0.78138363399999999</c:v>
                </c:pt>
                <c:pt idx="2720" formatCode="General">
                  <c:v>0.78197014300000001</c:v>
                </c:pt>
                <c:pt idx="2721" formatCode="General">
                  <c:v>0.78233653299999995</c:v>
                </c:pt>
                <c:pt idx="2722" formatCode="General">
                  <c:v>0.78261661500000002</c:v>
                </c:pt>
                <c:pt idx="2723" formatCode="General">
                  <c:v>0.78287375000000003</c:v>
                </c:pt>
                <c:pt idx="2724" formatCode="General">
                  <c:v>0.78314214900000001</c:v>
                </c:pt>
                <c:pt idx="2725" formatCode="General">
                  <c:v>0.78344094799999997</c:v>
                </c:pt>
                <c:pt idx="2726" formatCode="General">
                  <c:v>0.78377962099999998</c:v>
                </c:pt>
                <c:pt idx="2727" formatCode="General">
                  <c:v>0.78416103100000001</c:v>
                </c:pt>
                <c:pt idx="2728" formatCode="General">
                  <c:v>0.78458523800000002</c:v>
                </c:pt>
                <c:pt idx="2729" formatCode="General">
                  <c:v>0.78504627900000001</c:v>
                </c:pt>
                <c:pt idx="2730" formatCode="General">
                  <c:v>0.78553867300000002</c:v>
                </c:pt>
                <c:pt idx="2731" formatCode="General">
                  <c:v>0.78605550499999999</c:v>
                </c:pt>
                <c:pt idx="2732" formatCode="General">
                  <c:v>0.78658980099999998</c:v>
                </c:pt>
                <c:pt idx="2733" formatCode="General">
                  <c:v>0.787135005</c:v>
                </c:pt>
                <c:pt idx="2734" formatCode="General">
                  <c:v>0.787685156</c:v>
                </c:pt>
                <c:pt idx="2735" formatCode="General">
                  <c:v>0.78823471099999998</c:v>
                </c:pt>
                <c:pt idx="2736" formatCode="General">
                  <c:v>0.78877866299999999</c:v>
                </c:pt>
                <c:pt idx="2737" formatCode="General">
                  <c:v>0.78931158800000001</c:v>
                </c:pt>
                <c:pt idx="2738" formatCode="General">
                  <c:v>0.78982716799999997</c:v>
                </c:pt>
                <c:pt idx="2739" formatCode="General">
                  <c:v>0.790316939</c:v>
                </c:pt>
                <c:pt idx="2740" formatCode="General">
                  <c:v>0.79076862299999995</c:v>
                </c:pt>
                <c:pt idx="2741" formatCode="General">
                  <c:v>0.79116302699999996</c:v>
                </c:pt>
                <c:pt idx="2742" formatCode="General">
                  <c:v>0.79146868000000004</c:v>
                </c:pt>
                <c:pt idx="2743" formatCode="General">
                  <c:v>0.79162973199999997</c:v>
                </c:pt>
                <c:pt idx="2744" formatCode="General">
                  <c:v>0.79153782100000003</c:v>
                </c:pt>
                <c:pt idx="2745" formatCode="General">
                  <c:v>0.79095459000000001</c:v>
                </c:pt>
                <c:pt idx="2746" formatCode="General">
                  <c:v>0.78926199699999999</c:v>
                </c:pt>
                <c:pt idx="2747" formatCode="General">
                  <c:v>0.78447955800000002</c:v>
                </c:pt>
                <c:pt idx="2748" formatCode="General">
                  <c:v>0.76910197700000005</c:v>
                </c:pt>
                <c:pt idx="2749" formatCode="General">
                  <c:v>0.74396348000000001</c:v>
                </c:pt>
                <c:pt idx="2750" formatCode="General">
                  <c:v>0.771190763</c:v>
                </c:pt>
                <c:pt idx="2751" formatCode="General">
                  <c:v>0.785806</c:v>
                </c:pt>
                <c:pt idx="2752" formatCode="General">
                  <c:v>0.79042339299999997</c:v>
                </c:pt>
                <c:pt idx="2753" formatCode="General">
                  <c:v>0.79207497800000004</c:v>
                </c:pt>
                <c:pt idx="2754" formatCode="General">
                  <c:v>0.79257333299999999</c:v>
                </c:pt>
                <c:pt idx="2755" formatCode="General">
                  <c:v>0.79246717700000002</c:v>
                </c:pt>
                <c:pt idx="2756" formatCode="General">
                  <c:v>0.79195195399999996</c:v>
                </c:pt>
                <c:pt idx="2757" formatCode="General">
                  <c:v>0.79110193299999998</c:v>
                </c:pt>
                <c:pt idx="2758" formatCode="General">
                  <c:v>0.78994244300000005</c:v>
                </c:pt>
                <c:pt idx="2759" formatCode="General">
                  <c:v>0.78847694400000001</c:v>
                </c:pt>
                <c:pt idx="2760" formatCode="General">
                  <c:v>0.78669887800000005</c:v>
                </c:pt>
                <c:pt idx="2761" formatCode="General">
                  <c:v>0.78459876799999995</c:v>
                </c:pt>
                <c:pt idx="2762" formatCode="General">
                  <c:v>0.78216987800000004</c:v>
                </c:pt>
                <c:pt idx="2763" formatCode="General">
                  <c:v>0.77941495199999999</c:v>
                </c:pt>
                <c:pt idx="2764" formatCode="General">
                  <c:v>0.77635472999999999</c:v>
                </c:pt>
                <c:pt idx="2765" formatCode="General">
                  <c:v>0.77303862599999995</c:v>
                </c:pt>
                <c:pt idx="2766" formatCode="General">
                  <c:v>0.76955741600000005</c:v>
                </c:pt>
                <c:pt idx="2767" formatCode="General">
                  <c:v>0.76605337900000003</c:v>
                </c:pt>
                <c:pt idx="2768" formatCode="General">
                  <c:v>0.76272559200000001</c:v>
                </c:pt>
                <c:pt idx="2769" formatCode="General">
                  <c:v>0.75981324900000002</c:v>
                </c:pt>
                <c:pt idx="2770" formatCode="General">
                  <c:v>0.75756007400000003</c:v>
                </c:pt>
                <c:pt idx="2771" formatCode="General">
                  <c:v>0.75615739800000004</c:v>
                </c:pt>
                <c:pt idx="2772" formatCode="General">
                  <c:v>0.75568348200000002</c:v>
                </c:pt>
                <c:pt idx="2773" formatCode="General">
                  <c:v>0.75607013700000003</c:v>
                </c:pt>
                <c:pt idx="2774" formatCode="General">
                  <c:v>0.757113755</c:v>
                </c:pt>
                <c:pt idx="2775" formatCode="General">
                  <c:v>0.758520007</c:v>
                </c:pt>
                <c:pt idx="2776" formatCode="General">
                  <c:v>0.75993681000000002</c:v>
                </c:pt>
                <c:pt idx="2777" formatCode="General">
                  <c:v>0.76086562899999999</c:v>
                </c:pt>
                <c:pt idx="2778" formatCode="General">
                  <c:v>0.75980413000000002</c:v>
                </c:pt>
                <c:pt idx="2779" formatCode="General">
                  <c:v>0.742484272</c:v>
                </c:pt>
                <c:pt idx="2780" formatCode="General">
                  <c:v>0.74580955500000001</c:v>
                </c:pt>
                <c:pt idx="2781" formatCode="General">
                  <c:v>0.76286822600000004</c:v>
                </c:pt>
                <c:pt idx="2782" formatCode="General">
                  <c:v>0.76542365599999995</c:v>
                </c:pt>
                <c:pt idx="2783" formatCode="General">
                  <c:v>0.76615524300000004</c:v>
                </c:pt>
                <c:pt idx="2784" formatCode="General">
                  <c:v>0.76633924200000003</c:v>
                </c:pt>
                <c:pt idx="2785" formatCode="General">
                  <c:v>0.76628541900000002</c:v>
                </c:pt>
                <c:pt idx="2786" formatCode="General">
                  <c:v>0.76612609600000003</c:v>
                </c:pt>
                <c:pt idx="2787" formatCode="General">
                  <c:v>0.76594066599999999</c:v>
                </c:pt>
                <c:pt idx="2788" formatCode="General">
                  <c:v>0.76577669400000004</c:v>
                </c:pt>
                <c:pt idx="2789" formatCode="General">
                  <c:v>0.765698612</c:v>
                </c:pt>
                <c:pt idx="2790" formatCode="General">
                  <c:v>0.76570993700000001</c:v>
                </c:pt>
                <c:pt idx="2791" formatCode="General">
                  <c:v>0.76583552399999999</c:v>
                </c:pt>
                <c:pt idx="2792" formatCode="General">
                  <c:v>0.76608222699999995</c:v>
                </c:pt>
                <c:pt idx="2793" formatCode="General">
                  <c:v>0.766448617</c:v>
                </c:pt>
                <c:pt idx="2794" formatCode="General">
                  <c:v>0.76692664600000005</c:v>
                </c:pt>
                <c:pt idx="2795" formatCode="General">
                  <c:v>0.76750350000000001</c:v>
                </c:pt>
                <c:pt idx="2796" formatCode="General">
                  <c:v>0.76816368099999999</c:v>
                </c:pt>
                <c:pt idx="2797" formatCode="General">
                  <c:v>0.76889050000000003</c:v>
                </c:pt>
                <c:pt idx="2798" formatCode="General">
                  <c:v>0.76966804300000002</c:v>
                </c:pt>
                <c:pt idx="2799" formatCode="General">
                  <c:v>0.77048170599999999</c:v>
                </c:pt>
                <c:pt idx="2800" formatCode="General">
                  <c:v>0.77131897199999999</c:v>
                </c:pt>
                <c:pt idx="2801" formatCode="General">
                  <c:v>0.77216952999999999</c:v>
                </c:pt>
                <c:pt idx="2802" formatCode="General">
                  <c:v>0.77302491699999998</c:v>
                </c:pt>
                <c:pt idx="2803" formatCode="General">
                  <c:v>0.77387785899999995</c:v>
                </c:pt>
                <c:pt idx="2804" formatCode="General">
                  <c:v>0.77472090699999996</c:v>
                </c:pt>
                <c:pt idx="2805" formatCode="General">
                  <c:v>0.77554482199999997</c:v>
                </c:pt>
                <c:pt idx="2806" formatCode="General">
                  <c:v>0.77633529899999998</c:v>
                </c:pt>
                <c:pt idx="2807" formatCode="General">
                  <c:v>0.77706795900000003</c:v>
                </c:pt>
                <c:pt idx="2808" formatCode="General">
                  <c:v>0.77769631100000003</c:v>
                </c:pt>
                <c:pt idx="2809" formatCode="General">
                  <c:v>0.77812278300000004</c:v>
                </c:pt>
                <c:pt idx="2810" formatCode="General">
                  <c:v>0.77811098099999998</c:v>
                </c:pt>
                <c:pt idx="2811" formatCode="General">
                  <c:v>0.77695769100000001</c:v>
                </c:pt>
                <c:pt idx="2812" formatCode="General">
                  <c:v>0.771834731</c:v>
                </c:pt>
                <c:pt idx="2813" formatCode="General">
                  <c:v>0.74828511499999995</c:v>
                </c:pt>
                <c:pt idx="2814" formatCode="General">
                  <c:v>0.74519526999999997</c:v>
                </c:pt>
                <c:pt idx="2815" formatCode="General">
                  <c:v>0.77320551900000001</c:v>
                </c:pt>
                <c:pt idx="2816" formatCode="General">
                  <c:v>0.78036445399999999</c:v>
                </c:pt>
                <c:pt idx="2817" formatCode="General">
                  <c:v>0.782939732</c:v>
                </c:pt>
                <c:pt idx="2818" formatCode="General">
                  <c:v>0.78416913700000002</c:v>
                </c:pt>
                <c:pt idx="2819" formatCode="General">
                  <c:v>0.78480452300000003</c:v>
                </c:pt>
                <c:pt idx="2820" formatCode="General">
                  <c:v>0.78507310200000002</c:v>
                </c:pt>
                <c:pt idx="2821" formatCode="General">
                  <c:v>0.78505122699999996</c:v>
                </c:pt>
                <c:pt idx="2822" formatCode="General">
                  <c:v>0.78476053499999998</c:v>
                </c:pt>
                <c:pt idx="2823" formatCode="General">
                  <c:v>0.78419888000000004</c:v>
                </c:pt>
                <c:pt idx="2824" formatCode="General">
                  <c:v>0.78335195800000001</c:v>
                </c:pt>
                <c:pt idx="2825" formatCode="General">
                  <c:v>0.78219813100000002</c:v>
                </c:pt>
                <c:pt idx="2826" formatCode="General">
                  <c:v>0.78071129299999997</c:v>
                </c:pt>
                <c:pt idx="2827" formatCode="General">
                  <c:v>0.77886307200000005</c:v>
                </c:pt>
                <c:pt idx="2828" formatCode="General">
                  <c:v>0.77662599099999996</c:v>
                </c:pt>
                <c:pt idx="2829" formatCode="General">
                  <c:v>0.77397179599999999</c:v>
                </c:pt>
                <c:pt idx="2830" formatCode="General">
                  <c:v>0.77091616399999996</c:v>
                </c:pt>
                <c:pt idx="2831" formatCode="General">
                  <c:v>0.76745986899999996</c:v>
                </c:pt>
                <c:pt idx="2832" formatCode="General">
                  <c:v>0.76368081600000004</c:v>
                </c:pt>
                <c:pt idx="2833" formatCode="General">
                  <c:v>0.759720862</c:v>
                </c:pt>
                <c:pt idx="2834" formatCode="General">
                  <c:v>0.75581169100000001</c:v>
                </c:pt>
                <c:pt idx="2835" formatCode="General">
                  <c:v>0.75227397699999998</c:v>
                </c:pt>
                <c:pt idx="2836" formatCode="General">
                  <c:v>0.74947529999999996</c:v>
                </c:pt>
                <c:pt idx="2837" formatCode="General">
                  <c:v>0.747737706</c:v>
                </c:pt>
                <c:pt idx="2838" formatCode="General">
                  <c:v>0.74722105299999997</c:v>
                </c:pt>
                <c:pt idx="2839" formatCode="General">
                  <c:v>0.74783974900000005</c:v>
                </c:pt>
                <c:pt idx="2840" formatCode="General">
                  <c:v>0.74925732599999995</c:v>
                </c:pt>
                <c:pt idx="2841" formatCode="General">
                  <c:v>0.750896275</c:v>
                </c:pt>
                <c:pt idx="2842" formatCode="General">
                  <c:v>0.75145912199999998</c:v>
                </c:pt>
                <c:pt idx="2843" formatCode="General">
                  <c:v>0.73870122400000005</c:v>
                </c:pt>
                <c:pt idx="2844" formatCode="General">
                  <c:v>0.74338609</c:v>
                </c:pt>
                <c:pt idx="2845" formatCode="General">
                  <c:v>0.75663566599999998</c:v>
                </c:pt>
                <c:pt idx="2846" formatCode="General">
                  <c:v>0.75874888900000004</c:v>
                </c:pt>
                <c:pt idx="2847" formatCode="General">
                  <c:v>0.75940018899999995</c:v>
                </c:pt>
                <c:pt idx="2848" formatCode="General">
                  <c:v>0.75943273300000003</c:v>
                </c:pt>
                <c:pt idx="2849" formatCode="General">
                  <c:v>0.75907945600000004</c:v>
                </c:pt>
                <c:pt idx="2850" formatCode="General">
                  <c:v>0.75846928400000002</c:v>
                </c:pt>
                <c:pt idx="2851" formatCode="General">
                  <c:v>0.75770157599999999</c:v>
                </c:pt>
                <c:pt idx="2852" formatCode="General">
                  <c:v>0.75686323600000005</c:v>
                </c:pt>
                <c:pt idx="2853" formatCode="General">
                  <c:v>0.75603181100000005</c:v>
                </c:pt>
                <c:pt idx="2854" formatCode="General">
                  <c:v>0.75527524899999998</c:v>
                </c:pt>
                <c:pt idx="2855" formatCode="General">
                  <c:v>0.75465023499999995</c:v>
                </c:pt>
                <c:pt idx="2856" formatCode="General">
                  <c:v>0.75420039900000002</c:v>
                </c:pt>
                <c:pt idx="2857" formatCode="General">
                  <c:v>0.75395470899999995</c:v>
                </c:pt>
                <c:pt idx="2858" formatCode="General">
                  <c:v>0.75392657500000004</c:v>
                </c:pt>
                <c:pt idx="2859" formatCode="General">
                  <c:v>0.75411492599999996</c:v>
                </c:pt>
                <c:pt idx="2860" formatCode="General">
                  <c:v>0.75450599200000001</c:v>
                </c:pt>
                <c:pt idx="2861" formatCode="General">
                  <c:v>0.75507623000000001</c:v>
                </c:pt>
                <c:pt idx="2862" formatCode="General">
                  <c:v>0.75579613400000001</c:v>
                </c:pt>
                <c:pt idx="2863" formatCode="General">
                  <c:v>0.75663363900000002</c:v>
                </c:pt>
                <c:pt idx="2864" formatCode="General">
                  <c:v>0.75755763099999995</c:v>
                </c:pt>
                <c:pt idx="2865" formatCode="General">
                  <c:v>0.758540094</c:v>
                </c:pt>
                <c:pt idx="2866" formatCode="General">
                  <c:v>0.75955772399999999</c:v>
                </c:pt>
                <c:pt idx="2867" formatCode="General">
                  <c:v>0.76059240100000003</c:v>
                </c:pt>
                <c:pt idx="2868" formatCode="General">
                  <c:v>0.76163089299999998</c:v>
                </c:pt>
                <c:pt idx="2869" formatCode="General">
                  <c:v>0.76266354300000005</c:v>
                </c:pt>
                <c:pt idx="2870" formatCode="General">
                  <c:v>0.76368236499999997</c:v>
                </c:pt>
                <c:pt idx="2871" formatCode="General">
                  <c:v>0.764677465</c:v>
                </c:pt>
                <c:pt idx="2872" formatCode="General">
                  <c:v>0.76563119899999998</c:v>
                </c:pt>
                <c:pt idx="2873" formatCode="General">
                  <c:v>0.76650512199999998</c:v>
                </c:pt>
                <c:pt idx="2874" formatCode="General">
                  <c:v>0.76720470200000002</c:v>
                </c:pt>
                <c:pt idx="2875" formatCode="General">
                  <c:v>0.76745837900000002</c:v>
                </c:pt>
                <c:pt idx="2876" formatCode="General">
                  <c:v>0.76624614000000002</c:v>
                </c:pt>
                <c:pt idx="2877" formatCode="General">
                  <c:v>0.75749516500000003</c:v>
                </c:pt>
                <c:pt idx="2878" formatCode="General">
                  <c:v>0.72117501500000003</c:v>
                </c:pt>
                <c:pt idx="2879" formatCode="General">
                  <c:v>0.76141887900000005</c:v>
                </c:pt>
                <c:pt idx="2880" formatCode="General">
                  <c:v>0.77113121699999998</c:v>
                </c:pt>
                <c:pt idx="2881" formatCode="General">
                  <c:v>0.77427130899999996</c:v>
                </c:pt>
                <c:pt idx="2882" formatCode="General">
                  <c:v>0.77603495099999997</c:v>
                </c:pt>
                <c:pt idx="2883" formatCode="General">
                  <c:v>0.77730625900000005</c:v>
                </c:pt>
                <c:pt idx="2884" formatCode="General">
                  <c:v>0.77831089499999995</c:v>
                </c:pt>
                <c:pt idx="2885" formatCode="General">
                  <c:v>0.77911579600000003</c:v>
                </c:pt>
                <c:pt idx="2886" formatCode="General">
                  <c:v>0.77973651899999996</c:v>
                </c:pt>
                <c:pt idx="2887" formatCode="General">
                  <c:v>0.78016787799999998</c:v>
                </c:pt>
                <c:pt idx="2888" formatCode="General">
                  <c:v>0.78039449500000002</c:v>
                </c:pt>
                <c:pt idx="2889" formatCode="General">
                  <c:v>0.78039431599999998</c:v>
                </c:pt>
                <c:pt idx="2890" formatCode="General">
                  <c:v>0.78014004199999998</c:v>
                </c:pt>
                <c:pt idx="2891" formatCode="General">
                  <c:v>0.77960079900000001</c:v>
                </c:pt>
                <c:pt idx="2892" formatCode="General">
                  <c:v>0.77873885600000003</c:v>
                </c:pt>
                <c:pt idx="2893" formatCode="General">
                  <c:v>0.77751290799999995</c:v>
                </c:pt>
                <c:pt idx="2894" formatCode="General">
                  <c:v>0.77587813100000003</c:v>
                </c:pt>
                <c:pt idx="2895" formatCode="General">
                  <c:v>0.77378940600000001</c:v>
                </c:pt>
                <c:pt idx="2896" formatCode="General">
                  <c:v>0.77120888200000004</c:v>
                </c:pt>
                <c:pt idx="2897" formatCode="General">
                  <c:v>0.76812028899999996</c:v>
                </c:pt>
                <c:pt idx="2898" formatCode="General">
                  <c:v>0.76455366599999997</c:v>
                </c:pt>
                <c:pt idx="2899" formatCode="General">
                  <c:v>0.76062202499999998</c:v>
                </c:pt>
                <c:pt idx="2900" formatCode="General">
                  <c:v>0.75656497499999997</c:v>
                </c:pt>
                <c:pt idx="2901" formatCode="General">
                  <c:v>0.75277656299999995</c:v>
                </c:pt>
                <c:pt idx="2902" formatCode="General">
                  <c:v>0.74977380000000005</c:v>
                </c:pt>
                <c:pt idx="2903" formatCode="General">
                  <c:v>0.74806117999999999</c:v>
                </c:pt>
                <c:pt idx="2904" formatCode="General">
                  <c:v>0.74790692299999995</c:v>
                </c:pt>
                <c:pt idx="2905" formatCode="General">
                  <c:v>0.749111474</c:v>
                </c:pt>
                <c:pt idx="2906" formatCode="General">
                  <c:v>0.75052505700000005</c:v>
                </c:pt>
                <c:pt idx="2907" formatCode="General">
                  <c:v>0.73732101900000002</c:v>
                </c:pt>
                <c:pt idx="2908" formatCode="General">
                  <c:v>0.75194323100000005</c:v>
                </c:pt>
                <c:pt idx="2909" formatCode="General">
                  <c:v>0.76027149000000005</c:v>
                </c:pt>
                <c:pt idx="2910" formatCode="General">
                  <c:v>0.76312476399999996</c:v>
                </c:pt>
                <c:pt idx="2911" formatCode="General">
                  <c:v>0.76481264800000004</c:v>
                </c:pt>
                <c:pt idx="2912" formatCode="General">
                  <c:v>0.76573628199999999</c:v>
                </c:pt>
                <c:pt idx="2913" formatCode="General">
                  <c:v>0.76604086199999999</c:v>
                </c:pt>
                <c:pt idx="2914" formatCode="General">
                  <c:v>0.76583510600000004</c:v>
                </c:pt>
                <c:pt idx="2915" formatCode="General">
                  <c:v>0.76521891399999997</c:v>
                </c:pt>
                <c:pt idx="2916" formatCode="General">
                  <c:v>0.76428878300000003</c:v>
                </c:pt>
                <c:pt idx="2917" formatCode="General">
                  <c:v>0.76313984400000001</c:v>
                </c:pt>
                <c:pt idx="2918" formatCode="General">
                  <c:v>0.76186668899999999</c:v>
                </c:pt>
                <c:pt idx="2919" formatCode="General">
                  <c:v>0.76056337399999996</c:v>
                </c:pt>
                <c:pt idx="2920" formatCode="General">
                  <c:v>0.759321511</c:v>
                </c:pt>
                <c:pt idx="2921" formatCode="General">
                  <c:v>0.75822651399999996</c:v>
                </c:pt>
                <c:pt idx="2922" formatCode="General">
                  <c:v>0.757352531</c:v>
                </c:pt>
                <c:pt idx="2923" formatCode="General">
                  <c:v>0.75675678300000004</c:v>
                </c:pt>
                <c:pt idx="2924" formatCode="General">
                  <c:v>0.75647455500000005</c:v>
                </c:pt>
                <c:pt idx="2925" formatCode="General">
                  <c:v>0.75651669499999996</c:v>
                </c:pt>
                <c:pt idx="2926" formatCode="General">
                  <c:v>0.75686961399999997</c:v>
                </c:pt>
                <c:pt idx="2927" formatCode="General">
                  <c:v>0.75749915800000001</c:v>
                </c:pt>
                <c:pt idx="2928" formatCode="General">
                  <c:v>0.75835657099999998</c:v>
                </c:pt>
                <c:pt idx="2929" formatCode="General">
                  <c:v>0.75938564500000005</c:v>
                </c:pt>
                <c:pt idx="2930" formatCode="General">
                  <c:v>0.76052969699999995</c:v>
                </c:pt>
                <c:pt idx="2931" formatCode="General">
                  <c:v>0.76173734699999995</c:v>
                </c:pt>
                <c:pt idx="2932" formatCode="General">
                  <c:v>0.76296573899999998</c:v>
                </c:pt>
                <c:pt idx="2933" formatCode="General">
                  <c:v>0.76418244800000001</c:v>
                </c:pt>
                <c:pt idx="2934" formatCode="General">
                  <c:v>0.76536464699999995</c:v>
                </c:pt>
                <c:pt idx="2935" formatCode="General">
                  <c:v>0.76649737399999995</c:v>
                </c:pt>
                <c:pt idx="2936" formatCode="General">
                  <c:v>0.76756912499999996</c:v>
                </c:pt>
                <c:pt idx="2937" formatCode="General">
                  <c:v>0.76856470099999996</c:v>
                </c:pt>
                <c:pt idx="2938" formatCode="General">
                  <c:v>0.76944768399999997</c:v>
                </c:pt>
                <c:pt idx="2939" formatCode="General">
                  <c:v>0.77010822300000004</c:v>
                </c:pt>
                <c:pt idx="2940" formatCode="General">
                  <c:v>0.77013516400000004</c:v>
                </c:pt>
                <c:pt idx="2941" formatCode="General">
                  <c:v>0.76717662799999997</c:v>
                </c:pt>
                <c:pt idx="2942" formatCode="General">
                  <c:v>0.73461270300000003</c:v>
                </c:pt>
                <c:pt idx="2943" formatCode="General">
                  <c:v>0.76244652300000004</c:v>
                </c:pt>
                <c:pt idx="2944" formatCode="General">
                  <c:v>0.77341538700000001</c:v>
                </c:pt>
                <c:pt idx="2945" formatCode="General">
                  <c:v>0.77627599199999997</c:v>
                </c:pt>
                <c:pt idx="2946" formatCode="General">
                  <c:v>0.77794283600000003</c:v>
                </c:pt>
                <c:pt idx="2947" formatCode="General">
                  <c:v>0.77926492700000005</c:v>
                </c:pt>
                <c:pt idx="2948" formatCode="General">
                  <c:v>0.78043043599999995</c:v>
                </c:pt>
                <c:pt idx="2949" formatCode="General">
                  <c:v>0.78148955099999995</c:v>
                </c:pt>
                <c:pt idx="2950" formatCode="General">
                  <c:v>0.78245127199999998</c:v>
                </c:pt>
                <c:pt idx="2951" formatCode="General">
                  <c:v>0.78330862499999998</c:v>
                </c:pt>
                <c:pt idx="2952" formatCode="General">
                  <c:v>0.78404736500000005</c:v>
                </c:pt>
                <c:pt idx="2953" formatCode="General">
                  <c:v>0.78464895499999998</c:v>
                </c:pt>
                <c:pt idx="2954" formatCode="General">
                  <c:v>0.78509122099999995</c:v>
                </c:pt>
                <c:pt idx="2955" formatCode="General">
                  <c:v>0.78534895199999999</c:v>
                </c:pt>
                <c:pt idx="2956" formatCode="General">
                  <c:v>0.785393059</c:v>
                </c:pt>
                <c:pt idx="2957" formatCode="General">
                  <c:v>0.78518950899999995</c:v>
                </c:pt>
                <c:pt idx="2958" formatCode="General">
                  <c:v>0.78469830799999996</c:v>
                </c:pt>
                <c:pt idx="2959" formatCode="General">
                  <c:v>0.78387194900000001</c:v>
                </c:pt>
                <c:pt idx="2960" formatCode="General">
                  <c:v>0.78265482200000003</c:v>
                </c:pt>
                <c:pt idx="2961" formatCode="General">
                  <c:v>0.78098368600000001</c:v>
                </c:pt>
                <c:pt idx="2962" formatCode="General">
                  <c:v>0.77879208300000002</c:v>
                </c:pt>
                <c:pt idx="2963" formatCode="General">
                  <c:v>0.77602183800000002</c:v>
                </c:pt>
                <c:pt idx="2964" formatCode="General">
                  <c:v>0.77264863299999997</c:v>
                </c:pt>
                <c:pt idx="2965" formatCode="General">
                  <c:v>0.768729985</c:v>
                </c:pt>
                <c:pt idx="2966" formatCode="General">
                  <c:v>0.76447808699999997</c:v>
                </c:pt>
                <c:pt idx="2967" formatCode="General">
                  <c:v>0.76033538599999995</c:v>
                </c:pt>
                <c:pt idx="2968" formatCode="General">
                  <c:v>0.75697386300000002</c:v>
                </c:pt>
                <c:pt idx="2969" formatCode="General">
                  <c:v>0.75506764699999995</c:v>
                </c:pt>
                <c:pt idx="2970" formatCode="General">
                  <c:v>0.75439596200000003</c:v>
                </c:pt>
                <c:pt idx="2971" formatCode="General">
                  <c:v>0.72281891099999995</c:v>
                </c:pt>
                <c:pt idx="2972" formatCode="General">
                  <c:v>0.75979316200000002</c:v>
                </c:pt>
                <c:pt idx="2973" formatCode="General">
                  <c:v>0.76572942700000002</c:v>
                </c:pt>
                <c:pt idx="2974" formatCode="General">
                  <c:v>0.76994198599999997</c:v>
                </c:pt>
                <c:pt idx="2975" formatCode="General">
                  <c:v>0.77331161500000001</c:v>
                </c:pt>
                <c:pt idx="2976" formatCode="General">
                  <c:v>0.77583414299999998</c:v>
                </c:pt>
                <c:pt idx="2977" formatCode="General">
                  <c:v>0.77754372400000005</c:v>
                </c:pt>
                <c:pt idx="2978" formatCode="General">
                  <c:v>0.778519988</c:v>
                </c:pt>
                <c:pt idx="2979" formatCode="General">
                  <c:v>0.77885800599999999</c:v>
                </c:pt>
                <c:pt idx="2980" formatCode="General">
                  <c:v>0.77865159500000003</c:v>
                </c:pt>
                <c:pt idx="2981" formatCode="General">
                  <c:v>0.777988613</c:v>
                </c:pt>
                <c:pt idx="2982" formatCode="General">
                  <c:v>0.77695238600000005</c:v>
                </c:pt>
                <c:pt idx="2983" formatCode="General">
                  <c:v>0.77562588499999996</c:v>
                </c:pt>
                <c:pt idx="2984" formatCode="General">
                  <c:v>0.77409636999999998</c:v>
                </c:pt>
                <c:pt idx="2985" formatCode="General">
                  <c:v>0.77245920899999998</c:v>
                </c:pt>
                <c:pt idx="2986" formatCode="General">
                  <c:v>0.77081894900000003</c:v>
                </c:pt>
                <c:pt idx="2987" formatCode="General">
                  <c:v>0.76928746699999995</c:v>
                </c:pt>
                <c:pt idx="2988" formatCode="General">
                  <c:v>0.76797747599999999</c:v>
                </c:pt>
                <c:pt idx="2989" formatCode="General">
                  <c:v>0.76699209199999996</c:v>
                </c:pt>
                <c:pt idx="2990" formatCode="General">
                  <c:v>0.76641249700000003</c:v>
                </c:pt>
                <c:pt idx="2991" formatCode="General">
                  <c:v>0.76628613499999998</c:v>
                </c:pt>
                <c:pt idx="2992" formatCode="General">
                  <c:v>0.76661926499999999</c:v>
                </c:pt>
                <c:pt idx="2993" formatCode="General">
                  <c:v>0.76737725700000003</c:v>
                </c:pt>
                <c:pt idx="2994" formatCode="General">
                  <c:v>0.76849192399999999</c:v>
                </c:pt>
                <c:pt idx="2995" formatCode="General">
                  <c:v>0.76987445399999999</c:v>
                </c:pt>
                <c:pt idx="2996" formatCode="General">
                  <c:v>0.77142965799999996</c:v>
                </c:pt>
                <c:pt idx="2997" formatCode="General">
                  <c:v>0.77306842799999997</c:v>
                </c:pt>
                <c:pt idx="2998" formatCode="General">
                  <c:v>0.77471613900000003</c:v>
                </c:pt>
                <c:pt idx="2999" formatCode="General">
                  <c:v>0.77631604700000001</c:v>
                </c:pt>
                <c:pt idx="3000" formatCode="General">
                  <c:v>0.77782863400000002</c:v>
                </c:pt>
                <c:pt idx="3001" formatCode="General">
                  <c:v>0.77922672000000004</c:v>
                </c:pt>
                <c:pt idx="3002" formatCode="General">
                  <c:v>0.78048473600000001</c:v>
                </c:pt>
                <c:pt idx="3003" formatCode="General">
                  <c:v>0.78155046699999997</c:v>
                </c:pt>
                <c:pt idx="3004" formatCode="General">
                  <c:v>0.78223496699999995</c:v>
                </c:pt>
                <c:pt idx="3005" formatCode="General">
                  <c:v>0.78145736499999996</c:v>
                </c:pt>
                <c:pt idx="3006" formatCode="General">
                  <c:v>0.76272183699999996</c:v>
                </c:pt>
                <c:pt idx="3007" formatCode="General">
                  <c:v>0.77564579199999995</c:v>
                </c:pt>
                <c:pt idx="3008" formatCode="General">
                  <c:v>0.78561031800000003</c:v>
                </c:pt>
                <c:pt idx="3009" formatCode="General">
                  <c:v>0.78790479899999999</c:v>
                </c:pt>
                <c:pt idx="3010" formatCode="General">
                  <c:v>0.78934353599999996</c:v>
                </c:pt>
                <c:pt idx="3011" formatCode="General">
                  <c:v>0.79056829200000001</c:v>
                </c:pt>
                <c:pt idx="3012" formatCode="General">
                  <c:v>0.791712046</c:v>
                </c:pt>
                <c:pt idx="3013" formatCode="General">
                  <c:v>0.79280871200000003</c:v>
                </c:pt>
                <c:pt idx="3014" formatCode="General">
                  <c:v>0.79386579999999995</c:v>
                </c:pt>
                <c:pt idx="3015" formatCode="General">
                  <c:v>0.79487353599999999</c:v>
                </c:pt>
                <c:pt idx="3016" formatCode="General">
                  <c:v>0.79581975900000002</c:v>
                </c:pt>
                <c:pt idx="3017" formatCode="General">
                  <c:v>0.79668813900000002</c:v>
                </c:pt>
                <c:pt idx="3018" formatCode="General">
                  <c:v>0.79746002000000005</c:v>
                </c:pt>
                <c:pt idx="3019" formatCode="General">
                  <c:v>0.79811501500000004</c:v>
                </c:pt>
                <c:pt idx="3020" formatCode="General">
                  <c:v>0.79863101199999997</c:v>
                </c:pt>
                <c:pt idx="3021" formatCode="General">
                  <c:v>0.79898351400000001</c:v>
                </c:pt>
                <c:pt idx="3022" formatCode="General">
                  <c:v>0.79914456599999995</c:v>
                </c:pt>
                <c:pt idx="3023" formatCode="General">
                  <c:v>0.799081504</c:v>
                </c:pt>
                <c:pt idx="3024" formatCode="General">
                  <c:v>0.79875492999999997</c:v>
                </c:pt>
                <c:pt idx="3025" formatCode="General">
                  <c:v>0.798116088</c:v>
                </c:pt>
                <c:pt idx="3026" formatCode="General">
                  <c:v>0.79710447799999995</c:v>
                </c:pt>
                <c:pt idx="3027" formatCode="General">
                  <c:v>0.79564517700000004</c:v>
                </c:pt>
                <c:pt idx="3028" formatCode="General">
                  <c:v>0.79364877899999997</c:v>
                </c:pt>
                <c:pt idx="3029" formatCode="General">
                  <c:v>0.79101729399999998</c:v>
                </c:pt>
                <c:pt idx="3030" formatCode="General">
                  <c:v>0.78766548599999997</c:v>
                </c:pt>
                <c:pt idx="3031" formatCode="General">
                  <c:v>0.78357225699999999</c:v>
                </c:pt>
                <c:pt idx="3032" formatCode="General">
                  <c:v>0.77887648300000001</c:v>
                </c:pt>
                <c:pt idx="3033" formatCode="General">
                  <c:v>0.77396732599999996</c:v>
                </c:pt>
                <c:pt idx="3034" formatCode="General">
                  <c:v>0.76871663300000004</c:v>
                </c:pt>
                <c:pt idx="3035" formatCode="General">
                  <c:v>0.75402134700000001</c:v>
                </c:pt>
                <c:pt idx="3036" formatCode="General">
                  <c:v>0.76876139600000004</c:v>
                </c:pt>
                <c:pt idx="3037" formatCode="General">
                  <c:v>0.77250146900000005</c:v>
                </c:pt>
                <c:pt idx="3038" formatCode="General">
                  <c:v>0.77719986399999996</c:v>
                </c:pt>
                <c:pt idx="3039" formatCode="General">
                  <c:v>0.78198659400000003</c:v>
                </c:pt>
                <c:pt idx="3040" formatCode="General">
                  <c:v>0.78615480699999996</c:v>
                </c:pt>
                <c:pt idx="3041" formatCode="General">
                  <c:v>0.78941369100000003</c:v>
                </c:pt>
                <c:pt idx="3042" formatCode="General">
                  <c:v>0.79173982099999995</c:v>
                </c:pt>
                <c:pt idx="3043" formatCode="General">
                  <c:v>0.79322397700000002</c:v>
                </c:pt>
                <c:pt idx="3044" formatCode="General">
                  <c:v>0.79398381699999998</c:v>
                </c:pt>
                <c:pt idx="3045" formatCode="General">
                  <c:v>0.79412728499999996</c:v>
                </c:pt>
                <c:pt idx="3046" formatCode="General">
                  <c:v>0.79374265700000002</c:v>
                </c:pt>
                <c:pt idx="3047" formatCode="General">
                  <c:v>0.79290050300000003</c:v>
                </c:pt>
                <c:pt idx="3048" formatCode="General">
                  <c:v>0.79165947400000003</c:v>
                </c:pt>
                <c:pt idx="3049" formatCode="General">
                  <c:v>0.79007446800000003</c:v>
                </c:pt>
                <c:pt idx="3050" formatCode="General">
                  <c:v>0.78820484899999999</c:v>
                </c:pt>
                <c:pt idx="3051" formatCode="General">
                  <c:v>0.78612285900000001</c:v>
                </c:pt>
                <c:pt idx="3052" formatCode="General">
                  <c:v>0.78392082500000004</c:v>
                </c:pt>
                <c:pt idx="3053" formatCode="General">
                  <c:v>0.78171616799999999</c:v>
                </c:pt>
                <c:pt idx="3054" formatCode="General">
                  <c:v>0.77965015199999999</c:v>
                </c:pt>
                <c:pt idx="3055" formatCode="General">
                  <c:v>0.77787858200000004</c:v>
                </c:pt>
                <c:pt idx="3056" formatCode="General">
                  <c:v>0.77655309400000005</c:v>
                </c:pt>
                <c:pt idx="3057" formatCode="General">
                  <c:v>0.77579510200000001</c:v>
                </c:pt>
                <c:pt idx="3058" formatCode="General">
                  <c:v>0.77567005200000005</c:v>
                </c:pt>
                <c:pt idx="3059" formatCode="General">
                  <c:v>0.77617186299999996</c:v>
                </c:pt>
                <c:pt idx="3060" formatCode="General">
                  <c:v>0.77722495800000002</c:v>
                </c:pt>
                <c:pt idx="3061" formatCode="General">
                  <c:v>0.77870249700000005</c:v>
                </c:pt>
                <c:pt idx="3062" formatCode="General">
                  <c:v>0.78045493399999999</c:v>
                </c:pt>
                <c:pt idx="3063" formatCode="General">
                  <c:v>0.78233659300000002</c:v>
                </c:pt>
                <c:pt idx="3064" formatCode="General">
                  <c:v>0.78422498699999998</c:v>
                </c:pt>
                <c:pt idx="3065" formatCode="General">
                  <c:v>0.786027908</c:v>
                </c:pt>
                <c:pt idx="3066" formatCode="General">
                  <c:v>0.78768014900000005</c:v>
                </c:pt>
                <c:pt idx="3067" formatCode="General">
                  <c:v>0.78912478699999999</c:v>
                </c:pt>
                <c:pt idx="3068" formatCode="General">
                  <c:v>0.79024606900000005</c:v>
                </c:pt>
                <c:pt idx="3069" formatCode="General">
                  <c:v>0.79042178399999996</c:v>
                </c:pt>
                <c:pt idx="3070" formatCode="General">
                  <c:v>0.77755224700000003</c:v>
                </c:pt>
                <c:pt idx="3071" formatCode="General">
                  <c:v>0.78764659199999998</c:v>
                </c:pt>
                <c:pt idx="3072" formatCode="General">
                  <c:v>0.79417765100000004</c:v>
                </c:pt>
                <c:pt idx="3073" formatCode="General">
                  <c:v>0.79585134999999996</c:v>
                </c:pt>
                <c:pt idx="3074" formatCode="General">
                  <c:v>0.79702729000000005</c:v>
                </c:pt>
                <c:pt idx="3075" formatCode="General">
                  <c:v>0.79809081599999998</c:v>
                </c:pt>
                <c:pt idx="3076" formatCode="General">
                  <c:v>0.79913061900000004</c:v>
                </c:pt>
                <c:pt idx="3077" formatCode="General">
                  <c:v>0.80017662000000001</c:v>
                </c:pt>
                <c:pt idx="3078" formatCode="General">
                  <c:v>0.801237702</c:v>
                </c:pt>
                <c:pt idx="3079" formatCode="General">
                  <c:v>0.80231201600000002</c:v>
                </c:pt>
                <c:pt idx="3080" formatCode="General">
                  <c:v>0.80339068199999997</c:v>
                </c:pt>
                <c:pt idx="3081" formatCode="General">
                  <c:v>0.80445981</c:v>
                </c:pt>
                <c:pt idx="3082" formatCode="General">
                  <c:v>0.80550223600000004</c:v>
                </c:pt>
                <c:pt idx="3083" formatCode="General">
                  <c:v>0.80649822999999998</c:v>
                </c:pt>
                <c:pt idx="3084" formatCode="General">
                  <c:v>0.80742663100000001</c:v>
                </c:pt>
                <c:pt idx="3085" formatCode="General">
                  <c:v>0.80826485199999998</c:v>
                </c:pt>
                <c:pt idx="3086" formatCode="General">
                  <c:v>0.80898922699999998</c:v>
                </c:pt>
                <c:pt idx="3087" formatCode="General">
                  <c:v>0.80957418699999995</c:v>
                </c:pt>
                <c:pt idx="3088" formatCode="General">
                  <c:v>0.80999124099999997</c:v>
                </c:pt>
                <c:pt idx="3089" formatCode="General">
                  <c:v>0.81020742700000004</c:v>
                </c:pt>
                <c:pt idx="3090" formatCode="General">
                  <c:v>0.81018298899999996</c:v>
                </c:pt>
                <c:pt idx="3091" formatCode="General">
                  <c:v>0.80986762000000001</c:v>
                </c:pt>
                <c:pt idx="3092" formatCode="General">
                  <c:v>0.80919629299999996</c:v>
                </c:pt>
                <c:pt idx="3093" formatCode="General">
                  <c:v>0.80808365299999996</c:v>
                </c:pt>
                <c:pt idx="3094" formatCode="General">
                  <c:v>0.80641788199999997</c:v>
                </c:pt>
                <c:pt idx="3095" formatCode="General">
                  <c:v>0.80405729999999997</c:v>
                </c:pt>
                <c:pt idx="3096" formatCode="General">
                  <c:v>0.80083095999999998</c:v>
                </c:pt>
                <c:pt idx="3097" formatCode="General">
                  <c:v>0.79649645099999999</c:v>
                </c:pt>
                <c:pt idx="3098" formatCode="General">
                  <c:v>0.78723567699999997</c:v>
                </c:pt>
                <c:pt idx="3099" formatCode="General">
                  <c:v>0.78527802199999996</c:v>
                </c:pt>
                <c:pt idx="3100" formatCode="General">
                  <c:v>0.78210890300000002</c:v>
                </c:pt>
                <c:pt idx="3101" formatCode="General">
                  <c:v>0.78053903599999996</c:v>
                </c:pt>
                <c:pt idx="3102" formatCode="General">
                  <c:v>0.78240984700000005</c:v>
                </c:pt>
                <c:pt idx="3103" formatCode="General">
                  <c:v>0.78699612600000002</c:v>
                </c:pt>
                <c:pt idx="3104" formatCode="General">
                  <c:v>0.79254710699999997</c:v>
                </c:pt>
                <c:pt idx="3105" formatCode="General">
                  <c:v>0.79766386700000003</c:v>
                </c:pt>
                <c:pt idx="3106" formatCode="General">
                  <c:v>0.80173855999999999</c:v>
                </c:pt>
                <c:pt idx="3107" formatCode="General">
                  <c:v>0.80469363900000002</c:v>
                </c:pt>
                <c:pt idx="3108" formatCode="General">
                  <c:v>0.80666321500000004</c:v>
                </c:pt>
                <c:pt idx="3109" formatCode="General">
                  <c:v>0.80782032000000004</c:v>
                </c:pt>
                <c:pt idx="3110" formatCode="General">
                  <c:v>0.80831319099999999</c:v>
                </c:pt>
                <c:pt idx="3111" formatCode="General">
                  <c:v>0.80825185799999999</c:v>
                </c:pt>
                <c:pt idx="3112" formatCode="General">
                  <c:v>0.80771166100000003</c:v>
                </c:pt>
                <c:pt idx="3113" formatCode="General">
                  <c:v>0.80674159499999998</c:v>
                </c:pt>
                <c:pt idx="3114" formatCode="General">
                  <c:v>0.805372953</c:v>
                </c:pt>
                <c:pt idx="3115" formatCode="General">
                  <c:v>0.80362767000000002</c:v>
                </c:pt>
                <c:pt idx="3116" formatCode="General">
                  <c:v>0.80152738099999998</c:v>
                </c:pt>
                <c:pt idx="3117" formatCode="General">
                  <c:v>0.79910361799999996</c:v>
                </c:pt>
                <c:pt idx="3118" formatCode="General">
                  <c:v>0.79640996500000005</c:v>
                </c:pt>
                <c:pt idx="3119" formatCode="General">
                  <c:v>0.79353570900000003</c:v>
                </c:pt>
                <c:pt idx="3120" formatCode="General">
                  <c:v>0.79061776399999995</c:v>
                </c:pt>
                <c:pt idx="3121" formatCode="General">
                  <c:v>0.787844718</c:v>
                </c:pt>
                <c:pt idx="3122" formatCode="General">
                  <c:v>0.78544509399999995</c:v>
                </c:pt>
                <c:pt idx="3123" formatCode="General">
                  <c:v>0.78365266300000003</c:v>
                </c:pt>
                <c:pt idx="3124" formatCode="General">
                  <c:v>0.78265243799999995</c:v>
                </c:pt>
                <c:pt idx="3125" formatCode="General">
                  <c:v>0.78252619499999998</c:v>
                </c:pt>
                <c:pt idx="3126" formatCode="General">
                  <c:v>0.783224225</c:v>
                </c:pt>
                <c:pt idx="3127" formatCode="General">
                  <c:v>0.78458058799999997</c:v>
                </c:pt>
                <c:pt idx="3128" formatCode="General">
                  <c:v>0.7863639</c:v>
                </c:pt>
                <c:pt idx="3129" formatCode="General">
                  <c:v>0.78833609800000004</c:v>
                </c:pt>
                <c:pt idx="3130" formatCode="General">
                  <c:v>0.790294528</c:v>
                </c:pt>
                <c:pt idx="3131" formatCode="General">
                  <c:v>0.79208272700000004</c:v>
                </c:pt>
                <c:pt idx="3132" formatCode="General">
                  <c:v>0.79354745100000001</c:v>
                </c:pt>
                <c:pt idx="3133" formatCode="General">
                  <c:v>0.79418104899999997</c:v>
                </c:pt>
                <c:pt idx="3134" formatCode="General">
                  <c:v>0.77852749799999998</c:v>
                </c:pt>
                <c:pt idx="3135" formatCode="General">
                  <c:v>0.79461246699999999</c:v>
                </c:pt>
                <c:pt idx="3136" formatCode="General">
                  <c:v>0.79770845199999996</c:v>
                </c:pt>
                <c:pt idx="3137" formatCode="General">
                  <c:v>0.79871678400000001</c:v>
                </c:pt>
                <c:pt idx="3138" formatCode="General">
                  <c:v>0.79941803199999995</c:v>
                </c:pt>
                <c:pt idx="3139" formatCode="General">
                  <c:v>0.80001932399999998</c:v>
                </c:pt>
                <c:pt idx="3140" formatCode="General">
                  <c:v>0.80059307800000001</c:v>
                </c:pt>
                <c:pt idx="3141" formatCode="General">
                  <c:v>0.80118018400000002</c:v>
                </c:pt>
                <c:pt idx="3142" formatCode="General">
                  <c:v>0.80180674799999996</c:v>
                </c:pt>
                <c:pt idx="3143" formatCode="General">
                  <c:v>0.80248826699999998</c:v>
                </c:pt>
                <c:pt idx="3144" formatCode="General">
                  <c:v>0.80323094100000003</c:v>
                </c:pt>
                <c:pt idx="3145" formatCode="General">
                  <c:v>0.80403298099999998</c:v>
                </c:pt>
                <c:pt idx="3146" formatCode="General">
                  <c:v>0.80488544699999998</c:v>
                </c:pt>
                <c:pt idx="3147" formatCode="General">
                  <c:v>0.80577385400000001</c:v>
                </c:pt>
                <c:pt idx="3148" formatCode="General">
                  <c:v>0.80667948700000003</c:v>
                </c:pt>
                <c:pt idx="3149" formatCode="General">
                  <c:v>0.80758065000000001</c:v>
                </c:pt>
                <c:pt idx="3150" formatCode="General">
                  <c:v>0.80845373899999995</c:v>
                </c:pt>
                <c:pt idx="3151" formatCode="General">
                  <c:v>0.80927419700000003</c:v>
                </c:pt>
                <c:pt idx="3152" formatCode="General">
                  <c:v>0.81001639400000003</c:v>
                </c:pt>
                <c:pt idx="3153" formatCode="General">
                  <c:v>0.81065350800000002</c:v>
                </c:pt>
                <c:pt idx="3154" formatCode="General">
                  <c:v>0.81115633200000004</c:v>
                </c:pt>
                <c:pt idx="3155" formatCode="General">
                  <c:v>0.81149154899999998</c:v>
                </c:pt>
                <c:pt idx="3156" formatCode="General">
                  <c:v>0.81161886500000002</c:v>
                </c:pt>
                <c:pt idx="3157" formatCode="General">
                  <c:v>0.81148642299999996</c:v>
                </c:pt>
                <c:pt idx="3158" formatCode="General">
                  <c:v>0.81102401000000002</c:v>
                </c:pt>
                <c:pt idx="3159" formatCode="General">
                  <c:v>0.81013137099999999</c:v>
                </c:pt>
                <c:pt idx="3160" formatCode="General">
                  <c:v>0.80864769199999997</c:v>
                </c:pt>
                <c:pt idx="3161" formatCode="General">
                  <c:v>0.80608010299999999</c:v>
                </c:pt>
                <c:pt idx="3162" formatCode="General">
                  <c:v>0.794668496</c:v>
                </c:pt>
                <c:pt idx="3163" formatCode="General">
                  <c:v>0.79905015199999996</c:v>
                </c:pt>
                <c:pt idx="3164" formatCode="General">
                  <c:v>0.79380846000000005</c:v>
                </c:pt>
                <c:pt idx="3165" formatCode="General">
                  <c:v>0.78789979200000004</c:v>
                </c:pt>
                <c:pt idx="3166" formatCode="General">
                  <c:v>0.78330540699999995</c:v>
                </c:pt>
                <c:pt idx="3167" formatCode="General">
                  <c:v>0.78255224199999995</c:v>
                </c:pt>
                <c:pt idx="3168" formatCode="General">
                  <c:v>0.78636544900000005</c:v>
                </c:pt>
                <c:pt idx="3169" formatCode="General">
                  <c:v>0.79269939700000003</c:v>
                </c:pt>
                <c:pt idx="3170" formatCode="General">
                  <c:v>0.79904961600000002</c:v>
                </c:pt>
                <c:pt idx="3171" formatCode="General">
                  <c:v>0.80418825100000002</c:v>
                </c:pt>
                <c:pt idx="3172" formatCode="General">
                  <c:v>0.80793309199999996</c:v>
                </c:pt>
                <c:pt idx="3173" formatCode="General">
                  <c:v>0.81049770099999996</c:v>
                </c:pt>
                <c:pt idx="3174" formatCode="General">
                  <c:v>0.81214869000000001</c:v>
                </c:pt>
                <c:pt idx="3175" formatCode="General">
                  <c:v>0.81310009999999999</c:v>
                </c:pt>
                <c:pt idx="3176" formatCode="General">
                  <c:v>0.81350094100000003</c:v>
                </c:pt>
                <c:pt idx="3177" formatCode="General">
                  <c:v>0.813446581</c:v>
                </c:pt>
                <c:pt idx="3178" formatCode="General">
                  <c:v>0.81299299000000003</c:v>
                </c:pt>
                <c:pt idx="3179" formatCode="General">
                  <c:v>0.81216764500000005</c:v>
                </c:pt>
                <c:pt idx="3180" formatCode="General">
                  <c:v>0.81097757800000003</c:v>
                </c:pt>
                <c:pt idx="3181" formatCode="General">
                  <c:v>0.80941617499999996</c:v>
                </c:pt>
                <c:pt idx="3182" formatCode="General">
                  <c:v>0.80746918899999998</c:v>
                </c:pt>
                <c:pt idx="3183" formatCode="General">
                  <c:v>0.80512315000000001</c:v>
                </c:pt>
                <c:pt idx="3184" formatCode="General">
                  <c:v>0.80237734299999997</c:v>
                </c:pt>
                <c:pt idx="3185" formatCode="General">
                  <c:v>0.79926168900000005</c:v>
                </c:pt>
                <c:pt idx="3186" formatCode="General">
                  <c:v>0.79586148300000004</c:v>
                </c:pt>
                <c:pt idx="3187" formatCode="General">
                  <c:v>0.79234486800000004</c:v>
                </c:pt>
                <c:pt idx="3188" formatCode="General">
                  <c:v>0.78898131800000004</c:v>
                </c:pt>
                <c:pt idx="3189" formatCode="General">
                  <c:v>0.78612726899999996</c:v>
                </c:pt>
                <c:pt idx="3190" formatCode="General">
                  <c:v>0.784156144</c:v>
                </c:pt>
                <c:pt idx="3191" formatCode="General">
                  <c:v>0.78333878499999998</c:v>
                </c:pt>
                <c:pt idx="3192" formatCode="General">
                  <c:v>0.78373062599999999</c:v>
                </c:pt>
                <c:pt idx="3193" formatCode="General">
                  <c:v>0.78514140799999999</c:v>
                </c:pt>
                <c:pt idx="3194" formatCode="General">
                  <c:v>0.78721195499999996</c:v>
                </c:pt>
                <c:pt idx="3195" formatCode="General">
                  <c:v>0.78953719099999997</c:v>
                </c:pt>
                <c:pt idx="3196" formatCode="General">
                  <c:v>0.79173278800000002</c:v>
                </c:pt>
                <c:pt idx="3197" formatCode="General">
                  <c:v>0.79308396599999997</c:v>
                </c:pt>
                <c:pt idx="3198" formatCode="General">
                  <c:v>0.75330686599999996</c:v>
                </c:pt>
                <c:pt idx="3199" formatCode="General">
                  <c:v>0.796190858</c:v>
                </c:pt>
                <c:pt idx="3200" formatCode="General">
                  <c:v>0.79792732</c:v>
                </c:pt>
                <c:pt idx="3201" formatCode="General">
                  <c:v>0.79876500399999995</c:v>
                </c:pt>
                <c:pt idx="3202" formatCode="General">
                  <c:v>0.79926759000000003</c:v>
                </c:pt>
                <c:pt idx="3203" formatCode="General">
                  <c:v>0.79956161999999997</c:v>
                </c:pt>
                <c:pt idx="3204" formatCode="General">
                  <c:v>0.79972386399999995</c:v>
                </c:pt>
                <c:pt idx="3205" formatCode="General">
                  <c:v>0.79981595299999997</c:v>
                </c:pt>
                <c:pt idx="3206" formatCode="General">
                  <c:v>0.79988974300000004</c:v>
                </c:pt>
                <c:pt idx="3207" formatCode="General">
                  <c:v>0.799987793</c:v>
                </c:pt>
                <c:pt idx="3208" formatCode="General">
                  <c:v>0.80014306300000004</c:v>
                </c:pt>
                <c:pt idx="3209" formatCode="General">
                  <c:v>0.80037808399999999</c:v>
                </c:pt>
                <c:pt idx="3210" formatCode="General">
                  <c:v>0.80070519399999995</c:v>
                </c:pt>
                <c:pt idx="3211" formatCode="General">
                  <c:v>0.80112636100000001</c:v>
                </c:pt>
                <c:pt idx="3212" formatCode="General">
                  <c:v>0.80163466900000002</c:v>
                </c:pt>
                <c:pt idx="3213" formatCode="General">
                  <c:v>0.80221527800000003</c:v>
                </c:pt>
                <c:pt idx="3214" formatCode="General">
                  <c:v>0.80284756400000001</c:v>
                </c:pt>
                <c:pt idx="3215" formatCode="General">
                  <c:v>0.80350691100000005</c:v>
                </c:pt>
                <c:pt idx="3216" formatCode="General">
                  <c:v>0.80416643600000004</c:v>
                </c:pt>
                <c:pt idx="3217" formatCode="General">
                  <c:v>0.80479806700000001</c:v>
                </c:pt>
                <c:pt idx="3218" formatCode="General">
                  <c:v>0.80537342999999995</c:v>
                </c:pt>
                <c:pt idx="3219" formatCode="General">
                  <c:v>0.80586355899999995</c:v>
                </c:pt>
                <c:pt idx="3220" formatCode="General">
                  <c:v>0.80623781699999997</c:v>
                </c:pt>
                <c:pt idx="3221" formatCode="General">
                  <c:v>0.80646169199999995</c:v>
                </c:pt>
                <c:pt idx="3222" formatCode="General">
                  <c:v>0.80649244799999997</c:v>
                </c:pt>
                <c:pt idx="3223" formatCode="General">
                  <c:v>0.80626833399999998</c:v>
                </c:pt>
                <c:pt idx="3224" formatCode="General">
                  <c:v>0.80565357199999998</c:v>
                </c:pt>
                <c:pt idx="3225" formatCode="General">
                  <c:v>0.80046766999999996</c:v>
                </c:pt>
                <c:pt idx="3226" formatCode="General">
                  <c:v>0.80306118699999995</c:v>
                </c:pt>
                <c:pt idx="3227" formatCode="General">
                  <c:v>0.80103897999999996</c:v>
                </c:pt>
                <c:pt idx="3228" formatCode="General">
                  <c:v>0.79768538499999997</c:v>
                </c:pt>
                <c:pt idx="3229" formatCode="General">
                  <c:v>0.79283159999999997</c:v>
                </c:pt>
                <c:pt idx="3230" formatCode="General">
                  <c:v>0.78636211199999995</c:v>
                </c:pt>
                <c:pt idx="3231" formatCode="General">
                  <c:v>0.77926069499999995</c:v>
                </c:pt>
                <c:pt idx="3232" formatCode="General">
                  <c:v>0.774705172</c:v>
                </c:pt>
                <c:pt idx="3233" formatCode="General">
                  <c:v>0.77620065199999999</c:v>
                </c:pt>
                <c:pt idx="3234" formatCode="General">
                  <c:v>0.78280651599999995</c:v>
                </c:pt>
                <c:pt idx="3235" formatCode="General">
                  <c:v>0.79044747400000004</c:v>
                </c:pt>
                <c:pt idx="3236" formatCode="General">
                  <c:v>0.79666066199999996</c:v>
                </c:pt>
                <c:pt idx="3237" formatCode="General">
                  <c:v>0.80105555100000003</c:v>
                </c:pt>
                <c:pt idx="3238" formatCode="General">
                  <c:v>0.803991079</c:v>
                </c:pt>
                <c:pt idx="3239" formatCode="General">
                  <c:v>0.80588406300000004</c:v>
                </c:pt>
                <c:pt idx="3240" formatCode="General">
                  <c:v>0.80704277800000002</c:v>
                </c:pt>
                <c:pt idx="3241" formatCode="General">
                  <c:v>0.80766832799999999</c:v>
                </c:pt>
                <c:pt idx="3242" formatCode="General">
                  <c:v>0.80788451400000005</c:v>
                </c:pt>
                <c:pt idx="3243" formatCode="General">
                  <c:v>0.80776292100000002</c:v>
                </c:pt>
                <c:pt idx="3244" formatCode="General">
                  <c:v>0.80733966800000001</c:v>
                </c:pt>
                <c:pt idx="3245" formatCode="General">
                  <c:v>0.80662530700000001</c:v>
                </c:pt>
                <c:pt idx="3246" formatCode="General">
                  <c:v>0.80561083600000005</c:v>
                </c:pt>
                <c:pt idx="3247" formatCode="General">
                  <c:v>0.80427116200000004</c:v>
                </c:pt>
                <c:pt idx="3248" formatCode="General">
                  <c:v>0.80256789900000003</c:v>
                </c:pt>
                <c:pt idx="3249" formatCode="General">
                  <c:v>0.80045270899999998</c:v>
                </c:pt>
                <c:pt idx="3250" formatCode="General">
                  <c:v>0.79787462899999995</c:v>
                </c:pt>
                <c:pt idx="3251" formatCode="General">
                  <c:v>0.79479426099999995</c:v>
                </c:pt>
                <c:pt idx="3252" formatCode="General">
                  <c:v>0.791210949</c:v>
                </c:pt>
                <c:pt idx="3253" formatCode="General">
                  <c:v>0.78720873599999996</c:v>
                </c:pt>
                <c:pt idx="3254" formatCode="General">
                  <c:v>0.78301733699999998</c:v>
                </c:pt>
                <c:pt idx="3255" formatCode="General">
                  <c:v>0.77906292700000002</c:v>
                </c:pt>
                <c:pt idx="3256" formatCode="General">
                  <c:v>0.77594256399999995</c:v>
                </c:pt>
                <c:pt idx="3257" formatCode="General">
                  <c:v>0.77425312999999996</c:v>
                </c:pt>
                <c:pt idx="3258" formatCode="General">
                  <c:v>0.77430850299999998</c:v>
                </c:pt>
                <c:pt idx="3259" formatCode="General">
                  <c:v>0.77594143199999999</c:v>
                </c:pt>
                <c:pt idx="3260" formatCode="General">
                  <c:v>0.77854102800000002</c:v>
                </c:pt>
                <c:pt idx="3261" formatCode="General">
                  <c:v>0.78056180500000005</c:v>
                </c:pt>
                <c:pt idx="3262" formatCode="General">
                  <c:v>0.78066682799999998</c:v>
                </c:pt>
                <c:pt idx="3263" formatCode="General">
                  <c:v>0.78717333099999998</c:v>
                </c:pt>
                <c:pt idx="3264" formatCode="General">
                  <c:v>0.789429724</c:v>
                </c:pt>
                <c:pt idx="3265" formatCode="General">
                  <c:v>0.79098504800000002</c:v>
                </c:pt>
                <c:pt idx="3266" formatCode="General">
                  <c:v>0.79202240700000004</c:v>
                </c:pt>
                <c:pt idx="3267" formatCode="General">
                  <c:v>0.79264545399999997</c:v>
                </c:pt>
                <c:pt idx="3268" formatCode="General">
                  <c:v>0.79294818600000005</c:v>
                </c:pt>
                <c:pt idx="3269" formatCode="General">
                  <c:v>0.79301768500000003</c:v>
                </c:pt>
                <c:pt idx="3270" formatCode="General">
                  <c:v>0.79293352399999995</c:v>
                </c:pt>
                <c:pt idx="3271" formatCode="General">
                  <c:v>0.79276734599999998</c:v>
                </c:pt>
                <c:pt idx="3272" formatCode="General">
                  <c:v>0.79258209499999999</c:v>
                </c:pt>
                <c:pt idx="3273" formatCode="General">
                  <c:v>0.79243153300000002</c:v>
                </c:pt>
                <c:pt idx="3274" formatCode="General">
                  <c:v>0.79235875600000005</c:v>
                </c:pt>
                <c:pt idx="3275" formatCode="General">
                  <c:v>0.79239517500000001</c:v>
                </c:pt>
                <c:pt idx="3276" formatCode="General">
                  <c:v>0.79255944499999997</c:v>
                </c:pt>
                <c:pt idx="3277" formatCode="General">
                  <c:v>0.79285734900000004</c:v>
                </c:pt>
                <c:pt idx="3278" formatCode="General">
                  <c:v>0.79328233000000004</c:v>
                </c:pt>
                <c:pt idx="3279" formatCode="General">
                  <c:v>0.79381716300000005</c:v>
                </c:pt>
                <c:pt idx="3280" formatCode="General">
                  <c:v>0.794436276</c:v>
                </c:pt>
                <c:pt idx="3281" formatCode="General">
                  <c:v>0.79510861600000005</c:v>
                </c:pt>
                <c:pt idx="3282" formatCode="General">
                  <c:v>0.79579991100000003</c:v>
                </c:pt>
                <c:pt idx="3283" formatCode="General">
                  <c:v>0.79647499300000002</c:v>
                </c:pt>
                <c:pt idx="3284" formatCode="General">
                  <c:v>0.79709893499999995</c:v>
                </c:pt>
                <c:pt idx="3285" formatCode="General">
                  <c:v>0.79763674699999998</c:v>
                </c:pt>
                <c:pt idx="3286" formatCode="General">
                  <c:v>0.79805088000000002</c:v>
                </c:pt>
                <c:pt idx="3287" formatCode="General">
                  <c:v>0.79828542499999999</c:v>
                </c:pt>
                <c:pt idx="3288" formatCode="General">
                  <c:v>0.79793941999999995</c:v>
                </c:pt>
                <c:pt idx="3289" formatCode="General">
                  <c:v>0.79774224800000004</c:v>
                </c:pt>
                <c:pt idx="3290" formatCode="General">
                  <c:v>0.79767793399999998</c:v>
                </c:pt>
                <c:pt idx="3291" formatCode="General">
                  <c:v>0.79675948600000002</c:v>
                </c:pt>
                <c:pt idx="3292" formatCode="General">
                  <c:v>0.79518419500000004</c:v>
                </c:pt>
                <c:pt idx="3293" formatCode="General">
                  <c:v>0.79267299199999997</c:v>
                </c:pt>
                <c:pt idx="3294" formatCode="General">
                  <c:v>0.788764358</c:v>
                </c:pt>
                <c:pt idx="3295" formatCode="General">
                  <c:v>0.78285270900000004</c:v>
                </c:pt>
                <c:pt idx="3296" formatCode="General">
                  <c:v>0.77470624399999999</c:v>
                </c:pt>
                <c:pt idx="3297" formatCode="General">
                  <c:v>0.76639431700000005</c:v>
                </c:pt>
                <c:pt idx="3298" formatCode="General">
                  <c:v>0.76384288099999997</c:v>
                </c:pt>
                <c:pt idx="3299" formatCode="General">
                  <c:v>0.76989740100000004</c:v>
                </c:pt>
                <c:pt idx="3300" formatCode="General">
                  <c:v>0.779052615</c:v>
                </c:pt>
                <c:pt idx="3301" formatCode="General">
                  <c:v>0.786503434</c:v>
                </c:pt>
                <c:pt idx="3302" formatCode="General">
                  <c:v>0.79147082599999996</c:v>
                </c:pt>
                <c:pt idx="3303" formatCode="General">
                  <c:v>0.79458153200000003</c:v>
                </c:pt>
                <c:pt idx="3304" formatCode="General">
                  <c:v>0.79648071499999995</c:v>
                </c:pt>
                <c:pt idx="3305" formatCode="General">
                  <c:v>0.79759782599999995</c:v>
                </c:pt>
                <c:pt idx="3306" formatCode="General">
                  <c:v>0.79819250100000005</c:v>
                </c:pt>
                <c:pt idx="3307" formatCode="General">
                  <c:v>0.79841733000000004</c:v>
                </c:pt>
                <c:pt idx="3308" formatCode="General">
                  <c:v>0.79836016899999995</c:v>
                </c:pt>
                <c:pt idx="3309" formatCode="General">
                  <c:v>0.79806834500000001</c:v>
                </c:pt>
                <c:pt idx="3310" formatCode="General">
                  <c:v>0.79756206299999999</c:v>
                </c:pt>
                <c:pt idx="3311" formatCode="General">
                  <c:v>0.79684102499999998</c:v>
                </c:pt>
                <c:pt idx="3312" formatCode="General">
                  <c:v>0.795888186</c:v>
                </c:pt>
                <c:pt idx="3313" formatCode="General">
                  <c:v>0.79467022399999998</c:v>
                </c:pt>
                <c:pt idx="3314" formatCode="General">
                  <c:v>0.79313725199999996</c:v>
                </c:pt>
                <c:pt idx="3315" formatCode="General">
                  <c:v>0.79122179699999995</c:v>
                </c:pt>
                <c:pt idx="3316" formatCode="General">
                  <c:v>0.78883904199999999</c:v>
                </c:pt>
                <c:pt idx="3317" formatCode="General">
                  <c:v>0.78589195000000001</c:v>
                </c:pt>
                <c:pt idx="3318" formatCode="General">
                  <c:v>0.78228932600000001</c:v>
                </c:pt>
                <c:pt idx="3319" formatCode="General">
                  <c:v>0.77798968599999996</c:v>
                </c:pt>
                <c:pt idx="3320" formatCode="General">
                  <c:v>0.77309125700000003</c:v>
                </c:pt>
                <c:pt idx="3321" formatCode="General">
                  <c:v>0.76797026400000001</c:v>
                </c:pt>
                <c:pt idx="3322" formatCode="General">
                  <c:v>0.76339524999999997</c:v>
                </c:pt>
                <c:pt idx="3323" formatCode="General">
                  <c:v>0.76040816300000003</c:v>
                </c:pt>
                <c:pt idx="3324" formatCode="General">
                  <c:v>0.75974106799999996</c:v>
                </c:pt>
                <c:pt idx="3325" formatCode="General">
                  <c:v>0.75488543500000005</c:v>
                </c:pt>
                <c:pt idx="3326" formatCode="General">
                  <c:v>0.76496088500000003</c:v>
                </c:pt>
                <c:pt idx="3327" formatCode="General">
                  <c:v>0.76940560300000005</c:v>
                </c:pt>
                <c:pt idx="3328" formatCode="General">
                  <c:v>0.77319139199999998</c:v>
                </c:pt>
                <c:pt idx="3329" formatCode="General">
                  <c:v>0.776227534</c:v>
                </c:pt>
                <c:pt idx="3330" formatCode="General">
                  <c:v>0.77845591300000005</c:v>
                </c:pt>
                <c:pt idx="3331" formatCode="General">
                  <c:v>0.77994823499999999</c:v>
                </c:pt>
                <c:pt idx="3332" formatCode="General">
                  <c:v>0.78082662800000002</c:v>
                </c:pt>
                <c:pt idx="3333" formatCode="General">
                  <c:v>0.78121995899999996</c:v>
                </c:pt>
                <c:pt idx="3334" formatCode="General">
                  <c:v>0.78124749699999996</c:v>
                </c:pt>
                <c:pt idx="3335" formatCode="General">
                  <c:v>0.78101521699999998</c:v>
                </c:pt>
                <c:pt idx="3336" formatCode="General">
                  <c:v>0.78061735600000004</c:v>
                </c:pt>
                <c:pt idx="3337" formatCode="General">
                  <c:v>0.78013807499999999</c:v>
                </c:pt>
                <c:pt idx="3338" formatCode="General">
                  <c:v>0.77965259600000003</c:v>
                </c:pt>
                <c:pt idx="3339" formatCode="General">
                  <c:v>0.77922707800000002</c:v>
                </c:pt>
                <c:pt idx="3340" formatCode="General">
                  <c:v>0.77891695500000002</c:v>
                </c:pt>
                <c:pt idx="3341" formatCode="General">
                  <c:v>0.77876496299999998</c:v>
                </c:pt>
                <c:pt idx="3342" formatCode="General">
                  <c:v>0.77879905699999996</c:v>
                </c:pt>
                <c:pt idx="3343" formatCode="General">
                  <c:v>0.77903074000000005</c:v>
                </c:pt>
                <c:pt idx="3344" formatCode="General">
                  <c:v>0.77945524499999996</c:v>
                </c:pt>
                <c:pt idx="3345" formatCode="General">
                  <c:v>0.78005278099999997</c:v>
                </c:pt>
                <c:pt idx="3346" formatCode="General">
                  <c:v>0.78079158100000001</c:v>
                </c:pt>
                <c:pt idx="3347" formatCode="General">
                  <c:v>0.78163164900000004</c:v>
                </c:pt>
                <c:pt idx="3348" formatCode="General">
                  <c:v>0.78252840000000001</c:v>
                </c:pt>
                <c:pt idx="3349" formatCode="General">
                  <c:v>0.78343528500000004</c:v>
                </c:pt>
                <c:pt idx="3350" formatCode="General">
                  <c:v>0.784301519</c:v>
                </c:pt>
                <c:pt idx="3351" formatCode="General">
                  <c:v>0.784999907</c:v>
                </c:pt>
                <c:pt idx="3352" formatCode="General">
                  <c:v>0.78489214200000001</c:v>
                </c:pt>
                <c:pt idx="3353" formatCode="General">
                  <c:v>0.78633713699999996</c:v>
                </c:pt>
                <c:pt idx="3354" formatCode="General">
                  <c:v>0.78671467299999998</c:v>
                </c:pt>
                <c:pt idx="3355" formatCode="General">
                  <c:v>0.78681182900000002</c:v>
                </c:pt>
                <c:pt idx="3356" formatCode="General">
                  <c:v>0.78655910500000004</c:v>
                </c:pt>
                <c:pt idx="3357" formatCode="General">
                  <c:v>0.78581905399999996</c:v>
                </c:pt>
                <c:pt idx="3358" formatCode="General">
                  <c:v>0.78435379299999997</c:v>
                </c:pt>
                <c:pt idx="3359" formatCode="General">
                  <c:v>0.78174430100000003</c:v>
                </c:pt>
                <c:pt idx="3360" formatCode="General">
                  <c:v>0.77726858899999995</c:v>
                </c:pt>
                <c:pt idx="3361" formatCode="General">
                  <c:v>0.76991879900000004</c:v>
                </c:pt>
                <c:pt idx="3362" formatCode="General">
                  <c:v>0.75970816600000002</c:v>
                </c:pt>
                <c:pt idx="3363" formatCode="General">
                  <c:v>0.75235348899999999</c:v>
                </c:pt>
                <c:pt idx="3364" formatCode="General">
                  <c:v>0.75678741900000002</c:v>
                </c:pt>
                <c:pt idx="3365" formatCode="General">
                  <c:v>0.76791662000000005</c:v>
                </c:pt>
                <c:pt idx="3366" formatCode="General">
                  <c:v>0.77701520899999998</c:v>
                </c:pt>
                <c:pt idx="3367" formatCode="General">
                  <c:v>0.78270775100000001</c:v>
                </c:pt>
                <c:pt idx="3368" formatCode="General">
                  <c:v>0.78609090999999998</c:v>
                </c:pt>
                <c:pt idx="3369" formatCode="General">
                  <c:v>0.78810977900000001</c:v>
                </c:pt>
                <c:pt idx="3370" formatCode="General">
                  <c:v>0.78931778699999999</c:v>
                </c:pt>
                <c:pt idx="3371" formatCode="General">
                  <c:v>0.79002064500000002</c:v>
                </c:pt>
                <c:pt idx="3372" formatCode="General">
                  <c:v>0.79038852500000001</c:v>
                </c:pt>
                <c:pt idx="3373" formatCode="General">
                  <c:v>0.79051744899999998</c:v>
                </c:pt>
                <c:pt idx="3374" formatCode="General">
                  <c:v>0.790460944</c:v>
                </c:pt>
                <c:pt idx="3375" formatCode="General">
                  <c:v>0.79024583100000001</c:v>
                </c:pt>
                <c:pt idx="3376" formatCode="General">
                  <c:v>0.78988069299999997</c:v>
                </c:pt>
                <c:pt idx="3377" formatCode="General">
                  <c:v>0.78935921200000003</c:v>
                </c:pt>
                <c:pt idx="3378" formatCode="General">
                  <c:v>0.78866153999999999</c:v>
                </c:pt>
                <c:pt idx="3379" formatCode="General">
                  <c:v>0.78775286700000002</c:v>
                </c:pt>
                <c:pt idx="3380" formatCode="General">
                  <c:v>0.78658133699999999</c:v>
                </c:pt>
                <c:pt idx="3381" formatCode="General">
                  <c:v>0.78507333999999995</c:v>
                </c:pt>
                <c:pt idx="3382" formatCode="General">
                  <c:v>0.78312844000000004</c:v>
                </c:pt>
                <c:pt idx="3383" formatCode="General">
                  <c:v>0.78061425699999998</c:v>
                </c:pt>
                <c:pt idx="3384" formatCode="General">
                  <c:v>0.77736782999999998</c:v>
                </c:pt>
                <c:pt idx="3385" formatCode="General">
                  <c:v>0.77321904900000005</c:v>
                </c:pt>
                <c:pt idx="3386" formatCode="General">
                  <c:v>0.76807105499999995</c:v>
                </c:pt>
                <c:pt idx="3387" formatCode="General">
                  <c:v>0.76208770299999995</c:v>
                </c:pt>
                <c:pt idx="3388" formatCode="General">
                  <c:v>0.75576043100000001</c:v>
                </c:pt>
                <c:pt idx="3389" formatCode="General">
                  <c:v>0.75041139099999998</c:v>
                </c:pt>
                <c:pt idx="3390" formatCode="General">
                  <c:v>0.75064092900000001</c:v>
                </c:pt>
                <c:pt idx="3391" formatCode="General">
                  <c:v>0.75324338700000004</c:v>
                </c:pt>
                <c:pt idx="3392" formatCode="General">
                  <c:v>0.75803929599999997</c:v>
                </c:pt>
                <c:pt idx="3393" formatCode="General">
                  <c:v>0.76322197899999999</c:v>
                </c:pt>
                <c:pt idx="3394" formatCode="General">
                  <c:v>0.76764649200000001</c:v>
                </c:pt>
                <c:pt idx="3395" formatCode="General">
                  <c:v>0.77093994600000004</c:v>
                </c:pt>
                <c:pt idx="3396" formatCode="General">
                  <c:v>0.77314674900000002</c:v>
                </c:pt>
                <c:pt idx="3397" formatCode="General">
                  <c:v>0.77445048100000002</c:v>
                </c:pt>
                <c:pt idx="3398" formatCode="General">
                  <c:v>0.77504742100000001</c:v>
                </c:pt>
                <c:pt idx="3399" formatCode="General">
                  <c:v>0.77510774100000002</c:v>
                </c:pt>
                <c:pt idx="3400" formatCode="General">
                  <c:v>0.77477145199999997</c:v>
                </c:pt>
                <c:pt idx="3401" formatCode="General">
                  <c:v>0.774155021</c:v>
                </c:pt>
                <c:pt idx="3402" formatCode="General">
                  <c:v>0.77335900099999999</c:v>
                </c:pt>
                <c:pt idx="3403" formatCode="General">
                  <c:v>0.77247387199999995</c:v>
                </c:pt>
                <c:pt idx="3404" formatCode="General">
                  <c:v>0.77158313999999995</c:v>
                </c:pt>
                <c:pt idx="3405" formatCode="General">
                  <c:v>0.77076387400000002</c:v>
                </c:pt>
                <c:pt idx="3406" formatCode="General">
                  <c:v>0.77008473899999996</c:v>
                </c:pt>
                <c:pt idx="3407" formatCode="General">
                  <c:v>0.76960277600000004</c:v>
                </c:pt>
                <c:pt idx="3408" formatCode="General">
                  <c:v>0.76935893300000002</c:v>
                </c:pt>
                <c:pt idx="3409" formatCode="General">
                  <c:v>0.76937472799999995</c:v>
                </c:pt>
                <c:pt idx="3410" formatCode="General">
                  <c:v>0.76965057800000003</c:v>
                </c:pt>
                <c:pt idx="3411" formatCode="General">
                  <c:v>0.77016603900000002</c:v>
                </c:pt>
                <c:pt idx="3412" formatCode="General">
                  <c:v>0.77088326200000001</c:v>
                </c:pt>
                <c:pt idx="3413" formatCode="General">
                  <c:v>0.77174985399999996</c:v>
                </c:pt>
                <c:pt idx="3414" formatCode="General">
                  <c:v>0.77268028300000002</c:v>
                </c:pt>
                <c:pt idx="3415" formatCode="General">
                  <c:v>0.77139246500000003</c:v>
                </c:pt>
                <c:pt idx="3416" formatCode="General">
                  <c:v>0.77472293400000003</c:v>
                </c:pt>
                <c:pt idx="3417" formatCode="General">
                  <c:v>0.77569091300000004</c:v>
                </c:pt>
                <c:pt idx="3418" formatCode="General">
                  <c:v>0.77653843199999995</c:v>
                </c:pt>
                <c:pt idx="3419" formatCode="General">
                  <c:v>0.77723664000000003</c:v>
                </c:pt>
                <c:pt idx="3420" formatCode="General">
                  <c:v>0.77773875000000003</c:v>
                </c:pt>
                <c:pt idx="3421" formatCode="General">
                  <c:v>0.77798062599999995</c:v>
                </c:pt>
                <c:pt idx="3422" formatCode="General">
                  <c:v>0.77786225099999995</c:v>
                </c:pt>
                <c:pt idx="3423" formatCode="General">
                  <c:v>0.77721047399999998</c:v>
                </c:pt>
                <c:pt idx="3424" formatCode="General">
                  <c:v>0.77570182099999996</c:v>
                </c:pt>
                <c:pt idx="3425" formatCode="General">
                  <c:v>0.77270335000000001</c:v>
                </c:pt>
                <c:pt idx="3426" formatCode="General">
                  <c:v>0.76700419200000003</c:v>
                </c:pt>
                <c:pt idx="3427" formatCode="General">
                  <c:v>0.75701642000000002</c:v>
                </c:pt>
                <c:pt idx="3428" formatCode="General">
                  <c:v>0.74552702900000001</c:v>
                </c:pt>
                <c:pt idx="3429" formatCode="General">
                  <c:v>0.74689149899999996</c:v>
                </c:pt>
                <c:pt idx="3430" formatCode="General">
                  <c:v>0.75996822100000005</c:v>
                </c:pt>
                <c:pt idx="3431" formatCode="General">
                  <c:v>0.770503461</c:v>
                </c:pt>
                <c:pt idx="3432" formatCode="General">
                  <c:v>0.77656465799999996</c:v>
                </c:pt>
                <c:pt idx="3433" formatCode="General">
                  <c:v>0.77998608400000002</c:v>
                </c:pt>
                <c:pt idx="3434" formatCode="General">
                  <c:v>0.78201574100000004</c:v>
                </c:pt>
                <c:pt idx="3435" formatCode="General">
                  <c:v>0.78328567699999996</c:v>
                </c:pt>
                <c:pt idx="3436" formatCode="General">
                  <c:v>0.78411310899999997</c:v>
                </c:pt>
                <c:pt idx="3437" formatCode="General">
                  <c:v>0.78466480999999999</c:v>
                </c:pt>
                <c:pt idx="3438" formatCode="General">
                  <c:v>0.785032332</c:v>
                </c:pt>
                <c:pt idx="3439" formatCode="General">
                  <c:v>0.78526717400000001</c:v>
                </c:pt>
                <c:pt idx="3440" formatCode="General">
                  <c:v>0.78539770799999997</c:v>
                </c:pt>
                <c:pt idx="3441" formatCode="General">
                  <c:v>0.78543686899999998</c:v>
                </c:pt>
                <c:pt idx="3442" formatCode="General">
                  <c:v>0.78538644300000005</c:v>
                </c:pt>
                <c:pt idx="3443" formatCode="General">
                  <c:v>0.78523778899999996</c:v>
                </c:pt>
                <c:pt idx="3444" formatCode="General">
                  <c:v>0.78497183299999995</c:v>
                </c:pt>
                <c:pt idx="3445" formatCode="General">
                  <c:v>0.78455686599999996</c:v>
                </c:pt>
                <c:pt idx="3446" formatCode="General">
                  <c:v>0.78394496400000002</c:v>
                </c:pt>
                <c:pt idx="3447" formatCode="General">
                  <c:v>0.78306597499999997</c:v>
                </c:pt>
                <c:pt idx="3448" formatCode="General">
                  <c:v>0.78181827100000001</c:v>
                </c:pt>
                <c:pt idx="3449" formatCode="General">
                  <c:v>0.78005552300000003</c:v>
                </c:pt>
                <c:pt idx="3450" formatCode="General">
                  <c:v>0.77756768499999995</c:v>
                </c:pt>
                <c:pt idx="3451" formatCode="General">
                  <c:v>0.77403026799999997</c:v>
                </c:pt>
                <c:pt idx="3452" formatCode="General">
                  <c:v>0.72543591299999999</c:v>
                </c:pt>
                <c:pt idx="3453" formatCode="General">
                  <c:v>0.76319873299999996</c:v>
                </c:pt>
                <c:pt idx="3454" formatCode="General">
                  <c:v>0.75640511499999996</c:v>
                </c:pt>
                <c:pt idx="3455" formatCode="General">
                  <c:v>0.75087809599999999</c:v>
                </c:pt>
                <c:pt idx="3456" formatCode="General">
                  <c:v>0.74966543900000004</c:v>
                </c:pt>
                <c:pt idx="3457" formatCode="General">
                  <c:v>0.75361150499999996</c:v>
                </c:pt>
                <c:pt idx="3458" formatCode="General">
                  <c:v>0.76022422300000003</c:v>
                </c:pt>
                <c:pt idx="3459" formatCode="General">
                  <c:v>0.76664918699999995</c:v>
                </c:pt>
                <c:pt idx="3460" formatCode="General">
                  <c:v>0.77162551899999998</c:v>
                </c:pt>
                <c:pt idx="3461" formatCode="General">
                  <c:v>0.77504783899999996</c:v>
                </c:pt>
                <c:pt idx="3462" formatCode="General">
                  <c:v>0.77719676500000001</c:v>
                </c:pt>
                <c:pt idx="3463" formatCode="General">
                  <c:v>0.77838307600000001</c:v>
                </c:pt>
                <c:pt idx="3464" formatCode="General">
                  <c:v>0.77885442999999999</c:v>
                </c:pt>
                <c:pt idx="3465" formatCode="General">
                  <c:v>0.77879333500000003</c:v>
                </c:pt>
                <c:pt idx="3466" formatCode="General">
                  <c:v>0.77833598900000001</c:v>
                </c:pt>
                <c:pt idx="3467" formatCode="General">
                  <c:v>0.77758956000000001</c:v>
                </c:pt>
                <c:pt idx="3468" formatCode="General">
                  <c:v>0.77664619700000004</c:v>
                </c:pt>
                <c:pt idx="3469" formatCode="General">
                  <c:v>0.77559113499999999</c:v>
                </c:pt>
                <c:pt idx="3470" formatCode="General">
                  <c:v>0.77450788000000004</c:v>
                </c:pt>
                <c:pt idx="3471" formatCode="General">
                  <c:v>0.77347928300000002</c:v>
                </c:pt>
                <c:pt idx="3472" formatCode="General">
                  <c:v>0.77258527300000002</c:v>
                </c:pt>
                <c:pt idx="3473" formatCode="General">
                  <c:v>0.77189791200000002</c:v>
                </c:pt>
                <c:pt idx="3474" formatCode="General">
                  <c:v>0.77147460000000001</c:v>
                </c:pt>
                <c:pt idx="3475" formatCode="General">
                  <c:v>0.77135127800000003</c:v>
                </c:pt>
                <c:pt idx="3476" formatCode="General">
                  <c:v>0.77153629099999999</c:v>
                </c:pt>
                <c:pt idx="3477" formatCode="General">
                  <c:v>0.77199876300000003</c:v>
                </c:pt>
                <c:pt idx="3478" formatCode="General">
                  <c:v>0.76670837400000003</c:v>
                </c:pt>
                <c:pt idx="3479" formatCode="General">
                  <c:v>0.77366429599999997</c:v>
                </c:pt>
                <c:pt idx="3480" formatCode="General">
                  <c:v>0.77472847700000003</c:v>
                </c:pt>
                <c:pt idx="3481" formatCode="General">
                  <c:v>0.77583617000000005</c:v>
                </c:pt>
                <c:pt idx="3482" formatCode="General">
                  <c:v>0.77693277599999999</c:v>
                </c:pt>
                <c:pt idx="3483" formatCode="General">
                  <c:v>0.777962983</c:v>
                </c:pt>
                <c:pt idx="3484" formatCode="General">
                  <c:v>0.77887773500000002</c:v>
                </c:pt>
                <c:pt idx="3485" formatCode="General">
                  <c:v>0.77963107799999998</c:v>
                </c:pt>
                <c:pt idx="3486" formatCode="General">
                  <c:v>0.78017193100000004</c:v>
                </c:pt>
                <c:pt idx="3487" formatCode="General">
                  <c:v>0.78042930399999999</c:v>
                </c:pt>
                <c:pt idx="3488" formatCode="General">
                  <c:v>0.78028327200000003</c:v>
                </c:pt>
                <c:pt idx="3489" formatCode="General">
                  <c:v>0.77950286899999999</c:v>
                </c:pt>
                <c:pt idx="3490" formatCode="General">
                  <c:v>0.77760022900000003</c:v>
                </c:pt>
                <c:pt idx="3491" formatCode="General">
                  <c:v>0.773481011</c:v>
                </c:pt>
                <c:pt idx="3492" formatCode="General">
                  <c:v>0.76487422000000005</c:v>
                </c:pt>
                <c:pt idx="3493" formatCode="General">
                  <c:v>0.75094789299999998</c:v>
                </c:pt>
                <c:pt idx="3494" formatCode="General">
                  <c:v>0.74849808200000001</c:v>
                </c:pt>
                <c:pt idx="3495" formatCode="General">
                  <c:v>0.76335620900000001</c:v>
                </c:pt>
                <c:pt idx="3496" formatCode="General">
                  <c:v>0.77445292499999996</c:v>
                </c:pt>
                <c:pt idx="3497" formatCode="General">
                  <c:v>0.78009265699999997</c:v>
                </c:pt>
                <c:pt idx="3498" formatCode="General">
                  <c:v>0.78304112000000003</c:v>
                </c:pt>
                <c:pt idx="3499" formatCode="General">
                  <c:v>0.78472590399999997</c:v>
                </c:pt>
                <c:pt idx="3500" formatCode="General">
                  <c:v>0.78577035699999997</c:v>
                </c:pt>
                <c:pt idx="3501" formatCode="General">
                  <c:v>0.78646129399999998</c:v>
                </c:pt>
                <c:pt idx="3502" formatCode="General">
                  <c:v>0.786941946</c:v>
                </c:pt>
                <c:pt idx="3503" formatCode="General">
                  <c:v>0.78728926200000005</c:v>
                </c:pt>
                <c:pt idx="3504" formatCode="General">
                  <c:v>0.787546992</c:v>
                </c:pt>
                <c:pt idx="3505" formatCode="General">
                  <c:v>0.78774058800000002</c:v>
                </c:pt>
                <c:pt idx="3506" formatCode="General">
                  <c:v>0.78788429500000001</c:v>
                </c:pt>
                <c:pt idx="3507" formatCode="General">
                  <c:v>0.78798413300000003</c:v>
                </c:pt>
                <c:pt idx="3508" formatCode="General">
                  <c:v>0.78803944599999998</c:v>
                </c:pt>
                <c:pt idx="3509" formatCode="General">
                  <c:v>0.78804254500000004</c:v>
                </c:pt>
                <c:pt idx="3510" formatCode="General">
                  <c:v>0.787977755</c:v>
                </c:pt>
                <c:pt idx="3511" formatCode="General">
                  <c:v>0.78781896799999995</c:v>
                </c:pt>
                <c:pt idx="3512" formatCode="General">
                  <c:v>0.78752541499999995</c:v>
                </c:pt>
                <c:pt idx="3513" formatCode="General">
                  <c:v>0.78703379600000001</c:v>
                </c:pt>
                <c:pt idx="3514" formatCode="General">
                  <c:v>0.78623616699999999</c:v>
                </c:pt>
                <c:pt idx="3515" formatCode="General">
                  <c:v>0.78426247800000004</c:v>
                </c:pt>
                <c:pt idx="3516" formatCode="General">
                  <c:v>0.78312349299999995</c:v>
                </c:pt>
                <c:pt idx="3517" formatCode="General">
                  <c:v>0.78040742900000004</c:v>
                </c:pt>
                <c:pt idx="3518" formatCode="General">
                  <c:v>0.77618461800000005</c:v>
                </c:pt>
                <c:pt idx="3519" formatCode="General">
                  <c:v>0.77008080499999998</c:v>
                </c:pt>
                <c:pt idx="3520" formatCode="General">
                  <c:v>0.76238882500000005</c:v>
                </c:pt>
                <c:pt idx="3521" formatCode="General">
                  <c:v>0.75580096200000002</c:v>
                </c:pt>
                <c:pt idx="3522" formatCode="General">
                  <c:v>0.75518119299999997</c:v>
                </c:pt>
                <c:pt idx="3523" formatCode="General">
                  <c:v>0.76135766500000002</c:v>
                </c:pt>
                <c:pt idx="3524" formatCode="General">
                  <c:v>0.76963132599999995</c:v>
                </c:pt>
                <c:pt idx="3525" formatCode="General">
                  <c:v>0.77645093200000004</c:v>
                </c:pt>
                <c:pt idx="3526" formatCode="General">
                  <c:v>0.78113722799999996</c:v>
                </c:pt>
                <c:pt idx="3527" formatCode="General">
                  <c:v>0.78410482400000003</c:v>
                </c:pt>
                <c:pt idx="3528" formatCode="General">
                  <c:v>0.78585529300000001</c:v>
                </c:pt>
                <c:pt idx="3529" formatCode="General">
                  <c:v>0.78675389299999998</c:v>
                </c:pt>
                <c:pt idx="3530" formatCode="General">
                  <c:v>0.78703933999999998</c:v>
                </c:pt>
                <c:pt idx="3531" formatCode="General">
                  <c:v>0.78686761900000002</c:v>
                </c:pt>
                <c:pt idx="3532" formatCode="General">
                  <c:v>0.78634625700000005</c:v>
                </c:pt>
                <c:pt idx="3533" formatCode="General">
                  <c:v>0.78555768699999995</c:v>
                </c:pt>
                <c:pt idx="3534" formatCode="General">
                  <c:v>0.78457403199999998</c:v>
                </c:pt>
                <c:pt idx="3535" formatCode="General">
                  <c:v>0.78346657799999997</c:v>
                </c:pt>
                <c:pt idx="3536" formatCode="General">
                  <c:v>0.78231167800000001</c:v>
                </c:pt>
                <c:pt idx="3537" formatCode="General">
                  <c:v>0.78119254100000002</c:v>
                </c:pt>
                <c:pt idx="3538" formatCode="General">
                  <c:v>0.78019738199999999</c:v>
                </c:pt>
                <c:pt idx="3539" formatCode="General">
                  <c:v>0.77941274599999999</c:v>
                </c:pt>
                <c:pt idx="3540" formatCode="General">
                  <c:v>0.77890878900000005</c:v>
                </c:pt>
                <c:pt idx="3541" formatCode="General">
                  <c:v>0.77526909099999997</c:v>
                </c:pt>
                <c:pt idx="3542" formatCode="General">
                  <c:v>0.77898538100000003</c:v>
                </c:pt>
                <c:pt idx="3543" formatCode="General">
                  <c:v>0.77957391700000001</c:v>
                </c:pt>
                <c:pt idx="3544" formatCode="General">
                  <c:v>0.78047043100000002</c:v>
                </c:pt>
                <c:pt idx="3545" formatCode="General">
                  <c:v>0.78160899900000003</c:v>
                </c:pt>
                <c:pt idx="3546" formatCode="General">
                  <c:v>0.78290522100000004</c:v>
                </c:pt>
                <c:pt idx="3547" formatCode="General">
                  <c:v>0.78427219400000003</c:v>
                </c:pt>
                <c:pt idx="3548" formatCode="General">
                  <c:v>0.785630465</c:v>
                </c:pt>
                <c:pt idx="3549" formatCode="General">
                  <c:v>0.78691202400000004</c:v>
                </c:pt>
                <c:pt idx="3550" formatCode="General">
                  <c:v>0.78806042700000001</c:v>
                </c:pt>
                <c:pt idx="3551" formatCode="General">
                  <c:v>0.78902471100000005</c:v>
                </c:pt>
                <c:pt idx="3552" formatCode="General">
                  <c:v>0.789747953</c:v>
                </c:pt>
                <c:pt idx="3553" formatCode="General">
                  <c:v>0.79014432400000001</c:v>
                </c:pt>
                <c:pt idx="3554" formatCode="General">
                  <c:v>0.79005080500000002</c:v>
                </c:pt>
                <c:pt idx="3555" formatCode="General">
                  <c:v>0.78910589200000003</c:v>
                </c:pt>
                <c:pt idx="3556" formatCode="General">
                  <c:v>0.78640979499999997</c:v>
                </c:pt>
                <c:pt idx="3557" formatCode="General">
                  <c:v>0.77958726899999997</c:v>
                </c:pt>
                <c:pt idx="3558" formatCode="General">
                  <c:v>0.76493102300000004</c:v>
                </c:pt>
                <c:pt idx="3559" formatCode="General">
                  <c:v>0.75972342500000001</c:v>
                </c:pt>
                <c:pt idx="3560" formatCode="General">
                  <c:v>0.77676290299999995</c:v>
                </c:pt>
                <c:pt idx="3561" formatCode="General">
                  <c:v>0.78739148400000003</c:v>
                </c:pt>
                <c:pt idx="3562" formatCode="General">
                  <c:v>0.79213106600000005</c:v>
                </c:pt>
                <c:pt idx="3563" formatCode="General">
                  <c:v>0.79448503299999995</c:v>
                </c:pt>
                <c:pt idx="3564" formatCode="General">
                  <c:v>0.79581749400000001</c:v>
                </c:pt>
                <c:pt idx="3565" formatCode="General">
                  <c:v>0.79665148299999999</c:v>
                </c:pt>
                <c:pt idx="3566" formatCode="General">
                  <c:v>0.79721152799999995</c:v>
                </c:pt>
                <c:pt idx="3567" formatCode="General">
                  <c:v>0.79760575300000003</c:v>
                </c:pt>
                <c:pt idx="3568" formatCode="General">
                  <c:v>0.79789149800000003</c:v>
                </c:pt>
                <c:pt idx="3569" formatCode="General">
                  <c:v>0.79810178300000001</c:v>
                </c:pt>
                <c:pt idx="3570" formatCode="General">
                  <c:v>0.79825693399999997</c:v>
                </c:pt>
                <c:pt idx="3571" formatCode="General">
                  <c:v>0.79837000400000002</c:v>
                </c:pt>
                <c:pt idx="3572" formatCode="General">
                  <c:v>0.79844892000000001</c:v>
                </c:pt>
                <c:pt idx="3573" formatCode="General">
                  <c:v>0.798497558</c:v>
                </c:pt>
                <c:pt idx="3574" formatCode="General">
                  <c:v>0.798515737</c:v>
                </c:pt>
                <c:pt idx="3575" formatCode="General">
                  <c:v>0.79849839199999995</c:v>
                </c:pt>
                <c:pt idx="3576" formatCode="General">
                  <c:v>0.79843366100000002</c:v>
                </c:pt>
                <c:pt idx="3577" formatCode="General">
                  <c:v>0.79829669000000003</c:v>
                </c:pt>
                <c:pt idx="3578" formatCode="General">
                  <c:v>0.79793322099999997</c:v>
                </c:pt>
                <c:pt idx="3579" formatCode="General">
                  <c:v>0.79760920999999996</c:v>
                </c:pt>
                <c:pt idx="3580" formatCode="General">
                  <c:v>0.79710894799999998</c:v>
                </c:pt>
                <c:pt idx="3581" formatCode="General">
                  <c:v>0.79616385700000003</c:v>
                </c:pt>
                <c:pt idx="3582" formatCode="General">
                  <c:v>0.79463827600000003</c:v>
                </c:pt>
                <c:pt idx="3583" formatCode="General">
                  <c:v>0.79216897500000005</c:v>
                </c:pt>
                <c:pt idx="3584" formatCode="General">
                  <c:v>0.788150609</c:v>
                </c:pt>
                <c:pt idx="3585" formatCode="General">
                  <c:v>0.78176832200000002</c:v>
                </c:pt>
                <c:pt idx="3586" formatCode="General">
                  <c:v>0.77293419799999996</c:v>
                </c:pt>
                <c:pt idx="3587" formatCode="General">
                  <c:v>0.76560664199999995</c:v>
                </c:pt>
                <c:pt idx="3588" formatCode="General">
                  <c:v>0.767345846</c:v>
                </c:pt>
                <c:pt idx="3589" formatCode="General">
                  <c:v>0.77638471099999995</c:v>
                </c:pt>
                <c:pt idx="3590" formatCode="General">
                  <c:v>0.78502708700000001</c:v>
                </c:pt>
                <c:pt idx="3591" formatCode="General">
                  <c:v>0.79079884300000003</c:v>
                </c:pt>
                <c:pt idx="3592" formatCode="General">
                  <c:v>0.79425692599999997</c:v>
                </c:pt>
                <c:pt idx="3593" formatCode="General">
                  <c:v>0.796217799</c:v>
                </c:pt>
                <c:pt idx="3594" formatCode="General">
                  <c:v>0.79721736899999995</c:v>
                </c:pt>
                <c:pt idx="3595" formatCode="General">
                  <c:v>0.79756516200000005</c:v>
                </c:pt>
                <c:pt idx="3596" formatCode="General">
                  <c:v>0.79743862200000004</c:v>
                </c:pt>
                <c:pt idx="3597" formatCode="General">
                  <c:v>0.79694384299999999</c:v>
                </c:pt>
                <c:pt idx="3598" formatCode="General">
                  <c:v>0.79614990900000004</c:v>
                </c:pt>
                <c:pt idx="3599" formatCode="General">
                  <c:v>0.79510963000000001</c:v>
                </c:pt>
                <c:pt idx="3600" formatCode="General">
                  <c:v>0.79387199900000005</c:v>
                </c:pt>
                <c:pt idx="3601" formatCode="General">
                  <c:v>0.79249137599999997</c:v>
                </c:pt>
                <c:pt idx="3602" formatCode="General">
                  <c:v>0.79103320799999999</c:v>
                </c:pt>
                <c:pt idx="3603" formatCode="General">
                  <c:v>0.78957378899999997</c:v>
                </c:pt>
                <c:pt idx="3604" formatCode="General">
                  <c:v>0.78781342499999996</c:v>
                </c:pt>
                <c:pt idx="3605" formatCode="General">
                  <c:v>0.78707730799999998</c:v>
                </c:pt>
                <c:pt idx="3606" formatCode="General">
                  <c:v>0.78624111399999996</c:v>
                </c:pt>
                <c:pt idx="3607" formatCode="General">
                  <c:v>0.78579396000000001</c:v>
                </c:pt>
                <c:pt idx="3608" formatCode="General">
                  <c:v>0.78578728399999997</c:v>
                </c:pt>
                <c:pt idx="3609" formatCode="General">
                  <c:v>0.78622358999999997</c:v>
                </c:pt>
                <c:pt idx="3610" formatCode="General">
                  <c:v>0.78705698300000004</c:v>
                </c:pt>
                <c:pt idx="3611" formatCode="General">
                  <c:v>0.78820270299999995</c:v>
                </c:pt>
                <c:pt idx="3612" formatCode="General">
                  <c:v>0.78955465599999997</c:v>
                </c:pt>
                <c:pt idx="3613" formatCode="General">
                  <c:v>0.79100352500000004</c:v>
                </c:pt>
                <c:pt idx="3614" formatCode="General">
                  <c:v>0.79245096400000004</c:v>
                </c:pt>
                <c:pt idx="3615" formatCode="General">
                  <c:v>0.79381638799999998</c:v>
                </c:pt>
                <c:pt idx="3616" formatCode="General">
                  <c:v>0.79503548099999999</c:v>
                </c:pt>
                <c:pt idx="3617" formatCode="General">
                  <c:v>0.79605174099999998</c:v>
                </c:pt>
                <c:pt idx="3618" formatCode="General">
                  <c:v>0.79679745400000002</c:v>
                </c:pt>
                <c:pt idx="3619" formatCode="General">
                  <c:v>0.79715377099999996</c:v>
                </c:pt>
                <c:pt idx="3620" formatCode="General">
                  <c:v>0.79684960800000004</c:v>
                </c:pt>
                <c:pt idx="3621" formatCode="General">
                  <c:v>0.79514777699999994</c:v>
                </c:pt>
                <c:pt idx="3622" formatCode="General">
                  <c:v>0.78972703200000005</c:v>
                </c:pt>
                <c:pt idx="3623" formatCode="General">
                  <c:v>0.77470117800000005</c:v>
                </c:pt>
                <c:pt idx="3624" formatCode="General">
                  <c:v>0.76952332300000004</c:v>
                </c:pt>
                <c:pt idx="3625" formatCode="General">
                  <c:v>0.78864067800000004</c:v>
                </c:pt>
                <c:pt idx="3626" formatCode="General">
                  <c:v>0.79749673600000004</c:v>
                </c:pt>
                <c:pt idx="3627" formatCode="General">
                  <c:v>0.80111879100000005</c:v>
                </c:pt>
                <c:pt idx="3628" formatCode="General">
                  <c:v>0.80296713099999995</c:v>
                </c:pt>
                <c:pt idx="3629" formatCode="General">
                  <c:v>0.80410307599999997</c:v>
                </c:pt>
                <c:pt idx="3630" formatCode="General">
                  <c:v>0.80489712999999996</c:v>
                </c:pt>
                <c:pt idx="3631" formatCode="General">
                  <c:v>0.80550068600000002</c:v>
                </c:pt>
                <c:pt idx="3632" formatCode="General">
                  <c:v>0.80598402000000002</c:v>
                </c:pt>
                <c:pt idx="3633" formatCode="General">
                  <c:v>0.80638325200000005</c:v>
                </c:pt>
                <c:pt idx="3634" formatCode="General">
                  <c:v>0.806718826</c:v>
                </c:pt>
                <c:pt idx="3635" formatCode="General">
                  <c:v>0.80700337899999997</c:v>
                </c:pt>
                <c:pt idx="3636" formatCode="General">
                  <c:v>0.80724549300000004</c:v>
                </c:pt>
                <c:pt idx="3637" formatCode="General">
                  <c:v>0.80745124800000001</c:v>
                </c:pt>
                <c:pt idx="3638" formatCode="General">
                  <c:v>0.80762487599999999</c:v>
                </c:pt>
                <c:pt idx="3639" formatCode="General">
                  <c:v>0.80776852399999999</c:v>
                </c:pt>
                <c:pt idx="3640" formatCode="General">
                  <c:v>0.80788010399999999</c:v>
                </c:pt>
                <c:pt idx="3641" formatCode="General">
                  <c:v>0.80791735600000003</c:v>
                </c:pt>
                <c:pt idx="3642" formatCode="General">
                  <c:v>0.80792635700000004</c:v>
                </c:pt>
                <c:pt idx="3643" formatCode="General">
                  <c:v>0.80800128000000004</c:v>
                </c:pt>
                <c:pt idx="3644" formatCode="General">
                  <c:v>0.80792075399999996</c:v>
                </c:pt>
                <c:pt idx="3645" formatCode="General">
                  <c:v>0.80771553500000004</c:v>
                </c:pt>
                <c:pt idx="3646" formatCode="General">
                  <c:v>0.80731689900000003</c:v>
                </c:pt>
                <c:pt idx="3647" formatCode="General">
                  <c:v>0.80660051099999996</c:v>
                </c:pt>
                <c:pt idx="3648" formatCode="General">
                  <c:v>0.80534118399999999</c:v>
                </c:pt>
                <c:pt idx="3649" formatCode="General">
                  <c:v>0.80311518900000001</c:v>
                </c:pt>
                <c:pt idx="3650" formatCode="General">
                  <c:v>0.79911589599999999</c:v>
                </c:pt>
                <c:pt idx="3651" formatCode="General">
                  <c:v>0.79202192999999999</c:v>
                </c:pt>
                <c:pt idx="3652" formatCode="General">
                  <c:v>0.78155398399999998</c:v>
                </c:pt>
                <c:pt idx="3653" formatCode="General">
                  <c:v>0.77551519899999999</c:v>
                </c:pt>
                <c:pt idx="3654" formatCode="General">
                  <c:v>0.78302615900000005</c:v>
                </c:pt>
                <c:pt idx="3655" formatCode="General">
                  <c:v>0.79383647400000001</c:v>
                </c:pt>
                <c:pt idx="3656" formatCode="General">
                  <c:v>0.80089038599999995</c:v>
                </c:pt>
                <c:pt idx="3657" formatCode="General">
                  <c:v>0.80479317900000003</c:v>
                </c:pt>
                <c:pt idx="3658" formatCode="General">
                  <c:v>0.80687558699999995</c:v>
                </c:pt>
                <c:pt idx="3659" formatCode="General">
                  <c:v>0.80790531600000004</c:v>
                </c:pt>
                <c:pt idx="3660" formatCode="General">
                  <c:v>0.80826991800000003</c:v>
                </c:pt>
                <c:pt idx="3661" formatCode="General">
                  <c:v>0.80816584800000002</c:v>
                </c:pt>
                <c:pt idx="3662" formatCode="General">
                  <c:v>0.80769580600000002</c:v>
                </c:pt>
                <c:pt idx="3663" formatCode="General">
                  <c:v>0.80691587899999995</c:v>
                </c:pt>
                <c:pt idx="3664" formatCode="General">
                  <c:v>0.80586004300000003</c:v>
                </c:pt>
                <c:pt idx="3665" formatCode="General">
                  <c:v>0.80455362799999997</c:v>
                </c:pt>
                <c:pt idx="3666" formatCode="General">
                  <c:v>0.80301988099999999</c:v>
                </c:pt>
                <c:pt idx="3667" formatCode="General">
                  <c:v>0.80125868300000003</c:v>
                </c:pt>
                <c:pt idx="3668" formatCode="General">
                  <c:v>0.79946231800000001</c:v>
                </c:pt>
                <c:pt idx="3669" formatCode="General">
                  <c:v>0.797560453</c:v>
                </c:pt>
                <c:pt idx="3670" formatCode="General">
                  <c:v>0.79570317300000004</c:v>
                </c:pt>
                <c:pt idx="3671" formatCode="General">
                  <c:v>0.79401582500000001</c:v>
                </c:pt>
                <c:pt idx="3672" formatCode="General">
                  <c:v>0.79263317600000005</c:v>
                </c:pt>
                <c:pt idx="3673" formatCode="General">
                  <c:v>0.79167854800000004</c:v>
                </c:pt>
                <c:pt idx="3674" formatCode="General">
                  <c:v>0.79123687700000001</c:v>
                </c:pt>
                <c:pt idx="3675" formatCode="General">
                  <c:v>0.79133194699999998</c:v>
                </c:pt>
                <c:pt idx="3676" formatCode="General">
                  <c:v>0.79191821799999995</c:v>
                </c:pt>
                <c:pt idx="3677" formatCode="General">
                  <c:v>0.79289156199999999</c:v>
                </c:pt>
                <c:pt idx="3678" formatCode="General">
                  <c:v>0.79411494699999996</c:v>
                </c:pt>
                <c:pt idx="3679" formatCode="General">
                  <c:v>0.79544687300000005</c:v>
                </c:pt>
                <c:pt idx="3680" formatCode="General">
                  <c:v>0.79676342</c:v>
                </c:pt>
                <c:pt idx="3681" formatCode="General">
                  <c:v>0.79796743400000003</c:v>
                </c:pt>
                <c:pt idx="3682" formatCode="General">
                  <c:v>0.79898512399999999</c:v>
                </c:pt>
                <c:pt idx="3683" formatCode="General">
                  <c:v>0.79975008999999997</c:v>
                </c:pt>
                <c:pt idx="3684" formatCode="General">
                  <c:v>0.80016702399999995</c:v>
                </c:pt>
                <c:pt idx="3685" formatCode="General">
                  <c:v>0.80001986000000003</c:v>
                </c:pt>
                <c:pt idx="3686" formatCode="General">
                  <c:v>0.79866355700000002</c:v>
                </c:pt>
                <c:pt idx="3687" formatCode="General">
                  <c:v>0.79368633</c:v>
                </c:pt>
                <c:pt idx="3688" formatCode="General">
                  <c:v>0.77675920700000001</c:v>
                </c:pt>
                <c:pt idx="3689" formatCode="General">
                  <c:v>0.776901603</c:v>
                </c:pt>
                <c:pt idx="3690" formatCode="General">
                  <c:v>0.79533100099999998</c:v>
                </c:pt>
                <c:pt idx="3691" formatCode="General">
                  <c:v>0.80131185100000002</c:v>
                </c:pt>
                <c:pt idx="3692" formatCode="General">
                  <c:v>0.80364161700000003</c:v>
                </c:pt>
                <c:pt idx="3693" formatCode="General">
                  <c:v>0.80487012899999999</c:v>
                </c:pt>
                <c:pt idx="3694" formatCode="General">
                  <c:v>0.80567550700000001</c:v>
                </c:pt>
                <c:pt idx="3695" formatCode="General">
                  <c:v>0.80628424899999995</c:v>
                </c:pt>
                <c:pt idx="3696" formatCode="General">
                  <c:v>0.806785643</c:v>
                </c:pt>
                <c:pt idx="3697" formatCode="General">
                  <c:v>0.80721878999999996</c:v>
                </c:pt>
                <c:pt idx="3698" formatCode="General">
                  <c:v>0.80760175000000001</c:v>
                </c:pt>
                <c:pt idx="3699" formatCode="General">
                  <c:v>0.80794316499999996</c:v>
                </c:pt>
                <c:pt idx="3700" formatCode="General">
                  <c:v>0.80824756600000003</c:v>
                </c:pt>
                <c:pt idx="3701" formatCode="General">
                  <c:v>0.80851763499999996</c:v>
                </c:pt>
                <c:pt idx="3702" formatCode="General">
                  <c:v>0.80875545699999996</c:v>
                </c:pt>
                <c:pt idx="3703" formatCode="General">
                  <c:v>0.80896216600000004</c:v>
                </c:pt>
                <c:pt idx="3704" formatCode="General">
                  <c:v>0.809121549</c:v>
                </c:pt>
                <c:pt idx="3705" formatCode="General">
                  <c:v>0.80924737499999999</c:v>
                </c:pt>
                <c:pt idx="3706" formatCode="General">
                  <c:v>0.80943220900000001</c:v>
                </c:pt>
                <c:pt idx="3707" formatCode="General">
                  <c:v>0.80954325199999999</c:v>
                </c:pt>
                <c:pt idx="3708" formatCode="General">
                  <c:v>0.80962306299999998</c:v>
                </c:pt>
                <c:pt idx="3709" formatCode="General">
                  <c:v>0.80966317700000001</c:v>
                </c:pt>
                <c:pt idx="3710" formatCode="General">
                  <c:v>0.80964368600000003</c:v>
                </c:pt>
                <c:pt idx="3711" formatCode="General">
                  <c:v>0.80952721800000005</c:v>
                </c:pt>
                <c:pt idx="3712" formatCode="General">
                  <c:v>0.80924528799999995</c:v>
                </c:pt>
                <c:pt idx="3713" formatCode="General">
                  <c:v>0.80866914999999995</c:v>
                </c:pt>
                <c:pt idx="3714" formatCode="General">
                  <c:v>0.80754369500000001</c:v>
                </c:pt>
                <c:pt idx="3715" formatCode="General">
                  <c:v>0.80532848800000001</c:v>
                </c:pt>
                <c:pt idx="3716" formatCode="General">
                  <c:v>0.80082726500000001</c:v>
                </c:pt>
                <c:pt idx="3717" formatCode="General">
                  <c:v>0.79180622099999998</c:v>
                </c:pt>
                <c:pt idx="3718" formatCode="General">
                  <c:v>0.77955961200000001</c:v>
                </c:pt>
                <c:pt idx="3719" formatCode="General">
                  <c:v>0.78174501699999999</c:v>
                </c:pt>
                <c:pt idx="3720" formatCode="General">
                  <c:v>0.79500889799999996</c:v>
                </c:pt>
                <c:pt idx="3721" formatCode="General">
                  <c:v>0.80363351100000002</c:v>
                </c:pt>
                <c:pt idx="3722" formatCode="General">
                  <c:v>0.80799090900000003</c:v>
                </c:pt>
                <c:pt idx="3723" formatCode="General">
                  <c:v>0.81022226799999997</c:v>
                </c:pt>
                <c:pt idx="3724" formatCode="General">
                  <c:v>0.81136882300000002</c:v>
                </c:pt>
                <c:pt idx="3725" formatCode="General">
                  <c:v>0.81188434399999998</c:v>
                </c:pt>
                <c:pt idx="3726" formatCode="General">
                  <c:v>0.81197261799999998</c:v>
                </c:pt>
                <c:pt idx="3727" formatCode="General">
                  <c:v>0.81172805999999997</c:v>
                </c:pt>
                <c:pt idx="3728" formatCode="General">
                  <c:v>0.81119352600000005</c:v>
                </c:pt>
                <c:pt idx="3729" formatCode="General">
                  <c:v>0.81038230700000002</c:v>
                </c:pt>
                <c:pt idx="3730" formatCode="General">
                  <c:v>0.80930823100000004</c:v>
                </c:pt>
                <c:pt idx="3731" formatCode="General">
                  <c:v>0.80798304099999996</c:v>
                </c:pt>
                <c:pt idx="3732" formatCode="General">
                  <c:v>0.80639404100000001</c:v>
                </c:pt>
                <c:pt idx="3733" formatCode="General">
                  <c:v>0.80456638300000005</c:v>
                </c:pt>
                <c:pt idx="3734" formatCode="General">
                  <c:v>0.80253773900000003</c:v>
                </c:pt>
                <c:pt idx="3735" formatCode="General">
                  <c:v>0.80037462699999995</c:v>
                </c:pt>
                <c:pt idx="3736" formatCode="General">
                  <c:v>0.79818105699999997</c:v>
                </c:pt>
                <c:pt idx="3737" formatCode="General">
                  <c:v>0.79610025900000003</c:v>
                </c:pt>
                <c:pt idx="3738" formatCode="General">
                  <c:v>0.79430550300000002</c:v>
                </c:pt>
                <c:pt idx="3739" formatCode="General">
                  <c:v>0.79297262400000001</c:v>
                </c:pt>
                <c:pt idx="3740" formatCode="General">
                  <c:v>0.79223900999999997</c:v>
                </c:pt>
                <c:pt idx="3741" formatCode="General">
                  <c:v>0.79216128600000002</c:v>
                </c:pt>
                <c:pt idx="3742" formatCode="General">
                  <c:v>0.79269379399999995</c:v>
                </c:pt>
                <c:pt idx="3743" formatCode="General">
                  <c:v>0.79370033699999998</c:v>
                </c:pt>
                <c:pt idx="3744" formatCode="General">
                  <c:v>0.79499375800000005</c:v>
                </c:pt>
                <c:pt idx="3745" formatCode="General">
                  <c:v>0.79638260599999999</c:v>
                </c:pt>
                <c:pt idx="3746" formatCode="General">
                  <c:v>0.79770475600000001</c:v>
                </c:pt>
                <c:pt idx="3747" formatCode="General">
                  <c:v>0.798839152</c:v>
                </c:pt>
                <c:pt idx="3748" formatCode="General">
                  <c:v>0.79969507500000003</c:v>
                </c:pt>
                <c:pt idx="3749" formatCode="General">
                  <c:v>0.80017662000000001</c:v>
                </c:pt>
                <c:pt idx="3750" formatCode="General">
                  <c:v>0.80008739200000001</c:v>
                </c:pt>
                <c:pt idx="3751" formatCode="General">
                  <c:v>0.79878443499999996</c:v>
                </c:pt>
                <c:pt idx="3752" formatCode="General">
                  <c:v>0.79332029800000003</c:v>
                </c:pt>
                <c:pt idx="3753" formatCode="General">
                  <c:v>0.77159988899999998</c:v>
                </c:pt>
                <c:pt idx="3754" formatCode="General">
                  <c:v>0.78523606099999999</c:v>
                </c:pt>
                <c:pt idx="3755" formatCode="General">
                  <c:v>0.79793363799999995</c:v>
                </c:pt>
                <c:pt idx="3756" formatCode="General">
                  <c:v>0.80114787799999998</c:v>
                </c:pt>
                <c:pt idx="3757" formatCode="General">
                  <c:v>0.802360356</c:v>
                </c:pt>
                <c:pt idx="3758" formatCode="General">
                  <c:v>0.80299198599999999</c:v>
                </c:pt>
                <c:pt idx="3759" formatCode="General">
                  <c:v>0.803412974</c:v>
                </c:pt>
                <c:pt idx="3760" formatCode="General">
                  <c:v>0.80374789199999996</c:v>
                </c:pt>
                <c:pt idx="3761" formatCode="General">
                  <c:v>0.80404377000000005</c:v>
                </c:pt>
                <c:pt idx="3762" formatCode="General">
                  <c:v>0.80431771299999999</c:v>
                </c:pt>
                <c:pt idx="3763" formatCode="General">
                  <c:v>0.80457353600000003</c:v>
                </c:pt>
                <c:pt idx="3764" formatCode="General">
                  <c:v>0.80480897399999995</c:v>
                </c:pt>
                <c:pt idx="3765" formatCode="General">
                  <c:v>0.80501955700000005</c:v>
                </c:pt>
                <c:pt idx="3766" formatCode="General">
                  <c:v>0.80520021900000005</c:v>
                </c:pt>
                <c:pt idx="3767" formatCode="General">
                  <c:v>0.80533546199999995</c:v>
                </c:pt>
                <c:pt idx="3768" formatCode="General">
                  <c:v>0.80544078399999997</c:v>
                </c:pt>
                <c:pt idx="3769" formatCode="General">
                  <c:v>0.80554425699999999</c:v>
                </c:pt>
                <c:pt idx="3770" formatCode="General">
                  <c:v>0.80559259699999997</c:v>
                </c:pt>
                <c:pt idx="3771" formatCode="General">
                  <c:v>0.80560892799999995</c:v>
                </c:pt>
                <c:pt idx="3772" formatCode="General">
                  <c:v>0.80559688799999996</c:v>
                </c:pt>
                <c:pt idx="3773" formatCode="General">
                  <c:v>0.80555844300000001</c:v>
                </c:pt>
                <c:pt idx="3774" formatCode="General">
                  <c:v>0.80549275899999995</c:v>
                </c:pt>
                <c:pt idx="3775" formatCode="General">
                  <c:v>0.80539363600000002</c:v>
                </c:pt>
                <c:pt idx="3776" formatCode="General">
                  <c:v>0.80524468400000004</c:v>
                </c:pt>
                <c:pt idx="3777" formatCode="General">
                  <c:v>0.80501079600000003</c:v>
                </c:pt>
                <c:pt idx="3778" formatCode="General">
                  <c:v>0.80462014699999995</c:v>
                </c:pt>
                <c:pt idx="3779" formatCode="General">
                  <c:v>0.80392247400000005</c:v>
                </c:pt>
                <c:pt idx="3780" formatCode="General">
                  <c:v>0.80258178700000005</c:v>
                </c:pt>
                <c:pt idx="3781" formatCode="General">
                  <c:v>0.79976761299999999</c:v>
                </c:pt>
                <c:pt idx="3782" formatCode="General">
                  <c:v>0.79328376099999998</c:v>
                </c:pt>
                <c:pt idx="3783" formatCode="General">
                  <c:v>0.77943944899999995</c:v>
                </c:pt>
                <c:pt idx="3784" formatCode="General">
                  <c:v>0.77331703900000004</c:v>
                </c:pt>
                <c:pt idx="3785" formatCode="General">
                  <c:v>0.78887748700000004</c:v>
                </c:pt>
                <c:pt idx="3786" formatCode="General">
                  <c:v>0.79892152500000002</c:v>
                </c:pt>
                <c:pt idx="3787" formatCode="General">
                  <c:v>0.80335175999999997</c:v>
                </c:pt>
                <c:pt idx="3788" formatCode="General">
                  <c:v>0.80546367200000002</c:v>
                </c:pt>
                <c:pt idx="3789" formatCode="General">
                  <c:v>0.80654370799999997</c:v>
                </c:pt>
                <c:pt idx="3790" formatCode="General">
                  <c:v>0.80707234100000003</c:v>
                </c:pt>
                <c:pt idx="3791" formatCode="General">
                  <c:v>0.80724269199999998</c:v>
                </c:pt>
                <c:pt idx="3792" formatCode="General">
                  <c:v>0.80712473399999995</c:v>
                </c:pt>
                <c:pt idx="3793" formatCode="General">
                  <c:v>0.80678152999999997</c:v>
                </c:pt>
                <c:pt idx="3794" formatCode="General">
                  <c:v>0.80619049099999995</c:v>
                </c:pt>
                <c:pt idx="3795" formatCode="General">
                  <c:v>0.80535227099999995</c:v>
                </c:pt>
                <c:pt idx="3796" formatCode="General">
                  <c:v>0.80425590300000005</c:v>
                </c:pt>
                <c:pt idx="3797" formatCode="General">
                  <c:v>0.80288708200000003</c:v>
                </c:pt>
                <c:pt idx="3798" formatCode="General">
                  <c:v>0.80123484099999998</c:v>
                </c:pt>
                <c:pt idx="3799" formatCode="General">
                  <c:v>0.79929798799999996</c:v>
                </c:pt>
                <c:pt idx="3800" formatCode="General">
                  <c:v>0.79709541800000006</c:v>
                </c:pt>
                <c:pt idx="3801" formatCode="General">
                  <c:v>0.79467928399999999</c:v>
                </c:pt>
                <c:pt idx="3802" formatCode="General">
                  <c:v>0.79215055700000003</c:v>
                </c:pt>
                <c:pt idx="3803" formatCode="General">
                  <c:v>0.789670706</c:v>
                </c:pt>
                <c:pt idx="3804" formatCode="General">
                  <c:v>0.78745937300000002</c:v>
                </c:pt>
                <c:pt idx="3805" formatCode="General">
                  <c:v>0.785764515</c:v>
                </c:pt>
                <c:pt idx="3806" formatCode="General">
                  <c:v>0.78480100600000002</c:v>
                </c:pt>
                <c:pt idx="3807" formatCode="General">
                  <c:v>0.784676492</c:v>
                </c:pt>
                <c:pt idx="3808" formatCode="General">
                  <c:v>0.78534364700000003</c:v>
                </c:pt>
                <c:pt idx="3809" formatCode="General">
                  <c:v>0.78661298800000001</c:v>
                </c:pt>
                <c:pt idx="3810" formatCode="General">
                  <c:v>0.78821784299999997</c:v>
                </c:pt>
                <c:pt idx="3811" formatCode="General">
                  <c:v>0.78989225600000001</c:v>
                </c:pt>
                <c:pt idx="3812" formatCode="General">
                  <c:v>0.79142129400000005</c:v>
                </c:pt>
                <c:pt idx="3813" formatCode="General">
                  <c:v>0.79264992499999998</c:v>
                </c:pt>
                <c:pt idx="3814" formatCode="General">
                  <c:v>0.79344826899999998</c:v>
                </c:pt>
                <c:pt idx="3815" formatCode="General">
                  <c:v>0.79359883099999995</c:v>
                </c:pt>
                <c:pt idx="3816" formatCode="General">
                  <c:v>0.79232829800000004</c:v>
                </c:pt>
                <c:pt idx="3817" formatCode="General">
                  <c:v>0.78495842199999999</c:v>
                </c:pt>
                <c:pt idx="3818" formatCode="General">
                  <c:v>0.76119947399999999</c:v>
                </c:pt>
                <c:pt idx="3819" formatCode="General">
                  <c:v>0.78781205399999998</c:v>
                </c:pt>
                <c:pt idx="3820" formatCode="General">
                  <c:v>0.79363143400000002</c:v>
                </c:pt>
                <c:pt idx="3821" formatCode="General">
                  <c:v>0.79507243599999999</c:v>
                </c:pt>
                <c:pt idx="3822" formatCode="General">
                  <c:v>0.79561853400000004</c:v>
                </c:pt>
                <c:pt idx="3823" formatCode="General">
                  <c:v>0.79591691499999995</c:v>
                </c:pt>
                <c:pt idx="3824" formatCode="General">
                  <c:v>0.79615598899999995</c:v>
                </c:pt>
                <c:pt idx="3825" formatCode="General">
                  <c:v>0.79640460000000002</c:v>
                </c:pt>
                <c:pt idx="3826" formatCode="General">
                  <c:v>0.79668718599999999</c:v>
                </c:pt>
                <c:pt idx="3827" formatCode="General">
                  <c:v>0.79700702400000001</c:v>
                </c:pt>
                <c:pt idx="3828" formatCode="General">
                  <c:v>0.79735571100000002</c:v>
                </c:pt>
                <c:pt idx="3829" formatCode="General">
                  <c:v>0.79771828700000003</c:v>
                </c:pt>
                <c:pt idx="3830" formatCode="General">
                  <c:v>0.79806673500000003</c:v>
                </c:pt>
                <c:pt idx="3831" formatCode="General">
                  <c:v>0.79841250200000002</c:v>
                </c:pt>
                <c:pt idx="3832" formatCode="General">
                  <c:v>0.79872691600000001</c:v>
                </c:pt>
                <c:pt idx="3833" formatCode="General">
                  <c:v>0.79898726900000006</c:v>
                </c:pt>
                <c:pt idx="3834" formatCode="General">
                  <c:v>0.79919195200000004</c:v>
                </c:pt>
                <c:pt idx="3835" formatCode="General">
                  <c:v>0.79933690999999996</c:v>
                </c:pt>
                <c:pt idx="3836" formatCode="General">
                  <c:v>0.79942131000000005</c:v>
                </c:pt>
                <c:pt idx="3837" formatCode="General">
                  <c:v>0.79944729800000003</c:v>
                </c:pt>
                <c:pt idx="3838" formatCode="General">
                  <c:v>0.79941868800000004</c:v>
                </c:pt>
                <c:pt idx="3839" formatCode="General">
                  <c:v>0.79933989000000005</c:v>
                </c:pt>
                <c:pt idx="3840" formatCode="General">
                  <c:v>0.79921340900000004</c:v>
                </c:pt>
                <c:pt idx="3841" formatCode="General">
                  <c:v>0.79903662200000003</c:v>
                </c:pt>
                <c:pt idx="3842" formatCode="General">
                  <c:v>0.79879587900000004</c:v>
                </c:pt>
                <c:pt idx="3843" formatCode="General">
                  <c:v>0.79845422499999996</c:v>
                </c:pt>
                <c:pt idx="3844" formatCode="General">
                  <c:v>0.79792422100000004</c:v>
                </c:pt>
                <c:pt idx="3845" formatCode="General">
                  <c:v>0.796995342</c:v>
                </c:pt>
                <c:pt idx="3846" formatCode="General">
                  <c:v>0.79510873599999998</c:v>
                </c:pt>
                <c:pt idx="3847" formatCode="General">
                  <c:v>0.79054290100000002</c:v>
                </c:pt>
                <c:pt idx="3848" formatCode="General">
                  <c:v>0.77794134599999998</c:v>
                </c:pt>
                <c:pt idx="3849" formatCode="General">
                  <c:v>0.76385950999999996</c:v>
                </c:pt>
                <c:pt idx="3850" formatCode="General">
                  <c:v>0.78193944699999995</c:v>
                </c:pt>
                <c:pt idx="3851" formatCode="General">
                  <c:v>0.792762101</c:v>
                </c:pt>
                <c:pt idx="3852" formatCode="General">
                  <c:v>0.79679638100000005</c:v>
                </c:pt>
                <c:pt idx="3853" formatCode="General">
                  <c:v>0.79857921600000004</c:v>
                </c:pt>
                <c:pt idx="3854" formatCode="General">
                  <c:v>0.79947757699999999</c:v>
                </c:pt>
                <c:pt idx="3855" formatCode="General">
                  <c:v>0.79659992499999999</c:v>
                </c:pt>
                <c:pt idx="3856" formatCode="General">
                  <c:v>0.80010986299999998</c:v>
                </c:pt>
                <c:pt idx="3857" formatCode="General">
                  <c:v>0.80006504099999998</c:v>
                </c:pt>
                <c:pt idx="3858" formatCode="General">
                  <c:v>0.79981738300000005</c:v>
                </c:pt>
                <c:pt idx="3859" formatCode="General">
                  <c:v>0.79936528200000001</c:v>
                </c:pt>
                <c:pt idx="3860" formatCode="General">
                  <c:v>0.79869562400000005</c:v>
                </c:pt>
                <c:pt idx="3861" formatCode="General">
                  <c:v>0.79778838200000002</c:v>
                </c:pt>
                <c:pt idx="3862" formatCode="General">
                  <c:v>0.79661834200000003</c:v>
                </c:pt>
                <c:pt idx="3863" formatCode="General">
                  <c:v>0.79515796900000002</c:v>
                </c:pt>
                <c:pt idx="3864" formatCode="General">
                  <c:v>0.79338014099999998</c:v>
                </c:pt>
                <c:pt idx="3865" formatCode="General">
                  <c:v>0.791264474</c:v>
                </c:pt>
                <c:pt idx="3866" formatCode="General">
                  <c:v>0.78880775000000003</c:v>
                </c:pt>
                <c:pt idx="3867" formatCode="General">
                  <c:v>0.78604125999999996</c:v>
                </c:pt>
                <c:pt idx="3868" formatCode="General">
                  <c:v>0.783054888</c:v>
                </c:pt>
                <c:pt idx="3869" formatCode="General">
                  <c:v>0.780023515</c:v>
                </c:pt>
                <c:pt idx="3870" formatCode="General">
                  <c:v>0.77722018999999998</c:v>
                </c:pt>
                <c:pt idx="3871" formatCode="General">
                  <c:v>0.77499014099999997</c:v>
                </c:pt>
                <c:pt idx="3872" formatCode="General">
                  <c:v>0.77366340199999994</c:v>
                </c:pt>
                <c:pt idx="3873" formatCode="General">
                  <c:v>0.77342617499999999</c:v>
                </c:pt>
                <c:pt idx="3874" formatCode="General">
                  <c:v>0.77422577100000001</c:v>
                </c:pt>
                <c:pt idx="3875" formatCode="General">
                  <c:v>0.77578419399999998</c:v>
                </c:pt>
                <c:pt idx="3876" formatCode="General">
                  <c:v>0.77771276199999995</c:v>
                </c:pt>
                <c:pt idx="3877" formatCode="General">
                  <c:v>0.77964210499999997</c:v>
                </c:pt>
                <c:pt idx="3878" formatCode="General">
                  <c:v>0.78129005399999996</c:v>
                </c:pt>
                <c:pt idx="3879" formatCode="General">
                  <c:v>0.78244274899999999</c:v>
                </c:pt>
                <c:pt idx="3880" formatCode="General">
                  <c:v>0.78280198599999995</c:v>
                </c:pt>
                <c:pt idx="3881" formatCode="General">
                  <c:v>0.78117114300000001</c:v>
                </c:pt>
                <c:pt idx="3882" formatCode="General">
                  <c:v>0.76643204700000001</c:v>
                </c:pt>
                <c:pt idx="3883" formatCode="General">
                  <c:v>0.76826488999999998</c:v>
                </c:pt>
                <c:pt idx="3884" formatCode="General">
                  <c:v>0.78188818699999996</c:v>
                </c:pt>
                <c:pt idx="3885" formatCode="General">
                  <c:v>0.78373503700000002</c:v>
                </c:pt>
                <c:pt idx="3886" formatCode="General">
                  <c:v>0.78405672299999996</c:v>
                </c:pt>
                <c:pt idx="3887" formatCode="General">
                  <c:v>0.78402209300000003</c:v>
                </c:pt>
                <c:pt idx="3888" formatCode="General">
                  <c:v>0.78391915599999995</c:v>
                </c:pt>
                <c:pt idx="3889" formatCode="General">
                  <c:v>0.78386354400000002</c:v>
                </c:pt>
                <c:pt idx="3890" formatCode="General">
                  <c:v>0.78391343400000002</c:v>
                </c:pt>
                <c:pt idx="3891" formatCode="General">
                  <c:v>0.78409653899999998</c:v>
                </c:pt>
                <c:pt idx="3892" formatCode="General">
                  <c:v>0.78441864299999997</c:v>
                </c:pt>
                <c:pt idx="3893" formatCode="General">
                  <c:v>0.78485167</c:v>
                </c:pt>
                <c:pt idx="3894" formatCode="General">
                  <c:v>0.785426438</c:v>
                </c:pt>
                <c:pt idx="3895" formatCode="General">
                  <c:v>0.78606176400000005</c:v>
                </c:pt>
                <c:pt idx="3896" formatCode="General">
                  <c:v>0.78673541499999999</c:v>
                </c:pt>
                <c:pt idx="3897" formatCode="General">
                  <c:v>0.78741502799999996</c:v>
                </c:pt>
                <c:pt idx="3898" formatCode="General">
                  <c:v>0.78806984400000002</c:v>
                </c:pt>
                <c:pt idx="3899" formatCode="General">
                  <c:v>0.78867465299999995</c:v>
                </c:pt>
                <c:pt idx="3900" formatCode="General">
                  <c:v>0.78921061800000003</c:v>
                </c:pt>
                <c:pt idx="3901" formatCode="General">
                  <c:v>0.78966593699999998</c:v>
                </c:pt>
                <c:pt idx="3902" formatCode="General">
                  <c:v>0.79003489000000005</c:v>
                </c:pt>
                <c:pt idx="3903" formatCode="General">
                  <c:v>0.79031723700000001</c:v>
                </c:pt>
                <c:pt idx="3904" formatCode="General">
                  <c:v>0.790516675</c:v>
                </c:pt>
                <c:pt idx="3905" formatCode="General">
                  <c:v>0.79063880399999997</c:v>
                </c:pt>
                <c:pt idx="3906" formatCode="General">
                  <c:v>0.79068839599999996</c:v>
                </c:pt>
                <c:pt idx="3907" formatCode="General">
                  <c:v>0.79066455400000002</c:v>
                </c:pt>
                <c:pt idx="3908" formatCode="General">
                  <c:v>0.790552437</c:v>
                </c:pt>
                <c:pt idx="3909" formatCode="General">
                  <c:v>0.790303588</c:v>
                </c:pt>
                <c:pt idx="3910" formatCode="General">
                  <c:v>0.78978389500000001</c:v>
                </c:pt>
                <c:pt idx="3911" formatCode="General">
                  <c:v>0.78860551099999998</c:v>
                </c:pt>
                <c:pt idx="3912" formatCode="General">
                  <c:v>0.78543311400000004</c:v>
                </c:pt>
                <c:pt idx="3913" formatCode="General">
                  <c:v>0.77462673199999998</c:v>
                </c:pt>
                <c:pt idx="3914" formatCode="General">
                  <c:v>0.75522518199999999</c:v>
                </c:pt>
                <c:pt idx="3915" formatCode="General">
                  <c:v>0.77719432099999997</c:v>
                </c:pt>
                <c:pt idx="3916" formatCode="General">
                  <c:v>0.78734296599999998</c:v>
                </c:pt>
                <c:pt idx="3917" formatCode="General">
                  <c:v>0.79070609800000002</c:v>
                </c:pt>
                <c:pt idx="3918" formatCode="General">
                  <c:v>0.79225695100000004</c:v>
                </c:pt>
                <c:pt idx="3919" formatCode="General">
                  <c:v>0.79316455100000005</c:v>
                </c:pt>
                <c:pt idx="3920" formatCode="General">
                  <c:v>0.79375958400000002</c:v>
                </c:pt>
                <c:pt idx="3921" formatCode="General">
                  <c:v>0.79415547799999997</c:v>
                </c:pt>
                <c:pt idx="3922" formatCode="General">
                  <c:v>0.79438781700000005</c:v>
                </c:pt>
                <c:pt idx="3923" formatCode="General">
                  <c:v>0.79446136999999994</c:v>
                </c:pt>
                <c:pt idx="3924" formatCode="General">
                  <c:v>0.79436653899999998</c:v>
                </c:pt>
                <c:pt idx="3925" formatCode="General">
                  <c:v>0.79408532399999998</c:v>
                </c:pt>
                <c:pt idx="3926" formatCode="General">
                  <c:v>0.79359388399999997</c:v>
                </c:pt>
                <c:pt idx="3927" formatCode="General">
                  <c:v>0.79286319000000005</c:v>
                </c:pt>
                <c:pt idx="3928" formatCode="General">
                  <c:v>0.79185908999999999</c:v>
                </c:pt>
                <c:pt idx="3929" formatCode="General">
                  <c:v>0.79054266200000001</c:v>
                </c:pt>
                <c:pt idx="3930" formatCode="General">
                  <c:v>0.788871765</c:v>
                </c:pt>
                <c:pt idx="3931" formatCode="General">
                  <c:v>0.78680533200000002</c:v>
                </c:pt>
                <c:pt idx="3932" formatCode="General">
                  <c:v>0.78431326199999996</c:v>
                </c:pt>
                <c:pt idx="3933" formatCode="General">
                  <c:v>0.78139615100000004</c:v>
                </c:pt>
                <c:pt idx="3934" formatCode="General">
                  <c:v>0.778118372</c:v>
                </c:pt>
                <c:pt idx="3935" formatCode="General">
                  <c:v>0.77465432899999997</c:v>
                </c:pt>
                <c:pt idx="3936" formatCode="General">
                  <c:v>0.77133005899999996</c:v>
                </c:pt>
                <c:pt idx="3937" formatCode="General">
                  <c:v>0.76861476900000003</c:v>
                </c:pt>
                <c:pt idx="3938" formatCode="General">
                  <c:v>0.76700383400000005</c:v>
                </c:pt>
                <c:pt idx="3939" formatCode="General">
                  <c:v>0.76680034399999997</c:v>
                </c:pt>
                <c:pt idx="3940" formatCode="General">
                  <c:v>0.76793253400000006</c:v>
                </c:pt>
                <c:pt idx="3941" formatCode="General">
                  <c:v>0.76997554300000004</c:v>
                </c:pt>
                <c:pt idx="3942" formatCode="General">
                  <c:v>0.77236038399999996</c:v>
                </c:pt>
                <c:pt idx="3943" formatCode="General">
                  <c:v>0.77458250500000003</c:v>
                </c:pt>
                <c:pt idx="3944" formatCode="General">
                  <c:v>0.77625507100000002</c:v>
                </c:pt>
                <c:pt idx="3945" formatCode="General">
                  <c:v>0.77687555600000002</c:v>
                </c:pt>
                <c:pt idx="3946" formatCode="General">
                  <c:v>0.77370518399999999</c:v>
                </c:pt>
                <c:pt idx="3947" formatCode="General">
                  <c:v>0.74378222199999999</c:v>
                </c:pt>
                <c:pt idx="3948" formatCode="General">
                  <c:v>0.77538603500000003</c:v>
                </c:pt>
                <c:pt idx="3949" formatCode="General">
                  <c:v>0.77828693400000004</c:v>
                </c:pt>
                <c:pt idx="3950" formatCode="General">
                  <c:v>0.77844351499999997</c:v>
                </c:pt>
                <c:pt idx="3951" formatCode="General">
                  <c:v>0.77799755299999995</c:v>
                </c:pt>
                <c:pt idx="3952" formatCode="General">
                  <c:v>0.77734035300000004</c:v>
                </c:pt>
                <c:pt idx="3953" formatCode="General">
                  <c:v>0.77663421600000004</c:v>
                </c:pt>
                <c:pt idx="3954" formatCode="General">
                  <c:v>0.77598547900000003</c:v>
                </c:pt>
                <c:pt idx="3955" formatCode="General">
                  <c:v>0.77547538299999996</c:v>
                </c:pt>
                <c:pt idx="3956" formatCode="General">
                  <c:v>0.77470386000000002</c:v>
                </c:pt>
                <c:pt idx="3957" formatCode="General">
                  <c:v>0.77509748899999997</c:v>
                </c:pt>
                <c:pt idx="3958" formatCode="General">
                  <c:v>0.77528399199999998</c:v>
                </c:pt>
                <c:pt idx="3959" formatCode="General">
                  <c:v>0.77571457600000004</c:v>
                </c:pt>
                <c:pt idx="3960" formatCode="General">
                  <c:v>0.77635800799999999</c:v>
                </c:pt>
                <c:pt idx="3961" formatCode="General">
                  <c:v>0.77716636699999997</c:v>
                </c:pt>
                <c:pt idx="3962" formatCode="General">
                  <c:v>0.77808332400000002</c:v>
                </c:pt>
                <c:pt idx="3963" formatCode="General">
                  <c:v>0.77905118500000003</c:v>
                </c:pt>
                <c:pt idx="3964" formatCode="General">
                  <c:v>0.78001707799999997</c:v>
                </c:pt>
                <c:pt idx="3965" formatCode="General">
                  <c:v>0.78093689700000002</c:v>
                </c:pt>
                <c:pt idx="3966" formatCode="General">
                  <c:v>0.78177750099999999</c:v>
                </c:pt>
                <c:pt idx="3967" formatCode="General">
                  <c:v>0.78251689700000004</c:v>
                </c:pt>
                <c:pt idx="3968" formatCode="General">
                  <c:v>0.78314322199999997</c:v>
                </c:pt>
                <c:pt idx="3969" formatCode="General">
                  <c:v>0.78365337800000001</c:v>
                </c:pt>
                <c:pt idx="3970" formatCode="General">
                  <c:v>0.78405040500000001</c:v>
                </c:pt>
                <c:pt idx="3971" formatCode="General">
                  <c:v>0.78434097800000002</c:v>
                </c:pt>
                <c:pt idx="3972" formatCode="General">
                  <c:v>0.784531176</c:v>
                </c:pt>
                <c:pt idx="3973" formatCode="General">
                  <c:v>0.78461957000000004</c:v>
                </c:pt>
                <c:pt idx="3974" formatCode="General">
                  <c:v>0.78458267500000001</c:v>
                </c:pt>
                <c:pt idx="3975" formatCode="General">
                  <c:v>0.78433507700000005</c:v>
                </c:pt>
                <c:pt idx="3976" formatCode="General">
                  <c:v>0.783593655</c:v>
                </c:pt>
                <c:pt idx="3977" formatCode="General">
                  <c:v>0.78125268199999998</c:v>
                </c:pt>
                <c:pt idx="3978" formatCode="General">
                  <c:v>0.77130418999999995</c:v>
                </c:pt>
                <c:pt idx="3979" formatCode="General">
                  <c:v>0.75050997699999999</c:v>
                </c:pt>
                <c:pt idx="3980" formatCode="General">
                  <c:v>0.776521146</c:v>
                </c:pt>
                <c:pt idx="3981" formatCode="General">
                  <c:v>0.78390109500000005</c:v>
                </c:pt>
                <c:pt idx="3982" formatCode="General">
                  <c:v>0.78632450099999995</c:v>
                </c:pt>
                <c:pt idx="3983" formatCode="General">
                  <c:v>0.78761684899999995</c:v>
                </c:pt>
                <c:pt idx="3984" formatCode="General">
                  <c:v>0.788536668</c:v>
                </c:pt>
                <c:pt idx="3985" formatCode="General">
                  <c:v>0.78928828200000001</c:v>
                </c:pt>
                <c:pt idx="3986" formatCode="General">
                  <c:v>0.78993254899999998</c:v>
                </c:pt>
                <c:pt idx="3987" formatCode="General">
                  <c:v>0.79048204399999999</c:v>
                </c:pt>
                <c:pt idx="3988" formatCode="General">
                  <c:v>0.79092997300000001</c:v>
                </c:pt>
                <c:pt idx="3989" formatCode="General">
                  <c:v>0.79126059999999998</c:v>
                </c:pt>
                <c:pt idx="3990" formatCode="General">
                  <c:v>0.79145312300000004</c:v>
                </c:pt>
                <c:pt idx="3991" formatCode="General">
                  <c:v>0.791483045</c:v>
                </c:pt>
                <c:pt idx="3992" formatCode="General">
                  <c:v>0.79132193299999998</c:v>
                </c:pt>
                <c:pt idx="3993" formatCode="General">
                  <c:v>0.79093647</c:v>
                </c:pt>
                <c:pt idx="3994" formatCode="General">
                  <c:v>0.79028761400000003</c:v>
                </c:pt>
                <c:pt idx="3995" formatCode="General">
                  <c:v>0.78932881399999999</c:v>
                </c:pt>
                <c:pt idx="3996" formatCode="General">
                  <c:v>0.78800576899999997</c:v>
                </c:pt>
                <c:pt idx="3997" formatCode="General">
                  <c:v>0.78625792299999997</c:v>
                </c:pt>
                <c:pt idx="3998" formatCode="General">
                  <c:v>0.78402608600000001</c:v>
                </c:pt>
                <c:pt idx="3999" formatCode="General">
                  <c:v>0.78127145799999997</c:v>
                </c:pt>
                <c:pt idx="4000" formatCode="General">
                  <c:v>0.77801477900000005</c:v>
                </c:pt>
                <c:pt idx="4001" formatCode="General">
                  <c:v>0.77440863800000004</c:v>
                </c:pt>
                <c:pt idx="4002" formatCode="General">
                  <c:v>0.77081829300000004</c:v>
                </c:pt>
                <c:pt idx="4003" formatCode="General">
                  <c:v>0.76785898200000002</c:v>
                </c:pt>
                <c:pt idx="4004" formatCode="General">
                  <c:v>0.76625055099999995</c:v>
                </c:pt>
                <c:pt idx="4005" formatCode="General">
                  <c:v>0.76645290899999996</c:v>
                </c:pt>
                <c:pt idx="4006" formatCode="General">
                  <c:v>0.76833409100000005</c:v>
                </c:pt>
                <c:pt idx="4007" formatCode="General">
                  <c:v>0.77122837300000002</c:v>
                </c:pt>
                <c:pt idx="4008" formatCode="General">
                  <c:v>0.77431613200000005</c:v>
                </c:pt>
                <c:pt idx="4009" formatCode="General">
                  <c:v>0.77688396000000004</c:v>
                </c:pt>
                <c:pt idx="4010" formatCode="General">
                  <c:v>0.77785479999999996</c:v>
                </c:pt>
                <c:pt idx="4011" formatCode="General">
                  <c:v>0.76323693999999997</c:v>
                </c:pt>
                <c:pt idx="4012" formatCode="General">
                  <c:v>0.77618610899999996</c:v>
                </c:pt>
                <c:pt idx="4013" formatCode="General">
                  <c:v>0.78183513900000001</c:v>
                </c:pt>
                <c:pt idx="4014" formatCode="General">
                  <c:v>0.78255552100000003</c:v>
                </c:pt>
                <c:pt idx="4015" formatCode="General">
                  <c:v>0.78238397800000004</c:v>
                </c:pt>
                <c:pt idx="4016" formatCode="General">
                  <c:v>0.78177952799999995</c:v>
                </c:pt>
                <c:pt idx="4017" formatCode="General">
                  <c:v>0.78090506800000004</c:v>
                </c:pt>
                <c:pt idx="4018" formatCode="General">
                  <c:v>0.77987033100000003</c:v>
                </c:pt>
                <c:pt idx="4019" formatCode="General">
                  <c:v>0.77877145999999997</c:v>
                </c:pt>
                <c:pt idx="4020" formatCode="General">
                  <c:v>0.77772808100000002</c:v>
                </c:pt>
                <c:pt idx="4021" formatCode="General">
                  <c:v>0.77682256699999996</c:v>
                </c:pt>
                <c:pt idx="4022" formatCode="General">
                  <c:v>0.77615529299999997</c:v>
                </c:pt>
                <c:pt idx="4023" formatCode="General">
                  <c:v>0.77580237399999996</c:v>
                </c:pt>
                <c:pt idx="4024" formatCode="General">
                  <c:v>0.77581000300000003</c:v>
                </c:pt>
                <c:pt idx="4025" formatCode="General">
                  <c:v>0.77618694300000002</c:v>
                </c:pt>
                <c:pt idx="4026" formatCode="General">
                  <c:v>0.77690303299999997</c:v>
                </c:pt>
                <c:pt idx="4027" formatCode="General">
                  <c:v>0.77789539100000005</c:v>
                </c:pt>
                <c:pt idx="4028" formatCode="General">
                  <c:v>0.77908062899999997</c:v>
                </c:pt>
                <c:pt idx="4029" formatCode="General">
                  <c:v>0.78036880500000005</c:v>
                </c:pt>
                <c:pt idx="4030" formatCode="General">
                  <c:v>0.78167533899999997</c:v>
                </c:pt>
                <c:pt idx="4031" formatCode="General">
                  <c:v>0.78292959900000003</c:v>
                </c:pt>
                <c:pt idx="4032" formatCode="General">
                  <c:v>0.78407877699999995</c:v>
                </c:pt>
                <c:pt idx="4033" formatCode="General">
                  <c:v>0.785088122</c:v>
                </c:pt>
                <c:pt idx="4034" formatCode="General">
                  <c:v>0.78593885900000005</c:v>
                </c:pt>
                <c:pt idx="4035" formatCode="General">
                  <c:v>0.78662538500000001</c:v>
                </c:pt>
                <c:pt idx="4036" formatCode="General">
                  <c:v>0.78715097899999997</c:v>
                </c:pt>
                <c:pt idx="4037" formatCode="General">
                  <c:v>0.78752368699999997</c:v>
                </c:pt>
                <c:pt idx="4038" formatCode="General">
                  <c:v>0.78774964800000002</c:v>
                </c:pt>
                <c:pt idx="4039" formatCode="General">
                  <c:v>0.78782087599999995</c:v>
                </c:pt>
                <c:pt idx="4040" formatCode="General">
                  <c:v>0.78768169899999996</c:v>
                </c:pt>
                <c:pt idx="4041" formatCode="General">
                  <c:v>0.78710693099999995</c:v>
                </c:pt>
                <c:pt idx="4042" formatCode="General">
                  <c:v>0.78505152499999997</c:v>
                </c:pt>
                <c:pt idx="4043" formatCode="General">
                  <c:v>0.77380555900000003</c:v>
                </c:pt>
                <c:pt idx="4044" formatCode="General">
                  <c:v>0.76195180399999995</c:v>
                </c:pt>
                <c:pt idx="4045" formatCode="General">
                  <c:v>0.78402763600000003</c:v>
                </c:pt>
                <c:pt idx="4046" formatCode="General">
                  <c:v>0.78795450899999997</c:v>
                </c:pt>
                <c:pt idx="4047" formatCode="General">
                  <c:v>0.78938204099999998</c:v>
                </c:pt>
                <c:pt idx="4048" formatCode="General">
                  <c:v>0.79027652699999995</c:v>
                </c:pt>
                <c:pt idx="4049" formatCode="General">
                  <c:v>0.79101920100000001</c:v>
                </c:pt>
                <c:pt idx="4050" formatCode="General">
                  <c:v>0.79171019799999998</c:v>
                </c:pt>
                <c:pt idx="4051" formatCode="General">
                  <c:v>0.79237300200000005</c:v>
                </c:pt>
                <c:pt idx="4052" formatCode="General">
                  <c:v>0.79300397600000005</c:v>
                </c:pt>
                <c:pt idx="4053" formatCode="General">
                  <c:v>0.79358804199999999</c:v>
                </c:pt>
                <c:pt idx="4054" formatCode="General">
                  <c:v>0.79410493400000004</c:v>
                </c:pt>
                <c:pt idx="4055" formatCode="General">
                  <c:v>0.79453158400000001</c:v>
                </c:pt>
                <c:pt idx="4056" formatCode="General">
                  <c:v>0.79484337599999999</c:v>
                </c:pt>
                <c:pt idx="4057" formatCode="General">
                  <c:v>0.79501372599999998</c:v>
                </c:pt>
                <c:pt idx="4058" formatCode="General">
                  <c:v>0.79501318899999995</c:v>
                </c:pt>
                <c:pt idx="4059" formatCode="General">
                  <c:v>0.794807971</c:v>
                </c:pt>
                <c:pt idx="4060" formatCode="General">
                  <c:v>0.79435777699999999</c:v>
                </c:pt>
                <c:pt idx="4061" formatCode="General">
                  <c:v>0.79361295700000001</c:v>
                </c:pt>
                <c:pt idx="4062" formatCode="General">
                  <c:v>0.79251176099999998</c:v>
                </c:pt>
                <c:pt idx="4063" formatCode="General">
                  <c:v>0.79097914700000005</c:v>
                </c:pt>
                <c:pt idx="4064" formatCode="General">
                  <c:v>0.78892934299999995</c:v>
                </c:pt>
                <c:pt idx="4065" formatCode="General">
                  <c:v>0.78628140700000004</c:v>
                </c:pt>
                <c:pt idx="4066" formatCode="General">
                  <c:v>0.78300130400000001</c:v>
                </c:pt>
                <c:pt idx="4067" formatCode="General">
                  <c:v>0.77919346099999998</c:v>
                </c:pt>
                <c:pt idx="4068" formatCode="General">
                  <c:v>0.77524721600000002</c:v>
                </c:pt>
                <c:pt idx="4069" formatCode="General">
                  <c:v>0.77195030499999995</c:v>
                </c:pt>
                <c:pt idx="4070" formatCode="General">
                  <c:v>0.77032166700000004</c:v>
                </c:pt>
                <c:pt idx="4071" formatCode="General">
                  <c:v>0.77100259100000001</c:v>
                </c:pt>
                <c:pt idx="4072" formatCode="General">
                  <c:v>0.773688555</c:v>
                </c:pt>
                <c:pt idx="4073" formatCode="General">
                  <c:v>0.77731186200000002</c:v>
                </c:pt>
                <c:pt idx="4074" formatCode="General">
                  <c:v>0.78057736200000005</c:v>
                </c:pt>
                <c:pt idx="4075" formatCode="General">
                  <c:v>0.77936923499999999</c:v>
                </c:pt>
                <c:pt idx="4076" formatCode="General">
                  <c:v>0.777043343</c:v>
                </c:pt>
                <c:pt idx="4077" formatCode="General">
                  <c:v>0.78772169400000003</c:v>
                </c:pt>
                <c:pt idx="4078" formatCode="General">
                  <c:v>0.78945237400000001</c:v>
                </c:pt>
                <c:pt idx="4079" formatCode="General">
                  <c:v>0.79009622300000004</c:v>
                </c:pt>
                <c:pt idx="4080" formatCode="General">
                  <c:v>0.79016035799999995</c:v>
                </c:pt>
                <c:pt idx="4081" formatCode="General">
                  <c:v>0.78979486200000004</c:v>
                </c:pt>
                <c:pt idx="4082" formatCode="General">
                  <c:v>0.78908950099999997</c:v>
                </c:pt>
                <c:pt idx="4083" formatCode="General">
                  <c:v>0.78811061400000004</c:v>
                </c:pt>
                <c:pt idx="4084" formatCode="General">
                  <c:v>0.78692710399999999</c:v>
                </c:pt>
                <c:pt idx="4085" formatCode="General">
                  <c:v>0.78561931799999996</c:v>
                </c:pt>
                <c:pt idx="4086" formatCode="General">
                  <c:v>0.78428500899999998</c:v>
                </c:pt>
                <c:pt idx="4087" formatCode="General">
                  <c:v>0.78304094099999999</c:v>
                </c:pt>
                <c:pt idx="4088" formatCode="General">
                  <c:v>0.78201729099999995</c:v>
                </c:pt>
                <c:pt idx="4089" formatCode="General">
                  <c:v>0.78134232800000003</c:v>
                </c:pt>
                <c:pt idx="4090" formatCode="General">
                  <c:v>0.78112024099999999</c:v>
                </c:pt>
                <c:pt idx="4091" formatCode="General">
                  <c:v>0.78140789300000002</c:v>
                </c:pt>
                <c:pt idx="4092" formatCode="General">
                  <c:v>0.78219968100000004</c:v>
                </c:pt>
                <c:pt idx="4093" formatCode="General">
                  <c:v>0.78342789400000001</c:v>
                </c:pt>
                <c:pt idx="4094" formatCode="General">
                  <c:v>0.78497868800000004</c:v>
                </c:pt>
                <c:pt idx="4095" formatCode="General">
                  <c:v>0.78671765299999996</c:v>
                </c:pt>
                <c:pt idx="4096" formatCode="General">
                  <c:v>0.78851378000000005</c:v>
                </c:pt>
                <c:pt idx="4097" formatCode="General">
                  <c:v>0.79025733499999995</c:v>
                </c:pt>
                <c:pt idx="4098" formatCode="General">
                  <c:v>0.79186737500000004</c:v>
                </c:pt>
                <c:pt idx="4099" formatCode="General">
                  <c:v>0.79329186699999998</c:v>
                </c:pt>
                <c:pt idx="4100" formatCode="General">
                  <c:v>0.79450368900000001</c:v>
                </c:pt>
                <c:pt idx="4101" formatCode="General">
                  <c:v>0.79549431800000003</c:v>
                </c:pt>
                <c:pt idx="4102" formatCode="General">
                  <c:v>0.796266735</c:v>
                </c:pt>
                <c:pt idx="4103" formatCode="General">
                  <c:v>0.79682827000000001</c:v>
                </c:pt>
                <c:pt idx="4104" formatCode="General">
                  <c:v>0.79717779200000005</c:v>
                </c:pt>
                <c:pt idx="4105" formatCode="General">
                  <c:v>0.79727274199999998</c:v>
                </c:pt>
                <c:pt idx="4106" formatCode="General">
                  <c:v>0.79690599399999995</c:v>
                </c:pt>
                <c:pt idx="4107" formatCode="General">
                  <c:v>0.79483813000000003</c:v>
                </c:pt>
                <c:pt idx="4108" formatCode="General">
                  <c:v>0.77685970100000001</c:v>
                </c:pt>
                <c:pt idx="4109" formatCode="General">
                  <c:v>0.78727692400000004</c:v>
                </c:pt>
                <c:pt idx="4110" formatCode="General">
                  <c:v>0.79651719300000001</c:v>
                </c:pt>
                <c:pt idx="4111" formatCode="General">
                  <c:v>0.79821246899999998</c:v>
                </c:pt>
                <c:pt idx="4112" formatCode="General">
                  <c:v>0.79898595800000005</c:v>
                </c:pt>
                <c:pt idx="4113" formatCode="General">
                  <c:v>0.79957675900000003</c:v>
                </c:pt>
                <c:pt idx="4114" formatCode="General">
                  <c:v>0.80014622199999996</c:v>
                </c:pt>
                <c:pt idx="4115" formatCode="General">
                  <c:v>0.80073761899999996</c:v>
                </c:pt>
                <c:pt idx="4116" formatCode="General">
                  <c:v>0.80135625600000004</c:v>
                </c:pt>
                <c:pt idx="4117" formatCode="General">
                  <c:v>0.80199116500000001</c:v>
                </c:pt>
                <c:pt idx="4118" formatCode="General">
                  <c:v>0.80262309300000001</c:v>
                </c:pt>
                <c:pt idx="4119" formatCode="General">
                  <c:v>0.80322861700000003</c:v>
                </c:pt>
                <c:pt idx="4120" formatCode="General">
                  <c:v>0.80378222499999996</c:v>
                </c:pt>
                <c:pt idx="4121" formatCode="General">
                  <c:v>0.80425792900000004</c:v>
                </c:pt>
                <c:pt idx="4122" formatCode="General">
                  <c:v>0.80462908700000002</c:v>
                </c:pt>
                <c:pt idx="4123" formatCode="General">
                  <c:v>0.80486846000000001</c:v>
                </c:pt>
                <c:pt idx="4124" formatCode="General">
                  <c:v>0.80494677999999997</c:v>
                </c:pt>
                <c:pt idx="4125" formatCode="General">
                  <c:v>0.80483079000000002</c:v>
                </c:pt>
                <c:pt idx="4126" formatCode="General">
                  <c:v>0.80448049300000002</c:v>
                </c:pt>
                <c:pt idx="4127" formatCode="General">
                  <c:v>0.80384534600000002</c:v>
                </c:pt>
                <c:pt idx="4128" formatCode="General">
                  <c:v>0.802859247</c:v>
                </c:pt>
                <c:pt idx="4129" formatCode="General">
                  <c:v>0.80143576900000002</c:v>
                </c:pt>
                <c:pt idx="4130" formatCode="General">
                  <c:v>0.79946535799999996</c:v>
                </c:pt>
                <c:pt idx="4131" formatCode="General">
                  <c:v>0.79682338200000002</c:v>
                </c:pt>
                <c:pt idx="4132" formatCode="General">
                  <c:v>0.79340940699999996</c:v>
                </c:pt>
                <c:pt idx="4133" formatCode="General">
                  <c:v>0.78926038700000001</c:v>
                </c:pt>
                <c:pt idx="4134" formatCode="General">
                  <c:v>0.78478002499999999</c:v>
                </c:pt>
                <c:pt idx="4135" formatCode="General">
                  <c:v>0.78098827599999998</c:v>
                </c:pt>
                <c:pt idx="4136" formatCode="General">
                  <c:v>0.77931874999999995</c:v>
                </c:pt>
                <c:pt idx="4137" formatCode="General">
                  <c:v>0.78055435399999995</c:v>
                </c:pt>
                <c:pt idx="4138" formatCode="General">
                  <c:v>0.78388810200000003</c:v>
                </c:pt>
                <c:pt idx="4139" formatCode="General">
                  <c:v>0.78664821399999996</c:v>
                </c:pt>
                <c:pt idx="4140" formatCode="General">
                  <c:v>0.77547573999999997</c:v>
                </c:pt>
                <c:pt idx="4141" formatCode="General">
                  <c:v>0.794660747</c:v>
                </c:pt>
                <c:pt idx="4142" formatCode="General">
                  <c:v>0.79740428900000004</c:v>
                </c:pt>
                <c:pt idx="4143" formatCode="General">
                  <c:v>0.798884869</c:v>
                </c:pt>
                <c:pt idx="4144" formatCode="General">
                  <c:v>0.79924833799999995</c:v>
                </c:pt>
                <c:pt idx="4145" formatCode="General">
                  <c:v>0.79987525900000001</c:v>
                </c:pt>
                <c:pt idx="4146" formatCode="General">
                  <c:v>0.79967224599999998</c:v>
                </c:pt>
                <c:pt idx="4147" formatCode="General">
                  <c:v>0.79910510800000001</c:v>
                </c:pt>
                <c:pt idx="4148" formatCode="General">
                  <c:v>0.79821872699999996</c:v>
                </c:pt>
                <c:pt idx="4149" formatCode="General">
                  <c:v>0.79704773399999995</c:v>
                </c:pt>
                <c:pt idx="4150" formatCode="General">
                  <c:v>0.79562759400000005</c:v>
                </c:pt>
                <c:pt idx="4151" formatCode="General">
                  <c:v>0.79400646699999999</c:v>
                </c:pt>
                <c:pt idx="4152" formatCode="General">
                  <c:v>0.79225695100000004</c:v>
                </c:pt>
                <c:pt idx="4153" formatCode="General">
                  <c:v>0.79048717000000002</c:v>
                </c:pt>
                <c:pt idx="4154" formatCode="General">
                  <c:v>0.78884547900000002</c:v>
                </c:pt>
                <c:pt idx="4155" formatCode="General">
                  <c:v>0.78751176599999995</c:v>
                </c:pt>
                <c:pt idx="4156" formatCode="General">
                  <c:v>0.78667068500000004</c:v>
                </c:pt>
                <c:pt idx="4157" formatCode="General">
                  <c:v>0.78646820799999995</c:v>
                </c:pt>
                <c:pt idx="4158" formatCode="General">
                  <c:v>0.78696692000000001</c:v>
                </c:pt>
                <c:pt idx="4159" formatCode="General">
                  <c:v>0.78812229600000006</c:v>
                </c:pt>
                <c:pt idx="4160" formatCode="General">
                  <c:v>0.78979504099999998</c:v>
                </c:pt>
                <c:pt idx="4161" formatCode="General">
                  <c:v>0.79179239300000004</c:v>
                </c:pt>
                <c:pt idx="4162" formatCode="General">
                  <c:v>0.79391676200000005</c:v>
                </c:pt>
                <c:pt idx="4163" formatCode="General">
                  <c:v>0.79600226900000004</c:v>
                </c:pt>
                <c:pt idx="4164" formatCode="General">
                  <c:v>0.79793047900000003</c:v>
                </c:pt>
                <c:pt idx="4165" formatCode="General">
                  <c:v>0.79962986700000005</c:v>
                </c:pt>
                <c:pt idx="4166" formatCode="General">
                  <c:v>0.80106639899999998</c:v>
                </c:pt>
                <c:pt idx="4167" formatCode="General">
                  <c:v>0.80223107299999996</c:v>
                </c:pt>
                <c:pt idx="4168" formatCode="General">
                  <c:v>0.80312770600000005</c:v>
                </c:pt>
                <c:pt idx="4169" formatCode="General">
                  <c:v>0.80375742900000002</c:v>
                </c:pt>
                <c:pt idx="4170" formatCode="General">
                  <c:v>0.80408036699999996</c:v>
                </c:pt>
                <c:pt idx="4171" formatCode="General">
                  <c:v>0.80384528600000005</c:v>
                </c:pt>
                <c:pt idx="4172" formatCode="General">
                  <c:v>0.80090749299999997</c:v>
                </c:pt>
                <c:pt idx="4173" formatCode="General">
                  <c:v>0.77303242699999997</c:v>
                </c:pt>
                <c:pt idx="4174" formatCode="General">
                  <c:v>0.80231094400000003</c:v>
                </c:pt>
                <c:pt idx="4175" formatCode="General">
                  <c:v>0.804801345</c:v>
                </c:pt>
                <c:pt idx="4176" formatCode="General">
                  <c:v>0.80548703700000002</c:v>
                </c:pt>
                <c:pt idx="4177" formatCode="General">
                  <c:v>0.80590778600000001</c:v>
                </c:pt>
                <c:pt idx="4178" formatCode="General">
                  <c:v>0.80630874600000002</c:v>
                </c:pt>
                <c:pt idx="4179" formatCode="General">
                  <c:v>0.80676114600000004</c:v>
                </c:pt>
                <c:pt idx="4180" formatCode="General">
                  <c:v>0.80728894500000004</c:v>
                </c:pt>
                <c:pt idx="4181" formatCode="General">
                  <c:v>0.807895064</c:v>
                </c:pt>
                <c:pt idx="4182" formatCode="General">
                  <c:v>0.80856925199999996</c:v>
                </c:pt>
                <c:pt idx="4183" formatCode="General">
                  <c:v>0.80929255499999997</c:v>
                </c:pt>
                <c:pt idx="4184" formatCode="General">
                  <c:v>0.81004005700000004</c:v>
                </c:pt>
                <c:pt idx="4185" formatCode="General">
                  <c:v>0.81078356500000004</c:v>
                </c:pt>
                <c:pt idx="4186" formatCode="General">
                  <c:v>0.811493456</c:v>
                </c:pt>
                <c:pt idx="4187" formatCode="General">
                  <c:v>0.81214028599999999</c:v>
                </c:pt>
                <c:pt idx="4188" formatCode="General">
                  <c:v>0.81269496699999999</c:v>
                </c:pt>
                <c:pt idx="4189" formatCode="General">
                  <c:v>0.81312847099999996</c:v>
                </c:pt>
                <c:pt idx="4190" formatCode="General">
                  <c:v>0.813410878</c:v>
                </c:pt>
                <c:pt idx="4191" formatCode="General">
                  <c:v>0.81350874900000003</c:v>
                </c:pt>
                <c:pt idx="4192" formatCode="General">
                  <c:v>0.81338208899999997</c:v>
                </c:pt>
                <c:pt idx="4193" formatCode="General">
                  <c:v>0.81297922099999997</c:v>
                </c:pt>
                <c:pt idx="4194" formatCode="General">
                  <c:v>0.81223022899999997</c:v>
                </c:pt>
                <c:pt idx="4195" formatCode="General">
                  <c:v>0.81103789800000003</c:v>
                </c:pt>
                <c:pt idx="4196" formatCode="General">
                  <c:v>0.80926853399999998</c:v>
                </c:pt>
                <c:pt idx="4197" formatCode="General">
                  <c:v>0.80674940299999998</c:v>
                </c:pt>
                <c:pt idx="4198" formatCode="General">
                  <c:v>0.80330026099999996</c:v>
                </c:pt>
                <c:pt idx="4199" formatCode="General">
                  <c:v>0.79886871599999998</c:v>
                </c:pt>
                <c:pt idx="4200" formatCode="General">
                  <c:v>0.79388546900000001</c:v>
                </c:pt>
                <c:pt idx="4201" formatCode="General">
                  <c:v>0.78974264900000002</c:v>
                </c:pt>
                <c:pt idx="4202" formatCode="General">
                  <c:v>0.78844028700000002</c:v>
                </c:pt>
                <c:pt idx="4203" formatCode="General">
                  <c:v>0.79024863199999995</c:v>
                </c:pt>
                <c:pt idx="4204" formatCode="General">
                  <c:v>0.76996779400000004</c:v>
                </c:pt>
                <c:pt idx="4205" formatCode="General">
                  <c:v>0.79984563600000003</c:v>
                </c:pt>
                <c:pt idx="4206" formatCode="General">
                  <c:v>0.80406236600000003</c:v>
                </c:pt>
                <c:pt idx="4207" formatCode="General">
                  <c:v>0.80677151700000005</c:v>
                </c:pt>
                <c:pt idx="4208" formatCode="General">
                  <c:v>0.80847042800000002</c:v>
                </c:pt>
                <c:pt idx="4209" formatCode="General">
                  <c:v>0.80942052600000003</c:v>
                </c:pt>
                <c:pt idx="4210" formatCode="General">
                  <c:v>0.80980682400000004</c:v>
                </c:pt>
                <c:pt idx="4211" formatCode="General">
                  <c:v>0.80975258400000005</c:v>
                </c:pt>
                <c:pt idx="4212" formatCode="General">
                  <c:v>0.80933475499999996</c:v>
                </c:pt>
                <c:pt idx="4213" formatCode="General">
                  <c:v>0.80859750500000005</c:v>
                </c:pt>
                <c:pt idx="4214" formatCode="General">
                  <c:v>0.80756282800000001</c:v>
                </c:pt>
                <c:pt idx="4215" formatCode="General">
                  <c:v>0.80623900900000001</c:v>
                </c:pt>
                <c:pt idx="4216" formatCode="General">
                  <c:v>0.80462968300000004</c:v>
                </c:pt>
                <c:pt idx="4217" formatCode="General">
                  <c:v>0.80274432900000003</c:v>
                </c:pt>
                <c:pt idx="4218" formatCode="General">
                  <c:v>0.80061298599999997</c:v>
                </c:pt>
                <c:pt idx="4219" formatCode="General">
                  <c:v>0.79830551100000002</c:v>
                </c:pt>
                <c:pt idx="4220" formatCode="General">
                  <c:v>0.79595190299999996</c:v>
                </c:pt>
                <c:pt idx="4221" formatCode="General">
                  <c:v>0.79375606799999998</c:v>
                </c:pt>
                <c:pt idx="4222" formatCode="General">
                  <c:v>0.79198372399999994</c:v>
                </c:pt>
                <c:pt idx="4223" formatCode="General">
                  <c:v>0.79091054199999999</c:v>
                </c:pt>
                <c:pt idx="4224" formatCode="General">
                  <c:v>0.79073369500000001</c:v>
                </c:pt>
                <c:pt idx="4225" formatCode="General">
                  <c:v>0.79148960099999999</c:v>
                </c:pt>
                <c:pt idx="4226" formatCode="General">
                  <c:v>0.79303240799999997</c:v>
                </c:pt>
                <c:pt idx="4227" formatCode="General">
                  <c:v>0.79509186700000001</c:v>
                </c:pt>
                <c:pt idx="4228" formatCode="General">
                  <c:v>0.79736858600000005</c:v>
                </c:pt>
                <c:pt idx="4229" formatCode="General">
                  <c:v>0.79961174700000004</c:v>
                </c:pt>
                <c:pt idx="4230" formatCode="General">
                  <c:v>0.80162435799999998</c:v>
                </c:pt>
                <c:pt idx="4231" formatCode="General">
                  <c:v>0.80339550999999998</c:v>
                </c:pt>
                <c:pt idx="4232" formatCode="General">
                  <c:v>0.80480694799999997</c:v>
                </c:pt>
                <c:pt idx="4233" formatCode="General">
                  <c:v>0.80588090400000001</c:v>
                </c:pt>
                <c:pt idx="4234" formatCode="General">
                  <c:v>0.80661731999999997</c:v>
                </c:pt>
                <c:pt idx="4235" formatCode="General">
                  <c:v>0.80696493400000002</c:v>
                </c:pt>
                <c:pt idx="4236" formatCode="General">
                  <c:v>0.80649024199999997</c:v>
                </c:pt>
                <c:pt idx="4237" formatCode="General">
                  <c:v>0.79696404899999995</c:v>
                </c:pt>
                <c:pt idx="4238" formatCode="General">
                  <c:v>0.80233710999999996</c:v>
                </c:pt>
                <c:pt idx="4239" formatCode="General">
                  <c:v>0.80700546500000003</c:v>
                </c:pt>
                <c:pt idx="4240" formatCode="General">
                  <c:v>0.80749350799999997</c:v>
                </c:pt>
                <c:pt idx="4241" formatCode="General">
                  <c:v>0.80757230499999999</c:v>
                </c:pt>
                <c:pt idx="4242" formatCode="General">
                  <c:v>0.80758804100000003</c:v>
                </c:pt>
                <c:pt idx="4243" formatCode="General">
                  <c:v>0.80763953899999996</c:v>
                </c:pt>
                <c:pt idx="4244" formatCode="General">
                  <c:v>0.80777507999999998</c:v>
                </c:pt>
                <c:pt idx="4245" formatCode="General">
                  <c:v>0.80802190299999999</c:v>
                </c:pt>
                <c:pt idx="4246" formatCode="General">
                  <c:v>0.80839240599999995</c:v>
                </c:pt>
                <c:pt idx="4247" formatCode="General">
                  <c:v>0.80888575299999999</c:v>
                </c:pt>
                <c:pt idx="4248" formatCode="General">
                  <c:v>0.80948954799999995</c:v>
                </c:pt>
                <c:pt idx="4249" formatCode="General">
                  <c:v>0.81018167699999999</c:v>
                </c:pt>
                <c:pt idx="4250" formatCode="General">
                  <c:v>0.81093305299999996</c:v>
                </c:pt>
                <c:pt idx="4251" formatCode="General">
                  <c:v>0.81171065600000003</c:v>
                </c:pt>
                <c:pt idx="4252" formatCode="General">
                  <c:v>0.81247997299999997</c:v>
                </c:pt>
                <c:pt idx="4253" formatCode="General">
                  <c:v>0.81320697099999995</c:v>
                </c:pt>
                <c:pt idx="4254" formatCode="General">
                  <c:v>0.81385910500000003</c:v>
                </c:pt>
                <c:pt idx="4255" formatCode="General">
                  <c:v>0.814405084</c:v>
                </c:pt>
                <c:pt idx="4256" formatCode="General">
                  <c:v>0.81481379300000001</c:v>
                </c:pt>
                <c:pt idx="4257" formatCode="General">
                  <c:v>0.81505149600000004</c:v>
                </c:pt>
                <c:pt idx="4258" formatCode="General">
                  <c:v>0.81507825899999997</c:v>
                </c:pt>
                <c:pt idx="4259" formatCode="General">
                  <c:v>0.81484168800000001</c:v>
                </c:pt>
                <c:pt idx="4260" formatCode="General">
                  <c:v>0.81426829099999998</c:v>
                </c:pt>
                <c:pt idx="4261" formatCode="General">
                  <c:v>0.813250005</c:v>
                </c:pt>
                <c:pt idx="4262" formatCode="General">
                  <c:v>0.81162655399999994</c:v>
                </c:pt>
                <c:pt idx="4263" formatCode="General">
                  <c:v>0.809168518</c:v>
                </c:pt>
                <c:pt idx="4264" formatCode="General">
                  <c:v>0.80559408700000001</c:v>
                </c:pt>
                <c:pt idx="4265" formatCode="General">
                  <c:v>0.80073463899999997</c:v>
                </c:pt>
                <c:pt idx="4266" formatCode="General">
                  <c:v>0.79509693400000003</c:v>
                </c:pt>
                <c:pt idx="4267" formatCode="General">
                  <c:v>0.790552437</c:v>
                </c:pt>
                <c:pt idx="4268" formatCode="General">
                  <c:v>0.76278489800000004</c:v>
                </c:pt>
                <c:pt idx="4269" formatCode="General">
                  <c:v>0.79390609300000003</c:v>
                </c:pt>
                <c:pt idx="4270" formatCode="General">
                  <c:v>0.80116414999999996</c:v>
                </c:pt>
                <c:pt idx="4271" formatCode="General">
                  <c:v>0.80595994000000004</c:v>
                </c:pt>
                <c:pt idx="4272" formatCode="General">
                  <c:v>0.809297025</c:v>
                </c:pt>
                <c:pt idx="4273" formatCode="General">
                  <c:v>0.81143426900000004</c:v>
                </c:pt>
                <c:pt idx="4274" formatCode="General">
                  <c:v>0.81270420600000004</c:v>
                </c:pt>
                <c:pt idx="4275" formatCode="General">
                  <c:v>0.813359261</c:v>
                </c:pt>
                <c:pt idx="4276" formatCode="General">
                  <c:v>0.81356489700000001</c:v>
                </c:pt>
                <c:pt idx="4277" formatCode="General">
                  <c:v>0.81342238200000005</c:v>
                </c:pt>
                <c:pt idx="4278" formatCode="General">
                  <c:v>0.81298899700000005</c:v>
                </c:pt>
                <c:pt idx="4279" formatCode="General">
                  <c:v>0.81229162200000005</c:v>
                </c:pt>
                <c:pt idx="4280" formatCode="General">
                  <c:v>0.81133520599999998</c:v>
                </c:pt>
                <c:pt idx="4281" formatCode="General">
                  <c:v>0.81010866199999998</c:v>
                </c:pt>
                <c:pt idx="4282" formatCode="General">
                  <c:v>0.80858993499999998</c:v>
                </c:pt>
                <c:pt idx="4283" formatCode="General">
                  <c:v>0.80675268200000005</c:v>
                </c:pt>
                <c:pt idx="4284" formatCode="General">
                  <c:v>0.80457824499999997</c:v>
                </c:pt>
                <c:pt idx="4285" formatCode="General">
                  <c:v>0.802075922</c:v>
                </c:pt>
                <c:pt idx="4286" formatCode="General">
                  <c:v>0.79931563100000003</c:v>
                </c:pt>
                <c:pt idx="4287" formatCode="General">
                  <c:v>0.79646939000000005</c:v>
                </c:pt>
                <c:pt idx="4288" formatCode="General">
                  <c:v>0.79384291200000001</c:v>
                </c:pt>
                <c:pt idx="4289" formatCode="General">
                  <c:v>0.79185372600000004</c:v>
                </c:pt>
                <c:pt idx="4290" formatCode="General">
                  <c:v>0.79091393899999995</c:v>
                </c:pt>
                <c:pt idx="4291" formatCode="General">
                  <c:v>0.79124265900000001</c:v>
                </c:pt>
                <c:pt idx="4292" formatCode="General">
                  <c:v>0.79273784199999997</c:v>
                </c:pt>
                <c:pt idx="4293" formatCode="General">
                  <c:v>0.79502534899999999</c:v>
                </c:pt>
                <c:pt idx="4294" formatCode="General">
                  <c:v>0.79764091999999998</c:v>
                </c:pt>
                <c:pt idx="4295" formatCode="General">
                  <c:v>0.80019819700000006</c:v>
                </c:pt>
                <c:pt idx="4296" formatCode="General">
                  <c:v>0.80245518699999996</c:v>
                </c:pt>
                <c:pt idx="4297" formatCode="General">
                  <c:v>0.80429810300000004</c:v>
                </c:pt>
                <c:pt idx="4298" formatCode="General">
                  <c:v>0.80569380499999999</c:v>
                </c:pt>
                <c:pt idx="4299" formatCode="General">
                  <c:v>0.80663335300000005</c:v>
                </c:pt>
                <c:pt idx="4300" formatCode="General">
                  <c:v>0.80701446499999996</c:v>
                </c:pt>
                <c:pt idx="4301" formatCode="General">
                  <c:v>0.80537825799999996</c:v>
                </c:pt>
                <c:pt idx="4302" formatCode="General">
                  <c:v>0.79348617799999999</c:v>
                </c:pt>
                <c:pt idx="4303" formatCode="General">
                  <c:v>0.806935191</c:v>
                </c:pt>
                <c:pt idx="4304" formatCode="General">
                  <c:v>0.80734014499999995</c:v>
                </c:pt>
                <c:pt idx="4305" formatCode="General">
                  <c:v>0.80713057499999996</c:v>
                </c:pt>
                <c:pt idx="4306" formatCode="General">
                  <c:v>0.80676347000000004</c:v>
                </c:pt>
                <c:pt idx="4307" formatCode="General">
                  <c:v>0.80635327099999998</c:v>
                </c:pt>
                <c:pt idx="4308" formatCode="General">
                  <c:v>0.80596554300000001</c:v>
                </c:pt>
                <c:pt idx="4309" formatCode="General">
                  <c:v>0.805651546</c:v>
                </c:pt>
                <c:pt idx="4310" formatCode="General">
                  <c:v>0.80545288299999995</c:v>
                </c:pt>
                <c:pt idx="4311" formatCode="General">
                  <c:v>0.80540025199999998</c:v>
                </c:pt>
                <c:pt idx="4312" formatCode="General">
                  <c:v>0.80551135500000004</c:v>
                </c:pt>
                <c:pt idx="4313" formatCode="General">
                  <c:v>0.80578958999999994</c:v>
                </c:pt>
                <c:pt idx="4314" formatCode="General">
                  <c:v>0.80622351199999998</c:v>
                </c:pt>
                <c:pt idx="4315" formatCode="General">
                  <c:v>0.80678898099999996</c:v>
                </c:pt>
                <c:pt idx="4316" formatCode="General">
                  <c:v>0.80745220200000001</c:v>
                </c:pt>
                <c:pt idx="4317" formatCode="General">
                  <c:v>0.80817341799999998</c:v>
                </c:pt>
                <c:pt idx="4318" formatCode="General">
                  <c:v>0.80891108499999997</c:v>
                </c:pt>
                <c:pt idx="4319" formatCode="General">
                  <c:v>0.80962437399999998</c:v>
                </c:pt>
                <c:pt idx="4320" formatCode="General">
                  <c:v>0.81027525700000003</c:v>
                </c:pt>
                <c:pt idx="4321" formatCode="General">
                  <c:v>0.81082856699999994</c:v>
                </c:pt>
                <c:pt idx="4322" formatCode="General">
                  <c:v>0.81125044800000001</c:v>
                </c:pt>
                <c:pt idx="4323" formatCode="General">
                  <c:v>0.81150603300000002</c:v>
                </c:pt>
                <c:pt idx="4324" formatCode="General">
                  <c:v>0.81155431300000003</c:v>
                </c:pt>
                <c:pt idx="4325" formatCode="General">
                  <c:v>0.81134104699999998</c:v>
                </c:pt>
                <c:pt idx="4326" formatCode="General">
                  <c:v>0.81078720100000001</c:v>
                </c:pt>
                <c:pt idx="4327" formatCode="General">
                  <c:v>0.80976974999999995</c:v>
                </c:pt>
                <c:pt idx="4328" formatCode="General">
                  <c:v>0.80809223699999999</c:v>
                </c:pt>
                <c:pt idx="4329" formatCode="General">
                  <c:v>0.8054443</c:v>
                </c:pt>
                <c:pt idx="4330" formatCode="General">
                  <c:v>0.80138337599999998</c:v>
                </c:pt>
                <c:pt idx="4331" formatCode="General">
                  <c:v>0.79542225600000005</c:v>
                </c:pt>
                <c:pt idx="4332" formatCode="General">
                  <c:v>0.76936215200000002</c:v>
                </c:pt>
                <c:pt idx="4333" formatCode="General">
                  <c:v>0.78542441100000004</c:v>
                </c:pt>
                <c:pt idx="4334" formatCode="General">
                  <c:v>0.78830844200000005</c:v>
                </c:pt>
                <c:pt idx="4335" formatCode="General">
                  <c:v>0.79475027300000001</c:v>
                </c:pt>
                <c:pt idx="4336" formatCode="General">
                  <c:v>0.80063498</c:v>
                </c:pt>
                <c:pt idx="4337" formatCode="General">
                  <c:v>0.80467814199999999</c:v>
                </c:pt>
                <c:pt idx="4338" formatCode="General">
                  <c:v>0.80717134499999998</c:v>
                </c:pt>
                <c:pt idx="4339" formatCode="General">
                  <c:v>0.80861246600000003</c:v>
                </c:pt>
                <c:pt idx="4340" formatCode="General">
                  <c:v>0.80936396099999997</c:v>
                </c:pt>
                <c:pt idx="4341" formatCode="General">
                  <c:v>0.80965095799999998</c:v>
                </c:pt>
                <c:pt idx="4342" formatCode="General">
                  <c:v>0.80960702900000003</c:v>
                </c:pt>
                <c:pt idx="4343" formatCode="General">
                  <c:v>0.80930864800000002</c:v>
                </c:pt>
                <c:pt idx="4344" formatCode="General">
                  <c:v>0.80879598900000005</c:v>
                </c:pt>
                <c:pt idx="4345" formatCode="General">
                  <c:v>0.80808395099999997</c:v>
                </c:pt>
                <c:pt idx="4346" formatCode="General">
                  <c:v>0.80716824499999995</c:v>
                </c:pt>
                <c:pt idx="4347" formatCode="General">
                  <c:v>0.80602783</c:v>
                </c:pt>
                <c:pt idx="4348" formatCode="General">
                  <c:v>0.80462628599999997</c:v>
                </c:pt>
                <c:pt idx="4349" formatCode="General">
                  <c:v>0.80291378499999999</c:v>
                </c:pt>
                <c:pt idx="4350" formatCode="General">
                  <c:v>0.80083215200000002</c:v>
                </c:pt>
                <c:pt idx="4351" formatCode="General">
                  <c:v>0.79832899599999996</c:v>
                </c:pt>
                <c:pt idx="4352" formatCode="General">
                  <c:v>0.79538923500000003</c:v>
                </c:pt>
                <c:pt idx="4353" formatCode="General">
                  <c:v>0.79209452899999999</c:v>
                </c:pt>
                <c:pt idx="4354" formatCode="General">
                  <c:v>0.78870946200000003</c:v>
                </c:pt>
                <c:pt idx="4355" formatCode="General">
                  <c:v>0.78574723000000002</c:v>
                </c:pt>
                <c:pt idx="4356" formatCode="General">
                  <c:v>0.78389638699999997</c:v>
                </c:pt>
                <c:pt idx="4357" formatCode="General">
                  <c:v>0.78371328100000004</c:v>
                </c:pt>
                <c:pt idx="4358" formatCode="General">
                  <c:v>0.78524982899999995</c:v>
                </c:pt>
                <c:pt idx="4359" formatCode="General">
                  <c:v>0.78799831899999995</c:v>
                </c:pt>
                <c:pt idx="4360" formatCode="General">
                  <c:v>0.79122489699999998</c:v>
                </c:pt>
                <c:pt idx="4361" formatCode="General">
                  <c:v>0.79433172900000004</c:v>
                </c:pt>
                <c:pt idx="4362" formatCode="General">
                  <c:v>0.79698479200000005</c:v>
                </c:pt>
                <c:pt idx="4363" formatCode="General">
                  <c:v>0.79905611300000001</c:v>
                </c:pt>
                <c:pt idx="4364" formatCode="General">
                  <c:v>0.800495505</c:v>
                </c:pt>
                <c:pt idx="4365" formatCode="General">
                  <c:v>0.80091846</c:v>
                </c:pt>
                <c:pt idx="4366" formatCode="General">
                  <c:v>0.77027988400000003</c:v>
                </c:pt>
                <c:pt idx="4367" formatCode="General">
                  <c:v>0.80180001300000003</c:v>
                </c:pt>
                <c:pt idx="4368" formatCode="General">
                  <c:v>0.80253708400000001</c:v>
                </c:pt>
                <c:pt idx="4369" formatCode="General">
                  <c:v>0.80244880900000004</c:v>
                </c:pt>
                <c:pt idx="4370" formatCode="General">
                  <c:v>0.80209100200000005</c:v>
                </c:pt>
                <c:pt idx="4371" formatCode="General">
                  <c:v>0.80157661400000002</c:v>
                </c:pt>
                <c:pt idx="4372" formatCode="General">
                  <c:v>0.80097258100000002</c:v>
                </c:pt>
                <c:pt idx="4373" formatCode="General">
                  <c:v>0.80033779100000002</c:v>
                </c:pt>
                <c:pt idx="4374" formatCode="General">
                  <c:v>0.79972970499999996</c:v>
                </c:pt>
                <c:pt idx="4375" formatCode="General">
                  <c:v>0.79920411099999999</c:v>
                </c:pt>
                <c:pt idx="4376" formatCode="General">
                  <c:v>0.79881209099999995</c:v>
                </c:pt>
                <c:pt idx="4377" formatCode="General">
                  <c:v>0.79859578600000003</c:v>
                </c:pt>
                <c:pt idx="4378" formatCode="General">
                  <c:v>0.79858326899999998</c:v>
                </c:pt>
                <c:pt idx="4379" formatCode="General">
                  <c:v>0.79878521000000002</c:v>
                </c:pt>
                <c:pt idx="4380" formatCode="General">
                  <c:v>0.79919290499999995</c:v>
                </c:pt>
                <c:pt idx="4381" formatCode="General">
                  <c:v>0.79978013000000003</c:v>
                </c:pt>
                <c:pt idx="4382" formatCode="General">
                  <c:v>0.80050659199999996</c:v>
                </c:pt>
                <c:pt idx="4383" formatCode="General">
                  <c:v>0.80132335399999999</c:v>
                </c:pt>
                <c:pt idx="4384" formatCode="General">
                  <c:v>0.80217879999999997</c:v>
                </c:pt>
                <c:pt idx="4385" formatCode="General">
                  <c:v>0.80302268300000001</c:v>
                </c:pt>
                <c:pt idx="4386" formatCode="General">
                  <c:v>0.80380916599999996</c:v>
                </c:pt>
                <c:pt idx="4387" formatCode="General">
                  <c:v>0.80449730200000003</c:v>
                </c:pt>
                <c:pt idx="4388" formatCode="General">
                  <c:v>0.80504977700000002</c:v>
                </c:pt>
                <c:pt idx="4389" formatCode="General">
                  <c:v>0.80542921999999995</c:v>
                </c:pt>
                <c:pt idx="4390" formatCode="General">
                  <c:v>0.80559265599999996</c:v>
                </c:pt>
                <c:pt idx="4391" formatCode="General">
                  <c:v>0.80548202999999996</c:v>
                </c:pt>
                <c:pt idx="4392" formatCode="General">
                  <c:v>0.80500859000000002</c:v>
                </c:pt>
                <c:pt idx="4393" formatCode="General">
                  <c:v>0.80402404100000002</c:v>
                </c:pt>
                <c:pt idx="4394" formatCode="General">
                  <c:v>0.80226319999999995</c:v>
                </c:pt>
                <c:pt idx="4395" formatCode="General">
                  <c:v>0.79913371799999999</c:v>
                </c:pt>
                <c:pt idx="4396" formatCode="General">
                  <c:v>0.78987485199999996</c:v>
                </c:pt>
                <c:pt idx="4397" formatCode="General">
                  <c:v>0.78754830399999998</c:v>
                </c:pt>
                <c:pt idx="4398" formatCode="General">
                  <c:v>0.78040385199999995</c:v>
                </c:pt>
                <c:pt idx="4399" formatCode="General">
                  <c:v>0.77948123199999997</c:v>
                </c:pt>
                <c:pt idx="4400" formatCode="General">
                  <c:v>0.78608614200000004</c:v>
                </c:pt>
                <c:pt idx="4401" formatCode="General">
                  <c:v>0.79345113</c:v>
                </c:pt>
                <c:pt idx="4402" formatCode="General">
                  <c:v>0.79842048899999996</c:v>
                </c:pt>
                <c:pt idx="4403" formatCode="General">
                  <c:v>0.80130112200000003</c:v>
                </c:pt>
                <c:pt idx="4404" formatCode="General">
                  <c:v>0.80286079600000004</c:v>
                </c:pt>
                <c:pt idx="4405" formatCode="General">
                  <c:v>0.80361890800000002</c:v>
                </c:pt>
                <c:pt idx="4406" formatCode="General">
                  <c:v>0.80387383700000004</c:v>
                </c:pt>
                <c:pt idx="4407" formatCode="General">
                  <c:v>0.80379366900000004</c:v>
                </c:pt>
                <c:pt idx="4408" formatCode="General">
                  <c:v>0.80347371099999998</c:v>
                </c:pt>
                <c:pt idx="4409" formatCode="General">
                  <c:v>0.80296730999999999</c:v>
                </c:pt>
                <c:pt idx="4410" formatCode="General">
                  <c:v>0.80230164500000001</c:v>
                </c:pt>
                <c:pt idx="4411" formatCode="General">
                  <c:v>0.80148488299999998</c:v>
                </c:pt>
                <c:pt idx="4412" formatCode="General">
                  <c:v>0.80050963200000003</c:v>
                </c:pt>
                <c:pt idx="4413" formatCode="General">
                  <c:v>0.79935300399999998</c:v>
                </c:pt>
                <c:pt idx="4414" formatCode="General">
                  <c:v>0.79797494400000002</c:v>
                </c:pt>
                <c:pt idx="4415" formatCode="General">
                  <c:v>0.79631602800000001</c:v>
                </c:pt>
                <c:pt idx="4416" formatCode="General">
                  <c:v>0.79429566900000004</c:v>
                </c:pt>
                <c:pt idx="4417" formatCode="General">
                  <c:v>0.79181516200000002</c:v>
                </c:pt>
                <c:pt idx="4418" formatCode="General">
                  <c:v>0.78877741099999998</c:v>
                </c:pt>
                <c:pt idx="4419" formatCode="General">
                  <c:v>0.78513944099999999</c:v>
                </c:pt>
                <c:pt idx="4420" formatCode="General">
                  <c:v>0.78103584100000001</c:v>
                </c:pt>
                <c:pt idx="4421" formatCode="General">
                  <c:v>0.77696460499999997</c:v>
                </c:pt>
                <c:pt idx="4422" formatCode="General">
                  <c:v>0.77388733600000004</c:v>
                </c:pt>
                <c:pt idx="4423" formatCode="General">
                  <c:v>0.77288991200000001</c:v>
                </c:pt>
                <c:pt idx="4424" formatCode="General">
                  <c:v>0.77437520000000004</c:v>
                </c:pt>
                <c:pt idx="4425" formatCode="General">
                  <c:v>0.77766257500000002</c:v>
                </c:pt>
                <c:pt idx="4426" formatCode="General">
                  <c:v>0.78157514299999997</c:v>
                </c:pt>
                <c:pt idx="4427" formatCode="General">
                  <c:v>0.78520703300000005</c:v>
                </c:pt>
                <c:pt idx="4428" formatCode="General">
                  <c:v>0.78812521700000004</c:v>
                </c:pt>
                <c:pt idx="4429" formatCode="General">
                  <c:v>0.79008078599999998</c:v>
                </c:pt>
                <c:pt idx="4430" formatCode="General">
                  <c:v>0.78204214599999999</c:v>
                </c:pt>
                <c:pt idx="4431" formatCode="General">
                  <c:v>0.79215949799999996</c:v>
                </c:pt>
                <c:pt idx="4432" formatCode="General">
                  <c:v>0.79340583099999995</c:v>
                </c:pt>
                <c:pt idx="4433" formatCode="General">
                  <c:v>0.79367572099999995</c:v>
                </c:pt>
                <c:pt idx="4434" formatCode="General">
                  <c:v>0.79357123399999996</c:v>
                </c:pt>
                <c:pt idx="4435" formatCode="General">
                  <c:v>0.79320204299999997</c:v>
                </c:pt>
                <c:pt idx="4436" formatCode="General">
                  <c:v>0.79263138799999999</c:v>
                </c:pt>
                <c:pt idx="4437" formatCode="General">
                  <c:v>0.79191309200000004</c:v>
                </c:pt>
                <c:pt idx="4438" formatCode="General">
                  <c:v>0.79110091900000001</c:v>
                </c:pt>
                <c:pt idx="4439" formatCode="General">
                  <c:v>0.79025220900000004</c:v>
                </c:pt>
                <c:pt idx="4440" formatCode="General">
                  <c:v>0.78942906899999998</c:v>
                </c:pt>
                <c:pt idx="4441" formatCode="General">
                  <c:v>0.78869694499999998</c:v>
                </c:pt>
                <c:pt idx="4442" formatCode="General">
                  <c:v>0.78812032899999995</c:v>
                </c:pt>
                <c:pt idx="4443" formatCode="General">
                  <c:v>0.78775656199999999</c:v>
                </c:pt>
                <c:pt idx="4444" formatCode="General">
                  <c:v>0.78764843900000003</c:v>
                </c:pt>
                <c:pt idx="4445" formatCode="General">
                  <c:v>0.78781771700000003</c:v>
                </c:pt>
                <c:pt idx="4446" formatCode="General">
                  <c:v>0.78826069799999998</c:v>
                </c:pt>
                <c:pt idx="4447" formatCode="General">
                  <c:v>0.78894936999999998</c:v>
                </c:pt>
                <c:pt idx="4448" formatCode="General">
                  <c:v>0.78983527399999998</c:v>
                </c:pt>
                <c:pt idx="4449" formatCode="General">
                  <c:v>0.79085779199999995</c:v>
                </c:pt>
                <c:pt idx="4450" formatCode="General">
                  <c:v>0.79195189499999996</c:v>
                </c:pt>
                <c:pt idx="4451" formatCode="General">
                  <c:v>0.79305535599999999</c:v>
                </c:pt>
                <c:pt idx="4452" formatCode="General">
                  <c:v>0.794112861</c:v>
                </c:pt>
                <c:pt idx="4453" formatCode="General">
                  <c:v>0.79507714500000004</c:v>
                </c:pt>
                <c:pt idx="4454" formatCode="General">
                  <c:v>0.79590690100000006</c:v>
                </c:pt>
                <c:pt idx="4455" formatCode="General">
                  <c:v>0.79656285000000004</c:v>
                </c:pt>
                <c:pt idx="4456" formatCode="General">
                  <c:v>0.79699933499999998</c:v>
                </c:pt>
                <c:pt idx="4457" formatCode="General">
                  <c:v>0.79715192300000004</c:v>
                </c:pt>
                <c:pt idx="4458" formatCode="General">
                  <c:v>0.79690557699999998</c:v>
                </c:pt>
                <c:pt idx="4459" formatCode="General">
                  <c:v>0.79588758900000001</c:v>
                </c:pt>
                <c:pt idx="4460" formatCode="General">
                  <c:v>0.79364031599999996</c:v>
                </c:pt>
                <c:pt idx="4461" formatCode="General">
                  <c:v>0.79125553400000004</c:v>
                </c:pt>
                <c:pt idx="4462" formatCode="General">
                  <c:v>0.785543561</c:v>
                </c:pt>
                <c:pt idx="4463" formatCode="General">
                  <c:v>0.77689945699999996</c:v>
                </c:pt>
                <c:pt idx="4464" formatCode="General">
                  <c:v>0.77113521100000004</c:v>
                </c:pt>
                <c:pt idx="4465" formatCode="General">
                  <c:v>0.77665883300000005</c:v>
                </c:pt>
                <c:pt idx="4466" formatCode="General">
                  <c:v>0.78601026500000004</c:v>
                </c:pt>
                <c:pt idx="4467" formatCode="General">
                  <c:v>0.792357266</c:v>
                </c:pt>
                <c:pt idx="4468" formatCode="General">
                  <c:v>0.79589361000000003</c:v>
                </c:pt>
                <c:pt idx="4469" formatCode="General">
                  <c:v>0.79779750100000002</c:v>
                </c:pt>
                <c:pt idx="4470" formatCode="General">
                  <c:v>0.79878842800000005</c:v>
                </c:pt>
                <c:pt idx="4471" formatCode="General">
                  <c:v>0.79924023200000005</c:v>
                </c:pt>
                <c:pt idx="4472" formatCode="General">
                  <c:v>0.79934829500000004</c:v>
                </c:pt>
                <c:pt idx="4473" formatCode="General">
                  <c:v>0.79921913099999997</c:v>
                </c:pt>
                <c:pt idx="4474" formatCode="General">
                  <c:v>0.79891264399999995</c:v>
                </c:pt>
                <c:pt idx="4475" formatCode="General">
                  <c:v>0.79846227199999997</c:v>
                </c:pt>
                <c:pt idx="4476" formatCode="General">
                  <c:v>0.79788464299999995</c:v>
                </c:pt>
                <c:pt idx="4477" formatCode="General">
                  <c:v>0.79718357299999998</c:v>
                </c:pt>
                <c:pt idx="4478" formatCode="General">
                  <c:v>0.79635095600000005</c:v>
                </c:pt>
                <c:pt idx="4479" formatCode="General">
                  <c:v>0.79536545299999994</c:v>
                </c:pt>
                <c:pt idx="4480" formatCode="General">
                  <c:v>0.79418933400000002</c:v>
                </c:pt>
                <c:pt idx="4481" formatCode="General">
                  <c:v>0.79276287599999995</c:v>
                </c:pt>
                <c:pt idx="4482" formatCode="General">
                  <c:v>0.79099768400000003</c:v>
                </c:pt>
                <c:pt idx="4483" formatCode="General">
                  <c:v>0.78876948400000002</c:v>
                </c:pt>
                <c:pt idx="4484" formatCode="General">
                  <c:v>0.78591811700000003</c:v>
                </c:pt>
                <c:pt idx="4485" formatCode="General">
                  <c:v>0.78227716700000005</c:v>
                </c:pt>
                <c:pt idx="4486" formatCode="General">
                  <c:v>0.77778899700000004</c:v>
                </c:pt>
                <c:pt idx="4487" formatCode="General">
                  <c:v>0.77279150500000005</c:v>
                </c:pt>
                <c:pt idx="4488" formatCode="General">
                  <c:v>0.76842135199999995</c:v>
                </c:pt>
                <c:pt idx="4489" formatCode="General">
                  <c:v>0.76648628699999999</c:v>
                </c:pt>
                <c:pt idx="4490" formatCode="General">
                  <c:v>0.76803320600000002</c:v>
                </c:pt>
                <c:pt idx="4491" formatCode="General">
                  <c:v>0.77211201200000001</c:v>
                </c:pt>
                <c:pt idx="4492" formatCode="General">
                  <c:v>0.77682054</c:v>
                </c:pt>
                <c:pt idx="4493" formatCode="General">
                  <c:v>0.78081017699999999</c:v>
                </c:pt>
                <c:pt idx="4494" formatCode="General">
                  <c:v>0.78044551600000001</c:v>
                </c:pt>
                <c:pt idx="4495" formatCode="General">
                  <c:v>0.78564304100000004</c:v>
                </c:pt>
                <c:pt idx="4496" formatCode="General">
                  <c:v>0.78760456999999995</c:v>
                </c:pt>
                <c:pt idx="4497" formatCode="General">
                  <c:v>0.788467586</c:v>
                </c:pt>
                <c:pt idx="4498" formatCode="General">
                  <c:v>0.78880637899999995</c:v>
                </c:pt>
                <c:pt idx="4499" formatCode="General">
                  <c:v>0.78875476099999997</c:v>
                </c:pt>
                <c:pt idx="4500" formatCode="General">
                  <c:v>0.78839147099999995</c:v>
                </c:pt>
                <c:pt idx="4501" formatCode="General">
                  <c:v>0.78777372800000001</c:v>
                </c:pt>
                <c:pt idx="4502" formatCode="General">
                  <c:v>0.78694921699999998</c:v>
                </c:pt>
                <c:pt idx="4503" formatCode="General">
                  <c:v>0.78596377399999995</c:v>
                </c:pt>
                <c:pt idx="4504" formatCode="General">
                  <c:v>0.78486681000000003</c:v>
                </c:pt>
                <c:pt idx="4505" formatCode="General">
                  <c:v>0.78371500999999999</c:v>
                </c:pt>
                <c:pt idx="4506" formatCode="General">
                  <c:v>0.78257471300000003</c:v>
                </c:pt>
                <c:pt idx="4507" formatCode="General">
                  <c:v>0.78152072399999994</c:v>
                </c:pt>
                <c:pt idx="4508" formatCode="General">
                  <c:v>0.78063273399999999</c:v>
                </c:pt>
                <c:pt idx="4509" formatCode="General">
                  <c:v>0.77998703700000005</c:v>
                </c:pt>
                <c:pt idx="4510" formatCode="General">
                  <c:v>0.779646277</c:v>
                </c:pt>
                <c:pt idx="4511" formatCode="General">
                  <c:v>0.779648483</c:v>
                </c:pt>
                <c:pt idx="4512" formatCode="General">
                  <c:v>0.77999925599999997</c:v>
                </c:pt>
                <c:pt idx="4513" formatCode="General">
                  <c:v>0.78067010599999997</c:v>
                </c:pt>
                <c:pt idx="4514" formatCode="General">
                  <c:v>0.78160375400000004</c:v>
                </c:pt>
                <c:pt idx="4515" formatCode="General">
                  <c:v>0.78272497699999999</c:v>
                </c:pt>
                <c:pt idx="4516" formatCode="General">
                  <c:v>0.78395247499999998</c:v>
                </c:pt>
                <c:pt idx="4517" formatCode="General">
                  <c:v>0.78520965600000003</c:v>
                </c:pt>
                <c:pt idx="4518" formatCode="General">
                  <c:v>0.78643065700000003</c:v>
                </c:pt>
                <c:pt idx="4519" formatCode="General">
                  <c:v>0.78756201299999995</c:v>
                </c:pt>
                <c:pt idx="4520" formatCode="General">
                  <c:v>0.78855961600000002</c:v>
                </c:pt>
                <c:pt idx="4521" formatCode="General">
                  <c:v>0.78938186200000005</c:v>
                </c:pt>
                <c:pt idx="4522" formatCode="General">
                  <c:v>0.78996962299999995</c:v>
                </c:pt>
                <c:pt idx="4523" formatCode="General">
                  <c:v>0.78988683199999998</c:v>
                </c:pt>
                <c:pt idx="4524" formatCode="General">
                  <c:v>0.790079117</c:v>
                </c:pt>
                <c:pt idx="4525" formatCode="General">
                  <c:v>0.78953939699999998</c:v>
                </c:pt>
                <c:pt idx="4526" formatCode="General">
                  <c:v>0.78774571400000004</c:v>
                </c:pt>
                <c:pt idx="4527" formatCode="General">
                  <c:v>0.78381425100000002</c:v>
                </c:pt>
                <c:pt idx="4528" formatCode="General">
                  <c:v>0.77608186000000001</c:v>
                </c:pt>
                <c:pt idx="4529" formatCode="General">
                  <c:v>0.76635545500000002</c:v>
                </c:pt>
                <c:pt idx="4530" formatCode="General">
                  <c:v>0.76849168499999998</c:v>
                </c:pt>
                <c:pt idx="4531" formatCode="General">
                  <c:v>0.77974152600000002</c:v>
                </c:pt>
                <c:pt idx="4532" formatCode="General">
                  <c:v>0.787503183</c:v>
                </c:pt>
                <c:pt idx="4533" formatCode="General">
                  <c:v>0.79160487700000004</c:v>
                </c:pt>
                <c:pt idx="4534" formatCode="General">
                  <c:v>0.79380416899999995</c:v>
                </c:pt>
                <c:pt idx="4535" formatCode="General">
                  <c:v>0.79503881899999995</c:v>
                </c:pt>
                <c:pt idx="4536" formatCode="General">
                  <c:v>0.79574179599999995</c:v>
                </c:pt>
                <c:pt idx="4537" formatCode="General">
                  <c:v>0.79612117999999998</c:v>
                </c:pt>
                <c:pt idx="4538" formatCode="General">
                  <c:v>0.79628401999999998</c:v>
                </c:pt>
                <c:pt idx="4539" formatCode="General">
                  <c:v>0.79628926499999997</c:v>
                </c:pt>
                <c:pt idx="4540" formatCode="General">
                  <c:v>0.79617065200000003</c:v>
                </c:pt>
                <c:pt idx="4541" formatCode="General">
                  <c:v>0.795947611</c:v>
                </c:pt>
                <c:pt idx="4542" formatCode="General">
                  <c:v>0.79562973999999997</c:v>
                </c:pt>
                <c:pt idx="4543" formatCode="General">
                  <c:v>0.79521852699999995</c:v>
                </c:pt>
                <c:pt idx="4544" formatCode="General">
                  <c:v>0.79470706000000002</c:v>
                </c:pt>
                <c:pt idx="4545" formatCode="General">
                  <c:v>0.79407739600000005</c:v>
                </c:pt>
                <c:pt idx="4546" formatCode="General">
                  <c:v>0.79329723100000005</c:v>
                </c:pt>
                <c:pt idx="4547" formatCode="General">
                  <c:v>0.79231262199999997</c:v>
                </c:pt>
                <c:pt idx="4548" formatCode="General">
                  <c:v>0.79103827500000001</c:v>
                </c:pt>
                <c:pt idx="4549" formatCode="General">
                  <c:v>0.78934252299999996</c:v>
                </c:pt>
                <c:pt idx="4550" formatCode="General">
                  <c:v>0.78702998199999996</c:v>
                </c:pt>
                <c:pt idx="4551" formatCode="General">
                  <c:v>0.78383654400000002</c:v>
                </c:pt>
                <c:pt idx="4552" formatCode="General">
                  <c:v>0.779497683</c:v>
                </c:pt>
                <c:pt idx="4553" formatCode="General">
                  <c:v>0.77406519699999998</c:v>
                </c:pt>
                <c:pt idx="4554" formatCode="General">
                  <c:v>0.76867938000000002</c:v>
                </c:pt>
                <c:pt idx="4555" formatCode="General">
                  <c:v>0.76603650999999995</c:v>
                </c:pt>
                <c:pt idx="4556" formatCode="General">
                  <c:v>0.76815861500000004</c:v>
                </c:pt>
                <c:pt idx="4557" formatCode="General">
                  <c:v>0.77348083300000003</c:v>
                </c:pt>
                <c:pt idx="4558" formatCode="General">
                  <c:v>0.77713149800000003</c:v>
                </c:pt>
                <c:pt idx="4559" formatCode="General">
                  <c:v>0.78346461099999998</c:v>
                </c:pt>
                <c:pt idx="4560" formatCode="General">
                  <c:v>0.78700351700000004</c:v>
                </c:pt>
                <c:pt idx="4561" formatCode="General">
                  <c:v>0.78915447000000005</c:v>
                </c:pt>
                <c:pt idx="4562" formatCode="General">
                  <c:v>0.79046845399999999</c:v>
                </c:pt>
                <c:pt idx="4563" formatCode="General">
                  <c:v>0.79117804800000002</c:v>
                </c:pt>
                <c:pt idx="4564" formatCode="General">
                  <c:v>0.79142880400000004</c:v>
                </c:pt>
                <c:pt idx="4565" formatCode="General">
                  <c:v>0.79131412499999998</c:v>
                </c:pt>
                <c:pt idx="4566" formatCode="General">
                  <c:v>0.79089587900000002</c:v>
                </c:pt>
                <c:pt idx="4567" formatCode="General">
                  <c:v>0.79021817400000005</c:v>
                </c:pt>
                <c:pt idx="4568" formatCode="General">
                  <c:v>0.78931713100000001</c:v>
                </c:pt>
                <c:pt idx="4569" formatCode="General">
                  <c:v>0.78822803500000005</c:v>
                </c:pt>
                <c:pt idx="4570" formatCode="General">
                  <c:v>0.78699195399999999</c:v>
                </c:pt>
                <c:pt idx="4571" formatCode="General">
                  <c:v>0.78566056500000003</c:v>
                </c:pt>
                <c:pt idx="4572" formatCode="General">
                  <c:v>0.78429973099999994</c:v>
                </c:pt>
                <c:pt idx="4573" formatCode="General">
                  <c:v>0.78299093200000003</c:v>
                </c:pt>
                <c:pt idx="4574" formatCode="General">
                  <c:v>0.781828105</c:v>
                </c:pt>
                <c:pt idx="4575" formatCode="General">
                  <c:v>0.78090906100000002</c:v>
                </c:pt>
                <c:pt idx="4576" formatCode="General">
                  <c:v>0.78032171699999997</c:v>
                </c:pt>
                <c:pt idx="4577" formatCode="General">
                  <c:v>0.78012764499999998</c:v>
                </c:pt>
                <c:pt idx="4578" formatCode="General">
                  <c:v>0.78034800299999996</c:v>
                </c:pt>
                <c:pt idx="4579" formatCode="General">
                  <c:v>0.78095769900000001</c:v>
                </c:pt>
                <c:pt idx="4580" formatCode="General">
                  <c:v>0.78189074999999997</c:v>
                </c:pt>
                <c:pt idx="4581" formatCode="General">
                  <c:v>0.78305476900000004</c:v>
                </c:pt>
                <c:pt idx="4582" formatCode="General">
                  <c:v>0.784349144</c:v>
                </c:pt>
                <c:pt idx="4583" formatCode="General">
                  <c:v>0.78568053199999999</c:v>
                </c:pt>
                <c:pt idx="4584" formatCode="General">
                  <c:v>0.78697127099999997</c:v>
                </c:pt>
                <c:pt idx="4585" formatCode="General">
                  <c:v>0.788160682</c:v>
                </c:pt>
                <c:pt idx="4586" formatCode="General">
                  <c:v>0.78918761000000004</c:v>
                </c:pt>
                <c:pt idx="4587" formatCode="General">
                  <c:v>0.78505879599999995</c:v>
                </c:pt>
                <c:pt idx="4588" formatCode="General">
                  <c:v>0.790700018</c:v>
                </c:pt>
                <c:pt idx="4589" formatCode="General">
                  <c:v>0.791090548</c:v>
                </c:pt>
                <c:pt idx="4590" formatCode="General">
                  <c:v>0.79100733999999995</c:v>
                </c:pt>
                <c:pt idx="4591" formatCode="General">
                  <c:v>0.79015260899999995</c:v>
                </c:pt>
                <c:pt idx="4592" formatCode="General">
                  <c:v>0.78775280700000005</c:v>
                </c:pt>
                <c:pt idx="4593" formatCode="General">
                  <c:v>0.78196173899999999</c:v>
                </c:pt>
                <c:pt idx="4594" formatCode="General">
                  <c:v>0.770880342</c:v>
                </c:pt>
                <c:pt idx="4595" formatCode="General">
                  <c:v>0.76775437599999996</c:v>
                </c:pt>
                <c:pt idx="4596" formatCode="General">
                  <c:v>0.78035593000000003</c:v>
                </c:pt>
                <c:pt idx="4597" formatCode="General">
                  <c:v>0.78920859099999996</c:v>
                </c:pt>
                <c:pt idx="4598" formatCode="General">
                  <c:v>0.79349267499999998</c:v>
                </c:pt>
                <c:pt idx="4599" formatCode="General">
                  <c:v>0.79570954999999999</c:v>
                </c:pt>
                <c:pt idx="4600" formatCode="General">
                  <c:v>0.79698187099999995</c:v>
                </c:pt>
                <c:pt idx="4601" formatCode="General">
                  <c:v>0.79776549299999999</c:v>
                </c:pt>
                <c:pt idx="4602" formatCode="General">
                  <c:v>0.79826074800000002</c:v>
                </c:pt>
                <c:pt idx="4603" formatCode="General">
                  <c:v>0.79856467200000003</c:v>
                </c:pt>
                <c:pt idx="4604" formatCode="General">
                  <c:v>0.79872870399999996</c:v>
                </c:pt>
                <c:pt idx="4605" formatCode="General">
                  <c:v>0.79878216999999996</c:v>
                </c:pt>
                <c:pt idx="4606" formatCode="General">
                  <c:v>0.798743129</c:v>
                </c:pt>
                <c:pt idx="4607" formatCode="General">
                  <c:v>0.798622787</c:v>
                </c:pt>
                <c:pt idx="4608" formatCode="General">
                  <c:v>0.798427522</c:v>
                </c:pt>
                <c:pt idx="4609" formatCode="General">
                  <c:v>0.79815894399999998</c:v>
                </c:pt>
                <c:pt idx="4610" formatCode="General">
                  <c:v>0.79781293900000005</c:v>
                </c:pt>
                <c:pt idx="4611" formatCode="General">
                  <c:v>0.79737728799999996</c:v>
                </c:pt>
                <c:pt idx="4612" formatCode="General">
                  <c:v>0.79682731600000001</c:v>
                </c:pt>
                <c:pt idx="4613" formatCode="General">
                  <c:v>0.79611927299999996</c:v>
                </c:pt>
                <c:pt idx="4614" formatCode="General">
                  <c:v>0.795178473</c:v>
                </c:pt>
                <c:pt idx="4615" formatCode="General">
                  <c:v>0.79388022400000002</c:v>
                </c:pt>
                <c:pt idx="4616" formatCode="General">
                  <c:v>0.79201924800000001</c:v>
                </c:pt>
                <c:pt idx="4617" formatCode="General">
                  <c:v>0.78927034100000004</c:v>
                </c:pt>
                <c:pt idx="4618" formatCode="General">
                  <c:v>0.78518682699999998</c:v>
                </c:pt>
                <c:pt idx="4619" formatCode="General">
                  <c:v>0.779468775</c:v>
                </c:pt>
                <c:pt idx="4620" formatCode="General">
                  <c:v>0.77311706499999999</c:v>
                </c:pt>
                <c:pt idx="4621" formatCode="General">
                  <c:v>0.76994955499999995</c:v>
                </c:pt>
                <c:pt idx="4622" formatCode="General">
                  <c:v>0.77116960300000004</c:v>
                </c:pt>
                <c:pt idx="4623" formatCode="General">
                  <c:v>0.78002524399999995</c:v>
                </c:pt>
                <c:pt idx="4624" formatCode="General">
                  <c:v>0.78640538500000001</c:v>
                </c:pt>
                <c:pt idx="4625" formatCode="General">
                  <c:v>0.79083853999999998</c:v>
                </c:pt>
                <c:pt idx="4626" formatCode="General">
                  <c:v>0.79373127200000004</c:v>
                </c:pt>
                <c:pt idx="4627" formatCode="General">
                  <c:v>0.79556298299999995</c:v>
                </c:pt>
                <c:pt idx="4628" formatCode="General">
                  <c:v>0.79667317900000001</c:v>
                </c:pt>
                <c:pt idx="4629" formatCode="General">
                  <c:v>0.79727017899999997</c:v>
                </c:pt>
                <c:pt idx="4630" formatCode="General">
                  <c:v>0.79747688800000005</c:v>
                </c:pt>
                <c:pt idx="4631" formatCode="General">
                  <c:v>0.79736566499999995</c:v>
                </c:pt>
                <c:pt idx="4632" formatCode="General">
                  <c:v>0.79697960599999995</c:v>
                </c:pt>
                <c:pt idx="4633" formatCode="General">
                  <c:v>0.79634636599999997</c:v>
                </c:pt>
                <c:pt idx="4634" formatCode="General">
                  <c:v>0.79548698699999998</c:v>
                </c:pt>
                <c:pt idx="4635" formatCode="General">
                  <c:v>0.794422925</c:v>
                </c:pt>
                <c:pt idx="4636" formatCode="General">
                  <c:v>0.79318225399999998</c:v>
                </c:pt>
                <c:pt idx="4637" formatCode="General">
                  <c:v>0.79180610200000001</c:v>
                </c:pt>
                <c:pt idx="4638" formatCode="General">
                  <c:v>0.79035395399999997</c:v>
                </c:pt>
                <c:pt idx="4639" formatCode="General">
                  <c:v>0.78890794500000005</c:v>
                </c:pt>
                <c:pt idx="4640" formatCode="General">
                  <c:v>0.78757214499999995</c:v>
                </c:pt>
                <c:pt idx="4641" formatCode="General">
                  <c:v>0.78646540600000003</c:v>
                </c:pt>
                <c:pt idx="4642" formatCode="General">
                  <c:v>0.78570461300000005</c:v>
                </c:pt>
                <c:pt idx="4643" formatCode="General">
                  <c:v>0.785381675</c:v>
                </c:pt>
                <c:pt idx="4644" formatCode="General">
                  <c:v>0.785539985</c:v>
                </c:pt>
                <c:pt idx="4645" formatCode="General">
                  <c:v>0.78616136299999995</c:v>
                </c:pt>
                <c:pt idx="4646" formatCode="General">
                  <c:v>0.78716999300000001</c:v>
                </c:pt>
                <c:pt idx="4647" formatCode="General">
                  <c:v>0.78845214799999996</c:v>
                </c:pt>
                <c:pt idx="4648" formatCode="General">
                  <c:v>0.78988206400000005</c:v>
                </c:pt>
                <c:pt idx="4649" formatCode="General">
                  <c:v>0.79134368899999996</c:v>
                </c:pt>
                <c:pt idx="4650" formatCode="General">
                  <c:v>0.79271686100000005</c:v>
                </c:pt>
                <c:pt idx="4651" formatCode="General">
                  <c:v>0.79378676400000003</c:v>
                </c:pt>
                <c:pt idx="4652" formatCode="General">
                  <c:v>0.79518032100000002</c:v>
                </c:pt>
                <c:pt idx="4653" formatCode="General">
                  <c:v>0.79612964399999997</c:v>
                </c:pt>
                <c:pt idx="4654" formatCode="General">
                  <c:v>0.79683244200000003</c:v>
                </c:pt>
                <c:pt idx="4655" formatCode="General">
                  <c:v>0.79720640200000004</c:v>
                </c:pt>
                <c:pt idx="4656" formatCode="General">
                  <c:v>0.797045648</c:v>
                </c:pt>
                <c:pt idx="4657" formatCode="General">
                  <c:v>0.79581284500000005</c:v>
                </c:pt>
                <c:pt idx="4658" formatCode="General">
                  <c:v>0.79197859800000003</c:v>
                </c:pt>
                <c:pt idx="4659" formatCode="General">
                  <c:v>0.78191792999999998</c:v>
                </c:pt>
                <c:pt idx="4660" formatCode="General">
                  <c:v>0.77358669000000002</c:v>
                </c:pt>
                <c:pt idx="4661" formatCode="General">
                  <c:v>0.78715068099999996</c:v>
                </c:pt>
                <c:pt idx="4662" formatCode="General">
                  <c:v>0.79673331999999997</c:v>
                </c:pt>
                <c:pt idx="4663" formatCode="General">
                  <c:v>0.80093938099999995</c:v>
                </c:pt>
                <c:pt idx="4664" formatCode="General">
                  <c:v>0.80308967799999997</c:v>
                </c:pt>
                <c:pt idx="4665" formatCode="General">
                  <c:v>0.80439251700000003</c:v>
                </c:pt>
                <c:pt idx="4666" formatCode="General">
                  <c:v>0.80527758599999999</c:v>
                </c:pt>
                <c:pt idx="4667" formatCode="General">
                  <c:v>0.80591708399999995</c:v>
                </c:pt>
                <c:pt idx="4668" formatCode="General">
                  <c:v>0.80638837799999996</c:v>
                </c:pt>
                <c:pt idx="4669" formatCode="General">
                  <c:v>0.80672943600000002</c:v>
                </c:pt>
                <c:pt idx="4670" formatCode="General">
                  <c:v>0.80696082099999999</c:v>
                </c:pt>
                <c:pt idx="4671" formatCode="General">
                  <c:v>0.807094753</c:v>
                </c:pt>
                <c:pt idx="4672" formatCode="General">
                  <c:v>0.80713945600000003</c:v>
                </c:pt>
                <c:pt idx="4673" formatCode="General">
                  <c:v>0.80710095199999998</c:v>
                </c:pt>
                <c:pt idx="4674" formatCode="General">
                  <c:v>0.80698329199999996</c:v>
                </c:pt>
                <c:pt idx="4675" formatCode="General">
                  <c:v>0.80678844500000002</c:v>
                </c:pt>
                <c:pt idx="4676" formatCode="General">
                  <c:v>0.80651497800000005</c:v>
                </c:pt>
                <c:pt idx="4677" formatCode="General">
                  <c:v>0.80615550300000005</c:v>
                </c:pt>
                <c:pt idx="4678" formatCode="General">
                  <c:v>0.80569291099999996</c:v>
                </c:pt>
                <c:pt idx="4679" formatCode="General">
                  <c:v>0.80509346699999995</c:v>
                </c:pt>
                <c:pt idx="4680" formatCode="General">
                  <c:v>0.80429482500000005</c:v>
                </c:pt>
                <c:pt idx="4681" formatCode="General">
                  <c:v>0.80318421100000004</c:v>
                </c:pt>
                <c:pt idx="4682" formatCode="General">
                  <c:v>0.80155783899999999</c:v>
                </c:pt>
                <c:pt idx="4683" formatCode="General">
                  <c:v>0.799050331</c:v>
                </c:pt>
                <c:pt idx="4684" formatCode="General">
                  <c:v>0.79504895200000003</c:v>
                </c:pt>
                <c:pt idx="4685" formatCode="General">
                  <c:v>0.78883916099999996</c:v>
                </c:pt>
                <c:pt idx="4686" formatCode="General">
                  <c:v>0.772335887</c:v>
                </c:pt>
                <c:pt idx="4687" formatCode="General">
                  <c:v>0.77840584499999999</c:v>
                </c:pt>
                <c:pt idx="4688" formatCode="General">
                  <c:v>0.783935308</c:v>
                </c:pt>
                <c:pt idx="4689" formatCode="General">
                  <c:v>0.79175722599999998</c:v>
                </c:pt>
                <c:pt idx="4690" formatCode="General">
                  <c:v>0.79748237099999997</c:v>
                </c:pt>
                <c:pt idx="4691" formatCode="General">
                  <c:v>0.80102795400000004</c:v>
                </c:pt>
                <c:pt idx="4692" formatCode="General">
                  <c:v>0.80315852200000004</c:v>
                </c:pt>
                <c:pt idx="4693" formatCode="General">
                  <c:v>0.80442017300000002</c:v>
                </c:pt>
                <c:pt idx="4694" formatCode="General">
                  <c:v>0.80512005099999995</c:v>
                </c:pt>
                <c:pt idx="4695" formatCode="General">
                  <c:v>0.80542314100000001</c:v>
                </c:pt>
                <c:pt idx="4696" formatCode="General">
                  <c:v>0.805417418</c:v>
                </c:pt>
                <c:pt idx="4697" formatCode="General">
                  <c:v>0.80514901900000002</c:v>
                </c:pt>
                <c:pt idx="4698" formatCode="General">
                  <c:v>0.80464118699999998</c:v>
                </c:pt>
                <c:pt idx="4699" formatCode="General">
                  <c:v>0.80390524900000004</c:v>
                </c:pt>
                <c:pt idx="4700" formatCode="General">
                  <c:v>0.802947462</c:v>
                </c:pt>
                <c:pt idx="4701" formatCode="General">
                  <c:v>0.80177497900000005</c:v>
                </c:pt>
                <c:pt idx="4702" formatCode="General">
                  <c:v>0.800401747</c:v>
                </c:pt>
                <c:pt idx="4703" formatCode="General">
                  <c:v>0.79885518600000005</c:v>
                </c:pt>
                <c:pt idx="4704" formatCode="General">
                  <c:v>0.79718411</c:v>
                </c:pt>
                <c:pt idx="4705" formatCode="General">
                  <c:v>0.79546594599999998</c:v>
                </c:pt>
                <c:pt idx="4706" formatCode="General">
                  <c:v>0.79381120199999999</c:v>
                </c:pt>
                <c:pt idx="4707" formatCode="General">
                  <c:v>0.79235887500000002</c:v>
                </c:pt>
                <c:pt idx="4708" formatCode="General">
                  <c:v>0.79125958699999999</c:v>
                </c:pt>
                <c:pt idx="4709" formatCode="General">
                  <c:v>0.79064416900000001</c:v>
                </c:pt>
                <c:pt idx="4710" formatCode="General">
                  <c:v>0.79058718699999997</c:v>
                </c:pt>
                <c:pt idx="4711" formatCode="General">
                  <c:v>0.791081429</c:v>
                </c:pt>
                <c:pt idx="4712" formatCode="General">
                  <c:v>0.792038083</c:v>
                </c:pt>
                <c:pt idx="4713" formatCode="General">
                  <c:v>0.79331094000000002</c:v>
                </c:pt>
                <c:pt idx="4714" formatCode="General">
                  <c:v>0.79458433399999995</c:v>
                </c:pt>
                <c:pt idx="4715" formatCode="General">
                  <c:v>0.79620194399999999</c:v>
                </c:pt>
                <c:pt idx="4716" formatCode="General">
                  <c:v>0.79760909099999999</c:v>
                </c:pt>
                <c:pt idx="4717" formatCode="General">
                  <c:v>0.79885339700000002</c:v>
                </c:pt>
                <c:pt idx="4718" formatCode="General">
                  <c:v>0.79991149900000003</c:v>
                </c:pt>
                <c:pt idx="4719" formatCode="General">
                  <c:v>0.80075412999999995</c:v>
                </c:pt>
                <c:pt idx="4720" formatCode="General">
                  <c:v>0.80133193700000005</c:v>
                </c:pt>
                <c:pt idx="4721" formatCode="General">
                  <c:v>0.80151963199999998</c:v>
                </c:pt>
                <c:pt idx="4722" formatCode="General">
                  <c:v>0.80095815699999995</c:v>
                </c:pt>
                <c:pt idx="4723" formatCode="General">
                  <c:v>0.79848969000000003</c:v>
                </c:pt>
                <c:pt idx="4724" formatCode="General">
                  <c:v>0.790180981</c:v>
                </c:pt>
                <c:pt idx="4725" formatCode="General">
                  <c:v>0.77792680299999994</c:v>
                </c:pt>
                <c:pt idx="4726" formatCode="General">
                  <c:v>0.79243534800000004</c:v>
                </c:pt>
                <c:pt idx="4727" formatCode="General">
                  <c:v>0.80203252999999997</c:v>
                </c:pt>
                <c:pt idx="4728" formatCode="General">
                  <c:v>0.805845916</c:v>
                </c:pt>
                <c:pt idx="4729" formatCode="General">
                  <c:v>0.80784791700000003</c:v>
                </c:pt>
                <c:pt idx="4730" formatCode="General">
                  <c:v>0.80918347800000001</c:v>
                </c:pt>
                <c:pt idx="4731" formatCode="General">
                  <c:v>0.810212076</c:v>
                </c:pt>
                <c:pt idx="4732" formatCode="General">
                  <c:v>0.81106483900000004</c:v>
                </c:pt>
                <c:pt idx="4733" formatCode="General">
                  <c:v>0.81179428099999995</c:v>
                </c:pt>
                <c:pt idx="4734" formatCode="General">
                  <c:v>0.81242191799999997</c:v>
                </c:pt>
                <c:pt idx="4735" formatCode="General">
                  <c:v>0.81295657200000004</c:v>
                </c:pt>
                <c:pt idx="4736" formatCode="General">
                  <c:v>0.81340163899999995</c:v>
                </c:pt>
                <c:pt idx="4737" formatCode="General">
                  <c:v>0.81375867099999999</c:v>
                </c:pt>
                <c:pt idx="4738" formatCode="General">
                  <c:v>0.81402874000000003</c:v>
                </c:pt>
                <c:pt idx="4739" formatCode="General">
                  <c:v>0.81421297800000003</c:v>
                </c:pt>
                <c:pt idx="4740" formatCode="General">
                  <c:v>0.81431287500000005</c:v>
                </c:pt>
                <c:pt idx="4741" formatCode="General">
                  <c:v>0.81432914700000003</c:v>
                </c:pt>
                <c:pt idx="4742" formatCode="General">
                  <c:v>0.81426078099999999</c:v>
                </c:pt>
                <c:pt idx="4743" formatCode="General">
                  <c:v>0.81410270900000004</c:v>
                </c:pt>
                <c:pt idx="4744" formatCode="General">
                  <c:v>0.81384211799999995</c:v>
                </c:pt>
                <c:pt idx="4745" formatCode="General">
                  <c:v>0.81345164800000003</c:v>
                </c:pt>
                <c:pt idx="4746" formatCode="General">
                  <c:v>0.81287717800000003</c:v>
                </c:pt>
                <c:pt idx="4747" formatCode="General">
                  <c:v>0.81201296999999995</c:v>
                </c:pt>
                <c:pt idx="4748" formatCode="General">
                  <c:v>0.81065016999999995</c:v>
                </c:pt>
                <c:pt idx="4749" formatCode="General">
                  <c:v>0.80834513900000005</c:v>
                </c:pt>
                <c:pt idx="4750" formatCode="General">
                  <c:v>0.80282378200000004</c:v>
                </c:pt>
                <c:pt idx="4751" formatCode="General">
                  <c:v>0.79755401599999998</c:v>
                </c:pt>
                <c:pt idx="4752" formatCode="General">
                  <c:v>0.789052486</c:v>
                </c:pt>
                <c:pt idx="4753" formatCode="General">
                  <c:v>0.78836524500000005</c:v>
                </c:pt>
                <c:pt idx="4754" formatCode="General">
                  <c:v>0.79694074400000003</c:v>
                </c:pt>
                <c:pt idx="4755" formatCode="General">
                  <c:v>0.80453181299999998</c:v>
                </c:pt>
                <c:pt idx="4756" formatCode="General">
                  <c:v>0.80896598099999995</c:v>
                </c:pt>
                <c:pt idx="4757" formatCode="General">
                  <c:v>0.81142544699999997</c:v>
                </c:pt>
                <c:pt idx="4758" formatCode="General">
                  <c:v>0.81280458</c:v>
                </c:pt>
                <c:pt idx="4759" formatCode="General">
                  <c:v>0.81355631399999995</c:v>
                </c:pt>
                <c:pt idx="4760" formatCode="General">
                  <c:v>0.81389981499999997</c:v>
                </c:pt>
                <c:pt idx="4761" formatCode="General">
                  <c:v>0.81394213400000004</c:v>
                </c:pt>
                <c:pt idx="4762" formatCode="General">
                  <c:v>0.81373453100000004</c:v>
                </c:pt>
                <c:pt idx="4763" formatCode="General">
                  <c:v>0.81329935799999997</c:v>
                </c:pt>
                <c:pt idx="4764" formatCode="General">
                  <c:v>0.81264334900000001</c:v>
                </c:pt>
                <c:pt idx="4765" formatCode="General">
                  <c:v>0.81176435899999999</c:v>
                </c:pt>
                <c:pt idx="4766" formatCode="General">
                  <c:v>0.81065666700000005</c:v>
                </c:pt>
                <c:pt idx="4767" formatCode="General">
                  <c:v>0.809314847</c:v>
                </c:pt>
                <c:pt idx="4768" formatCode="General">
                  <c:v>0.80773896000000001</c:v>
                </c:pt>
                <c:pt idx="4769" formatCode="General">
                  <c:v>0.80594199899999996</c:v>
                </c:pt>
                <c:pt idx="4770" formatCode="General">
                  <c:v>0.80395901199999997</c:v>
                </c:pt>
                <c:pt idx="4771" formatCode="General">
                  <c:v>0.80185908100000003</c:v>
                </c:pt>
                <c:pt idx="4772" formatCode="General">
                  <c:v>0.79975533499999996</c:v>
                </c:pt>
                <c:pt idx="4773" formatCode="General">
                  <c:v>0.79780781300000003</c:v>
                </c:pt>
                <c:pt idx="4774" formatCode="General">
                  <c:v>0.79620784499999997</c:v>
                </c:pt>
                <c:pt idx="4775" formatCode="General">
                  <c:v>0.79513847800000004</c:v>
                </c:pt>
                <c:pt idx="4776" formatCode="General">
                  <c:v>0.79471844400000002</c:v>
                </c:pt>
                <c:pt idx="4777" formatCode="General">
                  <c:v>0.79494911400000001</c:v>
                </c:pt>
                <c:pt idx="4778" formatCode="General">
                  <c:v>0.79559785100000002</c:v>
                </c:pt>
                <c:pt idx="4779" formatCode="General">
                  <c:v>0.79690694799999995</c:v>
                </c:pt>
                <c:pt idx="4780" formatCode="General">
                  <c:v>0.79822927700000001</c:v>
                </c:pt>
                <c:pt idx="4781" formatCode="General">
                  <c:v>0.79953765899999996</c:v>
                </c:pt>
                <c:pt idx="4782" formatCode="General">
                  <c:v>0.80071562500000004</c:v>
                </c:pt>
                <c:pt idx="4783" formatCode="General">
                  <c:v>0.80169570400000001</c:v>
                </c:pt>
                <c:pt idx="4784" formatCode="General">
                  <c:v>0.80244320599999996</c:v>
                </c:pt>
                <c:pt idx="4785" formatCode="General">
                  <c:v>0.80292844799999996</c:v>
                </c:pt>
                <c:pt idx="4786" formatCode="General">
                  <c:v>0.80307859199999998</c:v>
                </c:pt>
                <c:pt idx="4787" formatCode="General">
                  <c:v>0.80265366999999999</c:v>
                </c:pt>
                <c:pt idx="4788" formatCode="General">
                  <c:v>0.80077302500000003</c:v>
                </c:pt>
                <c:pt idx="4789" formatCode="General">
                  <c:v>0.79363364000000003</c:v>
                </c:pt>
                <c:pt idx="4790" formatCode="General">
                  <c:v>0.77849465600000001</c:v>
                </c:pt>
                <c:pt idx="4791" formatCode="General">
                  <c:v>0.79457306900000002</c:v>
                </c:pt>
                <c:pt idx="4792" formatCode="General">
                  <c:v>0.803014636</c:v>
                </c:pt>
                <c:pt idx="4793" formatCode="General">
                  <c:v>0.80597501999999999</c:v>
                </c:pt>
                <c:pt idx="4794" formatCode="General">
                  <c:v>0.80754452899999996</c:v>
                </c:pt>
                <c:pt idx="4795" formatCode="General">
                  <c:v>0.80866801700000002</c:v>
                </c:pt>
                <c:pt idx="4796" formatCode="General">
                  <c:v>0.80961352600000003</c:v>
                </c:pt>
                <c:pt idx="4797" formatCode="General">
                  <c:v>0.81046915100000005</c:v>
                </c:pt>
                <c:pt idx="4798" formatCode="General">
                  <c:v>0.81126302500000003</c:v>
                </c:pt>
                <c:pt idx="4799" formatCode="General">
                  <c:v>0.81200069200000002</c:v>
                </c:pt>
                <c:pt idx="4800" formatCode="General">
                  <c:v>0.81267893300000005</c:v>
                </c:pt>
                <c:pt idx="4801" formatCode="General">
                  <c:v>0.81329154999999997</c:v>
                </c:pt>
                <c:pt idx="4802" formatCode="General">
                  <c:v>0.81383234299999996</c:v>
                </c:pt>
                <c:pt idx="4803" formatCode="General">
                  <c:v>0.81429624599999995</c:v>
                </c:pt>
                <c:pt idx="4804" formatCode="General">
                  <c:v>0.81468004000000005</c:v>
                </c:pt>
                <c:pt idx="4805" formatCode="General">
                  <c:v>0.81498205700000004</c:v>
                </c:pt>
                <c:pt idx="4806" formatCode="General">
                  <c:v>0.81520229600000005</c:v>
                </c:pt>
                <c:pt idx="4807" formatCode="General">
                  <c:v>0.81534111499999995</c:v>
                </c:pt>
                <c:pt idx="4808" formatCode="General">
                  <c:v>0.815398395</c:v>
                </c:pt>
                <c:pt idx="4809" formatCode="General">
                  <c:v>0.81537103700000002</c:v>
                </c:pt>
                <c:pt idx="4810" formatCode="General">
                  <c:v>0.81524962199999995</c:v>
                </c:pt>
                <c:pt idx="4811" formatCode="General">
                  <c:v>0.81501072600000002</c:v>
                </c:pt>
                <c:pt idx="4812" formatCode="General">
                  <c:v>0.81460225600000002</c:v>
                </c:pt>
                <c:pt idx="4813" formatCode="General">
                  <c:v>0.81386583999999995</c:v>
                </c:pt>
                <c:pt idx="4814" formatCode="General">
                  <c:v>0.81266480699999999</c:v>
                </c:pt>
                <c:pt idx="4815" formatCode="General">
                  <c:v>0.81062007000000003</c:v>
                </c:pt>
                <c:pt idx="4816" formatCode="General">
                  <c:v>0.80636054300000004</c:v>
                </c:pt>
                <c:pt idx="4817" formatCode="General">
                  <c:v>0.79809433200000002</c:v>
                </c:pt>
                <c:pt idx="4818" formatCode="General">
                  <c:v>0.78937357699999999</c:v>
                </c:pt>
                <c:pt idx="4819" formatCode="General">
                  <c:v>0.79499649999999999</c:v>
                </c:pt>
                <c:pt idx="4820" formatCode="General">
                  <c:v>0.80515122400000005</c:v>
                </c:pt>
                <c:pt idx="4821" formatCode="General">
                  <c:v>0.81094890799999997</c:v>
                </c:pt>
                <c:pt idx="4822" formatCode="General">
                  <c:v>0.81392091499999997</c:v>
                </c:pt>
                <c:pt idx="4823" formatCode="General">
                  <c:v>0.81554693</c:v>
                </c:pt>
                <c:pt idx="4824" formatCode="General">
                  <c:v>0.81648498800000002</c:v>
                </c:pt>
                <c:pt idx="4825" formatCode="General">
                  <c:v>0.81701654199999996</c:v>
                </c:pt>
                <c:pt idx="4826" formatCode="General">
                  <c:v>0.817265511</c:v>
                </c:pt>
                <c:pt idx="4827" formatCode="General">
                  <c:v>0.81728607399999997</c:v>
                </c:pt>
                <c:pt idx="4828" formatCode="General">
                  <c:v>0.81709891599999995</c:v>
                </c:pt>
                <c:pt idx="4829" formatCode="General">
                  <c:v>0.81670701499999998</c:v>
                </c:pt>
                <c:pt idx="4830" formatCode="General">
                  <c:v>0.81610345799999995</c:v>
                </c:pt>
                <c:pt idx="4831" formatCode="General">
                  <c:v>0.81527501300000005</c:v>
                </c:pt>
                <c:pt idx="4832" formatCode="General">
                  <c:v>0.81420493100000002</c:v>
                </c:pt>
                <c:pt idx="4833" formatCode="General">
                  <c:v>0.81287580699999995</c:v>
                </c:pt>
                <c:pt idx="4834" formatCode="General">
                  <c:v>0.81127357499999997</c:v>
                </c:pt>
                <c:pt idx="4835" formatCode="General">
                  <c:v>0.80939435999999998</c:v>
                </c:pt>
                <c:pt idx="4836" formatCode="General">
                  <c:v>0.80725586400000005</c:v>
                </c:pt>
                <c:pt idx="4837" formatCode="General">
                  <c:v>0.80491286500000003</c:v>
                </c:pt>
                <c:pt idx="4838" formatCode="General">
                  <c:v>0.80247622699999999</c:v>
                </c:pt>
                <c:pt idx="4839" formatCode="General">
                  <c:v>0.80012607599999996</c:v>
                </c:pt>
                <c:pt idx="4840" formatCode="General">
                  <c:v>0.79810255799999996</c:v>
                </c:pt>
                <c:pt idx="4841" formatCode="General">
                  <c:v>0.796584666</c:v>
                </c:pt>
                <c:pt idx="4842" formatCode="General">
                  <c:v>0.79598933500000002</c:v>
                </c:pt>
                <c:pt idx="4843" formatCode="General">
                  <c:v>0.79612362400000003</c:v>
                </c:pt>
                <c:pt idx="4844" formatCode="General">
                  <c:v>0.796910703</c:v>
                </c:pt>
                <c:pt idx="4845" formatCode="General">
                  <c:v>0.79810064999999997</c:v>
                </c:pt>
                <c:pt idx="4846" formatCode="General">
                  <c:v>0.799422085</c:v>
                </c:pt>
                <c:pt idx="4847" formatCode="General">
                  <c:v>0.80065876199999997</c:v>
                </c:pt>
                <c:pt idx="4848" formatCode="General">
                  <c:v>0.80167531999999997</c:v>
                </c:pt>
                <c:pt idx="4849" formatCode="General">
                  <c:v>0.80240404600000004</c:v>
                </c:pt>
                <c:pt idx="4850" formatCode="General">
                  <c:v>0.80281341100000003</c:v>
                </c:pt>
                <c:pt idx="4851" formatCode="General">
                  <c:v>0.80285859100000001</c:v>
                </c:pt>
                <c:pt idx="4852" formatCode="General">
                  <c:v>0.80237245599999996</c:v>
                </c:pt>
                <c:pt idx="4853" formatCode="General">
                  <c:v>0.800640464</c:v>
                </c:pt>
                <c:pt idx="4854" formatCode="General">
                  <c:v>0.79383462699999996</c:v>
                </c:pt>
                <c:pt idx="4855" formatCode="General">
                  <c:v>0.77662527599999998</c:v>
                </c:pt>
                <c:pt idx="4856" formatCode="General">
                  <c:v>0.79529744400000002</c:v>
                </c:pt>
                <c:pt idx="4857" formatCode="General">
                  <c:v>0.80153423499999998</c:v>
                </c:pt>
                <c:pt idx="4858" formatCode="General">
                  <c:v>0.80342614700000003</c:v>
                </c:pt>
                <c:pt idx="4859" formatCode="General">
                  <c:v>0.80440801399999995</c:v>
                </c:pt>
                <c:pt idx="4860" formatCode="General">
                  <c:v>0.80515909200000002</c:v>
                </c:pt>
                <c:pt idx="4861" formatCode="General">
                  <c:v>0.80586081700000001</c:v>
                </c:pt>
                <c:pt idx="4862" formatCode="General">
                  <c:v>0.806564689</c:v>
                </c:pt>
                <c:pt idx="4863" formatCode="General">
                  <c:v>0.80727762000000003</c:v>
                </c:pt>
                <c:pt idx="4864" formatCode="General">
                  <c:v>0.80798900100000004</c:v>
                </c:pt>
                <c:pt idx="4865" formatCode="General">
                  <c:v>0.80868154800000003</c:v>
                </c:pt>
                <c:pt idx="4866" formatCode="General">
                  <c:v>0.809336901</c:v>
                </c:pt>
                <c:pt idx="4867" formatCode="General">
                  <c:v>0.80993813299999995</c:v>
                </c:pt>
                <c:pt idx="4868" formatCode="General">
                  <c:v>0.81047129600000001</c:v>
                </c:pt>
                <c:pt idx="4869" formatCode="General">
                  <c:v>0.81092607999999999</c:v>
                </c:pt>
                <c:pt idx="4870" formatCode="General">
                  <c:v>0.81129568799999996</c:v>
                </c:pt>
                <c:pt idx="4871" formatCode="General">
                  <c:v>0.811576784</c:v>
                </c:pt>
                <c:pt idx="4872" formatCode="General">
                  <c:v>0.81176859099999998</c:v>
                </c:pt>
                <c:pt idx="4873" formatCode="General">
                  <c:v>0.81187212499999994</c:v>
                </c:pt>
                <c:pt idx="4874" formatCode="General">
                  <c:v>0.81188869500000005</c:v>
                </c:pt>
                <c:pt idx="4875" formatCode="General">
                  <c:v>0.81181728799999997</c:v>
                </c:pt>
                <c:pt idx="4876" formatCode="General">
                  <c:v>0.81164765400000005</c:v>
                </c:pt>
                <c:pt idx="4877" formatCode="General">
                  <c:v>0.81102991099999999</c:v>
                </c:pt>
                <c:pt idx="4878" formatCode="General">
                  <c:v>0.81092721199999995</c:v>
                </c:pt>
                <c:pt idx="4879" formatCode="General">
                  <c:v>0.81023889800000004</c:v>
                </c:pt>
                <c:pt idx="4880" formatCode="General">
                  <c:v>0.80899971699999995</c:v>
                </c:pt>
                <c:pt idx="4881" formatCode="General">
                  <c:v>0.80653673400000003</c:v>
                </c:pt>
                <c:pt idx="4882" formatCode="General">
                  <c:v>0.80101275400000005</c:v>
                </c:pt>
                <c:pt idx="4883" formatCode="General">
                  <c:v>0.78967756</c:v>
                </c:pt>
                <c:pt idx="4884" formatCode="General">
                  <c:v>0.78640669600000002</c:v>
                </c:pt>
                <c:pt idx="4885" formatCode="General">
                  <c:v>0.79888212700000005</c:v>
                </c:pt>
                <c:pt idx="4886" formatCode="General">
                  <c:v>0.806391776</c:v>
                </c:pt>
                <c:pt idx="4887" formatCode="General">
                  <c:v>0.80979049199999997</c:v>
                </c:pt>
                <c:pt idx="4888" formatCode="General">
                  <c:v>0.81153094800000003</c:v>
                </c:pt>
                <c:pt idx="4889" formatCode="General">
                  <c:v>0.81254601500000001</c:v>
                </c:pt>
                <c:pt idx="4890" formatCode="General">
                  <c:v>0.81318151999999999</c:v>
                </c:pt>
                <c:pt idx="4891" formatCode="General">
                  <c:v>0.81357353899999996</c:v>
                </c:pt>
                <c:pt idx="4892" formatCode="General">
                  <c:v>0.813775837</c:v>
                </c:pt>
                <c:pt idx="4893" formatCode="General">
                  <c:v>0.81380569899999999</c:v>
                </c:pt>
                <c:pt idx="4894" formatCode="General">
                  <c:v>0.81366252900000002</c:v>
                </c:pt>
                <c:pt idx="4895" formatCode="General">
                  <c:v>0.81333601499999997</c:v>
                </c:pt>
                <c:pt idx="4896" formatCode="General">
                  <c:v>0.81280940800000001</c:v>
                </c:pt>
                <c:pt idx="4897" formatCode="General">
                  <c:v>0.81206107100000002</c:v>
                </c:pt>
                <c:pt idx="4898" formatCode="General">
                  <c:v>0.81106555499999999</c:v>
                </c:pt>
                <c:pt idx="4899" formatCode="General">
                  <c:v>0.80979478400000005</c:v>
                </c:pt>
                <c:pt idx="4900" formatCode="General">
                  <c:v>0.80822092300000004</c:v>
                </c:pt>
                <c:pt idx="4901" formatCode="General">
                  <c:v>0.806322396</c:v>
                </c:pt>
                <c:pt idx="4902" formatCode="General">
                  <c:v>0.80409568499999995</c:v>
                </c:pt>
                <c:pt idx="4903" formatCode="General">
                  <c:v>0.80157518400000005</c:v>
                </c:pt>
                <c:pt idx="4904" formatCode="General">
                  <c:v>0.79885804699999996</c:v>
                </c:pt>
                <c:pt idx="4905" formatCode="General">
                  <c:v>0.79614204200000005</c:v>
                </c:pt>
                <c:pt idx="4906" formatCode="General">
                  <c:v>0.793764472</c:v>
                </c:pt>
                <c:pt idx="4907" formatCode="General">
                  <c:v>0.79203361299999997</c:v>
                </c:pt>
                <c:pt idx="4908" formatCode="General">
                  <c:v>0.79124289800000003</c:v>
                </c:pt>
                <c:pt idx="4909" formatCode="General">
                  <c:v>0.79145312300000004</c:v>
                </c:pt>
                <c:pt idx="4910" formatCode="General">
                  <c:v>0.792464316</c:v>
                </c:pt>
                <c:pt idx="4911" formatCode="General">
                  <c:v>0.79391503299999999</c:v>
                </c:pt>
                <c:pt idx="4912" formatCode="General">
                  <c:v>0.79543942199999995</c:v>
                </c:pt>
                <c:pt idx="4913" formatCode="General">
                  <c:v>0.796771169</c:v>
                </c:pt>
                <c:pt idx="4914" formatCode="General">
                  <c:v>0.79776227499999997</c:v>
                </c:pt>
                <c:pt idx="4915" formatCode="General">
                  <c:v>0.798348367</c:v>
                </c:pt>
                <c:pt idx="4916" formatCode="General">
                  <c:v>0.79848843800000002</c:v>
                </c:pt>
                <c:pt idx="4917" formatCode="General">
                  <c:v>0.798052549</c:v>
                </c:pt>
                <c:pt idx="4918" formatCode="General">
                  <c:v>0.79639309599999997</c:v>
                </c:pt>
                <c:pt idx="4919" formatCode="General">
                  <c:v>0.78912216400000001</c:v>
                </c:pt>
                <c:pt idx="4920" formatCode="General">
                  <c:v>0.77283668500000002</c:v>
                </c:pt>
                <c:pt idx="4921" formatCode="General">
                  <c:v>0.79273074899999996</c:v>
                </c:pt>
                <c:pt idx="4922" formatCode="General">
                  <c:v>0.796385169</c:v>
                </c:pt>
                <c:pt idx="4923" formatCode="General">
                  <c:v>0.79729461700000004</c:v>
                </c:pt>
                <c:pt idx="4924" formatCode="General">
                  <c:v>0.79772430699999997</c:v>
                </c:pt>
                <c:pt idx="4925" formatCode="General">
                  <c:v>0.79811298799999997</c:v>
                </c:pt>
                <c:pt idx="4926" formatCode="General">
                  <c:v>0.79858297099999997</c:v>
                </c:pt>
                <c:pt idx="4927" formatCode="General">
                  <c:v>0.79916584499999999</c:v>
                </c:pt>
                <c:pt idx="4928" formatCode="General">
                  <c:v>0.79985535100000005</c:v>
                </c:pt>
                <c:pt idx="4929" formatCode="General">
                  <c:v>0.80062681400000002</c:v>
                </c:pt>
                <c:pt idx="4930" formatCode="General">
                  <c:v>0.80144661699999997</c:v>
                </c:pt>
                <c:pt idx="4931" formatCode="General">
                  <c:v>0.80227875699999995</c:v>
                </c:pt>
                <c:pt idx="4932" formatCode="General">
                  <c:v>0.80308920100000003</c:v>
                </c:pt>
                <c:pt idx="4933" formatCode="General">
                  <c:v>0.80384850500000005</c:v>
                </c:pt>
                <c:pt idx="4934" formatCode="General">
                  <c:v>0.80453306400000002</c:v>
                </c:pt>
                <c:pt idx="4935" formatCode="General">
                  <c:v>0.80512565400000002</c:v>
                </c:pt>
                <c:pt idx="4936" formatCode="General">
                  <c:v>0.805614948</c:v>
                </c:pt>
                <c:pt idx="4937" formatCode="General">
                  <c:v>0.80599486799999998</c:v>
                </c:pt>
                <c:pt idx="4938" formatCode="General">
                  <c:v>0.80626344699999997</c:v>
                </c:pt>
                <c:pt idx="4939" formatCode="General">
                  <c:v>0.80642104100000001</c:v>
                </c:pt>
                <c:pt idx="4940" formatCode="General">
                  <c:v>0.80646204899999996</c:v>
                </c:pt>
                <c:pt idx="4941" formatCode="General">
                  <c:v>0.80627274500000001</c:v>
                </c:pt>
                <c:pt idx="4942" formatCode="General">
                  <c:v>0.80625265800000001</c:v>
                </c:pt>
                <c:pt idx="4943" formatCode="General">
                  <c:v>0.80596458900000001</c:v>
                </c:pt>
                <c:pt idx="4944" formatCode="General">
                  <c:v>0.80549365299999998</c:v>
                </c:pt>
                <c:pt idx="4945" formatCode="General">
                  <c:v>0.80470430900000001</c:v>
                </c:pt>
                <c:pt idx="4946" formatCode="General">
                  <c:v>0.803218722</c:v>
                </c:pt>
                <c:pt idx="4947" formatCode="General">
                  <c:v>0.79987257700000003</c:v>
                </c:pt>
                <c:pt idx="4948" formatCode="General">
                  <c:v>0.79096680900000005</c:v>
                </c:pt>
                <c:pt idx="4949" formatCode="General">
                  <c:v>0.77812182900000004</c:v>
                </c:pt>
                <c:pt idx="4950" formatCode="General">
                  <c:v>0.79056006700000003</c:v>
                </c:pt>
                <c:pt idx="4951" formatCode="General">
                  <c:v>0.80022311199999996</c:v>
                </c:pt>
                <c:pt idx="4952" formatCode="General">
                  <c:v>0.80391883900000005</c:v>
                </c:pt>
                <c:pt idx="4953" formatCode="General">
                  <c:v>0.80562913400000002</c:v>
                </c:pt>
                <c:pt idx="4954" formatCode="General">
                  <c:v>0.806607246</c:v>
                </c:pt>
                <c:pt idx="4955" formatCode="General">
                  <c:v>0.80725055899999998</c:v>
                </c:pt>
                <c:pt idx="4956" formatCode="General">
                  <c:v>0.80769866700000004</c:v>
                </c:pt>
                <c:pt idx="4957" formatCode="General">
                  <c:v>0.808000147</c:v>
                </c:pt>
                <c:pt idx="4958" formatCode="General">
                  <c:v>0.80816680200000002</c:v>
                </c:pt>
                <c:pt idx="4959" formatCode="General">
                  <c:v>0.80819392199999995</c:v>
                </c:pt>
                <c:pt idx="4960" formatCode="General">
                  <c:v>0.80806809700000004</c:v>
                </c:pt>
                <c:pt idx="4961" formatCode="General">
                  <c:v>0.80777060999999994</c:v>
                </c:pt>
                <c:pt idx="4962" formatCode="General">
                  <c:v>0.80727869299999999</c:v>
                </c:pt>
                <c:pt idx="4963" formatCode="General">
                  <c:v>0.80656504600000001</c:v>
                </c:pt>
                <c:pt idx="4964" formatCode="General">
                  <c:v>0.80559790099999995</c:v>
                </c:pt>
                <c:pt idx="4965" formatCode="General">
                  <c:v>0.804340422</c:v>
                </c:pt>
                <c:pt idx="4966" formatCode="General">
                  <c:v>0.802752256</c:v>
                </c:pt>
                <c:pt idx="4967" formatCode="General">
                  <c:v>0.80079287300000002</c:v>
                </c:pt>
                <c:pt idx="4968" formatCode="General">
                  <c:v>0.79685580700000003</c:v>
                </c:pt>
                <c:pt idx="4969" formatCode="General">
                  <c:v>0.79569262299999999</c:v>
                </c:pt>
                <c:pt idx="4970" formatCode="General">
                  <c:v>0.79264259299999995</c:v>
                </c:pt>
                <c:pt idx="4971" formatCode="General">
                  <c:v>0.78949773300000003</c:v>
                </c:pt>
                <c:pt idx="4972" formatCode="General">
                  <c:v>0.78663462399999995</c:v>
                </c:pt>
                <c:pt idx="4973" formatCode="General">
                  <c:v>0.78454273900000004</c:v>
                </c:pt>
                <c:pt idx="4974" formatCode="General">
                  <c:v>0.78363478200000003</c:v>
                </c:pt>
                <c:pt idx="4975" formatCode="General">
                  <c:v>0.784002423</c:v>
                </c:pt>
                <c:pt idx="4976" formatCode="General">
                  <c:v>0.78533983200000002</c:v>
                </c:pt>
                <c:pt idx="4977" formatCode="General">
                  <c:v>0.78712415700000005</c:v>
                </c:pt>
                <c:pt idx="4978" formatCode="General">
                  <c:v>0.78887242099999999</c:v>
                </c:pt>
                <c:pt idx="4979" formatCode="General">
                  <c:v>0.79027497800000002</c:v>
                </c:pt>
                <c:pt idx="4980" formatCode="General">
                  <c:v>0.79118549800000004</c:v>
                </c:pt>
                <c:pt idx="4981" formatCode="General">
                  <c:v>0.79153978800000002</c:v>
                </c:pt>
                <c:pt idx="4982" formatCode="General">
                  <c:v>0.79121691000000005</c:v>
                </c:pt>
                <c:pt idx="4983" formatCode="General">
                  <c:v>0.78953599900000004</c:v>
                </c:pt>
                <c:pt idx="4984" formatCode="General">
                  <c:v>0.78027284100000005</c:v>
                </c:pt>
                <c:pt idx="4985" formatCode="General">
                  <c:v>0.77326953399999998</c:v>
                </c:pt>
                <c:pt idx="4986" formatCode="General">
                  <c:v>0.78723108799999997</c:v>
                </c:pt>
                <c:pt idx="4987" formatCode="General">
                  <c:v>0.78858476899999996</c:v>
                </c:pt>
                <c:pt idx="4988" formatCode="General">
                  <c:v>0.78853273400000001</c:v>
                </c:pt>
                <c:pt idx="4989" formatCode="General">
                  <c:v>0.78828215599999996</c:v>
                </c:pt>
                <c:pt idx="4990" formatCode="General">
                  <c:v>0.78811567999999999</c:v>
                </c:pt>
                <c:pt idx="4991" formatCode="General">
                  <c:v>0.78814089300000001</c:v>
                </c:pt>
                <c:pt idx="4992" formatCode="General">
                  <c:v>0.78840106700000001</c:v>
                </c:pt>
                <c:pt idx="4993" formatCode="General">
                  <c:v>0.78890085200000004</c:v>
                </c:pt>
                <c:pt idx="4994" formatCode="General">
                  <c:v>0.78961628699999997</c:v>
                </c:pt>
                <c:pt idx="4995" formatCode="General">
                  <c:v>0.79050356099999997</c:v>
                </c:pt>
                <c:pt idx="4996" formatCode="General">
                  <c:v>0.79150790000000004</c:v>
                </c:pt>
                <c:pt idx="4997" formatCode="General">
                  <c:v>0.79257166400000001</c:v>
                </c:pt>
                <c:pt idx="4998" formatCode="General">
                  <c:v>0.79364109000000005</c:v>
                </c:pt>
                <c:pt idx="4999" formatCode="General">
                  <c:v>0.79467040300000003</c:v>
                </c:pt>
                <c:pt idx="5000" formatCode="General">
                  <c:v>0.795623839</c:v>
                </c:pt>
                <c:pt idx="5001" formatCode="General">
                  <c:v>0.79647582800000005</c:v>
                </c:pt>
                <c:pt idx="5002" formatCode="General">
                  <c:v>0.79720991799999996</c:v>
                </c:pt>
                <c:pt idx="5003" formatCode="General">
                  <c:v>0.79781651499999995</c:v>
                </c:pt>
                <c:pt idx="5004" formatCode="General">
                  <c:v>0.79824155600000002</c:v>
                </c:pt>
                <c:pt idx="5005" formatCode="General">
                  <c:v>0.79864347000000002</c:v>
                </c:pt>
                <c:pt idx="5006" formatCode="General">
                  <c:v>0.79888087500000005</c:v>
                </c:pt>
                <c:pt idx="5007" formatCode="General">
                  <c:v>0.79899156100000002</c:v>
                </c:pt>
                <c:pt idx="5008" formatCode="General">
                  <c:v>0.79897773299999997</c:v>
                </c:pt>
                <c:pt idx="5009" formatCode="General">
                  <c:v>0.79881835000000001</c:v>
                </c:pt>
                <c:pt idx="5010" formatCode="General">
                  <c:v>0.79844439</c:v>
                </c:pt>
                <c:pt idx="5011" formatCode="General">
                  <c:v>0.79764920500000003</c:v>
                </c:pt>
                <c:pt idx="5012" formatCode="General">
                  <c:v>0.79575276399999995</c:v>
                </c:pt>
                <c:pt idx="5013" formatCode="General">
                  <c:v>0.79005545399999999</c:v>
                </c:pt>
                <c:pt idx="5014" formatCode="General">
                  <c:v>0.77362591000000003</c:v>
                </c:pt>
                <c:pt idx="5015" formatCode="General">
                  <c:v>0.78197783200000004</c:v>
                </c:pt>
                <c:pt idx="5016" formatCode="General">
                  <c:v>0.79414939900000003</c:v>
                </c:pt>
                <c:pt idx="5017" formatCode="General">
                  <c:v>0.79807281500000005</c:v>
                </c:pt>
                <c:pt idx="5018" formatCode="General">
                  <c:v>0.799811304</c:v>
                </c:pt>
                <c:pt idx="5019" formatCode="General">
                  <c:v>0.80087888200000001</c:v>
                </c:pt>
                <c:pt idx="5020" formatCode="General">
                  <c:v>0.80168426000000004</c:v>
                </c:pt>
                <c:pt idx="5021" formatCode="General">
                  <c:v>0.802354813</c:v>
                </c:pt>
                <c:pt idx="5022" formatCode="General">
                  <c:v>0.80292767300000001</c:v>
                </c:pt>
                <c:pt idx="5023" formatCode="General">
                  <c:v>0.80340558299999998</c:v>
                </c:pt>
                <c:pt idx="5024" formatCode="General">
                  <c:v>0.80377668099999999</c:v>
                </c:pt>
                <c:pt idx="5025" formatCode="General">
                  <c:v>0.80402243100000004</c:v>
                </c:pt>
                <c:pt idx="5026" formatCode="General">
                  <c:v>0.80412095800000005</c:v>
                </c:pt>
                <c:pt idx="5027" formatCode="General">
                  <c:v>0.80404770400000003</c:v>
                </c:pt>
                <c:pt idx="5028" formatCode="General">
                  <c:v>0.80377542999999996</c:v>
                </c:pt>
                <c:pt idx="5029" formatCode="General">
                  <c:v>0.80327290299999998</c:v>
                </c:pt>
                <c:pt idx="5030" formatCode="General">
                  <c:v>0.80250316899999996</c:v>
                </c:pt>
                <c:pt idx="5031" formatCode="General">
                  <c:v>0.80141001899999997</c:v>
                </c:pt>
                <c:pt idx="5032" formatCode="General">
                  <c:v>0.79998010399999997</c:v>
                </c:pt>
                <c:pt idx="5033" formatCode="General">
                  <c:v>0.79811954500000004</c:v>
                </c:pt>
                <c:pt idx="5034" formatCode="General">
                  <c:v>0.79578381799999998</c:v>
                </c:pt>
                <c:pt idx="5035" formatCode="General">
                  <c:v>0.79294741199999996</c:v>
                </c:pt>
                <c:pt idx="5036" formatCode="General">
                  <c:v>0.78966248000000006</c:v>
                </c:pt>
                <c:pt idx="5037" formatCode="General">
                  <c:v>0.78614377999999996</c:v>
                </c:pt>
                <c:pt idx="5038" formatCode="General">
                  <c:v>0.78285211300000002</c:v>
                </c:pt>
                <c:pt idx="5039" formatCode="General">
                  <c:v>0.780462027</c:v>
                </c:pt>
                <c:pt idx="5040" formatCode="General">
                  <c:v>0.77957606300000004</c:v>
                </c:pt>
                <c:pt idx="5041" formatCode="General">
                  <c:v>0.78030604100000001</c:v>
                </c:pt>
                <c:pt idx="5042" formatCode="General">
                  <c:v>0.78215974600000004</c:v>
                </c:pt>
                <c:pt idx="5043" formatCode="General">
                  <c:v>0.784387469</c:v>
                </c:pt>
                <c:pt idx="5044" formatCode="General">
                  <c:v>0.78638654900000005</c:v>
                </c:pt>
                <c:pt idx="5045" formatCode="General">
                  <c:v>0.78783410799999998</c:v>
                </c:pt>
                <c:pt idx="5046" formatCode="General">
                  <c:v>0.78859937199999997</c:v>
                </c:pt>
                <c:pt idx="5047" formatCode="General">
                  <c:v>0.788543463</c:v>
                </c:pt>
                <c:pt idx="5048" formatCode="General">
                  <c:v>0.78680086100000002</c:v>
                </c:pt>
                <c:pt idx="5049" formatCode="General">
                  <c:v>0.77124357200000004</c:v>
                </c:pt>
                <c:pt idx="5050" formatCode="General">
                  <c:v>0.78048133900000005</c:v>
                </c:pt>
                <c:pt idx="5051" formatCode="General">
                  <c:v>0.78557890699999999</c:v>
                </c:pt>
                <c:pt idx="5052" formatCode="General">
                  <c:v>0.78539091299999997</c:v>
                </c:pt>
                <c:pt idx="5053" formatCode="General">
                  <c:v>0.78450924200000005</c:v>
                </c:pt>
                <c:pt idx="5054" formatCode="General">
                  <c:v>0.78350472500000001</c:v>
                </c:pt>
                <c:pt idx="5055" formatCode="General">
                  <c:v>0.78257829000000001</c:v>
                </c:pt>
                <c:pt idx="5056" formatCode="General">
                  <c:v>0.78185480799999996</c:v>
                </c:pt>
                <c:pt idx="5057" formatCode="General">
                  <c:v>0.78142392599999999</c:v>
                </c:pt>
                <c:pt idx="5058" formatCode="General">
                  <c:v>0.78134095699999995</c:v>
                </c:pt>
                <c:pt idx="5059" formatCode="General">
                  <c:v>0.78162205200000001</c:v>
                </c:pt>
                <c:pt idx="5060" formatCode="General">
                  <c:v>0.78224313300000003</c:v>
                </c:pt>
                <c:pt idx="5061" formatCode="General">
                  <c:v>0.78314662000000002</c:v>
                </c:pt>
                <c:pt idx="5062" formatCode="General">
                  <c:v>0.78425329899999996</c:v>
                </c:pt>
                <c:pt idx="5063" formatCode="General">
                  <c:v>0.785476744</c:v>
                </c:pt>
                <c:pt idx="5064" formatCode="General">
                  <c:v>0.786735713</c:v>
                </c:pt>
                <c:pt idx="5065" formatCode="General">
                  <c:v>0.78796201899999996</c:v>
                </c:pt>
                <c:pt idx="5066" formatCode="General">
                  <c:v>0.78910386600000004</c:v>
                </c:pt>
                <c:pt idx="5067" formatCode="General">
                  <c:v>0.79012298599999997</c:v>
                </c:pt>
                <c:pt idx="5068" formatCode="General">
                  <c:v>0.79097271000000002</c:v>
                </c:pt>
                <c:pt idx="5069" formatCode="General">
                  <c:v>0.791743219</c:v>
                </c:pt>
                <c:pt idx="5070" formatCode="General">
                  <c:v>0.79232746399999998</c:v>
                </c:pt>
                <c:pt idx="5071" formatCode="General">
                  <c:v>0.79276418699999995</c:v>
                </c:pt>
                <c:pt idx="5072" formatCode="General">
                  <c:v>0.79306048200000001</c:v>
                </c:pt>
                <c:pt idx="5073" formatCode="General">
                  <c:v>0.79322129500000005</c:v>
                </c:pt>
                <c:pt idx="5074" formatCode="General">
                  <c:v>0.79324245500000001</c:v>
                </c:pt>
                <c:pt idx="5075" formatCode="General">
                  <c:v>0.79309284700000005</c:v>
                </c:pt>
                <c:pt idx="5076" formatCode="General">
                  <c:v>0.79266077300000004</c:v>
                </c:pt>
                <c:pt idx="5077" formatCode="General">
                  <c:v>0.79154765599999999</c:v>
                </c:pt>
                <c:pt idx="5078" formatCode="General">
                  <c:v>0.78799498099999998</c:v>
                </c:pt>
                <c:pt idx="5079" formatCode="General">
                  <c:v>0.77302873100000002</c:v>
                </c:pt>
                <c:pt idx="5080" formatCode="General">
                  <c:v>0.775454164</c:v>
                </c:pt>
                <c:pt idx="5081" formatCode="General">
                  <c:v>0.78937429199999998</c:v>
                </c:pt>
                <c:pt idx="5082" formatCode="General">
                  <c:v>0.79301392999999998</c:v>
                </c:pt>
                <c:pt idx="5083" formatCode="General">
                  <c:v>0.79459011599999996</c:v>
                </c:pt>
                <c:pt idx="5084" formatCode="General">
                  <c:v>0.79565471399999999</c:v>
                </c:pt>
                <c:pt idx="5085" formatCode="General">
                  <c:v>0.79657197000000002</c:v>
                </c:pt>
                <c:pt idx="5086" formatCode="General">
                  <c:v>0.79744440299999997</c:v>
                </c:pt>
                <c:pt idx="5087" formatCode="General">
                  <c:v>0.79829496099999997</c:v>
                </c:pt>
                <c:pt idx="5088" formatCode="General">
                  <c:v>0.79911649200000001</c:v>
                </c:pt>
                <c:pt idx="5089" formatCode="General">
                  <c:v>0.79988908800000003</c:v>
                </c:pt>
                <c:pt idx="5090" formatCode="General">
                  <c:v>0.80058747500000005</c:v>
                </c:pt>
                <c:pt idx="5091" formatCode="General">
                  <c:v>0.80118429700000005</c:v>
                </c:pt>
                <c:pt idx="5092" formatCode="General">
                  <c:v>0.80165147800000003</c:v>
                </c:pt>
                <c:pt idx="5093" formatCode="General">
                  <c:v>0.80196005100000001</c:v>
                </c:pt>
                <c:pt idx="5094" formatCode="General">
                  <c:v>0.80207771100000003</c:v>
                </c:pt>
                <c:pt idx="5095" formatCode="General">
                  <c:v>0.80197399899999999</c:v>
                </c:pt>
                <c:pt idx="5096" formatCode="General">
                  <c:v>0.80160826399999996</c:v>
                </c:pt>
                <c:pt idx="5097" formatCode="General">
                  <c:v>0.80092752</c:v>
                </c:pt>
                <c:pt idx="5098" formatCode="General">
                  <c:v>0.79987156400000003</c:v>
                </c:pt>
                <c:pt idx="5099" formatCode="General">
                  <c:v>0.79836553300000002</c:v>
                </c:pt>
                <c:pt idx="5100" formatCode="General">
                  <c:v>0.79632598200000004</c:v>
                </c:pt>
                <c:pt idx="5101" formatCode="General">
                  <c:v>0.79368340999999998</c:v>
                </c:pt>
                <c:pt idx="5102" formatCode="General">
                  <c:v>0.79044169200000003</c:v>
                </c:pt>
                <c:pt idx="5103" formatCode="General">
                  <c:v>0.78679913300000004</c:v>
                </c:pt>
                <c:pt idx="5104" formatCode="General">
                  <c:v>0.78330838700000005</c:v>
                </c:pt>
                <c:pt idx="5105" formatCode="General">
                  <c:v>0.78088849800000004</c:v>
                </c:pt>
                <c:pt idx="5106" formatCode="General">
                  <c:v>0.78039056100000004</c:v>
                </c:pt>
                <c:pt idx="5107" formatCode="General">
                  <c:v>0.78189057100000003</c:v>
                </c:pt>
                <c:pt idx="5108" formatCode="General">
                  <c:v>0.78457993299999995</c:v>
                </c:pt>
                <c:pt idx="5109" formatCode="General">
                  <c:v>0.78743368400000002</c:v>
                </c:pt>
                <c:pt idx="5110" formatCode="General">
                  <c:v>0.78977745799999999</c:v>
                </c:pt>
                <c:pt idx="5111" formatCode="General">
                  <c:v>0.79132133699999996</c:v>
                </c:pt>
                <c:pt idx="5112" formatCode="General">
                  <c:v>0.79186272599999996</c:v>
                </c:pt>
                <c:pt idx="5113" formatCode="General">
                  <c:v>0.78995794100000005</c:v>
                </c:pt>
                <c:pt idx="5114" formatCode="General">
                  <c:v>0.76442396599999995</c:v>
                </c:pt>
                <c:pt idx="5115" formatCode="General">
                  <c:v>0.78979408699999998</c:v>
                </c:pt>
                <c:pt idx="5116" formatCode="General">
                  <c:v>0.79081457899999996</c:v>
                </c:pt>
                <c:pt idx="5117" formatCode="General">
                  <c:v>0.790060282</c:v>
                </c:pt>
                <c:pt idx="5118" formatCode="General">
                  <c:v>0.78885722199999997</c:v>
                </c:pt>
                <c:pt idx="5119" formatCode="General">
                  <c:v>0.787459731</c:v>
                </c:pt>
                <c:pt idx="5120" formatCode="General">
                  <c:v>0.78600472200000004</c:v>
                </c:pt>
                <c:pt idx="5121" formatCode="General">
                  <c:v>0.78461658999999995</c:v>
                </c:pt>
                <c:pt idx="5122" formatCode="General">
                  <c:v>0.783424079</c:v>
                </c:pt>
                <c:pt idx="5123" formatCode="General">
                  <c:v>0.782552421</c:v>
                </c:pt>
                <c:pt idx="5124" formatCode="General">
                  <c:v>0.78210419399999997</c:v>
                </c:pt>
                <c:pt idx="5125" formatCode="General">
                  <c:v>0.78213733399999996</c:v>
                </c:pt>
                <c:pt idx="5126" formatCode="General">
                  <c:v>0.78264957700000004</c:v>
                </c:pt>
                <c:pt idx="5127" formatCode="General">
                  <c:v>0.78357845500000001</c:v>
                </c:pt>
                <c:pt idx="5128" formatCode="General">
                  <c:v>0.78481751700000002</c:v>
                </c:pt>
                <c:pt idx="5129" formatCode="General">
                  <c:v>0.78624087600000003</c:v>
                </c:pt>
                <c:pt idx="5130" formatCode="General">
                  <c:v>0.78772693900000001</c:v>
                </c:pt>
                <c:pt idx="5131" formatCode="General">
                  <c:v>0.78909510400000005</c:v>
                </c:pt>
                <c:pt idx="5132" formatCode="General">
                  <c:v>0.79051524399999995</c:v>
                </c:pt>
                <c:pt idx="5133" formatCode="General">
                  <c:v>0.79169857499999996</c:v>
                </c:pt>
                <c:pt idx="5134" formatCode="General">
                  <c:v>0.79269790600000001</c:v>
                </c:pt>
                <c:pt idx="5135" formatCode="General">
                  <c:v>0.79350525100000002</c:v>
                </c:pt>
                <c:pt idx="5136" formatCode="General">
                  <c:v>0.79412215900000005</c:v>
                </c:pt>
                <c:pt idx="5137" formatCode="General">
                  <c:v>0.79455626000000001</c:v>
                </c:pt>
                <c:pt idx="5138" formatCode="General">
                  <c:v>0.79481714999999997</c:v>
                </c:pt>
                <c:pt idx="5139" formatCode="General">
                  <c:v>0.79491043100000003</c:v>
                </c:pt>
                <c:pt idx="5140" formatCode="General">
                  <c:v>0.79482632900000005</c:v>
                </c:pt>
                <c:pt idx="5141" formatCode="General">
                  <c:v>0.79450529800000003</c:v>
                </c:pt>
                <c:pt idx="5142" formatCode="General">
                  <c:v>0.79370391399999995</c:v>
                </c:pt>
                <c:pt idx="5143" formatCode="General">
                  <c:v>0.79124224200000004</c:v>
                </c:pt>
                <c:pt idx="5144" formatCode="General">
                  <c:v>0.778589368</c:v>
                </c:pt>
                <c:pt idx="5145" formatCode="General">
                  <c:v>0.777677536</c:v>
                </c:pt>
                <c:pt idx="5146" formatCode="General">
                  <c:v>0.79123699700000005</c:v>
                </c:pt>
                <c:pt idx="5147" formatCode="General">
                  <c:v>0.79390734399999996</c:v>
                </c:pt>
                <c:pt idx="5148" formatCode="General">
                  <c:v>0.79496896299999997</c:v>
                </c:pt>
                <c:pt idx="5149" formatCode="General">
                  <c:v>0.79571753700000003</c:v>
                </c:pt>
                <c:pt idx="5150" formatCode="General">
                  <c:v>0.79643422399999997</c:v>
                </c:pt>
                <c:pt idx="5151" formatCode="General">
                  <c:v>0.79719597099999995</c:v>
                </c:pt>
                <c:pt idx="5152" formatCode="General">
                  <c:v>0.79801690599999997</c:v>
                </c:pt>
                <c:pt idx="5153" formatCode="General">
                  <c:v>0.79888492799999999</c:v>
                </c:pt>
                <c:pt idx="5154" formatCode="General">
                  <c:v>0.79977566</c:v>
                </c:pt>
                <c:pt idx="5155" formatCode="General">
                  <c:v>0.80065882200000005</c:v>
                </c:pt>
                <c:pt idx="5156" formatCode="General">
                  <c:v>0.80150204899999999</c:v>
                </c:pt>
                <c:pt idx="5157" formatCode="General">
                  <c:v>0.80227267700000005</c:v>
                </c:pt>
                <c:pt idx="5158" formatCode="General">
                  <c:v>0.80293756699999996</c:v>
                </c:pt>
                <c:pt idx="5159" formatCode="General">
                  <c:v>0.803473294</c:v>
                </c:pt>
                <c:pt idx="5160" formatCode="General">
                  <c:v>0.80383932599999997</c:v>
                </c:pt>
                <c:pt idx="5161" formatCode="General">
                  <c:v>0.804003358</c:v>
                </c:pt>
                <c:pt idx="5162" formatCode="General">
                  <c:v>0.80392372599999995</c:v>
                </c:pt>
                <c:pt idx="5163" formatCode="General">
                  <c:v>0.80354785900000003</c:v>
                </c:pt>
                <c:pt idx="5164" formatCode="General">
                  <c:v>0.80280739099999998</c:v>
                </c:pt>
                <c:pt idx="5165" formatCode="General">
                  <c:v>0.801612616</c:v>
                </c:pt>
                <c:pt idx="5166" formatCode="General">
                  <c:v>0.79985237099999995</c:v>
                </c:pt>
                <c:pt idx="5167" formatCode="General">
                  <c:v>0.79740953400000003</c:v>
                </c:pt>
                <c:pt idx="5168" formatCode="General">
                  <c:v>0.79422503700000002</c:v>
                </c:pt>
                <c:pt idx="5169" formatCode="General">
                  <c:v>0.79046201699999996</c:v>
                </c:pt>
                <c:pt idx="5170" formatCode="General">
                  <c:v>0.786778808</c:v>
                </c:pt>
                <c:pt idx="5171" formatCode="General">
                  <c:v>0.78442442400000001</c:v>
                </c:pt>
                <c:pt idx="5172" formatCode="General">
                  <c:v>0.78454327599999996</c:v>
                </c:pt>
                <c:pt idx="5173" formatCode="General">
                  <c:v>0.78701597499999998</c:v>
                </c:pt>
                <c:pt idx="5174" formatCode="General">
                  <c:v>0.79053896700000004</c:v>
                </c:pt>
                <c:pt idx="5175" formatCode="General">
                  <c:v>0.79383999100000002</c:v>
                </c:pt>
                <c:pt idx="5176" formatCode="General">
                  <c:v>0.79627549600000003</c:v>
                </c:pt>
                <c:pt idx="5177" formatCode="General">
                  <c:v>0.79746359600000005</c:v>
                </c:pt>
                <c:pt idx="5178" formatCode="General">
                  <c:v>0.79341954000000003</c:v>
                </c:pt>
                <c:pt idx="5179" formatCode="General">
                  <c:v>0.792900681</c:v>
                </c:pt>
                <c:pt idx="5180" formatCode="General">
                  <c:v>0.79869598200000003</c:v>
                </c:pt>
                <c:pt idx="5181" formatCode="General">
                  <c:v>0.79874563200000004</c:v>
                </c:pt>
                <c:pt idx="5182" formatCode="General">
                  <c:v>0.79805099999999995</c:v>
                </c:pt>
                <c:pt idx="5183" formatCode="General">
                  <c:v>0.79697924899999995</c:v>
                </c:pt>
                <c:pt idx="5184" formatCode="General">
                  <c:v>0.79563558099999998</c:v>
                </c:pt>
                <c:pt idx="5185" formatCode="General">
                  <c:v>0.79408949600000001</c:v>
                </c:pt>
                <c:pt idx="5186" formatCode="General">
                  <c:v>0.79241812199999995</c:v>
                </c:pt>
                <c:pt idx="5187" formatCode="General">
                  <c:v>0.79072481400000005</c:v>
                </c:pt>
                <c:pt idx="5188" formatCode="General">
                  <c:v>0.78914642300000004</c:v>
                </c:pt>
                <c:pt idx="5189" formatCode="General">
                  <c:v>0.78784811499999996</c:v>
                </c:pt>
                <c:pt idx="5190" formatCode="General">
                  <c:v>0.78699934500000002</c:v>
                </c:pt>
                <c:pt idx="5191" formatCode="General">
                  <c:v>0.78673350799999997</c:v>
                </c:pt>
                <c:pt idx="5192" formatCode="General">
                  <c:v>0.78710639500000001</c:v>
                </c:pt>
                <c:pt idx="5193" formatCode="General">
                  <c:v>0.78807395700000005</c:v>
                </c:pt>
                <c:pt idx="5194" formatCode="General">
                  <c:v>0.78950297800000002</c:v>
                </c:pt>
                <c:pt idx="5195" formatCode="General">
                  <c:v>0.79122328799999997</c:v>
                </c:pt>
                <c:pt idx="5196" formatCode="General">
                  <c:v>0.79305499800000001</c:v>
                </c:pt>
                <c:pt idx="5197" formatCode="General">
                  <c:v>0.794846952</c:v>
                </c:pt>
                <c:pt idx="5198" formatCode="General">
                  <c:v>0.79649853699999995</c:v>
                </c:pt>
                <c:pt idx="5199" formatCode="General">
                  <c:v>0.79794859900000004</c:v>
                </c:pt>
                <c:pt idx="5200" formatCode="General">
                  <c:v>0.79916805000000002</c:v>
                </c:pt>
                <c:pt idx="5201" formatCode="General">
                  <c:v>0.800149679</c:v>
                </c:pt>
                <c:pt idx="5202" formatCode="General">
                  <c:v>0.80089878999999997</c:v>
                </c:pt>
                <c:pt idx="5203" formatCode="General">
                  <c:v>0.80142670900000001</c:v>
                </c:pt>
                <c:pt idx="5204" formatCode="General">
                  <c:v>0.80174422300000003</c:v>
                </c:pt>
                <c:pt idx="5205" formatCode="General">
                  <c:v>0.801852703</c:v>
                </c:pt>
                <c:pt idx="5206" formatCode="General">
                  <c:v>0.80171996400000001</c:v>
                </c:pt>
                <c:pt idx="5207" formatCode="General">
                  <c:v>0.80118453499999998</c:v>
                </c:pt>
                <c:pt idx="5208" formatCode="General">
                  <c:v>0.79936939500000004</c:v>
                </c:pt>
                <c:pt idx="5209" formatCode="General">
                  <c:v>0.78782874300000005</c:v>
                </c:pt>
                <c:pt idx="5210" formatCode="General">
                  <c:v>0.78879320600000002</c:v>
                </c:pt>
                <c:pt idx="5211" formatCode="General">
                  <c:v>0.79917561999999998</c:v>
                </c:pt>
                <c:pt idx="5212" formatCode="General">
                  <c:v>0.80072301599999995</c:v>
                </c:pt>
                <c:pt idx="5213" formatCode="General">
                  <c:v>0.80124908699999997</c:v>
                </c:pt>
                <c:pt idx="5214" formatCode="General">
                  <c:v>0.80162179499999997</c:v>
                </c:pt>
                <c:pt idx="5215" formatCode="General">
                  <c:v>0.80203586800000004</c:v>
                </c:pt>
                <c:pt idx="5216" formatCode="General">
                  <c:v>0.80255174600000001</c:v>
                </c:pt>
                <c:pt idx="5217" formatCode="General">
                  <c:v>0.80318409199999996</c:v>
                </c:pt>
                <c:pt idx="5218" formatCode="General">
                  <c:v>0.803924203</c:v>
                </c:pt>
                <c:pt idx="5219" formatCode="General">
                  <c:v>0.80474942900000002</c:v>
                </c:pt>
                <c:pt idx="5220" formatCode="General">
                  <c:v>0.80562824</c:v>
                </c:pt>
                <c:pt idx="5221" formatCode="General">
                  <c:v>0.80651921000000004</c:v>
                </c:pt>
                <c:pt idx="5222" formatCode="General">
                  <c:v>0.80740427999999997</c:v>
                </c:pt>
                <c:pt idx="5223" formatCode="General">
                  <c:v>0.80822926799999995</c:v>
                </c:pt>
                <c:pt idx="5224" formatCode="General">
                  <c:v>0.80896687499999997</c:v>
                </c:pt>
                <c:pt idx="5225" formatCode="General">
                  <c:v>0.80958527300000005</c:v>
                </c:pt>
                <c:pt idx="5226" formatCode="General">
                  <c:v>0.81005281200000001</c:v>
                </c:pt>
                <c:pt idx="5227" formatCode="General">
                  <c:v>0.81033504000000001</c:v>
                </c:pt>
                <c:pt idx="5228" formatCode="General">
                  <c:v>0.81039118799999998</c:v>
                </c:pt>
                <c:pt idx="5229" formatCode="General">
                  <c:v>0.81016850500000004</c:v>
                </c:pt>
                <c:pt idx="5230" formatCode="General">
                  <c:v>0.80959469100000003</c:v>
                </c:pt>
                <c:pt idx="5231" formatCode="General">
                  <c:v>0.80856895399999995</c:v>
                </c:pt>
                <c:pt idx="5232" formatCode="General">
                  <c:v>0.80695384699999995</c:v>
                </c:pt>
                <c:pt idx="5233" formatCode="General">
                  <c:v>0.80458164200000004</c:v>
                </c:pt>
                <c:pt idx="5234" formatCode="General">
                  <c:v>0.80131721499999997</c:v>
                </c:pt>
                <c:pt idx="5235" formatCode="General">
                  <c:v>0.79727608000000005</c:v>
                </c:pt>
                <c:pt idx="5236" formatCode="General">
                  <c:v>0.79327273399999998</c:v>
                </c:pt>
                <c:pt idx="5237" formatCode="General">
                  <c:v>0.79104155300000001</c:v>
                </c:pt>
                <c:pt idx="5238" formatCode="General">
                  <c:v>0.79201006900000004</c:v>
                </c:pt>
                <c:pt idx="5239" formatCode="General">
                  <c:v>0.79550534500000003</c:v>
                </c:pt>
                <c:pt idx="5240" formatCode="General">
                  <c:v>0.79956227499999999</c:v>
                </c:pt>
                <c:pt idx="5241" formatCode="General">
                  <c:v>0.80280780799999996</c:v>
                </c:pt>
                <c:pt idx="5242" formatCode="General">
                  <c:v>0.80431359999999996</c:v>
                </c:pt>
                <c:pt idx="5243" formatCode="General">
                  <c:v>0.77978891100000003</c:v>
                </c:pt>
                <c:pt idx="5244" formatCode="General">
                  <c:v>0.80650985200000003</c:v>
                </c:pt>
                <c:pt idx="5245" formatCode="General">
                  <c:v>0.80764818199999999</c:v>
                </c:pt>
                <c:pt idx="5246" formatCode="General">
                  <c:v>0.80759978300000002</c:v>
                </c:pt>
                <c:pt idx="5247" formatCode="General">
                  <c:v>0.80708402400000001</c:v>
                </c:pt>
                <c:pt idx="5248" formatCode="General">
                  <c:v>0.80622833999999999</c:v>
                </c:pt>
                <c:pt idx="5249" formatCode="General">
                  <c:v>0.80507993700000002</c:v>
                </c:pt>
                <c:pt idx="5250" formatCode="General">
                  <c:v>0.80366367100000002</c:v>
                </c:pt>
                <c:pt idx="5251" formatCode="General">
                  <c:v>0.80200177399999995</c:v>
                </c:pt>
                <c:pt idx="5252" formatCode="General">
                  <c:v>0.80013042700000003</c:v>
                </c:pt>
                <c:pt idx="5253" formatCode="General">
                  <c:v>0.79811751799999997</c:v>
                </c:pt>
                <c:pt idx="5254" formatCode="General">
                  <c:v>0.796081543</c:v>
                </c:pt>
                <c:pt idx="5255" formatCode="General">
                  <c:v>0.79420375799999998</c:v>
                </c:pt>
                <c:pt idx="5256" formatCode="General">
                  <c:v>0.79271745699999996</c:v>
                </c:pt>
                <c:pt idx="5257" formatCode="General">
                  <c:v>0.79186064</c:v>
                </c:pt>
                <c:pt idx="5258" formatCode="General">
                  <c:v>0.79179227399999996</c:v>
                </c:pt>
                <c:pt idx="5259" formatCode="General">
                  <c:v>0.79255414000000002</c:v>
                </c:pt>
                <c:pt idx="5260" formatCode="General">
                  <c:v>0.79398637999999999</c:v>
                </c:pt>
                <c:pt idx="5261" formatCode="General">
                  <c:v>0.79585510500000001</c:v>
                </c:pt>
                <c:pt idx="5262" formatCode="General">
                  <c:v>0.79790169</c:v>
                </c:pt>
                <c:pt idx="5263" formatCode="General">
                  <c:v>0.79991400199999996</c:v>
                </c:pt>
                <c:pt idx="5264" formatCode="General">
                  <c:v>0.80175161399999995</c:v>
                </c:pt>
                <c:pt idx="5265" formatCode="General">
                  <c:v>0.80333948099999997</c:v>
                </c:pt>
                <c:pt idx="5266" formatCode="General">
                  <c:v>0.80464941300000004</c:v>
                </c:pt>
                <c:pt idx="5267" formatCode="General">
                  <c:v>0.80568099000000004</c:v>
                </c:pt>
                <c:pt idx="5268" formatCode="General">
                  <c:v>0.806447566</c:v>
                </c:pt>
                <c:pt idx="5269" formatCode="General">
                  <c:v>0.80696576799999997</c:v>
                </c:pt>
                <c:pt idx="5270" formatCode="General">
                  <c:v>0.80724585100000001</c:v>
                </c:pt>
                <c:pt idx="5271" formatCode="General">
                  <c:v>0.807272196</c:v>
                </c:pt>
                <c:pt idx="5272" formatCode="General">
                  <c:v>0.80692571400000002</c:v>
                </c:pt>
                <c:pt idx="5273" formatCode="General">
                  <c:v>0.80544483700000002</c:v>
                </c:pt>
                <c:pt idx="5274" formatCode="General">
                  <c:v>0.79236525300000005</c:v>
                </c:pt>
                <c:pt idx="5275" formatCode="General">
                  <c:v>0.79997068599999999</c:v>
                </c:pt>
                <c:pt idx="5276" formatCode="General">
                  <c:v>0.80549311599999995</c:v>
                </c:pt>
                <c:pt idx="5277" formatCode="General">
                  <c:v>0.80612534300000005</c:v>
                </c:pt>
                <c:pt idx="5278" formatCode="General">
                  <c:v>0.806226373</c:v>
                </c:pt>
                <c:pt idx="5279" formatCode="General">
                  <c:v>0.80627727500000002</c:v>
                </c:pt>
                <c:pt idx="5280" formatCode="General">
                  <c:v>0.80640852500000004</c:v>
                </c:pt>
                <c:pt idx="5281" formatCode="General">
                  <c:v>0.80667543399999997</c:v>
                </c:pt>
                <c:pt idx="5282" formatCode="General">
                  <c:v>0.80710232299999995</c:v>
                </c:pt>
                <c:pt idx="5283" formatCode="General">
                  <c:v>0.80769270699999995</c:v>
                </c:pt>
                <c:pt idx="5284" formatCode="General">
                  <c:v>0.80840825999999999</c:v>
                </c:pt>
                <c:pt idx="5285" formatCode="General">
                  <c:v>0.809296668</c:v>
                </c:pt>
                <c:pt idx="5286" formatCode="General">
                  <c:v>0.810246825</c:v>
                </c:pt>
                <c:pt idx="5287" formatCode="General">
                  <c:v>0.81124246099999997</c:v>
                </c:pt>
                <c:pt idx="5288" formatCode="General">
                  <c:v>0.81224173300000002</c:v>
                </c:pt>
                <c:pt idx="5289" formatCode="General">
                  <c:v>0.81320464599999998</c:v>
                </c:pt>
                <c:pt idx="5290" formatCode="General">
                  <c:v>0.81409448399999995</c:v>
                </c:pt>
                <c:pt idx="5291" formatCode="General">
                  <c:v>0.81487745</c:v>
                </c:pt>
                <c:pt idx="5292" formatCode="General">
                  <c:v>0.81552118100000004</c:v>
                </c:pt>
                <c:pt idx="5293" formatCode="General">
                  <c:v>0.81599164000000002</c:v>
                </c:pt>
                <c:pt idx="5294" formatCode="General">
                  <c:v>0.81624841699999995</c:v>
                </c:pt>
                <c:pt idx="5295" formatCode="General">
                  <c:v>0.81623834399999995</c:v>
                </c:pt>
                <c:pt idx="5296" formatCode="General">
                  <c:v>0.81588554400000002</c:v>
                </c:pt>
                <c:pt idx="5297" formatCode="General">
                  <c:v>0.81507778200000003</c:v>
                </c:pt>
                <c:pt idx="5298" formatCode="General">
                  <c:v>0.81364911799999995</c:v>
                </c:pt>
                <c:pt idx="5299" formatCode="General">
                  <c:v>0.81137239900000002</c:v>
                </c:pt>
                <c:pt idx="5300" formatCode="General">
                  <c:v>0.80801767099999999</c:v>
                </c:pt>
                <c:pt idx="5301" formatCode="General">
                  <c:v>0.80364984299999997</c:v>
                </c:pt>
                <c:pt idx="5302" formatCode="General">
                  <c:v>0.79937767999999998</c:v>
                </c:pt>
                <c:pt idx="5303" formatCode="General">
                  <c:v>0.79770249100000001</c:v>
                </c:pt>
                <c:pt idx="5304" formatCode="General">
                  <c:v>0.80009168399999997</c:v>
                </c:pt>
                <c:pt idx="5305" formatCode="General">
                  <c:v>0.80467087000000004</c:v>
                </c:pt>
                <c:pt idx="5306" formatCode="General">
                  <c:v>0.80880057800000005</c:v>
                </c:pt>
                <c:pt idx="5307" formatCode="General">
                  <c:v>0.80874216600000004</c:v>
                </c:pt>
                <c:pt idx="5308" formatCode="General">
                  <c:v>0.81206333600000002</c:v>
                </c:pt>
                <c:pt idx="5309" formatCode="General">
                  <c:v>0.81520158099999995</c:v>
                </c:pt>
                <c:pt idx="5310" formatCode="General">
                  <c:v>0.81591135299999995</c:v>
                </c:pt>
                <c:pt idx="5311" formatCode="General">
                  <c:v>0.81601232300000004</c:v>
                </c:pt>
                <c:pt idx="5312" formatCode="General">
                  <c:v>0.81571680300000005</c:v>
                </c:pt>
                <c:pt idx="5313" formatCode="General">
                  <c:v>0.81510561699999995</c:v>
                </c:pt>
                <c:pt idx="5314" formatCode="General">
                  <c:v>0.81421512399999996</c:v>
                </c:pt>
                <c:pt idx="5315" formatCode="General">
                  <c:v>0.81305754200000002</c:v>
                </c:pt>
                <c:pt idx="5316" formatCode="General">
                  <c:v>0.81163078499999997</c:v>
                </c:pt>
                <c:pt idx="5317" formatCode="General">
                  <c:v>0.80992644999999996</c:v>
                </c:pt>
                <c:pt idx="5318" formatCode="General">
                  <c:v>0.80794107900000001</c:v>
                </c:pt>
                <c:pt idx="5319" formatCode="General">
                  <c:v>0.80569416299999996</c:v>
                </c:pt>
                <c:pt idx="5320" formatCode="General">
                  <c:v>0.803255618</c:v>
                </c:pt>
                <c:pt idx="5321" formatCode="General">
                  <c:v>0.78312420800000004</c:v>
                </c:pt>
                <c:pt idx="5322" formatCode="General">
                  <c:v>0.79853284400000002</c:v>
                </c:pt>
                <c:pt idx="5323" formatCode="General">
                  <c:v>0.79686194700000001</c:v>
                </c:pt>
                <c:pt idx="5324" formatCode="General">
                  <c:v>0.79609996100000002</c:v>
                </c:pt>
                <c:pt idx="5325" formatCode="General">
                  <c:v>0.79640793799999998</c:v>
                </c:pt>
                <c:pt idx="5326" formatCode="General">
                  <c:v>0.79767936500000003</c:v>
                </c:pt>
                <c:pt idx="5327" formatCode="General">
                  <c:v>0.79959350799999995</c:v>
                </c:pt>
                <c:pt idx="5328" formatCode="General">
                  <c:v>0.80176907799999997</c:v>
                </c:pt>
                <c:pt idx="5329" formatCode="General">
                  <c:v>0.80389660600000001</c:v>
                </c:pt>
                <c:pt idx="5330" formatCode="General">
                  <c:v>0.80578619200000001</c:v>
                </c:pt>
                <c:pt idx="5331" formatCode="General">
                  <c:v>0.80735153000000004</c:v>
                </c:pt>
                <c:pt idx="5332" formatCode="General">
                  <c:v>0.80857270999999997</c:v>
                </c:pt>
                <c:pt idx="5333" formatCode="General">
                  <c:v>0.80946356100000005</c:v>
                </c:pt>
                <c:pt idx="5334" formatCode="General">
                  <c:v>0.81004959300000001</c:v>
                </c:pt>
                <c:pt idx="5335" formatCode="General">
                  <c:v>0.81035274300000004</c:v>
                </c:pt>
                <c:pt idx="5336" formatCode="General">
                  <c:v>0.81037139899999999</c:v>
                </c:pt>
                <c:pt idx="5337" formatCode="General">
                  <c:v>0.81000566500000004</c:v>
                </c:pt>
                <c:pt idx="5338" formatCode="General">
                  <c:v>0.80842810899999995</c:v>
                </c:pt>
                <c:pt idx="5339" formatCode="General">
                  <c:v>0.78746604899999995</c:v>
                </c:pt>
                <c:pt idx="5340" formatCode="General">
                  <c:v>0.80651831600000001</c:v>
                </c:pt>
                <c:pt idx="5341" formatCode="General">
                  <c:v>0.80830830300000001</c:v>
                </c:pt>
                <c:pt idx="5342" formatCode="General">
                  <c:v>0.80816382200000003</c:v>
                </c:pt>
                <c:pt idx="5343" formatCode="General">
                  <c:v>0.80776298000000002</c:v>
                </c:pt>
                <c:pt idx="5344" formatCode="General">
                  <c:v>0.80734783399999999</c:v>
                </c:pt>
                <c:pt idx="5345" formatCode="General">
                  <c:v>0.80701226000000004</c:v>
                </c:pt>
                <c:pt idx="5346" formatCode="General">
                  <c:v>0.80681550499999999</c:v>
                </c:pt>
                <c:pt idx="5347" formatCode="General">
                  <c:v>0.804874003</c:v>
                </c:pt>
                <c:pt idx="5348" formatCode="General">
                  <c:v>0.806989014</c:v>
                </c:pt>
                <c:pt idx="5349" formatCode="General">
                  <c:v>0.80739074899999996</c:v>
                </c:pt>
                <c:pt idx="5350" formatCode="General">
                  <c:v>0.80799228000000001</c:v>
                </c:pt>
                <c:pt idx="5351" formatCode="General">
                  <c:v>0.80876487500000005</c:v>
                </c:pt>
                <c:pt idx="5352" formatCode="General">
                  <c:v>0.80966758699999997</c:v>
                </c:pt>
                <c:pt idx="5353" formatCode="General">
                  <c:v>0.81065315000000004</c:v>
                </c:pt>
                <c:pt idx="5354" formatCode="General">
                  <c:v>0.811673164</c:v>
                </c:pt>
                <c:pt idx="5355" formatCode="General">
                  <c:v>0.81268233099999998</c:v>
                </c:pt>
                <c:pt idx="5356" formatCode="General">
                  <c:v>0.81363982000000001</c:v>
                </c:pt>
                <c:pt idx="5357" formatCode="General">
                  <c:v>0.814509869</c:v>
                </c:pt>
                <c:pt idx="5358" formatCode="General">
                  <c:v>0.81525933699999997</c:v>
                </c:pt>
                <c:pt idx="5359" formatCode="General">
                  <c:v>0.81585443000000002</c:v>
                </c:pt>
                <c:pt idx="5360" formatCode="General">
                  <c:v>0.81625550999999996</c:v>
                </c:pt>
                <c:pt idx="5361" formatCode="General">
                  <c:v>0.81640869400000005</c:v>
                </c:pt>
                <c:pt idx="5362" formatCode="General">
                  <c:v>0.81623375399999998</c:v>
                </c:pt>
                <c:pt idx="5363" formatCode="General">
                  <c:v>0.81560456800000003</c:v>
                </c:pt>
                <c:pt idx="5364" formatCode="General">
                  <c:v>0.81431996799999995</c:v>
                </c:pt>
                <c:pt idx="5365" formatCode="General">
                  <c:v>0.81207573399999999</c:v>
                </c:pt>
                <c:pt idx="5366" formatCode="General">
                  <c:v>0.80851489300000001</c:v>
                </c:pt>
                <c:pt idx="5367" formatCode="General">
                  <c:v>0.80367541300000001</c:v>
                </c:pt>
                <c:pt idx="5368" formatCode="General">
                  <c:v>0.79930812100000004</c:v>
                </c:pt>
                <c:pt idx="5369" formatCode="General">
                  <c:v>0.79906576900000004</c:v>
                </c:pt>
                <c:pt idx="5370" formatCode="General">
                  <c:v>0.80346053799999995</c:v>
                </c:pt>
                <c:pt idx="5371" formatCode="General">
                  <c:v>0.80836093399999998</c:v>
                </c:pt>
                <c:pt idx="5372" formatCode="General">
                  <c:v>0.80514669400000005</c:v>
                </c:pt>
                <c:pt idx="5373" formatCode="General">
                  <c:v>0.815782428</c:v>
                </c:pt>
                <c:pt idx="5374" formatCode="General">
                  <c:v>0.81766438500000005</c:v>
                </c:pt>
                <c:pt idx="5375" formatCode="General">
                  <c:v>0.81862133699999995</c:v>
                </c:pt>
                <c:pt idx="5376" formatCode="General">
                  <c:v>0.81903535100000002</c:v>
                </c:pt>
                <c:pt idx="5377" formatCode="General">
                  <c:v>0.81906706100000004</c:v>
                </c:pt>
                <c:pt idx="5378" formatCode="General">
                  <c:v>0.81880122399999999</c:v>
                </c:pt>
                <c:pt idx="5379" formatCode="General">
                  <c:v>0.818281174</c:v>
                </c:pt>
                <c:pt idx="5380" formatCode="General">
                  <c:v>0.81752419499999995</c:v>
                </c:pt>
                <c:pt idx="5381" formatCode="General">
                  <c:v>0.81652861799999998</c:v>
                </c:pt>
                <c:pt idx="5382" formatCode="General">
                  <c:v>0.81527739799999999</c:v>
                </c:pt>
                <c:pt idx="5383" formatCode="General">
                  <c:v>0.81374174399999999</c:v>
                </c:pt>
                <c:pt idx="5384" formatCode="General">
                  <c:v>0.81188207899999998</c:v>
                </c:pt>
                <c:pt idx="5385" formatCode="General">
                  <c:v>0.80968135600000002</c:v>
                </c:pt>
                <c:pt idx="5386" formatCode="General">
                  <c:v>0.80713075400000001</c:v>
                </c:pt>
                <c:pt idx="5387" formatCode="General">
                  <c:v>0.80431854700000005</c:v>
                </c:pt>
                <c:pt idx="5388" formatCode="General">
                  <c:v>0.80147743199999999</c:v>
                </c:pt>
                <c:pt idx="5389" formatCode="General">
                  <c:v>0.79903149600000001</c:v>
                </c:pt>
                <c:pt idx="5390" formatCode="General">
                  <c:v>0.79752332000000004</c:v>
                </c:pt>
                <c:pt idx="5391" formatCode="General">
                  <c:v>0.79736501000000004</c:v>
                </c:pt>
                <c:pt idx="5392" formatCode="General">
                  <c:v>0.79856216899999999</c:v>
                </c:pt>
                <c:pt idx="5393" formatCode="General">
                  <c:v>0.80069774400000004</c:v>
                </c:pt>
                <c:pt idx="5394" formatCode="General">
                  <c:v>0.80319851600000003</c:v>
                </c:pt>
                <c:pt idx="5395" formatCode="General">
                  <c:v>0.805605829</c:v>
                </c:pt>
                <c:pt idx="5396" formatCode="General">
                  <c:v>0.80766642099999997</c:v>
                </c:pt>
                <c:pt idx="5397" formatCode="General">
                  <c:v>0.80929034899999996</c:v>
                </c:pt>
                <c:pt idx="5398" formatCode="General">
                  <c:v>0.81047815099999998</c:v>
                </c:pt>
                <c:pt idx="5399" formatCode="General">
                  <c:v>0.81126588600000005</c:v>
                </c:pt>
                <c:pt idx="5400" formatCode="General">
                  <c:v>0.81169259500000002</c:v>
                </c:pt>
                <c:pt idx="5401" formatCode="General">
                  <c:v>0.81177264500000001</c:v>
                </c:pt>
                <c:pt idx="5402" formatCode="General">
                  <c:v>0.81140565899999995</c:v>
                </c:pt>
                <c:pt idx="5403" formatCode="General">
                  <c:v>0.80932432399999998</c:v>
                </c:pt>
                <c:pt idx="5404" formatCode="General">
                  <c:v>0.79379189000000006</c:v>
                </c:pt>
                <c:pt idx="5405" formatCode="General">
                  <c:v>0.80935800099999999</c:v>
                </c:pt>
                <c:pt idx="5406" formatCode="General">
                  <c:v>0.80938249799999995</c:v>
                </c:pt>
                <c:pt idx="5407" formatCode="General">
                  <c:v>0.80869919099999998</c:v>
                </c:pt>
                <c:pt idx="5408" formatCode="General">
                  <c:v>0.80784893000000002</c:v>
                </c:pt>
                <c:pt idx="5409" formatCode="General">
                  <c:v>0.806955278</c:v>
                </c:pt>
                <c:pt idx="5410" formatCode="General">
                  <c:v>0.80552405100000002</c:v>
                </c:pt>
                <c:pt idx="5411" formatCode="General">
                  <c:v>0.80532234899999999</c:v>
                </c:pt>
                <c:pt idx="5412" formatCode="General">
                  <c:v>0.80470681200000005</c:v>
                </c:pt>
                <c:pt idx="5413" formatCode="General">
                  <c:v>0.80429613600000005</c:v>
                </c:pt>
                <c:pt idx="5414" formatCode="General">
                  <c:v>0.80412650100000005</c:v>
                </c:pt>
                <c:pt idx="5415" formatCode="General">
                  <c:v>0.80421358300000001</c:v>
                </c:pt>
                <c:pt idx="5416" formatCode="General">
                  <c:v>0.80454945600000005</c:v>
                </c:pt>
                <c:pt idx="5417" formatCode="General">
                  <c:v>0.80510431500000001</c:v>
                </c:pt>
                <c:pt idx="5418" formatCode="General">
                  <c:v>0.80583185000000002</c:v>
                </c:pt>
                <c:pt idx="5419" formatCode="General">
                  <c:v>0.80667662600000001</c:v>
                </c:pt>
                <c:pt idx="5420" formatCode="General">
                  <c:v>0.80758196100000001</c:v>
                </c:pt>
                <c:pt idx="5421" formatCode="General">
                  <c:v>0.808495462</c:v>
                </c:pt>
                <c:pt idx="5422" formatCode="General">
                  <c:v>0.80937194800000001</c:v>
                </c:pt>
                <c:pt idx="5423" formatCode="General">
                  <c:v>0.81017327299999997</c:v>
                </c:pt>
                <c:pt idx="5424" formatCode="General">
                  <c:v>0.81086635600000001</c:v>
                </c:pt>
                <c:pt idx="5425" formatCode="General">
                  <c:v>0.81141859299999997</c:v>
                </c:pt>
                <c:pt idx="5426" formatCode="General">
                  <c:v>0.81179153900000001</c:v>
                </c:pt>
                <c:pt idx="5427" formatCode="General">
                  <c:v>0.81193077599999997</c:v>
                </c:pt>
                <c:pt idx="5428" formatCode="General">
                  <c:v>0.81175053100000005</c:v>
                </c:pt>
                <c:pt idx="5429" formatCode="General">
                  <c:v>0.81110578799999999</c:v>
                </c:pt>
                <c:pt idx="5430" formatCode="General">
                  <c:v>0.80974596700000001</c:v>
                </c:pt>
                <c:pt idx="5431" formatCode="General">
                  <c:v>0.80725365900000001</c:v>
                </c:pt>
                <c:pt idx="5432" formatCode="General">
                  <c:v>0.80308878400000006</c:v>
                </c:pt>
                <c:pt idx="5433" formatCode="General">
                  <c:v>0.79738235499999999</c:v>
                </c:pt>
                <c:pt idx="5434" formatCode="General">
                  <c:v>0.793378472</c:v>
                </c:pt>
                <c:pt idx="5435" formatCode="General">
                  <c:v>0.79572504799999999</c:v>
                </c:pt>
                <c:pt idx="5436" formatCode="General">
                  <c:v>0.78636938300000003</c:v>
                </c:pt>
                <c:pt idx="5437" formatCode="General">
                  <c:v>0.80753302599999999</c:v>
                </c:pt>
                <c:pt idx="5438" formatCode="General">
                  <c:v>0.81133979599999995</c:v>
                </c:pt>
                <c:pt idx="5439" formatCode="General">
                  <c:v>0.81348723199999995</c:v>
                </c:pt>
                <c:pt idx="5440" formatCode="General">
                  <c:v>0.81471347800000005</c:v>
                </c:pt>
                <c:pt idx="5441" formatCode="General">
                  <c:v>0.81536716200000003</c:v>
                </c:pt>
                <c:pt idx="5442" formatCode="General">
                  <c:v>0.81563591999999996</c:v>
                </c:pt>
                <c:pt idx="5443" formatCode="General">
                  <c:v>0.81562244900000003</c:v>
                </c:pt>
                <c:pt idx="5444" formatCode="General">
                  <c:v>0.81538170600000004</c:v>
                </c:pt>
                <c:pt idx="5445" formatCode="General">
                  <c:v>0.81494033300000002</c:v>
                </c:pt>
                <c:pt idx="5446" formatCode="General">
                  <c:v>0.81430554399999999</c:v>
                </c:pt>
                <c:pt idx="5447" formatCode="General">
                  <c:v>0.81346809899999994</c:v>
                </c:pt>
                <c:pt idx="5448" formatCode="General">
                  <c:v>0.81240659999999998</c:v>
                </c:pt>
                <c:pt idx="5449" formatCode="General">
                  <c:v>0.81108027699999996</c:v>
                </c:pt>
                <c:pt idx="5450" formatCode="General">
                  <c:v>0.80943447400000001</c:v>
                </c:pt>
                <c:pt idx="5451" formatCode="General">
                  <c:v>0.80740249200000003</c:v>
                </c:pt>
                <c:pt idx="5452" formatCode="General">
                  <c:v>0.80492240199999998</c:v>
                </c:pt>
                <c:pt idx="5453" formatCode="General">
                  <c:v>0.80198293899999995</c:v>
                </c:pt>
                <c:pt idx="5454" formatCode="General">
                  <c:v>0.79871809500000002</c:v>
                </c:pt>
                <c:pt idx="5455" formatCode="General">
                  <c:v>0.795542419</c:v>
                </c:pt>
                <c:pt idx="5456" formatCode="General">
                  <c:v>0.79320174499999996</c:v>
                </c:pt>
                <c:pt idx="5457" formatCode="General">
                  <c:v>0.792493224</c:v>
                </c:pt>
                <c:pt idx="5458" formatCode="General">
                  <c:v>0.79368042900000002</c:v>
                </c:pt>
                <c:pt idx="5459" formatCode="General">
                  <c:v>0.79623860099999999</c:v>
                </c:pt>
                <c:pt idx="5460" formatCode="General">
                  <c:v>0.799291372</c:v>
                </c:pt>
                <c:pt idx="5461" formatCode="General">
                  <c:v>0.80216080000000001</c:v>
                </c:pt>
                <c:pt idx="5462" formatCode="General">
                  <c:v>0.80452740199999995</c:v>
                </c:pt>
                <c:pt idx="5463" formatCode="General">
                  <c:v>0.80632078600000001</c:v>
                </c:pt>
                <c:pt idx="5464" formatCode="General">
                  <c:v>0.807581306</c:v>
                </c:pt>
                <c:pt idx="5465" formatCode="General">
                  <c:v>0.80837434500000005</c:v>
                </c:pt>
                <c:pt idx="5466" formatCode="General">
                  <c:v>0.80873715899999998</c:v>
                </c:pt>
                <c:pt idx="5467" formatCode="General">
                  <c:v>0.80853575499999997</c:v>
                </c:pt>
                <c:pt idx="5468" formatCode="General">
                  <c:v>0.80409467199999995</c:v>
                </c:pt>
                <c:pt idx="5469" formatCode="General">
                  <c:v>0.80566704300000003</c:v>
                </c:pt>
                <c:pt idx="5470" formatCode="General">
                  <c:v>0.80756151700000001</c:v>
                </c:pt>
                <c:pt idx="5471" formatCode="General">
                  <c:v>0.80706798999999996</c:v>
                </c:pt>
                <c:pt idx="5472" formatCode="General">
                  <c:v>0.80623400199999995</c:v>
                </c:pt>
                <c:pt idx="5473" formatCode="General">
                  <c:v>0.80520230500000001</c:v>
                </c:pt>
                <c:pt idx="5474" formatCode="General">
                  <c:v>0.80412983900000001</c:v>
                </c:pt>
                <c:pt idx="5475" formatCode="General">
                  <c:v>0.80298149600000002</c:v>
                </c:pt>
                <c:pt idx="5476" formatCode="General">
                  <c:v>0.80184787499999999</c:v>
                </c:pt>
                <c:pt idx="5477" formatCode="General">
                  <c:v>0.80079644900000002</c:v>
                </c:pt>
                <c:pt idx="5478" formatCode="General">
                  <c:v>0.79989796899999999</c:v>
                </c:pt>
                <c:pt idx="5479" formatCode="General">
                  <c:v>0.79921913099999997</c:v>
                </c:pt>
                <c:pt idx="5480" formatCode="General">
                  <c:v>0.79881221099999999</c:v>
                </c:pt>
                <c:pt idx="5481" formatCode="General">
                  <c:v>0.79870557799999997</c:v>
                </c:pt>
                <c:pt idx="5482" formatCode="General">
                  <c:v>0.79889744500000004</c:v>
                </c:pt>
                <c:pt idx="5483" formatCode="General">
                  <c:v>0.79935610300000004</c:v>
                </c:pt>
                <c:pt idx="5484" formatCode="General">
                  <c:v>0.80002665500000003</c:v>
                </c:pt>
                <c:pt idx="5485" formatCode="General">
                  <c:v>0.80084145100000004</c:v>
                </c:pt>
                <c:pt idx="5486" formatCode="General">
                  <c:v>0.80173146699999998</c:v>
                </c:pt>
                <c:pt idx="5487" formatCode="General">
                  <c:v>0.80263423899999997</c:v>
                </c:pt>
                <c:pt idx="5488" formatCode="General">
                  <c:v>0.80349814900000005</c:v>
                </c:pt>
                <c:pt idx="5489" formatCode="General">
                  <c:v>0.80428242699999997</c:v>
                </c:pt>
                <c:pt idx="5490" formatCode="General">
                  <c:v>0.80495405200000003</c:v>
                </c:pt>
                <c:pt idx="5491" formatCode="General">
                  <c:v>0.805482209</c:v>
                </c:pt>
                <c:pt idx="5492" formatCode="General">
                  <c:v>0.80582988300000002</c:v>
                </c:pt>
                <c:pt idx="5493" formatCode="General">
                  <c:v>0.80594158199999999</c:v>
                </c:pt>
                <c:pt idx="5494" formatCode="General">
                  <c:v>0.80572247500000005</c:v>
                </c:pt>
                <c:pt idx="5495" formatCode="General">
                  <c:v>0.80499863599999999</c:v>
                </c:pt>
                <c:pt idx="5496" formatCode="General">
                  <c:v>0.80344104800000005</c:v>
                </c:pt>
                <c:pt idx="5497" formatCode="General">
                  <c:v>0.80044573500000005</c:v>
                </c:pt>
                <c:pt idx="5498" formatCode="General">
                  <c:v>0.79519188399999996</c:v>
                </c:pt>
                <c:pt idx="5499" formatCode="General">
                  <c:v>0.78838914599999999</c:v>
                </c:pt>
                <c:pt idx="5500" formatCode="General">
                  <c:v>0.78494399800000003</c:v>
                </c:pt>
                <c:pt idx="5501" formatCode="General">
                  <c:v>0.79285186500000004</c:v>
                </c:pt>
                <c:pt idx="5502" formatCode="General">
                  <c:v>0.80018603799999999</c:v>
                </c:pt>
                <c:pt idx="5503" formatCode="General">
                  <c:v>0.80465942599999996</c:v>
                </c:pt>
                <c:pt idx="5504" formatCode="General">
                  <c:v>0.80720144500000002</c:v>
                </c:pt>
                <c:pt idx="5505" formatCode="General">
                  <c:v>0.808641732</c:v>
                </c:pt>
                <c:pt idx="5506" formatCode="General">
                  <c:v>0.80944395099999999</c:v>
                </c:pt>
                <c:pt idx="5507" formatCode="General">
                  <c:v>0.80984693799999996</c:v>
                </c:pt>
                <c:pt idx="5508" formatCode="General">
                  <c:v>0.809975326</c:v>
                </c:pt>
                <c:pt idx="5509" formatCode="General">
                  <c:v>0.80989527699999997</c:v>
                </c:pt>
                <c:pt idx="5510" formatCode="General">
                  <c:v>0.80964112300000002</c:v>
                </c:pt>
                <c:pt idx="5511" formatCode="General">
                  <c:v>0.80922871799999996</c:v>
                </c:pt>
                <c:pt idx="5512" formatCode="General">
                  <c:v>0.80865913599999995</c:v>
                </c:pt>
                <c:pt idx="5513" formatCode="General">
                  <c:v>0.80792152900000003</c:v>
                </c:pt>
                <c:pt idx="5514" formatCode="General">
                  <c:v>0.80699133899999997</c:v>
                </c:pt>
                <c:pt idx="5515" formatCode="General">
                  <c:v>0.80582749799999998</c:v>
                </c:pt>
                <c:pt idx="5516" formatCode="General">
                  <c:v>0.80436718500000004</c:v>
                </c:pt>
                <c:pt idx="5517" formatCode="General">
                  <c:v>0.80252212300000003</c:v>
                </c:pt>
                <c:pt idx="5518" formatCode="General">
                  <c:v>0.800180793</c:v>
                </c:pt>
                <c:pt idx="5519" formatCode="General">
                  <c:v>0.79723614499999995</c:v>
                </c:pt>
                <c:pt idx="5520" formatCode="General">
                  <c:v>0.79367739000000004</c:v>
                </c:pt>
                <c:pt idx="5521" formatCode="General">
                  <c:v>0.78980082299999999</c:v>
                </c:pt>
                <c:pt idx="5522" formatCode="General">
                  <c:v>0.78647494299999998</c:v>
                </c:pt>
                <c:pt idx="5523" formatCode="General">
                  <c:v>0.78500592700000005</c:v>
                </c:pt>
                <c:pt idx="5524" formatCode="General">
                  <c:v>0.78614097800000005</c:v>
                </c:pt>
                <c:pt idx="5525" formatCode="General">
                  <c:v>0.78923344600000001</c:v>
                </c:pt>
                <c:pt idx="5526" formatCode="General">
                  <c:v>0.79292583500000002</c:v>
                </c:pt>
                <c:pt idx="5527" formatCode="General">
                  <c:v>0.79624563500000001</c:v>
                </c:pt>
                <c:pt idx="5528" formatCode="General">
                  <c:v>0.798839152</c:v>
                </c:pt>
                <c:pt idx="5529" formatCode="General">
                  <c:v>0.80070173700000002</c:v>
                </c:pt>
                <c:pt idx="5530" formatCode="General">
                  <c:v>0.80193525600000004</c:v>
                </c:pt>
                <c:pt idx="5531" formatCode="General">
                  <c:v>0.80261302000000001</c:v>
                </c:pt>
                <c:pt idx="5532" formatCode="General">
                  <c:v>0.802440822</c:v>
                </c:pt>
                <c:pt idx="5533" formatCode="General">
                  <c:v>0.77846109900000005</c:v>
                </c:pt>
                <c:pt idx="5534" formatCode="General">
                  <c:v>0.80242353700000002</c:v>
                </c:pt>
                <c:pt idx="5535" formatCode="General">
                  <c:v>0.80241560899999997</c:v>
                </c:pt>
                <c:pt idx="5536" formatCode="General">
                  <c:v>0.80183297399999998</c:v>
                </c:pt>
                <c:pt idx="5537" formatCode="General">
                  <c:v>0.80100154899999998</c:v>
                </c:pt>
                <c:pt idx="5538" formatCode="General">
                  <c:v>0.79997950799999995</c:v>
                </c:pt>
                <c:pt idx="5539" formatCode="General">
                  <c:v>0.79880368700000004</c:v>
                </c:pt>
                <c:pt idx="5540" formatCode="General">
                  <c:v>0.79751145800000001</c:v>
                </c:pt>
                <c:pt idx="5541" formatCode="General">
                  <c:v>0.79615002899999998</c:v>
                </c:pt>
                <c:pt idx="5542" formatCode="General">
                  <c:v>0.79478037400000001</c:v>
                </c:pt>
                <c:pt idx="5543" formatCode="General">
                  <c:v>0.79347741599999999</c:v>
                </c:pt>
                <c:pt idx="5544" formatCode="General">
                  <c:v>0.79232656999999995</c:v>
                </c:pt>
                <c:pt idx="5545" formatCode="General">
                  <c:v>0.79141437999999997</c:v>
                </c:pt>
                <c:pt idx="5546" formatCode="General">
                  <c:v>0.79081451899999999</c:v>
                </c:pt>
                <c:pt idx="5547" formatCode="General">
                  <c:v>0.79057317999999999</c:v>
                </c:pt>
                <c:pt idx="5548" formatCode="General">
                  <c:v>0.790697396</c:v>
                </c:pt>
                <c:pt idx="5549" formatCode="General">
                  <c:v>0.79115319299999998</c:v>
                </c:pt>
                <c:pt idx="5550" formatCode="General">
                  <c:v>0.79187381300000004</c:v>
                </c:pt>
                <c:pt idx="5551" formatCode="General">
                  <c:v>0.79277461800000004</c:v>
                </c:pt>
                <c:pt idx="5552" formatCode="General">
                  <c:v>0.79376953800000005</c:v>
                </c:pt>
                <c:pt idx="5553" formatCode="General">
                  <c:v>0.79478293700000002</c:v>
                </c:pt>
                <c:pt idx="5554" formatCode="General">
                  <c:v>0.795755506</c:v>
                </c:pt>
                <c:pt idx="5555" formatCode="General">
                  <c:v>0.79664361500000003</c:v>
                </c:pt>
                <c:pt idx="5556" formatCode="General">
                  <c:v>0.797415137</c:v>
                </c:pt>
                <c:pt idx="5557" formatCode="General">
                  <c:v>0.79804152299999997</c:v>
                </c:pt>
                <c:pt idx="5558" formatCode="General">
                  <c:v>0.79848730599999995</c:v>
                </c:pt>
                <c:pt idx="5559" formatCode="General">
                  <c:v>0.79869425299999997</c:v>
                </c:pt>
                <c:pt idx="5560" formatCode="General">
                  <c:v>0.79855209599999999</c:v>
                </c:pt>
                <c:pt idx="5561" formatCode="General">
                  <c:v>0.79783886699999995</c:v>
                </c:pt>
                <c:pt idx="5562" formatCode="General">
                  <c:v>0.79608905299999999</c:v>
                </c:pt>
                <c:pt idx="5563" formatCode="General">
                  <c:v>0.79234790799999999</c:v>
                </c:pt>
                <c:pt idx="5564" formatCode="General">
                  <c:v>0.78504699499999997</c:v>
                </c:pt>
                <c:pt idx="5565" formatCode="General">
                  <c:v>0.77871322600000004</c:v>
                </c:pt>
                <c:pt idx="5566" formatCode="General">
                  <c:v>0.78348827399999998</c:v>
                </c:pt>
                <c:pt idx="5567" formatCode="General">
                  <c:v>0.79235428600000002</c:v>
                </c:pt>
                <c:pt idx="5568" formatCode="General">
                  <c:v>0.79806512600000001</c:v>
                </c:pt>
                <c:pt idx="5569" formatCode="General">
                  <c:v>0.80119186600000003</c:v>
                </c:pt>
                <c:pt idx="5570" formatCode="General">
                  <c:v>0.802965343</c:v>
                </c:pt>
                <c:pt idx="5571" formatCode="General">
                  <c:v>0.80402404100000002</c:v>
                </c:pt>
                <c:pt idx="5572" formatCode="General">
                  <c:v>0.80466723399999995</c:v>
                </c:pt>
                <c:pt idx="5573" formatCode="General">
                  <c:v>0.80503982299999999</c:v>
                </c:pt>
                <c:pt idx="5574" formatCode="General">
                  <c:v>0.80521583600000002</c:v>
                </c:pt>
                <c:pt idx="5575" formatCode="General">
                  <c:v>0.80523377699999998</c:v>
                </c:pt>
                <c:pt idx="5576" formatCode="General">
                  <c:v>0.80511301800000001</c:v>
                </c:pt>
                <c:pt idx="5577" formatCode="General">
                  <c:v>0.80486130700000003</c:v>
                </c:pt>
                <c:pt idx="5578" formatCode="General">
                  <c:v>0.80447715500000005</c:v>
                </c:pt>
                <c:pt idx="5579" formatCode="General">
                  <c:v>0.80394977300000003</c:v>
                </c:pt>
                <c:pt idx="5580" formatCode="General">
                  <c:v>0.80325686900000004</c:v>
                </c:pt>
                <c:pt idx="5581" formatCode="General">
                  <c:v>0.80236011699999998</c:v>
                </c:pt>
                <c:pt idx="5582" formatCode="General">
                  <c:v>0.80119758799999996</c:v>
                </c:pt>
                <c:pt idx="5583" formatCode="General">
                  <c:v>0.79967379599999999</c:v>
                </c:pt>
                <c:pt idx="5584" formatCode="General">
                  <c:v>0.79764842999999996</c:v>
                </c:pt>
                <c:pt idx="5585" formatCode="General">
                  <c:v>0.79493826599999995</c:v>
                </c:pt>
                <c:pt idx="5586" formatCode="General">
                  <c:v>0.79137635200000001</c:v>
                </c:pt>
                <c:pt idx="5587" formatCode="General">
                  <c:v>0.78704464399999996</c:v>
                </c:pt>
                <c:pt idx="5588" formatCode="General">
                  <c:v>0.78278946900000002</c:v>
                </c:pt>
                <c:pt idx="5589" formatCode="General">
                  <c:v>0.78050661099999996</c:v>
                </c:pt>
                <c:pt idx="5590" formatCode="General">
                  <c:v>0.78172856599999996</c:v>
                </c:pt>
                <c:pt idx="5591" formatCode="General">
                  <c:v>0.78562378899999996</c:v>
                </c:pt>
                <c:pt idx="5592" formatCode="General">
                  <c:v>0.79008537499999998</c:v>
                </c:pt>
                <c:pt idx="5593" formatCode="General">
                  <c:v>0.793823838</c:v>
                </c:pt>
                <c:pt idx="5594" formatCode="General">
                  <c:v>0.79655212200000003</c:v>
                </c:pt>
                <c:pt idx="5595" formatCode="General">
                  <c:v>0.79838883900000002</c:v>
                </c:pt>
                <c:pt idx="5596" formatCode="General">
                  <c:v>0.79945075499999996</c:v>
                </c:pt>
                <c:pt idx="5597" formatCode="General">
                  <c:v>0.79794108900000005</c:v>
                </c:pt>
                <c:pt idx="5598" formatCode="General">
                  <c:v>0.79951971799999999</c:v>
                </c:pt>
                <c:pt idx="5599" formatCode="General">
                  <c:v>0.80049717399999998</c:v>
                </c:pt>
                <c:pt idx="5600" formatCode="General">
                  <c:v>0.80031102899999995</c:v>
                </c:pt>
                <c:pt idx="5601" formatCode="General">
                  <c:v>0.79980522399999998</c:v>
                </c:pt>
                <c:pt idx="5602" formatCode="General">
                  <c:v>0.79905545700000002</c:v>
                </c:pt>
                <c:pt idx="5603" formatCode="General">
                  <c:v>0.79808771599999995</c:v>
                </c:pt>
                <c:pt idx="5604" formatCode="General">
                  <c:v>0.79692006100000001</c:v>
                </c:pt>
                <c:pt idx="5605" formatCode="General">
                  <c:v>0.79557269799999997</c:v>
                </c:pt>
                <c:pt idx="5606" formatCode="General">
                  <c:v>0.79407411800000005</c:v>
                </c:pt>
                <c:pt idx="5607" formatCode="General">
                  <c:v>0.79246652100000003</c:v>
                </c:pt>
                <c:pt idx="5608" formatCode="General">
                  <c:v>0.79081076400000005</c:v>
                </c:pt>
                <c:pt idx="5609" formatCode="General">
                  <c:v>0.78918850399999996</c:v>
                </c:pt>
                <c:pt idx="5610" formatCode="General">
                  <c:v>0.78770041499999999</c:v>
                </c:pt>
                <c:pt idx="5611" formatCode="General">
                  <c:v>0.78645628700000003</c:v>
                </c:pt>
                <c:pt idx="5612" formatCode="General">
                  <c:v>0.78555762799999995</c:v>
                </c:pt>
                <c:pt idx="5613" formatCode="General">
                  <c:v>0.78507524699999998</c:v>
                </c:pt>
                <c:pt idx="5614" formatCode="General">
                  <c:v>0.78503018599999996</c:v>
                </c:pt>
                <c:pt idx="5615" formatCode="General">
                  <c:v>0.78538739700000004</c:v>
                </c:pt>
                <c:pt idx="5616" formatCode="General">
                  <c:v>0.78606557799999999</c:v>
                </c:pt>
                <c:pt idx="5617" formatCode="General">
                  <c:v>0.78695863499999996</c:v>
                </c:pt>
                <c:pt idx="5618" formatCode="General">
                  <c:v>0.78795963499999999</c:v>
                </c:pt>
                <c:pt idx="5619" formatCode="General">
                  <c:v>0.78897839800000003</c:v>
                </c:pt>
                <c:pt idx="5620" formatCode="General">
                  <c:v>0.78994840399999999</c:v>
                </c:pt>
                <c:pt idx="5621" formatCode="General">
                  <c:v>0.79082596299999997</c:v>
                </c:pt>
                <c:pt idx="5622" formatCode="General">
                  <c:v>0.79158258400000003</c:v>
                </c:pt>
                <c:pt idx="5623" formatCode="General">
                  <c:v>0.79219526100000004</c:v>
                </c:pt>
                <c:pt idx="5624" formatCode="General">
                  <c:v>0.79263180499999997</c:v>
                </c:pt>
                <c:pt idx="5625" formatCode="General">
                  <c:v>0.79282998999999998</c:v>
                </c:pt>
                <c:pt idx="5626" formatCode="General">
                  <c:v>0.79265445499999998</c:v>
                </c:pt>
                <c:pt idx="5627" formatCode="General">
                  <c:v>0.791793525</c:v>
                </c:pt>
                <c:pt idx="5628" formatCode="General">
                  <c:v>0.78936988100000005</c:v>
                </c:pt>
                <c:pt idx="5629" formatCode="General">
                  <c:v>0.78398257500000001</c:v>
                </c:pt>
                <c:pt idx="5630" formatCode="General">
                  <c:v>0.77558106199999999</c:v>
                </c:pt>
                <c:pt idx="5631" formatCode="General">
                  <c:v>0.77496141200000002</c:v>
                </c:pt>
                <c:pt idx="5632" formatCode="General">
                  <c:v>0.785270154</c:v>
                </c:pt>
                <c:pt idx="5633" formatCode="General">
                  <c:v>0.79239976400000001</c:v>
                </c:pt>
                <c:pt idx="5634" formatCode="General">
                  <c:v>0.79608303300000005</c:v>
                </c:pt>
                <c:pt idx="5635" formatCode="General">
                  <c:v>0.79815059899999996</c:v>
                </c:pt>
                <c:pt idx="5636" formatCode="General">
                  <c:v>0.79945468900000005</c:v>
                </c:pt>
                <c:pt idx="5637" formatCode="General">
                  <c:v>0.80035126199999995</c:v>
                </c:pt>
                <c:pt idx="5638" formatCode="General">
                  <c:v>0.80099803199999997</c:v>
                </c:pt>
                <c:pt idx="5639" formatCode="General">
                  <c:v>0.801469922</c:v>
                </c:pt>
                <c:pt idx="5640" formatCode="General">
                  <c:v>0.801804721</c:v>
                </c:pt>
                <c:pt idx="5641" formatCode="General">
                  <c:v>0.80202192100000003</c:v>
                </c:pt>
                <c:pt idx="5642" formatCode="General">
                  <c:v>0.80213075899999997</c:v>
                </c:pt>
                <c:pt idx="5643" formatCode="General">
                  <c:v>0.80213409700000005</c:v>
                </c:pt>
                <c:pt idx="5644" formatCode="General">
                  <c:v>0.80202913300000001</c:v>
                </c:pt>
                <c:pt idx="5645" formatCode="General">
                  <c:v>0.80180656900000002</c:v>
                </c:pt>
                <c:pt idx="5646" formatCode="General">
                  <c:v>0.80144798799999994</c:v>
                </c:pt>
                <c:pt idx="5647" formatCode="General">
                  <c:v>0.800920784</c:v>
                </c:pt>
                <c:pt idx="5648" formatCode="General">
                  <c:v>0.80016964700000004</c:v>
                </c:pt>
                <c:pt idx="5649" formatCode="General">
                  <c:v>0.79910266399999996</c:v>
                </c:pt>
                <c:pt idx="5650" formatCode="General">
                  <c:v>0.79757028799999996</c:v>
                </c:pt>
                <c:pt idx="5651" formatCode="General">
                  <c:v>0.79534190900000001</c:v>
                </c:pt>
                <c:pt idx="5652" formatCode="General">
                  <c:v>0.79211443699999995</c:v>
                </c:pt>
                <c:pt idx="5653" formatCode="General">
                  <c:v>0.78770238199999998</c:v>
                </c:pt>
                <c:pt idx="5654" formatCode="General">
                  <c:v>0.78276562699999996</c:v>
                </c:pt>
                <c:pt idx="5655" formatCode="General">
                  <c:v>0.77983003900000003</c:v>
                </c:pt>
                <c:pt idx="5656" formatCode="General">
                  <c:v>0.78154951299999997</c:v>
                </c:pt>
                <c:pt idx="5657" formatCode="General">
                  <c:v>0.78664773700000001</c:v>
                </c:pt>
                <c:pt idx="5658" formatCode="General">
                  <c:v>0.79195112000000001</c:v>
                </c:pt>
                <c:pt idx="5659" formatCode="General">
                  <c:v>0.79602485899999997</c:v>
                </c:pt>
                <c:pt idx="5660" formatCode="General">
                  <c:v>0.798815846</c:v>
                </c:pt>
                <c:pt idx="5661" formatCode="General">
                  <c:v>0.80037206400000005</c:v>
                </c:pt>
                <c:pt idx="5662" formatCode="General">
                  <c:v>0.79749333899999997</c:v>
                </c:pt>
                <c:pt idx="5663" formatCode="General">
                  <c:v>0.80265456400000001</c:v>
                </c:pt>
                <c:pt idx="5664" formatCode="General">
                  <c:v>0.80318438999999997</c:v>
                </c:pt>
                <c:pt idx="5665" formatCode="General">
                  <c:v>0.80331647399999995</c:v>
                </c:pt>
                <c:pt idx="5666" formatCode="General">
                  <c:v>0.803165197</c:v>
                </c:pt>
                <c:pt idx="5667" formatCode="General">
                  <c:v>0.80276238899999997</c:v>
                </c:pt>
                <c:pt idx="5668" formatCode="General">
                  <c:v>0.80212128199999999</c:v>
                </c:pt>
                <c:pt idx="5669" formatCode="General">
                  <c:v>0.80124867</c:v>
                </c:pt>
                <c:pt idx="5670" formatCode="General">
                  <c:v>0.80014997700000001</c:v>
                </c:pt>
                <c:pt idx="5671" formatCode="General">
                  <c:v>0.79883444299999995</c:v>
                </c:pt>
                <c:pt idx="5672" formatCode="General">
                  <c:v>0.79732018699999996</c:v>
                </c:pt>
                <c:pt idx="5673" formatCode="General">
                  <c:v>0.79564052799999996</c:v>
                </c:pt>
                <c:pt idx="5674" formatCode="General">
                  <c:v>0.79385089900000005</c:v>
                </c:pt>
                <c:pt idx="5675" formatCode="General">
                  <c:v>0.79203468600000004</c:v>
                </c:pt>
                <c:pt idx="5676" formatCode="General">
                  <c:v>0.790304542</c:v>
                </c:pt>
                <c:pt idx="5677" formatCode="General">
                  <c:v>0.78879439799999995</c:v>
                </c:pt>
                <c:pt idx="5678" formatCode="General">
                  <c:v>0.787638485</c:v>
                </c:pt>
                <c:pt idx="5679" formatCode="General">
                  <c:v>0.78694003800000001</c:v>
                </c:pt>
                <c:pt idx="5680" formatCode="General">
                  <c:v>0.78674066099999995</c:v>
                </c:pt>
                <c:pt idx="5681" formatCode="General">
                  <c:v>0.78700590100000001</c:v>
                </c:pt>
                <c:pt idx="5682" formatCode="General">
                  <c:v>0.78763610100000003</c:v>
                </c:pt>
                <c:pt idx="5683" formatCode="General">
                  <c:v>0.78849792500000004</c:v>
                </c:pt>
                <c:pt idx="5684" formatCode="General">
                  <c:v>0.78945893</c:v>
                </c:pt>
                <c:pt idx="5685" formatCode="General">
                  <c:v>0.79041230699999998</c:v>
                </c:pt>
                <c:pt idx="5686" formatCode="General">
                  <c:v>0.791285813</c:v>
                </c:pt>
                <c:pt idx="5687" formatCode="General">
                  <c:v>0.79203820199999997</c:v>
                </c:pt>
                <c:pt idx="5688" formatCode="General">
                  <c:v>0.79264849400000004</c:v>
                </c:pt>
                <c:pt idx="5689" formatCode="General">
                  <c:v>0.79310160900000004</c:v>
                </c:pt>
                <c:pt idx="5690" formatCode="General">
                  <c:v>0.79336947199999996</c:v>
                </c:pt>
                <c:pt idx="5691" formatCode="General">
                  <c:v>0.79337704200000003</c:v>
                </c:pt>
                <c:pt idx="5692" formatCode="General">
                  <c:v>0.79286378599999996</c:v>
                </c:pt>
                <c:pt idx="5693" formatCode="General">
                  <c:v>0.79131746300000005</c:v>
                </c:pt>
                <c:pt idx="5694" formatCode="General">
                  <c:v>0.78826171199999995</c:v>
                </c:pt>
                <c:pt idx="5695" formatCode="General">
                  <c:v>0.78008270300000004</c:v>
                </c:pt>
                <c:pt idx="5696" formatCode="General">
                  <c:v>0.77316618000000004</c:v>
                </c:pt>
                <c:pt idx="5697" formatCode="General">
                  <c:v>0.78348916800000001</c:v>
                </c:pt>
                <c:pt idx="5698" formatCode="General">
                  <c:v>0.791949809</c:v>
                </c:pt>
                <c:pt idx="5699" formatCode="General">
                  <c:v>0.79590493399999995</c:v>
                </c:pt>
                <c:pt idx="5700" formatCode="General">
                  <c:v>0.79800820400000005</c:v>
                </c:pt>
                <c:pt idx="5701" formatCode="General">
                  <c:v>0.79934132099999999</c:v>
                </c:pt>
                <c:pt idx="5702" formatCode="General">
                  <c:v>0.80030047900000001</c:v>
                </c:pt>
                <c:pt idx="5703" formatCode="General">
                  <c:v>0.80104452400000004</c:v>
                </c:pt>
                <c:pt idx="5704" formatCode="General">
                  <c:v>0.80164325199999997</c:v>
                </c:pt>
                <c:pt idx="5705" formatCode="General">
                  <c:v>0.80212908999999999</c:v>
                </c:pt>
                <c:pt idx="5706" formatCode="General">
                  <c:v>0.80251783099999996</c:v>
                </c:pt>
                <c:pt idx="5707" formatCode="General">
                  <c:v>0.80281704700000001</c:v>
                </c:pt>
                <c:pt idx="5708" formatCode="General">
                  <c:v>0.80302983500000003</c:v>
                </c:pt>
                <c:pt idx="5709" formatCode="General">
                  <c:v>0.80315631600000004</c:v>
                </c:pt>
                <c:pt idx="5710" formatCode="General">
                  <c:v>0.80319351000000005</c:v>
                </c:pt>
                <c:pt idx="5711" formatCode="General">
                  <c:v>0.80313432200000001</c:v>
                </c:pt>
                <c:pt idx="5712" formatCode="General">
                  <c:v>0.80296468700000001</c:v>
                </c:pt>
                <c:pt idx="5713" formatCode="General">
                  <c:v>0.80265891599999994</c:v>
                </c:pt>
                <c:pt idx="5714" formatCode="General">
                  <c:v>0.80217075299999996</c:v>
                </c:pt>
                <c:pt idx="5715" formatCode="General">
                  <c:v>0.80141824500000003</c:v>
                </c:pt>
                <c:pt idx="5716" formatCode="General">
                  <c:v>0.80025625199999995</c:v>
                </c:pt>
                <c:pt idx="5717" formatCode="General">
                  <c:v>0.79843270799999999</c:v>
                </c:pt>
                <c:pt idx="5718" formatCode="General">
                  <c:v>0.79554200200000003</c:v>
                </c:pt>
                <c:pt idx="5719" formatCode="General">
                  <c:v>0.79112261500000003</c:v>
                </c:pt>
                <c:pt idx="5720" formatCode="General">
                  <c:v>0.78553134199999997</c:v>
                </c:pt>
                <c:pt idx="5721" formatCode="General">
                  <c:v>0.78205037099999997</c:v>
                </c:pt>
                <c:pt idx="5722" formatCode="General">
                  <c:v>0.78474360700000001</c:v>
                </c:pt>
                <c:pt idx="5723" formatCode="General">
                  <c:v>0.79110240899999995</c:v>
                </c:pt>
                <c:pt idx="5724" formatCode="General">
                  <c:v>0.796776712</c:v>
                </c:pt>
                <c:pt idx="5725" formatCode="General">
                  <c:v>0.80064427900000001</c:v>
                </c:pt>
                <c:pt idx="5726" formatCode="General">
                  <c:v>0.79119902799999997</c:v>
                </c:pt>
                <c:pt idx="5727" formatCode="General">
                  <c:v>0.80500453699999996</c:v>
                </c:pt>
                <c:pt idx="5728" formatCode="General">
                  <c:v>0.80636179399999997</c:v>
                </c:pt>
                <c:pt idx="5729" formatCode="General">
                  <c:v>0.80720132600000005</c:v>
                </c:pt>
                <c:pt idx="5730" formatCode="General">
                  <c:v>0.80772006500000004</c:v>
                </c:pt>
                <c:pt idx="5731" formatCode="General">
                  <c:v>0.80797737800000002</c:v>
                </c:pt>
                <c:pt idx="5732" formatCode="General">
                  <c:v>0.807998836</c:v>
                </c:pt>
                <c:pt idx="5733" formatCode="General">
                  <c:v>0.80779391499999997</c:v>
                </c:pt>
                <c:pt idx="5734" formatCode="General">
                  <c:v>0.80736309299999998</c:v>
                </c:pt>
                <c:pt idx="5735" formatCode="General">
                  <c:v>0.80670243500000005</c:v>
                </c:pt>
                <c:pt idx="5736" formatCode="General">
                  <c:v>0.805806994</c:v>
                </c:pt>
                <c:pt idx="5737" formatCode="General">
                  <c:v>0.80467438700000005</c:v>
                </c:pt>
                <c:pt idx="5738" formatCode="General">
                  <c:v>0.803310156</c:v>
                </c:pt>
                <c:pt idx="5739" formatCode="General">
                  <c:v>0.80173462600000001</c:v>
                </c:pt>
                <c:pt idx="5740" formatCode="General">
                  <c:v>0.79999184599999995</c:v>
                </c:pt>
                <c:pt idx="5741" formatCode="General">
                  <c:v>0.79815995699999998</c:v>
                </c:pt>
                <c:pt idx="5742" formatCode="General">
                  <c:v>0.79635751200000005</c:v>
                </c:pt>
                <c:pt idx="5743" formatCode="General">
                  <c:v>0.79474002099999996</c:v>
                </c:pt>
                <c:pt idx="5744" formatCode="General">
                  <c:v>0.793477714</c:v>
                </c:pt>
                <c:pt idx="5745" formatCode="General">
                  <c:v>0.79271405900000003</c:v>
                </c:pt>
                <c:pt idx="5746" formatCode="General">
                  <c:v>0.79251766199999996</c:v>
                </c:pt>
                <c:pt idx="5747" formatCode="General">
                  <c:v>0.792854905</c:v>
                </c:pt>
                <c:pt idx="5748" formatCode="General">
                  <c:v>0.79360145299999996</c:v>
                </c:pt>
                <c:pt idx="5749" formatCode="General">
                  <c:v>0.79458683699999999</c:v>
                </c:pt>
                <c:pt idx="5750" formatCode="General">
                  <c:v>0.79564583300000002</c:v>
                </c:pt>
                <c:pt idx="5751" formatCode="General">
                  <c:v>0.79665213800000001</c:v>
                </c:pt>
                <c:pt idx="5752" formatCode="General">
                  <c:v>0.797528028</c:v>
                </c:pt>
                <c:pt idx="5753" formatCode="General">
                  <c:v>0.79823643</c:v>
                </c:pt>
                <c:pt idx="5754" formatCode="General">
                  <c:v>0.79876506300000005</c:v>
                </c:pt>
                <c:pt idx="5755" formatCode="General">
                  <c:v>0.79910415400000001</c:v>
                </c:pt>
                <c:pt idx="5756" formatCode="General">
                  <c:v>0.799176157</c:v>
                </c:pt>
                <c:pt idx="5757" formatCode="General">
                  <c:v>0.79886537800000001</c:v>
                </c:pt>
                <c:pt idx="5758" formatCode="General">
                  <c:v>0.79835206299999995</c:v>
                </c:pt>
                <c:pt idx="5759" formatCode="General">
                  <c:v>0.796246707</c:v>
                </c:pt>
                <c:pt idx="5760" formatCode="General">
                  <c:v>0.79011905199999999</c:v>
                </c:pt>
                <c:pt idx="5761" formatCode="General">
                  <c:v>0.77896720200000003</c:v>
                </c:pt>
                <c:pt idx="5762" formatCode="General">
                  <c:v>0.78725087599999999</c:v>
                </c:pt>
                <c:pt idx="5763" formatCode="General">
                  <c:v>0.79702377300000005</c:v>
                </c:pt>
                <c:pt idx="5764" formatCode="General">
                  <c:v>0.80105161700000005</c:v>
                </c:pt>
                <c:pt idx="5765" formatCode="General">
                  <c:v>0.80305737300000002</c:v>
                </c:pt>
                <c:pt idx="5766" formatCode="General">
                  <c:v>0.80433011099999996</c:v>
                </c:pt>
                <c:pt idx="5767" formatCode="General">
                  <c:v>0.80527853999999999</c:v>
                </c:pt>
                <c:pt idx="5768" formatCode="General">
                  <c:v>0.80604982400000003</c:v>
                </c:pt>
                <c:pt idx="5769" formatCode="General">
                  <c:v>0.80670213700000004</c:v>
                </c:pt>
                <c:pt idx="5770" formatCode="General">
                  <c:v>0.80725926199999998</c:v>
                </c:pt>
                <c:pt idx="5771" formatCode="General">
                  <c:v>0.80773073399999995</c:v>
                </c:pt>
                <c:pt idx="5772" formatCode="General">
                  <c:v>0.80812007200000002</c:v>
                </c:pt>
                <c:pt idx="5773" formatCode="General">
                  <c:v>0.80842822800000003</c:v>
                </c:pt>
                <c:pt idx="5774" formatCode="General">
                  <c:v>0.808655024</c:v>
                </c:pt>
                <c:pt idx="5775" formatCode="General">
                  <c:v>0.80879944599999998</c:v>
                </c:pt>
                <c:pt idx="5776" formatCode="General">
                  <c:v>0.808859408</c:v>
                </c:pt>
                <c:pt idx="5777" formatCode="General">
                  <c:v>0.80883008199999995</c:v>
                </c:pt>
                <c:pt idx="5778" formatCode="General">
                  <c:v>0.80870193199999996</c:v>
                </c:pt>
                <c:pt idx="5779" formatCode="General">
                  <c:v>0.808455586</c:v>
                </c:pt>
                <c:pt idx="5780" formatCode="General">
                  <c:v>0.80805408999999995</c:v>
                </c:pt>
                <c:pt idx="5781" formatCode="General">
                  <c:v>0.80742645300000004</c:v>
                </c:pt>
                <c:pt idx="5782" formatCode="General">
                  <c:v>0.80643689600000001</c:v>
                </c:pt>
                <c:pt idx="5783" formatCode="General">
                  <c:v>0.80482411399999998</c:v>
                </c:pt>
                <c:pt idx="5784" formatCode="General">
                  <c:v>0.80209934699999996</c:v>
                </c:pt>
                <c:pt idx="5785" formatCode="General">
                  <c:v>0.79751944500000005</c:v>
                </c:pt>
                <c:pt idx="5786" formatCode="General">
                  <c:v>0.79110133599999999</c:v>
                </c:pt>
                <c:pt idx="5787" formatCode="General">
                  <c:v>0.78741645800000004</c:v>
                </c:pt>
                <c:pt idx="5788" formatCode="General">
                  <c:v>0.79188370699999999</c:v>
                </c:pt>
                <c:pt idx="5789" formatCode="General">
                  <c:v>0.79908031199999996</c:v>
                </c:pt>
                <c:pt idx="5790" formatCode="General">
                  <c:v>0.80350601700000002</c:v>
                </c:pt>
                <c:pt idx="5791" formatCode="General">
                  <c:v>0.80750518999999998</c:v>
                </c:pt>
                <c:pt idx="5792" formatCode="General">
                  <c:v>0.80979180299999998</c:v>
                </c:pt>
                <c:pt idx="5793" formatCode="General">
                  <c:v>0.81123822899999998</c:v>
                </c:pt>
                <c:pt idx="5794" formatCode="General">
                  <c:v>0.81224143500000001</c:v>
                </c:pt>
                <c:pt idx="5795" formatCode="General">
                  <c:v>0.81294179</c:v>
                </c:pt>
                <c:pt idx="5796" formatCode="General">
                  <c:v>0.81340438100000001</c:v>
                </c:pt>
                <c:pt idx="5797" formatCode="General">
                  <c:v>0.81365787999999994</c:v>
                </c:pt>
                <c:pt idx="5798" formatCode="General">
                  <c:v>0.81371176199999995</c:v>
                </c:pt>
                <c:pt idx="5799" formatCode="General">
                  <c:v>0.81356435999999999</c:v>
                </c:pt>
                <c:pt idx="5800" formatCode="General">
                  <c:v>0.81320756699999996</c:v>
                </c:pt>
                <c:pt idx="5801" formatCode="General">
                  <c:v>0.81262922299999996</c:v>
                </c:pt>
                <c:pt idx="5802" formatCode="General">
                  <c:v>0.81181561899999999</c:v>
                </c:pt>
                <c:pt idx="5803" formatCode="General">
                  <c:v>0.81075435900000004</c:v>
                </c:pt>
                <c:pt idx="5804" formatCode="General">
                  <c:v>0.80943852699999996</c:v>
                </c:pt>
                <c:pt idx="5805" formatCode="General">
                  <c:v>0.80787402399999997</c:v>
                </c:pt>
                <c:pt idx="5806" formatCode="General">
                  <c:v>0.80609053399999997</c:v>
                </c:pt>
                <c:pt idx="5807" formatCode="General">
                  <c:v>0.80415570700000005</c:v>
                </c:pt>
                <c:pt idx="5808" formatCode="General">
                  <c:v>0.80218923099999995</c:v>
                </c:pt>
                <c:pt idx="5809" formatCode="General">
                  <c:v>0.800366998</c:v>
                </c:pt>
                <c:pt idx="5810" formatCode="General">
                  <c:v>0.79890114099999998</c:v>
                </c:pt>
                <c:pt idx="5811" formatCode="General">
                  <c:v>0.797986686</c:v>
                </c:pt>
                <c:pt idx="5812" formatCode="General">
                  <c:v>0.79772937300000002</c:v>
                </c:pt>
                <c:pt idx="5813" formatCode="General">
                  <c:v>0.79809665699999999</c:v>
                </c:pt>
                <c:pt idx="5814" formatCode="General">
                  <c:v>0.79892933399999999</c:v>
                </c:pt>
                <c:pt idx="5815" formatCode="General">
                  <c:v>0.80000740299999995</c:v>
                </c:pt>
                <c:pt idx="5816" formatCode="General">
                  <c:v>0.80112499000000004</c:v>
                </c:pt>
                <c:pt idx="5817" formatCode="General">
                  <c:v>0.802134931</c:v>
                </c:pt>
                <c:pt idx="5818" formatCode="General">
                  <c:v>0.80295628299999999</c:v>
                </c:pt>
                <c:pt idx="5819" formatCode="General">
                  <c:v>0.80355763400000002</c:v>
                </c:pt>
                <c:pt idx="5820" formatCode="General">
                  <c:v>0.80389857300000001</c:v>
                </c:pt>
                <c:pt idx="5821" formatCode="General">
                  <c:v>0.80402648399999999</c:v>
                </c:pt>
                <c:pt idx="5822" formatCode="General">
                  <c:v>0.80404710800000001</c:v>
                </c:pt>
                <c:pt idx="5823" formatCode="General">
                  <c:v>0.80359232400000002</c:v>
                </c:pt>
                <c:pt idx="5824" formatCode="General">
                  <c:v>0.802232265</c:v>
                </c:pt>
                <c:pt idx="5825" formatCode="General">
                  <c:v>0.79798764</c:v>
                </c:pt>
                <c:pt idx="5826" formatCode="General">
                  <c:v>0.78579098000000003</c:v>
                </c:pt>
                <c:pt idx="5827" formatCode="General">
                  <c:v>0.79033523800000005</c:v>
                </c:pt>
                <c:pt idx="5828" formatCode="General">
                  <c:v>0.80129998899999999</c:v>
                </c:pt>
                <c:pt idx="5829" formatCode="General">
                  <c:v>0.80519318600000001</c:v>
                </c:pt>
                <c:pt idx="5830" formatCode="General">
                  <c:v>0.80703842599999998</c:v>
                </c:pt>
                <c:pt idx="5831" formatCode="General">
                  <c:v>0.80825382499999998</c:v>
                </c:pt>
                <c:pt idx="5832" formatCode="General">
                  <c:v>0.809225678</c:v>
                </c:pt>
                <c:pt idx="5833" formatCode="General">
                  <c:v>0.81007647500000002</c:v>
                </c:pt>
                <c:pt idx="5834" formatCode="General">
                  <c:v>0.81084626900000001</c:v>
                </c:pt>
                <c:pt idx="5835" formatCode="General">
                  <c:v>0.81154590800000004</c:v>
                </c:pt>
                <c:pt idx="5836" formatCode="General">
                  <c:v>0.812175333</c:v>
                </c:pt>
                <c:pt idx="5837" formatCode="General">
                  <c:v>0.81273072999999996</c:v>
                </c:pt>
                <c:pt idx="5838" formatCode="General">
                  <c:v>0.81320786499999997</c:v>
                </c:pt>
                <c:pt idx="5839" formatCode="General">
                  <c:v>0.81360304400000005</c:v>
                </c:pt>
                <c:pt idx="5840" formatCode="General">
                  <c:v>0.81391358400000002</c:v>
                </c:pt>
                <c:pt idx="5841" formatCode="General">
                  <c:v>0.81413769700000005</c:v>
                </c:pt>
                <c:pt idx="5842" formatCode="General">
                  <c:v>0.81427347699999997</c:v>
                </c:pt>
                <c:pt idx="5843" formatCode="General">
                  <c:v>0.81431800099999996</c:v>
                </c:pt>
                <c:pt idx="5844" formatCode="General">
                  <c:v>0.81426459600000001</c:v>
                </c:pt>
                <c:pt idx="5845" formatCode="General">
                  <c:v>0.81409907299999995</c:v>
                </c:pt>
                <c:pt idx="5846" formatCode="General">
                  <c:v>0.81379127500000004</c:v>
                </c:pt>
                <c:pt idx="5847" formatCode="General">
                  <c:v>0.813278854</c:v>
                </c:pt>
                <c:pt idx="5848" formatCode="General">
                  <c:v>0.81243264699999995</c:v>
                </c:pt>
                <c:pt idx="5849" formatCode="General">
                  <c:v>0.81097853200000003</c:v>
                </c:pt>
                <c:pt idx="5850" formatCode="General">
                  <c:v>0.80833113199999995</c:v>
                </c:pt>
                <c:pt idx="5851" formatCode="General">
                  <c:v>0.80340308000000005</c:v>
                </c:pt>
                <c:pt idx="5852" formatCode="General">
                  <c:v>0.79595619399999995</c:v>
                </c:pt>
                <c:pt idx="5853" formatCode="General">
                  <c:v>0.79337739900000004</c:v>
                </c:pt>
                <c:pt idx="5854" formatCode="General">
                  <c:v>0.80042451599999997</c:v>
                </c:pt>
                <c:pt idx="5855" formatCode="General">
                  <c:v>0.80758434499999998</c:v>
                </c:pt>
                <c:pt idx="5856" formatCode="General">
                  <c:v>0.81200545999999996</c:v>
                </c:pt>
                <c:pt idx="5857" formatCode="General">
                  <c:v>0.81450265600000005</c:v>
                </c:pt>
                <c:pt idx="5858" formatCode="General">
                  <c:v>0.81610089500000005</c:v>
                </c:pt>
                <c:pt idx="5859" formatCode="General">
                  <c:v>0.81721556200000001</c:v>
                </c:pt>
                <c:pt idx="5860" formatCode="General">
                  <c:v>0.81803178799999998</c:v>
                </c:pt>
                <c:pt idx="5861" formatCode="General">
                  <c:v>0.81863158899999999</c:v>
                </c:pt>
                <c:pt idx="5862" formatCode="General">
                  <c:v>0.81904894100000003</c:v>
                </c:pt>
                <c:pt idx="5863" formatCode="General">
                  <c:v>0.81929367799999997</c:v>
                </c:pt>
                <c:pt idx="5864" formatCode="General">
                  <c:v>0.81936293800000004</c:v>
                </c:pt>
                <c:pt idx="5865" formatCode="General">
                  <c:v>0.81924629199999999</c:v>
                </c:pt>
                <c:pt idx="5866" formatCode="General">
                  <c:v>0.81892859900000003</c:v>
                </c:pt>
                <c:pt idx="5867" formatCode="General">
                  <c:v>0.81839102500000005</c:v>
                </c:pt>
                <c:pt idx="5868" formatCode="General">
                  <c:v>0.81761258800000003</c:v>
                </c:pt>
                <c:pt idx="5869" formatCode="General">
                  <c:v>0.81657147399999996</c:v>
                </c:pt>
                <c:pt idx="5870" formatCode="General">
                  <c:v>0.81524872800000003</c:v>
                </c:pt>
                <c:pt idx="5871" formatCode="General">
                  <c:v>0.81363493200000003</c:v>
                </c:pt>
                <c:pt idx="5872" formatCode="General">
                  <c:v>0.81174248500000001</c:v>
                </c:pt>
                <c:pt idx="5873" formatCode="General">
                  <c:v>0.80962407599999997</c:v>
                </c:pt>
                <c:pt idx="5874" formatCode="General">
                  <c:v>0.80739563700000005</c:v>
                </c:pt>
                <c:pt idx="5875" formatCode="General">
                  <c:v>0.805253208</c:v>
                </c:pt>
                <c:pt idx="5876" formatCode="General">
                  <c:v>0.80345994200000004</c:v>
                </c:pt>
                <c:pt idx="5877" formatCode="General">
                  <c:v>0.80228030699999997</c:v>
                </c:pt>
                <c:pt idx="5878" formatCode="General">
                  <c:v>0.80187195499999997</c:v>
                </c:pt>
                <c:pt idx="5879" formatCode="General">
                  <c:v>0.80220133100000002</c:v>
                </c:pt>
                <c:pt idx="5880" formatCode="General">
                  <c:v>0.80305612100000001</c:v>
                </c:pt>
                <c:pt idx="5881" formatCode="General">
                  <c:v>0.80414676699999998</c:v>
                </c:pt>
                <c:pt idx="5882" formatCode="General">
                  <c:v>0.80521631199999999</c:v>
                </c:pt>
                <c:pt idx="5883" formatCode="General">
                  <c:v>0.80609560000000002</c:v>
                </c:pt>
                <c:pt idx="5884" formatCode="General">
                  <c:v>0.80666661299999998</c:v>
                </c:pt>
                <c:pt idx="5885" formatCode="General">
                  <c:v>0.80701309399999999</c:v>
                </c:pt>
                <c:pt idx="5886" formatCode="General">
                  <c:v>0.80710965400000001</c:v>
                </c:pt>
                <c:pt idx="5887" formatCode="General">
                  <c:v>0.80690807099999995</c:v>
                </c:pt>
                <c:pt idx="5888" formatCode="General">
                  <c:v>0.80637508599999996</c:v>
                </c:pt>
                <c:pt idx="5889" formatCode="General">
                  <c:v>0.80520355700000001</c:v>
                </c:pt>
                <c:pt idx="5890" formatCode="General">
                  <c:v>0.80199271400000005</c:v>
                </c:pt>
                <c:pt idx="5891" formatCode="General">
                  <c:v>0.79044455300000005</c:v>
                </c:pt>
                <c:pt idx="5892" formatCode="General">
                  <c:v>0.79088056100000004</c:v>
                </c:pt>
                <c:pt idx="5893" formatCode="General">
                  <c:v>0.80254083899999995</c:v>
                </c:pt>
                <c:pt idx="5894" formatCode="General">
                  <c:v>0.80584865800000005</c:v>
                </c:pt>
                <c:pt idx="5895" formatCode="General">
                  <c:v>0.80726921600000001</c:v>
                </c:pt>
                <c:pt idx="5896" formatCode="General">
                  <c:v>0.80822437999999996</c:v>
                </c:pt>
                <c:pt idx="5897" formatCode="General">
                  <c:v>0.80904936800000005</c:v>
                </c:pt>
                <c:pt idx="5898" formatCode="General">
                  <c:v>0.80983501700000005</c:v>
                </c:pt>
                <c:pt idx="5899" formatCode="General">
                  <c:v>0.81060022099999995</c:v>
                </c:pt>
                <c:pt idx="5900" formatCode="General">
                  <c:v>0.81133943799999997</c:v>
                </c:pt>
                <c:pt idx="5901" formatCode="General">
                  <c:v>0.81203955400000005</c:v>
                </c:pt>
                <c:pt idx="5902" formatCode="General">
                  <c:v>0.81268614500000003</c:v>
                </c:pt>
                <c:pt idx="5903" formatCode="General">
                  <c:v>0.81326651599999999</c:v>
                </c:pt>
                <c:pt idx="5904" formatCode="General">
                  <c:v>0.81377083100000003</c:v>
                </c:pt>
                <c:pt idx="5905" formatCode="General">
                  <c:v>0.81419205699999997</c:v>
                </c:pt>
                <c:pt idx="5906" formatCode="General">
                  <c:v>0.81452572300000003</c:v>
                </c:pt>
                <c:pt idx="5907" formatCode="General">
                  <c:v>0.81476938700000001</c:v>
                </c:pt>
                <c:pt idx="5908" formatCode="General">
                  <c:v>0.81492161799999996</c:v>
                </c:pt>
                <c:pt idx="5909" formatCode="General">
                  <c:v>0.814980924</c:v>
                </c:pt>
                <c:pt idx="5910" formatCode="General">
                  <c:v>0.81494313500000004</c:v>
                </c:pt>
                <c:pt idx="5911" formatCode="General">
                  <c:v>0.81479763999999999</c:v>
                </c:pt>
                <c:pt idx="5912" formatCode="General">
                  <c:v>0.81451922700000001</c:v>
                </c:pt>
                <c:pt idx="5913" formatCode="General">
                  <c:v>0.81405049600000001</c:v>
                </c:pt>
                <c:pt idx="5914" formatCode="General">
                  <c:v>0.81326150900000005</c:v>
                </c:pt>
                <c:pt idx="5915" formatCode="General">
                  <c:v>0.81184738899999997</c:v>
                </c:pt>
                <c:pt idx="5916" formatCode="General">
                  <c:v>0.80906367300000004</c:v>
                </c:pt>
                <c:pt idx="5917" formatCode="General">
                  <c:v>0.80327647899999999</c:v>
                </c:pt>
                <c:pt idx="5918" formatCode="General">
                  <c:v>0.79455077600000001</c:v>
                </c:pt>
                <c:pt idx="5919" formatCode="General">
                  <c:v>0.79608720499999996</c:v>
                </c:pt>
                <c:pt idx="5920" formatCode="General">
                  <c:v>0.80561798799999995</c:v>
                </c:pt>
                <c:pt idx="5921" formatCode="General">
                  <c:v>0.81131994699999999</c:v>
                </c:pt>
                <c:pt idx="5922" formatCode="General">
                  <c:v>0.81430512700000002</c:v>
                </c:pt>
                <c:pt idx="5923" formatCode="General">
                  <c:v>0.81609642500000001</c:v>
                </c:pt>
                <c:pt idx="5924" formatCode="General">
                  <c:v>0.81734234100000003</c:v>
                </c:pt>
                <c:pt idx="5925" formatCode="General">
                  <c:v>0.81830209499999995</c:v>
                </c:pt>
                <c:pt idx="5926" formatCode="General">
                  <c:v>0.81908023399999996</c:v>
                </c:pt>
                <c:pt idx="5927" formatCode="General">
                  <c:v>0.81971585800000002</c:v>
                </c:pt>
                <c:pt idx="5928" formatCode="General">
                  <c:v>0.82021832500000003</c:v>
                </c:pt>
                <c:pt idx="5929" formatCode="General">
                  <c:v>0.82058238999999999</c:v>
                </c:pt>
                <c:pt idx="5930" formatCode="General">
                  <c:v>0.82079511900000002</c:v>
                </c:pt>
                <c:pt idx="5931" formatCode="General">
                  <c:v>0.82083874899999998</c:v>
                </c:pt>
                <c:pt idx="5932" formatCode="General">
                  <c:v>0.82069188400000004</c:v>
                </c:pt>
                <c:pt idx="5933" formatCode="General">
                  <c:v>0.82032966600000001</c:v>
                </c:pt>
                <c:pt idx="5934" formatCode="General">
                  <c:v>0.81972402300000002</c:v>
                </c:pt>
                <c:pt idx="5935" formatCode="General">
                  <c:v>0.81884384200000004</c:v>
                </c:pt>
                <c:pt idx="5936" formatCode="General">
                  <c:v>0.81765765000000001</c:v>
                </c:pt>
                <c:pt idx="5937" formatCode="General">
                  <c:v>0.81613886400000002</c:v>
                </c:pt>
                <c:pt idx="5938" formatCode="General">
                  <c:v>0.81427872199999995</c:v>
                </c:pt>
                <c:pt idx="5939" formatCode="General">
                  <c:v>0.81210857599999997</c:v>
                </c:pt>
                <c:pt idx="5940" formatCode="General">
                  <c:v>0.80973404599999999</c:v>
                </c:pt>
                <c:pt idx="5941" formatCode="General">
                  <c:v>0.80736982800000001</c:v>
                </c:pt>
                <c:pt idx="5942" formatCode="General">
                  <c:v>0.80534231700000003</c:v>
                </c:pt>
                <c:pt idx="5943" formatCode="General">
                  <c:v>0.80401110600000003</c:v>
                </c:pt>
                <c:pt idx="5944" formatCode="General">
                  <c:v>0.80360573499999999</c:v>
                </c:pt>
                <c:pt idx="5945" formatCode="General">
                  <c:v>0.80408316899999999</c:v>
                </c:pt>
                <c:pt idx="5946" formatCode="General">
                  <c:v>0.80514508500000004</c:v>
                </c:pt>
                <c:pt idx="5947" formatCode="General">
                  <c:v>0.80640071599999996</c:v>
                </c:pt>
                <c:pt idx="5948" formatCode="General">
                  <c:v>0.807469785</c:v>
                </c:pt>
                <c:pt idx="5949" formatCode="General">
                  <c:v>0.80835855000000001</c:v>
                </c:pt>
                <c:pt idx="5950" formatCode="General">
                  <c:v>0.80882728100000001</c:v>
                </c:pt>
                <c:pt idx="5951" formatCode="General">
                  <c:v>0.80891090600000004</c:v>
                </c:pt>
                <c:pt idx="5952" formatCode="General">
                  <c:v>0.80863767900000005</c:v>
                </c:pt>
                <c:pt idx="5953" formatCode="General">
                  <c:v>0.80799299499999999</c:v>
                </c:pt>
                <c:pt idx="5954" formatCode="General">
                  <c:v>0.80679202100000003</c:v>
                </c:pt>
                <c:pt idx="5955" formatCode="General">
                  <c:v>0.80402147800000001</c:v>
                </c:pt>
                <c:pt idx="5956" formatCode="General">
                  <c:v>0.79329442999999999</c:v>
                </c:pt>
                <c:pt idx="5957" formatCode="General">
                  <c:v>0.79091340300000001</c:v>
                </c:pt>
                <c:pt idx="5958" formatCode="General">
                  <c:v>0.80250608899999998</c:v>
                </c:pt>
                <c:pt idx="5959" formatCode="General">
                  <c:v>0.80483210100000002</c:v>
                </c:pt>
                <c:pt idx="5960" formatCode="General">
                  <c:v>0.80560111999999995</c:v>
                </c:pt>
                <c:pt idx="5961" formatCode="General">
                  <c:v>0.80609673299999995</c:v>
                </c:pt>
                <c:pt idx="5962" formatCode="General">
                  <c:v>0.80659234499999999</c:v>
                </c:pt>
                <c:pt idx="5963" formatCode="General">
                  <c:v>0.80715048300000003</c:v>
                </c:pt>
                <c:pt idx="5964" formatCode="General">
                  <c:v>0.807770133</c:v>
                </c:pt>
                <c:pt idx="5965" formatCode="General">
                  <c:v>0.80842763200000001</c:v>
                </c:pt>
                <c:pt idx="5966" formatCode="General">
                  <c:v>0.80909252200000004</c:v>
                </c:pt>
                <c:pt idx="5967" formatCode="General">
                  <c:v>0.80973494099999999</c:v>
                </c:pt>
                <c:pt idx="5968" formatCode="General">
                  <c:v>0.81032913900000003</c:v>
                </c:pt>
                <c:pt idx="5969" formatCode="General">
                  <c:v>0.81085485199999996</c:v>
                </c:pt>
                <c:pt idx="5970" formatCode="General">
                  <c:v>0.81129747600000002</c:v>
                </c:pt>
                <c:pt idx="5971" formatCode="General">
                  <c:v>0.81164747500000001</c:v>
                </c:pt>
                <c:pt idx="5972" formatCode="General">
                  <c:v>0.81189936399999996</c:v>
                </c:pt>
                <c:pt idx="5973" formatCode="General">
                  <c:v>0.81205087899999995</c:v>
                </c:pt>
                <c:pt idx="5974" formatCode="General">
                  <c:v>0.81210154300000004</c:v>
                </c:pt>
                <c:pt idx="5975" formatCode="General">
                  <c:v>0.812051356</c:v>
                </c:pt>
                <c:pt idx="5976" formatCode="General">
                  <c:v>0.81189853000000001</c:v>
                </c:pt>
                <c:pt idx="5977" formatCode="General">
                  <c:v>0.81163513700000001</c:v>
                </c:pt>
                <c:pt idx="5978" formatCode="General">
                  <c:v>0.81123858699999996</c:v>
                </c:pt>
                <c:pt idx="5979" formatCode="General">
                  <c:v>0.81065154100000003</c:v>
                </c:pt>
                <c:pt idx="5980" formatCode="General">
                  <c:v>0.80973041099999998</c:v>
                </c:pt>
                <c:pt idx="5981" formatCode="General">
                  <c:v>0.80809575300000003</c:v>
                </c:pt>
                <c:pt idx="5982" formatCode="General">
                  <c:v>0.80464315399999997</c:v>
                </c:pt>
                <c:pt idx="5983" formatCode="General">
                  <c:v>0.79669642399999996</c:v>
                </c:pt>
                <c:pt idx="5984" formatCode="General">
                  <c:v>0.78861028</c:v>
                </c:pt>
                <c:pt idx="5985" formatCode="General">
                  <c:v>0.79763066800000004</c:v>
                </c:pt>
                <c:pt idx="5986" formatCode="General">
                  <c:v>0.80550539499999996</c:v>
                </c:pt>
                <c:pt idx="5987" formatCode="General">
                  <c:v>0.80902314200000003</c:v>
                </c:pt>
                <c:pt idx="5988" formatCode="General">
                  <c:v>0.810862482</c:v>
                </c:pt>
                <c:pt idx="5989" formatCode="General">
                  <c:v>0.81207066800000005</c:v>
                </c:pt>
                <c:pt idx="5990" formatCode="General">
                  <c:v>0.81301152700000001</c:v>
                </c:pt>
                <c:pt idx="5991" formatCode="General">
                  <c:v>0.81381690500000003</c:v>
                </c:pt>
                <c:pt idx="5992" formatCode="General">
                  <c:v>0.81453198199999999</c:v>
                </c:pt>
                <c:pt idx="5993" formatCode="General">
                  <c:v>0.81516510200000003</c:v>
                </c:pt>
                <c:pt idx="5994" formatCode="General">
                  <c:v>0.81570839900000003</c:v>
                </c:pt>
                <c:pt idx="5995" formatCode="General">
                  <c:v>0.81614595700000003</c:v>
                </c:pt>
                <c:pt idx="5996" formatCode="General">
                  <c:v>0.81645798700000005</c:v>
                </c:pt>
                <c:pt idx="5997" formatCode="General">
                  <c:v>0.816621661</c:v>
                </c:pt>
                <c:pt idx="5998" formatCode="General">
                  <c:v>0.81661176700000004</c:v>
                </c:pt>
                <c:pt idx="5999" formatCode="General">
                  <c:v>0.816399455</c:v>
                </c:pt>
                <c:pt idx="6000" formatCode="General">
                  <c:v>0.81595164499999995</c:v>
                </c:pt>
                <c:pt idx="6001" formatCode="General">
                  <c:v>0.81522995200000004</c:v>
                </c:pt>
                <c:pt idx="6002" formatCode="General">
                  <c:v>0.81419158000000003</c:v>
                </c:pt>
                <c:pt idx="6003" formatCode="General">
                  <c:v>0.81279337399999996</c:v>
                </c:pt>
                <c:pt idx="6004" formatCode="General">
                  <c:v>0.811003268</c:v>
                </c:pt>
                <c:pt idx="6005" formatCode="General">
                  <c:v>0.80882608899999997</c:v>
                </c:pt>
                <c:pt idx="6006" formatCode="General">
                  <c:v>0.80634993300000002</c:v>
                </c:pt>
                <c:pt idx="6007" formatCode="General">
                  <c:v>0.80380672200000003</c:v>
                </c:pt>
                <c:pt idx="6008" formatCode="General">
                  <c:v>0.80160337699999995</c:v>
                </c:pt>
                <c:pt idx="6009" formatCode="General">
                  <c:v>0.80023175499999999</c:v>
                </c:pt>
                <c:pt idx="6010" formatCode="General">
                  <c:v>0.80001860899999999</c:v>
                </c:pt>
                <c:pt idx="6011" formatCode="General">
                  <c:v>0.80088812099999995</c:v>
                </c:pt>
                <c:pt idx="6012" formatCode="General">
                  <c:v>0.80198514499999995</c:v>
                </c:pt>
                <c:pt idx="6013" formatCode="General">
                  <c:v>0.80404830000000005</c:v>
                </c:pt>
                <c:pt idx="6014" formatCode="General">
                  <c:v>0.80543804200000002</c:v>
                </c:pt>
                <c:pt idx="6015" formatCode="General">
                  <c:v>0.80638378899999996</c:v>
                </c:pt>
                <c:pt idx="6016" formatCode="General">
                  <c:v>0.80684167100000004</c:v>
                </c:pt>
                <c:pt idx="6017" formatCode="General">
                  <c:v>0.80682694899999996</c:v>
                </c:pt>
                <c:pt idx="6018" formatCode="General">
                  <c:v>0.80634820500000004</c:v>
                </c:pt>
                <c:pt idx="6019" formatCode="General">
                  <c:v>0.80529010300000003</c:v>
                </c:pt>
                <c:pt idx="6020" formatCode="General">
                  <c:v>0.80286312100000001</c:v>
                </c:pt>
                <c:pt idx="6021" formatCode="General">
                  <c:v>0.79256320000000002</c:v>
                </c:pt>
                <c:pt idx="6022" formatCode="General">
                  <c:v>0.79010236300000003</c:v>
                </c:pt>
                <c:pt idx="6023" formatCode="General">
                  <c:v>0.80039173399999997</c:v>
                </c:pt>
                <c:pt idx="6024" formatCode="General">
                  <c:v>0.80163264300000003</c:v>
                </c:pt>
                <c:pt idx="6025" formatCode="General">
                  <c:v>0.80174517599999995</c:v>
                </c:pt>
                <c:pt idx="6026" formatCode="General">
                  <c:v>0.80176150800000001</c:v>
                </c:pt>
                <c:pt idx="6027" formatCode="General">
                  <c:v>0.80190736100000004</c:v>
                </c:pt>
                <c:pt idx="6028" formatCode="General">
                  <c:v>0.80223637800000003</c:v>
                </c:pt>
                <c:pt idx="6029" formatCode="General">
                  <c:v>0.80273961999999999</c:v>
                </c:pt>
                <c:pt idx="6030" formatCode="General">
                  <c:v>0.80337852200000004</c:v>
                </c:pt>
                <c:pt idx="6031" formatCode="General">
                  <c:v>0.80410176499999997</c:v>
                </c:pt>
                <c:pt idx="6032" formatCode="General">
                  <c:v>0.80485612200000001</c:v>
                </c:pt>
                <c:pt idx="6033" formatCode="General">
                  <c:v>0.80559354999999999</c:v>
                </c:pt>
                <c:pt idx="6034" formatCode="General">
                  <c:v>0.80627489100000005</c:v>
                </c:pt>
                <c:pt idx="6035" formatCode="General">
                  <c:v>0.80687075900000005</c:v>
                </c:pt>
                <c:pt idx="6036" formatCode="General">
                  <c:v>0.80736130500000003</c:v>
                </c:pt>
                <c:pt idx="6037" formatCode="General">
                  <c:v>0.80773443</c:v>
                </c:pt>
                <c:pt idx="6038" formatCode="General">
                  <c:v>0.80798405399999995</c:v>
                </c:pt>
                <c:pt idx="6039" formatCode="General">
                  <c:v>0.80810862800000005</c:v>
                </c:pt>
                <c:pt idx="6040" formatCode="General">
                  <c:v>0.80810916399999999</c:v>
                </c:pt>
                <c:pt idx="6041" formatCode="General">
                  <c:v>0.80798745199999999</c:v>
                </c:pt>
                <c:pt idx="6042" formatCode="General">
                  <c:v>0.80774372800000005</c:v>
                </c:pt>
                <c:pt idx="6043" formatCode="General">
                  <c:v>0.80737191399999997</c:v>
                </c:pt>
                <c:pt idx="6044" formatCode="General">
                  <c:v>0.806849182</c:v>
                </c:pt>
                <c:pt idx="6045" formatCode="General">
                  <c:v>0.80610990500000002</c:v>
                </c:pt>
                <c:pt idx="6046" formatCode="General">
                  <c:v>0.80495196599999996</c:v>
                </c:pt>
                <c:pt idx="6047" formatCode="General">
                  <c:v>0.802819014</c:v>
                </c:pt>
                <c:pt idx="6048" formatCode="General">
                  <c:v>0.79803079399999999</c:v>
                </c:pt>
                <c:pt idx="6049" formatCode="General">
                  <c:v>0.78624641900000003</c:v>
                </c:pt>
                <c:pt idx="6050" formatCode="General">
                  <c:v>0.78748285799999995</c:v>
                </c:pt>
                <c:pt idx="6051" formatCode="General">
                  <c:v>0.79852384300000001</c:v>
                </c:pt>
                <c:pt idx="6052" formatCode="General">
                  <c:v>0.80274742799999999</c:v>
                </c:pt>
                <c:pt idx="6053" formatCode="General">
                  <c:v>0.80452621000000002</c:v>
                </c:pt>
                <c:pt idx="6054" formatCode="General">
                  <c:v>0.80555826399999997</c:v>
                </c:pt>
                <c:pt idx="6055" formatCode="General">
                  <c:v>0.80634260199999996</c:v>
                </c:pt>
                <c:pt idx="6056" formatCode="General">
                  <c:v>0.80704176400000005</c:v>
                </c:pt>
                <c:pt idx="6057" formatCode="General">
                  <c:v>0.80770635599999996</c:v>
                </c:pt>
                <c:pt idx="6058" formatCode="General">
                  <c:v>0.80834346999999995</c:v>
                </c:pt>
                <c:pt idx="6059" formatCode="General">
                  <c:v>0.80894124499999998</c:v>
                </c:pt>
                <c:pt idx="6060" formatCode="General">
                  <c:v>0.80947959400000002</c:v>
                </c:pt>
                <c:pt idx="6061" formatCode="General">
                  <c:v>0.80993485499999995</c:v>
                </c:pt>
                <c:pt idx="6062" formatCode="General">
                  <c:v>0.810282171</c:v>
                </c:pt>
                <c:pt idx="6063" formatCode="General">
                  <c:v>0.81049525700000002</c:v>
                </c:pt>
                <c:pt idx="6064" formatCode="General">
                  <c:v>0.81054616000000002</c:v>
                </c:pt>
                <c:pt idx="6065" formatCode="General">
                  <c:v>0.81040376400000003</c:v>
                </c:pt>
                <c:pt idx="6066" formatCode="General">
                  <c:v>0.81003159300000005</c:v>
                </c:pt>
                <c:pt idx="6067" formatCode="General">
                  <c:v>0.80938589599999999</c:v>
                </c:pt>
                <c:pt idx="6068" formatCode="General">
                  <c:v>0.80841428000000004</c:v>
                </c:pt>
                <c:pt idx="6069" formatCode="General">
                  <c:v>0.80705767900000003</c:v>
                </c:pt>
                <c:pt idx="6070" formatCode="General">
                  <c:v>0.80525922800000005</c:v>
                </c:pt>
                <c:pt idx="6071" formatCode="General">
                  <c:v>0.80299198599999999</c:v>
                </c:pt>
                <c:pt idx="6072" formatCode="General">
                  <c:v>0.80031794300000003</c:v>
                </c:pt>
                <c:pt idx="6073" formatCode="General">
                  <c:v>0.79748392099999998</c:v>
                </c:pt>
                <c:pt idx="6074" formatCode="General">
                  <c:v>0.79500114899999996</c:v>
                </c:pt>
                <c:pt idx="6075" formatCode="General">
                  <c:v>0.79354542500000003</c:v>
                </c:pt>
                <c:pt idx="6076" formatCode="General">
                  <c:v>0.79348456899999997</c:v>
                </c:pt>
                <c:pt idx="6077" formatCode="General">
                  <c:v>0.79493808700000002</c:v>
                </c:pt>
                <c:pt idx="6078" formatCode="General">
                  <c:v>0.79697227500000001</c:v>
                </c:pt>
                <c:pt idx="6079" formatCode="General">
                  <c:v>0.79899299099999999</c:v>
                </c:pt>
                <c:pt idx="6080" formatCode="General">
                  <c:v>0.80058413699999997</c:v>
                </c:pt>
                <c:pt idx="6081" formatCode="General">
                  <c:v>0.80159330399999995</c:v>
                </c:pt>
                <c:pt idx="6082" formatCode="General">
                  <c:v>0.80201154900000005</c:v>
                </c:pt>
                <c:pt idx="6083" formatCode="General">
                  <c:v>0.80186116699999999</c:v>
                </c:pt>
                <c:pt idx="6084" formatCode="General">
                  <c:v>0.80106997499999999</c:v>
                </c:pt>
                <c:pt idx="6085" formatCode="General">
                  <c:v>0.79895776500000004</c:v>
                </c:pt>
                <c:pt idx="6086" formatCode="General">
                  <c:v>0.78815633100000004</c:v>
                </c:pt>
                <c:pt idx="6087" formatCode="General">
                  <c:v>0.78903698899999997</c:v>
                </c:pt>
                <c:pt idx="6088" formatCode="General">
                  <c:v>0.79623585900000005</c:v>
                </c:pt>
                <c:pt idx="6089" formatCode="General">
                  <c:v>0.79639709000000003</c:v>
                </c:pt>
                <c:pt idx="6090" formatCode="General">
                  <c:v>0.79581761399999995</c:v>
                </c:pt>
                <c:pt idx="6091" formatCode="General">
                  <c:v>0.79524177299999999</c:v>
                </c:pt>
                <c:pt idx="6092" formatCode="General">
                  <c:v>0.79488003299999999</c:v>
                </c:pt>
                <c:pt idx="6093" formatCode="General">
                  <c:v>0.79481691099999996</c:v>
                </c:pt>
                <c:pt idx="6094" formatCode="General">
                  <c:v>0.79507183999999997</c:v>
                </c:pt>
                <c:pt idx="6095" formatCode="General">
                  <c:v>0.79561662700000002</c:v>
                </c:pt>
                <c:pt idx="6096" formatCode="General">
                  <c:v>0.79638916299999996</c:v>
                </c:pt>
                <c:pt idx="6097" formatCode="General">
                  <c:v>0.79730999499999999</c:v>
                </c:pt>
                <c:pt idx="6098" formatCode="General">
                  <c:v>0.79829746499999998</c:v>
                </c:pt>
                <c:pt idx="6099" formatCode="General">
                  <c:v>0.79927909399999997</c:v>
                </c:pt>
                <c:pt idx="6100" formatCode="General">
                  <c:v>0.80019754200000004</c:v>
                </c:pt>
                <c:pt idx="6101" formatCode="General">
                  <c:v>0.80101168199999995</c:v>
                </c:pt>
                <c:pt idx="6102" formatCode="General">
                  <c:v>0.801695347</c:v>
                </c:pt>
                <c:pt idx="6103" formatCode="General">
                  <c:v>0.80223375600000002</c:v>
                </c:pt>
                <c:pt idx="6104" formatCode="General">
                  <c:v>0.80262088799999998</c:v>
                </c:pt>
                <c:pt idx="6105" formatCode="General">
                  <c:v>0.80285632600000001</c:v>
                </c:pt>
                <c:pt idx="6106" formatCode="General">
                  <c:v>0.80294281199999995</c:v>
                </c:pt>
                <c:pt idx="6107" formatCode="General">
                  <c:v>0.80288404199999996</c:v>
                </c:pt>
                <c:pt idx="6108" formatCode="General">
                  <c:v>0.80268138600000005</c:v>
                </c:pt>
                <c:pt idx="6109" formatCode="General">
                  <c:v>0.80232793099999999</c:v>
                </c:pt>
                <c:pt idx="6110" formatCode="General">
                  <c:v>0.80177891300000004</c:v>
                </c:pt>
                <c:pt idx="6111" formatCode="General">
                  <c:v>0.80097478600000005</c:v>
                </c:pt>
                <c:pt idx="6112" formatCode="General">
                  <c:v>0.79969763800000004</c:v>
                </c:pt>
                <c:pt idx="6113" formatCode="General">
                  <c:v>0.79687422500000005</c:v>
                </c:pt>
                <c:pt idx="6114" formatCode="General">
                  <c:v>0.78833866100000005</c:v>
                </c:pt>
                <c:pt idx="6115" formatCode="General">
                  <c:v>0.77788430500000005</c:v>
                </c:pt>
                <c:pt idx="6116" formatCode="General">
                  <c:v>0.79194545699999996</c:v>
                </c:pt>
                <c:pt idx="6117" formatCode="General">
                  <c:v>0.79723799200000001</c:v>
                </c:pt>
                <c:pt idx="6118" formatCode="General">
                  <c:v>0.79898291799999999</c:v>
                </c:pt>
                <c:pt idx="6119" formatCode="General">
                  <c:v>0.79986059700000001</c:v>
                </c:pt>
                <c:pt idx="6120" formatCode="General">
                  <c:v>0.80051863199999995</c:v>
                </c:pt>
                <c:pt idx="6121" formatCode="General">
                  <c:v>0.80114722299999996</c:v>
                </c:pt>
                <c:pt idx="6122" formatCode="General">
                  <c:v>0.80180263500000004</c:v>
                </c:pt>
                <c:pt idx="6123" formatCode="General">
                  <c:v>0.802491128</c:v>
                </c:pt>
                <c:pt idx="6124" formatCode="General">
                  <c:v>0.80319690700000002</c:v>
                </c:pt>
                <c:pt idx="6125" formatCode="General">
                  <c:v>0.80389445999999998</c:v>
                </c:pt>
                <c:pt idx="6126" formatCode="General">
                  <c:v>0.80455452199999999</c:v>
                </c:pt>
                <c:pt idx="6127" formatCode="General">
                  <c:v>0.80514705200000003</c:v>
                </c:pt>
                <c:pt idx="6128" formatCode="General">
                  <c:v>0.80564266399999995</c:v>
                </c:pt>
                <c:pt idx="6129" formatCode="General">
                  <c:v>0.80601209399999996</c:v>
                </c:pt>
                <c:pt idx="6130" formatCode="General">
                  <c:v>0.80622535900000003</c:v>
                </c:pt>
                <c:pt idx="6131" formatCode="General">
                  <c:v>0.80624943999999998</c:v>
                </c:pt>
                <c:pt idx="6132" formatCode="General">
                  <c:v>0.80604547299999996</c:v>
                </c:pt>
                <c:pt idx="6133" formatCode="General">
                  <c:v>0.80556523800000002</c:v>
                </c:pt>
                <c:pt idx="6134" formatCode="General">
                  <c:v>0.80474793899999997</c:v>
                </c:pt>
                <c:pt idx="6135" formatCode="General">
                  <c:v>0.80351853399999995</c:v>
                </c:pt>
                <c:pt idx="6136" formatCode="General">
                  <c:v>0.80179333699999999</c:v>
                </c:pt>
                <c:pt idx="6137" formatCode="General">
                  <c:v>0.79950618699999998</c:v>
                </c:pt>
                <c:pt idx="6138" formatCode="General">
                  <c:v>0.79668009299999998</c:v>
                </c:pt>
                <c:pt idx="6139" formatCode="General">
                  <c:v>0.79356652500000002</c:v>
                </c:pt>
                <c:pt idx="6140" formatCode="General">
                  <c:v>0.79081952600000005</c:v>
                </c:pt>
                <c:pt idx="6141" formatCode="General">
                  <c:v>0.78938120599999995</c:v>
                </c:pt>
                <c:pt idx="6142" formatCode="General">
                  <c:v>0.78983998300000002</c:v>
                </c:pt>
                <c:pt idx="6143" formatCode="General">
                  <c:v>0.79186111699999995</c:v>
                </c:pt>
                <c:pt idx="6144" formatCode="General">
                  <c:v>0.79447060800000002</c:v>
                </c:pt>
                <c:pt idx="6145" formatCode="General">
                  <c:v>0.79683184600000001</c:v>
                </c:pt>
                <c:pt idx="6146" formatCode="General">
                  <c:v>0.79855275199999998</c:v>
                </c:pt>
                <c:pt idx="6147" formatCode="General">
                  <c:v>0.79955446699999999</c:v>
                </c:pt>
                <c:pt idx="6148" formatCode="General">
                  <c:v>0.79986858400000005</c:v>
                </c:pt>
                <c:pt idx="6149" formatCode="General">
                  <c:v>0.79946017300000005</c:v>
                </c:pt>
                <c:pt idx="6150" formatCode="General">
                  <c:v>0.79767555000000001</c:v>
                </c:pt>
                <c:pt idx="6151" formatCode="General">
                  <c:v>0.78442943099999995</c:v>
                </c:pt>
                <c:pt idx="6152" formatCode="General">
                  <c:v>0.79184579799999999</c:v>
                </c:pt>
                <c:pt idx="6153" formatCode="General">
                  <c:v>0.79529643100000003</c:v>
                </c:pt>
                <c:pt idx="6154" formatCode="General">
                  <c:v>0.79461526900000001</c:v>
                </c:pt>
                <c:pt idx="6155" formatCode="General">
                  <c:v>0.79341274500000003</c:v>
                </c:pt>
                <c:pt idx="6156" formatCode="General">
                  <c:v>0.79216921299999998</c:v>
                </c:pt>
                <c:pt idx="6157" formatCode="General">
                  <c:v>0.79108852100000004</c:v>
                </c:pt>
                <c:pt idx="6158" formatCode="General">
                  <c:v>0.79031401899999998</c:v>
                </c:pt>
                <c:pt idx="6159" formatCode="General">
                  <c:v>0.78994506600000003</c:v>
                </c:pt>
                <c:pt idx="6160" formatCode="General">
                  <c:v>0.79002416099999995</c:v>
                </c:pt>
                <c:pt idx="6161" formatCode="General">
                  <c:v>0.79052937000000001</c:v>
                </c:pt>
                <c:pt idx="6162" formatCode="General">
                  <c:v>0.79138243200000002</c:v>
                </c:pt>
                <c:pt idx="6163" formatCode="General">
                  <c:v>0.79247087199999999</c:v>
                </c:pt>
                <c:pt idx="6164" formatCode="General">
                  <c:v>0.79367494599999999</c:v>
                </c:pt>
                <c:pt idx="6165" formatCode="General">
                  <c:v>0.79488825799999996</c:v>
                </c:pt>
                <c:pt idx="6166" formatCode="General">
                  <c:v>0.79602909099999997</c:v>
                </c:pt>
                <c:pt idx="6167" formatCode="General">
                  <c:v>0.79704189299999995</c:v>
                </c:pt>
                <c:pt idx="6168" formatCode="General">
                  <c:v>0.797893882</c:v>
                </c:pt>
                <c:pt idx="6169" formatCode="General">
                  <c:v>0.79856920200000003</c:v>
                </c:pt>
                <c:pt idx="6170" formatCode="General">
                  <c:v>0.79906344399999996</c:v>
                </c:pt>
                <c:pt idx="6171" formatCode="General">
                  <c:v>0.79937887200000002</c:v>
                </c:pt>
                <c:pt idx="6172" formatCode="General">
                  <c:v>0.79952102899999999</c:v>
                </c:pt>
                <c:pt idx="6173" formatCode="General">
                  <c:v>0.79949521999999995</c:v>
                </c:pt>
                <c:pt idx="6174" formatCode="General">
                  <c:v>0.79928427899999999</c:v>
                </c:pt>
                <c:pt idx="6175" formatCode="General">
                  <c:v>0.79893273099999995</c:v>
                </c:pt>
                <c:pt idx="6176" formatCode="General">
                  <c:v>0.798374951</c:v>
                </c:pt>
                <c:pt idx="6177" formatCode="General">
                  <c:v>0.797463119</c:v>
                </c:pt>
                <c:pt idx="6178" formatCode="General">
                  <c:v>0.79570937200000003</c:v>
                </c:pt>
                <c:pt idx="6179" formatCode="General">
                  <c:v>0.79063540700000001</c:v>
                </c:pt>
                <c:pt idx="6180" formatCode="General">
                  <c:v>0.774292588</c:v>
                </c:pt>
                <c:pt idx="6181" formatCode="General">
                  <c:v>0.78719908000000005</c:v>
                </c:pt>
                <c:pt idx="6182" formatCode="General">
                  <c:v>0.793663919</c:v>
                </c:pt>
                <c:pt idx="6183" formatCode="General">
                  <c:v>0.79521793100000004</c:v>
                </c:pt>
                <c:pt idx="6184" formatCode="General">
                  <c:v>0.79582810400000004</c:v>
                </c:pt>
                <c:pt idx="6185" formatCode="General">
                  <c:v>0.79626131099999997</c:v>
                </c:pt>
                <c:pt idx="6186" formatCode="General">
                  <c:v>0.79672485599999998</c:v>
                </c:pt>
                <c:pt idx="6187" formatCode="General">
                  <c:v>0.79728192099999995</c:v>
                </c:pt>
                <c:pt idx="6188" formatCode="General">
                  <c:v>0.79794246000000002</c:v>
                </c:pt>
                <c:pt idx="6189" formatCode="General">
                  <c:v>0.79869103399999997</c:v>
                </c:pt>
                <c:pt idx="6190" formatCode="General">
                  <c:v>0.79949915400000005</c:v>
                </c:pt>
                <c:pt idx="6191" formatCode="General">
                  <c:v>0.80033248700000004</c:v>
                </c:pt>
                <c:pt idx="6192" formatCode="General">
                  <c:v>0.80115497099999999</c:v>
                </c:pt>
                <c:pt idx="6193" formatCode="General">
                  <c:v>0.80193191799999997</c:v>
                </c:pt>
                <c:pt idx="6194" formatCode="General">
                  <c:v>0.802630603</c:v>
                </c:pt>
                <c:pt idx="6195" formatCode="General">
                  <c:v>0.80322015300000005</c:v>
                </c:pt>
                <c:pt idx="6196" formatCode="General">
                  <c:v>0.80366969099999996</c:v>
                </c:pt>
                <c:pt idx="6197" formatCode="General">
                  <c:v>0.80394566099999998</c:v>
                </c:pt>
                <c:pt idx="6198" formatCode="General">
                  <c:v>0.80400830499999998</c:v>
                </c:pt>
                <c:pt idx="6199" formatCode="General">
                  <c:v>0.80380690099999996</c:v>
                </c:pt>
                <c:pt idx="6200" formatCode="General">
                  <c:v>0.80327385699999998</c:v>
                </c:pt>
                <c:pt idx="6201" formatCode="General">
                  <c:v>0.80231952699999998</c:v>
                </c:pt>
                <c:pt idx="6202" formatCode="General">
                  <c:v>0.80083197399999995</c:v>
                </c:pt>
                <c:pt idx="6203" formatCode="General">
                  <c:v>0.79867315299999997</c:v>
                </c:pt>
                <c:pt idx="6204" formatCode="General">
                  <c:v>0.79589009300000002</c:v>
                </c:pt>
                <c:pt idx="6205" formatCode="General">
                  <c:v>0.79266053400000003</c:v>
                </c:pt>
                <c:pt idx="6206" formatCode="General">
                  <c:v>0.78983133999999999</c:v>
                </c:pt>
                <c:pt idx="6207" formatCode="General">
                  <c:v>0.78869384499999995</c:v>
                </c:pt>
                <c:pt idx="6208" formatCode="General">
                  <c:v>0.78996920599999998</c:v>
                </c:pt>
                <c:pt idx="6209" formatCode="General">
                  <c:v>0.79293727899999999</c:v>
                </c:pt>
                <c:pt idx="6210" formatCode="General">
                  <c:v>0.79622715700000002</c:v>
                </c:pt>
                <c:pt idx="6211" formatCode="General">
                  <c:v>0.79894590399999998</c:v>
                </c:pt>
                <c:pt idx="6212" formatCode="General">
                  <c:v>0.80082189999999998</c:v>
                </c:pt>
                <c:pt idx="6213" formatCode="General">
                  <c:v>0.80187356499999995</c:v>
                </c:pt>
                <c:pt idx="6214" formatCode="General">
                  <c:v>0.80210488999999996</c:v>
                </c:pt>
                <c:pt idx="6215" formatCode="General">
                  <c:v>0.80079376700000005</c:v>
                </c:pt>
                <c:pt idx="6216" formatCode="General">
                  <c:v>0.78104907300000004</c:v>
                </c:pt>
                <c:pt idx="6217" formatCode="General">
                  <c:v>0.79879260100000005</c:v>
                </c:pt>
                <c:pt idx="6218" formatCode="General">
                  <c:v>0.79987186200000004</c:v>
                </c:pt>
                <c:pt idx="6219" formatCode="General">
                  <c:v>0.79896187799999996</c:v>
                </c:pt>
                <c:pt idx="6220" formatCode="General">
                  <c:v>0.79760861400000005</c:v>
                </c:pt>
                <c:pt idx="6221" formatCode="General">
                  <c:v>0.79607057599999997</c:v>
                </c:pt>
                <c:pt idx="6222" formatCode="General">
                  <c:v>0.794500172</c:v>
                </c:pt>
                <c:pt idx="6223" formatCode="General">
                  <c:v>0.79305487900000005</c:v>
                </c:pt>
                <c:pt idx="6224" formatCode="General">
                  <c:v>0.79190599900000003</c:v>
                </c:pt>
                <c:pt idx="6225" formatCode="General">
                  <c:v>0.79121291599999999</c:v>
                </c:pt>
                <c:pt idx="6226" formatCode="General">
                  <c:v>0.79108077300000001</c:v>
                </c:pt>
                <c:pt idx="6227" formatCode="General">
                  <c:v>0.79152494699999998</c:v>
                </c:pt>
                <c:pt idx="6228" formatCode="General">
                  <c:v>0.79246407699999999</c:v>
                </c:pt>
                <c:pt idx="6229" formatCode="General">
                  <c:v>0.79374831899999998</c:v>
                </c:pt>
                <c:pt idx="6230" formatCode="General">
                  <c:v>0.79520559300000004</c:v>
                </c:pt>
                <c:pt idx="6231" formatCode="General">
                  <c:v>0.79668205999999997</c:v>
                </c:pt>
                <c:pt idx="6232" formatCode="General">
                  <c:v>0.79806297999999998</c:v>
                </c:pt>
                <c:pt idx="6233" formatCode="General">
                  <c:v>0.79927569600000004</c:v>
                </c:pt>
                <c:pt idx="6234" formatCode="General">
                  <c:v>0.80028188199999994</c:v>
                </c:pt>
                <c:pt idx="6235" formatCode="General">
                  <c:v>0.80106723300000005</c:v>
                </c:pt>
                <c:pt idx="6236" formatCode="General">
                  <c:v>0.801631808</c:v>
                </c:pt>
                <c:pt idx="6237" formatCode="General">
                  <c:v>0.80198228400000005</c:v>
                </c:pt>
                <c:pt idx="6238" formatCode="General">
                  <c:v>0.802092731</c:v>
                </c:pt>
                <c:pt idx="6239" formatCode="General">
                  <c:v>0.80208247899999996</c:v>
                </c:pt>
                <c:pt idx="6240" formatCode="General">
                  <c:v>0.80185025899999995</c:v>
                </c:pt>
                <c:pt idx="6241" formatCode="General">
                  <c:v>0.80140894699999998</c:v>
                </c:pt>
                <c:pt idx="6242" formatCode="General">
                  <c:v>0.80069637299999996</c:v>
                </c:pt>
                <c:pt idx="6243" formatCode="General">
                  <c:v>0.79945063599999999</c:v>
                </c:pt>
                <c:pt idx="6244" formatCode="General">
                  <c:v>0.79631769699999999</c:v>
                </c:pt>
                <c:pt idx="6245" formatCode="General">
                  <c:v>0.78171181700000003</c:v>
                </c:pt>
                <c:pt idx="6246" formatCode="General">
                  <c:v>0.78859853700000004</c:v>
                </c:pt>
                <c:pt idx="6247" formatCode="General">
                  <c:v>0.79594785000000001</c:v>
                </c:pt>
                <c:pt idx="6248" formatCode="General">
                  <c:v>0.79704755500000002</c:v>
                </c:pt>
                <c:pt idx="6249" formatCode="General">
                  <c:v>0.79720568700000005</c:v>
                </c:pt>
                <c:pt idx="6250" formatCode="General">
                  <c:v>0.79722517699999995</c:v>
                </c:pt>
                <c:pt idx="6251" formatCode="General">
                  <c:v>0.797313571</c:v>
                </c:pt>
                <c:pt idx="6252" formatCode="General">
                  <c:v>0.79754275100000005</c:v>
                </c:pt>
                <c:pt idx="6253" formatCode="General">
                  <c:v>0.79793375700000002</c:v>
                </c:pt>
                <c:pt idx="6254" formatCode="General">
                  <c:v>0.79847943799999999</c:v>
                </c:pt>
                <c:pt idx="6255" formatCode="General">
                  <c:v>0.79915487799999996</c:v>
                </c:pt>
                <c:pt idx="6256" formatCode="General">
                  <c:v>0.79992431399999997</c:v>
                </c:pt>
                <c:pt idx="6257" formatCode="General">
                  <c:v>0.80074703700000005</c:v>
                </c:pt>
                <c:pt idx="6258" formatCode="General">
                  <c:v>0.80158185999999998</c:v>
                </c:pt>
                <c:pt idx="6259" formatCode="General">
                  <c:v>0.80239045600000003</c:v>
                </c:pt>
                <c:pt idx="6260" formatCode="General">
                  <c:v>0.80313789800000002</c:v>
                </c:pt>
                <c:pt idx="6261" formatCode="General">
                  <c:v>0.80379283400000001</c:v>
                </c:pt>
                <c:pt idx="6262" formatCode="General">
                  <c:v>0.804324865</c:v>
                </c:pt>
                <c:pt idx="6263" formatCode="General">
                  <c:v>0.80470198400000004</c:v>
                </c:pt>
                <c:pt idx="6264" formatCode="General">
                  <c:v>0.80488574499999999</c:v>
                </c:pt>
                <c:pt idx="6265" formatCode="General">
                  <c:v>0.80482536599999999</c:v>
                </c:pt>
                <c:pt idx="6266" formatCode="General">
                  <c:v>0.80444926000000005</c:v>
                </c:pt>
                <c:pt idx="6267" formatCode="General">
                  <c:v>0.80364632599999997</c:v>
                </c:pt>
                <c:pt idx="6268" formatCode="General">
                  <c:v>0.80231279099999997</c:v>
                </c:pt>
                <c:pt idx="6269" formatCode="General">
                  <c:v>0.80025017300000001</c:v>
                </c:pt>
                <c:pt idx="6270" formatCode="General">
                  <c:v>0.79737186400000004</c:v>
                </c:pt>
                <c:pt idx="6271" formatCode="General">
                  <c:v>0.79392832499999999</c:v>
                </c:pt>
                <c:pt idx="6272" formatCode="General">
                  <c:v>0.79099714799999998</c:v>
                </c:pt>
                <c:pt idx="6273" formatCode="General">
                  <c:v>0.79034113900000003</c:v>
                </c:pt>
                <c:pt idx="6274" formatCode="General">
                  <c:v>0.79264128199999995</c:v>
                </c:pt>
                <c:pt idx="6275" formatCode="General">
                  <c:v>0.79649913299999997</c:v>
                </c:pt>
                <c:pt idx="6276" formatCode="General">
                  <c:v>0.80019789900000005</c:v>
                </c:pt>
                <c:pt idx="6277" formatCode="General">
                  <c:v>0.802990973</c:v>
                </c:pt>
                <c:pt idx="6278" formatCode="General">
                  <c:v>0.80480849700000001</c:v>
                </c:pt>
                <c:pt idx="6279" formatCode="General">
                  <c:v>0.805689514</c:v>
                </c:pt>
                <c:pt idx="6280" formatCode="General">
                  <c:v>0.804626226</c:v>
                </c:pt>
                <c:pt idx="6281" formatCode="General">
                  <c:v>0.78926003</c:v>
                </c:pt>
                <c:pt idx="6282" formatCode="General">
                  <c:v>0.80551403799999999</c:v>
                </c:pt>
                <c:pt idx="6283" formatCode="General">
                  <c:v>0.80578070899999998</c:v>
                </c:pt>
                <c:pt idx="6284" formatCode="General">
                  <c:v>0.805118263</c:v>
                </c:pt>
                <c:pt idx="6285" formatCode="General">
                  <c:v>0.80407273800000001</c:v>
                </c:pt>
                <c:pt idx="6286" formatCode="General">
                  <c:v>0.80274891900000001</c:v>
                </c:pt>
                <c:pt idx="6287" formatCode="General">
                  <c:v>0.801212072</c:v>
                </c:pt>
                <c:pt idx="6288" formatCode="General">
                  <c:v>0.79955107000000003</c:v>
                </c:pt>
                <c:pt idx="6289" formatCode="General">
                  <c:v>0.79790455100000002</c:v>
                </c:pt>
                <c:pt idx="6290" formatCode="General">
                  <c:v>0.79646861599999996</c:v>
                </c:pt>
                <c:pt idx="6291" formatCode="General">
                  <c:v>0.79547411199999996</c:v>
                </c:pt>
                <c:pt idx="6292" formatCode="General">
                  <c:v>0.79512482900000003</c:v>
                </c:pt>
                <c:pt idx="6293" formatCode="General">
                  <c:v>0.79551845799999998</c:v>
                </c:pt>
                <c:pt idx="6294" formatCode="General">
                  <c:v>0.79659897099999999</c:v>
                </c:pt>
                <c:pt idx="6295" formatCode="General">
                  <c:v>0.79817891100000005</c:v>
                </c:pt>
                <c:pt idx="6296" formatCode="General">
                  <c:v>0.80001527100000003</c:v>
                </c:pt>
                <c:pt idx="6297" formatCode="General">
                  <c:v>0.80188620099999997</c:v>
                </c:pt>
                <c:pt idx="6298" formatCode="General">
                  <c:v>0.80363196100000001</c:v>
                </c:pt>
                <c:pt idx="6299" formatCode="General">
                  <c:v>0.80515921099999999</c:v>
                </c:pt>
                <c:pt idx="6300" formatCode="General">
                  <c:v>0.80642575000000005</c:v>
                </c:pt>
                <c:pt idx="6301" formatCode="General">
                  <c:v>0.80742096900000004</c:v>
                </c:pt>
                <c:pt idx="6302" formatCode="General">
                  <c:v>0.80701243899999997</c:v>
                </c:pt>
                <c:pt idx="6303" formatCode="General">
                  <c:v>0.80863809600000003</c:v>
                </c:pt>
                <c:pt idx="6304" formatCode="General">
                  <c:v>0.80888938899999996</c:v>
                </c:pt>
                <c:pt idx="6305" formatCode="General">
                  <c:v>0.80891597299999995</c:v>
                </c:pt>
                <c:pt idx="6306" formatCode="General">
                  <c:v>0.80871808499999998</c:v>
                </c:pt>
                <c:pt idx="6307" formatCode="General">
                  <c:v>0.80826401699999995</c:v>
                </c:pt>
                <c:pt idx="6308" formatCode="General">
                  <c:v>0.807407498</c:v>
                </c:pt>
                <c:pt idx="6309" formatCode="General">
                  <c:v>0.80536800600000003</c:v>
                </c:pt>
                <c:pt idx="6310" formatCode="General">
                  <c:v>0.79466736299999996</c:v>
                </c:pt>
                <c:pt idx="6311" formatCode="General">
                  <c:v>0.79605937000000004</c:v>
                </c:pt>
                <c:pt idx="6312" formatCode="General">
                  <c:v>0.80363267699999996</c:v>
                </c:pt>
                <c:pt idx="6313" formatCode="General">
                  <c:v>0.80421870900000003</c:v>
                </c:pt>
                <c:pt idx="6314" formatCode="General">
                  <c:v>0.80395650900000004</c:v>
                </c:pt>
                <c:pt idx="6315" formatCode="General">
                  <c:v>0.80357170099999997</c:v>
                </c:pt>
                <c:pt idx="6316" formatCode="General">
                  <c:v>0.80325376999999998</c:v>
                </c:pt>
                <c:pt idx="6317" formatCode="General">
                  <c:v>0.80308353899999996</c:v>
                </c:pt>
                <c:pt idx="6318" formatCode="General">
                  <c:v>0.80310010899999995</c:v>
                </c:pt>
                <c:pt idx="6319" formatCode="General">
                  <c:v>0.80331516300000005</c:v>
                </c:pt>
                <c:pt idx="6320" formatCode="General">
                  <c:v>0.80371791100000001</c:v>
                </c:pt>
                <c:pt idx="6321" formatCode="General">
                  <c:v>0.80427950599999998</c:v>
                </c:pt>
                <c:pt idx="6322" formatCode="General">
                  <c:v>0.80495935699999999</c:v>
                </c:pt>
                <c:pt idx="6323" formatCode="General">
                  <c:v>0.80571121000000001</c:v>
                </c:pt>
                <c:pt idx="6324" formatCode="General">
                  <c:v>0.80648887199999997</c:v>
                </c:pt>
                <c:pt idx="6325" formatCode="General">
                  <c:v>0.80725008200000004</c:v>
                </c:pt>
                <c:pt idx="6326" formatCode="General">
                  <c:v>0.80795812600000005</c:v>
                </c:pt>
                <c:pt idx="6327" formatCode="General">
                  <c:v>0.80858093499999995</c:v>
                </c:pt>
                <c:pt idx="6328" formatCode="General">
                  <c:v>0.80908936300000001</c:v>
                </c:pt>
                <c:pt idx="6329" formatCode="General">
                  <c:v>0.80945307</c:v>
                </c:pt>
                <c:pt idx="6330" formatCode="General">
                  <c:v>0.80963361300000003</c:v>
                </c:pt>
                <c:pt idx="6331" formatCode="General">
                  <c:v>0.80958771699999998</c:v>
                </c:pt>
                <c:pt idx="6332" formatCode="General">
                  <c:v>0.80923694400000001</c:v>
                </c:pt>
                <c:pt idx="6333" formatCode="General">
                  <c:v>0.80847054699999998</c:v>
                </c:pt>
                <c:pt idx="6334" formatCode="General">
                  <c:v>0.80712312500000005</c:v>
                </c:pt>
                <c:pt idx="6335" formatCode="General">
                  <c:v>0.80497390000000002</c:v>
                </c:pt>
                <c:pt idx="6336" formatCode="General">
                  <c:v>0.801841319</c:v>
                </c:pt>
                <c:pt idx="6337" formatCode="General">
                  <c:v>0.79798805699999997</c:v>
                </c:pt>
                <c:pt idx="6338" formatCode="General">
                  <c:v>0.79491293399999996</c:v>
                </c:pt>
                <c:pt idx="6339" formatCode="General">
                  <c:v>0.79498761900000003</c:v>
                </c:pt>
                <c:pt idx="6340" formatCode="General">
                  <c:v>0.79840654099999997</c:v>
                </c:pt>
                <c:pt idx="6341" formatCode="General">
                  <c:v>0.80278736399999995</c:v>
                </c:pt>
                <c:pt idx="6342" formatCode="General">
                  <c:v>0.80637377499999996</c:v>
                </c:pt>
                <c:pt idx="6343" formatCode="General">
                  <c:v>0.808790326</c:v>
                </c:pt>
                <c:pt idx="6344" formatCode="General">
                  <c:v>0.81007844200000001</c:v>
                </c:pt>
                <c:pt idx="6345" formatCode="General">
                  <c:v>0.80801862499999999</c:v>
                </c:pt>
                <c:pt idx="6346" formatCode="General">
                  <c:v>0.80807286499999997</c:v>
                </c:pt>
                <c:pt idx="6347" formatCode="General">
                  <c:v>0.81151050300000005</c:v>
                </c:pt>
                <c:pt idx="6348" formatCode="General">
                  <c:v>0.811577141</c:v>
                </c:pt>
                <c:pt idx="6349" formatCode="General">
                  <c:v>0.811154127</c:v>
                </c:pt>
                <c:pt idx="6350" formatCode="General">
                  <c:v>0.81042349300000005</c:v>
                </c:pt>
                <c:pt idx="6351" formatCode="General">
                  <c:v>0.80941730700000003</c:v>
                </c:pt>
                <c:pt idx="6352" formatCode="General">
                  <c:v>0.80814164899999996</c:v>
                </c:pt>
                <c:pt idx="6353" formatCode="General">
                  <c:v>0.80660647200000002</c:v>
                </c:pt>
                <c:pt idx="6354" formatCode="General">
                  <c:v>0.80485004199999999</c:v>
                </c:pt>
                <c:pt idx="6355" formatCode="General">
                  <c:v>0.80296939599999995</c:v>
                </c:pt>
                <c:pt idx="6356" formatCode="General">
                  <c:v>0.80115133500000002</c:v>
                </c:pt>
                <c:pt idx="6357" formatCode="General">
                  <c:v>0.79967933899999999</c:v>
                </c:pt>
                <c:pt idx="6358" formatCode="General">
                  <c:v>0.79887878899999998</c:v>
                </c:pt>
                <c:pt idx="6359" formatCode="General">
                  <c:v>0.79898893800000004</c:v>
                </c:pt>
                <c:pt idx="6360" formatCode="General">
                  <c:v>0.80003285400000002</c:v>
                </c:pt>
                <c:pt idx="6361" formatCode="General">
                  <c:v>0.80179679400000003</c:v>
                </c:pt>
                <c:pt idx="6362" formatCode="General">
                  <c:v>0.80394244199999998</c:v>
                </c:pt>
                <c:pt idx="6363" formatCode="General">
                  <c:v>0.80615091299999997</c:v>
                </c:pt>
                <c:pt idx="6364" formatCode="General">
                  <c:v>0.80820232599999997</c:v>
                </c:pt>
                <c:pt idx="6365" formatCode="General">
                  <c:v>0.80998021399999998</c:v>
                </c:pt>
                <c:pt idx="6366" formatCode="General">
                  <c:v>0.81143152699999999</c:v>
                </c:pt>
                <c:pt idx="6367" formatCode="General">
                  <c:v>0.81259959900000001</c:v>
                </c:pt>
                <c:pt idx="6368" formatCode="General">
                  <c:v>0.813457549</c:v>
                </c:pt>
                <c:pt idx="6369" formatCode="General">
                  <c:v>0.81404250899999997</c:v>
                </c:pt>
                <c:pt idx="6370" formatCode="General">
                  <c:v>0.81437391000000003</c:v>
                </c:pt>
                <c:pt idx="6371" formatCode="General">
                  <c:v>0.81446176800000003</c:v>
                </c:pt>
                <c:pt idx="6372" formatCode="General">
                  <c:v>0.81429362299999997</c:v>
                </c:pt>
                <c:pt idx="6373" formatCode="General">
                  <c:v>0.81378245400000004</c:v>
                </c:pt>
                <c:pt idx="6374" formatCode="General">
                  <c:v>0.81243073899999996</c:v>
                </c:pt>
                <c:pt idx="6375" formatCode="General">
                  <c:v>0.80449926900000002</c:v>
                </c:pt>
                <c:pt idx="6376" formatCode="General">
                  <c:v>0.80399686100000001</c:v>
                </c:pt>
                <c:pt idx="6377" formatCode="General">
                  <c:v>0.81055957099999998</c:v>
                </c:pt>
                <c:pt idx="6378" formatCode="General">
                  <c:v>0.81069630400000003</c:v>
                </c:pt>
                <c:pt idx="6379" formatCode="General">
                  <c:v>0.81015378199999999</c:v>
                </c:pt>
                <c:pt idx="6380" formatCode="General">
                  <c:v>0.80948811799999998</c:v>
                </c:pt>
                <c:pt idx="6381" formatCode="General">
                  <c:v>0.80885600999999996</c:v>
                </c:pt>
                <c:pt idx="6382" formatCode="General">
                  <c:v>0.80834245699999996</c:v>
                </c:pt>
                <c:pt idx="6383" formatCode="General">
                  <c:v>0.80800616700000005</c:v>
                </c:pt>
                <c:pt idx="6384" formatCode="General">
                  <c:v>0.807884991</c:v>
                </c:pt>
                <c:pt idx="6385" formatCode="General">
                  <c:v>0.80799365000000001</c:v>
                </c:pt>
                <c:pt idx="6386" formatCode="General">
                  <c:v>0.80832290600000001</c:v>
                </c:pt>
                <c:pt idx="6387" formatCode="General">
                  <c:v>0.80884224199999999</c:v>
                </c:pt>
                <c:pt idx="6388" formatCode="General">
                  <c:v>0.80950599899999998</c:v>
                </c:pt>
                <c:pt idx="6389" formatCode="General">
                  <c:v>0.81026148799999997</c:v>
                </c:pt>
                <c:pt idx="6390" formatCode="General">
                  <c:v>0.81105613700000001</c:v>
                </c:pt>
                <c:pt idx="6391" formatCode="General">
                  <c:v>0.811842799</c:v>
                </c:pt>
                <c:pt idx="6392" formatCode="General">
                  <c:v>0.81258195600000005</c:v>
                </c:pt>
                <c:pt idx="6393" formatCode="General">
                  <c:v>0.81324052800000002</c:v>
                </c:pt>
                <c:pt idx="6394" formatCode="General">
                  <c:v>0.81377887699999996</c:v>
                </c:pt>
                <c:pt idx="6395" formatCode="General">
                  <c:v>0.81420314299999996</c:v>
                </c:pt>
                <c:pt idx="6396" formatCode="General">
                  <c:v>0.81444382699999995</c:v>
                </c:pt>
                <c:pt idx="6397" formatCode="General">
                  <c:v>0.81446349600000001</c:v>
                </c:pt>
                <c:pt idx="6398" formatCode="General">
                  <c:v>0.81418567900000005</c:v>
                </c:pt>
                <c:pt idx="6399" formatCode="General">
                  <c:v>0.81348663600000004</c:v>
                </c:pt>
                <c:pt idx="6400" formatCode="General">
                  <c:v>0.81216657199999998</c:v>
                </c:pt>
                <c:pt idx="6401" formatCode="General">
                  <c:v>0.809929907</c:v>
                </c:pt>
                <c:pt idx="6402" formatCode="General">
                  <c:v>0.806487858</c:v>
                </c:pt>
                <c:pt idx="6403" formatCode="General">
                  <c:v>0.80217778699999998</c:v>
                </c:pt>
                <c:pt idx="6404" formatCode="General">
                  <c:v>0.79927921300000004</c:v>
                </c:pt>
                <c:pt idx="6405" formatCode="General">
                  <c:v>0.80077069999999995</c:v>
                </c:pt>
                <c:pt idx="6406" formatCode="General">
                  <c:v>0.80541628600000004</c:v>
                </c:pt>
                <c:pt idx="6407" formatCode="General">
                  <c:v>0.80991089299999997</c:v>
                </c:pt>
                <c:pt idx="6408" formatCode="General">
                  <c:v>0.81301486499999998</c:v>
                </c:pt>
                <c:pt idx="6409" formatCode="General">
                  <c:v>0.81463474000000002</c:v>
                </c:pt>
                <c:pt idx="6410" formatCode="General">
                  <c:v>0.80185961699999997</c:v>
                </c:pt>
                <c:pt idx="6411" formatCode="General">
                  <c:v>0.81614333400000005</c:v>
                </c:pt>
                <c:pt idx="6412" formatCode="General">
                  <c:v>0.81708222600000002</c:v>
                </c:pt>
                <c:pt idx="6413" formatCode="General">
                  <c:v>0.81715261900000002</c:v>
                </c:pt>
                <c:pt idx="6414" formatCode="General">
                  <c:v>0.81689983600000005</c:v>
                </c:pt>
                <c:pt idx="6415" formatCode="General">
                  <c:v>0.81639784599999998</c:v>
                </c:pt>
                <c:pt idx="6416" formatCode="General">
                  <c:v>0.81565970200000004</c:v>
                </c:pt>
                <c:pt idx="6417" formatCode="General">
                  <c:v>0.81467562900000001</c:v>
                </c:pt>
                <c:pt idx="6418" formatCode="General">
                  <c:v>0.81342363399999995</c:v>
                </c:pt>
                <c:pt idx="6419" formatCode="General">
                  <c:v>0.81187897899999995</c:v>
                </c:pt>
                <c:pt idx="6420" formatCode="General">
                  <c:v>0.81003105600000003</c:v>
                </c:pt>
                <c:pt idx="6421" formatCode="General">
                  <c:v>0.80791592599999995</c:v>
                </c:pt>
                <c:pt idx="6422" formatCode="General">
                  <c:v>0.80566835400000003</c:v>
                </c:pt>
                <c:pt idx="6423" formatCode="General">
                  <c:v>0.80357718499999997</c:v>
                </c:pt>
                <c:pt idx="6424" formatCode="General">
                  <c:v>0.80208259800000004</c:v>
                </c:pt>
                <c:pt idx="6425" formatCode="General">
                  <c:v>0.801629484</c:v>
                </c:pt>
                <c:pt idx="6426" formatCode="General">
                  <c:v>0.80240780099999998</c:v>
                </c:pt>
                <c:pt idx="6427" formatCode="General">
                  <c:v>0.80420809999999998</c:v>
                </c:pt>
                <c:pt idx="6428" formatCode="General">
                  <c:v>0.80656099299999995</c:v>
                </c:pt>
                <c:pt idx="6429" formatCode="General">
                  <c:v>0.80900222099999997</c:v>
                </c:pt>
                <c:pt idx="6430" formatCode="General">
                  <c:v>0.81123799100000005</c:v>
                </c:pt>
                <c:pt idx="6431" formatCode="General">
                  <c:v>0.81312954400000004</c:v>
                </c:pt>
                <c:pt idx="6432" formatCode="General">
                  <c:v>0.814645112</c:v>
                </c:pt>
                <c:pt idx="6433" formatCode="General">
                  <c:v>0.81580495799999997</c:v>
                </c:pt>
                <c:pt idx="6434" formatCode="General">
                  <c:v>0.816643059</c:v>
                </c:pt>
                <c:pt idx="6435" formatCode="General">
                  <c:v>0.81719201799999996</c:v>
                </c:pt>
                <c:pt idx="6436" formatCode="General">
                  <c:v>0.81747424599999996</c:v>
                </c:pt>
                <c:pt idx="6437" formatCode="General">
                  <c:v>0.81749266399999998</c:v>
                </c:pt>
                <c:pt idx="6438" formatCode="General">
                  <c:v>0.81719338900000005</c:v>
                </c:pt>
                <c:pt idx="6439" formatCode="General">
                  <c:v>0.81621593199999998</c:v>
                </c:pt>
                <c:pt idx="6440" formatCode="General">
                  <c:v>0.80937540500000005</c:v>
                </c:pt>
                <c:pt idx="6441" formatCode="General">
                  <c:v>0.81024545400000003</c:v>
                </c:pt>
                <c:pt idx="6442" formatCode="General">
                  <c:v>0.81448495399999998</c:v>
                </c:pt>
                <c:pt idx="6443" formatCode="General">
                  <c:v>0.81419604999999995</c:v>
                </c:pt>
                <c:pt idx="6444" formatCode="General">
                  <c:v>0.81340396400000003</c:v>
                </c:pt>
                <c:pt idx="6445" formatCode="General">
                  <c:v>0.81247097300000004</c:v>
                </c:pt>
                <c:pt idx="6446" formatCode="General">
                  <c:v>0.81151378200000002</c:v>
                </c:pt>
                <c:pt idx="6447" formatCode="General">
                  <c:v>0.81061279799999997</c:v>
                </c:pt>
                <c:pt idx="6448" formatCode="General">
                  <c:v>0.80983990400000005</c:v>
                </c:pt>
                <c:pt idx="6449" formatCode="General">
                  <c:v>0.80925875899999999</c:v>
                </c:pt>
                <c:pt idx="6450" formatCode="General">
                  <c:v>0.80891728399999996</c:v>
                </c:pt>
                <c:pt idx="6451" formatCode="General">
                  <c:v>0.80883943999999997</c:v>
                </c:pt>
                <c:pt idx="6452" formatCode="General">
                  <c:v>0.80902057900000002</c:v>
                </c:pt>
                <c:pt idx="6453" formatCode="General">
                  <c:v>0.80942887100000005</c:v>
                </c:pt>
                <c:pt idx="6454" formatCode="General">
                  <c:v>0.81001263899999998</c:v>
                </c:pt>
                <c:pt idx="6455" formatCode="General">
                  <c:v>0.81071084699999996</c:v>
                </c:pt>
                <c:pt idx="6456" formatCode="General">
                  <c:v>0.81146299799999999</c:v>
                </c:pt>
                <c:pt idx="6457" formatCode="General">
                  <c:v>0.81221556699999997</c:v>
                </c:pt>
                <c:pt idx="6458" formatCode="General">
                  <c:v>0.81292819999999999</c:v>
                </c:pt>
                <c:pt idx="6459" formatCode="General">
                  <c:v>0.81356614800000004</c:v>
                </c:pt>
                <c:pt idx="6460" formatCode="General">
                  <c:v>0.81410294800000005</c:v>
                </c:pt>
                <c:pt idx="6461" formatCode="General">
                  <c:v>0.81451296799999995</c:v>
                </c:pt>
                <c:pt idx="6462" formatCode="General">
                  <c:v>0.81476437999999995</c:v>
                </c:pt>
                <c:pt idx="6463" formatCode="General">
                  <c:v>0.81480902399999999</c:v>
                </c:pt>
                <c:pt idx="6464" formatCode="General">
                  <c:v>0.81456631400000001</c:v>
                </c:pt>
                <c:pt idx="6465" formatCode="General">
                  <c:v>0.81389606000000003</c:v>
                </c:pt>
                <c:pt idx="6466" formatCode="General">
                  <c:v>0.81255245200000004</c:v>
                </c:pt>
                <c:pt idx="6467" formatCode="General">
                  <c:v>0.81013542400000005</c:v>
                </c:pt>
                <c:pt idx="6468" formatCode="General">
                  <c:v>0.80621474999999998</c:v>
                </c:pt>
                <c:pt idx="6469" formatCode="General">
                  <c:v>0.80140370100000002</c:v>
                </c:pt>
                <c:pt idx="6470" formatCode="General">
                  <c:v>0.79946291400000002</c:v>
                </c:pt>
                <c:pt idx="6471" formatCode="General">
                  <c:v>0.803199828</c:v>
                </c:pt>
                <c:pt idx="6472" formatCode="General">
                  <c:v>0.80871790600000004</c:v>
                </c:pt>
                <c:pt idx="6473" formatCode="General">
                  <c:v>0.81278270500000005</c:v>
                </c:pt>
                <c:pt idx="6474" formatCode="General">
                  <c:v>0.81460553400000002</c:v>
                </c:pt>
                <c:pt idx="6475" formatCode="General">
                  <c:v>0.81334543199999998</c:v>
                </c:pt>
                <c:pt idx="6476" formatCode="General">
                  <c:v>0.81777828900000005</c:v>
                </c:pt>
                <c:pt idx="6477" formatCode="General">
                  <c:v>0.81844848400000003</c:v>
                </c:pt>
                <c:pt idx="6478" formatCode="General">
                  <c:v>0.81869137299999994</c:v>
                </c:pt>
                <c:pt idx="6479" formatCode="General">
                  <c:v>0.81867712699999995</c:v>
                </c:pt>
                <c:pt idx="6480" formatCode="General">
                  <c:v>0.81845438500000001</c:v>
                </c:pt>
                <c:pt idx="6481" formatCode="General">
                  <c:v>0.81803733099999998</c:v>
                </c:pt>
                <c:pt idx="6482" formatCode="General">
                  <c:v>0.817420602</c:v>
                </c:pt>
                <c:pt idx="6483" formatCode="General">
                  <c:v>0.81658327600000002</c:v>
                </c:pt>
                <c:pt idx="6484" formatCode="General">
                  <c:v>0.81549006700000004</c:v>
                </c:pt>
                <c:pt idx="6485" formatCode="General">
                  <c:v>0.81409359000000003</c:v>
                </c:pt>
                <c:pt idx="6486" formatCode="General">
                  <c:v>0.81234222700000003</c:v>
                </c:pt>
                <c:pt idx="6487" formatCode="General">
                  <c:v>0.81020546000000004</c:v>
                </c:pt>
                <c:pt idx="6488" formatCode="General">
                  <c:v>0.80773156899999998</c:v>
                </c:pt>
                <c:pt idx="6489" formatCode="General">
                  <c:v>0.80514883999999998</c:v>
                </c:pt>
                <c:pt idx="6490" formatCode="General">
                  <c:v>0.80296033600000005</c:v>
                </c:pt>
                <c:pt idx="6491" formatCode="General">
                  <c:v>0.80186170300000004</c:v>
                </c:pt>
                <c:pt idx="6492" formatCode="General">
                  <c:v>0.80233740799999997</c:v>
                </c:pt>
                <c:pt idx="6493" formatCode="General">
                  <c:v>0.80416041599999999</c:v>
                </c:pt>
                <c:pt idx="6494" formatCode="General">
                  <c:v>0.806931913</c:v>
                </c:pt>
                <c:pt idx="6495" formatCode="General">
                  <c:v>0.80971628399999995</c:v>
                </c:pt>
                <c:pt idx="6496" formatCode="General">
                  <c:v>0.81219339400000001</c:v>
                </c:pt>
                <c:pt idx="6497" formatCode="General">
                  <c:v>0.81421876000000004</c:v>
                </c:pt>
                <c:pt idx="6498" formatCode="General">
                  <c:v>0.81578987800000002</c:v>
                </c:pt>
                <c:pt idx="6499" formatCode="General">
                  <c:v>0.81695550699999997</c:v>
                </c:pt>
                <c:pt idx="6500" formatCode="General">
                  <c:v>0.81777042200000005</c:v>
                </c:pt>
                <c:pt idx="6501" formatCode="General">
                  <c:v>0.81827747799999995</c:v>
                </c:pt>
                <c:pt idx="6502" formatCode="General">
                  <c:v>0.81849724099999999</c:v>
                </c:pt>
                <c:pt idx="6503" formatCode="General">
                  <c:v>0.81839895200000001</c:v>
                </c:pt>
                <c:pt idx="6504" formatCode="General">
                  <c:v>0.81767928599999995</c:v>
                </c:pt>
                <c:pt idx="6505" formatCode="General">
                  <c:v>0.81002038700000001</c:v>
                </c:pt>
                <c:pt idx="6506" formatCode="General">
                  <c:v>0.81445997999999997</c:v>
                </c:pt>
                <c:pt idx="6507" formatCode="General">
                  <c:v>0.81630867699999998</c:v>
                </c:pt>
                <c:pt idx="6508" formatCode="General">
                  <c:v>0.81574517499999999</c:v>
                </c:pt>
                <c:pt idx="6509" formatCode="General">
                  <c:v>0.81480503100000001</c:v>
                </c:pt>
                <c:pt idx="6510" formatCode="General">
                  <c:v>0.81369131800000005</c:v>
                </c:pt>
                <c:pt idx="6511" formatCode="General">
                  <c:v>0.81248104600000004</c:v>
                </c:pt>
                <c:pt idx="6512" formatCode="General">
                  <c:v>0.81123959999999995</c:v>
                </c:pt>
                <c:pt idx="6513" formatCode="General">
                  <c:v>0.81003868599999995</c:v>
                </c:pt>
                <c:pt idx="6514" formatCode="General">
                  <c:v>0.80895674200000001</c:v>
                </c:pt>
                <c:pt idx="6515" formatCode="General">
                  <c:v>0.80807143400000003</c:v>
                </c:pt>
                <c:pt idx="6516" formatCode="General">
                  <c:v>0.80744713499999998</c:v>
                </c:pt>
                <c:pt idx="6517" formatCode="General">
                  <c:v>0.80712145599999996</c:v>
                </c:pt>
                <c:pt idx="6518" formatCode="General">
                  <c:v>0.80709642199999998</c:v>
                </c:pt>
                <c:pt idx="6519" formatCode="General">
                  <c:v>0.80733817799999996</c:v>
                </c:pt>
                <c:pt idx="6520" formatCode="General">
                  <c:v>0.80778580899999997</c:v>
                </c:pt>
                <c:pt idx="6521" formatCode="General">
                  <c:v>0.80836480899999996</c:v>
                </c:pt>
                <c:pt idx="6522" formatCode="General">
                  <c:v>0.80900734699999999</c:v>
                </c:pt>
                <c:pt idx="6523" formatCode="General">
                  <c:v>0.80964851400000004</c:v>
                </c:pt>
                <c:pt idx="6524" formatCode="General">
                  <c:v>0.81024372600000005</c:v>
                </c:pt>
                <c:pt idx="6525" formatCode="General">
                  <c:v>0.81076031900000001</c:v>
                </c:pt>
                <c:pt idx="6526" formatCode="General">
                  <c:v>0.81117439300000005</c:v>
                </c:pt>
                <c:pt idx="6527" formatCode="General">
                  <c:v>0.81146407099999995</c:v>
                </c:pt>
                <c:pt idx="6528" formatCode="General">
                  <c:v>0.81160080400000001</c:v>
                </c:pt>
                <c:pt idx="6529" formatCode="General">
                  <c:v>0.81153720600000001</c:v>
                </c:pt>
                <c:pt idx="6530" formatCode="General">
                  <c:v>0.811186254</c:v>
                </c:pt>
                <c:pt idx="6531" formatCode="General">
                  <c:v>0.81038302200000001</c:v>
                </c:pt>
                <c:pt idx="6532" formatCode="General">
                  <c:v>0.80881196300000002</c:v>
                </c:pt>
                <c:pt idx="6533" formatCode="General">
                  <c:v>0.80590933600000003</c:v>
                </c:pt>
                <c:pt idx="6534" formatCode="General">
                  <c:v>0.801066995</c:v>
                </c:pt>
                <c:pt idx="6535" formatCode="General">
                  <c:v>0.79580968600000002</c:v>
                </c:pt>
                <c:pt idx="6536" formatCode="General">
                  <c:v>0.79628455600000003</c:v>
                </c:pt>
                <c:pt idx="6537" formatCode="General">
                  <c:v>0.80229067799999998</c:v>
                </c:pt>
                <c:pt idx="6538" formatCode="General">
                  <c:v>0.80747824899999998</c:v>
                </c:pt>
                <c:pt idx="6539" formatCode="General">
                  <c:v>0.80453229000000004</c:v>
                </c:pt>
                <c:pt idx="6540" formatCode="General">
                  <c:v>0.812390685</c:v>
                </c:pt>
                <c:pt idx="6541" formatCode="General">
                  <c:v>0.81382179300000002</c:v>
                </c:pt>
                <c:pt idx="6542" formatCode="General">
                  <c:v>0.81449621900000002</c:v>
                </c:pt>
                <c:pt idx="6543" formatCode="General">
                  <c:v>0.81483644200000005</c:v>
                </c:pt>
                <c:pt idx="6544" formatCode="General">
                  <c:v>0.81495261200000002</c:v>
                </c:pt>
                <c:pt idx="6545" formatCode="General">
                  <c:v>0.81489312599999997</c:v>
                </c:pt>
                <c:pt idx="6546" formatCode="General">
                  <c:v>0.81467849000000003</c:v>
                </c:pt>
                <c:pt idx="6547" formatCode="General">
                  <c:v>0.81431209999999998</c:v>
                </c:pt>
                <c:pt idx="6548" formatCode="General">
                  <c:v>0.81378382400000004</c:v>
                </c:pt>
                <c:pt idx="6549" formatCode="General">
                  <c:v>0.81306999899999999</c:v>
                </c:pt>
                <c:pt idx="6550" formatCode="General">
                  <c:v>0.81213098800000005</c:v>
                </c:pt>
                <c:pt idx="6551" formatCode="General">
                  <c:v>0.81090825799999999</c:v>
                </c:pt>
                <c:pt idx="6552" formatCode="General">
                  <c:v>0.80932349000000003</c:v>
                </c:pt>
                <c:pt idx="6553" formatCode="General">
                  <c:v>0.80728960000000005</c:v>
                </c:pt>
                <c:pt idx="6554" formatCode="General">
                  <c:v>0.80475592600000001</c:v>
                </c:pt>
                <c:pt idx="6555" formatCode="General">
                  <c:v>0.80182927800000003</c:v>
                </c:pt>
                <c:pt idx="6556" formatCode="General">
                  <c:v>0.79898214300000003</c:v>
                </c:pt>
                <c:pt idx="6557" formatCode="General">
                  <c:v>0.79715609600000004</c:v>
                </c:pt>
                <c:pt idx="6558" formatCode="General">
                  <c:v>0.79729372300000001</c:v>
                </c:pt>
                <c:pt idx="6559" formatCode="General">
                  <c:v>0.79942995299999997</c:v>
                </c:pt>
                <c:pt idx="6560" formatCode="General">
                  <c:v>0.80263781499999998</c:v>
                </c:pt>
                <c:pt idx="6561" formatCode="General">
                  <c:v>0.80591309099999997</c:v>
                </c:pt>
                <c:pt idx="6562" formatCode="General">
                  <c:v>0.80872952899999995</c:v>
                </c:pt>
                <c:pt idx="6563" formatCode="General">
                  <c:v>0.81096172300000002</c:v>
                </c:pt>
                <c:pt idx="6564" formatCode="General">
                  <c:v>0.812659621</c:v>
                </c:pt>
                <c:pt idx="6565" formatCode="General">
                  <c:v>0.81391292800000004</c:v>
                </c:pt>
                <c:pt idx="6566" formatCode="General">
                  <c:v>0.81479847400000005</c:v>
                </c:pt>
                <c:pt idx="6567" formatCode="General">
                  <c:v>0.81536310899999997</c:v>
                </c:pt>
                <c:pt idx="6568" formatCode="General">
                  <c:v>0.81559747500000002</c:v>
                </c:pt>
                <c:pt idx="6569" formatCode="General">
                  <c:v>0.81519603699999998</c:v>
                </c:pt>
                <c:pt idx="6570" formatCode="General">
                  <c:v>0.80170661200000004</c:v>
                </c:pt>
                <c:pt idx="6571" formatCode="General">
                  <c:v>0.81417769200000001</c:v>
                </c:pt>
                <c:pt idx="6572" formatCode="General">
                  <c:v>0.81474471100000001</c:v>
                </c:pt>
                <c:pt idx="6573" formatCode="General">
                  <c:v>0.81421947500000003</c:v>
                </c:pt>
                <c:pt idx="6574" formatCode="General">
                  <c:v>0.81339222200000005</c:v>
                </c:pt>
                <c:pt idx="6575" formatCode="General">
                  <c:v>0.81235981000000002</c:v>
                </c:pt>
                <c:pt idx="6576" formatCode="General">
                  <c:v>0.8111642</c:v>
                </c:pt>
                <c:pt idx="6577" formatCode="General">
                  <c:v>0.80984777200000002</c:v>
                </c:pt>
                <c:pt idx="6578" formatCode="General">
                  <c:v>0.808466613</c:v>
                </c:pt>
                <c:pt idx="6579" formatCode="General">
                  <c:v>0.80709457399999995</c:v>
                </c:pt>
                <c:pt idx="6580" formatCode="General">
                  <c:v>0.80582135899999996</c:v>
                </c:pt>
                <c:pt idx="6581" formatCode="General">
                  <c:v>0.80474317100000003</c:v>
                </c:pt>
                <c:pt idx="6582" formatCode="General">
                  <c:v>0.803946257</c:v>
                </c:pt>
                <c:pt idx="6583" formatCode="General">
                  <c:v>0.80348670499999997</c:v>
                </c:pt>
                <c:pt idx="6584" formatCode="General">
                  <c:v>0.80337446899999998</c:v>
                </c:pt>
                <c:pt idx="6585" formatCode="General">
                  <c:v>0.80357474100000004</c:v>
                </c:pt>
                <c:pt idx="6586" formatCode="General">
                  <c:v>0.80401003400000004</c:v>
                </c:pt>
                <c:pt idx="6587" formatCode="General">
                  <c:v>0.80458962899999997</c:v>
                </c:pt>
                <c:pt idx="6588" formatCode="General">
                  <c:v>0.80522537199999999</c:v>
                </c:pt>
                <c:pt idx="6589" formatCode="General">
                  <c:v>0.805845857</c:v>
                </c:pt>
                <c:pt idx="6590" formatCode="General">
                  <c:v>0.80640065699999997</c:v>
                </c:pt>
                <c:pt idx="6591" formatCode="General">
                  <c:v>0.80685800299999999</c:v>
                </c:pt>
                <c:pt idx="6592" formatCode="General">
                  <c:v>0.80719804799999995</c:v>
                </c:pt>
                <c:pt idx="6593" formatCode="General">
                  <c:v>0.807403922</c:v>
                </c:pt>
                <c:pt idx="6594" formatCode="General">
                  <c:v>0.80745095</c:v>
                </c:pt>
                <c:pt idx="6595" formatCode="General">
                  <c:v>0.807291329</c:v>
                </c:pt>
                <c:pt idx="6596" formatCode="General">
                  <c:v>0.80682641300000002</c:v>
                </c:pt>
                <c:pt idx="6597" formatCode="General">
                  <c:v>0.805850446</c:v>
                </c:pt>
                <c:pt idx="6598" formatCode="General">
                  <c:v>0.80393004400000001</c:v>
                </c:pt>
                <c:pt idx="6599" formatCode="General">
                  <c:v>0.80021923800000005</c:v>
                </c:pt>
                <c:pt idx="6600" formatCode="General">
                  <c:v>0.79399347300000001</c:v>
                </c:pt>
                <c:pt idx="6601" formatCode="General">
                  <c:v>0.78957575599999996</c:v>
                </c:pt>
                <c:pt idx="6602" formatCode="General">
                  <c:v>0.79434257699999999</c:v>
                </c:pt>
                <c:pt idx="6603" formatCode="General">
                  <c:v>0.80072665200000004</c:v>
                </c:pt>
                <c:pt idx="6604" formatCode="General">
                  <c:v>0.80402749799999995</c:v>
                </c:pt>
                <c:pt idx="6605" formatCode="General">
                  <c:v>0.80742126700000005</c:v>
                </c:pt>
                <c:pt idx="6606" formatCode="General">
                  <c:v>0.80868548200000001</c:v>
                </c:pt>
                <c:pt idx="6607" formatCode="General">
                  <c:v>0.80936461699999995</c:v>
                </c:pt>
                <c:pt idx="6608" formatCode="General">
                  <c:v>0.80971592699999995</c:v>
                </c:pt>
                <c:pt idx="6609" formatCode="General">
                  <c:v>0.809851706</c:v>
                </c:pt>
                <c:pt idx="6610" formatCode="General">
                  <c:v>0.80982661199999995</c:v>
                </c:pt>
                <c:pt idx="6611" formatCode="General">
                  <c:v>0.80966728899999996</c:v>
                </c:pt>
                <c:pt idx="6612" formatCode="General">
                  <c:v>0.80938446500000005</c:v>
                </c:pt>
                <c:pt idx="6613" formatCode="General">
                  <c:v>0.80897766400000004</c:v>
                </c:pt>
                <c:pt idx="6614" formatCode="General">
                  <c:v>0.80843669200000001</c:v>
                </c:pt>
                <c:pt idx="6615" formatCode="General">
                  <c:v>0.80773937699999998</c:v>
                </c:pt>
                <c:pt idx="6616" formatCode="General">
                  <c:v>0.80684828799999997</c:v>
                </c:pt>
                <c:pt idx="6617" formatCode="General">
                  <c:v>0.80570357999999997</c:v>
                </c:pt>
                <c:pt idx="6618" formatCode="General">
                  <c:v>0.80421519299999999</c:v>
                </c:pt>
                <c:pt idx="6619" formatCode="General">
                  <c:v>0.80225855099999999</c:v>
                </c:pt>
                <c:pt idx="6620" formatCode="General">
                  <c:v>0.79969137899999998</c:v>
                </c:pt>
                <c:pt idx="6621" formatCode="General">
                  <c:v>0.79647546999999996</c:v>
                </c:pt>
                <c:pt idx="6622" formatCode="General">
                  <c:v>0.79293602699999999</c:v>
                </c:pt>
                <c:pt idx="6623" formatCode="General">
                  <c:v>0.79019546500000004</c:v>
                </c:pt>
                <c:pt idx="6624" formatCode="General">
                  <c:v>0.78982490299999997</c:v>
                </c:pt>
                <c:pt idx="6625" formatCode="General">
                  <c:v>0.79220891000000004</c:v>
                </c:pt>
                <c:pt idx="6626" formatCode="General">
                  <c:v>0.79599922899999997</c:v>
                </c:pt>
                <c:pt idx="6627" formatCode="General">
                  <c:v>0.79972916800000005</c:v>
                </c:pt>
                <c:pt idx="6628" formatCode="General">
                  <c:v>0.80277651500000002</c:v>
                </c:pt>
                <c:pt idx="6629" formatCode="General">
                  <c:v>0.80509501699999997</c:v>
                </c:pt>
                <c:pt idx="6630" formatCode="General">
                  <c:v>0.80681729300000005</c:v>
                </c:pt>
                <c:pt idx="6631" formatCode="General">
                  <c:v>0.80807977900000005</c:v>
                </c:pt>
                <c:pt idx="6632" formatCode="General">
                  <c:v>0.80897414700000003</c:v>
                </c:pt>
                <c:pt idx="6633" formatCode="General">
                  <c:v>0.80951768199999996</c:v>
                </c:pt>
                <c:pt idx="6634" formatCode="General">
                  <c:v>0.80931526399999998</c:v>
                </c:pt>
                <c:pt idx="6635" formatCode="General">
                  <c:v>0.79295694800000005</c:v>
                </c:pt>
                <c:pt idx="6636" formatCode="General">
                  <c:v>0.80974680200000004</c:v>
                </c:pt>
                <c:pt idx="6637" formatCode="General">
                  <c:v>0.80992418499999996</c:v>
                </c:pt>
                <c:pt idx="6638" formatCode="General">
                  <c:v>0.80958735900000001</c:v>
                </c:pt>
                <c:pt idx="6639" formatCode="General">
                  <c:v>0.80899608099999998</c:v>
                </c:pt>
                <c:pt idx="6640" formatCode="General">
                  <c:v>0.80818718700000003</c:v>
                </c:pt>
                <c:pt idx="6641" formatCode="General">
                  <c:v>0.80717575600000002</c:v>
                </c:pt>
                <c:pt idx="6642" formatCode="General">
                  <c:v>0.80598002700000004</c:v>
                </c:pt>
                <c:pt idx="6643" formatCode="General">
                  <c:v>0.80463123299999995</c:v>
                </c:pt>
                <c:pt idx="6644" formatCode="General">
                  <c:v>0.80318081399999997</c:v>
                </c:pt>
                <c:pt idx="6645" formatCode="General">
                  <c:v>0.80170542</c:v>
                </c:pt>
                <c:pt idx="6646" formatCode="General">
                  <c:v>0.800306976</c:v>
                </c:pt>
                <c:pt idx="6647" formatCode="General">
                  <c:v>0.79910349800000002</c:v>
                </c:pt>
                <c:pt idx="6648" formatCode="General">
                  <c:v>0.79820883300000001</c:v>
                </c:pt>
                <c:pt idx="6649" formatCode="General">
                  <c:v>0.79770398099999995</c:v>
                </c:pt>
                <c:pt idx="6650" formatCode="General">
                  <c:v>0.79761159400000003</c:v>
                </c:pt>
                <c:pt idx="6651" formatCode="General">
                  <c:v>0.79788875599999998</c:v>
                </c:pt>
                <c:pt idx="6652" formatCode="General">
                  <c:v>0.798440814</c:v>
                </c:pt>
                <c:pt idx="6653" formatCode="General">
                  <c:v>0.79915094399999997</c:v>
                </c:pt>
                <c:pt idx="6654" formatCode="General">
                  <c:v>0.79990947199999995</c:v>
                </c:pt>
                <c:pt idx="6655" formatCode="General">
                  <c:v>0.80063194000000004</c:v>
                </c:pt>
                <c:pt idx="6656" formatCode="General">
                  <c:v>0.80126398799999998</c:v>
                </c:pt>
                <c:pt idx="6657" formatCode="General">
                  <c:v>0.80177664800000004</c:v>
                </c:pt>
                <c:pt idx="6658" formatCode="General">
                  <c:v>0.80215614999999996</c:v>
                </c:pt>
                <c:pt idx="6659" formatCode="General">
                  <c:v>0.80239254199999999</c:v>
                </c:pt>
                <c:pt idx="6660" formatCode="General">
                  <c:v>0.80246585599999998</c:v>
                </c:pt>
                <c:pt idx="6661" formatCode="General">
                  <c:v>0.80232584500000004</c:v>
                </c:pt>
                <c:pt idx="6662" formatCode="General">
                  <c:v>0.801854014</c:v>
                </c:pt>
                <c:pt idx="6663" formatCode="General">
                  <c:v>0.80077487199999997</c:v>
                </c:pt>
                <c:pt idx="6664" formatCode="General">
                  <c:v>0.79844063499999995</c:v>
                </c:pt>
                <c:pt idx="6665" formatCode="General">
                  <c:v>0.79349941000000002</c:v>
                </c:pt>
                <c:pt idx="6666" formatCode="General">
                  <c:v>0.78595364099999998</c:v>
                </c:pt>
                <c:pt idx="6667" formatCode="General">
                  <c:v>0.78641241799999995</c:v>
                </c:pt>
                <c:pt idx="6668" formatCode="General">
                  <c:v>0.77367490500000002</c:v>
                </c:pt>
                <c:pt idx="6669" formatCode="General">
                  <c:v>0.80018878000000004</c:v>
                </c:pt>
                <c:pt idx="6670" formatCode="General">
                  <c:v>0.80302441099999999</c:v>
                </c:pt>
                <c:pt idx="6671" formatCode="General">
                  <c:v>0.80450242800000005</c:v>
                </c:pt>
                <c:pt idx="6672" formatCode="General">
                  <c:v>0.80534958800000001</c:v>
                </c:pt>
                <c:pt idx="6673" formatCode="General">
                  <c:v>0.80585295000000001</c:v>
                </c:pt>
                <c:pt idx="6674" formatCode="General">
                  <c:v>0.80613881300000001</c:v>
                </c:pt>
                <c:pt idx="6675" formatCode="General">
                  <c:v>0.806266963</c:v>
                </c:pt>
                <c:pt idx="6676" formatCode="General">
                  <c:v>0.80626648700000003</c:v>
                </c:pt>
                <c:pt idx="6677" formatCode="General">
                  <c:v>0.80615097300000005</c:v>
                </c:pt>
                <c:pt idx="6678" formatCode="General">
                  <c:v>0.80592483299999995</c:v>
                </c:pt>
                <c:pt idx="6679" formatCode="General">
                  <c:v>0.80558556299999995</c:v>
                </c:pt>
                <c:pt idx="6680" formatCode="General">
                  <c:v>0.80512368700000003</c:v>
                </c:pt>
                <c:pt idx="6681" formatCode="General">
                  <c:v>0.80452013</c:v>
                </c:pt>
                <c:pt idx="6682" formatCode="General">
                  <c:v>0.80374193199999999</c:v>
                </c:pt>
                <c:pt idx="6683" formatCode="General">
                  <c:v>0.80273336200000001</c:v>
                </c:pt>
                <c:pt idx="6684" formatCode="General">
                  <c:v>0.80140322399999997</c:v>
                </c:pt>
                <c:pt idx="6685" formatCode="General">
                  <c:v>0.79960930299999999</c:v>
                </c:pt>
                <c:pt idx="6686" formatCode="General">
                  <c:v>0.79714530699999997</c:v>
                </c:pt>
                <c:pt idx="6687" formatCode="General">
                  <c:v>0.79380524200000002</c:v>
                </c:pt>
                <c:pt idx="6688" formatCode="General">
                  <c:v>0.78969508399999999</c:v>
                </c:pt>
                <c:pt idx="6689" formatCode="General">
                  <c:v>0.78599196699999996</c:v>
                </c:pt>
                <c:pt idx="6690" formatCode="General">
                  <c:v>0.78507757199999995</c:v>
                </c:pt>
                <c:pt idx="6691" formatCode="General">
                  <c:v>0.78787279099999996</c:v>
                </c:pt>
                <c:pt idx="6692" formatCode="General">
                  <c:v>0.79233556999999999</c:v>
                </c:pt>
                <c:pt idx="6693" formatCode="General">
                  <c:v>0.79641866699999997</c:v>
                </c:pt>
                <c:pt idx="6694" formatCode="General">
                  <c:v>0.79952341299999996</c:v>
                </c:pt>
                <c:pt idx="6695" formatCode="General">
                  <c:v>0.80176860100000003</c:v>
                </c:pt>
                <c:pt idx="6696" formatCode="General">
                  <c:v>0.80338847599999996</c:v>
                </c:pt>
                <c:pt idx="6697" formatCode="General">
                  <c:v>0.80455476000000004</c:v>
                </c:pt>
                <c:pt idx="6698" formatCode="General">
                  <c:v>0.80532473299999996</c:v>
                </c:pt>
                <c:pt idx="6699" formatCode="General">
                  <c:v>0.80489981200000005</c:v>
                </c:pt>
                <c:pt idx="6700" formatCode="General">
                  <c:v>0.80430305000000002</c:v>
                </c:pt>
                <c:pt idx="6701" formatCode="General">
                  <c:v>0.806544602</c:v>
                </c:pt>
                <c:pt idx="6702" formatCode="General">
                  <c:v>0.80670821699999995</c:v>
                </c:pt>
                <c:pt idx="6703" formatCode="General">
                  <c:v>0.80657631200000002</c:v>
                </c:pt>
                <c:pt idx="6704" formatCode="General">
                  <c:v>0.806224465</c:v>
                </c:pt>
                <c:pt idx="6705" formatCode="General">
                  <c:v>0.80565989000000005</c:v>
                </c:pt>
                <c:pt idx="6706" formatCode="General">
                  <c:v>0.8048805</c:v>
                </c:pt>
                <c:pt idx="6707" formatCode="General">
                  <c:v>0.80388522100000004</c:v>
                </c:pt>
                <c:pt idx="6708" formatCode="General">
                  <c:v>0.80268085</c:v>
                </c:pt>
                <c:pt idx="6709" formatCode="General">
                  <c:v>0.80128884300000003</c:v>
                </c:pt>
                <c:pt idx="6710" formatCode="General">
                  <c:v>0.79975396399999998</c:v>
                </c:pt>
                <c:pt idx="6711" formatCode="General">
                  <c:v>0.798151791</c:v>
                </c:pt>
                <c:pt idx="6712" formatCode="General">
                  <c:v>0.79659748100000005</c:v>
                </c:pt>
                <c:pt idx="6713" formatCode="General">
                  <c:v>0.79522997100000004</c:v>
                </c:pt>
                <c:pt idx="6714" formatCode="General">
                  <c:v>0.79419738100000004</c:v>
                </c:pt>
                <c:pt idx="6715" formatCode="General">
                  <c:v>0.79361277799999996</c:v>
                </c:pt>
                <c:pt idx="6716" formatCode="General">
                  <c:v>0.79351580099999997</c:v>
                </c:pt>
                <c:pt idx="6717" formatCode="General">
                  <c:v>0.79385614400000004</c:v>
                </c:pt>
                <c:pt idx="6718" formatCode="General">
                  <c:v>0.79451227199999996</c:v>
                </c:pt>
                <c:pt idx="6719" formatCode="General">
                  <c:v>0.79533404100000005</c:v>
                </c:pt>
                <c:pt idx="6720" formatCode="General">
                  <c:v>0.79618525500000004</c:v>
                </c:pt>
                <c:pt idx="6721" formatCode="General">
                  <c:v>0.79696756599999996</c:v>
                </c:pt>
                <c:pt idx="6722" formatCode="General">
                  <c:v>0.79762476699999996</c:v>
                </c:pt>
                <c:pt idx="6723" formatCode="General">
                  <c:v>0.79813373099999996</c:v>
                </c:pt>
                <c:pt idx="6724" formatCode="General">
                  <c:v>0.79849034500000005</c:v>
                </c:pt>
                <c:pt idx="6725" formatCode="General">
                  <c:v>0.79869431300000004</c:v>
                </c:pt>
                <c:pt idx="6726" formatCode="General">
                  <c:v>0.79873138700000001</c:v>
                </c:pt>
                <c:pt idx="6727" formatCode="General">
                  <c:v>0.79854673099999995</c:v>
                </c:pt>
                <c:pt idx="6728" formatCode="General">
                  <c:v>0.79798775899999996</c:v>
                </c:pt>
                <c:pt idx="6729" formatCode="General">
                  <c:v>0.79665231700000005</c:v>
                </c:pt>
                <c:pt idx="6730" formatCode="General">
                  <c:v>0.79346424299999996</c:v>
                </c:pt>
                <c:pt idx="6731" formatCode="General">
                  <c:v>0.78627639999999999</c:v>
                </c:pt>
                <c:pt idx="6732" formatCode="General">
                  <c:v>0.780029953</c:v>
                </c:pt>
                <c:pt idx="6733" formatCode="General">
                  <c:v>0.78893738999999996</c:v>
                </c:pt>
                <c:pt idx="6734" formatCode="General">
                  <c:v>0.79620480500000002</c:v>
                </c:pt>
                <c:pt idx="6735" formatCode="General">
                  <c:v>0.79956281200000001</c:v>
                </c:pt>
                <c:pt idx="6736" formatCode="General">
                  <c:v>0.80129629400000002</c:v>
                </c:pt>
                <c:pt idx="6737" formatCode="General">
                  <c:v>0.80233871899999998</c:v>
                </c:pt>
                <c:pt idx="6738" formatCode="General">
                  <c:v>0.80303663000000003</c:v>
                </c:pt>
                <c:pt idx="6739" formatCode="General">
                  <c:v>0.80352979899999999</c:v>
                </c:pt>
                <c:pt idx="6740" formatCode="General">
                  <c:v>0.80387932100000004</c:v>
                </c:pt>
                <c:pt idx="6741" formatCode="General">
                  <c:v>0.80411315000000005</c:v>
                </c:pt>
                <c:pt idx="6742" formatCode="General">
                  <c:v>0.80424416099999996</c:v>
                </c:pt>
                <c:pt idx="6743" formatCode="General">
                  <c:v>0.80427736000000005</c:v>
                </c:pt>
                <c:pt idx="6744" formatCode="General">
                  <c:v>0.80421310700000004</c:v>
                </c:pt>
                <c:pt idx="6745" formatCode="General">
                  <c:v>0.80404776300000003</c:v>
                </c:pt>
                <c:pt idx="6746" formatCode="General">
                  <c:v>0.80377268800000001</c:v>
                </c:pt>
                <c:pt idx="6747" formatCode="General">
                  <c:v>0.80336976100000002</c:v>
                </c:pt>
                <c:pt idx="6748" formatCode="General">
                  <c:v>0.80281847699999997</c:v>
                </c:pt>
                <c:pt idx="6749" formatCode="General">
                  <c:v>0.80206239199999996</c:v>
                </c:pt>
                <c:pt idx="6750" formatCode="General">
                  <c:v>0.80101835700000001</c:v>
                </c:pt>
                <c:pt idx="6751" formatCode="General">
                  <c:v>0.79953825499999998</c:v>
                </c:pt>
                <c:pt idx="6752" formatCode="General">
                  <c:v>0.79737579800000002</c:v>
                </c:pt>
                <c:pt idx="6753" formatCode="General">
                  <c:v>0.79418546000000001</c:v>
                </c:pt>
                <c:pt idx="6754" formatCode="General">
                  <c:v>0.78978717300000001</c:v>
                </c:pt>
                <c:pt idx="6755" formatCode="General">
                  <c:v>0.78528463800000003</c:v>
                </c:pt>
                <c:pt idx="6756" formatCode="General">
                  <c:v>0.78407388899999997</c:v>
                </c:pt>
                <c:pt idx="6757" formatCode="General">
                  <c:v>0.78770923599999998</c:v>
                </c:pt>
                <c:pt idx="6758" formatCode="General">
                  <c:v>0.79296517399999999</c:v>
                </c:pt>
                <c:pt idx="6759" formatCode="General">
                  <c:v>0.79728054999999998</c:v>
                </c:pt>
                <c:pt idx="6760" formatCode="General">
                  <c:v>0.80033057900000004</c:v>
                </c:pt>
                <c:pt idx="6761" formatCode="General">
                  <c:v>0.80246484299999998</c:v>
                </c:pt>
                <c:pt idx="6762" formatCode="General">
                  <c:v>0.80399471499999997</c:v>
                </c:pt>
                <c:pt idx="6763" formatCode="General">
                  <c:v>0.80503398199999998</c:v>
                </c:pt>
                <c:pt idx="6764" formatCode="General">
                  <c:v>0.80045050399999995</c:v>
                </c:pt>
                <c:pt idx="6765" formatCode="General">
                  <c:v>0.806411922</c:v>
                </c:pt>
                <c:pt idx="6766" formatCode="General">
                  <c:v>0.80724739999999995</c:v>
                </c:pt>
                <c:pt idx="6767" formatCode="General">
                  <c:v>0.80762410200000001</c:v>
                </c:pt>
                <c:pt idx="6768" formatCode="General">
                  <c:v>0.807790279</c:v>
                </c:pt>
                <c:pt idx="6769" formatCode="General">
                  <c:v>0.80776327800000003</c:v>
                </c:pt>
                <c:pt idx="6770" formatCode="General">
                  <c:v>0.807537854</c:v>
                </c:pt>
                <c:pt idx="6771" formatCode="General">
                  <c:v>0.80710279900000004</c:v>
                </c:pt>
                <c:pt idx="6772" formatCode="General">
                  <c:v>0.80644559900000001</c:v>
                </c:pt>
                <c:pt idx="6773" formatCode="General">
                  <c:v>0.80555582000000003</c:v>
                </c:pt>
                <c:pt idx="6774" formatCode="General">
                  <c:v>0.80442941199999995</c:v>
                </c:pt>
                <c:pt idx="6775" formatCode="General">
                  <c:v>0.80307716100000004</c:v>
                </c:pt>
                <c:pt idx="6776" formatCode="General">
                  <c:v>0.80153286499999998</c:v>
                </c:pt>
                <c:pt idx="6777" formatCode="General">
                  <c:v>0.79986822599999996</c:v>
                </c:pt>
                <c:pt idx="6778" formatCode="General">
                  <c:v>0.79820221700000005</c:v>
                </c:pt>
                <c:pt idx="6779" formatCode="General">
                  <c:v>0.79670012000000001</c:v>
                </c:pt>
                <c:pt idx="6780" formatCode="General">
                  <c:v>0.79554849900000002</c:v>
                </c:pt>
                <c:pt idx="6781" formatCode="General">
                  <c:v>0.79490232500000002</c:v>
                </c:pt>
                <c:pt idx="6782" formatCode="General">
                  <c:v>0.79482459999999999</c:v>
                </c:pt>
                <c:pt idx="6783" formatCode="General">
                  <c:v>0.79525607799999998</c:v>
                </c:pt>
                <c:pt idx="6784" formatCode="General">
                  <c:v>0.79603946199999998</c:v>
                </c:pt>
                <c:pt idx="6785" formatCode="General">
                  <c:v>0.79698228800000004</c:v>
                </c:pt>
                <c:pt idx="6786" formatCode="General">
                  <c:v>0.79791677000000005</c:v>
                </c:pt>
                <c:pt idx="6787" formatCode="General">
                  <c:v>0.79873090999999996</c:v>
                </c:pt>
                <c:pt idx="6788" formatCode="General">
                  <c:v>0.79936915600000003</c:v>
                </c:pt>
                <c:pt idx="6789" formatCode="General">
                  <c:v>0.79981744300000002</c:v>
                </c:pt>
                <c:pt idx="6790" formatCode="General">
                  <c:v>0.80008375600000003</c:v>
                </c:pt>
                <c:pt idx="6791" formatCode="General">
                  <c:v>0.80017828899999999</c:v>
                </c:pt>
                <c:pt idx="6792" formatCode="General">
                  <c:v>0.800091565</c:v>
                </c:pt>
                <c:pt idx="6793" formatCode="General">
                  <c:v>0.79975640800000003</c:v>
                </c:pt>
                <c:pt idx="6794" formatCode="General">
                  <c:v>0.79895305599999999</c:v>
                </c:pt>
                <c:pt idx="6795" formatCode="General">
                  <c:v>0.79700708399999998</c:v>
                </c:pt>
                <c:pt idx="6796" formatCode="General">
                  <c:v>0.79178917400000004</c:v>
                </c:pt>
                <c:pt idx="6797" formatCode="General">
                  <c:v>0.78192627400000003</c:v>
                </c:pt>
                <c:pt idx="6798" formatCode="General">
                  <c:v>0.78748333500000001</c:v>
                </c:pt>
                <c:pt idx="6799" formatCode="General">
                  <c:v>0.79646360900000002</c:v>
                </c:pt>
                <c:pt idx="6800" formatCode="General">
                  <c:v>0.80029624700000002</c:v>
                </c:pt>
                <c:pt idx="6801" formatCode="General">
                  <c:v>0.80212658599999997</c:v>
                </c:pt>
                <c:pt idx="6802" formatCode="General">
                  <c:v>0.80321812599999998</c:v>
                </c:pt>
                <c:pt idx="6803" formatCode="General">
                  <c:v>0.80397856199999995</c:v>
                </c:pt>
                <c:pt idx="6804" formatCode="General">
                  <c:v>0.80455464099999996</c:v>
                </c:pt>
                <c:pt idx="6805" formatCode="General">
                  <c:v>0.80500417899999999</c:v>
                </c:pt>
                <c:pt idx="6806" formatCode="General">
                  <c:v>0.80535095899999998</c:v>
                </c:pt>
                <c:pt idx="6807" formatCode="General">
                  <c:v>0.805604875</c:v>
                </c:pt>
                <c:pt idx="6808" formatCode="General">
                  <c:v>0.80576932400000001</c:v>
                </c:pt>
                <c:pt idx="6809" formatCode="General">
                  <c:v>0.80584496299999997</c:v>
                </c:pt>
                <c:pt idx="6810" formatCode="General">
                  <c:v>0.805830359</c:v>
                </c:pt>
                <c:pt idx="6811" formatCode="General">
                  <c:v>0.805722296</c:v>
                </c:pt>
                <c:pt idx="6812" formatCode="General">
                  <c:v>0.80551463400000001</c:v>
                </c:pt>
                <c:pt idx="6813" formatCode="General">
                  <c:v>0.80519521199999999</c:v>
                </c:pt>
                <c:pt idx="6814" formatCode="General">
                  <c:v>0.80474227700000001</c:v>
                </c:pt>
                <c:pt idx="6815" formatCode="General">
                  <c:v>0.80411523600000001</c:v>
                </c:pt>
                <c:pt idx="6816" formatCode="General">
                  <c:v>0.80323797500000005</c:v>
                </c:pt>
                <c:pt idx="6817" formatCode="General">
                  <c:v>0.80196744200000003</c:v>
                </c:pt>
                <c:pt idx="6818" formatCode="General">
                  <c:v>0.80003684799999997</c:v>
                </c:pt>
                <c:pt idx="6819" formatCode="General">
                  <c:v>0.79698830799999998</c:v>
                </c:pt>
                <c:pt idx="6820" formatCode="General">
                  <c:v>0.79233408000000005</c:v>
                </c:pt>
                <c:pt idx="6821" formatCode="General">
                  <c:v>0.78703707499999997</c:v>
                </c:pt>
                <c:pt idx="6822" formatCode="General">
                  <c:v>0.78586322099999995</c:v>
                </c:pt>
                <c:pt idx="6823" formatCode="General">
                  <c:v>0.790697396</c:v>
                </c:pt>
                <c:pt idx="6824" formatCode="General">
                  <c:v>0.79643684599999998</c:v>
                </c:pt>
                <c:pt idx="6825" formatCode="General">
                  <c:v>0.80054223499999999</c:v>
                </c:pt>
                <c:pt idx="6826" formatCode="General">
                  <c:v>0.80325180299999999</c:v>
                </c:pt>
                <c:pt idx="6827" formatCode="General">
                  <c:v>0.80510813000000003</c:v>
                </c:pt>
                <c:pt idx="6828" formatCode="General">
                  <c:v>0.80626267200000001</c:v>
                </c:pt>
                <c:pt idx="6829" formatCode="General">
                  <c:v>0.80544084299999996</c:v>
                </c:pt>
                <c:pt idx="6830" formatCode="General">
                  <c:v>0.80850624999999998</c:v>
                </c:pt>
                <c:pt idx="6831" formatCode="General">
                  <c:v>0.80933344399999996</c:v>
                </c:pt>
                <c:pt idx="6832" formatCode="General">
                  <c:v>0.80995678900000001</c:v>
                </c:pt>
                <c:pt idx="6833" formatCode="General">
                  <c:v>0.81042271899999996</c:v>
                </c:pt>
                <c:pt idx="6834" formatCode="General">
                  <c:v>0.81073105300000003</c:v>
                </c:pt>
                <c:pt idx="6835" formatCode="General">
                  <c:v>0.81087142199999995</c:v>
                </c:pt>
                <c:pt idx="6836" formatCode="General">
                  <c:v>0.81082880499999999</c:v>
                </c:pt>
                <c:pt idx="6837" formatCode="General">
                  <c:v>0.81058538000000002</c:v>
                </c:pt>
                <c:pt idx="6838" formatCode="General">
                  <c:v>0.81012201299999997</c:v>
                </c:pt>
                <c:pt idx="6839" formatCode="General">
                  <c:v>0.80941981100000004</c:v>
                </c:pt>
                <c:pt idx="6840" formatCode="General">
                  <c:v>0.80846446800000005</c:v>
                </c:pt>
                <c:pt idx="6841" formatCode="General">
                  <c:v>0.80725288399999995</c:v>
                </c:pt>
                <c:pt idx="6842" formatCode="General">
                  <c:v>0.80580526600000002</c:v>
                </c:pt>
                <c:pt idx="6843" formatCode="General">
                  <c:v>0.80418223099999997</c:v>
                </c:pt>
                <c:pt idx="6844" formatCode="General">
                  <c:v>0.802503407</c:v>
                </c:pt>
                <c:pt idx="6845" formatCode="General">
                  <c:v>0.800955415</c:v>
                </c:pt>
                <c:pt idx="6846" formatCode="General">
                  <c:v>0.79976928199999997</c:v>
                </c:pt>
                <c:pt idx="6847" formatCode="General">
                  <c:v>0.79915296999999996</c:v>
                </c:pt>
                <c:pt idx="6848" formatCode="General">
                  <c:v>0.79920071400000003</c:v>
                </c:pt>
                <c:pt idx="6849" formatCode="General">
                  <c:v>0.79984080800000001</c:v>
                </c:pt>
                <c:pt idx="6850" formatCode="General">
                  <c:v>0.80086833199999996</c:v>
                </c:pt>
                <c:pt idx="6851" formatCode="General">
                  <c:v>0.80203723900000001</c:v>
                </c:pt>
                <c:pt idx="6852" formatCode="General">
                  <c:v>0.80314487199999995</c:v>
                </c:pt>
                <c:pt idx="6853" formatCode="General">
                  <c:v>0.80406755200000002</c:v>
                </c:pt>
                <c:pt idx="6854" formatCode="General">
                  <c:v>0.80475413799999995</c:v>
                </c:pt>
                <c:pt idx="6855" formatCode="General">
                  <c:v>0.80520248400000005</c:v>
                </c:pt>
                <c:pt idx="6856" formatCode="General">
                  <c:v>0.805432975</c:v>
                </c:pt>
                <c:pt idx="6857" formatCode="General">
                  <c:v>0.80546516199999996</c:v>
                </c:pt>
                <c:pt idx="6858" formatCode="General">
                  <c:v>0.80528837399999997</c:v>
                </c:pt>
                <c:pt idx="6859" formatCode="General">
                  <c:v>0.80480128500000003</c:v>
                </c:pt>
                <c:pt idx="6860" formatCode="General">
                  <c:v>0.80360889400000002</c:v>
                </c:pt>
                <c:pt idx="6861" formatCode="General">
                  <c:v>0.79848361000000001</c:v>
                </c:pt>
                <c:pt idx="6862" formatCode="General">
                  <c:v>0.79116416000000001</c:v>
                </c:pt>
                <c:pt idx="6863" formatCode="General">
                  <c:v>0.78996503399999995</c:v>
                </c:pt>
                <c:pt idx="6864" formatCode="General">
                  <c:v>0.80092251299999995</c:v>
                </c:pt>
                <c:pt idx="6865" formatCode="General">
                  <c:v>0.80523258399999997</c:v>
                </c:pt>
                <c:pt idx="6866" formatCode="General">
                  <c:v>0.80711793899999995</c:v>
                </c:pt>
                <c:pt idx="6867" formatCode="General">
                  <c:v>0.80824637399999999</c:v>
                </c:pt>
                <c:pt idx="6868" formatCode="General">
                  <c:v>0.80907338900000003</c:v>
                </c:pt>
                <c:pt idx="6869" formatCode="General">
                  <c:v>0.80974161600000005</c:v>
                </c:pt>
                <c:pt idx="6870" formatCode="General">
                  <c:v>0.81029885999999995</c:v>
                </c:pt>
                <c:pt idx="6871" formatCode="General">
                  <c:v>0.81076013999999996</c:v>
                </c:pt>
                <c:pt idx="6872" formatCode="General">
                  <c:v>0.81112843800000001</c:v>
                </c:pt>
                <c:pt idx="6873" formatCode="General">
                  <c:v>0.81140279800000004</c:v>
                </c:pt>
                <c:pt idx="6874" formatCode="General">
                  <c:v>0.81157976399999998</c:v>
                </c:pt>
                <c:pt idx="6875" formatCode="General">
                  <c:v>0.81166124299999998</c:v>
                </c:pt>
                <c:pt idx="6876" formatCode="General">
                  <c:v>0.81164133500000002</c:v>
                </c:pt>
                <c:pt idx="6877" formatCode="General">
                  <c:v>0.811519027</c:v>
                </c:pt>
                <c:pt idx="6878" formatCode="General">
                  <c:v>0.81129014499999996</c:v>
                </c:pt>
                <c:pt idx="6879" formatCode="General">
                  <c:v>0.81094676300000001</c:v>
                </c:pt>
                <c:pt idx="6880" formatCode="General">
                  <c:v>0.81047260799999998</c:v>
                </c:pt>
                <c:pt idx="6881" formatCode="General">
                  <c:v>0.80983507600000004</c:v>
                </c:pt>
                <c:pt idx="6882" formatCode="General">
                  <c:v>0.80896806700000001</c:v>
                </c:pt>
                <c:pt idx="6883" formatCode="General">
                  <c:v>0.807736695</c:v>
                </c:pt>
                <c:pt idx="6884" formatCode="General">
                  <c:v>0.805861771</c:v>
                </c:pt>
                <c:pt idx="6885" formatCode="General">
                  <c:v>0.80278378699999997</c:v>
                </c:pt>
                <c:pt idx="6886" formatCode="General">
                  <c:v>0.79768150999999998</c:v>
                </c:pt>
                <c:pt idx="6887" formatCode="General">
                  <c:v>0.79147142199999998</c:v>
                </c:pt>
                <c:pt idx="6888" formatCode="General">
                  <c:v>0.79105347400000003</c:v>
                </c:pt>
                <c:pt idx="6889" formatCode="General">
                  <c:v>0.79723858800000003</c:v>
                </c:pt>
                <c:pt idx="6890" formatCode="General">
                  <c:v>0.80270648</c:v>
                </c:pt>
                <c:pt idx="6891" formatCode="General">
                  <c:v>0.80603432699999999</c:v>
                </c:pt>
                <c:pt idx="6892" formatCode="General">
                  <c:v>0.80805504299999997</c:v>
                </c:pt>
                <c:pt idx="6893" formatCode="General">
                  <c:v>0.80760067700000004</c:v>
                </c:pt>
                <c:pt idx="6894" formatCode="General">
                  <c:v>0.81047791199999997</c:v>
                </c:pt>
                <c:pt idx="6895" formatCode="General">
                  <c:v>0.81152349700000004</c:v>
                </c:pt>
                <c:pt idx="6896" formatCode="General">
                  <c:v>0.812317073</c:v>
                </c:pt>
                <c:pt idx="6897" formatCode="General">
                  <c:v>0.812988818</c:v>
                </c:pt>
                <c:pt idx="6898" formatCode="General">
                  <c:v>0.81355094900000002</c:v>
                </c:pt>
                <c:pt idx="6899" formatCode="General">
                  <c:v>0.81399792400000004</c:v>
                </c:pt>
                <c:pt idx="6900" formatCode="General">
                  <c:v>0.81431698799999996</c:v>
                </c:pt>
                <c:pt idx="6901" formatCode="General">
                  <c:v>0.81449150999999997</c:v>
                </c:pt>
                <c:pt idx="6902" formatCode="General">
                  <c:v>0.81450206000000003</c:v>
                </c:pt>
                <c:pt idx="6903" formatCode="General">
                  <c:v>0.81432652500000002</c:v>
                </c:pt>
                <c:pt idx="6904" formatCode="General">
                  <c:v>0.81394058499999999</c:v>
                </c:pt>
                <c:pt idx="6905" formatCode="General">
                  <c:v>0.81331837200000001</c:v>
                </c:pt>
                <c:pt idx="6906" formatCode="General">
                  <c:v>0.812435448</c:v>
                </c:pt>
                <c:pt idx="6907" formatCode="General">
                  <c:v>0.81127500500000005</c:v>
                </c:pt>
                <c:pt idx="6908" formatCode="General">
                  <c:v>0.80984056000000004</c:v>
                </c:pt>
                <c:pt idx="6909" formatCode="General">
                  <c:v>0.80817705399999995</c:v>
                </c:pt>
                <c:pt idx="6910" formatCode="General">
                  <c:v>0.80639892800000001</c:v>
                </c:pt>
                <c:pt idx="6911" formatCode="General">
                  <c:v>0.80471223599999997</c:v>
                </c:pt>
                <c:pt idx="6912" formatCode="General">
                  <c:v>0.80339986100000005</c:v>
                </c:pt>
                <c:pt idx="6913" formatCode="General">
                  <c:v>0.80273771299999996</c:v>
                </c:pt>
                <c:pt idx="6914" formatCode="General">
                  <c:v>0.80286079600000004</c:v>
                </c:pt>
                <c:pt idx="6915" formatCode="General">
                  <c:v>0.80367738</c:v>
                </c:pt>
                <c:pt idx="6916" formatCode="General">
                  <c:v>0.80491638200000004</c:v>
                </c:pt>
                <c:pt idx="6917" formatCode="General">
                  <c:v>0.80626589100000001</c:v>
                </c:pt>
                <c:pt idx="6918" formatCode="General">
                  <c:v>0.80748766699999996</c:v>
                </c:pt>
                <c:pt idx="6919" formatCode="General">
                  <c:v>0.80845272499999998</c:v>
                </c:pt>
                <c:pt idx="6920" formatCode="General">
                  <c:v>0.80912101299999994</c:v>
                </c:pt>
                <c:pt idx="6921" formatCode="General">
                  <c:v>0.80950498599999998</c:v>
                </c:pt>
                <c:pt idx="6922" formatCode="General">
                  <c:v>0.80963736799999997</c:v>
                </c:pt>
                <c:pt idx="6923" formatCode="General">
                  <c:v>0.80954182100000005</c:v>
                </c:pt>
                <c:pt idx="6924" formatCode="General">
                  <c:v>0.80918574300000001</c:v>
                </c:pt>
                <c:pt idx="6925" formatCode="General">
                  <c:v>0.80483126599999999</c:v>
                </c:pt>
                <c:pt idx="6926" formatCode="General">
                  <c:v>0.80639082200000001</c:v>
                </c:pt>
                <c:pt idx="6927" formatCode="General">
                  <c:v>0.79952174399999998</c:v>
                </c:pt>
                <c:pt idx="6928" formatCode="General">
                  <c:v>0.79158437299999995</c:v>
                </c:pt>
                <c:pt idx="6929" formatCode="General">
                  <c:v>0.80412810999999995</c:v>
                </c:pt>
                <c:pt idx="6930" formatCode="General">
                  <c:v>0.80883312200000002</c:v>
                </c:pt>
                <c:pt idx="6931" formatCode="General">
                  <c:v>0.81071388700000002</c:v>
                </c:pt>
                <c:pt idx="6932" formatCode="General">
                  <c:v>0.81188577399999995</c:v>
                </c:pt>
                <c:pt idx="6933" formatCode="General">
                  <c:v>0.81282842200000005</c:v>
                </c:pt>
                <c:pt idx="6934" formatCode="General">
                  <c:v>0.81366825099999995</c:v>
                </c:pt>
                <c:pt idx="6935" formatCode="General">
                  <c:v>0.81443566099999998</c:v>
                </c:pt>
                <c:pt idx="6936" formatCode="General">
                  <c:v>0.81513082999999997</c:v>
                </c:pt>
                <c:pt idx="6937" formatCode="General">
                  <c:v>0.81574493599999998</c:v>
                </c:pt>
                <c:pt idx="6938" formatCode="General">
                  <c:v>0.816268086</c:v>
                </c:pt>
                <c:pt idx="6939" formatCode="General">
                  <c:v>0.81669098100000004</c:v>
                </c:pt>
                <c:pt idx="6940" formatCode="General">
                  <c:v>0.81700706499999998</c:v>
                </c:pt>
                <c:pt idx="6941" formatCode="General">
                  <c:v>0.81721156800000005</c:v>
                </c:pt>
                <c:pt idx="6942" formatCode="General">
                  <c:v>0.81730133299999996</c:v>
                </c:pt>
                <c:pt idx="6943" formatCode="General">
                  <c:v>0.81727385500000005</c:v>
                </c:pt>
                <c:pt idx="6944" formatCode="General">
                  <c:v>0.81712579699999999</c:v>
                </c:pt>
                <c:pt idx="6945" formatCode="General">
                  <c:v>0.81685113899999995</c:v>
                </c:pt>
                <c:pt idx="6946" formatCode="General">
                  <c:v>0.81643694600000005</c:v>
                </c:pt>
                <c:pt idx="6947" formatCode="General">
                  <c:v>0.81585568200000003</c:v>
                </c:pt>
                <c:pt idx="6948" formatCode="General">
                  <c:v>0.81504750299999995</c:v>
                </c:pt>
                <c:pt idx="6949" formatCode="General">
                  <c:v>0.81388121800000002</c:v>
                </c:pt>
                <c:pt idx="6950" formatCode="General">
                  <c:v>0.81205761399999998</c:v>
                </c:pt>
                <c:pt idx="6951" formatCode="General">
                  <c:v>0.80888867399999997</c:v>
                </c:pt>
                <c:pt idx="6952" formatCode="General">
                  <c:v>0.80313092500000005</c:v>
                </c:pt>
                <c:pt idx="6953" formatCode="General">
                  <c:v>0.79615217400000005</c:v>
                </c:pt>
                <c:pt idx="6954" formatCode="General">
                  <c:v>0.79815107600000001</c:v>
                </c:pt>
                <c:pt idx="6955" formatCode="General">
                  <c:v>0.80528229500000004</c:v>
                </c:pt>
                <c:pt idx="6956" formatCode="General">
                  <c:v>0.80971044299999995</c:v>
                </c:pt>
                <c:pt idx="6957" formatCode="General">
                  <c:v>0.81193101400000001</c:v>
                </c:pt>
                <c:pt idx="6958" formatCode="General">
                  <c:v>0.81296467800000005</c:v>
                </c:pt>
                <c:pt idx="6959" formatCode="General">
                  <c:v>0.81442928299999995</c:v>
                </c:pt>
                <c:pt idx="6960" formatCode="General">
                  <c:v>0.81523293299999999</c:v>
                </c:pt>
                <c:pt idx="6961" formatCode="General">
                  <c:v>0.81591165099999996</c:v>
                </c:pt>
                <c:pt idx="6962" formatCode="General">
                  <c:v>0.81651252500000004</c:v>
                </c:pt>
                <c:pt idx="6963" formatCode="General">
                  <c:v>0.81704324500000003</c:v>
                </c:pt>
                <c:pt idx="6964" formatCode="General">
                  <c:v>0.81749659799999996</c:v>
                </c:pt>
                <c:pt idx="6965" formatCode="General">
                  <c:v>0.81785839800000004</c:v>
                </c:pt>
                <c:pt idx="6966" formatCode="General">
                  <c:v>0.81811094299999998</c:v>
                </c:pt>
                <c:pt idx="6967" formatCode="General">
                  <c:v>0.81823426499999996</c:v>
                </c:pt>
                <c:pt idx="6968" formatCode="General">
                  <c:v>0.81820642899999996</c:v>
                </c:pt>
                <c:pt idx="6969" formatCode="General">
                  <c:v>0.81800287999999999</c:v>
                </c:pt>
                <c:pt idx="6970" formatCode="General">
                  <c:v>0.81759560099999995</c:v>
                </c:pt>
                <c:pt idx="6971" formatCode="General">
                  <c:v>0.81695336100000004</c:v>
                </c:pt>
                <c:pt idx="6972" formatCode="General">
                  <c:v>0.81604266199999997</c:v>
                </c:pt>
                <c:pt idx="6973" formatCode="General">
                  <c:v>0.81483328300000002</c:v>
                </c:pt>
                <c:pt idx="6974" formatCode="General">
                  <c:v>0.813310325</c:v>
                </c:pt>
                <c:pt idx="6975" formatCode="General">
                  <c:v>0.81149894</c:v>
                </c:pt>
                <c:pt idx="6976" formatCode="General">
                  <c:v>0.80950307799999999</c:v>
                </c:pt>
                <c:pt idx="6977" formatCode="General">
                  <c:v>0.80754798699999997</c:v>
                </c:pt>
                <c:pt idx="6978" formatCode="General">
                  <c:v>0.805980802</c:v>
                </c:pt>
                <c:pt idx="6979" formatCode="General">
                  <c:v>0.80516838999999996</c:v>
                </c:pt>
                <c:pt idx="6980" formatCode="General">
                  <c:v>0.80529815000000005</c:v>
                </c:pt>
                <c:pt idx="6981" formatCode="General">
                  <c:v>0.80624109499999996</c:v>
                </c:pt>
                <c:pt idx="6982" formatCode="General">
                  <c:v>0.80762946599999996</c:v>
                </c:pt>
                <c:pt idx="6983" formatCode="General">
                  <c:v>0.80906915700000004</c:v>
                </c:pt>
                <c:pt idx="6984" formatCode="General">
                  <c:v>0.81028944300000005</c:v>
                </c:pt>
                <c:pt idx="6985" formatCode="General">
                  <c:v>0.81116622699999996</c:v>
                </c:pt>
                <c:pt idx="6986" formatCode="General">
                  <c:v>0.81167775399999997</c:v>
                </c:pt>
                <c:pt idx="6987" formatCode="General">
                  <c:v>0.81185269400000004</c:v>
                </c:pt>
                <c:pt idx="6988" formatCode="General">
                  <c:v>0.81172883500000004</c:v>
                </c:pt>
                <c:pt idx="6989" formatCode="General">
                  <c:v>0.81106674700000003</c:v>
                </c:pt>
                <c:pt idx="6990" formatCode="General">
                  <c:v>0.81058150500000004</c:v>
                </c:pt>
                <c:pt idx="6991" formatCode="General">
                  <c:v>0.80904853300000001</c:v>
                </c:pt>
                <c:pt idx="6992" formatCode="General">
                  <c:v>0.80414021000000002</c:v>
                </c:pt>
                <c:pt idx="6993" formatCode="General">
                  <c:v>0.79151689999999997</c:v>
                </c:pt>
                <c:pt idx="6994" formatCode="General">
                  <c:v>0.80443149800000002</c:v>
                </c:pt>
                <c:pt idx="6995" formatCode="General">
                  <c:v>0.80915349700000005</c:v>
                </c:pt>
                <c:pt idx="6996" formatCode="General">
                  <c:v>0.81072813300000002</c:v>
                </c:pt>
                <c:pt idx="6997" formatCode="General">
                  <c:v>0.81171029800000005</c:v>
                </c:pt>
                <c:pt idx="6998" formatCode="General">
                  <c:v>0.81257891699999996</c:v>
                </c:pt>
                <c:pt idx="6999" formatCode="General">
                  <c:v>0.81343787899999997</c:v>
                </c:pt>
                <c:pt idx="7000" formatCode="General">
                  <c:v>0.81429618599999998</c:v>
                </c:pt>
                <c:pt idx="7001" formatCode="General">
                  <c:v>0.81513482299999995</c:v>
                </c:pt>
                <c:pt idx="7002" formatCode="General">
                  <c:v>0.81592810199999999</c:v>
                </c:pt>
                <c:pt idx="7003" formatCode="General">
                  <c:v>0.81665188099999997</c:v>
                </c:pt>
                <c:pt idx="7004" formatCode="General">
                  <c:v>0.81728666999999999</c:v>
                </c:pt>
                <c:pt idx="7005" formatCode="General">
                  <c:v>0.81781786700000003</c:v>
                </c:pt>
                <c:pt idx="7006" formatCode="General">
                  <c:v>0.818235457</c:v>
                </c:pt>
                <c:pt idx="7007" formatCode="General">
                  <c:v>0.81853318200000003</c:v>
                </c:pt>
                <c:pt idx="7008" formatCode="General">
                  <c:v>0.81870710800000002</c:v>
                </c:pt>
                <c:pt idx="7009" formatCode="General">
                  <c:v>0.81875497100000005</c:v>
                </c:pt>
                <c:pt idx="7010" formatCode="General">
                  <c:v>0.81867408799999997</c:v>
                </c:pt>
                <c:pt idx="7011" formatCode="General">
                  <c:v>0.81845986800000003</c:v>
                </c:pt>
                <c:pt idx="7012" formatCode="General">
                  <c:v>0.818101466</c:v>
                </c:pt>
                <c:pt idx="7013" formatCode="General">
                  <c:v>0.81757396500000001</c:v>
                </c:pt>
                <c:pt idx="7014" formatCode="General">
                  <c:v>0.816820145</c:v>
                </c:pt>
                <c:pt idx="7015" formatCode="General">
                  <c:v>0.81570398799999999</c:v>
                </c:pt>
                <c:pt idx="7016" formatCode="General">
                  <c:v>0.813883841</c:v>
                </c:pt>
                <c:pt idx="7017" formatCode="General">
                  <c:v>0.81045663400000001</c:v>
                </c:pt>
                <c:pt idx="7018" formatCode="General">
                  <c:v>0.80354499800000001</c:v>
                </c:pt>
                <c:pt idx="7019" formatCode="General">
                  <c:v>0.796833813</c:v>
                </c:pt>
                <c:pt idx="7020" formatCode="General">
                  <c:v>0.80311185100000004</c:v>
                </c:pt>
                <c:pt idx="7021" formatCode="General">
                  <c:v>0.80959212800000002</c:v>
                </c:pt>
                <c:pt idx="7022" formatCode="General">
                  <c:v>0.79527425799999996</c:v>
                </c:pt>
                <c:pt idx="7023" formatCode="General">
                  <c:v>0.81409066900000004</c:v>
                </c:pt>
                <c:pt idx="7024" formatCode="General">
                  <c:v>0.81503886000000003</c:v>
                </c:pt>
                <c:pt idx="7025" formatCode="General">
                  <c:v>0.81574147900000005</c:v>
                </c:pt>
                <c:pt idx="7026" formatCode="General">
                  <c:v>0.81635564599999999</c:v>
                </c:pt>
                <c:pt idx="7027" formatCode="General">
                  <c:v>0.81693017499999998</c:v>
                </c:pt>
                <c:pt idx="7028" formatCode="General">
                  <c:v>0.81747794200000001</c:v>
                </c:pt>
                <c:pt idx="7029" formatCode="General">
                  <c:v>0.81798672699999997</c:v>
                </c:pt>
                <c:pt idx="7030" formatCode="General">
                  <c:v>0.81844061599999995</c:v>
                </c:pt>
                <c:pt idx="7031" formatCode="General">
                  <c:v>0.81881922500000004</c:v>
                </c:pt>
                <c:pt idx="7032" formatCode="General">
                  <c:v>0.81910055900000001</c:v>
                </c:pt>
                <c:pt idx="7033" formatCode="General">
                  <c:v>0.81926196799999995</c:v>
                </c:pt>
                <c:pt idx="7034" formatCode="General">
                  <c:v>0.81927925300000004</c:v>
                </c:pt>
                <c:pt idx="7035" formatCode="General">
                  <c:v>0.81912553300000002</c:v>
                </c:pt>
                <c:pt idx="7036" formatCode="General">
                  <c:v>0.81876999100000003</c:v>
                </c:pt>
                <c:pt idx="7037" formatCode="General">
                  <c:v>0.81817632900000004</c:v>
                </c:pt>
                <c:pt idx="7038" formatCode="General">
                  <c:v>0.81730270400000005</c:v>
                </c:pt>
                <c:pt idx="7039" formatCode="General">
                  <c:v>0.81610500799999997</c:v>
                </c:pt>
                <c:pt idx="7040" formatCode="General">
                  <c:v>0.81454801600000004</c:v>
                </c:pt>
                <c:pt idx="7041" formatCode="General">
                  <c:v>0.81263232200000002</c:v>
                </c:pt>
                <c:pt idx="7042" formatCode="General">
                  <c:v>0.81044578599999995</c:v>
                </c:pt>
                <c:pt idx="7043" formatCode="General">
                  <c:v>0.80823314199999996</c:v>
                </c:pt>
                <c:pt idx="7044" formatCode="General">
                  <c:v>0.80642581000000002</c:v>
                </c:pt>
                <c:pt idx="7045" formatCode="General">
                  <c:v>0.80551683900000004</c:v>
                </c:pt>
                <c:pt idx="7046" formatCode="General">
                  <c:v>0.80575931099999998</c:v>
                </c:pt>
                <c:pt idx="7047" formatCode="General">
                  <c:v>0.80695235700000001</c:v>
                </c:pt>
                <c:pt idx="7048" formatCode="General">
                  <c:v>0.80858522700000002</c:v>
                </c:pt>
                <c:pt idx="7049" formatCode="General">
                  <c:v>0.81016665700000001</c:v>
                </c:pt>
                <c:pt idx="7050" formatCode="General">
                  <c:v>0.81140583799999999</c:v>
                </c:pt>
                <c:pt idx="7051" formatCode="General">
                  <c:v>0.81220000999999997</c:v>
                </c:pt>
                <c:pt idx="7052" formatCode="General">
                  <c:v>0.81255233299999996</c:v>
                </c:pt>
                <c:pt idx="7053" formatCode="General">
                  <c:v>0.81243580599999998</c:v>
                </c:pt>
                <c:pt idx="7054" formatCode="General">
                  <c:v>0.81210929200000004</c:v>
                </c:pt>
                <c:pt idx="7055" formatCode="General">
                  <c:v>0.81135928599999996</c:v>
                </c:pt>
                <c:pt idx="7056" formatCode="General">
                  <c:v>0.80996495499999999</c:v>
                </c:pt>
                <c:pt idx="7057" formatCode="General">
                  <c:v>0.806215346</c:v>
                </c:pt>
                <c:pt idx="7058" formatCode="General">
                  <c:v>0.79143738699999999</c:v>
                </c:pt>
                <c:pt idx="7059" formatCode="General">
                  <c:v>0.80354523700000002</c:v>
                </c:pt>
                <c:pt idx="7060" formatCode="General">
                  <c:v>0.807858348</c:v>
                </c:pt>
                <c:pt idx="7061" formatCode="General">
                  <c:v>0.80885225500000002</c:v>
                </c:pt>
                <c:pt idx="7062" formatCode="General">
                  <c:v>0.80941021400000002</c:v>
                </c:pt>
                <c:pt idx="7063" formatCode="General">
                  <c:v>0.80999493600000005</c:v>
                </c:pt>
                <c:pt idx="7064" formatCode="General">
                  <c:v>0.81069439600000004</c:v>
                </c:pt>
                <c:pt idx="7065" formatCode="General">
                  <c:v>0.81149959599999999</c:v>
                </c:pt>
                <c:pt idx="7066" formatCode="General">
                  <c:v>0.81236904899999995</c:v>
                </c:pt>
                <c:pt idx="7067" formatCode="General">
                  <c:v>0.81325358199999997</c:v>
                </c:pt>
                <c:pt idx="7068" formatCode="General">
                  <c:v>0.81410729900000001</c:v>
                </c:pt>
                <c:pt idx="7069" formatCode="General">
                  <c:v>0.81489235199999999</c:v>
                </c:pt>
                <c:pt idx="7070" formatCode="General">
                  <c:v>0.81558060600000004</c:v>
                </c:pt>
                <c:pt idx="7071" formatCode="General">
                  <c:v>0.81615269199999996</c:v>
                </c:pt>
                <c:pt idx="7072" formatCode="General">
                  <c:v>0.81659638899999998</c:v>
                </c:pt>
                <c:pt idx="7073" formatCode="General">
                  <c:v>0.81690478300000002</c:v>
                </c:pt>
                <c:pt idx="7074" formatCode="General">
                  <c:v>0.81707441800000002</c:v>
                </c:pt>
                <c:pt idx="7075" formatCode="General">
                  <c:v>0.81710392200000004</c:v>
                </c:pt>
                <c:pt idx="7076" formatCode="General">
                  <c:v>0.81699204400000003</c:v>
                </c:pt>
                <c:pt idx="7077" formatCode="General">
                  <c:v>0.816735506</c:v>
                </c:pt>
                <c:pt idx="7078" formatCode="General">
                  <c:v>0.81632518799999998</c:v>
                </c:pt>
                <c:pt idx="7079" formatCode="General">
                  <c:v>0.81573724700000005</c:v>
                </c:pt>
                <c:pt idx="7080" formatCode="General">
                  <c:v>0.81491261699999995</c:v>
                </c:pt>
                <c:pt idx="7081" formatCode="General">
                  <c:v>0.81369781500000005</c:v>
                </c:pt>
                <c:pt idx="7082" formatCode="General">
                  <c:v>0.81166022999999998</c:v>
                </c:pt>
                <c:pt idx="7083" formatCode="General">
                  <c:v>0.80746239399999997</c:v>
                </c:pt>
                <c:pt idx="7084" formatCode="General">
                  <c:v>0.79831278299999997</c:v>
                </c:pt>
                <c:pt idx="7085" formatCode="General">
                  <c:v>0.795851529</c:v>
                </c:pt>
                <c:pt idx="7086" formatCode="General">
                  <c:v>0.80472701800000002</c:v>
                </c:pt>
                <c:pt idx="7087" formatCode="General">
                  <c:v>0.80907720299999997</c:v>
                </c:pt>
                <c:pt idx="7088" formatCode="General">
                  <c:v>0.81072229100000004</c:v>
                </c:pt>
                <c:pt idx="7089" formatCode="General">
                  <c:v>0.81149494600000005</c:v>
                </c:pt>
                <c:pt idx="7090" formatCode="General">
                  <c:v>0.81200540099999996</c:v>
                </c:pt>
                <c:pt idx="7091" formatCode="General">
                  <c:v>0.81245440199999996</c:v>
                </c:pt>
                <c:pt idx="7092" formatCode="General">
                  <c:v>0.812910676</c:v>
                </c:pt>
                <c:pt idx="7093" formatCode="General">
                  <c:v>0.81338948</c:v>
                </c:pt>
                <c:pt idx="7094" formatCode="General">
                  <c:v>0.81388181400000004</c:v>
                </c:pt>
                <c:pt idx="7095" formatCode="General">
                  <c:v>0.81436729399999996</c:v>
                </c:pt>
                <c:pt idx="7096" formatCode="General">
                  <c:v>0.81482112399999995</c:v>
                </c:pt>
                <c:pt idx="7097" formatCode="General">
                  <c:v>0.81521731600000003</c:v>
                </c:pt>
                <c:pt idx="7098" formatCode="General">
                  <c:v>0.81553024100000004</c:v>
                </c:pt>
                <c:pt idx="7099" formatCode="General">
                  <c:v>0.81573474400000001</c:v>
                </c:pt>
                <c:pt idx="7100" formatCode="General">
                  <c:v>0.815804839</c:v>
                </c:pt>
                <c:pt idx="7101" formatCode="General">
                  <c:v>0.815712094</c:v>
                </c:pt>
                <c:pt idx="7102" formatCode="General">
                  <c:v>0.81542331000000001</c:v>
                </c:pt>
                <c:pt idx="7103" formatCode="General">
                  <c:v>0.81489801399999995</c:v>
                </c:pt>
                <c:pt idx="7104" formatCode="General">
                  <c:v>0.81408661599999999</c:v>
                </c:pt>
                <c:pt idx="7105" formatCode="General">
                  <c:v>0.81293100100000004</c:v>
                </c:pt>
                <c:pt idx="7106" formatCode="General">
                  <c:v>0.81137359099999995</c:v>
                </c:pt>
                <c:pt idx="7107" formatCode="General">
                  <c:v>0.80938512100000004</c:v>
                </c:pt>
                <c:pt idx="7108" formatCode="General">
                  <c:v>0.80702996299999996</c:v>
                </c:pt>
                <c:pt idx="7109" formatCode="General">
                  <c:v>0.80457335699999999</c:v>
                </c:pt>
                <c:pt idx="7110" formatCode="General">
                  <c:v>0.80255943500000004</c:v>
                </c:pt>
                <c:pt idx="7111" formatCode="General">
                  <c:v>0.80165725899999996</c:v>
                </c:pt>
                <c:pt idx="7112" formatCode="General">
                  <c:v>0.80219167499999999</c:v>
                </c:pt>
                <c:pt idx="7113" formatCode="General">
                  <c:v>0.80382281499999997</c:v>
                </c:pt>
                <c:pt idx="7114" formatCode="General">
                  <c:v>0.80583655799999998</c:v>
                </c:pt>
                <c:pt idx="7115" formatCode="General">
                  <c:v>0.80764555900000001</c:v>
                </c:pt>
                <c:pt idx="7116" formatCode="General">
                  <c:v>0.80896961700000003</c:v>
                </c:pt>
                <c:pt idx="7117" formatCode="General">
                  <c:v>0.80971962200000003</c:v>
                </c:pt>
                <c:pt idx="7118" formatCode="General">
                  <c:v>0.81002885099999999</c:v>
                </c:pt>
                <c:pt idx="7119" formatCode="General">
                  <c:v>0.80987703799999999</c:v>
                </c:pt>
                <c:pt idx="7120" formatCode="General">
                  <c:v>0.80928522300000005</c:v>
                </c:pt>
                <c:pt idx="7121" formatCode="General">
                  <c:v>0.80810582600000003</c:v>
                </c:pt>
                <c:pt idx="7122" formatCode="General">
                  <c:v>0.80512666700000002</c:v>
                </c:pt>
                <c:pt idx="7123" formatCode="General">
                  <c:v>0.78989982599999997</c:v>
                </c:pt>
                <c:pt idx="7124" formatCode="General">
                  <c:v>0.80109220699999995</c:v>
                </c:pt>
                <c:pt idx="7125" formatCode="General">
                  <c:v>0.80462974300000001</c:v>
                </c:pt>
                <c:pt idx="7126" formatCode="General">
                  <c:v>0.804951847</c:v>
                </c:pt>
                <c:pt idx="7127" formatCode="General">
                  <c:v>0.80498498699999999</c:v>
                </c:pt>
                <c:pt idx="7128" formatCode="General">
                  <c:v>0.80517464900000002</c:v>
                </c:pt>
                <c:pt idx="7129" formatCode="General">
                  <c:v>0.80562347199999995</c:v>
                </c:pt>
                <c:pt idx="7130" formatCode="General">
                  <c:v>0.80632865399999998</c:v>
                </c:pt>
                <c:pt idx="7131" formatCode="General">
                  <c:v>0.80723702900000005</c:v>
                </c:pt>
                <c:pt idx="7132" formatCode="General">
                  <c:v>0.80827254100000001</c:v>
                </c:pt>
                <c:pt idx="7133" formatCode="General">
                  <c:v>0.80935627200000004</c:v>
                </c:pt>
                <c:pt idx="7134" formatCode="General">
                  <c:v>0.81041848699999997</c:v>
                </c:pt>
                <c:pt idx="7135" formatCode="General">
                  <c:v>0.81140464499999998</c:v>
                </c:pt>
                <c:pt idx="7136" formatCode="General">
                  <c:v>0.81227612500000002</c:v>
                </c:pt>
                <c:pt idx="7137" formatCode="General">
                  <c:v>0.81300806999999997</c:v>
                </c:pt>
                <c:pt idx="7138" formatCode="General">
                  <c:v>0.81358599700000001</c:v>
                </c:pt>
                <c:pt idx="7139" formatCode="General">
                  <c:v>0.81400263299999998</c:v>
                </c:pt>
                <c:pt idx="7140" formatCode="General">
                  <c:v>0.81425517800000002</c:v>
                </c:pt>
                <c:pt idx="7141" formatCode="General">
                  <c:v>0.81434321399999998</c:v>
                </c:pt>
                <c:pt idx="7142" formatCode="General">
                  <c:v>0.81426638399999995</c:v>
                </c:pt>
                <c:pt idx="7143" formatCode="General">
                  <c:v>0.814022362</c:v>
                </c:pt>
                <c:pt idx="7144" formatCode="General">
                  <c:v>0.81360214900000005</c:v>
                </c:pt>
                <c:pt idx="7145" formatCode="General">
                  <c:v>0.81298029400000005</c:v>
                </c:pt>
                <c:pt idx="7146" formatCode="General">
                  <c:v>0.81208837</c:v>
                </c:pt>
                <c:pt idx="7147" formatCode="General">
                  <c:v>0.81073105300000003</c:v>
                </c:pt>
                <c:pt idx="7148" formatCode="General">
                  <c:v>0.80827188500000002</c:v>
                </c:pt>
                <c:pt idx="7149" formatCode="General">
                  <c:v>0.80233836199999997</c:v>
                </c:pt>
                <c:pt idx="7150" formatCode="General">
                  <c:v>0.79088318300000005</c:v>
                </c:pt>
                <c:pt idx="7151" formatCode="General">
                  <c:v>0.79850262400000005</c:v>
                </c:pt>
                <c:pt idx="7152" formatCode="General">
                  <c:v>0.80500066299999995</c:v>
                </c:pt>
                <c:pt idx="7153" formatCode="General">
                  <c:v>0.80682349200000003</c:v>
                </c:pt>
                <c:pt idx="7154" formatCode="General">
                  <c:v>0.80737692100000003</c:v>
                </c:pt>
                <c:pt idx="7155" formatCode="General">
                  <c:v>0.807593703</c:v>
                </c:pt>
                <c:pt idx="7156" formatCode="General">
                  <c:v>0.80775916599999997</c:v>
                </c:pt>
                <c:pt idx="7157" formatCode="General">
                  <c:v>0.80797112000000004</c:v>
                </c:pt>
                <c:pt idx="7158" formatCode="General">
                  <c:v>0.80825680499999997</c:v>
                </c:pt>
                <c:pt idx="7159" formatCode="General">
                  <c:v>0.80861115500000003</c:v>
                </c:pt>
                <c:pt idx="7160" formatCode="General">
                  <c:v>0.80901247300000001</c:v>
                </c:pt>
                <c:pt idx="7161" formatCode="General">
                  <c:v>0.80943173199999996</c:v>
                </c:pt>
                <c:pt idx="7162" formatCode="General">
                  <c:v>0.80983769900000002</c:v>
                </c:pt>
                <c:pt idx="7163" formatCode="General">
                  <c:v>0.810199738</c:v>
                </c:pt>
                <c:pt idx="7164" formatCode="General">
                  <c:v>0.81048929700000005</c:v>
                </c:pt>
                <c:pt idx="7165" formatCode="General">
                  <c:v>0.81067943600000003</c:v>
                </c:pt>
                <c:pt idx="7166" formatCode="General">
                  <c:v>0.81074327199999996</c:v>
                </c:pt>
                <c:pt idx="7167" formatCode="General">
                  <c:v>0.81065171999999996</c:v>
                </c:pt>
                <c:pt idx="7168" formatCode="General">
                  <c:v>0.810370386</c:v>
                </c:pt>
                <c:pt idx="7169" formatCode="General">
                  <c:v>0.80985569999999996</c:v>
                </c:pt>
                <c:pt idx="7170" formatCode="General">
                  <c:v>0.80905121599999996</c:v>
                </c:pt>
                <c:pt idx="7171" formatCode="General">
                  <c:v>0.80788505099999997</c:v>
                </c:pt>
                <c:pt idx="7172" formatCode="General">
                  <c:v>0.80627530800000002</c:v>
                </c:pt>
                <c:pt idx="7173" formatCode="General">
                  <c:v>0.80415689899999998</c:v>
                </c:pt>
                <c:pt idx="7174" formatCode="General">
                  <c:v>0.80156117699999996</c:v>
                </c:pt>
                <c:pt idx="7175" formatCode="General">
                  <c:v>0.79877501699999998</c:v>
                </c:pt>
                <c:pt idx="7176" formatCode="General">
                  <c:v>0.79649758299999995</c:v>
                </c:pt>
                <c:pt idx="7177" formatCode="General">
                  <c:v>0.79564184000000004</c:v>
                </c:pt>
                <c:pt idx="7178" formatCode="General">
                  <c:v>0.79658496400000001</c:v>
                </c:pt>
                <c:pt idx="7179" formatCode="General">
                  <c:v>0.79872894299999997</c:v>
                </c:pt>
                <c:pt idx="7180" formatCode="General">
                  <c:v>0.80109798899999995</c:v>
                </c:pt>
                <c:pt idx="7181" formatCode="General">
                  <c:v>0.80303126599999997</c:v>
                </c:pt>
                <c:pt idx="7182" formatCode="General">
                  <c:v>0.80436945000000004</c:v>
                </c:pt>
                <c:pt idx="7183" formatCode="General">
                  <c:v>0.80508333399999998</c:v>
                </c:pt>
                <c:pt idx="7184" formatCode="General">
                  <c:v>0.80524897600000001</c:v>
                </c:pt>
                <c:pt idx="7185" formatCode="General">
                  <c:v>0.80491966000000004</c:v>
                </c:pt>
                <c:pt idx="7186" formatCode="General">
                  <c:v>0.80400586100000004</c:v>
                </c:pt>
                <c:pt idx="7187" formatCode="General">
                  <c:v>0.80158728400000001</c:v>
                </c:pt>
                <c:pt idx="7188" formatCode="General">
                  <c:v>0.78618395299999999</c:v>
                </c:pt>
                <c:pt idx="7189" formatCode="General">
                  <c:v>0.79750251800000005</c:v>
                </c:pt>
                <c:pt idx="7190" formatCode="General">
                  <c:v>0.79986441100000005</c:v>
                </c:pt>
                <c:pt idx="7191" formatCode="General">
                  <c:v>0.79946416600000003</c:v>
                </c:pt>
                <c:pt idx="7192" formatCode="General">
                  <c:v>0.79883557599999999</c:v>
                </c:pt>
                <c:pt idx="7193" formatCode="General">
                  <c:v>0.79839950800000004</c:v>
                </c:pt>
                <c:pt idx="7194" formatCode="General">
                  <c:v>0.79831790899999999</c:v>
                </c:pt>
                <c:pt idx="7195" formatCode="General">
                  <c:v>0.79865282800000004</c:v>
                </c:pt>
                <c:pt idx="7196" formatCode="General">
                  <c:v>0.79938888500000005</c:v>
                </c:pt>
                <c:pt idx="7197" formatCode="General">
                  <c:v>0.80044978899999997</c:v>
                </c:pt>
                <c:pt idx="7198" formatCode="General">
                  <c:v>0.80172509000000003</c:v>
                </c:pt>
                <c:pt idx="7199" formatCode="General">
                  <c:v>0.80309879799999995</c:v>
                </c:pt>
                <c:pt idx="7200" formatCode="General">
                  <c:v>0.80447030100000005</c:v>
                </c:pt>
                <c:pt idx="7201" formatCode="General">
                  <c:v>0.80576372100000004</c:v>
                </c:pt>
                <c:pt idx="7202" formatCode="General">
                  <c:v>0.80692827700000003</c:v>
                </c:pt>
                <c:pt idx="7203" formatCode="General">
                  <c:v>0.80793386700000003</c:v>
                </c:pt>
                <c:pt idx="7204" formatCode="General">
                  <c:v>0.80876469600000001</c:v>
                </c:pt>
                <c:pt idx="7205" formatCode="General">
                  <c:v>0.80941444600000001</c:v>
                </c:pt>
                <c:pt idx="7206" formatCode="General">
                  <c:v>0.80988162799999996</c:v>
                </c:pt>
                <c:pt idx="7207" formatCode="General">
                  <c:v>0.81016701499999999</c:v>
                </c:pt>
                <c:pt idx="7208" formatCode="General">
                  <c:v>0.81027090499999999</c:v>
                </c:pt>
                <c:pt idx="7209" formatCode="General">
                  <c:v>0.81019073699999999</c:v>
                </c:pt>
                <c:pt idx="7210" formatCode="General">
                  <c:v>0.80991560200000001</c:v>
                </c:pt>
                <c:pt idx="7211" formatCode="General">
                  <c:v>0.80941384999999999</c:v>
                </c:pt>
                <c:pt idx="7212" formatCode="General">
                  <c:v>0.80859488199999996</c:v>
                </c:pt>
                <c:pt idx="7213" formatCode="General">
                  <c:v>0.80716800700000002</c:v>
                </c:pt>
                <c:pt idx="7214" formatCode="General">
                  <c:v>0.80397117100000004</c:v>
                </c:pt>
                <c:pt idx="7215" formatCode="General">
                  <c:v>0.79372298699999999</c:v>
                </c:pt>
                <c:pt idx="7216" formatCode="General">
                  <c:v>0.79111891999999995</c:v>
                </c:pt>
                <c:pt idx="7217" formatCode="General">
                  <c:v>0.80140602599999999</c:v>
                </c:pt>
                <c:pt idx="7218" formatCode="General">
                  <c:v>0.80384904099999999</c:v>
                </c:pt>
                <c:pt idx="7219" formatCode="General">
                  <c:v>0.80433559399999999</c:v>
                </c:pt>
                <c:pt idx="7220" formatCode="General">
                  <c:v>0.80436760200000001</c:v>
                </c:pt>
                <c:pt idx="7221" formatCode="General">
                  <c:v>0.80433505800000005</c:v>
                </c:pt>
                <c:pt idx="7222" formatCode="General">
                  <c:v>0.80436992600000001</c:v>
                </c:pt>
                <c:pt idx="7223" formatCode="General">
                  <c:v>0.80451774600000003</c:v>
                </c:pt>
                <c:pt idx="7224" formatCode="General">
                  <c:v>0.80478358299999997</c:v>
                </c:pt>
                <c:pt idx="7225" formatCode="General">
                  <c:v>0.805149436</c:v>
                </c:pt>
                <c:pt idx="7226" formatCode="General">
                  <c:v>0.80558425199999995</c:v>
                </c:pt>
                <c:pt idx="7227" formatCode="General">
                  <c:v>0.80605125399999999</c:v>
                </c:pt>
                <c:pt idx="7228" formatCode="General">
                  <c:v>0.80651283299999998</c:v>
                </c:pt>
                <c:pt idx="7229" formatCode="General">
                  <c:v>0.80693411800000003</c:v>
                </c:pt>
                <c:pt idx="7230" formatCode="General">
                  <c:v>0.80728381900000001</c:v>
                </c:pt>
                <c:pt idx="7231" formatCode="General">
                  <c:v>0.80753380100000005</c:v>
                </c:pt>
                <c:pt idx="7232" formatCode="General">
                  <c:v>0.80765712300000003</c:v>
                </c:pt>
                <c:pt idx="7233" formatCode="General">
                  <c:v>0.80762523399999997</c:v>
                </c:pt>
                <c:pt idx="7234" formatCode="General">
                  <c:v>0.80740362399999999</c:v>
                </c:pt>
                <c:pt idx="7235" formatCode="General">
                  <c:v>0.80694735100000003</c:v>
                </c:pt>
                <c:pt idx="7236" formatCode="General">
                  <c:v>0.806194246</c:v>
                </c:pt>
                <c:pt idx="7237" formatCode="General">
                  <c:v>0.80505973099999995</c:v>
                </c:pt>
                <c:pt idx="7238" formatCode="General">
                  <c:v>0.80343574299999998</c:v>
                </c:pt>
                <c:pt idx="7239" formatCode="General">
                  <c:v>0.80121475499999995</c:v>
                </c:pt>
                <c:pt idx="7240" formatCode="General">
                  <c:v>0.79838293800000004</c:v>
                </c:pt>
                <c:pt idx="7241" formatCode="General">
                  <c:v>0.79525202500000003</c:v>
                </c:pt>
                <c:pt idx="7242" formatCode="General">
                  <c:v>0.79274070299999999</c:v>
                </c:pt>
                <c:pt idx="7243" formatCode="General">
                  <c:v>0.79209214400000005</c:v>
                </c:pt>
                <c:pt idx="7244" formatCode="General">
                  <c:v>0.79364895800000002</c:v>
                </c:pt>
                <c:pt idx="7245" formatCode="General">
                  <c:v>0.79635947900000004</c:v>
                </c:pt>
                <c:pt idx="7246" formatCode="General">
                  <c:v>0.79902321099999996</c:v>
                </c:pt>
                <c:pt idx="7247" formatCode="General">
                  <c:v>0.80100989300000003</c:v>
                </c:pt>
                <c:pt idx="7248" formatCode="General">
                  <c:v>0.80223858400000003</c:v>
                </c:pt>
                <c:pt idx="7249" formatCode="General">
                  <c:v>0.80280637700000002</c:v>
                </c:pt>
                <c:pt idx="7250" formatCode="General">
                  <c:v>0.80280613899999997</c:v>
                </c:pt>
                <c:pt idx="7251" formatCode="General">
                  <c:v>0.80220776800000004</c:v>
                </c:pt>
                <c:pt idx="7252" formatCode="General">
                  <c:v>0.800256729</c:v>
                </c:pt>
                <c:pt idx="7253" formatCode="General">
                  <c:v>0.78374218900000003</c:v>
                </c:pt>
                <c:pt idx="7254" formatCode="General">
                  <c:v>0.79707878799999998</c:v>
                </c:pt>
                <c:pt idx="7255" formatCode="General">
                  <c:v>0.79818105699999997</c:v>
                </c:pt>
                <c:pt idx="7256" formatCode="General">
                  <c:v>0.79721993199999996</c:v>
                </c:pt>
                <c:pt idx="7257" formatCode="General">
                  <c:v>0.79597729399999995</c:v>
                </c:pt>
                <c:pt idx="7258" formatCode="General">
                  <c:v>0.79479593000000004</c:v>
                </c:pt>
                <c:pt idx="7259" formatCode="General">
                  <c:v>0.79388600600000003</c:v>
                </c:pt>
                <c:pt idx="7260" formatCode="General">
                  <c:v>0.79341697700000002</c:v>
                </c:pt>
                <c:pt idx="7261" formatCode="General">
                  <c:v>0.79349523799999999</c:v>
                </c:pt>
                <c:pt idx="7262" formatCode="General">
                  <c:v>0.79413276899999996</c:v>
                </c:pt>
                <c:pt idx="7263" formatCode="General">
                  <c:v>0.79524475299999997</c:v>
                </c:pt>
                <c:pt idx="7264" formatCode="General">
                  <c:v>0.79668211899999997</c:v>
                </c:pt>
                <c:pt idx="7265" formatCode="General">
                  <c:v>0.79827976199999995</c:v>
                </c:pt>
                <c:pt idx="7266" formatCode="General">
                  <c:v>0.79989516699999996</c:v>
                </c:pt>
                <c:pt idx="7267" formatCode="General">
                  <c:v>0.80142563600000005</c:v>
                </c:pt>
                <c:pt idx="7268" formatCode="General">
                  <c:v>0.80280780799999996</c:v>
                </c:pt>
                <c:pt idx="7269" formatCode="General">
                  <c:v>0.80400848400000002</c:v>
                </c:pt>
                <c:pt idx="7270" formatCode="General">
                  <c:v>0.80501419299999999</c:v>
                </c:pt>
                <c:pt idx="7271" formatCode="General">
                  <c:v>0.805822492</c:v>
                </c:pt>
                <c:pt idx="7272" formatCode="General">
                  <c:v>0.80643582300000005</c:v>
                </c:pt>
                <c:pt idx="7273" formatCode="General">
                  <c:v>0.80685806299999996</c:v>
                </c:pt>
                <c:pt idx="7274" formatCode="General">
                  <c:v>0.80709117699999999</c:v>
                </c:pt>
                <c:pt idx="7275" formatCode="General">
                  <c:v>0.80713254199999995</c:v>
                </c:pt>
                <c:pt idx="7276" formatCode="General">
                  <c:v>0.80696821200000002</c:v>
                </c:pt>
                <c:pt idx="7277" formatCode="General">
                  <c:v>0.80655455600000003</c:v>
                </c:pt>
                <c:pt idx="7278" formatCode="General">
                  <c:v>0.80575144300000001</c:v>
                </c:pt>
                <c:pt idx="7279" formatCode="General">
                  <c:v>0.80020004499999997</c:v>
                </c:pt>
                <c:pt idx="7280" formatCode="General">
                  <c:v>0.798572481</c:v>
                </c:pt>
                <c:pt idx="7281" formatCode="General">
                  <c:v>0.78511327500000005</c:v>
                </c:pt>
                <c:pt idx="7282" formatCode="General">
                  <c:v>0.79850840599999995</c:v>
                </c:pt>
                <c:pt idx="7283" formatCode="General">
                  <c:v>0.80193239500000002</c:v>
                </c:pt>
                <c:pt idx="7284" formatCode="General">
                  <c:v>0.802405119</c:v>
                </c:pt>
                <c:pt idx="7285" formatCode="General">
                  <c:v>0.80229335999999996</c:v>
                </c:pt>
                <c:pt idx="7286" formatCode="General">
                  <c:v>0.80209201600000002</c:v>
                </c:pt>
                <c:pt idx="7287" formatCode="General">
                  <c:v>0.80196386600000003</c:v>
                </c:pt>
                <c:pt idx="7288" formatCode="General">
                  <c:v>0.80197668099999997</c:v>
                </c:pt>
                <c:pt idx="7289" formatCode="General">
                  <c:v>0.80215394500000003</c:v>
                </c:pt>
                <c:pt idx="7290" formatCode="General">
                  <c:v>0.80249005600000001</c:v>
                </c:pt>
                <c:pt idx="7291" formatCode="General">
                  <c:v>0.80295914400000001</c:v>
                </c:pt>
                <c:pt idx="7292" formatCode="General">
                  <c:v>0.80352217000000004</c:v>
                </c:pt>
                <c:pt idx="7293" formatCode="General">
                  <c:v>0.80413472699999999</c:v>
                </c:pt>
                <c:pt idx="7294" formatCode="General">
                  <c:v>0.80475294600000002</c:v>
                </c:pt>
                <c:pt idx="7295" formatCode="General">
                  <c:v>0.80533701199999996</c:v>
                </c:pt>
                <c:pt idx="7296" formatCode="General">
                  <c:v>0.80585289000000004</c:v>
                </c:pt>
                <c:pt idx="7297" formatCode="General">
                  <c:v>0.80627149300000001</c:v>
                </c:pt>
                <c:pt idx="7298" formatCode="General">
                  <c:v>0.80656617900000005</c:v>
                </c:pt>
                <c:pt idx="7299" formatCode="General">
                  <c:v>0.80670929000000002</c:v>
                </c:pt>
                <c:pt idx="7300" formatCode="General">
                  <c:v>0.806667209</c:v>
                </c:pt>
                <c:pt idx="7301" formatCode="General">
                  <c:v>0.8063941</c:v>
                </c:pt>
                <c:pt idx="7302" formatCode="General">
                  <c:v>0.80582362399999996</c:v>
                </c:pt>
                <c:pt idx="7303" formatCode="General">
                  <c:v>0.80485856499999997</c:v>
                </c:pt>
                <c:pt idx="7304" formatCode="General">
                  <c:v>0.80336338299999999</c:v>
                </c:pt>
                <c:pt idx="7305" formatCode="General">
                  <c:v>0.801179945</c:v>
                </c:pt>
                <c:pt idx="7306" formatCode="General">
                  <c:v>0.79823470100000005</c:v>
                </c:pt>
                <c:pt idx="7307" formatCode="General">
                  <c:v>0.79487228399999998</c:v>
                </c:pt>
                <c:pt idx="7308" formatCode="General">
                  <c:v>0.79233306599999997</c:v>
                </c:pt>
                <c:pt idx="7309" formatCode="General">
                  <c:v>0.79225885900000004</c:v>
                </c:pt>
                <c:pt idx="7310" formatCode="General">
                  <c:v>0.794766784</c:v>
                </c:pt>
                <c:pt idx="7311" formatCode="General">
                  <c:v>0.79813468499999995</c:v>
                </c:pt>
                <c:pt idx="7312" formatCode="General">
                  <c:v>0.80099618399999994</c:v>
                </c:pt>
                <c:pt idx="7313" formatCode="General">
                  <c:v>0.80295908500000002</c:v>
                </c:pt>
                <c:pt idx="7314" formatCode="General">
                  <c:v>0.80410426899999998</c:v>
                </c:pt>
                <c:pt idx="7315" formatCode="General">
                  <c:v>0.80458450299999995</c:v>
                </c:pt>
                <c:pt idx="7316" formatCode="General">
                  <c:v>0.80443757800000004</c:v>
                </c:pt>
                <c:pt idx="7317" formatCode="General">
                  <c:v>0.80299198599999999</c:v>
                </c:pt>
                <c:pt idx="7318" formatCode="General">
                  <c:v>0.78416460799999999</c:v>
                </c:pt>
                <c:pt idx="7319" formatCode="General">
                  <c:v>0.80134910299999995</c:v>
                </c:pt>
                <c:pt idx="7320" formatCode="General">
                  <c:v>0.80163198700000005</c:v>
                </c:pt>
                <c:pt idx="7321" formatCode="General">
                  <c:v>0.80056864000000005</c:v>
                </c:pt>
                <c:pt idx="7322" formatCode="General">
                  <c:v>0.79915523499999996</c:v>
                </c:pt>
                <c:pt idx="7323" formatCode="General">
                  <c:v>0.79759371300000004</c:v>
                </c:pt>
                <c:pt idx="7324" formatCode="General">
                  <c:v>0.79604703200000004</c:v>
                </c:pt>
                <c:pt idx="7325" formatCode="General">
                  <c:v>0.79471647700000003</c:v>
                </c:pt>
                <c:pt idx="7326" formatCode="General">
                  <c:v>0.79383057400000001</c:v>
                </c:pt>
                <c:pt idx="7327" formatCode="General">
                  <c:v>0.79358470400000003</c:v>
                </c:pt>
                <c:pt idx="7328" formatCode="General">
                  <c:v>0.79406213800000003</c:v>
                </c:pt>
                <c:pt idx="7329" formatCode="General">
                  <c:v>0.79519277799999999</c:v>
                </c:pt>
                <c:pt idx="7330" formatCode="General">
                  <c:v>0.79678553299999999</c:v>
                </c:pt>
                <c:pt idx="7331" formatCode="General">
                  <c:v>0.79860806500000003</c:v>
                </c:pt>
                <c:pt idx="7332" formatCode="General">
                  <c:v>0.80045938500000002</c:v>
                </c:pt>
                <c:pt idx="7333" formatCode="General">
                  <c:v>0.80220186699999996</c:v>
                </c:pt>
                <c:pt idx="7334" formatCode="General">
                  <c:v>0.80375897900000004</c:v>
                </c:pt>
                <c:pt idx="7335" formatCode="General">
                  <c:v>0.80509799699999995</c:v>
                </c:pt>
                <c:pt idx="7336" formatCode="General">
                  <c:v>0.80621147199999998</c:v>
                </c:pt>
                <c:pt idx="7337" formatCode="General">
                  <c:v>0.80710434900000005</c:v>
                </c:pt>
                <c:pt idx="7338" formatCode="General">
                  <c:v>0.80778545099999999</c:v>
                </c:pt>
                <c:pt idx="7339" formatCode="General">
                  <c:v>0.80826306299999995</c:v>
                </c:pt>
                <c:pt idx="7340" formatCode="General">
                  <c:v>0.80854159599999997</c:v>
                </c:pt>
                <c:pt idx="7341" formatCode="General">
                  <c:v>0.80861788999999995</c:v>
                </c:pt>
                <c:pt idx="7342" formatCode="General">
                  <c:v>0.80847084499999999</c:v>
                </c:pt>
                <c:pt idx="7343" formatCode="General">
                  <c:v>0.80735593999999999</c:v>
                </c:pt>
                <c:pt idx="7344" formatCode="General">
                  <c:v>0.80706667899999995</c:v>
                </c:pt>
                <c:pt idx="7345" formatCode="General">
                  <c:v>0.80422985599999997</c:v>
                </c:pt>
                <c:pt idx="7346" formatCode="General">
                  <c:v>0.79005718199999997</c:v>
                </c:pt>
                <c:pt idx="7347" formatCode="General">
                  <c:v>0.79941529</c:v>
                </c:pt>
                <c:pt idx="7348" formatCode="General">
                  <c:v>0.80407595600000004</c:v>
                </c:pt>
                <c:pt idx="7349" formatCode="General">
                  <c:v>0.80444604200000003</c:v>
                </c:pt>
                <c:pt idx="7350" formatCode="General">
                  <c:v>0.80411308999999997</c:v>
                </c:pt>
                <c:pt idx="7351" formatCode="General">
                  <c:v>0.80365025999999995</c:v>
                </c:pt>
                <c:pt idx="7352" formatCode="General">
                  <c:v>0.80323731899999995</c:v>
                </c:pt>
                <c:pt idx="7353" formatCode="General">
                  <c:v>0.80296236300000001</c:v>
                </c:pt>
                <c:pt idx="7354" formatCode="General">
                  <c:v>0.80287385</c:v>
                </c:pt>
                <c:pt idx="7355" formatCode="General">
                  <c:v>0.80299031700000001</c:v>
                </c:pt>
                <c:pt idx="7356" formatCode="General">
                  <c:v>0.80330336099999999</c:v>
                </c:pt>
                <c:pt idx="7357" formatCode="General">
                  <c:v>0.803782463</c:v>
                </c:pt>
                <c:pt idx="7358" formatCode="General">
                  <c:v>0.80438214500000005</c:v>
                </c:pt>
                <c:pt idx="7359" formatCode="General">
                  <c:v>0.80505073100000002</c:v>
                </c:pt>
                <c:pt idx="7360" formatCode="General">
                  <c:v>0.80573773400000004</c:v>
                </c:pt>
                <c:pt idx="7361" formatCode="General">
                  <c:v>0.80639898799999998</c:v>
                </c:pt>
                <c:pt idx="7362" formatCode="General">
                  <c:v>0.80699807400000001</c:v>
                </c:pt>
                <c:pt idx="7363" formatCode="General">
                  <c:v>0.80750560800000004</c:v>
                </c:pt>
                <c:pt idx="7364" formatCode="General">
                  <c:v>0.80789613699999996</c:v>
                </c:pt>
                <c:pt idx="7365" formatCode="General">
                  <c:v>0.80814397299999996</c:v>
                </c:pt>
                <c:pt idx="7366" formatCode="General">
                  <c:v>0.808217466</c:v>
                </c:pt>
                <c:pt idx="7367" formatCode="General">
                  <c:v>0.80807143400000003</c:v>
                </c:pt>
                <c:pt idx="7368" formatCode="General">
                  <c:v>0.80763655899999998</c:v>
                </c:pt>
                <c:pt idx="7369" formatCode="General">
                  <c:v>0.80680435900000003</c:v>
                </c:pt>
                <c:pt idx="7370" formatCode="General">
                  <c:v>0.80541032599999995</c:v>
                </c:pt>
                <c:pt idx="7371" formatCode="General">
                  <c:v>0.80323755699999999</c:v>
                </c:pt>
                <c:pt idx="7372" formatCode="General">
                  <c:v>0.80013787700000005</c:v>
                </c:pt>
                <c:pt idx="7373" formatCode="General">
                  <c:v>0.79649341100000004</c:v>
                </c:pt>
                <c:pt idx="7374" formatCode="General">
                  <c:v>0.79412358999999999</c:v>
                </c:pt>
                <c:pt idx="7375" formatCode="General">
                  <c:v>0.79502695800000001</c:v>
                </c:pt>
                <c:pt idx="7376" formatCode="General">
                  <c:v>0.79854649300000002</c:v>
                </c:pt>
                <c:pt idx="7377" formatCode="General">
                  <c:v>0.80229467200000004</c:v>
                </c:pt>
                <c:pt idx="7378" formatCode="General">
                  <c:v>0.80508524199999998</c:v>
                </c:pt>
                <c:pt idx="7379" formatCode="General">
                  <c:v>0.806856036</c:v>
                </c:pt>
                <c:pt idx="7380" formatCode="General">
                  <c:v>0.80782735299999997</c:v>
                </c:pt>
                <c:pt idx="7381" formatCode="General">
                  <c:v>0.80812025099999996</c:v>
                </c:pt>
                <c:pt idx="7382" formatCode="General">
                  <c:v>0.80705553299999999</c:v>
                </c:pt>
                <c:pt idx="7383" formatCode="General">
                  <c:v>0.79159158500000004</c:v>
                </c:pt>
                <c:pt idx="7384" formatCode="General">
                  <c:v>0.80691808499999995</c:v>
                </c:pt>
                <c:pt idx="7385" formatCode="General">
                  <c:v>0.80687397699999996</c:v>
                </c:pt>
                <c:pt idx="7386" formatCode="General">
                  <c:v>0.80603689000000001</c:v>
                </c:pt>
                <c:pt idx="7387" formatCode="General">
                  <c:v>0.80486077099999997</c:v>
                </c:pt>
                <c:pt idx="7388" formatCode="General">
                  <c:v>0.80342119899999997</c:v>
                </c:pt>
                <c:pt idx="7389" formatCode="General">
                  <c:v>0.80177497900000005</c:v>
                </c:pt>
                <c:pt idx="7390" formatCode="General">
                  <c:v>0.80002647599999999</c:v>
                </c:pt>
                <c:pt idx="7391" formatCode="General">
                  <c:v>0.79836523500000001</c:v>
                </c:pt>
                <c:pt idx="7392" formatCode="General">
                  <c:v>0.79707133799999996</c:v>
                </c:pt>
                <c:pt idx="7393" formatCode="General">
                  <c:v>0.79645502599999995</c:v>
                </c:pt>
                <c:pt idx="7394" formatCode="General">
                  <c:v>0.79672563100000005</c:v>
                </c:pt>
                <c:pt idx="7395" formatCode="General">
                  <c:v>0.79787212600000001</c:v>
                </c:pt>
                <c:pt idx="7396" formatCode="General">
                  <c:v>0.799665034</c:v>
                </c:pt>
                <c:pt idx="7397" formatCode="General">
                  <c:v>0.80178147600000005</c:v>
                </c:pt>
                <c:pt idx="7398" formatCode="General">
                  <c:v>0.80393868700000004</c:v>
                </c:pt>
                <c:pt idx="7399" formatCode="General">
                  <c:v>0.80595415800000003</c:v>
                </c:pt>
                <c:pt idx="7400" formatCode="General">
                  <c:v>0.80773919800000005</c:v>
                </c:pt>
                <c:pt idx="7401" formatCode="General">
                  <c:v>0.80926567299999996</c:v>
                </c:pt>
                <c:pt idx="7402" formatCode="General">
                  <c:v>0.81053674200000003</c:v>
                </c:pt>
                <c:pt idx="7403" formatCode="General">
                  <c:v>0.81156694900000004</c:v>
                </c:pt>
                <c:pt idx="7404" formatCode="General">
                  <c:v>0.81237232699999995</c:v>
                </c:pt>
                <c:pt idx="7405" formatCode="General">
                  <c:v>0.81296485699999999</c:v>
                </c:pt>
                <c:pt idx="7406" formatCode="General">
                  <c:v>0.81334930699999997</c:v>
                </c:pt>
                <c:pt idx="7407" formatCode="General">
                  <c:v>0.81340104300000005</c:v>
                </c:pt>
                <c:pt idx="7408" formatCode="General">
                  <c:v>0.81344628299999999</c:v>
                </c:pt>
                <c:pt idx="7409" formatCode="General">
                  <c:v>0.81300038100000005</c:v>
                </c:pt>
                <c:pt idx="7410" formatCode="General">
                  <c:v>0.811531365</c:v>
                </c:pt>
                <c:pt idx="7411" formatCode="General">
                  <c:v>0.80267846600000003</c:v>
                </c:pt>
                <c:pt idx="7412" formatCode="General">
                  <c:v>0.80400753000000003</c:v>
                </c:pt>
                <c:pt idx="7413" formatCode="General">
                  <c:v>0.81021362500000005</c:v>
                </c:pt>
                <c:pt idx="7414" formatCode="General">
                  <c:v>0.81052464199999996</c:v>
                </c:pt>
                <c:pt idx="7415" formatCode="General">
                  <c:v>0.81005525599999995</c:v>
                </c:pt>
                <c:pt idx="7416" formatCode="General">
                  <c:v>0.80940192899999996</c:v>
                </c:pt>
                <c:pt idx="7417" formatCode="General">
                  <c:v>0.80873870800000003</c:v>
                </c:pt>
                <c:pt idx="7418" formatCode="General">
                  <c:v>0.80816328500000001</c:v>
                </c:pt>
                <c:pt idx="7419" formatCode="General">
                  <c:v>0.80774670800000004</c:v>
                </c:pt>
                <c:pt idx="7420" formatCode="General">
                  <c:v>0.80753839000000005</c:v>
                </c:pt>
                <c:pt idx="7421" formatCode="General">
                  <c:v>0.807561219</c:v>
                </c:pt>
                <c:pt idx="7422" formatCode="General">
                  <c:v>0.80780875699999999</c:v>
                </c:pt>
                <c:pt idx="7423" formatCode="General">
                  <c:v>0.80824816200000005</c:v>
                </c:pt>
                <c:pt idx="7424" formatCode="General">
                  <c:v>0.80882781699999995</c:v>
                </c:pt>
                <c:pt idx="7425" formatCode="General">
                  <c:v>0.80948847499999999</c:v>
                </c:pt>
                <c:pt idx="7426" formatCode="General">
                  <c:v>0.81017303500000004</c:v>
                </c:pt>
                <c:pt idx="7427" formatCode="General">
                  <c:v>0.81083273899999997</c:v>
                </c:pt>
                <c:pt idx="7428" formatCode="General">
                  <c:v>0.81142944100000003</c:v>
                </c:pt>
                <c:pt idx="7429" formatCode="General">
                  <c:v>0.811934292</c:v>
                </c:pt>
                <c:pt idx="7430" formatCode="General">
                  <c:v>0.81232422599999998</c:v>
                </c:pt>
                <c:pt idx="7431" formatCode="General">
                  <c:v>0.81257653200000002</c:v>
                </c:pt>
                <c:pt idx="7432" formatCode="General">
                  <c:v>0.81266260099999998</c:v>
                </c:pt>
                <c:pt idx="7433" formatCode="General">
                  <c:v>0.81253904099999996</c:v>
                </c:pt>
                <c:pt idx="7434" formatCode="General">
                  <c:v>0.81213432600000002</c:v>
                </c:pt>
                <c:pt idx="7435" formatCode="General">
                  <c:v>0.81132853000000005</c:v>
                </c:pt>
                <c:pt idx="7436" formatCode="General">
                  <c:v>0.80992418499999996</c:v>
                </c:pt>
                <c:pt idx="7437" formatCode="General">
                  <c:v>0.80539810700000003</c:v>
                </c:pt>
                <c:pt idx="7438" formatCode="General">
                  <c:v>0.80421519299999999</c:v>
                </c:pt>
                <c:pt idx="7439" formatCode="General">
                  <c:v>0.80023270800000001</c:v>
                </c:pt>
                <c:pt idx="7440" formatCode="General">
                  <c:v>0.79824989999999996</c:v>
                </c:pt>
                <c:pt idx="7441" formatCode="General">
                  <c:v>0.80049151200000002</c:v>
                </c:pt>
                <c:pt idx="7442" formatCode="General">
                  <c:v>0.80479079499999995</c:v>
                </c:pt>
                <c:pt idx="7443" formatCode="General">
                  <c:v>0.80842244600000002</c:v>
                </c:pt>
                <c:pt idx="7444" formatCode="General">
                  <c:v>0.81078529399999999</c:v>
                </c:pt>
                <c:pt idx="7445" formatCode="General">
                  <c:v>0.81214046500000003</c:v>
                </c:pt>
                <c:pt idx="7446" formatCode="General">
                  <c:v>0.81271469600000001</c:v>
                </c:pt>
                <c:pt idx="7447" formatCode="General">
                  <c:v>0.81162482499999999</c:v>
                </c:pt>
                <c:pt idx="7448" formatCode="General">
                  <c:v>0.807488918</c:v>
                </c:pt>
                <c:pt idx="7449" formatCode="General">
                  <c:v>0.81260246000000003</c:v>
                </c:pt>
                <c:pt idx="7450" formatCode="General">
                  <c:v>0.81242704399999999</c:v>
                </c:pt>
                <c:pt idx="7451" formatCode="General">
                  <c:v>0.81179308900000002</c:v>
                </c:pt>
                <c:pt idx="7452" formatCode="General">
                  <c:v>0.81088310500000005</c:v>
                </c:pt>
                <c:pt idx="7453" formatCode="General">
                  <c:v>0.80971127700000001</c:v>
                </c:pt>
                <c:pt idx="7454" formatCode="General">
                  <c:v>0.80826735500000002</c:v>
                </c:pt>
                <c:pt idx="7455" formatCode="General">
                  <c:v>0.80655068200000002</c:v>
                </c:pt>
                <c:pt idx="7456" formatCode="General">
                  <c:v>0.80460643799999998</c:v>
                </c:pt>
                <c:pt idx="7457" formatCode="General">
                  <c:v>0.80257731700000001</c:v>
                </c:pt>
                <c:pt idx="7458" formatCode="General">
                  <c:v>0.80075412999999995</c:v>
                </c:pt>
                <c:pt idx="7459" formatCode="General">
                  <c:v>0.79955905699999996</c:v>
                </c:pt>
                <c:pt idx="7460" formatCode="General">
                  <c:v>0.79938614399999997</c:v>
                </c:pt>
                <c:pt idx="7461" formatCode="General">
                  <c:v>0.800355017</c:v>
                </c:pt>
                <c:pt idx="7462" formatCode="General">
                  <c:v>0.80221653000000004</c:v>
                </c:pt>
                <c:pt idx="7463" formatCode="General">
                  <c:v>0.80452555400000003</c:v>
                </c:pt>
                <c:pt idx="7464" formatCode="General">
                  <c:v>0.80688542100000005</c:v>
                </c:pt>
                <c:pt idx="7465" formatCode="General">
                  <c:v>0.80905950100000001</c:v>
                </c:pt>
                <c:pt idx="7466" formatCode="General">
                  <c:v>0.81095212699999997</c:v>
                </c:pt>
                <c:pt idx="7467" formatCode="General">
                  <c:v>0.81254947200000005</c:v>
                </c:pt>
                <c:pt idx="7468" formatCode="General">
                  <c:v>0.813871503</c:v>
                </c:pt>
                <c:pt idx="7469" formatCode="General">
                  <c:v>0.81494629399999996</c:v>
                </c:pt>
                <c:pt idx="7470" formatCode="General">
                  <c:v>0.81579774599999999</c:v>
                </c:pt>
                <c:pt idx="7471" formatCode="General">
                  <c:v>0.81638693799999995</c:v>
                </c:pt>
                <c:pt idx="7472" formatCode="General">
                  <c:v>0.81688624600000004</c:v>
                </c:pt>
                <c:pt idx="7473" formatCode="General">
                  <c:v>0.81711566400000002</c:v>
                </c:pt>
                <c:pt idx="7474" formatCode="General">
                  <c:v>0.81705868199999998</c:v>
                </c:pt>
                <c:pt idx="7475" formatCode="General">
                  <c:v>0.81637167899999996</c:v>
                </c:pt>
                <c:pt idx="7476" formatCode="General">
                  <c:v>0.81152057600000005</c:v>
                </c:pt>
                <c:pt idx="7477" formatCode="General">
                  <c:v>0.80742502199999999</c:v>
                </c:pt>
                <c:pt idx="7478" formatCode="General">
                  <c:v>0.81511980299999998</c:v>
                </c:pt>
                <c:pt idx="7479" formatCode="General">
                  <c:v>0.81543058199999996</c:v>
                </c:pt>
                <c:pt idx="7480" formatCode="General">
                  <c:v>0.81497251999999998</c:v>
                </c:pt>
                <c:pt idx="7481" formatCode="General">
                  <c:v>0.81429398099999994</c:v>
                </c:pt>
                <c:pt idx="7482" formatCode="General">
                  <c:v>0.81354057800000001</c:v>
                </c:pt>
                <c:pt idx="7483" formatCode="General">
                  <c:v>0.81280165900000001</c:v>
                </c:pt>
                <c:pt idx="7484" formatCode="General">
                  <c:v>0.81215739300000001</c:v>
                </c:pt>
                <c:pt idx="7485" formatCode="General">
                  <c:v>0.81168162799999999</c:v>
                </c:pt>
                <c:pt idx="7486" formatCode="General">
                  <c:v>0.81143295800000004</c:v>
                </c:pt>
                <c:pt idx="7487" formatCode="General">
                  <c:v>0.81144338800000004</c:v>
                </c:pt>
                <c:pt idx="7488" formatCode="General">
                  <c:v>0.81171035800000002</c:v>
                </c:pt>
                <c:pt idx="7489" formatCode="General">
                  <c:v>0.81219810199999998</c:v>
                </c:pt>
                <c:pt idx="7490" formatCode="General">
                  <c:v>0.812847078</c:v>
                </c:pt>
                <c:pt idx="7491" formatCode="General">
                  <c:v>0.81358778499999995</c:v>
                </c:pt>
                <c:pt idx="7492" formatCode="General">
                  <c:v>0.81435406200000005</c:v>
                </c:pt>
                <c:pt idx="7493" formatCode="General">
                  <c:v>0.81509107400000003</c:v>
                </c:pt>
                <c:pt idx="7494" formatCode="General">
                  <c:v>0.81575834800000002</c:v>
                </c:pt>
                <c:pt idx="7495" formatCode="General">
                  <c:v>0.81632745299999998</c:v>
                </c:pt>
                <c:pt idx="7496" formatCode="General">
                  <c:v>0.816777647</c:v>
                </c:pt>
                <c:pt idx="7497" formatCode="General">
                  <c:v>0.81708955800000005</c:v>
                </c:pt>
                <c:pt idx="7498" formatCode="General">
                  <c:v>0.81723749599999995</c:v>
                </c:pt>
                <c:pt idx="7499" formatCode="General">
                  <c:v>0.81717926299999999</c:v>
                </c:pt>
                <c:pt idx="7500" formatCode="General">
                  <c:v>0.81683999299999999</c:v>
                </c:pt>
                <c:pt idx="7501" formatCode="General">
                  <c:v>0.81607693400000003</c:v>
                </c:pt>
                <c:pt idx="7502" formatCode="General">
                  <c:v>0.81467419900000004</c:v>
                </c:pt>
                <c:pt idx="7503" formatCode="General">
                  <c:v>0.81221938100000002</c:v>
                </c:pt>
                <c:pt idx="7504" formatCode="General">
                  <c:v>0.80837094799999998</c:v>
                </c:pt>
                <c:pt idx="7505" formatCode="General">
                  <c:v>0.80408728100000004</c:v>
                </c:pt>
                <c:pt idx="7506" formatCode="General">
                  <c:v>0.80326449899999997</c:v>
                </c:pt>
                <c:pt idx="7507" formatCode="General">
                  <c:v>0.80721807499999998</c:v>
                </c:pt>
                <c:pt idx="7508" formatCode="General">
                  <c:v>0.81181496399999997</c:v>
                </c:pt>
                <c:pt idx="7509" formatCode="General">
                  <c:v>0.81493586299999998</c:v>
                </c:pt>
                <c:pt idx="7510" formatCode="General">
                  <c:v>0.81672352599999998</c:v>
                </c:pt>
                <c:pt idx="7511" formatCode="General">
                  <c:v>0.81754237399999996</c:v>
                </c:pt>
                <c:pt idx="7512" formatCode="General">
                  <c:v>0.81552082299999995</c:v>
                </c:pt>
                <c:pt idx="7513" formatCode="General">
                  <c:v>0.81690770400000001</c:v>
                </c:pt>
                <c:pt idx="7514" formatCode="General">
                  <c:v>0.81810778399999995</c:v>
                </c:pt>
                <c:pt idx="7515" formatCode="General">
                  <c:v>0.81791198300000001</c:v>
                </c:pt>
                <c:pt idx="7516" formatCode="General">
                  <c:v>0.81742459499999998</c:v>
                </c:pt>
                <c:pt idx="7517" formatCode="General">
                  <c:v>0.81672006799999997</c:v>
                </c:pt>
                <c:pt idx="7518" formatCode="General">
                  <c:v>0.81579756699999995</c:v>
                </c:pt>
                <c:pt idx="7519" formatCode="General">
                  <c:v>0.814632833</c:v>
                </c:pt>
                <c:pt idx="7520" formatCode="General">
                  <c:v>0.81318819499999995</c:v>
                </c:pt>
                <c:pt idx="7521" formatCode="General">
                  <c:v>0.81142377899999996</c:v>
                </c:pt>
                <c:pt idx="7522" formatCode="General">
                  <c:v>0.80932372799999996</c:v>
                </c:pt>
                <c:pt idx="7523" formatCode="General">
                  <c:v>0.80695390700000003</c:v>
                </c:pt>
                <c:pt idx="7524" formatCode="General">
                  <c:v>0.80455744299999998</c:v>
                </c:pt>
                <c:pt idx="7525" formatCode="General">
                  <c:v>0.80262803999999999</c:v>
                </c:pt>
                <c:pt idx="7526" formatCode="General">
                  <c:v>0.80178999900000003</c:v>
                </c:pt>
                <c:pt idx="7527" formatCode="General">
                  <c:v>0.80239808599999995</c:v>
                </c:pt>
                <c:pt idx="7528" formatCode="General">
                  <c:v>0.80422139199999998</c:v>
                </c:pt>
                <c:pt idx="7529" formatCode="General">
                  <c:v>0.80664324799999998</c:v>
                </c:pt>
                <c:pt idx="7530" formatCode="General">
                  <c:v>0.80910307199999998</c:v>
                </c:pt>
                <c:pt idx="7531" formatCode="General">
                  <c:v>0.81129968200000002</c:v>
                </c:pt>
                <c:pt idx="7532" formatCode="General">
                  <c:v>0.81314224000000002</c:v>
                </c:pt>
                <c:pt idx="7533" formatCode="General">
                  <c:v>0.81464362099999998</c:v>
                </c:pt>
                <c:pt idx="7534" formatCode="General">
                  <c:v>0.81584852900000004</c:v>
                </c:pt>
                <c:pt idx="7535" formatCode="General">
                  <c:v>0.81675326800000003</c:v>
                </c:pt>
                <c:pt idx="7536" formatCode="General">
                  <c:v>0.81753814199999997</c:v>
                </c:pt>
                <c:pt idx="7537" formatCode="General">
                  <c:v>0.81807625299999998</c:v>
                </c:pt>
                <c:pt idx="7538" formatCode="General">
                  <c:v>0.81841605900000003</c:v>
                </c:pt>
                <c:pt idx="7539" formatCode="General">
                  <c:v>0.81852150000000001</c:v>
                </c:pt>
                <c:pt idx="7540" formatCode="General">
                  <c:v>0.818189681</c:v>
                </c:pt>
                <c:pt idx="7541" formatCode="General">
                  <c:v>0.815305948</c:v>
                </c:pt>
                <c:pt idx="7542" formatCode="General">
                  <c:v>0.80886149399999996</c:v>
                </c:pt>
                <c:pt idx="7543" formatCode="General">
                  <c:v>0.81710678299999995</c:v>
                </c:pt>
                <c:pt idx="7544" formatCode="General">
                  <c:v>0.81728428600000003</c:v>
                </c:pt>
                <c:pt idx="7545" formatCode="General">
                  <c:v>0.81678897100000003</c:v>
                </c:pt>
                <c:pt idx="7546" formatCode="General">
                  <c:v>0.816061437</c:v>
                </c:pt>
                <c:pt idx="7547" formatCode="General">
                  <c:v>0.81520682600000005</c:v>
                </c:pt>
                <c:pt idx="7548" formatCode="General">
                  <c:v>0.81429302699999995</c:v>
                </c:pt>
                <c:pt idx="7549" formatCode="General">
                  <c:v>0.81339186399999996</c:v>
                </c:pt>
                <c:pt idx="7550" formatCode="General">
                  <c:v>0.81258517500000005</c:v>
                </c:pt>
                <c:pt idx="7551" formatCode="General">
                  <c:v>0.81195837299999996</c:v>
                </c:pt>
                <c:pt idx="7552" formatCode="General">
                  <c:v>0.81158554599999999</c:v>
                </c:pt>
                <c:pt idx="7553" formatCode="General">
                  <c:v>0.81151199299999999</c:v>
                </c:pt>
                <c:pt idx="7554" formatCode="General">
                  <c:v>0.81174153100000002</c:v>
                </c:pt>
                <c:pt idx="7555" formatCode="General">
                  <c:v>0.81223475899999997</c:v>
                </c:pt>
                <c:pt idx="7556" formatCode="General">
                  <c:v>0.81292104700000001</c:v>
                </c:pt>
                <c:pt idx="7557" formatCode="General">
                  <c:v>0.81371724599999995</c:v>
                </c:pt>
                <c:pt idx="7558" formatCode="General">
                  <c:v>0.81454527399999999</c:v>
                </c:pt>
                <c:pt idx="7559" formatCode="General">
                  <c:v>0.81534308200000005</c:v>
                </c:pt>
                <c:pt idx="7560" formatCode="General">
                  <c:v>0.81606763599999999</c:v>
                </c:pt>
                <c:pt idx="7561" formatCode="General">
                  <c:v>0.81669175599999999</c:v>
                </c:pt>
                <c:pt idx="7562" formatCode="General">
                  <c:v>0.81719785899999997</c:v>
                </c:pt>
                <c:pt idx="7563" formatCode="General">
                  <c:v>0.81757044800000001</c:v>
                </c:pt>
                <c:pt idx="7564" formatCode="General">
                  <c:v>0.817786813</c:v>
                </c:pt>
                <c:pt idx="7565" formatCode="General">
                  <c:v>0.81780552900000003</c:v>
                </c:pt>
                <c:pt idx="7566" formatCode="General">
                  <c:v>0.81754744099999999</c:v>
                </c:pt>
                <c:pt idx="7567" formatCode="General">
                  <c:v>0.81685298699999997</c:v>
                </c:pt>
                <c:pt idx="7568" formatCode="General">
                  <c:v>0.81541842200000003</c:v>
                </c:pt>
                <c:pt idx="7569" formatCode="General">
                  <c:v>0.81270772199999997</c:v>
                </c:pt>
                <c:pt idx="7570" formatCode="General">
                  <c:v>0.80825817600000005</c:v>
                </c:pt>
                <c:pt idx="7571" formatCode="General">
                  <c:v>0.80407846000000005</c:v>
                </c:pt>
                <c:pt idx="7572" formatCode="General">
                  <c:v>0.805685282</c:v>
                </c:pt>
                <c:pt idx="7573" formatCode="General">
                  <c:v>0.81114268300000003</c:v>
                </c:pt>
                <c:pt idx="7574" formatCode="General">
                  <c:v>0.81538271900000003</c:v>
                </c:pt>
                <c:pt idx="7575" formatCode="General">
                  <c:v>0.81781691300000003</c:v>
                </c:pt>
                <c:pt idx="7576" formatCode="General">
                  <c:v>0.81896674599999997</c:v>
                </c:pt>
                <c:pt idx="7577" formatCode="General">
                  <c:v>0.80802667100000003</c:v>
                </c:pt>
                <c:pt idx="7578" formatCode="General">
                  <c:v>0.81989884400000002</c:v>
                </c:pt>
                <c:pt idx="7579" formatCode="General">
                  <c:v>0.82033330199999999</c:v>
                </c:pt>
                <c:pt idx="7580" formatCode="General">
                  <c:v>0.82026386299999998</c:v>
                </c:pt>
                <c:pt idx="7581" formatCode="General">
                  <c:v>0.81997883299999996</c:v>
                </c:pt>
                <c:pt idx="7582" formatCode="General">
                  <c:v>0.81951588399999997</c:v>
                </c:pt>
                <c:pt idx="7583" formatCode="General">
                  <c:v>0.81887626599999996</c:v>
                </c:pt>
                <c:pt idx="7584" formatCode="General">
                  <c:v>0.81804329200000003</c:v>
                </c:pt>
                <c:pt idx="7585" formatCode="General">
                  <c:v>0.81698453400000004</c:v>
                </c:pt>
                <c:pt idx="7586" formatCode="General">
                  <c:v>0.81565040300000002</c:v>
                </c:pt>
                <c:pt idx="7587" formatCode="General">
                  <c:v>0.81397539399999996</c:v>
                </c:pt>
                <c:pt idx="7588" formatCode="General">
                  <c:v>0.81189119799999998</c:v>
                </c:pt>
                <c:pt idx="7589" formatCode="General">
                  <c:v>0.80937421300000001</c:v>
                </c:pt>
                <c:pt idx="7590" formatCode="General">
                  <c:v>0.80656498700000001</c:v>
                </c:pt>
                <c:pt idx="7591" formatCode="General">
                  <c:v>0.80395197900000004</c:v>
                </c:pt>
                <c:pt idx="7592" formatCode="General">
                  <c:v>0.802401841</c:v>
                </c:pt>
                <c:pt idx="7593" formatCode="General">
                  <c:v>0.80264246500000003</c:v>
                </c:pt>
                <c:pt idx="7594" formatCode="General">
                  <c:v>0.80453085899999999</c:v>
                </c:pt>
                <c:pt idx="7595" formatCode="General">
                  <c:v>0.80719965699999996</c:v>
                </c:pt>
                <c:pt idx="7596" formatCode="General">
                  <c:v>0.80985069300000001</c:v>
                </c:pt>
                <c:pt idx="7597" formatCode="General">
                  <c:v>0.81211376199999996</c:v>
                </c:pt>
                <c:pt idx="7598" formatCode="General">
                  <c:v>0.81392449099999997</c:v>
                </c:pt>
                <c:pt idx="7599" formatCode="General">
                  <c:v>0.81519621600000003</c:v>
                </c:pt>
                <c:pt idx="7600" formatCode="General">
                  <c:v>0.81643426399999997</c:v>
                </c:pt>
                <c:pt idx="7601" formatCode="General">
                  <c:v>0.81727188799999995</c:v>
                </c:pt>
                <c:pt idx="7602" formatCode="General">
                  <c:v>0.81789177700000004</c:v>
                </c:pt>
                <c:pt idx="7603" formatCode="General">
                  <c:v>0.818312347</c:v>
                </c:pt>
                <c:pt idx="7604" formatCode="General">
                  <c:v>0.81851905599999997</c:v>
                </c:pt>
                <c:pt idx="7605" formatCode="General">
                  <c:v>0.81838071300000004</c:v>
                </c:pt>
                <c:pt idx="7606" formatCode="General">
                  <c:v>0.816416323</c:v>
                </c:pt>
                <c:pt idx="7607" formatCode="General">
                  <c:v>0.81041395699999996</c:v>
                </c:pt>
                <c:pt idx="7608" formatCode="General">
                  <c:v>0.81755167200000001</c:v>
                </c:pt>
                <c:pt idx="7609" formatCode="General">
                  <c:v>0.81755113599999996</c:v>
                </c:pt>
                <c:pt idx="7610" formatCode="General">
                  <c:v>0.817009926</c:v>
                </c:pt>
                <c:pt idx="7611" formatCode="General">
                  <c:v>0.81623399299999999</c:v>
                </c:pt>
                <c:pt idx="7612" formatCode="General">
                  <c:v>0.81528794800000004</c:v>
                </c:pt>
                <c:pt idx="7613" formatCode="General">
                  <c:v>0.81421297800000003</c:v>
                </c:pt>
                <c:pt idx="7614" formatCode="General">
                  <c:v>0.81305968799999995</c:v>
                </c:pt>
                <c:pt idx="7615" formatCode="General">
                  <c:v>0.81189799299999998</c:v>
                </c:pt>
                <c:pt idx="7616" formatCode="General">
                  <c:v>0.81081843399999998</c:v>
                </c:pt>
                <c:pt idx="7617" formatCode="General">
                  <c:v>0.80992364900000002</c:v>
                </c:pt>
                <c:pt idx="7618" formatCode="General">
                  <c:v>0.80930995900000002</c:v>
                </c:pt>
                <c:pt idx="7619" formatCode="General">
                  <c:v>0.80904227500000003</c:v>
                </c:pt>
                <c:pt idx="7620" formatCode="General">
                  <c:v>0.80913341000000005</c:v>
                </c:pt>
                <c:pt idx="7621" formatCode="General">
                  <c:v>0.80953943699999997</c:v>
                </c:pt>
                <c:pt idx="7622" formatCode="General">
                  <c:v>0.81017440600000001</c:v>
                </c:pt>
                <c:pt idx="7623" formatCode="General">
                  <c:v>0.810936451</c:v>
                </c:pt>
                <c:pt idx="7624" formatCode="General">
                  <c:v>0.81173229199999997</c:v>
                </c:pt>
                <c:pt idx="7625" formatCode="General">
                  <c:v>0.81249165499999998</c:v>
                </c:pt>
                <c:pt idx="7626" formatCode="General">
                  <c:v>0.81316971800000004</c:v>
                </c:pt>
                <c:pt idx="7627" formatCode="General">
                  <c:v>0.81374221999999996</c:v>
                </c:pt>
                <c:pt idx="7628" formatCode="General">
                  <c:v>0.81419640800000004</c:v>
                </c:pt>
                <c:pt idx="7629" formatCode="General">
                  <c:v>0.81452459099999996</c:v>
                </c:pt>
                <c:pt idx="7630" formatCode="General">
                  <c:v>0.814706504</c:v>
                </c:pt>
                <c:pt idx="7631" formatCode="General">
                  <c:v>0.814700961</c:v>
                </c:pt>
                <c:pt idx="7632" formatCode="General">
                  <c:v>0.81441766000000004</c:v>
                </c:pt>
                <c:pt idx="7633" formatCode="General">
                  <c:v>0.81366395999999996</c:v>
                </c:pt>
                <c:pt idx="7634" formatCode="General">
                  <c:v>0.81203168599999997</c:v>
                </c:pt>
                <c:pt idx="7635" formatCode="General">
                  <c:v>0.80874246400000005</c:v>
                </c:pt>
                <c:pt idx="7636" formatCode="General">
                  <c:v>0.80335044899999997</c:v>
                </c:pt>
                <c:pt idx="7637" formatCode="General">
                  <c:v>0.80050969100000002</c:v>
                </c:pt>
                <c:pt idx="7638" formatCode="General">
                  <c:v>0.80548471200000005</c:v>
                </c:pt>
                <c:pt idx="7639" formatCode="General">
                  <c:v>0.81115001399999997</c:v>
                </c:pt>
                <c:pt idx="7640" formatCode="General">
                  <c:v>0.81441879299999997</c:v>
                </c:pt>
                <c:pt idx="7641" formatCode="General">
                  <c:v>0.81583511799999997</c:v>
                </c:pt>
                <c:pt idx="7642" formatCode="General">
                  <c:v>0.81396389000000002</c:v>
                </c:pt>
                <c:pt idx="7643" formatCode="General">
                  <c:v>0.81763535700000001</c:v>
                </c:pt>
                <c:pt idx="7644" formatCode="General">
                  <c:v>0.81798827600000001</c:v>
                </c:pt>
                <c:pt idx="7645" formatCode="General">
                  <c:v>0.81805282800000001</c:v>
                </c:pt>
                <c:pt idx="7646" formatCode="General">
                  <c:v>0.81793576499999998</c:v>
                </c:pt>
                <c:pt idx="7647" formatCode="General">
                  <c:v>0.81766456399999998</c:v>
                </c:pt>
                <c:pt idx="7648" formatCode="General">
                  <c:v>0.81724530500000003</c:v>
                </c:pt>
                <c:pt idx="7649" formatCode="General">
                  <c:v>0.81667143099999995</c:v>
                </c:pt>
                <c:pt idx="7650" formatCode="General">
                  <c:v>0.81592458499999998</c:v>
                </c:pt>
                <c:pt idx="7651" formatCode="General">
                  <c:v>0.81497186399999999</c:v>
                </c:pt>
                <c:pt idx="7652" formatCode="General">
                  <c:v>0.81376099599999996</c:v>
                </c:pt>
                <c:pt idx="7653" formatCode="General">
                  <c:v>0.81221371899999995</c:v>
                </c:pt>
                <c:pt idx="7654" formatCode="General">
                  <c:v>0.81022512899999999</c:v>
                </c:pt>
                <c:pt idx="7655" formatCode="General">
                  <c:v>0.80768918999999995</c:v>
                </c:pt>
                <c:pt idx="7656" formatCode="General">
                  <c:v>0.80460905999999999</c:v>
                </c:pt>
                <c:pt idx="7657" formatCode="General">
                  <c:v>0.80137371999999996</c:v>
                </c:pt>
                <c:pt idx="7658" formatCode="General">
                  <c:v>0.79905277500000005</c:v>
                </c:pt>
                <c:pt idx="7659" formatCode="General">
                  <c:v>0.79890936599999995</c:v>
                </c:pt>
                <c:pt idx="7660" formatCode="General">
                  <c:v>0.800996661</c:v>
                </c:pt>
                <c:pt idx="7661" formatCode="General">
                  <c:v>0.80407029399999996</c:v>
                </c:pt>
                <c:pt idx="7662" formatCode="General">
                  <c:v>0.80700397499999998</c:v>
                </c:pt>
                <c:pt idx="7663" formatCode="General">
                  <c:v>0.80927681900000004</c:v>
                </c:pt>
                <c:pt idx="7664" formatCode="General">
                  <c:v>0.81120401600000003</c:v>
                </c:pt>
                <c:pt idx="7665" formatCode="General">
                  <c:v>0.81259012200000003</c:v>
                </c:pt>
                <c:pt idx="7666" formatCode="General">
                  <c:v>0.81365030999999999</c:v>
                </c:pt>
                <c:pt idx="7667" formatCode="General">
                  <c:v>0.81446123100000001</c:v>
                </c:pt>
                <c:pt idx="7668" formatCode="General">
                  <c:v>0.81506496699999997</c:v>
                </c:pt>
                <c:pt idx="7669" formatCode="General">
                  <c:v>0.81546700000000005</c:v>
                </c:pt>
                <c:pt idx="7670" formatCode="General">
                  <c:v>0.81557649399999999</c:v>
                </c:pt>
                <c:pt idx="7671" formatCode="General">
                  <c:v>0.81413572999999995</c:v>
                </c:pt>
                <c:pt idx="7672" formatCode="General">
                  <c:v>0.81086415099999998</c:v>
                </c:pt>
                <c:pt idx="7673" formatCode="General">
                  <c:v>0.81544679399999997</c:v>
                </c:pt>
                <c:pt idx="7674" formatCode="General">
                  <c:v>0.81544351599999998</c:v>
                </c:pt>
                <c:pt idx="7675" formatCode="General">
                  <c:v>0.81503373400000001</c:v>
                </c:pt>
                <c:pt idx="7676" formatCode="General">
                  <c:v>0.81439685799999995</c:v>
                </c:pt>
                <c:pt idx="7677" formatCode="General">
                  <c:v>0.81356322800000003</c:v>
                </c:pt>
                <c:pt idx="7678" formatCode="General">
                  <c:v>0.81254839899999998</c:v>
                </c:pt>
                <c:pt idx="7679" formatCode="General">
                  <c:v>0.81137585599999995</c:v>
                </c:pt>
                <c:pt idx="7680" formatCode="General">
                  <c:v>0.81008827699999997</c:v>
                </c:pt>
                <c:pt idx="7681" formatCode="General">
                  <c:v>0.80875551700000003</c:v>
                </c:pt>
                <c:pt idx="7682" formatCode="General">
                  <c:v>0.80747807000000005</c:v>
                </c:pt>
                <c:pt idx="7683" formatCode="General">
                  <c:v>0.80637961599999997</c:v>
                </c:pt>
                <c:pt idx="7684" formatCode="General">
                  <c:v>0.805584729</c:v>
                </c:pt>
                <c:pt idx="7685" formatCode="General">
                  <c:v>0.80518466200000005</c:v>
                </c:pt>
                <c:pt idx="7686" formatCode="General">
                  <c:v>0.80520451100000001</c:v>
                </c:pt>
                <c:pt idx="7687" formatCode="General">
                  <c:v>0.80559301400000005</c:v>
                </c:pt>
                <c:pt idx="7688" formatCode="General">
                  <c:v>0.80624193</c:v>
                </c:pt>
                <c:pt idx="7689" formatCode="General">
                  <c:v>0.807023406</c:v>
                </c:pt>
                <c:pt idx="7690" formatCode="General">
                  <c:v>0.80782455200000003</c:v>
                </c:pt>
                <c:pt idx="7691" formatCode="General">
                  <c:v>0.80856561699999996</c:v>
                </c:pt>
                <c:pt idx="7692" formatCode="General">
                  <c:v>0.80915081499999997</c:v>
                </c:pt>
                <c:pt idx="7693" formatCode="General">
                  <c:v>0.80971461499999997</c:v>
                </c:pt>
                <c:pt idx="7694" formatCode="General">
                  <c:v>0.81010031699999996</c:v>
                </c:pt>
                <c:pt idx="7695" formatCode="General">
                  <c:v>0.81035721299999997</c:v>
                </c:pt>
                <c:pt idx="7696" formatCode="General">
                  <c:v>0.81047242900000005</c:v>
                </c:pt>
                <c:pt idx="7697" formatCode="General">
                  <c:v>0.81040394299999996</c:v>
                </c:pt>
                <c:pt idx="7698" formatCode="General">
                  <c:v>0.81004518299999995</c:v>
                </c:pt>
                <c:pt idx="7699" formatCode="General">
                  <c:v>0.80914491399999999</c:v>
                </c:pt>
                <c:pt idx="7700" formatCode="General">
                  <c:v>0.80711185900000004</c:v>
                </c:pt>
                <c:pt idx="7701" formatCode="General">
                  <c:v>0.80275499800000005</c:v>
                </c:pt>
                <c:pt idx="7702" formatCode="General">
                  <c:v>0.79649275500000005</c:v>
                </c:pt>
                <c:pt idx="7703" formatCode="General">
                  <c:v>0.79787755000000005</c:v>
                </c:pt>
                <c:pt idx="7704" formatCode="General">
                  <c:v>0.80502527999999995</c:v>
                </c:pt>
                <c:pt idx="7705" formatCode="General">
                  <c:v>0.80944716900000002</c:v>
                </c:pt>
                <c:pt idx="7706" formatCode="General">
                  <c:v>0.81042331499999998</c:v>
                </c:pt>
                <c:pt idx="7707" formatCode="General">
                  <c:v>0.81266844299999996</c:v>
                </c:pt>
                <c:pt idx="7708" formatCode="General">
                  <c:v>0.81368428500000001</c:v>
                </c:pt>
                <c:pt idx="7709" formatCode="General">
                  <c:v>0.81411021900000002</c:v>
                </c:pt>
                <c:pt idx="7710" formatCode="General">
                  <c:v>0.81430161000000001</c:v>
                </c:pt>
                <c:pt idx="7711" formatCode="General">
                  <c:v>0.814323723</c:v>
                </c:pt>
                <c:pt idx="7712" formatCode="General">
                  <c:v>0.81420153399999995</c:v>
                </c:pt>
                <c:pt idx="7713" formatCode="General">
                  <c:v>0.81394404200000003</c:v>
                </c:pt>
                <c:pt idx="7714" formatCode="General">
                  <c:v>0.81355088900000005</c:v>
                </c:pt>
                <c:pt idx="7715" formatCode="General">
                  <c:v>0.81301397099999995</c:v>
                </c:pt>
                <c:pt idx="7716" formatCode="General">
                  <c:v>0.81231600000000004</c:v>
                </c:pt>
                <c:pt idx="7717" formatCode="General">
                  <c:v>0.81142681800000005</c:v>
                </c:pt>
                <c:pt idx="7718" formatCode="General">
                  <c:v>0.81029617799999998</c:v>
                </c:pt>
                <c:pt idx="7719" formatCode="General">
                  <c:v>0.80884301700000005</c:v>
                </c:pt>
                <c:pt idx="7720" formatCode="General">
                  <c:v>0.806941986</c:v>
                </c:pt>
                <c:pt idx="7721" formatCode="General">
                  <c:v>0.80442261699999995</c:v>
                </c:pt>
                <c:pt idx="7722" formatCode="General">
                  <c:v>0.80114263299999999</c:v>
                </c:pt>
                <c:pt idx="7723" formatCode="General">
                  <c:v>0.79730433199999995</c:v>
                </c:pt>
                <c:pt idx="7724" formatCode="General">
                  <c:v>0.79409200000000002</c:v>
                </c:pt>
                <c:pt idx="7725" formatCode="General">
                  <c:v>0.79347968099999999</c:v>
                </c:pt>
                <c:pt idx="7726" formatCode="General">
                  <c:v>0.79584819100000004</c:v>
                </c:pt>
                <c:pt idx="7727" formatCode="General">
                  <c:v>0.79935979800000001</c:v>
                </c:pt>
                <c:pt idx="7728" formatCode="General">
                  <c:v>0.802494347</c:v>
                </c:pt>
                <c:pt idx="7729" formatCode="General">
                  <c:v>0.80485528699999997</c:v>
                </c:pt>
                <c:pt idx="7730" formatCode="General">
                  <c:v>0.80657053000000001</c:v>
                </c:pt>
                <c:pt idx="7731" formatCode="General">
                  <c:v>0.80783325399999995</c:v>
                </c:pt>
                <c:pt idx="7732" formatCode="General">
                  <c:v>0.80878621299999998</c:v>
                </c:pt>
                <c:pt idx="7733" formatCode="General">
                  <c:v>0.80951333000000003</c:v>
                </c:pt>
                <c:pt idx="7734" formatCode="General">
                  <c:v>0.810046971</c:v>
                </c:pt>
                <c:pt idx="7735" formatCode="General">
                  <c:v>0.81032389400000004</c:v>
                </c:pt>
                <c:pt idx="7736" formatCode="General">
                  <c:v>0.80898362400000001</c:v>
                </c:pt>
                <c:pt idx="7737" formatCode="General">
                  <c:v>0.80865031499999995</c:v>
                </c:pt>
                <c:pt idx="7738" formatCode="General">
                  <c:v>0.81080734700000001</c:v>
                </c:pt>
                <c:pt idx="7739" formatCode="General">
                  <c:v>0.81086111100000002</c:v>
                </c:pt>
                <c:pt idx="7740" formatCode="General">
                  <c:v>0.81062668599999999</c:v>
                </c:pt>
                <c:pt idx="7741" formatCode="General">
                  <c:v>0.81019091600000004</c:v>
                </c:pt>
                <c:pt idx="7742" formatCode="General">
                  <c:v>0.80956065700000002</c:v>
                </c:pt>
                <c:pt idx="7743" formatCode="General">
                  <c:v>0.80873262899999998</c:v>
                </c:pt>
                <c:pt idx="7744" formatCode="General">
                  <c:v>0.80770707100000005</c:v>
                </c:pt>
                <c:pt idx="7745" formatCode="General">
                  <c:v>0.80649667999999997</c:v>
                </c:pt>
                <c:pt idx="7746" formatCode="General">
                  <c:v>0.80513620399999997</c:v>
                </c:pt>
                <c:pt idx="7747" formatCode="General">
                  <c:v>0.80369365199999998</c:v>
                </c:pt>
                <c:pt idx="7748" formatCode="General">
                  <c:v>0.80227828000000001</c:v>
                </c:pt>
                <c:pt idx="7749" formatCode="General">
                  <c:v>0.801036835</c:v>
                </c:pt>
                <c:pt idx="7750" formatCode="General">
                  <c:v>0.80012887700000002</c:v>
                </c:pt>
                <c:pt idx="7751" formatCode="General">
                  <c:v>0.79967915999999994</c:v>
                </c:pt>
                <c:pt idx="7752" formatCode="General">
                  <c:v>0.79972869199999996</c:v>
                </c:pt>
                <c:pt idx="7753" formatCode="General">
                  <c:v>0.80021446900000004</c:v>
                </c:pt>
                <c:pt idx="7754" formatCode="General">
                  <c:v>0.80099618399999994</c:v>
                </c:pt>
                <c:pt idx="7755" formatCode="General">
                  <c:v>0.80191069800000003</c:v>
                </c:pt>
                <c:pt idx="7756" formatCode="General">
                  <c:v>0.80282020600000004</c:v>
                </c:pt>
                <c:pt idx="7757" formatCode="General">
                  <c:v>0.803636193</c:v>
                </c:pt>
                <c:pt idx="7758" formatCode="General">
                  <c:v>0.80431485199999997</c:v>
                </c:pt>
                <c:pt idx="7759" formatCode="General">
                  <c:v>0.80484676399999999</c:v>
                </c:pt>
                <c:pt idx="7760" formatCode="General">
                  <c:v>0.805238962</c:v>
                </c:pt>
                <c:pt idx="7761" formatCode="General">
                  <c:v>0.80549985199999996</c:v>
                </c:pt>
                <c:pt idx="7762" formatCode="General">
                  <c:v>0.80562281599999996</c:v>
                </c:pt>
                <c:pt idx="7763" formatCode="General">
                  <c:v>0.80556255600000004</c:v>
                </c:pt>
                <c:pt idx="7764" formatCode="General">
                  <c:v>0.80518472200000002</c:v>
                </c:pt>
                <c:pt idx="7765" formatCode="General">
                  <c:v>0.80413276</c:v>
                </c:pt>
                <c:pt idx="7766" formatCode="General">
                  <c:v>0.80146294799999995</c:v>
                </c:pt>
                <c:pt idx="7767" formatCode="General">
                  <c:v>0.79538190399999997</c:v>
                </c:pt>
                <c:pt idx="7768" formatCode="General">
                  <c:v>0.79087019000000003</c:v>
                </c:pt>
                <c:pt idx="7769" formatCode="General">
                  <c:v>0.79829686899999996</c:v>
                </c:pt>
                <c:pt idx="7770" formatCode="General">
                  <c:v>0.80440658300000001</c:v>
                </c:pt>
                <c:pt idx="7771" formatCode="General">
                  <c:v>0.80180126399999996</c:v>
                </c:pt>
                <c:pt idx="7772" formatCode="General">
                  <c:v>0.80907648799999998</c:v>
                </c:pt>
                <c:pt idx="7773" formatCode="General">
                  <c:v>0.81012123800000002</c:v>
                </c:pt>
                <c:pt idx="7774" formatCode="General">
                  <c:v>0.81078571099999996</c:v>
                </c:pt>
                <c:pt idx="7775" formatCode="General">
                  <c:v>0.81123024200000005</c:v>
                </c:pt>
                <c:pt idx="7776" formatCode="General">
                  <c:v>0.81151103999999996</c:v>
                </c:pt>
                <c:pt idx="7777" formatCode="General">
                  <c:v>0.81165128900000005</c:v>
                </c:pt>
                <c:pt idx="7778" formatCode="General">
                  <c:v>0.81165993199999997</c:v>
                </c:pt>
                <c:pt idx="7779" formatCode="General">
                  <c:v>0.81153857699999998</c:v>
                </c:pt>
                <c:pt idx="7780" formatCode="General">
                  <c:v>0.811283588</c:v>
                </c:pt>
                <c:pt idx="7781" formatCode="General">
                  <c:v>0.81088632299999996</c:v>
                </c:pt>
                <c:pt idx="7782" formatCode="General">
                  <c:v>0.81033116599999999</c:v>
                </c:pt>
                <c:pt idx="7783" formatCode="General">
                  <c:v>0.80959135299999996</c:v>
                </c:pt>
                <c:pt idx="7784" formatCode="General">
                  <c:v>0.80862110899999995</c:v>
                </c:pt>
                <c:pt idx="7785" formatCode="General">
                  <c:v>0.80734217200000002</c:v>
                </c:pt>
                <c:pt idx="7786" formatCode="General">
                  <c:v>0.80562132600000003</c:v>
                </c:pt>
                <c:pt idx="7787" formatCode="General">
                  <c:v>0.803244293</c:v>
                </c:pt>
                <c:pt idx="7788" formatCode="General">
                  <c:v>0.79993468499999998</c:v>
                </c:pt>
                <c:pt idx="7789" formatCode="General">
                  <c:v>0.79564559499999998</c:v>
                </c:pt>
                <c:pt idx="7790" formatCode="General">
                  <c:v>0.79156386899999998</c:v>
                </c:pt>
                <c:pt idx="7791" formatCode="General">
                  <c:v>0.79057234499999995</c:v>
                </c:pt>
                <c:pt idx="7792" formatCode="General">
                  <c:v>0.79346984600000003</c:v>
                </c:pt>
                <c:pt idx="7793" formatCode="General">
                  <c:v>0.79747909299999997</c:v>
                </c:pt>
                <c:pt idx="7794" formatCode="General">
                  <c:v>0.80068927999999995</c:v>
                </c:pt>
                <c:pt idx="7795" formatCode="General">
                  <c:v>0.80290520200000004</c:v>
                </c:pt>
                <c:pt idx="7796" formatCode="General">
                  <c:v>0.80442094799999997</c:v>
                </c:pt>
                <c:pt idx="7797" formatCode="General">
                  <c:v>0.80549866000000003</c:v>
                </c:pt>
                <c:pt idx="7798" formatCode="General">
                  <c:v>0.80629742100000001</c:v>
                </c:pt>
                <c:pt idx="7799" formatCode="General">
                  <c:v>0.80689191800000004</c:v>
                </c:pt>
                <c:pt idx="7800" formatCode="General">
                  <c:v>0.80724263200000002</c:v>
                </c:pt>
                <c:pt idx="7801" formatCode="General">
                  <c:v>0.80518901300000001</c:v>
                </c:pt>
                <c:pt idx="7802" formatCode="General">
                  <c:v>0.80717110599999997</c:v>
                </c:pt>
                <c:pt idx="7803" formatCode="General">
                  <c:v>0.80807864699999998</c:v>
                </c:pt>
                <c:pt idx="7804" formatCode="General">
                  <c:v>0.80817222600000005</c:v>
                </c:pt>
                <c:pt idx="7805" formatCode="General">
                  <c:v>0.80806028799999996</c:v>
                </c:pt>
                <c:pt idx="7806" formatCode="General">
                  <c:v>0.80777525900000002</c:v>
                </c:pt>
                <c:pt idx="7807" formatCode="General">
                  <c:v>0.80731093899999995</c:v>
                </c:pt>
                <c:pt idx="7808" formatCode="General">
                  <c:v>0.80665409600000004</c:v>
                </c:pt>
                <c:pt idx="7809" formatCode="General">
                  <c:v>0.80579090099999995</c:v>
                </c:pt>
                <c:pt idx="7810" formatCode="General">
                  <c:v>0.80471223599999997</c:v>
                </c:pt>
                <c:pt idx="7811" formatCode="General">
                  <c:v>0.80342048399999999</c:v>
                </c:pt>
                <c:pt idx="7812" formatCode="General">
                  <c:v>0.80194079900000004</c:v>
                </c:pt>
                <c:pt idx="7813" formatCode="General">
                  <c:v>0.80033618200000001</c:v>
                </c:pt>
                <c:pt idx="7814" formatCode="General">
                  <c:v>0.79872232700000001</c:v>
                </c:pt>
                <c:pt idx="7815" formatCode="General">
                  <c:v>0.79727053599999997</c:v>
                </c:pt>
                <c:pt idx="7816" formatCode="General">
                  <c:v>0.79618209600000001</c:v>
                </c:pt>
                <c:pt idx="7817" formatCode="General">
                  <c:v>0.79562580599999999</c:v>
                </c:pt>
                <c:pt idx="7818" formatCode="General">
                  <c:v>0.79566335700000002</c:v>
                </c:pt>
                <c:pt idx="7819" formatCode="General">
                  <c:v>0.79621505699999995</c:v>
                </c:pt>
                <c:pt idx="7820" formatCode="General">
                  <c:v>0.79709768299999995</c:v>
                </c:pt>
                <c:pt idx="7821" formatCode="General">
                  <c:v>0.79810315399999998</c:v>
                </c:pt>
                <c:pt idx="7822" formatCode="General">
                  <c:v>0.79906666299999995</c:v>
                </c:pt>
                <c:pt idx="7823" formatCode="General">
                  <c:v>0.79989141200000002</c:v>
                </c:pt>
                <c:pt idx="7824" formatCode="General">
                  <c:v>0.80054068599999995</c:v>
                </c:pt>
                <c:pt idx="7825" formatCode="General">
                  <c:v>0.80101734400000002</c:v>
                </c:pt>
                <c:pt idx="7826" formatCode="General">
                  <c:v>0.80134212999999999</c:v>
                </c:pt>
                <c:pt idx="7827" formatCode="General">
                  <c:v>0.80153483199999997</c:v>
                </c:pt>
                <c:pt idx="7828" formatCode="General">
                  <c:v>0.80159527100000005</c:v>
                </c:pt>
                <c:pt idx="7829" formatCode="General">
                  <c:v>0.80147033899999998</c:v>
                </c:pt>
                <c:pt idx="7830" formatCode="General">
                  <c:v>0.80097526299999999</c:v>
                </c:pt>
                <c:pt idx="7831" formatCode="General">
                  <c:v>0.79954749300000005</c:v>
                </c:pt>
                <c:pt idx="7832" formatCode="General">
                  <c:v>0.795498967</c:v>
                </c:pt>
                <c:pt idx="7833" formatCode="General">
                  <c:v>0.78747028100000005</c:v>
                </c:pt>
                <c:pt idx="7834" formatCode="General">
                  <c:v>0.79133129099999999</c:v>
                </c:pt>
                <c:pt idx="7835" formatCode="General">
                  <c:v>0.799251139</c:v>
                </c:pt>
                <c:pt idx="7836" formatCode="General">
                  <c:v>0.80344349100000001</c:v>
                </c:pt>
                <c:pt idx="7837" formatCode="General">
                  <c:v>0.80559617299999997</c:v>
                </c:pt>
                <c:pt idx="7838" formatCode="General">
                  <c:v>0.80689102400000001</c:v>
                </c:pt>
                <c:pt idx="7839" formatCode="General">
                  <c:v>0.80784225499999995</c:v>
                </c:pt>
                <c:pt idx="7840" formatCode="General">
                  <c:v>0.80859380999999997</c:v>
                </c:pt>
                <c:pt idx="7841" formatCode="General">
                  <c:v>0.80919843899999999</c:v>
                </c:pt>
                <c:pt idx="7842" formatCode="General">
                  <c:v>0.80967593199999999</c:v>
                </c:pt>
                <c:pt idx="7843" formatCode="General">
                  <c:v>0.81003254700000005</c:v>
                </c:pt>
                <c:pt idx="7844" formatCode="General">
                  <c:v>0.81026822300000001</c:v>
                </c:pt>
                <c:pt idx="7845" formatCode="General">
                  <c:v>0.81038004200000002</c:v>
                </c:pt>
                <c:pt idx="7846" formatCode="General">
                  <c:v>0.81036227900000002</c:v>
                </c:pt>
                <c:pt idx="7847" formatCode="General">
                  <c:v>0.81020617500000003</c:v>
                </c:pt>
                <c:pt idx="7848" formatCode="General">
                  <c:v>0.80989772100000001</c:v>
                </c:pt>
                <c:pt idx="7849" formatCode="General">
                  <c:v>0.80941367099999995</c:v>
                </c:pt>
                <c:pt idx="7850" formatCode="General">
                  <c:v>0.80871355499999997</c:v>
                </c:pt>
                <c:pt idx="7851" formatCode="General">
                  <c:v>0.80772501200000002</c:v>
                </c:pt>
                <c:pt idx="7852" formatCode="General">
                  <c:v>0.80631554100000002</c:v>
                </c:pt>
                <c:pt idx="7853" formatCode="General">
                  <c:v>0.80424553200000004</c:v>
                </c:pt>
                <c:pt idx="7854" formatCode="General">
                  <c:v>0.80112540700000001</c:v>
                </c:pt>
                <c:pt idx="7855" formatCode="General">
                  <c:v>0.79662674700000002</c:v>
                </c:pt>
                <c:pt idx="7856" formatCode="General">
                  <c:v>0.79184562000000003</c:v>
                </c:pt>
                <c:pt idx="7857" formatCode="General">
                  <c:v>0.790839136</c:v>
                </c:pt>
                <c:pt idx="7858" formatCode="General">
                  <c:v>0.79468256199999998</c:v>
                </c:pt>
                <c:pt idx="7859" formatCode="General">
                  <c:v>0.79918110399999998</c:v>
                </c:pt>
                <c:pt idx="7860" formatCode="General">
                  <c:v>0.80235010399999995</c:v>
                </c:pt>
                <c:pt idx="7861" formatCode="General">
                  <c:v>0.80438232399999998</c:v>
                </c:pt>
                <c:pt idx="7862" formatCode="General">
                  <c:v>0.80573809100000005</c:v>
                </c:pt>
                <c:pt idx="7863" formatCode="General">
                  <c:v>0.80671221000000004</c:v>
                </c:pt>
                <c:pt idx="7864" formatCode="General">
                  <c:v>0.807449639</c:v>
                </c:pt>
                <c:pt idx="7865" formatCode="General">
                  <c:v>0.80793267499999999</c:v>
                </c:pt>
                <c:pt idx="7866" formatCode="General">
                  <c:v>0.79999399199999999</c:v>
                </c:pt>
                <c:pt idx="7867" formatCode="General">
                  <c:v>0.80874913900000001</c:v>
                </c:pt>
                <c:pt idx="7868" formatCode="General">
                  <c:v>0.809329152</c:v>
                </c:pt>
                <c:pt idx="7869" formatCode="General">
                  <c:v>0.809580207</c:v>
                </c:pt>
                <c:pt idx="7870" formatCode="General">
                  <c:v>0.80967760099999997</c:v>
                </c:pt>
                <c:pt idx="7871" formatCode="General">
                  <c:v>0.80962550600000005</c:v>
                </c:pt>
                <c:pt idx="7872" formatCode="General">
                  <c:v>0.80941092999999997</c:v>
                </c:pt>
                <c:pt idx="7873" formatCode="General">
                  <c:v>0.80901598900000005</c:v>
                </c:pt>
                <c:pt idx="7874" formatCode="General">
                  <c:v>0.80842059899999996</c:v>
                </c:pt>
                <c:pt idx="7875" formatCode="General">
                  <c:v>0.80760413399999997</c:v>
                </c:pt>
                <c:pt idx="7876" formatCode="General">
                  <c:v>0.80654841700000002</c:v>
                </c:pt>
                <c:pt idx="7877" formatCode="General">
                  <c:v>0.805244505</c:v>
                </c:pt>
                <c:pt idx="7878" formatCode="General">
                  <c:v>0.80370491700000002</c:v>
                </c:pt>
                <c:pt idx="7879" formatCode="General">
                  <c:v>0.80198264100000005</c:v>
                </c:pt>
                <c:pt idx="7880" formatCode="General">
                  <c:v>0.80019479999999998</c:v>
                </c:pt>
                <c:pt idx="7881" formatCode="General">
                  <c:v>0.79853635999999995</c:v>
                </c:pt>
                <c:pt idx="7882" formatCode="General">
                  <c:v>0.79725772100000003</c:v>
                </c:pt>
                <c:pt idx="7883" formatCode="General">
                  <c:v>0.79658180499999998</c:v>
                </c:pt>
                <c:pt idx="7884" formatCode="General">
                  <c:v>0.79660463299999995</c:v>
                </c:pt>
                <c:pt idx="7885" formatCode="General">
                  <c:v>0.79721617700000003</c:v>
                </c:pt>
                <c:pt idx="7886" formatCode="General">
                  <c:v>0.79817777899999998</c:v>
                </c:pt>
                <c:pt idx="7887" formatCode="General">
                  <c:v>0.79922854899999995</c:v>
                </c:pt>
                <c:pt idx="7888" formatCode="General">
                  <c:v>0.800176263</c:v>
                </c:pt>
                <c:pt idx="7889" formatCode="General">
                  <c:v>0.80092185699999996</c:v>
                </c:pt>
                <c:pt idx="7890" formatCode="General">
                  <c:v>0.80144011999999998</c:v>
                </c:pt>
                <c:pt idx="7891" formatCode="General">
                  <c:v>0.80174952700000002</c:v>
                </c:pt>
                <c:pt idx="7892" formatCode="General">
                  <c:v>0.80188560499999995</c:v>
                </c:pt>
                <c:pt idx="7893" formatCode="General">
                  <c:v>0.80188000199999998</c:v>
                </c:pt>
                <c:pt idx="7894" formatCode="General">
                  <c:v>0.80173635499999996</c:v>
                </c:pt>
                <c:pt idx="7895" formatCode="General">
                  <c:v>0.80138284000000004</c:v>
                </c:pt>
                <c:pt idx="7896" formatCode="General">
                  <c:v>0.80053073200000002</c:v>
                </c:pt>
                <c:pt idx="7897" formatCode="General">
                  <c:v>0.798141718</c:v>
                </c:pt>
                <c:pt idx="7898" formatCode="General">
                  <c:v>0.79099750499999999</c:v>
                </c:pt>
                <c:pt idx="7899" formatCode="General">
                  <c:v>0.78755635000000002</c:v>
                </c:pt>
                <c:pt idx="7900" formatCode="General">
                  <c:v>0.79633170399999997</c:v>
                </c:pt>
                <c:pt idx="7901" formatCode="General">
                  <c:v>0.80259966900000002</c:v>
                </c:pt>
                <c:pt idx="7902" formatCode="General">
                  <c:v>0.80482578299999996</c:v>
                </c:pt>
                <c:pt idx="7903" formatCode="General">
                  <c:v>0.80623978399999996</c:v>
                </c:pt>
                <c:pt idx="7904" formatCode="General">
                  <c:v>0.80733853600000005</c:v>
                </c:pt>
                <c:pt idx="7905" formatCode="General">
                  <c:v>0.808271289</c:v>
                </c:pt>
                <c:pt idx="7906" formatCode="General">
                  <c:v>0.809085846</c:v>
                </c:pt>
                <c:pt idx="7907" formatCode="General">
                  <c:v>0.80979561799999999</c:v>
                </c:pt>
                <c:pt idx="7908" formatCode="General">
                  <c:v>0.81040155899999999</c:v>
                </c:pt>
                <c:pt idx="7909" formatCode="General">
                  <c:v>0.81090003300000002</c:v>
                </c:pt>
                <c:pt idx="7910" formatCode="General">
                  <c:v>0.81128597300000005</c:v>
                </c:pt>
                <c:pt idx="7911" formatCode="General">
                  <c:v>0.811553419</c:v>
                </c:pt>
                <c:pt idx="7912" formatCode="General">
                  <c:v>0.81169587399999998</c:v>
                </c:pt>
                <c:pt idx="7913" formatCode="General">
                  <c:v>0.81170475499999994</c:v>
                </c:pt>
                <c:pt idx="7914" formatCode="General">
                  <c:v>0.81156790300000003</c:v>
                </c:pt>
                <c:pt idx="7915" formatCode="General">
                  <c:v>0.81126546899999996</c:v>
                </c:pt>
                <c:pt idx="7916" formatCode="General">
                  <c:v>0.81076234599999997</c:v>
                </c:pt>
                <c:pt idx="7917" formatCode="General">
                  <c:v>0.80999326699999996</c:v>
                </c:pt>
                <c:pt idx="7918" formatCode="General">
                  <c:v>0.808826983</c:v>
                </c:pt>
                <c:pt idx="7919" formatCode="General">
                  <c:v>0.80702423999999995</c:v>
                </c:pt>
                <c:pt idx="7920" formatCode="General">
                  <c:v>0.80408895000000002</c:v>
                </c:pt>
                <c:pt idx="7921" formatCode="General">
                  <c:v>0.79939627599999996</c:v>
                </c:pt>
                <c:pt idx="7922" formatCode="General">
                  <c:v>0.79395026000000002</c:v>
                </c:pt>
                <c:pt idx="7923" formatCode="General">
                  <c:v>0.79343903100000002</c:v>
                </c:pt>
                <c:pt idx="7924" formatCode="General">
                  <c:v>0.79843485400000003</c:v>
                </c:pt>
                <c:pt idx="7925" formatCode="General">
                  <c:v>0.80300641100000003</c:v>
                </c:pt>
                <c:pt idx="7926" formatCode="General">
                  <c:v>0.80580025899999996</c:v>
                </c:pt>
                <c:pt idx="7927" formatCode="General">
                  <c:v>0.80748838199999995</c:v>
                </c:pt>
                <c:pt idx="7928" formatCode="General">
                  <c:v>0.80861443300000002</c:v>
                </c:pt>
                <c:pt idx="7929" formatCode="General">
                  <c:v>0.80944633499999996</c:v>
                </c:pt>
                <c:pt idx="7930" formatCode="General">
                  <c:v>0.80997949800000002</c:v>
                </c:pt>
                <c:pt idx="7931" formatCode="General">
                  <c:v>0.80610221599999998</c:v>
                </c:pt>
                <c:pt idx="7932" formatCode="General">
                  <c:v>0.81129032400000001</c:v>
                </c:pt>
                <c:pt idx="7933" formatCode="General">
                  <c:v>0.81187313800000005</c:v>
                </c:pt>
                <c:pt idx="7934" formatCode="General">
                  <c:v>0.81230992099999999</c:v>
                </c:pt>
                <c:pt idx="7935" formatCode="General">
                  <c:v>0.81264102500000002</c:v>
                </c:pt>
                <c:pt idx="7936" formatCode="General">
                  <c:v>0.81285691299999996</c:v>
                </c:pt>
                <c:pt idx="7937" formatCode="General">
                  <c:v>0.81294077600000003</c:v>
                </c:pt>
                <c:pt idx="7938" formatCode="General">
                  <c:v>0.81287288700000004</c:v>
                </c:pt>
                <c:pt idx="7939" formatCode="General">
                  <c:v>0.81263148799999996</c:v>
                </c:pt>
                <c:pt idx="7940" formatCode="General">
                  <c:v>0.81219196299999996</c:v>
                </c:pt>
                <c:pt idx="7941" formatCode="General">
                  <c:v>0.81152772900000003</c:v>
                </c:pt>
                <c:pt idx="7942" formatCode="General">
                  <c:v>0.81061172500000001</c:v>
                </c:pt>
                <c:pt idx="7943" formatCode="General">
                  <c:v>0.80942237399999994</c:v>
                </c:pt>
                <c:pt idx="7944" formatCode="General">
                  <c:v>0.80795592100000002</c:v>
                </c:pt>
                <c:pt idx="7945" formatCode="General">
                  <c:v>0.80624932100000002</c:v>
                </c:pt>
                <c:pt idx="7946" formatCode="General">
                  <c:v>0.80441367600000002</c:v>
                </c:pt>
                <c:pt idx="7947" formatCode="General">
                  <c:v>0.80266422000000004</c:v>
                </c:pt>
                <c:pt idx="7948" formatCode="General">
                  <c:v>0.80130654599999995</c:v>
                </c:pt>
                <c:pt idx="7949" formatCode="General">
                  <c:v>0.80063587400000003</c:v>
                </c:pt>
                <c:pt idx="7950" formatCode="General">
                  <c:v>0.80077439500000003</c:v>
                </c:pt>
                <c:pt idx="7951" formatCode="General">
                  <c:v>0.801582515</c:v>
                </c:pt>
                <c:pt idx="7952" formatCode="General">
                  <c:v>0.80274277900000002</c:v>
                </c:pt>
                <c:pt idx="7953" formatCode="General">
                  <c:v>0.80393219000000005</c:v>
                </c:pt>
                <c:pt idx="7954" formatCode="General">
                  <c:v>0.80493509799999996</c:v>
                </c:pt>
                <c:pt idx="7955" formatCode="General">
                  <c:v>0.80565732700000003</c:v>
                </c:pt>
                <c:pt idx="7956" formatCode="General">
                  <c:v>0.80608952</c:v>
                </c:pt>
                <c:pt idx="7957" formatCode="General">
                  <c:v>0.80626618900000002</c:v>
                </c:pt>
                <c:pt idx="7958" formatCode="General">
                  <c:v>0.80623561099999996</c:v>
                </c:pt>
                <c:pt idx="7959" formatCode="General">
                  <c:v>0.80603676999999996</c:v>
                </c:pt>
                <c:pt idx="7960" formatCode="General">
                  <c:v>0.80566865200000004</c:v>
                </c:pt>
                <c:pt idx="7961" formatCode="General">
                  <c:v>0.80501014000000004</c:v>
                </c:pt>
                <c:pt idx="7962" formatCode="General">
                  <c:v>0.80351412300000002</c:v>
                </c:pt>
                <c:pt idx="7963" formatCode="General">
                  <c:v>0.79877471899999997</c:v>
                </c:pt>
                <c:pt idx="7964" formatCode="General">
                  <c:v>0.78886347999999995</c:v>
                </c:pt>
                <c:pt idx="7965" formatCode="General">
                  <c:v>0.79943931099999999</c:v>
                </c:pt>
                <c:pt idx="7966" formatCode="General">
                  <c:v>0.80520445100000004</c:v>
                </c:pt>
                <c:pt idx="7967" formatCode="General">
                  <c:v>0.80748325600000004</c:v>
                </c:pt>
                <c:pt idx="7968" formatCode="General">
                  <c:v>0.808896422</c:v>
                </c:pt>
                <c:pt idx="7969" formatCode="General">
                  <c:v>0.81003802999999996</c:v>
                </c:pt>
                <c:pt idx="7970" formatCode="General">
                  <c:v>0.81106078599999998</c:v>
                </c:pt>
                <c:pt idx="7971" formatCode="General">
                  <c:v>0.81200247999999997</c:v>
                </c:pt>
                <c:pt idx="7972" formatCode="General">
                  <c:v>0.81286644900000005</c:v>
                </c:pt>
                <c:pt idx="7973" formatCode="General">
                  <c:v>0.81364536300000001</c:v>
                </c:pt>
                <c:pt idx="7974" formatCode="General">
                  <c:v>0.81432962399999997</c:v>
                </c:pt>
                <c:pt idx="7975" formatCode="General">
                  <c:v>0.81490999500000005</c:v>
                </c:pt>
                <c:pt idx="7976" formatCode="General">
                  <c:v>0.81537854700000001</c:v>
                </c:pt>
                <c:pt idx="7977" formatCode="General">
                  <c:v>0.81572812800000005</c:v>
                </c:pt>
                <c:pt idx="7978" formatCode="General">
                  <c:v>0.81595194299999996</c:v>
                </c:pt>
                <c:pt idx="7979" formatCode="General">
                  <c:v>0.81604224400000003</c:v>
                </c:pt>
                <c:pt idx="7980" formatCode="General">
                  <c:v>0.81598854099999996</c:v>
                </c:pt>
                <c:pt idx="7981" formatCode="General">
                  <c:v>0.81577366600000001</c:v>
                </c:pt>
                <c:pt idx="7982" formatCode="General">
                  <c:v>0.81536686400000002</c:v>
                </c:pt>
                <c:pt idx="7983" formatCode="General">
                  <c:v>0.81471049799999995</c:v>
                </c:pt>
                <c:pt idx="7984" formatCode="General">
                  <c:v>0.81368166200000003</c:v>
                </c:pt>
                <c:pt idx="7985" formatCode="General">
                  <c:v>0.81201714300000005</c:v>
                </c:pt>
                <c:pt idx="7986" formatCode="General">
                  <c:v>0.80914044399999996</c:v>
                </c:pt>
                <c:pt idx="7987" formatCode="General">
                  <c:v>0.80408394299999997</c:v>
                </c:pt>
                <c:pt idx="7988" formatCode="General">
                  <c:v>0.79796951999999999</c:v>
                </c:pt>
                <c:pt idx="7989" formatCode="General">
                  <c:v>0.79887831200000003</c:v>
                </c:pt>
                <c:pt idx="7990" formatCode="General">
                  <c:v>0.80480009299999999</c:v>
                </c:pt>
                <c:pt idx="7991" formatCode="General">
                  <c:v>0.80877757100000003</c:v>
                </c:pt>
                <c:pt idx="7992" formatCode="General">
                  <c:v>0.81086689199999995</c:v>
                </c:pt>
                <c:pt idx="7993" formatCode="General">
                  <c:v>0.81205010399999999</c:v>
                </c:pt>
                <c:pt idx="7994" formatCode="General">
                  <c:v>0.81282019599999999</c:v>
                </c:pt>
                <c:pt idx="7995" formatCode="General">
                  <c:v>0.81308096600000002</c:v>
                </c:pt>
                <c:pt idx="7996" formatCode="General">
                  <c:v>0.81366682099999998</c:v>
                </c:pt>
                <c:pt idx="7997" formatCode="General">
                  <c:v>0.81454998300000003</c:v>
                </c:pt>
                <c:pt idx="7998" formatCode="General">
                  <c:v>0.81507682800000003</c:v>
                </c:pt>
                <c:pt idx="7999" formatCode="General">
                  <c:v>0.81554162500000005</c:v>
                </c:pt>
                <c:pt idx="8000" formatCode="General">
                  <c:v>0.81594395600000003</c:v>
                </c:pt>
                <c:pt idx="8001" formatCode="General">
                  <c:v>0.816267729</c:v>
                </c:pt>
                <c:pt idx="8002" formatCode="General">
                  <c:v>0.81649333199999996</c:v>
                </c:pt>
                <c:pt idx="8003" formatCode="General">
                  <c:v>0.81660044200000004</c:v>
                </c:pt>
                <c:pt idx="8004" formatCode="General">
                  <c:v>0.81656765899999995</c:v>
                </c:pt>
                <c:pt idx="8005" formatCode="General">
                  <c:v>0.81637144100000003</c:v>
                </c:pt>
                <c:pt idx="8006" formatCode="General">
                  <c:v>0.81598508400000003</c:v>
                </c:pt>
                <c:pt idx="8007" formatCode="General">
                  <c:v>0.81537777199999995</c:v>
                </c:pt>
                <c:pt idx="8008" formatCode="General">
                  <c:v>0.81451529300000003</c:v>
                </c:pt>
                <c:pt idx="8009" formatCode="General">
                  <c:v>0.81336420799999998</c:v>
                </c:pt>
                <c:pt idx="8010" formatCode="General">
                  <c:v>0.811883032</c:v>
                </c:pt>
                <c:pt idx="8011" formatCode="General">
                  <c:v>0.81015086199999997</c:v>
                </c:pt>
                <c:pt idx="8012" formatCode="General">
                  <c:v>0.80820649899999997</c:v>
                </c:pt>
                <c:pt idx="8013" formatCode="General">
                  <c:v>0.80630481200000004</c:v>
                </c:pt>
                <c:pt idx="8014" formatCode="General">
                  <c:v>0.80481862999999998</c:v>
                </c:pt>
                <c:pt idx="8015" formatCode="General">
                  <c:v>0.80413263999999995</c:v>
                </c:pt>
                <c:pt idx="8016" formatCode="General">
                  <c:v>0.80440473599999995</c:v>
                </c:pt>
                <c:pt idx="8017" formatCode="General">
                  <c:v>0.80543351200000002</c:v>
                </c:pt>
                <c:pt idx="8018" formatCode="General">
                  <c:v>0.80679839799999997</c:v>
                </c:pt>
                <c:pt idx="8019" formatCode="General">
                  <c:v>0.80811035600000003</c:v>
                </c:pt>
                <c:pt idx="8020" formatCode="General">
                  <c:v>0.80914253000000003</c:v>
                </c:pt>
                <c:pt idx="8021" formatCode="General">
                  <c:v>0.80981785100000003</c:v>
                </c:pt>
                <c:pt idx="8022" formatCode="General">
                  <c:v>0.81014818</c:v>
                </c:pt>
                <c:pt idx="8023" formatCode="General">
                  <c:v>0.81018304799999996</c:v>
                </c:pt>
                <c:pt idx="8024" formatCode="General">
                  <c:v>0.80997782900000004</c:v>
                </c:pt>
                <c:pt idx="8025" formatCode="General">
                  <c:v>0.80956941800000004</c:v>
                </c:pt>
                <c:pt idx="8026" formatCode="General">
                  <c:v>0.80892884700000001</c:v>
                </c:pt>
                <c:pt idx="8027" formatCode="General">
                  <c:v>0.80778855100000002</c:v>
                </c:pt>
                <c:pt idx="8028" formatCode="General">
                  <c:v>0.804697573</c:v>
                </c:pt>
                <c:pt idx="8029" formatCode="General">
                  <c:v>0.79401320200000003</c:v>
                </c:pt>
                <c:pt idx="8030" formatCode="General">
                  <c:v>0.80055165299999997</c:v>
                </c:pt>
                <c:pt idx="8031" formatCode="General">
                  <c:v>0.80734473500000004</c:v>
                </c:pt>
                <c:pt idx="8032" formatCode="General">
                  <c:v>0.809545815</c:v>
                </c:pt>
                <c:pt idx="8033" formatCode="General">
                  <c:v>0.81086868000000001</c:v>
                </c:pt>
                <c:pt idx="8034" formatCode="General">
                  <c:v>0.81200385100000005</c:v>
                </c:pt>
                <c:pt idx="8035" formatCode="General">
                  <c:v>0.81309640400000005</c:v>
                </c:pt>
                <c:pt idx="8036" formatCode="General">
                  <c:v>0.81416678399999998</c:v>
                </c:pt>
                <c:pt idx="8037" formatCode="General">
                  <c:v>0.81520158099999995</c:v>
                </c:pt>
                <c:pt idx="8038" formatCode="General">
                  <c:v>0.81618005000000005</c:v>
                </c:pt>
                <c:pt idx="8039" formatCode="General">
                  <c:v>0.81708222600000002</c:v>
                </c:pt>
                <c:pt idx="8040" formatCode="General">
                  <c:v>0.81789183600000004</c:v>
                </c:pt>
                <c:pt idx="8041" formatCode="General">
                  <c:v>0.81859624399999997</c:v>
                </c:pt>
                <c:pt idx="8042" formatCode="General">
                  <c:v>0.81918591299999999</c:v>
                </c:pt>
                <c:pt idx="8043" formatCode="General">
                  <c:v>0.81965315299999997</c:v>
                </c:pt>
                <c:pt idx="8044" formatCode="General">
                  <c:v>0.81999135000000001</c:v>
                </c:pt>
                <c:pt idx="8045" formatCode="General">
                  <c:v>0.82019335000000004</c:v>
                </c:pt>
                <c:pt idx="8046" formatCode="General">
                  <c:v>0.820249915</c:v>
                </c:pt>
                <c:pt idx="8047" formatCode="General">
                  <c:v>0.82014560700000005</c:v>
                </c:pt>
                <c:pt idx="8048" formatCode="General">
                  <c:v>0.81985247100000003</c:v>
                </c:pt>
                <c:pt idx="8049" formatCode="General">
                  <c:v>0.81931424100000005</c:v>
                </c:pt>
                <c:pt idx="8050" formatCode="General">
                  <c:v>0.81840819099999995</c:v>
                </c:pt>
                <c:pt idx="8051" formatCode="General">
                  <c:v>0.816843808</c:v>
                </c:pt>
                <c:pt idx="8052" formatCode="General">
                  <c:v>0.81389880199999998</c:v>
                </c:pt>
                <c:pt idx="8053" formatCode="General">
                  <c:v>0.80814748999999997</c:v>
                </c:pt>
                <c:pt idx="8054" formatCode="General">
                  <c:v>0.80188065799999997</c:v>
                </c:pt>
                <c:pt idx="8055" formatCode="General">
                  <c:v>0.805908501</c:v>
                </c:pt>
                <c:pt idx="8056" formatCode="General">
                  <c:v>0.81180792999999996</c:v>
                </c:pt>
                <c:pt idx="8057" formatCode="General">
                  <c:v>0.81467646400000004</c:v>
                </c:pt>
                <c:pt idx="8058" formatCode="General">
                  <c:v>0.81600552800000004</c:v>
                </c:pt>
                <c:pt idx="8059" formatCode="General">
                  <c:v>0.81670087599999996</c:v>
                </c:pt>
                <c:pt idx="8060" formatCode="General">
                  <c:v>0.80937725299999996</c:v>
                </c:pt>
                <c:pt idx="8061" formatCode="General">
                  <c:v>0.81764900699999998</c:v>
                </c:pt>
                <c:pt idx="8062" formatCode="General">
                  <c:v>0.81814378499999996</c:v>
                </c:pt>
                <c:pt idx="8063" formatCode="General">
                  <c:v>0.81859230999999999</c:v>
                </c:pt>
                <c:pt idx="8064" formatCode="General">
                  <c:v>0.81902813900000004</c:v>
                </c:pt>
                <c:pt idx="8065" formatCode="General">
                  <c:v>0.81943744399999996</c:v>
                </c:pt>
                <c:pt idx="8066" formatCode="General">
                  <c:v>0.81979864800000002</c:v>
                </c:pt>
                <c:pt idx="8067" formatCode="General">
                  <c:v>0.82008892300000003</c:v>
                </c:pt>
                <c:pt idx="8068" formatCode="General">
                  <c:v>0.82028549900000003</c:v>
                </c:pt>
                <c:pt idx="8069" formatCode="General">
                  <c:v>0.82036656100000005</c:v>
                </c:pt>
                <c:pt idx="8070" formatCode="General">
                  <c:v>0.82030963899999998</c:v>
                </c:pt>
                <c:pt idx="8071" formatCode="General">
                  <c:v>0.82009047300000004</c:v>
                </c:pt>
                <c:pt idx="8072" formatCode="General">
                  <c:v>0.81968087000000001</c:v>
                </c:pt>
                <c:pt idx="8073" formatCode="General">
                  <c:v>0.81904703400000001</c:v>
                </c:pt>
                <c:pt idx="8074" formatCode="General">
                  <c:v>0.81814843400000004</c:v>
                </c:pt>
                <c:pt idx="8075" formatCode="General">
                  <c:v>0.81694042700000002</c:v>
                </c:pt>
                <c:pt idx="8076" formatCode="General">
                  <c:v>0.81538450699999998</c:v>
                </c:pt>
                <c:pt idx="8077" formatCode="General">
                  <c:v>0.81347680099999997</c:v>
                </c:pt>
                <c:pt idx="8078" formatCode="General">
                  <c:v>0.81130540399999995</c:v>
                </c:pt>
                <c:pt idx="8079" formatCode="General">
                  <c:v>0.809130609</c:v>
                </c:pt>
                <c:pt idx="8080" formatCode="General">
                  <c:v>0.80741590299999999</c:v>
                </c:pt>
                <c:pt idx="8081" formatCode="General">
                  <c:v>0.80666238099999998</c:v>
                </c:pt>
                <c:pt idx="8082" formatCode="General">
                  <c:v>0.80705153900000004</c:v>
                </c:pt>
                <c:pt idx="8083" formatCode="General">
                  <c:v>0.80826795100000004</c:v>
                </c:pt>
                <c:pt idx="8084" formatCode="General">
                  <c:v>0.80975359700000005</c:v>
                </c:pt>
                <c:pt idx="8085" formatCode="General">
                  <c:v>0.81106334899999999</c:v>
                </c:pt>
                <c:pt idx="8086" formatCode="General">
                  <c:v>0.81198537299999995</c:v>
                </c:pt>
                <c:pt idx="8087" formatCode="General">
                  <c:v>0.81247800599999997</c:v>
                </c:pt>
                <c:pt idx="8088" formatCode="General">
                  <c:v>0.81257963200000005</c:v>
                </c:pt>
                <c:pt idx="8089" formatCode="General">
                  <c:v>0.81235188199999997</c:v>
                </c:pt>
                <c:pt idx="8090" formatCode="General">
                  <c:v>0.81184864000000001</c:v>
                </c:pt>
                <c:pt idx="8091" formatCode="General">
                  <c:v>0.81108486700000004</c:v>
                </c:pt>
                <c:pt idx="8092" formatCode="General">
                  <c:v>0.80992996699999997</c:v>
                </c:pt>
                <c:pt idx="8093" formatCode="General">
                  <c:v>0.80667966599999996</c:v>
                </c:pt>
                <c:pt idx="8094" formatCode="General">
                  <c:v>0.798629582</c:v>
                </c:pt>
                <c:pt idx="8095" formatCode="General">
                  <c:v>0.799553454</c:v>
                </c:pt>
                <c:pt idx="8096" formatCode="General">
                  <c:v>0.80721080300000003</c:v>
                </c:pt>
                <c:pt idx="8097" formatCode="General">
                  <c:v>0.80899685600000004</c:v>
                </c:pt>
                <c:pt idx="8098" formatCode="General">
                  <c:v>0.80996602799999995</c:v>
                </c:pt>
                <c:pt idx="8099" formatCode="General">
                  <c:v>0.810878396</c:v>
                </c:pt>
                <c:pt idx="8100" formatCode="General">
                  <c:v>0.81186568699999995</c:v>
                </c:pt>
                <c:pt idx="8101" formatCode="General">
                  <c:v>0.81292605399999995</c:v>
                </c:pt>
                <c:pt idx="8102" formatCode="General">
                  <c:v>0.81402283900000005</c:v>
                </c:pt>
                <c:pt idx="8103" formatCode="General">
                  <c:v>0.815113902</c:v>
                </c:pt>
                <c:pt idx="8104" formatCode="General">
                  <c:v>0.81616216900000005</c:v>
                </c:pt>
                <c:pt idx="8105" formatCode="General">
                  <c:v>0.81713897000000002</c:v>
                </c:pt>
                <c:pt idx="8106" formatCode="General">
                  <c:v>0.81802338399999996</c:v>
                </c:pt>
                <c:pt idx="8107" formatCode="General">
                  <c:v>0.81880086699999999</c:v>
                </c:pt>
                <c:pt idx="8108" formatCode="General">
                  <c:v>0.81946158400000002</c:v>
                </c:pt>
                <c:pt idx="8109" formatCode="General">
                  <c:v>0.81965833899999996</c:v>
                </c:pt>
                <c:pt idx="8110" formatCode="General">
                  <c:v>0.82040560200000001</c:v>
                </c:pt>
                <c:pt idx="8111" formatCode="General">
                  <c:v>0.82067692299999995</c:v>
                </c:pt>
                <c:pt idx="8112" formatCode="General">
                  <c:v>0.82080417900000002</c:v>
                </c:pt>
                <c:pt idx="8113" formatCode="General">
                  <c:v>0.82077324399999996</c:v>
                </c:pt>
                <c:pt idx="8114" formatCode="General">
                  <c:v>0.82055741500000001</c:v>
                </c:pt>
                <c:pt idx="8115" formatCode="General">
                  <c:v>0.82009995000000002</c:v>
                </c:pt>
                <c:pt idx="8116" formatCode="General">
                  <c:v>0.81926846499999995</c:v>
                </c:pt>
                <c:pt idx="8117" formatCode="General">
                  <c:v>0.81771791000000005</c:v>
                </c:pt>
                <c:pt idx="8118" formatCode="General">
                  <c:v>0.81446111200000004</c:v>
                </c:pt>
                <c:pt idx="8119" formatCode="General">
                  <c:v>0.80739277600000003</c:v>
                </c:pt>
                <c:pt idx="8120" formatCode="General">
                  <c:v>0.80308282399999997</c:v>
                </c:pt>
                <c:pt idx="8121" formatCode="General">
                  <c:v>0.81044817000000002</c:v>
                </c:pt>
                <c:pt idx="8122" formatCode="General">
                  <c:v>0.81488233799999998</c:v>
                </c:pt>
                <c:pt idx="8123" formatCode="General">
                  <c:v>0.81659185899999998</c:v>
                </c:pt>
                <c:pt idx="8124" formatCode="General">
                  <c:v>0.81724762900000003</c:v>
                </c:pt>
                <c:pt idx="8125" formatCode="General">
                  <c:v>0.81756997099999995</c:v>
                </c:pt>
                <c:pt idx="8126" formatCode="General">
                  <c:v>0.81816744799999996</c:v>
                </c:pt>
                <c:pt idx="8127" formatCode="General">
                  <c:v>0.81856691800000003</c:v>
                </c:pt>
                <c:pt idx="8128" formatCode="General">
                  <c:v>0.81899815799999998</c:v>
                </c:pt>
                <c:pt idx="8129" formatCode="General">
                  <c:v>0.81946599499999995</c:v>
                </c:pt>
                <c:pt idx="8130" formatCode="General">
                  <c:v>0.81995230900000005</c:v>
                </c:pt>
                <c:pt idx="8131" formatCode="General">
                  <c:v>0.82043075600000004</c:v>
                </c:pt>
                <c:pt idx="8132" formatCode="General">
                  <c:v>0.82087242599999999</c:v>
                </c:pt>
                <c:pt idx="8133" formatCode="General">
                  <c:v>0.82124948499999995</c:v>
                </c:pt>
                <c:pt idx="8134" formatCode="General">
                  <c:v>0.82153588499999997</c:v>
                </c:pt>
                <c:pt idx="8135" formatCode="General">
                  <c:v>0.82170742799999996</c:v>
                </c:pt>
                <c:pt idx="8136" formatCode="General">
                  <c:v>0.82174032900000005</c:v>
                </c:pt>
                <c:pt idx="8137" formatCode="General">
                  <c:v>0.82160860300000005</c:v>
                </c:pt>
                <c:pt idx="8138" formatCode="General">
                  <c:v>0.82128286399999995</c:v>
                </c:pt>
                <c:pt idx="8139" formatCode="General">
                  <c:v>0.82072484499999998</c:v>
                </c:pt>
                <c:pt idx="8140" formatCode="General">
                  <c:v>0.81988733999999996</c:v>
                </c:pt>
                <c:pt idx="8141" formatCode="General">
                  <c:v>0.81871289000000003</c:v>
                </c:pt>
                <c:pt idx="8142" formatCode="General">
                  <c:v>0.81714248700000003</c:v>
                </c:pt>
                <c:pt idx="8143" formatCode="General">
                  <c:v>0.81514525400000004</c:v>
                </c:pt>
                <c:pt idx="8144" formatCode="General">
                  <c:v>0.81279122800000003</c:v>
                </c:pt>
                <c:pt idx="8145" formatCode="General">
                  <c:v>0.81037378299999996</c:v>
                </c:pt>
                <c:pt idx="8146" formatCode="General">
                  <c:v>0.808483481</c:v>
                </c:pt>
                <c:pt idx="8147" formatCode="General">
                  <c:v>0.80777949100000002</c:v>
                </c:pt>
                <c:pt idx="8148" formatCode="General">
                  <c:v>0.80844080399999996</c:v>
                </c:pt>
                <c:pt idx="8149" formatCode="General">
                  <c:v>0.80995881599999997</c:v>
                </c:pt>
                <c:pt idx="8150" formatCode="General">
                  <c:v>0.81160640699999997</c:v>
                </c:pt>
                <c:pt idx="8151" formatCode="General">
                  <c:v>0.81290960300000004</c:v>
                </c:pt>
                <c:pt idx="8152" formatCode="General">
                  <c:v>0.81370437100000004</c:v>
                </c:pt>
                <c:pt idx="8153" formatCode="General">
                  <c:v>0.81399887800000004</c:v>
                </c:pt>
                <c:pt idx="8154" formatCode="General">
                  <c:v>0.81385898599999995</c:v>
                </c:pt>
                <c:pt idx="8155" formatCode="General">
                  <c:v>0.81335115400000002</c:v>
                </c:pt>
                <c:pt idx="8156" formatCode="General">
                  <c:v>0.81251048999999997</c:v>
                </c:pt>
                <c:pt idx="8157" formatCode="General">
                  <c:v>0.81089466799999999</c:v>
                </c:pt>
                <c:pt idx="8158" formatCode="General">
                  <c:v>0.80921328100000001</c:v>
                </c:pt>
                <c:pt idx="8159" formatCode="General">
                  <c:v>0.80219548900000004</c:v>
                </c:pt>
                <c:pt idx="8160" formatCode="General">
                  <c:v>0.79792284999999996</c:v>
                </c:pt>
                <c:pt idx="8161" formatCode="General">
                  <c:v>0.80632209799999999</c:v>
                </c:pt>
                <c:pt idx="8162" formatCode="General">
                  <c:v>0.80737626600000001</c:v>
                </c:pt>
                <c:pt idx="8163" formatCode="General">
                  <c:v>0.80770021700000005</c:v>
                </c:pt>
                <c:pt idx="8164" formatCode="General">
                  <c:v>0.80811232300000002</c:v>
                </c:pt>
                <c:pt idx="8165" formatCode="General">
                  <c:v>0.80874991399999996</c:v>
                </c:pt>
                <c:pt idx="8166" formatCode="General">
                  <c:v>0.80960089000000002</c:v>
                </c:pt>
                <c:pt idx="8167" formatCode="General">
                  <c:v>0.81060445299999995</c:v>
                </c:pt>
                <c:pt idx="8168" formatCode="General">
                  <c:v>0.81168800600000002</c:v>
                </c:pt>
                <c:pt idx="8169" formatCode="General">
                  <c:v>0.81278568500000004</c:v>
                </c:pt>
                <c:pt idx="8170" formatCode="General">
                  <c:v>0.81384539600000005</c:v>
                </c:pt>
                <c:pt idx="8171" formatCode="General">
                  <c:v>0.81483030300000003</c:v>
                </c:pt>
                <c:pt idx="8172" formatCode="General">
                  <c:v>0.81571608799999995</c:v>
                </c:pt>
                <c:pt idx="8173" formatCode="General">
                  <c:v>0.81648772999999997</c:v>
                </c:pt>
                <c:pt idx="8174" formatCode="General">
                  <c:v>0.81713622799999996</c:v>
                </c:pt>
                <c:pt idx="8175" formatCode="General">
                  <c:v>0.81765574200000002</c:v>
                </c:pt>
                <c:pt idx="8176" formatCode="General">
                  <c:v>0.81804197999999995</c:v>
                </c:pt>
                <c:pt idx="8177" formatCode="General">
                  <c:v>0.81828999499999999</c:v>
                </c:pt>
                <c:pt idx="8178" formatCode="General">
                  <c:v>0.81839257499999996</c:v>
                </c:pt>
                <c:pt idx="8179" formatCode="General">
                  <c:v>0.81833624800000004</c:v>
                </c:pt>
                <c:pt idx="8180" formatCode="General">
                  <c:v>0.81809377699999997</c:v>
                </c:pt>
                <c:pt idx="8181" formatCode="General">
                  <c:v>0.81760370699999996</c:v>
                </c:pt>
                <c:pt idx="8182" formatCode="General">
                  <c:v>0.81671059099999999</c:v>
                </c:pt>
                <c:pt idx="8183" formatCode="General">
                  <c:v>0.81495678400000005</c:v>
                </c:pt>
                <c:pt idx="8184" formatCode="General">
                  <c:v>0.81079852600000002</c:v>
                </c:pt>
                <c:pt idx="8185" formatCode="General">
                  <c:v>0.80159264799999996</c:v>
                </c:pt>
                <c:pt idx="8186" formatCode="General">
                  <c:v>0.80392670600000005</c:v>
                </c:pt>
                <c:pt idx="8187" formatCode="General">
                  <c:v>0.81104975899999998</c:v>
                </c:pt>
                <c:pt idx="8188" formatCode="General">
                  <c:v>0.81340390399999996</c:v>
                </c:pt>
                <c:pt idx="8189" formatCode="General">
                  <c:v>0.80887889899999998</c:v>
                </c:pt>
                <c:pt idx="8190" formatCode="General">
                  <c:v>0.81444299200000003</c:v>
                </c:pt>
                <c:pt idx="8191" formatCode="General">
                  <c:v>0.81465280100000004</c:v>
                </c:pt>
                <c:pt idx="8192" formatCode="General">
                  <c:v>0.81487733100000004</c:v>
                </c:pt>
                <c:pt idx="8193" formatCode="General">
                  <c:v>0.81518358000000002</c:v>
                </c:pt>
                <c:pt idx="8194" formatCode="General">
                  <c:v>0.81558185800000005</c:v>
                </c:pt>
                <c:pt idx="8195" formatCode="General">
                  <c:v>0.81605720500000001</c:v>
                </c:pt>
                <c:pt idx="8196" formatCode="General">
                  <c:v>0.81658107000000002</c:v>
                </c:pt>
                <c:pt idx="8197" formatCode="General">
                  <c:v>0.81711912200000003</c:v>
                </c:pt>
                <c:pt idx="8198" formatCode="General">
                  <c:v>0.81763642999999997</c:v>
                </c:pt>
                <c:pt idx="8199" formatCode="General">
                  <c:v>0.81810075000000004</c:v>
                </c:pt>
                <c:pt idx="8200" formatCode="General">
                  <c:v>0.81848305499999996</c:v>
                </c:pt>
                <c:pt idx="8201" formatCode="General">
                  <c:v>0.81875765300000003</c:v>
                </c:pt>
                <c:pt idx="8202" formatCode="General">
                  <c:v>0.81889969100000004</c:v>
                </c:pt>
                <c:pt idx="8203" formatCode="General">
                  <c:v>0.81888276299999996</c:v>
                </c:pt>
                <c:pt idx="8204" formatCode="General">
                  <c:v>0.81867545799999997</c:v>
                </c:pt>
                <c:pt idx="8205" formatCode="General">
                  <c:v>0.81823694700000005</c:v>
                </c:pt>
                <c:pt idx="8206" formatCode="General">
                  <c:v>0.81751286999999995</c:v>
                </c:pt>
                <c:pt idx="8207" formatCode="General">
                  <c:v>0.81643229699999997</c:v>
                </c:pt>
                <c:pt idx="8208" formatCode="General">
                  <c:v>0.81491249799999999</c:v>
                </c:pt>
                <c:pt idx="8209" formatCode="General">
                  <c:v>0.81288915900000003</c:v>
                </c:pt>
                <c:pt idx="8210" formatCode="General">
                  <c:v>0.81040787700000005</c:v>
                </c:pt>
                <c:pt idx="8211" formatCode="General">
                  <c:v>0.80780732600000005</c:v>
                </c:pt>
                <c:pt idx="8212" formatCode="General">
                  <c:v>0.80586236700000002</c:v>
                </c:pt>
                <c:pt idx="8213" formatCode="General">
                  <c:v>0.80543935300000002</c:v>
                </c:pt>
                <c:pt idx="8214" formatCode="General">
                  <c:v>0.80663973099999997</c:v>
                </c:pt>
                <c:pt idx="8215" formatCode="General">
                  <c:v>0.80864435400000001</c:v>
                </c:pt>
                <c:pt idx="8216" formatCode="General">
                  <c:v>0.81055414699999995</c:v>
                </c:pt>
                <c:pt idx="8217" formatCode="General">
                  <c:v>0.81192672300000002</c:v>
                </c:pt>
                <c:pt idx="8218" formatCode="General">
                  <c:v>0.812684238</c:v>
                </c:pt>
                <c:pt idx="8219" formatCode="General">
                  <c:v>0.81289267499999995</c:v>
                </c:pt>
                <c:pt idx="8220" formatCode="General">
                  <c:v>0.81263792499999998</c:v>
                </c:pt>
                <c:pt idx="8221" formatCode="General">
                  <c:v>0.81194239899999998</c:v>
                </c:pt>
                <c:pt idx="8222" formatCode="General">
                  <c:v>0.81089973400000004</c:v>
                </c:pt>
                <c:pt idx="8223" formatCode="General">
                  <c:v>0.80911451599999995</c:v>
                </c:pt>
                <c:pt idx="8224" formatCode="General">
                  <c:v>0.80363529899999997</c:v>
                </c:pt>
                <c:pt idx="8225" formatCode="General">
                  <c:v>0.79581564699999996</c:v>
                </c:pt>
                <c:pt idx="8226" formatCode="General">
                  <c:v>0.80483221999999999</c:v>
                </c:pt>
                <c:pt idx="8227" formatCode="General">
                  <c:v>0.80508446700000003</c:v>
                </c:pt>
                <c:pt idx="8228" formatCode="General">
                  <c:v>0.80465966499999997</c:v>
                </c:pt>
                <c:pt idx="8229" formatCode="General">
                  <c:v>0.80440521200000004</c:v>
                </c:pt>
                <c:pt idx="8230" formatCode="General">
                  <c:v>0.80451095100000003</c:v>
                </c:pt>
                <c:pt idx="8231" formatCode="General">
                  <c:v>0.80500280899999999</c:v>
                </c:pt>
                <c:pt idx="8232" formatCode="General">
                  <c:v>0.80582279000000001</c:v>
                </c:pt>
                <c:pt idx="8233" formatCode="General">
                  <c:v>0.80687040099999996</c:v>
                </c:pt>
                <c:pt idx="8234" formatCode="General">
                  <c:v>0.808036745</c:v>
                </c:pt>
                <c:pt idx="8235" formatCode="General">
                  <c:v>0.80922770499999996</c:v>
                </c:pt>
                <c:pt idx="8236" formatCode="General">
                  <c:v>0.81037336599999998</c:v>
                </c:pt>
                <c:pt idx="8237" formatCode="General">
                  <c:v>0.811429858</c:v>
                </c:pt>
                <c:pt idx="8238" formatCode="General">
                  <c:v>0.81236904899999995</c:v>
                </c:pt>
                <c:pt idx="8239" formatCode="General">
                  <c:v>0.81317746599999996</c:v>
                </c:pt>
                <c:pt idx="8240" formatCode="General">
                  <c:v>0.81384843600000001</c:v>
                </c:pt>
                <c:pt idx="8241" formatCode="General">
                  <c:v>0.81437861899999997</c:v>
                </c:pt>
                <c:pt idx="8242" formatCode="General">
                  <c:v>0.81476587099999997</c:v>
                </c:pt>
                <c:pt idx="8243" formatCode="General">
                  <c:v>0.815006852</c:v>
                </c:pt>
                <c:pt idx="8244" formatCode="General">
                  <c:v>0.81509500700000004</c:v>
                </c:pt>
                <c:pt idx="8245" formatCode="General">
                  <c:v>0.81501662699999999</c:v>
                </c:pt>
                <c:pt idx="8246" formatCode="General">
                  <c:v>0.81474161099999998</c:v>
                </c:pt>
                <c:pt idx="8247" formatCode="General">
                  <c:v>0.81419706300000005</c:v>
                </c:pt>
                <c:pt idx="8248" formatCode="General">
                  <c:v>0.81317758600000001</c:v>
                </c:pt>
                <c:pt idx="8249" formatCode="General">
                  <c:v>0.81097382299999998</c:v>
                </c:pt>
                <c:pt idx="8250" formatCode="General">
                  <c:v>0.80468797700000005</c:v>
                </c:pt>
                <c:pt idx="8251" formatCode="General">
                  <c:v>0.79623621700000002</c:v>
                </c:pt>
                <c:pt idx="8252" formatCode="General">
                  <c:v>0.80580800799999996</c:v>
                </c:pt>
                <c:pt idx="8253" formatCode="General">
                  <c:v>0.80941271800000003</c:v>
                </c:pt>
                <c:pt idx="8254" formatCode="General">
                  <c:v>0.81023287799999999</c:v>
                </c:pt>
                <c:pt idx="8255" formatCode="General">
                  <c:v>0.81037753800000001</c:v>
                </c:pt>
                <c:pt idx="8256" formatCode="General">
                  <c:v>0.81030607200000004</c:v>
                </c:pt>
                <c:pt idx="8257" formatCode="General">
                  <c:v>0.81026077299999999</c:v>
                </c:pt>
                <c:pt idx="8258" formatCode="General">
                  <c:v>0.81032455000000003</c:v>
                </c:pt>
                <c:pt idx="8259" formatCode="General">
                  <c:v>0.81052654999999996</c:v>
                </c:pt>
                <c:pt idx="8260" formatCode="General">
                  <c:v>0.81086391199999996</c:v>
                </c:pt>
                <c:pt idx="8261" formatCode="General">
                  <c:v>0.81131255599999996</c:v>
                </c:pt>
                <c:pt idx="8262" formatCode="General">
                  <c:v>0.81183570599999999</c:v>
                </c:pt>
                <c:pt idx="8263" formatCode="General">
                  <c:v>0.81239145999999995</c:v>
                </c:pt>
                <c:pt idx="8264" formatCode="General">
                  <c:v>0.81293886900000001</c:v>
                </c:pt>
                <c:pt idx="8265" formatCode="General">
                  <c:v>0.81344115699999997</c:v>
                </c:pt>
                <c:pt idx="8266" formatCode="General">
                  <c:v>0.81386709199999996</c:v>
                </c:pt>
                <c:pt idx="8267" formatCode="General">
                  <c:v>0.81418985099999996</c:v>
                </c:pt>
                <c:pt idx="8268" formatCode="General">
                  <c:v>0.81438469899999999</c:v>
                </c:pt>
                <c:pt idx="8269" formatCode="General">
                  <c:v>0.81442552800000001</c:v>
                </c:pt>
                <c:pt idx="8270" formatCode="General">
                  <c:v>0.81428056999999998</c:v>
                </c:pt>
                <c:pt idx="8271" formatCode="General">
                  <c:v>0.81390684800000002</c:v>
                </c:pt>
                <c:pt idx="8272" formatCode="General">
                  <c:v>0.81324374700000002</c:v>
                </c:pt>
                <c:pt idx="8273" formatCode="General">
                  <c:v>0.81220650699999997</c:v>
                </c:pt>
                <c:pt idx="8274" formatCode="General">
                  <c:v>0.81068593300000003</c:v>
                </c:pt>
                <c:pt idx="8275" formatCode="General">
                  <c:v>0.80857694099999999</c:v>
                </c:pt>
                <c:pt idx="8276" formatCode="General">
                  <c:v>0.80589377900000003</c:v>
                </c:pt>
                <c:pt idx="8277" formatCode="General">
                  <c:v>0.80304408100000002</c:v>
                </c:pt>
                <c:pt idx="8278" formatCode="General">
                  <c:v>0.80107879599999998</c:v>
                </c:pt>
                <c:pt idx="8279" formatCode="General">
                  <c:v>0.80111295000000005</c:v>
                </c:pt>
                <c:pt idx="8280" formatCode="General">
                  <c:v>0.80299919799999997</c:v>
                </c:pt>
                <c:pt idx="8281" formatCode="General">
                  <c:v>0.80547845399999995</c:v>
                </c:pt>
                <c:pt idx="8282" formatCode="General">
                  <c:v>0.80755400700000002</c:v>
                </c:pt>
                <c:pt idx="8283" formatCode="General">
                  <c:v>0.80891025100000002</c:v>
                </c:pt>
                <c:pt idx="8284" formatCode="General">
                  <c:v>0.80958622700000005</c:v>
                </c:pt>
                <c:pt idx="8285" formatCode="General">
                  <c:v>0.80969238300000002</c:v>
                </c:pt>
                <c:pt idx="8286" formatCode="General">
                  <c:v>0.80934095399999995</c:v>
                </c:pt>
                <c:pt idx="8287" formatCode="General">
                  <c:v>0.80856221900000003</c:v>
                </c:pt>
                <c:pt idx="8288" formatCode="General">
                  <c:v>0.80712360100000002</c:v>
                </c:pt>
                <c:pt idx="8289" formatCode="General">
                  <c:v>0.80279028399999997</c:v>
                </c:pt>
                <c:pt idx="8290" formatCode="General">
                  <c:v>0.79348659499999996</c:v>
                </c:pt>
                <c:pt idx="8291" formatCode="General">
                  <c:v>0.80257076000000005</c:v>
                </c:pt>
                <c:pt idx="8292" formatCode="General">
                  <c:v>0.80213177199999997</c:v>
                </c:pt>
                <c:pt idx="8293" formatCode="General">
                  <c:v>0.80101168199999995</c:v>
                </c:pt>
                <c:pt idx="8294" formatCode="General">
                  <c:v>0.79999279999999995</c:v>
                </c:pt>
                <c:pt idx="8295" formatCode="General">
                  <c:v>0.79934197699999998</c:v>
                </c:pt>
                <c:pt idx="8296" formatCode="General">
                  <c:v>0.799198568</c:v>
                </c:pt>
                <c:pt idx="8297" formatCode="General">
                  <c:v>0.79959195900000002</c:v>
                </c:pt>
                <c:pt idx="8298" formatCode="General">
                  <c:v>0.80044794100000005</c:v>
                </c:pt>
                <c:pt idx="8299" formatCode="General">
                  <c:v>0.80162555000000002</c:v>
                </c:pt>
                <c:pt idx="8300" formatCode="General">
                  <c:v>0.80296897899999997</c:v>
                </c:pt>
                <c:pt idx="8301" formatCode="General">
                  <c:v>0.80434668099999995</c:v>
                </c:pt>
                <c:pt idx="8302" formatCode="General">
                  <c:v>0.80566704300000003</c:v>
                </c:pt>
                <c:pt idx="8303" formatCode="General">
                  <c:v>0.80687582499999999</c:v>
                </c:pt>
                <c:pt idx="8304" formatCode="General">
                  <c:v>0.80794602599999998</c:v>
                </c:pt>
                <c:pt idx="8305" formatCode="General">
                  <c:v>0.80886703699999996</c:v>
                </c:pt>
                <c:pt idx="8306" formatCode="General">
                  <c:v>0.80963647400000005</c:v>
                </c:pt>
                <c:pt idx="8307" formatCode="General">
                  <c:v>0.81025499099999998</c:v>
                </c:pt>
                <c:pt idx="8308" formatCode="General">
                  <c:v>0.81072318600000004</c:v>
                </c:pt>
                <c:pt idx="8309" formatCode="General">
                  <c:v>0.81103950700000005</c:v>
                </c:pt>
                <c:pt idx="8310" formatCode="General">
                  <c:v>0.81119781700000004</c:v>
                </c:pt>
                <c:pt idx="8311" formatCode="General">
                  <c:v>0.811183035</c:v>
                </c:pt>
                <c:pt idx="8312" formatCode="General">
                  <c:v>0.81095874300000004</c:v>
                </c:pt>
                <c:pt idx="8313" formatCode="General">
                  <c:v>0.81042826199999995</c:v>
                </c:pt>
                <c:pt idx="8314" formatCode="General">
                  <c:v>0.80927717700000001</c:v>
                </c:pt>
                <c:pt idx="8315" formatCode="General">
                  <c:v>0.80612951499999996</c:v>
                </c:pt>
                <c:pt idx="8316" formatCode="General">
                  <c:v>0.79516989000000005</c:v>
                </c:pt>
                <c:pt idx="8317" formatCode="General">
                  <c:v>0.79962223799999999</c:v>
                </c:pt>
                <c:pt idx="8318" formatCode="General">
                  <c:v>0.80542099499999997</c:v>
                </c:pt>
                <c:pt idx="8319" formatCode="General">
                  <c:v>0.80706059900000005</c:v>
                </c:pt>
                <c:pt idx="8320" formatCode="General">
                  <c:v>0.80707609700000005</c:v>
                </c:pt>
                <c:pt idx="8321" formatCode="General">
                  <c:v>0.80683028700000003</c:v>
                </c:pt>
                <c:pt idx="8322" formatCode="General">
                  <c:v>0.80658048400000004</c:v>
                </c:pt>
                <c:pt idx="8323" formatCode="General">
                  <c:v>0.80643826699999999</c:v>
                </c:pt>
                <c:pt idx="8324" formatCode="General">
                  <c:v>0.80645889000000004</c:v>
                </c:pt>
                <c:pt idx="8325" formatCode="General">
                  <c:v>0.80666190400000004</c:v>
                </c:pt>
                <c:pt idx="8326" formatCode="General">
                  <c:v>0.80703806899999997</c:v>
                </c:pt>
                <c:pt idx="8327" formatCode="General">
                  <c:v>0.80755591400000004</c:v>
                </c:pt>
                <c:pt idx="8328" formatCode="General">
                  <c:v>0.80817067600000003</c:v>
                </c:pt>
                <c:pt idx="8329" formatCode="General">
                  <c:v>0.80883163199999997</c:v>
                </c:pt>
                <c:pt idx="8330" formatCode="General">
                  <c:v>0.809491038</c:v>
                </c:pt>
                <c:pt idx="8331" formatCode="General">
                  <c:v>0.81010747000000005</c:v>
                </c:pt>
                <c:pt idx="8332" formatCode="General">
                  <c:v>0.81064718999999996</c:v>
                </c:pt>
                <c:pt idx="8333" formatCode="General">
                  <c:v>0.81108278</c:v>
                </c:pt>
                <c:pt idx="8334" formatCode="General">
                  <c:v>0.81139004199999998</c:v>
                </c:pt>
                <c:pt idx="8335" formatCode="General">
                  <c:v>0.81154370300000001</c:v>
                </c:pt>
                <c:pt idx="8336" formatCode="General">
                  <c:v>0.81151235099999997</c:v>
                </c:pt>
                <c:pt idx="8337" formatCode="General">
                  <c:v>0.81125128300000005</c:v>
                </c:pt>
                <c:pt idx="8338" formatCode="General">
                  <c:v>0.81069385999999999</c:v>
                </c:pt>
                <c:pt idx="8339" formatCode="General">
                  <c:v>0.80974042400000001</c:v>
                </c:pt>
                <c:pt idx="8340" formatCode="General">
                  <c:v>0.80825108300000004</c:v>
                </c:pt>
                <c:pt idx="8341" formatCode="General">
                  <c:v>0.80606997000000002</c:v>
                </c:pt>
                <c:pt idx="8342" formatCode="General">
                  <c:v>0.80317091900000004</c:v>
                </c:pt>
                <c:pt idx="8343" formatCode="General">
                  <c:v>0.80007499500000001</c:v>
                </c:pt>
                <c:pt idx="8344" formatCode="General">
                  <c:v>0.798251987</c:v>
                </c:pt>
                <c:pt idx="8345" formatCode="General">
                  <c:v>0.79904228399999999</c:v>
                </c:pt>
                <c:pt idx="8346" formatCode="General">
                  <c:v>0.80172902300000004</c:v>
                </c:pt>
                <c:pt idx="8347" formatCode="General">
                  <c:v>0.80456471399999996</c:v>
                </c:pt>
                <c:pt idx="8348" formatCode="General">
                  <c:v>0.80664521499999997</c:v>
                </c:pt>
                <c:pt idx="8349" formatCode="General">
                  <c:v>0.80787247399999995</c:v>
                </c:pt>
                <c:pt idx="8350" formatCode="General">
                  <c:v>0.80839669700000005</c:v>
                </c:pt>
                <c:pt idx="8351" formatCode="General">
                  <c:v>0.80841112100000001</c:v>
                </c:pt>
                <c:pt idx="8352" formatCode="General">
                  <c:v>0.807937562</c:v>
                </c:pt>
                <c:pt idx="8353" formatCode="General">
                  <c:v>0.80686736100000001</c:v>
                </c:pt>
                <c:pt idx="8354" formatCode="General">
                  <c:v>0.80335640900000005</c:v>
                </c:pt>
                <c:pt idx="8355" formatCode="General">
                  <c:v>0.79491054999999999</c:v>
                </c:pt>
                <c:pt idx="8356" formatCode="General">
                  <c:v>0.80281823900000004</c:v>
                </c:pt>
                <c:pt idx="8357" formatCode="General">
                  <c:v>0.80194365999999995</c:v>
                </c:pt>
                <c:pt idx="8358" formatCode="General">
                  <c:v>0.80038338899999995</c:v>
                </c:pt>
                <c:pt idx="8359" formatCode="General">
                  <c:v>0.79871857199999996</c:v>
                </c:pt>
                <c:pt idx="8360" formatCode="General">
                  <c:v>0.79721343499999997</c:v>
                </c:pt>
                <c:pt idx="8361" formatCode="General">
                  <c:v>0.79611355100000003</c:v>
                </c:pt>
                <c:pt idx="8362" formatCode="General">
                  <c:v>0.79562234899999995</c:v>
                </c:pt>
                <c:pt idx="8363" formatCode="General">
                  <c:v>0.79582726999999998</c:v>
                </c:pt>
                <c:pt idx="8364" formatCode="General">
                  <c:v>0.79666024400000002</c:v>
                </c:pt>
                <c:pt idx="8365" formatCode="General">
                  <c:v>0.79793494899999995</c:v>
                </c:pt>
                <c:pt idx="8366" formatCode="General">
                  <c:v>0.79943156199999998</c:v>
                </c:pt>
                <c:pt idx="8367" formatCode="General">
                  <c:v>0.80096733600000003</c:v>
                </c:pt>
                <c:pt idx="8368" formatCode="General">
                  <c:v>0.80242341800000005</c:v>
                </c:pt>
                <c:pt idx="8369" formatCode="General">
                  <c:v>0.80373817700000005</c:v>
                </c:pt>
                <c:pt idx="8370" formatCode="General">
                  <c:v>0.80488765200000001</c:v>
                </c:pt>
                <c:pt idx="8371" formatCode="General">
                  <c:v>0.80586820800000003</c:v>
                </c:pt>
                <c:pt idx="8372" formatCode="General">
                  <c:v>0.80668443400000001</c:v>
                </c:pt>
                <c:pt idx="8373" formatCode="General">
                  <c:v>0.80734247000000003</c:v>
                </c:pt>
                <c:pt idx="8374" formatCode="General">
                  <c:v>0.80784660600000002</c:v>
                </c:pt>
                <c:pt idx="8375" formatCode="General">
                  <c:v>0.80819696200000002</c:v>
                </c:pt>
                <c:pt idx="8376" formatCode="General">
                  <c:v>0.80838757800000005</c:v>
                </c:pt>
                <c:pt idx="8377" formatCode="General">
                  <c:v>0.80840039299999999</c:v>
                </c:pt>
                <c:pt idx="8378" formatCode="General">
                  <c:v>0.80818718700000003</c:v>
                </c:pt>
                <c:pt idx="8379" formatCode="General">
                  <c:v>0.80760157099999996</c:v>
                </c:pt>
                <c:pt idx="8380" formatCode="General">
                  <c:v>0.80604672399999999</c:v>
                </c:pt>
                <c:pt idx="8381" formatCode="General">
                  <c:v>0.79979723700000005</c:v>
                </c:pt>
                <c:pt idx="8382" formatCode="General">
                  <c:v>0.79261350600000002</c:v>
                </c:pt>
                <c:pt idx="8383" formatCode="General">
                  <c:v>0.80333673999999999</c:v>
                </c:pt>
                <c:pt idx="8384" formatCode="General">
                  <c:v>0.80493718400000003</c:v>
                </c:pt>
                <c:pt idx="8385" formatCode="General">
                  <c:v>0.80491155400000003</c:v>
                </c:pt>
                <c:pt idx="8386" formatCode="General">
                  <c:v>0.80452471999999997</c:v>
                </c:pt>
                <c:pt idx="8387" formatCode="General">
                  <c:v>0.804082513</c:v>
                </c:pt>
                <c:pt idx="8388" formatCode="General">
                  <c:v>0.80371809000000005</c:v>
                </c:pt>
                <c:pt idx="8389" formatCode="General">
                  <c:v>0.80351233499999997</c:v>
                </c:pt>
                <c:pt idx="8390" formatCode="General">
                  <c:v>0.80351454</c:v>
                </c:pt>
                <c:pt idx="8391" formatCode="General">
                  <c:v>0.80374378000000002</c:v>
                </c:pt>
                <c:pt idx="8392" formatCode="General">
                  <c:v>0.80418855</c:v>
                </c:pt>
                <c:pt idx="8393" formatCode="General">
                  <c:v>0.80481153699999997</c:v>
                </c:pt>
                <c:pt idx="8394" formatCode="General">
                  <c:v>0.805559158</c:v>
                </c:pt>
                <c:pt idx="8395" formatCode="General">
                  <c:v>0.80637258300000003</c:v>
                </c:pt>
                <c:pt idx="8396" formatCode="General">
                  <c:v>0.80719667699999997</c:v>
                </c:pt>
                <c:pt idx="8397" formatCode="General">
                  <c:v>0.80798578300000001</c:v>
                </c:pt>
                <c:pt idx="8398" formatCode="General">
                  <c:v>0.80870425700000004</c:v>
                </c:pt>
                <c:pt idx="8399" formatCode="General">
                  <c:v>0.80932492</c:v>
                </c:pt>
                <c:pt idx="8400" formatCode="General">
                  <c:v>0.80982500300000004</c:v>
                </c:pt>
                <c:pt idx="8401" formatCode="General">
                  <c:v>0.81018090200000004</c:v>
                </c:pt>
                <c:pt idx="8402" formatCode="General">
                  <c:v>0.81036210099999995</c:v>
                </c:pt>
                <c:pt idx="8403" formatCode="General">
                  <c:v>0.81032258300000004</c:v>
                </c:pt>
                <c:pt idx="8404" formatCode="General">
                  <c:v>0.80998974999999995</c:v>
                </c:pt>
                <c:pt idx="8405" formatCode="General">
                  <c:v>0.80924755299999995</c:v>
                </c:pt>
                <c:pt idx="8406" formatCode="General">
                  <c:v>0.80791986000000005</c:v>
                </c:pt>
                <c:pt idx="8407" formatCode="General">
                  <c:v>0.80578631199999995</c:v>
                </c:pt>
                <c:pt idx="8408" formatCode="General">
                  <c:v>0.80277204499999999</c:v>
                </c:pt>
                <c:pt idx="8409" formatCode="General">
                  <c:v>0.79959893199999998</c:v>
                </c:pt>
                <c:pt idx="8410" formatCode="General">
                  <c:v>0.79836142099999996</c:v>
                </c:pt>
                <c:pt idx="8411" formatCode="General">
                  <c:v>0.80038708400000003</c:v>
                </c:pt>
                <c:pt idx="8412" formatCode="General">
                  <c:v>0.80394333600000001</c:v>
                </c:pt>
                <c:pt idx="8413" formatCode="General">
                  <c:v>0.80700755099999999</c:v>
                </c:pt>
                <c:pt idx="8414" formatCode="General">
                  <c:v>0.80901515499999999</c:v>
                </c:pt>
                <c:pt idx="8415" formatCode="General">
                  <c:v>0.81018549200000001</c:v>
                </c:pt>
                <c:pt idx="8416" formatCode="General">
                  <c:v>0.81068003200000005</c:v>
                </c:pt>
                <c:pt idx="8417" formatCode="General">
                  <c:v>0.81065899100000005</c:v>
                </c:pt>
                <c:pt idx="8418" formatCode="General">
                  <c:v>0.81006783199999999</c:v>
                </c:pt>
                <c:pt idx="8419" formatCode="General">
                  <c:v>0.80722075699999996</c:v>
                </c:pt>
                <c:pt idx="8420" formatCode="General">
                  <c:v>0.80192470599999999</c:v>
                </c:pt>
                <c:pt idx="8421" formatCode="General">
                  <c:v>0.80728167299999998</c:v>
                </c:pt>
                <c:pt idx="8422" formatCode="General">
                  <c:v>0.80638331200000002</c:v>
                </c:pt>
                <c:pt idx="8423" formatCode="General">
                  <c:v>0.80486685000000002</c:v>
                </c:pt>
                <c:pt idx="8424" formatCode="General">
                  <c:v>0.80306184300000005</c:v>
                </c:pt>
                <c:pt idx="8425" formatCode="General">
                  <c:v>0.80111593000000003</c:v>
                </c:pt>
                <c:pt idx="8426" formatCode="General">
                  <c:v>0.79922938300000002</c:v>
                </c:pt>
                <c:pt idx="8427" formatCode="General">
                  <c:v>0.79768592100000002</c:v>
                </c:pt>
                <c:pt idx="8428" formatCode="General">
                  <c:v>0.79679399699999998</c:v>
                </c:pt>
                <c:pt idx="8429" formatCode="General">
                  <c:v>0.79675227400000004</c:v>
                </c:pt>
                <c:pt idx="8430" formatCode="General">
                  <c:v>0.79753363099999997</c:v>
                </c:pt>
                <c:pt idx="8431" formatCode="General">
                  <c:v>0.79890316699999997</c:v>
                </c:pt>
                <c:pt idx="8432" formatCode="General">
                  <c:v>0.80055361999999997</c:v>
                </c:pt>
                <c:pt idx="8433" formatCode="General">
                  <c:v>0.80223298099999996</c:v>
                </c:pt>
                <c:pt idx="8434" formatCode="General">
                  <c:v>0.80379086700000002</c:v>
                </c:pt>
                <c:pt idx="8435" formatCode="General">
                  <c:v>0.80516207200000001</c:v>
                </c:pt>
                <c:pt idx="8436" formatCode="General">
                  <c:v>0.80633181300000001</c:v>
                </c:pt>
                <c:pt idx="8437" formatCode="General">
                  <c:v>0.80730843500000005</c:v>
                </c:pt>
                <c:pt idx="8438" formatCode="General">
                  <c:v>0.80810636300000005</c:v>
                </c:pt>
                <c:pt idx="8439" formatCode="General">
                  <c:v>0.80873864900000003</c:v>
                </c:pt>
                <c:pt idx="8440" formatCode="General">
                  <c:v>0.80921369799999998</c:v>
                </c:pt>
                <c:pt idx="8441" formatCode="General">
                  <c:v>0.80953329799999996</c:v>
                </c:pt>
                <c:pt idx="8442" formatCode="General">
                  <c:v>0.80969047500000002</c:v>
                </c:pt>
                <c:pt idx="8443" formatCode="General">
                  <c:v>0.80966097100000001</c:v>
                </c:pt>
                <c:pt idx="8444" formatCode="General">
                  <c:v>0.80937200799999998</c:v>
                </c:pt>
                <c:pt idx="8445" formatCode="General">
                  <c:v>0.80855011899999996</c:v>
                </c:pt>
                <c:pt idx="8446" formatCode="General">
                  <c:v>0.80553716399999997</c:v>
                </c:pt>
                <c:pt idx="8447" formatCode="General">
                  <c:v>0.79156494099999997</c:v>
                </c:pt>
                <c:pt idx="8448" formatCode="General">
                  <c:v>0.80434477299999996</c:v>
                </c:pt>
                <c:pt idx="8449" formatCode="General">
                  <c:v>0.80655473499999997</c:v>
                </c:pt>
                <c:pt idx="8450" formatCode="General">
                  <c:v>0.80645954600000003</c:v>
                </c:pt>
                <c:pt idx="8451" formatCode="General">
                  <c:v>0.80590432899999997</c:v>
                </c:pt>
                <c:pt idx="8452" formatCode="General">
                  <c:v>0.80522775700000004</c:v>
                </c:pt>
                <c:pt idx="8453" formatCode="General">
                  <c:v>0.804566801</c:v>
                </c:pt>
                <c:pt idx="8454" formatCode="General">
                  <c:v>0.80401605399999998</c:v>
                </c:pt>
                <c:pt idx="8455" formatCode="General">
                  <c:v>0.80365180999999997</c:v>
                </c:pt>
                <c:pt idx="8456" formatCode="General">
                  <c:v>0.80352872600000003</c:v>
                </c:pt>
                <c:pt idx="8457" formatCode="General">
                  <c:v>0.80367112200000002</c:v>
                </c:pt>
                <c:pt idx="8458" formatCode="General">
                  <c:v>0.80406814800000004</c:v>
                </c:pt>
                <c:pt idx="8459" formatCode="General">
                  <c:v>0.80467766500000004</c:v>
                </c:pt>
                <c:pt idx="8460" formatCode="General">
                  <c:v>0.80543768400000004</c:v>
                </c:pt>
                <c:pt idx="8461" formatCode="General">
                  <c:v>0.80628031499999997</c:v>
                </c:pt>
                <c:pt idx="8462" formatCode="General">
                  <c:v>0.80714392700000004</c:v>
                </c:pt>
                <c:pt idx="8463" formatCode="General">
                  <c:v>0.80797928600000002</c:v>
                </c:pt>
                <c:pt idx="8464" formatCode="General">
                  <c:v>0.80875080799999999</c:v>
                </c:pt>
                <c:pt idx="8465" formatCode="General">
                  <c:v>0.80943346000000005</c:v>
                </c:pt>
                <c:pt idx="8466" formatCode="General">
                  <c:v>0.81000781099999997</c:v>
                </c:pt>
                <c:pt idx="8467" formatCode="General">
                  <c:v>0.81045383199999999</c:v>
                </c:pt>
                <c:pt idx="8468" formatCode="General">
                  <c:v>0.81074363000000005</c:v>
                </c:pt>
                <c:pt idx="8469" formatCode="General">
                  <c:v>0.81083166600000001</c:v>
                </c:pt>
                <c:pt idx="8470" formatCode="General">
                  <c:v>0.81064039499999996</c:v>
                </c:pt>
                <c:pt idx="8471" formatCode="General">
                  <c:v>0.810036957</c:v>
                </c:pt>
                <c:pt idx="8472" formatCode="General">
                  <c:v>0.80880314099999995</c:v>
                </c:pt>
                <c:pt idx="8473" formatCode="General">
                  <c:v>0.80663806199999999</c:v>
                </c:pt>
                <c:pt idx="8474" formatCode="General">
                  <c:v>0.80342054399999996</c:v>
                </c:pt>
                <c:pt idx="8475" formatCode="General">
                  <c:v>0.80026555099999996</c:v>
                </c:pt>
                <c:pt idx="8476" formatCode="General">
                  <c:v>0.800125003</c:v>
                </c:pt>
                <c:pt idx="8477" formatCode="General">
                  <c:v>0.80360060899999997</c:v>
                </c:pt>
                <c:pt idx="8478" formatCode="General">
                  <c:v>0.80765366599999999</c:v>
                </c:pt>
                <c:pt idx="8479" formatCode="General">
                  <c:v>0.81065285200000003</c:v>
                </c:pt>
                <c:pt idx="8480" formatCode="General">
                  <c:v>0.81249844999999998</c:v>
                </c:pt>
                <c:pt idx="8481" formatCode="General">
                  <c:v>0.81354320000000002</c:v>
                </c:pt>
                <c:pt idx="8482" formatCode="General">
                  <c:v>0.81401520999999999</c:v>
                </c:pt>
                <c:pt idx="8483" formatCode="General">
                  <c:v>0.81392890200000001</c:v>
                </c:pt>
                <c:pt idx="8484" formatCode="General">
                  <c:v>0.81147807800000005</c:v>
                </c:pt>
                <c:pt idx="8485" formatCode="General">
                  <c:v>0.81002849300000002</c:v>
                </c:pt>
                <c:pt idx="8486" formatCode="General">
                  <c:v>0.81271952400000003</c:v>
                </c:pt>
                <c:pt idx="8487" formatCode="General">
                  <c:v>0.81210178099999997</c:v>
                </c:pt>
                <c:pt idx="8488" formatCode="General">
                  <c:v>0.81100320800000003</c:v>
                </c:pt>
                <c:pt idx="8489" formatCode="General">
                  <c:v>0.80956959699999997</c:v>
                </c:pt>
                <c:pt idx="8490" formatCode="General">
                  <c:v>0.80782979700000002</c:v>
                </c:pt>
                <c:pt idx="8491" formatCode="General">
                  <c:v>0.80584007499999999</c:v>
                </c:pt>
                <c:pt idx="8492" formatCode="General">
                  <c:v>0.80375188600000003</c:v>
                </c:pt>
                <c:pt idx="8493" formatCode="General">
                  <c:v>0.80186378999999997</c:v>
                </c:pt>
                <c:pt idx="8494" formatCode="General">
                  <c:v>0.800595999</c:v>
                </c:pt>
                <c:pt idx="8495" formatCode="General">
                  <c:v>0.80031400900000005</c:v>
                </c:pt>
                <c:pt idx="8496" formatCode="General">
                  <c:v>0.80108702200000004</c:v>
                </c:pt>
                <c:pt idx="8497" formatCode="General">
                  <c:v>0.80263400100000004</c:v>
                </c:pt>
                <c:pt idx="8498" formatCode="General">
                  <c:v>0.80452763999999999</c:v>
                </c:pt>
                <c:pt idx="8499" formatCode="General">
                  <c:v>0.80642312800000004</c:v>
                </c:pt>
                <c:pt idx="8500" formatCode="General">
                  <c:v>0.80813556900000005</c:v>
                </c:pt>
                <c:pt idx="8501" formatCode="General">
                  <c:v>0.80960339299999995</c:v>
                </c:pt>
                <c:pt idx="8502" formatCode="General">
                  <c:v>0.81082898400000003</c:v>
                </c:pt>
                <c:pt idx="8503" formatCode="General">
                  <c:v>0.811836958</c:v>
                </c:pt>
                <c:pt idx="8504" formatCode="General">
                  <c:v>0.81265383999999996</c:v>
                </c:pt>
                <c:pt idx="8505" formatCode="General">
                  <c:v>0.81329989400000002</c:v>
                </c:pt>
                <c:pt idx="8506" formatCode="General">
                  <c:v>0.813786805</c:v>
                </c:pt>
                <c:pt idx="8507" formatCode="General">
                  <c:v>0.81411695500000003</c:v>
                </c:pt>
                <c:pt idx="8508" formatCode="General">
                  <c:v>0.81427991399999999</c:v>
                </c:pt>
                <c:pt idx="8509" formatCode="General">
                  <c:v>0.81423765400000003</c:v>
                </c:pt>
                <c:pt idx="8510" formatCode="General">
                  <c:v>0.81385141599999999</c:v>
                </c:pt>
                <c:pt idx="8511" formatCode="General">
                  <c:v>0.81236392300000004</c:v>
                </c:pt>
                <c:pt idx="8512" formatCode="General">
                  <c:v>0.80147105500000004</c:v>
                </c:pt>
                <c:pt idx="8513" formatCode="General">
                  <c:v>0.80878949200000005</c:v>
                </c:pt>
                <c:pt idx="8514" formatCode="General">
                  <c:v>0.81185799800000003</c:v>
                </c:pt>
                <c:pt idx="8515" formatCode="General">
                  <c:v>0.81176358500000001</c:v>
                </c:pt>
                <c:pt idx="8516" formatCode="General">
                  <c:v>0.81113731899999997</c:v>
                </c:pt>
                <c:pt idx="8517" formatCode="General">
                  <c:v>0.81032526500000002</c:v>
                </c:pt>
                <c:pt idx="8518" formatCode="General">
                  <c:v>0.80944889799999997</c:v>
                </c:pt>
                <c:pt idx="8519" formatCode="General">
                  <c:v>0.80859726700000001</c:v>
                </c:pt>
                <c:pt idx="8520" formatCode="General">
                  <c:v>0.80785751299999997</c:v>
                </c:pt>
                <c:pt idx="8521" formatCode="General">
                  <c:v>0.80731284599999997</c:v>
                </c:pt>
                <c:pt idx="8522" formatCode="General">
                  <c:v>0.80702960499999998</c:v>
                </c:pt>
                <c:pt idx="8523" formatCode="General">
                  <c:v>0.807041287</c:v>
                </c:pt>
                <c:pt idx="8524" formatCode="General">
                  <c:v>0.80733954900000005</c:v>
                </c:pt>
                <c:pt idx="8525" formatCode="General">
                  <c:v>0.80787712300000003</c:v>
                </c:pt>
                <c:pt idx="8526" formatCode="General">
                  <c:v>0.80858188900000005</c:v>
                </c:pt>
                <c:pt idx="8527" formatCode="General">
                  <c:v>0.80937564399999995</c:v>
                </c:pt>
                <c:pt idx="8528" formatCode="General">
                  <c:v>0.81018948599999996</c:v>
                </c:pt>
                <c:pt idx="8529" formatCode="General">
                  <c:v>0.81097125999999997</c:v>
                </c:pt>
                <c:pt idx="8530" formatCode="General">
                  <c:v>0.811686456</c:v>
                </c:pt>
                <c:pt idx="8531" formatCode="General">
                  <c:v>0.81231355699999996</c:v>
                </c:pt>
                <c:pt idx="8532" formatCode="General">
                  <c:v>0.81283807799999996</c:v>
                </c:pt>
                <c:pt idx="8533" formatCode="General">
                  <c:v>0.81324464100000005</c:v>
                </c:pt>
                <c:pt idx="8534" formatCode="General">
                  <c:v>0.81350922599999997</c:v>
                </c:pt>
                <c:pt idx="8535" formatCode="General">
                  <c:v>0.81358724800000004</c:v>
                </c:pt>
                <c:pt idx="8536" formatCode="General">
                  <c:v>0.81339603699999996</c:v>
                </c:pt>
                <c:pt idx="8537" formatCode="General">
                  <c:v>0.81278258599999997</c:v>
                </c:pt>
                <c:pt idx="8538" formatCode="General">
                  <c:v>0.81147444199999996</c:v>
                </c:pt>
                <c:pt idx="8539" formatCode="General">
                  <c:v>0.80906337500000003</c:v>
                </c:pt>
                <c:pt idx="8540" formatCode="General">
                  <c:v>0.805415094</c:v>
                </c:pt>
                <c:pt idx="8541" formatCode="General">
                  <c:v>0.80246371000000005</c:v>
                </c:pt>
                <c:pt idx="8542" formatCode="General">
                  <c:v>0.80400448999999996</c:v>
                </c:pt>
                <c:pt idx="8543" formatCode="General">
                  <c:v>0.80864137400000002</c:v>
                </c:pt>
                <c:pt idx="8544" formatCode="General">
                  <c:v>0.81256771100000003</c:v>
                </c:pt>
                <c:pt idx="8545" formatCode="General">
                  <c:v>0.81506174799999997</c:v>
                </c:pt>
                <c:pt idx="8546" formatCode="General">
                  <c:v>0.81653493600000004</c:v>
                </c:pt>
                <c:pt idx="8547" formatCode="General">
                  <c:v>0.81734460600000003</c:v>
                </c:pt>
                <c:pt idx="8548" formatCode="General">
                  <c:v>0.81758141500000003</c:v>
                </c:pt>
                <c:pt idx="8549" formatCode="General">
                  <c:v>0.81470781599999997</c:v>
                </c:pt>
                <c:pt idx="8550" formatCode="General">
                  <c:v>0.81637561299999994</c:v>
                </c:pt>
                <c:pt idx="8551" formatCode="General">
                  <c:v>0.81746154999999998</c:v>
                </c:pt>
                <c:pt idx="8552" formatCode="General">
                  <c:v>0.81709903500000003</c:v>
                </c:pt>
                <c:pt idx="8553" formatCode="General">
                  <c:v>0.81639569999999995</c:v>
                </c:pt>
                <c:pt idx="8554" formatCode="General">
                  <c:v>0.815406203</c:v>
                </c:pt>
                <c:pt idx="8555" formatCode="General">
                  <c:v>0.81410980200000005</c:v>
                </c:pt>
                <c:pt idx="8556" formatCode="General">
                  <c:v>0.81247466800000001</c:v>
                </c:pt>
                <c:pt idx="8557" formatCode="General">
                  <c:v>0.81049376699999998</c:v>
                </c:pt>
                <c:pt idx="8558" formatCode="General">
                  <c:v>0.80824810300000005</c:v>
                </c:pt>
                <c:pt idx="8559" formatCode="General">
                  <c:v>0.80600231899999997</c:v>
                </c:pt>
                <c:pt idx="8560" formatCode="General">
                  <c:v>0.80426132699999997</c:v>
                </c:pt>
                <c:pt idx="8561" formatCode="General">
                  <c:v>0.80360710599999996</c:v>
                </c:pt>
                <c:pt idx="8562" formatCode="General">
                  <c:v>0.80428600299999997</c:v>
                </c:pt>
                <c:pt idx="8563" formatCode="General">
                  <c:v>0.80598157599999998</c:v>
                </c:pt>
                <c:pt idx="8564" formatCode="General">
                  <c:v>0.80809998500000002</c:v>
                </c:pt>
                <c:pt idx="8565" formatCode="General">
                  <c:v>0.81017380999999999</c:v>
                </c:pt>
                <c:pt idx="8566" formatCode="General">
                  <c:v>0.81198579100000001</c:v>
                </c:pt>
                <c:pt idx="8567" formatCode="General">
                  <c:v>0.81349110599999996</c:v>
                </c:pt>
                <c:pt idx="8568" formatCode="General">
                  <c:v>0.81471866400000004</c:v>
                </c:pt>
                <c:pt idx="8569" formatCode="General">
                  <c:v>0.81571400199999999</c:v>
                </c:pt>
                <c:pt idx="8570" formatCode="General">
                  <c:v>0.81651633999999995</c:v>
                </c:pt>
                <c:pt idx="8571" formatCode="General">
                  <c:v>0.81715220200000005</c:v>
                </c:pt>
                <c:pt idx="8572" formatCode="General">
                  <c:v>0.81763529800000001</c:v>
                </c:pt>
                <c:pt idx="8573" formatCode="General">
                  <c:v>0.81796628199999999</c:v>
                </c:pt>
                <c:pt idx="8574" formatCode="General">
                  <c:v>0.81812560599999995</c:v>
                </c:pt>
                <c:pt idx="8575" formatCode="General">
                  <c:v>0.817816973</c:v>
                </c:pt>
                <c:pt idx="8576" formatCode="General">
                  <c:v>0.81735521600000005</c:v>
                </c:pt>
                <c:pt idx="8577" formatCode="General">
                  <c:v>0.811564744</c:v>
                </c:pt>
                <c:pt idx="8578" formatCode="General">
                  <c:v>0.81245279299999995</c:v>
                </c:pt>
                <c:pt idx="8579" formatCode="General">
                  <c:v>0.816537976</c:v>
                </c:pt>
                <c:pt idx="8580" formatCode="General">
                  <c:v>0.81651032000000001</c:v>
                </c:pt>
                <c:pt idx="8581" formatCode="General">
                  <c:v>0.81593358500000002</c:v>
                </c:pt>
                <c:pt idx="8582" formatCode="General">
                  <c:v>0.81513374999999999</c:v>
                </c:pt>
                <c:pt idx="8583" formatCode="General">
                  <c:v>0.81420391800000003</c:v>
                </c:pt>
                <c:pt idx="8584" formatCode="General">
                  <c:v>0.81321156000000006</c:v>
                </c:pt>
                <c:pt idx="8585" formatCode="General">
                  <c:v>0.81223303099999999</c:v>
                </c:pt>
                <c:pt idx="8586" formatCode="General">
                  <c:v>0.81135892899999995</c:v>
                </c:pt>
                <c:pt idx="8587" formatCode="General">
                  <c:v>0.81068515799999996</c:v>
                </c:pt>
                <c:pt idx="8588" formatCode="General">
                  <c:v>0.81029403200000005</c:v>
                </c:pt>
                <c:pt idx="8589" formatCode="General">
                  <c:v>0.81023138800000005</c:v>
                </c:pt>
                <c:pt idx="8590" formatCode="General">
                  <c:v>0.81049174099999999</c:v>
                </c:pt>
                <c:pt idx="8591" formatCode="General">
                  <c:v>0.81102031500000005</c:v>
                </c:pt>
                <c:pt idx="8592" formatCode="General">
                  <c:v>0.81173133900000005</c:v>
                </c:pt>
                <c:pt idx="8593" formatCode="General">
                  <c:v>0.81253296100000005</c:v>
                </c:pt>
                <c:pt idx="8594" formatCode="General">
                  <c:v>0.81334716100000004</c:v>
                </c:pt>
                <c:pt idx="8595" formatCode="General">
                  <c:v>0.81411868300000001</c:v>
                </c:pt>
                <c:pt idx="8596" formatCode="General">
                  <c:v>0.81481438900000003</c:v>
                </c:pt>
                <c:pt idx="8597" formatCode="General">
                  <c:v>0.81541734899999996</c:v>
                </c:pt>
                <c:pt idx="8598" formatCode="General">
                  <c:v>0.81591832600000003</c:v>
                </c:pt>
                <c:pt idx="8599" formatCode="General">
                  <c:v>0.81630724700000001</c:v>
                </c:pt>
                <c:pt idx="8600" formatCode="General">
                  <c:v>0.81656348700000003</c:v>
                </c:pt>
                <c:pt idx="8601" formatCode="General">
                  <c:v>0.81664246299999999</c:v>
                </c:pt>
                <c:pt idx="8602" formatCode="General">
                  <c:v>0.81645292000000003</c:v>
                </c:pt>
                <c:pt idx="8603" formatCode="General">
                  <c:v>0.815812647</c:v>
                </c:pt>
                <c:pt idx="8604" formatCode="General">
                  <c:v>0.81436884399999998</c:v>
                </c:pt>
                <c:pt idx="8605" formatCode="General">
                  <c:v>0.81155651799999995</c:v>
                </c:pt>
                <c:pt idx="8606" formatCode="General">
                  <c:v>0.80735784799999999</c:v>
                </c:pt>
                <c:pt idx="8607" formatCode="General">
                  <c:v>0.80543070999999999</c:v>
                </c:pt>
                <c:pt idx="8608" formatCode="General">
                  <c:v>0.80930036299999997</c:v>
                </c:pt>
                <c:pt idx="8609" formatCode="General">
                  <c:v>0.81427937699999997</c:v>
                </c:pt>
                <c:pt idx="8610" formatCode="General">
                  <c:v>0.81755858699999995</c:v>
                </c:pt>
                <c:pt idx="8611" formatCode="General">
                  <c:v>0.81946742500000003</c:v>
                </c:pt>
                <c:pt idx="8612" formatCode="General">
                  <c:v>0.82055562699999995</c:v>
                </c:pt>
                <c:pt idx="8613" formatCode="General">
                  <c:v>0.82100772899999996</c:v>
                </c:pt>
                <c:pt idx="8614" formatCode="General">
                  <c:v>0.81484198600000002</c:v>
                </c:pt>
                <c:pt idx="8615" formatCode="General">
                  <c:v>0.82115328300000001</c:v>
                </c:pt>
                <c:pt idx="8616" formatCode="General">
                  <c:v>0.82160818599999996</c:v>
                </c:pt>
                <c:pt idx="8617" formatCode="General">
                  <c:v>0.82142877599999997</c:v>
                </c:pt>
                <c:pt idx="8618" formatCode="General">
                  <c:v>0.82100373500000001</c:v>
                </c:pt>
                <c:pt idx="8619" formatCode="General">
                  <c:v>0.82035303100000001</c:v>
                </c:pt>
                <c:pt idx="8620" formatCode="General">
                  <c:v>0.81945210700000004</c:v>
                </c:pt>
                <c:pt idx="8621" formatCode="General">
                  <c:v>0.81825500699999998</c:v>
                </c:pt>
                <c:pt idx="8622" formatCode="General">
                  <c:v>0.816700757</c:v>
                </c:pt>
                <c:pt idx="8623" formatCode="General">
                  <c:v>0.81473064399999995</c:v>
                </c:pt>
                <c:pt idx="8624" formatCode="General">
                  <c:v>0.81234252500000004</c:v>
                </c:pt>
                <c:pt idx="8625" formatCode="General">
                  <c:v>0.80971795300000005</c:v>
                </c:pt>
                <c:pt idx="8626" formatCode="General">
                  <c:v>0.80739116700000002</c:v>
                </c:pt>
                <c:pt idx="8627" formatCode="General">
                  <c:v>0.80619448400000004</c:v>
                </c:pt>
                <c:pt idx="8628" formatCode="General">
                  <c:v>0.80666243999999998</c:v>
                </c:pt>
                <c:pt idx="8629" formatCode="General">
                  <c:v>0.80846136800000001</c:v>
                </c:pt>
                <c:pt idx="8630" formatCode="General">
                  <c:v>0.81075721999999995</c:v>
                </c:pt>
                <c:pt idx="8631" formatCode="General">
                  <c:v>0.81292313299999996</c:v>
                </c:pt>
                <c:pt idx="8632" formatCode="General">
                  <c:v>0.81472247799999997</c:v>
                </c:pt>
                <c:pt idx="8633" formatCode="General">
                  <c:v>0.81614750599999997</c:v>
                </c:pt>
                <c:pt idx="8634" formatCode="General">
                  <c:v>0.81726485500000001</c:v>
                </c:pt>
                <c:pt idx="8635" formatCode="General">
                  <c:v>0.818143964</c:v>
                </c:pt>
                <c:pt idx="8636" formatCode="General">
                  <c:v>0.81883597399999997</c:v>
                </c:pt>
                <c:pt idx="8637" formatCode="General">
                  <c:v>0.81937187899999997</c:v>
                </c:pt>
                <c:pt idx="8638" formatCode="General">
                  <c:v>0.81976449500000004</c:v>
                </c:pt>
                <c:pt idx="8639" formatCode="General">
                  <c:v>0.81981855599999998</c:v>
                </c:pt>
                <c:pt idx="8640" formatCode="General">
                  <c:v>0.82006782300000003</c:v>
                </c:pt>
                <c:pt idx="8641" formatCode="General">
                  <c:v>0.81973737499999999</c:v>
                </c:pt>
                <c:pt idx="8642" formatCode="General">
                  <c:v>0.81666857000000004</c:v>
                </c:pt>
                <c:pt idx="8643" formatCode="General">
                  <c:v>0.81402397199999998</c:v>
                </c:pt>
                <c:pt idx="8644" formatCode="General">
                  <c:v>0.81891542699999997</c:v>
                </c:pt>
                <c:pt idx="8645" formatCode="General">
                  <c:v>0.81888198899999998</c:v>
                </c:pt>
                <c:pt idx="8646" formatCode="General">
                  <c:v>0.81833332800000003</c:v>
                </c:pt>
                <c:pt idx="8647" formatCode="General">
                  <c:v>0.81755030200000001</c:v>
                </c:pt>
                <c:pt idx="8648" formatCode="General">
                  <c:v>0.81659507799999997</c:v>
                </c:pt>
                <c:pt idx="8649" formatCode="General">
                  <c:v>0.81550759100000003</c:v>
                </c:pt>
                <c:pt idx="8650" formatCode="General">
                  <c:v>0.81433910099999995</c:v>
                </c:pt>
                <c:pt idx="8651" formatCode="General">
                  <c:v>0.81316411499999997</c:v>
                </c:pt>
                <c:pt idx="8652" formatCode="General">
                  <c:v>0.812081575</c:v>
                </c:pt>
                <c:pt idx="8653" formatCode="General">
                  <c:v>0.81120514899999996</c:v>
                </c:pt>
                <c:pt idx="8654" formatCode="General">
                  <c:v>0.81063842799999997</c:v>
                </c:pt>
                <c:pt idx="8655" formatCode="General">
                  <c:v>0.81044387799999995</c:v>
                </c:pt>
                <c:pt idx="8656" formatCode="General">
                  <c:v>0.81061947300000003</c:v>
                </c:pt>
                <c:pt idx="8657" formatCode="General">
                  <c:v>0.81109964800000001</c:v>
                </c:pt>
                <c:pt idx="8658" formatCode="General">
                  <c:v>0.81177985699999999</c:v>
                </c:pt>
                <c:pt idx="8659" formatCode="General">
                  <c:v>0.81255084300000002</c:v>
                </c:pt>
                <c:pt idx="8660" formatCode="General">
                  <c:v>0.81332415300000005</c:v>
                </c:pt>
                <c:pt idx="8661" formatCode="General">
                  <c:v>0.81404215099999999</c:v>
                </c:pt>
                <c:pt idx="8662" formatCode="General">
                  <c:v>0.81467551000000005</c:v>
                </c:pt>
                <c:pt idx="8663" formatCode="General">
                  <c:v>0.81521379900000002</c:v>
                </c:pt>
                <c:pt idx="8664" formatCode="General">
                  <c:v>0.81565547000000005</c:v>
                </c:pt>
                <c:pt idx="8665" formatCode="General">
                  <c:v>0.81599670599999996</c:v>
                </c:pt>
                <c:pt idx="8666" formatCode="General">
                  <c:v>0.81622081999999996</c:v>
                </c:pt>
                <c:pt idx="8667" formatCode="General">
                  <c:v>0.81628191500000002</c:v>
                </c:pt>
                <c:pt idx="8668" formatCode="General">
                  <c:v>0.81607514599999997</c:v>
                </c:pt>
                <c:pt idx="8669" formatCode="General">
                  <c:v>0.81537175200000001</c:v>
                </c:pt>
                <c:pt idx="8670" formatCode="General">
                  <c:v>0.813684344</c:v>
                </c:pt>
                <c:pt idx="8671" formatCode="General">
                  <c:v>0.81022959900000002</c:v>
                </c:pt>
                <c:pt idx="8672" formatCode="General">
                  <c:v>0.80566072499999997</c:v>
                </c:pt>
                <c:pt idx="8673" formatCode="General">
                  <c:v>0.80641353100000002</c:v>
                </c:pt>
                <c:pt idx="8674" formatCode="General">
                  <c:v>0.81221842799999999</c:v>
                </c:pt>
                <c:pt idx="8675" formatCode="General">
                  <c:v>0.81662708500000003</c:v>
                </c:pt>
                <c:pt idx="8676" formatCode="General">
                  <c:v>0.81914412999999997</c:v>
                </c:pt>
                <c:pt idx="8677" formatCode="General">
                  <c:v>0.82059437000000002</c:v>
                </c:pt>
                <c:pt idx="8678" formatCode="General">
                  <c:v>0.821284711</c:v>
                </c:pt>
                <c:pt idx="8679" formatCode="General">
                  <c:v>0.80741590299999999</c:v>
                </c:pt>
                <c:pt idx="8680" formatCode="General">
                  <c:v>0.82234781999999995</c:v>
                </c:pt>
                <c:pt idx="8681" formatCode="General">
                  <c:v>0.82274329700000004</c:v>
                </c:pt>
                <c:pt idx="8682" formatCode="General">
                  <c:v>0.82281386899999998</c:v>
                </c:pt>
                <c:pt idx="8683" formatCode="General">
                  <c:v>0.82269531500000004</c:v>
                </c:pt>
                <c:pt idx="8684" formatCode="General">
                  <c:v>0.82239550400000005</c:v>
                </c:pt>
                <c:pt idx="8685" formatCode="General">
                  <c:v>0.82189756599999997</c:v>
                </c:pt>
                <c:pt idx="8686" formatCode="General">
                  <c:v>0.82116764799999997</c:v>
                </c:pt>
                <c:pt idx="8687" formatCode="General">
                  <c:v>0.82015263999999999</c:v>
                </c:pt>
                <c:pt idx="8688" formatCode="General">
                  <c:v>0.818775535</c:v>
                </c:pt>
                <c:pt idx="8689" formatCode="General">
                  <c:v>0.81693786400000001</c:v>
                </c:pt>
                <c:pt idx="8690" formatCode="General">
                  <c:v>0.81455564499999999</c:v>
                </c:pt>
                <c:pt idx="8691" formatCode="General">
                  <c:v>0.81168913799999998</c:v>
                </c:pt>
                <c:pt idx="8692" formatCode="General">
                  <c:v>0.80882739999999997</c:v>
                </c:pt>
                <c:pt idx="8693" formatCode="General">
                  <c:v>0.80706238699999999</c:v>
                </c:pt>
                <c:pt idx="8694" formatCode="General">
                  <c:v>0.80736166200000004</c:v>
                </c:pt>
                <c:pt idx="8695" formatCode="General">
                  <c:v>0.80939292900000004</c:v>
                </c:pt>
                <c:pt idx="8696" formatCode="General">
                  <c:v>0.81196403500000003</c:v>
                </c:pt>
                <c:pt idx="8697" formatCode="General">
                  <c:v>0.81425303199999999</c:v>
                </c:pt>
                <c:pt idx="8698" formatCode="General">
                  <c:v>0.81603711800000001</c:v>
                </c:pt>
                <c:pt idx="8699" formatCode="General">
                  <c:v>0.81737417000000001</c:v>
                </c:pt>
                <c:pt idx="8700" formatCode="General">
                  <c:v>0.81837844800000004</c:v>
                </c:pt>
                <c:pt idx="8701" formatCode="General">
                  <c:v>0.81914359299999995</c:v>
                </c:pt>
                <c:pt idx="8702" formatCode="General">
                  <c:v>0.81973010300000004</c:v>
                </c:pt>
                <c:pt idx="8703" formatCode="General">
                  <c:v>0.82015395199999996</c:v>
                </c:pt>
                <c:pt idx="8704" formatCode="General">
                  <c:v>0.82047486300000005</c:v>
                </c:pt>
                <c:pt idx="8705" formatCode="General">
                  <c:v>0.82062286100000004</c:v>
                </c:pt>
                <c:pt idx="8706" formatCode="General">
                  <c:v>0.820489943</c:v>
                </c:pt>
                <c:pt idx="8707" formatCode="General">
                  <c:v>0.818678617</c:v>
                </c:pt>
                <c:pt idx="8708" formatCode="General">
                  <c:v>0.81476330799999996</c:v>
                </c:pt>
                <c:pt idx="8709" formatCode="General">
                  <c:v>0.81983685500000003</c:v>
                </c:pt>
                <c:pt idx="8710" formatCode="General">
                  <c:v>0.819772422</c:v>
                </c:pt>
                <c:pt idx="8711" formatCode="General">
                  <c:v>0.81926012000000004</c:v>
                </c:pt>
                <c:pt idx="8712" formatCode="General">
                  <c:v>0.81851768499999999</c:v>
                </c:pt>
                <c:pt idx="8713" formatCode="General">
                  <c:v>0.81758010400000003</c:v>
                </c:pt>
                <c:pt idx="8714" formatCode="General">
                  <c:v>0.81646251700000005</c:v>
                </c:pt>
                <c:pt idx="8715" formatCode="General">
                  <c:v>0.815187573</c:v>
                </c:pt>
                <c:pt idx="8716" formatCode="General">
                  <c:v>0.81379896399999996</c:v>
                </c:pt>
                <c:pt idx="8717" formatCode="General">
                  <c:v>0.81237167099999996</c:v>
                </c:pt>
                <c:pt idx="8718" formatCode="General">
                  <c:v>0.81101602299999997</c:v>
                </c:pt>
                <c:pt idx="8719" formatCode="General">
                  <c:v>0.80986803799999996</c:v>
                </c:pt>
                <c:pt idx="8720" formatCode="General">
                  <c:v>0.80905961999999998</c:v>
                </c:pt>
                <c:pt idx="8721" formatCode="General">
                  <c:v>0.80867481200000002</c:v>
                </c:pt>
                <c:pt idx="8722" formatCode="General">
                  <c:v>0.80871486699999995</c:v>
                </c:pt>
                <c:pt idx="8723" formatCode="General">
                  <c:v>0.80909705200000004</c:v>
                </c:pt>
                <c:pt idx="8724" formatCode="General">
                  <c:v>0.80968993899999997</c:v>
                </c:pt>
                <c:pt idx="8725" formatCode="General">
                  <c:v>0.81036090900000002</c:v>
                </c:pt>
                <c:pt idx="8726" formatCode="General">
                  <c:v>0.81100934700000005</c:v>
                </c:pt>
                <c:pt idx="8727" formatCode="General">
                  <c:v>0.81157654499999998</c:v>
                </c:pt>
                <c:pt idx="8728" formatCode="General">
                  <c:v>0.81203961400000002</c:v>
                </c:pt>
                <c:pt idx="8729" formatCode="General">
                  <c:v>0.81239777800000001</c:v>
                </c:pt>
                <c:pt idx="8730" formatCode="General">
                  <c:v>0.81265938299999996</c:v>
                </c:pt>
                <c:pt idx="8731" formatCode="General">
                  <c:v>0.81282907699999996</c:v>
                </c:pt>
                <c:pt idx="8732" formatCode="General">
                  <c:v>0.81289470200000002</c:v>
                </c:pt>
                <c:pt idx="8733" formatCode="General">
                  <c:v>0.81280714300000001</c:v>
                </c:pt>
                <c:pt idx="8734" formatCode="General">
                  <c:v>0.81243801100000002</c:v>
                </c:pt>
                <c:pt idx="8735" formatCode="General">
                  <c:v>0.81148481400000005</c:v>
                </c:pt>
                <c:pt idx="8736" formatCode="General">
                  <c:v>0.80922883700000003</c:v>
                </c:pt>
                <c:pt idx="8737" formatCode="General">
                  <c:v>0.80458527800000001</c:v>
                </c:pt>
                <c:pt idx="8738" formatCode="General">
                  <c:v>0.800747871</c:v>
                </c:pt>
                <c:pt idx="8739" formatCode="General">
                  <c:v>0.80562162400000004</c:v>
                </c:pt>
                <c:pt idx="8740" formatCode="General">
                  <c:v>0.81143164599999995</c:v>
                </c:pt>
                <c:pt idx="8741" formatCode="General">
                  <c:v>0.81465983399999997</c:v>
                </c:pt>
                <c:pt idx="8742" formatCode="General">
                  <c:v>0.81643140299999994</c:v>
                </c:pt>
                <c:pt idx="8743" formatCode="General">
                  <c:v>0.81718969299999999</c:v>
                </c:pt>
                <c:pt idx="8744" formatCode="General">
                  <c:v>0.81682002499999995</c:v>
                </c:pt>
                <c:pt idx="8745" formatCode="General">
                  <c:v>0.81890249299999995</c:v>
                </c:pt>
                <c:pt idx="8746" formatCode="General">
                  <c:v>0.81938034299999996</c:v>
                </c:pt>
                <c:pt idx="8747" formatCode="General">
                  <c:v>0.81965833899999996</c:v>
                </c:pt>
                <c:pt idx="8748" formatCode="General">
                  <c:v>0.81978857500000002</c:v>
                </c:pt>
                <c:pt idx="8749" formatCode="General">
                  <c:v>0.81977492600000001</c:v>
                </c:pt>
                <c:pt idx="8750" formatCode="General">
                  <c:v>0.81960725800000001</c:v>
                </c:pt>
                <c:pt idx="8751" formatCode="General">
                  <c:v>0.81926465000000004</c:v>
                </c:pt>
                <c:pt idx="8752" formatCode="General">
                  <c:v>0.81871277099999995</c:v>
                </c:pt>
                <c:pt idx="8753" formatCode="General">
                  <c:v>0.81789732000000004</c:v>
                </c:pt>
                <c:pt idx="8754" formatCode="General">
                  <c:v>0.81673395599999998</c:v>
                </c:pt>
                <c:pt idx="8755" formatCode="General">
                  <c:v>0.81509810699999996</c:v>
                </c:pt>
                <c:pt idx="8756" formatCode="General">
                  <c:v>0.81283450099999999</c:v>
                </c:pt>
                <c:pt idx="8757" formatCode="General">
                  <c:v>0.809862792</c:v>
                </c:pt>
                <c:pt idx="8758" formatCode="General">
                  <c:v>0.80654698599999997</c:v>
                </c:pt>
                <c:pt idx="8759" formatCode="General">
                  <c:v>0.80422067600000002</c:v>
                </c:pt>
                <c:pt idx="8760" formatCode="General">
                  <c:v>0.80446332700000001</c:v>
                </c:pt>
                <c:pt idx="8761" formatCode="General">
                  <c:v>0.80693846899999999</c:v>
                </c:pt>
                <c:pt idx="8762" formatCode="General">
                  <c:v>0.809917212</c:v>
                </c:pt>
                <c:pt idx="8763" formatCode="General">
                  <c:v>0.81238102899999998</c:v>
                </c:pt>
                <c:pt idx="8764" formatCode="General">
                  <c:v>0.81418853999999996</c:v>
                </c:pt>
                <c:pt idx="8765" formatCode="General">
                  <c:v>0.81549388199999995</c:v>
                </c:pt>
                <c:pt idx="8766" formatCode="General">
                  <c:v>0.81646192100000003</c:v>
                </c:pt>
                <c:pt idx="8767" formatCode="General">
                  <c:v>0.81720042199999998</c:v>
                </c:pt>
                <c:pt idx="8768" formatCode="General">
                  <c:v>0.81778889899999996</c:v>
                </c:pt>
                <c:pt idx="8769" formatCode="General">
                  <c:v>0.81824171499999998</c:v>
                </c:pt>
                <c:pt idx="8770" formatCode="General">
                  <c:v>0.81855857399999998</c:v>
                </c:pt>
                <c:pt idx="8771" formatCode="General">
                  <c:v>0.81865865000000004</c:v>
                </c:pt>
                <c:pt idx="8772" formatCode="General">
                  <c:v>0.81756258000000004</c:v>
                </c:pt>
                <c:pt idx="8773" formatCode="General">
                  <c:v>0.81429022600000001</c:v>
                </c:pt>
                <c:pt idx="8774" formatCode="General">
                  <c:v>0.81858956800000005</c:v>
                </c:pt>
                <c:pt idx="8775" formatCode="General">
                  <c:v>0.818608165</c:v>
                </c:pt>
                <c:pt idx="8776" formatCode="General">
                  <c:v>0.81826424600000003</c:v>
                </c:pt>
                <c:pt idx="8777" formatCode="General">
                  <c:v>0.81770533300000003</c:v>
                </c:pt>
                <c:pt idx="8778" formatCode="General">
                  <c:v>0.81694561200000004</c:v>
                </c:pt>
                <c:pt idx="8779" formatCode="General">
                  <c:v>0.81598234199999997</c:v>
                </c:pt>
                <c:pt idx="8780" formatCode="General">
                  <c:v>0.81481462699999996</c:v>
                </c:pt>
                <c:pt idx="8781" formatCode="General">
                  <c:v>0.81345462800000001</c:v>
                </c:pt>
                <c:pt idx="8782" formatCode="General">
                  <c:v>0.81193894099999997</c:v>
                </c:pt>
                <c:pt idx="8783" formatCode="General">
                  <c:v>0.81034254999999999</c:v>
                </c:pt>
                <c:pt idx="8784" formatCode="General">
                  <c:v>0.80878800200000001</c:v>
                </c:pt>
                <c:pt idx="8785" formatCode="General">
                  <c:v>0.80743908900000005</c:v>
                </c:pt>
                <c:pt idx="8786" formatCode="General">
                  <c:v>0.80646431399999996</c:v>
                </c:pt>
                <c:pt idx="8787" formatCode="General">
                  <c:v>0.80597597399999998</c:v>
                </c:pt>
                <c:pt idx="8788" formatCode="General">
                  <c:v>0.80597704599999997</c:v>
                </c:pt>
                <c:pt idx="8789" formatCode="General">
                  <c:v>0.80635803900000003</c:v>
                </c:pt>
                <c:pt idx="8790" formatCode="General">
                  <c:v>0.80694896000000005</c:v>
                </c:pt>
                <c:pt idx="8791" formatCode="General">
                  <c:v>0.80758649100000002</c:v>
                </c:pt>
                <c:pt idx="8792" formatCode="General">
                  <c:v>0.80815607300000003</c:v>
                </c:pt>
                <c:pt idx="8793" formatCode="General">
                  <c:v>0.80860012800000003</c:v>
                </c:pt>
                <c:pt idx="8794" formatCode="General">
                  <c:v>0.80890482699999999</c:v>
                </c:pt>
                <c:pt idx="8795" formatCode="General">
                  <c:v>0.80908197199999998</c:v>
                </c:pt>
                <c:pt idx="8796" formatCode="General">
                  <c:v>0.80915182799999996</c:v>
                </c:pt>
                <c:pt idx="8797" formatCode="General">
                  <c:v>0.809128344</c:v>
                </c:pt>
                <c:pt idx="8798" formatCode="General">
                  <c:v>0.80900382999999998</c:v>
                </c:pt>
                <c:pt idx="8799" formatCode="General">
                  <c:v>0.80872273400000005</c:v>
                </c:pt>
                <c:pt idx="8800" formatCode="General">
                  <c:v>0.80811601899999996</c:v>
                </c:pt>
                <c:pt idx="8801" formatCode="General">
                  <c:v>0.80673217799999997</c:v>
                </c:pt>
                <c:pt idx="8802" formatCode="General">
                  <c:v>0.80341249699999995</c:v>
                </c:pt>
                <c:pt idx="8803" formatCode="General">
                  <c:v>0.79722601199999998</c:v>
                </c:pt>
                <c:pt idx="8804" formatCode="General">
                  <c:v>0.79773420100000003</c:v>
                </c:pt>
                <c:pt idx="8805" formatCode="General">
                  <c:v>0.80497252900000005</c:v>
                </c:pt>
                <c:pt idx="8806" formatCode="General">
                  <c:v>0.80913966900000001</c:v>
                </c:pt>
                <c:pt idx="8807" formatCode="General">
                  <c:v>0.81120759200000003</c:v>
                </c:pt>
                <c:pt idx="8808" formatCode="General">
                  <c:v>0.81134080900000005</c:v>
                </c:pt>
                <c:pt idx="8809" formatCode="General">
                  <c:v>0.81312715999999996</c:v>
                </c:pt>
                <c:pt idx="8810" formatCode="General">
                  <c:v>0.81403452200000004</c:v>
                </c:pt>
                <c:pt idx="8811" formatCode="General">
                  <c:v>0.81456428800000003</c:v>
                </c:pt>
                <c:pt idx="8812" formatCode="General">
                  <c:v>0.81494844</c:v>
                </c:pt>
                <c:pt idx="8813" formatCode="General">
                  <c:v>0.81521189199999999</c:v>
                </c:pt>
                <c:pt idx="8814" formatCode="General">
                  <c:v>0.81535732699999997</c:v>
                </c:pt>
                <c:pt idx="8815" formatCode="General">
                  <c:v>0.81537902399999995</c:v>
                </c:pt>
                <c:pt idx="8816" formatCode="General">
                  <c:v>0.81526458300000004</c:v>
                </c:pt>
                <c:pt idx="8817" formatCode="General">
                  <c:v>0.81499379900000002</c:v>
                </c:pt>
                <c:pt idx="8818" formatCode="General">
                  <c:v>0.81453466399999996</c:v>
                </c:pt>
                <c:pt idx="8819" formatCode="General">
                  <c:v>0.81383538200000005</c:v>
                </c:pt>
                <c:pt idx="8820" formatCode="General">
                  <c:v>0.81281107699999999</c:v>
                </c:pt>
                <c:pt idx="8821" formatCode="General">
                  <c:v>0.81132292699999997</c:v>
                </c:pt>
                <c:pt idx="8822" formatCode="General">
                  <c:v>0.80916058999999996</c:v>
                </c:pt>
                <c:pt idx="8823" formatCode="General">
                  <c:v>0.80610090499999998</c:v>
                </c:pt>
                <c:pt idx="8824" formatCode="General">
                  <c:v>0.802313685</c:v>
                </c:pt>
                <c:pt idx="8825" formatCode="General">
                  <c:v>0.799347103</c:v>
                </c:pt>
                <c:pt idx="8826" formatCode="General">
                  <c:v>0.79961395300000004</c:v>
                </c:pt>
                <c:pt idx="8827" formatCode="General">
                  <c:v>0.80267059799999996</c:v>
                </c:pt>
                <c:pt idx="8828" formatCode="General">
                  <c:v>0.80601620699999998</c:v>
                </c:pt>
                <c:pt idx="8829" formatCode="General">
                  <c:v>0.80853343</c:v>
                </c:pt>
                <c:pt idx="8830" formatCode="General">
                  <c:v>0.81026458700000004</c:v>
                </c:pt>
                <c:pt idx="8831" formatCode="General">
                  <c:v>0.81147706500000005</c:v>
                </c:pt>
                <c:pt idx="8832" formatCode="General">
                  <c:v>0.81238394999999997</c:v>
                </c:pt>
                <c:pt idx="8833" formatCode="General">
                  <c:v>0.81310009999999999</c:v>
                </c:pt>
                <c:pt idx="8834" formatCode="General">
                  <c:v>0.81368660900000001</c:v>
                </c:pt>
                <c:pt idx="8835" formatCode="General">
                  <c:v>0.81415921400000002</c:v>
                </c:pt>
                <c:pt idx="8836" formatCode="General">
                  <c:v>0.81446343700000001</c:v>
                </c:pt>
                <c:pt idx="8837" formatCode="General">
                  <c:v>0.81378120200000004</c:v>
                </c:pt>
                <c:pt idx="8838" formatCode="General">
                  <c:v>0.81227737700000002</c:v>
                </c:pt>
                <c:pt idx="8839" formatCode="General">
                  <c:v>0.81506890099999996</c:v>
                </c:pt>
                <c:pt idx="8840" formatCode="General">
                  <c:v>0.81522434899999996</c:v>
                </c:pt>
                <c:pt idx="8841" formatCode="General">
                  <c:v>0.81510597500000004</c:v>
                </c:pt>
                <c:pt idx="8842" formatCode="General">
                  <c:v>0.814797938</c:v>
                </c:pt>
                <c:pt idx="8843" formatCode="General">
                  <c:v>0.81430029900000001</c:v>
                </c:pt>
                <c:pt idx="8844" formatCode="General">
                  <c:v>0.81360000399999999</c:v>
                </c:pt>
                <c:pt idx="8845" formatCode="General">
                  <c:v>0.81268215200000005</c:v>
                </c:pt>
                <c:pt idx="8846" formatCode="General">
                  <c:v>0.81153607400000005</c:v>
                </c:pt>
                <c:pt idx="8847" formatCode="General">
                  <c:v>0.81016355799999995</c:v>
                </c:pt>
                <c:pt idx="8848" formatCode="General">
                  <c:v>0.808592796</c:v>
                </c:pt>
                <c:pt idx="8849" formatCode="General">
                  <c:v>0.80689668699999995</c:v>
                </c:pt>
                <c:pt idx="8850" formatCode="General">
                  <c:v>0.80521041199999999</c:v>
                </c:pt>
                <c:pt idx="8851" formatCode="General">
                  <c:v>0.80373054700000002</c:v>
                </c:pt>
                <c:pt idx="8852" formatCode="General">
                  <c:v>0.80267250499999998</c:v>
                </c:pt>
                <c:pt idx="8853" formatCode="General">
                  <c:v>0.80218511800000003</c:v>
                </c:pt>
                <c:pt idx="8854" formatCode="General">
                  <c:v>0.80227035300000005</c:v>
                </c:pt>
                <c:pt idx="8855" formatCode="General">
                  <c:v>0.80277895899999996</c:v>
                </c:pt>
                <c:pt idx="8856" formatCode="General">
                  <c:v>0.80348896999999997</c:v>
                </c:pt>
                <c:pt idx="8857" formatCode="General">
                  <c:v>0.80420053000000002</c:v>
                </c:pt>
                <c:pt idx="8858" formatCode="General">
                  <c:v>0.804786742</c:v>
                </c:pt>
                <c:pt idx="8859" formatCode="General">
                  <c:v>0.80519497399999995</c:v>
                </c:pt>
                <c:pt idx="8860" formatCode="General">
                  <c:v>0.80542463099999995</c:v>
                </c:pt>
                <c:pt idx="8861" formatCode="General">
                  <c:v>0.80550181899999995</c:v>
                </c:pt>
                <c:pt idx="8862" formatCode="General">
                  <c:v>0.80546051299999999</c:v>
                </c:pt>
                <c:pt idx="8863" formatCode="General">
                  <c:v>0.80532425600000002</c:v>
                </c:pt>
                <c:pt idx="8864" formatCode="General">
                  <c:v>0.80508750699999998</c:v>
                </c:pt>
                <c:pt idx="8865" formatCode="General">
                  <c:v>0.80467766500000004</c:v>
                </c:pt>
                <c:pt idx="8866" formatCode="General">
                  <c:v>0.803850234</c:v>
                </c:pt>
                <c:pt idx="8867" formatCode="General">
                  <c:v>0.80185407399999997</c:v>
                </c:pt>
                <c:pt idx="8868" formatCode="General">
                  <c:v>0.796682954</c:v>
                </c:pt>
                <c:pt idx="8869" formatCode="General">
                  <c:v>0.791299105</c:v>
                </c:pt>
                <c:pt idx="8870" formatCode="General">
                  <c:v>0.79864406600000004</c:v>
                </c:pt>
                <c:pt idx="8871" formatCode="General">
                  <c:v>0.80427831400000005</c:v>
                </c:pt>
                <c:pt idx="8872" formatCode="General">
                  <c:v>0.80678981500000002</c:v>
                </c:pt>
                <c:pt idx="8873" formatCode="General">
                  <c:v>0.79604923699999997</c:v>
                </c:pt>
                <c:pt idx="8874" formatCode="General">
                  <c:v>0.80930513100000001</c:v>
                </c:pt>
                <c:pt idx="8875" formatCode="General">
                  <c:v>0.81016826600000003</c:v>
                </c:pt>
                <c:pt idx="8876" formatCode="General">
                  <c:v>0.81083726899999997</c:v>
                </c:pt>
                <c:pt idx="8877" formatCode="General">
                  <c:v>0.81138485699999996</c:v>
                </c:pt>
                <c:pt idx="8878" formatCode="General">
                  <c:v>0.81182581200000004</c:v>
                </c:pt>
                <c:pt idx="8879" formatCode="General">
                  <c:v>0.81216132600000002</c:v>
                </c:pt>
                <c:pt idx="8880" formatCode="General">
                  <c:v>0.812387109</c:v>
                </c:pt>
                <c:pt idx="8881" formatCode="General">
                  <c:v>0.81249481400000001</c:v>
                </c:pt>
                <c:pt idx="8882" formatCode="General">
                  <c:v>0.812472105</c:v>
                </c:pt>
                <c:pt idx="8883" formatCode="General">
                  <c:v>0.81230044400000001</c:v>
                </c:pt>
                <c:pt idx="8884" formatCode="General">
                  <c:v>0.81195104100000004</c:v>
                </c:pt>
                <c:pt idx="8885" formatCode="General">
                  <c:v>0.81137645199999997</c:v>
                </c:pt>
                <c:pt idx="8886" formatCode="General">
                  <c:v>0.81049490000000002</c:v>
                </c:pt>
                <c:pt idx="8887" formatCode="General">
                  <c:v>0.80916196100000004</c:v>
                </c:pt>
                <c:pt idx="8888" formatCode="General">
                  <c:v>0.80712711800000003</c:v>
                </c:pt>
                <c:pt idx="8889" formatCode="General">
                  <c:v>0.80403095499999999</c:v>
                </c:pt>
                <c:pt idx="8890" formatCode="General">
                  <c:v>0.79979556799999996</c:v>
                </c:pt>
                <c:pt idx="8891" formatCode="General">
                  <c:v>0.79618740099999996</c:v>
                </c:pt>
                <c:pt idx="8892" formatCode="General">
                  <c:v>0.79672878999999996</c:v>
                </c:pt>
                <c:pt idx="8893" formatCode="General">
                  <c:v>0.80051112199999996</c:v>
                </c:pt>
                <c:pt idx="8894" formatCode="General">
                  <c:v>0.804062426</c:v>
                </c:pt>
                <c:pt idx="8895" formatCode="General">
                  <c:v>0.80643940000000003</c:v>
                </c:pt>
                <c:pt idx="8896" formatCode="General">
                  <c:v>0.80796903399999997</c:v>
                </c:pt>
                <c:pt idx="8897" formatCode="General">
                  <c:v>0.80901837300000001</c:v>
                </c:pt>
                <c:pt idx="8898" formatCode="General">
                  <c:v>0.809812427</c:v>
                </c:pt>
                <c:pt idx="8899" formatCode="General">
                  <c:v>0.81046587199999998</c:v>
                </c:pt>
                <c:pt idx="8900" formatCode="General">
                  <c:v>0.811023355</c:v>
                </c:pt>
                <c:pt idx="8901" formatCode="General">
                  <c:v>0.81145298499999996</c:v>
                </c:pt>
                <c:pt idx="8902" formatCode="General">
                  <c:v>0.81090986700000001</c:v>
                </c:pt>
                <c:pt idx="8903" formatCode="General">
                  <c:v>0.81107074000000001</c:v>
                </c:pt>
                <c:pt idx="8904" formatCode="General">
                  <c:v>0.81259089699999998</c:v>
                </c:pt>
                <c:pt idx="8905" formatCode="General">
                  <c:v>0.81288033699999995</c:v>
                </c:pt>
                <c:pt idx="8906" formatCode="General">
                  <c:v>0.81297320100000003</c:v>
                </c:pt>
                <c:pt idx="8907" formatCode="General">
                  <c:v>0.81290626499999996</c:v>
                </c:pt>
                <c:pt idx="8908" formatCode="General">
                  <c:v>0.81267023100000002</c:v>
                </c:pt>
                <c:pt idx="8909" formatCode="General">
                  <c:v>0.81224703799999998</c:v>
                </c:pt>
                <c:pt idx="8910" formatCode="General">
                  <c:v>0.81161534800000001</c:v>
                </c:pt>
                <c:pt idx="8911" formatCode="General">
                  <c:v>0.81075269000000005</c:v>
                </c:pt>
                <c:pt idx="8912" formatCode="General">
                  <c:v>0.80963897699999998</c:v>
                </c:pt>
                <c:pt idx="8913" formatCode="General">
                  <c:v>0.80826479200000001</c:v>
                </c:pt>
                <c:pt idx="8914" formatCode="General">
                  <c:v>0.80664658499999997</c:v>
                </c:pt>
                <c:pt idx="8915" formatCode="General">
                  <c:v>0.80485135299999999</c:v>
                </c:pt>
                <c:pt idx="8916" formatCode="General">
                  <c:v>0.80302488800000005</c:v>
                </c:pt>
                <c:pt idx="8917" formatCode="General">
                  <c:v>0.80140107900000002</c:v>
                </c:pt>
                <c:pt idx="8918" formatCode="General">
                  <c:v>0.80025392799999995</c:v>
                </c:pt>
                <c:pt idx="8919" formatCode="General">
                  <c:v>0.79977786500000003</c:v>
                </c:pt>
                <c:pt idx="8920" formatCode="General">
                  <c:v>0.79996854100000003</c:v>
                </c:pt>
                <c:pt idx="8921" formatCode="General">
                  <c:v>0.80061954300000004</c:v>
                </c:pt>
                <c:pt idx="8922" formatCode="General">
                  <c:v>0.80144327900000001</c:v>
                </c:pt>
                <c:pt idx="8923" formatCode="General">
                  <c:v>0.80220216499999997</c:v>
                </c:pt>
                <c:pt idx="8924" formatCode="General">
                  <c:v>0.80276328299999999</c:v>
                </c:pt>
                <c:pt idx="8925" formatCode="General">
                  <c:v>0.80308586400000004</c:v>
                </c:pt>
                <c:pt idx="8926" formatCode="General">
                  <c:v>0.803187549</c:v>
                </c:pt>
                <c:pt idx="8927" formatCode="General">
                  <c:v>0.80311036099999999</c:v>
                </c:pt>
                <c:pt idx="8928" formatCode="General">
                  <c:v>0.80290156599999996</c:v>
                </c:pt>
                <c:pt idx="8929" formatCode="General">
                  <c:v>0.80259412500000005</c:v>
                </c:pt>
                <c:pt idx="8930" formatCode="General">
                  <c:v>0.80218201899999997</c:v>
                </c:pt>
                <c:pt idx="8931" formatCode="General">
                  <c:v>0.80155962700000005</c:v>
                </c:pt>
                <c:pt idx="8932" formatCode="General">
                  <c:v>0.80032396299999997</c:v>
                </c:pt>
                <c:pt idx="8933" formatCode="General">
                  <c:v>0.79702693199999997</c:v>
                </c:pt>
                <c:pt idx="8934" formatCode="General">
                  <c:v>0.78911215099999998</c:v>
                </c:pt>
                <c:pt idx="8935" formatCode="General">
                  <c:v>0.79252749700000003</c:v>
                </c:pt>
                <c:pt idx="8936" formatCode="General">
                  <c:v>0.80011135300000003</c:v>
                </c:pt>
                <c:pt idx="8937" formatCode="General">
                  <c:v>0.80306577700000004</c:v>
                </c:pt>
                <c:pt idx="8938" formatCode="General">
                  <c:v>0.80465972399999997</c:v>
                </c:pt>
                <c:pt idx="8939" formatCode="General">
                  <c:v>0.80609655400000002</c:v>
                </c:pt>
                <c:pt idx="8940" formatCode="General">
                  <c:v>0.80708098399999995</c:v>
                </c:pt>
                <c:pt idx="8941" formatCode="General">
                  <c:v>0.80793166199999999</c:v>
                </c:pt>
                <c:pt idx="8942" formatCode="General">
                  <c:v>0.80868738900000003</c:v>
                </c:pt>
                <c:pt idx="8943" formatCode="General">
                  <c:v>0.809356034</c:v>
                </c:pt>
                <c:pt idx="8944" formatCode="General">
                  <c:v>0.80993580799999998</c:v>
                </c:pt>
                <c:pt idx="8945" formatCode="General">
                  <c:v>0.81042099000000001</c:v>
                </c:pt>
                <c:pt idx="8946" formatCode="General">
                  <c:v>0.81080383099999997</c:v>
                </c:pt>
                <c:pt idx="8947" formatCode="General">
                  <c:v>0.81107497200000001</c:v>
                </c:pt>
                <c:pt idx="8948" formatCode="General">
                  <c:v>0.81122207599999996</c:v>
                </c:pt>
                <c:pt idx="8949" formatCode="General">
                  <c:v>0.81122821599999995</c:v>
                </c:pt>
                <c:pt idx="8950" formatCode="General">
                  <c:v>0.81106740200000005</c:v>
                </c:pt>
                <c:pt idx="8951" formatCode="General">
                  <c:v>0.81069636300000003</c:v>
                </c:pt>
                <c:pt idx="8952" formatCode="General">
                  <c:v>0.81003785100000003</c:v>
                </c:pt>
                <c:pt idx="8953" formatCode="General">
                  <c:v>0.808946371</c:v>
                </c:pt>
                <c:pt idx="8954" formatCode="General">
                  <c:v>0.80714172100000003</c:v>
                </c:pt>
                <c:pt idx="8955" formatCode="General">
                  <c:v>0.80413442899999998</c:v>
                </c:pt>
                <c:pt idx="8956" formatCode="General">
                  <c:v>0.79955714899999997</c:v>
                </c:pt>
                <c:pt idx="8957" formatCode="General">
                  <c:v>0.79550075499999995</c:v>
                </c:pt>
                <c:pt idx="8958" formatCode="General">
                  <c:v>0.79689425199999997</c:v>
                </c:pt>
                <c:pt idx="8959" formatCode="General">
                  <c:v>0.80149698300000005</c:v>
                </c:pt>
                <c:pt idx="8960" formatCode="General">
                  <c:v>0.80502521999999999</c:v>
                </c:pt>
                <c:pt idx="8961" formatCode="General">
                  <c:v>0.80714076800000001</c:v>
                </c:pt>
                <c:pt idx="8962" formatCode="General">
                  <c:v>0.80845242699999997</c:v>
                </c:pt>
                <c:pt idx="8963" formatCode="General">
                  <c:v>0.80937290200000001</c:v>
                </c:pt>
                <c:pt idx="8964" formatCode="General">
                  <c:v>0.81011193999999997</c:v>
                </c:pt>
                <c:pt idx="8965" formatCode="General">
                  <c:v>0.81076073599999998</c:v>
                </c:pt>
                <c:pt idx="8966" formatCode="General">
                  <c:v>0.81131249699999997</c:v>
                </c:pt>
                <c:pt idx="8967" formatCode="General">
                  <c:v>0.81055802099999996</c:v>
                </c:pt>
                <c:pt idx="8968" formatCode="General">
                  <c:v>0.812044561</c:v>
                </c:pt>
                <c:pt idx="8969" formatCode="General">
                  <c:v>0.81301707000000001</c:v>
                </c:pt>
                <c:pt idx="8970" formatCode="General">
                  <c:v>0.81349670900000004</c:v>
                </c:pt>
                <c:pt idx="8971" formatCode="General">
                  <c:v>0.81384146199999996</c:v>
                </c:pt>
                <c:pt idx="8972" formatCode="General">
                  <c:v>0.81405740999999998</c:v>
                </c:pt>
                <c:pt idx="8973" formatCode="General">
                  <c:v>0.81412905499999999</c:v>
                </c:pt>
                <c:pt idx="8974" formatCode="General">
                  <c:v>0.81403607099999997</c:v>
                </c:pt>
                <c:pt idx="8975" formatCode="General">
                  <c:v>0.81375539299999999</c:v>
                </c:pt>
                <c:pt idx="8976" formatCode="General">
                  <c:v>0.81326109199999996</c:v>
                </c:pt>
                <c:pt idx="8977" formatCode="General">
                  <c:v>0.81252413999999995</c:v>
                </c:pt>
                <c:pt idx="8978" formatCode="General">
                  <c:v>0.81151539100000003</c:v>
                </c:pt>
                <c:pt idx="8979" formatCode="General">
                  <c:v>0.81021249299999998</c:v>
                </c:pt>
                <c:pt idx="8980" formatCode="General">
                  <c:v>0.80861687699999996</c:v>
                </c:pt>
                <c:pt idx="8981" formatCode="General">
                  <c:v>0.80678433199999999</c:v>
                </c:pt>
                <c:pt idx="8982" formatCode="General">
                  <c:v>0.80486732699999997</c:v>
                </c:pt>
                <c:pt idx="8983" formatCode="General">
                  <c:v>0.80314099800000005</c:v>
                </c:pt>
                <c:pt idx="8984" formatCode="General">
                  <c:v>0.80195128900000001</c:v>
                </c:pt>
                <c:pt idx="8985" formatCode="General">
                  <c:v>0.80154818299999997</c:v>
                </c:pt>
                <c:pt idx="8986" formatCode="General">
                  <c:v>0.80191028099999995</c:v>
                </c:pt>
                <c:pt idx="8987" formatCode="General">
                  <c:v>0.80275040900000005</c:v>
                </c:pt>
                <c:pt idx="8988" formatCode="General">
                  <c:v>0.80370265200000002</c:v>
                </c:pt>
                <c:pt idx="8989" formatCode="General">
                  <c:v>0.80449408300000003</c:v>
                </c:pt>
                <c:pt idx="8990" formatCode="General">
                  <c:v>0.80500304700000003</c:v>
                </c:pt>
                <c:pt idx="8991" formatCode="General">
                  <c:v>0.80520164999999999</c:v>
                </c:pt>
                <c:pt idx="8992" formatCode="General">
                  <c:v>0.80512797800000002</c:v>
                </c:pt>
                <c:pt idx="8993" formatCode="General">
                  <c:v>0.80483972999999998</c:v>
                </c:pt>
                <c:pt idx="8994" formatCode="General">
                  <c:v>0.80439442400000005</c:v>
                </c:pt>
                <c:pt idx="8995" formatCode="General">
                  <c:v>0.80383014699999999</c:v>
                </c:pt>
                <c:pt idx="8996" formatCode="General">
                  <c:v>0.80313014999999999</c:v>
                </c:pt>
                <c:pt idx="8997" formatCode="General">
                  <c:v>0.80211365199999995</c:v>
                </c:pt>
                <c:pt idx="8998" formatCode="General">
                  <c:v>0.79998463399999997</c:v>
                </c:pt>
                <c:pt idx="8999" formatCode="General">
                  <c:v>0.79353338500000004</c:v>
                </c:pt>
                <c:pt idx="9000" formatCode="General">
                  <c:v>0.78962457200000002</c:v>
                </c:pt>
                <c:pt idx="9001" formatCode="General">
                  <c:v>0.79909730000000001</c:v>
                </c:pt>
                <c:pt idx="9002" formatCode="General">
                  <c:v>0.79819262000000002</c:v>
                </c:pt>
                <c:pt idx="9003" formatCode="General">
                  <c:v>0.80442696800000002</c:v>
                </c:pt>
                <c:pt idx="9004" formatCode="General">
                  <c:v>0.80561971700000001</c:v>
                </c:pt>
                <c:pt idx="9005" formatCode="General">
                  <c:v>0.806603968</c:v>
                </c:pt>
                <c:pt idx="9006" formatCode="General">
                  <c:v>0.80749923000000001</c:v>
                </c:pt>
                <c:pt idx="9007" formatCode="General">
                  <c:v>0.80833065500000001</c:v>
                </c:pt>
                <c:pt idx="9008" formatCode="General">
                  <c:v>0.80909907800000003</c:v>
                </c:pt>
                <c:pt idx="9009" formatCode="General">
                  <c:v>0.80979824099999997</c:v>
                </c:pt>
                <c:pt idx="9010" formatCode="General">
                  <c:v>0.81041991700000005</c:v>
                </c:pt>
                <c:pt idx="9011" formatCode="General">
                  <c:v>0.81095564399999998</c:v>
                </c:pt>
                <c:pt idx="9012" formatCode="General">
                  <c:v>0.81139671800000002</c:v>
                </c:pt>
                <c:pt idx="9013" formatCode="General">
                  <c:v>0.81173378200000001</c:v>
                </c:pt>
                <c:pt idx="9014" formatCode="General">
                  <c:v>0.81195574999999998</c:v>
                </c:pt>
                <c:pt idx="9015" formatCode="General">
                  <c:v>0.81204748199999999</c:v>
                </c:pt>
                <c:pt idx="9016" formatCode="General">
                  <c:v>0.81198596999999995</c:v>
                </c:pt>
                <c:pt idx="9017" formatCode="General">
                  <c:v>0.81173229199999997</c:v>
                </c:pt>
                <c:pt idx="9018" formatCode="General">
                  <c:v>0.81121420899999996</c:v>
                </c:pt>
                <c:pt idx="9019" formatCode="General">
                  <c:v>0.81028723700000005</c:v>
                </c:pt>
                <c:pt idx="9020" formatCode="General">
                  <c:v>0.80864620200000004</c:v>
                </c:pt>
                <c:pt idx="9021" formatCode="General">
                  <c:v>0.80566805600000002</c:v>
                </c:pt>
                <c:pt idx="9022" formatCode="General">
                  <c:v>0.80065834499999999</c:v>
                </c:pt>
                <c:pt idx="9023" formatCode="General">
                  <c:v>0.79641145499999999</c:v>
                </c:pt>
                <c:pt idx="9024" formatCode="General">
                  <c:v>0.79933392999999997</c:v>
                </c:pt>
                <c:pt idx="9025" formatCode="General">
                  <c:v>0.80437308500000004</c:v>
                </c:pt>
                <c:pt idx="9026" formatCode="General">
                  <c:v>0.80744308200000003</c:v>
                </c:pt>
                <c:pt idx="9027" formatCode="General">
                  <c:v>0.80911845000000004</c:v>
                </c:pt>
                <c:pt idx="9028" formatCode="General">
                  <c:v>0.81015151699999999</c:v>
                </c:pt>
                <c:pt idx="9029" formatCode="General">
                  <c:v>0.81091976200000004</c:v>
                </c:pt>
                <c:pt idx="9030" formatCode="General">
                  <c:v>0.81158894299999995</c:v>
                </c:pt>
                <c:pt idx="9031" formatCode="General">
                  <c:v>0.81218415499999996</c:v>
                </c:pt>
                <c:pt idx="9032" formatCode="General">
                  <c:v>0.80910170100000001</c:v>
                </c:pt>
                <c:pt idx="9033" formatCode="General">
                  <c:v>0.813448846</c:v>
                </c:pt>
                <c:pt idx="9034" formatCode="General">
                  <c:v>0.81428933100000001</c:v>
                </c:pt>
                <c:pt idx="9035" formatCode="General">
                  <c:v>0.81495439999999997</c:v>
                </c:pt>
                <c:pt idx="9036" formatCode="General">
                  <c:v>0.81554275799999998</c:v>
                </c:pt>
                <c:pt idx="9037" formatCode="General">
                  <c:v>0.81604200599999999</c:v>
                </c:pt>
                <c:pt idx="9038" formatCode="General">
                  <c:v>0.81643152200000002</c:v>
                </c:pt>
                <c:pt idx="9039" formatCode="General">
                  <c:v>0.81668931199999995</c:v>
                </c:pt>
                <c:pt idx="9040" formatCode="General">
                  <c:v>0.81679242799999996</c:v>
                </c:pt>
                <c:pt idx="9041" formatCode="General">
                  <c:v>0.816715419</c:v>
                </c:pt>
                <c:pt idx="9042" formatCode="General">
                  <c:v>0.81642907899999995</c:v>
                </c:pt>
                <c:pt idx="9043" formatCode="General">
                  <c:v>0.81589913400000003</c:v>
                </c:pt>
                <c:pt idx="9044" formatCode="General">
                  <c:v>0.81508743800000005</c:v>
                </c:pt>
                <c:pt idx="9045" formatCode="General">
                  <c:v>0.81395786999999997</c:v>
                </c:pt>
                <c:pt idx="9046" formatCode="General">
                  <c:v>0.81249362199999997</c:v>
                </c:pt>
                <c:pt idx="9047" formatCode="General">
                  <c:v>0.81073367600000001</c:v>
                </c:pt>
                <c:pt idx="9048" formatCode="General">
                  <c:v>0.808832526</c:v>
                </c:pt>
                <c:pt idx="9049" formatCode="General">
                  <c:v>0.80711114399999995</c:v>
                </c:pt>
                <c:pt idx="9050" formatCode="General">
                  <c:v>0.806004524</c:v>
                </c:pt>
                <c:pt idx="9051" formatCode="General">
                  <c:v>0.80582785599999995</c:v>
                </c:pt>
                <c:pt idx="9052" formatCode="General">
                  <c:v>0.80652165399999998</c:v>
                </c:pt>
                <c:pt idx="9053" formatCode="General">
                  <c:v>0.80768561400000005</c:v>
                </c:pt>
                <c:pt idx="9054" formatCode="General">
                  <c:v>0.80886966000000005</c:v>
                </c:pt>
                <c:pt idx="9055" formatCode="General">
                  <c:v>0.80978250500000004</c:v>
                </c:pt>
                <c:pt idx="9056" formatCode="General">
                  <c:v>0.81031602599999997</c:v>
                </c:pt>
                <c:pt idx="9057" formatCode="General">
                  <c:v>0.810474217</c:v>
                </c:pt>
                <c:pt idx="9058" formatCode="General">
                  <c:v>0.81031048299999997</c:v>
                </c:pt>
                <c:pt idx="9059" formatCode="General">
                  <c:v>0.80989146199999995</c:v>
                </c:pt>
                <c:pt idx="9060" formatCode="General">
                  <c:v>0.80927759399999999</c:v>
                </c:pt>
                <c:pt idx="9061" formatCode="General">
                  <c:v>0.80850148200000005</c:v>
                </c:pt>
                <c:pt idx="9062" formatCode="General">
                  <c:v>0.80750918400000005</c:v>
                </c:pt>
                <c:pt idx="9063" formatCode="General">
                  <c:v>0.80591666699999998</c:v>
                </c:pt>
                <c:pt idx="9064" formatCode="General">
                  <c:v>0.80166888199999997</c:v>
                </c:pt>
                <c:pt idx="9065" formatCode="General">
                  <c:v>0.79206103100000003</c:v>
                </c:pt>
                <c:pt idx="9066" formatCode="General">
                  <c:v>0.80167704799999995</c:v>
                </c:pt>
                <c:pt idx="9067" formatCode="General">
                  <c:v>0.80588477800000002</c:v>
                </c:pt>
                <c:pt idx="9068" formatCode="General">
                  <c:v>0.80761718800000004</c:v>
                </c:pt>
                <c:pt idx="9069" formatCode="General">
                  <c:v>0.80867075899999996</c:v>
                </c:pt>
                <c:pt idx="9070" formatCode="General">
                  <c:v>0.80958867099999998</c:v>
                </c:pt>
                <c:pt idx="9071" formatCode="General">
                  <c:v>0.810464144</c:v>
                </c:pt>
                <c:pt idx="9072" formatCode="General">
                  <c:v>0.81130754900000002</c:v>
                </c:pt>
                <c:pt idx="9073" formatCode="General">
                  <c:v>0.81210875500000002</c:v>
                </c:pt>
                <c:pt idx="9074" formatCode="General">
                  <c:v>0.81285363399999999</c:v>
                </c:pt>
                <c:pt idx="9075" formatCode="General">
                  <c:v>0.81352937199999997</c:v>
                </c:pt>
                <c:pt idx="9076" formatCode="General">
                  <c:v>0.81412529899999997</c:v>
                </c:pt>
                <c:pt idx="9077" formatCode="General">
                  <c:v>0.81463241600000003</c:v>
                </c:pt>
                <c:pt idx="9078" formatCode="General">
                  <c:v>0.81504279400000001</c:v>
                </c:pt>
                <c:pt idx="9079" formatCode="General">
                  <c:v>0.81534838700000001</c:v>
                </c:pt>
                <c:pt idx="9080" formatCode="General">
                  <c:v>0.81553977700000002</c:v>
                </c:pt>
                <c:pt idx="9081" formatCode="General">
                  <c:v>0.81560427000000002</c:v>
                </c:pt>
                <c:pt idx="9082" formatCode="General">
                  <c:v>0.81552189600000002</c:v>
                </c:pt>
                <c:pt idx="9083" formatCode="General">
                  <c:v>0.81525766799999999</c:v>
                </c:pt>
                <c:pt idx="9084" formatCode="General">
                  <c:v>0.81474369800000002</c:v>
                </c:pt>
                <c:pt idx="9085" formatCode="General">
                  <c:v>0.81383508400000004</c:v>
                </c:pt>
                <c:pt idx="9086" formatCode="General">
                  <c:v>0.81219583699999998</c:v>
                </c:pt>
                <c:pt idx="9087" formatCode="General">
                  <c:v>0.80903321500000003</c:v>
                </c:pt>
                <c:pt idx="9088" formatCode="General">
                  <c:v>0.803285837</c:v>
                </c:pt>
                <c:pt idx="9089" formatCode="General">
                  <c:v>0.79948675599999997</c:v>
                </c:pt>
                <c:pt idx="9090" formatCode="General">
                  <c:v>0.80438530399999997</c:v>
                </c:pt>
                <c:pt idx="9091" formatCode="General">
                  <c:v>0.80896246400000005</c:v>
                </c:pt>
                <c:pt idx="9092" formatCode="General">
                  <c:v>0.81115460399999995</c:v>
                </c:pt>
                <c:pt idx="9093" formatCode="General">
                  <c:v>0.81222707000000005</c:v>
                </c:pt>
                <c:pt idx="9094" formatCode="General">
                  <c:v>0.81287157499999996</c:v>
                </c:pt>
                <c:pt idx="9095" formatCode="General">
                  <c:v>0.81337600899999996</c:v>
                </c:pt>
                <c:pt idx="9096" formatCode="General">
                  <c:v>0.81380432800000002</c:v>
                </c:pt>
                <c:pt idx="9097" formatCode="General">
                  <c:v>0.806975365</c:v>
                </c:pt>
                <c:pt idx="9098" formatCode="General">
                  <c:v>0.81501162100000002</c:v>
                </c:pt>
                <c:pt idx="9099" formatCode="General">
                  <c:v>0.81572568400000001</c:v>
                </c:pt>
                <c:pt idx="9100" formatCode="General">
                  <c:v>0.81641048199999999</c:v>
                </c:pt>
                <c:pt idx="9101" formatCode="General">
                  <c:v>0.81707638500000002</c:v>
                </c:pt>
                <c:pt idx="9102" formatCode="General">
                  <c:v>0.81769967099999996</c:v>
                </c:pt>
                <c:pt idx="9103" formatCode="General">
                  <c:v>0.81825429199999999</c:v>
                </c:pt>
                <c:pt idx="9104" formatCode="General">
                  <c:v>0.81871563199999997</c:v>
                </c:pt>
                <c:pt idx="9105" formatCode="General">
                  <c:v>0.81906026600000004</c:v>
                </c:pt>
                <c:pt idx="9106" formatCode="General">
                  <c:v>0.81926423299999995</c:v>
                </c:pt>
                <c:pt idx="9107" formatCode="General">
                  <c:v>0.819301367</c:v>
                </c:pt>
                <c:pt idx="9108" formatCode="General">
                  <c:v>0.81914031499999995</c:v>
                </c:pt>
                <c:pt idx="9109" formatCode="General">
                  <c:v>0.81874281199999999</c:v>
                </c:pt>
                <c:pt idx="9110" formatCode="General">
                  <c:v>0.81806272300000005</c:v>
                </c:pt>
                <c:pt idx="9111" formatCode="General">
                  <c:v>0.817050159</c:v>
                </c:pt>
                <c:pt idx="9112" formatCode="General">
                  <c:v>0.81566798699999998</c:v>
                </c:pt>
                <c:pt idx="9113" formatCode="General">
                  <c:v>0.81393402800000003</c:v>
                </c:pt>
                <c:pt idx="9114" formatCode="General">
                  <c:v>0.81200182399999998</c:v>
                </c:pt>
                <c:pt idx="9115" formatCode="General">
                  <c:v>0.81024801700000004</c:v>
                </c:pt>
                <c:pt idx="9116" formatCode="General">
                  <c:v>0.80922269800000002</c:v>
                </c:pt>
                <c:pt idx="9117" formatCode="General">
                  <c:v>0.80931413200000002</c:v>
                </c:pt>
                <c:pt idx="9118" formatCode="General">
                  <c:v>0.810385048</c:v>
                </c:pt>
                <c:pt idx="9119" formatCode="General">
                  <c:v>0.811883032</c:v>
                </c:pt>
                <c:pt idx="9120" formatCode="General">
                  <c:v>0.813275576</c:v>
                </c:pt>
                <c:pt idx="9121" formatCode="General">
                  <c:v>0.81428104599999995</c:v>
                </c:pt>
                <c:pt idx="9122" formatCode="General">
                  <c:v>0.81482946899999997</c:v>
                </c:pt>
                <c:pt idx="9123" formatCode="General">
                  <c:v>0.81495505599999996</c:v>
                </c:pt>
                <c:pt idx="9124" formatCode="General">
                  <c:v>0.81472516100000003</c:v>
                </c:pt>
                <c:pt idx="9125" formatCode="General">
                  <c:v>0.81420809000000005</c:v>
                </c:pt>
                <c:pt idx="9126" formatCode="General">
                  <c:v>0.81345635699999996</c:v>
                </c:pt>
                <c:pt idx="9127" formatCode="General">
                  <c:v>0.81247699299999998</c:v>
                </c:pt>
                <c:pt idx="9128" formatCode="General">
                  <c:v>0.81110411900000001</c:v>
                </c:pt>
                <c:pt idx="9129" formatCode="General">
                  <c:v>0.80824238100000001</c:v>
                </c:pt>
                <c:pt idx="9130" formatCode="General">
                  <c:v>0.79794621499999996</c:v>
                </c:pt>
                <c:pt idx="9131" formatCode="General">
                  <c:v>0.79917782500000001</c:v>
                </c:pt>
                <c:pt idx="9132" formatCode="General">
                  <c:v>0.80906784499999995</c:v>
                </c:pt>
                <c:pt idx="9133" formatCode="General">
                  <c:v>0.81050372100000001</c:v>
                </c:pt>
                <c:pt idx="9134" formatCode="General">
                  <c:v>0.81139755199999997</c:v>
                </c:pt>
                <c:pt idx="9135" formatCode="General">
                  <c:v>0.81224930299999998</c:v>
                </c:pt>
                <c:pt idx="9136" formatCode="General">
                  <c:v>0.81313616</c:v>
                </c:pt>
                <c:pt idx="9137" formatCode="General">
                  <c:v>0.81404632300000002</c:v>
                </c:pt>
                <c:pt idx="9138" formatCode="General">
                  <c:v>0.81494945299999999</c:v>
                </c:pt>
                <c:pt idx="9139" formatCode="General">
                  <c:v>0.81581610400000004</c:v>
                </c:pt>
                <c:pt idx="9140" formatCode="General">
                  <c:v>0.81662327099999998</c:v>
                </c:pt>
                <c:pt idx="9141" formatCode="General">
                  <c:v>0.81735402300000004</c:v>
                </c:pt>
                <c:pt idx="9142" formatCode="General">
                  <c:v>0.81799650199999996</c:v>
                </c:pt>
                <c:pt idx="9143" formatCode="General">
                  <c:v>0.81854200399999999</c:v>
                </c:pt>
                <c:pt idx="9144" formatCode="General">
                  <c:v>0.81898325699999996</c:v>
                </c:pt>
                <c:pt idx="9145" formatCode="General">
                  <c:v>0.81931322799999995</c:v>
                </c:pt>
                <c:pt idx="9146" formatCode="General">
                  <c:v>0.81952387100000001</c:v>
                </c:pt>
                <c:pt idx="9147" formatCode="General">
                  <c:v>0.81960380099999997</c:v>
                </c:pt>
                <c:pt idx="9148" formatCode="General">
                  <c:v>0.81953477900000005</c:v>
                </c:pt>
                <c:pt idx="9149" formatCode="General">
                  <c:v>0.81928408100000005</c:v>
                </c:pt>
                <c:pt idx="9150" formatCode="General">
                  <c:v>0.81878483300000005</c:v>
                </c:pt>
                <c:pt idx="9151" formatCode="General">
                  <c:v>0.81784558299999999</c:v>
                </c:pt>
                <c:pt idx="9152" formatCode="General">
                  <c:v>0.81619548799999997</c:v>
                </c:pt>
                <c:pt idx="9153" formatCode="General">
                  <c:v>0.81266140899999995</c:v>
                </c:pt>
                <c:pt idx="9154" formatCode="General">
                  <c:v>0.80583703500000003</c:v>
                </c:pt>
                <c:pt idx="9155" formatCode="General">
                  <c:v>0.80429482500000005</c:v>
                </c:pt>
                <c:pt idx="9156" formatCode="General">
                  <c:v>0.81061476499999996</c:v>
                </c:pt>
                <c:pt idx="9157" formatCode="General">
                  <c:v>0.81391662399999998</c:v>
                </c:pt>
                <c:pt idx="9158" formatCode="General">
                  <c:v>0.81516027499999999</c:v>
                </c:pt>
                <c:pt idx="9159" formatCode="General">
                  <c:v>0.81566262199999995</c:v>
                </c:pt>
                <c:pt idx="9160" formatCode="General">
                  <c:v>0.81592506200000003</c:v>
                </c:pt>
                <c:pt idx="9161" formatCode="General">
                  <c:v>0.81603985999999995</c:v>
                </c:pt>
                <c:pt idx="9162" formatCode="General">
                  <c:v>0.81610625999999997</c:v>
                </c:pt>
                <c:pt idx="9163" formatCode="General">
                  <c:v>0.81688553100000005</c:v>
                </c:pt>
                <c:pt idx="9164" formatCode="General">
                  <c:v>0.81740051499999999</c:v>
                </c:pt>
                <c:pt idx="9165" formatCode="General">
                  <c:v>0.81796968000000003</c:v>
                </c:pt>
                <c:pt idx="9166" formatCode="General">
                  <c:v>0.81857532300000002</c:v>
                </c:pt>
                <c:pt idx="9167" formatCode="General">
                  <c:v>0.819186211</c:v>
                </c:pt>
                <c:pt idx="9168" formatCode="General">
                  <c:v>0.81977039600000001</c:v>
                </c:pt>
                <c:pt idx="9169" formatCode="General">
                  <c:v>0.82029890999999999</c:v>
                </c:pt>
                <c:pt idx="9170" formatCode="General">
                  <c:v>0.82074576600000004</c:v>
                </c:pt>
                <c:pt idx="9171" formatCode="General">
                  <c:v>0.82108742000000001</c:v>
                </c:pt>
                <c:pt idx="9172" formatCode="General">
                  <c:v>0.821300268</c:v>
                </c:pt>
                <c:pt idx="9173" formatCode="General">
                  <c:v>0.82135808499999996</c:v>
                </c:pt>
                <c:pt idx="9174" formatCode="General">
                  <c:v>0.82122874300000004</c:v>
                </c:pt>
                <c:pt idx="9175" formatCode="General">
                  <c:v>0.82087075700000001</c:v>
                </c:pt>
                <c:pt idx="9176" formatCode="General">
                  <c:v>0.82023054399999995</c:v>
                </c:pt>
                <c:pt idx="9177" formatCode="General">
                  <c:v>0.819244325</c:v>
                </c:pt>
                <c:pt idx="9178" formatCode="General">
                  <c:v>0.81785207999999998</c:v>
                </c:pt>
                <c:pt idx="9179" formatCode="General">
                  <c:v>0.81604576100000004</c:v>
                </c:pt>
                <c:pt idx="9180" formatCode="General">
                  <c:v>0.81397676500000005</c:v>
                </c:pt>
                <c:pt idx="9181" formatCode="General">
                  <c:v>0.81209731100000004</c:v>
                </c:pt>
                <c:pt idx="9182" formatCode="General">
                  <c:v>0.81111407300000005</c:v>
                </c:pt>
                <c:pt idx="9183" formatCode="General">
                  <c:v>0.81148910500000004</c:v>
                </c:pt>
                <c:pt idx="9184" formatCode="General">
                  <c:v>0.81293493500000003</c:v>
                </c:pt>
                <c:pt idx="9185" formatCode="General">
                  <c:v>0.814700007</c:v>
                </c:pt>
                <c:pt idx="9186" formatCode="General">
                  <c:v>0.81619489199999995</c:v>
                </c:pt>
                <c:pt idx="9187" formatCode="General">
                  <c:v>0.81718444800000001</c:v>
                </c:pt>
                <c:pt idx="9188" formatCode="General">
                  <c:v>0.81765478800000002</c:v>
                </c:pt>
                <c:pt idx="9189" formatCode="General">
                  <c:v>0.81767135899999999</c:v>
                </c:pt>
                <c:pt idx="9190" formatCode="General">
                  <c:v>0.81730949900000005</c:v>
                </c:pt>
                <c:pt idx="9191" formatCode="General">
                  <c:v>0.81663006500000002</c:v>
                </c:pt>
                <c:pt idx="9192" formatCode="General">
                  <c:v>0.81566232400000005</c:v>
                </c:pt>
                <c:pt idx="9193" formatCode="General">
                  <c:v>0.81433904199999996</c:v>
                </c:pt>
                <c:pt idx="9194" formatCode="General">
                  <c:v>0.81208956200000004</c:v>
                </c:pt>
                <c:pt idx="9195" formatCode="General">
                  <c:v>0.80412006400000002</c:v>
                </c:pt>
                <c:pt idx="9196" formatCode="General">
                  <c:v>0.80399531099999999</c:v>
                </c:pt>
                <c:pt idx="9197" formatCode="General">
                  <c:v>0.810121655</c:v>
                </c:pt>
                <c:pt idx="9198" formatCode="General">
                  <c:v>0.81110584699999999</c:v>
                </c:pt>
                <c:pt idx="9199" formatCode="General">
                  <c:v>0.81159543999999995</c:v>
                </c:pt>
                <c:pt idx="9200" formatCode="General">
                  <c:v>0.81217515500000004</c:v>
                </c:pt>
                <c:pt idx="9201" formatCode="General">
                  <c:v>0.81291699399999995</c:v>
                </c:pt>
                <c:pt idx="9202" formatCode="General">
                  <c:v>0.81378430099999999</c:v>
                </c:pt>
                <c:pt idx="9203" formatCode="General">
                  <c:v>0.81471657799999997</c:v>
                </c:pt>
                <c:pt idx="9204" formatCode="General">
                  <c:v>0.81565749600000004</c:v>
                </c:pt>
                <c:pt idx="9205" formatCode="General">
                  <c:v>0.81656402299999997</c:v>
                </c:pt>
                <c:pt idx="9206" formatCode="General">
                  <c:v>0.81740707199999996</c:v>
                </c:pt>
                <c:pt idx="9207" formatCode="General">
                  <c:v>0.81816804399999998</c:v>
                </c:pt>
                <c:pt idx="9208" formatCode="General">
                  <c:v>0.81883567599999996</c:v>
                </c:pt>
                <c:pt idx="9209" formatCode="General">
                  <c:v>0.81940257500000002</c:v>
                </c:pt>
                <c:pt idx="9210" formatCode="General">
                  <c:v>0.81986308100000005</c:v>
                </c:pt>
                <c:pt idx="9211" formatCode="General">
                  <c:v>0.82021153000000002</c:v>
                </c:pt>
                <c:pt idx="9212" formatCode="General">
                  <c:v>0.82044088800000003</c:v>
                </c:pt>
                <c:pt idx="9213" formatCode="General">
                  <c:v>0.82054054700000001</c:v>
                </c:pt>
                <c:pt idx="9214" formatCode="General">
                  <c:v>0.820493162</c:v>
                </c:pt>
                <c:pt idx="9215" formatCode="General">
                  <c:v>0.82026553199999996</c:v>
                </c:pt>
                <c:pt idx="9216" formatCode="General">
                  <c:v>0.81978881400000003</c:v>
                </c:pt>
                <c:pt idx="9217" formatCode="General">
                  <c:v>0.81889087000000005</c:v>
                </c:pt>
                <c:pt idx="9218" formatCode="General">
                  <c:v>0.81708067699999998</c:v>
                </c:pt>
                <c:pt idx="9219" formatCode="General">
                  <c:v>0.81280702400000004</c:v>
                </c:pt>
                <c:pt idx="9220" formatCode="General">
                  <c:v>0.80487030699999995</c:v>
                </c:pt>
                <c:pt idx="9221" formatCode="General">
                  <c:v>0.80833071499999998</c:v>
                </c:pt>
                <c:pt idx="9222" formatCode="General">
                  <c:v>0.81392216699999997</c:v>
                </c:pt>
                <c:pt idx="9223" formatCode="General">
                  <c:v>0.81575125500000001</c:v>
                </c:pt>
                <c:pt idx="9224" formatCode="General">
                  <c:v>0.81625360300000005</c:v>
                </c:pt>
                <c:pt idx="9225" formatCode="General">
                  <c:v>0.81634068500000001</c:v>
                </c:pt>
                <c:pt idx="9226" formatCode="General">
                  <c:v>0.81585746999999997</c:v>
                </c:pt>
                <c:pt idx="9227" formatCode="General">
                  <c:v>0.81639271999999996</c:v>
                </c:pt>
                <c:pt idx="9228" formatCode="General">
                  <c:v>0.816644013</c:v>
                </c:pt>
                <c:pt idx="9229" formatCode="General">
                  <c:v>0.816973269</c:v>
                </c:pt>
                <c:pt idx="9230" formatCode="General">
                  <c:v>0.81741875399999997</c:v>
                </c:pt>
                <c:pt idx="9231" formatCode="General">
                  <c:v>0.81795769900000004</c:v>
                </c:pt>
                <c:pt idx="9232" formatCode="General">
                  <c:v>0.81855458000000003</c:v>
                </c:pt>
                <c:pt idx="9233" formatCode="General">
                  <c:v>0.81917083300000004</c:v>
                </c:pt>
                <c:pt idx="9234" formatCode="General">
                  <c:v>0.81977027700000005</c:v>
                </c:pt>
                <c:pt idx="9235" formatCode="General">
                  <c:v>0.820321262</c:v>
                </c:pt>
                <c:pt idx="9236" formatCode="General">
                  <c:v>0.82079708600000001</c:v>
                </c:pt>
                <c:pt idx="9237" formatCode="General">
                  <c:v>0.82117426400000004</c:v>
                </c:pt>
                <c:pt idx="9238" formatCode="General">
                  <c:v>0.82142996800000001</c:v>
                </c:pt>
                <c:pt idx="9239" formatCode="General">
                  <c:v>0.82153856800000002</c:v>
                </c:pt>
                <c:pt idx="9240" formatCode="General">
                  <c:v>0.82146745899999996</c:v>
                </c:pt>
                <c:pt idx="9241" formatCode="General">
                  <c:v>0.82117241600000002</c:v>
                </c:pt>
                <c:pt idx="9242" formatCode="General">
                  <c:v>0.82059270100000004</c:v>
                </c:pt>
                <c:pt idx="9243" formatCode="General">
                  <c:v>0.81964915999999999</c:v>
                </c:pt>
                <c:pt idx="9244" formatCode="General">
                  <c:v>0.81825387500000002</c:v>
                </c:pt>
                <c:pt idx="9245" formatCode="General">
                  <c:v>0.81637209700000002</c:v>
                </c:pt>
                <c:pt idx="9246" formatCode="General">
                  <c:v>0.81414896199999998</c:v>
                </c:pt>
                <c:pt idx="9247" formatCode="General">
                  <c:v>0.81214946499999996</c:v>
                </c:pt>
                <c:pt idx="9248" formatCode="General">
                  <c:v>0.81130212499999999</c:v>
                </c:pt>
                <c:pt idx="9249" formatCode="General">
                  <c:v>0.81211805299999995</c:v>
                </c:pt>
                <c:pt idx="9250" formatCode="General">
                  <c:v>0.81403738299999995</c:v>
                </c:pt>
                <c:pt idx="9251" formatCode="General">
                  <c:v>0.81607526500000005</c:v>
                </c:pt>
                <c:pt idx="9252" formatCode="General">
                  <c:v>0.81764388099999996</c:v>
                </c:pt>
                <c:pt idx="9253" formatCode="General">
                  <c:v>0.81859928400000004</c:v>
                </c:pt>
                <c:pt idx="9254" formatCode="General">
                  <c:v>0.81899398599999995</c:v>
                </c:pt>
                <c:pt idx="9255" formatCode="General">
                  <c:v>0.818919599</c:v>
                </c:pt>
                <c:pt idx="9256" formatCode="General">
                  <c:v>0.81845110700000001</c:v>
                </c:pt>
                <c:pt idx="9257" formatCode="General">
                  <c:v>0.81762963499999997</c:v>
                </c:pt>
                <c:pt idx="9258" formatCode="General">
                  <c:v>0.81642818500000003</c:v>
                </c:pt>
                <c:pt idx="9259" formatCode="General">
                  <c:v>0.81452298199999995</c:v>
                </c:pt>
                <c:pt idx="9260" formatCode="General">
                  <c:v>0.80850160100000001</c:v>
                </c:pt>
                <c:pt idx="9261" formatCode="General">
                  <c:v>0.80315852200000004</c:v>
                </c:pt>
                <c:pt idx="9262" formatCode="General">
                  <c:v>0.810538113</c:v>
                </c:pt>
                <c:pt idx="9263" formatCode="General">
                  <c:v>0.81087017100000003</c:v>
                </c:pt>
                <c:pt idx="9264" formatCode="General">
                  <c:v>0.81070202599999996</c:v>
                </c:pt>
                <c:pt idx="9265" formatCode="General">
                  <c:v>0.810744405</c:v>
                </c:pt>
                <c:pt idx="9266" formatCode="General">
                  <c:v>0.81110787399999995</c:v>
                </c:pt>
                <c:pt idx="9267" formatCode="General">
                  <c:v>0.81175434599999996</c:v>
                </c:pt>
                <c:pt idx="9268" formatCode="General">
                  <c:v>0.81259208900000002</c:v>
                </c:pt>
                <c:pt idx="9269" formatCode="General">
                  <c:v>0.81352239800000004</c:v>
                </c:pt>
                <c:pt idx="9270" formatCode="General">
                  <c:v>0.81446421099999999</c:v>
                </c:pt>
                <c:pt idx="9271" formatCode="General">
                  <c:v>0.81536126099999995</c:v>
                </c:pt>
                <c:pt idx="9272" formatCode="General">
                  <c:v>0.81617987199999997</c:v>
                </c:pt>
                <c:pt idx="9273" formatCode="General">
                  <c:v>0.81690227999999998</c:v>
                </c:pt>
                <c:pt idx="9274" formatCode="General">
                  <c:v>0.81751990299999999</c:v>
                </c:pt>
                <c:pt idx="9275" formatCode="General">
                  <c:v>0.818028808</c:v>
                </c:pt>
                <c:pt idx="9276" formatCode="General">
                  <c:v>0.81842643000000004</c:v>
                </c:pt>
                <c:pt idx="9277" formatCode="General">
                  <c:v>0.81870943299999999</c:v>
                </c:pt>
                <c:pt idx="9278" formatCode="General">
                  <c:v>0.81887251100000003</c:v>
                </c:pt>
                <c:pt idx="9279" formatCode="General">
                  <c:v>0.818906248</c:v>
                </c:pt>
                <c:pt idx="9280" formatCode="General">
                  <c:v>0.81879359500000004</c:v>
                </c:pt>
                <c:pt idx="9281" formatCode="General">
                  <c:v>0.818500161</c:v>
                </c:pt>
                <c:pt idx="9282" formatCode="General">
                  <c:v>0.81794786500000005</c:v>
                </c:pt>
                <c:pt idx="9283" formatCode="General">
                  <c:v>0.81692570399999997</c:v>
                </c:pt>
                <c:pt idx="9284" formatCode="General">
                  <c:v>0.81473058499999995</c:v>
                </c:pt>
                <c:pt idx="9285" formatCode="General">
                  <c:v>0.80876326600000004</c:v>
                </c:pt>
                <c:pt idx="9286" formatCode="General">
                  <c:v>0.80226230600000004</c:v>
                </c:pt>
                <c:pt idx="9287" formatCode="General">
                  <c:v>0.81017732600000003</c:v>
                </c:pt>
                <c:pt idx="9288" formatCode="General">
                  <c:v>0.81327271499999998</c:v>
                </c:pt>
                <c:pt idx="9289" formatCode="General">
                  <c:v>0.81387978800000005</c:v>
                </c:pt>
                <c:pt idx="9290" formatCode="General">
                  <c:v>0.813782334</c:v>
                </c:pt>
                <c:pt idx="9291" formatCode="General">
                  <c:v>0.812018931</c:v>
                </c:pt>
                <c:pt idx="9292" formatCode="General">
                  <c:v>0.813335896</c:v>
                </c:pt>
                <c:pt idx="9293" formatCode="General">
                  <c:v>0.81324732300000002</c:v>
                </c:pt>
                <c:pt idx="9294" formatCode="General">
                  <c:v>0.81330716599999997</c:v>
                </c:pt>
                <c:pt idx="9295" formatCode="General">
                  <c:v>0.81353658399999995</c:v>
                </c:pt>
                <c:pt idx="9296" formatCode="General">
                  <c:v>0.81392186899999996</c:v>
                </c:pt>
                <c:pt idx="9297" formatCode="General">
                  <c:v>0.81442981999999997</c:v>
                </c:pt>
                <c:pt idx="9298" formatCode="General">
                  <c:v>0.81501704500000005</c:v>
                </c:pt>
                <c:pt idx="9299" formatCode="General">
                  <c:v>0.815638423</c:v>
                </c:pt>
                <c:pt idx="9300" formatCode="General">
                  <c:v>0.81625294699999995</c:v>
                </c:pt>
                <c:pt idx="9301" formatCode="General">
                  <c:v>0.81682652200000005</c:v>
                </c:pt>
                <c:pt idx="9302" formatCode="General">
                  <c:v>0.81733167200000001</c:v>
                </c:pt>
                <c:pt idx="9303" formatCode="General">
                  <c:v>0.817745626</c:v>
                </c:pt>
                <c:pt idx="9304" formatCode="General">
                  <c:v>0.81804686800000004</c:v>
                </c:pt>
                <c:pt idx="9305" formatCode="General">
                  <c:v>0.81821101900000004</c:v>
                </c:pt>
                <c:pt idx="9306" formatCode="General">
                  <c:v>0.81820565499999998</c:v>
                </c:pt>
                <c:pt idx="9307" formatCode="General">
                  <c:v>0.81798422299999995</c:v>
                </c:pt>
                <c:pt idx="9308" formatCode="General">
                  <c:v>0.81747859700000003</c:v>
                </c:pt>
                <c:pt idx="9309" formatCode="General">
                  <c:v>0.81659305100000001</c:v>
                </c:pt>
                <c:pt idx="9310" formatCode="General">
                  <c:v>0.81521046200000002</c:v>
                </c:pt>
                <c:pt idx="9311" formatCode="General">
                  <c:v>0.81325084000000003</c:v>
                </c:pt>
                <c:pt idx="9312" formatCode="General">
                  <c:v>0.81086802499999999</c:v>
                </c:pt>
                <c:pt idx="9313" formatCode="General">
                  <c:v>0.80879819399999997</c:v>
                </c:pt>
                <c:pt idx="9314" formatCode="General">
                  <c:v>0.80827891799999996</c:v>
                </c:pt>
                <c:pt idx="9315" formatCode="General">
                  <c:v>0.80977416000000002</c:v>
                </c:pt>
                <c:pt idx="9316" formatCode="General">
                  <c:v>0.81227302599999995</c:v>
                </c:pt>
                <c:pt idx="9317" formatCode="General">
                  <c:v>0.81458699700000003</c:v>
                </c:pt>
                <c:pt idx="9318" formatCode="General">
                  <c:v>0.81623214499999996</c:v>
                </c:pt>
                <c:pt idx="9319" formatCode="General">
                  <c:v>0.81719493899999995</c:v>
                </c:pt>
                <c:pt idx="9320" formatCode="General">
                  <c:v>0.81759160799999997</c:v>
                </c:pt>
                <c:pt idx="9321" formatCode="General">
                  <c:v>0.81752878399999995</c:v>
                </c:pt>
                <c:pt idx="9322" formatCode="General">
                  <c:v>0.81706941099999997</c:v>
                </c:pt>
                <c:pt idx="9323" formatCode="General">
                  <c:v>0.81621158100000002</c:v>
                </c:pt>
                <c:pt idx="9324" formatCode="General">
                  <c:v>0.81466680800000002</c:v>
                </c:pt>
                <c:pt idx="9325" formatCode="General">
                  <c:v>0.81084603099999997</c:v>
                </c:pt>
                <c:pt idx="9326" formatCode="General">
                  <c:v>0.80103629799999998</c:v>
                </c:pt>
                <c:pt idx="9327" formatCode="General">
                  <c:v>0.81012111899999995</c:v>
                </c:pt>
                <c:pt idx="9328" formatCode="General">
                  <c:v>0.80990058200000004</c:v>
                </c:pt>
                <c:pt idx="9329" formatCode="General">
                  <c:v>0.80906754700000005</c:v>
                </c:pt>
                <c:pt idx="9330" formatCode="General">
                  <c:v>0.80844771900000001</c:v>
                </c:pt>
                <c:pt idx="9331" formatCode="General">
                  <c:v>0.80826079799999995</c:v>
                </c:pt>
                <c:pt idx="9332" formatCode="General">
                  <c:v>0.80854821200000004</c:v>
                </c:pt>
                <c:pt idx="9333" formatCode="General">
                  <c:v>0.80923390399999995</c:v>
                </c:pt>
                <c:pt idx="9334" formatCode="General">
                  <c:v>0.81017929300000002</c:v>
                </c:pt>
                <c:pt idx="9335" formatCode="General">
                  <c:v>0.81123995800000004</c:v>
                </c:pt>
                <c:pt idx="9336" formatCode="General">
                  <c:v>0.81230252999999997</c:v>
                </c:pt>
                <c:pt idx="9337" formatCode="General">
                  <c:v>0.81329482799999997</c:v>
                </c:pt>
                <c:pt idx="9338" formatCode="General">
                  <c:v>0.81417894400000002</c:v>
                </c:pt>
                <c:pt idx="9339" formatCode="General">
                  <c:v>0.81493932000000002</c:v>
                </c:pt>
                <c:pt idx="9340" formatCode="General">
                  <c:v>0.81557214300000003</c:v>
                </c:pt>
                <c:pt idx="9341" formatCode="General">
                  <c:v>0.81607812599999996</c:v>
                </c:pt>
                <c:pt idx="9342" formatCode="General">
                  <c:v>0.81645840400000003</c:v>
                </c:pt>
                <c:pt idx="9343" formatCode="General">
                  <c:v>0.81671255799999998</c:v>
                </c:pt>
                <c:pt idx="9344" formatCode="General">
                  <c:v>0.81683689400000004</c:v>
                </c:pt>
                <c:pt idx="9345" formatCode="General">
                  <c:v>0.81682288599999997</c:v>
                </c:pt>
                <c:pt idx="9346" formatCode="General">
                  <c:v>0.81665271500000003</c:v>
                </c:pt>
                <c:pt idx="9347" formatCode="General">
                  <c:v>0.81628817300000001</c:v>
                </c:pt>
                <c:pt idx="9348" formatCode="General">
                  <c:v>0.81563377400000003</c:v>
                </c:pt>
                <c:pt idx="9349" formatCode="General">
                  <c:v>0.81439483199999996</c:v>
                </c:pt>
                <c:pt idx="9350" formatCode="General">
                  <c:v>0.81136441199999998</c:v>
                </c:pt>
                <c:pt idx="9351" formatCode="General">
                  <c:v>0.80200344300000004</c:v>
                </c:pt>
                <c:pt idx="9352" formatCode="General">
                  <c:v>0.80452257400000005</c:v>
                </c:pt>
                <c:pt idx="9353" formatCode="General">
                  <c:v>0.81032651700000002</c:v>
                </c:pt>
                <c:pt idx="9354" formatCode="General">
                  <c:v>0.81125485900000005</c:v>
                </c:pt>
                <c:pt idx="9355" formatCode="General">
                  <c:v>0.81095230600000001</c:v>
                </c:pt>
                <c:pt idx="9356" formatCode="General">
                  <c:v>0.81045961399999999</c:v>
                </c:pt>
                <c:pt idx="9357" formatCode="General">
                  <c:v>0.80993932499999999</c:v>
                </c:pt>
                <c:pt idx="9358" formatCode="General">
                  <c:v>0.80946141500000002</c:v>
                </c:pt>
                <c:pt idx="9359" formatCode="General">
                  <c:v>0.80914032499999999</c:v>
                </c:pt>
                <c:pt idx="9360" formatCode="General">
                  <c:v>0.80901968499999999</c:v>
                </c:pt>
                <c:pt idx="9361" formatCode="General">
                  <c:v>0.809109509</c:v>
                </c:pt>
                <c:pt idx="9362" formatCode="General">
                  <c:v>0.80939090300000005</c:v>
                </c:pt>
                <c:pt idx="9363" formatCode="General">
                  <c:v>0.80982339400000003</c:v>
                </c:pt>
                <c:pt idx="9364" formatCode="General">
                  <c:v>0.81035530600000005</c:v>
                </c:pt>
                <c:pt idx="9365" formatCode="General">
                  <c:v>0.81093400699999996</c:v>
                </c:pt>
                <c:pt idx="9366" formatCode="General">
                  <c:v>0.81151330499999996</c:v>
                </c:pt>
                <c:pt idx="9367" formatCode="General">
                  <c:v>0.81205630299999998</c:v>
                </c:pt>
                <c:pt idx="9368" formatCode="General">
                  <c:v>0.81253540499999999</c:v>
                </c:pt>
                <c:pt idx="9369" formatCode="General">
                  <c:v>0.81292903400000005</c:v>
                </c:pt>
                <c:pt idx="9370" formatCode="General">
                  <c:v>0.81321770000000004</c:v>
                </c:pt>
                <c:pt idx="9371" formatCode="General">
                  <c:v>0.81337893000000006</c:v>
                </c:pt>
                <c:pt idx="9372" formatCode="General">
                  <c:v>0.81338095700000002</c:v>
                </c:pt>
                <c:pt idx="9373" formatCode="General">
                  <c:v>0.81317532100000001</c:v>
                </c:pt>
                <c:pt idx="9374" formatCode="General">
                  <c:v>0.81268608600000003</c:v>
                </c:pt>
                <c:pt idx="9375" formatCode="General">
                  <c:v>0.81179857300000002</c:v>
                </c:pt>
                <c:pt idx="9376" formatCode="General">
                  <c:v>0.81035834600000001</c:v>
                </c:pt>
                <c:pt idx="9377" formatCode="General">
                  <c:v>0.80823504899999998</c:v>
                </c:pt>
                <c:pt idx="9378" formatCode="General">
                  <c:v>0.80559754400000005</c:v>
                </c:pt>
                <c:pt idx="9379" formatCode="General">
                  <c:v>0.80346268399999998</c:v>
                </c:pt>
                <c:pt idx="9380" formatCode="General">
                  <c:v>0.80347084999999996</c:v>
                </c:pt>
                <c:pt idx="9381" formatCode="General">
                  <c:v>0.80578762299999995</c:v>
                </c:pt>
                <c:pt idx="9382" formatCode="General">
                  <c:v>0.80877101399999995</c:v>
                </c:pt>
                <c:pt idx="9383" formatCode="General">
                  <c:v>0.81118905500000005</c:v>
                </c:pt>
                <c:pt idx="9384" formatCode="General">
                  <c:v>0.81278461199999996</c:v>
                </c:pt>
                <c:pt idx="9385" formatCode="General">
                  <c:v>0.81368535799999997</c:v>
                </c:pt>
                <c:pt idx="9386" formatCode="General">
                  <c:v>0.81405228399999996</c:v>
                </c:pt>
                <c:pt idx="9387" formatCode="General">
                  <c:v>0.81399041400000005</c:v>
                </c:pt>
                <c:pt idx="9388" formatCode="General">
                  <c:v>0.81352490200000005</c:v>
                </c:pt>
                <c:pt idx="9389" formatCode="General">
                  <c:v>0.81255495499999997</c:v>
                </c:pt>
                <c:pt idx="9390" formatCode="General">
                  <c:v>0.80986446099999998</c:v>
                </c:pt>
                <c:pt idx="9391" formatCode="General">
                  <c:v>0.79758638100000001</c:v>
                </c:pt>
                <c:pt idx="9392" formatCode="General">
                  <c:v>0.80835753700000001</c:v>
                </c:pt>
                <c:pt idx="9393" formatCode="General">
                  <c:v>0.80782502899999997</c:v>
                </c:pt>
                <c:pt idx="9394" formatCode="General">
                  <c:v>0.80651754099999995</c:v>
                </c:pt>
                <c:pt idx="9395" formatCode="General">
                  <c:v>0.80523651799999996</c:v>
                </c:pt>
                <c:pt idx="9396" formatCode="General">
                  <c:v>0.80430126199999996</c:v>
                </c:pt>
                <c:pt idx="9397" formatCode="General">
                  <c:v>0.80392503699999995</c:v>
                </c:pt>
                <c:pt idx="9398" formatCode="General">
                  <c:v>0.80418199300000004</c:v>
                </c:pt>
                <c:pt idx="9399" formatCode="General">
                  <c:v>0.80498576200000005</c:v>
                </c:pt>
                <c:pt idx="9400" formatCode="General">
                  <c:v>0.80614447600000005</c:v>
                </c:pt>
                <c:pt idx="9401" formatCode="General">
                  <c:v>0.80745202299999996</c:v>
                </c:pt>
                <c:pt idx="9402" formatCode="General">
                  <c:v>0.80875182199999995</c:v>
                </c:pt>
                <c:pt idx="9403" formatCode="General">
                  <c:v>0.80995243800000005</c:v>
                </c:pt>
                <c:pt idx="9404" formatCode="General">
                  <c:v>0.811013341</c:v>
                </c:pt>
                <c:pt idx="9405" formatCode="General">
                  <c:v>0.81192398099999996</c:v>
                </c:pt>
                <c:pt idx="9406" formatCode="General">
                  <c:v>0.81268709900000002</c:v>
                </c:pt>
                <c:pt idx="9407" formatCode="General">
                  <c:v>0.81331002699999999</c:v>
                </c:pt>
                <c:pt idx="9408" formatCode="General">
                  <c:v>0.81379711600000004</c:v>
                </c:pt>
                <c:pt idx="9409" formatCode="General">
                  <c:v>0.81415015499999999</c:v>
                </c:pt>
                <c:pt idx="9410" formatCode="General">
                  <c:v>0.814366221</c:v>
                </c:pt>
                <c:pt idx="9411" formatCode="General">
                  <c:v>0.81443601799999998</c:v>
                </c:pt>
                <c:pt idx="9412" formatCode="General">
                  <c:v>0.81433898199999999</c:v>
                </c:pt>
                <c:pt idx="9413" formatCode="General">
                  <c:v>0.81402766699999995</c:v>
                </c:pt>
                <c:pt idx="9414" formatCode="General">
                  <c:v>0.81337052600000004</c:v>
                </c:pt>
                <c:pt idx="9415" formatCode="General">
                  <c:v>0.81187754899999998</c:v>
                </c:pt>
                <c:pt idx="9416" formatCode="General">
                  <c:v>0.80686032799999996</c:v>
                </c:pt>
                <c:pt idx="9417" formatCode="General">
                  <c:v>0.79802042200000001</c:v>
                </c:pt>
                <c:pt idx="9418" formatCode="General">
                  <c:v>0.80789744900000005</c:v>
                </c:pt>
                <c:pt idx="9419" formatCode="General">
                  <c:v>0.80971276800000003</c:v>
                </c:pt>
                <c:pt idx="9420" formatCode="General">
                  <c:v>0.80462253100000003</c:v>
                </c:pt>
                <c:pt idx="9421" formatCode="General">
                  <c:v>0.80889701800000002</c:v>
                </c:pt>
                <c:pt idx="9422" formatCode="General">
                  <c:v>0.80812245599999999</c:v>
                </c:pt>
                <c:pt idx="9423" formatCode="General">
                  <c:v>0.80735927799999996</c:v>
                </c:pt>
                <c:pt idx="9424" formatCode="General">
                  <c:v>0.80671060100000003</c:v>
                </c:pt>
                <c:pt idx="9425" formatCode="General">
                  <c:v>0.80624926100000005</c:v>
                </c:pt>
                <c:pt idx="9426" formatCode="General">
                  <c:v>0.80602026000000004</c:v>
                </c:pt>
                <c:pt idx="9427" formatCode="General">
                  <c:v>0.80603533999999999</c:v>
                </c:pt>
                <c:pt idx="9428" formatCode="General">
                  <c:v>0.80627256599999997</c:v>
                </c:pt>
                <c:pt idx="9429" formatCode="General">
                  <c:v>0.80668383799999999</c:v>
                </c:pt>
                <c:pt idx="9430" formatCode="General">
                  <c:v>0.80720782300000005</c:v>
                </c:pt>
                <c:pt idx="9431" formatCode="General">
                  <c:v>0.807783425</c:v>
                </c:pt>
                <c:pt idx="9432" formatCode="General">
                  <c:v>0.80835884800000002</c:v>
                </c:pt>
                <c:pt idx="9433" formatCode="General">
                  <c:v>0.80889517099999997</c:v>
                </c:pt>
                <c:pt idx="9434" formatCode="General">
                  <c:v>0.80936521299999997</c:v>
                </c:pt>
                <c:pt idx="9435" formatCode="General">
                  <c:v>0.80975002100000004</c:v>
                </c:pt>
                <c:pt idx="9436" formatCode="General">
                  <c:v>0.81003320199999995</c:v>
                </c:pt>
                <c:pt idx="9437" formatCode="General">
                  <c:v>0.81019496899999999</c:v>
                </c:pt>
                <c:pt idx="9438" formatCode="General">
                  <c:v>0.81020522100000003</c:v>
                </c:pt>
                <c:pt idx="9439" formatCode="General">
                  <c:v>0.81001371099999997</c:v>
                </c:pt>
                <c:pt idx="9440" formatCode="General">
                  <c:v>0.80953651699999996</c:v>
                </c:pt>
                <c:pt idx="9441" formatCode="General">
                  <c:v>0.80863690399999999</c:v>
                </c:pt>
                <c:pt idx="9442" formatCode="General">
                  <c:v>0.80711412400000004</c:v>
                </c:pt>
                <c:pt idx="9443" formatCode="General">
                  <c:v>0.80477303300000003</c:v>
                </c:pt>
                <c:pt idx="9444" formatCode="General">
                  <c:v>0.80182766900000002</c:v>
                </c:pt>
                <c:pt idx="9445" formatCode="General">
                  <c:v>0.79976356000000004</c:v>
                </c:pt>
                <c:pt idx="9446" formatCode="General">
                  <c:v>0.80064696099999999</c:v>
                </c:pt>
                <c:pt idx="9447" formatCode="General">
                  <c:v>0.80384898199999999</c:v>
                </c:pt>
                <c:pt idx="9448" formatCode="General">
                  <c:v>0.80709254699999999</c:v>
                </c:pt>
                <c:pt idx="9449" formatCode="General">
                  <c:v>0.80940848600000004</c:v>
                </c:pt>
                <c:pt idx="9450" formatCode="General">
                  <c:v>0.81083989099999998</c:v>
                </c:pt>
                <c:pt idx="9451" formatCode="General">
                  <c:v>0.81162089100000001</c:v>
                </c:pt>
                <c:pt idx="9452" formatCode="General">
                  <c:v>0.81192249100000002</c:v>
                </c:pt>
                <c:pt idx="9453" formatCode="General">
                  <c:v>0.81176251200000005</c:v>
                </c:pt>
                <c:pt idx="9454" formatCode="General">
                  <c:v>0.81129378100000005</c:v>
                </c:pt>
                <c:pt idx="9455" formatCode="General">
                  <c:v>0.80945700399999998</c:v>
                </c:pt>
                <c:pt idx="9456" formatCode="General">
                  <c:v>0.79623603799999998</c:v>
                </c:pt>
                <c:pt idx="9457" formatCode="General">
                  <c:v>0.80808407100000001</c:v>
                </c:pt>
                <c:pt idx="9458" formatCode="General">
                  <c:v>0.807491183</c:v>
                </c:pt>
                <c:pt idx="9459" formatCode="General">
                  <c:v>0.80606180400000005</c:v>
                </c:pt>
                <c:pt idx="9460" formatCode="General">
                  <c:v>0.80439692699999998</c:v>
                </c:pt>
                <c:pt idx="9461" formatCode="General">
                  <c:v>0.80276012399999996</c:v>
                </c:pt>
                <c:pt idx="9462" formatCode="General">
                  <c:v>0.80145281599999996</c:v>
                </c:pt>
                <c:pt idx="9463" formatCode="General">
                  <c:v>0.80077880599999995</c:v>
                </c:pt>
                <c:pt idx="9464" formatCode="General">
                  <c:v>0.800906122</c:v>
                </c:pt>
                <c:pt idx="9465" formatCode="General">
                  <c:v>0.80176591900000005</c:v>
                </c:pt>
                <c:pt idx="9466" formatCode="General">
                  <c:v>0.80310338699999995</c:v>
                </c:pt>
                <c:pt idx="9467" formatCode="General">
                  <c:v>0.80462807400000003</c:v>
                </c:pt>
                <c:pt idx="9468" formatCode="General">
                  <c:v>0.80612695199999995</c:v>
                </c:pt>
                <c:pt idx="9469" formatCode="General">
                  <c:v>0.80748850100000003</c:v>
                </c:pt>
                <c:pt idx="9470" formatCode="General">
                  <c:v>0.80867487199999999</c:v>
                </c:pt>
                <c:pt idx="9471" formatCode="General">
                  <c:v>0.809686244</c:v>
                </c:pt>
                <c:pt idx="9472" formatCode="General">
                  <c:v>0.81053644400000002</c:v>
                </c:pt>
                <c:pt idx="9473" formatCode="General">
                  <c:v>0.81124001700000004</c:v>
                </c:pt>
                <c:pt idx="9474" formatCode="General">
                  <c:v>0.81180709600000001</c:v>
                </c:pt>
                <c:pt idx="9475" formatCode="General">
                  <c:v>0.81224167300000005</c:v>
                </c:pt>
                <c:pt idx="9476" formatCode="General">
                  <c:v>0.81254112700000003</c:v>
                </c:pt>
                <c:pt idx="9477" formatCode="General">
                  <c:v>0.81269460900000001</c:v>
                </c:pt>
                <c:pt idx="9478" formatCode="General">
                  <c:v>0.81267660900000005</c:v>
                </c:pt>
                <c:pt idx="9479" formatCode="General">
                  <c:v>0.81242263299999995</c:v>
                </c:pt>
                <c:pt idx="9480" formatCode="General">
                  <c:v>0.81172162299999995</c:v>
                </c:pt>
                <c:pt idx="9481" formatCode="General">
                  <c:v>0.80951267500000001</c:v>
                </c:pt>
                <c:pt idx="9482" formatCode="General">
                  <c:v>0.79859733600000005</c:v>
                </c:pt>
                <c:pt idx="9483" formatCode="General">
                  <c:v>0.805507898</c:v>
                </c:pt>
                <c:pt idx="9484" formatCode="General">
                  <c:v>0.80908334299999995</c:v>
                </c:pt>
                <c:pt idx="9485" formatCode="General">
                  <c:v>0.80915939800000003</c:v>
                </c:pt>
                <c:pt idx="9486" formatCode="General">
                  <c:v>0.80855524499999998</c:v>
                </c:pt>
                <c:pt idx="9487" formatCode="General">
                  <c:v>0.80770987299999997</c:v>
                </c:pt>
                <c:pt idx="9488" formatCode="General">
                  <c:v>0.80679833899999998</c:v>
                </c:pt>
                <c:pt idx="9489" formatCode="General">
                  <c:v>0.805925369</c:v>
                </c:pt>
                <c:pt idx="9490" formatCode="General">
                  <c:v>0.80518221899999998</c:v>
                </c:pt>
                <c:pt idx="9491" formatCode="General">
                  <c:v>0.80464744600000004</c:v>
                </c:pt>
                <c:pt idx="9492" formatCode="General">
                  <c:v>0.80437475400000003</c:v>
                </c:pt>
                <c:pt idx="9493" formatCode="General">
                  <c:v>0.804380596</c:v>
                </c:pt>
                <c:pt idx="9494" formatCode="General">
                  <c:v>0.80464035300000003</c:v>
                </c:pt>
                <c:pt idx="9495" formatCode="General">
                  <c:v>0.805097163</c:v>
                </c:pt>
                <c:pt idx="9496" formatCode="General">
                  <c:v>0.80567842700000003</c:v>
                </c:pt>
                <c:pt idx="9497" formatCode="General">
                  <c:v>0.80631351500000004</c:v>
                </c:pt>
                <c:pt idx="9498" formatCode="General">
                  <c:v>0.80694484700000002</c:v>
                </c:pt>
                <c:pt idx="9499" formatCode="General">
                  <c:v>0.80753213199999996</c:v>
                </c:pt>
                <c:pt idx="9500" formatCode="General">
                  <c:v>0.80805003600000003</c:v>
                </c:pt>
                <c:pt idx="9501" formatCode="General">
                  <c:v>0.80848306400000003</c:v>
                </c:pt>
                <c:pt idx="9502" formatCode="General">
                  <c:v>0.80881905600000004</c:v>
                </c:pt>
                <c:pt idx="9503" formatCode="General">
                  <c:v>0.80904179799999998</c:v>
                </c:pt>
                <c:pt idx="9504" formatCode="General">
                  <c:v>0.80912321799999998</c:v>
                </c:pt>
                <c:pt idx="9505" formatCode="General">
                  <c:v>0.80901169799999995</c:v>
                </c:pt>
                <c:pt idx="9506" formatCode="General">
                  <c:v>0.80861395599999997</c:v>
                </c:pt>
                <c:pt idx="9507" formatCode="General">
                  <c:v>0.80776721200000001</c:v>
                </c:pt>
                <c:pt idx="9508" formatCode="General">
                  <c:v>0.80621153099999998</c:v>
                </c:pt>
                <c:pt idx="9509" formatCode="General">
                  <c:v>0.80366975100000004</c:v>
                </c:pt>
                <c:pt idx="9510" formatCode="General">
                  <c:v>0.80047601499999999</c:v>
                </c:pt>
                <c:pt idx="9511" formatCode="General">
                  <c:v>0.79889863699999997</c:v>
                </c:pt>
                <c:pt idx="9512" formatCode="General">
                  <c:v>0.80114853399999997</c:v>
                </c:pt>
                <c:pt idx="9513" formatCode="General">
                  <c:v>0.80512934899999999</c:v>
                </c:pt>
                <c:pt idx="9514" formatCode="General">
                  <c:v>0.80837178200000004</c:v>
                </c:pt>
                <c:pt idx="9515" formatCode="General">
                  <c:v>0.81048214399999996</c:v>
                </c:pt>
                <c:pt idx="9516" formatCode="General">
                  <c:v>0.81176012799999997</c:v>
                </c:pt>
                <c:pt idx="9517" formatCode="General">
                  <c:v>0.81224179299999999</c:v>
                </c:pt>
                <c:pt idx="9518" formatCode="General">
                  <c:v>0.81278479100000001</c:v>
                </c:pt>
                <c:pt idx="9519" formatCode="General">
                  <c:v>0.81268638400000004</c:v>
                </c:pt>
                <c:pt idx="9520" formatCode="General">
                  <c:v>0.81155544499999999</c:v>
                </c:pt>
                <c:pt idx="9521" formatCode="General">
                  <c:v>0.79919034200000005</c:v>
                </c:pt>
                <c:pt idx="9522" formatCode="General">
                  <c:v>0.81089133000000002</c:v>
                </c:pt>
                <c:pt idx="9523" formatCode="General">
                  <c:v>0.810486555</c:v>
                </c:pt>
                <c:pt idx="9524" formatCode="General">
                  <c:v>0.80934852400000001</c:v>
                </c:pt>
                <c:pt idx="9525" formatCode="General">
                  <c:v>0.80783802299999996</c:v>
                </c:pt>
                <c:pt idx="9526" formatCode="General">
                  <c:v>0.806058049</c:v>
                </c:pt>
                <c:pt idx="9527" formatCode="General">
                  <c:v>0.80418044300000002</c:v>
                </c:pt>
                <c:pt idx="9528" formatCode="General">
                  <c:v>0.80252182500000002</c:v>
                </c:pt>
                <c:pt idx="9529" formatCode="General">
                  <c:v>0.801503301</c:v>
                </c:pt>
                <c:pt idx="9530" formatCode="General">
                  <c:v>0.801446557</c:v>
                </c:pt>
                <c:pt idx="9531" formatCode="General">
                  <c:v>0.80234360699999996</c:v>
                </c:pt>
                <c:pt idx="9532" formatCode="General">
                  <c:v>0.80386662499999995</c:v>
                </c:pt>
                <c:pt idx="9533" formatCode="General">
                  <c:v>0.80560886899999995</c:v>
                </c:pt>
                <c:pt idx="9534" formatCode="General">
                  <c:v>0.80728483200000001</c:v>
                </c:pt>
                <c:pt idx="9535" formatCode="General">
                  <c:v>0.80876493500000002</c:v>
                </c:pt>
                <c:pt idx="9536" formatCode="General">
                  <c:v>0.81002199600000002</c:v>
                </c:pt>
                <c:pt idx="9537" formatCode="General">
                  <c:v>0.81107377999999997</c:v>
                </c:pt>
                <c:pt idx="9538" formatCode="General">
                  <c:v>0.811948895</c:v>
                </c:pt>
                <c:pt idx="9539" formatCode="General">
                  <c:v>0.81267184000000003</c:v>
                </c:pt>
                <c:pt idx="9540" formatCode="General">
                  <c:v>0.81325817099999997</c:v>
                </c:pt>
                <c:pt idx="9541" formatCode="General">
                  <c:v>0.81371426599999996</c:v>
                </c:pt>
                <c:pt idx="9542" formatCode="General">
                  <c:v>0.81403756100000002</c:v>
                </c:pt>
                <c:pt idx="9543" formatCode="General">
                  <c:v>0.81421476599999998</c:v>
                </c:pt>
                <c:pt idx="9544" formatCode="General">
                  <c:v>0.81421184499999999</c:v>
                </c:pt>
                <c:pt idx="9545" formatCode="General">
                  <c:v>0.81392902099999997</c:v>
                </c:pt>
                <c:pt idx="9546" formatCode="General">
                  <c:v>0.81293487499999995</c:v>
                </c:pt>
                <c:pt idx="9547" formatCode="General">
                  <c:v>0.80758559699999999</c:v>
                </c:pt>
                <c:pt idx="9548" formatCode="General">
                  <c:v>0.80436307200000001</c:v>
                </c:pt>
                <c:pt idx="9549" formatCode="General">
                  <c:v>0.81101220799999996</c:v>
                </c:pt>
                <c:pt idx="9550" formatCode="General">
                  <c:v>0.81164670000000005</c:v>
                </c:pt>
                <c:pt idx="9551" formatCode="General">
                  <c:v>0.81108307800000001</c:v>
                </c:pt>
                <c:pt idx="9552" formatCode="General">
                  <c:v>0.81022107600000004</c:v>
                </c:pt>
                <c:pt idx="9553" formatCode="General">
                  <c:v>0.80921715500000002</c:v>
                </c:pt>
                <c:pt idx="9554" formatCode="General">
                  <c:v>0.80816233199999998</c:v>
                </c:pt>
                <c:pt idx="9555" formatCode="General">
                  <c:v>0.80714529800000001</c:v>
                </c:pt>
                <c:pt idx="9556" formatCode="General">
                  <c:v>0.80626070500000002</c:v>
                </c:pt>
                <c:pt idx="9557" formatCode="General">
                  <c:v>0.80559915299999996</c:v>
                </c:pt>
                <c:pt idx="9558" formatCode="General">
                  <c:v>0.80522727999999999</c:v>
                </c:pt>
                <c:pt idx="9559" formatCode="General">
                  <c:v>0.80516850900000003</c:v>
                </c:pt>
                <c:pt idx="9560" formatCode="General">
                  <c:v>0.80539578199999995</c:v>
                </c:pt>
                <c:pt idx="9561" formatCode="General">
                  <c:v>0.805841684</c:v>
                </c:pt>
                <c:pt idx="9562" formatCode="General">
                  <c:v>0.80642056500000003</c:v>
                </c:pt>
                <c:pt idx="9563" formatCode="General">
                  <c:v>0.80705106299999996</c:v>
                </c:pt>
                <c:pt idx="9564" formatCode="General">
                  <c:v>0.80767035499999995</c:v>
                </c:pt>
                <c:pt idx="9565" formatCode="General">
                  <c:v>0.80823796999999997</c:v>
                </c:pt>
                <c:pt idx="9566" formatCode="General">
                  <c:v>0.808731914</c:v>
                </c:pt>
                <c:pt idx="9567" formatCode="General">
                  <c:v>0.80914193400000001</c:v>
                </c:pt>
                <c:pt idx="9568" formatCode="General">
                  <c:v>0.80946111700000001</c:v>
                </c:pt>
                <c:pt idx="9569" formatCode="General">
                  <c:v>0.80967795799999998</c:v>
                </c:pt>
                <c:pt idx="9570" formatCode="General">
                  <c:v>0.80976706700000001</c:v>
                </c:pt>
                <c:pt idx="9571" formatCode="General">
                  <c:v>0.80967545500000004</c:v>
                </c:pt>
                <c:pt idx="9572" formatCode="General">
                  <c:v>0.80929952900000002</c:v>
                </c:pt>
                <c:pt idx="9573" formatCode="General">
                  <c:v>0.80844426199999997</c:v>
                </c:pt>
                <c:pt idx="9574" formatCode="General">
                  <c:v>0.80677211299999996</c:v>
                </c:pt>
                <c:pt idx="9575" formatCode="General">
                  <c:v>0.80390584499999995</c:v>
                </c:pt>
                <c:pt idx="9576" formatCode="General">
                  <c:v>0.80049461099999997</c:v>
                </c:pt>
                <c:pt idx="9577" formatCode="General">
                  <c:v>0.80002433100000003</c:v>
                </c:pt>
                <c:pt idx="9578" formatCode="General">
                  <c:v>0.803822339</c:v>
                </c:pt>
                <c:pt idx="9579" formatCode="General">
                  <c:v>0.80804860599999995</c:v>
                </c:pt>
                <c:pt idx="9580" formatCode="General">
                  <c:v>0.81093692799999995</c:v>
                </c:pt>
                <c:pt idx="9581" formatCode="General">
                  <c:v>0.81271678199999997</c:v>
                </c:pt>
                <c:pt idx="9582" formatCode="General">
                  <c:v>0.813829303</c:v>
                </c:pt>
                <c:pt idx="9583" formatCode="General">
                  <c:v>0.81448674200000004</c:v>
                </c:pt>
                <c:pt idx="9584" formatCode="General">
                  <c:v>0.81476402299999995</c:v>
                </c:pt>
                <c:pt idx="9585" formatCode="General">
                  <c:v>0.81416827400000003</c:v>
                </c:pt>
                <c:pt idx="9586" formatCode="General">
                  <c:v>0.80522680300000005</c:v>
                </c:pt>
                <c:pt idx="9587" formatCode="General">
                  <c:v>0.81434762500000002</c:v>
                </c:pt>
                <c:pt idx="9588" formatCode="General">
                  <c:v>0.81422191899999996</c:v>
                </c:pt>
                <c:pt idx="9589" formatCode="General">
                  <c:v>0.81355744600000002</c:v>
                </c:pt>
                <c:pt idx="9590" formatCode="General">
                  <c:v>0.81254386899999997</c:v>
                </c:pt>
                <c:pt idx="9591" formatCode="General">
                  <c:v>0.81117731299999996</c:v>
                </c:pt>
                <c:pt idx="9592" formatCode="General">
                  <c:v>0.80946189199999996</c:v>
                </c:pt>
                <c:pt idx="9593" formatCode="General">
                  <c:v>0.80749589200000005</c:v>
                </c:pt>
                <c:pt idx="9594" formatCode="General">
                  <c:v>0.80557405900000001</c:v>
                </c:pt>
                <c:pt idx="9595" formatCode="General">
                  <c:v>0.80422192800000003</c:v>
                </c:pt>
                <c:pt idx="9596" formatCode="General">
                  <c:v>0.80397337700000004</c:v>
                </c:pt>
                <c:pt idx="9597" formatCode="General">
                  <c:v>0.80494707799999998</c:v>
                </c:pt>
                <c:pt idx="9598" formatCode="General">
                  <c:v>0.80673378699999998</c:v>
                </c:pt>
                <c:pt idx="9599" formatCode="General">
                  <c:v>0.808767915</c:v>
                </c:pt>
                <c:pt idx="9600" formatCode="General">
                  <c:v>0.81067413099999996</c:v>
                </c:pt>
                <c:pt idx="9601" formatCode="General">
                  <c:v>0.81231212600000002</c:v>
                </c:pt>
                <c:pt idx="9602" formatCode="General">
                  <c:v>0.81367665499999997</c:v>
                </c:pt>
                <c:pt idx="9603" formatCode="General">
                  <c:v>0.81480973999999995</c:v>
                </c:pt>
                <c:pt idx="9604" formatCode="General">
                  <c:v>0.81575661899999996</c:v>
                </c:pt>
                <c:pt idx="9605" formatCode="General">
                  <c:v>0.81655108899999995</c:v>
                </c:pt>
                <c:pt idx="9606" formatCode="General">
                  <c:v>0.81721270099999999</c:v>
                </c:pt>
                <c:pt idx="9607" formatCode="General">
                  <c:v>0.81774836799999995</c:v>
                </c:pt>
                <c:pt idx="9608" formatCode="General">
                  <c:v>0.81815367900000002</c:v>
                </c:pt>
                <c:pt idx="9609" formatCode="General">
                  <c:v>0.818409681</c:v>
                </c:pt>
                <c:pt idx="9610" formatCode="General">
                  <c:v>0.81846380200000002</c:v>
                </c:pt>
                <c:pt idx="9611" formatCode="General">
                  <c:v>0.81812053900000004</c:v>
                </c:pt>
                <c:pt idx="9612" formatCode="General">
                  <c:v>0.81596505600000002</c:v>
                </c:pt>
                <c:pt idx="9613" formatCode="General">
                  <c:v>0.80438679499999999</c:v>
                </c:pt>
                <c:pt idx="9614" formatCode="General">
                  <c:v>0.81629472999999997</c:v>
                </c:pt>
                <c:pt idx="9615" formatCode="General">
                  <c:v>0.81703877400000002</c:v>
                </c:pt>
                <c:pt idx="9616" formatCode="General">
                  <c:v>0.81662088600000005</c:v>
                </c:pt>
                <c:pt idx="9617" formatCode="General">
                  <c:v>0.81585526500000005</c:v>
                </c:pt>
                <c:pt idx="9618" formatCode="General">
                  <c:v>0.81488651000000001</c:v>
                </c:pt>
                <c:pt idx="9619" formatCode="General">
                  <c:v>0.81378155900000004</c:v>
                </c:pt>
                <c:pt idx="9620" formatCode="General">
                  <c:v>0.81260740799999998</c:v>
                </c:pt>
                <c:pt idx="9621" formatCode="General">
                  <c:v>0.81144928900000002</c:v>
                </c:pt>
                <c:pt idx="9622" formatCode="General">
                  <c:v>0.810410619</c:v>
                </c:pt>
                <c:pt idx="9623" formatCode="General">
                  <c:v>0.80959844599999997</c:v>
                </c:pt>
                <c:pt idx="9624" formatCode="General">
                  <c:v>0.80909663399999998</c:v>
                </c:pt>
                <c:pt idx="9625" formatCode="General">
                  <c:v>0.80893838399999995</c:v>
                </c:pt>
                <c:pt idx="9626" formatCode="General">
                  <c:v>0.80909389300000001</c:v>
                </c:pt>
                <c:pt idx="9627" formatCode="General">
                  <c:v>0.80948299199999996</c:v>
                </c:pt>
                <c:pt idx="9628" formatCode="General">
                  <c:v>0.81000423399999999</c:v>
                </c:pt>
                <c:pt idx="9629" formatCode="General">
                  <c:v>0.81056457800000004</c:v>
                </c:pt>
                <c:pt idx="9630" formatCode="General">
                  <c:v>0.81109648899999998</c:v>
                </c:pt>
                <c:pt idx="9631" formatCode="General">
                  <c:v>0.81156098799999998</c:v>
                </c:pt>
                <c:pt idx="9632" formatCode="General">
                  <c:v>0.81194156399999995</c:v>
                </c:pt>
                <c:pt idx="9633" formatCode="General">
                  <c:v>0.81223464000000001</c:v>
                </c:pt>
                <c:pt idx="9634" formatCode="General">
                  <c:v>0.81244003799999998</c:v>
                </c:pt>
                <c:pt idx="9635" formatCode="General">
                  <c:v>0.81255179600000005</c:v>
                </c:pt>
                <c:pt idx="9636" formatCode="General">
                  <c:v>0.81254726600000005</c:v>
                </c:pt>
                <c:pt idx="9637" formatCode="General">
                  <c:v>0.81237143300000003</c:v>
                </c:pt>
                <c:pt idx="9638" formatCode="General">
                  <c:v>0.81190675499999998</c:v>
                </c:pt>
                <c:pt idx="9639" formatCode="General">
                  <c:v>0.81091362199999995</c:v>
                </c:pt>
                <c:pt idx="9640" formatCode="General">
                  <c:v>0.808943093</c:v>
                </c:pt>
                <c:pt idx="9641" formatCode="General">
                  <c:v>0.80550879200000003</c:v>
                </c:pt>
                <c:pt idx="9642" formatCode="General">
                  <c:v>0.802074552</c:v>
                </c:pt>
                <c:pt idx="9643" formatCode="General">
                  <c:v>0.80355280600000001</c:v>
                </c:pt>
                <c:pt idx="9644" formatCode="General">
                  <c:v>0.80839544500000005</c:v>
                </c:pt>
                <c:pt idx="9645" formatCode="General">
                  <c:v>0.81213581599999995</c:v>
                </c:pt>
                <c:pt idx="9646" formatCode="General">
                  <c:v>0.81439155299999999</c:v>
                </c:pt>
                <c:pt idx="9647" formatCode="General">
                  <c:v>0.815755546</c:v>
                </c:pt>
                <c:pt idx="9648" formatCode="General">
                  <c:v>0.816600204</c:v>
                </c:pt>
                <c:pt idx="9649" formatCode="General">
                  <c:v>0.81706827900000001</c:v>
                </c:pt>
                <c:pt idx="9650" formatCode="General">
                  <c:v>0.81672376400000002</c:v>
                </c:pt>
                <c:pt idx="9651" formatCode="General">
                  <c:v>0.81265801199999999</c:v>
                </c:pt>
                <c:pt idx="9652" formatCode="General">
                  <c:v>0.81743431099999997</c:v>
                </c:pt>
                <c:pt idx="9653" formatCode="General">
                  <c:v>0.81745678200000005</c:v>
                </c:pt>
                <c:pt idx="9654" formatCode="General">
                  <c:v>0.81712007499999995</c:v>
                </c:pt>
                <c:pt idx="9655" formatCode="General">
                  <c:v>0.81651777000000003</c:v>
                </c:pt>
                <c:pt idx="9656" formatCode="General">
                  <c:v>0.81561911099999995</c:v>
                </c:pt>
                <c:pt idx="9657" formatCode="General">
                  <c:v>0.81436646000000001</c:v>
                </c:pt>
                <c:pt idx="9658" formatCode="General">
                  <c:v>0.81270593400000002</c:v>
                </c:pt>
                <c:pt idx="9659" formatCode="General">
                  <c:v>0.81065308999999997</c:v>
                </c:pt>
                <c:pt idx="9660" formatCode="General">
                  <c:v>0.80843138699999995</c:v>
                </c:pt>
                <c:pt idx="9661" formatCode="General">
                  <c:v>0.80662578299999999</c:v>
                </c:pt>
                <c:pt idx="9662" formatCode="General">
                  <c:v>0.80602997499999995</c:v>
                </c:pt>
                <c:pt idx="9663" formatCode="General">
                  <c:v>0.80698055000000002</c:v>
                </c:pt>
                <c:pt idx="9664" formatCode="General">
                  <c:v>0.80897790199999997</c:v>
                </c:pt>
                <c:pt idx="9665" formatCode="General">
                  <c:v>0.81123852699999999</c:v>
                </c:pt>
                <c:pt idx="9666" formatCode="General">
                  <c:v>0.81328487400000005</c:v>
                </c:pt>
                <c:pt idx="9667" formatCode="General">
                  <c:v>0.81498414299999999</c:v>
                </c:pt>
                <c:pt idx="9668" formatCode="General">
                  <c:v>0.81636935499999996</c:v>
                </c:pt>
                <c:pt idx="9669" formatCode="General">
                  <c:v>0.81751346599999997</c:v>
                </c:pt>
                <c:pt idx="9670" formatCode="General">
                  <c:v>0.81847977599999999</c:v>
                </c:pt>
                <c:pt idx="9671" formatCode="General">
                  <c:v>0.819310129</c:v>
                </c:pt>
                <c:pt idx="9672" formatCode="General">
                  <c:v>0.82002639799999999</c:v>
                </c:pt>
                <c:pt idx="9673" formatCode="General">
                  <c:v>0.82063430500000001</c:v>
                </c:pt>
                <c:pt idx="9674" formatCode="General">
                  <c:v>0.82112526900000005</c:v>
                </c:pt>
                <c:pt idx="9675" formatCode="General">
                  <c:v>0.821468949</c:v>
                </c:pt>
                <c:pt idx="9676" formatCode="General">
                  <c:v>0.821564972</c:v>
                </c:pt>
                <c:pt idx="9677" formatCode="General">
                  <c:v>0.82081085399999998</c:v>
                </c:pt>
                <c:pt idx="9678" formatCode="General">
                  <c:v>0.80882495600000004</c:v>
                </c:pt>
                <c:pt idx="9679" formatCode="General">
                  <c:v>0.82007759800000002</c:v>
                </c:pt>
                <c:pt idx="9680" formatCode="General">
                  <c:v>0.82133859399999998</c:v>
                </c:pt>
                <c:pt idx="9681" formatCode="General">
                  <c:v>0.821181893</c:v>
                </c:pt>
                <c:pt idx="9682" formatCode="General">
                  <c:v>0.82066363099999995</c:v>
                </c:pt>
                <c:pt idx="9683" formatCode="General">
                  <c:v>0.81991410300000001</c:v>
                </c:pt>
                <c:pt idx="9684" formatCode="General">
                  <c:v>0.81897395799999995</c:v>
                </c:pt>
                <c:pt idx="9685" formatCode="General">
                  <c:v>0.81787979600000005</c:v>
                </c:pt>
                <c:pt idx="9686" formatCode="General">
                  <c:v>0.81668734600000004</c:v>
                </c:pt>
                <c:pt idx="9687" formatCode="General">
                  <c:v>0.81548148399999998</c:v>
                </c:pt>
                <c:pt idx="9688" formatCode="General">
                  <c:v>0.814376235</c:v>
                </c:pt>
                <c:pt idx="9689" formatCode="General">
                  <c:v>0.81349819899999998</c:v>
                </c:pt>
                <c:pt idx="9690" formatCode="General">
                  <c:v>0.81295222</c:v>
                </c:pt>
                <c:pt idx="9691" formatCode="General">
                  <c:v>0.81278282400000001</c:v>
                </c:pt>
                <c:pt idx="9692" formatCode="General">
                  <c:v>0.81295525999999996</c:v>
                </c:pt>
                <c:pt idx="9693" formatCode="General">
                  <c:v>0.81337106199999998</c:v>
                </c:pt>
                <c:pt idx="9694" formatCode="General">
                  <c:v>0.81390810000000002</c:v>
                </c:pt>
                <c:pt idx="9695" formatCode="General">
                  <c:v>0.81445926400000002</c:v>
                </c:pt>
                <c:pt idx="9696" formatCode="General">
                  <c:v>0.81495249299999994</c:v>
                </c:pt>
                <c:pt idx="9697" formatCode="General">
                  <c:v>0.81535184400000005</c:v>
                </c:pt>
                <c:pt idx="9698" formatCode="General">
                  <c:v>0.81564807900000003</c:v>
                </c:pt>
                <c:pt idx="9699" formatCode="General">
                  <c:v>0.81584608599999997</c:v>
                </c:pt>
                <c:pt idx="9700" formatCode="General">
                  <c:v>0.81595355300000005</c:v>
                </c:pt>
                <c:pt idx="9701" formatCode="General">
                  <c:v>0.81597030199999998</c:v>
                </c:pt>
                <c:pt idx="9702" formatCode="General">
                  <c:v>0.81587660299999998</c:v>
                </c:pt>
                <c:pt idx="9703" formatCode="General">
                  <c:v>0.81561309100000001</c:v>
                </c:pt>
                <c:pt idx="9704" formatCode="General">
                  <c:v>0.81504082700000002</c:v>
                </c:pt>
                <c:pt idx="9705" formatCode="General">
                  <c:v>0.81385117799999995</c:v>
                </c:pt>
                <c:pt idx="9706" formatCode="General">
                  <c:v>0.81141966600000004</c:v>
                </c:pt>
                <c:pt idx="9707" formatCode="General">
                  <c:v>0.80721515399999999</c:v>
                </c:pt>
                <c:pt idx="9708" formatCode="General">
                  <c:v>0.80469018199999998</c:v>
                </c:pt>
                <c:pt idx="9709" formatCode="General">
                  <c:v>0.80875879500000003</c:v>
                </c:pt>
                <c:pt idx="9710" formatCode="General">
                  <c:v>0.81356453900000003</c:v>
                </c:pt>
                <c:pt idx="9711" formatCode="General">
                  <c:v>0.81642335700000002</c:v>
                </c:pt>
                <c:pt idx="9712" formatCode="General">
                  <c:v>0.81804162300000005</c:v>
                </c:pt>
                <c:pt idx="9713" formatCode="General">
                  <c:v>0.81901603899999997</c:v>
                </c:pt>
                <c:pt idx="9714" formatCode="General">
                  <c:v>0.81958544300000002</c:v>
                </c:pt>
                <c:pt idx="9715" formatCode="General">
                  <c:v>0.81928074399999995</c:v>
                </c:pt>
                <c:pt idx="9716" formatCode="General">
                  <c:v>0.81844997399999997</c:v>
                </c:pt>
                <c:pt idx="9717" formatCode="General">
                  <c:v>0.82035505799999997</c:v>
                </c:pt>
                <c:pt idx="9718" formatCode="General">
                  <c:v>0.82043915999999995</c:v>
                </c:pt>
                <c:pt idx="9719" formatCode="General">
                  <c:v>0.82028406899999995</c:v>
                </c:pt>
                <c:pt idx="9720" formatCode="General">
                  <c:v>0.81993377199999995</c:v>
                </c:pt>
                <c:pt idx="9721" formatCode="General">
                  <c:v>0.81936293800000004</c:v>
                </c:pt>
                <c:pt idx="9722" formatCode="General">
                  <c:v>0.81851935399999998</c:v>
                </c:pt>
                <c:pt idx="9723" formatCode="General">
                  <c:v>0.81732577100000003</c:v>
                </c:pt>
                <c:pt idx="9724" formatCode="General">
                  <c:v>0.81568723899999995</c:v>
                </c:pt>
                <c:pt idx="9725" formatCode="General">
                  <c:v>0.81353646499999999</c:v>
                </c:pt>
                <c:pt idx="9726" formatCode="General">
                  <c:v>0.81098538600000003</c:v>
                </c:pt>
                <c:pt idx="9727" formatCode="General">
                  <c:v>0.80861246600000003</c:v>
                </c:pt>
                <c:pt idx="9728" formatCode="General">
                  <c:v>0.80750358099999997</c:v>
                </c:pt>
                <c:pt idx="9729" formatCode="General">
                  <c:v>0.80833244299999996</c:v>
                </c:pt>
                <c:pt idx="9730" formatCode="General">
                  <c:v>0.81048512500000003</c:v>
                </c:pt>
                <c:pt idx="9731" formatCode="General">
                  <c:v>0.81287306500000001</c:v>
                </c:pt>
                <c:pt idx="9732" formatCode="General">
                  <c:v>0.81491374999999999</c:v>
                </c:pt>
                <c:pt idx="9733" formatCode="General">
                  <c:v>0.81651449200000004</c:v>
                </c:pt>
                <c:pt idx="9734" formatCode="General">
                  <c:v>0.81776547399999999</c:v>
                </c:pt>
                <c:pt idx="9735" formatCode="General">
                  <c:v>0.81877589200000001</c:v>
                </c:pt>
                <c:pt idx="9736" formatCode="General">
                  <c:v>0.819626093</c:v>
                </c:pt>
                <c:pt idx="9737" formatCode="General">
                  <c:v>0.82036423700000005</c:v>
                </c:pt>
                <c:pt idx="9738" formatCode="General">
                  <c:v>0.82101297399999995</c:v>
                </c:pt>
                <c:pt idx="9739" formatCode="General">
                  <c:v>0.82157516500000005</c:v>
                </c:pt>
                <c:pt idx="9740" formatCode="General">
                  <c:v>0.82203477599999997</c:v>
                </c:pt>
                <c:pt idx="9741" formatCode="General">
                  <c:v>0.82233416999999998</c:v>
                </c:pt>
                <c:pt idx="9742" formatCode="General">
                  <c:v>0.82165002799999998</c:v>
                </c:pt>
                <c:pt idx="9743" formatCode="General">
                  <c:v>0.81599664699999996</c:v>
                </c:pt>
                <c:pt idx="9744" formatCode="General">
                  <c:v>0.82102084200000003</c:v>
                </c:pt>
                <c:pt idx="9745" formatCode="General">
                  <c:v>0.822712004</c:v>
                </c:pt>
                <c:pt idx="9746" formatCode="General">
                  <c:v>0.82274544199999999</c:v>
                </c:pt>
                <c:pt idx="9747" formatCode="General">
                  <c:v>0.82243865699999996</c:v>
                </c:pt>
                <c:pt idx="9748" formatCode="General">
                  <c:v>0.82190597099999996</c:v>
                </c:pt>
                <c:pt idx="9749" formatCode="General">
                  <c:v>0.82116693299999999</c:v>
                </c:pt>
                <c:pt idx="9750" formatCode="General">
                  <c:v>0.82023167600000002</c:v>
                </c:pt>
                <c:pt idx="9751" formatCode="General">
                  <c:v>0.81912201600000001</c:v>
                </c:pt>
                <c:pt idx="9752" formatCode="General">
                  <c:v>0.81788587599999996</c:v>
                </c:pt>
                <c:pt idx="9753" formatCode="General">
                  <c:v>0.81660902499999999</c:v>
                </c:pt>
                <c:pt idx="9754" formatCode="General">
                  <c:v>0.81541800499999995</c:v>
                </c:pt>
                <c:pt idx="9755" formatCode="General">
                  <c:v>0.81446337700000004</c:v>
                </c:pt>
                <c:pt idx="9756" formatCode="General">
                  <c:v>0.81387651000000005</c:v>
                </c:pt>
                <c:pt idx="9757" formatCode="General">
                  <c:v>0.81371527899999996</c:v>
                </c:pt>
                <c:pt idx="9758" formatCode="General">
                  <c:v>0.81393533900000004</c:v>
                </c:pt>
                <c:pt idx="9759" formatCode="General">
                  <c:v>0.81441181900000004</c:v>
                </c:pt>
                <c:pt idx="9760" formatCode="General">
                  <c:v>0.81499469300000005</c:v>
                </c:pt>
                <c:pt idx="9761" formatCode="General">
                  <c:v>0.81555980400000005</c:v>
                </c:pt>
                <c:pt idx="9762" formatCode="General">
                  <c:v>0.81603109799999995</c:v>
                </c:pt>
                <c:pt idx="9763" formatCode="General">
                  <c:v>0.81637799700000002</c:v>
                </c:pt>
                <c:pt idx="9764" formatCode="General">
                  <c:v>0.81660074000000005</c:v>
                </c:pt>
                <c:pt idx="9765" formatCode="General">
                  <c:v>0.81671434600000004</c:v>
                </c:pt>
                <c:pt idx="9766" formatCode="General">
                  <c:v>0.816735506</c:v>
                </c:pt>
                <c:pt idx="9767" formatCode="General">
                  <c:v>0.81667077499999996</c:v>
                </c:pt>
                <c:pt idx="9768" formatCode="General">
                  <c:v>0.81650203499999996</c:v>
                </c:pt>
                <c:pt idx="9769" formatCode="General">
                  <c:v>0.81616210899999997</c:v>
                </c:pt>
                <c:pt idx="9770" formatCode="General">
                  <c:v>0.81547641800000004</c:v>
                </c:pt>
                <c:pt idx="9771" formatCode="General">
                  <c:v>0.81401938200000001</c:v>
                </c:pt>
                <c:pt idx="9772" formatCode="General">
                  <c:v>0.81087267399999996</c:v>
                </c:pt>
                <c:pt idx="9773" formatCode="General">
                  <c:v>0.80592244899999999</c:v>
                </c:pt>
                <c:pt idx="9774" formatCode="General">
                  <c:v>0.80639326600000005</c:v>
                </c:pt>
                <c:pt idx="9775" formatCode="General">
                  <c:v>0.81220394399999996</c:v>
                </c:pt>
                <c:pt idx="9776" formatCode="General">
                  <c:v>0.81601536299999999</c:v>
                </c:pt>
                <c:pt idx="9777" formatCode="General">
                  <c:v>0.81802850999999999</c:v>
                </c:pt>
                <c:pt idx="9778" formatCode="General">
                  <c:v>0.81919276699999999</c:v>
                </c:pt>
                <c:pt idx="9779" formatCode="General">
                  <c:v>0.81989496900000003</c:v>
                </c:pt>
                <c:pt idx="9780" formatCode="General">
                  <c:v>0.81941789399999998</c:v>
                </c:pt>
                <c:pt idx="9781" formatCode="General">
                  <c:v>0.82023698099999998</c:v>
                </c:pt>
                <c:pt idx="9782" formatCode="General">
                  <c:v>0.821102738</c:v>
                </c:pt>
                <c:pt idx="9783" formatCode="General">
                  <c:v>0.82129502300000001</c:v>
                </c:pt>
                <c:pt idx="9784" formatCode="General">
                  <c:v>0.82131999700000002</c:v>
                </c:pt>
                <c:pt idx="9785" formatCode="General">
                  <c:v>0.82119697300000005</c:v>
                </c:pt>
                <c:pt idx="9786" formatCode="General">
                  <c:v>0.82090956000000004</c:v>
                </c:pt>
                <c:pt idx="9787" formatCode="General">
                  <c:v>0.82042342400000001</c:v>
                </c:pt>
                <c:pt idx="9788" formatCode="General">
                  <c:v>0.819683194</c:v>
                </c:pt>
                <c:pt idx="9789" formatCode="General">
                  <c:v>0.81860351600000003</c:v>
                </c:pt>
                <c:pt idx="9790" formatCode="General">
                  <c:v>0.81706142400000004</c:v>
                </c:pt>
                <c:pt idx="9791" formatCode="General">
                  <c:v>0.81491553800000005</c:v>
                </c:pt>
                <c:pt idx="9792" formatCode="General">
                  <c:v>0.81214123999999999</c:v>
                </c:pt>
                <c:pt idx="9793" formatCode="General">
                  <c:v>0.80923694400000001</c:v>
                </c:pt>
                <c:pt idx="9794" formatCode="General">
                  <c:v>0.80759930599999996</c:v>
                </c:pt>
                <c:pt idx="9795" formatCode="General">
                  <c:v>0.80839109399999998</c:v>
                </c:pt>
                <c:pt idx="9796" formatCode="General">
                  <c:v>0.81081926800000004</c:v>
                </c:pt>
                <c:pt idx="9797" formatCode="General">
                  <c:v>0.81336879699999998</c:v>
                </c:pt>
                <c:pt idx="9798" formatCode="General">
                  <c:v>0.81538009600000005</c:v>
                </c:pt>
                <c:pt idx="9799" formatCode="General">
                  <c:v>0.81684941099999997</c:v>
                </c:pt>
                <c:pt idx="9800" formatCode="General">
                  <c:v>0.81794100999999997</c:v>
                </c:pt>
                <c:pt idx="9801" formatCode="General">
                  <c:v>0.81879949600000002</c:v>
                </c:pt>
                <c:pt idx="9802" formatCode="General">
                  <c:v>0.81951832800000002</c:v>
                </c:pt>
                <c:pt idx="9803" formatCode="General">
                  <c:v>0.82014816999999995</c:v>
                </c:pt>
                <c:pt idx="9804" formatCode="General">
                  <c:v>0.82070934799999995</c:v>
                </c:pt>
                <c:pt idx="9805" formatCode="General">
                  <c:v>0.82119858300000004</c:v>
                </c:pt>
                <c:pt idx="9806" formatCode="General">
                  <c:v>0.82157039600000004</c:v>
                </c:pt>
                <c:pt idx="9807" formatCode="General">
                  <c:v>0.821698606</c:v>
                </c:pt>
                <c:pt idx="9808" formatCode="General">
                  <c:v>0.818873823</c:v>
                </c:pt>
                <c:pt idx="9809" formatCode="General">
                  <c:v>0.82036984000000002</c:v>
                </c:pt>
                <c:pt idx="9810" formatCode="General">
                  <c:v>0.82232970000000005</c:v>
                </c:pt>
                <c:pt idx="9811" formatCode="General">
                  <c:v>0.82247072499999996</c:v>
                </c:pt>
                <c:pt idx="9812" formatCode="General">
                  <c:v>0.82230931500000004</c:v>
                </c:pt>
                <c:pt idx="9813" formatCode="General">
                  <c:v>0.82194119700000001</c:v>
                </c:pt>
                <c:pt idx="9814" formatCode="General">
                  <c:v>0.82137244899999995</c:v>
                </c:pt>
                <c:pt idx="9815" formatCode="General">
                  <c:v>0.82059585999999995</c:v>
                </c:pt>
                <c:pt idx="9816" formatCode="General">
                  <c:v>0.81960791300000002</c:v>
                </c:pt>
                <c:pt idx="9817" formatCode="General">
                  <c:v>0.81841987400000005</c:v>
                </c:pt>
                <c:pt idx="9818" formatCode="General">
                  <c:v>0.81707280900000001</c:v>
                </c:pt>
                <c:pt idx="9819" formatCode="General">
                  <c:v>0.81565380099999996</c:v>
                </c:pt>
                <c:pt idx="9820" formatCode="General">
                  <c:v>0.81430536499999995</c:v>
                </c:pt>
                <c:pt idx="9821" formatCode="General">
                  <c:v>0.81320929500000005</c:v>
                </c:pt>
                <c:pt idx="9822" formatCode="General">
                  <c:v>0.81253212699999999</c:v>
                </c:pt>
                <c:pt idx="9823" formatCode="General">
                  <c:v>0.81234824699999997</c:v>
                </c:pt>
                <c:pt idx="9824" formatCode="General">
                  <c:v>0.81259721500000004</c:v>
                </c:pt>
                <c:pt idx="9825" formatCode="General">
                  <c:v>0.81311559700000002</c:v>
                </c:pt>
                <c:pt idx="9826" formatCode="General">
                  <c:v>0.81371658999999996</c:v>
                </c:pt>
                <c:pt idx="9827" formatCode="General">
                  <c:v>0.81425643000000003</c:v>
                </c:pt>
                <c:pt idx="9828" formatCode="General">
                  <c:v>0.81465691299999998</c:v>
                </c:pt>
                <c:pt idx="9829" formatCode="General">
                  <c:v>0.81489574899999995</c:v>
                </c:pt>
                <c:pt idx="9830" formatCode="General">
                  <c:v>0.81498515599999999</c:v>
                </c:pt>
                <c:pt idx="9831" formatCode="General">
                  <c:v>0.81495237399999998</c:v>
                </c:pt>
                <c:pt idx="9832" formatCode="General">
                  <c:v>0.81482434299999995</c:v>
                </c:pt>
                <c:pt idx="9833" formatCode="General">
                  <c:v>0.81461435599999998</c:v>
                </c:pt>
                <c:pt idx="9834" formatCode="General">
                  <c:v>0.81430524599999998</c:v>
                </c:pt>
                <c:pt idx="9835" formatCode="General">
                  <c:v>0.81381452099999996</c:v>
                </c:pt>
                <c:pt idx="9836" formatCode="General">
                  <c:v>0.81290525199999997</c:v>
                </c:pt>
                <c:pt idx="9837" formatCode="General">
                  <c:v>0.81093388799999999</c:v>
                </c:pt>
                <c:pt idx="9838" formatCode="General">
                  <c:v>0.80650496500000002</c:v>
                </c:pt>
                <c:pt idx="9839" formatCode="General">
                  <c:v>0.80203741799999995</c:v>
                </c:pt>
                <c:pt idx="9840" formatCode="General">
                  <c:v>0.80709093799999998</c:v>
                </c:pt>
                <c:pt idx="9841" formatCode="General">
                  <c:v>0.81227541000000003</c:v>
                </c:pt>
                <c:pt idx="9842" formatCode="General">
                  <c:v>0.81480741499999998</c:v>
                </c:pt>
                <c:pt idx="9843" formatCode="General">
                  <c:v>0.81615310900000004</c:v>
                </c:pt>
                <c:pt idx="9844" formatCode="General">
                  <c:v>0.81694292999999996</c:v>
                </c:pt>
                <c:pt idx="9845" formatCode="General">
                  <c:v>0.81503230299999996</c:v>
                </c:pt>
                <c:pt idx="9846" formatCode="General">
                  <c:v>0.81787180900000001</c:v>
                </c:pt>
                <c:pt idx="9847" formatCode="General">
                  <c:v>0.81843244999999998</c:v>
                </c:pt>
                <c:pt idx="9848" formatCode="General">
                  <c:v>0.81870752599999996</c:v>
                </c:pt>
                <c:pt idx="9849" formatCode="General">
                  <c:v>0.81886005399999995</c:v>
                </c:pt>
                <c:pt idx="9850" formatCode="General">
                  <c:v>0.81889802199999995</c:v>
                </c:pt>
                <c:pt idx="9851" formatCode="General">
                  <c:v>0.81881105899999995</c:v>
                </c:pt>
                <c:pt idx="9852" formatCode="General">
                  <c:v>0.81857860100000002</c:v>
                </c:pt>
                <c:pt idx="9853" formatCode="General">
                  <c:v>0.81816708999999999</c:v>
                </c:pt>
                <c:pt idx="9854" formatCode="General">
                  <c:v>0.81752300300000003</c:v>
                </c:pt>
                <c:pt idx="9855" formatCode="General">
                  <c:v>0.81655925500000004</c:v>
                </c:pt>
                <c:pt idx="9856" formatCode="General">
                  <c:v>0.815136313</c:v>
                </c:pt>
                <c:pt idx="9857" formatCode="General">
                  <c:v>0.81305259500000004</c:v>
                </c:pt>
                <c:pt idx="9858" formatCode="General">
                  <c:v>0.81013768900000005</c:v>
                </c:pt>
                <c:pt idx="9859" formatCode="General">
                  <c:v>0.80674022400000001</c:v>
                </c:pt>
                <c:pt idx="9860" formatCode="General">
                  <c:v>0.80458444399999995</c:v>
                </c:pt>
                <c:pt idx="9861" formatCode="General">
                  <c:v>0.80550438199999996</c:v>
                </c:pt>
                <c:pt idx="9862" formatCode="General">
                  <c:v>0.808368266</c:v>
                </c:pt>
                <c:pt idx="9863" formatCode="General">
                  <c:v>0.811104834</c:v>
                </c:pt>
                <c:pt idx="9864" formatCode="General">
                  <c:v>0.81307411200000002</c:v>
                </c:pt>
                <c:pt idx="9865" formatCode="General">
                  <c:v>0.81442290500000003</c:v>
                </c:pt>
                <c:pt idx="9866" formatCode="General">
                  <c:v>0.81539529600000005</c:v>
                </c:pt>
                <c:pt idx="9867" formatCode="General">
                  <c:v>0.81616336099999998</c:v>
                </c:pt>
                <c:pt idx="9868" formatCode="General">
                  <c:v>0.81682580699999996</c:v>
                </c:pt>
                <c:pt idx="9869" formatCode="General">
                  <c:v>0.81743055600000003</c:v>
                </c:pt>
                <c:pt idx="9870" formatCode="General">
                  <c:v>0.81798964699999999</c:v>
                </c:pt>
                <c:pt idx="9871" formatCode="General">
                  <c:v>0.81848925400000005</c:v>
                </c:pt>
                <c:pt idx="9872" formatCode="General">
                  <c:v>0.81882768900000003</c:v>
                </c:pt>
                <c:pt idx="9873" formatCode="General">
                  <c:v>0.81752657900000003</c:v>
                </c:pt>
                <c:pt idx="9874" formatCode="General">
                  <c:v>0.81781047600000001</c:v>
                </c:pt>
                <c:pt idx="9875" formatCode="General">
                  <c:v>0.81989592300000003</c:v>
                </c:pt>
                <c:pt idx="9876" formatCode="General">
                  <c:v>0.82020848999999996</c:v>
                </c:pt>
                <c:pt idx="9877" formatCode="General">
                  <c:v>0.82026702200000001</c:v>
                </c:pt>
                <c:pt idx="9878" formatCode="General">
                  <c:v>0.82014387799999999</c:v>
                </c:pt>
                <c:pt idx="9879" formatCode="General">
                  <c:v>0.81983602</c:v>
                </c:pt>
                <c:pt idx="9880" formatCode="General">
                  <c:v>0.81932723500000004</c:v>
                </c:pt>
                <c:pt idx="9881" formatCode="General">
                  <c:v>0.81859898600000003</c:v>
                </c:pt>
                <c:pt idx="9882" formatCode="General">
                  <c:v>0.81763708599999996</c:v>
                </c:pt>
                <c:pt idx="9883" formatCode="General">
                  <c:v>0.81644225100000001</c:v>
                </c:pt>
                <c:pt idx="9884" formatCode="General">
                  <c:v>0.81504702600000001</c:v>
                </c:pt>
                <c:pt idx="9885" formatCode="General">
                  <c:v>0.81353872999999999</c:v>
                </c:pt>
                <c:pt idx="9886" formatCode="General">
                  <c:v>0.81207835699999997</c:v>
                </c:pt>
                <c:pt idx="9887" formatCode="General">
                  <c:v>0.81088811199999999</c:v>
                </c:pt>
                <c:pt idx="9888" formatCode="General">
                  <c:v>0.81018126000000001</c:v>
                </c:pt>
                <c:pt idx="9889" formatCode="General">
                  <c:v>0.81005203699999995</c:v>
                </c:pt>
                <c:pt idx="9890" formatCode="General">
                  <c:v>0.81041359899999998</c:v>
                </c:pt>
                <c:pt idx="9891" formatCode="General">
                  <c:v>0.81104785199999996</c:v>
                </c:pt>
                <c:pt idx="9892" formatCode="General">
                  <c:v>0.81172156299999998</c:v>
                </c:pt>
                <c:pt idx="9893" formatCode="General">
                  <c:v>0.81227081999999995</c:v>
                </c:pt>
                <c:pt idx="9894" formatCode="General">
                  <c:v>0.81261950699999996</c:v>
                </c:pt>
                <c:pt idx="9895" formatCode="General">
                  <c:v>0.81275779000000004</c:v>
                </c:pt>
                <c:pt idx="9896" formatCode="General">
                  <c:v>0.81271272900000002</c:v>
                </c:pt>
                <c:pt idx="9897" formatCode="General">
                  <c:v>0.81252527200000002</c:v>
                </c:pt>
                <c:pt idx="9898" formatCode="General">
                  <c:v>0.81223374599999998</c:v>
                </c:pt>
                <c:pt idx="9899" formatCode="General">
                  <c:v>0.81185871399999998</c:v>
                </c:pt>
                <c:pt idx="9900" formatCode="General">
                  <c:v>0.81138127999999998</c:v>
                </c:pt>
                <c:pt idx="9901" formatCode="General">
                  <c:v>0.81069105900000005</c:v>
                </c:pt>
                <c:pt idx="9902" formatCode="General">
                  <c:v>0.80942428099999997</c:v>
                </c:pt>
                <c:pt idx="9903" formatCode="General">
                  <c:v>0.80651372700000001</c:v>
                </c:pt>
                <c:pt idx="9904" formatCode="General">
                  <c:v>0.80022466199999998</c:v>
                </c:pt>
                <c:pt idx="9905" formatCode="General">
                  <c:v>0.80059456799999995</c:v>
                </c:pt>
                <c:pt idx="9906" formatCode="General">
                  <c:v>0.80747598399999998</c:v>
                </c:pt>
                <c:pt idx="9907" formatCode="General">
                  <c:v>0.81078338599999999</c:v>
                </c:pt>
                <c:pt idx="9908" formatCode="General">
                  <c:v>0.81233435899999995</c:v>
                </c:pt>
                <c:pt idx="9909" formatCode="General">
                  <c:v>0.81317585699999995</c:v>
                </c:pt>
                <c:pt idx="9910" formatCode="General">
                  <c:v>0.800294638</c:v>
                </c:pt>
                <c:pt idx="9911" formatCode="General">
                  <c:v>0.81435078400000005</c:v>
                </c:pt>
                <c:pt idx="9912" formatCode="General">
                  <c:v>0.81482469999999996</c:v>
                </c:pt>
                <c:pt idx="9913" formatCode="General">
                  <c:v>0.81514453899999995</c:v>
                </c:pt>
                <c:pt idx="9914" formatCode="General">
                  <c:v>0.81536602999999996</c:v>
                </c:pt>
                <c:pt idx="9915" formatCode="General">
                  <c:v>0.81549173600000002</c:v>
                </c:pt>
                <c:pt idx="9916" formatCode="General">
                  <c:v>0.815514505</c:v>
                </c:pt>
                <c:pt idx="9917" formatCode="General">
                  <c:v>0.81542140200000002</c:v>
                </c:pt>
                <c:pt idx="9918" formatCode="General">
                  <c:v>0.81519269900000002</c:v>
                </c:pt>
                <c:pt idx="9919" formatCode="General">
                  <c:v>0.81479758000000002</c:v>
                </c:pt>
                <c:pt idx="9920" formatCode="General">
                  <c:v>0.81418603700000003</c:v>
                </c:pt>
                <c:pt idx="9921" formatCode="General">
                  <c:v>0.81327319099999995</c:v>
                </c:pt>
                <c:pt idx="9922" formatCode="General">
                  <c:v>0.81191122500000001</c:v>
                </c:pt>
                <c:pt idx="9923" formatCode="General">
                  <c:v>0.80985200400000001</c:v>
                </c:pt>
                <c:pt idx="9924" formatCode="General">
                  <c:v>0.806780159</c:v>
                </c:pt>
                <c:pt idx="9925" formatCode="General">
                  <c:v>0.80283641800000005</c:v>
                </c:pt>
                <c:pt idx="9926" formatCode="General">
                  <c:v>0.800122738</c:v>
                </c:pt>
                <c:pt idx="9927" formatCode="General">
                  <c:v>0.80134344099999999</c:v>
                </c:pt>
                <c:pt idx="9928" formatCode="General">
                  <c:v>0.80466997600000001</c:v>
                </c:pt>
                <c:pt idx="9929" formatCode="General">
                  <c:v>0.80742752600000001</c:v>
                </c:pt>
                <c:pt idx="9930" formatCode="General">
                  <c:v>0.80919158499999999</c:v>
                </c:pt>
                <c:pt idx="9931" formatCode="General">
                  <c:v>0.81030696599999996</c:v>
                </c:pt>
                <c:pt idx="9932" formatCode="General">
                  <c:v>0.81108403200000001</c:v>
                </c:pt>
                <c:pt idx="9933" formatCode="General">
                  <c:v>0.81170684100000001</c:v>
                </c:pt>
                <c:pt idx="9934" formatCode="General">
                  <c:v>0.81227058200000002</c:v>
                </c:pt>
                <c:pt idx="9935" formatCode="General">
                  <c:v>0.81281393800000001</c:v>
                </c:pt>
                <c:pt idx="9936" formatCode="General">
                  <c:v>0.81334543199999998</c:v>
                </c:pt>
                <c:pt idx="9937" formatCode="General">
                  <c:v>0.81379091699999995</c:v>
                </c:pt>
                <c:pt idx="9938" formatCode="General">
                  <c:v>0.81318569200000002</c:v>
                </c:pt>
                <c:pt idx="9939" formatCode="General">
                  <c:v>0.81334090199999998</c:v>
                </c:pt>
                <c:pt idx="9940" formatCode="General">
                  <c:v>0.81523579400000001</c:v>
                </c:pt>
                <c:pt idx="9941" formatCode="General">
                  <c:v>0.81570065000000003</c:v>
                </c:pt>
                <c:pt idx="9942" formatCode="General">
                  <c:v>0.81597405700000003</c:v>
                </c:pt>
                <c:pt idx="9943" formatCode="General">
                  <c:v>0.81610280300000004</c:v>
                </c:pt>
                <c:pt idx="9944" formatCode="General">
                  <c:v>0.81607776899999995</c:v>
                </c:pt>
                <c:pt idx="9945" formatCode="General">
                  <c:v>0.81587916599999999</c:v>
                </c:pt>
                <c:pt idx="9946" formatCode="General">
                  <c:v>0.81548273599999999</c:v>
                </c:pt>
                <c:pt idx="9947" formatCode="General">
                  <c:v>0.81486213200000002</c:v>
                </c:pt>
                <c:pt idx="9948" formatCode="General">
                  <c:v>0.81399321599999996</c:v>
                </c:pt>
                <c:pt idx="9949" formatCode="General">
                  <c:v>0.81286472099999996</c:v>
                </c:pt>
                <c:pt idx="9950" formatCode="General">
                  <c:v>0.81149774799999996</c:v>
                </c:pt>
                <c:pt idx="9951" formatCode="General">
                  <c:v>0.80997723300000002</c:v>
                </c:pt>
                <c:pt idx="9952" formatCode="General">
                  <c:v>0.80848413699999999</c:v>
                </c:pt>
                <c:pt idx="9953" formatCode="General">
                  <c:v>0.807290375</c:v>
                </c:pt>
                <c:pt idx="9954" formatCode="General">
                  <c:v>0.80666899700000005</c:v>
                </c:pt>
                <c:pt idx="9955" formatCode="General">
                  <c:v>0.80673575399999997</c:v>
                </c:pt>
                <c:pt idx="9956" formatCode="General">
                  <c:v>0.80736011299999999</c:v>
                </c:pt>
                <c:pt idx="9957" formatCode="General">
                  <c:v>0.80824935399999998</c:v>
                </c:pt>
                <c:pt idx="9958" formatCode="General">
                  <c:v>0.80911624400000004</c:v>
                </c:pt>
                <c:pt idx="9959" formatCode="General">
                  <c:v>0.80978101499999999</c:v>
                </c:pt>
                <c:pt idx="9960" formatCode="General">
                  <c:v>0.810176075</c:v>
                </c:pt>
                <c:pt idx="9961" formatCode="General">
                  <c:v>0.81030798000000004</c:v>
                </c:pt>
                <c:pt idx="9962" formatCode="General">
                  <c:v>0.81021970499999996</c:v>
                </c:pt>
                <c:pt idx="9963" formatCode="General">
                  <c:v>0.80996537199999996</c:v>
                </c:pt>
                <c:pt idx="9964" formatCode="General">
                  <c:v>0.80959355799999999</c:v>
                </c:pt>
                <c:pt idx="9965" formatCode="General">
                  <c:v>0.80913066899999997</c:v>
                </c:pt>
                <c:pt idx="9966" formatCode="General">
                  <c:v>0.80854046300000004</c:v>
                </c:pt>
                <c:pt idx="9967" formatCode="General">
                  <c:v>0.80768752099999996</c:v>
                </c:pt>
                <c:pt idx="9968" formatCode="General">
                  <c:v>0.80593305800000004</c:v>
                </c:pt>
                <c:pt idx="9969" formatCode="General">
                  <c:v>0.80121815200000002</c:v>
                </c:pt>
                <c:pt idx="9970" formatCode="General">
                  <c:v>0.79535752500000001</c:v>
                </c:pt>
                <c:pt idx="9971" formatCode="General">
                  <c:v>0.80281019200000003</c:v>
                </c:pt>
                <c:pt idx="9972" formatCode="General">
                  <c:v>0.80742543899999997</c:v>
                </c:pt>
                <c:pt idx="9973" formatCode="General">
                  <c:v>0.80933052299999997</c:v>
                </c:pt>
                <c:pt idx="9974" formatCode="General">
                  <c:v>0.810276687</c:v>
                </c:pt>
                <c:pt idx="9975" formatCode="General">
                  <c:v>0.810487866</c:v>
                </c:pt>
                <c:pt idx="9976" formatCode="General">
                  <c:v>0.811795712</c:v>
                </c:pt>
                <c:pt idx="9977" formatCode="General">
                  <c:v>0.812347233</c:v>
                </c:pt>
                <c:pt idx="9978" formatCode="General">
                  <c:v>0.81279241999999996</c:v>
                </c:pt>
                <c:pt idx="9979" formatCode="General">
                  <c:v>0.81315147899999995</c:v>
                </c:pt>
                <c:pt idx="9980" formatCode="General">
                  <c:v>0.81342369299999995</c:v>
                </c:pt>
                <c:pt idx="9981" formatCode="General">
                  <c:v>0.81360268599999996</c:v>
                </c:pt>
                <c:pt idx="9982" formatCode="General">
                  <c:v>0.81367909900000002</c:v>
                </c:pt>
                <c:pt idx="9983" formatCode="General">
                  <c:v>0.81363993899999998</c:v>
                </c:pt>
                <c:pt idx="9984" formatCode="General">
                  <c:v>0.81346672799999997</c:v>
                </c:pt>
                <c:pt idx="9985" formatCode="General">
                  <c:v>0.81313139199999995</c:v>
                </c:pt>
                <c:pt idx="9986" formatCode="General">
                  <c:v>0.81258779800000003</c:v>
                </c:pt>
                <c:pt idx="9987" formatCode="General">
                  <c:v>0.811754584</c:v>
                </c:pt>
                <c:pt idx="9988" formatCode="General">
                  <c:v>0.810480058</c:v>
                </c:pt>
                <c:pt idx="9989" formatCode="General">
                  <c:v>0.80847919000000001</c:v>
                </c:pt>
                <c:pt idx="9990" formatCode="General">
                  <c:v>0.80529218899999999</c:v>
                </c:pt>
                <c:pt idx="9991" formatCode="General">
                  <c:v>0.80080646300000002</c:v>
                </c:pt>
                <c:pt idx="9992" formatCode="General">
                  <c:v>0.79765236399999995</c:v>
                </c:pt>
                <c:pt idx="9993" formatCode="General">
                  <c:v>0.79954546699999995</c:v>
                </c:pt>
                <c:pt idx="9994" formatCode="General">
                  <c:v>0.80328756599999995</c:v>
                </c:pt>
                <c:pt idx="9995" formatCode="General">
                  <c:v>0.80584216099999995</c:v>
                </c:pt>
                <c:pt idx="9996" formatCode="General">
                  <c:v>0.80725324200000004</c:v>
                </c:pt>
                <c:pt idx="9997" formatCode="General">
                  <c:v>0.80805194400000002</c:v>
                </c:pt>
                <c:pt idx="9998" formatCode="General">
                  <c:v>0.80857694099999999</c:v>
                </c:pt>
                <c:pt idx="9999" formatCode="General">
                  <c:v>0.80899334000000001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0E8E-4D5B-9430-21A26B2E6A88}"/>
            </c:ext>
          </c:extLst>
        </c:ser>
        <c:ser>
          <c:idx val="1"/>
          <c:order val="3"/>
          <c:tx>
            <c:v>m = 1.7</c:v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'Q2'!$BK$4:$BK$10003</c:f>
              <c:numCache>
                <c:formatCode>0.00E+00</c:formatCode>
                <c:ptCount val="10000"/>
                <c:pt idx="0">
                  <c:v>2.85408496E-5</c:v>
                </c:pt>
                <c:pt idx="1">
                  <c:v>1.1415883599999999E-4</c:v>
                </c:pt>
                <c:pt idx="2">
                  <c:v>2.5684025599999999E-4</c:v>
                </c:pt>
                <c:pt idx="3">
                  <c:v>4.5656244000000001E-4</c:v>
                </c:pt>
                <c:pt idx="4">
                  <c:v>7.1329367299999996E-4</c:v>
                </c:pt>
                <c:pt idx="5">
                  <c:v>1.0269935000000001E-3</c:v>
                </c:pt>
                <c:pt idx="6">
                  <c:v>1.39761274E-3</c:v>
                </c:pt>
                <c:pt idx="7">
                  <c:v>1.8250937600000001E-3</c:v>
                </c:pt>
                <c:pt idx="8">
                  <c:v>2.30937125E-3</c:v>
                </c:pt>
                <c:pt idx="9">
                  <c:v>2.85037165E-3</c:v>
                </c:pt>
                <c:pt idx="10">
                  <c:v>3.4480136800000001E-3</c:v>
                </c:pt>
                <c:pt idx="11">
                  <c:v>4.1022095800000002E-3</c:v>
                </c:pt>
                <c:pt idx="12">
                  <c:v>4.8128650500000002E-3</c:v>
                </c:pt>
                <c:pt idx="13">
                  <c:v>5.5798781100000003E-3</c:v>
                </c:pt>
                <c:pt idx="14">
                  <c:v>6.4031425899999999E-3</c:v>
                </c:pt>
                <c:pt idx="15">
                  <c:v>7.2825462599999998E-3</c:v>
                </c:pt>
                <c:pt idx="16">
                  <c:v>8.21797363E-3</c:v>
                </c:pt>
                <c:pt idx="17">
                  <c:v>9.2093050499999999E-3</c:v>
                </c:pt>
                <c:pt idx="18">
                  <c:v>1.0256415200000001E-2</c:v>
                </c:pt>
                <c:pt idx="19">
                  <c:v>1.1359179400000001E-2</c:v>
                </c:pt>
                <c:pt idx="20">
                  <c:v>1.2517522999999999E-2</c:v>
                </c:pt>
                <c:pt idx="21">
                  <c:v>1.3731227299999999E-2</c:v>
                </c:pt>
                <c:pt idx="22">
                  <c:v>1.50002027E-2</c:v>
                </c:pt>
                <c:pt idx="23">
                  <c:v>1.6324322700000001E-2</c:v>
                </c:pt>
                <c:pt idx="24">
                  <c:v>1.7703462400000002E-2</c:v>
                </c:pt>
                <c:pt idx="25">
                  <c:v>1.9137497999999999E-2</c:v>
                </c:pt>
                <c:pt idx="26">
                  <c:v>2.0626308400000001E-2</c:v>
                </c:pt>
                <c:pt idx="27">
                  <c:v>2.21697818E-2</c:v>
                </c:pt>
                <c:pt idx="28">
                  <c:v>2.3767808500000001E-2</c:v>
                </c:pt>
                <c:pt idx="29">
                  <c:v>2.5420285800000001E-2</c:v>
                </c:pt>
                <c:pt idx="30">
                  <c:v>2.7127120599999999E-2</c:v>
                </c:pt>
                <c:pt idx="31">
                  <c:v>2.8888227400000001E-2</c:v>
                </c:pt>
                <c:pt idx="32">
                  <c:v>3.07035316E-2</c:v>
                </c:pt>
                <c:pt idx="33">
                  <c:v>3.2572973499999998E-2</c:v>
                </c:pt>
                <c:pt idx="34">
                  <c:v>3.4496508500000002E-2</c:v>
                </c:pt>
                <c:pt idx="35">
                  <c:v>3.6474097499999997E-2</c:v>
                </c:pt>
                <c:pt idx="36">
                  <c:v>3.8505725599999999E-2</c:v>
                </c:pt>
                <c:pt idx="37">
                  <c:v>4.0591392699999999E-2</c:v>
                </c:pt>
                <c:pt idx="38">
                  <c:v>4.2731117499999999E-2</c:v>
                </c:pt>
                <c:pt idx="39">
                  <c:v>4.4924944600000002E-2</c:v>
                </c:pt>
                <c:pt idx="40">
                  <c:v>4.7172930100000003E-2</c:v>
                </c:pt>
                <c:pt idx="41">
                  <c:v>4.9475163199999998E-2</c:v>
                </c:pt>
                <c:pt idx="42">
                  <c:v>5.1831759499999998E-2</c:v>
                </c:pt>
                <c:pt idx="43">
                  <c:v>5.4242853100000002E-2</c:v>
                </c:pt>
                <c:pt idx="44">
                  <c:v>5.6708622700000003E-2</c:v>
                </c:pt>
                <c:pt idx="45">
                  <c:v>5.9229258399999998E-2</c:v>
                </c:pt>
                <c:pt idx="46">
                  <c:v>6.1805006099999997E-2</c:v>
                </c:pt>
                <c:pt idx="47">
                  <c:v>6.4436122799999995E-2</c:v>
                </c:pt>
                <c:pt idx="48">
                  <c:v>6.7122928799999995E-2</c:v>
                </c:pt>
                <c:pt idx="49">
                  <c:v>6.98657632E-2</c:v>
                </c:pt>
                <c:pt idx="50">
                  <c:v>7.2665013400000006E-2</c:v>
                </c:pt>
                <c:pt idx="51">
                  <c:v>7.5521111500000002E-2</c:v>
                </c:pt>
                <c:pt idx="52">
                  <c:v>7.8434534400000006E-2</c:v>
                </c:pt>
                <c:pt idx="53">
                  <c:v>8.1405818500000005E-2</c:v>
                </c:pt>
                <c:pt idx="54">
                  <c:v>8.4435529999999995E-2</c:v>
                </c:pt>
                <c:pt idx="55">
                  <c:v>8.7524302299999995E-2</c:v>
                </c:pt>
                <c:pt idx="56">
                  <c:v>9.0672820799999998E-2</c:v>
                </c:pt>
                <c:pt idx="57">
                  <c:v>9.3881830599999994E-2</c:v>
                </c:pt>
                <c:pt idx="58">
                  <c:v>9.7152136299999997E-2</c:v>
                </c:pt>
                <c:pt idx="59" formatCode="General">
                  <c:v>0.10048461</c:v>
                </c:pt>
                <c:pt idx="60" formatCode="General">
                  <c:v>0.103880182</c:v>
                </c:pt>
                <c:pt idx="61" formatCode="General">
                  <c:v>0.107339852</c:v>
                </c:pt>
                <c:pt idx="62" formatCode="General">
                  <c:v>0.110864699</c:v>
                </c:pt>
                <c:pt idx="63" formatCode="General">
                  <c:v>0.11445588600000001</c:v>
                </c:pt>
                <c:pt idx="64" formatCode="General">
                  <c:v>0.11811461299999999</c:v>
                </c:pt>
                <c:pt idx="65" formatCode="General">
                  <c:v>0.121842198</c:v>
                </c:pt>
                <c:pt idx="66" formatCode="General">
                  <c:v>0.12564001999999999</c:v>
                </c:pt>
                <c:pt idx="67" formatCode="General">
                  <c:v>0.12950953800000001</c:v>
                </c:pt>
                <c:pt idx="68" formatCode="General">
                  <c:v>0.13345232600000001</c:v>
                </c:pt>
                <c:pt idx="69" formatCode="General">
                  <c:v>0.137470022</c:v>
                </c:pt>
                <c:pt idx="70" formatCode="General">
                  <c:v>0.141564354</c:v>
                </c:pt>
                <c:pt idx="71" formatCode="General">
                  <c:v>0.145737171</c:v>
                </c:pt>
                <c:pt idx="72" formatCode="General">
                  <c:v>0.14999038000000001</c:v>
                </c:pt>
                <c:pt idx="73" formatCode="General">
                  <c:v>0.15432600699999999</c:v>
                </c:pt>
                <c:pt idx="74" formatCode="General">
                  <c:v>0.15874616799999999</c:v>
                </c:pt>
                <c:pt idx="75" formatCode="General">
                  <c:v>0.16325308399999999</c:v>
                </c:pt>
                <c:pt idx="76" formatCode="General">
                  <c:v>0.16784906399999999</c:v>
                </c:pt>
                <c:pt idx="77" formatCode="General">
                  <c:v>0.172536522</c:v>
                </c:pt>
                <c:pt idx="78" formatCode="General">
                  <c:v>0.17731797699999999</c:v>
                </c:pt>
                <c:pt idx="79" formatCode="General">
                  <c:v>0.18219602100000001</c:v>
                </c:pt>
                <c:pt idx="80" formatCode="General">
                  <c:v>0.18717336700000001</c:v>
                </c:pt>
                <c:pt idx="81" formatCode="General">
                  <c:v>0.19225278500000001</c:v>
                </c:pt>
                <c:pt idx="82" formatCode="General">
                  <c:v>0.197437167</c:v>
                </c:pt>
                <c:pt idx="83" formatCode="General">
                  <c:v>0.20272944900000001</c:v>
                </c:pt>
                <c:pt idx="84" formatCode="General">
                  <c:v>0.20813264000000001</c:v>
                </c:pt>
                <c:pt idx="85" formatCode="General">
                  <c:v>0.21364983900000001</c:v>
                </c:pt>
                <c:pt idx="86" formatCode="General">
                  <c:v>0.219284177</c:v>
                </c:pt>
                <c:pt idx="87" formatCode="General">
                  <c:v>0.22503878199999999</c:v>
                </c:pt>
                <c:pt idx="88" formatCode="General">
                  <c:v>0.23091687299999999</c:v>
                </c:pt>
                <c:pt idx="89" formatCode="General">
                  <c:v>0.23692159400000001</c:v>
                </c:pt>
                <c:pt idx="90" formatCode="General">
                  <c:v>0.243056104</c:v>
                </c:pt>
                <c:pt idx="91" formatCode="General">
                  <c:v>0.24932351699999999</c:v>
                </c:pt>
                <c:pt idx="92" formatCode="General">
                  <c:v>0.25572681400000002</c:v>
                </c:pt>
                <c:pt idx="93" formatCode="General">
                  <c:v>0.26226893099999998</c:v>
                </c:pt>
                <c:pt idx="94" formatCode="General">
                  <c:v>0.268952578</c:v>
                </c:pt>
                <c:pt idx="95" formatCode="General">
                  <c:v>0.27578026100000003</c:v>
                </c:pt>
                <c:pt idx="96" formatCode="General">
                  <c:v>0.28275427199999997</c:v>
                </c:pt>
                <c:pt idx="97" formatCode="General">
                  <c:v>0.28987657999999999</c:v>
                </c:pt>
                <c:pt idx="98" formatCode="General">
                  <c:v>0.29714870500000001</c:v>
                </c:pt>
                <c:pt idx="99" formatCode="General">
                  <c:v>0.30457180700000003</c:v>
                </c:pt>
                <c:pt idx="100" formatCode="General">
                  <c:v>0.31214639500000002</c:v>
                </c:pt>
                <c:pt idx="101" formatCode="General">
                  <c:v>0.31987246899999999</c:v>
                </c:pt>
                <c:pt idx="102" formatCode="General">
                  <c:v>0.32774922299999998</c:v>
                </c:pt>
                <c:pt idx="103" formatCode="General">
                  <c:v>0.33577501799999998</c:v>
                </c:pt>
                <c:pt idx="104" formatCode="General">
                  <c:v>0.34394732099999997</c:v>
                </c:pt>
                <c:pt idx="105" formatCode="General">
                  <c:v>0.35226246700000002</c:v>
                </c:pt>
                <c:pt idx="106" formatCode="General">
                  <c:v>0.36071568700000001</c:v>
                </c:pt>
                <c:pt idx="107" formatCode="General">
                  <c:v>0.36930078300000002</c:v>
                </c:pt>
                <c:pt idx="108" formatCode="General">
                  <c:v>0.37801015399999999</c:v>
                </c:pt>
                <c:pt idx="109" formatCode="General">
                  <c:v>0.38683456199999999</c:v>
                </c:pt>
                <c:pt idx="110" formatCode="General">
                  <c:v>0.39576301000000003</c:v>
                </c:pt>
                <c:pt idx="111" formatCode="General">
                  <c:v>0.40478265299999999</c:v>
                </c:pt>
                <c:pt idx="112" formatCode="General">
                  <c:v>0.41387864899999999</c:v>
                </c:pt>
                <c:pt idx="113" formatCode="General">
                  <c:v>0.42303395300000002</c:v>
                </c:pt>
                <c:pt idx="114" formatCode="General">
                  <c:v>0.432229429</c:v>
                </c:pt>
                <c:pt idx="115" formatCode="General">
                  <c:v>0.441443533</c:v>
                </c:pt>
                <c:pt idx="116" formatCode="General">
                  <c:v>0.45065253999999999</c:v>
                </c:pt>
                <c:pt idx="117" formatCode="General">
                  <c:v>0.459830344</c:v>
                </c:pt>
                <c:pt idx="118" formatCode="General">
                  <c:v>0.468948543</c:v>
                </c:pt>
                <c:pt idx="119" formatCode="General">
                  <c:v>0.47797665</c:v>
                </c:pt>
                <c:pt idx="120" formatCode="General">
                  <c:v>0.48688220999999998</c:v>
                </c:pt>
                <c:pt idx="121" formatCode="General">
                  <c:v>0.49563095000000001</c:v>
                </c:pt>
                <c:pt idx="122" formatCode="General">
                  <c:v>0.50418716699999999</c:v>
                </c:pt>
                <c:pt idx="123" formatCode="General">
                  <c:v>0.51251417399999999</c:v>
                </c:pt>
                <c:pt idx="124" formatCode="General">
                  <c:v>0.52057462899999996</c:v>
                </c:pt>
                <c:pt idx="125" formatCode="General">
                  <c:v>0.52833098199999995</c:v>
                </c:pt>
                <c:pt idx="126" formatCode="General">
                  <c:v>0.53574633599999999</c:v>
                </c:pt>
                <c:pt idx="127" formatCode="General">
                  <c:v>0.54278475000000004</c:v>
                </c:pt>
                <c:pt idx="128" formatCode="General">
                  <c:v>0.54941219100000005</c:v>
                </c:pt>
                <c:pt idx="129" formatCode="General">
                  <c:v>0.55559694800000003</c:v>
                </c:pt>
                <c:pt idx="130" formatCode="General">
                  <c:v>0.56131052999999997</c:v>
                </c:pt>
                <c:pt idx="131" formatCode="General">
                  <c:v>0.56652814100000004</c:v>
                </c:pt>
                <c:pt idx="132" formatCode="General">
                  <c:v>0.57122933899999995</c:v>
                </c:pt>
                <c:pt idx="133" formatCode="General">
                  <c:v>0.575398505</c:v>
                </c:pt>
                <c:pt idx="134" formatCode="General">
                  <c:v>0.57902538800000003</c:v>
                </c:pt>
                <c:pt idx="135" formatCode="General">
                  <c:v>0.58210527899999998</c:v>
                </c:pt>
                <c:pt idx="136" formatCode="General">
                  <c:v>0.58463913199999995</c:v>
                </c:pt>
                <c:pt idx="137" formatCode="General">
                  <c:v>0.58663374199999996</c:v>
                </c:pt>
                <c:pt idx="138" formatCode="General">
                  <c:v>0.588101506</c:v>
                </c:pt>
                <c:pt idx="139" formatCode="General">
                  <c:v>0.58906018699999996</c:v>
                </c:pt>
                <c:pt idx="140" formatCode="General">
                  <c:v>0.58953273299999998</c:v>
                </c:pt>
                <c:pt idx="141" formatCode="General">
                  <c:v>0.58954644199999995</c:v>
                </c:pt>
                <c:pt idx="142" formatCode="General">
                  <c:v>0.589132726</c:v>
                </c:pt>
                <c:pt idx="143" formatCode="General">
                  <c:v>0.58832621600000001</c:v>
                </c:pt>
                <c:pt idx="144" formatCode="General">
                  <c:v>0.58716428300000001</c:v>
                </c:pt>
                <c:pt idx="145" formatCode="General">
                  <c:v>0.58568614699999999</c:v>
                </c:pt>
                <c:pt idx="146" formatCode="General">
                  <c:v>0.58393234000000005</c:v>
                </c:pt>
                <c:pt idx="147" formatCode="General">
                  <c:v>0.58194392900000003</c:v>
                </c:pt>
                <c:pt idx="148" formatCode="General">
                  <c:v>0.57976198199999995</c:v>
                </c:pt>
                <c:pt idx="149" formatCode="General">
                  <c:v>0.57742696999999998</c:v>
                </c:pt>
                <c:pt idx="150" formatCode="General">
                  <c:v>0.57497823199999998</c:v>
                </c:pt>
                <c:pt idx="151" formatCode="General">
                  <c:v>0.57245349899999998</c:v>
                </c:pt>
                <c:pt idx="152" formatCode="General">
                  <c:v>0.56988877100000002</c:v>
                </c:pt>
                <c:pt idx="153" formatCode="General">
                  <c:v>0.56731778399999999</c:v>
                </c:pt>
                <c:pt idx="154" formatCode="General">
                  <c:v>0.56477189100000003</c:v>
                </c:pt>
                <c:pt idx="155" formatCode="General">
                  <c:v>0.562280118</c:v>
                </c:pt>
                <c:pt idx="156" formatCode="General">
                  <c:v>0.55986881300000002</c:v>
                </c:pt>
                <c:pt idx="157" formatCode="General">
                  <c:v>0.55756175500000005</c:v>
                </c:pt>
                <c:pt idx="158" formatCode="General">
                  <c:v>0.55538028500000003</c:v>
                </c:pt>
                <c:pt idx="159" formatCode="General">
                  <c:v>0.55334311700000005</c:v>
                </c:pt>
                <c:pt idx="160" formatCode="General">
                  <c:v>0.551466703</c:v>
                </c:pt>
                <c:pt idx="161" formatCode="General">
                  <c:v>0.54976517000000003</c:v>
                </c:pt>
                <c:pt idx="162" formatCode="General">
                  <c:v>0.54825067500000002</c:v>
                </c:pt>
                <c:pt idx="163" formatCode="General">
                  <c:v>0.54693311499999997</c:v>
                </c:pt>
                <c:pt idx="164" formatCode="General">
                  <c:v>0.54582083199999998</c:v>
                </c:pt>
                <c:pt idx="165" formatCode="General">
                  <c:v>0.54492044399999995</c:v>
                </c:pt>
                <c:pt idx="166" formatCode="General">
                  <c:v>0.54423689799999997</c:v>
                </c:pt>
                <c:pt idx="167" formatCode="General">
                  <c:v>0.54377400899999995</c:v>
                </c:pt>
                <c:pt idx="168" formatCode="General">
                  <c:v>0.54353415999999999</c:v>
                </c:pt>
                <c:pt idx="169" formatCode="General">
                  <c:v>0.54351878200000003</c:v>
                </c:pt>
                <c:pt idx="170" formatCode="General">
                  <c:v>0.54372841100000002</c:v>
                </c:pt>
                <c:pt idx="171" formatCode="General">
                  <c:v>0.54416251199999999</c:v>
                </c:pt>
                <c:pt idx="172" formatCode="General">
                  <c:v>0.54482001099999999</c:v>
                </c:pt>
                <c:pt idx="173" formatCode="General">
                  <c:v>0.54569911999999998</c:v>
                </c:pt>
                <c:pt idx="174" formatCode="General">
                  <c:v>0.54679745400000002</c:v>
                </c:pt>
                <c:pt idx="175" formatCode="General">
                  <c:v>0.54811215400000002</c:v>
                </c:pt>
                <c:pt idx="176" formatCode="General">
                  <c:v>0.54963988100000005</c:v>
                </c:pt>
                <c:pt idx="177" formatCode="General">
                  <c:v>0.55137687899999999</c:v>
                </c:pt>
                <c:pt idx="178" formatCode="General">
                  <c:v>0.55331909700000004</c:v>
                </c:pt>
                <c:pt idx="179" formatCode="General">
                  <c:v>0.55546200300000004</c:v>
                </c:pt>
                <c:pt idx="180" formatCode="General">
                  <c:v>0.55780065099999998</c:v>
                </c:pt>
                <c:pt idx="181" formatCode="General">
                  <c:v>0.56032979500000002</c:v>
                </c:pt>
                <c:pt idx="182" formatCode="General">
                  <c:v>0.563043654</c:v>
                </c:pt>
                <c:pt idx="183" formatCode="General">
                  <c:v>0.56593602899999995</c:v>
                </c:pt>
                <c:pt idx="184" formatCode="General">
                  <c:v>0.569000006</c:v>
                </c:pt>
                <c:pt idx="185" formatCode="General">
                  <c:v>0.57222813400000005</c:v>
                </c:pt>
                <c:pt idx="186" formatCode="General">
                  <c:v>0.57561218700000005</c:v>
                </c:pt>
                <c:pt idx="187" formatCode="General">
                  <c:v>0.57914304699999997</c:v>
                </c:pt>
                <c:pt idx="188" formatCode="General">
                  <c:v>0.58281064000000005</c:v>
                </c:pt>
                <c:pt idx="189" formatCode="General">
                  <c:v>0.58660370100000003</c:v>
                </c:pt>
                <c:pt idx="190" formatCode="General">
                  <c:v>0.59050989200000004</c:v>
                </c:pt>
                <c:pt idx="191" formatCode="General">
                  <c:v>0.59451538299999995</c:v>
                </c:pt>
                <c:pt idx="192" formatCode="General">
                  <c:v>0.59860503700000001</c:v>
                </c:pt>
                <c:pt idx="193" formatCode="General">
                  <c:v>0.60276222199999996</c:v>
                </c:pt>
                <c:pt idx="194" formatCode="General">
                  <c:v>0.60696876</c:v>
                </c:pt>
                <c:pt idx="195" formatCode="General">
                  <c:v>0.61120510100000003</c:v>
                </c:pt>
                <c:pt idx="196" formatCode="General">
                  <c:v>0.61545026300000005</c:v>
                </c:pt>
                <c:pt idx="197" formatCode="General">
                  <c:v>0.619682014</c:v>
                </c:pt>
                <c:pt idx="198" formatCode="General">
                  <c:v>0.623877287</c:v>
                </c:pt>
                <c:pt idx="199" formatCode="General">
                  <c:v>0.62801235899999996</c:v>
                </c:pt>
                <c:pt idx="200" formatCode="General">
                  <c:v>0.63206309100000002</c:v>
                </c:pt>
                <c:pt idx="201" formatCode="General">
                  <c:v>0.63600570000000001</c:v>
                </c:pt>
                <c:pt idx="202" formatCode="General">
                  <c:v>0.63981688000000003</c:v>
                </c:pt>
                <c:pt idx="203" formatCode="General">
                  <c:v>0.64347451899999997</c:v>
                </c:pt>
                <c:pt idx="204" formatCode="General">
                  <c:v>0.64695811299999995</c:v>
                </c:pt>
                <c:pt idx="205" formatCode="General">
                  <c:v>0.65024930199999997</c:v>
                </c:pt>
                <c:pt idx="206" formatCode="General">
                  <c:v>0.65333193499999997</c:v>
                </c:pt>
                <c:pt idx="207" formatCode="General">
                  <c:v>0.65619278000000003</c:v>
                </c:pt>
                <c:pt idx="208" formatCode="General">
                  <c:v>0.65882128500000003</c:v>
                </c:pt>
                <c:pt idx="209" formatCode="General">
                  <c:v>0.66120994099999997</c:v>
                </c:pt>
                <c:pt idx="210" formatCode="General">
                  <c:v>0.66335392000000004</c:v>
                </c:pt>
                <c:pt idx="211" formatCode="General">
                  <c:v>0.66525119499999996</c:v>
                </c:pt>
                <c:pt idx="212" formatCode="General">
                  <c:v>0.66690218400000001</c:v>
                </c:pt>
                <c:pt idx="213" formatCode="General">
                  <c:v>0.66830927100000004</c:v>
                </c:pt>
                <c:pt idx="214" formatCode="General">
                  <c:v>0.66947656899999997</c:v>
                </c:pt>
                <c:pt idx="215" formatCode="General">
                  <c:v>0.67040967900000004</c:v>
                </c:pt>
                <c:pt idx="216" formatCode="General">
                  <c:v>0.671114981</c:v>
                </c:pt>
                <c:pt idx="217" formatCode="General">
                  <c:v>0.67159968599999997</c:v>
                </c:pt>
                <c:pt idx="218" formatCode="General">
                  <c:v>0.67187124499999995</c:v>
                </c:pt>
                <c:pt idx="219" formatCode="General">
                  <c:v>0.67193716800000003</c:v>
                </c:pt>
                <c:pt idx="220" formatCode="General">
                  <c:v>0.67180508400000005</c:v>
                </c:pt>
                <c:pt idx="221" formatCode="General">
                  <c:v>0.671482205</c:v>
                </c:pt>
                <c:pt idx="222" formatCode="General">
                  <c:v>0.67097562600000005</c:v>
                </c:pt>
                <c:pt idx="223" formatCode="General">
                  <c:v>0.67029219900000003</c:v>
                </c:pt>
                <c:pt idx="224" formatCode="General">
                  <c:v>0.66943848100000003</c:v>
                </c:pt>
                <c:pt idx="225" formatCode="General">
                  <c:v>0.66842085100000004</c:v>
                </c:pt>
                <c:pt idx="226" formatCode="General">
                  <c:v>0.66724550699999996</c:v>
                </c:pt>
                <c:pt idx="227" formatCode="General">
                  <c:v>0.66591876699999997</c:v>
                </c:pt>
                <c:pt idx="228" formatCode="General">
                  <c:v>0.66444700999999995</c:v>
                </c:pt>
                <c:pt idx="229" formatCode="General">
                  <c:v>0.66283661100000002</c:v>
                </c:pt>
                <c:pt idx="230" formatCode="General">
                  <c:v>0.66109436799999999</c:v>
                </c:pt>
                <c:pt idx="231" formatCode="General">
                  <c:v>0.65922749000000003</c:v>
                </c:pt>
                <c:pt idx="232" formatCode="General">
                  <c:v>0.65724337099999997</c:v>
                </c:pt>
                <c:pt idx="233" formatCode="General">
                  <c:v>0.65515011499999998</c:v>
                </c:pt>
                <c:pt idx="234" formatCode="General">
                  <c:v>0.65295624699999999</c:v>
                </c:pt>
                <c:pt idx="235" formatCode="General">
                  <c:v>0.65067070699999996</c:v>
                </c:pt>
                <c:pt idx="236" formatCode="General">
                  <c:v>0.64830326999999999</c:v>
                </c:pt>
                <c:pt idx="237" formatCode="General">
                  <c:v>0.64586401000000004</c:v>
                </c:pt>
                <c:pt idx="238" formatCode="General">
                  <c:v>0.64336371400000003</c:v>
                </c:pt>
                <c:pt idx="239" formatCode="General">
                  <c:v>0.64081364900000004</c:v>
                </c:pt>
                <c:pt idx="240" formatCode="General">
                  <c:v>0.63822567500000005</c:v>
                </c:pt>
                <c:pt idx="241" formatCode="General">
                  <c:v>0.63561219000000002</c:v>
                </c:pt>
                <c:pt idx="242" formatCode="General">
                  <c:v>0.63298612799999998</c:v>
                </c:pt>
                <c:pt idx="243" formatCode="General">
                  <c:v>0.63036090099999997</c:v>
                </c:pt>
                <c:pt idx="244" formatCode="General">
                  <c:v>0.62775063499999995</c:v>
                </c:pt>
                <c:pt idx="245" formatCode="General">
                  <c:v>0.62516987300000004</c:v>
                </c:pt>
                <c:pt idx="246" formatCode="General">
                  <c:v>0.622633934</c:v>
                </c:pt>
                <c:pt idx="247" formatCode="General">
                  <c:v>0.62015873200000005</c:v>
                </c:pt>
                <c:pt idx="248" formatCode="General">
                  <c:v>0.61776095600000003</c:v>
                </c:pt>
                <c:pt idx="249" formatCode="General">
                  <c:v>0.61545801200000005</c:v>
                </c:pt>
                <c:pt idx="250" formatCode="General">
                  <c:v>0.61326825600000001</c:v>
                </c:pt>
                <c:pt idx="251" formatCode="General">
                  <c:v>0.61121088300000004</c:v>
                </c:pt>
                <c:pt idx="252" formatCode="General">
                  <c:v>0.609305918</c:v>
                </c:pt>
                <c:pt idx="253" formatCode="General">
                  <c:v>0.60757446299999995</c:v>
                </c:pt>
                <c:pt idx="254" formatCode="General">
                  <c:v>0.60603815299999997</c:v>
                </c:pt>
                <c:pt idx="255" formatCode="General">
                  <c:v>0.60471934100000002</c:v>
                </c:pt>
                <c:pt idx="256" formatCode="General">
                  <c:v>0.60364067600000004</c:v>
                </c:pt>
                <c:pt idx="257" formatCode="General">
                  <c:v>0.602824688</c:v>
                </c:pt>
                <c:pt idx="258" formatCode="General">
                  <c:v>0.60229313399999995</c:v>
                </c:pt>
                <c:pt idx="259" formatCode="General">
                  <c:v>0.60206621900000001</c:v>
                </c:pt>
                <c:pt idx="260" formatCode="General">
                  <c:v>0.602161944</c:v>
                </c:pt>
                <c:pt idx="261" formatCode="General">
                  <c:v>0.60259461400000003</c:v>
                </c:pt>
                <c:pt idx="262" formatCode="General">
                  <c:v>0.60337412400000001</c:v>
                </c:pt>
                <c:pt idx="263" formatCode="General">
                  <c:v>0.60450452600000004</c:v>
                </c:pt>
                <c:pt idx="264" formatCode="General">
                  <c:v>0.60598307799999995</c:v>
                </c:pt>
                <c:pt idx="265" formatCode="General">
                  <c:v>0.60779923199999997</c:v>
                </c:pt>
                <c:pt idx="266" formatCode="General">
                  <c:v>0.60993432999999997</c:v>
                </c:pt>
                <c:pt idx="267" formatCode="General">
                  <c:v>0.61236137199999996</c:v>
                </c:pt>
                <c:pt idx="268" formatCode="General">
                  <c:v>0.61504566699999996</c:v>
                </c:pt>
                <c:pt idx="269" formatCode="General">
                  <c:v>0.61794543300000004</c:v>
                </c:pt>
                <c:pt idx="270" formatCode="General">
                  <c:v>0.62101376100000005</c:v>
                </c:pt>
                <c:pt idx="271" formatCode="General">
                  <c:v>0.62420010599999998</c:v>
                </c:pt>
                <c:pt idx="272" formatCode="General">
                  <c:v>0.62745273099999999</c:v>
                </c:pt>
                <c:pt idx="273" formatCode="General">
                  <c:v>0.63072031699999997</c:v>
                </c:pt>
                <c:pt idx="274" formatCode="General">
                  <c:v>0.63395446499999997</c:v>
                </c:pt>
                <c:pt idx="275" formatCode="General">
                  <c:v>0.63711082900000005</c:v>
                </c:pt>
                <c:pt idx="276" formatCode="General">
                  <c:v>0.640150726</c:v>
                </c:pt>
                <c:pt idx="277" formatCode="General">
                  <c:v>0.643041372</c:v>
                </c:pt>
                <c:pt idx="278" formatCode="General">
                  <c:v>0.64575648299999999</c:v>
                </c:pt>
                <c:pt idx="279" formatCode="General">
                  <c:v>0.64827597100000001</c:v>
                </c:pt>
                <c:pt idx="280" formatCode="General">
                  <c:v>0.65058541299999995</c:v>
                </c:pt>
                <c:pt idx="281" formatCode="General">
                  <c:v>0.65267533099999997</c:v>
                </c:pt>
                <c:pt idx="282" formatCode="General">
                  <c:v>0.65454047900000001</c:v>
                </c:pt>
                <c:pt idx="283" formatCode="General">
                  <c:v>0.65617889200000001</c:v>
                </c:pt>
                <c:pt idx="284" formatCode="General">
                  <c:v>0.65759092600000002</c:v>
                </c:pt>
                <c:pt idx="285" formatCode="General">
                  <c:v>0.65877866699999998</c:v>
                </c:pt>
                <c:pt idx="286" formatCode="General">
                  <c:v>0.65974515700000003</c:v>
                </c:pt>
                <c:pt idx="287" formatCode="General">
                  <c:v>0.66049373099999997</c:v>
                </c:pt>
                <c:pt idx="288" formatCode="General">
                  <c:v>0.66102760999999999</c:v>
                </c:pt>
                <c:pt idx="289" formatCode="General">
                  <c:v>0.66134971399999998</c:v>
                </c:pt>
                <c:pt idx="290" formatCode="General">
                  <c:v>0.66146189</c:v>
                </c:pt>
                <c:pt idx="291" formatCode="General">
                  <c:v>0.66136527099999998</c:v>
                </c:pt>
                <c:pt idx="292" formatCode="General">
                  <c:v>0.66105973699999998</c:v>
                </c:pt>
                <c:pt idx="293" formatCode="General">
                  <c:v>0.66054403799999994</c:v>
                </c:pt>
                <c:pt idx="294" formatCode="General">
                  <c:v>0.65981572899999996</c:v>
                </c:pt>
                <c:pt idx="295" formatCode="General">
                  <c:v>0.65887099500000001</c:v>
                </c:pt>
                <c:pt idx="296" formatCode="General">
                  <c:v>0.65770512800000003</c:v>
                </c:pt>
                <c:pt idx="297" formatCode="General">
                  <c:v>0.65631222700000003</c:v>
                </c:pt>
                <c:pt idx="298" formatCode="General">
                  <c:v>0.65468531799999996</c:v>
                </c:pt>
                <c:pt idx="299" formatCode="General">
                  <c:v>0.65281683199999996</c:v>
                </c:pt>
                <c:pt idx="300" formatCode="General">
                  <c:v>0.65069842300000003</c:v>
                </c:pt>
                <c:pt idx="301" formatCode="General">
                  <c:v>0.64832144999999997</c:v>
                </c:pt>
                <c:pt idx="302" formatCode="General">
                  <c:v>0.64567708999999995</c:v>
                </c:pt>
                <c:pt idx="303" formatCode="General">
                  <c:v>0.64275670100000004</c:v>
                </c:pt>
                <c:pt idx="304" formatCode="General">
                  <c:v>0.63955217600000003</c:v>
                </c:pt>
                <c:pt idx="305" formatCode="General">
                  <c:v>0.63605630400000002</c:v>
                </c:pt>
                <c:pt idx="306" formatCode="General">
                  <c:v>0.63226324300000003</c:v>
                </c:pt>
                <c:pt idx="307" formatCode="General">
                  <c:v>0.62816899999999998</c:v>
                </c:pt>
                <c:pt idx="308" formatCode="General">
                  <c:v>0.62377214400000003</c:v>
                </c:pt>
                <c:pt idx="309" formatCode="General">
                  <c:v>0.61907416599999998</c:v>
                </c:pt>
                <c:pt idx="310" formatCode="General">
                  <c:v>0.61408060799999997</c:v>
                </c:pt>
                <c:pt idx="311" formatCode="General">
                  <c:v>0.60880118599999999</c:v>
                </c:pt>
                <c:pt idx="312" formatCode="General">
                  <c:v>0.60325139800000005</c:v>
                </c:pt>
                <c:pt idx="313" formatCode="General">
                  <c:v>0.59745276000000003</c:v>
                </c:pt>
                <c:pt idx="314" formatCode="General">
                  <c:v>0.59143406200000004</c:v>
                </c:pt>
                <c:pt idx="315" formatCode="General">
                  <c:v>0.58523237699999997</c:v>
                </c:pt>
                <c:pt idx="316" formatCode="General">
                  <c:v>0.57889389999999996</c:v>
                </c:pt>
                <c:pt idx="317" formatCode="General">
                  <c:v>0.57247501599999995</c:v>
                </c:pt>
                <c:pt idx="318" formatCode="General">
                  <c:v>0.56604284000000005</c:v>
                </c:pt>
                <c:pt idx="319" formatCode="General">
                  <c:v>0.55967581300000002</c:v>
                </c:pt>
                <c:pt idx="320" formatCode="General">
                  <c:v>0.55346369699999998</c:v>
                </c:pt>
                <c:pt idx="321" formatCode="General">
                  <c:v>0.54750668999999996</c:v>
                </c:pt>
                <c:pt idx="322" formatCode="General">
                  <c:v>0.54191356899999998</c:v>
                </c:pt>
                <c:pt idx="323" formatCode="General">
                  <c:v>0.53679895399999999</c:v>
                </c:pt>
                <c:pt idx="324" formatCode="General">
                  <c:v>0.53227859700000002</c:v>
                </c:pt>
                <c:pt idx="325" formatCode="General">
                  <c:v>0.52846342300000004</c:v>
                </c:pt>
                <c:pt idx="326" formatCode="General">
                  <c:v>0.52545201799999997</c:v>
                </c:pt>
                <c:pt idx="327" formatCode="General">
                  <c:v>0.52332258200000004</c:v>
                </c:pt>
                <c:pt idx="328" formatCode="General">
                  <c:v>0.52212452899999995</c:v>
                </c:pt>
                <c:pt idx="329" formatCode="General">
                  <c:v>0.52187174599999997</c:v>
                </c:pt>
                <c:pt idx="330" formatCode="General">
                  <c:v>0.522538006</c:v>
                </c:pt>
                <c:pt idx="331" formatCode="General">
                  <c:v>0.52405613699999998</c:v>
                </c:pt>
                <c:pt idx="332" formatCode="General">
                  <c:v>0.52632176900000005</c:v>
                </c:pt>
                <c:pt idx="333" formatCode="General">
                  <c:v>0.52920037499999995</c:v>
                </c:pt>
                <c:pt idx="334" formatCode="General">
                  <c:v>0.53253817599999997</c:v>
                </c:pt>
                <c:pt idx="335" formatCode="General">
                  <c:v>0.53617399899999996</c:v>
                </c:pt>
                <c:pt idx="336" formatCode="General">
                  <c:v>0.53995120500000005</c:v>
                </c:pt>
                <c:pt idx="337" formatCode="General">
                  <c:v>0.54372751699999999</c:v>
                </c:pt>
                <c:pt idx="338" formatCode="General">
                  <c:v>0.54738211599999997</c:v>
                </c:pt>
                <c:pt idx="339" formatCode="General">
                  <c:v>0.55081969500000005</c:v>
                </c:pt>
                <c:pt idx="340" formatCode="General">
                  <c:v>0.553970933</c:v>
                </c:pt>
                <c:pt idx="341" formatCode="General">
                  <c:v>0.55679130600000004</c:v>
                </c:pt>
                <c:pt idx="342" formatCode="General">
                  <c:v>0.55925768600000003</c:v>
                </c:pt>
                <c:pt idx="343" formatCode="General">
                  <c:v>0.56136435299999998</c:v>
                </c:pt>
                <c:pt idx="344" formatCode="General">
                  <c:v>0.56311887500000002</c:v>
                </c:pt>
                <c:pt idx="345" formatCode="General">
                  <c:v>0.56453794199999996</c:v>
                </c:pt>
                <c:pt idx="346" formatCode="General">
                  <c:v>0.565643907</c:v>
                </c:pt>
                <c:pt idx="347" formatCode="General">
                  <c:v>0.56646204</c:v>
                </c:pt>
                <c:pt idx="348" formatCode="General">
                  <c:v>0.56701803200000001</c:v>
                </c:pt>
                <c:pt idx="349" formatCode="General">
                  <c:v>0.56733650000000002</c:v>
                </c:pt>
                <c:pt idx="350" formatCode="General">
                  <c:v>0.56743979499999997</c:v>
                </c:pt>
                <c:pt idx="351" formatCode="General">
                  <c:v>0.56734704999999996</c:v>
                </c:pt>
                <c:pt idx="352" formatCode="General">
                  <c:v>0.56707388199999997</c:v>
                </c:pt>
                <c:pt idx="353" formatCode="General">
                  <c:v>0.56663215199999994</c:v>
                </c:pt>
                <c:pt idx="354" formatCode="General">
                  <c:v>0.56602978699999995</c:v>
                </c:pt>
                <c:pt idx="355" formatCode="General">
                  <c:v>0.56527095999999999</c:v>
                </c:pt>
                <c:pt idx="356" formatCode="General">
                  <c:v>0.56435602900000004</c:v>
                </c:pt>
                <c:pt idx="357" formatCode="General">
                  <c:v>0.56328189399999995</c:v>
                </c:pt>
                <c:pt idx="358" formatCode="General">
                  <c:v>0.56204205799999996</c:v>
                </c:pt>
                <c:pt idx="359" formatCode="General">
                  <c:v>0.56062668599999999</c:v>
                </c:pt>
                <c:pt idx="360" formatCode="General">
                  <c:v>0.55902314200000003</c:v>
                </c:pt>
                <c:pt idx="361" formatCode="General">
                  <c:v>0.55721575000000001</c:v>
                </c:pt>
                <c:pt idx="362" formatCode="General">
                  <c:v>0.55518615199999999</c:v>
                </c:pt>
                <c:pt idx="363" formatCode="General">
                  <c:v>0.55291360599999995</c:v>
                </c:pt>
                <c:pt idx="364" formatCode="General">
                  <c:v>0.55037474600000003</c:v>
                </c:pt>
                <c:pt idx="365" formatCode="General">
                  <c:v>0.54754418100000002</c:v>
                </c:pt>
                <c:pt idx="366" formatCode="General">
                  <c:v>0.54439455299999995</c:v>
                </c:pt>
                <c:pt idx="367" formatCode="General">
                  <c:v>0.54089665399999998</c:v>
                </c:pt>
                <c:pt idx="368" formatCode="General">
                  <c:v>0.537020147</c:v>
                </c:pt>
                <c:pt idx="369" formatCode="General">
                  <c:v>0.53273361900000005</c:v>
                </c:pt>
                <c:pt idx="370" formatCode="General">
                  <c:v>0.528005481</c:v>
                </c:pt>
                <c:pt idx="371" formatCode="General">
                  <c:v>0.52280479700000004</c:v>
                </c:pt>
                <c:pt idx="372" formatCode="General">
                  <c:v>0.51710200299999998</c:v>
                </c:pt>
                <c:pt idx="373" formatCode="General">
                  <c:v>0.51087075500000001</c:v>
                </c:pt>
                <c:pt idx="374" formatCode="General">
                  <c:v>0.50408935499999996</c:v>
                </c:pt>
                <c:pt idx="375" formatCode="General">
                  <c:v>0.49674320199999999</c:v>
                </c:pt>
                <c:pt idx="376" formatCode="General">
                  <c:v>0.48882743699999998</c:v>
                </c:pt>
                <c:pt idx="377" formatCode="General">
                  <c:v>0.48035043500000002</c:v>
                </c:pt>
                <c:pt idx="378" formatCode="General">
                  <c:v>0.47133797399999999</c:v>
                </c:pt>
                <c:pt idx="379" formatCode="General">
                  <c:v>0.46183800699999999</c:v>
                </c:pt>
                <c:pt idx="380" formatCode="General">
                  <c:v>0.45192605299999999</c:v>
                </c:pt>
                <c:pt idx="381" formatCode="General">
                  <c:v>0.441710979</c:v>
                </c:pt>
                <c:pt idx="382" formatCode="General">
                  <c:v>0.43134033700000002</c:v>
                </c:pt>
                <c:pt idx="383" formatCode="General">
                  <c:v>0.42100462300000002</c:v>
                </c:pt>
                <c:pt idx="384" formatCode="General">
                  <c:v>0.410939157</c:v>
                </c:pt>
                <c:pt idx="385" formatCode="General">
                  <c:v>0.40142109999999998</c:v>
                </c:pt>
                <c:pt idx="386" formatCode="General">
                  <c:v>0.392760426</c:v>
                </c:pt>
                <c:pt idx="387" formatCode="General">
                  <c:v>0.385282069</c:v>
                </c:pt>
                <c:pt idx="388" formatCode="General">
                  <c:v>0.37929913399999998</c:v>
                </c:pt>
                <c:pt idx="389" formatCode="General">
                  <c:v>0.375077724</c:v>
                </c:pt>
                <c:pt idx="390" formatCode="General">
                  <c:v>0.37279820400000002</c:v>
                </c:pt>
                <c:pt idx="391" formatCode="General">
                  <c:v>0.37251996999999998</c:v>
                </c:pt>
                <c:pt idx="392" formatCode="General">
                  <c:v>0.37415888899999999</c:v>
                </c:pt>
                <c:pt idx="393" formatCode="General">
                  <c:v>0.37748518599999997</c:v>
                </c:pt>
                <c:pt idx="394" formatCode="General">
                  <c:v>0.38214510699999998</c:v>
                </c:pt>
                <c:pt idx="395" formatCode="General">
                  <c:v>0.38770306100000002</c:v>
                </c:pt>
                <c:pt idx="396" formatCode="General">
                  <c:v>0.39369499699999999</c:v>
                </c:pt>
                <c:pt idx="397" formatCode="General">
                  <c:v>0.39968130000000002</c:v>
                </c:pt>
                <c:pt idx="398" formatCode="General">
                  <c:v>0.40528842799999998</c:v>
                </c:pt>
                <c:pt idx="399" formatCode="General">
                  <c:v>0.41023403400000003</c:v>
                </c:pt>
                <c:pt idx="400" formatCode="General">
                  <c:v>0.41433489299999998</c:v>
                </c:pt>
                <c:pt idx="401" formatCode="General">
                  <c:v>0.41750079400000001</c:v>
                </c:pt>
                <c:pt idx="402" formatCode="General">
                  <c:v>0.41971978500000001</c:v>
                </c:pt>
                <c:pt idx="403" formatCode="General">
                  <c:v>0.42103955100000001</c:v>
                </c:pt>
                <c:pt idx="404" formatCode="General">
                  <c:v>0.421548635</c:v>
                </c:pt>
                <c:pt idx="405" formatCode="General">
                  <c:v>0.42135974799999998</c:v>
                </c:pt>
                <c:pt idx="406" formatCode="General">
                  <c:v>0.42059633099999999</c:v>
                </c:pt>
                <c:pt idx="407" formatCode="General">
                  <c:v>0.41938236400000001</c:v>
                </c:pt>
                <c:pt idx="408" formatCode="General">
                  <c:v>0.41783508699999999</c:v>
                </c:pt>
                <c:pt idx="409" formatCode="General">
                  <c:v>0.41606029900000002</c:v>
                </c:pt>
                <c:pt idx="410" formatCode="General">
                  <c:v>0.41414937400000001</c:v>
                </c:pt>
                <c:pt idx="411" formatCode="General">
                  <c:v>0.41217795000000002</c:v>
                </c:pt>
                <c:pt idx="412" formatCode="General">
                  <c:v>0.41020536400000002</c:v>
                </c:pt>
                <c:pt idx="413" formatCode="General">
                  <c:v>0.40827503799999998</c:v>
                </c:pt>
                <c:pt idx="414" formatCode="General">
                  <c:v>0.40641522400000002</c:v>
                </c:pt>
                <c:pt idx="415" formatCode="General">
                  <c:v>0.40464031700000003</c:v>
                </c:pt>
                <c:pt idx="416" formatCode="General">
                  <c:v>0.40295198599999998</c:v>
                </c:pt>
                <c:pt idx="417" formatCode="General">
                  <c:v>0.401340961</c:v>
                </c:pt>
                <c:pt idx="418" formatCode="General">
                  <c:v>0.39978840900000001</c:v>
                </c:pt>
                <c:pt idx="419" formatCode="General">
                  <c:v>0.39826762700000001</c:v>
                </c:pt>
                <c:pt idx="420" formatCode="General">
                  <c:v>0.39674544299999998</c:v>
                </c:pt>
                <c:pt idx="421" formatCode="General">
                  <c:v>0.39518368199999998</c:v>
                </c:pt>
                <c:pt idx="422" formatCode="General">
                  <c:v>0.39354044199999999</c:v>
                </c:pt>
                <c:pt idx="423" formatCode="General">
                  <c:v>0.39177110799999998</c:v>
                </c:pt>
                <c:pt idx="424" formatCode="General">
                  <c:v>0.38982939700000002</c:v>
                </c:pt>
                <c:pt idx="425" formatCode="General">
                  <c:v>0.38766810299999999</c:v>
                </c:pt>
                <c:pt idx="426" formatCode="General">
                  <c:v>0.38523963100000003</c:v>
                </c:pt>
                <c:pt idx="427" formatCode="General">
                  <c:v>0.38249647599999997</c:v>
                </c:pt>
                <c:pt idx="428" formatCode="General">
                  <c:v>0.37939163999999997</c:v>
                </c:pt>
                <c:pt idx="429" formatCode="General">
                  <c:v>0.37587884100000002</c:v>
                </c:pt>
                <c:pt idx="430" formatCode="General">
                  <c:v>0.371912837</c:v>
                </c:pt>
                <c:pt idx="431" formatCode="General">
                  <c:v>0.36744970100000002</c:v>
                </c:pt>
                <c:pt idx="432" formatCode="General">
                  <c:v>0.36244717199999998</c:v>
                </c:pt>
                <c:pt idx="433" formatCode="General">
                  <c:v>0.35686546600000002</c:v>
                </c:pt>
                <c:pt idx="434" formatCode="General">
                  <c:v>0.350668013</c:v>
                </c:pt>
                <c:pt idx="435" formatCode="General">
                  <c:v>0.34382304499999999</c:v>
                </c:pt>
                <c:pt idx="436" formatCode="General">
                  <c:v>0.33630541000000003</c:v>
                </c:pt>
                <c:pt idx="437" formatCode="General">
                  <c:v>0.32809966800000001</c:v>
                </c:pt>
                <c:pt idx="438" formatCode="General">
                  <c:v>0.31920379399999999</c:v>
                </c:pt>
                <c:pt idx="439" formatCode="General">
                  <c:v>0.30963459599999998</c:v>
                </c:pt>
                <c:pt idx="440" formatCode="General">
                  <c:v>0.29943460199999999</c:v>
                </c:pt>
                <c:pt idx="441" formatCode="General">
                  <c:v>0.28868117900000001</c:v>
                </c:pt>
                <c:pt idx="442" formatCode="General">
                  <c:v>0.27749738099999999</c:v>
                </c:pt>
                <c:pt idx="443" formatCode="General">
                  <c:v>0.26606506099999999</c:v>
                </c:pt>
                <c:pt idx="444" formatCode="General">
                  <c:v>0.25463876099999999</c:v>
                </c:pt>
                <c:pt idx="445" formatCode="General">
                  <c:v>0.24355886900000001</c:v>
                </c:pt>
                <c:pt idx="446" formatCode="General">
                  <c:v>0.23325975199999999</c:v>
                </c:pt>
                <c:pt idx="447" formatCode="General">
                  <c:v>0.22426721499999999</c:v>
                </c:pt>
                <c:pt idx="448" formatCode="General">
                  <c:v>0.217177019</c:v>
                </c:pt>
                <c:pt idx="449" formatCode="General">
                  <c:v>0.21260654900000001</c:v>
                </c:pt>
                <c:pt idx="450" formatCode="General">
                  <c:v>0.21111497300000001</c:v>
                </c:pt>
                <c:pt idx="451" formatCode="General">
                  <c:v>0.213098019</c:v>
                </c:pt>
                <c:pt idx="452" formatCode="General">
                  <c:v>0.21867868300000001</c:v>
                </c:pt>
                <c:pt idx="453" formatCode="General">
                  <c:v>0.227629155</c:v>
                </c:pt>
                <c:pt idx="454" formatCode="General">
                  <c:v>0.23936073499999999</c:v>
                </c:pt>
                <c:pt idx="455" formatCode="General">
                  <c:v>0.25299945499999998</c:v>
                </c:pt>
                <c:pt idx="456" formatCode="General">
                  <c:v>0.26753088800000002</c:v>
                </c:pt>
                <c:pt idx="457" formatCode="General">
                  <c:v>0.28196823599999998</c:v>
                </c:pt>
                <c:pt idx="458" formatCode="General">
                  <c:v>0.295491695</c:v>
                </c:pt>
                <c:pt idx="459" formatCode="General">
                  <c:v>0.30752649900000001</c:v>
                </c:pt>
                <c:pt idx="460" formatCode="General">
                  <c:v>0.317755342</c:v>
                </c:pt>
                <c:pt idx="461" formatCode="General">
                  <c:v>0.32608389900000001</c:v>
                </c:pt>
                <c:pt idx="462" formatCode="General">
                  <c:v>0.33258310000000002</c:v>
                </c:pt>
                <c:pt idx="463" formatCode="General">
                  <c:v>0.33742958299999998</c:v>
                </c:pt>
                <c:pt idx="464" formatCode="General">
                  <c:v>0.34085542000000002</c:v>
                </c:pt>
                <c:pt idx="465" formatCode="General">
                  <c:v>0.343111634</c:v>
                </c:pt>
                <c:pt idx="466" formatCode="General">
                  <c:v>0.34444466200000001</c:v>
                </c:pt>
                <c:pt idx="467" formatCode="General">
                  <c:v>0.34508299799999997</c:v>
                </c:pt>
                <c:pt idx="468" formatCode="General">
                  <c:v>0.34523108600000002</c:v>
                </c:pt>
                <c:pt idx="469" formatCode="General">
                  <c:v>0.34506747100000001</c:v>
                </c:pt>
                <c:pt idx="470" formatCode="General">
                  <c:v>0.34474563600000002</c:v>
                </c:pt>
                <c:pt idx="471" formatCode="General">
                  <c:v>0.344395548</c:v>
                </c:pt>
                <c:pt idx="472" formatCode="General">
                  <c:v>0.344125658</c:v>
                </c:pt>
                <c:pt idx="473" formatCode="General">
                  <c:v>0.344024628</c:v>
                </c:pt>
                <c:pt idx="474" formatCode="General">
                  <c:v>0.34416258300000002</c:v>
                </c:pt>
                <c:pt idx="475" formatCode="General">
                  <c:v>0.34459188600000001</c:v>
                </c:pt>
                <c:pt idx="476" formatCode="General">
                  <c:v>0.345347762</c:v>
                </c:pt>
                <c:pt idx="477" formatCode="General">
                  <c:v>0.34644848099999997</c:v>
                </c:pt>
                <c:pt idx="478" formatCode="General">
                  <c:v>0.34789568199999998</c:v>
                </c:pt>
                <c:pt idx="479" formatCode="General">
                  <c:v>0.34967505900000001</c:v>
                </c:pt>
                <c:pt idx="480" formatCode="General">
                  <c:v>0.351757139</c:v>
                </c:pt>
                <c:pt idx="481" formatCode="General">
                  <c:v>0.35409879700000002</c:v>
                </c:pt>
                <c:pt idx="482" formatCode="General">
                  <c:v>0.356644988</c:v>
                </c:pt>
                <c:pt idx="483" formatCode="General">
                  <c:v>0.35933122000000001</c:v>
                </c:pt>
                <c:pt idx="484" formatCode="General">
                  <c:v>0.36208617700000001</c:v>
                </c:pt>
                <c:pt idx="485" formatCode="General">
                  <c:v>0.36483445799999997</c:v>
                </c:pt>
                <c:pt idx="486" formatCode="General">
                  <c:v>0.367499411</c:v>
                </c:pt>
                <c:pt idx="487" formatCode="General">
                  <c:v>0.37000569700000002</c:v>
                </c:pt>
                <c:pt idx="488" formatCode="General">
                  <c:v>0.37228137300000003</c:v>
                </c:pt>
                <c:pt idx="489" formatCode="General">
                  <c:v>0.37425971000000002</c:v>
                </c:pt>
                <c:pt idx="490" formatCode="General">
                  <c:v>0.37588012199999998</c:v>
                </c:pt>
                <c:pt idx="491" formatCode="General">
                  <c:v>0.37708887499999999</c:v>
                </c:pt>
                <c:pt idx="492" formatCode="General">
                  <c:v>0.37783902899999999</c:v>
                </c:pt>
                <c:pt idx="493" formatCode="General">
                  <c:v>0.37809011300000001</c:v>
                </c:pt>
                <c:pt idx="494" formatCode="General">
                  <c:v>0.37780722999999999</c:v>
                </c:pt>
                <c:pt idx="495" formatCode="General">
                  <c:v>0.37696018799999997</c:v>
                </c:pt>
                <c:pt idx="496" formatCode="General">
                  <c:v>0.37552207700000001</c:v>
                </c:pt>
                <c:pt idx="497" formatCode="General">
                  <c:v>0.37346833899999998</c:v>
                </c:pt>
                <c:pt idx="498" formatCode="General">
                  <c:v>0.37077543099999999</c:v>
                </c:pt>
                <c:pt idx="499" formatCode="General">
                  <c:v>0.36742013699999998</c:v>
                </c:pt>
                <c:pt idx="500" formatCode="General">
                  <c:v>0.36337900200000001</c:v>
                </c:pt>
                <c:pt idx="501" formatCode="General">
                  <c:v>0.35862973300000001</c:v>
                </c:pt>
                <c:pt idx="502" formatCode="General">
                  <c:v>0.35315275200000001</c:v>
                </c:pt>
                <c:pt idx="503" formatCode="General">
                  <c:v>0.346936733</c:v>
                </c:pt>
                <c:pt idx="504" formatCode="General">
                  <c:v>0.33998793399999999</c:v>
                </c:pt>
                <c:pt idx="505" formatCode="General">
                  <c:v>0.33234661799999998</c:v>
                </c:pt>
                <c:pt idx="506" formatCode="General">
                  <c:v>0.32411307099999997</c:v>
                </c:pt>
                <c:pt idx="507" formatCode="General">
                  <c:v>0.31548732499999999</c:v>
                </c:pt>
                <c:pt idx="508" formatCode="General">
                  <c:v>0.30682340299999999</c:v>
                </c:pt>
                <c:pt idx="509" formatCode="General">
                  <c:v>0.298694283</c:v>
                </c:pt>
                <c:pt idx="510" formatCode="General">
                  <c:v>0.29194724599999999</c:v>
                </c:pt>
                <c:pt idx="511" formatCode="General">
                  <c:v>0.28770715000000002</c:v>
                </c:pt>
                <c:pt idx="512" formatCode="General">
                  <c:v>0.28726091999999998</c:v>
                </c:pt>
                <c:pt idx="513" formatCode="General">
                  <c:v>0.29177033899999999</c:v>
                </c:pt>
                <c:pt idx="514" formatCode="General">
                  <c:v>0.30185127299999998</c:v>
                </c:pt>
                <c:pt idx="515" formatCode="General">
                  <c:v>0.31720906500000001</c:v>
                </c:pt>
                <c:pt idx="516" formatCode="General">
                  <c:v>0.33658856199999998</c:v>
                </c:pt>
                <c:pt idx="517" formatCode="General">
                  <c:v>0.35813170700000002</c:v>
                </c:pt>
                <c:pt idx="518" formatCode="General">
                  <c:v>0.37994390700000003</c:v>
                </c:pt>
                <c:pt idx="519" formatCode="General">
                  <c:v>0.40054905400000002</c:v>
                </c:pt>
                <c:pt idx="520" formatCode="General">
                  <c:v>0.41906243599999998</c:v>
                </c:pt>
                <c:pt idx="521" formatCode="General">
                  <c:v>0.43512600699999998</c:v>
                </c:pt>
                <c:pt idx="522" formatCode="General">
                  <c:v>0.44874015499999997</c:v>
                </c:pt>
                <c:pt idx="523" formatCode="General">
                  <c:v>0.46009853499999998</c:v>
                </c:pt>
                <c:pt idx="524" formatCode="General">
                  <c:v>0.46946942800000002</c:v>
                </c:pt>
                <c:pt idx="525" formatCode="General">
                  <c:v>0.47712647899999999</c:v>
                </c:pt>
                <c:pt idx="526" formatCode="General">
                  <c:v>0.48331564700000001</c:v>
                </c:pt>
                <c:pt idx="527" formatCode="General">
                  <c:v>0.48824432499999998</c:v>
                </c:pt>
                <c:pt idx="528" formatCode="General">
                  <c:v>0.49208191000000001</c:v>
                </c:pt>
                <c:pt idx="529" formatCode="General">
                  <c:v>0.49496617900000001</c:v>
                </c:pt>
                <c:pt idx="530" formatCode="General">
                  <c:v>0.49701121399999998</c:v>
                </c:pt>
                <c:pt idx="531" formatCode="General">
                  <c:v>0.49831619900000002</c:v>
                </c:pt>
                <c:pt idx="532" formatCode="General">
                  <c:v>0.49897369699999999</c:v>
                </c:pt>
                <c:pt idx="533" formatCode="General">
                  <c:v>0.49907726000000002</c:v>
                </c:pt>
                <c:pt idx="534" formatCode="General">
                  <c:v>0.498728693</c:v>
                </c:pt>
                <c:pt idx="535" formatCode="General">
                  <c:v>0.49804377599999999</c:v>
                </c:pt>
                <c:pt idx="536" formatCode="General">
                  <c:v>0.49715694799999999</c:v>
                </c:pt>
                <c:pt idx="537" formatCode="General">
                  <c:v>0.496223629</c:v>
                </c:pt>
                <c:pt idx="538" formatCode="General">
                  <c:v>0.49541959200000002</c:v>
                </c:pt>
                <c:pt idx="539" formatCode="General">
                  <c:v>0.49493652599999999</c:v>
                </c:pt>
                <c:pt idx="540" formatCode="General">
                  <c:v>0.494973212</c:v>
                </c:pt>
                <c:pt idx="541" formatCode="General">
                  <c:v>0.49572211500000002</c:v>
                </c:pt>
                <c:pt idx="542" formatCode="General">
                  <c:v>0.497352719</c:v>
                </c:pt>
                <c:pt idx="543" formatCode="General">
                  <c:v>0.49999350300000001</c:v>
                </c:pt>
                <c:pt idx="544" formatCode="General">
                  <c:v>0.50371575400000002</c:v>
                </c:pt>
                <c:pt idx="545" formatCode="General">
                  <c:v>0.508522272</c:v>
                </c:pt>
                <c:pt idx="546" formatCode="General">
                  <c:v>0.51434397700000001</c:v>
                </c:pt>
                <c:pt idx="547" formatCode="General">
                  <c:v>0.52104520799999998</c:v>
                </c:pt>
                <c:pt idx="548" formatCode="General">
                  <c:v>0.52843695899999998</c:v>
                </c:pt>
                <c:pt idx="549" formatCode="General">
                  <c:v>0.53629547399999999</c:v>
                </c:pt>
                <c:pt idx="550" formatCode="General">
                  <c:v>0.54438251299999996</c:v>
                </c:pt>
                <c:pt idx="551" formatCode="General">
                  <c:v>0.55246382999999999</c:v>
                </c:pt>
                <c:pt idx="552" formatCode="General">
                  <c:v>0.56032407299999998</c:v>
                </c:pt>
                <c:pt idx="553" formatCode="General">
                  <c:v>0.56777590499999997</c:v>
                </c:pt>
                <c:pt idx="554" formatCode="General">
                  <c:v>0.57466417599999997</c:v>
                </c:pt>
                <c:pt idx="555" formatCode="General">
                  <c:v>0.58086568100000002</c:v>
                </c:pt>
                <c:pt idx="556" formatCode="General">
                  <c:v>0.58628565099999996</c:v>
                </c:pt>
                <c:pt idx="557" formatCode="General">
                  <c:v>0.59085226099999999</c:v>
                </c:pt>
                <c:pt idx="558" formatCode="General">
                  <c:v>0.59450966100000002</c:v>
                </c:pt>
                <c:pt idx="559" formatCode="General">
                  <c:v>0.59721076500000003</c:v>
                </c:pt>
                <c:pt idx="560" formatCode="General">
                  <c:v>0.59890955700000004</c:v>
                </c:pt>
                <c:pt idx="561" formatCode="General">
                  <c:v>0.59955281000000005</c:v>
                </c:pt>
                <c:pt idx="562" formatCode="General">
                  <c:v>0.59907221799999999</c:v>
                </c:pt>
                <c:pt idx="563" formatCode="General">
                  <c:v>0.59737491600000003</c:v>
                </c:pt>
                <c:pt idx="564" formatCode="General">
                  <c:v>0.59433418500000001</c:v>
                </c:pt>
                <c:pt idx="565" formatCode="General">
                  <c:v>0.58978074800000002</c:v>
                </c:pt>
                <c:pt idx="566" formatCode="General">
                  <c:v>0.58349662999999996</c:v>
                </c:pt>
                <c:pt idx="567" formatCode="General">
                  <c:v>0.57522058499999995</c:v>
                </c:pt>
                <c:pt idx="568" formatCode="General">
                  <c:v>0.56468069600000004</c:v>
                </c:pt>
                <c:pt idx="569" formatCode="General">
                  <c:v>0.55168992299999997</c:v>
                </c:pt>
                <c:pt idx="570" formatCode="General">
                  <c:v>0.53636473399999995</c:v>
                </c:pt>
                <c:pt idx="571" formatCode="General">
                  <c:v>0.51954031000000001</c:v>
                </c:pt>
                <c:pt idx="572" formatCode="General">
                  <c:v>0.50335776799999998</c:v>
                </c:pt>
                <c:pt idx="573" formatCode="General">
                  <c:v>0.491619796</c:v>
                </c:pt>
                <c:pt idx="574" formatCode="General">
                  <c:v>0.48893767599999999</c:v>
                </c:pt>
                <c:pt idx="575" formatCode="General">
                  <c:v>0.498112738</c:v>
                </c:pt>
                <c:pt idx="576" formatCode="General">
                  <c:v>0.51768565200000005</c:v>
                </c:pt>
                <c:pt idx="577" formatCode="General">
                  <c:v>0.54271507299999999</c:v>
                </c:pt>
                <c:pt idx="578" formatCode="General">
                  <c:v>0.56804096699999995</c:v>
                </c:pt>
                <c:pt idx="579" formatCode="General">
                  <c:v>0.59051072599999999</c:v>
                </c:pt>
                <c:pt idx="580" formatCode="General">
                  <c:v>0.60904264500000005</c:v>
                </c:pt>
                <c:pt idx="581" formatCode="General">
                  <c:v>0.62376254799999997</c:v>
                </c:pt>
                <c:pt idx="582" formatCode="General">
                  <c:v>0.63525539600000003</c:v>
                </c:pt>
                <c:pt idx="583" formatCode="General">
                  <c:v>0.64416772099999997</c:v>
                </c:pt>
                <c:pt idx="584" formatCode="General">
                  <c:v>0.65105515700000005</c:v>
                </c:pt>
                <c:pt idx="585" formatCode="General">
                  <c:v>0.65634775199999995</c:v>
                </c:pt>
                <c:pt idx="586" formatCode="General">
                  <c:v>0.66036075400000005</c:v>
                </c:pt>
                <c:pt idx="587" formatCode="General">
                  <c:v>0.66331642899999999</c:v>
                </c:pt>
                <c:pt idx="588" formatCode="General">
                  <c:v>0.66536605400000004</c:v>
                </c:pt>
                <c:pt idx="589" formatCode="General">
                  <c:v>0.66660708199999996</c:v>
                </c:pt>
                <c:pt idx="590" formatCode="General">
                  <c:v>0.66709691299999996</c:v>
                </c:pt>
                <c:pt idx="591" formatCode="General">
                  <c:v>0.66686254700000003</c:v>
                </c:pt>
                <c:pt idx="592" formatCode="General">
                  <c:v>0.66590875400000005</c:v>
                </c:pt>
                <c:pt idx="593" formatCode="General">
                  <c:v>0.66422474399999998</c:v>
                </c:pt>
                <c:pt idx="594" formatCode="General">
                  <c:v>0.66179108600000003</c:v>
                </c:pt>
                <c:pt idx="595" formatCode="General">
                  <c:v>0.65858763499999995</c:v>
                </c:pt>
                <c:pt idx="596" formatCode="General">
                  <c:v>0.65460413699999997</c:v>
                </c:pt>
                <c:pt idx="597" formatCode="General">
                  <c:v>0.64985459999999995</c:v>
                </c:pt>
                <c:pt idx="598" formatCode="General">
                  <c:v>0.64439612599999996</c:v>
                </c:pt>
                <c:pt idx="599" formatCode="General">
                  <c:v>0.63835304999999998</c:v>
                </c:pt>
                <c:pt idx="600" formatCode="General">
                  <c:v>0.63194406000000003</c:v>
                </c:pt>
                <c:pt idx="601" formatCode="General">
                  <c:v>0.62550687800000004</c:v>
                </c:pt>
                <c:pt idx="602" formatCode="General">
                  <c:v>0.61951035300000001</c:v>
                </c:pt>
                <c:pt idx="603" formatCode="General">
                  <c:v>0.614537895</c:v>
                </c:pt>
                <c:pt idx="604" formatCode="General">
                  <c:v>0.61122959899999996</c:v>
                </c:pt>
                <c:pt idx="605" formatCode="General">
                  <c:v>0.61017841100000003</c:v>
                </c:pt>
                <c:pt idx="606" formatCode="General">
                  <c:v>0.61180084899999998</c:v>
                </c:pt>
                <c:pt idx="607" formatCode="General">
                  <c:v>0.61622607699999998</c:v>
                </c:pt>
                <c:pt idx="608" formatCode="General">
                  <c:v>0.62325054400000002</c:v>
                </c:pt>
                <c:pt idx="609" formatCode="General">
                  <c:v>0.63238263100000003</c:v>
                </c:pt>
                <c:pt idx="610" formatCode="General">
                  <c:v>0.64295709099999998</c:v>
                </c:pt>
                <c:pt idx="611" formatCode="General">
                  <c:v>0.65427094699999999</c:v>
                </c:pt>
                <c:pt idx="612" formatCode="General">
                  <c:v>0.66569381999999999</c:v>
                </c:pt>
                <c:pt idx="613" formatCode="General">
                  <c:v>0.67672896400000004</c:v>
                </c:pt>
                <c:pt idx="614" formatCode="General">
                  <c:v>0.68702810999999997</c:v>
                </c:pt>
                <c:pt idx="615" formatCode="General">
                  <c:v>0.69637495299999996</c:v>
                </c:pt>
                <c:pt idx="616" formatCode="General">
                  <c:v>0.70465487199999999</c:v>
                </c:pt>
                <c:pt idx="617" formatCode="General">
                  <c:v>0.71182262900000004</c:v>
                </c:pt>
                <c:pt idx="618" formatCode="General">
                  <c:v>0.71787411000000001</c:v>
                </c:pt>
                <c:pt idx="619" formatCode="General">
                  <c:v>0.72282451400000003</c:v>
                </c:pt>
                <c:pt idx="620" formatCode="General">
                  <c:v>0.72669124600000001</c:v>
                </c:pt>
                <c:pt idx="621" formatCode="General">
                  <c:v>0.72948044499999998</c:v>
                </c:pt>
                <c:pt idx="622" formatCode="General">
                  <c:v>0.731175244</c:v>
                </c:pt>
                <c:pt idx="623" formatCode="General">
                  <c:v>0.73172313</c:v>
                </c:pt>
                <c:pt idx="624" formatCode="General">
                  <c:v>0.73101997399999996</c:v>
                </c:pt>
                <c:pt idx="625" formatCode="General">
                  <c:v>0.72888773699999998</c:v>
                </c:pt>
                <c:pt idx="626" formatCode="General">
                  <c:v>0.72504222399999996</c:v>
                </c:pt>
                <c:pt idx="627" formatCode="General">
                  <c:v>0.71904784399999999</c:v>
                </c:pt>
                <c:pt idx="628" formatCode="General">
                  <c:v>0.71026259700000005</c:v>
                </c:pt>
                <c:pt idx="629" formatCode="General">
                  <c:v>0.69780480899999997</c:v>
                </c:pt>
                <c:pt idx="630" formatCode="General">
                  <c:v>0.68066734100000004</c:v>
                </c:pt>
                <c:pt idx="631" formatCode="General">
                  <c:v>0.65836769299999998</c:v>
                </c:pt>
                <c:pt idx="632" formatCode="General">
                  <c:v>0.63292610599999999</c:v>
                </c:pt>
                <c:pt idx="633" formatCode="General">
                  <c:v>0.61212873499999998</c:v>
                </c:pt>
                <c:pt idx="634" formatCode="General">
                  <c:v>0.60845029399999995</c:v>
                </c:pt>
                <c:pt idx="635" formatCode="General">
                  <c:v>0.626520097</c:v>
                </c:pt>
                <c:pt idx="636" formatCode="General">
                  <c:v>0.65593260499999995</c:v>
                </c:pt>
                <c:pt idx="637" formatCode="General">
                  <c:v>0.68413847699999997</c:v>
                </c:pt>
                <c:pt idx="638" formatCode="General">
                  <c:v>0.70598596300000005</c:v>
                </c:pt>
                <c:pt idx="639" formatCode="General">
                  <c:v>0.72150611899999995</c:v>
                </c:pt>
                <c:pt idx="640" formatCode="General">
                  <c:v>0.73221576200000005</c:v>
                </c:pt>
                <c:pt idx="641" formatCode="General">
                  <c:v>0.73956316700000002</c:v>
                </c:pt>
                <c:pt idx="642" formatCode="General">
                  <c:v>0.74460363399999996</c:v>
                </c:pt>
                <c:pt idx="643" formatCode="General">
                  <c:v>0.74804461</c:v>
                </c:pt>
                <c:pt idx="644" formatCode="General">
                  <c:v>0.75034737600000001</c:v>
                </c:pt>
                <c:pt idx="645" formatCode="General">
                  <c:v>0.75181019299999996</c:v>
                </c:pt>
                <c:pt idx="646" formatCode="General">
                  <c:v>0.75262439299999995</c:v>
                </c:pt>
                <c:pt idx="647" formatCode="General">
                  <c:v>0.75291025600000006</c:v>
                </c:pt>
                <c:pt idx="648" formatCode="General">
                  <c:v>0.75274002600000001</c:v>
                </c:pt>
                <c:pt idx="649" formatCode="General">
                  <c:v>0.75215142999999995</c:v>
                </c:pt>
                <c:pt idx="650" formatCode="General">
                  <c:v>0.751156449</c:v>
                </c:pt>
                <c:pt idx="651" formatCode="General">
                  <c:v>0.74974584600000005</c:v>
                </c:pt>
                <c:pt idx="652" formatCode="General">
                  <c:v>0.74789166500000004</c:v>
                </c:pt>
                <c:pt idx="653" formatCode="General">
                  <c:v>0.74554729500000005</c:v>
                </c:pt>
                <c:pt idx="654" formatCode="General">
                  <c:v>0.74264735000000004</c:v>
                </c:pt>
                <c:pt idx="655" formatCode="General">
                  <c:v>0.73910558199999998</c:v>
                </c:pt>
                <c:pt idx="656" formatCode="General">
                  <c:v>0.73481375000000004</c:v>
                </c:pt>
                <c:pt idx="657" formatCode="General">
                  <c:v>0.72964167599999996</c:v>
                </c:pt>
                <c:pt idx="658" formatCode="General">
                  <c:v>0.72344100499999997</c:v>
                </c:pt>
                <c:pt idx="659" formatCode="General">
                  <c:v>0.716057956</c:v>
                </c:pt>
                <c:pt idx="660" formatCode="General">
                  <c:v>0.707362771</c:v>
                </c:pt>
                <c:pt idx="661" formatCode="General">
                  <c:v>0.69730818299999997</c:v>
                </c:pt>
                <c:pt idx="662" formatCode="General">
                  <c:v>0.68603104400000003</c:v>
                </c:pt>
                <c:pt idx="663" formatCode="General">
                  <c:v>0.67400109799999997</c:v>
                </c:pt>
                <c:pt idx="664" formatCode="General">
                  <c:v>0.662182987</c:v>
                </c:pt>
                <c:pt idx="665" formatCode="General">
                  <c:v>0.652095914</c:v>
                </c:pt>
                <c:pt idx="666" formatCode="General">
                  <c:v>0.64558613300000001</c:v>
                </c:pt>
                <c:pt idx="667" formatCode="General">
                  <c:v>0.64421385499999995</c:v>
                </c:pt>
                <c:pt idx="668" formatCode="General">
                  <c:v>0.64851021799999997</c:v>
                </c:pt>
                <c:pt idx="669" formatCode="General">
                  <c:v>0.65766418000000004</c:v>
                </c:pt>
                <c:pt idx="670" formatCode="General">
                  <c:v>0.66992956400000003</c:v>
                </c:pt>
                <c:pt idx="671" formatCode="General">
                  <c:v>0.68340027299999995</c:v>
                </c:pt>
                <c:pt idx="672" formatCode="General">
                  <c:v>0.69659393999999997</c:v>
                </c:pt>
                <c:pt idx="673" formatCode="General">
                  <c:v>0.70862740300000004</c:v>
                </c:pt>
                <c:pt idx="674" formatCode="General">
                  <c:v>0.71911668799999995</c:v>
                </c:pt>
                <c:pt idx="675" formatCode="General">
                  <c:v>0.72799456100000004</c:v>
                </c:pt>
                <c:pt idx="676" formatCode="General">
                  <c:v>0.735355914</c:v>
                </c:pt>
                <c:pt idx="677" formatCode="General">
                  <c:v>0.741357088</c:v>
                </c:pt>
                <c:pt idx="678" formatCode="General">
                  <c:v>0.74616020900000002</c:v>
                </c:pt>
                <c:pt idx="679" formatCode="General">
                  <c:v>0.74990636099999997</c:v>
                </c:pt>
                <c:pt idx="680" formatCode="General">
                  <c:v>0.75270372600000002</c:v>
                </c:pt>
                <c:pt idx="681" formatCode="General">
                  <c:v>0.75462174400000004</c:v>
                </c:pt>
                <c:pt idx="682" formatCode="General">
                  <c:v>0.75568693899999995</c:v>
                </c:pt>
                <c:pt idx="683" formatCode="General">
                  <c:v>0.75587457400000002</c:v>
                </c:pt>
                <c:pt idx="684" formatCode="General">
                  <c:v>0.75509327699999995</c:v>
                </c:pt>
                <c:pt idx="685" formatCode="General">
                  <c:v>0.753155291</c:v>
                </c:pt>
                <c:pt idx="686" formatCode="General">
                  <c:v>0.74972033500000002</c:v>
                </c:pt>
                <c:pt idx="687" formatCode="General">
                  <c:v>0.74419236200000005</c:v>
                </c:pt>
                <c:pt idx="688" formatCode="General">
                  <c:v>0.735533416</c:v>
                </c:pt>
                <c:pt idx="689" formatCode="General">
                  <c:v>0.72197020099999998</c:v>
                </c:pt>
                <c:pt idx="690" formatCode="General">
                  <c:v>0.70079827299999997</c:v>
                </c:pt>
                <c:pt idx="691" formatCode="General">
                  <c:v>0.66988986699999997</c:v>
                </c:pt>
                <c:pt idx="692" formatCode="General">
                  <c:v>0.63652002799999996</c:v>
                </c:pt>
                <c:pt idx="693" formatCode="General">
                  <c:v>0.62869203100000004</c:v>
                </c:pt>
                <c:pt idx="694" formatCode="General">
                  <c:v>0.65835785899999999</c:v>
                </c:pt>
                <c:pt idx="695" formatCode="General">
                  <c:v>0.69553291800000006</c:v>
                </c:pt>
                <c:pt idx="696" formatCode="General">
                  <c:v>0.721954286</c:v>
                </c:pt>
                <c:pt idx="697" formatCode="General">
                  <c:v>0.73811888699999995</c:v>
                </c:pt>
                <c:pt idx="698" formatCode="General">
                  <c:v>0.74786043199999996</c:v>
                </c:pt>
                <c:pt idx="699" formatCode="General">
                  <c:v>0.75388294499999997</c:v>
                </c:pt>
                <c:pt idx="700" formatCode="General">
                  <c:v>0.75774133200000005</c:v>
                </c:pt>
                <c:pt idx="701" formatCode="General">
                  <c:v>0.76030522599999995</c:v>
                </c:pt>
                <c:pt idx="702" formatCode="General">
                  <c:v>0.76206779499999999</c:v>
                </c:pt>
                <c:pt idx="703" formatCode="General">
                  <c:v>0.76331329299999995</c:v>
                </c:pt>
                <c:pt idx="704" formatCode="General">
                  <c:v>0.76420581300000001</c:v>
                </c:pt>
                <c:pt idx="705" formatCode="General">
                  <c:v>0.76483732500000001</c:v>
                </c:pt>
                <c:pt idx="706" formatCode="General">
                  <c:v>0.76525467599999997</c:v>
                </c:pt>
                <c:pt idx="707" formatCode="General">
                  <c:v>0.76547521399999996</c:v>
                </c:pt>
                <c:pt idx="708" formatCode="General">
                  <c:v>0.76549649200000003</c:v>
                </c:pt>
                <c:pt idx="709" formatCode="General">
                  <c:v>0.76530188300000002</c:v>
                </c:pt>
                <c:pt idx="710" formatCode="General">
                  <c:v>0.76486402799999997</c:v>
                </c:pt>
                <c:pt idx="711" formatCode="General">
                  <c:v>0.764146149</c:v>
                </c:pt>
                <c:pt idx="712" formatCode="General">
                  <c:v>0.76310235299999996</c:v>
                </c:pt>
                <c:pt idx="713" formatCode="General">
                  <c:v>0.76167553700000001</c:v>
                </c:pt>
                <c:pt idx="714" formatCode="General">
                  <c:v>0.75979465199999996</c:v>
                </c:pt>
                <c:pt idx="715" formatCode="General">
                  <c:v>0.75736921999999995</c:v>
                </c:pt>
                <c:pt idx="716" formatCode="General">
                  <c:v>0.75428175900000005</c:v>
                </c:pt>
                <c:pt idx="717" formatCode="General">
                  <c:v>0.75037699899999999</c:v>
                </c:pt>
                <c:pt idx="718" formatCode="General">
                  <c:v>0.74544745700000004</c:v>
                </c:pt>
                <c:pt idx="719" formatCode="General">
                  <c:v>0.73921561199999997</c:v>
                </c:pt>
                <c:pt idx="720" formatCode="General">
                  <c:v>0.73131650699999995</c:v>
                </c:pt>
                <c:pt idx="721" formatCode="General">
                  <c:v>0.72129356899999997</c:v>
                </c:pt>
                <c:pt idx="722" formatCode="General">
                  <c:v>0.70864421099999997</c:v>
                </c:pt>
                <c:pt idx="723" formatCode="General">
                  <c:v>0.69300270100000005</c:v>
                </c:pt>
                <c:pt idx="724" formatCode="General">
                  <c:v>0.674620569</c:v>
                </c:pt>
                <c:pt idx="725" formatCode="General">
                  <c:v>0.65526235099999997</c:v>
                </c:pt>
                <c:pt idx="726" formatCode="General">
                  <c:v>0.63905209299999999</c:v>
                </c:pt>
                <c:pt idx="727" formatCode="General">
                  <c:v>0.63152629100000002</c:v>
                </c:pt>
                <c:pt idx="728" formatCode="General">
                  <c:v>0.63575154499999997</c:v>
                </c:pt>
                <c:pt idx="729" formatCode="General">
                  <c:v>0.64931947000000001</c:v>
                </c:pt>
                <c:pt idx="730" formatCode="General">
                  <c:v>0.66664916299999999</c:v>
                </c:pt>
                <c:pt idx="731" formatCode="General">
                  <c:v>0.68320131299999998</c:v>
                </c:pt>
                <c:pt idx="732" formatCode="General">
                  <c:v>0.69691968000000004</c:v>
                </c:pt>
                <c:pt idx="733" formatCode="General">
                  <c:v>0.70746910600000001</c:v>
                </c:pt>
                <c:pt idx="734" formatCode="General">
                  <c:v>0.71524000200000004</c:v>
                </c:pt>
                <c:pt idx="735" formatCode="General">
                  <c:v>0.72078788299999996</c:v>
                </c:pt>
                <c:pt idx="736" formatCode="General">
                  <c:v>0.72461467999999996</c:v>
                </c:pt>
                <c:pt idx="737" formatCode="General">
                  <c:v>0.727113605</c:v>
                </c:pt>
                <c:pt idx="738" formatCode="General">
                  <c:v>0.72857218999999995</c:v>
                </c:pt>
                <c:pt idx="739" formatCode="General">
                  <c:v>0.72919040899999998</c:v>
                </c:pt>
                <c:pt idx="740" formatCode="General">
                  <c:v>0.72909778400000003</c:v>
                </c:pt>
                <c:pt idx="741" formatCode="General">
                  <c:v>0.72836422899999997</c:v>
                </c:pt>
                <c:pt idx="742" formatCode="General">
                  <c:v>0.72700279999999995</c:v>
                </c:pt>
                <c:pt idx="743" formatCode="General">
                  <c:v>0.72496205599999997</c:v>
                </c:pt>
                <c:pt idx="744" formatCode="General">
                  <c:v>0.722100556</c:v>
                </c:pt>
                <c:pt idx="745" formatCode="General">
                  <c:v>0.71812778700000002</c:v>
                </c:pt>
                <c:pt idx="746" formatCode="General">
                  <c:v>0.71247297499999995</c:v>
                </c:pt>
                <c:pt idx="747" formatCode="General">
                  <c:v>0.70398384300000005</c:v>
                </c:pt>
                <c:pt idx="748" formatCode="General">
                  <c:v>0.69022196499999999</c:v>
                </c:pt>
                <c:pt idx="749" formatCode="General">
                  <c:v>0.66601789</c:v>
                </c:pt>
                <c:pt idx="750" formatCode="General">
                  <c:v>0.62379062200000002</c:v>
                </c:pt>
                <c:pt idx="751" formatCode="General">
                  <c:v>0.58095306199999996</c:v>
                </c:pt>
                <c:pt idx="752" formatCode="General">
                  <c:v>0.60442763600000005</c:v>
                </c:pt>
                <c:pt idx="753" formatCode="General">
                  <c:v>0.65299147400000002</c:v>
                </c:pt>
                <c:pt idx="754" formatCode="General">
                  <c:v>0.68042087600000001</c:v>
                </c:pt>
                <c:pt idx="755" formatCode="General">
                  <c:v>0.69310468400000003</c:v>
                </c:pt>
                <c:pt idx="756" formatCode="General">
                  <c:v>0.69890099800000005</c:v>
                </c:pt>
                <c:pt idx="757" formatCode="General">
                  <c:v>0.701492369</c:v>
                </c:pt>
                <c:pt idx="758" formatCode="General">
                  <c:v>0.702537835</c:v>
                </c:pt>
                <c:pt idx="759" formatCode="General">
                  <c:v>0.70284086499999998</c:v>
                </c:pt>
                <c:pt idx="760" formatCode="General">
                  <c:v>0.70282441399999995</c:v>
                </c:pt>
                <c:pt idx="761" formatCode="General">
                  <c:v>0.70272642399999996</c:v>
                </c:pt>
                <c:pt idx="762" formatCode="General">
                  <c:v>0.70268458099999997</c:v>
                </c:pt>
                <c:pt idx="763" formatCode="General">
                  <c:v>0.70277643199999995</c:v>
                </c:pt>
                <c:pt idx="764" formatCode="General">
                  <c:v>0.70303857299999994</c:v>
                </c:pt>
                <c:pt idx="765" formatCode="General">
                  <c:v>0.70347821700000002</c:v>
                </c:pt>
                <c:pt idx="766" formatCode="General">
                  <c:v>0.70407974699999998</c:v>
                </c:pt>
                <c:pt idx="767" formatCode="General">
                  <c:v>0.70481044100000001</c:v>
                </c:pt>
                <c:pt idx="768" formatCode="General">
                  <c:v>0.70562469999999999</c:v>
                </c:pt>
                <c:pt idx="769" formatCode="General">
                  <c:v>0.706467807</c:v>
                </c:pt>
                <c:pt idx="770" formatCode="General">
                  <c:v>0.70727920499999997</c:v>
                </c:pt>
                <c:pt idx="771" formatCode="General">
                  <c:v>0.70799398400000002</c:v>
                </c:pt>
                <c:pt idx="772" formatCode="General">
                  <c:v>0.70854389699999998</c:v>
                </c:pt>
                <c:pt idx="773" formatCode="General">
                  <c:v>0.70885634399999997</c:v>
                </c:pt>
                <c:pt idx="774" formatCode="General">
                  <c:v>0.70885115899999995</c:v>
                </c:pt>
                <c:pt idx="775" formatCode="General">
                  <c:v>0.70843511800000003</c:v>
                </c:pt>
                <c:pt idx="776" formatCode="General">
                  <c:v>0.70749247100000001</c:v>
                </c:pt>
                <c:pt idx="777" formatCode="General">
                  <c:v>0.70586955500000004</c:v>
                </c:pt>
                <c:pt idx="778" formatCode="General">
                  <c:v>0.70335090199999994</c:v>
                </c:pt>
                <c:pt idx="779" formatCode="General">
                  <c:v>0.69961953200000004</c:v>
                </c:pt>
                <c:pt idx="780" formatCode="General">
                  <c:v>0.69419467400000001</c:v>
                </c:pt>
                <c:pt idx="781" formatCode="General">
                  <c:v>0.686334848</c:v>
                </c:pt>
                <c:pt idx="782" formatCode="General">
                  <c:v>0.67491531400000004</c:v>
                </c:pt>
                <c:pt idx="783" formatCode="General">
                  <c:v>0.65838688599999995</c:v>
                </c:pt>
                <c:pt idx="784" formatCode="General">
                  <c:v>0.63533258400000003</c:v>
                </c:pt>
                <c:pt idx="785" formatCode="General">
                  <c:v>0.60713708399999999</c:v>
                </c:pt>
                <c:pt idx="786" formatCode="General">
                  <c:v>0.58360749499999998</c:v>
                </c:pt>
                <c:pt idx="787" formatCode="General">
                  <c:v>0.58100736100000006</c:v>
                </c:pt>
                <c:pt idx="788" formatCode="General">
                  <c:v>0.60101890599999996</c:v>
                </c:pt>
                <c:pt idx="789" formatCode="General">
                  <c:v>0.62783265099999996</c:v>
                </c:pt>
                <c:pt idx="790" formatCode="General">
                  <c:v>0.65000355200000004</c:v>
                </c:pt>
                <c:pt idx="791" formatCode="General">
                  <c:v>0.66536611300000004</c:v>
                </c:pt>
                <c:pt idx="792" formatCode="General">
                  <c:v>0.67527699500000005</c:v>
                </c:pt>
                <c:pt idx="793" formatCode="General">
                  <c:v>0.68139547099999997</c:v>
                </c:pt>
                <c:pt idx="794" formatCode="General">
                  <c:v>0.68494308000000004</c:v>
                </c:pt>
                <c:pt idx="795" formatCode="General">
                  <c:v>0.68671929799999998</c:v>
                </c:pt>
                <c:pt idx="796" formatCode="General">
                  <c:v>0.68723183899999996</c:v>
                </c:pt>
                <c:pt idx="797" formatCode="General">
                  <c:v>0.68680143400000004</c:v>
                </c:pt>
                <c:pt idx="798" formatCode="General">
                  <c:v>0.68562895099999999</c:v>
                </c:pt>
                <c:pt idx="799" formatCode="General">
                  <c:v>0.683834791</c:v>
                </c:pt>
                <c:pt idx="800" formatCode="General">
                  <c:v>0.68147957299999995</c:v>
                </c:pt>
                <c:pt idx="801" formatCode="General">
                  <c:v>0.67857056900000001</c:v>
                </c:pt>
                <c:pt idx="802" formatCode="General">
                  <c:v>0.67505323900000003</c:v>
                </c:pt>
                <c:pt idx="803" formatCode="General">
                  <c:v>0.67077922800000001</c:v>
                </c:pt>
                <c:pt idx="804" formatCode="General">
                  <c:v>0.665422976</c:v>
                </c:pt>
                <c:pt idx="805" formatCode="General">
                  <c:v>0.65826410099999999</c:v>
                </c:pt>
                <c:pt idx="806" formatCode="General">
                  <c:v>0.64756339799999996</c:v>
                </c:pt>
                <c:pt idx="807" formatCode="General">
                  <c:v>0.62854850299999998</c:v>
                </c:pt>
                <c:pt idx="808" formatCode="General">
                  <c:v>0.58735305100000001</c:v>
                </c:pt>
                <c:pt idx="809" formatCode="General">
                  <c:v>0.51762086200000001</c:v>
                </c:pt>
                <c:pt idx="810" formatCode="General">
                  <c:v>0.55213606400000004</c:v>
                </c:pt>
                <c:pt idx="811" formatCode="General">
                  <c:v>0.60671806299999997</c:v>
                </c:pt>
                <c:pt idx="812" formatCode="General">
                  <c:v>0.62498152299999998</c:v>
                </c:pt>
                <c:pt idx="813" formatCode="General">
                  <c:v>0.62969261399999998</c:v>
                </c:pt>
                <c:pt idx="814" formatCode="General">
                  <c:v>0.62960195500000005</c:v>
                </c:pt>
                <c:pt idx="815" formatCode="General">
                  <c:v>0.62757378799999997</c:v>
                </c:pt>
                <c:pt idx="816" formatCode="General">
                  <c:v>0.62471824899999995</c:v>
                </c:pt>
                <c:pt idx="817" formatCode="General">
                  <c:v>0.62155520900000005</c:v>
                </c:pt>
                <c:pt idx="818" formatCode="General">
                  <c:v>0.61837708999999996</c:v>
                </c:pt>
                <c:pt idx="819" formatCode="General">
                  <c:v>0.61537665100000005</c:v>
                </c:pt>
                <c:pt idx="820" formatCode="General">
                  <c:v>0.61269581299999998</c:v>
                </c:pt>
                <c:pt idx="821" formatCode="General">
                  <c:v>0.61044400899999995</c:v>
                </c:pt>
                <c:pt idx="822" formatCode="General">
                  <c:v>0.60870331499999997</c:v>
                </c:pt>
                <c:pt idx="823" formatCode="General">
                  <c:v>0.60752826900000001</c:v>
                </c:pt>
                <c:pt idx="824" formatCode="General">
                  <c:v>0.60694420299999996</c:v>
                </c:pt>
                <c:pt idx="825" formatCode="General">
                  <c:v>0.606945395</c:v>
                </c:pt>
                <c:pt idx="826" formatCode="General">
                  <c:v>0.60749602300000005</c:v>
                </c:pt>
                <c:pt idx="827" formatCode="General">
                  <c:v>0.60853272700000005</c:v>
                </c:pt>
                <c:pt idx="828" formatCode="General">
                  <c:v>0.609969914</c:v>
                </c:pt>
                <c:pt idx="829" formatCode="General">
                  <c:v>0.611706376</c:v>
                </c:pt>
                <c:pt idx="830" formatCode="General">
                  <c:v>0.61363279800000003</c:v>
                </c:pt>
                <c:pt idx="831" formatCode="General">
                  <c:v>0.61563819600000003</c:v>
                </c:pt>
                <c:pt idx="832" formatCode="General">
                  <c:v>0.61761456699999995</c:v>
                </c:pt>
                <c:pt idx="833" formatCode="General">
                  <c:v>0.61945921199999998</c:v>
                </c:pt>
                <c:pt idx="834" formatCode="General">
                  <c:v>0.62107336499999999</c:v>
                </c:pt>
                <c:pt idx="835" formatCode="General">
                  <c:v>0.62235730899999997</c:v>
                </c:pt>
                <c:pt idx="836" formatCode="General">
                  <c:v>0.62319934399999999</c:v>
                </c:pt>
                <c:pt idx="837" formatCode="General">
                  <c:v>0.62345695499999998</c:v>
                </c:pt>
                <c:pt idx="838" formatCode="General">
                  <c:v>0.62292277799999995</c:v>
                </c:pt>
                <c:pt idx="839" formatCode="General">
                  <c:v>0.62126231200000004</c:v>
                </c:pt>
                <c:pt idx="840" formatCode="General">
                  <c:v>0.61789143099999999</c:v>
                </c:pt>
                <c:pt idx="841" formatCode="General">
                  <c:v>0.61172890700000004</c:v>
                </c:pt>
                <c:pt idx="842" formatCode="General">
                  <c:v>0.60070443200000001</c:v>
                </c:pt>
                <c:pt idx="843" formatCode="General">
                  <c:v>0.58102840200000005</c:v>
                </c:pt>
                <c:pt idx="844" formatCode="General">
                  <c:v>0.54828077600000003</c:v>
                </c:pt>
                <c:pt idx="845" formatCode="General">
                  <c:v>0.51194250600000002</c:v>
                </c:pt>
                <c:pt idx="846" formatCode="General">
                  <c:v>0.51349961799999999</c:v>
                </c:pt>
                <c:pt idx="847" formatCode="General">
                  <c:v>0.55152165900000005</c:v>
                </c:pt>
                <c:pt idx="848" formatCode="General">
                  <c:v>0.58468914000000005</c:v>
                </c:pt>
                <c:pt idx="849" formatCode="General">
                  <c:v>0.60461610600000004</c:v>
                </c:pt>
                <c:pt idx="850" formatCode="General">
                  <c:v>0.61600607600000001</c:v>
                </c:pt>
                <c:pt idx="851" formatCode="General">
                  <c:v>0.62267506100000003</c:v>
                </c:pt>
                <c:pt idx="852" formatCode="General">
                  <c:v>0.62668132799999998</c:v>
                </c:pt>
                <c:pt idx="853" formatCode="General">
                  <c:v>0.62909185899999998</c:v>
                </c:pt>
                <c:pt idx="854" formatCode="General">
                  <c:v>0.630475283</c:v>
                </c:pt>
                <c:pt idx="855" formatCode="General">
                  <c:v>0.63114619299999997</c:v>
                </c:pt>
                <c:pt idx="856" formatCode="General">
                  <c:v>0.63128215099999996</c:v>
                </c:pt>
                <c:pt idx="857" formatCode="General">
                  <c:v>0.63098144499999997</c:v>
                </c:pt>
                <c:pt idx="858" formatCode="General">
                  <c:v>0.630291402</c:v>
                </c:pt>
                <c:pt idx="859" formatCode="General">
                  <c:v>0.62921917400000005</c:v>
                </c:pt>
                <c:pt idx="860" formatCode="General">
                  <c:v>0.62772959500000003</c:v>
                </c:pt>
                <c:pt idx="861" formatCode="General">
                  <c:v>0.62572491200000002</c:v>
                </c:pt>
                <c:pt idx="862" formatCode="General">
                  <c:v>0.622984231</c:v>
                </c:pt>
                <c:pt idx="863" formatCode="General">
                  <c:v>0.61898696399999997</c:v>
                </c:pt>
                <c:pt idx="864" formatCode="General">
                  <c:v>0.61231619100000001</c:v>
                </c:pt>
                <c:pt idx="865" formatCode="General">
                  <c:v>0.59809672800000002</c:v>
                </c:pt>
                <c:pt idx="866" formatCode="General">
                  <c:v>0.55418515199999996</c:v>
                </c:pt>
                <c:pt idx="867" formatCode="General">
                  <c:v>0.47695624800000003</c:v>
                </c:pt>
                <c:pt idx="868" formatCode="General">
                  <c:v>0.56723225099999997</c:v>
                </c:pt>
                <c:pt idx="869" formatCode="General">
                  <c:v>0.59607666699999995</c:v>
                </c:pt>
                <c:pt idx="870" formatCode="General">
                  <c:v>0.60179007100000004</c:v>
                </c:pt>
                <c:pt idx="871" formatCode="General">
                  <c:v>0.60179316999999999</c:v>
                </c:pt>
                <c:pt idx="872" formatCode="General">
                  <c:v>0.59979534099999998</c:v>
                </c:pt>
                <c:pt idx="873" formatCode="General">
                  <c:v>0.59688496599999996</c:v>
                </c:pt>
                <c:pt idx="874" formatCode="General">
                  <c:v>0.59348350800000005</c:v>
                </c:pt>
                <c:pt idx="875" formatCode="General">
                  <c:v>0.58980315900000002</c:v>
                </c:pt>
                <c:pt idx="876" formatCode="General">
                  <c:v>0.58598363399999998</c:v>
                </c:pt>
                <c:pt idx="877" formatCode="General">
                  <c:v>0.58214223399999998</c:v>
                </c:pt>
                <c:pt idx="878" formatCode="General">
                  <c:v>0.57839304199999997</c:v>
                </c:pt>
                <c:pt idx="879" formatCode="General">
                  <c:v>0.57485479100000003</c:v>
                </c:pt>
                <c:pt idx="880" formatCode="General">
                  <c:v>0.57165205500000005</c:v>
                </c:pt>
                <c:pt idx="881" formatCode="General">
                  <c:v>0.56891143300000002</c:v>
                </c:pt>
                <c:pt idx="882" formatCode="General">
                  <c:v>0.56675505599999998</c:v>
                </c:pt>
                <c:pt idx="883" formatCode="General">
                  <c:v>0.565290391</c:v>
                </c:pt>
                <c:pt idx="884" formatCode="General">
                  <c:v>0.56459921599999996</c:v>
                </c:pt>
                <c:pt idx="885" formatCode="General">
                  <c:v>0.56472670999999997</c:v>
                </c:pt>
                <c:pt idx="886" formatCode="General">
                  <c:v>0.56567329200000005</c:v>
                </c:pt>
                <c:pt idx="887" formatCode="General">
                  <c:v>0.56739115699999998</c:v>
                </c:pt>
                <c:pt idx="888" formatCode="General">
                  <c:v>0.56978654900000003</c:v>
                </c:pt>
                <c:pt idx="889" formatCode="General">
                  <c:v>0.57272827599999998</c:v>
                </c:pt>
                <c:pt idx="890" formatCode="General">
                  <c:v>0.57606035499999997</c:v>
                </c:pt>
                <c:pt idx="891" formatCode="General">
                  <c:v>0.579616189</c:v>
                </c:pt>
                <c:pt idx="892" formatCode="General">
                  <c:v>0.58323204500000003</c:v>
                </c:pt>
                <c:pt idx="893" formatCode="General">
                  <c:v>0.58675599099999998</c:v>
                </c:pt>
                <c:pt idx="894" formatCode="General">
                  <c:v>0.59005188900000005</c:v>
                </c:pt>
                <c:pt idx="895" formatCode="General">
                  <c:v>0.59299564400000004</c:v>
                </c:pt>
                <c:pt idx="896" formatCode="General">
                  <c:v>0.59546190499999996</c:v>
                </c:pt>
                <c:pt idx="897" formatCode="General">
                  <c:v>0.59729629799999995</c:v>
                </c:pt>
                <c:pt idx="898" formatCode="General">
                  <c:v>0.59825754200000003</c:v>
                </c:pt>
                <c:pt idx="899" formatCode="General">
                  <c:v>0.59788882700000001</c:v>
                </c:pt>
                <c:pt idx="900" formatCode="General">
                  <c:v>0.59519469700000005</c:v>
                </c:pt>
                <c:pt idx="901" formatCode="General">
                  <c:v>0.58773511599999995</c:v>
                </c:pt>
                <c:pt idx="902" formatCode="General">
                  <c:v>0.56902736399999998</c:v>
                </c:pt>
                <c:pt idx="903" formatCode="General">
                  <c:v>0.52624845499999995</c:v>
                </c:pt>
                <c:pt idx="904" formatCode="General">
                  <c:v>0.49478581500000002</c:v>
                </c:pt>
                <c:pt idx="905" formatCode="General">
                  <c:v>0.54401218900000003</c:v>
                </c:pt>
                <c:pt idx="906" formatCode="General">
                  <c:v>0.58235239999999999</c:v>
                </c:pt>
                <c:pt idx="907" formatCode="General">
                  <c:v>0.59977650599999999</c:v>
                </c:pt>
                <c:pt idx="908" formatCode="General">
                  <c:v>0.60843861099999996</c:v>
                </c:pt>
                <c:pt idx="909" formatCode="General">
                  <c:v>0.61342650700000001</c:v>
                </c:pt>
                <c:pt idx="910" formatCode="General">
                  <c:v>0.61667919199999999</c:v>
                </c:pt>
                <c:pt idx="911" formatCode="General">
                  <c:v>0.61901462100000004</c:v>
                </c:pt>
                <c:pt idx="912" formatCode="General">
                  <c:v>0.62081521699999997</c:v>
                </c:pt>
                <c:pt idx="913" formatCode="General">
                  <c:v>0.62227421999999999</c:v>
                </c:pt>
                <c:pt idx="914" formatCode="General">
                  <c:v>0.62349337299999996</c:v>
                </c:pt>
                <c:pt idx="915" formatCode="General">
                  <c:v>0.62452477200000001</c:v>
                </c:pt>
                <c:pt idx="916" formatCode="General">
                  <c:v>0.62538975500000005</c:v>
                </c:pt>
                <c:pt idx="917" formatCode="General">
                  <c:v>0.62608545999999998</c:v>
                </c:pt>
                <c:pt idx="918" formatCode="General">
                  <c:v>0.62658196700000002</c:v>
                </c:pt>
                <c:pt idx="919" formatCode="General">
                  <c:v>0.62680602100000005</c:v>
                </c:pt>
                <c:pt idx="920" formatCode="General">
                  <c:v>0.62658756999999998</c:v>
                </c:pt>
                <c:pt idx="921" formatCode="General">
                  <c:v>0.625479758</c:v>
                </c:pt>
                <c:pt idx="922" formatCode="General">
                  <c:v>0.62197399099999995</c:v>
                </c:pt>
                <c:pt idx="923" formatCode="General">
                  <c:v>0.60819208599999997</c:v>
                </c:pt>
                <c:pt idx="924" formatCode="General">
                  <c:v>0.51900732500000002</c:v>
                </c:pt>
                <c:pt idx="925" formatCode="General">
                  <c:v>0.58959835800000004</c:v>
                </c:pt>
                <c:pt idx="926" formatCode="General">
                  <c:v>0.62041151500000002</c:v>
                </c:pt>
                <c:pt idx="927" formatCode="General">
                  <c:v>0.62574529599999995</c:v>
                </c:pt>
                <c:pt idx="928" formatCode="General">
                  <c:v>0.62696886100000004</c:v>
                </c:pt>
                <c:pt idx="929" formatCode="General">
                  <c:v>0.62691461999999998</c:v>
                </c:pt>
                <c:pt idx="930" formatCode="General">
                  <c:v>0.62624162400000005</c:v>
                </c:pt>
                <c:pt idx="931" formatCode="General">
                  <c:v>0.62516003799999997</c:v>
                </c:pt>
                <c:pt idx="932" formatCode="General">
                  <c:v>0.62375247499999997</c:v>
                </c:pt>
                <c:pt idx="933" formatCode="General">
                  <c:v>0.62205880899999999</c:v>
                </c:pt>
                <c:pt idx="934" formatCode="General">
                  <c:v>0.62010550499999995</c:v>
                </c:pt>
                <c:pt idx="935" formatCode="General">
                  <c:v>0.61791807399999998</c:v>
                </c:pt>
                <c:pt idx="936" formatCode="General">
                  <c:v>0.61552840499999995</c:v>
                </c:pt>
                <c:pt idx="937" formatCode="General">
                  <c:v>0.61297964999999999</c:v>
                </c:pt>
                <c:pt idx="938" formatCode="General">
                  <c:v>0.61033040299999997</c:v>
                </c:pt>
                <c:pt idx="939" formatCode="General">
                  <c:v>0.607658684</c:v>
                </c:pt>
                <c:pt idx="940" formatCode="General">
                  <c:v>0.60506415400000002</c:v>
                </c:pt>
                <c:pt idx="941" formatCode="General">
                  <c:v>0.60266935799999999</c:v>
                </c:pt>
                <c:pt idx="942" formatCode="General">
                  <c:v>0.60061758799999998</c:v>
                </c:pt>
                <c:pt idx="943" formatCode="General">
                  <c:v>0.59906643599999998</c:v>
                </c:pt>
                <c:pt idx="944" formatCode="General">
                  <c:v>0.59817647900000004</c:v>
                </c:pt>
                <c:pt idx="945" formatCode="General">
                  <c:v>0.59809446300000002</c:v>
                </c:pt>
                <c:pt idx="946" formatCode="General">
                  <c:v>0.59893322000000004</c:v>
                </c:pt>
                <c:pt idx="947" formatCode="General">
                  <c:v>0.60075110200000004</c:v>
                </c:pt>
                <c:pt idx="948" formatCode="General">
                  <c:v>0.60353702300000001</c:v>
                </c:pt>
                <c:pt idx="949" formatCode="General">
                  <c:v>0.60720491399999998</c:v>
                </c:pt>
                <c:pt idx="950" formatCode="General">
                  <c:v>0.61160045900000004</c:v>
                </c:pt>
                <c:pt idx="951" formatCode="General">
                  <c:v>0.61651927200000001</c:v>
                </c:pt>
                <c:pt idx="952" formatCode="General">
                  <c:v>0.62173080400000003</c:v>
                </c:pt>
                <c:pt idx="953" formatCode="General">
                  <c:v>0.62700217999999996</c:v>
                </c:pt>
                <c:pt idx="954" formatCode="General">
                  <c:v>0.63211369500000003</c:v>
                </c:pt>
                <c:pt idx="955" formatCode="General">
                  <c:v>0.63686090699999998</c:v>
                </c:pt>
                <c:pt idx="956" formatCode="General">
                  <c:v>0.64103400700000002</c:v>
                </c:pt>
                <c:pt idx="957" formatCode="General">
                  <c:v>0.64435297300000005</c:v>
                </c:pt>
                <c:pt idx="958" formatCode="General">
                  <c:v>0.64628136199999997</c:v>
                </c:pt>
                <c:pt idx="959" formatCode="General">
                  <c:v>0.64539968999999997</c:v>
                </c:pt>
                <c:pt idx="960" formatCode="General">
                  <c:v>0.63671338600000005</c:v>
                </c:pt>
                <c:pt idx="961" formatCode="General">
                  <c:v>0.59889125799999998</c:v>
                </c:pt>
                <c:pt idx="962" formatCode="General">
                  <c:v>0.55832731700000005</c:v>
                </c:pt>
                <c:pt idx="963" formatCode="General">
                  <c:v>0.62769895799999997</c:v>
                </c:pt>
                <c:pt idx="964" formatCode="General">
                  <c:v>0.65315228700000005</c:v>
                </c:pt>
                <c:pt idx="965" formatCode="General">
                  <c:v>0.66240000700000001</c:v>
                </c:pt>
                <c:pt idx="966" formatCode="General">
                  <c:v>0.66705936200000004</c:v>
                </c:pt>
                <c:pt idx="967" formatCode="General">
                  <c:v>0.66997885700000004</c:v>
                </c:pt>
                <c:pt idx="968" formatCode="General">
                  <c:v>0.67206937099999997</c:v>
                </c:pt>
                <c:pt idx="969" formatCode="General">
                  <c:v>0.673694193</c:v>
                </c:pt>
                <c:pt idx="970" formatCode="General">
                  <c:v>0.67502409200000002</c:v>
                </c:pt>
                <c:pt idx="971" formatCode="General">
                  <c:v>0.676149428</c:v>
                </c:pt>
                <c:pt idx="972" formatCode="General">
                  <c:v>0.67712145999999995</c:v>
                </c:pt>
                <c:pt idx="973" formatCode="General">
                  <c:v>0.67796957499999999</c:v>
                </c:pt>
                <c:pt idx="974" formatCode="General">
                  <c:v>0.67870807600000005</c:v>
                </c:pt>
                <c:pt idx="975" formatCode="General">
                  <c:v>0.67933750199999998</c:v>
                </c:pt>
                <c:pt idx="976" formatCode="General">
                  <c:v>0.67983925300000003</c:v>
                </c:pt>
                <c:pt idx="977" formatCode="General">
                  <c:v>0.680156231</c:v>
                </c:pt>
                <c:pt idx="978" formatCode="General">
                  <c:v>0.68012410400000001</c:v>
                </c:pt>
                <c:pt idx="979" formatCode="General">
                  <c:v>0.67915701900000003</c:v>
                </c:pt>
                <c:pt idx="980" formatCode="General">
                  <c:v>0.67384707899999996</c:v>
                </c:pt>
                <c:pt idx="981" formatCode="General">
                  <c:v>0.60423409900000002</c:v>
                </c:pt>
                <c:pt idx="982" formatCode="General">
                  <c:v>0.66446012300000001</c:v>
                </c:pt>
                <c:pt idx="983" formatCode="General">
                  <c:v>0.679646313</c:v>
                </c:pt>
                <c:pt idx="984" formatCode="General">
                  <c:v>0.68204057200000001</c:v>
                </c:pt>
                <c:pt idx="985" formatCode="General">
                  <c:v>0.68274337100000004</c:v>
                </c:pt>
                <c:pt idx="986" formatCode="General">
                  <c:v>0.682909667</c:v>
                </c:pt>
                <c:pt idx="987" formatCode="General">
                  <c:v>0.68278479599999997</c:v>
                </c:pt>
                <c:pt idx="988" formatCode="General">
                  <c:v>0.682435393</c:v>
                </c:pt>
                <c:pt idx="989" formatCode="General">
                  <c:v>0.68187648099999998</c:v>
                </c:pt>
                <c:pt idx="990" formatCode="General">
                  <c:v>0.68110424300000005</c:v>
                </c:pt>
                <c:pt idx="991" formatCode="General">
                  <c:v>0.68010669899999998</c:v>
                </c:pt>
                <c:pt idx="992" formatCode="General">
                  <c:v>0.67886847299999997</c:v>
                </c:pt>
                <c:pt idx="993" formatCode="General">
                  <c:v>0.67737293200000004</c:v>
                </c:pt>
                <c:pt idx="994" formatCode="General">
                  <c:v>0.67560392599999997</c:v>
                </c:pt>
                <c:pt idx="995" formatCode="General">
                  <c:v>0.67354774500000003</c:v>
                </c:pt>
                <c:pt idx="996" formatCode="General">
                  <c:v>0.67119508999999999</c:v>
                </c:pt>
                <c:pt idx="997" formatCode="General">
                  <c:v>0.66854399399999997</c:v>
                </c:pt>
                <c:pt idx="998" formatCode="General">
                  <c:v>0.66560351799999995</c:v>
                </c:pt>
                <c:pt idx="999" formatCode="General">
                  <c:v>0.66239881499999997</c:v>
                </c:pt>
                <c:pt idx="1000" formatCode="General">
                  <c:v>0.65897709100000001</c:v>
                </c:pt>
                <c:pt idx="1001" formatCode="General">
                  <c:v>0.65541565400000001</c:v>
                </c:pt>
                <c:pt idx="1002" formatCode="General">
                  <c:v>0.65182876599999995</c:v>
                </c:pt>
                <c:pt idx="1003" formatCode="General">
                  <c:v>0.648373902</c:v>
                </c:pt>
                <c:pt idx="1004" formatCode="General">
                  <c:v>0.645253301</c:v>
                </c:pt>
                <c:pt idx="1005" formatCode="General">
                  <c:v>0.64270704999999995</c:v>
                </c:pt>
                <c:pt idx="1006" formatCode="General">
                  <c:v>0.640993178</c:v>
                </c:pt>
                <c:pt idx="1007" formatCode="General">
                  <c:v>0.64035361999999996</c:v>
                </c:pt>
                <c:pt idx="1008" formatCode="General">
                  <c:v>0.640969813</c:v>
                </c:pt>
                <c:pt idx="1009" formatCode="General">
                  <c:v>0.64291810999999999</c:v>
                </c:pt>
                <c:pt idx="1010" formatCode="General">
                  <c:v>0.64614176800000001</c:v>
                </c:pt>
                <c:pt idx="1011" formatCode="General">
                  <c:v>0.65045052800000003</c:v>
                </c:pt>
                <c:pt idx="1012" formatCode="General">
                  <c:v>0.65555024100000003</c:v>
                </c:pt>
                <c:pt idx="1013" formatCode="General">
                  <c:v>0.66108894299999998</c:v>
                </c:pt>
                <c:pt idx="1014" formatCode="General">
                  <c:v>0.66669589299999998</c:v>
                </c:pt>
                <c:pt idx="1015" formatCode="General">
                  <c:v>0.67198055999999995</c:v>
                </c:pt>
                <c:pt idx="1016" formatCode="General">
                  <c:v>0.67641615899999996</c:v>
                </c:pt>
                <c:pt idx="1017" formatCode="General">
                  <c:v>0.67875403199999995</c:v>
                </c:pt>
                <c:pt idx="1018" formatCode="General">
                  <c:v>0.67317867300000001</c:v>
                </c:pt>
                <c:pt idx="1019" formatCode="General">
                  <c:v>0.61399292900000002</c:v>
                </c:pt>
                <c:pt idx="1020" formatCode="General">
                  <c:v>0.65854322899999995</c:v>
                </c:pt>
                <c:pt idx="1021" formatCode="General">
                  <c:v>0.69084084000000001</c:v>
                </c:pt>
                <c:pt idx="1022" formatCode="General">
                  <c:v>0.69949793800000004</c:v>
                </c:pt>
                <c:pt idx="1023" formatCode="General">
                  <c:v>0.70406663400000002</c:v>
                </c:pt>
                <c:pt idx="1024" formatCode="General">
                  <c:v>0.70730906699999996</c:v>
                </c:pt>
                <c:pt idx="1025" formatCode="General">
                  <c:v>0.709916294</c:v>
                </c:pt>
                <c:pt idx="1026" formatCode="General">
                  <c:v>0.71214091800000001</c:v>
                </c:pt>
                <c:pt idx="1027" formatCode="General">
                  <c:v>0.714102507</c:v>
                </c:pt>
                <c:pt idx="1028" formatCode="General">
                  <c:v>0.71586859199999997</c:v>
                </c:pt>
                <c:pt idx="1029" formatCode="General">
                  <c:v>0.71748143399999997</c:v>
                </c:pt>
                <c:pt idx="1030" formatCode="General">
                  <c:v>0.71896809299999997</c:v>
                </c:pt>
                <c:pt idx="1031" formatCode="General">
                  <c:v>0.72034507999999997</c:v>
                </c:pt>
                <c:pt idx="1032" formatCode="General">
                  <c:v>0.72161930799999996</c:v>
                </c:pt>
                <c:pt idx="1033" formatCode="General">
                  <c:v>0.72278600900000001</c:v>
                </c:pt>
                <c:pt idx="1034" formatCode="General">
                  <c:v>0.72381961299999997</c:v>
                </c:pt>
                <c:pt idx="1035" formatCode="General">
                  <c:v>0.72463625700000001</c:v>
                </c:pt>
                <c:pt idx="1036" formatCode="General">
                  <c:v>0.72489845799999997</c:v>
                </c:pt>
                <c:pt idx="1037" formatCode="General">
                  <c:v>0.72198224099999997</c:v>
                </c:pt>
                <c:pt idx="1038" formatCode="General">
                  <c:v>0.62192815499999998</c:v>
                </c:pt>
                <c:pt idx="1039" formatCode="General">
                  <c:v>0.72455465799999996</c:v>
                </c:pt>
                <c:pt idx="1040" formatCode="General">
                  <c:v>0.72834885100000002</c:v>
                </c:pt>
                <c:pt idx="1041" formatCode="General">
                  <c:v>0.72946619999999995</c:v>
                </c:pt>
                <c:pt idx="1042" formatCode="General">
                  <c:v>0.73006218700000003</c:v>
                </c:pt>
                <c:pt idx="1043" formatCode="General">
                  <c:v>0.73040872800000001</c:v>
                </c:pt>
                <c:pt idx="1044" formatCode="General">
                  <c:v>0.73056513099999998</c:v>
                </c:pt>
                <c:pt idx="1045" formatCode="General">
                  <c:v>0.73054397100000001</c:v>
                </c:pt>
                <c:pt idx="1046" formatCode="General">
                  <c:v>0.73034316300000002</c:v>
                </c:pt>
                <c:pt idx="1047" formatCode="General">
                  <c:v>0.72995454100000001</c:v>
                </c:pt>
                <c:pt idx="1048" formatCode="General">
                  <c:v>0.72936660099999995</c:v>
                </c:pt>
                <c:pt idx="1049" formatCode="General">
                  <c:v>0.72856551400000003</c:v>
                </c:pt>
                <c:pt idx="1050" formatCode="General">
                  <c:v>0.72753524800000002</c:v>
                </c:pt>
                <c:pt idx="1051" formatCode="General">
                  <c:v>0.72625780100000004</c:v>
                </c:pt>
                <c:pt idx="1052" formatCode="General">
                  <c:v>0.72471278900000002</c:v>
                </c:pt>
                <c:pt idx="1053" formatCode="General">
                  <c:v>0.72287780000000001</c:v>
                </c:pt>
                <c:pt idx="1054" formatCode="General">
                  <c:v>0.72072786099999997</c:v>
                </c:pt>
                <c:pt idx="1055" formatCode="General">
                  <c:v>0.71823614800000002</c:v>
                </c:pt>
                <c:pt idx="1056" formatCode="General">
                  <c:v>0.71537429100000005</c:v>
                </c:pt>
                <c:pt idx="1057" formatCode="General">
                  <c:v>0.71211367800000003</c:v>
                </c:pt>
                <c:pt idx="1058" formatCode="General">
                  <c:v>0.70842724999999995</c:v>
                </c:pt>
                <c:pt idx="1059" formatCode="General">
                  <c:v>0.70429343</c:v>
                </c:pt>
                <c:pt idx="1060" formatCode="General">
                  <c:v>0.69970178599999999</c:v>
                </c:pt>
                <c:pt idx="1061" formatCode="General">
                  <c:v>0.69466173600000003</c:v>
                </c:pt>
                <c:pt idx="1062" formatCode="General">
                  <c:v>0.68921554100000004</c:v>
                </c:pt>
                <c:pt idx="1063" formatCode="General">
                  <c:v>0.68345570600000005</c:v>
                </c:pt>
                <c:pt idx="1064" formatCode="General">
                  <c:v>0.67754566699999996</c:v>
                </c:pt>
                <c:pt idx="1065" formatCode="General">
                  <c:v>0.67173934000000002</c:v>
                </c:pt>
                <c:pt idx="1066" formatCode="General">
                  <c:v>0.66639035899999999</c:v>
                </c:pt>
                <c:pt idx="1067" formatCode="General">
                  <c:v>0.66193491199999999</c:v>
                </c:pt>
                <c:pt idx="1068" formatCode="General">
                  <c:v>0.65883409999999998</c:v>
                </c:pt>
                <c:pt idx="1069" formatCode="General">
                  <c:v>0.65747278899999995</c:v>
                </c:pt>
                <c:pt idx="1070" formatCode="General">
                  <c:v>0.65804082200000003</c:v>
                </c:pt>
                <c:pt idx="1071" formatCode="General">
                  <c:v>0.66044723999999999</c:v>
                </c:pt>
                <c:pt idx="1072" formatCode="General">
                  <c:v>0.664311349</c:v>
                </c:pt>
                <c:pt idx="1073" formatCode="General">
                  <c:v>0.66901171199999998</c:v>
                </c:pt>
                <c:pt idx="1074" formatCode="General">
                  <c:v>0.67363160799999999</c:v>
                </c:pt>
                <c:pt idx="1075" formatCode="General">
                  <c:v>0.67578583999999997</c:v>
                </c:pt>
                <c:pt idx="1076" formatCode="General">
                  <c:v>0.64898294199999995</c:v>
                </c:pt>
                <c:pt idx="1077" formatCode="General">
                  <c:v>0.66507905700000003</c:v>
                </c:pt>
                <c:pt idx="1078" formatCode="General">
                  <c:v>0.69059348099999995</c:v>
                </c:pt>
                <c:pt idx="1079" formatCode="General">
                  <c:v>0.69687283</c:v>
                </c:pt>
                <c:pt idx="1080" formatCode="General">
                  <c:v>0.70064759300000001</c:v>
                </c:pt>
                <c:pt idx="1081" formatCode="General">
                  <c:v>0.70346146799999998</c:v>
                </c:pt>
                <c:pt idx="1082" formatCode="General">
                  <c:v>0.70570182800000003</c:v>
                </c:pt>
                <c:pt idx="1083" formatCode="General">
                  <c:v>0.70754402900000002</c:v>
                </c:pt>
                <c:pt idx="1084" formatCode="General">
                  <c:v>0.70910018699999999</c:v>
                </c:pt>
                <c:pt idx="1085" formatCode="General">
                  <c:v>0.71045494099999995</c:v>
                </c:pt>
                <c:pt idx="1086" formatCode="General">
                  <c:v>0.711676478</c:v>
                </c:pt>
                <c:pt idx="1087" formatCode="General">
                  <c:v>0.71282064899999997</c:v>
                </c:pt>
                <c:pt idx="1088" formatCode="General">
                  <c:v>0.71393269299999995</c:v>
                </c:pt>
                <c:pt idx="1089" formatCode="General">
                  <c:v>0.71504730000000005</c:v>
                </c:pt>
                <c:pt idx="1090" formatCode="General">
                  <c:v>0.71618670200000001</c:v>
                </c:pt>
                <c:pt idx="1091" formatCode="General">
                  <c:v>0.71735340400000003</c:v>
                </c:pt>
                <c:pt idx="1092" formatCode="General">
                  <c:v>0.71849840899999995</c:v>
                </c:pt>
                <c:pt idx="1093" formatCode="General">
                  <c:v>0.71929866099999995</c:v>
                </c:pt>
                <c:pt idx="1094" formatCode="General">
                  <c:v>0.713351607</c:v>
                </c:pt>
                <c:pt idx="1095" formatCode="General">
                  <c:v>0.71757078200000002</c:v>
                </c:pt>
                <c:pt idx="1096" formatCode="General">
                  <c:v>0.72410482200000004</c:v>
                </c:pt>
                <c:pt idx="1097" formatCode="General">
                  <c:v>0.72617024200000002</c:v>
                </c:pt>
                <c:pt idx="1098" formatCode="General">
                  <c:v>0.72791624099999996</c:v>
                </c:pt>
                <c:pt idx="1099" formatCode="General">
                  <c:v>0.729572475</c:v>
                </c:pt>
                <c:pt idx="1100" formatCode="General">
                  <c:v>0.73116189200000004</c:v>
                </c:pt>
                <c:pt idx="1101" formatCode="General">
                  <c:v>0.73267287000000003</c:v>
                </c:pt>
                <c:pt idx="1102" formatCode="General">
                  <c:v>0.73408508299999997</c:v>
                </c:pt>
                <c:pt idx="1103" formatCode="General">
                  <c:v>0.73537617899999996</c:v>
                </c:pt>
                <c:pt idx="1104" formatCode="General">
                  <c:v>0.73652362800000004</c:v>
                </c:pt>
                <c:pt idx="1105" formatCode="General">
                  <c:v>0.737505615</c:v>
                </c:pt>
                <c:pt idx="1106" formatCode="General">
                  <c:v>0.73830115799999996</c:v>
                </c:pt>
                <c:pt idx="1107" formatCode="General">
                  <c:v>0.73888963500000004</c:v>
                </c:pt>
                <c:pt idx="1108" formatCode="General">
                  <c:v>0.73925095799999996</c:v>
                </c:pt>
                <c:pt idx="1109" formatCode="General">
                  <c:v>0.73936450499999995</c:v>
                </c:pt>
                <c:pt idx="1110" formatCode="General">
                  <c:v>0.73920911600000005</c:v>
                </c:pt>
                <c:pt idx="1111" formatCode="General">
                  <c:v>0.73876196100000002</c:v>
                </c:pt>
                <c:pt idx="1112" formatCode="General">
                  <c:v>0.73799818800000005</c:v>
                </c:pt>
                <c:pt idx="1113" formatCode="General">
                  <c:v>0.73688995800000001</c:v>
                </c:pt>
                <c:pt idx="1114" formatCode="General">
                  <c:v>0.73540580300000002</c:v>
                </c:pt>
                <c:pt idx="1115" formatCode="General">
                  <c:v>0.733509839</c:v>
                </c:pt>
                <c:pt idx="1116" formatCode="General">
                  <c:v>0.73116082000000004</c:v>
                </c:pt>
                <c:pt idx="1117" formatCode="General">
                  <c:v>0.72831171800000005</c:v>
                </c:pt>
                <c:pt idx="1118" formatCode="General">
                  <c:v>0.72490930600000003</c:v>
                </c:pt>
                <c:pt idx="1119" formatCode="General">
                  <c:v>0.72089499199999996</c:v>
                </c:pt>
                <c:pt idx="1120" formatCode="General">
                  <c:v>0.71620667000000005</c:v>
                </c:pt>
                <c:pt idx="1121" formatCode="General">
                  <c:v>0.71078407799999999</c:v>
                </c:pt>
                <c:pt idx="1122" formatCode="General">
                  <c:v>0.70457911500000003</c:v>
                </c:pt>
                <c:pt idx="1123" formatCode="General">
                  <c:v>0.69757515199999998</c:v>
                </c:pt>
                <c:pt idx="1124" formatCode="General">
                  <c:v>0.689819038</c:v>
                </c:pt>
                <c:pt idx="1125" formatCode="General">
                  <c:v>0.68146956000000003</c:v>
                </c:pt>
                <c:pt idx="1126" formatCode="General">
                  <c:v>0.67285984799999998</c:v>
                </c:pt>
                <c:pt idx="1127" formatCode="General">
                  <c:v>0.66455280800000005</c:v>
                </c:pt>
                <c:pt idx="1128" formatCode="General">
                  <c:v>0.65734267199999996</c:v>
                </c:pt>
                <c:pt idx="1129" formatCode="General">
                  <c:v>0.65212976899999997</c:v>
                </c:pt>
                <c:pt idx="1130" formatCode="General">
                  <c:v>0.64962667200000002</c:v>
                </c:pt>
                <c:pt idx="1131" formatCode="General">
                  <c:v>0.64992445700000001</c:v>
                </c:pt>
                <c:pt idx="1132" formatCode="General">
                  <c:v>0.65149354900000001</c:v>
                </c:pt>
                <c:pt idx="1133" formatCode="General">
                  <c:v>0.62066423900000001</c:v>
                </c:pt>
                <c:pt idx="1134" formatCode="General">
                  <c:v>0.65791475799999999</c:v>
                </c:pt>
                <c:pt idx="1135" formatCode="General">
                  <c:v>0.66976738000000002</c:v>
                </c:pt>
                <c:pt idx="1136" formatCode="General">
                  <c:v>0.67575633499999999</c:v>
                </c:pt>
                <c:pt idx="1137" formatCode="General">
                  <c:v>0.68018460300000005</c:v>
                </c:pt>
                <c:pt idx="1138" formatCode="General">
                  <c:v>0.68344557299999997</c:v>
                </c:pt>
                <c:pt idx="1139" formatCode="General">
                  <c:v>0.68571239699999997</c:v>
                </c:pt>
                <c:pt idx="1140" formatCode="General">
                  <c:v>0.68714457799999995</c:v>
                </c:pt>
                <c:pt idx="1141" formatCode="General">
                  <c:v>0.68789535800000001</c:v>
                </c:pt>
                <c:pt idx="1142" formatCode="General">
                  <c:v>0.68810480799999996</c:v>
                </c:pt>
                <c:pt idx="1143" formatCode="General">
                  <c:v>0.68789672899999998</c:v>
                </c:pt>
                <c:pt idx="1144" formatCode="General">
                  <c:v>0.687379658</c:v>
                </c:pt>
                <c:pt idx="1145" formatCode="General">
                  <c:v>0.68664991900000005</c:v>
                </c:pt>
                <c:pt idx="1146" formatCode="General">
                  <c:v>0.68579381699999997</c:v>
                </c:pt>
                <c:pt idx="1147" formatCode="General">
                  <c:v>0.68488872099999998</c:v>
                </c:pt>
                <c:pt idx="1148" formatCode="General">
                  <c:v>0.68399572399999997</c:v>
                </c:pt>
                <c:pt idx="1149" formatCode="General">
                  <c:v>0.68311011799999999</c:v>
                </c:pt>
                <c:pt idx="1150" formatCode="General">
                  <c:v>0.68138712599999995</c:v>
                </c:pt>
                <c:pt idx="1151" formatCode="General">
                  <c:v>0.67440319100000001</c:v>
                </c:pt>
                <c:pt idx="1152" formatCode="General">
                  <c:v>0.68213701199999999</c:v>
                </c:pt>
                <c:pt idx="1153" formatCode="General">
                  <c:v>0.68274199999999996</c:v>
                </c:pt>
                <c:pt idx="1154" formatCode="General">
                  <c:v>0.68347907100000005</c:v>
                </c:pt>
                <c:pt idx="1155" formatCode="General">
                  <c:v>0.68452417899999995</c:v>
                </c:pt>
                <c:pt idx="1156" formatCode="General">
                  <c:v>0.68588662099999997</c:v>
                </c:pt>
                <c:pt idx="1157" formatCode="General">
                  <c:v>0.68753832599999998</c:v>
                </c:pt>
                <c:pt idx="1158" formatCode="General">
                  <c:v>0.68943238299999998</c:v>
                </c:pt>
                <c:pt idx="1159" formatCode="General">
                  <c:v>0.69151091600000003</c:v>
                </c:pt>
                <c:pt idx="1160" formatCode="General">
                  <c:v>0.69370991000000004</c:v>
                </c:pt>
                <c:pt idx="1161" formatCode="General">
                  <c:v>0.69596427699999996</c:v>
                </c:pt>
                <c:pt idx="1162" formatCode="General">
                  <c:v>0.69821131199999997</c:v>
                </c:pt>
                <c:pt idx="1163" formatCode="General">
                  <c:v>0.70039349799999995</c:v>
                </c:pt>
                <c:pt idx="1164" formatCode="General">
                  <c:v>0.70245987200000004</c:v>
                </c:pt>
                <c:pt idx="1165" formatCode="General">
                  <c:v>0.70436698200000003</c:v>
                </c:pt>
                <c:pt idx="1166" formatCode="General">
                  <c:v>0.70607841000000005</c:v>
                </c:pt>
                <c:pt idx="1167" formatCode="General">
                  <c:v>0.70756429399999998</c:v>
                </c:pt>
                <c:pt idx="1168" formatCode="General">
                  <c:v>0.70879983899999999</c:v>
                </c:pt>
                <c:pt idx="1169" formatCode="General">
                  <c:v>0.70976436099999995</c:v>
                </c:pt>
                <c:pt idx="1170" formatCode="General">
                  <c:v>0.71043944400000003</c:v>
                </c:pt>
                <c:pt idx="1171" formatCode="General">
                  <c:v>0.71080768100000002</c:v>
                </c:pt>
                <c:pt idx="1172" formatCode="General">
                  <c:v>0.71085077500000005</c:v>
                </c:pt>
                <c:pt idx="1173" formatCode="General">
                  <c:v>0.71054828199999998</c:v>
                </c:pt>
                <c:pt idx="1174" formatCode="General">
                  <c:v>0.70987576200000002</c:v>
                </c:pt>
                <c:pt idx="1175" formatCode="General">
                  <c:v>0.70880317699999995</c:v>
                </c:pt>
                <c:pt idx="1176" formatCode="General">
                  <c:v>0.70729279499999997</c:v>
                </c:pt>
                <c:pt idx="1177" formatCode="General">
                  <c:v>0.705297112</c:v>
                </c:pt>
                <c:pt idx="1178" formatCode="General">
                  <c:v>0.70275652399999999</c:v>
                </c:pt>
                <c:pt idx="1179" formatCode="General">
                  <c:v>0.69959658400000002</c:v>
                </c:pt>
                <c:pt idx="1180" formatCode="General">
                  <c:v>0.69572555999999997</c:v>
                </c:pt>
                <c:pt idx="1181" formatCode="General">
                  <c:v>0.69103330399999996</c:v>
                </c:pt>
                <c:pt idx="1182" formatCode="General">
                  <c:v>0.68539243900000002</c:v>
                </c:pt>
                <c:pt idx="1183" formatCode="General">
                  <c:v>0.67866748600000004</c:v>
                </c:pt>
                <c:pt idx="1184" formatCode="General">
                  <c:v>0.67073923300000005</c:v>
                </c:pt>
                <c:pt idx="1185" formatCode="General">
                  <c:v>0.66155868799999995</c:v>
                </c:pt>
                <c:pt idx="1186" formatCode="General">
                  <c:v>0.65124964699999999</c:v>
                </c:pt>
                <c:pt idx="1187" formatCode="General">
                  <c:v>0.64026224600000003</c:v>
                </c:pt>
                <c:pt idx="1188" formatCode="General">
                  <c:v>0.62947106399999997</c:v>
                </c:pt>
                <c:pt idx="1189" formatCode="General">
                  <c:v>0.61890202800000005</c:v>
                </c:pt>
                <c:pt idx="1190" formatCode="General">
                  <c:v>0.58601754900000003</c:v>
                </c:pt>
                <c:pt idx="1191" formatCode="General">
                  <c:v>0.61648351000000001</c:v>
                </c:pt>
                <c:pt idx="1192" formatCode="General">
                  <c:v>0.62261277400000004</c:v>
                </c:pt>
                <c:pt idx="1193" formatCode="General">
                  <c:v>0.63101780399999996</c:v>
                </c:pt>
                <c:pt idx="1194" formatCode="General">
                  <c:v>0.640117347</c:v>
                </c:pt>
                <c:pt idx="1195" formatCode="General">
                  <c:v>0.64841562500000005</c:v>
                </c:pt>
                <c:pt idx="1196" formatCode="General">
                  <c:v>0.65515846</c:v>
                </c:pt>
                <c:pt idx="1197" formatCode="General">
                  <c:v>0.66017740999999996</c:v>
                </c:pt>
                <c:pt idx="1198" formatCode="General">
                  <c:v>0.66361206800000005</c:v>
                </c:pt>
                <c:pt idx="1199" formatCode="General">
                  <c:v>0.66571033000000002</c:v>
                </c:pt>
                <c:pt idx="1200" formatCode="General">
                  <c:v>0.66672450299999997</c:v>
                </c:pt>
                <c:pt idx="1201" formatCode="General">
                  <c:v>0.66687005799999999</c:v>
                </c:pt>
                <c:pt idx="1202" formatCode="General">
                  <c:v>0.66631621100000005</c:v>
                </c:pt>
                <c:pt idx="1203" formatCode="General">
                  <c:v>0.66519010099999998</c:v>
                </c:pt>
                <c:pt idx="1204" formatCode="General">
                  <c:v>0.66358381499999997</c:v>
                </c:pt>
                <c:pt idx="1205" formatCode="General">
                  <c:v>0.66154652800000002</c:v>
                </c:pt>
                <c:pt idx="1206" formatCode="General">
                  <c:v>0.65883094099999995</c:v>
                </c:pt>
                <c:pt idx="1207" formatCode="General">
                  <c:v>0.65073418599999999</c:v>
                </c:pt>
                <c:pt idx="1208" formatCode="General">
                  <c:v>0.65393692299999995</c:v>
                </c:pt>
                <c:pt idx="1209" formatCode="General">
                  <c:v>0.65130257599999997</c:v>
                </c:pt>
                <c:pt idx="1210" formatCode="General">
                  <c:v>0.64860975700000001</c:v>
                </c:pt>
                <c:pt idx="1211" formatCode="General">
                  <c:v>0.64607882500000002</c:v>
                </c:pt>
                <c:pt idx="1212" formatCode="General">
                  <c:v>0.643867195</c:v>
                </c:pt>
                <c:pt idx="1213" formatCode="General">
                  <c:v>0.64212340099999998</c:v>
                </c:pt>
                <c:pt idx="1214" formatCode="General">
                  <c:v>0.64097964799999996</c:v>
                </c:pt>
                <c:pt idx="1215" formatCode="General">
                  <c:v>0.64053666600000003</c:v>
                </c:pt>
                <c:pt idx="1216" formatCode="General">
                  <c:v>0.64084905400000003</c:v>
                </c:pt>
                <c:pt idx="1217" formatCode="General">
                  <c:v>0.64191591699999995</c:v>
                </c:pt>
                <c:pt idx="1218" formatCode="General">
                  <c:v>0.64368027400000005</c:v>
                </c:pt>
                <c:pt idx="1219" formatCode="General">
                  <c:v>0.64603656499999995</c:v>
                </c:pt>
                <c:pt idx="1220" formatCode="General">
                  <c:v>0.64884585100000003</c:v>
                </c:pt>
                <c:pt idx="1221" formatCode="General">
                  <c:v>0.65195310100000003</c:v>
                </c:pt>
                <c:pt idx="1222" formatCode="General">
                  <c:v>0.65520441500000004</c:v>
                </c:pt>
                <c:pt idx="1223" formatCode="General">
                  <c:v>0.65845984199999996</c:v>
                </c:pt>
                <c:pt idx="1224" formatCode="General">
                  <c:v>0.661601365</c:v>
                </c:pt>
                <c:pt idx="1225" formatCode="General">
                  <c:v>0.66453617799999998</c:v>
                </c:pt>
                <c:pt idx="1226" formatCode="General">
                  <c:v>0.66719591600000006</c:v>
                </c:pt>
                <c:pt idx="1227" formatCode="General">
                  <c:v>0.66953384900000001</c:v>
                </c:pt>
                <c:pt idx="1228" formatCode="General">
                  <c:v>0.67152035200000004</c:v>
                </c:pt>
                <c:pt idx="1229" formatCode="General">
                  <c:v>0.67313879700000001</c:v>
                </c:pt>
                <c:pt idx="1230" formatCode="General">
                  <c:v>0.67438125599999998</c:v>
                </c:pt>
                <c:pt idx="1231" formatCode="General">
                  <c:v>0.67524468900000001</c:v>
                </c:pt>
                <c:pt idx="1232" formatCode="General">
                  <c:v>0.67572802300000001</c:v>
                </c:pt>
                <c:pt idx="1233" formatCode="General">
                  <c:v>0.67582935099999997</c:v>
                </c:pt>
                <c:pt idx="1234" formatCode="General">
                  <c:v>0.67554342700000003</c:v>
                </c:pt>
                <c:pt idx="1235" formatCode="General">
                  <c:v>0.67485964300000001</c:v>
                </c:pt>
                <c:pt idx="1236" formatCode="General">
                  <c:v>0.67375922200000005</c:v>
                </c:pt>
                <c:pt idx="1237" formatCode="General">
                  <c:v>0.67221277999999995</c:v>
                </c:pt>
                <c:pt idx="1238" formatCode="General">
                  <c:v>0.67017656599999997</c:v>
                </c:pt>
                <c:pt idx="1239" formatCode="General">
                  <c:v>0.66758811500000004</c:v>
                </c:pt>
                <c:pt idx="1240" formatCode="General">
                  <c:v>0.66436046400000004</c:v>
                </c:pt>
                <c:pt idx="1241" formatCode="General">
                  <c:v>0.66037410500000004</c:v>
                </c:pt>
                <c:pt idx="1242" formatCode="General">
                  <c:v>0.65546757</c:v>
                </c:pt>
                <c:pt idx="1243" formatCode="General">
                  <c:v>0.64942491099999999</c:v>
                </c:pt>
                <c:pt idx="1244" formatCode="General">
                  <c:v>0.64195138200000001</c:v>
                </c:pt>
                <c:pt idx="1245" formatCode="General">
                  <c:v>0.632467628</c:v>
                </c:pt>
                <c:pt idx="1246" formatCode="General">
                  <c:v>0.58400690600000005</c:v>
                </c:pt>
                <c:pt idx="1247" formatCode="General">
                  <c:v>0.60874235600000004</c:v>
                </c:pt>
                <c:pt idx="1248" formatCode="General">
                  <c:v>0.59615749100000004</c:v>
                </c:pt>
                <c:pt idx="1249" formatCode="General">
                  <c:v>0.58448320600000003</c:v>
                </c:pt>
                <c:pt idx="1250" formatCode="General">
                  <c:v>0.57792317900000001</c:v>
                </c:pt>
                <c:pt idx="1251" formatCode="General">
                  <c:v>0.57948339000000004</c:v>
                </c:pt>
                <c:pt idx="1252" formatCode="General">
                  <c:v>0.58864963100000001</c:v>
                </c:pt>
                <c:pt idx="1253" formatCode="General">
                  <c:v>0.60164552900000001</c:v>
                </c:pt>
                <c:pt idx="1254" formatCode="General">
                  <c:v>0.61455517999999998</c:v>
                </c:pt>
                <c:pt idx="1255" formatCode="General">
                  <c:v>0.62530446100000003</c:v>
                </c:pt>
                <c:pt idx="1256" formatCode="General">
                  <c:v>0.63344931599999998</c:v>
                </c:pt>
                <c:pt idx="1257" formatCode="General">
                  <c:v>0.63931530700000005</c:v>
                </c:pt>
                <c:pt idx="1258" formatCode="General">
                  <c:v>0.64342051700000003</c:v>
                </c:pt>
                <c:pt idx="1259" formatCode="General">
                  <c:v>0.64623421400000003</c:v>
                </c:pt>
                <c:pt idx="1260" formatCode="General">
                  <c:v>0.64811062799999997</c:v>
                </c:pt>
                <c:pt idx="1261" formatCode="General">
                  <c:v>0.64928144200000004</c:v>
                </c:pt>
                <c:pt idx="1262" formatCode="General">
                  <c:v>0.64970761499999996</c:v>
                </c:pt>
                <c:pt idx="1263" formatCode="General">
                  <c:v>0.64908748900000002</c:v>
                </c:pt>
                <c:pt idx="1264" formatCode="General">
                  <c:v>0.65000587700000001</c:v>
                </c:pt>
                <c:pt idx="1265" formatCode="General">
                  <c:v>0.64948588600000001</c:v>
                </c:pt>
                <c:pt idx="1266" formatCode="General">
                  <c:v>0.64851903899999996</c:v>
                </c:pt>
                <c:pt idx="1267" formatCode="General">
                  <c:v>0.64711195200000005</c:v>
                </c:pt>
                <c:pt idx="1268" formatCode="General">
                  <c:v>0.645254314</c:v>
                </c:pt>
                <c:pt idx="1269" formatCode="General">
                  <c:v>0.64295279999999999</c:v>
                </c:pt>
                <c:pt idx="1270" formatCode="General">
                  <c:v>0.64024889500000004</c:v>
                </c:pt>
                <c:pt idx="1271" formatCode="General">
                  <c:v>0.63723480700000001</c:v>
                </c:pt>
                <c:pt idx="1272" formatCode="General">
                  <c:v>0.63406801199999996</c:v>
                </c:pt>
                <c:pt idx="1273" formatCode="General">
                  <c:v>0.63097882299999997</c:v>
                </c:pt>
                <c:pt idx="1274" formatCode="General">
                  <c:v>0.62826550000000003</c:v>
                </c:pt>
                <c:pt idx="1275" formatCode="General">
                  <c:v>0.62626862500000002</c:v>
                </c:pt>
                <c:pt idx="1276" formatCode="General">
                  <c:v>0.62532198400000005</c:v>
                </c:pt>
                <c:pt idx="1277" formatCode="General">
                  <c:v>0.62568658600000004</c:v>
                </c:pt>
                <c:pt idx="1278" formatCode="General">
                  <c:v>0.62748742099999999</c:v>
                </c:pt>
                <c:pt idx="1279" formatCode="General">
                  <c:v>0.63067716399999996</c:v>
                </c:pt>
                <c:pt idx="1280" formatCode="General">
                  <c:v>0.63504439599999996</c:v>
                </c:pt>
                <c:pt idx="1281" formatCode="General">
                  <c:v>0.64026284200000005</c:v>
                </c:pt>
                <c:pt idx="1282" formatCode="General">
                  <c:v>0.64596152299999998</c:v>
                </c:pt>
                <c:pt idx="1283" formatCode="General">
                  <c:v>0.65178901</c:v>
                </c:pt>
                <c:pt idx="1284" formatCode="General">
                  <c:v>0.65745609999999999</c:v>
                </c:pt>
                <c:pt idx="1285" formatCode="General">
                  <c:v>0.66275233</c:v>
                </c:pt>
                <c:pt idx="1286" formatCode="General">
                  <c:v>0.66754341100000003</c:v>
                </c:pt>
                <c:pt idx="1287" formatCode="General">
                  <c:v>0.67175739999999995</c:v>
                </c:pt>
                <c:pt idx="1288" formatCode="General">
                  <c:v>0.67536801099999999</c:v>
                </c:pt>
                <c:pt idx="1289" formatCode="General">
                  <c:v>0.67837917800000003</c:v>
                </c:pt>
                <c:pt idx="1290" formatCode="General">
                  <c:v>0.68081212000000002</c:v>
                </c:pt>
                <c:pt idx="1291" formatCode="General">
                  <c:v>0.682696521</c:v>
                </c:pt>
                <c:pt idx="1292" formatCode="General">
                  <c:v>0.68406367300000004</c:v>
                </c:pt>
                <c:pt idx="1293" formatCode="General">
                  <c:v>0.68494272199999995</c:v>
                </c:pt>
                <c:pt idx="1294" formatCode="General">
                  <c:v>0.68535727300000004</c:v>
                </c:pt>
                <c:pt idx="1295" formatCode="General">
                  <c:v>0.68532329800000003</c:v>
                </c:pt>
                <c:pt idx="1296" formatCode="General">
                  <c:v>0.68484711600000003</c:v>
                </c:pt>
                <c:pt idx="1297" formatCode="General">
                  <c:v>0.68392312499999997</c:v>
                </c:pt>
                <c:pt idx="1298" formatCode="General">
                  <c:v>0.68252992599999995</c:v>
                </c:pt>
                <c:pt idx="1299" formatCode="General">
                  <c:v>0.68062448499999995</c:v>
                </c:pt>
                <c:pt idx="1300" formatCode="General">
                  <c:v>0.67812704999999995</c:v>
                </c:pt>
                <c:pt idx="1301" formatCode="General">
                  <c:v>0.67483890099999999</c:v>
                </c:pt>
                <c:pt idx="1302" formatCode="General">
                  <c:v>0.66423058499999998</c:v>
                </c:pt>
                <c:pt idx="1303" formatCode="General">
                  <c:v>0.66558784199999999</c:v>
                </c:pt>
                <c:pt idx="1304" formatCode="General">
                  <c:v>0.65961140399999996</c:v>
                </c:pt>
                <c:pt idx="1305" formatCode="General">
                  <c:v>0.65144532899999996</c:v>
                </c:pt>
                <c:pt idx="1306" formatCode="General">
                  <c:v>0.64082145700000004</c:v>
                </c:pt>
                <c:pt idx="1307" formatCode="General">
                  <c:v>0.62726670500000004</c:v>
                </c:pt>
                <c:pt idx="1308" formatCode="General">
                  <c:v>0.61110454800000003</c:v>
                </c:pt>
                <c:pt idx="1309" formatCode="General">
                  <c:v>0.59518933299999999</c:v>
                </c:pt>
                <c:pt idx="1310" formatCode="General">
                  <c:v>0.586196363</c:v>
                </c:pt>
                <c:pt idx="1311" formatCode="General">
                  <c:v>0.59018713199999995</c:v>
                </c:pt>
                <c:pt idx="1312" formatCode="General">
                  <c:v>0.60455358000000003</c:v>
                </c:pt>
                <c:pt idx="1313" formatCode="General">
                  <c:v>0.62105077500000005</c:v>
                </c:pt>
                <c:pt idx="1314" formatCode="General">
                  <c:v>0.63451123200000004</c:v>
                </c:pt>
                <c:pt idx="1315" formatCode="General">
                  <c:v>0.64401173599999995</c:v>
                </c:pt>
                <c:pt idx="1316" formatCode="General">
                  <c:v>0.65035313400000005</c:v>
                </c:pt>
                <c:pt idx="1317" formatCode="General">
                  <c:v>0.65453422100000003</c:v>
                </c:pt>
                <c:pt idx="1318" formatCode="General">
                  <c:v>0.65709853200000001</c:v>
                </c:pt>
                <c:pt idx="1319" formatCode="General">
                  <c:v>0.65928357800000004</c:v>
                </c:pt>
                <c:pt idx="1320" formatCode="General">
                  <c:v>0.66092783200000005</c:v>
                </c:pt>
                <c:pt idx="1321" formatCode="General">
                  <c:v>0.66221266999999995</c:v>
                </c:pt>
                <c:pt idx="1322" formatCode="General">
                  <c:v>0.66334795999999996</c:v>
                </c:pt>
                <c:pt idx="1323" formatCode="General">
                  <c:v>0.66438972900000004</c:v>
                </c:pt>
                <c:pt idx="1324" formatCode="General">
                  <c:v>0.66533720500000004</c:v>
                </c:pt>
                <c:pt idx="1325" formatCode="General">
                  <c:v>0.66614890100000002</c:v>
                </c:pt>
                <c:pt idx="1326" formatCode="General">
                  <c:v>0.66675317300000003</c:v>
                </c:pt>
                <c:pt idx="1327" formatCode="General">
                  <c:v>0.667056859</c:v>
                </c:pt>
                <c:pt idx="1328" formatCode="General">
                  <c:v>0.66695350399999997</c:v>
                </c:pt>
                <c:pt idx="1329" formatCode="General">
                  <c:v>0.66633170799999997</c:v>
                </c:pt>
                <c:pt idx="1330" formatCode="General">
                  <c:v>0.66508650800000002</c:v>
                </c:pt>
                <c:pt idx="1331" formatCode="General">
                  <c:v>0.66313499200000003</c:v>
                </c:pt>
                <c:pt idx="1332" formatCode="General">
                  <c:v>0.66044133900000002</c:v>
                </c:pt>
                <c:pt idx="1333" formatCode="General">
                  <c:v>0.65705394699999997</c:v>
                </c:pt>
                <c:pt idx="1334" formatCode="General">
                  <c:v>0.65315556500000005</c:v>
                </c:pt>
                <c:pt idx="1335" formatCode="General">
                  <c:v>0.64911723099999996</c:v>
                </c:pt>
                <c:pt idx="1336" formatCode="General">
                  <c:v>0.64552706500000001</c:v>
                </c:pt>
                <c:pt idx="1337" formatCode="General">
                  <c:v>0.64314520399999997</c:v>
                </c:pt>
                <c:pt idx="1338" formatCode="General">
                  <c:v>0.64274263399999998</c:v>
                </c:pt>
                <c:pt idx="1339" formatCode="General">
                  <c:v>0.64484673699999995</c:v>
                </c:pt>
                <c:pt idx="1340" formatCode="General">
                  <c:v>0.64951854899999995</c:v>
                </c:pt>
                <c:pt idx="1341" formatCode="General">
                  <c:v>0.65631407500000005</c:v>
                </c:pt>
                <c:pt idx="1342" formatCode="General">
                  <c:v>0.66446351999999997</c:v>
                </c:pt>
                <c:pt idx="1343" formatCode="General">
                  <c:v>0.67314237399999999</c:v>
                </c:pt>
                <c:pt idx="1344" formatCode="General">
                  <c:v>0.681678593</c:v>
                </c:pt>
                <c:pt idx="1345" formatCode="General">
                  <c:v>0.689631522</c:v>
                </c:pt>
                <c:pt idx="1346" formatCode="General">
                  <c:v>0.69677334999999996</c:v>
                </c:pt>
                <c:pt idx="1347" formatCode="General">
                  <c:v>0.70302861900000002</c:v>
                </c:pt>
                <c:pt idx="1348" formatCode="General">
                  <c:v>0.70841348199999998</c:v>
                </c:pt>
                <c:pt idx="1349" formatCode="General">
                  <c:v>0.71298980700000003</c:v>
                </c:pt>
                <c:pt idx="1350" formatCode="General">
                  <c:v>0.71683567800000003</c:v>
                </c:pt>
                <c:pt idx="1351" formatCode="General">
                  <c:v>0.72002929400000004</c:v>
                </c:pt>
                <c:pt idx="1352" formatCode="General">
                  <c:v>0.72264045499999996</c:v>
                </c:pt>
                <c:pt idx="1353" formatCode="General">
                  <c:v>0.72472703500000002</c:v>
                </c:pt>
                <c:pt idx="1354" formatCode="General">
                  <c:v>0.72633367800000004</c:v>
                </c:pt>
                <c:pt idx="1355" formatCode="General">
                  <c:v>0.72749090199999999</c:v>
                </c:pt>
                <c:pt idx="1356" formatCode="General">
                  <c:v>0.72821176099999996</c:v>
                </c:pt>
                <c:pt idx="1357" formatCode="General">
                  <c:v>0.72845816600000002</c:v>
                </c:pt>
                <c:pt idx="1358" formatCode="General">
                  <c:v>0.72054117900000003</c:v>
                </c:pt>
                <c:pt idx="1359" formatCode="General">
                  <c:v>0.72770309399999999</c:v>
                </c:pt>
                <c:pt idx="1360" formatCode="General">
                  <c:v>0.72672230000000004</c:v>
                </c:pt>
                <c:pt idx="1361" formatCode="General">
                  <c:v>0.72504562100000003</c:v>
                </c:pt>
                <c:pt idx="1362" formatCode="General">
                  <c:v>0.722613752</c:v>
                </c:pt>
                <c:pt idx="1363" formatCode="General">
                  <c:v>0.71920752499999996</c:v>
                </c:pt>
                <c:pt idx="1364" formatCode="General">
                  <c:v>0.71445852499999996</c:v>
                </c:pt>
                <c:pt idx="1365" formatCode="General">
                  <c:v>0.70776164500000005</c:v>
                </c:pt>
                <c:pt idx="1366" formatCode="General">
                  <c:v>0.69815152899999999</c:v>
                </c:pt>
                <c:pt idx="1367" formatCode="General">
                  <c:v>0.68429493900000005</c:v>
                </c:pt>
                <c:pt idx="1368" formatCode="General">
                  <c:v>0.66542142599999998</c:v>
                </c:pt>
                <c:pt idx="1369" formatCode="General">
                  <c:v>0.64549350699999997</c:v>
                </c:pt>
                <c:pt idx="1370" formatCode="General">
                  <c:v>0.63807213299999999</c:v>
                </c:pt>
                <c:pt idx="1371" formatCode="General">
                  <c:v>0.65092164299999999</c:v>
                </c:pt>
                <c:pt idx="1372" formatCode="General">
                  <c:v>0.67063546200000002</c:v>
                </c:pt>
                <c:pt idx="1373" formatCode="General">
                  <c:v>0.68559730100000005</c:v>
                </c:pt>
                <c:pt idx="1374" formatCode="General">
                  <c:v>0.65105843500000005</c:v>
                </c:pt>
                <c:pt idx="1375" formatCode="General">
                  <c:v>0.69940245199999995</c:v>
                </c:pt>
                <c:pt idx="1376" formatCode="General">
                  <c:v>0.70177251100000004</c:v>
                </c:pt>
                <c:pt idx="1377" formatCode="General">
                  <c:v>0.70271652900000003</c:v>
                </c:pt>
                <c:pt idx="1378" formatCode="General">
                  <c:v>0.70288360100000002</c:v>
                </c:pt>
                <c:pt idx="1379" formatCode="General">
                  <c:v>0.70267117000000001</c:v>
                </c:pt>
                <c:pt idx="1380" formatCode="General">
                  <c:v>0.70233219899999999</c:v>
                </c:pt>
                <c:pt idx="1381" formatCode="General">
                  <c:v>0.70202916900000001</c:v>
                </c:pt>
                <c:pt idx="1382" formatCode="General">
                  <c:v>0.70186102400000006</c:v>
                </c:pt>
                <c:pt idx="1383" formatCode="General">
                  <c:v>0.70187675999999999</c:v>
                </c:pt>
                <c:pt idx="1384" formatCode="General">
                  <c:v>0.702082396</c:v>
                </c:pt>
                <c:pt idx="1385" formatCode="General">
                  <c:v>0.70244604300000002</c:v>
                </c:pt>
                <c:pt idx="1386" formatCode="General">
                  <c:v>0.70290207900000001</c:v>
                </c:pt>
                <c:pt idx="1387" formatCode="General">
                  <c:v>0.70335555100000002</c:v>
                </c:pt>
                <c:pt idx="1388" formatCode="General">
                  <c:v>0.70368647600000001</c:v>
                </c:pt>
                <c:pt idx="1389" formatCode="General">
                  <c:v>0.70375311399999996</c:v>
                </c:pt>
                <c:pt idx="1390" formatCode="General">
                  <c:v>0.70339429399999998</c:v>
                </c:pt>
                <c:pt idx="1391" formatCode="General">
                  <c:v>0.70243096400000005</c:v>
                </c:pt>
                <c:pt idx="1392" formatCode="General">
                  <c:v>0.70067036199999999</c:v>
                </c:pt>
                <c:pt idx="1393" formatCode="General">
                  <c:v>0.697918653</c:v>
                </c:pt>
                <c:pt idx="1394" formatCode="General">
                  <c:v>0.69401627799999999</c:v>
                </c:pt>
                <c:pt idx="1395" formatCode="General">
                  <c:v>0.68891823299999999</c:v>
                </c:pt>
                <c:pt idx="1396" formatCode="General">
                  <c:v>0.68284577099999999</c:v>
                </c:pt>
                <c:pt idx="1397" formatCode="General">
                  <c:v>0.67650383700000005</c:v>
                </c:pt>
                <c:pt idx="1398" formatCode="General">
                  <c:v>0.67123782600000004</c:v>
                </c:pt>
                <c:pt idx="1399" formatCode="General">
                  <c:v>0.66882181200000002</c:v>
                </c:pt>
                <c:pt idx="1400" formatCode="General">
                  <c:v>0.67065364100000002</c:v>
                </c:pt>
                <c:pt idx="1401" formatCode="General">
                  <c:v>0.67681896699999999</c:v>
                </c:pt>
                <c:pt idx="1402" formatCode="General">
                  <c:v>0.68599897600000004</c:v>
                </c:pt>
                <c:pt idx="1403" formatCode="General">
                  <c:v>0.69634777299999995</c:v>
                </c:pt>
                <c:pt idx="1404" formatCode="General">
                  <c:v>0.70639920199999995</c:v>
                </c:pt>
                <c:pt idx="1405" formatCode="General">
                  <c:v>0.71536928399999999</c:v>
                </c:pt>
                <c:pt idx="1406" formatCode="General">
                  <c:v>0.72301137400000004</c:v>
                </c:pt>
                <c:pt idx="1407" formatCode="General">
                  <c:v>0.72937214399999994</c:v>
                </c:pt>
                <c:pt idx="1408" formatCode="General">
                  <c:v>0.73461490900000004</c:v>
                </c:pt>
                <c:pt idx="1409" formatCode="General">
                  <c:v>0.738925159</c:v>
                </c:pt>
                <c:pt idx="1410" formatCode="General">
                  <c:v>0.74247074099999999</c:v>
                </c:pt>
                <c:pt idx="1411" formatCode="General">
                  <c:v>0.745389521</c:v>
                </c:pt>
                <c:pt idx="1412" formatCode="General">
                  <c:v>0.747786701</c:v>
                </c:pt>
                <c:pt idx="1413" formatCode="General">
                  <c:v>0.749714196</c:v>
                </c:pt>
                <c:pt idx="1414" formatCode="General">
                  <c:v>0.74965977699999997</c:v>
                </c:pt>
                <c:pt idx="1415" formatCode="General">
                  <c:v>0.75258707999999996</c:v>
                </c:pt>
                <c:pt idx="1416" formatCode="General">
                  <c:v>0.75355660899999999</c:v>
                </c:pt>
                <c:pt idx="1417" formatCode="General">
                  <c:v>0.75421154499999998</c:v>
                </c:pt>
                <c:pt idx="1418" formatCode="General">
                  <c:v>0.75456100699999995</c:v>
                </c:pt>
                <c:pt idx="1419" formatCode="General">
                  <c:v>0.75458526599999998</c:v>
                </c:pt>
                <c:pt idx="1420" formatCode="General">
                  <c:v>0.75424015499999997</c:v>
                </c:pt>
                <c:pt idx="1421" formatCode="General">
                  <c:v>0.753447533</c:v>
                </c:pt>
                <c:pt idx="1422" formatCode="General">
                  <c:v>0.75207370500000004</c:v>
                </c:pt>
                <c:pt idx="1423" formatCode="General">
                  <c:v>0.74988776400000001</c:v>
                </c:pt>
                <c:pt idx="1424" formatCode="General">
                  <c:v>0.74647587500000001</c:v>
                </c:pt>
                <c:pt idx="1425" formatCode="General">
                  <c:v>0.74106228399999996</c:v>
                </c:pt>
                <c:pt idx="1426" formatCode="General">
                  <c:v>0.73215460799999998</c:v>
                </c:pt>
                <c:pt idx="1427" formatCode="General">
                  <c:v>0.71710270600000003</c:v>
                </c:pt>
                <c:pt idx="1428" formatCode="General">
                  <c:v>0.69385564300000002</c:v>
                </c:pt>
                <c:pt idx="1429" formatCode="General">
                  <c:v>0.67456781899999996</c:v>
                </c:pt>
                <c:pt idx="1430" formatCode="General">
                  <c:v>0.68583536099999998</c:v>
                </c:pt>
                <c:pt idx="1431" formatCode="General">
                  <c:v>0.71018832899999995</c:v>
                </c:pt>
                <c:pt idx="1432" formatCode="General">
                  <c:v>0.72597795700000001</c:v>
                </c:pt>
                <c:pt idx="1433" formatCode="General">
                  <c:v>0.73374629000000002</c:v>
                </c:pt>
                <c:pt idx="1434" formatCode="General">
                  <c:v>0.73709285300000005</c:v>
                </c:pt>
                <c:pt idx="1435" formatCode="General">
                  <c:v>0.73810958900000001</c:v>
                </c:pt>
                <c:pt idx="1436" formatCode="General">
                  <c:v>0.73785382499999996</c:v>
                </c:pt>
                <c:pt idx="1437" formatCode="General">
                  <c:v>0.73688620299999996</c:v>
                </c:pt>
                <c:pt idx="1438" formatCode="General">
                  <c:v>0.73553574099999997</c:v>
                </c:pt>
                <c:pt idx="1439" formatCode="General">
                  <c:v>0.73401981599999999</c:v>
                </c:pt>
                <c:pt idx="1440" formatCode="General">
                  <c:v>0.732497752</c:v>
                </c:pt>
                <c:pt idx="1441" formatCode="General">
                  <c:v>0.73109370500000004</c:v>
                </c:pt>
                <c:pt idx="1442" formatCode="General">
                  <c:v>0.72990387700000003</c:v>
                </c:pt>
                <c:pt idx="1443" formatCode="General">
                  <c:v>0.72899675399999997</c:v>
                </c:pt>
                <c:pt idx="1444" formatCode="General">
                  <c:v>0.72840928999999999</c:v>
                </c:pt>
                <c:pt idx="1445" formatCode="General">
                  <c:v>0.72814333399999998</c:v>
                </c:pt>
                <c:pt idx="1446" formatCode="General">
                  <c:v>0.728163958</c:v>
                </c:pt>
                <c:pt idx="1447" formatCode="General">
                  <c:v>0.72839987299999998</c:v>
                </c:pt>
                <c:pt idx="1448" formatCode="General">
                  <c:v>0.72874700999999997</c:v>
                </c:pt>
                <c:pt idx="1449" formatCode="General">
                  <c:v>0.72907233199999999</c:v>
                </c:pt>
                <c:pt idx="1450" formatCode="General">
                  <c:v>0.72921681400000005</c:v>
                </c:pt>
                <c:pt idx="1451" formatCode="General">
                  <c:v>0.72899424999999995</c:v>
                </c:pt>
                <c:pt idx="1452" formatCode="General">
                  <c:v>0.72818464000000005</c:v>
                </c:pt>
                <c:pt idx="1453" formatCode="General">
                  <c:v>0.726521313</c:v>
                </c:pt>
                <c:pt idx="1454" formatCode="General">
                  <c:v>0.72367632400000004</c:v>
                </c:pt>
                <c:pt idx="1455" formatCode="General">
                  <c:v>0.71926003699999996</c:v>
                </c:pt>
                <c:pt idx="1456" formatCode="General">
                  <c:v>0.71288597600000003</c:v>
                </c:pt>
                <c:pt idx="1457" formatCode="General">
                  <c:v>0.70442497699999995</c:v>
                </c:pt>
                <c:pt idx="1458" formatCode="General">
                  <c:v>0.69463777500000001</c:v>
                </c:pt>
                <c:pt idx="1459" formatCode="General">
                  <c:v>0.68607205199999999</c:v>
                </c:pt>
                <c:pt idx="1460" formatCode="General">
                  <c:v>0.68282532699999998</c:v>
                </c:pt>
                <c:pt idx="1461" formatCode="General">
                  <c:v>0.68742758000000004</c:v>
                </c:pt>
                <c:pt idx="1462" formatCode="General">
                  <c:v>0.69796454900000005</c:v>
                </c:pt>
                <c:pt idx="1463" formatCode="General">
                  <c:v>0.71022462799999997</c:v>
                </c:pt>
                <c:pt idx="1464" formatCode="General">
                  <c:v>0.72127354099999996</c:v>
                </c:pt>
                <c:pt idx="1465" formatCode="General">
                  <c:v>0.73014456000000005</c:v>
                </c:pt>
                <c:pt idx="1466" formatCode="General">
                  <c:v>0.73693370800000002</c:v>
                </c:pt>
                <c:pt idx="1467" formatCode="General">
                  <c:v>0.74205136299999996</c:v>
                </c:pt>
                <c:pt idx="1468" formatCode="General">
                  <c:v>0.74590474399999995</c:v>
                </c:pt>
                <c:pt idx="1469" formatCode="General">
                  <c:v>0.74876421699999995</c:v>
                </c:pt>
                <c:pt idx="1470" formatCode="General">
                  <c:v>0.75100773600000004</c:v>
                </c:pt>
                <c:pt idx="1471" formatCode="General">
                  <c:v>0.75272661399999996</c:v>
                </c:pt>
                <c:pt idx="1472" formatCode="General">
                  <c:v>0.75399595500000005</c:v>
                </c:pt>
                <c:pt idx="1473" formatCode="General">
                  <c:v>0.75492680099999998</c:v>
                </c:pt>
                <c:pt idx="1474" formatCode="General">
                  <c:v>0.75557678900000003</c:v>
                </c:pt>
                <c:pt idx="1475" formatCode="General">
                  <c:v>0.755983293</c:v>
                </c:pt>
                <c:pt idx="1476" formatCode="General">
                  <c:v>0.75616866400000005</c:v>
                </c:pt>
                <c:pt idx="1477" formatCode="General">
                  <c:v>0.75614219900000001</c:v>
                </c:pt>
                <c:pt idx="1478" formatCode="General">
                  <c:v>0.75590026399999999</c:v>
                </c:pt>
                <c:pt idx="1479" formatCode="General">
                  <c:v>0.75542378399999999</c:v>
                </c:pt>
                <c:pt idx="1480" formatCode="General">
                  <c:v>0.75467187199999997</c:v>
                </c:pt>
                <c:pt idx="1481" formatCode="General">
                  <c:v>0.75356853000000001</c:v>
                </c:pt>
                <c:pt idx="1482" formatCode="General">
                  <c:v>0.75197428499999996</c:v>
                </c:pt>
                <c:pt idx="1483" formatCode="General">
                  <c:v>0.74962300100000001</c:v>
                </c:pt>
                <c:pt idx="1484" formatCode="General">
                  <c:v>0.74596798399999997</c:v>
                </c:pt>
                <c:pt idx="1485" formatCode="General">
                  <c:v>0.73976361800000001</c:v>
                </c:pt>
                <c:pt idx="1486" formatCode="General">
                  <c:v>0.72817617700000004</c:v>
                </c:pt>
                <c:pt idx="1487" formatCode="General">
                  <c:v>0.70496356500000001</c:v>
                </c:pt>
                <c:pt idx="1488" formatCode="General">
                  <c:v>0.67575943500000002</c:v>
                </c:pt>
                <c:pt idx="1489" formatCode="General">
                  <c:v>0.69076287700000005</c:v>
                </c:pt>
                <c:pt idx="1490" formatCode="General">
                  <c:v>0.71888703099999995</c:v>
                </c:pt>
                <c:pt idx="1491" formatCode="General">
                  <c:v>0.73188656600000002</c:v>
                </c:pt>
                <c:pt idx="1492" formatCode="General">
                  <c:v>0.73672932400000002</c:v>
                </c:pt>
                <c:pt idx="1493" formatCode="General">
                  <c:v>0.73806053400000005</c:v>
                </c:pt>
                <c:pt idx="1494" formatCode="General">
                  <c:v>0.73771798600000005</c:v>
                </c:pt>
                <c:pt idx="1495" formatCode="General">
                  <c:v>0.73646843399999995</c:v>
                </c:pt>
                <c:pt idx="1496" formatCode="General">
                  <c:v>0.73467719600000003</c:v>
                </c:pt>
                <c:pt idx="1497" formatCode="General">
                  <c:v>0.73255038299999997</c:v>
                </c:pt>
                <c:pt idx="1498" formatCode="General">
                  <c:v>0.73023045099999995</c:v>
                </c:pt>
                <c:pt idx="1499" formatCode="General">
                  <c:v>0.72783678799999996</c:v>
                </c:pt>
                <c:pt idx="1500" formatCode="General">
                  <c:v>0.72548377500000005</c:v>
                </c:pt>
                <c:pt idx="1501" formatCode="General">
                  <c:v>0.723286808</c:v>
                </c:pt>
                <c:pt idx="1502" formatCode="General">
                  <c:v>0.72136008699999998</c:v>
                </c:pt>
                <c:pt idx="1503" formatCode="General">
                  <c:v>0.71980917499999997</c:v>
                </c:pt>
                <c:pt idx="1504" formatCode="General">
                  <c:v>0.71871924399999998</c:v>
                </c:pt>
                <c:pt idx="1505" formatCode="General">
                  <c:v>0.71814185399999997</c:v>
                </c:pt>
                <c:pt idx="1506" formatCode="General">
                  <c:v>0.71808409699999998</c:v>
                </c:pt>
                <c:pt idx="1507" formatCode="General">
                  <c:v>0.71850240200000004</c:v>
                </c:pt>
                <c:pt idx="1508" formatCode="General">
                  <c:v>0.71930331000000003</c:v>
                </c:pt>
                <c:pt idx="1509" formatCode="General">
                  <c:v>0.72035020599999999</c:v>
                </c:pt>
                <c:pt idx="1510" formatCode="General">
                  <c:v>0.72147256100000001</c:v>
                </c:pt>
                <c:pt idx="1511" formatCode="General">
                  <c:v>0.72247225000000004</c:v>
                </c:pt>
                <c:pt idx="1512" formatCode="General">
                  <c:v>0.72312188099999997</c:v>
                </c:pt>
                <c:pt idx="1513" formatCode="General">
                  <c:v>0.72314864400000001</c:v>
                </c:pt>
                <c:pt idx="1514" formatCode="General">
                  <c:v>0.72219777100000004</c:v>
                </c:pt>
                <c:pt idx="1515" formatCode="General">
                  <c:v>0.71976852400000002</c:v>
                </c:pt>
                <c:pt idx="1516" formatCode="General">
                  <c:v>0.71513074600000004</c:v>
                </c:pt>
                <c:pt idx="1517" formatCode="General">
                  <c:v>0.70731216699999999</c:v>
                </c:pt>
                <c:pt idx="1518" formatCode="General">
                  <c:v>0.695593715</c:v>
                </c:pt>
                <c:pt idx="1519" formatCode="General">
                  <c:v>0.68169873999999997</c:v>
                </c:pt>
                <c:pt idx="1520" formatCode="General">
                  <c:v>0.67328918000000004</c:v>
                </c:pt>
                <c:pt idx="1521" formatCode="General">
                  <c:v>0.67880326499999999</c:v>
                </c:pt>
                <c:pt idx="1522" formatCode="General">
                  <c:v>0.69418477999999995</c:v>
                </c:pt>
                <c:pt idx="1523" formatCode="General">
                  <c:v>0.70971131300000001</c:v>
                </c:pt>
                <c:pt idx="1524" formatCode="General">
                  <c:v>0.72140610199999999</c:v>
                </c:pt>
                <c:pt idx="1525" formatCode="General">
                  <c:v>0.72912013499999995</c:v>
                </c:pt>
                <c:pt idx="1526" formatCode="General">
                  <c:v>0.73492568700000005</c:v>
                </c:pt>
                <c:pt idx="1527" formatCode="General">
                  <c:v>0.738666296</c:v>
                </c:pt>
                <c:pt idx="1528" formatCode="General">
                  <c:v>0.74125051500000005</c:v>
                </c:pt>
                <c:pt idx="1529" formatCode="General">
                  <c:v>0.743038058</c:v>
                </c:pt>
                <c:pt idx="1530" formatCode="General">
                  <c:v>0.74425333699999996</c:v>
                </c:pt>
                <c:pt idx="1531" formatCode="General">
                  <c:v>0.74503833100000005</c:v>
                </c:pt>
                <c:pt idx="1532" formatCode="General">
                  <c:v>0.74548435199999996</c:v>
                </c:pt>
                <c:pt idx="1533" formatCode="General">
                  <c:v>0.745650649</c:v>
                </c:pt>
                <c:pt idx="1534" formatCode="General">
                  <c:v>0.74557519000000005</c:v>
                </c:pt>
                <c:pt idx="1535" formatCode="General">
                  <c:v>0.74528116</c:v>
                </c:pt>
                <c:pt idx="1536" formatCode="General">
                  <c:v>0.74478036199999997</c:v>
                </c:pt>
                <c:pt idx="1537" formatCode="General">
                  <c:v>0.74407446399999999</c:v>
                </c:pt>
                <c:pt idx="1538" formatCode="General">
                  <c:v>0.74315422799999997</c:v>
                </c:pt>
                <c:pt idx="1539" formatCode="General">
                  <c:v>0.74199503700000002</c:v>
                </c:pt>
                <c:pt idx="1540" formatCode="General">
                  <c:v>0.73485440000000002</c:v>
                </c:pt>
                <c:pt idx="1541" formatCode="General">
                  <c:v>0.73872405299999999</c:v>
                </c:pt>
                <c:pt idx="1542" formatCode="General">
                  <c:v>0.73632919799999996</c:v>
                </c:pt>
                <c:pt idx="1543" formatCode="General">
                  <c:v>0.73294478699999999</c:v>
                </c:pt>
                <c:pt idx="1544" formatCode="General">
                  <c:v>0.72751110799999996</c:v>
                </c:pt>
                <c:pt idx="1545" formatCode="General">
                  <c:v>0.71686243999999999</c:v>
                </c:pt>
                <c:pt idx="1546" formatCode="General">
                  <c:v>0.69084304600000002</c:v>
                </c:pt>
                <c:pt idx="1547" formatCode="General">
                  <c:v>0.65386998699999999</c:v>
                </c:pt>
                <c:pt idx="1548" formatCode="General">
                  <c:v>0.68812847099999996</c:v>
                </c:pt>
                <c:pt idx="1549" formatCode="General">
                  <c:v>0.71118944900000003</c:v>
                </c:pt>
                <c:pt idx="1550" formatCode="General">
                  <c:v>0.71756529800000002</c:v>
                </c:pt>
                <c:pt idx="1551" formatCode="General">
                  <c:v>0.71855843100000005</c:v>
                </c:pt>
                <c:pt idx="1552" formatCode="General">
                  <c:v>0.71750861399999999</c:v>
                </c:pt>
                <c:pt idx="1553" formatCode="General">
                  <c:v>0.71547579800000005</c:v>
                </c:pt>
                <c:pt idx="1554" formatCode="General">
                  <c:v>0.71286195500000005</c:v>
                </c:pt>
                <c:pt idx="1555" formatCode="General">
                  <c:v>0.70984745000000005</c:v>
                </c:pt>
                <c:pt idx="1556" formatCode="General">
                  <c:v>0.70653069000000002</c:v>
                </c:pt>
                <c:pt idx="1557" formatCode="General">
                  <c:v>0.70298236599999997</c:v>
                </c:pt>
                <c:pt idx="1558" formatCode="General">
                  <c:v>0.69927036799999998</c:v>
                </c:pt>
                <c:pt idx="1559" formatCode="General">
                  <c:v>0.69547420699999996</c:v>
                </c:pt>
                <c:pt idx="1560" formatCode="General">
                  <c:v>0.69169330600000001</c:v>
                </c:pt>
                <c:pt idx="1561" formatCode="General">
                  <c:v>0.68805158099999997</c:v>
                </c:pt>
                <c:pt idx="1562" formatCode="General">
                  <c:v>0.68469577999999998</c:v>
                </c:pt>
                <c:pt idx="1563" formatCode="General">
                  <c:v>0.68178749100000002</c:v>
                </c:pt>
                <c:pt idx="1564" formatCode="General">
                  <c:v>0.67948597700000002</c:v>
                </c:pt>
                <c:pt idx="1565" formatCode="General">
                  <c:v>0.67792451399999998</c:v>
                </c:pt>
                <c:pt idx="1566" formatCode="General">
                  <c:v>0.67718374699999995</c:v>
                </c:pt>
                <c:pt idx="1567" formatCode="General">
                  <c:v>0.67726999499999996</c:v>
                </c:pt>
                <c:pt idx="1568" formatCode="General">
                  <c:v>0.67810589099999996</c:v>
                </c:pt>
                <c:pt idx="1569" formatCode="General">
                  <c:v>0.67953705799999997</c:v>
                </c:pt>
                <c:pt idx="1570" formatCode="General">
                  <c:v>0.68135166199999997</c:v>
                </c:pt>
                <c:pt idx="1571" formatCode="General">
                  <c:v>0.68330347499999999</c:v>
                </c:pt>
                <c:pt idx="1572" formatCode="General">
                  <c:v>0.68512672200000002</c:v>
                </c:pt>
                <c:pt idx="1573" formatCode="General">
                  <c:v>0.68653070900000002</c:v>
                </c:pt>
                <c:pt idx="1574" formatCode="General">
                  <c:v>0.68716025400000003</c:v>
                </c:pt>
                <c:pt idx="1575" formatCode="General">
                  <c:v>0.68649917800000004</c:v>
                </c:pt>
                <c:pt idx="1576" formatCode="General">
                  <c:v>0.68367087800000004</c:v>
                </c:pt>
                <c:pt idx="1577" formatCode="General">
                  <c:v>0.67708623400000001</c:v>
                </c:pt>
                <c:pt idx="1578" formatCode="General">
                  <c:v>0.66427540799999996</c:v>
                </c:pt>
                <c:pt idx="1579" formatCode="General">
                  <c:v>0.64512193200000001</c:v>
                </c:pt>
                <c:pt idx="1580" formatCode="General">
                  <c:v>0.63471812000000005</c:v>
                </c:pt>
                <c:pt idx="1581" formatCode="General">
                  <c:v>0.65014308700000001</c:v>
                </c:pt>
                <c:pt idx="1582" formatCode="General">
                  <c:v>0.67262452800000005</c:v>
                </c:pt>
                <c:pt idx="1583" formatCode="General">
                  <c:v>0.68830317299999999</c:v>
                </c:pt>
                <c:pt idx="1584" formatCode="General">
                  <c:v>0.69790071200000003</c:v>
                </c:pt>
                <c:pt idx="1585" formatCode="General">
                  <c:v>0.70396053800000002</c:v>
                </c:pt>
                <c:pt idx="1586" formatCode="General">
                  <c:v>0.70804250199999996</c:v>
                </c:pt>
                <c:pt idx="1587" formatCode="General">
                  <c:v>0.71096843499999995</c:v>
                </c:pt>
                <c:pt idx="1588" formatCode="General">
                  <c:v>0.71317291299999996</c:v>
                </c:pt>
                <c:pt idx="1589" formatCode="General">
                  <c:v>0.714894056</c:v>
                </c:pt>
                <c:pt idx="1590" formatCode="General">
                  <c:v>0.71626687</c:v>
                </c:pt>
                <c:pt idx="1591" formatCode="General">
                  <c:v>0.71736991400000005</c:v>
                </c:pt>
                <c:pt idx="1592" formatCode="General">
                  <c:v>0.71824872500000003</c:v>
                </c:pt>
                <c:pt idx="1593" formatCode="General">
                  <c:v>0.71892869500000001</c:v>
                </c:pt>
                <c:pt idx="1594" formatCode="General">
                  <c:v>0.71942192299999996</c:v>
                </c:pt>
                <c:pt idx="1595" formatCode="General">
                  <c:v>0.71970570099999998</c:v>
                </c:pt>
                <c:pt idx="1596" formatCode="General">
                  <c:v>0.71985185100000004</c:v>
                </c:pt>
                <c:pt idx="1597" formatCode="General">
                  <c:v>0.71976959699999998</c:v>
                </c:pt>
                <c:pt idx="1598" formatCode="General">
                  <c:v>0.71945935500000002</c:v>
                </c:pt>
                <c:pt idx="1599" formatCode="General">
                  <c:v>0.71887761400000005</c:v>
                </c:pt>
                <c:pt idx="1600" formatCode="General">
                  <c:v>0.71794366799999998</c:v>
                </c:pt>
                <c:pt idx="1601" formatCode="General">
                  <c:v>0.716492295</c:v>
                </c:pt>
                <c:pt idx="1602" formatCode="General">
                  <c:v>0.71413081899999997</c:v>
                </c:pt>
                <c:pt idx="1603" formatCode="General">
                  <c:v>0.709717453</c:v>
                </c:pt>
                <c:pt idx="1604" formatCode="General">
                  <c:v>0.69884419399999997</c:v>
                </c:pt>
                <c:pt idx="1605" formatCode="General">
                  <c:v>0.660666168</c:v>
                </c:pt>
                <c:pt idx="1606" formatCode="General">
                  <c:v>0.65052264900000001</c:v>
                </c:pt>
                <c:pt idx="1607" formatCode="General">
                  <c:v>0.693377197</c:v>
                </c:pt>
                <c:pt idx="1608" formatCode="General">
                  <c:v>0.70243787800000002</c:v>
                </c:pt>
                <c:pt idx="1609" formatCode="General">
                  <c:v>0.70362204299999997</c:v>
                </c:pt>
                <c:pt idx="1610" formatCode="General">
                  <c:v>0.70249861499999999</c:v>
                </c:pt>
                <c:pt idx="1611" formatCode="General">
                  <c:v>0.70036685499999995</c:v>
                </c:pt>
                <c:pt idx="1612" formatCode="General">
                  <c:v>0.69763004799999995</c:v>
                </c:pt>
                <c:pt idx="1613" formatCode="General">
                  <c:v>0.69443887500000001</c:v>
                </c:pt>
                <c:pt idx="1614" formatCode="General">
                  <c:v>0.69085693400000003</c:v>
                </c:pt>
                <c:pt idx="1615" formatCode="General">
                  <c:v>0.6869151</c:v>
                </c:pt>
                <c:pt idx="1616" formatCode="General">
                  <c:v>0.68263369799999996</c:v>
                </c:pt>
                <c:pt idx="1617" formatCode="General">
                  <c:v>0.67803502100000002</c:v>
                </c:pt>
                <c:pt idx="1618" formatCode="General">
                  <c:v>0.67315286399999996</c:v>
                </c:pt>
                <c:pt idx="1619" formatCode="General">
                  <c:v>0.66804206399999999</c:v>
                </c:pt>
                <c:pt idx="1620" formatCode="General">
                  <c:v>0.662788033</c:v>
                </c:pt>
                <c:pt idx="1621" formatCode="General">
                  <c:v>0.65751701600000001</c:v>
                </c:pt>
                <c:pt idx="1622" formatCode="General">
                  <c:v>0.652402818</c:v>
                </c:pt>
                <c:pt idx="1623" formatCode="General">
                  <c:v>0.64766663300000005</c:v>
                </c:pt>
                <c:pt idx="1624" formatCode="General">
                  <c:v>0.64356434299999998</c:v>
                </c:pt>
                <c:pt idx="1625" formatCode="General">
                  <c:v>0.64035558699999995</c:v>
                </c:pt>
                <c:pt idx="1626" formatCode="General">
                  <c:v>0.63825637099999999</c:v>
                </c:pt>
                <c:pt idx="1627" formatCode="General">
                  <c:v>0.63738548799999994</c:v>
                </c:pt>
                <c:pt idx="1628" formatCode="General">
                  <c:v>0.63772350499999997</c:v>
                </c:pt>
                <c:pt idx="1629" formatCode="General">
                  <c:v>0.63910430699999998</c:v>
                </c:pt>
                <c:pt idx="1630" formatCode="General">
                  <c:v>0.64124429199999999</c:v>
                </c:pt>
                <c:pt idx="1631" formatCode="General">
                  <c:v>0.64379537099999995</c:v>
                </c:pt>
                <c:pt idx="1632" formatCode="General">
                  <c:v>0.64639466999999995</c:v>
                </c:pt>
                <c:pt idx="1633" formatCode="General">
                  <c:v>0.64868384599999995</c:v>
                </c:pt>
                <c:pt idx="1634" formatCode="General">
                  <c:v>0.65027338300000004</c:v>
                </c:pt>
                <c:pt idx="1635" formatCode="General">
                  <c:v>0.65060770499999998</c:v>
                </c:pt>
                <c:pt idx="1636" formatCode="General">
                  <c:v>0.64862990399999998</c:v>
                </c:pt>
                <c:pt idx="1637" formatCode="General">
                  <c:v>0.64185732600000001</c:v>
                </c:pt>
                <c:pt idx="1638" formatCode="General">
                  <c:v>0.62485027299999996</c:v>
                </c:pt>
                <c:pt idx="1639" formatCode="General">
                  <c:v>0.59867221100000001</c:v>
                </c:pt>
                <c:pt idx="1640" formatCode="General">
                  <c:v>0.60752212999999999</c:v>
                </c:pt>
                <c:pt idx="1641" formatCode="General">
                  <c:v>0.63766270899999999</c:v>
                </c:pt>
                <c:pt idx="1642" formatCode="General">
                  <c:v>0.65511894199999998</c:v>
                </c:pt>
                <c:pt idx="1643" formatCode="General">
                  <c:v>0.66418021900000002</c:v>
                </c:pt>
                <c:pt idx="1644" formatCode="General">
                  <c:v>0.66957265099999996</c:v>
                </c:pt>
                <c:pt idx="1645" formatCode="General">
                  <c:v>0.67328566300000003</c:v>
                </c:pt>
                <c:pt idx="1646" formatCode="General">
                  <c:v>0.67615324300000001</c:v>
                </c:pt>
                <c:pt idx="1647" formatCode="General">
                  <c:v>0.67855542899999999</c:v>
                </c:pt>
                <c:pt idx="1648" formatCode="General">
                  <c:v>0.68067938100000003</c:v>
                </c:pt>
                <c:pt idx="1649" formatCode="General">
                  <c:v>0.68262213500000002</c:v>
                </c:pt>
                <c:pt idx="1650" formatCode="General">
                  <c:v>0.68442893000000005</c:v>
                </c:pt>
                <c:pt idx="1651" formatCode="General">
                  <c:v>0.68614518599999996</c:v>
                </c:pt>
                <c:pt idx="1652" formatCode="General">
                  <c:v>0.68776380999999998</c:v>
                </c:pt>
                <c:pt idx="1653" formatCode="General">
                  <c:v>0.68929332499999996</c:v>
                </c:pt>
                <c:pt idx="1654" formatCode="General">
                  <c:v>0.69072967799999996</c:v>
                </c:pt>
                <c:pt idx="1655" formatCode="General">
                  <c:v>0.69206309300000002</c:v>
                </c:pt>
                <c:pt idx="1656" formatCode="General">
                  <c:v>0.69327789500000003</c:v>
                </c:pt>
                <c:pt idx="1657" formatCode="General">
                  <c:v>0.69434964700000001</c:v>
                </c:pt>
                <c:pt idx="1658" formatCode="General">
                  <c:v>0.69523823299999998</c:v>
                </c:pt>
                <c:pt idx="1659" formatCode="General">
                  <c:v>0.695869446</c:v>
                </c:pt>
                <c:pt idx="1660" formatCode="General">
                  <c:v>0.69608110199999995</c:v>
                </c:pt>
                <c:pt idx="1661" formatCode="General">
                  <c:v>0.69543147100000002</c:v>
                </c:pt>
                <c:pt idx="1662" formatCode="General">
                  <c:v>0.69226813300000001</c:v>
                </c:pt>
                <c:pt idx="1663" formatCode="General">
                  <c:v>0.67634981900000002</c:v>
                </c:pt>
                <c:pt idx="1664" formatCode="General">
                  <c:v>0.62109160399999996</c:v>
                </c:pt>
                <c:pt idx="1665" formatCode="General">
                  <c:v>0.68390333699999994</c:v>
                </c:pt>
                <c:pt idx="1666" formatCode="General">
                  <c:v>0.69502413299999999</c:v>
                </c:pt>
                <c:pt idx="1667" formatCode="General">
                  <c:v>0.69737631099999997</c:v>
                </c:pt>
                <c:pt idx="1668" formatCode="General">
                  <c:v>0.69778531799999999</c:v>
                </c:pt>
                <c:pt idx="1669" formatCode="General">
                  <c:v>0.69740861700000001</c:v>
                </c:pt>
                <c:pt idx="1670" formatCode="General">
                  <c:v>0.69654619699999998</c:v>
                </c:pt>
                <c:pt idx="1671" formatCode="General">
                  <c:v>0.6952914</c:v>
                </c:pt>
                <c:pt idx="1672" formatCode="General">
                  <c:v>0.69367051099999999</c:v>
                </c:pt>
                <c:pt idx="1673" formatCode="General">
                  <c:v>0.69168341200000005</c:v>
                </c:pt>
                <c:pt idx="1674" formatCode="General">
                  <c:v>0.68931764399999995</c:v>
                </c:pt>
                <c:pt idx="1675" formatCode="General">
                  <c:v>0.68655526600000005</c:v>
                </c:pt>
                <c:pt idx="1676" formatCode="General">
                  <c:v>0.68337649099999997</c:v>
                </c:pt>
                <c:pt idx="1677" formatCode="General">
                  <c:v>0.67976403200000002</c:v>
                </c:pt>
                <c:pt idx="1678" formatCode="General">
                  <c:v>0.67570823400000002</c:v>
                </c:pt>
                <c:pt idx="1679" formatCode="General">
                  <c:v>0.67121523599999999</c:v>
                </c:pt>
                <c:pt idx="1680" formatCode="General">
                  <c:v>0.66631799899999999</c:v>
                </c:pt>
                <c:pt idx="1681" formatCode="General">
                  <c:v>0.66109216199999998</c:v>
                </c:pt>
                <c:pt idx="1682" formatCode="General">
                  <c:v>0.65567499399999996</c:v>
                </c:pt>
                <c:pt idx="1683" formatCode="General">
                  <c:v>0.650284588</c:v>
                </c:pt>
                <c:pt idx="1684" formatCode="General">
                  <c:v>0.64522957800000003</c:v>
                </c:pt>
                <c:pt idx="1685" formatCode="General">
                  <c:v>0.64089590299999999</c:v>
                </c:pt>
                <c:pt idx="1686" formatCode="General">
                  <c:v>0.63769423999999997</c:v>
                </c:pt>
                <c:pt idx="1687" formatCode="General">
                  <c:v>0.63596600299999995</c:v>
                </c:pt>
                <c:pt idx="1688" formatCode="General">
                  <c:v>0.63587206600000001</c:v>
                </c:pt>
                <c:pt idx="1689" formatCode="General">
                  <c:v>0.63731813400000004</c:v>
                </c:pt>
                <c:pt idx="1690" formatCode="General">
                  <c:v>0.63996201799999997</c:v>
                </c:pt>
                <c:pt idx="1691" formatCode="General">
                  <c:v>0.64330679199999996</c:v>
                </c:pt>
                <c:pt idx="1692" formatCode="General">
                  <c:v>0.64681637299999994</c:v>
                </c:pt>
                <c:pt idx="1693" formatCode="General">
                  <c:v>0.64998692300000005</c:v>
                </c:pt>
                <c:pt idx="1694" formatCode="General">
                  <c:v>0.65231919299999996</c:v>
                </c:pt>
                <c:pt idx="1695" formatCode="General">
                  <c:v>0.65308618500000004</c:v>
                </c:pt>
                <c:pt idx="1696" formatCode="General">
                  <c:v>0.65053290100000005</c:v>
                </c:pt>
                <c:pt idx="1697" formatCode="General">
                  <c:v>0.63885378800000003</c:v>
                </c:pt>
                <c:pt idx="1698" formatCode="General">
                  <c:v>0.60537314399999997</c:v>
                </c:pt>
                <c:pt idx="1699" formatCode="General">
                  <c:v>0.61315888200000002</c:v>
                </c:pt>
                <c:pt idx="1700" formatCode="General">
                  <c:v>0.647810102</c:v>
                </c:pt>
                <c:pt idx="1701" formatCode="General">
                  <c:v>0.66139113900000002</c:v>
                </c:pt>
                <c:pt idx="1702" formatCode="General">
                  <c:v>0.66747182599999999</c:v>
                </c:pt>
                <c:pt idx="1703" formatCode="General">
                  <c:v>0.671064675</c:v>
                </c:pt>
                <c:pt idx="1704" formatCode="General">
                  <c:v>0.67368417999999997</c:v>
                </c:pt>
                <c:pt idx="1705" formatCode="General">
                  <c:v>0.67586988199999998</c:v>
                </c:pt>
                <c:pt idx="1706" formatCode="General">
                  <c:v>0.67788654599999998</c:v>
                </c:pt>
                <c:pt idx="1707" formatCode="General">
                  <c:v>0.679812372</c:v>
                </c:pt>
                <c:pt idx="1708" formatCode="General">
                  <c:v>0.68171095800000003</c:v>
                </c:pt>
                <c:pt idx="1709" formatCode="General">
                  <c:v>0.68360680299999999</c:v>
                </c:pt>
                <c:pt idx="1710" formatCode="General">
                  <c:v>0.685507953</c:v>
                </c:pt>
                <c:pt idx="1711" formatCode="General">
                  <c:v>0.68741273899999999</c:v>
                </c:pt>
                <c:pt idx="1712" formatCode="General">
                  <c:v>0.68931317299999995</c:v>
                </c:pt>
                <c:pt idx="1713" formatCode="General">
                  <c:v>0.69119679899999997</c:v>
                </c:pt>
                <c:pt idx="1714" formatCode="General">
                  <c:v>0.69304776199999996</c:v>
                </c:pt>
                <c:pt idx="1715" formatCode="General">
                  <c:v>0.69484615299999997</c:v>
                </c:pt>
                <c:pt idx="1716" formatCode="General">
                  <c:v>0.69656574699999996</c:v>
                </c:pt>
                <c:pt idx="1717" formatCode="General">
                  <c:v>0.69816648999999997</c:v>
                </c:pt>
                <c:pt idx="1718" formatCode="General">
                  <c:v>0.69957196700000002</c:v>
                </c:pt>
                <c:pt idx="1719" formatCode="General">
                  <c:v>0.70058900099999999</c:v>
                </c:pt>
                <c:pt idx="1720" formatCode="General">
                  <c:v>0.70051407799999998</c:v>
                </c:pt>
                <c:pt idx="1721" formatCode="General">
                  <c:v>0.69468152500000002</c:v>
                </c:pt>
                <c:pt idx="1722" formatCode="General">
                  <c:v>0.63026910999999997</c:v>
                </c:pt>
                <c:pt idx="1723" formatCode="General">
                  <c:v>0.69740301400000004</c:v>
                </c:pt>
                <c:pt idx="1724" formatCode="General">
                  <c:v>0.70592069599999996</c:v>
                </c:pt>
                <c:pt idx="1725" formatCode="General">
                  <c:v>0.708330393</c:v>
                </c:pt>
                <c:pt idx="1726" formatCode="General">
                  <c:v>0.70961224999999994</c:v>
                </c:pt>
                <c:pt idx="1727" formatCode="General">
                  <c:v>0.71044617899999996</c:v>
                </c:pt>
                <c:pt idx="1728" formatCode="General">
                  <c:v>0.71099191900000003</c:v>
                </c:pt>
                <c:pt idx="1729" formatCode="General">
                  <c:v>0.71129316099999995</c:v>
                </c:pt>
                <c:pt idx="1730" formatCode="General">
                  <c:v>0.71135663999999998</c:v>
                </c:pt>
                <c:pt idx="1731" formatCode="General">
                  <c:v>0.71117353400000005</c:v>
                </c:pt>
                <c:pt idx="1732" formatCode="General">
                  <c:v>0.71072650000000004</c:v>
                </c:pt>
                <c:pt idx="1733" formatCode="General">
                  <c:v>0.70999205099999996</c:v>
                </c:pt>
                <c:pt idx="1734" formatCode="General">
                  <c:v>0.70894122100000001</c:v>
                </c:pt>
                <c:pt idx="1735" formatCode="General">
                  <c:v>0.70754033299999997</c:v>
                </c:pt>
                <c:pt idx="1736" formatCode="General">
                  <c:v>0.705750883</c:v>
                </c:pt>
                <c:pt idx="1737" formatCode="General">
                  <c:v>0.70353037100000004</c:v>
                </c:pt>
                <c:pt idx="1738" formatCode="General">
                  <c:v>0.70083427399999998</c:v>
                </c:pt>
                <c:pt idx="1739" formatCode="General">
                  <c:v>0.69761997499999995</c:v>
                </c:pt>
                <c:pt idx="1740" formatCode="General">
                  <c:v>0.69385480899999996</c:v>
                </c:pt>
                <c:pt idx="1741" formatCode="General">
                  <c:v>0.68953031300000001</c:v>
                </c:pt>
                <c:pt idx="1742" formatCode="General">
                  <c:v>0.68468570699999998</c:v>
                </c:pt>
                <c:pt idx="1743" formatCode="General">
                  <c:v>0.67944306099999996</c:v>
                </c:pt>
                <c:pt idx="1744" formatCode="General">
                  <c:v>0.67405110599999996</c:v>
                </c:pt>
                <c:pt idx="1745" formatCode="General">
                  <c:v>0.66892278199999999</c:v>
                </c:pt>
                <c:pt idx="1746" formatCode="General">
                  <c:v>0.664632738</c:v>
                </c:pt>
                <c:pt idx="1747" formatCode="General">
                  <c:v>0.66182470299999996</c:v>
                </c:pt>
                <c:pt idx="1748" formatCode="General">
                  <c:v>0.66101288800000002</c:v>
                </c:pt>
                <c:pt idx="1749" formatCode="General">
                  <c:v>0.662350416</c:v>
                </c:pt>
                <c:pt idx="1750" formatCode="General">
                  <c:v>0.66551524399999995</c:v>
                </c:pt>
                <c:pt idx="1751" formatCode="General">
                  <c:v>0.66981607700000001</c:v>
                </c:pt>
                <c:pt idx="1752" formatCode="General">
                  <c:v>0.67443341000000001</c:v>
                </c:pt>
                <c:pt idx="1753" formatCode="General">
                  <c:v>0.67860066900000005</c:v>
                </c:pt>
                <c:pt idx="1754" formatCode="General">
                  <c:v>0.68153518400000002</c:v>
                </c:pt>
                <c:pt idx="1755" formatCode="General">
                  <c:v>0.68171721699999999</c:v>
                </c:pt>
                <c:pt idx="1756" formatCode="General">
                  <c:v>0.67273783700000001</c:v>
                </c:pt>
                <c:pt idx="1757" formatCode="General">
                  <c:v>0.630471051</c:v>
                </c:pt>
                <c:pt idx="1758" formatCode="General">
                  <c:v>0.66570818399999998</c:v>
                </c:pt>
                <c:pt idx="1759" formatCode="General">
                  <c:v>0.68831151700000004</c:v>
                </c:pt>
                <c:pt idx="1760" formatCode="General">
                  <c:v>0.69491237400000005</c:v>
                </c:pt>
                <c:pt idx="1761" formatCode="General">
                  <c:v>0.69802445199999996</c:v>
                </c:pt>
                <c:pt idx="1762" formatCode="General">
                  <c:v>0.70004421500000003</c:v>
                </c:pt>
                <c:pt idx="1763" formatCode="General">
                  <c:v>0.70165044099999996</c:v>
                </c:pt>
                <c:pt idx="1764" formatCode="General">
                  <c:v>0.70310610500000004</c:v>
                </c:pt>
                <c:pt idx="1765" formatCode="General">
                  <c:v>0.70453792800000004</c:v>
                </c:pt>
                <c:pt idx="1766" formatCode="General">
                  <c:v>0.70601552700000003</c:v>
                </c:pt>
                <c:pt idx="1767" formatCode="General">
                  <c:v>0.70757836100000004</c:v>
                </c:pt>
                <c:pt idx="1768" formatCode="General">
                  <c:v>0.70924699300000005</c:v>
                </c:pt>
                <c:pt idx="1769" formatCode="General">
                  <c:v>0.71102756300000003</c:v>
                </c:pt>
                <c:pt idx="1770" formatCode="General">
                  <c:v>0.71291476499999995</c:v>
                </c:pt>
                <c:pt idx="1771" formatCode="General">
                  <c:v>0.71489351999999995</c:v>
                </c:pt>
                <c:pt idx="1772" formatCode="General">
                  <c:v>0.71694064099999999</c:v>
                </c:pt>
                <c:pt idx="1773" formatCode="General">
                  <c:v>0.71902620800000006</c:v>
                </c:pt>
                <c:pt idx="1774" formatCode="General">
                  <c:v>0.72111427800000005</c:v>
                </c:pt>
                <c:pt idx="1775" formatCode="General">
                  <c:v>0.72316098200000001</c:v>
                </c:pt>
                <c:pt idx="1776" formatCode="General">
                  <c:v>0.72510528600000002</c:v>
                </c:pt>
                <c:pt idx="1777" formatCode="General">
                  <c:v>0.72682857499999998</c:v>
                </c:pt>
                <c:pt idx="1778" formatCode="General">
                  <c:v>0.72793889000000001</c:v>
                </c:pt>
                <c:pt idx="1779" formatCode="General">
                  <c:v>0.72549223900000004</c:v>
                </c:pt>
                <c:pt idx="1780" formatCode="General">
                  <c:v>0.66711240999999999</c:v>
                </c:pt>
                <c:pt idx="1781" formatCode="General">
                  <c:v>0.73038154799999999</c:v>
                </c:pt>
                <c:pt idx="1782" formatCode="General">
                  <c:v>0.73470610400000003</c:v>
                </c:pt>
                <c:pt idx="1783" formatCode="General">
                  <c:v>0.73651981399999999</c:v>
                </c:pt>
                <c:pt idx="1784" formatCode="General">
                  <c:v>0.73778027300000004</c:v>
                </c:pt>
                <c:pt idx="1785" formatCode="General">
                  <c:v>0.73875868300000003</c:v>
                </c:pt>
                <c:pt idx="1786" formatCode="General">
                  <c:v>0.73952269599999998</c:v>
                </c:pt>
                <c:pt idx="1787" formatCode="General">
                  <c:v>0.740093946</c:v>
                </c:pt>
                <c:pt idx="1788" formatCode="General">
                  <c:v>0.74047934999999998</c:v>
                </c:pt>
                <c:pt idx="1789" formatCode="General">
                  <c:v>0.74067884699999997</c:v>
                </c:pt>
                <c:pt idx="1790" formatCode="General">
                  <c:v>0.74068784700000001</c:v>
                </c:pt>
                <c:pt idx="1791" formatCode="General">
                  <c:v>0.74049782799999997</c:v>
                </c:pt>
                <c:pt idx="1792" formatCode="General">
                  <c:v>0.74009597299999996</c:v>
                </c:pt>
                <c:pt idx="1793" formatCode="General">
                  <c:v>0.73946464099999998</c:v>
                </c:pt>
                <c:pt idx="1794" formatCode="General">
                  <c:v>0.73858046499999996</c:v>
                </c:pt>
                <c:pt idx="1795" formatCode="General">
                  <c:v>0.73741352599999999</c:v>
                </c:pt>
                <c:pt idx="1796" formatCode="General">
                  <c:v>0.73592597199999998</c:v>
                </c:pt>
                <c:pt idx="1797" formatCode="General">
                  <c:v>0.73407065900000001</c:v>
                </c:pt>
                <c:pt idx="1798" formatCode="General">
                  <c:v>0.73179054300000002</c:v>
                </c:pt>
                <c:pt idx="1799" formatCode="General">
                  <c:v>0.72901803300000001</c:v>
                </c:pt>
                <c:pt idx="1800" formatCode="General">
                  <c:v>0.72567671499999997</c:v>
                </c:pt>
                <c:pt idx="1801" formatCode="General">
                  <c:v>0.72168880700000004</c:v>
                </c:pt>
                <c:pt idx="1802" formatCode="General">
                  <c:v>0.71699029199999997</c:v>
                </c:pt>
                <c:pt idx="1803" formatCode="General">
                  <c:v>0.71156573300000003</c:v>
                </c:pt>
                <c:pt idx="1804" formatCode="General">
                  <c:v>0.70551037800000005</c:v>
                </c:pt>
                <c:pt idx="1805" formatCode="General">
                  <c:v>0.69912469399999999</c:v>
                </c:pt>
                <c:pt idx="1806" formatCode="General">
                  <c:v>0.69301611200000002</c:v>
                </c:pt>
                <c:pt idx="1807" formatCode="General">
                  <c:v>0.688115001</c:v>
                </c:pt>
                <c:pt idx="1808" formatCode="General">
                  <c:v>0.68545621599999995</c:v>
                </c:pt>
                <c:pt idx="1809" formatCode="General">
                  <c:v>0.68569105900000005</c:v>
                </c:pt>
                <c:pt idx="1810" formatCode="General">
                  <c:v>0.68863529000000001</c:v>
                </c:pt>
                <c:pt idx="1811" formatCode="General">
                  <c:v>0.69329899500000003</c:v>
                </c:pt>
                <c:pt idx="1812" formatCode="General">
                  <c:v>0.69836533099999998</c:v>
                </c:pt>
                <c:pt idx="1813" formatCode="General">
                  <c:v>0.70253133800000001</c:v>
                </c:pt>
                <c:pt idx="1814" formatCode="General">
                  <c:v>0.70371145000000002</c:v>
                </c:pt>
                <c:pt idx="1815" formatCode="General">
                  <c:v>0.68886143</c:v>
                </c:pt>
                <c:pt idx="1816" formatCode="General">
                  <c:v>0.67149353000000001</c:v>
                </c:pt>
                <c:pt idx="1817" formatCode="General">
                  <c:v>0.70907503400000005</c:v>
                </c:pt>
                <c:pt idx="1818" formatCode="General">
                  <c:v>0.71532827600000004</c:v>
                </c:pt>
                <c:pt idx="1819" formatCode="General">
                  <c:v>0.717531323</c:v>
                </c:pt>
                <c:pt idx="1820" formatCode="General">
                  <c:v>0.71862614199999997</c:v>
                </c:pt>
                <c:pt idx="1821" formatCode="General">
                  <c:v>0.71926653399999996</c:v>
                </c:pt>
                <c:pt idx="1822" formatCode="General">
                  <c:v>0.71970176699999999</c:v>
                </c:pt>
                <c:pt idx="1823" formatCode="General">
                  <c:v>0.72006619000000005</c:v>
                </c:pt>
                <c:pt idx="1824" formatCode="General">
                  <c:v>0.72045069900000003</c:v>
                </c:pt>
                <c:pt idx="1825" formatCode="General">
                  <c:v>0.72092682100000005</c:v>
                </c:pt>
                <c:pt idx="1826" formatCode="General">
                  <c:v>0.72155564999999999</c:v>
                </c:pt>
                <c:pt idx="1827" formatCode="General">
                  <c:v>0.72239065199999997</c:v>
                </c:pt>
                <c:pt idx="1828" formatCode="General">
                  <c:v>0.72347652900000003</c:v>
                </c:pt>
                <c:pt idx="1829" formatCode="General">
                  <c:v>0.72484576700000003</c:v>
                </c:pt>
                <c:pt idx="1830" formatCode="General">
                  <c:v>0.72651493499999997</c:v>
                </c:pt>
                <c:pt idx="1831" formatCode="General">
                  <c:v>0.72848105399999996</c:v>
                </c:pt>
                <c:pt idx="1832" formatCode="General">
                  <c:v>0.73071956599999999</c:v>
                </c:pt>
                <c:pt idx="1833" formatCode="General">
                  <c:v>0.73318356299999998</c:v>
                </c:pt>
                <c:pt idx="1834" formatCode="General">
                  <c:v>0.735800385</c:v>
                </c:pt>
                <c:pt idx="1835" formatCode="General">
                  <c:v>0.73844903699999997</c:v>
                </c:pt>
                <c:pt idx="1836" formatCode="General">
                  <c:v>0.74079430099999999</c:v>
                </c:pt>
                <c:pt idx="1837" formatCode="General">
                  <c:v>0.73947799199999997</c:v>
                </c:pt>
                <c:pt idx="1838" formatCode="General">
                  <c:v>0.733227611</c:v>
                </c:pt>
                <c:pt idx="1839" formatCode="General">
                  <c:v>0.74880993399999995</c:v>
                </c:pt>
                <c:pt idx="1840" formatCode="General">
                  <c:v>0.752067983</c:v>
                </c:pt>
                <c:pt idx="1841" formatCode="General">
                  <c:v>0.75454676200000004</c:v>
                </c:pt>
                <c:pt idx="1842" formatCode="General">
                  <c:v>0.75668662799999997</c:v>
                </c:pt>
                <c:pt idx="1843" formatCode="General">
                  <c:v>0.75855153799999997</c:v>
                </c:pt>
                <c:pt idx="1844" formatCode="General">
                  <c:v>0.76015442600000005</c:v>
                </c:pt>
                <c:pt idx="1845" formatCode="General">
                  <c:v>0.76149892799999996</c:v>
                </c:pt>
                <c:pt idx="1846" formatCode="General">
                  <c:v>0.76258707000000003</c:v>
                </c:pt>
                <c:pt idx="1847" formatCode="General">
                  <c:v>0.76342123699999997</c:v>
                </c:pt>
                <c:pt idx="1848" formatCode="General">
                  <c:v>0.76400369400000001</c:v>
                </c:pt>
                <c:pt idx="1849" formatCode="General">
                  <c:v>0.76433622800000001</c:v>
                </c:pt>
                <c:pt idx="1850" formatCode="General">
                  <c:v>0.764419556</c:v>
                </c:pt>
                <c:pt idx="1851" formatCode="General">
                  <c:v>0.764252245</c:v>
                </c:pt>
                <c:pt idx="1852" formatCode="General">
                  <c:v>0.76383018499999999</c:v>
                </c:pt>
                <c:pt idx="1853" formatCode="General">
                  <c:v>0.76314538700000001</c:v>
                </c:pt>
                <c:pt idx="1854" formatCode="General">
                  <c:v>0.76218497799999996</c:v>
                </c:pt>
                <c:pt idx="1855" formatCode="General">
                  <c:v>0.760929525</c:v>
                </c:pt>
                <c:pt idx="1856" formatCode="General">
                  <c:v>0.75935161100000004</c:v>
                </c:pt>
                <c:pt idx="1857" formatCode="General">
                  <c:v>0.75741261199999999</c:v>
                </c:pt>
                <c:pt idx="1858" formatCode="General">
                  <c:v>0.75506055400000005</c:v>
                </c:pt>
                <c:pt idx="1859" formatCode="General">
                  <c:v>0.75222599499999998</c:v>
                </c:pt>
                <c:pt idx="1860" formatCode="General">
                  <c:v>0.74881833799999997</c:v>
                </c:pt>
                <c:pt idx="1861" formatCode="General">
                  <c:v>0.74472338000000005</c:v>
                </c:pt>
                <c:pt idx="1862" formatCode="General">
                  <c:v>0.73980599599999997</c:v>
                </c:pt>
                <c:pt idx="1863" formatCode="General">
                  <c:v>0.73392790600000002</c:v>
                </c:pt>
                <c:pt idx="1864" formatCode="General">
                  <c:v>0.72700023700000005</c:v>
                </c:pt>
                <c:pt idx="1865" formatCode="General">
                  <c:v>0.71910631700000005</c:v>
                </c:pt>
                <c:pt idx="1866" formatCode="General">
                  <c:v>0.71072447299999997</c:v>
                </c:pt>
                <c:pt idx="1867" formatCode="General">
                  <c:v>0.70298695600000005</c:v>
                </c:pt>
                <c:pt idx="1868" formatCode="General">
                  <c:v>0.69764316100000001</c:v>
                </c:pt>
                <c:pt idx="1869" formatCode="General">
                  <c:v>0.69625103499999996</c:v>
                </c:pt>
                <c:pt idx="1870" formatCode="General">
                  <c:v>0.69890964</c:v>
                </c:pt>
                <c:pt idx="1871" formatCode="General">
                  <c:v>0.70395666400000001</c:v>
                </c:pt>
                <c:pt idx="1872" formatCode="General">
                  <c:v>0.7088238</c:v>
                </c:pt>
                <c:pt idx="1873" formatCode="General">
                  <c:v>0.70767676800000001</c:v>
                </c:pt>
                <c:pt idx="1874" formatCode="General">
                  <c:v>0.66629868699999995</c:v>
                </c:pt>
                <c:pt idx="1875" formatCode="General">
                  <c:v>0.71729230899999996</c:v>
                </c:pt>
                <c:pt idx="1876" formatCode="General">
                  <c:v>0.72231102000000003</c:v>
                </c:pt>
                <c:pt idx="1877" formatCode="General">
                  <c:v>0.72371751100000004</c:v>
                </c:pt>
                <c:pt idx="1878" formatCode="General">
                  <c:v>0.72400355299999997</c:v>
                </c:pt>
                <c:pt idx="1879" formatCode="General">
                  <c:v>0.72370624500000003</c:v>
                </c:pt>
                <c:pt idx="1880" formatCode="General">
                  <c:v>0.72305977300000002</c:v>
                </c:pt>
                <c:pt idx="1881" formatCode="General">
                  <c:v>0.72219997599999997</c:v>
                </c:pt>
                <c:pt idx="1882" formatCode="General">
                  <c:v>0.721215308</c:v>
                </c:pt>
                <c:pt idx="1883" formatCode="General">
                  <c:v>0.72016859099999997</c:v>
                </c:pt>
                <c:pt idx="1884" formatCode="General">
                  <c:v>0.71911126400000003</c:v>
                </c:pt>
                <c:pt idx="1885" formatCode="General">
                  <c:v>0.718094766</c:v>
                </c:pt>
                <c:pt idx="1886" formatCode="General">
                  <c:v>0.71717941799999996</c:v>
                </c:pt>
                <c:pt idx="1887" formatCode="General">
                  <c:v>0.71644049899999995</c:v>
                </c:pt>
                <c:pt idx="1888" formatCode="General">
                  <c:v>0.71596848999999996</c:v>
                </c:pt>
                <c:pt idx="1889" formatCode="General">
                  <c:v>0.71586334699999998</c:v>
                </c:pt>
                <c:pt idx="1890" formatCode="General">
                  <c:v>0.71622169000000002</c:v>
                </c:pt>
                <c:pt idx="1891" formatCode="General">
                  <c:v>0.717118382</c:v>
                </c:pt>
                <c:pt idx="1892" formatCode="General">
                  <c:v>0.71858376300000004</c:v>
                </c:pt>
                <c:pt idx="1893" formatCode="General">
                  <c:v>0.72056555700000002</c:v>
                </c:pt>
                <c:pt idx="1894" formatCode="General">
                  <c:v>0.72269755599999996</c:v>
                </c:pt>
                <c:pt idx="1895" formatCode="General">
                  <c:v>0.70793324700000004</c:v>
                </c:pt>
                <c:pt idx="1896" formatCode="General">
                  <c:v>0.72842520499999996</c:v>
                </c:pt>
                <c:pt idx="1897" formatCode="General">
                  <c:v>0.733092725</c:v>
                </c:pt>
                <c:pt idx="1898" formatCode="General">
                  <c:v>0.73683124799999999</c:v>
                </c:pt>
                <c:pt idx="1899" formatCode="General">
                  <c:v>0.74038892999999995</c:v>
                </c:pt>
                <c:pt idx="1900" formatCode="General">
                  <c:v>0.74376291000000005</c:v>
                </c:pt>
                <c:pt idx="1901" formatCode="General">
                  <c:v>0.74690973800000005</c:v>
                </c:pt>
                <c:pt idx="1902" formatCode="General">
                  <c:v>0.74979454300000004</c:v>
                </c:pt>
                <c:pt idx="1903" formatCode="General">
                  <c:v>0.75239610700000004</c:v>
                </c:pt>
                <c:pt idx="1904" formatCode="General">
                  <c:v>0.75470441600000004</c:v>
                </c:pt>
                <c:pt idx="1905" formatCode="General">
                  <c:v>0.75671762200000003</c:v>
                </c:pt>
                <c:pt idx="1906" formatCode="General">
                  <c:v>0.75843900399999997</c:v>
                </c:pt>
                <c:pt idx="1907" formatCode="General">
                  <c:v>0.75987422500000001</c:v>
                </c:pt>
                <c:pt idx="1908" formatCode="General">
                  <c:v>0.76102989899999995</c:v>
                </c:pt>
                <c:pt idx="1909" formatCode="General">
                  <c:v>0.76191192900000004</c:v>
                </c:pt>
                <c:pt idx="1910" formatCode="General">
                  <c:v>0.762517691</c:v>
                </c:pt>
                <c:pt idx="1911" formatCode="General">
                  <c:v>0.76287007299999998</c:v>
                </c:pt>
                <c:pt idx="1912" formatCode="General">
                  <c:v>0.76294690399999998</c:v>
                </c:pt>
                <c:pt idx="1913" formatCode="General">
                  <c:v>0.76275008899999996</c:v>
                </c:pt>
                <c:pt idx="1914" formatCode="General">
                  <c:v>0.76226943700000005</c:v>
                </c:pt>
                <c:pt idx="1915" formatCode="General">
                  <c:v>0.76148867600000003</c:v>
                </c:pt>
                <c:pt idx="1916" formatCode="General">
                  <c:v>0.76038324800000001</c:v>
                </c:pt>
                <c:pt idx="1917" formatCode="General">
                  <c:v>0.75891774899999997</c:v>
                </c:pt>
                <c:pt idx="1918" formatCode="General">
                  <c:v>0.75704210999999999</c:v>
                </c:pt>
                <c:pt idx="1919" formatCode="General">
                  <c:v>0.75468605799999999</c:v>
                </c:pt>
                <c:pt idx="1920" formatCode="General">
                  <c:v>0.75175112499999996</c:v>
                </c:pt>
                <c:pt idx="1921" formatCode="General">
                  <c:v>0.74810081699999997</c:v>
                </c:pt>
                <c:pt idx="1922" formatCode="General">
                  <c:v>0.74354875099999995</c:v>
                </c:pt>
                <c:pt idx="1923" formatCode="General">
                  <c:v>0.73785185799999997</c:v>
                </c:pt>
                <c:pt idx="1924" formatCode="General">
                  <c:v>0.73071217499999996</c:v>
                </c:pt>
                <c:pt idx="1925" formatCode="General">
                  <c:v>0.72196692200000001</c:v>
                </c:pt>
                <c:pt idx="1926" formatCode="General">
                  <c:v>0.71172535400000003</c:v>
                </c:pt>
                <c:pt idx="1927" formatCode="General">
                  <c:v>0.70118075599999996</c:v>
                </c:pt>
                <c:pt idx="1928" formatCode="General">
                  <c:v>0.69308376299999996</c:v>
                </c:pt>
                <c:pt idx="1929" formatCode="General">
                  <c:v>0.69063669400000005</c:v>
                </c:pt>
                <c:pt idx="1930" formatCode="General">
                  <c:v>0.6941486</c:v>
                </c:pt>
                <c:pt idx="1931" formatCode="General">
                  <c:v>0.69810831500000003</c:v>
                </c:pt>
                <c:pt idx="1932" formatCode="General">
                  <c:v>0.66900932800000001</c:v>
                </c:pt>
                <c:pt idx="1933" formatCode="General">
                  <c:v>0.71265125299999998</c:v>
                </c:pt>
                <c:pt idx="1934" formatCode="General">
                  <c:v>0.71756052999999997</c:v>
                </c:pt>
                <c:pt idx="1935" formatCode="General">
                  <c:v>0.71949333000000004</c:v>
                </c:pt>
                <c:pt idx="1936" formatCode="General">
                  <c:v>0.71994274899999999</c:v>
                </c:pt>
                <c:pt idx="1937" formatCode="General">
                  <c:v>0.71945095100000001</c:v>
                </c:pt>
                <c:pt idx="1938" formatCode="General">
                  <c:v>0.71834927800000004</c:v>
                </c:pt>
                <c:pt idx="1939" formatCode="General">
                  <c:v>0.71686035400000003</c:v>
                </c:pt>
                <c:pt idx="1940" formatCode="General">
                  <c:v>0.71513402500000001</c:v>
                </c:pt>
                <c:pt idx="1941" formatCode="General">
                  <c:v>0.71326607500000005</c:v>
                </c:pt>
                <c:pt idx="1942" formatCode="General">
                  <c:v>0.71131044600000004</c:v>
                </c:pt>
                <c:pt idx="1943" formatCode="General">
                  <c:v>0.709288955</c:v>
                </c:pt>
                <c:pt idx="1944" formatCode="General">
                  <c:v>0.70720159999999999</c:v>
                </c:pt>
                <c:pt idx="1945" formatCode="General">
                  <c:v>0.70503961999999998</c:v>
                </c:pt>
                <c:pt idx="1946" formatCode="General">
                  <c:v>0.70280140599999996</c:v>
                </c:pt>
                <c:pt idx="1947" formatCode="General">
                  <c:v>0.70051103800000003</c:v>
                </c:pt>
                <c:pt idx="1948" formatCode="General">
                  <c:v>0.69823640600000003</c:v>
                </c:pt>
                <c:pt idx="1949" formatCode="General">
                  <c:v>0.69610214199999998</c:v>
                </c:pt>
                <c:pt idx="1950" formatCode="General">
                  <c:v>0.69428569100000004</c:v>
                </c:pt>
                <c:pt idx="1951" formatCode="General">
                  <c:v>0.69295829499999995</c:v>
                </c:pt>
                <c:pt idx="1952" formatCode="General">
                  <c:v>0.69139385200000003</c:v>
                </c:pt>
                <c:pt idx="1953" formatCode="General">
                  <c:v>0.69110244499999995</c:v>
                </c:pt>
                <c:pt idx="1954" formatCode="General">
                  <c:v>0.69479036299999997</c:v>
                </c:pt>
                <c:pt idx="1955" formatCode="General">
                  <c:v>0.69755959499999998</c:v>
                </c:pt>
                <c:pt idx="1956" formatCode="General">
                  <c:v>0.70102816800000001</c:v>
                </c:pt>
                <c:pt idx="1957" formatCode="General">
                  <c:v>0.70500797000000004</c:v>
                </c:pt>
                <c:pt idx="1958" formatCode="General">
                  <c:v>0.70923423799999996</c:v>
                </c:pt>
                <c:pt idx="1959" formatCode="General">
                  <c:v>0.71346807499999998</c:v>
                </c:pt>
                <c:pt idx="1960" formatCode="General">
                  <c:v>0.71752816399999997</c:v>
                </c:pt>
                <c:pt idx="1961" formatCode="General">
                  <c:v>0.72129589299999997</c:v>
                </c:pt>
                <c:pt idx="1962" formatCode="General">
                  <c:v>0.724706352</c:v>
                </c:pt>
                <c:pt idx="1963" formatCode="General">
                  <c:v>0.72773438700000004</c:v>
                </c:pt>
                <c:pt idx="1964" formatCode="General">
                  <c:v>0.730380535</c:v>
                </c:pt>
                <c:pt idx="1965" formatCode="General">
                  <c:v>0.73266035299999999</c:v>
                </c:pt>
                <c:pt idx="1966" formatCode="General">
                  <c:v>0.73459631199999997</c:v>
                </c:pt>
                <c:pt idx="1967" formatCode="General">
                  <c:v>0.73621255200000002</c:v>
                </c:pt>
                <c:pt idx="1968" formatCode="General">
                  <c:v>0.73753195999999999</c:v>
                </c:pt>
                <c:pt idx="1969" formatCode="General">
                  <c:v>0.73857408800000002</c:v>
                </c:pt>
                <c:pt idx="1970" formatCode="General">
                  <c:v>0.73935443199999995</c:v>
                </c:pt>
                <c:pt idx="1971" formatCode="General">
                  <c:v>0.73988377999999999</c:v>
                </c:pt>
                <c:pt idx="1972" formatCode="General">
                  <c:v>0.74016797499999998</c:v>
                </c:pt>
                <c:pt idx="1973" formatCode="General">
                  <c:v>0.740207434</c:v>
                </c:pt>
                <c:pt idx="1974" formatCode="General">
                  <c:v>0.73999691000000001</c:v>
                </c:pt>
                <c:pt idx="1975" formatCode="General">
                  <c:v>0.73952430499999999</c:v>
                </c:pt>
                <c:pt idx="1976" formatCode="General">
                  <c:v>0.73876935200000005</c:v>
                </c:pt>
                <c:pt idx="1977" formatCode="General">
                  <c:v>0.73770105799999997</c:v>
                </c:pt>
                <c:pt idx="1978" formatCode="General">
                  <c:v>0.736273646</c:v>
                </c:pt>
                <c:pt idx="1979" formatCode="General">
                  <c:v>0.73442030000000003</c:v>
                </c:pt>
                <c:pt idx="1980" formatCode="General">
                  <c:v>0.73204332599999999</c:v>
                </c:pt>
                <c:pt idx="1981" formatCode="General">
                  <c:v>0.728998005</c:v>
                </c:pt>
                <c:pt idx="1982" formatCode="General">
                  <c:v>0.72506880799999995</c:v>
                </c:pt>
                <c:pt idx="1983" formatCode="General">
                  <c:v>0.71993565599999998</c:v>
                </c:pt>
                <c:pt idx="1984" formatCode="General">
                  <c:v>0.71314156100000003</c:v>
                </c:pt>
                <c:pt idx="1985" formatCode="General">
                  <c:v>0.70412081500000001</c:v>
                </c:pt>
                <c:pt idx="1986" formatCode="General">
                  <c:v>0.69251209499999999</c:v>
                </c:pt>
                <c:pt idx="1987" formatCode="General">
                  <c:v>0.67928278399999997</c:v>
                </c:pt>
                <c:pt idx="1988" formatCode="General">
                  <c:v>0.66856890899999999</c:v>
                </c:pt>
                <c:pt idx="1989" formatCode="General">
                  <c:v>0.66390442800000005</c:v>
                </c:pt>
                <c:pt idx="1990" formatCode="General">
                  <c:v>0.66843724299999996</c:v>
                </c:pt>
                <c:pt idx="1991" formatCode="General">
                  <c:v>0.68567776700000005</c:v>
                </c:pt>
                <c:pt idx="1992" formatCode="General">
                  <c:v>0.69451379800000002</c:v>
                </c:pt>
                <c:pt idx="1993" formatCode="General">
                  <c:v>0.69977939099999997</c:v>
                </c:pt>
                <c:pt idx="1994" formatCode="General">
                  <c:v>0.70239007499999995</c:v>
                </c:pt>
                <c:pt idx="1995" formatCode="General">
                  <c:v>0.70320898300000001</c:v>
                </c:pt>
                <c:pt idx="1996" formatCode="General">
                  <c:v>0.70287257400000003</c:v>
                </c:pt>
                <c:pt idx="1997" formatCode="General">
                  <c:v>0.70181524799999995</c:v>
                </c:pt>
                <c:pt idx="1998" formatCode="General">
                  <c:v>0.70033311799999998</c:v>
                </c:pt>
                <c:pt idx="1999" formatCode="General">
                  <c:v>0.69863134599999999</c:v>
                </c:pt>
                <c:pt idx="2000" formatCode="General">
                  <c:v>0.69685220699999995</c:v>
                </c:pt>
                <c:pt idx="2001" formatCode="General">
                  <c:v>0.69508695600000003</c:v>
                </c:pt>
                <c:pt idx="2002" formatCode="General">
                  <c:v>0.69338166700000003</c:v>
                </c:pt>
                <c:pt idx="2003" formatCode="General">
                  <c:v>0.69173860499999995</c:v>
                </c:pt>
                <c:pt idx="2004" formatCode="General">
                  <c:v>0.69011825299999996</c:v>
                </c:pt>
                <c:pt idx="2005" formatCode="General">
                  <c:v>0.68844556800000001</c:v>
                </c:pt>
                <c:pt idx="2006" formatCode="General">
                  <c:v>0.68662124899999999</c:v>
                </c:pt>
                <c:pt idx="2007" formatCode="General">
                  <c:v>0.68453931800000001</c:v>
                </c:pt>
                <c:pt idx="2008" formatCode="General">
                  <c:v>0.68210369299999996</c:v>
                </c:pt>
                <c:pt idx="2009" formatCode="General">
                  <c:v>0.67910075199999997</c:v>
                </c:pt>
                <c:pt idx="2010" formatCode="General">
                  <c:v>0.67180383200000005</c:v>
                </c:pt>
                <c:pt idx="2011" formatCode="General">
                  <c:v>0.67338937499999996</c:v>
                </c:pt>
                <c:pt idx="2012" formatCode="General">
                  <c:v>0.67098212199999996</c:v>
                </c:pt>
                <c:pt idx="2013" formatCode="General">
                  <c:v>0.66950172200000002</c:v>
                </c:pt>
                <c:pt idx="2014" formatCode="General">
                  <c:v>0.66952967600000002</c:v>
                </c:pt>
                <c:pt idx="2015" formatCode="General">
                  <c:v>0.67136126799999996</c:v>
                </c:pt>
                <c:pt idx="2016" formatCode="General">
                  <c:v>0.67491227399999998</c:v>
                </c:pt>
                <c:pt idx="2017" formatCode="General">
                  <c:v>0.67975360200000001</c:v>
                </c:pt>
                <c:pt idx="2018" formatCode="General">
                  <c:v>0.68528878699999995</c:v>
                </c:pt>
                <c:pt idx="2019" formatCode="General">
                  <c:v>0.69095343399999998</c:v>
                </c:pt>
                <c:pt idx="2020" formatCode="General">
                  <c:v>0.69633412400000005</c:v>
                </c:pt>
                <c:pt idx="2021" formatCode="General">
                  <c:v>0.70119112699999997</c:v>
                </c:pt>
                <c:pt idx="2022" formatCode="General">
                  <c:v>0.70542448800000002</c:v>
                </c:pt>
                <c:pt idx="2023" formatCode="General">
                  <c:v>0.70902532299999999</c:v>
                </c:pt>
                <c:pt idx="2024" formatCode="General">
                  <c:v>0.71203392700000001</c:v>
                </c:pt>
                <c:pt idx="2025" formatCode="General">
                  <c:v>0.71451163299999998</c:v>
                </c:pt>
                <c:pt idx="2026" formatCode="General">
                  <c:v>0.71652442199999999</c:v>
                </c:pt>
                <c:pt idx="2027" formatCode="General">
                  <c:v>0.71813380699999996</c:v>
                </c:pt>
                <c:pt idx="2028" formatCode="General">
                  <c:v>0.71939361099999999</c:v>
                </c:pt>
                <c:pt idx="2029" formatCode="General">
                  <c:v>0.72034829899999997</c:v>
                </c:pt>
                <c:pt idx="2030" formatCode="General">
                  <c:v>0.72103309599999998</c:v>
                </c:pt>
                <c:pt idx="2031" formatCode="General">
                  <c:v>0.72147464800000005</c:v>
                </c:pt>
                <c:pt idx="2032" formatCode="General">
                  <c:v>0.72169160799999998</c:v>
                </c:pt>
                <c:pt idx="2033" formatCode="General">
                  <c:v>0.72169500600000003</c:v>
                </c:pt>
                <c:pt idx="2034" formatCode="General">
                  <c:v>0.72148829699999995</c:v>
                </c:pt>
                <c:pt idx="2035" formatCode="General">
                  <c:v>0.72106736900000001</c:v>
                </c:pt>
                <c:pt idx="2036" formatCode="General">
                  <c:v>0.72041928799999999</c:v>
                </c:pt>
                <c:pt idx="2037" formatCode="General">
                  <c:v>0.71952027100000004</c:v>
                </c:pt>
                <c:pt idx="2038" formatCode="General">
                  <c:v>0.71833223099999999</c:v>
                </c:pt>
                <c:pt idx="2039" formatCode="General">
                  <c:v>0.71679657699999999</c:v>
                </c:pt>
                <c:pt idx="2040" formatCode="General">
                  <c:v>0.71482294800000001</c:v>
                </c:pt>
                <c:pt idx="2041" formatCode="General">
                  <c:v>0.71227037900000001</c:v>
                </c:pt>
                <c:pt idx="2042" formatCode="General">
                  <c:v>0.70891338599999998</c:v>
                </c:pt>
                <c:pt idx="2043" formatCode="General">
                  <c:v>0.70438188300000004</c:v>
                </c:pt>
                <c:pt idx="2044" formatCode="General">
                  <c:v>0.698062301</c:v>
                </c:pt>
                <c:pt idx="2045" formatCode="General">
                  <c:v>0.68897706299999995</c:v>
                </c:pt>
                <c:pt idx="2046" formatCode="General">
                  <c:v>0.67580544899999995</c:v>
                </c:pt>
                <c:pt idx="2047" formatCode="General">
                  <c:v>0.63950222700000003</c:v>
                </c:pt>
                <c:pt idx="2048" formatCode="General">
                  <c:v>0.64774274799999998</c:v>
                </c:pt>
                <c:pt idx="2049" formatCode="General">
                  <c:v>0.65186375399999996</c:v>
                </c:pt>
                <c:pt idx="2050" formatCode="General">
                  <c:v>0.66568571300000001</c:v>
                </c:pt>
                <c:pt idx="2051" formatCode="General">
                  <c:v>0.67772567299999997</c:v>
                </c:pt>
                <c:pt idx="2052" formatCode="General">
                  <c:v>0.6848225</c:v>
                </c:pt>
                <c:pt idx="2053" formatCode="General">
                  <c:v>0.68817657200000004</c:v>
                </c:pt>
                <c:pt idx="2054" formatCode="General">
                  <c:v>0.68921959399999999</c:v>
                </c:pt>
                <c:pt idx="2055" formatCode="General">
                  <c:v>0.68888807299999999</c:v>
                </c:pt>
                <c:pt idx="2056" formatCode="General">
                  <c:v>0.68774664399999996</c:v>
                </c:pt>
                <c:pt idx="2057" formatCode="General">
                  <c:v>0.68614941799999996</c:v>
                </c:pt>
                <c:pt idx="2058" formatCode="General">
                  <c:v>0.68433773499999995</c:v>
                </c:pt>
                <c:pt idx="2059" formatCode="General">
                  <c:v>0.68249058699999998</c:v>
                </c:pt>
                <c:pt idx="2060" formatCode="General">
                  <c:v>0.68074768799999996</c:v>
                </c:pt>
                <c:pt idx="2061" formatCode="General">
                  <c:v>0.67921602700000006</c:v>
                </c:pt>
                <c:pt idx="2062" formatCode="General">
                  <c:v>0.67796623700000003</c:v>
                </c:pt>
                <c:pt idx="2063" formatCode="General">
                  <c:v>0.67702513900000005</c:v>
                </c:pt>
                <c:pt idx="2064" formatCode="General">
                  <c:v>0.67636662700000005</c:v>
                </c:pt>
                <c:pt idx="2065" formatCode="General">
                  <c:v>0.67590206900000005</c:v>
                </c:pt>
                <c:pt idx="2066" formatCode="General">
                  <c:v>0.67542535100000001</c:v>
                </c:pt>
                <c:pt idx="2067" formatCode="General">
                  <c:v>0.66812980200000005</c:v>
                </c:pt>
                <c:pt idx="2068" formatCode="General">
                  <c:v>0.67416691799999995</c:v>
                </c:pt>
                <c:pt idx="2069" formatCode="General">
                  <c:v>0.67285513900000005</c:v>
                </c:pt>
                <c:pt idx="2070" formatCode="General">
                  <c:v>0.67078763200000002</c:v>
                </c:pt>
                <c:pt idx="2071" formatCode="General">
                  <c:v>0.66795462400000005</c:v>
                </c:pt>
                <c:pt idx="2072" formatCode="General">
                  <c:v>0.66456753000000002</c:v>
                </c:pt>
                <c:pt idx="2073" formatCode="General">
                  <c:v>0.66123342500000004</c:v>
                </c:pt>
                <c:pt idx="2074" formatCode="General">
                  <c:v>0.65900129100000004</c:v>
                </c:pt>
                <c:pt idx="2075" formatCode="General">
                  <c:v>0.65908920800000004</c:v>
                </c:pt>
                <c:pt idx="2076" formatCode="General">
                  <c:v>0.66225510799999998</c:v>
                </c:pt>
                <c:pt idx="2077" formatCode="General">
                  <c:v>0.668270111</c:v>
                </c:pt>
                <c:pt idx="2078" formatCode="General">
                  <c:v>0.67605829200000001</c:v>
                </c:pt>
                <c:pt idx="2079" formatCode="General">
                  <c:v>0.684352458</c:v>
                </c:pt>
                <c:pt idx="2080" formatCode="General">
                  <c:v>0.69222331000000004</c:v>
                </c:pt>
                <c:pt idx="2081" formatCode="General">
                  <c:v>0.69920295499999996</c:v>
                </c:pt>
                <c:pt idx="2082" formatCode="General">
                  <c:v>0.70516228700000005</c:v>
                </c:pt>
                <c:pt idx="2083" formatCode="General">
                  <c:v>0.71015173200000004</c:v>
                </c:pt>
                <c:pt idx="2084" formatCode="General">
                  <c:v>0.714291275</c:v>
                </c:pt>
                <c:pt idx="2085" formatCode="General">
                  <c:v>0.71771275999999995</c:v>
                </c:pt>
                <c:pt idx="2086" formatCode="General">
                  <c:v>0.72053527799999995</c:v>
                </c:pt>
                <c:pt idx="2087" formatCode="General">
                  <c:v>0.72285813099999996</c:v>
                </c:pt>
                <c:pt idx="2088" formatCode="General">
                  <c:v>0.72476029399999997</c:v>
                </c:pt>
                <c:pt idx="2089" formatCode="General">
                  <c:v>0.72630339899999996</c:v>
                </c:pt>
                <c:pt idx="2090" formatCode="General">
                  <c:v>0.72753459200000004</c:v>
                </c:pt>
                <c:pt idx="2091" formatCode="General">
                  <c:v>0.72848928000000002</c:v>
                </c:pt>
                <c:pt idx="2092" formatCode="General">
                  <c:v>0.72919315100000004</c:v>
                </c:pt>
                <c:pt idx="2093" formatCode="General">
                  <c:v>0.72966378899999995</c:v>
                </c:pt>
                <c:pt idx="2094" formatCode="General">
                  <c:v>0.72991126799999995</c:v>
                </c:pt>
                <c:pt idx="2095" formatCode="General">
                  <c:v>0.72993862600000003</c:v>
                </c:pt>
                <c:pt idx="2096" formatCode="General">
                  <c:v>0.72974103700000004</c:v>
                </c:pt>
                <c:pt idx="2097" formatCode="General">
                  <c:v>0.72930413500000002</c:v>
                </c:pt>
                <c:pt idx="2098" formatCode="General">
                  <c:v>0.72860086000000002</c:v>
                </c:pt>
                <c:pt idx="2099" formatCode="General">
                  <c:v>0.72758531599999998</c:v>
                </c:pt>
                <c:pt idx="2100" formatCode="General">
                  <c:v>0.72618097100000001</c:v>
                </c:pt>
                <c:pt idx="2101" formatCode="General">
                  <c:v>0.72425877999999999</c:v>
                </c:pt>
                <c:pt idx="2102" formatCode="General">
                  <c:v>0.72159069799999997</c:v>
                </c:pt>
                <c:pt idx="2103" formatCode="General">
                  <c:v>0.717733383</c:v>
                </c:pt>
                <c:pt idx="2104" formatCode="General">
                  <c:v>0.71112835399999996</c:v>
                </c:pt>
                <c:pt idx="2105" formatCode="General">
                  <c:v>0.70197635899999999</c:v>
                </c:pt>
                <c:pt idx="2106" formatCode="General">
                  <c:v>0.68865722399999996</c:v>
                </c:pt>
                <c:pt idx="2107" formatCode="General">
                  <c:v>0.66936248499999995</c:v>
                </c:pt>
                <c:pt idx="2108" formatCode="General">
                  <c:v>0.66125953199999998</c:v>
                </c:pt>
                <c:pt idx="2109" formatCode="General">
                  <c:v>0.67574602399999995</c:v>
                </c:pt>
                <c:pt idx="2110" formatCode="General">
                  <c:v>0.69167393399999999</c:v>
                </c:pt>
                <c:pt idx="2111" formatCode="General">
                  <c:v>0.70025563199999996</c:v>
                </c:pt>
                <c:pt idx="2112" formatCode="General">
                  <c:v>0.70377492900000005</c:v>
                </c:pt>
                <c:pt idx="2113" formatCode="General">
                  <c:v>0.70456165100000001</c:v>
                </c:pt>
                <c:pt idx="2114" formatCode="General">
                  <c:v>0.70385235499999999</c:v>
                </c:pt>
                <c:pt idx="2115" formatCode="General">
                  <c:v>0.70227563400000004</c:v>
                </c:pt>
                <c:pt idx="2116" formatCode="General">
                  <c:v>0.70017755000000004</c:v>
                </c:pt>
                <c:pt idx="2117" formatCode="General">
                  <c:v>0.69777691399999997</c:v>
                </c:pt>
                <c:pt idx="2118" formatCode="General">
                  <c:v>0.69523692100000001</c:v>
                </c:pt>
                <c:pt idx="2119" formatCode="General">
                  <c:v>0.69269913400000005</c:v>
                </c:pt>
                <c:pt idx="2120" formatCode="General">
                  <c:v>0.69029742500000002</c:v>
                </c:pt>
                <c:pt idx="2121" formatCode="General">
                  <c:v>0.68815886999999998</c:v>
                </c:pt>
                <c:pt idx="2122" formatCode="General">
                  <c:v>0.68639433400000005</c:v>
                </c:pt>
                <c:pt idx="2123" formatCode="General">
                  <c:v>0.68505609000000001</c:v>
                </c:pt>
                <c:pt idx="2124" formatCode="General">
                  <c:v>0.682646215</c:v>
                </c:pt>
                <c:pt idx="2125" formatCode="General">
                  <c:v>0.68399387599999995</c:v>
                </c:pt>
                <c:pt idx="2126" formatCode="General">
                  <c:v>0.68409353500000003</c:v>
                </c:pt>
                <c:pt idx="2127" formatCode="General">
                  <c:v>0.68439149899999996</c:v>
                </c:pt>
                <c:pt idx="2128" formatCode="General">
                  <c:v>0.68466263999999999</c:v>
                </c:pt>
                <c:pt idx="2129" formatCode="General">
                  <c:v>0.68461388300000003</c:v>
                </c:pt>
                <c:pt idx="2130" formatCode="General">
                  <c:v>0.68390965500000001</c:v>
                </c:pt>
                <c:pt idx="2131" formatCode="General">
                  <c:v>0.68220210100000001</c:v>
                </c:pt>
                <c:pt idx="2132" formatCode="General">
                  <c:v>0.679211974</c:v>
                </c:pt>
                <c:pt idx="2133" formatCode="General">
                  <c:v>0.67493879800000001</c:v>
                </c:pt>
                <c:pt idx="2134" formatCode="General">
                  <c:v>0.67008054299999997</c:v>
                </c:pt>
                <c:pt idx="2135" formatCode="General">
                  <c:v>0.66647136200000001</c:v>
                </c:pt>
                <c:pt idx="2136" formatCode="General">
                  <c:v>0.66666018999999999</c:v>
                </c:pt>
                <c:pt idx="2137" formatCode="General">
                  <c:v>0.671988845</c:v>
                </c:pt>
                <c:pt idx="2138" formatCode="General">
                  <c:v>0.68117165599999996</c:v>
                </c:pt>
                <c:pt idx="2139" formatCode="General">
                  <c:v>0.69159400500000001</c:v>
                </c:pt>
                <c:pt idx="2140" formatCode="General">
                  <c:v>0.70132565499999999</c:v>
                </c:pt>
                <c:pt idx="2141" formatCode="General">
                  <c:v>0.709618211</c:v>
                </c:pt>
                <c:pt idx="2142" formatCode="General">
                  <c:v>0.71644234699999998</c:v>
                </c:pt>
                <c:pt idx="2143" formatCode="General">
                  <c:v>0.72202831499999998</c:v>
                </c:pt>
                <c:pt idx="2144" formatCode="General">
                  <c:v>0.72663992600000005</c:v>
                </c:pt>
                <c:pt idx="2145" formatCode="General">
                  <c:v>0.73049956599999999</c:v>
                </c:pt>
                <c:pt idx="2146" formatCode="General">
                  <c:v>0.73377591399999997</c:v>
                </c:pt>
                <c:pt idx="2147" formatCode="General">
                  <c:v>0.73659169700000005</c:v>
                </c:pt>
                <c:pt idx="2148" formatCode="General">
                  <c:v>0.73903453399999997</c:v>
                </c:pt>
                <c:pt idx="2149" formatCode="General">
                  <c:v>0.74116671099999998</c:v>
                </c:pt>
                <c:pt idx="2150" formatCode="General">
                  <c:v>0.74303227699999996</c:v>
                </c:pt>
                <c:pt idx="2151" formatCode="General">
                  <c:v>0.74466180800000004</c:v>
                </c:pt>
                <c:pt idx="2152" formatCode="General">
                  <c:v>0.74607640500000005</c:v>
                </c:pt>
                <c:pt idx="2153" formatCode="General">
                  <c:v>0.74728923999999997</c:v>
                </c:pt>
                <c:pt idx="2154" formatCode="General">
                  <c:v>0.74830740699999998</c:v>
                </c:pt>
                <c:pt idx="2155" formatCode="General">
                  <c:v>0.74913197799999998</c:v>
                </c:pt>
                <c:pt idx="2156" formatCode="General">
                  <c:v>0.74975782599999996</c:v>
                </c:pt>
                <c:pt idx="2157" formatCode="General">
                  <c:v>0.750171959</c:v>
                </c:pt>
                <c:pt idx="2158" formatCode="General">
                  <c:v>0.75035047499999996</c:v>
                </c:pt>
                <c:pt idx="2159" formatCode="General">
                  <c:v>0.75025123400000004</c:v>
                </c:pt>
                <c:pt idx="2160" formatCode="General">
                  <c:v>0.74979430400000002</c:v>
                </c:pt>
                <c:pt idx="2161" formatCode="General">
                  <c:v>0.74871665200000004</c:v>
                </c:pt>
                <c:pt idx="2162" formatCode="General">
                  <c:v>0.74557519000000005</c:v>
                </c:pt>
                <c:pt idx="2163" formatCode="General">
                  <c:v>0.74458390500000005</c:v>
                </c:pt>
                <c:pt idx="2164" formatCode="General">
                  <c:v>0.739806831</c:v>
                </c:pt>
                <c:pt idx="2165" formatCode="General">
                  <c:v>0.73056507100000001</c:v>
                </c:pt>
                <c:pt idx="2166" formatCode="General">
                  <c:v>0.71261465499999999</c:v>
                </c:pt>
                <c:pt idx="2167" formatCode="General">
                  <c:v>0.69240575999999998</c:v>
                </c:pt>
                <c:pt idx="2168" formatCode="General">
                  <c:v>0.70431166899999997</c:v>
                </c:pt>
                <c:pt idx="2169" formatCode="General">
                  <c:v>0.72454422699999999</c:v>
                </c:pt>
                <c:pt idx="2170" formatCode="General">
                  <c:v>0.73409044700000003</c:v>
                </c:pt>
                <c:pt idx="2171" formatCode="General">
                  <c:v>0.73754364299999997</c:v>
                </c:pt>
                <c:pt idx="2172" formatCode="General">
                  <c:v>0.73821967799999999</c:v>
                </c:pt>
                <c:pt idx="2173" formatCode="General">
                  <c:v>0.737484217</c:v>
                </c:pt>
                <c:pt idx="2174" formatCode="General">
                  <c:v>0.73591500499999996</c:v>
                </c:pt>
                <c:pt idx="2175" formatCode="General">
                  <c:v>0.733784616</c:v>
                </c:pt>
                <c:pt idx="2176" formatCode="General">
                  <c:v>0.73124265700000002</c:v>
                </c:pt>
                <c:pt idx="2177" formatCode="General">
                  <c:v>0.72839158800000003</c:v>
                </c:pt>
                <c:pt idx="2178" formatCode="General">
                  <c:v>0.72532135200000003</c:v>
                </c:pt>
                <c:pt idx="2179" formatCode="General">
                  <c:v>0.72212737800000004</c:v>
                </c:pt>
                <c:pt idx="2180" formatCode="General">
                  <c:v>0.71889966699999996</c:v>
                </c:pt>
                <c:pt idx="2181" formatCode="General">
                  <c:v>0.71570652700000004</c:v>
                </c:pt>
                <c:pt idx="2182" formatCode="General">
                  <c:v>0.71307122700000003</c:v>
                </c:pt>
                <c:pt idx="2183" formatCode="General">
                  <c:v>0.71071708199999994</c:v>
                </c:pt>
                <c:pt idx="2184" formatCode="General">
                  <c:v>0.70891332600000001</c:v>
                </c:pt>
                <c:pt idx="2185" formatCode="General">
                  <c:v>0.70773565800000005</c:v>
                </c:pt>
                <c:pt idx="2186" formatCode="General">
                  <c:v>0.70717543400000005</c:v>
                </c:pt>
                <c:pt idx="2187" formatCode="General">
                  <c:v>0.70712691500000002</c:v>
                </c:pt>
                <c:pt idx="2188" formatCode="General">
                  <c:v>0.70738828200000003</c:v>
                </c:pt>
                <c:pt idx="2189" formatCode="General">
                  <c:v>0.70767325199999997</c:v>
                </c:pt>
                <c:pt idx="2190" formatCode="General">
                  <c:v>0.70762145499999995</c:v>
                </c:pt>
                <c:pt idx="2191" formatCode="General">
                  <c:v>0.70679581199999997</c:v>
                </c:pt>
                <c:pt idx="2192" formatCode="General">
                  <c:v>0.70466911799999998</c:v>
                </c:pt>
                <c:pt idx="2193" formatCode="General">
                  <c:v>0.70065873899999997</c:v>
                </c:pt>
                <c:pt idx="2194" formatCode="General">
                  <c:v>0.694423974</c:v>
                </c:pt>
                <c:pt idx="2195" formatCode="General">
                  <c:v>0.68690109300000002</c:v>
                </c:pt>
                <c:pt idx="2196" formatCode="General">
                  <c:v>0.681880653</c:v>
                </c:pt>
                <c:pt idx="2197" formatCode="General">
                  <c:v>0.68436300800000005</c:v>
                </c:pt>
                <c:pt idx="2198" formatCode="General">
                  <c:v>0.694119453</c:v>
                </c:pt>
                <c:pt idx="2199" formatCode="General">
                  <c:v>0.70597201600000004</c:v>
                </c:pt>
                <c:pt idx="2200" formatCode="General">
                  <c:v>0.71628099700000003</c:v>
                </c:pt>
                <c:pt idx="2201" formatCode="General">
                  <c:v>0.72427809200000004</c:v>
                </c:pt>
                <c:pt idx="2202" formatCode="General">
                  <c:v>0.73036807800000003</c:v>
                </c:pt>
                <c:pt idx="2203" formatCode="General">
                  <c:v>0.73510277300000004</c:v>
                </c:pt>
                <c:pt idx="2204" formatCode="General">
                  <c:v>0.73890799299999999</c:v>
                </c:pt>
                <c:pt idx="2205" formatCode="General">
                  <c:v>0.74207061500000004</c:v>
                </c:pt>
                <c:pt idx="2206" formatCode="General">
                  <c:v>0.74477630900000003</c:v>
                </c:pt>
                <c:pt idx="2207" formatCode="General">
                  <c:v>0.74714446099999998</c:v>
                </c:pt>
                <c:pt idx="2208" formatCode="General">
                  <c:v>0.74925184199999995</c:v>
                </c:pt>
                <c:pt idx="2209" formatCode="General">
                  <c:v>0.75114810499999995</c:v>
                </c:pt>
                <c:pt idx="2210" formatCode="General">
                  <c:v>0.75286513600000005</c:v>
                </c:pt>
                <c:pt idx="2211" formatCode="General">
                  <c:v>0.75442320100000004</c:v>
                </c:pt>
                <c:pt idx="2212" formatCode="General">
                  <c:v>0.75583428100000005</c:v>
                </c:pt>
                <c:pt idx="2213" formatCode="General">
                  <c:v>0.75710445599999998</c:v>
                </c:pt>
                <c:pt idx="2214" formatCode="General">
                  <c:v>0.75823509700000002</c:v>
                </c:pt>
                <c:pt idx="2215" formatCode="General">
                  <c:v>0.759223223</c:v>
                </c:pt>
                <c:pt idx="2216" formatCode="General">
                  <c:v>0.76006043000000001</c:v>
                </c:pt>
                <c:pt idx="2217" formatCode="General">
                  <c:v>0.76072895500000004</c:v>
                </c:pt>
                <c:pt idx="2218" formatCode="General">
                  <c:v>0.76116067200000004</c:v>
                </c:pt>
                <c:pt idx="2219" formatCode="General">
                  <c:v>0.76022976600000003</c:v>
                </c:pt>
                <c:pt idx="2220" formatCode="General">
                  <c:v>0.76145583400000005</c:v>
                </c:pt>
                <c:pt idx="2221" formatCode="General">
                  <c:v>0.76105171400000005</c:v>
                </c:pt>
                <c:pt idx="2222" formatCode="General">
                  <c:v>0.75996106900000004</c:v>
                </c:pt>
                <c:pt idx="2223" formatCode="General">
                  <c:v>0.75759899600000002</c:v>
                </c:pt>
                <c:pt idx="2224" formatCode="General">
                  <c:v>0.752339125</c:v>
                </c:pt>
                <c:pt idx="2225" formatCode="General">
                  <c:v>0.73930335000000003</c:v>
                </c:pt>
                <c:pt idx="2226" formatCode="General">
                  <c:v>0.71286940600000004</c:v>
                </c:pt>
                <c:pt idx="2227" formatCode="General">
                  <c:v>0.72098123999999997</c:v>
                </c:pt>
                <c:pt idx="2228" formatCode="General">
                  <c:v>0.74460989200000005</c:v>
                </c:pt>
                <c:pt idx="2229" formatCode="General">
                  <c:v>0.75343590999999999</c:v>
                </c:pt>
                <c:pt idx="2230" formatCode="General">
                  <c:v>0.756238937</c:v>
                </c:pt>
                <c:pt idx="2231" formatCode="General">
                  <c:v>0.75676816700000005</c:v>
                </c:pt>
                <c:pt idx="2232" formatCode="General">
                  <c:v>0.75621706200000005</c:v>
                </c:pt>
                <c:pt idx="2233" formatCode="General">
                  <c:v>0.75501620800000002</c:v>
                </c:pt>
                <c:pt idx="2234" formatCode="General">
                  <c:v>0.75334030399999996</c:v>
                </c:pt>
                <c:pt idx="2235" formatCode="General">
                  <c:v>0.75126737399999999</c:v>
                </c:pt>
                <c:pt idx="2236" formatCode="General">
                  <c:v>0.74883621899999997</c:v>
                </c:pt>
                <c:pt idx="2237" formatCode="General">
                  <c:v>0.74603933099999997</c:v>
                </c:pt>
                <c:pt idx="2238" formatCode="General">
                  <c:v>0.74301534899999999</c:v>
                </c:pt>
                <c:pt idx="2239" formatCode="General">
                  <c:v>0.739738703</c:v>
                </c:pt>
                <c:pt idx="2240" formatCode="General">
                  <c:v>0.73628312299999998</c:v>
                </c:pt>
                <c:pt idx="2241" formatCode="General">
                  <c:v>0.73277896600000003</c:v>
                </c:pt>
                <c:pt idx="2242" formatCode="General">
                  <c:v>0.72938591200000003</c:v>
                </c:pt>
                <c:pt idx="2243" formatCode="General">
                  <c:v>0.72629898800000003</c:v>
                </c:pt>
                <c:pt idx="2244" formatCode="General">
                  <c:v>0.72372609399999999</c:v>
                </c:pt>
                <c:pt idx="2245" formatCode="General">
                  <c:v>0.72184795099999999</c:v>
                </c:pt>
                <c:pt idx="2246" formatCode="General">
                  <c:v>0.72076702100000001</c:v>
                </c:pt>
                <c:pt idx="2247" formatCode="General">
                  <c:v>0.72046405099999999</c:v>
                </c:pt>
                <c:pt idx="2248" formatCode="General">
                  <c:v>0.720781326</c:v>
                </c:pt>
                <c:pt idx="2249" formatCode="General">
                  <c:v>0.721437514</c:v>
                </c:pt>
                <c:pt idx="2250" formatCode="General">
                  <c:v>0.72205698500000004</c:v>
                </c:pt>
                <c:pt idx="2251" formatCode="General">
                  <c:v>0.72218251200000005</c:v>
                </c:pt>
                <c:pt idx="2252" formatCode="General">
                  <c:v>0.72123634800000003</c:v>
                </c:pt>
                <c:pt idx="2253" formatCode="General">
                  <c:v>0.71841269699999999</c:v>
                </c:pt>
                <c:pt idx="2254" formatCode="General">
                  <c:v>0.71259176700000004</c:v>
                </c:pt>
                <c:pt idx="2255" formatCode="General">
                  <c:v>0.70297151800000002</c:v>
                </c:pt>
                <c:pt idx="2256" formatCode="General">
                  <c:v>0.69266849799999997</c:v>
                </c:pt>
                <c:pt idx="2257" formatCode="General">
                  <c:v>0.69213259199999999</c:v>
                </c:pt>
                <c:pt idx="2258" formatCode="General">
                  <c:v>0.70397823999999998</c:v>
                </c:pt>
                <c:pt idx="2259" formatCode="General">
                  <c:v>0.71753758199999995</c:v>
                </c:pt>
                <c:pt idx="2260" formatCode="General">
                  <c:v>0.72745937100000002</c:v>
                </c:pt>
                <c:pt idx="2261" formatCode="General">
                  <c:v>0.73409444099999999</c:v>
                </c:pt>
                <c:pt idx="2262" formatCode="General">
                  <c:v>0.73865532899999997</c:v>
                </c:pt>
                <c:pt idx="2263" formatCode="General">
                  <c:v>0.74198484399999998</c:v>
                </c:pt>
                <c:pt idx="2264" formatCode="General">
                  <c:v>0.74457186500000005</c:v>
                </c:pt>
                <c:pt idx="2265" formatCode="General">
                  <c:v>0.74669277700000003</c:v>
                </c:pt>
                <c:pt idx="2266" formatCode="General">
                  <c:v>0.74850577100000004</c:v>
                </c:pt>
                <c:pt idx="2267" formatCode="General">
                  <c:v>0.75010311600000001</c:v>
                </c:pt>
                <c:pt idx="2268" formatCode="General">
                  <c:v>0.75153917100000001</c:v>
                </c:pt>
                <c:pt idx="2269" formatCode="General">
                  <c:v>0.75284600300000004</c:v>
                </c:pt>
                <c:pt idx="2270" formatCode="General">
                  <c:v>0.75404220799999999</c:v>
                </c:pt>
                <c:pt idx="2271" formatCode="General">
                  <c:v>0.75513762200000001</c:v>
                </c:pt>
                <c:pt idx="2272" formatCode="General">
                  <c:v>0.75613641700000001</c:v>
                </c:pt>
                <c:pt idx="2273" formatCode="General">
                  <c:v>0.75703835500000005</c:v>
                </c:pt>
                <c:pt idx="2274" formatCode="General">
                  <c:v>0.75783836800000004</c:v>
                </c:pt>
                <c:pt idx="2275" formatCode="General">
                  <c:v>0.75850641699999999</c:v>
                </c:pt>
                <c:pt idx="2276" formatCode="General">
                  <c:v>0.75885295900000005</c:v>
                </c:pt>
                <c:pt idx="2277" formatCode="General">
                  <c:v>0.75956880999999998</c:v>
                </c:pt>
                <c:pt idx="2278" formatCode="General">
                  <c:v>0.75987666799999998</c:v>
                </c:pt>
                <c:pt idx="2279" formatCode="General">
                  <c:v>0.75998300299999999</c:v>
                </c:pt>
                <c:pt idx="2280" formatCode="General">
                  <c:v>0.75981718300000001</c:v>
                </c:pt>
                <c:pt idx="2281" formatCode="General">
                  <c:v>0.759221017</c:v>
                </c:pt>
                <c:pt idx="2282" formatCode="General">
                  <c:v>0.75780731400000001</c:v>
                </c:pt>
                <c:pt idx="2283" formatCode="General">
                  <c:v>0.75442063800000003</c:v>
                </c:pt>
                <c:pt idx="2284" formatCode="General">
                  <c:v>0.744627237</c:v>
                </c:pt>
                <c:pt idx="2285" formatCode="General">
                  <c:v>0.71455627700000002</c:v>
                </c:pt>
                <c:pt idx="2286" formatCode="General">
                  <c:v>0.72505921100000004</c:v>
                </c:pt>
                <c:pt idx="2287" formatCode="General">
                  <c:v>0.74833023499999995</c:v>
                </c:pt>
                <c:pt idx="2288" formatCode="General">
                  <c:v>0.754344821</c:v>
                </c:pt>
                <c:pt idx="2289" formatCode="General">
                  <c:v>0.75579196199999998</c:v>
                </c:pt>
                <c:pt idx="2290" formatCode="General">
                  <c:v>0.75571632399999999</c:v>
                </c:pt>
                <c:pt idx="2291" formatCode="General">
                  <c:v>0.75491881400000005</c:v>
                </c:pt>
                <c:pt idx="2292" formatCode="General">
                  <c:v>0.75365990400000005</c:v>
                </c:pt>
                <c:pt idx="2293" formatCode="General">
                  <c:v>0.75203180300000005</c:v>
                </c:pt>
                <c:pt idx="2294" formatCode="General">
                  <c:v>0.73242044399999995</c:v>
                </c:pt>
                <c:pt idx="2295" formatCode="General">
                  <c:v>0.74777591200000004</c:v>
                </c:pt>
                <c:pt idx="2296" formatCode="General">
                  <c:v>0.745145261</c:v>
                </c:pt>
                <c:pt idx="2297" formatCode="General">
                  <c:v>0.74216455199999998</c:v>
                </c:pt>
                <c:pt idx="2298" formatCode="General">
                  <c:v>0.73883163900000004</c:v>
                </c:pt>
                <c:pt idx="2299" formatCode="General">
                  <c:v>0.73515862200000004</c:v>
                </c:pt>
                <c:pt idx="2300" formatCode="General">
                  <c:v>0.73118579399999994</c:v>
                </c:pt>
                <c:pt idx="2301" formatCode="General">
                  <c:v>0.72699838900000002</c:v>
                </c:pt>
                <c:pt idx="2302" formatCode="General">
                  <c:v>0.72274362999999997</c:v>
                </c:pt>
                <c:pt idx="2303" formatCode="General">
                  <c:v>0.71864259200000002</c:v>
                </c:pt>
                <c:pt idx="2304" formatCode="General">
                  <c:v>0.71498268799999998</c:v>
                </c:pt>
                <c:pt idx="2305" formatCode="General">
                  <c:v>0.71207749799999998</c:v>
                </c:pt>
                <c:pt idx="2306" formatCode="General">
                  <c:v>0.71018856799999996</c:v>
                </c:pt>
                <c:pt idx="2307" formatCode="General">
                  <c:v>0.70943129100000002</c:v>
                </c:pt>
                <c:pt idx="2308" formatCode="General">
                  <c:v>0.70970964400000003</c:v>
                </c:pt>
                <c:pt idx="2309" formatCode="General">
                  <c:v>0.71072012200000001</c:v>
                </c:pt>
                <c:pt idx="2310" formatCode="General">
                  <c:v>0.71201539000000003</c:v>
                </c:pt>
                <c:pt idx="2311" formatCode="General">
                  <c:v>0.71306932000000001</c:v>
                </c:pt>
                <c:pt idx="2312" formatCode="General">
                  <c:v>0.71326661099999999</c:v>
                </c:pt>
                <c:pt idx="2313" formatCode="General">
                  <c:v>0.71173447400000001</c:v>
                </c:pt>
                <c:pt idx="2314" formatCode="General">
                  <c:v>0.70692366399999995</c:v>
                </c:pt>
                <c:pt idx="2315" formatCode="General">
                  <c:v>0.69630324799999999</c:v>
                </c:pt>
                <c:pt idx="2316" formatCode="General">
                  <c:v>0.68123757799999995</c:v>
                </c:pt>
                <c:pt idx="2317" formatCode="General">
                  <c:v>0.68140989500000004</c:v>
                </c:pt>
                <c:pt idx="2318" formatCode="General">
                  <c:v>0.69900882200000003</c:v>
                </c:pt>
                <c:pt idx="2319" formatCode="General">
                  <c:v>0.71310329400000005</c:v>
                </c:pt>
                <c:pt idx="2320" formatCode="General">
                  <c:v>0.72125136899999998</c:v>
                </c:pt>
                <c:pt idx="2321" formatCode="General">
                  <c:v>0.72616022800000002</c:v>
                </c:pt>
                <c:pt idx="2322" formatCode="General">
                  <c:v>0.72947817999999998</c:v>
                </c:pt>
                <c:pt idx="2323" formatCode="General">
                  <c:v>0.73198825099999998</c:v>
                </c:pt>
                <c:pt idx="2324" formatCode="General">
                  <c:v>0.73406428099999999</c:v>
                </c:pt>
                <c:pt idx="2325" formatCode="General">
                  <c:v>0.73589140200000003</c:v>
                </c:pt>
                <c:pt idx="2326" formatCode="General">
                  <c:v>0.73756313299999998</c:v>
                </c:pt>
                <c:pt idx="2327" formatCode="General">
                  <c:v>0.73912590700000003</c:v>
                </c:pt>
                <c:pt idx="2328" formatCode="General">
                  <c:v>0.74060100299999998</c:v>
                </c:pt>
                <c:pt idx="2329" formatCode="General">
                  <c:v>0.74199569200000004</c:v>
                </c:pt>
                <c:pt idx="2330" formatCode="General">
                  <c:v>0.74330937900000005</c:v>
                </c:pt>
                <c:pt idx="2331" formatCode="General">
                  <c:v>0.74453628100000002</c:v>
                </c:pt>
                <c:pt idx="2332" formatCode="General">
                  <c:v>0.74564701300000003</c:v>
                </c:pt>
                <c:pt idx="2333" formatCode="General">
                  <c:v>0.74667686200000005</c:v>
                </c:pt>
                <c:pt idx="2334" formatCode="General">
                  <c:v>0.74763804700000003</c:v>
                </c:pt>
                <c:pt idx="2335" formatCode="General">
                  <c:v>0.74844860999999996</c:v>
                </c:pt>
                <c:pt idx="2336" formatCode="General">
                  <c:v>0.74912482499999999</c:v>
                </c:pt>
                <c:pt idx="2337" formatCode="General">
                  <c:v>0.74965018000000005</c:v>
                </c:pt>
                <c:pt idx="2338" formatCode="General">
                  <c:v>0.749996722</c:v>
                </c:pt>
                <c:pt idx="2339" formatCode="General">
                  <c:v>0.75011265299999996</c:v>
                </c:pt>
                <c:pt idx="2340" formatCode="General">
                  <c:v>0.74988704900000003</c:v>
                </c:pt>
                <c:pt idx="2341" formatCode="General">
                  <c:v>0.749033689</c:v>
                </c:pt>
                <c:pt idx="2342" formatCode="General">
                  <c:v>0.74660164100000004</c:v>
                </c:pt>
                <c:pt idx="2343" formatCode="General">
                  <c:v>0.73797410699999999</c:v>
                </c:pt>
                <c:pt idx="2344" formatCode="General">
                  <c:v>0.70035702</c:v>
                </c:pt>
                <c:pt idx="2345" formatCode="General">
                  <c:v>0.728554547</c:v>
                </c:pt>
                <c:pt idx="2346" formatCode="General">
                  <c:v>0.74396991700000004</c:v>
                </c:pt>
                <c:pt idx="2347" formatCode="General">
                  <c:v>0.746802568</c:v>
                </c:pt>
                <c:pt idx="2348" formatCode="General">
                  <c:v>0.74710404900000005</c:v>
                </c:pt>
                <c:pt idx="2349" formatCode="General">
                  <c:v>0.74652743300000002</c:v>
                </c:pt>
                <c:pt idx="2350" formatCode="General">
                  <c:v>0.74547588799999998</c:v>
                </c:pt>
                <c:pt idx="2351" formatCode="General">
                  <c:v>0.74408334499999995</c:v>
                </c:pt>
                <c:pt idx="2352" formatCode="General">
                  <c:v>0.74239033499999996</c:v>
                </c:pt>
                <c:pt idx="2353" formatCode="General">
                  <c:v>0.74039214799999997</c:v>
                </c:pt>
                <c:pt idx="2354" formatCode="General">
                  <c:v>0.73808121699999996</c:v>
                </c:pt>
                <c:pt idx="2355" formatCode="General">
                  <c:v>0.73543614099999999</c:v>
                </c:pt>
                <c:pt idx="2356" formatCode="General">
                  <c:v>0.73242890800000005</c:v>
                </c:pt>
                <c:pt idx="2357" formatCode="General">
                  <c:v>0.72902804600000004</c:v>
                </c:pt>
                <c:pt idx="2358" formatCode="General">
                  <c:v>0.72520250100000005</c:v>
                </c:pt>
                <c:pt idx="2359" formatCode="General">
                  <c:v>0.72092908600000005</c:v>
                </c:pt>
                <c:pt idx="2360" formatCode="General">
                  <c:v>0.71620464299999997</c:v>
                </c:pt>
                <c:pt idx="2361" formatCode="General">
                  <c:v>0.71106630599999998</c:v>
                </c:pt>
                <c:pt idx="2362" formatCode="General">
                  <c:v>0.70562136200000003</c:v>
                </c:pt>
                <c:pt idx="2363" formatCode="General">
                  <c:v>0.70008236199999996</c:v>
                </c:pt>
                <c:pt idx="2364" formatCode="General">
                  <c:v>0.69479441600000003</c:v>
                </c:pt>
                <c:pt idx="2365" formatCode="General">
                  <c:v>0.69022178599999995</c:v>
                </c:pt>
                <c:pt idx="2366" formatCode="General">
                  <c:v>0.68685680599999999</c:v>
                </c:pt>
                <c:pt idx="2367" formatCode="General">
                  <c:v>0.68504852100000002</c:v>
                </c:pt>
                <c:pt idx="2368" formatCode="General">
                  <c:v>0.68482589699999996</c:v>
                </c:pt>
                <c:pt idx="2369" formatCode="General">
                  <c:v>0.68584203700000002</c:v>
                </c:pt>
                <c:pt idx="2370" formatCode="General">
                  <c:v>0.68748420499999996</c:v>
                </c:pt>
                <c:pt idx="2371" formatCode="General">
                  <c:v>0.68904727700000001</c:v>
                </c:pt>
                <c:pt idx="2372" formatCode="General">
                  <c:v>0.68979823600000001</c:v>
                </c:pt>
                <c:pt idx="2373" formatCode="General">
                  <c:v>0.68876296299999995</c:v>
                </c:pt>
                <c:pt idx="2374" formatCode="General">
                  <c:v>0.68391019099999995</c:v>
                </c:pt>
                <c:pt idx="2375" formatCode="General">
                  <c:v>0.67037618200000004</c:v>
                </c:pt>
                <c:pt idx="2376" formatCode="General">
                  <c:v>0.65033286800000001</c:v>
                </c:pt>
                <c:pt idx="2377" formatCode="General">
                  <c:v>0.66361022000000003</c:v>
                </c:pt>
                <c:pt idx="2378" formatCode="General">
                  <c:v>0.68367308400000004</c:v>
                </c:pt>
                <c:pt idx="2379" formatCode="General">
                  <c:v>0.69309902199999995</c:v>
                </c:pt>
                <c:pt idx="2380" formatCode="General">
                  <c:v>0.69774299900000003</c:v>
                </c:pt>
                <c:pt idx="2381" formatCode="General">
                  <c:v>0.70057868999999995</c:v>
                </c:pt>
                <c:pt idx="2382" formatCode="General">
                  <c:v>0.702713013</c:v>
                </c:pt>
                <c:pt idx="2383" formatCode="General">
                  <c:v>0.70459216800000002</c:v>
                </c:pt>
                <c:pt idx="2384" formatCode="General">
                  <c:v>0.70641052699999995</c:v>
                </c:pt>
                <c:pt idx="2385" formatCode="General">
                  <c:v>0.70825260899999998</c:v>
                </c:pt>
                <c:pt idx="2386" formatCode="General">
                  <c:v>0.71014970499999996</c:v>
                </c:pt>
                <c:pt idx="2387" formatCode="General">
                  <c:v>0.712104917</c:v>
                </c:pt>
                <c:pt idx="2388" formatCode="General">
                  <c:v>0.71410494999999996</c:v>
                </c:pt>
                <c:pt idx="2389" formatCode="General">
                  <c:v>0.71605110199999999</c:v>
                </c:pt>
                <c:pt idx="2390" formatCode="General">
                  <c:v>0.71815711299999996</c:v>
                </c:pt>
                <c:pt idx="2391" formatCode="General">
                  <c:v>0.72016447800000005</c:v>
                </c:pt>
                <c:pt idx="2392" formatCode="General">
                  <c:v>0.72211754299999997</c:v>
                </c:pt>
                <c:pt idx="2393" formatCode="General">
                  <c:v>0.72399544699999996</c:v>
                </c:pt>
                <c:pt idx="2394" formatCode="General">
                  <c:v>0.72577601700000005</c:v>
                </c:pt>
                <c:pt idx="2395" formatCode="General">
                  <c:v>0.72743779399999997</c:v>
                </c:pt>
                <c:pt idx="2396" formatCode="General">
                  <c:v>0.72895842799999999</c:v>
                </c:pt>
                <c:pt idx="2397" formatCode="General">
                  <c:v>0.73031044000000001</c:v>
                </c:pt>
                <c:pt idx="2398" formatCode="General">
                  <c:v>0.73145055800000003</c:v>
                </c:pt>
                <c:pt idx="2399" formatCode="General">
                  <c:v>0.73228883700000003</c:v>
                </c:pt>
                <c:pt idx="2400" formatCode="General">
                  <c:v>0.73257768199999995</c:v>
                </c:pt>
                <c:pt idx="2401" formatCode="General">
                  <c:v>0.73135155399999996</c:v>
                </c:pt>
                <c:pt idx="2402" formatCode="General">
                  <c:v>0.72192287399999999</c:v>
                </c:pt>
                <c:pt idx="2403" formatCode="General">
                  <c:v>0.68380552500000003</c:v>
                </c:pt>
                <c:pt idx="2404" formatCode="General">
                  <c:v>0.72844839100000003</c:v>
                </c:pt>
                <c:pt idx="2405" formatCode="General">
                  <c:v>0.73467338100000001</c:v>
                </c:pt>
                <c:pt idx="2406" formatCode="General">
                  <c:v>0.73617357000000005</c:v>
                </c:pt>
                <c:pt idx="2407" formatCode="General">
                  <c:v>0.73649984599999996</c:v>
                </c:pt>
                <c:pt idx="2408" formatCode="General">
                  <c:v>0.73656201399999999</c:v>
                </c:pt>
                <c:pt idx="2409" formatCode="General">
                  <c:v>0.73620510100000003</c:v>
                </c:pt>
                <c:pt idx="2410" formatCode="General">
                  <c:v>0.73557603400000005</c:v>
                </c:pt>
                <c:pt idx="2411" formatCode="General">
                  <c:v>0.73468220200000001</c:v>
                </c:pt>
                <c:pt idx="2412" formatCode="General">
                  <c:v>0.73351412999999999</c:v>
                </c:pt>
                <c:pt idx="2413" formatCode="General">
                  <c:v>0.73205232600000003</c:v>
                </c:pt>
                <c:pt idx="2414" formatCode="General">
                  <c:v>0.73026937199999997</c:v>
                </c:pt>
                <c:pt idx="2415" formatCode="General">
                  <c:v>0.72813063899999997</c:v>
                </c:pt>
                <c:pt idx="2416" formatCode="General">
                  <c:v>0.72559410300000005</c:v>
                </c:pt>
                <c:pt idx="2417" formatCode="General">
                  <c:v>0.72261011600000002</c:v>
                </c:pt>
                <c:pt idx="2418" formatCode="General">
                  <c:v>0.719122708</c:v>
                </c:pt>
                <c:pt idx="2419" formatCode="General">
                  <c:v>0.71507233400000003</c:v>
                </c:pt>
                <c:pt idx="2420" formatCode="General">
                  <c:v>0.71040427699999997</c:v>
                </c:pt>
                <c:pt idx="2421" formatCode="General">
                  <c:v>0.70508676800000003</c:v>
                </c:pt>
                <c:pt idx="2422" formatCode="General">
                  <c:v>0.69914466099999995</c:v>
                </c:pt>
                <c:pt idx="2423" formatCode="General">
                  <c:v>0.69271642</c:v>
                </c:pt>
                <c:pt idx="2424" formatCode="General">
                  <c:v>0.68612992799999994</c:v>
                </c:pt>
                <c:pt idx="2425" formatCode="General">
                  <c:v>0.67996245600000005</c:v>
                </c:pt>
                <c:pt idx="2426" formatCode="General">
                  <c:v>0.67499762799999996</c:v>
                </c:pt>
                <c:pt idx="2427" formatCode="General">
                  <c:v>0.67198234800000001</c:v>
                </c:pt>
                <c:pt idx="2428" formatCode="General">
                  <c:v>0.67123323700000004</c:v>
                </c:pt>
                <c:pt idx="2429" formatCode="General">
                  <c:v>0.67238432199999998</c:v>
                </c:pt>
                <c:pt idx="2430" formatCode="General">
                  <c:v>0.674533665</c:v>
                </c:pt>
                <c:pt idx="2431" formatCode="General">
                  <c:v>0.67663419199999997</c:v>
                </c:pt>
                <c:pt idx="2432" formatCode="General">
                  <c:v>0.67770558599999997</c:v>
                </c:pt>
                <c:pt idx="2433" formatCode="General">
                  <c:v>0.67648577700000001</c:v>
                </c:pt>
                <c:pt idx="2434" formatCode="General">
                  <c:v>0.66956549899999995</c:v>
                </c:pt>
                <c:pt idx="2435" formatCode="General">
                  <c:v>0.64616948399999996</c:v>
                </c:pt>
                <c:pt idx="2436" formatCode="General">
                  <c:v>0.64110672499999999</c:v>
                </c:pt>
                <c:pt idx="2437" formatCode="General">
                  <c:v>0.66798192300000003</c:v>
                </c:pt>
                <c:pt idx="2438" formatCode="General">
                  <c:v>0.67713511000000004</c:v>
                </c:pt>
                <c:pt idx="2439" formatCode="General">
                  <c:v>0.68021220000000004</c:v>
                </c:pt>
                <c:pt idx="2440" formatCode="General">
                  <c:v>0.68154990699999995</c:v>
                </c:pt>
                <c:pt idx="2441" formatCode="General">
                  <c:v>0.68239212000000005</c:v>
                </c:pt>
                <c:pt idx="2442" formatCode="General">
                  <c:v>0.68318968999999996</c:v>
                </c:pt>
                <c:pt idx="2443" formatCode="General">
                  <c:v>0.68413734400000004</c:v>
                </c:pt>
                <c:pt idx="2444" formatCode="General">
                  <c:v>0.68532455000000003</c:v>
                </c:pt>
                <c:pt idx="2445" formatCode="General">
                  <c:v>0.68678641299999998</c:v>
                </c:pt>
                <c:pt idx="2446" formatCode="General">
                  <c:v>0.688508809</c:v>
                </c:pt>
                <c:pt idx="2447" formatCode="General">
                  <c:v>0.69054299600000002</c:v>
                </c:pt>
                <c:pt idx="2448" formatCode="General">
                  <c:v>0.69278752799999999</c:v>
                </c:pt>
                <c:pt idx="2449" formatCode="General">
                  <c:v>0.69522351000000004</c:v>
                </c:pt>
                <c:pt idx="2450" formatCode="General">
                  <c:v>0.69780278200000001</c:v>
                </c:pt>
                <c:pt idx="2451" formatCode="General">
                  <c:v>0.70047342800000001</c:v>
                </c:pt>
                <c:pt idx="2452" formatCode="General">
                  <c:v>0.70318341299999998</c:v>
                </c:pt>
                <c:pt idx="2453" formatCode="General">
                  <c:v>0.705882907</c:v>
                </c:pt>
                <c:pt idx="2454" formatCode="General">
                  <c:v>0.70852601500000001</c:v>
                </c:pt>
                <c:pt idx="2455" formatCode="General">
                  <c:v>0.71107041800000004</c:v>
                </c:pt>
                <c:pt idx="2456" formatCode="General">
                  <c:v>0.71347481000000001</c:v>
                </c:pt>
                <c:pt idx="2457" formatCode="General">
                  <c:v>0.71568912299999998</c:v>
                </c:pt>
                <c:pt idx="2458" formatCode="General">
                  <c:v>0.71762400900000001</c:v>
                </c:pt>
                <c:pt idx="2459" formatCode="General">
                  <c:v>0.71901965099999998</c:v>
                </c:pt>
                <c:pt idx="2460" formatCode="General">
                  <c:v>0.71853953599999998</c:v>
                </c:pt>
                <c:pt idx="2461" formatCode="General">
                  <c:v>0.69708746700000002</c:v>
                </c:pt>
                <c:pt idx="2462" formatCode="General">
                  <c:v>0.71228146599999997</c:v>
                </c:pt>
                <c:pt idx="2463" formatCode="General">
                  <c:v>0.72451734499999998</c:v>
                </c:pt>
                <c:pt idx="2464" formatCode="General">
                  <c:v>0.72721070099999996</c:v>
                </c:pt>
                <c:pt idx="2465" formatCode="General">
                  <c:v>0.72870463100000005</c:v>
                </c:pt>
                <c:pt idx="2466" formatCode="General">
                  <c:v>0.72977954099999998</c:v>
                </c:pt>
                <c:pt idx="2467" formatCode="General">
                  <c:v>0.73059892699999995</c:v>
                </c:pt>
                <c:pt idx="2468" formatCode="General">
                  <c:v>0.73121100699999997</c:v>
                </c:pt>
                <c:pt idx="2469" formatCode="General">
                  <c:v>0.73163008699999998</c:v>
                </c:pt>
                <c:pt idx="2470" formatCode="General">
                  <c:v>0.73185676300000002</c:v>
                </c:pt>
                <c:pt idx="2471" formatCode="General">
                  <c:v>0.73188328700000005</c:v>
                </c:pt>
                <c:pt idx="2472" formatCode="General">
                  <c:v>0.73169565199999997</c:v>
                </c:pt>
                <c:pt idx="2473" formatCode="General">
                  <c:v>0.73127371100000005</c:v>
                </c:pt>
                <c:pt idx="2474" formatCode="General">
                  <c:v>0.73059022399999995</c:v>
                </c:pt>
                <c:pt idx="2475" formatCode="General">
                  <c:v>0.72961026399999995</c:v>
                </c:pt>
                <c:pt idx="2476" formatCode="General">
                  <c:v>0.72828906800000004</c:v>
                </c:pt>
                <c:pt idx="2477" formatCode="General">
                  <c:v>0.72657036799999997</c:v>
                </c:pt>
                <c:pt idx="2478" formatCode="General">
                  <c:v>0.72438412900000004</c:v>
                </c:pt>
                <c:pt idx="2479" formatCode="General">
                  <c:v>0.721645176</c:v>
                </c:pt>
                <c:pt idx="2480" formatCode="General">
                  <c:v>0.71825385100000005</c:v>
                </c:pt>
                <c:pt idx="2481" formatCode="General">
                  <c:v>0.714104772</c:v>
                </c:pt>
                <c:pt idx="2482" formatCode="General">
                  <c:v>0.70911061799999997</c:v>
                </c:pt>
                <c:pt idx="2483" formatCode="General">
                  <c:v>0.70326071999999995</c:v>
                </c:pt>
                <c:pt idx="2484" formatCode="General">
                  <c:v>0.69673407099999995</c:v>
                </c:pt>
                <c:pt idx="2485" formatCode="General">
                  <c:v>0.69006723199999997</c:v>
                </c:pt>
                <c:pt idx="2486" formatCode="General">
                  <c:v>0.68427568699999997</c:v>
                </c:pt>
                <c:pt idx="2487" formatCode="General">
                  <c:v>0.68066173799999996</c:v>
                </c:pt>
                <c:pt idx="2488" formatCode="General">
                  <c:v>0.68011099100000005</c:v>
                </c:pt>
                <c:pt idx="2489" formatCode="General">
                  <c:v>0.68234550999999999</c:v>
                </c:pt>
                <c:pt idx="2490" formatCode="General">
                  <c:v>0.68601304299999999</c:v>
                </c:pt>
                <c:pt idx="2491" formatCode="General">
                  <c:v>0.68950396800000002</c:v>
                </c:pt>
                <c:pt idx="2492" formatCode="General">
                  <c:v>0.69140404499999997</c:v>
                </c:pt>
                <c:pt idx="2493" formatCode="General">
                  <c:v>0.68947398699999995</c:v>
                </c:pt>
                <c:pt idx="2494" formatCode="General">
                  <c:v>0.67304140300000004</c:v>
                </c:pt>
                <c:pt idx="2495" formatCode="General">
                  <c:v>0.65339881200000005</c:v>
                </c:pt>
                <c:pt idx="2496" formatCode="General">
                  <c:v>0.68603062599999998</c:v>
                </c:pt>
                <c:pt idx="2497" formatCode="General">
                  <c:v>0.69292658600000001</c:v>
                </c:pt>
                <c:pt idx="2498" formatCode="General">
                  <c:v>0.69416624299999996</c:v>
                </c:pt>
                <c:pt idx="2499" formatCode="General">
                  <c:v>0.69399732400000003</c:v>
                </c:pt>
                <c:pt idx="2500" formatCode="General">
                  <c:v>0.693422914</c:v>
                </c:pt>
                <c:pt idx="2501" formatCode="General">
                  <c:v>0.69281280000000001</c:v>
                </c:pt>
                <c:pt idx="2502" formatCode="General">
                  <c:v>0.69234293700000005</c:v>
                </c:pt>
                <c:pt idx="2503" formatCode="General">
                  <c:v>0.69215655300000001</c:v>
                </c:pt>
                <c:pt idx="2504" formatCode="General">
                  <c:v>0.69230020000000003</c:v>
                </c:pt>
                <c:pt idx="2505" formatCode="General">
                  <c:v>0.69283431799999995</c:v>
                </c:pt>
                <c:pt idx="2506" formatCode="General">
                  <c:v>0.69379222399999996</c:v>
                </c:pt>
                <c:pt idx="2507" formatCode="General">
                  <c:v>0.69518697299999999</c:v>
                </c:pt>
                <c:pt idx="2508" formatCode="General">
                  <c:v>0.69700992100000003</c:v>
                </c:pt>
                <c:pt idx="2509" formatCode="General">
                  <c:v>0.69922936000000002</c:v>
                </c:pt>
                <c:pt idx="2510" formatCode="General">
                  <c:v>0.70179122699999996</c:v>
                </c:pt>
                <c:pt idx="2511" formatCode="General">
                  <c:v>0.70462292400000004</c:v>
                </c:pt>
                <c:pt idx="2512" formatCode="General">
                  <c:v>0.70764040900000003</c:v>
                </c:pt>
                <c:pt idx="2513" formatCode="General">
                  <c:v>0.71075522899999999</c:v>
                </c:pt>
                <c:pt idx="2514" formatCode="General">
                  <c:v>0.71388137299999999</c:v>
                </c:pt>
                <c:pt idx="2515" formatCode="General">
                  <c:v>0.71693760200000001</c:v>
                </c:pt>
                <c:pt idx="2516" formatCode="General">
                  <c:v>0.71984082500000002</c:v>
                </c:pt>
                <c:pt idx="2517" formatCode="General">
                  <c:v>0.72246956799999995</c:v>
                </c:pt>
                <c:pt idx="2518" formatCode="General">
                  <c:v>0.72444170699999999</c:v>
                </c:pt>
                <c:pt idx="2519" formatCode="General">
                  <c:v>0.72208493900000004</c:v>
                </c:pt>
                <c:pt idx="2520" formatCode="General">
                  <c:v>0.70664823099999996</c:v>
                </c:pt>
                <c:pt idx="2521" formatCode="General">
                  <c:v>0.73058545600000002</c:v>
                </c:pt>
                <c:pt idx="2522" formatCode="General">
                  <c:v>0.73377740400000002</c:v>
                </c:pt>
                <c:pt idx="2523" formatCode="General">
                  <c:v>0.73576796099999997</c:v>
                </c:pt>
                <c:pt idx="2524" formatCode="General">
                  <c:v>0.73737329200000001</c:v>
                </c:pt>
                <c:pt idx="2525" formatCode="General">
                  <c:v>0.73873496100000002</c:v>
                </c:pt>
                <c:pt idx="2526" formatCode="General">
                  <c:v>0.73989754900000004</c:v>
                </c:pt>
                <c:pt idx="2527" formatCode="General">
                  <c:v>0.74088084700000001</c:v>
                </c:pt>
                <c:pt idx="2528" formatCode="General">
                  <c:v>0.741695404</c:v>
                </c:pt>
                <c:pt idx="2529" formatCode="General">
                  <c:v>0.74234652499999998</c:v>
                </c:pt>
                <c:pt idx="2530" formatCode="General">
                  <c:v>0.74283552200000003</c:v>
                </c:pt>
                <c:pt idx="2531" formatCode="General">
                  <c:v>0.74315983100000005</c:v>
                </c:pt>
                <c:pt idx="2532" formatCode="General">
                  <c:v>0.74331253799999997</c:v>
                </c:pt>
                <c:pt idx="2533" formatCode="General">
                  <c:v>0.74328178199999995</c:v>
                </c:pt>
                <c:pt idx="2534" formatCode="General">
                  <c:v>0.74304944299999998</c:v>
                </c:pt>
                <c:pt idx="2535" formatCode="General">
                  <c:v>0.74259012899999999</c:v>
                </c:pt>
                <c:pt idx="2536" formatCode="General">
                  <c:v>0.74186843599999996</c:v>
                </c:pt>
                <c:pt idx="2537" formatCode="General">
                  <c:v>0.74083644199999998</c:v>
                </c:pt>
                <c:pt idx="2538" formatCode="General">
                  <c:v>0.73942953300000003</c:v>
                </c:pt>
                <c:pt idx="2539" formatCode="General">
                  <c:v>0.73756134500000003</c:v>
                </c:pt>
                <c:pt idx="2540" formatCode="General">
                  <c:v>0.73511803200000003</c:v>
                </c:pt>
                <c:pt idx="2541" formatCode="General">
                  <c:v>0.731954098</c:v>
                </c:pt>
                <c:pt idx="2542" formatCode="General">
                  <c:v>0.72789728600000003</c:v>
                </c:pt>
                <c:pt idx="2543" formatCode="General">
                  <c:v>0.72278267100000004</c:v>
                </c:pt>
                <c:pt idx="2544" formatCode="General">
                  <c:v>0.71655988699999995</c:v>
                </c:pt>
                <c:pt idx="2545" formatCode="General">
                  <c:v>0.70954150000000005</c:v>
                </c:pt>
                <c:pt idx="2546" formatCode="General">
                  <c:v>0.70278728000000001</c:v>
                </c:pt>
                <c:pt idx="2547" formatCode="General">
                  <c:v>0.69822651099999999</c:v>
                </c:pt>
                <c:pt idx="2548" formatCode="General">
                  <c:v>0.69767808899999995</c:v>
                </c:pt>
                <c:pt idx="2549" formatCode="General">
                  <c:v>0.70108920299999999</c:v>
                </c:pt>
                <c:pt idx="2550" formatCode="General">
                  <c:v>0.70636254499999995</c:v>
                </c:pt>
                <c:pt idx="2551" formatCode="General">
                  <c:v>0.71103191399999999</c:v>
                </c:pt>
                <c:pt idx="2552" formatCode="General">
                  <c:v>0.71272271899999995</c:v>
                </c:pt>
                <c:pt idx="2553" formatCode="General">
                  <c:v>0.70119136599999998</c:v>
                </c:pt>
                <c:pt idx="2554" formatCode="General">
                  <c:v>0.686965406</c:v>
                </c:pt>
                <c:pt idx="2555" formatCode="General">
                  <c:v>0.71529078499999998</c:v>
                </c:pt>
                <c:pt idx="2556" formatCode="General">
                  <c:v>0.71884608299999997</c:v>
                </c:pt>
                <c:pt idx="2557" formatCode="General">
                  <c:v>0.71906530899999999</c:v>
                </c:pt>
                <c:pt idx="2558" formatCode="General">
                  <c:v>0.71832847600000005</c:v>
                </c:pt>
                <c:pt idx="2559" formatCode="General">
                  <c:v>0.71720957799999996</c:v>
                </c:pt>
                <c:pt idx="2560" formatCode="General">
                  <c:v>0.71595406500000003</c:v>
                </c:pt>
                <c:pt idx="2561" formatCode="General">
                  <c:v>0.71470165299999999</c:v>
                </c:pt>
                <c:pt idx="2562" formatCode="General">
                  <c:v>0.71355247499999996</c:v>
                </c:pt>
                <c:pt idx="2563" formatCode="General">
                  <c:v>0.712584734</c:v>
                </c:pt>
                <c:pt idx="2564" formatCode="General">
                  <c:v>0.71186917999999999</c:v>
                </c:pt>
                <c:pt idx="2565" formatCode="General">
                  <c:v>0.71147853100000003</c:v>
                </c:pt>
                <c:pt idx="2566" formatCode="General">
                  <c:v>0.71149170399999995</c:v>
                </c:pt>
                <c:pt idx="2567" formatCode="General">
                  <c:v>0.71199047599999998</c:v>
                </c:pt>
                <c:pt idx="2568" formatCode="General">
                  <c:v>0.71304714700000005</c:v>
                </c:pt>
                <c:pt idx="2569" formatCode="General">
                  <c:v>0.714706481</c:v>
                </c:pt>
                <c:pt idx="2570" formatCode="General">
                  <c:v>0.71696764199999996</c:v>
                </c:pt>
                <c:pt idx="2571" formatCode="General">
                  <c:v>0.71977490200000005</c:v>
                </c:pt>
                <c:pt idx="2572" formatCode="General">
                  <c:v>0.72302102999999995</c:v>
                </c:pt>
                <c:pt idx="2573" formatCode="General">
                  <c:v>0.72656297700000005</c:v>
                </c:pt>
                <c:pt idx="2574" formatCode="General">
                  <c:v>0.73024076199999999</c:v>
                </c:pt>
                <c:pt idx="2575" formatCode="General">
                  <c:v>0.733885169</c:v>
                </c:pt>
                <c:pt idx="2576" formatCode="General">
                  <c:v>0.73725980499999999</c:v>
                </c:pt>
                <c:pt idx="2577" formatCode="General">
                  <c:v>0.73926156799999998</c:v>
                </c:pt>
                <c:pt idx="2578" formatCode="General">
                  <c:v>0.70298516799999999</c:v>
                </c:pt>
                <c:pt idx="2579" formatCode="General">
                  <c:v>0.74601054200000005</c:v>
                </c:pt>
                <c:pt idx="2580" formatCode="General">
                  <c:v>0.74961179499999997</c:v>
                </c:pt>
                <c:pt idx="2581" formatCode="General">
                  <c:v>0.752159417</c:v>
                </c:pt>
                <c:pt idx="2582" formatCode="General">
                  <c:v>0.75430440899999995</c:v>
                </c:pt>
                <c:pt idx="2583" formatCode="General">
                  <c:v>0.756147444</c:v>
                </c:pt>
                <c:pt idx="2584" formatCode="General">
                  <c:v>0.75772607299999994</c:v>
                </c:pt>
                <c:pt idx="2585" formatCode="General">
                  <c:v>0.75906360100000003</c:v>
                </c:pt>
                <c:pt idx="2586" formatCode="General">
                  <c:v>0.76017796999999998</c:v>
                </c:pt>
                <c:pt idx="2587" formatCode="General">
                  <c:v>0.76108396099999998</c:v>
                </c:pt>
                <c:pt idx="2588" formatCode="General">
                  <c:v>0.761793673</c:v>
                </c:pt>
                <c:pt idx="2589" formatCode="General">
                  <c:v>0.76231658499999999</c:v>
                </c:pt>
                <c:pt idx="2590" formatCode="General">
                  <c:v>0.76265954999999996</c:v>
                </c:pt>
                <c:pt idx="2591" formatCode="General">
                  <c:v>0.76282632399999994</c:v>
                </c:pt>
                <c:pt idx="2592" formatCode="General">
                  <c:v>0.76281738300000002</c:v>
                </c:pt>
                <c:pt idx="2593" formatCode="General">
                  <c:v>0.76262909199999995</c:v>
                </c:pt>
                <c:pt idx="2594" formatCode="General">
                  <c:v>0.76225292700000002</c:v>
                </c:pt>
                <c:pt idx="2595" formatCode="General">
                  <c:v>0.76167386800000003</c:v>
                </c:pt>
                <c:pt idx="2596" formatCode="General">
                  <c:v>0.76086849000000001</c:v>
                </c:pt>
                <c:pt idx="2597" formatCode="General">
                  <c:v>0.75980174499999997</c:v>
                </c:pt>
                <c:pt idx="2598" formatCode="General">
                  <c:v>0.75842219600000005</c:v>
                </c:pt>
                <c:pt idx="2599" formatCode="General">
                  <c:v>0.75665521599999996</c:v>
                </c:pt>
                <c:pt idx="2600" formatCode="General">
                  <c:v>0.754392862</c:v>
                </c:pt>
                <c:pt idx="2601" formatCode="General">
                  <c:v>0.75148016200000001</c:v>
                </c:pt>
                <c:pt idx="2602" formatCode="General">
                  <c:v>0.74770027400000005</c:v>
                </c:pt>
                <c:pt idx="2603" formatCode="General">
                  <c:v>0.74277174499999998</c:v>
                </c:pt>
                <c:pt idx="2604" formatCode="General">
                  <c:v>0.73640835299999996</c:v>
                </c:pt>
                <c:pt idx="2605" formatCode="General">
                  <c:v>0.72857701799999997</c:v>
                </c:pt>
                <c:pt idx="2606" formatCode="General">
                  <c:v>0.72017085599999997</c:v>
                </c:pt>
                <c:pt idx="2607" formatCode="General">
                  <c:v>0.71381568900000003</c:v>
                </c:pt>
                <c:pt idx="2608" formatCode="General">
                  <c:v>0.712784529</c:v>
                </c:pt>
                <c:pt idx="2609" formatCode="General">
                  <c:v>0.71720623999999999</c:v>
                </c:pt>
                <c:pt idx="2610" formatCode="General">
                  <c:v>0.72345536899999996</c:v>
                </c:pt>
                <c:pt idx="2611" formatCode="General">
                  <c:v>0.72735428800000002</c:v>
                </c:pt>
                <c:pt idx="2612" formatCode="General">
                  <c:v>0.71167135199999998</c:v>
                </c:pt>
                <c:pt idx="2613" formatCode="General">
                  <c:v>0.72472512700000002</c:v>
                </c:pt>
                <c:pt idx="2614" formatCode="General">
                  <c:v>0.73484396900000004</c:v>
                </c:pt>
                <c:pt idx="2615" formatCode="General">
                  <c:v>0.735882759</c:v>
                </c:pt>
                <c:pt idx="2616" formatCode="General">
                  <c:v>0.73535496</c:v>
                </c:pt>
                <c:pt idx="2617" formatCode="General">
                  <c:v>0.734149575</c:v>
                </c:pt>
                <c:pt idx="2618" formatCode="General">
                  <c:v>0.732581437</c:v>
                </c:pt>
                <c:pt idx="2619" formatCode="General">
                  <c:v>0.73082399399999998</c:v>
                </c:pt>
                <c:pt idx="2620" formatCode="General">
                  <c:v>0.72899419099999996</c:v>
                </c:pt>
                <c:pt idx="2621" formatCode="General">
                  <c:v>0.72717404399999996</c:v>
                </c:pt>
                <c:pt idx="2622" formatCode="General">
                  <c:v>0.72541916399999995</c:v>
                </c:pt>
                <c:pt idx="2623" formatCode="General">
                  <c:v>0.72376489600000005</c:v>
                </c:pt>
                <c:pt idx="2624" formatCode="General">
                  <c:v>0.72223705100000002</c:v>
                </c:pt>
                <c:pt idx="2625" formatCode="General">
                  <c:v>0.72086823</c:v>
                </c:pt>
                <c:pt idx="2626" formatCode="General">
                  <c:v>0.71971905199999997</c:v>
                </c:pt>
                <c:pt idx="2627" formatCode="General">
                  <c:v>0.71889621000000004</c:v>
                </c:pt>
                <c:pt idx="2628" formatCode="General">
                  <c:v>0.71855747700000006</c:v>
                </c:pt>
                <c:pt idx="2629" formatCode="General">
                  <c:v>0.71889114399999998</c:v>
                </c:pt>
                <c:pt idx="2630" formatCode="General">
                  <c:v>0.72006708399999997</c:v>
                </c:pt>
                <c:pt idx="2631" formatCode="General">
                  <c:v>0.72217327399999998</c:v>
                </c:pt>
                <c:pt idx="2632" formatCode="General">
                  <c:v>0.72516822800000003</c:v>
                </c:pt>
                <c:pt idx="2633" formatCode="General">
                  <c:v>0.72887402800000001</c:v>
                </c:pt>
                <c:pt idx="2634" formatCode="General">
                  <c:v>0.73298931099999998</c:v>
                </c:pt>
                <c:pt idx="2635" formatCode="General">
                  <c:v>0.73683106899999995</c:v>
                </c:pt>
                <c:pt idx="2636" formatCode="General">
                  <c:v>0.69676285999999998</c:v>
                </c:pt>
                <c:pt idx="2637" formatCode="General">
                  <c:v>0.74559110399999995</c:v>
                </c:pt>
                <c:pt idx="2638" formatCode="General">
                  <c:v>0.75004196199999995</c:v>
                </c:pt>
                <c:pt idx="2639" formatCode="General">
                  <c:v>0.75371593199999998</c:v>
                </c:pt>
                <c:pt idx="2640" formatCode="General">
                  <c:v>0.75695890200000004</c:v>
                </c:pt>
                <c:pt idx="2641" formatCode="General">
                  <c:v>0.759824634</c:v>
                </c:pt>
                <c:pt idx="2642" formatCode="General">
                  <c:v>0.76234501600000004</c:v>
                </c:pt>
                <c:pt idx="2643" formatCode="General">
                  <c:v>0.76454919600000004</c:v>
                </c:pt>
                <c:pt idx="2644" formatCode="General">
                  <c:v>0.76646488899999998</c:v>
                </c:pt>
                <c:pt idx="2645" formatCode="General">
                  <c:v>0.76811695099999999</c:v>
                </c:pt>
                <c:pt idx="2646" formatCode="General">
                  <c:v>0.76952689900000004</c:v>
                </c:pt>
                <c:pt idx="2647" formatCode="General">
                  <c:v>0.77071261400000002</c:v>
                </c:pt>
                <c:pt idx="2648" formatCode="General">
                  <c:v>0.77168822299999995</c:v>
                </c:pt>
                <c:pt idx="2649" formatCode="General">
                  <c:v>0.772464335</c:v>
                </c:pt>
                <c:pt idx="2650" formatCode="General">
                  <c:v>0.77304810300000004</c:v>
                </c:pt>
                <c:pt idx="2651" formatCode="General">
                  <c:v>0.77344334100000001</c:v>
                </c:pt>
                <c:pt idx="2652" formatCode="General">
                  <c:v>0.77365040799999996</c:v>
                </c:pt>
                <c:pt idx="2653" formatCode="General">
                  <c:v>0.77366608400000003</c:v>
                </c:pt>
                <c:pt idx="2654" formatCode="General">
                  <c:v>0.77348256100000001</c:v>
                </c:pt>
                <c:pt idx="2655" formatCode="General">
                  <c:v>0.77308702500000004</c:v>
                </c:pt>
                <c:pt idx="2656" formatCode="General">
                  <c:v>0.77245926899999995</c:v>
                </c:pt>
                <c:pt idx="2657" formatCode="General">
                  <c:v>0.77156925200000004</c:v>
                </c:pt>
                <c:pt idx="2658" formatCode="General">
                  <c:v>0.77037239099999999</c:v>
                </c:pt>
                <c:pt idx="2659" formatCode="General">
                  <c:v>0.76880192800000002</c:v>
                </c:pt>
                <c:pt idx="2660" formatCode="General">
                  <c:v>0.76675653499999996</c:v>
                </c:pt>
                <c:pt idx="2661" formatCode="General">
                  <c:v>0.76408010699999995</c:v>
                </c:pt>
                <c:pt idx="2662" formatCode="General">
                  <c:v>0.76052999499999996</c:v>
                </c:pt>
                <c:pt idx="2663" formatCode="General">
                  <c:v>0.75573551699999997</c:v>
                </c:pt>
                <c:pt idx="2664" formatCode="General">
                  <c:v>0.74918240300000005</c:v>
                </c:pt>
                <c:pt idx="2665" formatCode="General">
                  <c:v>0.740404069</c:v>
                </c:pt>
                <c:pt idx="2666" formatCode="General">
                  <c:v>0.729947507</c:v>
                </c:pt>
                <c:pt idx="2667" formatCode="General">
                  <c:v>0.72146153499999999</c:v>
                </c:pt>
                <c:pt idx="2668" formatCode="General">
                  <c:v>0.72064447399999998</c:v>
                </c:pt>
                <c:pt idx="2669" formatCode="General">
                  <c:v>0.72686374200000003</c:v>
                </c:pt>
                <c:pt idx="2670" formatCode="General">
                  <c:v>0.73208302300000005</c:v>
                </c:pt>
                <c:pt idx="2671" formatCode="General">
                  <c:v>0.70075225799999996</c:v>
                </c:pt>
                <c:pt idx="2672" formatCode="General">
                  <c:v>0.74115735299999996</c:v>
                </c:pt>
                <c:pt idx="2673" formatCode="General">
                  <c:v>0.74353671099999996</c:v>
                </c:pt>
                <c:pt idx="2674" formatCode="General">
                  <c:v>0.74336129399999995</c:v>
                </c:pt>
                <c:pt idx="2675" formatCode="General">
                  <c:v>0.74211174199999996</c:v>
                </c:pt>
                <c:pt idx="2676" formatCode="General">
                  <c:v>0.74022465900000001</c:v>
                </c:pt>
                <c:pt idx="2677" formatCode="General">
                  <c:v>0.73793625799999996</c:v>
                </c:pt>
                <c:pt idx="2678" formatCode="General">
                  <c:v>0.73540735199999996</c:v>
                </c:pt>
                <c:pt idx="2679" formatCode="General">
                  <c:v>0.73276257499999997</c:v>
                </c:pt>
                <c:pt idx="2680" formatCode="General">
                  <c:v>0.73010277700000004</c:v>
                </c:pt>
                <c:pt idx="2681" formatCode="General">
                  <c:v>0.72750645899999999</c:v>
                </c:pt>
                <c:pt idx="2682" formatCode="General">
                  <c:v>0.72502452100000003</c:v>
                </c:pt>
                <c:pt idx="2683" formatCode="General">
                  <c:v>0.72267401200000003</c:v>
                </c:pt>
                <c:pt idx="2684" formatCode="General">
                  <c:v>0.72043675200000001</c:v>
                </c:pt>
                <c:pt idx="2685" formatCode="General">
                  <c:v>0.71826851400000002</c:v>
                </c:pt>
                <c:pt idx="2686" formatCode="General">
                  <c:v>0.71612417699999997</c:v>
                </c:pt>
                <c:pt idx="2687" formatCode="General">
                  <c:v>0.71400076199999996</c:v>
                </c:pt>
                <c:pt idx="2688" formatCode="General">
                  <c:v>0.71199196600000003</c:v>
                </c:pt>
                <c:pt idx="2689" formatCode="General">
                  <c:v>0.71033412200000001</c:v>
                </c:pt>
                <c:pt idx="2690" formatCode="General">
                  <c:v>0.70940351499999998</c:v>
                </c:pt>
                <c:pt idx="2691" formatCode="General">
                  <c:v>0.70962125099999995</c:v>
                </c:pt>
                <c:pt idx="2692" formatCode="General">
                  <c:v>0.71125876899999996</c:v>
                </c:pt>
                <c:pt idx="2693" formatCode="General">
                  <c:v>0.71407830699999997</c:v>
                </c:pt>
                <c:pt idx="2694" formatCode="General">
                  <c:v>0.69689965200000004</c:v>
                </c:pt>
                <c:pt idx="2695" formatCode="General">
                  <c:v>0.72350299399999995</c:v>
                </c:pt>
                <c:pt idx="2696" formatCode="General">
                  <c:v>0.72883653599999998</c:v>
                </c:pt>
                <c:pt idx="2697" formatCode="General">
                  <c:v>0.73380595400000004</c:v>
                </c:pt>
                <c:pt idx="2698" formatCode="General">
                  <c:v>0.73834735200000001</c:v>
                </c:pt>
                <c:pt idx="2699" formatCode="General">
                  <c:v>0.74239689099999995</c:v>
                </c:pt>
                <c:pt idx="2700" formatCode="General">
                  <c:v>0.74595314300000004</c:v>
                </c:pt>
                <c:pt idx="2701" formatCode="General">
                  <c:v>0.74905103399999995</c:v>
                </c:pt>
                <c:pt idx="2702" formatCode="General">
                  <c:v>0.75173962100000002</c:v>
                </c:pt>
                <c:pt idx="2703" formatCode="General">
                  <c:v>0.75406980499999998</c:v>
                </c:pt>
                <c:pt idx="2704" formatCode="General">
                  <c:v>0.75608789899999995</c:v>
                </c:pt>
                <c:pt idx="2705" formatCode="General">
                  <c:v>0.75783371899999996</c:v>
                </c:pt>
                <c:pt idx="2706" formatCode="General">
                  <c:v>0.75933998800000002</c:v>
                </c:pt>
                <c:pt idx="2707" formatCode="General">
                  <c:v>0.76063293200000004</c:v>
                </c:pt>
                <c:pt idx="2708" formatCode="General">
                  <c:v>0.761732996</c:v>
                </c:pt>
                <c:pt idx="2709" formatCode="General">
                  <c:v>0.76265561599999998</c:v>
                </c:pt>
                <c:pt idx="2710" formatCode="General">
                  <c:v>0.76341164100000003</c:v>
                </c:pt>
                <c:pt idx="2711" formatCode="General">
                  <c:v>0.764007926</c:v>
                </c:pt>
                <c:pt idx="2712" formatCode="General">
                  <c:v>0.76444733099999995</c:v>
                </c:pt>
                <c:pt idx="2713" formatCode="General">
                  <c:v>0.76472866500000003</c:v>
                </c:pt>
                <c:pt idx="2714" formatCode="General">
                  <c:v>0.76484638500000002</c:v>
                </c:pt>
                <c:pt idx="2715" formatCode="General">
                  <c:v>0.76478958100000005</c:v>
                </c:pt>
                <c:pt idx="2716" formatCode="General">
                  <c:v>0.76454049300000004</c:v>
                </c:pt>
                <c:pt idx="2717" formatCode="General">
                  <c:v>0.76407188199999998</c:v>
                </c:pt>
                <c:pt idx="2718" formatCode="General">
                  <c:v>0.763342619</c:v>
                </c:pt>
                <c:pt idx="2719" formatCode="General">
                  <c:v>0.76228982199999995</c:v>
                </c:pt>
                <c:pt idx="2720" formatCode="General">
                  <c:v>0.76081484600000004</c:v>
                </c:pt>
                <c:pt idx="2721" formatCode="General">
                  <c:v>0.75875842599999999</c:v>
                </c:pt>
                <c:pt idx="2722" formatCode="General">
                  <c:v>0.75585341500000003</c:v>
                </c:pt>
                <c:pt idx="2723" formatCode="General">
                  <c:v>0.75164228700000002</c:v>
                </c:pt>
                <c:pt idx="2724" formatCode="General">
                  <c:v>0.74535888400000005</c:v>
                </c:pt>
                <c:pt idx="2725" formatCode="General">
                  <c:v>0.73596489399999998</c:v>
                </c:pt>
                <c:pt idx="2726" formatCode="General">
                  <c:v>0.72348368200000002</c:v>
                </c:pt>
                <c:pt idx="2727" formatCode="General">
                  <c:v>0.71371579200000002</c:v>
                </c:pt>
                <c:pt idx="2728" formatCode="General">
                  <c:v>0.71596360199999998</c:v>
                </c:pt>
                <c:pt idx="2729" formatCode="General">
                  <c:v>0.71123158900000005</c:v>
                </c:pt>
                <c:pt idx="2730" formatCode="General">
                  <c:v>0.73340624600000004</c:v>
                </c:pt>
                <c:pt idx="2731" formatCode="General">
                  <c:v>0.73958015399999999</c:v>
                </c:pt>
                <c:pt idx="2732" formatCode="General">
                  <c:v>0.74133533200000001</c:v>
                </c:pt>
                <c:pt idx="2733" formatCode="General">
                  <c:v>0.74116134600000005</c:v>
                </c:pt>
                <c:pt idx="2734" formatCode="General">
                  <c:v>0.73984008999999995</c:v>
                </c:pt>
                <c:pt idx="2735" formatCode="General">
                  <c:v>0.73777037899999998</c:v>
                </c:pt>
                <c:pt idx="2736" formatCode="General">
                  <c:v>0.735185266</c:v>
                </c:pt>
                <c:pt idx="2737" formatCode="General">
                  <c:v>0.732242167</c:v>
                </c:pt>
                <c:pt idx="2738" formatCode="General">
                  <c:v>0.72906637200000002</c:v>
                </c:pt>
                <c:pt idx="2739" formatCode="General">
                  <c:v>0.725772262</c:v>
                </c:pt>
                <c:pt idx="2740" formatCode="General">
                  <c:v>0.72247093900000003</c:v>
                </c:pt>
                <c:pt idx="2741" formatCode="General">
                  <c:v>0.71926701100000001</c:v>
                </c:pt>
                <c:pt idx="2742" formatCode="General">
                  <c:v>0.716246724</c:v>
                </c:pt>
                <c:pt idx="2743" formatCode="General">
                  <c:v>0.71345984900000003</c:v>
                </c:pt>
                <c:pt idx="2744" formatCode="General">
                  <c:v>0.71090018700000002</c:v>
                </c:pt>
                <c:pt idx="2745" formatCode="General">
                  <c:v>0.70849388800000002</c:v>
                </c:pt>
                <c:pt idx="2746" formatCode="General">
                  <c:v>0.70610314600000001</c:v>
                </c:pt>
                <c:pt idx="2747" formatCode="General">
                  <c:v>0.70355683599999996</c:v>
                </c:pt>
                <c:pt idx="2748" formatCode="General">
                  <c:v>0.70071518399999999</c:v>
                </c:pt>
                <c:pt idx="2749" formatCode="General">
                  <c:v>0.69757694000000003</c:v>
                </c:pt>
                <c:pt idx="2750" formatCode="General">
                  <c:v>0.69441056300000004</c:v>
                </c:pt>
                <c:pt idx="2751" formatCode="General">
                  <c:v>0.69166564900000005</c:v>
                </c:pt>
                <c:pt idx="2752" formatCode="General">
                  <c:v>0.68920815000000002</c:v>
                </c:pt>
                <c:pt idx="2753" formatCode="General">
                  <c:v>0.69258070000000005</c:v>
                </c:pt>
                <c:pt idx="2754" formatCode="General">
                  <c:v>0.69651585800000004</c:v>
                </c:pt>
                <c:pt idx="2755" formatCode="General">
                  <c:v>0.702003241</c:v>
                </c:pt>
                <c:pt idx="2756" formatCode="General">
                  <c:v>0.70806217199999999</c:v>
                </c:pt>
                <c:pt idx="2757" formatCode="General">
                  <c:v>0.71390926799999999</c:v>
                </c:pt>
                <c:pt idx="2758" formatCode="General">
                  <c:v>0.71913874099999997</c:v>
                </c:pt>
                <c:pt idx="2759" formatCode="General">
                  <c:v>0.72363388500000003</c:v>
                </c:pt>
                <c:pt idx="2760" formatCode="General">
                  <c:v>0.72743082000000003</c:v>
                </c:pt>
                <c:pt idx="2761" formatCode="General">
                  <c:v>0.73062294699999997</c:v>
                </c:pt>
                <c:pt idx="2762" formatCode="General">
                  <c:v>0.73331141499999997</c:v>
                </c:pt>
                <c:pt idx="2763" formatCode="General">
                  <c:v>0.73558598799999997</c:v>
                </c:pt>
                <c:pt idx="2764" formatCode="General">
                  <c:v>0.73751926400000001</c:v>
                </c:pt>
                <c:pt idx="2765" formatCode="General">
                  <c:v>0.73916769000000004</c:v>
                </c:pt>
                <c:pt idx="2766" formatCode="General">
                  <c:v>0.74057447899999995</c:v>
                </c:pt>
                <c:pt idx="2767" formatCode="General">
                  <c:v>0.74177223400000003</c:v>
                </c:pt>
                <c:pt idx="2768" formatCode="General">
                  <c:v>0.74278545399999996</c:v>
                </c:pt>
                <c:pt idx="2769" formatCode="General">
                  <c:v>0.74363243599999995</c:v>
                </c:pt>
                <c:pt idx="2770" formatCode="General">
                  <c:v>0.74432671100000003</c:v>
                </c:pt>
                <c:pt idx="2771" formatCode="General">
                  <c:v>0.74487763600000001</c:v>
                </c:pt>
                <c:pt idx="2772" formatCode="General">
                  <c:v>0.74529099499999996</c:v>
                </c:pt>
                <c:pt idx="2773" formatCode="General">
                  <c:v>0.74556899099999996</c:v>
                </c:pt>
                <c:pt idx="2774" formatCode="General">
                  <c:v>0.74571019400000005</c:v>
                </c:pt>
                <c:pt idx="2775" formatCode="General">
                  <c:v>0.74570846599999996</c:v>
                </c:pt>
                <c:pt idx="2776" formatCode="General">
                  <c:v>0.74555164600000001</c:v>
                </c:pt>
                <c:pt idx="2777" formatCode="General">
                  <c:v>0.74521917100000001</c:v>
                </c:pt>
                <c:pt idx="2778" formatCode="General">
                  <c:v>0.74467754399999997</c:v>
                </c:pt>
                <c:pt idx="2779" formatCode="General">
                  <c:v>0.74387216599999995</c:v>
                </c:pt>
                <c:pt idx="2780" formatCode="General">
                  <c:v>0.74271261700000002</c:v>
                </c:pt>
                <c:pt idx="2781" formatCode="General">
                  <c:v>0.74104195799999995</c:v>
                </c:pt>
                <c:pt idx="2782" formatCode="General">
                  <c:v>0.738574862</c:v>
                </c:pt>
                <c:pt idx="2783" formatCode="General">
                  <c:v>0.73476278799999994</c:v>
                </c:pt>
                <c:pt idx="2784" formatCode="General">
                  <c:v>0.72852593700000001</c:v>
                </c:pt>
                <c:pt idx="2785" formatCode="General">
                  <c:v>0.71798282899999999</c:v>
                </c:pt>
                <c:pt idx="2786" formatCode="General">
                  <c:v>0.70256262999999997</c:v>
                </c:pt>
                <c:pt idx="2787" formatCode="General">
                  <c:v>0.69148886200000004</c:v>
                </c:pt>
                <c:pt idx="2788" formatCode="General">
                  <c:v>0.704268754</c:v>
                </c:pt>
                <c:pt idx="2789" formatCode="General">
                  <c:v>0.71857059000000001</c:v>
                </c:pt>
                <c:pt idx="2790" formatCode="General">
                  <c:v>0.72542941599999999</c:v>
                </c:pt>
                <c:pt idx="2791" formatCode="General">
                  <c:v>0.72807508700000001</c:v>
                </c:pt>
                <c:pt idx="2792" formatCode="General">
                  <c:v>0.72848212700000003</c:v>
                </c:pt>
                <c:pt idx="2793" formatCode="General">
                  <c:v>0.72762054200000004</c:v>
                </c:pt>
                <c:pt idx="2794" formatCode="General">
                  <c:v>0.72595417500000003</c:v>
                </c:pt>
                <c:pt idx="2795" formatCode="General">
                  <c:v>0.72372001399999997</c:v>
                </c:pt>
                <c:pt idx="2796" formatCode="General">
                  <c:v>0.72105562700000003</c:v>
                </c:pt>
                <c:pt idx="2797" formatCode="General">
                  <c:v>0.71805918199999996</c:v>
                </c:pt>
                <c:pt idx="2798" formatCode="General">
                  <c:v>0.714820385</c:v>
                </c:pt>
                <c:pt idx="2799" formatCode="General">
                  <c:v>0.71143782099999997</c:v>
                </c:pt>
                <c:pt idx="2800" formatCode="General">
                  <c:v>0.70802748199999999</c:v>
                </c:pt>
                <c:pt idx="2801" formatCode="General">
                  <c:v>0.70472174899999995</c:v>
                </c:pt>
                <c:pt idx="2802" formatCode="General">
                  <c:v>0.701657474</c:v>
                </c:pt>
                <c:pt idx="2803" formatCode="General">
                  <c:v>0.69895124399999997</c:v>
                </c:pt>
                <c:pt idx="2804" formatCode="General">
                  <c:v>0.69666498899999996</c:v>
                </c:pt>
                <c:pt idx="2805" formatCode="General">
                  <c:v>0.694770157</c:v>
                </c:pt>
                <c:pt idx="2806" formatCode="General">
                  <c:v>0.69312334099999995</c:v>
                </c:pt>
                <c:pt idx="2807" formatCode="General">
                  <c:v>0.69146400699999999</c:v>
                </c:pt>
                <c:pt idx="2808" formatCode="General">
                  <c:v>0.68943315699999996</c:v>
                </c:pt>
                <c:pt idx="2809" formatCode="General">
                  <c:v>0.686226487</c:v>
                </c:pt>
                <c:pt idx="2810" formatCode="General">
                  <c:v>0.68297302699999995</c:v>
                </c:pt>
                <c:pt idx="2811" formatCode="General">
                  <c:v>0.67897367500000005</c:v>
                </c:pt>
                <c:pt idx="2812" formatCode="General">
                  <c:v>0.67532777799999999</c:v>
                </c:pt>
                <c:pt idx="2813" formatCode="General">
                  <c:v>0.67415749999999997</c:v>
                </c:pt>
                <c:pt idx="2814" formatCode="General">
                  <c:v>0.676962972</c:v>
                </c:pt>
                <c:pt idx="2815" formatCode="General">
                  <c:v>0.68325519599999995</c:v>
                </c:pt>
                <c:pt idx="2816" formatCode="General">
                  <c:v>0.69105601299999997</c:v>
                </c:pt>
                <c:pt idx="2817" formatCode="General">
                  <c:v>0.698618352</c:v>
                </c:pt>
                <c:pt idx="2818" formatCode="General">
                  <c:v>0.70515006800000002</c:v>
                </c:pt>
                <c:pt idx="2819" formatCode="General">
                  <c:v>0.71053803000000004</c:v>
                </c:pt>
                <c:pt idx="2820" formatCode="General">
                  <c:v>0.71494209799999997</c:v>
                </c:pt>
                <c:pt idx="2821" formatCode="General">
                  <c:v>0.71857261699999997</c:v>
                </c:pt>
                <c:pt idx="2822" formatCode="General">
                  <c:v>0.721610427</c:v>
                </c:pt>
                <c:pt idx="2823" formatCode="General">
                  <c:v>0.72419130799999998</c:v>
                </c:pt>
                <c:pt idx="2824" formatCode="General">
                  <c:v>0.72641122300000005</c:v>
                </c:pt>
                <c:pt idx="2825" formatCode="General">
                  <c:v>0.72833639400000005</c:v>
                </c:pt>
                <c:pt idx="2826" formatCode="General">
                  <c:v>0.73001199999999999</c:v>
                </c:pt>
                <c:pt idx="2827" formatCode="General">
                  <c:v>0.73146903500000005</c:v>
                </c:pt>
                <c:pt idx="2828" formatCode="General">
                  <c:v>0.73272889900000004</c:v>
                </c:pt>
                <c:pt idx="2829" formatCode="General">
                  <c:v>0.73380690800000004</c:v>
                </c:pt>
                <c:pt idx="2830" formatCode="General">
                  <c:v>0.73471403099999999</c:v>
                </c:pt>
                <c:pt idx="2831" formatCode="General">
                  <c:v>0.73545831399999995</c:v>
                </c:pt>
                <c:pt idx="2832" formatCode="General">
                  <c:v>0.73604541999999995</c:v>
                </c:pt>
                <c:pt idx="2833" formatCode="General">
                  <c:v>0.73647886500000004</c:v>
                </c:pt>
                <c:pt idx="2834" formatCode="General">
                  <c:v>0.73675978200000003</c:v>
                </c:pt>
                <c:pt idx="2835" formatCode="General">
                  <c:v>0.736886084</c:v>
                </c:pt>
                <c:pt idx="2836" formatCode="General">
                  <c:v>0.736851335</c:v>
                </c:pt>
                <c:pt idx="2837" formatCode="General">
                  <c:v>0.73664200300000005</c:v>
                </c:pt>
                <c:pt idx="2838" formatCode="General">
                  <c:v>0.73623329400000004</c:v>
                </c:pt>
                <c:pt idx="2839" formatCode="General">
                  <c:v>0.73558080199999998</c:v>
                </c:pt>
                <c:pt idx="2840" formatCode="General">
                  <c:v>0.73460376299999997</c:v>
                </c:pt>
                <c:pt idx="2841" formatCode="General">
                  <c:v>0.73314928999999995</c:v>
                </c:pt>
                <c:pt idx="2842" formatCode="General">
                  <c:v>0.73090809599999995</c:v>
                </c:pt>
                <c:pt idx="2843" formatCode="General">
                  <c:v>0.72719895800000001</c:v>
                </c:pt>
                <c:pt idx="2844" formatCode="General">
                  <c:v>0.72038936600000003</c:v>
                </c:pt>
                <c:pt idx="2845" formatCode="General">
                  <c:v>0.70582002399999999</c:v>
                </c:pt>
                <c:pt idx="2846" formatCode="General">
                  <c:v>0.68813544500000001</c:v>
                </c:pt>
                <c:pt idx="2847" formatCode="General">
                  <c:v>0.69290023999999995</c:v>
                </c:pt>
                <c:pt idx="2848" formatCode="General">
                  <c:v>0.71053189000000005</c:v>
                </c:pt>
                <c:pt idx="2849" formatCode="General">
                  <c:v>0.71952927099999997</c:v>
                </c:pt>
                <c:pt idx="2850" formatCode="General">
                  <c:v>0.72280526199999995</c:v>
                </c:pt>
                <c:pt idx="2851" formatCode="General">
                  <c:v>0.72350895400000004</c:v>
                </c:pt>
                <c:pt idx="2852" formatCode="General">
                  <c:v>0.72293567700000005</c:v>
                </c:pt>
                <c:pt idx="2853" formatCode="General">
                  <c:v>0.72160935400000004</c:v>
                </c:pt>
                <c:pt idx="2854" formatCode="General">
                  <c:v>0.71975809300000004</c:v>
                </c:pt>
                <c:pt idx="2855" formatCode="General">
                  <c:v>0.71748977899999999</c:v>
                </c:pt>
                <c:pt idx="2856" formatCode="General">
                  <c:v>0.71486347900000002</c:v>
                </c:pt>
                <c:pt idx="2857" formatCode="General">
                  <c:v>0.71192306299999997</c:v>
                </c:pt>
                <c:pt idx="2858" formatCode="General">
                  <c:v>0.70871758500000004</c:v>
                </c:pt>
                <c:pt idx="2859" formatCode="General">
                  <c:v>0.70531618600000001</c:v>
                </c:pt>
                <c:pt idx="2860" formatCode="General">
                  <c:v>0.70182013499999996</c:v>
                </c:pt>
                <c:pt idx="2861" formatCode="General">
                  <c:v>0.69836944300000003</c:v>
                </c:pt>
                <c:pt idx="2862" formatCode="General">
                  <c:v>0.69513940799999996</c:v>
                </c:pt>
                <c:pt idx="2863" formatCode="General">
                  <c:v>0.69231975099999998</c:v>
                </c:pt>
                <c:pt idx="2864" formatCode="General">
                  <c:v>0.69007211899999998</c:v>
                </c:pt>
                <c:pt idx="2865" formatCode="General">
                  <c:v>0.68847095999999997</c:v>
                </c:pt>
                <c:pt idx="2866" formatCode="General">
                  <c:v>0.68742966699999997</c:v>
                </c:pt>
                <c:pt idx="2867" formatCode="General">
                  <c:v>0.66282260400000004</c:v>
                </c:pt>
                <c:pt idx="2868" formatCode="General">
                  <c:v>0.68609726400000004</c:v>
                </c:pt>
                <c:pt idx="2869" formatCode="General">
                  <c:v>0.68485903699999995</c:v>
                </c:pt>
                <c:pt idx="2870" formatCode="General">
                  <c:v>0.68242412799999996</c:v>
                </c:pt>
                <c:pt idx="2871" formatCode="General">
                  <c:v>0.678332567</c:v>
                </c:pt>
                <c:pt idx="2872" formatCode="General">
                  <c:v>0.67283308500000005</c:v>
                </c:pt>
                <c:pt idx="2873" formatCode="General">
                  <c:v>0.66808289300000001</c:v>
                </c:pt>
                <c:pt idx="2874" formatCode="General">
                  <c:v>0.66809827099999997</c:v>
                </c:pt>
                <c:pt idx="2875" formatCode="General">
                  <c:v>0.67454963899999998</c:v>
                </c:pt>
                <c:pt idx="2876" formatCode="General">
                  <c:v>0.68427062000000005</c:v>
                </c:pt>
                <c:pt idx="2877" formatCode="General">
                  <c:v>0.693615973</c:v>
                </c:pt>
                <c:pt idx="2878" formatCode="General">
                  <c:v>0.70125013599999997</c:v>
                </c:pt>
                <c:pt idx="2879" formatCode="General">
                  <c:v>0.70726019100000004</c:v>
                </c:pt>
                <c:pt idx="2880" formatCode="General">
                  <c:v>0.71207815399999996</c:v>
                </c:pt>
                <c:pt idx="2881" formatCode="General">
                  <c:v>0.71608567199999995</c:v>
                </c:pt>
                <c:pt idx="2882" formatCode="General">
                  <c:v>0.719547033</c:v>
                </c:pt>
                <c:pt idx="2883" formatCode="General">
                  <c:v>0.72263020300000003</c:v>
                </c:pt>
                <c:pt idx="2884" formatCode="General">
                  <c:v>0.72543698499999998</c:v>
                </c:pt>
                <c:pt idx="2885" formatCode="General">
                  <c:v>0.72802698600000004</c:v>
                </c:pt>
                <c:pt idx="2886" formatCode="General">
                  <c:v>0.73043370200000002</c:v>
                </c:pt>
                <c:pt idx="2887" formatCode="General">
                  <c:v>0.73267447900000005</c:v>
                </c:pt>
                <c:pt idx="2888" formatCode="General">
                  <c:v>0.73475718499999998</c:v>
                </c:pt>
                <c:pt idx="2889" formatCode="General">
                  <c:v>0.736684322</c:v>
                </c:pt>
                <c:pt idx="2890" formatCode="General">
                  <c:v>0.73845523599999996</c:v>
                </c:pt>
                <c:pt idx="2891" formatCode="General">
                  <c:v>0.74006760100000002</c:v>
                </c:pt>
                <c:pt idx="2892" formatCode="General">
                  <c:v>0.74151814000000005</c:v>
                </c:pt>
                <c:pt idx="2893" formatCode="General">
                  <c:v>0.74280268000000005</c:v>
                </c:pt>
                <c:pt idx="2894" formatCode="General">
                  <c:v>0.74391627299999996</c:v>
                </c:pt>
                <c:pt idx="2895" formatCode="General">
                  <c:v>0.74485212599999995</c:v>
                </c:pt>
                <c:pt idx="2896" formatCode="General">
                  <c:v>0.74560082000000005</c:v>
                </c:pt>
                <c:pt idx="2897" formatCode="General">
                  <c:v>0.74614769199999997</c:v>
                </c:pt>
                <c:pt idx="2898" formatCode="General">
                  <c:v>0.746468723</c:v>
                </c:pt>
                <c:pt idx="2899" formatCode="General">
                  <c:v>0.74652141299999997</c:v>
                </c:pt>
                <c:pt idx="2900" formatCode="General">
                  <c:v>0.74622571500000001</c:v>
                </c:pt>
                <c:pt idx="2901" formatCode="General">
                  <c:v>0.74541616399999999</c:v>
                </c:pt>
                <c:pt idx="2902" formatCode="General">
                  <c:v>0.74369591499999999</c:v>
                </c:pt>
                <c:pt idx="2903" formatCode="General">
                  <c:v>0.73876971000000002</c:v>
                </c:pt>
                <c:pt idx="2904" formatCode="General">
                  <c:v>0.73208236699999996</c:v>
                </c:pt>
                <c:pt idx="2905" formatCode="General">
                  <c:v>0.71351420899999995</c:v>
                </c:pt>
                <c:pt idx="2906" formatCode="General">
                  <c:v>0.70338833300000003</c:v>
                </c:pt>
                <c:pt idx="2907" formatCode="General">
                  <c:v>0.72530484200000001</c:v>
                </c:pt>
                <c:pt idx="2908" formatCode="General">
                  <c:v>0.736179531</c:v>
                </c:pt>
                <c:pt idx="2909" formatCode="General">
                  <c:v>0.73961126799999999</c:v>
                </c:pt>
                <c:pt idx="2910" formatCode="General">
                  <c:v>0.74034178299999998</c:v>
                </c:pt>
                <c:pt idx="2911" formatCode="General">
                  <c:v>0.73989355599999995</c:v>
                </c:pt>
                <c:pt idx="2912" formatCode="General">
                  <c:v>0.73878866399999998</c:v>
                </c:pt>
                <c:pt idx="2913" formatCode="General">
                  <c:v>0.73722696300000001</c:v>
                </c:pt>
                <c:pt idx="2914" formatCode="General">
                  <c:v>0.73528861999999995</c:v>
                </c:pt>
                <c:pt idx="2915" formatCode="General">
                  <c:v>0.73300403400000003</c:v>
                </c:pt>
                <c:pt idx="2916" formatCode="General">
                  <c:v>0.73038244200000002</c:v>
                </c:pt>
                <c:pt idx="2917" formatCode="General">
                  <c:v>0.72742795900000001</c:v>
                </c:pt>
                <c:pt idx="2918" formatCode="General">
                  <c:v>0.72415155200000003</c:v>
                </c:pt>
                <c:pt idx="2919" formatCode="General">
                  <c:v>0.72058427300000005</c:v>
                </c:pt>
                <c:pt idx="2920" formatCode="General">
                  <c:v>0.71679228500000003</c:v>
                </c:pt>
                <c:pt idx="2921" formatCode="General">
                  <c:v>0.71289324799999998</c:v>
                </c:pt>
                <c:pt idx="2922" formatCode="General">
                  <c:v>0.70906811999999997</c:v>
                </c:pt>
                <c:pt idx="2923" formatCode="General">
                  <c:v>0.70555496200000001</c:v>
                </c:pt>
                <c:pt idx="2924" formatCode="General">
                  <c:v>0.70253974200000002</c:v>
                </c:pt>
                <c:pt idx="2925" formatCode="General">
                  <c:v>0.70046675199999997</c:v>
                </c:pt>
                <c:pt idx="2926" formatCode="General">
                  <c:v>0.69928723599999998</c:v>
                </c:pt>
                <c:pt idx="2927" formatCode="General">
                  <c:v>0.69881254400000004</c:v>
                </c:pt>
                <c:pt idx="2928" formatCode="General">
                  <c:v>0.69871705799999995</c:v>
                </c:pt>
                <c:pt idx="2929" formatCode="General">
                  <c:v>0.69843268400000003</c:v>
                </c:pt>
                <c:pt idx="2930" formatCode="General">
                  <c:v>0.69721698799999998</c:v>
                </c:pt>
                <c:pt idx="2931" formatCode="General">
                  <c:v>0.69415557400000005</c:v>
                </c:pt>
                <c:pt idx="2932" formatCode="General">
                  <c:v>0.68836110800000005</c:v>
                </c:pt>
                <c:pt idx="2933" formatCode="General">
                  <c:v>0.68042719399999996</c:v>
                </c:pt>
                <c:pt idx="2934" formatCode="General">
                  <c:v>0.67583936499999997</c:v>
                </c:pt>
                <c:pt idx="2935" formatCode="General">
                  <c:v>0.68123155800000001</c:v>
                </c:pt>
                <c:pt idx="2936" formatCode="General">
                  <c:v>0.69243896000000005</c:v>
                </c:pt>
                <c:pt idx="2937" formatCode="General">
                  <c:v>0.70248264100000002</c:v>
                </c:pt>
                <c:pt idx="2938" formatCode="General">
                  <c:v>0.70976710300000001</c:v>
                </c:pt>
                <c:pt idx="2939" formatCode="General">
                  <c:v>0.71502423299999995</c:v>
                </c:pt>
                <c:pt idx="2940" formatCode="General">
                  <c:v>0.719074726</c:v>
                </c:pt>
                <c:pt idx="2941" formatCode="General">
                  <c:v>0.72244751500000004</c:v>
                </c:pt>
                <c:pt idx="2942" formatCode="General">
                  <c:v>0.72544485299999995</c:v>
                </c:pt>
                <c:pt idx="2943" formatCode="General">
                  <c:v>0.728232145</c:v>
                </c:pt>
                <c:pt idx="2944" formatCode="General">
                  <c:v>0.73089581699999995</c:v>
                </c:pt>
                <c:pt idx="2945" formatCode="General">
                  <c:v>0.73347699600000005</c:v>
                </c:pt>
                <c:pt idx="2946" formatCode="General">
                  <c:v>0.73599129900000004</c:v>
                </c:pt>
                <c:pt idx="2947" formatCode="General">
                  <c:v>0.73844015600000001</c:v>
                </c:pt>
                <c:pt idx="2948" formatCode="General">
                  <c:v>0.74081766599999999</c:v>
                </c:pt>
                <c:pt idx="2949" formatCode="General">
                  <c:v>0.74311453100000002</c:v>
                </c:pt>
                <c:pt idx="2950" formatCode="General">
                  <c:v>0.74532026100000004</c:v>
                </c:pt>
                <c:pt idx="2951" formatCode="General">
                  <c:v>0.74742430400000004</c:v>
                </c:pt>
                <c:pt idx="2952" formatCode="General">
                  <c:v>0.74941652999999997</c:v>
                </c:pt>
                <c:pt idx="2953" formatCode="General">
                  <c:v>0.75128722199999998</c:v>
                </c:pt>
                <c:pt idx="2954" formatCode="General">
                  <c:v>0.75302654499999999</c:v>
                </c:pt>
                <c:pt idx="2955" formatCode="General">
                  <c:v>0.75462400900000004</c:v>
                </c:pt>
                <c:pt idx="2956" formatCode="General">
                  <c:v>0.75606691800000003</c:v>
                </c:pt>
                <c:pt idx="2957" formatCode="General">
                  <c:v>0.75733798699999999</c:v>
                </c:pt>
                <c:pt idx="2958" formatCode="General">
                  <c:v>0.75841033499999999</c:v>
                </c:pt>
                <c:pt idx="2959" formatCode="General">
                  <c:v>0.75923544200000004</c:v>
                </c:pt>
                <c:pt idx="2960" formatCode="General">
                  <c:v>0.75969624499999999</c:v>
                </c:pt>
                <c:pt idx="2961" formatCode="General">
                  <c:v>0.74197018100000001</c:v>
                </c:pt>
                <c:pt idx="2962" formatCode="General">
                  <c:v>0.75862962</c:v>
                </c:pt>
                <c:pt idx="2963" formatCode="General">
                  <c:v>0.75497412699999999</c:v>
                </c:pt>
                <c:pt idx="2964" formatCode="General">
                  <c:v>0.74209177500000001</c:v>
                </c:pt>
                <c:pt idx="2965" formatCode="General">
                  <c:v>0.72030776699999999</c:v>
                </c:pt>
                <c:pt idx="2966" formatCode="General">
                  <c:v>0.74538600399999999</c:v>
                </c:pt>
                <c:pt idx="2967" formatCode="General">
                  <c:v>0.75721931499999995</c:v>
                </c:pt>
                <c:pt idx="2968" formatCode="General">
                  <c:v>0.76063323000000005</c:v>
                </c:pt>
                <c:pt idx="2969" formatCode="General">
                  <c:v>0.76163822400000003</c:v>
                </c:pt>
                <c:pt idx="2970" formatCode="General">
                  <c:v>0.76168471599999998</c:v>
                </c:pt>
                <c:pt idx="2971" formatCode="General">
                  <c:v>0.76119941499999999</c:v>
                </c:pt>
                <c:pt idx="2972" formatCode="General">
                  <c:v>0.76032978299999998</c:v>
                </c:pt>
                <c:pt idx="2973" formatCode="General">
                  <c:v>0.75912690199999999</c:v>
                </c:pt>
                <c:pt idx="2974" formatCode="General">
                  <c:v>0.75760179800000005</c:v>
                </c:pt>
                <c:pt idx="2975" formatCode="General">
                  <c:v>0.755745471</c:v>
                </c:pt>
                <c:pt idx="2976" formatCode="General">
                  <c:v>0.75353854899999995</c:v>
                </c:pt>
                <c:pt idx="2977" formatCode="General">
                  <c:v>0.75095671399999997</c:v>
                </c:pt>
                <c:pt idx="2978" formatCode="General">
                  <c:v>0.74797791199999997</c:v>
                </c:pt>
                <c:pt idx="2979" formatCode="General">
                  <c:v>0.74459141500000003</c:v>
                </c:pt>
                <c:pt idx="2980" formatCode="General">
                  <c:v>0.740813375</c:v>
                </c:pt>
                <c:pt idx="2981" formatCode="General">
                  <c:v>0.73670232300000005</c:v>
                </c:pt>
                <c:pt idx="2982" formatCode="General">
                  <c:v>0.73221224500000004</c:v>
                </c:pt>
                <c:pt idx="2983" formatCode="General">
                  <c:v>0.72822940300000005</c:v>
                </c:pt>
                <c:pt idx="2984" formatCode="General">
                  <c:v>0.72445064800000003</c:v>
                </c:pt>
                <c:pt idx="2985" formatCode="General">
                  <c:v>0.72147428999999996</c:v>
                </c:pt>
                <c:pt idx="2986" formatCode="General">
                  <c:v>0.71958506099999997</c:v>
                </c:pt>
                <c:pt idx="2987" formatCode="General">
                  <c:v>0.71880662399999995</c:v>
                </c:pt>
                <c:pt idx="2988" formatCode="General">
                  <c:v>0.71882659199999999</c:v>
                </c:pt>
                <c:pt idx="2989" formatCode="General">
                  <c:v>0.71904396999999998</c:v>
                </c:pt>
                <c:pt idx="2990" formatCode="General">
                  <c:v>0.71865433499999998</c:v>
                </c:pt>
                <c:pt idx="2991" formatCode="General">
                  <c:v>0.71660929900000003</c:v>
                </c:pt>
                <c:pt idx="2992" formatCode="General">
                  <c:v>0.71139568099999995</c:v>
                </c:pt>
                <c:pt idx="2993" formatCode="General">
                  <c:v>0.70156884200000003</c:v>
                </c:pt>
                <c:pt idx="2994" formatCode="General">
                  <c:v>0.69198554800000001</c:v>
                </c:pt>
                <c:pt idx="2995" formatCode="General">
                  <c:v>0.69677489999999997</c:v>
                </c:pt>
                <c:pt idx="2996" formatCode="General">
                  <c:v>0.70958554699999998</c:v>
                </c:pt>
                <c:pt idx="2997" formatCode="General">
                  <c:v>0.71882241999999996</c:v>
                </c:pt>
                <c:pt idx="2998" formatCode="General">
                  <c:v>0.72424733600000002</c:v>
                </c:pt>
                <c:pt idx="2999" formatCode="General">
                  <c:v>0.72763449000000002</c:v>
                </c:pt>
                <c:pt idx="3000" formatCode="General">
                  <c:v>0.73006445200000003</c:v>
                </c:pt>
                <c:pt idx="3001" formatCode="General">
                  <c:v>0.73208141299999996</c:v>
                </c:pt>
                <c:pt idx="3002" formatCode="General">
                  <c:v>0.73395484700000002</c:v>
                </c:pt>
                <c:pt idx="3003" formatCode="General">
                  <c:v>0.73581504799999997</c:v>
                </c:pt>
                <c:pt idx="3004" formatCode="General">
                  <c:v>0.73771905900000001</c:v>
                </c:pt>
                <c:pt idx="3005" formatCode="General">
                  <c:v>0.73968315100000004</c:v>
                </c:pt>
                <c:pt idx="3006" formatCode="General">
                  <c:v>0.74170160299999999</c:v>
                </c:pt>
                <c:pt idx="3007" formatCode="General">
                  <c:v>0.74375689</c:v>
                </c:pt>
                <c:pt idx="3008" formatCode="General">
                  <c:v>0.74582666200000003</c:v>
                </c:pt>
                <c:pt idx="3009" formatCode="General">
                  <c:v>0.74788713500000004</c:v>
                </c:pt>
                <c:pt idx="3010" formatCode="General">
                  <c:v>0.74991583799999995</c:v>
                </c:pt>
                <c:pt idx="3011" formatCode="General">
                  <c:v>0.75189238800000002</c:v>
                </c:pt>
                <c:pt idx="3012" formatCode="General">
                  <c:v>0.7537992</c:v>
                </c:pt>
                <c:pt idx="3013" formatCode="General">
                  <c:v>0.75562083700000005</c:v>
                </c:pt>
                <c:pt idx="3014" formatCode="General">
                  <c:v>0.75734394800000004</c:v>
                </c:pt>
                <c:pt idx="3015" formatCode="General">
                  <c:v>0.75895559800000001</c:v>
                </c:pt>
                <c:pt idx="3016" formatCode="General">
                  <c:v>0.76044189900000003</c:v>
                </c:pt>
                <c:pt idx="3017" formatCode="General">
                  <c:v>0.76178240799999997</c:v>
                </c:pt>
                <c:pt idx="3018" formatCode="General">
                  <c:v>0.76290702799999999</c:v>
                </c:pt>
                <c:pt idx="3019" formatCode="General">
                  <c:v>0.76367932599999999</c:v>
                </c:pt>
                <c:pt idx="3020" formatCode="General">
                  <c:v>0.76455748099999998</c:v>
                </c:pt>
                <c:pt idx="3021" formatCode="General">
                  <c:v>0.76459544899999998</c:v>
                </c:pt>
                <c:pt idx="3022" formatCode="General">
                  <c:v>0.763018847</c:v>
                </c:pt>
                <c:pt idx="3023" formatCode="General">
                  <c:v>0.75484973200000005</c:v>
                </c:pt>
                <c:pt idx="3024" formatCode="General">
                  <c:v>0.72714459899999995</c:v>
                </c:pt>
                <c:pt idx="3025" formatCode="General">
                  <c:v>0.75521445300000001</c:v>
                </c:pt>
                <c:pt idx="3026" formatCode="General">
                  <c:v>0.765518963</c:v>
                </c:pt>
                <c:pt idx="3027" formatCode="General">
                  <c:v>0.76822930599999995</c:v>
                </c:pt>
                <c:pt idx="3028" formatCode="General">
                  <c:v>0.76919931200000002</c:v>
                </c:pt>
                <c:pt idx="3029" formatCode="General">
                  <c:v>0.76950985199999999</c:v>
                </c:pt>
                <c:pt idx="3030" formatCode="General">
                  <c:v>0.7694453</c:v>
                </c:pt>
                <c:pt idx="3031" formatCode="General">
                  <c:v>0.76909583800000003</c:v>
                </c:pt>
                <c:pt idx="3032" formatCode="General">
                  <c:v>0.76848810899999997</c:v>
                </c:pt>
                <c:pt idx="3033" formatCode="General">
                  <c:v>0.76762151700000003</c:v>
                </c:pt>
                <c:pt idx="3034" formatCode="General">
                  <c:v>0.76648110199999997</c:v>
                </c:pt>
                <c:pt idx="3035" formatCode="General">
                  <c:v>0.76504129200000004</c:v>
                </c:pt>
                <c:pt idx="3036" formatCode="General">
                  <c:v>0.76326835199999998</c:v>
                </c:pt>
                <c:pt idx="3037" formatCode="General">
                  <c:v>0.76112079600000004</c:v>
                </c:pt>
                <c:pt idx="3038" formatCode="General">
                  <c:v>0.75855088199999998</c:v>
                </c:pt>
                <c:pt idx="3039" formatCode="General">
                  <c:v>0.75484216199999998</c:v>
                </c:pt>
                <c:pt idx="3040" formatCode="General">
                  <c:v>0.75198489400000001</c:v>
                </c:pt>
                <c:pt idx="3041" formatCode="General">
                  <c:v>0.74795985200000004</c:v>
                </c:pt>
                <c:pt idx="3042" formatCode="General">
                  <c:v>0.74351280900000005</c:v>
                </c:pt>
                <c:pt idx="3043" formatCode="General">
                  <c:v>0.73885351399999999</c:v>
                </c:pt>
                <c:pt idx="3044" formatCode="General">
                  <c:v>0.73436713200000003</c:v>
                </c:pt>
                <c:pt idx="3045" formatCode="General">
                  <c:v>0.73059886699999999</c:v>
                </c:pt>
                <c:pt idx="3046" formatCode="General">
                  <c:v>0.72809672400000003</c:v>
                </c:pt>
                <c:pt idx="3047" formatCode="General">
                  <c:v>0.72712707499999996</c:v>
                </c:pt>
                <c:pt idx="3048" formatCode="General">
                  <c:v>0.72745239699999997</c:v>
                </c:pt>
                <c:pt idx="3049" formatCode="General">
                  <c:v>0.72837019000000003</c:v>
                </c:pt>
                <c:pt idx="3050" formatCode="General">
                  <c:v>0.72892755300000001</c:v>
                </c:pt>
                <c:pt idx="3051" formatCode="General">
                  <c:v>0.72796797800000002</c:v>
                </c:pt>
                <c:pt idx="3052" formatCode="General">
                  <c:v>0.72364300500000001</c:v>
                </c:pt>
                <c:pt idx="3053" formatCode="General">
                  <c:v>0.71264612699999996</c:v>
                </c:pt>
                <c:pt idx="3054" formatCode="General">
                  <c:v>0.69901287599999995</c:v>
                </c:pt>
                <c:pt idx="3055" formatCode="General">
                  <c:v>0.70781928299999997</c:v>
                </c:pt>
                <c:pt idx="3056" formatCode="General">
                  <c:v>0.721745729</c:v>
                </c:pt>
                <c:pt idx="3057" formatCode="General">
                  <c:v>0.728489995</c:v>
                </c:pt>
                <c:pt idx="3058" formatCode="General">
                  <c:v>0.73147624700000002</c:v>
                </c:pt>
                <c:pt idx="3059" formatCode="General">
                  <c:v>0.73296517100000003</c:v>
                </c:pt>
                <c:pt idx="3060" formatCode="General">
                  <c:v>0.73391014300000001</c:v>
                </c:pt>
                <c:pt idx="3061" formatCode="General">
                  <c:v>0.73473352199999997</c:v>
                </c:pt>
                <c:pt idx="3062" formatCode="General">
                  <c:v>0.73563462499999999</c:v>
                </c:pt>
                <c:pt idx="3063" formatCode="General">
                  <c:v>0.73670482599999998</c:v>
                </c:pt>
                <c:pt idx="3064" formatCode="General">
                  <c:v>0.73797601499999999</c:v>
                </c:pt>
                <c:pt idx="3065" formatCode="General">
                  <c:v>0.73944443500000001</c:v>
                </c:pt>
                <c:pt idx="3066" formatCode="General">
                  <c:v>0.74108475399999996</c:v>
                </c:pt>
                <c:pt idx="3067" formatCode="General">
                  <c:v>0.74285924400000003</c:v>
                </c:pt>
                <c:pt idx="3068" formatCode="General">
                  <c:v>0.74472481000000001</c:v>
                </c:pt>
                <c:pt idx="3069" formatCode="General">
                  <c:v>0.74663758300000005</c:v>
                </c:pt>
                <c:pt idx="3070" formatCode="General">
                  <c:v>0.74855619699999998</c:v>
                </c:pt>
                <c:pt idx="3071" formatCode="General">
                  <c:v>0.75044393499999995</c:v>
                </c:pt>
                <c:pt idx="3072" formatCode="General">
                  <c:v>0.75226944699999998</c:v>
                </c:pt>
                <c:pt idx="3073" formatCode="General">
                  <c:v>0.75400698200000005</c:v>
                </c:pt>
                <c:pt idx="3074" formatCode="General">
                  <c:v>0.75563526199999997</c:v>
                </c:pt>
                <c:pt idx="3075" formatCode="General">
                  <c:v>0.75713276900000004</c:v>
                </c:pt>
                <c:pt idx="3076" formatCode="General">
                  <c:v>0.75804847500000005</c:v>
                </c:pt>
                <c:pt idx="3077" formatCode="General">
                  <c:v>0.75969004600000001</c:v>
                </c:pt>
                <c:pt idx="3078" formatCode="General">
                  <c:v>0.76071780899999997</c:v>
                </c:pt>
                <c:pt idx="3079" formatCode="General">
                  <c:v>0.76147782799999997</c:v>
                </c:pt>
                <c:pt idx="3080" formatCode="General">
                  <c:v>0.76179909700000004</c:v>
                </c:pt>
                <c:pt idx="3081" formatCode="General">
                  <c:v>0.76100111000000004</c:v>
                </c:pt>
                <c:pt idx="3082" formatCode="General">
                  <c:v>0.75490719100000003</c:v>
                </c:pt>
                <c:pt idx="3083" formatCode="General">
                  <c:v>0.72346961499999995</c:v>
                </c:pt>
                <c:pt idx="3084" formatCode="General">
                  <c:v>0.75678813499999997</c:v>
                </c:pt>
                <c:pt idx="3085" formatCode="General">
                  <c:v>0.76337242100000002</c:v>
                </c:pt>
                <c:pt idx="3086" formatCode="General">
                  <c:v>0.76496613000000002</c:v>
                </c:pt>
                <c:pt idx="3087" formatCode="General">
                  <c:v>0.76551950000000002</c:v>
                </c:pt>
                <c:pt idx="3088" formatCode="General">
                  <c:v>0.76566213400000005</c:v>
                </c:pt>
                <c:pt idx="3089" formatCode="General">
                  <c:v>0.76555395100000001</c:v>
                </c:pt>
                <c:pt idx="3090" formatCode="General">
                  <c:v>0.76524400699999995</c:v>
                </c:pt>
                <c:pt idx="3091" formatCode="General">
                  <c:v>0.76474452000000004</c:v>
                </c:pt>
                <c:pt idx="3092" formatCode="General">
                  <c:v>0.76405131800000003</c:v>
                </c:pt>
                <c:pt idx="3093" formatCode="General">
                  <c:v>0.76315009599999994</c:v>
                </c:pt>
                <c:pt idx="3094" formatCode="General">
                  <c:v>0.76201844200000002</c:v>
                </c:pt>
                <c:pt idx="3095" formatCode="General">
                  <c:v>0.76062524300000001</c:v>
                </c:pt>
                <c:pt idx="3096" formatCode="General">
                  <c:v>0.75890517199999996</c:v>
                </c:pt>
                <c:pt idx="3097" formatCode="General">
                  <c:v>0.75688654200000005</c:v>
                </c:pt>
                <c:pt idx="3098" formatCode="General">
                  <c:v>0.75443327400000004</c:v>
                </c:pt>
                <c:pt idx="3099" formatCode="General">
                  <c:v>0.75149339400000004</c:v>
                </c:pt>
                <c:pt idx="3100" formatCode="General">
                  <c:v>0.74799233700000001</c:v>
                </c:pt>
                <c:pt idx="3101" formatCode="General">
                  <c:v>0.74386596699999996</c:v>
                </c:pt>
                <c:pt idx="3102" formatCode="General">
                  <c:v>0.73910236399999996</c:v>
                </c:pt>
                <c:pt idx="3103" formatCode="General">
                  <c:v>0.73381817299999996</c:v>
                </c:pt>
                <c:pt idx="3104" formatCode="General">
                  <c:v>0.728371561</c:v>
                </c:pt>
                <c:pt idx="3105" formatCode="General">
                  <c:v>0.72344768000000004</c:v>
                </c:pt>
                <c:pt idx="3106" formatCode="General">
                  <c:v>0.71994721900000003</c:v>
                </c:pt>
                <c:pt idx="3107" formatCode="General">
                  <c:v>0.718534648</c:v>
                </c:pt>
                <c:pt idx="3108" formatCode="General">
                  <c:v>0.71910208499999995</c:v>
                </c:pt>
                <c:pt idx="3109" formatCode="General">
                  <c:v>0.72072178099999995</c:v>
                </c:pt>
                <c:pt idx="3110" formatCode="General">
                  <c:v>0.72211044999999996</c:v>
                </c:pt>
                <c:pt idx="3111" formatCode="General">
                  <c:v>0.72188031699999999</c:v>
                </c:pt>
                <c:pt idx="3112" formatCode="General">
                  <c:v>0.71771949499999999</c:v>
                </c:pt>
                <c:pt idx="3113" formatCode="General">
                  <c:v>0.70369231700000001</c:v>
                </c:pt>
                <c:pt idx="3114" formatCode="General">
                  <c:v>0.68989586800000002</c:v>
                </c:pt>
                <c:pt idx="3115" formatCode="General">
                  <c:v>0.70871192199999999</c:v>
                </c:pt>
                <c:pt idx="3116" formatCode="General">
                  <c:v>0.71861457799999995</c:v>
                </c:pt>
                <c:pt idx="3117" formatCode="General">
                  <c:v>0.72144895799999997</c:v>
                </c:pt>
                <c:pt idx="3118" formatCode="General">
                  <c:v>0.72198635300000003</c:v>
                </c:pt>
                <c:pt idx="3119" formatCode="General">
                  <c:v>0.72178614100000005</c:v>
                </c:pt>
                <c:pt idx="3120" formatCode="General">
                  <c:v>0.72144454700000005</c:v>
                </c:pt>
                <c:pt idx="3121" formatCode="General">
                  <c:v>0.72124356000000001</c:v>
                </c:pt>
                <c:pt idx="3122" formatCode="General">
                  <c:v>0.72133404000000001</c:v>
                </c:pt>
                <c:pt idx="3123" formatCode="General">
                  <c:v>0.72179543999999995</c:v>
                </c:pt>
                <c:pt idx="3124" formatCode="General">
                  <c:v>0.72265905100000005</c:v>
                </c:pt>
                <c:pt idx="3125" formatCode="General">
                  <c:v>0.72391986799999997</c:v>
                </c:pt>
                <c:pt idx="3126" formatCode="General">
                  <c:v>0.72554498899999997</c:v>
                </c:pt>
                <c:pt idx="3127" formatCode="General">
                  <c:v>0.72748064999999995</c:v>
                </c:pt>
                <c:pt idx="3128" formatCode="General">
                  <c:v>0.729659736</c:v>
                </c:pt>
                <c:pt idx="3129" formatCode="General">
                  <c:v>0.73200875499999996</c:v>
                </c:pt>
                <c:pt idx="3130" formatCode="General">
                  <c:v>0.73445397599999995</c:v>
                </c:pt>
                <c:pt idx="3131" formatCode="General">
                  <c:v>0.736926317</c:v>
                </c:pt>
                <c:pt idx="3132" formatCode="General">
                  <c:v>0.73936438599999998</c:v>
                </c:pt>
                <c:pt idx="3133" formatCode="General">
                  <c:v>0.74170404700000003</c:v>
                </c:pt>
                <c:pt idx="3134" formatCode="General">
                  <c:v>0.74392420100000001</c:v>
                </c:pt>
                <c:pt idx="3135" formatCode="General">
                  <c:v>0.74602347599999996</c:v>
                </c:pt>
                <c:pt idx="3136" formatCode="General">
                  <c:v>0.74791276500000003</c:v>
                </c:pt>
                <c:pt idx="3137" formatCode="General">
                  <c:v>0.74958467500000003</c:v>
                </c:pt>
                <c:pt idx="3138" formatCode="General">
                  <c:v>0.75098848299999998</c:v>
                </c:pt>
                <c:pt idx="3139" formatCode="General">
                  <c:v>0.75198674200000004</c:v>
                </c:pt>
                <c:pt idx="3140" formatCode="General">
                  <c:v>0.75201267000000005</c:v>
                </c:pt>
                <c:pt idx="3141" formatCode="General">
                  <c:v>0.74646252400000002</c:v>
                </c:pt>
                <c:pt idx="3142" formatCode="General">
                  <c:v>0.72193068299999996</c:v>
                </c:pt>
                <c:pt idx="3143" formatCode="General">
                  <c:v>0.75266432800000005</c:v>
                </c:pt>
                <c:pt idx="3144" formatCode="General">
                  <c:v>0.75605505699999997</c:v>
                </c:pt>
                <c:pt idx="3145" formatCode="General">
                  <c:v>0.75711029799999996</c:v>
                </c:pt>
                <c:pt idx="3146" formatCode="General">
                  <c:v>0.75758278400000001</c:v>
                </c:pt>
                <c:pt idx="3147" formatCode="General">
                  <c:v>0.757764459</c:v>
                </c:pt>
                <c:pt idx="3148" formatCode="General">
                  <c:v>0.75773489500000002</c:v>
                </c:pt>
                <c:pt idx="3149" formatCode="General">
                  <c:v>0.75752109300000003</c:v>
                </c:pt>
                <c:pt idx="3150" formatCode="General">
                  <c:v>0.75713103999999998</c:v>
                </c:pt>
                <c:pt idx="3151" formatCode="General">
                  <c:v>0.75656372299999997</c:v>
                </c:pt>
                <c:pt idx="3152" formatCode="General">
                  <c:v>0.755811334</c:v>
                </c:pt>
                <c:pt idx="3153" formatCode="General">
                  <c:v>0.75485449999999998</c:v>
                </c:pt>
                <c:pt idx="3154" formatCode="General">
                  <c:v>0.75369113700000001</c:v>
                </c:pt>
                <c:pt idx="3155" formatCode="General">
                  <c:v>0.75227826799999997</c:v>
                </c:pt>
                <c:pt idx="3156" formatCode="General">
                  <c:v>0.75058019200000003</c:v>
                </c:pt>
                <c:pt idx="3157" formatCode="General">
                  <c:v>0.74854767300000002</c:v>
                </c:pt>
                <c:pt idx="3158" formatCode="General">
                  <c:v>0.74611407500000004</c:v>
                </c:pt>
                <c:pt idx="3159" formatCode="General">
                  <c:v>0.74319291099999996</c:v>
                </c:pt>
                <c:pt idx="3160" formatCode="General">
                  <c:v>0.73967605800000003</c:v>
                </c:pt>
                <c:pt idx="3161" formatCode="General">
                  <c:v>0.73544031399999998</c:v>
                </c:pt>
                <c:pt idx="3162" formatCode="General">
                  <c:v>0.73037511099999997</c:v>
                </c:pt>
                <c:pt idx="3163" formatCode="General">
                  <c:v>0.72446215199999997</c:v>
                </c:pt>
                <c:pt idx="3164" formatCode="General">
                  <c:v>0.717945218</c:v>
                </c:pt>
                <c:pt idx="3165" formatCode="General">
                  <c:v>0.71157848800000001</c:v>
                </c:pt>
                <c:pt idx="3166" formatCode="General">
                  <c:v>0.70670288800000003</c:v>
                </c:pt>
                <c:pt idx="3167" formatCode="General">
                  <c:v>0.70464426300000005</c:v>
                </c:pt>
                <c:pt idx="3168" formatCode="General">
                  <c:v>0.70554757099999998</c:v>
                </c:pt>
                <c:pt idx="3169" formatCode="General">
                  <c:v>0.70804727099999998</c:v>
                </c:pt>
                <c:pt idx="3170" formatCode="General">
                  <c:v>0.71024626499999999</c:v>
                </c:pt>
                <c:pt idx="3171" formatCode="General">
                  <c:v>0.71031743300000005</c:v>
                </c:pt>
                <c:pt idx="3172" formatCode="General">
                  <c:v>0.70464682599999995</c:v>
                </c:pt>
                <c:pt idx="3173" formatCode="General">
                  <c:v>0.68138146399999999</c:v>
                </c:pt>
                <c:pt idx="3174" formatCode="General">
                  <c:v>0.69021171299999995</c:v>
                </c:pt>
                <c:pt idx="3175" formatCode="General">
                  <c:v>0.70572340499999997</c:v>
                </c:pt>
                <c:pt idx="3176" formatCode="General">
                  <c:v>0.70840817700000003</c:v>
                </c:pt>
                <c:pt idx="3177" formatCode="General">
                  <c:v>0.70788687500000003</c:v>
                </c:pt>
                <c:pt idx="3178" formatCode="General">
                  <c:v>0.70639526799999997</c:v>
                </c:pt>
                <c:pt idx="3179" formatCode="General">
                  <c:v>0.70463269900000003</c:v>
                </c:pt>
                <c:pt idx="3180" formatCode="General">
                  <c:v>0.702925205</c:v>
                </c:pt>
                <c:pt idx="3181" formatCode="General">
                  <c:v>0.70147353400000001</c:v>
                </c:pt>
                <c:pt idx="3182" formatCode="General">
                  <c:v>0.70041894900000001</c:v>
                </c:pt>
                <c:pt idx="3183" formatCode="General">
                  <c:v>0.69986355300000003</c:v>
                </c:pt>
                <c:pt idx="3184" formatCode="General">
                  <c:v>0.699874997</c:v>
                </c:pt>
                <c:pt idx="3185" formatCode="General">
                  <c:v>0.70048719599999998</c:v>
                </c:pt>
                <c:pt idx="3186" formatCode="General">
                  <c:v>0.70169884000000005</c:v>
                </c:pt>
                <c:pt idx="3187" formatCode="General">
                  <c:v>0.70347309099999999</c:v>
                </c:pt>
                <c:pt idx="3188" formatCode="General">
                  <c:v>0.70574015400000001</c:v>
                </c:pt>
                <c:pt idx="3189" formatCode="General">
                  <c:v>0.70840448099999997</c:v>
                </c:pt>
                <c:pt idx="3190" formatCode="General">
                  <c:v>0.71135336199999999</c:v>
                </c:pt>
                <c:pt idx="3191" formatCode="General">
                  <c:v>0.71438044300000003</c:v>
                </c:pt>
                <c:pt idx="3192" formatCode="General">
                  <c:v>0.71767342099999998</c:v>
                </c:pt>
                <c:pt idx="3193" formatCode="General">
                  <c:v>0.72084557999999999</c:v>
                </c:pt>
                <c:pt idx="3194" formatCode="General">
                  <c:v>0.72392171599999999</c:v>
                </c:pt>
                <c:pt idx="3195" formatCode="General">
                  <c:v>0.72684609899999997</c:v>
                </c:pt>
                <c:pt idx="3196" formatCode="General">
                  <c:v>0.72957158099999997</c:v>
                </c:pt>
                <c:pt idx="3197" formatCode="General">
                  <c:v>0.73204249099999996</c:v>
                </c:pt>
                <c:pt idx="3198" formatCode="General">
                  <c:v>0.734131694</c:v>
                </c:pt>
                <c:pt idx="3199" formatCode="General">
                  <c:v>0.73524475099999997</c:v>
                </c:pt>
                <c:pt idx="3200" formatCode="General">
                  <c:v>0.727139592</c:v>
                </c:pt>
                <c:pt idx="3201" formatCode="General">
                  <c:v>0.730137229</c:v>
                </c:pt>
                <c:pt idx="3202" formatCode="General">
                  <c:v>0.74087423100000005</c:v>
                </c:pt>
                <c:pt idx="3203" formatCode="General">
                  <c:v>0.74325472100000001</c:v>
                </c:pt>
                <c:pt idx="3204" formatCode="General">
                  <c:v>0.74475055899999998</c:v>
                </c:pt>
                <c:pt idx="3205" formatCode="General">
                  <c:v>0.74590557800000001</c:v>
                </c:pt>
                <c:pt idx="3206" formatCode="General">
                  <c:v>0.74682933100000004</c:v>
                </c:pt>
                <c:pt idx="3207" formatCode="General">
                  <c:v>0.74755662700000003</c:v>
                </c:pt>
                <c:pt idx="3208" formatCode="General">
                  <c:v>0.74810129400000003</c:v>
                </c:pt>
                <c:pt idx="3209" formatCode="General">
                  <c:v>0.74846899499999997</c:v>
                </c:pt>
                <c:pt idx="3210" formatCode="General">
                  <c:v>0.74865817999999995</c:v>
                </c:pt>
                <c:pt idx="3211" formatCode="General">
                  <c:v>0.74867373699999995</c:v>
                </c:pt>
                <c:pt idx="3212" formatCode="General">
                  <c:v>0.74850291000000002</c:v>
                </c:pt>
                <c:pt idx="3213" formatCode="General">
                  <c:v>0.74813544799999998</c:v>
                </c:pt>
                <c:pt idx="3214" formatCode="General">
                  <c:v>0.74755549399999999</c:v>
                </c:pt>
                <c:pt idx="3215" formatCode="General">
                  <c:v>0.74673932799999998</c:v>
                </c:pt>
                <c:pt idx="3216" formatCode="General">
                  <c:v>0.74565327199999998</c:v>
                </c:pt>
                <c:pt idx="3217" formatCode="General">
                  <c:v>0.74425023800000001</c:v>
                </c:pt>
                <c:pt idx="3218" formatCode="General">
                  <c:v>0.74246430399999996</c:v>
                </c:pt>
                <c:pt idx="3219" formatCode="General">
                  <c:v>0.74020361899999998</c:v>
                </c:pt>
                <c:pt idx="3220" formatCode="General">
                  <c:v>0.73734170200000004</c:v>
                </c:pt>
                <c:pt idx="3221" formatCode="General">
                  <c:v>0.73371010999999997</c:v>
                </c:pt>
                <c:pt idx="3222" formatCode="General">
                  <c:v>0.72910398200000004</c:v>
                </c:pt>
                <c:pt idx="3223" formatCode="General">
                  <c:v>0.72333675600000003</c:v>
                </c:pt>
                <c:pt idx="3224" formatCode="General">
                  <c:v>0.71642947199999996</c:v>
                </c:pt>
                <c:pt idx="3225" formatCode="General">
                  <c:v>0.70904558900000003</c:v>
                </c:pt>
                <c:pt idx="3226" formatCode="General">
                  <c:v>0.70298665800000004</c:v>
                </c:pt>
                <c:pt idx="3227" formatCode="General">
                  <c:v>0.70062196300000001</c:v>
                </c:pt>
                <c:pt idx="3228" formatCode="General">
                  <c:v>0.70255750400000005</c:v>
                </c:pt>
                <c:pt idx="3229" formatCode="General">
                  <c:v>0.70661014300000002</c:v>
                </c:pt>
                <c:pt idx="3230" formatCode="General">
                  <c:v>0.70989495499999999</c:v>
                </c:pt>
                <c:pt idx="3231" formatCode="General">
                  <c:v>0.70973288999999995</c:v>
                </c:pt>
                <c:pt idx="3232" formatCode="General">
                  <c:v>0.696254492</c:v>
                </c:pt>
                <c:pt idx="3233" formatCode="General">
                  <c:v>0.68496561099999997</c:v>
                </c:pt>
                <c:pt idx="3234" formatCode="General">
                  <c:v>0.70790320600000001</c:v>
                </c:pt>
                <c:pt idx="3235" formatCode="General">
                  <c:v>0.71046614600000002</c:v>
                </c:pt>
                <c:pt idx="3236" formatCode="General">
                  <c:v>0.70937973300000001</c:v>
                </c:pt>
                <c:pt idx="3237" formatCode="General">
                  <c:v>0.70719838099999999</c:v>
                </c:pt>
                <c:pt idx="3238" formatCode="General">
                  <c:v>0.70457196200000005</c:v>
                </c:pt>
                <c:pt idx="3239" formatCode="General">
                  <c:v>0.701792419</c:v>
                </c:pt>
                <c:pt idx="3240" formatCode="General">
                  <c:v>0.69905060500000005</c:v>
                </c:pt>
                <c:pt idx="3241" formatCode="General">
                  <c:v>0.69649851299999999</c:v>
                </c:pt>
                <c:pt idx="3242" formatCode="General">
                  <c:v>0.69426786900000004</c:v>
                </c:pt>
                <c:pt idx="3243" formatCode="General">
                  <c:v>0.69247764300000003</c:v>
                </c:pt>
                <c:pt idx="3244" formatCode="General">
                  <c:v>0.691237569</c:v>
                </c:pt>
                <c:pt idx="3245" formatCode="General">
                  <c:v>0.690647185</c:v>
                </c:pt>
                <c:pt idx="3246" formatCode="General">
                  <c:v>0.69078838799999998</c:v>
                </c:pt>
                <c:pt idx="3247" formatCode="General">
                  <c:v>0.69170862399999999</c:v>
                </c:pt>
                <c:pt idx="3248" formatCode="General">
                  <c:v>0.69251525400000002</c:v>
                </c:pt>
                <c:pt idx="3249" formatCode="General">
                  <c:v>0.69580477500000004</c:v>
                </c:pt>
                <c:pt idx="3250" formatCode="General">
                  <c:v>0.698781192</c:v>
                </c:pt>
                <c:pt idx="3251" formatCode="General">
                  <c:v>0.702162921</c:v>
                </c:pt>
                <c:pt idx="3252" formatCode="General">
                  <c:v>0.70577275799999994</c:v>
                </c:pt>
                <c:pt idx="3253" formatCode="General">
                  <c:v>0.70945006600000005</c:v>
                </c:pt>
                <c:pt idx="3254" formatCode="General">
                  <c:v>0.71306616099999998</c:v>
                </c:pt>
                <c:pt idx="3255" formatCode="General">
                  <c:v>0.71652466100000001</c:v>
                </c:pt>
                <c:pt idx="3256" formatCode="General">
                  <c:v>0.719743252</c:v>
                </c:pt>
                <c:pt idx="3257" formatCode="General">
                  <c:v>0.722577095</c:v>
                </c:pt>
                <c:pt idx="3258" formatCode="General">
                  <c:v>0.72414833300000003</c:v>
                </c:pt>
                <c:pt idx="3259" formatCode="General">
                  <c:v>0.68876111500000003</c:v>
                </c:pt>
                <c:pt idx="3260" formatCode="General">
                  <c:v>0.72907751799999998</c:v>
                </c:pt>
                <c:pt idx="3261" formatCode="General">
                  <c:v>0.73287928099999999</c:v>
                </c:pt>
                <c:pt idx="3262" formatCode="General">
                  <c:v>0.735226512</c:v>
                </c:pt>
                <c:pt idx="3263" formatCode="General">
                  <c:v>0.73721134700000002</c:v>
                </c:pt>
                <c:pt idx="3264" formatCode="General">
                  <c:v>0.73897337900000004</c:v>
                </c:pt>
                <c:pt idx="3265" formatCode="General">
                  <c:v>0.74055075599999998</c:v>
                </c:pt>
                <c:pt idx="3266" formatCode="General">
                  <c:v>0.74195891599999997</c:v>
                </c:pt>
                <c:pt idx="3267" formatCode="General">
                  <c:v>0.74320387799999998</c:v>
                </c:pt>
                <c:pt idx="3268" formatCode="General">
                  <c:v>0.74429476299999997</c:v>
                </c:pt>
                <c:pt idx="3269" formatCode="General">
                  <c:v>0.74522817100000005</c:v>
                </c:pt>
                <c:pt idx="3270" formatCode="General">
                  <c:v>0.74600446200000003</c:v>
                </c:pt>
                <c:pt idx="3271" formatCode="General">
                  <c:v>0.74662107200000005</c:v>
                </c:pt>
                <c:pt idx="3272" formatCode="General">
                  <c:v>0.74707269700000001</c:v>
                </c:pt>
                <c:pt idx="3273" formatCode="General">
                  <c:v>0.74735081199999998</c:v>
                </c:pt>
                <c:pt idx="3274" formatCode="General">
                  <c:v>0.74744266299999995</c:v>
                </c:pt>
                <c:pt idx="3275" formatCode="General">
                  <c:v>0.74732971199999998</c:v>
                </c:pt>
                <c:pt idx="3276" formatCode="General">
                  <c:v>0.74698489899999998</c:v>
                </c:pt>
                <c:pt idx="3277" formatCode="General">
                  <c:v>0.74636906400000003</c:v>
                </c:pt>
                <c:pt idx="3278" formatCode="General">
                  <c:v>0.74542486699999999</c:v>
                </c:pt>
                <c:pt idx="3279" formatCode="General">
                  <c:v>0.74406772899999996</c:v>
                </c:pt>
                <c:pt idx="3280" formatCode="General">
                  <c:v>0.74217182400000004</c:v>
                </c:pt>
                <c:pt idx="3281" formatCode="General">
                  <c:v>0.73955053100000001</c:v>
                </c:pt>
                <c:pt idx="3282" formatCode="General">
                  <c:v>0.73593556900000001</c:v>
                </c:pt>
                <c:pt idx="3283" formatCode="General">
                  <c:v>0.73098272099999995</c:v>
                </c:pt>
                <c:pt idx="3284" formatCode="General">
                  <c:v>0.72441476599999999</c:v>
                </c:pt>
                <c:pt idx="3285" formatCode="General">
                  <c:v>0.71658974900000005</c:v>
                </c:pt>
                <c:pt idx="3286" formatCode="General">
                  <c:v>0.70966958999999996</c:v>
                </c:pt>
                <c:pt idx="3287" formatCode="General">
                  <c:v>0.70752614700000005</c:v>
                </c:pt>
                <c:pt idx="3288" formatCode="General">
                  <c:v>0.71136111000000002</c:v>
                </c:pt>
                <c:pt idx="3289" formatCode="General">
                  <c:v>0.71743434699999997</c:v>
                </c:pt>
                <c:pt idx="3290" formatCode="General">
                  <c:v>0.72148561499999997</c:v>
                </c:pt>
                <c:pt idx="3291" formatCode="General">
                  <c:v>0.71680593500000001</c:v>
                </c:pt>
                <c:pt idx="3292" formatCode="General">
                  <c:v>0.69695883999999997</c:v>
                </c:pt>
                <c:pt idx="3293" formatCode="General">
                  <c:v>0.72436946599999996</c:v>
                </c:pt>
                <c:pt idx="3294" formatCode="General">
                  <c:v>0.72668892100000004</c:v>
                </c:pt>
                <c:pt idx="3295" formatCode="General">
                  <c:v>0.72594731999999995</c:v>
                </c:pt>
                <c:pt idx="3296" formatCode="General">
                  <c:v>0.72419768600000001</c:v>
                </c:pt>
                <c:pt idx="3297" formatCode="General">
                  <c:v>0.72191470899999999</c:v>
                </c:pt>
                <c:pt idx="3298" formatCode="General">
                  <c:v>0.71931320399999998</c:v>
                </c:pt>
                <c:pt idx="3299" formatCode="General">
                  <c:v>0.71653848899999995</c:v>
                </c:pt>
                <c:pt idx="3300" formatCode="General">
                  <c:v>0.71371036799999998</c:v>
                </c:pt>
                <c:pt idx="3301" formatCode="General">
                  <c:v>0.71093452000000001</c:v>
                </c:pt>
                <c:pt idx="3302" formatCode="General">
                  <c:v>0.70830517999999998</c:v>
                </c:pt>
                <c:pt idx="3303" formatCode="General">
                  <c:v>0.70590895399999998</c:v>
                </c:pt>
                <c:pt idx="3304" formatCode="General">
                  <c:v>0.70383530900000002</c:v>
                </c:pt>
                <c:pt idx="3305" formatCode="General">
                  <c:v>0.70216911999999998</c:v>
                </c:pt>
                <c:pt idx="3306" formatCode="General">
                  <c:v>0.70113307199999997</c:v>
                </c:pt>
                <c:pt idx="3307" formatCode="General">
                  <c:v>0.70082712199999997</c:v>
                </c:pt>
                <c:pt idx="3308" formatCode="General">
                  <c:v>0.70144337400000001</c:v>
                </c:pt>
                <c:pt idx="3309" formatCode="General">
                  <c:v>0.703072488</c:v>
                </c:pt>
                <c:pt idx="3310" formatCode="General">
                  <c:v>0.70566856899999997</c:v>
                </c:pt>
                <c:pt idx="3311" formatCode="General">
                  <c:v>0.709041476</c:v>
                </c:pt>
                <c:pt idx="3312" formatCode="General">
                  <c:v>0.71290934100000003</c:v>
                </c:pt>
                <c:pt idx="3313" formatCode="General">
                  <c:v>0.71697747700000003</c:v>
                </c:pt>
                <c:pt idx="3314" formatCode="General">
                  <c:v>0.72099822800000002</c:v>
                </c:pt>
                <c:pt idx="3315" formatCode="General">
                  <c:v>0.72478038099999997</c:v>
                </c:pt>
                <c:pt idx="3316" formatCode="General">
                  <c:v>0.72807210700000002</c:v>
                </c:pt>
                <c:pt idx="3317" formatCode="General">
                  <c:v>0.72792047299999996</c:v>
                </c:pt>
                <c:pt idx="3318" formatCode="General">
                  <c:v>0.73136013700000002</c:v>
                </c:pt>
                <c:pt idx="3319" formatCode="General">
                  <c:v>0.73712182000000004</c:v>
                </c:pt>
                <c:pt idx="3320" formatCode="General">
                  <c:v>0.73984324899999998</c:v>
                </c:pt>
                <c:pt idx="3321" formatCode="General">
                  <c:v>0.742142737</c:v>
                </c:pt>
                <c:pt idx="3322" formatCode="General">
                  <c:v>0.74419581899999998</c:v>
                </c:pt>
                <c:pt idx="3323" formatCode="General">
                  <c:v>0.74605166899999997</c:v>
                </c:pt>
                <c:pt idx="3324" formatCode="General">
                  <c:v>0.74773198399999996</c:v>
                </c:pt>
                <c:pt idx="3325" formatCode="General">
                  <c:v>0.74926215399999996</c:v>
                </c:pt>
                <c:pt idx="3326" formatCode="General">
                  <c:v>0.750643909</c:v>
                </c:pt>
                <c:pt idx="3327" formatCode="General">
                  <c:v>0.75188791799999999</c:v>
                </c:pt>
                <c:pt idx="3328" formatCode="General">
                  <c:v>0.75299930599999998</c:v>
                </c:pt>
                <c:pt idx="3329" formatCode="General">
                  <c:v>0.75398081500000003</c:v>
                </c:pt>
                <c:pt idx="3330" formatCode="General">
                  <c:v>0.75483316199999995</c:v>
                </c:pt>
                <c:pt idx="3331" formatCode="General">
                  <c:v>0.75555491399999997</c:v>
                </c:pt>
                <c:pt idx="3332" formatCode="General">
                  <c:v>0.75614225899999998</c:v>
                </c:pt>
                <c:pt idx="3333" formatCode="General">
                  <c:v>0.75658851900000001</c:v>
                </c:pt>
                <c:pt idx="3334" formatCode="General">
                  <c:v>0.75688356199999995</c:v>
                </c:pt>
                <c:pt idx="3335" formatCode="General">
                  <c:v>0.757012248</c:v>
                </c:pt>
                <c:pt idx="3336" formatCode="General">
                  <c:v>0.75695252400000002</c:v>
                </c:pt>
                <c:pt idx="3337" formatCode="General">
                  <c:v>0.756671965</c:v>
                </c:pt>
                <c:pt idx="3338" formatCode="General">
                  <c:v>0.75612211200000001</c:v>
                </c:pt>
                <c:pt idx="3339" formatCode="General">
                  <c:v>0.75522917499999997</c:v>
                </c:pt>
                <c:pt idx="3340" formatCode="General">
                  <c:v>0.75387746099999997</c:v>
                </c:pt>
                <c:pt idx="3341" formatCode="General">
                  <c:v>0.75188189699999997</c:v>
                </c:pt>
                <c:pt idx="3342" formatCode="General">
                  <c:v>0.74894386499999999</c:v>
                </c:pt>
                <c:pt idx="3343" formatCode="General">
                  <c:v>0.744599342</c:v>
                </c:pt>
                <c:pt idx="3344" formatCode="General">
                  <c:v>0.73825722900000001</c:v>
                </c:pt>
                <c:pt idx="3345" formatCode="General">
                  <c:v>0.72979676699999996</c:v>
                </c:pt>
                <c:pt idx="3346" formatCode="General">
                  <c:v>0.72168600599999999</c:v>
                </c:pt>
                <c:pt idx="3347" formatCode="General">
                  <c:v>0.72000402200000002</c:v>
                </c:pt>
                <c:pt idx="3348" formatCode="General">
                  <c:v>0.72605449</c:v>
                </c:pt>
                <c:pt idx="3349" formatCode="General">
                  <c:v>0.73310428900000002</c:v>
                </c:pt>
                <c:pt idx="3350" formatCode="General">
                  <c:v>0.73311948800000004</c:v>
                </c:pt>
                <c:pt idx="3351" formatCode="General">
                  <c:v>0.72123348700000001</c:v>
                </c:pt>
                <c:pt idx="3352" formatCode="General">
                  <c:v>0.74165320400000001</c:v>
                </c:pt>
                <c:pt idx="3353" formatCode="General">
                  <c:v>0.74311041799999999</c:v>
                </c:pt>
                <c:pt idx="3354" formatCode="General">
                  <c:v>0.74260091800000005</c:v>
                </c:pt>
                <c:pt idx="3355" formatCode="General">
                  <c:v>0.74127250899999997</c:v>
                </c:pt>
                <c:pt idx="3356" formatCode="General">
                  <c:v>0.73943102400000005</c:v>
                </c:pt>
                <c:pt idx="3357" formatCode="General">
                  <c:v>0.73722797600000001</c:v>
                </c:pt>
                <c:pt idx="3358" formatCode="General">
                  <c:v>0.73477071500000002</c:v>
                </c:pt>
                <c:pt idx="3359" formatCode="General">
                  <c:v>0.73215353500000002</c:v>
                </c:pt>
                <c:pt idx="3360" formatCode="General">
                  <c:v>0.72946715399999995</c:v>
                </c:pt>
                <c:pt idx="3361" formatCode="General">
                  <c:v>0.72679614999999997</c:v>
                </c:pt>
                <c:pt idx="3362" formatCode="General">
                  <c:v>0.72420078499999996</c:v>
                </c:pt>
                <c:pt idx="3363" formatCode="General">
                  <c:v>0.72175526599999995</c:v>
                </c:pt>
                <c:pt idx="3364" formatCode="General">
                  <c:v>0.71945190400000003</c:v>
                </c:pt>
                <c:pt idx="3365" formatCode="General">
                  <c:v>0.717318177</c:v>
                </c:pt>
                <c:pt idx="3366" formatCode="General">
                  <c:v>0.71541762399999997</c:v>
                </c:pt>
                <c:pt idx="3367" formatCode="General">
                  <c:v>0.71392107000000005</c:v>
                </c:pt>
                <c:pt idx="3368" formatCode="General">
                  <c:v>0.71313881899999998</c:v>
                </c:pt>
                <c:pt idx="3369" formatCode="General">
                  <c:v>0.71345847799999995</c:v>
                </c:pt>
                <c:pt idx="3370" formatCode="General">
                  <c:v>0.71516799900000005</c:v>
                </c:pt>
                <c:pt idx="3371" formatCode="General">
                  <c:v>0.71826368600000001</c:v>
                </c:pt>
                <c:pt idx="3372" formatCode="General">
                  <c:v>0.72240990400000005</c:v>
                </c:pt>
                <c:pt idx="3373" formatCode="General">
                  <c:v>0.72708910699999996</c:v>
                </c:pt>
                <c:pt idx="3374" formatCode="General">
                  <c:v>0.73178332999999995</c:v>
                </c:pt>
                <c:pt idx="3375" formatCode="General">
                  <c:v>0.73572522399999996</c:v>
                </c:pt>
                <c:pt idx="3376" formatCode="General">
                  <c:v>0.73015385899999996</c:v>
                </c:pt>
                <c:pt idx="3377" formatCode="General">
                  <c:v>0.74399972000000003</c:v>
                </c:pt>
                <c:pt idx="3378" formatCode="General">
                  <c:v>0.74752587100000001</c:v>
                </c:pt>
                <c:pt idx="3379" formatCode="General">
                  <c:v>0.75049060599999995</c:v>
                </c:pt>
                <c:pt idx="3380" formatCode="General">
                  <c:v>0.75310170700000001</c:v>
                </c:pt>
                <c:pt idx="3381" formatCode="General">
                  <c:v>0.75542324800000005</c:v>
                </c:pt>
                <c:pt idx="3382" formatCode="General">
                  <c:v>0.757515669</c:v>
                </c:pt>
                <c:pt idx="3383" formatCode="General">
                  <c:v>0.75939405000000004</c:v>
                </c:pt>
                <c:pt idx="3384" formatCode="General">
                  <c:v>0.76108664299999995</c:v>
                </c:pt>
                <c:pt idx="3385" formatCode="General">
                  <c:v>0.76261031599999995</c:v>
                </c:pt>
                <c:pt idx="3386" formatCode="General">
                  <c:v>0.76397711000000001</c:v>
                </c:pt>
                <c:pt idx="3387" formatCode="General">
                  <c:v>0.76519584699999998</c:v>
                </c:pt>
                <c:pt idx="3388" formatCode="General">
                  <c:v>0.76627296199999995</c:v>
                </c:pt>
                <c:pt idx="3389" formatCode="General">
                  <c:v>0.76721274900000003</c:v>
                </c:pt>
                <c:pt idx="3390" formatCode="General">
                  <c:v>0.76801765</c:v>
                </c:pt>
                <c:pt idx="3391" formatCode="General">
                  <c:v>0.76868861899999996</c:v>
                </c:pt>
                <c:pt idx="3392" formatCode="General">
                  <c:v>0.76922458400000004</c:v>
                </c:pt>
                <c:pt idx="3393" formatCode="General">
                  <c:v>0.76962214699999998</c:v>
                </c:pt>
                <c:pt idx="3394" formatCode="General">
                  <c:v>0.76987499000000004</c:v>
                </c:pt>
                <c:pt idx="3395" formatCode="General">
                  <c:v>0.76997286099999995</c:v>
                </c:pt>
                <c:pt idx="3396" formatCode="General">
                  <c:v>0.76989954699999996</c:v>
                </c:pt>
                <c:pt idx="3397" formatCode="General">
                  <c:v>0.76963001499999995</c:v>
                </c:pt>
                <c:pt idx="3398" formatCode="General">
                  <c:v>0.76912516399999997</c:v>
                </c:pt>
                <c:pt idx="3399" formatCode="General">
                  <c:v>0.76832246800000004</c:v>
                </c:pt>
                <c:pt idx="3400" formatCode="General">
                  <c:v>0.76711887099999998</c:v>
                </c:pt>
                <c:pt idx="3401" formatCode="General">
                  <c:v>0.76533746700000005</c:v>
                </c:pt>
                <c:pt idx="3402" formatCode="General">
                  <c:v>0.76266390100000003</c:v>
                </c:pt>
                <c:pt idx="3403" formatCode="General">
                  <c:v>0.75853306099999995</c:v>
                </c:pt>
                <c:pt idx="3404" formatCode="General">
                  <c:v>0.752018034</c:v>
                </c:pt>
                <c:pt idx="3405" formatCode="General">
                  <c:v>0.74237138000000003</c:v>
                </c:pt>
                <c:pt idx="3406" formatCode="General">
                  <c:v>0.73275196600000003</c:v>
                </c:pt>
                <c:pt idx="3407" formatCode="General">
                  <c:v>0.73288148600000003</c:v>
                </c:pt>
                <c:pt idx="3408" formatCode="General">
                  <c:v>0.741343737</c:v>
                </c:pt>
                <c:pt idx="3409" formatCode="General">
                  <c:v>0.74305802600000004</c:v>
                </c:pt>
                <c:pt idx="3410" formatCode="General">
                  <c:v>0.74753475199999997</c:v>
                </c:pt>
                <c:pt idx="3411" formatCode="General">
                  <c:v>0.75476670300000004</c:v>
                </c:pt>
                <c:pt idx="3412" formatCode="General">
                  <c:v>0.75541478399999995</c:v>
                </c:pt>
                <c:pt idx="3413" formatCode="General">
                  <c:v>0.75474071499999995</c:v>
                </c:pt>
                <c:pt idx="3414" formatCode="General">
                  <c:v>0.75334757600000002</c:v>
                </c:pt>
                <c:pt idx="3415" formatCode="General">
                  <c:v>0.75145691599999997</c:v>
                </c:pt>
                <c:pt idx="3416" formatCode="General">
                  <c:v>0.74918430999999996</c:v>
                </c:pt>
                <c:pt idx="3417" formatCode="General">
                  <c:v>0.74660813800000003</c:v>
                </c:pt>
                <c:pt idx="3418" formatCode="General">
                  <c:v>0.74379783899999996</c:v>
                </c:pt>
                <c:pt idx="3419" formatCode="General">
                  <c:v>0.74081003700000003</c:v>
                </c:pt>
                <c:pt idx="3420" formatCode="General">
                  <c:v>0.73778951199999998</c:v>
                </c:pt>
                <c:pt idx="3421" formatCode="General">
                  <c:v>0.73477459000000001</c:v>
                </c:pt>
                <c:pt idx="3422" formatCode="General">
                  <c:v>0.73187380999999996</c:v>
                </c:pt>
                <c:pt idx="3423" formatCode="General">
                  <c:v>0.72914636099999997</c:v>
                </c:pt>
                <c:pt idx="3424" formatCode="General">
                  <c:v>0.726594925</c:v>
                </c:pt>
                <c:pt idx="3425" formatCode="General">
                  <c:v>0.72415506799999996</c:v>
                </c:pt>
                <c:pt idx="3426" formatCode="General">
                  <c:v>0.72172325800000003</c:v>
                </c:pt>
                <c:pt idx="3427" formatCode="General">
                  <c:v>0.71924692400000001</c:v>
                </c:pt>
                <c:pt idx="3428" formatCode="General">
                  <c:v>0.71687561300000002</c:v>
                </c:pt>
                <c:pt idx="3429" formatCode="General">
                  <c:v>0.71510434199999995</c:v>
                </c:pt>
                <c:pt idx="3430" formatCode="General">
                  <c:v>0.71472001100000004</c:v>
                </c:pt>
                <c:pt idx="3431" formatCode="General">
                  <c:v>0.71637588699999999</c:v>
                </c:pt>
                <c:pt idx="3432" formatCode="General">
                  <c:v>0.72004491100000001</c:v>
                </c:pt>
                <c:pt idx="3433" formatCode="General">
                  <c:v>0.72488683499999995</c:v>
                </c:pt>
                <c:pt idx="3434" formatCode="General">
                  <c:v>0.69950443500000004</c:v>
                </c:pt>
                <c:pt idx="3435" formatCode="General">
                  <c:v>0.73542070400000004</c:v>
                </c:pt>
                <c:pt idx="3436" formatCode="General">
                  <c:v>0.74019682399999998</c:v>
                </c:pt>
                <c:pt idx="3437" formatCode="General">
                  <c:v>0.74421298499999999</c:v>
                </c:pt>
                <c:pt idx="3438" formatCode="General">
                  <c:v>0.74767380999999999</c:v>
                </c:pt>
                <c:pt idx="3439" formatCode="General">
                  <c:v>0.75069433500000005</c:v>
                </c:pt>
                <c:pt idx="3440" formatCode="General">
                  <c:v>0.75336980799999997</c:v>
                </c:pt>
                <c:pt idx="3441" formatCode="General">
                  <c:v>0.75577372300000001</c:v>
                </c:pt>
                <c:pt idx="3442" formatCode="General">
                  <c:v>0.75795853099999999</c:v>
                </c:pt>
                <c:pt idx="3443" formatCode="General">
                  <c:v>0.75995987700000001</c:v>
                </c:pt>
                <c:pt idx="3444" formatCode="General">
                  <c:v>0.76180058699999997</c:v>
                </c:pt>
                <c:pt idx="3445" formatCode="General">
                  <c:v>0.76349490900000005</c:v>
                </c:pt>
                <c:pt idx="3446" formatCode="General">
                  <c:v>0.76505142500000001</c:v>
                </c:pt>
                <c:pt idx="3447" formatCode="General">
                  <c:v>0.76647508099999995</c:v>
                </c:pt>
                <c:pt idx="3448" formatCode="General">
                  <c:v>0.76776856199999999</c:v>
                </c:pt>
                <c:pt idx="3449" formatCode="General">
                  <c:v>0.76893329600000004</c:v>
                </c:pt>
                <c:pt idx="3450" formatCode="General">
                  <c:v>0.76996952299999999</c:v>
                </c:pt>
                <c:pt idx="3451" formatCode="General">
                  <c:v>0.77087664600000005</c:v>
                </c:pt>
                <c:pt idx="3452" formatCode="General">
                  <c:v>0.77165287699999996</c:v>
                </c:pt>
                <c:pt idx="3453" formatCode="General">
                  <c:v>0.77229487900000005</c:v>
                </c:pt>
                <c:pt idx="3454" formatCode="General">
                  <c:v>0.77279710800000001</c:v>
                </c:pt>
                <c:pt idx="3455" formatCode="General">
                  <c:v>0.77315086099999997</c:v>
                </c:pt>
                <c:pt idx="3456" formatCode="General">
                  <c:v>0.77334237100000003</c:v>
                </c:pt>
                <c:pt idx="3457" formatCode="General">
                  <c:v>0.77335029799999999</c:v>
                </c:pt>
                <c:pt idx="3458" formatCode="General">
                  <c:v>0.77314060900000003</c:v>
                </c:pt>
                <c:pt idx="3459" formatCode="General">
                  <c:v>0.77265727500000003</c:v>
                </c:pt>
                <c:pt idx="3460" formatCode="General">
                  <c:v>0.77180409400000005</c:v>
                </c:pt>
                <c:pt idx="3461" formatCode="General">
                  <c:v>0.77040576900000002</c:v>
                </c:pt>
                <c:pt idx="3462" formatCode="General">
                  <c:v>0.76812285199999997</c:v>
                </c:pt>
                <c:pt idx="3463" formatCode="General">
                  <c:v>0.76426011299999996</c:v>
                </c:pt>
                <c:pt idx="3464" formatCode="General">
                  <c:v>0.75742751399999997</c:v>
                </c:pt>
                <c:pt idx="3465" formatCode="General">
                  <c:v>0.74600696600000005</c:v>
                </c:pt>
                <c:pt idx="3466" formatCode="General">
                  <c:v>0.73574858899999995</c:v>
                </c:pt>
                <c:pt idx="3467" formatCode="General">
                  <c:v>0.74123859400000003</c:v>
                </c:pt>
                <c:pt idx="3468" formatCode="General">
                  <c:v>0.72918361399999998</c:v>
                </c:pt>
                <c:pt idx="3469" formatCode="General">
                  <c:v>0.75790184699999996</c:v>
                </c:pt>
                <c:pt idx="3470" formatCode="General">
                  <c:v>0.76121777300000004</c:v>
                </c:pt>
                <c:pt idx="3471" formatCode="General">
                  <c:v>0.76172840600000002</c:v>
                </c:pt>
                <c:pt idx="3472" formatCode="General">
                  <c:v>0.76103580000000004</c:v>
                </c:pt>
                <c:pt idx="3473" formatCode="General">
                  <c:v>0.75961786499999995</c:v>
                </c:pt>
                <c:pt idx="3474" formatCode="General">
                  <c:v>0.75768053499999999</c:v>
                </c:pt>
                <c:pt idx="3475" formatCode="General">
                  <c:v>0.75532352899999999</c:v>
                </c:pt>
                <c:pt idx="3476" formatCode="General">
                  <c:v>0.75259804699999999</c:v>
                </c:pt>
                <c:pt idx="3477" formatCode="General">
                  <c:v>0.74955850800000001</c:v>
                </c:pt>
                <c:pt idx="3478" formatCode="General">
                  <c:v>0.74623572800000004</c:v>
                </c:pt>
                <c:pt idx="3479" formatCode="General">
                  <c:v>0.74269551</c:v>
                </c:pt>
                <c:pt idx="3480" formatCode="General">
                  <c:v>0.739025712</c:v>
                </c:pt>
                <c:pt idx="3481" formatCode="General">
                  <c:v>0.73534327700000002</c:v>
                </c:pt>
                <c:pt idx="3482" formatCode="General">
                  <c:v>0.73178404600000002</c:v>
                </c:pt>
                <c:pt idx="3483" formatCode="General">
                  <c:v>0.72847318599999999</c:v>
                </c:pt>
                <c:pt idx="3484" formatCode="General">
                  <c:v>0.72547733800000003</c:v>
                </c:pt>
                <c:pt idx="3485" formatCode="General">
                  <c:v>0.72275143900000005</c:v>
                </c:pt>
                <c:pt idx="3486" formatCode="General">
                  <c:v>0.72011029699999995</c:v>
                </c:pt>
                <c:pt idx="3487" formatCode="General">
                  <c:v>0.717262328</c:v>
                </c:pt>
                <c:pt idx="3488" formatCode="General">
                  <c:v>0.71395057399999995</c:v>
                </c:pt>
                <c:pt idx="3489" formatCode="General">
                  <c:v>0.71025139100000001</c:v>
                </c:pt>
                <c:pt idx="3490" formatCode="General">
                  <c:v>0.70697963200000002</c:v>
                </c:pt>
                <c:pt idx="3491" formatCode="General">
                  <c:v>0.70567947600000003</c:v>
                </c:pt>
                <c:pt idx="3492" formatCode="General">
                  <c:v>0.70286154700000003</c:v>
                </c:pt>
                <c:pt idx="3493" formatCode="General">
                  <c:v>0.71246975700000004</c:v>
                </c:pt>
                <c:pt idx="3494" formatCode="General">
                  <c:v>0.71850001799999996</c:v>
                </c:pt>
                <c:pt idx="3495" formatCode="General">
                  <c:v>0.72411418000000005</c:v>
                </c:pt>
                <c:pt idx="3496" formatCode="General">
                  <c:v>0.72885888799999998</c:v>
                </c:pt>
                <c:pt idx="3497" formatCode="General">
                  <c:v>0.73273724299999998</c:v>
                </c:pt>
                <c:pt idx="3498" formatCode="General">
                  <c:v>0.73593348300000005</c:v>
                </c:pt>
                <c:pt idx="3499" formatCode="General">
                  <c:v>0.73864436099999997</c:v>
                </c:pt>
                <c:pt idx="3500" formatCode="General">
                  <c:v>0.74102526899999999</c:v>
                </c:pt>
                <c:pt idx="3501" formatCode="General">
                  <c:v>0.74318355300000005</c:v>
                </c:pt>
                <c:pt idx="3502" formatCode="General">
                  <c:v>0.74518710399999999</c:v>
                </c:pt>
                <c:pt idx="3503" formatCode="General">
                  <c:v>0.74707508099999997</c:v>
                </c:pt>
                <c:pt idx="3504" formatCode="General">
                  <c:v>0.74886685600000003</c:v>
                </c:pt>
                <c:pt idx="3505" formatCode="General">
                  <c:v>0.75056970099999998</c:v>
                </c:pt>
                <c:pt idx="3506" formatCode="General">
                  <c:v>0.75218343700000001</c:v>
                </c:pt>
                <c:pt idx="3507" formatCode="General">
                  <c:v>0.75370424999999996</c:v>
                </c:pt>
                <c:pt idx="3508" formatCode="General">
                  <c:v>0.75512689399999999</c:v>
                </c:pt>
                <c:pt idx="3509" formatCode="General">
                  <c:v>0.75644564599999997</c:v>
                </c:pt>
                <c:pt idx="3510" formatCode="General">
                  <c:v>0.75765526299999997</c:v>
                </c:pt>
                <c:pt idx="3511" formatCode="General">
                  <c:v>0.75875085600000003</c:v>
                </c:pt>
                <c:pt idx="3512" formatCode="General">
                  <c:v>0.75972795500000001</c:v>
                </c:pt>
                <c:pt idx="3513" formatCode="General">
                  <c:v>0.76058167200000004</c:v>
                </c:pt>
                <c:pt idx="3514" formatCode="General">
                  <c:v>0.76130646499999999</c:v>
                </c:pt>
                <c:pt idx="3515" formatCode="General">
                  <c:v>0.76189470299999995</c:v>
                </c:pt>
                <c:pt idx="3516" formatCode="General">
                  <c:v>0.76233512199999998</c:v>
                </c:pt>
                <c:pt idx="3517" formatCode="General">
                  <c:v>0.76261007800000002</c:v>
                </c:pt>
                <c:pt idx="3518" formatCode="General">
                  <c:v>0.76269060399999999</c:v>
                </c:pt>
                <c:pt idx="3519" formatCode="General">
                  <c:v>0.76252663099999995</c:v>
                </c:pt>
                <c:pt idx="3520" formatCode="General">
                  <c:v>0.76202660799999999</c:v>
                </c:pt>
                <c:pt idx="3521" formatCode="General">
                  <c:v>0.76101064699999998</c:v>
                </c:pt>
                <c:pt idx="3522" formatCode="General">
                  <c:v>0.75909203300000005</c:v>
                </c:pt>
                <c:pt idx="3523" formatCode="General">
                  <c:v>0.75535762299999998</c:v>
                </c:pt>
                <c:pt idx="3524" formatCode="General">
                  <c:v>0.74758726399999997</c:v>
                </c:pt>
                <c:pt idx="3525" formatCode="General">
                  <c:v>0.73302221300000003</c:v>
                </c:pt>
                <c:pt idx="3526" formatCode="General">
                  <c:v>0.72653734699999994</c:v>
                </c:pt>
                <c:pt idx="3527" formatCode="General">
                  <c:v>0.73914015300000002</c:v>
                </c:pt>
                <c:pt idx="3528" formatCode="General">
                  <c:v>0.75141692199999999</c:v>
                </c:pt>
                <c:pt idx="3529" formatCode="General">
                  <c:v>0.75516462299999998</c:v>
                </c:pt>
                <c:pt idx="3530" formatCode="General">
                  <c:v>0.75619345900000001</c:v>
                </c:pt>
                <c:pt idx="3531" formatCode="General">
                  <c:v>0.75596129899999998</c:v>
                </c:pt>
                <c:pt idx="3532" formatCode="General">
                  <c:v>0.75500732699999995</c:v>
                </c:pt>
                <c:pt idx="3533" formatCode="General">
                  <c:v>0.75354850299999998</c:v>
                </c:pt>
                <c:pt idx="3534" formatCode="General">
                  <c:v>0.75167536700000004</c:v>
                </c:pt>
                <c:pt idx="3535" formatCode="General">
                  <c:v>0.74942338500000005</c:v>
                </c:pt>
                <c:pt idx="3536" formatCode="General">
                  <c:v>0.74680525099999995</c:v>
                </c:pt>
                <c:pt idx="3537" formatCode="General">
                  <c:v>0.74382770099999995</c:v>
                </c:pt>
                <c:pt idx="3538" formatCode="General">
                  <c:v>0.74050503999999995</c:v>
                </c:pt>
                <c:pt idx="3539" formatCode="General">
                  <c:v>0.73687291099999996</c:v>
                </c:pt>
                <c:pt idx="3540" formatCode="General">
                  <c:v>0.73300367600000005</c:v>
                </c:pt>
                <c:pt idx="3541" formatCode="General">
                  <c:v>0.72901964200000002</c:v>
                </c:pt>
                <c:pt idx="3542" formatCode="General">
                  <c:v>0.72509640500000005</c:v>
                </c:pt>
                <c:pt idx="3543" formatCode="General">
                  <c:v>0.72144240100000001</c:v>
                </c:pt>
                <c:pt idx="3544" formatCode="General">
                  <c:v>0.71824079799999996</c:v>
                </c:pt>
                <c:pt idx="3545" formatCode="General">
                  <c:v>0.71555978099999995</c:v>
                </c:pt>
                <c:pt idx="3546" formatCode="General">
                  <c:v>0.71326124700000004</c:v>
                </c:pt>
                <c:pt idx="3547" formatCode="General">
                  <c:v>0.71096038800000005</c:v>
                </c:pt>
                <c:pt idx="3548" formatCode="General">
                  <c:v>0.70807462899999996</c:v>
                </c:pt>
                <c:pt idx="3549" formatCode="General">
                  <c:v>0.704013467</c:v>
                </c:pt>
                <c:pt idx="3550" formatCode="General">
                  <c:v>0.69655114399999996</c:v>
                </c:pt>
                <c:pt idx="3551" formatCode="General">
                  <c:v>0.69413489100000003</c:v>
                </c:pt>
                <c:pt idx="3552" formatCode="General">
                  <c:v>0.69333332800000003</c:v>
                </c:pt>
                <c:pt idx="3553" formatCode="General">
                  <c:v>0.69767433400000001</c:v>
                </c:pt>
                <c:pt idx="3554" formatCode="General">
                  <c:v>0.70452648399999995</c:v>
                </c:pt>
                <c:pt idx="3555" formatCode="General">
                  <c:v>0.71091419499999997</c:v>
                </c:pt>
                <c:pt idx="3556" formatCode="General">
                  <c:v>0.71584314100000002</c:v>
                </c:pt>
                <c:pt idx="3557" formatCode="General">
                  <c:v>0.71947342199999997</c:v>
                </c:pt>
                <c:pt idx="3558" formatCode="General">
                  <c:v>0.72221618899999995</c:v>
                </c:pt>
                <c:pt idx="3559" formatCode="General">
                  <c:v>0.724419594</c:v>
                </c:pt>
                <c:pt idx="3560" formatCode="General">
                  <c:v>0.72632127999999996</c:v>
                </c:pt>
                <c:pt idx="3561" formatCode="General">
                  <c:v>0.72806817300000004</c:v>
                </c:pt>
                <c:pt idx="3562" formatCode="General">
                  <c:v>0.72974348099999997</c:v>
                </c:pt>
                <c:pt idx="3563" formatCode="General">
                  <c:v>0.73138809199999999</c:v>
                </c:pt>
                <c:pt idx="3564" formatCode="General">
                  <c:v>0.73301625299999995</c:v>
                </c:pt>
                <c:pt idx="3565" formatCode="General">
                  <c:v>0.73462617399999997</c:v>
                </c:pt>
                <c:pt idx="3566" formatCode="General">
                  <c:v>0.73620748499999999</c:v>
                </c:pt>
                <c:pt idx="3567" formatCode="General">
                  <c:v>0.73774611899999998</c:v>
                </c:pt>
                <c:pt idx="3568" formatCode="General">
                  <c:v>0.73922741400000003</c:v>
                </c:pt>
                <c:pt idx="3569" formatCode="General">
                  <c:v>0.74063754100000001</c:v>
                </c:pt>
                <c:pt idx="3570" formatCode="General">
                  <c:v>0.74196434</c:v>
                </c:pt>
                <c:pt idx="3571" formatCode="General">
                  <c:v>0.74319732199999999</c:v>
                </c:pt>
                <c:pt idx="3572" formatCode="General">
                  <c:v>0.74432760499999995</c:v>
                </c:pt>
                <c:pt idx="3573" formatCode="General">
                  <c:v>0.74534696300000003</c:v>
                </c:pt>
                <c:pt idx="3574" formatCode="General">
                  <c:v>0.74624741100000003</c:v>
                </c:pt>
                <c:pt idx="3575" formatCode="General">
                  <c:v>0.74701994699999996</c:v>
                </c:pt>
                <c:pt idx="3576" formatCode="General">
                  <c:v>0.747653067</c:v>
                </c:pt>
                <c:pt idx="3577" formatCode="General">
                  <c:v>0.74812978500000005</c:v>
                </c:pt>
                <c:pt idx="3578" formatCode="General">
                  <c:v>0.74842280100000003</c:v>
                </c:pt>
                <c:pt idx="3579" formatCode="General">
                  <c:v>0.74848383699999999</c:v>
                </c:pt>
                <c:pt idx="3580" formatCode="General">
                  <c:v>0.74821954999999996</c:v>
                </c:pt>
                <c:pt idx="3581" formatCode="General">
                  <c:v>0.74743026499999998</c:v>
                </c:pt>
                <c:pt idx="3582" formatCode="General">
                  <c:v>0.74562948900000003</c:v>
                </c:pt>
                <c:pt idx="3583" formatCode="General">
                  <c:v>0.74143970000000003</c:v>
                </c:pt>
                <c:pt idx="3584" formatCode="General">
                  <c:v>0.73063677500000002</c:v>
                </c:pt>
                <c:pt idx="3585" formatCode="General">
                  <c:v>0.67957121099999995</c:v>
                </c:pt>
                <c:pt idx="3586" formatCode="General">
                  <c:v>0.72515094300000005</c:v>
                </c:pt>
                <c:pt idx="3587" formatCode="General">
                  <c:v>0.73903727500000005</c:v>
                </c:pt>
                <c:pt idx="3588" formatCode="General">
                  <c:v>0.74375951299999998</c:v>
                </c:pt>
                <c:pt idx="3589" formatCode="General">
                  <c:v>0.74515503599999999</c:v>
                </c:pt>
                <c:pt idx="3590" formatCode="General">
                  <c:v>0.74524074799999995</c:v>
                </c:pt>
                <c:pt idx="3591" formatCode="General">
                  <c:v>0.74466013900000005</c:v>
                </c:pt>
                <c:pt idx="3592" formatCode="General">
                  <c:v>0.74364388000000003</c:v>
                </c:pt>
                <c:pt idx="3593" formatCode="General">
                  <c:v>0.74227821800000005</c:v>
                </c:pt>
                <c:pt idx="3594" formatCode="General">
                  <c:v>0.74058967799999997</c:v>
                </c:pt>
                <c:pt idx="3595" formatCode="General">
                  <c:v>0.738577127</c:v>
                </c:pt>
                <c:pt idx="3596" formatCode="General">
                  <c:v>0.73622548600000004</c:v>
                </c:pt>
                <c:pt idx="3597" formatCode="General">
                  <c:v>0.73351520299999995</c:v>
                </c:pt>
                <c:pt idx="3598" formatCode="General">
                  <c:v>0.73043155699999995</c:v>
                </c:pt>
                <c:pt idx="3599" formatCode="General">
                  <c:v>0.72697752699999996</c:v>
                </c:pt>
                <c:pt idx="3600" formatCode="General">
                  <c:v>0.72319281099999999</c:v>
                </c:pt>
                <c:pt idx="3601" formatCode="General">
                  <c:v>0.71917831899999995</c:v>
                </c:pt>
                <c:pt idx="3602" formatCode="General">
                  <c:v>0.71512007700000002</c:v>
                </c:pt>
                <c:pt idx="3603" formatCode="General">
                  <c:v>0.71129334</c:v>
                </c:pt>
                <c:pt idx="3604" formatCode="General">
                  <c:v>0.70801681299999997</c:v>
                </c:pt>
                <c:pt idx="3605" formatCode="General">
                  <c:v>0.70553541200000003</c:v>
                </c:pt>
                <c:pt idx="3606" formatCode="General">
                  <c:v>0.70385861400000005</c:v>
                </c:pt>
                <c:pt idx="3607" formatCode="General">
                  <c:v>0.70262944699999996</c:v>
                </c:pt>
                <c:pt idx="3608" formatCode="General">
                  <c:v>0.69643849099999999</c:v>
                </c:pt>
                <c:pt idx="3609" formatCode="General">
                  <c:v>0.69849324199999996</c:v>
                </c:pt>
                <c:pt idx="3610" formatCode="General">
                  <c:v>0.69362157599999996</c:v>
                </c:pt>
                <c:pt idx="3611" formatCode="General">
                  <c:v>0.68672770299999997</c:v>
                </c:pt>
                <c:pt idx="3612" formatCode="General">
                  <c:v>0.682140529</c:v>
                </c:pt>
                <c:pt idx="3613" formatCode="General">
                  <c:v>0.68566513100000004</c:v>
                </c:pt>
                <c:pt idx="3614" formatCode="General">
                  <c:v>0.69429016099999996</c:v>
                </c:pt>
                <c:pt idx="3615" formatCode="General">
                  <c:v>0.70200425399999999</c:v>
                </c:pt>
                <c:pt idx="3616" formatCode="General">
                  <c:v>0.70729976900000002</c:v>
                </c:pt>
                <c:pt idx="3617" formatCode="General">
                  <c:v>0.71081000599999999</c:v>
                </c:pt>
                <c:pt idx="3618" formatCode="General">
                  <c:v>0.71329438700000003</c:v>
                </c:pt>
                <c:pt idx="3619" formatCode="General">
                  <c:v>0.71526128099999997</c:v>
                </c:pt>
                <c:pt idx="3620" formatCode="General">
                  <c:v>0.71701139199999997</c:v>
                </c:pt>
                <c:pt idx="3621" formatCode="General">
                  <c:v>0.71871185299999996</c:v>
                </c:pt>
                <c:pt idx="3622" formatCode="General">
                  <c:v>0.72044670600000005</c:v>
                </c:pt>
                <c:pt idx="3623" formatCode="General">
                  <c:v>0.72224813700000001</c:v>
                </c:pt>
                <c:pt idx="3624" formatCode="General">
                  <c:v>0.72411674299999995</c:v>
                </c:pt>
                <c:pt idx="3625" formatCode="General">
                  <c:v>0.72603488000000005</c:v>
                </c:pt>
                <c:pt idx="3626" formatCode="General">
                  <c:v>0.72797632199999995</c:v>
                </c:pt>
                <c:pt idx="3627" formatCode="General">
                  <c:v>0.72991210200000001</c:v>
                </c:pt>
                <c:pt idx="3628" formatCode="General">
                  <c:v>0.73181456300000003</c:v>
                </c:pt>
                <c:pt idx="3629" formatCode="General">
                  <c:v>0.73365926699999995</c:v>
                </c:pt>
                <c:pt idx="3630" formatCode="General">
                  <c:v>0.73542571099999998</c:v>
                </c:pt>
                <c:pt idx="3631" formatCode="General">
                  <c:v>0.73709744200000005</c:v>
                </c:pt>
                <c:pt idx="3632" formatCode="General">
                  <c:v>0.73866116999999998</c:v>
                </c:pt>
                <c:pt idx="3633" formatCode="General">
                  <c:v>0.74010610600000004</c:v>
                </c:pt>
                <c:pt idx="3634" formatCode="General">
                  <c:v>0.74142277199999995</c:v>
                </c:pt>
                <c:pt idx="3635" formatCode="General">
                  <c:v>0.74260163300000004</c:v>
                </c:pt>
                <c:pt idx="3636" formatCode="General">
                  <c:v>0.74363148199999995</c:v>
                </c:pt>
                <c:pt idx="3637" formatCode="General">
                  <c:v>0.74449628599999995</c:v>
                </c:pt>
                <c:pt idx="3638" formatCode="General">
                  <c:v>0.74516963999999997</c:v>
                </c:pt>
                <c:pt idx="3639" formatCode="General">
                  <c:v>0.74560242899999996</c:v>
                </c:pt>
                <c:pt idx="3640" formatCode="General">
                  <c:v>0.74569129899999997</c:v>
                </c:pt>
                <c:pt idx="3641" formatCode="General">
                  <c:v>0.74518573300000002</c:v>
                </c:pt>
                <c:pt idx="3642" formatCode="General">
                  <c:v>0.74333918099999996</c:v>
                </c:pt>
                <c:pt idx="3643" formatCode="General">
                  <c:v>0.73509895800000002</c:v>
                </c:pt>
                <c:pt idx="3644" formatCode="General">
                  <c:v>0.71921938699999999</c:v>
                </c:pt>
                <c:pt idx="3645" formatCode="General">
                  <c:v>0.71960228699999995</c:v>
                </c:pt>
                <c:pt idx="3646" formatCode="General">
                  <c:v>0.73143303400000004</c:v>
                </c:pt>
                <c:pt idx="3647" formatCode="General">
                  <c:v>0.74401891200000003</c:v>
                </c:pt>
                <c:pt idx="3648" formatCode="General">
                  <c:v>0.74555838100000005</c:v>
                </c:pt>
                <c:pt idx="3649" formatCode="General">
                  <c:v>0.74581408500000002</c:v>
                </c:pt>
                <c:pt idx="3650" formatCode="General">
                  <c:v>0.74547713999999998</c:v>
                </c:pt>
                <c:pt idx="3651" formatCode="General">
                  <c:v>0.74476903699999997</c:v>
                </c:pt>
                <c:pt idx="3652" formatCode="General">
                  <c:v>0.74376767899999996</c:v>
                </c:pt>
                <c:pt idx="3653" formatCode="General">
                  <c:v>0.74249631199999999</c:v>
                </c:pt>
                <c:pt idx="3654" formatCode="General">
                  <c:v>0.740951955</c:v>
                </c:pt>
                <c:pt idx="3655" formatCode="General">
                  <c:v>0.73911654900000001</c:v>
                </c:pt>
                <c:pt idx="3656" formatCode="General">
                  <c:v>0.73696166299999999</c:v>
                </c:pt>
                <c:pt idx="3657" formatCode="General">
                  <c:v>0.73445189</c:v>
                </c:pt>
                <c:pt idx="3658" formatCode="General">
                  <c:v>0.73155015700000003</c:v>
                </c:pt>
                <c:pt idx="3659" formatCode="General">
                  <c:v>0.72822690000000001</c:v>
                </c:pt>
                <c:pt idx="3660" formatCode="General">
                  <c:v>0.72447836399999999</c:v>
                </c:pt>
                <c:pt idx="3661" formatCode="General">
                  <c:v>0.72035682199999995</c:v>
                </c:pt>
                <c:pt idx="3662" formatCode="General">
                  <c:v>0.71601480200000001</c:v>
                </c:pt>
                <c:pt idx="3663" formatCode="General">
                  <c:v>0.71174758699999996</c:v>
                </c:pt>
                <c:pt idx="3664" formatCode="General">
                  <c:v>0.70799046799999998</c:v>
                </c:pt>
                <c:pt idx="3665" formatCode="General">
                  <c:v>0.70519661899999997</c:v>
                </c:pt>
                <c:pt idx="3666" formatCode="General">
                  <c:v>0.70194733099999995</c:v>
                </c:pt>
                <c:pt idx="3667" formatCode="General">
                  <c:v>0.70312464200000002</c:v>
                </c:pt>
                <c:pt idx="3668" formatCode="General">
                  <c:v>0.70289409199999997</c:v>
                </c:pt>
                <c:pt idx="3669" formatCode="General">
                  <c:v>0.70178568399999997</c:v>
                </c:pt>
                <c:pt idx="3670" formatCode="General">
                  <c:v>0.69826358600000005</c:v>
                </c:pt>
                <c:pt idx="3671" formatCode="General">
                  <c:v>0.69082617800000001</c:v>
                </c:pt>
                <c:pt idx="3672" formatCode="General">
                  <c:v>0.68230766099999995</c:v>
                </c:pt>
                <c:pt idx="3673" formatCode="General">
                  <c:v>0.68439000800000005</c:v>
                </c:pt>
                <c:pt idx="3674" formatCode="General">
                  <c:v>0.69502008000000004</c:v>
                </c:pt>
                <c:pt idx="3675" formatCode="General">
                  <c:v>0.70333701400000004</c:v>
                </c:pt>
                <c:pt idx="3676" formatCode="General">
                  <c:v>0.70809680200000003</c:v>
                </c:pt>
                <c:pt idx="3677" formatCode="General">
                  <c:v>0.71083205900000002</c:v>
                </c:pt>
                <c:pt idx="3678" formatCode="General">
                  <c:v>0.71262377499999996</c:v>
                </c:pt>
                <c:pt idx="3679" formatCode="General">
                  <c:v>0.71405714799999997</c:v>
                </c:pt>
                <c:pt idx="3680" formatCode="General">
                  <c:v>0.715443194</c:v>
                </c:pt>
                <c:pt idx="3681" formatCode="General">
                  <c:v>0.71694403900000003</c:v>
                </c:pt>
                <c:pt idx="3682" formatCode="General">
                  <c:v>0.71863448600000002</c:v>
                </c:pt>
                <c:pt idx="3683" formatCode="General">
                  <c:v>0.720534444</c:v>
                </c:pt>
                <c:pt idx="3684" formatCode="General">
                  <c:v>0.72262918899999995</c:v>
                </c:pt>
                <c:pt idx="3685" formatCode="General">
                  <c:v>0.72488325799999997</c:v>
                </c:pt>
                <c:pt idx="3686" formatCode="General">
                  <c:v>0.72725129099999997</c:v>
                </c:pt>
                <c:pt idx="3687" formatCode="General">
                  <c:v>0.72968566400000001</c:v>
                </c:pt>
                <c:pt idx="3688" formatCode="General">
                  <c:v>0.73214173299999996</c:v>
                </c:pt>
                <c:pt idx="3689" formatCode="General">
                  <c:v>0.734580338</c:v>
                </c:pt>
                <c:pt idx="3690" formatCode="General">
                  <c:v>0.73696947099999999</c:v>
                </c:pt>
                <c:pt idx="3691" formatCode="General">
                  <c:v>0.73928356200000001</c:v>
                </c:pt>
                <c:pt idx="3692" formatCode="General">
                  <c:v>0.74150305999999999</c:v>
                </c:pt>
                <c:pt idx="3693" formatCode="General">
                  <c:v>0.743612826</c:v>
                </c:pt>
                <c:pt idx="3694" formatCode="General">
                  <c:v>0.74560046199999996</c:v>
                </c:pt>
                <c:pt idx="3695" formatCode="General">
                  <c:v>0.74745494099999998</c:v>
                </c:pt>
                <c:pt idx="3696" formatCode="General">
                  <c:v>0.74916398500000003</c:v>
                </c:pt>
                <c:pt idx="3697" formatCode="General">
                  <c:v>0.75071096400000004</c:v>
                </c:pt>
                <c:pt idx="3698" formatCode="General">
                  <c:v>0.75206756600000002</c:v>
                </c:pt>
                <c:pt idx="3699" formatCode="General">
                  <c:v>0.75317716599999995</c:v>
                </c:pt>
                <c:pt idx="3700" formatCode="General">
                  <c:v>0.75389897800000005</c:v>
                </c:pt>
                <c:pt idx="3701" formatCode="General">
                  <c:v>0.75339382899999996</c:v>
                </c:pt>
                <c:pt idx="3702" formatCode="General">
                  <c:v>0.75171423000000004</c:v>
                </c:pt>
                <c:pt idx="3703" formatCode="General">
                  <c:v>0.74011910000000003</c:v>
                </c:pt>
                <c:pt idx="3704" formatCode="General">
                  <c:v>0.72694009500000001</c:v>
                </c:pt>
                <c:pt idx="3705" formatCode="General">
                  <c:v>0.75104331999999996</c:v>
                </c:pt>
                <c:pt idx="3706" formatCode="General">
                  <c:v>0.75695633900000003</c:v>
                </c:pt>
                <c:pt idx="3707" formatCode="General">
                  <c:v>0.758791149</c:v>
                </c:pt>
                <c:pt idx="3708" formatCode="General">
                  <c:v>0.75950550999999999</c:v>
                </c:pt>
                <c:pt idx="3709" formatCode="General">
                  <c:v>0.75971901399999997</c:v>
                </c:pt>
                <c:pt idx="3710" formatCode="General">
                  <c:v>0.75960952000000004</c:v>
                </c:pt>
                <c:pt idx="3711" formatCode="General">
                  <c:v>0.75923550100000003</c:v>
                </c:pt>
                <c:pt idx="3712" formatCode="General">
                  <c:v>0.758612752</c:v>
                </c:pt>
                <c:pt idx="3713" formatCode="General">
                  <c:v>0.757737577</c:v>
                </c:pt>
                <c:pt idx="3714" formatCode="General">
                  <c:v>0.75659412100000001</c:v>
                </c:pt>
                <c:pt idx="3715" formatCode="General">
                  <c:v>0.75515681499999998</c:v>
                </c:pt>
                <c:pt idx="3716" formatCode="General">
                  <c:v>0.75339067000000004</c:v>
                </c:pt>
                <c:pt idx="3717" formatCode="General">
                  <c:v>0.75125134000000005</c:v>
                </c:pt>
                <c:pt idx="3718" formatCode="General">
                  <c:v>0.74868553900000001</c:v>
                </c:pt>
                <c:pt idx="3719" formatCode="General">
                  <c:v>0.74563562900000002</c:v>
                </c:pt>
                <c:pt idx="3720" formatCode="General">
                  <c:v>0.74205154200000001</c:v>
                </c:pt>
                <c:pt idx="3721" formatCode="General">
                  <c:v>0.737918615</c:v>
                </c:pt>
                <c:pt idx="3722" formatCode="General">
                  <c:v>0.73331123600000003</c:v>
                </c:pt>
                <c:pt idx="3723" formatCode="General">
                  <c:v>0.72846412699999996</c:v>
                </c:pt>
                <c:pt idx="3724" formatCode="General">
                  <c:v>0.72386115799999995</c:v>
                </c:pt>
                <c:pt idx="3725" formatCode="General">
                  <c:v>0.72032159600000001</c:v>
                </c:pt>
                <c:pt idx="3726" formatCode="General">
                  <c:v>0.71828246100000004</c:v>
                </c:pt>
                <c:pt idx="3727" formatCode="General">
                  <c:v>0.717823565</c:v>
                </c:pt>
                <c:pt idx="3728" formatCode="General">
                  <c:v>0.71820628600000003</c:v>
                </c:pt>
                <c:pt idx="3729" formatCode="General">
                  <c:v>0.71812504499999996</c:v>
                </c:pt>
                <c:pt idx="3730" formatCode="General">
                  <c:v>0.71580219300000003</c:v>
                </c:pt>
                <c:pt idx="3731" formatCode="General">
                  <c:v>0.70857149399999997</c:v>
                </c:pt>
                <c:pt idx="3732" formatCode="General">
                  <c:v>0.69648814199999998</c:v>
                </c:pt>
                <c:pt idx="3733" formatCode="General">
                  <c:v>0.69803851800000005</c:v>
                </c:pt>
                <c:pt idx="3734" formatCode="General">
                  <c:v>0.71049034600000005</c:v>
                </c:pt>
                <c:pt idx="3735" formatCode="General">
                  <c:v>0.71749126900000004</c:v>
                </c:pt>
                <c:pt idx="3736" formatCode="General">
                  <c:v>0.72033005999999999</c:v>
                </c:pt>
                <c:pt idx="3737" formatCode="General">
                  <c:v>0.72137725399999997</c:v>
                </c:pt>
                <c:pt idx="3738" formatCode="General">
                  <c:v>0.72174876899999996</c:v>
                </c:pt>
                <c:pt idx="3739" formatCode="General">
                  <c:v>0.72197347899999997</c:v>
                </c:pt>
                <c:pt idx="3740" formatCode="General">
                  <c:v>0.72232848400000005</c:v>
                </c:pt>
                <c:pt idx="3741" formatCode="General">
                  <c:v>0.72296494200000005</c:v>
                </c:pt>
                <c:pt idx="3742" formatCode="General">
                  <c:v>0.72395676399999997</c:v>
                </c:pt>
                <c:pt idx="3743" formatCode="General">
                  <c:v>0.72532326000000003</c:v>
                </c:pt>
                <c:pt idx="3744" formatCode="General">
                  <c:v>0.72704398599999998</c:v>
                </c:pt>
                <c:pt idx="3745" formatCode="General">
                  <c:v>0.72907072299999998</c:v>
                </c:pt>
                <c:pt idx="3746" formatCode="General">
                  <c:v>0.73133945499999997</c:v>
                </c:pt>
                <c:pt idx="3747" formatCode="General">
                  <c:v>0.73377996700000003</c:v>
                </c:pt>
                <c:pt idx="3748" formatCode="General">
                  <c:v>0.73632419100000002</c:v>
                </c:pt>
                <c:pt idx="3749" formatCode="General">
                  <c:v>0.73891121100000001</c:v>
                </c:pt>
                <c:pt idx="3750" formatCode="General">
                  <c:v>0.74149060200000005</c:v>
                </c:pt>
                <c:pt idx="3751" formatCode="General">
                  <c:v>0.74402266699999997</c:v>
                </c:pt>
                <c:pt idx="3752" formatCode="General">
                  <c:v>0.746477842</c:v>
                </c:pt>
                <c:pt idx="3753" formatCode="General">
                  <c:v>0.748834848</c:v>
                </c:pt>
                <c:pt idx="3754" formatCode="General">
                  <c:v>0.75107854600000001</c:v>
                </c:pt>
                <c:pt idx="3755" formatCode="General">
                  <c:v>0.75319719299999999</c:v>
                </c:pt>
                <c:pt idx="3756" formatCode="General">
                  <c:v>0.75517922599999998</c:v>
                </c:pt>
                <c:pt idx="3757" formatCode="General">
                  <c:v>0.75700843299999998</c:v>
                </c:pt>
                <c:pt idx="3758" formatCode="General">
                  <c:v>0.75865012399999998</c:v>
                </c:pt>
                <c:pt idx="3759" formatCode="General">
                  <c:v>0.75983226299999995</c:v>
                </c:pt>
                <c:pt idx="3760" formatCode="General">
                  <c:v>0.76097738699999995</c:v>
                </c:pt>
                <c:pt idx="3761" formatCode="General">
                  <c:v>0.76081621600000005</c:v>
                </c:pt>
                <c:pt idx="3762" formatCode="General">
                  <c:v>0.75452011799999996</c:v>
                </c:pt>
                <c:pt idx="3763" formatCode="General">
                  <c:v>0.73383498199999997</c:v>
                </c:pt>
                <c:pt idx="3764" formatCode="General">
                  <c:v>0.76115149299999996</c:v>
                </c:pt>
                <c:pt idx="3765" formatCode="General">
                  <c:v>0.766456366</c:v>
                </c:pt>
                <c:pt idx="3766" formatCode="General">
                  <c:v>0.76837205900000005</c:v>
                </c:pt>
                <c:pt idx="3767" formatCode="General">
                  <c:v>0.76948064599999999</c:v>
                </c:pt>
                <c:pt idx="3768" formatCode="General">
                  <c:v>0.77023434599999996</c:v>
                </c:pt>
                <c:pt idx="3769" formatCode="General">
                  <c:v>0.77075243000000004</c:v>
                </c:pt>
                <c:pt idx="3770" formatCode="General">
                  <c:v>0.77107101700000003</c:v>
                </c:pt>
                <c:pt idx="3771" formatCode="General">
                  <c:v>0.77119737899999996</c:v>
                </c:pt>
                <c:pt idx="3772" formatCode="General">
                  <c:v>0.77112555500000002</c:v>
                </c:pt>
                <c:pt idx="3773" formatCode="General">
                  <c:v>0.77084106200000002</c:v>
                </c:pt>
                <c:pt idx="3774" formatCode="General">
                  <c:v>0.77032202500000002</c:v>
                </c:pt>
                <c:pt idx="3775" formatCode="General">
                  <c:v>0.76953858100000005</c:v>
                </c:pt>
                <c:pt idx="3776" formatCode="General">
                  <c:v>0.76845145199999998</c:v>
                </c:pt>
                <c:pt idx="3777" formatCode="General">
                  <c:v>0.76700943700000002</c:v>
                </c:pt>
                <c:pt idx="3778" formatCode="General">
                  <c:v>0.76514732799999996</c:v>
                </c:pt>
                <c:pt idx="3779" formatCode="General">
                  <c:v>0.76278436199999999</c:v>
                </c:pt>
                <c:pt idx="3780" formatCode="General">
                  <c:v>0.75982731599999997</c:v>
                </c:pt>
                <c:pt idx="3781" formatCode="General">
                  <c:v>0.756153941</c:v>
                </c:pt>
                <c:pt idx="3782" formatCode="General">
                  <c:v>0.75184214100000002</c:v>
                </c:pt>
                <c:pt idx="3783" formatCode="General">
                  <c:v>0.74692296999999996</c:v>
                </c:pt>
                <c:pt idx="3784" formatCode="General">
                  <c:v>0.74187779399999998</c:v>
                </c:pt>
                <c:pt idx="3785" formatCode="General">
                  <c:v>0.73760276999999996</c:v>
                </c:pt>
                <c:pt idx="3786" formatCode="General">
                  <c:v>0.73513460200000003</c:v>
                </c:pt>
                <c:pt idx="3787" formatCode="General">
                  <c:v>0.73486620199999997</c:v>
                </c:pt>
                <c:pt idx="3788" formatCode="General">
                  <c:v>0.73600602100000001</c:v>
                </c:pt>
                <c:pt idx="3789" formatCode="General">
                  <c:v>0.73695349700000001</c:v>
                </c:pt>
                <c:pt idx="3790" formatCode="General">
                  <c:v>0.73568457399999998</c:v>
                </c:pt>
                <c:pt idx="3791" formatCode="General">
                  <c:v>0.728607118</c:v>
                </c:pt>
                <c:pt idx="3792" formatCode="General">
                  <c:v>0.71319967500000003</c:v>
                </c:pt>
                <c:pt idx="3793" formatCode="General">
                  <c:v>0.71944451300000001</c:v>
                </c:pt>
                <c:pt idx="3794" formatCode="General">
                  <c:v>0.731905103</c:v>
                </c:pt>
                <c:pt idx="3795" formatCode="General">
                  <c:v>0.73584783099999995</c:v>
                </c:pt>
                <c:pt idx="3796" formatCode="General">
                  <c:v>0.73632425099999999</c:v>
                </c:pt>
                <c:pt idx="3797" formatCode="General">
                  <c:v>0.735537887</c:v>
                </c:pt>
                <c:pt idx="3798" formatCode="General">
                  <c:v>0.73431867399999995</c:v>
                </c:pt>
                <c:pt idx="3799" formatCode="General">
                  <c:v>0.73306632000000005</c:v>
                </c:pt>
                <c:pt idx="3800" formatCode="General">
                  <c:v>0.73202043800000005</c:v>
                </c:pt>
                <c:pt idx="3801" formatCode="General">
                  <c:v>0.73134005099999999</c:v>
                </c:pt>
                <c:pt idx="3802" formatCode="General">
                  <c:v>0.73112684500000003</c:v>
                </c:pt>
                <c:pt idx="3803" formatCode="General">
                  <c:v>0.73143148400000002</c:v>
                </c:pt>
                <c:pt idx="3804" formatCode="General">
                  <c:v>0.73225742599999999</c:v>
                </c:pt>
                <c:pt idx="3805" formatCode="General">
                  <c:v>0.73356628400000001</c:v>
                </c:pt>
                <c:pt idx="3806" formatCode="General">
                  <c:v>0.73528790499999996</c:v>
                </c:pt>
                <c:pt idx="3807" formatCode="General">
                  <c:v>0.73733234400000003</c:v>
                </c:pt>
                <c:pt idx="3808" formatCode="General">
                  <c:v>0.73960262499999996</c:v>
                </c:pt>
                <c:pt idx="3809" formatCode="General">
                  <c:v>0.74200594399999997</c:v>
                </c:pt>
                <c:pt idx="3810" formatCode="General">
                  <c:v>0.74446135800000002</c:v>
                </c:pt>
                <c:pt idx="3811" formatCode="General">
                  <c:v>0.74690383699999996</c:v>
                </c:pt>
                <c:pt idx="3812" formatCode="General">
                  <c:v>0.74928498300000002</c:v>
                </c:pt>
                <c:pt idx="3813" formatCode="General">
                  <c:v>0.75157111899999995</c:v>
                </c:pt>
                <c:pt idx="3814" formatCode="General">
                  <c:v>0.75373995299999996</c:v>
                </c:pt>
                <c:pt idx="3815" formatCode="General">
                  <c:v>0.75577610699999997</c:v>
                </c:pt>
                <c:pt idx="3816" formatCode="General">
                  <c:v>0.757663906</c:v>
                </c:pt>
                <c:pt idx="3817" formatCode="General">
                  <c:v>0.75919795000000001</c:v>
                </c:pt>
                <c:pt idx="3818" formatCode="General">
                  <c:v>0.76091742500000004</c:v>
                </c:pt>
                <c:pt idx="3819" formatCode="General">
                  <c:v>0.76216351999999998</c:v>
                </c:pt>
                <c:pt idx="3820" formatCode="General">
                  <c:v>0.76263123799999999</c:v>
                </c:pt>
                <c:pt idx="3821" formatCode="General">
                  <c:v>0.75887697899999995</c:v>
                </c:pt>
                <c:pt idx="3822" formatCode="General">
                  <c:v>0.73678666400000004</c:v>
                </c:pt>
                <c:pt idx="3823" formatCode="General">
                  <c:v>0.76418447499999997</c:v>
                </c:pt>
                <c:pt idx="3824" formatCode="General">
                  <c:v>0.76791626199999996</c:v>
                </c:pt>
                <c:pt idx="3825" formatCode="General">
                  <c:v>0.76943856499999996</c:v>
                </c:pt>
                <c:pt idx="3826" formatCode="General">
                  <c:v>0.77044981700000004</c:v>
                </c:pt>
                <c:pt idx="3827" formatCode="General">
                  <c:v>0.771224201</c:v>
                </c:pt>
                <c:pt idx="3828" formatCode="General">
                  <c:v>0.77183353899999996</c:v>
                </c:pt>
                <c:pt idx="3829" formatCode="General">
                  <c:v>0.77230030299999997</c:v>
                </c:pt>
                <c:pt idx="3830" formatCode="General">
                  <c:v>0.77262979700000001</c:v>
                </c:pt>
                <c:pt idx="3831" formatCode="General">
                  <c:v>0.77281892299999999</c:v>
                </c:pt>
                <c:pt idx="3832" formatCode="General">
                  <c:v>0.77285885799999998</c:v>
                </c:pt>
                <c:pt idx="3833" formatCode="General">
                  <c:v>0.77273541700000004</c:v>
                </c:pt>
                <c:pt idx="3834" formatCode="General">
                  <c:v>0.77242851300000004</c:v>
                </c:pt>
                <c:pt idx="3835" formatCode="General">
                  <c:v>0.771910608</c:v>
                </c:pt>
                <c:pt idx="3836" formatCode="General">
                  <c:v>0.77114439000000001</c:v>
                </c:pt>
                <c:pt idx="3837" formatCode="General">
                  <c:v>0.77007931500000004</c:v>
                </c:pt>
                <c:pt idx="3838" formatCode="General">
                  <c:v>0.76864600199999999</c:v>
                </c:pt>
                <c:pt idx="3839" formatCode="General">
                  <c:v>0.76662534500000001</c:v>
                </c:pt>
                <c:pt idx="3840" formatCode="General">
                  <c:v>0.76429086899999998</c:v>
                </c:pt>
                <c:pt idx="3841" formatCode="General">
                  <c:v>0.76110380899999996</c:v>
                </c:pt>
                <c:pt idx="3842" formatCode="General">
                  <c:v>0.75705635500000001</c:v>
                </c:pt>
                <c:pt idx="3843" formatCode="General">
                  <c:v>0.75212162699999996</c:v>
                </c:pt>
                <c:pt idx="3844" formatCode="General">
                  <c:v>0.74662959600000001</c:v>
                </c:pt>
                <c:pt idx="3845" formatCode="General">
                  <c:v>0.74160641400000005</c:v>
                </c:pt>
                <c:pt idx="3846" formatCode="General">
                  <c:v>0.73867064699999996</c:v>
                </c:pt>
                <c:pt idx="3847" formatCode="General">
                  <c:v>0.73878282299999998</c:v>
                </c:pt>
                <c:pt idx="3848" formatCode="General">
                  <c:v>0.74098813500000005</c:v>
                </c:pt>
                <c:pt idx="3849" formatCode="General">
                  <c:v>0.74310040499999996</c:v>
                </c:pt>
                <c:pt idx="3850" formatCode="General">
                  <c:v>0.742649436</c:v>
                </c:pt>
                <c:pt idx="3851" formatCode="General">
                  <c:v>0.73439454999999998</c:v>
                </c:pt>
                <c:pt idx="3852" formatCode="General">
                  <c:v>0.71726202999999999</c:v>
                </c:pt>
                <c:pt idx="3853" formatCode="General">
                  <c:v>0.73498469600000005</c:v>
                </c:pt>
                <c:pt idx="3854" formatCode="General">
                  <c:v>0.74255180399999998</c:v>
                </c:pt>
                <c:pt idx="3855" formatCode="General">
                  <c:v>0.74341487900000003</c:v>
                </c:pt>
                <c:pt idx="3856" formatCode="General">
                  <c:v>0.74225318399999995</c:v>
                </c:pt>
                <c:pt idx="3857" formatCode="General">
                  <c:v>0.74030715199999997</c:v>
                </c:pt>
                <c:pt idx="3858" formatCode="General">
                  <c:v>0.73805218900000003</c:v>
                </c:pt>
                <c:pt idx="3859" formatCode="General">
                  <c:v>0.73575991399999996</c:v>
                </c:pt>
                <c:pt idx="3860" formatCode="General">
                  <c:v>0.73363429300000005</c:v>
                </c:pt>
                <c:pt idx="3861" formatCode="General">
                  <c:v>0.73184734600000001</c:v>
                </c:pt>
                <c:pt idx="3862" formatCode="General">
                  <c:v>0.73054337499999999</c:v>
                </c:pt>
                <c:pt idx="3863" formatCode="General">
                  <c:v>0.72983193400000002</c:v>
                </c:pt>
                <c:pt idx="3864" formatCode="General">
                  <c:v>0.72977751499999999</c:v>
                </c:pt>
                <c:pt idx="3865" formatCode="General">
                  <c:v>0.73039114500000002</c:v>
                </c:pt>
                <c:pt idx="3866" formatCode="General">
                  <c:v>0.73162859700000005</c:v>
                </c:pt>
                <c:pt idx="3867" formatCode="General">
                  <c:v>0.73339706699999996</c:v>
                </c:pt>
                <c:pt idx="3868" formatCode="General">
                  <c:v>0.735570371</c:v>
                </c:pt>
                <c:pt idx="3869" formatCode="General">
                  <c:v>0.73800951199999998</c:v>
                </c:pt>
                <c:pt idx="3870" formatCode="General">
                  <c:v>0.74058228699999995</c:v>
                </c:pt>
                <c:pt idx="3871" formatCode="General">
                  <c:v>0.743177533</c:v>
                </c:pt>
                <c:pt idx="3872" formatCode="General">
                  <c:v>0.74571174399999995</c:v>
                </c:pt>
                <c:pt idx="3873" formatCode="General">
                  <c:v>0.74812847400000004</c:v>
                </c:pt>
                <c:pt idx="3874" formatCode="General">
                  <c:v>0.75039148300000003</c:v>
                </c:pt>
                <c:pt idx="3875" formatCode="General">
                  <c:v>0.75080817899999996</c:v>
                </c:pt>
                <c:pt idx="3876" formatCode="General">
                  <c:v>0.75440347200000002</c:v>
                </c:pt>
                <c:pt idx="3877" formatCode="General">
                  <c:v>0.75612056299999997</c:v>
                </c:pt>
                <c:pt idx="3878" formatCode="General">
                  <c:v>0.75756007400000003</c:v>
                </c:pt>
                <c:pt idx="3879" formatCode="General">
                  <c:v>0.75840097699999998</c:v>
                </c:pt>
                <c:pt idx="3880" formatCode="General">
                  <c:v>0.75553274199999998</c:v>
                </c:pt>
                <c:pt idx="3881" formatCode="General">
                  <c:v>0.74157971099999997</c:v>
                </c:pt>
                <c:pt idx="3882" formatCode="General">
                  <c:v>0.76132529999999998</c:v>
                </c:pt>
                <c:pt idx="3883" formatCode="General">
                  <c:v>0.76367479599999999</c:v>
                </c:pt>
                <c:pt idx="3884" formatCode="General">
                  <c:v>0.76486194100000005</c:v>
                </c:pt>
                <c:pt idx="3885" formatCode="General">
                  <c:v>0.76572203599999999</c:v>
                </c:pt>
                <c:pt idx="3886" formatCode="General">
                  <c:v>0.76639515199999997</c:v>
                </c:pt>
                <c:pt idx="3887" formatCode="General">
                  <c:v>0.766920567</c:v>
                </c:pt>
                <c:pt idx="3888" formatCode="General">
                  <c:v>0.76731228799999995</c:v>
                </c:pt>
                <c:pt idx="3889" formatCode="General">
                  <c:v>0.76757568099999995</c:v>
                </c:pt>
                <c:pt idx="3890" formatCode="General">
                  <c:v>0.76771140100000002</c:v>
                </c:pt>
                <c:pt idx="3891" formatCode="General">
                  <c:v>0.76771700399999998</c:v>
                </c:pt>
                <c:pt idx="3892" formatCode="General">
                  <c:v>0.76758676800000003</c:v>
                </c:pt>
                <c:pt idx="3893" formatCode="General">
                  <c:v>0.76731109600000003</c:v>
                </c:pt>
                <c:pt idx="3894" formatCode="General">
                  <c:v>0.76687544600000002</c:v>
                </c:pt>
                <c:pt idx="3895" formatCode="General">
                  <c:v>0.76625841900000002</c:v>
                </c:pt>
                <c:pt idx="3896" formatCode="General">
                  <c:v>0.76542449000000001</c:v>
                </c:pt>
                <c:pt idx="3897" formatCode="General">
                  <c:v>0.76434385800000004</c:v>
                </c:pt>
                <c:pt idx="3898" formatCode="General">
                  <c:v>0.76294249300000005</c:v>
                </c:pt>
                <c:pt idx="3899" formatCode="General">
                  <c:v>0.76112908099999999</c:v>
                </c:pt>
                <c:pt idx="3900" formatCode="General">
                  <c:v>0.75877386300000005</c:v>
                </c:pt>
                <c:pt idx="3901" formatCode="General">
                  <c:v>0.75569379299999995</c:v>
                </c:pt>
                <c:pt idx="3902" formatCode="General">
                  <c:v>0.75165718800000003</c:v>
                </c:pt>
                <c:pt idx="3903" formatCode="General">
                  <c:v>0.74645847099999996</c:v>
                </c:pt>
                <c:pt idx="3904" formatCode="General">
                  <c:v>0.74020808900000001</c:v>
                </c:pt>
                <c:pt idx="3905" formatCode="General">
                  <c:v>0.73398393399999995</c:v>
                </c:pt>
                <c:pt idx="3906" formatCode="General">
                  <c:v>0.73019862199999996</c:v>
                </c:pt>
                <c:pt idx="3907" formatCode="General">
                  <c:v>0.73070579800000002</c:v>
                </c:pt>
                <c:pt idx="3908" formatCode="General">
                  <c:v>0.73409682499999995</c:v>
                </c:pt>
                <c:pt idx="3909" formatCode="General">
                  <c:v>0.73712527800000005</c:v>
                </c:pt>
                <c:pt idx="3910" formatCode="General">
                  <c:v>0.73646897099999997</c:v>
                </c:pt>
                <c:pt idx="3911" formatCode="General">
                  <c:v>0.72150623800000002</c:v>
                </c:pt>
                <c:pt idx="3912" formatCode="General">
                  <c:v>0.72228753599999995</c:v>
                </c:pt>
                <c:pt idx="3913" formatCode="General">
                  <c:v>0.737103701</c:v>
                </c:pt>
                <c:pt idx="3914" formatCode="General">
                  <c:v>0.73878800899999997</c:v>
                </c:pt>
                <c:pt idx="3915" formatCode="General">
                  <c:v>0.73763662600000002</c:v>
                </c:pt>
                <c:pt idx="3916" formatCode="General">
                  <c:v>0.73546034100000002</c:v>
                </c:pt>
                <c:pt idx="3917" formatCode="General">
                  <c:v>0.73276722400000005</c:v>
                </c:pt>
                <c:pt idx="3918" formatCode="General">
                  <c:v>0.72980070100000005</c:v>
                </c:pt>
                <c:pt idx="3919" formatCode="General">
                  <c:v>0.72673785700000004</c:v>
                </c:pt>
                <c:pt idx="3920" formatCode="General">
                  <c:v>0.72374248500000005</c:v>
                </c:pt>
                <c:pt idx="3921" formatCode="General">
                  <c:v>0.72097921399999998</c:v>
                </c:pt>
                <c:pt idx="3922" formatCode="General">
                  <c:v>0.71861487599999996</c:v>
                </c:pt>
                <c:pt idx="3923" formatCode="General">
                  <c:v>0.71681171700000001</c:v>
                </c:pt>
                <c:pt idx="3924" formatCode="General">
                  <c:v>0.715715349</c:v>
                </c:pt>
                <c:pt idx="3925" formatCode="General">
                  <c:v>0.715435445</c:v>
                </c:pt>
                <c:pt idx="3926" formatCode="General">
                  <c:v>0.71602159700000001</c:v>
                </c:pt>
                <c:pt idx="3927" formatCode="General">
                  <c:v>0.71744138000000002</c:v>
                </c:pt>
                <c:pt idx="3928" formatCode="General">
                  <c:v>0.71957540499999995</c:v>
                </c:pt>
                <c:pt idx="3929" formatCode="General">
                  <c:v>0.72223806400000001</c:v>
                </c:pt>
                <c:pt idx="3930" formatCode="General">
                  <c:v>0.72521722300000002</c:v>
                </c:pt>
                <c:pt idx="3931" formatCode="General">
                  <c:v>0.72831606900000001</c:v>
                </c:pt>
                <c:pt idx="3932" formatCode="General">
                  <c:v>0.73137867499999998</c:v>
                </c:pt>
                <c:pt idx="3933" formatCode="General">
                  <c:v>0.73426103600000003</c:v>
                </c:pt>
                <c:pt idx="3934" formatCode="General">
                  <c:v>0.73705703</c:v>
                </c:pt>
                <c:pt idx="3935" formatCode="General">
                  <c:v>0.739587247</c:v>
                </c:pt>
                <c:pt idx="3936" formatCode="General">
                  <c:v>0.74188768900000002</c:v>
                </c:pt>
                <c:pt idx="3937" formatCode="General">
                  <c:v>0.74391424699999997</c:v>
                </c:pt>
                <c:pt idx="3938" formatCode="General">
                  <c:v>0.74539136900000003</c:v>
                </c:pt>
                <c:pt idx="3939" formatCode="General">
                  <c:v>0.74216431400000005</c:v>
                </c:pt>
                <c:pt idx="3940" formatCode="General">
                  <c:v>0.74283283899999997</c:v>
                </c:pt>
                <c:pt idx="3941" formatCode="General">
                  <c:v>0.750597179</c:v>
                </c:pt>
                <c:pt idx="3942" formatCode="General">
                  <c:v>0.75260972999999998</c:v>
                </c:pt>
                <c:pt idx="3943" formatCode="General">
                  <c:v>0.754089177</c:v>
                </c:pt>
                <c:pt idx="3944" formatCode="General">
                  <c:v>0.75535023199999995</c:v>
                </c:pt>
                <c:pt idx="3945" formatCode="General">
                  <c:v>0.75645083199999996</c:v>
                </c:pt>
                <c:pt idx="3946" formatCode="General">
                  <c:v>0.75740665200000001</c:v>
                </c:pt>
                <c:pt idx="3947" formatCode="General">
                  <c:v>0.758222163</c:v>
                </c:pt>
                <c:pt idx="3948" formatCode="General">
                  <c:v>0.75889801999999995</c:v>
                </c:pt>
                <c:pt idx="3949" formatCode="General">
                  <c:v>0.75943285199999999</c:v>
                </c:pt>
                <c:pt idx="3950" formatCode="General">
                  <c:v>0.75982415699999994</c:v>
                </c:pt>
                <c:pt idx="3951" formatCode="General">
                  <c:v>0.76006799899999999</c:v>
                </c:pt>
                <c:pt idx="3952" formatCode="General">
                  <c:v>0.76015853899999997</c:v>
                </c:pt>
                <c:pt idx="3953" formatCode="General">
                  <c:v>0.760087073</c:v>
                </c:pt>
                <c:pt idx="3954" formatCode="General">
                  <c:v>0.75983113099999999</c:v>
                </c:pt>
                <c:pt idx="3955" formatCode="General">
                  <c:v>0.75940722199999999</c:v>
                </c:pt>
                <c:pt idx="3956" formatCode="General">
                  <c:v>0.75875508800000002</c:v>
                </c:pt>
                <c:pt idx="3957" formatCode="General">
                  <c:v>0.75784832199999996</c:v>
                </c:pt>
                <c:pt idx="3958" formatCode="General">
                  <c:v>0.75663024199999995</c:v>
                </c:pt>
                <c:pt idx="3959" formatCode="General">
                  <c:v>0.75501430000000003</c:v>
                </c:pt>
                <c:pt idx="3960" formatCode="General">
                  <c:v>0.75286674499999995</c:v>
                </c:pt>
                <c:pt idx="3961" formatCode="General">
                  <c:v>0.74998045000000002</c:v>
                </c:pt>
                <c:pt idx="3962" formatCode="General">
                  <c:v>0.74604648399999995</c:v>
                </c:pt>
                <c:pt idx="3963" formatCode="General">
                  <c:v>0.74067175399999996</c:v>
                </c:pt>
                <c:pt idx="3964" formatCode="General">
                  <c:v>0.73365157800000003</c:v>
                </c:pt>
                <c:pt idx="3965" formatCode="General">
                  <c:v>0.72599494499999995</c:v>
                </c:pt>
                <c:pt idx="3966" formatCode="General">
                  <c:v>0.721250057</c:v>
                </c:pt>
                <c:pt idx="3967" formatCode="General">
                  <c:v>0.72262644799999998</c:v>
                </c:pt>
                <c:pt idx="3968" formatCode="General">
                  <c:v>0.72750991600000003</c:v>
                </c:pt>
                <c:pt idx="3969" formatCode="General">
                  <c:v>0.73096418399999996</c:v>
                </c:pt>
                <c:pt idx="3970" formatCode="General">
                  <c:v>0.72703069399999998</c:v>
                </c:pt>
                <c:pt idx="3971" formatCode="General">
                  <c:v>0.70587825800000004</c:v>
                </c:pt>
                <c:pt idx="3972" formatCode="General">
                  <c:v>0.73121476200000002</c:v>
                </c:pt>
                <c:pt idx="3973" formatCode="General">
                  <c:v>0.73364883700000005</c:v>
                </c:pt>
                <c:pt idx="3974" formatCode="General">
                  <c:v>0.73258066200000005</c:v>
                </c:pt>
                <c:pt idx="3975" formatCode="General">
                  <c:v>0.73041081399999996</c:v>
                </c:pt>
                <c:pt idx="3976" formatCode="General">
                  <c:v>0.72764152299999996</c:v>
                </c:pt>
                <c:pt idx="3977" formatCode="General">
                  <c:v>0.72447282099999999</c:v>
                </c:pt>
                <c:pt idx="3978" formatCode="General">
                  <c:v>0.72103404999999998</c:v>
                </c:pt>
                <c:pt idx="3979" formatCode="General">
                  <c:v>0.71744155899999995</c:v>
                </c:pt>
                <c:pt idx="3980" formatCode="General">
                  <c:v>0.71381747699999998</c:v>
                </c:pt>
                <c:pt idx="3981" formatCode="General">
                  <c:v>0.71029436599999995</c:v>
                </c:pt>
                <c:pt idx="3982" formatCode="General">
                  <c:v>0.70701515699999995</c:v>
                </c:pt>
                <c:pt idx="3983" formatCode="General">
                  <c:v>0.704133809</c:v>
                </c:pt>
                <c:pt idx="3984" formatCode="General">
                  <c:v>0.70182091000000002</c:v>
                </c:pt>
                <c:pt idx="3985" formatCode="General">
                  <c:v>0.70026761299999996</c:v>
                </c:pt>
                <c:pt idx="3986" formatCode="General">
                  <c:v>0.69966906299999998</c:v>
                </c:pt>
                <c:pt idx="3987" formatCode="General">
                  <c:v>0.70017051699999999</c:v>
                </c:pt>
                <c:pt idx="3988" formatCode="General">
                  <c:v>0.70178967699999995</c:v>
                </c:pt>
                <c:pt idx="3989" formatCode="General">
                  <c:v>0.70437037899999999</c:v>
                </c:pt>
                <c:pt idx="3990" formatCode="General">
                  <c:v>0.707609355</c:v>
                </c:pt>
                <c:pt idx="3991" formatCode="General">
                  <c:v>0.71118265400000003</c:v>
                </c:pt>
                <c:pt idx="3992" formatCode="General">
                  <c:v>0.71478563500000003</c:v>
                </c:pt>
                <c:pt idx="3993" formatCode="General">
                  <c:v>0.71822243900000005</c:v>
                </c:pt>
                <c:pt idx="3994" formatCode="General">
                  <c:v>0.72139668499999998</c:v>
                </c:pt>
                <c:pt idx="3995" formatCode="General">
                  <c:v>0.72427237</c:v>
                </c:pt>
                <c:pt idx="3996" formatCode="General">
                  <c:v>0.72681748899999998</c:v>
                </c:pt>
                <c:pt idx="3997" formatCode="General">
                  <c:v>0.72874128800000004</c:v>
                </c:pt>
                <c:pt idx="3998" formatCode="General">
                  <c:v>0.71741723999999996</c:v>
                </c:pt>
                <c:pt idx="3999" formatCode="General">
                  <c:v>0.73227757199999999</c:v>
                </c:pt>
                <c:pt idx="4000" formatCode="General">
                  <c:v>0.73560571699999999</c:v>
                </c:pt>
                <c:pt idx="4001" formatCode="General">
                  <c:v>0.73770099899999997</c:v>
                </c:pt>
                <c:pt idx="4002" formatCode="General">
                  <c:v>0.73956948499999997</c:v>
                </c:pt>
                <c:pt idx="4003" formatCode="General">
                  <c:v>0.74131089400000005</c:v>
                </c:pt>
                <c:pt idx="4004" formatCode="General">
                  <c:v>0.74294608799999995</c:v>
                </c:pt>
                <c:pt idx="4005" formatCode="General">
                  <c:v>0.74447882200000004</c:v>
                </c:pt>
                <c:pt idx="4006" formatCode="General">
                  <c:v>0.74590760499999997</c:v>
                </c:pt>
                <c:pt idx="4007" formatCode="General">
                  <c:v>0.74722898000000004</c:v>
                </c:pt>
                <c:pt idx="4008" formatCode="General">
                  <c:v>0.74843859700000004</c:v>
                </c:pt>
                <c:pt idx="4009" formatCode="General">
                  <c:v>0.74953162699999998</c:v>
                </c:pt>
                <c:pt idx="4010" formatCode="General">
                  <c:v>0.75050288399999998</c:v>
                </c:pt>
                <c:pt idx="4011" formatCode="General">
                  <c:v>0.75134009099999999</c:v>
                </c:pt>
                <c:pt idx="4012" formatCode="General">
                  <c:v>0.75205498900000001</c:v>
                </c:pt>
                <c:pt idx="4013" formatCode="General">
                  <c:v>0.75261980299999998</c:v>
                </c:pt>
                <c:pt idx="4014" formatCode="General">
                  <c:v>0.75302821399999997</c:v>
                </c:pt>
                <c:pt idx="4015" formatCode="General">
                  <c:v>0.75326377200000005</c:v>
                </c:pt>
                <c:pt idx="4016" formatCode="General">
                  <c:v>0.75330299099999998</c:v>
                </c:pt>
                <c:pt idx="4017" formatCode="General">
                  <c:v>0.75311118399999999</c:v>
                </c:pt>
                <c:pt idx="4018" formatCode="General">
                  <c:v>0.75263619400000004</c:v>
                </c:pt>
                <c:pt idx="4019" formatCode="General">
                  <c:v>0.75179636500000002</c:v>
                </c:pt>
                <c:pt idx="4020" formatCode="General">
                  <c:v>0.75045961100000003</c:v>
                </c:pt>
                <c:pt idx="4021" formatCode="General">
                  <c:v>0.74840587400000003</c:v>
                </c:pt>
                <c:pt idx="4022" formatCode="General">
                  <c:v>0.74526530499999999</c:v>
                </c:pt>
                <c:pt idx="4023" formatCode="General">
                  <c:v>0.74045592500000001</c:v>
                </c:pt>
                <c:pt idx="4024" formatCode="General">
                  <c:v>0.73335731000000004</c:v>
                </c:pt>
                <c:pt idx="4025" formatCode="General">
                  <c:v>0.72474551200000004</c:v>
                </c:pt>
                <c:pt idx="4026" formatCode="General">
                  <c:v>0.71988218999999998</c:v>
                </c:pt>
                <c:pt idx="4027" formatCode="General">
                  <c:v>0.72364032300000003</c:v>
                </c:pt>
                <c:pt idx="4028" formatCode="General">
                  <c:v>0.73047494899999998</c:v>
                </c:pt>
                <c:pt idx="4029" formatCode="General">
                  <c:v>0.73300600100000002</c:v>
                </c:pt>
                <c:pt idx="4030" formatCode="General">
                  <c:v>0.70570468900000005</c:v>
                </c:pt>
                <c:pt idx="4031" formatCode="General">
                  <c:v>0.73569536199999996</c:v>
                </c:pt>
                <c:pt idx="4032" formatCode="General">
                  <c:v>0.73866617700000003</c:v>
                </c:pt>
                <c:pt idx="4033" formatCode="General">
                  <c:v>0.73804503700000001</c:v>
                </c:pt>
                <c:pt idx="4034" formatCode="General">
                  <c:v>0.73636233799999995</c:v>
                </c:pt>
                <c:pt idx="4035" formatCode="General">
                  <c:v>0.73405653199999998</c:v>
                </c:pt>
                <c:pt idx="4036" formatCode="General">
                  <c:v>0.73128587</c:v>
                </c:pt>
                <c:pt idx="4037" formatCode="General">
                  <c:v>0.72814089100000001</c:v>
                </c:pt>
                <c:pt idx="4038" formatCode="General">
                  <c:v>0.72469788800000001</c:v>
                </c:pt>
                <c:pt idx="4039" formatCode="General">
                  <c:v>0.72103971200000005</c:v>
                </c:pt>
                <c:pt idx="4040" formatCode="General">
                  <c:v>0.71726322200000003</c:v>
                </c:pt>
                <c:pt idx="4041" formatCode="General">
                  <c:v>0.71347743299999999</c:v>
                </c:pt>
                <c:pt idx="4042" formatCode="General">
                  <c:v>0.70979356800000004</c:v>
                </c:pt>
                <c:pt idx="4043" formatCode="General">
                  <c:v>0.70631539799999998</c:v>
                </c:pt>
                <c:pt idx="4044" formatCode="General">
                  <c:v>0.70314520599999997</c:v>
                </c:pt>
                <c:pt idx="4045" formatCode="General">
                  <c:v>0.70042049900000003</c:v>
                </c:pt>
                <c:pt idx="4046" formatCode="General">
                  <c:v>0.69837349699999995</c:v>
                </c:pt>
                <c:pt idx="4047" formatCode="General">
                  <c:v>0.69735044199999996</c:v>
                </c:pt>
                <c:pt idx="4048" formatCode="General">
                  <c:v>0.69750976600000003</c:v>
                </c:pt>
                <c:pt idx="4049" formatCode="General">
                  <c:v>0.69958126499999995</c:v>
                </c:pt>
                <c:pt idx="4050" formatCode="General">
                  <c:v>0.70273238400000004</c:v>
                </c:pt>
                <c:pt idx="4051" formatCode="General">
                  <c:v>0.70663338899999995</c:v>
                </c:pt>
                <c:pt idx="4052" formatCode="General">
                  <c:v>0.71072614199999995</c:v>
                </c:pt>
                <c:pt idx="4053" formatCode="General">
                  <c:v>0.71461480899999996</c:v>
                </c:pt>
                <c:pt idx="4054" formatCode="General">
                  <c:v>0.71810090500000001</c:v>
                </c:pt>
                <c:pt idx="4055" formatCode="General">
                  <c:v>0.72109538299999998</c:v>
                </c:pt>
                <c:pt idx="4056" formatCode="General">
                  <c:v>0.72308534400000002</c:v>
                </c:pt>
                <c:pt idx="4057" formatCode="General">
                  <c:v>0.71678894800000004</c:v>
                </c:pt>
                <c:pt idx="4058" formatCode="General">
                  <c:v>0.72831773799999999</c:v>
                </c:pt>
                <c:pt idx="4059" formatCode="General">
                  <c:v>0.73065787599999998</c:v>
                </c:pt>
                <c:pt idx="4060" formatCode="General">
                  <c:v>0.73267561199999998</c:v>
                </c:pt>
                <c:pt idx="4061" formatCode="General">
                  <c:v>0.73457253</c:v>
                </c:pt>
                <c:pt idx="4062" formatCode="General">
                  <c:v>0.73639047099999999</c:v>
                </c:pt>
                <c:pt idx="4063" formatCode="General">
                  <c:v>0.73814254999999995</c:v>
                </c:pt>
                <c:pt idx="4064" formatCode="General">
                  <c:v>0.73983138800000003</c:v>
                </c:pt>
                <c:pt idx="4065" formatCode="General">
                  <c:v>0.74145466100000001</c:v>
                </c:pt>
                <c:pt idx="4066" formatCode="General">
                  <c:v>0.74300795799999997</c:v>
                </c:pt>
                <c:pt idx="4067" formatCode="General">
                  <c:v>0.74448609399999999</c:v>
                </c:pt>
                <c:pt idx="4068" formatCode="General">
                  <c:v>0.74588358399999999</c:v>
                </c:pt>
                <c:pt idx="4069" formatCode="General">
                  <c:v>0.74719643599999996</c:v>
                </c:pt>
                <c:pt idx="4070" formatCode="General">
                  <c:v>0.74841934399999999</c:v>
                </c:pt>
                <c:pt idx="4071" formatCode="General">
                  <c:v>0.749546885</c:v>
                </c:pt>
                <c:pt idx="4072" formatCode="General">
                  <c:v>0.75057333699999995</c:v>
                </c:pt>
                <c:pt idx="4073" formatCode="General">
                  <c:v>0.75149136800000005</c:v>
                </c:pt>
                <c:pt idx="4074" formatCode="General">
                  <c:v>0.75229102400000003</c:v>
                </c:pt>
                <c:pt idx="4075" formatCode="General">
                  <c:v>0.75295877499999997</c:v>
                </c:pt>
                <c:pt idx="4076" formatCode="General">
                  <c:v>0.75347495099999995</c:v>
                </c:pt>
                <c:pt idx="4077" formatCode="General">
                  <c:v>0.75381046500000004</c:v>
                </c:pt>
                <c:pt idx="4078" formatCode="General">
                  <c:v>0.75392043600000003</c:v>
                </c:pt>
                <c:pt idx="4079" formatCode="General">
                  <c:v>0.75373232400000001</c:v>
                </c:pt>
                <c:pt idx="4080" formatCode="General">
                  <c:v>0.75312370100000003</c:v>
                </c:pt>
                <c:pt idx="4081" formatCode="General">
                  <c:v>0.75187617500000004</c:v>
                </c:pt>
                <c:pt idx="4082" formatCode="General">
                  <c:v>0.74958348299999999</c:v>
                </c:pt>
                <c:pt idx="4083" formatCode="General">
                  <c:v>0.74549156400000005</c:v>
                </c:pt>
                <c:pt idx="4084" formatCode="General">
                  <c:v>0.73848128300000004</c:v>
                </c:pt>
                <c:pt idx="4085" formatCode="General">
                  <c:v>0.72901427699999999</c:v>
                </c:pt>
                <c:pt idx="4086" formatCode="General">
                  <c:v>0.72531163700000001</c:v>
                </c:pt>
                <c:pt idx="4087" formatCode="General">
                  <c:v>0.73276633000000002</c:v>
                </c:pt>
                <c:pt idx="4088" formatCode="General">
                  <c:v>0.74003350700000003</c:v>
                </c:pt>
                <c:pt idx="4089" formatCode="General">
                  <c:v>0.71784186400000005</c:v>
                </c:pt>
                <c:pt idx="4090" formatCode="General">
                  <c:v>0.74617809099999999</c:v>
                </c:pt>
                <c:pt idx="4091" formatCode="General">
                  <c:v>0.74906980999999995</c:v>
                </c:pt>
                <c:pt idx="4092" formatCode="General">
                  <c:v>0.74913698399999995</c:v>
                </c:pt>
                <c:pt idx="4093" formatCode="General">
                  <c:v>0.74828511499999995</c:v>
                </c:pt>
                <c:pt idx="4094" formatCode="General">
                  <c:v>0.746853769</c:v>
                </c:pt>
                <c:pt idx="4095" formatCode="General">
                  <c:v>0.74496448000000004</c:v>
                </c:pt>
                <c:pt idx="4096" formatCode="General">
                  <c:v>0.74267554300000005</c:v>
                </c:pt>
                <c:pt idx="4097" formatCode="General">
                  <c:v>0.74002623599999995</c:v>
                </c:pt>
                <c:pt idx="4098" formatCode="General">
                  <c:v>0.73705846100000005</c:v>
                </c:pt>
                <c:pt idx="4099" formatCode="General">
                  <c:v>0.73383009399999999</c:v>
                </c:pt>
                <c:pt idx="4100" formatCode="General">
                  <c:v>0.730423033</c:v>
                </c:pt>
                <c:pt idx="4101" formatCode="General">
                  <c:v>0.72694230100000001</c:v>
                </c:pt>
                <c:pt idx="4102" formatCode="General">
                  <c:v>0.723500013</c:v>
                </c:pt>
                <c:pt idx="4103" formatCode="General">
                  <c:v>0.72018551799999997</c:v>
                </c:pt>
                <c:pt idx="4104" formatCode="General">
                  <c:v>0.71703475699999997</c:v>
                </c:pt>
                <c:pt idx="4105" formatCode="General">
                  <c:v>0.71403491500000005</c:v>
                </c:pt>
                <c:pt idx="4106" formatCode="General">
                  <c:v>0.71121954899999995</c:v>
                </c:pt>
                <c:pt idx="4107" formatCode="General">
                  <c:v>0.70883619799999997</c:v>
                </c:pt>
                <c:pt idx="4108" formatCode="General">
                  <c:v>0.70749038500000005</c:v>
                </c:pt>
                <c:pt idx="4109" formatCode="General">
                  <c:v>0.70794385699999995</c:v>
                </c:pt>
                <c:pt idx="4110" formatCode="General">
                  <c:v>0.71050715399999997</c:v>
                </c:pt>
                <c:pt idx="4111" formatCode="General">
                  <c:v>0.71465343199999998</c:v>
                </c:pt>
                <c:pt idx="4112" formatCode="General">
                  <c:v>0.71939629299999996</c:v>
                </c:pt>
                <c:pt idx="4113" formatCode="General">
                  <c:v>0.72391963000000004</c:v>
                </c:pt>
                <c:pt idx="4114" formatCode="General">
                  <c:v>0.72776514299999995</c:v>
                </c:pt>
                <c:pt idx="4115" formatCode="General">
                  <c:v>0.72774940700000001</c:v>
                </c:pt>
                <c:pt idx="4116" formatCode="General">
                  <c:v>0.73354548200000003</c:v>
                </c:pt>
                <c:pt idx="4117" formatCode="General">
                  <c:v>0.73641240600000002</c:v>
                </c:pt>
                <c:pt idx="4118" formatCode="General">
                  <c:v>0.73859280299999996</c:v>
                </c:pt>
                <c:pt idx="4119" formatCode="General">
                  <c:v>0.74054914699999996</c:v>
                </c:pt>
                <c:pt idx="4120" formatCode="General">
                  <c:v>0.74237847300000004</c:v>
                </c:pt>
                <c:pt idx="4121" formatCode="General">
                  <c:v>0.74412739299999997</c:v>
                </c:pt>
                <c:pt idx="4122" formatCode="General">
                  <c:v>0.74581819800000004</c:v>
                </c:pt>
                <c:pt idx="4123" formatCode="General">
                  <c:v>0.74745827899999995</c:v>
                </c:pt>
                <c:pt idx="4124" formatCode="General">
                  <c:v>0.74904590800000004</c:v>
                </c:pt>
                <c:pt idx="4125" formatCode="General">
                  <c:v>0.750574768</c:v>
                </c:pt>
                <c:pt idx="4126" formatCode="General">
                  <c:v>0.75203681</c:v>
                </c:pt>
                <c:pt idx="4127" formatCode="General">
                  <c:v>0.75342536000000004</c:v>
                </c:pt>
                <c:pt idx="4128" formatCode="General">
                  <c:v>0.75473302600000003</c:v>
                </c:pt>
                <c:pt idx="4129" formatCode="General">
                  <c:v>0.75595509999999999</c:v>
                </c:pt>
                <c:pt idx="4130" formatCode="General">
                  <c:v>0.75708788599999999</c:v>
                </c:pt>
                <c:pt idx="4131" formatCode="General">
                  <c:v>0.758128464</c:v>
                </c:pt>
                <c:pt idx="4132" formatCode="General">
                  <c:v>0.75907391300000004</c:v>
                </c:pt>
                <c:pt idx="4133" formatCode="General">
                  <c:v>0.75992089500000004</c:v>
                </c:pt>
                <c:pt idx="4134" formatCode="General">
                  <c:v>0.76066428399999997</c:v>
                </c:pt>
                <c:pt idx="4135" formatCode="General">
                  <c:v>0.76129615299999998</c:v>
                </c:pt>
                <c:pt idx="4136" formatCode="General">
                  <c:v>0.76180368700000001</c:v>
                </c:pt>
                <c:pt idx="4137" formatCode="General">
                  <c:v>0.76216584399999998</c:v>
                </c:pt>
                <c:pt idx="4138" formatCode="General">
                  <c:v>0.76234787699999995</c:v>
                </c:pt>
                <c:pt idx="4139" formatCode="General">
                  <c:v>0.76228946399999997</c:v>
                </c:pt>
                <c:pt idx="4140" formatCode="General">
                  <c:v>0.76188176900000004</c:v>
                </c:pt>
                <c:pt idx="4141" formatCode="General">
                  <c:v>0.76091468299999998</c:v>
                </c:pt>
                <c:pt idx="4142" formatCode="General">
                  <c:v>0.75895321400000004</c:v>
                </c:pt>
                <c:pt idx="4143" formatCode="General">
                  <c:v>0.75505566599999996</c:v>
                </c:pt>
                <c:pt idx="4144" formatCode="General">
                  <c:v>0.747450948</c:v>
                </c:pt>
                <c:pt idx="4145" formatCode="General">
                  <c:v>0.73662084299999997</c:v>
                </c:pt>
                <c:pt idx="4146" formatCode="General">
                  <c:v>0.73658382899999997</c:v>
                </c:pt>
                <c:pt idx="4147" formatCode="General">
                  <c:v>0.74690473099999999</c:v>
                </c:pt>
                <c:pt idx="4148" formatCode="General">
                  <c:v>0.72407096599999998</c:v>
                </c:pt>
                <c:pt idx="4149" formatCode="General">
                  <c:v>0.75753611300000001</c:v>
                </c:pt>
                <c:pt idx="4150" formatCode="General">
                  <c:v>0.75983232300000003</c:v>
                </c:pt>
                <c:pt idx="4151" formatCode="General">
                  <c:v>0.76020878599999997</c:v>
                </c:pt>
                <c:pt idx="4152" formatCode="General">
                  <c:v>0.759802282</c:v>
                </c:pt>
                <c:pt idx="4153" formatCode="General">
                  <c:v>0.75888586000000002</c:v>
                </c:pt>
                <c:pt idx="4154" formatCode="General">
                  <c:v>0.75756126599999996</c:v>
                </c:pt>
                <c:pt idx="4155" formatCode="General">
                  <c:v>0.75586801800000003</c:v>
                </c:pt>
                <c:pt idx="4156" formatCode="General">
                  <c:v>0.75382035999999997</c:v>
                </c:pt>
                <c:pt idx="4157" formatCode="General">
                  <c:v>0.75142568300000001</c:v>
                </c:pt>
                <c:pt idx="4158" formatCode="General">
                  <c:v>0.74869811500000005</c:v>
                </c:pt>
                <c:pt idx="4159" formatCode="General">
                  <c:v>0.74567228600000002</c:v>
                </c:pt>
                <c:pt idx="4160" formatCode="General">
                  <c:v>0.74241560699999998</c:v>
                </c:pt>
                <c:pt idx="4161" formatCode="General">
                  <c:v>0.739036739</c:v>
                </c:pt>
                <c:pt idx="4162" formatCode="General">
                  <c:v>0.735677421</c:v>
                </c:pt>
                <c:pt idx="4163" formatCode="General">
                  <c:v>0.73247516199999996</c:v>
                </c:pt>
                <c:pt idx="4164" formatCode="General">
                  <c:v>0.72950923400000001</c:v>
                </c:pt>
                <c:pt idx="4165" formatCode="General">
                  <c:v>0.72670608800000003</c:v>
                </c:pt>
                <c:pt idx="4166" formatCode="General">
                  <c:v>0.723865867</c:v>
                </c:pt>
                <c:pt idx="4167" formatCode="General">
                  <c:v>0.72081917500000003</c:v>
                </c:pt>
                <c:pt idx="4168" formatCode="General">
                  <c:v>0.71783399599999997</c:v>
                </c:pt>
                <c:pt idx="4169" formatCode="General">
                  <c:v>0.71602135899999997</c:v>
                </c:pt>
                <c:pt idx="4170" formatCode="General">
                  <c:v>0.71686732799999997</c:v>
                </c:pt>
                <c:pt idx="4171" formatCode="General">
                  <c:v>0.72064071900000004</c:v>
                </c:pt>
                <c:pt idx="4172" formatCode="General">
                  <c:v>0.72591149799999999</c:v>
                </c:pt>
                <c:pt idx="4173" formatCode="General">
                  <c:v>0.73084706099999996</c:v>
                </c:pt>
                <c:pt idx="4174" formatCode="General">
                  <c:v>0.73421943199999995</c:v>
                </c:pt>
                <c:pt idx="4175" formatCode="General">
                  <c:v>0.73898786299999997</c:v>
                </c:pt>
                <c:pt idx="4176" formatCode="General">
                  <c:v>0.74181258699999997</c:v>
                </c:pt>
                <c:pt idx="4177" formatCode="General">
                  <c:v>0.744109511</c:v>
                </c:pt>
                <c:pt idx="4178" formatCode="General">
                  <c:v>0.74610430000000005</c:v>
                </c:pt>
                <c:pt idx="4179" formatCode="General">
                  <c:v>0.747938573</c:v>
                </c:pt>
                <c:pt idx="4180" formatCode="General">
                  <c:v>0.74970084400000003</c:v>
                </c:pt>
                <c:pt idx="4181" formatCode="General">
                  <c:v>0.75144010800000005</c:v>
                </c:pt>
                <c:pt idx="4182" formatCode="General">
                  <c:v>0.75317668900000001</c:v>
                </c:pt>
                <c:pt idx="4183" formatCode="General">
                  <c:v>0.75491094599999997</c:v>
                </c:pt>
                <c:pt idx="4184" formatCode="General">
                  <c:v>0.75663405699999997</c:v>
                </c:pt>
                <c:pt idx="4185" formatCode="General">
                  <c:v>0.75832736499999998</c:v>
                </c:pt>
                <c:pt idx="4186" formatCode="General">
                  <c:v>0.75997304899999996</c:v>
                </c:pt>
                <c:pt idx="4187" formatCode="General">
                  <c:v>0.76155382400000005</c:v>
                </c:pt>
                <c:pt idx="4188" formatCode="General">
                  <c:v>0.76305460899999999</c:v>
                </c:pt>
                <c:pt idx="4189" formatCode="General">
                  <c:v>0.76446336500000001</c:v>
                </c:pt>
                <c:pt idx="4190" formatCode="General">
                  <c:v>0.76577073299999998</c:v>
                </c:pt>
                <c:pt idx="4191" formatCode="General">
                  <c:v>0.76696956199999999</c:v>
                </c:pt>
                <c:pt idx="4192" formatCode="General">
                  <c:v>0.76805430699999999</c:v>
                </c:pt>
                <c:pt idx="4193" formatCode="General">
                  <c:v>0.76901990200000003</c:v>
                </c:pt>
                <c:pt idx="4194" formatCode="General">
                  <c:v>0.76986122099999998</c:v>
                </c:pt>
                <c:pt idx="4195" formatCode="General">
                  <c:v>0.77057147000000004</c:v>
                </c:pt>
                <c:pt idx="4196" formatCode="General">
                  <c:v>0.77114075400000004</c:v>
                </c:pt>
                <c:pt idx="4197" formatCode="General">
                  <c:v>0.77155256299999997</c:v>
                </c:pt>
                <c:pt idx="4198" formatCode="General">
                  <c:v>0.77177882200000003</c:v>
                </c:pt>
                <c:pt idx="4199" formatCode="General">
                  <c:v>0.77176809300000004</c:v>
                </c:pt>
                <c:pt idx="4200" formatCode="General">
                  <c:v>0.77142059799999996</c:v>
                </c:pt>
                <c:pt idx="4201" formatCode="General">
                  <c:v>0.77052599200000005</c:v>
                </c:pt>
                <c:pt idx="4202" formatCode="General">
                  <c:v>0.76859402700000001</c:v>
                </c:pt>
                <c:pt idx="4203" formatCode="General">
                  <c:v>0.76436960700000001</c:v>
                </c:pt>
                <c:pt idx="4204" formatCode="General">
                  <c:v>0.75497907399999997</c:v>
                </c:pt>
                <c:pt idx="4205" formatCode="General">
                  <c:v>0.74326282700000001</c:v>
                </c:pt>
                <c:pt idx="4206" formatCode="General">
                  <c:v>0.75103014700000004</c:v>
                </c:pt>
                <c:pt idx="4207" formatCode="General">
                  <c:v>0.74913835500000003</c:v>
                </c:pt>
                <c:pt idx="4208" formatCode="General">
                  <c:v>0.76679581399999996</c:v>
                </c:pt>
                <c:pt idx="4209" formatCode="General">
                  <c:v>0.76869440099999997</c:v>
                </c:pt>
                <c:pt idx="4210" formatCode="General">
                  <c:v>0.76904797599999997</c:v>
                </c:pt>
                <c:pt idx="4211" formatCode="General">
                  <c:v>0.76868355300000002</c:v>
                </c:pt>
                <c:pt idx="4212" formatCode="General">
                  <c:v>0.76786643300000001</c:v>
                </c:pt>
                <c:pt idx="4213" formatCode="General">
                  <c:v>0.76669633400000003</c:v>
                </c:pt>
                <c:pt idx="4214" formatCode="General">
                  <c:v>0.76520723099999999</c:v>
                </c:pt>
                <c:pt idx="4215" formatCode="General">
                  <c:v>0.76340234299999998</c:v>
                </c:pt>
                <c:pt idx="4216" formatCode="General">
                  <c:v>0.76127004600000003</c:v>
                </c:pt>
                <c:pt idx="4217" formatCode="General">
                  <c:v>0.75879424799999995</c:v>
                </c:pt>
                <c:pt idx="4218" formatCode="General">
                  <c:v>0.75596380200000002</c:v>
                </c:pt>
                <c:pt idx="4219" formatCode="General">
                  <c:v>0.75278610000000001</c:v>
                </c:pt>
                <c:pt idx="4220" formatCode="General">
                  <c:v>0.74930048000000005</c:v>
                </c:pt>
                <c:pt idx="4221" formatCode="General">
                  <c:v>0.74561977400000001</c:v>
                </c:pt>
                <c:pt idx="4222" formatCode="General">
                  <c:v>0.741899431</c:v>
                </c:pt>
                <c:pt idx="4223" formatCode="General">
                  <c:v>0.73836052399999996</c:v>
                </c:pt>
                <c:pt idx="4224" formatCode="General">
                  <c:v>0.73519301400000003</c:v>
                </c:pt>
                <c:pt idx="4225" formatCode="General">
                  <c:v>0.73242789500000005</c:v>
                </c:pt>
                <c:pt idx="4226" formatCode="General">
                  <c:v>0.72981596000000004</c:v>
                </c:pt>
                <c:pt idx="4227" formatCode="General">
                  <c:v>0.72683978100000002</c:v>
                </c:pt>
                <c:pt idx="4228" formatCode="General">
                  <c:v>0.72303402400000005</c:v>
                </c:pt>
                <c:pt idx="4229" formatCode="General">
                  <c:v>0.71885365199999995</c:v>
                </c:pt>
                <c:pt idx="4230" formatCode="General">
                  <c:v>0.71663397600000001</c:v>
                </c:pt>
                <c:pt idx="4231" formatCode="General">
                  <c:v>0.71880537300000003</c:v>
                </c:pt>
                <c:pt idx="4232" formatCode="General">
                  <c:v>0.700197756</c:v>
                </c:pt>
                <c:pt idx="4233" formatCode="General">
                  <c:v>0.73007768399999995</c:v>
                </c:pt>
                <c:pt idx="4234" formatCode="General">
                  <c:v>0.73459291500000001</c:v>
                </c:pt>
                <c:pt idx="4235" formatCode="General">
                  <c:v>0.737749875</c:v>
                </c:pt>
                <c:pt idx="4236" formatCode="General">
                  <c:v>0.73997843299999999</c:v>
                </c:pt>
                <c:pt idx="4237" formatCode="General">
                  <c:v>0.74166107199999998</c:v>
                </c:pt>
                <c:pt idx="4238" formatCode="General">
                  <c:v>0.74307382099999997</c:v>
                </c:pt>
                <c:pt idx="4239" formatCode="General">
                  <c:v>0.74439799799999995</c:v>
                </c:pt>
                <c:pt idx="4240" formatCode="General">
                  <c:v>0.74574154599999998</c:v>
                </c:pt>
                <c:pt idx="4241" formatCode="General">
                  <c:v>0.74716836200000003</c:v>
                </c:pt>
                <c:pt idx="4242" formatCode="General">
                  <c:v>0.74869293000000003</c:v>
                </c:pt>
                <c:pt idx="4243" formatCode="General">
                  <c:v>0.75031226900000003</c:v>
                </c:pt>
                <c:pt idx="4244" formatCode="General">
                  <c:v>0.752005696</c:v>
                </c:pt>
                <c:pt idx="4245" formatCode="General">
                  <c:v>0.75374472100000001</c:v>
                </c:pt>
                <c:pt idx="4246" formatCode="General">
                  <c:v>0.75549864799999999</c:v>
                </c:pt>
                <c:pt idx="4247" formatCode="General">
                  <c:v>0.75723862600000003</c:v>
                </c:pt>
                <c:pt idx="4248" formatCode="General">
                  <c:v>0.75893962400000003</c:v>
                </c:pt>
                <c:pt idx="4249" formatCode="General">
                  <c:v>0.76058131500000004</c:v>
                </c:pt>
                <c:pt idx="4250" formatCode="General">
                  <c:v>0.76214760500000001</c:v>
                </c:pt>
                <c:pt idx="4251" formatCode="General">
                  <c:v>0.76362597899999995</c:v>
                </c:pt>
                <c:pt idx="4252" formatCode="General">
                  <c:v>0.76500654199999996</c:v>
                </c:pt>
                <c:pt idx="4253" formatCode="General">
                  <c:v>0.76628083000000002</c:v>
                </c:pt>
                <c:pt idx="4254" formatCode="General">
                  <c:v>0.76744079600000004</c:v>
                </c:pt>
                <c:pt idx="4255" formatCode="General">
                  <c:v>0.76847743999999996</c:v>
                </c:pt>
                <c:pt idx="4256" formatCode="General">
                  <c:v>0.76937907900000002</c:v>
                </c:pt>
                <c:pt idx="4257" formatCode="General">
                  <c:v>0.77012860800000005</c:v>
                </c:pt>
                <c:pt idx="4258" formatCode="General">
                  <c:v>0.77069783199999997</c:v>
                </c:pt>
                <c:pt idx="4259" formatCode="General">
                  <c:v>0.77103561200000004</c:v>
                </c:pt>
                <c:pt idx="4260" formatCode="General">
                  <c:v>0.77103859200000002</c:v>
                </c:pt>
                <c:pt idx="4261" formatCode="General">
                  <c:v>0.77047008299999997</c:v>
                </c:pt>
                <c:pt idx="4262" formatCode="General">
                  <c:v>0.76870030199999995</c:v>
                </c:pt>
                <c:pt idx="4263" formatCode="General">
                  <c:v>0.76376384500000005</c:v>
                </c:pt>
                <c:pt idx="4264" formatCode="General">
                  <c:v>0.75063359699999999</c:v>
                </c:pt>
                <c:pt idx="4265" formatCode="General">
                  <c:v>0.745166302</c:v>
                </c:pt>
                <c:pt idx="4266" formatCode="General">
                  <c:v>0.76055169099999997</c:v>
                </c:pt>
                <c:pt idx="4267" formatCode="General">
                  <c:v>0.76827692999999997</c:v>
                </c:pt>
                <c:pt idx="4268" formatCode="General">
                  <c:v>0.77048295700000002</c:v>
                </c:pt>
                <c:pt idx="4269" formatCode="General">
                  <c:v>0.77106380500000005</c:v>
                </c:pt>
                <c:pt idx="4270" formatCode="General">
                  <c:v>0.77092307800000004</c:v>
                </c:pt>
                <c:pt idx="4271" formatCode="General">
                  <c:v>0.77035355599999999</c:v>
                </c:pt>
                <c:pt idx="4272" formatCode="General">
                  <c:v>0.76946073800000003</c:v>
                </c:pt>
                <c:pt idx="4273" formatCode="General">
                  <c:v>0.76827895599999996</c:v>
                </c:pt>
                <c:pt idx="4274" formatCode="General">
                  <c:v>0.76680999999999999</c:v>
                </c:pt>
                <c:pt idx="4275" formatCode="General">
                  <c:v>0.76503759599999999</c:v>
                </c:pt>
                <c:pt idx="4276" formatCode="General">
                  <c:v>0.762934208</c:v>
                </c:pt>
                <c:pt idx="4277" formatCode="General">
                  <c:v>0.76046586000000005</c:v>
                </c:pt>
                <c:pt idx="4278" formatCode="General">
                  <c:v>0.757599354</c:v>
                </c:pt>
                <c:pt idx="4279" formatCode="General">
                  <c:v>0.75431215799999995</c:v>
                </c:pt>
                <c:pt idx="4280" formatCode="General">
                  <c:v>0.75061351099999996</c:v>
                </c:pt>
                <c:pt idx="4281" formatCode="General">
                  <c:v>0.74657547499999999</c:v>
                </c:pt>
                <c:pt idx="4282" formatCode="General">
                  <c:v>0.74236899599999995</c:v>
                </c:pt>
                <c:pt idx="4283" formatCode="General">
                  <c:v>0.73828053500000002</c:v>
                </c:pt>
                <c:pt idx="4284" formatCode="General">
                  <c:v>0.73465663199999998</c:v>
                </c:pt>
                <c:pt idx="4285" formatCode="General">
                  <c:v>0.73173147400000005</c:v>
                </c:pt>
                <c:pt idx="4286" formatCode="General">
                  <c:v>0.72938454200000002</c:v>
                </c:pt>
                <c:pt idx="4287" formatCode="General">
                  <c:v>0.72698891200000004</c:v>
                </c:pt>
                <c:pt idx="4288" formatCode="General">
                  <c:v>0.72350984799999996</c:v>
                </c:pt>
                <c:pt idx="4289" formatCode="General">
                  <c:v>0.71814131699999995</c:v>
                </c:pt>
                <c:pt idx="4290" formatCode="General">
                  <c:v>0.71149021400000001</c:v>
                </c:pt>
                <c:pt idx="4291" formatCode="General">
                  <c:v>0.71190869800000001</c:v>
                </c:pt>
                <c:pt idx="4292" formatCode="General">
                  <c:v>0.71767914300000002</c:v>
                </c:pt>
                <c:pt idx="4293" formatCode="General">
                  <c:v>0.72414833300000003</c:v>
                </c:pt>
                <c:pt idx="4294" formatCode="General">
                  <c:v>0.72850769800000004</c:v>
                </c:pt>
                <c:pt idx="4295" formatCode="General">
                  <c:v>0.73096698500000001</c:v>
                </c:pt>
                <c:pt idx="4296" formatCode="General">
                  <c:v>0.73227226700000003</c:v>
                </c:pt>
                <c:pt idx="4297" formatCode="General">
                  <c:v>0.73298317199999996</c:v>
                </c:pt>
                <c:pt idx="4298" formatCode="General">
                  <c:v>0.73347973799999999</c:v>
                </c:pt>
                <c:pt idx="4299" formatCode="General">
                  <c:v>0.73396712500000005</c:v>
                </c:pt>
                <c:pt idx="4300" formatCode="General">
                  <c:v>0.73458331799999999</c:v>
                </c:pt>
                <c:pt idx="4301" formatCode="General">
                  <c:v>0.73539650400000001</c:v>
                </c:pt>
                <c:pt idx="4302" formatCode="General">
                  <c:v>0.73642843999999996</c:v>
                </c:pt>
                <c:pt idx="4303" formatCode="General">
                  <c:v>0.73766815699999999</c:v>
                </c:pt>
                <c:pt idx="4304" formatCode="General">
                  <c:v>0.73908346899999999</c:v>
                </c:pt>
                <c:pt idx="4305" formatCode="General">
                  <c:v>0.74063110399999998</c:v>
                </c:pt>
                <c:pt idx="4306" formatCode="General">
                  <c:v>0.74226492600000005</c:v>
                </c:pt>
                <c:pt idx="4307" formatCode="General">
                  <c:v>0.74394190299999996</c:v>
                </c:pt>
                <c:pt idx="4308" formatCode="General">
                  <c:v>0.74562531700000001</c:v>
                </c:pt>
                <c:pt idx="4309" formatCode="General">
                  <c:v>0.74728602200000005</c:v>
                </c:pt>
                <c:pt idx="4310" formatCode="General">
                  <c:v>0.74890226100000001</c:v>
                </c:pt>
                <c:pt idx="4311" formatCode="General">
                  <c:v>0.75045806199999998</c:v>
                </c:pt>
                <c:pt idx="4312" formatCode="General">
                  <c:v>0.75194191899999996</c:v>
                </c:pt>
                <c:pt idx="4313" formatCode="General">
                  <c:v>0.753344715</c:v>
                </c:pt>
                <c:pt idx="4314" formatCode="General">
                  <c:v>0.75465828199999996</c:v>
                </c:pt>
                <c:pt idx="4315" formatCode="General">
                  <c:v>0.75587350099999995</c:v>
                </c:pt>
                <c:pt idx="4316" formatCode="General">
                  <c:v>0.75697857099999999</c:v>
                </c:pt>
                <c:pt idx="4317" formatCode="General">
                  <c:v>0.75795596799999998</c:v>
                </c:pt>
                <c:pt idx="4318" formatCode="General">
                  <c:v>0.758776546</c:v>
                </c:pt>
                <c:pt idx="4319" formatCode="General">
                  <c:v>0.75938546699999998</c:v>
                </c:pt>
                <c:pt idx="4320" formatCode="General">
                  <c:v>0.75966423699999996</c:v>
                </c:pt>
                <c:pt idx="4321" formatCode="General">
                  <c:v>0.75930857699999998</c:v>
                </c:pt>
                <c:pt idx="4322" formatCode="General">
                  <c:v>0.75734007400000003</c:v>
                </c:pt>
                <c:pt idx="4323" formatCode="General">
                  <c:v>0.74973487900000002</c:v>
                </c:pt>
                <c:pt idx="4324" formatCode="General">
                  <c:v>0.716853976</c:v>
                </c:pt>
                <c:pt idx="4325" formatCode="General">
                  <c:v>0.74905335900000003</c:v>
                </c:pt>
                <c:pt idx="4326" formatCode="General">
                  <c:v>0.75870305299999996</c:v>
                </c:pt>
                <c:pt idx="4327" formatCode="General">
                  <c:v>0.76149690199999998</c:v>
                </c:pt>
                <c:pt idx="4328" formatCode="General">
                  <c:v>0.76244044300000002</c:v>
                </c:pt>
                <c:pt idx="4329" formatCode="General">
                  <c:v>0.76267564300000001</c:v>
                </c:pt>
                <c:pt idx="4330" formatCode="General">
                  <c:v>0.76252520099999999</c:v>
                </c:pt>
                <c:pt idx="4331" formatCode="General">
                  <c:v>0.76209670299999999</c:v>
                </c:pt>
                <c:pt idx="4332" formatCode="General">
                  <c:v>0.76142489899999999</c:v>
                </c:pt>
                <c:pt idx="4333" formatCode="General">
                  <c:v>0.76051318599999995</c:v>
                </c:pt>
                <c:pt idx="4334" formatCode="General">
                  <c:v>0.75934732000000005</c:v>
                </c:pt>
                <c:pt idx="4335" formatCode="General">
                  <c:v>0.75790083399999997</c:v>
                </c:pt>
                <c:pt idx="4336" formatCode="General">
                  <c:v>0.75613635800000001</c:v>
                </c:pt>
                <c:pt idx="4337" formatCode="General">
                  <c:v>0.75400692199999997</c:v>
                </c:pt>
                <c:pt idx="4338" formatCode="General">
                  <c:v>0.751458764</c:v>
                </c:pt>
                <c:pt idx="4339" formatCode="General">
                  <c:v>0.748438716</c:v>
                </c:pt>
                <c:pt idx="4340" formatCode="General">
                  <c:v>0.74491220700000005</c:v>
                </c:pt>
                <c:pt idx="4341" formatCode="General">
                  <c:v>0.74089938399999999</c:v>
                </c:pt>
                <c:pt idx="4342" formatCode="General">
                  <c:v>0.73653447599999999</c:v>
                </c:pt>
                <c:pt idx="4343" formatCode="General">
                  <c:v>0.73213362699999995</c:v>
                </c:pt>
                <c:pt idx="4344" formatCode="General">
                  <c:v>0.72819960100000003</c:v>
                </c:pt>
                <c:pt idx="4345" formatCode="General">
                  <c:v>0.72524392599999998</c:v>
                </c:pt>
                <c:pt idx="4346" formatCode="General">
                  <c:v>0.723401666</c:v>
                </c:pt>
                <c:pt idx="4347" formatCode="General">
                  <c:v>0.72208541599999998</c:v>
                </c:pt>
                <c:pt idx="4348" formatCode="General">
                  <c:v>0.71979266399999997</c:v>
                </c:pt>
                <c:pt idx="4349" formatCode="General">
                  <c:v>0.71524643899999996</c:v>
                </c:pt>
                <c:pt idx="4350" formatCode="General">
                  <c:v>0.70743882700000005</c:v>
                </c:pt>
                <c:pt idx="4351" formatCode="General">
                  <c:v>0.70344227599999998</c:v>
                </c:pt>
                <c:pt idx="4352" formatCode="General">
                  <c:v>0.71002209199999999</c:v>
                </c:pt>
                <c:pt idx="4353" formatCode="General">
                  <c:v>0.71783846600000001</c:v>
                </c:pt>
                <c:pt idx="4354" formatCode="General">
                  <c:v>0.72214567699999999</c:v>
                </c:pt>
                <c:pt idx="4355" formatCode="General">
                  <c:v>0.72392535199999997</c:v>
                </c:pt>
                <c:pt idx="4356" formatCode="General">
                  <c:v>0.72439718200000003</c:v>
                </c:pt>
                <c:pt idx="4357" formatCode="General">
                  <c:v>0.72428643699999995</c:v>
                </c:pt>
                <c:pt idx="4358" formatCode="General">
                  <c:v>0.72400844099999995</c:v>
                </c:pt>
                <c:pt idx="4359" formatCode="General">
                  <c:v>0.72381264000000001</c:v>
                </c:pt>
                <c:pt idx="4360" formatCode="General">
                  <c:v>0.72384923700000003</c:v>
                </c:pt>
                <c:pt idx="4361" formatCode="General">
                  <c:v>0.72419858000000004</c:v>
                </c:pt>
                <c:pt idx="4362" formatCode="General">
                  <c:v>0.72488677499999998</c:v>
                </c:pt>
                <c:pt idx="4363" formatCode="General">
                  <c:v>0.72589755099999997</c:v>
                </c:pt>
                <c:pt idx="4364" formatCode="General">
                  <c:v>0.72718459400000002</c:v>
                </c:pt>
                <c:pt idx="4365" formatCode="General">
                  <c:v>0.72868418700000004</c:v>
                </c:pt>
                <c:pt idx="4366" formatCode="General">
                  <c:v>0.73032736799999998</c:v>
                </c:pt>
                <c:pt idx="4367" formatCode="General">
                  <c:v>0.73204898799999996</c:v>
                </c:pt>
                <c:pt idx="4368" formatCode="General">
                  <c:v>0.73379397400000002</c:v>
                </c:pt>
                <c:pt idx="4369" formatCode="General">
                  <c:v>0.73552000500000003</c:v>
                </c:pt>
                <c:pt idx="4370" formatCode="General">
                  <c:v>0.737197459</c:v>
                </c:pt>
                <c:pt idx="4371" formatCode="General">
                  <c:v>0.73880767800000002</c:v>
                </c:pt>
                <c:pt idx="4372" formatCode="General">
                  <c:v>0.74033999399999995</c:v>
                </c:pt>
                <c:pt idx="4373" formatCode="General">
                  <c:v>0.741788805</c:v>
                </c:pt>
                <c:pt idx="4374" formatCode="General">
                  <c:v>0.74315071099999996</c:v>
                </c:pt>
                <c:pt idx="4375" formatCode="General">
                  <c:v>0.74442178000000003</c:v>
                </c:pt>
                <c:pt idx="4376" formatCode="General">
                  <c:v>0.74559503800000004</c:v>
                </c:pt>
                <c:pt idx="4377" formatCode="General">
                  <c:v>0.74665665599999997</c:v>
                </c:pt>
                <c:pt idx="4378" formatCode="General">
                  <c:v>0.74757868100000002</c:v>
                </c:pt>
                <c:pt idx="4379" formatCode="General">
                  <c:v>0.74830043300000004</c:v>
                </c:pt>
                <c:pt idx="4380" formatCode="General">
                  <c:v>0.74867022000000005</c:v>
                </c:pt>
                <c:pt idx="4381" formatCode="General">
                  <c:v>0.74820965500000003</c:v>
                </c:pt>
                <c:pt idx="4382" formatCode="General">
                  <c:v>0.74464678799999995</c:v>
                </c:pt>
                <c:pt idx="4383" formatCode="General">
                  <c:v>0.72775155300000005</c:v>
                </c:pt>
                <c:pt idx="4384" formatCode="General">
                  <c:v>0.735326111</c:v>
                </c:pt>
                <c:pt idx="4385" formatCode="General">
                  <c:v>0.74860262899999996</c:v>
                </c:pt>
                <c:pt idx="4386" formatCode="General">
                  <c:v>0.75178098699999996</c:v>
                </c:pt>
                <c:pt idx="4387" formatCode="General">
                  <c:v>0.75293749600000004</c:v>
                </c:pt>
                <c:pt idx="4388" formatCode="General">
                  <c:v>0.753442049</c:v>
                </c:pt>
                <c:pt idx="4389" formatCode="General">
                  <c:v>0.75361883600000001</c:v>
                </c:pt>
                <c:pt idx="4390" formatCode="General">
                  <c:v>0.75356686100000003</c:v>
                </c:pt>
                <c:pt idx="4391" formatCode="General">
                  <c:v>0.75331771400000003</c:v>
                </c:pt>
                <c:pt idx="4392" formatCode="General">
                  <c:v>0.75287604299999999</c:v>
                </c:pt>
                <c:pt idx="4393" formatCode="General">
                  <c:v>0.75223255200000005</c:v>
                </c:pt>
                <c:pt idx="4394" formatCode="General">
                  <c:v>0.75136733099999997</c:v>
                </c:pt>
                <c:pt idx="4395" formatCode="General">
                  <c:v>0.75025093600000003</c:v>
                </c:pt>
                <c:pt idx="4396" formatCode="General">
                  <c:v>0.74884307400000005</c:v>
                </c:pt>
                <c:pt idx="4397" formatCode="General">
                  <c:v>0.74709105499999995</c:v>
                </c:pt>
                <c:pt idx="4398" formatCode="General">
                  <c:v>0.74492877700000004</c:v>
                </c:pt>
                <c:pt idx="4399" formatCode="General">
                  <c:v>0.742278993</c:v>
                </c:pt>
                <c:pt idx="4400" formatCode="General">
                  <c:v>0.73906415700000005</c:v>
                </c:pt>
                <c:pt idx="4401" formatCode="General">
                  <c:v>0.73523843300000002</c:v>
                </c:pt>
                <c:pt idx="4402" formatCode="General">
                  <c:v>0.730858326</c:v>
                </c:pt>
                <c:pt idx="4403" formatCode="General">
                  <c:v>0.72620373999999999</c:v>
                </c:pt>
                <c:pt idx="4404" formatCode="General">
                  <c:v>0.72188878099999998</c:v>
                </c:pt>
                <c:pt idx="4405" formatCode="General">
                  <c:v>0.71875160900000001</c:v>
                </c:pt>
                <c:pt idx="4406" formatCode="General">
                  <c:v>0.71725273099999998</c:v>
                </c:pt>
                <c:pt idx="4407" formatCode="General">
                  <c:v>0.71712124300000002</c:v>
                </c:pt>
                <c:pt idx="4408" formatCode="General">
                  <c:v>0.71669185199999996</c:v>
                </c:pt>
                <c:pt idx="4409" formatCode="General">
                  <c:v>0.71357697200000003</c:v>
                </c:pt>
                <c:pt idx="4410" formatCode="General">
                  <c:v>0.70507997300000003</c:v>
                </c:pt>
                <c:pt idx="4411" formatCode="General">
                  <c:v>0.69769710299999999</c:v>
                </c:pt>
                <c:pt idx="4412" formatCode="General">
                  <c:v>0.70627921800000004</c:v>
                </c:pt>
                <c:pt idx="4413" formatCode="General">
                  <c:v>0.71521162999999999</c:v>
                </c:pt>
                <c:pt idx="4414" formatCode="General">
                  <c:v>0.71891087300000001</c:v>
                </c:pt>
                <c:pt idx="4415" formatCode="General">
                  <c:v>0.71983939399999997</c:v>
                </c:pt>
                <c:pt idx="4416" formatCode="General">
                  <c:v>0.71954304000000002</c:v>
                </c:pt>
                <c:pt idx="4417" formatCode="General">
                  <c:v>0.71876281500000005</c:v>
                </c:pt>
                <c:pt idx="4418" formatCode="General">
                  <c:v>0.71790295800000004</c:v>
                </c:pt>
                <c:pt idx="4419" formatCode="General">
                  <c:v>0.71721798199999998</c:v>
                </c:pt>
                <c:pt idx="4420" formatCode="General">
                  <c:v>0.71687752000000005</c:v>
                </c:pt>
                <c:pt idx="4421" formatCode="General">
                  <c:v>0.71698623900000003</c:v>
                </c:pt>
                <c:pt idx="4422" formatCode="General">
                  <c:v>0.71758961700000001</c:v>
                </c:pt>
                <c:pt idx="4423" formatCode="General">
                  <c:v>0.71867853400000004</c:v>
                </c:pt>
                <c:pt idx="4424" formatCode="General">
                  <c:v>0.72019833300000002</c:v>
                </c:pt>
                <c:pt idx="4425" formatCode="General">
                  <c:v>0.72206330299999999</c:v>
                </c:pt>
                <c:pt idx="4426" formatCode="General">
                  <c:v>0.72417241300000001</c:v>
                </c:pt>
                <c:pt idx="4427" formatCode="General">
                  <c:v>0.72642511099999996</c:v>
                </c:pt>
                <c:pt idx="4428" formatCode="General">
                  <c:v>0.72873270499999998</c:v>
                </c:pt>
                <c:pt idx="4429" formatCode="General">
                  <c:v>0.73102509999999998</c:v>
                </c:pt>
                <c:pt idx="4430" formatCode="General">
                  <c:v>0.73325216800000004</c:v>
                </c:pt>
                <c:pt idx="4431" formatCode="General">
                  <c:v>0.73538261699999996</c:v>
                </c:pt>
                <c:pt idx="4432" formatCode="General">
                  <c:v>0.73739987600000001</c:v>
                </c:pt>
                <c:pt idx="4433" formatCode="General">
                  <c:v>0.73929727099999998</c:v>
                </c:pt>
                <c:pt idx="4434" formatCode="General">
                  <c:v>0.74107396599999997</c:v>
                </c:pt>
                <c:pt idx="4435" formatCode="General">
                  <c:v>0.74273020000000001</c:v>
                </c:pt>
                <c:pt idx="4436" formatCode="General">
                  <c:v>0.74426364899999997</c:v>
                </c:pt>
                <c:pt idx="4437" formatCode="General">
                  <c:v>0.74566405999999996</c:v>
                </c:pt>
                <c:pt idx="4438" formatCode="General">
                  <c:v>0.74690306200000001</c:v>
                </c:pt>
                <c:pt idx="4439" formatCode="General">
                  <c:v>0.74790328699999997</c:v>
                </c:pt>
                <c:pt idx="4440" formatCode="General">
                  <c:v>0.74840158199999995</c:v>
                </c:pt>
                <c:pt idx="4441" formatCode="General">
                  <c:v>0.74455732100000005</c:v>
                </c:pt>
                <c:pt idx="4442" formatCode="General">
                  <c:v>0.73774725200000002</c:v>
                </c:pt>
                <c:pt idx="4443" formatCode="General">
                  <c:v>0.73238575500000003</c:v>
                </c:pt>
                <c:pt idx="4444" formatCode="General">
                  <c:v>0.74967414099999996</c:v>
                </c:pt>
                <c:pt idx="4445" formatCode="General">
                  <c:v>0.75295901300000001</c:v>
                </c:pt>
                <c:pt idx="4446" formatCode="General">
                  <c:v>0.75426250699999997</c:v>
                </c:pt>
                <c:pt idx="4447" formatCode="General">
                  <c:v>0.75500816100000001</c:v>
                </c:pt>
                <c:pt idx="4448" formatCode="General">
                  <c:v>0.75548017000000001</c:v>
                </c:pt>
                <c:pt idx="4449" formatCode="General">
                  <c:v>0.75575935800000005</c:v>
                </c:pt>
                <c:pt idx="4450" formatCode="General">
                  <c:v>0.75587153399999996</c:v>
                </c:pt>
                <c:pt idx="4451" formatCode="General">
                  <c:v>0.75582206200000002</c:v>
                </c:pt>
                <c:pt idx="4452" formatCode="General">
                  <c:v>0.755605996</c:v>
                </c:pt>
                <c:pt idx="4453" formatCode="General">
                  <c:v>0.75521105499999996</c:v>
                </c:pt>
                <c:pt idx="4454" formatCode="General">
                  <c:v>0.75461787000000002</c:v>
                </c:pt>
                <c:pt idx="4455" formatCode="General">
                  <c:v>0.75379854400000001</c:v>
                </c:pt>
                <c:pt idx="4456" formatCode="General">
                  <c:v>0.75271469400000002</c:v>
                </c:pt>
                <c:pt idx="4457" formatCode="General">
                  <c:v>0.75131392500000005</c:v>
                </c:pt>
                <c:pt idx="4458" formatCode="General">
                  <c:v>0.749525785</c:v>
                </c:pt>
                <c:pt idx="4459" formatCode="General">
                  <c:v>0.74725848399999995</c:v>
                </c:pt>
                <c:pt idx="4460" formatCode="General">
                  <c:v>0.74440020299999998</c:v>
                </c:pt>
                <c:pt idx="4461" formatCode="General">
                  <c:v>0.74083745499999998</c:v>
                </c:pt>
                <c:pt idx="4462" formatCode="General">
                  <c:v>0.73651832299999997</c:v>
                </c:pt>
                <c:pt idx="4463" formatCode="General">
                  <c:v>0.73160594700000003</c:v>
                </c:pt>
                <c:pt idx="4464" formatCode="General">
                  <c:v>0.72669434499999996</c:v>
                </c:pt>
                <c:pt idx="4465" formatCode="General">
                  <c:v>0.72306585300000004</c:v>
                </c:pt>
                <c:pt idx="4466" formatCode="General">
                  <c:v>0.72171139699999998</c:v>
                </c:pt>
                <c:pt idx="4467" formatCode="General">
                  <c:v>0.72238755200000004</c:v>
                </c:pt>
                <c:pt idx="4468" formatCode="General">
                  <c:v>0.72329050299999997</c:v>
                </c:pt>
                <c:pt idx="4469" formatCode="General">
                  <c:v>0.721611381</c:v>
                </c:pt>
                <c:pt idx="4470" formatCode="General">
                  <c:v>0.712908447</c:v>
                </c:pt>
                <c:pt idx="4471" formatCode="General">
                  <c:v>0.70323294400000003</c:v>
                </c:pt>
                <c:pt idx="4472" formatCode="General">
                  <c:v>0.71560692800000003</c:v>
                </c:pt>
                <c:pt idx="4473" formatCode="General">
                  <c:v>0.72362607700000003</c:v>
                </c:pt>
                <c:pt idx="4474" formatCode="General">
                  <c:v>0.72567290100000004</c:v>
                </c:pt>
                <c:pt idx="4475" formatCode="General">
                  <c:v>0.72537189700000004</c:v>
                </c:pt>
                <c:pt idx="4476" formatCode="General">
                  <c:v>0.72410017299999996</c:v>
                </c:pt>
                <c:pt idx="4477" formatCode="General">
                  <c:v>0.72244262699999995</c:v>
                </c:pt>
                <c:pt idx="4478" formatCode="General">
                  <c:v>0.72073262900000001</c:v>
                </c:pt>
                <c:pt idx="4479" formatCode="General">
                  <c:v>0.71921104199999997</c:v>
                </c:pt>
                <c:pt idx="4480" formatCode="General">
                  <c:v>0.71807086499999995</c:v>
                </c:pt>
                <c:pt idx="4481" formatCode="General">
                  <c:v>0.71746194399999996</c:v>
                </c:pt>
                <c:pt idx="4482" formatCode="General">
                  <c:v>0.71748167299999999</c:v>
                </c:pt>
                <c:pt idx="4483" formatCode="General">
                  <c:v>0.7181651</c:v>
                </c:pt>
                <c:pt idx="4484" formatCode="General">
                  <c:v>0.71948236200000004</c:v>
                </c:pt>
                <c:pt idx="4485" formatCode="General">
                  <c:v>0.721347034</c:v>
                </c:pt>
                <c:pt idx="4486" formatCode="General">
                  <c:v>0.72363495799999999</c:v>
                </c:pt>
                <c:pt idx="4487" formatCode="General">
                  <c:v>0.72620689900000002</c:v>
                </c:pt>
                <c:pt idx="4488" formatCode="General">
                  <c:v>0.72893011600000002</c:v>
                </c:pt>
                <c:pt idx="4489" formatCode="General">
                  <c:v>0.73169344700000005</c:v>
                </c:pt>
                <c:pt idx="4490" formatCode="General">
                  <c:v>0.73441463699999998</c:v>
                </c:pt>
                <c:pt idx="4491" formatCode="General">
                  <c:v>0.73704051999999998</c:v>
                </c:pt>
                <c:pt idx="4492" formatCode="General">
                  <c:v>0.73954254399999997</c:v>
                </c:pt>
                <c:pt idx="4493" formatCode="General">
                  <c:v>0.74191021899999998</c:v>
                </c:pt>
                <c:pt idx="4494" formatCode="General">
                  <c:v>0.74414360499999999</c:v>
                </c:pt>
                <c:pt idx="4495" formatCode="General">
                  <c:v>0.746246874</c:v>
                </c:pt>
                <c:pt idx="4496" formatCode="General">
                  <c:v>0.74822157600000005</c:v>
                </c:pt>
                <c:pt idx="4497" formatCode="General">
                  <c:v>0.75005882999999995</c:v>
                </c:pt>
                <c:pt idx="4498" formatCode="General">
                  <c:v>0.75171649500000004</c:v>
                </c:pt>
                <c:pt idx="4499" formatCode="General">
                  <c:v>0.75197160200000002</c:v>
                </c:pt>
                <c:pt idx="4500" formatCode="General">
                  <c:v>0.753679812</c:v>
                </c:pt>
                <c:pt idx="4501" formatCode="General">
                  <c:v>0.74927294300000002</c:v>
                </c:pt>
                <c:pt idx="4502" formatCode="General">
                  <c:v>0.73684501599999996</c:v>
                </c:pt>
                <c:pt idx="4503" formatCode="General">
                  <c:v>0.75690674800000002</c:v>
                </c:pt>
                <c:pt idx="4504" formatCode="General">
                  <c:v>0.76015812199999999</c:v>
                </c:pt>
                <c:pt idx="4505" formatCode="General">
                  <c:v>0.76178515000000002</c:v>
                </c:pt>
                <c:pt idx="4506" formatCode="General">
                  <c:v>0.76298254700000001</c:v>
                </c:pt>
                <c:pt idx="4507" formatCode="General">
                  <c:v>0.76395738099999999</c:v>
                </c:pt>
                <c:pt idx="4508" formatCode="General">
                  <c:v>0.76476502400000002</c:v>
                </c:pt>
                <c:pt idx="4509" formatCode="General">
                  <c:v>0.76542258299999999</c:v>
                </c:pt>
                <c:pt idx="4510" formatCode="General">
                  <c:v>0.76593381199999999</c:v>
                </c:pt>
                <c:pt idx="4511" formatCode="General">
                  <c:v>0.76629596899999997</c:v>
                </c:pt>
                <c:pt idx="4512" formatCode="General">
                  <c:v>0.76650184399999999</c:v>
                </c:pt>
                <c:pt idx="4513" formatCode="General">
                  <c:v>0.76653963300000005</c:v>
                </c:pt>
                <c:pt idx="4514" formatCode="General">
                  <c:v>0.76639211200000001</c:v>
                </c:pt>
                <c:pt idx="4515" formatCode="General">
                  <c:v>0.76603496100000001</c:v>
                </c:pt>
                <c:pt idx="4516" formatCode="General">
                  <c:v>0.76543360900000001</c:v>
                </c:pt>
                <c:pt idx="4517" formatCode="General">
                  <c:v>0.76453959900000001</c:v>
                </c:pt>
                <c:pt idx="4518" formatCode="General">
                  <c:v>0.76328414700000002</c:v>
                </c:pt>
                <c:pt idx="4519" formatCode="General">
                  <c:v>0.761570513</c:v>
                </c:pt>
                <c:pt idx="4520" formatCode="General">
                  <c:v>0.75926548199999999</c:v>
                </c:pt>
                <c:pt idx="4521" formatCode="General">
                  <c:v>0.75619930000000002</c:v>
                </c:pt>
                <c:pt idx="4522" formatCode="General">
                  <c:v>0.75217229100000005</c:v>
                </c:pt>
                <c:pt idx="4523" formatCode="General">
                  <c:v>0.74726808099999997</c:v>
                </c:pt>
                <c:pt idx="4524" formatCode="General">
                  <c:v>0.74191242499999999</c:v>
                </c:pt>
                <c:pt idx="4525" formatCode="General">
                  <c:v>0.73760688299999999</c:v>
                </c:pt>
                <c:pt idx="4526" formatCode="General">
                  <c:v>0.73618256999999998</c:v>
                </c:pt>
                <c:pt idx="4527" formatCode="General">
                  <c:v>0.73767656100000001</c:v>
                </c:pt>
                <c:pt idx="4528" formatCode="General">
                  <c:v>0.73973995400000003</c:v>
                </c:pt>
                <c:pt idx="4529" formatCode="General">
                  <c:v>0.73900127400000004</c:v>
                </c:pt>
                <c:pt idx="4530" formatCode="General">
                  <c:v>0.72905200699999995</c:v>
                </c:pt>
                <c:pt idx="4531" formatCode="General">
                  <c:v>0.72150450899999996</c:v>
                </c:pt>
                <c:pt idx="4532" formatCode="General">
                  <c:v>0.73728966699999998</c:v>
                </c:pt>
                <c:pt idx="4533" formatCode="General">
                  <c:v>0.74192202100000004</c:v>
                </c:pt>
                <c:pt idx="4534" formatCode="General">
                  <c:v>0.74203771399999996</c:v>
                </c:pt>
                <c:pt idx="4535" formatCode="General">
                  <c:v>0.74056774400000003</c:v>
                </c:pt>
                <c:pt idx="4536" formatCode="General">
                  <c:v>0.73836564999999998</c:v>
                </c:pt>
                <c:pt idx="4537" formatCode="General">
                  <c:v>0.73579692799999996</c:v>
                </c:pt>
                <c:pt idx="4538" formatCode="General">
                  <c:v>0.73309809000000004</c:v>
                </c:pt>
                <c:pt idx="4539" formatCode="General">
                  <c:v>0.73047470999999997</c:v>
                </c:pt>
                <c:pt idx="4540" formatCode="General">
                  <c:v>0.72812813499999995</c:v>
                </c:pt>
                <c:pt idx="4541" formatCode="General">
                  <c:v>0.72625416499999995</c:v>
                </c:pt>
                <c:pt idx="4542" formatCode="General">
                  <c:v>0.72502511700000005</c:v>
                </c:pt>
                <c:pt idx="4543" formatCode="General">
                  <c:v>0.72456431399999999</c:v>
                </c:pt>
                <c:pt idx="4544" formatCode="General">
                  <c:v>0.72492158399999995</c:v>
                </c:pt>
                <c:pt idx="4545" formatCode="General">
                  <c:v>0.72606104599999999</c:v>
                </c:pt>
                <c:pt idx="4546" formatCode="General">
                  <c:v>0.72786736500000004</c:v>
                </c:pt>
                <c:pt idx="4547" formatCode="General">
                  <c:v>0.73017114400000005</c:v>
                </c:pt>
                <c:pt idx="4548" formatCode="General">
                  <c:v>0.73278492699999997</c:v>
                </c:pt>
                <c:pt idx="4549" formatCode="General">
                  <c:v>0.73553639699999995</c:v>
                </c:pt>
                <c:pt idx="4550" formatCode="General">
                  <c:v>0.73829060800000001</c:v>
                </c:pt>
                <c:pt idx="4551" formatCode="General">
                  <c:v>0.74095767700000004</c:v>
                </c:pt>
                <c:pt idx="4552" formatCode="General">
                  <c:v>0.74348938499999995</c:v>
                </c:pt>
                <c:pt idx="4553" formatCode="General">
                  <c:v>0.74586898099999999</c:v>
                </c:pt>
                <c:pt idx="4554" formatCode="General">
                  <c:v>0.74809968500000001</c:v>
                </c:pt>
                <c:pt idx="4555" formatCode="General">
                  <c:v>0.75019294000000003</c:v>
                </c:pt>
                <c:pt idx="4556" formatCode="General">
                  <c:v>0.75215631699999996</c:v>
                </c:pt>
                <c:pt idx="4557" formatCode="General">
                  <c:v>0.75388294499999997</c:v>
                </c:pt>
                <c:pt idx="4558" formatCode="General">
                  <c:v>0.75562721499999996</c:v>
                </c:pt>
                <c:pt idx="4559" formatCode="General">
                  <c:v>0.75682908299999996</c:v>
                </c:pt>
                <c:pt idx="4560" formatCode="General">
                  <c:v>0.75493079399999996</c:v>
                </c:pt>
                <c:pt idx="4561" formatCode="General">
                  <c:v>0.74204438900000003</c:v>
                </c:pt>
                <c:pt idx="4562" formatCode="General">
                  <c:v>0.76093059799999996</c:v>
                </c:pt>
                <c:pt idx="4563" formatCode="General">
                  <c:v>0.76369506099999995</c:v>
                </c:pt>
                <c:pt idx="4564" formatCode="General">
                  <c:v>0.76539313799999997</c:v>
                </c:pt>
                <c:pt idx="4565" formatCode="General">
                  <c:v>0.76680660199999995</c:v>
                </c:pt>
                <c:pt idx="4566" formatCode="General">
                  <c:v>0.76805949200000001</c:v>
                </c:pt>
                <c:pt idx="4567" formatCode="General">
                  <c:v>0.76918214600000001</c:v>
                </c:pt>
                <c:pt idx="4568" formatCode="General">
                  <c:v>0.77018255000000002</c:v>
                </c:pt>
                <c:pt idx="4569" formatCode="General">
                  <c:v>0.77106177799999998</c:v>
                </c:pt>
                <c:pt idx="4570" formatCode="General">
                  <c:v>0.77181744600000002</c:v>
                </c:pt>
                <c:pt idx="4571" formatCode="General">
                  <c:v>0.77244532099999996</c:v>
                </c:pt>
                <c:pt idx="4572" formatCode="General">
                  <c:v>0.77293855</c:v>
                </c:pt>
                <c:pt idx="4573" formatCode="General">
                  <c:v>0.77328765399999999</c:v>
                </c:pt>
                <c:pt idx="4574" formatCode="General">
                  <c:v>0.773478687</c:v>
                </c:pt>
                <c:pt idx="4575" formatCode="General">
                  <c:v>0.77349185899999995</c:v>
                </c:pt>
                <c:pt idx="4576" formatCode="General">
                  <c:v>0.77329832300000001</c:v>
                </c:pt>
                <c:pt idx="4577" formatCode="General">
                  <c:v>0.77285593699999999</c:v>
                </c:pt>
                <c:pt idx="4578" formatCode="General">
                  <c:v>0.77210211799999995</c:v>
                </c:pt>
                <c:pt idx="4579" formatCode="General">
                  <c:v>0.77094280699999995</c:v>
                </c:pt>
                <c:pt idx="4580" formatCode="General">
                  <c:v>0.76915281999999996</c:v>
                </c:pt>
                <c:pt idx="4581" formatCode="General">
                  <c:v>0.76678448899999996</c:v>
                </c:pt>
                <c:pt idx="4582" formatCode="General">
                  <c:v>0.76331299500000005</c:v>
                </c:pt>
                <c:pt idx="4583" formatCode="General">
                  <c:v>0.75859922199999996</c:v>
                </c:pt>
                <c:pt idx="4584" formatCode="General">
                  <c:v>0.75293022399999998</c:v>
                </c:pt>
                <c:pt idx="4585" formatCode="General">
                  <c:v>0.74803376200000005</c:v>
                </c:pt>
                <c:pt idx="4586" formatCode="General">
                  <c:v>0.74678009700000003</c:v>
                </c:pt>
                <c:pt idx="4587" formatCode="General">
                  <c:v>0.74949467199999997</c:v>
                </c:pt>
                <c:pt idx="4588" formatCode="General">
                  <c:v>0.75280243199999997</c:v>
                </c:pt>
                <c:pt idx="4589" formatCode="General">
                  <c:v>0.75240826599999999</c:v>
                </c:pt>
                <c:pt idx="4590" formatCode="General">
                  <c:v>0.73788905100000002</c:v>
                </c:pt>
                <c:pt idx="4591" formatCode="General">
                  <c:v>0.74497908400000001</c:v>
                </c:pt>
                <c:pt idx="4592" formatCode="General">
                  <c:v>0.75588613699999996</c:v>
                </c:pt>
                <c:pt idx="4593" formatCode="General">
                  <c:v>0.757268846</c:v>
                </c:pt>
                <c:pt idx="4594" formatCode="General">
                  <c:v>0.75630402600000002</c:v>
                </c:pt>
                <c:pt idx="4595" formatCode="General">
                  <c:v>0.75435370199999996</c:v>
                </c:pt>
                <c:pt idx="4596" formatCode="General">
                  <c:v>0.75181484200000004</c:v>
                </c:pt>
                <c:pt idx="4597" formatCode="General">
                  <c:v>0.74887555800000005</c:v>
                </c:pt>
                <c:pt idx="4598" formatCode="General">
                  <c:v>0.74567776900000005</c:v>
                </c:pt>
                <c:pt idx="4599" formatCode="General">
                  <c:v>0.74236798299999995</c:v>
                </c:pt>
                <c:pt idx="4600" formatCode="General">
                  <c:v>0.73911762199999997</c:v>
                </c:pt>
                <c:pt idx="4601" formatCode="General">
                  <c:v>0.73612719800000004</c:v>
                </c:pt>
                <c:pt idx="4602" formatCode="General">
                  <c:v>0.73361712700000004</c:v>
                </c:pt>
                <c:pt idx="4603" formatCode="General">
                  <c:v>0.73180496699999997</c:v>
                </c:pt>
                <c:pt idx="4604" formatCode="General">
                  <c:v>0.73086857800000005</c:v>
                </c:pt>
                <c:pt idx="4605" formatCode="General">
                  <c:v>0.73090124099999998</c:v>
                </c:pt>
                <c:pt idx="4606" formatCode="General">
                  <c:v>0.73187601599999996</c:v>
                </c:pt>
                <c:pt idx="4607" formatCode="General">
                  <c:v>0.73364031299999999</c:v>
                </c:pt>
                <c:pt idx="4608" formatCode="General">
                  <c:v>0.73595339100000001</c:v>
                </c:pt>
                <c:pt idx="4609" formatCode="General">
                  <c:v>0.73855072300000002</c:v>
                </c:pt>
                <c:pt idx="4610" formatCode="General">
                  <c:v>0.74120414300000004</c:v>
                </c:pt>
                <c:pt idx="4611" formatCode="General">
                  <c:v>0.74375492300000001</c:v>
                </c:pt>
                <c:pt idx="4612" formatCode="General">
                  <c:v>0.74611729400000004</c:v>
                </c:pt>
                <c:pt idx="4613" formatCode="General">
                  <c:v>0.74826395499999998</c:v>
                </c:pt>
                <c:pt idx="4614" formatCode="General">
                  <c:v>0.75020408599999999</c:v>
                </c:pt>
                <c:pt idx="4615" formatCode="General">
                  <c:v>0.75193566099999998</c:v>
                </c:pt>
                <c:pt idx="4616" formatCode="General">
                  <c:v>0.75356751700000002</c:v>
                </c:pt>
                <c:pt idx="4617" formatCode="General">
                  <c:v>0.75502961899999999</c:v>
                </c:pt>
                <c:pt idx="4618" formatCode="General">
                  <c:v>0.75615912699999999</c:v>
                </c:pt>
                <c:pt idx="4619" formatCode="General">
                  <c:v>0.754959822</c:v>
                </c:pt>
                <c:pt idx="4620" formatCode="General">
                  <c:v>0.74790316800000001</c:v>
                </c:pt>
                <c:pt idx="4621" formatCode="General">
                  <c:v>0.76008635800000002</c:v>
                </c:pt>
                <c:pt idx="4622" formatCode="General">
                  <c:v>0.76210480899999999</c:v>
                </c:pt>
                <c:pt idx="4623" formatCode="General">
                  <c:v>0.76356422899999998</c:v>
                </c:pt>
                <c:pt idx="4624" formatCode="General">
                  <c:v>0.76486545800000005</c:v>
                </c:pt>
                <c:pt idx="4625" formatCode="General">
                  <c:v>0.76606792199999996</c:v>
                </c:pt>
                <c:pt idx="4626" formatCode="General">
                  <c:v>0.767181695</c:v>
                </c:pt>
                <c:pt idx="4627" formatCode="General">
                  <c:v>0.76820558299999997</c:v>
                </c:pt>
                <c:pt idx="4628" formatCode="General">
                  <c:v>0.76913535600000005</c:v>
                </c:pt>
                <c:pt idx="4629" formatCode="General">
                  <c:v>0.76996588700000002</c:v>
                </c:pt>
                <c:pt idx="4630" formatCode="General">
                  <c:v>0.77069175199999995</c:v>
                </c:pt>
                <c:pt idx="4631" formatCode="General">
                  <c:v>0.77130699199999997</c:v>
                </c:pt>
                <c:pt idx="4632" formatCode="General">
                  <c:v>0.77180468999999996</c:v>
                </c:pt>
                <c:pt idx="4633" formatCode="General">
                  <c:v>0.77217608699999996</c:v>
                </c:pt>
                <c:pt idx="4634" formatCode="General">
                  <c:v>0.772409499</c:v>
                </c:pt>
                <c:pt idx="4635" formatCode="General">
                  <c:v>0.772488654</c:v>
                </c:pt>
                <c:pt idx="4636" formatCode="General">
                  <c:v>0.77238953099999996</c:v>
                </c:pt>
                <c:pt idx="4637" formatCode="General">
                  <c:v>0.77207607</c:v>
                </c:pt>
                <c:pt idx="4638" formatCode="General">
                  <c:v>0.77142095600000005</c:v>
                </c:pt>
                <c:pt idx="4639" formatCode="General">
                  <c:v>0.77055895299999999</c:v>
                </c:pt>
                <c:pt idx="4640" formatCode="General">
                  <c:v>0.76912957400000004</c:v>
                </c:pt>
                <c:pt idx="4641" formatCode="General">
                  <c:v>0.76698112500000004</c:v>
                </c:pt>
                <c:pt idx="4642" formatCode="General">
                  <c:v>0.76376420300000003</c:v>
                </c:pt>
                <c:pt idx="4643" formatCode="General">
                  <c:v>0.75904101099999999</c:v>
                </c:pt>
                <c:pt idx="4644" formatCode="General">
                  <c:v>0.752770245</c:v>
                </c:pt>
                <c:pt idx="4645" formatCode="General">
                  <c:v>0.74693286400000003</c:v>
                </c:pt>
                <c:pt idx="4646" formatCode="General">
                  <c:v>0.74594908999999998</c:v>
                </c:pt>
                <c:pt idx="4647" formatCode="General">
                  <c:v>0.75014227600000005</c:v>
                </c:pt>
                <c:pt idx="4648" formatCode="General">
                  <c:v>0.75425630799999999</c:v>
                </c:pt>
                <c:pt idx="4649" formatCode="General">
                  <c:v>0.75200807999999997</c:v>
                </c:pt>
                <c:pt idx="4650" formatCode="General">
                  <c:v>0.73479110000000003</c:v>
                </c:pt>
                <c:pt idx="4651" formatCode="General">
                  <c:v>0.75662189700000004</c:v>
                </c:pt>
                <c:pt idx="4652" formatCode="General">
                  <c:v>0.75970459000000001</c:v>
                </c:pt>
                <c:pt idx="4653" formatCode="General">
                  <c:v>0.75937283</c:v>
                </c:pt>
                <c:pt idx="4654" formatCode="General">
                  <c:v>0.75794041199999995</c:v>
                </c:pt>
                <c:pt idx="4655" formatCode="General">
                  <c:v>0.755869389</c:v>
                </c:pt>
                <c:pt idx="4656" formatCode="General">
                  <c:v>0.75331783299999999</c:v>
                </c:pt>
                <c:pt idx="4657" formatCode="General">
                  <c:v>0.750370443</c:v>
                </c:pt>
                <c:pt idx="4658" formatCode="General">
                  <c:v>0.74710071099999997</c:v>
                </c:pt>
                <c:pt idx="4659" formatCode="General">
                  <c:v>0.74359732899999997</c:v>
                </c:pt>
                <c:pt idx="4660" formatCode="General">
                  <c:v>0.73997920800000005</c:v>
                </c:pt>
                <c:pt idx="4661" formatCode="General">
                  <c:v>0.73640388300000004</c:v>
                </c:pt>
                <c:pt idx="4662" formatCode="General">
                  <c:v>0.73307001599999999</c:v>
                </c:pt>
                <c:pt idx="4663" formatCode="General">
                  <c:v>0.73021590700000005</c:v>
                </c:pt>
                <c:pt idx="4664" formatCode="General">
                  <c:v>0.72810882300000002</c:v>
                </c:pt>
                <c:pt idx="4665" formatCode="General">
                  <c:v>0.72701024999999997</c:v>
                </c:pt>
                <c:pt idx="4666" formatCode="General">
                  <c:v>0.72709941899999997</c:v>
                </c:pt>
                <c:pt idx="4667" formatCode="General">
                  <c:v>0.72837591199999996</c:v>
                </c:pt>
                <c:pt idx="4668" formatCode="General">
                  <c:v>0.73061651000000005</c:v>
                </c:pt>
                <c:pt idx="4669" formatCode="General">
                  <c:v>0.73344194900000004</c:v>
                </c:pt>
                <c:pt idx="4670" formatCode="General">
                  <c:v>0.73645538099999996</c:v>
                </c:pt>
                <c:pt idx="4671" formatCode="General">
                  <c:v>0.73935484900000004</c:v>
                </c:pt>
                <c:pt idx="4672" formatCode="General">
                  <c:v>0.74197125399999997</c:v>
                </c:pt>
                <c:pt idx="4673" formatCode="General">
                  <c:v>0.74423479999999997</c:v>
                </c:pt>
                <c:pt idx="4674" formatCode="General">
                  <c:v>0.74620300500000003</c:v>
                </c:pt>
                <c:pt idx="4675" formatCode="General">
                  <c:v>0.74789077000000004</c:v>
                </c:pt>
                <c:pt idx="4676" formatCode="General">
                  <c:v>0.74933493100000004</c:v>
                </c:pt>
                <c:pt idx="4677" formatCode="General">
                  <c:v>0.75045227999999997</c:v>
                </c:pt>
                <c:pt idx="4678" formatCode="General">
                  <c:v>0.74908900300000003</c:v>
                </c:pt>
                <c:pt idx="4679" formatCode="General">
                  <c:v>0.74921572199999997</c:v>
                </c:pt>
                <c:pt idx="4680" formatCode="General">
                  <c:v>0.75426662</c:v>
                </c:pt>
                <c:pt idx="4681" formatCode="General">
                  <c:v>0.755790293</c:v>
                </c:pt>
                <c:pt idx="4682" formatCode="General">
                  <c:v>0.75707107799999995</c:v>
                </c:pt>
                <c:pt idx="4683" formatCode="General">
                  <c:v>0.75827610499999998</c:v>
                </c:pt>
                <c:pt idx="4684" formatCode="General">
                  <c:v>0.75942707099999995</c:v>
                </c:pt>
                <c:pt idx="4685" formatCode="General">
                  <c:v>0.76052176999999999</c:v>
                </c:pt>
                <c:pt idx="4686" formatCode="General">
                  <c:v>0.76155263200000001</c:v>
                </c:pt>
                <c:pt idx="4687" formatCode="General">
                  <c:v>0.76251095499999999</c:v>
                </c:pt>
                <c:pt idx="4688" formatCode="General">
                  <c:v>0.763388395</c:v>
                </c:pt>
                <c:pt idx="4689" formatCode="General">
                  <c:v>0.764177263</c:v>
                </c:pt>
                <c:pt idx="4690" formatCode="General">
                  <c:v>0.76487040500000003</c:v>
                </c:pt>
                <c:pt idx="4691" formatCode="General">
                  <c:v>0.76546066999999995</c:v>
                </c:pt>
                <c:pt idx="4692" formatCode="General">
                  <c:v>0.76594048699999995</c:v>
                </c:pt>
                <c:pt idx="4693" formatCode="General">
                  <c:v>0.76630103599999999</c:v>
                </c:pt>
                <c:pt idx="4694" formatCode="General">
                  <c:v>0.76653110999999996</c:v>
                </c:pt>
                <c:pt idx="4695" formatCode="General">
                  <c:v>0.76661527200000001</c:v>
                </c:pt>
                <c:pt idx="4696" formatCode="General">
                  <c:v>0.76653260000000001</c:v>
                </c:pt>
                <c:pt idx="4697" formatCode="General">
                  <c:v>0.76625549800000003</c:v>
                </c:pt>
                <c:pt idx="4698" formatCode="General">
                  <c:v>0.76572954699999995</c:v>
                </c:pt>
                <c:pt idx="4699" formatCode="General">
                  <c:v>0.76487672299999998</c:v>
                </c:pt>
                <c:pt idx="4700" formatCode="General">
                  <c:v>0.76356130799999999</c:v>
                </c:pt>
                <c:pt idx="4701" formatCode="General">
                  <c:v>0.761544585</c:v>
                </c:pt>
                <c:pt idx="4702" formatCode="General">
                  <c:v>0.75840407600000004</c:v>
                </c:pt>
                <c:pt idx="4703" formatCode="General">
                  <c:v>0.75346761900000003</c:v>
                </c:pt>
                <c:pt idx="4704" formatCode="General">
                  <c:v>0.74625480200000005</c:v>
                </c:pt>
                <c:pt idx="4705" formatCode="General">
                  <c:v>0.73915982199999997</c:v>
                </c:pt>
                <c:pt idx="4706" formatCode="General">
                  <c:v>0.73907643599999995</c:v>
                </c:pt>
                <c:pt idx="4707" formatCode="General">
                  <c:v>0.745073557</c:v>
                </c:pt>
                <c:pt idx="4708" formatCode="General">
                  <c:v>0.74885010699999999</c:v>
                </c:pt>
                <c:pt idx="4709" formatCode="General">
                  <c:v>0.73363387599999996</c:v>
                </c:pt>
                <c:pt idx="4710" formatCode="General">
                  <c:v>0.74913656699999998</c:v>
                </c:pt>
                <c:pt idx="4711" formatCode="General">
                  <c:v>0.75415885400000005</c:v>
                </c:pt>
                <c:pt idx="4712" formatCode="General">
                  <c:v>0.75414669499999998</c:v>
                </c:pt>
                <c:pt idx="4713" formatCode="General">
                  <c:v>0.75298345099999997</c:v>
                </c:pt>
                <c:pt idx="4714" formatCode="General">
                  <c:v>0.75120246400000001</c:v>
                </c:pt>
                <c:pt idx="4715" formatCode="General">
                  <c:v>0.74895387899999999</c:v>
                </c:pt>
                <c:pt idx="4716" formatCode="General">
                  <c:v>0.74629670400000003</c:v>
                </c:pt>
                <c:pt idx="4717" formatCode="General">
                  <c:v>0.74326485399999997</c:v>
                </c:pt>
                <c:pt idx="4718" formatCode="General">
                  <c:v>0.73989367500000003</c:v>
                </c:pt>
                <c:pt idx="4719" formatCode="General">
                  <c:v>0.73623633399999999</c:v>
                </c:pt>
                <c:pt idx="4720" formatCode="General">
                  <c:v>0.73237514500000001</c:v>
                </c:pt>
                <c:pt idx="4721" formatCode="General">
                  <c:v>0.72842562200000005</c:v>
                </c:pt>
                <c:pt idx="4722" formatCode="General">
                  <c:v>0.72453480999999997</c:v>
                </c:pt>
                <c:pt idx="4723" formatCode="General">
                  <c:v>0.72087967399999997</c:v>
                </c:pt>
                <c:pt idx="4724" formatCode="General">
                  <c:v>0.71768277899999999</c:v>
                </c:pt>
                <c:pt idx="4725" formatCode="General">
                  <c:v>0.71525061099999998</c:v>
                </c:pt>
                <c:pt idx="4726" formatCode="General">
                  <c:v>0.71398019800000001</c:v>
                </c:pt>
                <c:pt idx="4727" formatCode="General">
                  <c:v>0.71422803400000001</c:v>
                </c:pt>
                <c:pt idx="4728" formatCode="General">
                  <c:v>0.71604865799999995</c:v>
                </c:pt>
                <c:pt idx="4729" formatCode="General">
                  <c:v>0.71905547400000003</c:v>
                </c:pt>
                <c:pt idx="4730" formatCode="General">
                  <c:v>0.722603679</c:v>
                </c:pt>
                <c:pt idx="4731" formatCode="General">
                  <c:v>0.72610133899999996</c:v>
                </c:pt>
                <c:pt idx="4732" formatCode="General">
                  <c:v>0.72924435099999996</c:v>
                </c:pt>
                <c:pt idx="4733" formatCode="General">
                  <c:v>0.73188716200000004</c:v>
                </c:pt>
                <c:pt idx="4734" formatCode="General">
                  <c:v>0.73406153900000004</c:v>
                </c:pt>
                <c:pt idx="4735" formatCode="General">
                  <c:v>0.73583883000000005</c:v>
                </c:pt>
                <c:pt idx="4736" formatCode="General">
                  <c:v>0.737183213</c:v>
                </c:pt>
                <c:pt idx="4737" formatCode="General">
                  <c:v>0.73376053600000002</c:v>
                </c:pt>
                <c:pt idx="4738" formatCode="General">
                  <c:v>0.73917084899999996</c:v>
                </c:pt>
                <c:pt idx="4739" formatCode="General">
                  <c:v>0.741458595</c:v>
                </c:pt>
                <c:pt idx="4740" formatCode="General">
                  <c:v>0.74290639199999997</c:v>
                </c:pt>
                <c:pt idx="4741" formatCode="General">
                  <c:v>0.74428755000000002</c:v>
                </c:pt>
                <c:pt idx="4742" formatCode="General">
                  <c:v>0.74566322600000001</c:v>
                </c:pt>
                <c:pt idx="4743" formatCode="General">
                  <c:v>0.74703645699999999</c:v>
                </c:pt>
                <c:pt idx="4744" formatCode="General">
                  <c:v>0.74839651600000001</c:v>
                </c:pt>
                <c:pt idx="4745" formatCode="General">
                  <c:v>0.74972897800000005</c:v>
                </c:pt>
                <c:pt idx="4746" formatCode="General">
                  <c:v>0.75101900099999996</c:v>
                </c:pt>
                <c:pt idx="4747" formatCode="General">
                  <c:v>0.752253532</c:v>
                </c:pt>
                <c:pt idx="4748" formatCode="General">
                  <c:v>0.75342142599999995</c:v>
                </c:pt>
                <c:pt idx="4749" formatCode="General">
                  <c:v>0.75451326399999996</c:v>
                </c:pt>
                <c:pt idx="4750" formatCode="General">
                  <c:v>0.75552094000000003</c:v>
                </c:pt>
                <c:pt idx="4751" formatCode="General">
                  <c:v>0.75643676500000001</c:v>
                </c:pt>
                <c:pt idx="4752" formatCode="General">
                  <c:v>0.75725287200000002</c:v>
                </c:pt>
                <c:pt idx="4753" formatCode="General">
                  <c:v>0.75795781600000001</c:v>
                </c:pt>
                <c:pt idx="4754" formatCode="General">
                  <c:v>0.75854796199999996</c:v>
                </c:pt>
                <c:pt idx="4755" formatCode="General">
                  <c:v>0.75900167200000002</c:v>
                </c:pt>
                <c:pt idx="4756" formatCode="General">
                  <c:v>0.75930064900000005</c:v>
                </c:pt>
                <c:pt idx="4757" formatCode="General">
                  <c:v>0.759415269</c:v>
                </c:pt>
                <c:pt idx="4758" formatCode="General">
                  <c:v>0.75929939700000004</c:v>
                </c:pt>
                <c:pt idx="4759" formatCode="General">
                  <c:v>0.75887685999999999</c:v>
                </c:pt>
                <c:pt idx="4760" formatCode="General">
                  <c:v>0.75801318900000003</c:v>
                </c:pt>
                <c:pt idx="4761" formatCode="General">
                  <c:v>0.75645595799999998</c:v>
                </c:pt>
                <c:pt idx="4762" formatCode="General">
                  <c:v>0.75370729000000003</c:v>
                </c:pt>
                <c:pt idx="4763" formatCode="General">
                  <c:v>0.74881535799999999</c:v>
                </c:pt>
                <c:pt idx="4764" formatCode="General">
                  <c:v>0.74069458200000005</c:v>
                </c:pt>
                <c:pt idx="4765" formatCode="General">
                  <c:v>0.732737839</c:v>
                </c:pt>
                <c:pt idx="4766" formatCode="General">
                  <c:v>0.73554402600000002</c:v>
                </c:pt>
                <c:pt idx="4767" formatCode="General">
                  <c:v>0.74331581599999996</c:v>
                </c:pt>
                <c:pt idx="4768" formatCode="General">
                  <c:v>0.74160009599999999</c:v>
                </c:pt>
                <c:pt idx="4769" formatCode="General">
                  <c:v>0.74416702999999995</c:v>
                </c:pt>
                <c:pt idx="4770" formatCode="General">
                  <c:v>0.75143134599999994</c:v>
                </c:pt>
                <c:pt idx="4771" formatCode="General">
                  <c:v>0.75172853500000003</c:v>
                </c:pt>
                <c:pt idx="4772" formatCode="General">
                  <c:v>0.75086593599999996</c:v>
                </c:pt>
                <c:pt idx="4773" formatCode="General">
                  <c:v>0.749404073</c:v>
                </c:pt>
                <c:pt idx="4774" formatCode="General">
                  <c:v>0.74749201499999995</c:v>
                </c:pt>
                <c:pt idx="4775" formatCode="General">
                  <c:v>0.74518066599999999</c:v>
                </c:pt>
                <c:pt idx="4776" formatCode="General">
                  <c:v>0.74248701299999997</c:v>
                </c:pt>
                <c:pt idx="4777" formatCode="General">
                  <c:v>0.73941826799999999</c:v>
                </c:pt>
                <c:pt idx="4778" formatCode="General">
                  <c:v>0.73598819999999998</c:v>
                </c:pt>
                <c:pt idx="4779" formatCode="General">
                  <c:v>0.732230783</c:v>
                </c:pt>
                <c:pt idx="4780" formatCode="General">
                  <c:v>0.72821301199999999</c:v>
                </c:pt>
                <c:pt idx="4781" formatCode="General">
                  <c:v>0.72403943500000001</c:v>
                </c:pt>
                <c:pt idx="4782" formatCode="General">
                  <c:v>0.71984183800000001</c:v>
                </c:pt>
                <c:pt idx="4783" formatCode="General">
                  <c:v>0.71575069400000002</c:v>
                </c:pt>
                <c:pt idx="4784" formatCode="General">
                  <c:v>0.71187353099999995</c:v>
                </c:pt>
                <c:pt idx="4785" formatCode="General">
                  <c:v>0.70834350599999996</c:v>
                </c:pt>
                <c:pt idx="4786" formatCode="General">
                  <c:v>0.70548313900000004</c:v>
                </c:pt>
                <c:pt idx="4787" formatCode="General">
                  <c:v>0.70394522000000004</c:v>
                </c:pt>
                <c:pt idx="4788" formatCode="General">
                  <c:v>0.70444500399999999</c:v>
                </c:pt>
                <c:pt idx="4789" formatCode="General">
                  <c:v>0.70702660100000003</c:v>
                </c:pt>
                <c:pt idx="4790" formatCode="General">
                  <c:v>0.71095138800000002</c:v>
                </c:pt>
                <c:pt idx="4791" formatCode="General">
                  <c:v>0.71505296200000001</c:v>
                </c:pt>
                <c:pt idx="4792" formatCode="General">
                  <c:v>0.71866387099999995</c:v>
                </c:pt>
                <c:pt idx="4793" formatCode="General">
                  <c:v>0.72156053799999997</c:v>
                </c:pt>
                <c:pt idx="4794" formatCode="General">
                  <c:v>0.72377985700000003</c:v>
                </c:pt>
                <c:pt idx="4795" formatCode="General">
                  <c:v>0.72529971599999998</c:v>
                </c:pt>
                <c:pt idx="4796" formatCode="General">
                  <c:v>0.69992703199999995</c:v>
                </c:pt>
                <c:pt idx="4797" formatCode="General">
                  <c:v>0.72813123499999999</c:v>
                </c:pt>
                <c:pt idx="4798" formatCode="General">
                  <c:v>0.72960603199999996</c:v>
                </c:pt>
                <c:pt idx="4799" formatCode="General">
                  <c:v>0.73091220899999998</c:v>
                </c:pt>
                <c:pt idx="4800" formatCode="General">
                  <c:v>0.73224926000000001</c:v>
                </c:pt>
                <c:pt idx="4801" formatCode="General">
                  <c:v>0.73365271099999996</c:v>
                </c:pt>
                <c:pt idx="4802" formatCode="General">
                  <c:v>0.735123992</c:v>
                </c:pt>
                <c:pt idx="4803" formatCode="General">
                  <c:v>0.73664838099999996</c:v>
                </c:pt>
                <c:pt idx="4804" formatCode="General">
                  <c:v>0.73820388299999995</c:v>
                </c:pt>
                <c:pt idx="4805" formatCode="General">
                  <c:v>0.73976653800000003</c:v>
                </c:pt>
                <c:pt idx="4806" formatCode="General">
                  <c:v>0.74131429199999999</c:v>
                </c:pt>
                <c:pt idx="4807" formatCode="General">
                  <c:v>0.74282836900000004</c:v>
                </c:pt>
                <c:pt idx="4808" formatCode="General">
                  <c:v>0.74429452399999996</c:v>
                </c:pt>
                <c:pt idx="4809" formatCode="General">
                  <c:v>0.745701909</c:v>
                </c:pt>
                <c:pt idx="4810" formatCode="General">
                  <c:v>0.74704253700000001</c:v>
                </c:pt>
                <c:pt idx="4811" formatCode="General">
                  <c:v>0.74830728800000001</c:v>
                </c:pt>
                <c:pt idx="4812" formatCode="General">
                  <c:v>0.74949902300000004</c:v>
                </c:pt>
                <c:pt idx="4813" formatCode="General">
                  <c:v>0.75060212599999998</c:v>
                </c:pt>
                <c:pt idx="4814" formatCode="General">
                  <c:v>0.75161111400000002</c:v>
                </c:pt>
                <c:pt idx="4815" formatCode="General">
                  <c:v>0.75251418400000003</c:v>
                </c:pt>
                <c:pt idx="4816" formatCode="General">
                  <c:v>0.75329440800000003</c:v>
                </c:pt>
                <c:pt idx="4817" formatCode="General">
                  <c:v>0.75392603899999999</c:v>
                </c:pt>
                <c:pt idx="4818" formatCode="General">
                  <c:v>0.75436806700000003</c:v>
                </c:pt>
                <c:pt idx="4819" formatCode="General">
                  <c:v>0.75455039700000004</c:v>
                </c:pt>
                <c:pt idx="4820" formatCode="General">
                  <c:v>0.75434362899999996</c:v>
                </c:pt>
                <c:pt idx="4821" formatCode="General">
                  <c:v>0.75348609700000002</c:v>
                </c:pt>
                <c:pt idx="4822" formatCode="General">
                  <c:v>0.75140160300000003</c:v>
                </c:pt>
                <c:pt idx="4823" formatCode="General">
                  <c:v>0.74678319699999995</c:v>
                </c:pt>
                <c:pt idx="4824" formatCode="General">
                  <c:v>0.73771911899999998</c:v>
                </c:pt>
                <c:pt idx="4825" formatCode="General">
                  <c:v>0.730557024</c:v>
                </c:pt>
                <c:pt idx="4826" formatCode="General">
                  <c:v>0.73876941200000001</c:v>
                </c:pt>
                <c:pt idx="4827" formatCode="General">
                  <c:v>0.74492186299999996</c:v>
                </c:pt>
                <c:pt idx="4828" formatCode="General">
                  <c:v>0.74510997499999998</c:v>
                </c:pt>
                <c:pt idx="4829" formatCode="General">
                  <c:v>0.75371348900000001</c:v>
                </c:pt>
                <c:pt idx="4830" formatCode="General">
                  <c:v>0.75470399899999996</c:v>
                </c:pt>
                <c:pt idx="4831" formatCode="General">
                  <c:v>0.75461351899999995</c:v>
                </c:pt>
                <c:pt idx="4832" formatCode="General">
                  <c:v>0.75396084799999996</c:v>
                </c:pt>
                <c:pt idx="4833" formatCode="General">
                  <c:v>0.75288939499999996</c:v>
                </c:pt>
                <c:pt idx="4834" formatCode="General">
                  <c:v>0.751445115</c:v>
                </c:pt>
                <c:pt idx="4835" formatCode="General">
                  <c:v>0.74963527900000004</c:v>
                </c:pt>
                <c:pt idx="4836" formatCode="General">
                  <c:v>0.74744933800000002</c:v>
                </c:pt>
                <c:pt idx="4837" formatCode="General">
                  <c:v>0.74487161599999996</c:v>
                </c:pt>
                <c:pt idx="4838" formatCode="General">
                  <c:v>0.74189257600000003</c:v>
                </c:pt>
                <c:pt idx="4839" formatCode="General">
                  <c:v>0.73852348300000004</c:v>
                </c:pt>
                <c:pt idx="4840" formatCode="General">
                  <c:v>0.73481368999999996</c:v>
                </c:pt>
                <c:pt idx="4841" formatCode="General">
                  <c:v>0.73086595499999996</c:v>
                </c:pt>
                <c:pt idx="4842" formatCode="General">
                  <c:v>0.72683429700000002</c:v>
                </c:pt>
                <c:pt idx="4843" formatCode="General">
                  <c:v>0.72288185400000005</c:v>
                </c:pt>
                <c:pt idx="4844" formatCode="General">
                  <c:v>0.71909618399999997</c:v>
                </c:pt>
                <c:pt idx="4845" formatCode="General">
                  <c:v>0.71542465700000002</c:v>
                </c:pt>
                <c:pt idx="4846" formatCode="General">
                  <c:v>0.71179544900000002</c:v>
                </c:pt>
                <c:pt idx="4847" formatCode="General">
                  <c:v>0.70853978399999995</c:v>
                </c:pt>
                <c:pt idx="4848" formatCode="General">
                  <c:v>0.70697605600000002</c:v>
                </c:pt>
                <c:pt idx="4849" formatCode="General">
                  <c:v>0.70834016799999999</c:v>
                </c:pt>
                <c:pt idx="4850" formatCode="General">
                  <c:v>0.71230089699999999</c:v>
                </c:pt>
                <c:pt idx="4851" formatCode="General">
                  <c:v>0.71704530700000002</c:v>
                </c:pt>
                <c:pt idx="4852" formatCode="General">
                  <c:v>0.72115558400000002</c:v>
                </c:pt>
                <c:pt idx="4853" formatCode="General">
                  <c:v>0.72418230800000005</c:v>
                </c:pt>
                <c:pt idx="4854" formatCode="General">
                  <c:v>0.72585028399999996</c:v>
                </c:pt>
                <c:pt idx="4855" formatCode="General">
                  <c:v>0.72698718299999998</c:v>
                </c:pt>
                <c:pt idx="4856" formatCode="General">
                  <c:v>0.72893577799999998</c:v>
                </c:pt>
                <c:pt idx="4857" formatCode="General">
                  <c:v>0.72991454600000005</c:v>
                </c:pt>
                <c:pt idx="4858" formatCode="General">
                  <c:v>0.73081541100000003</c:v>
                </c:pt>
                <c:pt idx="4859" formatCode="General">
                  <c:v>0.73176872699999995</c:v>
                </c:pt>
                <c:pt idx="4860" formatCode="General">
                  <c:v>0.732836127</c:v>
                </c:pt>
                <c:pt idx="4861" formatCode="General">
                  <c:v>0.73404055800000001</c:v>
                </c:pt>
                <c:pt idx="4862" formatCode="General">
                  <c:v>0.73537778899999995</c:v>
                </c:pt>
                <c:pt idx="4863" formatCode="General">
                  <c:v>0.73682558499999995</c:v>
                </c:pt>
                <c:pt idx="4864" formatCode="General">
                  <c:v>0.73835200099999998</c:v>
                </c:pt>
                <c:pt idx="4865" formatCode="General">
                  <c:v>0.73992252300000005</c:v>
                </c:pt>
                <c:pt idx="4866" formatCode="General">
                  <c:v>0.74150502699999998</c:v>
                </c:pt>
                <c:pt idx="4867" formatCode="General">
                  <c:v>0.74307310599999998</c:v>
                </c:pt>
                <c:pt idx="4868" formatCode="General">
                  <c:v>0.74460637600000001</c:v>
                </c:pt>
                <c:pt idx="4869" formatCode="General">
                  <c:v>0.74609190199999997</c:v>
                </c:pt>
                <c:pt idx="4870" formatCode="General">
                  <c:v>0.74752020799999996</c:v>
                </c:pt>
                <c:pt idx="4871" formatCode="General">
                  <c:v>0.74888569100000002</c:v>
                </c:pt>
                <c:pt idx="4872" formatCode="General">
                  <c:v>0.75018447600000004</c:v>
                </c:pt>
                <c:pt idx="4873" formatCode="General">
                  <c:v>0.75141233200000002</c:v>
                </c:pt>
                <c:pt idx="4874" formatCode="General">
                  <c:v>0.75256389400000001</c:v>
                </c:pt>
                <c:pt idx="4875" formatCode="General">
                  <c:v>0.75363063799999996</c:v>
                </c:pt>
                <c:pt idx="4876" formatCode="General">
                  <c:v>0.75459951199999997</c:v>
                </c:pt>
                <c:pt idx="4877" formatCode="General">
                  <c:v>0.75544941399999999</c:v>
                </c:pt>
                <c:pt idx="4878" formatCode="General">
                  <c:v>0.756145179</c:v>
                </c:pt>
                <c:pt idx="4879" formatCode="General">
                  <c:v>0.756623924</c:v>
                </c:pt>
                <c:pt idx="4880" formatCode="General">
                  <c:v>0.75676220699999996</c:v>
                </c:pt>
                <c:pt idx="4881" formatCode="General">
                  <c:v>0.75628828999999997</c:v>
                </c:pt>
                <c:pt idx="4882" formatCode="General">
                  <c:v>0.75452262199999998</c:v>
                </c:pt>
                <c:pt idx="4883" formatCode="General">
                  <c:v>0.74961531199999998</c:v>
                </c:pt>
                <c:pt idx="4884" formatCode="General">
                  <c:v>0.73865062000000004</c:v>
                </c:pt>
                <c:pt idx="4885" formatCode="General">
                  <c:v>0.73653978099999995</c:v>
                </c:pt>
                <c:pt idx="4886" formatCode="General">
                  <c:v>0.74776834199999997</c:v>
                </c:pt>
                <c:pt idx="4887" formatCode="General">
                  <c:v>0.75175970800000003</c:v>
                </c:pt>
                <c:pt idx="4888" formatCode="General">
                  <c:v>0.75881058000000001</c:v>
                </c:pt>
                <c:pt idx="4889" formatCode="General">
                  <c:v>0.76023846900000003</c:v>
                </c:pt>
                <c:pt idx="4890" formatCode="General">
                  <c:v>0.76070773599999997</c:v>
                </c:pt>
                <c:pt idx="4891" formatCode="General">
                  <c:v>0.76068502699999996</c:v>
                </c:pt>
                <c:pt idx="4892" formatCode="General">
                  <c:v>0.76031386899999998</c:v>
                </c:pt>
                <c:pt idx="4893" formatCode="General">
                  <c:v>0.75964194500000004</c:v>
                </c:pt>
                <c:pt idx="4894" formatCode="General">
                  <c:v>0.75867605199999999</c:v>
                </c:pt>
                <c:pt idx="4895" formatCode="General">
                  <c:v>0.75740170500000004</c:v>
                </c:pt>
                <c:pt idx="4896" formatCode="General">
                  <c:v>0.75579190299999999</c:v>
                </c:pt>
                <c:pt idx="4897" formatCode="General">
                  <c:v>0.75381320699999999</c:v>
                </c:pt>
                <c:pt idx="4898" formatCode="General">
                  <c:v>0.75143384899999999</c:v>
                </c:pt>
                <c:pt idx="4899" formatCode="General">
                  <c:v>0.74863684200000002</c:v>
                </c:pt>
                <c:pt idx="4900" formatCode="General">
                  <c:v>0.74544155599999995</c:v>
                </c:pt>
                <c:pt idx="4901" formatCode="General">
                  <c:v>0.74193221300000001</c:v>
                </c:pt>
                <c:pt idx="4902" formatCode="General">
                  <c:v>0.73828053500000002</c:v>
                </c:pt>
                <c:pt idx="4903" formatCode="General">
                  <c:v>0.73472583300000005</c:v>
                </c:pt>
                <c:pt idx="4904" formatCode="General">
                  <c:v>0.73146551800000004</c:v>
                </c:pt>
                <c:pt idx="4905" formatCode="General">
                  <c:v>0.72846490100000005</c:v>
                </c:pt>
                <c:pt idx="4906" formatCode="General">
                  <c:v>0.72534775699999998</c:v>
                </c:pt>
                <c:pt idx="4907" formatCode="General">
                  <c:v>0.72170889400000005</c:v>
                </c:pt>
                <c:pt idx="4908" formatCode="General">
                  <c:v>0.71821838599999999</c:v>
                </c:pt>
                <c:pt idx="4909" formatCode="General">
                  <c:v>0.71747273199999995</c:v>
                </c:pt>
                <c:pt idx="4910" formatCode="General">
                  <c:v>0.721098185</c:v>
                </c:pt>
                <c:pt idx="4911" formatCode="General">
                  <c:v>0.72673702200000001</c:v>
                </c:pt>
                <c:pt idx="4912" formatCode="General">
                  <c:v>0.73156422399999999</c:v>
                </c:pt>
                <c:pt idx="4913" formatCode="General">
                  <c:v>0.72523701200000001</c:v>
                </c:pt>
                <c:pt idx="4914" formatCode="General">
                  <c:v>0.73694658300000004</c:v>
                </c:pt>
                <c:pt idx="4915" formatCode="General">
                  <c:v>0.73826289199999995</c:v>
                </c:pt>
                <c:pt idx="4916" formatCode="General">
                  <c:v>0.73904156700000001</c:v>
                </c:pt>
                <c:pt idx="4917" formatCode="General">
                  <c:v>0.739606977</c:v>
                </c:pt>
                <c:pt idx="4918" formatCode="General">
                  <c:v>0.74014806700000002</c:v>
                </c:pt>
                <c:pt idx="4919" formatCode="General">
                  <c:v>0.74078619499999998</c:v>
                </c:pt>
                <c:pt idx="4920" formatCode="General">
                  <c:v>0.74159169199999997</c:v>
                </c:pt>
                <c:pt idx="4921" formatCode="General">
                  <c:v>0.74259334799999999</c:v>
                </c:pt>
                <c:pt idx="4922" formatCode="General">
                  <c:v>0.74378693100000004</c:v>
                </c:pt>
                <c:pt idx="4923" formatCode="General">
                  <c:v>0.74514460599999999</c:v>
                </c:pt>
                <c:pt idx="4924" formatCode="General">
                  <c:v>0.74662458899999995</c:v>
                </c:pt>
                <c:pt idx="4925" formatCode="General">
                  <c:v>0.74818003200000005</c:v>
                </c:pt>
                <c:pt idx="4926" formatCode="General">
                  <c:v>0.74976599200000005</c:v>
                </c:pt>
                <c:pt idx="4927" formatCode="General">
                  <c:v>0.75134664799999995</c:v>
                </c:pt>
                <c:pt idx="4928" formatCode="General">
                  <c:v>0.75289195799999997</c:v>
                </c:pt>
                <c:pt idx="4929" formatCode="General">
                  <c:v>0.75438338500000002</c:v>
                </c:pt>
                <c:pt idx="4930" formatCode="General">
                  <c:v>0.75580936700000001</c:v>
                </c:pt>
                <c:pt idx="4931" formatCode="General">
                  <c:v>0.75716400100000003</c:v>
                </c:pt>
                <c:pt idx="4932" formatCode="General">
                  <c:v>0.75844454800000005</c:v>
                </c:pt>
                <c:pt idx="4933" formatCode="General">
                  <c:v>0.75964933599999995</c:v>
                </c:pt>
                <c:pt idx="4934" formatCode="General">
                  <c:v>0.76077562600000004</c:v>
                </c:pt>
                <c:pt idx="4935" formatCode="General">
                  <c:v>0.76181829000000001</c:v>
                </c:pt>
                <c:pt idx="4936" formatCode="General">
                  <c:v>0.76276755299999999</c:v>
                </c:pt>
                <c:pt idx="4937" formatCode="General">
                  <c:v>0.76360631000000001</c:v>
                </c:pt>
                <c:pt idx="4938" formatCode="General">
                  <c:v>0.764303803</c:v>
                </c:pt>
                <c:pt idx="4939" formatCode="General">
                  <c:v>0.76480185999999994</c:v>
                </c:pt>
                <c:pt idx="4940" formatCode="General">
                  <c:v>0.76497721699999999</c:v>
                </c:pt>
                <c:pt idx="4941" formatCode="General">
                  <c:v>0.76452857299999999</c:v>
                </c:pt>
                <c:pt idx="4942" formatCode="General">
                  <c:v>0.76257282500000001</c:v>
                </c:pt>
                <c:pt idx="4943" formatCode="General">
                  <c:v>0.756129622</c:v>
                </c:pt>
                <c:pt idx="4944" formatCode="General">
                  <c:v>0.74285334300000005</c:v>
                </c:pt>
                <c:pt idx="4945" formatCode="General">
                  <c:v>0.75164413500000005</c:v>
                </c:pt>
                <c:pt idx="4946" formatCode="General">
                  <c:v>0.76154941300000001</c:v>
                </c:pt>
                <c:pt idx="4947" formatCode="General">
                  <c:v>0.76655274600000001</c:v>
                </c:pt>
                <c:pt idx="4948" formatCode="General">
                  <c:v>0.76801681499999996</c:v>
                </c:pt>
                <c:pt idx="4949" formatCode="General">
                  <c:v>0.76856780099999999</c:v>
                </c:pt>
                <c:pt idx="4950" formatCode="General">
                  <c:v>0.76867574500000002</c:v>
                </c:pt>
                <c:pt idx="4951" formatCode="General">
                  <c:v>0.76849234099999997</c:v>
                </c:pt>
                <c:pt idx="4952" formatCode="General">
                  <c:v>0.76807016100000003</c:v>
                </c:pt>
                <c:pt idx="4953" formatCode="General">
                  <c:v>0.76742088799999997</c:v>
                </c:pt>
                <c:pt idx="4954" formatCode="General">
                  <c:v>0.76653522299999999</c:v>
                </c:pt>
                <c:pt idx="4955" formatCode="General">
                  <c:v>0.76538962099999996</c:v>
                </c:pt>
                <c:pt idx="4956" formatCode="General">
                  <c:v>0.76394957299999999</c:v>
                </c:pt>
                <c:pt idx="4957" formatCode="General">
                  <c:v>0.76217144699999995</c:v>
                </c:pt>
                <c:pt idx="4958" formatCode="General">
                  <c:v>0.76000702399999998</c:v>
                </c:pt>
                <c:pt idx="4959" formatCode="General">
                  <c:v>0.75741279100000003</c:v>
                </c:pt>
                <c:pt idx="4960" formatCode="General">
                  <c:v>0.75437140499999999</c:v>
                </c:pt>
                <c:pt idx="4961" formatCode="General">
                  <c:v>0.75092929600000002</c:v>
                </c:pt>
                <c:pt idx="4962" formatCode="General">
                  <c:v>0.74724698099999998</c:v>
                </c:pt>
                <c:pt idx="4963" formatCode="General">
                  <c:v>0.74363422400000001</c:v>
                </c:pt>
                <c:pt idx="4964" formatCode="General">
                  <c:v>0.74046158799999995</c:v>
                </c:pt>
                <c:pt idx="4965" formatCode="General">
                  <c:v>0.73790478699999995</c:v>
                </c:pt>
                <c:pt idx="4966" formatCode="General">
                  <c:v>0.73559385499999996</c:v>
                </c:pt>
                <c:pt idx="4967" formatCode="General">
                  <c:v>0.73255831000000005</c:v>
                </c:pt>
                <c:pt idx="4968" formatCode="General">
                  <c:v>0.72810465099999999</c:v>
                </c:pt>
                <c:pt idx="4969" formatCode="General">
                  <c:v>0.72449606700000002</c:v>
                </c:pt>
                <c:pt idx="4970" formatCode="General">
                  <c:v>0.72671937900000005</c:v>
                </c:pt>
                <c:pt idx="4971" formatCode="General">
                  <c:v>0.73303264400000001</c:v>
                </c:pt>
                <c:pt idx="4972" formatCode="General">
                  <c:v>0.73857682899999999</c:v>
                </c:pt>
                <c:pt idx="4973" formatCode="General">
                  <c:v>0.74208396700000001</c:v>
                </c:pt>
                <c:pt idx="4974" formatCode="General">
                  <c:v>0.74378091099999999</c:v>
                </c:pt>
                <c:pt idx="4975" formatCode="General">
                  <c:v>0.74450463099999997</c:v>
                </c:pt>
                <c:pt idx="4976" formatCode="General">
                  <c:v>0.74473148600000005</c:v>
                </c:pt>
                <c:pt idx="4977" formatCode="General">
                  <c:v>0.74477130199999997</c:v>
                </c:pt>
                <c:pt idx="4978" formatCode="General">
                  <c:v>0.74483186000000001</c:v>
                </c:pt>
                <c:pt idx="4979" formatCode="General">
                  <c:v>0.74505204000000003</c:v>
                </c:pt>
                <c:pt idx="4980" formatCode="General">
                  <c:v>0.74551689600000004</c:v>
                </c:pt>
                <c:pt idx="4981" formatCode="General">
                  <c:v>0.74626535199999999</c:v>
                </c:pt>
                <c:pt idx="4982" formatCode="General">
                  <c:v>0.74729621400000001</c:v>
                </c:pt>
                <c:pt idx="4983" formatCode="General">
                  <c:v>0.74857699899999997</c:v>
                </c:pt>
                <c:pt idx="4984" formatCode="General">
                  <c:v>0.75005495499999997</c:v>
                </c:pt>
                <c:pt idx="4985" formatCode="General">
                  <c:v>0.75166720200000003</c:v>
                </c:pt>
                <c:pt idx="4986" formatCode="General">
                  <c:v>0.75335234399999995</c:v>
                </c:pt>
                <c:pt idx="4987" formatCode="General">
                  <c:v>0.75505703700000004</c:v>
                </c:pt>
                <c:pt idx="4988" formatCode="General">
                  <c:v>0.75674033200000002</c:v>
                </c:pt>
                <c:pt idx="4989" formatCode="General">
                  <c:v>0.75837421400000005</c:v>
                </c:pt>
                <c:pt idx="4990" formatCode="General">
                  <c:v>0.75994229300000005</c:v>
                </c:pt>
                <c:pt idx="4991" formatCode="General">
                  <c:v>0.76143705800000006</c:v>
                </c:pt>
                <c:pt idx="4992" formatCode="General">
                  <c:v>0.76285642399999998</c:v>
                </c:pt>
                <c:pt idx="4993" formatCode="General">
                  <c:v>0.76420068699999999</c:v>
                </c:pt>
                <c:pt idx="4994" formatCode="General">
                  <c:v>0.76546984900000004</c:v>
                </c:pt>
                <c:pt idx="4995" formatCode="General">
                  <c:v>0.76666110799999998</c:v>
                </c:pt>
                <c:pt idx="4996" formatCode="General">
                  <c:v>0.76776671399999996</c:v>
                </c:pt>
                <c:pt idx="4997" formatCode="General">
                  <c:v>0.76877075399999995</c:v>
                </c:pt>
                <c:pt idx="4998" formatCode="General">
                  <c:v>0.76964283</c:v>
                </c:pt>
                <c:pt idx="4999" formatCode="General">
                  <c:v>0.77032220399999995</c:v>
                </c:pt>
                <c:pt idx="5000" formatCode="General">
                  <c:v>0.77066999700000005</c:v>
                </c:pt>
                <c:pt idx="5001" formatCode="General">
                  <c:v>0.77029967300000002</c:v>
                </c:pt>
                <c:pt idx="5002" formatCode="General">
                  <c:v>0.76780670900000003</c:v>
                </c:pt>
                <c:pt idx="5003" formatCode="General">
                  <c:v>0.75720769200000004</c:v>
                </c:pt>
                <c:pt idx="5004" formatCode="General">
                  <c:v>0.75064903500000002</c:v>
                </c:pt>
                <c:pt idx="5005" formatCode="General">
                  <c:v>0.76763165</c:v>
                </c:pt>
                <c:pt idx="5006" formatCode="General">
                  <c:v>0.77263391000000003</c:v>
                </c:pt>
                <c:pt idx="5007" formatCode="General">
                  <c:v>0.77423602300000005</c:v>
                </c:pt>
                <c:pt idx="5008" formatCode="General">
                  <c:v>0.77486318300000001</c:v>
                </c:pt>
                <c:pt idx="5009" formatCode="General">
                  <c:v>0.77505123600000003</c:v>
                </c:pt>
                <c:pt idx="5010" formatCode="General">
                  <c:v>0.77496236600000001</c:v>
                </c:pt>
                <c:pt idx="5011" formatCode="General">
                  <c:v>0.77465242099999998</c:v>
                </c:pt>
                <c:pt idx="5012" formatCode="General">
                  <c:v>0.77413791399999998</c:v>
                </c:pt>
                <c:pt idx="5013" formatCode="General">
                  <c:v>0.77341634000000004</c:v>
                </c:pt>
                <c:pt idx="5014" formatCode="General">
                  <c:v>0.77247291799999995</c:v>
                </c:pt>
                <c:pt idx="5015" formatCode="General">
                  <c:v>0.77128237499999996</c:v>
                </c:pt>
                <c:pt idx="5016" formatCode="General">
                  <c:v>0.76980853100000002</c:v>
                </c:pt>
                <c:pt idx="5017" formatCode="General">
                  <c:v>0.76800352299999997</c:v>
                </c:pt>
                <c:pt idx="5018" formatCode="General">
                  <c:v>0.76580840299999997</c:v>
                </c:pt>
                <c:pt idx="5019" formatCode="General">
                  <c:v>0.76315754700000005</c:v>
                </c:pt>
                <c:pt idx="5020" formatCode="General">
                  <c:v>0.75999456600000004</c:v>
                </c:pt>
                <c:pt idx="5021" formatCode="General">
                  <c:v>0.75631451599999999</c:v>
                </c:pt>
                <c:pt idx="5022" formatCode="General">
                  <c:v>0.752232075</c:v>
                </c:pt>
                <c:pt idx="5023" formatCode="General">
                  <c:v>0.74808299499999997</c:v>
                </c:pt>
                <c:pt idx="5024" formatCode="General">
                  <c:v>0.74442714499999996</c:v>
                </c:pt>
                <c:pt idx="5025" formatCode="General">
                  <c:v>0.74176585699999997</c:v>
                </c:pt>
                <c:pt idx="5026" formatCode="General">
                  <c:v>0.73996210100000004</c:v>
                </c:pt>
                <c:pt idx="5027" formatCode="General">
                  <c:v>0.73784005600000002</c:v>
                </c:pt>
                <c:pt idx="5028" formatCode="General">
                  <c:v>0.733526707</c:v>
                </c:pt>
                <c:pt idx="5029" formatCode="General">
                  <c:v>0.72720176000000003</c:v>
                </c:pt>
                <c:pt idx="5030" formatCode="General">
                  <c:v>0.725503385</c:v>
                </c:pt>
                <c:pt idx="5031" formatCode="General">
                  <c:v>0.73432671999999999</c:v>
                </c:pt>
                <c:pt idx="5032" formatCode="General">
                  <c:v>0.74032169599999997</c:v>
                </c:pt>
                <c:pt idx="5033" formatCode="General">
                  <c:v>0.74313020699999999</c:v>
                </c:pt>
                <c:pt idx="5034" formatCode="General">
                  <c:v>0.74397695100000005</c:v>
                </c:pt>
                <c:pt idx="5035" formatCode="General">
                  <c:v>0.74379914999999996</c:v>
                </c:pt>
                <c:pt idx="5036" formatCode="General">
                  <c:v>0.74313700199999999</c:v>
                </c:pt>
                <c:pt idx="5037" formatCode="General">
                  <c:v>0.74232178900000001</c:v>
                </c:pt>
                <c:pt idx="5038" formatCode="General">
                  <c:v>0.74157851900000005</c:v>
                </c:pt>
                <c:pt idx="5039" formatCode="General">
                  <c:v>0.741067052</c:v>
                </c:pt>
                <c:pt idx="5040" formatCode="General">
                  <c:v>0.74089533100000005</c:v>
                </c:pt>
                <c:pt idx="5041" formatCode="General">
                  <c:v>0.74112141099999995</c:v>
                </c:pt>
                <c:pt idx="5042" formatCode="General">
                  <c:v>0.74175453199999997</c:v>
                </c:pt>
                <c:pt idx="5043" formatCode="General">
                  <c:v>0.74276041999999998</c:v>
                </c:pt>
                <c:pt idx="5044" formatCode="General">
                  <c:v>0.74407237800000003</c:v>
                </c:pt>
                <c:pt idx="5045" formatCode="General">
                  <c:v>0.745605886</c:v>
                </c:pt>
                <c:pt idx="5046" formatCode="General">
                  <c:v>0.74727338600000004</c:v>
                </c:pt>
                <c:pt idx="5047" formatCode="General">
                  <c:v>0.74899691300000004</c:v>
                </c:pt>
                <c:pt idx="5048" formatCode="General">
                  <c:v>0.75071495799999999</c:v>
                </c:pt>
                <c:pt idx="5049" formatCode="General">
                  <c:v>0.75238573600000003</c:v>
                </c:pt>
                <c:pt idx="5050" formatCode="General">
                  <c:v>0.753985405</c:v>
                </c:pt>
                <c:pt idx="5051" formatCode="General">
                  <c:v>0.75550496599999994</c:v>
                </c:pt>
                <c:pt idx="5052" formatCode="General">
                  <c:v>0.75694525199999996</c:v>
                </c:pt>
                <c:pt idx="5053" formatCode="General">
                  <c:v>0.758312404</c:v>
                </c:pt>
                <c:pt idx="5054" formatCode="General">
                  <c:v>0.75961375200000003</c:v>
                </c:pt>
                <c:pt idx="5055" formatCode="General">
                  <c:v>0.760853946</c:v>
                </c:pt>
                <c:pt idx="5056" formatCode="General">
                  <c:v>0.76203197199999995</c:v>
                </c:pt>
                <c:pt idx="5057" formatCode="General">
                  <c:v>0.76313704299999996</c:v>
                </c:pt>
                <c:pt idx="5058" formatCode="General">
                  <c:v>0.76414096399999998</c:v>
                </c:pt>
                <c:pt idx="5059" formatCode="General">
                  <c:v>0.76497709800000002</c:v>
                </c:pt>
                <c:pt idx="5060" formatCode="General">
                  <c:v>0.76546806099999998</c:v>
                </c:pt>
                <c:pt idx="5061" formatCode="General">
                  <c:v>0.76500153500000001</c:v>
                </c:pt>
                <c:pt idx="5062" formatCode="General">
                  <c:v>0.76041871299999997</c:v>
                </c:pt>
                <c:pt idx="5063" formatCode="General">
                  <c:v>0.71804058599999998</c:v>
                </c:pt>
                <c:pt idx="5064" formatCode="General">
                  <c:v>0.76191991599999997</c:v>
                </c:pt>
                <c:pt idx="5065" formatCode="General">
                  <c:v>0.76847362500000005</c:v>
                </c:pt>
                <c:pt idx="5066" formatCode="General">
                  <c:v>0.77050477299999998</c:v>
                </c:pt>
                <c:pt idx="5067" formatCode="General">
                  <c:v>0.77149921700000001</c:v>
                </c:pt>
                <c:pt idx="5068" formatCode="General">
                  <c:v>0.77208316300000002</c:v>
                </c:pt>
                <c:pt idx="5069" formatCode="General">
                  <c:v>0.77241927399999999</c:v>
                </c:pt>
                <c:pt idx="5070" formatCode="General">
                  <c:v>0.77255803300000003</c:v>
                </c:pt>
                <c:pt idx="5071" formatCode="General">
                  <c:v>0.77251315099999995</c:v>
                </c:pt>
                <c:pt idx="5072" formatCode="General">
                  <c:v>0.77228242199999997</c:v>
                </c:pt>
                <c:pt idx="5073" formatCode="General">
                  <c:v>0.77185404300000005</c:v>
                </c:pt>
                <c:pt idx="5074" formatCode="General">
                  <c:v>0.77120834599999999</c:v>
                </c:pt>
                <c:pt idx="5075" formatCode="General">
                  <c:v>0.77031701799999996</c:v>
                </c:pt>
                <c:pt idx="5076" formatCode="General">
                  <c:v>0.76914095900000001</c:v>
                </c:pt>
                <c:pt idx="5077" formatCode="General">
                  <c:v>0.76762753699999997</c:v>
                </c:pt>
                <c:pt idx="5078" formatCode="General">
                  <c:v>0.76570820799999995</c:v>
                </c:pt>
                <c:pt idx="5079" formatCode="General">
                  <c:v>0.76329606800000005</c:v>
                </c:pt>
                <c:pt idx="5080" formatCode="General">
                  <c:v>0.76029527200000002</c:v>
                </c:pt>
                <c:pt idx="5081" formatCode="General">
                  <c:v>0.75663214899999998</c:v>
                </c:pt>
                <c:pt idx="5082" formatCode="General">
                  <c:v>0.75234025699999996</c:v>
                </c:pt>
                <c:pt idx="5083" formatCode="General">
                  <c:v>0.74772262599999995</c:v>
                </c:pt>
                <c:pt idx="5084" formatCode="General">
                  <c:v>0.74350273600000005</c:v>
                </c:pt>
                <c:pt idx="5085" formatCode="General">
                  <c:v>0.74060505600000004</c:v>
                </c:pt>
                <c:pt idx="5086" formatCode="General">
                  <c:v>0.73928141599999997</c:v>
                </c:pt>
                <c:pt idx="5087" formatCode="General">
                  <c:v>0.73829406500000005</c:v>
                </c:pt>
                <c:pt idx="5088" formatCode="General">
                  <c:v>0.73447531499999996</c:v>
                </c:pt>
                <c:pt idx="5089" formatCode="General">
                  <c:v>0.72706264300000001</c:v>
                </c:pt>
                <c:pt idx="5090" formatCode="General">
                  <c:v>0.72404062700000005</c:v>
                </c:pt>
                <c:pt idx="5091" formatCode="General">
                  <c:v>0.73312127599999999</c:v>
                </c:pt>
                <c:pt idx="5092" formatCode="General">
                  <c:v>0.73926436900000003</c:v>
                </c:pt>
                <c:pt idx="5093" formatCode="General">
                  <c:v>0.74119102999999997</c:v>
                </c:pt>
                <c:pt idx="5094" formatCode="General">
                  <c:v>0.74101036799999997</c:v>
                </c:pt>
                <c:pt idx="5095" formatCode="General">
                  <c:v>0.73981642700000005</c:v>
                </c:pt>
                <c:pt idx="5096" formatCode="General">
                  <c:v>0.73814898699999998</c:v>
                </c:pt>
                <c:pt idx="5097" formatCode="General">
                  <c:v>0.73633181999999997</c:v>
                </c:pt>
                <c:pt idx="5098" formatCode="General">
                  <c:v>0.73460018599999999</c:v>
                </c:pt>
                <c:pt idx="5099" formatCode="General">
                  <c:v>0.73314303199999997</c:v>
                </c:pt>
                <c:pt idx="5100" formatCode="General">
                  <c:v>0.732108176</c:v>
                </c:pt>
                <c:pt idx="5101" formatCode="General">
                  <c:v>0.73159480099999996</c:v>
                </c:pt>
                <c:pt idx="5102" formatCode="General">
                  <c:v>0.73164331900000001</c:v>
                </c:pt>
                <c:pt idx="5103" formatCode="General">
                  <c:v>0.73223179599999999</c:v>
                </c:pt>
                <c:pt idx="5104" formatCode="General">
                  <c:v>0.73328423499999995</c:v>
                </c:pt>
                <c:pt idx="5105" formatCode="General">
                  <c:v>0.73468810299999998</c:v>
                </c:pt>
                <c:pt idx="5106" formatCode="General">
                  <c:v>0.73631739600000001</c:v>
                </c:pt>
                <c:pt idx="5107" formatCode="General">
                  <c:v>0.738053501</c:v>
                </c:pt>
                <c:pt idx="5108" formatCode="General">
                  <c:v>0.73979973799999998</c:v>
                </c:pt>
                <c:pt idx="5109" formatCode="General">
                  <c:v>0.74148833800000002</c:v>
                </c:pt>
                <c:pt idx="5110" formatCode="General">
                  <c:v>0.74308008000000003</c:v>
                </c:pt>
                <c:pt idx="5111" formatCode="General">
                  <c:v>0.74456000300000003</c:v>
                </c:pt>
                <c:pt idx="5112" formatCode="General">
                  <c:v>0.74593073099999996</c:v>
                </c:pt>
                <c:pt idx="5113" formatCode="General">
                  <c:v>0.74720525699999996</c:v>
                </c:pt>
                <c:pt idx="5114" formatCode="General">
                  <c:v>0.74840062900000004</c:v>
                </c:pt>
                <c:pt idx="5115" formatCode="General">
                  <c:v>0.74953216300000003</c:v>
                </c:pt>
                <c:pt idx="5116" formatCode="General">
                  <c:v>0.75060892099999998</c:v>
                </c:pt>
                <c:pt idx="5117" formatCode="General">
                  <c:v>0.75162774300000001</c:v>
                </c:pt>
                <c:pt idx="5118" formatCode="General">
                  <c:v>0.75256270199999997</c:v>
                </c:pt>
                <c:pt idx="5119" formatCode="General">
                  <c:v>0.75333136300000003</c:v>
                </c:pt>
                <c:pt idx="5120" formatCode="General">
                  <c:v>0.75365108300000005</c:v>
                </c:pt>
                <c:pt idx="5121" formatCode="General">
                  <c:v>0.75203901500000003</c:v>
                </c:pt>
                <c:pt idx="5122" formatCode="General">
                  <c:v>0.73728281299999998</c:v>
                </c:pt>
                <c:pt idx="5123" formatCode="General">
                  <c:v>0.74789577699999998</c:v>
                </c:pt>
                <c:pt idx="5124" formatCode="General">
                  <c:v>0.75656270999999997</c:v>
                </c:pt>
                <c:pt idx="5125" formatCode="General">
                  <c:v>0.75878262500000004</c:v>
                </c:pt>
                <c:pt idx="5126" formatCode="General">
                  <c:v>0.75996154500000002</c:v>
                </c:pt>
                <c:pt idx="5127" formatCode="General">
                  <c:v>0.76079607000000005</c:v>
                </c:pt>
                <c:pt idx="5128" formatCode="General">
                  <c:v>0.76143968100000003</c:v>
                </c:pt>
                <c:pt idx="5129" formatCode="General">
                  <c:v>0.76193559200000005</c:v>
                </c:pt>
                <c:pt idx="5130" formatCode="General">
                  <c:v>0.76229423299999999</c:v>
                </c:pt>
                <c:pt idx="5131" formatCode="General">
                  <c:v>0.762513459</c:v>
                </c:pt>
                <c:pt idx="5132" formatCode="General">
                  <c:v>0.762583911</c:v>
                </c:pt>
                <c:pt idx="5133" formatCode="General">
                  <c:v>0.76249069000000003</c:v>
                </c:pt>
                <c:pt idx="5134" formatCode="General">
                  <c:v>0.76221275300000002</c:v>
                </c:pt>
                <c:pt idx="5135" formatCode="General">
                  <c:v>0.76172119400000005</c:v>
                </c:pt>
                <c:pt idx="5136" formatCode="General">
                  <c:v>0.76097685100000001</c:v>
                </c:pt>
                <c:pt idx="5137" formatCode="General">
                  <c:v>0.759925187</c:v>
                </c:pt>
                <c:pt idx="5138" formatCode="General">
                  <c:v>0.75849151599999998</c:v>
                </c:pt>
                <c:pt idx="5139" formatCode="General">
                  <c:v>0.75657415400000005</c:v>
                </c:pt>
                <c:pt idx="5140" formatCode="General">
                  <c:v>0.75404208900000003</c:v>
                </c:pt>
                <c:pt idx="5141" formatCode="General">
                  <c:v>0.75075107799999996</c:v>
                </c:pt>
                <c:pt idx="5142" formatCode="General">
                  <c:v>0.74661976100000005</c:v>
                </c:pt>
                <c:pt idx="5143" formatCode="General">
                  <c:v>0.74184107799999999</c:v>
                </c:pt>
                <c:pt idx="5144" formatCode="General">
                  <c:v>0.73723226799999997</c:v>
                </c:pt>
                <c:pt idx="5145" formatCode="General">
                  <c:v>0.73423075699999996</c:v>
                </c:pt>
                <c:pt idx="5146" formatCode="General">
                  <c:v>0.733609438</c:v>
                </c:pt>
                <c:pt idx="5147" formatCode="General">
                  <c:v>0.73417830500000003</c:v>
                </c:pt>
                <c:pt idx="5148" formatCode="General">
                  <c:v>0.73252189199999995</c:v>
                </c:pt>
                <c:pt idx="5149" formatCode="General">
                  <c:v>0.72395449899999997</c:v>
                </c:pt>
                <c:pt idx="5150" formatCode="General">
                  <c:v>0.719495416</c:v>
                </c:pt>
                <c:pt idx="5151" formatCode="General">
                  <c:v>0.73151934100000005</c:v>
                </c:pt>
                <c:pt idx="5152" formatCode="General">
                  <c:v>0.73715651000000004</c:v>
                </c:pt>
                <c:pt idx="5153" formatCode="General">
                  <c:v>0.73818779000000001</c:v>
                </c:pt>
                <c:pt idx="5154" formatCode="General">
                  <c:v>0.73730820399999997</c:v>
                </c:pt>
                <c:pt idx="5155" formatCode="General">
                  <c:v>0.735512316</c:v>
                </c:pt>
                <c:pt idx="5156" formatCode="General">
                  <c:v>0.73324281000000002</c:v>
                </c:pt>
                <c:pt idx="5157" formatCode="General">
                  <c:v>0.73077297200000002</c:v>
                </c:pt>
                <c:pt idx="5158" formatCode="General">
                  <c:v>0.72832709600000001</c:v>
                </c:pt>
                <c:pt idx="5159" formatCode="General">
                  <c:v>0.72611623999999997</c:v>
                </c:pt>
                <c:pt idx="5160" formatCode="General">
                  <c:v>0.72433924699999996</c:v>
                </c:pt>
                <c:pt idx="5161" formatCode="General">
                  <c:v>0.72316360499999999</c:v>
                </c:pt>
                <c:pt idx="5162" formatCode="General">
                  <c:v>0.72269809200000001</c:v>
                </c:pt>
                <c:pt idx="5163" formatCode="General">
                  <c:v>0.72297030699999998</c:v>
                </c:pt>
                <c:pt idx="5164" formatCode="General">
                  <c:v>0.72392004700000001</c:v>
                </c:pt>
                <c:pt idx="5165" formatCode="General">
                  <c:v>0.72541457399999998</c:v>
                </c:pt>
                <c:pt idx="5166" formatCode="General">
                  <c:v>0.72728013999999996</c:v>
                </c:pt>
                <c:pt idx="5167" formatCode="General">
                  <c:v>0.72933816900000004</c:v>
                </c:pt>
                <c:pt idx="5168" formatCode="General">
                  <c:v>0.73143458400000005</c:v>
                </c:pt>
                <c:pt idx="5169" formatCode="General">
                  <c:v>0.73345613499999995</c:v>
                </c:pt>
                <c:pt idx="5170" formatCode="General">
                  <c:v>0.73533421799999998</c:v>
                </c:pt>
                <c:pt idx="5171" formatCode="General">
                  <c:v>0.73703926799999997</c:v>
                </c:pt>
                <c:pt idx="5172" formatCode="General">
                  <c:v>0.73857134599999996</c:v>
                </c:pt>
                <c:pt idx="5173" formatCode="General">
                  <c:v>0.73994898799999997</c:v>
                </c:pt>
                <c:pt idx="5174" formatCode="General">
                  <c:v>0.74119949299999999</c:v>
                </c:pt>
                <c:pt idx="5175" formatCode="General">
                  <c:v>0.74235051900000004</c:v>
                </c:pt>
                <c:pt idx="5176" formatCode="General">
                  <c:v>0.74342238900000002</c:v>
                </c:pt>
                <c:pt idx="5177" formatCode="General">
                  <c:v>0.74442017100000002</c:v>
                </c:pt>
                <c:pt idx="5178" formatCode="General">
                  <c:v>0.74531453800000003</c:v>
                </c:pt>
                <c:pt idx="5179" formatCode="General">
                  <c:v>0.74596679200000005</c:v>
                </c:pt>
                <c:pt idx="5180" formatCode="General">
                  <c:v>0.74330723300000001</c:v>
                </c:pt>
                <c:pt idx="5181" formatCode="General">
                  <c:v>0.73839700200000002</c:v>
                </c:pt>
                <c:pt idx="5182" formatCode="General">
                  <c:v>0.73776912699999997</c:v>
                </c:pt>
                <c:pt idx="5183" formatCode="General">
                  <c:v>0.74873632199999995</c:v>
                </c:pt>
                <c:pt idx="5184" formatCode="General">
                  <c:v>0.75088191000000004</c:v>
                </c:pt>
                <c:pt idx="5185" formatCode="General">
                  <c:v>0.75206255899999996</c:v>
                </c:pt>
                <c:pt idx="5186" formatCode="General">
                  <c:v>0.75296777500000001</c:v>
                </c:pt>
                <c:pt idx="5187" formatCode="General">
                  <c:v>0.75372839000000003</c:v>
                </c:pt>
                <c:pt idx="5188" formatCode="General">
                  <c:v>0.75437849800000001</c:v>
                </c:pt>
                <c:pt idx="5189" formatCode="General">
                  <c:v>0.754926443</c:v>
                </c:pt>
                <c:pt idx="5190" formatCode="General">
                  <c:v>0.75537115300000002</c:v>
                </c:pt>
                <c:pt idx="5191" formatCode="General">
                  <c:v>0.75570672800000005</c:v>
                </c:pt>
                <c:pt idx="5192" formatCode="General">
                  <c:v>0.75592333099999998</c:v>
                </c:pt>
                <c:pt idx="5193" formatCode="General">
                  <c:v>0.75600808900000005</c:v>
                </c:pt>
                <c:pt idx="5194" formatCode="General">
                  <c:v>0.75594198700000004</c:v>
                </c:pt>
                <c:pt idx="5195" formatCode="General">
                  <c:v>0.75569957499999996</c:v>
                </c:pt>
                <c:pt idx="5196" formatCode="General">
                  <c:v>0.75524538799999996</c:v>
                </c:pt>
                <c:pt idx="5197" formatCode="General">
                  <c:v>0.75452887999999996</c:v>
                </c:pt>
                <c:pt idx="5198" formatCode="General">
                  <c:v>0.75347709699999998</c:v>
                </c:pt>
                <c:pt idx="5199" formatCode="General">
                  <c:v>0.75198417900000003</c:v>
                </c:pt>
                <c:pt idx="5200" formatCode="General">
                  <c:v>0.74989825499999996</c:v>
                </c:pt>
                <c:pt idx="5201" formatCode="General">
                  <c:v>0.74701714500000005</c:v>
                </c:pt>
                <c:pt idx="5202" formatCode="General">
                  <c:v>0.74313378299999999</c:v>
                </c:pt>
                <c:pt idx="5203" formatCode="General">
                  <c:v>0.73825603699999998</c:v>
                </c:pt>
                <c:pt idx="5204" formatCode="General">
                  <c:v>0.73316717099999995</c:v>
                </c:pt>
                <c:pt idx="5205" formatCode="General">
                  <c:v>0.72991401</c:v>
                </c:pt>
                <c:pt idx="5206" formatCode="General">
                  <c:v>0.73012083800000005</c:v>
                </c:pt>
                <c:pt idx="5207" formatCode="General">
                  <c:v>0.73217362200000002</c:v>
                </c:pt>
                <c:pt idx="5208" formatCode="General">
                  <c:v>0.73191130199999999</c:v>
                </c:pt>
                <c:pt idx="5209" formatCode="General">
                  <c:v>0.72233164299999997</c:v>
                </c:pt>
                <c:pt idx="5210" formatCode="General">
                  <c:v>0.72044134100000001</c:v>
                </c:pt>
                <c:pt idx="5211" formatCode="General">
                  <c:v>0.73419964299999996</c:v>
                </c:pt>
                <c:pt idx="5212" formatCode="General">
                  <c:v>0.73799908199999997</c:v>
                </c:pt>
                <c:pt idx="5213" formatCode="General">
                  <c:v>0.73813110599999998</c:v>
                </c:pt>
                <c:pt idx="5214" formatCode="General">
                  <c:v>0.73683738700000001</c:v>
                </c:pt>
                <c:pt idx="5215" formatCode="General">
                  <c:v>0.73478800099999997</c:v>
                </c:pt>
                <c:pt idx="5216" formatCode="General">
                  <c:v>0.73227047899999997</c:v>
                </c:pt>
                <c:pt idx="5217" formatCode="General">
                  <c:v>0.72947347200000001</c:v>
                </c:pt>
                <c:pt idx="5218" formatCode="General">
                  <c:v>0.72657501700000005</c:v>
                </c:pt>
                <c:pt idx="5219" formatCode="General">
                  <c:v>0.72377491000000005</c:v>
                </c:pt>
                <c:pt idx="5220" formatCode="General">
                  <c:v>0.72130042299999997</c:v>
                </c:pt>
                <c:pt idx="5221" formatCode="General">
                  <c:v>0.71938979599999997</c:v>
                </c:pt>
                <c:pt idx="5222" formatCode="General">
                  <c:v>0.71825492400000002</c:v>
                </c:pt>
                <c:pt idx="5223" formatCode="General">
                  <c:v>0.71803271800000001</c:v>
                </c:pt>
                <c:pt idx="5224" formatCode="General">
                  <c:v>0.71874427799999996</c:v>
                </c:pt>
                <c:pt idx="5225" formatCode="General">
                  <c:v>0.72028362800000001</c:v>
                </c:pt>
                <c:pt idx="5226" formatCode="General">
                  <c:v>0.72244507099999999</c:v>
                </c:pt>
                <c:pt idx="5227" formatCode="General">
                  <c:v>0.72497820899999998</c:v>
                </c:pt>
                <c:pt idx="5228" formatCode="General">
                  <c:v>0.72764557600000002</c:v>
                </c:pt>
                <c:pt idx="5229" formatCode="General">
                  <c:v>0.73026228000000004</c:v>
                </c:pt>
                <c:pt idx="5230" formatCode="General">
                  <c:v>0.73271071899999995</c:v>
                </c:pt>
                <c:pt idx="5231" formatCode="General">
                  <c:v>0.73493570100000005</c:v>
                </c:pt>
                <c:pt idx="5232" formatCode="General">
                  <c:v>0.73692971500000004</c:v>
                </c:pt>
                <c:pt idx="5233" formatCode="General">
                  <c:v>0.73871552900000004</c:v>
                </c:pt>
                <c:pt idx="5234" formatCode="General">
                  <c:v>0.74033081499999998</c:v>
                </c:pt>
                <c:pt idx="5235" formatCode="General">
                  <c:v>0.74181526900000005</c:v>
                </c:pt>
                <c:pt idx="5236" formatCode="General">
                  <c:v>0.74319982500000004</c:v>
                </c:pt>
                <c:pt idx="5237" formatCode="General">
                  <c:v>0.74449139799999997</c:v>
                </c:pt>
                <c:pt idx="5238" formatCode="General">
                  <c:v>0.74559849499999997</c:v>
                </c:pt>
                <c:pt idx="5239" formatCode="General">
                  <c:v>0.746297777</c:v>
                </c:pt>
                <c:pt idx="5240" formatCode="General">
                  <c:v>0.74341946800000003</c:v>
                </c:pt>
                <c:pt idx="5241" formatCode="General">
                  <c:v>0.73717451099999998</c:v>
                </c:pt>
                <c:pt idx="5242" formatCode="General">
                  <c:v>0.74987918099999995</c:v>
                </c:pt>
                <c:pt idx="5243" formatCode="General">
                  <c:v>0.75208526799999997</c:v>
                </c:pt>
                <c:pt idx="5244" formatCode="General">
                  <c:v>0.75350582600000005</c:v>
                </c:pt>
                <c:pt idx="5245" formatCode="General">
                  <c:v>0.75470793199999997</c:v>
                </c:pt>
                <c:pt idx="5246" formatCode="General">
                  <c:v>0.75578403500000002</c:v>
                </c:pt>
                <c:pt idx="5247" formatCode="General">
                  <c:v>0.75675523300000003</c:v>
                </c:pt>
                <c:pt idx="5248" formatCode="General">
                  <c:v>0.75762516300000005</c:v>
                </c:pt>
                <c:pt idx="5249" formatCode="General">
                  <c:v>0.75839239400000003</c:v>
                </c:pt>
                <c:pt idx="5250" formatCode="General">
                  <c:v>0.75905305099999998</c:v>
                </c:pt>
                <c:pt idx="5251" formatCode="General">
                  <c:v>0.75960165300000004</c:v>
                </c:pt>
                <c:pt idx="5252" formatCode="General">
                  <c:v>0.76003056800000002</c:v>
                </c:pt>
                <c:pt idx="5253" formatCode="General">
                  <c:v>0.76032954500000005</c:v>
                </c:pt>
                <c:pt idx="5254" formatCode="General">
                  <c:v>0.760484457</c:v>
                </c:pt>
                <c:pt idx="5255" formatCode="General">
                  <c:v>0.76047515899999996</c:v>
                </c:pt>
                <c:pt idx="5256" formatCode="General">
                  <c:v>0.76027250300000004</c:v>
                </c:pt>
                <c:pt idx="5257" formatCode="General">
                  <c:v>0.75983357399999996</c:v>
                </c:pt>
                <c:pt idx="5258" formatCode="General">
                  <c:v>0.75909316500000001</c:v>
                </c:pt>
                <c:pt idx="5259" formatCode="General">
                  <c:v>0.75795078299999996</c:v>
                </c:pt>
                <c:pt idx="5260" formatCode="General">
                  <c:v>0.75624930899999998</c:v>
                </c:pt>
                <c:pt idx="5261" formatCode="General">
                  <c:v>0.753748894</c:v>
                </c:pt>
                <c:pt idx="5262" formatCode="General">
                  <c:v>0.75012344099999995</c:v>
                </c:pt>
                <c:pt idx="5263" formatCode="General">
                  <c:v>0.74514448600000005</c:v>
                </c:pt>
                <c:pt idx="5264" formatCode="General">
                  <c:v>0.73946636899999996</c:v>
                </c:pt>
                <c:pt idx="5265" formatCode="General">
                  <c:v>0.73573553599999997</c:v>
                </c:pt>
                <c:pt idx="5266" formatCode="General">
                  <c:v>0.73665863300000001</c:v>
                </c:pt>
                <c:pt idx="5267" formatCode="General">
                  <c:v>0.73999923499999998</c:v>
                </c:pt>
                <c:pt idx="5268" formatCode="General">
                  <c:v>0.74029755600000002</c:v>
                </c:pt>
                <c:pt idx="5269" formatCode="General">
                  <c:v>0.72729998799999995</c:v>
                </c:pt>
                <c:pt idx="5270" formatCode="General">
                  <c:v>0.73592311099999996</c:v>
                </c:pt>
                <c:pt idx="5271" formatCode="General">
                  <c:v>0.74564295999999997</c:v>
                </c:pt>
                <c:pt idx="5272" formatCode="General">
                  <c:v>0.747134089</c:v>
                </c:pt>
                <c:pt idx="5273" formatCode="General">
                  <c:v>0.74648851199999999</c:v>
                </c:pt>
                <c:pt idx="5274" formatCode="General">
                  <c:v>0.74490350500000002</c:v>
                </c:pt>
                <c:pt idx="5275" formatCode="General">
                  <c:v>0.74272269000000002</c:v>
                </c:pt>
                <c:pt idx="5276" formatCode="General">
                  <c:v>0.740093589</c:v>
                </c:pt>
                <c:pt idx="5277" formatCode="General">
                  <c:v>0.73711711199999996</c:v>
                </c:pt>
                <c:pt idx="5278" formatCode="General">
                  <c:v>0.73390155999999995</c:v>
                </c:pt>
                <c:pt idx="5279" formatCode="General">
                  <c:v>0.73059165500000001</c:v>
                </c:pt>
                <c:pt idx="5280" formatCode="General">
                  <c:v>0.72738575900000002</c:v>
                </c:pt>
                <c:pt idx="5281" formatCode="General">
                  <c:v>0.72453826700000001</c:v>
                </c:pt>
                <c:pt idx="5282" formatCode="General">
                  <c:v>0.72233986900000002</c:v>
                </c:pt>
                <c:pt idx="5283" formatCode="General">
                  <c:v>0.72106725000000005</c:v>
                </c:pt>
                <c:pt idx="5284" formatCode="General">
                  <c:v>0.72090774800000001</c:v>
                </c:pt>
                <c:pt idx="5285" formatCode="General">
                  <c:v>0.72188609800000003</c:v>
                </c:pt>
                <c:pt idx="5286" formatCode="General">
                  <c:v>0.72383725600000004</c:v>
                </c:pt>
                <c:pt idx="5287" formatCode="General">
                  <c:v>0.72645395999999995</c:v>
                </c:pt>
                <c:pt idx="5288" formatCode="General">
                  <c:v>0.72938549500000005</c:v>
                </c:pt>
                <c:pt idx="5289" formatCode="General">
                  <c:v>0.73233216999999995</c:v>
                </c:pt>
                <c:pt idx="5290" formatCode="General">
                  <c:v>0.73509401100000005</c:v>
                </c:pt>
                <c:pt idx="5291" formatCode="General">
                  <c:v>0.73757350399999999</c:v>
                </c:pt>
                <c:pt idx="5292" formatCode="General">
                  <c:v>0.73975205399999999</c:v>
                </c:pt>
                <c:pt idx="5293" formatCode="General">
                  <c:v>0.74166053499999995</c:v>
                </c:pt>
                <c:pt idx="5294" formatCode="General">
                  <c:v>0.74335372399999999</c:v>
                </c:pt>
                <c:pt idx="5295" formatCode="General">
                  <c:v>0.74489003399999998</c:v>
                </c:pt>
                <c:pt idx="5296" formatCode="General">
                  <c:v>0.74631071100000002</c:v>
                </c:pt>
                <c:pt idx="5297" formatCode="General">
                  <c:v>0.74715161299999999</c:v>
                </c:pt>
                <c:pt idx="5298" formatCode="General">
                  <c:v>0.74873590499999998</c:v>
                </c:pt>
                <c:pt idx="5299" formatCode="General">
                  <c:v>0.74778693900000004</c:v>
                </c:pt>
                <c:pt idx="5300" formatCode="General">
                  <c:v>0.74115896199999998</c:v>
                </c:pt>
                <c:pt idx="5301" formatCode="General">
                  <c:v>0.752836108</c:v>
                </c:pt>
                <c:pt idx="5302" formatCode="General">
                  <c:v>0.75496655700000004</c:v>
                </c:pt>
                <c:pt idx="5303" formatCode="General">
                  <c:v>0.75660520799999997</c:v>
                </c:pt>
                <c:pt idx="5304" formatCode="General">
                  <c:v>0.75812196700000001</c:v>
                </c:pt>
                <c:pt idx="5305" formatCode="General">
                  <c:v>0.759565771</c:v>
                </c:pt>
                <c:pt idx="5306" formatCode="General">
                  <c:v>0.76094096899999997</c:v>
                </c:pt>
                <c:pt idx="5307" formatCode="General">
                  <c:v>0.76224267499999998</c:v>
                </c:pt>
                <c:pt idx="5308" formatCode="General">
                  <c:v>0.76346421200000003</c:v>
                </c:pt>
                <c:pt idx="5309" formatCode="General">
                  <c:v>0.76459866799999998</c:v>
                </c:pt>
                <c:pt idx="5310" formatCode="General">
                  <c:v>0.76563930499999999</c:v>
                </c:pt>
                <c:pt idx="5311" formatCode="General">
                  <c:v>0.76657867400000002</c:v>
                </c:pt>
                <c:pt idx="5312" formatCode="General">
                  <c:v>0.76740849</c:v>
                </c:pt>
                <c:pt idx="5313" formatCode="General">
                  <c:v>0.76811832199999996</c:v>
                </c:pt>
                <c:pt idx="5314" formatCode="General">
                  <c:v>0.76869475799999998</c:v>
                </c:pt>
                <c:pt idx="5315" formatCode="General">
                  <c:v>0.76911944200000004</c:v>
                </c:pt>
                <c:pt idx="5316" formatCode="General">
                  <c:v>0.76936674100000002</c:v>
                </c:pt>
                <c:pt idx="5317" formatCode="General">
                  <c:v>0.76939862999999997</c:v>
                </c:pt>
                <c:pt idx="5318" formatCode="General">
                  <c:v>0.76915693299999999</c:v>
                </c:pt>
                <c:pt idx="5319" formatCode="General">
                  <c:v>0.76854831000000001</c:v>
                </c:pt>
                <c:pt idx="5320" formatCode="General">
                  <c:v>0.76741617900000003</c:v>
                </c:pt>
                <c:pt idx="5321" formatCode="General">
                  <c:v>0.76549840000000002</c:v>
                </c:pt>
                <c:pt idx="5322" formatCode="General">
                  <c:v>0.76239210400000001</c:v>
                </c:pt>
                <c:pt idx="5323" formatCode="General">
                  <c:v>0.75758040000000004</c:v>
                </c:pt>
                <c:pt idx="5324" formatCode="General">
                  <c:v>0.75140231800000001</c:v>
                </c:pt>
                <c:pt idx="5325" formatCode="General">
                  <c:v>0.74736386499999996</c:v>
                </c:pt>
                <c:pt idx="5326" formatCode="General">
                  <c:v>0.74952733500000002</c:v>
                </c:pt>
                <c:pt idx="5327" formatCode="General">
                  <c:v>0.75408226300000003</c:v>
                </c:pt>
                <c:pt idx="5328" formatCode="General">
                  <c:v>0.75352835699999998</c:v>
                </c:pt>
                <c:pt idx="5329" formatCode="General">
                  <c:v>0.73781448599999999</c:v>
                </c:pt>
                <c:pt idx="5330" formatCode="General">
                  <c:v>0.75783234799999999</c:v>
                </c:pt>
                <c:pt idx="5331" formatCode="General">
                  <c:v>0.76140493200000003</c:v>
                </c:pt>
                <c:pt idx="5332" formatCode="General">
                  <c:v>0.76143586600000002</c:v>
                </c:pt>
                <c:pt idx="5333" formatCode="General">
                  <c:v>0.76035982400000002</c:v>
                </c:pt>
                <c:pt idx="5334" formatCode="General">
                  <c:v>0.75864863400000004</c:v>
                </c:pt>
                <c:pt idx="5335" formatCode="General">
                  <c:v>0.75644743400000003</c:v>
                </c:pt>
                <c:pt idx="5336" formatCode="General">
                  <c:v>0.75381588899999996</c:v>
                </c:pt>
                <c:pt idx="5337" formatCode="General">
                  <c:v>0.75079262300000005</c:v>
                </c:pt>
                <c:pt idx="5338" formatCode="General">
                  <c:v>0.74742513899999996</c:v>
                </c:pt>
                <c:pt idx="5339" formatCode="General">
                  <c:v>0.74379277200000005</c:v>
                </c:pt>
                <c:pt idx="5340" formatCode="General">
                  <c:v>0.74002671200000003</c:v>
                </c:pt>
                <c:pt idx="5341" formatCode="General">
                  <c:v>0.73632764799999995</c:v>
                </c:pt>
                <c:pt idx="5342" formatCode="General">
                  <c:v>0.73297447000000004</c:v>
                </c:pt>
                <c:pt idx="5343" formatCode="General">
                  <c:v>0.73031413599999995</c:v>
                </c:pt>
                <c:pt idx="5344" formatCode="General">
                  <c:v>0.72871291599999999</c:v>
                </c:pt>
                <c:pt idx="5345" formatCode="General">
                  <c:v>0.72844779500000001</c:v>
                </c:pt>
                <c:pt idx="5346" formatCode="General">
                  <c:v>0.72956287900000005</c:v>
                </c:pt>
                <c:pt idx="5347" formatCode="General">
                  <c:v>0.73179775499999999</c:v>
                </c:pt>
                <c:pt idx="5348" formatCode="General">
                  <c:v>0.73468011600000005</c:v>
                </c:pt>
                <c:pt idx="5349" formatCode="General">
                  <c:v>0.73772185999999995</c:v>
                </c:pt>
                <c:pt idx="5350" formatCode="General">
                  <c:v>0.74057030700000004</c:v>
                </c:pt>
                <c:pt idx="5351" formatCode="General">
                  <c:v>0.74304699900000004</c:v>
                </c:pt>
                <c:pt idx="5352" formatCode="General">
                  <c:v>0.74511140600000003</c:v>
                </c:pt>
                <c:pt idx="5353" formatCode="General">
                  <c:v>0.74680507200000001</c:v>
                </c:pt>
                <c:pt idx="5354" formatCode="General">
                  <c:v>0.74820524499999996</c:v>
                </c:pt>
                <c:pt idx="5355" formatCode="General">
                  <c:v>0.74920183399999996</c:v>
                </c:pt>
                <c:pt idx="5356" formatCode="General">
                  <c:v>0.75044578299999998</c:v>
                </c:pt>
                <c:pt idx="5357" formatCode="General">
                  <c:v>0.75131386499999997</c:v>
                </c:pt>
                <c:pt idx="5358" formatCode="General">
                  <c:v>0.75077867499999995</c:v>
                </c:pt>
                <c:pt idx="5359" formatCode="General">
                  <c:v>0.747329295</c:v>
                </c:pt>
                <c:pt idx="5360" formatCode="General">
                  <c:v>0.75457847099999997</c:v>
                </c:pt>
                <c:pt idx="5361" formatCode="General">
                  <c:v>0.756173074</c:v>
                </c:pt>
                <c:pt idx="5362" formatCode="General">
                  <c:v>0.75755238499999999</c:v>
                </c:pt>
                <c:pt idx="5363" formatCode="General">
                  <c:v>0.75890910599999994</c:v>
                </c:pt>
                <c:pt idx="5364" formatCode="General">
                  <c:v>0.76025968799999999</c:v>
                </c:pt>
                <c:pt idx="5365" formatCode="General">
                  <c:v>0.76159566599999995</c:v>
                </c:pt>
                <c:pt idx="5366" formatCode="General">
                  <c:v>0.76290488199999995</c:v>
                </c:pt>
                <c:pt idx="5367" formatCode="General">
                  <c:v>0.76417595100000002</c:v>
                </c:pt>
                <c:pt idx="5368" formatCode="General">
                  <c:v>0.76539963499999997</c:v>
                </c:pt>
                <c:pt idx="5369" formatCode="General">
                  <c:v>0.76656818400000004</c:v>
                </c:pt>
                <c:pt idx="5370" formatCode="General">
                  <c:v>0.76767474400000002</c:v>
                </c:pt>
                <c:pt idx="5371" formatCode="General">
                  <c:v>0.76871246100000001</c:v>
                </c:pt>
                <c:pt idx="5372" formatCode="General">
                  <c:v>0.76967358600000002</c:v>
                </c:pt>
                <c:pt idx="5373" formatCode="General">
                  <c:v>0.77054858199999998</c:v>
                </c:pt>
                <c:pt idx="5374" formatCode="General">
                  <c:v>0.771324813</c:v>
                </c:pt>
                <c:pt idx="5375" formatCode="General">
                  <c:v>0.77198541200000004</c:v>
                </c:pt>
                <c:pt idx="5376" formatCode="General">
                  <c:v>0.77250695199999997</c:v>
                </c:pt>
                <c:pt idx="5377" formatCode="General">
                  <c:v>0.772854924</c:v>
                </c:pt>
                <c:pt idx="5378" formatCode="General">
                  <c:v>0.772975564</c:v>
                </c:pt>
                <c:pt idx="5379" formatCode="General">
                  <c:v>0.77278304099999995</c:v>
                </c:pt>
                <c:pt idx="5380" formatCode="General">
                  <c:v>0.77213358899999995</c:v>
                </c:pt>
                <c:pt idx="5381" formatCode="General">
                  <c:v>0.77074581399999997</c:v>
                </c:pt>
                <c:pt idx="5382" formatCode="General">
                  <c:v>0.76811850100000001</c:v>
                </c:pt>
                <c:pt idx="5383" formatCode="General">
                  <c:v>0.76346421200000003</c:v>
                </c:pt>
                <c:pt idx="5384" formatCode="General">
                  <c:v>0.75672328499999997</c:v>
                </c:pt>
                <c:pt idx="5385" formatCode="General">
                  <c:v>0.75275528400000002</c:v>
                </c:pt>
                <c:pt idx="5386" formatCode="General">
                  <c:v>0.75700277100000002</c:v>
                </c:pt>
                <c:pt idx="5387" formatCode="General">
                  <c:v>0.762294888</c:v>
                </c:pt>
                <c:pt idx="5388" formatCode="General">
                  <c:v>0.75573438400000004</c:v>
                </c:pt>
                <c:pt idx="5389" formatCode="General">
                  <c:v>0.76149094100000003</c:v>
                </c:pt>
                <c:pt idx="5390" formatCode="General">
                  <c:v>0.76922774299999996</c:v>
                </c:pt>
                <c:pt idx="5391" formatCode="General">
                  <c:v>0.77005177700000005</c:v>
                </c:pt>
                <c:pt idx="5392" formatCode="General">
                  <c:v>0.76958286799999998</c:v>
                </c:pt>
                <c:pt idx="5393" formatCode="General">
                  <c:v>0.76848250600000001</c:v>
                </c:pt>
                <c:pt idx="5394" formatCode="General">
                  <c:v>0.76691538100000001</c:v>
                </c:pt>
                <c:pt idx="5395" formatCode="General">
                  <c:v>0.76493191699999996</c:v>
                </c:pt>
                <c:pt idx="5396" formatCode="General">
                  <c:v>0.76254415499999995</c:v>
                </c:pt>
                <c:pt idx="5397" formatCode="General">
                  <c:v>0.75975340599999996</c:v>
                </c:pt>
                <c:pt idx="5398" formatCode="General">
                  <c:v>0.75656735900000005</c:v>
                </c:pt>
                <c:pt idx="5399" formatCode="General">
                  <c:v>0.75301700800000004</c:v>
                </c:pt>
                <c:pt idx="5400" formatCode="General">
                  <c:v>0.74917381999999999</c:v>
                </c:pt>
                <c:pt idx="5401" formatCode="General">
                  <c:v>0.74516618300000004</c:v>
                </c:pt>
                <c:pt idx="5402" formatCode="General">
                  <c:v>0.74119257900000002</c:v>
                </c:pt>
                <c:pt idx="5403" formatCode="General">
                  <c:v>0.73753654999999996</c:v>
                </c:pt>
                <c:pt idx="5404" formatCode="General">
                  <c:v>0.73458892099999995</c:v>
                </c:pt>
                <c:pt idx="5405" formatCode="General">
                  <c:v>0.73284024000000003</c:v>
                </c:pt>
                <c:pt idx="5406" formatCode="General">
                  <c:v>0.73272943499999998</c:v>
                </c:pt>
                <c:pt idx="5407" formatCode="General">
                  <c:v>0.73432779299999995</c:v>
                </c:pt>
                <c:pt idx="5408" formatCode="General">
                  <c:v>0.73716563000000002</c:v>
                </c:pt>
                <c:pt idx="5409" formatCode="General">
                  <c:v>0.74048173399999995</c:v>
                </c:pt>
                <c:pt idx="5410" formatCode="General">
                  <c:v>0.74363243599999995</c:v>
                </c:pt>
                <c:pt idx="5411" formatCode="General">
                  <c:v>0.74627822600000004</c:v>
                </c:pt>
                <c:pt idx="5412" formatCode="General">
                  <c:v>0.74833637500000005</c:v>
                </c:pt>
                <c:pt idx="5413" formatCode="General">
                  <c:v>0.74985164400000004</c:v>
                </c:pt>
                <c:pt idx="5414" formatCode="General">
                  <c:v>0.75098437100000004</c:v>
                </c:pt>
                <c:pt idx="5415" formatCode="General">
                  <c:v>0.75180745100000002</c:v>
                </c:pt>
                <c:pt idx="5416" formatCode="General">
                  <c:v>0.75236570800000002</c:v>
                </c:pt>
                <c:pt idx="5417" formatCode="General">
                  <c:v>0.75157368199999997</c:v>
                </c:pt>
                <c:pt idx="5418" formatCode="General">
                  <c:v>0.75137841699999997</c:v>
                </c:pt>
                <c:pt idx="5419" formatCode="General">
                  <c:v>0.75435286800000001</c:v>
                </c:pt>
                <c:pt idx="5420" formatCode="General">
                  <c:v>0.75530195200000005</c:v>
                </c:pt>
                <c:pt idx="5421" formatCode="General">
                  <c:v>0.75621217500000004</c:v>
                </c:pt>
                <c:pt idx="5422" formatCode="General">
                  <c:v>0.75716906799999995</c:v>
                </c:pt>
                <c:pt idx="5423" formatCode="General">
                  <c:v>0.75817078400000004</c:v>
                </c:pt>
                <c:pt idx="5424" formatCode="General">
                  <c:v>0.75919979800000004</c:v>
                </c:pt>
                <c:pt idx="5425" formatCode="General">
                  <c:v>0.76023602499999998</c:v>
                </c:pt>
                <c:pt idx="5426" formatCode="General">
                  <c:v>0.76126170199999998</c:v>
                </c:pt>
                <c:pt idx="5427" formatCode="General">
                  <c:v>0.76226300000000002</c:v>
                </c:pt>
                <c:pt idx="5428" formatCode="General">
                  <c:v>0.76323050299999995</c:v>
                </c:pt>
                <c:pt idx="5429" formatCode="General">
                  <c:v>0.76415812999999999</c:v>
                </c:pt>
                <c:pt idx="5430" formatCode="General">
                  <c:v>0.76504188799999995</c:v>
                </c:pt>
                <c:pt idx="5431" formatCode="General">
                  <c:v>0.76587849900000005</c:v>
                </c:pt>
                <c:pt idx="5432" formatCode="General">
                  <c:v>0.766663969</c:v>
                </c:pt>
                <c:pt idx="5433" formatCode="General">
                  <c:v>0.76739245700000003</c:v>
                </c:pt>
                <c:pt idx="5434" formatCode="General">
                  <c:v>0.76805502199999998</c:v>
                </c:pt>
                <c:pt idx="5435" formatCode="General">
                  <c:v>0.76863825299999999</c:v>
                </c:pt>
                <c:pt idx="5436" formatCode="General">
                  <c:v>0.769121528</c:v>
                </c:pt>
                <c:pt idx="5437" formatCode="General">
                  <c:v>0.76947635400000003</c:v>
                </c:pt>
                <c:pt idx="5438" formatCode="General">
                  <c:v>0.76965564500000005</c:v>
                </c:pt>
                <c:pt idx="5439" formatCode="General">
                  <c:v>0.76957738399999998</c:v>
                </c:pt>
                <c:pt idx="5440" formatCode="General">
                  <c:v>0.769097209</c:v>
                </c:pt>
                <c:pt idx="5441" formatCode="General">
                  <c:v>0.76792925599999995</c:v>
                </c:pt>
                <c:pt idx="5442" formatCode="General">
                  <c:v>0.76547735900000002</c:v>
                </c:pt>
                <c:pt idx="5443" formatCode="General">
                  <c:v>0.76059389099999997</c:v>
                </c:pt>
                <c:pt idx="5444" formatCode="General">
                  <c:v>0.75277310600000003</c:v>
                </c:pt>
                <c:pt idx="5445" formatCode="General">
                  <c:v>0.74967742000000004</c:v>
                </c:pt>
                <c:pt idx="5446" formatCode="General">
                  <c:v>0.75665849399999996</c:v>
                </c:pt>
                <c:pt idx="5447" formatCode="General">
                  <c:v>0.76050031200000001</c:v>
                </c:pt>
                <c:pt idx="5448" formatCode="General">
                  <c:v>0.74969816199999995</c:v>
                </c:pt>
                <c:pt idx="5449" formatCode="General">
                  <c:v>0.76700019799999997</c:v>
                </c:pt>
                <c:pt idx="5450" formatCode="General">
                  <c:v>0.76845055799999995</c:v>
                </c:pt>
                <c:pt idx="5451" formatCode="General">
                  <c:v>0.76839047699999996</c:v>
                </c:pt>
                <c:pt idx="5452" formatCode="General">
                  <c:v>0.76771414299999996</c:v>
                </c:pt>
                <c:pt idx="5453" formatCode="General">
                  <c:v>0.76661104000000002</c:v>
                </c:pt>
                <c:pt idx="5454" formatCode="General">
                  <c:v>0.76513588399999999</c:v>
                </c:pt>
                <c:pt idx="5455" formatCode="General">
                  <c:v>0.76329672299999995</c:v>
                </c:pt>
                <c:pt idx="5456" formatCode="General">
                  <c:v>0.76108127800000003</c:v>
                </c:pt>
                <c:pt idx="5457" formatCode="General">
                  <c:v>0.75847023700000005</c:v>
                </c:pt>
                <c:pt idx="5458" formatCode="General">
                  <c:v>0.75544905699999998</c:v>
                </c:pt>
                <c:pt idx="5459" formatCode="General">
                  <c:v>0.75202226599999999</c:v>
                </c:pt>
                <c:pt idx="5460" formatCode="General">
                  <c:v>0.74823045700000002</c:v>
                </c:pt>
                <c:pt idx="5461" formatCode="General">
                  <c:v>0.74416512300000004</c:v>
                </c:pt>
                <c:pt idx="5462" formatCode="General">
                  <c:v>0.73997145900000005</c:v>
                </c:pt>
                <c:pt idx="5463" formatCode="General">
                  <c:v>0.73583668499999999</c:v>
                </c:pt>
                <c:pt idx="5464" formatCode="General">
                  <c:v>0.73200178100000002</c:v>
                </c:pt>
                <c:pt idx="5465" formatCode="General">
                  <c:v>0.72886931899999996</c:v>
                </c:pt>
                <c:pt idx="5466" formatCode="General">
                  <c:v>0.727142811</c:v>
                </c:pt>
                <c:pt idx="5467" formatCode="General">
                  <c:v>0.72757333499999999</c:v>
                </c:pt>
                <c:pt idx="5468" formatCode="General">
                  <c:v>0.73017108399999997</c:v>
                </c:pt>
                <c:pt idx="5469" formatCode="General">
                  <c:v>0.73395013799999997</c:v>
                </c:pt>
                <c:pt idx="5470" formatCode="General">
                  <c:v>0.73773694000000001</c:v>
                </c:pt>
                <c:pt idx="5471" formatCode="General">
                  <c:v>0.74086242899999999</c:v>
                </c:pt>
                <c:pt idx="5472" formatCode="General">
                  <c:v>0.743180752</c:v>
                </c:pt>
                <c:pt idx="5473" formatCode="General">
                  <c:v>0.74478727600000005</c:v>
                </c:pt>
                <c:pt idx="5474" formatCode="General">
                  <c:v>0.74584865600000005</c:v>
                </c:pt>
                <c:pt idx="5475" formatCode="General">
                  <c:v>0.74648046499999998</c:v>
                </c:pt>
                <c:pt idx="5476" formatCode="General">
                  <c:v>0.74505084799999999</c:v>
                </c:pt>
                <c:pt idx="5477" formatCode="General">
                  <c:v>0.74695682500000005</c:v>
                </c:pt>
                <c:pt idx="5478" formatCode="General">
                  <c:v>0.74812442099999998</c:v>
                </c:pt>
                <c:pt idx="5479" formatCode="General">
                  <c:v>0.74879938400000001</c:v>
                </c:pt>
                <c:pt idx="5480" formatCode="General">
                  <c:v>0.74953794500000004</c:v>
                </c:pt>
                <c:pt idx="5481" formatCode="General">
                  <c:v>0.75038260199999995</c:v>
                </c:pt>
                <c:pt idx="5482" formatCode="General">
                  <c:v>0.75132584599999996</c:v>
                </c:pt>
                <c:pt idx="5483" formatCode="General">
                  <c:v>0.75234234300000002</c:v>
                </c:pt>
                <c:pt idx="5484" formatCode="General">
                  <c:v>0.753399551</c:v>
                </c:pt>
                <c:pt idx="5485" formatCode="General">
                  <c:v>0.75446540100000004</c:v>
                </c:pt>
                <c:pt idx="5486" formatCode="General">
                  <c:v>0.75551241599999996</c:v>
                </c:pt>
                <c:pt idx="5487" formatCode="General">
                  <c:v>0.75652033100000005</c:v>
                </c:pt>
                <c:pt idx="5488" formatCode="General">
                  <c:v>0.75747638900000003</c:v>
                </c:pt>
                <c:pt idx="5489" formatCode="General">
                  <c:v>0.75837421400000005</c:v>
                </c:pt>
                <c:pt idx="5490" formatCode="General">
                  <c:v>0.75921207700000004</c:v>
                </c:pt>
                <c:pt idx="5491" formatCode="General">
                  <c:v>0.75999063300000003</c:v>
                </c:pt>
                <c:pt idx="5492" formatCode="General">
                  <c:v>0.76071101399999996</c:v>
                </c:pt>
                <c:pt idx="5493" formatCode="General">
                  <c:v>0.76137286400000004</c:v>
                </c:pt>
                <c:pt idx="5494" formatCode="General">
                  <c:v>0.76197195100000004</c:v>
                </c:pt>
                <c:pt idx="5495" formatCode="General">
                  <c:v>0.76250278900000001</c:v>
                </c:pt>
                <c:pt idx="5496" formatCode="General">
                  <c:v>0.76294887099999997</c:v>
                </c:pt>
                <c:pt idx="5497" formatCode="General">
                  <c:v>0.76328557699999999</c:v>
                </c:pt>
                <c:pt idx="5498" formatCode="General">
                  <c:v>0.76347154399999995</c:v>
                </c:pt>
                <c:pt idx="5499" formatCode="General">
                  <c:v>0.76343274100000003</c:v>
                </c:pt>
                <c:pt idx="5500" formatCode="General">
                  <c:v>0.76302605899999998</c:v>
                </c:pt>
                <c:pt idx="5501" formatCode="General">
                  <c:v>0.76194530699999996</c:v>
                </c:pt>
                <c:pt idx="5502" formatCode="General">
                  <c:v>0.75946569399999997</c:v>
                </c:pt>
                <c:pt idx="5503" formatCode="General">
                  <c:v>0.75390249499999995</c:v>
                </c:pt>
                <c:pt idx="5504" formatCode="General">
                  <c:v>0.74443924400000006</c:v>
                </c:pt>
                <c:pt idx="5505" formatCode="General">
                  <c:v>0.74470478299999998</c:v>
                </c:pt>
                <c:pt idx="5506" formatCode="General">
                  <c:v>0.75358289499999997</c:v>
                </c:pt>
                <c:pt idx="5507" formatCode="General">
                  <c:v>0.73644512900000003</c:v>
                </c:pt>
                <c:pt idx="5508" formatCode="General">
                  <c:v>0.760827959</c:v>
                </c:pt>
                <c:pt idx="5509" formatCode="General">
                  <c:v>0.76273852600000003</c:v>
                </c:pt>
                <c:pt idx="5510" formatCode="General">
                  <c:v>0.762934208</c:v>
                </c:pt>
                <c:pt idx="5511" formatCode="General">
                  <c:v>0.76252853899999995</c:v>
                </c:pt>
                <c:pt idx="5512" formatCode="General">
                  <c:v>0.76173376999999998</c:v>
                </c:pt>
                <c:pt idx="5513" formatCode="General">
                  <c:v>0.76061290500000001</c:v>
                </c:pt>
                <c:pt idx="5514" formatCode="General">
                  <c:v>0.75917732699999996</c:v>
                </c:pt>
                <c:pt idx="5515" formatCode="General">
                  <c:v>0.75741362599999995</c:v>
                </c:pt>
                <c:pt idx="5516" formatCode="General">
                  <c:v>0.75529444199999995</c:v>
                </c:pt>
                <c:pt idx="5517" formatCode="General">
                  <c:v>0.75278574200000004</c:v>
                </c:pt>
                <c:pt idx="5518" formatCode="General">
                  <c:v>0.74985545899999995</c:v>
                </c:pt>
                <c:pt idx="5519" formatCode="General">
                  <c:v>0.74648737899999995</c:v>
                </c:pt>
                <c:pt idx="5520" formatCode="General">
                  <c:v>0.74270230500000001</c:v>
                </c:pt>
                <c:pt idx="5521" formatCode="General">
                  <c:v>0.73858153800000004</c:v>
                </c:pt>
                <c:pt idx="5522" formatCode="General">
                  <c:v>0.73427534100000003</c:v>
                </c:pt>
                <c:pt idx="5523" formatCode="General">
                  <c:v>0.72996461400000001</c:v>
                </c:pt>
                <c:pt idx="5524" formatCode="General">
                  <c:v>0.725777805</c:v>
                </c:pt>
                <c:pt idx="5525" formatCode="General">
                  <c:v>0.72179681100000004</c:v>
                </c:pt>
                <c:pt idx="5526" formatCode="General">
                  <c:v>0.718416214</c:v>
                </c:pt>
                <c:pt idx="5527" formatCode="General">
                  <c:v>0.71685415500000005</c:v>
                </c:pt>
                <c:pt idx="5528" formatCode="General">
                  <c:v>0.71838170300000004</c:v>
                </c:pt>
                <c:pt idx="5529" formatCode="General">
                  <c:v>0.72237795599999999</c:v>
                </c:pt>
                <c:pt idx="5530" formatCode="General">
                  <c:v>0.72683995999999995</c:v>
                </c:pt>
                <c:pt idx="5531" formatCode="General">
                  <c:v>0.73043811299999994</c:v>
                </c:pt>
                <c:pt idx="5532" formatCode="General">
                  <c:v>0.73288840099999997</c:v>
                </c:pt>
                <c:pt idx="5533" formatCode="General">
                  <c:v>0.73438095999999997</c:v>
                </c:pt>
                <c:pt idx="5534" formatCode="General">
                  <c:v>0.73513513799999997</c:v>
                </c:pt>
                <c:pt idx="5535" formatCode="General">
                  <c:v>0.72567093400000005</c:v>
                </c:pt>
                <c:pt idx="5536" formatCode="General">
                  <c:v>0.73584240700000003</c:v>
                </c:pt>
                <c:pt idx="5537" formatCode="General">
                  <c:v>0.73627698399999997</c:v>
                </c:pt>
                <c:pt idx="5538" formatCode="General">
                  <c:v>0.73665362599999995</c:v>
                </c:pt>
                <c:pt idx="5539" formatCode="General">
                  <c:v>0.73717129199999998</c:v>
                </c:pt>
                <c:pt idx="5540" formatCode="General">
                  <c:v>0.737881601</c:v>
                </c:pt>
                <c:pt idx="5541" formatCode="General">
                  <c:v>0.73879319399999999</c:v>
                </c:pt>
                <c:pt idx="5542" formatCode="General">
                  <c:v>0.73988550900000005</c:v>
                </c:pt>
                <c:pt idx="5543" formatCode="General">
                  <c:v>0.74111884800000005</c:v>
                </c:pt>
                <c:pt idx="5544" formatCode="General">
                  <c:v>0.74244397900000003</c:v>
                </c:pt>
                <c:pt idx="5545" formatCode="General">
                  <c:v>0.74381101100000002</c:v>
                </c:pt>
                <c:pt idx="5546" formatCode="General">
                  <c:v>0.74517643499999997</c:v>
                </c:pt>
                <c:pt idx="5547" formatCode="General">
                  <c:v>0.74650692900000004</c:v>
                </c:pt>
                <c:pt idx="5548" formatCode="General">
                  <c:v>0.74778062099999998</c:v>
                </c:pt>
                <c:pt idx="5549" formatCode="General">
                  <c:v>0.74898624400000002</c:v>
                </c:pt>
                <c:pt idx="5550" formatCode="General">
                  <c:v>0.75012058000000004</c:v>
                </c:pt>
                <c:pt idx="5551" formatCode="General">
                  <c:v>0.75118565599999998</c:v>
                </c:pt>
                <c:pt idx="5552" formatCode="General">
                  <c:v>0.75218331800000005</c:v>
                </c:pt>
                <c:pt idx="5553" formatCode="General">
                  <c:v>0.75312507200000001</c:v>
                </c:pt>
                <c:pt idx="5554" formatCode="General">
                  <c:v>0.75400441900000004</c:v>
                </c:pt>
                <c:pt idx="5555" formatCode="General">
                  <c:v>0.75482046599999997</c:v>
                </c:pt>
                <c:pt idx="5556" formatCode="General">
                  <c:v>0.75556284200000001</c:v>
                </c:pt>
                <c:pt idx="5557" formatCode="General">
                  <c:v>0.75621116200000005</c:v>
                </c:pt>
                <c:pt idx="5558" formatCode="General">
                  <c:v>0.75672781499999997</c:v>
                </c:pt>
                <c:pt idx="5559" formatCode="General">
                  <c:v>0.75704205000000002</c:v>
                </c:pt>
                <c:pt idx="5560" formatCode="General">
                  <c:v>0.75700807599999997</c:v>
                </c:pt>
                <c:pt idx="5561" formatCode="General">
                  <c:v>0.75628322400000003</c:v>
                </c:pt>
                <c:pt idx="5562" formatCode="General">
                  <c:v>0.75393313200000001</c:v>
                </c:pt>
                <c:pt idx="5563" formatCode="General">
                  <c:v>0.74733376500000004</c:v>
                </c:pt>
                <c:pt idx="5564" formatCode="General">
                  <c:v>0.73685288400000004</c:v>
                </c:pt>
                <c:pt idx="5565" formatCode="General">
                  <c:v>0.74465030399999999</c:v>
                </c:pt>
                <c:pt idx="5566" formatCode="General">
                  <c:v>0.74343877999999997</c:v>
                </c:pt>
                <c:pt idx="5567" formatCode="General">
                  <c:v>0.75687700499999999</c:v>
                </c:pt>
                <c:pt idx="5568" formatCode="General">
                  <c:v>0.75934732000000005</c:v>
                </c:pt>
                <c:pt idx="5569" formatCode="General">
                  <c:v>0.76000344799999997</c:v>
                </c:pt>
                <c:pt idx="5570" formatCode="General">
                  <c:v>0.760062456</c:v>
                </c:pt>
                <c:pt idx="5571" formatCode="General">
                  <c:v>0.75975632699999995</c:v>
                </c:pt>
                <c:pt idx="5572" formatCode="General">
                  <c:v>0.75915712099999999</c:v>
                </c:pt>
                <c:pt idx="5573" formatCode="General">
                  <c:v>0.758282185</c:v>
                </c:pt>
                <c:pt idx="5574" formatCode="General">
                  <c:v>0.757122815</c:v>
                </c:pt>
                <c:pt idx="5575" formatCode="General">
                  <c:v>0.75565391800000004</c:v>
                </c:pt>
                <c:pt idx="5576" formatCode="General">
                  <c:v>0.75383865800000005</c:v>
                </c:pt>
                <c:pt idx="5577" formatCode="General">
                  <c:v>0.75163126000000002</c:v>
                </c:pt>
                <c:pt idx="5578" formatCode="General">
                  <c:v>0.74898320399999996</c:v>
                </c:pt>
                <c:pt idx="5579" formatCode="General">
                  <c:v>0.74585521200000005</c:v>
                </c:pt>
                <c:pt idx="5580" formatCode="General">
                  <c:v>0.74224144199999997</c:v>
                </c:pt>
                <c:pt idx="5581" formatCode="General">
                  <c:v>0.73820733999999999</c:v>
                </c:pt>
                <c:pt idx="5582" formatCode="General">
                  <c:v>0.73392552099999997</c:v>
                </c:pt>
                <c:pt idx="5583" formatCode="General">
                  <c:v>0.72965753099999997</c:v>
                </c:pt>
                <c:pt idx="5584" formatCode="General">
                  <c:v>0.72560465299999999</c:v>
                </c:pt>
                <c:pt idx="5585" formatCode="General">
                  <c:v>0.72167515800000004</c:v>
                </c:pt>
                <c:pt idx="5586" formatCode="General">
                  <c:v>0.71758472900000003</c:v>
                </c:pt>
                <c:pt idx="5587" formatCode="General">
                  <c:v>0.71395945500000002</c:v>
                </c:pt>
                <c:pt idx="5588" formatCode="General">
                  <c:v>0.71339660900000001</c:v>
                </c:pt>
                <c:pt idx="5589" formatCode="General">
                  <c:v>0.71717310000000001</c:v>
                </c:pt>
                <c:pt idx="5590" formatCode="General">
                  <c:v>0.72242468599999998</c:v>
                </c:pt>
                <c:pt idx="5591" formatCode="General">
                  <c:v>0.72651231299999997</c:v>
                </c:pt>
                <c:pt idx="5592" formatCode="General">
                  <c:v>0.72894370600000002</c:v>
                </c:pt>
                <c:pt idx="5593" formatCode="General">
                  <c:v>0.72999507200000002</c:v>
                </c:pt>
                <c:pt idx="5594" formatCode="General">
                  <c:v>0.72884279500000004</c:v>
                </c:pt>
                <c:pt idx="5595" formatCode="General">
                  <c:v>0.730465531</c:v>
                </c:pt>
                <c:pt idx="5596" formatCode="General">
                  <c:v>0.73027992200000003</c:v>
                </c:pt>
                <c:pt idx="5597" formatCode="General">
                  <c:v>0.73006373599999996</c:v>
                </c:pt>
                <c:pt idx="5598" formatCode="General">
                  <c:v>0.72998404500000003</c:v>
                </c:pt>
                <c:pt idx="5599" formatCode="General">
                  <c:v>0.73013973200000004</c:v>
                </c:pt>
                <c:pt idx="5600" formatCode="General">
                  <c:v>0.73058432299999998</c:v>
                </c:pt>
                <c:pt idx="5601" formatCode="General">
                  <c:v>0.73133081200000005</c:v>
                </c:pt>
                <c:pt idx="5602" formatCode="General">
                  <c:v>0.73235660800000002</c:v>
                </c:pt>
                <c:pt idx="5603" formatCode="General">
                  <c:v>0.73361217999999995</c:v>
                </c:pt>
                <c:pt idx="5604" formatCode="General">
                  <c:v>0.73503243900000004</c:v>
                </c:pt>
                <c:pt idx="5605" formatCode="General">
                  <c:v>0.73654884099999995</c:v>
                </c:pt>
                <c:pt idx="5606" formatCode="General">
                  <c:v>0.73809957500000001</c:v>
                </c:pt>
                <c:pt idx="5607" formatCode="General">
                  <c:v>0.73963570599999995</c:v>
                </c:pt>
                <c:pt idx="5608" formatCode="General">
                  <c:v>0.74112421299999998</c:v>
                </c:pt>
                <c:pt idx="5609" formatCode="General">
                  <c:v>0.74254697599999997</c:v>
                </c:pt>
                <c:pt idx="5610" formatCode="General">
                  <c:v>0.74389541100000001</c:v>
                </c:pt>
                <c:pt idx="5611" formatCode="General">
                  <c:v>0.745181859</c:v>
                </c:pt>
                <c:pt idx="5612" formatCode="General">
                  <c:v>0.74640428999999997</c:v>
                </c:pt>
                <c:pt idx="5613" formatCode="General">
                  <c:v>0.74757415100000002</c:v>
                </c:pt>
                <c:pt idx="5614" formatCode="General">
                  <c:v>0.74869733999999999</c:v>
                </c:pt>
                <c:pt idx="5615" formatCode="General">
                  <c:v>0.74977505200000005</c:v>
                </c:pt>
                <c:pt idx="5616" formatCode="General">
                  <c:v>0.75080114600000003</c:v>
                </c:pt>
                <c:pt idx="5617" formatCode="General">
                  <c:v>0.75175869500000003</c:v>
                </c:pt>
                <c:pt idx="5618" formatCode="General">
                  <c:v>0.75261342499999995</c:v>
                </c:pt>
                <c:pt idx="5619" formatCode="General">
                  <c:v>0.75329613699999998</c:v>
                </c:pt>
                <c:pt idx="5620" formatCode="General">
                  <c:v>0.753652871</c:v>
                </c:pt>
                <c:pt idx="5621" formatCode="General">
                  <c:v>0.75327837499999994</c:v>
                </c:pt>
                <c:pt idx="5622" formatCode="General">
                  <c:v>0.75085109500000002</c:v>
                </c:pt>
                <c:pt idx="5623" formatCode="General">
                  <c:v>0.74192005400000005</c:v>
                </c:pt>
                <c:pt idx="5624" formatCode="General">
                  <c:v>0.73603832700000005</c:v>
                </c:pt>
                <c:pt idx="5625" formatCode="General">
                  <c:v>0.74514389000000003</c:v>
                </c:pt>
                <c:pt idx="5626" formatCode="General">
                  <c:v>0.75559300200000001</c:v>
                </c:pt>
                <c:pt idx="5627" formatCode="General">
                  <c:v>0.75857657199999995</c:v>
                </c:pt>
                <c:pt idx="5628" formatCode="General">
                  <c:v>0.75979399700000005</c:v>
                </c:pt>
                <c:pt idx="5629" formatCode="General">
                  <c:v>0.76043510400000003</c:v>
                </c:pt>
                <c:pt idx="5630" formatCode="General">
                  <c:v>0.76075196300000003</c:v>
                </c:pt>
                <c:pt idx="5631" formatCode="General">
                  <c:v>0.76082479999999997</c:v>
                </c:pt>
                <c:pt idx="5632" formatCode="General">
                  <c:v>0.760676503</c:v>
                </c:pt>
                <c:pt idx="5633" formatCode="General">
                  <c:v>0.76030433200000003</c:v>
                </c:pt>
                <c:pt idx="5634" formatCode="General">
                  <c:v>0.759689748</c:v>
                </c:pt>
                <c:pt idx="5635" formatCode="General">
                  <c:v>0.75880211600000003</c:v>
                </c:pt>
                <c:pt idx="5636" formatCode="General">
                  <c:v>0.75759887699999995</c:v>
                </c:pt>
                <c:pt idx="5637" formatCode="General">
                  <c:v>0.756025791</c:v>
                </c:pt>
                <c:pt idx="5638" formatCode="General">
                  <c:v>0.75401908200000001</c:v>
                </c:pt>
                <c:pt idx="5639" formatCode="General">
                  <c:v>0.75151342200000004</c:v>
                </c:pt>
                <c:pt idx="5640" formatCode="General">
                  <c:v>0.74846422700000004</c:v>
                </c:pt>
                <c:pt idx="5641" formatCode="General">
                  <c:v>0.74489432600000005</c:v>
                </c:pt>
                <c:pt idx="5642" formatCode="General">
                  <c:v>0.74096572400000005</c:v>
                </c:pt>
                <c:pt idx="5643" formatCode="General">
                  <c:v>0.73702621499999998</c:v>
                </c:pt>
                <c:pt idx="5644" formatCode="General">
                  <c:v>0.73348498299999998</c:v>
                </c:pt>
                <c:pt idx="5645" formatCode="General">
                  <c:v>0.73039370800000003</c:v>
                </c:pt>
                <c:pt idx="5646" formatCode="General">
                  <c:v>0.72704994700000003</c:v>
                </c:pt>
                <c:pt idx="5647" formatCode="General">
                  <c:v>0.72270286100000003</c:v>
                </c:pt>
                <c:pt idx="5648" formatCode="General">
                  <c:v>0.719658256</c:v>
                </c:pt>
                <c:pt idx="5649" formatCode="General">
                  <c:v>0.72269946299999999</c:v>
                </c:pt>
                <c:pt idx="5650" formatCode="General">
                  <c:v>0.729117036</c:v>
                </c:pt>
                <c:pt idx="5651" formatCode="General">
                  <c:v>0.73393905199999998</c:v>
                </c:pt>
                <c:pt idx="5652" formatCode="General">
                  <c:v>0.73605006900000003</c:v>
                </c:pt>
                <c:pt idx="5653" formatCode="General">
                  <c:v>0.73728489900000005</c:v>
                </c:pt>
                <c:pt idx="5654" formatCode="General">
                  <c:v>0.73738080299999997</c:v>
                </c:pt>
                <c:pt idx="5655" formatCode="General">
                  <c:v>0.73686748700000004</c:v>
                </c:pt>
                <c:pt idx="5656" formatCode="General">
                  <c:v>0.736132801</c:v>
                </c:pt>
                <c:pt idx="5657" formatCode="General">
                  <c:v>0.73539692199999995</c:v>
                </c:pt>
                <c:pt idx="5658" formatCode="General">
                  <c:v>0.73482179599999997</c:v>
                </c:pt>
                <c:pt idx="5659" formatCode="General">
                  <c:v>0.73452508400000005</c:v>
                </c:pt>
                <c:pt idx="5660" formatCode="General">
                  <c:v>0.73458045699999996</c:v>
                </c:pt>
                <c:pt idx="5661" formatCode="General">
                  <c:v>0.73501581000000005</c:v>
                </c:pt>
                <c:pt idx="5662" formatCode="General">
                  <c:v>0.73581445199999995</c:v>
                </c:pt>
                <c:pt idx="5663" formatCode="General">
                  <c:v>0.73692238300000001</c:v>
                </c:pt>
                <c:pt idx="5664" formatCode="General">
                  <c:v>0.73826074600000002</c:v>
                </c:pt>
                <c:pt idx="5665" formatCode="General">
                  <c:v>0.73974186200000003</c:v>
                </c:pt>
                <c:pt idx="5666" formatCode="General">
                  <c:v>0.74128300000000003</c:v>
                </c:pt>
                <c:pt idx="5667" formatCode="General">
                  <c:v>0.742817163</c:v>
                </c:pt>
                <c:pt idx="5668" formatCode="General">
                  <c:v>0.74429780199999995</c:v>
                </c:pt>
                <c:pt idx="5669" formatCode="General">
                  <c:v>0.74569910800000005</c:v>
                </c:pt>
                <c:pt idx="5670" formatCode="General">
                  <c:v>0.74701279399999998</c:v>
                </c:pt>
                <c:pt idx="5671" formatCode="General">
                  <c:v>0.74824392799999995</c:v>
                </c:pt>
                <c:pt idx="5672" formatCode="General">
                  <c:v>0.74940502600000003</c:v>
                </c:pt>
                <c:pt idx="5673" formatCode="General">
                  <c:v>0.75051152700000001</c:v>
                </c:pt>
                <c:pt idx="5674" formatCode="General">
                  <c:v>0.75157731800000005</c:v>
                </c:pt>
                <c:pt idx="5675" formatCode="General">
                  <c:v>0.75261127900000002</c:v>
                </c:pt>
                <c:pt idx="5676" formatCode="General">
                  <c:v>0.75361424700000001</c:v>
                </c:pt>
                <c:pt idx="5677" formatCode="General">
                  <c:v>0.75457537200000002</c:v>
                </c:pt>
                <c:pt idx="5678" formatCode="General">
                  <c:v>0.75546449400000004</c:v>
                </c:pt>
                <c:pt idx="5679" formatCode="General">
                  <c:v>0.75621259200000002</c:v>
                </c:pt>
                <c:pt idx="5680" formatCode="General">
                  <c:v>0.75664710999999996</c:v>
                </c:pt>
                <c:pt idx="5681" formatCode="General">
                  <c:v>0.756234407</c:v>
                </c:pt>
                <c:pt idx="5682" formatCode="General">
                  <c:v>0.75273466099999997</c:v>
                </c:pt>
                <c:pt idx="5683" formatCode="General">
                  <c:v>0.739090264</c:v>
                </c:pt>
                <c:pt idx="5684" formatCode="General">
                  <c:v>0.74538379899999996</c:v>
                </c:pt>
                <c:pt idx="5685" formatCode="General">
                  <c:v>0.75846475400000002</c:v>
                </c:pt>
                <c:pt idx="5686" formatCode="General">
                  <c:v>0.76174086299999999</c:v>
                </c:pt>
                <c:pt idx="5687" formatCode="General">
                  <c:v>0.76322013099999997</c:v>
                </c:pt>
                <c:pt idx="5688" formatCode="General">
                  <c:v>0.76413708899999999</c:v>
                </c:pt>
                <c:pt idx="5689" formatCode="General">
                  <c:v>0.76476973299999995</c:v>
                </c:pt>
                <c:pt idx="5690" formatCode="General">
                  <c:v>0.76520353600000002</c:v>
                </c:pt>
                <c:pt idx="5691" formatCode="General">
                  <c:v>0.76546454399999997</c:v>
                </c:pt>
                <c:pt idx="5692" formatCode="General">
                  <c:v>0.76555514300000005</c:v>
                </c:pt>
                <c:pt idx="5693" formatCode="General">
                  <c:v>0.76546460400000005</c:v>
                </c:pt>
                <c:pt idx="5694" formatCode="General">
                  <c:v>0.76517212400000001</c:v>
                </c:pt>
                <c:pt idx="5695" formatCode="General">
                  <c:v>0.76464718600000003</c:v>
                </c:pt>
                <c:pt idx="5696" formatCode="General">
                  <c:v>0.76384764900000002</c:v>
                </c:pt>
                <c:pt idx="5697" formatCode="General">
                  <c:v>0.76271760499999997</c:v>
                </c:pt>
                <c:pt idx="5698" formatCode="General">
                  <c:v>0.76118570600000002</c:v>
                </c:pt>
                <c:pt idx="5699" formatCode="General">
                  <c:v>0.75916719399999999</c:v>
                </c:pt>
                <c:pt idx="5700" formatCode="General">
                  <c:v>0.75657892199999999</c:v>
                </c:pt>
                <c:pt idx="5701" formatCode="General">
                  <c:v>0.75338375599999996</c:v>
                </c:pt>
                <c:pt idx="5702" formatCode="General">
                  <c:v>0.749687612</c:v>
                </c:pt>
                <c:pt idx="5703" formatCode="General">
                  <c:v>0.74587231899999995</c:v>
                </c:pt>
                <c:pt idx="5704" formatCode="General">
                  <c:v>0.74259001000000002</c:v>
                </c:pt>
                <c:pt idx="5705" formatCode="General">
                  <c:v>0.74026369999999997</c:v>
                </c:pt>
                <c:pt idx="5706" formatCode="General">
                  <c:v>0.73822373200000002</c:v>
                </c:pt>
                <c:pt idx="5707" formatCode="General">
                  <c:v>0.73459339099999998</c:v>
                </c:pt>
                <c:pt idx="5708" formatCode="General">
                  <c:v>0.72949868399999995</c:v>
                </c:pt>
                <c:pt idx="5709" formatCode="General">
                  <c:v>0.73098742999999999</c:v>
                </c:pt>
                <c:pt idx="5710" formatCode="General">
                  <c:v>0.73873221899999997</c:v>
                </c:pt>
                <c:pt idx="5711" formatCode="General">
                  <c:v>0.74226594000000001</c:v>
                </c:pt>
                <c:pt idx="5712" formatCode="General">
                  <c:v>0.74673545399999997</c:v>
                </c:pt>
                <c:pt idx="5713" formatCode="General">
                  <c:v>0.74739229699999998</c:v>
                </c:pt>
                <c:pt idx="5714" formatCode="General">
                  <c:v>0.74704045100000005</c:v>
                </c:pt>
                <c:pt idx="5715" formatCode="General">
                  <c:v>0.74615943399999995</c:v>
                </c:pt>
                <c:pt idx="5716" formatCode="General">
                  <c:v>0.74504810600000004</c:v>
                </c:pt>
                <c:pt idx="5717" formatCode="General">
                  <c:v>0.74392586900000002</c:v>
                </c:pt>
                <c:pt idx="5718" formatCode="General">
                  <c:v>0.74296957299999999</c:v>
                </c:pt>
                <c:pt idx="5719" formatCode="General">
                  <c:v>0.74232167000000004</c:v>
                </c:pt>
                <c:pt idx="5720" formatCode="General">
                  <c:v>0.74208498000000001</c:v>
                </c:pt>
                <c:pt idx="5721" formatCode="General">
                  <c:v>0.74231296800000002</c:v>
                </c:pt>
                <c:pt idx="5722" formatCode="General">
                  <c:v>0.74300372599999998</c:v>
                </c:pt>
                <c:pt idx="5723" formatCode="General">
                  <c:v>0.74410295500000001</c:v>
                </c:pt>
                <c:pt idx="5724" formatCode="General">
                  <c:v>0.745516717</c:v>
                </c:pt>
                <c:pt idx="5725" formatCode="General">
                  <c:v>0.74713152599999999</c:v>
                </c:pt>
                <c:pt idx="5726" formatCode="General">
                  <c:v>0.74883508700000001</c:v>
                </c:pt>
                <c:pt idx="5727" formatCode="General">
                  <c:v>0.75053179299999995</c:v>
                </c:pt>
                <c:pt idx="5728" formatCode="General">
                  <c:v>0.75215256200000002</c:v>
                </c:pt>
                <c:pt idx="5729" formatCode="General">
                  <c:v>0.75365638700000004</c:v>
                </c:pt>
                <c:pt idx="5730" formatCode="General">
                  <c:v>0.75502753300000003</c:v>
                </c:pt>
                <c:pt idx="5731" formatCode="General">
                  <c:v>0.75626939500000001</c:v>
                </c:pt>
                <c:pt idx="5732" formatCode="General">
                  <c:v>0.75739818800000003</c:v>
                </c:pt>
                <c:pt idx="5733" formatCode="General">
                  <c:v>0.75843614299999995</c:v>
                </c:pt>
                <c:pt idx="5734" formatCode="General">
                  <c:v>0.75940579200000002</c:v>
                </c:pt>
                <c:pt idx="5735" formatCode="General">
                  <c:v>0.76032555099999999</c:v>
                </c:pt>
                <c:pt idx="5736" formatCode="General">
                  <c:v>0.76120537499999996</c:v>
                </c:pt>
                <c:pt idx="5737" formatCode="General">
                  <c:v>0.76204222399999999</c:v>
                </c:pt>
                <c:pt idx="5738" formatCode="General">
                  <c:v>0.76281106499999995</c:v>
                </c:pt>
                <c:pt idx="5739" formatCode="General">
                  <c:v>0.76343941699999995</c:v>
                </c:pt>
                <c:pt idx="5740" formatCode="General">
                  <c:v>0.76370942600000002</c:v>
                </c:pt>
                <c:pt idx="5741" formatCode="General">
                  <c:v>0.76275408300000003</c:v>
                </c:pt>
                <c:pt idx="5742" formatCode="General">
                  <c:v>0.755277753</c:v>
                </c:pt>
                <c:pt idx="5743" formatCode="General">
                  <c:v>0.73975873000000003</c:v>
                </c:pt>
                <c:pt idx="5744" formatCode="General">
                  <c:v>0.76402497300000005</c:v>
                </c:pt>
                <c:pt idx="5745" formatCode="General">
                  <c:v>0.76761347099999999</c:v>
                </c:pt>
                <c:pt idx="5746" formatCode="General">
                  <c:v>0.76907551299999999</c:v>
                </c:pt>
                <c:pt idx="5747" formatCode="General">
                  <c:v>0.76997631799999999</c:v>
                </c:pt>
                <c:pt idx="5748" formatCode="General">
                  <c:v>0.77062785599999994</c:v>
                </c:pt>
                <c:pt idx="5749" formatCode="General">
                  <c:v>0.77111709100000003</c:v>
                </c:pt>
                <c:pt idx="5750" formatCode="General">
                  <c:v>0.77147036800000002</c:v>
                </c:pt>
                <c:pt idx="5751" formatCode="General">
                  <c:v>0.77169221600000004</c:v>
                </c:pt>
                <c:pt idx="5752" formatCode="General">
                  <c:v>0.77177655700000003</c:v>
                </c:pt>
                <c:pt idx="5753" formatCode="General">
                  <c:v>0.77170997900000005</c:v>
                </c:pt>
                <c:pt idx="5754" formatCode="General">
                  <c:v>0.77147179799999999</c:v>
                </c:pt>
                <c:pt idx="5755" formatCode="General">
                  <c:v>0.77103316799999999</c:v>
                </c:pt>
                <c:pt idx="5756" formatCode="General">
                  <c:v>0.77035397299999997</c:v>
                </c:pt>
                <c:pt idx="5757" formatCode="General">
                  <c:v>0.76937919899999996</c:v>
                </c:pt>
                <c:pt idx="5758" formatCode="General">
                  <c:v>0.76803416000000002</c:v>
                </c:pt>
                <c:pt idx="5759" formatCode="General">
                  <c:v>0.76622062899999999</c:v>
                </c:pt>
                <c:pt idx="5760" formatCode="General">
                  <c:v>0.76382136300000003</c:v>
                </c:pt>
                <c:pt idx="5761" formatCode="General">
                  <c:v>0.76072502099999995</c:v>
                </c:pt>
                <c:pt idx="5762" formatCode="General">
                  <c:v>0.75696331299999997</c:v>
                </c:pt>
                <c:pt idx="5763" formatCode="General">
                  <c:v>0.75286084399999997</c:v>
                </c:pt>
                <c:pt idx="5764" formatCode="General">
                  <c:v>0.74928826100000001</c:v>
                </c:pt>
                <c:pt idx="5765" formatCode="General">
                  <c:v>0.747177482</c:v>
                </c:pt>
                <c:pt idx="5766" formatCode="General">
                  <c:v>0.74616199699999997</c:v>
                </c:pt>
                <c:pt idx="5767" formatCode="General">
                  <c:v>0.74375128700000004</c:v>
                </c:pt>
                <c:pt idx="5768" formatCode="General">
                  <c:v>0.73739838599999996</c:v>
                </c:pt>
                <c:pt idx="5769" formatCode="General">
                  <c:v>0.73660224699999999</c:v>
                </c:pt>
                <c:pt idx="5770" formatCode="General">
                  <c:v>0.74586999399999998</c:v>
                </c:pt>
                <c:pt idx="5771" formatCode="General">
                  <c:v>0.75143468400000002</c:v>
                </c:pt>
                <c:pt idx="5772" formatCode="General">
                  <c:v>0.75327032800000004</c:v>
                </c:pt>
                <c:pt idx="5773" formatCode="General">
                  <c:v>0.75326019499999997</c:v>
                </c:pt>
                <c:pt idx="5774" formatCode="General">
                  <c:v>0.75229722300000001</c:v>
                </c:pt>
                <c:pt idx="5775" formatCode="General">
                  <c:v>0.75081676200000003</c:v>
                </c:pt>
                <c:pt idx="5776" formatCode="General">
                  <c:v>0.74908602199999996</c:v>
                </c:pt>
                <c:pt idx="5777" formatCode="General">
                  <c:v>0.74731397600000005</c:v>
                </c:pt>
                <c:pt idx="5778" formatCode="General">
                  <c:v>0.74568998799999997</c:v>
                </c:pt>
                <c:pt idx="5779" formatCode="General">
                  <c:v>0.74439012999999998</c:v>
                </c:pt>
                <c:pt idx="5780" formatCode="General">
                  <c:v>0.74356490399999997</c:v>
                </c:pt>
                <c:pt idx="5781" formatCode="General">
                  <c:v>0.74331778299999995</c:v>
                </c:pt>
                <c:pt idx="5782" formatCode="General">
                  <c:v>0.74368512600000003</c:v>
                </c:pt>
                <c:pt idx="5783" formatCode="General">
                  <c:v>0.74462789299999999</c:v>
                </c:pt>
                <c:pt idx="5784" formatCode="General">
                  <c:v>0.74604159599999997</c:v>
                </c:pt>
                <c:pt idx="5785" formatCode="General">
                  <c:v>0.74778038300000005</c:v>
                </c:pt>
                <c:pt idx="5786" formatCode="General">
                  <c:v>0.74968874500000005</c:v>
                </c:pt>
                <c:pt idx="5787" formatCode="General">
                  <c:v>0.75162804100000002</c:v>
                </c:pt>
                <c:pt idx="5788" formatCode="General">
                  <c:v>0.753493309</c:v>
                </c:pt>
                <c:pt idx="5789" formatCode="General">
                  <c:v>0.75521850599999996</c:v>
                </c:pt>
                <c:pt idx="5790" formatCode="General">
                  <c:v>0.75677335300000004</c:v>
                </c:pt>
                <c:pt idx="5791" formatCode="General">
                  <c:v>0.75815624000000004</c:v>
                </c:pt>
                <c:pt idx="5792" formatCode="General">
                  <c:v>0.75938463199999995</c:v>
                </c:pt>
                <c:pt idx="5793" formatCode="General">
                  <c:v>0.760486722</c:v>
                </c:pt>
                <c:pt idx="5794" formatCode="General">
                  <c:v>0.76149386200000002</c:v>
                </c:pt>
                <c:pt idx="5795" formatCode="General">
                  <c:v>0.76243382699999995</c:v>
                </c:pt>
                <c:pt idx="5796" formatCode="General">
                  <c:v>0.76332580999999999</c:v>
                </c:pt>
                <c:pt idx="5797" formatCode="General">
                  <c:v>0.76417380599999996</c:v>
                </c:pt>
                <c:pt idx="5798" formatCode="General">
                  <c:v>0.76495462700000005</c:v>
                </c:pt>
                <c:pt idx="5799" formatCode="General">
                  <c:v>0.76557743499999997</c:v>
                </c:pt>
                <c:pt idx="5800" formatCode="General">
                  <c:v>0.76569223399999997</c:v>
                </c:pt>
                <c:pt idx="5801" formatCode="General">
                  <c:v>0.76316988500000005</c:v>
                </c:pt>
                <c:pt idx="5802" formatCode="General">
                  <c:v>0.74312037200000003</c:v>
                </c:pt>
                <c:pt idx="5803" formatCode="General">
                  <c:v>0.76495862000000003</c:v>
                </c:pt>
                <c:pt idx="5804" formatCode="General">
                  <c:v>0.76932728299999997</c:v>
                </c:pt>
                <c:pt idx="5805" formatCode="General">
                  <c:v>0.77087646700000001</c:v>
                </c:pt>
                <c:pt idx="5806" formatCode="General">
                  <c:v>0.77186047999999996</c:v>
                </c:pt>
                <c:pt idx="5807" formatCode="General">
                  <c:v>0.77262324100000002</c:v>
                </c:pt>
                <c:pt idx="5808" formatCode="General">
                  <c:v>0.77324807600000001</c:v>
                </c:pt>
                <c:pt idx="5809" formatCode="General">
                  <c:v>0.77375859000000002</c:v>
                </c:pt>
                <c:pt idx="5810" formatCode="General">
                  <c:v>0.77415889500000001</c:v>
                </c:pt>
                <c:pt idx="5811" formatCode="General">
                  <c:v>0.77444499700000002</c:v>
                </c:pt>
                <c:pt idx="5812" formatCode="General">
                  <c:v>0.77460730099999997</c:v>
                </c:pt>
                <c:pt idx="5813" formatCode="General">
                  <c:v>0.77463179800000004</c:v>
                </c:pt>
                <c:pt idx="5814" formatCode="General">
                  <c:v>0.77449864099999999</c:v>
                </c:pt>
                <c:pt idx="5815" formatCode="General">
                  <c:v>0.77418070999999999</c:v>
                </c:pt>
                <c:pt idx="5816" formatCode="General">
                  <c:v>0.77364039399999995</c:v>
                </c:pt>
                <c:pt idx="5817" formatCode="General">
                  <c:v>0.77282464500000003</c:v>
                </c:pt>
                <c:pt idx="5818" formatCode="General">
                  <c:v>0.77165818200000003</c:v>
                </c:pt>
                <c:pt idx="5819" formatCode="General">
                  <c:v>0.77003389600000005</c:v>
                </c:pt>
                <c:pt idx="5820" formatCode="General">
                  <c:v>0.76780754299999998</c:v>
                </c:pt>
                <c:pt idx="5821" formatCode="General">
                  <c:v>0.76480674699999995</c:v>
                </c:pt>
                <c:pt idx="5822" formatCode="General">
                  <c:v>0.76092195500000004</c:v>
                </c:pt>
                <c:pt idx="5823" formatCode="General">
                  <c:v>0.75638556499999998</c:v>
                </c:pt>
                <c:pt idx="5824" formatCode="General">
                  <c:v>0.75223034600000005</c:v>
                </c:pt>
                <c:pt idx="5825" formatCode="General">
                  <c:v>0.750037909</c:v>
                </c:pt>
                <c:pt idx="5826" formatCode="General">
                  <c:v>0.74987596300000003</c:v>
                </c:pt>
                <c:pt idx="5827" formatCode="General">
                  <c:v>0.74873530899999996</c:v>
                </c:pt>
                <c:pt idx="5828" formatCode="General">
                  <c:v>0.741607189</c:v>
                </c:pt>
                <c:pt idx="5829" formatCode="General">
                  <c:v>0.73951339699999996</c:v>
                </c:pt>
                <c:pt idx="5830" formatCode="General">
                  <c:v>0.75042408699999996</c:v>
                </c:pt>
                <c:pt idx="5831" formatCode="General">
                  <c:v>0.75513350999999995</c:v>
                </c:pt>
                <c:pt idx="5832" formatCode="General">
                  <c:v>0.75596898800000001</c:v>
                </c:pt>
                <c:pt idx="5833" formatCode="General">
                  <c:v>0.75514620499999996</c:v>
                </c:pt>
                <c:pt idx="5834" formatCode="General">
                  <c:v>0.75345814200000005</c:v>
                </c:pt>
                <c:pt idx="5835" formatCode="General">
                  <c:v>0.75124943300000002</c:v>
                </c:pt>
                <c:pt idx="5836" formatCode="General">
                  <c:v>0.74872922900000005</c:v>
                </c:pt>
                <c:pt idx="5837" formatCode="General">
                  <c:v>0.74607616700000001</c:v>
                </c:pt>
                <c:pt idx="5838" formatCode="General">
                  <c:v>0.74347829799999998</c:v>
                </c:pt>
                <c:pt idx="5839" formatCode="General">
                  <c:v>0.74114304799999997</c:v>
                </c:pt>
                <c:pt idx="5840" formatCode="General">
                  <c:v>0.73928427699999999</c:v>
                </c:pt>
                <c:pt idx="5841" formatCode="General">
                  <c:v>0.73808974000000005</c:v>
                </c:pt>
                <c:pt idx="5842" formatCode="General">
                  <c:v>0.73767876600000004</c:v>
                </c:pt>
                <c:pt idx="5843" formatCode="General">
                  <c:v>0.73806822299999997</c:v>
                </c:pt>
                <c:pt idx="5844" formatCode="General">
                  <c:v>0.73916506800000004</c:v>
                </c:pt>
                <c:pt idx="5845" formatCode="General">
                  <c:v>0.74079209599999996</c:v>
                </c:pt>
                <c:pt idx="5846" formatCode="General">
                  <c:v>0.74273467100000001</c:v>
                </c:pt>
                <c:pt idx="5847" formatCode="General">
                  <c:v>0.74478882599999996</c:v>
                </c:pt>
                <c:pt idx="5848" formatCode="General">
                  <c:v>0.74679386599999997</c:v>
                </c:pt>
                <c:pt idx="5849" formatCode="General">
                  <c:v>0.74864482899999996</c:v>
                </c:pt>
                <c:pt idx="5850" formatCode="General">
                  <c:v>0.750289977</c:v>
                </c:pt>
                <c:pt idx="5851" formatCode="General">
                  <c:v>0.75171983200000003</c:v>
                </c:pt>
                <c:pt idx="5852" formatCode="General">
                  <c:v>0.75295358899999998</c:v>
                </c:pt>
                <c:pt idx="5853" formatCode="General">
                  <c:v>0.754026949</c:v>
                </c:pt>
                <c:pt idx="5854" formatCode="General">
                  <c:v>0.75498163699999998</c:v>
                </c:pt>
                <c:pt idx="5855" formatCode="General">
                  <c:v>0.75585693099999995</c:v>
                </c:pt>
                <c:pt idx="5856" formatCode="General">
                  <c:v>0.75668221700000005</c:v>
                </c:pt>
                <c:pt idx="5857" formatCode="General">
                  <c:v>0.75746828300000002</c:v>
                </c:pt>
                <c:pt idx="5858" formatCode="General">
                  <c:v>0.75818711500000002</c:v>
                </c:pt>
                <c:pt idx="5859" formatCode="General">
                  <c:v>0.75868928400000002</c:v>
                </c:pt>
                <c:pt idx="5860" formatCode="General">
                  <c:v>0.75806289900000001</c:v>
                </c:pt>
                <c:pt idx="5861" formatCode="General">
                  <c:v>0.74600589299999998</c:v>
                </c:pt>
                <c:pt idx="5862" formatCode="General">
                  <c:v>0.75647431600000004</c:v>
                </c:pt>
                <c:pt idx="5863" formatCode="General">
                  <c:v>0.76192402800000003</c:v>
                </c:pt>
                <c:pt idx="5864" formatCode="General">
                  <c:v>0.763523281</c:v>
                </c:pt>
                <c:pt idx="5865" formatCode="General">
                  <c:v>0.76458585300000004</c:v>
                </c:pt>
                <c:pt idx="5866" formatCode="General">
                  <c:v>0.76547074299999995</c:v>
                </c:pt>
                <c:pt idx="5867" formatCode="General">
                  <c:v>0.76625287499999994</c:v>
                </c:pt>
                <c:pt idx="5868" formatCode="General">
                  <c:v>0.766952038</c:v>
                </c:pt>
                <c:pt idx="5869" formatCode="General">
                  <c:v>0.76757246300000004</c:v>
                </c:pt>
                <c:pt idx="5870" formatCode="General">
                  <c:v>0.76811182499999997</c:v>
                </c:pt>
                <c:pt idx="5871" formatCode="General">
                  <c:v>0.76856410500000005</c:v>
                </c:pt>
                <c:pt idx="5872" formatCode="General">
                  <c:v>0.76891994500000005</c:v>
                </c:pt>
                <c:pt idx="5873" formatCode="General">
                  <c:v>0.76916611199999996</c:v>
                </c:pt>
                <c:pt idx="5874" formatCode="General">
                  <c:v>0.76928424799999995</c:v>
                </c:pt>
                <c:pt idx="5875" formatCode="General">
                  <c:v>0.76924914099999997</c:v>
                </c:pt>
                <c:pt idx="5876" formatCode="General">
                  <c:v>0.76902544500000003</c:v>
                </c:pt>
                <c:pt idx="5877" formatCode="General">
                  <c:v>0.76856243599999996</c:v>
                </c:pt>
                <c:pt idx="5878" formatCode="General">
                  <c:v>0.76778537000000002</c:v>
                </c:pt>
                <c:pt idx="5879" formatCode="General">
                  <c:v>0.766582608</c:v>
                </c:pt>
                <c:pt idx="5880" formatCode="General">
                  <c:v>0.76478743599999999</c:v>
                </c:pt>
                <c:pt idx="5881" formatCode="General">
                  <c:v>0.76216673899999998</c:v>
                </c:pt>
                <c:pt idx="5882" formatCode="General">
                  <c:v>0.75847190600000003</c:v>
                </c:pt>
                <c:pt idx="5883" formatCode="General">
                  <c:v>0.753744364</c:v>
                </c:pt>
                <c:pt idx="5884" formatCode="General">
                  <c:v>0.74911981800000005</c:v>
                </c:pt>
                <c:pt idx="5885" formatCode="General">
                  <c:v>0.74703609900000001</c:v>
                </c:pt>
                <c:pt idx="5886" formatCode="General">
                  <c:v>0.74726223899999999</c:v>
                </c:pt>
                <c:pt idx="5887" formatCode="General">
                  <c:v>0.74843990800000004</c:v>
                </c:pt>
                <c:pt idx="5888" formatCode="General">
                  <c:v>0.74073493499999998</c:v>
                </c:pt>
                <c:pt idx="5889" formatCode="General">
                  <c:v>0.74002164599999998</c:v>
                </c:pt>
                <c:pt idx="5890" formatCode="General">
                  <c:v>0.75221168999999999</c:v>
                </c:pt>
                <c:pt idx="5891" formatCode="General">
                  <c:v>0.755536973</c:v>
                </c:pt>
                <c:pt idx="5892" formatCode="General">
                  <c:v>0.75561487699999996</c:v>
                </c:pt>
                <c:pt idx="5893" formatCode="General">
                  <c:v>0.75436514600000004</c:v>
                </c:pt>
                <c:pt idx="5894" formatCode="General">
                  <c:v>0.75235152199999999</c:v>
                </c:pt>
                <c:pt idx="5895" formatCode="General">
                  <c:v>0.74979954999999998</c:v>
                </c:pt>
                <c:pt idx="5896" formatCode="General">
                  <c:v>0.74684280199999997</c:v>
                </c:pt>
                <c:pt idx="5897" formatCode="General">
                  <c:v>0.74360501800000001</c:v>
                </c:pt>
                <c:pt idx="5898" formatCode="General">
                  <c:v>0.74023997799999997</c:v>
                </c:pt>
                <c:pt idx="5899" formatCode="General">
                  <c:v>0.73695284100000003</c:v>
                </c:pt>
                <c:pt idx="5900" formatCode="General">
                  <c:v>0.73400163699999998</c:v>
                </c:pt>
                <c:pt idx="5901" formatCode="General">
                  <c:v>0.73167151200000002</c:v>
                </c:pt>
                <c:pt idx="5902" formatCode="General">
                  <c:v>0.73021584699999997</c:v>
                </c:pt>
                <c:pt idx="5903" formatCode="General">
                  <c:v>0.72978085299999995</c:v>
                </c:pt>
                <c:pt idx="5904" formatCode="General">
                  <c:v>0.73034906399999999</c:v>
                </c:pt>
                <c:pt idx="5905" formatCode="General">
                  <c:v>0.73173928300000002</c:v>
                </c:pt>
                <c:pt idx="5906" formatCode="General">
                  <c:v>0.73366630099999997</c:v>
                </c:pt>
                <c:pt idx="5907" formatCode="General">
                  <c:v>0.73582762499999999</c:v>
                </c:pt>
                <c:pt idx="5908" formatCode="General">
                  <c:v>0.73797285599999995</c:v>
                </c:pt>
                <c:pt idx="5909" formatCode="General">
                  <c:v>0.73993563699999998</c:v>
                </c:pt>
                <c:pt idx="5910" formatCode="General">
                  <c:v>0.74163293799999996</c:v>
                </c:pt>
                <c:pt idx="5911" formatCode="General">
                  <c:v>0.74304705900000001</c:v>
                </c:pt>
                <c:pt idx="5912" formatCode="General">
                  <c:v>0.74420350800000001</c:v>
                </c:pt>
                <c:pt idx="5913" formatCode="General">
                  <c:v>0.745151758</c:v>
                </c:pt>
                <c:pt idx="5914" formatCode="General">
                  <c:v>0.74595022200000005</c:v>
                </c:pt>
                <c:pt idx="5915" formatCode="General">
                  <c:v>0.74665468899999998</c:v>
                </c:pt>
                <c:pt idx="5916" formatCode="General">
                  <c:v>0.74730843300000005</c:v>
                </c:pt>
                <c:pt idx="5917" formatCode="General">
                  <c:v>0.74792832099999995</c:v>
                </c:pt>
                <c:pt idx="5918" formatCode="General">
                  <c:v>0.74845993499999997</c:v>
                </c:pt>
                <c:pt idx="5919" formatCode="General">
                  <c:v>0.74796432300000004</c:v>
                </c:pt>
                <c:pt idx="5920" formatCode="General">
                  <c:v>0.74346142999999998</c:v>
                </c:pt>
                <c:pt idx="5921" formatCode="General">
                  <c:v>0.74470055099999999</c:v>
                </c:pt>
                <c:pt idx="5922" formatCode="General">
                  <c:v>0.75129210899999999</c:v>
                </c:pt>
                <c:pt idx="5923" formatCode="General">
                  <c:v>0.75281173000000001</c:v>
                </c:pt>
                <c:pt idx="5924" formatCode="General">
                  <c:v>0.75386464600000003</c:v>
                </c:pt>
                <c:pt idx="5925" formatCode="General">
                  <c:v>0.75478488200000005</c:v>
                </c:pt>
                <c:pt idx="5926" formatCode="General">
                  <c:v>0.75562971800000001</c:v>
                </c:pt>
                <c:pt idx="5927" formatCode="General">
                  <c:v>0.75641149299999999</c:v>
                </c:pt>
                <c:pt idx="5928" formatCode="General">
                  <c:v>0.75713223200000002</c:v>
                </c:pt>
                <c:pt idx="5929" formatCode="General">
                  <c:v>0.75779074400000002</c:v>
                </c:pt>
                <c:pt idx="5930" formatCode="General">
                  <c:v>0.75838446599999998</c:v>
                </c:pt>
                <c:pt idx="5931" formatCode="General">
                  <c:v>0.75890916600000002</c:v>
                </c:pt>
                <c:pt idx="5932" formatCode="General">
                  <c:v>0.759358227</c:v>
                </c:pt>
                <c:pt idx="5933" formatCode="General">
                  <c:v>0.75972175600000003</c:v>
                </c:pt>
                <c:pt idx="5934" formatCode="General">
                  <c:v>0.75998520899999999</c:v>
                </c:pt>
                <c:pt idx="5935" formatCode="General">
                  <c:v>0.76012837899999997</c:v>
                </c:pt>
                <c:pt idx="5936" formatCode="General">
                  <c:v>0.76012045100000003</c:v>
                </c:pt>
                <c:pt idx="5937" formatCode="General">
                  <c:v>0.759916484</c:v>
                </c:pt>
                <c:pt idx="5938" formatCode="General">
                  <c:v>0.75944751499999996</c:v>
                </c:pt>
                <c:pt idx="5939" formatCode="General">
                  <c:v>0.75860458600000003</c:v>
                </c:pt>
                <c:pt idx="5940" formatCode="General">
                  <c:v>0.75721192400000004</c:v>
                </c:pt>
                <c:pt idx="5941" formatCode="General">
                  <c:v>0.75499010099999997</c:v>
                </c:pt>
                <c:pt idx="5942" formatCode="General">
                  <c:v>0.75155264099999997</c:v>
                </c:pt>
                <c:pt idx="5943" formatCode="General">
                  <c:v>0.74668014000000005</c:v>
                </c:pt>
                <c:pt idx="5944" formatCode="General">
                  <c:v>0.74150639799999996</c:v>
                </c:pt>
                <c:pt idx="5945" formatCode="General">
                  <c:v>0.73968410500000004</c:v>
                </c:pt>
                <c:pt idx="5946" formatCode="General">
                  <c:v>0.74228066199999998</c:v>
                </c:pt>
                <c:pt idx="5947" formatCode="General">
                  <c:v>0.74386310600000005</c:v>
                </c:pt>
                <c:pt idx="5948" formatCode="General">
                  <c:v>0.73389011599999998</c:v>
                </c:pt>
                <c:pt idx="5949" formatCode="General">
                  <c:v>0.74083834900000001</c:v>
                </c:pt>
                <c:pt idx="5950" formatCode="General">
                  <c:v>0.75064951199999996</c:v>
                </c:pt>
                <c:pt idx="5951" formatCode="General">
                  <c:v>0.75249105699999996</c:v>
                </c:pt>
                <c:pt idx="5952" formatCode="General">
                  <c:v>0.75223165800000003</c:v>
                </c:pt>
                <c:pt idx="5953" formatCode="General">
                  <c:v>0.75102907399999996</c:v>
                </c:pt>
                <c:pt idx="5954" formatCode="General">
                  <c:v>0.74920040399999999</c:v>
                </c:pt>
                <c:pt idx="5955" formatCode="General">
                  <c:v>0.74686199399999997</c:v>
                </c:pt>
                <c:pt idx="5956" formatCode="General">
                  <c:v>0.74407368900000004</c:v>
                </c:pt>
                <c:pt idx="5957" formatCode="General">
                  <c:v>0.74089258899999999</c:v>
                </c:pt>
                <c:pt idx="5958" formatCode="General">
                  <c:v>0.73740643299999997</c:v>
                </c:pt>
                <c:pt idx="5959" formatCode="General">
                  <c:v>0.73376375400000005</c:v>
                </c:pt>
                <c:pt idx="5960" formatCode="General">
                  <c:v>0.73019832399999995</c:v>
                </c:pt>
                <c:pt idx="5961" formatCode="General">
                  <c:v>0.727034509</c:v>
                </c:pt>
                <c:pt idx="5962" formatCode="General">
                  <c:v>0.72465258799999999</c:v>
                </c:pt>
                <c:pt idx="5963" formatCode="General">
                  <c:v>0.72339606300000003</c:v>
                </c:pt>
                <c:pt idx="5964" formatCode="General">
                  <c:v>0.72344130299999998</c:v>
                </c:pt>
                <c:pt idx="5965" formatCode="General">
                  <c:v>0.72470325199999996</c:v>
                </c:pt>
                <c:pt idx="5966" formatCode="General">
                  <c:v>0.72685462199999995</c:v>
                </c:pt>
                <c:pt idx="5967" formatCode="General">
                  <c:v>0.72945678199999997</c:v>
                </c:pt>
                <c:pt idx="5968" formatCode="General">
                  <c:v>0.73210984499999998</c:v>
                </c:pt>
                <c:pt idx="5969" formatCode="General">
                  <c:v>0.73453950899999998</c:v>
                </c:pt>
                <c:pt idx="5970" formatCode="General">
                  <c:v>0.73660844599999997</c:v>
                </c:pt>
                <c:pt idx="5971" formatCode="General">
                  <c:v>0.73828518399999998</c:v>
                </c:pt>
                <c:pt idx="5972" formatCode="General">
                  <c:v>0.73960465200000003</c:v>
                </c:pt>
                <c:pt idx="5973" formatCode="General">
                  <c:v>0.74063557400000002</c:v>
                </c:pt>
                <c:pt idx="5974" formatCode="General">
                  <c:v>0.74145817800000002</c:v>
                </c:pt>
                <c:pt idx="5975" formatCode="General">
                  <c:v>0.74214869699999997</c:v>
                </c:pt>
                <c:pt idx="5976" formatCode="General">
                  <c:v>0.74276542700000003</c:v>
                </c:pt>
                <c:pt idx="5977" formatCode="General">
                  <c:v>0.74331229899999995</c:v>
                </c:pt>
                <c:pt idx="5978" formatCode="General">
                  <c:v>0.74355840699999998</c:v>
                </c:pt>
                <c:pt idx="5979" formatCode="General">
                  <c:v>0.74167335000000001</c:v>
                </c:pt>
                <c:pt idx="5980" formatCode="General">
                  <c:v>0.73879748599999995</c:v>
                </c:pt>
                <c:pt idx="5981" formatCode="General">
                  <c:v>0.74610960500000001</c:v>
                </c:pt>
                <c:pt idx="5982" formatCode="General">
                  <c:v>0.74754375200000001</c:v>
                </c:pt>
                <c:pt idx="5983" formatCode="General">
                  <c:v>0.74863207300000001</c:v>
                </c:pt>
                <c:pt idx="5984" formatCode="General">
                  <c:v>0.74963778299999995</c:v>
                </c:pt>
                <c:pt idx="5985" formatCode="General">
                  <c:v>0.75059235099999999</c:v>
                </c:pt>
                <c:pt idx="5986" formatCode="General">
                  <c:v>0.75149548099999997</c:v>
                </c:pt>
                <c:pt idx="5987" formatCode="General">
                  <c:v>0.75234252199999996</c:v>
                </c:pt>
                <c:pt idx="5988" formatCode="General">
                  <c:v>0.75312984000000005</c:v>
                </c:pt>
                <c:pt idx="5989" formatCode="General">
                  <c:v>0.75385522800000004</c:v>
                </c:pt>
                <c:pt idx="5990" formatCode="General">
                  <c:v>0.75451737600000002</c:v>
                </c:pt>
                <c:pt idx="5991" formatCode="General">
                  <c:v>0.75511443599999994</c:v>
                </c:pt>
                <c:pt idx="5992" formatCode="General">
                  <c:v>0.75564271199999999</c:v>
                </c:pt>
                <c:pt idx="5993" formatCode="General">
                  <c:v>0.75609588599999999</c:v>
                </c:pt>
                <c:pt idx="5994" formatCode="General">
                  <c:v>0.75646328900000004</c:v>
                </c:pt>
                <c:pt idx="5995" formatCode="General">
                  <c:v>0.75672829200000002</c:v>
                </c:pt>
                <c:pt idx="5996" formatCode="General">
                  <c:v>0.75686585900000003</c:v>
                </c:pt>
                <c:pt idx="5997" formatCode="General">
                  <c:v>0.75683701000000003</c:v>
                </c:pt>
                <c:pt idx="5998" formatCode="General">
                  <c:v>0.75658029299999996</c:v>
                </c:pt>
                <c:pt idx="5999" formatCode="General">
                  <c:v>0.75599414099999995</c:v>
                </c:pt>
                <c:pt idx="6000" formatCode="General">
                  <c:v>0.75490325700000005</c:v>
                </c:pt>
                <c:pt idx="6001" formatCode="General">
                  <c:v>0.75299888800000003</c:v>
                </c:pt>
                <c:pt idx="6002" formatCode="General">
                  <c:v>0.74976432299999995</c:v>
                </c:pt>
                <c:pt idx="6003" formatCode="General">
                  <c:v>0.74466454999999998</c:v>
                </c:pt>
                <c:pt idx="6004" formatCode="General">
                  <c:v>0.73879438600000003</c:v>
                </c:pt>
                <c:pt idx="6005" formatCode="General">
                  <c:v>0.73736035799999999</c:v>
                </c:pt>
                <c:pt idx="6006" formatCode="General">
                  <c:v>0.74158537400000002</c:v>
                </c:pt>
                <c:pt idx="6007" formatCode="General">
                  <c:v>0.74330204700000002</c:v>
                </c:pt>
                <c:pt idx="6008" formatCode="General">
                  <c:v>0.72907340499999995</c:v>
                </c:pt>
                <c:pt idx="6009" formatCode="General">
                  <c:v>0.74730306899999999</c:v>
                </c:pt>
                <c:pt idx="6010" formatCode="General">
                  <c:v>0.75197744399999999</c:v>
                </c:pt>
                <c:pt idx="6011" formatCode="General">
                  <c:v>0.75264734</c:v>
                </c:pt>
                <c:pt idx="6012" formatCode="General">
                  <c:v>0.75216579400000005</c:v>
                </c:pt>
                <c:pt idx="6013" formatCode="General">
                  <c:v>0.75105464499999997</c:v>
                </c:pt>
                <c:pt idx="6014" formatCode="General">
                  <c:v>0.74946027999999998</c:v>
                </c:pt>
                <c:pt idx="6015" formatCode="General">
                  <c:v>0.74742644999999996</c:v>
                </c:pt>
                <c:pt idx="6016" formatCode="General">
                  <c:v>0.74496263299999999</c:v>
                </c:pt>
                <c:pt idx="6017" formatCode="General">
                  <c:v>0.742073596</c:v>
                </c:pt>
                <c:pt idx="6018" formatCode="General">
                  <c:v>0.73878312099999999</c:v>
                </c:pt>
                <c:pt idx="6019" formatCode="General">
                  <c:v>0.73516082800000004</c:v>
                </c:pt>
                <c:pt idx="6020" formatCode="General">
                  <c:v>0.73135525000000001</c:v>
                </c:pt>
                <c:pt idx="6021" formatCode="General">
                  <c:v>0.72762745600000001</c:v>
                </c:pt>
                <c:pt idx="6022" formatCode="General">
                  <c:v>0.72436982400000005</c:v>
                </c:pt>
                <c:pt idx="6023" formatCode="General">
                  <c:v>0.722073615</c:v>
                </c:pt>
                <c:pt idx="6024" formatCode="General">
                  <c:v>0.72119951199999999</c:v>
                </c:pt>
                <c:pt idx="6025" formatCode="General">
                  <c:v>0.72195577600000005</c:v>
                </c:pt>
                <c:pt idx="6026" formatCode="General">
                  <c:v>0.72413003399999998</c:v>
                </c:pt>
                <c:pt idx="6027" formatCode="General">
                  <c:v>0.72716396999999999</c:v>
                </c:pt>
                <c:pt idx="6028" formatCode="General">
                  <c:v>0.73042935099999995</c:v>
                </c:pt>
                <c:pt idx="6029" formatCode="General">
                  <c:v>0.73346340700000001</c:v>
                </c:pt>
                <c:pt idx="6030" formatCode="General">
                  <c:v>0.736033559</c:v>
                </c:pt>
                <c:pt idx="6031" formatCode="General">
                  <c:v>0.73808640199999997</c:v>
                </c:pt>
                <c:pt idx="6032" formatCode="General">
                  <c:v>0.73967152800000002</c:v>
                </c:pt>
                <c:pt idx="6033" formatCode="General">
                  <c:v>0.74088460199999995</c:v>
                </c:pt>
                <c:pt idx="6034" formatCode="General">
                  <c:v>0.741832614</c:v>
                </c:pt>
                <c:pt idx="6035" formatCode="General">
                  <c:v>0.74261254099999996</c:v>
                </c:pt>
                <c:pt idx="6036" formatCode="General">
                  <c:v>0.74314999599999998</c:v>
                </c:pt>
                <c:pt idx="6037" formatCode="General">
                  <c:v>0.743859351</c:v>
                </c:pt>
                <c:pt idx="6038" formatCode="General">
                  <c:v>0.74317538699999997</c:v>
                </c:pt>
                <c:pt idx="6039" formatCode="General">
                  <c:v>0.73985868700000001</c:v>
                </c:pt>
                <c:pt idx="6040" formatCode="General">
                  <c:v>0.74650371100000001</c:v>
                </c:pt>
                <c:pt idx="6041" formatCode="General">
                  <c:v>0.74794197100000004</c:v>
                </c:pt>
                <c:pt idx="6042" formatCode="General">
                  <c:v>0.749205232</c:v>
                </c:pt>
                <c:pt idx="6043" formatCode="General">
                  <c:v>0.75045931300000002</c:v>
                </c:pt>
                <c:pt idx="6044" formatCode="General">
                  <c:v>0.75170677900000005</c:v>
                </c:pt>
                <c:pt idx="6045" formatCode="General">
                  <c:v>0.75292998600000005</c:v>
                </c:pt>
                <c:pt idx="6046" formatCode="General">
                  <c:v>0.75411111099999995</c:v>
                </c:pt>
                <c:pt idx="6047" formatCode="General">
                  <c:v>0.75523734099999995</c:v>
                </c:pt>
                <c:pt idx="6048" formatCode="General">
                  <c:v>0.75630098599999995</c:v>
                </c:pt>
                <c:pt idx="6049" formatCode="General">
                  <c:v>0.75729870799999999</c:v>
                </c:pt>
                <c:pt idx="6050" formatCode="General">
                  <c:v>0.75822955400000003</c:v>
                </c:pt>
                <c:pt idx="6051" formatCode="General">
                  <c:v>0.75909304600000005</c:v>
                </c:pt>
                <c:pt idx="6052" formatCode="General">
                  <c:v>0.75988781500000002</c:v>
                </c:pt>
                <c:pt idx="6053" formatCode="General">
                  <c:v>0.76060980600000005</c:v>
                </c:pt>
                <c:pt idx="6054" formatCode="General">
                  <c:v>0.76125091300000003</c:v>
                </c:pt>
                <c:pt idx="6055" formatCode="General">
                  <c:v>0.76179748800000002</c:v>
                </c:pt>
                <c:pt idx="6056" formatCode="General">
                  <c:v>0.76222777399999997</c:v>
                </c:pt>
                <c:pt idx="6057" formatCode="General">
                  <c:v>0.76250779599999996</c:v>
                </c:pt>
                <c:pt idx="6058" formatCode="General">
                  <c:v>0.76258242099999995</c:v>
                </c:pt>
                <c:pt idx="6059" formatCode="General">
                  <c:v>0.76235794999999995</c:v>
                </c:pt>
                <c:pt idx="6060" formatCode="General">
                  <c:v>0.76166355600000002</c:v>
                </c:pt>
                <c:pt idx="6061" formatCode="General">
                  <c:v>0.76016581100000002</c:v>
                </c:pt>
                <c:pt idx="6062" formatCode="General">
                  <c:v>0.75725823599999997</c:v>
                </c:pt>
                <c:pt idx="6063" formatCode="General">
                  <c:v>0.75199192800000003</c:v>
                </c:pt>
                <c:pt idx="6064" formatCode="General">
                  <c:v>0.74539792500000002</c:v>
                </c:pt>
                <c:pt idx="6065" formatCode="General">
                  <c:v>0.745132923</c:v>
                </c:pt>
                <c:pt idx="6066" formatCode="General">
                  <c:v>0.75098001999999997</c:v>
                </c:pt>
                <c:pt idx="6067" formatCode="General">
                  <c:v>0.75008642699999994</c:v>
                </c:pt>
                <c:pt idx="6068" formatCode="General">
                  <c:v>0.74774897100000004</c:v>
                </c:pt>
                <c:pt idx="6069" formatCode="General">
                  <c:v>0.75956606900000001</c:v>
                </c:pt>
                <c:pt idx="6070" formatCode="General">
                  <c:v>0.76108753699999998</c:v>
                </c:pt>
                <c:pt idx="6071" formatCode="General">
                  <c:v>0.76106637700000002</c:v>
                </c:pt>
                <c:pt idx="6072" formatCode="General">
                  <c:v>0.76039802999999995</c:v>
                </c:pt>
                <c:pt idx="6073" formatCode="General">
                  <c:v>0.75928652299999999</c:v>
                </c:pt>
                <c:pt idx="6074" formatCode="General">
                  <c:v>0.75778919499999997</c:v>
                </c:pt>
                <c:pt idx="6075" formatCode="General">
                  <c:v>0.75591218500000001</c:v>
                </c:pt>
                <c:pt idx="6076" formatCode="General">
                  <c:v>0.75363933999999999</c:v>
                </c:pt>
                <c:pt idx="6077" formatCode="General">
                  <c:v>0.75094759499999997</c:v>
                </c:pt>
                <c:pt idx="6078" formatCode="General">
                  <c:v>0.74782162900000004</c:v>
                </c:pt>
                <c:pt idx="6079" formatCode="General">
                  <c:v>0.74427324500000003</c:v>
                </c:pt>
                <c:pt idx="6080" formatCode="General">
                  <c:v>0.74036884300000005</c:v>
                </c:pt>
                <c:pt idx="6081" formatCode="General">
                  <c:v>0.736263573</c:v>
                </c:pt>
                <c:pt idx="6082" formatCode="General">
                  <c:v>0.732240856</c:v>
                </c:pt>
                <c:pt idx="6083" formatCode="General">
                  <c:v>0.72875082499999999</c:v>
                </c:pt>
                <c:pt idx="6084" formatCode="General">
                  <c:v>0.726411998</c:v>
                </c:pt>
                <c:pt idx="6085" formatCode="General">
                  <c:v>0.72585344299999999</c:v>
                </c:pt>
                <c:pt idx="6086" formatCode="General">
                  <c:v>0.72730803499999996</c:v>
                </c:pt>
                <c:pt idx="6087" formatCode="General">
                  <c:v>0.73030072499999998</c:v>
                </c:pt>
                <c:pt idx="6088" formatCode="General">
                  <c:v>0.73391526900000004</c:v>
                </c:pt>
                <c:pt idx="6089" formatCode="General">
                  <c:v>0.73735708</c:v>
                </c:pt>
                <c:pt idx="6090" formatCode="General">
                  <c:v>0.74021822199999998</c:v>
                </c:pt>
                <c:pt idx="6091" formatCode="General">
                  <c:v>0.74240827600000003</c:v>
                </c:pt>
                <c:pt idx="6092" formatCode="General">
                  <c:v>0.74400216299999999</c:v>
                </c:pt>
                <c:pt idx="6093" formatCode="General">
                  <c:v>0.74513357899999999</c:v>
                </c:pt>
                <c:pt idx="6094" formatCode="General">
                  <c:v>0.74593663200000004</c:v>
                </c:pt>
                <c:pt idx="6095" formatCode="General">
                  <c:v>0.74653536099999995</c:v>
                </c:pt>
                <c:pt idx="6096" formatCode="General">
                  <c:v>0.747005641</c:v>
                </c:pt>
                <c:pt idx="6097" formatCode="General">
                  <c:v>0.746630609</c:v>
                </c:pt>
                <c:pt idx="6098" formatCode="General">
                  <c:v>0.74486655000000002</c:v>
                </c:pt>
                <c:pt idx="6099" formatCode="General">
                  <c:v>0.74902409299999995</c:v>
                </c:pt>
                <c:pt idx="6100" formatCode="General">
                  <c:v>0.75015705799999999</c:v>
                </c:pt>
                <c:pt idx="6101" formatCode="General">
                  <c:v>0.75128620899999998</c:v>
                </c:pt>
                <c:pt idx="6102" formatCode="General">
                  <c:v>0.75249737500000002</c:v>
                </c:pt>
                <c:pt idx="6103" formatCode="General">
                  <c:v>0.75377464299999997</c:v>
                </c:pt>
                <c:pt idx="6104" formatCode="General">
                  <c:v>0.75508570699999999</c:v>
                </c:pt>
                <c:pt idx="6105" formatCode="General">
                  <c:v>0.75639820099999999</c:v>
                </c:pt>
                <c:pt idx="6106" formatCode="General">
                  <c:v>0.75768560200000001</c:v>
                </c:pt>
                <c:pt idx="6107" formatCode="General">
                  <c:v>0.758929729</c:v>
                </c:pt>
                <c:pt idx="6108" formatCode="General">
                  <c:v>0.76012062999999996</c:v>
                </c:pt>
                <c:pt idx="6109" formatCode="General">
                  <c:v>0.76125496599999998</c:v>
                </c:pt>
                <c:pt idx="6110" formatCode="General">
                  <c:v>0.76233369100000004</c:v>
                </c:pt>
                <c:pt idx="6111" formatCode="General">
                  <c:v>0.76335972500000004</c:v>
                </c:pt>
                <c:pt idx="6112" formatCode="General">
                  <c:v>0.76433527499999998</c:v>
                </c:pt>
                <c:pt idx="6113" formatCode="General">
                  <c:v>0.76526039800000001</c:v>
                </c:pt>
                <c:pt idx="6114" formatCode="General">
                  <c:v>0.76613068600000001</c:v>
                </c:pt>
                <c:pt idx="6115" formatCode="General">
                  <c:v>0.76693618299999999</c:v>
                </c:pt>
                <c:pt idx="6116" formatCode="General">
                  <c:v>0.76765877000000005</c:v>
                </c:pt>
                <c:pt idx="6117" formatCode="General">
                  <c:v>0.76826876399999999</c:v>
                </c:pt>
                <c:pt idx="6118" formatCode="General">
                  <c:v>0.76871633500000003</c:v>
                </c:pt>
                <c:pt idx="6119" formatCode="General">
                  <c:v>0.76890212300000005</c:v>
                </c:pt>
                <c:pt idx="6120" formatCode="General">
                  <c:v>0.76870268600000002</c:v>
                </c:pt>
                <c:pt idx="6121" formatCode="General">
                  <c:v>0.76773369300000005</c:v>
                </c:pt>
                <c:pt idx="6122" formatCode="General">
                  <c:v>0.76525008699999997</c:v>
                </c:pt>
                <c:pt idx="6123" formatCode="General">
                  <c:v>0.75985163499999997</c:v>
                </c:pt>
                <c:pt idx="6124" formatCode="General">
                  <c:v>0.75280284900000005</c:v>
                </c:pt>
                <c:pt idx="6125" formatCode="General">
                  <c:v>0.755376041</c:v>
                </c:pt>
                <c:pt idx="6126" formatCode="General">
                  <c:v>0.76207792799999996</c:v>
                </c:pt>
                <c:pt idx="6127" formatCode="General">
                  <c:v>0.74768036599999999</c:v>
                </c:pt>
                <c:pt idx="6128" formatCode="General">
                  <c:v>0.76824939299999995</c:v>
                </c:pt>
                <c:pt idx="6129" formatCode="General">
                  <c:v>0.77108913700000004</c:v>
                </c:pt>
                <c:pt idx="6130" formatCode="General">
                  <c:v>0.771651804</c:v>
                </c:pt>
                <c:pt idx="6131" formatCode="General">
                  <c:v>0.77152168799999998</c:v>
                </c:pt>
                <c:pt idx="6132" formatCode="General">
                  <c:v>0.77096736399999999</c:v>
                </c:pt>
                <c:pt idx="6133" formatCode="General">
                  <c:v>0.77006310200000005</c:v>
                </c:pt>
                <c:pt idx="6134" formatCode="General">
                  <c:v>0.76882225299999996</c:v>
                </c:pt>
                <c:pt idx="6135" formatCode="General">
                  <c:v>0.76722997400000004</c:v>
                </c:pt>
                <c:pt idx="6136" formatCode="General">
                  <c:v>0.76525562999999996</c:v>
                </c:pt>
                <c:pt idx="6137" formatCode="General">
                  <c:v>0.76286053700000001</c:v>
                </c:pt>
                <c:pt idx="6138" formatCode="General">
                  <c:v>0.76000696400000001</c:v>
                </c:pt>
                <c:pt idx="6139" formatCode="General">
                  <c:v>0.75667333599999997</c:v>
                </c:pt>
                <c:pt idx="6140" formatCode="General">
                  <c:v>0.75287669899999998</c:v>
                </c:pt>
                <c:pt idx="6141" formatCode="General">
                  <c:v>0.74870055899999999</c:v>
                </c:pt>
                <c:pt idx="6142" formatCode="General">
                  <c:v>0.74432039299999997</c:v>
                </c:pt>
                <c:pt idx="6143" formatCode="General">
                  <c:v>0.74002766600000003</c:v>
                </c:pt>
                <c:pt idx="6144" formatCode="General">
                  <c:v>0.73630207800000003</c:v>
                </c:pt>
                <c:pt idx="6145" formatCode="General">
                  <c:v>0.73393851499999996</c:v>
                </c:pt>
                <c:pt idx="6146" formatCode="General">
                  <c:v>0.73385810900000004</c:v>
                </c:pt>
                <c:pt idx="6147" formatCode="General">
                  <c:v>0.73621594899999998</c:v>
                </c:pt>
                <c:pt idx="6148" formatCode="General">
                  <c:v>0.73993694799999998</c:v>
                </c:pt>
                <c:pt idx="6149" formatCode="General">
                  <c:v>0.74366217899999998</c:v>
                </c:pt>
                <c:pt idx="6150" formatCode="General">
                  <c:v>0.74664539100000005</c:v>
                </c:pt>
                <c:pt idx="6151" formatCode="General">
                  <c:v>0.74873668000000004</c:v>
                </c:pt>
                <c:pt idx="6152" formatCode="General">
                  <c:v>0.75006204799999998</c:v>
                </c:pt>
                <c:pt idx="6153" formatCode="General">
                  <c:v>0.75060129200000003</c:v>
                </c:pt>
                <c:pt idx="6154" formatCode="General">
                  <c:v>0.75119620600000003</c:v>
                </c:pt>
                <c:pt idx="6155" formatCode="General">
                  <c:v>0.75130975200000005</c:v>
                </c:pt>
                <c:pt idx="6156" formatCode="General">
                  <c:v>0.75065052499999996</c:v>
                </c:pt>
                <c:pt idx="6157" formatCode="General">
                  <c:v>0.750245512</c:v>
                </c:pt>
                <c:pt idx="6158" formatCode="General">
                  <c:v>0.75184822100000004</c:v>
                </c:pt>
                <c:pt idx="6159" formatCode="General">
                  <c:v>0.752376139</c:v>
                </c:pt>
                <c:pt idx="6160" formatCode="General">
                  <c:v>0.75302583000000001</c:v>
                </c:pt>
                <c:pt idx="6161" formatCode="General">
                  <c:v>0.75384557200000002</c:v>
                </c:pt>
                <c:pt idx="6162" formatCode="General">
                  <c:v>0.75481778399999999</c:v>
                </c:pt>
                <c:pt idx="6163" formatCode="General">
                  <c:v>0.75590306500000004</c:v>
                </c:pt>
                <c:pt idx="6164" formatCode="General">
                  <c:v>0.75705456699999996</c:v>
                </c:pt>
                <c:pt idx="6165" formatCode="General">
                  <c:v>0.75822699100000002</c:v>
                </c:pt>
                <c:pt idx="6166" formatCode="General">
                  <c:v>0.75938320199999998</c:v>
                </c:pt>
                <c:pt idx="6167" formatCode="General">
                  <c:v>0.76049703400000002</c:v>
                </c:pt>
                <c:pt idx="6168" formatCode="General">
                  <c:v>0.76155406199999998</c:v>
                </c:pt>
                <c:pt idx="6169" formatCode="General">
                  <c:v>0.76254993699999996</c:v>
                </c:pt>
                <c:pt idx="6170" formatCode="General">
                  <c:v>0.76348775599999996</c:v>
                </c:pt>
                <c:pt idx="6171" formatCode="General">
                  <c:v>0.76437455399999998</c:v>
                </c:pt>
                <c:pt idx="6172" formatCode="General">
                  <c:v>0.76521843700000003</c:v>
                </c:pt>
                <c:pt idx="6173" formatCode="General">
                  <c:v>0.76602590100000001</c:v>
                </c:pt>
                <c:pt idx="6174" formatCode="General">
                  <c:v>0.76679938999999997</c:v>
                </c:pt>
                <c:pt idx="6175" formatCode="General">
                  <c:v>0.76753532899999999</c:v>
                </c:pt>
                <c:pt idx="6176" formatCode="General">
                  <c:v>0.768222034</c:v>
                </c:pt>
                <c:pt idx="6177" formatCode="General">
                  <c:v>0.76882010700000003</c:v>
                </c:pt>
                <c:pt idx="6178" formatCode="General">
                  <c:v>0.76933622400000001</c:v>
                </c:pt>
                <c:pt idx="6179" formatCode="General">
                  <c:v>0.76964211500000002</c:v>
                </c:pt>
                <c:pt idx="6180" formatCode="General">
                  <c:v>0.76959401400000005</c:v>
                </c:pt>
                <c:pt idx="6181" formatCode="General">
                  <c:v>0.76882612699999997</c:v>
                </c:pt>
                <c:pt idx="6182" formatCode="General">
                  <c:v>0.76640492699999996</c:v>
                </c:pt>
                <c:pt idx="6183" formatCode="General">
                  <c:v>0.76023703799999998</c:v>
                </c:pt>
                <c:pt idx="6184" formatCode="General">
                  <c:v>0.75318294799999996</c:v>
                </c:pt>
                <c:pt idx="6185" formatCode="General">
                  <c:v>0.76013803499999999</c:v>
                </c:pt>
                <c:pt idx="6186" formatCode="General">
                  <c:v>0.76285916600000003</c:v>
                </c:pt>
                <c:pt idx="6187" formatCode="General">
                  <c:v>0.76815766100000005</c:v>
                </c:pt>
                <c:pt idx="6188" formatCode="General">
                  <c:v>0.77292996599999997</c:v>
                </c:pt>
                <c:pt idx="6189" formatCode="General">
                  <c:v>0.77398794900000001</c:v>
                </c:pt>
                <c:pt idx="6190" formatCode="General">
                  <c:v>0.77432197300000005</c:v>
                </c:pt>
                <c:pt idx="6191" formatCode="General">
                  <c:v>0.77426916400000001</c:v>
                </c:pt>
                <c:pt idx="6192" formatCode="General">
                  <c:v>0.773919523</c:v>
                </c:pt>
                <c:pt idx="6193" formatCode="General">
                  <c:v>0.77329444899999999</c:v>
                </c:pt>
                <c:pt idx="6194" formatCode="General">
                  <c:v>0.77238506100000004</c:v>
                </c:pt>
                <c:pt idx="6195" formatCode="General">
                  <c:v>0.77116453600000001</c:v>
                </c:pt>
                <c:pt idx="6196" formatCode="General">
                  <c:v>0.769592524</c:v>
                </c:pt>
                <c:pt idx="6197" formatCode="General">
                  <c:v>0.76761901399999999</c:v>
                </c:pt>
                <c:pt idx="6198" formatCode="General">
                  <c:v>0.76518976699999997</c:v>
                </c:pt>
                <c:pt idx="6199" formatCode="General">
                  <c:v>0.76225930500000005</c:v>
                </c:pt>
                <c:pt idx="6200" formatCode="General">
                  <c:v>0.75881356</c:v>
                </c:pt>
                <c:pt idx="6201" formatCode="General">
                  <c:v>0.75490260099999995</c:v>
                </c:pt>
                <c:pt idx="6202" formatCode="General">
                  <c:v>0.75066482999999995</c:v>
                </c:pt>
                <c:pt idx="6203" formatCode="General">
                  <c:v>0.74630701499999996</c:v>
                </c:pt>
                <c:pt idx="6204" formatCode="General">
                  <c:v>0.74206620499999998</c:v>
                </c:pt>
                <c:pt idx="6205" formatCode="General">
                  <c:v>0.73839277000000003</c:v>
                </c:pt>
                <c:pt idx="6206" formatCode="General">
                  <c:v>0.736470878</c:v>
                </c:pt>
                <c:pt idx="6207" formatCode="General">
                  <c:v>0.73772138399999998</c:v>
                </c:pt>
                <c:pt idx="6208" formatCode="General">
                  <c:v>0.74161082499999997</c:v>
                </c:pt>
                <c:pt idx="6209" formatCode="General">
                  <c:v>0.74594926800000005</c:v>
                </c:pt>
                <c:pt idx="6210" formatCode="General">
                  <c:v>0.749310374</c:v>
                </c:pt>
                <c:pt idx="6211" formatCode="General">
                  <c:v>0.75142097500000005</c:v>
                </c:pt>
                <c:pt idx="6212" formatCode="General">
                  <c:v>0.75256633799999995</c:v>
                </c:pt>
                <c:pt idx="6213" formatCode="General">
                  <c:v>0.75298392800000002</c:v>
                </c:pt>
                <c:pt idx="6214" formatCode="General">
                  <c:v>0.75291472699999995</c:v>
                </c:pt>
                <c:pt idx="6215" formatCode="General">
                  <c:v>0.75176733699999998</c:v>
                </c:pt>
                <c:pt idx="6216" formatCode="General">
                  <c:v>0.751948595</c:v>
                </c:pt>
                <c:pt idx="6217" formatCode="General">
                  <c:v>0.75208359999999996</c:v>
                </c:pt>
                <c:pt idx="6218" formatCode="General">
                  <c:v>0.75198757599999999</c:v>
                </c:pt>
                <c:pt idx="6219" formatCode="General">
                  <c:v>0.75207197699999995</c:v>
                </c:pt>
                <c:pt idx="6220" formatCode="General">
                  <c:v>0.75239252999999995</c:v>
                </c:pt>
                <c:pt idx="6221" formatCode="General">
                  <c:v>0.75295412500000003</c:v>
                </c:pt>
                <c:pt idx="6222" formatCode="General">
                  <c:v>0.75372892599999997</c:v>
                </c:pt>
                <c:pt idx="6223" formatCode="General">
                  <c:v>0.75466650700000004</c:v>
                </c:pt>
                <c:pt idx="6224" formatCode="General">
                  <c:v>0.75570517800000003</c:v>
                </c:pt>
                <c:pt idx="6225" formatCode="General">
                  <c:v>0.75678324699999999</c:v>
                </c:pt>
                <c:pt idx="6226" formatCode="General">
                  <c:v>0.75784766699999995</c:v>
                </c:pt>
                <c:pt idx="6227" formatCode="General">
                  <c:v>0.75885963400000001</c:v>
                </c:pt>
                <c:pt idx="6228" formatCode="General">
                  <c:v>0.75979596400000005</c:v>
                </c:pt>
                <c:pt idx="6229" formatCode="General">
                  <c:v>0.76064801199999998</c:v>
                </c:pt>
                <c:pt idx="6230" formatCode="General">
                  <c:v>0.76141822299999995</c:v>
                </c:pt>
                <c:pt idx="6231" formatCode="General">
                  <c:v>0.76211673000000002</c:v>
                </c:pt>
                <c:pt idx="6232" formatCode="General">
                  <c:v>0.76275670500000003</c:v>
                </c:pt>
                <c:pt idx="6233" formatCode="General">
                  <c:v>0.76335132100000003</c:v>
                </c:pt>
                <c:pt idx="6234" formatCode="General">
                  <c:v>0.76391011499999995</c:v>
                </c:pt>
                <c:pt idx="6235" formatCode="General">
                  <c:v>0.76442801999999999</c:v>
                </c:pt>
                <c:pt idx="6236" formatCode="General">
                  <c:v>0.76492708899999995</c:v>
                </c:pt>
                <c:pt idx="6237" formatCode="General">
                  <c:v>0.765363872</c:v>
                </c:pt>
                <c:pt idx="6238" formatCode="General">
                  <c:v>0.76571100999999997</c:v>
                </c:pt>
                <c:pt idx="6239" formatCode="General">
                  <c:v>0.76589494899999999</c:v>
                </c:pt>
                <c:pt idx="6240" formatCode="General">
                  <c:v>0.76575285199999998</c:v>
                </c:pt>
                <c:pt idx="6241" formatCode="General">
                  <c:v>0.76486891499999998</c:v>
                </c:pt>
                <c:pt idx="6242" formatCode="General">
                  <c:v>0.76199150100000002</c:v>
                </c:pt>
                <c:pt idx="6243" formatCode="General">
                  <c:v>0.75385648000000005</c:v>
                </c:pt>
                <c:pt idx="6244" formatCode="General">
                  <c:v>0.74959200599999998</c:v>
                </c:pt>
                <c:pt idx="6245" formatCode="General">
                  <c:v>0.75935566399999999</c:v>
                </c:pt>
                <c:pt idx="6246" formatCode="General">
                  <c:v>0.759724081</c:v>
                </c:pt>
                <c:pt idx="6247" formatCode="General">
                  <c:v>0.76791000399999998</c:v>
                </c:pt>
                <c:pt idx="6248" formatCode="General">
                  <c:v>0.76916068800000004</c:v>
                </c:pt>
                <c:pt idx="6249" formatCode="General">
                  <c:v>0.76964730000000003</c:v>
                </c:pt>
                <c:pt idx="6250" formatCode="General">
                  <c:v>0.76978153000000005</c:v>
                </c:pt>
                <c:pt idx="6251" formatCode="General">
                  <c:v>0.76967114199999997</c:v>
                </c:pt>
                <c:pt idx="6252" formatCode="General">
                  <c:v>0.76934695200000003</c:v>
                </c:pt>
                <c:pt idx="6253" formatCode="General">
                  <c:v>0.76880824599999997</c:v>
                </c:pt>
                <c:pt idx="6254" formatCode="General">
                  <c:v>0.76803636600000003</c:v>
                </c:pt>
                <c:pt idx="6255" formatCode="General">
                  <c:v>0.76699894700000004</c:v>
                </c:pt>
                <c:pt idx="6256" formatCode="General">
                  <c:v>0.76565086800000004</c:v>
                </c:pt>
                <c:pt idx="6257" formatCode="General">
                  <c:v>0.76393467199999998</c:v>
                </c:pt>
                <c:pt idx="6258" formatCode="General">
                  <c:v>0.76178348100000004</c:v>
                </c:pt>
                <c:pt idx="6259" formatCode="General">
                  <c:v>0.75913059699999996</c:v>
                </c:pt>
                <c:pt idx="6260" formatCode="General">
                  <c:v>0.75593340399999998</c:v>
                </c:pt>
                <c:pt idx="6261" formatCode="General">
                  <c:v>0.75221777000000001</c:v>
                </c:pt>
                <c:pt idx="6262" formatCode="General">
                  <c:v>0.74812936799999996</c:v>
                </c:pt>
                <c:pt idx="6263" formatCode="General">
                  <c:v>0.74392354500000002</c:v>
                </c:pt>
                <c:pt idx="6264" formatCode="General">
                  <c:v>0.73979318100000002</c:v>
                </c:pt>
                <c:pt idx="6265" formatCode="General">
                  <c:v>0.73571366100000002</c:v>
                </c:pt>
                <c:pt idx="6266" formatCode="General">
                  <c:v>0.73216342899999998</c:v>
                </c:pt>
                <c:pt idx="6267" formatCode="General">
                  <c:v>0.73153114299999999</c:v>
                </c:pt>
                <c:pt idx="6268" formatCode="General">
                  <c:v>0.73530739499999997</c:v>
                </c:pt>
                <c:pt idx="6269" formatCode="General">
                  <c:v>0.740541279</c:v>
                </c:pt>
                <c:pt idx="6270" formatCode="General">
                  <c:v>0.74449014700000005</c:v>
                </c:pt>
                <c:pt idx="6271" formatCode="General">
                  <c:v>0.74672687100000001</c:v>
                </c:pt>
                <c:pt idx="6272" formatCode="General">
                  <c:v>0.74766743199999997</c:v>
                </c:pt>
                <c:pt idx="6273" formatCode="General">
                  <c:v>0.74772846699999995</c:v>
                </c:pt>
                <c:pt idx="6274" formatCode="General">
                  <c:v>0.74494618199999996</c:v>
                </c:pt>
                <c:pt idx="6275" formatCode="General">
                  <c:v>0.74661302600000001</c:v>
                </c:pt>
                <c:pt idx="6276" formatCode="General">
                  <c:v>0.74600952899999995</c:v>
                </c:pt>
                <c:pt idx="6277" formatCode="General">
                  <c:v>0.74537903100000003</c:v>
                </c:pt>
                <c:pt idx="6278" formatCode="General">
                  <c:v>0.74492913500000002</c:v>
                </c:pt>
                <c:pt idx="6279" formatCode="General">
                  <c:v>0.74475354000000005</c:v>
                </c:pt>
                <c:pt idx="6280" formatCode="General">
                  <c:v>0.74490284900000003</c:v>
                </c:pt>
                <c:pt idx="6281" formatCode="General">
                  <c:v>0.74538648100000005</c:v>
                </c:pt>
                <c:pt idx="6282" formatCode="General">
                  <c:v>0.74617475300000002</c:v>
                </c:pt>
                <c:pt idx="6283" formatCode="General">
                  <c:v>0.74720609199999999</c:v>
                </c:pt>
                <c:pt idx="6284" formatCode="General">
                  <c:v>0.74840015199999999</c:v>
                </c:pt>
                <c:pt idx="6285" formatCode="General">
                  <c:v>0.74967271099999999</c:v>
                </c:pt>
                <c:pt idx="6286" formatCode="General">
                  <c:v>0.75094837000000003</c:v>
                </c:pt>
                <c:pt idx="6287" formatCode="General">
                  <c:v>0.75216937100000003</c:v>
                </c:pt>
                <c:pt idx="6288" formatCode="General">
                  <c:v>0.75329864000000002</c:v>
                </c:pt>
                <c:pt idx="6289" formatCode="General">
                  <c:v>0.754319191</c:v>
                </c:pt>
                <c:pt idx="6290" formatCode="General">
                  <c:v>0.75523018799999997</c:v>
                </c:pt>
                <c:pt idx="6291" formatCode="General">
                  <c:v>0.75604247999999996</c:v>
                </c:pt>
                <c:pt idx="6292" formatCode="General">
                  <c:v>0.75677293499999998</c:v>
                </c:pt>
                <c:pt idx="6293" formatCode="General">
                  <c:v>0.75743806400000002</c:v>
                </c:pt>
                <c:pt idx="6294" formatCode="General">
                  <c:v>0.75806003799999999</c:v>
                </c:pt>
                <c:pt idx="6295" formatCode="General">
                  <c:v>0.75864225600000001</c:v>
                </c:pt>
                <c:pt idx="6296" formatCode="General">
                  <c:v>0.75918739999999996</c:v>
                </c:pt>
                <c:pt idx="6297" formatCode="General">
                  <c:v>0.75968313200000004</c:v>
                </c:pt>
                <c:pt idx="6298" formatCode="General">
                  <c:v>0.760096192</c:v>
                </c:pt>
                <c:pt idx="6299" formatCode="General">
                  <c:v>0.76035207500000002</c:v>
                </c:pt>
                <c:pt idx="6300" formatCode="General">
                  <c:v>0.76027083399999995</c:v>
                </c:pt>
                <c:pt idx="6301" formatCode="General">
                  <c:v>0.75932717299999997</c:v>
                </c:pt>
                <c:pt idx="6302" formatCode="General">
                  <c:v>0.75557982899999998</c:v>
                </c:pt>
                <c:pt idx="6303" formatCode="General">
                  <c:v>0.74420547500000001</c:v>
                </c:pt>
                <c:pt idx="6304" formatCode="General">
                  <c:v>0.74952644099999999</c:v>
                </c:pt>
                <c:pt idx="6305" formatCode="General">
                  <c:v>0.74674958000000002</c:v>
                </c:pt>
                <c:pt idx="6306" formatCode="General">
                  <c:v>0.76207619900000001</c:v>
                </c:pt>
                <c:pt idx="6307" formatCode="General">
                  <c:v>0.76351529399999996</c:v>
                </c:pt>
                <c:pt idx="6308" formatCode="General">
                  <c:v>0.76410794299999996</c:v>
                </c:pt>
                <c:pt idx="6309" formatCode="General">
                  <c:v>0.76434868600000005</c:v>
                </c:pt>
                <c:pt idx="6310" formatCode="General">
                  <c:v>0.76436626900000004</c:v>
                </c:pt>
                <c:pt idx="6311" formatCode="General">
                  <c:v>0.76420140299999995</c:v>
                </c:pt>
                <c:pt idx="6312" formatCode="General">
                  <c:v>0.76386207299999997</c:v>
                </c:pt>
                <c:pt idx="6313" formatCode="General">
                  <c:v>0.76333952000000005</c:v>
                </c:pt>
                <c:pt idx="6314" formatCode="General">
                  <c:v>0.76261287899999997</c:v>
                </c:pt>
                <c:pt idx="6315" formatCode="General">
                  <c:v>0.76164990700000001</c:v>
                </c:pt>
                <c:pt idx="6316" formatCode="General">
                  <c:v>0.76040571899999998</c:v>
                </c:pt>
                <c:pt idx="6317" formatCode="General">
                  <c:v>0.75882065300000001</c:v>
                </c:pt>
                <c:pt idx="6318" formatCode="General">
                  <c:v>0.75681978500000002</c:v>
                </c:pt>
                <c:pt idx="6319" formatCode="General">
                  <c:v>0.75431805799999996</c:v>
                </c:pt>
                <c:pt idx="6320" formatCode="General">
                  <c:v>0.75124073000000002</c:v>
                </c:pt>
                <c:pt idx="6321" formatCode="General">
                  <c:v>0.74757605800000004</c:v>
                </c:pt>
                <c:pt idx="6322" formatCode="General">
                  <c:v>0.74346739100000003</c:v>
                </c:pt>
                <c:pt idx="6323" formatCode="General">
                  <c:v>0.73927837600000001</c:v>
                </c:pt>
                <c:pt idx="6324" formatCode="General">
                  <c:v>0.735403955</c:v>
                </c:pt>
                <c:pt idx="6325" formatCode="General">
                  <c:v>0.73170095700000004</c:v>
                </c:pt>
                <c:pt idx="6326" formatCode="General">
                  <c:v>0.72749936599999998</c:v>
                </c:pt>
                <c:pt idx="6327" formatCode="General">
                  <c:v>0.72447985400000003</c:v>
                </c:pt>
                <c:pt idx="6328" formatCode="General">
                  <c:v>0.72742319099999997</c:v>
                </c:pt>
                <c:pt idx="6329" formatCode="General">
                  <c:v>0.73375058199999998</c:v>
                </c:pt>
                <c:pt idx="6330" formatCode="General">
                  <c:v>0.73835247800000003</c:v>
                </c:pt>
                <c:pt idx="6331" formatCode="General">
                  <c:v>0.74059224099999998</c:v>
                </c:pt>
                <c:pt idx="6332" formatCode="General">
                  <c:v>0.74119031400000002</c:v>
                </c:pt>
                <c:pt idx="6333" formatCode="General">
                  <c:v>0.73588192500000005</c:v>
                </c:pt>
                <c:pt idx="6334" formatCode="General">
                  <c:v>0.74004048099999997</c:v>
                </c:pt>
                <c:pt idx="6335" formatCode="General">
                  <c:v>0.73892325199999997</c:v>
                </c:pt>
                <c:pt idx="6336" formatCode="General">
                  <c:v>0.73770129699999998</c:v>
                </c:pt>
                <c:pt idx="6337" formatCode="General">
                  <c:v>0.73656731799999997</c:v>
                </c:pt>
                <c:pt idx="6338" formatCode="General">
                  <c:v>0.73566651299999997</c:v>
                </c:pt>
                <c:pt idx="6339" formatCode="General">
                  <c:v>0.73511207099999998</c:v>
                </c:pt>
                <c:pt idx="6340" formatCode="General">
                  <c:v>0.73497802000000001</c:v>
                </c:pt>
                <c:pt idx="6341" formatCode="General">
                  <c:v>0.73529076599999998</c:v>
                </c:pt>
                <c:pt idx="6342" formatCode="General">
                  <c:v>0.736025453</c:v>
                </c:pt>
                <c:pt idx="6343" formatCode="General">
                  <c:v>0.737111866</c:v>
                </c:pt>
                <c:pt idx="6344" formatCode="General">
                  <c:v>0.73844939499999995</c:v>
                </c:pt>
                <c:pt idx="6345" formatCode="General">
                  <c:v>0.73992693399999998</c:v>
                </c:pt>
                <c:pt idx="6346" formatCode="General">
                  <c:v>0.74144178599999999</c:v>
                </c:pt>
                <c:pt idx="6347" formatCode="General">
                  <c:v>0.74291288899999997</c:v>
                </c:pt>
                <c:pt idx="6348" formatCode="General">
                  <c:v>0.74428677600000004</c:v>
                </c:pt>
                <c:pt idx="6349" formatCode="General">
                  <c:v>0.74553710200000001</c:v>
                </c:pt>
                <c:pt idx="6350" formatCode="General">
                  <c:v>0.74666005400000002</c:v>
                </c:pt>
                <c:pt idx="6351" formatCode="General">
                  <c:v>0.74766826600000003</c:v>
                </c:pt>
                <c:pt idx="6352" formatCode="General">
                  <c:v>0.74858528400000002</c:v>
                </c:pt>
                <c:pt idx="6353" formatCode="General">
                  <c:v>0.7494362</c:v>
                </c:pt>
                <c:pt idx="6354" formatCode="General">
                  <c:v>0.750245571</c:v>
                </c:pt>
                <c:pt idx="6355" formatCode="General">
                  <c:v>0.75103122</c:v>
                </c:pt>
                <c:pt idx="6356" formatCode="General">
                  <c:v>0.75180059700000001</c:v>
                </c:pt>
                <c:pt idx="6357" formatCode="General">
                  <c:v>0.75254607200000001</c:v>
                </c:pt>
                <c:pt idx="6358" formatCode="General">
                  <c:v>0.75323629400000003</c:v>
                </c:pt>
                <c:pt idx="6359" formatCode="General">
                  <c:v>0.75379133200000004</c:v>
                </c:pt>
                <c:pt idx="6360" formatCode="General">
                  <c:v>0.75399357099999997</c:v>
                </c:pt>
                <c:pt idx="6361" formatCode="General">
                  <c:v>0.75308227500000002</c:v>
                </c:pt>
                <c:pt idx="6362" formatCode="General">
                  <c:v>0.74735295800000001</c:v>
                </c:pt>
                <c:pt idx="6363" formatCode="General">
                  <c:v>0.73715263600000003</c:v>
                </c:pt>
                <c:pt idx="6364" formatCode="General">
                  <c:v>0.733340561</c:v>
                </c:pt>
                <c:pt idx="6365" formatCode="General">
                  <c:v>0.75703036800000001</c:v>
                </c:pt>
                <c:pt idx="6366" formatCode="General">
                  <c:v>0.75901800399999997</c:v>
                </c:pt>
                <c:pt idx="6367" formatCode="General">
                  <c:v>0.76005405199999998</c:v>
                </c:pt>
                <c:pt idx="6368" formatCode="General">
                  <c:v>0.76073366399999998</c:v>
                </c:pt>
                <c:pt idx="6369" formatCode="General">
                  <c:v>0.76120454100000001</c:v>
                </c:pt>
                <c:pt idx="6370" formatCode="General">
                  <c:v>0.761512101</c:v>
                </c:pt>
                <c:pt idx="6371" formatCode="General">
                  <c:v>0.76166760899999997</c:v>
                </c:pt>
                <c:pt idx="6372" formatCode="General">
                  <c:v>0.76166707300000003</c:v>
                </c:pt>
                <c:pt idx="6373" formatCode="General">
                  <c:v>0.76149666299999996</c:v>
                </c:pt>
                <c:pt idx="6374" formatCode="General">
                  <c:v>0.761133909</c:v>
                </c:pt>
                <c:pt idx="6375" formatCode="General">
                  <c:v>0.76054680299999999</c:v>
                </c:pt>
                <c:pt idx="6376" formatCode="General">
                  <c:v>0.75969082099999996</c:v>
                </c:pt>
                <c:pt idx="6377" formatCode="General">
                  <c:v>0.75850528500000003</c:v>
                </c:pt>
                <c:pt idx="6378" formatCode="General">
                  <c:v>0.75690937000000003</c:v>
                </c:pt>
                <c:pt idx="6379" formatCode="General">
                  <c:v>0.75480109500000003</c:v>
                </c:pt>
                <c:pt idx="6380" formatCode="General">
                  <c:v>0.75206941400000005</c:v>
                </c:pt>
                <c:pt idx="6381" formatCode="General">
                  <c:v>0.74864363700000003</c:v>
                </c:pt>
                <c:pt idx="6382" formatCode="General">
                  <c:v>0.744618475</c:v>
                </c:pt>
                <c:pt idx="6383" formatCode="General">
                  <c:v>0.74043530199999996</c:v>
                </c:pt>
                <c:pt idx="6384" formatCode="General">
                  <c:v>0.73682200899999994</c:v>
                </c:pt>
                <c:pt idx="6385" formatCode="General">
                  <c:v>0.73394930400000002</c:v>
                </c:pt>
                <c:pt idx="6386" formatCode="General">
                  <c:v>0.73040115800000005</c:v>
                </c:pt>
                <c:pt idx="6387" formatCode="General">
                  <c:v>0.72555726799999998</c:v>
                </c:pt>
                <c:pt idx="6388" formatCode="General">
                  <c:v>0.72687202699999998</c:v>
                </c:pt>
                <c:pt idx="6389" formatCode="General">
                  <c:v>0.73453426399999999</c:v>
                </c:pt>
                <c:pt idx="6390" formatCode="General">
                  <c:v>0.73976641899999995</c:v>
                </c:pt>
                <c:pt idx="6391" formatCode="General">
                  <c:v>0.74180388500000005</c:v>
                </c:pt>
                <c:pt idx="6392" formatCode="General">
                  <c:v>0.74204814399999997</c:v>
                </c:pt>
                <c:pt idx="6393" formatCode="General">
                  <c:v>0.74146986000000004</c:v>
                </c:pt>
                <c:pt idx="6394" formatCode="General">
                  <c:v>0.74015301499999997</c:v>
                </c:pt>
                <c:pt idx="6395" formatCode="General">
                  <c:v>0.73850625800000003</c:v>
                </c:pt>
                <c:pt idx="6396" formatCode="General">
                  <c:v>0.73674422500000003</c:v>
                </c:pt>
                <c:pt idx="6397" formatCode="General">
                  <c:v>0.73505127400000003</c:v>
                </c:pt>
                <c:pt idx="6398" formatCode="General">
                  <c:v>0.73359680199999999</c:v>
                </c:pt>
                <c:pt idx="6399" formatCode="General">
                  <c:v>0.73252969999999995</c:v>
                </c:pt>
                <c:pt idx="6400" formatCode="General">
                  <c:v>0.73196280000000002</c:v>
                </c:pt>
                <c:pt idx="6401" formatCode="General">
                  <c:v>0.73195451499999997</c:v>
                </c:pt>
                <c:pt idx="6402" formatCode="General">
                  <c:v>0.73249649999999999</c:v>
                </c:pt>
                <c:pt idx="6403" formatCode="General">
                  <c:v>0.73351496500000002</c:v>
                </c:pt>
                <c:pt idx="6404" formatCode="General">
                  <c:v>0.73488736200000004</c:v>
                </c:pt>
                <c:pt idx="6405" formatCode="General">
                  <c:v>0.73646920900000001</c:v>
                </c:pt>
                <c:pt idx="6406" formatCode="General">
                  <c:v>0.73812198600000001</c:v>
                </c:pt>
                <c:pt idx="6407" formatCode="General">
                  <c:v>0.73973393399999998</c:v>
                </c:pt>
                <c:pt idx="6408" formatCode="General">
                  <c:v>0.74122959399999999</c:v>
                </c:pt>
                <c:pt idx="6409" formatCode="General">
                  <c:v>0.74257051900000004</c:v>
                </c:pt>
                <c:pt idx="6410" formatCode="General">
                  <c:v>0.74374955899999995</c:v>
                </c:pt>
                <c:pt idx="6411" formatCode="General">
                  <c:v>0.74478220900000003</c:v>
                </c:pt>
                <c:pt idx="6412" formatCode="General">
                  <c:v>0.74569845199999996</c:v>
                </c:pt>
                <c:pt idx="6413" formatCode="General">
                  <c:v>0.74653452600000003</c:v>
                </c:pt>
                <c:pt idx="6414" formatCode="General">
                  <c:v>0.74732619499999997</c:v>
                </c:pt>
                <c:pt idx="6415" formatCode="General">
                  <c:v>0.748102665</c:v>
                </c:pt>
                <c:pt idx="6416" formatCode="General">
                  <c:v>0.74888193599999997</c:v>
                </c:pt>
                <c:pt idx="6417" formatCode="General">
                  <c:v>0.74966466399999998</c:v>
                </c:pt>
                <c:pt idx="6418" formatCode="General">
                  <c:v>0.75042331200000001</c:v>
                </c:pt>
                <c:pt idx="6419" formatCode="General">
                  <c:v>0.75106859199999998</c:v>
                </c:pt>
                <c:pt idx="6420" formatCode="General">
                  <c:v>0.75130766599999999</c:v>
                </c:pt>
                <c:pt idx="6421" formatCode="General">
                  <c:v>0.74977469399999996</c:v>
                </c:pt>
                <c:pt idx="6422" formatCode="General">
                  <c:v>0.73773032400000005</c:v>
                </c:pt>
                <c:pt idx="6423" formatCode="General">
                  <c:v>0.72986656400000005</c:v>
                </c:pt>
                <c:pt idx="6424" formatCode="General">
                  <c:v>0.754327953</c:v>
                </c:pt>
                <c:pt idx="6425" formatCode="General">
                  <c:v>0.756789029</c:v>
                </c:pt>
                <c:pt idx="6426" formatCode="General">
                  <c:v>0.75816148500000002</c:v>
                </c:pt>
                <c:pt idx="6427" formatCode="General">
                  <c:v>0.759197593</c:v>
                </c:pt>
                <c:pt idx="6428" formatCode="General">
                  <c:v>0.76006293300000005</c:v>
                </c:pt>
                <c:pt idx="6429" formatCode="General">
                  <c:v>0.76080501099999998</c:v>
                </c:pt>
                <c:pt idx="6430" formatCode="General">
                  <c:v>0.76143622399999999</c:v>
                </c:pt>
                <c:pt idx="6431" formatCode="General">
                  <c:v>0.76195502299999995</c:v>
                </c:pt>
                <c:pt idx="6432" formatCode="General">
                  <c:v>0.76235216900000002</c:v>
                </c:pt>
                <c:pt idx="6433" formatCode="General">
                  <c:v>0.76261192600000005</c:v>
                </c:pt>
                <c:pt idx="6434" formatCode="General">
                  <c:v>0.76271194200000003</c:v>
                </c:pt>
                <c:pt idx="6435" formatCode="General">
                  <c:v>0.76262122399999999</c:v>
                </c:pt>
                <c:pt idx="6436" formatCode="General">
                  <c:v>0.76229703400000004</c:v>
                </c:pt>
                <c:pt idx="6437" formatCode="General">
                  <c:v>0.761679828</c:v>
                </c:pt>
                <c:pt idx="6438" formatCode="General">
                  <c:v>0.76068639800000004</c:v>
                </c:pt>
                <c:pt idx="6439" formatCode="General">
                  <c:v>0.75920277800000002</c:v>
                </c:pt>
                <c:pt idx="6440" formatCode="General">
                  <c:v>0.75708419100000002</c:v>
                </c:pt>
                <c:pt idx="6441" formatCode="General">
                  <c:v>0.75418823999999995</c:v>
                </c:pt>
                <c:pt idx="6442" formatCode="General">
                  <c:v>0.75050699700000001</c:v>
                </c:pt>
                <c:pt idx="6443" formatCode="General">
                  <c:v>0.74646902100000001</c:v>
                </c:pt>
                <c:pt idx="6444" formatCode="General">
                  <c:v>0.74314397600000004</c:v>
                </c:pt>
                <c:pt idx="6445" formatCode="General">
                  <c:v>0.74130183500000002</c:v>
                </c:pt>
                <c:pt idx="6446" formatCode="General">
                  <c:v>0.73934966300000005</c:v>
                </c:pt>
                <c:pt idx="6447" formatCode="General">
                  <c:v>0.73409742099999997</c:v>
                </c:pt>
                <c:pt idx="6448" formatCode="General">
                  <c:v>0.73355054900000005</c:v>
                </c:pt>
                <c:pt idx="6449" formatCode="General">
                  <c:v>0.74293410800000004</c:v>
                </c:pt>
                <c:pt idx="6450" formatCode="General">
                  <c:v>0.74787294900000001</c:v>
                </c:pt>
                <c:pt idx="6451" formatCode="General">
                  <c:v>0.75058042999999997</c:v>
                </c:pt>
                <c:pt idx="6452" formatCode="General">
                  <c:v>0.75070315600000004</c:v>
                </c:pt>
                <c:pt idx="6453" formatCode="General">
                  <c:v>0.74979972800000005</c:v>
                </c:pt>
                <c:pt idx="6454" formatCode="General">
                  <c:v>0.74828219399999996</c:v>
                </c:pt>
                <c:pt idx="6455" formatCode="General">
                  <c:v>0.74638593200000003</c:v>
                </c:pt>
                <c:pt idx="6456" formatCode="General">
                  <c:v>0.74429458400000004</c:v>
                </c:pt>
                <c:pt idx="6457" formatCode="General">
                  <c:v>0.74218660599999997</c:v>
                </c:pt>
                <c:pt idx="6458" formatCode="General">
                  <c:v>0.74025064699999998</c:v>
                </c:pt>
                <c:pt idx="6459" formatCode="General">
                  <c:v>0.73867875299999997</c:v>
                </c:pt>
                <c:pt idx="6460" formatCode="General">
                  <c:v>0.73764318200000001</c:v>
                </c:pt>
                <c:pt idx="6461" formatCode="General">
                  <c:v>0.73726278499999998</c:v>
                </c:pt>
                <c:pt idx="6462" formatCode="General">
                  <c:v>0.73757278900000001</c:v>
                </c:pt>
                <c:pt idx="6463" formatCode="General">
                  <c:v>0.73851311200000003</c:v>
                </c:pt>
                <c:pt idx="6464" formatCode="General">
                  <c:v>0.73994260999999995</c:v>
                </c:pt>
                <c:pt idx="6465" formatCode="General">
                  <c:v>0.74167561500000001</c:v>
                </c:pt>
                <c:pt idx="6466" formatCode="General">
                  <c:v>0.74352401499999998</c:v>
                </c:pt>
                <c:pt idx="6467" formatCode="General">
                  <c:v>0.74533104900000002</c:v>
                </c:pt>
                <c:pt idx="6468" formatCode="General">
                  <c:v>0.74698805800000001</c:v>
                </c:pt>
                <c:pt idx="6469" formatCode="General">
                  <c:v>0.74843668900000004</c:v>
                </c:pt>
                <c:pt idx="6470" formatCode="General">
                  <c:v>0.74966114800000005</c:v>
                </c:pt>
                <c:pt idx="6471" formatCode="General">
                  <c:v>0.75067693000000002</c:v>
                </c:pt>
                <c:pt idx="6472" formatCode="General">
                  <c:v>0.75151944199999998</c:v>
                </c:pt>
                <c:pt idx="6473" formatCode="General">
                  <c:v>0.75223404199999999</c:v>
                </c:pt>
                <c:pt idx="6474" formatCode="General">
                  <c:v>0.75286775800000005</c:v>
                </c:pt>
                <c:pt idx="6475" formatCode="General">
                  <c:v>0.753462136</c:v>
                </c:pt>
                <c:pt idx="6476" formatCode="General">
                  <c:v>0.75404715499999997</c:v>
                </c:pt>
                <c:pt idx="6477" formatCode="General">
                  <c:v>0.75463360499999999</c:v>
                </c:pt>
                <c:pt idx="6478" formatCode="General">
                  <c:v>0.75519794200000001</c:v>
                </c:pt>
                <c:pt idx="6479" formatCode="General">
                  <c:v>0.75562912199999999</c:v>
                </c:pt>
                <c:pt idx="6480" formatCode="General">
                  <c:v>0.75543820900000003</c:v>
                </c:pt>
                <c:pt idx="6481" formatCode="General">
                  <c:v>0.75087267199999996</c:v>
                </c:pt>
                <c:pt idx="6482" formatCode="General">
                  <c:v>0.73967909799999998</c:v>
                </c:pt>
                <c:pt idx="6483" formatCode="General">
                  <c:v>0.75714939800000003</c:v>
                </c:pt>
                <c:pt idx="6484" formatCode="General">
                  <c:v>0.75978314899999999</c:v>
                </c:pt>
                <c:pt idx="6485" formatCode="General">
                  <c:v>0.76109117299999995</c:v>
                </c:pt>
                <c:pt idx="6486" formatCode="General">
                  <c:v>0.76208639099999997</c:v>
                </c:pt>
                <c:pt idx="6487" formatCode="General">
                  <c:v>0.76295065900000003</c:v>
                </c:pt>
                <c:pt idx="6488" formatCode="General">
                  <c:v>0.76373171799999995</c:v>
                </c:pt>
                <c:pt idx="6489" formatCode="General">
                  <c:v>0.764443278</c:v>
                </c:pt>
                <c:pt idx="6490" formatCode="General">
                  <c:v>0.76508677000000003</c:v>
                </c:pt>
                <c:pt idx="6491" formatCode="General">
                  <c:v>0.76565718699999996</c:v>
                </c:pt>
                <c:pt idx="6492" formatCode="General">
                  <c:v>0.76614487200000003</c:v>
                </c:pt>
                <c:pt idx="6493" formatCode="General">
                  <c:v>0.76653510300000005</c:v>
                </c:pt>
                <c:pt idx="6494" formatCode="General">
                  <c:v>0.76680743699999998</c:v>
                </c:pt>
                <c:pt idx="6495" formatCode="General">
                  <c:v>0.76693361999999998</c:v>
                </c:pt>
                <c:pt idx="6496" formatCode="General">
                  <c:v>0.76687419400000001</c:v>
                </c:pt>
                <c:pt idx="6497" formatCode="General">
                  <c:v>0.76657337000000003</c:v>
                </c:pt>
                <c:pt idx="6498" formatCode="General">
                  <c:v>0.76595002400000001</c:v>
                </c:pt>
                <c:pt idx="6499" formatCode="General">
                  <c:v>0.76488584299999995</c:v>
                </c:pt>
                <c:pt idx="6500" formatCode="General">
                  <c:v>0.76321262099999998</c:v>
                </c:pt>
                <c:pt idx="6501" formatCode="General">
                  <c:v>0.76072043199999995</c:v>
                </c:pt>
                <c:pt idx="6502" formatCode="General">
                  <c:v>0.75726646200000003</c:v>
                </c:pt>
                <c:pt idx="6503" formatCode="General">
                  <c:v>0.75316780800000005</c:v>
                </c:pt>
                <c:pt idx="6504" formatCode="General">
                  <c:v>0.74978858199999998</c:v>
                </c:pt>
                <c:pt idx="6505" formatCode="General">
                  <c:v>0.74868226100000002</c:v>
                </c:pt>
                <c:pt idx="6506" formatCode="General">
                  <c:v>0.74833834200000005</c:v>
                </c:pt>
                <c:pt idx="6507" formatCode="General">
                  <c:v>0.74344199899999996</c:v>
                </c:pt>
                <c:pt idx="6508" formatCode="General">
                  <c:v>0.74140572500000002</c:v>
                </c:pt>
                <c:pt idx="6509" formatCode="General">
                  <c:v>0.75249797100000004</c:v>
                </c:pt>
                <c:pt idx="6510" formatCode="General">
                  <c:v>0.75788074699999997</c:v>
                </c:pt>
                <c:pt idx="6511" formatCode="General">
                  <c:v>0.75936669099999998</c:v>
                </c:pt>
                <c:pt idx="6512" formatCode="General">
                  <c:v>0.75921583199999998</c:v>
                </c:pt>
                <c:pt idx="6513" formatCode="General">
                  <c:v>0.75817865100000004</c:v>
                </c:pt>
                <c:pt idx="6514" formatCode="General">
                  <c:v>0.75655841800000001</c:v>
                </c:pt>
                <c:pt idx="6515" formatCode="General">
                  <c:v>0.75451970099999999</c:v>
                </c:pt>
                <c:pt idx="6516" formatCode="General">
                  <c:v>0.75219374900000002</c:v>
                </c:pt>
                <c:pt idx="6517" formatCode="General">
                  <c:v>0.74972552100000001</c:v>
                </c:pt>
                <c:pt idx="6518" formatCode="General">
                  <c:v>0.74729710800000004</c:v>
                </c:pt>
                <c:pt idx="6519" formatCode="General">
                  <c:v>0.74513149300000003</c:v>
                </c:pt>
                <c:pt idx="6520" formatCode="General">
                  <c:v>0.74347180099999999</c:v>
                </c:pt>
                <c:pt idx="6521" formatCode="General">
                  <c:v>0.74253433899999999</c:v>
                </c:pt>
                <c:pt idx="6522" formatCode="General">
                  <c:v>0.74244809199999995</c:v>
                </c:pt>
                <c:pt idx="6523" formatCode="General">
                  <c:v>0.74320936199999998</c:v>
                </c:pt>
                <c:pt idx="6524" formatCode="General">
                  <c:v>0.74467819899999999</c:v>
                </c:pt>
                <c:pt idx="6525" formatCode="General">
                  <c:v>0.746622801</c:v>
                </c:pt>
                <c:pt idx="6526" formatCode="General">
                  <c:v>0.74878567500000004</c:v>
                </c:pt>
                <c:pt idx="6527" formatCode="General">
                  <c:v>0.75094318400000004</c:v>
                </c:pt>
                <c:pt idx="6528" formatCode="General">
                  <c:v>0.75293677999999997</c:v>
                </c:pt>
                <c:pt idx="6529" formatCode="General">
                  <c:v>0.75467789200000002</c:v>
                </c:pt>
                <c:pt idx="6530" formatCode="General">
                  <c:v>0.75613677499999998</c:v>
                </c:pt>
                <c:pt idx="6531" formatCode="General">
                  <c:v>0.757325947</c:v>
                </c:pt>
                <c:pt idx="6532" formatCode="General">
                  <c:v>0.75828397299999994</c:v>
                </c:pt>
                <c:pt idx="6533" formatCode="General">
                  <c:v>0.75906282700000005</c:v>
                </c:pt>
                <c:pt idx="6534" formatCode="General">
                  <c:v>0.75971782200000004</c:v>
                </c:pt>
                <c:pt idx="6535" formatCode="General">
                  <c:v>0.76029974199999995</c:v>
                </c:pt>
                <c:pt idx="6536" formatCode="General">
                  <c:v>0.760847151</c:v>
                </c:pt>
                <c:pt idx="6537" formatCode="General">
                  <c:v>0.76137673900000002</c:v>
                </c:pt>
                <c:pt idx="6538" formatCode="General">
                  <c:v>0.76185923799999999</c:v>
                </c:pt>
                <c:pt idx="6539" formatCode="General">
                  <c:v>0.76211053100000004</c:v>
                </c:pt>
                <c:pt idx="6540" formatCode="General">
                  <c:v>0.76082903099999999</c:v>
                </c:pt>
                <c:pt idx="6541" formatCode="General">
                  <c:v>0.74385517800000001</c:v>
                </c:pt>
                <c:pt idx="6542" formatCode="General">
                  <c:v>0.76231485600000004</c:v>
                </c:pt>
                <c:pt idx="6543" formatCode="General">
                  <c:v>0.76521801899999997</c:v>
                </c:pt>
                <c:pt idx="6544" formatCode="General">
                  <c:v>0.76639628400000004</c:v>
                </c:pt>
                <c:pt idx="6545" formatCode="General">
                  <c:v>0.76726180300000002</c:v>
                </c:pt>
                <c:pt idx="6546" formatCode="General">
                  <c:v>0.76800447699999996</c:v>
                </c:pt>
                <c:pt idx="6547" formatCode="General">
                  <c:v>0.76866877099999997</c:v>
                </c:pt>
                <c:pt idx="6548" formatCode="General">
                  <c:v>0.769268811</c:v>
                </c:pt>
                <c:pt idx="6549" formatCode="General">
                  <c:v>0.76980966299999998</c:v>
                </c:pt>
                <c:pt idx="6550" formatCode="General">
                  <c:v>0.77029234199999996</c:v>
                </c:pt>
                <c:pt idx="6551" formatCode="General">
                  <c:v>0.77071464099999998</c:v>
                </c:pt>
                <c:pt idx="6552" formatCode="General">
                  <c:v>0.77107095699999995</c:v>
                </c:pt>
                <c:pt idx="6553" formatCode="General">
                  <c:v>0.77135133700000003</c:v>
                </c:pt>
                <c:pt idx="6554" formatCode="General">
                  <c:v>0.77154040300000004</c:v>
                </c:pt>
                <c:pt idx="6555" formatCode="General">
                  <c:v>0.77161538600000001</c:v>
                </c:pt>
                <c:pt idx="6556" formatCode="General">
                  <c:v>0.77154302600000002</c:v>
                </c:pt>
                <c:pt idx="6557" formatCode="General">
                  <c:v>0.77127385100000001</c:v>
                </c:pt>
                <c:pt idx="6558" formatCode="General">
                  <c:v>0.77073317799999996</c:v>
                </c:pt>
                <c:pt idx="6559" formatCode="General">
                  <c:v>0.76980495500000001</c:v>
                </c:pt>
                <c:pt idx="6560" formatCode="General">
                  <c:v>0.76830816300000004</c:v>
                </c:pt>
                <c:pt idx="6561" formatCode="General">
                  <c:v>0.76597684600000004</c:v>
                </c:pt>
                <c:pt idx="6562" formatCode="General">
                  <c:v>0.76252055200000002</c:v>
                </c:pt>
                <c:pt idx="6563" formatCode="General">
                  <c:v>0.75806003799999999</c:v>
                </c:pt>
                <c:pt idx="6564" formatCode="General">
                  <c:v>0.75421989</c:v>
                </c:pt>
                <c:pt idx="6565" formatCode="General">
                  <c:v>0.75355958899999997</c:v>
                </c:pt>
                <c:pt idx="6566" formatCode="General">
                  <c:v>0.75452715199999998</c:v>
                </c:pt>
                <c:pt idx="6567" formatCode="General">
                  <c:v>0.74951392400000005</c:v>
                </c:pt>
                <c:pt idx="6568" formatCode="General">
                  <c:v>0.74788773099999994</c:v>
                </c:pt>
                <c:pt idx="6569" formatCode="General">
                  <c:v>0.76012575599999999</c:v>
                </c:pt>
                <c:pt idx="6570" formatCode="General">
                  <c:v>0.76402920500000004</c:v>
                </c:pt>
                <c:pt idx="6571" formatCode="General">
                  <c:v>0.76476931599999998</c:v>
                </c:pt>
                <c:pt idx="6572" formatCode="General">
                  <c:v>0.76424729800000002</c:v>
                </c:pt>
                <c:pt idx="6573" formatCode="General">
                  <c:v>0.76299887899999996</c:v>
                </c:pt>
                <c:pt idx="6574" formatCode="General">
                  <c:v>0.76121771299999996</c:v>
                </c:pt>
                <c:pt idx="6575" formatCode="General">
                  <c:v>0.75899547300000003</c:v>
                </c:pt>
                <c:pt idx="6576" formatCode="General">
                  <c:v>0.756400764</c:v>
                </c:pt>
                <c:pt idx="6577" formatCode="General">
                  <c:v>0.75352096599999996</c:v>
                </c:pt>
                <c:pt idx="6578" formatCode="General">
                  <c:v>0.750493348</c:v>
                </c:pt>
                <c:pt idx="6579" formatCode="General">
                  <c:v>0.74752861299999995</c:v>
                </c:pt>
                <c:pt idx="6580" formatCode="General">
                  <c:v>0.74491453200000002</c:v>
                </c:pt>
                <c:pt idx="6581" formatCode="General">
                  <c:v>0.74297976499999996</c:v>
                </c:pt>
                <c:pt idx="6582" formatCode="General">
                  <c:v>0.74200934200000002</c:v>
                </c:pt>
                <c:pt idx="6583" formatCode="General">
                  <c:v>0.74213910100000002</c:v>
                </c:pt>
                <c:pt idx="6584" formatCode="General">
                  <c:v>0.74328899400000004</c:v>
                </c:pt>
                <c:pt idx="6585" formatCode="General">
                  <c:v>0.74519175299999996</c:v>
                </c:pt>
                <c:pt idx="6586" formatCode="General">
                  <c:v>0.74749434000000003</c:v>
                </c:pt>
                <c:pt idx="6587" formatCode="General">
                  <c:v>0.74986946600000004</c:v>
                </c:pt>
                <c:pt idx="6588" formatCode="General">
                  <c:v>0.75208133499999996</c:v>
                </c:pt>
                <c:pt idx="6589" formatCode="General">
                  <c:v>0.75399929300000001</c:v>
                </c:pt>
                <c:pt idx="6590" formatCode="General">
                  <c:v>0.75557875600000002</c:v>
                </c:pt>
                <c:pt idx="6591" formatCode="General">
                  <c:v>0.75683373200000004</c:v>
                </c:pt>
                <c:pt idx="6592" formatCode="General">
                  <c:v>0.75781226199999996</c:v>
                </c:pt>
                <c:pt idx="6593" formatCode="General">
                  <c:v>0.75857824100000004</c:v>
                </c:pt>
                <c:pt idx="6594" formatCode="General">
                  <c:v>0.75919967899999996</c:v>
                </c:pt>
                <c:pt idx="6595" formatCode="General">
                  <c:v>0.75973922000000005</c:v>
                </c:pt>
                <c:pt idx="6596" formatCode="General">
                  <c:v>0.76024556200000004</c:v>
                </c:pt>
                <c:pt idx="6597" formatCode="General">
                  <c:v>0.76073879</c:v>
                </c:pt>
                <c:pt idx="6598" formatCode="General">
                  <c:v>0.76116156599999996</c:v>
                </c:pt>
                <c:pt idx="6599" formatCode="General">
                  <c:v>0.76097571799999997</c:v>
                </c:pt>
                <c:pt idx="6600" formatCode="General">
                  <c:v>0.75183612099999997</c:v>
                </c:pt>
                <c:pt idx="6601" formatCode="General">
                  <c:v>0.76062691199999999</c:v>
                </c:pt>
                <c:pt idx="6602" formatCode="General">
                  <c:v>0.76410484300000003</c:v>
                </c:pt>
                <c:pt idx="6603" formatCode="General">
                  <c:v>0.76534712299999996</c:v>
                </c:pt>
                <c:pt idx="6604" formatCode="General">
                  <c:v>0.76630878400000002</c:v>
                </c:pt>
                <c:pt idx="6605" formatCode="General">
                  <c:v>0.76716810499999999</c:v>
                </c:pt>
                <c:pt idx="6606" formatCode="General">
                  <c:v>0.76795548199999997</c:v>
                </c:pt>
                <c:pt idx="6607" formatCode="General">
                  <c:v>0.76867711500000002</c:v>
                </c:pt>
                <c:pt idx="6608" formatCode="General">
                  <c:v>0.76933515100000005</c:v>
                </c:pt>
                <c:pt idx="6609" formatCode="General">
                  <c:v>0.76993119700000001</c:v>
                </c:pt>
                <c:pt idx="6610" formatCode="General">
                  <c:v>0.77046656599999996</c:v>
                </c:pt>
                <c:pt idx="6611" formatCode="General">
                  <c:v>0.77094113799999997</c:v>
                </c:pt>
                <c:pt idx="6612" formatCode="General">
                  <c:v>0.77135217199999995</c:v>
                </c:pt>
                <c:pt idx="6613" formatCode="General">
                  <c:v>0.77169323000000001</c:v>
                </c:pt>
                <c:pt idx="6614" formatCode="General">
                  <c:v>0.77195250999999998</c:v>
                </c:pt>
                <c:pt idx="6615" formatCode="General">
                  <c:v>0.77211129700000003</c:v>
                </c:pt>
                <c:pt idx="6616" formatCode="General">
                  <c:v>0.77214097999999998</c:v>
                </c:pt>
                <c:pt idx="6617" formatCode="General">
                  <c:v>0.77199763099999996</c:v>
                </c:pt>
                <c:pt idx="6618" formatCode="General">
                  <c:v>0.77161234599999995</c:v>
                </c:pt>
                <c:pt idx="6619" formatCode="General">
                  <c:v>0.77087307000000005</c:v>
                </c:pt>
                <c:pt idx="6620" formatCode="General">
                  <c:v>0.76959151000000003</c:v>
                </c:pt>
                <c:pt idx="6621" formatCode="General">
                  <c:v>0.76745402799999995</c:v>
                </c:pt>
                <c:pt idx="6622" formatCode="General">
                  <c:v>0.76401478099999998</c:v>
                </c:pt>
                <c:pt idx="6623" formatCode="General">
                  <c:v>0.75912153699999996</c:v>
                </c:pt>
                <c:pt idx="6624" formatCode="General">
                  <c:v>0.75468224299999997</c:v>
                </c:pt>
                <c:pt idx="6625" formatCode="General">
                  <c:v>0.75463330699999998</c:v>
                </c:pt>
                <c:pt idx="6626" formatCode="General">
                  <c:v>0.75682812899999996</c:v>
                </c:pt>
                <c:pt idx="6627" formatCode="General">
                  <c:v>0.75079947700000005</c:v>
                </c:pt>
                <c:pt idx="6628" formatCode="General">
                  <c:v>0.75355184099999994</c:v>
                </c:pt>
                <c:pt idx="6629" formatCode="General">
                  <c:v>0.76408123999999999</c:v>
                </c:pt>
                <c:pt idx="6630" formatCode="General">
                  <c:v>0.76629501600000005</c:v>
                </c:pt>
                <c:pt idx="6631" formatCode="General">
                  <c:v>0.76638329000000005</c:v>
                </c:pt>
                <c:pt idx="6632" formatCode="General">
                  <c:v>0.76557076000000002</c:v>
                </c:pt>
                <c:pt idx="6633" formatCode="General">
                  <c:v>0.76417738199999996</c:v>
                </c:pt>
                <c:pt idx="6634" formatCode="General">
                  <c:v>0.76230704800000004</c:v>
                </c:pt>
                <c:pt idx="6635" formatCode="General">
                  <c:v>0.75999420900000003</c:v>
                </c:pt>
                <c:pt idx="6636" formatCode="General">
                  <c:v>0.75725346800000004</c:v>
                </c:pt>
                <c:pt idx="6637" formatCode="General">
                  <c:v>0.75410997899999999</c:v>
                </c:pt>
                <c:pt idx="6638" formatCode="General">
                  <c:v>0.75062996100000001</c:v>
                </c:pt>
                <c:pt idx="6639" formatCode="General">
                  <c:v>0.74695783900000001</c:v>
                </c:pt>
                <c:pt idx="6640" formatCode="General">
                  <c:v>0.74335253199999995</c:v>
                </c:pt>
                <c:pt idx="6641" formatCode="General">
                  <c:v>0.74019980399999996</c:v>
                </c:pt>
                <c:pt idx="6642" formatCode="General">
                  <c:v>0.73795712000000002</c:v>
                </c:pt>
                <c:pt idx="6643" formatCode="General">
                  <c:v>0.73700392199999998</c:v>
                </c:pt>
                <c:pt idx="6644" formatCode="General">
                  <c:v>0.73745393800000003</c:v>
                </c:pt>
                <c:pt idx="6645" formatCode="General">
                  <c:v>0.73907339599999999</c:v>
                </c:pt>
                <c:pt idx="6646" formatCode="General">
                  <c:v>0.74139058599999996</c:v>
                </c:pt>
                <c:pt idx="6647" formatCode="General">
                  <c:v>0.74390751099999997</c:v>
                </c:pt>
                <c:pt idx="6648" formatCode="General">
                  <c:v>0.74625468299999997</c:v>
                </c:pt>
                <c:pt idx="6649" formatCode="General">
                  <c:v>0.74823194699999995</c:v>
                </c:pt>
                <c:pt idx="6650" formatCode="General">
                  <c:v>0.74977648299999999</c:v>
                </c:pt>
                <c:pt idx="6651" formatCode="General">
                  <c:v>0.75091129499999998</c:v>
                </c:pt>
                <c:pt idx="6652" formatCode="General">
                  <c:v>0.75170397799999999</c:v>
                </c:pt>
                <c:pt idx="6653" formatCode="General">
                  <c:v>0.75224000199999996</c:v>
                </c:pt>
                <c:pt idx="6654" formatCode="General">
                  <c:v>0.752607107</c:v>
                </c:pt>
                <c:pt idx="6655" formatCode="General">
                  <c:v>0.752885044</c:v>
                </c:pt>
                <c:pt idx="6656" formatCode="General">
                  <c:v>0.75313490599999999</c:v>
                </c:pt>
                <c:pt idx="6657" formatCode="General">
                  <c:v>0.75337105999999998</c:v>
                </c:pt>
                <c:pt idx="6658" formatCode="General">
                  <c:v>0.75303655899999999</c:v>
                </c:pt>
                <c:pt idx="6659" formatCode="General">
                  <c:v>0.75011193799999998</c:v>
                </c:pt>
                <c:pt idx="6660" formatCode="General">
                  <c:v>0.75161045800000004</c:v>
                </c:pt>
                <c:pt idx="6661" formatCode="General">
                  <c:v>0.75553435099999999</c:v>
                </c:pt>
                <c:pt idx="6662" formatCode="General">
                  <c:v>0.75669121699999997</c:v>
                </c:pt>
                <c:pt idx="6663" formatCode="General">
                  <c:v>0.75765454799999998</c:v>
                </c:pt>
                <c:pt idx="6664" formatCode="General">
                  <c:v>0.75857168399999997</c:v>
                </c:pt>
                <c:pt idx="6665" formatCode="General">
                  <c:v>0.75945115100000005</c:v>
                </c:pt>
                <c:pt idx="6666" formatCode="General">
                  <c:v>0.76028424500000003</c:v>
                </c:pt>
                <c:pt idx="6667" formatCode="General">
                  <c:v>0.76106363499999996</c:v>
                </c:pt>
                <c:pt idx="6668" formatCode="General">
                  <c:v>0.76178604400000005</c:v>
                </c:pt>
                <c:pt idx="6669" formatCode="General">
                  <c:v>0.76245224499999997</c:v>
                </c:pt>
                <c:pt idx="6670" formatCode="General">
                  <c:v>0.76306510000000005</c:v>
                </c:pt>
                <c:pt idx="6671" formatCode="General">
                  <c:v>0.76362741000000001</c:v>
                </c:pt>
                <c:pt idx="6672" formatCode="General">
                  <c:v>0.76414018900000003</c:v>
                </c:pt>
                <c:pt idx="6673" formatCode="General">
                  <c:v>0.76460069399999997</c:v>
                </c:pt>
                <c:pt idx="6674" formatCode="General">
                  <c:v>0.765001237</c:v>
                </c:pt>
                <c:pt idx="6675" formatCode="General">
                  <c:v>0.765326917</c:v>
                </c:pt>
                <c:pt idx="6676" formatCode="General">
                  <c:v>0.76555323600000003</c:v>
                </c:pt>
                <c:pt idx="6677" formatCode="General">
                  <c:v>0.76564079500000004</c:v>
                </c:pt>
                <c:pt idx="6678" formatCode="General">
                  <c:v>0.76552593700000005</c:v>
                </c:pt>
                <c:pt idx="6679" formatCode="General">
                  <c:v>0.76510071800000001</c:v>
                </c:pt>
                <c:pt idx="6680" formatCode="General">
                  <c:v>0.76417267300000002</c:v>
                </c:pt>
                <c:pt idx="6681" formatCode="General">
                  <c:v>0.76238644099999997</c:v>
                </c:pt>
                <c:pt idx="6682" formatCode="General">
                  <c:v>0.75913083599999998</c:v>
                </c:pt>
                <c:pt idx="6683" formatCode="General">
                  <c:v>0.75389421000000001</c:v>
                </c:pt>
                <c:pt idx="6684" formatCode="General">
                  <c:v>0.748083532</c:v>
                </c:pt>
                <c:pt idx="6685" formatCode="General">
                  <c:v>0.75030118199999996</c:v>
                </c:pt>
                <c:pt idx="6686" formatCode="General">
                  <c:v>0.75367587800000002</c:v>
                </c:pt>
                <c:pt idx="6687" formatCode="General">
                  <c:v>0.74364244899999998</c:v>
                </c:pt>
                <c:pt idx="6688" formatCode="General">
                  <c:v>0.756608367</c:v>
                </c:pt>
                <c:pt idx="6689" formatCode="General">
                  <c:v>0.76256453999999996</c:v>
                </c:pt>
                <c:pt idx="6690" formatCode="General">
                  <c:v>0.76365280199999996</c:v>
                </c:pt>
                <c:pt idx="6691" formatCode="General">
                  <c:v>0.76350557799999996</c:v>
                </c:pt>
                <c:pt idx="6692" formatCode="General">
                  <c:v>0.76273411499999999</c:v>
                </c:pt>
                <c:pt idx="6693" formatCode="General">
                  <c:v>0.76150232600000001</c:v>
                </c:pt>
                <c:pt idx="6694" formatCode="General">
                  <c:v>0.75985395899999997</c:v>
                </c:pt>
                <c:pt idx="6695" formatCode="General">
                  <c:v>0.75778681000000003</c:v>
                </c:pt>
                <c:pt idx="6696" formatCode="General">
                  <c:v>0.75527954100000005</c:v>
                </c:pt>
                <c:pt idx="6697" formatCode="General">
                  <c:v>0.75231021600000003</c:v>
                </c:pt>
                <c:pt idx="6698" formatCode="General">
                  <c:v>0.74887818100000003</c:v>
                </c:pt>
                <c:pt idx="6699" formatCode="General">
                  <c:v>0.74503827099999997</c:v>
                </c:pt>
                <c:pt idx="6700" formatCode="General">
                  <c:v>0.74095064399999999</c:v>
                </c:pt>
                <c:pt idx="6701" formatCode="General">
                  <c:v>0.73693949000000003</c:v>
                </c:pt>
                <c:pt idx="6702" formatCode="General">
                  <c:v>0.73352456099999996</c:v>
                </c:pt>
                <c:pt idx="6703" formatCode="General">
                  <c:v>0.73134273299999997</c:v>
                </c:pt>
                <c:pt idx="6704" formatCode="General">
                  <c:v>0.73088502899999996</c:v>
                </c:pt>
                <c:pt idx="6705" formatCode="General">
                  <c:v>0.73216378699999995</c:v>
                </c:pt>
                <c:pt idx="6706" formatCode="General">
                  <c:v>0.73464631999999996</c:v>
                </c:pt>
                <c:pt idx="6707" formatCode="General">
                  <c:v>0.73757260999999996</c:v>
                </c:pt>
                <c:pt idx="6708" formatCode="General">
                  <c:v>0.74032884799999998</c:v>
                </c:pt>
                <c:pt idx="6709" formatCode="General">
                  <c:v>0.74258744700000001</c:v>
                </c:pt>
                <c:pt idx="6710" formatCode="General">
                  <c:v>0.74425500600000005</c:v>
                </c:pt>
                <c:pt idx="6711" formatCode="General">
                  <c:v>0.74537217600000005</c:v>
                </c:pt>
                <c:pt idx="6712" formatCode="General">
                  <c:v>0.74603813900000004</c:v>
                </c:pt>
                <c:pt idx="6713" formatCode="General">
                  <c:v>0.74636906400000003</c:v>
                </c:pt>
                <c:pt idx="6714" formatCode="General">
                  <c:v>0.74647849799999999</c:v>
                </c:pt>
                <c:pt idx="6715" formatCode="General">
                  <c:v>0.74646586199999998</c:v>
                </c:pt>
                <c:pt idx="6716" formatCode="General">
                  <c:v>0.74639654200000005</c:v>
                </c:pt>
                <c:pt idx="6717" formatCode="General">
                  <c:v>0.74609678999999995</c:v>
                </c:pt>
                <c:pt idx="6718" formatCode="General">
                  <c:v>0.744716406</c:v>
                </c:pt>
                <c:pt idx="6719" formatCode="General">
                  <c:v>0.74327492699999997</c:v>
                </c:pt>
                <c:pt idx="6720" formatCode="General">
                  <c:v>0.74719506499999999</c:v>
                </c:pt>
                <c:pt idx="6721" formatCode="General">
                  <c:v>0.748057902</c:v>
                </c:pt>
                <c:pt idx="6722" formatCode="General">
                  <c:v>0.74884825899999996</c:v>
                </c:pt>
                <c:pt idx="6723" formatCode="General">
                  <c:v>0.74967139999999999</c:v>
                </c:pt>
                <c:pt idx="6724" formatCode="General">
                  <c:v>0.75051283800000002</c:v>
                </c:pt>
                <c:pt idx="6725" formatCode="General">
                  <c:v>0.75134480000000003</c:v>
                </c:pt>
                <c:pt idx="6726" formatCode="General">
                  <c:v>0.75214356199999999</c:v>
                </c:pt>
                <c:pt idx="6727" formatCode="General">
                  <c:v>0.75289428199999997</c:v>
                </c:pt>
                <c:pt idx="6728" formatCode="General">
                  <c:v>0.75359076300000005</c:v>
                </c:pt>
                <c:pt idx="6729" formatCode="General">
                  <c:v>0.75423407600000003</c:v>
                </c:pt>
                <c:pt idx="6730" formatCode="General">
                  <c:v>0.75482958600000005</c:v>
                </c:pt>
                <c:pt idx="6731" formatCode="General">
                  <c:v>0.75538438600000002</c:v>
                </c:pt>
                <c:pt idx="6732" formatCode="General">
                  <c:v>0.75590443600000001</c:v>
                </c:pt>
                <c:pt idx="6733" formatCode="General">
                  <c:v>0.75638043899999996</c:v>
                </c:pt>
                <c:pt idx="6734" formatCode="General">
                  <c:v>0.75684535500000005</c:v>
                </c:pt>
                <c:pt idx="6735" formatCode="General">
                  <c:v>0.75725317000000003</c:v>
                </c:pt>
                <c:pt idx="6736" formatCode="General">
                  <c:v>0.75759589699999996</c:v>
                </c:pt>
                <c:pt idx="6737" formatCode="General">
                  <c:v>0.75783902400000003</c:v>
                </c:pt>
                <c:pt idx="6738" formatCode="General">
                  <c:v>0.75792437800000001</c:v>
                </c:pt>
                <c:pt idx="6739" formatCode="General">
                  <c:v>0.75774955700000002</c:v>
                </c:pt>
                <c:pt idx="6740" formatCode="General">
                  <c:v>0.75712132499999996</c:v>
                </c:pt>
                <c:pt idx="6741" formatCode="General">
                  <c:v>0.75564843400000004</c:v>
                </c:pt>
                <c:pt idx="6742" formatCode="General">
                  <c:v>0.75253176700000002</c:v>
                </c:pt>
                <c:pt idx="6743" formatCode="General">
                  <c:v>0.74683409899999997</c:v>
                </c:pt>
                <c:pt idx="6744" formatCode="General">
                  <c:v>0.74167233700000001</c:v>
                </c:pt>
                <c:pt idx="6745" formatCode="General">
                  <c:v>0.74518400399999996</c:v>
                </c:pt>
                <c:pt idx="6746" formatCode="General">
                  <c:v>0.74852597700000001</c:v>
                </c:pt>
                <c:pt idx="6747" formatCode="General">
                  <c:v>0.738762319</c:v>
                </c:pt>
                <c:pt idx="6748" formatCode="General">
                  <c:v>0.75607222299999999</c:v>
                </c:pt>
                <c:pt idx="6749" formatCode="General">
                  <c:v>0.75858175800000005</c:v>
                </c:pt>
                <c:pt idx="6750" formatCode="General">
                  <c:v>0.75910466899999995</c:v>
                </c:pt>
                <c:pt idx="6751" formatCode="General">
                  <c:v>0.758931935</c:v>
                </c:pt>
                <c:pt idx="6752" formatCode="General">
                  <c:v>0.75832712700000005</c:v>
                </c:pt>
                <c:pt idx="6753" formatCode="General">
                  <c:v>0.75736337899999995</c:v>
                </c:pt>
                <c:pt idx="6754" formatCode="General">
                  <c:v>0.75605016899999999</c:v>
                </c:pt>
                <c:pt idx="6755" formatCode="General">
                  <c:v>0.75436651700000001</c:v>
                </c:pt>
                <c:pt idx="6756" formatCode="General">
                  <c:v>0.75227373799999997</c:v>
                </c:pt>
                <c:pt idx="6757" formatCode="General">
                  <c:v>0.749725223</c:v>
                </c:pt>
                <c:pt idx="6758" formatCode="General">
                  <c:v>0.74667906799999995</c:v>
                </c:pt>
                <c:pt idx="6759" formatCode="General">
                  <c:v>0.74312198200000001</c:v>
                </c:pt>
                <c:pt idx="6760" formatCode="General">
                  <c:v>0.73910921799999996</c:v>
                </c:pt>
                <c:pt idx="6761" formatCode="General">
                  <c:v>0.73482853199999998</c:v>
                </c:pt>
                <c:pt idx="6762" formatCode="General">
                  <c:v>0.73068290899999999</c:v>
                </c:pt>
                <c:pt idx="6763" formatCode="General">
                  <c:v>0.72735732799999997</c:v>
                </c:pt>
                <c:pt idx="6764" formatCode="General">
                  <c:v>0.72572445900000004</c:v>
                </c:pt>
                <c:pt idx="6765" formatCode="General">
                  <c:v>0.726375997</c:v>
                </c:pt>
                <c:pt idx="6766" formatCode="General">
                  <c:v>0.72902977499999999</c:v>
                </c:pt>
                <c:pt idx="6767" formatCode="General">
                  <c:v>0.73264432000000002</c:v>
                </c:pt>
                <c:pt idx="6768" formatCode="General">
                  <c:v>0.73618394099999995</c:v>
                </c:pt>
                <c:pt idx="6769" formatCode="General">
                  <c:v>0.73908579299999999</c:v>
                </c:pt>
                <c:pt idx="6770" formatCode="General">
                  <c:v>0.74120628799999999</c:v>
                </c:pt>
                <c:pt idx="6771" formatCode="General">
                  <c:v>0.74261689200000003</c:v>
                </c:pt>
                <c:pt idx="6772" formatCode="General">
                  <c:v>0.74346268199999999</c:v>
                </c:pt>
                <c:pt idx="6773" formatCode="General">
                  <c:v>0.74389761700000001</c:v>
                </c:pt>
                <c:pt idx="6774" formatCode="General">
                  <c:v>0.744060159</c:v>
                </c:pt>
                <c:pt idx="6775" formatCode="General">
                  <c:v>0.74404054900000005</c:v>
                </c:pt>
                <c:pt idx="6776" formatCode="General">
                  <c:v>0.74395841399999996</c:v>
                </c:pt>
                <c:pt idx="6777" formatCode="General">
                  <c:v>0.743121684</c:v>
                </c:pt>
                <c:pt idx="6778" formatCode="General">
                  <c:v>0.74116927399999999</c:v>
                </c:pt>
                <c:pt idx="6779" formatCode="General">
                  <c:v>0.74453002199999996</c:v>
                </c:pt>
                <c:pt idx="6780" formatCode="General">
                  <c:v>0.74523848299999995</c:v>
                </c:pt>
                <c:pt idx="6781" formatCode="General">
                  <c:v>0.74598967999999999</c:v>
                </c:pt>
                <c:pt idx="6782" formatCode="General">
                  <c:v>0.74685013300000003</c:v>
                </c:pt>
                <c:pt idx="6783" formatCode="General">
                  <c:v>0.74778944300000005</c:v>
                </c:pt>
                <c:pt idx="6784" formatCode="General">
                  <c:v>0.74876123699999997</c:v>
                </c:pt>
                <c:pt idx="6785" formatCode="General">
                  <c:v>0.749720991</c:v>
                </c:pt>
                <c:pt idx="6786" formatCode="General">
                  <c:v>0.75063377600000003</c:v>
                </c:pt>
                <c:pt idx="6787" formatCode="General">
                  <c:v>0.75147754</c:v>
                </c:pt>
                <c:pt idx="6788" formatCode="General">
                  <c:v>0.752243102</c:v>
                </c:pt>
                <c:pt idx="6789" formatCode="General">
                  <c:v>0.75293201200000004</c:v>
                </c:pt>
                <c:pt idx="6790" formatCode="General">
                  <c:v>0.75355333099999999</c:v>
                </c:pt>
                <c:pt idx="6791" formatCode="General">
                  <c:v>0.75411981299999997</c:v>
                </c:pt>
                <c:pt idx="6792" formatCode="General">
                  <c:v>0.75464463199999998</c:v>
                </c:pt>
                <c:pt idx="6793" formatCode="General">
                  <c:v>0.75513792000000002</c:v>
                </c:pt>
                <c:pt idx="6794" formatCode="General">
                  <c:v>0.75560468400000003</c:v>
                </c:pt>
                <c:pt idx="6795" formatCode="General">
                  <c:v>0.75604200399999999</c:v>
                </c:pt>
                <c:pt idx="6796" formatCode="General">
                  <c:v>0.75643700400000002</c:v>
                </c:pt>
                <c:pt idx="6797" formatCode="General">
                  <c:v>0.75676220699999996</c:v>
                </c:pt>
                <c:pt idx="6798" formatCode="General">
                  <c:v>0.75696688899999998</c:v>
                </c:pt>
                <c:pt idx="6799" formatCode="General">
                  <c:v>0.756956458</c:v>
                </c:pt>
                <c:pt idx="6800" formatCode="General">
                  <c:v>0.75653916600000004</c:v>
                </c:pt>
                <c:pt idx="6801" formatCode="General">
                  <c:v>0.75529295200000002</c:v>
                </c:pt>
                <c:pt idx="6802" formatCode="General">
                  <c:v>0.75222355100000005</c:v>
                </c:pt>
                <c:pt idx="6803" formatCode="General">
                  <c:v>0.74576461299999997</c:v>
                </c:pt>
                <c:pt idx="6804" formatCode="General">
                  <c:v>0.74105411799999998</c:v>
                </c:pt>
                <c:pt idx="6805" formatCode="General">
                  <c:v>0.74741351599999994</c:v>
                </c:pt>
                <c:pt idx="6806" formatCode="General">
                  <c:v>0.74559092500000002</c:v>
                </c:pt>
                <c:pt idx="6807" formatCode="General">
                  <c:v>0.753488779</c:v>
                </c:pt>
                <c:pt idx="6808" formatCode="General">
                  <c:v>0.75867062799999996</c:v>
                </c:pt>
                <c:pt idx="6809" formatCode="General">
                  <c:v>0.75975769800000004</c:v>
                </c:pt>
                <c:pt idx="6810" formatCode="General">
                  <c:v>0.76001763300000003</c:v>
                </c:pt>
                <c:pt idx="6811" formatCode="General">
                  <c:v>0.75985795300000003</c:v>
                </c:pt>
                <c:pt idx="6812" formatCode="General">
                  <c:v>0.75938552599999998</c:v>
                </c:pt>
                <c:pt idx="6813" formatCode="General">
                  <c:v>0.75862628200000004</c:v>
                </c:pt>
                <c:pt idx="6814" formatCode="General">
                  <c:v>0.757571518</c:v>
                </c:pt>
                <c:pt idx="6815" formatCode="General">
                  <c:v>0.75619143200000005</c:v>
                </c:pt>
                <c:pt idx="6816" formatCode="General">
                  <c:v>0.75444096299999996</c:v>
                </c:pt>
                <c:pt idx="6817" formatCode="General">
                  <c:v>0.75226342700000004</c:v>
                </c:pt>
                <c:pt idx="6818" formatCode="General">
                  <c:v>0.74959778799999999</c:v>
                </c:pt>
                <c:pt idx="6819" formatCode="General">
                  <c:v>0.7463938</c:v>
                </c:pt>
                <c:pt idx="6820" formatCode="General">
                  <c:v>0.742641985</c:v>
                </c:pt>
                <c:pt idx="6821" formatCode="General">
                  <c:v>0.738420725</c:v>
                </c:pt>
                <c:pt idx="6822" formatCode="General">
                  <c:v>0.73396170100000002</c:v>
                </c:pt>
                <c:pt idx="6823" formatCode="General">
                  <c:v>0.72974574599999997</c:v>
                </c:pt>
                <c:pt idx="6824" formatCode="General">
                  <c:v>0.72665017799999998</c:v>
                </c:pt>
                <c:pt idx="6825" formatCode="General">
                  <c:v>0.72587966900000001</c:v>
                </c:pt>
                <c:pt idx="6826" formatCode="General">
                  <c:v>0.72801238300000004</c:v>
                </c:pt>
                <c:pt idx="6827" formatCode="General">
                  <c:v>0.73203068999999998</c:v>
                </c:pt>
                <c:pt idx="6828" formatCode="General">
                  <c:v>0.73625534800000003</c:v>
                </c:pt>
                <c:pt idx="6829" formatCode="General">
                  <c:v>0.73969018499999994</c:v>
                </c:pt>
                <c:pt idx="6830" formatCode="General">
                  <c:v>0.74211293499999997</c:v>
                </c:pt>
                <c:pt idx="6831" formatCode="General">
                  <c:v>0.74365609899999996</c:v>
                </c:pt>
                <c:pt idx="6832" formatCode="General">
                  <c:v>0.74453634000000002</c:v>
                </c:pt>
                <c:pt idx="6833" formatCode="General">
                  <c:v>0.74495583799999998</c:v>
                </c:pt>
                <c:pt idx="6834" formatCode="General">
                  <c:v>0.74498754700000003</c:v>
                </c:pt>
                <c:pt idx="6835" formatCode="General">
                  <c:v>0.74503147599999997</c:v>
                </c:pt>
                <c:pt idx="6836" formatCode="General">
                  <c:v>0.74446046399999999</c:v>
                </c:pt>
                <c:pt idx="6837" formatCode="General">
                  <c:v>0.74324303899999999</c:v>
                </c:pt>
                <c:pt idx="6838" formatCode="General">
                  <c:v>0.74531066400000001</c:v>
                </c:pt>
                <c:pt idx="6839" formatCode="General">
                  <c:v>0.74585533100000001</c:v>
                </c:pt>
                <c:pt idx="6840" formatCode="General">
                  <c:v>0.74655687800000003</c:v>
                </c:pt>
                <c:pt idx="6841" formatCode="General">
                  <c:v>0.74746406099999996</c:v>
                </c:pt>
                <c:pt idx="6842" formatCode="General">
                  <c:v>0.748548985</c:v>
                </c:pt>
                <c:pt idx="6843" formatCode="General">
                  <c:v>0.74975746899999995</c:v>
                </c:pt>
                <c:pt idx="6844" formatCode="General">
                  <c:v>0.75102597500000001</c:v>
                </c:pt>
                <c:pt idx="6845" formatCode="General">
                  <c:v>0.75229358700000004</c:v>
                </c:pt>
                <c:pt idx="6846" formatCode="General">
                  <c:v>0.75351124999999997</c:v>
                </c:pt>
                <c:pt idx="6847" formatCode="General">
                  <c:v>0.75464564599999995</c:v>
                </c:pt>
                <c:pt idx="6848" formatCode="General">
                  <c:v>0.75568044199999995</c:v>
                </c:pt>
                <c:pt idx="6849" formatCode="General">
                  <c:v>0.75661367199999996</c:v>
                </c:pt>
                <c:pt idx="6850" formatCode="General">
                  <c:v>0.75745445499999997</c:v>
                </c:pt>
                <c:pt idx="6851" formatCode="General">
                  <c:v>0.75821828800000002</c:v>
                </c:pt>
                <c:pt idx="6852" formatCode="General">
                  <c:v>0.75892299399999996</c:v>
                </c:pt>
                <c:pt idx="6853" formatCode="General">
                  <c:v>0.75958490400000001</c:v>
                </c:pt>
                <c:pt idx="6854" formatCode="General">
                  <c:v>0.76021528199999999</c:v>
                </c:pt>
                <c:pt idx="6855" formatCode="General">
                  <c:v>0.76081806399999996</c:v>
                </c:pt>
                <c:pt idx="6856" formatCode="General">
                  <c:v>0.76138663299999998</c:v>
                </c:pt>
                <c:pt idx="6857" formatCode="General">
                  <c:v>0.76190030600000003</c:v>
                </c:pt>
                <c:pt idx="6858" formatCode="General">
                  <c:v>0.76231527300000002</c:v>
                </c:pt>
                <c:pt idx="6859" formatCode="General">
                  <c:v>0.76254117499999996</c:v>
                </c:pt>
                <c:pt idx="6860" formatCode="General">
                  <c:v>0.76240098499999998</c:v>
                </c:pt>
                <c:pt idx="6861" formatCode="General">
                  <c:v>0.761416435</c:v>
                </c:pt>
                <c:pt idx="6862" formatCode="General">
                  <c:v>0.75830531099999998</c:v>
                </c:pt>
                <c:pt idx="6863" formatCode="General">
                  <c:v>0.75074356799999997</c:v>
                </c:pt>
                <c:pt idx="6864" formatCode="General">
                  <c:v>0.74874496499999998</c:v>
                </c:pt>
                <c:pt idx="6865" formatCode="General">
                  <c:v>0.75674086799999996</c:v>
                </c:pt>
                <c:pt idx="6866" formatCode="General">
                  <c:v>0.75079506600000001</c:v>
                </c:pt>
                <c:pt idx="6867" formatCode="General">
                  <c:v>0.76504850400000002</c:v>
                </c:pt>
                <c:pt idx="6868" formatCode="General">
                  <c:v>0.76673573299999997</c:v>
                </c:pt>
                <c:pt idx="6869" formatCode="General">
                  <c:v>0.76738071399999996</c:v>
                </c:pt>
                <c:pt idx="6870" formatCode="General">
                  <c:v>0.76760250299999999</c:v>
                </c:pt>
                <c:pt idx="6871" formatCode="General">
                  <c:v>0.767541468</c:v>
                </c:pt>
                <c:pt idx="6872" formatCode="General">
                  <c:v>0.76723694799999997</c:v>
                </c:pt>
                <c:pt idx="6873" formatCode="General">
                  <c:v>0.76669037299999998</c:v>
                </c:pt>
                <c:pt idx="6874" formatCode="General">
                  <c:v>0.765882909</c:v>
                </c:pt>
                <c:pt idx="6875" formatCode="General">
                  <c:v>0.76478022300000004</c:v>
                </c:pt>
                <c:pt idx="6876" formatCode="General">
                  <c:v>0.76333415500000001</c:v>
                </c:pt>
                <c:pt idx="6877" formatCode="General">
                  <c:v>0.76148307299999995</c:v>
                </c:pt>
                <c:pt idx="6878" formatCode="General">
                  <c:v>0.75915521399999997</c:v>
                </c:pt>
                <c:pt idx="6879" formatCode="General">
                  <c:v>0.75627952799999998</c:v>
                </c:pt>
                <c:pt idx="6880" formatCode="General">
                  <c:v>0.75281077600000001</c:v>
                </c:pt>
                <c:pt idx="6881" formatCode="General">
                  <c:v>0.74877339600000004</c:v>
                </c:pt>
                <c:pt idx="6882" formatCode="General">
                  <c:v>0.74430966399999998</c:v>
                </c:pt>
                <c:pt idx="6883" formatCode="General">
                  <c:v>0.73970371499999998</c:v>
                </c:pt>
                <c:pt idx="6884" formatCode="General">
                  <c:v>0.73547077199999999</c:v>
                </c:pt>
                <c:pt idx="6885" formatCode="General">
                  <c:v>0.73278862199999995</c:v>
                </c:pt>
                <c:pt idx="6886" formatCode="General">
                  <c:v>0.733417392</c:v>
                </c:pt>
                <c:pt idx="6887" formatCode="General">
                  <c:v>0.73730057500000001</c:v>
                </c:pt>
                <c:pt idx="6888" formatCode="General">
                  <c:v>0.74200946099999998</c:v>
                </c:pt>
                <c:pt idx="6889" formatCode="General">
                  <c:v>0.74573874500000004</c:v>
                </c:pt>
                <c:pt idx="6890" formatCode="General">
                  <c:v>0.74813318299999998</c:v>
                </c:pt>
                <c:pt idx="6891" formatCode="General">
                  <c:v>0.74943607999999995</c:v>
                </c:pt>
                <c:pt idx="6892" formatCode="General">
                  <c:v>0.74995952799999999</c:v>
                </c:pt>
                <c:pt idx="6893" formatCode="General">
                  <c:v>0.74999612599999999</c:v>
                </c:pt>
                <c:pt idx="6894" formatCode="General">
                  <c:v>0.74970352600000001</c:v>
                </c:pt>
                <c:pt idx="6895" formatCode="General">
                  <c:v>0.74889606200000003</c:v>
                </c:pt>
                <c:pt idx="6896" formatCode="General">
                  <c:v>0.74816840900000003</c:v>
                </c:pt>
                <c:pt idx="6897" formatCode="General">
                  <c:v>0.74868261800000002</c:v>
                </c:pt>
                <c:pt idx="6898" formatCode="General">
                  <c:v>0.74867492899999999</c:v>
                </c:pt>
                <c:pt idx="6899" formatCode="General">
                  <c:v>0.74889504900000003</c:v>
                </c:pt>
                <c:pt idx="6900" formatCode="General">
                  <c:v>0.74940365600000003</c:v>
                </c:pt>
                <c:pt idx="6901" formatCode="General">
                  <c:v>0.75020152299999998</c:v>
                </c:pt>
                <c:pt idx="6902" formatCode="General">
                  <c:v>0.751251161</c:v>
                </c:pt>
                <c:pt idx="6903" formatCode="General">
                  <c:v>0.752487719</c:v>
                </c:pt>
                <c:pt idx="6904" formatCode="General">
                  <c:v>0.753832638</c:v>
                </c:pt>
                <c:pt idx="6905" formatCode="General">
                  <c:v>0.755207717</c:v>
                </c:pt>
                <c:pt idx="6906" formatCode="General">
                  <c:v>0.75654697400000004</c:v>
                </c:pt>
                <c:pt idx="6907" formatCode="General">
                  <c:v>0.75780349999999996</c:v>
                </c:pt>
                <c:pt idx="6908" formatCode="General">
                  <c:v>0.75895100800000004</c:v>
                </c:pt>
                <c:pt idx="6909" formatCode="General">
                  <c:v>0.75998199</c:v>
                </c:pt>
                <c:pt idx="6910" formatCode="General">
                  <c:v>0.76090377600000003</c:v>
                </c:pt>
                <c:pt idx="6911" formatCode="General">
                  <c:v>0.76173353200000005</c:v>
                </c:pt>
                <c:pt idx="6912" formatCode="General">
                  <c:v>0.76249283599999995</c:v>
                </c:pt>
                <c:pt idx="6913" formatCode="General">
                  <c:v>0.76320356099999997</c:v>
                </c:pt>
                <c:pt idx="6914" formatCode="General">
                  <c:v>0.76388353099999995</c:v>
                </c:pt>
                <c:pt idx="6915" formatCode="General">
                  <c:v>0.76454329499999996</c:v>
                </c:pt>
                <c:pt idx="6916" formatCode="General">
                  <c:v>0.76518273400000003</c:v>
                </c:pt>
                <c:pt idx="6917" formatCode="General">
                  <c:v>0.76576000499999997</c:v>
                </c:pt>
                <c:pt idx="6918" formatCode="General">
                  <c:v>0.76632094399999995</c:v>
                </c:pt>
                <c:pt idx="6919" formatCode="General">
                  <c:v>0.76670032700000001</c:v>
                </c:pt>
                <c:pt idx="6920" formatCode="General">
                  <c:v>0.76673239500000001</c:v>
                </c:pt>
                <c:pt idx="6921" formatCode="General">
                  <c:v>0.76587671000000002</c:v>
                </c:pt>
                <c:pt idx="6922" formatCode="General">
                  <c:v>0.76233839999999997</c:v>
                </c:pt>
                <c:pt idx="6923" formatCode="General">
                  <c:v>0.75317531800000004</c:v>
                </c:pt>
                <c:pt idx="6924" formatCode="General">
                  <c:v>0.75762313599999997</c:v>
                </c:pt>
                <c:pt idx="6925" formatCode="General">
                  <c:v>0.75442647900000004</c:v>
                </c:pt>
                <c:pt idx="6926" formatCode="General">
                  <c:v>0.76924443200000003</c:v>
                </c:pt>
                <c:pt idx="6927" formatCode="General">
                  <c:v>0.771617055</c:v>
                </c:pt>
                <c:pt idx="6928" formatCode="General">
                  <c:v>0.77262657899999998</c:v>
                </c:pt>
                <c:pt idx="6929" formatCode="General">
                  <c:v>0.77321410199999996</c:v>
                </c:pt>
                <c:pt idx="6930" formatCode="General">
                  <c:v>0.77355575600000004</c:v>
                </c:pt>
                <c:pt idx="6931" formatCode="General">
                  <c:v>0.77370250200000001</c:v>
                </c:pt>
                <c:pt idx="6932" formatCode="General">
                  <c:v>0.77366358000000002</c:v>
                </c:pt>
                <c:pt idx="6933" formatCode="General">
                  <c:v>0.77342820199999995</c:v>
                </c:pt>
                <c:pt idx="6934" formatCode="General">
                  <c:v>0.772972047</c:v>
                </c:pt>
                <c:pt idx="6935" formatCode="General">
                  <c:v>0.77225822200000005</c:v>
                </c:pt>
                <c:pt idx="6936" formatCode="General">
                  <c:v>0.77123629999999999</c:v>
                </c:pt>
                <c:pt idx="6937" formatCode="General">
                  <c:v>0.76984059800000004</c:v>
                </c:pt>
                <c:pt idx="6938" formatCode="General">
                  <c:v>0.76799005300000001</c:v>
                </c:pt>
                <c:pt idx="6939" formatCode="General">
                  <c:v>0.76559436299999994</c:v>
                </c:pt>
                <c:pt idx="6940" formatCode="General">
                  <c:v>0.76257717599999997</c:v>
                </c:pt>
                <c:pt idx="6941" formatCode="General">
                  <c:v>0.758926451</c:v>
                </c:pt>
                <c:pt idx="6942" formatCode="General">
                  <c:v>0.75476509300000005</c:v>
                </c:pt>
                <c:pt idx="6943" formatCode="General">
                  <c:v>0.75035458799999999</c:v>
                </c:pt>
                <c:pt idx="6944" formatCode="General">
                  <c:v>0.74594438100000005</c:v>
                </c:pt>
                <c:pt idx="6945" formatCode="General">
                  <c:v>0.74198645399999996</c:v>
                </c:pt>
                <c:pt idx="6946" formatCode="General">
                  <c:v>0.74058186999999998</c:v>
                </c:pt>
                <c:pt idx="6947" formatCode="General">
                  <c:v>0.74391996900000001</c:v>
                </c:pt>
                <c:pt idx="6948" formatCode="General">
                  <c:v>0.74930328099999999</c:v>
                </c:pt>
                <c:pt idx="6949" formatCode="General">
                  <c:v>0.75345915600000002</c:v>
                </c:pt>
                <c:pt idx="6950" formatCode="General">
                  <c:v>0.75580418100000002</c:v>
                </c:pt>
                <c:pt idx="6951" formatCode="General">
                  <c:v>0.75677454499999997</c:v>
                </c:pt>
                <c:pt idx="6952" formatCode="General">
                  <c:v>0.75684320900000002</c:v>
                </c:pt>
                <c:pt idx="6953" formatCode="General">
                  <c:v>0.75631588699999996</c:v>
                </c:pt>
                <c:pt idx="6954" formatCode="General">
                  <c:v>0.75505620200000001</c:v>
                </c:pt>
                <c:pt idx="6955" formatCode="General">
                  <c:v>0.75426322199999996</c:v>
                </c:pt>
                <c:pt idx="6956" formatCode="General">
                  <c:v>0.75354665499999995</c:v>
                </c:pt>
                <c:pt idx="6957" formatCode="General">
                  <c:v>0.75271874699999997</c:v>
                </c:pt>
                <c:pt idx="6958" formatCode="General">
                  <c:v>0.75210648800000002</c:v>
                </c:pt>
                <c:pt idx="6959" formatCode="General">
                  <c:v>0.75180524599999998</c:v>
                </c:pt>
                <c:pt idx="6960" formatCode="General">
                  <c:v>0.75186628099999997</c:v>
                </c:pt>
                <c:pt idx="6961" formatCode="General">
                  <c:v>0.75229817600000004</c:v>
                </c:pt>
                <c:pt idx="6962" formatCode="General">
                  <c:v>0.753065765</c:v>
                </c:pt>
                <c:pt idx="6963" formatCode="General">
                  <c:v>0.754096985</c:v>
                </c:pt>
                <c:pt idx="6964" formatCode="General">
                  <c:v>0.75529760099999999</c:v>
                </c:pt>
                <c:pt idx="6965" formatCode="General">
                  <c:v>0.756569147</c:v>
                </c:pt>
                <c:pt idx="6966" formatCode="General">
                  <c:v>0.75782537500000002</c:v>
                </c:pt>
                <c:pt idx="6967" formatCode="General">
                  <c:v>0.75900202999999999</c:v>
                </c:pt>
                <c:pt idx="6968" formatCode="General">
                  <c:v>0.76006066800000005</c:v>
                </c:pt>
                <c:pt idx="6969" formatCode="General">
                  <c:v>0.76098668599999997</c:v>
                </c:pt>
                <c:pt idx="6970" formatCode="General">
                  <c:v>0.76178491100000001</c:v>
                </c:pt>
                <c:pt idx="6971" formatCode="General">
                  <c:v>0.76247364299999998</c:v>
                </c:pt>
                <c:pt idx="6972" formatCode="General">
                  <c:v>0.76307862999999998</c:v>
                </c:pt>
                <c:pt idx="6973" formatCode="General">
                  <c:v>0.76362746999999997</c:v>
                </c:pt>
                <c:pt idx="6974" formatCode="General">
                  <c:v>0.76414507600000003</c:v>
                </c:pt>
                <c:pt idx="6975" formatCode="General">
                  <c:v>0.76462799299999995</c:v>
                </c:pt>
                <c:pt idx="6976" formatCode="General">
                  <c:v>0.76514661299999998</c:v>
                </c:pt>
                <c:pt idx="6977" formatCode="General">
                  <c:v>0.76562893399999998</c:v>
                </c:pt>
                <c:pt idx="6978" formatCode="General">
                  <c:v>0.76606333299999996</c:v>
                </c:pt>
                <c:pt idx="6979" formatCode="General">
                  <c:v>0.76636820999999999</c:v>
                </c:pt>
                <c:pt idx="6980" formatCode="General">
                  <c:v>0.76632934799999997</c:v>
                </c:pt>
                <c:pt idx="6981" formatCode="General">
                  <c:v>0.76524615299999998</c:v>
                </c:pt>
                <c:pt idx="6982" formatCode="General">
                  <c:v>0.76020425599999997</c:v>
                </c:pt>
                <c:pt idx="6983" formatCode="General">
                  <c:v>0.75112617000000004</c:v>
                </c:pt>
                <c:pt idx="6984" formatCode="General">
                  <c:v>0.76083463399999995</c:v>
                </c:pt>
                <c:pt idx="6985" formatCode="General">
                  <c:v>0.76720428500000004</c:v>
                </c:pt>
                <c:pt idx="6986" formatCode="General">
                  <c:v>0.77020782200000004</c:v>
                </c:pt>
                <c:pt idx="6987" formatCode="General">
                  <c:v>0.77133518499999998</c:v>
                </c:pt>
                <c:pt idx="6988" formatCode="General">
                  <c:v>0.77202755199999995</c:v>
                </c:pt>
                <c:pt idx="6989" formatCode="General">
                  <c:v>0.77250546200000003</c:v>
                </c:pt>
                <c:pt idx="6990" formatCode="General">
                  <c:v>0.77283263199999996</c:v>
                </c:pt>
                <c:pt idx="6991" formatCode="General">
                  <c:v>0.77302592999999997</c:v>
                </c:pt>
                <c:pt idx="6992" formatCode="General">
                  <c:v>0.77308249500000004</c:v>
                </c:pt>
                <c:pt idx="6993" formatCode="General">
                  <c:v>0.77298736599999995</c:v>
                </c:pt>
                <c:pt idx="6994" formatCode="General">
                  <c:v>0.77271568800000001</c:v>
                </c:pt>
                <c:pt idx="6995" formatCode="General">
                  <c:v>0.77223157899999995</c:v>
                </c:pt>
                <c:pt idx="6996" formatCode="General">
                  <c:v>0.77148604399999998</c:v>
                </c:pt>
                <c:pt idx="6997" formatCode="General">
                  <c:v>0.77041304099999997</c:v>
                </c:pt>
                <c:pt idx="6998" formatCode="General">
                  <c:v>0.768926263</c:v>
                </c:pt>
                <c:pt idx="6999" formatCode="General">
                  <c:v>0.76692014900000005</c:v>
                </c:pt>
                <c:pt idx="7000" formatCode="General">
                  <c:v>0.764286876</c:v>
                </c:pt>
                <c:pt idx="7001" formatCode="General">
                  <c:v>0.76097160600000002</c:v>
                </c:pt>
                <c:pt idx="7002" formatCode="General">
                  <c:v>0.75708532299999998</c:v>
                </c:pt>
                <c:pt idx="7003" formatCode="General">
                  <c:v>0.75298833799999998</c:v>
                </c:pt>
                <c:pt idx="7004" formatCode="General">
                  <c:v>0.74902087500000003</c:v>
                </c:pt>
                <c:pt idx="7005" formatCode="General">
                  <c:v>0.74496561299999997</c:v>
                </c:pt>
                <c:pt idx="7006" formatCode="General">
                  <c:v>0.74170178200000003</c:v>
                </c:pt>
                <c:pt idx="7007" formatCode="General">
                  <c:v>0.74394685000000005</c:v>
                </c:pt>
                <c:pt idx="7008" formatCode="General">
                  <c:v>0.75037300600000001</c:v>
                </c:pt>
                <c:pt idx="7009" formatCode="General">
                  <c:v>0.73915708099999999</c:v>
                </c:pt>
                <c:pt idx="7010" formatCode="General">
                  <c:v>0.75776934600000001</c:v>
                </c:pt>
                <c:pt idx="7011" formatCode="General">
                  <c:v>0.75859582400000003</c:v>
                </c:pt>
                <c:pt idx="7012" formatCode="General">
                  <c:v>0.75838166500000004</c:v>
                </c:pt>
                <c:pt idx="7013" formatCode="General">
                  <c:v>0.75677323299999999</c:v>
                </c:pt>
                <c:pt idx="7014" formatCode="General">
                  <c:v>0.75630110500000003</c:v>
                </c:pt>
                <c:pt idx="7015" formatCode="General">
                  <c:v>0.75499153100000005</c:v>
                </c:pt>
                <c:pt idx="7016" formatCode="General">
                  <c:v>0.75358110700000003</c:v>
                </c:pt>
                <c:pt idx="7017" formatCode="General">
                  <c:v>0.75227755299999999</c:v>
                </c:pt>
                <c:pt idx="7018" formatCode="General">
                  <c:v>0.751217723</c:v>
                </c:pt>
                <c:pt idx="7019" formatCode="General">
                  <c:v>0.75051289799999998</c:v>
                </c:pt>
                <c:pt idx="7020" formatCode="General">
                  <c:v>0.750238717</c:v>
                </c:pt>
                <c:pt idx="7021" formatCode="General">
                  <c:v>0.75042218000000005</c:v>
                </c:pt>
                <c:pt idx="7022" formatCode="General">
                  <c:v>0.75103461699999996</c:v>
                </c:pt>
                <c:pt idx="7023" formatCode="General">
                  <c:v>0.75199556400000001</c:v>
                </c:pt>
                <c:pt idx="7024" formatCode="General">
                  <c:v>0.75318998100000001</c:v>
                </c:pt>
                <c:pt idx="7025" formatCode="General">
                  <c:v>0.75449162700000005</c:v>
                </c:pt>
                <c:pt idx="7026" formatCode="General">
                  <c:v>0.75578635900000002</c:v>
                </c:pt>
                <c:pt idx="7027" formatCode="General">
                  <c:v>0.75698697599999998</c:v>
                </c:pt>
                <c:pt idx="7028" formatCode="General">
                  <c:v>0.75803953400000001</c:v>
                </c:pt>
                <c:pt idx="7029" formatCode="General">
                  <c:v>0.75892144399999995</c:v>
                </c:pt>
                <c:pt idx="7030" formatCode="General">
                  <c:v>0.75963562699999998</c:v>
                </c:pt>
                <c:pt idx="7031" formatCode="General">
                  <c:v>0.760203183</c:v>
                </c:pt>
                <c:pt idx="7032" formatCode="General">
                  <c:v>0.76065594000000003</c:v>
                </c:pt>
                <c:pt idx="7033" formatCode="General">
                  <c:v>0.76102805100000004</c:v>
                </c:pt>
                <c:pt idx="7034" formatCode="General">
                  <c:v>0.76135951300000004</c:v>
                </c:pt>
                <c:pt idx="7035" formatCode="General">
                  <c:v>0.76167196000000004</c:v>
                </c:pt>
                <c:pt idx="7036" formatCode="General">
                  <c:v>0.76198297699999995</c:v>
                </c:pt>
                <c:pt idx="7037" formatCode="General">
                  <c:v>0.76229107399999996</c:v>
                </c:pt>
                <c:pt idx="7038" formatCode="General">
                  <c:v>0.76256710299999997</c:v>
                </c:pt>
                <c:pt idx="7039" formatCode="General">
                  <c:v>0.76272332700000001</c:v>
                </c:pt>
                <c:pt idx="7040" formatCode="General">
                  <c:v>0.76249271600000001</c:v>
                </c:pt>
                <c:pt idx="7041" formatCode="General">
                  <c:v>0.76078701000000004</c:v>
                </c:pt>
                <c:pt idx="7042" formatCode="General">
                  <c:v>0.75183939899999996</c:v>
                </c:pt>
                <c:pt idx="7043" formatCode="General">
                  <c:v>0.75259941799999996</c:v>
                </c:pt>
                <c:pt idx="7044" formatCode="General">
                  <c:v>0.76131498799999997</c:v>
                </c:pt>
                <c:pt idx="7045" formatCode="General">
                  <c:v>0.76512235399999995</c:v>
                </c:pt>
                <c:pt idx="7046" formatCode="General">
                  <c:v>0.76625138500000001</c:v>
                </c:pt>
                <c:pt idx="7047" formatCode="General">
                  <c:v>0.76689708199999995</c:v>
                </c:pt>
                <c:pt idx="7048" formatCode="General">
                  <c:v>0.76733916999999996</c:v>
                </c:pt>
                <c:pt idx="7049" formatCode="General">
                  <c:v>0.76765555100000005</c:v>
                </c:pt>
                <c:pt idx="7050" formatCode="General">
                  <c:v>0.76787024699999995</c:v>
                </c:pt>
                <c:pt idx="7051" formatCode="General">
                  <c:v>0.76798707200000005</c:v>
                </c:pt>
                <c:pt idx="7052" formatCode="General">
                  <c:v>0.767998874</c:v>
                </c:pt>
                <c:pt idx="7053" formatCode="General">
                  <c:v>0.76789039400000003</c:v>
                </c:pt>
                <c:pt idx="7054" formatCode="General">
                  <c:v>0.76763826599999996</c:v>
                </c:pt>
                <c:pt idx="7055" formatCode="General">
                  <c:v>0.76720899300000001</c:v>
                </c:pt>
                <c:pt idx="7056" formatCode="General">
                  <c:v>0.76655614400000005</c:v>
                </c:pt>
                <c:pt idx="7057" formatCode="General">
                  <c:v>0.76561522500000001</c:v>
                </c:pt>
                <c:pt idx="7058" formatCode="General">
                  <c:v>0.76429736599999998</c:v>
                </c:pt>
                <c:pt idx="7059" formatCode="General">
                  <c:v>0.76248425200000003</c:v>
                </c:pt>
                <c:pt idx="7060" formatCode="General">
                  <c:v>0.76003551499999999</c:v>
                </c:pt>
                <c:pt idx="7061" formatCode="General">
                  <c:v>0.756838024</c:v>
                </c:pt>
                <c:pt idx="7062" formatCode="General">
                  <c:v>0.75295591399999995</c:v>
                </c:pt>
                <c:pt idx="7063" formatCode="General">
                  <c:v>0.74886012099999999</c:v>
                </c:pt>
                <c:pt idx="7064" formatCode="General">
                  <c:v>0.74526000000000003</c:v>
                </c:pt>
                <c:pt idx="7065" formatCode="General">
                  <c:v>0.74184799199999996</c:v>
                </c:pt>
                <c:pt idx="7066" formatCode="General">
                  <c:v>0.73747283200000002</c:v>
                </c:pt>
                <c:pt idx="7067" formatCode="General">
                  <c:v>0.73778802200000004</c:v>
                </c:pt>
                <c:pt idx="7068" formatCode="General">
                  <c:v>0.74537330899999998</c:v>
                </c:pt>
                <c:pt idx="7069" formatCode="General">
                  <c:v>0.75099396699999998</c:v>
                </c:pt>
                <c:pt idx="7070" formatCode="General">
                  <c:v>0.753443062</c:v>
                </c:pt>
                <c:pt idx="7071" formatCode="General">
                  <c:v>0.75400865100000003</c:v>
                </c:pt>
                <c:pt idx="7072" formatCode="General">
                  <c:v>0.73543357799999998</c:v>
                </c:pt>
                <c:pt idx="7073" formatCode="General">
                  <c:v>0.75239735799999996</c:v>
                </c:pt>
                <c:pt idx="7074" formatCode="General">
                  <c:v>0.75087398299999997</c:v>
                </c:pt>
                <c:pt idx="7075" formatCode="General">
                  <c:v>0.74909669199999995</c:v>
                </c:pt>
                <c:pt idx="7076" formatCode="General">
                  <c:v>0.74724417899999995</c:v>
                </c:pt>
                <c:pt idx="7077" formatCode="General">
                  <c:v>0.74548089500000003</c:v>
                </c:pt>
                <c:pt idx="7078" formatCode="General">
                  <c:v>0.74397128800000001</c:v>
                </c:pt>
                <c:pt idx="7079" formatCode="General">
                  <c:v>0.74286866200000001</c:v>
                </c:pt>
                <c:pt idx="7080" formatCode="General">
                  <c:v>0.74229258300000001</c:v>
                </c:pt>
                <c:pt idx="7081" formatCode="General">
                  <c:v>0.74230468299999997</c:v>
                </c:pt>
                <c:pt idx="7082" formatCode="General">
                  <c:v>0.74289101400000002</c:v>
                </c:pt>
                <c:pt idx="7083" formatCode="General">
                  <c:v>0.74396216900000001</c:v>
                </c:pt>
                <c:pt idx="7084" formatCode="General">
                  <c:v>0.74537283200000004</c:v>
                </c:pt>
                <c:pt idx="7085" formatCode="General">
                  <c:v>0.746955276</c:v>
                </c:pt>
                <c:pt idx="7086" formatCode="General">
                  <c:v>0.74855339499999995</c:v>
                </c:pt>
                <c:pt idx="7087" formatCode="General">
                  <c:v>0.75004607400000001</c:v>
                </c:pt>
                <c:pt idx="7088" formatCode="General">
                  <c:v>0.75135689999999999</c:v>
                </c:pt>
                <c:pt idx="7089" formatCode="General">
                  <c:v>0.75245171799999999</c:v>
                </c:pt>
                <c:pt idx="7090" formatCode="General">
                  <c:v>0.75333052899999997</c:v>
                </c:pt>
                <c:pt idx="7091" formatCode="General">
                  <c:v>0.75401681700000001</c:v>
                </c:pt>
                <c:pt idx="7092" formatCode="General">
                  <c:v>0.75455123199999996</c:v>
                </c:pt>
                <c:pt idx="7093" formatCode="General">
                  <c:v>0.75497716699999995</c:v>
                </c:pt>
                <c:pt idx="7094" formatCode="General">
                  <c:v>0.75534015899999996</c:v>
                </c:pt>
                <c:pt idx="7095" formatCode="General">
                  <c:v>0.75567853500000004</c:v>
                </c:pt>
                <c:pt idx="7096" formatCode="General">
                  <c:v>0.75601810199999997</c:v>
                </c:pt>
                <c:pt idx="7097" formatCode="General">
                  <c:v>0.75636500100000004</c:v>
                </c:pt>
                <c:pt idx="7098" formatCode="General">
                  <c:v>0.75669217099999997</c:v>
                </c:pt>
                <c:pt idx="7099" formatCode="General">
                  <c:v>0.75689482699999999</c:v>
                </c:pt>
                <c:pt idx="7100" formatCode="General">
                  <c:v>0.75658154499999997</c:v>
                </c:pt>
                <c:pt idx="7101" formatCode="General">
                  <c:v>0.75350648200000003</c:v>
                </c:pt>
                <c:pt idx="7102" formatCode="General">
                  <c:v>0.74019020800000002</c:v>
                </c:pt>
                <c:pt idx="7103" formatCode="General">
                  <c:v>0.75402301500000002</c:v>
                </c:pt>
                <c:pt idx="7104" formatCode="General">
                  <c:v>0.75919270500000002</c:v>
                </c:pt>
                <c:pt idx="7105" formatCode="General">
                  <c:v>0.76054489599999997</c:v>
                </c:pt>
                <c:pt idx="7106" formatCode="General">
                  <c:v>0.76132476299999996</c:v>
                </c:pt>
                <c:pt idx="7107" formatCode="General">
                  <c:v>0.761895239</c:v>
                </c:pt>
                <c:pt idx="7108" formatCode="General">
                  <c:v>0.76234722099999996</c:v>
                </c:pt>
                <c:pt idx="7109" formatCode="General">
                  <c:v>0.762709737</c:v>
                </c:pt>
                <c:pt idx="7110" formatCode="General">
                  <c:v>0.76299130900000001</c:v>
                </c:pt>
                <c:pt idx="7111" formatCode="General">
                  <c:v>0.76319068700000003</c:v>
                </c:pt>
                <c:pt idx="7112" formatCode="General">
                  <c:v>0.76329982299999999</c:v>
                </c:pt>
                <c:pt idx="7113" formatCode="General">
                  <c:v>0.76330441199999999</c:v>
                </c:pt>
                <c:pt idx="7114" formatCode="General">
                  <c:v>0.76318275899999999</c:v>
                </c:pt>
                <c:pt idx="7115" formatCode="General">
                  <c:v>0.76290392900000004</c:v>
                </c:pt>
                <c:pt idx="7116" formatCode="General">
                  <c:v>0.76242423100000001</c:v>
                </c:pt>
                <c:pt idx="7117" formatCode="General">
                  <c:v>0.76168119899999998</c:v>
                </c:pt>
                <c:pt idx="7118" formatCode="General">
                  <c:v>0.76058530800000002</c:v>
                </c:pt>
                <c:pt idx="7119" formatCode="General">
                  <c:v>0.75900870600000003</c:v>
                </c:pt>
                <c:pt idx="7120" formatCode="General">
                  <c:v>0.75677949200000005</c:v>
                </c:pt>
                <c:pt idx="7121" formatCode="General">
                  <c:v>0.75371330999999997</c:v>
                </c:pt>
                <c:pt idx="7122" formatCode="General">
                  <c:v>0.74977546900000003</c:v>
                </c:pt>
                <c:pt idx="7123" formatCode="General">
                  <c:v>0.74548369599999997</c:v>
                </c:pt>
                <c:pt idx="7124" formatCode="General">
                  <c:v>0.74205315100000002</c:v>
                </c:pt>
                <c:pt idx="7125" formatCode="General">
                  <c:v>0.73962795699999995</c:v>
                </c:pt>
                <c:pt idx="7126" formatCode="General">
                  <c:v>0.735263467</c:v>
                </c:pt>
                <c:pt idx="7127" formatCode="General">
                  <c:v>0.73326605600000005</c:v>
                </c:pt>
                <c:pt idx="7128" formatCode="General">
                  <c:v>0.74222993900000001</c:v>
                </c:pt>
                <c:pt idx="7129" formatCode="General">
                  <c:v>0.74824267600000005</c:v>
                </c:pt>
                <c:pt idx="7130" formatCode="General">
                  <c:v>0.75034308400000005</c:v>
                </c:pt>
                <c:pt idx="7131" formatCode="General">
                  <c:v>0.750378251</c:v>
                </c:pt>
                <c:pt idx="7132" formatCode="General">
                  <c:v>0.74977231</c:v>
                </c:pt>
                <c:pt idx="7133" formatCode="General">
                  <c:v>0.74831324799999999</c:v>
                </c:pt>
                <c:pt idx="7134" formatCode="General">
                  <c:v>0.74640339600000005</c:v>
                </c:pt>
                <c:pt idx="7135" formatCode="General">
                  <c:v>0.74419504400000003</c:v>
                </c:pt>
                <c:pt idx="7136" formatCode="General">
                  <c:v>0.74183273299999997</c:v>
                </c:pt>
                <c:pt idx="7137" formatCode="General">
                  <c:v>0.73948246200000001</c:v>
                </c:pt>
                <c:pt idx="7138" formatCode="General">
                  <c:v>0.73733878100000005</c:v>
                </c:pt>
                <c:pt idx="7139" formatCode="General">
                  <c:v>0.73561209400000005</c:v>
                </c:pt>
                <c:pt idx="7140" formatCode="General">
                  <c:v>0.734495699</c:v>
                </c:pt>
                <c:pt idx="7141" formatCode="General">
                  <c:v>0.734120667</c:v>
                </c:pt>
                <c:pt idx="7142" formatCode="General">
                  <c:v>0.73451620299999998</c:v>
                </c:pt>
                <c:pt idx="7143" formatCode="General">
                  <c:v>0.73559582199999995</c:v>
                </c:pt>
                <c:pt idx="7144" formatCode="General">
                  <c:v>0.73717927900000002</c:v>
                </c:pt>
                <c:pt idx="7145" formatCode="General">
                  <c:v>0.73904150700000004</c:v>
                </c:pt>
                <c:pt idx="7146" formatCode="General">
                  <c:v>0.740966499</c:v>
                </c:pt>
                <c:pt idx="7147" formatCode="General">
                  <c:v>0.74278491700000004</c:v>
                </c:pt>
                <c:pt idx="7148" formatCode="General">
                  <c:v>0.744389474</c:v>
                </c:pt>
                <c:pt idx="7149" formatCode="General">
                  <c:v>0.74573069800000003</c:v>
                </c:pt>
                <c:pt idx="7150" formatCode="General">
                  <c:v>0.74680638300000002</c:v>
                </c:pt>
                <c:pt idx="7151" formatCode="General">
                  <c:v>0.74764305399999997</c:v>
                </c:pt>
                <c:pt idx="7152" formatCode="General">
                  <c:v>0.74828767799999996</c:v>
                </c:pt>
                <c:pt idx="7153" formatCode="General">
                  <c:v>0.74879538999999995</c:v>
                </c:pt>
                <c:pt idx="7154" formatCode="General">
                  <c:v>0.74922233800000004</c:v>
                </c:pt>
                <c:pt idx="7155" formatCode="General">
                  <c:v>0.74961847100000001</c:v>
                </c:pt>
                <c:pt idx="7156" formatCode="General">
                  <c:v>0.75002068300000002</c:v>
                </c:pt>
                <c:pt idx="7157" formatCode="General">
                  <c:v>0.75044351799999998</c:v>
                </c:pt>
                <c:pt idx="7158" formatCode="General">
                  <c:v>0.75085985700000002</c:v>
                </c:pt>
                <c:pt idx="7159" formatCode="General">
                  <c:v>0.75112640900000005</c:v>
                </c:pt>
                <c:pt idx="7160" formatCode="General">
                  <c:v>0.75050771199999999</c:v>
                </c:pt>
                <c:pt idx="7161" formatCode="General">
                  <c:v>0.741733015</c:v>
                </c:pt>
                <c:pt idx="7162" formatCode="General">
                  <c:v>0.74600255500000001</c:v>
                </c:pt>
                <c:pt idx="7163" formatCode="General">
                  <c:v>0.75348150700000005</c:v>
                </c:pt>
                <c:pt idx="7164" formatCode="General">
                  <c:v>0.75519257799999995</c:v>
                </c:pt>
                <c:pt idx="7165" formatCode="General">
                  <c:v>0.75622045999999998</c:v>
                </c:pt>
                <c:pt idx="7166" formatCode="General">
                  <c:v>0.75704455400000004</c:v>
                </c:pt>
                <c:pt idx="7167" formatCode="General">
                  <c:v>0.75776511400000002</c:v>
                </c:pt>
                <c:pt idx="7168" formatCode="General">
                  <c:v>0.75841307599999996</c:v>
                </c:pt>
                <c:pt idx="7169" formatCode="General">
                  <c:v>0.75900036100000001</c:v>
                </c:pt>
                <c:pt idx="7170" formatCode="General">
                  <c:v>0.75953126000000004</c:v>
                </c:pt>
                <c:pt idx="7171" formatCode="General">
                  <c:v>0.76000481799999997</c:v>
                </c:pt>
                <c:pt idx="7172" formatCode="General">
                  <c:v>0.76041519599999996</c:v>
                </c:pt>
                <c:pt idx="7173" formatCode="General">
                  <c:v>0.76075065100000006</c:v>
                </c:pt>
                <c:pt idx="7174" formatCode="General">
                  <c:v>0.76099246700000001</c:v>
                </c:pt>
                <c:pt idx="7175" formatCode="General">
                  <c:v>0.76111262999999996</c:v>
                </c:pt>
                <c:pt idx="7176" formatCode="General">
                  <c:v>0.76107042999999996</c:v>
                </c:pt>
                <c:pt idx="7177" formatCode="General">
                  <c:v>0.76080626200000001</c:v>
                </c:pt>
                <c:pt idx="7178" formatCode="General">
                  <c:v>0.76023143500000001</c:v>
                </c:pt>
                <c:pt idx="7179" formatCode="General">
                  <c:v>0.759212255</c:v>
                </c:pt>
                <c:pt idx="7180" formatCode="General">
                  <c:v>0.757550418</c:v>
                </c:pt>
                <c:pt idx="7181" formatCode="General">
                  <c:v>0.75498503400000005</c:v>
                </c:pt>
                <c:pt idx="7182" formatCode="General">
                  <c:v>0.75133311700000005</c:v>
                </c:pt>
                <c:pt idx="7183" formatCode="General">
                  <c:v>0.74704867600000002</c:v>
                </c:pt>
                <c:pt idx="7184" formatCode="General">
                  <c:v>0.743897378</c:v>
                </c:pt>
                <c:pt idx="7185" formatCode="General">
                  <c:v>0.74282503099999997</c:v>
                </c:pt>
                <c:pt idx="7186" formatCode="General">
                  <c:v>0.73953801399999997</c:v>
                </c:pt>
                <c:pt idx="7187" formatCode="General">
                  <c:v>0.73580873000000002</c:v>
                </c:pt>
                <c:pt idx="7188" formatCode="General">
                  <c:v>0.746777833</c:v>
                </c:pt>
                <c:pt idx="7189" formatCode="General">
                  <c:v>0.752636254</c:v>
                </c:pt>
                <c:pt idx="7190" formatCode="General">
                  <c:v>0.75445669900000001</c:v>
                </c:pt>
                <c:pt idx="7191" formatCode="General">
                  <c:v>0.75449323700000004</c:v>
                </c:pt>
                <c:pt idx="7192" formatCode="General">
                  <c:v>0.75357782799999995</c:v>
                </c:pt>
                <c:pt idx="7193" formatCode="General">
                  <c:v>0.75203478300000004</c:v>
                </c:pt>
                <c:pt idx="7194" formatCode="General">
                  <c:v>0.75001019199999996</c:v>
                </c:pt>
                <c:pt idx="7195" formatCode="General">
                  <c:v>0.74760043600000003</c:v>
                </c:pt>
                <c:pt idx="7196" formatCode="General">
                  <c:v>0.74490535300000005</c:v>
                </c:pt>
                <c:pt idx="7197" formatCode="General">
                  <c:v>0.74206161500000001</c:v>
                </c:pt>
                <c:pt idx="7198" formatCode="General">
                  <c:v>0.73926413099999999</c:v>
                </c:pt>
                <c:pt idx="7199" formatCode="General">
                  <c:v>0.73676884200000003</c:v>
                </c:pt>
                <c:pt idx="7200" formatCode="General">
                  <c:v>0.73486304300000005</c:v>
                </c:pt>
                <c:pt idx="7201" formatCode="General">
                  <c:v>0.73379927899999997</c:v>
                </c:pt>
                <c:pt idx="7202" formatCode="General">
                  <c:v>0.73371207699999996</c:v>
                </c:pt>
                <c:pt idx="7203" formatCode="General">
                  <c:v>0.73456239700000003</c:v>
                </c:pt>
                <c:pt idx="7204" formatCode="General">
                  <c:v>0.73614716499999999</c:v>
                </c:pt>
                <c:pt idx="7205" formatCode="General">
                  <c:v>0.73816967</c:v>
                </c:pt>
                <c:pt idx="7206" formatCode="General">
                  <c:v>0.74033004000000002</c:v>
                </c:pt>
                <c:pt idx="7207" formatCode="General">
                  <c:v>0.74239051300000003</c:v>
                </c:pt>
                <c:pt idx="7208" formatCode="General">
                  <c:v>0.74420344800000005</c:v>
                </c:pt>
                <c:pt idx="7209" formatCode="General">
                  <c:v>0.74570000199999997</c:v>
                </c:pt>
                <c:pt idx="7210" formatCode="General">
                  <c:v>0.74687415400000001</c:v>
                </c:pt>
                <c:pt idx="7211" formatCode="General">
                  <c:v>0.74775886499999999</c:v>
                </c:pt>
                <c:pt idx="7212" formatCode="General">
                  <c:v>0.74840915200000002</c:v>
                </c:pt>
                <c:pt idx="7213" formatCode="General">
                  <c:v>0.74888998299999998</c:v>
                </c:pt>
                <c:pt idx="7214" formatCode="General">
                  <c:v>0.74926757799999999</c:v>
                </c:pt>
                <c:pt idx="7215" formatCode="General">
                  <c:v>0.74960213899999995</c:v>
                </c:pt>
                <c:pt idx="7216" formatCode="General">
                  <c:v>0.74994063399999999</c:v>
                </c:pt>
                <c:pt idx="7217" formatCode="General">
                  <c:v>0.75030434099999999</c:v>
                </c:pt>
                <c:pt idx="7218" formatCode="General">
                  <c:v>0.75065791599999998</c:v>
                </c:pt>
                <c:pt idx="7219" formatCode="General">
                  <c:v>0.75075006499999997</c:v>
                </c:pt>
                <c:pt idx="7220" formatCode="General">
                  <c:v>0.74830144600000004</c:v>
                </c:pt>
                <c:pt idx="7221" formatCode="General">
                  <c:v>0.73954385499999997</c:v>
                </c:pt>
                <c:pt idx="7222" formatCode="General">
                  <c:v>0.75242173700000003</c:v>
                </c:pt>
                <c:pt idx="7223" formatCode="General">
                  <c:v>0.75434595299999996</c:v>
                </c:pt>
                <c:pt idx="7224" formatCode="General">
                  <c:v>0.75543945999999995</c:v>
                </c:pt>
                <c:pt idx="7225" formatCode="General">
                  <c:v>0.75634068300000001</c:v>
                </c:pt>
                <c:pt idx="7226" formatCode="General">
                  <c:v>0.75714999400000005</c:v>
                </c:pt>
                <c:pt idx="7227" formatCode="General">
                  <c:v>0.75789350300000002</c:v>
                </c:pt>
                <c:pt idx="7228" formatCode="General">
                  <c:v>0.75858229399999999</c:v>
                </c:pt>
                <c:pt idx="7229" formatCode="General">
                  <c:v>0.75922387800000002</c:v>
                </c:pt>
                <c:pt idx="7230" formatCode="General">
                  <c:v>0.75982391800000004</c:v>
                </c:pt>
                <c:pt idx="7231" formatCode="General">
                  <c:v>0.76038551300000001</c:v>
                </c:pt>
                <c:pt idx="7232" formatCode="General">
                  <c:v>0.76090800800000002</c:v>
                </c:pt>
                <c:pt idx="7233" formatCode="General">
                  <c:v>0.76138550000000005</c:v>
                </c:pt>
                <c:pt idx="7234" formatCode="General">
                  <c:v>0.76180547499999995</c:v>
                </c:pt>
                <c:pt idx="7235" formatCode="General">
                  <c:v>0.76214653300000001</c:v>
                </c:pt>
                <c:pt idx="7236" formatCode="General">
                  <c:v>0.762374938</c:v>
                </c:pt>
                <c:pt idx="7237" formatCode="General">
                  <c:v>0.76243889300000001</c:v>
                </c:pt>
                <c:pt idx="7238" formatCode="General">
                  <c:v>0.76225757599999999</c:v>
                </c:pt>
                <c:pt idx="7239" formatCode="General">
                  <c:v>0.76170146500000002</c:v>
                </c:pt>
                <c:pt idx="7240" formatCode="General">
                  <c:v>0.76056075099999998</c:v>
                </c:pt>
                <c:pt idx="7241" formatCode="General">
                  <c:v>0.75851309300000003</c:v>
                </c:pt>
                <c:pt idx="7242" formatCode="General">
                  <c:v>0.75520473700000001</c:v>
                </c:pt>
                <c:pt idx="7243" formatCode="General">
                  <c:v>0.75091552699999997</c:v>
                </c:pt>
                <c:pt idx="7244" formatCode="General">
                  <c:v>0.74798297899999999</c:v>
                </c:pt>
                <c:pt idx="7245" formatCode="General">
                  <c:v>0.74835771299999998</c:v>
                </c:pt>
                <c:pt idx="7246" formatCode="General">
                  <c:v>0.74636012299999999</c:v>
                </c:pt>
                <c:pt idx="7247" formatCode="General">
                  <c:v>0.74216699600000002</c:v>
                </c:pt>
                <c:pt idx="7248" formatCode="General">
                  <c:v>0.753242254</c:v>
                </c:pt>
                <c:pt idx="7249" formatCode="General">
                  <c:v>0.76032185600000002</c:v>
                </c:pt>
                <c:pt idx="7250" formatCode="General">
                  <c:v>0.76176482400000001</c:v>
                </c:pt>
                <c:pt idx="7251" formatCode="General">
                  <c:v>0.76184141599999999</c:v>
                </c:pt>
                <c:pt idx="7252" formatCode="General">
                  <c:v>0.76115840700000004</c:v>
                </c:pt>
                <c:pt idx="7253" formatCode="General">
                  <c:v>0.75991928600000003</c:v>
                </c:pt>
                <c:pt idx="7254" formatCode="General">
                  <c:v>0.75820255299999995</c:v>
                </c:pt>
                <c:pt idx="7255" formatCode="General">
                  <c:v>0.75604629499999998</c:v>
                </c:pt>
                <c:pt idx="7256" formatCode="General">
                  <c:v>0.75348842100000002</c:v>
                </c:pt>
                <c:pt idx="7257" formatCode="General">
                  <c:v>0.75060015899999999</c:v>
                </c:pt>
                <c:pt idx="7258" formatCode="General">
                  <c:v>0.74752092400000003</c:v>
                </c:pt>
                <c:pt idx="7259" formatCode="General">
                  <c:v>0.74448966999999999</c:v>
                </c:pt>
                <c:pt idx="7260" formatCode="General">
                  <c:v>0.74185085299999998</c:v>
                </c:pt>
                <c:pt idx="7261" formatCode="General">
                  <c:v>0.74000185699999999</c:v>
                </c:pt>
                <c:pt idx="7262" formatCode="General">
                  <c:v>0.73926705100000001</c:v>
                </c:pt>
                <c:pt idx="7263" formatCode="General">
                  <c:v>0.73975241199999997</c:v>
                </c:pt>
                <c:pt idx="7264" formatCode="General">
                  <c:v>0.74128442999999999</c:v>
                </c:pt>
                <c:pt idx="7265" formatCode="General">
                  <c:v>0.74304997900000003</c:v>
                </c:pt>
                <c:pt idx="7266" formatCode="General">
                  <c:v>0.74594300999999996</c:v>
                </c:pt>
                <c:pt idx="7267" formatCode="General">
                  <c:v>0.74830877799999995</c:v>
                </c:pt>
                <c:pt idx="7268" formatCode="General">
                  <c:v>0.75037616500000004</c:v>
                </c:pt>
                <c:pt idx="7269" formatCode="General">
                  <c:v>0.75205475099999997</c:v>
                </c:pt>
                <c:pt idx="7270" formatCode="General">
                  <c:v>0.75333762199999998</c:v>
                </c:pt>
                <c:pt idx="7271" formatCode="General">
                  <c:v>0.75426697700000001</c:v>
                </c:pt>
                <c:pt idx="7272" formatCode="General">
                  <c:v>0.75490939599999995</c:v>
                </c:pt>
                <c:pt idx="7273" formatCode="General">
                  <c:v>0.75534069500000001</c:v>
                </c:pt>
                <c:pt idx="7274" formatCode="General">
                  <c:v>0.75563692999999998</c:v>
                </c:pt>
                <c:pt idx="7275" formatCode="General">
                  <c:v>0.75586742200000001</c:v>
                </c:pt>
                <c:pt idx="7276" formatCode="General">
                  <c:v>0.75608682599999999</c:v>
                </c:pt>
                <c:pt idx="7277" formatCode="General">
                  <c:v>0.75631892700000003</c:v>
                </c:pt>
                <c:pt idx="7278" formatCode="General">
                  <c:v>0.75649273400000006</c:v>
                </c:pt>
                <c:pt idx="7279" formatCode="General">
                  <c:v>0.75586277199999996</c:v>
                </c:pt>
                <c:pt idx="7280" formatCode="General">
                  <c:v>0.74006462100000003</c:v>
                </c:pt>
                <c:pt idx="7281" formatCode="General">
                  <c:v>0.75707346200000003</c:v>
                </c:pt>
                <c:pt idx="7282" formatCode="General">
                  <c:v>0.75910329799999998</c:v>
                </c:pt>
                <c:pt idx="7283" formatCode="General">
                  <c:v>0.760111392</c:v>
                </c:pt>
                <c:pt idx="7284" formatCode="General">
                  <c:v>0.760949969</c:v>
                </c:pt>
                <c:pt idx="7285" formatCode="General">
                  <c:v>0.76170790200000005</c:v>
                </c:pt>
                <c:pt idx="7286" formatCode="General">
                  <c:v>0.76239746799999997</c:v>
                </c:pt>
                <c:pt idx="7287" formatCode="General">
                  <c:v>0.76302123099999997</c:v>
                </c:pt>
                <c:pt idx="7288" formatCode="General">
                  <c:v>0.76358330200000002</c:v>
                </c:pt>
                <c:pt idx="7289" formatCode="General">
                  <c:v>0.76409065700000001</c:v>
                </c:pt>
                <c:pt idx="7290" formatCode="General">
                  <c:v>0.76455187800000002</c:v>
                </c:pt>
                <c:pt idx="7291" formatCode="General">
                  <c:v>0.76497477300000005</c:v>
                </c:pt>
                <c:pt idx="7292" formatCode="General">
                  <c:v>0.76536464699999995</c:v>
                </c:pt>
                <c:pt idx="7293" formatCode="General">
                  <c:v>0.76572215600000004</c:v>
                </c:pt>
                <c:pt idx="7294" formatCode="General">
                  <c:v>0.76604157699999997</c:v>
                </c:pt>
                <c:pt idx="7295" formatCode="General">
                  <c:v>0.76630890399999996</c:v>
                </c:pt>
                <c:pt idx="7296" formatCode="General">
                  <c:v>0.76649862499999999</c:v>
                </c:pt>
                <c:pt idx="7297" formatCode="General">
                  <c:v>0.76656806499999997</c:v>
                </c:pt>
                <c:pt idx="7298" formatCode="General">
                  <c:v>0.76644676899999997</c:v>
                </c:pt>
                <c:pt idx="7299" formatCode="General">
                  <c:v>0.76601511200000005</c:v>
                </c:pt>
                <c:pt idx="7300" formatCode="General">
                  <c:v>0.765062511</c:v>
                </c:pt>
                <c:pt idx="7301" formatCode="General">
                  <c:v>0.763222277</c:v>
                </c:pt>
                <c:pt idx="7302" formatCode="General">
                  <c:v>0.75996392999999995</c:v>
                </c:pt>
                <c:pt idx="7303" formatCode="General">
                  <c:v>0.75530350199999996</c:v>
                </c:pt>
                <c:pt idx="7304" formatCode="General">
                  <c:v>0.75227087699999995</c:v>
                </c:pt>
                <c:pt idx="7305" formatCode="General">
                  <c:v>0.75391298500000004</c:v>
                </c:pt>
                <c:pt idx="7306" formatCode="General">
                  <c:v>0.75221675600000004</c:v>
                </c:pt>
                <c:pt idx="7307" formatCode="General">
                  <c:v>0.75022703400000001</c:v>
                </c:pt>
                <c:pt idx="7308" formatCode="General">
                  <c:v>0.76316887099999997</c:v>
                </c:pt>
                <c:pt idx="7309" formatCode="General">
                  <c:v>0.766559184</c:v>
                </c:pt>
                <c:pt idx="7310" formatCode="General">
                  <c:v>0.76750600300000005</c:v>
                </c:pt>
                <c:pt idx="7311" formatCode="General">
                  <c:v>0.76751732800000005</c:v>
                </c:pt>
                <c:pt idx="7312" formatCode="General">
                  <c:v>0.76696366100000002</c:v>
                </c:pt>
                <c:pt idx="7313" formatCode="General">
                  <c:v>0.76595866700000004</c:v>
                </c:pt>
                <c:pt idx="7314" formatCode="General">
                  <c:v>0.76453077800000002</c:v>
                </c:pt>
                <c:pt idx="7315" formatCode="General">
                  <c:v>0.76267450999999997</c:v>
                </c:pt>
                <c:pt idx="7316" formatCode="General">
                  <c:v>0.76037585699999999</c:v>
                </c:pt>
                <c:pt idx="7317" formatCode="General">
                  <c:v>0.75763642799999997</c:v>
                </c:pt>
                <c:pt idx="7318" formatCode="General">
                  <c:v>0.75450724400000002</c:v>
                </c:pt>
                <c:pt idx="7319" formatCode="General">
                  <c:v>0.75113737599999997</c:v>
                </c:pt>
                <c:pt idx="7320" formatCode="General">
                  <c:v>0.74782818600000001</c:v>
                </c:pt>
                <c:pt idx="7321" formatCode="General">
                  <c:v>0.74505204000000003</c:v>
                </c:pt>
                <c:pt idx="7322" formatCode="General">
                  <c:v>0.74335956599999997</c:v>
                </c:pt>
                <c:pt idx="7323" formatCode="General">
                  <c:v>0.74314498900000003</c:v>
                </c:pt>
                <c:pt idx="7324" formatCode="General">
                  <c:v>0.74440360100000003</c:v>
                </c:pt>
                <c:pt idx="7325" formatCode="General">
                  <c:v>0.74671602199999998</c:v>
                </c:pt>
                <c:pt idx="7326" formatCode="General">
                  <c:v>0.749486506</c:v>
                </c:pt>
                <c:pt idx="7327" formatCode="General">
                  <c:v>0.75220638500000003</c:v>
                </c:pt>
                <c:pt idx="7328" formatCode="General">
                  <c:v>0.75456941099999997</c:v>
                </c:pt>
                <c:pt idx="7329" formatCode="General">
                  <c:v>0.75645405099999996</c:v>
                </c:pt>
                <c:pt idx="7330" formatCode="General">
                  <c:v>0.75785833599999997</c:v>
                </c:pt>
                <c:pt idx="7331" formatCode="General">
                  <c:v>0.75884228899999995</c:v>
                </c:pt>
                <c:pt idx="7332" formatCode="General">
                  <c:v>0.75949108600000004</c:v>
                </c:pt>
                <c:pt idx="7333" formatCode="General">
                  <c:v>0.75989580199999995</c:v>
                </c:pt>
                <c:pt idx="7334" formatCode="General">
                  <c:v>0.76014423399999997</c:v>
                </c:pt>
                <c:pt idx="7335" formatCode="General">
                  <c:v>0.760314763</c:v>
                </c:pt>
                <c:pt idx="7336" formatCode="General">
                  <c:v>0.76046776800000004</c:v>
                </c:pt>
                <c:pt idx="7337" formatCode="General">
                  <c:v>0.76061558699999998</c:v>
                </c:pt>
                <c:pt idx="7338" formatCode="General">
                  <c:v>0.76045405899999996</c:v>
                </c:pt>
                <c:pt idx="7339" formatCode="General">
                  <c:v>0.75402385000000005</c:v>
                </c:pt>
                <c:pt idx="7340" formatCode="General">
                  <c:v>0.76048785399999996</c:v>
                </c:pt>
                <c:pt idx="7341" formatCode="General">
                  <c:v>0.76273411499999999</c:v>
                </c:pt>
                <c:pt idx="7342" formatCode="General">
                  <c:v>0.76374721499999998</c:v>
                </c:pt>
                <c:pt idx="7343" formatCode="General">
                  <c:v>0.76464897399999998</c:v>
                </c:pt>
                <c:pt idx="7344" formatCode="General">
                  <c:v>0.76550632699999999</c:v>
                </c:pt>
                <c:pt idx="7345" formatCode="General">
                  <c:v>0.76630884399999999</c:v>
                </c:pt>
                <c:pt idx="7346" formatCode="General">
                  <c:v>0.76704037199999997</c:v>
                </c:pt>
                <c:pt idx="7347" formatCode="General">
                  <c:v>0.76769089700000004</c:v>
                </c:pt>
                <c:pt idx="7348" formatCode="General">
                  <c:v>0.76825863100000003</c:v>
                </c:pt>
                <c:pt idx="7349" formatCode="General">
                  <c:v>0.76874858099999999</c:v>
                </c:pt>
                <c:pt idx="7350" formatCode="General">
                  <c:v>0.76916992699999998</c:v>
                </c:pt>
                <c:pt idx="7351" formatCode="General">
                  <c:v>0.76953327699999996</c:v>
                </c:pt>
                <c:pt idx="7352" formatCode="General">
                  <c:v>0.76984792899999999</c:v>
                </c:pt>
                <c:pt idx="7353" formatCode="General">
                  <c:v>0.77011948799999996</c:v>
                </c:pt>
                <c:pt idx="7354" formatCode="General">
                  <c:v>0.77034789299999995</c:v>
                </c:pt>
                <c:pt idx="7355" formatCode="General">
                  <c:v>0.77052509800000002</c:v>
                </c:pt>
                <c:pt idx="7356" formatCode="General">
                  <c:v>0.77063238599999995</c:v>
                </c:pt>
                <c:pt idx="7357" formatCode="General">
                  <c:v>0.77063506800000003</c:v>
                </c:pt>
                <c:pt idx="7358" formatCode="General">
                  <c:v>0.77047210899999996</c:v>
                </c:pt>
                <c:pt idx="7359" formatCode="General">
                  <c:v>0.77003419399999995</c:v>
                </c:pt>
                <c:pt idx="7360" formatCode="General">
                  <c:v>0.76911324299999995</c:v>
                </c:pt>
                <c:pt idx="7361" formatCode="General">
                  <c:v>0.76730251299999996</c:v>
                </c:pt>
                <c:pt idx="7362" formatCode="General">
                  <c:v>0.76388090799999997</c:v>
                </c:pt>
                <c:pt idx="7363" formatCode="General">
                  <c:v>0.75852501400000005</c:v>
                </c:pt>
                <c:pt idx="7364" formatCode="General">
                  <c:v>0.75535875600000002</c:v>
                </c:pt>
                <c:pt idx="7365" formatCode="General">
                  <c:v>0.75354552299999999</c:v>
                </c:pt>
                <c:pt idx="7366" formatCode="General">
                  <c:v>0.75475716599999998</c:v>
                </c:pt>
                <c:pt idx="7367" formatCode="General">
                  <c:v>0.76002252100000001</c:v>
                </c:pt>
                <c:pt idx="7368" formatCode="General">
                  <c:v>0.768408537</c:v>
                </c:pt>
                <c:pt idx="7369" formatCode="General">
                  <c:v>0.770186543</c:v>
                </c:pt>
                <c:pt idx="7370" formatCode="General">
                  <c:v>0.77057319899999999</c:v>
                </c:pt>
                <c:pt idx="7371" formatCode="General">
                  <c:v>0.77034962200000001</c:v>
                </c:pt>
                <c:pt idx="7372" formatCode="General">
                  <c:v>0.76971429599999996</c:v>
                </c:pt>
                <c:pt idx="7373" formatCode="General">
                  <c:v>0.76872199799999996</c:v>
                </c:pt>
                <c:pt idx="7374" formatCode="General">
                  <c:v>0.76737219099999998</c:v>
                </c:pt>
                <c:pt idx="7375" formatCode="General">
                  <c:v>0.76563656300000005</c:v>
                </c:pt>
                <c:pt idx="7376" formatCode="General">
                  <c:v>0.76347225900000004</c:v>
                </c:pt>
                <c:pt idx="7377" formatCode="General">
                  <c:v>0.76083433600000006</c:v>
                </c:pt>
                <c:pt idx="7378" formatCode="General">
                  <c:v>0.75769871499999997</c:v>
                </c:pt>
                <c:pt idx="7379" formatCode="General">
                  <c:v>0.75410372000000003</c:v>
                </c:pt>
                <c:pt idx="7380" formatCode="General">
                  <c:v>0.75022172899999995</c:v>
                </c:pt>
                <c:pt idx="7381" formatCode="General">
                  <c:v>0.74645084100000003</c:v>
                </c:pt>
                <c:pt idx="7382" formatCode="General">
                  <c:v>0.74345570800000005</c:v>
                </c:pt>
                <c:pt idx="7383" formatCode="General">
                  <c:v>0.74199908999999997</c:v>
                </c:pt>
                <c:pt idx="7384" formatCode="General">
                  <c:v>0.74249476199999997</c:v>
                </c:pt>
                <c:pt idx="7385" formatCode="General">
                  <c:v>0.74464452299999995</c:v>
                </c:pt>
                <c:pt idx="7386" formatCode="General">
                  <c:v>0.747633934</c:v>
                </c:pt>
                <c:pt idx="7387" formatCode="General">
                  <c:v>0.75066328000000004</c:v>
                </c:pt>
                <c:pt idx="7388" formatCode="General">
                  <c:v>0.75325399599999998</c:v>
                </c:pt>
                <c:pt idx="7389" formatCode="General">
                  <c:v>0.75523585100000001</c:v>
                </c:pt>
                <c:pt idx="7390" formatCode="General">
                  <c:v>0.75662118199999995</c:v>
                </c:pt>
                <c:pt idx="7391" formatCode="General">
                  <c:v>0.75750154300000005</c:v>
                </c:pt>
                <c:pt idx="7392" formatCode="General">
                  <c:v>0.75799161199999998</c:v>
                </c:pt>
                <c:pt idx="7393" formatCode="General">
                  <c:v>0.75820475799999998</c:v>
                </c:pt>
                <c:pt idx="7394" formatCode="General">
                  <c:v>0.75824433599999996</c:v>
                </c:pt>
                <c:pt idx="7395" formatCode="General">
                  <c:v>0.75819903600000005</c:v>
                </c:pt>
                <c:pt idx="7396" formatCode="General">
                  <c:v>0.75812876200000001</c:v>
                </c:pt>
                <c:pt idx="7397" formatCode="General">
                  <c:v>0.757541358</c:v>
                </c:pt>
                <c:pt idx="7398" formatCode="General">
                  <c:v>0.75581961900000005</c:v>
                </c:pt>
                <c:pt idx="7399" formatCode="General">
                  <c:v>0.75691240999999998</c:v>
                </c:pt>
                <c:pt idx="7400" formatCode="General">
                  <c:v>0.75920194399999996</c:v>
                </c:pt>
                <c:pt idx="7401" formatCode="General">
                  <c:v>0.76007449599999999</c:v>
                </c:pt>
                <c:pt idx="7402" formatCode="General">
                  <c:v>0.76094263799999995</c:v>
                </c:pt>
                <c:pt idx="7403" formatCode="General">
                  <c:v>0.76185143</c:v>
                </c:pt>
                <c:pt idx="7404" formatCode="General">
                  <c:v>0.76276856699999995</c:v>
                </c:pt>
                <c:pt idx="7405" formatCode="General">
                  <c:v>0.76365518600000004</c:v>
                </c:pt>
                <c:pt idx="7406" formatCode="General">
                  <c:v>0.76448017400000001</c:v>
                </c:pt>
                <c:pt idx="7407" formatCode="General">
                  <c:v>0.76522463600000001</c:v>
                </c:pt>
                <c:pt idx="7408" formatCode="General">
                  <c:v>0.76588171699999996</c:v>
                </c:pt>
                <c:pt idx="7409" formatCode="General">
                  <c:v>0.76645457699999997</c:v>
                </c:pt>
                <c:pt idx="7410" formatCode="General">
                  <c:v>0.76695323000000004</c:v>
                </c:pt>
                <c:pt idx="7411" formatCode="General">
                  <c:v>0.76739072799999997</c:v>
                </c:pt>
                <c:pt idx="7412" formatCode="General">
                  <c:v>0.767780185</c:v>
                </c:pt>
                <c:pt idx="7413" formatCode="General">
                  <c:v>0.76813131599999995</c:v>
                </c:pt>
                <c:pt idx="7414" formatCode="General">
                  <c:v>0.76844829299999995</c:v>
                </c:pt>
                <c:pt idx="7415" formatCode="General">
                  <c:v>0.76872712399999998</c:v>
                </c:pt>
                <c:pt idx="7416" formatCode="General">
                  <c:v>0.76895278700000003</c:v>
                </c:pt>
                <c:pt idx="7417" formatCode="General">
                  <c:v>0.769094944</c:v>
                </c:pt>
                <c:pt idx="7418" formatCode="General">
                  <c:v>0.76909744700000005</c:v>
                </c:pt>
                <c:pt idx="7419" formatCode="General">
                  <c:v>0.76885545300000002</c:v>
                </c:pt>
                <c:pt idx="7420" formatCode="General">
                  <c:v>0.76815879300000001</c:v>
                </c:pt>
                <c:pt idx="7421" formatCode="General">
                  <c:v>0.76655268700000001</c:v>
                </c:pt>
                <c:pt idx="7422" formatCode="General">
                  <c:v>0.76307821300000001</c:v>
                </c:pt>
                <c:pt idx="7423" formatCode="General">
                  <c:v>0.75698679700000004</c:v>
                </c:pt>
                <c:pt idx="7424" formatCode="General">
                  <c:v>0.75448846800000002</c:v>
                </c:pt>
                <c:pt idx="7425" formatCode="General">
                  <c:v>0.75910729200000004</c:v>
                </c:pt>
                <c:pt idx="7426" formatCode="General">
                  <c:v>0.74953830200000005</c:v>
                </c:pt>
                <c:pt idx="7427" formatCode="General">
                  <c:v>0.76562577499999995</c:v>
                </c:pt>
                <c:pt idx="7428" formatCode="General">
                  <c:v>0.76931464699999996</c:v>
                </c:pt>
                <c:pt idx="7429" formatCode="General">
                  <c:v>0.77019190800000004</c:v>
                </c:pt>
                <c:pt idx="7430" formatCode="General">
                  <c:v>0.77029866000000002</c:v>
                </c:pt>
                <c:pt idx="7431" formatCode="General">
                  <c:v>0.76998758300000003</c:v>
                </c:pt>
                <c:pt idx="7432" formatCode="General">
                  <c:v>0.76935589299999996</c:v>
                </c:pt>
                <c:pt idx="7433" formatCode="General">
                  <c:v>0.76842349799999998</c:v>
                </c:pt>
                <c:pt idx="7434" formatCode="General">
                  <c:v>0.767175198</c:v>
                </c:pt>
                <c:pt idx="7435" formatCode="General">
                  <c:v>0.76557338200000002</c:v>
                </c:pt>
                <c:pt idx="7436" formatCode="General">
                  <c:v>0.76356369300000004</c:v>
                </c:pt>
                <c:pt idx="7437" formatCode="General">
                  <c:v>0.76107978799999998</c:v>
                </c:pt>
                <c:pt idx="7438" formatCode="General">
                  <c:v>0.758054793</c:v>
                </c:pt>
                <c:pt idx="7439" formatCode="General">
                  <c:v>0.75444698300000002</c:v>
                </c:pt>
                <c:pt idx="7440" formatCode="General">
                  <c:v>0.75029575800000003</c:v>
                </c:pt>
                <c:pt idx="7441" formatCode="General">
                  <c:v>0.74582386000000001</c:v>
                </c:pt>
                <c:pt idx="7442" formatCode="General">
                  <c:v>0.74158424099999998</c:v>
                </c:pt>
                <c:pt idx="7443" formatCode="General">
                  <c:v>0.73853635799999995</c:v>
                </c:pt>
                <c:pt idx="7444" formatCode="General">
                  <c:v>0.73771250200000005</c:v>
                </c:pt>
                <c:pt idx="7445" formatCode="General">
                  <c:v>0.73935169000000001</c:v>
                </c:pt>
                <c:pt idx="7446" formatCode="General">
                  <c:v>0.74252140499999997</c:v>
                </c:pt>
                <c:pt idx="7447" formatCode="General">
                  <c:v>0.74593877799999997</c:v>
                </c:pt>
                <c:pt idx="7448" formatCode="General">
                  <c:v>0.74880152899999997</c:v>
                </c:pt>
                <c:pt idx="7449" formatCode="General">
                  <c:v>0.75085723400000004</c:v>
                </c:pt>
                <c:pt idx="7450" formatCode="General">
                  <c:v>0.75214994000000002</c:v>
                </c:pt>
                <c:pt idx="7451" formatCode="General">
                  <c:v>0.75282526000000005</c:v>
                </c:pt>
                <c:pt idx="7452" formatCode="General">
                  <c:v>0.75304216099999999</c:v>
                </c:pt>
                <c:pt idx="7453" formatCode="General">
                  <c:v>0.75294441000000001</c:v>
                </c:pt>
                <c:pt idx="7454" formatCode="General">
                  <c:v>0.75265407600000001</c:v>
                </c:pt>
                <c:pt idx="7455" formatCode="General">
                  <c:v>0.75226563199999996</c:v>
                </c:pt>
                <c:pt idx="7456" formatCode="General">
                  <c:v>0.75170403699999999</c:v>
                </c:pt>
                <c:pt idx="7457" formatCode="General">
                  <c:v>0.75058728500000005</c:v>
                </c:pt>
                <c:pt idx="7458" formatCode="General">
                  <c:v>0.74969935399999998</c:v>
                </c:pt>
                <c:pt idx="7459" formatCode="General">
                  <c:v>0.75167489099999996</c:v>
                </c:pt>
                <c:pt idx="7460" formatCode="General">
                  <c:v>0.75217294700000004</c:v>
                </c:pt>
                <c:pt idx="7461" formatCode="General">
                  <c:v>0.75278484800000001</c:v>
                </c:pt>
                <c:pt idx="7462" formatCode="General">
                  <c:v>0.75354379400000004</c:v>
                </c:pt>
                <c:pt idx="7463" formatCode="General">
                  <c:v>0.75440525999999997</c:v>
                </c:pt>
                <c:pt idx="7464" formatCode="General">
                  <c:v>0.75530958199999998</c:v>
                </c:pt>
                <c:pt idx="7465" formatCode="General">
                  <c:v>0.75620037299999998</c:v>
                </c:pt>
                <c:pt idx="7466" formatCode="General">
                  <c:v>0.75703316899999995</c:v>
                </c:pt>
                <c:pt idx="7467" formatCode="General">
                  <c:v>0.75778001500000003</c:v>
                </c:pt>
                <c:pt idx="7468" formatCode="General">
                  <c:v>0.75842911000000002</c:v>
                </c:pt>
                <c:pt idx="7469" formatCode="General">
                  <c:v>0.75898259899999998</c:v>
                </c:pt>
                <c:pt idx="7470" formatCode="General">
                  <c:v>0.75945282000000003</c:v>
                </c:pt>
                <c:pt idx="7471" formatCode="General">
                  <c:v>0.75985759500000005</c:v>
                </c:pt>
                <c:pt idx="7472" formatCode="General">
                  <c:v>0.760216475</c:v>
                </c:pt>
                <c:pt idx="7473" formatCode="General">
                  <c:v>0.76054650499999998</c:v>
                </c:pt>
                <c:pt idx="7474" formatCode="General">
                  <c:v>0.76085901300000003</c:v>
                </c:pt>
                <c:pt idx="7475" formatCode="General">
                  <c:v>0.76115691699999999</c:v>
                </c:pt>
                <c:pt idx="7476" formatCode="General">
                  <c:v>0.76143139599999998</c:v>
                </c:pt>
                <c:pt idx="7477" formatCode="General">
                  <c:v>0.76165765500000004</c:v>
                </c:pt>
                <c:pt idx="7478" formatCode="General">
                  <c:v>0.76178509000000005</c:v>
                </c:pt>
                <c:pt idx="7479" formatCode="General">
                  <c:v>0.76171332599999997</c:v>
                </c:pt>
                <c:pt idx="7480" formatCode="General">
                  <c:v>0.76122742899999996</c:v>
                </c:pt>
                <c:pt idx="7481" formatCode="General">
                  <c:v>0.75981169900000001</c:v>
                </c:pt>
                <c:pt idx="7482" formatCode="General">
                  <c:v>0.75616925999999995</c:v>
                </c:pt>
                <c:pt idx="7483" formatCode="General">
                  <c:v>0.74915897799999998</c:v>
                </c:pt>
                <c:pt idx="7484" formatCode="General">
                  <c:v>0.74893271900000002</c:v>
                </c:pt>
                <c:pt idx="7485" formatCode="General">
                  <c:v>0.75395345700000005</c:v>
                </c:pt>
                <c:pt idx="7486" formatCode="General">
                  <c:v>0.75208091700000002</c:v>
                </c:pt>
                <c:pt idx="7487" formatCode="General">
                  <c:v>0.76284742400000005</c:v>
                </c:pt>
                <c:pt idx="7488" formatCode="General">
                  <c:v>0.76454609600000001</c:v>
                </c:pt>
                <c:pt idx="7489" formatCode="General">
                  <c:v>0.76515370599999999</c:v>
                </c:pt>
                <c:pt idx="7490" formatCode="General">
                  <c:v>0.76532089700000006</c:v>
                </c:pt>
                <c:pt idx="7491" formatCode="General">
                  <c:v>0.76519841</c:v>
                </c:pt>
                <c:pt idx="7492" formatCode="General">
                  <c:v>0.76482659600000003</c:v>
                </c:pt>
                <c:pt idx="7493" formatCode="General">
                  <c:v>0.76420402499999995</c:v>
                </c:pt>
                <c:pt idx="7494" formatCode="General">
                  <c:v>0.76330566399999999</c:v>
                </c:pt>
                <c:pt idx="7495" formatCode="General">
                  <c:v>0.76208901399999995</c:v>
                </c:pt>
                <c:pt idx="7496" formatCode="General">
                  <c:v>0.76049458999999997</c:v>
                </c:pt>
                <c:pt idx="7497" formatCode="General">
                  <c:v>0.75844699100000001</c:v>
                </c:pt>
                <c:pt idx="7498" formatCode="General">
                  <c:v>0.75585883899999995</c:v>
                </c:pt>
                <c:pt idx="7499" formatCode="General">
                  <c:v>0.75264495600000003</c:v>
                </c:pt>
                <c:pt idx="7500" formatCode="General">
                  <c:v>0.74875885200000003</c:v>
                </c:pt>
                <c:pt idx="7501" formatCode="General">
                  <c:v>0.74426728499999995</c:v>
                </c:pt>
                <c:pt idx="7502" formatCode="General">
                  <c:v>0.739485383</c:v>
                </c:pt>
                <c:pt idx="7503" formatCode="General">
                  <c:v>0.73519712699999995</c:v>
                </c:pt>
                <c:pt idx="7504" formatCode="General">
                  <c:v>0.73280441799999996</c:v>
                </c:pt>
                <c:pt idx="7505" formatCode="General">
                  <c:v>0.73357808599999996</c:v>
                </c:pt>
                <c:pt idx="7506" formatCode="General">
                  <c:v>0.73700797600000001</c:v>
                </c:pt>
                <c:pt idx="7507" formatCode="General">
                  <c:v>0.74115228700000002</c:v>
                </c:pt>
                <c:pt idx="7508" formatCode="General">
                  <c:v>0.74459755400000005</c:v>
                </c:pt>
                <c:pt idx="7509" formatCode="General">
                  <c:v>0.74694579800000005</c:v>
                </c:pt>
                <c:pt idx="7510" formatCode="General">
                  <c:v>0.74830365200000004</c:v>
                </c:pt>
                <c:pt idx="7511" formatCode="General">
                  <c:v>0.74890255900000002</c:v>
                </c:pt>
                <c:pt idx="7512" formatCode="General">
                  <c:v>0.74896228300000001</c:v>
                </c:pt>
                <c:pt idx="7513" formatCode="General">
                  <c:v>0.74866300799999996</c:v>
                </c:pt>
                <c:pt idx="7514" formatCode="General">
                  <c:v>0.74813777199999998</c:v>
                </c:pt>
                <c:pt idx="7515" formatCode="General">
                  <c:v>0.74750244600000004</c:v>
                </c:pt>
                <c:pt idx="7516" formatCode="General">
                  <c:v>0.74642795299999998</c:v>
                </c:pt>
                <c:pt idx="7517" formatCode="General">
                  <c:v>0.74492382999999995</c:v>
                </c:pt>
                <c:pt idx="7518" formatCode="General">
                  <c:v>0.74625968899999995</c:v>
                </c:pt>
                <c:pt idx="7519" formatCode="General">
                  <c:v>0.74635642800000002</c:v>
                </c:pt>
                <c:pt idx="7520" formatCode="General">
                  <c:v>0.74665927899999995</c:v>
                </c:pt>
                <c:pt idx="7521" formatCode="General">
                  <c:v>0.74720913200000005</c:v>
                </c:pt>
                <c:pt idx="7522" formatCode="General">
                  <c:v>0.74797058100000002</c:v>
                </c:pt>
                <c:pt idx="7523" formatCode="General">
                  <c:v>0.74887734699999997</c:v>
                </c:pt>
                <c:pt idx="7524" formatCode="General">
                  <c:v>0.74985122699999995</c:v>
                </c:pt>
                <c:pt idx="7525" formatCode="General">
                  <c:v>0.75081759699999995</c:v>
                </c:pt>
                <c:pt idx="7526" formatCode="General">
                  <c:v>0.751716316</c:v>
                </c:pt>
                <c:pt idx="7527" formatCode="General">
                  <c:v>0.75250774600000003</c:v>
                </c:pt>
                <c:pt idx="7528" formatCode="General">
                  <c:v>0.75317352999999998</c:v>
                </c:pt>
                <c:pt idx="7529" formatCode="General">
                  <c:v>0.75371378700000002</c:v>
                </c:pt>
                <c:pt idx="7530" formatCode="General">
                  <c:v>0.75414264200000003</c:v>
                </c:pt>
                <c:pt idx="7531" formatCode="General">
                  <c:v>0.75448310399999996</c:v>
                </c:pt>
                <c:pt idx="7532" formatCode="General">
                  <c:v>0.75476175499999998</c:v>
                </c:pt>
                <c:pt idx="7533" formatCode="General">
                  <c:v>0.75500434599999999</c:v>
                </c:pt>
                <c:pt idx="7534" formatCode="General">
                  <c:v>0.755231082</c:v>
                </c:pt>
                <c:pt idx="7535" formatCode="General">
                  <c:v>0.75545352700000001</c:v>
                </c:pt>
                <c:pt idx="7536" formatCode="General">
                  <c:v>0.75567084600000001</c:v>
                </c:pt>
                <c:pt idx="7537" formatCode="General">
                  <c:v>0.75586509700000004</c:v>
                </c:pt>
                <c:pt idx="7538" formatCode="General">
                  <c:v>0.75599193600000003</c:v>
                </c:pt>
                <c:pt idx="7539" formatCode="General">
                  <c:v>0.75595504000000002</c:v>
                </c:pt>
                <c:pt idx="7540" formatCode="General">
                  <c:v>0.75552207199999999</c:v>
                </c:pt>
                <c:pt idx="7541" formatCode="General">
                  <c:v>0.75412052900000004</c:v>
                </c:pt>
                <c:pt idx="7542" formatCode="General">
                  <c:v>0.74994260099999999</c:v>
                </c:pt>
                <c:pt idx="7543" formatCode="General">
                  <c:v>0.74175357799999997</c:v>
                </c:pt>
                <c:pt idx="7544" formatCode="General">
                  <c:v>0.745968521</c:v>
                </c:pt>
                <c:pt idx="7545" formatCode="General">
                  <c:v>0.74179744700000005</c:v>
                </c:pt>
                <c:pt idx="7546" formatCode="General">
                  <c:v>0.75593489400000002</c:v>
                </c:pt>
                <c:pt idx="7547" formatCode="General">
                  <c:v>0.75871789499999998</c:v>
                </c:pt>
                <c:pt idx="7548" formatCode="General">
                  <c:v>0.75968569500000005</c:v>
                </c:pt>
                <c:pt idx="7549" formatCode="General">
                  <c:v>0.76017510899999996</c:v>
                </c:pt>
                <c:pt idx="7550" formatCode="General">
                  <c:v>0.76041138200000002</c:v>
                </c:pt>
                <c:pt idx="7551" formatCode="General">
                  <c:v>0.76045709800000005</c:v>
                </c:pt>
                <c:pt idx="7552" formatCode="General">
                  <c:v>0.76032364399999997</c:v>
                </c:pt>
                <c:pt idx="7553" formatCode="General">
                  <c:v>0.75999796399999997</c:v>
                </c:pt>
                <c:pt idx="7554" formatCode="General">
                  <c:v>0.75945067399999999</c:v>
                </c:pt>
                <c:pt idx="7555" formatCode="General">
                  <c:v>0.75863724899999996</c:v>
                </c:pt>
                <c:pt idx="7556" formatCode="General">
                  <c:v>0.75749707200000005</c:v>
                </c:pt>
                <c:pt idx="7557" formatCode="General">
                  <c:v>0.75595134500000005</c:v>
                </c:pt>
                <c:pt idx="7558" formatCode="General">
                  <c:v>0.75390321000000005</c:v>
                </c:pt>
                <c:pt idx="7559" formatCode="General">
                  <c:v>0.75124549900000004</c:v>
                </c:pt>
                <c:pt idx="7560" formatCode="General">
                  <c:v>0.74788695599999999</c:v>
                </c:pt>
                <c:pt idx="7561" formatCode="General">
                  <c:v>0.74381065400000002</c:v>
                </c:pt>
                <c:pt idx="7562" formatCode="General">
                  <c:v>0.73916441200000005</c:v>
                </c:pt>
                <c:pt idx="7563" formatCode="General">
                  <c:v>0.73439592099999995</c:v>
                </c:pt>
                <c:pt idx="7564" formatCode="General">
                  <c:v>0.73061180100000001</c:v>
                </c:pt>
                <c:pt idx="7565" formatCode="General">
                  <c:v>0.72992050600000002</c:v>
                </c:pt>
                <c:pt idx="7566" formatCode="General">
                  <c:v>0.73329824200000004</c:v>
                </c:pt>
                <c:pt idx="7567" formatCode="General">
                  <c:v>0.73834925900000004</c:v>
                </c:pt>
                <c:pt idx="7568" formatCode="General">
                  <c:v>0.74257391699999997</c:v>
                </c:pt>
                <c:pt idx="7569" formatCode="General">
                  <c:v>0.74531787599999999</c:v>
                </c:pt>
                <c:pt idx="7570" formatCode="General">
                  <c:v>0.74680572700000003</c:v>
                </c:pt>
                <c:pt idx="7571" formatCode="General">
                  <c:v>0.74739330999999998</c:v>
                </c:pt>
                <c:pt idx="7572" formatCode="General">
                  <c:v>0.74737274600000003</c:v>
                </c:pt>
                <c:pt idx="7573" formatCode="General">
                  <c:v>0.74554383800000001</c:v>
                </c:pt>
                <c:pt idx="7574" formatCode="General">
                  <c:v>0.746313691</c:v>
                </c:pt>
                <c:pt idx="7575" formatCode="General">
                  <c:v>0.74530267699999997</c:v>
                </c:pt>
                <c:pt idx="7576" formatCode="General">
                  <c:v>0.74397939400000002</c:v>
                </c:pt>
                <c:pt idx="7577" formatCode="General">
                  <c:v>0.744476676</c:v>
                </c:pt>
                <c:pt idx="7578" formatCode="General">
                  <c:v>0.74427288800000002</c:v>
                </c:pt>
                <c:pt idx="7579" formatCode="General">
                  <c:v>0.74433237299999999</c:v>
                </c:pt>
                <c:pt idx="7580" formatCode="General">
                  <c:v>0.744720995</c:v>
                </c:pt>
                <c:pt idx="7581" formatCode="General">
                  <c:v>0.74543833699999995</c:v>
                </c:pt>
                <c:pt idx="7582" formatCode="General">
                  <c:v>0.74643897999999997</c:v>
                </c:pt>
                <c:pt idx="7583" formatCode="General">
                  <c:v>0.74764275599999996</c:v>
                </c:pt>
                <c:pt idx="7584" formatCode="General">
                  <c:v>0.748951912</c:v>
                </c:pt>
                <c:pt idx="7585" formatCode="General">
                  <c:v>0.75026941300000005</c:v>
                </c:pt>
                <c:pt idx="7586" formatCode="General">
                  <c:v>0.75151437499999996</c:v>
                </c:pt>
                <c:pt idx="7587" formatCode="General">
                  <c:v>0.75263053199999996</c:v>
                </c:pt>
                <c:pt idx="7588" formatCode="General">
                  <c:v>0.75358813999999996</c:v>
                </c:pt>
                <c:pt idx="7589" formatCode="General">
                  <c:v>0.75438088199999997</c:v>
                </c:pt>
                <c:pt idx="7590" formatCode="General">
                  <c:v>0.75502091599999999</c:v>
                </c:pt>
                <c:pt idx="7591" formatCode="General">
                  <c:v>0.75553268200000001</c:v>
                </c:pt>
                <c:pt idx="7592" formatCode="General">
                  <c:v>0.75594705299999998</c:v>
                </c:pt>
                <c:pt idx="7593" formatCode="General">
                  <c:v>0.756295681</c:v>
                </c:pt>
                <c:pt idx="7594" formatCode="General">
                  <c:v>0.75660640000000001</c:v>
                </c:pt>
                <c:pt idx="7595" formatCode="General">
                  <c:v>0.75689828400000003</c:v>
                </c:pt>
                <c:pt idx="7596" formatCode="General">
                  <c:v>0.75717818699999995</c:v>
                </c:pt>
                <c:pt idx="7597" formatCode="General">
                  <c:v>0.75743496399999999</c:v>
                </c:pt>
                <c:pt idx="7598" formatCode="General">
                  <c:v>0.75762945400000004</c:v>
                </c:pt>
                <c:pt idx="7599" formatCode="General">
                  <c:v>0.75766926999999995</c:v>
                </c:pt>
                <c:pt idx="7600" formatCode="General">
                  <c:v>0.75731438399999995</c:v>
                </c:pt>
                <c:pt idx="7601" formatCode="General">
                  <c:v>0.75582015499999999</c:v>
                </c:pt>
                <c:pt idx="7602" formatCode="General">
                  <c:v>0.75051039500000005</c:v>
                </c:pt>
                <c:pt idx="7603" formatCode="General">
                  <c:v>0.74265545600000005</c:v>
                </c:pt>
                <c:pt idx="7604" formatCode="General">
                  <c:v>0.750978649</c:v>
                </c:pt>
                <c:pt idx="7605" formatCode="General">
                  <c:v>0.75460749900000001</c:v>
                </c:pt>
                <c:pt idx="7606" formatCode="General">
                  <c:v>0.75981223600000003</c:v>
                </c:pt>
                <c:pt idx="7607" formatCode="General">
                  <c:v>0.76097404999999996</c:v>
                </c:pt>
                <c:pt idx="7608" formatCode="General">
                  <c:v>0.761563659</c:v>
                </c:pt>
                <c:pt idx="7609" formatCode="General">
                  <c:v>0.76191085599999997</c:v>
                </c:pt>
                <c:pt idx="7610" formatCode="General">
                  <c:v>0.76210492799999996</c:v>
                </c:pt>
                <c:pt idx="7611" formatCode="General">
                  <c:v>0.76217180500000004</c:v>
                </c:pt>
                <c:pt idx="7612" formatCode="General">
                  <c:v>0.76211136599999996</c:v>
                </c:pt>
                <c:pt idx="7613" formatCode="General">
                  <c:v>0.76190829299999996</c:v>
                </c:pt>
                <c:pt idx="7614" formatCode="General">
                  <c:v>0.76153439300000003</c:v>
                </c:pt>
                <c:pt idx="7615" formatCode="General">
                  <c:v>0.76094841999999996</c:v>
                </c:pt>
                <c:pt idx="7616" formatCode="General">
                  <c:v>0.76009327199999999</c:v>
                </c:pt>
                <c:pt idx="7617" formatCode="General">
                  <c:v>0.75889200000000001</c:v>
                </c:pt>
                <c:pt idx="7618" formatCode="General">
                  <c:v>0.75724506400000002</c:v>
                </c:pt>
                <c:pt idx="7619" formatCode="General">
                  <c:v>0.755032539</c:v>
                </c:pt>
                <c:pt idx="7620" formatCode="General">
                  <c:v>0.75213491899999996</c:v>
                </c:pt>
                <c:pt idx="7621" formatCode="General">
                  <c:v>0.74849170399999998</c:v>
                </c:pt>
                <c:pt idx="7622" formatCode="General">
                  <c:v>0.744197726</c:v>
                </c:pt>
                <c:pt idx="7623" formatCode="General">
                  <c:v>0.73954659700000003</c:v>
                </c:pt>
                <c:pt idx="7624" formatCode="General">
                  <c:v>0.73506116899999996</c:v>
                </c:pt>
                <c:pt idx="7625" formatCode="General">
                  <c:v>0.73251342799999997</c:v>
                </c:pt>
                <c:pt idx="7626" formatCode="General">
                  <c:v>0.73501539199999999</c:v>
                </c:pt>
                <c:pt idx="7627" formatCode="General">
                  <c:v>0.74086248899999996</c:v>
                </c:pt>
                <c:pt idx="7628" formatCode="General">
                  <c:v>0.74582564799999995</c:v>
                </c:pt>
                <c:pt idx="7629" formatCode="General">
                  <c:v>0.74881106600000003</c:v>
                </c:pt>
                <c:pt idx="7630" formatCode="General">
                  <c:v>0.75024992199999996</c:v>
                </c:pt>
                <c:pt idx="7631" formatCode="General">
                  <c:v>0.75065606799999995</c:v>
                </c:pt>
                <c:pt idx="7632" formatCode="General">
                  <c:v>0.75039368900000003</c:v>
                </c:pt>
                <c:pt idx="7633" formatCode="General">
                  <c:v>0.74970179800000003</c:v>
                </c:pt>
                <c:pt idx="7634" formatCode="General">
                  <c:v>0.748561382</c:v>
                </c:pt>
                <c:pt idx="7635" formatCode="General">
                  <c:v>0.74736016999999999</c:v>
                </c:pt>
                <c:pt idx="7636" formatCode="General">
                  <c:v>0.74686896800000002</c:v>
                </c:pt>
                <c:pt idx="7637" formatCode="General">
                  <c:v>0.74612706900000003</c:v>
                </c:pt>
                <c:pt idx="7638" formatCode="General">
                  <c:v>0.745639265</c:v>
                </c:pt>
                <c:pt idx="7639" formatCode="General">
                  <c:v>0.74550741899999995</c:v>
                </c:pt>
                <c:pt idx="7640" formatCode="General">
                  <c:v>0.74578642799999995</c:v>
                </c:pt>
                <c:pt idx="7641" formatCode="General">
                  <c:v>0.74648398199999999</c:v>
                </c:pt>
                <c:pt idx="7642" formatCode="General">
                  <c:v>0.74755662700000003</c:v>
                </c:pt>
                <c:pt idx="7643" formatCode="General">
                  <c:v>0.74891602999999995</c:v>
                </c:pt>
                <c:pt idx="7644" formatCode="General">
                  <c:v>0.75044667700000001</c:v>
                </c:pt>
                <c:pt idx="7645" formatCode="General">
                  <c:v>0.75202924000000004</c:v>
                </c:pt>
                <c:pt idx="7646" formatCode="General">
                  <c:v>0.75356107999999999</c:v>
                </c:pt>
                <c:pt idx="7647" formatCode="General">
                  <c:v>0.75496828599999999</c:v>
                </c:pt>
                <c:pt idx="7648" formatCode="General">
                  <c:v>0.75620907500000001</c:v>
                </c:pt>
                <c:pt idx="7649" formatCode="General">
                  <c:v>0.75727027700000005</c:v>
                </c:pt>
                <c:pt idx="7650" formatCode="General">
                  <c:v>0.75816130599999998</c:v>
                </c:pt>
                <c:pt idx="7651" formatCode="General">
                  <c:v>0.75890678199999995</c:v>
                </c:pt>
                <c:pt idx="7652" formatCode="General">
                  <c:v>0.75953996199999996</c:v>
                </c:pt>
                <c:pt idx="7653" formatCode="General">
                  <c:v>0.76009678800000002</c:v>
                </c:pt>
                <c:pt idx="7654" formatCode="General">
                  <c:v>0.76061016299999995</c:v>
                </c:pt>
                <c:pt idx="7655" formatCode="General">
                  <c:v>0.76110494100000003</c:v>
                </c:pt>
                <c:pt idx="7656" formatCode="General">
                  <c:v>0.76159328199999998</c:v>
                </c:pt>
                <c:pt idx="7657" formatCode="General">
                  <c:v>0.76206785399999999</c:v>
                </c:pt>
                <c:pt idx="7658" formatCode="General">
                  <c:v>0.76249599499999998</c:v>
                </c:pt>
                <c:pt idx="7659" formatCode="General">
                  <c:v>0.76277720900000001</c:v>
                </c:pt>
                <c:pt idx="7660" formatCode="General">
                  <c:v>0.76263576700000002</c:v>
                </c:pt>
                <c:pt idx="7661" formatCode="General">
                  <c:v>0.76104474099999997</c:v>
                </c:pt>
                <c:pt idx="7662" formatCode="General">
                  <c:v>0.75351291899999995</c:v>
                </c:pt>
                <c:pt idx="7663" formatCode="General">
                  <c:v>0.75232469999999996</c:v>
                </c:pt>
                <c:pt idx="7664" formatCode="General">
                  <c:v>0.74855274000000005</c:v>
                </c:pt>
                <c:pt idx="7665" formatCode="General">
                  <c:v>0.76534974600000005</c:v>
                </c:pt>
                <c:pt idx="7666" formatCode="General">
                  <c:v>0.76687151200000003</c:v>
                </c:pt>
                <c:pt idx="7667" formatCode="General">
                  <c:v>0.76765251199999995</c:v>
                </c:pt>
                <c:pt idx="7668" formatCode="General">
                  <c:v>0.76816648200000004</c:v>
                </c:pt>
                <c:pt idx="7669" formatCode="General">
                  <c:v>0.76852971299999995</c:v>
                </c:pt>
                <c:pt idx="7670" formatCode="General">
                  <c:v>0.76878047000000005</c:v>
                </c:pt>
                <c:pt idx="7671" formatCode="General">
                  <c:v>0.76892924299999998</c:v>
                </c:pt>
                <c:pt idx="7672" formatCode="General">
                  <c:v>0.76897233700000001</c:v>
                </c:pt>
                <c:pt idx="7673" formatCode="General">
                  <c:v>0.76889568600000002</c:v>
                </c:pt>
                <c:pt idx="7674" formatCode="General">
                  <c:v>0.76867526799999997</c:v>
                </c:pt>
                <c:pt idx="7675" formatCode="General">
                  <c:v>0.76827502299999995</c:v>
                </c:pt>
                <c:pt idx="7676" formatCode="General">
                  <c:v>0.76764386900000003</c:v>
                </c:pt>
                <c:pt idx="7677" formatCode="General">
                  <c:v>0.76671010299999998</c:v>
                </c:pt>
                <c:pt idx="7678" formatCode="General">
                  <c:v>0.76537561399999998</c:v>
                </c:pt>
                <c:pt idx="7679" formatCode="General">
                  <c:v>0.76351243300000005</c:v>
                </c:pt>
                <c:pt idx="7680" formatCode="General">
                  <c:v>0.76097506299999995</c:v>
                </c:pt>
                <c:pt idx="7681" formatCode="General">
                  <c:v>0.75766015099999995</c:v>
                </c:pt>
                <c:pt idx="7682" formatCode="General">
                  <c:v>0.753645122</c:v>
                </c:pt>
                <c:pt idx="7683" formatCode="General">
                  <c:v>0.74928957200000001</c:v>
                </c:pt>
                <c:pt idx="7684" formatCode="General">
                  <c:v>0.74489831900000003</c:v>
                </c:pt>
                <c:pt idx="7685" formatCode="General">
                  <c:v>0.74095904800000001</c:v>
                </c:pt>
                <c:pt idx="7686" formatCode="General">
                  <c:v>0.74169045700000003</c:v>
                </c:pt>
                <c:pt idx="7687" formatCode="General">
                  <c:v>0.74816745500000004</c:v>
                </c:pt>
                <c:pt idx="7688" formatCode="General">
                  <c:v>0.753817976</c:v>
                </c:pt>
                <c:pt idx="7689" formatCode="General">
                  <c:v>0.75685727599999997</c:v>
                </c:pt>
                <c:pt idx="7690" formatCode="General">
                  <c:v>0.756657362</c:v>
                </c:pt>
                <c:pt idx="7691" formatCode="General">
                  <c:v>0.75815886300000002</c:v>
                </c:pt>
                <c:pt idx="7692" formatCode="General">
                  <c:v>0.75752377500000001</c:v>
                </c:pt>
                <c:pt idx="7693" formatCode="General">
                  <c:v>0.75622969900000003</c:v>
                </c:pt>
                <c:pt idx="7694" formatCode="General">
                  <c:v>0.75493979499999997</c:v>
                </c:pt>
                <c:pt idx="7695" formatCode="General">
                  <c:v>0.75362229300000005</c:v>
                </c:pt>
                <c:pt idx="7696" formatCode="General">
                  <c:v>0.752173007</c:v>
                </c:pt>
                <c:pt idx="7697" formatCode="General">
                  <c:v>0.75086879699999998</c:v>
                </c:pt>
                <c:pt idx="7698" formatCode="General">
                  <c:v>0.74985051199999997</c:v>
                </c:pt>
                <c:pt idx="7699" formatCode="General">
                  <c:v>0.74923473600000001</c:v>
                </c:pt>
                <c:pt idx="7700" formatCode="General">
                  <c:v>0.74910211599999998</c:v>
                </c:pt>
                <c:pt idx="7701" formatCode="General">
                  <c:v>0.74948048599999995</c:v>
                </c:pt>
                <c:pt idx="7702" formatCode="General">
                  <c:v>0.75033468000000003</c:v>
                </c:pt>
                <c:pt idx="7703" formatCode="General">
                  <c:v>0.75156951000000005</c:v>
                </c:pt>
                <c:pt idx="7704" formatCode="General">
                  <c:v>0.75304961199999998</c:v>
                </c:pt>
                <c:pt idx="7705" formatCode="General">
                  <c:v>0.75462889700000002</c:v>
                </c:pt>
                <c:pt idx="7706" formatCode="General">
                  <c:v>0.75617873700000005</c:v>
                </c:pt>
                <c:pt idx="7707" formatCode="General">
                  <c:v>0.75760501599999996</c:v>
                </c:pt>
                <c:pt idx="7708" formatCode="General">
                  <c:v>0.75885325699999995</c:v>
                </c:pt>
                <c:pt idx="7709" formatCode="General">
                  <c:v>0.75990456299999998</c:v>
                </c:pt>
                <c:pt idx="7710" formatCode="General">
                  <c:v>0.76076734099999999</c:v>
                </c:pt>
                <c:pt idx="7711" formatCode="General">
                  <c:v>0.76146870899999997</c:v>
                </c:pt>
                <c:pt idx="7712" formatCode="General">
                  <c:v>0.762046695</c:v>
                </c:pt>
                <c:pt idx="7713" formatCode="General">
                  <c:v>0.76254355900000004</c:v>
                </c:pt>
                <c:pt idx="7714" formatCode="General">
                  <c:v>0.76299977299999999</c:v>
                </c:pt>
                <c:pt idx="7715" formatCode="General">
                  <c:v>0.76342278699999999</c:v>
                </c:pt>
                <c:pt idx="7716" formatCode="General">
                  <c:v>0.76391023400000002</c:v>
                </c:pt>
                <c:pt idx="7717" formatCode="General">
                  <c:v>0.76438534300000005</c:v>
                </c:pt>
                <c:pt idx="7718" formatCode="General">
                  <c:v>0.76484143699999996</c:v>
                </c:pt>
                <c:pt idx="7719" formatCode="General">
                  <c:v>0.76517307800000001</c:v>
                </c:pt>
                <c:pt idx="7720" formatCode="General">
                  <c:v>0.76502639100000003</c:v>
                </c:pt>
                <c:pt idx="7721" formatCode="General">
                  <c:v>0.76269114000000005</c:v>
                </c:pt>
                <c:pt idx="7722" formatCode="General">
                  <c:v>0.75144082300000004</c:v>
                </c:pt>
                <c:pt idx="7723" formatCode="General">
                  <c:v>0.756922066</c:v>
                </c:pt>
                <c:pt idx="7724" formatCode="General">
                  <c:v>0.76732873899999998</c:v>
                </c:pt>
                <c:pt idx="7725" formatCode="General">
                  <c:v>0.76927870499999995</c:v>
                </c:pt>
                <c:pt idx="7726" formatCode="General">
                  <c:v>0.77025228700000004</c:v>
                </c:pt>
                <c:pt idx="7727" formatCode="General">
                  <c:v>0.77093458199999998</c:v>
                </c:pt>
                <c:pt idx="7728" formatCode="General">
                  <c:v>0.77146911600000001</c:v>
                </c:pt>
                <c:pt idx="7729" formatCode="General">
                  <c:v>0.77190226299999998</c:v>
                </c:pt>
                <c:pt idx="7730" formatCode="General">
                  <c:v>0.77225065199999998</c:v>
                </c:pt>
                <c:pt idx="7731" formatCode="General">
                  <c:v>0.77251827699999998</c:v>
                </c:pt>
                <c:pt idx="7732" formatCode="General">
                  <c:v>0.77270054799999999</c:v>
                </c:pt>
                <c:pt idx="7733" formatCode="General">
                  <c:v>0.77278536600000003</c:v>
                </c:pt>
                <c:pt idx="7734" formatCode="General">
                  <c:v>0.77275228500000004</c:v>
                </c:pt>
                <c:pt idx="7735" formatCode="General">
                  <c:v>0.77257025199999996</c:v>
                </c:pt>
                <c:pt idx="7736" formatCode="General">
                  <c:v>0.77219373000000002</c:v>
                </c:pt>
                <c:pt idx="7737" formatCode="General">
                  <c:v>0.77155655599999995</c:v>
                </c:pt>
                <c:pt idx="7738" formatCode="General">
                  <c:v>0.77056348299999999</c:v>
                </c:pt>
                <c:pt idx="7739" formatCode="General">
                  <c:v>0.76908045999999997</c:v>
                </c:pt>
                <c:pt idx="7740" formatCode="General">
                  <c:v>0.76693534900000004</c:v>
                </c:pt>
                <c:pt idx="7741" formatCode="General">
                  <c:v>0.76396673900000001</c:v>
                </c:pt>
                <c:pt idx="7742" formatCode="General">
                  <c:v>0.76020377900000002</c:v>
                </c:pt>
                <c:pt idx="7743" formatCode="General">
                  <c:v>0.75614422599999997</c:v>
                </c:pt>
                <c:pt idx="7744" formatCode="General">
                  <c:v>0.75237333799999995</c:v>
                </c:pt>
                <c:pt idx="7745" formatCode="General">
                  <c:v>0.74825799500000001</c:v>
                </c:pt>
                <c:pt idx="7746" formatCode="General">
                  <c:v>0.74689787600000002</c:v>
                </c:pt>
                <c:pt idx="7747" formatCode="General">
                  <c:v>0.75407504999999997</c:v>
                </c:pt>
                <c:pt idx="7748" formatCode="General">
                  <c:v>0.76054102199999996</c:v>
                </c:pt>
                <c:pt idx="7749" formatCode="General">
                  <c:v>0.76362073399999997</c:v>
                </c:pt>
                <c:pt idx="7750" formatCode="General">
                  <c:v>0.76466882199999997</c:v>
                </c:pt>
                <c:pt idx="7751" formatCode="General">
                  <c:v>0.76455122200000003</c:v>
                </c:pt>
                <c:pt idx="7752" formatCode="General">
                  <c:v>0.76340502499999996</c:v>
                </c:pt>
                <c:pt idx="7753" formatCode="General">
                  <c:v>0.76234340700000003</c:v>
                </c:pt>
                <c:pt idx="7754" formatCode="General">
                  <c:v>0.76072198199999996</c:v>
                </c:pt>
                <c:pt idx="7755" formatCode="General">
                  <c:v>0.75884568699999999</c:v>
                </c:pt>
                <c:pt idx="7756" formatCode="General">
                  <c:v>0.75689667500000002</c:v>
                </c:pt>
                <c:pt idx="7757" formatCode="General">
                  <c:v>0.755034804</c:v>
                </c:pt>
                <c:pt idx="7758" formatCode="General">
                  <c:v>0.75342917399999998</c:v>
                </c:pt>
                <c:pt idx="7759" formatCode="General">
                  <c:v>0.75224244600000001</c:v>
                </c:pt>
                <c:pt idx="7760" formatCode="General">
                  <c:v>0.75160360299999995</c:v>
                </c:pt>
                <c:pt idx="7761" formatCode="General">
                  <c:v>0.75157862900000005</c:v>
                </c:pt>
                <c:pt idx="7762" formatCode="General">
                  <c:v>0.75214964200000001</c:v>
                </c:pt>
                <c:pt idx="7763" formatCode="General">
                  <c:v>0.75321406099999999</c:v>
                </c:pt>
                <c:pt idx="7764" formatCode="General">
                  <c:v>0.754608214</c:v>
                </c:pt>
                <c:pt idx="7765" formatCode="General">
                  <c:v>0.75614732500000004</c:v>
                </c:pt>
                <c:pt idx="7766" formatCode="General">
                  <c:v>0.75766545500000004</c:v>
                </c:pt>
                <c:pt idx="7767" formatCode="General">
                  <c:v>0.75904065399999998</c:v>
                </c:pt>
                <c:pt idx="7768" formatCode="General">
                  <c:v>0.76020228899999998</c:v>
                </c:pt>
                <c:pt idx="7769" formatCode="General">
                  <c:v>0.76112532600000005</c:v>
                </c:pt>
                <c:pt idx="7770" formatCode="General">
                  <c:v>0.76181864700000002</c:v>
                </c:pt>
                <c:pt idx="7771" formatCode="General">
                  <c:v>0.76231408099999998</c:v>
                </c:pt>
                <c:pt idx="7772" formatCode="General">
                  <c:v>0.76265651000000001</c:v>
                </c:pt>
                <c:pt idx="7773" formatCode="General">
                  <c:v>0.76289528600000001</c:v>
                </c:pt>
                <c:pt idx="7774" formatCode="General">
                  <c:v>0.76308423299999995</c:v>
                </c:pt>
                <c:pt idx="7775" formatCode="General">
                  <c:v>0.76326340400000003</c:v>
                </c:pt>
                <c:pt idx="7776" formatCode="General">
                  <c:v>0.76346474900000005</c:v>
                </c:pt>
                <c:pt idx="7777" formatCode="General">
                  <c:v>0.76369792199999997</c:v>
                </c:pt>
                <c:pt idx="7778" formatCode="General">
                  <c:v>0.76393413499999996</c:v>
                </c:pt>
                <c:pt idx="7779" formatCode="General">
                  <c:v>0.76404750300000002</c:v>
                </c:pt>
                <c:pt idx="7780" formatCode="General">
                  <c:v>0.76349496800000005</c:v>
                </c:pt>
                <c:pt idx="7781" formatCode="General">
                  <c:v>0.75833070300000005</c:v>
                </c:pt>
                <c:pt idx="7782" formatCode="General">
                  <c:v>0.75382107499999995</c:v>
                </c:pt>
                <c:pt idx="7783" formatCode="General">
                  <c:v>0.76451480400000005</c:v>
                </c:pt>
                <c:pt idx="7784" formatCode="General">
                  <c:v>0.76685661100000002</c:v>
                </c:pt>
                <c:pt idx="7785" formatCode="General">
                  <c:v>0.76783400800000001</c:v>
                </c:pt>
                <c:pt idx="7786" formatCode="General">
                  <c:v>0.76849281800000002</c:v>
                </c:pt>
                <c:pt idx="7787" formatCode="General">
                  <c:v>0.76901072299999995</c:v>
                </c:pt>
                <c:pt idx="7788" formatCode="General">
                  <c:v>0.76943934000000003</c:v>
                </c:pt>
                <c:pt idx="7789" formatCode="General">
                  <c:v>0.76979899399999996</c:v>
                </c:pt>
                <c:pt idx="7790" formatCode="General">
                  <c:v>0.77009838799999997</c:v>
                </c:pt>
                <c:pt idx="7791" formatCode="General">
                  <c:v>0.77033984700000002</c:v>
                </c:pt>
                <c:pt idx="7792" formatCode="General">
                  <c:v>0.77051991200000003</c:v>
                </c:pt>
                <c:pt idx="7793" formatCode="General">
                  <c:v>0.77062881000000005</c:v>
                </c:pt>
                <c:pt idx="7794" formatCode="General">
                  <c:v>0.770649374</c:v>
                </c:pt>
                <c:pt idx="7795" formatCode="General">
                  <c:v>0.77055430400000002</c:v>
                </c:pt>
                <c:pt idx="7796" formatCode="General">
                  <c:v>0.770302653</c:v>
                </c:pt>
                <c:pt idx="7797" formatCode="General">
                  <c:v>0.76983326699999999</c:v>
                </c:pt>
                <c:pt idx="7798" formatCode="General">
                  <c:v>0.76905393600000005</c:v>
                </c:pt>
                <c:pt idx="7799" formatCode="General">
                  <c:v>0.76782655700000002</c:v>
                </c:pt>
                <c:pt idx="7800" formatCode="General">
                  <c:v>0.76595348100000005</c:v>
                </c:pt>
                <c:pt idx="7801" formatCode="General">
                  <c:v>0.76320356099999997</c:v>
                </c:pt>
                <c:pt idx="7802" formatCode="General">
                  <c:v>0.75950652399999996</c:v>
                </c:pt>
                <c:pt idx="7803" formatCode="General">
                  <c:v>0.75546455400000001</c:v>
                </c:pt>
                <c:pt idx="7804" formatCode="General">
                  <c:v>0.75226664499999996</c:v>
                </c:pt>
                <c:pt idx="7805" formatCode="General">
                  <c:v>0.74888712199999996</c:v>
                </c:pt>
                <c:pt idx="7806" formatCode="General">
                  <c:v>0.74556559300000003</c:v>
                </c:pt>
                <c:pt idx="7807" formatCode="General">
                  <c:v>0.75357437100000002</c:v>
                </c:pt>
                <c:pt idx="7808" formatCode="General">
                  <c:v>0.76069843800000003</c:v>
                </c:pt>
                <c:pt idx="7809" formatCode="General">
                  <c:v>0.76361656200000005</c:v>
                </c:pt>
                <c:pt idx="7810" formatCode="General">
                  <c:v>0.76445949099999999</c:v>
                </c:pt>
                <c:pt idx="7811" formatCode="General">
                  <c:v>0.76229286200000002</c:v>
                </c:pt>
                <c:pt idx="7812" formatCode="General">
                  <c:v>0.76329493500000001</c:v>
                </c:pt>
                <c:pt idx="7813" formatCode="General">
                  <c:v>0.76188278200000004</c:v>
                </c:pt>
                <c:pt idx="7814" formatCode="General">
                  <c:v>0.76006579399999996</c:v>
                </c:pt>
                <c:pt idx="7815" formatCode="General">
                  <c:v>0.75795435899999997</c:v>
                </c:pt>
                <c:pt idx="7816" formatCode="General">
                  <c:v>0.75566708999999999</c:v>
                </c:pt>
                <c:pt idx="7817" formatCode="General">
                  <c:v>0.75336033099999999</c:v>
                </c:pt>
                <c:pt idx="7818" formatCode="General">
                  <c:v>0.75123381600000005</c:v>
                </c:pt>
                <c:pt idx="7819" formatCode="General">
                  <c:v>0.74951314899999999</c:v>
                </c:pt>
                <c:pt idx="7820" formatCode="General">
                  <c:v>0.74840885400000001</c:v>
                </c:pt>
                <c:pt idx="7821" formatCode="General">
                  <c:v>0.74806094199999995</c:v>
                </c:pt>
                <c:pt idx="7822" formatCode="General">
                  <c:v>0.74849253900000001</c:v>
                </c:pt>
                <c:pt idx="7823" formatCode="General">
                  <c:v>0.74959665499999995</c:v>
                </c:pt>
                <c:pt idx="7824" formatCode="General">
                  <c:v>0.751166165</c:v>
                </c:pt>
                <c:pt idx="7825" formatCode="General">
                  <c:v>0.75295382700000002</c:v>
                </c:pt>
                <c:pt idx="7826" formatCode="General">
                  <c:v>0.75473374100000001</c:v>
                </c:pt>
                <c:pt idx="7827" formatCode="General">
                  <c:v>0.75634062300000005</c:v>
                </c:pt>
                <c:pt idx="7828" formatCode="General">
                  <c:v>0.75767964099999996</c:v>
                </c:pt>
                <c:pt idx="7829" formatCode="General">
                  <c:v>0.75871682200000001</c:v>
                </c:pt>
                <c:pt idx="7830" formatCode="General">
                  <c:v>0.75946181999999995</c:v>
                </c:pt>
                <c:pt idx="7831" formatCode="General">
                  <c:v>0.75995153199999999</c:v>
                </c:pt>
                <c:pt idx="7832" formatCode="General">
                  <c:v>0.76023906500000005</c:v>
                </c:pt>
                <c:pt idx="7833" formatCode="General">
                  <c:v>0.76038318900000001</c:v>
                </c:pt>
                <c:pt idx="7834" formatCode="General">
                  <c:v>0.76044362799999998</c:v>
                </c:pt>
                <c:pt idx="7835" formatCode="General">
                  <c:v>0.76047450299999997</c:v>
                </c:pt>
                <c:pt idx="7836" formatCode="General">
                  <c:v>0.76051723999999998</c:v>
                </c:pt>
                <c:pt idx="7837" formatCode="General">
                  <c:v>0.76059001699999995</c:v>
                </c:pt>
                <c:pt idx="7838" formatCode="General">
                  <c:v>0.76066309200000004</c:v>
                </c:pt>
                <c:pt idx="7839" formatCode="General">
                  <c:v>0.76055467099999996</c:v>
                </c:pt>
                <c:pt idx="7840" formatCode="General">
                  <c:v>0.75911050999999996</c:v>
                </c:pt>
                <c:pt idx="7841" formatCode="General">
                  <c:v>0.74531042599999997</c:v>
                </c:pt>
                <c:pt idx="7842" formatCode="General">
                  <c:v>0.75925153499999998</c:v>
                </c:pt>
                <c:pt idx="7843" formatCode="General">
                  <c:v>0.76238250699999999</c:v>
                </c:pt>
                <c:pt idx="7844" formatCode="General">
                  <c:v>0.76334851999999997</c:v>
                </c:pt>
                <c:pt idx="7845" formatCode="General">
                  <c:v>0.763942063</c:v>
                </c:pt>
                <c:pt idx="7846" formatCode="General">
                  <c:v>0.76438790599999995</c:v>
                </c:pt>
                <c:pt idx="7847" formatCode="General">
                  <c:v>0.76473999000000004</c:v>
                </c:pt>
                <c:pt idx="7848" formatCode="General">
                  <c:v>0.76501929800000001</c:v>
                </c:pt>
                <c:pt idx="7849" formatCode="General">
                  <c:v>0.76523816600000005</c:v>
                </c:pt>
                <c:pt idx="7850" formatCode="General">
                  <c:v>0.76540517799999996</c:v>
                </c:pt>
                <c:pt idx="7851" formatCode="General">
                  <c:v>0.76552563900000004</c:v>
                </c:pt>
                <c:pt idx="7852" formatCode="General">
                  <c:v>0.76560044299999996</c:v>
                </c:pt>
                <c:pt idx="7853" formatCode="General">
                  <c:v>0.76562488100000003</c:v>
                </c:pt>
                <c:pt idx="7854" formatCode="General">
                  <c:v>0.76558673399999999</c:v>
                </c:pt>
                <c:pt idx="7855" formatCode="General">
                  <c:v>0.76546400800000003</c:v>
                </c:pt>
                <c:pt idx="7856" formatCode="General">
                  <c:v>0.76522141700000001</c:v>
                </c:pt>
                <c:pt idx="7857" formatCode="General">
                  <c:v>0.76480334999999999</c:v>
                </c:pt>
                <c:pt idx="7858" formatCode="General">
                  <c:v>0.76412236700000002</c:v>
                </c:pt>
                <c:pt idx="7859" formatCode="General">
                  <c:v>0.76303893300000003</c:v>
                </c:pt>
                <c:pt idx="7860" formatCode="General">
                  <c:v>0.76133364400000003</c:v>
                </c:pt>
                <c:pt idx="7861" formatCode="General">
                  <c:v>0.75869959600000003</c:v>
                </c:pt>
                <c:pt idx="7862" formatCode="General">
                  <c:v>0.75491583299999998</c:v>
                </c:pt>
                <c:pt idx="7863" formatCode="General">
                  <c:v>0.75060862299999997</c:v>
                </c:pt>
                <c:pt idx="7864" formatCode="General">
                  <c:v>0.74777758100000002</c:v>
                </c:pt>
                <c:pt idx="7865" formatCode="General">
                  <c:v>0.74556058599999997</c:v>
                </c:pt>
                <c:pt idx="7866" formatCode="General">
                  <c:v>0.74068015799999998</c:v>
                </c:pt>
                <c:pt idx="7867" formatCode="General">
                  <c:v>0.75006926100000004</c:v>
                </c:pt>
                <c:pt idx="7868" formatCode="General">
                  <c:v>0.75724840199999999</c:v>
                </c:pt>
                <c:pt idx="7869" formatCode="General">
                  <c:v>0.75968080800000004</c:v>
                </c:pt>
                <c:pt idx="7870" formatCode="General">
                  <c:v>0.75990587499999995</c:v>
                </c:pt>
                <c:pt idx="7871" formatCode="General">
                  <c:v>0.759857118</c:v>
                </c:pt>
                <c:pt idx="7872" formatCode="General">
                  <c:v>0.75885164699999996</c:v>
                </c:pt>
                <c:pt idx="7873" formatCode="General">
                  <c:v>0.75735539200000002</c:v>
                </c:pt>
                <c:pt idx="7874" formatCode="General">
                  <c:v>0.75543707599999999</c:v>
                </c:pt>
                <c:pt idx="7875" formatCode="General">
                  <c:v>0.753147542</c:v>
                </c:pt>
                <c:pt idx="7876" formatCode="General">
                  <c:v>0.75055789900000003</c:v>
                </c:pt>
                <c:pt idx="7877" formatCode="General">
                  <c:v>0.74779057500000001</c:v>
                </c:pt>
                <c:pt idx="7878" formatCode="General">
                  <c:v>0.74504452899999996</c:v>
                </c:pt>
                <c:pt idx="7879" formatCode="General">
                  <c:v>0.74259966600000005</c:v>
                </c:pt>
                <c:pt idx="7880" formatCode="General">
                  <c:v>0.74077850599999995</c:v>
                </c:pt>
                <c:pt idx="7881" formatCode="General">
                  <c:v>0.73985928300000003</c:v>
                </c:pt>
                <c:pt idx="7882" formatCode="General">
                  <c:v>0.73997104199999997</c:v>
                </c:pt>
                <c:pt idx="7883" formatCode="General">
                  <c:v>0.74103474599999997</c:v>
                </c:pt>
                <c:pt idx="7884" formatCode="General">
                  <c:v>0.74279207000000003</c:v>
                </c:pt>
                <c:pt idx="7885" formatCode="General">
                  <c:v>0.74490249200000003</c:v>
                </c:pt>
                <c:pt idx="7886" formatCode="General">
                  <c:v>0.74704921199999996</c:v>
                </c:pt>
                <c:pt idx="7887" formatCode="General">
                  <c:v>0.74900406600000002</c:v>
                </c:pt>
                <c:pt idx="7888" formatCode="General">
                  <c:v>0.75064116700000005</c:v>
                </c:pt>
                <c:pt idx="7889" formatCode="General">
                  <c:v>0.75191861400000004</c:v>
                </c:pt>
                <c:pt idx="7890" formatCode="General">
                  <c:v>0.75285083100000005</c:v>
                </c:pt>
                <c:pt idx="7891" formatCode="General">
                  <c:v>0.75348419</c:v>
                </c:pt>
                <c:pt idx="7892" formatCode="General">
                  <c:v>0.75388115600000005</c:v>
                </c:pt>
                <c:pt idx="7893" formatCode="General">
                  <c:v>0.754110277</c:v>
                </c:pt>
                <c:pt idx="7894" formatCode="General">
                  <c:v>0.75423991700000004</c:v>
                </c:pt>
                <c:pt idx="7895" formatCode="General">
                  <c:v>0.75433278100000001</c:v>
                </c:pt>
                <c:pt idx="7896" formatCode="General">
                  <c:v>0.75443863899999997</c:v>
                </c:pt>
                <c:pt idx="7897" formatCode="General">
                  <c:v>0.75458067699999998</c:v>
                </c:pt>
                <c:pt idx="7898" formatCode="General">
                  <c:v>0.75471395299999999</c:v>
                </c:pt>
                <c:pt idx="7899" formatCode="General">
                  <c:v>0.75448071999999999</c:v>
                </c:pt>
                <c:pt idx="7900" formatCode="General">
                  <c:v>0.74927204800000002</c:v>
                </c:pt>
                <c:pt idx="7901" formatCode="General">
                  <c:v>0.75109541400000002</c:v>
                </c:pt>
                <c:pt idx="7902" formatCode="General">
                  <c:v>0.75649726399999995</c:v>
                </c:pt>
                <c:pt idx="7903" formatCode="General">
                  <c:v>0.75773853099999999</c:v>
                </c:pt>
                <c:pt idx="7904" formatCode="General">
                  <c:v>0.758543313</c:v>
                </c:pt>
                <c:pt idx="7905" formatCode="General">
                  <c:v>0.75919836799999996</c:v>
                </c:pt>
                <c:pt idx="7906" formatCode="General">
                  <c:v>0.75975108099999999</c:v>
                </c:pt>
                <c:pt idx="7907" formatCode="General">
                  <c:v>0.760214269</c:v>
                </c:pt>
                <c:pt idx="7908" formatCode="General">
                  <c:v>0.76059651399999995</c:v>
                </c:pt>
                <c:pt idx="7909" formatCode="General">
                  <c:v>0.76090765000000005</c:v>
                </c:pt>
                <c:pt idx="7910" formatCode="General">
                  <c:v>0.76115810900000003</c:v>
                </c:pt>
                <c:pt idx="7911" formatCode="General">
                  <c:v>0.761357069</c:v>
                </c:pt>
                <c:pt idx="7912" formatCode="General">
                  <c:v>0.76151049100000001</c:v>
                </c:pt>
                <c:pt idx="7913" formatCode="General">
                  <c:v>0.76161897199999995</c:v>
                </c:pt>
                <c:pt idx="7914" formatCode="General">
                  <c:v>0.76167571499999998</c:v>
                </c:pt>
                <c:pt idx="7915" formatCode="General">
                  <c:v>0.76166451000000002</c:v>
                </c:pt>
                <c:pt idx="7916" formatCode="General">
                  <c:v>0.76155585100000001</c:v>
                </c:pt>
                <c:pt idx="7917" formatCode="General">
                  <c:v>0.76130062300000001</c:v>
                </c:pt>
                <c:pt idx="7918" formatCode="General">
                  <c:v>0.760817945</c:v>
                </c:pt>
                <c:pt idx="7919" formatCode="General">
                  <c:v>0.75997114200000004</c:v>
                </c:pt>
                <c:pt idx="7920" formatCode="General">
                  <c:v>0.75852602700000005</c:v>
                </c:pt>
                <c:pt idx="7921" formatCode="General">
                  <c:v>0.75610286000000004</c:v>
                </c:pt>
                <c:pt idx="7922" formatCode="General">
                  <c:v>0.75228744700000005</c:v>
                </c:pt>
                <c:pt idx="7923" formatCode="General">
                  <c:v>0.74763441100000005</c:v>
                </c:pt>
                <c:pt idx="7924" formatCode="General">
                  <c:v>0.74517130899999995</c:v>
                </c:pt>
                <c:pt idx="7925" formatCode="General">
                  <c:v>0.74435520200000005</c:v>
                </c:pt>
                <c:pt idx="7926" formatCode="General">
                  <c:v>0.73833513299999998</c:v>
                </c:pt>
                <c:pt idx="7927" formatCode="General">
                  <c:v>0.75018775500000001</c:v>
                </c:pt>
                <c:pt idx="7928" formatCode="General">
                  <c:v>0.75645196400000003</c:v>
                </c:pt>
                <c:pt idx="7929" formatCode="General">
                  <c:v>0.75828939699999998</c:v>
                </c:pt>
                <c:pt idx="7930" formatCode="General">
                  <c:v>0.75863879899999997</c:v>
                </c:pt>
                <c:pt idx="7931" formatCode="General">
                  <c:v>0.75819975100000003</c:v>
                </c:pt>
                <c:pt idx="7932" formatCode="General">
                  <c:v>0.75722902999999997</c:v>
                </c:pt>
                <c:pt idx="7933" formatCode="General">
                  <c:v>0.75580853199999998</c:v>
                </c:pt>
                <c:pt idx="7934" formatCode="General">
                  <c:v>0.753960729</c:v>
                </c:pt>
                <c:pt idx="7935" formatCode="General">
                  <c:v>0.75168883799999997</c:v>
                </c:pt>
                <c:pt idx="7936" formatCode="General">
                  <c:v>0.74900519799999998</c:v>
                </c:pt>
                <c:pt idx="7937" formatCode="General">
                  <c:v>0.74596446800000005</c:v>
                </c:pt>
                <c:pt idx="7938" formatCode="General">
                  <c:v>0.74270600099999995</c:v>
                </c:pt>
                <c:pt idx="7939" formatCode="General">
                  <c:v>0.73949748299999996</c:v>
                </c:pt>
                <c:pt idx="7940" formatCode="General">
                  <c:v>0.73674416499999995</c:v>
                </c:pt>
                <c:pt idx="7941" formatCode="General">
                  <c:v>0.734911859</c:v>
                </c:pt>
                <c:pt idx="7942" formatCode="General">
                  <c:v>0.73434734300000004</c:v>
                </c:pt>
                <c:pt idx="7943" formatCode="General">
                  <c:v>0.73509716999999997</c:v>
                </c:pt>
                <c:pt idx="7944" formatCode="General">
                  <c:v>0.73687547399999997</c:v>
                </c:pt>
                <c:pt idx="7945" formatCode="General">
                  <c:v>0.73921120200000001</c:v>
                </c:pt>
                <c:pt idx="7946" formatCode="General">
                  <c:v>0.74164712399999999</c:v>
                </c:pt>
                <c:pt idx="7947" formatCode="General">
                  <c:v>0.74386137699999999</c:v>
                </c:pt>
                <c:pt idx="7948" formatCode="General">
                  <c:v>0.74568849800000003</c:v>
                </c:pt>
                <c:pt idx="7949" formatCode="General">
                  <c:v>0.74708318699999998</c:v>
                </c:pt>
                <c:pt idx="7950" formatCode="General">
                  <c:v>0.74807286299999998</c:v>
                </c:pt>
                <c:pt idx="7951" formatCode="General">
                  <c:v>0.74872130199999998</c:v>
                </c:pt>
                <c:pt idx="7952" formatCode="General">
                  <c:v>0.74910640699999997</c:v>
                </c:pt>
                <c:pt idx="7953" formatCode="General">
                  <c:v>0.74930942099999998</c:v>
                </c:pt>
                <c:pt idx="7954" formatCode="General">
                  <c:v>0.74940884100000005</c:v>
                </c:pt>
                <c:pt idx="7955" formatCode="General">
                  <c:v>0.74947619399999998</c:v>
                </c:pt>
                <c:pt idx="7956" formatCode="General">
                  <c:v>0.74956875999999995</c:v>
                </c:pt>
                <c:pt idx="7957" formatCode="General">
                  <c:v>0.749710023</c:v>
                </c:pt>
                <c:pt idx="7958" formatCode="General">
                  <c:v>0.74980151699999997</c:v>
                </c:pt>
                <c:pt idx="7959" formatCode="General">
                  <c:v>0.74858319799999995</c:v>
                </c:pt>
                <c:pt idx="7960" formatCode="General">
                  <c:v>0.73974180199999995</c:v>
                </c:pt>
                <c:pt idx="7961" formatCode="General">
                  <c:v>0.75132829000000001</c:v>
                </c:pt>
                <c:pt idx="7962" formatCode="General">
                  <c:v>0.75284981699999998</c:v>
                </c:pt>
                <c:pt idx="7963" formatCode="General">
                  <c:v>0.75389134899999999</c:v>
                </c:pt>
                <c:pt idx="7964" formatCode="General">
                  <c:v>0.75482279100000005</c:v>
                </c:pt>
                <c:pt idx="7965" formatCode="General">
                  <c:v>0.75567466000000005</c:v>
                </c:pt>
                <c:pt idx="7966" formatCode="General">
                  <c:v>0.75644111599999997</c:v>
                </c:pt>
                <c:pt idx="7967" formatCode="General">
                  <c:v>0.75711727100000004</c:v>
                </c:pt>
                <c:pt idx="7968" formatCode="General">
                  <c:v>0.75770509200000002</c:v>
                </c:pt>
                <c:pt idx="7969" formatCode="General">
                  <c:v>0.75821292399999995</c:v>
                </c:pt>
                <c:pt idx="7970" formatCode="General">
                  <c:v>0.75865304499999997</c:v>
                </c:pt>
                <c:pt idx="7971" formatCode="General">
                  <c:v>0.75903856800000002</c:v>
                </c:pt>
                <c:pt idx="7972" formatCode="General">
                  <c:v>0.75938046000000003</c:v>
                </c:pt>
                <c:pt idx="7973" formatCode="General">
                  <c:v>0.75968491999999999</c:v>
                </c:pt>
                <c:pt idx="7974" formatCode="General">
                  <c:v>0.75995105500000004</c:v>
                </c:pt>
                <c:pt idx="7975" formatCode="General">
                  <c:v>0.76016843300000003</c:v>
                </c:pt>
                <c:pt idx="7976" formatCode="General">
                  <c:v>0.76031380900000001</c:v>
                </c:pt>
                <c:pt idx="7977" formatCode="General">
                  <c:v>0.76034528000000001</c:v>
                </c:pt>
                <c:pt idx="7978" formatCode="General">
                  <c:v>0.76018983100000004</c:v>
                </c:pt>
                <c:pt idx="7979" formatCode="General">
                  <c:v>0.75971770299999997</c:v>
                </c:pt>
                <c:pt idx="7980" formatCode="General">
                  <c:v>0.75868898600000001</c:v>
                </c:pt>
                <c:pt idx="7981" formatCode="General">
                  <c:v>0.75666105699999997</c:v>
                </c:pt>
                <c:pt idx="7982" formatCode="General">
                  <c:v>0.75299632500000002</c:v>
                </c:pt>
                <c:pt idx="7983" formatCode="General">
                  <c:v>0.74808722699999997</c:v>
                </c:pt>
                <c:pt idx="7984" formatCode="General">
                  <c:v>0.74630248499999996</c:v>
                </c:pt>
                <c:pt idx="7985" formatCode="General">
                  <c:v>0.746960819</c:v>
                </c:pt>
                <c:pt idx="7986" formatCode="General">
                  <c:v>0.74075716700000005</c:v>
                </c:pt>
                <c:pt idx="7987" formatCode="General">
                  <c:v>0.75519484299999995</c:v>
                </c:pt>
                <c:pt idx="7988" formatCode="General">
                  <c:v>0.75997543300000003</c:v>
                </c:pt>
                <c:pt idx="7989" formatCode="General">
                  <c:v>0.76139533500000001</c:v>
                </c:pt>
                <c:pt idx="7990" formatCode="General">
                  <c:v>0.76175087699999999</c:v>
                </c:pt>
                <c:pt idx="7991" formatCode="General">
                  <c:v>0.76153188900000002</c:v>
                </c:pt>
                <c:pt idx="7992" formatCode="General">
                  <c:v>0.76088458299999995</c:v>
                </c:pt>
                <c:pt idx="7993" formatCode="General">
                  <c:v>0.75984627000000005</c:v>
                </c:pt>
                <c:pt idx="7994" formatCode="General">
                  <c:v>0.75840777199999998</c:v>
                </c:pt>
                <c:pt idx="7995" formatCode="General">
                  <c:v>0.75653755700000003</c:v>
                </c:pt>
                <c:pt idx="7996" formatCode="General">
                  <c:v>0.75419831299999995</c:v>
                </c:pt>
                <c:pt idx="7997" formatCode="General">
                  <c:v>0.75137031099999996</c:v>
                </c:pt>
                <c:pt idx="7998" formatCode="General">
                  <c:v>0.74809205499999998</c:v>
                </c:pt>
                <c:pt idx="7999" formatCode="General">
                  <c:v>0.74452650499999995</c:v>
                </c:pt>
                <c:pt idx="8000" formatCode="General">
                  <c:v>0.74104017</c:v>
                </c:pt>
                <c:pt idx="8001" formatCode="General">
                  <c:v>0.73822313500000003</c:v>
                </c:pt>
                <c:pt idx="8002" formatCode="General">
                  <c:v>0.73673397299999999</c:v>
                </c:pt>
                <c:pt idx="8003" formatCode="General">
                  <c:v>0.73693710599999995</c:v>
                </c:pt>
                <c:pt idx="8004" formatCode="General">
                  <c:v>0.73863846099999997</c:v>
                </c:pt>
                <c:pt idx="8005" formatCode="General">
                  <c:v>0.74121373899999998</c:v>
                </c:pt>
                <c:pt idx="8006" formatCode="General">
                  <c:v>0.74398338799999997</c:v>
                </c:pt>
                <c:pt idx="8007" formatCode="General">
                  <c:v>0.74647504099999995</c:v>
                </c:pt>
                <c:pt idx="8008" formatCode="General">
                  <c:v>0.74846613399999995</c:v>
                </c:pt>
                <c:pt idx="8009" formatCode="General">
                  <c:v>0.74991244099999999</c:v>
                </c:pt>
                <c:pt idx="8010" formatCode="General">
                  <c:v>0.75086450599999999</c:v>
                </c:pt>
                <c:pt idx="8011" formatCode="General">
                  <c:v>0.75141197400000004</c:v>
                </c:pt>
                <c:pt idx="8012" formatCode="General">
                  <c:v>0.75165384999999996</c:v>
                </c:pt>
                <c:pt idx="8013" formatCode="General">
                  <c:v>0.751686513</c:v>
                </c:pt>
                <c:pt idx="8014" formatCode="General">
                  <c:v>0.75159949100000001</c:v>
                </c:pt>
                <c:pt idx="8015" formatCode="General">
                  <c:v>0.75147253300000005</c:v>
                </c:pt>
                <c:pt idx="8016" formatCode="General">
                  <c:v>0.75136768799999998</c:v>
                </c:pt>
                <c:pt idx="8017" formatCode="General">
                  <c:v>0.75129264600000001</c:v>
                </c:pt>
                <c:pt idx="8018" formatCode="General">
                  <c:v>0.75082886199999999</c:v>
                </c:pt>
                <c:pt idx="8019" formatCode="General">
                  <c:v>0.73640352499999995</c:v>
                </c:pt>
                <c:pt idx="8020" formatCode="General">
                  <c:v>0.75175440299999996</c:v>
                </c:pt>
                <c:pt idx="8021" formatCode="General">
                  <c:v>0.75324290999999999</c:v>
                </c:pt>
                <c:pt idx="8022" formatCode="General">
                  <c:v>0.75423288300000002</c:v>
                </c:pt>
                <c:pt idx="8023" formatCode="General">
                  <c:v>0.75519597500000002</c:v>
                </c:pt>
                <c:pt idx="8024" formatCode="General">
                  <c:v>0.75614225899999998</c:v>
                </c:pt>
                <c:pt idx="8025" formatCode="General">
                  <c:v>0.75704210999999999</c:v>
                </c:pt>
                <c:pt idx="8026" formatCode="General">
                  <c:v>0.75786894599999999</c:v>
                </c:pt>
                <c:pt idx="8027" formatCode="General">
                  <c:v>0.75860750700000001</c:v>
                </c:pt>
                <c:pt idx="8028" formatCode="General">
                  <c:v>0.75925475399999998</c:v>
                </c:pt>
                <c:pt idx="8029" formatCode="General">
                  <c:v>0.75981742100000005</c:v>
                </c:pt>
                <c:pt idx="8030" formatCode="General">
                  <c:v>0.76030868299999999</c:v>
                </c:pt>
                <c:pt idx="8031" formatCode="General">
                  <c:v>0.76074457200000001</c:v>
                </c:pt>
                <c:pt idx="8032" formatCode="General">
                  <c:v>0.76114004899999999</c:v>
                </c:pt>
                <c:pt idx="8033" formatCode="General">
                  <c:v>0.76150590200000001</c:v>
                </c:pt>
                <c:pt idx="8034" formatCode="General">
                  <c:v>0.76184618500000001</c:v>
                </c:pt>
                <c:pt idx="8035" formatCode="General">
                  <c:v>0.76215535400000001</c:v>
                </c:pt>
                <c:pt idx="8036" formatCode="General">
                  <c:v>0.76241528999999997</c:v>
                </c:pt>
                <c:pt idx="8037" formatCode="General">
                  <c:v>0.76258987199999995</c:v>
                </c:pt>
                <c:pt idx="8038" formatCode="General">
                  <c:v>0.76261311799999998</c:v>
                </c:pt>
                <c:pt idx="8039" formatCode="General">
                  <c:v>0.76236236099999999</c:v>
                </c:pt>
                <c:pt idx="8040" formatCode="General">
                  <c:v>0.76159465299999995</c:v>
                </c:pt>
                <c:pt idx="8041" formatCode="General">
                  <c:v>0.75980770600000003</c:v>
                </c:pt>
                <c:pt idx="8042" formatCode="General">
                  <c:v>0.75610911800000002</c:v>
                </c:pt>
                <c:pt idx="8043" formatCode="General">
                  <c:v>0.75076430999999999</c:v>
                </c:pt>
                <c:pt idx="8044" formatCode="General">
                  <c:v>0.75013369299999999</c:v>
                </c:pt>
                <c:pt idx="8045" formatCode="General">
                  <c:v>0.75128454</c:v>
                </c:pt>
                <c:pt idx="8046" formatCode="General">
                  <c:v>0.74943792799999998</c:v>
                </c:pt>
                <c:pt idx="8047" formatCode="General">
                  <c:v>0.76203757500000002</c:v>
                </c:pt>
                <c:pt idx="8048" formatCode="General">
                  <c:v>0.76481556900000003</c:v>
                </c:pt>
                <c:pt idx="8049" formatCode="General">
                  <c:v>0.76581293299999997</c:v>
                </c:pt>
                <c:pt idx="8050" formatCode="General">
                  <c:v>0.76615387199999996</c:v>
                </c:pt>
                <c:pt idx="8051" formatCode="General">
                  <c:v>0.76610326799999995</c:v>
                </c:pt>
                <c:pt idx="8052" formatCode="General">
                  <c:v>0.765737534</c:v>
                </c:pt>
                <c:pt idx="8053" formatCode="General">
                  <c:v>0.76506543199999999</c:v>
                </c:pt>
                <c:pt idx="8054" formatCode="General">
                  <c:v>0.764061451</c:v>
                </c:pt>
                <c:pt idx="8055" formatCode="General">
                  <c:v>0.76267737199999996</c:v>
                </c:pt>
                <c:pt idx="8056" formatCode="General">
                  <c:v>0.76084953499999997</c:v>
                </c:pt>
                <c:pt idx="8057" formatCode="General">
                  <c:v>0.75850927800000001</c:v>
                </c:pt>
                <c:pt idx="8058" formatCode="General">
                  <c:v>0.75560802199999999</c:v>
                </c:pt>
                <c:pt idx="8059" formatCode="General">
                  <c:v>0.75217258899999995</c:v>
                </c:pt>
                <c:pt idx="8060" formatCode="General">
                  <c:v>0.74841088099999997</c:v>
                </c:pt>
                <c:pt idx="8061" formatCode="General">
                  <c:v>0.744850397</c:v>
                </c:pt>
                <c:pt idx="8062" formatCode="General">
                  <c:v>0.74236619500000001</c:v>
                </c:pt>
                <c:pt idx="8063" formatCode="General">
                  <c:v>0.74181902399999999</c:v>
                </c:pt>
                <c:pt idx="8064" formatCode="General">
                  <c:v>0.74337869899999998</c:v>
                </c:pt>
                <c:pt idx="8065" formatCode="General">
                  <c:v>0.74632501600000001</c:v>
                </c:pt>
                <c:pt idx="8066" formatCode="General">
                  <c:v>0.74964177600000004</c:v>
                </c:pt>
                <c:pt idx="8067" formatCode="General">
                  <c:v>0.75261127900000002</c:v>
                </c:pt>
                <c:pt idx="8068" formatCode="General">
                  <c:v>0.75492888700000005</c:v>
                </c:pt>
                <c:pt idx="8069" formatCode="General">
                  <c:v>0.75655984899999995</c:v>
                </c:pt>
                <c:pt idx="8070" formatCode="General">
                  <c:v>0.75759083000000005</c:v>
                </c:pt>
                <c:pt idx="8071" formatCode="General">
                  <c:v>0.75814455700000005</c:v>
                </c:pt>
                <c:pt idx="8072" formatCode="General">
                  <c:v>0.758343816</c:v>
                </c:pt>
                <c:pt idx="8073" formatCode="General">
                  <c:v>0.75829946999999998</c:v>
                </c:pt>
                <c:pt idx="8074" formatCode="General">
                  <c:v>0.75810939099999997</c:v>
                </c:pt>
                <c:pt idx="8075" formatCode="General">
                  <c:v>0.75785690500000003</c:v>
                </c:pt>
                <c:pt idx="8076" formatCode="General">
                  <c:v>0.75759655199999998</c:v>
                </c:pt>
                <c:pt idx="8077" formatCode="General">
                  <c:v>0.75709039</c:v>
                </c:pt>
                <c:pt idx="8078" formatCode="General">
                  <c:v>0.75184428699999994</c:v>
                </c:pt>
                <c:pt idx="8079" formatCode="General">
                  <c:v>0.75701957900000005</c:v>
                </c:pt>
                <c:pt idx="8080" formatCode="General">
                  <c:v>0.75827550899999996</c:v>
                </c:pt>
                <c:pt idx="8081" formatCode="General">
                  <c:v>0.75904077299999995</c:v>
                </c:pt>
                <c:pt idx="8082" formatCode="General">
                  <c:v>0.75987064800000004</c:v>
                </c:pt>
                <c:pt idx="8083" formatCode="General">
                  <c:v>0.76076096299999996</c:v>
                </c:pt>
                <c:pt idx="8084" formatCode="General">
                  <c:v>0.76166182800000004</c:v>
                </c:pt>
                <c:pt idx="8085" formatCode="General">
                  <c:v>0.76252281700000002</c:v>
                </c:pt>
                <c:pt idx="8086" formatCode="General">
                  <c:v>0.76330554500000003</c:v>
                </c:pt>
                <c:pt idx="8087" formatCode="General">
                  <c:v>0.763987839</c:v>
                </c:pt>
                <c:pt idx="8088" formatCode="General">
                  <c:v>0.76456308399999995</c:v>
                </c:pt>
                <c:pt idx="8089" formatCode="General">
                  <c:v>0.76503759599999999</c:v>
                </c:pt>
                <c:pt idx="8090" formatCode="General">
                  <c:v>0.76542669500000005</c:v>
                </c:pt>
                <c:pt idx="8091" formatCode="General">
                  <c:v>0.76575034900000005</c:v>
                </c:pt>
                <c:pt idx="8092" formatCode="General">
                  <c:v>0.76602894099999996</c:v>
                </c:pt>
                <c:pt idx="8093" formatCode="General">
                  <c:v>0.76627957800000002</c:v>
                </c:pt>
                <c:pt idx="8094" formatCode="General">
                  <c:v>0.76651269200000005</c:v>
                </c:pt>
                <c:pt idx="8095" formatCode="General">
                  <c:v>0.76672893799999997</c:v>
                </c:pt>
                <c:pt idx="8096" formatCode="General">
                  <c:v>0.76691609599999999</c:v>
                </c:pt>
                <c:pt idx="8097" formatCode="General">
                  <c:v>0.76704364999999997</c:v>
                </c:pt>
                <c:pt idx="8098" formatCode="General">
                  <c:v>0.76705169699999998</c:v>
                </c:pt>
                <c:pt idx="8099" formatCode="General">
                  <c:v>0.76682323200000002</c:v>
                </c:pt>
                <c:pt idx="8100" formatCode="General">
                  <c:v>0.76610881099999995</c:v>
                </c:pt>
                <c:pt idx="8101" formatCode="General">
                  <c:v>0.76433211599999995</c:v>
                </c:pt>
                <c:pt idx="8102" formatCode="General">
                  <c:v>0.76026934400000001</c:v>
                </c:pt>
                <c:pt idx="8103" formatCode="General">
                  <c:v>0.75428277300000002</c:v>
                </c:pt>
                <c:pt idx="8104" formatCode="General">
                  <c:v>0.75563126800000002</c:v>
                </c:pt>
                <c:pt idx="8105" formatCode="General">
                  <c:v>0.75399005399999997</c:v>
                </c:pt>
                <c:pt idx="8106" formatCode="General">
                  <c:v>0.76209718000000004</c:v>
                </c:pt>
                <c:pt idx="8107" formatCode="General">
                  <c:v>0.76787888999999998</c:v>
                </c:pt>
                <c:pt idx="8108" formatCode="General">
                  <c:v>0.76931929600000004</c:v>
                </c:pt>
                <c:pt idx="8109" formatCode="General">
                  <c:v>0.76987308300000001</c:v>
                </c:pt>
                <c:pt idx="8110" formatCode="General">
                  <c:v>0.77002888899999999</c:v>
                </c:pt>
                <c:pt idx="8111" formatCode="General">
                  <c:v>0.76991766699999997</c:v>
                </c:pt>
                <c:pt idx="8112" formatCode="General">
                  <c:v>0.76957434400000002</c:v>
                </c:pt>
                <c:pt idx="8113" formatCode="General">
                  <c:v>0.76899325799999996</c:v>
                </c:pt>
                <c:pt idx="8114" formatCode="General">
                  <c:v>0.76814395199999996</c:v>
                </c:pt>
                <c:pt idx="8115" formatCode="General">
                  <c:v>0.76697599900000002</c:v>
                </c:pt>
                <c:pt idx="8116" formatCode="General">
                  <c:v>0.76541972199999997</c:v>
                </c:pt>
                <c:pt idx="8117" formatCode="General">
                  <c:v>0.76338827600000003</c:v>
                </c:pt>
                <c:pt idx="8118" formatCode="General">
                  <c:v>0.76078712900000001</c:v>
                </c:pt>
                <c:pt idx="8119" formatCode="General">
                  <c:v>0.75754517300000002</c:v>
                </c:pt>
                <c:pt idx="8120" formatCode="General">
                  <c:v>0.75369489199999995</c:v>
                </c:pt>
                <c:pt idx="8121" formatCode="General">
                  <c:v>0.74953842199999998</c:v>
                </c:pt>
                <c:pt idx="8122" formatCode="General">
                  <c:v>0.74588197499999997</c:v>
                </c:pt>
                <c:pt idx="8123" formatCode="General">
                  <c:v>0.74402326299999999</c:v>
                </c:pt>
                <c:pt idx="8124" formatCode="General">
                  <c:v>0.74489665000000005</c:v>
                </c:pt>
                <c:pt idx="8125" formatCode="General">
                  <c:v>0.74798625699999999</c:v>
                </c:pt>
                <c:pt idx="8126" formatCode="General">
                  <c:v>0.75181329299999999</c:v>
                </c:pt>
                <c:pt idx="8127" formatCode="General">
                  <c:v>0.75523644700000003</c:v>
                </c:pt>
                <c:pt idx="8128" formatCode="General">
                  <c:v>0.75782209599999995</c:v>
                </c:pt>
                <c:pt idx="8129" formatCode="General">
                  <c:v>0.75956177700000005</c:v>
                </c:pt>
                <c:pt idx="8130" formatCode="General">
                  <c:v>0.760599256</c:v>
                </c:pt>
                <c:pt idx="8131" formatCode="General">
                  <c:v>0.76110249799999996</c:v>
                </c:pt>
                <c:pt idx="8132" formatCode="General">
                  <c:v>0.761222124</c:v>
                </c:pt>
                <c:pt idx="8133" formatCode="General">
                  <c:v>0.76108461599999999</c:v>
                </c:pt>
                <c:pt idx="8134" formatCode="General">
                  <c:v>0.76079469899999996</c:v>
                </c:pt>
                <c:pt idx="8135" formatCode="General">
                  <c:v>0.76043254100000002</c:v>
                </c:pt>
                <c:pt idx="8136" formatCode="General">
                  <c:v>0.744286895</c:v>
                </c:pt>
                <c:pt idx="8137" formatCode="General">
                  <c:v>0.75795167699999999</c:v>
                </c:pt>
                <c:pt idx="8138" formatCode="General">
                  <c:v>0.75915425999999997</c:v>
                </c:pt>
                <c:pt idx="8139" formatCode="General">
                  <c:v>0.76013714099999996</c:v>
                </c:pt>
                <c:pt idx="8140" formatCode="General">
                  <c:v>0.76067870900000001</c:v>
                </c:pt>
                <c:pt idx="8141" formatCode="General">
                  <c:v>0.76138281799999996</c:v>
                </c:pt>
                <c:pt idx="8142" formatCode="General">
                  <c:v>0.76224684700000001</c:v>
                </c:pt>
                <c:pt idx="8143" formatCode="General">
                  <c:v>0.76321280000000002</c:v>
                </c:pt>
                <c:pt idx="8144" formatCode="General">
                  <c:v>0.76420962800000003</c:v>
                </c:pt>
                <c:pt idx="8145" formatCode="General">
                  <c:v>0.76517146800000002</c:v>
                </c:pt>
                <c:pt idx="8146" formatCode="General">
                  <c:v>0.76604747799999995</c:v>
                </c:pt>
                <c:pt idx="8147" formatCode="General">
                  <c:v>0.76680648299999998</c:v>
                </c:pt>
                <c:pt idx="8148" formatCode="General">
                  <c:v>0.76743650399999996</c:v>
                </c:pt>
                <c:pt idx="8149" formatCode="General">
                  <c:v>0.76794171300000003</c:v>
                </c:pt>
                <c:pt idx="8150" formatCode="General">
                  <c:v>0.76833802500000004</c:v>
                </c:pt>
                <c:pt idx="8151" formatCode="General">
                  <c:v>0.76864850500000004</c:v>
                </c:pt>
                <c:pt idx="8152" formatCode="General">
                  <c:v>0.76889824900000003</c:v>
                </c:pt>
                <c:pt idx="8153" formatCode="General">
                  <c:v>0.76911032199999996</c:v>
                </c:pt>
                <c:pt idx="8154" formatCode="General">
                  <c:v>0.76930159300000001</c:v>
                </c:pt>
                <c:pt idx="8155" formatCode="General">
                  <c:v>0.76947933400000001</c:v>
                </c:pt>
                <c:pt idx="8156" formatCode="General">
                  <c:v>0.76963716699999996</c:v>
                </c:pt>
                <c:pt idx="8157" formatCode="General">
                  <c:v>0.76975083399999999</c:v>
                </c:pt>
                <c:pt idx="8158" formatCode="General">
                  <c:v>0.76976478100000001</c:v>
                </c:pt>
                <c:pt idx="8159" formatCode="General">
                  <c:v>0.76956427100000002</c:v>
                </c:pt>
                <c:pt idx="8160" formatCode="General">
                  <c:v>0.76888573199999999</c:v>
                </c:pt>
                <c:pt idx="8161" formatCode="General">
                  <c:v>0.76704084900000002</c:v>
                </c:pt>
                <c:pt idx="8162" formatCode="General">
                  <c:v>0.76229870300000002</c:v>
                </c:pt>
                <c:pt idx="8163" formatCode="General">
                  <c:v>0.75596737899999999</c:v>
                </c:pt>
                <c:pt idx="8164" formatCode="General">
                  <c:v>0.76024448899999997</c:v>
                </c:pt>
                <c:pt idx="8165" formatCode="General">
                  <c:v>0.75195819100000005</c:v>
                </c:pt>
                <c:pt idx="8166" formatCode="General">
                  <c:v>0.76894551499999997</c:v>
                </c:pt>
                <c:pt idx="8167" formatCode="General">
                  <c:v>0.77111995200000005</c:v>
                </c:pt>
                <c:pt idx="8168" formatCode="General">
                  <c:v>0.771819115</c:v>
                </c:pt>
                <c:pt idx="8169" formatCode="General">
                  <c:v>0.77205294400000002</c:v>
                </c:pt>
                <c:pt idx="8170" formatCode="General">
                  <c:v>0.77202934000000001</c:v>
                </c:pt>
                <c:pt idx="8171" formatCode="General">
                  <c:v>0.77180975699999999</c:v>
                </c:pt>
                <c:pt idx="8172" formatCode="General">
                  <c:v>0.77140605399999995</c:v>
                </c:pt>
                <c:pt idx="8173" formatCode="General">
                  <c:v>0.77080500100000005</c:v>
                </c:pt>
                <c:pt idx="8174" formatCode="General">
                  <c:v>0.769975305</c:v>
                </c:pt>
                <c:pt idx="8175" formatCode="General">
                  <c:v>0.76886838700000004</c:v>
                </c:pt>
                <c:pt idx="8176" formatCode="General">
                  <c:v>0.76741612000000003</c:v>
                </c:pt>
                <c:pt idx="8177" formatCode="General">
                  <c:v>0.76552856000000002</c:v>
                </c:pt>
                <c:pt idx="8178" formatCode="General">
                  <c:v>0.763094783</c:v>
                </c:pt>
                <c:pt idx="8179" formatCode="General">
                  <c:v>0.75999581800000005</c:v>
                </c:pt>
                <c:pt idx="8180" formatCode="General">
                  <c:v>0.75615143799999995</c:v>
                </c:pt>
                <c:pt idx="8181" formatCode="General">
                  <c:v>0.75164061800000004</c:v>
                </c:pt>
                <c:pt idx="8182" formatCode="General">
                  <c:v>0.74696487199999995</c:v>
                </c:pt>
                <c:pt idx="8183" formatCode="General">
                  <c:v>0.74343234300000005</c:v>
                </c:pt>
                <c:pt idx="8184" formatCode="General">
                  <c:v>0.74289375499999999</c:v>
                </c:pt>
                <c:pt idx="8185" formatCode="General">
                  <c:v>0.745720983</c:v>
                </c:pt>
                <c:pt idx="8186" formatCode="General">
                  <c:v>0.74997562200000001</c:v>
                </c:pt>
                <c:pt idx="8187" formatCode="General">
                  <c:v>0.75376921900000005</c:v>
                </c:pt>
                <c:pt idx="8188" formatCode="General">
                  <c:v>0.75645285799999995</c:v>
                </c:pt>
                <c:pt idx="8189" formatCode="General">
                  <c:v>0.75808012499999999</c:v>
                </c:pt>
                <c:pt idx="8190" formatCode="General">
                  <c:v>0.75888699299999995</c:v>
                </c:pt>
                <c:pt idx="8191" formatCode="General">
                  <c:v>0.75910365599999996</c:v>
                </c:pt>
                <c:pt idx="8192" formatCode="General">
                  <c:v>0.75891584199999995</c:v>
                </c:pt>
                <c:pt idx="8193" formatCode="General">
                  <c:v>0.75846850899999996</c:v>
                </c:pt>
                <c:pt idx="8194" formatCode="General">
                  <c:v>0.75787109100000005</c:v>
                </c:pt>
                <c:pt idx="8195" formatCode="General">
                  <c:v>0.75717115400000001</c:v>
                </c:pt>
                <c:pt idx="8196" formatCode="General">
                  <c:v>0.75580596899999997</c:v>
                </c:pt>
                <c:pt idx="8197" formatCode="General">
                  <c:v>0.75561881099999995</c:v>
                </c:pt>
                <c:pt idx="8198" formatCode="General">
                  <c:v>0.75607877999999995</c:v>
                </c:pt>
                <c:pt idx="8199" formatCode="General">
                  <c:v>0.75621366499999998</c:v>
                </c:pt>
                <c:pt idx="8200" formatCode="General">
                  <c:v>0.75659859200000001</c:v>
                </c:pt>
                <c:pt idx="8201" formatCode="General">
                  <c:v>0.75725299099999999</c:v>
                </c:pt>
                <c:pt idx="8202" formatCode="General">
                  <c:v>0.758132994</c:v>
                </c:pt>
                <c:pt idx="8203" formatCode="General">
                  <c:v>0.75916260499999999</c:v>
                </c:pt>
                <c:pt idx="8204" formatCode="General">
                  <c:v>0.76025295299999995</c:v>
                </c:pt>
                <c:pt idx="8205" formatCode="General">
                  <c:v>0.76132017399999996</c:v>
                </c:pt>
                <c:pt idx="8206" formatCode="General">
                  <c:v>0.76229816699999997</c:v>
                </c:pt>
                <c:pt idx="8207" formatCode="General">
                  <c:v>0.76314473199999999</c:v>
                </c:pt>
                <c:pt idx="8208" formatCode="General">
                  <c:v>0.76384145000000003</c:v>
                </c:pt>
                <c:pt idx="8209" formatCode="General">
                  <c:v>0.76439040899999999</c:v>
                </c:pt>
                <c:pt idx="8210" formatCode="General">
                  <c:v>0.76480859499999998</c:v>
                </c:pt>
                <c:pt idx="8211" formatCode="General">
                  <c:v>0.76512289</c:v>
                </c:pt>
                <c:pt idx="8212" formatCode="General">
                  <c:v>0.76536434900000005</c:v>
                </c:pt>
                <c:pt idx="8213" formatCode="General">
                  <c:v>0.76556336899999999</c:v>
                </c:pt>
                <c:pt idx="8214" formatCode="General">
                  <c:v>0.76574486500000005</c:v>
                </c:pt>
                <c:pt idx="8215" formatCode="General">
                  <c:v>0.765924096</c:v>
                </c:pt>
                <c:pt idx="8216" formatCode="General">
                  <c:v>0.76610213500000002</c:v>
                </c:pt>
                <c:pt idx="8217" formatCode="General">
                  <c:v>0.76626008700000003</c:v>
                </c:pt>
                <c:pt idx="8218" formatCode="General">
                  <c:v>0.76634687199999996</c:v>
                </c:pt>
                <c:pt idx="8219" formatCode="General">
                  <c:v>0.76624566299999997</c:v>
                </c:pt>
                <c:pt idx="8220" formatCode="General">
                  <c:v>0.76566314700000004</c:v>
                </c:pt>
                <c:pt idx="8221" formatCode="General">
                  <c:v>0.76370424000000003</c:v>
                </c:pt>
                <c:pt idx="8222" formatCode="General">
                  <c:v>0.75781750699999995</c:v>
                </c:pt>
                <c:pt idx="8223" formatCode="General">
                  <c:v>0.75312602500000003</c:v>
                </c:pt>
                <c:pt idx="8224" formatCode="General">
                  <c:v>0.75824594499999998</c:v>
                </c:pt>
                <c:pt idx="8225" formatCode="General">
                  <c:v>0.76355391699999997</c:v>
                </c:pt>
                <c:pt idx="8226" formatCode="General">
                  <c:v>0.76793694499999998</c:v>
                </c:pt>
                <c:pt idx="8227" formatCode="General">
                  <c:v>0.76899862299999999</c:v>
                </c:pt>
                <c:pt idx="8228" formatCode="General">
                  <c:v>0.76946818800000005</c:v>
                </c:pt>
                <c:pt idx="8229" formatCode="General">
                  <c:v>0.769674003</c:v>
                </c:pt>
                <c:pt idx="8230" formatCode="General">
                  <c:v>0.76970648799999997</c:v>
                </c:pt>
                <c:pt idx="8231" formatCode="General">
                  <c:v>0.76959145100000004</c:v>
                </c:pt>
                <c:pt idx="8232" formatCode="General">
                  <c:v>0.76932764099999995</c:v>
                </c:pt>
                <c:pt idx="8233" formatCode="General">
                  <c:v>0.76889705699999999</c:v>
                </c:pt>
                <c:pt idx="8234" formatCode="General">
                  <c:v>0.76826763200000003</c:v>
                </c:pt>
                <c:pt idx="8235" formatCode="General">
                  <c:v>0.76739192000000001</c:v>
                </c:pt>
                <c:pt idx="8236" formatCode="General">
                  <c:v>0.76620322500000004</c:v>
                </c:pt>
                <c:pt idx="8237" formatCode="General">
                  <c:v>0.76461154200000003</c:v>
                </c:pt>
                <c:pt idx="8238" formatCode="General">
                  <c:v>0.76249903399999996</c:v>
                </c:pt>
                <c:pt idx="8239" formatCode="General">
                  <c:v>0.75972461700000005</c:v>
                </c:pt>
                <c:pt idx="8240" formatCode="General">
                  <c:v>0.75615179499999996</c:v>
                </c:pt>
                <c:pt idx="8241" formatCode="General">
                  <c:v>0.751729906</c:v>
                </c:pt>
                <c:pt idx="8242" formatCode="General">
                  <c:v>0.74667412</c:v>
                </c:pt>
                <c:pt idx="8243" formatCode="General">
                  <c:v>0.74187409900000001</c:v>
                </c:pt>
                <c:pt idx="8244" formatCode="General">
                  <c:v>0.73955172300000005</c:v>
                </c:pt>
                <c:pt idx="8245" formatCode="General">
                  <c:v>0.74177843300000001</c:v>
                </c:pt>
                <c:pt idx="8246" formatCode="General">
                  <c:v>0.74665087500000005</c:v>
                </c:pt>
                <c:pt idx="8247" formatCode="General">
                  <c:v>0.75101441099999999</c:v>
                </c:pt>
                <c:pt idx="8248" formatCode="General">
                  <c:v>0.75384807600000003</c:v>
                </c:pt>
                <c:pt idx="8249" formatCode="General">
                  <c:v>0.75533211200000006</c:v>
                </c:pt>
                <c:pt idx="8250" formatCode="General">
                  <c:v>0.75584143400000003</c:v>
                </c:pt>
                <c:pt idx="8251" formatCode="General">
                  <c:v>0.75568312400000004</c:v>
                </c:pt>
                <c:pt idx="8252" formatCode="General">
                  <c:v>0.75508046200000001</c:v>
                </c:pt>
                <c:pt idx="8253" formatCode="General">
                  <c:v>0.75418853799999996</c:v>
                </c:pt>
                <c:pt idx="8254" formatCode="General">
                  <c:v>0.75314497899999999</c:v>
                </c:pt>
                <c:pt idx="8255" formatCode="General">
                  <c:v>0.75163781600000001</c:v>
                </c:pt>
                <c:pt idx="8256" formatCode="General">
                  <c:v>0.75070810300000002</c:v>
                </c:pt>
                <c:pt idx="8257" formatCode="General">
                  <c:v>0.75039261599999996</c:v>
                </c:pt>
                <c:pt idx="8258" formatCode="General">
                  <c:v>0.74991482499999995</c:v>
                </c:pt>
                <c:pt idx="8259" formatCode="General">
                  <c:v>0.74973779900000004</c:v>
                </c:pt>
                <c:pt idx="8260" formatCode="General">
                  <c:v>0.74991810299999995</c:v>
                </c:pt>
                <c:pt idx="8261" formatCode="General">
                  <c:v>0.75045287599999999</c:v>
                </c:pt>
                <c:pt idx="8262" formatCode="General">
                  <c:v>0.75128996400000003</c:v>
                </c:pt>
                <c:pt idx="8263" formatCode="General">
                  <c:v>0.75233888599999998</c:v>
                </c:pt>
                <c:pt idx="8264" formatCode="General">
                  <c:v>0.75348973299999999</c:v>
                </c:pt>
                <c:pt idx="8265" formatCode="General">
                  <c:v>0.75463622799999996</c:v>
                </c:pt>
                <c:pt idx="8266" formatCode="General">
                  <c:v>0.75569277999999995</c:v>
                </c:pt>
                <c:pt idx="8267" formatCode="General">
                  <c:v>0.75660318100000001</c:v>
                </c:pt>
                <c:pt idx="8268" formatCode="General">
                  <c:v>0.75734084800000001</c:v>
                </c:pt>
                <c:pt idx="8269" formatCode="General">
                  <c:v>0.75790470799999998</c:v>
                </c:pt>
                <c:pt idx="8270" formatCode="General">
                  <c:v>0.758312404</c:v>
                </c:pt>
                <c:pt idx="8271" formatCode="General">
                  <c:v>0.75859427499999998</c:v>
                </c:pt>
                <c:pt idx="8272" formatCode="General">
                  <c:v>0.75878679800000004</c:v>
                </c:pt>
                <c:pt idx="8273" formatCode="General">
                  <c:v>0.75892764300000004</c:v>
                </c:pt>
                <c:pt idx="8274" formatCode="General">
                  <c:v>0.75904995200000003</c:v>
                </c:pt>
                <c:pt idx="8275" formatCode="General">
                  <c:v>0.75917732699999996</c:v>
                </c:pt>
                <c:pt idx="8276" formatCode="General">
                  <c:v>0.75931870899999998</c:v>
                </c:pt>
                <c:pt idx="8277" formatCode="General">
                  <c:v>0.75946140299999998</c:v>
                </c:pt>
                <c:pt idx="8278" formatCode="General">
                  <c:v>0.75955748599999995</c:v>
                </c:pt>
                <c:pt idx="8279" formatCode="General">
                  <c:v>0.75948309899999999</c:v>
                </c:pt>
                <c:pt idx="8280" formatCode="General">
                  <c:v>0.75889098600000005</c:v>
                </c:pt>
                <c:pt idx="8281" formatCode="General">
                  <c:v>0.75653141700000004</c:v>
                </c:pt>
                <c:pt idx="8282" formatCode="General">
                  <c:v>0.74841237100000002</c:v>
                </c:pt>
                <c:pt idx="8283" formatCode="General">
                  <c:v>0.74972540099999996</c:v>
                </c:pt>
                <c:pt idx="8284" formatCode="General">
                  <c:v>0.74576503000000005</c:v>
                </c:pt>
                <c:pt idx="8285" formatCode="General">
                  <c:v>0.76072537900000003</c:v>
                </c:pt>
                <c:pt idx="8286" formatCode="General">
                  <c:v>0.76219463300000001</c:v>
                </c:pt>
                <c:pt idx="8287" formatCode="General">
                  <c:v>0.76284909199999995</c:v>
                </c:pt>
                <c:pt idx="8288" formatCode="General">
                  <c:v>0.76322507900000003</c:v>
                </c:pt>
                <c:pt idx="8289" formatCode="General">
                  <c:v>0.76345032499999999</c:v>
                </c:pt>
                <c:pt idx="8290" formatCode="General">
                  <c:v>0.76356637500000002</c:v>
                </c:pt>
                <c:pt idx="8291" formatCode="General">
                  <c:v>0.763583601</c:v>
                </c:pt>
                <c:pt idx="8292" formatCode="General">
                  <c:v>0.76349633900000002</c:v>
                </c:pt>
                <c:pt idx="8293" formatCode="General">
                  <c:v>0.76328664999999996</c:v>
                </c:pt>
                <c:pt idx="8294" formatCode="General">
                  <c:v>0.76292455199999998</c:v>
                </c:pt>
                <c:pt idx="8295" formatCode="General">
                  <c:v>0.76236546000000005</c:v>
                </c:pt>
                <c:pt idx="8296" formatCode="General">
                  <c:v>0.76154619499999998</c:v>
                </c:pt>
                <c:pt idx="8297" formatCode="General">
                  <c:v>0.76037842</c:v>
                </c:pt>
                <c:pt idx="8298" formatCode="General">
                  <c:v>0.75874179600000002</c:v>
                </c:pt>
                <c:pt idx="8299" formatCode="General">
                  <c:v>0.75648194599999996</c:v>
                </c:pt>
                <c:pt idx="8300" formatCode="General">
                  <c:v>0.75343042599999999</c:v>
                </c:pt>
                <c:pt idx="8301" formatCode="General">
                  <c:v>0.74947744599999999</c:v>
                </c:pt>
                <c:pt idx="8302" formatCode="General">
                  <c:v>0.74471342600000001</c:v>
                </c:pt>
                <c:pt idx="8303" formatCode="General">
                  <c:v>0.73961168499999996</c:v>
                </c:pt>
                <c:pt idx="8304" formatCode="General">
                  <c:v>0.73581653800000002</c:v>
                </c:pt>
                <c:pt idx="8305" formatCode="General">
                  <c:v>0.73708164700000001</c:v>
                </c:pt>
                <c:pt idx="8306" formatCode="General">
                  <c:v>0.74290138500000003</c:v>
                </c:pt>
                <c:pt idx="8307" formatCode="General">
                  <c:v>0.74825292799999998</c:v>
                </c:pt>
                <c:pt idx="8308" formatCode="General">
                  <c:v>0.75150603100000002</c:v>
                </c:pt>
                <c:pt idx="8309" formatCode="General">
                  <c:v>0.75308018899999996</c:v>
                </c:pt>
                <c:pt idx="8310" formatCode="General">
                  <c:v>0.753532588</c:v>
                </c:pt>
                <c:pt idx="8311" formatCode="General">
                  <c:v>0.75324314800000003</c:v>
                </c:pt>
                <c:pt idx="8312" formatCode="General">
                  <c:v>0.75092339500000005</c:v>
                </c:pt>
                <c:pt idx="8313" formatCode="General">
                  <c:v>0.75134575400000003</c:v>
                </c:pt>
                <c:pt idx="8314" formatCode="General">
                  <c:v>0.74975925700000001</c:v>
                </c:pt>
                <c:pt idx="8315" formatCode="General">
                  <c:v>0.74853354699999997</c:v>
                </c:pt>
                <c:pt idx="8316" formatCode="General">
                  <c:v>0.74757146799999996</c:v>
                </c:pt>
                <c:pt idx="8317" formatCode="General">
                  <c:v>0.74656403100000002</c:v>
                </c:pt>
                <c:pt idx="8318" formatCode="General">
                  <c:v>0.74583935700000004</c:v>
                </c:pt>
                <c:pt idx="8319" formatCode="General">
                  <c:v>0.74549531899999999</c:v>
                </c:pt>
                <c:pt idx="8320" formatCode="General">
                  <c:v>0.74558550099999998</c:v>
                </c:pt>
                <c:pt idx="8321" formatCode="General">
                  <c:v>0.74611234699999995</c:v>
                </c:pt>
                <c:pt idx="8322" formatCode="General">
                  <c:v>0.74702060199999998</c:v>
                </c:pt>
                <c:pt idx="8323" formatCode="General">
                  <c:v>0.74820411200000003</c:v>
                </c:pt>
                <c:pt idx="8324" formatCode="General">
                  <c:v>0.74952870599999999</c:v>
                </c:pt>
                <c:pt idx="8325" formatCode="General">
                  <c:v>0.75086122799999999</c:v>
                </c:pt>
                <c:pt idx="8326" formatCode="General">
                  <c:v>0.75209331499999998</c:v>
                </c:pt>
                <c:pt idx="8327" formatCode="General">
                  <c:v>0.75315314499999997</c:v>
                </c:pt>
                <c:pt idx="8328" formatCode="General">
                  <c:v>0.75400620699999998</c:v>
                </c:pt>
                <c:pt idx="8329" formatCode="General">
                  <c:v>0.75464916199999998</c:v>
                </c:pt>
                <c:pt idx="8330" formatCode="General">
                  <c:v>0.75510150200000004</c:v>
                </c:pt>
                <c:pt idx="8331" formatCode="General">
                  <c:v>0.75539785599999998</c:v>
                </c:pt>
                <c:pt idx="8332" formatCode="General">
                  <c:v>0.75558084199999997</c:v>
                </c:pt>
                <c:pt idx="8333" formatCode="General">
                  <c:v>0.75569546200000004</c:v>
                </c:pt>
                <c:pt idx="8334" formatCode="General">
                  <c:v>0.75578325999999996</c:v>
                </c:pt>
                <c:pt idx="8335" formatCode="General">
                  <c:v>0.75587660099999998</c:v>
                </c:pt>
                <c:pt idx="8336" formatCode="General">
                  <c:v>0.75599265100000002</c:v>
                </c:pt>
                <c:pt idx="8337" formatCode="General">
                  <c:v>0.75612509299999997</c:v>
                </c:pt>
                <c:pt idx="8338" formatCode="General">
                  <c:v>0.75621998300000004</c:v>
                </c:pt>
                <c:pt idx="8339" formatCode="General">
                  <c:v>0.75616359700000002</c:v>
                </c:pt>
                <c:pt idx="8340" formatCode="General">
                  <c:v>0.75547844200000003</c:v>
                </c:pt>
                <c:pt idx="8341" formatCode="General">
                  <c:v>0.75210166000000001</c:v>
                </c:pt>
                <c:pt idx="8342" formatCode="General">
                  <c:v>0.74202591200000001</c:v>
                </c:pt>
                <c:pt idx="8343" formatCode="General">
                  <c:v>0.74784445799999999</c:v>
                </c:pt>
                <c:pt idx="8344" formatCode="General">
                  <c:v>0.75656044499999997</c:v>
                </c:pt>
                <c:pt idx="8345" formatCode="General">
                  <c:v>0.75856119399999999</c:v>
                </c:pt>
                <c:pt idx="8346" formatCode="General">
                  <c:v>0.75931882900000003</c:v>
                </c:pt>
                <c:pt idx="8347" formatCode="General">
                  <c:v>0.75974905500000001</c:v>
                </c:pt>
                <c:pt idx="8348" formatCode="General">
                  <c:v>0.76002502400000005</c:v>
                </c:pt>
                <c:pt idx="8349" formatCode="General">
                  <c:v>0.76020336200000005</c:v>
                </c:pt>
                <c:pt idx="8350" formatCode="General">
                  <c:v>0.76030564300000003</c:v>
                </c:pt>
                <c:pt idx="8351" formatCode="General">
                  <c:v>0.76033782999999999</c:v>
                </c:pt>
                <c:pt idx="8352" formatCode="General">
                  <c:v>0.76029539099999999</c:v>
                </c:pt>
                <c:pt idx="8353" formatCode="General">
                  <c:v>0.76016449900000005</c:v>
                </c:pt>
                <c:pt idx="8354" formatCode="General">
                  <c:v>0.759920657</c:v>
                </c:pt>
                <c:pt idx="8355" formatCode="General">
                  <c:v>0.75952595499999997</c:v>
                </c:pt>
                <c:pt idx="8356" formatCode="General">
                  <c:v>0.75892424599999997</c:v>
                </c:pt>
                <c:pt idx="8357" formatCode="General">
                  <c:v>0.75803375200000001</c:v>
                </c:pt>
                <c:pt idx="8358" formatCode="General">
                  <c:v>0.75673711300000002</c:v>
                </c:pt>
                <c:pt idx="8359" formatCode="General">
                  <c:v>0.75487327599999998</c:v>
                </c:pt>
                <c:pt idx="8360" formatCode="General">
                  <c:v>0.75224822800000002</c:v>
                </c:pt>
                <c:pt idx="8361" formatCode="General">
                  <c:v>0.74871230099999997</c:v>
                </c:pt>
                <c:pt idx="8362" formatCode="General">
                  <c:v>0.74434536699999998</c:v>
                </c:pt>
                <c:pt idx="8363" formatCode="General">
                  <c:v>0.73953878900000003</c:v>
                </c:pt>
                <c:pt idx="8364" formatCode="General">
                  <c:v>0.73498475600000002</c:v>
                </c:pt>
                <c:pt idx="8365" formatCode="General">
                  <c:v>0.73469567300000005</c:v>
                </c:pt>
                <c:pt idx="8366" formatCode="General">
                  <c:v>0.74136346600000003</c:v>
                </c:pt>
                <c:pt idx="8367" formatCode="General">
                  <c:v>0.74773562000000005</c:v>
                </c:pt>
                <c:pt idx="8368" formatCode="General">
                  <c:v>0.75132101799999995</c:v>
                </c:pt>
                <c:pt idx="8369" formatCode="General">
                  <c:v>0.75295817899999995</c:v>
                </c:pt>
                <c:pt idx="8370" formatCode="General">
                  <c:v>0.75340378299999999</c:v>
                </c:pt>
                <c:pt idx="8371" formatCode="General">
                  <c:v>0.75308555399999999</c:v>
                </c:pt>
                <c:pt idx="8372" formatCode="General">
                  <c:v>0.75224208800000003</c:v>
                </c:pt>
                <c:pt idx="8373" formatCode="General">
                  <c:v>0.75078135700000004</c:v>
                </c:pt>
                <c:pt idx="8374" formatCode="General">
                  <c:v>0.74956506499999997</c:v>
                </c:pt>
                <c:pt idx="8375" formatCode="General">
                  <c:v>0.74820917799999997</c:v>
                </c:pt>
                <c:pt idx="8376" formatCode="General">
                  <c:v>0.74679815800000005</c:v>
                </c:pt>
                <c:pt idx="8377" formatCode="General">
                  <c:v>0.74557167300000005</c:v>
                </c:pt>
                <c:pt idx="8378" formatCode="General">
                  <c:v>0.74467301399999997</c:v>
                </c:pt>
                <c:pt idx="8379" formatCode="General">
                  <c:v>0.74422031600000005</c:v>
                </c:pt>
                <c:pt idx="8380" formatCode="General">
                  <c:v>0.74429047100000001</c:v>
                </c:pt>
                <c:pt idx="8381" formatCode="General">
                  <c:v>0.74489986900000005</c:v>
                </c:pt>
                <c:pt idx="8382" formatCode="General">
                  <c:v>0.74599212400000003</c:v>
                </c:pt>
                <c:pt idx="8383" formatCode="General">
                  <c:v>0.74744379500000002</c:v>
                </c:pt>
                <c:pt idx="8384" formatCode="General">
                  <c:v>0.749091387</c:v>
                </c:pt>
                <c:pt idx="8385" formatCode="General">
                  <c:v>0.75076896000000004</c:v>
                </c:pt>
                <c:pt idx="8386" formatCode="General">
                  <c:v>0.75234049599999997</c:v>
                </c:pt>
                <c:pt idx="8387" formatCode="General">
                  <c:v>0.75371611100000002</c:v>
                </c:pt>
                <c:pt idx="8388" formatCode="General">
                  <c:v>0.75485235500000003</c:v>
                </c:pt>
                <c:pt idx="8389" formatCode="General">
                  <c:v>0.75574350400000001</c:v>
                </c:pt>
                <c:pt idx="8390" formatCode="General">
                  <c:v>0.75641048</c:v>
                </c:pt>
                <c:pt idx="8391" formatCode="General">
                  <c:v>0.75689148900000003</c:v>
                </c:pt>
                <c:pt idx="8392" formatCode="General">
                  <c:v>0.75723379899999999</c:v>
                </c:pt>
                <c:pt idx="8393" formatCode="General">
                  <c:v>0.75748807200000001</c:v>
                </c:pt>
                <c:pt idx="8394" formatCode="General">
                  <c:v>0.75770247000000002</c:v>
                </c:pt>
                <c:pt idx="8395" formatCode="General">
                  <c:v>0.75791698699999999</c:v>
                </c:pt>
                <c:pt idx="8396" formatCode="General">
                  <c:v>0.758155048</c:v>
                </c:pt>
                <c:pt idx="8397" formatCode="General">
                  <c:v>0.75842028900000003</c:v>
                </c:pt>
                <c:pt idx="8398" formatCode="General">
                  <c:v>0.75866281999999996</c:v>
                </c:pt>
                <c:pt idx="8399" formatCode="General">
                  <c:v>0.75871795399999997</c:v>
                </c:pt>
                <c:pt idx="8400" formatCode="General">
                  <c:v>0.757906258</c:v>
                </c:pt>
                <c:pt idx="8401" formatCode="General">
                  <c:v>0.75192010399999998</c:v>
                </c:pt>
                <c:pt idx="8402" formatCode="General">
                  <c:v>0.74939692000000002</c:v>
                </c:pt>
                <c:pt idx="8403" formatCode="General">
                  <c:v>0.75833344499999999</c:v>
                </c:pt>
                <c:pt idx="8404" formatCode="General">
                  <c:v>0.76141381299999999</c:v>
                </c:pt>
                <c:pt idx="8405" formatCode="General">
                  <c:v>0.76239860100000001</c:v>
                </c:pt>
                <c:pt idx="8406" formatCode="General">
                  <c:v>0.762976706</c:v>
                </c:pt>
                <c:pt idx="8407" formatCode="General">
                  <c:v>0.76337462700000003</c:v>
                </c:pt>
                <c:pt idx="8408" formatCode="General">
                  <c:v>0.76365917900000002</c:v>
                </c:pt>
                <c:pt idx="8409" formatCode="General">
                  <c:v>0.76385807999999999</c:v>
                </c:pt>
                <c:pt idx="8410" formatCode="General">
                  <c:v>0.76398450100000004</c:v>
                </c:pt>
                <c:pt idx="8411" formatCode="General">
                  <c:v>0.76404357000000001</c:v>
                </c:pt>
                <c:pt idx="8412" formatCode="General">
                  <c:v>0.76403307899999995</c:v>
                </c:pt>
                <c:pt idx="8413" formatCode="General">
                  <c:v>0.76394343399999998</c:v>
                </c:pt>
                <c:pt idx="8414" formatCode="General">
                  <c:v>0.76375561999999997</c:v>
                </c:pt>
                <c:pt idx="8415" formatCode="General">
                  <c:v>0.76343840399999996</c:v>
                </c:pt>
                <c:pt idx="8416" formatCode="General">
                  <c:v>0.76294356600000002</c:v>
                </c:pt>
                <c:pt idx="8417" formatCode="General">
                  <c:v>0.76219767299999996</c:v>
                </c:pt>
                <c:pt idx="8418" formatCode="General">
                  <c:v>0.76108962300000005</c:v>
                </c:pt>
                <c:pt idx="8419" formatCode="General">
                  <c:v>0.75945538300000004</c:v>
                </c:pt>
                <c:pt idx="8420" formatCode="General">
                  <c:v>0.75707560799999996</c:v>
                </c:pt>
                <c:pt idx="8421" formatCode="General">
                  <c:v>0.75374615199999995</c:v>
                </c:pt>
                <c:pt idx="8422" formatCode="General">
                  <c:v>0.74954497799999997</c:v>
                </c:pt>
                <c:pt idx="8423" formatCode="General">
                  <c:v>0.74507623899999997</c:v>
                </c:pt>
                <c:pt idx="8424" formatCode="General">
                  <c:v>0.74053764300000002</c:v>
                </c:pt>
                <c:pt idx="8425" formatCode="General">
                  <c:v>0.73839080300000004</c:v>
                </c:pt>
                <c:pt idx="8426" formatCode="General">
                  <c:v>0.74558454799999996</c:v>
                </c:pt>
                <c:pt idx="8427" formatCode="General">
                  <c:v>0.752638578</c:v>
                </c:pt>
                <c:pt idx="8428" formatCode="General">
                  <c:v>0.75613659600000005</c:v>
                </c:pt>
                <c:pt idx="8429" formatCode="General">
                  <c:v>0.75743895800000005</c:v>
                </c:pt>
                <c:pt idx="8430" formatCode="General">
                  <c:v>0.75782161999999997</c:v>
                </c:pt>
                <c:pt idx="8431" formatCode="General">
                  <c:v>0.75735336499999995</c:v>
                </c:pt>
                <c:pt idx="8432" formatCode="General">
                  <c:v>0.75603395699999998</c:v>
                </c:pt>
                <c:pt idx="8433" formatCode="General">
                  <c:v>0.75501757899999999</c:v>
                </c:pt>
                <c:pt idx="8434" formatCode="General">
                  <c:v>0.75345897699999997</c:v>
                </c:pt>
                <c:pt idx="8435" formatCode="General">
                  <c:v>0.75170570599999997</c:v>
                </c:pt>
                <c:pt idx="8436" formatCode="General">
                  <c:v>0.74993234900000005</c:v>
                </c:pt>
                <c:pt idx="8437" formatCode="General">
                  <c:v>0.74830716799999997</c:v>
                </c:pt>
                <c:pt idx="8438" formatCode="General">
                  <c:v>0.747011125</c:v>
                </c:pt>
                <c:pt idx="8439" formatCode="General">
                  <c:v>0.74621337700000001</c:v>
                </c:pt>
                <c:pt idx="8440" formatCode="General">
                  <c:v>0.74603718500000005</c:v>
                </c:pt>
                <c:pt idx="8441" formatCode="General">
                  <c:v>0.74652755299999995</c:v>
                </c:pt>
                <c:pt idx="8442" formatCode="General">
                  <c:v>0.74763178799999996</c:v>
                </c:pt>
                <c:pt idx="8443" formatCode="General">
                  <c:v>0.74920547000000004</c:v>
                </c:pt>
                <c:pt idx="8444" formatCode="General">
                  <c:v>0.75104707500000001</c:v>
                </c:pt>
                <c:pt idx="8445" formatCode="General">
                  <c:v>0.752948642</c:v>
                </c:pt>
                <c:pt idx="8446" formatCode="General">
                  <c:v>0.75474023800000001</c:v>
                </c:pt>
                <c:pt idx="8447" formatCode="General">
                  <c:v>0.75631135699999996</c:v>
                </c:pt>
                <c:pt idx="8448" formatCode="General">
                  <c:v>0.75761008299999999</c:v>
                </c:pt>
                <c:pt idx="8449" formatCode="General">
                  <c:v>0.758630574</c:v>
                </c:pt>
                <c:pt idx="8450" formatCode="General">
                  <c:v>0.75939756599999997</c:v>
                </c:pt>
                <c:pt idx="8451" formatCode="General">
                  <c:v>0.75995445299999997</c:v>
                </c:pt>
                <c:pt idx="8452" formatCode="General">
                  <c:v>0.76035428000000005</c:v>
                </c:pt>
                <c:pt idx="8453" formatCode="General">
                  <c:v>0.76065367500000003</c:v>
                </c:pt>
                <c:pt idx="8454" formatCode="General">
                  <c:v>0.76090753099999997</c:v>
                </c:pt>
                <c:pt idx="8455" formatCode="General">
                  <c:v>0.76116371199999999</c:v>
                </c:pt>
                <c:pt idx="8456" formatCode="General">
                  <c:v>0.76145517799999995</c:v>
                </c:pt>
                <c:pt idx="8457" formatCode="General">
                  <c:v>0.76178807000000004</c:v>
                </c:pt>
                <c:pt idx="8458" formatCode="General">
                  <c:v>0.76211327299999998</c:v>
                </c:pt>
                <c:pt idx="8459" formatCode="General">
                  <c:v>0.76220542199999997</c:v>
                </c:pt>
                <c:pt idx="8460" formatCode="General">
                  <c:v>0.76076048600000001</c:v>
                </c:pt>
                <c:pt idx="8461" formatCode="General">
                  <c:v>0.74893277899999999</c:v>
                </c:pt>
                <c:pt idx="8462" formatCode="General">
                  <c:v>0.75962662700000005</c:v>
                </c:pt>
                <c:pt idx="8463" formatCode="General">
                  <c:v>0.76502615200000001</c:v>
                </c:pt>
                <c:pt idx="8464" formatCode="General">
                  <c:v>0.766347051</c:v>
                </c:pt>
                <c:pt idx="8465" formatCode="General">
                  <c:v>0.76718223100000005</c:v>
                </c:pt>
                <c:pt idx="8466" formatCode="General">
                  <c:v>0.76782727200000001</c:v>
                </c:pt>
                <c:pt idx="8467" formatCode="General">
                  <c:v>0.76835346199999999</c:v>
                </c:pt>
                <c:pt idx="8468" formatCode="General">
                  <c:v>0.76878804000000001</c:v>
                </c:pt>
                <c:pt idx="8469" formatCode="General">
                  <c:v>0.76914602499999996</c:v>
                </c:pt>
                <c:pt idx="8470" formatCode="General">
                  <c:v>0.76943701499999995</c:v>
                </c:pt>
                <c:pt idx="8471" formatCode="General">
                  <c:v>0.76966589699999999</c:v>
                </c:pt>
                <c:pt idx="8472" formatCode="General">
                  <c:v>0.76983201499999998</c:v>
                </c:pt>
                <c:pt idx="8473" formatCode="General">
                  <c:v>0.76992809799999995</c:v>
                </c:pt>
                <c:pt idx="8474" formatCode="General">
                  <c:v>0.76993805199999998</c:v>
                </c:pt>
                <c:pt idx="8475" formatCode="General">
                  <c:v>0.76983451800000002</c:v>
                </c:pt>
                <c:pt idx="8476" formatCode="General">
                  <c:v>0.76957404600000001</c:v>
                </c:pt>
                <c:pt idx="8477" formatCode="General">
                  <c:v>0.76908874500000002</c:v>
                </c:pt>
                <c:pt idx="8478" formatCode="General">
                  <c:v>0.76827198299999999</c:v>
                </c:pt>
                <c:pt idx="8479" formatCode="General">
                  <c:v>0.76695627</c:v>
                </c:pt>
                <c:pt idx="8480" formatCode="General">
                  <c:v>0.76489293599999997</c:v>
                </c:pt>
                <c:pt idx="8481" formatCode="General">
                  <c:v>0.76179867999999995</c:v>
                </c:pt>
                <c:pt idx="8482" formatCode="General">
                  <c:v>0.75769293299999996</c:v>
                </c:pt>
                <c:pt idx="8483" formatCode="General">
                  <c:v>0.753518939</c:v>
                </c:pt>
                <c:pt idx="8484" formatCode="General">
                  <c:v>0.74967122100000005</c:v>
                </c:pt>
                <c:pt idx="8485" formatCode="General">
                  <c:v>0.74606448400000003</c:v>
                </c:pt>
                <c:pt idx="8486" formatCode="General">
                  <c:v>0.75391078</c:v>
                </c:pt>
                <c:pt idx="8487" formatCode="General">
                  <c:v>0.76127493400000001</c:v>
                </c:pt>
                <c:pt idx="8488" formatCode="General">
                  <c:v>0.76435750700000005</c:v>
                </c:pt>
                <c:pt idx="8489" formatCode="General">
                  <c:v>0.76541054200000003</c:v>
                </c:pt>
                <c:pt idx="8490" formatCode="General">
                  <c:v>0.76541066199999996</c:v>
                </c:pt>
                <c:pt idx="8491" formatCode="General">
                  <c:v>0.76343989400000001</c:v>
                </c:pt>
                <c:pt idx="8492" formatCode="General">
                  <c:v>0.76362252200000003</c:v>
                </c:pt>
                <c:pt idx="8493" formatCode="General">
                  <c:v>0.76210534600000002</c:v>
                </c:pt>
                <c:pt idx="8494" formatCode="General">
                  <c:v>0.76024055499999998</c:v>
                </c:pt>
                <c:pt idx="8495" formatCode="General">
                  <c:v>0.75811833100000003</c:v>
                </c:pt>
                <c:pt idx="8496" formatCode="General">
                  <c:v>0.75585597800000004</c:v>
                </c:pt>
                <c:pt idx="8497" formatCode="General">
                  <c:v>0.75362533300000001</c:v>
                </c:pt>
                <c:pt idx="8498" formatCode="General">
                  <c:v>0.75165146599999999</c:v>
                </c:pt>
                <c:pt idx="8499" formatCode="General">
                  <c:v>0.75018244999999995</c:v>
                </c:pt>
                <c:pt idx="8500" formatCode="General">
                  <c:v>0.74943077599999997</c:v>
                </c:pt>
                <c:pt idx="8501" formatCode="General">
                  <c:v>0.74950802299999997</c:v>
                </c:pt>
                <c:pt idx="8502" formatCode="General">
                  <c:v>0.75038337700000002</c:v>
                </c:pt>
                <c:pt idx="8503" formatCode="General">
                  <c:v>0.75188750000000004</c:v>
                </c:pt>
                <c:pt idx="8504" formatCode="General">
                  <c:v>0.753763556</c:v>
                </c:pt>
                <c:pt idx="8505" formatCode="General">
                  <c:v>0.75574249000000004</c:v>
                </c:pt>
                <c:pt idx="8506" formatCode="General">
                  <c:v>0.757606208</c:v>
                </c:pt>
                <c:pt idx="8507" formatCode="General">
                  <c:v>0.75921702400000002</c:v>
                </c:pt>
                <c:pt idx="8508" formatCode="General">
                  <c:v>0.760513365</c:v>
                </c:pt>
                <c:pt idx="8509" formatCode="General">
                  <c:v>0.76149040499999998</c:v>
                </c:pt>
                <c:pt idx="8510" formatCode="General">
                  <c:v>0.76217848099999996</c:v>
                </c:pt>
                <c:pt idx="8511" formatCode="General">
                  <c:v>0.76262706499999999</c:v>
                </c:pt>
                <c:pt idx="8512" formatCode="General">
                  <c:v>0.76289516700000004</c:v>
                </c:pt>
                <c:pt idx="8513" formatCode="General">
                  <c:v>0.76304465499999996</c:v>
                </c:pt>
                <c:pt idx="8514" formatCode="General">
                  <c:v>0.76313686400000003</c:v>
                </c:pt>
                <c:pt idx="8515" formatCode="General">
                  <c:v>0.76322597299999995</c:v>
                </c:pt>
                <c:pt idx="8516" formatCode="General">
                  <c:v>0.763352633</c:v>
                </c:pt>
                <c:pt idx="8517" formatCode="General">
                  <c:v>0.76352864499999995</c:v>
                </c:pt>
                <c:pt idx="8518" formatCode="General">
                  <c:v>0.76369172299999999</c:v>
                </c:pt>
                <c:pt idx="8519" formatCode="General">
                  <c:v>0.76345235099999997</c:v>
                </c:pt>
                <c:pt idx="8520" formatCode="General">
                  <c:v>0.75877267100000001</c:v>
                </c:pt>
                <c:pt idx="8521" formatCode="General">
                  <c:v>0.75355887399999999</c:v>
                </c:pt>
                <c:pt idx="8522" formatCode="General">
                  <c:v>0.76546430600000004</c:v>
                </c:pt>
                <c:pt idx="8523" formatCode="General">
                  <c:v>0.76693689799999998</c:v>
                </c:pt>
                <c:pt idx="8524" formatCode="General">
                  <c:v>0.76781982199999999</c:v>
                </c:pt>
                <c:pt idx="8525" formatCode="General">
                  <c:v>0.76851975900000002</c:v>
                </c:pt>
                <c:pt idx="8526" formatCode="General">
                  <c:v>0.76910889100000002</c:v>
                </c:pt>
                <c:pt idx="8527" formatCode="General">
                  <c:v>0.76960927199999996</c:v>
                </c:pt>
                <c:pt idx="8528" formatCode="General">
                  <c:v>0.77003407499999998</c:v>
                </c:pt>
                <c:pt idx="8529" formatCode="General">
                  <c:v>0.77039515999999997</c:v>
                </c:pt>
                <c:pt idx="8530" formatCode="General">
                  <c:v>0.770703256</c:v>
                </c:pt>
                <c:pt idx="8531" formatCode="General">
                  <c:v>0.77096635099999999</c:v>
                </c:pt>
                <c:pt idx="8532" formatCode="General">
                  <c:v>0.77118796099999998</c:v>
                </c:pt>
                <c:pt idx="8533" formatCode="General">
                  <c:v>0.77136492700000003</c:v>
                </c:pt>
                <c:pt idx="8534" formatCode="General">
                  <c:v>0.77148538799999999</c:v>
                </c:pt>
                <c:pt idx="8535" formatCode="General">
                  <c:v>0.77152639599999995</c:v>
                </c:pt>
                <c:pt idx="8536" formatCode="General">
                  <c:v>0.77144920800000005</c:v>
                </c:pt>
                <c:pt idx="8537" formatCode="General">
                  <c:v>0.77119112000000001</c:v>
                </c:pt>
                <c:pt idx="8538" formatCode="General">
                  <c:v>0.77064984999999997</c:v>
                </c:pt>
                <c:pt idx="8539" formatCode="General">
                  <c:v>0.76965546600000001</c:v>
                </c:pt>
                <c:pt idx="8540" formatCode="General">
                  <c:v>0.76792967300000003</c:v>
                </c:pt>
                <c:pt idx="8541" formatCode="General">
                  <c:v>0.76509100200000002</c:v>
                </c:pt>
                <c:pt idx="8542" formatCode="General">
                  <c:v>0.76103073399999999</c:v>
                </c:pt>
                <c:pt idx="8543" formatCode="General">
                  <c:v>0.75708228300000002</c:v>
                </c:pt>
                <c:pt idx="8544" formatCode="General">
                  <c:v>0.75434416500000001</c:v>
                </c:pt>
                <c:pt idx="8545" formatCode="General">
                  <c:v>0.74990648000000004</c:v>
                </c:pt>
                <c:pt idx="8546" formatCode="General">
                  <c:v>0.75918978500000001</c:v>
                </c:pt>
                <c:pt idx="8547" formatCode="General">
                  <c:v>0.76637685300000002</c:v>
                </c:pt>
                <c:pt idx="8548" formatCode="General">
                  <c:v>0.76896226400000001</c:v>
                </c:pt>
                <c:pt idx="8549" formatCode="General">
                  <c:v>0.76976984699999995</c:v>
                </c:pt>
                <c:pt idx="8550" formatCode="General">
                  <c:v>0.76888775799999998</c:v>
                </c:pt>
                <c:pt idx="8551" formatCode="General">
                  <c:v>0.76908779100000002</c:v>
                </c:pt>
                <c:pt idx="8552" formatCode="General">
                  <c:v>0.76801252399999997</c:v>
                </c:pt>
                <c:pt idx="8553" formatCode="General">
                  <c:v>0.76652473200000004</c:v>
                </c:pt>
                <c:pt idx="8554" formatCode="General">
                  <c:v>0.76464831799999999</c:v>
                </c:pt>
                <c:pt idx="8555" formatCode="General">
                  <c:v>0.76241046199999996</c:v>
                </c:pt>
                <c:pt idx="8556" formatCode="General">
                  <c:v>0.75987517800000004</c:v>
                </c:pt>
                <c:pt idx="8557" formatCode="General">
                  <c:v>0.75717800899999999</c:v>
                </c:pt>
                <c:pt idx="8558" formatCode="General">
                  <c:v>0.754553378</c:v>
                </c:pt>
                <c:pt idx="8559" formatCode="General">
                  <c:v>0.75232875300000002</c:v>
                </c:pt>
                <c:pt idx="8560" formatCode="General">
                  <c:v>0.75085628000000004</c:v>
                </c:pt>
                <c:pt idx="8561" formatCode="General">
                  <c:v>0.75038939699999996</c:v>
                </c:pt>
                <c:pt idx="8562" formatCode="General">
                  <c:v>0.75097149600000002</c:v>
                </c:pt>
                <c:pt idx="8563" formatCode="General">
                  <c:v>0.75241428600000004</c:v>
                </c:pt>
                <c:pt idx="8564" formatCode="General">
                  <c:v>0.75437766299999998</c:v>
                </c:pt>
                <c:pt idx="8565" formatCode="General">
                  <c:v>0.75649630999999995</c:v>
                </c:pt>
                <c:pt idx="8566" formatCode="General">
                  <c:v>0.75848048899999998</c:v>
                </c:pt>
                <c:pt idx="8567" formatCode="General">
                  <c:v>0.76015597599999996</c:v>
                </c:pt>
                <c:pt idx="8568" formatCode="General">
                  <c:v>0.76145285399999996</c:v>
                </c:pt>
                <c:pt idx="8569" formatCode="General">
                  <c:v>0.76237225500000005</c:v>
                </c:pt>
                <c:pt idx="8570" formatCode="General">
                  <c:v>0.76295554600000004</c:v>
                </c:pt>
                <c:pt idx="8571" formatCode="General">
                  <c:v>0.763262212</c:v>
                </c:pt>
                <c:pt idx="8572" formatCode="General">
                  <c:v>0.76336103700000002</c:v>
                </c:pt>
                <c:pt idx="8573" formatCode="General">
                  <c:v>0.76331877699999995</c:v>
                </c:pt>
                <c:pt idx="8574" formatCode="General">
                  <c:v>0.76320248800000001</c:v>
                </c:pt>
                <c:pt idx="8575" formatCode="General">
                  <c:v>0.76307261000000004</c:v>
                </c:pt>
                <c:pt idx="8576" formatCode="General">
                  <c:v>0.76297551399999997</c:v>
                </c:pt>
                <c:pt idx="8577" formatCode="General">
                  <c:v>0.76292276400000003</c:v>
                </c:pt>
                <c:pt idx="8578" formatCode="General">
                  <c:v>0.76280426999999995</c:v>
                </c:pt>
                <c:pt idx="8579" formatCode="General">
                  <c:v>0.76155245299999996</c:v>
                </c:pt>
                <c:pt idx="8580" formatCode="General">
                  <c:v>0.73478895399999999</c:v>
                </c:pt>
                <c:pt idx="8581" formatCode="General">
                  <c:v>0.76323765499999996</c:v>
                </c:pt>
                <c:pt idx="8582" formatCode="General">
                  <c:v>0.76481777399999995</c:v>
                </c:pt>
                <c:pt idx="8583" formatCode="General">
                  <c:v>0.76561474799999996</c:v>
                </c:pt>
                <c:pt idx="8584" formatCode="General">
                  <c:v>0.76624023900000005</c:v>
                </c:pt>
                <c:pt idx="8585" formatCode="General">
                  <c:v>0.76676297199999999</c:v>
                </c:pt>
                <c:pt idx="8586" formatCode="General">
                  <c:v>0.76719242300000001</c:v>
                </c:pt>
                <c:pt idx="8587" formatCode="General">
                  <c:v>0.76753288500000005</c:v>
                </c:pt>
                <c:pt idx="8588" formatCode="General">
                  <c:v>0.76779299999999995</c:v>
                </c:pt>
                <c:pt idx="8589" formatCode="General">
                  <c:v>0.76798546300000003</c:v>
                </c:pt>
                <c:pt idx="8590" formatCode="General">
                  <c:v>0.768125057</c:v>
                </c:pt>
                <c:pt idx="8591" formatCode="General">
                  <c:v>0.76822561</c:v>
                </c:pt>
                <c:pt idx="8592" formatCode="General">
                  <c:v>0.76829725500000001</c:v>
                </c:pt>
                <c:pt idx="8593" formatCode="General">
                  <c:v>0.768343687</c:v>
                </c:pt>
                <c:pt idx="8594" formatCode="General">
                  <c:v>0.76835995899999998</c:v>
                </c:pt>
                <c:pt idx="8595" formatCode="General">
                  <c:v>0.76832950099999997</c:v>
                </c:pt>
                <c:pt idx="8596" formatCode="General">
                  <c:v>0.76822006700000001</c:v>
                </c:pt>
                <c:pt idx="8597" formatCode="General">
                  <c:v>0.76797556899999997</c:v>
                </c:pt>
                <c:pt idx="8598" formatCode="General">
                  <c:v>0.76749962599999999</c:v>
                </c:pt>
                <c:pt idx="8599" formatCode="General">
                  <c:v>0.76662176800000004</c:v>
                </c:pt>
                <c:pt idx="8600" formatCode="General">
                  <c:v>0.76503598699999997</c:v>
                </c:pt>
                <c:pt idx="8601" formatCode="General">
                  <c:v>0.76224791999999997</c:v>
                </c:pt>
                <c:pt idx="8602" formatCode="General">
                  <c:v>0.75795298799999999</c:v>
                </c:pt>
                <c:pt idx="8603" formatCode="General">
                  <c:v>0.75397616599999995</c:v>
                </c:pt>
                <c:pt idx="8604" formatCode="General">
                  <c:v>0.75240379599999996</c:v>
                </c:pt>
                <c:pt idx="8605" formatCode="General">
                  <c:v>0.74731141300000004</c:v>
                </c:pt>
                <c:pt idx="8606" formatCode="General">
                  <c:v>0.75899440100000004</c:v>
                </c:pt>
                <c:pt idx="8607" formatCode="General">
                  <c:v>0.76502865600000003</c:v>
                </c:pt>
                <c:pt idx="8608" formatCode="General">
                  <c:v>0.76696425700000004</c:v>
                </c:pt>
                <c:pt idx="8609" formatCode="General">
                  <c:v>0.76752340799999996</c:v>
                </c:pt>
                <c:pt idx="8610" formatCode="General">
                  <c:v>0.76747083699999996</c:v>
                </c:pt>
                <c:pt idx="8611" formatCode="General">
                  <c:v>0.76691812299999995</c:v>
                </c:pt>
                <c:pt idx="8612" formatCode="General">
                  <c:v>0.76597142200000001</c:v>
                </c:pt>
                <c:pt idx="8613" formatCode="General">
                  <c:v>0.76464223899999995</c:v>
                </c:pt>
                <c:pt idx="8614" formatCode="General">
                  <c:v>0.76291447899999998</c:v>
                </c:pt>
                <c:pt idx="8615" formatCode="General">
                  <c:v>0.76076644699999996</c:v>
                </c:pt>
                <c:pt idx="8616" formatCode="General">
                  <c:v>0.75819677100000005</c:v>
                </c:pt>
                <c:pt idx="8617" formatCode="General">
                  <c:v>0.75526380500000001</c:v>
                </c:pt>
                <c:pt idx="8618" formatCode="General">
                  <c:v>0.752142906</c:v>
                </c:pt>
                <c:pt idx="8619" formatCode="General">
                  <c:v>0.74917817099999995</c:v>
                </c:pt>
                <c:pt idx="8620" formatCode="General">
                  <c:v>0.74686652399999998</c:v>
                </c:pt>
                <c:pt idx="8621" formatCode="General">
                  <c:v>0.74570172999999995</c:v>
                </c:pt>
                <c:pt idx="8622" formatCode="General">
                  <c:v>0.74592298300000004</c:v>
                </c:pt>
                <c:pt idx="8623" formatCode="General">
                  <c:v>0.74737072000000004</c:v>
                </c:pt>
                <c:pt idx="8624" formatCode="General">
                  <c:v>0.74958556899999995</c:v>
                </c:pt>
                <c:pt idx="8625" formatCode="General">
                  <c:v>0.75204330699999999</c:v>
                </c:pt>
                <c:pt idx="8626" formatCode="General">
                  <c:v>0.75433999299999999</c:v>
                </c:pt>
                <c:pt idx="8627" formatCode="General">
                  <c:v>0.75625056000000002</c:v>
                </c:pt>
                <c:pt idx="8628" formatCode="General">
                  <c:v>0.75769907199999997</c:v>
                </c:pt>
                <c:pt idx="8629" formatCode="General">
                  <c:v>0.75869834400000002</c:v>
                </c:pt>
                <c:pt idx="8630" formatCode="General">
                  <c:v>0.75931733800000001</c:v>
                </c:pt>
                <c:pt idx="8631" formatCode="General">
                  <c:v>0.75962358699999999</c:v>
                </c:pt>
                <c:pt idx="8632" formatCode="General">
                  <c:v>0.75969856999999996</c:v>
                </c:pt>
                <c:pt idx="8633" formatCode="General">
                  <c:v>0.75961852100000005</c:v>
                </c:pt>
                <c:pt idx="8634" formatCode="General">
                  <c:v>0.75945544200000004</c:v>
                </c:pt>
                <c:pt idx="8635" formatCode="General">
                  <c:v>0.75927436400000003</c:v>
                </c:pt>
                <c:pt idx="8636" formatCode="General">
                  <c:v>0.75912421900000004</c:v>
                </c:pt>
                <c:pt idx="8637" formatCode="General">
                  <c:v>0.75900238799999997</c:v>
                </c:pt>
                <c:pt idx="8638" formatCode="General">
                  <c:v>0.75860178499999997</c:v>
                </c:pt>
                <c:pt idx="8639" formatCode="General">
                  <c:v>0.73787546199999998</c:v>
                </c:pt>
                <c:pt idx="8640" formatCode="General">
                  <c:v>0.75841307599999996</c:v>
                </c:pt>
                <c:pt idx="8641" formatCode="General">
                  <c:v>0.760447443</c:v>
                </c:pt>
                <c:pt idx="8642" formatCode="General">
                  <c:v>0.76131606100000004</c:v>
                </c:pt>
                <c:pt idx="8643" formatCode="General">
                  <c:v>0.76204550299999996</c:v>
                </c:pt>
                <c:pt idx="8644" formatCode="General">
                  <c:v>0.76269721999999995</c:v>
                </c:pt>
                <c:pt idx="8645" formatCode="General">
                  <c:v>0.76325821900000002</c:v>
                </c:pt>
                <c:pt idx="8646" formatCode="General">
                  <c:v>0.763713062</c:v>
                </c:pt>
                <c:pt idx="8647" formatCode="General">
                  <c:v>0.76405584800000004</c:v>
                </c:pt>
                <c:pt idx="8648" formatCode="General">
                  <c:v>0.76429152499999997</c:v>
                </c:pt>
                <c:pt idx="8649" formatCode="General">
                  <c:v>0.76443302599999996</c:v>
                </c:pt>
                <c:pt idx="8650" formatCode="General">
                  <c:v>0.76449847199999998</c:v>
                </c:pt>
                <c:pt idx="8651" formatCode="General">
                  <c:v>0.76450699600000005</c:v>
                </c:pt>
                <c:pt idx="8652" formatCode="General">
                  <c:v>0.76447516699999996</c:v>
                </c:pt>
                <c:pt idx="8653" formatCode="General">
                  <c:v>0.764414072</c:v>
                </c:pt>
                <c:pt idx="8654" formatCode="General">
                  <c:v>0.76432597599999996</c:v>
                </c:pt>
                <c:pt idx="8655" formatCode="General">
                  <c:v>0.76420146200000005</c:v>
                </c:pt>
                <c:pt idx="8656" formatCode="General">
                  <c:v>0.764015377</c:v>
                </c:pt>
                <c:pt idx="8657" formatCode="General">
                  <c:v>0.76371854500000003</c:v>
                </c:pt>
                <c:pt idx="8658" formatCode="General">
                  <c:v>0.76322126400000001</c:v>
                </c:pt>
                <c:pt idx="8659" formatCode="General">
                  <c:v>0.76235413600000002</c:v>
                </c:pt>
                <c:pt idx="8660" formatCode="General">
                  <c:v>0.76078391099999998</c:v>
                </c:pt>
                <c:pt idx="8661" formatCode="General">
                  <c:v>0.75788468099999995</c:v>
                </c:pt>
                <c:pt idx="8662" formatCode="General">
                  <c:v>0.75308138099999999</c:v>
                </c:pt>
                <c:pt idx="8663" formatCode="General">
                  <c:v>0.74896264099999998</c:v>
                </c:pt>
                <c:pt idx="8664" formatCode="General">
                  <c:v>0.74856299199999998</c:v>
                </c:pt>
                <c:pt idx="8665" formatCode="General">
                  <c:v>0.74339729499999996</c:v>
                </c:pt>
                <c:pt idx="8666" formatCode="General">
                  <c:v>0.75728696600000001</c:v>
                </c:pt>
                <c:pt idx="8667" formatCode="General">
                  <c:v>0.76139467999999999</c:v>
                </c:pt>
                <c:pt idx="8668" formatCode="General">
                  <c:v>0.76267921900000002</c:v>
                </c:pt>
                <c:pt idx="8669" formatCode="General">
                  <c:v>0.76300638899999995</c:v>
                </c:pt>
                <c:pt idx="8670" formatCode="General">
                  <c:v>0.76283884000000002</c:v>
                </c:pt>
                <c:pt idx="8671" formatCode="General">
                  <c:v>0.762318194</c:v>
                </c:pt>
                <c:pt idx="8672" formatCode="General">
                  <c:v>0.76147943699999998</c:v>
                </c:pt>
                <c:pt idx="8673" formatCode="General">
                  <c:v>0.76031076900000005</c:v>
                </c:pt>
                <c:pt idx="8674" formatCode="General">
                  <c:v>0.75877362500000001</c:v>
                </c:pt>
                <c:pt idx="8675" formatCode="General">
                  <c:v>0.75681346699999996</c:v>
                </c:pt>
                <c:pt idx="8676" formatCode="General">
                  <c:v>0.75437444399999998</c:v>
                </c:pt>
                <c:pt idx="8677" formatCode="General">
                  <c:v>0.75142800799999998</c:v>
                </c:pt>
                <c:pt idx="8678" formatCode="General">
                  <c:v>0.74803328499999999</c:v>
                </c:pt>
                <c:pt idx="8679" formatCode="General">
                  <c:v>0.74443656199999997</c:v>
                </c:pt>
                <c:pt idx="8680" formatCode="General">
                  <c:v>0.74116981000000004</c:v>
                </c:pt>
                <c:pt idx="8681" formatCode="General">
                  <c:v>0.73899579000000004</c:v>
                </c:pt>
                <c:pt idx="8682" formatCode="General">
                  <c:v>0.73854202000000002</c:v>
                </c:pt>
                <c:pt idx="8683" formatCode="General">
                  <c:v>0.73984187800000001</c:v>
                </c:pt>
                <c:pt idx="8684" formatCode="General">
                  <c:v>0.74230837800000005</c:v>
                </c:pt>
                <c:pt idx="8685" formatCode="General">
                  <c:v>0.74516016200000001</c:v>
                </c:pt>
                <c:pt idx="8686" formatCode="General">
                  <c:v>0.74780672800000003</c:v>
                </c:pt>
                <c:pt idx="8687" formatCode="General">
                  <c:v>0.749952018</c:v>
                </c:pt>
                <c:pt idx="8688" formatCode="General">
                  <c:v>0.751522362</c:v>
                </c:pt>
                <c:pt idx="8689" formatCode="General">
                  <c:v>0.75256240399999996</c:v>
                </c:pt>
                <c:pt idx="8690" formatCode="General">
                  <c:v>0.75316375499999999</c:v>
                </c:pt>
                <c:pt idx="8691" formatCode="General">
                  <c:v>0.75342714799999999</c:v>
                </c:pt>
                <c:pt idx="8692" formatCode="General">
                  <c:v>0.75344794999999998</c:v>
                </c:pt>
                <c:pt idx="8693" formatCode="General">
                  <c:v>0.75331300499999998</c:v>
                </c:pt>
                <c:pt idx="8694" formatCode="General">
                  <c:v>0.75310099100000005</c:v>
                </c:pt>
                <c:pt idx="8695" formatCode="General">
                  <c:v>0.75288087100000001</c:v>
                </c:pt>
                <c:pt idx="8696" formatCode="General">
                  <c:v>0.75269848100000003</c:v>
                </c:pt>
                <c:pt idx="8697" formatCode="General">
                  <c:v>0.75248402400000003</c:v>
                </c:pt>
                <c:pt idx="8698" formatCode="General">
                  <c:v>0.73590266699999995</c:v>
                </c:pt>
                <c:pt idx="8699" formatCode="General">
                  <c:v>0.75077337</c:v>
                </c:pt>
                <c:pt idx="8700" formatCode="General">
                  <c:v>0.75375127799999997</c:v>
                </c:pt>
                <c:pt idx="8701" formatCode="General">
                  <c:v>0.75473558900000004</c:v>
                </c:pt>
                <c:pt idx="8702" formatCode="General">
                  <c:v>0.75566554100000005</c:v>
                </c:pt>
                <c:pt idx="8703" formatCode="General">
                  <c:v>0.75659841299999997</c:v>
                </c:pt>
                <c:pt idx="8704" formatCode="General">
                  <c:v>0.75749516500000003</c:v>
                </c:pt>
                <c:pt idx="8705" formatCode="General">
                  <c:v>0.75831270200000001</c:v>
                </c:pt>
                <c:pt idx="8706" formatCode="General">
                  <c:v>0.75902050700000001</c:v>
                </c:pt>
                <c:pt idx="8707" formatCode="General">
                  <c:v>0.75960421600000005</c:v>
                </c:pt>
                <c:pt idx="8708" formatCode="General">
                  <c:v>0.76006436300000002</c:v>
                </c:pt>
                <c:pt idx="8709" formatCode="General">
                  <c:v>0.76041293099999996</c:v>
                </c:pt>
                <c:pt idx="8710" formatCode="General">
                  <c:v>0.76066946999999996</c:v>
                </c:pt>
                <c:pt idx="8711" formatCode="General">
                  <c:v>0.76085645000000002</c:v>
                </c:pt>
                <c:pt idx="8712" formatCode="General">
                  <c:v>0.76099508999999999</c:v>
                </c:pt>
                <c:pt idx="8713" formatCode="General">
                  <c:v>0.76110160400000004</c:v>
                </c:pt>
                <c:pt idx="8714" formatCode="General">
                  <c:v>0.76118344100000002</c:v>
                </c:pt>
                <c:pt idx="8715" formatCode="General">
                  <c:v>0.76123607199999999</c:v>
                </c:pt>
                <c:pt idx="8716" formatCode="General">
                  <c:v>0.76123851499999995</c:v>
                </c:pt>
                <c:pt idx="8717" formatCode="General">
                  <c:v>0.76114600899999996</c:v>
                </c:pt>
                <c:pt idx="8718" formatCode="General">
                  <c:v>0.76087224499999995</c:v>
                </c:pt>
                <c:pt idx="8719" formatCode="General">
                  <c:v>0.76024633600000002</c:v>
                </c:pt>
                <c:pt idx="8720" formatCode="General">
                  <c:v>0.75890326500000005</c:v>
                </c:pt>
                <c:pt idx="8721" formatCode="General">
                  <c:v>0.75605440099999999</c:v>
                </c:pt>
                <c:pt idx="8722" formatCode="General">
                  <c:v>0.75076490600000001</c:v>
                </c:pt>
                <c:pt idx="8723" formatCode="General">
                  <c:v>0.74701416499999995</c:v>
                </c:pt>
                <c:pt idx="8724" formatCode="General">
                  <c:v>0.74768346500000005</c:v>
                </c:pt>
                <c:pt idx="8725" formatCode="General">
                  <c:v>0.74668180900000003</c:v>
                </c:pt>
                <c:pt idx="8726" formatCode="General">
                  <c:v>0.75642007600000005</c:v>
                </c:pt>
                <c:pt idx="8727" formatCode="General">
                  <c:v>0.76095658499999996</c:v>
                </c:pt>
                <c:pt idx="8728" formatCode="General">
                  <c:v>0.76174503599999999</c:v>
                </c:pt>
                <c:pt idx="8729" formatCode="General">
                  <c:v>0.76192498200000003</c:v>
                </c:pt>
                <c:pt idx="8730" formatCode="General">
                  <c:v>0.76175779099999996</c:v>
                </c:pt>
                <c:pt idx="8731" formatCode="General">
                  <c:v>0.76132273699999997</c:v>
                </c:pt>
                <c:pt idx="8732" formatCode="General">
                  <c:v>0.760632694</c:v>
                </c:pt>
                <c:pt idx="8733" formatCode="General">
                  <c:v>0.75966620399999996</c:v>
                </c:pt>
                <c:pt idx="8734" formatCode="General">
                  <c:v>0.758377254</c:v>
                </c:pt>
                <c:pt idx="8735" formatCode="General">
                  <c:v>0.75669902600000005</c:v>
                </c:pt>
                <c:pt idx="8736" formatCode="General">
                  <c:v>0.75454723800000001</c:v>
                </c:pt>
                <c:pt idx="8737" formatCode="General">
                  <c:v>0.75183308100000001</c:v>
                </c:pt>
                <c:pt idx="8738" formatCode="General">
                  <c:v>0.74850130100000001</c:v>
                </c:pt>
                <c:pt idx="8739" formatCode="General">
                  <c:v>0.74462473399999995</c:v>
                </c:pt>
                <c:pt idx="8740" formatCode="General">
                  <c:v>0.74058163200000005</c:v>
                </c:pt>
                <c:pt idx="8741" formatCode="General">
                  <c:v>0.73722845299999995</c:v>
                </c:pt>
                <c:pt idx="8742" formatCode="General">
                  <c:v>0.73569744800000003</c:v>
                </c:pt>
                <c:pt idx="8743" formatCode="General">
                  <c:v>0.73655778199999999</c:v>
                </c:pt>
                <c:pt idx="8744" formatCode="General">
                  <c:v>0.73922365899999998</c:v>
                </c:pt>
                <c:pt idx="8745" formatCode="General">
                  <c:v>0.74252539900000003</c:v>
                </c:pt>
                <c:pt idx="8746" formatCode="General">
                  <c:v>0.74556034800000004</c:v>
                </c:pt>
                <c:pt idx="8747" formatCode="General">
                  <c:v>0.74792736800000004</c:v>
                </c:pt>
                <c:pt idx="8748" formatCode="General">
                  <c:v>0.749565959</c:v>
                </c:pt>
                <c:pt idx="8749" formatCode="General">
                  <c:v>0.75056743599999998</c:v>
                </c:pt>
                <c:pt idx="8750" formatCode="General">
                  <c:v>0.75106573099999996</c:v>
                </c:pt>
                <c:pt idx="8751" formatCode="General">
                  <c:v>0.75119155599999998</c:v>
                </c:pt>
                <c:pt idx="8752" formatCode="General">
                  <c:v>0.75105947299999998</c:v>
                </c:pt>
                <c:pt idx="8753" formatCode="General">
                  <c:v>0.75076746900000002</c:v>
                </c:pt>
                <c:pt idx="8754" formatCode="General">
                  <c:v>0.75040024500000002</c:v>
                </c:pt>
                <c:pt idx="8755" formatCode="General">
                  <c:v>0.75002712000000005</c:v>
                </c:pt>
                <c:pt idx="8756" formatCode="General">
                  <c:v>0.74966639300000004</c:v>
                </c:pt>
                <c:pt idx="8757" formatCode="General">
                  <c:v>0.74794501099999999</c:v>
                </c:pt>
                <c:pt idx="8758" formatCode="General">
                  <c:v>0.74497354000000005</c:v>
                </c:pt>
                <c:pt idx="8759" formatCode="General">
                  <c:v>0.74995911100000001</c:v>
                </c:pt>
                <c:pt idx="8760" formatCode="General">
                  <c:v>0.75077617200000002</c:v>
                </c:pt>
                <c:pt idx="8761" formatCode="General">
                  <c:v>0.75164425400000001</c:v>
                </c:pt>
                <c:pt idx="8762" formatCode="General">
                  <c:v>0.752630413</c:v>
                </c:pt>
                <c:pt idx="8763" formatCode="General">
                  <c:v>0.753679812</c:v>
                </c:pt>
                <c:pt idx="8764" formatCode="General">
                  <c:v>0.75472354900000005</c:v>
                </c:pt>
                <c:pt idx="8765" formatCode="General">
                  <c:v>0.75570166100000002</c:v>
                </c:pt>
                <c:pt idx="8766" formatCode="General">
                  <c:v>0.75657278299999997</c:v>
                </c:pt>
                <c:pt idx="8767" formatCode="General">
                  <c:v>0.75731581400000003</c:v>
                </c:pt>
                <c:pt idx="8768" formatCode="General">
                  <c:v>0.75792807299999998</c:v>
                </c:pt>
                <c:pt idx="8769" formatCode="General">
                  <c:v>0.75842153999999995</c:v>
                </c:pt>
                <c:pt idx="8770" formatCode="General">
                  <c:v>0.75881785199999996</c:v>
                </c:pt>
                <c:pt idx="8771" formatCode="General">
                  <c:v>0.75914335300000002</c:v>
                </c:pt>
                <c:pt idx="8772" formatCode="General">
                  <c:v>0.75942462700000002</c:v>
                </c:pt>
                <c:pt idx="8773" formatCode="General">
                  <c:v>0.75968396699999996</c:v>
                </c:pt>
                <c:pt idx="8774" formatCode="General">
                  <c:v>0.75993490200000002</c:v>
                </c:pt>
                <c:pt idx="8775" formatCode="General">
                  <c:v>0.76017880400000004</c:v>
                </c:pt>
                <c:pt idx="8776" formatCode="General">
                  <c:v>0.76039981800000001</c:v>
                </c:pt>
                <c:pt idx="8777" formatCode="General">
                  <c:v>0.76055777099999999</c:v>
                </c:pt>
                <c:pt idx="8778" formatCode="General">
                  <c:v>0.76057004900000003</c:v>
                </c:pt>
                <c:pt idx="8779" formatCode="General">
                  <c:v>0.76026391999999998</c:v>
                </c:pt>
                <c:pt idx="8780" formatCode="General">
                  <c:v>0.75924020999999997</c:v>
                </c:pt>
                <c:pt idx="8781" formatCode="General">
                  <c:v>0.75650382000000005</c:v>
                </c:pt>
                <c:pt idx="8782" formatCode="General">
                  <c:v>0.75067526100000004</c:v>
                </c:pt>
                <c:pt idx="8783" formatCode="General">
                  <c:v>0.748429656</c:v>
                </c:pt>
                <c:pt idx="8784" formatCode="General">
                  <c:v>0.74808192299999998</c:v>
                </c:pt>
                <c:pt idx="8785" formatCode="General">
                  <c:v>0.75598895499999996</c:v>
                </c:pt>
                <c:pt idx="8786" formatCode="General">
                  <c:v>0.76185560200000002</c:v>
                </c:pt>
                <c:pt idx="8787" formatCode="General">
                  <c:v>0.76337432900000002</c:v>
                </c:pt>
                <c:pt idx="8788" formatCode="General">
                  <c:v>0.76401436300000003</c:v>
                </c:pt>
                <c:pt idx="8789" formatCode="General">
                  <c:v>0.76427447800000003</c:v>
                </c:pt>
                <c:pt idx="8790" formatCode="General">
                  <c:v>0.76429283599999998</c:v>
                </c:pt>
                <c:pt idx="8791" formatCode="General">
                  <c:v>0.76410979000000001</c:v>
                </c:pt>
                <c:pt idx="8792" formatCode="General">
                  <c:v>0.76372516199999996</c:v>
                </c:pt>
                <c:pt idx="8793" formatCode="General">
                  <c:v>0.76311397599999997</c:v>
                </c:pt>
                <c:pt idx="8794" formatCode="General">
                  <c:v>0.76223069399999999</c:v>
                </c:pt>
                <c:pt idx="8795" formatCode="General">
                  <c:v>0.76100844099999998</c:v>
                </c:pt>
                <c:pt idx="8796" formatCode="General">
                  <c:v>0.75935620100000001</c:v>
                </c:pt>
                <c:pt idx="8797" formatCode="General">
                  <c:v>0.75715941200000003</c:v>
                </c:pt>
                <c:pt idx="8798" formatCode="General">
                  <c:v>0.75429367999999997</c:v>
                </c:pt>
                <c:pt idx="8799" formatCode="General">
                  <c:v>0.75067943299999995</c:v>
                </c:pt>
                <c:pt idx="8800" formatCode="General">
                  <c:v>0.74643701299999998</c:v>
                </c:pt>
                <c:pt idx="8801" formatCode="General">
                  <c:v>0.74220228200000005</c:v>
                </c:pt>
                <c:pt idx="8802" formatCode="General">
                  <c:v>0.73938363799999995</c:v>
                </c:pt>
                <c:pt idx="8803" formatCode="General">
                  <c:v>0.73944652099999997</c:v>
                </c:pt>
                <c:pt idx="8804" formatCode="General">
                  <c:v>0.74225282699999995</c:v>
                </c:pt>
                <c:pt idx="8805" formatCode="General">
                  <c:v>0.74615371200000002</c:v>
                </c:pt>
                <c:pt idx="8806" formatCode="General">
                  <c:v>0.74972188500000003</c:v>
                </c:pt>
                <c:pt idx="8807" formatCode="General">
                  <c:v>0.75239682200000002</c:v>
                </c:pt>
                <c:pt idx="8808" formatCode="General">
                  <c:v>0.75415188099999997</c:v>
                </c:pt>
                <c:pt idx="8809" formatCode="General">
                  <c:v>0.75514632500000001</c:v>
                </c:pt>
                <c:pt idx="8810" formatCode="General">
                  <c:v>0.755565822</c:v>
                </c:pt>
                <c:pt idx="8811" formatCode="General">
                  <c:v>0.75557309399999995</c:v>
                </c:pt>
                <c:pt idx="8812" formatCode="General">
                  <c:v>0.75530081999999998</c:v>
                </c:pt>
                <c:pt idx="8813" formatCode="General">
                  <c:v>0.75485664600000002</c:v>
                </c:pt>
                <c:pt idx="8814" formatCode="General">
                  <c:v>0.75432831</c:v>
                </c:pt>
                <c:pt idx="8815" formatCode="General">
                  <c:v>0.75377082799999995</c:v>
                </c:pt>
                <c:pt idx="8816" formatCode="General">
                  <c:v>0.75298899399999997</c:v>
                </c:pt>
                <c:pt idx="8817" formatCode="General">
                  <c:v>0.74217939399999999</c:v>
                </c:pt>
                <c:pt idx="8818" formatCode="General">
                  <c:v>0.75294524399999996</c:v>
                </c:pt>
                <c:pt idx="8819" formatCode="General">
                  <c:v>0.75337439799999995</c:v>
                </c:pt>
                <c:pt idx="8820" formatCode="General">
                  <c:v>0.75392967499999997</c:v>
                </c:pt>
                <c:pt idx="8821" formatCode="General">
                  <c:v>0.75470513100000003</c:v>
                </c:pt>
                <c:pt idx="8822" formatCode="General">
                  <c:v>0.75565397700000003</c:v>
                </c:pt>
                <c:pt idx="8823" formatCode="General">
                  <c:v>0.75669646300000004</c:v>
                </c:pt>
                <c:pt idx="8824" formatCode="General">
                  <c:v>0.75774741199999995</c:v>
                </c:pt>
                <c:pt idx="8825" formatCode="General">
                  <c:v>0.75873374900000001</c:v>
                </c:pt>
                <c:pt idx="8826" formatCode="General">
                  <c:v>0.75960403700000001</c:v>
                </c:pt>
                <c:pt idx="8827" formatCode="General">
                  <c:v>0.76033121299999995</c:v>
                </c:pt>
                <c:pt idx="8828" formatCode="General">
                  <c:v>0.76091033200000002</c:v>
                </c:pt>
                <c:pt idx="8829" formatCode="General">
                  <c:v>0.76135367200000004</c:v>
                </c:pt>
                <c:pt idx="8830" formatCode="General">
                  <c:v>0.76168566900000001</c:v>
                </c:pt>
                <c:pt idx="8831" formatCode="General">
                  <c:v>0.76193755900000004</c:v>
                </c:pt>
                <c:pt idx="8832" formatCode="General">
                  <c:v>0.76214218099999997</c:v>
                </c:pt>
                <c:pt idx="8833" formatCode="General">
                  <c:v>0.76232910200000004</c:v>
                </c:pt>
                <c:pt idx="8834" formatCode="General">
                  <c:v>0.76252013399999996</c:v>
                </c:pt>
                <c:pt idx="8835" formatCode="General">
                  <c:v>0.76272451900000005</c:v>
                </c:pt>
                <c:pt idx="8836" formatCode="General">
                  <c:v>0.76293408900000004</c:v>
                </c:pt>
                <c:pt idx="8837" formatCode="General">
                  <c:v>0.76311528699999998</c:v>
                </c:pt>
                <c:pt idx="8838" formatCode="General">
                  <c:v>0.76319086599999997</c:v>
                </c:pt>
                <c:pt idx="8839" formatCode="General">
                  <c:v>0.76298672000000001</c:v>
                </c:pt>
                <c:pt idx="8840" formatCode="General">
                  <c:v>0.76205670800000003</c:v>
                </c:pt>
                <c:pt idx="8841" formatCode="General">
                  <c:v>0.75910812599999999</c:v>
                </c:pt>
                <c:pt idx="8842" formatCode="General">
                  <c:v>0.75235647000000005</c:v>
                </c:pt>
                <c:pt idx="8843" formatCode="General">
                  <c:v>0.75314003200000001</c:v>
                </c:pt>
                <c:pt idx="8844" formatCode="General">
                  <c:v>0.74654805700000004</c:v>
                </c:pt>
                <c:pt idx="8845" formatCode="General">
                  <c:v>0.76349210700000003</c:v>
                </c:pt>
                <c:pt idx="8846" formatCode="General">
                  <c:v>0.76599282000000002</c:v>
                </c:pt>
                <c:pt idx="8847" formatCode="General">
                  <c:v>0.76695549500000004</c:v>
                </c:pt>
                <c:pt idx="8848" formatCode="General">
                  <c:v>0.76746255200000002</c:v>
                </c:pt>
                <c:pt idx="8849" formatCode="General">
                  <c:v>0.76773691200000005</c:v>
                </c:pt>
                <c:pt idx="8850" formatCode="General">
                  <c:v>0.76784717999999996</c:v>
                </c:pt>
                <c:pt idx="8851" formatCode="General">
                  <c:v>0.76781105999999999</c:v>
                </c:pt>
                <c:pt idx="8852" formatCode="General">
                  <c:v>0.76762139799999995</c:v>
                </c:pt>
                <c:pt idx="8853" formatCode="General">
                  <c:v>0.76725369700000001</c:v>
                </c:pt>
                <c:pt idx="8854" formatCode="General">
                  <c:v>0.76666647200000004</c:v>
                </c:pt>
                <c:pt idx="8855" formatCode="General">
                  <c:v>0.76579874800000003</c:v>
                </c:pt>
                <c:pt idx="8856" formatCode="General">
                  <c:v>0.76456475300000004</c:v>
                </c:pt>
                <c:pt idx="8857" formatCode="General">
                  <c:v>0.76284813900000004</c:v>
                </c:pt>
                <c:pt idx="8858" formatCode="General">
                  <c:v>0.76050066900000002</c:v>
                </c:pt>
                <c:pt idx="8859" formatCode="General">
                  <c:v>0.75736260399999999</c:v>
                </c:pt>
                <c:pt idx="8860" formatCode="General">
                  <c:v>0.75335109199999994</c:v>
                </c:pt>
                <c:pt idx="8861" formatCode="General">
                  <c:v>0.74872720199999998</c:v>
                </c:pt>
                <c:pt idx="8862" formatCode="General">
                  <c:v>0.74465894700000002</c:v>
                </c:pt>
                <c:pt idx="8863" formatCode="General">
                  <c:v>0.74339657999999997</c:v>
                </c:pt>
                <c:pt idx="8864" formatCode="General">
                  <c:v>0.74602681400000004</c:v>
                </c:pt>
                <c:pt idx="8865" formatCode="General">
                  <c:v>0.750577092</c:v>
                </c:pt>
                <c:pt idx="8866" formatCode="General">
                  <c:v>0.75475710600000001</c:v>
                </c:pt>
                <c:pt idx="8867" formatCode="General">
                  <c:v>0.75775885600000004</c:v>
                </c:pt>
                <c:pt idx="8868" formatCode="General">
                  <c:v>0.759628356</c:v>
                </c:pt>
                <c:pt idx="8869" formatCode="General">
                  <c:v>0.760621667</c:v>
                </c:pt>
                <c:pt idx="8870" formatCode="General">
                  <c:v>0.76098394400000002</c:v>
                </c:pt>
                <c:pt idx="8871" formatCode="General">
                  <c:v>0.76090824599999995</c:v>
                </c:pt>
                <c:pt idx="8872" formatCode="General">
                  <c:v>0.76054227399999996</c:v>
                </c:pt>
                <c:pt idx="8873" formatCode="General">
                  <c:v>0.76000094399999996</c:v>
                </c:pt>
                <c:pt idx="8874" formatCode="General">
                  <c:v>0.75936508199999997</c:v>
                </c:pt>
                <c:pt idx="8875" formatCode="General">
                  <c:v>0.75863945499999996</c:v>
                </c:pt>
                <c:pt idx="8876" formatCode="General">
                  <c:v>0.74458426200000005</c:v>
                </c:pt>
                <c:pt idx="8877" formatCode="General">
                  <c:v>0.75785428300000002</c:v>
                </c:pt>
                <c:pt idx="8878" formatCode="General">
                  <c:v>0.75794494199999995</c:v>
                </c:pt>
                <c:pt idx="8879" formatCode="General">
                  <c:v>0.75820255299999995</c:v>
                </c:pt>
                <c:pt idx="8880" formatCode="General">
                  <c:v>0.75875085600000003</c:v>
                </c:pt>
                <c:pt idx="8881" formatCode="General">
                  <c:v>0.75957673800000003</c:v>
                </c:pt>
                <c:pt idx="8882" formatCode="General">
                  <c:v>0.76061576600000003</c:v>
                </c:pt>
                <c:pt idx="8883" formatCode="General">
                  <c:v>0.761773586</c:v>
                </c:pt>
                <c:pt idx="8884" formatCode="General">
                  <c:v>0.76294779800000001</c:v>
                </c:pt>
                <c:pt idx="8885" formatCode="General">
                  <c:v>0.76404869600000003</c:v>
                </c:pt>
                <c:pt idx="8886" formatCode="General">
                  <c:v>0.76501143000000005</c:v>
                </c:pt>
                <c:pt idx="8887" formatCode="General">
                  <c:v>0.76579982000000002</c:v>
                </c:pt>
                <c:pt idx="8888" formatCode="General">
                  <c:v>0.76640397299999996</c:v>
                </c:pt>
                <c:pt idx="8889" formatCode="General">
                  <c:v>0.766834617</c:v>
                </c:pt>
                <c:pt idx="8890" formatCode="General">
                  <c:v>0.76711726199999997</c:v>
                </c:pt>
                <c:pt idx="8891" formatCode="General">
                  <c:v>0.76728606200000005</c:v>
                </c:pt>
                <c:pt idx="8892" formatCode="General">
                  <c:v>0.76737910499999995</c:v>
                </c:pt>
                <c:pt idx="8893" formatCode="General">
                  <c:v>0.76743286799999999</c:v>
                </c:pt>
                <c:pt idx="8894" formatCode="General">
                  <c:v>0.76747739299999995</c:v>
                </c:pt>
                <c:pt idx="8895" formatCode="General">
                  <c:v>0.76753115699999996</c:v>
                </c:pt>
                <c:pt idx="8896" formatCode="General">
                  <c:v>0.767594993</c:v>
                </c:pt>
                <c:pt idx="8897" formatCode="General">
                  <c:v>0.76764386900000003</c:v>
                </c:pt>
                <c:pt idx="8898" formatCode="General">
                  <c:v>0.76760643699999997</c:v>
                </c:pt>
                <c:pt idx="8899" formatCode="General">
                  <c:v>0.76730275199999998</c:v>
                </c:pt>
                <c:pt idx="8900" formatCode="General">
                  <c:v>0.76620894699999997</c:v>
                </c:pt>
                <c:pt idx="8901" formatCode="General">
                  <c:v>0.76250523299999995</c:v>
                </c:pt>
                <c:pt idx="8902" formatCode="General">
                  <c:v>0.754845023</c:v>
                </c:pt>
                <c:pt idx="8903" formatCode="General">
                  <c:v>0.75907880100000003</c:v>
                </c:pt>
                <c:pt idx="8904" formatCode="General">
                  <c:v>0.76365488800000003</c:v>
                </c:pt>
                <c:pt idx="8905" formatCode="General">
                  <c:v>0.76874744900000003</c:v>
                </c:pt>
                <c:pt idx="8906" formatCode="General">
                  <c:v>0.76987183100000001</c:v>
                </c:pt>
                <c:pt idx="8907" formatCode="General">
                  <c:v>0.77038448999999998</c:v>
                </c:pt>
                <c:pt idx="8908" formatCode="General">
                  <c:v>0.77065378399999995</c:v>
                </c:pt>
                <c:pt idx="8909" formatCode="General">
                  <c:v>0.77078181499999998</c:v>
                </c:pt>
                <c:pt idx="8910" formatCode="General">
                  <c:v>0.77080214000000002</c:v>
                </c:pt>
                <c:pt idx="8911" formatCode="General">
                  <c:v>0.77072101800000004</c:v>
                </c:pt>
                <c:pt idx="8912" formatCode="General">
                  <c:v>0.77052843599999998</c:v>
                </c:pt>
                <c:pt idx="8913" formatCode="General">
                  <c:v>0.77020126600000005</c:v>
                </c:pt>
                <c:pt idx="8914" formatCode="General">
                  <c:v>0.76970231499999997</c:v>
                </c:pt>
                <c:pt idx="8915" formatCode="General">
                  <c:v>0.76897645000000003</c:v>
                </c:pt>
                <c:pt idx="8916" formatCode="General">
                  <c:v>0.76794505099999999</c:v>
                </c:pt>
                <c:pt idx="8917" formatCode="General">
                  <c:v>0.76649719500000002</c:v>
                </c:pt>
                <c:pt idx="8918" formatCode="General">
                  <c:v>0.76448202099999996</c:v>
                </c:pt>
                <c:pt idx="8919" formatCode="General">
                  <c:v>0.76171070299999999</c:v>
                </c:pt>
                <c:pt idx="8920" formatCode="General">
                  <c:v>0.75799977799999996</c:v>
                </c:pt>
                <c:pt idx="8921" formatCode="General">
                  <c:v>0.75333362800000003</c:v>
                </c:pt>
                <c:pt idx="8922" formatCode="General">
                  <c:v>0.74834674599999995</c:v>
                </c:pt>
                <c:pt idx="8923" formatCode="General">
                  <c:v>0.74531674400000003</c:v>
                </c:pt>
                <c:pt idx="8924" formatCode="General">
                  <c:v>0.74713879800000005</c:v>
                </c:pt>
                <c:pt idx="8925" formatCode="General">
                  <c:v>0.75223821400000002</c:v>
                </c:pt>
                <c:pt idx="8926" formatCode="General">
                  <c:v>0.75696951199999996</c:v>
                </c:pt>
                <c:pt idx="8927" formatCode="General">
                  <c:v>0.76013064399999997</c:v>
                </c:pt>
                <c:pt idx="8928" formatCode="General">
                  <c:v>0.76191169000000003</c:v>
                </c:pt>
                <c:pt idx="8929" formatCode="General">
                  <c:v>0.76270431299999997</c:v>
                </c:pt>
                <c:pt idx="8930" formatCode="General">
                  <c:v>0.76281857500000005</c:v>
                </c:pt>
                <c:pt idx="8931" formatCode="General">
                  <c:v>0.762473285</c:v>
                </c:pt>
                <c:pt idx="8932" formatCode="General">
                  <c:v>0.76182639600000002</c:v>
                </c:pt>
                <c:pt idx="8933" formatCode="General">
                  <c:v>0.76098406299999999</c:v>
                </c:pt>
                <c:pt idx="8934" formatCode="General">
                  <c:v>0.76004684</c:v>
                </c:pt>
                <c:pt idx="8935" formatCode="General">
                  <c:v>0.753379405</c:v>
                </c:pt>
                <c:pt idx="8936" formatCode="General">
                  <c:v>0.758445323</c:v>
                </c:pt>
                <c:pt idx="8937" formatCode="General">
                  <c:v>0.758053482</c:v>
                </c:pt>
                <c:pt idx="8938" formatCode="General">
                  <c:v>0.757856011</c:v>
                </c:pt>
                <c:pt idx="8939" formatCode="General">
                  <c:v>0.75799459199999997</c:v>
                </c:pt>
                <c:pt idx="8940" formatCode="General">
                  <c:v>0.75850367500000004</c:v>
                </c:pt>
                <c:pt idx="8941" formatCode="General">
                  <c:v>0.75936406899999997</c:v>
                </c:pt>
                <c:pt idx="8942" formatCode="General">
                  <c:v>0.76050466299999997</c:v>
                </c:pt>
                <c:pt idx="8943" formatCode="General">
                  <c:v>0.76181614399999997</c:v>
                </c:pt>
                <c:pt idx="8944" formatCode="General">
                  <c:v>0.76317566599999997</c:v>
                </c:pt>
                <c:pt idx="8945" formatCode="General">
                  <c:v>0.76447278299999999</c:v>
                </c:pt>
                <c:pt idx="8946" formatCode="General">
                  <c:v>0.76562607299999996</c:v>
                </c:pt>
                <c:pt idx="8947" formatCode="General">
                  <c:v>0.76658833000000004</c:v>
                </c:pt>
                <c:pt idx="8948" formatCode="General">
                  <c:v>0.76734352100000003</c:v>
                </c:pt>
                <c:pt idx="8949" formatCode="General">
                  <c:v>0.76789975200000005</c:v>
                </c:pt>
                <c:pt idx="8950" formatCode="General">
                  <c:v>0.76828193700000003</c:v>
                </c:pt>
                <c:pt idx="8951" formatCode="General">
                  <c:v>0.76852571999999997</c:v>
                </c:pt>
                <c:pt idx="8952" formatCode="General">
                  <c:v>0.76867181100000004</c:v>
                </c:pt>
                <c:pt idx="8953" formatCode="General">
                  <c:v>0.76876103900000003</c:v>
                </c:pt>
                <c:pt idx="8954" formatCode="General">
                  <c:v>0.76882898799999999</c:v>
                </c:pt>
                <c:pt idx="8955" formatCode="General">
                  <c:v>0.768900633</c:v>
                </c:pt>
                <c:pt idx="8956" formatCode="General">
                  <c:v>0.768983364</c:v>
                </c:pt>
                <c:pt idx="8957" formatCode="General">
                  <c:v>0.76905709499999997</c:v>
                </c:pt>
                <c:pt idx="8958" formatCode="General">
                  <c:v>0.76905119399999999</c:v>
                </c:pt>
                <c:pt idx="8959" formatCode="General">
                  <c:v>0.76876479399999997</c:v>
                </c:pt>
                <c:pt idx="8960" formatCode="General">
                  <c:v>0.76750719499999998</c:v>
                </c:pt>
                <c:pt idx="8961" formatCode="General">
                  <c:v>0.76238632200000001</c:v>
                </c:pt>
                <c:pt idx="8962" formatCode="General">
                  <c:v>0.75688874699999997</c:v>
                </c:pt>
                <c:pt idx="8963" formatCode="General">
                  <c:v>0.751819193</c:v>
                </c:pt>
                <c:pt idx="8964" formatCode="General">
                  <c:v>0.76929503700000001</c:v>
                </c:pt>
                <c:pt idx="8965" formatCode="General">
                  <c:v>0.77080243800000003</c:v>
                </c:pt>
                <c:pt idx="8966" formatCode="General">
                  <c:v>0.77135008599999999</c:v>
                </c:pt>
                <c:pt idx="8967" formatCode="General">
                  <c:v>0.77159750500000002</c:v>
                </c:pt>
                <c:pt idx="8968" formatCode="General">
                  <c:v>0.77169281199999995</c:v>
                </c:pt>
                <c:pt idx="8969" formatCode="General">
                  <c:v>0.77168720999999996</c:v>
                </c:pt>
                <c:pt idx="8970" formatCode="General">
                  <c:v>0.77159988899999998</c:v>
                </c:pt>
                <c:pt idx="8971" formatCode="General">
                  <c:v>0.77143424699999996</c:v>
                </c:pt>
                <c:pt idx="8972" formatCode="General">
                  <c:v>0.77118241799999998</c:v>
                </c:pt>
                <c:pt idx="8973" formatCode="General">
                  <c:v>0.77082550500000002</c:v>
                </c:pt>
                <c:pt idx="8974" formatCode="General">
                  <c:v>0.77033191899999998</c:v>
                </c:pt>
                <c:pt idx="8975" formatCode="General">
                  <c:v>0.76965344000000002</c:v>
                </c:pt>
                <c:pt idx="8976" formatCode="General">
                  <c:v>0.76871877899999996</c:v>
                </c:pt>
                <c:pt idx="8977" formatCode="General">
                  <c:v>0.76742416599999996</c:v>
                </c:pt>
                <c:pt idx="8978" formatCode="General">
                  <c:v>0.76562106600000002</c:v>
                </c:pt>
                <c:pt idx="8979" formatCode="General">
                  <c:v>0.76310962400000004</c:v>
                </c:pt>
                <c:pt idx="8980" formatCode="General">
                  <c:v>0.75966310500000001</c:v>
                </c:pt>
                <c:pt idx="8981" formatCode="General">
                  <c:v>0.755141854</c:v>
                </c:pt>
                <c:pt idx="8982" formatCode="General">
                  <c:v>0.74978631699999998</c:v>
                </c:pt>
                <c:pt idx="8983" formatCode="General">
                  <c:v>0.74516040100000003</c:v>
                </c:pt>
                <c:pt idx="8984" formatCode="General">
                  <c:v>0.74556535499999999</c:v>
                </c:pt>
                <c:pt idx="8985" formatCode="General">
                  <c:v>0.75124073000000002</c:v>
                </c:pt>
                <c:pt idx="8986" formatCode="General">
                  <c:v>0.75661927500000004</c:v>
                </c:pt>
                <c:pt idx="8987" formatCode="General">
                  <c:v>0.759873986</c:v>
                </c:pt>
                <c:pt idx="8988" formatCode="General">
                  <c:v>0.76146304600000003</c:v>
                </c:pt>
                <c:pt idx="8989" formatCode="General">
                  <c:v>0.76195454600000001</c:v>
                </c:pt>
                <c:pt idx="8990" formatCode="General">
                  <c:v>0.76171994200000004</c:v>
                </c:pt>
                <c:pt idx="8991" formatCode="General">
                  <c:v>0.76099169300000002</c:v>
                </c:pt>
                <c:pt idx="8992" formatCode="General">
                  <c:v>0.75866067400000003</c:v>
                </c:pt>
                <c:pt idx="8993" formatCode="General">
                  <c:v>0.75862777199999998</c:v>
                </c:pt>
                <c:pt idx="8994" formatCode="General">
                  <c:v>0.75424379100000005</c:v>
                </c:pt>
                <c:pt idx="8995" formatCode="General">
                  <c:v>0.755928457</c:v>
                </c:pt>
                <c:pt idx="8996" formatCode="General">
                  <c:v>0.75482302899999998</c:v>
                </c:pt>
                <c:pt idx="8997" formatCode="General">
                  <c:v>0.75390100500000001</c:v>
                </c:pt>
                <c:pt idx="8998" formatCode="General">
                  <c:v>0.75331646200000002</c:v>
                </c:pt>
                <c:pt idx="8999" formatCode="General">
                  <c:v>0.75315147599999999</c:v>
                </c:pt>
                <c:pt idx="9000" formatCode="General">
                  <c:v>0.75344663899999997</c:v>
                </c:pt>
                <c:pt idx="9001" formatCode="General">
                  <c:v>0.75418698799999995</c:v>
                </c:pt>
                <c:pt idx="9002" formatCode="General">
                  <c:v>0.75529485900000004</c:v>
                </c:pt>
                <c:pt idx="9003" formatCode="General">
                  <c:v>0.75664210300000001</c:v>
                </c:pt>
                <c:pt idx="9004" formatCode="General">
                  <c:v>0.75807941000000001</c:v>
                </c:pt>
                <c:pt idx="9005" formatCode="General">
                  <c:v>0.75947052199999998</c:v>
                </c:pt>
                <c:pt idx="9006" formatCode="General">
                  <c:v>0.76071453099999997</c:v>
                </c:pt>
                <c:pt idx="9007" formatCode="General">
                  <c:v>0.76175314199999999</c:v>
                </c:pt>
                <c:pt idx="9008" formatCode="General">
                  <c:v>0.76256585099999996</c:v>
                </c:pt>
                <c:pt idx="9009" formatCode="General">
                  <c:v>0.76316076499999996</c:v>
                </c:pt>
                <c:pt idx="9010" formatCode="General">
                  <c:v>0.76356506300000004</c:v>
                </c:pt>
                <c:pt idx="9011" formatCode="General">
                  <c:v>0.76381790599999999</c:v>
                </c:pt>
                <c:pt idx="9012" formatCode="General">
                  <c:v>0.763964474</c:v>
                </c:pt>
                <c:pt idx="9013" formatCode="General">
                  <c:v>0.76405113899999999</c:v>
                </c:pt>
                <c:pt idx="9014" formatCode="General">
                  <c:v>0.76412010200000002</c:v>
                </c:pt>
                <c:pt idx="9015" formatCode="General">
                  <c:v>0.76420372700000005</c:v>
                </c:pt>
                <c:pt idx="9016" formatCode="General">
                  <c:v>0.76431638000000002</c:v>
                </c:pt>
                <c:pt idx="9017" formatCode="General">
                  <c:v>0.76444280099999995</c:v>
                </c:pt>
                <c:pt idx="9018" formatCode="General">
                  <c:v>0.76450824699999997</c:v>
                </c:pt>
                <c:pt idx="9019" formatCode="General">
                  <c:v>0.76426792099999996</c:v>
                </c:pt>
                <c:pt idx="9020" formatCode="General">
                  <c:v>0.76269131899999998</c:v>
                </c:pt>
                <c:pt idx="9021" formatCode="General">
                  <c:v>0.75454849000000002</c:v>
                </c:pt>
                <c:pt idx="9022" formatCode="General">
                  <c:v>0.75671100599999996</c:v>
                </c:pt>
                <c:pt idx="9023" formatCode="General">
                  <c:v>0.76399177299999999</c:v>
                </c:pt>
                <c:pt idx="9024" formatCode="General">
                  <c:v>0.76652914299999997</c:v>
                </c:pt>
                <c:pt idx="9025" formatCode="General">
                  <c:v>0.76731270600000001</c:v>
                </c:pt>
                <c:pt idx="9026" formatCode="General">
                  <c:v>0.76770830199999995</c:v>
                </c:pt>
                <c:pt idx="9027" formatCode="General">
                  <c:v>0.76792597799999995</c:v>
                </c:pt>
                <c:pt idx="9028" formatCode="General">
                  <c:v>0.76803249100000004</c:v>
                </c:pt>
                <c:pt idx="9029" formatCode="General">
                  <c:v>0.76805669099999996</c:v>
                </c:pt>
                <c:pt idx="9030" formatCode="General">
                  <c:v>0.768012166</c:v>
                </c:pt>
                <c:pt idx="9031" formatCode="General">
                  <c:v>0.76790309000000001</c:v>
                </c:pt>
                <c:pt idx="9032" formatCode="General">
                  <c:v>0.76772487199999995</c:v>
                </c:pt>
                <c:pt idx="9033" formatCode="General">
                  <c:v>0.76746338599999997</c:v>
                </c:pt>
                <c:pt idx="9034" formatCode="General">
                  <c:v>0.76709282400000001</c:v>
                </c:pt>
                <c:pt idx="9035" formatCode="General">
                  <c:v>0.76657152200000001</c:v>
                </c:pt>
                <c:pt idx="9036" formatCode="General">
                  <c:v>0.76583552399999999</c:v>
                </c:pt>
                <c:pt idx="9037" formatCode="General">
                  <c:v>0.76478779299999999</c:v>
                </c:pt>
                <c:pt idx="9038" formatCode="General">
                  <c:v>0.76328301399999998</c:v>
                </c:pt>
                <c:pt idx="9039" formatCode="General">
                  <c:v>0.76111245199999999</c:v>
                </c:pt>
                <c:pt idx="9040" formatCode="General">
                  <c:v>0.75801789799999997</c:v>
                </c:pt>
                <c:pt idx="9041" formatCode="General">
                  <c:v>0.75380957100000001</c:v>
                </c:pt>
                <c:pt idx="9042" formatCode="General">
                  <c:v>0.74862068900000001</c:v>
                </c:pt>
                <c:pt idx="9043" formatCode="General">
                  <c:v>0.74325025099999997</c:v>
                </c:pt>
                <c:pt idx="9044" formatCode="General">
                  <c:v>0.74197959899999999</c:v>
                </c:pt>
                <c:pt idx="9045" formatCode="General">
                  <c:v>0.74843394799999996</c:v>
                </c:pt>
                <c:pt idx="9046" formatCode="General">
                  <c:v>0.75474691400000005</c:v>
                </c:pt>
                <c:pt idx="9047" formatCode="General">
                  <c:v>0.75820809600000005</c:v>
                </c:pt>
                <c:pt idx="9048" formatCode="General">
                  <c:v>0.75973719399999995</c:v>
                </c:pt>
                <c:pt idx="9049" formatCode="General">
                  <c:v>0.76010084200000005</c:v>
                </c:pt>
                <c:pt idx="9050" formatCode="General">
                  <c:v>0.759710789</c:v>
                </c:pt>
                <c:pt idx="9051" formatCode="General">
                  <c:v>0.75878971799999995</c:v>
                </c:pt>
                <c:pt idx="9052" formatCode="General">
                  <c:v>0.75747418399999999</c:v>
                </c:pt>
                <c:pt idx="9053" formatCode="General">
                  <c:v>0.75324511500000002</c:v>
                </c:pt>
                <c:pt idx="9054" formatCode="General">
                  <c:v>0.75417780899999998</c:v>
                </c:pt>
                <c:pt idx="9055" formatCode="General">
                  <c:v>0.75247144700000002</c:v>
                </c:pt>
                <c:pt idx="9056" formatCode="General">
                  <c:v>0.75083291500000005</c:v>
                </c:pt>
                <c:pt idx="9057" formatCode="General">
                  <c:v>0.74944019299999998</c:v>
                </c:pt>
                <c:pt idx="9058" formatCode="General">
                  <c:v>0.74843341100000005</c:v>
                </c:pt>
                <c:pt idx="9059" formatCode="General">
                  <c:v>0.74792289700000003</c:v>
                </c:pt>
                <c:pt idx="9060" formatCode="General">
                  <c:v>0.74797034299999998</c:v>
                </c:pt>
                <c:pt idx="9061" formatCode="General">
                  <c:v>0.74856889199999999</c:v>
                </c:pt>
                <c:pt idx="9062" formatCode="General">
                  <c:v>0.74963188199999997</c:v>
                </c:pt>
                <c:pt idx="9063" formatCode="General">
                  <c:v>0.75100523200000002</c:v>
                </c:pt>
                <c:pt idx="9064" formatCode="General">
                  <c:v>0.75250464699999997</c:v>
                </c:pt>
                <c:pt idx="9065" formatCode="General">
                  <c:v>0.75396043099999999</c:v>
                </c:pt>
                <c:pt idx="9066" formatCode="General">
                  <c:v>0.75524878500000003</c:v>
                </c:pt>
                <c:pt idx="9067" formatCode="General">
                  <c:v>0.75630032999999997</c:v>
                </c:pt>
                <c:pt idx="9068" formatCode="General">
                  <c:v>0.75709295300000001</c:v>
                </c:pt>
                <c:pt idx="9069" formatCode="General">
                  <c:v>0.757638276</c:v>
                </c:pt>
                <c:pt idx="9070" formatCode="General">
                  <c:v>0.75796937900000005</c:v>
                </c:pt>
                <c:pt idx="9071" formatCode="General">
                  <c:v>0.758131742</c:v>
                </c:pt>
                <c:pt idx="9072" formatCode="General">
                  <c:v>0.75817734000000003</c:v>
                </c:pt>
                <c:pt idx="9073" formatCode="General">
                  <c:v>0.75815969699999997</c:v>
                </c:pt>
                <c:pt idx="9074" formatCode="General">
                  <c:v>0.75812917899999999</c:v>
                </c:pt>
                <c:pt idx="9075" formatCode="General">
                  <c:v>0.75812673600000002</c:v>
                </c:pt>
                <c:pt idx="9076" formatCode="General">
                  <c:v>0.75817549200000001</c:v>
                </c:pt>
                <c:pt idx="9077" formatCode="General">
                  <c:v>0.75363171100000004</c:v>
                </c:pt>
                <c:pt idx="9078" formatCode="General">
                  <c:v>0.75831329800000002</c:v>
                </c:pt>
                <c:pt idx="9079" formatCode="General">
                  <c:v>0.75798195599999996</c:v>
                </c:pt>
                <c:pt idx="9080" formatCode="General">
                  <c:v>0.75531744999999995</c:v>
                </c:pt>
                <c:pt idx="9081" formatCode="General">
                  <c:v>0.74533104900000002</c:v>
                </c:pt>
                <c:pt idx="9082" formatCode="General">
                  <c:v>0.75460648500000005</c:v>
                </c:pt>
                <c:pt idx="9083" formatCode="General">
                  <c:v>0.76015961200000004</c:v>
                </c:pt>
                <c:pt idx="9084" formatCode="General">
                  <c:v>0.761236727</c:v>
                </c:pt>
                <c:pt idx="9085" formatCode="General">
                  <c:v>0.76180672599999999</c:v>
                </c:pt>
                <c:pt idx="9086" formatCode="General">
                  <c:v>0.76217222200000001</c:v>
                </c:pt>
                <c:pt idx="9087" formatCode="General">
                  <c:v>0.76241201199999997</c:v>
                </c:pt>
                <c:pt idx="9088" formatCode="General">
                  <c:v>0.76255905599999996</c:v>
                </c:pt>
                <c:pt idx="9089" formatCode="General">
                  <c:v>0.762632847</c:v>
                </c:pt>
                <c:pt idx="9090" formatCode="General">
                  <c:v>0.76264572100000005</c:v>
                </c:pt>
                <c:pt idx="9091" formatCode="General">
                  <c:v>0.76260429600000001</c:v>
                </c:pt>
                <c:pt idx="9092" formatCode="General">
                  <c:v>0.76250809399999997</c:v>
                </c:pt>
                <c:pt idx="9093" formatCode="General">
                  <c:v>0.76234799600000003</c:v>
                </c:pt>
                <c:pt idx="9094" formatCode="General">
                  <c:v>0.762103796</c:v>
                </c:pt>
                <c:pt idx="9095" formatCode="General">
                  <c:v>0.76174050599999998</c:v>
                </c:pt>
                <c:pt idx="9096" formatCode="General">
                  <c:v>0.76120138199999998</c:v>
                </c:pt>
                <c:pt idx="9097" formatCode="General">
                  <c:v>0.76039713600000003</c:v>
                </c:pt>
                <c:pt idx="9098" formatCode="General">
                  <c:v>0.759186625</c:v>
                </c:pt>
                <c:pt idx="9099" formatCode="General">
                  <c:v>0.75735348499999999</c:v>
                </c:pt>
                <c:pt idx="9100" formatCode="General">
                  <c:v>0.75460344599999996</c:v>
                </c:pt>
                <c:pt idx="9101" formatCode="General">
                  <c:v>0.75069505000000003</c:v>
                </c:pt>
                <c:pt idx="9102" formatCode="General">
                  <c:v>0.74583178800000005</c:v>
                </c:pt>
                <c:pt idx="9103" formatCode="General">
                  <c:v>0.74057638599999998</c:v>
                </c:pt>
                <c:pt idx="9104" formatCode="General">
                  <c:v>0.73773568899999997</c:v>
                </c:pt>
                <c:pt idx="9105" formatCode="General">
                  <c:v>0.74502831700000005</c:v>
                </c:pt>
                <c:pt idx="9106" formatCode="General">
                  <c:v>0.75227838800000002</c:v>
                </c:pt>
                <c:pt idx="9107" formatCode="General">
                  <c:v>0.75586152100000004</c:v>
                </c:pt>
                <c:pt idx="9108" formatCode="General">
                  <c:v>0.75738477699999995</c:v>
                </c:pt>
                <c:pt idx="9109" formatCode="General">
                  <c:v>0.75777661799999996</c:v>
                </c:pt>
                <c:pt idx="9110" formatCode="General">
                  <c:v>0.75746035599999995</c:v>
                </c:pt>
                <c:pt idx="9111" formatCode="General">
                  <c:v>0.75661343299999995</c:v>
                </c:pt>
                <c:pt idx="9112" formatCode="General">
                  <c:v>0.74928528100000003</c:v>
                </c:pt>
                <c:pt idx="9113" formatCode="General">
                  <c:v>0.75382041899999996</c:v>
                </c:pt>
                <c:pt idx="9114" formatCode="General">
                  <c:v>0.75204652500000002</c:v>
                </c:pt>
                <c:pt idx="9115" formatCode="General">
                  <c:v>0.75012683899999999</c:v>
                </c:pt>
                <c:pt idx="9116" formatCode="General">
                  <c:v>0.74823010000000001</c:v>
                </c:pt>
                <c:pt idx="9117" formatCode="General">
                  <c:v>0.74654447999999995</c:v>
                </c:pt>
                <c:pt idx="9118" formatCode="General">
                  <c:v>0.74526709300000005</c:v>
                </c:pt>
                <c:pt idx="9119" formatCode="General">
                  <c:v>0.74456745400000002</c:v>
                </c:pt>
                <c:pt idx="9120" formatCode="General">
                  <c:v>0.74454915499999996</c:v>
                </c:pt>
                <c:pt idx="9121" formatCode="General">
                  <c:v>0.74521964799999996</c:v>
                </c:pt>
                <c:pt idx="9122" formatCode="General">
                  <c:v>0.74647790199999997</c:v>
                </c:pt>
                <c:pt idx="9123" formatCode="General">
                  <c:v>0.74813145400000003</c:v>
                </c:pt>
                <c:pt idx="9124" formatCode="General">
                  <c:v>0.74994570000000005</c:v>
                </c:pt>
                <c:pt idx="9125" formatCode="General">
                  <c:v>0.751705348</c:v>
                </c:pt>
                <c:pt idx="9126" formatCode="General">
                  <c:v>0.75325638100000003</c:v>
                </c:pt>
                <c:pt idx="9127" formatCode="General">
                  <c:v>0.75451642299999999</c:v>
                </c:pt>
                <c:pt idx="9128" formatCode="General">
                  <c:v>0.75546252700000005</c:v>
                </c:pt>
                <c:pt idx="9129" formatCode="General">
                  <c:v>0.75611144299999999</c:v>
                </c:pt>
                <c:pt idx="9130" formatCode="General">
                  <c:v>0.75650346300000004</c:v>
                </c:pt>
                <c:pt idx="9131" formatCode="General">
                  <c:v>0.75669097900000004</c:v>
                </c:pt>
                <c:pt idx="9132" formatCode="General">
                  <c:v>0.75673246400000005</c:v>
                </c:pt>
                <c:pt idx="9133" formatCode="General">
                  <c:v>0.75668799899999994</c:v>
                </c:pt>
                <c:pt idx="9134" formatCode="General">
                  <c:v>0.75661534100000005</c:v>
                </c:pt>
                <c:pt idx="9135" formatCode="General">
                  <c:v>0.75656390200000001</c:v>
                </c:pt>
                <c:pt idx="9136" formatCode="General">
                  <c:v>0.75656634599999995</c:v>
                </c:pt>
                <c:pt idx="9137" formatCode="General">
                  <c:v>0.75661724799999996</c:v>
                </c:pt>
                <c:pt idx="9138" formatCode="General">
                  <c:v>0.75661343299999995</c:v>
                </c:pt>
                <c:pt idx="9139" formatCode="General">
                  <c:v>0.75599348499999997</c:v>
                </c:pt>
                <c:pt idx="9140" formatCode="General">
                  <c:v>0.74950319499999996</c:v>
                </c:pt>
                <c:pt idx="9141" formatCode="General">
                  <c:v>0.73790919799999999</c:v>
                </c:pt>
                <c:pt idx="9142" formatCode="General">
                  <c:v>0.75789845</c:v>
                </c:pt>
                <c:pt idx="9143" formatCode="General">
                  <c:v>0.75930702699999997</c:v>
                </c:pt>
                <c:pt idx="9144" formatCode="General">
                  <c:v>0.76002919700000005</c:v>
                </c:pt>
                <c:pt idx="9145" formatCode="General">
                  <c:v>0.76052618000000005</c:v>
                </c:pt>
                <c:pt idx="9146" formatCode="General">
                  <c:v>0.76088655000000005</c:v>
                </c:pt>
                <c:pt idx="9147" formatCode="General">
                  <c:v>0.76114094300000001</c:v>
                </c:pt>
                <c:pt idx="9148" formatCode="General">
                  <c:v>0.76130825300000005</c:v>
                </c:pt>
                <c:pt idx="9149" formatCode="General">
                  <c:v>0.76140457399999995</c:v>
                </c:pt>
                <c:pt idx="9150" formatCode="General">
                  <c:v>0.76144349600000005</c:v>
                </c:pt>
                <c:pt idx="9151" formatCode="General">
                  <c:v>0.76143461499999998</c:v>
                </c:pt>
                <c:pt idx="9152" formatCode="General">
                  <c:v>0.76138162600000003</c:v>
                </c:pt>
                <c:pt idx="9153" formatCode="General">
                  <c:v>0.76127988099999999</c:v>
                </c:pt>
                <c:pt idx="9154" formatCode="General">
                  <c:v>0.76111406100000001</c:v>
                </c:pt>
                <c:pt idx="9155" formatCode="General">
                  <c:v>0.76085442299999995</c:v>
                </c:pt>
                <c:pt idx="9156" formatCode="General">
                  <c:v>0.76045090000000004</c:v>
                </c:pt>
                <c:pt idx="9157" formatCode="General">
                  <c:v>0.75982093799999995</c:v>
                </c:pt>
                <c:pt idx="9158" formatCode="General">
                  <c:v>0.75882887799999998</c:v>
                </c:pt>
                <c:pt idx="9159" formatCode="General">
                  <c:v>0.75725162000000001</c:v>
                </c:pt>
                <c:pt idx="9160" formatCode="General">
                  <c:v>0.75475197999999999</c:v>
                </c:pt>
                <c:pt idx="9161" formatCode="General">
                  <c:v>0.751000106</c:v>
                </c:pt>
                <c:pt idx="9162" formatCode="General">
                  <c:v>0.746298134</c:v>
                </c:pt>
                <c:pt idx="9163" formatCode="General">
                  <c:v>0.74158299000000005</c:v>
                </c:pt>
                <c:pt idx="9164" formatCode="General">
                  <c:v>0.73757260999999996</c:v>
                </c:pt>
                <c:pt idx="9165" formatCode="General">
                  <c:v>0.74570971699999999</c:v>
                </c:pt>
                <c:pt idx="9166" formatCode="General">
                  <c:v>0.75335741000000001</c:v>
                </c:pt>
                <c:pt idx="9167" formatCode="General">
                  <c:v>0.75664424900000005</c:v>
                </c:pt>
                <c:pt idx="9168" formatCode="General">
                  <c:v>0.75795006799999998</c:v>
                </c:pt>
                <c:pt idx="9169" formatCode="General">
                  <c:v>0.758275747</c:v>
                </c:pt>
                <c:pt idx="9170" formatCode="General">
                  <c:v>0.75796645900000004</c:v>
                </c:pt>
                <c:pt idx="9171" formatCode="General">
                  <c:v>0.75347369900000005</c:v>
                </c:pt>
                <c:pt idx="9172" formatCode="General">
                  <c:v>0.75606965999999998</c:v>
                </c:pt>
                <c:pt idx="9173" formatCode="General">
                  <c:v>0.75457894800000003</c:v>
                </c:pt>
                <c:pt idx="9174" formatCode="General">
                  <c:v>0.75276655000000003</c:v>
                </c:pt>
                <c:pt idx="9175" formatCode="General">
                  <c:v>0.75071388500000003</c:v>
                </c:pt>
                <c:pt idx="9176" formatCode="General">
                  <c:v>0.74855512400000002</c:v>
                </c:pt>
                <c:pt idx="9177" formatCode="General">
                  <c:v>0.746497929</c:v>
                </c:pt>
                <c:pt idx="9178" formatCode="General">
                  <c:v>0.74480903099999995</c:v>
                </c:pt>
                <c:pt idx="9179" formatCode="General">
                  <c:v>0.74375873800000003</c:v>
                </c:pt>
                <c:pt idx="9180" formatCode="General">
                  <c:v>0.74354129999999996</c:v>
                </c:pt>
                <c:pt idx="9181" formatCode="General">
                  <c:v>0.74420863400000004</c:v>
                </c:pt>
                <c:pt idx="9182" formatCode="General">
                  <c:v>0.74564886100000005</c:v>
                </c:pt>
                <c:pt idx="9183" formatCode="General">
                  <c:v>0.74761676799999999</c:v>
                </c:pt>
                <c:pt idx="9184" formatCode="General">
                  <c:v>0.74980896699999999</c:v>
                </c:pt>
                <c:pt idx="9185" formatCode="General">
                  <c:v>0.75195008500000005</c:v>
                </c:pt>
                <c:pt idx="9186" formatCode="General">
                  <c:v>0.75384980400000001</c:v>
                </c:pt>
                <c:pt idx="9187" formatCode="General">
                  <c:v>0.75541281699999996</c:v>
                </c:pt>
                <c:pt idx="9188" formatCode="General">
                  <c:v>0.75661772500000002</c:v>
                </c:pt>
                <c:pt idx="9189" formatCode="General">
                  <c:v>0.75748902600000001</c:v>
                </c:pt>
                <c:pt idx="9190" formatCode="General">
                  <c:v>0.758074939</c:v>
                </c:pt>
                <c:pt idx="9191" formatCode="General">
                  <c:v>0.758433998</c:v>
                </c:pt>
                <c:pt idx="9192" formatCode="General">
                  <c:v>0.75862842799999997</c:v>
                </c:pt>
                <c:pt idx="9193" formatCode="General">
                  <c:v>0.758721113</c:v>
                </c:pt>
                <c:pt idx="9194" formatCode="General">
                  <c:v>0.75877285000000005</c:v>
                </c:pt>
                <c:pt idx="9195" formatCode="General">
                  <c:v>0.75883787899999999</c:v>
                </c:pt>
                <c:pt idx="9196" formatCode="General">
                  <c:v>0.75895226000000005</c:v>
                </c:pt>
                <c:pt idx="9197" formatCode="General">
                  <c:v>0.759109437</c:v>
                </c:pt>
                <c:pt idx="9198" formatCode="General">
                  <c:v>0.75914967099999997</c:v>
                </c:pt>
                <c:pt idx="9199" formatCode="General">
                  <c:v>0.75773805400000005</c:v>
                </c:pt>
                <c:pt idx="9200" formatCode="General">
                  <c:v>0.74613410199999997</c:v>
                </c:pt>
                <c:pt idx="9201" formatCode="General">
                  <c:v>0.76002830300000002</c:v>
                </c:pt>
                <c:pt idx="9202" formatCode="General">
                  <c:v>0.76201766699999995</c:v>
                </c:pt>
                <c:pt idx="9203" formatCode="General">
                  <c:v>0.76299452800000001</c:v>
                </c:pt>
                <c:pt idx="9204" formatCode="General">
                  <c:v>0.76373124100000001</c:v>
                </c:pt>
                <c:pt idx="9205" formatCode="General">
                  <c:v>0.76432532099999995</c:v>
                </c:pt>
                <c:pt idx="9206" formatCode="General">
                  <c:v>0.76479756799999998</c:v>
                </c:pt>
                <c:pt idx="9207" formatCode="General">
                  <c:v>0.76515930899999995</c:v>
                </c:pt>
                <c:pt idx="9208" formatCode="General">
                  <c:v>0.76542377500000003</c:v>
                </c:pt>
                <c:pt idx="9209" formatCode="General">
                  <c:v>0.76560676100000002</c:v>
                </c:pt>
                <c:pt idx="9210" formatCode="General">
                  <c:v>0.76572465899999997</c:v>
                </c:pt>
                <c:pt idx="9211" formatCode="General">
                  <c:v>0.765791416</c:v>
                </c:pt>
                <c:pt idx="9212" formatCode="General">
                  <c:v>0.76581561600000003</c:v>
                </c:pt>
                <c:pt idx="9213" formatCode="General">
                  <c:v>0.76579797299999997</c:v>
                </c:pt>
                <c:pt idx="9214" formatCode="General">
                  <c:v>0.76572847399999999</c:v>
                </c:pt>
                <c:pt idx="9215" formatCode="General">
                  <c:v>0.76558303800000005</c:v>
                </c:pt>
                <c:pt idx="9216" formatCode="General">
                  <c:v>0.76531761899999995</c:v>
                </c:pt>
                <c:pt idx="9217" formatCode="General">
                  <c:v>0.76485681500000002</c:v>
                </c:pt>
                <c:pt idx="9218" formatCode="General">
                  <c:v>0.76407069000000005</c:v>
                </c:pt>
                <c:pt idx="9219" formatCode="General">
                  <c:v>0.76273137300000005</c:v>
                </c:pt>
                <c:pt idx="9220" formatCode="General">
                  <c:v>0.76045453500000004</c:v>
                </c:pt>
                <c:pt idx="9221" formatCode="General">
                  <c:v>0.75677800200000001</c:v>
                </c:pt>
                <c:pt idx="9222" formatCode="General">
                  <c:v>0.75205522800000002</c:v>
                </c:pt>
                <c:pt idx="9223" formatCode="General">
                  <c:v>0.74804663699999996</c:v>
                </c:pt>
                <c:pt idx="9224" formatCode="General">
                  <c:v>0.74339103699999998</c:v>
                </c:pt>
                <c:pt idx="9225" formatCode="General">
                  <c:v>0.75281667699999999</c:v>
                </c:pt>
                <c:pt idx="9226" formatCode="General">
                  <c:v>0.76000702399999998</c:v>
                </c:pt>
                <c:pt idx="9227" formatCode="General">
                  <c:v>0.76263296599999997</c:v>
                </c:pt>
                <c:pt idx="9228" formatCode="General">
                  <c:v>0.76357042799999997</c:v>
                </c:pt>
                <c:pt idx="9229" formatCode="General">
                  <c:v>0.76368886199999997</c:v>
                </c:pt>
                <c:pt idx="9230" formatCode="General">
                  <c:v>0.76311606200000004</c:v>
                </c:pt>
                <c:pt idx="9231" formatCode="General">
                  <c:v>0.76255190399999995</c:v>
                </c:pt>
                <c:pt idx="9232" formatCode="General">
                  <c:v>0.76142281300000003</c:v>
                </c:pt>
                <c:pt idx="9233" formatCode="General">
                  <c:v>0.75992989499999997</c:v>
                </c:pt>
                <c:pt idx="9234" formatCode="General">
                  <c:v>0.75807177999999997</c:v>
                </c:pt>
                <c:pt idx="9235" formatCode="General">
                  <c:v>0.75586581200000003</c:v>
                </c:pt>
                <c:pt idx="9236" formatCode="General">
                  <c:v>0.753386259</c:v>
                </c:pt>
                <c:pt idx="9237" formatCode="General">
                  <c:v>0.75080758299999995</c:v>
                </c:pt>
                <c:pt idx="9238" formatCode="General">
                  <c:v>0.74843102699999997</c:v>
                </c:pt>
                <c:pt idx="9239" formatCode="General">
                  <c:v>0.74664968300000001</c:v>
                </c:pt>
                <c:pt idx="9240" formatCode="General">
                  <c:v>0.745824873</c:v>
                </c:pt>
                <c:pt idx="9241" formatCode="General">
                  <c:v>0.746129394</c:v>
                </c:pt>
                <c:pt idx="9242" formatCode="General">
                  <c:v>0.74746811400000002</c:v>
                </c:pt>
                <c:pt idx="9243" formatCode="General">
                  <c:v>0.74952560700000004</c:v>
                </c:pt>
                <c:pt idx="9244" formatCode="General">
                  <c:v>0.75189691800000003</c:v>
                </c:pt>
                <c:pt idx="9245" formatCode="General">
                  <c:v>0.75422286999999999</c:v>
                </c:pt>
                <c:pt idx="9246" formatCode="General">
                  <c:v>0.75626802400000004</c:v>
                </c:pt>
                <c:pt idx="9247" formatCode="General">
                  <c:v>0.75792598700000002</c:v>
                </c:pt>
                <c:pt idx="9248" formatCode="General">
                  <c:v>0.75918316799999996</c:v>
                </c:pt>
                <c:pt idx="9249" formatCode="General">
                  <c:v>0.76007789400000003</c:v>
                </c:pt>
                <c:pt idx="9250" formatCode="General">
                  <c:v>0.76067054300000003</c:v>
                </c:pt>
                <c:pt idx="9251" formatCode="General">
                  <c:v>0.76102805100000004</c:v>
                </c:pt>
                <c:pt idx="9252" formatCode="General">
                  <c:v>0.75120353699999998</c:v>
                </c:pt>
                <c:pt idx="9253" formatCode="General">
                  <c:v>0.76130419999999999</c:v>
                </c:pt>
                <c:pt idx="9254" formatCode="General">
                  <c:v>0.761350572</c:v>
                </c:pt>
                <c:pt idx="9255" formatCode="General">
                  <c:v>0.76141250100000002</c:v>
                </c:pt>
                <c:pt idx="9256" formatCode="General">
                  <c:v>0.76152783599999996</c:v>
                </c:pt>
                <c:pt idx="9257" formatCode="General">
                  <c:v>0.76167589400000002</c:v>
                </c:pt>
                <c:pt idx="9258" formatCode="General">
                  <c:v>0.76151228000000004</c:v>
                </c:pt>
                <c:pt idx="9259" formatCode="General">
                  <c:v>0.75445932100000002</c:v>
                </c:pt>
                <c:pt idx="9260" formatCode="General">
                  <c:v>0.761260092</c:v>
                </c:pt>
                <c:pt idx="9261" formatCode="General">
                  <c:v>0.76417231600000002</c:v>
                </c:pt>
                <c:pt idx="9262" formatCode="General">
                  <c:v>0.76534491800000004</c:v>
                </c:pt>
                <c:pt idx="9263" formatCode="General">
                  <c:v>0.76629120100000003</c:v>
                </c:pt>
                <c:pt idx="9264" formatCode="General">
                  <c:v>0.76712161300000004</c:v>
                </c:pt>
                <c:pt idx="9265" formatCode="General">
                  <c:v>0.76783901499999996</c:v>
                </c:pt>
                <c:pt idx="9266" formatCode="General">
                  <c:v>0.76843815999999998</c:v>
                </c:pt>
                <c:pt idx="9267" formatCode="General">
                  <c:v>0.76892054099999996</c:v>
                </c:pt>
                <c:pt idx="9268" formatCode="General">
                  <c:v>0.76929628800000005</c:v>
                </c:pt>
                <c:pt idx="9269" formatCode="General">
                  <c:v>0.769581556</c:v>
                </c:pt>
                <c:pt idx="9270" formatCode="General">
                  <c:v>0.76979541799999995</c:v>
                </c:pt>
                <c:pt idx="9271" formatCode="General">
                  <c:v>0.76995629099999996</c:v>
                </c:pt>
                <c:pt idx="9272" formatCode="General">
                  <c:v>0.770078182</c:v>
                </c:pt>
                <c:pt idx="9273" formatCode="General">
                  <c:v>0.77016770800000001</c:v>
                </c:pt>
                <c:pt idx="9274" formatCode="General">
                  <c:v>0.77022099499999996</c:v>
                </c:pt>
                <c:pt idx="9275" formatCode="General">
                  <c:v>0.77022004099999997</c:v>
                </c:pt>
                <c:pt idx="9276" formatCode="General">
                  <c:v>0.77012735600000004</c:v>
                </c:pt>
                <c:pt idx="9277" formatCode="General">
                  <c:v>0.76987451299999998</c:v>
                </c:pt>
                <c:pt idx="9278" formatCode="General">
                  <c:v>0.76933830999999997</c:v>
                </c:pt>
                <c:pt idx="9279" formatCode="General">
                  <c:v>0.76828759899999999</c:v>
                </c:pt>
                <c:pt idx="9280" formatCode="General">
                  <c:v>0.76628845899999998</c:v>
                </c:pt>
                <c:pt idx="9281" formatCode="General">
                  <c:v>0.76270490899999999</c:v>
                </c:pt>
                <c:pt idx="9282" formatCode="General">
                  <c:v>0.75789910599999999</c:v>
                </c:pt>
                <c:pt idx="9283" formatCode="General">
                  <c:v>0.75482225400000003</c:v>
                </c:pt>
                <c:pt idx="9284" formatCode="General">
                  <c:v>0.74995678700000001</c:v>
                </c:pt>
                <c:pt idx="9285" formatCode="General">
                  <c:v>0.76156354000000004</c:v>
                </c:pt>
                <c:pt idx="9286" formatCode="General">
                  <c:v>0.76749694300000004</c:v>
                </c:pt>
                <c:pt idx="9287" formatCode="General">
                  <c:v>0.76946520799999996</c:v>
                </c:pt>
                <c:pt idx="9288" formatCode="General">
                  <c:v>0.77013510500000004</c:v>
                </c:pt>
                <c:pt idx="9289" formatCode="General">
                  <c:v>0.77018308599999996</c:v>
                </c:pt>
                <c:pt idx="9290" formatCode="General">
                  <c:v>0.76987302300000005</c:v>
                </c:pt>
                <c:pt idx="9291" formatCode="General">
                  <c:v>0.76919734500000003</c:v>
                </c:pt>
                <c:pt idx="9292" formatCode="General">
                  <c:v>0.76819193399999997</c:v>
                </c:pt>
                <c:pt idx="9293" formatCode="General">
                  <c:v>0.766834617</c:v>
                </c:pt>
                <c:pt idx="9294" formatCode="General">
                  <c:v>0.76508635300000005</c:v>
                </c:pt>
                <c:pt idx="9295" formatCode="General">
                  <c:v>0.76290983000000001</c:v>
                </c:pt>
                <c:pt idx="9296" formatCode="General">
                  <c:v>0.76029992099999999</c:v>
                </c:pt>
                <c:pt idx="9297" formatCode="General">
                  <c:v>0.75733905999999995</c:v>
                </c:pt>
                <c:pt idx="9298" formatCode="General">
                  <c:v>0.75427430900000003</c:v>
                </c:pt>
                <c:pt idx="9299" formatCode="General">
                  <c:v>0.75156700600000004</c:v>
                </c:pt>
                <c:pt idx="9300" formatCode="General">
                  <c:v>0.74980372200000001</c:v>
                </c:pt>
                <c:pt idx="9301" formatCode="General">
                  <c:v>0.74941950999999996</c:v>
                </c:pt>
                <c:pt idx="9302" formatCode="General">
                  <c:v>0.75043100100000004</c:v>
                </c:pt>
                <c:pt idx="9303" formatCode="General">
                  <c:v>0.75244218100000004</c:v>
                </c:pt>
                <c:pt idx="9304" formatCode="General">
                  <c:v>0.75488668699999995</c:v>
                </c:pt>
                <c:pt idx="9305" formatCode="General">
                  <c:v>0.75727480599999997</c:v>
                </c:pt>
                <c:pt idx="9306" formatCode="General">
                  <c:v>0.759309232</c:v>
                </c:pt>
                <c:pt idx="9307" formatCode="General">
                  <c:v>0.76087534400000001</c:v>
                </c:pt>
                <c:pt idx="9308" formatCode="General">
                  <c:v>0.76197713600000005</c:v>
                </c:pt>
                <c:pt idx="9309" formatCode="General">
                  <c:v>0.76267552400000005</c:v>
                </c:pt>
                <c:pt idx="9310" formatCode="General">
                  <c:v>0.76305002</c:v>
                </c:pt>
                <c:pt idx="9311" formatCode="General">
                  <c:v>0.76318091200000004</c:v>
                </c:pt>
                <c:pt idx="9312" formatCode="General">
                  <c:v>0.763142765</c:v>
                </c:pt>
                <c:pt idx="9313" formatCode="General">
                  <c:v>0.76300489900000001</c:v>
                </c:pt>
                <c:pt idx="9314" formatCode="General">
                  <c:v>0.76283174799999998</c:v>
                </c:pt>
                <c:pt idx="9315" formatCode="General">
                  <c:v>0.76268053099999999</c:v>
                </c:pt>
                <c:pt idx="9316" formatCode="General">
                  <c:v>0.76258575900000003</c:v>
                </c:pt>
                <c:pt idx="9317" formatCode="General">
                  <c:v>0.76247412000000003</c:v>
                </c:pt>
                <c:pt idx="9318" formatCode="General">
                  <c:v>0.76090139199999995</c:v>
                </c:pt>
                <c:pt idx="9319" formatCode="General">
                  <c:v>0.75863963400000001</c:v>
                </c:pt>
                <c:pt idx="9320" formatCode="General">
                  <c:v>0.76384568200000003</c:v>
                </c:pt>
                <c:pt idx="9321" formatCode="General">
                  <c:v>0.76498103100000003</c:v>
                </c:pt>
                <c:pt idx="9322" formatCode="General">
                  <c:v>0.76592552700000005</c:v>
                </c:pt>
                <c:pt idx="9323" formatCode="General">
                  <c:v>0.76681864300000002</c:v>
                </c:pt>
                <c:pt idx="9324" formatCode="General">
                  <c:v>0.76764130600000002</c:v>
                </c:pt>
                <c:pt idx="9325" formatCode="General">
                  <c:v>0.76836353499999999</c:v>
                </c:pt>
                <c:pt idx="9326" formatCode="General">
                  <c:v>0.76896613800000002</c:v>
                </c:pt>
                <c:pt idx="9327" formatCode="General">
                  <c:v>0.76944380999999995</c:v>
                </c:pt>
                <c:pt idx="9328" formatCode="General">
                  <c:v>0.76980388200000005</c:v>
                </c:pt>
                <c:pt idx="9329" formatCode="General">
                  <c:v>0.77006268499999997</c:v>
                </c:pt>
                <c:pt idx="9330" formatCode="General">
                  <c:v>0.77024173699999998</c:v>
                </c:pt>
                <c:pt idx="9331" formatCode="General">
                  <c:v>0.77036356900000003</c:v>
                </c:pt>
                <c:pt idx="9332" formatCode="General">
                  <c:v>0.77044785000000005</c:v>
                </c:pt>
                <c:pt idx="9333" formatCode="General">
                  <c:v>0.77050745499999995</c:v>
                </c:pt>
                <c:pt idx="9334" formatCode="General">
                  <c:v>0.77054506499999997</c:v>
                </c:pt>
                <c:pt idx="9335" formatCode="General">
                  <c:v>0.77054923799999997</c:v>
                </c:pt>
                <c:pt idx="9336" formatCode="General">
                  <c:v>0.77048897699999996</c:v>
                </c:pt>
                <c:pt idx="9337" formatCode="General">
                  <c:v>0.77030289200000002</c:v>
                </c:pt>
                <c:pt idx="9338" formatCode="General">
                  <c:v>0.76987391699999996</c:v>
                </c:pt>
                <c:pt idx="9339" formatCode="General">
                  <c:v>0.76896750899999999</c:v>
                </c:pt>
                <c:pt idx="9340" formatCode="General">
                  <c:v>0.76709413500000001</c:v>
                </c:pt>
                <c:pt idx="9341" formatCode="General">
                  <c:v>0.76339429599999997</c:v>
                </c:pt>
                <c:pt idx="9342" formatCode="General">
                  <c:v>0.75827264800000005</c:v>
                </c:pt>
                <c:pt idx="9343" formatCode="General">
                  <c:v>0.75628048199999998</c:v>
                </c:pt>
                <c:pt idx="9344" formatCode="General">
                  <c:v>0.75171065299999995</c:v>
                </c:pt>
                <c:pt idx="9345" formatCode="General">
                  <c:v>0.76532739400000005</c:v>
                </c:pt>
                <c:pt idx="9346" formatCode="General">
                  <c:v>0.76944977000000003</c:v>
                </c:pt>
                <c:pt idx="9347" formatCode="General">
                  <c:v>0.77078944400000005</c:v>
                </c:pt>
                <c:pt idx="9348" formatCode="General">
                  <c:v>0.77129840900000002</c:v>
                </c:pt>
                <c:pt idx="9349" formatCode="General">
                  <c:v>0.77135753600000001</c:v>
                </c:pt>
                <c:pt idx="9350" formatCode="General">
                  <c:v>0.77111178599999997</c:v>
                </c:pt>
                <c:pt idx="9351" formatCode="General">
                  <c:v>0.77060484900000004</c:v>
                </c:pt>
                <c:pt idx="9352" formatCode="General">
                  <c:v>0.76982915399999996</c:v>
                </c:pt>
                <c:pt idx="9353" formatCode="General">
                  <c:v>0.76874822399999998</c:v>
                </c:pt>
                <c:pt idx="9354" formatCode="General">
                  <c:v>0.76730406299999998</c:v>
                </c:pt>
                <c:pt idx="9355" formatCode="General">
                  <c:v>0.76542341700000005</c:v>
                </c:pt>
                <c:pt idx="9356" formatCode="General">
                  <c:v>0.76303386699999998</c:v>
                </c:pt>
                <c:pt idx="9357" formatCode="General">
                  <c:v>0.76010519300000001</c:v>
                </c:pt>
                <c:pt idx="9358" formatCode="General">
                  <c:v>0.75674116599999997</c:v>
                </c:pt>
                <c:pt idx="9359" formatCode="General">
                  <c:v>0.75332355500000003</c:v>
                </c:pt>
                <c:pt idx="9360" formatCode="General">
                  <c:v>0.750593603</c:v>
                </c:pt>
                <c:pt idx="9361" formatCode="General">
                  <c:v>0.74939745700000004</c:v>
                </c:pt>
                <c:pt idx="9362" formatCode="General">
                  <c:v>0.75008678399999995</c:v>
                </c:pt>
                <c:pt idx="9363" formatCode="General">
                  <c:v>0.75223046500000001</c:v>
                </c:pt>
                <c:pt idx="9364" formatCode="General">
                  <c:v>0.75499916099999997</c:v>
                </c:pt>
                <c:pt idx="9365" formatCode="General">
                  <c:v>0.75768011800000001</c:v>
                </c:pt>
                <c:pt idx="9366" formatCode="General">
                  <c:v>0.75988089999999997</c:v>
                </c:pt>
                <c:pt idx="9367" formatCode="General">
                  <c:v>0.76148146400000005</c:v>
                </c:pt>
                <c:pt idx="9368" formatCode="General">
                  <c:v>0.76251524699999995</c:v>
                </c:pt>
                <c:pt idx="9369" formatCode="General">
                  <c:v>0.76307618600000005</c:v>
                </c:pt>
                <c:pt idx="9370" formatCode="General">
                  <c:v>0.76326978199999995</c:v>
                </c:pt>
                <c:pt idx="9371" formatCode="General">
                  <c:v>0.76319366700000002</c:v>
                </c:pt>
                <c:pt idx="9372" formatCode="General">
                  <c:v>0.76293343300000005</c:v>
                </c:pt>
                <c:pt idx="9373" formatCode="General">
                  <c:v>0.76256442099999999</c:v>
                </c:pt>
                <c:pt idx="9374" formatCode="General">
                  <c:v>0.76215440000000001</c:v>
                </c:pt>
                <c:pt idx="9375" formatCode="General">
                  <c:v>0.76176059200000001</c:v>
                </c:pt>
                <c:pt idx="9376" formatCode="General">
                  <c:v>0.76140028199999998</c:v>
                </c:pt>
                <c:pt idx="9377" formatCode="General">
                  <c:v>0.76070678199999997</c:v>
                </c:pt>
                <c:pt idx="9378" formatCode="General">
                  <c:v>0.74828845300000002</c:v>
                </c:pt>
                <c:pt idx="9379" formatCode="General">
                  <c:v>0.76139450099999995</c:v>
                </c:pt>
                <c:pt idx="9380" formatCode="General">
                  <c:v>0.76234090300000001</c:v>
                </c:pt>
                <c:pt idx="9381" formatCode="General">
                  <c:v>0.76312535999999997</c:v>
                </c:pt>
                <c:pt idx="9382" formatCode="General">
                  <c:v>0.76395368600000002</c:v>
                </c:pt>
                <c:pt idx="9383" formatCode="General">
                  <c:v>0.76478952200000005</c:v>
                </c:pt>
                <c:pt idx="9384" formatCode="General">
                  <c:v>0.76557558800000003</c:v>
                </c:pt>
                <c:pt idx="9385" formatCode="General">
                  <c:v>0.76626431900000003</c:v>
                </c:pt>
                <c:pt idx="9386" formatCode="General">
                  <c:v>0.76682621200000001</c:v>
                </c:pt>
                <c:pt idx="9387" formatCode="General">
                  <c:v>0.76725029899999997</c:v>
                </c:pt>
                <c:pt idx="9388" formatCode="General">
                  <c:v>0.76754116999999999</c:v>
                </c:pt>
                <c:pt idx="9389" formatCode="General">
                  <c:v>0.76771545399999996</c:v>
                </c:pt>
                <c:pt idx="9390" formatCode="General">
                  <c:v>0.76779693400000004</c:v>
                </c:pt>
                <c:pt idx="9391" formatCode="General">
                  <c:v>0.767812312</c:v>
                </c:pt>
                <c:pt idx="9392" formatCode="General">
                  <c:v>0.76778662200000003</c:v>
                </c:pt>
                <c:pt idx="9393" formatCode="General">
                  <c:v>0.76773905799999997</c:v>
                </c:pt>
                <c:pt idx="9394" formatCode="General">
                  <c:v>0.76767879699999997</c:v>
                </c:pt>
                <c:pt idx="9395" formatCode="General">
                  <c:v>0.76760065600000005</c:v>
                </c:pt>
                <c:pt idx="9396" formatCode="General">
                  <c:v>0.76747929999999998</c:v>
                </c:pt>
                <c:pt idx="9397" formatCode="General">
                  <c:v>0.76725864399999999</c:v>
                </c:pt>
                <c:pt idx="9398" formatCode="General">
                  <c:v>0.76682478200000004</c:v>
                </c:pt>
                <c:pt idx="9399" formatCode="General">
                  <c:v>0.76593458699999994</c:v>
                </c:pt>
                <c:pt idx="9400" formatCode="General">
                  <c:v>0.76402384000000001</c:v>
                </c:pt>
                <c:pt idx="9401" formatCode="General">
                  <c:v>0.75992309999999996</c:v>
                </c:pt>
                <c:pt idx="9402" formatCode="General">
                  <c:v>0.75430464699999999</c:v>
                </c:pt>
                <c:pt idx="9403" formatCode="General">
                  <c:v>0.75354284000000005</c:v>
                </c:pt>
                <c:pt idx="9404" formatCode="General">
                  <c:v>0.75250840200000002</c:v>
                </c:pt>
                <c:pt idx="9405" formatCode="General">
                  <c:v>0.76421576700000005</c:v>
                </c:pt>
                <c:pt idx="9406" formatCode="General">
                  <c:v>0.76624357700000001</c:v>
                </c:pt>
                <c:pt idx="9407" formatCode="General">
                  <c:v>0.76739049000000004</c:v>
                </c:pt>
                <c:pt idx="9408" formatCode="General">
                  <c:v>0.76761174200000004</c:v>
                </c:pt>
                <c:pt idx="9409" formatCode="General">
                  <c:v>0.76753628299999999</c:v>
                </c:pt>
                <c:pt idx="9410" formatCode="General">
                  <c:v>0.76724964399999995</c:v>
                </c:pt>
                <c:pt idx="9411" formatCode="General">
                  <c:v>0.76677149499999997</c:v>
                </c:pt>
                <c:pt idx="9412" formatCode="General">
                  <c:v>0.76608776999999995</c:v>
                </c:pt>
                <c:pt idx="9413" formatCode="General">
                  <c:v>0.76516008400000002</c:v>
                </c:pt>
                <c:pt idx="9414" formatCode="General">
                  <c:v>0.76392722099999999</c:v>
                </c:pt>
                <c:pt idx="9415" formatCode="General">
                  <c:v>0.76230412700000005</c:v>
                </c:pt>
                <c:pt idx="9416" formatCode="General">
                  <c:v>0.76018392999999995</c:v>
                </c:pt>
                <c:pt idx="9417" formatCode="General">
                  <c:v>0.75745546799999997</c:v>
                </c:pt>
                <c:pt idx="9418" formatCode="General">
                  <c:v>0.754065812</c:v>
                </c:pt>
                <c:pt idx="9419" formatCode="General">
                  <c:v>0.75018215200000005</c:v>
                </c:pt>
                <c:pt idx="9420" formatCode="General">
                  <c:v>0.74646425199999999</c:v>
                </c:pt>
                <c:pt idx="9421" formatCode="General">
                  <c:v>0.74413919399999995</c:v>
                </c:pt>
                <c:pt idx="9422" formatCode="General">
                  <c:v>0.74424254899999998</c:v>
                </c:pt>
                <c:pt idx="9423" formatCode="General">
                  <c:v>0.74654513600000005</c:v>
                </c:pt>
                <c:pt idx="9424" formatCode="General">
                  <c:v>0.74983555099999999</c:v>
                </c:pt>
                <c:pt idx="9425" formatCode="General">
                  <c:v>0.75301563699999996</c:v>
                </c:pt>
                <c:pt idx="9426" formatCode="General">
                  <c:v>0.75554716600000005</c:v>
                </c:pt>
                <c:pt idx="9427" formatCode="General">
                  <c:v>0.75731480100000004</c:v>
                </c:pt>
                <c:pt idx="9428" formatCode="General">
                  <c:v>0.75840020200000002</c:v>
                </c:pt>
                <c:pt idx="9429" formatCode="General">
                  <c:v>0.75894224600000004</c:v>
                </c:pt>
                <c:pt idx="9430" formatCode="General">
                  <c:v>0.75907784700000003</c:v>
                </c:pt>
                <c:pt idx="9431" formatCode="General">
                  <c:v>0.75892424599999997</c:v>
                </c:pt>
                <c:pt idx="9432" formatCode="General">
                  <c:v>0.75857847899999997</c:v>
                </c:pt>
                <c:pt idx="9433" formatCode="General">
                  <c:v>0.75812220600000002</c:v>
                </c:pt>
                <c:pt idx="9434" formatCode="General">
                  <c:v>0.75762480499999996</c:v>
                </c:pt>
                <c:pt idx="9435" formatCode="General">
                  <c:v>0.75713604700000003</c:v>
                </c:pt>
                <c:pt idx="9436" formatCode="General">
                  <c:v>0.75656431899999999</c:v>
                </c:pt>
                <c:pt idx="9437" formatCode="General">
                  <c:v>0.75049626800000002</c:v>
                </c:pt>
                <c:pt idx="9438" formatCode="General">
                  <c:v>0.75621658599999997</c:v>
                </c:pt>
                <c:pt idx="9439" formatCode="General">
                  <c:v>0.757047951</c:v>
                </c:pt>
                <c:pt idx="9440" formatCode="General">
                  <c:v>0.75770402000000003</c:v>
                </c:pt>
                <c:pt idx="9441" formatCode="General">
                  <c:v>0.75851339100000004</c:v>
                </c:pt>
                <c:pt idx="9442" formatCode="General">
                  <c:v>0.75943923000000002</c:v>
                </c:pt>
                <c:pt idx="9443" formatCode="General">
                  <c:v>0.76040381199999996</c:v>
                </c:pt>
                <c:pt idx="9444" formatCode="General">
                  <c:v>0.76132899499999995</c:v>
                </c:pt>
                <c:pt idx="9445" formatCode="General">
                  <c:v>0.762152791</c:v>
                </c:pt>
                <c:pt idx="9446" formatCode="General">
                  <c:v>0.762835979</c:v>
                </c:pt>
                <c:pt idx="9447" formatCode="General">
                  <c:v>0.76336205000000001</c:v>
                </c:pt>
                <c:pt idx="9448" formatCode="General">
                  <c:v>0.76373392299999998</c:v>
                </c:pt>
                <c:pt idx="9449" formatCode="General">
                  <c:v>0.763968647</c:v>
                </c:pt>
                <c:pt idx="9450" formatCode="General">
                  <c:v>0.76409286300000001</c:v>
                </c:pt>
                <c:pt idx="9451" formatCode="General">
                  <c:v>0.76413756600000005</c:v>
                </c:pt>
                <c:pt idx="9452" formatCode="General">
                  <c:v>0.76413363199999995</c:v>
                </c:pt>
                <c:pt idx="9453" formatCode="General">
                  <c:v>0.76410674999999995</c:v>
                </c:pt>
                <c:pt idx="9454" formatCode="General">
                  <c:v>0.76407277600000001</c:v>
                </c:pt>
                <c:pt idx="9455" formatCode="General">
                  <c:v>0.76403284100000002</c:v>
                </c:pt>
                <c:pt idx="9456" formatCode="General">
                  <c:v>0.76396685799999997</c:v>
                </c:pt>
                <c:pt idx="9457" formatCode="General">
                  <c:v>0.76382213799999998</c:v>
                </c:pt>
                <c:pt idx="9458" formatCode="General">
                  <c:v>0.76348501400000002</c:v>
                </c:pt>
                <c:pt idx="9459" formatCode="General">
                  <c:v>0.76269561100000005</c:v>
                </c:pt>
                <c:pt idx="9460" formatCode="General">
                  <c:v>0.76077359899999997</c:v>
                </c:pt>
                <c:pt idx="9461" formatCode="General">
                  <c:v>0.75610774800000002</c:v>
                </c:pt>
                <c:pt idx="9462" formatCode="General">
                  <c:v>0.75039035099999996</c:v>
                </c:pt>
                <c:pt idx="9463" formatCode="General">
                  <c:v>0.75013029600000003</c:v>
                </c:pt>
                <c:pt idx="9464" formatCode="General">
                  <c:v>0.75670343600000001</c:v>
                </c:pt>
                <c:pt idx="9465" formatCode="General">
                  <c:v>0.76254808900000004</c:v>
                </c:pt>
                <c:pt idx="9466" formatCode="General">
                  <c:v>0.76381564099999999</c:v>
                </c:pt>
                <c:pt idx="9467" formatCode="General">
                  <c:v>0.76417720300000003</c:v>
                </c:pt>
                <c:pt idx="9468" formatCode="General">
                  <c:v>0.76417863399999997</c:v>
                </c:pt>
                <c:pt idx="9469" formatCode="General">
                  <c:v>0.76397108999999996</c:v>
                </c:pt>
                <c:pt idx="9470" formatCode="General">
                  <c:v>0.76360523700000005</c:v>
                </c:pt>
                <c:pt idx="9471" formatCode="General">
                  <c:v>0.76309084900000002</c:v>
                </c:pt>
                <c:pt idx="9472" formatCode="General">
                  <c:v>0.762413919</c:v>
                </c:pt>
                <c:pt idx="9473" formatCode="General">
                  <c:v>0.76154065100000001</c:v>
                </c:pt>
                <c:pt idx="9474" formatCode="General">
                  <c:v>0.76041573299999998</c:v>
                </c:pt>
                <c:pt idx="9475" formatCode="General">
                  <c:v>0.75895810100000005</c:v>
                </c:pt>
                <c:pt idx="9476" formatCode="General">
                  <c:v>0.75705486499999997</c:v>
                </c:pt>
                <c:pt idx="9477" formatCode="General">
                  <c:v>0.75456011300000003</c:v>
                </c:pt>
                <c:pt idx="9478" formatCode="General">
                  <c:v>0.75131821600000004</c:v>
                </c:pt>
                <c:pt idx="9479" formatCode="General">
                  <c:v>0.74726867699999999</c:v>
                </c:pt>
                <c:pt idx="9480" formatCode="General">
                  <c:v>0.74275279000000005</c:v>
                </c:pt>
                <c:pt idx="9481" formatCode="General">
                  <c:v>0.73901575799999997</c:v>
                </c:pt>
                <c:pt idx="9482" formatCode="General">
                  <c:v>0.73797160399999995</c:v>
                </c:pt>
                <c:pt idx="9483" formatCode="General">
                  <c:v>0.74017596200000002</c:v>
                </c:pt>
                <c:pt idx="9484" formatCode="General">
                  <c:v>0.74401456099999996</c:v>
                </c:pt>
                <c:pt idx="9485" formatCode="General">
                  <c:v>0.74773389099999998</c:v>
                </c:pt>
                <c:pt idx="9486" formatCode="General">
                  <c:v>0.75057274100000004</c:v>
                </c:pt>
                <c:pt idx="9487" formatCode="General">
                  <c:v>0.75244629399999996</c:v>
                </c:pt>
                <c:pt idx="9488" formatCode="General">
                  <c:v>0.75351321699999996</c:v>
                </c:pt>
                <c:pt idx="9489" formatCode="General">
                  <c:v>0.753970802</c:v>
                </c:pt>
                <c:pt idx="9490" formatCode="General">
                  <c:v>0.753991246</c:v>
                </c:pt>
                <c:pt idx="9491" formatCode="General">
                  <c:v>0.75371205799999996</c:v>
                </c:pt>
                <c:pt idx="9492" formatCode="General">
                  <c:v>0.75324249300000001</c:v>
                </c:pt>
                <c:pt idx="9493" formatCode="General">
                  <c:v>0.75267094400000001</c:v>
                </c:pt>
                <c:pt idx="9494" formatCode="General">
                  <c:v>0.75206673099999999</c:v>
                </c:pt>
                <c:pt idx="9495" formatCode="General">
                  <c:v>0.75142615999999995</c:v>
                </c:pt>
                <c:pt idx="9496" formatCode="General">
                  <c:v>0.74968188999999996</c:v>
                </c:pt>
                <c:pt idx="9497" formatCode="General">
                  <c:v>0.75030398399999998</c:v>
                </c:pt>
                <c:pt idx="9498" formatCode="General">
                  <c:v>0.75099867600000003</c:v>
                </c:pt>
                <c:pt idx="9499" formatCode="General">
                  <c:v>0.75143450499999997</c:v>
                </c:pt>
                <c:pt idx="9500" formatCode="General">
                  <c:v>0.75212246199999999</c:v>
                </c:pt>
                <c:pt idx="9501" formatCode="General">
                  <c:v>0.75305306900000002</c:v>
                </c:pt>
                <c:pt idx="9502" formatCode="General">
                  <c:v>0.75415164199999996</c:v>
                </c:pt>
                <c:pt idx="9503" formatCode="General">
                  <c:v>0.75531959500000001</c:v>
                </c:pt>
                <c:pt idx="9504" formatCode="General">
                  <c:v>0.75646036900000002</c:v>
                </c:pt>
                <c:pt idx="9505" formatCode="General">
                  <c:v>0.75749719100000001</c:v>
                </c:pt>
                <c:pt idx="9506" formatCode="General">
                  <c:v>0.75838094899999997</c:v>
                </c:pt>
                <c:pt idx="9507" formatCode="General">
                  <c:v>0.75909006599999995</c:v>
                </c:pt>
                <c:pt idx="9508" formatCode="General">
                  <c:v>0.759626091</c:v>
                </c:pt>
                <c:pt idx="9509" formatCode="General">
                  <c:v>0.76000773899999996</c:v>
                </c:pt>
                <c:pt idx="9510" formatCode="General">
                  <c:v>0.76026505200000005</c:v>
                </c:pt>
                <c:pt idx="9511" formatCode="General">
                  <c:v>0.76043433000000005</c:v>
                </c:pt>
                <c:pt idx="9512" formatCode="General">
                  <c:v>0.76055294299999998</c:v>
                </c:pt>
                <c:pt idx="9513" formatCode="General">
                  <c:v>0.76065444900000001</c:v>
                </c:pt>
                <c:pt idx="9514" formatCode="General">
                  <c:v>0.76076299000000003</c:v>
                </c:pt>
                <c:pt idx="9515" formatCode="General">
                  <c:v>0.76088762300000001</c:v>
                </c:pt>
                <c:pt idx="9516" formatCode="General">
                  <c:v>0.76101529599999995</c:v>
                </c:pt>
                <c:pt idx="9517" formatCode="General">
                  <c:v>0.76109826599999997</c:v>
                </c:pt>
                <c:pt idx="9518" formatCode="General">
                  <c:v>0.761022329</c:v>
                </c:pt>
                <c:pt idx="9519" formatCode="General">
                  <c:v>0.76050376900000005</c:v>
                </c:pt>
                <c:pt idx="9520" formatCode="General">
                  <c:v>0.75870651</c:v>
                </c:pt>
                <c:pt idx="9521" formatCode="General">
                  <c:v>0.75328379899999998</c:v>
                </c:pt>
                <c:pt idx="9522" formatCode="General">
                  <c:v>0.749140739</c:v>
                </c:pt>
                <c:pt idx="9523" formatCode="General">
                  <c:v>0.74425953600000005</c:v>
                </c:pt>
                <c:pt idx="9524" formatCode="General">
                  <c:v>0.76016807600000003</c:v>
                </c:pt>
                <c:pt idx="9525" formatCode="General">
                  <c:v>0.76273328100000004</c:v>
                </c:pt>
                <c:pt idx="9526" formatCode="General">
                  <c:v>0.76355242700000003</c:v>
                </c:pt>
                <c:pt idx="9527" formatCode="General">
                  <c:v>0.76387661699999998</c:v>
                </c:pt>
                <c:pt idx="9528" formatCode="General">
                  <c:v>0.76395887100000004</c:v>
                </c:pt>
                <c:pt idx="9529" formatCode="General">
                  <c:v>0.76388096800000005</c:v>
                </c:pt>
                <c:pt idx="9530" formatCode="General">
                  <c:v>0.76367074300000004</c:v>
                </c:pt>
                <c:pt idx="9531" formatCode="General">
                  <c:v>0.76333123400000003</c:v>
                </c:pt>
                <c:pt idx="9532" formatCode="General">
                  <c:v>0.76284861599999998</c:v>
                </c:pt>
                <c:pt idx="9533" formatCode="General">
                  <c:v>0.76219344099999997</c:v>
                </c:pt>
                <c:pt idx="9534" formatCode="General">
                  <c:v>0.76131778999999999</c:v>
                </c:pt>
                <c:pt idx="9535" formatCode="General">
                  <c:v>0.76014930000000003</c:v>
                </c:pt>
                <c:pt idx="9536" formatCode="General">
                  <c:v>0.75858271099999997</c:v>
                </c:pt>
                <c:pt idx="9537" formatCode="General">
                  <c:v>0.75646877300000004</c:v>
                </c:pt>
                <c:pt idx="9538" formatCode="General">
                  <c:v>0.75361144499999999</c:v>
                </c:pt>
                <c:pt idx="9539" formatCode="General">
                  <c:v>0.74980771499999999</c:v>
                </c:pt>
                <c:pt idx="9540" formatCode="General">
                  <c:v>0.74504852300000002</c:v>
                </c:pt>
                <c:pt idx="9541" formatCode="General">
                  <c:v>0.74014020000000003</c:v>
                </c:pt>
                <c:pt idx="9542" formatCode="General">
                  <c:v>0.73747932900000002</c:v>
                </c:pt>
                <c:pt idx="9543" formatCode="General">
                  <c:v>0.73917961099999996</c:v>
                </c:pt>
                <c:pt idx="9544" formatCode="General">
                  <c:v>0.74359095100000006</c:v>
                </c:pt>
                <c:pt idx="9545" formatCode="General">
                  <c:v>0.74790197599999997</c:v>
                </c:pt>
                <c:pt idx="9546" formatCode="General">
                  <c:v>0.75100779500000003</c:v>
                </c:pt>
                <c:pt idx="9547" formatCode="General">
                  <c:v>0.75290352100000002</c:v>
                </c:pt>
                <c:pt idx="9548" formatCode="General">
                  <c:v>0.75386136800000003</c:v>
                </c:pt>
                <c:pt idx="9549" formatCode="General">
                  <c:v>0.75414633799999997</c:v>
                </c:pt>
                <c:pt idx="9550" formatCode="General">
                  <c:v>0.75396359000000002</c:v>
                </c:pt>
                <c:pt idx="9551" formatCode="General">
                  <c:v>0.75346726200000003</c:v>
                </c:pt>
                <c:pt idx="9552" formatCode="General">
                  <c:v>0.75277650399999996</c:v>
                </c:pt>
                <c:pt idx="9553" formatCode="General">
                  <c:v>0.75198572900000005</c:v>
                </c:pt>
                <c:pt idx="9554" formatCode="General">
                  <c:v>0.75112861399999997</c:v>
                </c:pt>
                <c:pt idx="9555" formatCode="General">
                  <c:v>0.74999737700000002</c:v>
                </c:pt>
                <c:pt idx="9556" formatCode="General">
                  <c:v>0.74913549400000001</c:v>
                </c:pt>
                <c:pt idx="9557" formatCode="General">
                  <c:v>0.74958819200000004</c:v>
                </c:pt>
                <c:pt idx="9558" formatCode="General">
                  <c:v>0.74961793399999999</c:v>
                </c:pt>
                <c:pt idx="9559" formatCode="General">
                  <c:v>0.74995064700000003</c:v>
                </c:pt>
                <c:pt idx="9560" formatCode="General">
                  <c:v>0.75062477599999999</c:v>
                </c:pt>
                <c:pt idx="9561" formatCode="General">
                  <c:v>0.75160366300000003</c:v>
                </c:pt>
                <c:pt idx="9562" formatCode="General">
                  <c:v>0.75279980899999999</c:v>
                </c:pt>
                <c:pt idx="9563" formatCode="General">
                  <c:v>0.75409775999999995</c:v>
                </c:pt>
                <c:pt idx="9564" formatCode="General">
                  <c:v>0.75538206100000005</c:v>
                </c:pt>
                <c:pt idx="9565" formatCode="General">
                  <c:v>0.75655967000000002</c:v>
                </c:pt>
                <c:pt idx="9566" formatCode="General">
                  <c:v>0.75757044600000001</c:v>
                </c:pt>
                <c:pt idx="9567" formatCode="General">
                  <c:v>0.75838720800000003</c:v>
                </c:pt>
                <c:pt idx="9568" formatCode="General">
                  <c:v>0.75900965899999995</c:v>
                </c:pt>
                <c:pt idx="9569" formatCode="General">
                  <c:v>0.75945735000000003</c:v>
                </c:pt>
                <c:pt idx="9570" formatCode="General">
                  <c:v>0.75976294300000002</c:v>
                </c:pt>
                <c:pt idx="9571" formatCode="General">
                  <c:v>0.75996667100000004</c:v>
                </c:pt>
                <c:pt idx="9572" formatCode="General">
                  <c:v>0.76011121299999995</c:v>
                </c:pt>
                <c:pt idx="9573" formatCode="General">
                  <c:v>0.76023715700000005</c:v>
                </c:pt>
                <c:pt idx="9574" formatCode="General">
                  <c:v>0.76037699000000003</c:v>
                </c:pt>
                <c:pt idx="9575" formatCode="General">
                  <c:v>0.76054871099999999</c:v>
                </c:pt>
                <c:pt idx="9576" formatCode="General">
                  <c:v>0.76074802900000005</c:v>
                </c:pt>
                <c:pt idx="9577" formatCode="General">
                  <c:v>0.76093423400000004</c:v>
                </c:pt>
                <c:pt idx="9578" formatCode="General">
                  <c:v>0.76099371900000001</c:v>
                </c:pt>
                <c:pt idx="9579" formatCode="General">
                  <c:v>0.76060908999999999</c:v>
                </c:pt>
                <c:pt idx="9580" formatCode="General">
                  <c:v>0.75867706499999998</c:v>
                </c:pt>
                <c:pt idx="9581" formatCode="General">
                  <c:v>0.751814961</c:v>
                </c:pt>
                <c:pt idx="9582" formatCode="General">
                  <c:v>0.74408441800000003</c:v>
                </c:pt>
                <c:pt idx="9583" formatCode="General">
                  <c:v>0.75621050599999995</c:v>
                </c:pt>
                <c:pt idx="9584" formatCode="General">
                  <c:v>0.76298481200000001</c:v>
                </c:pt>
                <c:pt idx="9585" formatCode="General">
                  <c:v>0.76435858000000001</c:v>
                </c:pt>
                <c:pt idx="9586" formatCode="General">
                  <c:v>0.76501405200000006</c:v>
                </c:pt>
                <c:pt idx="9587" formatCode="General">
                  <c:v>0.76539349599999995</c:v>
                </c:pt>
                <c:pt idx="9588" formatCode="General">
                  <c:v>0.76561737100000005</c:v>
                </c:pt>
                <c:pt idx="9589" formatCode="General">
                  <c:v>0.76572948699999999</c:v>
                </c:pt>
                <c:pt idx="9590" formatCode="General">
                  <c:v>0.76574504399999999</c:v>
                </c:pt>
                <c:pt idx="9591" formatCode="General">
                  <c:v>0.76566332599999998</c:v>
                </c:pt>
                <c:pt idx="9592" formatCode="General">
                  <c:v>0.76547145800000005</c:v>
                </c:pt>
                <c:pt idx="9593" formatCode="General">
                  <c:v>0.76514321600000001</c:v>
                </c:pt>
                <c:pt idx="9594" formatCode="General">
                  <c:v>0.76463645700000005</c:v>
                </c:pt>
                <c:pt idx="9595" formatCode="General">
                  <c:v>0.76388704799999996</c:v>
                </c:pt>
                <c:pt idx="9596" formatCode="General">
                  <c:v>0.76279938199999997</c:v>
                </c:pt>
                <c:pt idx="9597" formatCode="General">
                  <c:v>0.76123231599999996</c:v>
                </c:pt>
                <c:pt idx="9598" formatCode="General">
                  <c:v>0.75898426799999996</c:v>
                </c:pt>
                <c:pt idx="9599" formatCode="General">
                  <c:v>0.75579488299999997</c:v>
                </c:pt>
                <c:pt idx="9600" formatCode="General">
                  <c:v>0.75143700800000002</c:v>
                </c:pt>
                <c:pt idx="9601" formatCode="General">
                  <c:v>0.74615204300000004</c:v>
                </c:pt>
                <c:pt idx="9602" formatCode="General">
                  <c:v>0.741956532</c:v>
                </c:pt>
                <c:pt idx="9603" formatCode="General">
                  <c:v>0.74273246500000001</c:v>
                </c:pt>
                <c:pt idx="9604" formatCode="General">
                  <c:v>0.74784177500000004</c:v>
                </c:pt>
                <c:pt idx="9605" formatCode="General">
                  <c:v>0.75294423099999996</c:v>
                </c:pt>
                <c:pt idx="9606" formatCode="General">
                  <c:v>0.75640875100000005</c:v>
                </c:pt>
                <c:pt idx="9607" formatCode="General">
                  <c:v>0.75839245300000002</c:v>
                </c:pt>
                <c:pt idx="9608" formatCode="General">
                  <c:v>0.75931787500000003</c:v>
                </c:pt>
                <c:pt idx="9609" formatCode="General">
                  <c:v>0.75951570300000004</c:v>
                </c:pt>
                <c:pt idx="9610" formatCode="General">
                  <c:v>0.75921231499999997</c:v>
                </c:pt>
                <c:pt idx="9611" formatCode="General">
                  <c:v>0.75856643899999998</c:v>
                </c:pt>
                <c:pt idx="9612" formatCode="General">
                  <c:v>0.75769853600000003</c:v>
                </c:pt>
                <c:pt idx="9613" formatCode="General">
                  <c:v>0.75661104899999998</c:v>
                </c:pt>
                <c:pt idx="9614" formatCode="General">
                  <c:v>0.75552594699999998</c:v>
                </c:pt>
                <c:pt idx="9615" formatCode="General">
                  <c:v>0.75388544800000001</c:v>
                </c:pt>
                <c:pt idx="9616" formatCode="General">
                  <c:v>0.75406104299999999</c:v>
                </c:pt>
                <c:pt idx="9617" formatCode="General">
                  <c:v>0.75361520100000001</c:v>
                </c:pt>
                <c:pt idx="9618" formatCode="General">
                  <c:v>0.75346505600000002</c:v>
                </c:pt>
                <c:pt idx="9619" formatCode="General">
                  <c:v>0.75368994499999997</c:v>
                </c:pt>
                <c:pt idx="9620" formatCode="General">
                  <c:v>0.75431084599999998</c:v>
                </c:pt>
                <c:pt idx="9621" formatCode="General">
                  <c:v>0.75529056800000005</c:v>
                </c:pt>
                <c:pt idx="9622" formatCode="General">
                  <c:v>0.756534398</c:v>
                </c:pt>
                <c:pt idx="9623" formatCode="General">
                  <c:v>0.75791054999999996</c:v>
                </c:pt>
                <c:pt idx="9624" formatCode="General">
                  <c:v>0.75928354300000001</c:v>
                </c:pt>
                <c:pt idx="9625" formatCode="General">
                  <c:v>0.76054263099999997</c:v>
                </c:pt>
                <c:pt idx="9626" formatCode="General">
                  <c:v>0.761615932</c:v>
                </c:pt>
                <c:pt idx="9627" formatCode="General">
                  <c:v>0.76247042399999998</c:v>
                </c:pt>
                <c:pt idx="9628" formatCode="General">
                  <c:v>0.76310420000000001</c:v>
                </c:pt>
                <c:pt idx="9629" formatCode="General">
                  <c:v>0.76353722800000001</c:v>
                </c:pt>
                <c:pt idx="9630" formatCode="General">
                  <c:v>0.76380389900000001</c:v>
                </c:pt>
                <c:pt idx="9631" formatCode="General">
                  <c:v>0.76394677200000005</c:v>
                </c:pt>
                <c:pt idx="9632" formatCode="General">
                  <c:v>0.76401245600000001</c:v>
                </c:pt>
                <c:pt idx="9633" formatCode="General">
                  <c:v>0.76404637099999995</c:v>
                </c:pt>
                <c:pt idx="9634" formatCode="General">
                  <c:v>0.76408797500000003</c:v>
                </c:pt>
                <c:pt idx="9635" formatCode="General">
                  <c:v>0.76416349400000005</c:v>
                </c:pt>
                <c:pt idx="9636" formatCode="General">
                  <c:v>0.76427745800000002</c:v>
                </c:pt>
                <c:pt idx="9637" formatCode="General">
                  <c:v>0.76439583300000002</c:v>
                </c:pt>
                <c:pt idx="9638" formatCode="General">
                  <c:v>0.76440244899999998</c:v>
                </c:pt>
                <c:pt idx="9639" formatCode="General">
                  <c:v>0.763918757</c:v>
                </c:pt>
                <c:pt idx="9640" formatCode="General">
                  <c:v>0.76130783599999996</c:v>
                </c:pt>
                <c:pt idx="9641" formatCode="General">
                  <c:v>0.75274747600000003</c:v>
                </c:pt>
                <c:pt idx="9642" formatCode="General">
                  <c:v>0.75193893899999997</c:v>
                </c:pt>
                <c:pt idx="9643" formatCode="General">
                  <c:v>0.76499706499999998</c:v>
                </c:pt>
                <c:pt idx="9644" formatCode="General">
                  <c:v>0.76698958900000003</c:v>
                </c:pt>
                <c:pt idx="9645" formatCode="General">
                  <c:v>0.767766595</c:v>
                </c:pt>
                <c:pt idx="9646" formatCode="General">
                  <c:v>0.76820254300000002</c:v>
                </c:pt>
                <c:pt idx="9647" formatCode="General">
                  <c:v>0.768473089</c:v>
                </c:pt>
                <c:pt idx="9648" formatCode="General">
                  <c:v>0.76863879000000002</c:v>
                </c:pt>
                <c:pt idx="9649" formatCode="General">
                  <c:v>0.76872581200000001</c:v>
                </c:pt>
                <c:pt idx="9650" formatCode="General">
                  <c:v>0.76874530299999999</c:v>
                </c:pt>
                <c:pt idx="9651" formatCode="General">
                  <c:v>0.76869785800000001</c:v>
                </c:pt>
                <c:pt idx="9652" formatCode="General">
                  <c:v>0.76857399900000001</c:v>
                </c:pt>
                <c:pt idx="9653" formatCode="General">
                  <c:v>0.76835292600000005</c:v>
                </c:pt>
                <c:pt idx="9654" formatCode="General">
                  <c:v>0.76799952999999999</c:v>
                </c:pt>
                <c:pt idx="9655" formatCode="General">
                  <c:v>0.76745861800000004</c:v>
                </c:pt>
                <c:pt idx="9656" formatCode="General">
                  <c:v>0.76664573000000003</c:v>
                </c:pt>
                <c:pt idx="9657" formatCode="General">
                  <c:v>0.76543211899999997</c:v>
                </c:pt>
                <c:pt idx="9658" formatCode="General">
                  <c:v>0.76362437000000005</c:v>
                </c:pt>
                <c:pt idx="9659" formatCode="General">
                  <c:v>0.76094931399999999</c:v>
                </c:pt>
                <c:pt idx="9660" formatCode="General">
                  <c:v>0.75709223699999995</c:v>
                </c:pt>
                <c:pt idx="9661" formatCode="General">
                  <c:v>0.75194221699999997</c:v>
                </c:pt>
                <c:pt idx="9662" formatCode="General">
                  <c:v>0.74663341000000005</c:v>
                </c:pt>
                <c:pt idx="9663" formatCode="General">
                  <c:v>0.74589198800000001</c:v>
                </c:pt>
                <c:pt idx="9664" formatCode="General">
                  <c:v>0.75158280099999997</c:v>
                </c:pt>
                <c:pt idx="9665" formatCode="General">
                  <c:v>0.757491052</c:v>
                </c:pt>
                <c:pt idx="9666" formatCode="General">
                  <c:v>0.76121598499999998</c:v>
                </c:pt>
                <c:pt idx="9667" formatCode="General">
                  <c:v>0.76321148900000002</c:v>
                </c:pt>
                <c:pt idx="9668" formatCode="General">
                  <c:v>0.76408123999999999</c:v>
                </c:pt>
                <c:pt idx="9669" formatCode="General">
                  <c:v>0.76420843599999999</c:v>
                </c:pt>
                <c:pt idx="9670" formatCode="General">
                  <c:v>0.76382213799999998</c:v>
                </c:pt>
                <c:pt idx="9671" formatCode="General">
                  <c:v>0.76306879500000002</c:v>
                </c:pt>
                <c:pt idx="9672" formatCode="General">
                  <c:v>0.76191699499999999</c:v>
                </c:pt>
                <c:pt idx="9673" formatCode="General">
                  <c:v>0.76081305700000001</c:v>
                </c:pt>
                <c:pt idx="9674" formatCode="General">
                  <c:v>0.75876224000000003</c:v>
                </c:pt>
                <c:pt idx="9675" formatCode="General">
                  <c:v>0.75857782399999996</c:v>
                </c:pt>
                <c:pt idx="9676" formatCode="General">
                  <c:v>0.75765764700000005</c:v>
                </c:pt>
                <c:pt idx="9677" formatCode="General">
                  <c:v>0.75699603599999998</c:v>
                </c:pt>
                <c:pt idx="9678" formatCode="General">
                  <c:v>0.75670117100000001</c:v>
                </c:pt>
                <c:pt idx="9679" formatCode="General">
                  <c:v>0.75684249400000003</c:v>
                </c:pt>
                <c:pt idx="9680" formatCode="General">
                  <c:v>0.75744628899999999</c:v>
                </c:pt>
                <c:pt idx="9681" formatCode="General">
                  <c:v>0.75847739000000003</c:v>
                </c:pt>
                <c:pt idx="9682" formatCode="General">
                  <c:v>0.75983238200000003</c:v>
                </c:pt>
                <c:pt idx="9683" formatCode="General">
                  <c:v>0.76135939399999997</c:v>
                </c:pt>
                <c:pt idx="9684" formatCode="General">
                  <c:v>0.76289802799999995</c:v>
                </c:pt>
                <c:pt idx="9685" formatCode="General">
                  <c:v>0.76431620099999997</c:v>
                </c:pt>
                <c:pt idx="9686" formatCode="General">
                  <c:v>0.76552867899999999</c:v>
                </c:pt>
                <c:pt idx="9687" formatCode="General">
                  <c:v>0.766496658</c:v>
                </c:pt>
                <c:pt idx="9688" formatCode="General">
                  <c:v>0.76721727799999995</c:v>
                </c:pt>
                <c:pt idx="9689" formatCode="General">
                  <c:v>0.76771157999999995</c:v>
                </c:pt>
                <c:pt idx="9690" formatCode="General">
                  <c:v>0.76801550399999996</c:v>
                </c:pt>
                <c:pt idx="9691" formatCode="General">
                  <c:v>0.76817339699999998</c:v>
                </c:pt>
                <c:pt idx="9692" formatCode="General">
                  <c:v>0.76823347799999997</c:v>
                </c:pt>
                <c:pt idx="9693" formatCode="General">
                  <c:v>0.76824450499999997</c:v>
                </c:pt>
                <c:pt idx="9694" formatCode="General">
                  <c:v>0.76825034599999997</c:v>
                </c:pt>
                <c:pt idx="9695" formatCode="General">
                  <c:v>0.76828360600000001</c:v>
                </c:pt>
                <c:pt idx="9696" formatCode="General">
                  <c:v>0.76835536999999998</c:v>
                </c:pt>
                <c:pt idx="9697" formatCode="General">
                  <c:v>0.76843577600000001</c:v>
                </c:pt>
                <c:pt idx="9698" formatCode="General">
                  <c:v>0.76839608000000004</c:v>
                </c:pt>
                <c:pt idx="9699" formatCode="General">
                  <c:v>0.76771122199999997</c:v>
                </c:pt>
                <c:pt idx="9700" formatCode="General">
                  <c:v>0.76347488200000002</c:v>
                </c:pt>
                <c:pt idx="9701" formatCode="General">
                  <c:v>0.75815188899999997</c:v>
                </c:pt>
                <c:pt idx="9702" formatCode="General">
                  <c:v>0.76650935399999998</c:v>
                </c:pt>
                <c:pt idx="9703" formatCode="General">
                  <c:v>0.77018356300000002</c:v>
                </c:pt>
                <c:pt idx="9704" formatCode="General">
                  <c:v>0.77108257999999996</c:v>
                </c:pt>
                <c:pt idx="9705" formatCode="General">
                  <c:v>0.77151405799999995</c:v>
                </c:pt>
                <c:pt idx="9706" formatCode="General">
                  <c:v>0.77174168799999998</c:v>
                </c:pt>
                <c:pt idx="9707" formatCode="General">
                  <c:v>0.77184194299999997</c:v>
                </c:pt>
                <c:pt idx="9708" formatCode="General">
                  <c:v>0.77184921500000003</c:v>
                </c:pt>
                <c:pt idx="9709" formatCode="General">
                  <c:v>0.77178371000000001</c:v>
                </c:pt>
                <c:pt idx="9710" formatCode="General">
                  <c:v>0.77165752600000004</c:v>
                </c:pt>
                <c:pt idx="9711" formatCode="General">
                  <c:v>0.77147543399999996</c:v>
                </c:pt>
                <c:pt idx="9712" formatCode="General">
                  <c:v>0.77123373699999997</c:v>
                </c:pt>
                <c:pt idx="9713" formatCode="General">
                  <c:v>0.77091836899999999</c:v>
                </c:pt>
                <c:pt idx="9714" formatCode="General">
                  <c:v>0.77050179200000002</c:v>
                </c:pt>
                <c:pt idx="9715" formatCode="General">
                  <c:v>0.76993799200000002</c:v>
                </c:pt>
                <c:pt idx="9716" formatCode="General">
                  <c:v>0.76915329700000001</c:v>
                </c:pt>
                <c:pt idx="9717" formatCode="General">
                  <c:v>0.76803106099999996</c:v>
                </c:pt>
                <c:pt idx="9718" formatCode="General">
                  <c:v>0.76638740299999997</c:v>
                </c:pt>
                <c:pt idx="9719" formatCode="General">
                  <c:v>0.76394545999999997</c:v>
                </c:pt>
                <c:pt idx="9720" formatCode="General">
                  <c:v>0.76035380399999997</c:v>
                </c:pt>
                <c:pt idx="9721" formatCode="General">
                  <c:v>0.75537693500000003</c:v>
                </c:pt>
                <c:pt idx="9722" formatCode="General">
                  <c:v>0.74948126100000001</c:v>
                </c:pt>
                <c:pt idx="9723" formatCode="General">
                  <c:v>0.74683767599999995</c:v>
                </c:pt>
                <c:pt idx="9724" formatCode="General">
                  <c:v>0.75288641499999998</c:v>
                </c:pt>
                <c:pt idx="9725" formatCode="General">
                  <c:v>0.75948321799999996</c:v>
                </c:pt>
                <c:pt idx="9726" formatCode="General">
                  <c:v>0.76320147500000002</c:v>
                </c:pt>
                <c:pt idx="9727" formatCode="General">
                  <c:v>0.76499146200000001</c:v>
                </c:pt>
                <c:pt idx="9728" formatCode="General">
                  <c:v>0.76565068999999997</c:v>
                </c:pt>
                <c:pt idx="9729" formatCode="General">
                  <c:v>0.76559406500000005</c:v>
                </c:pt>
                <c:pt idx="9730" formatCode="General">
                  <c:v>0.76503551000000003</c:v>
                </c:pt>
                <c:pt idx="9731" formatCode="General">
                  <c:v>0.76409333899999998</c:v>
                </c:pt>
                <c:pt idx="9732" formatCode="General">
                  <c:v>0.76282370099999997</c:v>
                </c:pt>
                <c:pt idx="9733" formatCode="General">
                  <c:v>0.76070797400000001</c:v>
                </c:pt>
                <c:pt idx="9734" formatCode="General">
                  <c:v>0.75992172999999996</c:v>
                </c:pt>
                <c:pt idx="9735" formatCode="General">
                  <c:v>0.75843739499999996</c:v>
                </c:pt>
                <c:pt idx="9736" formatCode="General">
                  <c:v>0.75710171500000001</c:v>
                </c:pt>
                <c:pt idx="9737" formatCode="General">
                  <c:v>0.75606983900000002</c:v>
                </c:pt>
                <c:pt idx="9738" formatCode="General">
                  <c:v>0.75546968000000003</c:v>
                </c:pt>
                <c:pt idx="9739" formatCode="General">
                  <c:v>0.75539237299999995</c:v>
                </c:pt>
                <c:pt idx="9740" formatCode="General">
                  <c:v>0.75587546800000005</c:v>
                </c:pt>
                <c:pt idx="9741" formatCode="General">
                  <c:v>0.75688302500000004</c:v>
                </c:pt>
                <c:pt idx="9742" formatCode="General">
                  <c:v>0.75829607200000004</c:v>
                </c:pt>
                <c:pt idx="9743" formatCode="General">
                  <c:v>0.75993347200000005</c:v>
                </c:pt>
                <c:pt idx="9744" formatCode="General">
                  <c:v>0.76160049399999996</c:v>
                </c:pt>
                <c:pt idx="9745" formatCode="General">
                  <c:v>0.76313775800000005</c:v>
                </c:pt>
                <c:pt idx="9746" formatCode="General">
                  <c:v>0.76444512600000003</c:v>
                </c:pt>
                <c:pt idx="9747" formatCode="General">
                  <c:v>0.76547986300000004</c:v>
                </c:pt>
                <c:pt idx="9748" formatCode="General">
                  <c:v>0.76624178899999995</c:v>
                </c:pt>
                <c:pt idx="9749" formatCode="General">
                  <c:v>0.76675701100000004</c:v>
                </c:pt>
                <c:pt idx="9750" formatCode="General">
                  <c:v>0.76706653800000002</c:v>
                </c:pt>
                <c:pt idx="9751" formatCode="General">
                  <c:v>0.76721900700000001</c:v>
                </c:pt>
                <c:pt idx="9752" formatCode="General">
                  <c:v>0.767266691</c:v>
                </c:pt>
                <c:pt idx="9753" formatCode="General">
                  <c:v>0.76726263800000005</c:v>
                </c:pt>
                <c:pt idx="9754" formatCode="General">
                  <c:v>0.76725637899999999</c:v>
                </c:pt>
                <c:pt idx="9755" formatCode="General">
                  <c:v>0.76728731400000005</c:v>
                </c:pt>
                <c:pt idx="9756" formatCode="General">
                  <c:v>0.76737350199999999</c:v>
                </c:pt>
                <c:pt idx="9757" formatCode="General">
                  <c:v>0.76748657200000003</c:v>
                </c:pt>
                <c:pt idx="9758" formatCode="General">
                  <c:v>0.76746636599999996</c:v>
                </c:pt>
                <c:pt idx="9759" formatCode="General">
                  <c:v>0.76647752499999999</c:v>
                </c:pt>
                <c:pt idx="9760" formatCode="General">
                  <c:v>0.75806140899999996</c:v>
                </c:pt>
                <c:pt idx="9761" formatCode="General">
                  <c:v>0.75297111299999997</c:v>
                </c:pt>
                <c:pt idx="9762" formatCode="General">
                  <c:v>0.76907247300000003</c:v>
                </c:pt>
                <c:pt idx="9763" formatCode="General">
                  <c:v>0.77040481599999999</c:v>
                </c:pt>
                <c:pt idx="9764" formatCode="General">
                  <c:v>0.77106791699999999</c:v>
                </c:pt>
                <c:pt idx="9765" formatCode="General">
                  <c:v>0.77148652100000004</c:v>
                </c:pt>
                <c:pt idx="9766" formatCode="General">
                  <c:v>0.77175056900000005</c:v>
                </c:pt>
                <c:pt idx="9767" formatCode="General">
                  <c:v>0.77189391900000004</c:v>
                </c:pt>
                <c:pt idx="9768" formatCode="General">
                  <c:v>0.77193749</c:v>
                </c:pt>
                <c:pt idx="9769" formatCode="General">
                  <c:v>0.77189791200000002</c:v>
                </c:pt>
                <c:pt idx="9770" formatCode="General">
                  <c:v>0.77178823900000004</c:v>
                </c:pt>
                <c:pt idx="9771" formatCode="General">
                  <c:v>0.77161628000000004</c:v>
                </c:pt>
                <c:pt idx="9772" formatCode="General">
                  <c:v>0.77138274900000003</c:v>
                </c:pt>
                <c:pt idx="9773" formatCode="General">
                  <c:v>0.77107864599999998</c:v>
                </c:pt>
                <c:pt idx="9774" formatCode="General">
                  <c:v>0.77068227499999997</c:v>
                </c:pt>
                <c:pt idx="9775" formatCode="General">
                  <c:v>0.77015441699999998</c:v>
                </c:pt>
                <c:pt idx="9776" formatCode="General">
                  <c:v>0.76942962400000003</c:v>
                </c:pt>
                <c:pt idx="9777" formatCode="General">
                  <c:v>0.76840025199999995</c:v>
                </c:pt>
                <c:pt idx="9778" formatCode="General">
                  <c:v>0.76688831999999996</c:v>
                </c:pt>
                <c:pt idx="9779" formatCode="General">
                  <c:v>0.76460772799999999</c:v>
                </c:pt>
                <c:pt idx="9780" formatCode="General">
                  <c:v>0.76116496300000003</c:v>
                </c:pt>
                <c:pt idx="9781" formatCode="General">
                  <c:v>0.756286919</c:v>
                </c:pt>
                <c:pt idx="9782" formatCode="General">
                  <c:v>0.75028157200000001</c:v>
                </c:pt>
                <c:pt idx="9783" formatCode="General">
                  <c:v>0.74594444000000004</c:v>
                </c:pt>
                <c:pt idx="9784" formatCode="General">
                  <c:v>0.75237369499999995</c:v>
                </c:pt>
                <c:pt idx="9785" formatCode="General">
                  <c:v>0.75958919499999999</c:v>
                </c:pt>
                <c:pt idx="9786" formatCode="General">
                  <c:v>0.76308357699999996</c:v>
                </c:pt>
                <c:pt idx="9787" formatCode="General">
                  <c:v>0.76454013600000004</c:v>
                </c:pt>
                <c:pt idx="9788" formatCode="General">
                  <c:v>0.76491940000000003</c:v>
                </c:pt>
                <c:pt idx="9789" formatCode="General">
                  <c:v>0.76463741100000004</c:v>
                </c:pt>
                <c:pt idx="9790" formatCode="General">
                  <c:v>0.76388716700000003</c:v>
                </c:pt>
                <c:pt idx="9791" formatCode="General">
                  <c:v>0.76272869099999996</c:v>
                </c:pt>
                <c:pt idx="9792" formatCode="General">
                  <c:v>0.760911644</c:v>
                </c:pt>
                <c:pt idx="9793" formatCode="General">
                  <c:v>0.75959885100000002</c:v>
                </c:pt>
                <c:pt idx="9794" formatCode="General">
                  <c:v>0.75770276800000003</c:v>
                </c:pt>
                <c:pt idx="9795" formatCode="General">
                  <c:v>0.75572478799999998</c:v>
                </c:pt>
                <c:pt idx="9796" formatCode="General">
                  <c:v>0.75384056600000005</c:v>
                </c:pt>
                <c:pt idx="9797" formatCode="General">
                  <c:v>0.75225293599999998</c:v>
                </c:pt>
                <c:pt idx="9798" formatCode="General">
                  <c:v>0.75115883400000005</c:v>
                </c:pt>
                <c:pt idx="9799" formatCode="General">
                  <c:v>0.75070542100000004</c:v>
                </c:pt>
                <c:pt idx="9800" formatCode="General">
                  <c:v>0.75095701199999998</c:v>
                </c:pt>
                <c:pt idx="9801" formatCode="General">
                  <c:v>0.751874924</c:v>
                </c:pt>
                <c:pt idx="9802" formatCode="General">
                  <c:v>0.75331181300000005</c:v>
                </c:pt>
                <c:pt idx="9803" formatCode="General">
                  <c:v>0.75503975199999995</c:v>
                </c:pt>
                <c:pt idx="9804" formatCode="General">
                  <c:v>0.75681340699999999</c:v>
                </c:pt>
                <c:pt idx="9805" formatCode="General">
                  <c:v>0.75843519000000004</c:v>
                </c:pt>
                <c:pt idx="9806" formatCode="General">
                  <c:v>0.75978636700000002</c:v>
                </c:pt>
                <c:pt idx="9807" formatCode="General">
                  <c:v>0.760821521</c:v>
                </c:pt>
                <c:pt idx="9808" formatCode="General">
                  <c:v>0.76154625399999998</c:v>
                </c:pt>
                <c:pt idx="9809" formatCode="General">
                  <c:v>0.76199507700000002</c:v>
                </c:pt>
                <c:pt idx="9810" formatCode="General">
                  <c:v>0.76221650799999996</c:v>
                </c:pt>
                <c:pt idx="9811" formatCode="General">
                  <c:v>0.76226520499999995</c:v>
                </c:pt>
                <c:pt idx="9812" formatCode="General">
                  <c:v>0.76219856699999999</c:v>
                </c:pt>
                <c:pt idx="9813" formatCode="General">
                  <c:v>0.76207441099999995</c:v>
                </c:pt>
                <c:pt idx="9814" formatCode="General">
                  <c:v>0.76194840699999999</c:v>
                </c:pt>
                <c:pt idx="9815" formatCode="General">
                  <c:v>0.76186758300000001</c:v>
                </c:pt>
                <c:pt idx="9816" formatCode="General">
                  <c:v>0.76182931700000001</c:v>
                </c:pt>
                <c:pt idx="9817" formatCode="General">
                  <c:v>0.761887431</c:v>
                </c:pt>
                <c:pt idx="9818" formatCode="General">
                  <c:v>0.76172143199999998</c:v>
                </c:pt>
                <c:pt idx="9819" formatCode="General">
                  <c:v>0.75946927099999995</c:v>
                </c:pt>
                <c:pt idx="9820" formatCode="General">
                  <c:v>0.750995576</c:v>
                </c:pt>
                <c:pt idx="9821" formatCode="General">
                  <c:v>0.76247072199999999</c:v>
                </c:pt>
                <c:pt idx="9822" formatCode="General">
                  <c:v>0.76440841000000004</c:v>
                </c:pt>
                <c:pt idx="9823" formatCode="General">
                  <c:v>0.76529848599999994</c:v>
                </c:pt>
                <c:pt idx="9824" formatCode="General">
                  <c:v>0.76592647999999997</c:v>
                </c:pt>
                <c:pt idx="9825" formatCode="General">
                  <c:v>0.76640206600000005</c:v>
                </c:pt>
                <c:pt idx="9826" formatCode="General">
                  <c:v>0.76675283900000002</c:v>
                </c:pt>
                <c:pt idx="9827" formatCode="General">
                  <c:v>0.76699423799999999</c:v>
                </c:pt>
                <c:pt idx="9828" formatCode="General">
                  <c:v>0.76714152099999999</c:v>
                </c:pt>
                <c:pt idx="9829" formatCode="General">
                  <c:v>0.76721066199999999</c:v>
                </c:pt>
                <c:pt idx="9830" formatCode="General">
                  <c:v>0.76721674200000001</c:v>
                </c:pt>
                <c:pt idx="9831" formatCode="General">
                  <c:v>0.76717090600000004</c:v>
                </c:pt>
                <c:pt idx="9832" formatCode="General">
                  <c:v>0.76707738599999997</c:v>
                </c:pt>
                <c:pt idx="9833" formatCode="General">
                  <c:v>0.766930997</c:v>
                </c:pt>
                <c:pt idx="9834" formatCode="General">
                  <c:v>0.76671356000000002</c:v>
                </c:pt>
                <c:pt idx="9835" formatCode="General">
                  <c:v>0.76638966799999997</c:v>
                </c:pt>
                <c:pt idx="9836" formatCode="General">
                  <c:v>0.76589822799999996</c:v>
                </c:pt>
                <c:pt idx="9837" formatCode="General">
                  <c:v>0.76513600299999995</c:v>
                </c:pt>
                <c:pt idx="9838" formatCode="General">
                  <c:v>0.76392602899999995</c:v>
                </c:pt>
                <c:pt idx="9839" formatCode="General">
                  <c:v>0.761964321</c:v>
                </c:pt>
                <c:pt idx="9840" formatCode="General">
                  <c:v>0.75879037400000005</c:v>
                </c:pt>
                <c:pt idx="9841" formatCode="General">
                  <c:v>0.75407224900000003</c:v>
                </c:pt>
                <c:pt idx="9842" formatCode="General">
                  <c:v>0.74837380600000003</c:v>
                </c:pt>
                <c:pt idx="9843" formatCode="General">
                  <c:v>0.74310851099999997</c:v>
                </c:pt>
                <c:pt idx="9844" formatCode="General">
                  <c:v>0.75040507300000003</c:v>
                </c:pt>
                <c:pt idx="9845" formatCode="General">
                  <c:v>0.75811958300000004</c:v>
                </c:pt>
                <c:pt idx="9846" formatCode="General">
                  <c:v>0.76132226000000003</c:v>
                </c:pt>
                <c:pt idx="9847" formatCode="General">
                  <c:v>0.76254349899999996</c:v>
                </c:pt>
                <c:pt idx="9848" formatCode="General">
                  <c:v>0.76031625300000005</c:v>
                </c:pt>
                <c:pt idx="9849" formatCode="General">
                  <c:v>0.76248311999999996</c:v>
                </c:pt>
                <c:pt idx="9850" formatCode="General">
                  <c:v>0.76171880999999997</c:v>
                </c:pt>
                <c:pt idx="9851" formatCode="General">
                  <c:v>0.76048415899999999</c:v>
                </c:pt>
                <c:pt idx="9852" formatCode="General">
                  <c:v>0.75920349399999998</c:v>
                </c:pt>
                <c:pt idx="9853" formatCode="General">
                  <c:v>0.757441103</c:v>
                </c:pt>
                <c:pt idx="9854" formatCode="General">
                  <c:v>0.75537681599999995</c:v>
                </c:pt>
                <c:pt idx="9855" formatCode="General">
                  <c:v>0.753095925</c:v>
                </c:pt>
                <c:pt idx="9856" formatCode="General">
                  <c:v>0.75076097200000003</c:v>
                </c:pt>
                <c:pt idx="9857" formatCode="General">
                  <c:v>0.74862295400000001</c:v>
                </c:pt>
                <c:pt idx="9858" formatCode="General">
                  <c:v>0.74698299199999996</c:v>
                </c:pt>
                <c:pt idx="9859" formatCode="General">
                  <c:v>0.74610519399999997</c:v>
                </c:pt>
                <c:pt idx="9860" formatCode="General">
                  <c:v>0.74612778400000002</c:v>
                </c:pt>
                <c:pt idx="9861" formatCode="General">
                  <c:v>0.74702000599999996</c:v>
                </c:pt>
                <c:pt idx="9862" formatCode="General">
                  <c:v>0.74858975400000005</c:v>
                </c:pt>
                <c:pt idx="9863" formatCode="General">
                  <c:v>0.75053572700000004</c:v>
                </c:pt>
                <c:pt idx="9864" formatCode="General">
                  <c:v>0.75253814500000005</c:v>
                </c:pt>
                <c:pt idx="9865" formatCode="General">
                  <c:v>0.75434798000000003</c:v>
                </c:pt>
                <c:pt idx="9866" formatCode="General">
                  <c:v>0.75582462500000003</c:v>
                </c:pt>
                <c:pt idx="9867" formatCode="General">
                  <c:v>0.75692313899999997</c:v>
                </c:pt>
                <c:pt idx="9868" formatCode="General">
                  <c:v>0.75765955399999996</c:v>
                </c:pt>
                <c:pt idx="9869" formatCode="General">
                  <c:v>0.75808060200000005</c:v>
                </c:pt>
                <c:pt idx="9870" formatCode="General">
                  <c:v>0.75824493199999998</c:v>
                </c:pt>
                <c:pt idx="9871" formatCode="General">
                  <c:v>0.75821411599999999</c:v>
                </c:pt>
                <c:pt idx="9872" formatCode="General">
                  <c:v>0.75805008399999996</c:v>
                </c:pt>
                <c:pt idx="9873" formatCode="General">
                  <c:v>0.75781458599999996</c:v>
                </c:pt>
                <c:pt idx="9874" formatCode="General">
                  <c:v>0.75756734599999997</c:v>
                </c:pt>
                <c:pt idx="9875" formatCode="General">
                  <c:v>0.75736111399999995</c:v>
                </c:pt>
                <c:pt idx="9876" formatCode="General">
                  <c:v>0.75722569200000001</c:v>
                </c:pt>
                <c:pt idx="9877" formatCode="General">
                  <c:v>0.75711524500000005</c:v>
                </c:pt>
                <c:pt idx="9878" formatCode="General">
                  <c:v>0.75656431899999999</c:v>
                </c:pt>
                <c:pt idx="9879" formatCode="General">
                  <c:v>0.74832177200000005</c:v>
                </c:pt>
                <c:pt idx="9880" formatCode="General">
                  <c:v>0.75574004699999997</c:v>
                </c:pt>
                <c:pt idx="9881" formatCode="General">
                  <c:v>0.758795738</c:v>
                </c:pt>
                <c:pt idx="9882" formatCode="General">
                  <c:v>0.75980621599999998</c:v>
                </c:pt>
                <c:pt idx="9883" formatCode="General">
                  <c:v>0.760534406</c:v>
                </c:pt>
                <c:pt idx="9884" formatCode="General">
                  <c:v>0.76112598200000003</c:v>
                </c:pt>
                <c:pt idx="9885" formatCode="General">
                  <c:v>0.76159775299999999</c:v>
                </c:pt>
                <c:pt idx="9886" formatCode="General">
                  <c:v>0.76195317500000004</c:v>
                </c:pt>
                <c:pt idx="9887" formatCode="General">
                  <c:v>0.76220029600000005</c:v>
                </c:pt>
                <c:pt idx="9888" formatCode="General">
                  <c:v>0.76235365899999996</c:v>
                </c:pt>
                <c:pt idx="9889" formatCode="General">
                  <c:v>0.76243227700000005</c:v>
                </c:pt>
                <c:pt idx="9890" formatCode="General">
                  <c:v>0.76245594000000005</c:v>
                </c:pt>
                <c:pt idx="9891" formatCode="General">
                  <c:v>0.76244193299999996</c:v>
                </c:pt>
                <c:pt idx="9892" formatCode="General">
                  <c:v>0.76240104399999997</c:v>
                </c:pt>
                <c:pt idx="9893" formatCode="General">
                  <c:v>0.76233440600000002</c:v>
                </c:pt>
                <c:pt idx="9894" formatCode="General">
                  <c:v>0.76222962100000002</c:v>
                </c:pt>
                <c:pt idx="9895" formatCode="General">
                  <c:v>0.76205670800000003</c:v>
                </c:pt>
                <c:pt idx="9896" formatCode="General">
                  <c:v>0.76175952000000002</c:v>
                </c:pt>
                <c:pt idx="9897" formatCode="General">
                  <c:v>0.76123988600000003</c:v>
                </c:pt>
                <c:pt idx="9898" formatCode="General">
                  <c:v>0.76032179600000005</c:v>
                </c:pt>
                <c:pt idx="9899" formatCode="General">
                  <c:v>0.758681893</c:v>
                </c:pt>
                <c:pt idx="9900" formatCode="General">
                  <c:v>0.75577169700000002</c:v>
                </c:pt>
                <c:pt idx="9901" formatCode="General">
                  <c:v>0.75113630300000001</c:v>
                </c:pt>
                <c:pt idx="9902" formatCode="General">
                  <c:v>0.74586623900000004</c:v>
                </c:pt>
                <c:pt idx="9903" formatCode="General">
                  <c:v>0.74035668399999999</c:v>
                </c:pt>
                <c:pt idx="9904" formatCode="General">
                  <c:v>0.7492432</c:v>
                </c:pt>
                <c:pt idx="9905" formatCode="General">
                  <c:v>0.75676924000000001</c:v>
                </c:pt>
                <c:pt idx="9906" formatCode="General">
                  <c:v>0.75949889400000004</c:v>
                </c:pt>
                <c:pt idx="9907" formatCode="General">
                  <c:v>0.76051586900000001</c:v>
                </c:pt>
                <c:pt idx="9908" formatCode="General">
                  <c:v>0.760744274</c:v>
                </c:pt>
                <c:pt idx="9909" formatCode="General">
                  <c:v>0.76047986700000003</c:v>
                </c:pt>
                <c:pt idx="9910" formatCode="General">
                  <c:v>0.75985181300000004</c:v>
                </c:pt>
                <c:pt idx="9911" formatCode="General">
                  <c:v>0.75898563900000005</c:v>
                </c:pt>
                <c:pt idx="9912" formatCode="General">
                  <c:v>0.75774288199999995</c:v>
                </c:pt>
                <c:pt idx="9913" formatCode="General">
                  <c:v>0.75614827900000003</c:v>
                </c:pt>
                <c:pt idx="9914" formatCode="General">
                  <c:v>0.75418472299999995</c:v>
                </c:pt>
                <c:pt idx="9915" formatCode="General">
                  <c:v>0.75186872500000002</c:v>
                </c:pt>
                <c:pt idx="9916" formatCode="General">
                  <c:v>0.749300301</c:v>
                </c:pt>
                <c:pt idx="9917" formatCode="General">
                  <c:v>0.74671727399999999</c:v>
                </c:pt>
                <c:pt idx="9918" formatCode="General">
                  <c:v>0.74450910100000001</c:v>
                </c:pt>
                <c:pt idx="9919" formatCode="General">
                  <c:v>0.74312281599999996</c:v>
                </c:pt>
                <c:pt idx="9920" formatCode="General">
                  <c:v>0.742871583</c:v>
                </c:pt>
                <c:pt idx="9921" formatCode="General">
                  <c:v>0.74378699100000001</c:v>
                </c:pt>
                <c:pt idx="9922" formatCode="General">
                  <c:v>0.74562096600000005</c:v>
                </c:pt>
                <c:pt idx="9923" formatCode="General">
                  <c:v>0.74795943499999995</c:v>
                </c:pt>
                <c:pt idx="9924" formatCode="General">
                  <c:v>0.75037473399999999</c:v>
                </c:pt>
                <c:pt idx="9925" formatCode="General">
                  <c:v>0.75254988700000003</c:v>
                </c:pt>
                <c:pt idx="9926" formatCode="General">
                  <c:v>0.75432169400000004</c:v>
                </c:pt>
                <c:pt idx="9927" formatCode="General">
                  <c:v>0.75565093800000005</c:v>
                </c:pt>
                <c:pt idx="9928" formatCode="General">
                  <c:v>0.75657004100000003</c:v>
                </c:pt>
                <c:pt idx="9929" formatCode="General">
                  <c:v>0.75714159000000003</c:v>
                </c:pt>
                <c:pt idx="9930" formatCode="General">
                  <c:v>0.75743538099999996</c:v>
                </c:pt>
                <c:pt idx="9931" formatCode="General">
                  <c:v>0.75751942400000005</c:v>
                </c:pt>
                <c:pt idx="9932" formatCode="General">
                  <c:v>0.75745791200000001</c:v>
                </c:pt>
                <c:pt idx="9933" formatCode="General">
                  <c:v>0.75731241699999996</c:v>
                </c:pt>
                <c:pt idx="9934" formatCode="General">
                  <c:v>0.75714379499999995</c:v>
                </c:pt>
                <c:pt idx="9935" formatCode="General">
                  <c:v>0.757003486</c:v>
                </c:pt>
                <c:pt idx="9936" formatCode="General">
                  <c:v>0.75691771500000005</c:v>
                </c:pt>
                <c:pt idx="9937" formatCode="General">
                  <c:v>0.75678312800000003</c:v>
                </c:pt>
                <c:pt idx="9938" formatCode="General">
                  <c:v>0.75505119600000004</c:v>
                </c:pt>
                <c:pt idx="9939" formatCode="General">
                  <c:v>0.75125056499999998</c:v>
                </c:pt>
                <c:pt idx="9940" formatCode="General">
                  <c:v>0.75808507199999997</c:v>
                </c:pt>
                <c:pt idx="9941" formatCode="General">
                  <c:v>0.75929170800000001</c:v>
                </c:pt>
                <c:pt idx="9942" formatCode="General">
                  <c:v>0.76016974400000004</c:v>
                </c:pt>
                <c:pt idx="9943" formatCode="General">
                  <c:v>0.76093846600000004</c:v>
                </c:pt>
                <c:pt idx="9944" formatCode="General">
                  <c:v>0.76159858700000005</c:v>
                </c:pt>
                <c:pt idx="9945" formatCode="General">
                  <c:v>0.76213312099999997</c:v>
                </c:pt>
                <c:pt idx="9946" formatCode="General">
                  <c:v>0.76253378400000005</c:v>
                </c:pt>
                <c:pt idx="9947" formatCode="General">
                  <c:v>0.76280492499999997</c:v>
                </c:pt>
                <c:pt idx="9948" formatCode="General">
                  <c:v>0.76296156599999998</c:v>
                </c:pt>
                <c:pt idx="9949" formatCode="General">
                  <c:v>0.76302611799999998</c:v>
                </c:pt>
                <c:pt idx="9950" formatCode="General">
                  <c:v>0.76302379399999998</c:v>
                </c:pt>
                <c:pt idx="9951" formatCode="General">
                  <c:v>0.76297915000000005</c:v>
                </c:pt>
                <c:pt idx="9952" formatCode="General">
                  <c:v>0.76291108100000005</c:v>
                </c:pt>
                <c:pt idx="9953" formatCode="General">
                  <c:v>0.76282936300000004</c:v>
                </c:pt>
                <c:pt idx="9954" formatCode="General">
                  <c:v>0.76273018100000001</c:v>
                </c:pt>
                <c:pt idx="9955" formatCode="General">
                  <c:v>0.76259160000000004</c:v>
                </c:pt>
                <c:pt idx="9956" formatCode="General">
                  <c:v>0.76236569899999995</c:v>
                </c:pt>
                <c:pt idx="9957" formatCode="General">
                  <c:v>0.761962056</c:v>
                </c:pt>
                <c:pt idx="9958" formatCode="General">
                  <c:v>0.76120966700000003</c:v>
                </c:pt>
                <c:pt idx="9959" formatCode="General">
                  <c:v>0.75976908200000004</c:v>
                </c:pt>
                <c:pt idx="9960" formatCode="General">
                  <c:v>0.75698894299999997</c:v>
                </c:pt>
                <c:pt idx="9961" formatCode="General">
                  <c:v>0.75221842500000002</c:v>
                </c:pt>
                <c:pt idx="9962" formatCode="General">
                  <c:v>0.74733150000000004</c:v>
                </c:pt>
                <c:pt idx="9963" formatCode="General">
                  <c:v>0.74186396600000004</c:v>
                </c:pt>
                <c:pt idx="9964" formatCode="General">
                  <c:v>0.75309842800000004</c:v>
                </c:pt>
                <c:pt idx="9965" formatCode="General">
                  <c:v>0.75933182200000005</c:v>
                </c:pt>
                <c:pt idx="9966" formatCode="General">
                  <c:v>0.76137924199999996</c:v>
                </c:pt>
                <c:pt idx="9967" formatCode="General">
                  <c:v>0.76212149900000004</c:v>
                </c:pt>
                <c:pt idx="9968" formatCode="General">
                  <c:v>0.762248814</c:v>
                </c:pt>
                <c:pt idx="9969" formatCode="General">
                  <c:v>0.76204645599999998</c:v>
                </c:pt>
                <c:pt idx="9970" formatCode="General">
                  <c:v>0.76156955999999998</c:v>
                </c:pt>
                <c:pt idx="9971" formatCode="General">
                  <c:v>0.76080977900000002</c:v>
                </c:pt>
                <c:pt idx="9972" formatCode="General">
                  <c:v>0.75976026100000005</c:v>
                </c:pt>
                <c:pt idx="9973" formatCode="General">
                  <c:v>0.75837826699999999</c:v>
                </c:pt>
                <c:pt idx="9974" formatCode="General">
                  <c:v>0.75660806899999999</c:v>
                </c:pt>
                <c:pt idx="9975" formatCode="General">
                  <c:v>0.75440090900000001</c:v>
                </c:pt>
                <c:pt idx="9976" formatCode="General">
                  <c:v>0.75175875400000003</c:v>
                </c:pt>
                <c:pt idx="9977" formatCode="General">
                  <c:v>0.74881666899999999</c:v>
                </c:pt>
                <c:pt idx="9978" formatCode="General">
                  <c:v>0.74594473800000005</c:v>
                </c:pt>
                <c:pt idx="9979" formatCode="General">
                  <c:v>0.74375909600000001</c:v>
                </c:pt>
                <c:pt idx="9980" formatCode="General">
                  <c:v>0.74288272899999996</c:v>
                </c:pt>
                <c:pt idx="9981" formatCode="General">
                  <c:v>0.743557036</c:v>
                </c:pt>
                <c:pt idx="9982" formatCode="General">
                  <c:v>0.74550437899999999</c:v>
                </c:pt>
                <c:pt idx="9983" formatCode="General">
                  <c:v>0.74814182500000004</c:v>
                </c:pt>
                <c:pt idx="9984" formatCode="General">
                  <c:v>0.75088000300000002</c:v>
                </c:pt>
                <c:pt idx="9985" formatCode="General">
                  <c:v>0.75331407800000005</c:v>
                </c:pt>
                <c:pt idx="9986" formatCode="General">
                  <c:v>0.75526130199999997</c:v>
                </c:pt>
                <c:pt idx="9987" formatCode="General">
                  <c:v>0.75669962199999996</c:v>
                </c:pt>
                <c:pt idx="9988" formatCode="General">
                  <c:v>0.75768780700000005</c:v>
                </c:pt>
                <c:pt idx="9989" formatCode="General">
                  <c:v>0.75831103300000002</c:v>
                </c:pt>
                <c:pt idx="9990" formatCode="General">
                  <c:v>0.75865441600000005</c:v>
                </c:pt>
                <c:pt idx="9991" formatCode="General">
                  <c:v>0.75879442699999999</c:v>
                </c:pt>
                <c:pt idx="9992" formatCode="General">
                  <c:v>0.75879925500000001</c:v>
                </c:pt>
                <c:pt idx="9993" formatCode="General">
                  <c:v>0.75873041200000002</c:v>
                </c:pt>
                <c:pt idx="9994" formatCode="General">
                  <c:v>0.75864589199999999</c:v>
                </c:pt>
                <c:pt idx="9995" formatCode="General">
                  <c:v>0.75859498999999997</c:v>
                </c:pt>
                <c:pt idx="9996" formatCode="General">
                  <c:v>0.75858473800000004</c:v>
                </c:pt>
                <c:pt idx="9997" formatCode="General">
                  <c:v>0.75827533000000003</c:v>
                </c:pt>
                <c:pt idx="9998" formatCode="General">
                  <c:v>0.74504345699999996</c:v>
                </c:pt>
                <c:pt idx="9999" formatCode="General">
                  <c:v>0.759392858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0E8E-4D5B-9430-21A26B2E6A88}"/>
            </c:ext>
          </c:extLst>
        </c:ser>
        <c:ser>
          <c:idx val="3"/>
          <c:order val="4"/>
          <c:tx>
            <c:v>m = 1.9</c:v>
          </c:tx>
          <c:spPr>
            <a:ln w="19050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'Q2'!$B$4:$B$10003</c:f>
              <c:numCache>
                <c:formatCode>General</c:formatCode>
                <c:ptCount val="10000"/>
                <c:pt idx="0">
                  <c:v>1.1423973828390666E-2</c:v>
                </c:pt>
                <c:pt idx="1">
                  <c:v>2.2847947656781331E-2</c:v>
                </c:pt>
                <c:pt idx="2">
                  <c:v>3.4271920155246487E-2</c:v>
                </c:pt>
                <c:pt idx="3">
                  <c:v>4.5695895313562662E-2</c:v>
                </c:pt>
                <c:pt idx="4">
                  <c:v>5.7119870471878824E-2</c:v>
                </c:pt>
                <c:pt idx="5">
                  <c:v>6.8543845630195124E-2</c:v>
                </c:pt>
                <c:pt idx="6">
                  <c:v>7.9967820788511279E-2</c:v>
                </c:pt>
                <c:pt idx="7">
                  <c:v>9.1391790627125435E-2</c:v>
                </c:pt>
                <c:pt idx="8">
                  <c:v>0.1028157657854416</c:v>
                </c:pt>
                <c:pt idx="9">
                  <c:v>0.11423974094375719</c:v>
                </c:pt>
                <c:pt idx="10">
                  <c:v>0.12566371610207372</c:v>
                </c:pt>
                <c:pt idx="11">
                  <c:v>0.13708769126039025</c:v>
                </c:pt>
                <c:pt idx="12">
                  <c:v>0.14851166641870558</c:v>
                </c:pt>
                <c:pt idx="13">
                  <c:v>0.15993564157702211</c:v>
                </c:pt>
                <c:pt idx="14">
                  <c:v>0.17135961673533864</c:v>
                </c:pt>
                <c:pt idx="15">
                  <c:v>0.18278358125425065</c:v>
                </c:pt>
                <c:pt idx="16">
                  <c:v>0.19420755641256601</c:v>
                </c:pt>
                <c:pt idx="17">
                  <c:v>0.20563153157088254</c:v>
                </c:pt>
                <c:pt idx="18">
                  <c:v>0.21705550672919902</c:v>
                </c:pt>
                <c:pt idx="19">
                  <c:v>0.22847948188751555</c:v>
                </c:pt>
                <c:pt idx="20">
                  <c:v>0.23990345704583091</c:v>
                </c:pt>
                <c:pt idx="21">
                  <c:v>0.25132743220414744</c:v>
                </c:pt>
                <c:pt idx="22">
                  <c:v>0.26275140736246394</c:v>
                </c:pt>
                <c:pt idx="23">
                  <c:v>0.2741753825207805</c:v>
                </c:pt>
                <c:pt idx="24">
                  <c:v>0.28559935767909583</c:v>
                </c:pt>
                <c:pt idx="25">
                  <c:v>0.29702333283741233</c:v>
                </c:pt>
                <c:pt idx="26">
                  <c:v>0.30844730799572889</c:v>
                </c:pt>
                <c:pt idx="27">
                  <c:v>0.31987128315404423</c:v>
                </c:pt>
                <c:pt idx="28">
                  <c:v>0.33129525831236073</c:v>
                </c:pt>
                <c:pt idx="29">
                  <c:v>0.34271923347067729</c:v>
                </c:pt>
                <c:pt idx="30">
                  <c:v>0.35414320862899379</c:v>
                </c:pt>
                <c:pt idx="31">
                  <c:v>0.3655671625085013</c:v>
                </c:pt>
                <c:pt idx="32">
                  <c:v>0.37699111638800881</c:v>
                </c:pt>
                <c:pt idx="33">
                  <c:v>0.38841507026751632</c:v>
                </c:pt>
                <c:pt idx="34">
                  <c:v>0.39983902414702494</c:v>
                </c:pt>
                <c:pt idx="35">
                  <c:v>0.41126297802653244</c:v>
                </c:pt>
                <c:pt idx="36">
                  <c:v>0.4226869319060399</c:v>
                </c:pt>
                <c:pt idx="37">
                  <c:v>0.43411088578554746</c:v>
                </c:pt>
                <c:pt idx="38">
                  <c:v>0.44553483966505614</c:v>
                </c:pt>
                <c:pt idx="39">
                  <c:v>0.45695879354456359</c:v>
                </c:pt>
                <c:pt idx="40">
                  <c:v>0.4683827474240711</c:v>
                </c:pt>
                <c:pt idx="41">
                  <c:v>0.47980670130357861</c:v>
                </c:pt>
                <c:pt idx="42">
                  <c:v>0.49123065518308723</c:v>
                </c:pt>
                <c:pt idx="43">
                  <c:v>0.50265460906259485</c:v>
                </c:pt>
                <c:pt idx="44">
                  <c:v>0.51407856294210219</c:v>
                </c:pt>
                <c:pt idx="45">
                  <c:v>0.52550251682160987</c:v>
                </c:pt>
                <c:pt idx="46">
                  <c:v>0.53692647070111843</c:v>
                </c:pt>
                <c:pt idx="47">
                  <c:v>0.54835042458062599</c:v>
                </c:pt>
                <c:pt idx="48">
                  <c:v>0.55977437846013345</c:v>
                </c:pt>
                <c:pt idx="49">
                  <c:v>0.57119833233964101</c:v>
                </c:pt>
                <c:pt idx="50">
                  <c:v>0.58262228621914847</c:v>
                </c:pt>
                <c:pt idx="51">
                  <c:v>0.59404624009865714</c:v>
                </c:pt>
                <c:pt idx="52">
                  <c:v>0.60547019397816471</c:v>
                </c:pt>
                <c:pt idx="53">
                  <c:v>0.61689414785767216</c:v>
                </c:pt>
                <c:pt idx="54">
                  <c:v>0.62831810173717972</c:v>
                </c:pt>
                <c:pt idx="55">
                  <c:v>0.63974205561668829</c:v>
                </c:pt>
                <c:pt idx="56">
                  <c:v>0.65116600949619574</c:v>
                </c:pt>
                <c:pt idx="57">
                  <c:v>0.66258996337570331</c:v>
                </c:pt>
                <c:pt idx="58">
                  <c:v>0.67401391725521076</c:v>
                </c:pt>
                <c:pt idx="59">
                  <c:v>0.68543787113471943</c:v>
                </c:pt>
                <c:pt idx="60">
                  <c:v>0.696861825014227</c:v>
                </c:pt>
                <c:pt idx="61">
                  <c:v>0.70828577889373456</c:v>
                </c:pt>
                <c:pt idx="62">
                  <c:v>0.71970973277324202</c:v>
                </c:pt>
                <c:pt idx="63">
                  <c:v>0.73113372921036757</c:v>
                </c:pt>
                <c:pt idx="64">
                  <c:v>0.7425577256474919</c:v>
                </c:pt>
                <c:pt idx="65">
                  <c:v>0.75398172208461622</c:v>
                </c:pt>
                <c:pt idx="66">
                  <c:v>0.76540571852174066</c:v>
                </c:pt>
                <c:pt idx="67">
                  <c:v>0.77682971495886499</c:v>
                </c:pt>
                <c:pt idx="68">
                  <c:v>0.78825371139599065</c:v>
                </c:pt>
                <c:pt idx="69">
                  <c:v>0.79967770783311498</c:v>
                </c:pt>
                <c:pt idx="70">
                  <c:v>0.81110170427023942</c:v>
                </c:pt>
                <c:pt idx="71">
                  <c:v>0.82252570070736364</c:v>
                </c:pt>
                <c:pt idx="72">
                  <c:v>0.83394969714448919</c:v>
                </c:pt>
                <c:pt idx="73">
                  <c:v>0.84537369358161352</c:v>
                </c:pt>
                <c:pt idx="74">
                  <c:v>0.85679769001873785</c:v>
                </c:pt>
                <c:pt idx="75">
                  <c:v>0.8682216864558624</c:v>
                </c:pt>
                <c:pt idx="76">
                  <c:v>0.87964568289298672</c:v>
                </c:pt>
                <c:pt idx="77">
                  <c:v>0.89106967933011227</c:v>
                </c:pt>
                <c:pt idx="78">
                  <c:v>0.9024936757672366</c:v>
                </c:pt>
                <c:pt idx="79">
                  <c:v>0.91391767220436082</c:v>
                </c:pt>
                <c:pt idx="80">
                  <c:v>0.92534166864148548</c:v>
                </c:pt>
                <c:pt idx="81">
                  <c:v>0.93676566507861092</c:v>
                </c:pt>
                <c:pt idx="82">
                  <c:v>0.94818966151573536</c:v>
                </c:pt>
                <c:pt idx="83">
                  <c:v>0.95961365795285958</c:v>
                </c:pt>
                <c:pt idx="84">
                  <c:v>0.97103765438998402</c:v>
                </c:pt>
                <c:pt idx="85">
                  <c:v>0.98246165082710846</c:v>
                </c:pt>
                <c:pt idx="86">
                  <c:v>0.99388564726423401</c:v>
                </c:pt>
                <c:pt idx="87">
                  <c:v>1.0053096437013582</c:v>
                </c:pt>
                <c:pt idx="88">
                  <c:v>1.0167336401384826</c:v>
                </c:pt>
                <c:pt idx="89">
                  <c:v>1.0281576365756071</c:v>
                </c:pt>
                <c:pt idx="90">
                  <c:v>1.0395816330127325</c:v>
                </c:pt>
                <c:pt idx="91">
                  <c:v>1.0510056294498571</c:v>
                </c:pt>
                <c:pt idx="92">
                  <c:v>1.0624296258869812</c:v>
                </c:pt>
                <c:pt idx="93">
                  <c:v>1.0738536223241057</c:v>
                </c:pt>
                <c:pt idx="94">
                  <c:v>1.0852776187612301</c:v>
                </c:pt>
                <c:pt idx="95">
                  <c:v>1.0967016151983557</c:v>
                </c:pt>
                <c:pt idx="96">
                  <c:v>1.1081256116354801</c:v>
                </c:pt>
                <c:pt idx="97">
                  <c:v>1.1195496080726044</c:v>
                </c:pt>
                <c:pt idx="98">
                  <c:v>1.1309736045097287</c:v>
                </c:pt>
                <c:pt idx="99">
                  <c:v>1.1423976009468439</c:v>
                </c:pt>
                <c:pt idx="100">
                  <c:v>1.1538215973839694</c:v>
                </c:pt>
                <c:pt idx="101">
                  <c:v>1.165245593821095</c:v>
                </c:pt>
                <c:pt idx="102">
                  <c:v>1.1766695902582205</c:v>
                </c:pt>
                <c:pt idx="103">
                  <c:v>1.1880935866953461</c:v>
                </c:pt>
                <c:pt idx="104">
                  <c:v>1.1995175831324716</c:v>
                </c:pt>
                <c:pt idx="105">
                  <c:v>1.210941579569597</c:v>
                </c:pt>
                <c:pt idx="106">
                  <c:v>1.2223655760067227</c:v>
                </c:pt>
                <c:pt idx="107">
                  <c:v>1.2337895724438481</c:v>
                </c:pt>
                <c:pt idx="108">
                  <c:v>1.2452135688809738</c:v>
                </c:pt>
                <c:pt idx="109">
                  <c:v>1.2566375653180992</c:v>
                </c:pt>
                <c:pt idx="110">
                  <c:v>1.2680615617552247</c:v>
                </c:pt>
                <c:pt idx="111">
                  <c:v>1.2794855581923388</c:v>
                </c:pt>
                <c:pt idx="112">
                  <c:v>1.2909095546294644</c:v>
                </c:pt>
                <c:pt idx="113">
                  <c:v>1.3023335510665899</c:v>
                </c:pt>
                <c:pt idx="114">
                  <c:v>1.3137575475037153</c:v>
                </c:pt>
                <c:pt idx="115">
                  <c:v>1.325181543940841</c:v>
                </c:pt>
                <c:pt idx="116">
                  <c:v>1.3366055403779664</c:v>
                </c:pt>
                <c:pt idx="117">
                  <c:v>1.3480295368150919</c:v>
                </c:pt>
                <c:pt idx="118">
                  <c:v>1.3594535332522173</c:v>
                </c:pt>
                <c:pt idx="119">
                  <c:v>1.3708775296893427</c:v>
                </c:pt>
                <c:pt idx="120">
                  <c:v>1.3823015261264684</c:v>
                </c:pt>
                <c:pt idx="121">
                  <c:v>1.3937255225635938</c:v>
                </c:pt>
                <c:pt idx="122">
                  <c:v>1.4051495190007195</c:v>
                </c:pt>
                <c:pt idx="123">
                  <c:v>1.4165735154378449</c:v>
                </c:pt>
                <c:pt idx="124">
                  <c:v>1.427997511874959</c:v>
                </c:pt>
                <c:pt idx="125">
                  <c:v>1.4394215083120845</c:v>
                </c:pt>
                <c:pt idx="126">
                  <c:v>1.4508455047492101</c:v>
                </c:pt>
                <c:pt idx="127">
                  <c:v>1.4622695011863354</c:v>
                </c:pt>
                <c:pt idx="128">
                  <c:v>1.473693497623461</c:v>
                </c:pt>
                <c:pt idx="129">
                  <c:v>1.4851174940605867</c:v>
                </c:pt>
                <c:pt idx="130">
                  <c:v>1.4965414904977121</c:v>
                </c:pt>
                <c:pt idx="131">
                  <c:v>1.5079654869348378</c:v>
                </c:pt>
                <c:pt idx="132">
                  <c:v>1.519389483371963</c:v>
                </c:pt>
                <c:pt idx="133">
                  <c:v>1.5308134798090887</c:v>
                </c:pt>
                <c:pt idx="134">
                  <c:v>1.5422374762462143</c:v>
                </c:pt>
                <c:pt idx="135">
                  <c:v>1.5536614726833398</c:v>
                </c:pt>
                <c:pt idx="136">
                  <c:v>1.5650854691204654</c:v>
                </c:pt>
                <c:pt idx="137">
                  <c:v>1.5765094655575793</c:v>
                </c:pt>
                <c:pt idx="138">
                  <c:v>1.587933461994705</c:v>
                </c:pt>
                <c:pt idx="139">
                  <c:v>1.5993574584318304</c:v>
                </c:pt>
                <c:pt idx="140">
                  <c:v>1.6107814548689561</c:v>
                </c:pt>
                <c:pt idx="141">
                  <c:v>1.6222054513060817</c:v>
                </c:pt>
                <c:pt idx="142">
                  <c:v>1.633629447743207</c:v>
                </c:pt>
                <c:pt idx="143">
                  <c:v>1.6450534441803326</c:v>
                </c:pt>
                <c:pt idx="144">
                  <c:v>1.6564774406174581</c:v>
                </c:pt>
                <c:pt idx="145">
                  <c:v>1.6679014370545837</c:v>
                </c:pt>
                <c:pt idx="146">
                  <c:v>1.6793254334917092</c:v>
                </c:pt>
                <c:pt idx="147">
                  <c:v>1.6907494299288346</c:v>
                </c:pt>
                <c:pt idx="148">
                  <c:v>1.70217342636596</c:v>
                </c:pt>
                <c:pt idx="149">
                  <c:v>1.7135974228030855</c:v>
                </c:pt>
                <c:pt idx="150">
                  <c:v>1.7250214192401998</c:v>
                </c:pt>
                <c:pt idx="151">
                  <c:v>1.7364454156773252</c:v>
                </c:pt>
                <c:pt idx="152">
                  <c:v>1.7478694121144507</c:v>
                </c:pt>
                <c:pt idx="153">
                  <c:v>1.7592934085515761</c:v>
                </c:pt>
                <c:pt idx="154">
                  <c:v>1.7707174049887018</c:v>
                </c:pt>
                <c:pt idx="155">
                  <c:v>1.7821414014258274</c:v>
                </c:pt>
                <c:pt idx="156">
                  <c:v>1.7935653978629529</c:v>
                </c:pt>
                <c:pt idx="157">
                  <c:v>1.8049893943000781</c:v>
                </c:pt>
                <c:pt idx="158">
                  <c:v>1.8164133907372038</c:v>
                </c:pt>
                <c:pt idx="159">
                  <c:v>1.8278373871743292</c:v>
                </c:pt>
                <c:pt idx="160">
                  <c:v>1.8392613836114551</c:v>
                </c:pt>
                <c:pt idx="161">
                  <c:v>1.8506853800485805</c:v>
                </c:pt>
                <c:pt idx="162">
                  <c:v>1.862109376485706</c:v>
                </c:pt>
                <c:pt idx="163">
                  <c:v>1.8735333729228201</c:v>
                </c:pt>
                <c:pt idx="164">
                  <c:v>1.8849573693599455</c:v>
                </c:pt>
                <c:pt idx="165">
                  <c:v>1.8963813657970714</c:v>
                </c:pt>
                <c:pt idx="166">
                  <c:v>1.9078053622341964</c:v>
                </c:pt>
                <c:pt idx="167">
                  <c:v>1.9192293586713218</c:v>
                </c:pt>
                <c:pt idx="168">
                  <c:v>1.9306533551084477</c:v>
                </c:pt>
                <c:pt idx="169">
                  <c:v>1.9420773515455731</c:v>
                </c:pt>
                <c:pt idx="170">
                  <c:v>1.953501347982699</c:v>
                </c:pt>
                <c:pt idx="171">
                  <c:v>1.964925344419824</c:v>
                </c:pt>
                <c:pt idx="172">
                  <c:v>1.9763493408569495</c:v>
                </c:pt>
                <c:pt idx="173">
                  <c:v>1.9877733372940753</c:v>
                </c:pt>
                <c:pt idx="174">
                  <c:v>1.9991973337312008</c:v>
                </c:pt>
                <c:pt idx="175">
                  <c:v>2.0106213301683264</c:v>
                </c:pt>
                <c:pt idx="176">
                  <c:v>2.0220453266054403</c:v>
                </c:pt>
                <c:pt idx="177">
                  <c:v>2.0334693230425658</c:v>
                </c:pt>
                <c:pt idx="178">
                  <c:v>2.0448933194796917</c:v>
                </c:pt>
                <c:pt idx="179">
                  <c:v>2.0563173159168171</c:v>
                </c:pt>
                <c:pt idx="180">
                  <c:v>2.0677413123539425</c:v>
                </c:pt>
                <c:pt idx="181">
                  <c:v>2.079165308791068</c:v>
                </c:pt>
                <c:pt idx="182">
                  <c:v>2.0905893052281934</c:v>
                </c:pt>
                <c:pt idx="183">
                  <c:v>2.1020133016653193</c:v>
                </c:pt>
                <c:pt idx="184">
                  <c:v>2.1134372981024447</c:v>
                </c:pt>
                <c:pt idx="185">
                  <c:v>2.1248612945395702</c:v>
                </c:pt>
                <c:pt idx="186">
                  <c:v>2.1362852909766956</c:v>
                </c:pt>
                <c:pt idx="187">
                  <c:v>2.1477092874138211</c:v>
                </c:pt>
                <c:pt idx="188">
                  <c:v>2.1591332838509469</c:v>
                </c:pt>
                <c:pt idx="189">
                  <c:v>2.1705572802880608</c:v>
                </c:pt>
                <c:pt idx="190">
                  <c:v>2.1819812767251863</c:v>
                </c:pt>
                <c:pt idx="191">
                  <c:v>2.1934052731623117</c:v>
                </c:pt>
                <c:pt idx="192">
                  <c:v>2.2048292695994371</c:v>
                </c:pt>
                <c:pt idx="193">
                  <c:v>2.2162532660365626</c:v>
                </c:pt>
                <c:pt idx="194">
                  <c:v>2.2276772624736885</c:v>
                </c:pt>
                <c:pt idx="195">
                  <c:v>2.2391012589108139</c:v>
                </c:pt>
                <c:pt idx="196">
                  <c:v>2.2505252553479393</c:v>
                </c:pt>
                <c:pt idx="197">
                  <c:v>2.2619492517850648</c:v>
                </c:pt>
                <c:pt idx="198">
                  <c:v>2.2733732482221902</c:v>
                </c:pt>
                <c:pt idx="199">
                  <c:v>2.2847972446593161</c:v>
                </c:pt>
                <c:pt idx="200">
                  <c:v>2.2962212410964415</c:v>
                </c:pt>
                <c:pt idx="201">
                  <c:v>2.3076452375335554</c:v>
                </c:pt>
                <c:pt idx="202">
                  <c:v>2.3190692339706809</c:v>
                </c:pt>
                <c:pt idx="203">
                  <c:v>2.3304932304078063</c:v>
                </c:pt>
                <c:pt idx="204">
                  <c:v>2.3419172268449318</c:v>
                </c:pt>
                <c:pt idx="205">
                  <c:v>2.3533412232820572</c:v>
                </c:pt>
                <c:pt idx="206">
                  <c:v>2.3647652197191826</c:v>
                </c:pt>
                <c:pt idx="207">
                  <c:v>2.3761892161563085</c:v>
                </c:pt>
                <c:pt idx="208">
                  <c:v>2.387613212593434</c:v>
                </c:pt>
                <c:pt idx="209">
                  <c:v>2.3990372090305594</c:v>
                </c:pt>
                <c:pt idx="210">
                  <c:v>2.4104612054676848</c:v>
                </c:pt>
                <c:pt idx="211">
                  <c:v>2.4218852019048103</c:v>
                </c:pt>
                <c:pt idx="212">
                  <c:v>2.4333091983419362</c:v>
                </c:pt>
                <c:pt idx="213">
                  <c:v>2.4447331947790616</c:v>
                </c:pt>
                <c:pt idx="214">
                  <c:v>2.4561571912161759</c:v>
                </c:pt>
                <c:pt idx="215">
                  <c:v>2.4675811876533014</c:v>
                </c:pt>
                <c:pt idx="216">
                  <c:v>2.4790051840904268</c:v>
                </c:pt>
                <c:pt idx="217">
                  <c:v>2.4904291805275527</c:v>
                </c:pt>
                <c:pt idx="218">
                  <c:v>2.5018531769646781</c:v>
                </c:pt>
                <c:pt idx="219">
                  <c:v>2.5132771734018036</c:v>
                </c:pt>
                <c:pt idx="220">
                  <c:v>2.524701169838929</c:v>
                </c:pt>
                <c:pt idx="221">
                  <c:v>2.5361251662760544</c:v>
                </c:pt>
                <c:pt idx="222">
                  <c:v>2.5475491627131803</c:v>
                </c:pt>
                <c:pt idx="223">
                  <c:v>2.5589731591503058</c:v>
                </c:pt>
                <c:pt idx="224">
                  <c:v>2.5703971555874312</c:v>
                </c:pt>
                <c:pt idx="225">
                  <c:v>2.5818211520245566</c:v>
                </c:pt>
                <c:pt idx="226">
                  <c:v>2.5932451484616821</c:v>
                </c:pt>
                <c:pt idx="227">
                  <c:v>2.604669144898796</c:v>
                </c:pt>
                <c:pt idx="228">
                  <c:v>2.6160931413359219</c:v>
                </c:pt>
                <c:pt idx="229">
                  <c:v>2.6275171377730473</c:v>
                </c:pt>
                <c:pt idx="230">
                  <c:v>2.6389411342101727</c:v>
                </c:pt>
                <c:pt idx="231">
                  <c:v>2.6503651306472982</c:v>
                </c:pt>
                <c:pt idx="232">
                  <c:v>2.6617891270844236</c:v>
                </c:pt>
                <c:pt idx="233">
                  <c:v>2.6732131235215495</c:v>
                </c:pt>
                <c:pt idx="234">
                  <c:v>2.6846371199586749</c:v>
                </c:pt>
                <c:pt idx="235">
                  <c:v>2.6960611163958004</c:v>
                </c:pt>
                <c:pt idx="236">
                  <c:v>2.7074851128329258</c:v>
                </c:pt>
                <c:pt idx="237">
                  <c:v>2.7189091092700512</c:v>
                </c:pt>
                <c:pt idx="238">
                  <c:v>2.7303331057071771</c:v>
                </c:pt>
                <c:pt idx="239">
                  <c:v>2.7417571021443026</c:v>
                </c:pt>
                <c:pt idx="240">
                  <c:v>2.753181098581416</c:v>
                </c:pt>
                <c:pt idx="241">
                  <c:v>2.7646050950185419</c:v>
                </c:pt>
                <c:pt idx="242">
                  <c:v>2.7760290914556673</c:v>
                </c:pt>
                <c:pt idx="243">
                  <c:v>2.7874530878927928</c:v>
                </c:pt>
                <c:pt idx="244">
                  <c:v>2.7988770843299182</c:v>
                </c:pt>
                <c:pt idx="245">
                  <c:v>2.8103010807670437</c:v>
                </c:pt>
                <c:pt idx="246">
                  <c:v>2.8217250772041695</c:v>
                </c:pt>
                <c:pt idx="247">
                  <c:v>2.833149073641295</c:v>
                </c:pt>
                <c:pt idx="248">
                  <c:v>2.8445730700784204</c:v>
                </c:pt>
                <c:pt idx="249">
                  <c:v>2.8559970665155459</c:v>
                </c:pt>
                <c:pt idx="250">
                  <c:v>2.8674208927221949</c:v>
                </c:pt>
                <c:pt idx="251">
                  <c:v>2.8788447189288555</c:v>
                </c:pt>
                <c:pt idx="252">
                  <c:v>2.8902685451355161</c:v>
                </c:pt>
                <c:pt idx="253">
                  <c:v>2.9016923713421763</c:v>
                </c:pt>
                <c:pt idx="254">
                  <c:v>2.9131161975488249</c:v>
                </c:pt>
                <c:pt idx="255">
                  <c:v>2.9245400237554855</c:v>
                </c:pt>
                <c:pt idx="256">
                  <c:v>2.9359638499621452</c:v>
                </c:pt>
                <c:pt idx="257">
                  <c:v>2.9473876761688058</c:v>
                </c:pt>
                <c:pt idx="258">
                  <c:v>2.9588115023754549</c:v>
                </c:pt>
                <c:pt idx="259">
                  <c:v>2.9702353285821155</c:v>
                </c:pt>
                <c:pt idx="260">
                  <c:v>2.9816591547887756</c:v>
                </c:pt>
                <c:pt idx="261">
                  <c:v>2.9930829809954358</c:v>
                </c:pt>
                <c:pt idx="262">
                  <c:v>3.0045068072020849</c:v>
                </c:pt>
                <c:pt idx="263">
                  <c:v>3.0159306334087455</c:v>
                </c:pt>
                <c:pt idx="264">
                  <c:v>3.0273544596154056</c:v>
                </c:pt>
                <c:pt idx="265">
                  <c:v>3.0387782858220542</c:v>
                </c:pt>
                <c:pt idx="266">
                  <c:v>3.0502021120287144</c:v>
                </c:pt>
                <c:pt idx="267">
                  <c:v>3.0616259382353745</c:v>
                </c:pt>
                <c:pt idx="268">
                  <c:v>3.0730497644420351</c:v>
                </c:pt>
                <c:pt idx="269">
                  <c:v>3.0844735906486842</c:v>
                </c:pt>
                <c:pt idx="270">
                  <c:v>3.0958974168553448</c:v>
                </c:pt>
                <c:pt idx="271">
                  <c:v>3.107321243062005</c:v>
                </c:pt>
                <c:pt idx="272">
                  <c:v>3.1187450692686656</c:v>
                </c:pt>
                <c:pt idx="273">
                  <c:v>3.1301688954753142</c:v>
                </c:pt>
                <c:pt idx="274">
                  <c:v>3.1415927216819739</c:v>
                </c:pt>
                <c:pt idx="275">
                  <c:v>3.1530165478886345</c:v>
                </c:pt>
                <c:pt idx="276">
                  <c:v>3.1644403740952836</c:v>
                </c:pt>
                <c:pt idx="277">
                  <c:v>3.1758642003019442</c:v>
                </c:pt>
                <c:pt idx="278">
                  <c:v>3.1872880265086043</c:v>
                </c:pt>
                <c:pt idx="279">
                  <c:v>3.1987118527152649</c:v>
                </c:pt>
                <c:pt idx="280">
                  <c:v>3.2101356789219135</c:v>
                </c:pt>
                <c:pt idx="281">
                  <c:v>3.2215595051285741</c:v>
                </c:pt>
                <c:pt idx="282">
                  <c:v>3.2329833313352339</c:v>
                </c:pt>
                <c:pt idx="283">
                  <c:v>3.244407157541894</c:v>
                </c:pt>
                <c:pt idx="284">
                  <c:v>3.2558309837485435</c:v>
                </c:pt>
                <c:pt idx="285">
                  <c:v>3.2672548099552037</c:v>
                </c:pt>
                <c:pt idx="286">
                  <c:v>3.2786786361618638</c:v>
                </c:pt>
                <c:pt idx="287">
                  <c:v>3.2901024623685129</c:v>
                </c:pt>
                <c:pt idx="288">
                  <c:v>3.3015262885751735</c:v>
                </c:pt>
                <c:pt idx="289">
                  <c:v>3.3129501147818337</c:v>
                </c:pt>
                <c:pt idx="290">
                  <c:v>3.3243739409884943</c:v>
                </c:pt>
                <c:pt idx="291">
                  <c:v>3.3357977671951424</c:v>
                </c:pt>
                <c:pt idx="292">
                  <c:v>3.3472215934018026</c:v>
                </c:pt>
                <c:pt idx="293">
                  <c:v>3.3586454196084632</c:v>
                </c:pt>
                <c:pt idx="294">
                  <c:v>3.3700692458151233</c:v>
                </c:pt>
                <c:pt idx="295">
                  <c:v>3.3814930720217728</c:v>
                </c:pt>
                <c:pt idx="296">
                  <c:v>3.392916898228433</c:v>
                </c:pt>
                <c:pt idx="297">
                  <c:v>3.4043407244350936</c:v>
                </c:pt>
                <c:pt idx="298">
                  <c:v>3.4157645506417422</c:v>
                </c:pt>
                <c:pt idx="299">
                  <c:v>3.4271883768484028</c:v>
                </c:pt>
                <c:pt idx="300">
                  <c:v>3.4386122030550625</c:v>
                </c:pt>
                <c:pt idx="301">
                  <c:v>3.4500360292617231</c:v>
                </c:pt>
                <c:pt idx="302">
                  <c:v>3.4614598554683722</c:v>
                </c:pt>
                <c:pt idx="303">
                  <c:v>3.4728836816750324</c:v>
                </c:pt>
                <c:pt idx="304">
                  <c:v>3.484307507881693</c:v>
                </c:pt>
                <c:pt idx="305">
                  <c:v>3.4957313340883536</c:v>
                </c:pt>
                <c:pt idx="306">
                  <c:v>3.5071551602950022</c:v>
                </c:pt>
                <c:pt idx="307">
                  <c:v>3.5185789865016628</c:v>
                </c:pt>
                <c:pt idx="308">
                  <c:v>3.5300028127083229</c:v>
                </c:pt>
                <c:pt idx="309">
                  <c:v>3.5414266389149716</c:v>
                </c:pt>
                <c:pt idx="310">
                  <c:v>3.5528504651216317</c:v>
                </c:pt>
                <c:pt idx="311">
                  <c:v>3.5642742913282923</c:v>
                </c:pt>
                <c:pt idx="312">
                  <c:v>3.5756981175349525</c:v>
                </c:pt>
                <c:pt idx="313">
                  <c:v>3.5871219437416015</c:v>
                </c:pt>
                <c:pt idx="314">
                  <c:v>3.5985457699482621</c:v>
                </c:pt>
                <c:pt idx="315">
                  <c:v>3.6099695961549223</c:v>
                </c:pt>
                <c:pt idx="316">
                  <c:v>3.6213934223615829</c:v>
                </c:pt>
                <c:pt idx="317">
                  <c:v>3.6328172485682315</c:v>
                </c:pt>
                <c:pt idx="318">
                  <c:v>3.6442410747748912</c:v>
                </c:pt>
                <c:pt idx="319">
                  <c:v>3.6556649009815518</c:v>
                </c:pt>
                <c:pt idx="320">
                  <c:v>3.6670887271882004</c:v>
                </c:pt>
                <c:pt idx="321">
                  <c:v>3.6785125533948611</c:v>
                </c:pt>
                <c:pt idx="322">
                  <c:v>3.6899363796015217</c:v>
                </c:pt>
                <c:pt idx="323">
                  <c:v>3.7013602058081823</c:v>
                </c:pt>
                <c:pt idx="324">
                  <c:v>3.7127840320148313</c:v>
                </c:pt>
                <c:pt idx="325">
                  <c:v>3.724207858221491</c:v>
                </c:pt>
                <c:pt idx="326">
                  <c:v>3.7356316844281516</c:v>
                </c:pt>
                <c:pt idx="327">
                  <c:v>3.7470555106348113</c:v>
                </c:pt>
                <c:pt idx="328">
                  <c:v>3.7584793368414608</c:v>
                </c:pt>
                <c:pt idx="329">
                  <c:v>3.7699031630481215</c:v>
                </c:pt>
                <c:pt idx="330">
                  <c:v>3.7813269892547812</c:v>
                </c:pt>
                <c:pt idx="331">
                  <c:v>3.7927508154614418</c:v>
                </c:pt>
                <c:pt idx="332">
                  <c:v>3.8041746416680908</c:v>
                </c:pt>
                <c:pt idx="333">
                  <c:v>3.8155984678747514</c:v>
                </c:pt>
                <c:pt idx="334">
                  <c:v>3.8270222940814111</c:v>
                </c:pt>
                <c:pt idx="335">
                  <c:v>3.8384461202880598</c:v>
                </c:pt>
                <c:pt idx="336">
                  <c:v>3.8498699464947204</c:v>
                </c:pt>
                <c:pt idx="337">
                  <c:v>3.8612937727013805</c:v>
                </c:pt>
                <c:pt idx="338">
                  <c:v>3.8727175989080411</c:v>
                </c:pt>
                <c:pt idx="339">
                  <c:v>3.8841414251146897</c:v>
                </c:pt>
                <c:pt idx="340">
                  <c:v>3.8955652513213503</c:v>
                </c:pt>
                <c:pt idx="341">
                  <c:v>3.9069890775280109</c:v>
                </c:pt>
                <c:pt idx="342">
                  <c:v>3.9184129037346715</c:v>
                </c:pt>
                <c:pt idx="343">
                  <c:v>3.9298367299413197</c:v>
                </c:pt>
                <c:pt idx="344">
                  <c:v>3.9412605561479794</c:v>
                </c:pt>
                <c:pt idx="345">
                  <c:v>3.95268438235464</c:v>
                </c:pt>
                <c:pt idx="346">
                  <c:v>3.9641082085612895</c:v>
                </c:pt>
                <c:pt idx="347">
                  <c:v>3.9755320347679501</c:v>
                </c:pt>
                <c:pt idx="348">
                  <c:v>3.9869558609746099</c:v>
                </c:pt>
                <c:pt idx="349">
                  <c:v>3.9983796871812705</c:v>
                </c:pt>
                <c:pt idx="350">
                  <c:v>4.0098035133879195</c:v>
                </c:pt>
                <c:pt idx="351">
                  <c:v>4.0212273395945806</c:v>
                </c:pt>
                <c:pt idx="352">
                  <c:v>4.0326511658012407</c:v>
                </c:pt>
                <c:pt idx="353">
                  <c:v>4.0440749920079009</c:v>
                </c:pt>
                <c:pt idx="354">
                  <c:v>4.0554988182145486</c:v>
                </c:pt>
                <c:pt idx="355">
                  <c:v>4.0669226444212097</c:v>
                </c:pt>
                <c:pt idx="356">
                  <c:v>4.0783464706278698</c:v>
                </c:pt>
                <c:pt idx="357">
                  <c:v>4.0897702968345184</c:v>
                </c:pt>
                <c:pt idx="358">
                  <c:v>4.1011941230411795</c:v>
                </c:pt>
                <c:pt idx="359">
                  <c:v>4.1126179492478396</c:v>
                </c:pt>
                <c:pt idx="360">
                  <c:v>4.1240417754544998</c:v>
                </c:pt>
                <c:pt idx="361">
                  <c:v>4.1354656016611484</c:v>
                </c:pt>
                <c:pt idx="362">
                  <c:v>4.1468894278678086</c:v>
                </c:pt>
                <c:pt idx="363">
                  <c:v>4.1583132540744687</c:v>
                </c:pt>
                <c:pt idx="364">
                  <c:v>4.1697370802811298</c:v>
                </c:pt>
                <c:pt idx="365">
                  <c:v>4.1811609064877784</c:v>
                </c:pt>
                <c:pt idx="366">
                  <c:v>4.1925847326944394</c:v>
                </c:pt>
                <c:pt idx="367">
                  <c:v>4.2040085589010987</c:v>
                </c:pt>
                <c:pt idx="368">
                  <c:v>4.2154323851077482</c:v>
                </c:pt>
                <c:pt idx="369">
                  <c:v>4.2268562113144093</c:v>
                </c:pt>
                <c:pt idx="370">
                  <c:v>4.2382800375210694</c:v>
                </c:pt>
                <c:pt idx="371">
                  <c:v>4.2497038637277296</c:v>
                </c:pt>
                <c:pt idx="372">
                  <c:v>4.2611276899343773</c:v>
                </c:pt>
                <c:pt idx="373">
                  <c:v>4.2725515161410383</c:v>
                </c:pt>
                <c:pt idx="374">
                  <c:v>4.2839753423476985</c:v>
                </c:pt>
                <c:pt idx="375">
                  <c:v>4.2953991685543595</c:v>
                </c:pt>
                <c:pt idx="376">
                  <c:v>4.3068229947610082</c:v>
                </c:pt>
                <c:pt idx="377">
                  <c:v>4.3182468209676683</c:v>
                </c:pt>
                <c:pt idx="378">
                  <c:v>4.3296706471743294</c:v>
                </c:pt>
                <c:pt idx="379">
                  <c:v>4.3410944733809771</c:v>
                </c:pt>
                <c:pt idx="380">
                  <c:v>4.3525182995876381</c:v>
                </c:pt>
                <c:pt idx="381">
                  <c:v>4.3639421257942974</c:v>
                </c:pt>
                <c:pt idx="382">
                  <c:v>4.3753659520009585</c:v>
                </c:pt>
                <c:pt idx="383">
                  <c:v>4.386789778207608</c:v>
                </c:pt>
                <c:pt idx="384">
                  <c:v>4.3982136044142681</c:v>
                </c:pt>
                <c:pt idx="385">
                  <c:v>4.4096374306209283</c:v>
                </c:pt>
                <c:pt idx="386">
                  <c:v>4.4210612568275884</c:v>
                </c:pt>
                <c:pt idx="387">
                  <c:v>4.4324850830342379</c:v>
                </c:pt>
                <c:pt idx="388">
                  <c:v>4.4439089092408972</c:v>
                </c:pt>
                <c:pt idx="389">
                  <c:v>4.4553327354475583</c:v>
                </c:pt>
                <c:pt idx="390">
                  <c:v>4.4667565616542069</c:v>
                </c:pt>
                <c:pt idx="391">
                  <c:v>4.478180387860867</c:v>
                </c:pt>
                <c:pt idx="392">
                  <c:v>4.4896042140675272</c:v>
                </c:pt>
                <c:pt idx="393">
                  <c:v>4.5010280402741882</c:v>
                </c:pt>
                <c:pt idx="394">
                  <c:v>4.5124518664808368</c:v>
                </c:pt>
                <c:pt idx="395">
                  <c:v>4.523875692687497</c:v>
                </c:pt>
                <c:pt idx="396">
                  <c:v>4.5352995188941581</c:v>
                </c:pt>
                <c:pt idx="397">
                  <c:v>4.5467233451008173</c:v>
                </c:pt>
                <c:pt idx="398">
                  <c:v>4.5581471713074668</c:v>
                </c:pt>
                <c:pt idx="399">
                  <c:v>4.5695709975141261</c:v>
                </c:pt>
                <c:pt idx="400">
                  <c:v>4.5809948237207871</c:v>
                </c:pt>
                <c:pt idx="401">
                  <c:v>4.5924186499274473</c:v>
                </c:pt>
                <c:pt idx="402">
                  <c:v>4.6038424761340968</c:v>
                </c:pt>
                <c:pt idx="403">
                  <c:v>4.615266302340757</c:v>
                </c:pt>
                <c:pt idx="404">
                  <c:v>4.6266901285474171</c:v>
                </c:pt>
                <c:pt idx="405">
                  <c:v>4.6381139547540666</c:v>
                </c:pt>
                <c:pt idx="406">
                  <c:v>4.6495377809607259</c:v>
                </c:pt>
                <c:pt idx="407">
                  <c:v>4.6609616071673869</c:v>
                </c:pt>
                <c:pt idx="408">
                  <c:v>4.6723854333740471</c:v>
                </c:pt>
                <c:pt idx="409">
                  <c:v>4.6838092595806957</c:v>
                </c:pt>
                <c:pt idx="410">
                  <c:v>4.6952330857873559</c:v>
                </c:pt>
                <c:pt idx="411">
                  <c:v>4.7066569119940169</c:v>
                </c:pt>
                <c:pt idx="412">
                  <c:v>4.7180807382006771</c:v>
                </c:pt>
                <c:pt idx="413">
                  <c:v>4.7295045644073257</c:v>
                </c:pt>
                <c:pt idx="414">
                  <c:v>4.7409283906139867</c:v>
                </c:pt>
                <c:pt idx="415">
                  <c:v>4.752352216820646</c:v>
                </c:pt>
                <c:pt idx="416">
                  <c:v>4.7637760430272955</c:v>
                </c:pt>
                <c:pt idx="417">
                  <c:v>4.7751998692339548</c:v>
                </c:pt>
                <c:pt idx="418">
                  <c:v>4.7866236954406158</c:v>
                </c:pt>
                <c:pt idx="419">
                  <c:v>4.798047521647276</c:v>
                </c:pt>
                <c:pt idx="420">
                  <c:v>4.8094713478539255</c:v>
                </c:pt>
                <c:pt idx="421">
                  <c:v>4.8208951740605865</c:v>
                </c:pt>
                <c:pt idx="422">
                  <c:v>4.8323190002672458</c:v>
                </c:pt>
                <c:pt idx="423">
                  <c:v>4.8437428264739069</c:v>
                </c:pt>
                <c:pt idx="424">
                  <c:v>4.8551666526805546</c:v>
                </c:pt>
                <c:pt idx="425">
                  <c:v>4.8665904788872156</c:v>
                </c:pt>
                <c:pt idx="426">
                  <c:v>4.8780143050938758</c:v>
                </c:pt>
                <c:pt idx="427">
                  <c:v>4.8894381313005244</c:v>
                </c:pt>
                <c:pt idx="428">
                  <c:v>4.9008619575071855</c:v>
                </c:pt>
                <c:pt idx="429">
                  <c:v>4.9122857837138456</c:v>
                </c:pt>
                <c:pt idx="430">
                  <c:v>4.9237096099205058</c:v>
                </c:pt>
                <c:pt idx="431">
                  <c:v>4.9351334361271544</c:v>
                </c:pt>
                <c:pt idx="432">
                  <c:v>4.9465572623338145</c:v>
                </c:pt>
                <c:pt idx="433">
                  <c:v>4.9579810885404747</c:v>
                </c:pt>
                <c:pt idx="434">
                  <c:v>4.9694049147471357</c:v>
                </c:pt>
                <c:pt idx="435">
                  <c:v>4.9808287409537844</c:v>
                </c:pt>
                <c:pt idx="436">
                  <c:v>4.9922525671604445</c:v>
                </c:pt>
                <c:pt idx="437">
                  <c:v>5.0036763933671047</c:v>
                </c:pt>
                <c:pt idx="438">
                  <c:v>5.0151002195737542</c:v>
                </c:pt>
                <c:pt idx="439">
                  <c:v>5.0265240457804152</c:v>
                </c:pt>
                <c:pt idx="440">
                  <c:v>5.0379478719870745</c:v>
                </c:pt>
                <c:pt idx="441">
                  <c:v>5.0493716981937347</c:v>
                </c:pt>
                <c:pt idx="442">
                  <c:v>5.0607955244003833</c:v>
                </c:pt>
                <c:pt idx="443">
                  <c:v>5.0722193506070443</c:v>
                </c:pt>
                <c:pt idx="444">
                  <c:v>5.0836431768137045</c:v>
                </c:pt>
                <c:pt idx="445">
                  <c:v>5.0950670030203646</c:v>
                </c:pt>
                <c:pt idx="446">
                  <c:v>5.1064908292270141</c:v>
                </c:pt>
                <c:pt idx="447">
                  <c:v>5.1179146554336743</c:v>
                </c:pt>
                <c:pt idx="448">
                  <c:v>5.1293384816403353</c:v>
                </c:pt>
                <c:pt idx="449">
                  <c:v>5.1407623078469831</c:v>
                </c:pt>
                <c:pt idx="450">
                  <c:v>5.1521861340536432</c:v>
                </c:pt>
                <c:pt idx="451">
                  <c:v>5.1636099602603034</c:v>
                </c:pt>
                <c:pt idx="452">
                  <c:v>5.1750337864669644</c:v>
                </c:pt>
                <c:pt idx="453">
                  <c:v>5.1864576126736139</c:v>
                </c:pt>
                <c:pt idx="454">
                  <c:v>5.1978814388802732</c:v>
                </c:pt>
                <c:pt idx="455">
                  <c:v>5.2093052650869343</c:v>
                </c:pt>
                <c:pt idx="456">
                  <c:v>5.2207290912935944</c:v>
                </c:pt>
                <c:pt idx="457">
                  <c:v>5.2321529175002439</c:v>
                </c:pt>
                <c:pt idx="458">
                  <c:v>5.2435767437069032</c:v>
                </c:pt>
                <c:pt idx="459">
                  <c:v>5.2550005699135633</c:v>
                </c:pt>
                <c:pt idx="460">
                  <c:v>5.2664243961202128</c:v>
                </c:pt>
                <c:pt idx="461">
                  <c:v>5.277848222326873</c:v>
                </c:pt>
                <c:pt idx="462">
                  <c:v>5.2892720485335332</c:v>
                </c:pt>
                <c:pt idx="463">
                  <c:v>5.3006958747401942</c:v>
                </c:pt>
                <c:pt idx="464">
                  <c:v>5.3121197009468428</c:v>
                </c:pt>
                <c:pt idx="465">
                  <c:v>5.323543527153503</c:v>
                </c:pt>
                <c:pt idx="466">
                  <c:v>5.334967353360164</c:v>
                </c:pt>
                <c:pt idx="467">
                  <c:v>5.3463911795668242</c:v>
                </c:pt>
                <c:pt idx="468">
                  <c:v>5.3578150057734719</c:v>
                </c:pt>
                <c:pt idx="469">
                  <c:v>5.3692388319801321</c:v>
                </c:pt>
                <c:pt idx="470">
                  <c:v>5.3806626581867931</c:v>
                </c:pt>
                <c:pt idx="471">
                  <c:v>5.3920864843934533</c:v>
                </c:pt>
                <c:pt idx="472">
                  <c:v>5.4035103106001019</c:v>
                </c:pt>
                <c:pt idx="473">
                  <c:v>5.4149341368067629</c:v>
                </c:pt>
                <c:pt idx="474">
                  <c:v>5.4263579630134231</c:v>
                </c:pt>
                <c:pt idx="475">
                  <c:v>5.4377817892200726</c:v>
                </c:pt>
                <c:pt idx="476">
                  <c:v>5.4492056154267328</c:v>
                </c:pt>
                <c:pt idx="477">
                  <c:v>5.4606294416333929</c:v>
                </c:pt>
                <c:pt idx="478">
                  <c:v>5.4720532678400522</c:v>
                </c:pt>
                <c:pt idx="479">
                  <c:v>5.4834770940467017</c:v>
                </c:pt>
                <c:pt idx="480">
                  <c:v>5.4949009202533627</c:v>
                </c:pt>
                <c:pt idx="481">
                  <c:v>5.5063247464600229</c:v>
                </c:pt>
                <c:pt idx="482">
                  <c:v>5.5177485726666822</c:v>
                </c:pt>
                <c:pt idx="483">
                  <c:v>5.5291723988733317</c:v>
                </c:pt>
                <c:pt idx="484">
                  <c:v>5.5405962250799927</c:v>
                </c:pt>
                <c:pt idx="485">
                  <c:v>5.552020051286652</c:v>
                </c:pt>
                <c:pt idx="486">
                  <c:v>5.5634438774933015</c:v>
                </c:pt>
                <c:pt idx="487">
                  <c:v>5.5748677036999608</c:v>
                </c:pt>
                <c:pt idx="488">
                  <c:v>5.5862915299066218</c:v>
                </c:pt>
                <c:pt idx="489">
                  <c:v>5.597715356113282</c:v>
                </c:pt>
                <c:pt idx="490">
                  <c:v>5.6091391823199315</c:v>
                </c:pt>
                <c:pt idx="491">
                  <c:v>5.6205630085265916</c:v>
                </c:pt>
                <c:pt idx="492">
                  <c:v>5.6319868347332518</c:v>
                </c:pt>
                <c:pt idx="493">
                  <c:v>5.6434106609399128</c:v>
                </c:pt>
                <c:pt idx="494">
                  <c:v>5.6548344871465606</c:v>
                </c:pt>
                <c:pt idx="495">
                  <c:v>5.6662583133532216</c:v>
                </c:pt>
                <c:pt idx="496">
                  <c:v>5.6776821395598809</c:v>
                </c:pt>
                <c:pt idx="497">
                  <c:v>5.6891059657665304</c:v>
                </c:pt>
                <c:pt idx="498">
                  <c:v>5.7005297919731914</c:v>
                </c:pt>
                <c:pt idx="499">
                  <c:v>5.7119536181798516</c:v>
                </c:pt>
                <c:pt idx="500">
                  <c:v>5.7233777848474414</c:v>
                </c:pt>
                <c:pt idx="501">
                  <c:v>5.7348016110541025</c:v>
                </c:pt>
                <c:pt idx="502">
                  <c:v>5.7462254372607511</c:v>
                </c:pt>
                <c:pt idx="503">
                  <c:v>5.7576492634674112</c:v>
                </c:pt>
                <c:pt idx="504">
                  <c:v>5.7690730896740714</c:v>
                </c:pt>
                <c:pt idx="505">
                  <c:v>5.7804969158807324</c:v>
                </c:pt>
                <c:pt idx="506">
                  <c:v>5.7919207420873811</c:v>
                </c:pt>
                <c:pt idx="507">
                  <c:v>5.8033445682940421</c:v>
                </c:pt>
                <c:pt idx="508">
                  <c:v>5.8147683945007023</c:v>
                </c:pt>
                <c:pt idx="509">
                  <c:v>5.8261922207073615</c:v>
                </c:pt>
                <c:pt idx="510">
                  <c:v>5.837616046914011</c:v>
                </c:pt>
                <c:pt idx="511">
                  <c:v>5.8490398731206712</c:v>
                </c:pt>
                <c:pt idx="512">
                  <c:v>5.8604636993273322</c:v>
                </c:pt>
                <c:pt idx="513">
                  <c:v>5.87188752553398</c:v>
                </c:pt>
                <c:pt idx="514">
                  <c:v>5.883311351740641</c:v>
                </c:pt>
                <c:pt idx="515">
                  <c:v>5.8947351779473012</c:v>
                </c:pt>
                <c:pt idx="516">
                  <c:v>5.9061590041539622</c:v>
                </c:pt>
                <c:pt idx="517">
                  <c:v>5.9175828303606108</c:v>
                </c:pt>
                <c:pt idx="518">
                  <c:v>5.929006656567271</c:v>
                </c:pt>
                <c:pt idx="519">
                  <c:v>5.9404304827739312</c:v>
                </c:pt>
                <c:pt idx="520">
                  <c:v>5.9518543089805913</c:v>
                </c:pt>
                <c:pt idx="521">
                  <c:v>5.9632781351872408</c:v>
                </c:pt>
                <c:pt idx="522">
                  <c:v>5.974701961393901</c:v>
                </c:pt>
                <c:pt idx="523">
                  <c:v>5.9861257876005611</c:v>
                </c:pt>
                <c:pt idx="524">
                  <c:v>5.9975496138072097</c:v>
                </c:pt>
                <c:pt idx="525">
                  <c:v>6.0089734400138699</c:v>
                </c:pt>
                <c:pt idx="526">
                  <c:v>6.020397266220531</c:v>
                </c:pt>
                <c:pt idx="527">
                  <c:v>6.0318210924271911</c:v>
                </c:pt>
                <c:pt idx="528">
                  <c:v>6.0432449186338397</c:v>
                </c:pt>
                <c:pt idx="529">
                  <c:v>6.0546687448404999</c:v>
                </c:pt>
                <c:pt idx="530">
                  <c:v>6.0660925710471609</c:v>
                </c:pt>
                <c:pt idx="531">
                  <c:v>6.0775163972538211</c:v>
                </c:pt>
                <c:pt idx="532">
                  <c:v>6.0889402234604697</c:v>
                </c:pt>
                <c:pt idx="533">
                  <c:v>6.1003640496671299</c:v>
                </c:pt>
                <c:pt idx="534">
                  <c:v>6.11178787587379</c:v>
                </c:pt>
                <c:pt idx="535">
                  <c:v>6.1232117020804511</c:v>
                </c:pt>
                <c:pt idx="536">
                  <c:v>6.1346355282870997</c:v>
                </c:pt>
                <c:pt idx="537">
                  <c:v>6.1460593544937598</c:v>
                </c:pt>
                <c:pt idx="538">
                  <c:v>6.15748318070042</c:v>
                </c:pt>
                <c:pt idx="539">
                  <c:v>6.1689070069070695</c:v>
                </c:pt>
                <c:pt idx="540">
                  <c:v>6.1803308331137297</c:v>
                </c:pt>
                <c:pt idx="541">
                  <c:v>6.1917546593203898</c:v>
                </c:pt>
                <c:pt idx="542">
                  <c:v>6.20317848552705</c:v>
                </c:pt>
                <c:pt idx="543">
                  <c:v>6.2146023117336986</c:v>
                </c:pt>
                <c:pt idx="544">
                  <c:v>6.2260261379403596</c:v>
                </c:pt>
                <c:pt idx="545">
                  <c:v>6.2374499641470198</c:v>
                </c:pt>
                <c:pt idx="546">
                  <c:v>6.24887379035368</c:v>
                </c:pt>
                <c:pt idx="547">
                  <c:v>6.2602976165603286</c:v>
                </c:pt>
                <c:pt idx="548">
                  <c:v>6.2717214427669896</c:v>
                </c:pt>
                <c:pt idx="549">
                  <c:v>6.2831452689736498</c:v>
                </c:pt>
                <c:pt idx="550">
                  <c:v>6.2945690951802993</c:v>
                </c:pt>
                <c:pt idx="551">
                  <c:v>6.3059929213869585</c:v>
                </c:pt>
                <c:pt idx="552">
                  <c:v>6.3174167475936187</c:v>
                </c:pt>
                <c:pt idx="553">
                  <c:v>6.3288405738002798</c:v>
                </c:pt>
                <c:pt idx="554">
                  <c:v>6.3402644000069284</c:v>
                </c:pt>
                <c:pt idx="555">
                  <c:v>6.3516882262135885</c:v>
                </c:pt>
                <c:pt idx="556">
                  <c:v>6.3631120524202487</c:v>
                </c:pt>
                <c:pt idx="557">
                  <c:v>6.3745358786269097</c:v>
                </c:pt>
                <c:pt idx="558">
                  <c:v>6.3859597048335583</c:v>
                </c:pt>
                <c:pt idx="559">
                  <c:v>6.3973835310402185</c:v>
                </c:pt>
                <c:pt idx="560">
                  <c:v>6.4088073572468787</c:v>
                </c:pt>
                <c:pt idx="561">
                  <c:v>6.4202311834535273</c:v>
                </c:pt>
                <c:pt idx="562">
                  <c:v>6.4316550096601883</c:v>
                </c:pt>
                <c:pt idx="563">
                  <c:v>6.4430788358668485</c:v>
                </c:pt>
                <c:pt idx="564">
                  <c:v>6.4545026620735086</c:v>
                </c:pt>
                <c:pt idx="565">
                  <c:v>6.4659264882801573</c:v>
                </c:pt>
                <c:pt idx="566">
                  <c:v>6.4773503144868183</c:v>
                </c:pt>
                <c:pt idx="567">
                  <c:v>6.4887741406934785</c:v>
                </c:pt>
                <c:pt idx="568">
                  <c:v>6.5001979669001386</c:v>
                </c:pt>
                <c:pt idx="569">
                  <c:v>6.5116217931067872</c:v>
                </c:pt>
                <c:pt idx="570">
                  <c:v>6.5230456193134474</c:v>
                </c:pt>
                <c:pt idx="571">
                  <c:v>6.5344694455201084</c:v>
                </c:pt>
                <c:pt idx="572">
                  <c:v>6.5458932717267571</c:v>
                </c:pt>
                <c:pt idx="573">
                  <c:v>6.5573170979334172</c:v>
                </c:pt>
                <c:pt idx="574">
                  <c:v>6.5687409241400774</c:v>
                </c:pt>
                <c:pt idx="575">
                  <c:v>6.5801647503467384</c:v>
                </c:pt>
                <c:pt idx="576">
                  <c:v>6.591588576553387</c:v>
                </c:pt>
                <c:pt idx="577">
                  <c:v>6.6030124027600472</c:v>
                </c:pt>
                <c:pt idx="578">
                  <c:v>6.6144362289667074</c:v>
                </c:pt>
                <c:pt idx="579">
                  <c:v>6.6258600551733675</c:v>
                </c:pt>
                <c:pt idx="580">
                  <c:v>6.637283881380017</c:v>
                </c:pt>
                <c:pt idx="581">
                  <c:v>6.6487077075866772</c:v>
                </c:pt>
                <c:pt idx="582">
                  <c:v>6.6601315337933373</c:v>
                </c:pt>
                <c:pt idx="583">
                  <c:v>6.6715553599999859</c:v>
                </c:pt>
                <c:pt idx="584">
                  <c:v>6.682979186206647</c:v>
                </c:pt>
                <c:pt idx="585">
                  <c:v>6.6944030124133072</c:v>
                </c:pt>
                <c:pt idx="586">
                  <c:v>6.7058268386199673</c:v>
                </c:pt>
                <c:pt idx="587">
                  <c:v>6.7172506648266159</c:v>
                </c:pt>
                <c:pt idx="588">
                  <c:v>6.7286744910332761</c:v>
                </c:pt>
                <c:pt idx="589">
                  <c:v>6.7400983172399371</c:v>
                </c:pt>
                <c:pt idx="590">
                  <c:v>6.7515221434465973</c:v>
                </c:pt>
                <c:pt idx="591">
                  <c:v>6.7629459696532459</c:v>
                </c:pt>
                <c:pt idx="592">
                  <c:v>6.7743697958599061</c:v>
                </c:pt>
                <c:pt idx="593">
                  <c:v>6.7857936220665671</c:v>
                </c:pt>
                <c:pt idx="594">
                  <c:v>6.7972174482732157</c:v>
                </c:pt>
                <c:pt idx="595">
                  <c:v>6.8086412744798768</c:v>
                </c:pt>
                <c:pt idx="596">
                  <c:v>6.820065100686536</c:v>
                </c:pt>
                <c:pt idx="597">
                  <c:v>6.8314889268931962</c:v>
                </c:pt>
                <c:pt idx="598">
                  <c:v>6.8429127530998457</c:v>
                </c:pt>
                <c:pt idx="599">
                  <c:v>6.8543365793065059</c:v>
                </c:pt>
                <c:pt idx="600">
                  <c:v>6.865760405513166</c:v>
                </c:pt>
                <c:pt idx="601">
                  <c:v>6.8771842317198262</c:v>
                </c:pt>
                <c:pt idx="602">
                  <c:v>6.8886080579264757</c:v>
                </c:pt>
                <c:pt idx="603">
                  <c:v>6.9000318841331358</c:v>
                </c:pt>
                <c:pt idx="604">
                  <c:v>6.9114557103397969</c:v>
                </c:pt>
                <c:pt idx="605">
                  <c:v>6.922879536546457</c:v>
                </c:pt>
                <c:pt idx="606">
                  <c:v>6.9343033627531048</c:v>
                </c:pt>
                <c:pt idx="607">
                  <c:v>6.9457271889597658</c:v>
                </c:pt>
                <c:pt idx="608">
                  <c:v>6.957151015166426</c:v>
                </c:pt>
                <c:pt idx="609">
                  <c:v>6.9685748413730746</c:v>
                </c:pt>
                <c:pt idx="610">
                  <c:v>6.9799986675797348</c:v>
                </c:pt>
                <c:pt idx="611">
                  <c:v>6.9914224937863958</c:v>
                </c:pt>
                <c:pt idx="612">
                  <c:v>7.002846319993056</c:v>
                </c:pt>
                <c:pt idx="613">
                  <c:v>7.0142701461997055</c:v>
                </c:pt>
                <c:pt idx="614">
                  <c:v>7.0256939724063656</c:v>
                </c:pt>
                <c:pt idx="615">
                  <c:v>7.0371177986130258</c:v>
                </c:pt>
                <c:pt idx="616">
                  <c:v>7.0485416248196859</c:v>
                </c:pt>
                <c:pt idx="617">
                  <c:v>7.0599654510263345</c:v>
                </c:pt>
                <c:pt idx="618">
                  <c:v>7.0713892772329956</c:v>
                </c:pt>
                <c:pt idx="619">
                  <c:v>7.0828131034396558</c:v>
                </c:pt>
                <c:pt idx="620">
                  <c:v>7.0942369296463053</c:v>
                </c:pt>
                <c:pt idx="621">
                  <c:v>7.1056607558529645</c:v>
                </c:pt>
                <c:pt idx="622">
                  <c:v>7.1170845820596247</c:v>
                </c:pt>
                <c:pt idx="623">
                  <c:v>7.1285084082662857</c:v>
                </c:pt>
                <c:pt idx="624">
                  <c:v>7.1399322344729335</c:v>
                </c:pt>
                <c:pt idx="625">
                  <c:v>7.1513560606795945</c:v>
                </c:pt>
                <c:pt idx="626">
                  <c:v>7.1627798868862547</c:v>
                </c:pt>
                <c:pt idx="627">
                  <c:v>7.1742037130929157</c:v>
                </c:pt>
                <c:pt idx="628">
                  <c:v>7.1856275392995643</c:v>
                </c:pt>
                <c:pt idx="629">
                  <c:v>7.1970513655062245</c:v>
                </c:pt>
                <c:pt idx="630">
                  <c:v>7.2084751917128846</c:v>
                </c:pt>
                <c:pt idx="631">
                  <c:v>7.2198990179195333</c:v>
                </c:pt>
                <c:pt idx="632">
                  <c:v>7.2313228441261943</c:v>
                </c:pt>
                <c:pt idx="633">
                  <c:v>7.2427466703328545</c:v>
                </c:pt>
                <c:pt idx="634">
                  <c:v>7.2541704965395146</c:v>
                </c:pt>
                <c:pt idx="635">
                  <c:v>7.2655943227461632</c:v>
                </c:pt>
                <c:pt idx="636">
                  <c:v>7.2770181489528234</c:v>
                </c:pt>
                <c:pt idx="637">
                  <c:v>7.2884419751594844</c:v>
                </c:pt>
                <c:pt idx="638">
                  <c:v>7.2998658013661446</c:v>
                </c:pt>
                <c:pt idx="639">
                  <c:v>7.3112896275727941</c:v>
                </c:pt>
                <c:pt idx="640">
                  <c:v>7.3227134537794534</c:v>
                </c:pt>
                <c:pt idx="641">
                  <c:v>7.3341372799861135</c:v>
                </c:pt>
                <c:pt idx="642">
                  <c:v>7.345561106192763</c:v>
                </c:pt>
                <c:pt idx="643">
                  <c:v>7.3569849323994232</c:v>
                </c:pt>
                <c:pt idx="644">
                  <c:v>7.3684087586060842</c:v>
                </c:pt>
                <c:pt idx="645">
                  <c:v>7.3798325848127444</c:v>
                </c:pt>
                <c:pt idx="646">
                  <c:v>7.3912564110193921</c:v>
                </c:pt>
                <c:pt idx="647">
                  <c:v>7.4026802372260541</c:v>
                </c:pt>
                <c:pt idx="648">
                  <c:v>7.4141040634327133</c:v>
                </c:pt>
                <c:pt idx="649">
                  <c:v>7.4255278896393744</c:v>
                </c:pt>
                <c:pt idx="650">
                  <c:v>7.436951715846023</c:v>
                </c:pt>
                <c:pt idx="651">
                  <c:v>7.4483755420526823</c:v>
                </c:pt>
                <c:pt idx="652">
                  <c:v>7.4597993682593442</c:v>
                </c:pt>
                <c:pt idx="653">
                  <c:v>7.4712231944659919</c:v>
                </c:pt>
                <c:pt idx="654">
                  <c:v>7.482647020672653</c:v>
                </c:pt>
                <c:pt idx="655">
                  <c:v>7.4940708468793131</c:v>
                </c:pt>
                <c:pt idx="656">
                  <c:v>7.5054946730859733</c:v>
                </c:pt>
                <c:pt idx="657">
                  <c:v>7.5169184992926228</c:v>
                </c:pt>
                <c:pt idx="658">
                  <c:v>7.5283423254992821</c:v>
                </c:pt>
                <c:pt idx="659">
                  <c:v>7.5397661517059422</c:v>
                </c:pt>
                <c:pt idx="660">
                  <c:v>7.5511899779126033</c:v>
                </c:pt>
                <c:pt idx="661">
                  <c:v>7.5626138041192519</c:v>
                </c:pt>
                <c:pt idx="662">
                  <c:v>7.5740376303259129</c:v>
                </c:pt>
                <c:pt idx="663">
                  <c:v>7.5854614565325731</c:v>
                </c:pt>
                <c:pt idx="664">
                  <c:v>7.5968852827392208</c:v>
                </c:pt>
                <c:pt idx="665">
                  <c:v>7.6083091089458827</c:v>
                </c:pt>
                <c:pt idx="666">
                  <c:v>7.619732935152542</c:v>
                </c:pt>
                <c:pt idx="667">
                  <c:v>7.6311567613592031</c:v>
                </c:pt>
                <c:pt idx="668">
                  <c:v>7.6425805875658517</c:v>
                </c:pt>
                <c:pt idx="669">
                  <c:v>7.654004413772511</c:v>
                </c:pt>
                <c:pt idx="670">
                  <c:v>7.6654282399791729</c:v>
                </c:pt>
                <c:pt idx="671">
                  <c:v>7.6768520661858322</c:v>
                </c:pt>
                <c:pt idx="672">
                  <c:v>7.6882758923924817</c:v>
                </c:pt>
                <c:pt idx="673">
                  <c:v>7.6996997185991418</c:v>
                </c:pt>
                <c:pt idx="674">
                  <c:v>7.711123544805802</c:v>
                </c:pt>
                <c:pt idx="675">
                  <c:v>7.722547371012463</c:v>
                </c:pt>
                <c:pt idx="676">
                  <c:v>7.7339711972191107</c:v>
                </c:pt>
                <c:pt idx="677">
                  <c:v>7.7453950234257709</c:v>
                </c:pt>
                <c:pt idx="678">
                  <c:v>7.756818849632432</c:v>
                </c:pt>
                <c:pt idx="679">
                  <c:v>7.7682426758390806</c:v>
                </c:pt>
                <c:pt idx="680">
                  <c:v>7.7796665020457416</c:v>
                </c:pt>
                <c:pt idx="681">
                  <c:v>7.7910903282524018</c:v>
                </c:pt>
                <c:pt idx="682">
                  <c:v>7.802514154459061</c:v>
                </c:pt>
                <c:pt idx="683">
                  <c:v>7.8139379806657123</c:v>
                </c:pt>
                <c:pt idx="684">
                  <c:v>7.8253618068723707</c:v>
                </c:pt>
                <c:pt idx="685">
                  <c:v>7.8367856330790318</c:v>
                </c:pt>
                <c:pt idx="686">
                  <c:v>7.8482094592856919</c:v>
                </c:pt>
                <c:pt idx="687">
                  <c:v>7.8596332854923396</c:v>
                </c:pt>
                <c:pt idx="688">
                  <c:v>7.8710571116990016</c:v>
                </c:pt>
                <c:pt idx="689">
                  <c:v>7.8824809379056608</c:v>
                </c:pt>
                <c:pt idx="690">
                  <c:v>7.8939047641123103</c:v>
                </c:pt>
                <c:pt idx="691">
                  <c:v>7.9053285903189705</c:v>
                </c:pt>
                <c:pt idx="692">
                  <c:v>7.9167524165256316</c:v>
                </c:pt>
                <c:pt idx="693">
                  <c:v>7.9281762427322917</c:v>
                </c:pt>
                <c:pt idx="694">
                  <c:v>7.9396000689389394</c:v>
                </c:pt>
                <c:pt idx="695">
                  <c:v>7.9510238951455996</c:v>
                </c:pt>
                <c:pt idx="696">
                  <c:v>7.9624477213522606</c:v>
                </c:pt>
                <c:pt idx="697">
                  <c:v>7.9738715475589208</c:v>
                </c:pt>
                <c:pt idx="698">
                  <c:v>7.9852953737655703</c:v>
                </c:pt>
                <c:pt idx="699">
                  <c:v>7.9967191999722305</c:v>
                </c:pt>
                <c:pt idx="700">
                  <c:v>8.0081430261788906</c:v>
                </c:pt>
                <c:pt idx="701">
                  <c:v>8.019566852385541</c:v>
                </c:pt>
                <c:pt idx="702">
                  <c:v>8.0309906785922003</c:v>
                </c:pt>
                <c:pt idx="703">
                  <c:v>8.0424145047988596</c:v>
                </c:pt>
                <c:pt idx="704">
                  <c:v>8.0538383310055206</c:v>
                </c:pt>
                <c:pt idx="705">
                  <c:v>8.0652621572121692</c:v>
                </c:pt>
                <c:pt idx="706">
                  <c:v>8.0766859834188303</c:v>
                </c:pt>
                <c:pt idx="707">
                  <c:v>8.0881098096254895</c:v>
                </c:pt>
                <c:pt idx="708">
                  <c:v>8.0995336358321524</c:v>
                </c:pt>
                <c:pt idx="709">
                  <c:v>8.1109574620387992</c:v>
                </c:pt>
                <c:pt idx="710">
                  <c:v>8.1223812882454602</c:v>
                </c:pt>
                <c:pt idx="711">
                  <c:v>8.1338051144521213</c:v>
                </c:pt>
                <c:pt idx="712">
                  <c:v>8.1452289406587681</c:v>
                </c:pt>
                <c:pt idx="713">
                  <c:v>8.1566527668654292</c:v>
                </c:pt>
                <c:pt idx="714">
                  <c:v>8.1680765930720884</c:v>
                </c:pt>
                <c:pt idx="715">
                  <c:v>8.1795004192787495</c:v>
                </c:pt>
                <c:pt idx="716">
                  <c:v>8.1909242454853999</c:v>
                </c:pt>
                <c:pt idx="717">
                  <c:v>8.2023480716920592</c:v>
                </c:pt>
                <c:pt idx="718">
                  <c:v>8.2137718978987202</c:v>
                </c:pt>
                <c:pt idx="719">
                  <c:v>8.2251957241053812</c:v>
                </c:pt>
                <c:pt idx="720">
                  <c:v>8.2366195503120281</c:v>
                </c:pt>
                <c:pt idx="721">
                  <c:v>8.2480433765186891</c:v>
                </c:pt>
                <c:pt idx="722">
                  <c:v>8.2594672027253502</c:v>
                </c:pt>
                <c:pt idx="723">
                  <c:v>8.270891028931997</c:v>
                </c:pt>
                <c:pt idx="724">
                  <c:v>8.2823148551386598</c:v>
                </c:pt>
                <c:pt idx="725">
                  <c:v>8.2937386813453191</c:v>
                </c:pt>
                <c:pt idx="726">
                  <c:v>8.3051625075519802</c:v>
                </c:pt>
                <c:pt idx="727">
                  <c:v>8.3165863337586288</c:v>
                </c:pt>
                <c:pt idx="728">
                  <c:v>8.3280101599652863</c:v>
                </c:pt>
                <c:pt idx="729">
                  <c:v>8.3394339861719491</c:v>
                </c:pt>
                <c:pt idx="730">
                  <c:v>8.3508578123786084</c:v>
                </c:pt>
                <c:pt idx="731">
                  <c:v>8.3622816385852587</c:v>
                </c:pt>
                <c:pt idx="732">
                  <c:v>8.373705464791918</c:v>
                </c:pt>
                <c:pt idx="733">
                  <c:v>8.3851292909985791</c:v>
                </c:pt>
                <c:pt idx="734">
                  <c:v>8.3965531172052277</c:v>
                </c:pt>
                <c:pt idx="735">
                  <c:v>8.4079769434118887</c:v>
                </c:pt>
                <c:pt idx="736">
                  <c:v>8.4194007696185498</c:v>
                </c:pt>
                <c:pt idx="737">
                  <c:v>8.4308245958252073</c:v>
                </c:pt>
                <c:pt idx="738">
                  <c:v>8.4422484220318577</c:v>
                </c:pt>
                <c:pt idx="739">
                  <c:v>8.4536722482385169</c:v>
                </c:pt>
                <c:pt idx="740">
                  <c:v>8.465096074445178</c:v>
                </c:pt>
                <c:pt idx="741">
                  <c:v>8.476519900651839</c:v>
                </c:pt>
                <c:pt idx="742">
                  <c:v>8.4879437268584876</c:v>
                </c:pt>
                <c:pt idx="743">
                  <c:v>8.4993675530651469</c:v>
                </c:pt>
                <c:pt idx="744">
                  <c:v>8.5107913792718097</c:v>
                </c:pt>
                <c:pt idx="745">
                  <c:v>8.522215205478469</c:v>
                </c:pt>
                <c:pt idx="746">
                  <c:v>8.5336390316851176</c:v>
                </c:pt>
                <c:pt idx="747">
                  <c:v>8.5450628578917787</c:v>
                </c:pt>
                <c:pt idx="748">
                  <c:v>8.5564866840984362</c:v>
                </c:pt>
                <c:pt idx="749">
                  <c:v>8.5679105103050883</c:v>
                </c:pt>
                <c:pt idx="750">
                  <c:v>8.5793343365117476</c:v>
                </c:pt>
                <c:pt idx="751">
                  <c:v>8.5907581627184069</c:v>
                </c:pt>
                <c:pt idx="752">
                  <c:v>8.6021819889250679</c:v>
                </c:pt>
                <c:pt idx="753">
                  <c:v>8.6136058151317165</c:v>
                </c:pt>
                <c:pt idx="754">
                  <c:v>8.6250296413383776</c:v>
                </c:pt>
                <c:pt idx="755">
                  <c:v>8.6364534675450368</c:v>
                </c:pt>
                <c:pt idx="756">
                  <c:v>8.6478772937516979</c:v>
                </c:pt>
                <c:pt idx="757">
                  <c:v>8.6593011199583465</c:v>
                </c:pt>
                <c:pt idx="758">
                  <c:v>8.6707249461650076</c:v>
                </c:pt>
                <c:pt idx="759">
                  <c:v>8.6821487723716668</c:v>
                </c:pt>
                <c:pt idx="760">
                  <c:v>8.6935725985783172</c:v>
                </c:pt>
                <c:pt idx="761">
                  <c:v>8.7049964247849765</c:v>
                </c:pt>
                <c:pt idx="762">
                  <c:v>8.7164202509916375</c:v>
                </c:pt>
                <c:pt idx="763">
                  <c:v>8.7278440771982968</c:v>
                </c:pt>
                <c:pt idx="764">
                  <c:v>8.7392679034049454</c:v>
                </c:pt>
                <c:pt idx="765">
                  <c:v>8.7506917296116065</c:v>
                </c:pt>
                <c:pt idx="766">
                  <c:v>8.7621155558182657</c:v>
                </c:pt>
                <c:pt idx="767">
                  <c:v>8.7735393820249286</c:v>
                </c:pt>
                <c:pt idx="768">
                  <c:v>8.7849632082315754</c:v>
                </c:pt>
                <c:pt idx="769">
                  <c:v>8.7963870344382364</c:v>
                </c:pt>
                <c:pt idx="770">
                  <c:v>8.8078108606448975</c:v>
                </c:pt>
                <c:pt idx="771">
                  <c:v>8.8192346868515461</c:v>
                </c:pt>
                <c:pt idx="772">
                  <c:v>8.8306585130582071</c:v>
                </c:pt>
                <c:pt idx="773">
                  <c:v>8.8420823392648646</c:v>
                </c:pt>
                <c:pt idx="774">
                  <c:v>8.8535061654715257</c:v>
                </c:pt>
                <c:pt idx="775">
                  <c:v>8.8649299916781761</c:v>
                </c:pt>
                <c:pt idx="776">
                  <c:v>8.8763538178848354</c:v>
                </c:pt>
                <c:pt idx="777">
                  <c:v>8.8877776440914964</c:v>
                </c:pt>
                <c:pt idx="778">
                  <c:v>8.8992014702981574</c:v>
                </c:pt>
                <c:pt idx="779">
                  <c:v>8.9106252965048043</c:v>
                </c:pt>
                <c:pt idx="780">
                  <c:v>8.9220491227114671</c:v>
                </c:pt>
                <c:pt idx="781">
                  <c:v>8.9334729489181264</c:v>
                </c:pt>
                <c:pt idx="782">
                  <c:v>8.944896775124775</c:v>
                </c:pt>
                <c:pt idx="783">
                  <c:v>8.956320601331436</c:v>
                </c:pt>
                <c:pt idx="784">
                  <c:v>8.9677444275380953</c:v>
                </c:pt>
                <c:pt idx="785">
                  <c:v>8.9791682537447564</c:v>
                </c:pt>
                <c:pt idx="786">
                  <c:v>8.990592079951405</c:v>
                </c:pt>
                <c:pt idx="787">
                  <c:v>9.0020159061580642</c:v>
                </c:pt>
                <c:pt idx="788">
                  <c:v>9.0134397323647253</c:v>
                </c:pt>
                <c:pt idx="789">
                  <c:v>9.0248635585713863</c:v>
                </c:pt>
                <c:pt idx="790">
                  <c:v>9.0362873847780349</c:v>
                </c:pt>
                <c:pt idx="791">
                  <c:v>9.0477112109846942</c:v>
                </c:pt>
                <c:pt idx="792">
                  <c:v>9.0591350371913553</c:v>
                </c:pt>
                <c:pt idx="793">
                  <c:v>9.0705588633980039</c:v>
                </c:pt>
                <c:pt idx="794">
                  <c:v>9.0819826896046649</c:v>
                </c:pt>
                <c:pt idx="795">
                  <c:v>9.0934065158113242</c:v>
                </c:pt>
                <c:pt idx="796">
                  <c:v>9.1048303420179852</c:v>
                </c:pt>
                <c:pt idx="797">
                  <c:v>9.1162541682246339</c:v>
                </c:pt>
                <c:pt idx="798">
                  <c:v>9.1276779944312949</c:v>
                </c:pt>
                <c:pt idx="799">
                  <c:v>9.1391018206379542</c:v>
                </c:pt>
                <c:pt idx="800">
                  <c:v>9.1505256468446152</c:v>
                </c:pt>
                <c:pt idx="801">
                  <c:v>9.1619494730512638</c:v>
                </c:pt>
                <c:pt idx="802">
                  <c:v>9.1733732992579231</c:v>
                </c:pt>
                <c:pt idx="803">
                  <c:v>9.1847971254645859</c:v>
                </c:pt>
                <c:pt idx="804">
                  <c:v>9.1962209516712328</c:v>
                </c:pt>
                <c:pt idx="805">
                  <c:v>9.2076447778778938</c:v>
                </c:pt>
                <c:pt idx="806">
                  <c:v>9.2190686040845549</c:v>
                </c:pt>
                <c:pt idx="807">
                  <c:v>9.2304924302912141</c:v>
                </c:pt>
                <c:pt idx="808">
                  <c:v>9.2419162564978645</c:v>
                </c:pt>
                <c:pt idx="809">
                  <c:v>9.253340082704522</c:v>
                </c:pt>
                <c:pt idx="810">
                  <c:v>9.2647639089111831</c:v>
                </c:pt>
                <c:pt idx="811">
                  <c:v>9.2761877351178441</c:v>
                </c:pt>
                <c:pt idx="812">
                  <c:v>9.2876115613244927</c:v>
                </c:pt>
                <c:pt idx="813">
                  <c:v>9.2990353875311538</c:v>
                </c:pt>
                <c:pt idx="814">
                  <c:v>9.3104592137378148</c:v>
                </c:pt>
                <c:pt idx="815">
                  <c:v>9.3218830399444617</c:v>
                </c:pt>
                <c:pt idx="816">
                  <c:v>9.3333068661511245</c:v>
                </c:pt>
                <c:pt idx="817">
                  <c:v>9.3447306923577838</c:v>
                </c:pt>
                <c:pt idx="818">
                  <c:v>9.356154518564443</c:v>
                </c:pt>
                <c:pt idx="819">
                  <c:v>9.3675783447710934</c:v>
                </c:pt>
                <c:pt idx="820">
                  <c:v>9.3790021709777527</c:v>
                </c:pt>
                <c:pt idx="821">
                  <c:v>9.3904259971844137</c:v>
                </c:pt>
                <c:pt idx="822">
                  <c:v>9.401849823391073</c:v>
                </c:pt>
                <c:pt idx="823">
                  <c:v>9.4132736495977216</c:v>
                </c:pt>
                <c:pt idx="824">
                  <c:v>9.4246974758043827</c:v>
                </c:pt>
                <c:pt idx="825">
                  <c:v>9.4361213020110437</c:v>
                </c:pt>
                <c:pt idx="826">
                  <c:v>9.4475451282177048</c:v>
                </c:pt>
                <c:pt idx="827">
                  <c:v>9.4589689544243516</c:v>
                </c:pt>
                <c:pt idx="828">
                  <c:v>9.4703927806310144</c:v>
                </c:pt>
                <c:pt idx="829">
                  <c:v>9.4818166068376719</c:v>
                </c:pt>
                <c:pt idx="830">
                  <c:v>9.4932404330443223</c:v>
                </c:pt>
                <c:pt idx="831">
                  <c:v>9.5046642592509833</c:v>
                </c:pt>
                <c:pt idx="832">
                  <c:v>9.5160880854576426</c:v>
                </c:pt>
                <c:pt idx="833">
                  <c:v>9.5275119116643037</c:v>
                </c:pt>
                <c:pt idx="834">
                  <c:v>9.5389357378709505</c:v>
                </c:pt>
                <c:pt idx="835">
                  <c:v>9.5503595640776116</c:v>
                </c:pt>
                <c:pt idx="836">
                  <c:v>9.5617833902842726</c:v>
                </c:pt>
                <c:pt idx="837">
                  <c:v>9.5732072164909336</c:v>
                </c:pt>
                <c:pt idx="838">
                  <c:v>9.5846310426975823</c:v>
                </c:pt>
                <c:pt idx="839">
                  <c:v>9.5960548689042433</c:v>
                </c:pt>
                <c:pt idx="840">
                  <c:v>9.6074786951109026</c:v>
                </c:pt>
                <c:pt idx="841">
                  <c:v>9.618902521317553</c:v>
                </c:pt>
                <c:pt idx="842">
                  <c:v>9.6303263475242122</c:v>
                </c:pt>
                <c:pt idx="843">
                  <c:v>9.6417501737308715</c:v>
                </c:pt>
                <c:pt idx="844">
                  <c:v>9.6531739999375326</c:v>
                </c:pt>
                <c:pt idx="845">
                  <c:v>9.6645978261441812</c:v>
                </c:pt>
                <c:pt idx="846">
                  <c:v>9.6760216523508422</c:v>
                </c:pt>
                <c:pt idx="847">
                  <c:v>9.6874454785575015</c:v>
                </c:pt>
                <c:pt idx="848">
                  <c:v>9.6988693047641625</c:v>
                </c:pt>
                <c:pt idx="849">
                  <c:v>9.7102931309708111</c:v>
                </c:pt>
                <c:pt idx="850">
                  <c:v>9.7217169571774722</c:v>
                </c:pt>
                <c:pt idx="851">
                  <c:v>9.7331407833841332</c:v>
                </c:pt>
                <c:pt idx="852">
                  <c:v>9.7445646095907801</c:v>
                </c:pt>
                <c:pt idx="853">
                  <c:v>9.7559884357974411</c:v>
                </c:pt>
                <c:pt idx="854">
                  <c:v>9.7674122620041004</c:v>
                </c:pt>
                <c:pt idx="855">
                  <c:v>9.7788360882107614</c:v>
                </c:pt>
                <c:pt idx="856">
                  <c:v>9.7902599144174118</c:v>
                </c:pt>
                <c:pt idx="857">
                  <c:v>9.8016837406240711</c:v>
                </c:pt>
                <c:pt idx="858">
                  <c:v>9.8131075668307304</c:v>
                </c:pt>
                <c:pt idx="859">
                  <c:v>9.8245313930373932</c:v>
                </c:pt>
                <c:pt idx="860">
                  <c:v>9.83595521924404</c:v>
                </c:pt>
                <c:pt idx="861">
                  <c:v>9.8473790454507011</c:v>
                </c:pt>
                <c:pt idx="862">
                  <c:v>9.8588028716573621</c:v>
                </c:pt>
                <c:pt idx="863">
                  <c:v>9.870226697864009</c:v>
                </c:pt>
                <c:pt idx="864">
                  <c:v>9.8816505240706718</c:v>
                </c:pt>
                <c:pt idx="865">
                  <c:v>9.8930743502773311</c:v>
                </c:pt>
                <c:pt idx="866">
                  <c:v>9.9044981764839903</c:v>
                </c:pt>
                <c:pt idx="867">
                  <c:v>9.9159220026906407</c:v>
                </c:pt>
                <c:pt idx="868">
                  <c:v>9.9273458288973</c:v>
                </c:pt>
                <c:pt idx="869">
                  <c:v>9.938769655103961</c:v>
                </c:pt>
                <c:pt idx="870">
                  <c:v>9.9501934813106203</c:v>
                </c:pt>
                <c:pt idx="871">
                  <c:v>9.9616173075172689</c:v>
                </c:pt>
                <c:pt idx="872">
                  <c:v>9.97304113372393</c:v>
                </c:pt>
                <c:pt idx="873">
                  <c:v>9.984464959930591</c:v>
                </c:pt>
                <c:pt idx="874">
                  <c:v>9.9958887861372396</c:v>
                </c:pt>
                <c:pt idx="875">
                  <c:v>10.007312612343901</c:v>
                </c:pt>
                <c:pt idx="876">
                  <c:v>10.01873643855056</c:v>
                </c:pt>
                <c:pt idx="877">
                  <c:v>10.030160264757221</c:v>
                </c:pt>
                <c:pt idx="878">
                  <c:v>10.04158409096387</c:v>
                </c:pt>
                <c:pt idx="879">
                  <c:v>10.053007917170529</c:v>
                </c:pt>
                <c:pt idx="880">
                  <c:v>10.06443174337719</c:v>
                </c:pt>
                <c:pt idx="881">
                  <c:v>10.075855569583849</c:v>
                </c:pt>
                <c:pt idx="882">
                  <c:v>10.0872793957905</c:v>
                </c:pt>
                <c:pt idx="883">
                  <c:v>10.098703221997159</c:v>
                </c:pt>
                <c:pt idx="884">
                  <c:v>10.11012704820382</c:v>
                </c:pt>
                <c:pt idx="885">
                  <c:v>10.121550874410469</c:v>
                </c:pt>
                <c:pt idx="886">
                  <c:v>10.13297470061713</c:v>
                </c:pt>
                <c:pt idx="887">
                  <c:v>10.144398526823791</c:v>
                </c:pt>
                <c:pt idx="888">
                  <c:v>10.155822353030448</c:v>
                </c:pt>
                <c:pt idx="889">
                  <c:v>10.167246179237099</c:v>
                </c:pt>
                <c:pt idx="890">
                  <c:v>10.17867000544376</c:v>
                </c:pt>
                <c:pt idx="891">
                  <c:v>10.190093831650419</c:v>
                </c:pt>
                <c:pt idx="892">
                  <c:v>10.20151765785708</c:v>
                </c:pt>
                <c:pt idx="893">
                  <c:v>10.212941484063728</c:v>
                </c:pt>
                <c:pt idx="894">
                  <c:v>10.224365310270388</c:v>
                </c:pt>
                <c:pt idx="895">
                  <c:v>10.235789136477051</c:v>
                </c:pt>
                <c:pt idx="896">
                  <c:v>10.24721296268371</c:v>
                </c:pt>
                <c:pt idx="897">
                  <c:v>10.258636788890358</c:v>
                </c:pt>
                <c:pt idx="898">
                  <c:v>10.27006061509702</c:v>
                </c:pt>
                <c:pt idx="899">
                  <c:v>10.281484441303679</c:v>
                </c:pt>
                <c:pt idx="900">
                  <c:v>10.292908267510329</c:v>
                </c:pt>
                <c:pt idx="901">
                  <c:v>10.304332093716988</c:v>
                </c:pt>
                <c:pt idx="902">
                  <c:v>10.315755919923648</c:v>
                </c:pt>
                <c:pt idx="903">
                  <c:v>10.327179746130309</c:v>
                </c:pt>
                <c:pt idx="904">
                  <c:v>10.338603572336957</c:v>
                </c:pt>
                <c:pt idx="905">
                  <c:v>10.350027398543618</c:v>
                </c:pt>
                <c:pt idx="906">
                  <c:v>10.361451224750278</c:v>
                </c:pt>
                <c:pt idx="907">
                  <c:v>10.372875050956939</c:v>
                </c:pt>
                <c:pt idx="908">
                  <c:v>10.384298877163587</c:v>
                </c:pt>
                <c:pt idx="909">
                  <c:v>10.395722703370248</c:v>
                </c:pt>
                <c:pt idx="910">
                  <c:v>10.407146529576909</c:v>
                </c:pt>
                <c:pt idx="911">
                  <c:v>10.418570355783558</c:v>
                </c:pt>
                <c:pt idx="912">
                  <c:v>10.429994181990217</c:v>
                </c:pt>
                <c:pt idx="913">
                  <c:v>10.441418008196878</c:v>
                </c:pt>
                <c:pt idx="914">
                  <c:v>10.452841834403538</c:v>
                </c:pt>
                <c:pt idx="915">
                  <c:v>10.464265660610188</c:v>
                </c:pt>
                <c:pt idx="916">
                  <c:v>10.475689486816847</c:v>
                </c:pt>
                <c:pt idx="917">
                  <c:v>10.487113313023507</c:v>
                </c:pt>
                <c:pt idx="918">
                  <c:v>10.498537139230169</c:v>
                </c:pt>
                <c:pt idx="919">
                  <c:v>10.509960965436816</c:v>
                </c:pt>
                <c:pt idx="920">
                  <c:v>10.521384791643477</c:v>
                </c:pt>
                <c:pt idx="921">
                  <c:v>10.532808617850138</c:v>
                </c:pt>
                <c:pt idx="922">
                  <c:v>10.544232444056787</c:v>
                </c:pt>
                <c:pt idx="923">
                  <c:v>10.555656270263448</c:v>
                </c:pt>
                <c:pt idx="924">
                  <c:v>10.567080096470107</c:v>
                </c:pt>
                <c:pt idx="925">
                  <c:v>10.578503922676768</c:v>
                </c:pt>
                <c:pt idx="926">
                  <c:v>10.589927748883417</c:v>
                </c:pt>
                <c:pt idx="927">
                  <c:v>10.601351575090076</c:v>
                </c:pt>
                <c:pt idx="928">
                  <c:v>10.612775401296737</c:v>
                </c:pt>
                <c:pt idx="929">
                  <c:v>10.624199227503398</c:v>
                </c:pt>
                <c:pt idx="930">
                  <c:v>10.635623053710045</c:v>
                </c:pt>
                <c:pt idx="931">
                  <c:v>10.647046879916706</c:v>
                </c:pt>
                <c:pt idx="932">
                  <c:v>10.658470706123367</c:v>
                </c:pt>
                <c:pt idx="933">
                  <c:v>10.669894532330016</c:v>
                </c:pt>
                <c:pt idx="934">
                  <c:v>10.681318358536677</c:v>
                </c:pt>
                <c:pt idx="935">
                  <c:v>10.692742184743338</c:v>
                </c:pt>
                <c:pt idx="936">
                  <c:v>10.704166010949997</c:v>
                </c:pt>
                <c:pt idx="937">
                  <c:v>10.715589837156646</c:v>
                </c:pt>
                <c:pt idx="938">
                  <c:v>10.727013663363307</c:v>
                </c:pt>
                <c:pt idx="939">
                  <c:v>10.738437489569966</c:v>
                </c:pt>
                <c:pt idx="940">
                  <c:v>10.749861315776627</c:v>
                </c:pt>
                <c:pt idx="941">
                  <c:v>10.761285141983276</c:v>
                </c:pt>
                <c:pt idx="942">
                  <c:v>10.772708968189935</c:v>
                </c:pt>
                <c:pt idx="943">
                  <c:v>10.784132794396598</c:v>
                </c:pt>
                <c:pt idx="944">
                  <c:v>10.795556620603245</c:v>
                </c:pt>
                <c:pt idx="945">
                  <c:v>10.806980446809906</c:v>
                </c:pt>
                <c:pt idx="946">
                  <c:v>10.818404273016567</c:v>
                </c:pt>
                <c:pt idx="947">
                  <c:v>10.829828099223226</c:v>
                </c:pt>
                <c:pt idx="948">
                  <c:v>10.841251925429876</c:v>
                </c:pt>
                <c:pt idx="949">
                  <c:v>10.852675751636536</c:v>
                </c:pt>
                <c:pt idx="950">
                  <c:v>10.864099577843195</c:v>
                </c:pt>
                <c:pt idx="951">
                  <c:v>10.875523404049856</c:v>
                </c:pt>
                <c:pt idx="952">
                  <c:v>10.886947230256505</c:v>
                </c:pt>
                <c:pt idx="953">
                  <c:v>10.898371056463166</c:v>
                </c:pt>
                <c:pt idx="954">
                  <c:v>10.909794882669827</c:v>
                </c:pt>
                <c:pt idx="955">
                  <c:v>10.921218708876474</c:v>
                </c:pt>
                <c:pt idx="956">
                  <c:v>10.932642535083136</c:v>
                </c:pt>
                <c:pt idx="957">
                  <c:v>10.944066361289796</c:v>
                </c:pt>
                <c:pt idx="958">
                  <c:v>10.955490187496455</c:v>
                </c:pt>
                <c:pt idx="959">
                  <c:v>10.966914013703105</c:v>
                </c:pt>
                <c:pt idx="960">
                  <c:v>10.978337839909765</c:v>
                </c:pt>
                <c:pt idx="961">
                  <c:v>10.989761666116426</c:v>
                </c:pt>
                <c:pt idx="962">
                  <c:v>11.001185492323085</c:v>
                </c:pt>
                <c:pt idx="963">
                  <c:v>11.012609318529734</c:v>
                </c:pt>
                <c:pt idx="964">
                  <c:v>11.024033144736395</c:v>
                </c:pt>
                <c:pt idx="965">
                  <c:v>11.035456970943056</c:v>
                </c:pt>
                <c:pt idx="966">
                  <c:v>11.046880797149717</c:v>
                </c:pt>
                <c:pt idx="967">
                  <c:v>11.058304623356364</c:v>
                </c:pt>
                <c:pt idx="968">
                  <c:v>11.069728449563025</c:v>
                </c:pt>
                <c:pt idx="969">
                  <c:v>11.081152275769684</c:v>
                </c:pt>
                <c:pt idx="970">
                  <c:v>11.092576101976334</c:v>
                </c:pt>
                <c:pt idx="971">
                  <c:v>11.103999928182995</c:v>
                </c:pt>
                <c:pt idx="972">
                  <c:v>11.115423754389655</c:v>
                </c:pt>
                <c:pt idx="973">
                  <c:v>11.126847580596314</c:v>
                </c:pt>
                <c:pt idx="974">
                  <c:v>11.138271406802964</c:v>
                </c:pt>
                <c:pt idx="975">
                  <c:v>11.149695233009624</c:v>
                </c:pt>
                <c:pt idx="976">
                  <c:v>11.161119059216285</c:v>
                </c:pt>
                <c:pt idx="977">
                  <c:v>11.172542885422946</c:v>
                </c:pt>
                <c:pt idx="978">
                  <c:v>11.183966711629592</c:v>
                </c:pt>
                <c:pt idx="979">
                  <c:v>11.195390537836255</c:v>
                </c:pt>
                <c:pt idx="980">
                  <c:v>11.206814364042915</c:v>
                </c:pt>
                <c:pt idx="981">
                  <c:v>11.218238190249563</c:v>
                </c:pt>
                <c:pt idx="982">
                  <c:v>11.229662016456224</c:v>
                </c:pt>
                <c:pt idx="983">
                  <c:v>11.241085842662883</c:v>
                </c:pt>
                <c:pt idx="984">
                  <c:v>11.252509668869545</c:v>
                </c:pt>
                <c:pt idx="985">
                  <c:v>11.263933495076193</c:v>
                </c:pt>
                <c:pt idx="986">
                  <c:v>11.275357321282852</c:v>
                </c:pt>
                <c:pt idx="987">
                  <c:v>11.286781147489513</c:v>
                </c:pt>
                <c:pt idx="988">
                  <c:v>11.298204973696174</c:v>
                </c:pt>
                <c:pt idx="989">
                  <c:v>11.309628799902823</c:v>
                </c:pt>
                <c:pt idx="990">
                  <c:v>11.321052626109484</c:v>
                </c:pt>
                <c:pt idx="991">
                  <c:v>11.332476452316143</c:v>
                </c:pt>
                <c:pt idx="992">
                  <c:v>11.343900278522794</c:v>
                </c:pt>
                <c:pt idx="993">
                  <c:v>11.355324104729453</c:v>
                </c:pt>
                <c:pt idx="994">
                  <c:v>11.366747930936112</c:v>
                </c:pt>
                <c:pt idx="995">
                  <c:v>11.378171757142773</c:v>
                </c:pt>
                <c:pt idx="996">
                  <c:v>11.389595583349422</c:v>
                </c:pt>
                <c:pt idx="997">
                  <c:v>11.401019409556083</c:v>
                </c:pt>
                <c:pt idx="998">
                  <c:v>11.412443235762742</c:v>
                </c:pt>
                <c:pt idx="999">
                  <c:v>11.423867061969403</c:v>
                </c:pt>
                <c:pt idx="1000">
                  <c:v>11.435291569097856</c:v>
                </c:pt>
                <c:pt idx="1001">
                  <c:v>11.446716076226366</c:v>
                </c:pt>
                <c:pt idx="1002">
                  <c:v>11.458140583354876</c:v>
                </c:pt>
                <c:pt idx="1003">
                  <c:v>11.469565090483497</c:v>
                </c:pt>
                <c:pt idx="1004">
                  <c:v>11.480989597612009</c:v>
                </c:pt>
                <c:pt idx="1005">
                  <c:v>11.492414104740519</c:v>
                </c:pt>
                <c:pt idx="1006">
                  <c:v>11.503838611869028</c:v>
                </c:pt>
                <c:pt idx="1007">
                  <c:v>11.515263118997538</c:v>
                </c:pt>
                <c:pt idx="1008">
                  <c:v>11.526687626126046</c:v>
                </c:pt>
                <c:pt idx="1009">
                  <c:v>11.538112133254671</c:v>
                </c:pt>
                <c:pt idx="1010">
                  <c:v>11.549536640383183</c:v>
                </c:pt>
                <c:pt idx="1011">
                  <c:v>11.560961147511691</c:v>
                </c:pt>
                <c:pt idx="1012">
                  <c:v>11.572385654640199</c:v>
                </c:pt>
                <c:pt idx="1013">
                  <c:v>11.583810161768712</c:v>
                </c:pt>
                <c:pt idx="1014">
                  <c:v>11.59523466889722</c:v>
                </c:pt>
                <c:pt idx="1015">
                  <c:v>11.60665917602573</c:v>
                </c:pt>
                <c:pt idx="1016">
                  <c:v>11.618083683154353</c:v>
                </c:pt>
                <c:pt idx="1017">
                  <c:v>11.629508190282861</c:v>
                </c:pt>
                <c:pt idx="1018">
                  <c:v>11.640932697411372</c:v>
                </c:pt>
                <c:pt idx="1019">
                  <c:v>11.652357204539882</c:v>
                </c:pt>
                <c:pt idx="1020">
                  <c:v>11.663781711668392</c:v>
                </c:pt>
                <c:pt idx="1021">
                  <c:v>11.675206218796902</c:v>
                </c:pt>
                <c:pt idx="1022">
                  <c:v>11.686630725925413</c:v>
                </c:pt>
                <c:pt idx="1023">
                  <c:v>11.698055233054035</c:v>
                </c:pt>
                <c:pt idx="1024">
                  <c:v>11.709479740182545</c:v>
                </c:pt>
                <c:pt idx="1025">
                  <c:v>11.720904247311054</c:v>
                </c:pt>
                <c:pt idx="1026">
                  <c:v>11.732328754439566</c:v>
                </c:pt>
                <c:pt idx="1027">
                  <c:v>11.743753261568076</c:v>
                </c:pt>
                <c:pt idx="1028">
                  <c:v>11.755177768696583</c:v>
                </c:pt>
                <c:pt idx="1029">
                  <c:v>11.766602275825207</c:v>
                </c:pt>
                <c:pt idx="1030">
                  <c:v>11.778026782953718</c:v>
                </c:pt>
                <c:pt idx="1031">
                  <c:v>11.789451290082228</c:v>
                </c:pt>
                <c:pt idx="1032">
                  <c:v>11.800875797210736</c:v>
                </c:pt>
                <c:pt idx="1033">
                  <c:v>11.812300304339246</c:v>
                </c:pt>
                <c:pt idx="1034">
                  <c:v>11.823724811467756</c:v>
                </c:pt>
                <c:pt idx="1035">
                  <c:v>11.835149318596265</c:v>
                </c:pt>
                <c:pt idx="1036">
                  <c:v>11.846573825724889</c:v>
                </c:pt>
                <c:pt idx="1037">
                  <c:v>11.857998332853398</c:v>
                </c:pt>
                <c:pt idx="1038">
                  <c:v>11.869422839981908</c:v>
                </c:pt>
                <c:pt idx="1039">
                  <c:v>11.88084734711042</c:v>
                </c:pt>
                <c:pt idx="1040">
                  <c:v>11.892271854238929</c:v>
                </c:pt>
                <c:pt idx="1041">
                  <c:v>11.903696361367437</c:v>
                </c:pt>
                <c:pt idx="1042">
                  <c:v>11.915120868495947</c:v>
                </c:pt>
                <c:pt idx="1043">
                  <c:v>11.926545375624572</c:v>
                </c:pt>
                <c:pt idx="1044">
                  <c:v>11.937969882753082</c:v>
                </c:pt>
                <c:pt idx="1045">
                  <c:v>11.949394389881592</c:v>
                </c:pt>
                <c:pt idx="1046">
                  <c:v>11.9608188970101</c:v>
                </c:pt>
                <c:pt idx="1047">
                  <c:v>11.972243404138608</c:v>
                </c:pt>
                <c:pt idx="1048">
                  <c:v>11.983667911267121</c:v>
                </c:pt>
                <c:pt idx="1049">
                  <c:v>11.995092418395744</c:v>
                </c:pt>
                <c:pt idx="1050">
                  <c:v>12.006516925524252</c:v>
                </c:pt>
                <c:pt idx="1051">
                  <c:v>12.017941432652762</c:v>
                </c:pt>
                <c:pt idx="1052">
                  <c:v>12.029365939781274</c:v>
                </c:pt>
                <c:pt idx="1053">
                  <c:v>12.040790446909782</c:v>
                </c:pt>
                <c:pt idx="1054">
                  <c:v>12.052214954038293</c:v>
                </c:pt>
                <c:pt idx="1055">
                  <c:v>12.063639461166801</c:v>
                </c:pt>
                <c:pt idx="1056">
                  <c:v>12.075063968295426</c:v>
                </c:pt>
                <c:pt idx="1057">
                  <c:v>12.086488475423936</c:v>
                </c:pt>
                <c:pt idx="1058">
                  <c:v>12.097912982552446</c:v>
                </c:pt>
                <c:pt idx="1059">
                  <c:v>12.109337489680954</c:v>
                </c:pt>
                <c:pt idx="1060">
                  <c:v>12.120761996809463</c:v>
                </c:pt>
                <c:pt idx="1061">
                  <c:v>12.132186503937975</c:v>
                </c:pt>
                <c:pt idx="1062">
                  <c:v>12.143611011066485</c:v>
                </c:pt>
                <c:pt idx="1063">
                  <c:v>12.155035518195108</c:v>
                </c:pt>
                <c:pt idx="1064">
                  <c:v>12.166460025323616</c:v>
                </c:pt>
                <c:pt idx="1065">
                  <c:v>12.177884532452127</c:v>
                </c:pt>
                <c:pt idx="1066">
                  <c:v>12.189309039580637</c:v>
                </c:pt>
                <c:pt idx="1067">
                  <c:v>12.200733546709145</c:v>
                </c:pt>
                <c:pt idx="1068">
                  <c:v>12.212158053837655</c:v>
                </c:pt>
                <c:pt idx="1069">
                  <c:v>12.22358256096628</c:v>
                </c:pt>
                <c:pt idx="1070">
                  <c:v>12.23500706809479</c:v>
                </c:pt>
                <c:pt idx="1071">
                  <c:v>12.246431575223298</c:v>
                </c:pt>
                <c:pt idx="1072">
                  <c:v>12.257856082351809</c:v>
                </c:pt>
                <c:pt idx="1073">
                  <c:v>12.269280589480319</c:v>
                </c:pt>
                <c:pt idx="1074">
                  <c:v>12.280705096608829</c:v>
                </c:pt>
                <c:pt idx="1075">
                  <c:v>12.292129603737338</c:v>
                </c:pt>
                <c:pt idx="1076">
                  <c:v>12.303554110865962</c:v>
                </c:pt>
                <c:pt idx="1077">
                  <c:v>12.31497861799447</c:v>
                </c:pt>
                <c:pt idx="1078">
                  <c:v>12.326403125122983</c:v>
                </c:pt>
                <c:pt idx="1079">
                  <c:v>12.337827632251491</c:v>
                </c:pt>
                <c:pt idx="1080">
                  <c:v>12.349252139380001</c:v>
                </c:pt>
                <c:pt idx="1081">
                  <c:v>12.360676646508509</c:v>
                </c:pt>
                <c:pt idx="1082">
                  <c:v>12.37210115363702</c:v>
                </c:pt>
                <c:pt idx="1083">
                  <c:v>12.383525660765644</c:v>
                </c:pt>
                <c:pt idx="1084">
                  <c:v>12.394950167894153</c:v>
                </c:pt>
                <c:pt idx="1085">
                  <c:v>12.406374675022661</c:v>
                </c:pt>
                <c:pt idx="1086">
                  <c:v>12.417799182151173</c:v>
                </c:pt>
                <c:pt idx="1087">
                  <c:v>12.429223689279683</c:v>
                </c:pt>
                <c:pt idx="1088">
                  <c:v>12.440648196408191</c:v>
                </c:pt>
                <c:pt idx="1089">
                  <c:v>12.452072703536814</c:v>
                </c:pt>
                <c:pt idx="1090">
                  <c:v>12.463497210665325</c:v>
                </c:pt>
                <c:pt idx="1091">
                  <c:v>12.474921717793835</c:v>
                </c:pt>
                <c:pt idx="1092">
                  <c:v>12.486346224922345</c:v>
                </c:pt>
                <c:pt idx="1093">
                  <c:v>12.497770732050855</c:v>
                </c:pt>
                <c:pt idx="1094">
                  <c:v>12.509195239179363</c:v>
                </c:pt>
                <c:pt idx="1095">
                  <c:v>12.520619746307876</c:v>
                </c:pt>
                <c:pt idx="1096">
                  <c:v>12.532044253436499</c:v>
                </c:pt>
                <c:pt idx="1097">
                  <c:v>12.543468760565007</c:v>
                </c:pt>
                <c:pt idx="1098">
                  <c:v>12.554893267693517</c:v>
                </c:pt>
                <c:pt idx="1099">
                  <c:v>12.566317774822028</c:v>
                </c:pt>
                <c:pt idx="1100">
                  <c:v>12.577742281950536</c:v>
                </c:pt>
                <c:pt idx="1101">
                  <c:v>12.589166789079046</c:v>
                </c:pt>
                <c:pt idx="1102">
                  <c:v>12.600591296207554</c:v>
                </c:pt>
                <c:pt idx="1103">
                  <c:v>12.612015803336178</c:v>
                </c:pt>
                <c:pt idx="1104">
                  <c:v>12.623440310464689</c:v>
                </c:pt>
                <c:pt idx="1105">
                  <c:v>12.634864817593199</c:v>
                </c:pt>
                <c:pt idx="1106">
                  <c:v>12.646289324721709</c:v>
                </c:pt>
                <c:pt idx="1107">
                  <c:v>12.657713831850218</c:v>
                </c:pt>
                <c:pt idx="1108">
                  <c:v>12.66913833897873</c:v>
                </c:pt>
                <c:pt idx="1109">
                  <c:v>12.680562846107351</c:v>
                </c:pt>
                <c:pt idx="1110">
                  <c:v>12.691987353235861</c:v>
                </c:pt>
                <c:pt idx="1111">
                  <c:v>12.703411860364371</c:v>
                </c:pt>
                <c:pt idx="1112">
                  <c:v>12.714836367492882</c:v>
                </c:pt>
                <c:pt idx="1113">
                  <c:v>12.726260874621392</c:v>
                </c:pt>
                <c:pt idx="1114">
                  <c:v>12.7376853817499</c:v>
                </c:pt>
                <c:pt idx="1115">
                  <c:v>12.74910988887841</c:v>
                </c:pt>
                <c:pt idx="1116">
                  <c:v>12.760534396007035</c:v>
                </c:pt>
                <c:pt idx="1117">
                  <c:v>12.771958903135545</c:v>
                </c:pt>
                <c:pt idx="1118">
                  <c:v>12.783383410264053</c:v>
                </c:pt>
                <c:pt idx="1119">
                  <c:v>12.794807917392562</c:v>
                </c:pt>
                <c:pt idx="1120">
                  <c:v>12.80623242452107</c:v>
                </c:pt>
                <c:pt idx="1121">
                  <c:v>12.817656931649582</c:v>
                </c:pt>
                <c:pt idx="1122">
                  <c:v>12.829081438778205</c:v>
                </c:pt>
                <c:pt idx="1123">
                  <c:v>12.840505945906715</c:v>
                </c:pt>
                <c:pt idx="1124">
                  <c:v>12.851930453035225</c:v>
                </c:pt>
                <c:pt idx="1125">
                  <c:v>12.863354960163736</c:v>
                </c:pt>
                <c:pt idx="1126">
                  <c:v>12.874779467292246</c:v>
                </c:pt>
                <c:pt idx="1127">
                  <c:v>12.886203974420754</c:v>
                </c:pt>
                <c:pt idx="1128">
                  <c:v>12.897628481549264</c:v>
                </c:pt>
                <c:pt idx="1129">
                  <c:v>12.909052988677889</c:v>
                </c:pt>
                <c:pt idx="1130">
                  <c:v>12.920477495806399</c:v>
                </c:pt>
                <c:pt idx="1131">
                  <c:v>12.931902002934908</c:v>
                </c:pt>
                <c:pt idx="1132">
                  <c:v>12.943326510063416</c:v>
                </c:pt>
                <c:pt idx="1133">
                  <c:v>12.954751017191926</c:v>
                </c:pt>
                <c:pt idx="1134">
                  <c:v>12.966175524320438</c:v>
                </c:pt>
                <c:pt idx="1135">
                  <c:v>12.977600031448945</c:v>
                </c:pt>
                <c:pt idx="1136">
                  <c:v>12.989024538577569</c:v>
                </c:pt>
                <c:pt idx="1137">
                  <c:v>13.000449045706079</c:v>
                </c:pt>
                <c:pt idx="1138">
                  <c:v>13.01187355283459</c:v>
                </c:pt>
                <c:pt idx="1139">
                  <c:v>13.023298059963098</c:v>
                </c:pt>
                <c:pt idx="1140">
                  <c:v>13.03472256709161</c:v>
                </c:pt>
                <c:pt idx="1141">
                  <c:v>13.046147074220118</c:v>
                </c:pt>
                <c:pt idx="1142">
                  <c:v>13.057571581348743</c:v>
                </c:pt>
                <c:pt idx="1143">
                  <c:v>13.068996088477252</c:v>
                </c:pt>
                <c:pt idx="1144">
                  <c:v>13.080420595605762</c:v>
                </c:pt>
                <c:pt idx="1145">
                  <c:v>13.09184510273427</c:v>
                </c:pt>
                <c:pt idx="1146">
                  <c:v>13.10326960986278</c:v>
                </c:pt>
                <c:pt idx="1147">
                  <c:v>13.114694116991291</c:v>
                </c:pt>
                <c:pt idx="1148">
                  <c:v>13.126118624119801</c:v>
                </c:pt>
                <c:pt idx="1149">
                  <c:v>13.137543131248425</c:v>
                </c:pt>
                <c:pt idx="1150">
                  <c:v>13.148967638376932</c:v>
                </c:pt>
                <c:pt idx="1151">
                  <c:v>13.160392145505444</c:v>
                </c:pt>
                <c:pt idx="1152">
                  <c:v>13.171816652633954</c:v>
                </c:pt>
                <c:pt idx="1153">
                  <c:v>13.183241159762462</c:v>
                </c:pt>
                <c:pt idx="1154">
                  <c:v>13.194665666890971</c:v>
                </c:pt>
                <c:pt idx="1155">
                  <c:v>13.206090174019483</c:v>
                </c:pt>
                <c:pt idx="1156">
                  <c:v>13.217514681148106</c:v>
                </c:pt>
                <c:pt idx="1157">
                  <c:v>13.228939188276614</c:v>
                </c:pt>
                <c:pt idx="1158">
                  <c:v>13.240363695405126</c:v>
                </c:pt>
                <c:pt idx="1159">
                  <c:v>13.251788202533634</c:v>
                </c:pt>
                <c:pt idx="1160">
                  <c:v>13.263212709662145</c:v>
                </c:pt>
                <c:pt idx="1161">
                  <c:v>13.274637216790655</c:v>
                </c:pt>
                <c:pt idx="1162">
                  <c:v>13.286061723919278</c:v>
                </c:pt>
                <c:pt idx="1163">
                  <c:v>13.297486231047786</c:v>
                </c:pt>
                <c:pt idx="1164">
                  <c:v>13.3089107381763</c:v>
                </c:pt>
                <c:pt idx="1165">
                  <c:v>13.320335245304808</c:v>
                </c:pt>
                <c:pt idx="1166">
                  <c:v>13.331759752433317</c:v>
                </c:pt>
                <c:pt idx="1167">
                  <c:v>13.343184259561825</c:v>
                </c:pt>
                <c:pt idx="1168">
                  <c:v>13.354608766690337</c:v>
                </c:pt>
                <c:pt idx="1169">
                  <c:v>13.36603327381896</c:v>
                </c:pt>
                <c:pt idx="1170">
                  <c:v>13.37745778094747</c:v>
                </c:pt>
                <c:pt idx="1171">
                  <c:v>13.388882288075978</c:v>
                </c:pt>
                <c:pt idx="1172">
                  <c:v>13.400306795204489</c:v>
                </c:pt>
                <c:pt idx="1173">
                  <c:v>13.411731302332999</c:v>
                </c:pt>
                <c:pt idx="1174">
                  <c:v>13.423155809461507</c:v>
                </c:pt>
                <c:pt idx="1175">
                  <c:v>13.434580316590019</c:v>
                </c:pt>
                <c:pt idx="1176">
                  <c:v>13.446004823718642</c:v>
                </c:pt>
                <c:pt idx="1177">
                  <c:v>13.457429330847152</c:v>
                </c:pt>
                <c:pt idx="1178">
                  <c:v>13.468853837975661</c:v>
                </c:pt>
                <c:pt idx="1179">
                  <c:v>13.480278345104171</c:v>
                </c:pt>
                <c:pt idx="1180">
                  <c:v>13.491702852232679</c:v>
                </c:pt>
                <c:pt idx="1181">
                  <c:v>13.503127359361192</c:v>
                </c:pt>
                <c:pt idx="1182">
                  <c:v>13.514551866489816</c:v>
                </c:pt>
                <c:pt idx="1183">
                  <c:v>13.525976373618324</c:v>
                </c:pt>
                <c:pt idx="1184">
                  <c:v>13.537400880746834</c:v>
                </c:pt>
                <c:pt idx="1185">
                  <c:v>13.548825387875345</c:v>
                </c:pt>
                <c:pt idx="1186">
                  <c:v>13.560249895003853</c:v>
                </c:pt>
                <c:pt idx="1187">
                  <c:v>13.571674402132363</c:v>
                </c:pt>
                <c:pt idx="1188">
                  <c:v>13.583098909260871</c:v>
                </c:pt>
                <c:pt idx="1189">
                  <c:v>13.594523416389494</c:v>
                </c:pt>
                <c:pt idx="1190">
                  <c:v>13.605947923518006</c:v>
                </c:pt>
                <c:pt idx="1191">
                  <c:v>13.617372430646515</c:v>
                </c:pt>
                <c:pt idx="1192">
                  <c:v>13.628796937775025</c:v>
                </c:pt>
                <c:pt idx="1193">
                  <c:v>13.640221444903535</c:v>
                </c:pt>
                <c:pt idx="1194">
                  <c:v>13.651645952032045</c:v>
                </c:pt>
                <c:pt idx="1195">
                  <c:v>13.663070459160554</c:v>
                </c:pt>
                <c:pt idx="1196">
                  <c:v>13.674494966289178</c:v>
                </c:pt>
                <c:pt idx="1197">
                  <c:v>13.685919473417687</c:v>
                </c:pt>
                <c:pt idx="1198">
                  <c:v>13.697343980546199</c:v>
                </c:pt>
                <c:pt idx="1199">
                  <c:v>13.708768487674709</c:v>
                </c:pt>
                <c:pt idx="1200">
                  <c:v>13.720192994803217</c:v>
                </c:pt>
                <c:pt idx="1201">
                  <c:v>13.731617501931726</c:v>
                </c:pt>
                <c:pt idx="1202">
                  <c:v>13.743042009060352</c:v>
                </c:pt>
                <c:pt idx="1203">
                  <c:v>13.754466516188861</c:v>
                </c:pt>
                <c:pt idx="1204">
                  <c:v>13.765891023317369</c:v>
                </c:pt>
                <c:pt idx="1205">
                  <c:v>13.777315530445879</c:v>
                </c:pt>
                <c:pt idx="1206">
                  <c:v>13.788740037574387</c:v>
                </c:pt>
                <c:pt idx="1207">
                  <c:v>13.800164544702898</c:v>
                </c:pt>
                <c:pt idx="1208">
                  <c:v>13.811589051831408</c:v>
                </c:pt>
                <c:pt idx="1209">
                  <c:v>13.823013558960032</c:v>
                </c:pt>
                <c:pt idx="1210">
                  <c:v>13.834438066088541</c:v>
                </c:pt>
                <c:pt idx="1211">
                  <c:v>13.845862573217053</c:v>
                </c:pt>
                <c:pt idx="1212">
                  <c:v>13.857287080345563</c:v>
                </c:pt>
                <c:pt idx="1213">
                  <c:v>13.868711587474071</c:v>
                </c:pt>
                <c:pt idx="1214">
                  <c:v>13.88013609460258</c:v>
                </c:pt>
                <c:pt idx="1215">
                  <c:v>13.891560601731088</c:v>
                </c:pt>
                <c:pt idx="1216">
                  <c:v>13.902985108859715</c:v>
                </c:pt>
                <c:pt idx="1217">
                  <c:v>13.914409615988225</c:v>
                </c:pt>
                <c:pt idx="1218">
                  <c:v>13.925834123116733</c:v>
                </c:pt>
                <c:pt idx="1219">
                  <c:v>13.937258630245243</c:v>
                </c:pt>
                <c:pt idx="1220">
                  <c:v>13.948683137373754</c:v>
                </c:pt>
                <c:pt idx="1221">
                  <c:v>13.960107644502262</c:v>
                </c:pt>
                <c:pt idx="1222">
                  <c:v>13.971532151630885</c:v>
                </c:pt>
                <c:pt idx="1223">
                  <c:v>13.982956658759395</c:v>
                </c:pt>
                <c:pt idx="1224">
                  <c:v>13.994381165887907</c:v>
                </c:pt>
                <c:pt idx="1225">
                  <c:v>14.005805673016415</c:v>
                </c:pt>
                <c:pt idx="1226">
                  <c:v>14.017230180144924</c:v>
                </c:pt>
                <c:pt idx="1227">
                  <c:v>14.028654687273434</c:v>
                </c:pt>
                <c:pt idx="1228">
                  <c:v>14.040079194401946</c:v>
                </c:pt>
                <c:pt idx="1229">
                  <c:v>14.051503701530569</c:v>
                </c:pt>
                <c:pt idx="1230">
                  <c:v>14.062928208659079</c:v>
                </c:pt>
                <c:pt idx="1231">
                  <c:v>14.074352715787587</c:v>
                </c:pt>
                <c:pt idx="1232">
                  <c:v>14.085777222916096</c:v>
                </c:pt>
                <c:pt idx="1233">
                  <c:v>14.097201730044608</c:v>
                </c:pt>
                <c:pt idx="1234">
                  <c:v>14.108626237173118</c:v>
                </c:pt>
                <c:pt idx="1235">
                  <c:v>14.120050744301741</c:v>
                </c:pt>
                <c:pt idx="1236">
                  <c:v>14.131475251430249</c:v>
                </c:pt>
                <c:pt idx="1237">
                  <c:v>14.142899758558761</c:v>
                </c:pt>
                <c:pt idx="1238">
                  <c:v>14.15432426568727</c:v>
                </c:pt>
                <c:pt idx="1239">
                  <c:v>14.165748772815778</c:v>
                </c:pt>
                <c:pt idx="1240">
                  <c:v>14.177173279944288</c:v>
                </c:pt>
                <c:pt idx="1241">
                  <c:v>14.1885977870728</c:v>
                </c:pt>
                <c:pt idx="1242">
                  <c:v>14.200022294201423</c:v>
                </c:pt>
                <c:pt idx="1243">
                  <c:v>14.211446801329931</c:v>
                </c:pt>
                <c:pt idx="1244">
                  <c:v>14.222871308458442</c:v>
                </c:pt>
                <c:pt idx="1245">
                  <c:v>14.23429581558695</c:v>
                </c:pt>
                <c:pt idx="1246">
                  <c:v>14.245720322715462</c:v>
                </c:pt>
                <c:pt idx="1247">
                  <c:v>14.257144829843972</c:v>
                </c:pt>
                <c:pt idx="1248">
                  <c:v>14.26856933697248</c:v>
                </c:pt>
                <c:pt idx="1249">
                  <c:v>14.279993844101103</c:v>
                </c:pt>
                <c:pt idx="1250">
                  <c:v>14.291418351229616</c:v>
                </c:pt>
                <c:pt idx="1251">
                  <c:v>14.302842858358124</c:v>
                </c:pt>
                <c:pt idx="1252">
                  <c:v>14.314267365486634</c:v>
                </c:pt>
                <c:pt idx="1253">
                  <c:v>14.325691872615142</c:v>
                </c:pt>
                <c:pt idx="1254">
                  <c:v>14.337116379743653</c:v>
                </c:pt>
                <c:pt idx="1255">
                  <c:v>14.348540886872277</c:v>
                </c:pt>
                <c:pt idx="1256">
                  <c:v>14.359965394000787</c:v>
                </c:pt>
                <c:pt idx="1257">
                  <c:v>14.371389901129294</c:v>
                </c:pt>
                <c:pt idx="1258">
                  <c:v>14.382814408257808</c:v>
                </c:pt>
                <c:pt idx="1259">
                  <c:v>14.394238915386316</c:v>
                </c:pt>
                <c:pt idx="1260">
                  <c:v>14.405663422514824</c:v>
                </c:pt>
                <c:pt idx="1261">
                  <c:v>14.417087929643335</c:v>
                </c:pt>
                <c:pt idx="1262">
                  <c:v>14.428512436771959</c:v>
                </c:pt>
                <c:pt idx="1263">
                  <c:v>14.439936943900468</c:v>
                </c:pt>
                <c:pt idx="1264">
                  <c:v>14.45136145102898</c:v>
                </c:pt>
                <c:pt idx="1265">
                  <c:v>14.462785958157488</c:v>
                </c:pt>
                <c:pt idx="1266">
                  <c:v>14.474210465285996</c:v>
                </c:pt>
                <c:pt idx="1267">
                  <c:v>14.485634972414509</c:v>
                </c:pt>
                <c:pt idx="1268">
                  <c:v>14.497059479543017</c:v>
                </c:pt>
                <c:pt idx="1269">
                  <c:v>14.50848398667164</c:v>
                </c:pt>
                <c:pt idx="1270">
                  <c:v>14.51990849380015</c:v>
                </c:pt>
                <c:pt idx="1271">
                  <c:v>14.531333000928662</c:v>
                </c:pt>
                <c:pt idx="1272">
                  <c:v>14.54275750805717</c:v>
                </c:pt>
                <c:pt idx="1273">
                  <c:v>14.554182015185681</c:v>
                </c:pt>
                <c:pt idx="1274">
                  <c:v>14.565606522314187</c:v>
                </c:pt>
                <c:pt idx="1275">
                  <c:v>14.577031029442811</c:v>
                </c:pt>
                <c:pt idx="1276">
                  <c:v>14.588455536571324</c:v>
                </c:pt>
                <c:pt idx="1277">
                  <c:v>14.599880043699832</c:v>
                </c:pt>
                <c:pt idx="1278">
                  <c:v>14.611304550828342</c:v>
                </c:pt>
                <c:pt idx="1279">
                  <c:v>14.62272905795685</c:v>
                </c:pt>
                <c:pt idx="1280">
                  <c:v>14.634153565085363</c:v>
                </c:pt>
                <c:pt idx="1281">
                  <c:v>14.645578072213871</c:v>
                </c:pt>
                <c:pt idx="1282">
                  <c:v>14.657002579342494</c:v>
                </c:pt>
                <c:pt idx="1283">
                  <c:v>14.668427086471004</c:v>
                </c:pt>
                <c:pt idx="1284">
                  <c:v>14.679851593599514</c:v>
                </c:pt>
                <c:pt idx="1285">
                  <c:v>14.691276100728025</c:v>
                </c:pt>
                <c:pt idx="1286">
                  <c:v>14.702700607856531</c:v>
                </c:pt>
                <c:pt idx="1287">
                  <c:v>14.714125114985043</c:v>
                </c:pt>
                <c:pt idx="1288">
                  <c:v>14.725549622113553</c:v>
                </c:pt>
                <c:pt idx="1289">
                  <c:v>14.736974129242176</c:v>
                </c:pt>
                <c:pt idx="1290">
                  <c:v>14.748398636370686</c:v>
                </c:pt>
                <c:pt idx="1291">
                  <c:v>14.759823143499197</c:v>
                </c:pt>
                <c:pt idx="1292">
                  <c:v>14.771247650627704</c:v>
                </c:pt>
                <c:pt idx="1293">
                  <c:v>14.782672157756217</c:v>
                </c:pt>
                <c:pt idx="1294">
                  <c:v>14.794096664884725</c:v>
                </c:pt>
                <c:pt idx="1295">
                  <c:v>14.805521172013348</c:v>
                </c:pt>
                <c:pt idx="1296">
                  <c:v>14.816945679141858</c:v>
                </c:pt>
                <c:pt idx="1297">
                  <c:v>14.828370186270369</c:v>
                </c:pt>
                <c:pt idx="1298">
                  <c:v>14.839794693398879</c:v>
                </c:pt>
                <c:pt idx="1299">
                  <c:v>14.851219200527387</c:v>
                </c:pt>
                <c:pt idx="1300">
                  <c:v>14.862643707655897</c:v>
                </c:pt>
                <c:pt idx="1301">
                  <c:v>14.874068214784407</c:v>
                </c:pt>
                <c:pt idx="1302">
                  <c:v>14.88549272191303</c:v>
                </c:pt>
                <c:pt idx="1303">
                  <c:v>14.896917229041541</c:v>
                </c:pt>
                <c:pt idx="1304">
                  <c:v>14.908341736170048</c:v>
                </c:pt>
                <c:pt idx="1305">
                  <c:v>14.919766243298559</c:v>
                </c:pt>
                <c:pt idx="1306">
                  <c:v>14.931190750427069</c:v>
                </c:pt>
                <c:pt idx="1307">
                  <c:v>14.942615257555579</c:v>
                </c:pt>
                <c:pt idx="1308">
                  <c:v>14.95403976468409</c:v>
                </c:pt>
                <c:pt idx="1309">
                  <c:v>14.965464271812714</c:v>
                </c:pt>
                <c:pt idx="1310">
                  <c:v>14.976888778941223</c:v>
                </c:pt>
                <c:pt idx="1311">
                  <c:v>14.988313286069733</c:v>
                </c:pt>
                <c:pt idx="1312">
                  <c:v>14.999737793198241</c:v>
                </c:pt>
                <c:pt idx="1313">
                  <c:v>15.011162300326751</c:v>
                </c:pt>
                <c:pt idx="1314">
                  <c:v>15.022586807455262</c:v>
                </c:pt>
                <c:pt idx="1315">
                  <c:v>15.034011314583886</c:v>
                </c:pt>
                <c:pt idx="1316">
                  <c:v>15.045435821712395</c:v>
                </c:pt>
                <c:pt idx="1317">
                  <c:v>15.056860328840903</c:v>
                </c:pt>
                <c:pt idx="1318">
                  <c:v>15.068284835969413</c:v>
                </c:pt>
                <c:pt idx="1319">
                  <c:v>15.079709343097923</c:v>
                </c:pt>
                <c:pt idx="1320">
                  <c:v>15.091133850226434</c:v>
                </c:pt>
                <c:pt idx="1321">
                  <c:v>15.102558357354944</c:v>
                </c:pt>
                <c:pt idx="1322">
                  <c:v>15.113982864483567</c:v>
                </c:pt>
                <c:pt idx="1323">
                  <c:v>15.125407371612077</c:v>
                </c:pt>
                <c:pt idx="1324">
                  <c:v>15.136831878740589</c:v>
                </c:pt>
                <c:pt idx="1325">
                  <c:v>15.148256385869095</c:v>
                </c:pt>
                <c:pt idx="1326">
                  <c:v>15.159680892997606</c:v>
                </c:pt>
                <c:pt idx="1327">
                  <c:v>15.171105400126116</c:v>
                </c:pt>
                <c:pt idx="1328">
                  <c:v>15.182529907254626</c:v>
                </c:pt>
                <c:pt idx="1329">
                  <c:v>15.193954414383249</c:v>
                </c:pt>
                <c:pt idx="1330">
                  <c:v>15.205378921511757</c:v>
                </c:pt>
                <c:pt idx="1331">
                  <c:v>15.216803428640267</c:v>
                </c:pt>
                <c:pt idx="1332">
                  <c:v>15.228227935768778</c:v>
                </c:pt>
                <c:pt idx="1333">
                  <c:v>15.239652442897288</c:v>
                </c:pt>
                <c:pt idx="1334">
                  <c:v>15.251076950025796</c:v>
                </c:pt>
                <c:pt idx="1335">
                  <c:v>15.26250145715442</c:v>
                </c:pt>
                <c:pt idx="1336">
                  <c:v>15.273925964282933</c:v>
                </c:pt>
                <c:pt idx="1337">
                  <c:v>15.285350471411439</c:v>
                </c:pt>
                <c:pt idx="1338">
                  <c:v>15.29677497853995</c:v>
                </c:pt>
                <c:pt idx="1339">
                  <c:v>15.30819948566846</c:v>
                </c:pt>
                <c:pt idx="1340">
                  <c:v>15.31962399279697</c:v>
                </c:pt>
                <c:pt idx="1341">
                  <c:v>15.331048499925481</c:v>
                </c:pt>
                <c:pt idx="1342">
                  <c:v>15.342473007054105</c:v>
                </c:pt>
                <c:pt idx="1343">
                  <c:v>15.353897514182611</c:v>
                </c:pt>
                <c:pt idx="1344">
                  <c:v>15.365322021311123</c:v>
                </c:pt>
                <c:pt idx="1345">
                  <c:v>15.376746528439632</c:v>
                </c:pt>
                <c:pt idx="1346">
                  <c:v>15.388171035568142</c:v>
                </c:pt>
                <c:pt idx="1347">
                  <c:v>15.39959554269665</c:v>
                </c:pt>
                <c:pt idx="1348">
                  <c:v>15.41102004982516</c:v>
                </c:pt>
                <c:pt idx="1349">
                  <c:v>15.422444556953787</c:v>
                </c:pt>
                <c:pt idx="1350">
                  <c:v>15.433869064082295</c:v>
                </c:pt>
                <c:pt idx="1351">
                  <c:v>15.445293571210804</c:v>
                </c:pt>
                <c:pt idx="1352">
                  <c:v>15.456718078339312</c:v>
                </c:pt>
                <c:pt idx="1353">
                  <c:v>15.468142585467826</c:v>
                </c:pt>
                <c:pt idx="1354">
                  <c:v>15.479567092596332</c:v>
                </c:pt>
                <c:pt idx="1355">
                  <c:v>15.490991599724955</c:v>
                </c:pt>
                <c:pt idx="1356">
                  <c:v>15.502416106853467</c:v>
                </c:pt>
                <c:pt idx="1357">
                  <c:v>15.513840613981976</c:v>
                </c:pt>
                <c:pt idx="1358">
                  <c:v>15.525265121110486</c:v>
                </c:pt>
                <c:pt idx="1359">
                  <c:v>15.536689628238998</c:v>
                </c:pt>
                <c:pt idx="1360">
                  <c:v>15.548114135367504</c:v>
                </c:pt>
                <c:pt idx="1361">
                  <c:v>15.559538642496015</c:v>
                </c:pt>
                <c:pt idx="1362">
                  <c:v>15.570963149624641</c:v>
                </c:pt>
                <c:pt idx="1363">
                  <c:v>15.582387656753149</c:v>
                </c:pt>
                <c:pt idx="1364">
                  <c:v>15.593812163881658</c:v>
                </c:pt>
                <c:pt idx="1365">
                  <c:v>15.605236671010166</c:v>
                </c:pt>
                <c:pt idx="1366">
                  <c:v>15.616661178138679</c:v>
                </c:pt>
                <c:pt idx="1367">
                  <c:v>15.628085685267187</c:v>
                </c:pt>
                <c:pt idx="1368">
                  <c:v>15.639510192395811</c:v>
                </c:pt>
                <c:pt idx="1369">
                  <c:v>15.650934699524321</c:v>
                </c:pt>
                <c:pt idx="1370">
                  <c:v>15.66235920665283</c:v>
                </c:pt>
                <c:pt idx="1371">
                  <c:v>15.673783713781342</c:v>
                </c:pt>
                <c:pt idx="1372">
                  <c:v>15.685208220909848</c:v>
                </c:pt>
                <c:pt idx="1373">
                  <c:v>15.69663272803836</c:v>
                </c:pt>
                <c:pt idx="1374">
                  <c:v>15.708057235166869</c:v>
                </c:pt>
                <c:pt idx="1375">
                  <c:v>15.719481742295493</c:v>
                </c:pt>
                <c:pt idx="1376">
                  <c:v>15.730906249424002</c:v>
                </c:pt>
                <c:pt idx="1377">
                  <c:v>15.742330756552514</c:v>
                </c:pt>
                <c:pt idx="1378">
                  <c:v>15.75375526368102</c:v>
                </c:pt>
                <c:pt idx="1379">
                  <c:v>15.765179770809533</c:v>
                </c:pt>
                <c:pt idx="1380">
                  <c:v>15.776604277938041</c:v>
                </c:pt>
                <c:pt idx="1381">
                  <c:v>15.788028785066551</c:v>
                </c:pt>
                <c:pt idx="1382">
                  <c:v>15.799453292195174</c:v>
                </c:pt>
                <c:pt idx="1383">
                  <c:v>15.810877799323686</c:v>
                </c:pt>
                <c:pt idx="1384">
                  <c:v>15.822302306452196</c:v>
                </c:pt>
                <c:pt idx="1385">
                  <c:v>15.833726813580704</c:v>
                </c:pt>
                <c:pt idx="1386">
                  <c:v>15.845151320709213</c:v>
                </c:pt>
                <c:pt idx="1387">
                  <c:v>15.856575827837723</c:v>
                </c:pt>
                <c:pt idx="1388">
                  <c:v>15.868000334966347</c:v>
                </c:pt>
                <c:pt idx="1389">
                  <c:v>15.879424842094858</c:v>
                </c:pt>
                <c:pt idx="1390">
                  <c:v>15.890849349223364</c:v>
                </c:pt>
                <c:pt idx="1391">
                  <c:v>15.902273856351876</c:v>
                </c:pt>
                <c:pt idx="1392">
                  <c:v>15.913698363480385</c:v>
                </c:pt>
                <c:pt idx="1393">
                  <c:v>15.925122870608895</c:v>
                </c:pt>
                <c:pt idx="1394">
                  <c:v>15.936547377737407</c:v>
                </c:pt>
                <c:pt idx="1395">
                  <c:v>15.94797188486603</c:v>
                </c:pt>
                <c:pt idx="1396">
                  <c:v>15.95939639199454</c:v>
                </c:pt>
                <c:pt idx="1397">
                  <c:v>15.97082089912305</c:v>
                </c:pt>
                <c:pt idx="1398">
                  <c:v>15.982245406251558</c:v>
                </c:pt>
                <c:pt idx="1399">
                  <c:v>15.993669913380067</c:v>
                </c:pt>
                <c:pt idx="1400">
                  <c:v>16.005094420508573</c:v>
                </c:pt>
                <c:pt idx="1401">
                  <c:v>16.01651892763709</c:v>
                </c:pt>
                <c:pt idx="1402">
                  <c:v>16.027943434765714</c:v>
                </c:pt>
                <c:pt idx="1403">
                  <c:v>16.03936794189422</c:v>
                </c:pt>
                <c:pt idx="1404">
                  <c:v>16.05079244902273</c:v>
                </c:pt>
                <c:pt idx="1405">
                  <c:v>16.062216956151239</c:v>
                </c:pt>
                <c:pt idx="1406">
                  <c:v>16.073641463279749</c:v>
                </c:pt>
                <c:pt idx="1407">
                  <c:v>16.085065970408262</c:v>
                </c:pt>
                <c:pt idx="1408">
                  <c:v>16.096490477536886</c:v>
                </c:pt>
                <c:pt idx="1409">
                  <c:v>16.107914984665396</c:v>
                </c:pt>
                <c:pt idx="1410">
                  <c:v>16.119339491793902</c:v>
                </c:pt>
                <c:pt idx="1411">
                  <c:v>16.130763998922411</c:v>
                </c:pt>
                <c:pt idx="1412">
                  <c:v>16.142188506050921</c:v>
                </c:pt>
                <c:pt idx="1413">
                  <c:v>16.153613013179434</c:v>
                </c:pt>
                <c:pt idx="1414">
                  <c:v>16.165037520307944</c:v>
                </c:pt>
                <c:pt idx="1415">
                  <c:v>16.176462027436568</c:v>
                </c:pt>
                <c:pt idx="1416">
                  <c:v>16.187886534565074</c:v>
                </c:pt>
                <c:pt idx="1417">
                  <c:v>16.199311041693583</c:v>
                </c:pt>
                <c:pt idx="1418">
                  <c:v>16.210735548822093</c:v>
                </c:pt>
                <c:pt idx="1419">
                  <c:v>16.222160055950607</c:v>
                </c:pt>
                <c:pt idx="1420">
                  <c:v>16.233584563079113</c:v>
                </c:pt>
                <c:pt idx="1421">
                  <c:v>16.245009070207622</c:v>
                </c:pt>
                <c:pt idx="1422">
                  <c:v>16.256433577336249</c:v>
                </c:pt>
                <c:pt idx="1423">
                  <c:v>16.267858084464756</c:v>
                </c:pt>
                <c:pt idx="1424">
                  <c:v>16.279282591593265</c:v>
                </c:pt>
                <c:pt idx="1425">
                  <c:v>16.290707098721779</c:v>
                </c:pt>
                <c:pt idx="1426">
                  <c:v>16.302131605850288</c:v>
                </c:pt>
                <c:pt idx="1427">
                  <c:v>16.313556112978798</c:v>
                </c:pt>
                <c:pt idx="1428">
                  <c:v>16.324980620107421</c:v>
                </c:pt>
                <c:pt idx="1429">
                  <c:v>16.336405127235928</c:v>
                </c:pt>
                <c:pt idx="1430">
                  <c:v>16.347829634364437</c:v>
                </c:pt>
                <c:pt idx="1431">
                  <c:v>16.359254141492951</c:v>
                </c:pt>
                <c:pt idx="1432">
                  <c:v>16.37067864862146</c:v>
                </c:pt>
                <c:pt idx="1433">
                  <c:v>16.382103155749967</c:v>
                </c:pt>
                <c:pt idx="1434">
                  <c:v>16.393527662878476</c:v>
                </c:pt>
                <c:pt idx="1435">
                  <c:v>16.404952170007103</c:v>
                </c:pt>
                <c:pt idx="1436">
                  <c:v>16.416376677135609</c:v>
                </c:pt>
                <c:pt idx="1437">
                  <c:v>16.427801184264123</c:v>
                </c:pt>
                <c:pt idx="1438">
                  <c:v>16.439225691392629</c:v>
                </c:pt>
                <c:pt idx="1439">
                  <c:v>16.450650198521142</c:v>
                </c:pt>
                <c:pt idx="1440">
                  <c:v>16.462074705649648</c:v>
                </c:pt>
                <c:pt idx="1441">
                  <c:v>16.473499212778158</c:v>
                </c:pt>
                <c:pt idx="1442">
                  <c:v>16.484923719906782</c:v>
                </c:pt>
                <c:pt idx="1443">
                  <c:v>16.496348227035295</c:v>
                </c:pt>
                <c:pt idx="1444">
                  <c:v>16.507772734163805</c:v>
                </c:pt>
                <c:pt idx="1445">
                  <c:v>16.519197241292314</c:v>
                </c:pt>
                <c:pt idx="1446">
                  <c:v>16.53062174842082</c:v>
                </c:pt>
                <c:pt idx="1447">
                  <c:v>16.54204625554933</c:v>
                </c:pt>
                <c:pt idx="1448">
                  <c:v>16.553470762677957</c:v>
                </c:pt>
                <c:pt idx="1449">
                  <c:v>16.564895269806467</c:v>
                </c:pt>
                <c:pt idx="1450">
                  <c:v>16.576319776934977</c:v>
                </c:pt>
                <c:pt idx="1451">
                  <c:v>16.587744284063483</c:v>
                </c:pt>
                <c:pt idx="1452">
                  <c:v>16.599168791191996</c:v>
                </c:pt>
                <c:pt idx="1453">
                  <c:v>16.610593298320502</c:v>
                </c:pt>
                <c:pt idx="1454">
                  <c:v>16.622017805449016</c:v>
                </c:pt>
                <c:pt idx="1455">
                  <c:v>16.633442312577639</c:v>
                </c:pt>
                <c:pt idx="1456">
                  <c:v>16.644866819706149</c:v>
                </c:pt>
                <c:pt idx="1457">
                  <c:v>16.656291326834658</c:v>
                </c:pt>
                <c:pt idx="1458">
                  <c:v>16.667715833963165</c:v>
                </c:pt>
                <c:pt idx="1459">
                  <c:v>16.679140341091674</c:v>
                </c:pt>
                <c:pt idx="1460">
                  <c:v>16.690564848220188</c:v>
                </c:pt>
                <c:pt idx="1461">
                  <c:v>16.701989355348697</c:v>
                </c:pt>
                <c:pt idx="1462">
                  <c:v>16.713413862477321</c:v>
                </c:pt>
                <c:pt idx="1463">
                  <c:v>16.72483836960583</c:v>
                </c:pt>
                <c:pt idx="1464">
                  <c:v>16.736262876734337</c:v>
                </c:pt>
                <c:pt idx="1465">
                  <c:v>16.74768738386285</c:v>
                </c:pt>
                <c:pt idx="1466">
                  <c:v>16.75911189099136</c:v>
                </c:pt>
                <c:pt idx="1467">
                  <c:v>16.770536398119869</c:v>
                </c:pt>
                <c:pt idx="1468">
                  <c:v>16.781960905248493</c:v>
                </c:pt>
                <c:pt idx="1469">
                  <c:v>16.793385412377003</c:v>
                </c:pt>
                <c:pt idx="1470">
                  <c:v>16.804809919505512</c:v>
                </c:pt>
                <c:pt idx="1471">
                  <c:v>16.816234426634018</c:v>
                </c:pt>
                <c:pt idx="1472">
                  <c:v>16.827658933762532</c:v>
                </c:pt>
                <c:pt idx="1473">
                  <c:v>16.839083440891041</c:v>
                </c:pt>
                <c:pt idx="1474">
                  <c:v>16.850507948019551</c:v>
                </c:pt>
                <c:pt idx="1475">
                  <c:v>16.861932455148175</c:v>
                </c:pt>
                <c:pt idx="1476">
                  <c:v>16.873356962276681</c:v>
                </c:pt>
                <c:pt idx="1477">
                  <c:v>16.884781469405191</c:v>
                </c:pt>
                <c:pt idx="1478">
                  <c:v>16.896205976533704</c:v>
                </c:pt>
                <c:pt idx="1479">
                  <c:v>16.907630483662214</c:v>
                </c:pt>
                <c:pt idx="1480">
                  <c:v>16.919054990790723</c:v>
                </c:pt>
                <c:pt idx="1481">
                  <c:v>16.930479497919229</c:v>
                </c:pt>
                <c:pt idx="1482">
                  <c:v>16.941904005047856</c:v>
                </c:pt>
                <c:pt idx="1483">
                  <c:v>16.953328512176366</c:v>
                </c:pt>
                <c:pt idx="1484">
                  <c:v>16.964753019304876</c:v>
                </c:pt>
                <c:pt idx="1485">
                  <c:v>16.976177526433386</c:v>
                </c:pt>
                <c:pt idx="1486">
                  <c:v>16.987602033561892</c:v>
                </c:pt>
                <c:pt idx="1487">
                  <c:v>16.999026540690405</c:v>
                </c:pt>
                <c:pt idx="1488">
                  <c:v>17.010451047819029</c:v>
                </c:pt>
                <c:pt idx="1489">
                  <c:v>17.021875554947535</c:v>
                </c:pt>
                <c:pt idx="1490">
                  <c:v>17.033300062076048</c:v>
                </c:pt>
                <c:pt idx="1491">
                  <c:v>17.044724569204558</c:v>
                </c:pt>
                <c:pt idx="1492">
                  <c:v>17.056149076333067</c:v>
                </c:pt>
                <c:pt idx="1493">
                  <c:v>17.067573583461577</c:v>
                </c:pt>
                <c:pt idx="1494">
                  <c:v>17.078998090590083</c:v>
                </c:pt>
                <c:pt idx="1495">
                  <c:v>17.09042259771871</c:v>
                </c:pt>
                <c:pt idx="1496">
                  <c:v>17.10184710484722</c:v>
                </c:pt>
                <c:pt idx="1497">
                  <c:v>17.11327161197573</c:v>
                </c:pt>
                <c:pt idx="1498">
                  <c:v>17.12469611910424</c:v>
                </c:pt>
                <c:pt idx="1499">
                  <c:v>17.136120626232749</c:v>
                </c:pt>
                <c:pt idx="1500">
                  <c:v>17.147545133361259</c:v>
                </c:pt>
                <c:pt idx="1501">
                  <c:v>17.158969640489882</c:v>
                </c:pt>
                <c:pt idx="1502">
                  <c:v>17.170394147618392</c:v>
                </c:pt>
                <c:pt idx="1503">
                  <c:v>17.181818654746902</c:v>
                </c:pt>
                <c:pt idx="1504">
                  <c:v>17.193243161875412</c:v>
                </c:pt>
                <c:pt idx="1505">
                  <c:v>17.204667669003921</c:v>
                </c:pt>
                <c:pt idx="1506">
                  <c:v>17.216092176132427</c:v>
                </c:pt>
                <c:pt idx="1507">
                  <c:v>17.227516683260941</c:v>
                </c:pt>
                <c:pt idx="1508">
                  <c:v>17.238941190389564</c:v>
                </c:pt>
                <c:pt idx="1509">
                  <c:v>17.250365697518074</c:v>
                </c:pt>
                <c:pt idx="1510">
                  <c:v>17.261790204646584</c:v>
                </c:pt>
                <c:pt idx="1511">
                  <c:v>17.273214711775093</c:v>
                </c:pt>
                <c:pt idx="1512">
                  <c:v>17.284639218903603</c:v>
                </c:pt>
                <c:pt idx="1513">
                  <c:v>17.296063726032113</c:v>
                </c:pt>
                <c:pt idx="1514">
                  <c:v>17.307488233160623</c:v>
                </c:pt>
                <c:pt idx="1515">
                  <c:v>17.318912740289246</c:v>
                </c:pt>
                <c:pt idx="1516">
                  <c:v>17.330337247417756</c:v>
                </c:pt>
                <c:pt idx="1517">
                  <c:v>17.341761754546265</c:v>
                </c:pt>
                <c:pt idx="1518">
                  <c:v>17.353186261674775</c:v>
                </c:pt>
                <c:pt idx="1519">
                  <c:v>17.364610768803285</c:v>
                </c:pt>
                <c:pt idx="1520">
                  <c:v>17.376035275931795</c:v>
                </c:pt>
                <c:pt idx="1521">
                  <c:v>17.387459783060422</c:v>
                </c:pt>
                <c:pt idx="1522">
                  <c:v>17.398884290188928</c:v>
                </c:pt>
                <c:pt idx="1523">
                  <c:v>17.410308797317438</c:v>
                </c:pt>
                <c:pt idx="1524">
                  <c:v>17.421733304445944</c:v>
                </c:pt>
                <c:pt idx="1525">
                  <c:v>17.433157811574457</c:v>
                </c:pt>
                <c:pt idx="1526">
                  <c:v>17.444582318702967</c:v>
                </c:pt>
                <c:pt idx="1527">
                  <c:v>17.456006825831476</c:v>
                </c:pt>
                <c:pt idx="1528">
                  <c:v>17.4674313329601</c:v>
                </c:pt>
                <c:pt idx="1529">
                  <c:v>17.47885584008861</c:v>
                </c:pt>
                <c:pt idx="1530">
                  <c:v>17.490280347217119</c:v>
                </c:pt>
                <c:pt idx="1531">
                  <c:v>17.501704854345629</c:v>
                </c:pt>
                <c:pt idx="1532">
                  <c:v>17.513129361474139</c:v>
                </c:pt>
                <c:pt idx="1533">
                  <c:v>17.524553868602649</c:v>
                </c:pt>
                <c:pt idx="1534">
                  <c:v>17.535978375731158</c:v>
                </c:pt>
                <c:pt idx="1535">
                  <c:v>17.547402882859782</c:v>
                </c:pt>
                <c:pt idx="1536">
                  <c:v>17.558827389988291</c:v>
                </c:pt>
                <c:pt idx="1537">
                  <c:v>17.570251897116801</c:v>
                </c:pt>
                <c:pt idx="1538">
                  <c:v>17.581676404245314</c:v>
                </c:pt>
                <c:pt idx="1539">
                  <c:v>17.593100911373821</c:v>
                </c:pt>
                <c:pt idx="1540">
                  <c:v>17.60452541850233</c:v>
                </c:pt>
                <c:pt idx="1541">
                  <c:v>17.615949925630954</c:v>
                </c:pt>
                <c:pt idx="1542">
                  <c:v>17.627374432759463</c:v>
                </c:pt>
                <c:pt idx="1543">
                  <c:v>17.638798939887973</c:v>
                </c:pt>
                <c:pt idx="1544">
                  <c:v>17.650223447016483</c:v>
                </c:pt>
                <c:pt idx="1545">
                  <c:v>17.661647954144993</c:v>
                </c:pt>
                <c:pt idx="1546">
                  <c:v>17.673072461273502</c:v>
                </c:pt>
                <c:pt idx="1547">
                  <c:v>17.684496968402012</c:v>
                </c:pt>
                <c:pt idx="1548">
                  <c:v>17.695921475530636</c:v>
                </c:pt>
                <c:pt idx="1549">
                  <c:v>17.707345982659145</c:v>
                </c:pt>
                <c:pt idx="1550">
                  <c:v>17.718770489787655</c:v>
                </c:pt>
                <c:pt idx="1551">
                  <c:v>17.730194996916168</c:v>
                </c:pt>
                <c:pt idx="1552">
                  <c:v>17.741619504044674</c:v>
                </c:pt>
                <c:pt idx="1553">
                  <c:v>17.753044011173184</c:v>
                </c:pt>
                <c:pt idx="1554">
                  <c:v>17.764468518301694</c:v>
                </c:pt>
                <c:pt idx="1555">
                  <c:v>17.775893025430317</c:v>
                </c:pt>
                <c:pt idx="1556">
                  <c:v>17.787317532558831</c:v>
                </c:pt>
                <c:pt idx="1557">
                  <c:v>17.798742039687337</c:v>
                </c:pt>
                <c:pt idx="1558">
                  <c:v>17.810166546815847</c:v>
                </c:pt>
                <c:pt idx="1559">
                  <c:v>17.821591053944356</c:v>
                </c:pt>
                <c:pt idx="1560">
                  <c:v>17.833015561072866</c:v>
                </c:pt>
                <c:pt idx="1561">
                  <c:v>17.844440068201489</c:v>
                </c:pt>
                <c:pt idx="1562">
                  <c:v>17.855864575329999</c:v>
                </c:pt>
                <c:pt idx="1563">
                  <c:v>17.867289082458509</c:v>
                </c:pt>
                <c:pt idx="1564">
                  <c:v>17.878713589587019</c:v>
                </c:pt>
                <c:pt idx="1565">
                  <c:v>17.890138096715528</c:v>
                </c:pt>
                <c:pt idx="1566">
                  <c:v>17.901562603844038</c:v>
                </c:pt>
                <c:pt idx="1567">
                  <c:v>17.912987110972548</c:v>
                </c:pt>
                <c:pt idx="1568">
                  <c:v>17.924411618101175</c:v>
                </c:pt>
                <c:pt idx="1569">
                  <c:v>17.935836125229685</c:v>
                </c:pt>
                <c:pt idx="1570">
                  <c:v>17.947260632358191</c:v>
                </c:pt>
                <c:pt idx="1571">
                  <c:v>17.9586851394867</c:v>
                </c:pt>
                <c:pt idx="1572">
                  <c:v>17.97010964661521</c:v>
                </c:pt>
                <c:pt idx="1573">
                  <c:v>17.981534153743723</c:v>
                </c:pt>
                <c:pt idx="1574">
                  <c:v>17.99295866087223</c:v>
                </c:pt>
                <c:pt idx="1575">
                  <c:v>18.004383168000853</c:v>
                </c:pt>
                <c:pt idx="1576">
                  <c:v>18.015807675129363</c:v>
                </c:pt>
                <c:pt idx="1577">
                  <c:v>18.027232182257872</c:v>
                </c:pt>
                <c:pt idx="1578">
                  <c:v>18.038656689386382</c:v>
                </c:pt>
                <c:pt idx="1579">
                  <c:v>18.050081196514896</c:v>
                </c:pt>
                <c:pt idx="1580">
                  <c:v>18.061505703643402</c:v>
                </c:pt>
                <c:pt idx="1581">
                  <c:v>18.072930210772029</c:v>
                </c:pt>
                <c:pt idx="1582">
                  <c:v>18.084354717900535</c:v>
                </c:pt>
                <c:pt idx="1583">
                  <c:v>18.095779225029045</c:v>
                </c:pt>
                <c:pt idx="1584">
                  <c:v>18.107203732157554</c:v>
                </c:pt>
                <c:pt idx="1585">
                  <c:v>18.118628239286068</c:v>
                </c:pt>
                <c:pt idx="1586">
                  <c:v>18.130052746414577</c:v>
                </c:pt>
                <c:pt idx="1587">
                  <c:v>18.141477253543083</c:v>
                </c:pt>
                <c:pt idx="1588">
                  <c:v>18.152901760671707</c:v>
                </c:pt>
                <c:pt idx="1589">
                  <c:v>18.164326267800217</c:v>
                </c:pt>
                <c:pt idx="1590">
                  <c:v>18.175750774928726</c:v>
                </c:pt>
                <c:pt idx="1591">
                  <c:v>18.18717528205724</c:v>
                </c:pt>
                <c:pt idx="1592">
                  <c:v>18.198599789185746</c:v>
                </c:pt>
                <c:pt idx="1593">
                  <c:v>18.210024296314256</c:v>
                </c:pt>
                <c:pt idx="1594">
                  <c:v>18.221448803442765</c:v>
                </c:pt>
                <c:pt idx="1595">
                  <c:v>18.232873310571389</c:v>
                </c:pt>
                <c:pt idx="1596">
                  <c:v>18.244297817699898</c:v>
                </c:pt>
                <c:pt idx="1597">
                  <c:v>18.255722324828412</c:v>
                </c:pt>
                <c:pt idx="1598">
                  <c:v>18.267146831956921</c:v>
                </c:pt>
                <c:pt idx="1599">
                  <c:v>18.278571339085431</c:v>
                </c:pt>
                <c:pt idx="1600">
                  <c:v>18.289995846213937</c:v>
                </c:pt>
                <c:pt idx="1601">
                  <c:v>18.301420353342561</c:v>
                </c:pt>
                <c:pt idx="1602">
                  <c:v>18.312844860471071</c:v>
                </c:pt>
                <c:pt idx="1603">
                  <c:v>18.324269367599584</c:v>
                </c:pt>
                <c:pt idx="1604">
                  <c:v>18.335693874728094</c:v>
                </c:pt>
                <c:pt idx="1605">
                  <c:v>18.3471183818566</c:v>
                </c:pt>
                <c:pt idx="1606">
                  <c:v>18.358542888985109</c:v>
                </c:pt>
                <c:pt idx="1607">
                  <c:v>18.369967396113619</c:v>
                </c:pt>
                <c:pt idx="1608">
                  <c:v>18.381391903242243</c:v>
                </c:pt>
                <c:pt idx="1609">
                  <c:v>18.392816410370756</c:v>
                </c:pt>
                <c:pt idx="1610">
                  <c:v>18.404240917499262</c:v>
                </c:pt>
                <c:pt idx="1611">
                  <c:v>18.415665424627775</c:v>
                </c:pt>
                <c:pt idx="1612">
                  <c:v>18.427089931756282</c:v>
                </c:pt>
                <c:pt idx="1613">
                  <c:v>18.438514438884791</c:v>
                </c:pt>
                <c:pt idx="1614">
                  <c:v>18.449938946013305</c:v>
                </c:pt>
                <c:pt idx="1615">
                  <c:v>18.461363453141928</c:v>
                </c:pt>
                <c:pt idx="1616">
                  <c:v>18.472787960270438</c:v>
                </c:pt>
                <c:pt idx="1617">
                  <c:v>18.484212467398947</c:v>
                </c:pt>
                <c:pt idx="1618">
                  <c:v>18.495636974527454</c:v>
                </c:pt>
                <c:pt idx="1619">
                  <c:v>18.507061481655963</c:v>
                </c:pt>
                <c:pt idx="1620">
                  <c:v>18.518485988784477</c:v>
                </c:pt>
                <c:pt idx="1621">
                  <c:v>18.5299104959131</c:v>
                </c:pt>
                <c:pt idx="1622">
                  <c:v>18.54133500304161</c:v>
                </c:pt>
                <c:pt idx="1623">
                  <c:v>18.552759510170116</c:v>
                </c:pt>
                <c:pt idx="1624">
                  <c:v>18.564184017298629</c:v>
                </c:pt>
                <c:pt idx="1625">
                  <c:v>18.575608524427135</c:v>
                </c:pt>
                <c:pt idx="1626">
                  <c:v>18.587033031555649</c:v>
                </c:pt>
                <c:pt idx="1627">
                  <c:v>18.598457538684158</c:v>
                </c:pt>
                <c:pt idx="1628">
                  <c:v>18.609882045812782</c:v>
                </c:pt>
                <c:pt idx="1629">
                  <c:v>18.621306552941292</c:v>
                </c:pt>
                <c:pt idx="1630">
                  <c:v>18.632731060069798</c:v>
                </c:pt>
                <c:pt idx="1631">
                  <c:v>18.644155567198307</c:v>
                </c:pt>
                <c:pt idx="1632">
                  <c:v>18.655580074326821</c:v>
                </c:pt>
                <c:pt idx="1633">
                  <c:v>18.66700458145533</c:v>
                </c:pt>
                <c:pt idx="1634">
                  <c:v>18.678429088583954</c:v>
                </c:pt>
                <c:pt idx="1635">
                  <c:v>18.689853595712464</c:v>
                </c:pt>
                <c:pt idx="1636">
                  <c:v>18.70127810284097</c:v>
                </c:pt>
                <c:pt idx="1637">
                  <c:v>18.712702609969483</c:v>
                </c:pt>
                <c:pt idx="1638">
                  <c:v>18.724127117097993</c:v>
                </c:pt>
                <c:pt idx="1639">
                  <c:v>18.735551624226503</c:v>
                </c:pt>
                <c:pt idx="1640">
                  <c:v>18.746976131355009</c:v>
                </c:pt>
                <c:pt idx="1641">
                  <c:v>18.758400638483636</c:v>
                </c:pt>
                <c:pt idx="1642">
                  <c:v>18.769825145612145</c:v>
                </c:pt>
                <c:pt idx="1643">
                  <c:v>18.781249652740652</c:v>
                </c:pt>
                <c:pt idx="1644">
                  <c:v>18.792674159869165</c:v>
                </c:pt>
                <c:pt idx="1645">
                  <c:v>18.804098666997675</c:v>
                </c:pt>
                <c:pt idx="1646">
                  <c:v>18.815523174126184</c:v>
                </c:pt>
                <c:pt idx="1647">
                  <c:v>18.826947681254694</c:v>
                </c:pt>
                <c:pt idx="1648">
                  <c:v>18.838372188383314</c:v>
                </c:pt>
                <c:pt idx="1649">
                  <c:v>18.849796695511824</c:v>
                </c:pt>
                <c:pt idx="1650">
                  <c:v>18.861221202640337</c:v>
                </c:pt>
                <c:pt idx="1651">
                  <c:v>18.872645709768847</c:v>
                </c:pt>
                <c:pt idx="1652">
                  <c:v>18.884070216897356</c:v>
                </c:pt>
                <c:pt idx="1653">
                  <c:v>18.895494724025863</c:v>
                </c:pt>
                <c:pt idx="1654">
                  <c:v>18.90691923115449</c:v>
                </c:pt>
                <c:pt idx="1655">
                  <c:v>18.918343738282999</c:v>
                </c:pt>
                <c:pt idx="1656">
                  <c:v>18.929768245411509</c:v>
                </c:pt>
                <c:pt idx="1657">
                  <c:v>18.941192752540019</c:v>
                </c:pt>
                <c:pt idx="1658">
                  <c:v>18.952617259668525</c:v>
                </c:pt>
                <c:pt idx="1659">
                  <c:v>18.964041766797038</c:v>
                </c:pt>
                <c:pt idx="1660">
                  <c:v>18.975466273925544</c:v>
                </c:pt>
                <c:pt idx="1661">
                  <c:v>18.986890781054168</c:v>
                </c:pt>
                <c:pt idx="1662">
                  <c:v>18.998315288182681</c:v>
                </c:pt>
                <c:pt idx="1663">
                  <c:v>19.009739795311191</c:v>
                </c:pt>
                <c:pt idx="1664">
                  <c:v>19.021164302439701</c:v>
                </c:pt>
                <c:pt idx="1665">
                  <c:v>19.03258880956821</c:v>
                </c:pt>
                <c:pt idx="1666">
                  <c:v>19.044013316696716</c:v>
                </c:pt>
                <c:pt idx="1667">
                  <c:v>19.05543782382523</c:v>
                </c:pt>
                <c:pt idx="1668">
                  <c:v>19.066862330953853</c:v>
                </c:pt>
                <c:pt idx="1669">
                  <c:v>19.078286838082363</c:v>
                </c:pt>
                <c:pt idx="1670">
                  <c:v>19.089711345210873</c:v>
                </c:pt>
                <c:pt idx="1671">
                  <c:v>19.101135852339379</c:v>
                </c:pt>
                <c:pt idx="1672">
                  <c:v>19.112560359467892</c:v>
                </c:pt>
                <c:pt idx="1673">
                  <c:v>19.123984866596402</c:v>
                </c:pt>
                <c:pt idx="1674">
                  <c:v>19.135409373725025</c:v>
                </c:pt>
                <c:pt idx="1675">
                  <c:v>19.146833880853535</c:v>
                </c:pt>
                <c:pt idx="1676">
                  <c:v>19.158258387982045</c:v>
                </c:pt>
                <c:pt idx="1677">
                  <c:v>19.169682895110554</c:v>
                </c:pt>
                <c:pt idx="1678">
                  <c:v>19.181107402239061</c:v>
                </c:pt>
                <c:pt idx="1679">
                  <c:v>19.192531909367574</c:v>
                </c:pt>
                <c:pt idx="1680">
                  <c:v>19.203956416496084</c:v>
                </c:pt>
                <c:pt idx="1681">
                  <c:v>19.215380923624707</c:v>
                </c:pt>
                <c:pt idx="1682">
                  <c:v>19.226805430753217</c:v>
                </c:pt>
                <c:pt idx="1683">
                  <c:v>19.238229937881727</c:v>
                </c:pt>
                <c:pt idx="1684">
                  <c:v>19.249654445010236</c:v>
                </c:pt>
                <c:pt idx="1685">
                  <c:v>19.261078952138746</c:v>
                </c:pt>
                <c:pt idx="1686">
                  <c:v>19.272503459267256</c:v>
                </c:pt>
                <c:pt idx="1687">
                  <c:v>19.283927966395765</c:v>
                </c:pt>
                <c:pt idx="1688">
                  <c:v>19.295352473524389</c:v>
                </c:pt>
                <c:pt idx="1689">
                  <c:v>19.306776980652899</c:v>
                </c:pt>
                <c:pt idx="1690">
                  <c:v>19.318201487781408</c:v>
                </c:pt>
                <c:pt idx="1691">
                  <c:v>19.329625994909918</c:v>
                </c:pt>
                <c:pt idx="1692">
                  <c:v>19.341050502038428</c:v>
                </c:pt>
                <c:pt idx="1693">
                  <c:v>19.352475009166938</c:v>
                </c:pt>
                <c:pt idx="1694">
                  <c:v>19.363899516295561</c:v>
                </c:pt>
                <c:pt idx="1695">
                  <c:v>19.375324023424071</c:v>
                </c:pt>
                <c:pt idx="1696">
                  <c:v>19.386748530552577</c:v>
                </c:pt>
                <c:pt idx="1697">
                  <c:v>19.39817303768109</c:v>
                </c:pt>
                <c:pt idx="1698">
                  <c:v>19.4095975448096</c:v>
                </c:pt>
                <c:pt idx="1699">
                  <c:v>19.42102205193811</c:v>
                </c:pt>
                <c:pt idx="1700">
                  <c:v>19.432446559066619</c:v>
                </c:pt>
                <c:pt idx="1701">
                  <c:v>19.443871066195243</c:v>
                </c:pt>
                <c:pt idx="1702">
                  <c:v>19.455295573323752</c:v>
                </c:pt>
                <c:pt idx="1703">
                  <c:v>19.466720080452262</c:v>
                </c:pt>
                <c:pt idx="1704">
                  <c:v>19.478144587580772</c:v>
                </c:pt>
                <c:pt idx="1705">
                  <c:v>19.489569094709282</c:v>
                </c:pt>
                <c:pt idx="1706">
                  <c:v>19.500993601837791</c:v>
                </c:pt>
                <c:pt idx="1707">
                  <c:v>19.512418108966301</c:v>
                </c:pt>
                <c:pt idx="1708">
                  <c:v>19.523842616094925</c:v>
                </c:pt>
                <c:pt idx="1709">
                  <c:v>19.535267123223434</c:v>
                </c:pt>
                <c:pt idx="1710">
                  <c:v>19.546691630351948</c:v>
                </c:pt>
                <c:pt idx="1711">
                  <c:v>19.558116137480454</c:v>
                </c:pt>
                <c:pt idx="1712">
                  <c:v>19.569540644608963</c:v>
                </c:pt>
                <c:pt idx="1713">
                  <c:v>19.58096515173747</c:v>
                </c:pt>
                <c:pt idx="1714">
                  <c:v>19.592389658866097</c:v>
                </c:pt>
                <c:pt idx="1715">
                  <c:v>19.603814165994606</c:v>
                </c:pt>
                <c:pt idx="1716">
                  <c:v>19.615238673123116</c:v>
                </c:pt>
                <c:pt idx="1717">
                  <c:v>19.626663180251626</c:v>
                </c:pt>
                <c:pt idx="1718">
                  <c:v>19.638087687380136</c:v>
                </c:pt>
                <c:pt idx="1719">
                  <c:v>19.649512194508645</c:v>
                </c:pt>
                <c:pt idx="1720">
                  <c:v>19.660936701637155</c:v>
                </c:pt>
                <c:pt idx="1721">
                  <c:v>19.672361208765778</c:v>
                </c:pt>
                <c:pt idx="1722">
                  <c:v>19.683785715894288</c:v>
                </c:pt>
                <c:pt idx="1723">
                  <c:v>19.695210223022801</c:v>
                </c:pt>
                <c:pt idx="1724">
                  <c:v>19.706634730151308</c:v>
                </c:pt>
                <c:pt idx="1725">
                  <c:v>19.718059237279817</c:v>
                </c:pt>
                <c:pt idx="1726">
                  <c:v>19.729483744408327</c:v>
                </c:pt>
                <c:pt idx="1727">
                  <c:v>19.740908251536837</c:v>
                </c:pt>
                <c:pt idx="1728">
                  <c:v>19.752332758665464</c:v>
                </c:pt>
                <c:pt idx="1729">
                  <c:v>19.76375726579397</c:v>
                </c:pt>
                <c:pt idx="1730">
                  <c:v>19.77518177292248</c:v>
                </c:pt>
                <c:pt idx="1731">
                  <c:v>19.786606280050989</c:v>
                </c:pt>
                <c:pt idx="1732">
                  <c:v>19.798030787179499</c:v>
                </c:pt>
                <c:pt idx="1733">
                  <c:v>19.809455294308012</c:v>
                </c:pt>
                <c:pt idx="1734">
                  <c:v>19.820879801436632</c:v>
                </c:pt>
                <c:pt idx="1735">
                  <c:v>19.832304308565142</c:v>
                </c:pt>
                <c:pt idx="1736">
                  <c:v>19.843728815693652</c:v>
                </c:pt>
                <c:pt idx="1737">
                  <c:v>19.855153322822161</c:v>
                </c:pt>
                <c:pt idx="1738">
                  <c:v>19.866577829950671</c:v>
                </c:pt>
                <c:pt idx="1739">
                  <c:v>19.878002337079181</c:v>
                </c:pt>
                <c:pt idx="1740">
                  <c:v>19.889426844207694</c:v>
                </c:pt>
                <c:pt idx="1741">
                  <c:v>19.900851351336318</c:v>
                </c:pt>
                <c:pt idx="1742">
                  <c:v>19.912275858464824</c:v>
                </c:pt>
                <c:pt idx="1743">
                  <c:v>19.923700365593334</c:v>
                </c:pt>
                <c:pt idx="1744">
                  <c:v>19.935124872721843</c:v>
                </c:pt>
                <c:pt idx="1745">
                  <c:v>19.946549379850357</c:v>
                </c:pt>
                <c:pt idx="1746">
                  <c:v>19.957973886978863</c:v>
                </c:pt>
                <c:pt idx="1747">
                  <c:v>19.969398394107486</c:v>
                </c:pt>
                <c:pt idx="1748">
                  <c:v>19.980822901235996</c:v>
                </c:pt>
                <c:pt idx="1749">
                  <c:v>19.992247408364506</c:v>
                </c:pt>
                <c:pt idx="1750">
                  <c:v>20.003671915493015</c:v>
                </c:pt>
                <c:pt idx="1751">
                  <c:v>20.015096422621529</c:v>
                </c:pt>
                <c:pt idx="1752">
                  <c:v>20.026520929750035</c:v>
                </c:pt>
                <c:pt idx="1753">
                  <c:v>20.037945436878548</c:v>
                </c:pt>
                <c:pt idx="1754">
                  <c:v>20.049369944007168</c:v>
                </c:pt>
                <c:pt idx="1755">
                  <c:v>20.060794451135678</c:v>
                </c:pt>
                <c:pt idx="1756">
                  <c:v>20.072218958264187</c:v>
                </c:pt>
                <c:pt idx="1757">
                  <c:v>20.083643465392697</c:v>
                </c:pt>
                <c:pt idx="1758">
                  <c:v>20.09506797252121</c:v>
                </c:pt>
                <c:pt idx="1759">
                  <c:v>20.106492479649717</c:v>
                </c:pt>
                <c:pt idx="1760">
                  <c:v>20.117916986778226</c:v>
                </c:pt>
                <c:pt idx="1761">
                  <c:v>20.12934149390685</c:v>
                </c:pt>
                <c:pt idx="1762">
                  <c:v>20.14076600103536</c:v>
                </c:pt>
                <c:pt idx="1763">
                  <c:v>20.152190508163873</c:v>
                </c:pt>
                <c:pt idx="1764">
                  <c:v>20.163615015292379</c:v>
                </c:pt>
                <c:pt idx="1765">
                  <c:v>20.175039522420889</c:v>
                </c:pt>
                <c:pt idx="1766">
                  <c:v>20.186464029549398</c:v>
                </c:pt>
                <c:pt idx="1767">
                  <c:v>20.197888536678022</c:v>
                </c:pt>
                <c:pt idx="1768">
                  <c:v>20.209313043806532</c:v>
                </c:pt>
                <c:pt idx="1769">
                  <c:v>20.220737550935045</c:v>
                </c:pt>
                <c:pt idx="1770">
                  <c:v>20.232162058063555</c:v>
                </c:pt>
                <c:pt idx="1771">
                  <c:v>20.243586565192064</c:v>
                </c:pt>
                <c:pt idx="1772">
                  <c:v>20.255011072320571</c:v>
                </c:pt>
                <c:pt idx="1773">
                  <c:v>20.26643557944908</c:v>
                </c:pt>
                <c:pt idx="1774">
                  <c:v>20.277860086577704</c:v>
                </c:pt>
                <c:pt idx="1775">
                  <c:v>20.289284593706217</c:v>
                </c:pt>
                <c:pt idx="1776">
                  <c:v>20.300709100834727</c:v>
                </c:pt>
                <c:pt idx="1777">
                  <c:v>20.312133607963233</c:v>
                </c:pt>
                <c:pt idx="1778">
                  <c:v>20.323558115091743</c:v>
                </c:pt>
                <c:pt idx="1779">
                  <c:v>20.334982622220252</c:v>
                </c:pt>
                <c:pt idx="1780">
                  <c:v>20.346407129348766</c:v>
                </c:pt>
                <c:pt idx="1781">
                  <c:v>20.357831636477389</c:v>
                </c:pt>
                <c:pt idx="1782">
                  <c:v>20.369256143605895</c:v>
                </c:pt>
                <c:pt idx="1783">
                  <c:v>20.380680650734408</c:v>
                </c:pt>
                <c:pt idx="1784">
                  <c:v>20.392105157862915</c:v>
                </c:pt>
                <c:pt idx="1785">
                  <c:v>20.403529664991424</c:v>
                </c:pt>
                <c:pt idx="1786">
                  <c:v>20.414954172119938</c:v>
                </c:pt>
                <c:pt idx="1787">
                  <c:v>20.426378679248561</c:v>
                </c:pt>
                <c:pt idx="1788">
                  <c:v>20.437803186377071</c:v>
                </c:pt>
                <c:pt idx="1789">
                  <c:v>20.449227693505581</c:v>
                </c:pt>
                <c:pt idx="1790">
                  <c:v>20.460652200634087</c:v>
                </c:pt>
                <c:pt idx="1791">
                  <c:v>20.472076707762596</c:v>
                </c:pt>
                <c:pt idx="1792">
                  <c:v>20.48350121489111</c:v>
                </c:pt>
                <c:pt idx="1793">
                  <c:v>20.494925722019619</c:v>
                </c:pt>
                <c:pt idx="1794">
                  <c:v>20.506350229148243</c:v>
                </c:pt>
                <c:pt idx="1795">
                  <c:v>20.517774736276749</c:v>
                </c:pt>
                <c:pt idx="1796">
                  <c:v>20.529199243405262</c:v>
                </c:pt>
                <c:pt idx="1797">
                  <c:v>20.540623750533769</c:v>
                </c:pt>
                <c:pt idx="1798">
                  <c:v>20.552048257662282</c:v>
                </c:pt>
                <c:pt idx="1799">
                  <c:v>20.563472764790788</c:v>
                </c:pt>
                <c:pt idx="1800">
                  <c:v>20.574897271919298</c:v>
                </c:pt>
                <c:pt idx="1801">
                  <c:v>20.586321779047925</c:v>
                </c:pt>
                <c:pt idx="1802">
                  <c:v>20.597746286176431</c:v>
                </c:pt>
                <c:pt idx="1803">
                  <c:v>20.609170793304941</c:v>
                </c:pt>
                <c:pt idx="1804">
                  <c:v>20.620595300433454</c:v>
                </c:pt>
                <c:pt idx="1805">
                  <c:v>20.632019807561964</c:v>
                </c:pt>
                <c:pt idx="1806">
                  <c:v>20.643444314690473</c:v>
                </c:pt>
                <c:pt idx="1807">
                  <c:v>20.654868821819097</c:v>
                </c:pt>
                <c:pt idx="1808">
                  <c:v>20.666293328947603</c:v>
                </c:pt>
                <c:pt idx="1809">
                  <c:v>20.677717836076116</c:v>
                </c:pt>
                <c:pt idx="1810">
                  <c:v>20.689142343204626</c:v>
                </c:pt>
                <c:pt idx="1811">
                  <c:v>20.700566850333136</c:v>
                </c:pt>
                <c:pt idx="1812">
                  <c:v>20.711991357461642</c:v>
                </c:pt>
                <c:pt idx="1813">
                  <c:v>20.723415864590152</c:v>
                </c:pt>
                <c:pt idx="1814">
                  <c:v>20.734840371718779</c:v>
                </c:pt>
                <c:pt idx="1815">
                  <c:v>20.746264878847285</c:v>
                </c:pt>
                <c:pt idx="1816">
                  <c:v>20.757689385975798</c:v>
                </c:pt>
                <c:pt idx="1817">
                  <c:v>20.769113893104308</c:v>
                </c:pt>
                <c:pt idx="1818">
                  <c:v>20.780538400232818</c:v>
                </c:pt>
                <c:pt idx="1819">
                  <c:v>20.791962907361324</c:v>
                </c:pt>
                <c:pt idx="1820">
                  <c:v>20.803387414489833</c:v>
                </c:pt>
                <c:pt idx="1821">
                  <c:v>20.814811921618457</c:v>
                </c:pt>
                <c:pt idx="1822">
                  <c:v>20.82623642874697</c:v>
                </c:pt>
                <c:pt idx="1823">
                  <c:v>20.83766093587548</c:v>
                </c:pt>
                <c:pt idx="1824">
                  <c:v>20.84908544300399</c:v>
                </c:pt>
                <c:pt idx="1825">
                  <c:v>20.860509950132496</c:v>
                </c:pt>
                <c:pt idx="1826">
                  <c:v>20.871934457261009</c:v>
                </c:pt>
                <c:pt idx="1827">
                  <c:v>20.883358964389632</c:v>
                </c:pt>
                <c:pt idx="1828">
                  <c:v>20.894783471518142</c:v>
                </c:pt>
                <c:pt idx="1829">
                  <c:v>20.906207978646652</c:v>
                </c:pt>
                <c:pt idx="1830">
                  <c:v>20.917632485775158</c:v>
                </c:pt>
                <c:pt idx="1831">
                  <c:v>20.929056992903671</c:v>
                </c:pt>
                <c:pt idx="1832">
                  <c:v>20.940481500032178</c:v>
                </c:pt>
                <c:pt idx="1833">
                  <c:v>20.951906007160691</c:v>
                </c:pt>
                <c:pt idx="1834">
                  <c:v>20.963330514289314</c:v>
                </c:pt>
                <c:pt idx="1835">
                  <c:v>20.974755021417824</c:v>
                </c:pt>
                <c:pt idx="1836">
                  <c:v>20.986179528546334</c:v>
                </c:pt>
                <c:pt idx="1837">
                  <c:v>20.997604035674843</c:v>
                </c:pt>
                <c:pt idx="1838">
                  <c:v>21.00902854280335</c:v>
                </c:pt>
                <c:pt idx="1839">
                  <c:v>21.020453049931863</c:v>
                </c:pt>
                <c:pt idx="1840">
                  <c:v>21.031877557060373</c:v>
                </c:pt>
                <c:pt idx="1841">
                  <c:v>21.043302064188996</c:v>
                </c:pt>
                <c:pt idx="1842">
                  <c:v>21.054726571317506</c:v>
                </c:pt>
                <c:pt idx="1843">
                  <c:v>21.066151078446012</c:v>
                </c:pt>
                <c:pt idx="1844">
                  <c:v>21.077575585574525</c:v>
                </c:pt>
                <c:pt idx="1845">
                  <c:v>21.089000092703035</c:v>
                </c:pt>
                <c:pt idx="1846">
                  <c:v>21.100424599831545</c:v>
                </c:pt>
                <c:pt idx="1847">
                  <c:v>21.111849106960168</c:v>
                </c:pt>
                <c:pt idx="1848">
                  <c:v>21.123273614088678</c:v>
                </c:pt>
                <c:pt idx="1849">
                  <c:v>21.134698121217188</c:v>
                </c:pt>
                <c:pt idx="1850">
                  <c:v>21.146122628345694</c:v>
                </c:pt>
                <c:pt idx="1851">
                  <c:v>21.157547135474207</c:v>
                </c:pt>
                <c:pt idx="1852">
                  <c:v>21.168971642602717</c:v>
                </c:pt>
                <c:pt idx="1853">
                  <c:v>21.180396149731227</c:v>
                </c:pt>
                <c:pt idx="1854">
                  <c:v>21.19182065685985</c:v>
                </c:pt>
                <c:pt idx="1855">
                  <c:v>21.20324516398836</c:v>
                </c:pt>
                <c:pt idx="1856">
                  <c:v>21.214669671116866</c:v>
                </c:pt>
                <c:pt idx="1857">
                  <c:v>21.226094178245383</c:v>
                </c:pt>
                <c:pt idx="1858">
                  <c:v>21.237518685373889</c:v>
                </c:pt>
                <c:pt idx="1859">
                  <c:v>21.248943192502399</c:v>
                </c:pt>
                <c:pt idx="1860">
                  <c:v>21.260367699630905</c:v>
                </c:pt>
                <c:pt idx="1861">
                  <c:v>21.271792206759532</c:v>
                </c:pt>
                <c:pt idx="1862">
                  <c:v>21.283216713888041</c:v>
                </c:pt>
                <c:pt idx="1863">
                  <c:v>21.294641221016551</c:v>
                </c:pt>
                <c:pt idx="1864">
                  <c:v>21.306065728145061</c:v>
                </c:pt>
                <c:pt idx="1865">
                  <c:v>21.317490235273571</c:v>
                </c:pt>
                <c:pt idx="1866">
                  <c:v>21.32891474240208</c:v>
                </c:pt>
                <c:pt idx="1867">
                  <c:v>21.340339249530704</c:v>
                </c:pt>
                <c:pt idx="1868">
                  <c:v>21.35176375665921</c:v>
                </c:pt>
                <c:pt idx="1869">
                  <c:v>21.363188263787727</c:v>
                </c:pt>
                <c:pt idx="1870">
                  <c:v>21.374612770916233</c:v>
                </c:pt>
                <c:pt idx="1871">
                  <c:v>21.386037278044743</c:v>
                </c:pt>
                <c:pt idx="1872">
                  <c:v>21.397461785173252</c:v>
                </c:pt>
                <c:pt idx="1873">
                  <c:v>21.408886292301759</c:v>
                </c:pt>
                <c:pt idx="1874">
                  <c:v>21.420310799430386</c:v>
                </c:pt>
                <c:pt idx="1875">
                  <c:v>21.431735306558899</c:v>
                </c:pt>
                <c:pt idx="1876">
                  <c:v>21.443159813687405</c:v>
                </c:pt>
                <c:pt idx="1877">
                  <c:v>21.454584320815915</c:v>
                </c:pt>
                <c:pt idx="1878">
                  <c:v>21.466008827944425</c:v>
                </c:pt>
                <c:pt idx="1879">
                  <c:v>21.477433335072934</c:v>
                </c:pt>
                <c:pt idx="1880">
                  <c:v>21.488857842201558</c:v>
                </c:pt>
                <c:pt idx="1881">
                  <c:v>21.500282349330067</c:v>
                </c:pt>
                <c:pt idx="1882">
                  <c:v>21.511706856458581</c:v>
                </c:pt>
                <c:pt idx="1883">
                  <c:v>21.523131363587087</c:v>
                </c:pt>
                <c:pt idx="1884">
                  <c:v>21.534555870715597</c:v>
                </c:pt>
                <c:pt idx="1885">
                  <c:v>21.545980377844103</c:v>
                </c:pt>
                <c:pt idx="1886">
                  <c:v>21.557404884972616</c:v>
                </c:pt>
                <c:pt idx="1887">
                  <c:v>21.568829392101243</c:v>
                </c:pt>
                <c:pt idx="1888">
                  <c:v>21.580253899229749</c:v>
                </c:pt>
                <c:pt idx="1889">
                  <c:v>21.591678406358259</c:v>
                </c:pt>
                <c:pt idx="1890">
                  <c:v>21.603102913486769</c:v>
                </c:pt>
                <c:pt idx="1891">
                  <c:v>21.614527420615278</c:v>
                </c:pt>
                <c:pt idx="1892">
                  <c:v>21.625951927743792</c:v>
                </c:pt>
                <c:pt idx="1893">
                  <c:v>21.637376434872298</c:v>
                </c:pt>
                <c:pt idx="1894">
                  <c:v>21.648800942000921</c:v>
                </c:pt>
                <c:pt idx="1895">
                  <c:v>21.660225449129435</c:v>
                </c:pt>
                <c:pt idx="1896">
                  <c:v>21.671649956257941</c:v>
                </c:pt>
                <c:pt idx="1897">
                  <c:v>21.683074463386451</c:v>
                </c:pt>
                <c:pt idx="1898">
                  <c:v>21.69449897051496</c:v>
                </c:pt>
                <c:pt idx="1899">
                  <c:v>21.70592347764347</c:v>
                </c:pt>
                <c:pt idx="1900">
                  <c:v>21.717347984772097</c:v>
                </c:pt>
                <c:pt idx="1901">
                  <c:v>21.728772491900603</c:v>
                </c:pt>
                <c:pt idx="1902">
                  <c:v>21.740196999029113</c:v>
                </c:pt>
                <c:pt idx="1903">
                  <c:v>21.751621506157619</c:v>
                </c:pt>
                <c:pt idx="1904">
                  <c:v>21.763046013286136</c:v>
                </c:pt>
                <c:pt idx="1905">
                  <c:v>21.774470520414642</c:v>
                </c:pt>
                <c:pt idx="1906">
                  <c:v>21.785895027543152</c:v>
                </c:pt>
                <c:pt idx="1907">
                  <c:v>21.797319534671775</c:v>
                </c:pt>
                <c:pt idx="1908">
                  <c:v>21.808744041800285</c:v>
                </c:pt>
                <c:pt idx="1909">
                  <c:v>21.820168548928795</c:v>
                </c:pt>
                <c:pt idx="1910">
                  <c:v>21.831593056057308</c:v>
                </c:pt>
                <c:pt idx="1911">
                  <c:v>21.843017563185814</c:v>
                </c:pt>
                <c:pt idx="1912">
                  <c:v>21.854442070314324</c:v>
                </c:pt>
                <c:pt idx="1913">
                  <c:v>21.865866577442834</c:v>
                </c:pt>
                <c:pt idx="1914">
                  <c:v>21.877291084571457</c:v>
                </c:pt>
                <c:pt idx="1915">
                  <c:v>21.888715591699967</c:v>
                </c:pt>
                <c:pt idx="1916">
                  <c:v>21.900140098828476</c:v>
                </c:pt>
                <c:pt idx="1917">
                  <c:v>21.91156460595699</c:v>
                </c:pt>
                <c:pt idx="1918">
                  <c:v>21.922989113085496</c:v>
                </c:pt>
                <c:pt idx="1919">
                  <c:v>21.934413620214006</c:v>
                </c:pt>
                <c:pt idx="1920">
                  <c:v>21.945838127342629</c:v>
                </c:pt>
                <c:pt idx="1921">
                  <c:v>21.957262634471139</c:v>
                </c:pt>
                <c:pt idx="1922">
                  <c:v>21.968687141599652</c:v>
                </c:pt>
                <c:pt idx="1923">
                  <c:v>21.980111648728158</c:v>
                </c:pt>
                <c:pt idx="1924">
                  <c:v>21.991536155856668</c:v>
                </c:pt>
                <c:pt idx="1925">
                  <c:v>22.002960662985178</c:v>
                </c:pt>
                <c:pt idx="1926">
                  <c:v>22.014385170113687</c:v>
                </c:pt>
                <c:pt idx="1927">
                  <c:v>22.025809677242311</c:v>
                </c:pt>
                <c:pt idx="1928">
                  <c:v>22.037234184370821</c:v>
                </c:pt>
                <c:pt idx="1929">
                  <c:v>22.04865869149933</c:v>
                </c:pt>
                <c:pt idx="1930">
                  <c:v>22.060083198627844</c:v>
                </c:pt>
                <c:pt idx="1931">
                  <c:v>22.07150770575635</c:v>
                </c:pt>
                <c:pt idx="1932">
                  <c:v>22.08293221288486</c:v>
                </c:pt>
                <c:pt idx="1933">
                  <c:v>22.094356720013369</c:v>
                </c:pt>
                <c:pt idx="1934">
                  <c:v>22.105781227141993</c:v>
                </c:pt>
                <c:pt idx="1935">
                  <c:v>22.117205734270506</c:v>
                </c:pt>
                <c:pt idx="1936">
                  <c:v>22.128630241399012</c:v>
                </c:pt>
                <c:pt idx="1937">
                  <c:v>22.140054748527522</c:v>
                </c:pt>
                <c:pt idx="1938">
                  <c:v>22.151479255656032</c:v>
                </c:pt>
                <c:pt idx="1939">
                  <c:v>22.162903762784541</c:v>
                </c:pt>
                <c:pt idx="1940">
                  <c:v>22.174328269913165</c:v>
                </c:pt>
                <c:pt idx="1941">
                  <c:v>22.185752777041678</c:v>
                </c:pt>
                <c:pt idx="1942">
                  <c:v>22.197177284170184</c:v>
                </c:pt>
                <c:pt idx="1943">
                  <c:v>22.208601791298697</c:v>
                </c:pt>
                <c:pt idx="1944">
                  <c:v>22.220026298427204</c:v>
                </c:pt>
                <c:pt idx="1945">
                  <c:v>22.231450805555713</c:v>
                </c:pt>
                <c:pt idx="1946">
                  <c:v>22.242875312684223</c:v>
                </c:pt>
                <c:pt idx="1947">
                  <c:v>22.25429981981285</c:v>
                </c:pt>
                <c:pt idx="1948">
                  <c:v>22.26572432694136</c:v>
                </c:pt>
                <c:pt idx="1949">
                  <c:v>22.277148834069866</c:v>
                </c:pt>
                <c:pt idx="1950">
                  <c:v>22.288573341198376</c:v>
                </c:pt>
                <c:pt idx="1951">
                  <c:v>22.299997848326885</c:v>
                </c:pt>
                <c:pt idx="1952">
                  <c:v>22.311422355455399</c:v>
                </c:pt>
                <c:pt idx="1953">
                  <c:v>22.322846862583905</c:v>
                </c:pt>
                <c:pt idx="1954">
                  <c:v>22.334271369712528</c:v>
                </c:pt>
                <c:pt idx="1955">
                  <c:v>22.345695876841042</c:v>
                </c:pt>
                <c:pt idx="1956">
                  <c:v>22.357120383969548</c:v>
                </c:pt>
                <c:pt idx="1957">
                  <c:v>22.368544891098058</c:v>
                </c:pt>
                <c:pt idx="1958">
                  <c:v>22.379969398226571</c:v>
                </c:pt>
                <c:pt idx="1959">
                  <c:v>22.391393905355077</c:v>
                </c:pt>
                <c:pt idx="1960">
                  <c:v>22.402818412483704</c:v>
                </c:pt>
                <c:pt idx="1961">
                  <c:v>22.414242919612214</c:v>
                </c:pt>
                <c:pt idx="1962">
                  <c:v>22.42566742674072</c:v>
                </c:pt>
                <c:pt idx="1963">
                  <c:v>22.43709193386923</c:v>
                </c:pt>
                <c:pt idx="1964">
                  <c:v>22.448516440997743</c:v>
                </c:pt>
                <c:pt idx="1965">
                  <c:v>22.459940948126253</c:v>
                </c:pt>
                <c:pt idx="1966">
                  <c:v>22.471365455254759</c:v>
                </c:pt>
                <c:pt idx="1967">
                  <c:v>22.482789962383382</c:v>
                </c:pt>
                <c:pt idx="1968">
                  <c:v>22.494214469511896</c:v>
                </c:pt>
                <c:pt idx="1969">
                  <c:v>22.505638976640402</c:v>
                </c:pt>
                <c:pt idx="1970">
                  <c:v>22.517063483768915</c:v>
                </c:pt>
                <c:pt idx="1971">
                  <c:v>22.528487990897421</c:v>
                </c:pt>
                <c:pt idx="1972">
                  <c:v>22.539912498025931</c:v>
                </c:pt>
                <c:pt idx="1973">
                  <c:v>22.551337005154441</c:v>
                </c:pt>
                <c:pt idx="1974">
                  <c:v>22.562761512283064</c:v>
                </c:pt>
                <c:pt idx="1975">
                  <c:v>22.574186019411574</c:v>
                </c:pt>
                <c:pt idx="1976">
                  <c:v>22.585610526540087</c:v>
                </c:pt>
                <c:pt idx="1977">
                  <c:v>22.597035033668597</c:v>
                </c:pt>
                <c:pt idx="1978">
                  <c:v>22.608459540797107</c:v>
                </c:pt>
                <c:pt idx="1979">
                  <c:v>22.619884047925613</c:v>
                </c:pt>
                <c:pt idx="1980">
                  <c:v>22.631308555054236</c:v>
                </c:pt>
                <c:pt idx="1981">
                  <c:v>22.642733062182749</c:v>
                </c:pt>
                <c:pt idx="1982">
                  <c:v>22.654157569311259</c:v>
                </c:pt>
                <c:pt idx="1983">
                  <c:v>22.665582076439769</c:v>
                </c:pt>
                <c:pt idx="1984">
                  <c:v>22.677006583568275</c:v>
                </c:pt>
                <c:pt idx="1985">
                  <c:v>22.688431090696785</c:v>
                </c:pt>
                <c:pt idx="1986">
                  <c:v>22.699855597825294</c:v>
                </c:pt>
                <c:pt idx="1987">
                  <c:v>22.711280104953918</c:v>
                </c:pt>
                <c:pt idx="1988">
                  <c:v>22.722704612082431</c:v>
                </c:pt>
                <c:pt idx="1989">
                  <c:v>22.734129119210937</c:v>
                </c:pt>
                <c:pt idx="1990">
                  <c:v>22.745553626339451</c:v>
                </c:pt>
                <c:pt idx="1991">
                  <c:v>22.756978133467957</c:v>
                </c:pt>
                <c:pt idx="1992">
                  <c:v>22.768402640596467</c:v>
                </c:pt>
                <c:pt idx="1993">
                  <c:v>22.77982714772498</c:v>
                </c:pt>
                <c:pt idx="1994">
                  <c:v>22.791251654853603</c:v>
                </c:pt>
                <c:pt idx="1995">
                  <c:v>22.802676161982113</c:v>
                </c:pt>
                <c:pt idx="1996">
                  <c:v>22.814100669110623</c:v>
                </c:pt>
                <c:pt idx="1997">
                  <c:v>22.825525176239129</c:v>
                </c:pt>
                <c:pt idx="1998">
                  <c:v>22.836949683367639</c:v>
                </c:pt>
                <c:pt idx="1999">
                  <c:v>22.848374190496152</c:v>
                </c:pt>
                <c:pt idx="2000">
                  <c:v>22.859797335781028</c:v>
                </c:pt>
                <c:pt idx="2001">
                  <c:v>22.871220481065798</c:v>
                </c:pt>
                <c:pt idx="2002">
                  <c:v>22.882643626350561</c:v>
                </c:pt>
                <c:pt idx="2003">
                  <c:v>22.894066771635327</c:v>
                </c:pt>
                <c:pt idx="2004">
                  <c:v>22.905489916920089</c:v>
                </c:pt>
                <c:pt idx="2005">
                  <c:v>22.916913062204973</c:v>
                </c:pt>
                <c:pt idx="2006">
                  <c:v>22.928336207489735</c:v>
                </c:pt>
                <c:pt idx="2007">
                  <c:v>22.939759352774505</c:v>
                </c:pt>
                <c:pt idx="2008">
                  <c:v>22.951182498059268</c:v>
                </c:pt>
                <c:pt idx="2009">
                  <c:v>22.96260564334403</c:v>
                </c:pt>
                <c:pt idx="2010">
                  <c:v>22.97402878862891</c:v>
                </c:pt>
                <c:pt idx="2011">
                  <c:v>22.98545193391368</c:v>
                </c:pt>
                <c:pt idx="2012">
                  <c:v>22.996875079198443</c:v>
                </c:pt>
                <c:pt idx="2013">
                  <c:v>23.008298224483209</c:v>
                </c:pt>
                <c:pt idx="2014">
                  <c:v>23.019721369767968</c:v>
                </c:pt>
                <c:pt idx="2015">
                  <c:v>23.031144515052855</c:v>
                </c:pt>
                <c:pt idx="2016">
                  <c:v>23.042567660337617</c:v>
                </c:pt>
                <c:pt idx="2017">
                  <c:v>23.053990805622384</c:v>
                </c:pt>
                <c:pt idx="2018">
                  <c:v>23.065413950907146</c:v>
                </c:pt>
                <c:pt idx="2019">
                  <c:v>23.076837096191912</c:v>
                </c:pt>
                <c:pt idx="2020">
                  <c:v>23.088260241476792</c:v>
                </c:pt>
                <c:pt idx="2021">
                  <c:v>23.099683386761562</c:v>
                </c:pt>
                <c:pt idx="2022">
                  <c:v>23.111106532046325</c:v>
                </c:pt>
                <c:pt idx="2023">
                  <c:v>23.122529677331087</c:v>
                </c:pt>
                <c:pt idx="2024">
                  <c:v>23.13395282261585</c:v>
                </c:pt>
                <c:pt idx="2025">
                  <c:v>23.14537596790062</c:v>
                </c:pt>
                <c:pt idx="2026">
                  <c:v>23.1567991131855</c:v>
                </c:pt>
                <c:pt idx="2027">
                  <c:v>23.168222258470262</c:v>
                </c:pt>
                <c:pt idx="2028">
                  <c:v>23.179645403755025</c:v>
                </c:pt>
                <c:pt idx="2029">
                  <c:v>23.191068549039795</c:v>
                </c:pt>
                <c:pt idx="2030">
                  <c:v>23.202491694324561</c:v>
                </c:pt>
                <c:pt idx="2031">
                  <c:v>23.213914839609441</c:v>
                </c:pt>
                <c:pt idx="2032">
                  <c:v>23.225337984894203</c:v>
                </c:pt>
                <c:pt idx="2033">
                  <c:v>23.236761130178969</c:v>
                </c:pt>
                <c:pt idx="2034">
                  <c:v>23.248184275463739</c:v>
                </c:pt>
                <c:pt idx="2035">
                  <c:v>23.259607420748502</c:v>
                </c:pt>
                <c:pt idx="2036">
                  <c:v>23.271030566033378</c:v>
                </c:pt>
                <c:pt idx="2037">
                  <c:v>23.282453711318144</c:v>
                </c:pt>
                <c:pt idx="2038">
                  <c:v>23.293876856602907</c:v>
                </c:pt>
                <c:pt idx="2039">
                  <c:v>23.305300001887677</c:v>
                </c:pt>
                <c:pt idx="2040">
                  <c:v>23.316723147172443</c:v>
                </c:pt>
                <c:pt idx="2041">
                  <c:v>23.328146292457323</c:v>
                </c:pt>
                <c:pt idx="2042">
                  <c:v>23.339569437742082</c:v>
                </c:pt>
                <c:pt idx="2043">
                  <c:v>23.350992583026851</c:v>
                </c:pt>
                <c:pt idx="2044">
                  <c:v>23.362415728311621</c:v>
                </c:pt>
                <c:pt idx="2045">
                  <c:v>23.373838873596384</c:v>
                </c:pt>
                <c:pt idx="2046">
                  <c:v>23.38526201888126</c:v>
                </c:pt>
                <c:pt idx="2047">
                  <c:v>23.396685164166026</c:v>
                </c:pt>
                <c:pt idx="2048">
                  <c:v>23.408108309450796</c:v>
                </c:pt>
                <c:pt idx="2049">
                  <c:v>23.419531454735559</c:v>
                </c:pt>
                <c:pt idx="2050">
                  <c:v>23.430954600020325</c:v>
                </c:pt>
                <c:pt idx="2051">
                  <c:v>23.442377745305201</c:v>
                </c:pt>
                <c:pt idx="2052">
                  <c:v>23.453800890589964</c:v>
                </c:pt>
                <c:pt idx="2053">
                  <c:v>23.465224035874733</c:v>
                </c:pt>
                <c:pt idx="2054">
                  <c:v>23.476647181159503</c:v>
                </c:pt>
                <c:pt idx="2055">
                  <c:v>23.488070326444262</c:v>
                </c:pt>
                <c:pt idx="2056">
                  <c:v>23.499493471729142</c:v>
                </c:pt>
                <c:pt idx="2057">
                  <c:v>23.510916617013908</c:v>
                </c:pt>
                <c:pt idx="2058">
                  <c:v>23.522339762298678</c:v>
                </c:pt>
                <c:pt idx="2059">
                  <c:v>23.533762907583441</c:v>
                </c:pt>
                <c:pt idx="2060">
                  <c:v>23.545186052868203</c:v>
                </c:pt>
                <c:pt idx="2061">
                  <c:v>23.556609198153083</c:v>
                </c:pt>
                <c:pt idx="2062">
                  <c:v>23.568032343437853</c:v>
                </c:pt>
                <c:pt idx="2063">
                  <c:v>23.579455488722616</c:v>
                </c:pt>
                <c:pt idx="2064">
                  <c:v>23.590878634007378</c:v>
                </c:pt>
                <c:pt idx="2065">
                  <c:v>23.602301779292141</c:v>
                </c:pt>
                <c:pt idx="2066">
                  <c:v>23.613724924576911</c:v>
                </c:pt>
                <c:pt idx="2067">
                  <c:v>23.62514806986179</c:v>
                </c:pt>
                <c:pt idx="2068">
                  <c:v>23.636571215146557</c:v>
                </c:pt>
                <c:pt idx="2069">
                  <c:v>23.647994360431319</c:v>
                </c:pt>
                <c:pt idx="2070">
                  <c:v>23.659417505716085</c:v>
                </c:pt>
                <c:pt idx="2071">
                  <c:v>23.670840651000848</c:v>
                </c:pt>
                <c:pt idx="2072">
                  <c:v>23.682263796285735</c:v>
                </c:pt>
                <c:pt idx="2073">
                  <c:v>23.693686941570494</c:v>
                </c:pt>
                <c:pt idx="2074">
                  <c:v>23.70511008685526</c:v>
                </c:pt>
                <c:pt idx="2075">
                  <c:v>23.716533232140023</c:v>
                </c:pt>
                <c:pt idx="2076">
                  <c:v>23.727956377424793</c:v>
                </c:pt>
                <c:pt idx="2077">
                  <c:v>23.739379522709672</c:v>
                </c:pt>
                <c:pt idx="2078">
                  <c:v>23.750802667994439</c:v>
                </c:pt>
                <c:pt idx="2079">
                  <c:v>23.762225813279198</c:v>
                </c:pt>
                <c:pt idx="2080">
                  <c:v>23.773648958563967</c:v>
                </c:pt>
                <c:pt idx="2081">
                  <c:v>23.785072103848737</c:v>
                </c:pt>
                <c:pt idx="2082">
                  <c:v>23.796495249133613</c:v>
                </c:pt>
                <c:pt idx="2083">
                  <c:v>23.807918394418376</c:v>
                </c:pt>
                <c:pt idx="2084">
                  <c:v>23.819341539703142</c:v>
                </c:pt>
                <c:pt idx="2085">
                  <c:v>23.830764684987905</c:v>
                </c:pt>
                <c:pt idx="2086">
                  <c:v>23.842187830272675</c:v>
                </c:pt>
                <c:pt idx="2087">
                  <c:v>23.853610975557551</c:v>
                </c:pt>
                <c:pt idx="2088">
                  <c:v>23.865034120842317</c:v>
                </c:pt>
                <c:pt idx="2089">
                  <c:v>23.87645726612708</c:v>
                </c:pt>
                <c:pt idx="2090">
                  <c:v>23.887880411411849</c:v>
                </c:pt>
                <c:pt idx="2091">
                  <c:v>23.899303556696619</c:v>
                </c:pt>
                <c:pt idx="2092">
                  <c:v>23.910726701981496</c:v>
                </c:pt>
                <c:pt idx="2093">
                  <c:v>23.922149847266258</c:v>
                </c:pt>
                <c:pt idx="2094">
                  <c:v>23.933572992551024</c:v>
                </c:pt>
                <c:pt idx="2095">
                  <c:v>23.944996137835787</c:v>
                </c:pt>
                <c:pt idx="2096">
                  <c:v>23.956419283120557</c:v>
                </c:pt>
                <c:pt idx="2097">
                  <c:v>23.967842428405433</c:v>
                </c:pt>
                <c:pt idx="2098">
                  <c:v>23.979265573690199</c:v>
                </c:pt>
                <c:pt idx="2099">
                  <c:v>23.990688718974962</c:v>
                </c:pt>
                <c:pt idx="2100">
                  <c:v>24.002111864259732</c:v>
                </c:pt>
                <c:pt idx="2101">
                  <c:v>24.013535009544494</c:v>
                </c:pt>
                <c:pt idx="2102">
                  <c:v>24.024958154829378</c:v>
                </c:pt>
                <c:pt idx="2103">
                  <c:v>24.03638130011414</c:v>
                </c:pt>
                <c:pt idx="2104">
                  <c:v>24.047804445398906</c:v>
                </c:pt>
                <c:pt idx="2105">
                  <c:v>24.059227590683673</c:v>
                </c:pt>
                <c:pt idx="2106">
                  <c:v>24.070650735968435</c:v>
                </c:pt>
                <c:pt idx="2107">
                  <c:v>24.082073881253201</c:v>
                </c:pt>
                <c:pt idx="2108">
                  <c:v>24.093497026538081</c:v>
                </c:pt>
                <c:pt idx="2109">
                  <c:v>24.104920171822844</c:v>
                </c:pt>
                <c:pt idx="2110">
                  <c:v>24.11634331710761</c:v>
                </c:pt>
                <c:pt idx="2111">
                  <c:v>24.127766462392376</c:v>
                </c:pt>
                <c:pt idx="2112">
                  <c:v>24.139189607677139</c:v>
                </c:pt>
                <c:pt idx="2113">
                  <c:v>24.150612752962019</c:v>
                </c:pt>
                <c:pt idx="2114">
                  <c:v>24.162035898246788</c:v>
                </c:pt>
                <c:pt idx="2115">
                  <c:v>24.173459043531555</c:v>
                </c:pt>
                <c:pt idx="2116">
                  <c:v>24.184882188816317</c:v>
                </c:pt>
                <c:pt idx="2117">
                  <c:v>24.196305334101083</c:v>
                </c:pt>
                <c:pt idx="2118">
                  <c:v>24.207728479385963</c:v>
                </c:pt>
                <c:pt idx="2119">
                  <c:v>24.219151624670729</c:v>
                </c:pt>
                <c:pt idx="2120">
                  <c:v>24.230574769955492</c:v>
                </c:pt>
                <c:pt idx="2121">
                  <c:v>24.241997915240258</c:v>
                </c:pt>
                <c:pt idx="2122">
                  <c:v>24.253421060525021</c:v>
                </c:pt>
                <c:pt idx="2123">
                  <c:v>24.264844205809901</c:v>
                </c:pt>
                <c:pt idx="2124">
                  <c:v>24.276267351094667</c:v>
                </c:pt>
                <c:pt idx="2125">
                  <c:v>24.287690496379433</c:v>
                </c:pt>
                <c:pt idx="2126">
                  <c:v>24.299113641664196</c:v>
                </c:pt>
                <c:pt idx="2127">
                  <c:v>24.310536786948965</c:v>
                </c:pt>
                <c:pt idx="2128">
                  <c:v>24.321959932233842</c:v>
                </c:pt>
                <c:pt idx="2129">
                  <c:v>24.333383077518612</c:v>
                </c:pt>
                <c:pt idx="2130">
                  <c:v>24.344806222803374</c:v>
                </c:pt>
                <c:pt idx="2131">
                  <c:v>24.35622936808814</c:v>
                </c:pt>
                <c:pt idx="2132">
                  <c:v>24.367652513372903</c:v>
                </c:pt>
                <c:pt idx="2133">
                  <c:v>24.379075658657786</c:v>
                </c:pt>
                <c:pt idx="2134">
                  <c:v>24.390498803942549</c:v>
                </c:pt>
                <c:pt idx="2135">
                  <c:v>24.401921949227315</c:v>
                </c:pt>
                <c:pt idx="2136">
                  <c:v>24.413345094512078</c:v>
                </c:pt>
                <c:pt idx="2137">
                  <c:v>24.424768239796848</c:v>
                </c:pt>
                <c:pt idx="2138">
                  <c:v>24.436191385081724</c:v>
                </c:pt>
                <c:pt idx="2139">
                  <c:v>24.447614530366494</c:v>
                </c:pt>
                <c:pt idx="2140">
                  <c:v>24.459037675651256</c:v>
                </c:pt>
                <c:pt idx="2141">
                  <c:v>24.470460820936022</c:v>
                </c:pt>
                <c:pt idx="2142">
                  <c:v>24.481883966220785</c:v>
                </c:pt>
                <c:pt idx="2143">
                  <c:v>24.493307111505668</c:v>
                </c:pt>
                <c:pt idx="2144">
                  <c:v>24.504730256790431</c:v>
                </c:pt>
                <c:pt idx="2145">
                  <c:v>24.516153402075197</c:v>
                </c:pt>
                <c:pt idx="2146">
                  <c:v>24.52757654735996</c:v>
                </c:pt>
                <c:pt idx="2147">
                  <c:v>24.538999692644726</c:v>
                </c:pt>
                <c:pt idx="2148">
                  <c:v>24.550422837929606</c:v>
                </c:pt>
                <c:pt idx="2149">
                  <c:v>24.561845983214372</c:v>
                </c:pt>
                <c:pt idx="2150">
                  <c:v>24.573269128499135</c:v>
                </c:pt>
                <c:pt idx="2151">
                  <c:v>24.584692273783904</c:v>
                </c:pt>
                <c:pt idx="2152">
                  <c:v>24.596115419068663</c:v>
                </c:pt>
                <c:pt idx="2153">
                  <c:v>24.607538564353433</c:v>
                </c:pt>
                <c:pt idx="2154">
                  <c:v>24.618961709638313</c:v>
                </c:pt>
                <c:pt idx="2155">
                  <c:v>24.630384854923079</c:v>
                </c:pt>
                <c:pt idx="2156">
                  <c:v>24.641808000207842</c:v>
                </c:pt>
                <c:pt idx="2157">
                  <c:v>24.653231145492608</c:v>
                </c:pt>
                <c:pt idx="2158">
                  <c:v>24.664654290777374</c:v>
                </c:pt>
                <c:pt idx="2159">
                  <c:v>24.676077436062254</c:v>
                </c:pt>
                <c:pt idx="2160">
                  <c:v>24.687500581347017</c:v>
                </c:pt>
                <c:pt idx="2161">
                  <c:v>24.698923726631783</c:v>
                </c:pt>
                <c:pt idx="2162">
                  <c:v>24.710346871916549</c:v>
                </c:pt>
                <c:pt idx="2163">
                  <c:v>24.721770017201312</c:v>
                </c:pt>
                <c:pt idx="2164">
                  <c:v>24.733193162486195</c:v>
                </c:pt>
                <c:pt idx="2165">
                  <c:v>24.744616307770958</c:v>
                </c:pt>
                <c:pt idx="2166">
                  <c:v>24.75603945305572</c:v>
                </c:pt>
                <c:pt idx="2167">
                  <c:v>24.76746259834049</c:v>
                </c:pt>
                <c:pt idx="2168">
                  <c:v>24.778885743625256</c:v>
                </c:pt>
                <c:pt idx="2169">
                  <c:v>24.790308888910136</c:v>
                </c:pt>
                <c:pt idx="2170">
                  <c:v>24.801732034194895</c:v>
                </c:pt>
                <c:pt idx="2171">
                  <c:v>24.813155179479665</c:v>
                </c:pt>
                <c:pt idx="2172">
                  <c:v>24.824578324764431</c:v>
                </c:pt>
                <c:pt idx="2173">
                  <c:v>24.836001470049194</c:v>
                </c:pt>
                <c:pt idx="2174">
                  <c:v>24.847424615334074</c:v>
                </c:pt>
                <c:pt idx="2175">
                  <c:v>24.85884776061884</c:v>
                </c:pt>
                <c:pt idx="2176">
                  <c:v>24.87027090590361</c:v>
                </c:pt>
                <c:pt idx="2177">
                  <c:v>24.881694051188372</c:v>
                </c:pt>
                <c:pt idx="2178">
                  <c:v>24.893117196473138</c:v>
                </c:pt>
                <c:pt idx="2179">
                  <c:v>24.904540341758015</c:v>
                </c:pt>
                <c:pt idx="2180">
                  <c:v>24.915963487042777</c:v>
                </c:pt>
                <c:pt idx="2181">
                  <c:v>24.927386632327547</c:v>
                </c:pt>
                <c:pt idx="2182">
                  <c:v>24.938809777612313</c:v>
                </c:pt>
                <c:pt idx="2183">
                  <c:v>24.950232922897076</c:v>
                </c:pt>
                <c:pt idx="2184">
                  <c:v>24.961656068181952</c:v>
                </c:pt>
                <c:pt idx="2185">
                  <c:v>24.973079213466722</c:v>
                </c:pt>
                <c:pt idx="2186">
                  <c:v>24.984502358751488</c:v>
                </c:pt>
                <c:pt idx="2187">
                  <c:v>24.995925504036251</c:v>
                </c:pt>
                <c:pt idx="2188">
                  <c:v>25.00734864932102</c:v>
                </c:pt>
                <c:pt idx="2189">
                  <c:v>25.018771794605897</c:v>
                </c:pt>
                <c:pt idx="2190">
                  <c:v>25.030194939890666</c:v>
                </c:pt>
                <c:pt idx="2191">
                  <c:v>25.041618085175429</c:v>
                </c:pt>
                <c:pt idx="2192">
                  <c:v>25.053041230460195</c:v>
                </c:pt>
                <c:pt idx="2193">
                  <c:v>25.064464375744958</c:v>
                </c:pt>
                <c:pt idx="2194">
                  <c:v>25.075887521029724</c:v>
                </c:pt>
                <c:pt idx="2195">
                  <c:v>25.087310666314604</c:v>
                </c:pt>
                <c:pt idx="2196">
                  <c:v>25.09873381159937</c:v>
                </c:pt>
                <c:pt idx="2197">
                  <c:v>25.110156956884133</c:v>
                </c:pt>
                <c:pt idx="2198">
                  <c:v>25.121580102168899</c:v>
                </c:pt>
                <c:pt idx="2199">
                  <c:v>25.133003247453662</c:v>
                </c:pt>
                <c:pt idx="2200">
                  <c:v>25.144426392738549</c:v>
                </c:pt>
                <c:pt idx="2201">
                  <c:v>25.155849538023311</c:v>
                </c:pt>
                <c:pt idx="2202">
                  <c:v>25.167272683308074</c:v>
                </c:pt>
                <c:pt idx="2203">
                  <c:v>25.178695828592836</c:v>
                </c:pt>
                <c:pt idx="2204">
                  <c:v>25.190118973877606</c:v>
                </c:pt>
                <c:pt idx="2205">
                  <c:v>25.201542119162486</c:v>
                </c:pt>
                <c:pt idx="2206">
                  <c:v>25.212965264447252</c:v>
                </c:pt>
                <c:pt idx="2207">
                  <c:v>25.224388409732011</c:v>
                </c:pt>
                <c:pt idx="2208">
                  <c:v>25.235811555016781</c:v>
                </c:pt>
                <c:pt idx="2209">
                  <c:v>25.247234700301547</c:v>
                </c:pt>
                <c:pt idx="2210">
                  <c:v>25.258657845586427</c:v>
                </c:pt>
                <c:pt idx="2211">
                  <c:v>25.27008099087119</c:v>
                </c:pt>
                <c:pt idx="2212">
                  <c:v>25.281504136155956</c:v>
                </c:pt>
                <c:pt idx="2213">
                  <c:v>25.292927281440718</c:v>
                </c:pt>
                <c:pt idx="2214">
                  <c:v>25.304350426725488</c:v>
                </c:pt>
                <c:pt idx="2215">
                  <c:v>25.315773572010368</c:v>
                </c:pt>
                <c:pt idx="2216">
                  <c:v>25.327196717295131</c:v>
                </c:pt>
                <c:pt idx="2217">
                  <c:v>25.338619862579893</c:v>
                </c:pt>
                <c:pt idx="2218">
                  <c:v>25.350043007864663</c:v>
                </c:pt>
                <c:pt idx="2219">
                  <c:v>25.361466153149429</c:v>
                </c:pt>
                <c:pt idx="2220">
                  <c:v>25.372889298434306</c:v>
                </c:pt>
                <c:pt idx="2221">
                  <c:v>25.384312443719068</c:v>
                </c:pt>
                <c:pt idx="2222">
                  <c:v>25.395735589003838</c:v>
                </c:pt>
                <c:pt idx="2223">
                  <c:v>25.4071587342886</c:v>
                </c:pt>
                <c:pt idx="2224">
                  <c:v>25.418581879573367</c:v>
                </c:pt>
                <c:pt idx="2225">
                  <c:v>25.430005024858247</c:v>
                </c:pt>
                <c:pt idx="2226">
                  <c:v>25.441428170143013</c:v>
                </c:pt>
                <c:pt idx="2227">
                  <c:v>25.452851315427775</c:v>
                </c:pt>
                <c:pt idx="2228">
                  <c:v>25.464274460712545</c:v>
                </c:pt>
                <c:pt idx="2229">
                  <c:v>25.475697605997311</c:v>
                </c:pt>
                <c:pt idx="2230">
                  <c:v>25.487120751282188</c:v>
                </c:pt>
                <c:pt idx="2231">
                  <c:v>25.49854389656695</c:v>
                </c:pt>
                <c:pt idx="2232">
                  <c:v>25.50996704185172</c:v>
                </c:pt>
                <c:pt idx="2233">
                  <c:v>25.521390187136486</c:v>
                </c:pt>
                <c:pt idx="2234">
                  <c:v>25.532813332421249</c:v>
                </c:pt>
                <c:pt idx="2235">
                  <c:v>25.544236477706015</c:v>
                </c:pt>
                <c:pt idx="2236">
                  <c:v>25.555659622990895</c:v>
                </c:pt>
                <c:pt idx="2237">
                  <c:v>25.567082768275657</c:v>
                </c:pt>
                <c:pt idx="2238">
                  <c:v>25.578505913560427</c:v>
                </c:pt>
                <c:pt idx="2239">
                  <c:v>25.58992905884519</c:v>
                </c:pt>
                <c:pt idx="2240">
                  <c:v>25.601352204129952</c:v>
                </c:pt>
                <c:pt idx="2241">
                  <c:v>25.612775349414832</c:v>
                </c:pt>
                <c:pt idx="2242">
                  <c:v>25.624198494699602</c:v>
                </c:pt>
                <c:pt idx="2243">
                  <c:v>25.635621639984368</c:v>
                </c:pt>
                <c:pt idx="2244">
                  <c:v>25.647044785269127</c:v>
                </c:pt>
                <c:pt idx="2245">
                  <c:v>25.658467930553897</c:v>
                </c:pt>
                <c:pt idx="2246">
                  <c:v>25.669891075838777</c:v>
                </c:pt>
                <c:pt idx="2247">
                  <c:v>25.681314221123543</c:v>
                </c:pt>
                <c:pt idx="2248">
                  <c:v>25.692737366408306</c:v>
                </c:pt>
                <c:pt idx="2249">
                  <c:v>25.704160511693072</c:v>
                </c:pt>
                <c:pt idx="2250">
                  <c:v>25.715583656977834</c:v>
                </c:pt>
                <c:pt idx="2251">
                  <c:v>25.727006802262714</c:v>
                </c:pt>
                <c:pt idx="2252">
                  <c:v>25.738429947547484</c:v>
                </c:pt>
                <c:pt idx="2253">
                  <c:v>25.749853092832247</c:v>
                </c:pt>
                <c:pt idx="2254">
                  <c:v>25.761276238117009</c:v>
                </c:pt>
                <c:pt idx="2255">
                  <c:v>25.772699383401779</c:v>
                </c:pt>
                <c:pt idx="2256">
                  <c:v>25.784122528686659</c:v>
                </c:pt>
                <c:pt idx="2257">
                  <c:v>25.795545673971422</c:v>
                </c:pt>
                <c:pt idx="2258">
                  <c:v>25.806968819256184</c:v>
                </c:pt>
                <c:pt idx="2259">
                  <c:v>25.818391964540954</c:v>
                </c:pt>
                <c:pt idx="2260">
                  <c:v>25.829815109825716</c:v>
                </c:pt>
                <c:pt idx="2261">
                  <c:v>25.8412382551106</c:v>
                </c:pt>
                <c:pt idx="2262">
                  <c:v>25.852661400395363</c:v>
                </c:pt>
                <c:pt idx="2263">
                  <c:v>25.864084545680129</c:v>
                </c:pt>
                <c:pt idx="2264">
                  <c:v>25.875507690964891</c:v>
                </c:pt>
                <c:pt idx="2265">
                  <c:v>25.886930836249661</c:v>
                </c:pt>
                <c:pt idx="2266">
                  <c:v>25.898353981534537</c:v>
                </c:pt>
                <c:pt idx="2267">
                  <c:v>25.909777126819304</c:v>
                </c:pt>
                <c:pt idx="2268">
                  <c:v>25.921200272104066</c:v>
                </c:pt>
                <c:pt idx="2269">
                  <c:v>25.932623417388836</c:v>
                </c:pt>
                <c:pt idx="2270">
                  <c:v>25.944046562673599</c:v>
                </c:pt>
                <c:pt idx="2271">
                  <c:v>25.955469707958478</c:v>
                </c:pt>
                <c:pt idx="2272">
                  <c:v>25.966892853243241</c:v>
                </c:pt>
                <c:pt idx="2273">
                  <c:v>25.978315998528011</c:v>
                </c:pt>
                <c:pt idx="2274">
                  <c:v>25.989739143812773</c:v>
                </c:pt>
                <c:pt idx="2275">
                  <c:v>26.001162289097543</c:v>
                </c:pt>
                <c:pt idx="2276">
                  <c:v>26.012585434382419</c:v>
                </c:pt>
                <c:pt idx="2277">
                  <c:v>26.024008579667186</c:v>
                </c:pt>
                <c:pt idx="2278">
                  <c:v>26.035431724951948</c:v>
                </c:pt>
                <c:pt idx="2279">
                  <c:v>26.046854870236718</c:v>
                </c:pt>
                <c:pt idx="2280">
                  <c:v>26.058278015521481</c:v>
                </c:pt>
                <c:pt idx="2281">
                  <c:v>26.069701160806243</c:v>
                </c:pt>
                <c:pt idx="2282">
                  <c:v>26.081124306091123</c:v>
                </c:pt>
                <c:pt idx="2283">
                  <c:v>26.092547451375893</c:v>
                </c:pt>
                <c:pt idx="2284">
                  <c:v>26.103970596660655</c:v>
                </c:pt>
                <c:pt idx="2285">
                  <c:v>26.115393741945418</c:v>
                </c:pt>
                <c:pt idx="2286">
                  <c:v>26.126816887230188</c:v>
                </c:pt>
                <c:pt idx="2287">
                  <c:v>26.138240032515068</c:v>
                </c:pt>
                <c:pt idx="2288">
                  <c:v>26.14966317779983</c:v>
                </c:pt>
                <c:pt idx="2289">
                  <c:v>26.161086323084596</c:v>
                </c:pt>
                <c:pt idx="2290">
                  <c:v>26.172509468369363</c:v>
                </c:pt>
                <c:pt idx="2291">
                  <c:v>26.183932613654125</c:v>
                </c:pt>
                <c:pt idx="2292">
                  <c:v>26.195355758939005</c:v>
                </c:pt>
                <c:pt idx="2293">
                  <c:v>26.206778904223775</c:v>
                </c:pt>
                <c:pt idx="2294">
                  <c:v>26.218202049508534</c:v>
                </c:pt>
                <c:pt idx="2295">
                  <c:v>26.2296251947933</c:v>
                </c:pt>
                <c:pt idx="2296">
                  <c:v>26.24104834007807</c:v>
                </c:pt>
                <c:pt idx="2297">
                  <c:v>26.25247148536295</c:v>
                </c:pt>
                <c:pt idx="2298">
                  <c:v>26.263894630647712</c:v>
                </c:pt>
                <c:pt idx="2299">
                  <c:v>26.275317775932479</c:v>
                </c:pt>
                <c:pt idx="2300">
                  <c:v>26.286740921217245</c:v>
                </c:pt>
                <c:pt idx="2301">
                  <c:v>26.298164066502007</c:v>
                </c:pt>
                <c:pt idx="2302">
                  <c:v>26.309587211786887</c:v>
                </c:pt>
                <c:pt idx="2303">
                  <c:v>26.321010357071653</c:v>
                </c:pt>
                <c:pt idx="2304">
                  <c:v>26.33243350235642</c:v>
                </c:pt>
                <c:pt idx="2305">
                  <c:v>26.343856647641182</c:v>
                </c:pt>
                <c:pt idx="2306">
                  <c:v>26.355279792925952</c:v>
                </c:pt>
                <c:pt idx="2307">
                  <c:v>26.366702938210828</c:v>
                </c:pt>
                <c:pt idx="2308">
                  <c:v>26.378126083495591</c:v>
                </c:pt>
                <c:pt idx="2309">
                  <c:v>26.389549228780357</c:v>
                </c:pt>
                <c:pt idx="2310">
                  <c:v>26.400972374065127</c:v>
                </c:pt>
                <c:pt idx="2311">
                  <c:v>26.412395519349889</c:v>
                </c:pt>
                <c:pt idx="2312">
                  <c:v>26.423818664634766</c:v>
                </c:pt>
                <c:pt idx="2313">
                  <c:v>26.435241809919535</c:v>
                </c:pt>
                <c:pt idx="2314">
                  <c:v>26.446664955204302</c:v>
                </c:pt>
                <c:pt idx="2315">
                  <c:v>26.458088100489064</c:v>
                </c:pt>
                <c:pt idx="2316">
                  <c:v>26.469511245773834</c:v>
                </c:pt>
                <c:pt idx="2317">
                  <c:v>26.48093439105871</c:v>
                </c:pt>
                <c:pt idx="2318">
                  <c:v>26.492357536343476</c:v>
                </c:pt>
                <c:pt idx="2319">
                  <c:v>26.503780681628239</c:v>
                </c:pt>
                <c:pt idx="2320">
                  <c:v>26.515203826913009</c:v>
                </c:pt>
                <c:pt idx="2321">
                  <c:v>26.526626972197771</c:v>
                </c:pt>
                <c:pt idx="2322">
                  <c:v>26.538050117482534</c:v>
                </c:pt>
                <c:pt idx="2323">
                  <c:v>26.549473262767417</c:v>
                </c:pt>
                <c:pt idx="2324">
                  <c:v>26.560896408052184</c:v>
                </c:pt>
                <c:pt idx="2325">
                  <c:v>26.572319553336946</c:v>
                </c:pt>
                <c:pt idx="2326">
                  <c:v>26.583742698621712</c:v>
                </c:pt>
                <c:pt idx="2327">
                  <c:v>26.595165843906475</c:v>
                </c:pt>
                <c:pt idx="2328">
                  <c:v>26.606588989191359</c:v>
                </c:pt>
                <c:pt idx="2329">
                  <c:v>26.618012134476121</c:v>
                </c:pt>
                <c:pt idx="2330">
                  <c:v>26.629435279760891</c:v>
                </c:pt>
                <c:pt idx="2331">
                  <c:v>26.64085842504565</c:v>
                </c:pt>
                <c:pt idx="2332">
                  <c:v>26.652281570330416</c:v>
                </c:pt>
                <c:pt idx="2333">
                  <c:v>26.663704715615296</c:v>
                </c:pt>
                <c:pt idx="2334">
                  <c:v>26.675127860900066</c:v>
                </c:pt>
                <c:pt idx="2335">
                  <c:v>26.686551006184828</c:v>
                </c:pt>
                <c:pt idx="2336">
                  <c:v>26.697974151469595</c:v>
                </c:pt>
                <c:pt idx="2337">
                  <c:v>26.709397296754361</c:v>
                </c:pt>
                <c:pt idx="2338">
                  <c:v>26.720820442039241</c:v>
                </c:pt>
                <c:pt idx="2339">
                  <c:v>26.732243587324003</c:v>
                </c:pt>
                <c:pt idx="2340">
                  <c:v>26.743666732608769</c:v>
                </c:pt>
                <c:pt idx="2341">
                  <c:v>26.755089877893532</c:v>
                </c:pt>
                <c:pt idx="2342">
                  <c:v>26.766513023178298</c:v>
                </c:pt>
                <c:pt idx="2343">
                  <c:v>26.777936168463178</c:v>
                </c:pt>
                <c:pt idx="2344">
                  <c:v>26.789359313747944</c:v>
                </c:pt>
                <c:pt idx="2345">
                  <c:v>26.800782459032707</c:v>
                </c:pt>
                <c:pt idx="2346">
                  <c:v>26.812205604317473</c:v>
                </c:pt>
                <c:pt idx="2347">
                  <c:v>26.823628749602243</c:v>
                </c:pt>
                <c:pt idx="2348">
                  <c:v>26.835051894887123</c:v>
                </c:pt>
                <c:pt idx="2349">
                  <c:v>26.846475040171882</c:v>
                </c:pt>
                <c:pt idx="2350">
                  <c:v>26.857898185456651</c:v>
                </c:pt>
                <c:pt idx="2351">
                  <c:v>26.869321330741414</c:v>
                </c:pt>
                <c:pt idx="2352">
                  <c:v>26.88074447602618</c:v>
                </c:pt>
                <c:pt idx="2353">
                  <c:v>26.89216762131106</c:v>
                </c:pt>
                <c:pt idx="2354">
                  <c:v>26.903590766595826</c:v>
                </c:pt>
                <c:pt idx="2355">
                  <c:v>26.915013911880589</c:v>
                </c:pt>
                <c:pt idx="2356">
                  <c:v>26.926437057165355</c:v>
                </c:pt>
                <c:pt idx="2357">
                  <c:v>26.937860202450125</c:v>
                </c:pt>
                <c:pt idx="2358">
                  <c:v>26.949283347735001</c:v>
                </c:pt>
                <c:pt idx="2359">
                  <c:v>26.960706493019764</c:v>
                </c:pt>
                <c:pt idx="2360">
                  <c:v>26.972129638304533</c:v>
                </c:pt>
                <c:pt idx="2361">
                  <c:v>26.9835527835893</c:v>
                </c:pt>
                <c:pt idx="2362">
                  <c:v>26.994975928874062</c:v>
                </c:pt>
                <c:pt idx="2363">
                  <c:v>27.006399074158828</c:v>
                </c:pt>
                <c:pt idx="2364">
                  <c:v>27.017822219443708</c:v>
                </c:pt>
                <c:pt idx="2365">
                  <c:v>27.029245364728471</c:v>
                </c:pt>
                <c:pt idx="2366">
                  <c:v>27.040668510013237</c:v>
                </c:pt>
                <c:pt idx="2367">
                  <c:v>27.052091655298007</c:v>
                </c:pt>
                <c:pt idx="2368">
                  <c:v>27.063514800582766</c:v>
                </c:pt>
                <c:pt idx="2369">
                  <c:v>27.074937945867646</c:v>
                </c:pt>
                <c:pt idx="2370">
                  <c:v>27.086361091152416</c:v>
                </c:pt>
                <c:pt idx="2371">
                  <c:v>27.097784236437182</c:v>
                </c:pt>
                <c:pt idx="2372">
                  <c:v>27.109207381721944</c:v>
                </c:pt>
                <c:pt idx="2373">
                  <c:v>27.120630527006711</c:v>
                </c:pt>
                <c:pt idx="2374">
                  <c:v>27.13205367229159</c:v>
                </c:pt>
                <c:pt idx="2375">
                  <c:v>27.143476817576357</c:v>
                </c:pt>
                <c:pt idx="2376">
                  <c:v>27.154899962861119</c:v>
                </c:pt>
                <c:pt idx="2377">
                  <c:v>27.166323108145885</c:v>
                </c:pt>
                <c:pt idx="2378">
                  <c:v>27.177746253430648</c:v>
                </c:pt>
                <c:pt idx="2379">
                  <c:v>27.189169398715528</c:v>
                </c:pt>
                <c:pt idx="2380">
                  <c:v>27.200592544000294</c:v>
                </c:pt>
                <c:pt idx="2381">
                  <c:v>27.21201568928506</c:v>
                </c:pt>
                <c:pt idx="2382">
                  <c:v>27.223438834569823</c:v>
                </c:pt>
                <c:pt idx="2383">
                  <c:v>27.234861979854589</c:v>
                </c:pt>
                <c:pt idx="2384">
                  <c:v>27.246285125139472</c:v>
                </c:pt>
                <c:pt idx="2385">
                  <c:v>27.257708270424239</c:v>
                </c:pt>
                <c:pt idx="2386">
                  <c:v>27.269131415708998</c:v>
                </c:pt>
                <c:pt idx="2387">
                  <c:v>27.280554560993767</c:v>
                </c:pt>
                <c:pt idx="2388">
                  <c:v>27.29197770627853</c:v>
                </c:pt>
                <c:pt idx="2389">
                  <c:v>27.303400851563413</c:v>
                </c:pt>
                <c:pt idx="2390">
                  <c:v>27.314823996848176</c:v>
                </c:pt>
                <c:pt idx="2391">
                  <c:v>27.326247142132942</c:v>
                </c:pt>
                <c:pt idx="2392">
                  <c:v>27.337670287417705</c:v>
                </c:pt>
                <c:pt idx="2393">
                  <c:v>27.349093432702471</c:v>
                </c:pt>
                <c:pt idx="2394">
                  <c:v>27.360516577987354</c:v>
                </c:pt>
                <c:pt idx="2395">
                  <c:v>27.371939723272117</c:v>
                </c:pt>
                <c:pt idx="2396">
                  <c:v>27.38336286855688</c:v>
                </c:pt>
                <c:pt idx="2397">
                  <c:v>27.394786013841649</c:v>
                </c:pt>
                <c:pt idx="2398">
                  <c:v>27.406209159126412</c:v>
                </c:pt>
                <c:pt idx="2399">
                  <c:v>27.417632304411292</c:v>
                </c:pt>
                <c:pt idx="2400">
                  <c:v>27.429055449696055</c:v>
                </c:pt>
                <c:pt idx="2401">
                  <c:v>27.440478594980824</c:v>
                </c:pt>
                <c:pt idx="2402">
                  <c:v>27.451901740265587</c:v>
                </c:pt>
                <c:pt idx="2403">
                  <c:v>27.463324885550353</c:v>
                </c:pt>
                <c:pt idx="2404">
                  <c:v>27.474748030835229</c:v>
                </c:pt>
                <c:pt idx="2405">
                  <c:v>27.486171176119999</c:v>
                </c:pt>
                <c:pt idx="2406">
                  <c:v>27.497594321404762</c:v>
                </c:pt>
                <c:pt idx="2407">
                  <c:v>27.509017466689532</c:v>
                </c:pt>
                <c:pt idx="2408">
                  <c:v>27.520440611974291</c:v>
                </c:pt>
                <c:pt idx="2409">
                  <c:v>27.53186375725906</c:v>
                </c:pt>
                <c:pt idx="2410">
                  <c:v>27.543286902543937</c:v>
                </c:pt>
                <c:pt idx="2411">
                  <c:v>27.554710047828706</c:v>
                </c:pt>
                <c:pt idx="2412">
                  <c:v>27.566133193113469</c:v>
                </c:pt>
                <c:pt idx="2413">
                  <c:v>27.577556338398235</c:v>
                </c:pt>
                <c:pt idx="2414">
                  <c:v>27.588979483683001</c:v>
                </c:pt>
                <c:pt idx="2415">
                  <c:v>27.600402628967881</c:v>
                </c:pt>
                <c:pt idx="2416">
                  <c:v>27.611825774252644</c:v>
                </c:pt>
                <c:pt idx="2417">
                  <c:v>27.62324891953741</c:v>
                </c:pt>
                <c:pt idx="2418">
                  <c:v>27.634672064822176</c:v>
                </c:pt>
                <c:pt idx="2419">
                  <c:v>27.646095210106939</c:v>
                </c:pt>
                <c:pt idx="2420">
                  <c:v>27.657518355391819</c:v>
                </c:pt>
                <c:pt idx="2421">
                  <c:v>27.668941500676588</c:v>
                </c:pt>
                <c:pt idx="2422">
                  <c:v>27.680364645961351</c:v>
                </c:pt>
                <c:pt idx="2423">
                  <c:v>27.691787791246114</c:v>
                </c:pt>
                <c:pt idx="2424">
                  <c:v>27.703210936530883</c:v>
                </c:pt>
                <c:pt idx="2425">
                  <c:v>27.714634081815763</c:v>
                </c:pt>
                <c:pt idx="2426">
                  <c:v>27.726057227100526</c:v>
                </c:pt>
                <c:pt idx="2427">
                  <c:v>27.737480372385292</c:v>
                </c:pt>
                <c:pt idx="2428">
                  <c:v>27.748903517670058</c:v>
                </c:pt>
                <c:pt idx="2429">
                  <c:v>27.760326662954821</c:v>
                </c:pt>
                <c:pt idx="2430">
                  <c:v>27.771749808239701</c:v>
                </c:pt>
                <c:pt idx="2431">
                  <c:v>27.78317295352447</c:v>
                </c:pt>
                <c:pt idx="2432">
                  <c:v>27.794596098809233</c:v>
                </c:pt>
                <c:pt idx="2433">
                  <c:v>27.806019244093996</c:v>
                </c:pt>
                <c:pt idx="2434">
                  <c:v>27.817442389378765</c:v>
                </c:pt>
                <c:pt idx="2435">
                  <c:v>27.828865534663645</c:v>
                </c:pt>
                <c:pt idx="2436">
                  <c:v>27.840288679948408</c:v>
                </c:pt>
                <c:pt idx="2437">
                  <c:v>27.851711825233171</c:v>
                </c:pt>
                <c:pt idx="2438">
                  <c:v>27.86313497051794</c:v>
                </c:pt>
                <c:pt idx="2439">
                  <c:v>27.874558115802703</c:v>
                </c:pt>
                <c:pt idx="2440">
                  <c:v>27.885981261087583</c:v>
                </c:pt>
                <c:pt idx="2441">
                  <c:v>27.897404406372345</c:v>
                </c:pt>
                <c:pt idx="2442">
                  <c:v>27.908827551657115</c:v>
                </c:pt>
                <c:pt idx="2443">
                  <c:v>27.920250696941878</c:v>
                </c:pt>
                <c:pt idx="2444">
                  <c:v>27.931673842226648</c:v>
                </c:pt>
                <c:pt idx="2445">
                  <c:v>27.943096987511524</c:v>
                </c:pt>
                <c:pt idx="2446">
                  <c:v>27.95452013279629</c:v>
                </c:pt>
                <c:pt idx="2447">
                  <c:v>27.965943278081053</c:v>
                </c:pt>
                <c:pt idx="2448">
                  <c:v>27.977366423365822</c:v>
                </c:pt>
                <c:pt idx="2449">
                  <c:v>27.988789568650585</c:v>
                </c:pt>
                <c:pt idx="2450">
                  <c:v>28.000212713935351</c:v>
                </c:pt>
                <c:pt idx="2451">
                  <c:v>28.011635859220227</c:v>
                </c:pt>
                <c:pt idx="2452">
                  <c:v>28.023059004504997</c:v>
                </c:pt>
                <c:pt idx="2453">
                  <c:v>28.03448214978976</c:v>
                </c:pt>
                <c:pt idx="2454">
                  <c:v>28.045905295074526</c:v>
                </c:pt>
                <c:pt idx="2455">
                  <c:v>28.057328440359289</c:v>
                </c:pt>
                <c:pt idx="2456">
                  <c:v>28.068751585644172</c:v>
                </c:pt>
                <c:pt idx="2457">
                  <c:v>28.080174730928935</c:v>
                </c:pt>
                <c:pt idx="2458">
                  <c:v>28.091597876213704</c:v>
                </c:pt>
                <c:pt idx="2459">
                  <c:v>28.103021021498467</c:v>
                </c:pt>
                <c:pt idx="2460">
                  <c:v>28.11444416678323</c:v>
                </c:pt>
                <c:pt idx="2461">
                  <c:v>28.12586731206811</c:v>
                </c:pt>
                <c:pt idx="2462">
                  <c:v>28.137290457352879</c:v>
                </c:pt>
                <c:pt idx="2463">
                  <c:v>28.148713602637642</c:v>
                </c:pt>
                <c:pt idx="2464">
                  <c:v>28.160136747922408</c:v>
                </c:pt>
                <c:pt idx="2465">
                  <c:v>28.171559893207174</c:v>
                </c:pt>
                <c:pt idx="2466">
                  <c:v>28.182983038492054</c:v>
                </c:pt>
                <c:pt idx="2467">
                  <c:v>28.194406183776817</c:v>
                </c:pt>
                <c:pt idx="2468">
                  <c:v>28.205829329061586</c:v>
                </c:pt>
                <c:pt idx="2469">
                  <c:v>28.217252474346346</c:v>
                </c:pt>
                <c:pt idx="2470">
                  <c:v>28.228675619631112</c:v>
                </c:pt>
                <c:pt idx="2471">
                  <c:v>28.240098764915992</c:v>
                </c:pt>
                <c:pt idx="2472">
                  <c:v>28.251521910200761</c:v>
                </c:pt>
                <c:pt idx="2473">
                  <c:v>28.262945055485524</c:v>
                </c:pt>
                <c:pt idx="2474">
                  <c:v>28.274368200770287</c:v>
                </c:pt>
                <c:pt idx="2475">
                  <c:v>28.285791346055056</c:v>
                </c:pt>
                <c:pt idx="2476">
                  <c:v>28.297214491339936</c:v>
                </c:pt>
                <c:pt idx="2477">
                  <c:v>28.308637636624699</c:v>
                </c:pt>
                <c:pt idx="2478">
                  <c:v>28.320060781909461</c:v>
                </c:pt>
                <c:pt idx="2479">
                  <c:v>28.331483927194224</c:v>
                </c:pt>
                <c:pt idx="2480">
                  <c:v>28.342907072478994</c:v>
                </c:pt>
                <c:pt idx="2481">
                  <c:v>28.354330217763874</c:v>
                </c:pt>
                <c:pt idx="2482">
                  <c:v>28.36575336304864</c:v>
                </c:pt>
                <c:pt idx="2483">
                  <c:v>28.377176508333402</c:v>
                </c:pt>
                <c:pt idx="2484">
                  <c:v>28.388599653618169</c:v>
                </c:pt>
                <c:pt idx="2485">
                  <c:v>28.400022798902938</c:v>
                </c:pt>
                <c:pt idx="2486">
                  <c:v>28.411445944187818</c:v>
                </c:pt>
                <c:pt idx="2487">
                  <c:v>28.422869089472577</c:v>
                </c:pt>
                <c:pt idx="2488">
                  <c:v>28.434292234757343</c:v>
                </c:pt>
                <c:pt idx="2489">
                  <c:v>28.445715380042113</c:v>
                </c:pt>
                <c:pt idx="2490">
                  <c:v>28.457138525326876</c:v>
                </c:pt>
                <c:pt idx="2491">
                  <c:v>28.468561670611642</c:v>
                </c:pt>
                <c:pt idx="2492">
                  <c:v>28.479984815896522</c:v>
                </c:pt>
                <c:pt idx="2493">
                  <c:v>28.491407961181284</c:v>
                </c:pt>
                <c:pt idx="2494">
                  <c:v>28.502831106466051</c:v>
                </c:pt>
                <c:pt idx="2495">
                  <c:v>28.51425425175082</c:v>
                </c:pt>
                <c:pt idx="2496">
                  <c:v>28.525677397035583</c:v>
                </c:pt>
                <c:pt idx="2497">
                  <c:v>28.537100542320459</c:v>
                </c:pt>
                <c:pt idx="2498">
                  <c:v>28.548523687605226</c:v>
                </c:pt>
                <c:pt idx="2499">
                  <c:v>28.559946832889995</c:v>
                </c:pt>
                <c:pt idx="2500">
                  <c:v>28.571369978174758</c:v>
                </c:pt>
                <c:pt idx="2501">
                  <c:v>28.582793123459524</c:v>
                </c:pt>
                <c:pt idx="2502">
                  <c:v>28.5942162687444</c:v>
                </c:pt>
                <c:pt idx="2503">
                  <c:v>28.60563941402917</c:v>
                </c:pt>
                <c:pt idx="2504">
                  <c:v>28.617062559313933</c:v>
                </c:pt>
                <c:pt idx="2505">
                  <c:v>28.628485704598702</c:v>
                </c:pt>
                <c:pt idx="2506">
                  <c:v>28.639908849883462</c:v>
                </c:pt>
                <c:pt idx="2507">
                  <c:v>28.651331995168341</c:v>
                </c:pt>
                <c:pt idx="2508">
                  <c:v>28.662755140453108</c:v>
                </c:pt>
                <c:pt idx="2509">
                  <c:v>28.674178285737877</c:v>
                </c:pt>
                <c:pt idx="2510">
                  <c:v>28.68560143102264</c:v>
                </c:pt>
                <c:pt idx="2511">
                  <c:v>28.697024576307403</c:v>
                </c:pt>
                <c:pt idx="2512">
                  <c:v>28.708447721592282</c:v>
                </c:pt>
                <c:pt idx="2513">
                  <c:v>28.719870866877052</c:v>
                </c:pt>
                <c:pt idx="2514">
                  <c:v>28.731294012161815</c:v>
                </c:pt>
                <c:pt idx="2515">
                  <c:v>28.742717157446577</c:v>
                </c:pt>
                <c:pt idx="2516">
                  <c:v>28.75414030273134</c:v>
                </c:pt>
                <c:pt idx="2517">
                  <c:v>28.765563448016227</c:v>
                </c:pt>
                <c:pt idx="2518">
                  <c:v>28.77698659330099</c:v>
                </c:pt>
                <c:pt idx="2519">
                  <c:v>28.788409738585756</c:v>
                </c:pt>
                <c:pt idx="2520">
                  <c:v>28.799832883870518</c:v>
                </c:pt>
                <c:pt idx="2521">
                  <c:v>28.811256029155285</c:v>
                </c:pt>
                <c:pt idx="2522">
                  <c:v>28.822679174440164</c:v>
                </c:pt>
                <c:pt idx="2523">
                  <c:v>28.834102319724934</c:v>
                </c:pt>
                <c:pt idx="2524">
                  <c:v>28.845525465009693</c:v>
                </c:pt>
                <c:pt idx="2525">
                  <c:v>28.856948610294459</c:v>
                </c:pt>
                <c:pt idx="2526">
                  <c:v>28.868371755579222</c:v>
                </c:pt>
                <c:pt idx="2527">
                  <c:v>28.879794900864109</c:v>
                </c:pt>
                <c:pt idx="2528">
                  <c:v>28.891218046148872</c:v>
                </c:pt>
                <c:pt idx="2529">
                  <c:v>28.902641191433638</c:v>
                </c:pt>
                <c:pt idx="2530">
                  <c:v>28.9140643367184</c:v>
                </c:pt>
                <c:pt idx="2531">
                  <c:v>28.925487482003167</c:v>
                </c:pt>
                <c:pt idx="2532">
                  <c:v>28.936910627288047</c:v>
                </c:pt>
                <c:pt idx="2533">
                  <c:v>28.948333772572813</c:v>
                </c:pt>
                <c:pt idx="2534">
                  <c:v>28.959756917857575</c:v>
                </c:pt>
                <c:pt idx="2535">
                  <c:v>28.971180063142342</c:v>
                </c:pt>
                <c:pt idx="2536">
                  <c:v>28.982603208427104</c:v>
                </c:pt>
                <c:pt idx="2537">
                  <c:v>28.994026353711874</c:v>
                </c:pt>
                <c:pt idx="2538">
                  <c:v>29.00544949899675</c:v>
                </c:pt>
                <c:pt idx="2539">
                  <c:v>29.016872644281516</c:v>
                </c:pt>
                <c:pt idx="2540">
                  <c:v>29.028295789566279</c:v>
                </c:pt>
                <c:pt idx="2541">
                  <c:v>29.039718934851049</c:v>
                </c:pt>
                <c:pt idx="2542">
                  <c:v>29.051142080135818</c:v>
                </c:pt>
                <c:pt idx="2543">
                  <c:v>29.062565225420695</c:v>
                </c:pt>
                <c:pt idx="2544">
                  <c:v>29.073988370705457</c:v>
                </c:pt>
                <c:pt idx="2545">
                  <c:v>29.085411515990224</c:v>
                </c:pt>
                <c:pt idx="2546">
                  <c:v>29.096834661274993</c:v>
                </c:pt>
                <c:pt idx="2547">
                  <c:v>29.108257806559756</c:v>
                </c:pt>
                <c:pt idx="2548">
                  <c:v>29.119680951844632</c:v>
                </c:pt>
                <c:pt idx="2549">
                  <c:v>29.131104097129402</c:v>
                </c:pt>
                <c:pt idx="2550">
                  <c:v>29.142527242414165</c:v>
                </c:pt>
                <c:pt idx="2551">
                  <c:v>29.153950387698927</c:v>
                </c:pt>
                <c:pt idx="2552">
                  <c:v>29.165373532983693</c:v>
                </c:pt>
                <c:pt idx="2553">
                  <c:v>29.176796678268573</c:v>
                </c:pt>
                <c:pt idx="2554">
                  <c:v>29.188219823553336</c:v>
                </c:pt>
                <c:pt idx="2555">
                  <c:v>29.199642968838106</c:v>
                </c:pt>
                <c:pt idx="2556">
                  <c:v>29.211066114122872</c:v>
                </c:pt>
                <c:pt idx="2557">
                  <c:v>29.222489259407634</c:v>
                </c:pt>
                <c:pt idx="2558">
                  <c:v>29.233912404692514</c:v>
                </c:pt>
                <c:pt idx="2559">
                  <c:v>29.245335549977284</c:v>
                </c:pt>
                <c:pt idx="2560">
                  <c:v>29.256758695262047</c:v>
                </c:pt>
                <c:pt idx="2561">
                  <c:v>29.268181840546809</c:v>
                </c:pt>
                <c:pt idx="2562">
                  <c:v>29.279604985831575</c:v>
                </c:pt>
                <c:pt idx="2563">
                  <c:v>29.291028131116455</c:v>
                </c:pt>
                <c:pt idx="2564">
                  <c:v>29.302451276401218</c:v>
                </c:pt>
                <c:pt idx="2565">
                  <c:v>29.313874421685988</c:v>
                </c:pt>
                <c:pt idx="2566">
                  <c:v>29.325297566970754</c:v>
                </c:pt>
                <c:pt idx="2567">
                  <c:v>29.336720712255516</c:v>
                </c:pt>
                <c:pt idx="2568">
                  <c:v>29.348143857540396</c:v>
                </c:pt>
                <c:pt idx="2569">
                  <c:v>29.359567002825166</c:v>
                </c:pt>
                <c:pt idx="2570">
                  <c:v>29.370990148109925</c:v>
                </c:pt>
                <c:pt idx="2571">
                  <c:v>29.382413293394688</c:v>
                </c:pt>
                <c:pt idx="2572">
                  <c:v>29.393836438679458</c:v>
                </c:pt>
                <c:pt idx="2573">
                  <c:v>29.405259583964337</c:v>
                </c:pt>
                <c:pt idx="2574">
                  <c:v>29.416682729249104</c:v>
                </c:pt>
                <c:pt idx="2575">
                  <c:v>29.428105874533866</c:v>
                </c:pt>
                <c:pt idx="2576">
                  <c:v>29.439529019818636</c:v>
                </c:pt>
                <c:pt idx="2577">
                  <c:v>29.450952165103399</c:v>
                </c:pt>
                <c:pt idx="2578">
                  <c:v>29.462375310388161</c:v>
                </c:pt>
                <c:pt idx="2579">
                  <c:v>29.473798455673045</c:v>
                </c:pt>
                <c:pt idx="2580">
                  <c:v>29.485221600957807</c:v>
                </c:pt>
                <c:pt idx="2581">
                  <c:v>29.49664474624257</c:v>
                </c:pt>
                <c:pt idx="2582">
                  <c:v>29.50806789152734</c:v>
                </c:pt>
                <c:pt idx="2583">
                  <c:v>29.519491036812102</c:v>
                </c:pt>
                <c:pt idx="2584">
                  <c:v>29.530914182096986</c:v>
                </c:pt>
                <c:pt idx="2585">
                  <c:v>29.542337327381748</c:v>
                </c:pt>
                <c:pt idx="2586">
                  <c:v>29.553760472666518</c:v>
                </c:pt>
                <c:pt idx="2587">
                  <c:v>29.565183617951281</c:v>
                </c:pt>
                <c:pt idx="2588">
                  <c:v>29.576606763236043</c:v>
                </c:pt>
                <c:pt idx="2589">
                  <c:v>29.588029908520927</c:v>
                </c:pt>
                <c:pt idx="2590">
                  <c:v>29.599453053805689</c:v>
                </c:pt>
                <c:pt idx="2591">
                  <c:v>29.610876199090452</c:v>
                </c:pt>
                <c:pt idx="2592">
                  <c:v>29.622299344375222</c:v>
                </c:pt>
                <c:pt idx="2593">
                  <c:v>29.633722489659988</c:v>
                </c:pt>
                <c:pt idx="2594">
                  <c:v>29.645145634944868</c:v>
                </c:pt>
                <c:pt idx="2595">
                  <c:v>29.65656878022963</c:v>
                </c:pt>
                <c:pt idx="2596">
                  <c:v>29.6679919255144</c:v>
                </c:pt>
                <c:pt idx="2597">
                  <c:v>29.679415070799163</c:v>
                </c:pt>
                <c:pt idx="2598">
                  <c:v>29.690838216083925</c:v>
                </c:pt>
                <c:pt idx="2599">
                  <c:v>29.702261361368802</c:v>
                </c:pt>
                <c:pt idx="2600">
                  <c:v>29.713684506653571</c:v>
                </c:pt>
                <c:pt idx="2601">
                  <c:v>29.725107651938334</c:v>
                </c:pt>
                <c:pt idx="2602">
                  <c:v>29.736530797223104</c:v>
                </c:pt>
                <c:pt idx="2603">
                  <c:v>29.74795394250787</c:v>
                </c:pt>
                <c:pt idx="2604">
                  <c:v>29.75937708779275</c:v>
                </c:pt>
                <c:pt idx="2605">
                  <c:v>29.770800233077512</c:v>
                </c:pt>
                <c:pt idx="2606">
                  <c:v>29.782223378362282</c:v>
                </c:pt>
                <c:pt idx="2607">
                  <c:v>29.793646523647041</c:v>
                </c:pt>
                <c:pt idx="2608">
                  <c:v>29.805069668931804</c:v>
                </c:pt>
                <c:pt idx="2609">
                  <c:v>29.816492814216684</c:v>
                </c:pt>
                <c:pt idx="2610">
                  <c:v>29.827915959501453</c:v>
                </c:pt>
                <c:pt idx="2611">
                  <c:v>29.839339104786216</c:v>
                </c:pt>
                <c:pt idx="2612">
                  <c:v>29.850762250070982</c:v>
                </c:pt>
                <c:pt idx="2613">
                  <c:v>29.862185395355752</c:v>
                </c:pt>
                <c:pt idx="2614">
                  <c:v>29.873608540640632</c:v>
                </c:pt>
                <c:pt idx="2615">
                  <c:v>29.885031685925394</c:v>
                </c:pt>
                <c:pt idx="2616">
                  <c:v>29.896454831210161</c:v>
                </c:pt>
                <c:pt idx="2617">
                  <c:v>29.907877976494923</c:v>
                </c:pt>
                <c:pt idx="2618">
                  <c:v>29.919301121779686</c:v>
                </c:pt>
                <c:pt idx="2619">
                  <c:v>29.930724267064456</c:v>
                </c:pt>
                <c:pt idx="2620">
                  <c:v>29.942147412349335</c:v>
                </c:pt>
                <c:pt idx="2621">
                  <c:v>29.953570557634094</c:v>
                </c:pt>
                <c:pt idx="2622">
                  <c:v>29.964993702918864</c:v>
                </c:pt>
                <c:pt idx="2623">
                  <c:v>29.976416848203634</c:v>
                </c:pt>
                <c:pt idx="2624">
                  <c:v>29.987839993488397</c:v>
                </c:pt>
                <c:pt idx="2625">
                  <c:v>29.999263138773273</c:v>
                </c:pt>
                <c:pt idx="2626">
                  <c:v>30.010686284058043</c:v>
                </c:pt>
                <c:pt idx="2627">
                  <c:v>30.022109429342805</c:v>
                </c:pt>
                <c:pt idx="2628">
                  <c:v>30.033532574627568</c:v>
                </c:pt>
                <c:pt idx="2629">
                  <c:v>30.044955719912338</c:v>
                </c:pt>
                <c:pt idx="2630">
                  <c:v>30.056378865197214</c:v>
                </c:pt>
                <c:pt idx="2631">
                  <c:v>30.067802010481984</c:v>
                </c:pt>
                <c:pt idx="2632">
                  <c:v>30.079225155766746</c:v>
                </c:pt>
                <c:pt idx="2633">
                  <c:v>30.090648301051516</c:v>
                </c:pt>
                <c:pt idx="2634">
                  <c:v>30.102071446336279</c:v>
                </c:pt>
                <c:pt idx="2635">
                  <c:v>30.113494591621155</c:v>
                </c:pt>
                <c:pt idx="2636">
                  <c:v>30.124917736905918</c:v>
                </c:pt>
                <c:pt idx="2637">
                  <c:v>30.136340882190687</c:v>
                </c:pt>
                <c:pt idx="2638">
                  <c:v>30.14776402747545</c:v>
                </c:pt>
                <c:pt idx="2639">
                  <c:v>30.159187172760216</c:v>
                </c:pt>
                <c:pt idx="2640">
                  <c:v>30.170610318045096</c:v>
                </c:pt>
                <c:pt idx="2641">
                  <c:v>30.182033463329866</c:v>
                </c:pt>
                <c:pt idx="2642">
                  <c:v>30.193456608614628</c:v>
                </c:pt>
                <c:pt idx="2643">
                  <c:v>30.204879753899395</c:v>
                </c:pt>
                <c:pt idx="2644">
                  <c:v>30.216302899184157</c:v>
                </c:pt>
                <c:pt idx="2645">
                  <c:v>30.227726044469037</c:v>
                </c:pt>
                <c:pt idx="2646">
                  <c:v>30.2391491897538</c:v>
                </c:pt>
                <c:pt idx="2647">
                  <c:v>30.250572335038569</c:v>
                </c:pt>
                <c:pt idx="2648">
                  <c:v>30.261995480323332</c:v>
                </c:pt>
                <c:pt idx="2649">
                  <c:v>30.273418625608098</c:v>
                </c:pt>
                <c:pt idx="2650">
                  <c:v>30.284841770892978</c:v>
                </c:pt>
                <c:pt idx="2651">
                  <c:v>30.296264916177748</c:v>
                </c:pt>
                <c:pt idx="2652">
                  <c:v>30.30768806146251</c:v>
                </c:pt>
                <c:pt idx="2653">
                  <c:v>30.319111206747277</c:v>
                </c:pt>
                <c:pt idx="2654">
                  <c:v>30.330534352032039</c:v>
                </c:pt>
                <c:pt idx="2655">
                  <c:v>30.341957497316919</c:v>
                </c:pt>
                <c:pt idx="2656">
                  <c:v>30.353380642601682</c:v>
                </c:pt>
                <c:pt idx="2657">
                  <c:v>30.364803787886448</c:v>
                </c:pt>
                <c:pt idx="2658">
                  <c:v>30.37622693317121</c:v>
                </c:pt>
                <c:pt idx="2659">
                  <c:v>30.38765007845598</c:v>
                </c:pt>
                <c:pt idx="2660">
                  <c:v>30.39907322374086</c:v>
                </c:pt>
                <c:pt idx="2661">
                  <c:v>30.410496369025626</c:v>
                </c:pt>
                <c:pt idx="2662">
                  <c:v>30.421919514310389</c:v>
                </c:pt>
                <c:pt idx="2663">
                  <c:v>30.433342659595159</c:v>
                </c:pt>
                <c:pt idx="2664">
                  <c:v>30.444765804879921</c:v>
                </c:pt>
                <c:pt idx="2665">
                  <c:v>30.456188950164684</c:v>
                </c:pt>
                <c:pt idx="2666">
                  <c:v>30.467612095449564</c:v>
                </c:pt>
                <c:pt idx="2667">
                  <c:v>30.47903524073433</c:v>
                </c:pt>
                <c:pt idx="2668">
                  <c:v>30.490458386019093</c:v>
                </c:pt>
                <c:pt idx="2669">
                  <c:v>30.501881531303862</c:v>
                </c:pt>
                <c:pt idx="2670">
                  <c:v>30.513304676588632</c:v>
                </c:pt>
                <c:pt idx="2671">
                  <c:v>30.524727821873508</c:v>
                </c:pt>
                <c:pt idx="2672">
                  <c:v>30.536150967158271</c:v>
                </c:pt>
                <c:pt idx="2673">
                  <c:v>30.547574112443034</c:v>
                </c:pt>
                <c:pt idx="2674">
                  <c:v>30.558997257727803</c:v>
                </c:pt>
                <c:pt idx="2675">
                  <c:v>30.570420403012566</c:v>
                </c:pt>
                <c:pt idx="2676">
                  <c:v>30.581843548297442</c:v>
                </c:pt>
                <c:pt idx="2677">
                  <c:v>30.593266693582212</c:v>
                </c:pt>
                <c:pt idx="2678">
                  <c:v>30.604689838866975</c:v>
                </c:pt>
                <c:pt idx="2679">
                  <c:v>30.616112984151744</c:v>
                </c:pt>
                <c:pt idx="2680">
                  <c:v>30.62753612943651</c:v>
                </c:pt>
                <c:pt idx="2681">
                  <c:v>30.63895927472139</c:v>
                </c:pt>
                <c:pt idx="2682">
                  <c:v>30.650382420006153</c:v>
                </c:pt>
                <c:pt idx="2683">
                  <c:v>30.661805565290916</c:v>
                </c:pt>
                <c:pt idx="2684">
                  <c:v>30.673228710575685</c:v>
                </c:pt>
                <c:pt idx="2685">
                  <c:v>30.684651855860448</c:v>
                </c:pt>
                <c:pt idx="2686">
                  <c:v>30.696075001145324</c:v>
                </c:pt>
                <c:pt idx="2687">
                  <c:v>30.707498146430094</c:v>
                </c:pt>
                <c:pt idx="2688">
                  <c:v>30.718921291714864</c:v>
                </c:pt>
                <c:pt idx="2689">
                  <c:v>30.730344436999626</c:v>
                </c:pt>
                <c:pt idx="2690">
                  <c:v>30.741767582284393</c:v>
                </c:pt>
                <c:pt idx="2691">
                  <c:v>30.753190727569272</c:v>
                </c:pt>
                <c:pt idx="2692">
                  <c:v>30.764613872854035</c:v>
                </c:pt>
                <c:pt idx="2693">
                  <c:v>30.776037018138798</c:v>
                </c:pt>
                <c:pt idx="2694">
                  <c:v>30.787460163423564</c:v>
                </c:pt>
                <c:pt idx="2695">
                  <c:v>30.798883308708326</c:v>
                </c:pt>
                <c:pt idx="2696">
                  <c:v>30.810306453993206</c:v>
                </c:pt>
                <c:pt idx="2697">
                  <c:v>30.821729599277976</c:v>
                </c:pt>
                <c:pt idx="2698">
                  <c:v>30.833152744562742</c:v>
                </c:pt>
                <c:pt idx="2699">
                  <c:v>30.844575889847505</c:v>
                </c:pt>
                <c:pt idx="2700">
                  <c:v>30.855999035132275</c:v>
                </c:pt>
                <c:pt idx="2701">
                  <c:v>30.867422180417154</c:v>
                </c:pt>
                <c:pt idx="2702">
                  <c:v>30.878845325701917</c:v>
                </c:pt>
                <c:pt idx="2703">
                  <c:v>30.89026847098668</c:v>
                </c:pt>
                <c:pt idx="2704">
                  <c:v>30.901691616271446</c:v>
                </c:pt>
                <c:pt idx="2705">
                  <c:v>30.913114761556209</c:v>
                </c:pt>
                <c:pt idx="2706">
                  <c:v>30.924537906840978</c:v>
                </c:pt>
                <c:pt idx="2707">
                  <c:v>30.935961052125858</c:v>
                </c:pt>
                <c:pt idx="2708">
                  <c:v>30.947384197410624</c:v>
                </c:pt>
                <c:pt idx="2709">
                  <c:v>30.958807342695387</c:v>
                </c:pt>
                <c:pt idx="2710">
                  <c:v>30.97023048798015</c:v>
                </c:pt>
                <c:pt idx="2711">
                  <c:v>30.981653633264912</c:v>
                </c:pt>
                <c:pt idx="2712">
                  <c:v>30.993076778549796</c:v>
                </c:pt>
                <c:pt idx="2713">
                  <c:v>31.004499923834558</c:v>
                </c:pt>
                <c:pt idx="2714">
                  <c:v>31.015923069119328</c:v>
                </c:pt>
                <c:pt idx="2715">
                  <c:v>31.027346214404091</c:v>
                </c:pt>
                <c:pt idx="2716">
                  <c:v>31.03876935968886</c:v>
                </c:pt>
                <c:pt idx="2717">
                  <c:v>31.050192504973737</c:v>
                </c:pt>
                <c:pt idx="2718">
                  <c:v>31.061615650258506</c:v>
                </c:pt>
                <c:pt idx="2719">
                  <c:v>31.073038795543269</c:v>
                </c:pt>
                <c:pt idx="2720">
                  <c:v>31.084461940828032</c:v>
                </c:pt>
                <c:pt idx="2721">
                  <c:v>31.095885086112801</c:v>
                </c:pt>
                <c:pt idx="2722">
                  <c:v>31.107308231397678</c:v>
                </c:pt>
                <c:pt idx="2723">
                  <c:v>31.11873137668244</c:v>
                </c:pt>
                <c:pt idx="2724">
                  <c:v>31.13015452196721</c:v>
                </c:pt>
                <c:pt idx="2725">
                  <c:v>31.141577667251973</c:v>
                </c:pt>
                <c:pt idx="2726">
                  <c:v>31.153000812536742</c:v>
                </c:pt>
                <c:pt idx="2727">
                  <c:v>31.164423957821619</c:v>
                </c:pt>
                <c:pt idx="2728">
                  <c:v>31.175847103106388</c:v>
                </c:pt>
                <c:pt idx="2729">
                  <c:v>31.187270248391151</c:v>
                </c:pt>
                <c:pt idx="2730">
                  <c:v>31.198693393675914</c:v>
                </c:pt>
                <c:pt idx="2731">
                  <c:v>31.21011653896068</c:v>
                </c:pt>
                <c:pt idx="2732">
                  <c:v>31.22153968424556</c:v>
                </c:pt>
                <c:pt idx="2733">
                  <c:v>31.232962829530322</c:v>
                </c:pt>
                <c:pt idx="2734">
                  <c:v>31.244385974815092</c:v>
                </c:pt>
                <c:pt idx="2735">
                  <c:v>31.255809120099855</c:v>
                </c:pt>
                <c:pt idx="2736">
                  <c:v>31.267232265384621</c:v>
                </c:pt>
                <c:pt idx="2737">
                  <c:v>31.278655410669501</c:v>
                </c:pt>
                <c:pt idx="2738">
                  <c:v>31.29007855595427</c:v>
                </c:pt>
                <c:pt idx="2739">
                  <c:v>31.301501701239033</c:v>
                </c:pt>
                <c:pt idx="2740">
                  <c:v>31.312924846523796</c:v>
                </c:pt>
                <c:pt idx="2741">
                  <c:v>31.324347991808562</c:v>
                </c:pt>
                <c:pt idx="2742">
                  <c:v>31.335771137093442</c:v>
                </c:pt>
                <c:pt idx="2743">
                  <c:v>31.347194282378204</c:v>
                </c:pt>
                <c:pt idx="2744">
                  <c:v>31.358617427662974</c:v>
                </c:pt>
                <c:pt idx="2745">
                  <c:v>31.37004057294774</c:v>
                </c:pt>
                <c:pt idx="2746">
                  <c:v>31.381463718232503</c:v>
                </c:pt>
                <c:pt idx="2747">
                  <c:v>31.392886863517266</c:v>
                </c:pt>
                <c:pt idx="2748">
                  <c:v>31.404310008802153</c:v>
                </c:pt>
                <c:pt idx="2749">
                  <c:v>31.415733154086912</c:v>
                </c:pt>
                <c:pt idx="2750">
                  <c:v>31.427156299371674</c:v>
                </c:pt>
                <c:pt idx="2751">
                  <c:v>31.438579444656444</c:v>
                </c:pt>
                <c:pt idx="2752">
                  <c:v>31.450002589941207</c:v>
                </c:pt>
                <c:pt idx="2753">
                  <c:v>31.461425735226086</c:v>
                </c:pt>
                <c:pt idx="2754">
                  <c:v>31.472848880510853</c:v>
                </c:pt>
                <c:pt idx="2755">
                  <c:v>31.484272025795622</c:v>
                </c:pt>
                <c:pt idx="2756">
                  <c:v>31.495695171080385</c:v>
                </c:pt>
                <c:pt idx="2757">
                  <c:v>31.507118316365148</c:v>
                </c:pt>
                <c:pt idx="2758">
                  <c:v>31.518541461650027</c:v>
                </c:pt>
                <c:pt idx="2759">
                  <c:v>31.529964606934794</c:v>
                </c:pt>
                <c:pt idx="2760">
                  <c:v>31.541387752219556</c:v>
                </c:pt>
                <c:pt idx="2761">
                  <c:v>31.552810897504326</c:v>
                </c:pt>
                <c:pt idx="2762">
                  <c:v>31.564234042789089</c:v>
                </c:pt>
                <c:pt idx="2763">
                  <c:v>31.575657188073965</c:v>
                </c:pt>
                <c:pt idx="2764">
                  <c:v>31.587080333358735</c:v>
                </c:pt>
                <c:pt idx="2765">
                  <c:v>31.598503478643504</c:v>
                </c:pt>
                <c:pt idx="2766">
                  <c:v>31.609926623928267</c:v>
                </c:pt>
                <c:pt idx="2767">
                  <c:v>31.62134976921303</c:v>
                </c:pt>
                <c:pt idx="2768">
                  <c:v>31.632772914497906</c:v>
                </c:pt>
                <c:pt idx="2769">
                  <c:v>31.644196059782676</c:v>
                </c:pt>
                <c:pt idx="2770">
                  <c:v>31.655619205067438</c:v>
                </c:pt>
                <c:pt idx="2771">
                  <c:v>31.667042350352208</c:v>
                </c:pt>
                <c:pt idx="2772">
                  <c:v>31.678465495636971</c:v>
                </c:pt>
                <c:pt idx="2773">
                  <c:v>31.689888640921854</c:v>
                </c:pt>
                <c:pt idx="2774">
                  <c:v>31.701311786206617</c:v>
                </c:pt>
                <c:pt idx="2775">
                  <c:v>31.712734931491386</c:v>
                </c:pt>
                <c:pt idx="2776">
                  <c:v>31.724158076776149</c:v>
                </c:pt>
                <c:pt idx="2777">
                  <c:v>31.735581222060912</c:v>
                </c:pt>
                <c:pt idx="2778">
                  <c:v>31.747004367345788</c:v>
                </c:pt>
                <c:pt idx="2779">
                  <c:v>31.758427512630558</c:v>
                </c:pt>
                <c:pt idx="2780">
                  <c:v>31.76985065791532</c:v>
                </c:pt>
                <c:pt idx="2781">
                  <c:v>31.78127380320009</c:v>
                </c:pt>
                <c:pt idx="2782">
                  <c:v>31.792696948484849</c:v>
                </c:pt>
                <c:pt idx="2783">
                  <c:v>31.804120093769736</c:v>
                </c:pt>
                <c:pt idx="2784">
                  <c:v>31.815543239054499</c:v>
                </c:pt>
                <c:pt idx="2785">
                  <c:v>31.826966384339269</c:v>
                </c:pt>
                <c:pt idx="2786">
                  <c:v>31.838389529624028</c:v>
                </c:pt>
                <c:pt idx="2787">
                  <c:v>31.84981267490879</c:v>
                </c:pt>
                <c:pt idx="2788">
                  <c:v>31.86123582019367</c:v>
                </c:pt>
                <c:pt idx="2789">
                  <c:v>31.87265896547844</c:v>
                </c:pt>
                <c:pt idx="2790">
                  <c:v>31.884082110763202</c:v>
                </c:pt>
                <c:pt idx="2791">
                  <c:v>31.895505256047969</c:v>
                </c:pt>
                <c:pt idx="2792">
                  <c:v>31.906928401332731</c:v>
                </c:pt>
                <c:pt idx="2793">
                  <c:v>31.918351546617501</c:v>
                </c:pt>
                <c:pt idx="2794">
                  <c:v>31.929774691902381</c:v>
                </c:pt>
                <c:pt idx="2795">
                  <c:v>31.941197837187143</c:v>
                </c:pt>
                <c:pt idx="2796">
                  <c:v>31.952620982471903</c:v>
                </c:pt>
                <c:pt idx="2797">
                  <c:v>31.964044127756672</c:v>
                </c:pt>
                <c:pt idx="2798">
                  <c:v>31.975467273041442</c:v>
                </c:pt>
                <c:pt idx="2799">
                  <c:v>31.986890418326322</c:v>
                </c:pt>
                <c:pt idx="2800">
                  <c:v>31.998313563611081</c:v>
                </c:pt>
                <c:pt idx="2801">
                  <c:v>32.009736708895851</c:v>
                </c:pt>
                <c:pt idx="2802">
                  <c:v>32.021159854180617</c:v>
                </c:pt>
                <c:pt idx="2803">
                  <c:v>32.032582999465383</c:v>
                </c:pt>
                <c:pt idx="2804">
                  <c:v>32.044006144750263</c:v>
                </c:pt>
                <c:pt idx="2805">
                  <c:v>32.055429290035022</c:v>
                </c:pt>
                <c:pt idx="2806">
                  <c:v>32.066852435319788</c:v>
                </c:pt>
                <c:pt idx="2807">
                  <c:v>32.078275580604554</c:v>
                </c:pt>
                <c:pt idx="2808">
                  <c:v>32.08969872588932</c:v>
                </c:pt>
                <c:pt idx="2809">
                  <c:v>32.1011218711742</c:v>
                </c:pt>
                <c:pt idx="2810">
                  <c:v>32.112545016458967</c:v>
                </c:pt>
                <c:pt idx="2811">
                  <c:v>32.123968161743733</c:v>
                </c:pt>
                <c:pt idx="2812">
                  <c:v>32.135391307028499</c:v>
                </c:pt>
                <c:pt idx="2813">
                  <c:v>32.146814452313265</c:v>
                </c:pt>
                <c:pt idx="2814">
                  <c:v>32.158237597598145</c:v>
                </c:pt>
                <c:pt idx="2815">
                  <c:v>32.169660742882904</c:v>
                </c:pt>
                <c:pt idx="2816">
                  <c:v>32.18108388816767</c:v>
                </c:pt>
                <c:pt idx="2817">
                  <c:v>32.192507033452436</c:v>
                </c:pt>
                <c:pt idx="2818">
                  <c:v>32.203930178737203</c:v>
                </c:pt>
                <c:pt idx="2819">
                  <c:v>32.215353324022082</c:v>
                </c:pt>
                <c:pt idx="2820">
                  <c:v>32.226776469306849</c:v>
                </c:pt>
                <c:pt idx="2821">
                  <c:v>32.238199614591615</c:v>
                </c:pt>
                <c:pt idx="2822">
                  <c:v>32.249622759876381</c:v>
                </c:pt>
                <c:pt idx="2823">
                  <c:v>32.261045905161147</c:v>
                </c:pt>
                <c:pt idx="2824">
                  <c:v>32.272469050446027</c:v>
                </c:pt>
                <c:pt idx="2825">
                  <c:v>32.283892195730786</c:v>
                </c:pt>
                <c:pt idx="2826">
                  <c:v>32.295315341015552</c:v>
                </c:pt>
                <c:pt idx="2827">
                  <c:v>32.306738486300318</c:v>
                </c:pt>
                <c:pt idx="2828">
                  <c:v>32.318161631585085</c:v>
                </c:pt>
                <c:pt idx="2829">
                  <c:v>32.329584776869964</c:v>
                </c:pt>
                <c:pt idx="2830">
                  <c:v>32.341007922154731</c:v>
                </c:pt>
                <c:pt idx="2831">
                  <c:v>32.352431067439497</c:v>
                </c:pt>
                <c:pt idx="2832">
                  <c:v>32.363854212724256</c:v>
                </c:pt>
                <c:pt idx="2833">
                  <c:v>32.375277358009022</c:v>
                </c:pt>
                <c:pt idx="2834">
                  <c:v>32.386700503293788</c:v>
                </c:pt>
                <c:pt idx="2835">
                  <c:v>32.398123648578668</c:v>
                </c:pt>
                <c:pt idx="2836">
                  <c:v>32.409546793863434</c:v>
                </c:pt>
                <c:pt idx="2837">
                  <c:v>32.4209699391482</c:v>
                </c:pt>
                <c:pt idx="2838">
                  <c:v>32.432393084432967</c:v>
                </c:pt>
                <c:pt idx="2839">
                  <c:v>32.443816229717733</c:v>
                </c:pt>
                <c:pt idx="2840">
                  <c:v>32.455239375002613</c:v>
                </c:pt>
                <c:pt idx="2841">
                  <c:v>32.466662520287379</c:v>
                </c:pt>
                <c:pt idx="2842">
                  <c:v>32.478085665572138</c:v>
                </c:pt>
                <c:pt idx="2843">
                  <c:v>32.489508810856904</c:v>
                </c:pt>
                <c:pt idx="2844">
                  <c:v>32.50093195614167</c:v>
                </c:pt>
                <c:pt idx="2845">
                  <c:v>32.51235510142655</c:v>
                </c:pt>
                <c:pt idx="2846">
                  <c:v>32.523778246711316</c:v>
                </c:pt>
                <c:pt idx="2847">
                  <c:v>32.535201391996083</c:v>
                </c:pt>
                <c:pt idx="2848">
                  <c:v>32.546624537280849</c:v>
                </c:pt>
                <c:pt idx="2849">
                  <c:v>32.558047682565615</c:v>
                </c:pt>
                <c:pt idx="2850">
                  <c:v>32.569470827850495</c:v>
                </c:pt>
                <c:pt idx="2851">
                  <c:v>32.580893973135261</c:v>
                </c:pt>
                <c:pt idx="2852">
                  <c:v>32.59231711842002</c:v>
                </c:pt>
                <c:pt idx="2853">
                  <c:v>32.603740263704786</c:v>
                </c:pt>
                <c:pt idx="2854">
                  <c:v>32.615163408989552</c:v>
                </c:pt>
                <c:pt idx="2855">
                  <c:v>32.626586554274432</c:v>
                </c:pt>
                <c:pt idx="2856">
                  <c:v>32.638009699559198</c:v>
                </c:pt>
                <c:pt idx="2857">
                  <c:v>32.649432844843965</c:v>
                </c:pt>
                <c:pt idx="2858">
                  <c:v>32.660855990128731</c:v>
                </c:pt>
                <c:pt idx="2859">
                  <c:v>32.672279135413497</c:v>
                </c:pt>
                <c:pt idx="2860">
                  <c:v>32.683702280698377</c:v>
                </c:pt>
                <c:pt idx="2861">
                  <c:v>32.695125425983143</c:v>
                </c:pt>
                <c:pt idx="2862">
                  <c:v>32.706548571267902</c:v>
                </c:pt>
                <c:pt idx="2863">
                  <c:v>32.717971716552661</c:v>
                </c:pt>
                <c:pt idx="2864">
                  <c:v>32.729394861837434</c:v>
                </c:pt>
                <c:pt idx="2865">
                  <c:v>32.740818007122314</c:v>
                </c:pt>
                <c:pt idx="2866">
                  <c:v>32.75224115240708</c:v>
                </c:pt>
                <c:pt idx="2867">
                  <c:v>32.76366429769184</c:v>
                </c:pt>
                <c:pt idx="2868">
                  <c:v>32.775087442976613</c:v>
                </c:pt>
                <c:pt idx="2869">
                  <c:v>32.786510588261372</c:v>
                </c:pt>
                <c:pt idx="2870">
                  <c:v>32.797933733546259</c:v>
                </c:pt>
                <c:pt idx="2871">
                  <c:v>32.809356878831018</c:v>
                </c:pt>
                <c:pt idx="2872">
                  <c:v>32.820780024115784</c:v>
                </c:pt>
                <c:pt idx="2873">
                  <c:v>32.83220316940055</c:v>
                </c:pt>
                <c:pt idx="2874">
                  <c:v>32.843626314685316</c:v>
                </c:pt>
                <c:pt idx="2875">
                  <c:v>32.855049459970083</c:v>
                </c:pt>
                <c:pt idx="2876">
                  <c:v>32.866472605254963</c:v>
                </c:pt>
                <c:pt idx="2877">
                  <c:v>32.877895750539722</c:v>
                </c:pt>
                <c:pt idx="2878">
                  <c:v>32.889318895824495</c:v>
                </c:pt>
                <c:pt idx="2879">
                  <c:v>32.900742041109254</c:v>
                </c:pt>
                <c:pt idx="2880">
                  <c:v>32.91216518639402</c:v>
                </c:pt>
                <c:pt idx="2881">
                  <c:v>32.923588331678893</c:v>
                </c:pt>
                <c:pt idx="2882">
                  <c:v>32.935011476963666</c:v>
                </c:pt>
                <c:pt idx="2883">
                  <c:v>32.946434622248432</c:v>
                </c:pt>
                <c:pt idx="2884">
                  <c:v>32.957857767533199</c:v>
                </c:pt>
                <c:pt idx="2885">
                  <c:v>32.969280912817965</c:v>
                </c:pt>
                <c:pt idx="2886">
                  <c:v>32.980704058102845</c:v>
                </c:pt>
                <c:pt idx="2887">
                  <c:v>32.992127203387611</c:v>
                </c:pt>
                <c:pt idx="2888">
                  <c:v>33.003550348672377</c:v>
                </c:pt>
                <c:pt idx="2889">
                  <c:v>33.014973493957136</c:v>
                </c:pt>
                <c:pt idx="2890">
                  <c:v>33.026396639241902</c:v>
                </c:pt>
                <c:pt idx="2891">
                  <c:v>33.037819784526775</c:v>
                </c:pt>
                <c:pt idx="2892">
                  <c:v>33.049242929811548</c:v>
                </c:pt>
                <c:pt idx="2893">
                  <c:v>33.060666075096314</c:v>
                </c:pt>
                <c:pt idx="2894">
                  <c:v>33.072089220381081</c:v>
                </c:pt>
                <c:pt idx="2895">
                  <c:v>33.083512365665847</c:v>
                </c:pt>
                <c:pt idx="2896">
                  <c:v>33.094935510950727</c:v>
                </c:pt>
                <c:pt idx="2897">
                  <c:v>33.106358656235493</c:v>
                </c:pt>
                <c:pt idx="2898">
                  <c:v>33.117781801520259</c:v>
                </c:pt>
                <c:pt idx="2899">
                  <c:v>33.129204946805018</c:v>
                </c:pt>
                <c:pt idx="2900">
                  <c:v>33.140628092089777</c:v>
                </c:pt>
                <c:pt idx="2901">
                  <c:v>33.152051237374664</c:v>
                </c:pt>
                <c:pt idx="2902">
                  <c:v>33.16347438265943</c:v>
                </c:pt>
                <c:pt idx="2903">
                  <c:v>33.174897527944196</c:v>
                </c:pt>
                <c:pt idx="2904">
                  <c:v>33.186320673228956</c:v>
                </c:pt>
                <c:pt idx="2905">
                  <c:v>33.197743818513729</c:v>
                </c:pt>
                <c:pt idx="2906">
                  <c:v>33.209166963798609</c:v>
                </c:pt>
                <c:pt idx="2907">
                  <c:v>33.220590109083375</c:v>
                </c:pt>
                <c:pt idx="2908">
                  <c:v>33.232013254368134</c:v>
                </c:pt>
                <c:pt idx="2909">
                  <c:v>33.2434363996529</c:v>
                </c:pt>
                <c:pt idx="2910">
                  <c:v>33.254859544937659</c:v>
                </c:pt>
                <c:pt idx="2911">
                  <c:v>33.266282690222546</c:v>
                </c:pt>
                <c:pt idx="2912">
                  <c:v>33.277705835507312</c:v>
                </c:pt>
                <c:pt idx="2913">
                  <c:v>33.289128980792078</c:v>
                </c:pt>
                <c:pt idx="2914">
                  <c:v>33.300552126076838</c:v>
                </c:pt>
                <c:pt idx="2915">
                  <c:v>33.311975271361611</c:v>
                </c:pt>
                <c:pt idx="2916">
                  <c:v>33.323398416646491</c:v>
                </c:pt>
                <c:pt idx="2917">
                  <c:v>33.334821561931257</c:v>
                </c:pt>
                <c:pt idx="2918">
                  <c:v>33.346244707216016</c:v>
                </c:pt>
                <c:pt idx="2919">
                  <c:v>33.357667852500782</c:v>
                </c:pt>
                <c:pt idx="2920">
                  <c:v>33.369090997785541</c:v>
                </c:pt>
                <c:pt idx="2921">
                  <c:v>33.380514143070315</c:v>
                </c:pt>
                <c:pt idx="2922">
                  <c:v>33.391937288355187</c:v>
                </c:pt>
                <c:pt idx="2923">
                  <c:v>33.403360433639961</c:v>
                </c:pt>
                <c:pt idx="2924">
                  <c:v>33.41478357892472</c:v>
                </c:pt>
                <c:pt idx="2925">
                  <c:v>33.426206724209493</c:v>
                </c:pt>
                <c:pt idx="2926">
                  <c:v>33.437629869494252</c:v>
                </c:pt>
                <c:pt idx="2927">
                  <c:v>33.449053014779132</c:v>
                </c:pt>
                <c:pt idx="2928">
                  <c:v>33.460476160063891</c:v>
                </c:pt>
                <c:pt idx="2929">
                  <c:v>33.471899305348664</c:v>
                </c:pt>
                <c:pt idx="2930">
                  <c:v>33.48332245063343</c:v>
                </c:pt>
                <c:pt idx="2931">
                  <c:v>33.494745595918197</c:v>
                </c:pt>
                <c:pt idx="2932">
                  <c:v>33.506168741203069</c:v>
                </c:pt>
                <c:pt idx="2933">
                  <c:v>33.517591886487843</c:v>
                </c:pt>
                <c:pt idx="2934">
                  <c:v>33.529015031772602</c:v>
                </c:pt>
                <c:pt idx="2935">
                  <c:v>33.540438177057375</c:v>
                </c:pt>
                <c:pt idx="2936">
                  <c:v>33.551861322342134</c:v>
                </c:pt>
                <c:pt idx="2937">
                  <c:v>33.563284467627014</c:v>
                </c:pt>
                <c:pt idx="2938">
                  <c:v>33.574707612911773</c:v>
                </c:pt>
                <c:pt idx="2939">
                  <c:v>33.586130758196546</c:v>
                </c:pt>
                <c:pt idx="2940">
                  <c:v>33.597553903481312</c:v>
                </c:pt>
                <c:pt idx="2941">
                  <c:v>33.608977048766072</c:v>
                </c:pt>
                <c:pt idx="2942">
                  <c:v>33.620400194050951</c:v>
                </c:pt>
                <c:pt idx="2943">
                  <c:v>33.631823339335725</c:v>
                </c:pt>
                <c:pt idx="2944">
                  <c:v>33.643246484620491</c:v>
                </c:pt>
                <c:pt idx="2945">
                  <c:v>33.65466962990525</c:v>
                </c:pt>
                <c:pt idx="2946">
                  <c:v>33.666092775190016</c:v>
                </c:pt>
                <c:pt idx="2947">
                  <c:v>33.677515920474896</c:v>
                </c:pt>
                <c:pt idx="2948">
                  <c:v>33.688939065759655</c:v>
                </c:pt>
                <c:pt idx="2949">
                  <c:v>33.700362211044428</c:v>
                </c:pt>
                <c:pt idx="2950">
                  <c:v>33.711785356329194</c:v>
                </c:pt>
                <c:pt idx="2951">
                  <c:v>33.723208501613954</c:v>
                </c:pt>
                <c:pt idx="2952">
                  <c:v>33.734631646898833</c:v>
                </c:pt>
                <c:pt idx="2953">
                  <c:v>33.746054792183607</c:v>
                </c:pt>
                <c:pt idx="2954">
                  <c:v>33.757477937468373</c:v>
                </c:pt>
                <c:pt idx="2955">
                  <c:v>33.768901082753132</c:v>
                </c:pt>
                <c:pt idx="2956">
                  <c:v>33.780324228037898</c:v>
                </c:pt>
                <c:pt idx="2957">
                  <c:v>33.791747373322778</c:v>
                </c:pt>
                <c:pt idx="2958">
                  <c:v>33.803170518607544</c:v>
                </c:pt>
                <c:pt idx="2959">
                  <c:v>33.814593663892303</c:v>
                </c:pt>
                <c:pt idx="2960">
                  <c:v>33.826016809177077</c:v>
                </c:pt>
                <c:pt idx="2961">
                  <c:v>33.837439954461836</c:v>
                </c:pt>
                <c:pt idx="2962">
                  <c:v>33.848863099746609</c:v>
                </c:pt>
                <c:pt idx="2963">
                  <c:v>33.860286245031482</c:v>
                </c:pt>
                <c:pt idx="2964">
                  <c:v>33.871709390316248</c:v>
                </c:pt>
                <c:pt idx="2965">
                  <c:v>33.883132535601007</c:v>
                </c:pt>
                <c:pt idx="2966">
                  <c:v>33.89455568088578</c:v>
                </c:pt>
                <c:pt idx="2967">
                  <c:v>33.905978826170539</c:v>
                </c:pt>
                <c:pt idx="2968">
                  <c:v>33.917401971455426</c:v>
                </c:pt>
                <c:pt idx="2969">
                  <c:v>33.928825116740185</c:v>
                </c:pt>
                <c:pt idx="2970">
                  <c:v>33.940248262024959</c:v>
                </c:pt>
                <c:pt idx="2971">
                  <c:v>33.951671407309718</c:v>
                </c:pt>
                <c:pt idx="2972">
                  <c:v>33.963094552594491</c:v>
                </c:pt>
                <c:pt idx="2973">
                  <c:v>33.974517697879364</c:v>
                </c:pt>
                <c:pt idx="2974">
                  <c:v>33.98594084316413</c:v>
                </c:pt>
                <c:pt idx="2975">
                  <c:v>33.997363988448889</c:v>
                </c:pt>
                <c:pt idx="2976">
                  <c:v>34.008787133733662</c:v>
                </c:pt>
                <c:pt idx="2977">
                  <c:v>34.020210279018428</c:v>
                </c:pt>
                <c:pt idx="2978">
                  <c:v>34.031633424303308</c:v>
                </c:pt>
                <c:pt idx="2979">
                  <c:v>34.043056569588067</c:v>
                </c:pt>
                <c:pt idx="2980">
                  <c:v>34.054479714872841</c:v>
                </c:pt>
                <c:pt idx="2981">
                  <c:v>34.0659028601576</c:v>
                </c:pt>
                <c:pt idx="2982">
                  <c:v>34.077326005442366</c:v>
                </c:pt>
                <c:pt idx="2983">
                  <c:v>34.088749150727246</c:v>
                </c:pt>
                <c:pt idx="2984">
                  <c:v>34.100172296012012</c:v>
                </c:pt>
                <c:pt idx="2985">
                  <c:v>34.111595441296771</c:v>
                </c:pt>
                <c:pt idx="2986">
                  <c:v>34.123018586581544</c:v>
                </c:pt>
                <c:pt idx="2987">
                  <c:v>34.13444173186631</c:v>
                </c:pt>
                <c:pt idx="2988">
                  <c:v>34.14586487715119</c:v>
                </c:pt>
                <c:pt idx="2989">
                  <c:v>34.157288022435949</c:v>
                </c:pt>
                <c:pt idx="2990">
                  <c:v>34.168711167720723</c:v>
                </c:pt>
                <c:pt idx="2991">
                  <c:v>34.180134313005482</c:v>
                </c:pt>
                <c:pt idx="2992">
                  <c:v>34.191557458290248</c:v>
                </c:pt>
                <c:pt idx="2993">
                  <c:v>34.202980603575128</c:v>
                </c:pt>
                <c:pt idx="2994">
                  <c:v>34.214403748859894</c:v>
                </c:pt>
                <c:pt idx="2995">
                  <c:v>34.225826894144653</c:v>
                </c:pt>
                <c:pt idx="2996">
                  <c:v>34.237250039429419</c:v>
                </c:pt>
                <c:pt idx="2997">
                  <c:v>34.248673184714193</c:v>
                </c:pt>
                <c:pt idx="2998">
                  <c:v>34.260096329999072</c:v>
                </c:pt>
                <c:pt idx="2999">
                  <c:v>34.271519475283831</c:v>
                </c:pt>
                <c:pt idx="3000">
                  <c:v>34.282942620568598</c:v>
                </c:pt>
                <c:pt idx="3001">
                  <c:v>34.294365765853364</c:v>
                </c:pt>
                <c:pt idx="3002">
                  <c:v>34.305788911138123</c:v>
                </c:pt>
                <c:pt idx="3003">
                  <c:v>34.317212056422896</c:v>
                </c:pt>
                <c:pt idx="3004">
                  <c:v>34.328635201707776</c:v>
                </c:pt>
                <c:pt idx="3005">
                  <c:v>34.340058346992535</c:v>
                </c:pt>
                <c:pt idx="3006">
                  <c:v>34.351481492277301</c:v>
                </c:pt>
                <c:pt idx="3007">
                  <c:v>34.362904637562075</c:v>
                </c:pt>
                <c:pt idx="3008">
                  <c:v>34.374327782846834</c:v>
                </c:pt>
                <c:pt idx="3009">
                  <c:v>34.385750928131714</c:v>
                </c:pt>
                <c:pt idx="3010">
                  <c:v>34.39717407341648</c:v>
                </c:pt>
                <c:pt idx="3011">
                  <c:v>34.408597218701246</c:v>
                </c:pt>
                <c:pt idx="3012">
                  <c:v>34.420020363986005</c:v>
                </c:pt>
                <c:pt idx="3013">
                  <c:v>34.431443509270778</c:v>
                </c:pt>
                <c:pt idx="3014">
                  <c:v>34.442866654555651</c:v>
                </c:pt>
                <c:pt idx="3015">
                  <c:v>34.454289799840424</c:v>
                </c:pt>
                <c:pt idx="3016">
                  <c:v>34.465712945125183</c:v>
                </c:pt>
                <c:pt idx="3017">
                  <c:v>34.477136090409957</c:v>
                </c:pt>
                <c:pt idx="3018">
                  <c:v>34.488559235694716</c:v>
                </c:pt>
                <c:pt idx="3019">
                  <c:v>34.499982380979596</c:v>
                </c:pt>
                <c:pt idx="3020">
                  <c:v>34.511405526264362</c:v>
                </c:pt>
                <c:pt idx="3021">
                  <c:v>34.522828671549128</c:v>
                </c:pt>
                <c:pt idx="3022">
                  <c:v>34.534251816833887</c:v>
                </c:pt>
                <c:pt idx="3023">
                  <c:v>34.54567496211866</c:v>
                </c:pt>
                <c:pt idx="3024">
                  <c:v>34.557098107403533</c:v>
                </c:pt>
                <c:pt idx="3025">
                  <c:v>34.568521252688306</c:v>
                </c:pt>
                <c:pt idx="3026">
                  <c:v>34.579944397973065</c:v>
                </c:pt>
                <c:pt idx="3027">
                  <c:v>34.591367543257839</c:v>
                </c:pt>
                <c:pt idx="3028">
                  <c:v>34.602790688542598</c:v>
                </c:pt>
                <c:pt idx="3029">
                  <c:v>34.614213833827485</c:v>
                </c:pt>
                <c:pt idx="3030">
                  <c:v>34.625636979112244</c:v>
                </c:pt>
                <c:pt idx="3031">
                  <c:v>34.63706012439701</c:v>
                </c:pt>
                <c:pt idx="3032">
                  <c:v>34.648483269681769</c:v>
                </c:pt>
                <c:pt idx="3033">
                  <c:v>34.659906414966535</c:v>
                </c:pt>
                <c:pt idx="3034">
                  <c:v>34.671329560251415</c:v>
                </c:pt>
                <c:pt idx="3035">
                  <c:v>34.682752705536188</c:v>
                </c:pt>
                <c:pt idx="3036">
                  <c:v>34.694175850820947</c:v>
                </c:pt>
                <c:pt idx="3037">
                  <c:v>34.705598996105714</c:v>
                </c:pt>
                <c:pt idx="3038">
                  <c:v>34.71702214139048</c:v>
                </c:pt>
                <c:pt idx="3039">
                  <c:v>34.728445286675367</c:v>
                </c:pt>
                <c:pt idx="3040">
                  <c:v>34.739868431960126</c:v>
                </c:pt>
                <c:pt idx="3041">
                  <c:v>34.751291577244892</c:v>
                </c:pt>
                <c:pt idx="3042">
                  <c:v>34.762714722529651</c:v>
                </c:pt>
                <c:pt idx="3043">
                  <c:v>34.774137867814417</c:v>
                </c:pt>
                <c:pt idx="3044">
                  <c:v>34.785561013099297</c:v>
                </c:pt>
                <c:pt idx="3045">
                  <c:v>34.79698415838407</c:v>
                </c:pt>
                <c:pt idx="3046">
                  <c:v>34.80840730366883</c:v>
                </c:pt>
                <c:pt idx="3047">
                  <c:v>34.819830448953596</c:v>
                </c:pt>
                <c:pt idx="3048">
                  <c:v>34.831253594238362</c:v>
                </c:pt>
                <c:pt idx="3049">
                  <c:v>34.842676739523121</c:v>
                </c:pt>
                <c:pt idx="3050">
                  <c:v>34.854099884808001</c:v>
                </c:pt>
                <c:pt idx="3051">
                  <c:v>34.865523030092767</c:v>
                </c:pt>
                <c:pt idx="3052">
                  <c:v>34.876946175377533</c:v>
                </c:pt>
                <c:pt idx="3053">
                  <c:v>34.888369320662299</c:v>
                </c:pt>
                <c:pt idx="3054">
                  <c:v>34.899792465947073</c:v>
                </c:pt>
                <c:pt idx="3055">
                  <c:v>34.911215611231945</c:v>
                </c:pt>
                <c:pt idx="3056">
                  <c:v>34.922638756516712</c:v>
                </c:pt>
                <c:pt idx="3057">
                  <c:v>34.934061901801478</c:v>
                </c:pt>
                <c:pt idx="3058">
                  <c:v>34.945485047086244</c:v>
                </c:pt>
                <c:pt idx="3059">
                  <c:v>34.956908192371003</c:v>
                </c:pt>
                <c:pt idx="3060">
                  <c:v>34.968331337655883</c:v>
                </c:pt>
                <c:pt idx="3061">
                  <c:v>34.979754482940649</c:v>
                </c:pt>
                <c:pt idx="3062">
                  <c:v>34.991177628225415</c:v>
                </c:pt>
                <c:pt idx="3063">
                  <c:v>35.002600773510181</c:v>
                </c:pt>
                <c:pt idx="3064">
                  <c:v>35.014023918794955</c:v>
                </c:pt>
                <c:pt idx="3065">
                  <c:v>35.025447064079827</c:v>
                </c:pt>
                <c:pt idx="3066">
                  <c:v>35.036870209364594</c:v>
                </c:pt>
                <c:pt idx="3067">
                  <c:v>35.04829335464936</c:v>
                </c:pt>
                <c:pt idx="3068">
                  <c:v>35.059716499934126</c:v>
                </c:pt>
                <c:pt idx="3069">
                  <c:v>35.071139645218885</c:v>
                </c:pt>
                <c:pt idx="3070">
                  <c:v>35.082562790503765</c:v>
                </c:pt>
                <c:pt idx="3071">
                  <c:v>35.093985935788531</c:v>
                </c:pt>
                <c:pt idx="3072">
                  <c:v>35.105409081073304</c:v>
                </c:pt>
                <c:pt idx="3073">
                  <c:v>35.116832226358063</c:v>
                </c:pt>
                <c:pt idx="3074">
                  <c:v>35.12825537164283</c:v>
                </c:pt>
                <c:pt idx="3075">
                  <c:v>35.139678516927709</c:v>
                </c:pt>
                <c:pt idx="3076">
                  <c:v>35.151101662212476</c:v>
                </c:pt>
                <c:pt idx="3077">
                  <c:v>35.162524807497242</c:v>
                </c:pt>
                <c:pt idx="3078">
                  <c:v>35.173947952782008</c:v>
                </c:pt>
                <c:pt idx="3079">
                  <c:v>35.185371098066767</c:v>
                </c:pt>
                <c:pt idx="3080">
                  <c:v>35.196794243351647</c:v>
                </c:pt>
                <c:pt idx="3081">
                  <c:v>35.208217388636413</c:v>
                </c:pt>
                <c:pt idx="3082">
                  <c:v>35.219640533921186</c:v>
                </c:pt>
                <c:pt idx="3083">
                  <c:v>35.231063679205946</c:v>
                </c:pt>
                <c:pt idx="3084">
                  <c:v>35.242486824490712</c:v>
                </c:pt>
                <c:pt idx="3085">
                  <c:v>35.253909969775592</c:v>
                </c:pt>
                <c:pt idx="3086">
                  <c:v>35.265333115060358</c:v>
                </c:pt>
                <c:pt idx="3087">
                  <c:v>35.276756260345117</c:v>
                </c:pt>
                <c:pt idx="3088">
                  <c:v>35.288179405629883</c:v>
                </c:pt>
                <c:pt idx="3089">
                  <c:v>35.299602550914649</c:v>
                </c:pt>
                <c:pt idx="3090">
                  <c:v>35.311025696199415</c:v>
                </c:pt>
                <c:pt idx="3091">
                  <c:v>35.322448841484295</c:v>
                </c:pt>
                <c:pt idx="3092">
                  <c:v>35.333871986769061</c:v>
                </c:pt>
                <c:pt idx="3093">
                  <c:v>35.345295132053828</c:v>
                </c:pt>
                <c:pt idx="3094">
                  <c:v>35.356718277338594</c:v>
                </c:pt>
                <c:pt idx="3095">
                  <c:v>35.36814142262336</c:v>
                </c:pt>
                <c:pt idx="3096">
                  <c:v>35.37956456790824</c:v>
                </c:pt>
                <c:pt idx="3097">
                  <c:v>35.390987713192999</c:v>
                </c:pt>
                <c:pt idx="3098">
                  <c:v>35.402410858477765</c:v>
                </c:pt>
                <c:pt idx="3099">
                  <c:v>35.413834003762531</c:v>
                </c:pt>
                <c:pt idx="3100">
                  <c:v>35.425257149047297</c:v>
                </c:pt>
                <c:pt idx="3101">
                  <c:v>35.436680294332177</c:v>
                </c:pt>
                <c:pt idx="3102">
                  <c:v>35.448103439616943</c:v>
                </c:pt>
                <c:pt idx="3103">
                  <c:v>35.45952658490171</c:v>
                </c:pt>
                <c:pt idx="3104">
                  <c:v>35.470949730186476</c:v>
                </c:pt>
                <c:pt idx="3105">
                  <c:v>35.482372875471242</c:v>
                </c:pt>
                <c:pt idx="3106">
                  <c:v>35.493796020756115</c:v>
                </c:pt>
                <c:pt idx="3107">
                  <c:v>35.505219166040881</c:v>
                </c:pt>
                <c:pt idx="3108">
                  <c:v>35.516642311325647</c:v>
                </c:pt>
                <c:pt idx="3109">
                  <c:v>35.528065456610413</c:v>
                </c:pt>
                <c:pt idx="3110">
                  <c:v>35.539488601895179</c:v>
                </c:pt>
                <c:pt idx="3111">
                  <c:v>35.550911747180059</c:v>
                </c:pt>
                <c:pt idx="3112">
                  <c:v>35.562334892464825</c:v>
                </c:pt>
                <c:pt idx="3113">
                  <c:v>35.573758037749592</c:v>
                </c:pt>
                <c:pt idx="3114">
                  <c:v>35.585181183034358</c:v>
                </c:pt>
                <c:pt idx="3115">
                  <c:v>35.596604328319124</c:v>
                </c:pt>
                <c:pt idx="3116">
                  <c:v>35.608027473603997</c:v>
                </c:pt>
                <c:pt idx="3117">
                  <c:v>35.619450618888763</c:v>
                </c:pt>
                <c:pt idx="3118">
                  <c:v>35.630873764173529</c:v>
                </c:pt>
                <c:pt idx="3119">
                  <c:v>35.642296909458295</c:v>
                </c:pt>
                <c:pt idx="3120">
                  <c:v>35.653720054743061</c:v>
                </c:pt>
                <c:pt idx="3121">
                  <c:v>35.665143200027941</c:v>
                </c:pt>
                <c:pt idx="3122">
                  <c:v>35.676566345312708</c:v>
                </c:pt>
                <c:pt idx="3123">
                  <c:v>35.687989490597474</c:v>
                </c:pt>
                <c:pt idx="3124">
                  <c:v>35.699412635882233</c:v>
                </c:pt>
                <c:pt idx="3125">
                  <c:v>35.710835781166999</c:v>
                </c:pt>
                <c:pt idx="3126">
                  <c:v>35.722258926451879</c:v>
                </c:pt>
                <c:pt idx="3127">
                  <c:v>35.733682071736645</c:v>
                </c:pt>
                <c:pt idx="3128">
                  <c:v>35.745105217021411</c:v>
                </c:pt>
                <c:pt idx="3129">
                  <c:v>35.756528362306177</c:v>
                </c:pt>
                <c:pt idx="3130">
                  <c:v>35.767951507590944</c:v>
                </c:pt>
                <c:pt idx="3131">
                  <c:v>35.77937465287571</c:v>
                </c:pt>
                <c:pt idx="3132">
                  <c:v>35.79079779816059</c:v>
                </c:pt>
                <c:pt idx="3133">
                  <c:v>35.802220943445356</c:v>
                </c:pt>
                <c:pt idx="3134">
                  <c:v>35.813644088730115</c:v>
                </c:pt>
                <c:pt idx="3135">
                  <c:v>35.825067234014881</c:v>
                </c:pt>
                <c:pt idx="3136">
                  <c:v>35.836490379299647</c:v>
                </c:pt>
                <c:pt idx="3137">
                  <c:v>35.847913524584527</c:v>
                </c:pt>
                <c:pt idx="3138">
                  <c:v>35.859336669869293</c:v>
                </c:pt>
                <c:pt idx="3139">
                  <c:v>35.870759815154059</c:v>
                </c:pt>
                <c:pt idx="3140">
                  <c:v>35.882182960438826</c:v>
                </c:pt>
                <c:pt idx="3141">
                  <c:v>35.893606105723592</c:v>
                </c:pt>
                <c:pt idx="3142">
                  <c:v>35.905029251008472</c:v>
                </c:pt>
                <c:pt idx="3143">
                  <c:v>35.916452396293231</c:v>
                </c:pt>
                <c:pt idx="3144">
                  <c:v>35.927875541577997</c:v>
                </c:pt>
                <c:pt idx="3145">
                  <c:v>35.939298686862763</c:v>
                </c:pt>
                <c:pt idx="3146">
                  <c:v>35.950721832147529</c:v>
                </c:pt>
                <c:pt idx="3147">
                  <c:v>35.962144977432409</c:v>
                </c:pt>
                <c:pt idx="3148">
                  <c:v>35.973568122717175</c:v>
                </c:pt>
                <c:pt idx="3149">
                  <c:v>35.984991268001941</c:v>
                </c:pt>
                <c:pt idx="3150">
                  <c:v>35.996414413286708</c:v>
                </c:pt>
                <c:pt idx="3151">
                  <c:v>36.007837558571474</c:v>
                </c:pt>
                <c:pt idx="3152">
                  <c:v>36.019260703856354</c:v>
                </c:pt>
                <c:pt idx="3153">
                  <c:v>36.030683849141113</c:v>
                </c:pt>
                <c:pt idx="3154">
                  <c:v>36.042106994425879</c:v>
                </c:pt>
                <c:pt idx="3155">
                  <c:v>36.053530139710645</c:v>
                </c:pt>
                <c:pt idx="3156">
                  <c:v>36.064953284995411</c:v>
                </c:pt>
                <c:pt idx="3157">
                  <c:v>36.076376430280291</c:v>
                </c:pt>
                <c:pt idx="3158">
                  <c:v>36.087799575565057</c:v>
                </c:pt>
                <c:pt idx="3159">
                  <c:v>36.099222720849824</c:v>
                </c:pt>
                <c:pt idx="3160">
                  <c:v>36.11064586613459</c:v>
                </c:pt>
                <c:pt idx="3161">
                  <c:v>36.122069011419349</c:v>
                </c:pt>
                <c:pt idx="3162">
                  <c:v>36.133492156704236</c:v>
                </c:pt>
                <c:pt idx="3163">
                  <c:v>36.144915301988995</c:v>
                </c:pt>
                <c:pt idx="3164">
                  <c:v>36.156338447273761</c:v>
                </c:pt>
                <c:pt idx="3165">
                  <c:v>36.167761592558527</c:v>
                </c:pt>
                <c:pt idx="3166">
                  <c:v>36.179184737843286</c:v>
                </c:pt>
                <c:pt idx="3167">
                  <c:v>36.190607883128173</c:v>
                </c:pt>
                <c:pt idx="3168">
                  <c:v>36.202031028412939</c:v>
                </c:pt>
                <c:pt idx="3169">
                  <c:v>36.213454173697706</c:v>
                </c:pt>
                <c:pt idx="3170">
                  <c:v>36.224877318982465</c:v>
                </c:pt>
                <c:pt idx="3171">
                  <c:v>36.236300464267231</c:v>
                </c:pt>
                <c:pt idx="3172">
                  <c:v>36.247723609552118</c:v>
                </c:pt>
                <c:pt idx="3173">
                  <c:v>36.259146754836877</c:v>
                </c:pt>
                <c:pt idx="3174">
                  <c:v>36.270569900121643</c:v>
                </c:pt>
                <c:pt idx="3175">
                  <c:v>36.281993045406409</c:v>
                </c:pt>
                <c:pt idx="3176">
                  <c:v>36.293416190691168</c:v>
                </c:pt>
                <c:pt idx="3177">
                  <c:v>36.304839335975942</c:v>
                </c:pt>
                <c:pt idx="3178">
                  <c:v>36.316262481260821</c:v>
                </c:pt>
                <c:pt idx="3179">
                  <c:v>36.327685626545588</c:v>
                </c:pt>
                <c:pt idx="3180">
                  <c:v>36.339108771830347</c:v>
                </c:pt>
                <c:pt idx="3181">
                  <c:v>36.350531917115113</c:v>
                </c:pt>
                <c:pt idx="3182">
                  <c:v>36.361955062399879</c:v>
                </c:pt>
                <c:pt idx="3183">
                  <c:v>36.373378207684759</c:v>
                </c:pt>
                <c:pt idx="3184">
                  <c:v>36.384801352969518</c:v>
                </c:pt>
                <c:pt idx="3185">
                  <c:v>36.396224498254291</c:v>
                </c:pt>
                <c:pt idx="3186">
                  <c:v>36.407647643539057</c:v>
                </c:pt>
                <c:pt idx="3187">
                  <c:v>36.419070788823824</c:v>
                </c:pt>
                <c:pt idx="3188">
                  <c:v>36.430493934108696</c:v>
                </c:pt>
                <c:pt idx="3189">
                  <c:v>36.44191707939347</c:v>
                </c:pt>
                <c:pt idx="3190">
                  <c:v>36.453340224678229</c:v>
                </c:pt>
                <c:pt idx="3191">
                  <c:v>36.464763369962995</c:v>
                </c:pt>
                <c:pt idx="3192">
                  <c:v>36.476186515247761</c:v>
                </c:pt>
                <c:pt idx="3193">
                  <c:v>36.487609660532641</c:v>
                </c:pt>
                <c:pt idx="3194">
                  <c:v>36.4990328058174</c:v>
                </c:pt>
                <c:pt idx="3195">
                  <c:v>36.510455951102173</c:v>
                </c:pt>
                <c:pt idx="3196">
                  <c:v>36.52187909638694</c:v>
                </c:pt>
                <c:pt idx="3197">
                  <c:v>36.533302241671706</c:v>
                </c:pt>
                <c:pt idx="3198">
                  <c:v>36.544725386956578</c:v>
                </c:pt>
                <c:pt idx="3199">
                  <c:v>36.556148532241352</c:v>
                </c:pt>
                <c:pt idx="3200">
                  <c:v>36.567571677526111</c:v>
                </c:pt>
                <c:pt idx="3201">
                  <c:v>36.578994822810877</c:v>
                </c:pt>
                <c:pt idx="3202">
                  <c:v>36.590417968095643</c:v>
                </c:pt>
                <c:pt idx="3203">
                  <c:v>36.601841113380523</c:v>
                </c:pt>
                <c:pt idx="3204">
                  <c:v>36.613264258665282</c:v>
                </c:pt>
                <c:pt idx="3205">
                  <c:v>36.624687403950055</c:v>
                </c:pt>
                <c:pt idx="3206">
                  <c:v>36.636110549234822</c:v>
                </c:pt>
                <c:pt idx="3207">
                  <c:v>36.647533694519581</c:v>
                </c:pt>
                <c:pt idx="3208">
                  <c:v>36.658956839804461</c:v>
                </c:pt>
                <c:pt idx="3209">
                  <c:v>36.670379985089234</c:v>
                </c:pt>
                <c:pt idx="3210">
                  <c:v>36.681803130373993</c:v>
                </c:pt>
                <c:pt idx="3211">
                  <c:v>36.693226275658759</c:v>
                </c:pt>
                <c:pt idx="3212">
                  <c:v>36.704649420943525</c:v>
                </c:pt>
                <c:pt idx="3213">
                  <c:v>36.716072566228405</c:v>
                </c:pt>
                <c:pt idx="3214">
                  <c:v>36.727495711513171</c:v>
                </c:pt>
                <c:pt idx="3215">
                  <c:v>36.738918856797937</c:v>
                </c:pt>
                <c:pt idx="3216">
                  <c:v>36.750342002082704</c:v>
                </c:pt>
                <c:pt idx="3217">
                  <c:v>36.761765147367463</c:v>
                </c:pt>
                <c:pt idx="3218">
                  <c:v>36.773188292652229</c:v>
                </c:pt>
                <c:pt idx="3219">
                  <c:v>36.784611437937109</c:v>
                </c:pt>
                <c:pt idx="3220">
                  <c:v>36.796034583221875</c:v>
                </c:pt>
                <c:pt idx="3221">
                  <c:v>36.807457728506634</c:v>
                </c:pt>
                <c:pt idx="3222">
                  <c:v>36.818880873791407</c:v>
                </c:pt>
                <c:pt idx="3223">
                  <c:v>36.830304019076166</c:v>
                </c:pt>
                <c:pt idx="3224">
                  <c:v>36.841727164361053</c:v>
                </c:pt>
                <c:pt idx="3225">
                  <c:v>36.853150309645812</c:v>
                </c:pt>
                <c:pt idx="3226">
                  <c:v>36.864573454930586</c:v>
                </c:pt>
                <c:pt idx="3227">
                  <c:v>36.875996600215345</c:v>
                </c:pt>
                <c:pt idx="3228">
                  <c:v>36.887419745500111</c:v>
                </c:pt>
                <c:pt idx="3229">
                  <c:v>36.898842890784991</c:v>
                </c:pt>
                <c:pt idx="3230">
                  <c:v>36.910266036069757</c:v>
                </c:pt>
                <c:pt idx="3231">
                  <c:v>36.921689181354516</c:v>
                </c:pt>
                <c:pt idx="3232">
                  <c:v>36.933112326639289</c:v>
                </c:pt>
                <c:pt idx="3233">
                  <c:v>36.944535471924056</c:v>
                </c:pt>
                <c:pt idx="3234">
                  <c:v>36.955958617208935</c:v>
                </c:pt>
                <c:pt idx="3235">
                  <c:v>36.967381762493694</c:v>
                </c:pt>
                <c:pt idx="3236">
                  <c:v>36.978804907778468</c:v>
                </c:pt>
                <c:pt idx="3237">
                  <c:v>36.990228053063227</c:v>
                </c:pt>
                <c:pt idx="3238">
                  <c:v>37.001651198347993</c:v>
                </c:pt>
                <c:pt idx="3239">
                  <c:v>37.013074343632866</c:v>
                </c:pt>
                <c:pt idx="3240">
                  <c:v>37.024497488917639</c:v>
                </c:pt>
                <c:pt idx="3241">
                  <c:v>37.035920634202398</c:v>
                </c:pt>
                <c:pt idx="3242">
                  <c:v>37.047343779487171</c:v>
                </c:pt>
                <c:pt idx="3243">
                  <c:v>37.058766924771938</c:v>
                </c:pt>
                <c:pt idx="3244">
                  <c:v>37.070190070056817</c:v>
                </c:pt>
                <c:pt idx="3245">
                  <c:v>37.081613215341577</c:v>
                </c:pt>
                <c:pt idx="3246">
                  <c:v>37.09303636062635</c:v>
                </c:pt>
                <c:pt idx="3247">
                  <c:v>37.104459505911102</c:v>
                </c:pt>
                <c:pt idx="3248">
                  <c:v>37.115882651195875</c:v>
                </c:pt>
                <c:pt idx="3249">
                  <c:v>37.127305796480748</c:v>
                </c:pt>
                <c:pt idx="3250">
                  <c:v>37.138728941765521</c:v>
                </c:pt>
                <c:pt idx="3251">
                  <c:v>37.15015208705028</c:v>
                </c:pt>
                <c:pt idx="3252">
                  <c:v>37.161575232335053</c:v>
                </c:pt>
                <c:pt idx="3253">
                  <c:v>37.17299837761982</c:v>
                </c:pt>
                <c:pt idx="3254">
                  <c:v>37.184421522904699</c:v>
                </c:pt>
                <c:pt idx="3255">
                  <c:v>37.195844668189459</c:v>
                </c:pt>
                <c:pt idx="3256">
                  <c:v>37.207267813474225</c:v>
                </c:pt>
                <c:pt idx="3257">
                  <c:v>37.218690958758991</c:v>
                </c:pt>
                <c:pt idx="3258">
                  <c:v>37.23011410404375</c:v>
                </c:pt>
                <c:pt idx="3259">
                  <c:v>37.241537249328523</c:v>
                </c:pt>
                <c:pt idx="3260">
                  <c:v>37.252960394613403</c:v>
                </c:pt>
                <c:pt idx="3261">
                  <c:v>37.264383539898162</c:v>
                </c:pt>
                <c:pt idx="3262">
                  <c:v>37.275806685182928</c:v>
                </c:pt>
                <c:pt idx="3263">
                  <c:v>37.287229830467702</c:v>
                </c:pt>
                <c:pt idx="3264">
                  <c:v>37.298652975752461</c:v>
                </c:pt>
                <c:pt idx="3265">
                  <c:v>37.310076121037341</c:v>
                </c:pt>
                <c:pt idx="3266">
                  <c:v>37.321499266322107</c:v>
                </c:pt>
                <c:pt idx="3267">
                  <c:v>37.332922411606873</c:v>
                </c:pt>
                <c:pt idx="3268">
                  <c:v>37.344345556891632</c:v>
                </c:pt>
                <c:pt idx="3269">
                  <c:v>37.355768702176405</c:v>
                </c:pt>
                <c:pt idx="3270">
                  <c:v>37.367191847461285</c:v>
                </c:pt>
                <c:pt idx="3271">
                  <c:v>37.378614992746051</c:v>
                </c:pt>
                <c:pt idx="3272">
                  <c:v>37.39003813803081</c:v>
                </c:pt>
                <c:pt idx="3273">
                  <c:v>37.401461283315584</c:v>
                </c:pt>
                <c:pt idx="3274">
                  <c:v>37.412884428600343</c:v>
                </c:pt>
                <c:pt idx="3275">
                  <c:v>37.424307573885223</c:v>
                </c:pt>
                <c:pt idx="3276">
                  <c:v>37.435730719169982</c:v>
                </c:pt>
                <c:pt idx="3277">
                  <c:v>37.447153864454755</c:v>
                </c:pt>
                <c:pt idx="3278">
                  <c:v>37.458577009739514</c:v>
                </c:pt>
                <c:pt idx="3279">
                  <c:v>37.470000155024287</c:v>
                </c:pt>
                <c:pt idx="3280">
                  <c:v>37.48142330030916</c:v>
                </c:pt>
                <c:pt idx="3281">
                  <c:v>37.492846445593933</c:v>
                </c:pt>
                <c:pt idx="3282">
                  <c:v>37.504269590878692</c:v>
                </c:pt>
                <c:pt idx="3283">
                  <c:v>37.515692736163466</c:v>
                </c:pt>
                <c:pt idx="3284">
                  <c:v>37.527115881448225</c:v>
                </c:pt>
                <c:pt idx="3285">
                  <c:v>37.538539026733105</c:v>
                </c:pt>
                <c:pt idx="3286">
                  <c:v>37.549962172017864</c:v>
                </c:pt>
                <c:pt idx="3287">
                  <c:v>37.561385317302637</c:v>
                </c:pt>
                <c:pt idx="3288">
                  <c:v>37.572808462587396</c:v>
                </c:pt>
                <c:pt idx="3289">
                  <c:v>37.584231607872169</c:v>
                </c:pt>
                <c:pt idx="3290">
                  <c:v>37.595654753157042</c:v>
                </c:pt>
                <c:pt idx="3291">
                  <c:v>37.607077898441815</c:v>
                </c:pt>
                <c:pt idx="3292">
                  <c:v>37.618501043726575</c:v>
                </c:pt>
                <c:pt idx="3293">
                  <c:v>37.629924189011341</c:v>
                </c:pt>
                <c:pt idx="3294">
                  <c:v>37.6413473342961</c:v>
                </c:pt>
                <c:pt idx="3295">
                  <c:v>37.652770479580987</c:v>
                </c:pt>
                <c:pt idx="3296">
                  <c:v>37.664193624865746</c:v>
                </c:pt>
                <c:pt idx="3297">
                  <c:v>37.675616770150519</c:v>
                </c:pt>
                <c:pt idx="3298">
                  <c:v>37.687039915435278</c:v>
                </c:pt>
                <c:pt idx="3299">
                  <c:v>37.698463060720044</c:v>
                </c:pt>
                <c:pt idx="3300">
                  <c:v>37.709886206004924</c:v>
                </c:pt>
                <c:pt idx="3301">
                  <c:v>37.721309351289698</c:v>
                </c:pt>
                <c:pt idx="3302">
                  <c:v>37.732732496574457</c:v>
                </c:pt>
                <c:pt idx="3303">
                  <c:v>37.744155641859223</c:v>
                </c:pt>
                <c:pt idx="3304">
                  <c:v>37.755578787143982</c:v>
                </c:pt>
                <c:pt idx="3305">
                  <c:v>37.767001932428748</c:v>
                </c:pt>
                <c:pt idx="3306">
                  <c:v>37.778425077713628</c:v>
                </c:pt>
                <c:pt idx="3307">
                  <c:v>37.789848222998401</c:v>
                </c:pt>
                <c:pt idx="3308">
                  <c:v>37.80127136828316</c:v>
                </c:pt>
                <c:pt idx="3309">
                  <c:v>37.812694513567926</c:v>
                </c:pt>
                <c:pt idx="3310">
                  <c:v>37.8241176588527</c:v>
                </c:pt>
                <c:pt idx="3311">
                  <c:v>37.83554080413758</c:v>
                </c:pt>
                <c:pt idx="3312">
                  <c:v>37.846963949422339</c:v>
                </c:pt>
                <c:pt idx="3313">
                  <c:v>37.858387094707098</c:v>
                </c:pt>
                <c:pt idx="3314">
                  <c:v>37.869810239991871</c:v>
                </c:pt>
                <c:pt idx="3315">
                  <c:v>37.88123338527663</c:v>
                </c:pt>
                <c:pt idx="3316">
                  <c:v>37.89265653056151</c:v>
                </c:pt>
                <c:pt idx="3317">
                  <c:v>37.904079675846276</c:v>
                </c:pt>
                <c:pt idx="3318">
                  <c:v>37.915502821131042</c:v>
                </c:pt>
                <c:pt idx="3319">
                  <c:v>37.926925966415808</c:v>
                </c:pt>
                <c:pt idx="3320">
                  <c:v>37.938349111700582</c:v>
                </c:pt>
                <c:pt idx="3321">
                  <c:v>37.949772256985455</c:v>
                </c:pt>
                <c:pt idx="3322">
                  <c:v>37.961195402270221</c:v>
                </c:pt>
                <c:pt idx="3323">
                  <c:v>37.97261854755498</c:v>
                </c:pt>
                <c:pt idx="3324">
                  <c:v>37.984041692839753</c:v>
                </c:pt>
                <c:pt idx="3325">
                  <c:v>37.995464838124512</c:v>
                </c:pt>
                <c:pt idx="3326">
                  <c:v>38.006887983409392</c:v>
                </c:pt>
                <c:pt idx="3327">
                  <c:v>38.018311128694158</c:v>
                </c:pt>
                <c:pt idx="3328">
                  <c:v>38.029734273978931</c:v>
                </c:pt>
                <c:pt idx="3329">
                  <c:v>38.041157419263691</c:v>
                </c:pt>
                <c:pt idx="3330">
                  <c:v>38.052580564548457</c:v>
                </c:pt>
                <c:pt idx="3331">
                  <c:v>38.064003709833337</c:v>
                </c:pt>
                <c:pt idx="3332">
                  <c:v>38.075426855118103</c:v>
                </c:pt>
                <c:pt idx="3333">
                  <c:v>38.086850000402862</c:v>
                </c:pt>
                <c:pt idx="3334">
                  <c:v>38.098273145687635</c:v>
                </c:pt>
                <c:pt idx="3335">
                  <c:v>38.109696290972394</c:v>
                </c:pt>
                <c:pt idx="3336">
                  <c:v>38.121119436257274</c:v>
                </c:pt>
                <c:pt idx="3337">
                  <c:v>38.13254258154204</c:v>
                </c:pt>
                <c:pt idx="3338">
                  <c:v>38.143965726826814</c:v>
                </c:pt>
                <c:pt idx="3339">
                  <c:v>38.155388872111573</c:v>
                </c:pt>
                <c:pt idx="3340">
                  <c:v>38.166812017396339</c:v>
                </c:pt>
                <c:pt idx="3341">
                  <c:v>38.178235162681212</c:v>
                </c:pt>
                <c:pt idx="3342">
                  <c:v>38.189658307965985</c:v>
                </c:pt>
                <c:pt idx="3343">
                  <c:v>38.201081453250744</c:v>
                </c:pt>
                <c:pt idx="3344">
                  <c:v>38.212504598535517</c:v>
                </c:pt>
                <c:pt idx="3345">
                  <c:v>38.223927743820276</c:v>
                </c:pt>
                <c:pt idx="3346">
                  <c:v>38.235350889105042</c:v>
                </c:pt>
                <c:pt idx="3347">
                  <c:v>38.246774034389922</c:v>
                </c:pt>
                <c:pt idx="3348">
                  <c:v>38.258197179674696</c:v>
                </c:pt>
                <c:pt idx="3349">
                  <c:v>38.269620324959455</c:v>
                </c:pt>
                <c:pt idx="3350">
                  <c:v>38.281043470244214</c:v>
                </c:pt>
                <c:pt idx="3351">
                  <c:v>38.29246661552898</c:v>
                </c:pt>
                <c:pt idx="3352">
                  <c:v>38.303889760813867</c:v>
                </c:pt>
                <c:pt idx="3353">
                  <c:v>38.315312906098626</c:v>
                </c:pt>
                <c:pt idx="3354">
                  <c:v>38.326736051383392</c:v>
                </c:pt>
                <c:pt idx="3355">
                  <c:v>38.338159196668158</c:v>
                </c:pt>
                <c:pt idx="3356">
                  <c:v>38.349582341952924</c:v>
                </c:pt>
                <c:pt idx="3357">
                  <c:v>38.361005487237804</c:v>
                </c:pt>
                <c:pt idx="3358">
                  <c:v>38.372428632522571</c:v>
                </c:pt>
                <c:pt idx="3359">
                  <c:v>38.383851777807337</c:v>
                </c:pt>
                <c:pt idx="3360">
                  <c:v>38.395274923092096</c:v>
                </c:pt>
                <c:pt idx="3361">
                  <c:v>38.406698068376869</c:v>
                </c:pt>
                <c:pt idx="3362">
                  <c:v>38.418121213661749</c:v>
                </c:pt>
                <c:pt idx="3363">
                  <c:v>38.429544358946508</c:v>
                </c:pt>
                <c:pt idx="3364">
                  <c:v>38.440967504231274</c:v>
                </c:pt>
                <c:pt idx="3365">
                  <c:v>38.45239064951604</c:v>
                </c:pt>
                <c:pt idx="3366">
                  <c:v>38.463813794800807</c:v>
                </c:pt>
                <c:pt idx="3367">
                  <c:v>38.475236940085686</c:v>
                </c:pt>
                <c:pt idx="3368">
                  <c:v>38.486660085370453</c:v>
                </c:pt>
                <c:pt idx="3369">
                  <c:v>38.498083230655219</c:v>
                </c:pt>
                <c:pt idx="3370">
                  <c:v>38.509506375939978</c:v>
                </c:pt>
                <c:pt idx="3371">
                  <c:v>38.520929521224751</c:v>
                </c:pt>
                <c:pt idx="3372">
                  <c:v>38.532352666509624</c:v>
                </c:pt>
                <c:pt idx="3373">
                  <c:v>38.54377581179439</c:v>
                </c:pt>
                <c:pt idx="3374">
                  <c:v>38.555198957079156</c:v>
                </c:pt>
                <c:pt idx="3375">
                  <c:v>38.566622102363922</c:v>
                </c:pt>
                <c:pt idx="3376">
                  <c:v>38.578045247648689</c:v>
                </c:pt>
                <c:pt idx="3377">
                  <c:v>38.589468392933568</c:v>
                </c:pt>
                <c:pt idx="3378">
                  <c:v>38.600891538218328</c:v>
                </c:pt>
                <c:pt idx="3379">
                  <c:v>38.612314683503094</c:v>
                </c:pt>
                <c:pt idx="3380">
                  <c:v>38.62373782878786</c:v>
                </c:pt>
                <c:pt idx="3381">
                  <c:v>38.635160974072633</c:v>
                </c:pt>
                <c:pt idx="3382">
                  <c:v>38.646584119357506</c:v>
                </c:pt>
                <c:pt idx="3383">
                  <c:v>38.658007264642272</c:v>
                </c:pt>
                <c:pt idx="3384">
                  <c:v>38.669430409927038</c:v>
                </c:pt>
                <c:pt idx="3385">
                  <c:v>38.680853555211812</c:v>
                </c:pt>
                <c:pt idx="3386">
                  <c:v>38.692276700496571</c:v>
                </c:pt>
                <c:pt idx="3387">
                  <c:v>38.70369984578133</c:v>
                </c:pt>
                <c:pt idx="3388">
                  <c:v>38.71512299106621</c:v>
                </c:pt>
                <c:pt idx="3389">
                  <c:v>38.726546136350976</c:v>
                </c:pt>
                <c:pt idx="3390">
                  <c:v>38.737969281635742</c:v>
                </c:pt>
                <c:pt idx="3391">
                  <c:v>38.749392426920508</c:v>
                </c:pt>
                <c:pt idx="3392">
                  <c:v>38.760815572205274</c:v>
                </c:pt>
                <c:pt idx="3393">
                  <c:v>38.772238717490154</c:v>
                </c:pt>
                <c:pt idx="3394">
                  <c:v>38.78366186277492</c:v>
                </c:pt>
                <c:pt idx="3395">
                  <c:v>38.795085008059687</c:v>
                </c:pt>
                <c:pt idx="3396">
                  <c:v>38.806508153344453</c:v>
                </c:pt>
                <c:pt idx="3397">
                  <c:v>38.817931298629212</c:v>
                </c:pt>
                <c:pt idx="3398">
                  <c:v>38.829354443914092</c:v>
                </c:pt>
                <c:pt idx="3399">
                  <c:v>38.840777589198865</c:v>
                </c:pt>
                <c:pt idx="3400">
                  <c:v>38.852200734483624</c:v>
                </c:pt>
                <c:pt idx="3401">
                  <c:v>38.86362387976839</c:v>
                </c:pt>
                <c:pt idx="3402">
                  <c:v>38.875047025053156</c:v>
                </c:pt>
                <c:pt idx="3403">
                  <c:v>38.886470170338036</c:v>
                </c:pt>
                <c:pt idx="3404">
                  <c:v>38.897893315622802</c:v>
                </c:pt>
                <c:pt idx="3405">
                  <c:v>38.909316460907569</c:v>
                </c:pt>
                <c:pt idx="3406">
                  <c:v>38.920739606192335</c:v>
                </c:pt>
                <c:pt idx="3407">
                  <c:v>38.932162751477094</c:v>
                </c:pt>
                <c:pt idx="3408">
                  <c:v>38.943585896761974</c:v>
                </c:pt>
                <c:pt idx="3409">
                  <c:v>38.95500904204674</c:v>
                </c:pt>
                <c:pt idx="3410">
                  <c:v>38.966432187331506</c:v>
                </c:pt>
                <c:pt idx="3411">
                  <c:v>38.977855332616272</c:v>
                </c:pt>
                <c:pt idx="3412">
                  <c:v>38.989278477901038</c:v>
                </c:pt>
                <c:pt idx="3413">
                  <c:v>39.000701623185918</c:v>
                </c:pt>
                <c:pt idx="3414">
                  <c:v>39.012124768470684</c:v>
                </c:pt>
                <c:pt idx="3415">
                  <c:v>39.023547913755444</c:v>
                </c:pt>
                <c:pt idx="3416">
                  <c:v>39.03497105904021</c:v>
                </c:pt>
                <c:pt idx="3417">
                  <c:v>39.046394204324976</c:v>
                </c:pt>
                <c:pt idx="3418">
                  <c:v>39.057817349609856</c:v>
                </c:pt>
                <c:pt idx="3419">
                  <c:v>39.069240494894622</c:v>
                </c:pt>
                <c:pt idx="3420">
                  <c:v>39.080663640179388</c:v>
                </c:pt>
                <c:pt idx="3421">
                  <c:v>39.092086785464154</c:v>
                </c:pt>
                <c:pt idx="3422">
                  <c:v>39.10350993074892</c:v>
                </c:pt>
                <c:pt idx="3423">
                  <c:v>39.1149330760338</c:v>
                </c:pt>
                <c:pt idx="3424">
                  <c:v>39.126356221318566</c:v>
                </c:pt>
                <c:pt idx="3425">
                  <c:v>39.137779366603326</c:v>
                </c:pt>
                <c:pt idx="3426">
                  <c:v>39.149202511888092</c:v>
                </c:pt>
                <c:pt idx="3427">
                  <c:v>39.160625657172858</c:v>
                </c:pt>
                <c:pt idx="3428">
                  <c:v>39.172048802457738</c:v>
                </c:pt>
                <c:pt idx="3429">
                  <c:v>39.183471947742504</c:v>
                </c:pt>
                <c:pt idx="3430">
                  <c:v>39.19489509302727</c:v>
                </c:pt>
                <c:pt idx="3431">
                  <c:v>39.206318238312036</c:v>
                </c:pt>
                <c:pt idx="3432">
                  <c:v>39.217741383596803</c:v>
                </c:pt>
                <c:pt idx="3433">
                  <c:v>39.229164528881569</c:v>
                </c:pt>
                <c:pt idx="3434">
                  <c:v>39.240587674166449</c:v>
                </c:pt>
                <c:pt idx="3435">
                  <c:v>39.252010819451208</c:v>
                </c:pt>
                <c:pt idx="3436">
                  <c:v>39.263433964735974</c:v>
                </c:pt>
                <c:pt idx="3437">
                  <c:v>39.27485711002074</c:v>
                </c:pt>
                <c:pt idx="3438">
                  <c:v>39.286280255305506</c:v>
                </c:pt>
                <c:pt idx="3439">
                  <c:v>39.297703400590386</c:v>
                </c:pt>
                <c:pt idx="3440">
                  <c:v>39.309126545875152</c:v>
                </c:pt>
                <c:pt idx="3441">
                  <c:v>39.320549691159918</c:v>
                </c:pt>
                <c:pt idx="3442">
                  <c:v>39.331972836444685</c:v>
                </c:pt>
                <c:pt idx="3443">
                  <c:v>39.343395981729451</c:v>
                </c:pt>
                <c:pt idx="3444">
                  <c:v>39.354819127014331</c:v>
                </c:pt>
                <c:pt idx="3445">
                  <c:v>39.36624227229909</c:v>
                </c:pt>
                <c:pt idx="3446">
                  <c:v>39.377665417583856</c:v>
                </c:pt>
                <c:pt idx="3447">
                  <c:v>39.389088562868622</c:v>
                </c:pt>
                <c:pt idx="3448">
                  <c:v>39.400511708153388</c:v>
                </c:pt>
                <c:pt idx="3449">
                  <c:v>39.411934853438268</c:v>
                </c:pt>
                <c:pt idx="3450">
                  <c:v>39.423357998723034</c:v>
                </c:pt>
                <c:pt idx="3451">
                  <c:v>39.4347811440078</c:v>
                </c:pt>
                <c:pt idx="3452">
                  <c:v>39.44620428929256</c:v>
                </c:pt>
                <c:pt idx="3453">
                  <c:v>39.457627434577326</c:v>
                </c:pt>
                <c:pt idx="3454">
                  <c:v>39.469050579862213</c:v>
                </c:pt>
                <c:pt idx="3455">
                  <c:v>39.480473725146972</c:v>
                </c:pt>
                <c:pt idx="3456">
                  <c:v>39.491896870431738</c:v>
                </c:pt>
                <c:pt idx="3457">
                  <c:v>39.503320015716504</c:v>
                </c:pt>
                <c:pt idx="3458">
                  <c:v>39.51474316100127</c:v>
                </c:pt>
                <c:pt idx="3459">
                  <c:v>39.52616630628615</c:v>
                </c:pt>
                <c:pt idx="3460">
                  <c:v>39.537589451570909</c:v>
                </c:pt>
                <c:pt idx="3461">
                  <c:v>39.549012596855682</c:v>
                </c:pt>
                <c:pt idx="3462">
                  <c:v>39.560435742140442</c:v>
                </c:pt>
                <c:pt idx="3463">
                  <c:v>39.571858887425208</c:v>
                </c:pt>
                <c:pt idx="3464">
                  <c:v>39.583282032710088</c:v>
                </c:pt>
                <c:pt idx="3465">
                  <c:v>39.594705177994854</c:v>
                </c:pt>
                <c:pt idx="3466">
                  <c:v>39.60612832327962</c:v>
                </c:pt>
                <c:pt idx="3467">
                  <c:v>39.617551468564386</c:v>
                </c:pt>
                <c:pt idx="3468">
                  <c:v>39.628974613849152</c:v>
                </c:pt>
                <c:pt idx="3469">
                  <c:v>39.640397759134032</c:v>
                </c:pt>
                <c:pt idx="3470">
                  <c:v>39.651820904418798</c:v>
                </c:pt>
                <c:pt idx="3471">
                  <c:v>39.663244049703565</c:v>
                </c:pt>
                <c:pt idx="3472">
                  <c:v>39.674667194988324</c:v>
                </c:pt>
                <c:pt idx="3473">
                  <c:v>39.68609034027309</c:v>
                </c:pt>
                <c:pt idx="3474">
                  <c:v>39.697513485557856</c:v>
                </c:pt>
                <c:pt idx="3475">
                  <c:v>39.708936630842736</c:v>
                </c:pt>
                <c:pt idx="3476">
                  <c:v>39.720359776127502</c:v>
                </c:pt>
                <c:pt idx="3477">
                  <c:v>39.731782921412268</c:v>
                </c:pt>
                <c:pt idx="3478">
                  <c:v>39.743206066697034</c:v>
                </c:pt>
                <c:pt idx="3479">
                  <c:v>39.754629211981793</c:v>
                </c:pt>
                <c:pt idx="3480">
                  <c:v>39.76605235726668</c:v>
                </c:pt>
                <c:pt idx="3481">
                  <c:v>39.777475502551447</c:v>
                </c:pt>
                <c:pt idx="3482">
                  <c:v>39.788898647836206</c:v>
                </c:pt>
                <c:pt idx="3483">
                  <c:v>39.800321793120972</c:v>
                </c:pt>
                <c:pt idx="3484">
                  <c:v>39.811744938405738</c:v>
                </c:pt>
                <c:pt idx="3485">
                  <c:v>39.823168083690618</c:v>
                </c:pt>
                <c:pt idx="3486">
                  <c:v>39.834591228975384</c:v>
                </c:pt>
                <c:pt idx="3487">
                  <c:v>39.84601437426015</c:v>
                </c:pt>
                <c:pt idx="3488">
                  <c:v>39.857437519544916</c:v>
                </c:pt>
                <c:pt idx="3489">
                  <c:v>39.868860664829675</c:v>
                </c:pt>
                <c:pt idx="3490">
                  <c:v>39.880283810114562</c:v>
                </c:pt>
                <c:pt idx="3491">
                  <c:v>39.891706955399329</c:v>
                </c:pt>
                <c:pt idx="3492">
                  <c:v>39.903130100684088</c:v>
                </c:pt>
                <c:pt idx="3493">
                  <c:v>39.914553245968847</c:v>
                </c:pt>
                <c:pt idx="3494">
                  <c:v>39.92597639125362</c:v>
                </c:pt>
                <c:pt idx="3495">
                  <c:v>39.9373995365385</c:v>
                </c:pt>
                <c:pt idx="3496">
                  <c:v>39.948822681823266</c:v>
                </c:pt>
                <c:pt idx="3497">
                  <c:v>39.960245827108025</c:v>
                </c:pt>
                <c:pt idx="3498">
                  <c:v>39.971668972392798</c:v>
                </c:pt>
                <c:pt idx="3499">
                  <c:v>39.983092117677558</c:v>
                </c:pt>
                <c:pt idx="3500">
                  <c:v>39.994515262962445</c:v>
                </c:pt>
                <c:pt idx="3501">
                  <c:v>40.005938408247204</c:v>
                </c:pt>
                <c:pt idx="3502">
                  <c:v>40.01736155353197</c:v>
                </c:pt>
                <c:pt idx="3503">
                  <c:v>40.028784698816729</c:v>
                </c:pt>
                <c:pt idx="3504">
                  <c:v>40.040207844101502</c:v>
                </c:pt>
                <c:pt idx="3505">
                  <c:v>40.051630989386382</c:v>
                </c:pt>
                <c:pt idx="3506">
                  <c:v>40.063054134671148</c:v>
                </c:pt>
                <c:pt idx="3507">
                  <c:v>40.074477279955907</c:v>
                </c:pt>
                <c:pt idx="3508">
                  <c:v>40.085900425240681</c:v>
                </c:pt>
                <c:pt idx="3509">
                  <c:v>40.09732357052544</c:v>
                </c:pt>
                <c:pt idx="3510">
                  <c:v>40.108746715810319</c:v>
                </c:pt>
                <c:pt idx="3511">
                  <c:v>40.120169861095079</c:v>
                </c:pt>
                <c:pt idx="3512">
                  <c:v>40.131593006379852</c:v>
                </c:pt>
                <c:pt idx="3513">
                  <c:v>40.143016151664618</c:v>
                </c:pt>
                <c:pt idx="3514">
                  <c:v>40.154439296949384</c:v>
                </c:pt>
                <c:pt idx="3515">
                  <c:v>40.16586244223415</c:v>
                </c:pt>
                <c:pt idx="3516">
                  <c:v>40.17728558751903</c:v>
                </c:pt>
                <c:pt idx="3517">
                  <c:v>40.188708732803789</c:v>
                </c:pt>
                <c:pt idx="3518">
                  <c:v>40.200131878088563</c:v>
                </c:pt>
                <c:pt idx="3519">
                  <c:v>40.211555023373322</c:v>
                </c:pt>
                <c:pt idx="3520">
                  <c:v>40.222978168658088</c:v>
                </c:pt>
                <c:pt idx="3521">
                  <c:v>40.234401313942961</c:v>
                </c:pt>
                <c:pt idx="3522">
                  <c:v>40.245824459227734</c:v>
                </c:pt>
                <c:pt idx="3523">
                  <c:v>40.2572476045125</c:v>
                </c:pt>
                <c:pt idx="3524">
                  <c:v>40.268670749797266</c:v>
                </c:pt>
                <c:pt idx="3525">
                  <c:v>40.280093895082032</c:v>
                </c:pt>
                <c:pt idx="3526">
                  <c:v>40.291517040366912</c:v>
                </c:pt>
                <c:pt idx="3527">
                  <c:v>40.302940185651678</c:v>
                </c:pt>
                <c:pt idx="3528">
                  <c:v>40.314363330936445</c:v>
                </c:pt>
                <c:pt idx="3529">
                  <c:v>40.325786476221204</c:v>
                </c:pt>
                <c:pt idx="3530">
                  <c:v>40.337209621505963</c:v>
                </c:pt>
                <c:pt idx="3531">
                  <c:v>40.348632766790843</c:v>
                </c:pt>
                <c:pt idx="3532">
                  <c:v>40.360055912075616</c:v>
                </c:pt>
                <c:pt idx="3533">
                  <c:v>40.371479057360382</c:v>
                </c:pt>
                <c:pt idx="3534">
                  <c:v>40.382902202645141</c:v>
                </c:pt>
                <c:pt idx="3535">
                  <c:v>40.394325347929914</c:v>
                </c:pt>
                <c:pt idx="3536">
                  <c:v>40.405748493214794</c:v>
                </c:pt>
                <c:pt idx="3537">
                  <c:v>40.417171638499561</c:v>
                </c:pt>
                <c:pt idx="3538">
                  <c:v>40.42859478378432</c:v>
                </c:pt>
                <c:pt idx="3539">
                  <c:v>40.440017929069086</c:v>
                </c:pt>
                <c:pt idx="3540">
                  <c:v>40.451441074353845</c:v>
                </c:pt>
                <c:pt idx="3541">
                  <c:v>40.462864219638732</c:v>
                </c:pt>
                <c:pt idx="3542">
                  <c:v>40.474287364923498</c:v>
                </c:pt>
                <c:pt idx="3543">
                  <c:v>40.485710510208264</c:v>
                </c:pt>
                <c:pt idx="3544">
                  <c:v>40.497133655493023</c:v>
                </c:pt>
                <c:pt idx="3545">
                  <c:v>40.508556800777797</c:v>
                </c:pt>
                <c:pt idx="3546">
                  <c:v>40.519979946062676</c:v>
                </c:pt>
                <c:pt idx="3547">
                  <c:v>40.531403091347435</c:v>
                </c:pt>
                <c:pt idx="3548">
                  <c:v>40.542826236632195</c:v>
                </c:pt>
                <c:pt idx="3549">
                  <c:v>40.554249381916968</c:v>
                </c:pt>
                <c:pt idx="3550">
                  <c:v>40.565672527201727</c:v>
                </c:pt>
                <c:pt idx="3551">
                  <c:v>40.577095672486614</c:v>
                </c:pt>
                <c:pt idx="3552">
                  <c:v>40.588518817771373</c:v>
                </c:pt>
                <c:pt idx="3553">
                  <c:v>40.599941963056146</c:v>
                </c:pt>
                <c:pt idx="3554">
                  <c:v>40.611365108340905</c:v>
                </c:pt>
                <c:pt idx="3555">
                  <c:v>40.622788253625679</c:v>
                </c:pt>
                <c:pt idx="3556">
                  <c:v>40.634211398910551</c:v>
                </c:pt>
                <c:pt idx="3557">
                  <c:v>40.645634544195318</c:v>
                </c:pt>
                <c:pt idx="3558">
                  <c:v>40.657057689480077</c:v>
                </c:pt>
                <c:pt idx="3559">
                  <c:v>40.66848083476485</c:v>
                </c:pt>
                <c:pt idx="3560">
                  <c:v>40.679903980049609</c:v>
                </c:pt>
                <c:pt idx="3561">
                  <c:v>40.691327125334382</c:v>
                </c:pt>
                <c:pt idx="3562">
                  <c:v>40.702750270619255</c:v>
                </c:pt>
                <c:pt idx="3563">
                  <c:v>40.714173415904028</c:v>
                </c:pt>
                <c:pt idx="3564">
                  <c:v>40.725596561188787</c:v>
                </c:pt>
                <c:pt idx="3565">
                  <c:v>40.737019706473561</c:v>
                </c:pt>
                <c:pt idx="3566">
                  <c:v>40.74844285175832</c:v>
                </c:pt>
                <c:pt idx="3567">
                  <c:v>40.7598659970432</c:v>
                </c:pt>
                <c:pt idx="3568">
                  <c:v>40.771289142327959</c:v>
                </c:pt>
                <c:pt idx="3569">
                  <c:v>40.782712287612732</c:v>
                </c:pt>
                <c:pt idx="3570">
                  <c:v>40.794135432897498</c:v>
                </c:pt>
                <c:pt idx="3571">
                  <c:v>40.805558578182257</c:v>
                </c:pt>
                <c:pt idx="3572">
                  <c:v>40.816981723467137</c:v>
                </c:pt>
                <c:pt idx="3573">
                  <c:v>40.82840486875191</c:v>
                </c:pt>
                <c:pt idx="3574">
                  <c:v>40.839828014036669</c:v>
                </c:pt>
                <c:pt idx="3575">
                  <c:v>40.851251159321436</c:v>
                </c:pt>
                <c:pt idx="3576">
                  <c:v>40.862674304606202</c:v>
                </c:pt>
                <c:pt idx="3577">
                  <c:v>40.874097449891082</c:v>
                </c:pt>
                <c:pt idx="3578">
                  <c:v>40.885520595175841</c:v>
                </c:pt>
                <c:pt idx="3579">
                  <c:v>40.896943740460614</c:v>
                </c:pt>
                <c:pt idx="3580">
                  <c:v>40.90836688574538</c:v>
                </c:pt>
                <c:pt idx="3581">
                  <c:v>40.919790031030139</c:v>
                </c:pt>
                <c:pt idx="3582">
                  <c:v>40.931213176315019</c:v>
                </c:pt>
                <c:pt idx="3583">
                  <c:v>40.942636321599792</c:v>
                </c:pt>
                <c:pt idx="3584">
                  <c:v>40.954059466884551</c:v>
                </c:pt>
                <c:pt idx="3585">
                  <c:v>40.965482612169311</c:v>
                </c:pt>
                <c:pt idx="3586">
                  <c:v>40.976905757454084</c:v>
                </c:pt>
                <c:pt idx="3587">
                  <c:v>40.988328902738964</c:v>
                </c:pt>
                <c:pt idx="3588">
                  <c:v>40.999752048023723</c:v>
                </c:pt>
                <c:pt idx="3589">
                  <c:v>41.011175193308489</c:v>
                </c:pt>
                <c:pt idx="3590">
                  <c:v>41.022598338593262</c:v>
                </c:pt>
                <c:pt idx="3591">
                  <c:v>41.034021483878021</c:v>
                </c:pt>
                <c:pt idx="3592">
                  <c:v>41.045444629162901</c:v>
                </c:pt>
                <c:pt idx="3593">
                  <c:v>41.056867774447667</c:v>
                </c:pt>
                <c:pt idx="3594">
                  <c:v>41.068290919732434</c:v>
                </c:pt>
                <c:pt idx="3595">
                  <c:v>41.079714065017193</c:v>
                </c:pt>
                <c:pt idx="3596">
                  <c:v>41.091137210301966</c:v>
                </c:pt>
                <c:pt idx="3597">
                  <c:v>41.102560355586846</c:v>
                </c:pt>
                <c:pt idx="3598">
                  <c:v>41.113983500871612</c:v>
                </c:pt>
                <c:pt idx="3599">
                  <c:v>41.125406646156371</c:v>
                </c:pt>
                <c:pt idx="3600">
                  <c:v>41.136829791441144</c:v>
                </c:pt>
                <c:pt idx="3601">
                  <c:v>41.148252936725903</c:v>
                </c:pt>
                <c:pt idx="3602">
                  <c:v>41.159676082010677</c:v>
                </c:pt>
                <c:pt idx="3603">
                  <c:v>41.171099227295549</c:v>
                </c:pt>
                <c:pt idx="3604">
                  <c:v>41.182522372580316</c:v>
                </c:pt>
                <c:pt idx="3605">
                  <c:v>41.193945517865075</c:v>
                </c:pt>
                <c:pt idx="3606">
                  <c:v>41.205368663149848</c:v>
                </c:pt>
                <c:pt idx="3607">
                  <c:v>41.216791808434607</c:v>
                </c:pt>
                <c:pt idx="3608">
                  <c:v>41.228214953719494</c:v>
                </c:pt>
                <c:pt idx="3609">
                  <c:v>41.239638099004253</c:v>
                </c:pt>
                <c:pt idx="3610">
                  <c:v>41.251061244289026</c:v>
                </c:pt>
                <c:pt idx="3611">
                  <c:v>41.262484389573785</c:v>
                </c:pt>
                <c:pt idx="3612">
                  <c:v>41.273907534858552</c:v>
                </c:pt>
                <c:pt idx="3613">
                  <c:v>41.285330680143431</c:v>
                </c:pt>
                <c:pt idx="3614">
                  <c:v>41.296753825428198</c:v>
                </c:pt>
                <c:pt idx="3615">
                  <c:v>41.308176970712957</c:v>
                </c:pt>
                <c:pt idx="3616">
                  <c:v>41.31960011599773</c:v>
                </c:pt>
                <c:pt idx="3617">
                  <c:v>41.331023261282496</c:v>
                </c:pt>
                <c:pt idx="3618">
                  <c:v>41.342446406567376</c:v>
                </c:pt>
                <c:pt idx="3619">
                  <c:v>41.353869551852135</c:v>
                </c:pt>
                <c:pt idx="3620">
                  <c:v>41.365292697136908</c:v>
                </c:pt>
                <c:pt idx="3621">
                  <c:v>41.376715842421667</c:v>
                </c:pt>
                <c:pt idx="3622">
                  <c:v>41.388138987706427</c:v>
                </c:pt>
                <c:pt idx="3623">
                  <c:v>41.399562132991313</c:v>
                </c:pt>
                <c:pt idx="3624">
                  <c:v>41.41098527827608</c:v>
                </c:pt>
                <c:pt idx="3625">
                  <c:v>41.422408423560839</c:v>
                </c:pt>
                <c:pt idx="3626">
                  <c:v>41.433831568845605</c:v>
                </c:pt>
                <c:pt idx="3627">
                  <c:v>41.445254714130378</c:v>
                </c:pt>
                <c:pt idx="3628">
                  <c:v>41.456677859415258</c:v>
                </c:pt>
                <c:pt idx="3629">
                  <c:v>41.468101004700017</c:v>
                </c:pt>
                <c:pt idx="3630">
                  <c:v>41.479524149984783</c:v>
                </c:pt>
                <c:pt idx="3631">
                  <c:v>41.490947295269549</c:v>
                </c:pt>
                <c:pt idx="3632">
                  <c:v>41.502370440554309</c:v>
                </c:pt>
                <c:pt idx="3633">
                  <c:v>41.513793585839188</c:v>
                </c:pt>
                <c:pt idx="3634">
                  <c:v>41.525216731123962</c:v>
                </c:pt>
                <c:pt idx="3635">
                  <c:v>41.536639876408721</c:v>
                </c:pt>
                <c:pt idx="3636">
                  <c:v>41.548063021693487</c:v>
                </c:pt>
                <c:pt idx="3637">
                  <c:v>41.55948616697826</c:v>
                </c:pt>
                <c:pt idx="3638">
                  <c:v>41.57090931226314</c:v>
                </c:pt>
                <c:pt idx="3639">
                  <c:v>41.582332457547899</c:v>
                </c:pt>
                <c:pt idx="3640">
                  <c:v>41.593755602832665</c:v>
                </c:pt>
                <c:pt idx="3641">
                  <c:v>41.605178748117432</c:v>
                </c:pt>
                <c:pt idx="3642">
                  <c:v>41.616601893402191</c:v>
                </c:pt>
                <c:pt idx="3643">
                  <c:v>41.628025038686964</c:v>
                </c:pt>
                <c:pt idx="3644">
                  <c:v>41.639448183971837</c:v>
                </c:pt>
                <c:pt idx="3645">
                  <c:v>41.650871329256603</c:v>
                </c:pt>
                <c:pt idx="3646">
                  <c:v>41.662294474541369</c:v>
                </c:pt>
                <c:pt idx="3647">
                  <c:v>41.673717619826142</c:v>
                </c:pt>
                <c:pt idx="3648">
                  <c:v>41.685140765110901</c:v>
                </c:pt>
                <c:pt idx="3649">
                  <c:v>41.696563910395781</c:v>
                </c:pt>
                <c:pt idx="3650">
                  <c:v>41.707987055680547</c:v>
                </c:pt>
                <c:pt idx="3651">
                  <c:v>41.719410200965314</c:v>
                </c:pt>
                <c:pt idx="3652">
                  <c:v>41.730833346250073</c:v>
                </c:pt>
                <c:pt idx="3653">
                  <c:v>41.742256491534846</c:v>
                </c:pt>
                <c:pt idx="3654">
                  <c:v>41.753679636819719</c:v>
                </c:pt>
                <c:pt idx="3655">
                  <c:v>41.765102782104492</c:v>
                </c:pt>
                <c:pt idx="3656">
                  <c:v>41.776525927389251</c:v>
                </c:pt>
                <c:pt idx="3657">
                  <c:v>41.787949072674024</c:v>
                </c:pt>
                <c:pt idx="3658">
                  <c:v>41.799372217958783</c:v>
                </c:pt>
                <c:pt idx="3659">
                  <c:v>41.810795363243663</c:v>
                </c:pt>
                <c:pt idx="3660">
                  <c:v>41.822218508528429</c:v>
                </c:pt>
                <c:pt idx="3661">
                  <c:v>41.833641653813196</c:v>
                </c:pt>
                <c:pt idx="3662">
                  <c:v>41.845064799097955</c:v>
                </c:pt>
                <c:pt idx="3663">
                  <c:v>41.856487944382721</c:v>
                </c:pt>
                <c:pt idx="3664">
                  <c:v>41.867911089667601</c:v>
                </c:pt>
                <c:pt idx="3665">
                  <c:v>41.879334234952374</c:v>
                </c:pt>
                <c:pt idx="3666">
                  <c:v>41.890757380237133</c:v>
                </c:pt>
                <c:pt idx="3667">
                  <c:v>41.902180525521899</c:v>
                </c:pt>
                <c:pt idx="3668">
                  <c:v>41.913603670806665</c:v>
                </c:pt>
                <c:pt idx="3669">
                  <c:v>41.925026816091545</c:v>
                </c:pt>
                <c:pt idx="3670">
                  <c:v>41.936449961376304</c:v>
                </c:pt>
                <c:pt idx="3671">
                  <c:v>41.947873106661078</c:v>
                </c:pt>
                <c:pt idx="3672">
                  <c:v>41.959296251945837</c:v>
                </c:pt>
                <c:pt idx="3673">
                  <c:v>41.970719397230603</c:v>
                </c:pt>
                <c:pt idx="3674">
                  <c:v>41.982142542515483</c:v>
                </c:pt>
                <c:pt idx="3675">
                  <c:v>41.993565687800256</c:v>
                </c:pt>
                <c:pt idx="3676">
                  <c:v>42.004988833085015</c:v>
                </c:pt>
                <c:pt idx="3677">
                  <c:v>42.016411978369781</c:v>
                </c:pt>
                <c:pt idx="3678">
                  <c:v>42.027835123654548</c:v>
                </c:pt>
                <c:pt idx="3679">
                  <c:v>42.039258268939427</c:v>
                </c:pt>
                <c:pt idx="3680">
                  <c:v>42.050681414224186</c:v>
                </c:pt>
                <c:pt idx="3681">
                  <c:v>42.062104559508953</c:v>
                </c:pt>
                <c:pt idx="3682">
                  <c:v>42.073527704793719</c:v>
                </c:pt>
                <c:pt idx="3683">
                  <c:v>42.084950850078485</c:v>
                </c:pt>
                <c:pt idx="3684">
                  <c:v>42.096373995363365</c:v>
                </c:pt>
                <c:pt idx="3685">
                  <c:v>42.107797140648131</c:v>
                </c:pt>
                <c:pt idx="3686">
                  <c:v>42.119220285932897</c:v>
                </c:pt>
                <c:pt idx="3687">
                  <c:v>42.130643431217663</c:v>
                </c:pt>
                <c:pt idx="3688">
                  <c:v>42.14206657650243</c:v>
                </c:pt>
                <c:pt idx="3689">
                  <c:v>42.153489721787189</c:v>
                </c:pt>
                <c:pt idx="3690">
                  <c:v>42.164912867072069</c:v>
                </c:pt>
                <c:pt idx="3691">
                  <c:v>42.176336012356835</c:v>
                </c:pt>
                <c:pt idx="3692">
                  <c:v>42.187759157641601</c:v>
                </c:pt>
                <c:pt idx="3693">
                  <c:v>42.199182302926367</c:v>
                </c:pt>
                <c:pt idx="3694">
                  <c:v>42.21060544821114</c:v>
                </c:pt>
                <c:pt idx="3695">
                  <c:v>42.222028593496013</c:v>
                </c:pt>
                <c:pt idx="3696">
                  <c:v>42.233451738780779</c:v>
                </c:pt>
                <c:pt idx="3697">
                  <c:v>42.244874884065545</c:v>
                </c:pt>
                <c:pt idx="3698">
                  <c:v>42.256298029350312</c:v>
                </c:pt>
                <c:pt idx="3699">
                  <c:v>42.267721174635071</c:v>
                </c:pt>
                <c:pt idx="3700">
                  <c:v>42.279144319919951</c:v>
                </c:pt>
                <c:pt idx="3701">
                  <c:v>42.290567465204717</c:v>
                </c:pt>
                <c:pt idx="3702">
                  <c:v>42.301990610489483</c:v>
                </c:pt>
                <c:pt idx="3703">
                  <c:v>42.313413755774249</c:v>
                </c:pt>
                <c:pt idx="3704">
                  <c:v>42.324836901059015</c:v>
                </c:pt>
                <c:pt idx="3705">
                  <c:v>42.336260046343895</c:v>
                </c:pt>
                <c:pt idx="3706">
                  <c:v>42.347683191628661</c:v>
                </c:pt>
                <c:pt idx="3707">
                  <c:v>42.35910633691342</c:v>
                </c:pt>
                <c:pt idx="3708">
                  <c:v>42.370529482198194</c:v>
                </c:pt>
                <c:pt idx="3709">
                  <c:v>42.381952627482953</c:v>
                </c:pt>
                <c:pt idx="3710">
                  <c:v>42.393375772767833</c:v>
                </c:pt>
                <c:pt idx="3711">
                  <c:v>42.404798918052599</c:v>
                </c:pt>
                <c:pt idx="3712">
                  <c:v>42.416222063337372</c:v>
                </c:pt>
                <c:pt idx="3713">
                  <c:v>42.427645208622131</c:v>
                </c:pt>
                <c:pt idx="3714">
                  <c:v>42.439068353906897</c:v>
                </c:pt>
                <c:pt idx="3715">
                  <c:v>42.450491499191777</c:v>
                </c:pt>
                <c:pt idx="3716">
                  <c:v>42.461914644476543</c:v>
                </c:pt>
                <c:pt idx="3717">
                  <c:v>42.473337789761302</c:v>
                </c:pt>
                <c:pt idx="3718">
                  <c:v>42.484760935046069</c:v>
                </c:pt>
                <c:pt idx="3719">
                  <c:v>42.496184080330835</c:v>
                </c:pt>
                <c:pt idx="3720">
                  <c:v>42.507607225615715</c:v>
                </c:pt>
                <c:pt idx="3721">
                  <c:v>42.519030370900481</c:v>
                </c:pt>
                <c:pt idx="3722">
                  <c:v>42.530453516185247</c:v>
                </c:pt>
                <c:pt idx="3723">
                  <c:v>42.541876661470013</c:v>
                </c:pt>
                <c:pt idx="3724">
                  <c:v>42.553299806754779</c:v>
                </c:pt>
                <c:pt idx="3725">
                  <c:v>42.564722952039659</c:v>
                </c:pt>
                <c:pt idx="3726">
                  <c:v>42.576146097324425</c:v>
                </c:pt>
                <c:pt idx="3727">
                  <c:v>42.587569242609185</c:v>
                </c:pt>
                <c:pt idx="3728">
                  <c:v>42.598992387893951</c:v>
                </c:pt>
                <c:pt idx="3729">
                  <c:v>42.610415533178717</c:v>
                </c:pt>
                <c:pt idx="3730">
                  <c:v>42.621838678463483</c:v>
                </c:pt>
                <c:pt idx="3731">
                  <c:v>42.633261823748363</c:v>
                </c:pt>
                <c:pt idx="3732">
                  <c:v>42.644684969033129</c:v>
                </c:pt>
                <c:pt idx="3733">
                  <c:v>42.656108114317895</c:v>
                </c:pt>
                <c:pt idx="3734">
                  <c:v>42.667531259602661</c:v>
                </c:pt>
                <c:pt idx="3735">
                  <c:v>42.678954404887428</c:v>
                </c:pt>
                <c:pt idx="3736">
                  <c:v>42.6903775501723</c:v>
                </c:pt>
                <c:pt idx="3737">
                  <c:v>42.701800695457067</c:v>
                </c:pt>
                <c:pt idx="3738">
                  <c:v>42.713223840741833</c:v>
                </c:pt>
                <c:pt idx="3739">
                  <c:v>42.724646986026599</c:v>
                </c:pt>
                <c:pt idx="3740">
                  <c:v>42.736070131311365</c:v>
                </c:pt>
                <c:pt idx="3741">
                  <c:v>42.747493276596245</c:v>
                </c:pt>
                <c:pt idx="3742">
                  <c:v>42.758916421881011</c:v>
                </c:pt>
                <c:pt idx="3743">
                  <c:v>42.770339567165777</c:v>
                </c:pt>
                <c:pt idx="3744">
                  <c:v>42.781762712450536</c:v>
                </c:pt>
                <c:pt idx="3745">
                  <c:v>42.79318585773531</c:v>
                </c:pt>
                <c:pt idx="3746">
                  <c:v>42.804609003020182</c:v>
                </c:pt>
                <c:pt idx="3747">
                  <c:v>42.816032148304949</c:v>
                </c:pt>
                <c:pt idx="3748">
                  <c:v>42.827455293589715</c:v>
                </c:pt>
                <c:pt idx="3749">
                  <c:v>42.838878438874481</c:v>
                </c:pt>
                <c:pt idx="3750">
                  <c:v>42.850301584159247</c:v>
                </c:pt>
                <c:pt idx="3751">
                  <c:v>42.861724729444127</c:v>
                </c:pt>
                <c:pt idx="3752">
                  <c:v>42.873147874728893</c:v>
                </c:pt>
                <c:pt idx="3753">
                  <c:v>42.884571020013659</c:v>
                </c:pt>
                <c:pt idx="3754">
                  <c:v>42.895994165298418</c:v>
                </c:pt>
                <c:pt idx="3755">
                  <c:v>42.907417310583185</c:v>
                </c:pt>
                <c:pt idx="3756">
                  <c:v>42.918840455868065</c:v>
                </c:pt>
                <c:pt idx="3757">
                  <c:v>42.930263601152831</c:v>
                </c:pt>
                <c:pt idx="3758">
                  <c:v>42.941686746437597</c:v>
                </c:pt>
                <c:pt idx="3759">
                  <c:v>42.953109891722363</c:v>
                </c:pt>
                <c:pt idx="3760">
                  <c:v>42.964533037007129</c:v>
                </c:pt>
                <c:pt idx="3761">
                  <c:v>42.975956182292009</c:v>
                </c:pt>
                <c:pt idx="3762">
                  <c:v>42.987379327576775</c:v>
                </c:pt>
                <c:pt idx="3763">
                  <c:v>42.998802472861541</c:v>
                </c:pt>
                <c:pt idx="3764">
                  <c:v>43.010225618146301</c:v>
                </c:pt>
                <c:pt idx="3765">
                  <c:v>43.021648763431067</c:v>
                </c:pt>
                <c:pt idx="3766">
                  <c:v>43.033071908715947</c:v>
                </c:pt>
                <c:pt idx="3767">
                  <c:v>43.044495054000713</c:v>
                </c:pt>
                <c:pt idx="3768">
                  <c:v>43.055918199285479</c:v>
                </c:pt>
                <c:pt idx="3769">
                  <c:v>43.067341344570245</c:v>
                </c:pt>
                <c:pt idx="3770">
                  <c:v>43.078764489855011</c:v>
                </c:pt>
                <c:pt idx="3771">
                  <c:v>43.090187635139777</c:v>
                </c:pt>
                <c:pt idx="3772">
                  <c:v>43.101610780424657</c:v>
                </c:pt>
                <c:pt idx="3773">
                  <c:v>43.113033925709416</c:v>
                </c:pt>
                <c:pt idx="3774">
                  <c:v>43.124457070994183</c:v>
                </c:pt>
                <c:pt idx="3775">
                  <c:v>43.135880216278949</c:v>
                </c:pt>
                <c:pt idx="3776">
                  <c:v>43.147303361563715</c:v>
                </c:pt>
                <c:pt idx="3777">
                  <c:v>43.158726506848595</c:v>
                </c:pt>
                <c:pt idx="3778">
                  <c:v>43.170149652133361</c:v>
                </c:pt>
                <c:pt idx="3779">
                  <c:v>43.181572797418127</c:v>
                </c:pt>
                <c:pt idx="3780">
                  <c:v>43.192995942702893</c:v>
                </c:pt>
                <c:pt idx="3781">
                  <c:v>43.204419087987652</c:v>
                </c:pt>
                <c:pt idx="3782">
                  <c:v>43.215842233272539</c:v>
                </c:pt>
                <c:pt idx="3783">
                  <c:v>43.227265378557298</c:v>
                </c:pt>
                <c:pt idx="3784">
                  <c:v>43.238688523842065</c:v>
                </c:pt>
                <c:pt idx="3785">
                  <c:v>43.250111669126831</c:v>
                </c:pt>
                <c:pt idx="3786">
                  <c:v>43.261534814411597</c:v>
                </c:pt>
                <c:pt idx="3787">
                  <c:v>43.27295795969647</c:v>
                </c:pt>
                <c:pt idx="3788">
                  <c:v>43.284381104981243</c:v>
                </c:pt>
                <c:pt idx="3789">
                  <c:v>43.295804250266009</c:v>
                </c:pt>
                <c:pt idx="3790">
                  <c:v>43.307227395550775</c:v>
                </c:pt>
                <c:pt idx="3791">
                  <c:v>43.318650540835534</c:v>
                </c:pt>
                <c:pt idx="3792">
                  <c:v>43.330073686120414</c:v>
                </c:pt>
                <c:pt idx="3793">
                  <c:v>43.341496831405181</c:v>
                </c:pt>
                <c:pt idx="3794">
                  <c:v>43.352919976689947</c:v>
                </c:pt>
                <c:pt idx="3795">
                  <c:v>43.364343121974713</c:v>
                </c:pt>
                <c:pt idx="3796">
                  <c:v>43.375766267259479</c:v>
                </c:pt>
                <c:pt idx="3797">
                  <c:v>43.387189412544359</c:v>
                </c:pt>
                <c:pt idx="3798">
                  <c:v>43.398612557829125</c:v>
                </c:pt>
                <c:pt idx="3799">
                  <c:v>43.410035703113891</c:v>
                </c:pt>
                <c:pt idx="3800">
                  <c:v>43.421458848398657</c:v>
                </c:pt>
                <c:pt idx="3801">
                  <c:v>43.432881993683417</c:v>
                </c:pt>
                <c:pt idx="3802">
                  <c:v>43.444305138968296</c:v>
                </c:pt>
                <c:pt idx="3803">
                  <c:v>43.455728284253063</c:v>
                </c:pt>
                <c:pt idx="3804">
                  <c:v>43.467151429537829</c:v>
                </c:pt>
                <c:pt idx="3805">
                  <c:v>43.478574574822595</c:v>
                </c:pt>
                <c:pt idx="3806">
                  <c:v>43.489997720107354</c:v>
                </c:pt>
                <c:pt idx="3807">
                  <c:v>43.501420865392241</c:v>
                </c:pt>
                <c:pt idx="3808">
                  <c:v>43.512844010677007</c:v>
                </c:pt>
                <c:pt idx="3809">
                  <c:v>43.524267155961773</c:v>
                </c:pt>
                <c:pt idx="3810">
                  <c:v>43.535690301246532</c:v>
                </c:pt>
                <c:pt idx="3811">
                  <c:v>43.547113446531299</c:v>
                </c:pt>
                <c:pt idx="3812">
                  <c:v>43.558536591816178</c:v>
                </c:pt>
                <c:pt idx="3813">
                  <c:v>43.569959737100945</c:v>
                </c:pt>
                <c:pt idx="3814">
                  <c:v>43.581382882385711</c:v>
                </c:pt>
                <c:pt idx="3815">
                  <c:v>43.592806027670477</c:v>
                </c:pt>
                <c:pt idx="3816">
                  <c:v>43.604229172955236</c:v>
                </c:pt>
                <c:pt idx="3817">
                  <c:v>43.615652318240009</c:v>
                </c:pt>
                <c:pt idx="3818">
                  <c:v>43.627075463524889</c:v>
                </c:pt>
                <c:pt idx="3819">
                  <c:v>43.638498608809655</c:v>
                </c:pt>
                <c:pt idx="3820">
                  <c:v>43.649921754094414</c:v>
                </c:pt>
                <c:pt idx="3821">
                  <c:v>43.661344899379181</c:v>
                </c:pt>
                <c:pt idx="3822">
                  <c:v>43.672768044663947</c:v>
                </c:pt>
                <c:pt idx="3823">
                  <c:v>43.684191189948827</c:v>
                </c:pt>
                <c:pt idx="3824">
                  <c:v>43.695614335233586</c:v>
                </c:pt>
                <c:pt idx="3825">
                  <c:v>43.707037480518359</c:v>
                </c:pt>
                <c:pt idx="3826">
                  <c:v>43.718460625803125</c:v>
                </c:pt>
                <c:pt idx="3827">
                  <c:v>43.729883771087891</c:v>
                </c:pt>
                <c:pt idx="3828">
                  <c:v>43.741306916372764</c:v>
                </c:pt>
                <c:pt idx="3829">
                  <c:v>43.75273006165753</c:v>
                </c:pt>
                <c:pt idx="3830">
                  <c:v>43.764153206942289</c:v>
                </c:pt>
                <c:pt idx="3831">
                  <c:v>43.775576352227063</c:v>
                </c:pt>
                <c:pt idx="3832">
                  <c:v>43.786999497511829</c:v>
                </c:pt>
                <c:pt idx="3833">
                  <c:v>43.798422642796709</c:v>
                </c:pt>
                <c:pt idx="3834">
                  <c:v>43.809845788081468</c:v>
                </c:pt>
                <c:pt idx="3835">
                  <c:v>43.821268933366241</c:v>
                </c:pt>
                <c:pt idx="3836">
                  <c:v>43.832692078651007</c:v>
                </c:pt>
                <c:pt idx="3837">
                  <c:v>43.844115223935773</c:v>
                </c:pt>
                <c:pt idx="3838">
                  <c:v>43.855538369220646</c:v>
                </c:pt>
                <c:pt idx="3839">
                  <c:v>43.866961514505412</c:v>
                </c:pt>
                <c:pt idx="3840">
                  <c:v>43.878384659790179</c:v>
                </c:pt>
                <c:pt idx="3841">
                  <c:v>43.889807805074945</c:v>
                </c:pt>
                <c:pt idx="3842">
                  <c:v>43.901230950359711</c:v>
                </c:pt>
                <c:pt idx="3843">
                  <c:v>43.912654095644591</c:v>
                </c:pt>
                <c:pt idx="3844">
                  <c:v>43.92407724092935</c:v>
                </c:pt>
                <c:pt idx="3845">
                  <c:v>43.935500386214123</c:v>
                </c:pt>
                <c:pt idx="3846">
                  <c:v>43.946923531498889</c:v>
                </c:pt>
                <c:pt idx="3847">
                  <c:v>43.958346676783648</c:v>
                </c:pt>
                <c:pt idx="3848">
                  <c:v>43.969769822068528</c:v>
                </c:pt>
                <c:pt idx="3849">
                  <c:v>43.981192967353294</c:v>
                </c:pt>
                <c:pt idx="3850">
                  <c:v>43.992616112638061</c:v>
                </c:pt>
                <c:pt idx="3851">
                  <c:v>44.004039257922827</c:v>
                </c:pt>
                <c:pt idx="3852">
                  <c:v>44.015462403207593</c:v>
                </c:pt>
                <c:pt idx="3853">
                  <c:v>44.026885548492473</c:v>
                </c:pt>
                <c:pt idx="3854">
                  <c:v>44.038308693777239</c:v>
                </c:pt>
                <c:pt idx="3855">
                  <c:v>44.049731839061998</c:v>
                </c:pt>
                <c:pt idx="3856">
                  <c:v>44.061154984346771</c:v>
                </c:pt>
                <c:pt idx="3857">
                  <c:v>44.07257812963153</c:v>
                </c:pt>
                <c:pt idx="3858">
                  <c:v>44.084001274916297</c:v>
                </c:pt>
                <c:pt idx="3859">
                  <c:v>44.095424420201176</c:v>
                </c:pt>
                <c:pt idx="3860">
                  <c:v>44.106847565485943</c:v>
                </c:pt>
                <c:pt idx="3861">
                  <c:v>44.118270710770702</c:v>
                </c:pt>
                <c:pt idx="3862">
                  <c:v>44.129693856055475</c:v>
                </c:pt>
                <c:pt idx="3863">
                  <c:v>44.141117001340234</c:v>
                </c:pt>
                <c:pt idx="3864">
                  <c:v>44.152540146625121</c:v>
                </c:pt>
                <c:pt idx="3865">
                  <c:v>44.16396329190988</c:v>
                </c:pt>
                <c:pt idx="3866">
                  <c:v>44.175386437194653</c:v>
                </c:pt>
                <c:pt idx="3867">
                  <c:v>44.186809582479405</c:v>
                </c:pt>
                <c:pt idx="3868">
                  <c:v>44.198232727764179</c:v>
                </c:pt>
                <c:pt idx="3869">
                  <c:v>44.209655873049051</c:v>
                </c:pt>
                <c:pt idx="3870">
                  <c:v>44.221079018333825</c:v>
                </c:pt>
                <c:pt idx="3871">
                  <c:v>44.232502163618584</c:v>
                </c:pt>
                <c:pt idx="3872">
                  <c:v>44.243925308903357</c:v>
                </c:pt>
                <c:pt idx="3873">
                  <c:v>44.255348454188123</c:v>
                </c:pt>
                <c:pt idx="3874">
                  <c:v>44.266771599473003</c:v>
                </c:pt>
                <c:pt idx="3875">
                  <c:v>44.278194744757762</c:v>
                </c:pt>
                <c:pt idx="3876">
                  <c:v>44.289617890042528</c:v>
                </c:pt>
                <c:pt idx="3877">
                  <c:v>44.301041035327287</c:v>
                </c:pt>
                <c:pt idx="3878">
                  <c:v>44.312464180612061</c:v>
                </c:pt>
                <c:pt idx="3879">
                  <c:v>44.323887325896933</c:v>
                </c:pt>
                <c:pt idx="3880">
                  <c:v>44.335310471181707</c:v>
                </c:pt>
                <c:pt idx="3881">
                  <c:v>44.346733616466466</c:v>
                </c:pt>
                <c:pt idx="3882">
                  <c:v>44.358156761751239</c:v>
                </c:pt>
                <c:pt idx="3883">
                  <c:v>44.369579907036005</c:v>
                </c:pt>
                <c:pt idx="3884">
                  <c:v>44.381003052320885</c:v>
                </c:pt>
                <c:pt idx="3885">
                  <c:v>44.392426197605644</c:v>
                </c:pt>
                <c:pt idx="3886">
                  <c:v>44.40384934289041</c:v>
                </c:pt>
                <c:pt idx="3887">
                  <c:v>44.415272488175169</c:v>
                </c:pt>
                <c:pt idx="3888">
                  <c:v>44.426695633459936</c:v>
                </c:pt>
                <c:pt idx="3889">
                  <c:v>44.438118778744816</c:v>
                </c:pt>
                <c:pt idx="3890">
                  <c:v>44.449541924029589</c:v>
                </c:pt>
                <c:pt idx="3891">
                  <c:v>44.460965069314348</c:v>
                </c:pt>
                <c:pt idx="3892">
                  <c:v>44.472388214599114</c:v>
                </c:pt>
                <c:pt idx="3893">
                  <c:v>44.483811359883887</c:v>
                </c:pt>
                <c:pt idx="3894">
                  <c:v>44.495234505168767</c:v>
                </c:pt>
                <c:pt idx="3895">
                  <c:v>44.506657650453526</c:v>
                </c:pt>
                <c:pt idx="3896">
                  <c:v>44.518080795738292</c:v>
                </c:pt>
                <c:pt idx="3897">
                  <c:v>44.529503941023059</c:v>
                </c:pt>
                <c:pt idx="3898">
                  <c:v>44.540927086307818</c:v>
                </c:pt>
                <c:pt idx="3899">
                  <c:v>44.552350231592591</c:v>
                </c:pt>
                <c:pt idx="3900">
                  <c:v>44.563773376877471</c:v>
                </c:pt>
                <c:pt idx="3901">
                  <c:v>44.57519652216223</c:v>
                </c:pt>
                <c:pt idx="3902">
                  <c:v>44.586619667446996</c:v>
                </c:pt>
                <c:pt idx="3903">
                  <c:v>44.598042812731769</c:v>
                </c:pt>
                <c:pt idx="3904">
                  <c:v>44.609465958016521</c:v>
                </c:pt>
                <c:pt idx="3905">
                  <c:v>44.620889103301408</c:v>
                </c:pt>
                <c:pt idx="3906">
                  <c:v>44.632312248586167</c:v>
                </c:pt>
                <c:pt idx="3907">
                  <c:v>44.643735393870941</c:v>
                </c:pt>
                <c:pt idx="3908">
                  <c:v>44.6551585391557</c:v>
                </c:pt>
                <c:pt idx="3909">
                  <c:v>44.666581684440473</c:v>
                </c:pt>
                <c:pt idx="3910">
                  <c:v>44.678004829725346</c:v>
                </c:pt>
                <c:pt idx="3911">
                  <c:v>44.689427975010119</c:v>
                </c:pt>
                <c:pt idx="3912">
                  <c:v>44.700851120294878</c:v>
                </c:pt>
                <c:pt idx="3913">
                  <c:v>44.712274265579644</c:v>
                </c:pt>
                <c:pt idx="3914">
                  <c:v>44.723697410864403</c:v>
                </c:pt>
                <c:pt idx="3915">
                  <c:v>44.73512055614929</c:v>
                </c:pt>
                <c:pt idx="3916">
                  <c:v>44.746543701434049</c:v>
                </c:pt>
                <c:pt idx="3917">
                  <c:v>44.757966846718823</c:v>
                </c:pt>
                <c:pt idx="3918">
                  <c:v>44.769389992003582</c:v>
                </c:pt>
                <c:pt idx="3919">
                  <c:v>44.780813137288355</c:v>
                </c:pt>
                <c:pt idx="3920">
                  <c:v>44.792236282573228</c:v>
                </c:pt>
                <c:pt idx="3921">
                  <c:v>44.803659427858001</c:v>
                </c:pt>
                <c:pt idx="3922">
                  <c:v>44.81508257314276</c:v>
                </c:pt>
                <c:pt idx="3923">
                  <c:v>44.826505718427526</c:v>
                </c:pt>
                <c:pt idx="3924">
                  <c:v>44.837928863712285</c:v>
                </c:pt>
                <c:pt idx="3925">
                  <c:v>44.849352008997172</c:v>
                </c:pt>
                <c:pt idx="3926">
                  <c:v>44.860775154281932</c:v>
                </c:pt>
                <c:pt idx="3927">
                  <c:v>44.872198299566705</c:v>
                </c:pt>
                <c:pt idx="3928">
                  <c:v>44.883621444851464</c:v>
                </c:pt>
                <c:pt idx="3929">
                  <c:v>44.89504459013623</c:v>
                </c:pt>
                <c:pt idx="3930">
                  <c:v>44.90646773542111</c:v>
                </c:pt>
                <c:pt idx="3931">
                  <c:v>44.917890880705883</c:v>
                </c:pt>
                <c:pt idx="3932">
                  <c:v>44.929314025990642</c:v>
                </c:pt>
                <c:pt idx="3933">
                  <c:v>44.940737171275408</c:v>
                </c:pt>
                <c:pt idx="3934">
                  <c:v>44.952160316560168</c:v>
                </c:pt>
                <c:pt idx="3935">
                  <c:v>44.963583461845055</c:v>
                </c:pt>
                <c:pt idx="3936">
                  <c:v>44.975006607129814</c:v>
                </c:pt>
                <c:pt idx="3937">
                  <c:v>44.986429752414587</c:v>
                </c:pt>
                <c:pt idx="3938">
                  <c:v>44.997852897699346</c:v>
                </c:pt>
                <c:pt idx="3939">
                  <c:v>45.009276042984112</c:v>
                </c:pt>
                <c:pt idx="3940">
                  <c:v>45.020699188268992</c:v>
                </c:pt>
                <c:pt idx="3941">
                  <c:v>45.032122333553765</c:v>
                </c:pt>
                <c:pt idx="3942">
                  <c:v>45.043545478838524</c:v>
                </c:pt>
                <c:pt idx="3943">
                  <c:v>45.054968624123283</c:v>
                </c:pt>
                <c:pt idx="3944">
                  <c:v>45.06639176940805</c:v>
                </c:pt>
                <c:pt idx="3945">
                  <c:v>45.077814914692816</c:v>
                </c:pt>
                <c:pt idx="3946">
                  <c:v>45.089238059977696</c:v>
                </c:pt>
                <c:pt idx="3947">
                  <c:v>45.100661205262462</c:v>
                </c:pt>
                <c:pt idx="3948">
                  <c:v>45.112084350547228</c:v>
                </c:pt>
                <c:pt idx="3949">
                  <c:v>45.123507495831994</c:v>
                </c:pt>
                <c:pt idx="3950">
                  <c:v>45.13493064111676</c:v>
                </c:pt>
                <c:pt idx="3951">
                  <c:v>45.14635378640164</c:v>
                </c:pt>
                <c:pt idx="3952">
                  <c:v>45.157776931686406</c:v>
                </c:pt>
                <c:pt idx="3953">
                  <c:v>45.169200076971165</c:v>
                </c:pt>
                <c:pt idx="3954">
                  <c:v>45.180623222255939</c:v>
                </c:pt>
                <c:pt idx="3955">
                  <c:v>45.192046367540698</c:v>
                </c:pt>
                <c:pt idx="3956">
                  <c:v>45.203469512825578</c:v>
                </c:pt>
                <c:pt idx="3957">
                  <c:v>45.214892658110344</c:v>
                </c:pt>
                <c:pt idx="3958">
                  <c:v>45.22631580339511</c:v>
                </c:pt>
                <c:pt idx="3959">
                  <c:v>45.237738948679876</c:v>
                </c:pt>
                <c:pt idx="3960">
                  <c:v>45.249162093964642</c:v>
                </c:pt>
                <c:pt idx="3961">
                  <c:v>45.260585239249515</c:v>
                </c:pt>
                <c:pt idx="3962">
                  <c:v>45.272008384534281</c:v>
                </c:pt>
                <c:pt idx="3963">
                  <c:v>45.283431529819048</c:v>
                </c:pt>
                <c:pt idx="3964">
                  <c:v>45.294854675103821</c:v>
                </c:pt>
                <c:pt idx="3965">
                  <c:v>45.30627782038858</c:v>
                </c:pt>
                <c:pt idx="3966">
                  <c:v>45.31770096567346</c:v>
                </c:pt>
                <c:pt idx="3967">
                  <c:v>45.329124110958226</c:v>
                </c:pt>
                <c:pt idx="3968">
                  <c:v>45.340547256242999</c:v>
                </c:pt>
                <c:pt idx="3969">
                  <c:v>45.351970401527758</c:v>
                </c:pt>
                <c:pt idx="3970">
                  <c:v>45.363393546812524</c:v>
                </c:pt>
                <c:pt idx="3971">
                  <c:v>45.374816692097397</c:v>
                </c:pt>
                <c:pt idx="3972">
                  <c:v>45.386239837382163</c:v>
                </c:pt>
                <c:pt idx="3973">
                  <c:v>45.39766298266693</c:v>
                </c:pt>
                <c:pt idx="3974">
                  <c:v>45.409086127951703</c:v>
                </c:pt>
                <c:pt idx="3975">
                  <c:v>45.420509273236462</c:v>
                </c:pt>
                <c:pt idx="3976">
                  <c:v>45.431932418521342</c:v>
                </c:pt>
                <c:pt idx="3977">
                  <c:v>45.443355563806108</c:v>
                </c:pt>
                <c:pt idx="3978">
                  <c:v>45.454778709090881</c:v>
                </c:pt>
                <c:pt idx="3979">
                  <c:v>45.46620185437564</c:v>
                </c:pt>
                <c:pt idx="3980">
                  <c:v>45.477624999660399</c:v>
                </c:pt>
                <c:pt idx="3981">
                  <c:v>45.489048144945279</c:v>
                </c:pt>
                <c:pt idx="3982">
                  <c:v>45.500471290230053</c:v>
                </c:pt>
                <c:pt idx="3983">
                  <c:v>45.511894435514812</c:v>
                </c:pt>
                <c:pt idx="3984">
                  <c:v>45.523317580799578</c:v>
                </c:pt>
                <c:pt idx="3985">
                  <c:v>45.534740726084344</c:v>
                </c:pt>
                <c:pt idx="3986">
                  <c:v>45.54616387136911</c:v>
                </c:pt>
                <c:pt idx="3987">
                  <c:v>45.55758701665399</c:v>
                </c:pt>
                <c:pt idx="3988">
                  <c:v>45.569010161938756</c:v>
                </c:pt>
                <c:pt idx="3989">
                  <c:v>45.580433307223522</c:v>
                </c:pt>
                <c:pt idx="3990">
                  <c:v>45.591856452508281</c:v>
                </c:pt>
                <c:pt idx="3991">
                  <c:v>45.603279597793048</c:v>
                </c:pt>
                <c:pt idx="3992">
                  <c:v>45.614702743077935</c:v>
                </c:pt>
                <c:pt idx="3993">
                  <c:v>45.626125888362694</c:v>
                </c:pt>
                <c:pt idx="3994">
                  <c:v>45.63754903364746</c:v>
                </c:pt>
                <c:pt idx="3995">
                  <c:v>45.648972178932226</c:v>
                </c:pt>
                <c:pt idx="3996">
                  <c:v>45.660395324216992</c:v>
                </c:pt>
                <c:pt idx="3997">
                  <c:v>45.671818469501872</c:v>
                </c:pt>
                <c:pt idx="3998">
                  <c:v>45.683241614786631</c:v>
                </c:pt>
                <c:pt idx="3999">
                  <c:v>45.694664760071397</c:v>
                </c:pt>
                <c:pt idx="4000">
                  <c:v>45.706090629043658</c:v>
                </c:pt>
                <c:pt idx="4001">
                  <c:v>45.717513774328424</c:v>
                </c:pt>
                <c:pt idx="4002">
                  <c:v>45.728936919613304</c:v>
                </c:pt>
                <c:pt idx="4003">
                  <c:v>45.74036006489807</c:v>
                </c:pt>
                <c:pt idx="4004">
                  <c:v>45.751783210182829</c:v>
                </c:pt>
                <c:pt idx="4005">
                  <c:v>45.763206355467595</c:v>
                </c:pt>
                <c:pt idx="4006">
                  <c:v>45.774629500752361</c:v>
                </c:pt>
                <c:pt idx="4007">
                  <c:v>45.786052646037128</c:v>
                </c:pt>
                <c:pt idx="4008">
                  <c:v>45.797475791322007</c:v>
                </c:pt>
                <c:pt idx="4009">
                  <c:v>45.808898936606774</c:v>
                </c:pt>
                <c:pt idx="4010">
                  <c:v>45.820322081891533</c:v>
                </c:pt>
                <c:pt idx="4011">
                  <c:v>45.831745227176299</c:v>
                </c:pt>
                <c:pt idx="4012">
                  <c:v>45.843168372461065</c:v>
                </c:pt>
                <c:pt idx="4013">
                  <c:v>45.854591517745945</c:v>
                </c:pt>
                <c:pt idx="4014">
                  <c:v>45.866014663030718</c:v>
                </c:pt>
                <c:pt idx="4015">
                  <c:v>45.877437808315477</c:v>
                </c:pt>
                <c:pt idx="4016">
                  <c:v>45.888860953600243</c:v>
                </c:pt>
                <c:pt idx="4017">
                  <c:v>45.900284098885002</c:v>
                </c:pt>
                <c:pt idx="4018">
                  <c:v>45.911707244169882</c:v>
                </c:pt>
                <c:pt idx="4019">
                  <c:v>45.923130389454649</c:v>
                </c:pt>
                <c:pt idx="4020">
                  <c:v>45.934553534739415</c:v>
                </c:pt>
                <c:pt idx="4021">
                  <c:v>45.945976680024188</c:v>
                </c:pt>
                <c:pt idx="4022">
                  <c:v>45.957399825308954</c:v>
                </c:pt>
                <c:pt idx="4023">
                  <c:v>45.968822970593834</c:v>
                </c:pt>
                <c:pt idx="4024">
                  <c:v>45.980246115878593</c:v>
                </c:pt>
                <c:pt idx="4025">
                  <c:v>45.991669261163359</c:v>
                </c:pt>
                <c:pt idx="4026">
                  <c:v>46.003092406448118</c:v>
                </c:pt>
                <c:pt idx="4027">
                  <c:v>46.014515551732892</c:v>
                </c:pt>
                <c:pt idx="4028">
                  <c:v>46.025938697017772</c:v>
                </c:pt>
                <c:pt idx="4029">
                  <c:v>46.037361842302538</c:v>
                </c:pt>
                <c:pt idx="4030">
                  <c:v>46.048784987587304</c:v>
                </c:pt>
                <c:pt idx="4031">
                  <c:v>46.060208132872063</c:v>
                </c:pt>
                <c:pt idx="4032">
                  <c:v>46.071631278156829</c:v>
                </c:pt>
                <c:pt idx="4033">
                  <c:v>46.083054423441709</c:v>
                </c:pt>
                <c:pt idx="4034">
                  <c:v>46.094477568726475</c:v>
                </c:pt>
                <c:pt idx="4035">
                  <c:v>46.105900714011241</c:v>
                </c:pt>
                <c:pt idx="4036">
                  <c:v>46.117323859296008</c:v>
                </c:pt>
                <c:pt idx="4037">
                  <c:v>46.128747004580767</c:v>
                </c:pt>
                <c:pt idx="4038">
                  <c:v>46.140170149865646</c:v>
                </c:pt>
                <c:pt idx="4039">
                  <c:v>46.151593295150413</c:v>
                </c:pt>
                <c:pt idx="4040">
                  <c:v>46.163016440435179</c:v>
                </c:pt>
                <c:pt idx="4041">
                  <c:v>46.174439585719952</c:v>
                </c:pt>
                <c:pt idx="4042">
                  <c:v>46.185862731004711</c:v>
                </c:pt>
                <c:pt idx="4043">
                  <c:v>46.197285876289598</c:v>
                </c:pt>
                <c:pt idx="4044">
                  <c:v>46.208709021574357</c:v>
                </c:pt>
                <c:pt idx="4045">
                  <c:v>46.220132166859116</c:v>
                </c:pt>
                <c:pt idx="4046">
                  <c:v>46.231555312143882</c:v>
                </c:pt>
                <c:pt idx="4047">
                  <c:v>46.242978457428656</c:v>
                </c:pt>
                <c:pt idx="4048">
                  <c:v>46.254401602713529</c:v>
                </c:pt>
                <c:pt idx="4049">
                  <c:v>46.265824747998302</c:v>
                </c:pt>
                <c:pt idx="4050">
                  <c:v>46.277247893283068</c:v>
                </c:pt>
                <c:pt idx="4051">
                  <c:v>46.288671038567827</c:v>
                </c:pt>
                <c:pt idx="4052">
                  <c:v>46.300094183852593</c:v>
                </c:pt>
                <c:pt idx="4053">
                  <c:v>46.311517329137352</c:v>
                </c:pt>
                <c:pt idx="4054">
                  <c:v>46.322940474422232</c:v>
                </c:pt>
                <c:pt idx="4055">
                  <c:v>46.334363619707005</c:v>
                </c:pt>
                <c:pt idx="4056">
                  <c:v>46.345786764991772</c:v>
                </c:pt>
                <c:pt idx="4057">
                  <c:v>46.357209910276531</c:v>
                </c:pt>
                <c:pt idx="4058">
                  <c:v>46.368633055561297</c:v>
                </c:pt>
                <c:pt idx="4059">
                  <c:v>46.380056200846177</c:v>
                </c:pt>
                <c:pt idx="4060">
                  <c:v>46.391479346130943</c:v>
                </c:pt>
                <c:pt idx="4061">
                  <c:v>46.402902491415709</c:v>
                </c:pt>
                <c:pt idx="4062">
                  <c:v>46.414325636700475</c:v>
                </c:pt>
                <c:pt idx="4063">
                  <c:v>46.425748781985241</c:v>
                </c:pt>
                <c:pt idx="4064">
                  <c:v>46.437171927270121</c:v>
                </c:pt>
                <c:pt idx="4065">
                  <c:v>46.44859507255488</c:v>
                </c:pt>
                <c:pt idx="4066">
                  <c:v>46.460018217839647</c:v>
                </c:pt>
                <c:pt idx="4067">
                  <c:v>46.471441363124413</c:v>
                </c:pt>
                <c:pt idx="4068">
                  <c:v>46.482864508409186</c:v>
                </c:pt>
                <c:pt idx="4069">
                  <c:v>46.494287653694066</c:v>
                </c:pt>
                <c:pt idx="4070">
                  <c:v>46.505710798978832</c:v>
                </c:pt>
                <c:pt idx="4071">
                  <c:v>46.517133944263584</c:v>
                </c:pt>
                <c:pt idx="4072">
                  <c:v>46.528557089548357</c:v>
                </c:pt>
                <c:pt idx="4073">
                  <c:v>46.539980234833116</c:v>
                </c:pt>
                <c:pt idx="4074">
                  <c:v>46.551403380117996</c:v>
                </c:pt>
                <c:pt idx="4075">
                  <c:v>46.562826525402762</c:v>
                </c:pt>
                <c:pt idx="4076">
                  <c:v>46.574249670687536</c:v>
                </c:pt>
                <c:pt idx="4077">
                  <c:v>46.585672815972302</c:v>
                </c:pt>
                <c:pt idx="4078">
                  <c:v>46.597095961257061</c:v>
                </c:pt>
                <c:pt idx="4079">
                  <c:v>46.608519106541941</c:v>
                </c:pt>
                <c:pt idx="4080">
                  <c:v>46.619942251826707</c:v>
                </c:pt>
                <c:pt idx="4081">
                  <c:v>46.631365397111473</c:v>
                </c:pt>
                <c:pt idx="4082">
                  <c:v>46.642788542396239</c:v>
                </c:pt>
                <c:pt idx="4083">
                  <c:v>46.654211687681006</c:v>
                </c:pt>
                <c:pt idx="4084">
                  <c:v>46.665634832965885</c:v>
                </c:pt>
                <c:pt idx="4085">
                  <c:v>46.677057978250637</c:v>
                </c:pt>
                <c:pt idx="4086">
                  <c:v>46.688481123535411</c:v>
                </c:pt>
                <c:pt idx="4087">
                  <c:v>46.699904268820177</c:v>
                </c:pt>
                <c:pt idx="4088">
                  <c:v>46.71132741410495</c:v>
                </c:pt>
                <c:pt idx="4089">
                  <c:v>46.722750559389823</c:v>
                </c:pt>
                <c:pt idx="4090">
                  <c:v>46.734173704674589</c:v>
                </c:pt>
                <c:pt idx="4091">
                  <c:v>46.745596849959355</c:v>
                </c:pt>
                <c:pt idx="4092">
                  <c:v>46.757019995244114</c:v>
                </c:pt>
                <c:pt idx="4093">
                  <c:v>46.768443140528881</c:v>
                </c:pt>
                <c:pt idx="4094">
                  <c:v>46.779866285813647</c:v>
                </c:pt>
                <c:pt idx="4095">
                  <c:v>46.791289431098527</c:v>
                </c:pt>
                <c:pt idx="4096">
                  <c:v>46.8027125763833</c:v>
                </c:pt>
                <c:pt idx="4097">
                  <c:v>46.814135721668066</c:v>
                </c:pt>
                <c:pt idx="4098">
                  <c:v>46.825558866952825</c:v>
                </c:pt>
                <c:pt idx="4099">
                  <c:v>46.836982012237591</c:v>
                </c:pt>
                <c:pt idx="4100">
                  <c:v>46.848405157522471</c:v>
                </c:pt>
                <c:pt idx="4101">
                  <c:v>46.85982830280723</c:v>
                </c:pt>
                <c:pt idx="4102">
                  <c:v>46.871251448092003</c:v>
                </c:pt>
                <c:pt idx="4103">
                  <c:v>46.88267459337677</c:v>
                </c:pt>
                <c:pt idx="4104">
                  <c:v>46.894097738661522</c:v>
                </c:pt>
                <c:pt idx="4105">
                  <c:v>46.905520883946416</c:v>
                </c:pt>
                <c:pt idx="4106">
                  <c:v>46.916944029231175</c:v>
                </c:pt>
                <c:pt idx="4107">
                  <c:v>46.928367174515941</c:v>
                </c:pt>
                <c:pt idx="4108">
                  <c:v>46.939790319800707</c:v>
                </c:pt>
                <c:pt idx="4109">
                  <c:v>46.951213465085473</c:v>
                </c:pt>
                <c:pt idx="4110">
                  <c:v>46.962636610370353</c:v>
                </c:pt>
                <c:pt idx="4111">
                  <c:v>46.974059755655119</c:v>
                </c:pt>
                <c:pt idx="4112">
                  <c:v>46.985482900939878</c:v>
                </c:pt>
                <c:pt idx="4113">
                  <c:v>46.996906046224645</c:v>
                </c:pt>
                <c:pt idx="4114">
                  <c:v>47.008329191509411</c:v>
                </c:pt>
                <c:pt idx="4115">
                  <c:v>47.019752336794291</c:v>
                </c:pt>
                <c:pt idx="4116">
                  <c:v>47.031175482079057</c:v>
                </c:pt>
                <c:pt idx="4117">
                  <c:v>47.04259862736383</c:v>
                </c:pt>
                <c:pt idx="4118">
                  <c:v>47.054021772648582</c:v>
                </c:pt>
                <c:pt idx="4119">
                  <c:v>47.065444917933348</c:v>
                </c:pt>
                <c:pt idx="4120">
                  <c:v>47.076868063218235</c:v>
                </c:pt>
                <c:pt idx="4121">
                  <c:v>47.088291208502994</c:v>
                </c:pt>
                <c:pt idx="4122">
                  <c:v>47.099714353787761</c:v>
                </c:pt>
                <c:pt idx="4123">
                  <c:v>47.111137499072534</c:v>
                </c:pt>
                <c:pt idx="4124">
                  <c:v>47.122560644357286</c:v>
                </c:pt>
                <c:pt idx="4125">
                  <c:v>47.13398378964218</c:v>
                </c:pt>
                <c:pt idx="4126">
                  <c:v>47.145406934926932</c:v>
                </c:pt>
                <c:pt idx="4127">
                  <c:v>47.156830080211705</c:v>
                </c:pt>
                <c:pt idx="4128">
                  <c:v>47.168253225496464</c:v>
                </c:pt>
                <c:pt idx="4129">
                  <c:v>47.179676370781237</c:v>
                </c:pt>
                <c:pt idx="4130">
                  <c:v>47.19109951606611</c:v>
                </c:pt>
                <c:pt idx="4131">
                  <c:v>47.202522661350883</c:v>
                </c:pt>
                <c:pt idx="4132">
                  <c:v>47.213945806635635</c:v>
                </c:pt>
                <c:pt idx="4133">
                  <c:v>47.225368951920409</c:v>
                </c:pt>
                <c:pt idx="4134">
                  <c:v>47.236792097205175</c:v>
                </c:pt>
                <c:pt idx="4135">
                  <c:v>47.248215242489941</c:v>
                </c:pt>
                <c:pt idx="4136">
                  <c:v>47.259638387774821</c:v>
                </c:pt>
                <c:pt idx="4137">
                  <c:v>47.271061533059587</c:v>
                </c:pt>
                <c:pt idx="4138">
                  <c:v>47.282484678344346</c:v>
                </c:pt>
                <c:pt idx="4139">
                  <c:v>47.293907823629112</c:v>
                </c:pt>
                <c:pt idx="4140">
                  <c:v>47.305330968913879</c:v>
                </c:pt>
                <c:pt idx="4141">
                  <c:v>47.316754114198758</c:v>
                </c:pt>
                <c:pt idx="4142">
                  <c:v>47.328177259483525</c:v>
                </c:pt>
                <c:pt idx="4143">
                  <c:v>47.339600404768298</c:v>
                </c:pt>
                <c:pt idx="4144">
                  <c:v>47.351023550053064</c:v>
                </c:pt>
                <c:pt idx="4145">
                  <c:v>47.362446695337816</c:v>
                </c:pt>
                <c:pt idx="4146">
                  <c:v>47.373869840622696</c:v>
                </c:pt>
                <c:pt idx="4147">
                  <c:v>47.385292985907469</c:v>
                </c:pt>
                <c:pt idx="4148">
                  <c:v>47.396716131192228</c:v>
                </c:pt>
                <c:pt idx="4149">
                  <c:v>47.408139276476994</c:v>
                </c:pt>
                <c:pt idx="4150">
                  <c:v>47.419562421761768</c:v>
                </c:pt>
                <c:pt idx="4151">
                  <c:v>47.430985567046648</c:v>
                </c:pt>
                <c:pt idx="4152">
                  <c:v>47.4424087123314</c:v>
                </c:pt>
                <c:pt idx="4153">
                  <c:v>47.453831857616173</c:v>
                </c:pt>
                <c:pt idx="4154">
                  <c:v>47.465255002900939</c:v>
                </c:pt>
                <c:pt idx="4155">
                  <c:v>47.476678148185705</c:v>
                </c:pt>
                <c:pt idx="4156">
                  <c:v>47.488101293470585</c:v>
                </c:pt>
                <c:pt idx="4157">
                  <c:v>47.499524438755351</c:v>
                </c:pt>
                <c:pt idx="4158">
                  <c:v>47.510947584040117</c:v>
                </c:pt>
                <c:pt idx="4159">
                  <c:v>47.522370729324869</c:v>
                </c:pt>
                <c:pt idx="4160">
                  <c:v>47.533793874609643</c:v>
                </c:pt>
                <c:pt idx="4161">
                  <c:v>47.545217019894523</c:v>
                </c:pt>
                <c:pt idx="4162">
                  <c:v>47.556640165179289</c:v>
                </c:pt>
                <c:pt idx="4163">
                  <c:v>47.568063310464055</c:v>
                </c:pt>
                <c:pt idx="4164">
                  <c:v>47.579486455748821</c:v>
                </c:pt>
                <c:pt idx="4165">
                  <c:v>47.59090960103358</c:v>
                </c:pt>
                <c:pt idx="4166">
                  <c:v>47.60233274631846</c:v>
                </c:pt>
                <c:pt idx="4167">
                  <c:v>47.613755891603226</c:v>
                </c:pt>
                <c:pt idx="4168">
                  <c:v>47.625179036887992</c:v>
                </c:pt>
                <c:pt idx="4169">
                  <c:v>47.636602182172759</c:v>
                </c:pt>
                <c:pt idx="4170">
                  <c:v>47.648025327457532</c:v>
                </c:pt>
                <c:pt idx="4171">
                  <c:v>47.659448472742405</c:v>
                </c:pt>
                <c:pt idx="4172">
                  <c:v>47.670871618027178</c:v>
                </c:pt>
                <c:pt idx="4173">
                  <c:v>47.68229476331193</c:v>
                </c:pt>
                <c:pt idx="4174">
                  <c:v>47.693717908596703</c:v>
                </c:pt>
                <c:pt idx="4175">
                  <c:v>47.705141053881462</c:v>
                </c:pt>
                <c:pt idx="4176">
                  <c:v>47.716564199166342</c:v>
                </c:pt>
                <c:pt idx="4177">
                  <c:v>47.727987344451108</c:v>
                </c:pt>
                <c:pt idx="4178">
                  <c:v>47.739410489735882</c:v>
                </c:pt>
                <c:pt idx="4179">
                  <c:v>47.750833635020633</c:v>
                </c:pt>
                <c:pt idx="4180">
                  <c:v>47.762256780305407</c:v>
                </c:pt>
                <c:pt idx="4181">
                  <c:v>47.773679925590173</c:v>
                </c:pt>
                <c:pt idx="4182">
                  <c:v>47.785103070875053</c:v>
                </c:pt>
                <c:pt idx="4183">
                  <c:v>47.796526216159819</c:v>
                </c:pt>
                <c:pt idx="4184">
                  <c:v>47.807949361444585</c:v>
                </c:pt>
                <c:pt idx="4185">
                  <c:v>47.819372506729344</c:v>
                </c:pt>
                <c:pt idx="4186">
                  <c:v>47.83079565201411</c:v>
                </c:pt>
                <c:pt idx="4187">
                  <c:v>47.842218797298983</c:v>
                </c:pt>
                <c:pt idx="4188">
                  <c:v>47.853641942583756</c:v>
                </c:pt>
                <c:pt idx="4189">
                  <c:v>47.865065087868523</c:v>
                </c:pt>
                <c:pt idx="4190">
                  <c:v>47.876488233153289</c:v>
                </c:pt>
                <c:pt idx="4191">
                  <c:v>47.887911378438062</c:v>
                </c:pt>
                <c:pt idx="4192">
                  <c:v>47.899334523722942</c:v>
                </c:pt>
                <c:pt idx="4193">
                  <c:v>47.910757669007694</c:v>
                </c:pt>
                <c:pt idx="4194">
                  <c:v>47.922180814292467</c:v>
                </c:pt>
                <c:pt idx="4195">
                  <c:v>47.933603959577226</c:v>
                </c:pt>
                <c:pt idx="4196">
                  <c:v>47.945027104861992</c:v>
                </c:pt>
                <c:pt idx="4197">
                  <c:v>47.956450250146872</c:v>
                </c:pt>
                <c:pt idx="4198">
                  <c:v>47.967873395431646</c:v>
                </c:pt>
                <c:pt idx="4199">
                  <c:v>47.979296540716398</c:v>
                </c:pt>
                <c:pt idx="4200">
                  <c:v>47.990719686001164</c:v>
                </c:pt>
                <c:pt idx="4201">
                  <c:v>48.002142831285937</c:v>
                </c:pt>
                <c:pt idx="4202">
                  <c:v>48.013565976570817</c:v>
                </c:pt>
                <c:pt idx="4203">
                  <c:v>48.024989121855583</c:v>
                </c:pt>
                <c:pt idx="4204">
                  <c:v>48.036412267140342</c:v>
                </c:pt>
                <c:pt idx="4205">
                  <c:v>48.047835412425115</c:v>
                </c:pt>
                <c:pt idx="4206">
                  <c:v>48.059258557709867</c:v>
                </c:pt>
                <c:pt idx="4207">
                  <c:v>48.070681702994747</c:v>
                </c:pt>
                <c:pt idx="4208">
                  <c:v>48.082104848279521</c:v>
                </c:pt>
                <c:pt idx="4209">
                  <c:v>48.093527993564287</c:v>
                </c:pt>
                <c:pt idx="4210">
                  <c:v>48.104951138849053</c:v>
                </c:pt>
                <c:pt idx="4211">
                  <c:v>48.116374284133819</c:v>
                </c:pt>
                <c:pt idx="4212">
                  <c:v>48.127797429418699</c:v>
                </c:pt>
                <c:pt idx="4213">
                  <c:v>48.139220574703458</c:v>
                </c:pt>
                <c:pt idx="4214">
                  <c:v>48.150643719988217</c:v>
                </c:pt>
                <c:pt idx="4215">
                  <c:v>48.16206686527299</c:v>
                </c:pt>
                <c:pt idx="4216">
                  <c:v>48.173490010557757</c:v>
                </c:pt>
                <c:pt idx="4217">
                  <c:v>48.184913155842636</c:v>
                </c:pt>
                <c:pt idx="4218">
                  <c:v>48.196336301127403</c:v>
                </c:pt>
                <c:pt idx="4219">
                  <c:v>48.207759446412176</c:v>
                </c:pt>
                <c:pt idx="4220">
                  <c:v>48.219182591696928</c:v>
                </c:pt>
                <c:pt idx="4221">
                  <c:v>48.230605736981701</c:v>
                </c:pt>
                <c:pt idx="4222">
                  <c:v>48.24202888226646</c:v>
                </c:pt>
                <c:pt idx="4223">
                  <c:v>48.25345202755134</c:v>
                </c:pt>
                <c:pt idx="4224">
                  <c:v>48.264875172836106</c:v>
                </c:pt>
                <c:pt idx="4225">
                  <c:v>48.27629831812088</c:v>
                </c:pt>
                <c:pt idx="4226">
                  <c:v>48.287721463405632</c:v>
                </c:pt>
                <c:pt idx="4227">
                  <c:v>48.299144608690405</c:v>
                </c:pt>
                <c:pt idx="4228">
                  <c:v>48.310567753975278</c:v>
                </c:pt>
                <c:pt idx="4229">
                  <c:v>48.321990899260051</c:v>
                </c:pt>
                <c:pt idx="4230">
                  <c:v>48.333414044544817</c:v>
                </c:pt>
                <c:pt idx="4231">
                  <c:v>48.344837189829583</c:v>
                </c:pt>
                <c:pt idx="4232">
                  <c:v>48.356260335114342</c:v>
                </c:pt>
                <c:pt idx="4233">
                  <c:v>48.367683480399229</c:v>
                </c:pt>
                <c:pt idx="4234">
                  <c:v>48.379106625683981</c:v>
                </c:pt>
                <c:pt idx="4235">
                  <c:v>48.390529770968755</c:v>
                </c:pt>
                <c:pt idx="4236">
                  <c:v>48.401952916253521</c:v>
                </c:pt>
                <c:pt idx="4237">
                  <c:v>48.413376061538287</c:v>
                </c:pt>
                <c:pt idx="4238">
                  <c:v>48.424799206823167</c:v>
                </c:pt>
                <c:pt idx="4239">
                  <c:v>48.43622235210794</c:v>
                </c:pt>
                <c:pt idx="4240">
                  <c:v>48.447645497392692</c:v>
                </c:pt>
                <c:pt idx="4241">
                  <c:v>48.459068642677458</c:v>
                </c:pt>
                <c:pt idx="4242">
                  <c:v>48.470491787962224</c:v>
                </c:pt>
                <c:pt idx="4243">
                  <c:v>48.481914933247104</c:v>
                </c:pt>
                <c:pt idx="4244">
                  <c:v>48.49333807853187</c:v>
                </c:pt>
                <c:pt idx="4245">
                  <c:v>48.504761223816637</c:v>
                </c:pt>
                <c:pt idx="4246">
                  <c:v>48.516184369101396</c:v>
                </c:pt>
                <c:pt idx="4247">
                  <c:v>48.527607514386162</c:v>
                </c:pt>
                <c:pt idx="4248">
                  <c:v>48.539030659671042</c:v>
                </c:pt>
                <c:pt idx="4249">
                  <c:v>48.550453804955815</c:v>
                </c:pt>
                <c:pt idx="4250">
                  <c:v>48.561876950240574</c:v>
                </c:pt>
                <c:pt idx="4251">
                  <c:v>48.57330009552534</c:v>
                </c:pt>
                <c:pt idx="4252">
                  <c:v>48.584723240810099</c:v>
                </c:pt>
                <c:pt idx="4253">
                  <c:v>48.596146386094993</c:v>
                </c:pt>
                <c:pt idx="4254">
                  <c:v>48.607569531379745</c:v>
                </c:pt>
                <c:pt idx="4255">
                  <c:v>48.618992676664512</c:v>
                </c:pt>
                <c:pt idx="4256">
                  <c:v>48.630415821949285</c:v>
                </c:pt>
                <c:pt idx="4257">
                  <c:v>48.641838967234051</c:v>
                </c:pt>
                <c:pt idx="4258">
                  <c:v>48.653262112518931</c:v>
                </c:pt>
                <c:pt idx="4259">
                  <c:v>48.66468525780369</c:v>
                </c:pt>
                <c:pt idx="4260">
                  <c:v>48.676108403088456</c:v>
                </c:pt>
                <c:pt idx="4261">
                  <c:v>48.687531548373215</c:v>
                </c:pt>
                <c:pt idx="4262">
                  <c:v>48.698954693657988</c:v>
                </c:pt>
                <c:pt idx="4263">
                  <c:v>48.710377838942755</c:v>
                </c:pt>
                <c:pt idx="4264">
                  <c:v>48.721800984227635</c:v>
                </c:pt>
                <c:pt idx="4265">
                  <c:v>48.733224129512401</c:v>
                </c:pt>
                <c:pt idx="4266">
                  <c:v>48.74464727479716</c:v>
                </c:pt>
                <c:pt idx="4267">
                  <c:v>48.756070420081926</c:v>
                </c:pt>
                <c:pt idx="4268">
                  <c:v>48.767493565366699</c:v>
                </c:pt>
                <c:pt idx="4269">
                  <c:v>48.778916710651572</c:v>
                </c:pt>
                <c:pt idx="4270">
                  <c:v>48.790339855936338</c:v>
                </c:pt>
                <c:pt idx="4271">
                  <c:v>48.801763001221104</c:v>
                </c:pt>
                <c:pt idx="4272">
                  <c:v>48.813186146505878</c:v>
                </c:pt>
                <c:pt idx="4273">
                  <c:v>48.82460929179063</c:v>
                </c:pt>
                <c:pt idx="4274">
                  <c:v>48.836032437075509</c:v>
                </c:pt>
                <c:pt idx="4275">
                  <c:v>48.847455582360276</c:v>
                </c:pt>
                <c:pt idx="4276">
                  <c:v>48.858878727645049</c:v>
                </c:pt>
                <c:pt idx="4277">
                  <c:v>48.870301872929815</c:v>
                </c:pt>
                <c:pt idx="4278">
                  <c:v>48.881725018214574</c:v>
                </c:pt>
                <c:pt idx="4279">
                  <c:v>48.893148163499454</c:v>
                </c:pt>
                <c:pt idx="4280">
                  <c:v>48.90457130878422</c:v>
                </c:pt>
                <c:pt idx="4281">
                  <c:v>48.915994454068979</c:v>
                </c:pt>
                <c:pt idx="4282">
                  <c:v>48.927417599353753</c:v>
                </c:pt>
                <c:pt idx="4283">
                  <c:v>48.938840744638519</c:v>
                </c:pt>
                <c:pt idx="4284">
                  <c:v>48.950263889923399</c:v>
                </c:pt>
                <c:pt idx="4285">
                  <c:v>48.961687035208165</c:v>
                </c:pt>
                <c:pt idx="4286">
                  <c:v>48.973110180492931</c:v>
                </c:pt>
                <c:pt idx="4287">
                  <c:v>48.98453332577769</c:v>
                </c:pt>
                <c:pt idx="4288">
                  <c:v>48.995956471062449</c:v>
                </c:pt>
                <c:pt idx="4289">
                  <c:v>49.007379616347336</c:v>
                </c:pt>
                <c:pt idx="4290">
                  <c:v>49.018802761632102</c:v>
                </c:pt>
                <c:pt idx="4291">
                  <c:v>49.030225906916868</c:v>
                </c:pt>
                <c:pt idx="4292">
                  <c:v>49.041649052201635</c:v>
                </c:pt>
                <c:pt idx="4293">
                  <c:v>49.053072197486394</c:v>
                </c:pt>
                <c:pt idx="4294">
                  <c:v>49.064495342771274</c:v>
                </c:pt>
                <c:pt idx="4295">
                  <c:v>49.07591848805604</c:v>
                </c:pt>
                <c:pt idx="4296">
                  <c:v>49.087341633340806</c:v>
                </c:pt>
                <c:pt idx="4297">
                  <c:v>49.098764778625572</c:v>
                </c:pt>
                <c:pt idx="4298">
                  <c:v>49.110187923910338</c:v>
                </c:pt>
                <c:pt idx="4299">
                  <c:v>49.121611069195218</c:v>
                </c:pt>
                <c:pt idx="4300">
                  <c:v>49.133034214479984</c:v>
                </c:pt>
                <c:pt idx="4301">
                  <c:v>49.144457359764743</c:v>
                </c:pt>
                <c:pt idx="4302">
                  <c:v>49.15588050504951</c:v>
                </c:pt>
                <c:pt idx="4303">
                  <c:v>49.167303650334283</c:v>
                </c:pt>
                <c:pt idx="4304">
                  <c:v>49.178726795619163</c:v>
                </c:pt>
                <c:pt idx="4305">
                  <c:v>49.190149940903929</c:v>
                </c:pt>
                <c:pt idx="4306">
                  <c:v>49.201573086188688</c:v>
                </c:pt>
                <c:pt idx="4307">
                  <c:v>49.212996231473454</c:v>
                </c:pt>
                <c:pt idx="4308">
                  <c:v>49.224419376758213</c:v>
                </c:pt>
                <c:pt idx="4309">
                  <c:v>49.235842522042987</c:v>
                </c:pt>
                <c:pt idx="4310">
                  <c:v>49.247265667327859</c:v>
                </c:pt>
                <c:pt idx="4311">
                  <c:v>49.258688812612633</c:v>
                </c:pt>
                <c:pt idx="4312">
                  <c:v>49.270111957897399</c:v>
                </c:pt>
                <c:pt idx="4313">
                  <c:v>49.281535103182158</c:v>
                </c:pt>
                <c:pt idx="4314">
                  <c:v>49.292958248466924</c:v>
                </c:pt>
                <c:pt idx="4315">
                  <c:v>49.304381393751804</c:v>
                </c:pt>
                <c:pt idx="4316">
                  <c:v>49.31580453903657</c:v>
                </c:pt>
                <c:pt idx="4317">
                  <c:v>49.327227684321336</c:v>
                </c:pt>
                <c:pt idx="4318">
                  <c:v>49.338650829606102</c:v>
                </c:pt>
                <c:pt idx="4319">
                  <c:v>49.350073974890869</c:v>
                </c:pt>
                <c:pt idx="4320">
                  <c:v>49.361497120175748</c:v>
                </c:pt>
                <c:pt idx="4321">
                  <c:v>49.372920265460507</c:v>
                </c:pt>
                <c:pt idx="4322">
                  <c:v>49.384343410745274</c:v>
                </c:pt>
                <c:pt idx="4323">
                  <c:v>49.395766556030047</c:v>
                </c:pt>
                <c:pt idx="4324">
                  <c:v>49.407189701314806</c:v>
                </c:pt>
                <c:pt idx="4325">
                  <c:v>49.418612846599693</c:v>
                </c:pt>
                <c:pt idx="4326">
                  <c:v>49.430035991884452</c:v>
                </c:pt>
                <c:pt idx="4327">
                  <c:v>49.441459137169218</c:v>
                </c:pt>
                <c:pt idx="4328">
                  <c:v>49.452882282453977</c:v>
                </c:pt>
                <c:pt idx="4329">
                  <c:v>49.464305427738744</c:v>
                </c:pt>
                <c:pt idx="4330">
                  <c:v>49.475728573023623</c:v>
                </c:pt>
                <c:pt idx="4331">
                  <c:v>49.487151718308397</c:v>
                </c:pt>
                <c:pt idx="4332">
                  <c:v>49.498574863593163</c:v>
                </c:pt>
                <c:pt idx="4333">
                  <c:v>49.509998008877922</c:v>
                </c:pt>
                <c:pt idx="4334">
                  <c:v>49.521421154162688</c:v>
                </c:pt>
                <c:pt idx="4335">
                  <c:v>49.532844299447568</c:v>
                </c:pt>
                <c:pt idx="4336">
                  <c:v>49.544267444732327</c:v>
                </c:pt>
                <c:pt idx="4337">
                  <c:v>49.5556905900171</c:v>
                </c:pt>
                <c:pt idx="4338">
                  <c:v>49.567113735301866</c:v>
                </c:pt>
                <c:pt idx="4339">
                  <c:v>49.578536880586633</c:v>
                </c:pt>
                <c:pt idx="4340">
                  <c:v>49.589960025871513</c:v>
                </c:pt>
                <c:pt idx="4341">
                  <c:v>49.601383171156272</c:v>
                </c:pt>
                <c:pt idx="4342">
                  <c:v>49.612806316441038</c:v>
                </c:pt>
                <c:pt idx="4343">
                  <c:v>49.624229461725804</c:v>
                </c:pt>
                <c:pt idx="4344">
                  <c:v>49.63565260701057</c:v>
                </c:pt>
                <c:pt idx="4345">
                  <c:v>49.64707575229545</c:v>
                </c:pt>
                <c:pt idx="4346">
                  <c:v>49.658498897580216</c:v>
                </c:pt>
                <c:pt idx="4347">
                  <c:v>49.669922042864982</c:v>
                </c:pt>
                <c:pt idx="4348">
                  <c:v>49.681345188149741</c:v>
                </c:pt>
                <c:pt idx="4349">
                  <c:v>49.692768333434508</c:v>
                </c:pt>
                <c:pt idx="4350">
                  <c:v>49.704191478719281</c:v>
                </c:pt>
                <c:pt idx="4351">
                  <c:v>49.715614624004154</c:v>
                </c:pt>
                <c:pt idx="4352">
                  <c:v>49.727037769288927</c:v>
                </c:pt>
                <c:pt idx="4353">
                  <c:v>49.738460914573686</c:v>
                </c:pt>
                <c:pt idx="4354">
                  <c:v>49.749884059858452</c:v>
                </c:pt>
                <c:pt idx="4355">
                  <c:v>49.761307205143211</c:v>
                </c:pt>
                <c:pt idx="4356">
                  <c:v>49.772730350428091</c:v>
                </c:pt>
                <c:pt idx="4357">
                  <c:v>49.784153495712857</c:v>
                </c:pt>
                <c:pt idx="4358">
                  <c:v>49.795576640997631</c:v>
                </c:pt>
                <c:pt idx="4359">
                  <c:v>49.806999786282397</c:v>
                </c:pt>
                <c:pt idx="4360">
                  <c:v>49.818422931567156</c:v>
                </c:pt>
                <c:pt idx="4361">
                  <c:v>49.829846076852043</c:v>
                </c:pt>
                <c:pt idx="4362">
                  <c:v>49.841269222136802</c:v>
                </c:pt>
                <c:pt idx="4363">
                  <c:v>49.852692367421568</c:v>
                </c:pt>
                <c:pt idx="4364">
                  <c:v>49.864115512706334</c:v>
                </c:pt>
                <c:pt idx="4365">
                  <c:v>49.8755386579911</c:v>
                </c:pt>
                <c:pt idx="4366">
                  <c:v>49.88696180327598</c:v>
                </c:pt>
                <c:pt idx="4367">
                  <c:v>49.898384948560746</c:v>
                </c:pt>
                <c:pt idx="4368">
                  <c:v>49.909808093845506</c:v>
                </c:pt>
                <c:pt idx="4369">
                  <c:v>49.921231239130272</c:v>
                </c:pt>
                <c:pt idx="4370">
                  <c:v>49.932654384415038</c:v>
                </c:pt>
                <c:pt idx="4371">
                  <c:v>49.944077529699918</c:v>
                </c:pt>
                <c:pt idx="4372">
                  <c:v>49.955500674984691</c:v>
                </c:pt>
                <c:pt idx="4373">
                  <c:v>49.96692382026945</c:v>
                </c:pt>
                <c:pt idx="4374">
                  <c:v>49.978346965554209</c:v>
                </c:pt>
                <c:pt idx="4375">
                  <c:v>49.989770110838975</c:v>
                </c:pt>
                <c:pt idx="4376">
                  <c:v>50.001193256123855</c:v>
                </c:pt>
                <c:pt idx="4377">
                  <c:v>50.012616401408621</c:v>
                </c:pt>
                <c:pt idx="4378">
                  <c:v>50.024039546693395</c:v>
                </c:pt>
                <c:pt idx="4379">
                  <c:v>50.035462691978161</c:v>
                </c:pt>
                <c:pt idx="4380">
                  <c:v>50.046885837262913</c:v>
                </c:pt>
                <c:pt idx="4381">
                  <c:v>50.0583089825478</c:v>
                </c:pt>
                <c:pt idx="4382">
                  <c:v>50.069732127832566</c:v>
                </c:pt>
                <c:pt idx="4383">
                  <c:v>50.081155273117325</c:v>
                </c:pt>
                <c:pt idx="4384">
                  <c:v>50.092578418402091</c:v>
                </c:pt>
                <c:pt idx="4385">
                  <c:v>50.104001563686865</c:v>
                </c:pt>
                <c:pt idx="4386">
                  <c:v>50.115424708971744</c:v>
                </c:pt>
                <c:pt idx="4387">
                  <c:v>50.126847854256511</c:v>
                </c:pt>
                <c:pt idx="4388">
                  <c:v>50.13827099954127</c:v>
                </c:pt>
                <c:pt idx="4389">
                  <c:v>50.149694144826036</c:v>
                </c:pt>
                <c:pt idx="4390">
                  <c:v>50.161117290110802</c:v>
                </c:pt>
                <c:pt idx="4391">
                  <c:v>50.172540435395568</c:v>
                </c:pt>
                <c:pt idx="4392">
                  <c:v>50.183963580680448</c:v>
                </c:pt>
                <c:pt idx="4393">
                  <c:v>50.195386725965214</c:v>
                </c:pt>
                <c:pt idx="4394">
                  <c:v>50.206809871249966</c:v>
                </c:pt>
                <c:pt idx="4395">
                  <c:v>50.218233016534739</c:v>
                </c:pt>
                <c:pt idx="4396">
                  <c:v>50.229656161819506</c:v>
                </c:pt>
                <c:pt idx="4397">
                  <c:v>50.241079307104386</c:v>
                </c:pt>
                <c:pt idx="4398">
                  <c:v>50.252502452389152</c:v>
                </c:pt>
                <c:pt idx="4399">
                  <c:v>50.263925597673925</c:v>
                </c:pt>
                <c:pt idx="4400">
                  <c:v>50.275348742958684</c:v>
                </c:pt>
                <c:pt idx="4401">
                  <c:v>50.28677188824345</c:v>
                </c:pt>
                <c:pt idx="4402">
                  <c:v>50.298195033528323</c:v>
                </c:pt>
                <c:pt idx="4403">
                  <c:v>50.309618178813089</c:v>
                </c:pt>
                <c:pt idx="4404">
                  <c:v>50.321041324097855</c:v>
                </c:pt>
                <c:pt idx="4405">
                  <c:v>50.332464469382629</c:v>
                </c:pt>
                <c:pt idx="4406">
                  <c:v>50.343887614667395</c:v>
                </c:pt>
                <c:pt idx="4407">
                  <c:v>50.355310759952275</c:v>
                </c:pt>
                <c:pt idx="4408">
                  <c:v>50.366733905237027</c:v>
                </c:pt>
                <c:pt idx="4409">
                  <c:v>50.3781570505218</c:v>
                </c:pt>
                <c:pt idx="4410">
                  <c:v>50.389580195806559</c:v>
                </c:pt>
                <c:pt idx="4411">
                  <c:v>50.401003341091332</c:v>
                </c:pt>
                <c:pt idx="4412">
                  <c:v>50.412426486376205</c:v>
                </c:pt>
                <c:pt idx="4413">
                  <c:v>50.423849631660978</c:v>
                </c:pt>
                <c:pt idx="4414">
                  <c:v>50.435272776945745</c:v>
                </c:pt>
                <c:pt idx="4415">
                  <c:v>50.446695922230504</c:v>
                </c:pt>
                <c:pt idx="4416">
                  <c:v>50.45811906751527</c:v>
                </c:pt>
                <c:pt idx="4417">
                  <c:v>50.46954221280015</c:v>
                </c:pt>
                <c:pt idx="4418">
                  <c:v>50.480965358084916</c:v>
                </c:pt>
                <c:pt idx="4419">
                  <c:v>50.492388503369682</c:v>
                </c:pt>
                <c:pt idx="4420">
                  <c:v>50.503811648654448</c:v>
                </c:pt>
                <c:pt idx="4421">
                  <c:v>50.515234793939207</c:v>
                </c:pt>
                <c:pt idx="4422">
                  <c:v>50.52665793922408</c:v>
                </c:pt>
                <c:pt idx="4423">
                  <c:v>50.538081084508853</c:v>
                </c:pt>
                <c:pt idx="4424">
                  <c:v>50.549504229793619</c:v>
                </c:pt>
                <c:pt idx="4425">
                  <c:v>50.560927375078386</c:v>
                </c:pt>
                <c:pt idx="4426">
                  <c:v>50.572350520363159</c:v>
                </c:pt>
                <c:pt idx="4427">
                  <c:v>50.583773665648039</c:v>
                </c:pt>
                <c:pt idx="4428">
                  <c:v>50.595196810932798</c:v>
                </c:pt>
                <c:pt idx="4429">
                  <c:v>50.606619956217564</c:v>
                </c:pt>
                <c:pt idx="4430">
                  <c:v>50.618043101502323</c:v>
                </c:pt>
                <c:pt idx="4431">
                  <c:v>50.629466246787089</c:v>
                </c:pt>
                <c:pt idx="4432">
                  <c:v>50.640889392071969</c:v>
                </c:pt>
                <c:pt idx="4433">
                  <c:v>50.652312537356742</c:v>
                </c:pt>
                <c:pt idx="4434">
                  <c:v>50.663735682641509</c:v>
                </c:pt>
                <c:pt idx="4435">
                  <c:v>50.675158827926261</c:v>
                </c:pt>
                <c:pt idx="4436">
                  <c:v>50.686581973211034</c:v>
                </c:pt>
                <c:pt idx="4437">
                  <c:v>50.6980051184958</c:v>
                </c:pt>
                <c:pt idx="4438">
                  <c:v>50.70942826378068</c:v>
                </c:pt>
                <c:pt idx="4439">
                  <c:v>50.720851409065439</c:v>
                </c:pt>
                <c:pt idx="4440">
                  <c:v>50.732274554350212</c:v>
                </c:pt>
                <c:pt idx="4441">
                  <c:v>50.743697699634964</c:v>
                </c:pt>
                <c:pt idx="4442">
                  <c:v>50.755120844919738</c:v>
                </c:pt>
                <c:pt idx="4443">
                  <c:v>50.766543990204617</c:v>
                </c:pt>
                <c:pt idx="4444">
                  <c:v>50.777967135489384</c:v>
                </c:pt>
                <c:pt idx="4445">
                  <c:v>50.78939028077415</c:v>
                </c:pt>
                <c:pt idx="4446">
                  <c:v>50.800813426058923</c:v>
                </c:pt>
                <c:pt idx="4447">
                  <c:v>50.812236571343682</c:v>
                </c:pt>
                <c:pt idx="4448">
                  <c:v>50.823659716628562</c:v>
                </c:pt>
                <c:pt idx="4449">
                  <c:v>50.835082861913321</c:v>
                </c:pt>
                <c:pt idx="4450">
                  <c:v>50.846506007198087</c:v>
                </c:pt>
                <c:pt idx="4451">
                  <c:v>50.857929152482853</c:v>
                </c:pt>
                <c:pt idx="4452">
                  <c:v>50.869352297767627</c:v>
                </c:pt>
                <c:pt idx="4453">
                  <c:v>50.880775443052499</c:v>
                </c:pt>
                <c:pt idx="4454">
                  <c:v>50.892198588337273</c:v>
                </c:pt>
                <c:pt idx="4455">
                  <c:v>50.903621733622025</c:v>
                </c:pt>
                <c:pt idx="4456">
                  <c:v>50.915044878906798</c:v>
                </c:pt>
                <c:pt idx="4457">
                  <c:v>50.926468024191557</c:v>
                </c:pt>
                <c:pt idx="4458">
                  <c:v>50.937891169476444</c:v>
                </c:pt>
                <c:pt idx="4459">
                  <c:v>50.949314314761203</c:v>
                </c:pt>
                <c:pt idx="4460">
                  <c:v>50.960737460045976</c:v>
                </c:pt>
                <c:pt idx="4461">
                  <c:v>50.972160605330743</c:v>
                </c:pt>
                <c:pt idx="4462">
                  <c:v>50.983583750615502</c:v>
                </c:pt>
                <c:pt idx="4463">
                  <c:v>50.995006895900374</c:v>
                </c:pt>
                <c:pt idx="4464">
                  <c:v>51.006430041185148</c:v>
                </c:pt>
                <c:pt idx="4465">
                  <c:v>51.017853186469914</c:v>
                </c:pt>
                <c:pt idx="4466">
                  <c:v>51.02927633175468</c:v>
                </c:pt>
                <c:pt idx="4467">
                  <c:v>51.040699477039446</c:v>
                </c:pt>
                <c:pt idx="4468">
                  <c:v>51.052122622324326</c:v>
                </c:pt>
                <c:pt idx="4469">
                  <c:v>51.063545767609078</c:v>
                </c:pt>
                <c:pt idx="4470">
                  <c:v>51.074968912893851</c:v>
                </c:pt>
                <c:pt idx="4471">
                  <c:v>51.086392058178618</c:v>
                </c:pt>
                <c:pt idx="4472">
                  <c:v>51.097815203463384</c:v>
                </c:pt>
                <c:pt idx="4473">
                  <c:v>51.109238348748264</c:v>
                </c:pt>
                <c:pt idx="4474">
                  <c:v>51.120661494033037</c:v>
                </c:pt>
                <c:pt idx="4475">
                  <c:v>51.132084639317796</c:v>
                </c:pt>
                <c:pt idx="4476">
                  <c:v>51.143507784602555</c:v>
                </c:pt>
                <c:pt idx="4477">
                  <c:v>51.154930929887321</c:v>
                </c:pt>
                <c:pt idx="4478">
                  <c:v>51.166354075172087</c:v>
                </c:pt>
                <c:pt idx="4479">
                  <c:v>51.177777220456967</c:v>
                </c:pt>
                <c:pt idx="4480">
                  <c:v>51.189200365741733</c:v>
                </c:pt>
                <c:pt idx="4481">
                  <c:v>51.200623511026507</c:v>
                </c:pt>
                <c:pt idx="4482">
                  <c:v>51.212046656311259</c:v>
                </c:pt>
                <c:pt idx="4483">
                  <c:v>51.223469801596032</c:v>
                </c:pt>
                <c:pt idx="4484">
                  <c:v>51.234892946880912</c:v>
                </c:pt>
                <c:pt idx="4485">
                  <c:v>51.246316092165678</c:v>
                </c:pt>
                <c:pt idx="4486">
                  <c:v>51.257739237450437</c:v>
                </c:pt>
                <c:pt idx="4487">
                  <c:v>51.26916238273521</c:v>
                </c:pt>
                <c:pt idx="4488">
                  <c:v>51.280585528019962</c:v>
                </c:pt>
                <c:pt idx="4489">
                  <c:v>51.292008673304856</c:v>
                </c:pt>
                <c:pt idx="4490">
                  <c:v>51.303431818589608</c:v>
                </c:pt>
                <c:pt idx="4491">
                  <c:v>51.314854963874382</c:v>
                </c:pt>
                <c:pt idx="4492">
                  <c:v>51.326278109159148</c:v>
                </c:pt>
                <c:pt idx="4493">
                  <c:v>51.337701254443914</c:v>
                </c:pt>
                <c:pt idx="4494">
                  <c:v>51.349124399728794</c:v>
                </c:pt>
                <c:pt idx="4495">
                  <c:v>51.36054754501356</c:v>
                </c:pt>
                <c:pt idx="4496">
                  <c:v>51.371970690298319</c:v>
                </c:pt>
                <c:pt idx="4497">
                  <c:v>51.383393835583085</c:v>
                </c:pt>
                <c:pt idx="4498">
                  <c:v>51.394816980867851</c:v>
                </c:pt>
                <c:pt idx="4499">
                  <c:v>51.406240126152731</c:v>
                </c:pt>
                <c:pt idx="4500">
                  <c:v>51.417663271437497</c:v>
                </c:pt>
                <c:pt idx="4501">
                  <c:v>51.429086416722271</c:v>
                </c:pt>
                <c:pt idx="4502">
                  <c:v>51.440509562007023</c:v>
                </c:pt>
                <c:pt idx="4503">
                  <c:v>51.451932707291796</c:v>
                </c:pt>
                <c:pt idx="4504">
                  <c:v>51.463355852576669</c:v>
                </c:pt>
                <c:pt idx="4505">
                  <c:v>51.474778997861435</c:v>
                </c:pt>
                <c:pt idx="4506">
                  <c:v>51.486202143146201</c:v>
                </c:pt>
                <c:pt idx="4507">
                  <c:v>51.497625288430974</c:v>
                </c:pt>
                <c:pt idx="4508">
                  <c:v>51.509048433715726</c:v>
                </c:pt>
                <c:pt idx="4509">
                  <c:v>51.52047157900062</c:v>
                </c:pt>
                <c:pt idx="4510">
                  <c:v>51.531894724285372</c:v>
                </c:pt>
                <c:pt idx="4511">
                  <c:v>51.543317869570146</c:v>
                </c:pt>
                <c:pt idx="4512">
                  <c:v>51.554741014854912</c:v>
                </c:pt>
                <c:pt idx="4513">
                  <c:v>51.566164160139671</c:v>
                </c:pt>
                <c:pt idx="4514">
                  <c:v>51.577587305424551</c:v>
                </c:pt>
                <c:pt idx="4515">
                  <c:v>51.589010450709324</c:v>
                </c:pt>
                <c:pt idx="4516">
                  <c:v>51.600433595994076</c:v>
                </c:pt>
                <c:pt idx="4517">
                  <c:v>51.611856741278849</c:v>
                </c:pt>
                <c:pt idx="4518">
                  <c:v>51.623279886563616</c:v>
                </c:pt>
                <c:pt idx="4519">
                  <c:v>51.634703031848382</c:v>
                </c:pt>
                <c:pt idx="4520">
                  <c:v>51.646126177133262</c:v>
                </c:pt>
                <c:pt idx="4521">
                  <c:v>51.657549322418028</c:v>
                </c:pt>
                <c:pt idx="4522">
                  <c:v>51.668972467702787</c:v>
                </c:pt>
                <c:pt idx="4523">
                  <c:v>51.680395612987553</c:v>
                </c:pt>
                <c:pt idx="4524">
                  <c:v>51.691818758272319</c:v>
                </c:pt>
                <c:pt idx="4525">
                  <c:v>51.703241903557199</c:v>
                </c:pt>
                <c:pt idx="4526">
                  <c:v>51.714665048841965</c:v>
                </c:pt>
                <c:pt idx="4527">
                  <c:v>51.726088194126731</c:v>
                </c:pt>
                <c:pt idx="4528">
                  <c:v>51.737511339411505</c:v>
                </c:pt>
                <c:pt idx="4529">
                  <c:v>51.748934484696257</c:v>
                </c:pt>
                <c:pt idx="4530">
                  <c:v>51.760357629981137</c:v>
                </c:pt>
                <c:pt idx="4531">
                  <c:v>51.771780775265903</c:v>
                </c:pt>
                <c:pt idx="4532">
                  <c:v>51.783203920550676</c:v>
                </c:pt>
                <c:pt idx="4533">
                  <c:v>51.794627065835435</c:v>
                </c:pt>
                <c:pt idx="4534">
                  <c:v>51.806050211120208</c:v>
                </c:pt>
                <c:pt idx="4535">
                  <c:v>51.817473356405081</c:v>
                </c:pt>
                <c:pt idx="4536">
                  <c:v>51.82889650168984</c:v>
                </c:pt>
                <c:pt idx="4537">
                  <c:v>51.840319646974606</c:v>
                </c:pt>
                <c:pt idx="4538">
                  <c:v>51.85174279225938</c:v>
                </c:pt>
                <c:pt idx="4539">
                  <c:v>51.863165937544146</c:v>
                </c:pt>
                <c:pt idx="4540">
                  <c:v>51.874589082829026</c:v>
                </c:pt>
                <c:pt idx="4541">
                  <c:v>51.886012228113785</c:v>
                </c:pt>
                <c:pt idx="4542">
                  <c:v>51.897435373398558</c:v>
                </c:pt>
                <c:pt idx="4543">
                  <c:v>51.90885851868331</c:v>
                </c:pt>
                <c:pt idx="4544">
                  <c:v>51.920281663968083</c:v>
                </c:pt>
                <c:pt idx="4545">
                  <c:v>51.931704809252956</c:v>
                </c:pt>
                <c:pt idx="4546">
                  <c:v>51.943127954537729</c:v>
                </c:pt>
                <c:pt idx="4547">
                  <c:v>51.954551099822496</c:v>
                </c:pt>
                <c:pt idx="4548">
                  <c:v>51.965974245107269</c:v>
                </c:pt>
                <c:pt idx="4549">
                  <c:v>51.977397390392021</c:v>
                </c:pt>
                <c:pt idx="4550">
                  <c:v>51.988820535676901</c:v>
                </c:pt>
                <c:pt idx="4551">
                  <c:v>52.000243680961667</c:v>
                </c:pt>
                <c:pt idx="4552">
                  <c:v>52.011666826246433</c:v>
                </c:pt>
                <c:pt idx="4553">
                  <c:v>52.023089971531199</c:v>
                </c:pt>
                <c:pt idx="4554">
                  <c:v>52.034513116815965</c:v>
                </c:pt>
                <c:pt idx="4555">
                  <c:v>52.045936262100845</c:v>
                </c:pt>
                <c:pt idx="4556">
                  <c:v>52.057359407385619</c:v>
                </c:pt>
                <c:pt idx="4557">
                  <c:v>52.06878255267037</c:v>
                </c:pt>
                <c:pt idx="4558">
                  <c:v>52.080205697955137</c:v>
                </c:pt>
                <c:pt idx="4559">
                  <c:v>52.09162884323991</c:v>
                </c:pt>
                <c:pt idx="4560">
                  <c:v>52.10305198852479</c:v>
                </c:pt>
                <c:pt idx="4561">
                  <c:v>52.114475133809549</c:v>
                </c:pt>
                <c:pt idx="4562">
                  <c:v>52.125898279094315</c:v>
                </c:pt>
                <c:pt idx="4563">
                  <c:v>52.137321424379074</c:v>
                </c:pt>
                <c:pt idx="4564">
                  <c:v>52.14874456966384</c:v>
                </c:pt>
                <c:pt idx="4565">
                  <c:v>52.160167714948614</c:v>
                </c:pt>
                <c:pt idx="4566">
                  <c:v>52.171590860233493</c:v>
                </c:pt>
                <c:pt idx="4567">
                  <c:v>52.18301400551826</c:v>
                </c:pt>
                <c:pt idx="4568">
                  <c:v>52.194437150803026</c:v>
                </c:pt>
                <c:pt idx="4569">
                  <c:v>52.205860296087785</c:v>
                </c:pt>
                <c:pt idx="4570">
                  <c:v>52.217283441372551</c:v>
                </c:pt>
                <c:pt idx="4571">
                  <c:v>52.228706586657431</c:v>
                </c:pt>
                <c:pt idx="4572">
                  <c:v>52.24012973194219</c:v>
                </c:pt>
                <c:pt idx="4573">
                  <c:v>52.251552877226963</c:v>
                </c:pt>
                <c:pt idx="4574">
                  <c:v>52.262976022511729</c:v>
                </c:pt>
                <c:pt idx="4575">
                  <c:v>52.274399167796503</c:v>
                </c:pt>
                <c:pt idx="4576">
                  <c:v>52.285822313081376</c:v>
                </c:pt>
                <c:pt idx="4577">
                  <c:v>52.297245458366135</c:v>
                </c:pt>
                <c:pt idx="4578">
                  <c:v>52.308668603650901</c:v>
                </c:pt>
                <c:pt idx="4579">
                  <c:v>52.320091748935667</c:v>
                </c:pt>
                <c:pt idx="4580">
                  <c:v>52.331514894220433</c:v>
                </c:pt>
                <c:pt idx="4581">
                  <c:v>52.342938039505313</c:v>
                </c:pt>
                <c:pt idx="4582">
                  <c:v>52.354361184790079</c:v>
                </c:pt>
                <c:pt idx="4583">
                  <c:v>52.365784330074838</c:v>
                </c:pt>
                <c:pt idx="4584">
                  <c:v>52.377207475359604</c:v>
                </c:pt>
                <c:pt idx="4585">
                  <c:v>52.388630620644378</c:v>
                </c:pt>
                <c:pt idx="4586">
                  <c:v>52.40005376592925</c:v>
                </c:pt>
                <c:pt idx="4587">
                  <c:v>52.411476911214024</c:v>
                </c:pt>
                <c:pt idx="4588">
                  <c:v>52.422900056498783</c:v>
                </c:pt>
                <c:pt idx="4589">
                  <c:v>52.434323201783556</c:v>
                </c:pt>
                <c:pt idx="4590">
                  <c:v>52.445746347068308</c:v>
                </c:pt>
                <c:pt idx="4591">
                  <c:v>52.457169492353188</c:v>
                </c:pt>
                <c:pt idx="4592">
                  <c:v>52.468592637637954</c:v>
                </c:pt>
                <c:pt idx="4593">
                  <c:v>52.480015782922727</c:v>
                </c:pt>
                <c:pt idx="4594">
                  <c:v>52.491438928207494</c:v>
                </c:pt>
                <c:pt idx="4595">
                  <c:v>52.50286207349226</c:v>
                </c:pt>
                <c:pt idx="4596">
                  <c:v>52.51428521877714</c:v>
                </c:pt>
                <c:pt idx="4597">
                  <c:v>52.525708364061899</c:v>
                </c:pt>
                <c:pt idx="4598">
                  <c:v>52.537131509346665</c:v>
                </c:pt>
                <c:pt idx="4599">
                  <c:v>52.548554654631431</c:v>
                </c:pt>
                <c:pt idx="4600">
                  <c:v>52.559977799916197</c:v>
                </c:pt>
                <c:pt idx="4601">
                  <c:v>52.571400945201077</c:v>
                </c:pt>
                <c:pt idx="4602">
                  <c:v>52.582824090485843</c:v>
                </c:pt>
                <c:pt idx="4603">
                  <c:v>52.594247235770609</c:v>
                </c:pt>
                <c:pt idx="4604">
                  <c:v>52.605670381055369</c:v>
                </c:pt>
                <c:pt idx="4605">
                  <c:v>52.617093526340135</c:v>
                </c:pt>
                <c:pt idx="4606">
                  <c:v>52.628516671624908</c:v>
                </c:pt>
                <c:pt idx="4607">
                  <c:v>52.639939816909788</c:v>
                </c:pt>
                <c:pt idx="4608">
                  <c:v>52.651362962194547</c:v>
                </c:pt>
                <c:pt idx="4609">
                  <c:v>52.662786107479313</c:v>
                </c:pt>
                <c:pt idx="4610">
                  <c:v>52.674209252764072</c:v>
                </c:pt>
                <c:pt idx="4611">
                  <c:v>52.685632398048838</c:v>
                </c:pt>
                <c:pt idx="4612">
                  <c:v>52.697055543333718</c:v>
                </c:pt>
                <c:pt idx="4613">
                  <c:v>52.708478688618484</c:v>
                </c:pt>
                <c:pt idx="4614">
                  <c:v>52.719901833903258</c:v>
                </c:pt>
                <c:pt idx="4615">
                  <c:v>52.731324979188017</c:v>
                </c:pt>
                <c:pt idx="4616">
                  <c:v>52.742748124472783</c:v>
                </c:pt>
                <c:pt idx="4617">
                  <c:v>52.754171269757663</c:v>
                </c:pt>
                <c:pt idx="4618">
                  <c:v>52.765594415042429</c:v>
                </c:pt>
                <c:pt idx="4619">
                  <c:v>52.777017560327188</c:v>
                </c:pt>
                <c:pt idx="4620">
                  <c:v>52.788440705611961</c:v>
                </c:pt>
                <c:pt idx="4621">
                  <c:v>52.799863850896728</c:v>
                </c:pt>
                <c:pt idx="4622">
                  <c:v>52.811286996181607</c:v>
                </c:pt>
                <c:pt idx="4623">
                  <c:v>52.822710141466374</c:v>
                </c:pt>
                <c:pt idx="4624">
                  <c:v>52.834133286751133</c:v>
                </c:pt>
                <c:pt idx="4625">
                  <c:v>52.845556432035899</c:v>
                </c:pt>
                <c:pt idx="4626">
                  <c:v>52.856979577320665</c:v>
                </c:pt>
                <c:pt idx="4627">
                  <c:v>52.868402722605538</c:v>
                </c:pt>
                <c:pt idx="4628">
                  <c:v>52.879825867890311</c:v>
                </c:pt>
                <c:pt idx="4629">
                  <c:v>52.891249013175077</c:v>
                </c:pt>
                <c:pt idx="4630">
                  <c:v>52.902672158459836</c:v>
                </c:pt>
                <c:pt idx="4631">
                  <c:v>52.914095303744602</c:v>
                </c:pt>
                <c:pt idx="4632">
                  <c:v>52.925518449029482</c:v>
                </c:pt>
                <c:pt idx="4633">
                  <c:v>52.936941594314249</c:v>
                </c:pt>
                <c:pt idx="4634">
                  <c:v>52.948364739599022</c:v>
                </c:pt>
                <c:pt idx="4635">
                  <c:v>52.959787884883781</c:v>
                </c:pt>
                <c:pt idx="4636">
                  <c:v>52.971211030168547</c:v>
                </c:pt>
                <c:pt idx="4637">
                  <c:v>52.982634175453427</c:v>
                </c:pt>
                <c:pt idx="4638">
                  <c:v>52.994057320738186</c:v>
                </c:pt>
                <c:pt idx="4639">
                  <c:v>53.005480466022952</c:v>
                </c:pt>
                <c:pt idx="4640">
                  <c:v>53.016903611307725</c:v>
                </c:pt>
                <c:pt idx="4641">
                  <c:v>53.028326756592492</c:v>
                </c:pt>
                <c:pt idx="4642">
                  <c:v>53.039749901877371</c:v>
                </c:pt>
                <c:pt idx="4643">
                  <c:v>53.051173047162138</c:v>
                </c:pt>
                <c:pt idx="4644">
                  <c:v>53.062596192446897</c:v>
                </c:pt>
                <c:pt idx="4645">
                  <c:v>53.074019337731663</c:v>
                </c:pt>
                <c:pt idx="4646">
                  <c:v>53.085442483016422</c:v>
                </c:pt>
                <c:pt idx="4647">
                  <c:v>53.096865628301195</c:v>
                </c:pt>
                <c:pt idx="4648">
                  <c:v>53.108288773586075</c:v>
                </c:pt>
                <c:pt idx="4649">
                  <c:v>53.119711918870841</c:v>
                </c:pt>
                <c:pt idx="4650">
                  <c:v>53.1311350641556</c:v>
                </c:pt>
                <c:pt idx="4651">
                  <c:v>53.142558209440367</c:v>
                </c:pt>
                <c:pt idx="4652">
                  <c:v>53.153981354725133</c:v>
                </c:pt>
                <c:pt idx="4653">
                  <c:v>53.165404500010013</c:v>
                </c:pt>
                <c:pt idx="4654">
                  <c:v>53.176827645294779</c:v>
                </c:pt>
                <c:pt idx="4655">
                  <c:v>53.188250790579545</c:v>
                </c:pt>
                <c:pt idx="4656">
                  <c:v>53.199673935864311</c:v>
                </c:pt>
                <c:pt idx="4657">
                  <c:v>53.21109708114907</c:v>
                </c:pt>
                <c:pt idx="4658">
                  <c:v>53.22252022643395</c:v>
                </c:pt>
                <c:pt idx="4659">
                  <c:v>53.233943371718716</c:v>
                </c:pt>
                <c:pt idx="4660">
                  <c:v>53.245366517003482</c:v>
                </c:pt>
                <c:pt idx="4661">
                  <c:v>53.256789662288256</c:v>
                </c:pt>
                <c:pt idx="4662">
                  <c:v>53.268212807573015</c:v>
                </c:pt>
                <c:pt idx="4663">
                  <c:v>53.279635952857902</c:v>
                </c:pt>
                <c:pt idx="4664">
                  <c:v>53.291059098142654</c:v>
                </c:pt>
                <c:pt idx="4665">
                  <c:v>53.30248224342742</c:v>
                </c:pt>
                <c:pt idx="4666">
                  <c:v>53.313905388712186</c:v>
                </c:pt>
                <c:pt idx="4667">
                  <c:v>53.325328533996959</c:v>
                </c:pt>
                <c:pt idx="4668">
                  <c:v>53.336751679281832</c:v>
                </c:pt>
                <c:pt idx="4669">
                  <c:v>53.348174824566605</c:v>
                </c:pt>
                <c:pt idx="4670">
                  <c:v>53.359597969851372</c:v>
                </c:pt>
                <c:pt idx="4671">
                  <c:v>53.371021115136131</c:v>
                </c:pt>
                <c:pt idx="4672">
                  <c:v>53.382444260420897</c:v>
                </c:pt>
                <c:pt idx="4673">
                  <c:v>53.393867405705777</c:v>
                </c:pt>
                <c:pt idx="4674">
                  <c:v>53.405290550990536</c:v>
                </c:pt>
                <c:pt idx="4675">
                  <c:v>53.416713696275309</c:v>
                </c:pt>
                <c:pt idx="4676">
                  <c:v>53.428136841560075</c:v>
                </c:pt>
                <c:pt idx="4677">
                  <c:v>53.439559986844834</c:v>
                </c:pt>
                <c:pt idx="4678">
                  <c:v>53.450983132129707</c:v>
                </c:pt>
                <c:pt idx="4679">
                  <c:v>53.46240627741448</c:v>
                </c:pt>
                <c:pt idx="4680">
                  <c:v>53.473829422699247</c:v>
                </c:pt>
                <c:pt idx="4681">
                  <c:v>53.48525256798402</c:v>
                </c:pt>
                <c:pt idx="4682">
                  <c:v>53.496675713268779</c:v>
                </c:pt>
                <c:pt idx="4683">
                  <c:v>53.508098858553659</c:v>
                </c:pt>
                <c:pt idx="4684">
                  <c:v>53.519522003838425</c:v>
                </c:pt>
                <c:pt idx="4685">
                  <c:v>53.530945149123184</c:v>
                </c:pt>
                <c:pt idx="4686">
                  <c:v>53.54236829440795</c:v>
                </c:pt>
                <c:pt idx="4687">
                  <c:v>53.553791439692716</c:v>
                </c:pt>
                <c:pt idx="4688">
                  <c:v>53.565214584977596</c:v>
                </c:pt>
                <c:pt idx="4689">
                  <c:v>53.57663773026237</c:v>
                </c:pt>
                <c:pt idx="4690">
                  <c:v>53.588060875547136</c:v>
                </c:pt>
                <c:pt idx="4691">
                  <c:v>53.599484020831895</c:v>
                </c:pt>
                <c:pt idx="4692">
                  <c:v>53.610907166116661</c:v>
                </c:pt>
                <c:pt idx="4693">
                  <c:v>53.62233031140142</c:v>
                </c:pt>
                <c:pt idx="4694">
                  <c:v>53.6337534566863</c:v>
                </c:pt>
                <c:pt idx="4695">
                  <c:v>53.645176601971073</c:v>
                </c:pt>
                <c:pt idx="4696">
                  <c:v>53.656599747255839</c:v>
                </c:pt>
                <c:pt idx="4697">
                  <c:v>53.668022892540591</c:v>
                </c:pt>
                <c:pt idx="4698">
                  <c:v>53.679446037825365</c:v>
                </c:pt>
                <c:pt idx="4699">
                  <c:v>53.690869183110244</c:v>
                </c:pt>
                <c:pt idx="4700">
                  <c:v>53.702292328395011</c:v>
                </c:pt>
                <c:pt idx="4701">
                  <c:v>53.71371547367977</c:v>
                </c:pt>
                <c:pt idx="4702">
                  <c:v>53.725138618964543</c:v>
                </c:pt>
                <c:pt idx="4703">
                  <c:v>53.736561764249309</c:v>
                </c:pt>
                <c:pt idx="4704">
                  <c:v>53.747984909534189</c:v>
                </c:pt>
                <c:pt idx="4705">
                  <c:v>53.759408054818948</c:v>
                </c:pt>
                <c:pt idx="4706">
                  <c:v>53.770831200103714</c:v>
                </c:pt>
                <c:pt idx="4707">
                  <c:v>53.78225434538848</c:v>
                </c:pt>
                <c:pt idx="4708">
                  <c:v>53.793677490673254</c:v>
                </c:pt>
                <c:pt idx="4709">
                  <c:v>53.805100635958127</c:v>
                </c:pt>
                <c:pt idx="4710">
                  <c:v>53.816523781242893</c:v>
                </c:pt>
                <c:pt idx="4711">
                  <c:v>53.827946926527652</c:v>
                </c:pt>
                <c:pt idx="4712">
                  <c:v>53.839370071812418</c:v>
                </c:pt>
                <c:pt idx="4713">
                  <c:v>53.850793217097184</c:v>
                </c:pt>
                <c:pt idx="4714">
                  <c:v>53.862216362382064</c:v>
                </c:pt>
                <c:pt idx="4715">
                  <c:v>53.87363950766683</c:v>
                </c:pt>
                <c:pt idx="4716">
                  <c:v>53.885062652951603</c:v>
                </c:pt>
                <c:pt idx="4717">
                  <c:v>53.89648579823637</c:v>
                </c:pt>
                <c:pt idx="4718">
                  <c:v>53.907908943521129</c:v>
                </c:pt>
                <c:pt idx="4719">
                  <c:v>53.919332088806001</c:v>
                </c:pt>
                <c:pt idx="4720">
                  <c:v>53.930755234090775</c:v>
                </c:pt>
                <c:pt idx="4721">
                  <c:v>53.942178379375534</c:v>
                </c:pt>
                <c:pt idx="4722">
                  <c:v>53.953601524660307</c:v>
                </c:pt>
                <c:pt idx="4723">
                  <c:v>53.965024669945073</c:v>
                </c:pt>
                <c:pt idx="4724">
                  <c:v>53.976447815229953</c:v>
                </c:pt>
                <c:pt idx="4725">
                  <c:v>53.987870960514705</c:v>
                </c:pt>
                <c:pt idx="4726">
                  <c:v>53.999294105799478</c:v>
                </c:pt>
                <c:pt idx="4727">
                  <c:v>54.010717251084245</c:v>
                </c:pt>
                <c:pt idx="4728">
                  <c:v>54.022140396369011</c:v>
                </c:pt>
                <c:pt idx="4729">
                  <c:v>54.033563541653891</c:v>
                </c:pt>
                <c:pt idx="4730">
                  <c:v>54.044986686938657</c:v>
                </c:pt>
                <c:pt idx="4731">
                  <c:v>54.056409832223423</c:v>
                </c:pt>
                <c:pt idx="4732">
                  <c:v>54.067832977508182</c:v>
                </c:pt>
                <c:pt idx="4733">
                  <c:v>54.079256122792948</c:v>
                </c:pt>
                <c:pt idx="4734">
                  <c:v>54.090679268077714</c:v>
                </c:pt>
                <c:pt idx="4735">
                  <c:v>54.102102413362594</c:v>
                </c:pt>
                <c:pt idx="4736">
                  <c:v>54.113525558647368</c:v>
                </c:pt>
                <c:pt idx="4737">
                  <c:v>54.124948703932134</c:v>
                </c:pt>
                <c:pt idx="4738">
                  <c:v>54.136371849216886</c:v>
                </c:pt>
                <c:pt idx="4739">
                  <c:v>54.147794994501652</c:v>
                </c:pt>
                <c:pt idx="4740">
                  <c:v>54.159218139786539</c:v>
                </c:pt>
                <c:pt idx="4741">
                  <c:v>54.170641285071298</c:v>
                </c:pt>
                <c:pt idx="4742">
                  <c:v>54.182064430356064</c:v>
                </c:pt>
                <c:pt idx="4743">
                  <c:v>54.193487575640837</c:v>
                </c:pt>
                <c:pt idx="4744">
                  <c:v>54.204910720925589</c:v>
                </c:pt>
                <c:pt idx="4745">
                  <c:v>54.216333866210483</c:v>
                </c:pt>
                <c:pt idx="4746">
                  <c:v>54.227757011495243</c:v>
                </c:pt>
                <c:pt idx="4747">
                  <c:v>54.239180156780009</c:v>
                </c:pt>
                <c:pt idx="4748">
                  <c:v>54.250603302064768</c:v>
                </c:pt>
                <c:pt idx="4749">
                  <c:v>54.262026447349541</c:v>
                </c:pt>
                <c:pt idx="4750">
                  <c:v>54.273449592634421</c:v>
                </c:pt>
                <c:pt idx="4751">
                  <c:v>54.284872737919187</c:v>
                </c:pt>
                <c:pt idx="4752">
                  <c:v>54.296295883203939</c:v>
                </c:pt>
                <c:pt idx="4753">
                  <c:v>54.307719028488712</c:v>
                </c:pt>
                <c:pt idx="4754">
                  <c:v>54.319142173773479</c:v>
                </c:pt>
                <c:pt idx="4755">
                  <c:v>54.330565319058358</c:v>
                </c:pt>
                <c:pt idx="4756">
                  <c:v>54.341988464343125</c:v>
                </c:pt>
                <c:pt idx="4757">
                  <c:v>54.353411609627891</c:v>
                </c:pt>
                <c:pt idx="4758">
                  <c:v>54.36483475491265</c:v>
                </c:pt>
                <c:pt idx="4759">
                  <c:v>54.376257900197416</c:v>
                </c:pt>
                <c:pt idx="4760">
                  <c:v>54.387681045482296</c:v>
                </c:pt>
                <c:pt idx="4761">
                  <c:v>54.399104190767062</c:v>
                </c:pt>
                <c:pt idx="4762">
                  <c:v>54.410527336051828</c:v>
                </c:pt>
                <c:pt idx="4763">
                  <c:v>54.421950481336602</c:v>
                </c:pt>
                <c:pt idx="4764">
                  <c:v>54.433373626621353</c:v>
                </c:pt>
                <c:pt idx="4765">
                  <c:v>54.444796771906248</c:v>
                </c:pt>
                <c:pt idx="4766">
                  <c:v>54.456219917191</c:v>
                </c:pt>
                <c:pt idx="4767">
                  <c:v>54.467643062475773</c:v>
                </c:pt>
                <c:pt idx="4768">
                  <c:v>54.479066207760532</c:v>
                </c:pt>
                <c:pt idx="4769">
                  <c:v>54.490489353045305</c:v>
                </c:pt>
                <c:pt idx="4770">
                  <c:v>54.501912498330178</c:v>
                </c:pt>
                <c:pt idx="4771">
                  <c:v>54.513335643614951</c:v>
                </c:pt>
                <c:pt idx="4772">
                  <c:v>54.524758788899703</c:v>
                </c:pt>
                <c:pt idx="4773">
                  <c:v>54.536181934184476</c:v>
                </c:pt>
                <c:pt idx="4774">
                  <c:v>54.547605079469243</c:v>
                </c:pt>
                <c:pt idx="4775">
                  <c:v>54.559028224754009</c:v>
                </c:pt>
                <c:pt idx="4776">
                  <c:v>54.570451370038889</c:v>
                </c:pt>
                <c:pt idx="4777">
                  <c:v>54.581874515323655</c:v>
                </c:pt>
                <c:pt idx="4778">
                  <c:v>54.593297660608414</c:v>
                </c:pt>
                <c:pt idx="4779">
                  <c:v>54.60472080589318</c:v>
                </c:pt>
                <c:pt idx="4780">
                  <c:v>54.616143951177946</c:v>
                </c:pt>
                <c:pt idx="4781">
                  <c:v>54.627567096462826</c:v>
                </c:pt>
                <c:pt idx="4782">
                  <c:v>54.638990241747592</c:v>
                </c:pt>
                <c:pt idx="4783">
                  <c:v>54.650413387032359</c:v>
                </c:pt>
                <c:pt idx="4784">
                  <c:v>54.661836532317125</c:v>
                </c:pt>
                <c:pt idx="4785">
                  <c:v>54.673259677601884</c:v>
                </c:pt>
                <c:pt idx="4786">
                  <c:v>54.684682822886764</c:v>
                </c:pt>
                <c:pt idx="4787">
                  <c:v>54.696105968171537</c:v>
                </c:pt>
                <c:pt idx="4788">
                  <c:v>54.707529113456296</c:v>
                </c:pt>
                <c:pt idx="4789">
                  <c:v>54.718952258741062</c:v>
                </c:pt>
                <c:pt idx="4790">
                  <c:v>54.730375404025835</c:v>
                </c:pt>
                <c:pt idx="4791">
                  <c:v>54.741798549310715</c:v>
                </c:pt>
                <c:pt idx="4792">
                  <c:v>54.753221694595467</c:v>
                </c:pt>
                <c:pt idx="4793">
                  <c:v>54.764644839880233</c:v>
                </c:pt>
                <c:pt idx="4794">
                  <c:v>54.776067985165007</c:v>
                </c:pt>
                <c:pt idx="4795">
                  <c:v>54.787491130449766</c:v>
                </c:pt>
                <c:pt idx="4796">
                  <c:v>54.798914275734646</c:v>
                </c:pt>
                <c:pt idx="4797">
                  <c:v>54.810337421019412</c:v>
                </c:pt>
                <c:pt idx="4798">
                  <c:v>54.821760566304185</c:v>
                </c:pt>
                <c:pt idx="4799">
                  <c:v>54.833183711588937</c:v>
                </c:pt>
                <c:pt idx="4800">
                  <c:v>54.84460685687371</c:v>
                </c:pt>
                <c:pt idx="4801">
                  <c:v>54.85603000215859</c:v>
                </c:pt>
                <c:pt idx="4802">
                  <c:v>54.867453147443356</c:v>
                </c:pt>
                <c:pt idx="4803">
                  <c:v>54.878876292728123</c:v>
                </c:pt>
                <c:pt idx="4804">
                  <c:v>54.890299438012889</c:v>
                </c:pt>
                <c:pt idx="4805">
                  <c:v>54.901722583297648</c:v>
                </c:pt>
                <c:pt idx="4806">
                  <c:v>54.913145728582528</c:v>
                </c:pt>
                <c:pt idx="4807">
                  <c:v>54.924568873867287</c:v>
                </c:pt>
                <c:pt idx="4808">
                  <c:v>54.93599201915206</c:v>
                </c:pt>
                <c:pt idx="4809">
                  <c:v>54.947415164436826</c:v>
                </c:pt>
                <c:pt idx="4810">
                  <c:v>54.9588383097216</c:v>
                </c:pt>
                <c:pt idx="4811">
                  <c:v>54.970261455006472</c:v>
                </c:pt>
                <c:pt idx="4812">
                  <c:v>54.981684600291246</c:v>
                </c:pt>
                <c:pt idx="4813">
                  <c:v>54.993107745575998</c:v>
                </c:pt>
                <c:pt idx="4814">
                  <c:v>55.004530890860771</c:v>
                </c:pt>
                <c:pt idx="4815">
                  <c:v>55.01595403614553</c:v>
                </c:pt>
                <c:pt idx="4816">
                  <c:v>55.02737718143041</c:v>
                </c:pt>
                <c:pt idx="4817">
                  <c:v>55.038800326715176</c:v>
                </c:pt>
                <c:pt idx="4818">
                  <c:v>55.050223471999949</c:v>
                </c:pt>
                <c:pt idx="4819">
                  <c:v>55.061646617284701</c:v>
                </c:pt>
                <c:pt idx="4820">
                  <c:v>55.073069762569475</c:v>
                </c:pt>
                <c:pt idx="4821">
                  <c:v>55.084492907854241</c:v>
                </c:pt>
                <c:pt idx="4822">
                  <c:v>55.095916053139121</c:v>
                </c:pt>
                <c:pt idx="4823">
                  <c:v>55.107339198423887</c:v>
                </c:pt>
                <c:pt idx="4824">
                  <c:v>55.118762343708653</c:v>
                </c:pt>
                <c:pt idx="4825">
                  <c:v>55.130185488993405</c:v>
                </c:pt>
                <c:pt idx="4826">
                  <c:v>55.141608634278171</c:v>
                </c:pt>
                <c:pt idx="4827">
                  <c:v>55.153031779563051</c:v>
                </c:pt>
                <c:pt idx="4828">
                  <c:v>55.164454924847824</c:v>
                </c:pt>
                <c:pt idx="4829">
                  <c:v>55.17587807013259</c:v>
                </c:pt>
                <c:pt idx="4830">
                  <c:v>55.187301215417357</c:v>
                </c:pt>
                <c:pt idx="4831">
                  <c:v>55.198724360702123</c:v>
                </c:pt>
                <c:pt idx="4832">
                  <c:v>55.210147505987003</c:v>
                </c:pt>
                <c:pt idx="4833">
                  <c:v>55.221570651271762</c:v>
                </c:pt>
                <c:pt idx="4834">
                  <c:v>55.232993796556528</c:v>
                </c:pt>
                <c:pt idx="4835">
                  <c:v>55.244416941841294</c:v>
                </c:pt>
                <c:pt idx="4836">
                  <c:v>55.25584008712606</c:v>
                </c:pt>
                <c:pt idx="4837">
                  <c:v>55.26726323241094</c:v>
                </c:pt>
                <c:pt idx="4838">
                  <c:v>55.278686377695706</c:v>
                </c:pt>
                <c:pt idx="4839">
                  <c:v>55.290109522980465</c:v>
                </c:pt>
                <c:pt idx="4840">
                  <c:v>55.301532668265232</c:v>
                </c:pt>
                <c:pt idx="4841">
                  <c:v>55.312955813550005</c:v>
                </c:pt>
                <c:pt idx="4842">
                  <c:v>55.324378958834885</c:v>
                </c:pt>
                <c:pt idx="4843">
                  <c:v>55.335802104119644</c:v>
                </c:pt>
                <c:pt idx="4844">
                  <c:v>55.34722524940441</c:v>
                </c:pt>
                <c:pt idx="4845">
                  <c:v>55.358648394689183</c:v>
                </c:pt>
                <c:pt idx="4846">
                  <c:v>55.370071539973935</c:v>
                </c:pt>
                <c:pt idx="4847">
                  <c:v>55.381494685258815</c:v>
                </c:pt>
                <c:pt idx="4848">
                  <c:v>55.392917830543581</c:v>
                </c:pt>
                <c:pt idx="4849">
                  <c:v>55.404340975828354</c:v>
                </c:pt>
                <c:pt idx="4850">
                  <c:v>55.415764121113121</c:v>
                </c:pt>
                <c:pt idx="4851">
                  <c:v>55.427187266397887</c:v>
                </c:pt>
                <c:pt idx="4852">
                  <c:v>55.43861041168276</c:v>
                </c:pt>
                <c:pt idx="4853">
                  <c:v>55.450033556967526</c:v>
                </c:pt>
                <c:pt idx="4854">
                  <c:v>55.461456702252285</c:v>
                </c:pt>
                <c:pt idx="4855">
                  <c:v>55.472879847537058</c:v>
                </c:pt>
                <c:pt idx="4856">
                  <c:v>55.484302992821824</c:v>
                </c:pt>
                <c:pt idx="4857">
                  <c:v>55.495726138106704</c:v>
                </c:pt>
                <c:pt idx="4858">
                  <c:v>55.50714928339147</c:v>
                </c:pt>
                <c:pt idx="4859">
                  <c:v>55.518572428676244</c:v>
                </c:pt>
                <c:pt idx="4860">
                  <c:v>55.529995573960996</c:v>
                </c:pt>
                <c:pt idx="4861">
                  <c:v>55.541418719245769</c:v>
                </c:pt>
                <c:pt idx="4862">
                  <c:v>55.552841864530528</c:v>
                </c:pt>
                <c:pt idx="4863">
                  <c:v>55.564265009815408</c:v>
                </c:pt>
                <c:pt idx="4864">
                  <c:v>55.575688155100174</c:v>
                </c:pt>
                <c:pt idx="4865">
                  <c:v>55.587111300384947</c:v>
                </c:pt>
                <c:pt idx="4866">
                  <c:v>55.598534445669699</c:v>
                </c:pt>
                <c:pt idx="4867">
                  <c:v>55.609957590954465</c:v>
                </c:pt>
                <c:pt idx="4868">
                  <c:v>55.621380736239345</c:v>
                </c:pt>
                <c:pt idx="4869">
                  <c:v>55.632803881524119</c:v>
                </c:pt>
                <c:pt idx="4870">
                  <c:v>55.644227026808878</c:v>
                </c:pt>
                <c:pt idx="4871">
                  <c:v>55.655650172093644</c:v>
                </c:pt>
                <c:pt idx="4872">
                  <c:v>55.667073317378403</c:v>
                </c:pt>
                <c:pt idx="4873">
                  <c:v>55.678496462663297</c:v>
                </c:pt>
                <c:pt idx="4874">
                  <c:v>55.689919607948049</c:v>
                </c:pt>
                <c:pt idx="4875">
                  <c:v>55.701342753232822</c:v>
                </c:pt>
                <c:pt idx="4876">
                  <c:v>55.712765898517588</c:v>
                </c:pt>
                <c:pt idx="4877">
                  <c:v>55.724189043802355</c:v>
                </c:pt>
                <c:pt idx="4878">
                  <c:v>55.735612189087234</c:v>
                </c:pt>
                <c:pt idx="4879">
                  <c:v>55.747035334372001</c:v>
                </c:pt>
                <c:pt idx="4880">
                  <c:v>55.75845847965676</c:v>
                </c:pt>
                <c:pt idx="4881">
                  <c:v>55.769881624941519</c:v>
                </c:pt>
                <c:pt idx="4882">
                  <c:v>55.781304770226292</c:v>
                </c:pt>
                <c:pt idx="4883">
                  <c:v>55.792727915511172</c:v>
                </c:pt>
                <c:pt idx="4884">
                  <c:v>55.804151060795938</c:v>
                </c:pt>
                <c:pt idx="4885">
                  <c:v>55.815574206080704</c:v>
                </c:pt>
                <c:pt idx="4886">
                  <c:v>55.826997351365463</c:v>
                </c:pt>
                <c:pt idx="4887">
                  <c:v>55.83842049665023</c:v>
                </c:pt>
                <c:pt idx="4888">
                  <c:v>55.849843641935109</c:v>
                </c:pt>
                <c:pt idx="4889">
                  <c:v>55.861266787219876</c:v>
                </c:pt>
                <c:pt idx="4890">
                  <c:v>55.872689932504642</c:v>
                </c:pt>
                <c:pt idx="4891">
                  <c:v>55.884113077789408</c:v>
                </c:pt>
                <c:pt idx="4892">
                  <c:v>55.895536223074167</c:v>
                </c:pt>
                <c:pt idx="4893">
                  <c:v>55.906959368359054</c:v>
                </c:pt>
                <c:pt idx="4894">
                  <c:v>55.918382513643813</c:v>
                </c:pt>
                <c:pt idx="4895">
                  <c:v>55.929805658928579</c:v>
                </c:pt>
                <c:pt idx="4896">
                  <c:v>55.941228804213353</c:v>
                </c:pt>
                <c:pt idx="4897">
                  <c:v>55.952651949498119</c:v>
                </c:pt>
                <c:pt idx="4898">
                  <c:v>55.964075094782999</c:v>
                </c:pt>
                <c:pt idx="4899">
                  <c:v>55.975498240067758</c:v>
                </c:pt>
                <c:pt idx="4900">
                  <c:v>55.986921385352524</c:v>
                </c:pt>
                <c:pt idx="4901">
                  <c:v>55.998344530637283</c:v>
                </c:pt>
                <c:pt idx="4902">
                  <c:v>56.009767675922056</c:v>
                </c:pt>
                <c:pt idx="4903">
                  <c:v>56.021190821206822</c:v>
                </c:pt>
                <c:pt idx="4904">
                  <c:v>56.032613966491702</c:v>
                </c:pt>
                <c:pt idx="4905">
                  <c:v>56.044037111776468</c:v>
                </c:pt>
                <c:pt idx="4906">
                  <c:v>56.055460257061227</c:v>
                </c:pt>
                <c:pt idx="4907">
                  <c:v>56.066883402345994</c:v>
                </c:pt>
                <c:pt idx="4908">
                  <c:v>56.07830654763076</c:v>
                </c:pt>
                <c:pt idx="4909">
                  <c:v>56.08972969291564</c:v>
                </c:pt>
                <c:pt idx="4910">
                  <c:v>56.101152838200406</c:v>
                </c:pt>
                <c:pt idx="4911">
                  <c:v>56.112575983485172</c:v>
                </c:pt>
                <c:pt idx="4912">
                  <c:v>56.123999128769938</c:v>
                </c:pt>
                <c:pt idx="4913">
                  <c:v>56.135422274054697</c:v>
                </c:pt>
                <c:pt idx="4914">
                  <c:v>56.146845419339577</c:v>
                </c:pt>
                <c:pt idx="4915">
                  <c:v>56.158268564624343</c:v>
                </c:pt>
                <c:pt idx="4916">
                  <c:v>56.169691709909117</c:v>
                </c:pt>
                <c:pt idx="4917">
                  <c:v>56.181114855193876</c:v>
                </c:pt>
                <c:pt idx="4918">
                  <c:v>56.192538000478642</c:v>
                </c:pt>
                <c:pt idx="4919">
                  <c:v>56.203961145763522</c:v>
                </c:pt>
                <c:pt idx="4920">
                  <c:v>56.215384291048281</c:v>
                </c:pt>
                <c:pt idx="4921">
                  <c:v>56.226807436333047</c:v>
                </c:pt>
                <c:pt idx="4922">
                  <c:v>56.238230581617813</c:v>
                </c:pt>
                <c:pt idx="4923">
                  <c:v>56.249653726902586</c:v>
                </c:pt>
                <c:pt idx="4924">
                  <c:v>56.261076872187466</c:v>
                </c:pt>
                <c:pt idx="4925">
                  <c:v>56.272500017472233</c:v>
                </c:pt>
                <c:pt idx="4926">
                  <c:v>56.283923162756992</c:v>
                </c:pt>
                <c:pt idx="4927">
                  <c:v>56.295346308041758</c:v>
                </c:pt>
                <c:pt idx="4928">
                  <c:v>56.306769453326517</c:v>
                </c:pt>
                <c:pt idx="4929">
                  <c:v>56.318192598611397</c:v>
                </c:pt>
                <c:pt idx="4930">
                  <c:v>56.32961574389617</c:v>
                </c:pt>
                <c:pt idx="4931">
                  <c:v>56.341038889180936</c:v>
                </c:pt>
                <c:pt idx="4932">
                  <c:v>56.352462034465702</c:v>
                </c:pt>
                <c:pt idx="4933">
                  <c:v>56.363885179750461</c:v>
                </c:pt>
                <c:pt idx="4934">
                  <c:v>56.375308325035341</c:v>
                </c:pt>
                <c:pt idx="4935">
                  <c:v>56.386731470320107</c:v>
                </c:pt>
                <c:pt idx="4936">
                  <c:v>56.398154615604874</c:v>
                </c:pt>
                <c:pt idx="4937">
                  <c:v>56.40957776088964</c:v>
                </c:pt>
                <c:pt idx="4938">
                  <c:v>56.421000906174406</c:v>
                </c:pt>
                <c:pt idx="4939">
                  <c:v>56.432424051459286</c:v>
                </c:pt>
                <c:pt idx="4940">
                  <c:v>56.443847196744052</c:v>
                </c:pt>
                <c:pt idx="4941">
                  <c:v>56.455270342028811</c:v>
                </c:pt>
                <c:pt idx="4942">
                  <c:v>56.466693487313577</c:v>
                </c:pt>
                <c:pt idx="4943">
                  <c:v>56.478116632598351</c:v>
                </c:pt>
                <c:pt idx="4944">
                  <c:v>56.489539777883223</c:v>
                </c:pt>
                <c:pt idx="4945">
                  <c:v>56.500962923167997</c:v>
                </c:pt>
                <c:pt idx="4946">
                  <c:v>56.512386068452756</c:v>
                </c:pt>
                <c:pt idx="4947">
                  <c:v>56.523809213737522</c:v>
                </c:pt>
                <c:pt idx="4948">
                  <c:v>56.535232359022281</c:v>
                </c:pt>
                <c:pt idx="4949">
                  <c:v>56.546655504307054</c:v>
                </c:pt>
                <c:pt idx="4950">
                  <c:v>56.558078649591927</c:v>
                </c:pt>
                <c:pt idx="4951">
                  <c:v>56.5695017948767</c:v>
                </c:pt>
                <c:pt idx="4952">
                  <c:v>56.580924940161466</c:v>
                </c:pt>
                <c:pt idx="4953">
                  <c:v>56.592348085446226</c:v>
                </c:pt>
                <c:pt idx="4954">
                  <c:v>56.603771230730992</c:v>
                </c:pt>
                <c:pt idx="4955">
                  <c:v>56.615194376015872</c:v>
                </c:pt>
                <c:pt idx="4956">
                  <c:v>56.626617521300631</c:v>
                </c:pt>
                <c:pt idx="4957">
                  <c:v>56.638040666585404</c:v>
                </c:pt>
                <c:pt idx="4958">
                  <c:v>56.64946381187017</c:v>
                </c:pt>
                <c:pt idx="4959">
                  <c:v>56.660886957154936</c:v>
                </c:pt>
                <c:pt idx="4960">
                  <c:v>56.672310102439816</c:v>
                </c:pt>
                <c:pt idx="4961">
                  <c:v>56.683733247724575</c:v>
                </c:pt>
                <c:pt idx="4962">
                  <c:v>56.695156393009341</c:v>
                </c:pt>
                <c:pt idx="4963">
                  <c:v>56.706579538294108</c:v>
                </c:pt>
                <c:pt idx="4964">
                  <c:v>56.718002683578874</c:v>
                </c:pt>
                <c:pt idx="4965">
                  <c:v>56.729425828863754</c:v>
                </c:pt>
                <c:pt idx="4966">
                  <c:v>56.74084897414852</c:v>
                </c:pt>
                <c:pt idx="4967">
                  <c:v>56.752272119433279</c:v>
                </c:pt>
                <c:pt idx="4968">
                  <c:v>56.763695264718045</c:v>
                </c:pt>
                <c:pt idx="4969">
                  <c:v>56.775118410002811</c:v>
                </c:pt>
                <c:pt idx="4970">
                  <c:v>56.786541555287691</c:v>
                </c:pt>
                <c:pt idx="4971">
                  <c:v>56.797964700572464</c:v>
                </c:pt>
                <c:pt idx="4972">
                  <c:v>56.809387845857231</c:v>
                </c:pt>
                <c:pt idx="4973">
                  <c:v>56.82081099114199</c:v>
                </c:pt>
                <c:pt idx="4974">
                  <c:v>56.832234136426756</c:v>
                </c:pt>
                <c:pt idx="4975">
                  <c:v>56.843657281711636</c:v>
                </c:pt>
                <c:pt idx="4976">
                  <c:v>56.855080426996395</c:v>
                </c:pt>
                <c:pt idx="4977">
                  <c:v>56.866503572281161</c:v>
                </c:pt>
                <c:pt idx="4978">
                  <c:v>56.877926717565934</c:v>
                </c:pt>
                <c:pt idx="4979">
                  <c:v>56.8893498628507</c:v>
                </c:pt>
                <c:pt idx="4980">
                  <c:v>56.90077300813558</c:v>
                </c:pt>
                <c:pt idx="4981">
                  <c:v>56.912196153420339</c:v>
                </c:pt>
                <c:pt idx="4982">
                  <c:v>56.923619298705106</c:v>
                </c:pt>
                <c:pt idx="4983">
                  <c:v>56.935042443989872</c:v>
                </c:pt>
                <c:pt idx="4984">
                  <c:v>56.946465589274638</c:v>
                </c:pt>
                <c:pt idx="4985">
                  <c:v>56.957888734559518</c:v>
                </c:pt>
                <c:pt idx="4986">
                  <c:v>56.969311879844284</c:v>
                </c:pt>
                <c:pt idx="4987">
                  <c:v>56.98073502512905</c:v>
                </c:pt>
                <c:pt idx="4988">
                  <c:v>56.992158170413809</c:v>
                </c:pt>
                <c:pt idx="4989">
                  <c:v>57.003581315698575</c:v>
                </c:pt>
                <c:pt idx="4990">
                  <c:v>57.015004460983349</c:v>
                </c:pt>
                <c:pt idx="4991">
                  <c:v>57.026427606268221</c:v>
                </c:pt>
                <c:pt idx="4992">
                  <c:v>57.037850751552988</c:v>
                </c:pt>
                <c:pt idx="4993">
                  <c:v>57.049273896837754</c:v>
                </c:pt>
                <c:pt idx="4994">
                  <c:v>57.060697042122513</c:v>
                </c:pt>
                <c:pt idx="4995">
                  <c:v>57.072120187407279</c:v>
                </c:pt>
                <c:pt idx="4996">
                  <c:v>57.083543332692159</c:v>
                </c:pt>
                <c:pt idx="4997">
                  <c:v>57.094966477976925</c:v>
                </c:pt>
                <c:pt idx="4998">
                  <c:v>57.106389623261698</c:v>
                </c:pt>
                <c:pt idx="4999">
                  <c:v>57.117812768546464</c:v>
                </c:pt>
                <c:pt idx="5000">
                  <c:v>57.129235913831224</c:v>
                </c:pt>
                <c:pt idx="5001">
                  <c:v>57.140659059116103</c:v>
                </c:pt>
                <c:pt idx="5002">
                  <c:v>57.15208220440087</c:v>
                </c:pt>
                <c:pt idx="5003">
                  <c:v>57.163505349685629</c:v>
                </c:pt>
                <c:pt idx="5004">
                  <c:v>57.174928494970402</c:v>
                </c:pt>
                <c:pt idx="5005">
                  <c:v>57.186351640255168</c:v>
                </c:pt>
                <c:pt idx="5006">
                  <c:v>57.197774785540048</c:v>
                </c:pt>
                <c:pt idx="5007">
                  <c:v>57.209197930824814</c:v>
                </c:pt>
                <c:pt idx="5008">
                  <c:v>57.220621076109573</c:v>
                </c:pt>
                <c:pt idx="5009">
                  <c:v>57.232044221394339</c:v>
                </c:pt>
                <c:pt idx="5010">
                  <c:v>57.243467366679106</c:v>
                </c:pt>
                <c:pt idx="5011">
                  <c:v>57.254890511963985</c:v>
                </c:pt>
                <c:pt idx="5012">
                  <c:v>57.266313657248752</c:v>
                </c:pt>
                <c:pt idx="5013">
                  <c:v>57.277736802533518</c:v>
                </c:pt>
                <c:pt idx="5014">
                  <c:v>57.289159947818277</c:v>
                </c:pt>
                <c:pt idx="5015">
                  <c:v>57.300583093103043</c:v>
                </c:pt>
                <c:pt idx="5016">
                  <c:v>57.312006238387923</c:v>
                </c:pt>
                <c:pt idx="5017">
                  <c:v>57.323429383672689</c:v>
                </c:pt>
                <c:pt idx="5018">
                  <c:v>57.334852528957455</c:v>
                </c:pt>
                <c:pt idx="5019">
                  <c:v>57.346275674242229</c:v>
                </c:pt>
                <c:pt idx="5020">
                  <c:v>57.357698819526981</c:v>
                </c:pt>
                <c:pt idx="5021">
                  <c:v>57.369121964811868</c:v>
                </c:pt>
                <c:pt idx="5022">
                  <c:v>57.380545110096634</c:v>
                </c:pt>
                <c:pt idx="5023">
                  <c:v>57.391968255381393</c:v>
                </c:pt>
                <c:pt idx="5024">
                  <c:v>57.403391400666159</c:v>
                </c:pt>
                <c:pt idx="5025">
                  <c:v>57.414814545950932</c:v>
                </c:pt>
                <c:pt idx="5026">
                  <c:v>57.426237691235812</c:v>
                </c:pt>
                <c:pt idx="5027">
                  <c:v>57.437660836520578</c:v>
                </c:pt>
                <c:pt idx="5028">
                  <c:v>57.44908398180533</c:v>
                </c:pt>
                <c:pt idx="5029">
                  <c:v>57.460507127090104</c:v>
                </c:pt>
                <c:pt idx="5030">
                  <c:v>57.471930272374863</c:v>
                </c:pt>
                <c:pt idx="5031">
                  <c:v>57.483353417659636</c:v>
                </c:pt>
                <c:pt idx="5032">
                  <c:v>57.494776562944509</c:v>
                </c:pt>
                <c:pt idx="5033">
                  <c:v>57.506199708229282</c:v>
                </c:pt>
                <c:pt idx="5034">
                  <c:v>57.517622853514034</c:v>
                </c:pt>
                <c:pt idx="5035">
                  <c:v>57.529045998798807</c:v>
                </c:pt>
                <c:pt idx="5036">
                  <c:v>57.540469144083573</c:v>
                </c:pt>
                <c:pt idx="5037">
                  <c:v>57.551892289368453</c:v>
                </c:pt>
                <c:pt idx="5038">
                  <c:v>57.563315434653219</c:v>
                </c:pt>
                <c:pt idx="5039">
                  <c:v>57.574738579937986</c:v>
                </c:pt>
                <c:pt idx="5040">
                  <c:v>57.586161725222752</c:v>
                </c:pt>
                <c:pt idx="5041">
                  <c:v>57.597584870507511</c:v>
                </c:pt>
                <c:pt idx="5042">
                  <c:v>57.609008015792384</c:v>
                </c:pt>
                <c:pt idx="5043">
                  <c:v>57.620431161077157</c:v>
                </c:pt>
                <c:pt idx="5044">
                  <c:v>57.631854306361923</c:v>
                </c:pt>
                <c:pt idx="5045">
                  <c:v>57.643277451646696</c:v>
                </c:pt>
                <c:pt idx="5046">
                  <c:v>57.654700596931463</c:v>
                </c:pt>
                <c:pt idx="5047">
                  <c:v>57.666123742216342</c:v>
                </c:pt>
                <c:pt idx="5048">
                  <c:v>57.677546887501094</c:v>
                </c:pt>
                <c:pt idx="5049">
                  <c:v>57.688970032785868</c:v>
                </c:pt>
                <c:pt idx="5050">
                  <c:v>57.700393178070627</c:v>
                </c:pt>
                <c:pt idx="5051">
                  <c:v>57.711816323355393</c:v>
                </c:pt>
                <c:pt idx="5052">
                  <c:v>57.723239468640273</c:v>
                </c:pt>
                <c:pt idx="5053">
                  <c:v>57.734662613925046</c:v>
                </c:pt>
                <c:pt idx="5054">
                  <c:v>57.746085759209812</c:v>
                </c:pt>
                <c:pt idx="5055">
                  <c:v>57.757508904494571</c:v>
                </c:pt>
                <c:pt idx="5056">
                  <c:v>57.768932049779337</c:v>
                </c:pt>
                <c:pt idx="5057">
                  <c:v>57.780355195064217</c:v>
                </c:pt>
                <c:pt idx="5058">
                  <c:v>57.791778340348984</c:v>
                </c:pt>
                <c:pt idx="5059">
                  <c:v>57.80320148563375</c:v>
                </c:pt>
                <c:pt idx="5060">
                  <c:v>57.814624630918516</c:v>
                </c:pt>
                <c:pt idx="5061">
                  <c:v>57.826047776203268</c:v>
                </c:pt>
                <c:pt idx="5062">
                  <c:v>57.837470921488148</c:v>
                </c:pt>
                <c:pt idx="5063">
                  <c:v>57.848894066772921</c:v>
                </c:pt>
                <c:pt idx="5064">
                  <c:v>57.860317212057687</c:v>
                </c:pt>
                <c:pt idx="5065">
                  <c:v>57.871740357342453</c:v>
                </c:pt>
                <c:pt idx="5066">
                  <c:v>57.883163502627227</c:v>
                </c:pt>
                <c:pt idx="5067">
                  <c:v>57.894586647912107</c:v>
                </c:pt>
                <c:pt idx="5068">
                  <c:v>57.906009793196866</c:v>
                </c:pt>
                <c:pt idx="5069">
                  <c:v>57.917432938481625</c:v>
                </c:pt>
                <c:pt idx="5070">
                  <c:v>57.928856083766391</c:v>
                </c:pt>
                <c:pt idx="5071">
                  <c:v>57.940279229051157</c:v>
                </c:pt>
                <c:pt idx="5072">
                  <c:v>57.951702374336037</c:v>
                </c:pt>
                <c:pt idx="5073">
                  <c:v>57.963125519620803</c:v>
                </c:pt>
                <c:pt idx="5074">
                  <c:v>57.974548664905576</c:v>
                </c:pt>
                <c:pt idx="5075">
                  <c:v>57.985971810190328</c:v>
                </c:pt>
                <c:pt idx="5076">
                  <c:v>57.997394955475102</c:v>
                </c:pt>
                <c:pt idx="5077">
                  <c:v>58.008818100759861</c:v>
                </c:pt>
                <c:pt idx="5078">
                  <c:v>58.020241246044748</c:v>
                </c:pt>
                <c:pt idx="5079">
                  <c:v>58.031664391329507</c:v>
                </c:pt>
                <c:pt idx="5080">
                  <c:v>58.04308753661428</c:v>
                </c:pt>
                <c:pt idx="5081">
                  <c:v>58.054510681899032</c:v>
                </c:pt>
                <c:pt idx="5082">
                  <c:v>58.065933827183805</c:v>
                </c:pt>
                <c:pt idx="5083">
                  <c:v>58.077356972468678</c:v>
                </c:pt>
                <c:pt idx="5084">
                  <c:v>58.088780117753451</c:v>
                </c:pt>
                <c:pt idx="5085">
                  <c:v>58.100203263038217</c:v>
                </c:pt>
                <c:pt idx="5086">
                  <c:v>58.111626408322984</c:v>
                </c:pt>
                <c:pt idx="5087">
                  <c:v>58.12304955360775</c:v>
                </c:pt>
                <c:pt idx="5088">
                  <c:v>58.13447269889263</c:v>
                </c:pt>
                <c:pt idx="5089">
                  <c:v>58.145895844177382</c:v>
                </c:pt>
                <c:pt idx="5090">
                  <c:v>58.157318989462155</c:v>
                </c:pt>
                <c:pt idx="5091">
                  <c:v>58.168742134746921</c:v>
                </c:pt>
                <c:pt idx="5092">
                  <c:v>58.180165280031687</c:v>
                </c:pt>
                <c:pt idx="5093">
                  <c:v>58.191588425316567</c:v>
                </c:pt>
                <c:pt idx="5094">
                  <c:v>58.20301157060134</c:v>
                </c:pt>
                <c:pt idx="5095">
                  <c:v>58.214434715886092</c:v>
                </c:pt>
                <c:pt idx="5096">
                  <c:v>58.225857861170866</c:v>
                </c:pt>
                <c:pt idx="5097">
                  <c:v>58.237281006455632</c:v>
                </c:pt>
                <c:pt idx="5098">
                  <c:v>58.248704151740505</c:v>
                </c:pt>
                <c:pt idx="5099">
                  <c:v>58.260127297025271</c:v>
                </c:pt>
                <c:pt idx="5100">
                  <c:v>58.271550442310044</c:v>
                </c:pt>
                <c:pt idx="5101">
                  <c:v>58.28297358759481</c:v>
                </c:pt>
                <c:pt idx="5102">
                  <c:v>58.294396732879562</c:v>
                </c:pt>
                <c:pt idx="5103">
                  <c:v>58.305819878164449</c:v>
                </c:pt>
                <c:pt idx="5104">
                  <c:v>58.317243023449208</c:v>
                </c:pt>
                <c:pt idx="5105">
                  <c:v>58.328666168733974</c:v>
                </c:pt>
                <c:pt idx="5106">
                  <c:v>58.340089314018741</c:v>
                </c:pt>
                <c:pt idx="5107">
                  <c:v>58.351512459303514</c:v>
                </c:pt>
                <c:pt idx="5108">
                  <c:v>58.362935604588401</c:v>
                </c:pt>
                <c:pt idx="5109">
                  <c:v>58.374358749873153</c:v>
                </c:pt>
                <c:pt idx="5110">
                  <c:v>58.385781895157919</c:v>
                </c:pt>
                <c:pt idx="5111">
                  <c:v>58.397205040442678</c:v>
                </c:pt>
                <c:pt idx="5112">
                  <c:v>58.408628185727444</c:v>
                </c:pt>
                <c:pt idx="5113">
                  <c:v>58.420051331012331</c:v>
                </c:pt>
                <c:pt idx="5114">
                  <c:v>58.431474476297097</c:v>
                </c:pt>
                <c:pt idx="5115">
                  <c:v>58.442897621581871</c:v>
                </c:pt>
                <c:pt idx="5116">
                  <c:v>58.454320766866623</c:v>
                </c:pt>
                <c:pt idx="5117">
                  <c:v>58.465743912151396</c:v>
                </c:pt>
                <c:pt idx="5118">
                  <c:v>58.477167057436162</c:v>
                </c:pt>
                <c:pt idx="5119">
                  <c:v>58.488590202721035</c:v>
                </c:pt>
                <c:pt idx="5120">
                  <c:v>58.500013348005801</c:v>
                </c:pt>
                <c:pt idx="5121">
                  <c:v>58.511436493290574</c:v>
                </c:pt>
                <c:pt idx="5122">
                  <c:v>58.522859638575326</c:v>
                </c:pt>
                <c:pt idx="5123">
                  <c:v>58.5342827838601</c:v>
                </c:pt>
                <c:pt idx="5124">
                  <c:v>58.545705929144972</c:v>
                </c:pt>
                <c:pt idx="5125">
                  <c:v>58.557129074429739</c:v>
                </c:pt>
                <c:pt idx="5126">
                  <c:v>58.568552219714505</c:v>
                </c:pt>
                <c:pt idx="5127">
                  <c:v>58.579975364999278</c:v>
                </c:pt>
                <c:pt idx="5128">
                  <c:v>58.59139851028403</c:v>
                </c:pt>
                <c:pt idx="5129">
                  <c:v>58.602821655568917</c:v>
                </c:pt>
                <c:pt idx="5130">
                  <c:v>58.614244800853683</c:v>
                </c:pt>
                <c:pt idx="5131">
                  <c:v>58.625667946138442</c:v>
                </c:pt>
                <c:pt idx="5132">
                  <c:v>58.637091091423208</c:v>
                </c:pt>
                <c:pt idx="5133">
                  <c:v>58.648514236707982</c:v>
                </c:pt>
                <c:pt idx="5134">
                  <c:v>58.659937381992862</c:v>
                </c:pt>
                <c:pt idx="5135">
                  <c:v>58.671360527277635</c:v>
                </c:pt>
                <c:pt idx="5136">
                  <c:v>58.682783672562387</c:v>
                </c:pt>
                <c:pt idx="5137">
                  <c:v>58.69420681784716</c:v>
                </c:pt>
                <c:pt idx="5138">
                  <c:v>58.705629963131912</c:v>
                </c:pt>
                <c:pt idx="5139">
                  <c:v>58.717053108416799</c:v>
                </c:pt>
                <c:pt idx="5140">
                  <c:v>58.728476253701565</c:v>
                </c:pt>
                <c:pt idx="5141">
                  <c:v>58.739899398986338</c:v>
                </c:pt>
                <c:pt idx="5142">
                  <c:v>58.75132254427109</c:v>
                </c:pt>
                <c:pt idx="5143">
                  <c:v>58.762745689555857</c:v>
                </c:pt>
                <c:pt idx="5144">
                  <c:v>58.774168834840729</c:v>
                </c:pt>
                <c:pt idx="5145">
                  <c:v>58.785591980125503</c:v>
                </c:pt>
                <c:pt idx="5146">
                  <c:v>58.797015125410269</c:v>
                </c:pt>
                <c:pt idx="5147">
                  <c:v>58.808438270695035</c:v>
                </c:pt>
                <c:pt idx="5148">
                  <c:v>58.819861415979794</c:v>
                </c:pt>
                <c:pt idx="5149">
                  <c:v>58.831284561264681</c:v>
                </c:pt>
                <c:pt idx="5150">
                  <c:v>58.842707706549433</c:v>
                </c:pt>
                <c:pt idx="5151">
                  <c:v>58.854130851834206</c:v>
                </c:pt>
                <c:pt idx="5152">
                  <c:v>58.865553997118973</c:v>
                </c:pt>
                <c:pt idx="5153">
                  <c:v>58.876977142403739</c:v>
                </c:pt>
                <c:pt idx="5154">
                  <c:v>58.888400287688626</c:v>
                </c:pt>
                <c:pt idx="5155">
                  <c:v>58.899823432973392</c:v>
                </c:pt>
                <c:pt idx="5156">
                  <c:v>58.911246578258151</c:v>
                </c:pt>
                <c:pt idx="5157">
                  <c:v>58.922669723542917</c:v>
                </c:pt>
                <c:pt idx="5158">
                  <c:v>58.934092868827676</c:v>
                </c:pt>
                <c:pt idx="5159">
                  <c:v>58.945516014112442</c:v>
                </c:pt>
                <c:pt idx="5160">
                  <c:v>58.956939159397329</c:v>
                </c:pt>
                <c:pt idx="5161">
                  <c:v>58.968362304682095</c:v>
                </c:pt>
                <c:pt idx="5162">
                  <c:v>58.979785449966855</c:v>
                </c:pt>
                <c:pt idx="5163">
                  <c:v>58.991208595251621</c:v>
                </c:pt>
                <c:pt idx="5164">
                  <c:v>59.002631740536394</c:v>
                </c:pt>
                <c:pt idx="5165">
                  <c:v>59.014054885821267</c:v>
                </c:pt>
                <c:pt idx="5166">
                  <c:v>59.025478031106033</c:v>
                </c:pt>
                <c:pt idx="5167">
                  <c:v>59.036901176390799</c:v>
                </c:pt>
                <c:pt idx="5168">
                  <c:v>59.048324321675572</c:v>
                </c:pt>
                <c:pt idx="5169">
                  <c:v>59.059747466960324</c:v>
                </c:pt>
                <c:pt idx="5170">
                  <c:v>59.071170612245197</c:v>
                </c:pt>
                <c:pt idx="5171">
                  <c:v>59.082593757529963</c:v>
                </c:pt>
                <c:pt idx="5172">
                  <c:v>59.094016902814737</c:v>
                </c:pt>
                <c:pt idx="5173">
                  <c:v>59.105440048099503</c:v>
                </c:pt>
                <c:pt idx="5174">
                  <c:v>59.116863193384276</c:v>
                </c:pt>
                <c:pt idx="5175">
                  <c:v>59.128286338669156</c:v>
                </c:pt>
                <c:pt idx="5176">
                  <c:v>59.139709483953915</c:v>
                </c:pt>
                <c:pt idx="5177">
                  <c:v>59.151132629238681</c:v>
                </c:pt>
                <c:pt idx="5178">
                  <c:v>59.16255577452344</c:v>
                </c:pt>
                <c:pt idx="5179">
                  <c:v>59.173978919808206</c:v>
                </c:pt>
                <c:pt idx="5180">
                  <c:v>59.185402065093093</c:v>
                </c:pt>
                <c:pt idx="5181">
                  <c:v>59.19682521037786</c:v>
                </c:pt>
                <c:pt idx="5182">
                  <c:v>59.208248355662633</c:v>
                </c:pt>
                <c:pt idx="5183">
                  <c:v>59.219671500947385</c:v>
                </c:pt>
                <c:pt idx="5184">
                  <c:v>59.231094646232151</c:v>
                </c:pt>
                <c:pt idx="5185">
                  <c:v>59.242517791517024</c:v>
                </c:pt>
                <c:pt idx="5186">
                  <c:v>59.253940936801797</c:v>
                </c:pt>
                <c:pt idx="5187">
                  <c:v>59.265364082086563</c:v>
                </c:pt>
                <c:pt idx="5188">
                  <c:v>59.276787227371329</c:v>
                </c:pt>
                <c:pt idx="5189">
                  <c:v>59.288210372656089</c:v>
                </c:pt>
                <c:pt idx="5190">
                  <c:v>59.299633517940961</c:v>
                </c:pt>
                <c:pt idx="5191">
                  <c:v>59.311056663225727</c:v>
                </c:pt>
                <c:pt idx="5192">
                  <c:v>59.322479808510501</c:v>
                </c:pt>
                <c:pt idx="5193">
                  <c:v>59.333902953795267</c:v>
                </c:pt>
                <c:pt idx="5194">
                  <c:v>59.345326099080033</c:v>
                </c:pt>
                <c:pt idx="5195">
                  <c:v>59.356749244364906</c:v>
                </c:pt>
                <c:pt idx="5196">
                  <c:v>59.368172389649679</c:v>
                </c:pt>
                <c:pt idx="5197">
                  <c:v>59.379595534934431</c:v>
                </c:pt>
                <c:pt idx="5198">
                  <c:v>59.391018680219204</c:v>
                </c:pt>
                <c:pt idx="5199">
                  <c:v>59.402441825503971</c:v>
                </c:pt>
                <c:pt idx="5200">
                  <c:v>59.413864970788858</c:v>
                </c:pt>
                <c:pt idx="5201">
                  <c:v>59.425288116073624</c:v>
                </c:pt>
                <c:pt idx="5202">
                  <c:v>59.43671126135839</c:v>
                </c:pt>
                <c:pt idx="5203">
                  <c:v>59.448134406643149</c:v>
                </c:pt>
                <c:pt idx="5204">
                  <c:v>59.459557551927915</c:v>
                </c:pt>
                <c:pt idx="5205">
                  <c:v>59.470980697212674</c:v>
                </c:pt>
                <c:pt idx="5206">
                  <c:v>59.482403842497561</c:v>
                </c:pt>
                <c:pt idx="5207">
                  <c:v>59.493826987782327</c:v>
                </c:pt>
                <c:pt idx="5208">
                  <c:v>59.505250133067094</c:v>
                </c:pt>
                <c:pt idx="5209">
                  <c:v>59.516673278351853</c:v>
                </c:pt>
                <c:pt idx="5210">
                  <c:v>59.528096423636619</c:v>
                </c:pt>
                <c:pt idx="5211">
                  <c:v>59.539519568921492</c:v>
                </c:pt>
                <c:pt idx="5212">
                  <c:v>59.550942714206258</c:v>
                </c:pt>
                <c:pt idx="5213">
                  <c:v>59.562365859491031</c:v>
                </c:pt>
                <c:pt idx="5214">
                  <c:v>59.573789004775797</c:v>
                </c:pt>
                <c:pt idx="5215">
                  <c:v>59.58521215006057</c:v>
                </c:pt>
                <c:pt idx="5216">
                  <c:v>59.596635295345436</c:v>
                </c:pt>
                <c:pt idx="5217">
                  <c:v>59.608058440630195</c:v>
                </c:pt>
                <c:pt idx="5218">
                  <c:v>59.619481585914961</c:v>
                </c:pt>
                <c:pt idx="5219">
                  <c:v>59.630904731199735</c:v>
                </c:pt>
                <c:pt idx="5220">
                  <c:v>59.642327876484501</c:v>
                </c:pt>
                <c:pt idx="5221">
                  <c:v>59.653751021769388</c:v>
                </c:pt>
                <c:pt idx="5222">
                  <c:v>59.66517416705414</c:v>
                </c:pt>
                <c:pt idx="5223">
                  <c:v>59.676597312338913</c:v>
                </c:pt>
                <c:pt idx="5224">
                  <c:v>59.688020457623665</c:v>
                </c:pt>
                <c:pt idx="5225">
                  <c:v>59.699443602908438</c:v>
                </c:pt>
                <c:pt idx="5226">
                  <c:v>59.710866748193318</c:v>
                </c:pt>
                <c:pt idx="5227">
                  <c:v>59.722289893478091</c:v>
                </c:pt>
                <c:pt idx="5228">
                  <c:v>59.733713038762858</c:v>
                </c:pt>
                <c:pt idx="5229">
                  <c:v>59.745136184047624</c:v>
                </c:pt>
                <c:pt idx="5230">
                  <c:v>59.756559329332383</c:v>
                </c:pt>
                <c:pt idx="5231">
                  <c:v>59.767982474617256</c:v>
                </c:pt>
                <c:pt idx="5232">
                  <c:v>59.779405619902022</c:v>
                </c:pt>
                <c:pt idx="5233">
                  <c:v>59.790828765186795</c:v>
                </c:pt>
                <c:pt idx="5234">
                  <c:v>59.802251910471561</c:v>
                </c:pt>
                <c:pt idx="5235">
                  <c:v>59.813675055756327</c:v>
                </c:pt>
                <c:pt idx="5236">
                  <c:v>59.8250982010412</c:v>
                </c:pt>
                <c:pt idx="5237">
                  <c:v>59.836521346325959</c:v>
                </c:pt>
                <c:pt idx="5238">
                  <c:v>59.847944491610725</c:v>
                </c:pt>
                <c:pt idx="5239">
                  <c:v>59.859367636895499</c:v>
                </c:pt>
                <c:pt idx="5240">
                  <c:v>59.870790782180265</c:v>
                </c:pt>
                <c:pt idx="5241">
                  <c:v>59.882213927465152</c:v>
                </c:pt>
                <c:pt idx="5242">
                  <c:v>59.893637072749904</c:v>
                </c:pt>
                <c:pt idx="5243">
                  <c:v>59.905060218034677</c:v>
                </c:pt>
                <c:pt idx="5244">
                  <c:v>59.916483363319429</c:v>
                </c:pt>
                <c:pt idx="5245">
                  <c:v>59.927906508604195</c:v>
                </c:pt>
                <c:pt idx="5246">
                  <c:v>59.939329653888969</c:v>
                </c:pt>
                <c:pt idx="5247">
                  <c:v>59.950752799173856</c:v>
                </c:pt>
                <c:pt idx="5248">
                  <c:v>59.962175944458622</c:v>
                </c:pt>
                <c:pt idx="5249">
                  <c:v>59.973599089743388</c:v>
                </c:pt>
                <c:pt idx="5250">
                  <c:v>59.985022235028147</c:v>
                </c:pt>
                <c:pt idx="5251">
                  <c:v>59.996445380312913</c:v>
                </c:pt>
                <c:pt idx="5252">
                  <c:v>60.007868525597786</c:v>
                </c:pt>
                <c:pt idx="5253">
                  <c:v>60.019291670882552</c:v>
                </c:pt>
                <c:pt idx="5254">
                  <c:v>60.030714816167325</c:v>
                </c:pt>
                <c:pt idx="5255">
                  <c:v>60.042137961452092</c:v>
                </c:pt>
                <c:pt idx="5256">
                  <c:v>60.053561106736851</c:v>
                </c:pt>
                <c:pt idx="5257">
                  <c:v>60.064984252021731</c:v>
                </c:pt>
                <c:pt idx="5258">
                  <c:v>60.07640739730649</c:v>
                </c:pt>
                <c:pt idx="5259">
                  <c:v>60.087830542591256</c:v>
                </c:pt>
                <c:pt idx="5260">
                  <c:v>60.099253687876029</c:v>
                </c:pt>
                <c:pt idx="5261">
                  <c:v>60.110676833160795</c:v>
                </c:pt>
                <c:pt idx="5262">
                  <c:v>60.122099978445668</c:v>
                </c:pt>
                <c:pt idx="5263">
                  <c:v>60.133523123730434</c:v>
                </c:pt>
                <c:pt idx="5264">
                  <c:v>60.144946269015193</c:v>
                </c:pt>
                <c:pt idx="5265">
                  <c:v>60.156369414299959</c:v>
                </c:pt>
                <c:pt idx="5266">
                  <c:v>60.167792559584733</c:v>
                </c:pt>
                <c:pt idx="5267">
                  <c:v>60.179215704869613</c:v>
                </c:pt>
                <c:pt idx="5268">
                  <c:v>60.190638850154386</c:v>
                </c:pt>
                <c:pt idx="5269">
                  <c:v>60.202061995439138</c:v>
                </c:pt>
                <c:pt idx="5270">
                  <c:v>60.213485140723911</c:v>
                </c:pt>
                <c:pt idx="5271">
                  <c:v>60.224908286008663</c:v>
                </c:pt>
                <c:pt idx="5272">
                  <c:v>60.23633143129355</c:v>
                </c:pt>
                <c:pt idx="5273">
                  <c:v>60.247754576578316</c:v>
                </c:pt>
                <c:pt idx="5274">
                  <c:v>60.25917772186309</c:v>
                </c:pt>
                <c:pt idx="5275">
                  <c:v>60.270600867147856</c:v>
                </c:pt>
                <c:pt idx="5276">
                  <c:v>60.282024012432608</c:v>
                </c:pt>
                <c:pt idx="5277">
                  <c:v>60.293447157717495</c:v>
                </c:pt>
                <c:pt idx="5278">
                  <c:v>60.304870303002254</c:v>
                </c:pt>
                <c:pt idx="5279">
                  <c:v>60.31629344828702</c:v>
                </c:pt>
                <c:pt idx="5280">
                  <c:v>60.327716593571786</c:v>
                </c:pt>
                <c:pt idx="5281">
                  <c:v>60.339139738856559</c:v>
                </c:pt>
                <c:pt idx="5282">
                  <c:v>60.350562884141432</c:v>
                </c:pt>
                <c:pt idx="5283">
                  <c:v>60.361986029426198</c:v>
                </c:pt>
                <c:pt idx="5284">
                  <c:v>60.373409174710957</c:v>
                </c:pt>
                <c:pt idx="5285">
                  <c:v>60.384832319995724</c:v>
                </c:pt>
                <c:pt idx="5286">
                  <c:v>60.39625546528049</c:v>
                </c:pt>
                <c:pt idx="5287">
                  <c:v>60.407678610565263</c:v>
                </c:pt>
                <c:pt idx="5288">
                  <c:v>60.419101755850143</c:v>
                </c:pt>
                <c:pt idx="5289">
                  <c:v>60.430524901134902</c:v>
                </c:pt>
                <c:pt idx="5290">
                  <c:v>60.441948046419668</c:v>
                </c:pt>
                <c:pt idx="5291">
                  <c:v>60.453371191704427</c:v>
                </c:pt>
                <c:pt idx="5292">
                  <c:v>60.464794336989193</c:v>
                </c:pt>
                <c:pt idx="5293">
                  <c:v>60.47621748227408</c:v>
                </c:pt>
                <c:pt idx="5294">
                  <c:v>60.487640627558847</c:v>
                </c:pt>
                <c:pt idx="5295">
                  <c:v>60.49906377284362</c:v>
                </c:pt>
                <c:pt idx="5296">
                  <c:v>60.510486918128372</c:v>
                </c:pt>
                <c:pt idx="5297">
                  <c:v>60.521910063413145</c:v>
                </c:pt>
                <c:pt idx="5298">
                  <c:v>60.533333208698018</c:v>
                </c:pt>
                <c:pt idx="5299">
                  <c:v>60.544756353982784</c:v>
                </c:pt>
                <c:pt idx="5300">
                  <c:v>60.55617949926755</c:v>
                </c:pt>
                <c:pt idx="5301">
                  <c:v>60.567602644552323</c:v>
                </c:pt>
                <c:pt idx="5302">
                  <c:v>60.57902578983709</c:v>
                </c:pt>
                <c:pt idx="5303">
                  <c:v>60.590448935121962</c:v>
                </c:pt>
                <c:pt idx="5304">
                  <c:v>60.601872080406714</c:v>
                </c:pt>
                <c:pt idx="5305">
                  <c:v>60.613295225691488</c:v>
                </c:pt>
                <c:pt idx="5306">
                  <c:v>60.624718370976254</c:v>
                </c:pt>
                <c:pt idx="5307">
                  <c:v>60.636141516261027</c:v>
                </c:pt>
                <c:pt idx="5308">
                  <c:v>60.647564661545893</c:v>
                </c:pt>
                <c:pt idx="5309">
                  <c:v>60.658987806830666</c:v>
                </c:pt>
                <c:pt idx="5310">
                  <c:v>60.670410952115432</c:v>
                </c:pt>
                <c:pt idx="5311">
                  <c:v>60.681834097400191</c:v>
                </c:pt>
                <c:pt idx="5312">
                  <c:v>60.693257242684957</c:v>
                </c:pt>
                <c:pt idx="5313">
                  <c:v>60.704680387969844</c:v>
                </c:pt>
                <c:pt idx="5314">
                  <c:v>60.716103533254611</c:v>
                </c:pt>
                <c:pt idx="5315">
                  <c:v>60.727526678539384</c:v>
                </c:pt>
                <c:pt idx="5316">
                  <c:v>60.738949823824136</c:v>
                </c:pt>
                <c:pt idx="5317">
                  <c:v>60.750372969108902</c:v>
                </c:pt>
                <c:pt idx="5318">
                  <c:v>60.761796114393775</c:v>
                </c:pt>
                <c:pt idx="5319">
                  <c:v>60.773219259678548</c:v>
                </c:pt>
                <c:pt idx="5320">
                  <c:v>60.784642404963314</c:v>
                </c:pt>
                <c:pt idx="5321">
                  <c:v>60.79606555024808</c:v>
                </c:pt>
                <c:pt idx="5322">
                  <c:v>60.807488695532854</c:v>
                </c:pt>
                <c:pt idx="5323">
                  <c:v>60.818911840817726</c:v>
                </c:pt>
                <c:pt idx="5324">
                  <c:v>60.830334986102493</c:v>
                </c:pt>
                <c:pt idx="5325">
                  <c:v>60.841758131387252</c:v>
                </c:pt>
                <c:pt idx="5326">
                  <c:v>60.853181276672018</c:v>
                </c:pt>
                <c:pt idx="5327">
                  <c:v>60.864604421956784</c:v>
                </c:pt>
                <c:pt idx="5328">
                  <c:v>60.876027567241657</c:v>
                </c:pt>
                <c:pt idx="5329">
                  <c:v>60.88745071252643</c:v>
                </c:pt>
                <c:pt idx="5330">
                  <c:v>60.898873857811196</c:v>
                </c:pt>
                <c:pt idx="5331">
                  <c:v>60.910297003095955</c:v>
                </c:pt>
                <c:pt idx="5332">
                  <c:v>60.921720148380722</c:v>
                </c:pt>
                <c:pt idx="5333">
                  <c:v>60.933143293665488</c:v>
                </c:pt>
                <c:pt idx="5334">
                  <c:v>60.944566438950375</c:v>
                </c:pt>
                <c:pt idx="5335">
                  <c:v>60.955989584235141</c:v>
                </c:pt>
                <c:pt idx="5336">
                  <c:v>60.9674127295199</c:v>
                </c:pt>
                <c:pt idx="5337">
                  <c:v>60.978835874804666</c:v>
                </c:pt>
                <c:pt idx="5338">
                  <c:v>60.990259020089425</c:v>
                </c:pt>
                <c:pt idx="5339">
                  <c:v>61.001682165374312</c:v>
                </c:pt>
                <c:pt idx="5340">
                  <c:v>61.013105310659078</c:v>
                </c:pt>
                <c:pt idx="5341">
                  <c:v>61.024528455943845</c:v>
                </c:pt>
                <c:pt idx="5342">
                  <c:v>61.035951601228618</c:v>
                </c:pt>
                <c:pt idx="5343">
                  <c:v>61.04737474651337</c:v>
                </c:pt>
                <c:pt idx="5344">
                  <c:v>61.058797891798257</c:v>
                </c:pt>
                <c:pt idx="5345">
                  <c:v>61.070221037083009</c:v>
                </c:pt>
                <c:pt idx="5346">
                  <c:v>61.081644182367782</c:v>
                </c:pt>
                <c:pt idx="5347">
                  <c:v>61.093067327652548</c:v>
                </c:pt>
                <c:pt idx="5348">
                  <c:v>61.104490472937321</c:v>
                </c:pt>
                <c:pt idx="5349">
                  <c:v>61.115913618222187</c:v>
                </c:pt>
                <c:pt idx="5350">
                  <c:v>61.12733676350696</c:v>
                </c:pt>
                <c:pt idx="5351">
                  <c:v>61.138759908791712</c:v>
                </c:pt>
                <c:pt idx="5352">
                  <c:v>61.150183054076486</c:v>
                </c:pt>
                <c:pt idx="5353">
                  <c:v>61.161606199361252</c:v>
                </c:pt>
                <c:pt idx="5354">
                  <c:v>61.173029344646139</c:v>
                </c:pt>
                <c:pt idx="5355">
                  <c:v>61.184452489930891</c:v>
                </c:pt>
                <c:pt idx="5356">
                  <c:v>61.195875635215664</c:v>
                </c:pt>
                <c:pt idx="5357">
                  <c:v>61.20729878050043</c:v>
                </c:pt>
                <c:pt idx="5358">
                  <c:v>61.218721925785189</c:v>
                </c:pt>
                <c:pt idx="5359">
                  <c:v>61.230145071070069</c:v>
                </c:pt>
                <c:pt idx="5360">
                  <c:v>61.241568216354842</c:v>
                </c:pt>
                <c:pt idx="5361">
                  <c:v>61.252991361639609</c:v>
                </c:pt>
                <c:pt idx="5362">
                  <c:v>61.264414506924375</c:v>
                </c:pt>
                <c:pt idx="5363">
                  <c:v>61.275837652209134</c:v>
                </c:pt>
                <c:pt idx="5364">
                  <c:v>61.287260797494021</c:v>
                </c:pt>
                <c:pt idx="5365">
                  <c:v>61.298683942778773</c:v>
                </c:pt>
                <c:pt idx="5366">
                  <c:v>61.310107088063546</c:v>
                </c:pt>
                <c:pt idx="5367">
                  <c:v>61.321530233348312</c:v>
                </c:pt>
                <c:pt idx="5368">
                  <c:v>61.332953378633079</c:v>
                </c:pt>
                <c:pt idx="5369">
                  <c:v>61.344376523917951</c:v>
                </c:pt>
                <c:pt idx="5370">
                  <c:v>61.355799669202725</c:v>
                </c:pt>
                <c:pt idx="5371">
                  <c:v>61.367222814487491</c:v>
                </c:pt>
                <c:pt idx="5372">
                  <c:v>61.37864595977225</c:v>
                </c:pt>
                <c:pt idx="5373">
                  <c:v>61.390069105057016</c:v>
                </c:pt>
                <c:pt idx="5374">
                  <c:v>61.401492250341782</c:v>
                </c:pt>
                <c:pt idx="5375">
                  <c:v>61.412915395626655</c:v>
                </c:pt>
                <c:pt idx="5376">
                  <c:v>61.424338540911428</c:v>
                </c:pt>
                <c:pt idx="5377">
                  <c:v>61.435761686196194</c:v>
                </c:pt>
                <c:pt idx="5378">
                  <c:v>61.447184831480946</c:v>
                </c:pt>
                <c:pt idx="5379">
                  <c:v>61.45860797676572</c:v>
                </c:pt>
                <c:pt idx="5380">
                  <c:v>61.470031122050607</c:v>
                </c:pt>
                <c:pt idx="5381">
                  <c:v>61.481454267335373</c:v>
                </c:pt>
                <c:pt idx="5382">
                  <c:v>61.492877412620139</c:v>
                </c:pt>
                <c:pt idx="5383">
                  <c:v>61.504300557904898</c:v>
                </c:pt>
                <c:pt idx="5384">
                  <c:v>61.51572370318965</c:v>
                </c:pt>
                <c:pt idx="5385">
                  <c:v>61.527146848474551</c:v>
                </c:pt>
                <c:pt idx="5386">
                  <c:v>61.538569993759303</c:v>
                </c:pt>
                <c:pt idx="5387">
                  <c:v>61.549993139044076</c:v>
                </c:pt>
                <c:pt idx="5388">
                  <c:v>61.561416284328843</c:v>
                </c:pt>
                <c:pt idx="5389">
                  <c:v>61.572839429613616</c:v>
                </c:pt>
                <c:pt idx="5390">
                  <c:v>61.584262574898482</c:v>
                </c:pt>
                <c:pt idx="5391">
                  <c:v>61.595685720183255</c:v>
                </c:pt>
                <c:pt idx="5392">
                  <c:v>61.607108865468007</c:v>
                </c:pt>
                <c:pt idx="5393">
                  <c:v>61.61853201075278</c:v>
                </c:pt>
                <c:pt idx="5394">
                  <c:v>61.629955156037546</c:v>
                </c:pt>
                <c:pt idx="5395">
                  <c:v>61.641378301322419</c:v>
                </c:pt>
                <c:pt idx="5396">
                  <c:v>61.652801446607185</c:v>
                </c:pt>
                <c:pt idx="5397">
                  <c:v>61.664224591891958</c:v>
                </c:pt>
                <c:pt idx="5398">
                  <c:v>61.67564773717671</c:v>
                </c:pt>
                <c:pt idx="5399">
                  <c:v>61.687070882461484</c:v>
                </c:pt>
                <c:pt idx="5400">
                  <c:v>61.698494027746364</c:v>
                </c:pt>
                <c:pt idx="5401">
                  <c:v>61.709917173031137</c:v>
                </c:pt>
                <c:pt idx="5402">
                  <c:v>61.721340318315889</c:v>
                </c:pt>
                <c:pt idx="5403">
                  <c:v>61.732763463600662</c:v>
                </c:pt>
                <c:pt idx="5404">
                  <c:v>61.744186608885414</c:v>
                </c:pt>
                <c:pt idx="5405">
                  <c:v>61.755609754170315</c:v>
                </c:pt>
                <c:pt idx="5406">
                  <c:v>61.767032899455067</c:v>
                </c:pt>
                <c:pt idx="5407">
                  <c:v>61.778456044739841</c:v>
                </c:pt>
                <c:pt idx="5408">
                  <c:v>61.789879190024607</c:v>
                </c:pt>
                <c:pt idx="5409">
                  <c:v>61.801302335309373</c:v>
                </c:pt>
                <c:pt idx="5410">
                  <c:v>61.812725480594246</c:v>
                </c:pt>
                <c:pt idx="5411">
                  <c:v>61.824148625879019</c:v>
                </c:pt>
                <c:pt idx="5412">
                  <c:v>61.835571771163771</c:v>
                </c:pt>
                <c:pt idx="5413">
                  <c:v>61.846994916448544</c:v>
                </c:pt>
                <c:pt idx="5414">
                  <c:v>61.85841806173331</c:v>
                </c:pt>
                <c:pt idx="5415">
                  <c:v>61.869841207018077</c:v>
                </c:pt>
                <c:pt idx="5416">
                  <c:v>61.881264352302949</c:v>
                </c:pt>
                <c:pt idx="5417">
                  <c:v>61.892687497587723</c:v>
                </c:pt>
                <c:pt idx="5418">
                  <c:v>61.904110642872475</c:v>
                </c:pt>
                <c:pt idx="5419">
                  <c:v>61.915533788157241</c:v>
                </c:pt>
                <c:pt idx="5420">
                  <c:v>61.926956933442014</c:v>
                </c:pt>
                <c:pt idx="5421">
                  <c:v>61.938380078726901</c:v>
                </c:pt>
                <c:pt idx="5422">
                  <c:v>61.949803224011653</c:v>
                </c:pt>
                <c:pt idx="5423">
                  <c:v>61.961226369296419</c:v>
                </c:pt>
                <c:pt idx="5424">
                  <c:v>61.972649514581192</c:v>
                </c:pt>
                <c:pt idx="5425">
                  <c:v>61.984072659865944</c:v>
                </c:pt>
                <c:pt idx="5426">
                  <c:v>61.995495805150831</c:v>
                </c:pt>
                <c:pt idx="5427">
                  <c:v>62.006918950435598</c:v>
                </c:pt>
                <c:pt idx="5428">
                  <c:v>62.018342095720371</c:v>
                </c:pt>
                <c:pt idx="5429">
                  <c:v>62.029765241005123</c:v>
                </c:pt>
                <c:pt idx="5430">
                  <c:v>62.041188386289896</c:v>
                </c:pt>
                <c:pt idx="5431">
                  <c:v>62.052611531574776</c:v>
                </c:pt>
                <c:pt idx="5432">
                  <c:v>62.064034676859535</c:v>
                </c:pt>
                <c:pt idx="5433">
                  <c:v>62.075457822144301</c:v>
                </c:pt>
                <c:pt idx="5434">
                  <c:v>62.086880967429074</c:v>
                </c:pt>
                <c:pt idx="5435">
                  <c:v>62.098304112713841</c:v>
                </c:pt>
                <c:pt idx="5436">
                  <c:v>62.109727257998713</c:v>
                </c:pt>
                <c:pt idx="5437">
                  <c:v>62.12115040328348</c:v>
                </c:pt>
                <c:pt idx="5438">
                  <c:v>62.132573548568253</c:v>
                </c:pt>
                <c:pt idx="5439">
                  <c:v>62.143996693853005</c:v>
                </c:pt>
                <c:pt idx="5440">
                  <c:v>62.155419839137778</c:v>
                </c:pt>
                <c:pt idx="5441">
                  <c:v>62.166842984422651</c:v>
                </c:pt>
                <c:pt idx="5442">
                  <c:v>62.178266129707417</c:v>
                </c:pt>
                <c:pt idx="5443">
                  <c:v>62.189689274992183</c:v>
                </c:pt>
                <c:pt idx="5444">
                  <c:v>62.201112420276957</c:v>
                </c:pt>
                <c:pt idx="5445">
                  <c:v>62.212535565561708</c:v>
                </c:pt>
                <c:pt idx="5446">
                  <c:v>62.223958710846595</c:v>
                </c:pt>
                <c:pt idx="5447">
                  <c:v>62.235381856131362</c:v>
                </c:pt>
                <c:pt idx="5448">
                  <c:v>62.246805001416135</c:v>
                </c:pt>
                <c:pt idx="5449">
                  <c:v>62.258228146700887</c:v>
                </c:pt>
                <c:pt idx="5450">
                  <c:v>62.26965129198566</c:v>
                </c:pt>
                <c:pt idx="5451">
                  <c:v>62.28107443727054</c:v>
                </c:pt>
                <c:pt idx="5452">
                  <c:v>62.292497582555313</c:v>
                </c:pt>
                <c:pt idx="5453">
                  <c:v>62.303920727840065</c:v>
                </c:pt>
                <c:pt idx="5454">
                  <c:v>62.315343873124839</c:v>
                </c:pt>
                <c:pt idx="5455">
                  <c:v>62.326767018409605</c:v>
                </c:pt>
                <c:pt idx="5456">
                  <c:v>62.338190163694478</c:v>
                </c:pt>
                <c:pt idx="5457">
                  <c:v>62.349613308979244</c:v>
                </c:pt>
                <c:pt idx="5458">
                  <c:v>62.361036454264017</c:v>
                </c:pt>
                <c:pt idx="5459">
                  <c:v>62.372459599548769</c:v>
                </c:pt>
                <c:pt idx="5460">
                  <c:v>62.383882744833535</c:v>
                </c:pt>
                <c:pt idx="5461">
                  <c:v>62.395305890118308</c:v>
                </c:pt>
                <c:pt idx="5462">
                  <c:v>62.406729035403181</c:v>
                </c:pt>
                <c:pt idx="5463">
                  <c:v>62.418152180687947</c:v>
                </c:pt>
                <c:pt idx="5464">
                  <c:v>62.429575325972714</c:v>
                </c:pt>
                <c:pt idx="5465">
                  <c:v>62.440998471257473</c:v>
                </c:pt>
                <c:pt idx="5466">
                  <c:v>62.452421616542239</c:v>
                </c:pt>
                <c:pt idx="5467">
                  <c:v>62.463844761827126</c:v>
                </c:pt>
                <c:pt idx="5468">
                  <c:v>62.475267907111892</c:v>
                </c:pt>
                <c:pt idx="5469">
                  <c:v>62.486691052396651</c:v>
                </c:pt>
                <c:pt idx="5470">
                  <c:v>62.498114197681417</c:v>
                </c:pt>
                <c:pt idx="5471">
                  <c:v>62.50953734296619</c:v>
                </c:pt>
                <c:pt idx="5472">
                  <c:v>62.52096048825107</c:v>
                </c:pt>
                <c:pt idx="5473">
                  <c:v>62.532383633535829</c:v>
                </c:pt>
                <c:pt idx="5474">
                  <c:v>62.543806778820596</c:v>
                </c:pt>
                <c:pt idx="5475">
                  <c:v>62.555229924105369</c:v>
                </c:pt>
                <c:pt idx="5476">
                  <c:v>62.566653069390121</c:v>
                </c:pt>
                <c:pt idx="5477">
                  <c:v>62.578076214675008</c:v>
                </c:pt>
                <c:pt idx="5478">
                  <c:v>62.589499359959774</c:v>
                </c:pt>
                <c:pt idx="5479">
                  <c:v>62.600922505244533</c:v>
                </c:pt>
                <c:pt idx="5480">
                  <c:v>62.612345650529299</c:v>
                </c:pt>
                <c:pt idx="5481">
                  <c:v>62.623768795814073</c:v>
                </c:pt>
                <c:pt idx="5482">
                  <c:v>62.635191941098945</c:v>
                </c:pt>
                <c:pt idx="5483">
                  <c:v>62.646615086383711</c:v>
                </c:pt>
                <c:pt idx="5484">
                  <c:v>62.658038231668478</c:v>
                </c:pt>
                <c:pt idx="5485">
                  <c:v>62.669461376953251</c:v>
                </c:pt>
                <c:pt idx="5486">
                  <c:v>62.680884522238003</c:v>
                </c:pt>
                <c:pt idx="5487">
                  <c:v>62.69230766752289</c:v>
                </c:pt>
                <c:pt idx="5488">
                  <c:v>62.703730812807642</c:v>
                </c:pt>
                <c:pt idx="5489">
                  <c:v>62.715153958092415</c:v>
                </c:pt>
                <c:pt idx="5490">
                  <c:v>62.726577103377181</c:v>
                </c:pt>
                <c:pt idx="5491">
                  <c:v>62.738000248661955</c:v>
                </c:pt>
                <c:pt idx="5492">
                  <c:v>62.749423393946834</c:v>
                </c:pt>
                <c:pt idx="5493">
                  <c:v>62.760846539231594</c:v>
                </c:pt>
                <c:pt idx="5494">
                  <c:v>62.77226968451636</c:v>
                </c:pt>
                <c:pt idx="5495">
                  <c:v>62.783692829801133</c:v>
                </c:pt>
                <c:pt idx="5496">
                  <c:v>62.795115975085885</c:v>
                </c:pt>
                <c:pt idx="5497">
                  <c:v>62.806539120370772</c:v>
                </c:pt>
                <c:pt idx="5498">
                  <c:v>62.817962265655538</c:v>
                </c:pt>
                <c:pt idx="5499">
                  <c:v>62.829385410940311</c:v>
                </c:pt>
                <c:pt idx="5500">
                  <c:v>62.840808556225063</c:v>
                </c:pt>
                <c:pt idx="5501">
                  <c:v>62.85223170150983</c:v>
                </c:pt>
                <c:pt idx="5502">
                  <c:v>62.863654846794603</c:v>
                </c:pt>
                <c:pt idx="5503">
                  <c:v>62.875077992079476</c:v>
                </c:pt>
                <c:pt idx="5504">
                  <c:v>62.886501137364242</c:v>
                </c:pt>
                <c:pt idx="5505">
                  <c:v>62.897924282649008</c:v>
                </c:pt>
                <c:pt idx="5506">
                  <c:v>62.909347427933767</c:v>
                </c:pt>
                <c:pt idx="5507">
                  <c:v>62.920770573218533</c:v>
                </c:pt>
                <c:pt idx="5508">
                  <c:v>62.932193718503406</c:v>
                </c:pt>
                <c:pt idx="5509">
                  <c:v>62.943616863788179</c:v>
                </c:pt>
                <c:pt idx="5510">
                  <c:v>62.955040009072945</c:v>
                </c:pt>
                <c:pt idx="5511">
                  <c:v>62.966463154357712</c:v>
                </c:pt>
                <c:pt idx="5512">
                  <c:v>62.977886299642471</c:v>
                </c:pt>
                <c:pt idx="5513">
                  <c:v>62.989309444927358</c:v>
                </c:pt>
                <c:pt idx="5514">
                  <c:v>63.000732590212124</c:v>
                </c:pt>
                <c:pt idx="5515">
                  <c:v>63.012155735496883</c:v>
                </c:pt>
                <c:pt idx="5516">
                  <c:v>63.023578880781649</c:v>
                </c:pt>
                <c:pt idx="5517">
                  <c:v>63.035002026066415</c:v>
                </c:pt>
                <c:pt idx="5518">
                  <c:v>63.046425171351302</c:v>
                </c:pt>
                <c:pt idx="5519">
                  <c:v>63.057848316636068</c:v>
                </c:pt>
                <c:pt idx="5520">
                  <c:v>63.069271461920827</c:v>
                </c:pt>
                <c:pt idx="5521">
                  <c:v>63.080694607205594</c:v>
                </c:pt>
                <c:pt idx="5522">
                  <c:v>63.092117752490367</c:v>
                </c:pt>
                <c:pt idx="5523">
                  <c:v>63.10354089777524</c:v>
                </c:pt>
                <c:pt idx="5524">
                  <c:v>63.114964043060006</c:v>
                </c:pt>
                <c:pt idx="5525">
                  <c:v>63.126387188344772</c:v>
                </c:pt>
                <c:pt idx="5526">
                  <c:v>63.137810333629531</c:v>
                </c:pt>
                <c:pt idx="5527">
                  <c:v>63.149233478914297</c:v>
                </c:pt>
                <c:pt idx="5528">
                  <c:v>63.16065662419917</c:v>
                </c:pt>
                <c:pt idx="5529">
                  <c:v>63.172079769483936</c:v>
                </c:pt>
                <c:pt idx="5530">
                  <c:v>63.18350291476871</c:v>
                </c:pt>
                <c:pt idx="5531">
                  <c:v>63.194926060053476</c:v>
                </c:pt>
                <c:pt idx="5532">
                  <c:v>63.206349205338235</c:v>
                </c:pt>
                <c:pt idx="5533">
                  <c:v>63.217772350623115</c:v>
                </c:pt>
                <c:pt idx="5534">
                  <c:v>63.229195495907888</c:v>
                </c:pt>
                <c:pt idx="5535">
                  <c:v>63.24061864119264</c:v>
                </c:pt>
                <c:pt idx="5536">
                  <c:v>63.252041786477413</c:v>
                </c:pt>
                <c:pt idx="5537">
                  <c:v>63.263464931762179</c:v>
                </c:pt>
                <c:pt idx="5538">
                  <c:v>63.274888077047066</c:v>
                </c:pt>
                <c:pt idx="5539">
                  <c:v>63.286311222331832</c:v>
                </c:pt>
                <c:pt idx="5540">
                  <c:v>63.297734367616592</c:v>
                </c:pt>
                <c:pt idx="5541">
                  <c:v>63.309157512901358</c:v>
                </c:pt>
                <c:pt idx="5542">
                  <c:v>63.320580658186124</c:v>
                </c:pt>
                <c:pt idx="5543">
                  <c:v>63.332003803470883</c:v>
                </c:pt>
                <c:pt idx="5544">
                  <c:v>63.34342694875577</c:v>
                </c:pt>
                <c:pt idx="5545">
                  <c:v>63.354850094040536</c:v>
                </c:pt>
                <c:pt idx="5546">
                  <c:v>63.366273239325295</c:v>
                </c:pt>
                <c:pt idx="5547">
                  <c:v>63.377696384610061</c:v>
                </c:pt>
                <c:pt idx="5548">
                  <c:v>63.389119529894828</c:v>
                </c:pt>
                <c:pt idx="5549">
                  <c:v>63.4005426751797</c:v>
                </c:pt>
                <c:pt idx="5550">
                  <c:v>63.411965820464474</c:v>
                </c:pt>
                <c:pt idx="5551">
                  <c:v>63.42338896574924</c:v>
                </c:pt>
                <c:pt idx="5552">
                  <c:v>63.434812111034006</c:v>
                </c:pt>
                <c:pt idx="5553">
                  <c:v>63.446235256318765</c:v>
                </c:pt>
                <c:pt idx="5554">
                  <c:v>63.457658401603652</c:v>
                </c:pt>
                <c:pt idx="5555">
                  <c:v>63.469081546888404</c:v>
                </c:pt>
                <c:pt idx="5556">
                  <c:v>63.480504692173177</c:v>
                </c:pt>
                <c:pt idx="5557">
                  <c:v>63.491927837457943</c:v>
                </c:pt>
                <c:pt idx="5558">
                  <c:v>63.50335098274271</c:v>
                </c:pt>
                <c:pt idx="5559">
                  <c:v>63.514774128027597</c:v>
                </c:pt>
                <c:pt idx="5560">
                  <c:v>63.526197273312356</c:v>
                </c:pt>
                <c:pt idx="5561">
                  <c:v>63.537620418597122</c:v>
                </c:pt>
                <c:pt idx="5562">
                  <c:v>63.549043563881874</c:v>
                </c:pt>
                <c:pt idx="5563">
                  <c:v>63.560466709166647</c:v>
                </c:pt>
                <c:pt idx="5564">
                  <c:v>63.571889854451534</c:v>
                </c:pt>
                <c:pt idx="5565">
                  <c:v>63.5833129997363</c:v>
                </c:pt>
                <c:pt idx="5566">
                  <c:v>63.594736145021066</c:v>
                </c:pt>
                <c:pt idx="5567">
                  <c:v>63.606159290305825</c:v>
                </c:pt>
                <c:pt idx="5568">
                  <c:v>63.617582435590592</c:v>
                </c:pt>
                <c:pt idx="5569">
                  <c:v>63.629005580875464</c:v>
                </c:pt>
                <c:pt idx="5570">
                  <c:v>63.640428726160231</c:v>
                </c:pt>
                <c:pt idx="5571">
                  <c:v>63.651851871445004</c:v>
                </c:pt>
                <c:pt idx="5572">
                  <c:v>63.66327501672977</c:v>
                </c:pt>
                <c:pt idx="5573">
                  <c:v>63.674698162014529</c:v>
                </c:pt>
                <c:pt idx="5574">
                  <c:v>63.686121307299402</c:v>
                </c:pt>
                <c:pt idx="5575">
                  <c:v>63.697544452584168</c:v>
                </c:pt>
                <c:pt idx="5576">
                  <c:v>63.708967597868934</c:v>
                </c:pt>
                <c:pt idx="5577">
                  <c:v>63.720390743153708</c:v>
                </c:pt>
                <c:pt idx="5578">
                  <c:v>63.731813888438474</c:v>
                </c:pt>
                <c:pt idx="5579">
                  <c:v>63.743237033723361</c:v>
                </c:pt>
                <c:pt idx="5580">
                  <c:v>63.754660179008113</c:v>
                </c:pt>
                <c:pt idx="5581">
                  <c:v>63.766083324292886</c:v>
                </c:pt>
                <c:pt idx="5582">
                  <c:v>63.777506469577638</c:v>
                </c:pt>
                <c:pt idx="5583">
                  <c:v>63.788929614862411</c:v>
                </c:pt>
                <c:pt idx="5584">
                  <c:v>63.800352760147291</c:v>
                </c:pt>
                <c:pt idx="5585">
                  <c:v>63.811775905432064</c:v>
                </c:pt>
                <c:pt idx="5586">
                  <c:v>63.823199050716831</c:v>
                </c:pt>
                <c:pt idx="5587">
                  <c:v>63.83462219600159</c:v>
                </c:pt>
                <c:pt idx="5588">
                  <c:v>63.846045341286356</c:v>
                </c:pt>
                <c:pt idx="5589">
                  <c:v>63.857468486571115</c:v>
                </c:pt>
                <c:pt idx="5590">
                  <c:v>63.868891631855995</c:v>
                </c:pt>
                <c:pt idx="5591">
                  <c:v>63.880314777140768</c:v>
                </c:pt>
                <c:pt idx="5592">
                  <c:v>63.891737922425534</c:v>
                </c:pt>
                <c:pt idx="5593">
                  <c:v>63.903161067710293</c:v>
                </c:pt>
                <c:pt idx="5594">
                  <c:v>63.914584212995059</c:v>
                </c:pt>
                <c:pt idx="5595">
                  <c:v>63.926007358279932</c:v>
                </c:pt>
                <c:pt idx="5596">
                  <c:v>63.937430503564698</c:v>
                </c:pt>
                <c:pt idx="5597">
                  <c:v>63.948853648849472</c:v>
                </c:pt>
                <c:pt idx="5598">
                  <c:v>63.960276794134238</c:v>
                </c:pt>
                <c:pt idx="5599">
                  <c:v>63.971699939419004</c:v>
                </c:pt>
                <c:pt idx="5600">
                  <c:v>63.983123084703877</c:v>
                </c:pt>
                <c:pt idx="5601">
                  <c:v>63.994546229988636</c:v>
                </c:pt>
                <c:pt idx="5602">
                  <c:v>64.005969375273409</c:v>
                </c:pt>
                <c:pt idx="5603">
                  <c:v>64.017392520558175</c:v>
                </c:pt>
                <c:pt idx="5604">
                  <c:v>64.028815665842941</c:v>
                </c:pt>
                <c:pt idx="5605">
                  <c:v>64.040238811127821</c:v>
                </c:pt>
                <c:pt idx="5606">
                  <c:v>64.051661956412588</c:v>
                </c:pt>
                <c:pt idx="5607">
                  <c:v>64.063085101697354</c:v>
                </c:pt>
                <c:pt idx="5608">
                  <c:v>64.07450824698212</c:v>
                </c:pt>
                <c:pt idx="5609">
                  <c:v>64.085931392266872</c:v>
                </c:pt>
                <c:pt idx="5610">
                  <c:v>64.097354537551766</c:v>
                </c:pt>
                <c:pt idx="5611">
                  <c:v>64.108777682836532</c:v>
                </c:pt>
                <c:pt idx="5612">
                  <c:v>64.120200828121298</c:v>
                </c:pt>
                <c:pt idx="5613">
                  <c:v>64.131623973406064</c:v>
                </c:pt>
                <c:pt idx="5614">
                  <c:v>64.143047118690816</c:v>
                </c:pt>
                <c:pt idx="5615">
                  <c:v>64.154470263975696</c:v>
                </c:pt>
                <c:pt idx="5616">
                  <c:v>64.165893409260462</c:v>
                </c:pt>
                <c:pt idx="5617">
                  <c:v>64.177316554545229</c:v>
                </c:pt>
                <c:pt idx="5618">
                  <c:v>64.188739699829995</c:v>
                </c:pt>
                <c:pt idx="5619">
                  <c:v>64.200162845114775</c:v>
                </c:pt>
                <c:pt idx="5620">
                  <c:v>64.211585990399641</c:v>
                </c:pt>
                <c:pt idx="5621">
                  <c:v>64.223009135684393</c:v>
                </c:pt>
                <c:pt idx="5622">
                  <c:v>64.234432280969159</c:v>
                </c:pt>
                <c:pt idx="5623">
                  <c:v>64.245855426253939</c:v>
                </c:pt>
                <c:pt idx="5624">
                  <c:v>64.257278571538706</c:v>
                </c:pt>
                <c:pt idx="5625">
                  <c:v>64.268701716823585</c:v>
                </c:pt>
                <c:pt idx="5626">
                  <c:v>64.280124862108352</c:v>
                </c:pt>
                <c:pt idx="5627">
                  <c:v>64.291548007393118</c:v>
                </c:pt>
                <c:pt idx="5628">
                  <c:v>64.302971152677884</c:v>
                </c:pt>
                <c:pt idx="5629">
                  <c:v>64.314394297962636</c:v>
                </c:pt>
                <c:pt idx="5630">
                  <c:v>64.325817443247402</c:v>
                </c:pt>
                <c:pt idx="5631">
                  <c:v>64.337240588532296</c:v>
                </c:pt>
                <c:pt idx="5632">
                  <c:v>64.348663733817062</c:v>
                </c:pt>
                <c:pt idx="5633">
                  <c:v>64.360086879101829</c:v>
                </c:pt>
                <c:pt idx="5634">
                  <c:v>64.371510024386581</c:v>
                </c:pt>
                <c:pt idx="5635">
                  <c:v>64.382933169671347</c:v>
                </c:pt>
                <c:pt idx="5636">
                  <c:v>64.394356314956227</c:v>
                </c:pt>
                <c:pt idx="5637">
                  <c:v>64.405779460240993</c:v>
                </c:pt>
                <c:pt idx="5638">
                  <c:v>64.417202605525759</c:v>
                </c:pt>
                <c:pt idx="5639">
                  <c:v>64.428625750810525</c:v>
                </c:pt>
                <c:pt idx="5640">
                  <c:v>64.440048896095291</c:v>
                </c:pt>
                <c:pt idx="5641">
                  <c:v>64.451472041380171</c:v>
                </c:pt>
                <c:pt idx="5642">
                  <c:v>64.462895186664923</c:v>
                </c:pt>
                <c:pt idx="5643">
                  <c:v>64.474318331949704</c:v>
                </c:pt>
                <c:pt idx="5644">
                  <c:v>64.48574147723447</c:v>
                </c:pt>
                <c:pt idx="5645">
                  <c:v>64.497164622519236</c:v>
                </c:pt>
                <c:pt idx="5646">
                  <c:v>64.508587767804102</c:v>
                </c:pt>
                <c:pt idx="5647">
                  <c:v>64.520010913088882</c:v>
                </c:pt>
                <c:pt idx="5648">
                  <c:v>64.531434058373634</c:v>
                </c:pt>
                <c:pt idx="5649">
                  <c:v>64.5428572036584</c:v>
                </c:pt>
                <c:pt idx="5650">
                  <c:v>64.554280348943166</c:v>
                </c:pt>
                <c:pt idx="5651">
                  <c:v>64.56570349422806</c:v>
                </c:pt>
                <c:pt idx="5652">
                  <c:v>64.577126639512827</c:v>
                </c:pt>
                <c:pt idx="5653">
                  <c:v>64.588549784797593</c:v>
                </c:pt>
                <c:pt idx="5654">
                  <c:v>64.599972930082345</c:v>
                </c:pt>
                <c:pt idx="5655">
                  <c:v>64.611396075367111</c:v>
                </c:pt>
                <c:pt idx="5656">
                  <c:v>64.622819220651991</c:v>
                </c:pt>
                <c:pt idx="5657">
                  <c:v>64.634242365936757</c:v>
                </c:pt>
                <c:pt idx="5658">
                  <c:v>64.645665511221523</c:v>
                </c:pt>
                <c:pt idx="5659">
                  <c:v>64.657088656506289</c:v>
                </c:pt>
                <c:pt idx="5660">
                  <c:v>64.668511801791055</c:v>
                </c:pt>
                <c:pt idx="5661">
                  <c:v>64.679934947075935</c:v>
                </c:pt>
                <c:pt idx="5662">
                  <c:v>64.691358092360687</c:v>
                </c:pt>
                <c:pt idx="5663">
                  <c:v>64.702781237645453</c:v>
                </c:pt>
                <c:pt idx="5664">
                  <c:v>64.714204382930234</c:v>
                </c:pt>
                <c:pt idx="5665">
                  <c:v>64.725627528215</c:v>
                </c:pt>
                <c:pt idx="5666">
                  <c:v>64.737050673499866</c:v>
                </c:pt>
                <c:pt idx="5667">
                  <c:v>64.748473818784632</c:v>
                </c:pt>
                <c:pt idx="5668">
                  <c:v>64.759896964069398</c:v>
                </c:pt>
                <c:pt idx="5669">
                  <c:v>64.771320109354164</c:v>
                </c:pt>
                <c:pt idx="5670">
                  <c:v>64.78274325463893</c:v>
                </c:pt>
                <c:pt idx="5671">
                  <c:v>64.794166399923697</c:v>
                </c:pt>
                <c:pt idx="5672">
                  <c:v>64.805589545208591</c:v>
                </c:pt>
                <c:pt idx="5673">
                  <c:v>64.817012690493357</c:v>
                </c:pt>
                <c:pt idx="5674">
                  <c:v>64.828435835778109</c:v>
                </c:pt>
                <c:pt idx="5675">
                  <c:v>64.839858981062861</c:v>
                </c:pt>
                <c:pt idx="5676">
                  <c:v>64.851282126347641</c:v>
                </c:pt>
                <c:pt idx="5677">
                  <c:v>64.862705271632521</c:v>
                </c:pt>
                <c:pt idx="5678">
                  <c:v>64.874128416917287</c:v>
                </c:pt>
                <c:pt idx="5679">
                  <c:v>64.885551562202053</c:v>
                </c:pt>
                <c:pt idx="5680">
                  <c:v>64.89697470748682</c:v>
                </c:pt>
                <c:pt idx="5681">
                  <c:v>64.908397852771586</c:v>
                </c:pt>
                <c:pt idx="5682">
                  <c:v>64.919820998056451</c:v>
                </c:pt>
                <c:pt idx="5683">
                  <c:v>64.931244143341218</c:v>
                </c:pt>
                <c:pt idx="5684">
                  <c:v>64.942667288625998</c:v>
                </c:pt>
                <c:pt idx="5685">
                  <c:v>64.954090433910764</c:v>
                </c:pt>
                <c:pt idx="5686">
                  <c:v>64.96551357919553</c:v>
                </c:pt>
                <c:pt idx="5687">
                  <c:v>64.976936724480396</c:v>
                </c:pt>
                <c:pt idx="5688">
                  <c:v>64.988359869765162</c:v>
                </c:pt>
                <c:pt idx="5689">
                  <c:v>64.999783015049928</c:v>
                </c:pt>
                <c:pt idx="5690">
                  <c:v>65.011206160334694</c:v>
                </c:pt>
                <c:pt idx="5691">
                  <c:v>65.022629305619461</c:v>
                </c:pt>
                <c:pt idx="5692">
                  <c:v>65.034052450904355</c:v>
                </c:pt>
                <c:pt idx="5693">
                  <c:v>65.045475596189107</c:v>
                </c:pt>
                <c:pt idx="5694">
                  <c:v>65.056898741473873</c:v>
                </c:pt>
                <c:pt idx="5695">
                  <c:v>65.068321886758625</c:v>
                </c:pt>
                <c:pt idx="5696">
                  <c:v>65.079745032043391</c:v>
                </c:pt>
                <c:pt idx="5697">
                  <c:v>65.091168177328285</c:v>
                </c:pt>
                <c:pt idx="5698">
                  <c:v>65.102591322613051</c:v>
                </c:pt>
                <c:pt idx="5699">
                  <c:v>65.114014467897817</c:v>
                </c:pt>
                <c:pt idx="5700">
                  <c:v>65.125437613182584</c:v>
                </c:pt>
                <c:pt idx="5701">
                  <c:v>65.13686075846735</c:v>
                </c:pt>
                <c:pt idx="5702">
                  <c:v>65.148283903752215</c:v>
                </c:pt>
                <c:pt idx="5703">
                  <c:v>65.159707049036982</c:v>
                </c:pt>
                <c:pt idx="5704">
                  <c:v>65.171130194321748</c:v>
                </c:pt>
                <c:pt idx="5705">
                  <c:v>65.182553339606528</c:v>
                </c:pt>
                <c:pt idx="5706">
                  <c:v>65.193976484891294</c:v>
                </c:pt>
                <c:pt idx="5707">
                  <c:v>65.20539963017616</c:v>
                </c:pt>
                <c:pt idx="5708">
                  <c:v>65.216822775460926</c:v>
                </c:pt>
                <c:pt idx="5709">
                  <c:v>65.228245920745692</c:v>
                </c:pt>
                <c:pt idx="5710">
                  <c:v>65.239669066030459</c:v>
                </c:pt>
                <c:pt idx="5711">
                  <c:v>65.251092211315225</c:v>
                </c:pt>
                <c:pt idx="5712">
                  <c:v>65.262515356600105</c:v>
                </c:pt>
                <c:pt idx="5713">
                  <c:v>65.273938501884871</c:v>
                </c:pt>
                <c:pt idx="5714">
                  <c:v>65.285361647169637</c:v>
                </c:pt>
                <c:pt idx="5715">
                  <c:v>65.296784792454389</c:v>
                </c:pt>
                <c:pt idx="5716">
                  <c:v>65.308207937739155</c:v>
                </c:pt>
                <c:pt idx="5717">
                  <c:v>65.319631083023936</c:v>
                </c:pt>
                <c:pt idx="5718">
                  <c:v>65.331054228308815</c:v>
                </c:pt>
                <c:pt idx="5719">
                  <c:v>65.342477373593582</c:v>
                </c:pt>
                <c:pt idx="5720">
                  <c:v>65.353900518878334</c:v>
                </c:pt>
                <c:pt idx="5721">
                  <c:v>65.365323664163114</c:v>
                </c:pt>
                <c:pt idx="5722">
                  <c:v>65.376746809447866</c:v>
                </c:pt>
                <c:pt idx="5723">
                  <c:v>65.388169954732746</c:v>
                </c:pt>
                <c:pt idx="5724">
                  <c:v>65.399593100017512</c:v>
                </c:pt>
                <c:pt idx="5725">
                  <c:v>65.411016245302292</c:v>
                </c:pt>
                <c:pt idx="5726">
                  <c:v>65.422439390587058</c:v>
                </c:pt>
                <c:pt idx="5727">
                  <c:v>65.433862535871825</c:v>
                </c:pt>
                <c:pt idx="5728">
                  <c:v>65.44528568115669</c:v>
                </c:pt>
                <c:pt idx="5729">
                  <c:v>65.456708826441456</c:v>
                </c:pt>
                <c:pt idx="5730">
                  <c:v>65.468131971726223</c:v>
                </c:pt>
                <c:pt idx="5731">
                  <c:v>65.479555117010989</c:v>
                </c:pt>
                <c:pt idx="5732">
                  <c:v>65.490978262295755</c:v>
                </c:pt>
                <c:pt idx="5733">
                  <c:v>65.502401407580635</c:v>
                </c:pt>
                <c:pt idx="5734">
                  <c:v>65.513824552865401</c:v>
                </c:pt>
                <c:pt idx="5735">
                  <c:v>65.525247698150153</c:v>
                </c:pt>
                <c:pt idx="5736">
                  <c:v>65.536670843434919</c:v>
                </c:pt>
                <c:pt idx="5737">
                  <c:v>65.548093988719685</c:v>
                </c:pt>
                <c:pt idx="5738">
                  <c:v>65.559517134004579</c:v>
                </c:pt>
                <c:pt idx="5739">
                  <c:v>65.570940279289346</c:v>
                </c:pt>
                <c:pt idx="5740">
                  <c:v>65.582363424574098</c:v>
                </c:pt>
                <c:pt idx="5741">
                  <c:v>65.593786569858864</c:v>
                </c:pt>
                <c:pt idx="5742">
                  <c:v>65.60520971514363</c:v>
                </c:pt>
                <c:pt idx="5743">
                  <c:v>65.61663286042851</c:v>
                </c:pt>
                <c:pt idx="5744">
                  <c:v>65.628056005713276</c:v>
                </c:pt>
                <c:pt idx="5745">
                  <c:v>65.639479150998042</c:v>
                </c:pt>
                <c:pt idx="5746">
                  <c:v>65.650902296282823</c:v>
                </c:pt>
                <c:pt idx="5747">
                  <c:v>65.662325441567589</c:v>
                </c:pt>
                <c:pt idx="5748">
                  <c:v>65.673748586852454</c:v>
                </c:pt>
                <c:pt idx="5749">
                  <c:v>65.685171732137221</c:v>
                </c:pt>
                <c:pt idx="5750">
                  <c:v>65.696594877421987</c:v>
                </c:pt>
                <c:pt idx="5751">
                  <c:v>65.708018022706753</c:v>
                </c:pt>
                <c:pt idx="5752">
                  <c:v>65.719441167991519</c:v>
                </c:pt>
                <c:pt idx="5753">
                  <c:v>65.730864313276399</c:v>
                </c:pt>
                <c:pt idx="5754">
                  <c:v>65.742287458561165</c:v>
                </c:pt>
                <c:pt idx="5755">
                  <c:v>65.753710603845931</c:v>
                </c:pt>
                <c:pt idx="5756">
                  <c:v>65.765133749130683</c:v>
                </c:pt>
                <c:pt idx="5757">
                  <c:v>65.77655689441545</c:v>
                </c:pt>
                <c:pt idx="5758">
                  <c:v>65.78798003970023</c:v>
                </c:pt>
                <c:pt idx="5759">
                  <c:v>65.79940318498511</c:v>
                </c:pt>
                <c:pt idx="5760">
                  <c:v>65.810826330269862</c:v>
                </c:pt>
                <c:pt idx="5761">
                  <c:v>65.822249475554628</c:v>
                </c:pt>
                <c:pt idx="5762">
                  <c:v>65.833672620839394</c:v>
                </c:pt>
                <c:pt idx="5763">
                  <c:v>65.84509576612416</c:v>
                </c:pt>
                <c:pt idx="5764">
                  <c:v>65.85651891140904</c:v>
                </c:pt>
                <c:pt idx="5765">
                  <c:v>65.867942056693806</c:v>
                </c:pt>
                <c:pt idx="5766">
                  <c:v>65.879365201978587</c:v>
                </c:pt>
                <c:pt idx="5767">
                  <c:v>65.890788347263339</c:v>
                </c:pt>
                <c:pt idx="5768">
                  <c:v>65.902211492548105</c:v>
                </c:pt>
                <c:pt idx="5769">
                  <c:v>65.913634637832985</c:v>
                </c:pt>
                <c:pt idx="5770">
                  <c:v>65.925057783117751</c:v>
                </c:pt>
                <c:pt idx="5771">
                  <c:v>65.936480928402517</c:v>
                </c:pt>
                <c:pt idx="5772">
                  <c:v>65.947904073687283</c:v>
                </c:pt>
                <c:pt idx="5773">
                  <c:v>65.959327218972049</c:v>
                </c:pt>
                <c:pt idx="5774">
                  <c:v>65.970750364256929</c:v>
                </c:pt>
                <c:pt idx="5775">
                  <c:v>65.982173509541695</c:v>
                </c:pt>
                <c:pt idx="5776">
                  <c:v>65.993596654826447</c:v>
                </c:pt>
                <c:pt idx="5777">
                  <c:v>66.005019800111214</c:v>
                </c:pt>
                <c:pt idx="5778">
                  <c:v>66.01644294539598</c:v>
                </c:pt>
                <c:pt idx="5779">
                  <c:v>66.02786609068086</c:v>
                </c:pt>
                <c:pt idx="5780">
                  <c:v>66.039289235965626</c:v>
                </c:pt>
                <c:pt idx="5781">
                  <c:v>66.050712381250392</c:v>
                </c:pt>
                <c:pt idx="5782">
                  <c:v>66.062135526535158</c:v>
                </c:pt>
                <c:pt idx="5783">
                  <c:v>66.073558671819924</c:v>
                </c:pt>
                <c:pt idx="5784">
                  <c:v>66.084981817104804</c:v>
                </c:pt>
                <c:pt idx="5785">
                  <c:v>66.09640496238957</c:v>
                </c:pt>
                <c:pt idx="5786">
                  <c:v>66.107828107674337</c:v>
                </c:pt>
                <c:pt idx="5787">
                  <c:v>66.119251252959103</c:v>
                </c:pt>
                <c:pt idx="5788">
                  <c:v>66.130674398243869</c:v>
                </c:pt>
                <c:pt idx="5789">
                  <c:v>66.142097543528749</c:v>
                </c:pt>
                <c:pt idx="5790">
                  <c:v>66.153520688813515</c:v>
                </c:pt>
                <c:pt idx="5791">
                  <c:v>66.164943834098281</c:v>
                </c:pt>
                <c:pt idx="5792">
                  <c:v>66.176366979383047</c:v>
                </c:pt>
                <c:pt idx="5793">
                  <c:v>66.187790124667814</c:v>
                </c:pt>
                <c:pt idx="5794">
                  <c:v>66.199213269952693</c:v>
                </c:pt>
                <c:pt idx="5795">
                  <c:v>66.21063641523746</c:v>
                </c:pt>
                <c:pt idx="5796">
                  <c:v>66.222059560522212</c:v>
                </c:pt>
                <c:pt idx="5797">
                  <c:v>66.233482705806978</c:v>
                </c:pt>
                <c:pt idx="5798">
                  <c:v>66.244905851091744</c:v>
                </c:pt>
                <c:pt idx="5799">
                  <c:v>66.256328996376524</c:v>
                </c:pt>
                <c:pt idx="5800">
                  <c:v>66.26775214166139</c:v>
                </c:pt>
                <c:pt idx="5801">
                  <c:v>66.279175286946156</c:v>
                </c:pt>
                <c:pt idx="5802">
                  <c:v>66.290598432230908</c:v>
                </c:pt>
                <c:pt idx="5803">
                  <c:v>66.302021577515688</c:v>
                </c:pt>
                <c:pt idx="5804">
                  <c:v>66.313444722800455</c:v>
                </c:pt>
                <c:pt idx="5805">
                  <c:v>66.324867868085335</c:v>
                </c:pt>
                <c:pt idx="5806">
                  <c:v>66.336291013370086</c:v>
                </c:pt>
                <c:pt idx="5807">
                  <c:v>66.347714158654867</c:v>
                </c:pt>
                <c:pt idx="5808">
                  <c:v>66.359137303939633</c:v>
                </c:pt>
                <c:pt idx="5809">
                  <c:v>66.370560449224385</c:v>
                </c:pt>
                <c:pt idx="5810">
                  <c:v>66.381983594509265</c:v>
                </c:pt>
                <c:pt idx="5811">
                  <c:v>66.393406739794045</c:v>
                </c:pt>
                <c:pt idx="5812">
                  <c:v>66.404829885078811</c:v>
                </c:pt>
                <c:pt idx="5813">
                  <c:v>66.416253030363578</c:v>
                </c:pt>
                <c:pt idx="5814">
                  <c:v>66.42767617564833</c:v>
                </c:pt>
                <c:pt idx="5815">
                  <c:v>66.439099320933224</c:v>
                </c:pt>
                <c:pt idx="5816">
                  <c:v>66.450522466217976</c:v>
                </c:pt>
                <c:pt idx="5817">
                  <c:v>66.461945611502742</c:v>
                </c:pt>
                <c:pt idx="5818">
                  <c:v>66.473368756787508</c:v>
                </c:pt>
                <c:pt idx="5819">
                  <c:v>66.484791902072274</c:v>
                </c:pt>
                <c:pt idx="5820">
                  <c:v>66.496215047357154</c:v>
                </c:pt>
                <c:pt idx="5821">
                  <c:v>66.50763819264192</c:v>
                </c:pt>
                <c:pt idx="5822">
                  <c:v>66.519061337926686</c:v>
                </c:pt>
                <c:pt idx="5823">
                  <c:v>66.530484483211453</c:v>
                </c:pt>
                <c:pt idx="5824">
                  <c:v>66.541907628496219</c:v>
                </c:pt>
                <c:pt idx="5825">
                  <c:v>66.553330773781099</c:v>
                </c:pt>
                <c:pt idx="5826">
                  <c:v>66.564753919065851</c:v>
                </c:pt>
                <c:pt idx="5827">
                  <c:v>66.576177064350631</c:v>
                </c:pt>
                <c:pt idx="5828">
                  <c:v>66.587600209635397</c:v>
                </c:pt>
                <c:pt idx="5829">
                  <c:v>66.599023354920149</c:v>
                </c:pt>
                <c:pt idx="5830">
                  <c:v>66.610446500205029</c:v>
                </c:pt>
                <c:pt idx="5831">
                  <c:v>66.621869645489809</c:v>
                </c:pt>
                <c:pt idx="5832">
                  <c:v>66.633292790774576</c:v>
                </c:pt>
                <c:pt idx="5833">
                  <c:v>66.644715936059342</c:v>
                </c:pt>
                <c:pt idx="5834">
                  <c:v>66.656139081344094</c:v>
                </c:pt>
                <c:pt idx="5835">
                  <c:v>66.667562226628988</c:v>
                </c:pt>
                <c:pt idx="5836">
                  <c:v>66.678985371913754</c:v>
                </c:pt>
                <c:pt idx="5837">
                  <c:v>66.690408517198506</c:v>
                </c:pt>
                <c:pt idx="5838">
                  <c:v>66.701831662483272</c:v>
                </c:pt>
                <c:pt idx="5839">
                  <c:v>66.713254807768038</c:v>
                </c:pt>
                <c:pt idx="5840">
                  <c:v>66.724677953052918</c:v>
                </c:pt>
                <c:pt idx="5841">
                  <c:v>66.736101098337684</c:v>
                </c:pt>
                <c:pt idx="5842">
                  <c:v>66.747524243622451</c:v>
                </c:pt>
                <c:pt idx="5843">
                  <c:v>66.758947388907202</c:v>
                </c:pt>
                <c:pt idx="5844">
                  <c:v>66.770370534191983</c:v>
                </c:pt>
                <c:pt idx="5845">
                  <c:v>66.781793679476749</c:v>
                </c:pt>
                <c:pt idx="5846">
                  <c:v>66.793216824761615</c:v>
                </c:pt>
                <c:pt idx="5847">
                  <c:v>66.804639970046381</c:v>
                </c:pt>
                <c:pt idx="5848">
                  <c:v>66.816063115331161</c:v>
                </c:pt>
                <c:pt idx="5849">
                  <c:v>66.827486260615913</c:v>
                </c:pt>
                <c:pt idx="5850">
                  <c:v>66.838909405900679</c:v>
                </c:pt>
                <c:pt idx="5851">
                  <c:v>66.850332551185559</c:v>
                </c:pt>
                <c:pt idx="5852">
                  <c:v>66.86175569647034</c:v>
                </c:pt>
                <c:pt idx="5853">
                  <c:v>66.873178841755092</c:v>
                </c:pt>
                <c:pt idx="5854">
                  <c:v>66.884601987039858</c:v>
                </c:pt>
                <c:pt idx="5855">
                  <c:v>66.896025132324624</c:v>
                </c:pt>
                <c:pt idx="5856">
                  <c:v>66.907448277609518</c:v>
                </c:pt>
                <c:pt idx="5857">
                  <c:v>66.91887142289427</c:v>
                </c:pt>
                <c:pt idx="5858">
                  <c:v>66.930294568179036</c:v>
                </c:pt>
                <c:pt idx="5859">
                  <c:v>66.941717713463802</c:v>
                </c:pt>
                <c:pt idx="5860">
                  <c:v>66.953140858748569</c:v>
                </c:pt>
                <c:pt idx="5861">
                  <c:v>66.964564004033448</c:v>
                </c:pt>
                <c:pt idx="5862">
                  <c:v>66.975987149318215</c:v>
                </c:pt>
                <c:pt idx="5863">
                  <c:v>66.987410294602967</c:v>
                </c:pt>
                <c:pt idx="5864">
                  <c:v>66.998833439887747</c:v>
                </c:pt>
                <c:pt idx="5865">
                  <c:v>67.010256585172513</c:v>
                </c:pt>
                <c:pt idx="5866">
                  <c:v>67.021679730457379</c:v>
                </c:pt>
                <c:pt idx="5867">
                  <c:v>67.033102875742145</c:v>
                </c:pt>
                <c:pt idx="5868">
                  <c:v>67.044526021026925</c:v>
                </c:pt>
                <c:pt idx="5869">
                  <c:v>67.055949166311692</c:v>
                </c:pt>
                <c:pt idx="5870">
                  <c:v>67.067372311596444</c:v>
                </c:pt>
                <c:pt idx="5871">
                  <c:v>67.078795456881323</c:v>
                </c:pt>
                <c:pt idx="5872">
                  <c:v>67.090218602166104</c:v>
                </c:pt>
                <c:pt idx="5873">
                  <c:v>67.101641747450856</c:v>
                </c:pt>
                <c:pt idx="5874">
                  <c:v>67.113064892735622</c:v>
                </c:pt>
                <c:pt idx="5875">
                  <c:v>67.124488038020388</c:v>
                </c:pt>
                <c:pt idx="5876">
                  <c:v>67.135911183305282</c:v>
                </c:pt>
                <c:pt idx="5877">
                  <c:v>67.147334328590034</c:v>
                </c:pt>
                <c:pt idx="5878">
                  <c:v>67.1587574738748</c:v>
                </c:pt>
                <c:pt idx="5879">
                  <c:v>67.170180619159567</c:v>
                </c:pt>
                <c:pt idx="5880">
                  <c:v>67.181603764444318</c:v>
                </c:pt>
                <c:pt idx="5881">
                  <c:v>67.193026909729213</c:v>
                </c:pt>
                <c:pt idx="5882">
                  <c:v>67.204450055013979</c:v>
                </c:pt>
                <c:pt idx="5883">
                  <c:v>67.215873200298745</c:v>
                </c:pt>
                <c:pt idx="5884">
                  <c:v>67.227296345583497</c:v>
                </c:pt>
                <c:pt idx="5885">
                  <c:v>67.238719490868277</c:v>
                </c:pt>
                <c:pt idx="5886">
                  <c:v>67.250142636153043</c:v>
                </c:pt>
                <c:pt idx="5887">
                  <c:v>67.261565781437909</c:v>
                </c:pt>
                <c:pt idx="5888">
                  <c:v>67.272988926722675</c:v>
                </c:pt>
                <c:pt idx="5889">
                  <c:v>67.284412072007456</c:v>
                </c:pt>
                <c:pt idx="5890">
                  <c:v>67.295835217292208</c:v>
                </c:pt>
                <c:pt idx="5891">
                  <c:v>67.307258362576974</c:v>
                </c:pt>
                <c:pt idx="5892">
                  <c:v>67.318681507861854</c:v>
                </c:pt>
                <c:pt idx="5893">
                  <c:v>67.33010465314662</c:v>
                </c:pt>
                <c:pt idx="5894">
                  <c:v>67.341527798431386</c:v>
                </c:pt>
                <c:pt idx="5895">
                  <c:v>67.352950943716152</c:v>
                </c:pt>
                <c:pt idx="5896">
                  <c:v>67.364374089000904</c:v>
                </c:pt>
                <c:pt idx="5897">
                  <c:v>67.375797234285812</c:v>
                </c:pt>
                <c:pt idx="5898">
                  <c:v>67.387220379570564</c:v>
                </c:pt>
                <c:pt idx="5899">
                  <c:v>67.398643524855331</c:v>
                </c:pt>
                <c:pt idx="5900">
                  <c:v>67.410066670140083</c:v>
                </c:pt>
                <c:pt idx="5901">
                  <c:v>67.421489815424863</c:v>
                </c:pt>
                <c:pt idx="5902">
                  <c:v>67.432912960709743</c:v>
                </c:pt>
                <c:pt idx="5903">
                  <c:v>67.444336105994509</c:v>
                </c:pt>
                <c:pt idx="5904">
                  <c:v>67.455759251279261</c:v>
                </c:pt>
                <c:pt idx="5905">
                  <c:v>67.467182396564041</c:v>
                </c:pt>
                <c:pt idx="5906">
                  <c:v>67.478605541848808</c:v>
                </c:pt>
                <c:pt idx="5907">
                  <c:v>67.490028687133673</c:v>
                </c:pt>
                <c:pt idx="5908">
                  <c:v>67.501451832418439</c:v>
                </c:pt>
                <c:pt idx="5909">
                  <c:v>67.51287497770322</c:v>
                </c:pt>
                <c:pt idx="5910">
                  <c:v>67.524298122987972</c:v>
                </c:pt>
                <c:pt idx="5911">
                  <c:v>67.535721268272738</c:v>
                </c:pt>
                <c:pt idx="5912">
                  <c:v>67.547144413557604</c:v>
                </c:pt>
                <c:pt idx="5913">
                  <c:v>67.558567558842384</c:v>
                </c:pt>
                <c:pt idx="5914">
                  <c:v>67.56999070412715</c:v>
                </c:pt>
                <c:pt idx="5915">
                  <c:v>67.581413849411916</c:v>
                </c:pt>
                <c:pt idx="5916">
                  <c:v>67.592836994696668</c:v>
                </c:pt>
                <c:pt idx="5917">
                  <c:v>67.604260139981577</c:v>
                </c:pt>
                <c:pt idx="5918">
                  <c:v>67.615683285266329</c:v>
                </c:pt>
                <c:pt idx="5919">
                  <c:v>67.627106430551095</c:v>
                </c:pt>
                <c:pt idx="5920">
                  <c:v>67.638529575835847</c:v>
                </c:pt>
                <c:pt idx="5921">
                  <c:v>67.649952721120613</c:v>
                </c:pt>
                <c:pt idx="5922">
                  <c:v>67.661375866405507</c:v>
                </c:pt>
                <c:pt idx="5923">
                  <c:v>67.672799011690273</c:v>
                </c:pt>
                <c:pt idx="5924">
                  <c:v>67.684222156975025</c:v>
                </c:pt>
                <c:pt idx="5925">
                  <c:v>67.695645302259791</c:v>
                </c:pt>
                <c:pt idx="5926">
                  <c:v>67.707068447544572</c:v>
                </c:pt>
                <c:pt idx="5927">
                  <c:v>67.718491592829324</c:v>
                </c:pt>
                <c:pt idx="5928">
                  <c:v>67.729914738114203</c:v>
                </c:pt>
                <c:pt idx="5929">
                  <c:v>67.74133788339897</c:v>
                </c:pt>
                <c:pt idx="5930">
                  <c:v>67.752761028683736</c:v>
                </c:pt>
                <c:pt idx="5931">
                  <c:v>67.764184173968502</c:v>
                </c:pt>
                <c:pt idx="5932">
                  <c:v>67.775607319253268</c:v>
                </c:pt>
                <c:pt idx="5933">
                  <c:v>67.787030464538148</c:v>
                </c:pt>
                <c:pt idx="5934">
                  <c:v>67.798453609822914</c:v>
                </c:pt>
                <c:pt idx="5935">
                  <c:v>67.80987675510768</c:v>
                </c:pt>
                <c:pt idx="5936">
                  <c:v>67.821299900392447</c:v>
                </c:pt>
                <c:pt idx="5937">
                  <c:v>67.832723045677199</c:v>
                </c:pt>
                <c:pt idx="5938">
                  <c:v>67.844146190962093</c:v>
                </c:pt>
                <c:pt idx="5939">
                  <c:v>67.855569336246845</c:v>
                </c:pt>
                <c:pt idx="5940">
                  <c:v>67.866992481531611</c:v>
                </c:pt>
                <c:pt idx="5941">
                  <c:v>67.878415626816377</c:v>
                </c:pt>
                <c:pt idx="5942">
                  <c:v>67.889838772101157</c:v>
                </c:pt>
                <c:pt idx="5943">
                  <c:v>67.901261917386037</c:v>
                </c:pt>
                <c:pt idx="5944">
                  <c:v>67.912685062670789</c:v>
                </c:pt>
                <c:pt idx="5945">
                  <c:v>67.924108207955555</c:v>
                </c:pt>
                <c:pt idx="5946">
                  <c:v>67.935531353240336</c:v>
                </c:pt>
                <c:pt idx="5947">
                  <c:v>67.946954498525088</c:v>
                </c:pt>
                <c:pt idx="5948">
                  <c:v>67.958377643809968</c:v>
                </c:pt>
                <c:pt idx="5949">
                  <c:v>67.969800789094734</c:v>
                </c:pt>
                <c:pt idx="5950">
                  <c:v>67.981223934379514</c:v>
                </c:pt>
                <c:pt idx="5951">
                  <c:v>67.992647079664266</c:v>
                </c:pt>
                <c:pt idx="5952">
                  <c:v>68.004070224949032</c:v>
                </c:pt>
                <c:pt idx="5953">
                  <c:v>68.015493370233898</c:v>
                </c:pt>
                <c:pt idx="5954">
                  <c:v>68.026916515518678</c:v>
                </c:pt>
                <c:pt idx="5955">
                  <c:v>68.038339660803445</c:v>
                </c:pt>
                <c:pt idx="5956">
                  <c:v>68.049762806088211</c:v>
                </c:pt>
                <c:pt idx="5957">
                  <c:v>68.061185951372963</c:v>
                </c:pt>
                <c:pt idx="5958">
                  <c:v>68.072609096657857</c:v>
                </c:pt>
                <c:pt idx="5959">
                  <c:v>68.084032241942609</c:v>
                </c:pt>
                <c:pt idx="5960">
                  <c:v>68.095455387227375</c:v>
                </c:pt>
                <c:pt idx="5961">
                  <c:v>68.106878532512141</c:v>
                </c:pt>
                <c:pt idx="5962">
                  <c:v>68.118301677796907</c:v>
                </c:pt>
                <c:pt idx="5963">
                  <c:v>68.129724823081801</c:v>
                </c:pt>
                <c:pt idx="5964">
                  <c:v>68.141147968366568</c:v>
                </c:pt>
                <c:pt idx="5965">
                  <c:v>68.152571113651319</c:v>
                </c:pt>
                <c:pt idx="5966">
                  <c:v>68.163994258936086</c:v>
                </c:pt>
                <c:pt idx="5967">
                  <c:v>68.175417404220852</c:v>
                </c:pt>
                <c:pt idx="5968">
                  <c:v>68.186840549505732</c:v>
                </c:pt>
                <c:pt idx="5969">
                  <c:v>68.198263694790498</c:v>
                </c:pt>
                <c:pt idx="5970">
                  <c:v>68.209686840075264</c:v>
                </c:pt>
                <c:pt idx="5971">
                  <c:v>68.22110998536003</c:v>
                </c:pt>
                <c:pt idx="5972">
                  <c:v>68.232533130644796</c:v>
                </c:pt>
                <c:pt idx="5973">
                  <c:v>68.243956275929563</c:v>
                </c:pt>
                <c:pt idx="5974">
                  <c:v>68.255379421214442</c:v>
                </c:pt>
                <c:pt idx="5975">
                  <c:v>68.266802566499209</c:v>
                </c:pt>
                <c:pt idx="5976">
                  <c:v>68.278225711783975</c:v>
                </c:pt>
                <c:pt idx="5977">
                  <c:v>68.289648857068727</c:v>
                </c:pt>
                <c:pt idx="5978">
                  <c:v>68.301072002353493</c:v>
                </c:pt>
                <c:pt idx="5979">
                  <c:v>68.312495147638373</c:v>
                </c:pt>
                <c:pt idx="5980">
                  <c:v>68.323918292923139</c:v>
                </c:pt>
                <c:pt idx="5981">
                  <c:v>68.335341438207905</c:v>
                </c:pt>
                <c:pt idx="5982">
                  <c:v>68.346764583492671</c:v>
                </c:pt>
                <c:pt idx="5983">
                  <c:v>68.358187728777452</c:v>
                </c:pt>
                <c:pt idx="5984">
                  <c:v>68.369610874062317</c:v>
                </c:pt>
                <c:pt idx="5985">
                  <c:v>68.381034019347084</c:v>
                </c:pt>
                <c:pt idx="5986">
                  <c:v>68.392457164631836</c:v>
                </c:pt>
                <c:pt idx="5987">
                  <c:v>68.403880309916616</c:v>
                </c:pt>
                <c:pt idx="5988">
                  <c:v>68.415303455201382</c:v>
                </c:pt>
                <c:pt idx="5989">
                  <c:v>68.426726600486262</c:v>
                </c:pt>
                <c:pt idx="5990">
                  <c:v>68.438149745771028</c:v>
                </c:pt>
                <c:pt idx="5991">
                  <c:v>68.449572891055794</c:v>
                </c:pt>
                <c:pt idx="5992">
                  <c:v>68.460996036340561</c:v>
                </c:pt>
                <c:pt idx="5993">
                  <c:v>68.472419181625327</c:v>
                </c:pt>
                <c:pt idx="5994">
                  <c:v>68.483842326910192</c:v>
                </c:pt>
                <c:pt idx="5995">
                  <c:v>68.495265472194973</c:v>
                </c:pt>
                <c:pt idx="5996">
                  <c:v>68.506688617479739</c:v>
                </c:pt>
                <c:pt idx="5997">
                  <c:v>68.518111762764505</c:v>
                </c:pt>
                <c:pt idx="5998">
                  <c:v>68.529534908049257</c:v>
                </c:pt>
                <c:pt idx="5999">
                  <c:v>68.540958053334137</c:v>
                </c:pt>
                <c:pt idx="6000">
                  <c:v>68.552381198618903</c:v>
                </c:pt>
                <c:pt idx="6001">
                  <c:v>68.563804343903669</c:v>
                </c:pt>
                <c:pt idx="6002">
                  <c:v>68.575227489188435</c:v>
                </c:pt>
                <c:pt idx="6003">
                  <c:v>68.586650634473202</c:v>
                </c:pt>
                <c:pt idx="6004">
                  <c:v>68.598073779758082</c:v>
                </c:pt>
                <c:pt idx="6005">
                  <c:v>68.609496925042848</c:v>
                </c:pt>
                <c:pt idx="6006">
                  <c:v>68.6209200703276</c:v>
                </c:pt>
                <c:pt idx="6007">
                  <c:v>68.63234321561238</c:v>
                </c:pt>
                <c:pt idx="6008">
                  <c:v>68.643766360897146</c:v>
                </c:pt>
                <c:pt idx="6009">
                  <c:v>68.655189506182026</c:v>
                </c:pt>
                <c:pt idx="6010">
                  <c:v>68.666612651466792</c:v>
                </c:pt>
                <c:pt idx="6011">
                  <c:v>68.678035796751558</c:v>
                </c:pt>
                <c:pt idx="6012">
                  <c:v>68.689458942036325</c:v>
                </c:pt>
                <c:pt idx="6013">
                  <c:v>68.700882087321077</c:v>
                </c:pt>
                <c:pt idx="6014">
                  <c:v>68.712305232605843</c:v>
                </c:pt>
                <c:pt idx="6015">
                  <c:v>68.723728377890737</c:v>
                </c:pt>
                <c:pt idx="6016">
                  <c:v>68.735151523175503</c:v>
                </c:pt>
                <c:pt idx="6017">
                  <c:v>68.746574668460269</c:v>
                </c:pt>
                <c:pt idx="6018">
                  <c:v>68.757997813745021</c:v>
                </c:pt>
                <c:pt idx="6019">
                  <c:v>68.769420959029787</c:v>
                </c:pt>
                <c:pt idx="6020">
                  <c:v>68.780844104314667</c:v>
                </c:pt>
                <c:pt idx="6021">
                  <c:v>68.792267249599433</c:v>
                </c:pt>
                <c:pt idx="6022">
                  <c:v>68.8036903948842</c:v>
                </c:pt>
                <c:pt idx="6023">
                  <c:v>68.815113540168966</c:v>
                </c:pt>
                <c:pt idx="6024">
                  <c:v>68.826536685453732</c:v>
                </c:pt>
                <c:pt idx="6025">
                  <c:v>68.837959830738612</c:v>
                </c:pt>
                <c:pt idx="6026">
                  <c:v>68.849382976023364</c:v>
                </c:pt>
                <c:pt idx="6027">
                  <c:v>68.86080612130813</c:v>
                </c:pt>
                <c:pt idx="6028">
                  <c:v>68.87222926659291</c:v>
                </c:pt>
                <c:pt idx="6029">
                  <c:v>68.883652411877677</c:v>
                </c:pt>
                <c:pt idx="6030">
                  <c:v>68.895075557162556</c:v>
                </c:pt>
                <c:pt idx="6031">
                  <c:v>68.906498702447308</c:v>
                </c:pt>
                <c:pt idx="6032">
                  <c:v>68.917921847732089</c:v>
                </c:pt>
                <c:pt idx="6033">
                  <c:v>68.929344993016841</c:v>
                </c:pt>
                <c:pt idx="6034">
                  <c:v>68.940768138301607</c:v>
                </c:pt>
                <c:pt idx="6035">
                  <c:v>68.952191283586487</c:v>
                </c:pt>
                <c:pt idx="6036">
                  <c:v>68.963614428871267</c:v>
                </c:pt>
                <c:pt idx="6037">
                  <c:v>68.975037574156033</c:v>
                </c:pt>
                <c:pt idx="6038">
                  <c:v>68.986460719440785</c:v>
                </c:pt>
                <c:pt idx="6039">
                  <c:v>68.997883864725551</c:v>
                </c:pt>
                <c:pt idx="6040">
                  <c:v>69.009307010010431</c:v>
                </c:pt>
                <c:pt idx="6041">
                  <c:v>69.020730155295198</c:v>
                </c:pt>
                <c:pt idx="6042">
                  <c:v>69.032153300579964</c:v>
                </c:pt>
                <c:pt idx="6043">
                  <c:v>69.04357644586473</c:v>
                </c:pt>
                <c:pt idx="6044">
                  <c:v>69.054999591149496</c:v>
                </c:pt>
                <c:pt idx="6045">
                  <c:v>69.066422736434376</c:v>
                </c:pt>
                <c:pt idx="6046">
                  <c:v>69.077845881719128</c:v>
                </c:pt>
                <c:pt idx="6047">
                  <c:v>69.089269027003894</c:v>
                </c:pt>
                <c:pt idx="6048">
                  <c:v>69.100692172288674</c:v>
                </c:pt>
                <c:pt idx="6049">
                  <c:v>69.112115317573441</c:v>
                </c:pt>
                <c:pt idx="6050">
                  <c:v>69.12353846285832</c:v>
                </c:pt>
                <c:pt idx="6051">
                  <c:v>69.134961608143072</c:v>
                </c:pt>
                <c:pt idx="6052">
                  <c:v>69.146384753427839</c:v>
                </c:pt>
                <c:pt idx="6053">
                  <c:v>69.157807898712605</c:v>
                </c:pt>
                <c:pt idx="6054">
                  <c:v>69.169231043997371</c:v>
                </c:pt>
                <c:pt idx="6055">
                  <c:v>69.180654189282137</c:v>
                </c:pt>
                <c:pt idx="6056">
                  <c:v>69.192077334567031</c:v>
                </c:pt>
                <c:pt idx="6057">
                  <c:v>69.203500479851797</c:v>
                </c:pt>
                <c:pt idx="6058">
                  <c:v>69.214923625136549</c:v>
                </c:pt>
                <c:pt idx="6059">
                  <c:v>69.226346770421316</c:v>
                </c:pt>
                <c:pt idx="6060">
                  <c:v>69.237769915706068</c:v>
                </c:pt>
                <c:pt idx="6061">
                  <c:v>69.249193060990962</c:v>
                </c:pt>
                <c:pt idx="6062">
                  <c:v>69.260616206275728</c:v>
                </c:pt>
                <c:pt idx="6063">
                  <c:v>69.272039351560494</c:v>
                </c:pt>
                <c:pt idx="6064">
                  <c:v>69.28346249684526</c:v>
                </c:pt>
                <c:pt idx="6065">
                  <c:v>69.294885642130026</c:v>
                </c:pt>
                <c:pt idx="6066">
                  <c:v>69.306308787414892</c:v>
                </c:pt>
                <c:pt idx="6067">
                  <c:v>69.317731932699658</c:v>
                </c:pt>
                <c:pt idx="6068">
                  <c:v>69.329155077984424</c:v>
                </c:pt>
                <c:pt idx="6069">
                  <c:v>69.340578223269205</c:v>
                </c:pt>
                <c:pt idx="6070">
                  <c:v>69.352001368553971</c:v>
                </c:pt>
                <c:pt idx="6071">
                  <c:v>69.363424513838837</c:v>
                </c:pt>
                <c:pt idx="6072">
                  <c:v>69.374847659123603</c:v>
                </c:pt>
                <c:pt idx="6073">
                  <c:v>69.386270804408369</c:v>
                </c:pt>
                <c:pt idx="6074">
                  <c:v>69.397693949693135</c:v>
                </c:pt>
                <c:pt idx="6075">
                  <c:v>69.409117094977901</c:v>
                </c:pt>
                <c:pt idx="6076">
                  <c:v>69.420540240262781</c:v>
                </c:pt>
                <c:pt idx="6077">
                  <c:v>69.431963385547562</c:v>
                </c:pt>
                <c:pt idx="6078">
                  <c:v>69.443386530832313</c:v>
                </c:pt>
                <c:pt idx="6079">
                  <c:v>69.45480967611708</c:v>
                </c:pt>
                <c:pt idx="6080">
                  <c:v>69.466232821401832</c:v>
                </c:pt>
                <c:pt idx="6081">
                  <c:v>69.477655966686726</c:v>
                </c:pt>
                <c:pt idx="6082">
                  <c:v>69.489079111971492</c:v>
                </c:pt>
                <c:pt idx="6083">
                  <c:v>69.500502257256258</c:v>
                </c:pt>
                <c:pt idx="6084">
                  <c:v>69.511925402541024</c:v>
                </c:pt>
                <c:pt idx="6085">
                  <c:v>69.52334854782579</c:v>
                </c:pt>
                <c:pt idx="6086">
                  <c:v>69.534771693110656</c:v>
                </c:pt>
                <c:pt idx="6087">
                  <c:v>69.546194838395422</c:v>
                </c:pt>
                <c:pt idx="6088">
                  <c:v>69.557617983680188</c:v>
                </c:pt>
                <c:pt idx="6089">
                  <c:v>69.569041128964969</c:v>
                </c:pt>
                <c:pt idx="6090">
                  <c:v>69.580464274249735</c:v>
                </c:pt>
                <c:pt idx="6091">
                  <c:v>69.591887419534601</c:v>
                </c:pt>
                <c:pt idx="6092">
                  <c:v>69.603310564819367</c:v>
                </c:pt>
                <c:pt idx="6093">
                  <c:v>69.614733710104133</c:v>
                </c:pt>
                <c:pt idx="6094">
                  <c:v>69.626156855388899</c:v>
                </c:pt>
                <c:pt idx="6095">
                  <c:v>69.637580000673665</c:v>
                </c:pt>
                <c:pt idx="6096">
                  <c:v>69.649003145958545</c:v>
                </c:pt>
                <c:pt idx="6097">
                  <c:v>69.660426291243311</c:v>
                </c:pt>
                <c:pt idx="6098">
                  <c:v>69.671849436528078</c:v>
                </c:pt>
                <c:pt idx="6099">
                  <c:v>69.68327258181283</c:v>
                </c:pt>
                <c:pt idx="6100">
                  <c:v>69.694695727097596</c:v>
                </c:pt>
                <c:pt idx="6101">
                  <c:v>69.706118872382362</c:v>
                </c:pt>
                <c:pt idx="6102">
                  <c:v>69.717542017667256</c:v>
                </c:pt>
                <c:pt idx="6103">
                  <c:v>69.728965162952022</c:v>
                </c:pt>
                <c:pt idx="6104">
                  <c:v>69.740388308236788</c:v>
                </c:pt>
                <c:pt idx="6105">
                  <c:v>69.75181145352154</c:v>
                </c:pt>
                <c:pt idx="6106">
                  <c:v>69.763234598806321</c:v>
                </c:pt>
                <c:pt idx="6107">
                  <c:v>69.774657744091186</c:v>
                </c:pt>
                <c:pt idx="6108">
                  <c:v>69.786080889375953</c:v>
                </c:pt>
                <c:pt idx="6109">
                  <c:v>69.797504034660719</c:v>
                </c:pt>
                <c:pt idx="6110">
                  <c:v>69.808927179945499</c:v>
                </c:pt>
                <c:pt idx="6111">
                  <c:v>69.820350325230265</c:v>
                </c:pt>
                <c:pt idx="6112">
                  <c:v>69.831773470515131</c:v>
                </c:pt>
                <c:pt idx="6113">
                  <c:v>69.843196615799897</c:v>
                </c:pt>
                <c:pt idx="6114">
                  <c:v>69.854619761084663</c:v>
                </c:pt>
                <c:pt idx="6115">
                  <c:v>69.866042906369429</c:v>
                </c:pt>
                <c:pt idx="6116">
                  <c:v>69.877466051654196</c:v>
                </c:pt>
                <c:pt idx="6117">
                  <c:v>69.888889196939076</c:v>
                </c:pt>
                <c:pt idx="6118">
                  <c:v>69.900312342223842</c:v>
                </c:pt>
                <c:pt idx="6119">
                  <c:v>69.911735487508594</c:v>
                </c:pt>
                <c:pt idx="6120">
                  <c:v>69.92315863279336</c:v>
                </c:pt>
                <c:pt idx="6121">
                  <c:v>69.934581778078126</c:v>
                </c:pt>
                <c:pt idx="6122">
                  <c:v>69.94600492336302</c:v>
                </c:pt>
                <c:pt idx="6123">
                  <c:v>69.957428068647786</c:v>
                </c:pt>
                <c:pt idx="6124">
                  <c:v>69.968851213932552</c:v>
                </c:pt>
                <c:pt idx="6125">
                  <c:v>69.980274359217304</c:v>
                </c:pt>
                <c:pt idx="6126">
                  <c:v>69.991697504502071</c:v>
                </c:pt>
                <c:pt idx="6127">
                  <c:v>70.00312064978695</c:v>
                </c:pt>
                <c:pt idx="6128">
                  <c:v>70.014543795071717</c:v>
                </c:pt>
                <c:pt idx="6129">
                  <c:v>70.025966940356483</c:v>
                </c:pt>
                <c:pt idx="6130">
                  <c:v>70.037390085641263</c:v>
                </c:pt>
                <c:pt idx="6131">
                  <c:v>70.048813230926029</c:v>
                </c:pt>
                <c:pt idx="6132">
                  <c:v>70.060236376210895</c:v>
                </c:pt>
                <c:pt idx="6133">
                  <c:v>70.071659521495647</c:v>
                </c:pt>
                <c:pt idx="6134">
                  <c:v>70.083082666780427</c:v>
                </c:pt>
                <c:pt idx="6135">
                  <c:v>70.094505812065194</c:v>
                </c:pt>
                <c:pt idx="6136">
                  <c:v>70.10592895734996</c:v>
                </c:pt>
                <c:pt idx="6137">
                  <c:v>70.117352102634825</c:v>
                </c:pt>
                <c:pt idx="6138">
                  <c:v>70.128775247919606</c:v>
                </c:pt>
                <c:pt idx="6139">
                  <c:v>70.140198393204372</c:v>
                </c:pt>
                <c:pt idx="6140">
                  <c:v>70.151621538489124</c:v>
                </c:pt>
                <c:pt idx="6141">
                  <c:v>70.16304468377389</c:v>
                </c:pt>
                <c:pt idx="6142">
                  <c:v>70.174467829058656</c:v>
                </c:pt>
                <c:pt idx="6143">
                  <c:v>70.18589097434355</c:v>
                </c:pt>
                <c:pt idx="6144">
                  <c:v>70.197314119628302</c:v>
                </c:pt>
                <c:pt idx="6145">
                  <c:v>70.208737264913069</c:v>
                </c:pt>
                <c:pt idx="6146">
                  <c:v>70.220160410197835</c:v>
                </c:pt>
                <c:pt idx="6147">
                  <c:v>70.231583555482601</c:v>
                </c:pt>
                <c:pt idx="6148">
                  <c:v>70.243006700767481</c:v>
                </c:pt>
                <c:pt idx="6149">
                  <c:v>70.254429846052247</c:v>
                </c:pt>
                <c:pt idx="6150">
                  <c:v>70.265852991337013</c:v>
                </c:pt>
                <c:pt idx="6151">
                  <c:v>70.277276136621794</c:v>
                </c:pt>
                <c:pt idx="6152">
                  <c:v>70.288699281906545</c:v>
                </c:pt>
                <c:pt idx="6153">
                  <c:v>70.300122427191425</c:v>
                </c:pt>
                <c:pt idx="6154">
                  <c:v>70.311545572476192</c:v>
                </c:pt>
                <c:pt idx="6155">
                  <c:v>70.322968717760958</c:v>
                </c:pt>
                <c:pt idx="6156">
                  <c:v>70.334391863045724</c:v>
                </c:pt>
                <c:pt idx="6157">
                  <c:v>70.34581500833049</c:v>
                </c:pt>
                <c:pt idx="6158">
                  <c:v>70.35723815361537</c:v>
                </c:pt>
                <c:pt idx="6159">
                  <c:v>70.368661298900136</c:v>
                </c:pt>
                <c:pt idx="6160">
                  <c:v>70.380084444184888</c:v>
                </c:pt>
                <c:pt idx="6161">
                  <c:v>70.391507589469654</c:v>
                </c:pt>
                <c:pt idx="6162">
                  <c:v>70.40293073475442</c:v>
                </c:pt>
                <c:pt idx="6163">
                  <c:v>70.414353880039315</c:v>
                </c:pt>
                <c:pt idx="6164">
                  <c:v>70.425777025324066</c:v>
                </c:pt>
                <c:pt idx="6165">
                  <c:v>70.437200170608833</c:v>
                </c:pt>
                <c:pt idx="6166">
                  <c:v>70.448623315893585</c:v>
                </c:pt>
                <c:pt idx="6167">
                  <c:v>70.460046461178365</c:v>
                </c:pt>
                <c:pt idx="6168">
                  <c:v>70.471469606463245</c:v>
                </c:pt>
                <c:pt idx="6169">
                  <c:v>70.482892751748011</c:v>
                </c:pt>
                <c:pt idx="6170">
                  <c:v>70.494315897032777</c:v>
                </c:pt>
                <c:pt idx="6171">
                  <c:v>70.505739042317543</c:v>
                </c:pt>
                <c:pt idx="6172">
                  <c:v>70.51716218760231</c:v>
                </c:pt>
                <c:pt idx="6173">
                  <c:v>70.528585332887189</c:v>
                </c:pt>
                <c:pt idx="6174">
                  <c:v>70.540008478171941</c:v>
                </c:pt>
                <c:pt idx="6175">
                  <c:v>70.551431623456722</c:v>
                </c:pt>
                <c:pt idx="6176">
                  <c:v>70.562854768741488</c:v>
                </c:pt>
                <c:pt idx="6177">
                  <c:v>70.574277914026254</c:v>
                </c:pt>
                <c:pt idx="6178">
                  <c:v>70.58570105931112</c:v>
                </c:pt>
                <c:pt idx="6179">
                  <c:v>70.5971242045959</c:v>
                </c:pt>
                <c:pt idx="6180">
                  <c:v>70.608547349880652</c:v>
                </c:pt>
                <c:pt idx="6181">
                  <c:v>70.619970495165418</c:v>
                </c:pt>
                <c:pt idx="6182">
                  <c:v>70.631393640450185</c:v>
                </c:pt>
                <c:pt idx="6183">
                  <c:v>70.642816785734951</c:v>
                </c:pt>
                <c:pt idx="6184">
                  <c:v>70.654239931019831</c:v>
                </c:pt>
                <c:pt idx="6185">
                  <c:v>70.665663076304597</c:v>
                </c:pt>
                <c:pt idx="6186">
                  <c:v>70.677086221589349</c:v>
                </c:pt>
                <c:pt idx="6187">
                  <c:v>70.688509366874129</c:v>
                </c:pt>
                <c:pt idx="6188">
                  <c:v>70.699932512158895</c:v>
                </c:pt>
                <c:pt idx="6189">
                  <c:v>70.711355657443775</c:v>
                </c:pt>
                <c:pt idx="6190">
                  <c:v>70.722778802728541</c:v>
                </c:pt>
                <c:pt idx="6191">
                  <c:v>70.734201948013308</c:v>
                </c:pt>
                <c:pt idx="6192">
                  <c:v>70.745625093298074</c:v>
                </c:pt>
                <c:pt idx="6193">
                  <c:v>70.757048238582826</c:v>
                </c:pt>
                <c:pt idx="6194">
                  <c:v>70.768471383867706</c:v>
                </c:pt>
                <c:pt idx="6195">
                  <c:v>70.779894529152486</c:v>
                </c:pt>
                <c:pt idx="6196">
                  <c:v>70.791317674437252</c:v>
                </c:pt>
                <c:pt idx="6197">
                  <c:v>70.802740819722018</c:v>
                </c:pt>
                <c:pt idx="6198">
                  <c:v>70.814163965006784</c:v>
                </c:pt>
                <c:pt idx="6199">
                  <c:v>70.825587110291664</c:v>
                </c:pt>
                <c:pt idx="6200">
                  <c:v>70.837010255576416</c:v>
                </c:pt>
                <c:pt idx="6201">
                  <c:v>70.848433400861182</c:v>
                </c:pt>
                <c:pt idx="6202">
                  <c:v>70.859856546145949</c:v>
                </c:pt>
                <c:pt idx="6203">
                  <c:v>70.871279691430715</c:v>
                </c:pt>
                <c:pt idx="6204">
                  <c:v>70.882702836715595</c:v>
                </c:pt>
                <c:pt idx="6205">
                  <c:v>70.894125982000361</c:v>
                </c:pt>
                <c:pt idx="6206">
                  <c:v>70.905549127285127</c:v>
                </c:pt>
                <c:pt idx="6207">
                  <c:v>70.916972272569879</c:v>
                </c:pt>
                <c:pt idx="6208">
                  <c:v>70.928395417854659</c:v>
                </c:pt>
                <c:pt idx="6209">
                  <c:v>70.939818563139539</c:v>
                </c:pt>
                <c:pt idx="6210">
                  <c:v>70.951241708424305</c:v>
                </c:pt>
                <c:pt idx="6211">
                  <c:v>70.962664853709057</c:v>
                </c:pt>
                <c:pt idx="6212">
                  <c:v>70.974087998993838</c:v>
                </c:pt>
                <c:pt idx="6213">
                  <c:v>70.98551114427859</c:v>
                </c:pt>
                <c:pt idx="6214">
                  <c:v>70.99693428956347</c:v>
                </c:pt>
                <c:pt idx="6215">
                  <c:v>71.008357434848236</c:v>
                </c:pt>
                <c:pt idx="6216">
                  <c:v>71.019780580133016</c:v>
                </c:pt>
                <c:pt idx="6217">
                  <c:v>71.031203725417782</c:v>
                </c:pt>
                <c:pt idx="6218">
                  <c:v>71.042626870702534</c:v>
                </c:pt>
                <c:pt idx="6219">
                  <c:v>71.054050015987414</c:v>
                </c:pt>
                <c:pt idx="6220">
                  <c:v>71.065473161272195</c:v>
                </c:pt>
                <c:pt idx="6221">
                  <c:v>71.076896306556947</c:v>
                </c:pt>
                <c:pt idx="6222">
                  <c:v>71.088319451841713</c:v>
                </c:pt>
                <c:pt idx="6223">
                  <c:v>71.099742597126479</c:v>
                </c:pt>
                <c:pt idx="6224">
                  <c:v>71.111165742411359</c:v>
                </c:pt>
                <c:pt idx="6225">
                  <c:v>71.122588887696125</c:v>
                </c:pt>
                <c:pt idx="6226">
                  <c:v>71.134012032980891</c:v>
                </c:pt>
                <c:pt idx="6227">
                  <c:v>71.145435178265643</c:v>
                </c:pt>
                <c:pt idx="6228">
                  <c:v>71.156858323550424</c:v>
                </c:pt>
                <c:pt idx="6229">
                  <c:v>71.16828146883519</c:v>
                </c:pt>
                <c:pt idx="6230">
                  <c:v>71.179704614120055</c:v>
                </c:pt>
                <c:pt idx="6231">
                  <c:v>71.191127759404822</c:v>
                </c:pt>
                <c:pt idx="6232">
                  <c:v>71.202550904689602</c:v>
                </c:pt>
                <c:pt idx="6233">
                  <c:v>71.213974049974354</c:v>
                </c:pt>
                <c:pt idx="6234">
                  <c:v>71.22539719525912</c:v>
                </c:pt>
                <c:pt idx="6235">
                  <c:v>71.236820340544</c:v>
                </c:pt>
                <c:pt idx="6236">
                  <c:v>71.24824348582878</c:v>
                </c:pt>
                <c:pt idx="6237">
                  <c:v>71.259666631113546</c:v>
                </c:pt>
                <c:pt idx="6238">
                  <c:v>71.271089776398298</c:v>
                </c:pt>
                <c:pt idx="6239">
                  <c:v>71.282512921683065</c:v>
                </c:pt>
                <c:pt idx="6240">
                  <c:v>71.293936066967959</c:v>
                </c:pt>
                <c:pt idx="6241">
                  <c:v>71.305359212252711</c:v>
                </c:pt>
                <c:pt idx="6242">
                  <c:v>71.316782357537477</c:v>
                </c:pt>
                <c:pt idx="6243">
                  <c:v>71.328205502822243</c:v>
                </c:pt>
                <c:pt idx="6244">
                  <c:v>71.339628648107009</c:v>
                </c:pt>
                <c:pt idx="6245">
                  <c:v>71.351051793391889</c:v>
                </c:pt>
                <c:pt idx="6246">
                  <c:v>71.362474938676655</c:v>
                </c:pt>
                <c:pt idx="6247">
                  <c:v>71.373898083961407</c:v>
                </c:pt>
                <c:pt idx="6248">
                  <c:v>71.385321229246173</c:v>
                </c:pt>
                <c:pt idx="6249">
                  <c:v>71.396744374530954</c:v>
                </c:pt>
                <c:pt idx="6250">
                  <c:v>71.408167519815819</c:v>
                </c:pt>
                <c:pt idx="6251">
                  <c:v>71.419590665100586</c:v>
                </c:pt>
                <c:pt idx="6252">
                  <c:v>71.431013810385352</c:v>
                </c:pt>
                <c:pt idx="6253">
                  <c:v>71.442436955670132</c:v>
                </c:pt>
                <c:pt idx="6254">
                  <c:v>71.453860100954884</c:v>
                </c:pt>
                <c:pt idx="6255">
                  <c:v>71.465283246239764</c:v>
                </c:pt>
                <c:pt idx="6256">
                  <c:v>71.47670639152453</c:v>
                </c:pt>
                <c:pt idx="6257">
                  <c:v>71.488129536809296</c:v>
                </c:pt>
                <c:pt idx="6258">
                  <c:v>71.499552682094063</c:v>
                </c:pt>
                <c:pt idx="6259">
                  <c:v>71.510975827378829</c:v>
                </c:pt>
                <c:pt idx="6260">
                  <c:v>71.522398972663709</c:v>
                </c:pt>
                <c:pt idx="6261">
                  <c:v>71.533822117948475</c:v>
                </c:pt>
                <c:pt idx="6262">
                  <c:v>71.545245263233241</c:v>
                </c:pt>
                <c:pt idx="6263">
                  <c:v>71.556668408518007</c:v>
                </c:pt>
                <c:pt idx="6264">
                  <c:v>71.568091553802773</c:v>
                </c:pt>
                <c:pt idx="6265">
                  <c:v>71.579514699087653</c:v>
                </c:pt>
                <c:pt idx="6266">
                  <c:v>71.590937844372419</c:v>
                </c:pt>
                <c:pt idx="6267">
                  <c:v>71.602360989657186</c:v>
                </c:pt>
                <c:pt idx="6268">
                  <c:v>71.613784134941938</c:v>
                </c:pt>
                <c:pt idx="6269">
                  <c:v>71.625207280226718</c:v>
                </c:pt>
                <c:pt idx="6270">
                  <c:v>71.636630425511484</c:v>
                </c:pt>
                <c:pt idx="6271">
                  <c:v>71.64805357079635</c:v>
                </c:pt>
                <c:pt idx="6272">
                  <c:v>71.659476716081116</c:v>
                </c:pt>
                <c:pt idx="6273">
                  <c:v>71.670899861365896</c:v>
                </c:pt>
                <c:pt idx="6274">
                  <c:v>71.682323006650648</c:v>
                </c:pt>
                <c:pt idx="6275">
                  <c:v>71.693746151935414</c:v>
                </c:pt>
                <c:pt idx="6276">
                  <c:v>71.705169297220294</c:v>
                </c:pt>
                <c:pt idx="6277">
                  <c:v>71.71659244250506</c:v>
                </c:pt>
                <c:pt idx="6278">
                  <c:v>71.728015587789827</c:v>
                </c:pt>
                <c:pt idx="6279">
                  <c:v>71.739438733074593</c:v>
                </c:pt>
                <c:pt idx="6280">
                  <c:v>71.750861878359345</c:v>
                </c:pt>
                <c:pt idx="6281">
                  <c:v>71.762285023644253</c:v>
                </c:pt>
                <c:pt idx="6282">
                  <c:v>71.773708168929005</c:v>
                </c:pt>
                <c:pt idx="6283">
                  <c:v>71.785131314213771</c:v>
                </c:pt>
                <c:pt idx="6284">
                  <c:v>71.796554459498537</c:v>
                </c:pt>
                <c:pt idx="6285">
                  <c:v>71.807977604783289</c:v>
                </c:pt>
                <c:pt idx="6286">
                  <c:v>71.819400750068183</c:v>
                </c:pt>
                <c:pt idx="6287">
                  <c:v>71.83082389535295</c:v>
                </c:pt>
                <c:pt idx="6288">
                  <c:v>71.842247040637702</c:v>
                </c:pt>
                <c:pt idx="6289">
                  <c:v>71.853670185922468</c:v>
                </c:pt>
                <c:pt idx="6290">
                  <c:v>71.865093331207248</c:v>
                </c:pt>
                <c:pt idx="6291">
                  <c:v>71.876516476492114</c:v>
                </c:pt>
                <c:pt idx="6292">
                  <c:v>71.88793962177688</c:v>
                </c:pt>
                <c:pt idx="6293">
                  <c:v>71.899362767061646</c:v>
                </c:pt>
                <c:pt idx="6294">
                  <c:v>71.910785912346412</c:v>
                </c:pt>
                <c:pt idx="6295">
                  <c:v>71.922209057631179</c:v>
                </c:pt>
                <c:pt idx="6296">
                  <c:v>71.933632202916058</c:v>
                </c:pt>
                <c:pt idx="6297">
                  <c:v>71.945055348200825</c:v>
                </c:pt>
                <c:pt idx="6298">
                  <c:v>71.956478493485591</c:v>
                </c:pt>
                <c:pt idx="6299">
                  <c:v>71.967901638770357</c:v>
                </c:pt>
                <c:pt idx="6300">
                  <c:v>71.979324784055109</c:v>
                </c:pt>
                <c:pt idx="6301">
                  <c:v>71.990747929340003</c:v>
                </c:pt>
                <c:pt idx="6302">
                  <c:v>72.002171074624769</c:v>
                </c:pt>
                <c:pt idx="6303">
                  <c:v>72.013594219909535</c:v>
                </c:pt>
                <c:pt idx="6304">
                  <c:v>72.025017365194287</c:v>
                </c:pt>
                <c:pt idx="6305">
                  <c:v>72.036440510479054</c:v>
                </c:pt>
                <c:pt idx="6306">
                  <c:v>72.047863655763948</c:v>
                </c:pt>
                <c:pt idx="6307">
                  <c:v>72.059286801048714</c:v>
                </c:pt>
                <c:pt idx="6308">
                  <c:v>72.070709946333466</c:v>
                </c:pt>
                <c:pt idx="6309">
                  <c:v>72.082133091618232</c:v>
                </c:pt>
                <c:pt idx="6310">
                  <c:v>72.093556236902998</c:v>
                </c:pt>
                <c:pt idx="6311">
                  <c:v>72.104979382187778</c:v>
                </c:pt>
                <c:pt idx="6312">
                  <c:v>72.116402527472644</c:v>
                </c:pt>
                <c:pt idx="6313">
                  <c:v>72.12782567275741</c:v>
                </c:pt>
                <c:pt idx="6314">
                  <c:v>72.139248818042176</c:v>
                </c:pt>
                <c:pt idx="6315">
                  <c:v>72.150671963326943</c:v>
                </c:pt>
                <c:pt idx="6316">
                  <c:v>72.162095108611709</c:v>
                </c:pt>
                <c:pt idx="6317">
                  <c:v>72.173518253896574</c:v>
                </c:pt>
                <c:pt idx="6318">
                  <c:v>72.184941399181355</c:v>
                </c:pt>
                <c:pt idx="6319">
                  <c:v>72.196364544466121</c:v>
                </c:pt>
                <c:pt idx="6320">
                  <c:v>72.207787689750887</c:v>
                </c:pt>
                <c:pt idx="6321">
                  <c:v>72.219210835035639</c:v>
                </c:pt>
                <c:pt idx="6322">
                  <c:v>72.230633980320533</c:v>
                </c:pt>
                <c:pt idx="6323">
                  <c:v>72.242057125605299</c:v>
                </c:pt>
                <c:pt idx="6324">
                  <c:v>72.253480270890051</c:v>
                </c:pt>
                <c:pt idx="6325">
                  <c:v>72.264903416174818</c:v>
                </c:pt>
                <c:pt idx="6326">
                  <c:v>72.276326561459584</c:v>
                </c:pt>
                <c:pt idx="6327">
                  <c:v>72.287749706744478</c:v>
                </c:pt>
                <c:pt idx="6328">
                  <c:v>72.29917285202923</c:v>
                </c:pt>
                <c:pt idx="6329">
                  <c:v>72.310595997313996</c:v>
                </c:pt>
                <c:pt idx="6330">
                  <c:v>72.322019142598762</c:v>
                </c:pt>
                <c:pt idx="6331">
                  <c:v>72.333442287883528</c:v>
                </c:pt>
                <c:pt idx="6332">
                  <c:v>72.344865433168408</c:v>
                </c:pt>
                <c:pt idx="6333">
                  <c:v>72.356288578453174</c:v>
                </c:pt>
                <c:pt idx="6334">
                  <c:v>72.367711723737941</c:v>
                </c:pt>
                <c:pt idx="6335">
                  <c:v>72.379134869022707</c:v>
                </c:pt>
                <c:pt idx="6336">
                  <c:v>72.390558014307473</c:v>
                </c:pt>
                <c:pt idx="6337">
                  <c:v>72.401981159592339</c:v>
                </c:pt>
                <c:pt idx="6338">
                  <c:v>72.413404304877105</c:v>
                </c:pt>
                <c:pt idx="6339">
                  <c:v>72.424827450161885</c:v>
                </c:pt>
                <c:pt idx="6340">
                  <c:v>72.436250595446651</c:v>
                </c:pt>
                <c:pt idx="6341">
                  <c:v>72.447673740731403</c:v>
                </c:pt>
                <c:pt idx="6342">
                  <c:v>72.459096886016283</c:v>
                </c:pt>
                <c:pt idx="6343">
                  <c:v>72.470520031301049</c:v>
                </c:pt>
                <c:pt idx="6344">
                  <c:v>72.481943176585816</c:v>
                </c:pt>
                <c:pt idx="6345">
                  <c:v>72.493366321870582</c:v>
                </c:pt>
                <c:pt idx="6346">
                  <c:v>72.504789467155348</c:v>
                </c:pt>
                <c:pt idx="6347">
                  <c:v>72.516212612440242</c:v>
                </c:pt>
                <c:pt idx="6348">
                  <c:v>72.527635757725008</c:v>
                </c:pt>
                <c:pt idx="6349">
                  <c:v>72.53905890300976</c:v>
                </c:pt>
                <c:pt idx="6350">
                  <c:v>72.550482048294526</c:v>
                </c:pt>
                <c:pt idx="6351">
                  <c:v>72.561905193579292</c:v>
                </c:pt>
                <c:pt idx="6352">
                  <c:v>72.573328338864172</c:v>
                </c:pt>
                <c:pt idx="6353">
                  <c:v>72.584751484148939</c:v>
                </c:pt>
                <c:pt idx="6354">
                  <c:v>72.596174629433705</c:v>
                </c:pt>
                <c:pt idx="6355">
                  <c:v>72.607597774718471</c:v>
                </c:pt>
                <c:pt idx="6356">
                  <c:v>72.619020920003237</c:v>
                </c:pt>
                <c:pt idx="6357">
                  <c:v>72.630444065288003</c:v>
                </c:pt>
                <c:pt idx="6358">
                  <c:v>72.641867210572869</c:v>
                </c:pt>
                <c:pt idx="6359">
                  <c:v>72.653290355857649</c:v>
                </c:pt>
                <c:pt idx="6360">
                  <c:v>72.664713501142415</c:v>
                </c:pt>
                <c:pt idx="6361">
                  <c:v>72.676136646427167</c:v>
                </c:pt>
                <c:pt idx="6362">
                  <c:v>72.687559791711934</c:v>
                </c:pt>
                <c:pt idx="6363">
                  <c:v>72.698982936996813</c:v>
                </c:pt>
                <c:pt idx="6364">
                  <c:v>72.71040608228158</c:v>
                </c:pt>
                <c:pt idx="6365">
                  <c:v>72.721829227566346</c:v>
                </c:pt>
                <c:pt idx="6366">
                  <c:v>72.733252372851112</c:v>
                </c:pt>
                <c:pt idx="6367">
                  <c:v>72.744675518135878</c:v>
                </c:pt>
                <c:pt idx="6368">
                  <c:v>72.756098663420772</c:v>
                </c:pt>
                <c:pt idx="6369">
                  <c:v>72.767521808705524</c:v>
                </c:pt>
                <c:pt idx="6370">
                  <c:v>72.77894495399029</c:v>
                </c:pt>
                <c:pt idx="6371">
                  <c:v>72.790368099275042</c:v>
                </c:pt>
                <c:pt idx="6372">
                  <c:v>72.801791244559823</c:v>
                </c:pt>
                <c:pt idx="6373">
                  <c:v>72.813214389844703</c:v>
                </c:pt>
                <c:pt idx="6374">
                  <c:v>72.824637535129469</c:v>
                </c:pt>
                <c:pt idx="6375">
                  <c:v>72.836060680414221</c:v>
                </c:pt>
                <c:pt idx="6376">
                  <c:v>72.847483825699001</c:v>
                </c:pt>
                <c:pt idx="6377">
                  <c:v>72.858906970983767</c:v>
                </c:pt>
                <c:pt idx="6378">
                  <c:v>72.870330116268633</c:v>
                </c:pt>
                <c:pt idx="6379">
                  <c:v>72.881753261553399</c:v>
                </c:pt>
                <c:pt idx="6380">
                  <c:v>72.89317640683818</c:v>
                </c:pt>
                <c:pt idx="6381">
                  <c:v>72.904599552122946</c:v>
                </c:pt>
                <c:pt idx="6382">
                  <c:v>72.916022697407698</c:v>
                </c:pt>
                <c:pt idx="6383">
                  <c:v>72.927445842692578</c:v>
                </c:pt>
                <c:pt idx="6384">
                  <c:v>72.938868987977344</c:v>
                </c:pt>
                <c:pt idx="6385">
                  <c:v>72.95029213326211</c:v>
                </c:pt>
                <c:pt idx="6386">
                  <c:v>72.961715278546876</c:v>
                </c:pt>
                <c:pt idx="6387">
                  <c:v>72.973138423831642</c:v>
                </c:pt>
                <c:pt idx="6388">
                  <c:v>72.984561569116522</c:v>
                </c:pt>
                <c:pt idx="6389">
                  <c:v>72.995984714401288</c:v>
                </c:pt>
                <c:pt idx="6390">
                  <c:v>73.00740785968604</c:v>
                </c:pt>
                <c:pt idx="6391">
                  <c:v>73.018831004970806</c:v>
                </c:pt>
                <c:pt idx="6392">
                  <c:v>73.030254150255587</c:v>
                </c:pt>
                <c:pt idx="6393">
                  <c:v>73.041677295540467</c:v>
                </c:pt>
                <c:pt idx="6394">
                  <c:v>73.053100440825233</c:v>
                </c:pt>
                <c:pt idx="6395">
                  <c:v>73.064523586109999</c:v>
                </c:pt>
                <c:pt idx="6396">
                  <c:v>73.075946731394765</c:v>
                </c:pt>
                <c:pt idx="6397">
                  <c:v>73.087369876679531</c:v>
                </c:pt>
                <c:pt idx="6398">
                  <c:v>73.098793021964283</c:v>
                </c:pt>
                <c:pt idx="6399">
                  <c:v>73.110216167249163</c:v>
                </c:pt>
                <c:pt idx="6400">
                  <c:v>73.121639312533944</c:v>
                </c:pt>
                <c:pt idx="6401">
                  <c:v>73.13306245781871</c:v>
                </c:pt>
                <c:pt idx="6402">
                  <c:v>73.144485603103462</c:v>
                </c:pt>
                <c:pt idx="6403">
                  <c:v>73.155908748388228</c:v>
                </c:pt>
                <c:pt idx="6404">
                  <c:v>73.167331893673108</c:v>
                </c:pt>
                <c:pt idx="6405">
                  <c:v>73.178755038957874</c:v>
                </c:pt>
                <c:pt idx="6406">
                  <c:v>73.19017818424264</c:v>
                </c:pt>
                <c:pt idx="6407">
                  <c:v>73.201601329527406</c:v>
                </c:pt>
                <c:pt idx="6408">
                  <c:v>73.213024474812158</c:v>
                </c:pt>
                <c:pt idx="6409">
                  <c:v>73.224447620097052</c:v>
                </c:pt>
                <c:pt idx="6410">
                  <c:v>73.235870765381804</c:v>
                </c:pt>
                <c:pt idx="6411">
                  <c:v>73.247293910666571</c:v>
                </c:pt>
                <c:pt idx="6412">
                  <c:v>73.258717055951337</c:v>
                </c:pt>
                <c:pt idx="6413">
                  <c:v>73.270140201236117</c:v>
                </c:pt>
                <c:pt idx="6414">
                  <c:v>73.281563346520997</c:v>
                </c:pt>
                <c:pt idx="6415">
                  <c:v>73.292986491805763</c:v>
                </c:pt>
                <c:pt idx="6416">
                  <c:v>73.304409637090515</c:v>
                </c:pt>
                <c:pt idx="6417">
                  <c:v>73.315832782375281</c:v>
                </c:pt>
                <c:pt idx="6418">
                  <c:v>73.327255927660048</c:v>
                </c:pt>
                <c:pt idx="6419">
                  <c:v>73.338679072944927</c:v>
                </c:pt>
                <c:pt idx="6420">
                  <c:v>73.350102218229694</c:v>
                </c:pt>
                <c:pt idx="6421">
                  <c:v>73.361525363514474</c:v>
                </c:pt>
                <c:pt idx="6422">
                  <c:v>73.372948508799226</c:v>
                </c:pt>
                <c:pt idx="6423">
                  <c:v>73.384371654083992</c:v>
                </c:pt>
                <c:pt idx="6424">
                  <c:v>73.395794799368872</c:v>
                </c:pt>
                <c:pt idx="6425">
                  <c:v>73.407217944653638</c:v>
                </c:pt>
                <c:pt idx="6426">
                  <c:v>73.418641089938404</c:v>
                </c:pt>
                <c:pt idx="6427">
                  <c:v>73.43006423522317</c:v>
                </c:pt>
                <c:pt idx="6428">
                  <c:v>73.441487380507922</c:v>
                </c:pt>
                <c:pt idx="6429">
                  <c:v>73.452910525792817</c:v>
                </c:pt>
                <c:pt idx="6430">
                  <c:v>73.464333671077569</c:v>
                </c:pt>
                <c:pt idx="6431">
                  <c:v>73.475756816362335</c:v>
                </c:pt>
                <c:pt idx="6432">
                  <c:v>73.487179961647101</c:v>
                </c:pt>
                <c:pt idx="6433">
                  <c:v>73.498603106931881</c:v>
                </c:pt>
                <c:pt idx="6434">
                  <c:v>73.510026252216761</c:v>
                </c:pt>
                <c:pt idx="6435">
                  <c:v>73.521449397501513</c:v>
                </c:pt>
                <c:pt idx="6436">
                  <c:v>73.532872542786279</c:v>
                </c:pt>
                <c:pt idx="6437">
                  <c:v>73.544295688071045</c:v>
                </c:pt>
                <c:pt idx="6438">
                  <c:v>73.555718833355812</c:v>
                </c:pt>
                <c:pt idx="6439">
                  <c:v>73.567141978640578</c:v>
                </c:pt>
                <c:pt idx="6440">
                  <c:v>73.578565123925458</c:v>
                </c:pt>
                <c:pt idx="6441">
                  <c:v>73.589988269210238</c:v>
                </c:pt>
                <c:pt idx="6442">
                  <c:v>73.60141141449499</c:v>
                </c:pt>
                <c:pt idx="6443">
                  <c:v>73.612834559779756</c:v>
                </c:pt>
                <c:pt idx="6444">
                  <c:v>73.624257705064522</c:v>
                </c:pt>
                <c:pt idx="6445">
                  <c:v>73.635680850349402</c:v>
                </c:pt>
                <c:pt idx="6446">
                  <c:v>73.647103995634168</c:v>
                </c:pt>
                <c:pt idx="6447">
                  <c:v>73.658527140918935</c:v>
                </c:pt>
                <c:pt idx="6448">
                  <c:v>73.669950286203701</c:v>
                </c:pt>
                <c:pt idx="6449">
                  <c:v>73.681373431488453</c:v>
                </c:pt>
                <c:pt idx="6450">
                  <c:v>73.692796576773333</c:v>
                </c:pt>
                <c:pt idx="6451">
                  <c:v>73.704219722058099</c:v>
                </c:pt>
                <c:pt idx="6452">
                  <c:v>73.715642867342865</c:v>
                </c:pt>
                <c:pt idx="6453">
                  <c:v>73.727066012627631</c:v>
                </c:pt>
                <c:pt idx="6454">
                  <c:v>73.738489157912412</c:v>
                </c:pt>
                <c:pt idx="6455">
                  <c:v>73.749912303197277</c:v>
                </c:pt>
                <c:pt idx="6456">
                  <c:v>73.761335448482043</c:v>
                </c:pt>
                <c:pt idx="6457">
                  <c:v>73.77275859376681</c:v>
                </c:pt>
                <c:pt idx="6458">
                  <c:v>73.784181739051576</c:v>
                </c:pt>
                <c:pt idx="6459">
                  <c:v>73.795604884336342</c:v>
                </c:pt>
                <c:pt idx="6460">
                  <c:v>73.807028029621222</c:v>
                </c:pt>
                <c:pt idx="6461">
                  <c:v>73.818451174905988</c:v>
                </c:pt>
                <c:pt idx="6462">
                  <c:v>73.829874320190754</c:v>
                </c:pt>
                <c:pt idx="6463">
                  <c:v>73.84129746547552</c:v>
                </c:pt>
                <c:pt idx="6464">
                  <c:v>73.852720610760272</c:v>
                </c:pt>
                <c:pt idx="6465">
                  <c:v>73.864143756045166</c:v>
                </c:pt>
                <c:pt idx="6466">
                  <c:v>73.875566901329933</c:v>
                </c:pt>
                <c:pt idx="6467">
                  <c:v>73.886990046614699</c:v>
                </c:pt>
                <c:pt idx="6468">
                  <c:v>73.898413191899465</c:v>
                </c:pt>
                <c:pt idx="6469">
                  <c:v>73.909836337184217</c:v>
                </c:pt>
                <c:pt idx="6470">
                  <c:v>73.921259482469097</c:v>
                </c:pt>
                <c:pt idx="6471">
                  <c:v>73.932682627753863</c:v>
                </c:pt>
                <c:pt idx="6472">
                  <c:v>73.944105773038629</c:v>
                </c:pt>
                <c:pt idx="6473">
                  <c:v>73.955528918323395</c:v>
                </c:pt>
                <c:pt idx="6474">
                  <c:v>73.966952063608176</c:v>
                </c:pt>
                <c:pt idx="6475">
                  <c:v>73.978375208893041</c:v>
                </c:pt>
                <c:pt idx="6476">
                  <c:v>73.989798354177807</c:v>
                </c:pt>
                <c:pt idx="6477">
                  <c:v>74.001221499462559</c:v>
                </c:pt>
                <c:pt idx="6478">
                  <c:v>74.01264464474734</c:v>
                </c:pt>
                <c:pt idx="6479">
                  <c:v>74.024067790032106</c:v>
                </c:pt>
                <c:pt idx="6480">
                  <c:v>74.035490935316986</c:v>
                </c:pt>
                <c:pt idx="6481">
                  <c:v>74.046914080601752</c:v>
                </c:pt>
                <c:pt idx="6482">
                  <c:v>74.058337225886518</c:v>
                </c:pt>
                <c:pt idx="6483">
                  <c:v>74.069760371171284</c:v>
                </c:pt>
                <c:pt idx="6484">
                  <c:v>74.081183516456036</c:v>
                </c:pt>
                <c:pt idx="6485">
                  <c:v>74.092606661740803</c:v>
                </c:pt>
                <c:pt idx="6486">
                  <c:v>74.104029807025697</c:v>
                </c:pt>
                <c:pt idx="6487">
                  <c:v>74.115452952310463</c:v>
                </c:pt>
                <c:pt idx="6488">
                  <c:v>74.126876097595229</c:v>
                </c:pt>
                <c:pt idx="6489">
                  <c:v>74.138299242879981</c:v>
                </c:pt>
                <c:pt idx="6490">
                  <c:v>74.149722388164747</c:v>
                </c:pt>
                <c:pt idx="6491">
                  <c:v>74.161145533449627</c:v>
                </c:pt>
                <c:pt idx="6492">
                  <c:v>74.172568678734393</c:v>
                </c:pt>
                <c:pt idx="6493">
                  <c:v>74.183991824019159</c:v>
                </c:pt>
                <c:pt idx="6494">
                  <c:v>74.195414969303926</c:v>
                </c:pt>
                <c:pt idx="6495">
                  <c:v>74.206838114588706</c:v>
                </c:pt>
                <c:pt idx="6496">
                  <c:v>74.218261259873572</c:v>
                </c:pt>
                <c:pt idx="6497">
                  <c:v>74.229684405158324</c:v>
                </c:pt>
                <c:pt idx="6498">
                  <c:v>74.241107550443104</c:v>
                </c:pt>
                <c:pt idx="6499">
                  <c:v>74.25253069572787</c:v>
                </c:pt>
                <c:pt idx="6500">
                  <c:v>74.263953841012636</c:v>
                </c:pt>
                <c:pt idx="6501">
                  <c:v>74.275376986297516</c:v>
                </c:pt>
                <c:pt idx="6502">
                  <c:v>74.286800131582282</c:v>
                </c:pt>
                <c:pt idx="6503">
                  <c:v>74.298223276867049</c:v>
                </c:pt>
                <c:pt idx="6504">
                  <c:v>74.3096464221518</c:v>
                </c:pt>
                <c:pt idx="6505">
                  <c:v>74.321069567436567</c:v>
                </c:pt>
                <c:pt idx="6506">
                  <c:v>74.332492712721461</c:v>
                </c:pt>
                <c:pt idx="6507">
                  <c:v>74.343915858006227</c:v>
                </c:pt>
                <c:pt idx="6508">
                  <c:v>74.355339003290993</c:v>
                </c:pt>
                <c:pt idx="6509">
                  <c:v>74.366762148575745</c:v>
                </c:pt>
                <c:pt idx="6510">
                  <c:v>74.378185293860511</c:v>
                </c:pt>
                <c:pt idx="6511">
                  <c:v>74.389608439145391</c:v>
                </c:pt>
                <c:pt idx="6512">
                  <c:v>74.401031584430157</c:v>
                </c:pt>
                <c:pt idx="6513">
                  <c:v>74.412454729714923</c:v>
                </c:pt>
                <c:pt idx="6514">
                  <c:v>74.42387787499969</c:v>
                </c:pt>
                <c:pt idx="6515">
                  <c:v>74.43530102028447</c:v>
                </c:pt>
                <c:pt idx="6516">
                  <c:v>74.446724165569336</c:v>
                </c:pt>
                <c:pt idx="6517">
                  <c:v>74.458147310854088</c:v>
                </c:pt>
                <c:pt idx="6518">
                  <c:v>74.469570456138854</c:v>
                </c:pt>
                <c:pt idx="6519">
                  <c:v>74.480993601423634</c:v>
                </c:pt>
                <c:pt idx="6520">
                  <c:v>74.4924167467084</c:v>
                </c:pt>
                <c:pt idx="6521">
                  <c:v>74.503839891993266</c:v>
                </c:pt>
                <c:pt idx="6522">
                  <c:v>74.515263037278032</c:v>
                </c:pt>
                <c:pt idx="6523">
                  <c:v>74.526686182562813</c:v>
                </c:pt>
                <c:pt idx="6524">
                  <c:v>74.538109327847565</c:v>
                </c:pt>
                <c:pt idx="6525">
                  <c:v>74.549532473132331</c:v>
                </c:pt>
                <c:pt idx="6526">
                  <c:v>74.560955618417097</c:v>
                </c:pt>
                <c:pt idx="6527">
                  <c:v>74.572378763701991</c:v>
                </c:pt>
                <c:pt idx="6528">
                  <c:v>74.583801908986757</c:v>
                </c:pt>
                <c:pt idx="6529">
                  <c:v>74.595225054271509</c:v>
                </c:pt>
                <c:pt idx="6530">
                  <c:v>74.606648199556275</c:v>
                </c:pt>
                <c:pt idx="6531">
                  <c:v>74.618071344841042</c:v>
                </c:pt>
                <c:pt idx="6532">
                  <c:v>74.629494490125921</c:v>
                </c:pt>
                <c:pt idx="6533">
                  <c:v>74.640917635410688</c:v>
                </c:pt>
                <c:pt idx="6534">
                  <c:v>74.652340780695454</c:v>
                </c:pt>
                <c:pt idx="6535">
                  <c:v>74.66376392598022</c:v>
                </c:pt>
                <c:pt idx="6536">
                  <c:v>74.675187071264986</c:v>
                </c:pt>
                <c:pt idx="6537">
                  <c:v>74.686610216549866</c:v>
                </c:pt>
                <c:pt idx="6538">
                  <c:v>74.698033361834618</c:v>
                </c:pt>
                <c:pt idx="6539">
                  <c:v>74.709456507119398</c:v>
                </c:pt>
                <c:pt idx="6540">
                  <c:v>74.720879652404165</c:v>
                </c:pt>
                <c:pt idx="6541">
                  <c:v>74.732302797688931</c:v>
                </c:pt>
                <c:pt idx="6542">
                  <c:v>74.743725942973796</c:v>
                </c:pt>
                <c:pt idx="6543">
                  <c:v>74.755149088258577</c:v>
                </c:pt>
                <c:pt idx="6544">
                  <c:v>74.766572233543329</c:v>
                </c:pt>
                <c:pt idx="6545">
                  <c:v>74.777995378828095</c:v>
                </c:pt>
                <c:pt idx="6546">
                  <c:v>74.789418524112861</c:v>
                </c:pt>
                <c:pt idx="6547">
                  <c:v>74.800841669397755</c:v>
                </c:pt>
                <c:pt idx="6548">
                  <c:v>74.812264814682507</c:v>
                </c:pt>
                <c:pt idx="6549">
                  <c:v>74.823687959967273</c:v>
                </c:pt>
                <c:pt idx="6550">
                  <c:v>74.835111105252025</c:v>
                </c:pt>
                <c:pt idx="6551">
                  <c:v>74.846534250536791</c:v>
                </c:pt>
                <c:pt idx="6552">
                  <c:v>74.857957395821686</c:v>
                </c:pt>
                <c:pt idx="6553">
                  <c:v>74.869380541106452</c:v>
                </c:pt>
                <c:pt idx="6554">
                  <c:v>74.880803686391218</c:v>
                </c:pt>
                <c:pt idx="6555">
                  <c:v>74.892226831675984</c:v>
                </c:pt>
                <c:pt idx="6556">
                  <c:v>74.90364997696075</c:v>
                </c:pt>
                <c:pt idx="6557">
                  <c:v>74.91507312224563</c:v>
                </c:pt>
                <c:pt idx="6558">
                  <c:v>74.926496267530382</c:v>
                </c:pt>
                <c:pt idx="6559">
                  <c:v>74.937919412815148</c:v>
                </c:pt>
                <c:pt idx="6560">
                  <c:v>74.949342558099929</c:v>
                </c:pt>
                <c:pt idx="6561">
                  <c:v>74.960765703384695</c:v>
                </c:pt>
                <c:pt idx="6562">
                  <c:v>74.97218884866956</c:v>
                </c:pt>
                <c:pt idx="6563">
                  <c:v>74.983611993954327</c:v>
                </c:pt>
                <c:pt idx="6564">
                  <c:v>74.995035139239093</c:v>
                </c:pt>
                <c:pt idx="6565">
                  <c:v>75.006458284523859</c:v>
                </c:pt>
                <c:pt idx="6566">
                  <c:v>75.017881429808625</c:v>
                </c:pt>
                <c:pt idx="6567">
                  <c:v>75.029304575093391</c:v>
                </c:pt>
                <c:pt idx="6568">
                  <c:v>75.040727720378271</c:v>
                </c:pt>
                <c:pt idx="6569">
                  <c:v>75.052150865663037</c:v>
                </c:pt>
                <c:pt idx="6570">
                  <c:v>75.063574010947789</c:v>
                </c:pt>
                <c:pt idx="6571">
                  <c:v>75.074997156232556</c:v>
                </c:pt>
                <c:pt idx="6572">
                  <c:v>75.086420301517336</c:v>
                </c:pt>
                <c:pt idx="6573">
                  <c:v>75.097843446802216</c:v>
                </c:pt>
                <c:pt idx="6574">
                  <c:v>75.109266592086982</c:v>
                </c:pt>
                <c:pt idx="6575">
                  <c:v>75.120689737371748</c:v>
                </c:pt>
                <c:pt idx="6576">
                  <c:v>75.132112882656514</c:v>
                </c:pt>
                <c:pt idx="6577">
                  <c:v>75.143536027941281</c:v>
                </c:pt>
                <c:pt idx="6578">
                  <c:v>75.154959173226146</c:v>
                </c:pt>
                <c:pt idx="6579">
                  <c:v>75.166382318510912</c:v>
                </c:pt>
                <c:pt idx="6580">
                  <c:v>75.177805463795693</c:v>
                </c:pt>
                <c:pt idx="6581">
                  <c:v>75.189228609080459</c:v>
                </c:pt>
                <c:pt idx="6582">
                  <c:v>75.200651754365225</c:v>
                </c:pt>
                <c:pt idx="6583">
                  <c:v>75.212074899650091</c:v>
                </c:pt>
                <c:pt idx="6584">
                  <c:v>75.223498044934857</c:v>
                </c:pt>
                <c:pt idx="6585">
                  <c:v>75.234921190219623</c:v>
                </c:pt>
                <c:pt idx="6586">
                  <c:v>75.246344335504389</c:v>
                </c:pt>
                <c:pt idx="6587">
                  <c:v>75.257767480789155</c:v>
                </c:pt>
                <c:pt idx="6588">
                  <c:v>75.269190626074035</c:v>
                </c:pt>
                <c:pt idx="6589">
                  <c:v>75.280613771358802</c:v>
                </c:pt>
                <c:pt idx="6590">
                  <c:v>75.292036916643568</c:v>
                </c:pt>
                <c:pt idx="6591">
                  <c:v>75.30346006192832</c:v>
                </c:pt>
                <c:pt idx="6592">
                  <c:v>75.314883207213086</c:v>
                </c:pt>
                <c:pt idx="6593">
                  <c:v>75.32630635249798</c:v>
                </c:pt>
                <c:pt idx="6594">
                  <c:v>75.337729497782746</c:v>
                </c:pt>
                <c:pt idx="6595">
                  <c:v>75.349152643067498</c:v>
                </c:pt>
                <c:pt idx="6596">
                  <c:v>75.360575788352264</c:v>
                </c:pt>
                <c:pt idx="6597">
                  <c:v>75.37199893363703</c:v>
                </c:pt>
                <c:pt idx="6598">
                  <c:v>75.38342207892191</c:v>
                </c:pt>
                <c:pt idx="6599">
                  <c:v>75.394845224206676</c:v>
                </c:pt>
                <c:pt idx="6600">
                  <c:v>75.406268369491443</c:v>
                </c:pt>
                <c:pt idx="6601">
                  <c:v>75.417691514776223</c:v>
                </c:pt>
                <c:pt idx="6602">
                  <c:v>75.429114660060989</c:v>
                </c:pt>
                <c:pt idx="6603">
                  <c:v>75.440537805345855</c:v>
                </c:pt>
                <c:pt idx="6604">
                  <c:v>75.451960950630621</c:v>
                </c:pt>
                <c:pt idx="6605">
                  <c:v>75.463384095915387</c:v>
                </c:pt>
                <c:pt idx="6606">
                  <c:v>75.474807241200153</c:v>
                </c:pt>
                <c:pt idx="6607">
                  <c:v>75.48623038648492</c:v>
                </c:pt>
                <c:pt idx="6608">
                  <c:v>75.497653531769799</c:v>
                </c:pt>
                <c:pt idx="6609">
                  <c:v>75.509076677054566</c:v>
                </c:pt>
                <c:pt idx="6610">
                  <c:v>75.520499822339332</c:v>
                </c:pt>
                <c:pt idx="6611">
                  <c:v>75.531922967624084</c:v>
                </c:pt>
                <c:pt idx="6612">
                  <c:v>75.54334611290885</c:v>
                </c:pt>
                <c:pt idx="6613">
                  <c:v>75.55476925819363</c:v>
                </c:pt>
                <c:pt idx="6614">
                  <c:v>75.56619240347851</c:v>
                </c:pt>
                <c:pt idx="6615">
                  <c:v>75.577615548763262</c:v>
                </c:pt>
                <c:pt idx="6616">
                  <c:v>75.589038694048028</c:v>
                </c:pt>
                <c:pt idx="6617">
                  <c:v>75.600461839332795</c:v>
                </c:pt>
                <c:pt idx="6618">
                  <c:v>75.611884984617561</c:v>
                </c:pt>
                <c:pt idx="6619">
                  <c:v>75.623308129902441</c:v>
                </c:pt>
                <c:pt idx="6620">
                  <c:v>75.634731275187207</c:v>
                </c:pt>
                <c:pt idx="6621">
                  <c:v>75.646154420471987</c:v>
                </c:pt>
                <c:pt idx="6622">
                  <c:v>75.657577565756739</c:v>
                </c:pt>
                <c:pt idx="6623">
                  <c:v>75.669000711041505</c:v>
                </c:pt>
                <c:pt idx="6624">
                  <c:v>75.680423856326385</c:v>
                </c:pt>
                <c:pt idx="6625">
                  <c:v>75.691847001611151</c:v>
                </c:pt>
                <c:pt idx="6626">
                  <c:v>75.703270146895917</c:v>
                </c:pt>
                <c:pt idx="6627">
                  <c:v>75.714693292180684</c:v>
                </c:pt>
                <c:pt idx="6628">
                  <c:v>75.72611643746545</c:v>
                </c:pt>
                <c:pt idx="6629">
                  <c:v>75.73753958275033</c:v>
                </c:pt>
                <c:pt idx="6630">
                  <c:v>75.748962728035096</c:v>
                </c:pt>
                <c:pt idx="6631">
                  <c:v>75.760385873319848</c:v>
                </c:pt>
                <c:pt idx="6632">
                  <c:v>75.771809018604614</c:v>
                </c:pt>
                <c:pt idx="6633">
                  <c:v>75.78323216388938</c:v>
                </c:pt>
                <c:pt idx="6634">
                  <c:v>75.79465530917426</c:v>
                </c:pt>
                <c:pt idx="6635">
                  <c:v>75.806078454459026</c:v>
                </c:pt>
                <c:pt idx="6636">
                  <c:v>75.817501599743792</c:v>
                </c:pt>
                <c:pt idx="6637">
                  <c:v>75.828924745028559</c:v>
                </c:pt>
                <c:pt idx="6638">
                  <c:v>75.840347890313325</c:v>
                </c:pt>
                <c:pt idx="6639">
                  <c:v>75.851771035598205</c:v>
                </c:pt>
                <c:pt idx="6640">
                  <c:v>75.863194180882971</c:v>
                </c:pt>
                <c:pt idx="6641">
                  <c:v>75.874617326167737</c:v>
                </c:pt>
                <c:pt idx="6642">
                  <c:v>75.886040471452503</c:v>
                </c:pt>
                <c:pt idx="6643">
                  <c:v>75.897463616737269</c:v>
                </c:pt>
                <c:pt idx="6644">
                  <c:v>75.908886762022149</c:v>
                </c:pt>
                <c:pt idx="6645">
                  <c:v>75.920309907306915</c:v>
                </c:pt>
                <c:pt idx="6646">
                  <c:v>75.931733052591682</c:v>
                </c:pt>
                <c:pt idx="6647">
                  <c:v>75.943156197876448</c:v>
                </c:pt>
                <c:pt idx="6648">
                  <c:v>75.954579343161214</c:v>
                </c:pt>
                <c:pt idx="6649">
                  <c:v>75.966002488446094</c:v>
                </c:pt>
                <c:pt idx="6650">
                  <c:v>75.97742563373086</c:v>
                </c:pt>
                <c:pt idx="6651">
                  <c:v>75.988848779015626</c:v>
                </c:pt>
                <c:pt idx="6652">
                  <c:v>76.000271924300378</c:v>
                </c:pt>
                <c:pt idx="6653">
                  <c:v>76.011695069585144</c:v>
                </c:pt>
                <c:pt idx="6654">
                  <c:v>76.023118214869925</c:v>
                </c:pt>
                <c:pt idx="6655">
                  <c:v>76.03454136015479</c:v>
                </c:pt>
                <c:pt idx="6656">
                  <c:v>76.045964505439557</c:v>
                </c:pt>
                <c:pt idx="6657">
                  <c:v>76.057387650724323</c:v>
                </c:pt>
                <c:pt idx="6658">
                  <c:v>76.068810796009089</c:v>
                </c:pt>
                <c:pt idx="6659">
                  <c:v>76.080233941293855</c:v>
                </c:pt>
                <c:pt idx="6660">
                  <c:v>76.091657086578735</c:v>
                </c:pt>
                <c:pt idx="6661">
                  <c:v>76.103080231863501</c:v>
                </c:pt>
                <c:pt idx="6662">
                  <c:v>76.114503377148267</c:v>
                </c:pt>
                <c:pt idx="6663">
                  <c:v>76.125926522433033</c:v>
                </c:pt>
                <c:pt idx="6664">
                  <c:v>76.137349667717785</c:v>
                </c:pt>
                <c:pt idx="6665">
                  <c:v>76.14877281300268</c:v>
                </c:pt>
                <c:pt idx="6666">
                  <c:v>76.160195958287446</c:v>
                </c:pt>
                <c:pt idx="6667">
                  <c:v>76.171619103572212</c:v>
                </c:pt>
                <c:pt idx="6668">
                  <c:v>76.183042248856978</c:v>
                </c:pt>
                <c:pt idx="6669">
                  <c:v>76.19446539414173</c:v>
                </c:pt>
                <c:pt idx="6670">
                  <c:v>76.205888539426624</c:v>
                </c:pt>
                <c:pt idx="6671">
                  <c:v>76.21731168471139</c:v>
                </c:pt>
                <c:pt idx="6672">
                  <c:v>76.228734829996142</c:v>
                </c:pt>
                <c:pt idx="6673">
                  <c:v>76.240157975280908</c:v>
                </c:pt>
                <c:pt idx="6674">
                  <c:v>76.251581120565675</c:v>
                </c:pt>
                <c:pt idx="6675">
                  <c:v>76.263004265850554</c:v>
                </c:pt>
                <c:pt idx="6676">
                  <c:v>76.274427411135321</c:v>
                </c:pt>
                <c:pt idx="6677">
                  <c:v>76.285850556420087</c:v>
                </c:pt>
                <c:pt idx="6678">
                  <c:v>76.297273701704853</c:v>
                </c:pt>
                <c:pt idx="6679">
                  <c:v>76.308696846989619</c:v>
                </c:pt>
                <c:pt idx="6680">
                  <c:v>76.320119992274499</c:v>
                </c:pt>
                <c:pt idx="6681">
                  <c:v>76.331543137559251</c:v>
                </c:pt>
                <c:pt idx="6682">
                  <c:v>76.342966282844031</c:v>
                </c:pt>
                <c:pt idx="6683">
                  <c:v>76.354389428128798</c:v>
                </c:pt>
                <c:pt idx="6684">
                  <c:v>76.36581257341355</c:v>
                </c:pt>
                <c:pt idx="6685">
                  <c:v>76.377235718698444</c:v>
                </c:pt>
                <c:pt idx="6686">
                  <c:v>76.38865886398321</c:v>
                </c:pt>
                <c:pt idx="6687">
                  <c:v>76.400082009267976</c:v>
                </c:pt>
                <c:pt idx="6688">
                  <c:v>76.411505154552742</c:v>
                </c:pt>
                <c:pt idx="6689">
                  <c:v>76.422928299837494</c:v>
                </c:pt>
                <c:pt idx="6690">
                  <c:v>76.434351445122388</c:v>
                </c:pt>
                <c:pt idx="6691">
                  <c:v>76.445774590407154</c:v>
                </c:pt>
                <c:pt idx="6692">
                  <c:v>76.457197735691906</c:v>
                </c:pt>
                <c:pt idx="6693">
                  <c:v>76.468620880976673</c:v>
                </c:pt>
                <c:pt idx="6694">
                  <c:v>76.480044026261439</c:v>
                </c:pt>
                <c:pt idx="6695">
                  <c:v>76.491467171546219</c:v>
                </c:pt>
                <c:pt idx="6696">
                  <c:v>76.502890316831085</c:v>
                </c:pt>
                <c:pt idx="6697">
                  <c:v>76.514313462115851</c:v>
                </c:pt>
                <c:pt idx="6698">
                  <c:v>76.525736607400603</c:v>
                </c:pt>
                <c:pt idx="6699">
                  <c:v>76.537159752685383</c:v>
                </c:pt>
                <c:pt idx="6700">
                  <c:v>76.548582897970149</c:v>
                </c:pt>
                <c:pt idx="6701">
                  <c:v>76.560006043255015</c:v>
                </c:pt>
                <c:pt idx="6702">
                  <c:v>76.571429188539781</c:v>
                </c:pt>
                <c:pt idx="6703">
                  <c:v>76.582852333824562</c:v>
                </c:pt>
                <c:pt idx="6704">
                  <c:v>76.594275479109328</c:v>
                </c:pt>
                <c:pt idx="6705">
                  <c:v>76.60569862439408</c:v>
                </c:pt>
                <c:pt idx="6706">
                  <c:v>76.61712176967896</c:v>
                </c:pt>
                <c:pt idx="6707">
                  <c:v>76.62854491496374</c:v>
                </c:pt>
                <c:pt idx="6708">
                  <c:v>76.639968060248492</c:v>
                </c:pt>
                <c:pt idx="6709">
                  <c:v>76.651391205533258</c:v>
                </c:pt>
                <c:pt idx="6710">
                  <c:v>76.662814350818024</c:v>
                </c:pt>
                <c:pt idx="6711">
                  <c:v>76.674237496102918</c:v>
                </c:pt>
                <c:pt idx="6712">
                  <c:v>76.68566064138767</c:v>
                </c:pt>
                <c:pt idx="6713">
                  <c:v>76.697083786672437</c:v>
                </c:pt>
                <c:pt idx="6714">
                  <c:v>76.708506931957203</c:v>
                </c:pt>
                <c:pt idx="6715">
                  <c:v>76.719930077241969</c:v>
                </c:pt>
                <c:pt idx="6716">
                  <c:v>76.731353222526849</c:v>
                </c:pt>
                <c:pt idx="6717">
                  <c:v>76.742776367811615</c:v>
                </c:pt>
                <c:pt idx="6718">
                  <c:v>76.754199513096381</c:v>
                </c:pt>
                <c:pt idx="6719">
                  <c:v>76.765622658381147</c:v>
                </c:pt>
                <c:pt idx="6720">
                  <c:v>76.777045803665914</c:v>
                </c:pt>
                <c:pt idx="6721">
                  <c:v>76.788468948950779</c:v>
                </c:pt>
                <c:pt idx="6722">
                  <c:v>76.799892094235545</c:v>
                </c:pt>
                <c:pt idx="6723">
                  <c:v>76.811315239520326</c:v>
                </c:pt>
                <c:pt idx="6724">
                  <c:v>76.822738384805092</c:v>
                </c:pt>
                <c:pt idx="6725">
                  <c:v>76.834161530089844</c:v>
                </c:pt>
                <c:pt idx="6726">
                  <c:v>76.845584675374724</c:v>
                </c:pt>
                <c:pt idx="6727">
                  <c:v>76.857007820659504</c:v>
                </c:pt>
                <c:pt idx="6728">
                  <c:v>76.868430965944256</c:v>
                </c:pt>
                <c:pt idx="6729">
                  <c:v>76.879854111229022</c:v>
                </c:pt>
                <c:pt idx="6730">
                  <c:v>76.891277256513789</c:v>
                </c:pt>
                <c:pt idx="6731">
                  <c:v>76.902700401798683</c:v>
                </c:pt>
                <c:pt idx="6732">
                  <c:v>76.914123547083449</c:v>
                </c:pt>
                <c:pt idx="6733">
                  <c:v>76.925546692368201</c:v>
                </c:pt>
                <c:pt idx="6734">
                  <c:v>76.936969837652967</c:v>
                </c:pt>
                <c:pt idx="6735">
                  <c:v>76.948392982937733</c:v>
                </c:pt>
                <c:pt idx="6736">
                  <c:v>76.959816128222613</c:v>
                </c:pt>
                <c:pt idx="6737">
                  <c:v>76.971239273507379</c:v>
                </c:pt>
                <c:pt idx="6738">
                  <c:v>76.982662418792145</c:v>
                </c:pt>
                <c:pt idx="6739">
                  <c:v>76.994085564076897</c:v>
                </c:pt>
                <c:pt idx="6740">
                  <c:v>77.005508709361678</c:v>
                </c:pt>
                <c:pt idx="6741">
                  <c:v>77.016931854646444</c:v>
                </c:pt>
                <c:pt idx="6742">
                  <c:v>77.02835499993131</c:v>
                </c:pt>
                <c:pt idx="6743">
                  <c:v>77.039778145216076</c:v>
                </c:pt>
                <c:pt idx="6744">
                  <c:v>77.051201290500856</c:v>
                </c:pt>
                <c:pt idx="6745">
                  <c:v>77.062624435785608</c:v>
                </c:pt>
                <c:pt idx="6746">
                  <c:v>77.074047581070374</c:v>
                </c:pt>
                <c:pt idx="6747">
                  <c:v>77.085470726355254</c:v>
                </c:pt>
                <c:pt idx="6748">
                  <c:v>77.09689387164002</c:v>
                </c:pt>
                <c:pt idx="6749">
                  <c:v>77.108317016924786</c:v>
                </c:pt>
                <c:pt idx="6750">
                  <c:v>77.119740162209553</c:v>
                </c:pt>
                <c:pt idx="6751">
                  <c:v>77.131163307494319</c:v>
                </c:pt>
                <c:pt idx="6752">
                  <c:v>77.142586452779213</c:v>
                </c:pt>
                <c:pt idx="6753">
                  <c:v>77.154009598063965</c:v>
                </c:pt>
                <c:pt idx="6754">
                  <c:v>77.165432743348731</c:v>
                </c:pt>
                <c:pt idx="6755">
                  <c:v>77.176855888633483</c:v>
                </c:pt>
                <c:pt idx="6756">
                  <c:v>77.188279033918263</c:v>
                </c:pt>
                <c:pt idx="6757">
                  <c:v>77.199702179203143</c:v>
                </c:pt>
                <c:pt idx="6758">
                  <c:v>77.211125324487909</c:v>
                </c:pt>
                <c:pt idx="6759">
                  <c:v>77.222548469772661</c:v>
                </c:pt>
                <c:pt idx="6760">
                  <c:v>77.233971615057442</c:v>
                </c:pt>
                <c:pt idx="6761">
                  <c:v>77.245394760342208</c:v>
                </c:pt>
                <c:pt idx="6762">
                  <c:v>77.256817905627074</c:v>
                </c:pt>
                <c:pt idx="6763">
                  <c:v>77.26824105091184</c:v>
                </c:pt>
                <c:pt idx="6764">
                  <c:v>77.27966419619662</c:v>
                </c:pt>
                <c:pt idx="6765">
                  <c:v>77.291087341481386</c:v>
                </c:pt>
                <c:pt idx="6766">
                  <c:v>77.302510486766138</c:v>
                </c:pt>
                <c:pt idx="6767">
                  <c:v>77.313933632051004</c:v>
                </c:pt>
                <c:pt idx="6768">
                  <c:v>77.325356777335784</c:v>
                </c:pt>
                <c:pt idx="6769">
                  <c:v>77.336779922620551</c:v>
                </c:pt>
                <c:pt idx="6770">
                  <c:v>77.348203067905317</c:v>
                </c:pt>
                <c:pt idx="6771">
                  <c:v>77.359626213190083</c:v>
                </c:pt>
                <c:pt idx="6772">
                  <c:v>77.371049358474977</c:v>
                </c:pt>
                <c:pt idx="6773">
                  <c:v>77.382472503759729</c:v>
                </c:pt>
                <c:pt idx="6774">
                  <c:v>77.393895649044495</c:v>
                </c:pt>
                <c:pt idx="6775">
                  <c:v>77.405318794329247</c:v>
                </c:pt>
                <c:pt idx="6776">
                  <c:v>77.416741939614013</c:v>
                </c:pt>
                <c:pt idx="6777">
                  <c:v>77.428165084898907</c:v>
                </c:pt>
                <c:pt idx="6778">
                  <c:v>77.439588230183674</c:v>
                </c:pt>
                <c:pt idx="6779">
                  <c:v>77.45101137546844</c:v>
                </c:pt>
                <c:pt idx="6780">
                  <c:v>77.462434520753192</c:v>
                </c:pt>
                <c:pt idx="6781">
                  <c:v>77.473857666037972</c:v>
                </c:pt>
                <c:pt idx="6782">
                  <c:v>77.485280811322738</c:v>
                </c:pt>
                <c:pt idx="6783">
                  <c:v>77.496703956607604</c:v>
                </c:pt>
                <c:pt idx="6784">
                  <c:v>77.50812710189237</c:v>
                </c:pt>
                <c:pt idx="6785">
                  <c:v>77.51955024717715</c:v>
                </c:pt>
                <c:pt idx="6786">
                  <c:v>77.530973392461902</c:v>
                </c:pt>
                <c:pt idx="6787">
                  <c:v>77.542396537746669</c:v>
                </c:pt>
                <c:pt idx="6788">
                  <c:v>77.553819683031548</c:v>
                </c:pt>
                <c:pt idx="6789">
                  <c:v>77.565242828316315</c:v>
                </c:pt>
                <c:pt idx="6790">
                  <c:v>77.576665973601081</c:v>
                </c:pt>
                <c:pt idx="6791">
                  <c:v>77.588089118885847</c:v>
                </c:pt>
                <c:pt idx="6792">
                  <c:v>77.599512264170599</c:v>
                </c:pt>
                <c:pt idx="6793">
                  <c:v>77.610935409455493</c:v>
                </c:pt>
                <c:pt idx="6794">
                  <c:v>77.622358554740259</c:v>
                </c:pt>
                <c:pt idx="6795">
                  <c:v>77.633781700025011</c:v>
                </c:pt>
                <c:pt idx="6796">
                  <c:v>77.645204845309777</c:v>
                </c:pt>
                <c:pt idx="6797">
                  <c:v>77.656627990594558</c:v>
                </c:pt>
                <c:pt idx="6798">
                  <c:v>77.668051135879438</c:v>
                </c:pt>
                <c:pt idx="6799">
                  <c:v>77.679474281164204</c:v>
                </c:pt>
                <c:pt idx="6800">
                  <c:v>77.690897426448956</c:v>
                </c:pt>
                <c:pt idx="6801">
                  <c:v>77.702320571733736</c:v>
                </c:pt>
                <c:pt idx="6802">
                  <c:v>77.713743717018488</c:v>
                </c:pt>
                <c:pt idx="6803">
                  <c:v>77.725166862303368</c:v>
                </c:pt>
                <c:pt idx="6804">
                  <c:v>77.736590007588134</c:v>
                </c:pt>
                <c:pt idx="6805">
                  <c:v>77.748013152872915</c:v>
                </c:pt>
                <c:pt idx="6806">
                  <c:v>77.759436298157667</c:v>
                </c:pt>
                <c:pt idx="6807">
                  <c:v>77.770859443442433</c:v>
                </c:pt>
                <c:pt idx="6808">
                  <c:v>77.782282588727298</c:v>
                </c:pt>
                <c:pt idx="6809">
                  <c:v>77.793705734012079</c:v>
                </c:pt>
                <c:pt idx="6810">
                  <c:v>77.805128879296845</c:v>
                </c:pt>
                <c:pt idx="6811">
                  <c:v>77.816552024581611</c:v>
                </c:pt>
                <c:pt idx="6812">
                  <c:v>77.827975169866363</c:v>
                </c:pt>
                <c:pt idx="6813">
                  <c:v>77.839398315151257</c:v>
                </c:pt>
                <c:pt idx="6814">
                  <c:v>77.850821460436009</c:v>
                </c:pt>
                <c:pt idx="6815">
                  <c:v>77.862244605720775</c:v>
                </c:pt>
                <c:pt idx="6816">
                  <c:v>77.873667751005542</c:v>
                </c:pt>
                <c:pt idx="6817">
                  <c:v>77.885090896290308</c:v>
                </c:pt>
                <c:pt idx="6818">
                  <c:v>77.896514041575202</c:v>
                </c:pt>
                <c:pt idx="6819">
                  <c:v>77.907937186859968</c:v>
                </c:pt>
                <c:pt idx="6820">
                  <c:v>77.91936033214472</c:v>
                </c:pt>
                <c:pt idx="6821">
                  <c:v>77.930783477429486</c:v>
                </c:pt>
                <c:pt idx="6822">
                  <c:v>77.942206622714252</c:v>
                </c:pt>
                <c:pt idx="6823">
                  <c:v>77.953629767999018</c:v>
                </c:pt>
                <c:pt idx="6824">
                  <c:v>77.965052913283898</c:v>
                </c:pt>
                <c:pt idx="6825">
                  <c:v>77.976476058568664</c:v>
                </c:pt>
                <c:pt idx="6826">
                  <c:v>77.987899203853431</c:v>
                </c:pt>
                <c:pt idx="6827">
                  <c:v>77.999322349138197</c:v>
                </c:pt>
                <c:pt idx="6828">
                  <c:v>78.010745494422963</c:v>
                </c:pt>
                <c:pt idx="6829">
                  <c:v>78.022168639707843</c:v>
                </c:pt>
                <c:pt idx="6830">
                  <c:v>78.033591784992609</c:v>
                </c:pt>
                <c:pt idx="6831">
                  <c:v>78.045014930277375</c:v>
                </c:pt>
                <c:pt idx="6832">
                  <c:v>78.056438075562141</c:v>
                </c:pt>
                <c:pt idx="6833">
                  <c:v>78.067861220846893</c:v>
                </c:pt>
                <c:pt idx="6834">
                  <c:v>78.079284366131773</c:v>
                </c:pt>
                <c:pt idx="6835">
                  <c:v>78.090707511416539</c:v>
                </c:pt>
                <c:pt idx="6836">
                  <c:v>78.102130656701306</c:v>
                </c:pt>
                <c:pt idx="6837">
                  <c:v>78.113553801986072</c:v>
                </c:pt>
                <c:pt idx="6838">
                  <c:v>78.124976947270852</c:v>
                </c:pt>
                <c:pt idx="6839">
                  <c:v>78.136400092555718</c:v>
                </c:pt>
                <c:pt idx="6840">
                  <c:v>78.147823237840484</c:v>
                </c:pt>
                <c:pt idx="6841">
                  <c:v>78.159246383125236</c:v>
                </c:pt>
                <c:pt idx="6842">
                  <c:v>78.170669528410016</c:v>
                </c:pt>
                <c:pt idx="6843">
                  <c:v>78.182092673694783</c:v>
                </c:pt>
                <c:pt idx="6844">
                  <c:v>78.193515818979662</c:v>
                </c:pt>
                <c:pt idx="6845">
                  <c:v>78.204938964264429</c:v>
                </c:pt>
                <c:pt idx="6846">
                  <c:v>78.216362109549209</c:v>
                </c:pt>
                <c:pt idx="6847">
                  <c:v>78.227785254833961</c:v>
                </c:pt>
                <c:pt idx="6848">
                  <c:v>78.239208400118727</c:v>
                </c:pt>
                <c:pt idx="6849">
                  <c:v>78.250631545403593</c:v>
                </c:pt>
                <c:pt idx="6850">
                  <c:v>78.262054690688373</c:v>
                </c:pt>
                <c:pt idx="6851">
                  <c:v>78.273477835973139</c:v>
                </c:pt>
                <c:pt idx="6852">
                  <c:v>78.284900981257906</c:v>
                </c:pt>
                <c:pt idx="6853">
                  <c:v>78.296324126542657</c:v>
                </c:pt>
                <c:pt idx="6854">
                  <c:v>78.307747271827537</c:v>
                </c:pt>
                <c:pt idx="6855">
                  <c:v>78.319170417112304</c:v>
                </c:pt>
                <c:pt idx="6856">
                  <c:v>78.33059356239707</c:v>
                </c:pt>
                <c:pt idx="6857">
                  <c:v>78.342016707681836</c:v>
                </c:pt>
                <c:pt idx="6858">
                  <c:v>78.353439852966602</c:v>
                </c:pt>
                <c:pt idx="6859">
                  <c:v>78.364862998251482</c:v>
                </c:pt>
                <c:pt idx="6860">
                  <c:v>78.376286143536248</c:v>
                </c:pt>
                <c:pt idx="6861">
                  <c:v>78.387709288821</c:v>
                </c:pt>
                <c:pt idx="6862">
                  <c:v>78.39913243410578</c:v>
                </c:pt>
                <c:pt idx="6863">
                  <c:v>78.410555579390547</c:v>
                </c:pt>
                <c:pt idx="6864">
                  <c:v>78.421978724675427</c:v>
                </c:pt>
                <c:pt idx="6865">
                  <c:v>78.433401869960193</c:v>
                </c:pt>
                <c:pt idx="6866">
                  <c:v>78.444825015244959</c:v>
                </c:pt>
                <c:pt idx="6867">
                  <c:v>78.456248160529725</c:v>
                </c:pt>
                <c:pt idx="6868">
                  <c:v>78.467671305814491</c:v>
                </c:pt>
                <c:pt idx="6869">
                  <c:v>78.479094451099243</c:v>
                </c:pt>
                <c:pt idx="6870">
                  <c:v>78.490517596384137</c:v>
                </c:pt>
                <c:pt idx="6871">
                  <c:v>78.501940741668903</c:v>
                </c:pt>
                <c:pt idx="6872">
                  <c:v>78.51336388695367</c:v>
                </c:pt>
                <c:pt idx="6873">
                  <c:v>78.524787032238422</c:v>
                </c:pt>
                <c:pt idx="6874">
                  <c:v>78.536210177523188</c:v>
                </c:pt>
                <c:pt idx="6875">
                  <c:v>78.547633322808068</c:v>
                </c:pt>
                <c:pt idx="6876">
                  <c:v>78.559056468092834</c:v>
                </c:pt>
                <c:pt idx="6877">
                  <c:v>78.5704796133776</c:v>
                </c:pt>
                <c:pt idx="6878">
                  <c:v>78.581902758662366</c:v>
                </c:pt>
                <c:pt idx="6879">
                  <c:v>78.593325903947147</c:v>
                </c:pt>
                <c:pt idx="6880">
                  <c:v>78.604749049232012</c:v>
                </c:pt>
                <c:pt idx="6881">
                  <c:v>78.616172194516764</c:v>
                </c:pt>
                <c:pt idx="6882">
                  <c:v>78.62759533980153</c:v>
                </c:pt>
                <c:pt idx="6883">
                  <c:v>78.639018485086311</c:v>
                </c:pt>
                <c:pt idx="6884">
                  <c:v>78.650441630371077</c:v>
                </c:pt>
                <c:pt idx="6885">
                  <c:v>78.661864775655957</c:v>
                </c:pt>
                <c:pt idx="6886">
                  <c:v>78.673287920940709</c:v>
                </c:pt>
                <c:pt idx="6887">
                  <c:v>78.684711066225489</c:v>
                </c:pt>
                <c:pt idx="6888">
                  <c:v>78.696134211510241</c:v>
                </c:pt>
                <c:pt idx="6889">
                  <c:v>78.707557356795007</c:v>
                </c:pt>
                <c:pt idx="6890">
                  <c:v>78.718980502079887</c:v>
                </c:pt>
                <c:pt idx="6891">
                  <c:v>78.730403647364668</c:v>
                </c:pt>
                <c:pt idx="6892">
                  <c:v>78.741826792649434</c:v>
                </c:pt>
                <c:pt idx="6893">
                  <c:v>78.7532499379342</c:v>
                </c:pt>
                <c:pt idx="6894">
                  <c:v>78.764673083218952</c:v>
                </c:pt>
                <c:pt idx="6895">
                  <c:v>78.776096228503832</c:v>
                </c:pt>
                <c:pt idx="6896">
                  <c:v>78.787519373788598</c:v>
                </c:pt>
                <c:pt idx="6897">
                  <c:v>78.798942519073364</c:v>
                </c:pt>
                <c:pt idx="6898">
                  <c:v>78.81036566435813</c:v>
                </c:pt>
                <c:pt idx="6899">
                  <c:v>78.821788809642896</c:v>
                </c:pt>
                <c:pt idx="6900">
                  <c:v>78.833211954927776</c:v>
                </c:pt>
                <c:pt idx="6901">
                  <c:v>78.844635100212528</c:v>
                </c:pt>
                <c:pt idx="6902">
                  <c:v>78.856058245497294</c:v>
                </c:pt>
                <c:pt idx="6903">
                  <c:v>78.867481390782075</c:v>
                </c:pt>
                <c:pt idx="6904">
                  <c:v>78.878904536066841</c:v>
                </c:pt>
                <c:pt idx="6905">
                  <c:v>78.890327681351721</c:v>
                </c:pt>
                <c:pt idx="6906">
                  <c:v>78.901750826636473</c:v>
                </c:pt>
                <c:pt idx="6907">
                  <c:v>78.913173971921253</c:v>
                </c:pt>
                <c:pt idx="6908">
                  <c:v>78.924597117206005</c:v>
                </c:pt>
                <c:pt idx="6909">
                  <c:v>78.936020262490771</c:v>
                </c:pt>
                <c:pt idx="6910">
                  <c:v>78.947443407775538</c:v>
                </c:pt>
                <c:pt idx="6911">
                  <c:v>78.958866553060432</c:v>
                </c:pt>
                <c:pt idx="6912">
                  <c:v>78.970289698345198</c:v>
                </c:pt>
                <c:pt idx="6913">
                  <c:v>78.98171284362995</c:v>
                </c:pt>
                <c:pt idx="6914">
                  <c:v>78.993135988914716</c:v>
                </c:pt>
                <c:pt idx="6915">
                  <c:v>79.004559134199468</c:v>
                </c:pt>
                <c:pt idx="6916">
                  <c:v>79.015982279484362</c:v>
                </c:pt>
                <c:pt idx="6917">
                  <c:v>79.027405424769128</c:v>
                </c:pt>
                <c:pt idx="6918">
                  <c:v>79.038828570053894</c:v>
                </c:pt>
                <c:pt idx="6919">
                  <c:v>79.050251715338661</c:v>
                </c:pt>
                <c:pt idx="6920">
                  <c:v>79.061674860623427</c:v>
                </c:pt>
                <c:pt idx="6921">
                  <c:v>79.073098005908307</c:v>
                </c:pt>
                <c:pt idx="6922">
                  <c:v>79.084521151193059</c:v>
                </c:pt>
                <c:pt idx="6923">
                  <c:v>79.095944296477825</c:v>
                </c:pt>
                <c:pt idx="6924">
                  <c:v>79.107367441762605</c:v>
                </c:pt>
                <c:pt idx="6925">
                  <c:v>79.118790587047371</c:v>
                </c:pt>
                <c:pt idx="6926">
                  <c:v>79.130213732332237</c:v>
                </c:pt>
                <c:pt idx="6927">
                  <c:v>79.141636877617003</c:v>
                </c:pt>
                <c:pt idx="6928">
                  <c:v>79.153060022901769</c:v>
                </c:pt>
                <c:pt idx="6929">
                  <c:v>79.164483168186536</c:v>
                </c:pt>
                <c:pt idx="6930">
                  <c:v>79.175906313471302</c:v>
                </c:pt>
                <c:pt idx="6931">
                  <c:v>79.187329458756182</c:v>
                </c:pt>
                <c:pt idx="6932">
                  <c:v>79.198752604040962</c:v>
                </c:pt>
                <c:pt idx="6933">
                  <c:v>79.210175749325714</c:v>
                </c:pt>
                <c:pt idx="6934">
                  <c:v>79.22159889461048</c:v>
                </c:pt>
                <c:pt idx="6935">
                  <c:v>79.233022039895232</c:v>
                </c:pt>
                <c:pt idx="6936">
                  <c:v>79.244445185180126</c:v>
                </c:pt>
                <c:pt idx="6937">
                  <c:v>79.255868330464892</c:v>
                </c:pt>
                <c:pt idx="6938">
                  <c:v>79.267291475749659</c:v>
                </c:pt>
                <c:pt idx="6939">
                  <c:v>79.278714621034425</c:v>
                </c:pt>
                <c:pt idx="6940">
                  <c:v>79.290137766319191</c:v>
                </c:pt>
                <c:pt idx="6941">
                  <c:v>79.301560911604071</c:v>
                </c:pt>
                <c:pt idx="6942">
                  <c:v>79.312984056888823</c:v>
                </c:pt>
                <c:pt idx="6943">
                  <c:v>79.324407202173589</c:v>
                </c:pt>
                <c:pt idx="6944">
                  <c:v>79.335830347458369</c:v>
                </c:pt>
                <c:pt idx="6945">
                  <c:v>79.347253492743135</c:v>
                </c:pt>
                <c:pt idx="6946">
                  <c:v>79.358676638028001</c:v>
                </c:pt>
                <c:pt idx="6947">
                  <c:v>79.370099783312767</c:v>
                </c:pt>
                <c:pt idx="6948">
                  <c:v>79.381522928597533</c:v>
                </c:pt>
                <c:pt idx="6949">
                  <c:v>79.3929460738823</c:v>
                </c:pt>
                <c:pt idx="6950">
                  <c:v>79.404369219167066</c:v>
                </c:pt>
                <c:pt idx="6951">
                  <c:v>79.415792364451832</c:v>
                </c:pt>
                <c:pt idx="6952">
                  <c:v>79.427215509736726</c:v>
                </c:pt>
                <c:pt idx="6953">
                  <c:v>79.438638655021478</c:v>
                </c:pt>
                <c:pt idx="6954">
                  <c:v>79.450061800306244</c:v>
                </c:pt>
                <c:pt idx="6955">
                  <c:v>79.461484945590996</c:v>
                </c:pt>
                <c:pt idx="6956">
                  <c:v>79.472908090875762</c:v>
                </c:pt>
                <c:pt idx="6957">
                  <c:v>79.484331236160656</c:v>
                </c:pt>
                <c:pt idx="6958">
                  <c:v>79.495754381445423</c:v>
                </c:pt>
                <c:pt idx="6959">
                  <c:v>79.507177526730189</c:v>
                </c:pt>
                <c:pt idx="6960">
                  <c:v>79.518600672014941</c:v>
                </c:pt>
                <c:pt idx="6961">
                  <c:v>79.530023817299721</c:v>
                </c:pt>
                <c:pt idx="6962">
                  <c:v>79.541446962584587</c:v>
                </c:pt>
                <c:pt idx="6963">
                  <c:v>79.552870107869353</c:v>
                </c:pt>
                <c:pt idx="6964">
                  <c:v>79.564293253154119</c:v>
                </c:pt>
                <c:pt idx="6965">
                  <c:v>79.5757163984389</c:v>
                </c:pt>
                <c:pt idx="6966">
                  <c:v>79.587139543723666</c:v>
                </c:pt>
                <c:pt idx="6967">
                  <c:v>79.598562689008531</c:v>
                </c:pt>
                <c:pt idx="6968">
                  <c:v>79.609985834293298</c:v>
                </c:pt>
                <c:pt idx="6969">
                  <c:v>79.621408979578064</c:v>
                </c:pt>
                <c:pt idx="6970">
                  <c:v>79.63283212486283</c:v>
                </c:pt>
                <c:pt idx="6971">
                  <c:v>79.644255270147596</c:v>
                </c:pt>
                <c:pt idx="6972">
                  <c:v>79.655678415432476</c:v>
                </c:pt>
                <c:pt idx="6973">
                  <c:v>79.667101560717242</c:v>
                </c:pt>
                <c:pt idx="6974">
                  <c:v>79.678524706002008</c:v>
                </c:pt>
                <c:pt idx="6975">
                  <c:v>79.68994785128676</c:v>
                </c:pt>
                <c:pt idx="6976">
                  <c:v>79.701370996571526</c:v>
                </c:pt>
                <c:pt idx="6977">
                  <c:v>79.712794141856421</c:v>
                </c:pt>
                <c:pt idx="6978">
                  <c:v>79.724217287141187</c:v>
                </c:pt>
                <c:pt idx="6979">
                  <c:v>79.735640432425953</c:v>
                </c:pt>
                <c:pt idx="6980">
                  <c:v>79.747063577710705</c:v>
                </c:pt>
                <c:pt idx="6981">
                  <c:v>79.758486722995485</c:v>
                </c:pt>
                <c:pt idx="6982">
                  <c:v>79.769909868280351</c:v>
                </c:pt>
                <c:pt idx="6983">
                  <c:v>79.781333013565117</c:v>
                </c:pt>
                <c:pt idx="6984">
                  <c:v>79.792756158849883</c:v>
                </c:pt>
                <c:pt idx="6985">
                  <c:v>79.804179304134664</c:v>
                </c:pt>
                <c:pt idx="6986">
                  <c:v>79.81560244941943</c:v>
                </c:pt>
                <c:pt idx="6987">
                  <c:v>79.827025594704295</c:v>
                </c:pt>
                <c:pt idx="6988">
                  <c:v>79.838448739989062</c:v>
                </c:pt>
                <c:pt idx="6989">
                  <c:v>79.849871885273828</c:v>
                </c:pt>
                <c:pt idx="6990">
                  <c:v>79.861295030558594</c:v>
                </c:pt>
                <c:pt idx="6991">
                  <c:v>79.87271817584336</c:v>
                </c:pt>
                <c:pt idx="6992">
                  <c:v>79.884141321128226</c:v>
                </c:pt>
                <c:pt idx="6993">
                  <c:v>79.895564466413006</c:v>
                </c:pt>
                <c:pt idx="6994">
                  <c:v>79.906987611697772</c:v>
                </c:pt>
                <c:pt idx="6995">
                  <c:v>79.918410756982524</c:v>
                </c:pt>
                <c:pt idx="6996">
                  <c:v>79.929833902267291</c:v>
                </c:pt>
                <c:pt idx="6997">
                  <c:v>79.941257047552057</c:v>
                </c:pt>
                <c:pt idx="6998">
                  <c:v>79.952680192836951</c:v>
                </c:pt>
                <c:pt idx="6999">
                  <c:v>79.964103338121703</c:v>
                </c:pt>
                <c:pt idx="7000">
                  <c:v>79.975526483406469</c:v>
                </c:pt>
                <c:pt idx="7001">
                  <c:v>79.986949628691235</c:v>
                </c:pt>
                <c:pt idx="7002">
                  <c:v>79.998372773976001</c:v>
                </c:pt>
                <c:pt idx="7003">
                  <c:v>80.009795919260881</c:v>
                </c:pt>
                <c:pt idx="7004">
                  <c:v>80.021219064545647</c:v>
                </c:pt>
                <c:pt idx="7005">
                  <c:v>80.032642209830414</c:v>
                </c:pt>
                <c:pt idx="7006">
                  <c:v>80.044065355115194</c:v>
                </c:pt>
                <c:pt idx="7007">
                  <c:v>80.055488500399946</c:v>
                </c:pt>
                <c:pt idx="7008">
                  <c:v>80.066911645684826</c:v>
                </c:pt>
                <c:pt idx="7009">
                  <c:v>80.078334790969592</c:v>
                </c:pt>
                <c:pt idx="7010">
                  <c:v>80.089757936254358</c:v>
                </c:pt>
                <c:pt idx="7011">
                  <c:v>80.101181081539124</c:v>
                </c:pt>
                <c:pt idx="7012">
                  <c:v>80.11260422682389</c:v>
                </c:pt>
                <c:pt idx="7013">
                  <c:v>80.12402737210877</c:v>
                </c:pt>
                <c:pt idx="7014">
                  <c:v>80.135450517393537</c:v>
                </c:pt>
                <c:pt idx="7015">
                  <c:v>80.146873662678288</c:v>
                </c:pt>
                <c:pt idx="7016">
                  <c:v>80.158296807963055</c:v>
                </c:pt>
                <c:pt idx="7017">
                  <c:v>80.169719953247821</c:v>
                </c:pt>
                <c:pt idx="7018">
                  <c:v>80.181143098532715</c:v>
                </c:pt>
                <c:pt idx="7019">
                  <c:v>80.192566243817467</c:v>
                </c:pt>
                <c:pt idx="7020">
                  <c:v>80.203989389102233</c:v>
                </c:pt>
                <c:pt idx="7021">
                  <c:v>80.215412534386999</c:v>
                </c:pt>
                <c:pt idx="7022">
                  <c:v>80.226835679671765</c:v>
                </c:pt>
                <c:pt idx="7023">
                  <c:v>80.238258824956645</c:v>
                </c:pt>
                <c:pt idx="7024">
                  <c:v>80.249681970241411</c:v>
                </c:pt>
                <c:pt idx="7025">
                  <c:v>80.261105115526178</c:v>
                </c:pt>
                <c:pt idx="7026">
                  <c:v>80.272528260810958</c:v>
                </c:pt>
                <c:pt idx="7027">
                  <c:v>80.28395140609571</c:v>
                </c:pt>
                <c:pt idx="7028">
                  <c:v>80.29537455138059</c:v>
                </c:pt>
                <c:pt idx="7029">
                  <c:v>80.306797696665342</c:v>
                </c:pt>
                <c:pt idx="7030">
                  <c:v>80.318220841950122</c:v>
                </c:pt>
                <c:pt idx="7031">
                  <c:v>80.329643987234888</c:v>
                </c:pt>
                <c:pt idx="7032">
                  <c:v>80.341067132519655</c:v>
                </c:pt>
                <c:pt idx="7033">
                  <c:v>80.35249027780452</c:v>
                </c:pt>
                <c:pt idx="7034">
                  <c:v>80.363913423089301</c:v>
                </c:pt>
                <c:pt idx="7035">
                  <c:v>80.375336568374067</c:v>
                </c:pt>
                <c:pt idx="7036">
                  <c:v>80.386759713658819</c:v>
                </c:pt>
                <c:pt idx="7037">
                  <c:v>80.398182858943585</c:v>
                </c:pt>
                <c:pt idx="7038">
                  <c:v>80.409606004228351</c:v>
                </c:pt>
                <c:pt idx="7039">
                  <c:v>80.421029149513231</c:v>
                </c:pt>
                <c:pt idx="7040">
                  <c:v>80.432452294797997</c:v>
                </c:pt>
                <c:pt idx="7041">
                  <c:v>80.443875440082763</c:v>
                </c:pt>
                <c:pt idx="7042">
                  <c:v>80.45529858536753</c:v>
                </c:pt>
                <c:pt idx="7043">
                  <c:v>80.466721730652296</c:v>
                </c:pt>
                <c:pt idx="7044">
                  <c:v>80.478144875937176</c:v>
                </c:pt>
                <c:pt idx="7045">
                  <c:v>80.489568021221942</c:v>
                </c:pt>
                <c:pt idx="7046">
                  <c:v>80.500991166506708</c:v>
                </c:pt>
                <c:pt idx="7047">
                  <c:v>80.512414311791474</c:v>
                </c:pt>
                <c:pt idx="7048">
                  <c:v>80.523837457076226</c:v>
                </c:pt>
                <c:pt idx="7049">
                  <c:v>80.53526060236112</c:v>
                </c:pt>
                <c:pt idx="7050">
                  <c:v>80.546683747645886</c:v>
                </c:pt>
                <c:pt idx="7051">
                  <c:v>80.558106892930653</c:v>
                </c:pt>
                <c:pt idx="7052">
                  <c:v>80.569530038215419</c:v>
                </c:pt>
                <c:pt idx="7053">
                  <c:v>80.580953183500185</c:v>
                </c:pt>
                <c:pt idx="7054">
                  <c:v>80.592376328785065</c:v>
                </c:pt>
                <c:pt idx="7055">
                  <c:v>80.603799474069831</c:v>
                </c:pt>
                <c:pt idx="7056">
                  <c:v>80.615222619354583</c:v>
                </c:pt>
                <c:pt idx="7057">
                  <c:v>80.626645764639349</c:v>
                </c:pt>
                <c:pt idx="7058">
                  <c:v>80.638068909924115</c:v>
                </c:pt>
                <c:pt idx="7059">
                  <c:v>80.649492055208995</c:v>
                </c:pt>
                <c:pt idx="7060">
                  <c:v>80.660915200493761</c:v>
                </c:pt>
                <c:pt idx="7061">
                  <c:v>80.672338345778527</c:v>
                </c:pt>
                <c:pt idx="7062">
                  <c:v>80.683761491063279</c:v>
                </c:pt>
                <c:pt idx="7063">
                  <c:v>80.69518463634806</c:v>
                </c:pt>
                <c:pt idx="7064">
                  <c:v>80.70660778163294</c:v>
                </c:pt>
                <c:pt idx="7065">
                  <c:v>80.718030926917706</c:v>
                </c:pt>
                <c:pt idx="7066">
                  <c:v>80.729454072202458</c:v>
                </c:pt>
                <c:pt idx="7067">
                  <c:v>80.740877217487238</c:v>
                </c:pt>
                <c:pt idx="7068">
                  <c:v>80.75230036277199</c:v>
                </c:pt>
                <c:pt idx="7069">
                  <c:v>80.763723508056884</c:v>
                </c:pt>
                <c:pt idx="7070">
                  <c:v>80.775146653341636</c:v>
                </c:pt>
                <c:pt idx="7071">
                  <c:v>80.786569798626417</c:v>
                </c:pt>
                <c:pt idx="7072">
                  <c:v>80.797992943911183</c:v>
                </c:pt>
                <c:pt idx="7073">
                  <c:v>80.809416089195949</c:v>
                </c:pt>
                <c:pt idx="7074">
                  <c:v>80.820839234480815</c:v>
                </c:pt>
                <c:pt idx="7075">
                  <c:v>80.832262379765595</c:v>
                </c:pt>
                <c:pt idx="7076">
                  <c:v>80.843685525050347</c:v>
                </c:pt>
                <c:pt idx="7077">
                  <c:v>80.855108670335113</c:v>
                </c:pt>
                <c:pt idx="7078">
                  <c:v>80.866531815619879</c:v>
                </c:pt>
                <c:pt idx="7079">
                  <c:v>80.877954960904646</c:v>
                </c:pt>
                <c:pt idx="7080">
                  <c:v>80.889378106189525</c:v>
                </c:pt>
                <c:pt idx="7081">
                  <c:v>80.900801251474292</c:v>
                </c:pt>
                <c:pt idx="7082">
                  <c:v>80.912224396759044</c:v>
                </c:pt>
                <c:pt idx="7083">
                  <c:v>80.923647542043824</c:v>
                </c:pt>
                <c:pt idx="7084">
                  <c:v>80.93507068732859</c:v>
                </c:pt>
                <c:pt idx="7085">
                  <c:v>80.94649383261347</c:v>
                </c:pt>
                <c:pt idx="7086">
                  <c:v>80.957916977898222</c:v>
                </c:pt>
                <c:pt idx="7087">
                  <c:v>80.969340123183002</c:v>
                </c:pt>
                <c:pt idx="7088">
                  <c:v>80.980763268467769</c:v>
                </c:pt>
                <c:pt idx="7089">
                  <c:v>80.99218641375252</c:v>
                </c:pt>
                <c:pt idx="7090">
                  <c:v>81.0036095590374</c:v>
                </c:pt>
                <c:pt idx="7091">
                  <c:v>81.015032704322181</c:v>
                </c:pt>
                <c:pt idx="7092">
                  <c:v>81.026455849606947</c:v>
                </c:pt>
                <c:pt idx="7093">
                  <c:v>81.037878994891699</c:v>
                </c:pt>
                <c:pt idx="7094">
                  <c:v>81.049302140176465</c:v>
                </c:pt>
                <c:pt idx="7095">
                  <c:v>81.060725285461359</c:v>
                </c:pt>
                <c:pt idx="7096">
                  <c:v>81.072148430746111</c:v>
                </c:pt>
                <c:pt idx="7097">
                  <c:v>81.083571576030877</c:v>
                </c:pt>
                <c:pt idx="7098">
                  <c:v>81.094994721315643</c:v>
                </c:pt>
                <c:pt idx="7099">
                  <c:v>81.10641786660041</c:v>
                </c:pt>
                <c:pt idx="7100">
                  <c:v>81.11784101188529</c:v>
                </c:pt>
                <c:pt idx="7101">
                  <c:v>81.129264157170056</c:v>
                </c:pt>
                <c:pt idx="7102">
                  <c:v>81.140687302454822</c:v>
                </c:pt>
                <c:pt idx="7103">
                  <c:v>81.152110447739574</c:v>
                </c:pt>
                <c:pt idx="7104">
                  <c:v>81.163533593024354</c:v>
                </c:pt>
                <c:pt idx="7105">
                  <c:v>81.17495673830922</c:v>
                </c:pt>
                <c:pt idx="7106">
                  <c:v>81.186379883593986</c:v>
                </c:pt>
                <c:pt idx="7107">
                  <c:v>81.197803028878752</c:v>
                </c:pt>
                <c:pt idx="7108">
                  <c:v>81.209226174163533</c:v>
                </c:pt>
                <c:pt idx="7109">
                  <c:v>81.220649319448285</c:v>
                </c:pt>
                <c:pt idx="7110">
                  <c:v>81.232072464733164</c:v>
                </c:pt>
                <c:pt idx="7111">
                  <c:v>81.243495610017931</c:v>
                </c:pt>
                <c:pt idx="7112">
                  <c:v>81.254918755302711</c:v>
                </c:pt>
                <c:pt idx="7113">
                  <c:v>81.266341900587463</c:v>
                </c:pt>
                <c:pt idx="7114">
                  <c:v>81.277765045872229</c:v>
                </c:pt>
                <c:pt idx="7115">
                  <c:v>81.289188191157109</c:v>
                </c:pt>
                <c:pt idx="7116">
                  <c:v>81.300611336441889</c:v>
                </c:pt>
                <c:pt idx="7117">
                  <c:v>81.312034481726641</c:v>
                </c:pt>
                <c:pt idx="7118">
                  <c:v>81.323457627011408</c:v>
                </c:pt>
                <c:pt idx="7119">
                  <c:v>81.334880772296174</c:v>
                </c:pt>
                <c:pt idx="7120">
                  <c:v>81.346303917581054</c:v>
                </c:pt>
                <c:pt idx="7121">
                  <c:v>81.35772706286582</c:v>
                </c:pt>
                <c:pt idx="7122">
                  <c:v>81.369150208150586</c:v>
                </c:pt>
                <c:pt idx="7123">
                  <c:v>81.380573353435338</c:v>
                </c:pt>
                <c:pt idx="7124">
                  <c:v>81.391996498720118</c:v>
                </c:pt>
                <c:pt idx="7125">
                  <c:v>81.403419644004885</c:v>
                </c:pt>
                <c:pt idx="7126">
                  <c:v>81.41484278928975</c:v>
                </c:pt>
                <c:pt idx="7127">
                  <c:v>81.426265934574516</c:v>
                </c:pt>
                <c:pt idx="7128">
                  <c:v>81.437689079859297</c:v>
                </c:pt>
                <c:pt idx="7129">
                  <c:v>81.449112225144049</c:v>
                </c:pt>
                <c:pt idx="7130">
                  <c:v>81.460535370428815</c:v>
                </c:pt>
                <c:pt idx="7131">
                  <c:v>81.471958515713695</c:v>
                </c:pt>
                <c:pt idx="7132">
                  <c:v>81.483381660998461</c:v>
                </c:pt>
                <c:pt idx="7133">
                  <c:v>81.494804806283227</c:v>
                </c:pt>
                <c:pt idx="7134">
                  <c:v>81.506227951567993</c:v>
                </c:pt>
                <c:pt idx="7135">
                  <c:v>81.517651096852759</c:v>
                </c:pt>
                <c:pt idx="7136">
                  <c:v>81.529074242137654</c:v>
                </c:pt>
                <c:pt idx="7137">
                  <c:v>81.540497387422405</c:v>
                </c:pt>
                <c:pt idx="7138">
                  <c:v>81.551920532707172</c:v>
                </c:pt>
                <c:pt idx="7139">
                  <c:v>81.563343677991938</c:v>
                </c:pt>
                <c:pt idx="7140">
                  <c:v>81.57476682327669</c:v>
                </c:pt>
                <c:pt idx="7141">
                  <c:v>81.586189968561584</c:v>
                </c:pt>
                <c:pt idx="7142">
                  <c:v>81.59761311384635</c:v>
                </c:pt>
                <c:pt idx="7143">
                  <c:v>81.609036259131102</c:v>
                </c:pt>
                <c:pt idx="7144">
                  <c:v>81.620459404415868</c:v>
                </c:pt>
                <c:pt idx="7145">
                  <c:v>81.631882549700649</c:v>
                </c:pt>
                <c:pt idx="7146">
                  <c:v>81.643305694985514</c:v>
                </c:pt>
                <c:pt idx="7147">
                  <c:v>81.65472884027028</c:v>
                </c:pt>
                <c:pt idx="7148">
                  <c:v>81.666151985555047</c:v>
                </c:pt>
                <c:pt idx="7149">
                  <c:v>81.677575130839827</c:v>
                </c:pt>
                <c:pt idx="7150">
                  <c:v>81.688998276124579</c:v>
                </c:pt>
                <c:pt idx="7151">
                  <c:v>81.700421421409459</c:v>
                </c:pt>
                <c:pt idx="7152">
                  <c:v>81.711844566694225</c:v>
                </c:pt>
                <c:pt idx="7153">
                  <c:v>81.723267711978991</c:v>
                </c:pt>
                <c:pt idx="7154">
                  <c:v>81.734690857263757</c:v>
                </c:pt>
                <c:pt idx="7155">
                  <c:v>81.746114002548524</c:v>
                </c:pt>
                <c:pt idx="7156">
                  <c:v>81.757537147833403</c:v>
                </c:pt>
                <c:pt idx="7157">
                  <c:v>81.76896029311817</c:v>
                </c:pt>
                <c:pt idx="7158">
                  <c:v>81.780383438402936</c:v>
                </c:pt>
                <c:pt idx="7159">
                  <c:v>81.791806583687702</c:v>
                </c:pt>
                <c:pt idx="7160">
                  <c:v>81.803229728972454</c:v>
                </c:pt>
                <c:pt idx="7161">
                  <c:v>81.814652874257348</c:v>
                </c:pt>
                <c:pt idx="7162">
                  <c:v>81.826076019542114</c:v>
                </c:pt>
                <c:pt idx="7163">
                  <c:v>81.83749916482688</c:v>
                </c:pt>
                <c:pt idx="7164">
                  <c:v>81.848922310111632</c:v>
                </c:pt>
                <c:pt idx="7165">
                  <c:v>81.860345455396413</c:v>
                </c:pt>
                <c:pt idx="7166">
                  <c:v>81.871768600681179</c:v>
                </c:pt>
                <c:pt idx="7167">
                  <c:v>81.883191745966045</c:v>
                </c:pt>
                <c:pt idx="7168">
                  <c:v>81.894614891250811</c:v>
                </c:pt>
                <c:pt idx="7169">
                  <c:v>81.906038036535591</c:v>
                </c:pt>
                <c:pt idx="7170">
                  <c:v>81.917461181820343</c:v>
                </c:pt>
                <c:pt idx="7171">
                  <c:v>81.928884327105109</c:v>
                </c:pt>
                <c:pt idx="7172">
                  <c:v>81.940307472389975</c:v>
                </c:pt>
                <c:pt idx="7173">
                  <c:v>81.951730617674755</c:v>
                </c:pt>
                <c:pt idx="7174">
                  <c:v>81.963153762959521</c:v>
                </c:pt>
                <c:pt idx="7175">
                  <c:v>81.974576908244288</c:v>
                </c:pt>
                <c:pt idx="7176">
                  <c:v>81.98600005352904</c:v>
                </c:pt>
                <c:pt idx="7177">
                  <c:v>81.997423198813934</c:v>
                </c:pt>
                <c:pt idx="7178">
                  <c:v>82.0088463440987</c:v>
                </c:pt>
                <c:pt idx="7179">
                  <c:v>82.020269489383452</c:v>
                </c:pt>
                <c:pt idx="7180">
                  <c:v>82.031692634668218</c:v>
                </c:pt>
                <c:pt idx="7181">
                  <c:v>82.043115779952984</c:v>
                </c:pt>
                <c:pt idx="7182">
                  <c:v>82.054538925237878</c:v>
                </c:pt>
                <c:pt idx="7183">
                  <c:v>82.065962070522644</c:v>
                </c:pt>
                <c:pt idx="7184">
                  <c:v>82.077385215807396</c:v>
                </c:pt>
                <c:pt idx="7185">
                  <c:v>82.088808361092163</c:v>
                </c:pt>
                <c:pt idx="7186">
                  <c:v>82.100231506376943</c:v>
                </c:pt>
                <c:pt idx="7187">
                  <c:v>82.111654651661809</c:v>
                </c:pt>
                <c:pt idx="7188">
                  <c:v>82.123077796946575</c:v>
                </c:pt>
                <c:pt idx="7189">
                  <c:v>82.134500942231341</c:v>
                </c:pt>
                <c:pt idx="7190">
                  <c:v>82.145924087516107</c:v>
                </c:pt>
                <c:pt idx="7191">
                  <c:v>82.157347232800873</c:v>
                </c:pt>
                <c:pt idx="7192">
                  <c:v>82.168770378085739</c:v>
                </c:pt>
                <c:pt idx="7193">
                  <c:v>82.180193523370519</c:v>
                </c:pt>
                <c:pt idx="7194">
                  <c:v>82.191616668655286</c:v>
                </c:pt>
                <c:pt idx="7195">
                  <c:v>82.203039813940052</c:v>
                </c:pt>
                <c:pt idx="7196">
                  <c:v>82.214462959224804</c:v>
                </c:pt>
                <c:pt idx="7197">
                  <c:v>82.225886104509698</c:v>
                </c:pt>
                <c:pt idx="7198">
                  <c:v>82.237309249794464</c:v>
                </c:pt>
                <c:pt idx="7199">
                  <c:v>82.248732395079216</c:v>
                </c:pt>
                <c:pt idx="7200">
                  <c:v>82.260155540363982</c:v>
                </c:pt>
                <c:pt idx="7201">
                  <c:v>82.271578685648748</c:v>
                </c:pt>
                <c:pt idx="7202">
                  <c:v>82.283001830933642</c:v>
                </c:pt>
                <c:pt idx="7203">
                  <c:v>82.294424976218409</c:v>
                </c:pt>
                <c:pt idx="7204">
                  <c:v>82.305848121503161</c:v>
                </c:pt>
                <c:pt idx="7205">
                  <c:v>82.317271266787927</c:v>
                </c:pt>
                <c:pt idx="7206">
                  <c:v>82.328694412072693</c:v>
                </c:pt>
                <c:pt idx="7207">
                  <c:v>82.340117557357459</c:v>
                </c:pt>
                <c:pt idx="7208">
                  <c:v>82.351540702642339</c:v>
                </c:pt>
                <c:pt idx="7209">
                  <c:v>82.362963847927105</c:v>
                </c:pt>
                <c:pt idx="7210">
                  <c:v>82.374386993211871</c:v>
                </c:pt>
                <c:pt idx="7211">
                  <c:v>82.385810138496637</c:v>
                </c:pt>
                <c:pt idx="7212">
                  <c:v>82.397233283781404</c:v>
                </c:pt>
                <c:pt idx="7213">
                  <c:v>82.408656429066269</c:v>
                </c:pt>
                <c:pt idx="7214">
                  <c:v>82.42007957435105</c:v>
                </c:pt>
                <c:pt idx="7215">
                  <c:v>82.431502719635816</c:v>
                </c:pt>
                <c:pt idx="7216">
                  <c:v>82.442925864920582</c:v>
                </c:pt>
                <c:pt idx="7217">
                  <c:v>82.454349010205334</c:v>
                </c:pt>
                <c:pt idx="7218">
                  <c:v>82.465772155490214</c:v>
                </c:pt>
                <c:pt idx="7219">
                  <c:v>82.47719530077498</c:v>
                </c:pt>
                <c:pt idx="7220">
                  <c:v>82.488618446059746</c:v>
                </c:pt>
                <c:pt idx="7221">
                  <c:v>82.500041591344512</c:v>
                </c:pt>
                <c:pt idx="7222">
                  <c:v>82.511464736629279</c:v>
                </c:pt>
                <c:pt idx="7223">
                  <c:v>82.522887881914173</c:v>
                </c:pt>
                <c:pt idx="7224">
                  <c:v>82.534311027198925</c:v>
                </c:pt>
                <c:pt idx="7225">
                  <c:v>82.545734172483691</c:v>
                </c:pt>
                <c:pt idx="7226">
                  <c:v>82.557157317768457</c:v>
                </c:pt>
                <c:pt idx="7227">
                  <c:v>82.568580463053223</c:v>
                </c:pt>
                <c:pt idx="7228">
                  <c:v>82.580003608338103</c:v>
                </c:pt>
                <c:pt idx="7229">
                  <c:v>82.591426753622869</c:v>
                </c:pt>
                <c:pt idx="7230">
                  <c:v>82.602849898907635</c:v>
                </c:pt>
                <c:pt idx="7231">
                  <c:v>82.614273044192402</c:v>
                </c:pt>
                <c:pt idx="7232">
                  <c:v>82.625696189477168</c:v>
                </c:pt>
                <c:pt idx="7233">
                  <c:v>82.637119334762033</c:v>
                </c:pt>
                <c:pt idx="7234">
                  <c:v>82.648542480046814</c:v>
                </c:pt>
                <c:pt idx="7235">
                  <c:v>82.65996562533158</c:v>
                </c:pt>
                <c:pt idx="7236">
                  <c:v>82.671388770616346</c:v>
                </c:pt>
                <c:pt idx="7237">
                  <c:v>82.682811915901098</c:v>
                </c:pt>
                <c:pt idx="7238">
                  <c:v>82.694235061185978</c:v>
                </c:pt>
                <c:pt idx="7239">
                  <c:v>82.705658206470744</c:v>
                </c:pt>
                <c:pt idx="7240">
                  <c:v>82.71708135175551</c:v>
                </c:pt>
                <c:pt idx="7241">
                  <c:v>82.728504497040277</c:v>
                </c:pt>
                <c:pt idx="7242">
                  <c:v>82.739927642325043</c:v>
                </c:pt>
                <c:pt idx="7243">
                  <c:v>82.751350787609937</c:v>
                </c:pt>
                <c:pt idx="7244">
                  <c:v>82.762773932894689</c:v>
                </c:pt>
                <c:pt idx="7245">
                  <c:v>82.774197078179455</c:v>
                </c:pt>
                <c:pt idx="7246">
                  <c:v>82.785620223464207</c:v>
                </c:pt>
                <c:pt idx="7247">
                  <c:v>82.797043368748987</c:v>
                </c:pt>
                <c:pt idx="7248">
                  <c:v>82.808466514033867</c:v>
                </c:pt>
                <c:pt idx="7249">
                  <c:v>82.819889659318633</c:v>
                </c:pt>
                <c:pt idx="7250">
                  <c:v>82.8313128046034</c:v>
                </c:pt>
                <c:pt idx="7251">
                  <c:v>82.842735949888166</c:v>
                </c:pt>
                <c:pt idx="7252">
                  <c:v>82.854159095172932</c:v>
                </c:pt>
                <c:pt idx="7253">
                  <c:v>82.865582240457684</c:v>
                </c:pt>
                <c:pt idx="7254">
                  <c:v>82.877005385742564</c:v>
                </c:pt>
                <c:pt idx="7255">
                  <c:v>82.888428531027344</c:v>
                </c:pt>
                <c:pt idx="7256">
                  <c:v>82.89985167631211</c:v>
                </c:pt>
                <c:pt idx="7257">
                  <c:v>82.911274821596862</c:v>
                </c:pt>
                <c:pt idx="7258">
                  <c:v>82.922697966881628</c:v>
                </c:pt>
                <c:pt idx="7259">
                  <c:v>82.934121112166508</c:v>
                </c:pt>
                <c:pt idx="7260">
                  <c:v>82.945544257451274</c:v>
                </c:pt>
                <c:pt idx="7261">
                  <c:v>82.956967402736041</c:v>
                </c:pt>
                <c:pt idx="7262">
                  <c:v>82.968390548020807</c:v>
                </c:pt>
                <c:pt idx="7263">
                  <c:v>82.979813693305573</c:v>
                </c:pt>
                <c:pt idx="7264">
                  <c:v>82.991236838590453</c:v>
                </c:pt>
                <c:pt idx="7265">
                  <c:v>83.002659983875205</c:v>
                </c:pt>
                <c:pt idx="7266">
                  <c:v>83.014083129159971</c:v>
                </c:pt>
                <c:pt idx="7267">
                  <c:v>83.025506274444751</c:v>
                </c:pt>
                <c:pt idx="7268">
                  <c:v>83.036929419729518</c:v>
                </c:pt>
                <c:pt idx="7269">
                  <c:v>83.048352565014397</c:v>
                </c:pt>
                <c:pt idx="7270">
                  <c:v>83.059775710299164</c:v>
                </c:pt>
                <c:pt idx="7271">
                  <c:v>83.07119885558393</c:v>
                </c:pt>
                <c:pt idx="7272">
                  <c:v>83.082622000868696</c:v>
                </c:pt>
                <c:pt idx="7273">
                  <c:v>83.094045146153448</c:v>
                </c:pt>
                <c:pt idx="7274">
                  <c:v>83.105468291438328</c:v>
                </c:pt>
                <c:pt idx="7275">
                  <c:v>83.116891436723108</c:v>
                </c:pt>
                <c:pt idx="7276">
                  <c:v>83.128314582007874</c:v>
                </c:pt>
                <c:pt idx="7277">
                  <c:v>83.139737727292641</c:v>
                </c:pt>
                <c:pt idx="7278">
                  <c:v>83.151160872577393</c:v>
                </c:pt>
                <c:pt idx="7279">
                  <c:v>83.162584017862272</c:v>
                </c:pt>
                <c:pt idx="7280">
                  <c:v>83.174007163147039</c:v>
                </c:pt>
                <c:pt idx="7281">
                  <c:v>83.185430308431805</c:v>
                </c:pt>
                <c:pt idx="7282">
                  <c:v>83.196853453716571</c:v>
                </c:pt>
                <c:pt idx="7283">
                  <c:v>83.208276599001337</c:v>
                </c:pt>
                <c:pt idx="7284">
                  <c:v>83.219699744286217</c:v>
                </c:pt>
                <c:pt idx="7285">
                  <c:v>83.231122889570969</c:v>
                </c:pt>
                <c:pt idx="7286">
                  <c:v>83.242546034855735</c:v>
                </c:pt>
                <c:pt idx="7287">
                  <c:v>83.253969180140501</c:v>
                </c:pt>
                <c:pt idx="7288">
                  <c:v>83.265392325425282</c:v>
                </c:pt>
                <c:pt idx="7289">
                  <c:v>83.276815470710162</c:v>
                </c:pt>
                <c:pt idx="7290">
                  <c:v>83.288238615994914</c:v>
                </c:pt>
                <c:pt idx="7291">
                  <c:v>83.29966176127968</c:v>
                </c:pt>
                <c:pt idx="7292">
                  <c:v>83.311084906564446</c:v>
                </c:pt>
                <c:pt idx="7293">
                  <c:v>83.322508051849212</c:v>
                </c:pt>
                <c:pt idx="7294">
                  <c:v>83.333931197133978</c:v>
                </c:pt>
                <c:pt idx="7295">
                  <c:v>83.345354342418858</c:v>
                </c:pt>
                <c:pt idx="7296">
                  <c:v>83.356777487703638</c:v>
                </c:pt>
                <c:pt idx="7297">
                  <c:v>83.368200632988405</c:v>
                </c:pt>
                <c:pt idx="7298">
                  <c:v>83.379623778273157</c:v>
                </c:pt>
                <c:pt idx="7299">
                  <c:v>83.391046923557923</c:v>
                </c:pt>
                <c:pt idx="7300">
                  <c:v>83.402470068842803</c:v>
                </c:pt>
                <c:pt idx="7301">
                  <c:v>83.413893214127569</c:v>
                </c:pt>
                <c:pt idx="7302">
                  <c:v>83.425316359412335</c:v>
                </c:pt>
                <c:pt idx="7303">
                  <c:v>83.436739504697101</c:v>
                </c:pt>
                <c:pt idx="7304">
                  <c:v>83.448162649981867</c:v>
                </c:pt>
                <c:pt idx="7305">
                  <c:v>83.459585795266747</c:v>
                </c:pt>
                <c:pt idx="7306">
                  <c:v>83.471008940551499</c:v>
                </c:pt>
                <c:pt idx="7307">
                  <c:v>83.482432085836265</c:v>
                </c:pt>
                <c:pt idx="7308">
                  <c:v>83.493855231121046</c:v>
                </c:pt>
                <c:pt idx="7309">
                  <c:v>83.505278376405812</c:v>
                </c:pt>
                <c:pt idx="7310">
                  <c:v>83.516701521690678</c:v>
                </c:pt>
                <c:pt idx="7311">
                  <c:v>83.528124666975444</c:v>
                </c:pt>
                <c:pt idx="7312">
                  <c:v>83.53954781226021</c:v>
                </c:pt>
                <c:pt idx="7313">
                  <c:v>83.550970957544976</c:v>
                </c:pt>
                <c:pt idx="7314">
                  <c:v>83.562394102829742</c:v>
                </c:pt>
                <c:pt idx="7315">
                  <c:v>83.573817248114622</c:v>
                </c:pt>
                <c:pt idx="7316">
                  <c:v>83.585240393399403</c:v>
                </c:pt>
                <c:pt idx="7317">
                  <c:v>83.596663538684169</c:v>
                </c:pt>
                <c:pt idx="7318">
                  <c:v>83.608086683968921</c:v>
                </c:pt>
                <c:pt idx="7319">
                  <c:v>83.619509829253687</c:v>
                </c:pt>
                <c:pt idx="7320">
                  <c:v>83.630932974538567</c:v>
                </c:pt>
                <c:pt idx="7321">
                  <c:v>83.642356119823333</c:v>
                </c:pt>
                <c:pt idx="7322">
                  <c:v>83.653779265108099</c:v>
                </c:pt>
                <c:pt idx="7323">
                  <c:v>83.665202410392865</c:v>
                </c:pt>
                <c:pt idx="7324">
                  <c:v>83.676625555677617</c:v>
                </c:pt>
                <c:pt idx="7325">
                  <c:v>83.688048700962511</c:v>
                </c:pt>
                <c:pt idx="7326">
                  <c:v>83.699471846247263</c:v>
                </c:pt>
                <c:pt idx="7327">
                  <c:v>83.71089499153203</c:v>
                </c:pt>
                <c:pt idx="7328">
                  <c:v>83.722318136816796</c:v>
                </c:pt>
                <c:pt idx="7329">
                  <c:v>83.733741282101576</c:v>
                </c:pt>
                <c:pt idx="7330">
                  <c:v>83.745164427386442</c:v>
                </c:pt>
                <c:pt idx="7331">
                  <c:v>83.756587572671208</c:v>
                </c:pt>
                <c:pt idx="7332">
                  <c:v>83.768010717955974</c:v>
                </c:pt>
                <c:pt idx="7333">
                  <c:v>83.77943386324074</c:v>
                </c:pt>
                <c:pt idx="7334">
                  <c:v>83.790857008525506</c:v>
                </c:pt>
                <c:pt idx="7335">
                  <c:v>83.802280153810273</c:v>
                </c:pt>
                <c:pt idx="7336">
                  <c:v>83.813703299095152</c:v>
                </c:pt>
                <c:pt idx="7337">
                  <c:v>83.825126444379919</c:v>
                </c:pt>
                <c:pt idx="7338">
                  <c:v>83.836549589664685</c:v>
                </c:pt>
                <c:pt idx="7339">
                  <c:v>83.847972734949437</c:v>
                </c:pt>
                <c:pt idx="7340">
                  <c:v>83.859395880234203</c:v>
                </c:pt>
                <c:pt idx="7341">
                  <c:v>83.870819025519097</c:v>
                </c:pt>
                <c:pt idx="7342">
                  <c:v>83.882242170803863</c:v>
                </c:pt>
                <c:pt idx="7343">
                  <c:v>83.893665316088629</c:v>
                </c:pt>
                <c:pt idx="7344">
                  <c:v>83.905088461373396</c:v>
                </c:pt>
                <c:pt idx="7345">
                  <c:v>83.916511606658162</c:v>
                </c:pt>
                <c:pt idx="7346">
                  <c:v>83.927934751943027</c:v>
                </c:pt>
                <c:pt idx="7347">
                  <c:v>83.939357897227794</c:v>
                </c:pt>
                <c:pt idx="7348">
                  <c:v>83.95078104251256</c:v>
                </c:pt>
                <c:pt idx="7349">
                  <c:v>83.96220418779734</c:v>
                </c:pt>
                <c:pt idx="7350">
                  <c:v>83.973627333082106</c:v>
                </c:pt>
                <c:pt idx="7351">
                  <c:v>83.985050478366972</c:v>
                </c:pt>
                <c:pt idx="7352">
                  <c:v>83.996473623651724</c:v>
                </c:pt>
                <c:pt idx="7353">
                  <c:v>84.007896768936504</c:v>
                </c:pt>
                <c:pt idx="7354">
                  <c:v>84.019319914221271</c:v>
                </c:pt>
                <c:pt idx="7355">
                  <c:v>84.030743059506037</c:v>
                </c:pt>
                <c:pt idx="7356">
                  <c:v>84.042166204790917</c:v>
                </c:pt>
                <c:pt idx="7357">
                  <c:v>84.053589350075683</c:v>
                </c:pt>
                <c:pt idx="7358">
                  <c:v>84.065012495360449</c:v>
                </c:pt>
                <c:pt idx="7359">
                  <c:v>84.076435640645201</c:v>
                </c:pt>
                <c:pt idx="7360">
                  <c:v>84.087858785929967</c:v>
                </c:pt>
                <c:pt idx="7361">
                  <c:v>84.099281931214861</c:v>
                </c:pt>
                <c:pt idx="7362">
                  <c:v>84.110705076499627</c:v>
                </c:pt>
                <c:pt idx="7363">
                  <c:v>84.122128221784394</c:v>
                </c:pt>
                <c:pt idx="7364">
                  <c:v>84.13355136706916</c:v>
                </c:pt>
                <c:pt idx="7365">
                  <c:v>84.144974512353912</c:v>
                </c:pt>
                <c:pt idx="7366">
                  <c:v>84.156397657638792</c:v>
                </c:pt>
                <c:pt idx="7367">
                  <c:v>84.167820802923558</c:v>
                </c:pt>
                <c:pt idx="7368">
                  <c:v>84.179243948208324</c:v>
                </c:pt>
                <c:pt idx="7369">
                  <c:v>84.19066709349309</c:v>
                </c:pt>
                <c:pt idx="7370">
                  <c:v>84.20209023877787</c:v>
                </c:pt>
                <c:pt idx="7371">
                  <c:v>84.213513384062736</c:v>
                </c:pt>
                <c:pt idx="7372">
                  <c:v>84.224936529347502</c:v>
                </c:pt>
                <c:pt idx="7373">
                  <c:v>84.236359674632268</c:v>
                </c:pt>
                <c:pt idx="7374">
                  <c:v>84.247782819917035</c:v>
                </c:pt>
                <c:pt idx="7375">
                  <c:v>84.259205965201801</c:v>
                </c:pt>
                <c:pt idx="7376">
                  <c:v>84.270629110486681</c:v>
                </c:pt>
                <c:pt idx="7377">
                  <c:v>84.282052255771447</c:v>
                </c:pt>
                <c:pt idx="7378">
                  <c:v>84.293475401056213</c:v>
                </c:pt>
                <c:pt idx="7379">
                  <c:v>84.304898546340965</c:v>
                </c:pt>
                <c:pt idx="7380">
                  <c:v>84.316321691625731</c:v>
                </c:pt>
                <c:pt idx="7381">
                  <c:v>84.327744836910497</c:v>
                </c:pt>
                <c:pt idx="7382">
                  <c:v>84.339167982195391</c:v>
                </c:pt>
                <c:pt idx="7383">
                  <c:v>84.350591127480158</c:v>
                </c:pt>
                <c:pt idx="7384">
                  <c:v>84.36201427276491</c:v>
                </c:pt>
                <c:pt idx="7385">
                  <c:v>84.373437418049676</c:v>
                </c:pt>
                <c:pt idx="7386">
                  <c:v>84.384860563334442</c:v>
                </c:pt>
                <c:pt idx="7387">
                  <c:v>84.396283708619322</c:v>
                </c:pt>
                <c:pt idx="7388">
                  <c:v>84.407706853904088</c:v>
                </c:pt>
                <c:pt idx="7389">
                  <c:v>84.419129999188854</c:v>
                </c:pt>
                <c:pt idx="7390">
                  <c:v>84.430553144473635</c:v>
                </c:pt>
                <c:pt idx="7391">
                  <c:v>84.441976289758401</c:v>
                </c:pt>
                <c:pt idx="7392">
                  <c:v>84.453399435043266</c:v>
                </c:pt>
                <c:pt idx="7393">
                  <c:v>84.464822580328018</c:v>
                </c:pt>
                <c:pt idx="7394">
                  <c:v>84.476245725612799</c:v>
                </c:pt>
                <c:pt idx="7395">
                  <c:v>84.487668870897565</c:v>
                </c:pt>
                <c:pt idx="7396">
                  <c:v>84.499092016182331</c:v>
                </c:pt>
                <c:pt idx="7397">
                  <c:v>84.510515161467197</c:v>
                </c:pt>
                <c:pt idx="7398">
                  <c:v>84.521938306751977</c:v>
                </c:pt>
                <c:pt idx="7399">
                  <c:v>84.533361452036729</c:v>
                </c:pt>
                <c:pt idx="7400">
                  <c:v>84.544784597321495</c:v>
                </c:pt>
                <c:pt idx="7401">
                  <c:v>84.556207742606261</c:v>
                </c:pt>
                <c:pt idx="7402">
                  <c:v>84.567630887891156</c:v>
                </c:pt>
                <c:pt idx="7403">
                  <c:v>84.579054033175922</c:v>
                </c:pt>
                <c:pt idx="7404">
                  <c:v>84.590477178460674</c:v>
                </c:pt>
                <c:pt idx="7405">
                  <c:v>84.60190032374544</c:v>
                </c:pt>
                <c:pt idx="7406">
                  <c:v>84.613323469030206</c:v>
                </c:pt>
                <c:pt idx="7407">
                  <c:v>84.624746614315086</c:v>
                </c:pt>
                <c:pt idx="7408">
                  <c:v>84.636169759599852</c:v>
                </c:pt>
                <c:pt idx="7409">
                  <c:v>84.647592904884618</c:v>
                </c:pt>
                <c:pt idx="7410">
                  <c:v>84.659016050169384</c:v>
                </c:pt>
                <c:pt idx="7411">
                  <c:v>84.670439195454151</c:v>
                </c:pt>
                <c:pt idx="7412">
                  <c:v>84.681862340739031</c:v>
                </c:pt>
                <c:pt idx="7413">
                  <c:v>84.693285486023782</c:v>
                </c:pt>
                <c:pt idx="7414">
                  <c:v>84.704708631308563</c:v>
                </c:pt>
                <c:pt idx="7415">
                  <c:v>84.716131776593329</c:v>
                </c:pt>
                <c:pt idx="7416">
                  <c:v>84.727554921878095</c:v>
                </c:pt>
                <c:pt idx="7417">
                  <c:v>84.738978067162961</c:v>
                </c:pt>
                <c:pt idx="7418">
                  <c:v>84.750401212447741</c:v>
                </c:pt>
                <c:pt idx="7419">
                  <c:v>84.761824357732507</c:v>
                </c:pt>
                <c:pt idx="7420">
                  <c:v>84.773247503017259</c:v>
                </c:pt>
                <c:pt idx="7421">
                  <c:v>84.784670648302026</c:v>
                </c:pt>
                <c:pt idx="7422">
                  <c:v>84.796093793586792</c:v>
                </c:pt>
                <c:pt idx="7423">
                  <c:v>84.807516938871672</c:v>
                </c:pt>
                <c:pt idx="7424">
                  <c:v>84.818940084156438</c:v>
                </c:pt>
                <c:pt idx="7425">
                  <c:v>84.830363229441204</c:v>
                </c:pt>
                <c:pt idx="7426">
                  <c:v>84.841786374725956</c:v>
                </c:pt>
                <c:pt idx="7427">
                  <c:v>84.853209520010736</c:v>
                </c:pt>
                <c:pt idx="7428">
                  <c:v>84.864632665295616</c:v>
                </c:pt>
                <c:pt idx="7429">
                  <c:v>84.876055810580382</c:v>
                </c:pt>
                <c:pt idx="7430">
                  <c:v>84.887478955865149</c:v>
                </c:pt>
                <c:pt idx="7431">
                  <c:v>84.898902101149915</c:v>
                </c:pt>
                <c:pt idx="7432">
                  <c:v>84.910325246434681</c:v>
                </c:pt>
                <c:pt idx="7433">
                  <c:v>84.921748391719561</c:v>
                </c:pt>
                <c:pt idx="7434">
                  <c:v>84.933171537004313</c:v>
                </c:pt>
                <c:pt idx="7435">
                  <c:v>84.944594682289093</c:v>
                </c:pt>
                <c:pt idx="7436">
                  <c:v>84.956017827573859</c:v>
                </c:pt>
                <c:pt idx="7437">
                  <c:v>84.967440972858626</c:v>
                </c:pt>
                <c:pt idx="7438">
                  <c:v>84.978864118143491</c:v>
                </c:pt>
                <c:pt idx="7439">
                  <c:v>84.990287263428272</c:v>
                </c:pt>
                <c:pt idx="7440">
                  <c:v>85.001710408713024</c:v>
                </c:pt>
                <c:pt idx="7441">
                  <c:v>85.01313355399779</c:v>
                </c:pt>
                <c:pt idx="7442">
                  <c:v>85.024556699282556</c:v>
                </c:pt>
                <c:pt idx="7443">
                  <c:v>85.035979844567436</c:v>
                </c:pt>
                <c:pt idx="7444">
                  <c:v>85.047402989852202</c:v>
                </c:pt>
                <c:pt idx="7445">
                  <c:v>85.058826135136968</c:v>
                </c:pt>
                <c:pt idx="7446">
                  <c:v>85.07024928042172</c:v>
                </c:pt>
                <c:pt idx="7447">
                  <c:v>85.0816724257065</c:v>
                </c:pt>
                <c:pt idx="7448">
                  <c:v>85.09309557099138</c:v>
                </c:pt>
                <c:pt idx="7449">
                  <c:v>85.104518716276147</c:v>
                </c:pt>
                <c:pt idx="7450">
                  <c:v>85.115941861560913</c:v>
                </c:pt>
                <c:pt idx="7451">
                  <c:v>85.127365006845679</c:v>
                </c:pt>
                <c:pt idx="7452">
                  <c:v>85.138788152130431</c:v>
                </c:pt>
                <c:pt idx="7453">
                  <c:v>85.150211297415325</c:v>
                </c:pt>
                <c:pt idx="7454">
                  <c:v>85.161634442700077</c:v>
                </c:pt>
                <c:pt idx="7455">
                  <c:v>85.173057587984857</c:v>
                </c:pt>
                <c:pt idx="7456">
                  <c:v>85.184480733269623</c:v>
                </c:pt>
                <c:pt idx="7457">
                  <c:v>85.19590387855439</c:v>
                </c:pt>
                <c:pt idx="7458">
                  <c:v>85.207327023839255</c:v>
                </c:pt>
                <c:pt idx="7459">
                  <c:v>85.218750169124036</c:v>
                </c:pt>
                <c:pt idx="7460">
                  <c:v>85.230173314408788</c:v>
                </c:pt>
                <c:pt idx="7461">
                  <c:v>85.241596459693554</c:v>
                </c:pt>
                <c:pt idx="7462">
                  <c:v>85.25301960497832</c:v>
                </c:pt>
                <c:pt idx="7463">
                  <c:v>85.264442750263086</c:v>
                </c:pt>
                <c:pt idx="7464">
                  <c:v>85.275865895547966</c:v>
                </c:pt>
                <c:pt idx="7465">
                  <c:v>85.287289040832732</c:v>
                </c:pt>
                <c:pt idx="7466">
                  <c:v>85.298712186117484</c:v>
                </c:pt>
                <c:pt idx="7467">
                  <c:v>85.31013533140225</c:v>
                </c:pt>
                <c:pt idx="7468">
                  <c:v>85.321558476687031</c:v>
                </c:pt>
                <c:pt idx="7469">
                  <c:v>85.332981621971911</c:v>
                </c:pt>
                <c:pt idx="7470">
                  <c:v>85.344404767256663</c:v>
                </c:pt>
                <c:pt idx="7471">
                  <c:v>85.355827912541429</c:v>
                </c:pt>
                <c:pt idx="7472">
                  <c:v>85.367251057826209</c:v>
                </c:pt>
                <c:pt idx="7473">
                  <c:v>85.378674203110961</c:v>
                </c:pt>
                <c:pt idx="7474">
                  <c:v>85.390097348395841</c:v>
                </c:pt>
                <c:pt idx="7475">
                  <c:v>85.401520493680607</c:v>
                </c:pt>
                <c:pt idx="7476">
                  <c:v>85.412943638965388</c:v>
                </c:pt>
                <c:pt idx="7477">
                  <c:v>85.424366784250154</c:v>
                </c:pt>
                <c:pt idx="7478">
                  <c:v>85.435789929534906</c:v>
                </c:pt>
                <c:pt idx="7479">
                  <c:v>85.447213074819786</c:v>
                </c:pt>
                <c:pt idx="7480">
                  <c:v>85.458636220104552</c:v>
                </c:pt>
                <c:pt idx="7481">
                  <c:v>85.470059365389318</c:v>
                </c:pt>
                <c:pt idx="7482">
                  <c:v>85.481482510674084</c:v>
                </c:pt>
                <c:pt idx="7483">
                  <c:v>85.49290565595885</c:v>
                </c:pt>
                <c:pt idx="7484">
                  <c:v>85.50432880124373</c:v>
                </c:pt>
                <c:pt idx="7485">
                  <c:v>85.515751946528496</c:v>
                </c:pt>
                <c:pt idx="7486">
                  <c:v>85.527175091813262</c:v>
                </c:pt>
                <c:pt idx="7487">
                  <c:v>85.538598237098014</c:v>
                </c:pt>
                <c:pt idx="7488">
                  <c:v>85.550021382382795</c:v>
                </c:pt>
                <c:pt idx="7489">
                  <c:v>85.561444527667675</c:v>
                </c:pt>
                <c:pt idx="7490">
                  <c:v>85.572867672952427</c:v>
                </c:pt>
                <c:pt idx="7491">
                  <c:v>85.584290818237193</c:v>
                </c:pt>
                <c:pt idx="7492">
                  <c:v>85.595713963521973</c:v>
                </c:pt>
                <c:pt idx="7493">
                  <c:v>85.607137108806725</c:v>
                </c:pt>
                <c:pt idx="7494">
                  <c:v>85.618560254091605</c:v>
                </c:pt>
                <c:pt idx="7495">
                  <c:v>85.629983399376371</c:v>
                </c:pt>
                <c:pt idx="7496">
                  <c:v>85.641406544661152</c:v>
                </c:pt>
                <c:pt idx="7497">
                  <c:v>85.652829689945904</c:v>
                </c:pt>
                <c:pt idx="7498">
                  <c:v>85.66425283523067</c:v>
                </c:pt>
                <c:pt idx="7499">
                  <c:v>85.67567598051555</c:v>
                </c:pt>
                <c:pt idx="7500">
                  <c:v>85.68709912580033</c:v>
                </c:pt>
                <c:pt idx="7501">
                  <c:v>85.698522271085082</c:v>
                </c:pt>
                <c:pt idx="7502">
                  <c:v>85.709945416369848</c:v>
                </c:pt>
                <c:pt idx="7503">
                  <c:v>85.721368561654614</c:v>
                </c:pt>
                <c:pt idx="7504">
                  <c:v>85.732791706939494</c:v>
                </c:pt>
                <c:pt idx="7505">
                  <c:v>85.74421485222426</c:v>
                </c:pt>
                <c:pt idx="7506">
                  <c:v>85.755637997509027</c:v>
                </c:pt>
                <c:pt idx="7507">
                  <c:v>85.767061142793779</c:v>
                </c:pt>
                <c:pt idx="7508">
                  <c:v>85.778484288078545</c:v>
                </c:pt>
                <c:pt idx="7509">
                  <c:v>85.789907433363325</c:v>
                </c:pt>
                <c:pt idx="7510">
                  <c:v>85.801330578648191</c:v>
                </c:pt>
                <c:pt idx="7511">
                  <c:v>85.812753723932957</c:v>
                </c:pt>
                <c:pt idx="7512">
                  <c:v>85.824176869217723</c:v>
                </c:pt>
                <c:pt idx="7513">
                  <c:v>85.835600014502489</c:v>
                </c:pt>
                <c:pt idx="7514">
                  <c:v>85.847023159787256</c:v>
                </c:pt>
                <c:pt idx="7515">
                  <c:v>85.858446305072135</c:v>
                </c:pt>
                <c:pt idx="7516">
                  <c:v>85.869869450356902</c:v>
                </c:pt>
                <c:pt idx="7517">
                  <c:v>85.881292595641668</c:v>
                </c:pt>
                <c:pt idx="7518">
                  <c:v>85.892715740926434</c:v>
                </c:pt>
                <c:pt idx="7519">
                  <c:v>85.9041388862112</c:v>
                </c:pt>
                <c:pt idx="7520">
                  <c:v>85.91556203149608</c:v>
                </c:pt>
                <c:pt idx="7521">
                  <c:v>85.926985176780846</c:v>
                </c:pt>
                <c:pt idx="7522">
                  <c:v>85.938408322065612</c:v>
                </c:pt>
                <c:pt idx="7523">
                  <c:v>85.949831467350378</c:v>
                </c:pt>
                <c:pt idx="7524">
                  <c:v>85.961254612635145</c:v>
                </c:pt>
                <c:pt idx="7525">
                  <c:v>85.972677757920025</c:v>
                </c:pt>
                <c:pt idx="7526">
                  <c:v>85.984100903204791</c:v>
                </c:pt>
                <c:pt idx="7527">
                  <c:v>85.995524048489543</c:v>
                </c:pt>
                <c:pt idx="7528">
                  <c:v>86.006947193774309</c:v>
                </c:pt>
                <c:pt idx="7529">
                  <c:v>86.018370339059089</c:v>
                </c:pt>
                <c:pt idx="7530">
                  <c:v>86.029793484343955</c:v>
                </c:pt>
                <c:pt idx="7531">
                  <c:v>86.041216629628721</c:v>
                </c:pt>
                <c:pt idx="7532">
                  <c:v>86.052639774913487</c:v>
                </c:pt>
                <c:pt idx="7533">
                  <c:v>86.064062920198268</c:v>
                </c:pt>
                <c:pt idx="7534">
                  <c:v>86.07548606548302</c:v>
                </c:pt>
                <c:pt idx="7535">
                  <c:v>86.086909210767899</c:v>
                </c:pt>
                <c:pt idx="7536">
                  <c:v>86.098332356052666</c:v>
                </c:pt>
                <c:pt idx="7537">
                  <c:v>86.109755501337432</c:v>
                </c:pt>
                <c:pt idx="7538">
                  <c:v>86.121178646622198</c:v>
                </c:pt>
                <c:pt idx="7539">
                  <c:v>86.132601791906964</c:v>
                </c:pt>
                <c:pt idx="7540">
                  <c:v>86.144024937191844</c:v>
                </c:pt>
                <c:pt idx="7541">
                  <c:v>86.15544808247661</c:v>
                </c:pt>
                <c:pt idx="7542">
                  <c:v>86.166871227761376</c:v>
                </c:pt>
                <c:pt idx="7543">
                  <c:v>86.178294373046143</c:v>
                </c:pt>
                <c:pt idx="7544">
                  <c:v>86.189717518330895</c:v>
                </c:pt>
                <c:pt idx="7545">
                  <c:v>86.201140663615789</c:v>
                </c:pt>
                <c:pt idx="7546">
                  <c:v>86.212563808900555</c:v>
                </c:pt>
                <c:pt idx="7547">
                  <c:v>86.223986954185321</c:v>
                </c:pt>
                <c:pt idx="7548">
                  <c:v>86.235410099470073</c:v>
                </c:pt>
                <c:pt idx="7549">
                  <c:v>86.246833244754839</c:v>
                </c:pt>
                <c:pt idx="7550">
                  <c:v>86.25825639003962</c:v>
                </c:pt>
                <c:pt idx="7551">
                  <c:v>86.269679535324485</c:v>
                </c:pt>
                <c:pt idx="7552">
                  <c:v>86.281102680609251</c:v>
                </c:pt>
                <c:pt idx="7553">
                  <c:v>86.292525825894018</c:v>
                </c:pt>
                <c:pt idx="7554">
                  <c:v>86.303948971178784</c:v>
                </c:pt>
                <c:pt idx="7555">
                  <c:v>86.31537211646355</c:v>
                </c:pt>
                <c:pt idx="7556">
                  <c:v>86.326795261748416</c:v>
                </c:pt>
                <c:pt idx="7557">
                  <c:v>86.338218407033196</c:v>
                </c:pt>
                <c:pt idx="7558">
                  <c:v>86.349641552317962</c:v>
                </c:pt>
                <c:pt idx="7559">
                  <c:v>86.361064697602728</c:v>
                </c:pt>
                <c:pt idx="7560">
                  <c:v>86.37248784288748</c:v>
                </c:pt>
                <c:pt idx="7561">
                  <c:v>86.383910988172374</c:v>
                </c:pt>
                <c:pt idx="7562">
                  <c:v>86.395334133457141</c:v>
                </c:pt>
                <c:pt idx="7563">
                  <c:v>86.406757278741907</c:v>
                </c:pt>
                <c:pt idx="7564">
                  <c:v>86.418180424026659</c:v>
                </c:pt>
                <c:pt idx="7565">
                  <c:v>86.429603569311425</c:v>
                </c:pt>
                <c:pt idx="7566">
                  <c:v>86.441026714596319</c:v>
                </c:pt>
                <c:pt idx="7567">
                  <c:v>86.452449859881085</c:v>
                </c:pt>
                <c:pt idx="7568">
                  <c:v>86.463873005165837</c:v>
                </c:pt>
                <c:pt idx="7569">
                  <c:v>86.475296150450603</c:v>
                </c:pt>
                <c:pt idx="7570">
                  <c:v>86.486719295735384</c:v>
                </c:pt>
                <c:pt idx="7571">
                  <c:v>86.498142441020249</c:v>
                </c:pt>
                <c:pt idx="7572">
                  <c:v>86.509565586305015</c:v>
                </c:pt>
                <c:pt idx="7573">
                  <c:v>86.520988731589782</c:v>
                </c:pt>
                <c:pt idx="7574">
                  <c:v>86.532411876874548</c:v>
                </c:pt>
                <c:pt idx="7575">
                  <c:v>86.543835022159314</c:v>
                </c:pt>
                <c:pt idx="7576">
                  <c:v>86.55525816744418</c:v>
                </c:pt>
                <c:pt idx="7577">
                  <c:v>86.566681312728946</c:v>
                </c:pt>
                <c:pt idx="7578">
                  <c:v>86.578104458013726</c:v>
                </c:pt>
                <c:pt idx="7579">
                  <c:v>86.589527603298492</c:v>
                </c:pt>
                <c:pt idx="7580">
                  <c:v>86.600950748583244</c:v>
                </c:pt>
                <c:pt idx="7581">
                  <c:v>86.612373893868124</c:v>
                </c:pt>
                <c:pt idx="7582">
                  <c:v>86.623797039152905</c:v>
                </c:pt>
                <c:pt idx="7583">
                  <c:v>86.635220184437657</c:v>
                </c:pt>
                <c:pt idx="7584">
                  <c:v>86.646643329722423</c:v>
                </c:pt>
                <c:pt idx="7585">
                  <c:v>86.658066475007189</c:v>
                </c:pt>
                <c:pt idx="7586">
                  <c:v>86.669489620292083</c:v>
                </c:pt>
                <c:pt idx="7587">
                  <c:v>86.680912765576849</c:v>
                </c:pt>
                <c:pt idx="7588">
                  <c:v>86.692335910861601</c:v>
                </c:pt>
                <c:pt idx="7589">
                  <c:v>86.703759056146367</c:v>
                </c:pt>
                <c:pt idx="7590">
                  <c:v>86.715182201431134</c:v>
                </c:pt>
                <c:pt idx="7591">
                  <c:v>86.7266053467159</c:v>
                </c:pt>
                <c:pt idx="7592">
                  <c:v>86.73802849200078</c:v>
                </c:pt>
                <c:pt idx="7593">
                  <c:v>86.749451637285546</c:v>
                </c:pt>
                <c:pt idx="7594">
                  <c:v>86.760874782570312</c:v>
                </c:pt>
                <c:pt idx="7595">
                  <c:v>86.772297927855078</c:v>
                </c:pt>
                <c:pt idx="7596">
                  <c:v>86.783721073139844</c:v>
                </c:pt>
                <c:pt idx="7597">
                  <c:v>86.79514421842471</c:v>
                </c:pt>
                <c:pt idx="7598">
                  <c:v>86.80656736370949</c:v>
                </c:pt>
                <c:pt idx="7599">
                  <c:v>86.817990508994257</c:v>
                </c:pt>
                <c:pt idx="7600">
                  <c:v>86.829413654279023</c:v>
                </c:pt>
                <c:pt idx="7601">
                  <c:v>86.840836799563775</c:v>
                </c:pt>
                <c:pt idx="7602">
                  <c:v>86.852259944848669</c:v>
                </c:pt>
                <c:pt idx="7603">
                  <c:v>86.863683090133421</c:v>
                </c:pt>
                <c:pt idx="7604">
                  <c:v>86.875106235418187</c:v>
                </c:pt>
                <c:pt idx="7605">
                  <c:v>86.886529380702953</c:v>
                </c:pt>
                <c:pt idx="7606">
                  <c:v>86.897952525987719</c:v>
                </c:pt>
                <c:pt idx="7607">
                  <c:v>86.909375671272613</c:v>
                </c:pt>
                <c:pt idx="7608">
                  <c:v>86.920798816557365</c:v>
                </c:pt>
                <c:pt idx="7609">
                  <c:v>86.932221961842131</c:v>
                </c:pt>
                <c:pt idx="7610">
                  <c:v>86.943645107126898</c:v>
                </c:pt>
                <c:pt idx="7611">
                  <c:v>86.955068252411664</c:v>
                </c:pt>
                <c:pt idx="7612">
                  <c:v>86.966491397696544</c:v>
                </c:pt>
                <c:pt idx="7613">
                  <c:v>86.97791454298131</c:v>
                </c:pt>
                <c:pt idx="7614">
                  <c:v>86.989337688266076</c:v>
                </c:pt>
                <c:pt idx="7615">
                  <c:v>87.000760833550842</c:v>
                </c:pt>
                <c:pt idx="7616">
                  <c:v>87.012183978835608</c:v>
                </c:pt>
                <c:pt idx="7617">
                  <c:v>87.023607124120474</c:v>
                </c:pt>
                <c:pt idx="7618">
                  <c:v>87.03503026940524</c:v>
                </c:pt>
                <c:pt idx="7619">
                  <c:v>87.046453414690021</c:v>
                </c:pt>
                <c:pt idx="7620">
                  <c:v>87.057876559974787</c:v>
                </c:pt>
                <c:pt idx="7621">
                  <c:v>87.069299705259539</c:v>
                </c:pt>
                <c:pt idx="7622">
                  <c:v>87.080722850544419</c:v>
                </c:pt>
                <c:pt idx="7623">
                  <c:v>87.092145995829185</c:v>
                </c:pt>
                <c:pt idx="7624">
                  <c:v>87.103569141113951</c:v>
                </c:pt>
                <c:pt idx="7625">
                  <c:v>87.114992286398717</c:v>
                </c:pt>
                <c:pt idx="7626">
                  <c:v>87.126415431683483</c:v>
                </c:pt>
                <c:pt idx="7627">
                  <c:v>87.137838576968377</c:v>
                </c:pt>
                <c:pt idx="7628">
                  <c:v>87.149261722253129</c:v>
                </c:pt>
                <c:pt idx="7629">
                  <c:v>87.160684867537896</c:v>
                </c:pt>
                <c:pt idx="7630">
                  <c:v>87.172108012822648</c:v>
                </c:pt>
                <c:pt idx="7631">
                  <c:v>87.183531158107428</c:v>
                </c:pt>
                <c:pt idx="7632">
                  <c:v>87.194954303392308</c:v>
                </c:pt>
                <c:pt idx="7633">
                  <c:v>87.206377448677074</c:v>
                </c:pt>
                <c:pt idx="7634">
                  <c:v>87.21780059396184</c:v>
                </c:pt>
                <c:pt idx="7635">
                  <c:v>87.229223739246606</c:v>
                </c:pt>
                <c:pt idx="7636">
                  <c:v>87.240646884531373</c:v>
                </c:pt>
                <c:pt idx="7637">
                  <c:v>87.252070029816139</c:v>
                </c:pt>
                <c:pt idx="7638">
                  <c:v>87.263493175101004</c:v>
                </c:pt>
                <c:pt idx="7639">
                  <c:v>87.274916320385785</c:v>
                </c:pt>
                <c:pt idx="7640">
                  <c:v>87.286339465670551</c:v>
                </c:pt>
                <c:pt idx="7641">
                  <c:v>87.297762610955303</c:v>
                </c:pt>
                <c:pt idx="7642">
                  <c:v>87.309185756240069</c:v>
                </c:pt>
                <c:pt idx="7643">
                  <c:v>87.320608901524949</c:v>
                </c:pt>
                <c:pt idx="7644">
                  <c:v>87.332032046809715</c:v>
                </c:pt>
                <c:pt idx="7645">
                  <c:v>87.343455192094481</c:v>
                </c:pt>
                <c:pt idx="7646">
                  <c:v>87.354878337379247</c:v>
                </c:pt>
                <c:pt idx="7647">
                  <c:v>87.366301482664014</c:v>
                </c:pt>
                <c:pt idx="7648">
                  <c:v>87.377724627948893</c:v>
                </c:pt>
                <c:pt idx="7649">
                  <c:v>87.38914777323366</c:v>
                </c:pt>
                <c:pt idx="7650">
                  <c:v>87.400570918518412</c:v>
                </c:pt>
                <c:pt idx="7651">
                  <c:v>87.411994063803178</c:v>
                </c:pt>
                <c:pt idx="7652">
                  <c:v>87.423417209087958</c:v>
                </c:pt>
                <c:pt idx="7653">
                  <c:v>87.434840354372838</c:v>
                </c:pt>
                <c:pt idx="7654">
                  <c:v>87.446263499657604</c:v>
                </c:pt>
                <c:pt idx="7655">
                  <c:v>87.457686644942356</c:v>
                </c:pt>
                <c:pt idx="7656">
                  <c:v>87.469109790227137</c:v>
                </c:pt>
                <c:pt idx="7657">
                  <c:v>87.480532935511889</c:v>
                </c:pt>
                <c:pt idx="7658">
                  <c:v>87.491956080796768</c:v>
                </c:pt>
                <c:pt idx="7659">
                  <c:v>87.503379226081535</c:v>
                </c:pt>
                <c:pt idx="7660">
                  <c:v>87.514802371366315</c:v>
                </c:pt>
                <c:pt idx="7661">
                  <c:v>87.526225516651081</c:v>
                </c:pt>
                <c:pt idx="7662">
                  <c:v>87.537648661935833</c:v>
                </c:pt>
                <c:pt idx="7663">
                  <c:v>87.549071807220713</c:v>
                </c:pt>
                <c:pt idx="7664">
                  <c:v>87.560494952505479</c:v>
                </c:pt>
                <c:pt idx="7665">
                  <c:v>87.571918097790245</c:v>
                </c:pt>
                <c:pt idx="7666">
                  <c:v>87.583341243075012</c:v>
                </c:pt>
                <c:pt idx="7667">
                  <c:v>87.594764388359778</c:v>
                </c:pt>
                <c:pt idx="7668">
                  <c:v>87.606187533644658</c:v>
                </c:pt>
                <c:pt idx="7669">
                  <c:v>87.61761067892941</c:v>
                </c:pt>
                <c:pt idx="7670">
                  <c:v>87.629033824214176</c:v>
                </c:pt>
                <c:pt idx="7671">
                  <c:v>87.640456969498942</c:v>
                </c:pt>
                <c:pt idx="7672">
                  <c:v>87.651880114783722</c:v>
                </c:pt>
                <c:pt idx="7673">
                  <c:v>87.663303260068602</c:v>
                </c:pt>
                <c:pt idx="7674">
                  <c:v>87.674726405353368</c:v>
                </c:pt>
                <c:pt idx="7675">
                  <c:v>87.68614955063812</c:v>
                </c:pt>
                <c:pt idx="7676">
                  <c:v>87.697572695922901</c:v>
                </c:pt>
                <c:pt idx="7677">
                  <c:v>87.708995841207653</c:v>
                </c:pt>
                <c:pt idx="7678">
                  <c:v>87.720418986492419</c:v>
                </c:pt>
                <c:pt idx="7679">
                  <c:v>87.731842131777299</c:v>
                </c:pt>
                <c:pt idx="7680">
                  <c:v>87.743265277062079</c:v>
                </c:pt>
                <c:pt idx="7681">
                  <c:v>87.754688422346845</c:v>
                </c:pt>
                <c:pt idx="7682">
                  <c:v>87.766111567631597</c:v>
                </c:pt>
                <c:pt idx="7683">
                  <c:v>87.777534712916363</c:v>
                </c:pt>
                <c:pt idx="7684">
                  <c:v>87.788957858201243</c:v>
                </c:pt>
                <c:pt idx="7685">
                  <c:v>87.800381003486009</c:v>
                </c:pt>
                <c:pt idx="7686">
                  <c:v>87.811804148770776</c:v>
                </c:pt>
                <c:pt idx="7687">
                  <c:v>87.823227294055542</c:v>
                </c:pt>
                <c:pt idx="7688">
                  <c:v>87.834650439340294</c:v>
                </c:pt>
                <c:pt idx="7689">
                  <c:v>87.846073584625188</c:v>
                </c:pt>
                <c:pt idx="7690">
                  <c:v>87.85749672990994</c:v>
                </c:pt>
                <c:pt idx="7691">
                  <c:v>87.868919875194706</c:v>
                </c:pt>
                <c:pt idx="7692">
                  <c:v>87.880343020479472</c:v>
                </c:pt>
                <c:pt idx="7693">
                  <c:v>87.891766165764253</c:v>
                </c:pt>
                <c:pt idx="7694">
                  <c:v>87.903189311049132</c:v>
                </c:pt>
                <c:pt idx="7695">
                  <c:v>87.914612456333884</c:v>
                </c:pt>
                <c:pt idx="7696">
                  <c:v>87.926035601618651</c:v>
                </c:pt>
                <c:pt idx="7697">
                  <c:v>87.937458746903417</c:v>
                </c:pt>
                <c:pt idx="7698">
                  <c:v>87.948881892188183</c:v>
                </c:pt>
                <c:pt idx="7699">
                  <c:v>87.960305037473063</c:v>
                </c:pt>
                <c:pt idx="7700">
                  <c:v>87.971728182757829</c:v>
                </c:pt>
                <c:pt idx="7701">
                  <c:v>87.983151328042609</c:v>
                </c:pt>
                <c:pt idx="7702">
                  <c:v>87.994574473327361</c:v>
                </c:pt>
                <c:pt idx="7703">
                  <c:v>88.005997618612128</c:v>
                </c:pt>
                <c:pt idx="7704">
                  <c:v>88.017420763897007</c:v>
                </c:pt>
                <c:pt idx="7705">
                  <c:v>88.028843909181774</c:v>
                </c:pt>
                <c:pt idx="7706">
                  <c:v>88.04026705446654</c:v>
                </c:pt>
                <c:pt idx="7707">
                  <c:v>88.051690199751306</c:v>
                </c:pt>
                <c:pt idx="7708">
                  <c:v>88.063113345036058</c:v>
                </c:pt>
                <c:pt idx="7709">
                  <c:v>88.074536490320952</c:v>
                </c:pt>
                <c:pt idx="7710">
                  <c:v>88.085959635605704</c:v>
                </c:pt>
                <c:pt idx="7711">
                  <c:v>88.09738278089047</c:v>
                </c:pt>
                <c:pt idx="7712">
                  <c:v>88.108805926175236</c:v>
                </c:pt>
                <c:pt idx="7713">
                  <c:v>88.120229071460003</c:v>
                </c:pt>
                <c:pt idx="7714">
                  <c:v>88.131652216744882</c:v>
                </c:pt>
                <c:pt idx="7715">
                  <c:v>88.143075362029649</c:v>
                </c:pt>
                <c:pt idx="7716">
                  <c:v>88.154498507314401</c:v>
                </c:pt>
                <c:pt idx="7717">
                  <c:v>88.165921652599181</c:v>
                </c:pt>
                <c:pt idx="7718">
                  <c:v>88.177344797883947</c:v>
                </c:pt>
                <c:pt idx="7719">
                  <c:v>88.188767943168713</c:v>
                </c:pt>
                <c:pt idx="7720">
                  <c:v>88.200191088453593</c:v>
                </c:pt>
                <c:pt idx="7721">
                  <c:v>88.211614233738359</c:v>
                </c:pt>
                <c:pt idx="7722">
                  <c:v>88.223037379023125</c:v>
                </c:pt>
                <c:pt idx="7723">
                  <c:v>88.234460524307892</c:v>
                </c:pt>
                <c:pt idx="7724">
                  <c:v>88.245883669592644</c:v>
                </c:pt>
                <c:pt idx="7725">
                  <c:v>88.257306814877538</c:v>
                </c:pt>
                <c:pt idx="7726">
                  <c:v>88.268729960162304</c:v>
                </c:pt>
                <c:pt idx="7727">
                  <c:v>88.28015310544707</c:v>
                </c:pt>
                <c:pt idx="7728">
                  <c:v>88.291576250731836</c:v>
                </c:pt>
                <c:pt idx="7729">
                  <c:v>88.302999396016588</c:v>
                </c:pt>
                <c:pt idx="7730">
                  <c:v>88.314422541301468</c:v>
                </c:pt>
                <c:pt idx="7731">
                  <c:v>88.325845686586234</c:v>
                </c:pt>
                <c:pt idx="7732">
                  <c:v>88.337268831871</c:v>
                </c:pt>
                <c:pt idx="7733">
                  <c:v>88.348691977155767</c:v>
                </c:pt>
                <c:pt idx="7734">
                  <c:v>88.360115122440547</c:v>
                </c:pt>
                <c:pt idx="7735">
                  <c:v>88.371538267725413</c:v>
                </c:pt>
                <c:pt idx="7736">
                  <c:v>88.382961413010165</c:v>
                </c:pt>
                <c:pt idx="7737">
                  <c:v>88.394384558294931</c:v>
                </c:pt>
                <c:pt idx="7738">
                  <c:v>88.405807703579711</c:v>
                </c:pt>
                <c:pt idx="7739">
                  <c:v>88.417230848864477</c:v>
                </c:pt>
                <c:pt idx="7740">
                  <c:v>88.428653994149357</c:v>
                </c:pt>
                <c:pt idx="7741">
                  <c:v>88.440077139434123</c:v>
                </c:pt>
                <c:pt idx="7742">
                  <c:v>88.45150028471889</c:v>
                </c:pt>
                <c:pt idx="7743">
                  <c:v>88.462923430003642</c:v>
                </c:pt>
                <c:pt idx="7744">
                  <c:v>88.474346575288408</c:v>
                </c:pt>
                <c:pt idx="7745">
                  <c:v>88.485769720573288</c:v>
                </c:pt>
                <c:pt idx="7746">
                  <c:v>88.497192865858068</c:v>
                </c:pt>
                <c:pt idx="7747">
                  <c:v>88.508616011142834</c:v>
                </c:pt>
                <c:pt idx="7748">
                  <c:v>88.5200391564276</c:v>
                </c:pt>
                <c:pt idx="7749">
                  <c:v>88.531462301712352</c:v>
                </c:pt>
                <c:pt idx="7750">
                  <c:v>88.542885446997232</c:v>
                </c:pt>
                <c:pt idx="7751">
                  <c:v>88.554308592281998</c:v>
                </c:pt>
                <c:pt idx="7752">
                  <c:v>88.565731737566765</c:v>
                </c:pt>
                <c:pt idx="7753">
                  <c:v>88.577154882851531</c:v>
                </c:pt>
                <c:pt idx="7754">
                  <c:v>88.588578028136297</c:v>
                </c:pt>
                <c:pt idx="7755">
                  <c:v>88.600001173421177</c:v>
                </c:pt>
                <c:pt idx="7756">
                  <c:v>88.611424318705943</c:v>
                </c:pt>
                <c:pt idx="7757">
                  <c:v>88.622847463990695</c:v>
                </c:pt>
                <c:pt idx="7758">
                  <c:v>88.634270609275475</c:v>
                </c:pt>
                <c:pt idx="7759">
                  <c:v>88.645693754560241</c:v>
                </c:pt>
                <c:pt idx="7760">
                  <c:v>88.657116899845121</c:v>
                </c:pt>
                <c:pt idx="7761">
                  <c:v>88.668540045129873</c:v>
                </c:pt>
                <c:pt idx="7762">
                  <c:v>88.679963190414654</c:v>
                </c:pt>
                <c:pt idx="7763">
                  <c:v>88.691386335699406</c:v>
                </c:pt>
                <c:pt idx="7764">
                  <c:v>88.702809480984172</c:v>
                </c:pt>
                <c:pt idx="7765">
                  <c:v>88.714232626268938</c:v>
                </c:pt>
                <c:pt idx="7766">
                  <c:v>88.725655771553832</c:v>
                </c:pt>
                <c:pt idx="7767">
                  <c:v>88.737078916838598</c:v>
                </c:pt>
                <c:pt idx="7768">
                  <c:v>88.748502062123364</c:v>
                </c:pt>
                <c:pt idx="7769">
                  <c:v>88.759925207408116</c:v>
                </c:pt>
                <c:pt idx="7770">
                  <c:v>88.771348352692883</c:v>
                </c:pt>
                <c:pt idx="7771">
                  <c:v>88.782771497977762</c:v>
                </c:pt>
                <c:pt idx="7772">
                  <c:v>88.794194643262529</c:v>
                </c:pt>
                <c:pt idx="7773">
                  <c:v>88.805617788547295</c:v>
                </c:pt>
                <c:pt idx="7774">
                  <c:v>88.817040933832061</c:v>
                </c:pt>
                <c:pt idx="7775">
                  <c:v>88.828464079116841</c:v>
                </c:pt>
                <c:pt idx="7776">
                  <c:v>88.839887224401707</c:v>
                </c:pt>
                <c:pt idx="7777">
                  <c:v>88.851310369686459</c:v>
                </c:pt>
                <c:pt idx="7778">
                  <c:v>88.862733514971225</c:v>
                </c:pt>
                <c:pt idx="7779">
                  <c:v>88.874156660256006</c:v>
                </c:pt>
                <c:pt idx="7780">
                  <c:v>88.885579805540772</c:v>
                </c:pt>
                <c:pt idx="7781">
                  <c:v>88.897002950825637</c:v>
                </c:pt>
                <c:pt idx="7782">
                  <c:v>88.908426096110404</c:v>
                </c:pt>
                <c:pt idx="7783">
                  <c:v>88.91984924139517</c:v>
                </c:pt>
                <c:pt idx="7784">
                  <c:v>88.931272386679936</c:v>
                </c:pt>
                <c:pt idx="7785">
                  <c:v>88.942695531964702</c:v>
                </c:pt>
                <c:pt idx="7786">
                  <c:v>88.954118677249582</c:v>
                </c:pt>
                <c:pt idx="7787">
                  <c:v>88.965541822534362</c:v>
                </c:pt>
                <c:pt idx="7788">
                  <c:v>88.976964967819114</c:v>
                </c:pt>
                <c:pt idx="7789">
                  <c:v>88.988388113103881</c:v>
                </c:pt>
                <c:pt idx="7790">
                  <c:v>88.999811258388632</c:v>
                </c:pt>
                <c:pt idx="7791">
                  <c:v>89.011234403673527</c:v>
                </c:pt>
                <c:pt idx="7792">
                  <c:v>89.022657548958293</c:v>
                </c:pt>
                <c:pt idx="7793">
                  <c:v>89.034080694243059</c:v>
                </c:pt>
                <c:pt idx="7794">
                  <c:v>89.045503839527825</c:v>
                </c:pt>
                <c:pt idx="7795">
                  <c:v>89.056926984812591</c:v>
                </c:pt>
                <c:pt idx="7796">
                  <c:v>89.068350130097471</c:v>
                </c:pt>
                <c:pt idx="7797">
                  <c:v>89.079773275382223</c:v>
                </c:pt>
                <c:pt idx="7798">
                  <c:v>89.091196420666989</c:v>
                </c:pt>
                <c:pt idx="7799">
                  <c:v>89.10261956595177</c:v>
                </c:pt>
                <c:pt idx="7800">
                  <c:v>89.114042711236536</c:v>
                </c:pt>
                <c:pt idx="7801">
                  <c:v>89.125465856521402</c:v>
                </c:pt>
                <c:pt idx="7802">
                  <c:v>89.136889001806168</c:v>
                </c:pt>
                <c:pt idx="7803">
                  <c:v>89.148312147090948</c:v>
                </c:pt>
                <c:pt idx="7804">
                  <c:v>89.1597352923757</c:v>
                </c:pt>
                <c:pt idx="7805">
                  <c:v>89.171158437660466</c:v>
                </c:pt>
                <c:pt idx="7806">
                  <c:v>89.182581582945232</c:v>
                </c:pt>
                <c:pt idx="7807">
                  <c:v>89.194004728230126</c:v>
                </c:pt>
                <c:pt idx="7808">
                  <c:v>89.205427873514878</c:v>
                </c:pt>
                <c:pt idx="7809">
                  <c:v>89.216851018799645</c:v>
                </c:pt>
                <c:pt idx="7810">
                  <c:v>89.228274164084397</c:v>
                </c:pt>
                <c:pt idx="7811">
                  <c:v>89.239697309369163</c:v>
                </c:pt>
                <c:pt idx="7812">
                  <c:v>89.251120454654057</c:v>
                </c:pt>
                <c:pt idx="7813">
                  <c:v>89.262543599938823</c:v>
                </c:pt>
                <c:pt idx="7814">
                  <c:v>89.273966745223589</c:v>
                </c:pt>
                <c:pt idx="7815">
                  <c:v>89.285389890508355</c:v>
                </c:pt>
                <c:pt idx="7816">
                  <c:v>89.296813035793122</c:v>
                </c:pt>
                <c:pt idx="7817">
                  <c:v>89.308236181078001</c:v>
                </c:pt>
                <c:pt idx="7818">
                  <c:v>89.319659326362753</c:v>
                </c:pt>
                <c:pt idx="7819">
                  <c:v>89.33108247164752</c:v>
                </c:pt>
                <c:pt idx="7820">
                  <c:v>89.3425056169323</c:v>
                </c:pt>
                <c:pt idx="7821">
                  <c:v>89.353928762217066</c:v>
                </c:pt>
                <c:pt idx="7822">
                  <c:v>89.365351907501932</c:v>
                </c:pt>
                <c:pt idx="7823">
                  <c:v>89.376775052786698</c:v>
                </c:pt>
                <c:pt idx="7824">
                  <c:v>89.388198198071464</c:v>
                </c:pt>
                <c:pt idx="7825">
                  <c:v>89.39962134335623</c:v>
                </c:pt>
                <c:pt idx="7826">
                  <c:v>89.411044488640997</c:v>
                </c:pt>
                <c:pt idx="7827">
                  <c:v>89.422467633925876</c:v>
                </c:pt>
                <c:pt idx="7828">
                  <c:v>89.433890779210643</c:v>
                </c:pt>
                <c:pt idx="7829">
                  <c:v>89.445313924495409</c:v>
                </c:pt>
                <c:pt idx="7830">
                  <c:v>89.456737069780161</c:v>
                </c:pt>
                <c:pt idx="7831">
                  <c:v>89.468160215064927</c:v>
                </c:pt>
                <c:pt idx="7832">
                  <c:v>89.479583360349821</c:v>
                </c:pt>
                <c:pt idx="7833">
                  <c:v>89.491006505634587</c:v>
                </c:pt>
                <c:pt idx="7834">
                  <c:v>89.502429650919353</c:v>
                </c:pt>
                <c:pt idx="7835">
                  <c:v>89.513852796204105</c:v>
                </c:pt>
                <c:pt idx="7836">
                  <c:v>89.525275941488886</c:v>
                </c:pt>
                <c:pt idx="7837">
                  <c:v>89.536699086773766</c:v>
                </c:pt>
                <c:pt idx="7838">
                  <c:v>89.548122232058518</c:v>
                </c:pt>
                <c:pt idx="7839">
                  <c:v>89.559545377343284</c:v>
                </c:pt>
                <c:pt idx="7840">
                  <c:v>89.570968522628064</c:v>
                </c:pt>
                <c:pt idx="7841">
                  <c:v>89.58239166791283</c:v>
                </c:pt>
                <c:pt idx="7842">
                  <c:v>89.593814813197696</c:v>
                </c:pt>
                <c:pt idx="7843">
                  <c:v>89.605237958482462</c:v>
                </c:pt>
                <c:pt idx="7844">
                  <c:v>89.616661103767228</c:v>
                </c:pt>
                <c:pt idx="7845">
                  <c:v>89.628084249051994</c:v>
                </c:pt>
                <c:pt idx="7846">
                  <c:v>89.639507394336761</c:v>
                </c:pt>
                <c:pt idx="7847">
                  <c:v>89.650930539621527</c:v>
                </c:pt>
                <c:pt idx="7848">
                  <c:v>89.662353684906407</c:v>
                </c:pt>
                <c:pt idx="7849">
                  <c:v>89.673776830191173</c:v>
                </c:pt>
                <c:pt idx="7850">
                  <c:v>89.685199975475925</c:v>
                </c:pt>
                <c:pt idx="7851">
                  <c:v>89.696623120760691</c:v>
                </c:pt>
                <c:pt idx="7852">
                  <c:v>89.708046266045457</c:v>
                </c:pt>
                <c:pt idx="7853">
                  <c:v>89.719469411330351</c:v>
                </c:pt>
                <c:pt idx="7854">
                  <c:v>89.730892556615117</c:v>
                </c:pt>
                <c:pt idx="7855">
                  <c:v>89.742315701899869</c:v>
                </c:pt>
                <c:pt idx="7856">
                  <c:v>89.753738847184636</c:v>
                </c:pt>
                <c:pt idx="7857">
                  <c:v>89.765161992469402</c:v>
                </c:pt>
                <c:pt idx="7858">
                  <c:v>89.776585137754282</c:v>
                </c:pt>
                <c:pt idx="7859">
                  <c:v>89.788008283039048</c:v>
                </c:pt>
                <c:pt idx="7860">
                  <c:v>89.799431428323814</c:v>
                </c:pt>
                <c:pt idx="7861">
                  <c:v>89.810854573608594</c:v>
                </c:pt>
                <c:pt idx="7862">
                  <c:v>89.822277718893346</c:v>
                </c:pt>
                <c:pt idx="7863">
                  <c:v>89.833700864178226</c:v>
                </c:pt>
                <c:pt idx="7864">
                  <c:v>89.845124009462992</c:v>
                </c:pt>
                <c:pt idx="7865">
                  <c:v>89.856547154747759</c:v>
                </c:pt>
                <c:pt idx="7866">
                  <c:v>89.867970300032525</c:v>
                </c:pt>
                <c:pt idx="7867">
                  <c:v>89.879393445317291</c:v>
                </c:pt>
                <c:pt idx="7868">
                  <c:v>89.890816590602171</c:v>
                </c:pt>
                <c:pt idx="7869">
                  <c:v>89.902239735886937</c:v>
                </c:pt>
                <c:pt idx="7870">
                  <c:v>89.913662881171703</c:v>
                </c:pt>
                <c:pt idx="7871">
                  <c:v>89.925086026456455</c:v>
                </c:pt>
                <c:pt idx="7872">
                  <c:v>89.936509171741221</c:v>
                </c:pt>
                <c:pt idx="7873">
                  <c:v>89.947932317026115</c:v>
                </c:pt>
                <c:pt idx="7874">
                  <c:v>89.959355462310867</c:v>
                </c:pt>
                <c:pt idx="7875">
                  <c:v>89.970778607595634</c:v>
                </c:pt>
                <c:pt idx="7876">
                  <c:v>89.9822017528804</c:v>
                </c:pt>
                <c:pt idx="7877">
                  <c:v>89.993624898165166</c:v>
                </c:pt>
                <c:pt idx="7878">
                  <c:v>90.005048043450046</c:v>
                </c:pt>
                <c:pt idx="7879">
                  <c:v>90.016471188734812</c:v>
                </c:pt>
                <c:pt idx="7880">
                  <c:v>90.027894334019578</c:v>
                </c:pt>
                <c:pt idx="7881">
                  <c:v>90.039317479304358</c:v>
                </c:pt>
                <c:pt idx="7882">
                  <c:v>90.05074062458911</c:v>
                </c:pt>
                <c:pt idx="7883">
                  <c:v>90.06216376987399</c:v>
                </c:pt>
                <c:pt idx="7884">
                  <c:v>90.073586915158756</c:v>
                </c:pt>
                <c:pt idx="7885">
                  <c:v>90.085010060443523</c:v>
                </c:pt>
                <c:pt idx="7886">
                  <c:v>90.096433205728289</c:v>
                </c:pt>
                <c:pt idx="7887">
                  <c:v>90.107856351013055</c:v>
                </c:pt>
                <c:pt idx="7888">
                  <c:v>90.119279496297921</c:v>
                </c:pt>
                <c:pt idx="7889">
                  <c:v>90.130702641582701</c:v>
                </c:pt>
                <c:pt idx="7890">
                  <c:v>90.142125786867467</c:v>
                </c:pt>
                <c:pt idx="7891">
                  <c:v>90.153548932152219</c:v>
                </c:pt>
                <c:pt idx="7892">
                  <c:v>90.164972077436985</c:v>
                </c:pt>
                <c:pt idx="7893">
                  <c:v>90.176395222721752</c:v>
                </c:pt>
                <c:pt idx="7894">
                  <c:v>90.187818368006631</c:v>
                </c:pt>
                <c:pt idx="7895">
                  <c:v>90.199241513291398</c:v>
                </c:pt>
                <c:pt idx="7896">
                  <c:v>90.210664658576164</c:v>
                </c:pt>
                <c:pt idx="7897">
                  <c:v>90.22208780386093</c:v>
                </c:pt>
                <c:pt idx="7898">
                  <c:v>90.233510949145696</c:v>
                </c:pt>
                <c:pt idx="7899">
                  <c:v>90.244934094430576</c:v>
                </c:pt>
                <c:pt idx="7900">
                  <c:v>90.256357239715342</c:v>
                </c:pt>
                <c:pt idx="7901">
                  <c:v>90.267780385000108</c:v>
                </c:pt>
                <c:pt idx="7902">
                  <c:v>90.279203530284875</c:v>
                </c:pt>
                <c:pt idx="7903">
                  <c:v>90.290626675569641</c:v>
                </c:pt>
                <c:pt idx="7904">
                  <c:v>90.302049820854521</c:v>
                </c:pt>
                <c:pt idx="7905">
                  <c:v>90.313472966139287</c:v>
                </c:pt>
                <c:pt idx="7906">
                  <c:v>90.324896111424053</c:v>
                </c:pt>
                <c:pt idx="7907">
                  <c:v>90.336319256708819</c:v>
                </c:pt>
                <c:pt idx="7908">
                  <c:v>90.347742401993585</c:v>
                </c:pt>
                <c:pt idx="7909">
                  <c:v>90.359165547278465</c:v>
                </c:pt>
                <c:pt idx="7910">
                  <c:v>90.370588692563231</c:v>
                </c:pt>
                <c:pt idx="7911">
                  <c:v>90.382011837847983</c:v>
                </c:pt>
                <c:pt idx="7912">
                  <c:v>90.393434983132749</c:v>
                </c:pt>
                <c:pt idx="7913">
                  <c:v>90.404858128417516</c:v>
                </c:pt>
                <c:pt idx="7914">
                  <c:v>90.416281273702396</c:v>
                </c:pt>
                <c:pt idx="7915">
                  <c:v>90.427704418987162</c:v>
                </c:pt>
                <c:pt idx="7916">
                  <c:v>90.439127564271928</c:v>
                </c:pt>
                <c:pt idx="7917">
                  <c:v>90.450550709556694</c:v>
                </c:pt>
                <c:pt idx="7918">
                  <c:v>90.46197385484146</c:v>
                </c:pt>
                <c:pt idx="7919">
                  <c:v>90.47339700012634</c:v>
                </c:pt>
                <c:pt idx="7920">
                  <c:v>90.484820145411106</c:v>
                </c:pt>
                <c:pt idx="7921">
                  <c:v>90.496243290695858</c:v>
                </c:pt>
                <c:pt idx="7922">
                  <c:v>90.507666435980639</c:v>
                </c:pt>
                <c:pt idx="7923">
                  <c:v>90.519089581265405</c:v>
                </c:pt>
                <c:pt idx="7924">
                  <c:v>90.530512726550285</c:v>
                </c:pt>
                <c:pt idx="7925">
                  <c:v>90.541935871835037</c:v>
                </c:pt>
                <c:pt idx="7926">
                  <c:v>90.553359017119817</c:v>
                </c:pt>
                <c:pt idx="7927">
                  <c:v>90.564782162404583</c:v>
                </c:pt>
                <c:pt idx="7928">
                  <c:v>90.576205307689349</c:v>
                </c:pt>
                <c:pt idx="7929">
                  <c:v>90.587628452974215</c:v>
                </c:pt>
                <c:pt idx="7930">
                  <c:v>90.599051598258995</c:v>
                </c:pt>
                <c:pt idx="7931">
                  <c:v>90.610474743543762</c:v>
                </c:pt>
                <c:pt idx="7932">
                  <c:v>90.621897888828514</c:v>
                </c:pt>
                <c:pt idx="7933">
                  <c:v>90.63332103411328</c:v>
                </c:pt>
                <c:pt idx="7934">
                  <c:v>90.644744179398046</c:v>
                </c:pt>
                <c:pt idx="7935">
                  <c:v>90.656167324682926</c:v>
                </c:pt>
                <c:pt idx="7936">
                  <c:v>90.667590469967692</c:v>
                </c:pt>
                <c:pt idx="7937">
                  <c:v>90.679013615252458</c:v>
                </c:pt>
                <c:pt idx="7938">
                  <c:v>90.690436760537224</c:v>
                </c:pt>
                <c:pt idx="7939">
                  <c:v>90.701859905821991</c:v>
                </c:pt>
                <c:pt idx="7940">
                  <c:v>90.71328305110687</c:v>
                </c:pt>
                <c:pt idx="7941">
                  <c:v>90.724706196391622</c:v>
                </c:pt>
                <c:pt idx="7942">
                  <c:v>90.736129341676403</c:v>
                </c:pt>
                <c:pt idx="7943">
                  <c:v>90.747552486961169</c:v>
                </c:pt>
                <c:pt idx="7944">
                  <c:v>90.758975632245921</c:v>
                </c:pt>
                <c:pt idx="7945">
                  <c:v>90.770398777530815</c:v>
                </c:pt>
                <c:pt idx="7946">
                  <c:v>90.781821922815581</c:v>
                </c:pt>
                <c:pt idx="7947">
                  <c:v>90.793245068100347</c:v>
                </c:pt>
                <c:pt idx="7948">
                  <c:v>90.804668213385099</c:v>
                </c:pt>
                <c:pt idx="7949">
                  <c:v>90.816091358669865</c:v>
                </c:pt>
                <c:pt idx="7950">
                  <c:v>90.82751450395476</c:v>
                </c:pt>
                <c:pt idx="7951">
                  <c:v>90.838937649239526</c:v>
                </c:pt>
                <c:pt idx="7952">
                  <c:v>90.850360794524278</c:v>
                </c:pt>
                <c:pt idx="7953">
                  <c:v>90.861783939809044</c:v>
                </c:pt>
                <c:pt idx="7954">
                  <c:v>90.87320708509381</c:v>
                </c:pt>
                <c:pt idx="7955">
                  <c:v>90.88463023037869</c:v>
                </c:pt>
                <c:pt idx="7956">
                  <c:v>90.896053375663456</c:v>
                </c:pt>
                <c:pt idx="7957">
                  <c:v>90.907476520948222</c:v>
                </c:pt>
                <c:pt idx="7958">
                  <c:v>90.918899666232974</c:v>
                </c:pt>
                <c:pt idx="7959">
                  <c:v>90.930322811517755</c:v>
                </c:pt>
                <c:pt idx="7960">
                  <c:v>90.94174595680262</c:v>
                </c:pt>
                <c:pt idx="7961">
                  <c:v>90.953169102087386</c:v>
                </c:pt>
                <c:pt idx="7962">
                  <c:v>90.964592247372153</c:v>
                </c:pt>
                <c:pt idx="7963">
                  <c:v>90.976015392656933</c:v>
                </c:pt>
                <c:pt idx="7964">
                  <c:v>90.987438537941685</c:v>
                </c:pt>
                <c:pt idx="7965">
                  <c:v>90.998861683226579</c:v>
                </c:pt>
                <c:pt idx="7966">
                  <c:v>91.010284828511331</c:v>
                </c:pt>
                <c:pt idx="7967">
                  <c:v>91.021707973796111</c:v>
                </c:pt>
                <c:pt idx="7968">
                  <c:v>91.033131119080863</c:v>
                </c:pt>
                <c:pt idx="7969">
                  <c:v>91.04455426436563</c:v>
                </c:pt>
                <c:pt idx="7970">
                  <c:v>91.055977409650509</c:v>
                </c:pt>
                <c:pt idx="7971">
                  <c:v>91.06740055493529</c:v>
                </c:pt>
                <c:pt idx="7972">
                  <c:v>91.078823700220042</c:v>
                </c:pt>
                <c:pt idx="7973">
                  <c:v>91.090246845504808</c:v>
                </c:pt>
                <c:pt idx="7974">
                  <c:v>91.101669990789574</c:v>
                </c:pt>
                <c:pt idx="7975">
                  <c:v>91.11309313607434</c:v>
                </c:pt>
                <c:pt idx="7976">
                  <c:v>91.12451628135922</c:v>
                </c:pt>
                <c:pt idx="7977">
                  <c:v>91.135939426643986</c:v>
                </c:pt>
                <c:pt idx="7978">
                  <c:v>91.147362571928738</c:v>
                </c:pt>
                <c:pt idx="7979">
                  <c:v>91.158785717213519</c:v>
                </c:pt>
                <c:pt idx="7980">
                  <c:v>91.170208862498285</c:v>
                </c:pt>
                <c:pt idx="7981">
                  <c:v>91.181632007783151</c:v>
                </c:pt>
                <c:pt idx="7982">
                  <c:v>91.193055153067917</c:v>
                </c:pt>
                <c:pt idx="7983">
                  <c:v>91.204478298352697</c:v>
                </c:pt>
                <c:pt idx="7984">
                  <c:v>91.215901443637463</c:v>
                </c:pt>
                <c:pt idx="7985">
                  <c:v>91.227324588922215</c:v>
                </c:pt>
                <c:pt idx="7986">
                  <c:v>91.238747734207095</c:v>
                </c:pt>
                <c:pt idx="7987">
                  <c:v>91.250170879491876</c:v>
                </c:pt>
                <c:pt idx="7988">
                  <c:v>91.261594024776628</c:v>
                </c:pt>
                <c:pt idx="7989">
                  <c:v>91.273017170061394</c:v>
                </c:pt>
                <c:pt idx="7990">
                  <c:v>91.28444031534616</c:v>
                </c:pt>
                <c:pt idx="7991">
                  <c:v>91.295863460631054</c:v>
                </c:pt>
                <c:pt idx="7992">
                  <c:v>91.307286605915806</c:v>
                </c:pt>
                <c:pt idx="7993">
                  <c:v>91.318709751200572</c:v>
                </c:pt>
                <c:pt idx="7994">
                  <c:v>91.330132896485338</c:v>
                </c:pt>
                <c:pt idx="7995">
                  <c:v>91.34155604177009</c:v>
                </c:pt>
                <c:pt idx="7996">
                  <c:v>91.352979187054984</c:v>
                </c:pt>
                <c:pt idx="7997">
                  <c:v>91.364402332339751</c:v>
                </c:pt>
                <c:pt idx="7998">
                  <c:v>91.375825477624517</c:v>
                </c:pt>
                <c:pt idx="7999">
                  <c:v>91.387248622909269</c:v>
                </c:pt>
                <c:pt idx="8000">
                  <c:v>91.398671768194049</c:v>
                </c:pt>
                <c:pt idx="8001">
                  <c:v>91.410100360853775</c:v>
                </c:pt>
                <c:pt idx="8002">
                  <c:v>91.42152895351353</c:v>
                </c:pt>
                <c:pt idx="8003">
                  <c:v>91.43295754617327</c:v>
                </c:pt>
                <c:pt idx="8004">
                  <c:v>91.444386138833025</c:v>
                </c:pt>
                <c:pt idx="8005">
                  <c:v>91.455814731492765</c:v>
                </c:pt>
                <c:pt idx="8006">
                  <c:v>91.467243324152506</c:v>
                </c:pt>
                <c:pt idx="8007">
                  <c:v>91.478671916812232</c:v>
                </c:pt>
                <c:pt idx="8008">
                  <c:v>91.4901005094721</c:v>
                </c:pt>
                <c:pt idx="8009">
                  <c:v>91.50152910213184</c:v>
                </c:pt>
                <c:pt idx="8010">
                  <c:v>91.512957694791595</c:v>
                </c:pt>
                <c:pt idx="8011">
                  <c:v>91.524386287451335</c:v>
                </c:pt>
                <c:pt idx="8012">
                  <c:v>91.535814880111076</c:v>
                </c:pt>
                <c:pt idx="8013">
                  <c:v>91.547243472770816</c:v>
                </c:pt>
                <c:pt idx="8014">
                  <c:v>91.558672065430542</c:v>
                </c:pt>
                <c:pt idx="8015">
                  <c:v>91.570100658090297</c:v>
                </c:pt>
                <c:pt idx="8016">
                  <c:v>91.581529250750037</c:v>
                </c:pt>
                <c:pt idx="8017">
                  <c:v>91.592957843409778</c:v>
                </c:pt>
                <c:pt idx="8018">
                  <c:v>91.604386436069518</c:v>
                </c:pt>
                <c:pt idx="8019">
                  <c:v>91.615815028729273</c:v>
                </c:pt>
                <c:pt idx="8020">
                  <c:v>91.627243621389013</c:v>
                </c:pt>
                <c:pt idx="8021">
                  <c:v>91.638672214048754</c:v>
                </c:pt>
                <c:pt idx="8022">
                  <c:v>91.650100806708508</c:v>
                </c:pt>
                <c:pt idx="8023">
                  <c:v>91.661529399368249</c:v>
                </c:pt>
                <c:pt idx="8024">
                  <c:v>91.672957992027989</c:v>
                </c:pt>
                <c:pt idx="8025">
                  <c:v>91.684386584687729</c:v>
                </c:pt>
                <c:pt idx="8026">
                  <c:v>91.695815177347455</c:v>
                </c:pt>
                <c:pt idx="8027">
                  <c:v>91.70724377000721</c:v>
                </c:pt>
                <c:pt idx="8028">
                  <c:v>91.71867236266695</c:v>
                </c:pt>
                <c:pt idx="8029">
                  <c:v>91.730100955326691</c:v>
                </c:pt>
                <c:pt idx="8030">
                  <c:v>91.741529547986431</c:v>
                </c:pt>
                <c:pt idx="8031">
                  <c:v>91.752958140646186</c:v>
                </c:pt>
                <c:pt idx="8032">
                  <c:v>91.764386733305926</c:v>
                </c:pt>
                <c:pt idx="8033">
                  <c:v>91.775815325965667</c:v>
                </c:pt>
                <c:pt idx="8034">
                  <c:v>91.787243918625421</c:v>
                </c:pt>
                <c:pt idx="8035">
                  <c:v>91.798672511285162</c:v>
                </c:pt>
                <c:pt idx="8036">
                  <c:v>91.810101103944916</c:v>
                </c:pt>
                <c:pt idx="8037">
                  <c:v>91.821529696604628</c:v>
                </c:pt>
                <c:pt idx="8038">
                  <c:v>91.832958289264369</c:v>
                </c:pt>
                <c:pt idx="8039">
                  <c:v>91.844386881924123</c:v>
                </c:pt>
                <c:pt idx="8040">
                  <c:v>91.855815474583864</c:v>
                </c:pt>
                <c:pt idx="8041">
                  <c:v>91.867244067243618</c:v>
                </c:pt>
                <c:pt idx="8042">
                  <c:v>91.878672659903344</c:v>
                </c:pt>
                <c:pt idx="8043">
                  <c:v>91.890101252563099</c:v>
                </c:pt>
                <c:pt idx="8044">
                  <c:v>91.901529845222839</c:v>
                </c:pt>
                <c:pt idx="8045">
                  <c:v>91.912958437882594</c:v>
                </c:pt>
                <c:pt idx="8046">
                  <c:v>91.924387030542334</c:v>
                </c:pt>
                <c:pt idx="8047">
                  <c:v>91.935815623202075</c:v>
                </c:pt>
                <c:pt idx="8048">
                  <c:v>91.947244215861801</c:v>
                </c:pt>
                <c:pt idx="8049">
                  <c:v>91.958672808521541</c:v>
                </c:pt>
                <c:pt idx="8050">
                  <c:v>91.970101401181296</c:v>
                </c:pt>
                <c:pt idx="8051">
                  <c:v>91.981529993841036</c:v>
                </c:pt>
                <c:pt idx="8052">
                  <c:v>91.992958586500777</c:v>
                </c:pt>
                <c:pt idx="8053">
                  <c:v>92.004387179160531</c:v>
                </c:pt>
                <c:pt idx="8054">
                  <c:v>92.015815771820257</c:v>
                </c:pt>
                <c:pt idx="8055">
                  <c:v>92.027244364480012</c:v>
                </c:pt>
                <c:pt idx="8056">
                  <c:v>92.038672957139752</c:v>
                </c:pt>
                <c:pt idx="8057">
                  <c:v>92.050101549799507</c:v>
                </c:pt>
                <c:pt idx="8058">
                  <c:v>92.061530142459247</c:v>
                </c:pt>
                <c:pt idx="8059">
                  <c:v>92.072958735118988</c:v>
                </c:pt>
                <c:pt idx="8060">
                  <c:v>92.084387327778714</c:v>
                </c:pt>
                <c:pt idx="8061">
                  <c:v>92.095815920438454</c:v>
                </c:pt>
                <c:pt idx="8062">
                  <c:v>92.107244513098209</c:v>
                </c:pt>
                <c:pt idx="8063">
                  <c:v>92.118673105757949</c:v>
                </c:pt>
                <c:pt idx="8064">
                  <c:v>92.13010169841769</c:v>
                </c:pt>
                <c:pt idx="8065">
                  <c:v>92.141530291077444</c:v>
                </c:pt>
                <c:pt idx="8066">
                  <c:v>92.152958883737185</c:v>
                </c:pt>
                <c:pt idx="8067">
                  <c:v>92.164387476396925</c:v>
                </c:pt>
                <c:pt idx="8068">
                  <c:v>92.175816069056665</c:v>
                </c:pt>
                <c:pt idx="8069">
                  <c:v>92.18724466171642</c:v>
                </c:pt>
                <c:pt idx="8070">
                  <c:v>92.198673254376175</c:v>
                </c:pt>
                <c:pt idx="8071">
                  <c:v>92.210101847035887</c:v>
                </c:pt>
                <c:pt idx="8072">
                  <c:v>92.221530439695755</c:v>
                </c:pt>
                <c:pt idx="8073">
                  <c:v>92.23295903235551</c:v>
                </c:pt>
                <c:pt idx="8074">
                  <c:v>92.244387625015236</c:v>
                </c:pt>
                <c:pt idx="8075">
                  <c:v>92.25581621767499</c:v>
                </c:pt>
                <c:pt idx="8076">
                  <c:v>92.267244810334731</c:v>
                </c:pt>
                <c:pt idx="8077">
                  <c:v>92.278673402994471</c:v>
                </c:pt>
                <c:pt idx="8078">
                  <c:v>92.290101995654211</c:v>
                </c:pt>
                <c:pt idx="8079">
                  <c:v>92.301530588313938</c:v>
                </c:pt>
                <c:pt idx="8080">
                  <c:v>92.312959180973692</c:v>
                </c:pt>
                <c:pt idx="8081">
                  <c:v>92.324387773633433</c:v>
                </c:pt>
                <c:pt idx="8082">
                  <c:v>92.335816366293173</c:v>
                </c:pt>
                <c:pt idx="8083">
                  <c:v>92.347244958952913</c:v>
                </c:pt>
                <c:pt idx="8084">
                  <c:v>92.358673551612668</c:v>
                </c:pt>
                <c:pt idx="8085">
                  <c:v>92.370102144272423</c:v>
                </c:pt>
                <c:pt idx="8086">
                  <c:v>92.381530736932149</c:v>
                </c:pt>
                <c:pt idx="8087">
                  <c:v>92.392959329591903</c:v>
                </c:pt>
                <c:pt idx="8088">
                  <c:v>92.404387922251644</c:v>
                </c:pt>
                <c:pt idx="8089">
                  <c:v>92.415816514911398</c:v>
                </c:pt>
                <c:pt idx="8090">
                  <c:v>92.427245107571125</c:v>
                </c:pt>
                <c:pt idx="8091">
                  <c:v>92.438673700230851</c:v>
                </c:pt>
                <c:pt idx="8092">
                  <c:v>92.450102292890605</c:v>
                </c:pt>
                <c:pt idx="8093">
                  <c:v>92.461530885550346</c:v>
                </c:pt>
                <c:pt idx="8094">
                  <c:v>92.4729594782101</c:v>
                </c:pt>
                <c:pt idx="8095">
                  <c:v>92.484388070869826</c:v>
                </c:pt>
                <c:pt idx="8096">
                  <c:v>92.495816663529581</c:v>
                </c:pt>
                <c:pt idx="8097">
                  <c:v>92.507245256189336</c:v>
                </c:pt>
                <c:pt idx="8098">
                  <c:v>92.518673848849076</c:v>
                </c:pt>
                <c:pt idx="8099">
                  <c:v>92.530102441508816</c:v>
                </c:pt>
                <c:pt idx="8100">
                  <c:v>92.541531034168557</c:v>
                </c:pt>
                <c:pt idx="8101">
                  <c:v>92.552959626828283</c:v>
                </c:pt>
                <c:pt idx="8102">
                  <c:v>92.564388219488038</c:v>
                </c:pt>
                <c:pt idx="8103">
                  <c:v>92.575816812147778</c:v>
                </c:pt>
                <c:pt idx="8104">
                  <c:v>92.587245404807518</c:v>
                </c:pt>
                <c:pt idx="8105">
                  <c:v>92.598673997467259</c:v>
                </c:pt>
                <c:pt idx="8106">
                  <c:v>92.610102590127013</c:v>
                </c:pt>
                <c:pt idx="8107">
                  <c:v>92.62153118278674</c:v>
                </c:pt>
                <c:pt idx="8108">
                  <c:v>92.632959775446494</c:v>
                </c:pt>
                <c:pt idx="8109">
                  <c:v>92.644388368106249</c:v>
                </c:pt>
                <c:pt idx="8110">
                  <c:v>92.655816960765989</c:v>
                </c:pt>
                <c:pt idx="8111">
                  <c:v>92.66724555342573</c:v>
                </c:pt>
                <c:pt idx="8112">
                  <c:v>92.678674146085456</c:v>
                </c:pt>
                <c:pt idx="8113">
                  <c:v>92.690102738745196</c:v>
                </c:pt>
                <c:pt idx="8114">
                  <c:v>92.701531331404951</c:v>
                </c:pt>
                <c:pt idx="8115">
                  <c:v>92.712959924064691</c:v>
                </c:pt>
                <c:pt idx="8116">
                  <c:v>92.724388516724431</c:v>
                </c:pt>
                <c:pt idx="8117">
                  <c:v>92.735817109384172</c:v>
                </c:pt>
                <c:pt idx="8118">
                  <c:v>92.747245702043926</c:v>
                </c:pt>
                <c:pt idx="8119">
                  <c:v>92.758674294703667</c:v>
                </c:pt>
                <c:pt idx="8120">
                  <c:v>92.770102887363407</c:v>
                </c:pt>
                <c:pt idx="8121">
                  <c:v>92.781531480023162</c:v>
                </c:pt>
                <c:pt idx="8122">
                  <c:v>92.792960072682902</c:v>
                </c:pt>
                <c:pt idx="8123">
                  <c:v>92.804388665342643</c:v>
                </c:pt>
                <c:pt idx="8124">
                  <c:v>92.815817258002369</c:v>
                </c:pt>
                <c:pt idx="8125">
                  <c:v>92.827245850662109</c:v>
                </c:pt>
                <c:pt idx="8126">
                  <c:v>92.838674443321864</c:v>
                </c:pt>
                <c:pt idx="8127">
                  <c:v>92.850103035981604</c:v>
                </c:pt>
                <c:pt idx="8128">
                  <c:v>92.861531628641359</c:v>
                </c:pt>
                <c:pt idx="8129">
                  <c:v>92.872960221301085</c:v>
                </c:pt>
                <c:pt idx="8130">
                  <c:v>92.88438881396084</c:v>
                </c:pt>
                <c:pt idx="8131">
                  <c:v>92.89581740662058</c:v>
                </c:pt>
                <c:pt idx="8132">
                  <c:v>92.90724599928032</c:v>
                </c:pt>
                <c:pt idx="8133">
                  <c:v>92.918674591940075</c:v>
                </c:pt>
                <c:pt idx="8134">
                  <c:v>92.930103184599815</c:v>
                </c:pt>
                <c:pt idx="8135">
                  <c:v>92.941531777259542</c:v>
                </c:pt>
                <c:pt idx="8136">
                  <c:v>92.95296036991941</c:v>
                </c:pt>
                <c:pt idx="8137">
                  <c:v>92.96438896257915</c:v>
                </c:pt>
                <c:pt idx="8138">
                  <c:v>92.975817555238905</c:v>
                </c:pt>
                <c:pt idx="8139">
                  <c:v>92.987246147898631</c:v>
                </c:pt>
                <c:pt idx="8140">
                  <c:v>92.998674740558386</c:v>
                </c:pt>
                <c:pt idx="8141">
                  <c:v>93.010103333218126</c:v>
                </c:pt>
                <c:pt idx="8142">
                  <c:v>93.021531925877852</c:v>
                </c:pt>
                <c:pt idx="8143">
                  <c:v>93.032960518537607</c:v>
                </c:pt>
                <c:pt idx="8144">
                  <c:v>93.044389111197333</c:v>
                </c:pt>
                <c:pt idx="8145">
                  <c:v>93.055817703857088</c:v>
                </c:pt>
                <c:pt idx="8146">
                  <c:v>93.067246296516828</c:v>
                </c:pt>
                <c:pt idx="8147">
                  <c:v>93.078674889176582</c:v>
                </c:pt>
                <c:pt idx="8148">
                  <c:v>93.090103481836323</c:v>
                </c:pt>
                <c:pt idx="8149">
                  <c:v>93.101532074496063</c:v>
                </c:pt>
                <c:pt idx="8150">
                  <c:v>93.112960667155818</c:v>
                </c:pt>
                <c:pt idx="8151">
                  <c:v>93.124389259815544</c:v>
                </c:pt>
                <c:pt idx="8152">
                  <c:v>93.135817852475299</c:v>
                </c:pt>
                <c:pt idx="8153">
                  <c:v>93.147246445135039</c:v>
                </c:pt>
                <c:pt idx="8154">
                  <c:v>93.158675037794765</c:v>
                </c:pt>
                <c:pt idx="8155">
                  <c:v>93.17010363045452</c:v>
                </c:pt>
                <c:pt idx="8156">
                  <c:v>93.18153222311426</c:v>
                </c:pt>
                <c:pt idx="8157">
                  <c:v>93.192960815774001</c:v>
                </c:pt>
                <c:pt idx="8158">
                  <c:v>93.204389408433741</c:v>
                </c:pt>
                <c:pt idx="8159">
                  <c:v>93.215818001093496</c:v>
                </c:pt>
                <c:pt idx="8160">
                  <c:v>93.227246593753236</c:v>
                </c:pt>
                <c:pt idx="8161">
                  <c:v>93.238675186412976</c:v>
                </c:pt>
                <c:pt idx="8162">
                  <c:v>93.250103779072731</c:v>
                </c:pt>
                <c:pt idx="8163">
                  <c:v>93.261532371732471</c:v>
                </c:pt>
                <c:pt idx="8164">
                  <c:v>93.272960964392212</c:v>
                </c:pt>
                <c:pt idx="8165">
                  <c:v>93.284389557051938</c:v>
                </c:pt>
                <c:pt idx="8166">
                  <c:v>93.295818149711678</c:v>
                </c:pt>
                <c:pt idx="8167">
                  <c:v>93.307246742371433</c:v>
                </c:pt>
                <c:pt idx="8168">
                  <c:v>93.318675335031173</c:v>
                </c:pt>
                <c:pt idx="8169">
                  <c:v>93.330103927690914</c:v>
                </c:pt>
                <c:pt idx="8170">
                  <c:v>93.341532520350654</c:v>
                </c:pt>
                <c:pt idx="8171">
                  <c:v>93.352961113010409</c:v>
                </c:pt>
                <c:pt idx="8172">
                  <c:v>93.364389705670149</c:v>
                </c:pt>
                <c:pt idx="8173">
                  <c:v>93.375818298329889</c:v>
                </c:pt>
                <c:pt idx="8174">
                  <c:v>93.387246890989644</c:v>
                </c:pt>
                <c:pt idx="8175">
                  <c:v>93.398675483649384</c:v>
                </c:pt>
                <c:pt idx="8176">
                  <c:v>93.410104076309111</c:v>
                </c:pt>
                <c:pt idx="8177">
                  <c:v>93.421532668968851</c:v>
                </c:pt>
                <c:pt idx="8178">
                  <c:v>93.432961261628591</c:v>
                </c:pt>
                <c:pt idx="8179">
                  <c:v>93.444389854288346</c:v>
                </c:pt>
                <c:pt idx="8180">
                  <c:v>93.455818446948086</c:v>
                </c:pt>
                <c:pt idx="8181">
                  <c:v>93.467247039607841</c:v>
                </c:pt>
                <c:pt idx="8182">
                  <c:v>93.478675632267567</c:v>
                </c:pt>
                <c:pt idx="8183">
                  <c:v>93.490104224927322</c:v>
                </c:pt>
                <c:pt idx="8184">
                  <c:v>93.501532817587062</c:v>
                </c:pt>
                <c:pt idx="8185">
                  <c:v>93.512961410246803</c:v>
                </c:pt>
                <c:pt idx="8186">
                  <c:v>93.524390002906557</c:v>
                </c:pt>
                <c:pt idx="8187">
                  <c:v>93.535818595566298</c:v>
                </c:pt>
                <c:pt idx="8188">
                  <c:v>93.547247188226024</c:v>
                </c:pt>
                <c:pt idx="8189">
                  <c:v>93.558675780885764</c:v>
                </c:pt>
                <c:pt idx="8190">
                  <c:v>93.570104373545504</c:v>
                </c:pt>
                <c:pt idx="8191">
                  <c:v>93.581532966205259</c:v>
                </c:pt>
                <c:pt idx="8192">
                  <c:v>93.592961558864999</c:v>
                </c:pt>
                <c:pt idx="8193">
                  <c:v>93.604390151524754</c:v>
                </c:pt>
                <c:pt idx="8194">
                  <c:v>93.61581874418448</c:v>
                </c:pt>
                <c:pt idx="8195">
                  <c:v>93.627247336844235</c:v>
                </c:pt>
                <c:pt idx="8196">
                  <c:v>93.638675929503975</c:v>
                </c:pt>
                <c:pt idx="8197">
                  <c:v>93.65010452216373</c:v>
                </c:pt>
                <c:pt idx="8198">
                  <c:v>93.66153311482347</c:v>
                </c:pt>
                <c:pt idx="8199">
                  <c:v>93.672961707483182</c:v>
                </c:pt>
                <c:pt idx="8200">
                  <c:v>93.684390300143065</c:v>
                </c:pt>
                <c:pt idx="8201">
                  <c:v>93.695818892802805</c:v>
                </c:pt>
                <c:pt idx="8202">
                  <c:v>93.707247485462545</c:v>
                </c:pt>
                <c:pt idx="8203">
                  <c:v>93.7186760781223</c:v>
                </c:pt>
                <c:pt idx="8204">
                  <c:v>93.730104670782026</c:v>
                </c:pt>
                <c:pt idx="8205">
                  <c:v>93.741533263441781</c:v>
                </c:pt>
                <c:pt idx="8206">
                  <c:v>93.752961856101507</c:v>
                </c:pt>
                <c:pt idx="8207">
                  <c:v>93.764390448761247</c:v>
                </c:pt>
                <c:pt idx="8208">
                  <c:v>93.775819041421002</c:v>
                </c:pt>
                <c:pt idx="8209">
                  <c:v>93.787247634080742</c:v>
                </c:pt>
                <c:pt idx="8210">
                  <c:v>93.798676226740483</c:v>
                </c:pt>
                <c:pt idx="8211">
                  <c:v>93.810104819400223</c:v>
                </c:pt>
                <c:pt idx="8212">
                  <c:v>93.821533412059978</c:v>
                </c:pt>
                <c:pt idx="8213">
                  <c:v>93.832962004719718</c:v>
                </c:pt>
                <c:pt idx="8214">
                  <c:v>93.844390597379459</c:v>
                </c:pt>
                <c:pt idx="8215">
                  <c:v>93.855819190039213</c:v>
                </c:pt>
                <c:pt idx="8216">
                  <c:v>93.867247782698954</c:v>
                </c:pt>
                <c:pt idx="8217">
                  <c:v>93.878676375358694</c:v>
                </c:pt>
                <c:pt idx="8218">
                  <c:v>93.89010496801842</c:v>
                </c:pt>
                <c:pt idx="8219">
                  <c:v>93.90153356067816</c:v>
                </c:pt>
                <c:pt idx="8220">
                  <c:v>93.912962153337915</c:v>
                </c:pt>
                <c:pt idx="8221">
                  <c:v>93.924390745997655</c:v>
                </c:pt>
                <c:pt idx="8222">
                  <c:v>93.935819338657396</c:v>
                </c:pt>
                <c:pt idx="8223">
                  <c:v>93.947247931317136</c:v>
                </c:pt>
                <c:pt idx="8224">
                  <c:v>93.958676523976891</c:v>
                </c:pt>
                <c:pt idx="8225">
                  <c:v>93.970105116636645</c:v>
                </c:pt>
                <c:pt idx="8226">
                  <c:v>93.981533709296372</c:v>
                </c:pt>
                <c:pt idx="8227">
                  <c:v>93.992962301956126</c:v>
                </c:pt>
                <c:pt idx="8228">
                  <c:v>94.004390894615867</c:v>
                </c:pt>
                <c:pt idx="8229">
                  <c:v>94.015819487275593</c:v>
                </c:pt>
                <c:pt idx="8230">
                  <c:v>94.027248079935347</c:v>
                </c:pt>
                <c:pt idx="8231">
                  <c:v>94.038676672595074</c:v>
                </c:pt>
                <c:pt idx="8232">
                  <c:v>94.050105265254828</c:v>
                </c:pt>
                <c:pt idx="8233">
                  <c:v>94.061533857914569</c:v>
                </c:pt>
                <c:pt idx="8234">
                  <c:v>94.072962450574323</c:v>
                </c:pt>
                <c:pt idx="8235">
                  <c:v>94.084391043234049</c:v>
                </c:pt>
                <c:pt idx="8236">
                  <c:v>94.095819635893804</c:v>
                </c:pt>
                <c:pt idx="8237">
                  <c:v>94.107248228553559</c:v>
                </c:pt>
                <c:pt idx="8238">
                  <c:v>94.118676821213285</c:v>
                </c:pt>
                <c:pt idx="8239">
                  <c:v>94.130105413873039</c:v>
                </c:pt>
                <c:pt idx="8240">
                  <c:v>94.141534006532751</c:v>
                </c:pt>
                <c:pt idx="8241">
                  <c:v>94.152962599192506</c:v>
                </c:pt>
                <c:pt idx="8242">
                  <c:v>94.16439119185226</c:v>
                </c:pt>
                <c:pt idx="8243">
                  <c:v>94.175819784511987</c:v>
                </c:pt>
                <c:pt idx="8244">
                  <c:v>94.187248377171741</c:v>
                </c:pt>
                <c:pt idx="8245">
                  <c:v>94.198676969831482</c:v>
                </c:pt>
                <c:pt idx="8246">
                  <c:v>94.210105562491236</c:v>
                </c:pt>
                <c:pt idx="8247">
                  <c:v>94.221534155150962</c:v>
                </c:pt>
                <c:pt idx="8248">
                  <c:v>94.232962747810717</c:v>
                </c:pt>
                <c:pt idx="8249">
                  <c:v>94.244391340470472</c:v>
                </c:pt>
                <c:pt idx="8250">
                  <c:v>94.255819933130212</c:v>
                </c:pt>
                <c:pt idx="8251">
                  <c:v>94.267248525789952</c:v>
                </c:pt>
                <c:pt idx="8252">
                  <c:v>94.278677118449664</c:v>
                </c:pt>
                <c:pt idx="8253">
                  <c:v>94.290105711109419</c:v>
                </c:pt>
                <c:pt idx="8254">
                  <c:v>94.301534303769174</c:v>
                </c:pt>
                <c:pt idx="8255">
                  <c:v>94.312962896428914</c:v>
                </c:pt>
                <c:pt idx="8256">
                  <c:v>94.324391489088654</c:v>
                </c:pt>
                <c:pt idx="8257">
                  <c:v>94.335820081748395</c:v>
                </c:pt>
                <c:pt idx="8258">
                  <c:v>94.347248674408149</c:v>
                </c:pt>
                <c:pt idx="8259">
                  <c:v>94.358677267067876</c:v>
                </c:pt>
                <c:pt idx="8260">
                  <c:v>94.37010585972763</c:v>
                </c:pt>
                <c:pt idx="8261">
                  <c:v>94.381534452387385</c:v>
                </c:pt>
                <c:pt idx="8262">
                  <c:v>94.392963045047125</c:v>
                </c:pt>
                <c:pt idx="8263">
                  <c:v>94.404391637706851</c:v>
                </c:pt>
                <c:pt idx="8264">
                  <c:v>94.41582023036672</c:v>
                </c:pt>
                <c:pt idx="8265">
                  <c:v>94.42724882302646</c:v>
                </c:pt>
                <c:pt idx="8266">
                  <c:v>94.4386774156862</c:v>
                </c:pt>
                <c:pt idx="8267">
                  <c:v>94.450106008345941</c:v>
                </c:pt>
                <c:pt idx="8268">
                  <c:v>94.461534601005695</c:v>
                </c:pt>
                <c:pt idx="8269">
                  <c:v>94.472963193665436</c:v>
                </c:pt>
                <c:pt idx="8270">
                  <c:v>94.484391786325162</c:v>
                </c:pt>
                <c:pt idx="8271">
                  <c:v>94.495820378984902</c:v>
                </c:pt>
                <c:pt idx="8272">
                  <c:v>94.507248971644643</c:v>
                </c:pt>
                <c:pt idx="8273">
                  <c:v>94.518677564304397</c:v>
                </c:pt>
                <c:pt idx="8274">
                  <c:v>94.530106156964138</c:v>
                </c:pt>
                <c:pt idx="8275">
                  <c:v>94.541534749623878</c:v>
                </c:pt>
                <c:pt idx="8276">
                  <c:v>94.552963342283633</c:v>
                </c:pt>
                <c:pt idx="8277">
                  <c:v>94.564391934943373</c:v>
                </c:pt>
                <c:pt idx="8278">
                  <c:v>94.575820527603128</c:v>
                </c:pt>
                <c:pt idx="8279">
                  <c:v>94.587249120262854</c:v>
                </c:pt>
                <c:pt idx="8280">
                  <c:v>94.598677712922608</c:v>
                </c:pt>
                <c:pt idx="8281">
                  <c:v>94.610106305582349</c:v>
                </c:pt>
                <c:pt idx="8282">
                  <c:v>94.621534898242075</c:v>
                </c:pt>
                <c:pt idx="8283">
                  <c:v>94.63296349090183</c:v>
                </c:pt>
                <c:pt idx="8284">
                  <c:v>94.644392083561556</c:v>
                </c:pt>
                <c:pt idx="8285">
                  <c:v>94.65582067622131</c:v>
                </c:pt>
                <c:pt idx="8286">
                  <c:v>94.667249268881051</c:v>
                </c:pt>
                <c:pt idx="8287">
                  <c:v>94.678677861540805</c:v>
                </c:pt>
                <c:pt idx="8288">
                  <c:v>94.690106454200546</c:v>
                </c:pt>
                <c:pt idx="8289">
                  <c:v>94.701535046860286</c:v>
                </c:pt>
                <c:pt idx="8290">
                  <c:v>94.712963639520041</c:v>
                </c:pt>
                <c:pt idx="8291">
                  <c:v>94.724392232179767</c:v>
                </c:pt>
                <c:pt idx="8292">
                  <c:v>94.735820824839521</c:v>
                </c:pt>
                <c:pt idx="8293">
                  <c:v>94.747249417499248</c:v>
                </c:pt>
                <c:pt idx="8294">
                  <c:v>94.758678010158988</c:v>
                </c:pt>
                <c:pt idx="8295">
                  <c:v>94.770106602818743</c:v>
                </c:pt>
                <c:pt idx="8296">
                  <c:v>94.781535195478469</c:v>
                </c:pt>
                <c:pt idx="8297">
                  <c:v>94.792963788138223</c:v>
                </c:pt>
                <c:pt idx="8298">
                  <c:v>94.804392380797964</c:v>
                </c:pt>
                <c:pt idx="8299">
                  <c:v>94.815820973457718</c:v>
                </c:pt>
                <c:pt idx="8300">
                  <c:v>94.827249566117459</c:v>
                </c:pt>
                <c:pt idx="8301">
                  <c:v>94.838678158777199</c:v>
                </c:pt>
                <c:pt idx="8302">
                  <c:v>94.850106751436954</c:v>
                </c:pt>
                <c:pt idx="8303">
                  <c:v>94.861535344096694</c:v>
                </c:pt>
                <c:pt idx="8304">
                  <c:v>94.87296393675642</c:v>
                </c:pt>
                <c:pt idx="8305">
                  <c:v>94.884392529416161</c:v>
                </c:pt>
                <c:pt idx="8306">
                  <c:v>94.895821122075901</c:v>
                </c:pt>
                <c:pt idx="8307">
                  <c:v>94.907249714735656</c:v>
                </c:pt>
                <c:pt idx="8308">
                  <c:v>94.918678307395396</c:v>
                </c:pt>
                <c:pt idx="8309">
                  <c:v>94.930106900055137</c:v>
                </c:pt>
                <c:pt idx="8310">
                  <c:v>94.941535492714877</c:v>
                </c:pt>
                <c:pt idx="8311">
                  <c:v>94.952964085374632</c:v>
                </c:pt>
                <c:pt idx="8312">
                  <c:v>94.964392678034372</c:v>
                </c:pt>
                <c:pt idx="8313">
                  <c:v>94.975821270694112</c:v>
                </c:pt>
                <c:pt idx="8314">
                  <c:v>94.987249863353867</c:v>
                </c:pt>
                <c:pt idx="8315">
                  <c:v>94.998678456013607</c:v>
                </c:pt>
                <c:pt idx="8316">
                  <c:v>95.010107048673333</c:v>
                </c:pt>
                <c:pt idx="8317">
                  <c:v>95.021535641333074</c:v>
                </c:pt>
                <c:pt idx="8318">
                  <c:v>95.032964233992814</c:v>
                </c:pt>
                <c:pt idx="8319">
                  <c:v>95.044392826652569</c:v>
                </c:pt>
                <c:pt idx="8320">
                  <c:v>95.055821419312309</c:v>
                </c:pt>
                <c:pt idx="8321">
                  <c:v>95.06725001197205</c:v>
                </c:pt>
                <c:pt idx="8322">
                  <c:v>95.07867860463179</c:v>
                </c:pt>
                <c:pt idx="8323">
                  <c:v>95.090107197291545</c:v>
                </c:pt>
                <c:pt idx="8324">
                  <c:v>95.101535789951285</c:v>
                </c:pt>
                <c:pt idx="8325">
                  <c:v>95.112964382611025</c:v>
                </c:pt>
                <c:pt idx="8326">
                  <c:v>95.12439297527078</c:v>
                </c:pt>
                <c:pt idx="8327">
                  <c:v>95.135821567930492</c:v>
                </c:pt>
                <c:pt idx="8328">
                  <c:v>95.14725016059036</c:v>
                </c:pt>
                <c:pt idx="8329">
                  <c:v>95.158678753250115</c:v>
                </c:pt>
                <c:pt idx="8330">
                  <c:v>95.170107345909855</c:v>
                </c:pt>
                <c:pt idx="8331">
                  <c:v>95.18153593856961</c:v>
                </c:pt>
                <c:pt idx="8332">
                  <c:v>95.192964531229336</c:v>
                </c:pt>
                <c:pt idx="8333">
                  <c:v>95.204393123889091</c:v>
                </c:pt>
                <c:pt idx="8334">
                  <c:v>95.215821716548817</c:v>
                </c:pt>
                <c:pt idx="8335">
                  <c:v>95.227250309208557</c:v>
                </c:pt>
                <c:pt idx="8336">
                  <c:v>95.238678901868312</c:v>
                </c:pt>
                <c:pt idx="8337">
                  <c:v>95.250107494528038</c:v>
                </c:pt>
                <c:pt idx="8338">
                  <c:v>95.261536087187793</c:v>
                </c:pt>
                <c:pt idx="8339">
                  <c:v>95.272964679847533</c:v>
                </c:pt>
                <c:pt idx="8340">
                  <c:v>95.284393272507273</c:v>
                </c:pt>
                <c:pt idx="8341">
                  <c:v>95.295821865167028</c:v>
                </c:pt>
                <c:pt idx="8342">
                  <c:v>95.307250457826768</c:v>
                </c:pt>
                <c:pt idx="8343">
                  <c:v>95.318679050486523</c:v>
                </c:pt>
                <c:pt idx="8344">
                  <c:v>95.330107643146249</c:v>
                </c:pt>
                <c:pt idx="8345">
                  <c:v>95.341536235806004</c:v>
                </c:pt>
                <c:pt idx="8346">
                  <c:v>95.35296482846573</c:v>
                </c:pt>
                <c:pt idx="8347">
                  <c:v>95.36439342112547</c:v>
                </c:pt>
                <c:pt idx="8348">
                  <c:v>95.375822013785225</c:v>
                </c:pt>
                <c:pt idx="8349">
                  <c:v>95.387250606444951</c:v>
                </c:pt>
                <c:pt idx="8350">
                  <c:v>95.398679199104706</c:v>
                </c:pt>
                <c:pt idx="8351">
                  <c:v>95.410107791764446</c:v>
                </c:pt>
                <c:pt idx="8352">
                  <c:v>95.421536384424201</c:v>
                </c:pt>
                <c:pt idx="8353">
                  <c:v>95.432964977083941</c:v>
                </c:pt>
                <c:pt idx="8354">
                  <c:v>95.444393569743681</c:v>
                </c:pt>
                <c:pt idx="8355">
                  <c:v>95.455822162403436</c:v>
                </c:pt>
                <c:pt idx="8356">
                  <c:v>95.467250755063176</c:v>
                </c:pt>
                <c:pt idx="8357">
                  <c:v>95.478679347722903</c:v>
                </c:pt>
                <c:pt idx="8358">
                  <c:v>95.490107940382643</c:v>
                </c:pt>
                <c:pt idx="8359">
                  <c:v>95.501536533042383</c:v>
                </c:pt>
                <c:pt idx="8360">
                  <c:v>95.512965125702138</c:v>
                </c:pt>
                <c:pt idx="8361">
                  <c:v>95.524393718361878</c:v>
                </c:pt>
                <c:pt idx="8362">
                  <c:v>95.535822311021619</c:v>
                </c:pt>
                <c:pt idx="8363">
                  <c:v>95.547250903681359</c:v>
                </c:pt>
                <c:pt idx="8364">
                  <c:v>95.558679496341114</c:v>
                </c:pt>
                <c:pt idx="8365">
                  <c:v>95.570108089000854</c:v>
                </c:pt>
                <c:pt idx="8366">
                  <c:v>95.581536681660594</c:v>
                </c:pt>
                <c:pt idx="8367">
                  <c:v>95.592965274320349</c:v>
                </c:pt>
                <c:pt idx="8368">
                  <c:v>95.604393866980061</c:v>
                </c:pt>
                <c:pt idx="8369">
                  <c:v>95.615822459639816</c:v>
                </c:pt>
                <c:pt idx="8370">
                  <c:v>95.62725105229957</c:v>
                </c:pt>
                <c:pt idx="8371">
                  <c:v>95.638679644959296</c:v>
                </c:pt>
                <c:pt idx="8372">
                  <c:v>95.650108237619051</c:v>
                </c:pt>
                <c:pt idx="8373">
                  <c:v>95.661536830278791</c:v>
                </c:pt>
                <c:pt idx="8374">
                  <c:v>95.672965422938532</c:v>
                </c:pt>
                <c:pt idx="8375">
                  <c:v>95.684394015598272</c:v>
                </c:pt>
                <c:pt idx="8376">
                  <c:v>95.695822608258027</c:v>
                </c:pt>
                <c:pt idx="8377">
                  <c:v>95.707251200917781</c:v>
                </c:pt>
                <c:pt idx="8378">
                  <c:v>95.718679793577508</c:v>
                </c:pt>
                <c:pt idx="8379">
                  <c:v>95.730108386237262</c:v>
                </c:pt>
                <c:pt idx="8380">
                  <c:v>95.741536978896974</c:v>
                </c:pt>
                <c:pt idx="8381">
                  <c:v>95.752965571556729</c:v>
                </c:pt>
                <c:pt idx="8382">
                  <c:v>95.764394164216483</c:v>
                </c:pt>
                <c:pt idx="8383">
                  <c:v>95.775822756876209</c:v>
                </c:pt>
                <c:pt idx="8384">
                  <c:v>95.787251349535964</c:v>
                </c:pt>
                <c:pt idx="8385">
                  <c:v>95.798679942195704</c:v>
                </c:pt>
                <c:pt idx="8386">
                  <c:v>95.810108534855459</c:v>
                </c:pt>
                <c:pt idx="8387">
                  <c:v>95.821537127515185</c:v>
                </c:pt>
                <c:pt idx="8388">
                  <c:v>95.83296572017494</c:v>
                </c:pt>
                <c:pt idx="8389">
                  <c:v>95.844394312834694</c:v>
                </c:pt>
                <c:pt idx="8390">
                  <c:v>95.855822905494421</c:v>
                </c:pt>
                <c:pt idx="8391">
                  <c:v>95.867251498154161</c:v>
                </c:pt>
                <c:pt idx="8392">
                  <c:v>95.878680090814029</c:v>
                </c:pt>
                <c:pt idx="8393">
                  <c:v>95.890108683473755</c:v>
                </c:pt>
                <c:pt idx="8394">
                  <c:v>95.90153727613351</c:v>
                </c:pt>
                <c:pt idx="8395">
                  <c:v>95.91296586879325</c:v>
                </c:pt>
                <c:pt idx="8396">
                  <c:v>95.924394461453005</c:v>
                </c:pt>
                <c:pt idx="8397">
                  <c:v>95.935823054112731</c:v>
                </c:pt>
                <c:pt idx="8398">
                  <c:v>95.947251646772472</c:v>
                </c:pt>
                <c:pt idx="8399">
                  <c:v>95.958680239432212</c:v>
                </c:pt>
                <c:pt idx="8400">
                  <c:v>95.970108832091952</c:v>
                </c:pt>
                <c:pt idx="8401">
                  <c:v>95.981537424751707</c:v>
                </c:pt>
                <c:pt idx="8402">
                  <c:v>95.992966017411433</c:v>
                </c:pt>
                <c:pt idx="8403">
                  <c:v>96.004394610071188</c:v>
                </c:pt>
                <c:pt idx="8404">
                  <c:v>96.015823202730942</c:v>
                </c:pt>
                <c:pt idx="8405">
                  <c:v>96.027251795390683</c:v>
                </c:pt>
                <c:pt idx="8406">
                  <c:v>96.038680388050423</c:v>
                </c:pt>
                <c:pt idx="8407">
                  <c:v>96.050108980710164</c:v>
                </c:pt>
                <c:pt idx="8408">
                  <c:v>96.061537573369918</c:v>
                </c:pt>
                <c:pt idx="8409">
                  <c:v>96.072966166029659</c:v>
                </c:pt>
                <c:pt idx="8410">
                  <c:v>96.084394758689385</c:v>
                </c:pt>
                <c:pt idx="8411">
                  <c:v>96.095823351349125</c:v>
                </c:pt>
                <c:pt idx="8412">
                  <c:v>96.107251944008866</c:v>
                </c:pt>
                <c:pt idx="8413">
                  <c:v>96.11868053666862</c:v>
                </c:pt>
                <c:pt idx="8414">
                  <c:v>96.13010912932836</c:v>
                </c:pt>
                <c:pt idx="8415">
                  <c:v>96.141537721988101</c:v>
                </c:pt>
                <c:pt idx="8416">
                  <c:v>96.152966314647855</c:v>
                </c:pt>
                <c:pt idx="8417">
                  <c:v>96.164394907307596</c:v>
                </c:pt>
                <c:pt idx="8418">
                  <c:v>96.175823499967336</c:v>
                </c:pt>
                <c:pt idx="8419">
                  <c:v>96.187252092627077</c:v>
                </c:pt>
                <c:pt idx="8420">
                  <c:v>96.198680685286831</c:v>
                </c:pt>
                <c:pt idx="8421">
                  <c:v>96.210109277946557</c:v>
                </c:pt>
                <c:pt idx="8422">
                  <c:v>96.221537870606298</c:v>
                </c:pt>
                <c:pt idx="8423">
                  <c:v>96.232966463266052</c:v>
                </c:pt>
                <c:pt idx="8424">
                  <c:v>96.244395055925779</c:v>
                </c:pt>
                <c:pt idx="8425">
                  <c:v>96.255823648585533</c:v>
                </c:pt>
                <c:pt idx="8426">
                  <c:v>96.267252241245274</c:v>
                </c:pt>
                <c:pt idx="8427">
                  <c:v>96.278680833905014</c:v>
                </c:pt>
                <c:pt idx="8428">
                  <c:v>96.290109426564769</c:v>
                </c:pt>
                <c:pt idx="8429">
                  <c:v>96.301538019224509</c:v>
                </c:pt>
                <c:pt idx="8430">
                  <c:v>96.312966611884264</c:v>
                </c:pt>
                <c:pt idx="8431">
                  <c:v>96.32439520454399</c:v>
                </c:pt>
                <c:pt idx="8432">
                  <c:v>96.335823797203716</c:v>
                </c:pt>
                <c:pt idx="8433">
                  <c:v>96.347252389863471</c:v>
                </c:pt>
                <c:pt idx="8434">
                  <c:v>96.358680982523211</c:v>
                </c:pt>
                <c:pt idx="8435">
                  <c:v>96.370109575182966</c:v>
                </c:pt>
                <c:pt idx="8436">
                  <c:v>96.381538167842692</c:v>
                </c:pt>
                <c:pt idx="8437">
                  <c:v>96.392966760502446</c:v>
                </c:pt>
                <c:pt idx="8438">
                  <c:v>96.404395353162187</c:v>
                </c:pt>
                <c:pt idx="8439">
                  <c:v>96.415823945821941</c:v>
                </c:pt>
                <c:pt idx="8440">
                  <c:v>96.427252538481682</c:v>
                </c:pt>
                <c:pt idx="8441">
                  <c:v>96.438681131141422</c:v>
                </c:pt>
                <c:pt idx="8442">
                  <c:v>96.450109723801177</c:v>
                </c:pt>
                <c:pt idx="8443">
                  <c:v>96.461538316460903</c:v>
                </c:pt>
                <c:pt idx="8444">
                  <c:v>96.472966909120643</c:v>
                </c:pt>
                <c:pt idx="8445">
                  <c:v>96.484395501780384</c:v>
                </c:pt>
                <c:pt idx="8446">
                  <c:v>96.495824094440124</c:v>
                </c:pt>
                <c:pt idx="8447">
                  <c:v>96.507252687099879</c:v>
                </c:pt>
                <c:pt idx="8448">
                  <c:v>96.518681279759605</c:v>
                </c:pt>
                <c:pt idx="8449">
                  <c:v>96.530109872419359</c:v>
                </c:pt>
                <c:pt idx="8450">
                  <c:v>96.5415384650791</c:v>
                </c:pt>
                <c:pt idx="8451">
                  <c:v>96.552967057738854</c:v>
                </c:pt>
                <c:pt idx="8452">
                  <c:v>96.564395650398595</c:v>
                </c:pt>
                <c:pt idx="8453">
                  <c:v>96.575824243058335</c:v>
                </c:pt>
                <c:pt idx="8454">
                  <c:v>96.58725283571809</c:v>
                </c:pt>
                <c:pt idx="8455">
                  <c:v>96.598681428377802</c:v>
                </c:pt>
                <c:pt idx="8456">
                  <c:v>96.61011002103767</c:v>
                </c:pt>
                <c:pt idx="8457">
                  <c:v>96.621538613697425</c:v>
                </c:pt>
                <c:pt idx="8458">
                  <c:v>96.632967206357165</c:v>
                </c:pt>
                <c:pt idx="8459">
                  <c:v>96.644395799016905</c:v>
                </c:pt>
                <c:pt idx="8460">
                  <c:v>96.655824391676646</c:v>
                </c:pt>
                <c:pt idx="8461">
                  <c:v>96.6672529843364</c:v>
                </c:pt>
                <c:pt idx="8462">
                  <c:v>96.678681576996127</c:v>
                </c:pt>
                <c:pt idx="8463">
                  <c:v>96.690110169655867</c:v>
                </c:pt>
                <c:pt idx="8464">
                  <c:v>96.701538762315607</c:v>
                </c:pt>
                <c:pt idx="8465">
                  <c:v>96.712967354975348</c:v>
                </c:pt>
                <c:pt idx="8466">
                  <c:v>96.724395947635102</c:v>
                </c:pt>
                <c:pt idx="8467">
                  <c:v>96.735824540294843</c:v>
                </c:pt>
                <c:pt idx="8468">
                  <c:v>96.747253132954583</c:v>
                </c:pt>
                <c:pt idx="8469">
                  <c:v>96.758681725614338</c:v>
                </c:pt>
                <c:pt idx="8470">
                  <c:v>96.770110318274078</c:v>
                </c:pt>
                <c:pt idx="8471">
                  <c:v>96.781538910933818</c:v>
                </c:pt>
                <c:pt idx="8472">
                  <c:v>96.792967503593559</c:v>
                </c:pt>
                <c:pt idx="8473">
                  <c:v>96.804396096253313</c:v>
                </c:pt>
                <c:pt idx="8474">
                  <c:v>96.81582468891304</c:v>
                </c:pt>
                <c:pt idx="8475">
                  <c:v>96.82725328157278</c:v>
                </c:pt>
                <c:pt idx="8476">
                  <c:v>96.83868187423252</c:v>
                </c:pt>
                <c:pt idx="8477">
                  <c:v>96.850110466892261</c:v>
                </c:pt>
                <c:pt idx="8478">
                  <c:v>96.861539059552015</c:v>
                </c:pt>
                <c:pt idx="8479">
                  <c:v>96.872967652211756</c:v>
                </c:pt>
                <c:pt idx="8480">
                  <c:v>96.884396244871496</c:v>
                </c:pt>
                <c:pt idx="8481">
                  <c:v>96.895824837531251</c:v>
                </c:pt>
                <c:pt idx="8482">
                  <c:v>96.907253430190991</c:v>
                </c:pt>
                <c:pt idx="8483">
                  <c:v>96.918682022850746</c:v>
                </c:pt>
                <c:pt idx="8484">
                  <c:v>96.930110615510472</c:v>
                </c:pt>
                <c:pt idx="8485">
                  <c:v>96.941539208170198</c:v>
                </c:pt>
                <c:pt idx="8486">
                  <c:v>96.952967800829953</c:v>
                </c:pt>
                <c:pt idx="8487">
                  <c:v>96.964396393489693</c:v>
                </c:pt>
                <c:pt idx="8488">
                  <c:v>96.975824986149448</c:v>
                </c:pt>
                <c:pt idx="8489">
                  <c:v>96.987253578809174</c:v>
                </c:pt>
                <c:pt idx="8490">
                  <c:v>96.998682171468928</c:v>
                </c:pt>
                <c:pt idx="8491">
                  <c:v>97.010110764128669</c:v>
                </c:pt>
                <c:pt idx="8492">
                  <c:v>97.021539356788423</c:v>
                </c:pt>
                <c:pt idx="8493">
                  <c:v>97.032967949448164</c:v>
                </c:pt>
                <c:pt idx="8494">
                  <c:v>97.044396542107904</c:v>
                </c:pt>
                <c:pt idx="8495">
                  <c:v>97.055825134767659</c:v>
                </c:pt>
                <c:pt idx="8496">
                  <c:v>97.067253727427371</c:v>
                </c:pt>
                <c:pt idx="8497">
                  <c:v>97.078682320087125</c:v>
                </c:pt>
                <c:pt idx="8498">
                  <c:v>97.090110912746866</c:v>
                </c:pt>
                <c:pt idx="8499">
                  <c:v>97.101539505406606</c:v>
                </c:pt>
                <c:pt idx="8500">
                  <c:v>97.112968098066361</c:v>
                </c:pt>
                <c:pt idx="8501">
                  <c:v>97.124396690726087</c:v>
                </c:pt>
                <c:pt idx="8502">
                  <c:v>97.135825283385842</c:v>
                </c:pt>
                <c:pt idx="8503">
                  <c:v>97.147253876045582</c:v>
                </c:pt>
                <c:pt idx="8504">
                  <c:v>97.158682468705337</c:v>
                </c:pt>
                <c:pt idx="8505">
                  <c:v>97.170111061365077</c:v>
                </c:pt>
                <c:pt idx="8506">
                  <c:v>97.181539654024817</c:v>
                </c:pt>
                <c:pt idx="8507">
                  <c:v>97.192968246684572</c:v>
                </c:pt>
                <c:pt idx="8508">
                  <c:v>97.204396839344284</c:v>
                </c:pt>
                <c:pt idx="8509">
                  <c:v>97.215825432004038</c:v>
                </c:pt>
                <c:pt idx="8510">
                  <c:v>97.227254024663779</c:v>
                </c:pt>
                <c:pt idx="8511">
                  <c:v>97.238682617323519</c:v>
                </c:pt>
                <c:pt idx="8512">
                  <c:v>97.250111209983274</c:v>
                </c:pt>
                <c:pt idx="8513">
                  <c:v>97.261539802643014</c:v>
                </c:pt>
                <c:pt idx="8514">
                  <c:v>97.272968395302755</c:v>
                </c:pt>
                <c:pt idx="8515">
                  <c:v>97.284396987962495</c:v>
                </c:pt>
                <c:pt idx="8516">
                  <c:v>97.29582558062225</c:v>
                </c:pt>
                <c:pt idx="8517">
                  <c:v>97.307254173282004</c:v>
                </c:pt>
                <c:pt idx="8518">
                  <c:v>97.31868276594173</c:v>
                </c:pt>
                <c:pt idx="8519">
                  <c:v>97.330111358601457</c:v>
                </c:pt>
                <c:pt idx="8520">
                  <c:v>97.341539951261339</c:v>
                </c:pt>
                <c:pt idx="8521">
                  <c:v>97.352968543921065</c:v>
                </c:pt>
                <c:pt idx="8522">
                  <c:v>97.36439713658082</c:v>
                </c:pt>
                <c:pt idx="8523">
                  <c:v>97.37582572924056</c:v>
                </c:pt>
                <c:pt idx="8524">
                  <c:v>97.387254321900301</c:v>
                </c:pt>
                <c:pt idx="8525">
                  <c:v>97.398682914560041</c:v>
                </c:pt>
                <c:pt idx="8526">
                  <c:v>97.410111507219767</c:v>
                </c:pt>
                <c:pt idx="8527">
                  <c:v>97.421540099879522</c:v>
                </c:pt>
                <c:pt idx="8528">
                  <c:v>97.432968692539262</c:v>
                </c:pt>
                <c:pt idx="8529">
                  <c:v>97.444397285199003</c:v>
                </c:pt>
                <c:pt idx="8530">
                  <c:v>97.455825877858743</c:v>
                </c:pt>
                <c:pt idx="8531">
                  <c:v>97.467254470518498</c:v>
                </c:pt>
                <c:pt idx="8532">
                  <c:v>97.478683063178252</c:v>
                </c:pt>
                <c:pt idx="8533">
                  <c:v>97.490111655837978</c:v>
                </c:pt>
                <c:pt idx="8534">
                  <c:v>97.501540248497733</c:v>
                </c:pt>
                <c:pt idx="8535">
                  <c:v>97.512968841157473</c:v>
                </c:pt>
                <c:pt idx="8536">
                  <c:v>97.524397433817228</c:v>
                </c:pt>
                <c:pt idx="8537">
                  <c:v>97.535826026476954</c:v>
                </c:pt>
                <c:pt idx="8538">
                  <c:v>97.54725461913668</c:v>
                </c:pt>
                <c:pt idx="8539">
                  <c:v>97.558683211796435</c:v>
                </c:pt>
                <c:pt idx="8540">
                  <c:v>97.570111804456175</c:v>
                </c:pt>
                <c:pt idx="8541">
                  <c:v>97.58154039711593</c:v>
                </c:pt>
                <c:pt idx="8542">
                  <c:v>97.592968989775656</c:v>
                </c:pt>
                <c:pt idx="8543">
                  <c:v>97.604397582435411</c:v>
                </c:pt>
                <c:pt idx="8544">
                  <c:v>97.615826175095165</c:v>
                </c:pt>
                <c:pt idx="8545">
                  <c:v>97.627254767754906</c:v>
                </c:pt>
                <c:pt idx="8546">
                  <c:v>97.638683360414646</c:v>
                </c:pt>
                <c:pt idx="8547">
                  <c:v>97.650111953074386</c:v>
                </c:pt>
                <c:pt idx="8548">
                  <c:v>97.661540545734141</c:v>
                </c:pt>
                <c:pt idx="8549">
                  <c:v>97.672969138393867</c:v>
                </c:pt>
                <c:pt idx="8550">
                  <c:v>97.684397731053608</c:v>
                </c:pt>
                <c:pt idx="8551">
                  <c:v>97.695826323713348</c:v>
                </c:pt>
                <c:pt idx="8552">
                  <c:v>97.707254916373088</c:v>
                </c:pt>
                <c:pt idx="8553">
                  <c:v>97.718683509032843</c:v>
                </c:pt>
                <c:pt idx="8554">
                  <c:v>97.730112101692569</c:v>
                </c:pt>
                <c:pt idx="8555">
                  <c:v>97.741540694352324</c:v>
                </c:pt>
                <c:pt idx="8556">
                  <c:v>97.752969287012078</c:v>
                </c:pt>
                <c:pt idx="8557">
                  <c:v>97.764397879671819</c:v>
                </c:pt>
                <c:pt idx="8558">
                  <c:v>97.775826472331559</c:v>
                </c:pt>
                <c:pt idx="8559">
                  <c:v>97.787255064991299</c:v>
                </c:pt>
                <c:pt idx="8560">
                  <c:v>97.798683657651026</c:v>
                </c:pt>
                <c:pt idx="8561">
                  <c:v>97.81011225031078</c:v>
                </c:pt>
                <c:pt idx="8562">
                  <c:v>97.821540842970521</c:v>
                </c:pt>
                <c:pt idx="8563">
                  <c:v>97.832969435630261</c:v>
                </c:pt>
                <c:pt idx="8564">
                  <c:v>97.844398028290001</c:v>
                </c:pt>
                <c:pt idx="8565">
                  <c:v>97.855826620949756</c:v>
                </c:pt>
                <c:pt idx="8566">
                  <c:v>97.867255213609496</c:v>
                </c:pt>
                <c:pt idx="8567">
                  <c:v>97.878683806269237</c:v>
                </c:pt>
                <c:pt idx="8568">
                  <c:v>97.890112398928991</c:v>
                </c:pt>
                <c:pt idx="8569">
                  <c:v>97.901540991588732</c:v>
                </c:pt>
                <c:pt idx="8570">
                  <c:v>97.912969584248472</c:v>
                </c:pt>
                <c:pt idx="8571">
                  <c:v>97.924398176908213</c:v>
                </c:pt>
                <c:pt idx="8572">
                  <c:v>97.935826769567939</c:v>
                </c:pt>
                <c:pt idx="8573">
                  <c:v>97.947255362227693</c:v>
                </c:pt>
                <c:pt idx="8574">
                  <c:v>97.958683954887434</c:v>
                </c:pt>
                <c:pt idx="8575">
                  <c:v>97.970112547547188</c:v>
                </c:pt>
                <c:pt idx="8576">
                  <c:v>97.981541140206915</c:v>
                </c:pt>
                <c:pt idx="8577">
                  <c:v>97.992969732866669</c:v>
                </c:pt>
                <c:pt idx="8578">
                  <c:v>98.00439832552641</c:v>
                </c:pt>
                <c:pt idx="8579">
                  <c:v>98.01582691818615</c:v>
                </c:pt>
                <c:pt idx="8580">
                  <c:v>98.027255510845904</c:v>
                </c:pt>
                <c:pt idx="8581">
                  <c:v>98.038684103505645</c:v>
                </c:pt>
                <c:pt idx="8582">
                  <c:v>98.050112696165399</c:v>
                </c:pt>
                <c:pt idx="8583">
                  <c:v>98.061541288825111</c:v>
                </c:pt>
                <c:pt idx="8584">
                  <c:v>98.07296988148498</c:v>
                </c:pt>
                <c:pt idx="8585">
                  <c:v>98.084398474144734</c:v>
                </c:pt>
                <c:pt idx="8586">
                  <c:v>98.095827066804461</c:v>
                </c:pt>
                <c:pt idx="8587">
                  <c:v>98.107255659464215</c:v>
                </c:pt>
                <c:pt idx="8588">
                  <c:v>98.118684252123956</c:v>
                </c:pt>
                <c:pt idx="8589">
                  <c:v>98.13011284478371</c:v>
                </c:pt>
                <c:pt idx="8590">
                  <c:v>98.141541437443436</c:v>
                </c:pt>
                <c:pt idx="8591">
                  <c:v>98.152970030103162</c:v>
                </c:pt>
                <c:pt idx="8592">
                  <c:v>98.164398622762917</c:v>
                </c:pt>
                <c:pt idx="8593">
                  <c:v>98.175827215422657</c:v>
                </c:pt>
                <c:pt idx="8594">
                  <c:v>98.187255808082412</c:v>
                </c:pt>
                <c:pt idx="8595">
                  <c:v>98.198684400742152</c:v>
                </c:pt>
                <c:pt idx="8596">
                  <c:v>98.210112993401893</c:v>
                </c:pt>
                <c:pt idx="8597">
                  <c:v>98.221541586061647</c:v>
                </c:pt>
                <c:pt idx="8598">
                  <c:v>98.232970178721374</c:v>
                </c:pt>
                <c:pt idx="8599">
                  <c:v>98.244398771381128</c:v>
                </c:pt>
                <c:pt idx="8600">
                  <c:v>98.255827364040869</c:v>
                </c:pt>
                <c:pt idx="8601">
                  <c:v>98.267255956700623</c:v>
                </c:pt>
                <c:pt idx="8602">
                  <c:v>98.278684549360349</c:v>
                </c:pt>
                <c:pt idx="8603">
                  <c:v>98.29011314202009</c:v>
                </c:pt>
                <c:pt idx="8604">
                  <c:v>98.30154173467983</c:v>
                </c:pt>
                <c:pt idx="8605">
                  <c:v>98.312970327339571</c:v>
                </c:pt>
                <c:pt idx="8606">
                  <c:v>98.324398919999325</c:v>
                </c:pt>
                <c:pt idx="8607">
                  <c:v>98.335827512659066</c:v>
                </c:pt>
                <c:pt idx="8608">
                  <c:v>98.347256105318806</c:v>
                </c:pt>
                <c:pt idx="8609">
                  <c:v>98.358684697978561</c:v>
                </c:pt>
                <c:pt idx="8610">
                  <c:v>98.370113290638301</c:v>
                </c:pt>
                <c:pt idx="8611">
                  <c:v>98.381541883298041</c:v>
                </c:pt>
                <c:pt idx="8612">
                  <c:v>98.392970475957782</c:v>
                </c:pt>
                <c:pt idx="8613">
                  <c:v>98.404399068617508</c:v>
                </c:pt>
                <c:pt idx="8614">
                  <c:v>98.415827661277262</c:v>
                </c:pt>
                <c:pt idx="8615">
                  <c:v>98.427256253937003</c:v>
                </c:pt>
                <c:pt idx="8616">
                  <c:v>98.438684846596743</c:v>
                </c:pt>
                <c:pt idx="8617">
                  <c:v>98.450113439256484</c:v>
                </c:pt>
                <c:pt idx="8618">
                  <c:v>98.461542031916238</c:v>
                </c:pt>
                <c:pt idx="8619">
                  <c:v>98.472970624575979</c:v>
                </c:pt>
                <c:pt idx="8620">
                  <c:v>98.484399217235719</c:v>
                </c:pt>
                <c:pt idx="8621">
                  <c:v>98.495827809895474</c:v>
                </c:pt>
                <c:pt idx="8622">
                  <c:v>98.507256402555214</c:v>
                </c:pt>
                <c:pt idx="8623">
                  <c:v>98.518684995214954</c:v>
                </c:pt>
                <c:pt idx="8624">
                  <c:v>98.530113587874681</c:v>
                </c:pt>
                <c:pt idx="8625">
                  <c:v>98.541542180534421</c:v>
                </c:pt>
                <c:pt idx="8626">
                  <c:v>98.552970773194176</c:v>
                </c:pt>
                <c:pt idx="8627">
                  <c:v>98.564399365853916</c:v>
                </c:pt>
                <c:pt idx="8628">
                  <c:v>98.575827958513671</c:v>
                </c:pt>
                <c:pt idx="8629">
                  <c:v>98.587256551173397</c:v>
                </c:pt>
                <c:pt idx="8630">
                  <c:v>98.598685143833151</c:v>
                </c:pt>
                <c:pt idx="8631">
                  <c:v>98.610113736492892</c:v>
                </c:pt>
                <c:pt idx="8632">
                  <c:v>98.621542329152632</c:v>
                </c:pt>
                <c:pt idx="8633">
                  <c:v>98.632970921812387</c:v>
                </c:pt>
                <c:pt idx="8634">
                  <c:v>98.644399514472127</c:v>
                </c:pt>
                <c:pt idx="8635">
                  <c:v>98.655828107131882</c:v>
                </c:pt>
                <c:pt idx="8636">
                  <c:v>98.667256699791594</c:v>
                </c:pt>
                <c:pt idx="8637">
                  <c:v>98.678685292451334</c:v>
                </c:pt>
                <c:pt idx="8638">
                  <c:v>98.690113885111089</c:v>
                </c:pt>
                <c:pt idx="8639">
                  <c:v>98.701542477770829</c:v>
                </c:pt>
                <c:pt idx="8640">
                  <c:v>98.712971070430584</c:v>
                </c:pt>
                <c:pt idx="8641">
                  <c:v>98.72439966309031</c:v>
                </c:pt>
                <c:pt idx="8642">
                  <c:v>98.735828255750064</c:v>
                </c:pt>
                <c:pt idx="8643">
                  <c:v>98.747256848409805</c:v>
                </c:pt>
                <c:pt idx="8644">
                  <c:v>98.758685441069559</c:v>
                </c:pt>
                <c:pt idx="8645">
                  <c:v>98.7701140337293</c:v>
                </c:pt>
                <c:pt idx="8646">
                  <c:v>98.78154262638904</c:v>
                </c:pt>
                <c:pt idx="8647">
                  <c:v>98.792971219048766</c:v>
                </c:pt>
                <c:pt idx="8648">
                  <c:v>98.804399811708635</c:v>
                </c:pt>
                <c:pt idx="8649">
                  <c:v>98.815828404368375</c:v>
                </c:pt>
                <c:pt idx="8650">
                  <c:v>98.82725699702813</c:v>
                </c:pt>
                <c:pt idx="8651">
                  <c:v>98.838685589687856</c:v>
                </c:pt>
                <c:pt idx="8652">
                  <c:v>98.85011418234761</c:v>
                </c:pt>
                <c:pt idx="8653">
                  <c:v>98.861542775007351</c:v>
                </c:pt>
                <c:pt idx="8654">
                  <c:v>98.872971367667077</c:v>
                </c:pt>
                <c:pt idx="8655">
                  <c:v>98.884399960326832</c:v>
                </c:pt>
                <c:pt idx="8656">
                  <c:v>98.895828552986572</c:v>
                </c:pt>
                <c:pt idx="8657">
                  <c:v>98.907257145646312</c:v>
                </c:pt>
                <c:pt idx="8658">
                  <c:v>98.918685738306053</c:v>
                </c:pt>
                <c:pt idx="8659">
                  <c:v>98.930114330965807</c:v>
                </c:pt>
                <c:pt idx="8660">
                  <c:v>98.941542923625548</c:v>
                </c:pt>
                <c:pt idx="8661">
                  <c:v>98.952971516285288</c:v>
                </c:pt>
                <c:pt idx="8662">
                  <c:v>98.964400108945043</c:v>
                </c:pt>
                <c:pt idx="8663">
                  <c:v>98.975828701604783</c:v>
                </c:pt>
                <c:pt idx="8664">
                  <c:v>98.987257294264523</c:v>
                </c:pt>
                <c:pt idx="8665">
                  <c:v>98.998685886924264</c:v>
                </c:pt>
                <c:pt idx="8666">
                  <c:v>99.01011447958399</c:v>
                </c:pt>
                <c:pt idx="8667">
                  <c:v>99.021543072243745</c:v>
                </c:pt>
                <c:pt idx="8668">
                  <c:v>99.032971664903485</c:v>
                </c:pt>
                <c:pt idx="8669">
                  <c:v>99.044400257563225</c:v>
                </c:pt>
                <c:pt idx="8670">
                  <c:v>99.055828850222966</c:v>
                </c:pt>
                <c:pt idx="8671">
                  <c:v>99.06725744288272</c:v>
                </c:pt>
                <c:pt idx="8672">
                  <c:v>99.078686035542475</c:v>
                </c:pt>
                <c:pt idx="8673">
                  <c:v>99.090114628202201</c:v>
                </c:pt>
                <c:pt idx="8674">
                  <c:v>99.101543220861956</c:v>
                </c:pt>
                <c:pt idx="8675">
                  <c:v>99.112971813521696</c:v>
                </c:pt>
                <c:pt idx="8676">
                  <c:v>99.124400406181437</c:v>
                </c:pt>
                <c:pt idx="8677">
                  <c:v>99.135828998841177</c:v>
                </c:pt>
                <c:pt idx="8678">
                  <c:v>99.147257591500903</c:v>
                </c:pt>
                <c:pt idx="8679">
                  <c:v>99.158686184160658</c:v>
                </c:pt>
                <c:pt idx="8680">
                  <c:v>99.170114776820398</c:v>
                </c:pt>
                <c:pt idx="8681">
                  <c:v>99.181543369480153</c:v>
                </c:pt>
                <c:pt idx="8682">
                  <c:v>99.192971962139879</c:v>
                </c:pt>
                <c:pt idx="8683">
                  <c:v>99.204400554799633</c:v>
                </c:pt>
                <c:pt idx="8684">
                  <c:v>99.215829147459388</c:v>
                </c:pt>
                <c:pt idx="8685">
                  <c:v>99.227257740119114</c:v>
                </c:pt>
                <c:pt idx="8686">
                  <c:v>99.238686332778869</c:v>
                </c:pt>
                <c:pt idx="8687">
                  <c:v>99.250114925438609</c:v>
                </c:pt>
                <c:pt idx="8688">
                  <c:v>99.261543518098335</c:v>
                </c:pt>
                <c:pt idx="8689">
                  <c:v>99.27297211075809</c:v>
                </c:pt>
                <c:pt idx="8690">
                  <c:v>99.284400703417816</c:v>
                </c:pt>
                <c:pt idx="8691">
                  <c:v>99.295829296077571</c:v>
                </c:pt>
                <c:pt idx="8692">
                  <c:v>99.307257888737311</c:v>
                </c:pt>
                <c:pt idx="8693">
                  <c:v>99.318686481397066</c:v>
                </c:pt>
                <c:pt idx="8694">
                  <c:v>99.330115074056792</c:v>
                </c:pt>
                <c:pt idx="8695">
                  <c:v>99.341543666716547</c:v>
                </c:pt>
                <c:pt idx="8696">
                  <c:v>99.352972259376301</c:v>
                </c:pt>
                <c:pt idx="8697">
                  <c:v>99.364400852036042</c:v>
                </c:pt>
                <c:pt idx="8698">
                  <c:v>99.375829444695782</c:v>
                </c:pt>
                <c:pt idx="8699">
                  <c:v>99.387258037355522</c:v>
                </c:pt>
                <c:pt idx="8700">
                  <c:v>99.398686630015249</c:v>
                </c:pt>
                <c:pt idx="8701">
                  <c:v>99.410115222675003</c:v>
                </c:pt>
                <c:pt idx="8702">
                  <c:v>99.421543815334743</c:v>
                </c:pt>
                <c:pt idx="8703">
                  <c:v>99.432972407994484</c:v>
                </c:pt>
                <c:pt idx="8704">
                  <c:v>99.444401000654224</c:v>
                </c:pt>
                <c:pt idx="8705">
                  <c:v>99.455829593313979</c:v>
                </c:pt>
                <c:pt idx="8706">
                  <c:v>99.467258185973705</c:v>
                </c:pt>
                <c:pt idx="8707">
                  <c:v>99.47868677863346</c:v>
                </c:pt>
                <c:pt idx="8708">
                  <c:v>99.490115371293214</c:v>
                </c:pt>
                <c:pt idx="8709">
                  <c:v>99.501543963952955</c:v>
                </c:pt>
                <c:pt idx="8710">
                  <c:v>99.512972556612695</c:v>
                </c:pt>
                <c:pt idx="8711">
                  <c:v>99.524401149272421</c:v>
                </c:pt>
                <c:pt idx="8712">
                  <c:v>99.535829741932289</c:v>
                </c:pt>
                <c:pt idx="8713">
                  <c:v>99.54725833459203</c:v>
                </c:pt>
                <c:pt idx="8714">
                  <c:v>99.55868692725177</c:v>
                </c:pt>
                <c:pt idx="8715">
                  <c:v>99.570115519911525</c:v>
                </c:pt>
                <c:pt idx="8716">
                  <c:v>99.581544112571265</c:v>
                </c:pt>
                <c:pt idx="8717">
                  <c:v>99.592972705231006</c:v>
                </c:pt>
                <c:pt idx="8718">
                  <c:v>99.604401297890732</c:v>
                </c:pt>
                <c:pt idx="8719">
                  <c:v>99.615829890550472</c:v>
                </c:pt>
                <c:pt idx="8720">
                  <c:v>99.627258483210227</c:v>
                </c:pt>
                <c:pt idx="8721">
                  <c:v>99.638687075869967</c:v>
                </c:pt>
                <c:pt idx="8722">
                  <c:v>99.650115668529708</c:v>
                </c:pt>
                <c:pt idx="8723">
                  <c:v>99.661544261189462</c:v>
                </c:pt>
                <c:pt idx="8724">
                  <c:v>99.672972853849203</c:v>
                </c:pt>
                <c:pt idx="8725">
                  <c:v>99.684401446508957</c:v>
                </c:pt>
                <c:pt idx="8726">
                  <c:v>99.695830039168683</c:v>
                </c:pt>
                <c:pt idx="8727">
                  <c:v>99.707258631828438</c:v>
                </c:pt>
                <c:pt idx="8728">
                  <c:v>99.718687224488178</c:v>
                </c:pt>
                <c:pt idx="8729">
                  <c:v>99.730115817147919</c:v>
                </c:pt>
                <c:pt idx="8730">
                  <c:v>99.741544409807659</c:v>
                </c:pt>
                <c:pt idx="8731">
                  <c:v>99.752973002467385</c:v>
                </c:pt>
                <c:pt idx="8732">
                  <c:v>99.76440159512714</c:v>
                </c:pt>
                <c:pt idx="8733">
                  <c:v>99.77583018778688</c:v>
                </c:pt>
                <c:pt idx="8734">
                  <c:v>99.787258780446635</c:v>
                </c:pt>
                <c:pt idx="8735">
                  <c:v>99.798687373106375</c:v>
                </c:pt>
                <c:pt idx="8736">
                  <c:v>99.810115965766116</c:v>
                </c:pt>
                <c:pt idx="8737">
                  <c:v>99.82154455842587</c:v>
                </c:pt>
                <c:pt idx="8738">
                  <c:v>99.832973151085596</c:v>
                </c:pt>
                <c:pt idx="8739">
                  <c:v>99.844401743745351</c:v>
                </c:pt>
                <c:pt idx="8740">
                  <c:v>99.855830336405091</c:v>
                </c:pt>
                <c:pt idx="8741">
                  <c:v>99.867258929064818</c:v>
                </c:pt>
                <c:pt idx="8742">
                  <c:v>99.878687521724572</c:v>
                </c:pt>
                <c:pt idx="8743">
                  <c:v>99.890116114384298</c:v>
                </c:pt>
                <c:pt idx="8744">
                  <c:v>99.901544707044053</c:v>
                </c:pt>
                <c:pt idx="8745">
                  <c:v>99.912973299703793</c:v>
                </c:pt>
                <c:pt idx="8746">
                  <c:v>99.924401892363548</c:v>
                </c:pt>
                <c:pt idx="8747">
                  <c:v>99.935830485023288</c:v>
                </c:pt>
                <c:pt idx="8748">
                  <c:v>99.947259077683029</c:v>
                </c:pt>
                <c:pt idx="8749">
                  <c:v>99.958687670342783</c:v>
                </c:pt>
                <c:pt idx="8750">
                  <c:v>99.970116263002524</c:v>
                </c:pt>
                <c:pt idx="8751">
                  <c:v>99.981544855662264</c:v>
                </c:pt>
                <c:pt idx="8752">
                  <c:v>99.99297344832199</c:v>
                </c:pt>
                <c:pt idx="8753">
                  <c:v>100.00440204098173</c:v>
                </c:pt>
                <c:pt idx="8754">
                  <c:v>100.01583063364149</c:v>
                </c:pt>
                <c:pt idx="8755">
                  <c:v>100.02725922630123</c:v>
                </c:pt>
                <c:pt idx="8756">
                  <c:v>100.03868781896097</c:v>
                </c:pt>
                <c:pt idx="8757">
                  <c:v>100.05011641162071</c:v>
                </c:pt>
                <c:pt idx="8758">
                  <c:v>100.06154500428046</c:v>
                </c:pt>
                <c:pt idx="8759">
                  <c:v>100.0729735969402</c:v>
                </c:pt>
                <c:pt idx="8760">
                  <c:v>100.08440218959994</c:v>
                </c:pt>
                <c:pt idx="8761">
                  <c:v>100.0958307822597</c:v>
                </c:pt>
                <c:pt idx="8762">
                  <c:v>100.10725937491944</c:v>
                </c:pt>
                <c:pt idx="8763">
                  <c:v>100.11868796757918</c:v>
                </c:pt>
                <c:pt idx="8764">
                  <c:v>100.1301165602389</c:v>
                </c:pt>
                <c:pt idx="8765">
                  <c:v>100.14154515289864</c:v>
                </c:pt>
                <c:pt idx="8766">
                  <c:v>100.1529737455584</c:v>
                </c:pt>
                <c:pt idx="8767">
                  <c:v>100.16440233821814</c:v>
                </c:pt>
                <c:pt idx="8768">
                  <c:v>100.17583093087788</c:v>
                </c:pt>
                <c:pt idx="8769">
                  <c:v>100.18725952353762</c:v>
                </c:pt>
                <c:pt idx="8770">
                  <c:v>100.19868811619737</c:v>
                </c:pt>
                <c:pt idx="8771">
                  <c:v>100.21011670885711</c:v>
                </c:pt>
                <c:pt idx="8772">
                  <c:v>100.22154530151685</c:v>
                </c:pt>
                <c:pt idx="8773">
                  <c:v>100.23297389417661</c:v>
                </c:pt>
                <c:pt idx="8774">
                  <c:v>100.24440248683635</c:v>
                </c:pt>
                <c:pt idx="8775">
                  <c:v>100.25583107949608</c:v>
                </c:pt>
                <c:pt idx="8776">
                  <c:v>100.26725967215594</c:v>
                </c:pt>
                <c:pt idx="8777">
                  <c:v>100.27868826481568</c:v>
                </c:pt>
                <c:pt idx="8778">
                  <c:v>100.29011685747544</c:v>
                </c:pt>
                <c:pt idx="8779">
                  <c:v>100.30154545013517</c:v>
                </c:pt>
                <c:pt idx="8780">
                  <c:v>100.31297404279492</c:v>
                </c:pt>
                <c:pt idx="8781">
                  <c:v>100.32440263545466</c:v>
                </c:pt>
                <c:pt idx="8782">
                  <c:v>100.33583122811439</c:v>
                </c:pt>
                <c:pt idx="8783">
                  <c:v>100.34725982077414</c:v>
                </c:pt>
                <c:pt idx="8784">
                  <c:v>100.35868841343387</c:v>
                </c:pt>
                <c:pt idx="8785">
                  <c:v>100.37011700609362</c:v>
                </c:pt>
                <c:pt idx="8786">
                  <c:v>100.38154559875336</c:v>
                </c:pt>
                <c:pt idx="8787">
                  <c:v>100.3929741914131</c:v>
                </c:pt>
                <c:pt idx="8788">
                  <c:v>100.40440278407286</c:v>
                </c:pt>
                <c:pt idx="8789">
                  <c:v>100.4158313767326</c:v>
                </c:pt>
                <c:pt idx="8790">
                  <c:v>100.42725996939235</c:v>
                </c:pt>
                <c:pt idx="8791">
                  <c:v>100.43868856205208</c:v>
                </c:pt>
                <c:pt idx="8792">
                  <c:v>100.45011715471183</c:v>
                </c:pt>
                <c:pt idx="8793">
                  <c:v>100.46154574737157</c:v>
                </c:pt>
                <c:pt idx="8794">
                  <c:v>100.4729743400313</c:v>
                </c:pt>
                <c:pt idx="8795">
                  <c:v>100.48440293269105</c:v>
                </c:pt>
                <c:pt idx="8796">
                  <c:v>100.49583152535078</c:v>
                </c:pt>
                <c:pt idx="8797">
                  <c:v>100.50726011801054</c:v>
                </c:pt>
                <c:pt idx="8798">
                  <c:v>100.51868871067028</c:v>
                </c:pt>
                <c:pt idx="8799">
                  <c:v>100.53011730333003</c:v>
                </c:pt>
                <c:pt idx="8800">
                  <c:v>100.54154589598977</c:v>
                </c:pt>
                <c:pt idx="8801">
                  <c:v>100.55297448864951</c:v>
                </c:pt>
                <c:pt idx="8802">
                  <c:v>100.56440308130927</c:v>
                </c:pt>
                <c:pt idx="8803">
                  <c:v>100.57583167396901</c:v>
                </c:pt>
                <c:pt idx="8804">
                  <c:v>100.58726026662875</c:v>
                </c:pt>
                <c:pt idx="8805">
                  <c:v>100.59868885928847</c:v>
                </c:pt>
                <c:pt idx="8806">
                  <c:v>100.61011745194821</c:v>
                </c:pt>
                <c:pt idx="8807">
                  <c:v>100.62154604460797</c:v>
                </c:pt>
                <c:pt idx="8808">
                  <c:v>100.63297463726771</c:v>
                </c:pt>
                <c:pt idx="8809">
                  <c:v>100.64440322992745</c:v>
                </c:pt>
                <c:pt idx="8810">
                  <c:v>100.65583182258719</c:v>
                </c:pt>
                <c:pt idx="8811">
                  <c:v>100.66726041524694</c:v>
                </c:pt>
                <c:pt idx="8812">
                  <c:v>100.67868900790668</c:v>
                </c:pt>
                <c:pt idx="8813">
                  <c:v>100.69011760056642</c:v>
                </c:pt>
                <c:pt idx="8814">
                  <c:v>100.70154619322618</c:v>
                </c:pt>
                <c:pt idx="8815">
                  <c:v>100.71297478588592</c:v>
                </c:pt>
                <c:pt idx="8816">
                  <c:v>100.72440337854565</c:v>
                </c:pt>
                <c:pt idx="8817">
                  <c:v>100.7358319712054</c:v>
                </c:pt>
                <c:pt idx="8818">
                  <c:v>100.74726056386513</c:v>
                </c:pt>
                <c:pt idx="8819">
                  <c:v>100.75868915652488</c:v>
                </c:pt>
                <c:pt idx="8820">
                  <c:v>100.77011774918462</c:v>
                </c:pt>
                <c:pt idx="8821">
                  <c:v>100.78154634184436</c:v>
                </c:pt>
                <c:pt idx="8822">
                  <c:v>100.7929749345041</c:v>
                </c:pt>
                <c:pt idx="8823">
                  <c:v>100.80440352716386</c:v>
                </c:pt>
                <c:pt idx="8824">
                  <c:v>100.81583211982361</c:v>
                </c:pt>
                <c:pt idx="8825">
                  <c:v>100.82726071248334</c:v>
                </c:pt>
                <c:pt idx="8826">
                  <c:v>100.83868930514309</c:v>
                </c:pt>
                <c:pt idx="8827">
                  <c:v>100.85011789780283</c:v>
                </c:pt>
                <c:pt idx="8828">
                  <c:v>100.86154649046256</c:v>
                </c:pt>
                <c:pt idx="8829">
                  <c:v>100.87297508312231</c:v>
                </c:pt>
                <c:pt idx="8830">
                  <c:v>100.88440367578204</c:v>
                </c:pt>
                <c:pt idx="8831">
                  <c:v>100.89583226844179</c:v>
                </c:pt>
                <c:pt idx="8832">
                  <c:v>100.90726086110153</c:v>
                </c:pt>
                <c:pt idx="8833">
                  <c:v>100.91868945376129</c:v>
                </c:pt>
                <c:pt idx="8834">
                  <c:v>100.93011804642101</c:v>
                </c:pt>
                <c:pt idx="8835">
                  <c:v>100.94154663908077</c:v>
                </c:pt>
                <c:pt idx="8836">
                  <c:v>100.95297523174052</c:v>
                </c:pt>
                <c:pt idx="8837">
                  <c:v>100.96440382440025</c:v>
                </c:pt>
                <c:pt idx="8838">
                  <c:v>100.97583241706</c:v>
                </c:pt>
                <c:pt idx="8839">
                  <c:v>100.98726100971972</c:v>
                </c:pt>
                <c:pt idx="8840">
                  <c:v>100.99868960237959</c:v>
                </c:pt>
                <c:pt idx="8841">
                  <c:v>101.01011819503934</c:v>
                </c:pt>
                <c:pt idx="8842">
                  <c:v>101.02154678769908</c:v>
                </c:pt>
                <c:pt idx="8843">
                  <c:v>101.03297538035883</c:v>
                </c:pt>
                <c:pt idx="8844">
                  <c:v>101.04440397301856</c:v>
                </c:pt>
                <c:pt idx="8845">
                  <c:v>101.05583256567832</c:v>
                </c:pt>
                <c:pt idx="8846">
                  <c:v>101.06726115833804</c:v>
                </c:pt>
                <c:pt idx="8847">
                  <c:v>101.07868975099778</c:v>
                </c:pt>
                <c:pt idx="8848">
                  <c:v>101.09011834365754</c:v>
                </c:pt>
                <c:pt idx="8849">
                  <c:v>101.10154693631726</c:v>
                </c:pt>
                <c:pt idx="8850">
                  <c:v>101.11297552897702</c:v>
                </c:pt>
                <c:pt idx="8851">
                  <c:v>101.12440412163677</c:v>
                </c:pt>
                <c:pt idx="8852">
                  <c:v>101.13583271429651</c:v>
                </c:pt>
                <c:pt idx="8853">
                  <c:v>101.14726130695625</c:v>
                </c:pt>
                <c:pt idx="8854">
                  <c:v>101.15868989961599</c:v>
                </c:pt>
                <c:pt idx="8855">
                  <c:v>101.17011849227575</c:v>
                </c:pt>
                <c:pt idx="8856">
                  <c:v>101.18154708493549</c:v>
                </c:pt>
                <c:pt idx="8857">
                  <c:v>101.19297567759523</c:v>
                </c:pt>
                <c:pt idx="8858">
                  <c:v>101.20440427025495</c:v>
                </c:pt>
                <c:pt idx="8859">
                  <c:v>101.2158328629147</c:v>
                </c:pt>
                <c:pt idx="8860">
                  <c:v>101.22726145557445</c:v>
                </c:pt>
                <c:pt idx="8861">
                  <c:v>101.23869004823419</c:v>
                </c:pt>
                <c:pt idx="8862">
                  <c:v>101.25011864089393</c:v>
                </c:pt>
                <c:pt idx="8863">
                  <c:v>101.26154723355369</c:v>
                </c:pt>
                <c:pt idx="8864">
                  <c:v>101.27297582621343</c:v>
                </c:pt>
                <c:pt idx="8865">
                  <c:v>101.28440441887317</c:v>
                </c:pt>
                <c:pt idx="8866">
                  <c:v>101.29583301153291</c:v>
                </c:pt>
                <c:pt idx="8867">
                  <c:v>101.30726160419266</c:v>
                </c:pt>
                <c:pt idx="8868">
                  <c:v>101.3186901968524</c:v>
                </c:pt>
                <c:pt idx="8869">
                  <c:v>101.33011878951213</c:v>
                </c:pt>
                <c:pt idx="8870">
                  <c:v>101.34154738217188</c:v>
                </c:pt>
                <c:pt idx="8871">
                  <c:v>101.35297597483161</c:v>
                </c:pt>
                <c:pt idx="8872">
                  <c:v>101.36440456749136</c:v>
                </c:pt>
                <c:pt idx="8873">
                  <c:v>101.3758331601511</c:v>
                </c:pt>
                <c:pt idx="8874">
                  <c:v>101.38726175281084</c:v>
                </c:pt>
                <c:pt idx="8875">
                  <c:v>101.3986903454706</c:v>
                </c:pt>
                <c:pt idx="8876">
                  <c:v>101.41011893813034</c:v>
                </c:pt>
                <c:pt idx="8877">
                  <c:v>101.42154753079009</c:v>
                </c:pt>
                <c:pt idx="8878">
                  <c:v>101.43297612344982</c:v>
                </c:pt>
                <c:pt idx="8879">
                  <c:v>101.44440471610957</c:v>
                </c:pt>
                <c:pt idx="8880">
                  <c:v>101.4558333087693</c:v>
                </c:pt>
                <c:pt idx="8881">
                  <c:v>101.46726190142904</c:v>
                </c:pt>
                <c:pt idx="8882">
                  <c:v>101.4786904940888</c:v>
                </c:pt>
                <c:pt idx="8883">
                  <c:v>101.49011908674852</c:v>
                </c:pt>
                <c:pt idx="8884">
                  <c:v>101.50154767940828</c:v>
                </c:pt>
                <c:pt idx="8885">
                  <c:v>101.51297627206802</c:v>
                </c:pt>
                <c:pt idx="8886">
                  <c:v>101.52440486472777</c:v>
                </c:pt>
                <c:pt idx="8887">
                  <c:v>101.53583345738751</c:v>
                </c:pt>
                <c:pt idx="8888">
                  <c:v>101.54726205004725</c:v>
                </c:pt>
                <c:pt idx="8889">
                  <c:v>101.55869064270701</c:v>
                </c:pt>
                <c:pt idx="8890">
                  <c:v>101.57011923536673</c:v>
                </c:pt>
                <c:pt idx="8891">
                  <c:v>101.58154782802649</c:v>
                </c:pt>
                <c:pt idx="8892">
                  <c:v>101.59297642068621</c:v>
                </c:pt>
                <c:pt idx="8893">
                  <c:v>101.60440501334595</c:v>
                </c:pt>
                <c:pt idx="8894">
                  <c:v>101.61583360600571</c:v>
                </c:pt>
                <c:pt idx="8895">
                  <c:v>101.62726219866543</c:v>
                </c:pt>
                <c:pt idx="8896">
                  <c:v>101.63869079132519</c:v>
                </c:pt>
                <c:pt idx="8897">
                  <c:v>101.65011938398493</c:v>
                </c:pt>
                <c:pt idx="8898">
                  <c:v>101.66154797664468</c:v>
                </c:pt>
                <c:pt idx="8899">
                  <c:v>101.67297656930442</c:v>
                </c:pt>
                <c:pt idx="8900">
                  <c:v>101.68440516196416</c:v>
                </c:pt>
                <c:pt idx="8901">
                  <c:v>101.69583375462392</c:v>
                </c:pt>
                <c:pt idx="8902">
                  <c:v>101.70726234728366</c:v>
                </c:pt>
                <c:pt idx="8903">
                  <c:v>101.71869093994339</c:v>
                </c:pt>
                <c:pt idx="8904">
                  <c:v>101.73011953260325</c:v>
                </c:pt>
                <c:pt idx="8905">
                  <c:v>101.74154812526299</c:v>
                </c:pt>
                <c:pt idx="8906">
                  <c:v>101.75297671792273</c:v>
                </c:pt>
                <c:pt idx="8907">
                  <c:v>101.76440531058248</c:v>
                </c:pt>
                <c:pt idx="8908">
                  <c:v>101.77583390324223</c:v>
                </c:pt>
                <c:pt idx="8909">
                  <c:v>101.78726249590197</c:v>
                </c:pt>
                <c:pt idx="8910">
                  <c:v>101.7986910885617</c:v>
                </c:pt>
                <c:pt idx="8911">
                  <c:v>101.81011968122144</c:v>
                </c:pt>
                <c:pt idx="8912">
                  <c:v>101.82154827388118</c:v>
                </c:pt>
                <c:pt idx="8913">
                  <c:v>101.83297686654093</c:v>
                </c:pt>
                <c:pt idx="8914">
                  <c:v>101.84440545920067</c:v>
                </c:pt>
                <c:pt idx="8915">
                  <c:v>101.85583405186041</c:v>
                </c:pt>
                <c:pt idx="8916">
                  <c:v>101.86726264452017</c:v>
                </c:pt>
                <c:pt idx="8917">
                  <c:v>101.87869123717991</c:v>
                </c:pt>
                <c:pt idx="8918">
                  <c:v>101.89011982983965</c:v>
                </c:pt>
                <c:pt idx="8919">
                  <c:v>101.90154842249939</c:v>
                </c:pt>
                <c:pt idx="8920">
                  <c:v>101.91297701515914</c:v>
                </c:pt>
                <c:pt idx="8921">
                  <c:v>101.92440560781888</c:v>
                </c:pt>
                <c:pt idx="8922">
                  <c:v>101.93583420047861</c:v>
                </c:pt>
                <c:pt idx="8923">
                  <c:v>101.94726279313835</c:v>
                </c:pt>
                <c:pt idx="8924">
                  <c:v>101.95869138579809</c:v>
                </c:pt>
                <c:pt idx="8925">
                  <c:v>101.97011997845784</c:v>
                </c:pt>
                <c:pt idx="8926">
                  <c:v>101.98154857111759</c:v>
                </c:pt>
                <c:pt idx="8927">
                  <c:v>101.99297716377733</c:v>
                </c:pt>
                <c:pt idx="8928">
                  <c:v>102.00440575643708</c:v>
                </c:pt>
                <c:pt idx="8929">
                  <c:v>102.01583434909682</c:v>
                </c:pt>
                <c:pt idx="8930">
                  <c:v>102.02726294175658</c:v>
                </c:pt>
                <c:pt idx="8931">
                  <c:v>102.0386915344163</c:v>
                </c:pt>
                <c:pt idx="8932">
                  <c:v>102.05012012707606</c:v>
                </c:pt>
                <c:pt idx="8933">
                  <c:v>102.06154871973578</c:v>
                </c:pt>
                <c:pt idx="8934">
                  <c:v>102.07297731239552</c:v>
                </c:pt>
                <c:pt idx="8935">
                  <c:v>102.08440590505528</c:v>
                </c:pt>
                <c:pt idx="8936">
                  <c:v>102.095834497715</c:v>
                </c:pt>
                <c:pt idx="8937">
                  <c:v>102.10726309037476</c:v>
                </c:pt>
                <c:pt idx="8938">
                  <c:v>102.1186916830345</c:v>
                </c:pt>
                <c:pt idx="8939">
                  <c:v>102.13012027569425</c:v>
                </c:pt>
                <c:pt idx="8940">
                  <c:v>102.14154886835399</c:v>
                </c:pt>
                <c:pt idx="8941">
                  <c:v>102.15297746101373</c:v>
                </c:pt>
                <c:pt idx="8942">
                  <c:v>102.16440605367349</c:v>
                </c:pt>
                <c:pt idx="8943">
                  <c:v>102.17583464633321</c:v>
                </c:pt>
                <c:pt idx="8944">
                  <c:v>102.18726323899295</c:v>
                </c:pt>
                <c:pt idx="8945">
                  <c:v>102.1986918316527</c:v>
                </c:pt>
                <c:pt idx="8946">
                  <c:v>102.21012042431244</c:v>
                </c:pt>
                <c:pt idx="8947">
                  <c:v>102.22154901697219</c:v>
                </c:pt>
                <c:pt idx="8948">
                  <c:v>102.23297760963192</c:v>
                </c:pt>
                <c:pt idx="8949">
                  <c:v>102.24440620229167</c:v>
                </c:pt>
                <c:pt idx="8950">
                  <c:v>102.25583479495141</c:v>
                </c:pt>
                <c:pt idx="8951">
                  <c:v>102.26726338761117</c:v>
                </c:pt>
                <c:pt idx="8952">
                  <c:v>102.27869198027091</c:v>
                </c:pt>
                <c:pt idx="8953">
                  <c:v>102.29012057293065</c:v>
                </c:pt>
                <c:pt idx="8954">
                  <c:v>102.3015491655904</c:v>
                </c:pt>
                <c:pt idx="8955">
                  <c:v>102.31297775825014</c:v>
                </c:pt>
                <c:pt idx="8956">
                  <c:v>102.32440635090987</c:v>
                </c:pt>
                <c:pt idx="8957">
                  <c:v>102.33583494356961</c:v>
                </c:pt>
                <c:pt idx="8958">
                  <c:v>102.34726353622935</c:v>
                </c:pt>
                <c:pt idx="8959">
                  <c:v>102.3586921288891</c:v>
                </c:pt>
                <c:pt idx="8960">
                  <c:v>102.37012072154884</c:v>
                </c:pt>
                <c:pt idx="8961">
                  <c:v>102.38154931420858</c:v>
                </c:pt>
                <c:pt idx="8962">
                  <c:v>102.39297790686832</c:v>
                </c:pt>
                <c:pt idx="8963">
                  <c:v>102.40440649952808</c:v>
                </c:pt>
                <c:pt idx="8964">
                  <c:v>102.41583509218783</c:v>
                </c:pt>
                <c:pt idx="8965">
                  <c:v>102.42726368484756</c:v>
                </c:pt>
                <c:pt idx="8966">
                  <c:v>102.43869227750731</c:v>
                </c:pt>
                <c:pt idx="8967">
                  <c:v>102.45012087016703</c:v>
                </c:pt>
                <c:pt idx="8968">
                  <c:v>102.46154946282689</c:v>
                </c:pt>
                <c:pt idx="8969">
                  <c:v>102.47297805548665</c:v>
                </c:pt>
                <c:pt idx="8970">
                  <c:v>102.48440664814639</c:v>
                </c:pt>
                <c:pt idx="8971">
                  <c:v>102.49583524080613</c:v>
                </c:pt>
                <c:pt idx="8972">
                  <c:v>102.50726383346587</c:v>
                </c:pt>
                <c:pt idx="8973">
                  <c:v>102.51869242612563</c:v>
                </c:pt>
                <c:pt idx="8974">
                  <c:v>102.53012101878535</c:v>
                </c:pt>
                <c:pt idx="8975">
                  <c:v>102.54154961144509</c:v>
                </c:pt>
                <c:pt idx="8976">
                  <c:v>102.55297820410483</c:v>
                </c:pt>
                <c:pt idx="8977">
                  <c:v>102.56440679676457</c:v>
                </c:pt>
                <c:pt idx="8978">
                  <c:v>102.57583538942433</c:v>
                </c:pt>
                <c:pt idx="8979">
                  <c:v>102.58726398208408</c:v>
                </c:pt>
                <c:pt idx="8980">
                  <c:v>102.59869257474381</c:v>
                </c:pt>
                <c:pt idx="8981">
                  <c:v>102.61012116740356</c:v>
                </c:pt>
                <c:pt idx="8982">
                  <c:v>102.6215497600633</c:v>
                </c:pt>
                <c:pt idx="8983">
                  <c:v>102.63297835272306</c:v>
                </c:pt>
                <c:pt idx="8984">
                  <c:v>102.64440694538278</c:v>
                </c:pt>
                <c:pt idx="8985">
                  <c:v>102.65583553804254</c:v>
                </c:pt>
                <c:pt idx="8986">
                  <c:v>102.66726413070226</c:v>
                </c:pt>
                <c:pt idx="8987">
                  <c:v>102.678692723362</c:v>
                </c:pt>
                <c:pt idx="8988">
                  <c:v>102.69012131602176</c:v>
                </c:pt>
                <c:pt idx="8989">
                  <c:v>102.70154990868149</c:v>
                </c:pt>
                <c:pt idx="8990">
                  <c:v>102.71297850134124</c:v>
                </c:pt>
                <c:pt idx="8991">
                  <c:v>102.72440709400099</c:v>
                </c:pt>
                <c:pt idx="8992">
                  <c:v>102.73583568666074</c:v>
                </c:pt>
                <c:pt idx="8993">
                  <c:v>102.74726427932048</c:v>
                </c:pt>
                <c:pt idx="8994">
                  <c:v>102.75869287198022</c:v>
                </c:pt>
                <c:pt idx="8995">
                  <c:v>102.77012146463997</c:v>
                </c:pt>
                <c:pt idx="8996">
                  <c:v>102.7815500572997</c:v>
                </c:pt>
                <c:pt idx="8997">
                  <c:v>102.79297864995944</c:v>
                </c:pt>
                <c:pt idx="8998">
                  <c:v>102.80440724261918</c:v>
                </c:pt>
                <c:pt idx="8999">
                  <c:v>102.81583583527892</c:v>
                </c:pt>
                <c:pt idx="9000">
                  <c:v>102.82726442793867</c:v>
                </c:pt>
                <c:pt idx="9001">
                  <c:v>102.8386930205984</c:v>
                </c:pt>
                <c:pt idx="9002">
                  <c:v>102.85012161325815</c:v>
                </c:pt>
                <c:pt idx="9003">
                  <c:v>102.86155020591791</c:v>
                </c:pt>
                <c:pt idx="9004">
                  <c:v>102.87297879857765</c:v>
                </c:pt>
                <c:pt idx="9005">
                  <c:v>102.88440739123739</c:v>
                </c:pt>
                <c:pt idx="9006">
                  <c:v>102.89583598389713</c:v>
                </c:pt>
                <c:pt idx="9007">
                  <c:v>102.90726457655688</c:v>
                </c:pt>
                <c:pt idx="9008">
                  <c:v>102.91869316921661</c:v>
                </c:pt>
                <c:pt idx="9009">
                  <c:v>102.93012176187635</c:v>
                </c:pt>
                <c:pt idx="9010">
                  <c:v>102.94155035453609</c:v>
                </c:pt>
                <c:pt idx="9011">
                  <c:v>102.95297894719583</c:v>
                </c:pt>
                <c:pt idx="9012">
                  <c:v>102.96440753985559</c:v>
                </c:pt>
                <c:pt idx="9013">
                  <c:v>102.97583613251533</c:v>
                </c:pt>
                <c:pt idx="9014">
                  <c:v>102.98726472517507</c:v>
                </c:pt>
                <c:pt idx="9015">
                  <c:v>102.99869331783482</c:v>
                </c:pt>
                <c:pt idx="9016">
                  <c:v>103.01012191049456</c:v>
                </c:pt>
                <c:pt idx="9017">
                  <c:v>103.0215505031543</c:v>
                </c:pt>
                <c:pt idx="9018">
                  <c:v>103.03297909581404</c:v>
                </c:pt>
                <c:pt idx="9019">
                  <c:v>103.0444076884738</c:v>
                </c:pt>
                <c:pt idx="9020">
                  <c:v>103.05583628113352</c:v>
                </c:pt>
                <c:pt idx="9021">
                  <c:v>103.06726487379326</c:v>
                </c:pt>
                <c:pt idx="9022">
                  <c:v>103.07869346645302</c:v>
                </c:pt>
                <c:pt idx="9023">
                  <c:v>103.09012205911274</c:v>
                </c:pt>
                <c:pt idx="9024">
                  <c:v>103.1015506517725</c:v>
                </c:pt>
                <c:pt idx="9025">
                  <c:v>103.11297924443224</c:v>
                </c:pt>
                <c:pt idx="9026">
                  <c:v>103.12440783709198</c:v>
                </c:pt>
                <c:pt idx="9027">
                  <c:v>103.13583642975173</c:v>
                </c:pt>
                <c:pt idx="9028">
                  <c:v>103.14726502241147</c:v>
                </c:pt>
                <c:pt idx="9029">
                  <c:v>103.15869361507123</c:v>
                </c:pt>
                <c:pt idx="9030">
                  <c:v>103.17012220773096</c:v>
                </c:pt>
                <c:pt idx="9031">
                  <c:v>103.18155080039068</c:v>
                </c:pt>
                <c:pt idx="9032">
                  <c:v>103.19297939305056</c:v>
                </c:pt>
                <c:pt idx="9033">
                  <c:v>103.20440798571029</c:v>
                </c:pt>
                <c:pt idx="9034">
                  <c:v>103.21583657837004</c:v>
                </c:pt>
                <c:pt idx="9035">
                  <c:v>103.22726517102979</c:v>
                </c:pt>
                <c:pt idx="9036">
                  <c:v>103.23869376368954</c:v>
                </c:pt>
                <c:pt idx="9037">
                  <c:v>103.25012235634928</c:v>
                </c:pt>
                <c:pt idx="9038">
                  <c:v>103.26155094900899</c:v>
                </c:pt>
                <c:pt idx="9039">
                  <c:v>103.27297954166875</c:v>
                </c:pt>
                <c:pt idx="9040">
                  <c:v>103.28440813432849</c:v>
                </c:pt>
                <c:pt idx="9041">
                  <c:v>103.29583672698824</c:v>
                </c:pt>
                <c:pt idx="9042">
                  <c:v>103.30726531964798</c:v>
                </c:pt>
                <c:pt idx="9043">
                  <c:v>103.31869391230772</c:v>
                </c:pt>
                <c:pt idx="9044">
                  <c:v>103.33012250496748</c:v>
                </c:pt>
                <c:pt idx="9045">
                  <c:v>103.3415510976272</c:v>
                </c:pt>
                <c:pt idx="9046">
                  <c:v>103.35297969028696</c:v>
                </c:pt>
                <c:pt idx="9047">
                  <c:v>103.3644082829467</c:v>
                </c:pt>
                <c:pt idx="9048">
                  <c:v>103.37583687560645</c:v>
                </c:pt>
                <c:pt idx="9049">
                  <c:v>103.38726546826619</c:v>
                </c:pt>
                <c:pt idx="9050">
                  <c:v>103.39869406092592</c:v>
                </c:pt>
                <c:pt idx="9051">
                  <c:v>103.41012265358566</c:v>
                </c:pt>
                <c:pt idx="9052">
                  <c:v>103.4215512462454</c:v>
                </c:pt>
                <c:pt idx="9053">
                  <c:v>103.43297983890515</c:v>
                </c:pt>
                <c:pt idx="9054">
                  <c:v>103.4444084315649</c:v>
                </c:pt>
                <c:pt idx="9055">
                  <c:v>103.45583702422464</c:v>
                </c:pt>
                <c:pt idx="9056">
                  <c:v>103.46726561688439</c:v>
                </c:pt>
                <c:pt idx="9057">
                  <c:v>103.47869420954413</c:v>
                </c:pt>
                <c:pt idx="9058">
                  <c:v>103.49012280220387</c:v>
                </c:pt>
                <c:pt idx="9059">
                  <c:v>103.50155139486361</c:v>
                </c:pt>
                <c:pt idx="9060">
                  <c:v>103.51297998752337</c:v>
                </c:pt>
                <c:pt idx="9061">
                  <c:v>103.52440858018309</c:v>
                </c:pt>
                <c:pt idx="9062">
                  <c:v>103.53583717284283</c:v>
                </c:pt>
                <c:pt idx="9063">
                  <c:v>103.54726576550257</c:v>
                </c:pt>
                <c:pt idx="9064">
                  <c:v>103.55869435816231</c:v>
                </c:pt>
                <c:pt idx="9065">
                  <c:v>103.57012295082207</c:v>
                </c:pt>
                <c:pt idx="9066">
                  <c:v>103.58155154348181</c:v>
                </c:pt>
                <c:pt idx="9067">
                  <c:v>103.59298013614155</c:v>
                </c:pt>
                <c:pt idx="9068">
                  <c:v>103.6044087288013</c:v>
                </c:pt>
                <c:pt idx="9069">
                  <c:v>103.61583732146104</c:v>
                </c:pt>
                <c:pt idx="9070">
                  <c:v>103.62726591412078</c:v>
                </c:pt>
                <c:pt idx="9071">
                  <c:v>103.63869450678052</c:v>
                </c:pt>
                <c:pt idx="9072">
                  <c:v>103.65012309944025</c:v>
                </c:pt>
                <c:pt idx="9073">
                  <c:v>103.66155169210001</c:v>
                </c:pt>
                <c:pt idx="9074">
                  <c:v>103.67298028475975</c:v>
                </c:pt>
                <c:pt idx="9075">
                  <c:v>103.6844088774195</c:v>
                </c:pt>
                <c:pt idx="9076">
                  <c:v>103.69583747007923</c:v>
                </c:pt>
                <c:pt idx="9077">
                  <c:v>103.70726606273898</c:v>
                </c:pt>
                <c:pt idx="9078">
                  <c:v>103.71869465539872</c:v>
                </c:pt>
                <c:pt idx="9079">
                  <c:v>103.73012324805846</c:v>
                </c:pt>
                <c:pt idx="9080">
                  <c:v>103.74155184071822</c:v>
                </c:pt>
                <c:pt idx="9081">
                  <c:v>103.75298043337796</c:v>
                </c:pt>
                <c:pt idx="9082">
                  <c:v>103.76440902603771</c:v>
                </c:pt>
                <c:pt idx="9083">
                  <c:v>103.77583761869744</c:v>
                </c:pt>
                <c:pt idx="9084">
                  <c:v>103.78726621135716</c:v>
                </c:pt>
                <c:pt idx="9085">
                  <c:v>103.79869480401692</c:v>
                </c:pt>
                <c:pt idx="9086">
                  <c:v>103.81012339667666</c:v>
                </c:pt>
                <c:pt idx="9087">
                  <c:v>103.82155198933641</c:v>
                </c:pt>
                <c:pt idx="9088">
                  <c:v>103.83298058199614</c:v>
                </c:pt>
                <c:pt idx="9089">
                  <c:v>103.84440917465589</c:v>
                </c:pt>
                <c:pt idx="9090">
                  <c:v>103.85583776731563</c:v>
                </c:pt>
                <c:pt idx="9091">
                  <c:v>103.86726635997539</c:v>
                </c:pt>
                <c:pt idx="9092">
                  <c:v>103.87869495263513</c:v>
                </c:pt>
                <c:pt idx="9093">
                  <c:v>103.89012354529487</c:v>
                </c:pt>
                <c:pt idx="9094">
                  <c:v>103.90155213795462</c:v>
                </c:pt>
                <c:pt idx="9095">
                  <c:v>103.91298073061434</c:v>
                </c:pt>
                <c:pt idx="9096">
                  <c:v>103.9244093232742</c:v>
                </c:pt>
                <c:pt idx="9097">
                  <c:v>103.93583791593396</c:v>
                </c:pt>
                <c:pt idx="9098">
                  <c:v>103.94726650859369</c:v>
                </c:pt>
                <c:pt idx="9099">
                  <c:v>103.95869510125344</c:v>
                </c:pt>
                <c:pt idx="9100">
                  <c:v>103.97012369391318</c:v>
                </c:pt>
                <c:pt idx="9101">
                  <c:v>103.98155228657293</c:v>
                </c:pt>
                <c:pt idx="9102">
                  <c:v>103.99298087923266</c:v>
                </c:pt>
                <c:pt idx="9103">
                  <c:v>104.0044094718924</c:v>
                </c:pt>
                <c:pt idx="9104">
                  <c:v>104.01583806455214</c:v>
                </c:pt>
                <c:pt idx="9105">
                  <c:v>104.02726665721188</c:v>
                </c:pt>
                <c:pt idx="9106">
                  <c:v>104.03869524987164</c:v>
                </c:pt>
                <c:pt idx="9107">
                  <c:v>104.05012384253138</c:v>
                </c:pt>
                <c:pt idx="9108">
                  <c:v>104.06155243519112</c:v>
                </c:pt>
                <c:pt idx="9109">
                  <c:v>104.07298102785087</c:v>
                </c:pt>
                <c:pt idx="9110">
                  <c:v>104.08440962051061</c:v>
                </c:pt>
                <c:pt idx="9111">
                  <c:v>104.09583821317035</c:v>
                </c:pt>
                <c:pt idx="9112">
                  <c:v>104.10726680583009</c:v>
                </c:pt>
                <c:pt idx="9113">
                  <c:v>104.11869539848985</c:v>
                </c:pt>
                <c:pt idx="9114">
                  <c:v>104.13012399114957</c:v>
                </c:pt>
                <c:pt idx="9115">
                  <c:v>104.14155258380931</c:v>
                </c:pt>
                <c:pt idx="9116">
                  <c:v>104.15298117646905</c:v>
                </c:pt>
                <c:pt idx="9117">
                  <c:v>104.1644097691288</c:v>
                </c:pt>
                <c:pt idx="9118">
                  <c:v>104.17583836178855</c:v>
                </c:pt>
                <c:pt idx="9119">
                  <c:v>104.18726695444829</c:v>
                </c:pt>
                <c:pt idx="9120">
                  <c:v>104.19869554710803</c:v>
                </c:pt>
                <c:pt idx="9121">
                  <c:v>104.21012413976779</c:v>
                </c:pt>
                <c:pt idx="9122">
                  <c:v>104.22155273242753</c:v>
                </c:pt>
                <c:pt idx="9123">
                  <c:v>104.23298132508727</c:v>
                </c:pt>
                <c:pt idx="9124">
                  <c:v>104.24440991774701</c:v>
                </c:pt>
                <c:pt idx="9125">
                  <c:v>104.25583851040673</c:v>
                </c:pt>
                <c:pt idx="9126">
                  <c:v>104.26726710306649</c:v>
                </c:pt>
                <c:pt idx="9127">
                  <c:v>104.27869569572623</c:v>
                </c:pt>
                <c:pt idx="9128">
                  <c:v>104.29012428838598</c:v>
                </c:pt>
                <c:pt idx="9129">
                  <c:v>104.30155288104571</c:v>
                </c:pt>
                <c:pt idx="9130">
                  <c:v>104.31298147370546</c:v>
                </c:pt>
                <c:pt idx="9131">
                  <c:v>104.3244100663652</c:v>
                </c:pt>
                <c:pt idx="9132">
                  <c:v>104.33583865902494</c:v>
                </c:pt>
                <c:pt idx="9133">
                  <c:v>104.3472672516847</c:v>
                </c:pt>
                <c:pt idx="9134">
                  <c:v>104.35869584434444</c:v>
                </c:pt>
                <c:pt idx="9135">
                  <c:v>104.37012443700419</c:v>
                </c:pt>
                <c:pt idx="9136">
                  <c:v>104.38155302966391</c:v>
                </c:pt>
                <c:pt idx="9137">
                  <c:v>104.39298162232365</c:v>
                </c:pt>
                <c:pt idx="9138">
                  <c:v>104.4044102149834</c:v>
                </c:pt>
                <c:pt idx="9139">
                  <c:v>104.41583880764314</c:v>
                </c:pt>
                <c:pt idx="9140">
                  <c:v>104.4272674003029</c:v>
                </c:pt>
                <c:pt idx="9141">
                  <c:v>104.43869599296262</c:v>
                </c:pt>
                <c:pt idx="9142">
                  <c:v>104.45012458562238</c:v>
                </c:pt>
                <c:pt idx="9143">
                  <c:v>104.46155317828212</c:v>
                </c:pt>
                <c:pt idx="9144">
                  <c:v>104.47298177094187</c:v>
                </c:pt>
                <c:pt idx="9145">
                  <c:v>104.48441036360161</c:v>
                </c:pt>
                <c:pt idx="9146">
                  <c:v>104.49583895626135</c:v>
                </c:pt>
                <c:pt idx="9147">
                  <c:v>104.50726754892111</c:v>
                </c:pt>
                <c:pt idx="9148">
                  <c:v>104.51869614158082</c:v>
                </c:pt>
                <c:pt idx="9149">
                  <c:v>104.53012473424057</c:v>
                </c:pt>
                <c:pt idx="9150">
                  <c:v>104.54155332690031</c:v>
                </c:pt>
                <c:pt idx="9151">
                  <c:v>104.55298191956005</c:v>
                </c:pt>
                <c:pt idx="9152">
                  <c:v>104.56441051221981</c:v>
                </c:pt>
                <c:pt idx="9153">
                  <c:v>104.57583910487953</c:v>
                </c:pt>
                <c:pt idx="9154">
                  <c:v>104.58726769753929</c:v>
                </c:pt>
                <c:pt idx="9155">
                  <c:v>104.59869629019903</c:v>
                </c:pt>
                <c:pt idx="9156">
                  <c:v>104.61012488285878</c:v>
                </c:pt>
                <c:pt idx="9157">
                  <c:v>104.62155347551852</c:v>
                </c:pt>
                <c:pt idx="9158">
                  <c:v>104.63298206817826</c:v>
                </c:pt>
                <c:pt idx="9159">
                  <c:v>104.64441066083799</c:v>
                </c:pt>
                <c:pt idx="9160">
                  <c:v>104.65583925349786</c:v>
                </c:pt>
                <c:pt idx="9161">
                  <c:v>104.6672678461576</c:v>
                </c:pt>
                <c:pt idx="9162">
                  <c:v>104.67869643881735</c:v>
                </c:pt>
                <c:pt idx="9163">
                  <c:v>104.69012503147709</c:v>
                </c:pt>
                <c:pt idx="9164">
                  <c:v>104.70155362413684</c:v>
                </c:pt>
                <c:pt idx="9165">
                  <c:v>104.71298221679658</c:v>
                </c:pt>
                <c:pt idx="9166">
                  <c:v>104.7244108094563</c:v>
                </c:pt>
                <c:pt idx="9167">
                  <c:v>104.73583940211606</c:v>
                </c:pt>
                <c:pt idx="9168">
                  <c:v>104.7472679947758</c:v>
                </c:pt>
                <c:pt idx="9169">
                  <c:v>104.75869658743554</c:v>
                </c:pt>
                <c:pt idx="9170">
                  <c:v>104.77012518009528</c:v>
                </c:pt>
                <c:pt idx="9171">
                  <c:v>104.78155377275503</c:v>
                </c:pt>
                <c:pt idx="9172">
                  <c:v>104.79298236541479</c:v>
                </c:pt>
                <c:pt idx="9173">
                  <c:v>104.80441095807451</c:v>
                </c:pt>
                <c:pt idx="9174">
                  <c:v>104.81583955073427</c:v>
                </c:pt>
                <c:pt idx="9175">
                  <c:v>104.82726814339401</c:v>
                </c:pt>
                <c:pt idx="9176">
                  <c:v>104.83869673605375</c:v>
                </c:pt>
                <c:pt idx="9177">
                  <c:v>104.85012532871349</c:v>
                </c:pt>
                <c:pt idx="9178">
                  <c:v>104.86155392137321</c:v>
                </c:pt>
                <c:pt idx="9179">
                  <c:v>104.87298251403297</c:v>
                </c:pt>
                <c:pt idx="9180">
                  <c:v>104.88441110669271</c:v>
                </c:pt>
                <c:pt idx="9181">
                  <c:v>104.89583969935246</c:v>
                </c:pt>
                <c:pt idx="9182">
                  <c:v>104.90726829201219</c:v>
                </c:pt>
                <c:pt idx="9183">
                  <c:v>104.91869688467195</c:v>
                </c:pt>
                <c:pt idx="9184">
                  <c:v>104.9301254773317</c:v>
                </c:pt>
                <c:pt idx="9185">
                  <c:v>104.94155406999143</c:v>
                </c:pt>
                <c:pt idx="9186">
                  <c:v>104.95298266265118</c:v>
                </c:pt>
                <c:pt idx="9187">
                  <c:v>104.96441125531092</c:v>
                </c:pt>
                <c:pt idx="9188">
                  <c:v>104.97583984797068</c:v>
                </c:pt>
                <c:pt idx="9189">
                  <c:v>104.9872684406304</c:v>
                </c:pt>
                <c:pt idx="9190">
                  <c:v>104.99869703329013</c:v>
                </c:pt>
                <c:pt idx="9191">
                  <c:v>105.01012562594988</c:v>
                </c:pt>
                <c:pt idx="9192">
                  <c:v>105.02155421860962</c:v>
                </c:pt>
                <c:pt idx="9193">
                  <c:v>105.03298281126938</c:v>
                </c:pt>
                <c:pt idx="9194">
                  <c:v>105.0444114039291</c:v>
                </c:pt>
                <c:pt idx="9195">
                  <c:v>105.05583999658886</c:v>
                </c:pt>
                <c:pt idx="9196">
                  <c:v>105.06726858924861</c:v>
                </c:pt>
                <c:pt idx="9197">
                  <c:v>105.07869718190835</c:v>
                </c:pt>
                <c:pt idx="9198">
                  <c:v>105.09012577456809</c:v>
                </c:pt>
                <c:pt idx="9199">
                  <c:v>105.10155436722783</c:v>
                </c:pt>
                <c:pt idx="9200">
                  <c:v>105.11298295988756</c:v>
                </c:pt>
                <c:pt idx="9201">
                  <c:v>105.12441155254731</c:v>
                </c:pt>
                <c:pt idx="9202">
                  <c:v>105.13584014520706</c:v>
                </c:pt>
                <c:pt idx="9203">
                  <c:v>105.1472687378668</c:v>
                </c:pt>
                <c:pt idx="9204">
                  <c:v>105.15869733052654</c:v>
                </c:pt>
                <c:pt idx="9205">
                  <c:v>105.17012592318629</c:v>
                </c:pt>
                <c:pt idx="9206">
                  <c:v>105.18155451584602</c:v>
                </c:pt>
                <c:pt idx="9207">
                  <c:v>105.19298310850577</c:v>
                </c:pt>
                <c:pt idx="9208">
                  <c:v>105.20441170116553</c:v>
                </c:pt>
                <c:pt idx="9209">
                  <c:v>105.21584029382527</c:v>
                </c:pt>
                <c:pt idx="9210">
                  <c:v>105.22726888648501</c:v>
                </c:pt>
                <c:pt idx="9211">
                  <c:v>105.23869747914475</c:v>
                </c:pt>
                <c:pt idx="9212">
                  <c:v>105.25012607180447</c:v>
                </c:pt>
                <c:pt idx="9213">
                  <c:v>105.26155466446423</c:v>
                </c:pt>
                <c:pt idx="9214">
                  <c:v>105.27298325712397</c:v>
                </c:pt>
                <c:pt idx="9215">
                  <c:v>105.28441184978371</c:v>
                </c:pt>
                <c:pt idx="9216">
                  <c:v>105.29584044244345</c:v>
                </c:pt>
                <c:pt idx="9217">
                  <c:v>105.3072690351032</c:v>
                </c:pt>
                <c:pt idx="9218">
                  <c:v>105.31869762776294</c:v>
                </c:pt>
                <c:pt idx="9219">
                  <c:v>105.33012622042268</c:v>
                </c:pt>
                <c:pt idx="9220">
                  <c:v>105.34155481308244</c:v>
                </c:pt>
                <c:pt idx="9221">
                  <c:v>105.35298340574218</c:v>
                </c:pt>
                <c:pt idx="9222">
                  <c:v>105.36441199840193</c:v>
                </c:pt>
                <c:pt idx="9223">
                  <c:v>105.37584059106165</c:v>
                </c:pt>
                <c:pt idx="9224">
                  <c:v>105.38726918372151</c:v>
                </c:pt>
                <c:pt idx="9225">
                  <c:v>105.39869777638127</c:v>
                </c:pt>
                <c:pt idx="9226">
                  <c:v>105.410126369041</c:v>
                </c:pt>
                <c:pt idx="9227">
                  <c:v>105.42155496170075</c:v>
                </c:pt>
                <c:pt idx="9228">
                  <c:v>105.43298355436049</c:v>
                </c:pt>
                <c:pt idx="9229">
                  <c:v>105.44441214702023</c:v>
                </c:pt>
                <c:pt idx="9230">
                  <c:v>105.45584073967997</c:v>
                </c:pt>
                <c:pt idx="9231">
                  <c:v>105.4672693323397</c:v>
                </c:pt>
                <c:pt idx="9232">
                  <c:v>105.47869792499945</c:v>
                </c:pt>
                <c:pt idx="9233">
                  <c:v>105.49012651765919</c:v>
                </c:pt>
                <c:pt idx="9234">
                  <c:v>105.50155511031893</c:v>
                </c:pt>
                <c:pt idx="9235">
                  <c:v>105.51298370297869</c:v>
                </c:pt>
                <c:pt idx="9236">
                  <c:v>105.52441229563843</c:v>
                </c:pt>
                <c:pt idx="9237">
                  <c:v>105.53584088829818</c:v>
                </c:pt>
                <c:pt idx="9238">
                  <c:v>105.54726948095791</c:v>
                </c:pt>
                <c:pt idx="9239">
                  <c:v>105.55869807361766</c:v>
                </c:pt>
                <c:pt idx="9240">
                  <c:v>105.5701266662774</c:v>
                </c:pt>
                <c:pt idx="9241">
                  <c:v>105.58155525893716</c:v>
                </c:pt>
                <c:pt idx="9242">
                  <c:v>105.59298385159688</c:v>
                </c:pt>
                <c:pt idx="9243">
                  <c:v>105.60441244425661</c:v>
                </c:pt>
                <c:pt idx="9244">
                  <c:v>105.61584103691636</c:v>
                </c:pt>
                <c:pt idx="9245">
                  <c:v>105.62726962957611</c:v>
                </c:pt>
                <c:pt idx="9246">
                  <c:v>105.63869822223586</c:v>
                </c:pt>
                <c:pt idx="9247">
                  <c:v>105.6501268148956</c:v>
                </c:pt>
                <c:pt idx="9248">
                  <c:v>105.66155540755534</c:v>
                </c:pt>
                <c:pt idx="9249">
                  <c:v>105.6729840002151</c:v>
                </c:pt>
                <c:pt idx="9250">
                  <c:v>105.68441259287484</c:v>
                </c:pt>
                <c:pt idx="9251">
                  <c:v>105.69584118553458</c:v>
                </c:pt>
                <c:pt idx="9252">
                  <c:v>105.70726977819432</c:v>
                </c:pt>
                <c:pt idx="9253">
                  <c:v>105.71869837085404</c:v>
                </c:pt>
                <c:pt idx="9254">
                  <c:v>105.7301269635138</c:v>
                </c:pt>
                <c:pt idx="9255">
                  <c:v>105.74155555617354</c:v>
                </c:pt>
                <c:pt idx="9256">
                  <c:v>105.75298414883328</c:v>
                </c:pt>
                <c:pt idx="9257">
                  <c:v>105.76441274149302</c:v>
                </c:pt>
                <c:pt idx="9258">
                  <c:v>105.77584133415277</c:v>
                </c:pt>
                <c:pt idx="9259">
                  <c:v>105.78726992681251</c:v>
                </c:pt>
                <c:pt idx="9260">
                  <c:v>105.79869851947225</c:v>
                </c:pt>
                <c:pt idx="9261">
                  <c:v>105.81012711213201</c:v>
                </c:pt>
                <c:pt idx="9262">
                  <c:v>105.82155570479175</c:v>
                </c:pt>
                <c:pt idx="9263">
                  <c:v>105.83298429745149</c:v>
                </c:pt>
                <c:pt idx="9264">
                  <c:v>105.84441289011122</c:v>
                </c:pt>
                <c:pt idx="9265">
                  <c:v>105.85584148277096</c:v>
                </c:pt>
                <c:pt idx="9266">
                  <c:v>105.86727007543071</c:v>
                </c:pt>
                <c:pt idx="9267">
                  <c:v>105.87869866809045</c:v>
                </c:pt>
                <c:pt idx="9268">
                  <c:v>105.89012726075019</c:v>
                </c:pt>
                <c:pt idx="9269">
                  <c:v>105.90155585340993</c:v>
                </c:pt>
                <c:pt idx="9270">
                  <c:v>105.91298444606969</c:v>
                </c:pt>
                <c:pt idx="9271">
                  <c:v>105.92441303872943</c:v>
                </c:pt>
                <c:pt idx="9272">
                  <c:v>105.93584163138917</c:v>
                </c:pt>
                <c:pt idx="9273">
                  <c:v>105.94727022404892</c:v>
                </c:pt>
                <c:pt idx="9274">
                  <c:v>105.95869881670866</c:v>
                </c:pt>
                <c:pt idx="9275">
                  <c:v>105.9701274093684</c:v>
                </c:pt>
                <c:pt idx="9276">
                  <c:v>105.98155600202813</c:v>
                </c:pt>
                <c:pt idx="9277">
                  <c:v>105.99298459468787</c:v>
                </c:pt>
                <c:pt idx="9278">
                  <c:v>106.00441318734762</c:v>
                </c:pt>
                <c:pt idx="9279">
                  <c:v>106.01584178000736</c:v>
                </c:pt>
                <c:pt idx="9280">
                  <c:v>106.02727037266712</c:v>
                </c:pt>
                <c:pt idx="9281">
                  <c:v>106.03869896532684</c:v>
                </c:pt>
                <c:pt idx="9282">
                  <c:v>106.0501275579866</c:v>
                </c:pt>
                <c:pt idx="9283">
                  <c:v>106.06155615064634</c:v>
                </c:pt>
                <c:pt idx="9284">
                  <c:v>106.07298474330608</c:v>
                </c:pt>
                <c:pt idx="9285">
                  <c:v>106.08441333596583</c:v>
                </c:pt>
                <c:pt idx="9286">
                  <c:v>106.09584192862557</c:v>
                </c:pt>
                <c:pt idx="9287">
                  <c:v>106.1072705212853</c:v>
                </c:pt>
                <c:pt idx="9288">
                  <c:v>106.11869911394517</c:v>
                </c:pt>
                <c:pt idx="9289">
                  <c:v>106.13012770660491</c:v>
                </c:pt>
                <c:pt idx="9290">
                  <c:v>106.14155629926466</c:v>
                </c:pt>
                <c:pt idx="9291">
                  <c:v>106.15298489192439</c:v>
                </c:pt>
                <c:pt idx="9292">
                  <c:v>106.16441348458414</c:v>
                </c:pt>
                <c:pt idx="9293">
                  <c:v>106.17584207724389</c:v>
                </c:pt>
                <c:pt idx="9294">
                  <c:v>106.18727066990361</c:v>
                </c:pt>
                <c:pt idx="9295">
                  <c:v>106.19869926256337</c:v>
                </c:pt>
                <c:pt idx="9296">
                  <c:v>106.21012785522309</c:v>
                </c:pt>
                <c:pt idx="9297">
                  <c:v>106.22155644788285</c:v>
                </c:pt>
                <c:pt idx="9298">
                  <c:v>106.23298504054259</c:v>
                </c:pt>
                <c:pt idx="9299">
                  <c:v>106.24441363320234</c:v>
                </c:pt>
                <c:pt idx="9300">
                  <c:v>106.25584222586208</c:v>
                </c:pt>
                <c:pt idx="9301">
                  <c:v>106.26727081852182</c:v>
                </c:pt>
                <c:pt idx="9302">
                  <c:v>106.27869941118158</c:v>
                </c:pt>
                <c:pt idx="9303">
                  <c:v>106.29012800384132</c:v>
                </c:pt>
                <c:pt idx="9304">
                  <c:v>106.30155659650106</c:v>
                </c:pt>
                <c:pt idx="9305">
                  <c:v>106.3129851891608</c:v>
                </c:pt>
                <c:pt idx="9306">
                  <c:v>106.32441378182052</c:v>
                </c:pt>
                <c:pt idx="9307">
                  <c:v>106.33584237448028</c:v>
                </c:pt>
                <c:pt idx="9308">
                  <c:v>106.34727096714002</c:v>
                </c:pt>
                <c:pt idx="9309">
                  <c:v>106.35869955979976</c:v>
                </c:pt>
                <c:pt idx="9310">
                  <c:v>106.3701281524595</c:v>
                </c:pt>
                <c:pt idx="9311">
                  <c:v>106.38155674511925</c:v>
                </c:pt>
                <c:pt idx="9312">
                  <c:v>106.392985337779</c:v>
                </c:pt>
                <c:pt idx="9313">
                  <c:v>106.40441393043874</c:v>
                </c:pt>
                <c:pt idx="9314">
                  <c:v>106.41584252309849</c:v>
                </c:pt>
                <c:pt idx="9315">
                  <c:v>106.42727111575823</c:v>
                </c:pt>
                <c:pt idx="9316">
                  <c:v>106.43869970841797</c:v>
                </c:pt>
                <c:pt idx="9317">
                  <c:v>106.45012830107771</c:v>
                </c:pt>
                <c:pt idx="9318">
                  <c:v>106.46155689373744</c:v>
                </c:pt>
                <c:pt idx="9319">
                  <c:v>106.47298548639719</c:v>
                </c:pt>
                <c:pt idx="9320">
                  <c:v>106.48441407905693</c:v>
                </c:pt>
                <c:pt idx="9321">
                  <c:v>106.49584267171667</c:v>
                </c:pt>
                <c:pt idx="9322">
                  <c:v>106.50727126437641</c:v>
                </c:pt>
                <c:pt idx="9323">
                  <c:v>106.51869985703617</c:v>
                </c:pt>
                <c:pt idx="9324">
                  <c:v>106.53012844969592</c:v>
                </c:pt>
                <c:pt idx="9325">
                  <c:v>106.54155704235565</c:v>
                </c:pt>
                <c:pt idx="9326">
                  <c:v>106.5529856350154</c:v>
                </c:pt>
                <c:pt idx="9327">
                  <c:v>106.56441422767514</c:v>
                </c:pt>
                <c:pt idx="9328">
                  <c:v>106.57584282033487</c:v>
                </c:pt>
                <c:pt idx="9329">
                  <c:v>106.58727141299462</c:v>
                </c:pt>
                <c:pt idx="9330">
                  <c:v>106.59870000565435</c:v>
                </c:pt>
                <c:pt idx="9331">
                  <c:v>106.61012859831411</c:v>
                </c:pt>
                <c:pt idx="9332">
                  <c:v>106.62155719097385</c:v>
                </c:pt>
                <c:pt idx="9333">
                  <c:v>106.6329857836336</c:v>
                </c:pt>
                <c:pt idx="9334">
                  <c:v>106.64441437629333</c:v>
                </c:pt>
                <c:pt idx="9335">
                  <c:v>106.65584296895308</c:v>
                </c:pt>
                <c:pt idx="9336">
                  <c:v>106.66727156161284</c:v>
                </c:pt>
                <c:pt idx="9337">
                  <c:v>106.67870015427256</c:v>
                </c:pt>
                <c:pt idx="9338">
                  <c:v>106.69012874693232</c:v>
                </c:pt>
                <c:pt idx="9339">
                  <c:v>106.70155733959206</c:v>
                </c:pt>
                <c:pt idx="9340">
                  <c:v>106.71298593225178</c:v>
                </c:pt>
                <c:pt idx="9341">
                  <c:v>106.72441452491154</c:v>
                </c:pt>
                <c:pt idx="9342">
                  <c:v>106.73584311757126</c:v>
                </c:pt>
                <c:pt idx="9343">
                  <c:v>106.74727171023102</c:v>
                </c:pt>
                <c:pt idx="9344">
                  <c:v>106.75870030289076</c:v>
                </c:pt>
                <c:pt idx="9345">
                  <c:v>106.77012889555051</c:v>
                </c:pt>
                <c:pt idx="9346">
                  <c:v>106.78155748821024</c:v>
                </c:pt>
                <c:pt idx="9347">
                  <c:v>106.79298608086999</c:v>
                </c:pt>
                <c:pt idx="9348">
                  <c:v>106.80441467352975</c:v>
                </c:pt>
                <c:pt idx="9349">
                  <c:v>106.81584326618949</c:v>
                </c:pt>
                <c:pt idx="9350">
                  <c:v>106.82727185884923</c:v>
                </c:pt>
                <c:pt idx="9351">
                  <c:v>106.83870045150894</c:v>
                </c:pt>
                <c:pt idx="9352">
                  <c:v>106.85012904416882</c:v>
                </c:pt>
                <c:pt idx="9353">
                  <c:v>106.86155763682856</c:v>
                </c:pt>
                <c:pt idx="9354">
                  <c:v>106.8729862294883</c:v>
                </c:pt>
                <c:pt idx="9355">
                  <c:v>106.88441482214806</c:v>
                </c:pt>
                <c:pt idx="9356">
                  <c:v>106.89584341480779</c:v>
                </c:pt>
                <c:pt idx="9357">
                  <c:v>106.90727200746754</c:v>
                </c:pt>
                <c:pt idx="9358">
                  <c:v>106.91870060012727</c:v>
                </c:pt>
                <c:pt idx="9359">
                  <c:v>106.93012919278701</c:v>
                </c:pt>
                <c:pt idx="9360">
                  <c:v>106.94155778544676</c:v>
                </c:pt>
                <c:pt idx="9361">
                  <c:v>106.9529863781065</c:v>
                </c:pt>
                <c:pt idx="9362">
                  <c:v>106.96441497076624</c:v>
                </c:pt>
                <c:pt idx="9363">
                  <c:v>106.975843563426</c:v>
                </c:pt>
                <c:pt idx="9364">
                  <c:v>106.98727215608574</c:v>
                </c:pt>
                <c:pt idx="9365">
                  <c:v>106.99870074874548</c:v>
                </c:pt>
                <c:pt idx="9366">
                  <c:v>107.01012934140522</c:v>
                </c:pt>
                <c:pt idx="9367">
                  <c:v>107.02155793406497</c:v>
                </c:pt>
                <c:pt idx="9368">
                  <c:v>107.03298652672471</c:v>
                </c:pt>
                <c:pt idx="9369">
                  <c:v>107.04441511938445</c:v>
                </c:pt>
                <c:pt idx="9370">
                  <c:v>107.05584371204418</c:v>
                </c:pt>
                <c:pt idx="9371">
                  <c:v>107.06727230470392</c:v>
                </c:pt>
                <c:pt idx="9372">
                  <c:v>107.07870089736367</c:v>
                </c:pt>
                <c:pt idx="9373">
                  <c:v>107.09012949002341</c:v>
                </c:pt>
                <c:pt idx="9374">
                  <c:v>107.10155808268316</c:v>
                </c:pt>
                <c:pt idx="9375">
                  <c:v>107.11298667534291</c:v>
                </c:pt>
                <c:pt idx="9376">
                  <c:v>107.12441526800265</c:v>
                </c:pt>
                <c:pt idx="9377">
                  <c:v>107.1358438606624</c:v>
                </c:pt>
                <c:pt idx="9378">
                  <c:v>107.14727245332213</c:v>
                </c:pt>
                <c:pt idx="9379">
                  <c:v>107.15870104598189</c:v>
                </c:pt>
                <c:pt idx="9380">
                  <c:v>107.17012963864163</c:v>
                </c:pt>
                <c:pt idx="9381">
                  <c:v>107.18155823130135</c:v>
                </c:pt>
                <c:pt idx="9382">
                  <c:v>107.19298682396111</c:v>
                </c:pt>
                <c:pt idx="9383">
                  <c:v>107.20441541662083</c:v>
                </c:pt>
                <c:pt idx="9384">
                  <c:v>107.21584400928059</c:v>
                </c:pt>
                <c:pt idx="9385">
                  <c:v>107.22727260194033</c:v>
                </c:pt>
                <c:pt idx="9386">
                  <c:v>107.23870119460008</c:v>
                </c:pt>
                <c:pt idx="9387">
                  <c:v>107.25012978725982</c:v>
                </c:pt>
                <c:pt idx="9388">
                  <c:v>107.26155837991956</c:v>
                </c:pt>
                <c:pt idx="9389">
                  <c:v>107.27298697257932</c:v>
                </c:pt>
                <c:pt idx="9390">
                  <c:v>107.28441556523904</c:v>
                </c:pt>
                <c:pt idx="9391">
                  <c:v>107.2958441578988</c:v>
                </c:pt>
                <c:pt idx="9392">
                  <c:v>107.30727275055852</c:v>
                </c:pt>
                <c:pt idx="9393">
                  <c:v>107.31870134321827</c:v>
                </c:pt>
                <c:pt idx="9394">
                  <c:v>107.33012993587802</c:v>
                </c:pt>
                <c:pt idx="9395">
                  <c:v>107.34155852853775</c:v>
                </c:pt>
                <c:pt idx="9396">
                  <c:v>107.3529871211975</c:v>
                </c:pt>
                <c:pt idx="9397">
                  <c:v>107.36441571385724</c:v>
                </c:pt>
                <c:pt idx="9398">
                  <c:v>107.375844306517</c:v>
                </c:pt>
                <c:pt idx="9399">
                  <c:v>107.38727289917674</c:v>
                </c:pt>
                <c:pt idx="9400">
                  <c:v>107.39870149183648</c:v>
                </c:pt>
                <c:pt idx="9401">
                  <c:v>107.41013008449623</c:v>
                </c:pt>
                <c:pt idx="9402">
                  <c:v>107.42155867715597</c:v>
                </c:pt>
                <c:pt idx="9403">
                  <c:v>107.43298726981571</c:v>
                </c:pt>
                <c:pt idx="9404">
                  <c:v>107.44441586247544</c:v>
                </c:pt>
                <c:pt idx="9405">
                  <c:v>107.45584445513518</c:v>
                </c:pt>
                <c:pt idx="9406">
                  <c:v>107.46727304779493</c:v>
                </c:pt>
                <c:pt idx="9407">
                  <c:v>107.47870164045467</c:v>
                </c:pt>
                <c:pt idx="9408">
                  <c:v>107.49013023311441</c:v>
                </c:pt>
                <c:pt idx="9409">
                  <c:v>107.50155882577415</c:v>
                </c:pt>
                <c:pt idx="9410">
                  <c:v>107.51298741843391</c:v>
                </c:pt>
                <c:pt idx="9411">
                  <c:v>107.52441601109365</c:v>
                </c:pt>
                <c:pt idx="9412">
                  <c:v>107.53584460375339</c:v>
                </c:pt>
                <c:pt idx="9413">
                  <c:v>107.54727319641314</c:v>
                </c:pt>
                <c:pt idx="9414">
                  <c:v>107.55870178907288</c:v>
                </c:pt>
                <c:pt idx="9415">
                  <c:v>107.57013038173261</c:v>
                </c:pt>
                <c:pt idx="9416">
                  <c:v>107.58155897439248</c:v>
                </c:pt>
                <c:pt idx="9417">
                  <c:v>107.59298756705222</c:v>
                </c:pt>
                <c:pt idx="9418">
                  <c:v>107.60441615971196</c:v>
                </c:pt>
                <c:pt idx="9419">
                  <c:v>107.6158447523717</c:v>
                </c:pt>
                <c:pt idx="9420">
                  <c:v>107.62727334503145</c:v>
                </c:pt>
                <c:pt idx="9421">
                  <c:v>107.6387019376912</c:v>
                </c:pt>
                <c:pt idx="9422">
                  <c:v>107.65013053035092</c:v>
                </c:pt>
                <c:pt idx="9423">
                  <c:v>107.66155912301066</c:v>
                </c:pt>
                <c:pt idx="9424">
                  <c:v>107.6729877156704</c:v>
                </c:pt>
                <c:pt idx="9425">
                  <c:v>107.68441630833016</c:v>
                </c:pt>
                <c:pt idx="9426">
                  <c:v>107.6958449009899</c:v>
                </c:pt>
                <c:pt idx="9427">
                  <c:v>107.70727349364964</c:v>
                </c:pt>
                <c:pt idx="9428">
                  <c:v>107.71870208630939</c:v>
                </c:pt>
                <c:pt idx="9429">
                  <c:v>107.73013067896913</c:v>
                </c:pt>
                <c:pt idx="9430">
                  <c:v>107.74155927162889</c:v>
                </c:pt>
                <c:pt idx="9431">
                  <c:v>107.75298786428861</c:v>
                </c:pt>
                <c:pt idx="9432">
                  <c:v>107.76441645694837</c:v>
                </c:pt>
                <c:pt idx="9433">
                  <c:v>107.77584504960811</c:v>
                </c:pt>
                <c:pt idx="9434">
                  <c:v>107.78727364226783</c:v>
                </c:pt>
                <c:pt idx="9435">
                  <c:v>107.79870223492759</c:v>
                </c:pt>
                <c:pt idx="9436">
                  <c:v>107.81013082758732</c:v>
                </c:pt>
                <c:pt idx="9437">
                  <c:v>107.82155942024707</c:v>
                </c:pt>
                <c:pt idx="9438">
                  <c:v>107.83298801290681</c:v>
                </c:pt>
                <c:pt idx="9439">
                  <c:v>107.84441660556656</c:v>
                </c:pt>
                <c:pt idx="9440">
                  <c:v>107.85584519822631</c:v>
                </c:pt>
                <c:pt idx="9441">
                  <c:v>107.86727379088605</c:v>
                </c:pt>
                <c:pt idx="9442">
                  <c:v>107.8787023835458</c:v>
                </c:pt>
                <c:pt idx="9443">
                  <c:v>107.89013097620553</c:v>
                </c:pt>
                <c:pt idx="9444">
                  <c:v>107.90155956886528</c:v>
                </c:pt>
                <c:pt idx="9445">
                  <c:v>107.91298816152501</c:v>
                </c:pt>
                <c:pt idx="9446">
                  <c:v>107.92441675418475</c:v>
                </c:pt>
                <c:pt idx="9447">
                  <c:v>107.9358453468445</c:v>
                </c:pt>
                <c:pt idx="9448">
                  <c:v>107.94727393950423</c:v>
                </c:pt>
                <c:pt idx="9449">
                  <c:v>107.95870253216398</c:v>
                </c:pt>
                <c:pt idx="9450">
                  <c:v>107.97013112482372</c:v>
                </c:pt>
                <c:pt idx="9451">
                  <c:v>107.98155971748348</c:v>
                </c:pt>
                <c:pt idx="9452">
                  <c:v>107.99298831014322</c:v>
                </c:pt>
                <c:pt idx="9453">
                  <c:v>108.00441690280296</c:v>
                </c:pt>
                <c:pt idx="9454">
                  <c:v>108.01584549546271</c:v>
                </c:pt>
                <c:pt idx="9455">
                  <c:v>108.02727408812245</c:v>
                </c:pt>
                <c:pt idx="9456">
                  <c:v>108.03870268078218</c:v>
                </c:pt>
                <c:pt idx="9457">
                  <c:v>108.05013127344192</c:v>
                </c:pt>
                <c:pt idx="9458">
                  <c:v>108.06155986610166</c:v>
                </c:pt>
                <c:pt idx="9459">
                  <c:v>108.07298845876142</c:v>
                </c:pt>
                <c:pt idx="9460">
                  <c:v>108.08441705142116</c:v>
                </c:pt>
                <c:pt idx="9461">
                  <c:v>108.0958456440809</c:v>
                </c:pt>
                <c:pt idx="9462">
                  <c:v>108.10727423674064</c:v>
                </c:pt>
                <c:pt idx="9463">
                  <c:v>108.11870282940039</c:v>
                </c:pt>
                <c:pt idx="9464">
                  <c:v>108.13013142206013</c:v>
                </c:pt>
                <c:pt idx="9465">
                  <c:v>108.14156001471987</c:v>
                </c:pt>
                <c:pt idx="9466">
                  <c:v>108.15298860737963</c:v>
                </c:pt>
                <c:pt idx="9467">
                  <c:v>108.16441720003937</c:v>
                </c:pt>
                <c:pt idx="9468">
                  <c:v>108.17584579269909</c:v>
                </c:pt>
                <c:pt idx="9469">
                  <c:v>108.18727438535885</c:v>
                </c:pt>
                <c:pt idx="9470">
                  <c:v>108.19870297801857</c:v>
                </c:pt>
                <c:pt idx="9471">
                  <c:v>108.21013157067833</c:v>
                </c:pt>
                <c:pt idx="9472">
                  <c:v>108.22156016333807</c:v>
                </c:pt>
                <c:pt idx="9473">
                  <c:v>108.23298875599781</c:v>
                </c:pt>
                <c:pt idx="9474">
                  <c:v>108.24441734865755</c:v>
                </c:pt>
                <c:pt idx="9475">
                  <c:v>108.2558459413173</c:v>
                </c:pt>
                <c:pt idx="9476">
                  <c:v>108.26727453397706</c:v>
                </c:pt>
                <c:pt idx="9477">
                  <c:v>108.27870312663678</c:v>
                </c:pt>
                <c:pt idx="9478">
                  <c:v>108.29013171929654</c:v>
                </c:pt>
                <c:pt idx="9479">
                  <c:v>108.30156031195625</c:v>
                </c:pt>
                <c:pt idx="9480">
                  <c:v>108.31298890461612</c:v>
                </c:pt>
                <c:pt idx="9481">
                  <c:v>108.32441749727587</c:v>
                </c:pt>
                <c:pt idx="9482">
                  <c:v>108.33584608993561</c:v>
                </c:pt>
                <c:pt idx="9483">
                  <c:v>108.34727468259537</c:v>
                </c:pt>
                <c:pt idx="9484">
                  <c:v>108.3587032752551</c:v>
                </c:pt>
                <c:pt idx="9485">
                  <c:v>108.37013186791485</c:v>
                </c:pt>
                <c:pt idx="9486">
                  <c:v>108.38156046057458</c:v>
                </c:pt>
                <c:pt idx="9487">
                  <c:v>108.39298905323432</c:v>
                </c:pt>
                <c:pt idx="9488">
                  <c:v>108.40441764589407</c:v>
                </c:pt>
                <c:pt idx="9489">
                  <c:v>108.4158462385538</c:v>
                </c:pt>
                <c:pt idx="9490">
                  <c:v>108.42727483121355</c:v>
                </c:pt>
                <c:pt idx="9491">
                  <c:v>108.43870342387331</c:v>
                </c:pt>
                <c:pt idx="9492">
                  <c:v>108.45013201653305</c:v>
                </c:pt>
                <c:pt idx="9493">
                  <c:v>108.46156060919279</c:v>
                </c:pt>
                <c:pt idx="9494">
                  <c:v>108.47298920185253</c:v>
                </c:pt>
                <c:pt idx="9495">
                  <c:v>108.48441779451228</c:v>
                </c:pt>
                <c:pt idx="9496">
                  <c:v>108.49584638717201</c:v>
                </c:pt>
                <c:pt idx="9497">
                  <c:v>108.50727497983176</c:v>
                </c:pt>
                <c:pt idx="9498">
                  <c:v>108.51870357249149</c:v>
                </c:pt>
                <c:pt idx="9499">
                  <c:v>108.53013216515123</c:v>
                </c:pt>
                <c:pt idx="9500">
                  <c:v>108.54156075781098</c:v>
                </c:pt>
                <c:pt idx="9501">
                  <c:v>108.55298935047071</c:v>
                </c:pt>
                <c:pt idx="9502">
                  <c:v>108.56441794313047</c:v>
                </c:pt>
                <c:pt idx="9503">
                  <c:v>108.57584653579022</c:v>
                </c:pt>
                <c:pt idx="9504">
                  <c:v>108.58727512844996</c:v>
                </c:pt>
                <c:pt idx="9505">
                  <c:v>108.5987037211097</c:v>
                </c:pt>
                <c:pt idx="9506">
                  <c:v>108.61013231376944</c:v>
                </c:pt>
                <c:pt idx="9507">
                  <c:v>108.6215609064292</c:v>
                </c:pt>
                <c:pt idx="9508">
                  <c:v>108.63298949908894</c:v>
                </c:pt>
                <c:pt idx="9509">
                  <c:v>108.64441809174866</c:v>
                </c:pt>
                <c:pt idx="9510">
                  <c:v>108.6558466844084</c:v>
                </c:pt>
                <c:pt idx="9511">
                  <c:v>108.66727527706814</c:v>
                </c:pt>
                <c:pt idx="9512">
                  <c:v>108.6787038697279</c:v>
                </c:pt>
                <c:pt idx="9513">
                  <c:v>108.69013246238764</c:v>
                </c:pt>
                <c:pt idx="9514">
                  <c:v>108.70156105504738</c:v>
                </c:pt>
                <c:pt idx="9515">
                  <c:v>108.71298964770713</c:v>
                </c:pt>
                <c:pt idx="9516">
                  <c:v>108.72441824036687</c:v>
                </c:pt>
                <c:pt idx="9517">
                  <c:v>108.73584683302661</c:v>
                </c:pt>
                <c:pt idx="9518">
                  <c:v>108.74727542568635</c:v>
                </c:pt>
                <c:pt idx="9519">
                  <c:v>108.75870401834611</c:v>
                </c:pt>
                <c:pt idx="9520">
                  <c:v>108.77013261100583</c:v>
                </c:pt>
                <c:pt idx="9521">
                  <c:v>108.78156120366558</c:v>
                </c:pt>
                <c:pt idx="9522">
                  <c:v>108.79298979632533</c:v>
                </c:pt>
                <c:pt idx="9523">
                  <c:v>108.80441838898506</c:v>
                </c:pt>
                <c:pt idx="9524">
                  <c:v>108.81584698164481</c:v>
                </c:pt>
                <c:pt idx="9525">
                  <c:v>108.82727557430455</c:v>
                </c:pt>
                <c:pt idx="9526">
                  <c:v>108.83870416696429</c:v>
                </c:pt>
                <c:pt idx="9527">
                  <c:v>108.85013275962405</c:v>
                </c:pt>
                <c:pt idx="9528">
                  <c:v>108.86156135228379</c:v>
                </c:pt>
                <c:pt idx="9529">
                  <c:v>108.87298994494354</c:v>
                </c:pt>
                <c:pt idx="9530">
                  <c:v>108.88441853760327</c:v>
                </c:pt>
                <c:pt idx="9531">
                  <c:v>108.89584713026302</c:v>
                </c:pt>
                <c:pt idx="9532">
                  <c:v>108.90727572292275</c:v>
                </c:pt>
                <c:pt idx="9533">
                  <c:v>108.91870431558249</c:v>
                </c:pt>
                <c:pt idx="9534">
                  <c:v>108.93013290824224</c:v>
                </c:pt>
                <c:pt idx="9535">
                  <c:v>108.94156150090197</c:v>
                </c:pt>
                <c:pt idx="9536">
                  <c:v>108.95299009356172</c:v>
                </c:pt>
                <c:pt idx="9537">
                  <c:v>108.96441868622146</c:v>
                </c:pt>
                <c:pt idx="9538">
                  <c:v>108.97584727888122</c:v>
                </c:pt>
                <c:pt idx="9539">
                  <c:v>108.98727587154096</c:v>
                </c:pt>
                <c:pt idx="9540">
                  <c:v>108.9987044642007</c:v>
                </c:pt>
                <c:pt idx="9541">
                  <c:v>109.01013305686045</c:v>
                </c:pt>
                <c:pt idx="9542">
                  <c:v>109.02156164952018</c:v>
                </c:pt>
                <c:pt idx="9543">
                  <c:v>109.03299024217992</c:v>
                </c:pt>
                <c:pt idx="9544">
                  <c:v>109.04441883483979</c:v>
                </c:pt>
                <c:pt idx="9545">
                  <c:v>109.05584742749951</c:v>
                </c:pt>
                <c:pt idx="9546">
                  <c:v>109.06727602015927</c:v>
                </c:pt>
                <c:pt idx="9547">
                  <c:v>109.07870461281901</c:v>
                </c:pt>
                <c:pt idx="9548">
                  <c:v>109.09013320547876</c:v>
                </c:pt>
                <c:pt idx="9549">
                  <c:v>109.1015617981385</c:v>
                </c:pt>
                <c:pt idx="9550">
                  <c:v>109.11299039079823</c:v>
                </c:pt>
                <c:pt idx="9551">
                  <c:v>109.12441898345797</c:v>
                </c:pt>
                <c:pt idx="9552">
                  <c:v>109.13584757611771</c:v>
                </c:pt>
                <c:pt idx="9553">
                  <c:v>109.14727616877747</c:v>
                </c:pt>
                <c:pt idx="9554">
                  <c:v>109.15870476143721</c:v>
                </c:pt>
                <c:pt idx="9555">
                  <c:v>109.17013335409695</c:v>
                </c:pt>
                <c:pt idx="9556">
                  <c:v>109.1815619467567</c:v>
                </c:pt>
                <c:pt idx="9557">
                  <c:v>109.19299053941644</c:v>
                </c:pt>
                <c:pt idx="9558">
                  <c:v>109.20441913207618</c:v>
                </c:pt>
                <c:pt idx="9559">
                  <c:v>109.21584772473592</c:v>
                </c:pt>
                <c:pt idx="9560">
                  <c:v>109.22727631739568</c:v>
                </c:pt>
                <c:pt idx="9561">
                  <c:v>109.23870491005542</c:v>
                </c:pt>
                <c:pt idx="9562">
                  <c:v>109.25013350271514</c:v>
                </c:pt>
                <c:pt idx="9563">
                  <c:v>109.26156209537488</c:v>
                </c:pt>
                <c:pt idx="9564">
                  <c:v>109.27299068803462</c:v>
                </c:pt>
                <c:pt idx="9565">
                  <c:v>109.28441928069438</c:v>
                </c:pt>
                <c:pt idx="9566">
                  <c:v>109.29584787335412</c:v>
                </c:pt>
                <c:pt idx="9567">
                  <c:v>109.30727646601386</c:v>
                </c:pt>
                <c:pt idx="9568">
                  <c:v>109.31870505867361</c:v>
                </c:pt>
                <c:pt idx="9569">
                  <c:v>109.33013365133336</c:v>
                </c:pt>
                <c:pt idx="9570">
                  <c:v>109.3415622439931</c:v>
                </c:pt>
                <c:pt idx="9571">
                  <c:v>109.35299083665284</c:v>
                </c:pt>
                <c:pt idx="9572">
                  <c:v>109.36441942931259</c:v>
                </c:pt>
                <c:pt idx="9573">
                  <c:v>109.37584802197232</c:v>
                </c:pt>
                <c:pt idx="9574">
                  <c:v>109.38727661463206</c:v>
                </c:pt>
                <c:pt idx="9575">
                  <c:v>109.39870520729181</c:v>
                </c:pt>
                <c:pt idx="9576">
                  <c:v>109.41013379995154</c:v>
                </c:pt>
                <c:pt idx="9577">
                  <c:v>109.42156239261129</c:v>
                </c:pt>
                <c:pt idx="9578">
                  <c:v>109.43299098527103</c:v>
                </c:pt>
                <c:pt idx="9579">
                  <c:v>109.44441957793077</c:v>
                </c:pt>
                <c:pt idx="9580">
                  <c:v>109.45584817059053</c:v>
                </c:pt>
                <c:pt idx="9581">
                  <c:v>109.46727676325027</c:v>
                </c:pt>
                <c:pt idx="9582">
                  <c:v>109.47870535591002</c:v>
                </c:pt>
                <c:pt idx="9583">
                  <c:v>109.49013394856975</c:v>
                </c:pt>
                <c:pt idx="9584">
                  <c:v>109.50156254122948</c:v>
                </c:pt>
                <c:pt idx="9585">
                  <c:v>109.51299113388923</c:v>
                </c:pt>
                <c:pt idx="9586">
                  <c:v>109.52441972654897</c:v>
                </c:pt>
                <c:pt idx="9587">
                  <c:v>109.53584831920872</c:v>
                </c:pt>
                <c:pt idx="9588">
                  <c:v>109.54727691186845</c:v>
                </c:pt>
                <c:pt idx="9589">
                  <c:v>109.55870550452821</c:v>
                </c:pt>
                <c:pt idx="9590">
                  <c:v>109.57013409718795</c:v>
                </c:pt>
                <c:pt idx="9591">
                  <c:v>109.5815626898477</c:v>
                </c:pt>
                <c:pt idx="9592">
                  <c:v>109.59299128250744</c:v>
                </c:pt>
                <c:pt idx="9593">
                  <c:v>109.60441987516718</c:v>
                </c:pt>
                <c:pt idx="9594">
                  <c:v>109.61584846782694</c:v>
                </c:pt>
                <c:pt idx="9595">
                  <c:v>109.62727706048666</c:v>
                </c:pt>
                <c:pt idx="9596">
                  <c:v>109.6387056531464</c:v>
                </c:pt>
                <c:pt idx="9597">
                  <c:v>109.65013424580614</c:v>
                </c:pt>
                <c:pt idx="9598">
                  <c:v>109.66156283846588</c:v>
                </c:pt>
                <c:pt idx="9599">
                  <c:v>109.67299143112564</c:v>
                </c:pt>
                <c:pt idx="9600">
                  <c:v>109.68442002378536</c:v>
                </c:pt>
                <c:pt idx="9601">
                  <c:v>109.69584861644512</c:v>
                </c:pt>
                <c:pt idx="9602">
                  <c:v>109.70727720910486</c:v>
                </c:pt>
                <c:pt idx="9603">
                  <c:v>109.71870580176461</c:v>
                </c:pt>
                <c:pt idx="9604">
                  <c:v>109.73013439442435</c:v>
                </c:pt>
                <c:pt idx="9605">
                  <c:v>109.74156298708409</c:v>
                </c:pt>
                <c:pt idx="9606">
                  <c:v>109.75299157974385</c:v>
                </c:pt>
                <c:pt idx="9607">
                  <c:v>109.76442017240356</c:v>
                </c:pt>
                <c:pt idx="9608">
                  <c:v>109.77584876506343</c:v>
                </c:pt>
                <c:pt idx="9609">
                  <c:v>109.78727735772318</c:v>
                </c:pt>
                <c:pt idx="9610">
                  <c:v>109.79870595038292</c:v>
                </c:pt>
                <c:pt idx="9611">
                  <c:v>109.81013454304266</c:v>
                </c:pt>
                <c:pt idx="9612">
                  <c:v>109.82156313570241</c:v>
                </c:pt>
                <c:pt idx="9613">
                  <c:v>109.83299172836216</c:v>
                </c:pt>
                <c:pt idx="9614">
                  <c:v>109.84442032102189</c:v>
                </c:pt>
                <c:pt idx="9615">
                  <c:v>109.85584891368163</c:v>
                </c:pt>
                <c:pt idx="9616">
                  <c:v>109.86727750634137</c:v>
                </c:pt>
                <c:pt idx="9617">
                  <c:v>109.87870609900111</c:v>
                </c:pt>
                <c:pt idx="9618">
                  <c:v>109.89013469166086</c:v>
                </c:pt>
                <c:pt idx="9619">
                  <c:v>109.90156328432062</c:v>
                </c:pt>
                <c:pt idx="9620">
                  <c:v>109.91299187698034</c:v>
                </c:pt>
                <c:pt idx="9621">
                  <c:v>109.9244204696401</c:v>
                </c:pt>
                <c:pt idx="9622">
                  <c:v>109.93584906229984</c:v>
                </c:pt>
                <c:pt idx="9623">
                  <c:v>109.94727765495958</c:v>
                </c:pt>
                <c:pt idx="9624">
                  <c:v>109.95870624761932</c:v>
                </c:pt>
                <c:pt idx="9625">
                  <c:v>109.97013484027907</c:v>
                </c:pt>
                <c:pt idx="9626">
                  <c:v>109.9815634329388</c:v>
                </c:pt>
                <c:pt idx="9627">
                  <c:v>109.99299202559854</c:v>
                </c:pt>
                <c:pt idx="9628">
                  <c:v>110.00442061825829</c:v>
                </c:pt>
                <c:pt idx="9629">
                  <c:v>110.01584921091802</c:v>
                </c:pt>
                <c:pt idx="9630">
                  <c:v>110.02727780357777</c:v>
                </c:pt>
                <c:pt idx="9631">
                  <c:v>110.03870639623753</c:v>
                </c:pt>
                <c:pt idx="9632">
                  <c:v>110.05013498889726</c:v>
                </c:pt>
                <c:pt idx="9633">
                  <c:v>110.06156358155701</c:v>
                </c:pt>
                <c:pt idx="9634">
                  <c:v>110.07299217421675</c:v>
                </c:pt>
                <c:pt idx="9635">
                  <c:v>110.08442076687651</c:v>
                </c:pt>
                <c:pt idx="9636">
                  <c:v>110.09584935953623</c:v>
                </c:pt>
                <c:pt idx="9637">
                  <c:v>110.10727795219596</c:v>
                </c:pt>
                <c:pt idx="9638">
                  <c:v>110.11870654485571</c:v>
                </c:pt>
                <c:pt idx="9639">
                  <c:v>110.13013513751545</c:v>
                </c:pt>
                <c:pt idx="9640">
                  <c:v>110.14156373017521</c:v>
                </c:pt>
                <c:pt idx="9641">
                  <c:v>110.15299232283493</c:v>
                </c:pt>
                <c:pt idx="9642">
                  <c:v>110.16442091549469</c:v>
                </c:pt>
                <c:pt idx="9643">
                  <c:v>110.17584950815444</c:v>
                </c:pt>
                <c:pt idx="9644">
                  <c:v>110.18727810081418</c:v>
                </c:pt>
                <c:pt idx="9645">
                  <c:v>110.19870669347392</c:v>
                </c:pt>
                <c:pt idx="9646">
                  <c:v>110.21013528613366</c:v>
                </c:pt>
                <c:pt idx="9647">
                  <c:v>110.22156387879342</c:v>
                </c:pt>
                <c:pt idx="9648">
                  <c:v>110.23299247145314</c:v>
                </c:pt>
                <c:pt idx="9649">
                  <c:v>110.24442106411288</c:v>
                </c:pt>
                <c:pt idx="9650">
                  <c:v>110.25584965677263</c:v>
                </c:pt>
                <c:pt idx="9651">
                  <c:v>110.26727824943237</c:v>
                </c:pt>
                <c:pt idx="9652">
                  <c:v>110.27870684209212</c:v>
                </c:pt>
                <c:pt idx="9653">
                  <c:v>110.29013543475185</c:v>
                </c:pt>
                <c:pt idx="9654">
                  <c:v>110.3015640274116</c:v>
                </c:pt>
                <c:pt idx="9655">
                  <c:v>110.31299262007136</c:v>
                </c:pt>
                <c:pt idx="9656">
                  <c:v>110.3244212127311</c:v>
                </c:pt>
                <c:pt idx="9657">
                  <c:v>110.33584980539084</c:v>
                </c:pt>
                <c:pt idx="9658">
                  <c:v>110.34727839805058</c:v>
                </c:pt>
                <c:pt idx="9659">
                  <c:v>110.35870699071033</c:v>
                </c:pt>
                <c:pt idx="9660">
                  <c:v>110.37013558337006</c:v>
                </c:pt>
                <c:pt idx="9661">
                  <c:v>110.3815641760298</c:v>
                </c:pt>
                <c:pt idx="9662">
                  <c:v>110.39299276868954</c:v>
                </c:pt>
                <c:pt idx="9663">
                  <c:v>110.40442136134928</c:v>
                </c:pt>
                <c:pt idx="9664">
                  <c:v>110.41584995400903</c:v>
                </c:pt>
                <c:pt idx="9665">
                  <c:v>110.42727854666877</c:v>
                </c:pt>
                <c:pt idx="9666">
                  <c:v>110.43870713932851</c:v>
                </c:pt>
                <c:pt idx="9667">
                  <c:v>110.45013573198827</c:v>
                </c:pt>
                <c:pt idx="9668">
                  <c:v>110.46156432464801</c:v>
                </c:pt>
                <c:pt idx="9669">
                  <c:v>110.47299291730776</c:v>
                </c:pt>
                <c:pt idx="9670">
                  <c:v>110.48442150996749</c:v>
                </c:pt>
                <c:pt idx="9671">
                  <c:v>110.49585010262722</c:v>
                </c:pt>
                <c:pt idx="9672">
                  <c:v>110.5072786952871</c:v>
                </c:pt>
                <c:pt idx="9673">
                  <c:v>110.51870728794682</c:v>
                </c:pt>
                <c:pt idx="9674">
                  <c:v>110.53013588060658</c:v>
                </c:pt>
                <c:pt idx="9675">
                  <c:v>110.54156447326632</c:v>
                </c:pt>
                <c:pt idx="9676">
                  <c:v>110.55299306592606</c:v>
                </c:pt>
                <c:pt idx="9677">
                  <c:v>110.56442165858581</c:v>
                </c:pt>
                <c:pt idx="9678">
                  <c:v>110.57585025124553</c:v>
                </c:pt>
                <c:pt idx="9679">
                  <c:v>110.58727884390528</c:v>
                </c:pt>
                <c:pt idx="9680">
                  <c:v>110.59870743656502</c:v>
                </c:pt>
                <c:pt idx="9681">
                  <c:v>110.61013602922476</c:v>
                </c:pt>
                <c:pt idx="9682">
                  <c:v>110.62156462188452</c:v>
                </c:pt>
                <c:pt idx="9683">
                  <c:v>110.63299321454426</c:v>
                </c:pt>
                <c:pt idx="9684">
                  <c:v>110.64442180720401</c:v>
                </c:pt>
                <c:pt idx="9685">
                  <c:v>110.65585039986374</c:v>
                </c:pt>
                <c:pt idx="9686">
                  <c:v>110.66727899252349</c:v>
                </c:pt>
                <c:pt idx="9687">
                  <c:v>110.67870758518323</c:v>
                </c:pt>
                <c:pt idx="9688">
                  <c:v>110.69013617784299</c:v>
                </c:pt>
                <c:pt idx="9689">
                  <c:v>110.70156477050273</c:v>
                </c:pt>
                <c:pt idx="9690">
                  <c:v>110.71299336316244</c:v>
                </c:pt>
                <c:pt idx="9691">
                  <c:v>110.72442195582219</c:v>
                </c:pt>
                <c:pt idx="9692">
                  <c:v>110.73585054848193</c:v>
                </c:pt>
                <c:pt idx="9693">
                  <c:v>110.74727914114169</c:v>
                </c:pt>
                <c:pt idx="9694">
                  <c:v>110.75870773380143</c:v>
                </c:pt>
                <c:pt idx="9695">
                  <c:v>110.77013632646117</c:v>
                </c:pt>
                <c:pt idx="9696">
                  <c:v>110.78156491912092</c:v>
                </c:pt>
                <c:pt idx="9697">
                  <c:v>110.79299351178067</c:v>
                </c:pt>
                <c:pt idx="9698">
                  <c:v>110.80442210444041</c:v>
                </c:pt>
                <c:pt idx="9699">
                  <c:v>110.81585069710015</c:v>
                </c:pt>
                <c:pt idx="9700">
                  <c:v>110.8272792897599</c:v>
                </c:pt>
                <c:pt idx="9701">
                  <c:v>110.83870788241963</c:v>
                </c:pt>
                <c:pt idx="9702">
                  <c:v>110.85013647507937</c:v>
                </c:pt>
                <c:pt idx="9703">
                  <c:v>110.86156506773911</c:v>
                </c:pt>
                <c:pt idx="9704">
                  <c:v>110.87299366039885</c:v>
                </c:pt>
                <c:pt idx="9705">
                  <c:v>110.8844222530586</c:v>
                </c:pt>
                <c:pt idx="9706">
                  <c:v>110.89585084571834</c:v>
                </c:pt>
                <c:pt idx="9707">
                  <c:v>110.90727943837808</c:v>
                </c:pt>
                <c:pt idx="9708">
                  <c:v>110.91870803103784</c:v>
                </c:pt>
                <c:pt idx="9709">
                  <c:v>110.93013662369758</c:v>
                </c:pt>
                <c:pt idx="9710">
                  <c:v>110.94156521635732</c:v>
                </c:pt>
                <c:pt idx="9711">
                  <c:v>110.95299380901706</c:v>
                </c:pt>
                <c:pt idx="9712">
                  <c:v>110.96442240167679</c:v>
                </c:pt>
                <c:pt idx="9713">
                  <c:v>110.97585099433654</c:v>
                </c:pt>
                <c:pt idx="9714">
                  <c:v>110.98727958699628</c:v>
                </c:pt>
                <c:pt idx="9715">
                  <c:v>110.99870817965602</c:v>
                </c:pt>
                <c:pt idx="9716">
                  <c:v>111.01013677231576</c:v>
                </c:pt>
                <c:pt idx="9717">
                  <c:v>111.02156536497552</c:v>
                </c:pt>
                <c:pt idx="9718">
                  <c:v>111.03299395763526</c:v>
                </c:pt>
                <c:pt idx="9719">
                  <c:v>111.044422550295</c:v>
                </c:pt>
                <c:pt idx="9720">
                  <c:v>111.05585114295475</c:v>
                </c:pt>
                <c:pt idx="9721">
                  <c:v>111.06727973561449</c:v>
                </c:pt>
                <c:pt idx="9722">
                  <c:v>111.07870832827423</c:v>
                </c:pt>
                <c:pt idx="9723">
                  <c:v>111.09013692093397</c:v>
                </c:pt>
                <c:pt idx="9724">
                  <c:v>111.1015655135937</c:v>
                </c:pt>
                <c:pt idx="9725">
                  <c:v>111.11299410625345</c:v>
                </c:pt>
                <c:pt idx="9726">
                  <c:v>111.12442269891319</c:v>
                </c:pt>
                <c:pt idx="9727">
                  <c:v>111.13585129157295</c:v>
                </c:pt>
                <c:pt idx="9728">
                  <c:v>111.14727988423267</c:v>
                </c:pt>
                <c:pt idx="9729">
                  <c:v>111.15870847689243</c:v>
                </c:pt>
                <c:pt idx="9730">
                  <c:v>111.17013706955217</c:v>
                </c:pt>
                <c:pt idx="9731">
                  <c:v>111.18156566221191</c:v>
                </c:pt>
                <c:pt idx="9732">
                  <c:v>111.19299425487166</c:v>
                </c:pt>
                <c:pt idx="9733">
                  <c:v>111.2044228475314</c:v>
                </c:pt>
                <c:pt idx="9734">
                  <c:v>111.21585144019116</c:v>
                </c:pt>
                <c:pt idx="9735">
                  <c:v>111.22728003285087</c:v>
                </c:pt>
                <c:pt idx="9736">
                  <c:v>111.23870862551074</c:v>
                </c:pt>
                <c:pt idx="9737">
                  <c:v>111.25013721817049</c:v>
                </c:pt>
                <c:pt idx="9738">
                  <c:v>111.26156581083022</c:v>
                </c:pt>
                <c:pt idx="9739">
                  <c:v>111.27299440348997</c:v>
                </c:pt>
                <c:pt idx="9740">
                  <c:v>111.28442299614971</c:v>
                </c:pt>
                <c:pt idx="9741">
                  <c:v>111.29585158880947</c:v>
                </c:pt>
                <c:pt idx="9742">
                  <c:v>111.3072801814692</c:v>
                </c:pt>
                <c:pt idx="9743">
                  <c:v>111.31870877412892</c:v>
                </c:pt>
                <c:pt idx="9744">
                  <c:v>111.33013736678868</c:v>
                </c:pt>
                <c:pt idx="9745">
                  <c:v>111.34156595944842</c:v>
                </c:pt>
                <c:pt idx="9746">
                  <c:v>111.35299455210817</c:v>
                </c:pt>
                <c:pt idx="9747">
                  <c:v>111.36442314476791</c:v>
                </c:pt>
                <c:pt idx="9748">
                  <c:v>111.37585173742765</c:v>
                </c:pt>
                <c:pt idx="9749">
                  <c:v>111.38728033008741</c:v>
                </c:pt>
                <c:pt idx="9750">
                  <c:v>111.39870892274715</c:v>
                </c:pt>
                <c:pt idx="9751">
                  <c:v>111.41013751540689</c:v>
                </c:pt>
                <c:pt idx="9752">
                  <c:v>111.42156610806663</c:v>
                </c:pt>
                <c:pt idx="9753">
                  <c:v>111.43299470072638</c:v>
                </c:pt>
                <c:pt idx="9754">
                  <c:v>111.44442329338611</c:v>
                </c:pt>
                <c:pt idx="9755">
                  <c:v>111.45585188604585</c:v>
                </c:pt>
                <c:pt idx="9756">
                  <c:v>111.46728047870559</c:v>
                </c:pt>
                <c:pt idx="9757">
                  <c:v>111.47870907136533</c:v>
                </c:pt>
                <c:pt idx="9758">
                  <c:v>111.49013766402508</c:v>
                </c:pt>
                <c:pt idx="9759">
                  <c:v>111.50156625668482</c:v>
                </c:pt>
                <c:pt idx="9760">
                  <c:v>111.51299484934457</c:v>
                </c:pt>
                <c:pt idx="9761">
                  <c:v>111.52442344200432</c:v>
                </c:pt>
                <c:pt idx="9762">
                  <c:v>111.53585203466406</c:v>
                </c:pt>
                <c:pt idx="9763">
                  <c:v>111.5472806273238</c:v>
                </c:pt>
                <c:pt idx="9764">
                  <c:v>111.55870921998354</c:v>
                </c:pt>
                <c:pt idx="9765">
                  <c:v>111.57013781264327</c:v>
                </c:pt>
                <c:pt idx="9766">
                  <c:v>111.58156640530302</c:v>
                </c:pt>
                <c:pt idx="9767">
                  <c:v>111.59299499796276</c:v>
                </c:pt>
                <c:pt idx="9768">
                  <c:v>111.6044235906225</c:v>
                </c:pt>
                <c:pt idx="9769">
                  <c:v>111.61585218328224</c:v>
                </c:pt>
                <c:pt idx="9770">
                  <c:v>111.627280775942</c:v>
                </c:pt>
                <c:pt idx="9771">
                  <c:v>111.63870936860175</c:v>
                </c:pt>
                <c:pt idx="9772">
                  <c:v>111.65013796126148</c:v>
                </c:pt>
                <c:pt idx="9773">
                  <c:v>111.66156655392123</c:v>
                </c:pt>
                <c:pt idx="9774">
                  <c:v>111.67299514658097</c:v>
                </c:pt>
                <c:pt idx="9775">
                  <c:v>111.68442373924071</c:v>
                </c:pt>
                <c:pt idx="9776">
                  <c:v>111.69585233190045</c:v>
                </c:pt>
                <c:pt idx="9777">
                  <c:v>111.70728092456018</c:v>
                </c:pt>
                <c:pt idx="9778">
                  <c:v>111.71870951721993</c:v>
                </c:pt>
                <c:pt idx="9779">
                  <c:v>111.73013810987968</c:v>
                </c:pt>
                <c:pt idx="9780">
                  <c:v>111.74156670253943</c:v>
                </c:pt>
                <c:pt idx="9781">
                  <c:v>111.75299529519916</c:v>
                </c:pt>
                <c:pt idx="9782">
                  <c:v>111.76442388785891</c:v>
                </c:pt>
                <c:pt idx="9783">
                  <c:v>111.77585248051867</c:v>
                </c:pt>
                <c:pt idx="9784">
                  <c:v>111.78728107317839</c:v>
                </c:pt>
                <c:pt idx="9785">
                  <c:v>111.79870966583815</c:v>
                </c:pt>
                <c:pt idx="9786">
                  <c:v>111.81013825849789</c:v>
                </c:pt>
                <c:pt idx="9787">
                  <c:v>111.82156685115764</c:v>
                </c:pt>
                <c:pt idx="9788">
                  <c:v>111.83299544381737</c:v>
                </c:pt>
                <c:pt idx="9789">
                  <c:v>111.84442403647709</c:v>
                </c:pt>
                <c:pt idx="9790">
                  <c:v>111.85585262913685</c:v>
                </c:pt>
                <c:pt idx="9791">
                  <c:v>111.86728122179659</c:v>
                </c:pt>
                <c:pt idx="9792">
                  <c:v>111.87870981445634</c:v>
                </c:pt>
                <c:pt idx="9793">
                  <c:v>111.89013840711607</c:v>
                </c:pt>
                <c:pt idx="9794">
                  <c:v>111.90156699977582</c:v>
                </c:pt>
                <c:pt idx="9795">
                  <c:v>111.91299559243558</c:v>
                </c:pt>
                <c:pt idx="9796">
                  <c:v>111.92442418509532</c:v>
                </c:pt>
                <c:pt idx="9797">
                  <c:v>111.93585277775506</c:v>
                </c:pt>
                <c:pt idx="9798">
                  <c:v>111.9472813704148</c:v>
                </c:pt>
                <c:pt idx="9799">
                  <c:v>111.95870996307453</c:v>
                </c:pt>
                <c:pt idx="9800">
                  <c:v>111.97013855573439</c:v>
                </c:pt>
                <c:pt idx="9801">
                  <c:v>111.98156714839413</c:v>
                </c:pt>
                <c:pt idx="9802">
                  <c:v>111.99299574105389</c:v>
                </c:pt>
                <c:pt idx="9803">
                  <c:v>112.00442433371362</c:v>
                </c:pt>
                <c:pt idx="9804">
                  <c:v>112.01585292637337</c:v>
                </c:pt>
                <c:pt idx="9805">
                  <c:v>112.02728151903312</c:v>
                </c:pt>
                <c:pt idx="9806">
                  <c:v>112.03871011169284</c:v>
                </c:pt>
                <c:pt idx="9807">
                  <c:v>112.05013870435259</c:v>
                </c:pt>
                <c:pt idx="9808">
                  <c:v>112.06156729701233</c:v>
                </c:pt>
                <c:pt idx="9809">
                  <c:v>112.07299588967207</c:v>
                </c:pt>
                <c:pt idx="9810">
                  <c:v>112.08442448233183</c:v>
                </c:pt>
                <c:pt idx="9811">
                  <c:v>112.09585307499157</c:v>
                </c:pt>
                <c:pt idx="9812">
                  <c:v>112.10728166765131</c:v>
                </c:pt>
                <c:pt idx="9813">
                  <c:v>112.11871026031105</c:v>
                </c:pt>
                <c:pt idx="9814">
                  <c:v>112.1301388529708</c:v>
                </c:pt>
                <c:pt idx="9815">
                  <c:v>112.14156744563054</c:v>
                </c:pt>
                <c:pt idx="9816">
                  <c:v>112.15299603829028</c:v>
                </c:pt>
                <c:pt idx="9817">
                  <c:v>112.16442463095004</c:v>
                </c:pt>
                <c:pt idx="9818">
                  <c:v>112.17585322360975</c:v>
                </c:pt>
                <c:pt idx="9819">
                  <c:v>112.1872818162695</c:v>
                </c:pt>
                <c:pt idx="9820">
                  <c:v>112.19871040892924</c:v>
                </c:pt>
                <c:pt idx="9821">
                  <c:v>112.21013900158898</c:v>
                </c:pt>
                <c:pt idx="9822">
                  <c:v>112.22156759424874</c:v>
                </c:pt>
                <c:pt idx="9823">
                  <c:v>112.23299618690848</c:v>
                </c:pt>
                <c:pt idx="9824">
                  <c:v>112.24442477956823</c:v>
                </c:pt>
                <c:pt idx="9825">
                  <c:v>112.25585337222796</c:v>
                </c:pt>
                <c:pt idx="9826">
                  <c:v>112.26728196488772</c:v>
                </c:pt>
                <c:pt idx="9827">
                  <c:v>112.27871055754746</c:v>
                </c:pt>
                <c:pt idx="9828">
                  <c:v>112.2901391502072</c:v>
                </c:pt>
                <c:pt idx="9829">
                  <c:v>112.30156774286694</c:v>
                </c:pt>
                <c:pt idx="9830">
                  <c:v>112.31299633552666</c:v>
                </c:pt>
                <c:pt idx="9831">
                  <c:v>112.32442492818642</c:v>
                </c:pt>
                <c:pt idx="9832">
                  <c:v>112.33585352084616</c:v>
                </c:pt>
                <c:pt idx="9833">
                  <c:v>112.34728211350591</c:v>
                </c:pt>
                <c:pt idx="9834">
                  <c:v>112.35871070616565</c:v>
                </c:pt>
                <c:pt idx="9835">
                  <c:v>112.37013929882539</c:v>
                </c:pt>
                <c:pt idx="9836">
                  <c:v>112.38156789148515</c:v>
                </c:pt>
                <c:pt idx="9837">
                  <c:v>112.39299648414487</c:v>
                </c:pt>
                <c:pt idx="9838">
                  <c:v>112.40442507680463</c:v>
                </c:pt>
                <c:pt idx="9839">
                  <c:v>112.41585366946437</c:v>
                </c:pt>
                <c:pt idx="9840">
                  <c:v>112.42728226212409</c:v>
                </c:pt>
                <c:pt idx="9841">
                  <c:v>112.43871085478385</c:v>
                </c:pt>
                <c:pt idx="9842">
                  <c:v>112.45013944744358</c:v>
                </c:pt>
                <c:pt idx="9843">
                  <c:v>112.46156804010333</c:v>
                </c:pt>
                <c:pt idx="9844">
                  <c:v>112.47299663276307</c:v>
                </c:pt>
                <c:pt idx="9845">
                  <c:v>112.48442522542283</c:v>
                </c:pt>
                <c:pt idx="9846">
                  <c:v>112.49585381808257</c:v>
                </c:pt>
                <c:pt idx="9847">
                  <c:v>112.50728241074231</c:v>
                </c:pt>
                <c:pt idx="9848">
                  <c:v>112.51871100340206</c:v>
                </c:pt>
                <c:pt idx="9849">
                  <c:v>112.5301395960618</c:v>
                </c:pt>
                <c:pt idx="9850">
                  <c:v>112.54156818872154</c:v>
                </c:pt>
                <c:pt idx="9851">
                  <c:v>112.55299678138128</c:v>
                </c:pt>
                <c:pt idx="9852">
                  <c:v>112.56442537404101</c:v>
                </c:pt>
                <c:pt idx="9853">
                  <c:v>112.57585396670076</c:v>
                </c:pt>
                <c:pt idx="9854">
                  <c:v>112.5872825593605</c:v>
                </c:pt>
                <c:pt idx="9855">
                  <c:v>112.59871115202024</c:v>
                </c:pt>
                <c:pt idx="9856">
                  <c:v>112.61013974467998</c:v>
                </c:pt>
                <c:pt idx="9857">
                  <c:v>112.62156833733974</c:v>
                </c:pt>
                <c:pt idx="9858">
                  <c:v>112.63299692999948</c:v>
                </c:pt>
                <c:pt idx="9859">
                  <c:v>112.64442552265922</c:v>
                </c:pt>
                <c:pt idx="9860">
                  <c:v>112.65585411531897</c:v>
                </c:pt>
                <c:pt idx="9861">
                  <c:v>112.66728270797871</c:v>
                </c:pt>
                <c:pt idx="9862">
                  <c:v>112.67871130063845</c:v>
                </c:pt>
                <c:pt idx="9863">
                  <c:v>112.69013989329818</c:v>
                </c:pt>
                <c:pt idx="9864">
                  <c:v>112.70156848595805</c:v>
                </c:pt>
                <c:pt idx="9865">
                  <c:v>112.71299707861779</c:v>
                </c:pt>
                <c:pt idx="9866">
                  <c:v>112.72442567127753</c:v>
                </c:pt>
                <c:pt idx="9867">
                  <c:v>112.73585426393728</c:v>
                </c:pt>
                <c:pt idx="9868">
                  <c:v>112.74728285659702</c:v>
                </c:pt>
                <c:pt idx="9869">
                  <c:v>112.75871144925677</c:v>
                </c:pt>
                <c:pt idx="9870">
                  <c:v>112.77014004191649</c:v>
                </c:pt>
                <c:pt idx="9871">
                  <c:v>112.78156863457623</c:v>
                </c:pt>
                <c:pt idx="9872">
                  <c:v>112.79299722723599</c:v>
                </c:pt>
                <c:pt idx="9873">
                  <c:v>112.80442581989573</c:v>
                </c:pt>
                <c:pt idx="9874">
                  <c:v>112.81585441255547</c:v>
                </c:pt>
                <c:pt idx="9875">
                  <c:v>112.82728300521522</c:v>
                </c:pt>
                <c:pt idx="9876">
                  <c:v>112.83871159787496</c:v>
                </c:pt>
                <c:pt idx="9877">
                  <c:v>112.85014019053472</c:v>
                </c:pt>
                <c:pt idx="9878">
                  <c:v>112.86156878319444</c:v>
                </c:pt>
                <c:pt idx="9879">
                  <c:v>112.8729973758542</c:v>
                </c:pt>
                <c:pt idx="9880">
                  <c:v>112.88442596851394</c:v>
                </c:pt>
                <c:pt idx="9881">
                  <c:v>112.89585456117368</c:v>
                </c:pt>
                <c:pt idx="9882">
                  <c:v>112.90728315383342</c:v>
                </c:pt>
                <c:pt idx="9883">
                  <c:v>112.91871174649314</c:v>
                </c:pt>
                <c:pt idx="9884">
                  <c:v>112.9301403391529</c:v>
                </c:pt>
                <c:pt idx="9885">
                  <c:v>112.94156893181264</c:v>
                </c:pt>
                <c:pt idx="9886">
                  <c:v>112.95299752447239</c:v>
                </c:pt>
                <c:pt idx="9887">
                  <c:v>112.96442611713213</c:v>
                </c:pt>
                <c:pt idx="9888">
                  <c:v>112.97585470979188</c:v>
                </c:pt>
                <c:pt idx="9889">
                  <c:v>112.98728330245163</c:v>
                </c:pt>
                <c:pt idx="9890">
                  <c:v>112.99871189511136</c:v>
                </c:pt>
                <c:pt idx="9891">
                  <c:v>113.01014048777111</c:v>
                </c:pt>
                <c:pt idx="9892">
                  <c:v>113.02156908043085</c:v>
                </c:pt>
                <c:pt idx="9893">
                  <c:v>113.03299767309058</c:v>
                </c:pt>
                <c:pt idx="9894">
                  <c:v>113.04442626575033</c:v>
                </c:pt>
                <c:pt idx="9895">
                  <c:v>113.05585485841006</c:v>
                </c:pt>
                <c:pt idx="9896">
                  <c:v>113.06728345106981</c:v>
                </c:pt>
                <c:pt idx="9897">
                  <c:v>113.07871204372955</c:v>
                </c:pt>
                <c:pt idx="9898">
                  <c:v>113.09014063638931</c:v>
                </c:pt>
                <c:pt idx="9899">
                  <c:v>113.10156922904905</c:v>
                </c:pt>
                <c:pt idx="9900">
                  <c:v>113.11299782170879</c:v>
                </c:pt>
                <c:pt idx="9901">
                  <c:v>113.12442641436854</c:v>
                </c:pt>
                <c:pt idx="9902">
                  <c:v>113.13585500702828</c:v>
                </c:pt>
                <c:pt idx="9903">
                  <c:v>113.14728359968802</c:v>
                </c:pt>
                <c:pt idx="9904">
                  <c:v>113.15871219234775</c:v>
                </c:pt>
                <c:pt idx="9905">
                  <c:v>113.17014078500749</c:v>
                </c:pt>
                <c:pt idx="9906">
                  <c:v>113.18156937766724</c:v>
                </c:pt>
                <c:pt idx="9907">
                  <c:v>113.19299797032699</c:v>
                </c:pt>
                <c:pt idx="9908">
                  <c:v>113.20442656298673</c:v>
                </c:pt>
                <c:pt idx="9909">
                  <c:v>113.21585515564647</c:v>
                </c:pt>
                <c:pt idx="9910">
                  <c:v>113.22728374830622</c:v>
                </c:pt>
                <c:pt idx="9911">
                  <c:v>113.23871234096596</c:v>
                </c:pt>
                <c:pt idx="9912">
                  <c:v>113.2501409336257</c:v>
                </c:pt>
                <c:pt idx="9913">
                  <c:v>113.26156952628546</c:v>
                </c:pt>
                <c:pt idx="9914">
                  <c:v>113.2729981189452</c:v>
                </c:pt>
                <c:pt idx="9915">
                  <c:v>113.28442671160494</c:v>
                </c:pt>
                <c:pt idx="9916">
                  <c:v>113.29585530426468</c:v>
                </c:pt>
                <c:pt idx="9917">
                  <c:v>113.3072838969244</c:v>
                </c:pt>
                <c:pt idx="9918">
                  <c:v>113.31871248958416</c:v>
                </c:pt>
                <c:pt idx="9919">
                  <c:v>113.3301410822439</c:v>
                </c:pt>
                <c:pt idx="9920">
                  <c:v>113.34156967490364</c:v>
                </c:pt>
                <c:pt idx="9921">
                  <c:v>113.35299826756338</c:v>
                </c:pt>
                <c:pt idx="9922">
                  <c:v>113.36442686022313</c:v>
                </c:pt>
                <c:pt idx="9923">
                  <c:v>113.37585545288289</c:v>
                </c:pt>
                <c:pt idx="9924">
                  <c:v>113.38728404554261</c:v>
                </c:pt>
                <c:pt idx="9925">
                  <c:v>113.39871263820237</c:v>
                </c:pt>
                <c:pt idx="9926">
                  <c:v>113.41014123086211</c:v>
                </c:pt>
                <c:pt idx="9927">
                  <c:v>113.42156982352184</c:v>
                </c:pt>
                <c:pt idx="9928">
                  <c:v>113.4329984161817</c:v>
                </c:pt>
                <c:pt idx="9929">
                  <c:v>113.44442700884144</c:v>
                </c:pt>
                <c:pt idx="9930">
                  <c:v>113.4558556015012</c:v>
                </c:pt>
                <c:pt idx="9931">
                  <c:v>113.46728419416092</c:v>
                </c:pt>
                <c:pt idx="9932">
                  <c:v>113.47871278682068</c:v>
                </c:pt>
                <c:pt idx="9933">
                  <c:v>113.49014137948043</c:v>
                </c:pt>
                <c:pt idx="9934">
                  <c:v>113.50156997214015</c:v>
                </c:pt>
                <c:pt idx="9935">
                  <c:v>113.5129985647999</c:v>
                </c:pt>
                <c:pt idx="9936">
                  <c:v>113.52442715745963</c:v>
                </c:pt>
                <c:pt idx="9937">
                  <c:v>113.53585575011938</c:v>
                </c:pt>
                <c:pt idx="9938">
                  <c:v>113.54728434277914</c:v>
                </c:pt>
                <c:pt idx="9939">
                  <c:v>113.55871293543888</c:v>
                </c:pt>
                <c:pt idx="9940">
                  <c:v>113.57014152809862</c:v>
                </c:pt>
                <c:pt idx="9941">
                  <c:v>113.58157012075836</c:v>
                </c:pt>
                <c:pt idx="9942">
                  <c:v>113.59299871341811</c:v>
                </c:pt>
                <c:pt idx="9943">
                  <c:v>113.60442730607784</c:v>
                </c:pt>
                <c:pt idx="9944">
                  <c:v>113.61585589873759</c:v>
                </c:pt>
                <c:pt idx="9945">
                  <c:v>113.62728449139735</c:v>
                </c:pt>
                <c:pt idx="9946">
                  <c:v>113.63871308405706</c:v>
                </c:pt>
                <c:pt idx="9947">
                  <c:v>113.65014167671681</c:v>
                </c:pt>
                <c:pt idx="9948">
                  <c:v>113.66157026937654</c:v>
                </c:pt>
                <c:pt idx="9949">
                  <c:v>113.67299886203629</c:v>
                </c:pt>
                <c:pt idx="9950">
                  <c:v>113.68442745469605</c:v>
                </c:pt>
                <c:pt idx="9951">
                  <c:v>113.69585604735579</c:v>
                </c:pt>
                <c:pt idx="9952">
                  <c:v>113.70728464001553</c:v>
                </c:pt>
                <c:pt idx="9953">
                  <c:v>113.71871323267527</c:v>
                </c:pt>
                <c:pt idx="9954">
                  <c:v>113.73014182533502</c:v>
                </c:pt>
                <c:pt idx="9955">
                  <c:v>113.74157041799477</c:v>
                </c:pt>
                <c:pt idx="9956">
                  <c:v>113.75299901065451</c:v>
                </c:pt>
                <c:pt idx="9957">
                  <c:v>113.76442760331423</c:v>
                </c:pt>
                <c:pt idx="9958">
                  <c:v>113.77585619597397</c:v>
                </c:pt>
                <c:pt idx="9959">
                  <c:v>113.78728478863373</c:v>
                </c:pt>
                <c:pt idx="9960">
                  <c:v>113.79871338129347</c:v>
                </c:pt>
                <c:pt idx="9961">
                  <c:v>113.81014197395321</c:v>
                </c:pt>
                <c:pt idx="9962">
                  <c:v>113.82157056661296</c:v>
                </c:pt>
                <c:pt idx="9963">
                  <c:v>113.8329991592727</c:v>
                </c:pt>
                <c:pt idx="9964">
                  <c:v>113.84442775193244</c:v>
                </c:pt>
                <c:pt idx="9965">
                  <c:v>113.85585634459218</c:v>
                </c:pt>
                <c:pt idx="9966">
                  <c:v>113.86728493725194</c:v>
                </c:pt>
                <c:pt idx="9967">
                  <c:v>113.87871352991168</c:v>
                </c:pt>
                <c:pt idx="9968">
                  <c:v>113.8901421225714</c:v>
                </c:pt>
                <c:pt idx="9969">
                  <c:v>113.90157071523116</c:v>
                </c:pt>
                <c:pt idx="9970">
                  <c:v>113.91299930789089</c:v>
                </c:pt>
                <c:pt idx="9971">
                  <c:v>113.92442790055064</c:v>
                </c:pt>
                <c:pt idx="9972">
                  <c:v>113.93585649321038</c:v>
                </c:pt>
                <c:pt idx="9973">
                  <c:v>113.94728508587012</c:v>
                </c:pt>
                <c:pt idx="9974">
                  <c:v>113.95871367852988</c:v>
                </c:pt>
                <c:pt idx="9975">
                  <c:v>113.97014227118962</c:v>
                </c:pt>
                <c:pt idx="9976">
                  <c:v>113.98157086384937</c:v>
                </c:pt>
                <c:pt idx="9977">
                  <c:v>113.9929994565091</c:v>
                </c:pt>
                <c:pt idx="9978">
                  <c:v>114.00442804916885</c:v>
                </c:pt>
                <c:pt idx="9979">
                  <c:v>114.01585664182859</c:v>
                </c:pt>
                <c:pt idx="9980">
                  <c:v>114.02728523448832</c:v>
                </c:pt>
                <c:pt idx="9981">
                  <c:v>114.03871382714807</c:v>
                </c:pt>
                <c:pt idx="9982">
                  <c:v>114.0501424198078</c:v>
                </c:pt>
                <c:pt idx="9983">
                  <c:v>114.06157101246755</c:v>
                </c:pt>
                <c:pt idx="9984">
                  <c:v>114.07299960512729</c:v>
                </c:pt>
                <c:pt idx="9985">
                  <c:v>114.08442819778705</c:v>
                </c:pt>
                <c:pt idx="9986">
                  <c:v>114.09585679044679</c:v>
                </c:pt>
                <c:pt idx="9987">
                  <c:v>114.10728538310653</c:v>
                </c:pt>
                <c:pt idx="9988">
                  <c:v>114.11871397576628</c:v>
                </c:pt>
                <c:pt idx="9989">
                  <c:v>114.13014256842601</c:v>
                </c:pt>
                <c:pt idx="9990">
                  <c:v>114.14157116108576</c:v>
                </c:pt>
                <c:pt idx="9991">
                  <c:v>114.15299975374549</c:v>
                </c:pt>
                <c:pt idx="9992">
                  <c:v>114.16442834640534</c:v>
                </c:pt>
                <c:pt idx="9993">
                  <c:v>114.1758569390651</c:v>
                </c:pt>
                <c:pt idx="9994">
                  <c:v>114.18728553172484</c:v>
                </c:pt>
                <c:pt idx="9995">
                  <c:v>114.19871412438459</c:v>
                </c:pt>
                <c:pt idx="9996">
                  <c:v>114.21014271704433</c:v>
                </c:pt>
                <c:pt idx="9997">
                  <c:v>114.22157130970407</c:v>
                </c:pt>
                <c:pt idx="9998">
                  <c:v>114.2329999023638</c:v>
                </c:pt>
                <c:pt idx="9999">
                  <c:v>114.24442849502276</c:v>
                </c:pt>
              </c:numCache>
            </c:numRef>
          </c:xVal>
          <c:yVal>
            <c:numRef>
              <c:f>'Q2'!$BW$4:$BW$10003</c:f>
              <c:numCache>
                <c:formatCode>0.00E+00</c:formatCode>
                <c:ptCount val="10000"/>
                <c:pt idx="0">
                  <c:v>3.1568244599999997E-5</c:v>
                </c:pt>
                <c:pt idx="1">
                  <c:v>1.2626772500000001E-4</c:v>
                </c:pt>
                <c:pt idx="2">
                  <c:v>2.84082693E-4</c:v>
                </c:pt>
                <c:pt idx="3">
                  <c:v>5.0498708200000003E-4</c:v>
                </c:pt>
                <c:pt idx="4">
                  <c:v>7.8894454099999998E-4</c:v>
                </c:pt>
                <c:pt idx="5">
                  <c:v>1.13590853E-3</c:v>
                </c:pt>
                <c:pt idx="6">
                  <c:v>1.54582295E-3</c:v>
                </c:pt>
                <c:pt idx="7">
                  <c:v>2.0186218899999999E-3</c:v>
                </c:pt>
                <c:pt idx="8">
                  <c:v>2.5542306199999999E-3</c:v>
                </c:pt>
                <c:pt idx="9">
                  <c:v>3.1525655599999999E-3</c:v>
                </c:pt>
                <c:pt idx="10">
                  <c:v>3.81353474E-3</c:v>
                </c:pt>
                <c:pt idx="11">
                  <c:v>4.5370389699999998E-3</c:v>
                </c:pt>
                <c:pt idx="12">
                  <c:v>5.3229713800000003E-3</c:v>
                </c:pt>
                <c:pt idx="13">
                  <c:v>6.1712185900000003E-3</c:v>
                </c:pt>
                <c:pt idx="14">
                  <c:v>7.0816623000000004E-3</c:v>
                </c:pt>
                <c:pt idx="15">
                  <c:v>8.0541772799999998E-3</c:v>
                </c:pt>
                <c:pt idx="16">
                  <c:v>9.0886382400000004E-3</c:v>
                </c:pt>
                <c:pt idx="17">
                  <c:v>1.0184911099999999E-2</c:v>
                </c:pt>
                <c:pt idx="18">
                  <c:v>1.1342864500000001E-2</c:v>
                </c:pt>
                <c:pt idx="19">
                  <c:v>1.25624035E-2</c:v>
                </c:pt>
                <c:pt idx="20">
                  <c:v>1.3843323100000001E-2</c:v>
                </c:pt>
                <c:pt idx="21">
                  <c:v>1.51855219E-2</c:v>
                </c:pt>
                <c:pt idx="22">
                  <c:v>1.65888667E-2</c:v>
                </c:pt>
                <c:pt idx="23">
                  <c:v>1.8053229899999999E-2</c:v>
                </c:pt>
                <c:pt idx="24">
                  <c:v>1.9578486700000002E-2</c:v>
                </c:pt>
                <c:pt idx="25">
                  <c:v>2.11645216E-2</c:v>
                </c:pt>
                <c:pt idx="26">
                  <c:v>2.2811221E-2</c:v>
                </c:pt>
                <c:pt idx="27">
                  <c:v>2.4518488000000001E-2</c:v>
                </c:pt>
                <c:pt idx="28">
                  <c:v>2.6286229500000001E-2</c:v>
                </c:pt>
                <c:pt idx="29">
                  <c:v>2.8114365400000001E-2</c:v>
                </c:pt>
                <c:pt idx="30">
                  <c:v>3.0002836099999999E-2</c:v>
                </c:pt>
                <c:pt idx="31">
                  <c:v>3.1951587599999998E-2</c:v>
                </c:pt>
                <c:pt idx="32">
                  <c:v>3.3960591999999998E-2</c:v>
                </c:pt>
                <c:pt idx="33">
                  <c:v>3.6029834300000001E-2</c:v>
                </c:pt>
                <c:pt idx="34">
                  <c:v>3.8159333199999999E-2</c:v>
                </c:pt>
                <c:pt idx="35">
                  <c:v>4.0349122100000002E-2</c:v>
                </c:pt>
                <c:pt idx="36">
                  <c:v>4.2599253400000002E-2</c:v>
                </c:pt>
                <c:pt idx="37">
                  <c:v>4.4909827399999998E-2</c:v>
                </c:pt>
                <c:pt idx="38">
                  <c:v>4.72809561E-2</c:v>
                </c:pt>
                <c:pt idx="39">
                  <c:v>4.9712791999999999E-2</c:v>
                </c:pt>
                <c:pt idx="40">
                  <c:v>5.2205529100000002E-2</c:v>
                </c:pt>
                <c:pt idx="41">
                  <c:v>5.4759394400000001E-2</c:v>
                </c:pt>
                <c:pt idx="42">
                  <c:v>5.7374656199999999E-2</c:v>
                </c:pt>
                <c:pt idx="43">
                  <c:v>6.0051623700000001E-2</c:v>
                </c:pt>
                <c:pt idx="44">
                  <c:v>6.2790662100000005E-2</c:v>
                </c:pt>
                <c:pt idx="45">
                  <c:v>6.55921847E-2</c:v>
                </c:pt>
                <c:pt idx="46">
                  <c:v>6.8456657200000007E-2</c:v>
                </c:pt>
                <c:pt idx="47">
                  <c:v>7.1384593800000007E-2</c:v>
                </c:pt>
                <c:pt idx="48">
                  <c:v>7.4376590500000006E-2</c:v>
                </c:pt>
                <c:pt idx="49">
                  <c:v>7.7433280600000001E-2</c:v>
                </c:pt>
                <c:pt idx="50">
                  <c:v>8.0555401700000001E-2</c:v>
                </c:pt>
                <c:pt idx="51">
                  <c:v>8.3743728700000006E-2</c:v>
                </c:pt>
                <c:pt idx="52">
                  <c:v>8.6999125799999993E-2</c:v>
                </c:pt>
                <c:pt idx="53">
                  <c:v>9.0322554099999994E-2</c:v>
                </c:pt>
                <c:pt idx="54">
                  <c:v>9.3715034399999994E-2</c:v>
                </c:pt>
                <c:pt idx="55">
                  <c:v>9.7177699199999995E-2</c:v>
                </c:pt>
                <c:pt idx="56" formatCode="General">
                  <c:v>0.100711763</c:v>
                </c:pt>
                <c:pt idx="57" formatCode="General">
                  <c:v>0.104318544</c:v>
                </c:pt>
                <c:pt idx="58" formatCode="General">
                  <c:v>0.107999474</c:v>
                </c:pt>
                <c:pt idx="59" formatCode="General">
                  <c:v>0.11175607899999999</c:v>
                </c:pt>
                <c:pt idx="60" formatCode="General">
                  <c:v>0.115590014</c:v>
                </c:pt>
                <c:pt idx="61" formatCode="General">
                  <c:v>0.119503051</c:v>
                </c:pt>
                <c:pt idx="62" formatCode="General">
                  <c:v>0.123497099</c:v>
                </c:pt>
                <c:pt idx="63" formatCode="General">
                  <c:v>0.127574205</c:v>
                </c:pt>
                <c:pt idx="64" formatCode="General">
                  <c:v>0.131736517</c:v>
                </c:pt>
                <c:pt idx="65" formatCode="General">
                  <c:v>0.13598638800000001</c:v>
                </c:pt>
                <c:pt idx="66" formatCode="General">
                  <c:v>0.14032624699999999</c:v>
                </c:pt>
                <c:pt idx="67" formatCode="General">
                  <c:v>0.14475874599999999</c:v>
                </c:pt>
                <c:pt idx="68" formatCode="General">
                  <c:v>0.14928667200000001</c:v>
                </c:pt>
                <c:pt idx="69" formatCode="General">
                  <c:v>0.15391300599999999</c:v>
                </c:pt>
                <c:pt idx="70" formatCode="General">
                  <c:v>0.158640847</c:v>
                </c:pt>
                <c:pt idx="71" formatCode="General">
                  <c:v>0.163473547</c:v>
                </c:pt>
                <c:pt idx="72" formatCode="General">
                  <c:v>0.16841457800000001</c:v>
                </c:pt>
                <c:pt idx="73" formatCode="General">
                  <c:v>0.173467651</c:v>
                </c:pt>
                <c:pt idx="74" formatCode="General">
                  <c:v>0.178636611</c:v>
                </c:pt>
                <c:pt idx="75" formatCode="General">
                  <c:v>0.18392556900000001</c:v>
                </c:pt>
                <c:pt idx="76" formatCode="General">
                  <c:v>0.189338744</c:v>
                </c:pt>
                <c:pt idx="77" formatCode="General">
                  <c:v>0.19488060500000001</c:v>
                </c:pt>
                <c:pt idx="78" formatCode="General">
                  <c:v>0.20055577199999999</c:v>
                </c:pt>
                <c:pt idx="79" formatCode="General">
                  <c:v>0.20636908700000001</c:v>
                </c:pt>
                <c:pt idx="80" formatCode="General">
                  <c:v>0.21232551299999999</c:v>
                </c:pt>
                <c:pt idx="81" formatCode="General">
                  <c:v>0.218430191</c:v>
                </c:pt>
                <c:pt idx="82" formatCode="General">
                  <c:v>0.22468839600000001</c:v>
                </c:pt>
                <c:pt idx="83" formatCode="General">
                  <c:v>0.23110550599999999</c:v>
                </c:pt>
                <c:pt idx="84" formatCode="General">
                  <c:v>0.23768700700000001</c:v>
                </c:pt>
                <c:pt idx="85" formatCode="General">
                  <c:v>0.24443838000000001</c:v>
                </c:pt>
                <c:pt idx="86" formatCode="General">
                  <c:v>0.25136515500000001</c:v>
                </c:pt>
                <c:pt idx="87" formatCode="General">
                  <c:v>0.25847277000000002</c:v>
                </c:pt>
                <c:pt idx="88" formatCode="General">
                  <c:v>0.26576650099999999</c:v>
                </c:pt>
                <c:pt idx="89" formatCode="General">
                  <c:v>0.27325147399999999</c:v>
                </c:pt>
                <c:pt idx="90" formatCode="General">
                  <c:v>0.280932456</c:v>
                </c:pt>
                <c:pt idx="91" formatCode="General">
                  <c:v>0.28881377000000003</c:v>
                </c:pt>
                <c:pt idx="92" formatCode="General">
                  <c:v>0.29689916999999999</c:v>
                </c:pt>
                <c:pt idx="93" formatCode="General">
                  <c:v>0.30519166599999997</c:v>
                </c:pt>
                <c:pt idx="94" formatCode="General">
                  <c:v>0.31369337400000002</c:v>
                </c:pt>
                <c:pt idx="95" formatCode="General">
                  <c:v>0.322405249</c:v>
                </c:pt>
                <c:pt idx="96" formatCode="General">
                  <c:v>0.33132684200000001</c:v>
                </c:pt>
                <c:pt idx="97" formatCode="General">
                  <c:v>0.34045606899999997</c:v>
                </c:pt>
                <c:pt idx="98" formatCode="General">
                  <c:v>0.34978887400000003</c:v>
                </c:pt>
                <c:pt idx="99" formatCode="General">
                  <c:v>0.35931885200000002</c:v>
                </c:pt>
                <c:pt idx="100" formatCode="General">
                  <c:v>0.369037002</c:v>
                </c:pt>
                <c:pt idx="101" formatCode="General">
                  <c:v>0.37893110499999999</c:v>
                </c:pt>
                <c:pt idx="102" formatCode="General">
                  <c:v>0.38898554400000002</c:v>
                </c:pt>
                <c:pt idx="103" formatCode="General">
                  <c:v>0.39918070999999999</c:v>
                </c:pt>
                <c:pt idx="104" formatCode="General">
                  <c:v>0.40949261199999998</c:v>
                </c:pt>
                <c:pt idx="105" formatCode="General">
                  <c:v>0.41989251999999999</c:v>
                </c:pt>
                <c:pt idx="106" formatCode="General">
                  <c:v>0.43034640000000002</c:v>
                </c:pt>
                <c:pt idx="107" formatCode="General">
                  <c:v>0.440814763</c:v>
                </c:pt>
                <c:pt idx="108" formatCode="General">
                  <c:v>0.45125237099999999</c:v>
                </c:pt>
                <c:pt idx="109" formatCode="General">
                  <c:v>0.46160811200000001</c:v>
                </c:pt>
                <c:pt idx="110" formatCode="General">
                  <c:v>0.47182509299999997</c:v>
                </c:pt>
                <c:pt idx="111" formatCode="General">
                  <c:v>0.481840879</c:v>
                </c:pt>
                <c:pt idx="112" formatCode="General">
                  <c:v>0.491588056</c:v>
                </c:pt>
                <c:pt idx="113" formatCode="General">
                  <c:v>0.50099497999999998</c:v>
                </c:pt>
                <c:pt idx="114" formatCode="General">
                  <c:v>0.50998693699999997</c:v>
                </c:pt>
                <c:pt idx="115" formatCode="General">
                  <c:v>0.51848745299999999</c:v>
                </c:pt>
                <c:pt idx="116" formatCode="General">
                  <c:v>0.52642005700000005</c:v>
                </c:pt>
                <c:pt idx="117" formatCode="General">
                  <c:v>0.53371036100000002</c:v>
                </c:pt>
                <c:pt idx="118" formatCode="General">
                  <c:v>0.54028809099999997</c:v>
                </c:pt>
                <c:pt idx="119" formatCode="General">
                  <c:v>0.54608946999999997</c:v>
                </c:pt>
                <c:pt idx="120" formatCode="General">
                  <c:v>0.55105948400000004</c:v>
                </c:pt>
                <c:pt idx="121" formatCode="General">
                  <c:v>0.55515414500000004</c:v>
                </c:pt>
                <c:pt idx="122" formatCode="General">
                  <c:v>0.55834233799999999</c:v>
                </c:pt>
                <c:pt idx="123" formatCode="General">
                  <c:v>0.56060737400000005</c:v>
                </c:pt>
                <c:pt idx="124" formatCode="General">
                  <c:v>0.56194782300000001</c:v>
                </c:pt>
                <c:pt idx="125" formatCode="General">
                  <c:v>0.56237822800000004</c:v>
                </c:pt>
                <c:pt idx="126" formatCode="General">
                  <c:v>0.56192868900000004</c:v>
                </c:pt>
                <c:pt idx="127" formatCode="General">
                  <c:v>0.56064391099999999</c:v>
                </c:pt>
                <c:pt idx="128" formatCode="General">
                  <c:v>0.55858194800000005</c:v>
                </c:pt>
                <c:pt idx="129" formatCode="General">
                  <c:v>0.55581217999999999</c:v>
                </c:pt>
                <c:pt idx="130" formatCode="General">
                  <c:v>0.552412927</c:v>
                </c:pt>
                <c:pt idx="131" formatCode="General">
                  <c:v>0.54846924500000005</c:v>
                </c:pt>
                <c:pt idx="132" formatCode="General">
                  <c:v>0.54407000500000002</c:v>
                </c:pt>
                <c:pt idx="133" formatCode="General">
                  <c:v>0.53930562699999995</c:v>
                </c:pt>
                <c:pt idx="134" formatCode="General">
                  <c:v>0.53426569700000004</c:v>
                </c:pt>
                <c:pt idx="135" formatCode="General">
                  <c:v>0.52903699900000001</c:v>
                </c:pt>
                <c:pt idx="136" formatCode="General">
                  <c:v>0.52370190599999999</c:v>
                </c:pt>
                <c:pt idx="137" formatCode="General">
                  <c:v>0.518336833</c:v>
                </c:pt>
                <c:pt idx="138" formatCode="General">
                  <c:v>0.51301163400000005</c:v>
                </c:pt>
                <c:pt idx="139" formatCode="General">
                  <c:v>0.50778877700000002</c:v>
                </c:pt>
                <c:pt idx="140" formatCode="General">
                  <c:v>0.50272327699999997</c:v>
                </c:pt>
                <c:pt idx="141" formatCode="General">
                  <c:v>0.49786236900000003</c:v>
                </c:pt>
                <c:pt idx="142" formatCode="General">
                  <c:v>0.49324607799999998</c:v>
                </c:pt>
                <c:pt idx="143" formatCode="General">
                  <c:v>0.48890745600000002</c:v>
                </c:pt>
                <c:pt idx="144" formatCode="General">
                  <c:v>0.484872937</c:v>
                </c:pt>
                <c:pt idx="145" formatCode="General">
                  <c:v>0.48116314399999999</c:v>
                </c:pt>
                <c:pt idx="146" formatCode="General">
                  <c:v>0.47779330599999997</c:v>
                </c:pt>
                <c:pt idx="147" formatCode="General">
                  <c:v>0.47477391400000002</c:v>
                </c:pt>
                <c:pt idx="148" formatCode="General">
                  <c:v>0.472111434</c:v>
                </c:pt>
                <c:pt idx="149" formatCode="General">
                  <c:v>0.46980869800000002</c:v>
                </c:pt>
                <c:pt idx="150" formatCode="General">
                  <c:v>0.46786564600000002</c:v>
                </c:pt>
                <c:pt idx="151" formatCode="General">
                  <c:v>0.466279626</c:v>
                </c:pt>
                <c:pt idx="152" formatCode="General">
                  <c:v>0.46504601800000001</c:v>
                </c:pt>
                <c:pt idx="153" formatCode="General">
                  <c:v>0.46415847500000001</c:v>
                </c:pt>
                <c:pt idx="154" formatCode="General">
                  <c:v>0.463609457</c:v>
                </c:pt>
                <c:pt idx="155" formatCode="General">
                  <c:v>0.46339035000000001</c:v>
                </c:pt>
                <c:pt idx="156" formatCode="General">
                  <c:v>0.46349194599999999</c:v>
                </c:pt>
                <c:pt idx="157" formatCode="General">
                  <c:v>0.46390447000000001</c:v>
                </c:pt>
                <c:pt idx="158" formatCode="General">
                  <c:v>0.46461796799999999</c:v>
                </c:pt>
                <c:pt idx="159" formatCode="General">
                  <c:v>0.46562242500000001</c:v>
                </c:pt>
                <c:pt idx="160" formatCode="General">
                  <c:v>0.46690785899999998</c:v>
                </c:pt>
                <c:pt idx="161" formatCode="General">
                  <c:v>0.46846458299999999</c:v>
                </c:pt>
                <c:pt idx="162" formatCode="General">
                  <c:v>0.47028330000000002</c:v>
                </c:pt>
                <c:pt idx="163" formatCode="General">
                  <c:v>0.47235506799999999</c:v>
                </c:pt>
                <c:pt idx="164" formatCode="General">
                  <c:v>0.47467163200000001</c:v>
                </c:pt>
                <c:pt idx="165" formatCode="General">
                  <c:v>0.47722527399999998</c:v>
                </c:pt>
                <c:pt idx="166" formatCode="General">
                  <c:v>0.48000899000000002</c:v>
                </c:pt>
                <c:pt idx="167" formatCode="General">
                  <c:v>0.48301652099999998</c:v>
                </c:pt>
                <c:pt idx="168" formatCode="General">
                  <c:v>0.48624223500000002</c:v>
                </c:pt>
                <c:pt idx="169" formatCode="General">
                  <c:v>0.48968124400000002</c:v>
                </c:pt>
                <c:pt idx="170" formatCode="General">
                  <c:v>0.49332910800000002</c:v>
                </c:pt>
                <c:pt idx="171" formatCode="General">
                  <c:v>0.49718180299999998</c:v>
                </c:pt>
                <c:pt idx="172" formatCode="General">
                  <c:v>0.50123542499999996</c:v>
                </c:pt>
                <c:pt idx="173" formatCode="General">
                  <c:v>0.50548583300000005</c:v>
                </c:pt>
                <c:pt idx="174" formatCode="General">
                  <c:v>0.50992798800000005</c:v>
                </c:pt>
                <c:pt idx="175" formatCode="General">
                  <c:v>0.51455557299999999</c:v>
                </c:pt>
                <c:pt idx="176" formatCode="General">
                  <c:v>0.51936012499999995</c:v>
                </c:pt>
                <c:pt idx="177" formatCode="General">
                  <c:v>0.52433008000000003</c:v>
                </c:pt>
                <c:pt idx="178" formatCode="General">
                  <c:v>0.529449999</c:v>
                </c:pt>
                <c:pt idx="179" formatCode="General">
                  <c:v>0.53469932099999995</c:v>
                </c:pt>
                <c:pt idx="180" formatCode="General">
                  <c:v>0.54005181800000002</c:v>
                </c:pt>
                <c:pt idx="181" formatCode="General">
                  <c:v>0.54547470799999997</c:v>
                </c:pt>
                <c:pt idx="182" formatCode="General">
                  <c:v>0.55092835399999995</c:v>
                </c:pt>
                <c:pt idx="183" formatCode="General">
                  <c:v>0.55636656299999998</c:v>
                </c:pt>
                <c:pt idx="184" formatCode="General">
                  <c:v>0.56173735899999999</c:v>
                </c:pt>
                <c:pt idx="185" formatCode="General">
                  <c:v>0.56698441499999996</c:v>
                </c:pt>
                <c:pt idx="186" formatCode="General">
                  <c:v>0.572048903</c:v>
                </c:pt>
                <c:pt idx="187" formatCode="General">
                  <c:v>0.57687222999999999</c:v>
                </c:pt>
                <c:pt idx="188" formatCode="General">
                  <c:v>0.58139824900000003</c:v>
                </c:pt>
                <c:pt idx="189" formatCode="General">
                  <c:v>0.58557575900000003</c:v>
                </c:pt>
                <c:pt idx="190" formatCode="General">
                  <c:v>0.58936071400000001</c:v>
                </c:pt>
                <c:pt idx="191" formatCode="General">
                  <c:v>0.59271711100000002</c:v>
                </c:pt>
                <c:pt idx="192" formatCode="General">
                  <c:v>0.59561818799999999</c:v>
                </c:pt>
                <c:pt idx="193" formatCode="General">
                  <c:v>0.598045826</c:v>
                </c:pt>
                <c:pt idx="194" formatCode="General">
                  <c:v>0.59999018900000001</c:v>
                </c:pt>
                <c:pt idx="195" formatCode="General">
                  <c:v>0.601448655</c:v>
                </c:pt>
                <c:pt idx="196" formatCode="General">
                  <c:v>0.60242432400000001</c:v>
                </c:pt>
                <c:pt idx="197" formatCode="General">
                  <c:v>0.60292494299999999</c:v>
                </c:pt>
                <c:pt idx="198" formatCode="General">
                  <c:v>0.60296165899999998</c:v>
                </c:pt>
                <c:pt idx="199" formatCode="General">
                  <c:v>0.602548003</c:v>
                </c:pt>
                <c:pt idx="200" formatCode="General">
                  <c:v>0.60169905400000001</c:v>
                </c:pt>
                <c:pt idx="201" formatCode="General">
                  <c:v>0.60043114399999997</c:v>
                </c:pt>
                <c:pt idx="202" formatCode="General">
                  <c:v>0.59876126100000004</c:v>
                </c:pt>
                <c:pt idx="203" formatCode="General">
                  <c:v>0.59670704600000002</c:v>
                </c:pt>
                <c:pt idx="204" formatCode="General">
                  <c:v>0.59428679900000003</c:v>
                </c:pt>
                <c:pt idx="205" formatCode="General">
                  <c:v>0.59151911700000004</c:v>
                </c:pt>
                <c:pt idx="206" formatCode="General">
                  <c:v>0.58842343100000005</c:v>
                </c:pt>
                <c:pt idx="207" formatCode="General">
                  <c:v>0.58501958799999998</c:v>
                </c:pt>
                <c:pt idx="208" formatCode="General">
                  <c:v>0.58132803399999999</c:v>
                </c:pt>
                <c:pt idx="209" formatCode="General">
                  <c:v>0.57736975000000001</c:v>
                </c:pt>
                <c:pt idx="210" formatCode="General">
                  <c:v>0.57316613199999999</c:v>
                </c:pt>
                <c:pt idx="211" formatCode="General">
                  <c:v>0.56873869899999996</c:v>
                </c:pt>
                <c:pt idx="212" formatCode="General">
                  <c:v>0.564109266</c:v>
                </c:pt>
                <c:pt idx="213" formatCode="General">
                  <c:v>0.55929934999999997</c:v>
                </c:pt>
                <c:pt idx="214" formatCode="General">
                  <c:v>0.55433016999999996</c:v>
                </c:pt>
                <c:pt idx="215" formatCode="General">
                  <c:v>0.54922229099999997</c:v>
                </c:pt>
                <c:pt idx="216" formatCode="General">
                  <c:v>0.54399544</c:v>
                </c:pt>
                <c:pt idx="217" formatCode="General">
                  <c:v>0.53866845399999996</c:v>
                </c:pt>
                <c:pt idx="218" formatCode="General">
                  <c:v>0.53325897499999997</c:v>
                </c:pt>
                <c:pt idx="219" formatCode="General">
                  <c:v>0.52778345299999996</c:v>
                </c:pt>
                <c:pt idx="220" formatCode="General">
                  <c:v>0.52225708999999998</c:v>
                </c:pt>
                <c:pt idx="221" formatCode="General">
                  <c:v>0.51669394999999996</c:v>
                </c:pt>
                <c:pt idx="222" formatCode="General">
                  <c:v>0.511107266</c:v>
                </c:pt>
                <c:pt idx="223" formatCode="General">
                  <c:v>0.50550967499999999</c:v>
                </c:pt>
                <c:pt idx="224" formatCode="General">
                  <c:v>0.49991369200000002</c:v>
                </c:pt>
                <c:pt idx="225" formatCode="General">
                  <c:v>0.494332522</c:v>
                </c:pt>
                <c:pt idx="226" formatCode="General">
                  <c:v>0.48878085599999999</c:v>
                </c:pt>
                <c:pt idx="227" formatCode="General">
                  <c:v>0.48327603899999999</c:v>
                </c:pt>
                <c:pt idx="228" formatCode="General">
                  <c:v>0.47783949999999997</c:v>
                </c:pt>
                <c:pt idx="229" formatCode="General">
                  <c:v>0.47249859599999999</c:v>
                </c:pt>
                <c:pt idx="230" formatCode="General">
                  <c:v>0.46728855400000002</c:v>
                </c:pt>
                <c:pt idx="231" formatCode="General">
                  <c:v>0.462255001</c:v>
                </c:pt>
                <c:pt idx="232" formatCode="General">
                  <c:v>0.45745649900000002</c:v>
                </c:pt>
                <c:pt idx="233" formatCode="General">
                  <c:v>0.452967167</c:v>
                </c:pt>
                <c:pt idx="234" formatCode="General">
                  <c:v>0.44887891400000002</c:v>
                </c:pt>
                <c:pt idx="235" formatCode="General">
                  <c:v>0.44530272500000001</c:v>
                </c:pt>
                <c:pt idx="236" formatCode="General">
                  <c:v>0.44236829900000002</c:v>
                </c:pt>
                <c:pt idx="237" formatCode="General">
                  <c:v>0.44022065399999999</c:v>
                </c:pt>
                <c:pt idx="238" formatCode="General">
                  <c:v>0.43901297500000003</c:v>
                </c:pt>
                <c:pt idx="239" formatCode="General">
                  <c:v>0.43889451000000002</c:v>
                </c:pt>
                <c:pt idx="240" formatCode="General">
                  <c:v>0.43999353099999999</c:v>
                </c:pt>
                <c:pt idx="241" formatCode="General">
                  <c:v>0.442396611</c:v>
                </c:pt>
                <c:pt idx="242" formatCode="General">
                  <c:v>0.446127355</c:v>
                </c:pt>
                <c:pt idx="243" formatCode="General">
                  <c:v>0.45112928699999999</c:v>
                </c:pt>
                <c:pt idx="244" formatCode="General">
                  <c:v>0.457258314</c:v>
                </c:pt>
                <c:pt idx="245" formatCode="General">
                  <c:v>0.46428880099999997</c:v>
                </c:pt>
                <c:pt idx="246" formatCode="General">
                  <c:v>0.47193354399999998</c:v>
                </c:pt>
                <c:pt idx="247" formatCode="General">
                  <c:v>0.47987440199999998</c:v>
                </c:pt>
                <c:pt idx="248" formatCode="General">
                  <c:v>0.48779672400000001</c:v>
                </c:pt>
                <c:pt idx="249" formatCode="General">
                  <c:v>0.49541965100000002</c:v>
                </c:pt>
                <c:pt idx="250" formatCode="General">
                  <c:v>0.50251728299999998</c:v>
                </c:pt>
                <c:pt idx="251" formatCode="General">
                  <c:v>0.50892829900000003</c:v>
                </c:pt>
                <c:pt idx="252" formatCode="General">
                  <c:v>0.51455491799999997</c:v>
                </c:pt>
                <c:pt idx="253" formatCode="General">
                  <c:v>0.51935452199999999</c:v>
                </c:pt>
                <c:pt idx="254" formatCode="General">
                  <c:v>0.52332770799999995</c:v>
                </c:pt>
                <c:pt idx="255" formatCode="General">
                  <c:v>0.52650553</c:v>
                </c:pt>
                <c:pt idx="256" formatCode="General">
                  <c:v>0.52893775700000001</c:v>
                </c:pt>
                <c:pt idx="257" formatCode="General">
                  <c:v>0.53068363699999999</c:v>
                </c:pt>
                <c:pt idx="258" formatCode="General">
                  <c:v>0.53180474</c:v>
                </c:pt>
                <c:pt idx="259" formatCode="General">
                  <c:v>0.53236001700000002</c:v>
                </c:pt>
                <c:pt idx="260" formatCode="General">
                  <c:v>0.532402873</c:v>
                </c:pt>
                <c:pt idx="261" formatCode="General">
                  <c:v>0.53197914400000001</c:v>
                </c:pt>
                <c:pt idx="262" formatCode="General">
                  <c:v>0.53112632000000004</c:v>
                </c:pt>
                <c:pt idx="263" formatCode="General">
                  <c:v>0.52987325200000002</c:v>
                </c:pt>
                <c:pt idx="264" formatCode="General">
                  <c:v>0.52824008499999997</c:v>
                </c:pt>
                <c:pt idx="265" formatCode="General">
                  <c:v>0.52623873899999996</c:v>
                </c:pt>
                <c:pt idx="266" formatCode="General">
                  <c:v>0.52387344800000002</c:v>
                </c:pt>
                <c:pt idx="267" formatCode="General">
                  <c:v>0.52114117100000001</c:v>
                </c:pt>
                <c:pt idx="268" formatCode="General">
                  <c:v>0.51803237199999996</c:v>
                </c:pt>
                <c:pt idx="269" formatCode="General">
                  <c:v>0.51453161199999997</c:v>
                </c:pt>
                <c:pt idx="270" formatCode="General">
                  <c:v>0.51061838900000001</c:v>
                </c:pt>
                <c:pt idx="271" formatCode="General">
                  <c:v>0.50626808400000001</c:v>
                </c:pt>
                <c:pt idx="272" formatCode="General">
                  <c:v>0.50145268399999998</c:v>
                </c:pt>
                <c:pt idx="273" formatCode="General">
                  <c:v>0.49614208900000001</c:v>
                </c:pt>
                <c:pt idx="274" formatCode="General">
                  <c:v>0.49030506600000001</c:v>
                </c:pt>
                <c:pt idx="275" formatCode="General">
                  <c:v>0.48391053099999998</c:v>
                </c:pt>
                <c:pt idx="276" formatCode="General">
                  <c:v>0.47692874099999999</c:v>
                </c:pt>
                <c:pt idx="277" formatCode="General">
                  <c:v>0.46933260599999999</c:v>
                </c:pt>
                <c:pt idx="278" formatCode="General">
                  <c:v>0.46109887999999999</c:v>
                </c:pt>
                <c:pt idx="279" formatCode="General">
                  <c:v>0.45220929399999998</c:v>
                </c:pt>
                <c:pt idx="280" formatCode="General">
                  <c:v>0.44265162899999999</c:v>
                </c:pt>
                <c:pt idx="281" formatCode="General">
                  <c:v>0.43242061100000001</c:v>
                </c:pt>
                <c:pt idx="282" formatCode="General">
                  <c:v>0.42151877300000001</c:v>
                </c:pt>
                <c:pt idx="283" formatCode="General">
                  <c:v>0.40995746900000002</c:v>
                </c:pt>
                <c:pt idx="284" formatCode="General">
                  <c:v>0.397757947</c:v>
                </c:pt>
                <c:pt idx="285" formatCode="General">
                  <c:v>0.38495305200000002</c:v>
                </c:pt>
                <c:pt idx="286" formatCode="General">
                  <c:v>0.37158975</c:v>
                </c:pt>
                <c:pt idx="287" formatCode="General">
                  <c:v>0.35773298100000001</c:v>
                </c:pt>
                <c:pt idx="288" formatCode="General">
                  <c:v>0.343471527</c:v>
                </c:pt>
                <c:pt idx="289" formatCode="General">
                  <c:v>0.328926414</c:v>
                </c:pt>
                <c:pt idx="290" formatCode="General">
                  <c:v>0.31426227099999998</c:v>
                </c:pt>
                <c:pt idx="291" formatCode="General">
                  <c:v>0.29970184</c:v>
                </c:pt>
                <c:pt idx="292" formatCode="General">
                  <c:v>0.28554305400000002</c:v>
                </c:pt>
                <c:pt idx="293" formatCode="General">
                  <c:v>0.27217593800000001</c:v>
                </c:pt>
                <c:pt idx="294" formatCode="General">
                  <c:v>0.260094196</c:v>
                </c:pt>
                <c:pt idx="295" formatCode="General">
                  <c:v>0.24989187700000001</c:v>
                </c:pt>
                <c:pt idx="296" formatCode="General">
                  <c:v>0.24223281399999999</c:v>
                </c:pt>
                <c:pt idx="297" formatCode="General">
                  <c:v>0.23777817200000001</c:v>
                </c:pt>
                <c:pt idx="298" formatCode="General">
                  <c:v>0.23706701399999999</c:v>
                </c:pt>
                <c:pt idx="299" formatCode="General">
                  <c:v>0.24036417900000001</c:v>
                </c:pt>
                <c:pt idx="300" formatCode="General">
                  <c:v>0.247519821</c:v>
                </c:pt>
                <c:pt idx="301" formatCode="General">
                  <c:v>0.25790536400000003</c:v>
                </c:pt>
                <c:pt idx="302" formatCode="General">
                  <c:v>0.27047738399999999</c:v>
                </c:pt>
                <c:pt idx="303" formatCode="General">
                  <c:v>0.28396674999999999</c:v>
                </c:pt>
                <c:pt idx="304" formatCode="General">
                  <c:v>0.29712536899999997</c:v>
                </c:pt>
                <c:pt idx="305" formatCode="General">
                  <c:v>0.30893835400000003</c:v>
                </c:pt>
                <c:pt idx="306" formatCode="General">
                  <c:v>0.31873702999999998</c:v>
                </c:pt>
                <c:pt idx="307" formatCode="General">
                  <c:v>0.32620608800000001</c:v>
                </c:pt>
                <c:pt idx="308" formatCode="General">
                  <c:v>0.33131852699999997</c:v>
                </c:pt>
                <c:pt idx="309" formatCode="General">
                  <c:v>0.33424383400000002</c:v>
                </c:pt>
                <c:pt idx="310" formatCode="General">
                  <c:v>0.33526140500000001</c:v>
                </c:pt>
                <c:pt idx="311" formatCode="General">
                  <c:v>0.33469492200000001</c:v>
                </c:pt>
                <c:pt idx="312" formatCode="General">
                  <c:v>0.33286958900000002</c:v>
                </c:pt>
                <c:pt idx="313" formatCode="General">
                  <c:v>0.33008825800000002</c:v>
                </c:pt>
                <c:pt idx="314" formatCode="General">
                  <c:v>0.32662025099999997</c:v>
                </c:pt>
                <c:pt idx="315" formatCode="General">
                  <c:v>0.32269826499999998</c:v>
                </c:pt>
                <c:pt idx="316" formatCode="General">
                  <c:v>0.318518996</c:v>
                </c:pt>
                <c:pt idx="317" formatCode="General">
                  <c:v>0.314245671</c:v>
                </c:pt>
                <c:pt idx="318" formatCode="General">
                  <c:v>0.31001079100000001</c:v>
                </c:pt>
                <c:pt idx="319" formatCode="General">
                  <c:v>0.30591893199999998</c:v>
                </c:pt>
                <c:pt idx="320" formatCode="General">
                  <c:v>0.30204853399999998</c:v>
                </c:pt>
                <c:pt idx="321" formatCode="General">
                  <c:v>0.29845374800000002</c:v>
                </c:pt>
                <c:pt idx="322" formatCode="General">
                  <c:v>0.29516562800000001</c:v>
                </c:pt>
                <c:pt idx="323" formatCode="General">
                  <c:v>0.29219335299999999</c:v>
                </c:pt>
                <c:pt idx="324" formatCode="General">
                  <c:v>0.28952536000000001</c:v>
                </c:pt>
                <c:pt idx="325" formatCode="General">
                  <c:v>0.28713095199999999</c:v>
                </c:pt>
                <c:pt idx="326" formatCode="General">
                  <c:v>0.28496187899999997</c:v>
                </c:pt>
                <c:pt idx="327" formatCode="General">
                  <c:v>0.28295448400000001</c:v>
                </c:pt>
                <c:pt idx="328" formatCode="General">
                  <c:v>0.28103202599999999</c:v>
                </c:pt>
                <c:pt idx="329" formatCode="General">
                  <c:v>0.27910736200000003</c:v>
                </c:pt>
                <c:pt idx="330" formatCode="General">
                  <c:v>0.27708545299999998</c:v>
                </c:pt>
                <c:pt idx="331" formatCode="General">
                  <c:v>0.27486643199999999</c:v>
                </c:pt>
                <c:pt idx="332" formatCode="General">
                  <c:v>0.272348225</c:v>
                </c:pt>
                <c:pt idx="333" formatCode="General">
                  <c:v>0.26942917700000002</c:v>
                </c:pt>
                <c:pt idx="334" formatCode="General">
                  <c:v>0.26601079100000002</c:v>
                </c:pt>
                <c:pt idx="335" formatCode="General">
                  <c:v>0.261999965</c:v>
                </c:pt>
                <c:pt idx="336" formatCode="General">
                  <c:v>0.257311493</c:v>
                </c:pt>
                <c:pt idx="337" formatCode="General">
                  <c:v>0.25187024499999999</c:v>
                </c:pt>
                <c:pt idx="338" formatCode="General">
                  <c:v>0.245613262</c:v>
                </c:pt>
                <c:pt idx="339" formatCode="General">
                  <c:v>0.23849166899999999</c:v>
                </c:pt>
                <c:pt idx="340" formatCode="General">
                  <c:v>0.23047263900000001</c:v>
                </c:pt>
                <c:pt idx="341" formatCode="General">
                  <c:v>0.221541092</c:v>
                </c:pt>
                <c:pt idx="342" formatCode="General">
                  <c:v>0.21170167600000001</c:v>
                </c:pt>
                <c:pt idx="343" formatCode="General">
                  <c:v>0.200981259</c:v>
                </c:pt>
                <c:pt idx="344" formatCode="General">
                  <c:v>0.18943280000000001</c:v>
                </c:pt>
                <c:pt idx="345" formatCode="General">
                  <c:v>0.17714205399999999</c:v>
                </c:pt>
                <c:pt idx="346" formatCode="General">
                  <c:v>0.16423913800000001</c:v>
                </c:pt>
                <c:pt idx="347" formatCode="General">
                  <c:v>0.15091779799999999</c:v>
                </c:pt>
                <c:pt idx="348" formatCode="General">
                  <c:v>0.137466058</c:v>
                </c:pt>
                <c:pt idx="349" formatCode="General">
                  <c:v>0.124311298</c:v>
                </c:pt>
                <c:pt idx="350" formatCode="General">
                  <c:v>0.112079918</c:v>
                </c:pt>
                <c:pt idx="351" formatCode="General">
                  <c:v>0.101662777</c:v>
                </c:pt>
                <c:pt idx="352">
                  <c:v>9.4257503699999995E-2</c:v>
                </c:pt>
                <c:pt idx="353">
                  <c:v>9.1327041400000003E-2</c:v>
                </c:pt>
                <c:pt idx="354">
                  <c:v>9.4383694200000007E-2</c:v>
                </c:pt>
                <c:pt idx="355" formatCode="General">
                  <c:v>0.104530938</c:v>
                </c:pt>
                <c:pt idx="356" formatCode="General">
                  <c:v>0.12184202700000001</c:v>
                </c:pt>
                <c:pt idx="357" formatCode="General">
                  <c:v>0.14490517999999999</c:v>
                </c:pt>
                <c:pt idx="358" formatCode="General">
                  <c:v>0.17096449399999999</c:v>
                </c:pt>
                <c:pt idx="359" formatCode="General">
                  <c:v>0.19674567900000001</c:v>
                </c:pt>
                <c:pt idx="360" formatCode="General">
                  <c:v>0.219493464</c:v>
                </c:pt>
                <c:pt idx="361" formatCode="General">
                  <c:v>0.23760104200000001</c:v>
                </c:pt>
                <c:pt idx="362" formatCode="General">
                  <c:v>0.25062689199999999</c:v>
                </c:pt>
                <c:pt idx="363" formatCode="General">
                  <c:v>0.25893354400000002</c:v>
                </c:pt>
                <c:pt idx="364" formatCode="General">
                  <c:v>0.263270795</c:v>
                </c:pt>
                <c:pt idx="365" formatCode="General">
                  <c:v>0.26447561400000003</c:v>
                </c:pt>
                <c:pt idx="366" formatCode="General">
                  <c:v>0.26331320400000002</c:v>
                </c:pt>
                <c:pt idx="367" formatCode="General">
                  <c:v>0.26041862399999999</c:v>
                </c:pt>
                <c:pt idx="368" formatCode="General">
                  <c:v>0.25629323700000001</c:v>
                </c:pt>
                <c:pt idx="369" formatCode="General">
                  <c:v>0.251324147</c:v>
                </c:pt>
                <c:pt idx="370" formatCode="General">
                  <c:v>0.245809734</c:v>
                </c:pt>
                <c:pt idx="371" formatCode="General">
                  <c:v>0.23998349899999999</c:v>
                </c:pt>
                <c:pt idx="372" formatCode="General">
                  <c:v>0.23403401700000001</c:v>
                </c:pt>
                <c:pt idx="373" formatCode="General">
                  <c:v>0.22812020799999999</c:v>
                </c:pt>
                <c:pt idx="374" formatCode="General">
                  <c:v>0.222382575</c:v>
                </c:pt>
                <c:pt idx="375" formatCode="General">
                  <c:v>0.216950908</c:v>
                </c:pt>
                <c:pt idx="376" formatCode="General">
                  <c:v>0.21194902099999999</c:v>
                </c:pt>
                <c:pt idx="377" formatCode="General">
                  <c:v>0.207496718</c:v>
                </c:pt>
                <c:pt idx="378" formatCode="General">
                  <c:v>0.20370940900000001</c:v>
                </c:pt>
                <c:pt idx="379" formatCode="General">
                  <c:v>0.20069546999999999</c:v>
                </c:pt>
                <c:pt idx="380" formatCode="General">
                  <c:v>0.19855178900000001</c:v>
                </c:pt>
                <c:pt idx="381" formatCode="General">
                  <c:v>0.197358072</c:v>
                </c:pt>
                <c:pt idx="382" formatCode="General">
                  <c:v>0.1971706</c:v>
                </c:pt>
                <c:pt idx="383" formatCode="General">
                  <c:v>0.198016778</c:v>
                </c:pt>
                <c:pt idx="384" formatCode="General">
                  <c:v>0.199891344</c:v>
                </c:pt>
                <c:pt idx="385" formatCode="General">
                  <c:v>0.202755466</c:v>
                </c:pt>
                <c:pt idx="386" formatCode="General">
                  <c:v>0.206539467</c:v>
                </c:pt>
                <c:pt idx="387" formatCode="General">
                  <c:v>0.211148947</c:v>
                </c:pt>
                <c:pt idx="388" formatCode="General">
                  <c:v>0.21647392200000001</c:v>
                </c:pt>
                <c:pt idx="389" formatCode="General">
                  <c:v>0.22239938400000001</c:v>
                </c:pt>
                <c:pt idx="390" formatCode="General">
                  <c:v>0.228815779</c:v>
                </c:pt>
                <c:pt idx="391" formatCode="General">
                  <c:v>0.235627636</c:v>
                </c:pt>
                <c:pt idx="392" formatCode="General">
                  <c:v>0.242759109</c:v>
                </c:pt>
                <c:pt idx="393" formatCode="General">
                  <c:v>0.25015547900000001</c:v>
                </c:pt>
                <c:pt idx="394" formatCode="General">
                  <c:v>0.25778034300000002</c:v>
                </c:pt>
                <c:pt idx="395" formatCode="General">
                  <c:v>0.26560893699999999</c:v>
                </c:pt>
                <c:pt idx="396" formatCode="General">
                  <c:v>0.27361795300000002</c:v>
                </c:pt>
                <c:pt idx="397" formatCode="General">
                  <c:v>0.281772882</c:v>
                </c:pt>
                <c:pt idx="398" formatCode="General">
                  <c:v>0.29001390900000001</c:v>
                </c:pt>
                <c:pt idx="399" formatCode="General">
                  <c:v>0.29824155600000002</c:v>
                </c:pt>
                <c:pt idx="400" formatCode="General">
                  <c:v>0.306302458</c:v>
                </c:pt>
                <c:pt idx="401" formatCode="General">
                  <c:v>0.31397631799999998</c:v>
                </c:pt>
                <c:pt idx="402" formatCode="General">
                  <c:v>0.32096385999999999</c:v>
                </c:pt>
                <c:pt idx="403" formatCode="General">
                  <c:v>0.32687652099999998</c:v>
                </c:pt>
                <c:pt idx="404" formatCode="General">
                  <c:v>0.33122897099999998</c:v>
                </c:pt>
                <c:pt idx="405" formatCode="General">
                  <c:v>0.33344238999999998</c:v>
                </c:pt>
                <c:pt idx="406" formatCode="General">
                  <c:v>0.33287966299999999</c:v>
                </c:pt>
                <c:pt idx="407" formatCode="General">
                  <c:v>0.32896757100000001</c:v>
                </c:pt>
                <c:pt idx="408" formatCode="General">
                  <c:v>0.32152703399999999</c:v>
                </c:pt>
                <c:pt idx="409" formatCode="General">
                  <c:v>0.31150937099999998</c:v>
                </c:pt>
                <c:pt idx="410" formatCode="General">
                  <c:v>0.30222856999999997</c:v>
                </c:pt>
                <c:pt idx="411" formatCode="General">
                  <c:v>0.30028438600000001</c:v>
                </c:pt>
                <c:pt idx="412" formatCode="General">
                  <c:v>0.31355729700000001</c:v>
                </c:pt>
                <c:pt idx="413" formatCode="General">
                  <c:v>0.34486103099999998</c:v>
                </c:pt>
                <c:pt idx="414" formatCode="General">
                  <c:v>0.38785272799999998</c:v>
                </c:pt>
                <c:pt idx="415" formatCode="General">
                  <c:v>0.43216201700000001</c:v>
                </c:pt>
                <c:pt idx="416" formatCode="General">
                  <c:v>0.47075903400000002</c:v>
                </c:pt>
                <c:pt idx="417" formatCode="General">
                  <c:v>0.50150078499999995</c:v>
                </c:pt>
                <c:pt idx="418" formatCode="General">
                  <c:v>0.52500039300000001</c:v>
                </c:pt>
                <c:pt idx="419" formatCode="General">
                  <c:v>0.54268002500000001</c:v>
                </c:pt>
                <c:pt idx="420" formatCode="General">
                  <c:v>0.55589038099999999</c:v>
                </c:pt>
                <c:pt idx="421" formatCode="General">
                  <c:v>0.56567490099999995</c:v>
                </c:pt>
                <c:pt idx="422" formatCode="General">
                  <c:v>0.57277882099999999</c:v>
                </c:pt>
                <c:pt idx="423" formatCode="General">
                  <c:v>0.57771718500000002</c:v>
                </c:pt>
                <c:pt idx="424" formatCode="General">
                  <c:v>0.58084136200000003</c:v>
                </c:pt>
                <c:pt idx="425" formatCode="General">
                  <c:v>0.58238911599999998</c:v>
                </c:pt>
                <c:pt idx="426" formatCode="General">
                  <c:v>0.58251994799999995</c:v>
                </c:pt>
                <c:pt idx="427" formatCode="General">
                  <c:v>0.58133834600000001</c:v>
                </c:pt>
                <c:pt idx="428" formatCode="General">
                  <c:v>0.57890951599999996</c:v>
                </c:pt>
                <c:pt idx="429" formatCode="General">
                  <c:v>0.57526975899999999</c:v>
                </c:pt>
                <c:pt idx="430" formatCode="General">
                  <c:v>0.57043361699999995</c:v>
                </c:pt>
                <c:pt idx="431" formatCode="General">
                  <c:v>0.56439954000000003</c:v>
                </c:pt>
                <c:pt idx="432" formatCode="General">
                  <c:v>0.55715531100000004</c:v>
                </c:pt>
                <c:pt idx="433" formatCode="General">
                  <c:v>0.54868459700000005</c:v>
                </c:pt>
                <c:pt idx="434" formatCode="General">
                  <c:v>0.53897684800000001</c:v>
                </c:pt>
                <c:pt idx="435" formatCode="General">
                  <c:v>0.52804279300000001</c:v>
                </c:pt>
                <c:pt idx="436" formatCode="General">
                  <c:v>0.51593679199999998</c:v>
                </c:pt>
                <c:pt idx="437" formatCode="General">
                  <c:v>0.50279080899999995</c:v>
                </c:pt>
                <c:pt idx="438" formatCode="General">
                  <c:v>0.48885774599999998</c:v>
                </c:pt>
                <c:pt idx="439" formatCode="General">
                  <c:v>0.47456267499999999</c:v>
                </c:pt>
                <c:pt idx="440" formatCode="General">
                  <c:v>0.46054694099999999</c:v>
                </c:pt>
                <c:pt idx="441" formatCode="General">
                  <c:v>0.44768089100000003</c:v>
                </c:pt>
                <c:pt idx="442" formatCode="General">
                  <c:v>0.43700963300000001</c:v>
                </c:pt>
                <c:pt idx="443" formatCode="General">
                  <c:v>0.42960473900000001</c:v>
                </c:pt>
                <c:pt idx="444" formatCode="General">
                  <c:v>0.42633333800000001</c:v>
                </c:pt>
                <c:pt idx="445" formatCode="General">
                  <c:v>0.42761760999999998</c:v>
                </c:pt>
                <c:pt idx="446" formatCode="General">
                  <c:v>0.433297127</c:v>
                </c:pt>
                <c:pt idx="447" formatCode="General">
                  <c:v>0.44267252099999999</c:v>
                </c:pt>
                <c:pt idx="448" formatCode="General">
                  <c:v>0.45471087100000002</c:v>
                </c:pt>
                <c:pt idx="449" formatCode="General">
                  <c:v>0.46830880600000002</c:v>
                </c:pt>
                <c:pt idx="450" formatCode="General">
                  <c:v>0.48250240100000003</c:v>
                </c:pt>
                <c:pt idx="451" formatCode="General">
                  <c:v>0.49657198800000002</c:v>
                </c:pt>
                <c:pt idx="452" formatCode="General">
                  <c:v>0.51005059500000005</c:v>
                </c:pt>
                <c:pt idx="453" formatCode="General">
                  <c:v>0.52267527599999997</c:v>
                </c:pt>
                <c:pt idx="454" formatCode="General">
                  <c:v>0.534318089</c:v>
                </c:pt>
                <c:pt idx="455" formatCode="General">
                  <c:v>0.54491895400000001</c:v>
                </c:pt>
                <c:pt idx="456" formatCode="General">
                  <c:v>0.55442827900000002</c:v>
                </c:pt>
                <c:pt idx="457" formatCode="General">
                  <c:v>0.562757909</c:v>
                </c:pt>
                <c:pt idx="458" formatCode="General">
                  <c:v>0.56973308300000003</c:v>
                </c:pt>
                <c:pt idx="459" formatCode="General">
                  <c:v>0.57503437999999996</c:v>
                </c:pt>
                <c:pt idx="460" formatCode="General">
                  <c:v>0.57811045599999999</c:v>
                </c:pt>
                <c:pt idx="461" formatCode="General">
                  <c:v>0.57803517599999998</c:v>
                </c:pt>
                <c:pt idx="462" formatCode="General">
                  <c:v>0.57327860600000002</c:v>
                </c:pt>
                <c:pt idx="463" formatCode="General">
                  <c:v>0.56143653400000004</c:v>
                </c:pt>
                <c:pt idx="464" formatCode="General">
                  <c:v>0.53947913599999997</c:v>
                </c:pt>
                <c:pt idx="465" formatCode="General">
                  <c:v>0.507302582</c:v>
                </c:pt>
                <c:pt idx="466" formatCode="General">
                  <c:v>0.48034122600000001</c:v>
                </c:pt>
                <c:pt idx="467" formatCode="General">
                  <c:v>0.49311226600000002</c:v>
                </c:pt>
                <c:pt idx="468" formatCode="General">
                  <c:v>0.54606682100000004</c:v>
                </c:pt>
                <c:pt idx="469" formatCode="General">
                  <c:v>0.60076797000000004</c:v>
                </c:pt>
                <c:pt idx="470" formatCode="General">
                  <c:v>0.64009285000000005</c:v>
                </c:pt>
                <c:pt idx="471" formatCode="General">
                  <c:v>0.66624897699999996</c:v>
                </c:pt>
                <c:pt idx="472" formatCode="General">
                  <c:v>0.68409240199999999</c:v>
                </c:pt>
                <c:pt idx="473" formatCode="General">
                  <c:v>0.69692558100000002</c:v>
                </c:pt>
                <c:pt idx="474" formatCode="General">
                  <c:v>0.70665031700000003</c:v>
                </c:pt>
                <c:pt idx="475" formatCode="General">
                  <c:v>0.71433848099999997</c:v>
                </c:pt>
                <c:pt idx="476" formatCode="General">
                  <c:v>0.720604837</c:v>
                </c:pt>
                <c:pt idx="477" formatCode="General">
                  <c:v>0.72581034899999997</c:v>
                </c:pt>
                <c:pt idx="478" formatCode="General">
                  <c:v>0.73017030999999999</c:v>
                </c:pt>
                <c:pt idx="479" formatCode="General">
                  <c:v>0.73381262999999997</c:v>
                </c:pt>
                <c:pt idx="480" formatCode="General">
                  <c:v>0.73680979000000002</c:v>
                </c:pt>
                <c:pt idx="481" formatCode="General">
                  <c:v>0.73919683700000005</c:v>
                </c:pt>
                <c:pt idx="482" formatCode="General">
                  <c:v>0.74098175799999999</c:v>
                </c:pt>
                <c:pt idx="483" formatCode="General">
                  <c:v>0.74215102200000005</c:v>
                </c:pt>
                <c:pt idx="484" formatCode="General">
                  <c:v>0.74267220499999997</c:v>
                </c:pt>
                <c:pt idx="485" formatCode="General">
                  <c:v>0.74249464300000001</c:v>
                </c:pt>
                <c:pt idx="486" formatCode="General">
                  <c:v>0.74154818099999997</c:v>
                </c:pt>
                <c:pt idx="487" formatCode="General">
                  <c:v>0.73974031200000001</c:v>
                </c:pt>
                <c:pt idx="488" formatCode="General">
                  <c:v>0.73695111300000005</c:v>
                </c:pt>
                <c:pt idx="489" formatCode="General">
                  <c:v>0.73302614700000002</c:v>
                </c:pt>
                <c:pt idx="490" formatCode="General">
                  <c:v>0.72776627500000002</c:v>
                </c:pt>
                <c:pt idx="491" formatCode="General">
                  <c:v>0.72091513900000004</c:v>
                </c:pt>
                <c:pt idx="492" formatCode="General">
                  <c:v>0.71214580500000002</c:v>
                </c:pt>
                <c:pt idx="493" formatCode="General">
                  <c:v>0.70105183100000001</c:v>
                </c:pt>
                <c:pt idx="494" formatCode="General">
                  <c:v>0.68715959800000004</c:v>
                </c:pt>
                <c:pt idx="495" formatCode="General">
                  <c:v>0.66999882499999996</c:v>
                </c:pt>
                <c:pt idx="496" formatCode="General">
                  <c:v>0.64930832400000005</c:v>
                </c:pt>
                <c:pt idx="497" formatCode="General">
                  <c:v>0.62549388399999994</c:v>
                </c:pt>
                <c:pt idx="498" formatCode="General">
                  <c:v>0.60039067300000004</c:v>
                </c:pt>
                <c:pt idx="499" formatCode="General">
                  <c:v>0.57795244499999998</c:v>
                </c:pt>
                <c:pt idx="500" formatCode="General">
                  <c:v>0.56364810499999995</c:v>
                </c:pt>
                <c:pt idx="501" formatCode="General">
                  <c:v>0.56154203400000002</c:v>
                </c:pt>
                <c:pt idx="502" formatCode="General">
                  <c:v>0.57109272499999997</c:v>
                </c:pt>
                <c:pt idx="503" formatCode="General">
                  <c:v>0.58758842899999997</c:v>
                </c:pt>
                <c:pt idx="504" formatCode="General">
                  <c:v>0.60567301500000004</c:v>
                </c:pt>
                <c:pt idx="505" formatCode="General">
                  <c:v>0.62189447899999994</c:v>
                </c:pt>
                <c:pt idx="506" formatCode="General">
                  <c:v>0.63490951100000004</c:v>
                </c:pt>
                <c:pt idx="507" formatCode="General">
                  <c:v>0.64465761200000005</c:v>
                </c:pt>
                <c:pt idx="508" formatCode="General">
                  <c:v>0.65161228199999999</c:v>
                </c:pt>
                <c:pt idx="509" formatCode="General">
                  <c:v>0.656366169</c:v>
                </c:pt>
                <c:pt idx="510" formatCode="General">
                  <c:v>0.65945392800000002</c:v>
                </c:pt>
                <c:pt idx="511" formatCode="General">
                  <c:v>0.66129040699999997</c:v>
                </c:pt>
                <c:pt idx="512" formatCode="General">
                  <c:v>0.66214936999999996</c:v>
                </c:pt>
                <c:pt idx="513" formatCode="General">
                  <c:v>0.66214197900000005</c:v>
                </c:pt>
                <c:pt idx="514" formatCode="General">
                  <c:v>0.66116547599999997</c:v>
                </c:pt>
                <c:pt idx="515" formatCode="General">
                  <c:v>0.65877634299999999</c:v>
                </c:pt>
                <c:pt idx="516" formatCode="General">
                  <c:v>0.65388119200000006</c:v>
                </c:pt>
                <c:pt idx="517" formatCode="General">
                  <c:v>0.64395791300000005</c:v>
                </c:pt>
                <c:pt idx="518" formatCode="General">
                  <c:v>0.62316793199999998</c:v>
                </c:pt>
                <c:pt idx="519" formatCode="General">
                  <c:v>0.58053273000000005</c:v>
                </c:pt>
                <c:pt idx="520" formatCode="General">
                  <c:v>0.52905541700000003</c:v>
                </c:pt>
                <c:pt idx="521" formatCode="General">
                  <c:v>0.56380033500000004</c:v>
                </c:pt>
                <c:pt idx="522" formatCode="General">
                  <c:v>0.63112837099999997</c:v>
                </c:pt>
                <c:pt idx="523" formatCode="General">
                  <c:v>0.66778624099999995</c:v>
                </c:pt>
                <c:pt idx="524" formatCode="General">
                  <c:v>0.68635606800000004</c:v>
                </c:pt>
                <c:pt idx="525" formatCode="General">
                  <c:v>0.69716858900000001</c:v>
                </c:pt>
                <c:pt idx="526" formatCode="General">
                  <c:v>0.70442455999999998</c:v>
                </c:pt>
                <c:pt idx="527" formatCode="General">
                  <c:v>0.70984566199999999</c:v>
                </c:pt>
                <c:pt idx="528" formatCode="General">
                  <c:v>0.71420204600000003</c:v>
                </c:pt>
                <c:pt idx="529" formatCode="General">
                  <c:v>0.71787077200000005</c:v>
                </c:pt>
                <c:pt idx="530" formatCode="General">
                  <c:v>0.72105216999999999</c:v>
                </c:pt>
                <c:pt idx="531" formatCode="General">
                  <c:v>0.72386062100000004</c:v>
                </c:pt>
                <c:pt idx="532" formatCode="General">
                  <c:v>0.72636520900000001</c:v>
                </c:pt>
                <c:pt idx="533" formatCode="General">
                  <c:v>0.72860914499999996</c:v>
                </c:pt>
                <c:pt idx="534" formatCode="General">
                  <c:v>0.73061949000000004</c:v>
                </c:pt>
                <c:pt idx="535" formatCode="General">
                  <c:v>0.73241174200000003</c:v>
                </c:pt>
                <c:pt idx="536" formatCode="General">
                  <c:v>0.73399257699999998</c:v>
                </c:pt>
                <c:pt idx="537" formatCode="General">
                  <c:v>0.735360444</c:v>
                </c:pt>
                <c:pt idx="538" formatCode="General">
                  <c:v>0.73650628299999998</c:v>
                </c:pt>
                <c:pt idx="539" formatCode="General">
                  <c:v>0.73741251200000002</c:v>
                </c:pt>
                <c:pt idx="540" formatCode="General">
                  <c:v>0.73805224899999999</c:v>
                </c:pt>
                <c:pt idx="541" formatCode="General">
                  <c:v>0.73838752500000004</c:v>
                </c:pt>
                <c:pt idx="542" formatCode="General">
                  <c:v>0.73836582900000003</c:v>
                </c:pt>
                <c:pt idx="543" formatCode="General">
                  <c:v>0.73791593300000002</c:v>
                </c:pt>
                <c:pt idx="544" formatCode="General">
                  <c:v>0.73694074200000004</c:v>
                </c:pt>
                <c:pt idx="545" formatCode="General">
                  <c:v>0.73530536899999999</c:v>
                </c:pt>
                <c:pt idx="546" formatCode="General">
                  <c:v>0.73281914000000004</c:v>
                </c:pt>
                <c:pt idx="547" formatCode="General">
                  <c:v>0.72920423700000003</c:v>
                </c:pt>
                <c:pt idx="548" formatCode="General">
                  <c:v>0.72404420400000002</c:v>
                </c:pt>
                <c:pt idx="549" formatCode="General">
                  <c:v>0.71669691800000002</c:v>
                </c:pt>
                <c:pt idx="550" formatCode="General">
                  <c:v>0.70615345200000001</c:v>
                </c:pt>
                <c:pt idx="551" formatCode="General">
                  <c:v>0.69084495300000004</c:v>
                </c:pt>
                <c:pt idx="552" formatCode="General">
                  <c:v>0.66855055100000005</c:v>
                </c:pt>
                <c:pt idx="553" formatCode="General">
                  <c:v>0.63724070799999999</c:v>
                </c:pt>
                <c:pt idx="554" formatCode="General">
                  <c:v>0.59942525599999996</c:v>
                </c:pt>
                <c:pt idx="555" formatCode="General">
                  <c:v>0.57065939899999996</c:v>
                </c:pt>
                <c:pt idx="556" formatCode="General">
                  <c:v>0.57212144099999995</c:v>
                </c:pt>
                <c:pt idx="557" formatCode="General">
                  <c:v>0.59887313799999997</c:v>
                </c:pt>
                <c:pt idx="558" formatCode="General">
                  <c:v>0.62849295100000002</c:v>
                </c:pt>
                <c:pt idx="559" formatCode="General">
                  <c:v>0.65002942100000005</c:v>
                </c:pt>
                <c:pt idx="560" formatCode="General">
                  <c:v>0.66309922899999996</c:v>
                </c:pt>
                <c:pt idx="561" formatCode="General">
                  <c:v>0.66997700900000001</c:v>
                </c:pt>
                <c:pt idx="562" formatCode="General">
                  <c:v>0.67269390799999995</c:v>
                </c:pt>
                <c:pt idx="563" formatCode="General">
                  <c:v>0.67264044300000003</c:v>
                </c:pt>
                <c:pt idx="564" formatCode="General">
                  <c:v>0.670718908</c:v>
                </c:pt>
                <c:pt idx="565" formatCode="General">
                  <c:v>0.66751587400000001</c:v>
                </c:pt>
                <c:pt idx="566" formatCode="General">
                  <c:v>0.66341054399999999</c:v>
                </c:pt>
                <c:pt idx="567" formatCode="General">
                  <c:v>0.65862041699999996</c:v>
                </c:pt>
                <c:pt idx="568" formatCode="General">
                  <c:v>0.65317922799999995</c:v>
                </c:pt>
                <c:pt idx="569" formatCode="General">
                  <c:v>0.64679855100000005</c:v>
                </c:pt>
                <c:pt idx="570" formatCode="General">
                  <c:v>0.63840365399999999</c:v>
                </c:pt>
                <c:pt idx="571" formatCode="General">
                  <c:v>0.62445205500000001</c:v>
                </c:pt>
                <c:pt idx="572" formatCode="General">
                  <c:v>0.591770291</c:v>
                </c:pt>
                <c:pt idx="573" formatCode="General">
                  <c:v>0.50794631199999996</c:v>
                </c:pt>
                <c:pt idx="574" formatCode="General">
                  <c:v>0.54424524299999999</c:v>
                </c:pt>
                <c:pt idx="575" formatCode="General">
                  <c:v>0.61366611699999996</c:v>
                </c:pt>
                <c:pt idx="576" formatCode="General">
                  <c:v>0.63472813400000005</c:v>
                </c:pt>
                <c:pt idx="577" formatCode="General">
                  <c:v>0.64308089000000002</c:v>
                </c:pt>
                <c:pt idx="578" formatCode="General">
                  <c:v>0.64777046400000005</c:v>
                </c:pt>
                <c:pt idx="579" formatCode="General">
                  <c:v>0.65112441799999998</c:v>
                </c:pt>
                <c:pt idx="580" formatCode="General">
                  <c:v>0.65384328400000002</c:v>
                </c:pt>
                <c:pt idx="581" formatCode="General">
                  <c:v>0.65614801599999995</c:v>
                </c:pt>
                <c:pt idx="582" formatCode="General">
                  <c:v>0.65810281000000004</c:v>
                </c:pt>
                <c:pt idx="583" formatCode="General">
                  <c:v>0.65972244700000005</c:v>
                </c:pt>
                <c:pt idx="584" formatCode="General">
                  <c:v>0.66101127900000001</c:v>
                </c:pt>
                <c:pt idx="585" formatCode="General">
                  <c:v>0.661976695</c:v>
                </c:pt>
                <c:pt idx="586" formatCode="General">
                  <c:v>0.66263282300000004</c:v>
                </c:pt>
                <c:pt idx="587" formatCode="General">
                  <c:v>0.66299945100000002</c:v>
                </c:pt>
                <c:pt idx="588" formatCode="General">
                  <c:v>0.66310000400000002</c:v>
                </c:pt>
                <c:pt idx="589" formatCode="General">
                  <c:v>0.66295909900000005</c:v>
                </c:pt>
                <c:pt idx="590" formatCode="General">
                  <c:v>0.66260057699999997</c:v>
                </c:pt>
                <c:pt idx="591" formatCode="General">
                  <c:v>0.66204547899999999</c:v>
                </c:pt>
                <c:pt idx="592" formatCode="General">
                  <c:v>0.66131097100000003</c:v>
                </c:pt>
                <c:pt idx="593" formatCode="General">
                  <c:v>0.66040891400000001</c:v>
                </c:pt>
                <c:pt idx="594" formatCode="General">
                  <c:v>0.65934532899999998</c:v>
                </c:pt>
                <c:pt idx="595" formatCode="General">
                  <c:v>0.65811908200000002</c:v>
                </c:pt>
                <c:pt idx="596" formatCode="General">
                  <c:v>0.65672045899999998</c:v>
                </c:pt>
                <c:pt idx="597" formatCode="General">
                  <c:v>0.655129611</c:v>
                </c:pt>
                <c:pt idx="598" formatCode="General">
                  <c:v>0.65331298100000001</c:v>
                </c:pt>
                <c:pt idx="599" formatCode="General">
                  <c:v>0.65121853399999996</c:v>
                </c:pt>
                <c:pt idx="600" formatCode="General">
                  <c:v>0.64876651799999996</c:v>
                </c:pt>
                <c:pt idx="601" formatCode="General">
                  <c:v>0.64583319400000005</c:v>
                </c:pt>
                <c:pt idx="602" formatCode="General">
                  <c:v>0.64222007999999997</c:v>
                </c:pt>
                <c:pt idx="603" formatCode="General">
                  <c:v>0.63759177899999997</c:v>
                </c:pt>
                <c:pt idx="604" formatCode="General">
                  <c:v>0.63134402000000001</c:v>
                </c:pt>
                <c:pt idx="605" formatCode="General">
                  <c:v>0.62230282999999997</c:v>
                </c:pt>
                <c:pt idx="606" formatCode="General">
                  <c:v>0.60800880199999996</c:v>
                </c:pt>
                <c:pt idx="607" formatCode="General">
                  <c:v>0.58311539899999998</c:v>
                </c:pt>
                <c:pt idx="608" formatCode="General">
                  <c:v>0.53823375699999998</c:v>
                </c:pt>
                <c:pt idx="609" formatCode="General">
                  <c:v>0.48143097800000001</c:v>
                </c:pt>
                <c:pt idx="610" formatCode="General">
                  <c:v>0.48589649800000001</c:v>
                </c:pt>
                <c:pt idx="611" formatCode="General">
                  <c:v>0.53517854200000003</c:v>
                </c:pt>
                <c:pt idx="612" formatCode="General">
                  <c:v>0.56643408500000003</c:v>
                </c:pt>
                <c:pt idx="613" formatCode="General">
                  <c:v>0.57994854500000004</c:v>
                </c:pt>
                <c:pt idx="614" formatCode="General">
                  <c:v>0.58424180699999995</c:v>
                </c:pt>
                <c:pt idx="615" formatCode="General">
                  <c:v>0.58375453899999996</c:v>
                </c:pt>
                <c:pt idx="616" formatCode="General">
                  <c:v>0.58054584300000001</c:v>
                </c:pt>
                <c:pt idx="617" formatCode="General">
                  <c:v>0.57562887699999998</c:v>
                </c:pt>
                <c:pt idx="618" formatCode="General">
                  <c:v>0.56955319599999998</c:v>
                </c:pt>
                <c:pt idx="619" formatCode="General">
                  <c:v>0.56264984600000001</c:v>
                </c:pt>
                <c:pt idx="620" formatCode="General">
                  <c:v>0.55513054100000003</c:v>
                </c:pt>
                <c:pt idx="621" formatCode="General">
                  <c:v>0.54710698099999999</c:v>
                </c:pt>
                <c:pt idx="622" formatCode="General">
                  <c:v>0.53851354100000004</c:v>
                </c:pt>
                <c:pt idx="623" formatCode="General">
                  <c:v>0.52875333999999996</c:v>
                </c:pt>
                <c:pt idx="624" formatCode="General">
                  <c:v>0.51496768000000004</c:v>
                </c:pt>
                <c:pt idx="625" formatCode="General">
                  <c:v>0.47901159500000001</c:v>
                </c:pt>
                <c:pt idx="626" formatCode="General">
                  <c:v>0.378723741</c:v>
                </c:pt>
                <c:pt idx="627" formatCode="General">
                  <c:v>0.48977640300000003</c:v>
                </c:pt>
                <c:pt idx="628" formatCode="General">
                  <c:v>0.50851410600000002</c:v>
                </c:pt>
                <c:pt idx="629" formatCode="General">
                  <c:v>0.513302445</c:v>
                </c:pt>
                <c:pt idx="630" formatCode="General">
                  <c:v>0.51676309099999995</c:v>
                </c:pt>
                <c:pt idx="631" formatCode="General">
                  <c:v>0.52084946600000004</c:v>
                </c:pt>
                <c:pt idx="632" formatCode="General">
                  <c:v>0.52585458799999996</c:v>
                </c:pt>
                <c:pt idx="633" formatCode="General">
                  <c:v>0.53162527100000001</c:v>
                </c:pt>
                <c:pt idx="634" formatCode="General">
                  <c:v>0.53785437300000005</c:v>
                </c:pt>
                <c:pt idx="635" formatCode="General">
                  <c:v>0.54419785700000001</c:v>
                </c:pt>
                <c:pt idx="636" formatCode="General">
                  <c:v>0.55033791099999996</c:v>
                </c:pt>
                <c:pt idx="637" formatCode="General">
                  <c:v>0.55601721999999998</c:v>
                </c:pt>
                <c:pt idx="638" formatCode="General">
                  <c:v>0.56105274000000005</c:v>
                </c:pt>
                <c:pt idx="639" formatCode="General">
                  <c:v>0.56533360499999996</c:v>
                </c:pt>
                <c:pt idx="640" formatCode="General">
                  <c:v>0.56881093999999999</c:v>
                </c:pt>
                <c:pt idx="641" formatCode="General">
                  <c:v>0.57148337400000004</c:v>
                </c:pt>
                <c:pt idx="642" formatCode="General">
                  <c:v>0.57338243700000002</c:v>
                </c:pt>
                <c:pt idx="643" formatCode="General">
                  <c:v>0.57456016499999996</c:v>
                </c:pt>
                <c:pt idx="644" formatCode="General">
                  <c:v>0.57507896400000003</c:v>
                </c:pt>
                <c:pt idx="645" formatCode="General">
                  <c:v>0.57500475600000001</c:v>
                </c:pt>
                <c:pt idx="646" formatCode="General">
                  <c:v>0.574401677</c:v>
                </c:pt>
                <c:pt idx="647" formatCode="General">
                  <c:v>0.57332909099999996</c:v>
                </c:pt>
                <c:pt idx="648" formatCode="General">
                  <c:v>0.57183963100000001</c:v>
                </c:pt>
                <c:pt idx="649" formatCode="General">
                  <c:v>0.56997788000000005</c:v>
                </c:pt>
                <c:pt idx="650" formatCode="General">
                  <c:v>0.56777966000000002</c:v>
                </c:pt>
                <c:pt idx="651" formatCode="General">
                  <c:v>0.56527101999999996</c:v>
                </c:pt>
                <c:pt idx="652" formatCode="General">
                  <c:v>0.56246709800000005</c:v>
                </c:pt>
                <c:pt idx="653" formatCode="General">
                  <c:v>0.55936968300000001</c:v>
                </c:pt>
                <c:pt idx="654" formatCode="General">
                  <c:v>0.55596298</c:v>
                </c:pt>
                <c:pt idx="655" formatCode="General">
                  <c:v>0.55220437</c:v>
                </c:pt>
                <c:pt idx="656" formatCode="General">
                  <c:v>0.54800581900000001</c:v>
                </c:pt>
                <c:pt idx="657" formatCode="General">
                  <c:v>0.54319053900000003</c:v>
                </c:pt>
                <c:pt idx="658" formatCode="General">
                  <c:v>0.53738480799999999</c:v>
                </c:pt>
                <c:pt idx="659" formatCode="General">
                  <c:v>0.52970826599999998</c:v>
                </c:pt>
                <c:pt idx="660" formatCode="General">
                  <c:v>0.51772582499999997</c:v>
                </c:pt>
                <c:pt idx="661" formatCode="General">
                  <c:v>0.49319764999999999</c:v>
                </c:pt>
                <c:pt idx="662" formatCode="General">
                  <c:v>0.428683221</c:v>
                </c:pt>
                <c:pt idx="663" formatCode="General">
                  <c:v>0.39173957700000001</c:v>
                </c:pt>
                <c:pt idx="664" formatCode="General">
                  <c:v>0.46202617899999998</c:v>
                </c:pt>
                <c:pt idx="665" formatCode="General">
                  <c:v>0.48626729800000001</c:v>
                </c:pt>
                <c:pt idx="666" formatCode="General">
                  <c:v>0.49090465900000002</c:v>
                </c:pt>
                <c:pt idx="667" formatCode="General">
                  <c:v>0.48917305500000002</c:v>
                </c:pt>
                <c:pt idx="668" formatCode="General">
                  <c:v>0.48476156599999998</c:v>
                </c:pt>
                <c:pt idx="669" formatCode="General">
                  <c:v>0.47890976099999999</c:v>
                </c:pt>
                <c:pt idx="670" formatCode="General">
                  <c:v>0.47211879499999998</c:v>
                </c:pt>
                <c:pt idx="671" formatCode="General">
                  <c:v>0.46462714700000002</c:v>
                </c:pt>
                <c:pt idx="672" formatCode="General">
                  <c:v>0.45656698899999998</c:v>
                </c:pt>
                <c:pt idx="673" formatCode="General">
                  <c:v>0.44801732900000002</c:v>
                </c:pt>
                <c:pt idx="674" formatCode="General">
                  <c:v>0.43900251400000001</c:v>
                </c:pt>
                <c:pt idx="675" formatCode="General">
                  <c:v>0.429399639</c:v>
                </c:pt>
                <c:pt idx="676" formatCode="General">
                  <c:v>0.41842216300000001</c:v>
                </c:pt>
                <c:pt idx="677" formatCode="General">
                  <c:v>0.399956912</c:v>
                </c:pt>
                <c:pt idx="678" formatCode="General">
                  <c:v>0.28264993399999999</c:v>
                </c:pt>
                <c:pt idx="679" formatCode="General">
                  <c:v>0.38874283399999998</c:v>
                </c:pt>
                <c:pt idx="680" formatCode="General">
                  <c:v>0.39075982599999998</c:v>
                </c:pt>
                <c:pt idx="681" formatCode="General">
                  <c:v>0.38725078099999999</c:v>
                </c:pt>
                <c:pt idx="682" formatCode="General">
                  <c:v>0.38451439100000001</c:v>
                </c:pt>
                <c:pt idx="683" formatCode="General">
                  <c:v>0.38367843600000001</c:v>
                </c:pt>
                <c:pt idx="684" formatCode="General">
                  <c:v>0.38524281999999999</c:v>
                </c:pt>
                <c:pt idx="685" formatCode="General">
                  <c:v>0.38946291799999999</c:v>
                </c:pt>
                <c:pt idx="686" formatCode="General">
                  <c:v>0.39636704299999997</c:v>
                </c:pt>
                <c:pt idx="687" formatCode="General">
                  <c:v>0.40573623800000003</c:v>
                </c:pt>
                <c:pt idx="688" formatCode="General">
                  <c:v>0.41711685100000001</c:v>
                </c:pt>
                <c:pt idx="689" formatCode="General">
                  <c:v>0.429884553</c:v>
                </c:pt>
                <c:pt idx="690" formatCode="General">
                  <c:v>0.44334754300000001</c:v>
                </c:pt>
                <c:pt idx="691" formatCode="General">
                  <c:v>0.45685634000000003</c:v>
                </c:pt>
                <c:pt idx="692" formatCode="General">
                  <c:v>0.46988669</c:v>
                </c:pt>
                <c:pt idx="693" formatCode="General">
                  <c:v>0.48207867100000001</c:v>
                </c:pt>
                <c:pt idx="694" formatCode="General">
                  <c:v>0.49323344200000002</c:v>
                </c:pt>
                <c:pt idx="695" formatCode="General">
                  <c:v>0.503283441</c:v>
                </c:pt>
                <c:pt idx="696" formatCode="General">
                  <c:v>0.51225221200000004</c:v>
                </c:pt>
                <c:pt idx="697" formatCode="General">
                  <c:v>0.52021694200000002</c:v>
                </c:pt>
                <c:pt idx="698" formatCode="General">
                  <c:v>0.52727836400000005</c:v>
                </c:pt>
                <c:pt idx="699" formatCode="General">
                  <c:v>0.53354126199999996</c:v>
                </c:pt>
                <c:pt idx="700" formatCode="General">
                  <c:v>0.53910219699999995</c:v>
                </c:pt>
                <c:pt idx="701" formatCode="General">
                  <c:v>0.54404372000000001</c:v>
                </c:pt>
                <c:pt idx="702" formatCode="General">
                  <c:v>0.54843276699999999</c:v>
                </c:pt>
                <c:pt idx="703" formatCode="General">
                  <c:v>0.55232053999999997</c:v>
                </c:pt>
                <c:pt idx="704" formatCode="General">
                  <c:v>0.55574429000000003</c:v>
                </c:pt>
                <c:pt idx="705" formatCode="General">
                  <c:v>0.55872857600000003</c:v>
                </c:pt>
                <c:pt idx="706" formatCode="General">
                  <c:v>0.56128692599999996</c:v>
                </c:pt>
                <c:pt idx="707" formatCode="General">
                  <c:v>0.56342130899999998</c:v>
                </c:pt>
                <c:pt idx="708" formatCode="General">
                  <c:v>0.56512057800000004</c:v>
                </c:pt>
                <c:pt idx="709" formatCode="General">
                  <c:v>0.56635332100000002</c:v>
                </c:pt>
                <c:pt idx="710" formatCode="General">
                  <c:v>0.56704968200000005</c:v>
                </c:pt>
                <c:pt idx="711" formatCode="General">
                  <c:v>0.56704837100000005</c:v>
                </c:pt>
                <c:pt idx="712" formatCode="General">
                  <c:v>0.56592345200000005</c:v>
                </c:pt>
                <c:pt idx="713" formatCode="General">
                  <c:v>0.56224632299999999</c:v>
                </c:pt>
                <c:pt idx="714" formatCode="General">
                  <c:v>0.54885286099999997</c:v>
                </c:pt>
                <c:pt idx="715" formatCode="General">
                  <c:v>0.46680116700000002</c:v>
                </c:pt>
                <c:pt idx="716" formatCode="General">
                  <c:v>0.508662999</c:v>
                </c:pt>
                <c:pt idx="717" formatCode="General">
                  <c:v>0.55095362699999995</c:v>
                </c:pt>
                <c:pt idx="718" formatCode="General">
                  <c:v>0.55725800999999997</c:v>
                </c:pt>
                <c:pt idx="719" formatCode="General">
                  <c:v>0.55755227799999996</c:v>
                </c:pt>
                <c:pt idx="720" formatCode="General">
                  <c:v>0.55589419600000001</c:v>
                </c:pt>
                <c:pt idx="721" formatCode="General">
                  <c:v>0.55323302699999999</c:v>
                </c:pt>
                <c:pt idx="722" formatCode="General">
                  <c:v>0.54987877600000001</c:v>
                </c:pt>
                <c:pt idx="723" formatCode="General">
                  <c:v>0.54595613499999995</c:v>
                </c:pt>
                <c:pt idx="724" formatCode="General">
                  <c:v>0.54152166800000001</c:v>
                </c:pt>
                <c:pt idx="725" formatCode="General">
                  <c:v>0.53659886099999998</c:v>
                </c:pt>
                <c:pt idx="726" formatCode="General">
                  <c:v>0.53117895100000001</c:v>
                </c:pt>
                <c:pt idx="727" formatCode="General">
                  <c:v>0.525171995</c:v>
                </c:pt>
                <c:pt idx="728" formatCode="General">
                  <c:v>0.51808399000000005</c:v>
                </c:pt>
                <c:pt idx="729" formatCode="General">
                  <c:v>0.50433307900000002</c:v>
                </c:pt>
                <c:pt idx="730" formatCode="General">
                  <c:v>0.46825540100000002</c:v>
                </c:pt>
                <c:pt idx="731" formatCode="General">
                  <c:v>0.4979963</c:v>
                </c:pt>
                <c:pt idx="732" formatCode="General">
                  <c:v>0.49258485400000002</c:v>
                </c:pt>
                <c:pt idx="733" formatCode="General">
                  <c:v>0.48578545499999998</c:v>
                </c:pt>
                <c:pt idx="734" formatCode="General">
                  <c:v>0.47873839699999998</c:v>
                </c:pt>
                <c:pt idx="735" formatCode="General">
                  <c:v>0.47173759300000001</c:v>
                </c:pt>
                <c:pt idx="736" formatCode="General">
                  <c:v>0.46500912300000002</c:v>
                </c:pt>
                <c:pt idx="737" formatCode="General">
                  <c:v>0.45882630299999999</c:v>
                </c:pt>
                <c:pt idx="738" formatCode="General">
                  <c:v>0.453553498</c:v>
                </c:pt>
                <c:pt idx="739" formatCode="General">
                  <c:v>0.44966655999999999</c:v>
                </c:pt>
                <c:pt idx="740" formatCode="General">
                  <c:v>0.44773995900000002</c:v>
                </c:pt>
                <c:pt idx="741" formatCode="General">
                  <c:v>0.44837805600000002</c:v>
                </c:pt>
                <c:pt idx="742" formatCode="General">
                  <c:v>0.45207619700000001</c:v>
                </c:pt>
                <c:pt idx="743" formatCode="General">
                  <c:v>0.45903691600000002</c:v>
                </c:pt>
                <c:pt idx="744" formatCode="General">
                  <c:v>0.46902188700000003</c:v>
                </c:pt>
                <c:pt idx="745" formatCode="General">
                  <c:v>0.48133999100000002</c:v>
                </c:pt>
                <c:pt idx="746" formatCode="General">
                  <c:v>0.49500873699999998</c:v>
                </c:pt>
                <c:pt idx="747" formatCode="General">
                  <c:v>0.50901323600000004</c:v>
                </c:pt>
                <c:pt idx="748" formatCode="General">
                  <c:v>0.52253073500000002</c:v>
                </c:pt>
                <c:pt idx="749" formatCode="General">
                  <c:v>0.53503572899999996</c:v>
                </c:pt>
                <c:pt idx="750" formatCode="General">
                  <c:v>0.54628801299999996</c:v>
                </c:pt>
                <c:pt idx="751" formatCode="General">
                  <c:v>0.55625838000000005</c:v>
                </c:pt>
                <c:pt idx="752" formatCode="General">
                  <c:v>0.56504279400000001</c:v>
                </c:pt>
                <c:pt idx="753" formatCode="General">
                  <c:v>0.57279461600000003</c:v>
                </c:pt>
                <c:pt idx="754" formatCode="General">
                  <c:v>0.579680741</c:v>
                </c:pt>
                <c:pt idx="755" formatCode="General">
                  <c:v>0.58585745099999997</c:v>
                </c:pt>
                <c:pt idx="756" formatCode="General">
                  <c:v>0.59145987</c:v>
                </c:pt>
                <c:pt idx="757" formatCode="General">
                  <c:v>0.59659928100000004</c:v>
                </c:pt>
                <c:pt idx="758" formatCode="General">
                  <c:v>0.60136377799999996</c:v>
                </c:pt>
                <c:pt idx="759" formatCode="General">
                  <c:v>0.60582059600000004</c:v>
                </c:pt>
                <c:pt idx="760" formatCode="General">
                  <c:v>0.61001843200000005</c:v>
                </c:pt>
                <c:pt idx="761" formatCode="General">
                  <c:v>0.61398798200000004</c:v>
                </c:pt>
                <c:pt idx="762" formatCode="General">
                  <c:v>0.61774003499999997</c:v>
                </c:pt>
                <c:pt idx="763" formatCode="General">
                  <c:v>0.62125474199999997</c:v>
                </c:pt>
                <c:pt idx="764" formatCode="General">
                  <c:v>0.62444174299999999</c:v>
                </c:pt>
                <c:pt idx="765" formatCode="General">
                  <c:v>0.62696456899999997</c:v>
                </c:pt>
                <c:pt idx="766" formatCode="General">
                  <c:v>0.62703794199999996</c:v>
                </c:pt>
                <c:pt idx="767" formatCode="General">
                  <c:v>0.59793859699999996</c:v>
                </c:pt>
                <c:pt idx="768" formatCode="General">
                  <c:v>0.607929528</c:v>
                </c:pt>
                <c:pt idx="769" formatCode="General">
                  <c:v>0.63598096400000004</c:v>
                </c:pt>
                <c:pt idx="770" formatCode="General">
                  <c:v>0.64144641199999997</c:v>
                </c:pt>
                <c:pt idx="771" formatCode="General">
                  <c:v>0.64463442599999998</c:v>
                </c:pt>
                <c:pt idx="772" formatCode="General">
                  <c:v>0.64709025600000003</c:v>
                </c:pt>
                <c:pt idx="773" formatCode="General">
                  <c:v>0.64910781399999995</c:v>
                </c:pt>
                <c:pt idx="774" formatCode="General">
                  <c:v>0.650760055</c:v>
                </c:pt>
                <c:pt idx="775" formatCode="General">
                  <c:v>0.65205895899999999</c:v>
                </c:pt>
                <c:pt idx="776" formatCode="General">
                  <c:v>0.65299415599999999</c:v>
                </c:pt>
                <c:pt idx="777" formatCode="General">
                  <c:v>0.65354257800000004</c:v>
                </c:pt>
                <c:pt idx="778" formatCode="General">
                  <c:v>0.65366375399999999</c:v>
                </c:pt>
                <c:pt idx="779" formatCode="General">
                  <c:v>0.65325486700000002</c:v>
                </c:pt>
                <c:pt idx="780" formatCode="General">
                  <c:v>0.65169447700000005</c:v>
                </c:pt>
                <c:pt idx="781" formatCode="General">
                  <c:v>0.56003457300000004</c:v>
                </c:pt>
                <c:pt idx="782" formatCode="General">
                  <c:v>0.64893275500000003</c:v>
                </c:pt>
                <c:pt idx="783" formatCode="General">
                  <c:v>0.64799153799999998</c:v>
                </c:pt>
                <c:pt idx="784" formatCode="General">
                  <c:v>0.64561897499999998</c:v>
                </c:pt>
                <c:pt idx="785" formatCode="General">
                  <c:v>0.64260178800000001</c:v>
                </c:pt>
                <c:pt idx="786" formatCode="General">
                  <c:v>0.63900864099999999</c:v>
                </c:pt>
                <c:pt idx="787" formatCode="General">
                  <c:v>0.63483566000000002</c:v>
                </c:pt>
                <c:pt idx="788" formatCode="General">
                  <c:v>0.63005930200000004</c:v>
                </c:pt>
                <c:pt idx="789" formatCode="General">
                  <c:v>0.62464487599999996</c:v>
                </c:pt>
                <c:pt idx="790" formatCode="General">
                  <c:v>0.61855071800000005</c:v>
                </c:pt>
                <c:pt idx="791" formatCode="General">
                  <c:v>0.61173564199999997</c:v>
                </c:pt>
                <c:pt idx="792" formatCode="General">
                  <c:v>0.60417699800000002</c:v>
                </c:pt>
                <c:pt idx="793" formatCode="General">
                  <c:v>0.59590882099999998</c:v>
                </c:pt>
                <c:pt idx="794" formatCode="General">
                  <c:v>0.58709043299999997</c:v>
                </c:pt>
                <c:pt idx="795" formatCode="General">
                  <c:v>0.57811373499999996</c:v>
                </c:pt>
                <c:pt idx="796" formatCode="General">
                  <c:v>0.56973397699999995</c:v>
                </c:pt>
                <c:pt idx="797" formatCode="General">
                  <c:v>0.56314653199999998</c:v>
                </c:pt>
                <c:pt idx="798" formatCode="General">
                  <c:v>0.55984795099999995</c:v>
                </c:pt>
                <c:pt idx="799" formatCode="General">
                  <c:v>0.56113088099999997</c:v>
                </c:pt>
                <c:pt idx="800" formatCode="General">
                  <c:v>0.56735581199999996</c:v>
                </c:pt>
                <c:pt idx="801" formatCode="General">
                  <c:v>0.57756412000000001</c:v>
                </c:pt>
                <c:pt idx="802" formatCode="General">
                  <c:v>0.58987885699999998</c:v>
                </c:pt>
                <c:pt idx="803" formatCode="General">
                  <c:v>0.60237705699999999</c:v>
                </c:pt>
                <c:pt idx="804" formatCode="General">
                  <c:v>0.61372804599999997</c:v>
                </c:pt>
                <c:pt idx="805" formatCode="General">
                  <c:v>0.62331420199999998</c:v>
                </c:pt>
                <c:pt idx="806" formatCode="General">
                  <c:v>0.63103479100000004</c:v>
                </c:pt>
                <c:pt idx="807" formatCode="General">
                  <c:v>0.63706010599999996</c:v>
                </c:pt>
                <c:pt idx="808" formatCode="General">
                  <c:v>0.64165818699999999</c:v>
                </c:pt>
                <c:pt idx="809" formatCode="General">
                  <c:v>0.645102799</c:v>
                </c:pt>
                <c:pt idx="810" formatCode="General">
                  <c:v>0.64763593699999999</c:v>
                </c:pt>
                <c:pt idx="811" formatCode="General">
                  <c:v>0.64945834899999999</c:v>
                </c:pt>
                <c:pt idx="812" formatCode="General">
                  <c:v>0.65073311300000003</c:v>
                </c:pt>
                <c:pt idx="813" formatCode="General">
                  <c:v>0.65159177800000001</c:v>
                </c:pt>
                <c:pt idx="814" formatCode="General">
                  <c:v>0.65214115399999995</c:v>
                </c:pt>
                <c:pt idx="815" formatCode="General">
                  <c:v>0.65246468800000001</c:v>
                </c:pt>
                <c:pt idx="816" formatCode="General">
                  <c:v>0.65261113599999998</c:v>
                </c:pt>
                <c:pt idx="817" formatCode="General">
                  <c:v>0.65251541099999999</c:v>
                </c:pt>
                <c:pt idx="818" formatCode="General">
                  <c:v>0.65124881300000004</c:v>
                </c:pt>
                <c:pt idx="819" formatCode="General">
                  <c:v>0.58893352700000001</c:v>
                </c:pt>
                <c:pt idx="820" formatCode="General">
                  <c:v>0.65048337000000001</c:v>
                </c:pt>
                <c:pt idx="821" formatCode="General">
                  <c:v>0.65425968199999995</c:v>
                </c:pt>
                <c:pt idx="822" formatCode="General">
                  <c:v>0.655804634</c:v>
                </c:pt>
                <c:pt idx="823" formatCode="General">
                  <c:v>0.65732097599999995</c:v>
                </c:pt>
                <c:pt idx="824" formatCode="General">
                  <c:v>0.65905201400000002</c:v>
                </c:pt>
                <c:pt idx="825" formatCode="General">
                  <c:v>0.66104066399999994</c:v>
                </c:pt>
                <c:pt idx="826" formatCode="General">
                  <c:v>0.66327297699999999</c:v>
                </c:pt>
                <c:pt idx="827" formatCode="General">
                  <c:v>0.66570538300000004</c:v>
                </c:pt>
                <c:pt idx="828" formatCode="General">
                  <c:v>0.668274641</c:v>
                </c:pt>
                <c:pt idx="829" formatCode="General">
                  <c:v>0.67090243100000002</c:v>
                </c:pt>
                <c:pt idx="830" formatCode="General">
                  <c:v>0.67349034500000005</c:v>
                </c:pt>
                <c:pt idx="831" formatCode="General">
                  <c:v>0.67582416499999998</c:v>
                </c:pt>
                <c:pt idx="832" formatCode="General">
                  <c:v>0.66027635299999998</c:v>
                </c:pt>
                <c:pt idx="833" formatCode="General">
                  <c:v>0.68022710099999995</c:v>
                </c:pt>
                <c:pt idx="834" formatCode="General">
                  <c:v>0.68241745200000004</c:v>
                </c:pt>
                <c:pt idx="835" formatCode="General">
                  <c:v>0.68397975</c:v>
                </c:pt>
                <c:pt idx="836" formatCode="General">
                  <c:v>0.68512719899999996</c:v>
                </c:pt>
                <c:pt idx="837" formatCode="General">
                  <c:v>0.68585532900000001</c:v>
                </c:pt>
                <c:pt idx="838" formatCode="General">
                  <c:v>0.68614643799999997</c:v>
                </c:pt>
                <c:pt idx="839" formatCode="General">
                  <c:v>0.68598371700000005</c:v>
                </c:pt>
                <c:pt idx="840" formatCode="General">
                  <c:v>0.68535101399999998</c:v>
                </c:pt>
                <c:pt idx="841" formatCode="General">
                  <c:v>0.68423020800000001</c:v>
                </c:pt>
                <c:pt idx="842" formatCode="General">
                  <c:v>0.68259692199999999</c:v>
                </c:pt>
                <c:pt idx="843" formatCode="General">
                  <c:v>0.68041503400000003</c:v>
                </c:pt>
                <c:pt idx="844" formatCode="General">
                  <c:v>0.67762935199999996</c:v>
                </c:pt>
                <c:pt idx="845" formatCode="General">
                  <c:v>0.67415612899999999</c:v>
                </c:pt>
                <c:pt idx="846" formatCode="General">
                  <c:v>0.66987228399999998</c:v>
                </c:pt>
                <c:pt idx="847" formatCode="General">
                  <c:v>0.66460525999999998</c:v>
                </c:pt>
                <c:pt idx="848" formatCode="General">
                  <c:v>0.65813005000000002</c:v>
                </c:pt>
                <c:pt idx="849" formatCode="General">
                  <c:v>0.65018999600000005</c:v>
                </c:pt>
                <c:pt idx="850" formatCode="General">
                  <c:v>0.640580237</c:v>
                </c:pt>
                <c:pt idx="851" formatCode="General">
                  <c:v>0.62936669599999995</c:v>
                </c:pt>
                <c:pt idx="852" formatCode="General">
                  <c:v>0.61733198199999995</c:v>
                </c:pt>
                <c:pt idx="853" formatCode="General">
                  <c:v>0.60658490700000001</c:v>
                </c:pt>
                <c:pt idx="854" formatCode="General">
                  <c:v>0.60067272199999999</c:v>
                </c:pt>
                <c:pt idx="855" formatCode="General">
                  <c:v>0.60295331500000005</c:v>
                </c:pt>
                <c:pt idx="856" formatCode="General">
                  <c:v>0.61364775900000001</c:v>
                </c:pt>
                <c:pt idx="857" formatCode="General">
                  <c:v>0.62918740500000003</c:v>
                </c:pt>
                <c:pt idx="858" formatCode="General">
                  <c:v>0.64510118999999999</c:v>
                </c:pt>
                <c:pt idx="859" formatCode="General">
                  <c:v>0.65862536400000005</c:v>
                </c:pt>
                <c:pt idx="860" formatCode="General">
                  <c:v>0.66891640399999996</c:v>
                </c:pt>
                <c:pt idx="861" formatCode="General">
                  <c:v>0.67617398500000003</c:v>
                </c:pt>
                <c:pt idx="862" formatCode="General">
                  <c:v>0.68092811099999995</c:v>
                </c:pt>
                <c:pt idx="863" formatCode="General">
                  <c:v>0.68370896599999997</c:v>
                </c:pt>
                <c:pt idx="864" formatCode="General">
                  <c:v>0.68494623899999996</c:v>
                </c:pt>
                <c:pt idx="865" formatCode="General">
                  <c:v>0.68496113999999997</c:v>
                </c:pt>
                <c:pt idx="866" formatCode="General">
                  <c:v>0.68398535299999996</c:v>
                </c:pt>
                <c:pt idx="867" formatCode="General">
                  <c:v>0.68218082199999996</c:v>
                </c:pt>
                <c:pt idx="868" formatCode="General">
                  <c:v>0.67964464400000002</c:v>
                </c:pt>
                <c:pt idx="869" formatCode="General">
                  <c:v>0.67631787099999996</c:v>
                </c:pt>
                <c:pt idx="870" formatCode="General">
                  <c:v>0.66893577599999998</c:v>
                </c:pt>
                <c:pt idx="871" formatCode="General">
                  <c:v>0.66627681299999997</c:v>
                </c:pt>
                <c:pt idx="872" formatCode="General">
                  <c:v>0.66436731800000004</c:v>
                </c:pt>
                <c:pt idx="873" formatCode="General">
                  <c:v>0.65992921599999999</c:v>
                </c:pt>
                <c:pt idx="874" formatCode="General">
                  <c:v>0.65514558599999995</c:v>
                </c:pt>
                <c:pt idx="875" formatCode="General">
                  <c:v>0.65027683999999997</c:v>
                </c:pt>
                <c:pt idx="876" formatCode="General">
                  <c:v>0.64551091199999999</c:v>
                </c:pt>
                <c:pt idx="877" formatCode="General">
                  <c:v>0.64104700100000001</c:v>
                </c:pt>
                <c:pt idx="878" formatCode="General">
                  <c:v>0.63709878900000005</c:v>
                </c:pt>
                <c:pt idx="879" formatCode="General">
                  <c:v>0.63387841</c:v>
                </c:pt>
                <c:pt idx="880" formatCode="General">
                  <c:v>0.63156980299999999</c:v>
                </c:pt>
                <c:pt idx="881" formatCode="General">
                  <c:v>0.63029444199999995</c:v>
                </c:pt>
                <c:pt idx="882" formatCode="General">
                  <c:v>0.63003724800000005</c:v>
                </c:pt>
                <c:pt idx="883" formatCode="General">
                  <c:v>0.61516976400000001</c:v>
                </c:pt>
                <c:pt idx="884" formatCode="General">
                  <c:v>0.63271921900000005</c:v>
                </c:pt>
                <c:pt idx="885" formatCode="General">
                  <c:v>0.63522261400000002</c:v>
                </c:pt>
                <c:pt idx="886" formatCode="General">
                  <c:v>0.63811159100000003</c:v>
                </c:pt>
                <c:pt idx="887" formatCode="General">
                  <c:v>0.64116287199999999</c:v>
                </c:pt>
                <c:pt idx="888" formatCode="General">
                  <c:v>0.64414137599999999</c:v>
                </c:pt>
                <c:pt idx="889" formatCode="General">
                  <c:v>0.64684712899999997</c:v>
                </c:pt>
                <c:pt idx="890" formatCode="General">
                  <c:v>0.64912581400000002</c:v>
                </c:pt>
                <c:pt idx="891" formatCode="General">
                  <c:v>0.65086978699999998</c:v>
                </c:pt>
                <c:pt idx="892" formatCode="General">
                  <c:v>0.65201312300000003</c:v>
                </c:pt>
                <c:pt idx="893" formatCode="General">
                  <c:v>0.652524769</c:v>
                </c:pt>
                <c:pt idx="894" formatCode="General">
                  <c:v>0.65240055299999999</c:v>
                </c:pt>
                <c:pt idx="895" formatCode="General">
                  <c:v>0.65165585299999995</c:v>
                </c:pt>
                <c:pt idx="896" formatCode="General">
                  <c:v>0.65031868199999998</c:v>
                </c:pt>
                <c:pt idx="897" formatCode="General">
                  <c:v>0.64842253900000002</c:v>
                </c:pt>
                <c:pt idx="898" formatCode="General">
                  <c:v>0.64599925300000005</c:v>
                </c:pt>
                <c:pt idx="899" formatCode="General">
                  <c:v>0.643069208</c:v>
                </c:pt>
                <c:pt idx="900" formatCode="General">
                  <c:v>0.63962841000000004</c:v>
                </c:pt>
                <c:pt idx="901" formatCode="General">
                  <c:v>0.63562929599999995</c:v>
                </c:pt>
                <c:pt idx="902" formatCode="General">
                  <c:v>0.63095325199999996</c:v>
                </c:pt>
                <c:pt idx="903" formatCode="General">
                  <c:v>0.62537169500000001</c:v>
                </c:pt>
                <c:pt idx="904" formatCode="General">
                  <c:v>0.61849808699999997</c:v>
                </c:pt>
                <c:pt idx="905" formatCode="General">
                  <c:v>0.60974890000000004</c:v>
                </c:pt>
                <c:pt idx="906" formatCode="General">
                  <c:v>0.59839832800000003</c:v>
                </c:pt>
                <c:pt idx="907" formatCode="General">
                  <c:v>0.58400165999999998</c:v>
                </c:pt>
                <c:pt idx="908" formatCode="General">
                  <c:v>0.567815721</c:v>
                </c:pt>
                <c:pt idx="909" formatCode="General">
                  <c:v>0.55540132499999995</c:v>
                </c:pt>
                <c:pt idx="910" formatCode="General">
                  <c:v>0.55615067500000004</c:v>
                </c:pt>
                <c:pt idx="911" formatCode="General">
                  <c:v>0.57325905600000004</c:v>
                </c:pt>
                <c:pt idx="912" formatCode="General">
                  <c:v>0.59793502099999996</c:v>
                </c:pt>
                <c:pt idx="913" formatCode="General">
                  <c:v>0.62050646499999995</c:v>
                </c:pt>
                <c:pt idx="914" formatCode="General">
                  <c:v>0.63761836299999997</c:v>
                </c:pt>
                <c:pt idx="915" formatCode="General">
                  <c:v>0.64971548300000004</c:v>
                </c:pt>
                <c:pt idx="916" formatCode="General">
                  <c:v>0.65807545199999995</c:v>
                </c:pt>
                <c:pt idx="917" formatCode="General">
                  <c:v>0.66377097399999996</c:v>
                </c:pt>
                <c:pt idx="918" formatCode="General">
                  <c:v>0.66753101299999995</c:v>
                </c:pt>
                <c:pt idx="919" formatCode="General">
                  <c:v>0.66981595800000004</c:v>
                </c:pt>
                <c:pt idx="920" formatCode="General">
                  <c:v>0.67087256900000003</c:v>
                </c:pt>
                <c:pt idx="921" formatCode="General">
                  <c:v>0.66977155200000005</c:v>
                </c:pt>
                <c:pt idx="922" formatCode="General">
                  <c:v>0.66953623299999998</c:v>
                </c:pt>
                <c:pt idx="923" formatCode="General">
                  <c:v>0.66884046799999997</c:v>
                </c:pt>
                <c:pt idx="924" formatCode="General">
                  <c:v>0.66665756700000001</c:v>
                </c:pt>
                <c:pt idx="925" formatCode="General">
                  <c:v>0.66366881099999997</c:v>
                </c:pt>
                <c:pt idx="926" formatCode="General">
                  <c:v>0.65990573200000002</c:v>
                </c:pt>
                <c:pt idx="927" formatCode="General">
                  <c:v>0.65535265200000004</c:v>
                </c:pt>
                <c:pt idx="928" formatCode="General">
                  <c:v>0.64998036599999998</c:v>
                </c:pt>
                <c:pt idx="929" formatCode="General">
                  <c:v>0.64375925099999998</c:v>
                </c:pt>
                <c:pt idx="930" formatCode="General">
                  <c:v>0.63667404699999997</c:v>
                </c:pt>
                <c:pt idx="931" formatCode="General">
                  <c:v>0.62874543699999996</c:v>
                </c:pt>
                <c:pt idx="932" formatCode="General">
                  <c:v>0.62005823900000001</c:v>
                </c:pt>
                <c:pt idx="933" formatCode="General">
                  <c:v>0.61072099199999996</c:v>
                </c:pt>
                <c:pt idx="934" formatCode="General">
                  <c:v>0.60129839200000001</c:v>
                </c:pt>
                <c:pt idx="935" formatCode="General">
                  <c:v>0.59228998399999999</c:v>
                </c:pt>
                <c:pt idx="936" formatCode="General">
                  <c:v>0.58420145499999998</c:v>
                </c:pt>
                <c:pt idx="937" formatCode="General">
                  <c:v>0.57786691199999995</c:v>
                </c:pt>
                <c:pt idx="938" formatCode="General">
                  <c:v>0.573916078</c:v>
                </c:pt>
                <c:pt idx="939" formatCode="General">
                  <c:v>0.57264852499999996</c:v>
                </c:pt>
                <c:pt idx="940" formatCode="General">
                  <c:v>0.57391303800000004</c:v>
                </c:pt>
                <c:pt idx="941" formatCode="General">
                  <c:v>0.57714426500000005</c:v>
                </c:pt>
                <c:pt idx="942" formatCode="General">
                  <c:v>0.58154094199999995</c:v>
                </c:pt>
                <c:pt idx="943" formatCode="General">
                  <c:v>0.58628487600000001</c:v>
                </c:pt>
                <c:pt idx="944" formatCode="General">
                  <c:v>0.59070068600000003</c:v>
                </c:pt>
                <c:pt idx="945" formatCode="General">
                  <c:v>0.59432107199999995</c:v>
                </c:pt>
                <c:pt idx="946" formatCode="General">
                  <c:v>0.59687787299999995</c:v>
                </c:pt>
                <c:pt idx="947" formatCode="General">
                  <c:v>0.59825795900000001</c:v>
                </c:pt>
                <c:pt idx="948" formatCode="General">
                  <c:v>0.59845382000000003</c:v>
                </c:pt>
                <c:pt idx="949" formatCode="General">
                  <c:v>0.59752297399999998</c:v>
                </c:pt>
                <c:pt idx="950" formatCode="General">
                  <c:v>0.59556001400000003</c:v>
                </c:pt>
                <c:pt idx="951" formatCode="General">
                  <c:v>0.59267920299999999</c:v>
                </c:pt>
                <c:pt idx="952" formatCode="General">
                  <c:v>0.589004219</c:v>
                </c:pt>
                <c:pt idx="953" formatCode="General">
                  <c:v>0.58466130500000002</c:v>
                </c:pt>
                <c:pt idx="954" formatCode="General">
                  <c:v>0.57977271100000005</c:v>
                </c:pt>
                <c:pt idx="955" formatCode="General">
                  <c:v>0.574447453</c:v>
                </c:pt>
                <c:pt idx="956" formatCode="General">
                  <c:v>0.56876474600000004</c:v>
                </c:pt>
                <c:pt idx="957" formatCode="General">
                  <c:v>0.56274443900000004</c:v>
                </c:pt>
                <c:pt idx="958" formatCode="General">
                  <c:v>0.556294858</c:v>
                </c:pt>
                <c:pt idx="959" formatCode="General">
                  <c:v>0.54912245299999995</c:v>
                </c:pt>
                <c:pt idx="960" formatCode="General">
                  <c:v>0.54058080900000005</c:v>
                </c:pt>
                <c:pt idx="961" formatCode="General">
                  <c:v>0.52946019200000005</c:v>
                </c:pt>
                <c:pt idx="962" formatCode="General">
                  <c:v>0.513946652</c:v>
                </c:pt>
                <c:pt idx="963" formatCode="General">
                  <c:v>0.49321699099999999</c:v>
                </c:pt>
                <c:pt idx="964" formatCode="General">
                  <c:v>0.47492682899999999</c:v>
                </c:pt>
                <c:pt idx="965" formatCode="General">
                  <c:v>0.48057836300000001</c:v>
                </c:pt>
                <c:pt idx="966" formatCode="General">
                  <c:v>0.51193171699999995</c:v>
                </c:pt>
                <c:pt idx="967" formatCode="General">
                  <c:v>0.54412764300000005</c:v>
                </c:pt>
                <c:pt idx="968" formatCode="General">
                  <c:v>0.56696909699999998</c:v>
                </c:pt>
                <c:pt idx="969" formatCode="General">
                  <c:v>0.58236771799999998</c:v>
                </c:pt>
                <c:pt idx="970" formatCode="General">
                  <c:v>0.59326177800000002</c:v>
                </c:pt>
                <c:pt idx="971" formatCode="General">
                  <c:v>0.60142427700000001</c:v>
                </c:pt>
                <c:pt idx="972" formatCode="General">
                  <c:v>0.60554981200000002</c:v>
                </c:pt>
                <c:pt idx="973" formatCode="General">
                  <c:v>0.61303490400000005</c:v>
                </c:pt>
                <c:pt idx="974" formatCode="General">
                  <c:v>0.61739695100000003</c:v>
                </c:pt>
                <c:pt idx="975" formatCode="General">
                  <c:v>0.620898485</c:v>
                </c:pt>
                <c:pt idx="976" formatCode="General">
                  <c:v>0.62371122800000001</c:v>
                </c:pt>
                <c:pt idx="977" formatCode="General">
                  <c:v>0.62590813599999995</c:v>
                </c:pt>
                <c:pt idx="978" formatCode="General">
                  <c:v>0.62753111100000003</c:v>
                </c:pt>
                <c:pt idx="979" formatCode="General">
                  <c:v>0.62860083600000005</c:v>
                </c:pt>
                <c:pt idx="980" formatCode="General">
                  <c:v>0.62911909799999999</c:v>
                </c:pt>
                <c:pt idx="981" formatCode="General">
                  <c:v>0.62906861300000005</c:v>
                </c:pt>
                <c:pt idx="982" formatCode="General">
                  <c:v>0.62841063699999999</c:v>
                </c:pt>
                <c:pt idx="983" formatCode="General">
                  <c:v>0.62707597000000004</c:v>
                </c:pt>
                <c:pt idx="984" formatCode="General">
                  <c:v>0.62427747200000006</c:v>
                </c:pt>
                <c:pt idx="985" formatCode="General">
                  <c:v>0.62203699400000001</c:v>
                </c:pt>
                <c:pt idx="986" formatCode="General">
                  <c:v>0.61803942899999997</c:v>
                </c:pt>
                <c:pt idx="987" formatCode="General">
                  <c:v>0.612805665</c:v>
                </c:pt>
                <c:pt idx="988" formatCode="General">
                  <c:v>0.60612589100000003</c:v>
                </c:pt>
                <c:pt idx="989" formatCode="General">
                  <c:v>0.59781140099999996</c:v>
                </c:pt>
                <c:pt idx="990" formatCode="General">
                  <c:v>0.58779770099999995</c:v>
                </c:pt>
                <c:pt idx="991" formatCode="General">
                  <c:v>0.57633858900000001</c:v>
                </c:pt>
                <c:pt idx="992" formatCode="General">
                  <c:v>0.56429320599999999</c:v>
                </c:pt>
                <c:pt idx="993" formatCode="General">
                  <c:v>0.55337446899999998</c:v>
                </c:pt>
                <c:pt idx="994" formatCode="General">
                  <c:v>0.54598248000000005</c:v>
                </c:pt>
                <c:pt idx="995" formatCode="General">
                  <c:v>0.54424858099999995</c:v>
                </c:pt>
                <c:pt idx="996" formatCode="General">
                  <c:v>0.54868972299999996</c:v>
                </c:pt>
                <c:pt idx="997" formatCode="General">
                  <c:v>0.55776321900000003</c:v>
                </c:pt>
                <c:pt idx="998" formatCode="General">
                  <c:v>0.56886428600000005</c:v>
                </c:pt>
                <c:pt idx="999" formatCode="General">
                  <c:v>0.57968789300000001</c:v>
                </c:pt>
                <c:pt idx="1000" formatCode="General">
                  <c:v>0.58885997499999998</c:v>
                </c:pt>
                <c:pt idx="1001" formatCode="General">
                  <c:v>0.59584200399999998</c:v>
                </c:pt>
                <c:pt idx="1002" formatCode="General">
                  <c:v>0.60059785799999998</c:v>
                </c:pt>
                <c:pt idx="1003" formatCode="General">
                  <c:v>0.60331642600000002</c:v>
                </c:pt>
                <c:pt idx="1004" formatCode="General">
                  <c:v>0.60425400699999998</c:v>
                </c:pt>
                <c:pt idx="1005" formatCode="General">
                  <c:v>0.60366368299999995</c:v>
                </c:pt>
                <c:pt idx="1006" formatCode="General">
                  <c:v>0.60177230800000003</c:v>
                </c:pt>
                <c:pt idx="1007" formatCode="General">
                  <c:v>0.59877824800000001</c:v>
                </c:pt>
                <c:pt idx="1008" formatCode="General">
                  <c:v>0.59485667900000005</c:v>
                </c:pt>
                <c:pt idx="1009" formatCode="General">
                  <c:v>0.59016555500000001</c:v>
                </c:pt>
                <c:pt idx="1010" formatCode="General">
                  <c:v>0.58484715200000004</c:v>
                </c:pt>
                <c:pt idx="1011" formatCode="General">
                  <c:v>0.57902264599999997</c:v>
                </c:pt>
                <c:pt idx="1012" formatCode="General">
                  <c:v>0.57277160900000001</c:v>
                </c:pt>
                <c:pt idx="1013" formatCode="General">
                  <c:v>0.56608307400000002</c:v>
                </c:pt>
                <c:pt idx="1014" formatCode="General">
                  <c:v>0.55874562299999997</c:v>
                </c:pt>
                <c:pt idx="1015" formatCode="General">
                  <c:v>0.55009931300000003</c:v>
                </c:pt>
                <c:pt idx="1016" formatCode="General">
                  <c:v>0.53847169900000003</c:v>
                </c:pt>
                <c:pt idx="1017" formatCode="General">
                  <c:v>0.52011829600000004</c:v>
                </c:pt>
                <c:pt idx="1018" formatCode="General">
                  <c:v>0.49055039900000003</c:v>
                </c:pt>
                <c:pt idx="1019" formatCode="General">
                  <c:v>0.47006872300000002</c:v>
                </c:pt>
                <c:pt idx="1020" formatCode="General">
                  <c:v>0.501947582</c:v>
                </c:pt>
                <c:pt idx="1021" formatCode="General">
                  <c:v>0.54055541799999995</c:v>
                </c:pt>
                <c:pt idx="1022" formatCode="General">
                  <c:v>0.56301873899999999</c:v>
                </c:pt>
                <c:pt idx="1023" formatCode="General">
                  <c:v>0.57657295500000005</c:v>
                </c:pt>
                <c:pt idx="1024" formatCode="General">
                  <c:v>0.58657985899999998</c:v>
                </c:pt>
                <c:pt idx="1025" formatCode="General">
                  <c:v>0.59455990800000003</c:v>
                </c:pt>
                <c:pt idx="1026" formatCode="General">
                  <c:v>0.60142922399999998</c:v>
                </c:pt>
                <c:pt idx="1027" formatCode="General">
                  <c:v>0.607502282</c:v>
                </c:pt>
                <c:pt idx="1028" formatCode="General">
                  <c:v>0.61292171500000003</c:v>
                </c:pt>
                <c:pt idx="1029" formatCode="General">
                  <c:v>0.61776918199999997</c:v>
                </c:pt>
                <c:pt idx="1030" formatCode="General">
                  <c:v>0.62210506200000004</c:v>
                </c:pt>
                <c:pt idx="1031" formatCode="General">
                  <c:v>0.62598156900000002</c:v>
                </c:pt>
                <c:pt idx="1032" formatCode="General">
                  <c:v>0.62944471800000001</c:v>
                </c:pt>
                <c:pt idx="1033" formatCode="General">
                  <c:v>0.63253283500000002</c:v>
                </c:pt>
                <c:pt idx="1034" formatCode="General">
                  <c:v>0.63497745999999999</c:v>
                </c:pt>
                <c:pt idx="1035" formatCode="General">
                  <c:v>0.63770145199999995</c:v>
                </c:pt>
                <c:pt idx="1036" formatCode="General">
                  <c:v>0.63980847600000001</c:v>
                </c:pt>
                <c:pt idx="1037" formatCode="General">
                  <c:v>0.64158779399999999</c:v>
                </c:pt>
                <c:pt idx="1038" formatCode="General">
                  <c:v>0.64301461000000004</c:v>
                </c:pt>
                <c:pt idx="1039" formatCode="General">
                  <c:v>0.64404076300000002</c:v>
                </c:pt>
                <c:pt idx="1040" formatCode="General">
                  <c:v>0.64459019900000003</c:v>
                </c:pt>
                <c:pt idx="1041" formatCode="General">
                  <c:v>0.64454841600000001</c:v>
                </c:pt>
                <c:pt idx="1042" formatCode="General">
                  <c:v>0.64374792599999997</c:v>
                </c:pt>
                <c:pt idx="1043" formatCode="General">
                  <c:v>0.64194458700000001</c:v>
                </c:pt>
                <c:pt idx="1044" formatCode="General">
                  <c:v>0.63878488499999997</c:v>
                </c:pt>
                <c:pt idx="1045" formatCode="General">
                  <c:v>0.63376760499999996</c:v>
                </c:pt>
                <c:pt idx="1046" formatCode="General">
                  <c:v>0.62622606800000002</c:v>
                </c:pt>
                <c:pt idx="1047" formatCode="General">
                  <c:v>0.61543577900000002</c:v>
                </c:pt>
                <c:pt idx="1048" formatCode="General">
                  <c:v>0.60114181</c:v>
                </c:pt>
                <c:pt idx="1049" formatCode="General">
                  <c:v>0.58500659499999996</c:v>
                </c:pt>
                <c:pt idx="1050" formatCode="General">
                  <c:v>0.57253956800000005</c:v>
                </c:pt>
                <c:pt idx="1051" formatCode="General">
                  <c:v>0.57134401800000001</c:v>
                </c:pt>
                <c:pt idx="1052" formatCode="General">
                  <c:v>0.58309566999999995</c:v>
                </c:pt>
                <c:pt idx="1053" formatCode="General">
                  <c:v>0.60112142599999996</c:v>
                </c:pt>
                <c:pt idx="1054" formatCode="General">
                  <c:v>0.61835169800000001</c:v>
                </c:pt>
                <c:pt idx="1055" formatCode="General">
                  <c:v>0.631878316</c:v>
                </c:pt>
                <c:pt idx="1056" formatCode="General">
                  <c:v>0.64157593300000004</c:v>
                </c:pt>
                <c:pt idx="1057" formatCode="General">
                  <c:v>0.64817762400000001</c:v>
                </c:pt>
                <c:pt idx="1058" formatCode="General">
                  <c:v>0.65243887899999997</c:v>
                </c:pt>
                <c:pt idx="1059" formatCode="General">
                  <c:v>0.65493404899999996</c:v>
                </c:pt>
                <c:pt idx="1060" formatCode="General">
                  <c:v>0.65606105299999995</c:v>
                </c:pt>
                <c:pt idx="1061" formatCode="General">
                  <c:v>0.65608787499999999</c:v>
                </c:pt>
                <c:pt idx="1062" formatCode="General">
                  <c:v>0.65519499800000003</c:v>
                </c:pt>
                <c:pt idx="1063" formatCode="General">
                  <c:v>0.65350621900000005</c:v>
                </c:pt>
                <c:pt idx="1064" formatCode="General">
                  <c:v>0.65110862300000005</c:v>
                </c:pt>
                <c:pt idx="1065" formatCode="General">
                  <c:v>0.64806282500000001</c:v>
                </c:pt>
                <c:pt idx="1066" formatCode="General">
                  <c:v>0.64440453099999995</c:v>
                </c:pt>
                <c:pt idx="1067" formatCode="General">
                  <c:v>0.64012867200000001</c:v>
                </c:pt>
                <c:pt idx="1068" formatCode="General">
                  <c:v>0.63513976299999997</c:v>
                </c:pt>
                <c:pt idx="1069" formatCode="General">
                  <c:v>0.62910538900000001</c:v>
                </c:pt>
                <c:pt idx="1070" formatCode="General">
                  <c:v>0.62101167400000001</c:v>
                </c:pt>
                <c:pt idx="1071" formatCode="General">
                  <c:v>0.60764300800000004</c:v>
                </c:pt>
                <c:pt idx="1072" formatCode="General">
                  <c:v>0.57872021200000001</c:v>
                </c:pt>
                <c:pt idx="1073" formatCode="General">
                  <c:v>0.52630191999999998</c:v>
                </c:pt>
                <c:pt idx="1074" formatCode="General">
                  <c:v>0.57324671699999996</c:v>
                </c:pt>
                <c:pt idx="1075" formatCode="General">
                  <c:v>0.60888057900000003</c:v>
                </c:pt>
                <c:pt idx="1076" formatCode="General">
                  <c:v>0.62308180300000005</c:v>
                </c:pt>
                <c:pt idx="1077" formatCode="General">
                  <c:v>0.63116520600000003</c:v>
                </c:pt>
                <c:pt idx="1078" formatCode="General">
                  <c:v>0.63761913800000003</c:v>
                </c:pt>
                <c:pt idx="1079" formatCode="General">
                  <c:v>0.64359891400000002</c:v>
                </c:pt>
                <c:pt idx="1080" formatCode="General">
                  <c:v>0.64932453599999995</c:v>
                </c:pt>
                <c:pt idx="1081" formatCode="General">
                  <c:v>0.65474408900000003</c:v>
                </c:pt>
                <c:pt idx="1082" formatCode="General">
                  <c:v>0.65975218999999996</c:v>
                </c:pt>
                <c:pt idx="1083" formatCode="General">
                  <c:v>0.66426605000000005</c:v>
                </c:pt>
                <c:pt idx="1084" formatCode="General">
                  <c:v>0.66821587100000002</c:v>
                </c:pt>
                <c:pt idx="1085" formatCode="General">
                  <c:v>0.671697557</c:v>
                </c:pt>
                <c:pt idx="1086" formatCode="General">
                  <c:v>0.67464894099999995</c:v>
                </c:pt>
                <c:pt idx="1087" formatCode="General">
                  <c:v>0.67714965299999996</c:v>
                </c:pt>
                <c:pt idx="1088" formatCode="General">
                  <c:v>0.679256678</c:v>
                </c:pt>
                <c:pt idx="1089" formatCode="General">
                  <c:v>0.68102633999999995</c:v>
                </c:pt>
                <c:pt idx="1090" formatCode="General">
                  <c:v>0.68250930300000001</c:v>
                </c:pt>
                <c:pt idx="1091" formatCode="General">
                  <c:v>0.68374729199999995</c:v>
                </c:pt>
                <c:pt idx="1092" formatCode="General">
                  <c:v>0.68477046500000005</c:v>
                </c:pt>
                <c:pt idx="1093" formatCode="General">
                  <c:v>0.68559557199999999</c:v>
                </c:pt>
                <c:pt idx="1094" formatCode="General">
                  <c:v>0.68622362599999998</c:v>
                </c:pt>
                <c:pt idx="1095" formatCode="General">
                  <c:v>0.68663692499999995</c:v>
                </c:pt>
                <c:pt idx="1096" formatCode="General">
                  <c:v>0.68679326799999996</c:v>
                </c:pt>
                <c:pt idx="1097" formatCode="General">
                  <c:v>0.68661671899999999</c:v>
                </c:pt>
                <c:pt idx="1098" formatCode="General">
                  <c:v>0.68598020100000001</c:v>
                </c:pt>
                <c:pt idx="1099" formatCode="General">
                  <c:v>0.68467390500000003</c:v>
                </c:pt>
                <c:pt idx="1100" formatCode="General">
                  <c:v>0.68234443700000003</c:v>
                </c:pt>
                <c:pt idx="1101" formatCode="General">
                  <c:v>0.67837888000000002</c:v>
                </c:pt>
                <c:pt idx="1102" formatCode="General">
                  <c:v>0.67169183499999996</c:v>
                </c:pt>
                <c:pt idx="1103" formatCode="General">
                  <c:v>0.66042482899999999</c:v>
                </c:pt>
                <c:pt idx="1104" formatCode="General">
                  <c:v>0.64217013099999998</c:v>
                </c:pt>
                <c:pt idx="1105" formatCode="General">
                  <c:v>0.61822712400000002</c:v>
                </c:pt>
                <c:pt idx="1106" formatCode="General">
                  <c:v>0.60518258800000002</c:v>
                </c:pt>
                <c:pt idx="1107" formatCode="General">
                  <c:v>0.61967319300000001</c:v>
                </c:pt>
                <c:pt idx="1108" formatCode="General">
                  <c:v>0.64421153099999995</c:v>
                </c:pt>
                <c:pt idx="1109" formatCode="General">
                  <c:v>0.66247892399999997</c:v>
                </c:pt>
                <c:pt idx="1110" formatCode="General">
                  <c:v>0.67352408200000002</c:v>
                </c:pt>
                <c:pt idx="1111" formatCode="General">
                  <c:v>0.67987537399999998</c:v>
                </c:pt>
                <c:pt idx="1112" formatCode="General">
                  <c:v>0.68340533999999997</c:v>
                </c:pt>
                <c:pt idx="1113" formatCode="General">
                  <c:v>0.68518042599999995</c:v>
                </c:pt>
                <c:pt idx="1114" formatCode="General">
                  <c:v>0.68578630699999998</c:v>
                </c:pt>
                <c:pt idx="1115" formatCode="General">
                  <c:v>0.68554896099999996</c:v>
                </c:pt>
                <c:pt idx="1116" formatCode="General">
                  <c:v>0.68465346100000002</c:v>
                </c:pt>
                <c:pt idx="1117" formatCode="General">
                  <c:v>0.68320512799999999</c:v>
                </c:pt>
                <c:pt idx="1118" formatCode="General">
                  <c:v>0.68126189699999995</c:v>
                </c:pt>
                <c:pt idx="1119" formatCode="General">
                  <c:v>0.678850234</c:v>
                </c:pt>
                <c:pt idx="1120" formatCode="General">
                  <c:v>0.67597073299999999</c:v>
                </c:pt>
                <c:pt idx="1121" formatCode="General">
                  <c:v>0.67259240200000003</c:v>
                </c:pt>
                <c:pt idx="1122" formatCode="General">
                  <c:v>0.66862446099999995</c:v>
                </c:pt>
                <c:pt idx="1123" formatCode="General">
                  <c:v>0.66372472000000005</c:v>
                </c:pt>
                <c:pt idx="1124" formatCode="General">
                  <c:v>0.65745484799999998</c:v>
                </c:pt>
                <c:pt idx="1125" formatCode="General">
                  <c:v>0.64670097800000004</c:v>
                </c:pt>
                <c:pt idx="1126" formatCode="General">
                  <c:v>0.61685025699999996</c:v>
                </c:pt>
                <c:pt idx="1127" formatCode="General">
                  <c:v>0.56841671500000002</c:v>
                </c:pt>
                <c:pt idx="1128" formatCode="General">
                  <c:v>0.62763047199999999</c:v>
                </c:pt>
                <c:pt idx="1129" formatCode="General">
                  <c:v>0.64173561300000004</c:v>
                </c:pt>
                <c:pt idx="1130" formatCode="General">
                  <c:v>0.64544647899999996</c:v>
                </c:pt>
                <c:pt idx="1131" formatCode="General">
                  <c:v>0.64800989600000003</c:v>
                </c:pt>
                <c:pt idx="1132" formatCode="General">
                  <c:v>0.65129935699999997</c:v>
                </c:pt>
                <c:pt idx="1133" formatCode="General">
                  <c:v>0.65569728599999999</c:v>
                </c:pt>
                <c:pt idx="1134" formatCode="General">
                  <c:v>0.66095817099999998</c:v>
                </c:pt>
                <c:pt idx="1135" formatCode="General">
                  <c:v>0.66703337399999996</c:v>
                </c:pt>
                <c:pt idx="1136" formatCode="General">
                  <c:v>0.67317605000000003</c:v>
                </c:pt>
                <c:pt idx="1137" formatCode="General">
                  <c:v>0.67911559300000002</c:v>
                </c:pt>
                <c:pt idx="1138" formatCode="General">
                  <c:v>0.684581518</c:v>
                </c:pt>
                <c:pt idx="1139" formatCode="General">
                  <c:v>0.68941819699999995</c:v>
                </c:pt>
                <c:pt idx="1140" formatCode="General">
                  <c:v>0.693565667</c:v>
                </c:pt>
                <c:pt idx="1141" formatCode="General">
                  <c:v>0.69703084199999998</c:v>
                </c:pt>
                <c:pt idx="1142" formatCode="General">
                  <c:v>0.69986045399999997</c:v>
                </c:pt>
                <c:pt idx="1143" formatCode="General">
                  <c:v>0.70212042299999999</c:v>
                </c:pt>
                <c:pt idx="1144" formatCode="General">
                  <c:v>0.70388209800000001</c:v>
                </c:pt>
                <c:pt idx="1145" formatCode="General">
                  <c:v>0.70521414299999996</c:v>
                </c:pt>
                <c:pt idx="1146" formatCode="General">
                  <c:v>0.70617818799999998</c:v>
                </c:pt>
                <c:pt idx="1147" formatCode="General">
                  <c:v>0.70682621000000001</c:v>
                </c:pt>
                <c:pt idx="1148" formatCode="General">
                  <c:v>0.70719951400000003</c:v>
                </c:pt>
                <c:pt idx="1149" formatCode="General">
                  <c:v>0.70732766400000002</c:v>
                </c:pt>
                <c:pt idx="1150" formatCode="General">
                  <c:v>0.70722722999999998</c:v>
                </c:pt>
                <c:pt idx="1151" formatCode="General">
                  <c:v>0.70689868899999997</c:v>
                </c:pt>
                <c:pt idx="1152" formatCode="General">
                  <c:v>0.70632135900000004</c:v>
                </c:pt>
                <c:pt idx="1153" formatCode="General">
                  <c:v>0.70544248799999998</c:v>
                </c:pt>
                <c:pt idx="1154" formatCode="General">
                  <c:v>0.70415550500000001</c:v>
                </c:pt>
                <c:pt idx="1155" formatCode="General">
                  <c:v>0.70225238800000001</c:v>
                </c:pt>
                <c:pt idx="1156" formatCode="General">
                  <c:v>0.699313462</c:v>
                </c:pt>
                <c:pt idx="1157" formatCode="General">
                  <c:v>0.69442713300000003</c:v>
                </c:pt>
                <c:pt idx="1158" formatCode="General">
                  <c:v>0.68543005000000001</c:v>
                </c:pt>
                <c:pt idx="1159" formatCode="General">
                  <c:v>0.66704785799999999</c:v>
                </c:pt>
                <c:pt idx="1160" formatCode="General">
                  <c:v>0.63246816400000005</c:v>
                </c:pt>
                <c:pt idx="1161" formatCode="General">
                  <c:v>0.616763532</c:v>
                </c:pt>
                <c:pt idx="1162" formatCode="General">
                  <c:v>0.64992350300000001</c:v>
                </c:pt>
                <c:pt idx="1163" formatCode="General">
                  <c:v>0.67367875600000005</c:v>
                </c:pt>
                <c:pt idx="1164" formatCode="General">
                  <c:v>0.68382966499999998</c:v>
                </c:pt>
                <c:pt idx="1165" formatCode="General">
                  <c:v>0.68777328699999996</c:v>
                </c:pt>
                <c:pt idx="1166" formatCode="General">
                  <c:v>0.68885701899999996</c:v>
                </c:pt>
                <c:pt idx="1167" formatCode="General">
                  <c:v>0.68842983199999996</c:v>
                </c:pt>
                <c:pt idx="1168" formatCode="General">
                  <c:v>0.68707799899999999</c:v>
                </c:pt>
                <c:pt idx="1169" formatCode="General">
                  <c:v>0.68507921699999996</c:v>
                </c:pt>
                <c:pt idx="1170" formatCode="General">
                  <c:v>0.68257445100000003</c:v>
                </c:pt>
                <c:pt idx="1171" formatCode="General">
                  <c:v>0.67963802799999995</c:v>
                </c:pt>
                <c:pt idx="1172" formatCode="General">
                  <c:v>0.67630821500000005</c:v>
                </c:pt>
                <c:pt idx="1173" formatCode="General">
                  <c:v>0.67255246599999996</c:v>
                </c:pt>
                <c:pt idx="1174" formatCode="General">
                  <c:v>0.66851353599999996</c:v>
                </c:pt>
                <c:pt idx="1175" formatCode="General">
                  <c:v>0.66401702200000001</c:v>
                </c:pt>
                <c:pt idx="1176" formatCode="General">
                  <c:v>0.65903073499999998</c:v>
                </c:pt>
                <c:pt idx="1177" formatCode="General">
                  <c:v>0.65332889599999999</c:v>
                </c:pt>
                <c:pt idx="1178" formatCode="General">
                  <c:v>0.64612066700000004</c:v>
                </c:pt>
                <c:pt idx="1179" formatCode="General">
                  <c:v>0.633124888</c:v>
                </c:pt>
                <c:pt idx="1180" formatCode="General">
                  <c:v>0.57009291600000001</c:v>
                </c:pt>
                <c:pt idx="1181" formatCode="General">
                  <c:v>0.61067152000000002</c:v>
                </c:pt>
                <c:pt idx="1182" formatCode="General">
                  <c:v>0.62334120299999995</c:v>
                </c:pt>
                <c:pt idx="1183" formatCode="General">
                  <c:v>0.62108206700000002</c:v>
                </c:pt>
                <c:pt idx="1184" formatCode="General">
                  <c:v>0.61737752000000001</c:v>
                </c:pt>
                <c:pt idx="1185" formatCode="General">
                  <c:v>0.61431032399999996</c:v>
                </c:pt>
                <c:pt idx="1186" formatCode="General">
                  <c:v>0.61280489000000005</c:v>
                </c:pt>
                <c:pt idx="1187" formatCode="General">
                  <c:v>0.61345464000000005</c:v>
                </c:pt>
                <c:pt idx="1188" formatCode="General">
                  <c:v>0.61649161600000002</c:v>
                </c:pt>
                <c:pt idx="1189" formatCode="General">
                  <c:v>0.62169498199999995</c:v>
                </c:pt>
                <c:pt idx="1190" formatCode="General">
                  <c:v>0.62844216799999997</c:v>
                </c:pt>
                <c:pt idx="1191" formatCode="General">
                  <c:v>0.63591873600000004</c:v>
                </c:pt>
                <c:pt idx="1192" formatCode="General">
                  <c:v>0.64336651600000005</c:v>
                </c:pt>
                <c:pt idx="1193" formatCode="General">
                  <c:v>0.65024119599999997</c:v>
                </c:pt>
                <c:pt idx="1194" formatCode="General">
                  <c:v>0.65624523199999996</c:v>
                </c:pt>
                <c:pt idx="1195" formatCode="General">
                  <c:v>0.66128087000000002</c:v>
                </c:pt>
                <c:pt idx="1196" formatCode="General">
                  <c:v>0.66537862999999997</c:v>
                </c:pt>
                <c:pt idx="1197" formatCode="General">
                  <c:v>0.66863626200000004</c:v>
                </c:pt>
                <c:pt idx="1198" formatCode="General">
                  <c:v>0.67117702999999995</c:v>
                </c:pt>
                <c:pt idx="1199" formatCode="General">
                  <c:v>0.67312645900000001</c:v>
                </c:pt>
                <c:pt idx="1200" formatCode="General">
                  <c:v>0.67459982600000001</c:v>
                </c:pt>
                <c:pt idx="1201" formatCode="General">
                  <c:v>0.67569768399999997</c:v>
                </c:pt>
                <c:pt idx="1202" formatCode="General">
                  <c:v>0.67650437399999996</c:v>
                </c:pt>
                <c:pt idx="1203" formatCode="General">
                  <c:v>0.67708784300000002</c:v>
                </c:pt>
                <c:pt idx="1204" formatCode="General">
                  <c:v>0.67750001000000004</c:v>
                </c:pt>
                <c:pt idx="1205" formatCode="General">
                  <c:v>0.67777693299999997</c:v>
                </c:pt>
                <c:pt idx="1206" formatCode="General">
                  <c:v>0.677937448</c:v>
                </c:pt>
                <c:pt idx="1207" formatCode="General">
                  <c:v>0.67798000599999997</c:v>
                </c:pt>
                <c:pt idx="1208" formatCode="General">
                  <c:v>0.67787492299999996</c:v>
                </c:pt>
                <c:pt idx="1209" formatCode="General">
                  <c:v>0.67754620300000001</c:v>
                </c:pt>
                <c:pt idx="1210" formatCode="General">
                  <c:v>0.67682653699999995</c:v>
                </c:pt>
                <c:pt idx="1211" formatCode="General">
                  <c:v>0.67533117499999995</c:v>
                </c:pt>
                <c:pt idx="1212" formatCode="General">
                  <c:v>0.67204582700000004</c:v>
                </c:pt>
                <c:pt idx="1213" formatCode="General">
                  <c:v>0.66366571200000002</c:v>
                </c:pt>
                <c:pt idx="1214" formatCode="General">
                  <c:v>0.63702356800000004</c:v>
                </c:pt>
                <c:pt idx="1215" formatCode="General">
                  <c:v>0.58903920700000001</c:v>
                </c:pt>
                <c:pt idx="1216" formatCode="General">
                  <c:v>0.63748693499999998</c:v>
                </c:pt>
                <c:pt idx="1217" formatCode="General">
                  <c:v>0.66262322699999998</c:v>
                </c:pt>
                <c:pt idx="1218" formatCode="General">
                  <c:v>0.669935167</c:v>
                </c:pt>
                <c:pt idx="1219" formatCode="General">
                  <c:v>0.67208927900000004</c:v>
                </c:pt>
                <c:pt idx="1220" formatCode="General">
                  <c:v>0.67222583300000005</c:v>
                </c:pt>
                <c:pt idx="1221" formatCode="General">
                  <c:v>0.671281397</c:v>
                </c:pt>
                <c:pt idx="1222" formatCode="General">
                  <c:v>0.66959029400000003</c:v>
                </c:pt>
                <c:pt idx="1223" formatCode="General">
                  <c:v>0.66727530999999995</c:v>
                </c:pt>
                <c:pt idx="1224" formatCode="General">
                  <c:v>0.66442388299999999</c:v>
                </c:pt>
                <c:pt idx="1225" formatCode="General">
                  <c:v>0.66102814700000001</c:v>
                </c:pt>
                <c:pt idx="1226" formatCode="General">
                  <c:v>0.65710794900000002</c:v>
                </c:pt>
                <c:pt idx="1227" formatCode="General">
                  <c:v>0.65266513800000003</c:v>
                </c:pt>
                <c:pt idx="1228" formatCode="General">
                  <c:v>0.64769381299999995</c:v>
                </c:pt>
                <c:pt idx="1229" formatCode="General">
                  <c:v>0.64217025000000005</c:v>
                </c:pt>
                <c:pt idx="1230" formatCode="General">
                  <c:v>0.63601571300000004</c:v>
                </c:pt>
                <c:pt idx="1231" formatCode="General">
                  <c:v>0.62892925700000002</c:v>
                </c:pt>
                <c:pt idx="1232" formatCode="General">
                  <c:v>0.61919778599999997</c:v>
                </c:pt>
                <c:pt idx="1233" formatCode="General">
                  <c:v>0.57675391399999998</c:v>
                </c:pt>
                <c:pt idx="1234" formatCode="General">
                  <c:v>0.59470391300000003</c:v>
                </c:pt>
                <c:pt idx="1235" formatCode="General">
                  <c:v>0.59931469000000004</c:v>
                </c:pt>
                <c:pt idx="1236" formatCode="General">
                  <c:v>0.592756748</c:v>
                </c:pt>
                <c:pt idx="1237" formatCode="General">
                  <c:v>0.58485889400000002</c:v>
                </c:pt>
                <c:pt idx="1238" formatCode="General">
                  <c:v>0.57662993699999998</c:v>
                </c:pt>
                <c:pt idx="1239" formatCode="General">
                  <c:v>0.56856447499999996</c:v>
                </c:pt>
                <c:pt idx="1240" formatCode="General">
                  <c:v>0.56128305199999995</c:v>
                </c:pt>
                <c:pt idx="1241" formatCode="General">
                  <c:v>0.55567675800000005</c:v>
                </c:pt>
                <c:pt idx="1242" formatCode="General">
                  <c:v>0.55283343799999995</c:v>
                </c:pt>
                <c:pt idx="1243" formatCode="General">
                  <c:v>0.55367893000000001</c:v>
                </c:pt>
                <c:pt idx="1244" formatCode="General">
                  <c:v>0.55843973199999997</c:v>
                </c:pt>
                <c:pt idx="1245" formatCode="General">
                  <c:v>0.56634300900000001</c:v>
                </c:pt>
                <c:pt idx="1246" formatCode="General">
                  <c:v>0.57590836300000003</c:v>
                </c:pt>
                <c:pt idx="1247" formatCode="General">
                  <c:v>0.58561295300000005</c:v>
                </c:pt>
                <c:pt idx="1248" formatCode="General">
                  <c:v>0.59439128600000002</c:v>
                </c:pt>
                <c:pt idx="1249" formatCode="General">
                  <c:v>0.60173624800000003</c:v>
                </c:pt>
                <c:pt idx="1250" formatCode="General">
                  <c:v>0.60755044199999997</c:v>
                </c:pt>
                <c:pt idx="1251" formatCode="General">
                  <c:v>0.61195629799999995</c:v>
                </c:pt>
                <c:pt idx="1252" formatCode="General">
                  <c:v>0.61516106100000001</c:v>
                </c:pt>
                <c:pt idx="1253" formatCode="General">
                  <c:v>0.61738514899999997</c:v>
                </c:pt>
                <c:pt idx="1254" formatCode="General">
                  <c:v>0.61883223099999995</c:v>
                </c:pt>
                <c:pt idx="1255" formatCode="General">
                  <c:v>0.619680703</c:v>
                </c:pt>
                <c:pt idx="1256" formatCode="General">
                  <c:v>0.62008464299999999</c:v>
                </c:pt>
                <c:pt idx="1257" formatCode="General">
                  <c:v>0.62017720899999995</c:v>
                </c:pt>
                <c:pt idx="1258" formatCode="General">
                  <c:v>0.62007349700000003</c:v>
                </c:pt>
                <c:pt idx="1259" formatCode="General">
                  <c:v>0.619872808</c:v>
                </c:pt>
                <c:pt idx="1260" formatCode="General">
                  <c:v>0.61965841099999996</c:v>
                </c:pt>
                <c:pt idx="1261" formatCode="General">
                  <c:v>0.61949628599999995</c:v>
                </c:pt>
                <c:pt idx="1262" formatCode="General">
                  <c:v>0.61943012500000005</c:v>
                </c:pt>
                <c:pt idx="1263" formatCode="General">
                  <c:v>0.61947178800000002</c:v>
                </c:pt>
                <c:pt idx="1264" formatCode="General">
                  <c:v>0.61957711000000004</c:v>
                </c:pt>
                <c:pt idx="1265" formatCode="General">
                  <c:v>0.61957722900000001</c:v>
                </c:pt>
                <c:pt idx="1266" formatCode="General">
                  <c:v>0.618925273</c:v>
                </c:pt>
                <c:pt idx="1267" formatCode="General">
                  <c:v>0.61538976400000001</c:v>
                </c:pt>
                <c:pt idx="1268" formatCode="General">
                  <c:v>0.59392201899999997</c:v>
                </c:pt>
                <c:pt idx="1269" formatCode="General">
                  <c:v>0.54956114300000003</c:v>
                </c:pt>
                <c:pt idx="1270" formatCode="General">
                  <c:v>0.61211878099999995</c:v>
                </c:pt>
                <c:pt idx="1271" formatCode="General">
                  <c:v>0.62426722000000001</c:v>
                </c:pt>
                <c:pt idx="1272" formatCode="General">
                  <c:v>0.62870681299999998</c:v>
                </c:pt>
                <c:pt idx="1273" formatCode="General">
                  <c:v>0.63133704700000004</c:v>
                </c:pt>
                <c:pt idx="1274" formatCode="General">
                  <c:v>0.63322740799999999</c:v>
                </c:pt>
                <c:pt idx="1275" formatCode="General">
                  <c:v>0.63464027599999995</c:v>
                </c:pt>
                <c:pt idx="1276" formatCode="General">
                  <c:v>0.635635018</c:v>
                </c:pt>
                <c:pt idx="1277" formatCode="General">
                  <c:v>0.63620585200000002</c:v>
                </c:pt>
                <c:pt idx="1278" formatCode="General">
                  <c:v>0.63632458400000003</c:v>
                </c:pt>
                <c:pt idx="1279" formatCode="General">
                  <c:v>0.63595581099999998</c:v>
                </c:pt>
                <c:pt idx="1280" formatCode="General">
                  <c:v>0.63506287299999997</c:v>
                </c:pt>
                <c:pt idx="1281" formatCode="General">
                  <c:v>0.63360977200000002</c:v>
                </c:pt>
                <c:pt idx="1282" formatCode="General">
                  <c:v>0.63155674900000003</c:v>
                </c:pt>
                <c:pt idx="1283" formatCode="General">
                  <c:v>0.62880784300000003</c:v>
                </c:pt>
                <c:pt idx="1284" formatCode="General">
                  <c:v>0.62528342000000003</c:v>
                </c:pt>
                <c:pt idx="1285" formatCode="General">
                  <c:v>0.61975765199999999</c:v>
                </c:pt>
                <c:pt idx="1286" formatCode="General">
                  <c:v>0.562793612</c:v>
                </c:pt>
                <c:pt idx="1287" formatCode="General">
                  <c:v>0.60910469300000003</c:v>
                </c:pt>
                <c:pt idx="1288" formatCode="General">
                  <c:v>0.60699695300000001</c:v>
                </c:pt>
                <c:pt idx="1289" formatCode="General">
                  <c:v>0.60151606800000001</c:v>
                </c:pt>
                <c:pt idx="1290" formatCode="General">
                  <c:v>0.59515225900000002</c:v>
                </c:pt>
                <c:pt idx="1291" formatCode="General">
                  <c:v>0.58814954799999997</c:v>
                </c:pt>
                <c:pt idx="1292" formatCode="General">
                  <c:v>0.58054399499999998</c:v>
                </c:pt>
                <c:pt idx="1293" formatCode="General">
                  <c:v>0.57234144200000003</c:v>
                </c:pt>
                <c:pt idx="1294" formatCode="General">
                  <c:v>0.56360787199999995</c:v>
                </c:pt>
                <c:pt idx="1295" formatCode="General">
                  <c:v>0.55462109999999998</c:v>
                </c:pt>
                <c:pt idx="1296" formatCode="General">
                  <c:v>0.54612904799999995</c:v>
                </c:pt>
                <c:pt idx="1297" formatCode="General">
                  <c:v>0.53962928099999996</c:v>
                </c:pt>
                <c:pt idx="1298" formatCode="General">
                  <c:v>0.53727781799999996</c:v>
                </c:pt>
                <c:pt idx="1299" formatCode="General">
                  <c:v>0.54086506400000001</c:v>
                </c:pt>
                <c:pt idx="1300" formatCode="General">
                  <c:v>0.55024373500000001</c:v>
                </c:pt>
                <c:pt idx="1301" formatCode="General">
                  <c:v>0.563035548</c:v>
                </c:pt>
                <c:pt idx="1302" formatCode="General">
                  <c:v>0.57624578500000001</c:v>
                </c:pt>
                <c:pt idx="1303" formatCode="General">
                  <c:v>0.58786565099999999</c:v>
                </c:pt>
                <c:pt idx="1304" formatCode="General">
                  <c:v>0.59714973000000005</c:v>
                </c:pt>
                <c:pt idx="1305" formatCode="General">
                  <c:v>0.60412842</c:v>
                </c:pt>
                <c:pt idx="1306" formatCode="General">
                  <c:v>0.60912877300000001</c:v>
                </c:pt>
                <c:pt idx="1307" formatCode="General">
                  <c:v>0.61252105199999995</c:v>
                </c:pt>
                <c:pt idx="1308" formatCode="General">
                  <c:v>0.61462801700000003</c:v>
                </c:pt>
                <c:pt idx="1309" formatCode="General">
                  <c:v>0.615708649</c:v>
                </c:pt>
                <c:pt idx="1310" formatCode="General">
                  <c:v>0.61596858499999996</c:v>
                </c:pt>
                <c:pt idx="1311" formatCode="General">
                  <c:v>0.61557489600000004</c:v>
                </c:pt>
                <c:pt idx="1312" formatCode="General">
                  <c:v>0.61467045499999995</c:v>
                </c:pt>
                <c:pt idx="1313" formatCode="General">
                  <c:v>0.61338454499999995</c:v>
                </c:pt>
                <c:pt idx="1314" formatCode="General">
                  <c:v>0.61184042699999996</c:v>
                </c:pt>
                <c:pt idx="1315" formatCode="General">
                  <c:v>0.610159338</c:v>
                </c:pt>
                <c:pt idx="1316" formatCode="General">
                  <c:v>0.60846078400000003</c:v>
                </c:pt>
                <c:pt idx="1317" formatCode="General">
                  <c:v>0.60685610800000001</c:v>
                </c:pt>
                <c:pt idx="1318" formatCode="General">
                  <c:v>0.60542917299999999</c:v>
                </c:pt>
                <c:pt idx="1319" formatCode="General">
                  <c:v>0.60417646199999997</c:v>
                </c:pt>
                <c:pt idx="1320" formatCode="General">
                  <c:v>0.60274559299999997</c:v>
                </c:pt>
                <c:pt idx="1321" formatCode="General">
                  <c:v>0.59835791599999999</c:v>
                </c:pt>
                <c:pt idx="1322" formatCode="General">
                  <c:v>0.53877365600000005</c:v>
                </c:pt>
                <c:pt idx="1323" formatCode="General">
                  <c:v>0.59525251400000001</c:v>
                </c:pt>
                <c:pt idx="1324" formatCode="General">
                  <c:v>0.60635060100000004</c:v>
                </c:pt>
                <c:pt idx="1325" formatCode="General">
                  <c:v>0.61040854499999997</c:v>
                </c:pt>
                <c:pt idx="1326" formatCode="General">
                  <c:v>0.61379587700000005</c:v>
                </c:pt>
                <c:pt idx="1327" formatCode="General">
                  <c:v>0.61716389699999996</c:v>
                </c:pt>
                <c:pt idx="1328" formatCode="General">
                  <c:v>0.62057316299999998</c:v>
                </c:pt>
                <c:pt idx="1329" formatCode="General">
                  <c:v>0.62396603799999995</c:v>
                </c:pt>
                <c:pt idx="1330" formatCode="General">
                  <c:v>0.62725859900000003</c:v>
                </c:pt>
                <c:pt idx="1331" formatCode="General">
                  <c:v>0.63036614700000004</c:v>
                </c:pt>
                <c:pt idx="1332" formatCode="General">
                  <c:v>0.63321191099999996</c:v>
                </c:pt>
                <c:pt idx="1333" formatCode="General">
                  <c:v>0.63572937299999999</c:v>
                </c:pt>
                <c:pt idx="1334" formatCode="General">
                  <c:v>0.63786071499999997</c:v>
                </c:pt>
                <c:pt idx="1335" formatCode="General">
                  <c:v>0.63955289100000001</c:v>
                </c:pt>
                <c:pt idx="1336" formatCode="General">
                  <c:v>0.64074283799999998</c:v>
                </c:pt>
                <c:pt idx="1337" formatCode="General">
                  <c:v>0.64127814800000005</c:v>
                </c:pt>
                <c:pt idx="1338" formatCode="General">
                  <c:v>0.63972943999999998</c:v>
                </c:pt>
                <c:pt idx="1339" formatCode="General">
                  <c:v>0.62893790000000005</c:v>
                </c:pt>
                <c:pt idx="1340" formatCode="General">
                  <c:v>0.64040160199999996</c:v>
                </c:pt>
                <c:pt idx="1341" formatCode="General">
                  <c:v>0.63957273999999997</c:v>
                </c:pt>
                <c:pt idx="1342" formatCode="General">
                  <c:v>0.63788288800000004</c:v>
                </c:pt>
                <c:pt idx="1343" formatCode="General">
                  <c:v>0.63561970000000001</c:v>
                </c:pt>
                <c:pt idx="1344" formatCode="General">
                  <c:v>0.63283044099999997</c:v>
                </c:pt>
                <c:pt idx="1345" formatCode="General">
                  <c:v>0.62951761500000003</c:v>
                </c:pt>
                <c:pt idx="1346" formatCode="General">
                  <c:v>0.62565046499999999</c:v>
                </c:pt>
                <c:pt idx="1347" formatCode="General">
                  <c:v>0.62115150699999999</c:v>
                </c:pt>
                <c:pt idx="1348" formatCode="General">
                  <c:v>0.61587750900000005</c:v>
                </c:pt>
                <c:pt idx="1349" formatCode="General">
                  <c:v>0.60961323999999995</c:v>
                </c:pt>
                <c:pt idx="1350" formatCode="General">
                  <c:v>0.60212785000000002</c:v>
                </c:pt>
                <c:pt idx="1351" formatCode="General">
                  <c:v>0.59342420100000004</c:v>
                </c:pt>
                <c:pt idx="1352" formatCode="General">
                  <c:v>0.58440446899999998</c:v>
                </c:pt>
                <c:pt idx="1353" formatCode="General">
                  <c:v>0.57791382099999999</c:v>
                </c:pt>
                <c:pt idx="1354" formatCode="General">
                  <c:v>0.57858759199999998</c:v>
                </c:pt>
                <c:pt idx="1355" formatCode="General">
                  <c:v>0.588987708</c:v>
                </c:pt>
                <c:pt idx="1356" formatCode="General">
                  <c:v>0.60585814699999996</c:v>
                </c:pt>
                <c:pt idx="1357" formatCode="General">
                  <c:v>0.62344473600000005</c:v>
                </c:pt>
                <c:pt idx="1358" formatCode="General">
                  <c:v>0.638368249</c:v>
                </c:pt>
                <c:pt idx="1359" formatCode="General">
                  <c:v>0.64994502099999996</c:v>
                </c:pt>
                <c:pt idx="1360" formatCode="General">
                  <c:v>0.65862810599999999</c:v>
                </c:pt>
                <c:pt idx="1361" formatCode="General">
                  <c:v>0.66504764599999999</c:v>
                </c:pt>
                <c:pt idx="1362" formatCode="General">
                  <c:v>0.66971314000000004</c:v>
                </c:pt>
                <c:pt idx="1363" formatCode="General">
                  <c:v>0.67298293099999995</c:v>
                </c:pt>
                <c:pt idx="1364" formatCode="General">
                  <c:v>0.67509919399999996</c:v>
                </c:pt>
                <c:pt idx="1365" formatCode="General">
                  <c:v>0.67622607899999998</c:v>
                </c:pt>
                <c:pt idx="1366" formatCode="General">
                  <c:v>0.67647749199999996</c:v>
                </c:pt>
                <c:pt idx="1367" formatCode="General">
                  <c:v>0.67593640099999996</c:v>
                </c:pt>
                <c:pt idx="1368" formatCode="General">
                  <c:v>0.67466807399999995</c:v>
                </c:pt>
                <c:pt idx="1369" formatCode="General">
                  <c:v>0.67273062500000003</c:v>
                </c:pt>
                <c:pt idx="1370" formatCode="General">
                  <c:v>0.67018324100000004</c:v>
                </c:pt>
                <c:pt idx="1371" formatCode="General">
                  <c:v>0.66709184600000004</c:v>
                </c:pt>
                <c:pt idx="1372" formatCode="General">
                  <c:v>0.66352218399999996</c:v>
                </c:pt>
                <c:pt idx="1373" formatCode="General">
                  <c:v>0.65946608799999995</c:v>
                </c:pt>
                <c:pt idx="1374" formatCode="General">
                  <c:v>0.65412890899999998</c:v>
                </c:pt>
                <c:pt idx="1375" formatCode="General">
                  <c:v>0.61120146500000005</c:v>
                </c:pt>
                <c:pt idx="1376" formatCode="General">
                  <c:v>0.644898474</c:v>
                </c:pt>
                <c:pt idx="1377" formatCode="General">
                  <c:v>0.64612031000000003</c:v>
                </c:pt>
                <c:pt idx="1378" formatCode="General">
                  <c:v>0.64515203200000004</c:v>
                </c:pt>
                <c:pt idx="1379" formatCode="General">
                  <c:v>0.64490777300000002</c:v>
                </c:pt>
                <c:pt idx="1380" formatCode="General">
                  <c:v>0.64571052799999995</c:v>
                </c:pt>
                <c:pt idx="1381" formatCode="General">
                  <c:v>0.64753550299999996</c:v>
                </c:pt>
                <c:pt idx="1382" formatCode="General">
                  <c:v>0.65020447999999997</c:v>
                </c:pt>
                <c:pt idx="1383" formatCode="General">
                  <c:v>0.65346062199999999</c:v>
                </c:pt>
                <c:pt idx="1384" formatCode="General">
                  <c:v>0.65702730399999998</c:v>
                </c:pt>
                <c:pt idx="1385" formatCode="General">
                  <c:v>0.66065168399999996</c:v>
                </c:pt>
                <c:pt idx="1386" formatCode="General">
                  <c:v>0.66412973399999997</c:v>
                </c:pt>
                <c:pt idx="1387" formatCode="General">
                  <c:v>0.66731214500000002</c:v>
                </c:pt>
                <c:pt idx="1388" formatCode="General">
                  <c:v>0.67009711299999997</c:v>
                </c:pt>
                <c:pt idx="1389" formatCode="General">
                  <c:v>0.67240613699999996</c:v>
                </c:pt>
                <c:pt idx="1390" formatCode="General">
                  <c:v>0.67404216500000003</c:v>
                </c:pt>
                <c:pt idx="1391" formatCode="General">
                  <c:v>0.62631440199999999</c:v>
                </c:pt>
                <c:pt idx="1392" formatCode="General">
                  <c:v>0.67637515100000001</c:v>
                </c:pt>
                <c:pt idx="1393" formatCode="General">
                  <c:v>0.67714691199999999</c:v>
                </c:pt>
                <c:pt idx="1394" formatCode="General">
                  <c:v>0.67721372800000001</c:v>
                </c:pt>
                <c:pt idx="1395" formatCode="General">
                  <c:v>0.67680185999999998</c:v>
                </c:pt>
                <c:pt idx="1396" formatCode="General">
                  <c:v>0.675946355</c:v>
                </c:pt>
                <c:pt idx="1397" formatCode="General">
                  <c:v>0.67466265000000003</c:v>
                </c:pt>
                <c:pt idx="1398" formatCode="General">
                  <c:v>0.67296016199999997</c:v>
                </c:pt>
                <c:pt idx="1399" formatCode="General">
                  <c:v>0.67084264800000004</c:v>
                </c:pt>
                <c:pt idx="1400" formatCode="General">
                  <c:v>0.66830277400000004</c:v>
                </c:pt>
                <c:pt idx="1401" formatCode="General">
                  <c:v>0.665311396</c:v>
                </c:pt>
                <c:pt idx="1402" formatCode="General">
                  <c:v>0.66179657000000003</c:v>
                </c:pt>
                <c:pt idx="1403" formatCode="General">
                  <c:v>0.65760713800000004</c:v>
                </c:pt>
                <c:pt idx="1404" formatCode="General">
                  <c:v>0.65245485299999995</c:v>
                </c:pt>
                <c:pt idx="1405" formatCode="General">
                  <c:v>0.645843685</c:v>
                </c:pt>
                <c:pt idx="1406" formatCode="General">
                  <c:v>0.63707584100000003</c:v>
                </c:pt>
                <c:pt idx="1407" formatCode="General">
                  <c:v>0.62574869399999999</c:v>
                </c:pt>
                <c:pt idx="1408" formatCode="General">
                  <c:v>0.61386966700000001</c:v>
                </c:pt>
                <c:pt idx="1409" formatCode="General">
                  <c:v>0.60921001399999997</c:v>
                </c:pt>
                <c:pt idx="1410" formatCode="General">
                  <c:v>0.61977815599999997</c:v>
                </c:pt>
                <c:pt idx="1411" formatCode="General">
                  <c:v>0.64005869599999998</c:v>
                </c:pt>
                <c:pt idx="1412" formatCode="General">
                  <c:v>0.65943938499999999</c:v>
                </c:pt>
                <c:pt idx="1413" formatCode="General">
                  <c:v>0.67429620000000001</c:v>
                </c:pt>
                <c:pt idx="1414" formatCode="General">
                  <c:v>0.68525713700000002</c:v>
                </c:pt>
                <c:pt idx="1415" formatCode="General">
                  <c:v>0.69353151300000004</c:v>
                </c:pt>
                <c:pt idx="1416" formatCode="General">
                  <c:v>0.69997143699999997</c:v>
                </c:pt>
                <c:pt idx="1417" formatCode="General">
                  <c:v>0.70508211899999995</c:v>
                </c:pt>
                <c:pt idx="1418" formatCode="General">
                  <c:v>0.70915383099999996</c:v>
                </c:pt>
                <c:pt idx="1419" formatCode="General">
                  <c:v>0.71235561400000003</c:v>
                </c:pt>
                <c:pt idx="1420" formatCode="General">
                  <c:v>0.71478766199999999</c:v>
                </c:pt>
                <c:pt idx="1421" formatCode="General">
                  <c:v>0.71650850799999999</c:v>
                </c:pt>
                <c:pt idx="1422" formatCode="General">
                  <c:v>0.71754843000000001</c:v>
                </c:pt>
                <c:pt idx="1423" formatCode="General">
                  <c:v>0.717915356</c:v>
                </c:pt>
                <c:pt idx="1424" formatCode="General">
                  <c:v>0.71759653099999998</c:v>
                </c:pt>
                <c:pt idx="1425" formatCode="General">
                  <c:v>0.71655172099999997</c:v>
                </c:pt>
                <c:pt idx="1426" formatCode="General">
                  <c:v>0.71466690300000002</c:v>
                </c:pt>
                <c:pt idx="1427" formatCode="General">
                  <c:v>0.71117043499999999</c:v>
                </c:pt>
                <c:pt idx="1428" formatCode="General">
                  <c:v>0.65838366699999995</c:v>
                </c:pt>
                <c:pt idx="1429" formatCode="General">
                  <c:v>0.70426714400000001</c:v>
                </c:pt>
                <c:pt idx="1430" formatCode="General">
                  <c:v>0.70015925199999995</c:v>
                </c:pt>
                <c:pt idx="1431" formatCode="General">
                  <c:v>0.69493949399999999</c:v>
                </c:pt>
                <c:pt idx="1432" formatCode="General">
                  <c:v>0.68937021499999995</c:v>
                </c:pt>
                <c:pt idx="1433" formatCode="General">
                  <c:v>0.68401336700000004</c:v>
                </c:pt>
                <c:pt idx="1434" formatCode="General">
                  <c:v>0.679544806</c:v>
                </c:pt>
                <c:pt idx="1435" formatCode="General">
                  <c:v>0.676657379</c:v>
                </c:pt>
                <c:pt idx="1436" formatCode="General">
                  <c:v>0.67584341800000003</c:v>
                </c:pt>
                <c:pt idx="1437" formatCode="General">
                  <c:v>0.67718732400000003</c:v>
                </c:pt>
                <c:pt idx="1438" formatCode="General">
                  <c:v>0.68031758099999995</c:v>
                </c:pt>
                <c:pt idx="1439" formatCode="General">
                  <c:v>0.68456017999999996</c:v>
                </c:pt>
                <c:pt idx="1440" formatCode="General">
                  <c:v>0.68918389099999999</c:v>
                </c:pt>
                <c:pt idx="1441" formatCode="General">
                  <c:v>0.69358694600000004</c:v>
                </c:pt>
                <c:pt idx="1442" formatCode="General">
                  <c:v>0.697340548</c:v>
                </c:pt>
                <c:pt idx="1443" formatCode="General">
                  <c:v>0.69681453699999996</c:v>
                </c:pt>
                <c:pt idx="1444" formatCode="General">
                  <c:v>0.70244818899999995</c:v>
                </c:pt>
                <c:pt idx="1445" formatCode="General">
                  <c:v>0.70390009899999995</c:v>
                </c:pt>
                <c:pt idx="1446" formatCode="General">
                  <c:v>0.704452038</c:v>
                </c:pt>
                <c:pt idx="1447" formatCode="General">
                  <c:v>0.704277873</c:v>
                </c:pt>
                <c:pt idx="1448" formatCode="General">
                  <c:v>0.70345926299999995</c:v>
                </c:pt>
                <c:pt idx="1449" formatCode="General">
                  <c:v>0.70206379900000004</c:v>
                </c:pt>
                <c:pt idx="1450" formatCode="General">
                  <c:v>0.70014858199999996</c:v>
                </c:pt>
                <c:pt idx="1451" formatCode="General">
                  <c:v>0.69776111799999996</c:v>
                </c:pt>
                <c:pt idx="1452" formatCode="General">
                  <c:v>0.69494062700000003</c:v>
                </c:pt>
                <c:pt idx="1453" formatCode="General">
                  <c:v>0.69171845899999995</c:v>
                </c:pt>
                <c:pt idx="1454" formatCode="General">
                  <c:v>0.68811792100000002</c:v>
                </c:pt>
                <c:pt idx="1455" formatCode="General">
                  <c:v>0.68415164900000003</c:v>
                </c:pt>
                <c:pt idx="1456" formatCode="General">
                  <c:v>0.67981427900000002</c:v>
                </c:pt>
                <c:pt idx="1457" formatCode="General">
                  <c:v>0.67506527900000002</c:v>
                </c:pt>
                <c:pt idx="1458" formatCode="General">
                  <c:v>0.66979265200000004</c:v>
                </c:pt>
                <c:pt idx="1459" formatCode="General">
                  <c:v>0.66373658199999996</c:v>
                </c:pt>
                <c:pt idx="1460" formatCode="General">
                  <c:v>0.65633630799999998</c:v>
                </c:pt>
                <c:pt idx="1461" formatCode="General">
                  <c:v>0.64646959299999995</c:v>
                </c:pt>
                <c:pt idx="1462" formatCode="General">
                  <c:v>0.63236516700000001</c:v>
                </c:pt>
                <c:pt idx="1463" formatCode="General">
                  <c:v>0.614158392</c:v>
                </c:pt>
                <c:pt idx="1464" formatCode="General">
                  <c:v>0.60456347499999996</c:v>
                </c:pt>
                <c:pt idx="1465" formatCode="General">
                  <c:v>0.62000054100000002</c:v>
                </c:pt>
                <c:pt idx="1466" formatCode="General">
                  <c:v>0.64365857800000004</c:v>
                </c:pt>
                <c:pt idx="1467" formatCode="General">
                  <c:v>0.66095203199999997</c:v>
                </c:pt>
                <c:pt idx="1468" formatCode="General">
                  <c:v>0.67250412699999995</c:v>
                </c:pt>
                <c:pt idx="1469" formatCode="General">
                  <c:v>0.68085748000000001</c:v>
                </c:pt>
                <c:pt idx="1470" formatCode="General">
                  <c:v>0.68742924900000002</c:v>
                </c:pt>
                <c:pt idx="1471" formatCode="General">
                  <c:v>0.69286561000000002</c:v>
                </c:pt>
                <c:pt idx="1472" formatCode="General">
                  <c:v>0.69745516799999996</c:v>
                </c:pt>
                <c:pt idx="1473" formatCode="General">
                  <c:v>0.70133560900000003</c:v>
                </c:pt>
                <c:pt idx="1474" formatCode="General">
                  <c:v>0.70458298900000005</c:v>
                </c:pt>
                <c:pt idx="1475" formatCode="General">
                  <c:v>0.707247972</c:v>
                </c:pt>
                <c:pt idx="1476" formatCode="General">
                  <c:v>0.70936745400000001</c:v>
                </c:pt>
                <c:pt idx="1477" formatCode="General">
                  <c:v>0.71096593100000005</c:v>
                </c:pt>
                <c:pt idx="1478" formatCode="General">
                  <c:v>0.71204680200000003</c:v>
                </c:pt>
                <c:pt idx="1479" formatCode="General">
                  <c:v>0.71253210300000003</c:v>
                </c:pt>
                <c:pt idx="1480" formatCode="General">
                  <c:v>0.70993119500000001</c:v>
                </c:pt>
                <c:pt idx="1481" formatCode="General">
                  <c:v>0.71153277199999998</c:v>
                </c:pt>
                <c:pt idx="1482" formatCode="General">
                  <c:v>0.71126490799999997</c:v>
                </c:pt>
                <c:pt idx="1483" formatCode="General">
                  <c:v>0.70964586699999999</c:v>
                </c:pt>
                <c:pt idx="1484" formatCode="General">
                  <c:v>0.70716464499999998</c:v>
                </c:pt>
                <c:pt idx="1485" formatCode="General">
                  <c:v>0.70371627800000003</c:v>
                </c:pt>
                <c:pt idx="1486" formatCode="General">
                  <c:v>0.69914215800000001</c:v>
                </c:pt>
                <c:pt idx="1487" formatCode="General">
                  <c:v>0.69330287000000002</c:v>
                </c:pt>
                <c:pt idx="1488" formatCode="General">
                  <c:v>0.68618655200000001</c:v>
                </c:pt>
                <c:pt idx="1489" formatCode="General">
                  <c:v>0.67810851299999997</c:v>
                </c:pt>
                <c:pt idx="1490" formatCode="General">
                  <c:v>0.66998112200000004</c:v>
                </c:pt>
                <c:pt idx="1491" formatCode="General">
                  <c:v>0.66343951199999995</c:v>
                </c:pt>
                <c:pt idx="1492" formatCode="General">
                  <c:v>0.66038876800000001</c:v>
                </c:pt>
                <c:pt idx="1493" formatCode="General">
                  <c:v>0.66187506900000004</c:v>
                </c:pt>
                <c:pt idx="1494" formatCode="General">
                  <c:v>0.667234302</c:v>
                </c:pt>
                <c:pt idx="1495" formatCode="General">
                  <c:v>0.67157471199999996</c:v>
                </c:pt>
                <c:pt idx="1496" formatCode="General">
                  <c:v>0.682182014</c:v>
                </c:pt>
                <c:pt idx="1497" formatCode="General">
                  <c:v>0.68874937300000005</c:v>
                </c:pt>
                <c:pt idx="1498" formatCode="General">
                  <c:v>0.69379997299999996</c:v>
                </c:pt>
                <c:pt idx="1499" formatCode="General">
                  <c:v>0.69731754099999999</c:v>
                </c:pt>
                <c:pt idx="1500" formatCode="General">
                  <c:v>0.69944262499999998</c:v>
                </c:pt>
                <c:pt idx="1501" formatCode="General">
                  <c:v>0.70035952300000004</c:v>
                </c:pt>
                <c:pt idx="1502" formatCode="General">
                  <c:v>0.70024025400000001</c:v>
                </c:pt>
                <c:pt idx="1503" formatCode="General">
                  <c:v>0.69922709500000002</c:v>
                </c:pt>
                <c:pt idx="1504" formatCode="General">
                  <c:v>0.69743150499999995</c:v>
                </c:pt>
                <c:pt idx="1505" formatCode="General">
                  <c:v>0.694938838</c:v>
                </c:pt>
                <c:pt idx="1506" formatCode="General">
                  <c:v>0.69181448199999995</c:v>
                </c:pt>
                <c:pt idx="1507" formatCode="General">
                  <c:v>0.68810862299999997</c:v>
                </c:pt>
                <c:pt idx="1508" formatCode="General">
                  <c:v>0.68386066000000001</c:v>
                </c:pt>
                <c:pt idx="1509" formatCode="General">
                  <c:v>0.67910122900000003</c:v>
                </c:pt>
                <c:pt idx="1510" formatCode="General">
                  <c:v>0.67385232399999995</c:v>
                </c:pt>
                <c:pt idx="1511" formatCode="General">
                  <c:v>0.66812247000000002</c:v>
                </c:pt>
                <c:pt idx="1512" formatCode="General">
                  <c:v>0.66189271199999999</c:v>
                </c:pt>
                <c:pt idx="1513" formatCode="General">
                  <c:v>0.65508091400000001</c:v>
                </c:pt>
                <c:pt idx="1514" formatCode="General">
                  <c:v>0.64745271199999999</c:v>
                </c:pt>
                <c:pt idx="1515" formatCode="General">
                  <c:v>0.638395131</c:v>
                </c:pt>
                <c:pt idx="1516" formatCode="General">
                  <c:v>0.62633729000000005</c:v>
                </c:pt>
                <c:pt idx="1517" formatCode="General">
                  <c:v>0.60763365000000003</c:v>
                </c:pt>
                <c:pt idx="1518" formatCode="General">
                  <c:v>0.58017534000000004</c:v>
                </c:pt>
                <c:pt idx="1519" formatCode="General">
                  <c:v>0.57498592100000001</c:v>
                </c:pt>
                <c:pt idx="1520" formatCode="General">
                  <c:v>0.60346633199999999</c:v>
                </c:pt>
                <c:pt idx="1521" formatCode="General">
                  <c:v>0.62351059900000005</c:v>
                </c:pt>
                <c:pt idx="1522" formatCode="General">
                  <c:v>0.63450461599999997</c:v>
                </c:pt>
                <c:pt idx="1523" formatCode="General">
                  <c:v>0.64200162900000002</c:v>
                </c:pt>
                <c:pt idx="1524" formatCode="General">
                  <c:v>0.64819663800000005</c:v>
                </c:pt>
                <c:pt idx="1525" formatCode="General">
                  <c:v>0.65374368400000005</c:v>
                </c:pt>
                <c:pt idx="1526" formatCode="General">
                  <c:v>0.65876597199999998</c:v>
                </c:pt>
                <c:pt idx="1527" formatCode="General">
                  <c:v>0.66323476999999997</c:v>
                </c:pt>
                <c:pt idx="1528" formatCode="General">
                  <c:v>0.66710561499999999</c:v>
                </c:pt>
                <c:pt idx="1529" formatCode="General">
                  <c:v>0.67035925399999996</c:v>
                </c:pt>
                <c:pt idx="1530" formatCode="General">
                  <c:v>0.67300409100000003</c:v>
                </c:pt>
                <c:pt idx="1531" formatCode="General">
                  <c:v>0.67505568299999996</c:v>
                </c:pt>
                <c:pt idx="1532" formatCode="General">
                  <c:v>0.67625796800000004</c:v>
                </c:pt>
                <c:pt idx="1533" formatCode="General">
                  <c:v>0.67712104299999998</c:v>
                </c:pt>
                <c:pt idx="1534" formatCode="General">
                  <c:v>0.67832112300000003</c:v>
                </c:pt>
                <c:pt idx="1535" formatCode="General">
                  <c:v>0.67859011899999999</c:v>
                </c:pt>
                <c:pt idx="1536" formatCode="General">
                  <c:v>0.67843490799999995</c:v>
                </c:pt>
                <c:pt idx="1537" formatCode="General">
                  <c:v>0.67787146600000003</c:v>
                </c:pt>
                <c:pt idx="1538" formatCode="General">
                  <c:v>0.67687040600000004</c:v>
                </c:pt>
                <c:pt idx="1539" formatCode="General">
                  <c:v>0.67536294500000005</c:v>
                </c:pt>
                <c:pt idx="1540" formatCode="General">
                  <c:v>0.67322945599999995</c:v>
                </c:pt>
                <c:pt idx="1541" formatCode="General">
                  <c:v>0.67027992000000003</c:v>
                </c:pt>
                <c:pt idx="1542" formatCode="General">
                  <c:v>0.66622763900000004</c:v>
                </c:pt>
                <c:pt idx="1543" formatCode="General">
                  <c:v>0.66066575100000002</c:v>
                </c:pt>
                <c:pt idx="1544" formatCode="General">
                  <c:v>0.65308553000000003</c:v>
                </c:pt>
                <c:pt idx="1545" formatCode="General">
                  <c:v>0.64306890999999999</c:v>
                </c:pt>
                <c:pt idx="1546" formatCode="General">
                  <c:v>0.63095128499999997</c:v>
                </c:pt>
                <c:pt idx="1547" formatCode="General">
                  <c:v>0.61858969900000005</c:v>
                </c:pt>
                <c:pt idx="1548" formatCode="General">
                  <c:v>0.61300319400000003</c:v>
                </c:pt>
                <c:pt idx="1549" formatCode="General">
                  <c:v>0.616185129</c:v>
                </c:pt>
                <c:pt idx="1550" formatCode="General">
                  <c:v>0.62649351399999997</c:v>
                </c:pt>
                <c:pt idx="1551" formatCode="General">
                  <c:v>0.63836634199999998</c:v>
                </c:pt>
                <c:pt idx="1552" formatCode="General">
                  <c:v>0.64829951500000005</c:v>
                </c:pt>
                <c:pt idx="1553" formatCode="General">
                  <c:v>0.65543979399999996</c:v>
                </c:pt>
                <c:pt idx="1554" formatCode="General">
                  <c:v>0.66010159300000004</c:v>
                </c:pt>
                <c:pt idx="1555" formatCode="General">
                  <c:v>0.66282409399999997</c:v>
                </c:pt>
                <c:pt idx="1556" formatCode="General">
                  <c:v>0.66406285799999998</c:v>
                </c:pt>
                <c:pt idx="1557" formatCode="General">
                  <c:v>0.66414356200000002</c:v>
                </c:pt>
                <c:pt idx="1558" formatCode="General">
                  <c:v>0.66328609000000005</c:v>
                </c:pt>
                <c:pt idx="1559" formatCode="General">
                  <c:v>0.66163659100000005</c:v>
                </c:pt>
                <c:pt idx="1560" formatCode="General">
                  <c:v>0.65929257900000005</c:v>
                </c:pt>
                <c:pt idx="1561" formatCode="General">
                  <c:v>0.65632033300000003</c:v>
                </c:pt>
                <c:pt idx="1562" formatCode="General">
                  <c:v>0.65276598900000005</c:v>
                </c:pt>
                <c:pt idx="1563" formatCode="General">
                  <c:v>0.64866328200000001</c:v>
                </c:pt>
                <c:pt idx="1564" formatCode="General">
                  <c:v>0.64403677000000004</c:v>
                </c:pt>
                <c:pt idx="1565" formatCode="General">
                  <c:v>0.63890314100000001</c:v>
                </c:pt>
                <c:pt idx="1566" formatCode="General">
                  <c:v>0.63326615100000005</c:v>
                </c:pt>
                <c:pt idx="1567" formatCode="General">
                  <c:v>0.62710219599999995</c:v>
                </c:pt>
                <c:pt idx="1568" formatCode="General">
                  <c:v>0.62031877000000002</c:v>
                </c:pt>
                <c:pt idx="1569" formatCode="General">
                  <c:v>0.61263710299999996</c:v>
                </c:pt>
                <c:pt idx="1570" formatCode="General">
                  <c:v>0.60322380099999995</c:v>
                </c:pt>
                <c:pt idx="1571" formatCode="General">
                  <c:v>0.58939200599999997</c:v>
                </c:pt>
                <c:pt idx="1572" formatCode="General">
                  <c:v>0.56260222199999999</c:v>
                </c:pt>
                <c:pt idx="1573" formatCode="General">
                  <c:v>0.52991372299999995</c:v>
                </c:pt>
                <c:pt idx="1574" formatCode="General">
                  <c:v>0.56209701300000003</c:v>
                </c:pt>
                <c:pt idx="1575" formatCode="General">
                  <c:v>0.58420896499999997</c:v>
                </c:pt>
                <c:pt idx="1576" formatCode="General">
                  <c:v>0.59321379699999999</c:v>
                </c:pt>
                <c:pt idx="1577" formatCode="General">
                  <c:v>0.59949731799999995</c:v>
                </c:pt>
                <c:pt idx="1578" formatCode="General">
                  <c:v>0.60580784099999996</c:v>
                </c:pt>
                <c:pt idx="1579" formatCode="General">
                  <c:v>0.612606227</c:v>
                </c:pt>
                <c:pt idx="1580" formatCode="General">
                  <c:v>0.61966490699999999</c:v>
                </c:pt>
                <c:pt idx="1581" formatCode="General">
                  <c:v>0.62659078800000001</c:v>
                </c:pt>
                <c:pt idx="1582" formatCode="General">
                  <c:v>0.63303708999999997</c:v>
                </c:pt>
                <c:pt idx="1583" formatCode="General">
                  <c:v>0.63877165300000005</c:v>
                </c:pt>
                <c:pt idx="1584" formatCode="General">
                  <c:v>0.64358347699999996</c:v>
                </c:pt>
                <c:pt idx="1585" formatCode="General">
                  <c:v>0.64764416199999997</c:v>
                </c:pt>
                <c:pt idx="1586" formatCode="General">
                  <c:v>0.65113639800000001</c:v>
                </c:pt>
                <c:pt idx="1587" formatCode="General">
                  <c:v>0.65375387699999998</c:v>
                </c:pt>
                <c:pt idx="1588" formatCode="General">
                  <c:v>0.65572148600000002</c:v>
                </c:pt>
                <c:pt idx="1589" formatCode="General">
                  <c:v>0.65712148000000004</c:v>
                </c:pt>
                <c:pt idx="1590" formatCode="General">
                  <c:v>0.65802228500000004</c:v>
                </c:pt>
                <c:pt idx="1591" formatCode="General">
                  <c:v>0.65847933300000006</c:v>
                </c:pt>
                <c:pt idx="1592" formatCode="General">
                  <c:v>0.65853309599999998</c:v>
                </c:pt>
                <c:pt idx="1593" formatCode="General">
                  <c:v>0.65820568800000001</c:v>
                </c:pt>
                <c:pt idx="1594" formatCode="General">
                  <c:v>0.657495677</c:v>
                </c:pt>
                <c:pt idx="1595" formatCode="General">
                  <c:v>0.65636891100000005</c:v>
                </c:pt>
                <c:pt idx="1596" formatCode="General">
                  <c:v>0.65474152600000002</c:v>
                </c:pt>
                <c:pt idx="1597" formatCode="General">
                  <c:v>0.65245002500000004</c:v>
                </c:pt>
                <c:pt idx="1598" formatCode="General">
                  <c:v>0.64918076999999996</c:v>
                </c:pt>
                <c:pt idx="1599" formatCode="General">
                  <c:v>0.644453049</c:v>
                </c:pt>
                <c:pt idx="1600" formatCode="General">
                  <c:v>0.63733065099999997</c:v>
                </c:pt>
                <c:pt idx="1601" formatCode="General">
                  <c:v>0.62638640400000001</c:v>
                </c:pt>
                <c:pt idx="1602" formatCode="General">
                  <c:v>0.61046761299999996</c:v>
                </c:pt>
                <c:pt idx="1603" formatCode="General">
                  <c:v>0.59301418100000003</c:v>
                </c:pt>
                <c:pt idx="1604" formatCode="General">
                  <c:v>0.58755266699999997</c:v>
                </c:pt>
                <c:pt idx="1605" formatCode="General">
                  <c:v>0.60031747800000002</c:v>
                </c:pt>
                <c:pt idx="1606" formatCode="General">
                  <c:v>0.61758446700000003</c:v>
                </c:pt>
                <c:pt idx="1607" formatCode="General">
                  <c:v>0.63023287100000003</c:v>
                </c:pt>
                <c:pt idx="1608" formatCode="General">
                  <c:v>0.63797557400000005</c:v>
                </c:pt>
                <c:pt idx="1609" formatCode="General">
                  <c:v>0.64242142400000002</c:v>
                </c:pt>
                <c:pt idx="1610" formatCode="General">
                  <c:v>0.64479196100000002</c:v>
                </c:pt>
                <c:pt idx="1611" formatCode="General">
                  <c:v>0.64580398800000005</c:v>
                </c:pt>
                <c:pt idx="1612" formatCode="General">
                  <c:v>0.64585596300000003</c:v>
                </c:pt>
                <c:pt idx="1613" formatCode="General">
                  <c:v>0.64516770800000001</c:v>
                </c:pt>
                <c:pt idx="1614" formatCode="General">
                  <c:v>0.64386057900000004</c:v>
                </c:pt>
                <c:pt idx="1615" formatCode="General">
                  <c:v>0.64200144999999997</c:v>
                </c:pt>
                <c:pt idx="1616" formatCode="General">
                  <c:v>0.63962733699999996</c:v>
                </c:pt>
                <c:pt idx="1617" formatCode="General">
                  <c:v>0.63675886400000004</c:v>
                </c:pt>
                <c:pt idx="1618" formatCode="General">
                  <c:v>0.633408368</c:v>
                </c:pt>
                <c:pt idx="1619" formatCode="General">
                  <c:v>0.62958294199999998</c:v>
                </c:pt>
                <c:pt idx="1620" formatCode="General">
                  <c:v>0.62528407600000002</c:v>
                </c:pt>
                <c:pt idx="1621" formatCode="General">
                  <c:v>0.62050086299999996</c:v>
                </c:pt>
                <c:pt idx="1622" formatCode="General">
                  <c:v>0.61518919500000002</c:v>
                </c:pt>
                <c:pt idx="1623" formatCode="General">
                  <c:v>0.60921120600000001</c:v>
                </c:pt>
                <c:pt idx="1624" formatCode="General">
                  <c:v>0.60213267800000003</c:v>
                </c:pt>
                <c:pt idx="1625" formatCode="General">
                  <c:v>0.59237921199999999</c:v>
                </c:pt>
                <c:pt idx="1626" formatCode="General">
                  <c:v>0.57255262100000004</c:v>
                </c:pt>
                <c:pt idx="1627" formatCode="General">
                  <c:v>0.52375656400000004</c:v>
                </c:pt>
                <c:pt idx="1628" formatCode="General">
                  <c:v>0.56029582</c:v>
                </c:pt>
                <c:pt idx="1629" formatCode="General">
                  <c:v>0.57690948200000003</c:v>
                </c:pt>
                <c:pt idx="1630" formatCode="General">
                  <c:v>0.58026778700000003</c:v>
                </c:pt>
                <c:pt idx="1631" formatCode="General">
                  <c:v>0.58261650799999998</c:v>
                </c:pt>
                <c:pt idx="1632" formatCode="General">
                  <c:v>0.58650231399999997</c:v>
                </c:pt>
                <c:pt idx="1633" formatCode="General">
                  <c:v>0.59248751399999999</c:v>
                </c:pt>
                <c:pt idx="1634" formatCode="General">
                  <c:v>0.60031479600000004</c:v>
                </c:pt>
                <c:pt idx="1635" formatCode="General">
                  <c:v>0.60928815599999997</c:v>
                </c:pt>
                <c:pt idx="1636" formatCode="General">
                  <c:v>0.61850470300000004</c:v>
                </c:pt>
                <c:pt idx="1637" formatCode="General">
                  <c:v>0.62758970300000005</c:v>
                </c:pt>
                <c:pt idx="1638" formatCode="General">
                  <c:v>0.63586598599999999</c:v>
                </c:pt>
                <c:pt idx="1639" formatCode="General">
                  <c:v>0.64318573499999998</c:v>
                </c:pt>
                <c:pt idx="1640" formatCode="General">
                  <c:v>0.64953607300000005</c:v>
                </c:pt>
                <c:pt idx="1641" formatCode="General">
                  <c:v>0.65497762000000004</c:v>
                </c:pt>
                <c:pt idx="1642" formatCode="General">
                  <c:v>0.65960860300000002</c:v>
                </c:pt>
                <c:pt idx="1643" formatCode="General">
                  <c:v>0.66353488000000005</c:v>
                </c:pt>
                <c:pt idx="1644" formatCode="General">
                  <c:v>0.66685509700000001</c:v>
                </c:pt>
                <c:pt idx="1645" formatCode="General">
                  <c:v>0.66965425000000001</c:v>
                </c:pt>
                <c:pt idx="1646" formatCode="General">
                  <c:v>0.67200159999999998</c:v>
                </c:pt>
                <c:pt idx="1647" formatCode="General">
                  <c:v>0.67395049299999998</c:v>
                </c:pt>
                <c:pt idx="1648" formatCode="General">
                  <c:v>0.675538003</c:v>
                </c:pt>
                <c:pt idx="1649" formatCode="General">
                  <c:v>0.67678314399999995</c:v>
                </c:pt>
                <c:pt idx="1650" formatCode="General">
                  <c:v>0.67751634100000002</c:v>
                </c:pt>
                <c:pt idx="1651" formatCode="General">
                  <c:v>0.67822170299999995</c:v>
                </c:pt>
                <c:pt idx="1652" formatCode="General">
                  <c:v>0.67830932099999997</c:v>
                </c:pt>
                <c:pt idx="1653" formatCode="General">
                  <c:v>0.67779409899999998</c:v>
                </c:pt>
                <c:pt idx="1654" formatCode="General">
                  <c:v>0.676360607</c:v>
                </c:pt>
                <c:pt idx="1655" formatCode="General">
                  <c:v>0.67334514899999998</c:v>
                </c:pt>
                <c:pt idx="1656" formatCode="General">
                  <c:v>0.66728186599999995</c:v>
                </c:pt>
                <c:pt idx="1657" formatCode="General">
                  <c:v>0.65497696400000005</c:v>
                </c:pt>
                <c:pt idx="1658" formatCode="General">
                  <c:v>0.63252550399999996</c:v>
                </c:pt>
                <c:pt idx="1659" formatCode="General">
                  <c:v>0.61596125400000001</c:v>
                </c:pt>
                <c:pt idx="1660" formatCode="General">
                  <c:v>0.63472336500000004</c:v>
                </c:pt>
                <c:pt idx="1661" formatCode="General">
                  <c:v>0.65691006200000002</c:v>
                </c:pt>
                <c:pt idx="1662" formatCode="General">
                  <c:v>0.668693066</c:v>
                </c:pt>
                <c:pt idx="1663" formatCode="General">
                  <c:v>0.67438441500000001</c:v>
                </c:pt>
                <c:pt idx="1664" formatCode="General">
                  <c:v>0.67711293699999997</c:v>
                </c:pt>
                <c:pt idx="1665" formatCode="General">
                  <c:v>0.67828208199999995</c:v>
                </c:pt>
                <c:pt idx="1666" formatCode="General">
                  <c:v>0.67851823600000005</c:v>
                </c:pt>
                <c:pt idx="1667" formatCode="General">
                  <c:v>0.67811536800000005</c:v>
                </c:pt>
                <c:pt idx="1668" formatCode="General">
                  <c:v>0.67721641099999996</c:v>
                </c:pt>
                <c:pt idx="1669" formatCode="General">
                  <c:v>0.67589050500000003</c:v>
                </c:pt>
                <c:pt idx="1670" formatCode="General">
                  <c:v>0.67416834800000003</c:v>
                </c:pt>
                <c:pt idx="1671" formatCode="General">
                  <c:v>0.67205989399999999</c:v>
                </c:pt>
                <c:pt idx="1672" formatCode="General">
                  <c:v>0.66956323399999995</c:v>
                </c:pt>
                <c:pt idx="1673" formatCode="General">
                  <c:v>0.666669607</c:v>
                </c:pt>
                <c:pt idx="1674" formatCode="General">
                  <c:v>0.66336458899999995</c:v>
                </c:pt>
                <c:pt idx="1675" formatCode="General">
                  <c:v>0.65962558999999998</c:v>
                </c:pt>
                <c:pt idx="1676" formatCode="General">
                  <c:v>0.65541094499999997</c:v>
                </c:pt>
                <c:pt idx="1677" formatCode="General">
                  <c:v>0.65062505000000004</c:v>
                </c:pt>
                <c:pt idx="1678" formatCode="General">
                  <c:v>0.64499294799999995</c:v>
                </c:pt>
                <c:pt idx="1679" formatCode="General">
                  <c:v>0.63746386799999999</c:v>
                </c:pt>
                <c:pt idx="1680" formatCode="General">
                  <c:v>0.62150722700000005</c:v>
                </c:pt>
                <c:pt idx="1681" formatCode="General">
                  <c:v>0.56396013499999997</c:v>
                </c:pt>
                <c:pt idx="1682" formatCode="General">
                  <c:v>0.61343300300000003</c:v>
                </c:pt>
                <c:pt idx="1683" formatCode="General">
                  <c:v>0.61721980600000004</c:v>
                </c:pt>
                <c:pt idx="1684" formatCode="General">
                  <c:v>0.61404561999999996</c:v>
                </c:pt>
                <c:pt idx="1685" formatCode="General">
                  <c:v>0.61045497699999995</c:v>
                </c:pt>
                <c:pt idx="1686" formatCode="General">
                  <c:v>0.60812777299999998</c:v>
                </c:pt>
                <c:pt idx="1687" formatCode="General">
                  <c:v>0.60815811200000003</c:v>
                </c:pt>
                <c:pt idx="1688" formatCode="General">
                  <c:v>0.61035001300000002</c:v>
                </c:pt>
                <c:pt idx="1689" formatCode="General">
                  <c:v>0.617409706</c:v>
                </c:pt>
                <c:pt idx="1690" formatCode="General">
                  <c:v>0.62583452500000003</c:v>
                </c:pt>
                <c:pt idx="1691" formatCode="General">
                  <c:v>0.635303795</c:v>
                </c:pt>
                <c:pt idx="1692" formatCode="General">
                  <c:v>0.64470368600000005</c:v>
                </c:pt>
                <c:pt idx="1693" formatCode="General">
                  <c:v>0.65332663099999999</c:v>
                </c:pt>
                <c:pt idx="1694" formatCode="General">
                  <c:v>0.66087305500000004</c:v>
                </c:pt>
                <c:pt idx="1695" formatCode="General">
                  <c:v>0.66731286000000001</c:v>
                </c:pt>
                <c:pt idx="1696" formatCode="General">
                  <c:v>0.67274796999999997</c:v>
                </c:pt>
                <c:pt idx="1697" formatCode="General">
                  <c:v>0.67732542799999995</c:v>
                </c:pt>
                <c:pt idx="1698" formatCode="General">
                  <c:v>0.68119412700000004</c:v>
                </c:pt>
                <c:pt idx="1699" formatCode="General">
                  <c:v>0.68448740200000002</c:v>
                </c:pt>
                <c:pt idx="1700" formatCode="General">
                  <c:v>0.68731903999999999</c:v>
                </c:pt>
                <c:pt idx="1701" formatCode="General">
                  <c:v>0.689775586</c:v>
                </c:pt>
                <c:pt idx="1702" formatCode="General">
                  <c:v>0.69195944099999995</c:v>
                </c:pt>
                <c:pt idx="1703" formatCode="General">
                  <c:v>0.69390767799999997</c:v>
                </c:pt>
                <c:pt idx="1704" formatCode="General">
                  <c:v>0.69567310800000004</c:v>
                </c:pt>
                <c:pt idx="1705" formatCode="General">
                  <c:v>0.69728434100000003</c:v>
                </c:pt>
                <c:pt idx="1706" formatCode="General">
                  <c:v>0.69874787299999996</c:v>
                </c:pt>
                <c:pt idx="1707" formatCode="General">
                  <c:v>0.70003897000000004</c:v>
                </c:pt>
                <c:pt idx="1708" formatCode="General">
                  <c:v>0.70108014299999999</c:v>
                </c:pt>
                <c:pt idx="1709" formatCode="General">
                  <c:v>0.701688588</c:v>
                </c:pt>
                <c:pt idx="1710" formatCode="General">
                  <c:v>0.70143008200000001</c:v>
                </c:pt>
                <c:pt idx="1711" formatCode="General">
                  <c:v>0.69915026400000002</c:v>
                </c:pt>
                <c:pt idx="1712" formatCode="General">
                  <c:v>0.69124925100000001</c:v>
                </c:pt>
                <c:pt idx="1713" formatCode="General">
                  <c:v>0.66722947399999999</c:v>
                </c:pt>
                <c:pt idx="1714" formatCode="General">
                  <c:v>0.65020191699999996</c:v>
                </c:pt>
                <c:pt idx="1715" formatCode="General">
                  <c:v>0.68455290800000002</c:v>
                </c:pt>
                <c:pt idx="1716" formatCode="General">
                  <c:v>0.70209318399999998</c:v>
                </c:pt>
                <c:pt idx="1717" formatCode="General">
                  <c:v>0.70912921399999995</c:v>
                </c:pt>
                <c:pt idx="1718" formatCode="General">
                  <c:v>0.71256107099999999</c:v>
                </c:pt>
                <c:pt idx="1719" formatCode="General">
                  <c:v>0.71446490299999998</c:v>
                </c:pt>
                <c:pt idx="1720" formatCode="General">
                  <c:v>0.71553599800000001</c:v>
                </c:pt>
                <c:pt idx="1721" formatCode="General">
                  <c:v>0.71604162500000001</c:v>
                </c:pt>
                <c:pt idx="1722" formatCode="General">
                  <c:v>0.71609300399999998</c:v>
                </c:pt>
                <c:pt idx="1723" formatCode="General">
                  <c:v>0.715736449</c:v>
                </c:pt>
                <c:pt idx="1724" formatCode="General">
                  <c:v>0.714987755</c:v>
                </c:pt>
                <c:pt idx="1725" formatCode="General">
                  <c:v>0.71384739900000005</c:v>
                </c:pt>
                <c:pt idx="1726" formatCode="General">
                  <c:v>0.71230709599999997</c:v>
                </c:pt>
                <c:pt idx="1727" formatCode="General">
                  <c:v>0.71035307599999997</c:v>
                </c:pt>
                <c:pt idx="1728" formatCode="General">
                  <c:v>0.70796698300000005</c:v>
                </c:pt>
                <c:pt idx="1729" formatCode="General">
                  <c:v>0.70512443800000002</c:v>
                </c:pt>
                <c:pt idx="1730" formatCode="General">
                  <c:v>0.70178753100000002</c:v>
                </c:pt>
                <c:pt idx="1731" formatCode="General">
                  <c:v>0.69788074499999997</c:v>
                </c:pt>
                <c:pt idx="1732" formatCode="General">
                  <c:v>0.693190694</c:v>
                </c:pt>
                <c:pt idx="1733" formatCode="General">
                  <c:v>0.686769187</c:v>
                </c:pt>
                <c:pt idx="1734" formatCode="General">
                  <c:v>0.668682098</c:v>
                </c:pt>
                <c:pt idx="1735" formatCode="General">
                  <c:v>0.65019619500000003</c:v>
                </c:pt>
                <c:pt idx="1736" formatCode="General">
                  <c:v>0.67003482599999997</c:v>
                </c:pt>
                <c:pt idx="1737" formatCode="General">
                  <c:v>0.66590625000000003</c:v>
                </c:pt>
                <c:pt idx="1738" formatCode="General">
                  <c:v>0.65956610400000004</c:v>
                </c:pt>
                <c:pt idx="1739" formatCode="General">
                  <c:v>0.65249222500000004</c:v>
                </c:pt>
                <c:pt idx="1740" formatCode="General">
                  <c:v>0.64525359900000001</c:v>
                </c:pt>
                <c:pt idx="1741" formatCode="General">
                  <c:v>0.63860118399999999</c:v>
                </c:pt>
                <c:pt idx="1742" formatCode="General">
                  <c:v>0.63378876399999995</c:v>
                </c:pt>
                <c:pt idx="1743" formatCode="General">
                  <c:v>0.63237637300000005</c:v>
                </c:pt>
                <c:pt idx="1744" formatCode="General">
                  <c:v>0.63536512899999997</c:v>
                </c:pt>
                <c:pt idx="1745" formatCode="General">
                  <c:v>0.64225786900000004</c:v>
                </c:pt>
                <c:pt idx="1746" formatCode="General">
                  <c:v>0.65124493800000005</c:v>
                </c:pt>
                <c:pt idx="1747" formatCode="General">
                  <c:v>0.66040217899999998</c:v>
                </c:pt>
                <c:pt idx="1748" formatCode="General">
                  <c:v>0.66854959700000005</c:v>
                </c:pt>
                <c:pt idx="1749" formatCode="General">
                  <c:v>0.67527526599999999</c:v>
                </c:pt>
                <c:pt idx="1750" formatCode="General">
                  <c:v>0.68060648400000001</c:v>
                </c:pt>
                <c:pt idx="1751" formatCode="General">
                  <c:v>0.68473541699999996</c:v>
                </c:pt>
                <c:pt idx="1752" formatCode="General">
                  <c:v>0.68787997999999995</c:v>
                </c:pt>
                <c:pt idx="1753" formatCode="General">
                  <c:v>0.69023782</c:v>
                </c:pt>
                <c:pt idx="1754" formatCode="General">
                  <c:v>0.69197106399999997</c:v>
                </c:pt>
                <c:pt idx="1755" formatCode="General">
                  <c:v>0.69321542999999997</c:v>
                </c:pt>
                <c:pt idx="1756" formatCode="General">
                  <c:v>0.69408631300000001</c:v>
                </c:pt>
                <c:pt idx="1757" formatCode="General">
                  <c:v>0.69468492299999995</c:v>
                </c:pt>
                <c:pt idx="1758" formatCode="General">
                  <c:v>0.69510185700000005</c:v>
                </c:pt>
                <c:pt idx="1759" formatCode="General">
                  <c:v>0.69541901399999995</c:v>
                </c:pt>
                <c:pt idx="1760" formatCode="General">
                  <c:v>0.69570815600000002</c:v>
                </c:pt>
                <c:pt idx="1761" formatCode="General">
                  <c:v>0.69602632499999995</c:v>
                </c:pt>
                <c:pt idx="1762" formatCode="General">
                  <c:v>0.69640618600000004</c:v>
                </c:pt>
                <c:pt idx="1763" formatCode="General">
                  <c:v>0.69683682899999999</c:v>
                </c:pt>
                <c:pt idx="1764" formatCode="General">
                  <c:v>0.69721615299999995</c:v>
                </c:pt>
                <c:pt idx="1765" formatCode="General">
                  <c:v>0.69720542399999996</c:v>
                </c:pt>
                <c:pt idx="1766" formatCode="General">
                  <c:v>0.69562673600000002</c:v>
                </c:pt>
                <c:pt idx="1767" formatCode="General">
                  <c:v>0.68691712599999999</c:v>
                </c:pt>
                <c:pt idx="1768" formatCode="General">
                  <c:v>0.64794534400000003</c:v>
                </c:pt>
                <c:pt idx="1769" formatCode="General">
                  <c:v>0.67902648399999999</c:v>
                </c:pt>
                <c:pt idx="1770" formatCode="General">
                  <c:v>0.70001411400000002</c:v>
                </c:pt>
                <c:pt idx="1771" formatCode="General">
                  <c:v>0.70648157600000006</c:v>
                </c:pt>
                <c:pt idx="1772" formatCode="General">
                  <c:v>0.70984399300000001</c:v>
                </c:pt>
                <c:pt idx="1773" formatCode="General">
                  <c:v>0.71214395799999997</c:v>
                </c:pt>
                <c:pt idx="1774" formatCode="General">
                  <c:v>0.71388560499999998</c:v>
                </c:pt>
                <c:pt idx="1775" formatCode="General">
                  <c:v>0.71522063000000002</c:v>
                </c:pt>
                <c:pt idx="1776" formatCode="General">
                  <c:v>0.71619600100000003</c:v>
                </c:pt>
                <c:pt idx="1777" formatCode="General">
                  <c:v>0.71682238600000003</c:v>
                </c:pt>
                <c:pt idx="1778" formatCode="General">
                  <c:v>0.71709638799999997</c:v>
                </c:pt>
                <c:pt idx="1779" formatCode="General">
                  <c:v>0.71700870999999999</c:v>
                </c:pt>
                <c:pt idx="1780" formatCode="General">
                  <c:v>0.71654695300000004</c:v>
                </c:pt>
                <c:pt idx="1781" formatCode="General">
                  <c:v>0.71569633499999996</c:v>
                </c:pt>
                <c:pt idx="1782" formatCode="General">
                  <c:v>0.71443939199999995</c:v>
                </c:pt>
                <c:pt idx="1783" formatCode="General">
                  <c:v>0.71275359400000005</c:v>
                </c:pt>
                <c:pt idx="1784" formatCode="General">
                  <c:v>0.71060484599999996</c:v>
                </c:pt>
                <c:pt idx="1785" formatCode="General">
                  <c:v>0.70792370999999998</c:v>
                </c:pt>
                <c:pt idx="1786" formatCode="General">
                  <c:v>0.70448434400000004</c:v>
                </c:pt>
                <c:pt idx="1787" formatCode="General">
                  <c:v>0.69873452199999997</c:v>
                </c:pt>
                <c:pt idx="1788" formatCode="General">
                  <c:v>0.63127046799999997</c:v>
                </c:pt>
                <c:pt idx="1789" formatCode="General">
                  <c:v>0.69048267600000002</c:v>
                </c:pt>
                <c:pt idx="1790" formatCode="General">
                  <c:v>0.68793797499999998</c:v>
                </c:pt>
                <c:pt idx="1791" formatCode="General">
                  <c:v>0.68282520800000002</c:v>
                </c:pt>
                <c:pt idx="1792" formatCode="General">
                  <c:v>0.67679178699999998</c:v>
                </c:pt>
                <c:pt idx="1793" formatCode="General">
                  <c:v>0.66994756499999997</c:v>
                </c:pt>
                <c:pt idx="1794" formatCode="General">
                  <c:v>0.66224908800000004</c:v>
                </c:pt>
                <c:pt idx="1795" formatCode="General">
                  <c:v>0.65368861</c:v>
                </c:pt>
                <c:pt idx="1796" formatCode="General">
                  <c:v>0.64456957599999998</c:v>
                </c:pt>
                <c:pt idx="1797" formatCode="General">
                  <c:v>0.63602334299999996</c:v>
                </c:pt>
                <c:pt idx="1798" formatCode="General">
                  <c:v>0.63048785900000004</c:v>
                </c:pt>
                <c:pt idx="1799" formatCode="General">
                  <c:v>0.63086885199999998</c:v>
                </c:pt>
                <c:pt idx="1800" formatCode="General">
                  <c:v>0.63778489800000004</c:v>
                </c:pt>
                <c:pt idx="1801" formatCode="General">
                  <c:v>0.64842170499999996</c:v>
                </c:pt>
                <c:pt idx="1802" formatCode="General">
                  <c:v>0.65923941100000005</c:v>
                </c:pt>
                <c:pt idx="1803" formatCode="General">
                  <c:v>0.66833347099999996</c:v>
                </c:pt>
                <c:pt idx="1804" formatCode="General">
                  <c:v>0.675307035</c:v>
                </c:pt>
                <c:pt idx="1805" formatCode="General">
                  <c:v>0.68039566299999998</c:v>
                </c:pt>
                <c:pt idx="1806" formatCode="General">
                  <c:v>0.68395376200000002</c:v>
                </c:pt>
                <c:pt idx="1807" formatCode="General">
                  <c:v>0.68628495899999997</c:v>
                </c:pt>
                <c:pt idx="1808" formatCode="General">
                  <c:v>0.68761849399999997</c:v>
                </c:pt>
                <c:pt idx="1809" formatCode="General">
                  <c:v>0.68812477599999999</c:v>
                </c:pt>
                <c:pt idx="1810" formatCode="General">
                  <c:v>0.68793606799999996</c:v>
                </c:pt>
                <c:pt idx="1811" formatCode="General">
                  <c:v>0.68716210099999997</c:v>
                </c:pt>
                <c:pt idx="1812" formatCode="General">
                  <c:v>0.68590241699999999</c:v>
                </c:pt>
                <c:pt idx="1813" formatCode="General">
                  <c:v>0.68425482500000001</c:v>
                </c:pt>
                <c:pt idx="1814" formatCode="General">
                  <c:v>0.68232214499999999</c:v>
                </c:pt>
                <c:pt idx="1815" formatCode="General">
                  <c:v>0.68021595499999998</c:v>
                </c:pt>
                <c:pt idx="1816" formatCode="General">
                  <c:v>0.67805635900000005</c:v>
                </c:pt>
                <c:pt idx="1817" formatCode="General">
                  <c:v>0.67596405699999995</c:v>
                </c:pt>
                <c:pt idx="1818" formatCode="General">
                  <c:v>0.67403626400000005</c:v>
                </c:pt>
                <c:pt idx="1819" formatCode="General">
                  <c:v>0.67227643699999995</c:v>
                </c:pt>
                <c:pt idx="1820" formatCode="General">
                  <c:v>0.67032670999999999</c:v>
                </c:pt>
                <c:pt idx="1821" formatCode="General">
                  <c:v>0.665697753</c:v>
                </c:pt>
                <c:pt idx="1822" formatCode="General">
                  <c:v>0.629908621</c:v>
                </c:pt>
                <c:pt idx="1823" formatCode="General">
                  <c:v>0.65610086899999998</c:v>
                </c:pt>
                <c:pt idx="1824" formatCode="General">
                  <c:v>0.67139321600000001</c:v>
                </c:pt>
                <c:pt idx="1825" formatCode="General">
                  <c:v>0.67560601200000003</c:v>
                </c:pt>
                <c:pt idx="1826" formatCode="General">
                  <c:v>0.67840909999999999</c:v>
                </c:pt>
                <c:pt idx="1827" formatCode="General">
                  <c:v>0.68082970399999998</c:v>
                </c:pt>
                <c:pt idx="1828" formatCode="General">
                  <c:v>0.68300652500000003</c:v>
                </c:pt>
                <c:pt idx="1829" formatCode="General">
                  <c:v>0.68491941700000003</c:v>
                </c:pt>
                <c:pt idx="1830" formatCode="General">
                  <c:v>0.68652039799999998</c:v>
                </c:pt>
                <c:pt idx="1831" formatCode="General">
                  <c:v>0.68776559800000003</c:v>
                </c:pt>
                <c:pt idx="1832" formatCode="General">
                  <c:v>0.68862229600000002</c:v>
                </c:pt>
                <c:pt idx="1833" formatCode="General">
                  <c:v>0.68906831700000004</c:v>
                </c:pt>
                <c:pt idx="1834" formatCode="General">
                  <c:v>0.68908977500000002</c:v>
                </c:pt>
                <c:pt idx="1835" formatCode="General">
                  <c:v>0.68867784700000001</c:v>
                </c:pt>
                <c:pt idx="1836" formatCode="General">
                  <c:v>0.68782538199999999</c:v>
                </c:pt>
                <c:pt idx="1837" formatCode="General">
                  <c:v>0.68652319900000003</c:v>
                </c:pt>
                <c:pt idx="1838" formatCode="General">
                  <c:v>0.68475067599999995</c:v>
                </c:pt>
                <c:pt idx="1839" formatCode="General">
                  <c:v>0.68243926799999999</c:v>
                </c:pt>
                <c:pt idx="1840" formatCode="General">
                  <c:v>0.67917364800000002</c:v>
                </c:pt>
                <c:pt idx="1841" formatCode="General">
                  <c:v>0.65804457699999996</c:v>
                </c:pt>
                <c:pt idx="1842" formatCode="General">
                  <c:v>0.67145281999999995</c:v>
                </c:pt>
                <c:pt idx="1843" formatCode="General">
                  <c:v>0.66931110599999999</c:v>
                </c:pt>
                <c:pt idx="1844" formatCode="General">
                  <c:v>0.66514062900000004</c:v>
                </c:pt>
                <c:pt idx="1845" formatCode="General">
                  <c:v>0.66032117599999995</c:v>
                </c:pt>
                <c:pt idx="1846" formatCode="General">
                  <c:v>0.654950798</c:v>
                </c:pt>
                <c:pt idx="1847" formatCode="General">
                  <c:v>0.64900028700000001</c:v>
                </c:pt>
                <c:pt idx="1848" formatCode="General">
                  <c:v>0.64237040300000003</c:v>
                </c:pt>
                <c:pt idx="1849" formatCode="General">
                  <c:v>0.63487613200000004</c:v>
                </c:pt>
                <c:pt idx="1850" formatCode="General">
                  <c:v>0.62624192199999995</c:v>
                </c:pt>
                <c:pt idx="1851" formatCode="General">
                  <c:v>0.61623579299999998</c:v>
                </c:pt>
                <c:pt idx="1852" formatCode="General">
                  <c:v>0.60529863800000006</c:v>
                </c:pt>
                <c:pt idx="1853" formatCode="General">
                  <c:v>0.59610897299999999</c:v>
                </c:pt>
                <c:pt idx="1854" formatCode="General">
                  <c:v>0.59436011300000002</c:v>
                </c:pt>
                <c:pt idx="1855" formatCode="General">
                  <c:v>0.60337138199999996</c:v>
                </c:pt>
                <c:pt idx="1856" formatCode="General">
                  <c:v>0.61838316900000001</c:v>
                </c:pt>
                <c:pt idx="1857" formatCode="General">
                  <c:v>0.63292747699999996</c:v>
                </c:pt>
                <c:pt idx="1858" formatCode="General">
                  <c:v>0.64457684800000004</c:v>
                </c:pt>
                <c:pt idx="1859" formatCode="General">
                  <c:v>0.65346145600000005</c:v>
                </c:pt>
                <c:pt idx="1860" formatCode="General">
                  <c:v>0.66023337800000004</c:v>
                </c:pt>
                <c:pt idx="1861" formatCode="General">
                  <c:v>0.66540998200000001</c:v>
                </c:pt>
                <c:pt idx="1862" formatCode="General">
                  <c:v>0.66931712600000004</c:v>
                </c:pt>
                <c:pt idx="1863" formatCode="General">
                  <c:v>0.67215144599999999</c:v>
                </c:pt>
                <c:pt idx="1864" formatCode="General">
                  <c:v>0.67403537000000002</c:v>
                </c:pt>
                <c:pt idx="1865" formatCode="General">
                  <c:v>0.67505025900000004</c:v>
                </c:pt>
                <c:pt idx="1866" formatCode="General">
                  <c:v>0.67525476200000001</c:v>
                </c:pt>
                <c:pt idx="1867" formatCode="General">
                  <c:v>0.67469489599999999</c:v>
                </c:pt>
                <c:pt idx="1868" formatCode="General">
                  <c:v>0.67341160799999999</c:v>
                </c:pt>
                <c:pt idx="1869" formatCode="General">
                  <c:v>0.67144757499999996</c:v>
                </c:pt>
                <c:pt idx="1870" formatCode="General">
                  <c:v>0.66885584600000003</c:v>
                </c:pt>
                <c:pt idx="1871" formatCode="General">
                  <c:v>0.66570889899999997</c:v>
                </c:pt>
                <c:pt idx="1872" formatCode="General">
                  <c:v>0.66210520299999998</c:v>
                </c:pt>
                <c:pt idx="1873" formatCode="General">
                  <c:v>0.65815198399999997</c:v>
                </c:pt>
                <c:pt idx="1874" formatCode="General">
                  <c:v>0.65381336199999995</c:v>
                </c:pt>
                <c:pt idx="1875" formatCode="General">
                  <c:v>0.64742338700000002</c:v>
                </c:pt>
                <c:pt idx="1876" formatCode="General">
                  <c:v>0.59108835500000001</c:v>
                </c:pt>
                <c:pt idx="1877" formatCode="General">
                  <c:v>0.64192104299999997</c:v>
                </c:pt>
                <c:pt idx="1878" formatCode="General">
                  <c:v>0.64544522800000004</c:v>
                </c:pt>
                <c:pt idx="1879" formatCode="General">
                  <c:v>0.646895051</c:v>
                </c:pt>
                <c:pt idx="1880" formatCode="General">
                  <c:v>0.648920834</c:v>
                </c:pt>
                <c:pt idx="1881" formatCode="General">
                  <c:v>0.65158063200000005</c:v>
                </c:pt>
                <c:pt idx="1882" formatCode="General">
                  <c:v>0.65460765399999998</c:v>
                </c:pt>
                <c:pt idx="1883" formatCode="General">
                  <c:v>0.65769529299999996</c:v>
                </c:pt>
                <c:pt idx="1884" formatCode="General">
                  <c:v>0.660584748</c:v>
                </c:pt>
                <c:pt idx="1885" formatCode="General">
                  <c:v>0.66309136199999996</c:v>
                </c:pt>
                <c:pt idx="1886" formatCode="General">
                  <c:v>0.66510111100000002</c:v>
                </c:pt>
                <c:pt idx="1887" formatCode="General">
                  <c:v>0.66655433200000003</c:v>
                </c:pt>
                <c:pt idx="1888" formatCode="General">
                  <c:v>0.66742777799999997</c:v>
                </c:pt>
                <c:pt idx="1889" formatCode="General">
                  <c:v>0.66771960299999999</c:v>
                </c:pt>
                <c:pt idx="1890" formatCode="General">
                  <c:v>0.66743785099999997</c:v>
                </c:pt>
                <c:pt idx="1891" formatCode="General">
                  <c:v>0.66659069100000001</c:v>
                </c:pt>
                <c:pt idx="1892" formatCode="General">
                  <c:v>0.66516840499999996</c:v>
                </c:pt>
                <c:pt idx="1893" formatCode="General">
                  <c:v>0.66301393500000005</c:v>
                </c:pt>
                <c:pt idx="1894" formatCode="General">
                  <c:v>0.65242278600000003</c:v>
                </c:pt>
                <c:pt idx="1895" formatCode="General">
                  <c:v>0.65725618600000002</c:v>
                </c:pt>
                <c:pt idx="1896" formatCode="General">
                  <c:v>0.65467423199999997</c:v>
                </c:pt>
                <c:pt idx="1897" formatCode="General">
                  <c:v>0.65096348500000001</c:v>
                </c:pt>
                <c:pt idx="1898" formatCode="General">
                  <c:v>0.64673227099999997</c:v>
                </c:pt>
                <c:pt idx="1899" formatCode="General">
                  <c:v>0.64204478300000001</c:v>
                </c:pt>
                <c:pt idx="1900" formatCode="General">
                  <c:v>0.63692063099999996</c:v>
                </c:pt>
                <c:pt idx="1901" formatCode="General">
                  <c:v>0.63136178300000001</c:v>
                </c:pt>
                <c:pt idx="1902" formatCode="General">
                  <c:v>0.62534367999999996</c:v>
                </c:pt>
                <c:pt idx="1903" formatCode="General">
                  <c:v>0.61878764600000002</c:v>
                </c:pt>
                <c:pt idx="1904" formatCode="General">
                  <c:v>0.61150622399999999</c:v>
                </c:pt>
                <c:pt idx="1905" formatCode="General">
                  <c:v>0.60311239999999999</c:v>
                </c:pt>
                <c:pt idx="1906" formatCode="General">
                  <c:v>0.59294009199999997</c:v>
                </c:pt>
                <c:pt idx="1907" formatCode="General">
                  <c:v>0.58037126100000003</c:v>
                </c:pt>
                <c:pt idx="1908" formatCode="General">
                  <c:v>0.56717699799999999</c:v>
                </c:pt>
                <c:pt idx="1909" formatCode="General">
                  <c:v>0.56241041400000003</c:v>
                </c:pt>
                <c:pt idx="1910" formatCode="General">
                  <c:v>0.57438278200000004</c:v>
                </c:pt>
                <c:pt idx="1911" formatCode="General">
                  <c:v>0.59367060699999996</c:v>
                </c:pt>
                <c:pt idx="1912" formatCode="General">
                  <c:v>0.61012226300000005</c:v>
                </c:pt>
                <c:pt idx="1913" formatCode="General">
                  <c:v>0.62254321599999995</c:v>
                </c:pt>
                <c:pt idx="1914" formatCode="General">
                  <c:v>0.63226521000000002</c:v>
                </c:pt>
                <c:pt idx="1915" formatCode="General">
                  <c:v>0.64028382299999997</c:v>
                </c:pt>
                <c:pt idx="1916" formatCode="General">
                  <c:v>0.64709615700000001</c:v>
                </c:pt>
                <c:pt idx="1917" formatCode="General">
                  <c:v>0.65292739899999996</c:v>
                </c:pt>
                <c:pt idx="1918" formatCode="General">
                  <c:v>0.65788310800000005</c:v>
                </c:pt>
                <c:pt idx="1919" formatCode="General">
                  <c:v>0.66202145800000001</c:v>
                </c:pt>
                <c:pt idx="1920" formatCode="General">
                  <c:v>0.66538077600000001</c:v>
                </c:pt>
                <c:pt idx="1921" formatCode="General">
                  <c:v>0.66798835999999995</c:v>
                </c:pt>
                <c:pt idx="1922" formatCode="General">
                  <c:v>0.66986119700000002</c:v>
                </c:pt>
                <c:pt idx="1923" formatCode="General">
                  <c:v>0.67100393800000002</c:v>
                </c:pt>
                <c:pt idx="1924" formatCode="General">
                  <c:v>0.67140740200000004</c:v>
                </c:pt>
                <c:pt idx="1925" formatCode="General">
                  <c:v>0.67104667399999995</c:v>
                </c:pt>
                <c:pt idx="1926" formatCode="General">
                  <c:v>0.66987776799999998</c:v>
                </c:pt>
                <c:pt idx="1927" formatCode="General">
                  <c:v>0.66781854600000001</c:v>
                </c:pt>
                <c:pt idx="1928" formatCode="General">
                  <c:v>0.66458362299999996</c:v>
                </c:pt>
                <c:pt idx="1929" formatCode="General">
                  <c:v>0.65617060699999996</c:v>
                </c:pt>
                <c:pt idx="1930" formatCode="General">
                  <c:v>0.64860314100000005</c:v>
                </c:pt>
                <c:pt idx="1931" formatCode="General">
                  <c:v>0.65258592400000004</c:v>
                </c:pt>
                <c:pt idx="1932" formatCode="General">
                  <c:v>0.64919471699999998</c:v>
                </c:pt>
                <c:pt idx="1933" formatCode="General">
                  <c:v>0.64642918100000002</c:v>
                </c:pt>
                <c:pt idx="1934" formatCode="General">
                  <c:v>0.64542108799999998</c:v>
                </c:pt>
                <c:pt idx="1935" formatCode="General">
                  <c:v>0.64668446800000001</c:v>
                </c:pt>
                <c:pt idx="1936" formatCode="General">
                  <c:v>0.65012091400000005</c:v>
                </c:pt>
                <c:pt idx="1937" formatCode="General">
                  <c:v>0.65510255100000003</c:v>
                </c:pt>
                <c:pt idx="1938" formatCode="General">
                  <c:v>0.66078388700000001</c:v>
                </c:pt>
                <c:pt idx="1939" formatCode="General">
                  <c:v>0.66641795599999998</c:v>
                </c:pt>
                <c:pt idx="1940" formatCode="General">
                  <c:v>0.67150765700000004</c:v>
                </c:pt>
                <c:pt idx="1941" formatCode="General">
                  <c:v>0.67579978699999999</c:v>
                </c:pt>
                <c:pt idx="1942" formatCode="General">
                  <c:v>0.67921024600000002</c:v>
                </c:pt>
                <c:pt idx="1943" formatCode="General">
                  <c:v>0.68174773499999997</c:v>
                </c:pt>
                <c:pt idx="1944" formatCode="General">
                  <c:v>0.68345844700000002</c:v>
                </c:pt>
                <c:pt idx="1945" formatCode="General">
                  <c:v>0.68439060399999996</c:v>
                </c:pt>
                <c:pt idx="1946" formatCode="General">
                  <c:v>0.68450111199999997</c:v>
                </c:pt>
                <c:pt idx="1947" formatCode="General">
                  <c:v>0.65884172900000004</c:v>
                </c:pt>
                <c:pt idx="1948" formatCode="General">
                  <c:v>0.68304336099999996</c:v>
                </c:pt>
                <c:pt idx="1949" formatCode="General">
                  <c:v>0.68160563699999999</c:v>
                </c:pt>
                <c:pt idx="1950" formatCode="General">
                  <c:v>0.67943620699999996</c:v>
                </c:pt>
                <c:pt idx="1951" formatCode="General">
                  <c:v>0.67668658500000001</c:v>
                </c:pt>
                <c:pt idx="1952" formatCode="General">
                  <c:v>0.67338627600000001</c:v>
                </c:pt>
                <c:pt idx="1953" formatCode="General">
                  <c:v>0.66955280299999997</c:v>
                </c:pt>
                <c:pt idx="1954" formatCode="General">
                  <c:v>0.66520112799999997</c:v>
                </c:pt>
                <c:pt idx="1955" formatCode="General">
                  <c:v>0.66034364700000003</c:v>
                </c:pt>
                <c:pt idx="1956" formatCode="General">
                  <c:v>0.654981971</c:v>
                </c:pt>
                <c:pt idx="1957" formatCode="General">
                  <c:v>0.64911562199999995</c:v>
                </c:pt>
                <c:pt idx="1958" formatCode="General">
                  <c:v>0.642672837</c:v>
                </c:pt>
                <c:pt idx="1959" formatCode="General">
                  <c:v>0.63548988100000003</c:v>
                </c:pt>
                <c:pt idx="1960" formatCode="General">
                  <c:v>0.62714988000000005</c:v>
                </c:pt>
                <c:pt idx="1961" formatCode="General">
                  <c:v>0.61670041099999995</c:v>
                </c:pt>
                <c:pt idx="1962" formatCode="General">
                  <c:v>0.60236710299999996</c:v>
                </c:pt>
                <c:pt idx="1963" formatCode="General">
                  <c:v>0.58391570999999998</c:v>
                </c:pt>
                <c:pt idx="1964" formatCode="General">
                  <c:v>0.57554960300000002</c:v>
                </c:pt>
                <c:pt idx="1965" formatCode="General">
                  <c:v>0.59195220500000001</c:v>
                </c:pt>
                <c:pt idx="1966" formatCode="General">
                  <c:v>0.61154097299999999</c:v>
                </c:pt>
                <c:pt idx="1967" formatCode="General">
                  <c:v>0.62485110799999999</c:v>
                </c:pt>
                <c:pt idx="1968" formatCode="General">
                  <c:v>0.63448876099999996</c:v>
                </c:pt>
                <c:pt idx="1969" formatCode="General">
                  <c:v>0.642537951</c:v>
                </c:pt>
                <c:pt idx="1970" formatCode="General">
                  <c:v>0.649786592</c:v>
                </c:pt>
                <c:pt idx="1971" formatCode="General">
                  <c:v>0.65643930399999995</c:v>
                </c:pt>
                <c:pt idx="1972" formatCode="General">
                  <c:v>0.662506759</c:v>
                </c:pt>
                <c:pt idx="1973" formatCode="General">
                  <c:v>0.66796237199999997</c:v>
                </c:pt>
                <c:pt idx="1974" formatCode="General">
                  <c:v>0.67279255400000004</c:v>
                </c:pt>
                <c:pt idx="1975" formatCode="General">
                  <c:v>0.67700362199999997</c:v>
                </c:pt>
                <c:pt idx="1976" formatCode="General">
                  <c:v>0.68061417300000004</c:v>
                </c:pt>
                <c:pt idx="1977" formatCode="General">
                  <c:v>0.68364518900000004</c:v>
                </c:pt>
                <c:pt idx="1978" formatCode="General">
                  <c:v>0.68611037699999999</c:v>
                </c:pt>
                <c:pt idx="1979" formatCode="General">
                  <c:v>0.68800830800000001</c:v>
                </c:pt>
                <c:pt idx="1980" formatCode="General">
                  <c:v>0.68930971600000002</c:v>
                </c:pt>
                <c:pt idx="1981" formatCode="General">
                  <c:v>0.689911842</c:v>
                </c:pt>
                <c:pt idx="1982" formatCode="General">
                  <c:v>0.68908983499999998</c:v>
                </c:pt>
                <c:pt idx="1983" formatCode="General">
                  <c:v>0.67297142700000001</c:v>
                </c:pt>
                <c:pt idx="1984" formatCode="General">
                  <c:v>0.687357306</c:v>
                </c:pt>
                <c:pt idx="1985" formatCode="General">
                  <c:v>0.68507391200000001</c:v>
                </c:pt>
                <c:pt idx="1986" formatCode="General">
                  <c:v>0.681324661</c:v>
                </c:pt>
                <c:pt idx="1987" formatCode="General">
                  <c:v>0.67636740200000001</c:v>
                </c:pt>
                <c:pt idx="1988" formatCode="General">
                  <c:v>0.67063450800000002</c:v>
                </c:pt>
                <c:pt idx="1989" formatCode="General">
                  <c:v>0.66521567100000001</c:v>
                </c:pt>
                <c:pt idx="1990" formatCode="General">
                  <c:v>0.66191244100000002</c:v>
                </c:pt>
                <c:pt idx="1991" formatCode="General">
                  <c:v>0.66245073099999996</c:v>
                </c:pt>
                <c:pt idx="1992" formatCode="General">
                  <c:v>0.66714209300000005</c:v>
                </c:pt>
                <c:pt idx="1993" formatCode="General">
                  <c:v>0.67456150100000001</c:v>
                </c:pt>
                <c:pt idx="1994" formatCode="General">
                  <c:v>0.68272381999999998</c:v>
                </c:pt>
                <c:pt idx="1995" formatCode="General">
                  <c:v>0.690236509</c:v>
                </c:pt>
                <c:pt idx="1996" formatCode="General">
                  <c:v>0.69651472599999997</c:v>
                </c:pt>
                <c:pt idx="1997" formatCode="General">
                  <c:v>0.70148301099999999</c:v>
                </c:pt>
                <c:pt idx="1998" formatCode="General">
                  <c:v>0.70526963499999995</c:v>
                </c:pt>
                <c:pt idx="1999" formatCode="General">
                  <c:v>0.70796227499999997</c:v>
                </c:pt>
                <c:pt idx="2000" formatCode="General">
                  <c:v>0.70900970699999999</c:v>
                </c:pt>
                <c:pt idx="2001" formatCode="General">
                  <c:v>0.71133756599999998</c:v>
                </c:pt>
                <c:pt idx="2002" formatCode="General">
                  <c:v>0.71203196000000002</c:v>
                </c:pt>
                <c:pt idx="2003" formatCode="General">
                  <c:v>0.71213877199999998</c:v>
                </c:pt>
                <c:pt idx="2004" formatCode="General">
                  <c:v>0.71171152599999998</c:v>
                </c:pt>
                <c:pt idx="2005" formatCode="General">
                  <c:v>0.71077024899999997</c:v>
                </c:pt>
                <c:pt idx="2006" formatCode="General">
                  <c:v>0.70932132000000003</c:v>
                </c:pt>
                <c:pt idx="2007" formatCode="General">
                  <c:v>0.70736295000000005</c:v>
                </c:pt>
                <c:pt idx="2008" formatCode="General">
                  <c:v>0.70488792700000003</c:v>
                </c:pt>
                <c:pt idx="2009" formatCode="General">
                  <c:v>0.70188546200000002</c:v>
                </c:pt>
                <c:pt idx="2010" formatCode="General">
                  <c:v>0.69834041599999996</c:v>
                </c:pt>
                <c:pt idx="2011" formatCode="General">
                  <c:v>0.69423025800000004</c:v>
                </c:pt>
                <c:pt idx="2012" formatCode="General">
                  <c:v>0.68951511399999998</c:v>
                </c:pt>
                <c:pt idx="2013" formatCode="General">
                  <c:v>0.68411248899999999</c:v>
                </c:pt>
                <c:pt idx="2014" formatCode="General">
                  <c:v>0.67783331899999999</c:v>
                </c:pt>
                <c:pt idx="2015" formatCode="General">
                  <c:v>0.67020809699999995</c:v>
                </c:pt>
                <c:pt idx="2016" formatCode="General">
                  <c:v>0.659994423</c:v>
                </c:pt>
                <c:pt idx="2017" formatCode="General">
                  <c:v>0.64396882099999997</c:v>
                </c:pt>
                <c:pt idx="2018" formatCode="General">
                  <c:v>0.61911588900000003</c:v>
                </c:pt>
                <c:pt idx="2019" formatCode="General">
                  <c:v>0.61471605299999998</c:v>
                </c:pt>
                <c:pt idx="2020" formatCode="General">
                  <c:v>0.63706934500000001</c:v>
                </c:pt>
                <c:pt idx="2021" formatCode="General">
                  <c:v>0.65011960300000005</c:v>
                </c:pt>
                <c:pt idx="2022" formatCode="General">
                  <c:v>0.65714621500000003</c:v>
                </c:pt>
                <c:pt idx="2023" formatCode="General">
                  <c:v>0.66268491699999998</c:v>
                </c:pt>
                <c:pt idx="2024" formatCode="General">
                  <c:v>0.66813552399999998</c:v>
                </c:pt>
                <c:pt idx="2025" formatCode="General">
                  <c:v>0.67369133199999998</c:v>
                </c:pt>
                <c:pt idx="2026" formatCode="General">
                  <c:v>0.67917084699999997</c:v>
                </c:pt>
                <c:pt idx="2027" formatCode="General">
                  <c:v>0.68434250399999996</c:v>
                </c:pt>
                <c:pt idx="2028" formatCode="General">
                  <c:v>0.68904101799999995</c:v>
                </c:pt>
                <c:pt idx="2029" formatCode="General">
                  <c:v>0.69318693899999995</c:v>
                </c:pt>
                <c:pt idx="2030" formatCode="General">
                  <c:v>0.696767688</c:v>
                </c:pt>
                <c:pt idx="2031" formatCode="General">
                  <c:v>0.699810088</c:v>
                </c:pt>
                <c:pt idx="2032" formatCode="General">
                  <c:v>0.70235645800000002</c:v>
                </c:pt>
                <c:pt idx="2033" formatCode="General">
                  <c:v>0.70444673300000005</c:v>
                </c:pt>
                <c:pt idx="2034" formatCode="General">
                  <c:v>0.70609492100000004</c:v>
                </c:pt>
                <c:pt idx="2035" formatCode="General">
                  <c:v>0.70710599399999996</c:v>
                </c:pt>
                <c:pt idx="2036" formatCode="General">
                  <c:v>0.69914895300000002</c:v>
                </c:pt>
                <c:pt idx="2037" formatCode="General">
                  <c:v>0.70868915300000002</c:v>
                </c:pt>
                <c:pt idx="2038" formatCode="General">
                  <c:v>0.70885926499999996</c:v>
                </c:pt>
                <c:pt idx="2039" formatCode="General">
                  <c:v>0.70834779699999995</c:v>
                </c:pt>
                <c:pt idx="2040" formatCode="General">
                  <c:v>0.70708245000000003</c:v>
                </c:pt>
                <c:pt idx="2041" formatCode="General">
                  <c:v>0.70482564000000003</c:v>
                </c:pt>
                <c:pt idx="2042" formatCode="General">
                  <c:v>0.70122170399999995</c:v>
                </c:pt>
                <c:pt idx="2043" formatCode="General">
                  <c:v>0.69583427900000006</c:v>
                </c:pt>
                <c:pt idx="2044" formatCode="General">
                  <c:v>0.68839168500000003</c:v>
                </c:pt>
                <c:pt idx="2045" formatCode="General">
                  <c:v>0.67959308600000001</c:v>
                </c:pt>
                <c:pt idx="2046" formatCode="General">
                  <c:v>0.67244029000000005</c:v>
                </c:pt>
                <c:pt idx="2047" formatCode="General">
                  <c:v>0.67157489100000001</c:v>
                </c:pt>
                <c:pt idx="2048" formatCode="General">
                  <c:v>0.67819243699999998</c:v>
                </c:pt>
                <c:pt idx="2049" formatCode="General">
                  <c:v>0.68824011100000004</c:v>
                </c:pt>
                <c:pt idx="2050" formatCode="General">
                  <c:v>0.69760972300000001</c:v>
                </c:pt>
                <c:pt idx="2051" formatCode="General">
                  <c:v>0.70482361299999996</c:v>
                </c:pt>
                <c:pt idx="2052" formatCode="General">
                  <c:v>0.70957630900000002</c:v>
                </c:pt>
                <c:pt idx="2053" formatCode="General">
                  <c:v>0.71354198499999999</c:v>
                </c:pt>
                <c:pt idx="2054" formatCode="General">
                  <c:v>0.71600371600000001</c:v>
                </c:pt>
                <c:pt idx="2055" formatCode="General">
                  <c:v>0.71758127199999999</c:v>
                </c:pt>
                <c:pt idx="2056" formatCode="General">
                  <c:v>0.718503118</c:v>
                </c:pt>
                <c:pt idx="2057" formatCode="General">
                  <c:v>0.71889531600000001</c:v>
                </c:pt>
                <c:pt idx="2058" formatCode="General">
                  <c:v>0.71883130100000003</c:v>
                </c:pt>
                <c:pt idx="2059" formatCode="General">
                  <c:v>0.71835064900000001</c:v>
                </c:pt>
                <c:pt idx="2060" formatCode="General">
                  <c:v>0.71747058600000002</c:v>
                </c:pt>
                <c:pt idx="2061" formatCode="General">
                  <c:v>0.71619301999999996</c:v>
                </c:pt>
                <c:pt idx="2062" formatCode="General">
                  <c:v>0.71450966599999999</c:v>
                </c:pt>
                <c:pt idx="2063" formatCode="General">
                  <c:v>0.71240508599999997</c:v>
                </c:pt>
                <c:pt idx="2064" formatCode="General">
                  <c:v>0.70985799999999999</c:v>
                </c:pt>
                <c:pt idx="2065" formatCode="General">
                  <c:v>0.70684140900000003</c:v>
                </c:pt>
                <c:pt idx="2066" formatCode="General">
                  <c:v>0.70331889400000003</c:v>
                </c:pt>
                <c:pt idx="2067" formatCode="General">
                  <c:v>0.69923508199999995</c:v>
                </c:pt>
                <c:pt idx="2068" formatCode="General">
                  <c:v>0.69448959799999999</c:v>
                </c:pt>
                <c:pt idx="2069" formatCode="General">
                  <c:v>0.68886309899999998</c:v>
                </c:pt>
                <c:pt idx="2070" formatCode="General">
                  <c:v>0.68178397400000001</c:v>
                </c:pt>
                <c:pt idx="2071" formatCode="General">
                  <c:v>0.67146044999999999</c:v>
                </c:pt>
                <c:pt idx="2072" formatCode="General">
                  <c:v>0.65156340599999996</c:v>
                </c:pt>
                <c:pt idx="2073" formatCode="General">
                  <c:v>0.62081110500000003</c:v>
                </c:pt>
                <c:pt idx="2074" formatCode="General">
                  <c:v>0.64170062500000002</c:v>
                </c:pt>
                <c:pt idx="2075" formatCode="General">
                  <c:v>0.65614879100000001</c:v>
                </c:pt>
                <c:pt idx="2076" formatCode="General">
                  <c:v>0.66006767700000002</c:v>
                </c:pt>
                <c:pt idx="2077" formatCode="General">
                  <c:v>0.66242623300000003</c:v>
                </c:pt>
                <c:pt idx="2078" formatCode="General">
                  <c:v>0.66563725500000004</c:v>
                </c:pt>
                <c:pt idx="2079" formatCode="General">
                  <c:v>0.670118451</c:v>
                </c:pt>
                <c:pt idx="2080" formatCode="General">
                  <c:v>0.67553657300000003</c:v>
                </c:pt>
                <c:pt idx="2081" formatCode="General">
                  <c:v>0.68131315699999995</c:v>
                </c:pt>
                <c:pt idx="2082" formatCode="General">
                  <c:v>0.68691998700000001</c:v>
                </c:pt>
                <c:pt idx="2083" formatCode="General">
                  <c:v>0.69200813800000005</c:v>
                </c:pt>
                <c:pt idx="2084" formatCode="General">
                  <c:v>0.69641244400000002</c:v>
                </c:pt>
                <c:pt idx="2085" formatCode="General">
                  <c:v>0.70009916999999999</c:v>
                </c:pt>
                <c:pt idx="2086" formatCode="General">
                  <c:v>0.70310765500000005</c:v>
                </c:pt>
                <c:pt idx="2087" formatCode="General">
                  <c:v>0.70550119899999997</c:v>
                </c:pt>
                <c:pt idx="2088" formatCode="General">
                  <c:v>0.70721954099999995</c:v>
                </c:pt>
                <c:pt idx="2089" formatCode="General">
                  <c:v>0.70801949500000005</c:v>
                </c:pt>
                <c:pt idx="2090" formatCode="General">
                  <c:v>0.70988708700000003</c:v>
                </c:pt>
                <c:pt idx="2091" formatCode="General">
                  <c:v>0.710645258</c:v>
                </c:pt>
                <c:pt idx="2092" formatCode="General">
                  <c:v>0.71105814000000001</c:v>
                </c:pt>
                <c:pt idx="2093" formatCode="General">
                  <c:v>0.71114683199999995</c:v>
                </c:pt>
                <c:pt idx="2094" formatCode="General">
                  <c:v>0.71088254500000003</c:v>
                </c:pt>
                <c:pt idx="2095" formatCode="General">
                  <c:v>0.71018803100000005</c:v>
                </c:pt>
                <c:pt idx="2096" formatCode="General">
                  <c:v>0.70891308799999997</c:v>
                </c:pt>
                <c:pt idx="2097" formatCode="General">
                  <c:v>0.70678526200000003</c:v>
                </c:pt>
                <c:pt idx="2098" formatCode="General">
                  <c:v>0.70331889400000003</c:v>
                </c:pt>
                <c:pt idx="2099" formatCode="General">
                  <c:v>0.69767826799999999</c:v>
                </c:pt>
                <c:pt idx="2100" formatCode="General">
                  <c:v>0.68865621099999996</c:v>
                </c:pt>
                <c:pt idx="2101" formatCode="General">
                  <c:v>0.67584449099999999</c:v>
                </c:pt>
                <c:pt idx="2102" formatCode="General">
                  <c:v>0.66450876000000003</c:v>
                </c:pt>
                <c:pt idx="2103" formatCode="General">
                  <c:v>0.66611027700000003</c:v>
                </c:pt>
                <c:pt idx="2104" formatCode="General">
                  <c:v>0.67866009500000002</c:v>
                </c:pt>
                <c:pt idx="2105" formatCode="General">
                  <c:v>0.69063991300000005</c:v>
                </c:pt>
                <c:pt idx="2106" formatCode="General">
                  <c:v>0.69855338300000003</c:v>
                </c:pt>
                <c:pt idx="2107" formatCode="General">
                  <c:v>0.70314467000000003</c:v>
                </c:pt>
                <c:pt idx="2108" formatCode="General">
                  <c:v>0.70568251599999998</c:v>
                </c:pt>
                <c:pt idx="2109" formatCode="General">
                  <c:v>0.706944346</c:v>
                </c:pt>
                <c:pt idx="2110" formatCode="General">
                  <c:v>0.70736962599999997</c:v>
                </c:pt>
                <c:pt idx="2111" formatCode="General">
                  <c:v>0.70720285199999999</c:v>
                </c:pt>
                <c:pt idx="2112" formatCode="General">
                  <c:v>0.70658010199999999</c:v>
                </c:pt>
                <c:pt idx="2113" formatCode="General">
                  <c:v>0.70557576399999999</c:v>
                </c:pt>
                <c:pt idx="2114" formatCode="General">
                  <c:v>0.70422708999999994</c:v>
                </c:pt>
                <c:pt idx="2115" formatCode="General">
                  <c:v>0.70254838500000005</c:v>
                </c:pt>
                <c:pt idx="2116" formatCode="General">
                  <c:v>0.70053851599999994</c:v>
                </c:pt>
                <c:pt idx="2117" formatCode="General">
                  <c:v>0.69818580200000002</c:v>
                </c:pt>
                <c:pt idx="2118" formatCode="General">
                  <c:v>0.69547051199999999</c:v>
                </c:pt>
                <c:pt idx="2119" formatCode="General">
                  <c:v>0.69236642100000001</c:v>
                </c:pt>
                <c:pt idx="2120" formatCode="General">
                  <c:v>0.68884033</c:v>
                </c:pt>
                <c:pt idx="2121" formatCode="General">
                  <c:v>0.68484860700000005</c:v>
                </c:pt>
                <c:pt idx="2122" formatCode="General">
                  <c:v>0.68032622300000001</c:v>
                </c:pt>
                <c:pt idx="2123" formatCode="General">
                  <c:v>0.67515409000000004</c:v>
                </c:pt>
                <c:pt idx="2124" formatCode="General">
                  <c:v>0.66905420999999998</c:v>
                </c:pt>
                <c:pt idx="2125" formatCode="General">
                  <c:v>0.66117245000000002</c:v>
                </c:pt>
                <c:pt idx="2126" formatCode="General">
                  <c:v>0.64784014199999995</c:v>
                </c:pt>
                <c:pt idx="2127" formatCode="General">
                  <c:v>0.61147522899999995</c:v>
                </c:pt>
                <c:pt idx="2128" formatCode="General">
                  <c:v>0.61915123500000002</c:v>
                </c:pt>
                <c:pt idx="2129" formatCode="General">
                  <c:v>0.635199666</c:v>
                </c:pt>
                <c:pt idx="2130" formatCode="General">
                  <c:v>0.63490480199999999</c:v>
                </c:pt>
                <c:pt idx="2131" formatCode="General">
                  <c:v>0.63271355600000001</c:v>
                </c:pt>
                <c:pt idx="2132" formatCode="General">
                  <c:v>0.63180428700000002</c:v>
                </c:pt>
                <c:pt idx="2133" formatCode="General">
                  <c:v>0.63332623200000004</c:v>
                </c:pt>
                <c:pt idx="2134" formatCode="General">
                  <c:v>0.63745331800000005</c:v>
                </c:pt>
                <c:pt idx="2135" formatCode="General">
                  <c:v>0.64355760799999995</c:v>
                </c:pt>
                <c:pt idx="2136" formatCode="General">
                  <c:v>0.65060222099999998</c:v>
                </c:pt>
                <c:pt idx="2137" formatCode="General">
                  <c:v>0.65762913199999995</c:v>
                </c:pt>
                <c:pt idx="2138" formatCode="General">
                  <c:v>0.66402518700000002</c:v>
                </c:pt>
                <c:pt idx="2139" formatCode="General">
                  <c:v>0.66952246400000004</c:v>
                </c:pt>
                <c:pt idx="2140" formatCode="General">
                  <c:v>0.67407518600000005</c:v>
                </c:pt>
                <c:pt idx="2141" formatCode="General">
                  <c:v>0.67745590200000005</c:v>
                </c:pt>
                <c:pt idx="2142" formatCode="General">
                  <c:v>0.68070000399999997</c:v>
                </c:pt>
                <c:pt idx="2143" formatCode="General">
                  <c:v>0.68311327700000002</c:v>
                </c:pt>
                <c:pt idx="2144" formatCode="General">
                  <c:v>0.684972048</c:v>
                </c:pt>
                <c:pt idx="2145" formatCode="General">
                  <c:v>0.68642115599999998</c:v>
                </c:pt>
                <c:pt idx="2146" formatCode="General">
                  <c:v>0.68754422699999995</c:v>
                </c:pt>
                <c:pt idx="2147" formatCode="General">
                  <c:v>0.68840366600000003</c:v>
                </c:pt>
                <c:pt idx="2148" formatCode="General">
                  <c:v>0.689041138</c:v>
                </c:pt>
                <c:pt idx="2149" formatCode="General">
                  <c:v>0.68947416500000003</c:v>
                </c:pt>
                <c:pt idx="2150" formatCode="General">
                  <c:v>0.689688623</c:v>
                </c:pt>
                <c:pt idx="2151" formatCode="General">
                  <c:v>0.68962276</c:v>
                </c:pt>
                <c:pt idx="2152" formatCode="General">
                  <c:v>0.68913412100000004</c:v>
                </c:pt>
                <c:pt idx="2153" formatCode="General">
                  <c:v>0.68792492199999999</c:v>
                </c:pt>
                <c:pt idx="2154" formatCode="General">
                  <c:v>0.68536531899999997</c:v>
                </c:pt>
                <c:pt idx="2155" formatCode="General">
                  <c:v>0.68007236699999996</c:v>
                </c:pt>
                <c:pt idx="2156" formatCode="General">
                  <c:v>0.66919165800000002</c:v>
                </c:pt>
                <c:pt idx="2157" formatCode="General">
                  <c:v>0.65066337600000002</c:v>
                </c:pt>
                <c:pt idx="2158" formatCode="General">
                  <c:v>0.64331358699999996</c:v>
                </c:pt>
                <c:pt idx="2159" formatCode="General">
                  <c:v>0.66130346100000004</c:v>
                </c:pt>
                <c:pt idx="2160" formatCode="General">
                  <c:v>0.67754149399999997</c:v>
                </c:pt>
                <c:pt idx="2161" formatCode="General">
                  <c:v>0.68607741600000005</c:v>
                </c:pt>
                <c:pt idx="2162" formatCode="General">
                  <c:v>0.69035893699999995</c:v>
                </c:pt>
                <c:pt idx="2163" formatCode="General">
                  <c:v>0.69249534599999996</c:v>
                </c:pt>
                <c:pt idx="2164" formatCode="General">
                  <c:v>0.693430781</c:v>
                </c:pt>
                <c:pt idx="2165" formatCode="General">
                  <c:v>0.69359278700000004</c:v>
                </c:pt>
                <c:pt idx="2166" formatCode="General">
                  <c:v>0.69318521</c:v>
                </c:pt>
                <c:pt idx="2167" formatCode="General">
                  <c:v>0.69230943899999997</c:v>
                </c:pt>
                <c:pt idx="2168" formatCode="General">
                  <c:v>0.69101625700000002</c:v>
                </c:pt>
                <c:pt idx="2169" formatCode="General">
                  <c:v>0.68932986299999999</c:v>
                </c:pt>
                <c:pt idx="2170" formatCode="General">
                  <c:v>0.68725919700000004</c:v>
                </c:pt>
                <c:pt idx="2171" formatCode="General">
                  <c:v>0.68480354499999996</c:v>
                </c:pt>
                <c:pt idx="2172" formatCode="General">
                  <c:v>0.68195575500000005</c:v>
                </c:pt>
                <c:pt idx="2173" formatCode="General">
                  <c:v>0.67870324900000001</c:v>
                </c:pt>
                <c:pt idx="2174" formatCode="General">
                  <c:v>0.67502814499999997</c:v>
                </c:pt>
                <c:pt idx="2175" formatCode="General">
                  <c:v>0.67090565000000002</c:v>
                </c:pt>
                <c:pt idx="2176" formatCode="General">
                  <c:v>0.66629862799999995</c:v>
                </c:pt>
                <c:pt idx="2177" formatCode="General">
                  <c:v>0.66114139599999999</c:v>
                </c:pt>
                <c:pt idx="2178" formatCode="General">
                  <c:v>0.65528672899999996</c:v>
                </c:pt>
                <c:pt idx="2179" formatCode="General">
                  <c:v>0.64828973999999995</c:v>
                </c:pt>
                <c:pt idx="2180" formatCode="General">
                  <c:v>0.63811224700000002</c:v>
                </c:pt>
                <c:pt idx="2181" formatCode="General">
                  <c:v>0.60730886500000003</c:v>
                </c:pt>
                <c:pt idx="2182" formatCode="General">
                  <c:v>0.60529649299999999</c:v>
                </c:pt>
                <c:pt idx="2183" formatCode="General">
                  <c:v>0.61902409800000002</c:v>
                </c:pt>
                <c:pt idx="2184" formatCode="General">
                  <c:v>0.61473131199999997</c:v>
                </c:pt>
                <c:pt idx="2185" formatCode="General">
                  <c:v>0.60841619999999996</c:v>
                </c:pt>
                <c:pt idx="2186" formatCode="General">
                  <c:v>0.60251969100000002</c:v>
                </c:pt>
                <c:pt idx="2187" formatCode="General">
                  <c:v>0.59853804099999997</c:v>
                </c:pt>
                <c:pt idx="2188" formatCode="General">
                  <c:v>0.59786498499999996</c:v>
                </c:pt>
                <c:pt idx="2189" formatCode="General">
                  <c:v>0.60121363400000005</c:v>
                </c:pt>
                <c:pt idx="2190" formatCode="General">
                  <c:v>0.60797679400000004</c:v>
                </c:pt>
                <c:pt idx="2191" formatCode="General">
                  <c:v>0.61652535200000003</c:v>
                </c:pt>
                <c:pt idx="2192" formatCode="General">
                  <c:v>0.62521743799999996</c:v>
                </c:pt>
                <c:pt idx="2193" formatCode="General">
                  <c:v>0.63304322999999996</c:v>
                </c:pt>
                <c:pt idx="2194" formatCode="General">
                  <c:v>0.63943666200000004</c:v>
                </c:pt>
                <c:pt idx="2195" formatCode="General">
                  <c:v>0.64508426200000002</c:v>
                </c:pt>
                <c:pt idx="2196" formatCode="General">
                  <c:v>0.64942109599999998</c:v>
                </c:pt>
                <c:pt idx="2197" formatCode="General">
                  <c:v>0.65285193900000005</c:v>
                </c:pt>
                <c:pt idx="2198" formatCode="General">
                  <c:v>0.65554410200000002</c:v>
                </c:pt>
                <c:pt idx="2199" formatCode="General">
                  <c:v>0.65764260299999999</c:v>
                </c:pt>
                <c:pt idx="2200" formatCode="General">
                  <c:v>0.65927398199999998</c:v>
                </c:pt>
                <c:pt idx="2201" formatCode="General">
                  <c:v>0.66054958100000005</c:v>
                </c:pt>
                <c:pt idx="2202" formatCode="General">
                  <c:v>0.66156756900000002</c:v>
                </c:pt>
                <c:pt idx="2203" formatCode="General">
                  <c:v>0.66241228600000002</c:v>
                </c:pt>
                <c:pt idx="2204" formatCode="General">
                  <c:v>0.663151979</c:v>
                </c:pt>
                <c:pt idx="2205" formatCode="General">
                  <c:v>0.66383272400000004</c:v>
                </c:pt>
                <c:pt idx="2206" formatCode="General">
                  <c:v>0.664467692</c:v>
                </c:pt>
                <c:pt idx="2207" formatCode="General">
                  <c:v>0.66501599600000005</c:v>
                </c:pt>
                <c:pt idx="2208" formatCode="General">
                  <c:v>0.66533434400000002</c:v>
                </c:pt>
                <c:pt idx="2209" formatCode="General">
                  <c:v>0.66390877999999998</c:v>
                </c:pt>
                <c:pt idx="2210" formatCode="General">
                  <c:v>0.66318917300000002</c:v>
                </c:pt>
                <c:pt idx="2211" formatCode="General">
                  <c:v>0.65678381900000005</c:v>
                </c:pt>
                <c:pt idx="2212" formatCode="General">
                  <c:v>0.63791781700000005</c:v>
                </c:pt>
                <c:pt idx="2213" formatCode="General">
                  <c:v>0.62346285599999995</c:v>
                </c:pt>
                <c:pt idx="2214" formatCode="General">
                  <c:v>0.65138524799999997</c:v>
                </c:pt>
                <c:pt idx="2215" formatCode="General">
                  <c:v>0.66814577600000002</c:v>
                </c:pt>
                <c:pt idx="2216" formatCode="General">
                  <c:v>0.67563962899999996</c:v>
                </c:pt>
                <c:pt idx="2217" formatCode="General">
                  <c:v>0.67982190799999997</c:v>
                </c:pt>
                <c:pt idx="2218" formatCode="General">
                  <c:v>0.682605982</c:v>
                </c:pt>
                <c:pt idx="2219" formatCode="General">
                  <c:v>0.68463528200000001</c:v>
                </c:pt>
                <c:pt idx="2220" formatCode="General">
                  <c:v>0.68615043200000003</c:v>
                </c:pt>
                <c:pt idx="2221" formatCode="General">
                  <c:v>0.68724513099999995</c:v>
                </c:pt>
                <c:pt idx="2222" formatCode="General">
                  <c:v>0.68795210100000004</c:v>
                </c:pt>
                <c:pt idx="2223" formatCode="General">
                  <c:v>0.68827647000000003</c:v>
                </c:pt>
                <c:pt idx="2224" formatCode="General">
                  <c:v>0.68820995100000004</c:v>
                </c:pt>
                <c:pt idx="2225" formatCode="General">
                  <c:v>0.68773728599999995</c:v>
                </c:pt>
                <c:pt idx="2226" formatCode="General">
                  <c:v>0.68683975900000005</c:v>
                </c:pt>
                <c:pt idx="2227" formatCode="General">
                  <c:v>0.68549650900000003</c:v>
                </c:pt>
                <c:pt idx="2228" formatCode="General">
                  <c:v>0.68368506399999995</c:v>
                </c:pt>
                <c:pt idx="2229" formatCode="General">
                  <c:v>0.68138074900000001</c:v>
                </c:pt>
                <c:pt idx="2230" formatCode="General">
                  <c:v>0.67855340200000003</c:v>
                </c:pt>
                <c:pt idx="2231" formatCode="General">
                  <c:v>0.675158441</c:v>
                </c:pt>
                <c:pt idx="2232" formatCode="General">
                  <c:v>0.67110610000000004</c:v>
                </c:pt>
                <c:pt idx="2233" formatCode="General">
                  <c:v>0.66612970800000004</c:v>
                </c:pt>
                <c:pt idx="2234" formatCode="General">
                  <c:v>0.65888464499999999</c:v>
                </c:pt>
                <c:pt idx="2235" formatCode="General">
                  <c:v>0.63070666799999997</c:v>
                </c:pt>
                <c:pt idx="2236" formatCode="General">
                  <c:v>0.63804566900000004</c:v>
                </c:pt>
                <c:pt idx="2237" formatCode="General">
                  <c:v>0.64264869700000005</c:v>
                </c:pt>
                <c:pt idx="2238" formatCode="General">
                  <c:v>0.63697129500000005</c:v>
                </c:pt>
                <c:pt idx="2239" formatCode="General">
                  <c:v>0.629690588</c:v>
                </c:pt>
                <c:pt idx="2240" formatCode="General">
                  <c:v>0.62170916799999998</c:v>
                </c:pt>
                <c:pt idx="2241" formatCode="General">
                  <c:v>0.61363220200000002</c:v>
                </c:pt>
                <c:pt idx="2242" formatCode="General">
                  <c:v>0.60663187500000004</c:v>
                </c:pt>
                <c:pt idx="2243" formatCode="General">
                  <c:v>0.60273367200000005</c:v>
                </c:pt>
                <c:pt idx="2244" formatCode="General">
                  <c:v>0.60400456199999997</c:v>
                </c:pt>
                <c:pt idx="2245" formatCode="General">
                  <c:v>0.61061120000000002</c:v>
                </c:pt>
                <c:pt idx="2246" formatCode="General">
                  <c:v>0.61992716800000003</c:v>
                </c:pt>
                <c:pt idx="2247" formatCode="General">
                  <c:v>0.63028556099999999</c:v>
                </c:pt>
                <c:pt idx="2248" formatCode="General">
                  <c:v>0.63909542600000002</c:v>
                </c:pt>
                <c:pt idx="2249" formatCode="General">
                  <c:v>0.64630216399999996</c:v>
                </c:pt>
                <c:pt idx="2250" formatCode="General">
                  <c:v>0.65202033500000001</c:v>
                </c:pt>
                <c:pt idx="2251" formatCode="General">
                  <c:v>0.65648519999999999</c:v>
                </c:pt>
                <c:pt idx="2252" formatCode="General">
                  <c:v>0.659915268</c:v>
                </c:pt>
                <c:pt idx="2253" formatCode="General">
                  <c:v>0.66248673199999997</c:v>
                </c:pt>
                <c:pt idx="2254" formatCode="General">
                  <c:v>0.66434180700000001</c:v>
                </c:pt>
                <c:pt idx="2255" formatCode="General">
                  <c:v>0.66560173</c:v>
                </c:pt>
                <c:pt idx="2256" formatCode="General">
                  <c:v>0.66637766399999998</c:v>
                </c:pt>
                <c:pt idx="2257" formatCode="General">
                  <c:v>0.66677743199999995</c:v>
                </c:pt>
                <c:pt idx="2258" formatCode="General">
                  <c:v>0.66690975399999997</c:v>
                </c:pt>
                <c:pt idx="2259" formatCode="General">
                  <c:v>0.66688376699999996</c:v>
                </c:pt>
                <c:pt idx="2260" formatCode="General">
                  <c:v>0.66680550599999999</c:v>
                </c:pt>
                <c:pt idx="2261" formatCode="General">
                  <c:v>0.66654097999999995</c:v>
                </c:pt>
                <c:pt idx="2262" formatCode="General">
                  <c:v>0.66683340099999999</c:v>
                </c:pt>
                <c:pt idx="2263" formatCode="General">
                  <c:v>0.66698914799999998</c:v>
                </c:pt>
                <c:pt idx="2264" formatCode="General">
                  <c:v>0.66705405699999998</c:v>
                </c:pt>
                <c:pt idx="2265" formatCode="General">
                  <c:v>0.66633421199999998</c:v>
                </c:pt>
                <c:pt idx="2266" formatCode="General">
                  <c:v>0.66196626400000003</c:v>
                </c:pt>
                <c:pt idx="2267" formatCode="General">
                  <c:v>0.640174091</c:v>
                </c:pt>
                <c:pt idx="2268" formatCode="General">
                  <c:v>0.63782453500000003</c:v>
                </c:pt>
                <c:pt idx="2269" formatCode="General">
                  <c:v>0.66765803099999999</c:v>
                </c:pt>
                <c:pt idx="2270" formatCode="General">
                  <c:v>0.67725968400000003</c:v>
                </c:pt>
                <c:pt idx="2271" formatCode="General">
                  <c:v>0.68216276200000003</c:v>
                </c:pt>
                <c:pt idx="2272" formatCode="General">
                  <c:v>0.68571126500000001</c:v>
                </c:pt>
                <c:pt idx="2273" formatCode="General">
                  <c:v>0.68867117200000005</c:v>
                </c:pt>
                <c:pt idx="2274" formatCode="General">
                  <c:v>0.69126206599999995</c:v>
                </c:pt>
                <c:pt idx="2275" formatCode="General">
                  <c:v>0.69355160000000005</c:v>
                </c:pt>
                <c:pt idx="2276" formatCode="General">
                  <c:v>0.695557117</c:v>
                </c:pt>
                <c:pt idx="2277" formatCode="General">
                  <c:v>0.697276652</c:v>
                </c:pt>
                <c:pt idx="2278" formatCode="General">
                  <c:v>0.69869965300000003</c:v>
                </c:pt>
                <c:pt idx="2279" formatCode="General">
                  <c:v>0.69981128000000004</c:v>
                </c:pt>
                <c:pt idx="2280" formatCode="General">
                  <c:v>0.70059359099999996</c:v>
                </c:pt>
                <c:pt idx="2281" formatCode="General">
                  <c:v>0.70102637999999995</c:v>
                </c:pt>
                <c:pt idx="2282" formatCode="General">
                  <c:v>0.70108729599999997</c:v>
                </c:pt>
                <c:pt idx="2283" formatCode="General">
                  <c:v>0.70075154299999998</c:v>
                </c:pt>
                <c:pt idx="2284" formatCode="General">
                  <c:v>0.69999033200000005</c:v>
                </c:pt>
                <c:pt idx="2285" formatCode="General">
                  <c:v>0.698765576</c:v>
                </c:pt>
                <c:pt idx="2286" formatCode="General">
                  <c:v>0.69701015899999996</c:v>
                </c:pt>
                <c:pt idx="2287" formatCode="General">
                  <c:v>0.69453090399999995</c:v>
                </c:pt>
                <c:pt idx="2288" formatCode="General">
                  <c:v>0.690147281</c:v>
                </c:pt>
                <c:pt idx="2289" formatCode="General">
                  <c:v>0.644411862</c:v>
                </c:pt>
                <c:pt idx="2290" formatCode="General">
                  <c:v>0.68260818700000003</c:v>
                </c:pt>
                <c:pt idx="2291" formatCode="General">
                  <c:v>0.68116897300000001</c:v>
                </c:pt>
                <c:pt idx="2292" formatCode="General">
                  <c:v>0.676826119</c:v>
                </c:pt>
                <c:pt idx="2293" formatCode="General">
                  <c:v>0.67148280100000002</c:v>
                </c:pt>
                <c:pt idx="2294" formatCode="General">
                  <c:v>0.66524374500000005</c:v>
                </c:pt>
                <c:pt idx="2295" formatCode="General">
                  <c:v>0.65801751600000002</c:v>
                </c:pt>
                <c:pt idx="2296" formatCode="General">
                  <c:v>0.64978539899999999</c:v>
                </c:pt>
                <c:pt idx="2297" formatCode="General">
                  <c:v>0.64109730700000001</c:v>
                </c:pt>
                <c:pt idx="2298" formatCode="General">
                  <c:v>0.63403415699999999</c:v>
                </c:pt>
                <c:pt idx="2299" formatCode="General">
                  <c:v>0.63251089999999999</c:v>
                </c:pt>
                <c:pt idx="2300" formatCode="General">
                  <c:v>0.63871711499999995</c:v>
                </c:pt>
                <c:pt idx="2301" formatCode="General">
                  <c:v>0.64976239199999997</c:v>
                </c:pt>
                <c:pt idx="2302" formatCode="General">
                  <c:v>0.66115969399999996</c:v>
                </c:pt>
                <c:pt idx="2303" formatCode="General">
                  <c:v>0.67078804999999997</c:v>
                </c:pt>
                <c:pt idx="2304" formatCode="General">
                  <c:v>0.67843246499999998</c:v>
                </c:pt>
                <c:pt idx="2305" formatCode="General">
                  <c:v>0.68443721499999999</c:v>
                </c:pt>
                <c:pt idx="2306" formatCode="General">
                  <c:v>0.68914145199999999</c:v>
                </c:pt>
                <c:pt idx="2307" formatCode="General">
                  <c:v>0.69277816999999997</c:v>
                </c:pt>
                <c:pt idx="2308" formatCode="General">
                  <c:v>0.69549751299999996</c:v>
                </c:pt>
                <c:pt idx="2309" formatCode="General">
                  <c:v>0.69740122599999999</c:v>
                </c:pt>
                <c:pt idx="2310" formatCode="General">
                  <c:v>0.69856596000000004</c:v>
                </c:pt>
                <c:pt idx="2311" formatCode="General">
                  <c:v>0.69905769799999995</c:v>
                </c:pt>
                <c:pt idx="2312" formatCode="General">
                  <c:v>0.69894123100000005</c:v>
                </c:pt>
                <c:pt idx="2313" formatCode="General">
                  <c:v>0.69828367199999997</c:v>
                </c:pt>
                <c:pt idx="2314" formatCode="General">
                  <c:v>0.69718587399999998</c:v>
                </c:pt>
                <c:pt idx="2315" formatCode="General">
                  <c:v>0.69573968600000002</c:v>
                </c:pt>
                <c:pt idx="2316" formatCode="General">
                  <c:v>0.69408005500000003</c:v>
                </c:pt>
                <c:pt idx="2317" formatCode="General">
                  <c:v>0.69235205700000002</c:v>
                </c:pt>
                <c:pt idx="2318" formatCode="General">
                  <c:v>0.69068288799999999</c:v>
                </c:pt>
                <c:pt idx="2319" formatCode="General">
                  <c:v>0.68907606600000004</c:v>
                </c:pt>
                <c:pt idx="2320" formatCode="General">
                  <c:v>0.68697112800000004</c:v>
                </c:pt>
                <c:pt idx="2321" formatCode="General">
                  <c:v>0.67995464800000005</c:v>
                </c:pt>
                <c:pt idx="2322" formatCode="General">
                  <c:v>0.642839253</c:v>
                </c:pt>
                <c:pt idx="2323" formatCode="General">
                  <c:v>0.68233299300000005</c:v>
                </c:pt>
                <c:pt idx="2324" formatCode="General">
                  <c:v>0.69167637800000004</c:v>
                </c:pt>
                <c:pt idx="2325" formatCode="General">
                  <c:v>0.69566303500000004</c:v>
                </c:pt>
                <c:pt idx="2326" formatCode="General">
                  <c:v>0.69873982700000004</c:v>
                </c:pt>
                <c:pt idx="2327" formatCode="General">
                  <c:v>0.70149576700000005</c:v>
                </c:pt>
                <c:pt idx="2328" formatCode="General">
                  <c:v>0.70401358599999997</c:v>
                </c:pt>
                <c:pt idx="2329" formatCode="General">
                  <c:v>0.70628565499999996</c:v>
                </c:pt>
                <c:pt idx="2330" formatCode="General">
                  <c:v>0.70829409399999999</c:v>
                </c:pt>
                <c:pt idx="2331" formatCode="General">
                  <c:v>0.710026979</c:v>
                </c:pt>
                <c:pt idx="2332" formatCode="General">
                  <c:v>0.71147877000000004</c:v>
                </c:pt>
                <c:pt idx="2333" formatCode="General">
                  <c:v>0.712647319</c:v>
                </c:pt>
                <c:pt idx="2334" formatCode="General">
                  <c:v>0.71353054000000005</c:v>
                </c:pt>
                <c:pt idx="2335" formatCode="General">
                  <c:v>0.71412444100000005</c:v>
                </c:pt>
                <c:pt idx="2336" formatCode="General">
                  <c:v>0.71442151099999995</c:v>
                </c:pt>
                <c:pt idx="2337" formatCode="General">
                  <c:v>0.71440964900000004</c:v>
                </c:pt>
                <c:pt idx="2338" formatCode="General">
                  <c:v>0.71407145299999997</c:v>
                </c:pt>
                <c:pt idx="2339" formatCode="General">
                  <c:v>0.71337997900000005</c:v>
                </c:pt>
                <c:pt idx="2340" formatCode="General">
                  <c:v>0.71228319399999995</c:v>
                </c:pt>
                <c:pt idx="2341" formatCode="General">
                  <c:v>0.71060448899999995</c:v>
                </c:pt>
                <c:pt idx="2342" formatCode="General">
                  <c:v>0.70643216399999997</c:v>
                </c:pt>
                <c:pt idx="2343" formatCode="General">
                  <c:v>0.69749700999999997</c:v>
                </c:pt>
                <c:pt idx="2344" formatCode="General">
                  <c:v>0.70391142399999995</c:v>
                </c:pt>
                <c:pt idx="2345" formatCode="General">
                  <c:v>0.70129996500000003</c:v>
                </c:pt>
                <c:pt idx="2346" formatCode="General">
                  <c:v>0.69783228600000002</c:v>
                </c:pt>
                <c:pt idx="2347" formatCode="General">
                  <c:v>0.693739891</c:v>
                </c:pt>
                <c:pt idx="2348" formatCode="General">
                  <c:v>0.68897932799999995</c:v>
                </c:pt>
                <c:pt idx="2349" formatCode="General">
                  <c:v>0.68340372999999999</c:v>
                </c:pt>
                <c:pt idx="2350" formatCode="General">
                  <c:v>0.67673867899999995</c:v>
                </c:pt>
                <c:pt idx="2351" formatCode="General">
                  <c:v>0.66859269099999996</c:v>
                </c:pt>
                <c:pt idx="2352" formatCode="General">
                  <c:v>0.65870267199999999</c:v>
                </c:pt>
                <c:pt idx="2353" formatCode="General">
                  <c:v>0.64837980299999998</c:v>
                </c:pt>
                <c:pt idx="2354" formatCode="General">
                  <c:v>0.64310354000000003</c:v>
                </c:pt>
                <c:pt idx="2355" formatCode="General">
                  <c:v>0.64878404099999998</c:v>
                </c:pt>
                <c:pt idx="2356" formatCode="General">
                  <c:v>0.66141796100000005</c:v>
                </c:pt>
                <c:pt idx="2357" formatCode="General">
                  <c:v>0.67368590799999994</c:v>
                </c:pt>
                <c:pt idx="2358" formatCode="General">
                  <c:v>0.68339139199999999</c:v>
                </c:pt>
                <c:pt idx="2359" formatCode="General">
                  <c:v>0.69099116299999996</c:v>
                </c:pt>
                <c:pt idx="2360" formatCode="General">
                  <c:v>0.69714689299999999</c:v>
                </c:pt>
                <c:pt idx="2361" formatCode="General">
                  <c:v>0.70224630799999999</c:v>
                </c:pt>
                <c:pt idx="2362" formatCode="General">
                  <c:v>0.70647603299999995</c:v>
                </c:pt>
                <c:pt idx="2363" formatCode="General">
                  <c:v>0.709924102</c:v>
                </c:pt>
                <c:pt idx="2364" formatCode="General">
                  <c:v>0.71263700699999999</c:v>
                </c:pt>
                <c:pt idx="2365" formatCode="General">
                  <c:v>0.71464401499999997</c:v>
                </c:pt>
                <c:pt idx="2366" formatCode="General">
                  <c:v>0.71596586699999998</c:v>
                </c:pt>
                <c:pt idx="2367" formatCode="General">
                  <c:v>0.71661508100000004</c:v>
                </c:pt>
                <c:pt idx="2368" formatCode="General">
                  <c:v>0.71660023900000003</c:v>
                </c:pt>
                <c:pt idx="2369" formatCode="General">
                  <c:v>0.71592837600000003</c:v>
                </c:pt>
                <c:pt idx="2370" formatCode="General">
                  <c:v>0.71461260299999996</c:v>
                </c:pt>
                <c:pt idx="2371" formatCode="General">
                  <c:v>0.71268427400000001</c:v>
                </c:pt>
                <c:pt idx="2372" formatCode="General">
                  <c:v>0.71020579299999997</c:v>
                </c:pt>
                <c:pt idx="2373" formatCode="General">
                  <c:v>0.70726740399999999</c:v>
                </c:pt>
                <c:pt idx="2374" formatCode="General">
                  <c:v>0.70387202500000001</c:v>
                </c:pt>
                <c:pt idx="2375" formatCode="General">
                  <c:v>0.69882506099999997</c:v>
                </c:pt>
                <c:pt idx="2376" formatCode="General">
                  <c:v>0.66410022999999996</c:v>
                </c:pt>
                <c:pt idx="2377" formatCode="General">
                  <c:v>0.69274234800000001</c:v>
                </c:pt>
                <c:pt idx="2378" formatCode="General">
                  <c:v>0.69844669100000001</c:v>
                </c:pt>
                <c:pt idx="2379" formatCode="General">
                  <c:v>0.70080488900000004</c:v>
                </c:pt>
                <c:pt idx="2380" formatCode="General">
                  <c:v>0.70340603599999996</c:v>
                </c:pt>
                <c:pt idx="2381" formatCode="General">
                  <c:v>0.70630770899999995</c:v>
                </c:pt>
                <c:pt idx="2382" formatCode="General">
                  <c:v>0.70923787400000005</c:v>
                </c:pt>
                <c:pt idx="2383" formatCode="General">
                  <c:v>0.71194410299999999</c:v>
                </c:pt>
                <c:pt idx="2384" formatCode="General">
                  <c:v>0.714263439</c:v>
                </c:pt>
                <c:pt idx="2385" formatCode="General">
                  <c:v>0.71611911100000003</c:v>
                </c:pt>
                <c:pt idx="2386" formatCode="General">
                  <c:v>0.71749496499999998</c:v>
                </c:pt>
                <c:pt idx="2387" formatCode="General">
                  <c:v>0.71840953799999996</c:v>
                </c:pt>
                <c:pt idx="2388" formatCode="General">
                  <c:v>0.71889662700000001</c:v>
                </c:pt>
                <c:pt idx="2389" formatCode="General">
                  <c:v>0.71899259100000001</c:v>
                </c:pt>
                <c:pt idx="2390" formatCode="General">
                  <c:v>0.71872943600000005</c:v>
                </c:pt>
                <c:pt idx="2391" formatCode="General">
                  <c:v>0.71813064800000004</c:v>
                </c:pt>
                <c:pt idx="2392" formatCode="General">
                  <c:v>0.71720910100000002</c:v>
                </c:pt>
                <c:pt idx="2393" formatCode="General">
                  <c:v>0.71596306600000004</c:v>
                </c:pt>
                <c:pt idx="2394" formatCode="General">
                  <c:v>0.71435671999999995</c:v>
                </c:pt>
                <c:pt idx="2395" formatCode="General">
                  <c:v>0.71212643399999997</c:v>
                </c:pt>
                <c:pt idx="2396" formatCode="General">
                  <c:v>0.671932101</c:v>
                </c:pt>
                <c:pt idx="2397" formatCode="General">
                  <c:v>0.70736509599999997</c:v>
                </c:pt>
                <c:pt idx="2398" formatCode="General">
                  <c:v>0.70493620599999995</c:v>
                </c:pt>
                <c:pt idx="2399" formatCode="General">
                  <c:v>0.70172190700000003</c:v>
                </c:pt>
                <c:pt idx="2400" formatCode="General">
                  <c:v>0.69803106800000003</c:v>
                </c:pt>
                <c:pt idx="2401" formatCode="General">
                  <c:v>0.69386643199999998</c:v>
                </c:pt>
                <c:pt idx="2402" formatCode="General">
                  <c:v>0.689184248</c:v>
                </c:pt>
                <c:pt idx="2403" formatCode="General">
                  <c:v>0.68391090600000004</c:v>
                </c:pt>
                <c:pt idx="2404" formatCode="General">
                  <c:v>0.677884877</c:v>
                </c:pt>
                <c:pt idx="2405" formatCode="General">
                  <c:v>0.67079961300000002</c:v>
                </c:pt>
                <c:pt idx="2406" formatCode="General">
                  <c:v>0.66205084300000006</c:v>
                </c:pt>
                <c:pt idx="2407" formatCode="General">
                  <c:v>0.65066725000000003</c:v>
                </c:pt>
                <c:pt idx="2408" formatCode="General">
                  <c:v>0.636567891</c:v>
                </c:pt>
                <c:pt idx="2409" formatCode="General">
                  <c:v>0.62664902200000006</c:v>
                </c:pt>
                <c:pt idx="2410" formatCode="General">
                  <c:v>0.63285112399999999</c:v>
                </c:pt>
                <c:pt idx="2411" formatCode="General">
                  <c:v>0.64731299899999994</c:v>
                </c:pt>
                <c:pt idx="2412" formatCode="General">
                  <c:v>0.65907663100000002</c:v>
                </c:pt>
                <c:pt idx="2413" formatCode="General">
                  <c:v>0.66761058600000001</c:v>
                </c:pt>
                <c:pt idx="2414" formatCode="General">
                  <c:v>0.67442184699999996</c:v>
                </c:pt>
                <c:pt idx="2415" formatCode="General">
                  <c:v>0.68031603100000004</c:v>
                </c:pt>
                <c:pt idx="2416" formatCode="General">
                  <c:v>0.68555676899999995</c:v>
                </c:pt>
                <c:pt idx="2417" formatCode="General">
                  <c:v>0.69018685800000001</c:v>
                </c:pt>
                <c:pt idx="2418" formatCode="General">
                  <c:v>0.69418990599999997</c:v>
                </c:pt>
                <c:pt idx="2419" formatCode="General">
                  <c:v>0.69755256200000004</c:v>
                </c:pt>
                <c:pt idx="2420" formatCode="General">
                  <c:v>0.70027625599999999</c:v>
                </c:pt>
                <c:pt idx="2421" formatCode="General">
                  <c:v>0.70237195500000005</c:v>
                </c:pt>
                <c:pt idx="2422" formatCode="General">
                  <c:v>0.70385086500000005</c:v>
                </c:pt>
                <c:pt idx="2423" formatCode="General">
                  <c:v>0.70471578800000001</c:v>
                </c:pt>
                <c:pt idx="2424" formatCode="General">
                  <c:v>0.70495462399999997</c:v>
                </c:pt>
                <c:pt idx="2425" formatCode="General">
                  <c:v>0.70453631900000002</c:v>
                </c:pt>
                <c:pt idx="2426" formatCode="General">
                  <c:v>0.70340734699999996</c:v>
                </c:pt>
                <c:pt idx="2427" formatCode="General">
                  <c:v>0.70148563399999997</c:v>
                </c:pt>
                <c:pt idx="2428" formatCode="General">
                  <c:v>0.69861221299999998</c:v>
                </c:pt>
                <c:pt idx="2429" formatCode="General">
                  <c:v>0.69396823600000002</c:v>
                </c:pt>
                <c:pt idx="2430" formatCode="General">
                  <c:v>0.65452247900000005</c:v>
                </c:pt>
                <c:pt idx="2431" formatCode="General">
                  <c:v>0.68491178799999997</c:v>
                </c:pt>
                <c:pt idx="2432" formatCode="General">
                  <c:v>0.68342012200000002</c:v>
                </c:pt>
                <c:pt idx="2433" formatCode="General">
                  <c:v>0.68151521699999995</c:v>
                </c:pt>
                <c:pt idx="2434" formatCode="General">
                  <c:v>0.68149995799999996</c:v>
                </c:pt>
                <c:pt idx="2435" formatCode="General">
                  <c:v>0.68369471999999998</c:v>
                </c:pt>
                <c:pt idx="2436" formatCode="General">
                  <c:v>0.68757498299999997</c:v>
                </c:pt>
                <c:pt idx="2437" formatCode="General">
                  <c:v>0.69222867499999996</c:v>
                </c:pt>
                <c:pt idx="2438" formatCode="General">
                  <c:v>0.69683003399999999</c:v>
                </c:pt>
                <c:pt idx="2439" formatCode="General">
                  <c:v>0.70086520900000004</c:v>
                </c:pt>
                <c:pt idx="2440" formatCode="General">
                  <c:v>0.70411509299999997</c:v>
                </c:pt>
                <c:pt idx="2441" formatCode="General">
                  <c:v>0.70654708099999997</c:v>
                </c:pt>
                <c:pt idx="2442" formatCode="General">
                  <c:v>0.70821774000000004</c:v>
                </c:pt>
                <c:pt idx="2443" formatCode="General">
                  <c:v>0.70921272000000002</c:v>
                </c:pt>
                <c:pt idx="2444" formatCode="General">
                  <c:v>0.70961642300000005</c:v>
                </c:pt>
                <c:pt idx="2445" formatCode="General">
                  <c:v>0.70949977600000003</c:v>
                </c:pt>
                <c:pt idx="2446" formatCode="General">
                  <c:v>0.70891553200000001</c:v>
                </c:pt>
                <c:pt idx="2447" formatCode="General">
                  <c:v>0.70789265599999995</c:v>
                </c:pt>
                <c:pt idx="2448" formatCode="General">
                  <c:v>0.70639300299999996</c:v>
                </c:pt>
                <c:pt idx="2449" formatCode="General">
                  <c:v>0.70210498600000004</c:v>
                </c:pt>
                <c:pt idx="2450" formatCode="General">
                  <c:v>0.70213770900000005</c:v>
                </c:pt>
                <c:pt idx="2451" formatCode="General">
                  <c:v>0.69999968999999995</c:v>
                </c:pt>
                <c:pt idx="2452" formatCode="General">
                  <c:v>0.69710570599999999</c:v>
                </c:pt>
                <c:pt idx="2453" formatCode="General">
                  <c:v>0.69376200399999999</c:v>
                </c:pt>
                <c:pt idx="2454" formatCode="General">
                  <c:v>0.68994921399999998</c:v>
                </c:pt>
                <c:pt idx="2455" formatCode="General">
                  <c:v>0.68571501999999995</c:v>
                </c:pt>
                <c:pt idx="2456" formatCode="General">
                  <c:v>0.68095844999999999</c:v>
                </c:pt>
                <c:pt idx="2457" formatCode="General">
                  <c:v>0.67565661700000001</c:v>
                </c:pt>
                <c:pt idx="2458" formatCode="General">
                  <c:v>0.66973406099999999</c:v>
                </c:pt>
                <c:pt idx="2459" formatCode="General">
                  <c:v>0.66304570399999996</c:v>
                </c:pt>
                <c:pt idx="2460" formatCode="General">
                  <c:v>0.655277789</c:v>
                </c:pt>
                <c:pt idx="2461" formatCode="General">
                  <c:v>0.64570391199999999</c:v>
                </c:pt>
                <c:pt idx="2462" formatCode="General">
                  <c:v>0.63269162199999995</c:v>
                </c:pt>
                <c:pt idx="2463" formatCode="General">
                  <c:v>0.61423271899999998</c:v>
                </c:pt>
                <c:pt idx="2464" formatCode="General">
                  <c:v>0.59982687199999996</c:v>
                </c:pt>
                <c:pt idx="2465" formatCode="General">
                  <c:v>0.61033064100000001</c:v>
                </c:pt>
                <c:pt idx="2466" formatCode="General">
                  <c:v>0.62527996299999999</c:v>
                </c:pt>
                <c:pt idx="2467" formatCode="General">
                  <c:v>0.634285867</c:v>
                </c:pt>
                <c:pt idx="2468" formatCode="General">
                  <c:v>0.64064812699999996</c:v>
                </c:pt>
                <c:pt idx="2469" formatCode="General">
                  <c:v>0.64639329899999998</c:v>
                </c:pt>
                <c:pt idx="2470" formatCode="General">
                  <c:v>0.65204083899999998</c:v>
                </c:pt>
                <c:pt idx="2471" formatCode="General">
                  <c:v>0.65752440700000003</c:v>
                </c:pt>
                <c:pt idx="2472" formatCode="General">
                  <c:v>0.66264009499999998</c:v>
                </c:pt>
                <c:pt idx="2473" formatCode="General">
                  <c:v>0.66722124800000004</c:v>
                </c:pt>
                <c:pt idx="2474" formatCode="General">
                  <c:v>0.67118006900000005</c:v>
                </c:pt>
                <c:pt idx="2475" formatCode="General">
                  <c:v>0.67449516099999995</c:v>
                </c:pt>
                <c:pt idx="2476" formatCode="General">
                  <c:v>0.67718440300000005</c:v>
                </c:pt>
                <c:pt idx="2477" formatCode="General">
                  <c:v>0.67928153300000005</c:v>
                </c:pt>
                <c:pt idx="2478" formatCode="General">
                  <c:v>0.68081843900000005</c:v>
                </c:pt>
                <c:pt idx="2479" formatCode="General">
                  <c:v>0.68181312100000002</c:v>
                </c:pt>
                <c:pt idx="2480" formatCode="General">
                  <c:v>0.68225932099999997</c:v>
                </c:pt>
                <c:pt idx="2481" formatCode="General">
                  <c:v>0.68210989200000005</c:v>
                </c:pt>
                <c:pt idx="2482" formatCode="General">
                  <c:v>0.68121772999999997</c:v>
                </c:pt>
                <c:pt idx="2483" formatCode="General">
                  <c:v>0.67865097500000005</c:v>
                </c:pt>
                <c:pt idx="2484" formatCode="General">
                  <c:v>0.65739679299999998</c:v>
                </c:pt>
                <c:pt idx="2485" formatCode="General">
                  <c:v>0.67366969600000004</c:v>
                </c:pt>
                <c:pt idx="2486" formatCode="General">
                  <c:v>0.66962319599999998</c:v>
                </c:pt>
                <c:pt idx="2487" formatCode="General">
                  <c:v>0.66412097199999998</c:v>
                </c:pt>
                <c:pt idx="2488" formatCode="General">
                  <c:v>0.65820658200000004</c:v>
                </c:pt>
                <c:pt idx="2489" formatCode="General">
                  <c:v>0.65358650699999998</c:v>
                </c:pt>
                <c:pt idx="2490" formatCode="General">
                  <c:v>0.65238827499999996</c:v>
                </c:pt>
                <c:pt idx="2491" formatCode="General">
                  <c:v>0.65552920100000001</c:v>
                </c:pt>
                <c:pt idx="2492" formatCode="General">
                  <c:v>0.66174358099999997</c:v>
                </c:pt>
                <c:pt idx="2493" formatCode="General">
                  <c:v>0.66883218300000002</c:v>
                </c:pt>
                <c:pt idx="2494" formatCode="General">
                  <c:v>0.67525285499999999</c:v>
                </c:pt>
                <c:pt idx="2495" formatCode="General">
                  <c:v>0.68042886300000005</c:v>
                </c:pt>
                <c:pt idx="2496" formatCode="General">
                  <c:v>0.68434745100000005</c:v>
                </c:pt>
                <c:pt idx="2497" formatCode="General">
                  <c:v>0.68719303600000003</c:v>
                </c:pt>
                <c:pt idx="2498" formatCode="General">
                  <c:v>0.68917107600000005</c:v>
                </c:pt>
                <c:pt idx="2499" formatCode="General">
                  <c:v>0.69044983400000004</c:v>
                </c:pt>
                <c:pt idx="2500" formatCode="General">
                  <c:v>0.69114947299999996</c:v>
                </c:pt>
                <c:pt idx="2501" formatCode="General">
                  <c:v>0.69133347300000003</c:v>
                </c:pt>
                <c:pt idx="2502" formatCode="General">
                  <c:v>0.69050049800000002</c:v>
                </c:pt>
                <c:pt idx="2503" formatCode="General">
                  <c:v>0.69029927300000005</c:v>
                </c:pt>
                <c:pt idx="2504" formatCode="General">
                  <c:v>0.68954259200000001</c:v>
                </c:pt>
                <c:pt idx="2505" formatCode="General">
                  <c:v>0.68819379800000002</c:v>
                </c:pt>
                <c:pt idx="2506" formatCode="General">
                  <c:v>0.68644464000000005</c:v>
                </c:pt>
                <c:pt idx="2507" formatCode="General">
                  <c:v>0.68429672699999999</c:v>
                </c:pt>
                <c:pt idx="2508" formatCode="General">
                  <c:v>0.68173396600000002</c:v>
                </c:pt>
                <c:pt idx="2509" formatCode="General">
                  <c:v>0.67873472000000001</c:v>
                </c:pt>
                <c:pt idx="2510" formatCode="General">
                  <c:v>0.67527127300000001</c:v>
                </c:pt>
                <c:pt idx="2511" formatCode="General">
                  <c:v>0.67130857700000002</c:v>
                </c:pt>
                <c:pt idx="2512" formatCode="General">
                  <c:v>0.66679865100000002</c:v>
                </c:pt>
                <c:pt idx="2513" formatCode="General">
                  <c:v>0.66166472399999998</c:v>
                </c:pt>
                <c:pt idx="2514" formatCode="General">
                  <c:v>0.65576028799999997</c:v>
                </c:pt>
                <c:pt idx="2515" formatCode="General">
                  <c:v>0.64875382199999998</c:v>
                </c:pt>
                <c:pt idx="2516" formatCode="General">
                  <c:v>0.63978022300000004</c:v>
                </c:pt>
                <c:pt idx="2517" formatCode="General">
                  <c:v>0.62636506599999997</c:v>
                </c:pt>
                <c:pt idx="2518" formatCode="General">
                  <c:v>0.60352176400000002</c:v>
                </c:pt>
                <c:pt idx="2519" formatCode="General">
                  <c:v>0.59077835099999998</c:v>
                </c:pt>
                <c:pt idx="2520" formatCode="General">
                  <c:v>0.60989373899999999</c:v>
                </c:pt>
                <c:pt idx="2521" formatCode="General">
                  <c:v>0.62056714300000004</c:v>
                </c:pt>
                <c:pt idx="2522" formatCode="General">
                  <c:v>0.62558883399999998</c:v>
                </c:pt>
                <c:pt idx="2523" formatCode="General">
                  <c:v>0.63004899000000003</c:v>
                </c:pt>
                <c:pt idx="2524" formatCode="General">
                  <c:v>0.63534992899999998</c:v>
                </c:pt>
                <c:pt idx="2525" formatCode="General">
                  <c:v>0.64147114800000005</c:v>
                </c:pt>
                <c:pt idx="2526" formatCode="General">
                  <c:v>0.647920787</c:v>
                </c:pt>
                <c:pt idx="2527" formatCode="General">
                  <c:v>0.65418094400000004</c:v>
                </c:pt>
                <c:pt idx="2528" formatCode="General">
                  <c:v>0.65989255899999999</c:v>
                </c:pt>
                <c:pt idx="2529" formatCode="General">
                  <c:v>0.66487806999999999</c:v>
                </c:pt>
                <c:pt idx="2530" formatCode="General">
                  <c:v>0.66909331100000002</c:v>
                </c:pt>
                <c:pt idx="2531" formatCode="General">
                  <c:v>0.67256927499999997</c:v>
                </c:pt>
                <c:pt idx="2532" formatCode="General">
                  <c:v>0.67536896499999999</c:v>
                </c:pt>
                <c:pt idx="2533" formatCode="General">
                  <c:v>0.67756092499999998</c:v>
                </c:pt>
                <c:pt idx="2534" formatCode="General">
                  <c:v>0.67920297399999996</c:v>
                </c:pt>
                <c:pt idx="2535" formatCode="General">
                  <c:v>0.68032550800000002</c:v>
                </c:pt>
                <c:pt idx="2536" formatCode="General">
                  <c:v>0.68086183099999997</c:v>
                </c:pt>
                <c:pt idx="2537" formatCode="General">
                  <c:v>0.67797028999999998</c:v>
                </c:pt>
                <c:pt idx="2538" formatCode="General">
                  <c:v>0.68009346699999995</c:v>
                </c:pt>
                <c:pt idx="2539" formatCode="General">
                  <c:v>0.67990165899999999</c:v>
                </c:pt>
                <c:pt idx="2540" formatCode="General">
                  <c:v>0.67824697499999997</c:v>
                </c:pt>
                <c:pt idx="2541" formatCode="General">
                  <c:v>0.67543315900000001</c:v>
                </c:pt>
                <c:pt idx="2542" formatCode="General">
                  <c:v>0.67108500000000004</c:v>
                </c:pt>
                <c:pt idx="2543" formatCode="General">
                  <c:v>0.66478008</c:v>
                </c:pt>
                <c:pt idx="2544" formatCode="General">
                  <c:v>0.65667688800000001</c:v>
                </c:pt>
                <c:pt idx="2545" formatCode="General">
                  <c:v>0.64900010799999996</c:v>
                </c:pt>
                <c:pt idx="2546" formatCode="General">
                  <c:v>0.64657825199999996</c:v>
                </c:pt>
                <c:pt idx="2547" formatCode="General">
                  <c:v>0.65191990099999997</c:v>
                </c:pt>
                <c:pt idx="2548" formatCode="General">
                  <c:v>0.66128176500000002</c:v>
                </c:pt>
                <c:pt idx="2549" formatCode="General">
                  <c:v>0.67011827199999996</c:v>
                </c:pt>
                <c:pt idx="2550" formatCode="General">
                  <c:v>0.67683899400000003</c:v>
                </c:pt>
                <c:pt idx="2551" formatCode="General">
                  <c:v>0.68159353700000003</c:v>
                </c:pt>
                <c:pt idx="2552" formatCode="General">
                  <c:v>0.68490195300000001</c:v>
                </c:pt>
                <c:pt idx="2553" formatCode="General">
                  <c:v>0.68720000999999997</c:v>
                </c:pt>
                <c:pt idx="2554" formatCode="General">
                  <c:v>0.68877315500000003</c:v>
                </c:pt>
                <c:pt idx="2555" formatCode="General">
                  <c:v>0.68952411400000002</c:v>
                </c:pt>
                <c:pt idx="2556" formatCode="General">
                  <c:v>0.69040888499999997</c:v>
                </c:pt>
                <c:pt idx="2557" formatCode="General">
                  <c:v>0.69077801699999997</c:v>
                </c:pt>
                <c:pt idx="2558" formatCode="General">
                  <c:v>0.690754592</c:v>
                </c:pt>
                <c:pt idx="2559" formatCode="General">
                  <c:v>0.69041615700000003</c:v>
                </c:pt>
                <c:pt idx="2560" formatCode="General">
                  <c:v>0.68976599000000005</c:v>
                </c:pt>
                <c:pt idx="2561" formatCode="General">
                  <c:v>0.68879431499999999</c:v>
                </c:pt>
                <c:pt idx="2562" formatCode="General">
                  <c:v>0.68748402600000003</c:v>
                </c:pt>
                <c:pt idx="2563" formatCode="General">
                  <c:v>0.68581277100000004</c:v>
                </c:pt>
                <c:pt idx="2564" formatCode="General">
                  <c:v>0.68375438499999996</c:v>
                </c:pt>
                <c:pt idx="2565" formatCode="General">
                  <c:v>0.68127811000000005</c:v>
                </c:pt>
                <c:pt idx="2566" formatCode="General">
                  <c:v>0.67834722999999997</c:v>
                </c:pt>
                <c:pt idx="2567" formatCode="General">
                  <c:v>0.67491251200000002</c:v>
                </c:pt>
                <c:pt idx="2568" formatCode="General">
                  <c:v>0.67089676899999995</c:v>
                </c:pt>
                <c:pt idx="2569" formatCode="General">
                  <c:v>0.66615027199999999</c:v>
                </c:pt>
                <c:pt idx="2570" formatCode="General">
                  <c:v>0.66031289100000001</c:v>
                </c:pt>
                <c:pt idx="2571" formatCode="General">
                  <c:v>0.652302206</c:v>
                </c:pt>
                <c:pt idx="2572" formatCode="General">
                  <c:v>0.63806450400000003</c:v>
                </c:pt>
                <c:pt idx="2573" formatCode="General">
                  <c:v>0.60831946100000001</c:v>
                </c:pt>
                <c:pt idx="2574" formatCode="General">
                  <c:v>0.61699801700000001</c:v>
                </c:pt>
                <c:pt idx="2575" formatCode="General">
                  <c:v>0.63190001200000001</c:v>
                </c:pt>
                <c:pt idx="2576" formatCode="General">
                  <c:v>0.63453489500000004</c:v>
                </c:pt>
                <c:pt idx="2577" formatCode="General">
                  <c:v>0.63556522100000001</c:v>
                </c:pt>
                <c:pt idx="2578" formatCode="General">
                  <c:v>0.63802766799999999</c:v>
                </c:pt>
                <c:pt idx="2579" formatCode="General">
                  <c:v>0.64266216799999998</c:v>
                </c:pt>
                <c:pt idx="2580" formatCode="General">
                  <c:v>0.64913147699999996</c:v>
                </c:pt>
                <c:pt idx="2581" formatCode="General">
                  <c:v>0.65657562000000003</c:v>
                </c:pt>
                <c:pt idx="2582" formatCode="General">
                  <c:v>0.66412109100000005</c:v>
                </c:pt>
                <c:pt idx="2583" formatCode="General">
                  <c:v>0.67117285699999996</c:v>
                </c:pt>
                <c:pt idx="2584" formatCode="General">
                  <c:v>0.677445352</c:v>
                </c:pt>
                <c:pt idx="2585" formatCode="General">
                  <c:v>0.68286651399999998</c:v>
                </c:pt>
                <c:pt idx="2586" formatCode="General">
                  <c:v>0.68747460800000004</c:v>
                </c:pt>
                <c:pt idx="2587" formatCode="General">
                  <c:v>0.69134956599999997</c:v>
                </c:pt>
                <c:pt idx="2588" formatCode="General">
                  <c:v>0.69457632300000005</c:v>
                </c:pt>
                <c:pt idx="2589" formatCode="General">
                  <c:v>0.69721746399999995</c:v>
                </c:pt>
                <c:pt idx="2590" formatCode="General">
                  <c:v>0.699101627</c:v>
                </c:pt>
                <c:pt idx="2591" formatCode="General">
                  <c:v>0.69993943000000003</c:v>
                </c:pt>
                <c:pt idx="2592" formatCode="General">
                  <c:v>0.70241743300000004</c:v>
                </c:pt>
                <c:pt idx="2593" formatCode="General">
                  <c:v>0.70337575699999999</c:v>
                </c:pt>
                <c:pt idx="2594" formatCode="General">
                  <c:v>0.70384746799999998</c:v>
                </c:pt>
                <c:pt idx="2595" formatCode="General">
                  <c:v>0.70378083000000002</c:v>
                </c:pt>
                <c:pt idx="2596" formatCode="General">
                  <c:v>0.70300483700000005</c:v>
                </c:pt>
                <c:pt idx="2597" formatCode="General">
                  <c:v>0.70118117300000005</c:v>
                </c:pt>
                <c:pt idx="2598" formatCode="General">
                  <c:v>0.69768089099999997</c:v>
                </c:pt>
                <c:pt idx="2599" formatCode="General">
                  <c:v>0.69145667600000005</c:v>
                </c:pt>
                <c:pt idx="2600" formatCode="General">
                  <c:v>0.68155574799999996</c:v>
                </c:pt>
                <c:pt idx="2601" formatCode="General">
                  <c:v>0.67084097899999995</c:v>
                </c:pt>
                <c:pt idx="2602" formatCode="General">
                  <c:v>0.67005276700000005</c:v>
                </c:pt>
                <c:pt idx="2603" formatCode="General">
                  <c:v>0.68097519900000003</c:v>
                </c:pt>
                <c:pt idx="2604" formatCode="General">
                  <c:v>0.69242560900000005</c:v>
                </c:pt>
                <c:pt idx="2605" formatCode="General">
                  <c:v>0.700063765</c:v>
                </c:pt>
                <c:pt idx="2606" formatCode="General">
                  <c:v>0.70468294600000003</c:v>
                </c:pt>
                <c:pt idx="2607" formatCode="General">
                  <c:v>0.707467556</c:v>
                </c:pt>
                <c:pt idx="2608" formatCode="General">
                  <c:v>0.70872396199999999</c:v>
                </c:pt>
                <c:pt idx="2609" formatCode="General">
                  <c:v>0.71018093800000004</c:v>
                </c:pt>
                <c:pt idx="2610" formatCode="General">
                  <c:v>0.71075397699999998</c:v>
                </c:pt>
                <c:pt idx="2611" formatCode="General">
                  <c:v>0.71096742199999996</c:v>
                </c:pt>
                <c:pt idx="2612" formatCode="General">
                  <c:v>0.71089851900000001</c:v>
                </c:pt>
                <c:pt idx="2613" formatCode="General">
                  <c:v>0.71057963400000002</c:v>
                </c:pt>
                <c:pt idx="2614" formatCode="General">
                  <c:v>0.71002209199999999</c:v>
                </c:pt>
                <c:pt idx="2615" formatCode="General">
                  <c:v>0.70922344900000001</c:v>
                </c:pt>
                <c:pt idx="2616" formatCode="General">
                  <c:v>0.70817238100000002</c:v>
                </c:pt>
                <c:pt idx="2617" formatCode="General">
                  <c:v>0.70685076700000005</c:v>
                </c:pt>
                <c:pt idx="2618" formatCode="General">
                  <c:v>0.70523536200000003</c:v>
                </c:pt>
                <c:pt idx="2619" formatCode="General">
                  <c:v>0.70329845000000002</c:v>
                </c:pt>
                <c:pt idx="2620" formatCode="General">
                  <c:v>0.70100766400000003</c:v>
                </c:pt>
                <c:pt idx="2621" formatCode="General">
                  <c:v>0.69832372700000001</c:v>
                </c:pt>
                <c:pt idx="2622" formatCode="General">
                  <c:v>0.695194125</c:v>
                </c:pt>
                <c:pt idx="2623" formatCode="General">
                  <c:v>0.69153666499999999</c:v>
                </c:pt>
                <c:pt idx="2624" formatCode="General">
                  <c:v>0.68718558500000004</c:v>
                </c:pt>
                <c:pt idx="2625" formatCode="General">
                  <c:v>0.68169903799999998</c:v>
                </c:pt>
                <c:pt idx="2626" formatCode="General">
                  <c:v>0.673401535</c:v>
                </c:pt>
                <c:pt idx="2627" formatCode="General">
                  <c:v>0.65280032200000004</c:v>
                </c:pt>
                <c:pt idx="2628" formatCode="General">
                  <c:v>0.63349449599999996</c:v>
                </c:pt>
                <c:pt idx="2629" formatCode="General">
                  <c:v>0.65584510600000001</c:v>
                </c:pt>
                <c:pt idx="2630" formatCode="General">
                  <c:v>0.65610408799999997</c:v>
                </c:pt>
                <c:pt idx="2631" formatCode="General">
                  <c:v>0.65283006399999999</c:v>
                </c:pt>
                <c:pt idx="2632" formatCode="General">
                  <c:v>0.65006536199999998</c:v>
                </c:pt>
                <c:pt idx="2633" formatCode="General">
                  <c:v>0.64952802700000001</c:v>
                </c:pt>
                <c:pt idx="2634" formatCode="General">
                  <c:v>0.65211224599999995</c:v>
                </c:pt>
                <c:pt idx="2635" formatCode="General">
                  <c:v>0.65761935699999996</c:v>
                </c:pt>
                <c:pt idx="2636" formatCode="General">
                  <c:v>0.66490405799999996</c:v>
                </c:pt>
                <c:pt idx="2637" formatCode="General">
                  <c:v>0.67263609199999996</c:v>
                </c:pt>
                <c:pt idx="2638" formatCode="General">
                  <c:v>0.67991101700000001</c:v>
                </c:pt>
                <c:pt idx="2639" formatCode="General">
                  <c:v>0.68633449099999999</c:v>
                </c:pt>
                <c:pt idx="2640" formatCode="General">
                  <c:v>0.69183576099999999</c:v>
                </c:pt>
                <c:pt idx="2641" formatCode="General">
                  <c:v>0.69648671200000001</c:v>
                </c:pt>
                <c:pt idx="2642" formatCode="General">
                  <c:v>0.70039737199999996</c:v>
                </c:pt>
                <c:pt idx="2643" formatCode="General">
                  <c:v>0.70363151999999995</c:v>
                </c:pt>
                <c:pt idx="2644" formatCode="General">
                  <c:v>0.70508581400000003</c:v>
                </c:pt>
                <c:pt idx="2645" formatCode="General">
                  <c:v>0.70882326399999995</c:v>
                </c:pt>
                <c:pt idx="2646" formatCode="General">
                  <c:v>0.71085256299999999</c:v>
                </c:pt>
                <c:pt idx="2647" formatCode="General">
                  <c:v>0.71256029600000004</c:v>
                </c:pt>
                <c:pt idx="2648" formatCode="General">
                  <c:v>0.71400207299999996</c:v>
                </c:pt>
                <c:pt idx="2649" formatCode="General">
                  <c:v>0.715195358</c:v>
                </c:pt>
                <c:pt idx="2650" formatCode="General">
                  <c:v>0.71612226999999995</c:v>
                </c:pt>
                <c:pt idx="2651" formatCode="General">
                  <c:v>0.71670949500000003</c:v>
                </c:pt>
                <c:pt idx="2652" formatCode="General">
                  <c:v>0.71678245100000004</c:v>
                </c:pt>
                <c:pt idx="2653" formatCode="General">
                  <c:v>0.71595555499999997</c:v>
                </c:pt>
                <c:pt idx="2654" formatCode="General">
                  <c:v>0.71336132299999999</c:v>
                </c:pt>
                <c:pt idx="2655" formatCode="General">
                  <c:v>0.70705729699999997</c:v>
                </c:pt>
                <c:pt idx="2656" formatCode="General">
                  <c:v>0.694279015</c:v>
                </c:pt>
                <c:pt idx="2657" formatCode="General">
                  <c:v>0.683644056</c:v>
                </c:pt>
                <c:pt idx="2658" formatCode="General">
                  <c:v>0.69561451699999999</c:v>
                </c:pt>
                <c:pt idx="2659" formatCode="General">
                  <c:v>0.71069765100000004</c:v>
                </c:pt>
                <c:pt idx="2660" formatCode="General">
                  <c:v>0.71904772500000003</c:v>
                </c:pt>
                <c:pt idx="2661" formatCode="General">
                  <c:v>0.72296565800000001</c:v>
                </c:pt>
                <c:pt idx="2662" formatCode="General">
                  <c:v>0.72591787600000002</c:v>
                </c:pt>
                <c:pt idx="2663" formatCode="General">
                  <c:v>0.72737658000000005</c:v>
                </c:pt>
                <c:pt idx="2664" formatCode="General">
                  <c:v>0.728217542</c:v>
                </c:pt>
                <c:pt idx="2665" formatCode="General">
                  <c:v>0.72863334400000002</c:v>
                </c:pt>
                <c:pt idx="2666" formatCode="General">
                  <c:v>0.72871935399999999</c:v>
                </c:pt>
                <c:pt idx="2667" formatCode="General">
                  <c:v>0.72852331400000003</c:v>
                </c:pt>
                <c:pt idx="2668" formatCode="General">
                  <c:v>0.72806751700000005</c:v>
                </c:pt>
                <c:pt idx="2669" formatCode="General">
                  <c:v>0.72735869900000005</c:v>
                </c:pt>
                <c:pt idx="2670" formatCode="General">
                  <c:v>0.72639334200000005</c:v>
                </c:pt>
                <c:pt idx="2671" formatCode="General">
                  <c:v>0.72516048</c:v>
                </c:pt>
                <c:pt idx="2672" formatCode="General">
                  <c:v>0.72364348199999995</c:v>
                </c:pt>
                <c:pt idx="2673" formatCode="General">
                  <c:v>0.72182100999999999</c:v>
                </c:pt>
                <c:pt idx="2674" formatCode="General">
                  <c:v>0.71966719599999995</c:v>
                </c:pt>
                <c:pt idx="2675" formatCode="General">
                  <c:v>0.71715116499999998</c:v>
                </c:pt>
                <c:pt idx="2676" formatCode="General">
                  <c:v>0.71423476900000005</c:v>
                </c:pt>
                <c:pt idx="2677" formatCode="General">
                  <c:v>0.71086525899999997</c:v>
                </c:pt>
                <c:pt idx="2678" formatCode="General">
                  <c:v>0.70695298900000003</c:v>
                </c:pt>
                <c:pt idx="2679" formatCode="General">
                  <c:v>0.70229101199999999</c:v>
                </c:pt>
                <c:pt idx="2680" formatCode="General">
                  <c:v>0.69615864800000005</c:v>
                </c:pt>
                <c:pt idx="2681" formatCode="General">
                  <c:v>0.68396365599999998</c:v>
                </c:pt>
                <c:pt idx="2682" formatCode="General">
                  <c:v>0.64544284299999999</c:v>
                </c:pt>
                <c:pt idx="2683" formatCode="General">
                  <c:v>0.67546165000000002</c:v>
                </c:pt>
                <c:pt idx="2684" formatCode="General">
                  <c:v>0.67392212200000001</c:v>
                </c:pt>
                <c:pt idx="2685" formatCode="General">
                  <c:v>0.66799575099999997</c:v>
                </c:pt>
                <c:pt idx="2686" formatCode="General">
                  <c:v>0.66123408100000003</c:v>
                </c:pt>
                <c:pt idx="2687" formatCode="General">
                  <c:v>0.65496689100000005</c:v>
                </c:pt>
                <c:pt idx="2688" formatCode="General">
                  <c:v>0.65081441399999995</c:v>
                </c:pt>
                <c:pt idx="2689" formatCode="General">
                  <c:v>0.650488913</c:v>
                </c:pt>
                <c:pt idx="2690" formatCode="General">
                  <c:v>0.65448373599999998</c:v>
                </c:pt>
                <c:pt idx="2691" formatCode="General">
                  <c:v>0.66139703999999999</c:v>
                </c:pt>
                <c:pt idx="2692" formatCode="General">
                  <c:v>0.66913890799999998</c:v>
                </c:pt>
                <c:pt idx="2693" formatCode="General">
                  <c:v>0.67631918199999996</c:v>
                </c:pt>
                <c:pt idx="2694" formatCode="General">
                  <c:v>0.68243461800000005</c:v>
                </c:pt>
                <c:pt idx="2695" formatCode="General">
                  <c:v>0.68746048199999998</c:v>
                </c:pt>
                <c:pt idx="2696" formatCode="General">
                  <c:v>0.691510022</c:v>
                </c:pt>
                <c:pt idx="2697" formatCode="General">
                  <c:v>0.69431412199999998</c:v>
                </c:pt>
                <c:pt idx="2698" formatCode="General">
                  <c:v>0.69740384799999999</c:v>
                </c:pt>
                <c:pt idx="2699" formatCode="General">
                  <c:v>0.69946283099999995</c:v>
                </c:pt>
                <c:pt idx="2700" formatCode="General">
                  <c:v>0.70106017600000003</c:v>
                </c:pt>
                <c:pt idx="2701" formatCode="General">
                  <c:v>0.70229434999999996</c:v>
                </c:pt>
                <c:pt idx="2702" formatCode="General">
                  <c:v>0.70325183899999999</c:v>
                </c:pt>
                <c:pt idx="2703" formatCode="General">
                  <c:v>0.70401138100000005</c:v>
                </c:pt>
                <c:pt idx="2704" formatCode="General">
                  <c:v>0.70464026899999999</c:v>
                </c:pt>
                <c:pt idx="2705" formatCode="General">
                  <c:v>0.70518618799999999</c:v>
                </c:pt>
                <c:pt idx="2706" formatCode="General">
                  <c:v>0.70566195200000004</c:v>
                </c:pt>
                <c:pt idx="2707" formatCode="General">
                  <c:v>0.70601540799999996</c:v>
                </c:pt>
                <c:pt idx="2708" formatCode="General">
                  <c:v>0.70605939600000001</c:v>
                </c:pt>
                <c:pt idx="2709" formatCode="General">
                  <c:v>0.70527410499999998</c:v>
                </c:pt>
                <c:pt idx="2710" formatCode="General">
                  <c:v>0.70214152299999999</c:v>
                </c:pt>
                <c:pt idx="2711" formatCode="General">
                  <c:v>0.69198775300000004</c:v>
                </c:pt>
                <c:pt idx="2712" formatCode="General">
                  <c:v>0.67304384699999997</c:v>
                </c:pt>
                <c:pt idx="2713" formatCode="General">
                  <c:v>0.68749099999999996</c:v>
                </c:pt>
                <c:pt idx="2714" formatCode="General">
                  <c:v>0.70500505000000002</c:v>
                </c:pt>
                <c:pt idx="2715" formatCode="General">
                  <c:v>0.71246832599999999</c:v>
                </c:pt>
                <c:pt idx="2716" formatCode="General">
                  <c:v>0.71617621200000003</c:v>
                </c:pt>
                <c:pt idx="2717" formatCode="General">
                  <c:v>0.71839743899999997</c:v>
                </c:pt>
                <c:pt idx="2718" formatCode="General">
                  <c:v>0.71986734900000005</c:v>
                </c:pt>
                <c:pt idx="2719" formatCode="General">
                  <c:v>0.72086262700000003</c:v>
                </c:pt>
                <c:pt idx="2720" formatCode="General">
                  <c:v>0.72150296000000003</c:v>
                </c:pt>
                <c:pt idx="2721" formatCode="General">
                  <c:v>0.72184610400000004</c:v>
                </c:pt>
                <c:pt idx="2722" formatCode="General">
                  <c:v>0.72192174200000003</c:v>
                </c:pt>
                <c:pt idx="2723" formatCode="General">
                  <c:v>0.72174453699999996</c:v>
                </c:pt>
                <c:pt idx="2724" formatCode="General">
                  <c:v>0.72131943700000001</c:v>
                </c:pt>
                <c:pt idx="2725" formatCode="General">
                  <c:v>0.72064423600000005</c:v>
                </c:pt>
                <c:pt idx="2726" formatCode="General">
                  <c:v>0.71971011200000001</c:v>
                </c:pt>
                <c:pt idx="2727" formatCode="General">
                  <c:v>0.71850234300000004</c:v>
                </c:pt>
                <c:pt idx="2728" formatCode="General">
                  <c:v>0.71700036499999997</c:v>
                </c:pt>
                <c:pt idx="2729" formatCode="General">
                  <c:v>0.71517771500000005</c:v>
                </c:pt>
                <c:pt idx="2730" formatCode="General">
                  <c:v>0.713000894</c:v>
                </c:pt>
                <c:pt idx="2731" formatCode="General">
                  <c:v>0.71042638999999996</c:v>
                </c:pt>
                <c:pt idx="2732" formatCode="General">
                  <c:v>0.70738989100000005</c:v>
                </c:pt>
                <c:pt idx="2733" formatCode="General">
                  <c:v>0.70376771699999996</c:v>
                </c:pt>
                <c:pt idx="2734" formatCode="General">
                  <c:v>0.69917988799999997</c:v>
                </c:pt>
                <c:pt idx="2735" formatCode="General">
                  <c:v>0.69118112300000001</c:v>
                </c:pt>
                <c:pt idx="2736" formatCode="General">
                  <c:v>0.64588320300000002</c:v>
                </c:pt>
                <c:pt idx="2737" formatCode="General">
                  <c:v>0.68151330899999996</c:v>
                </c:pt>
                <c:pt idx="2738" formatCode="General">
                  <c:v>0.67874878599999999</c:v>
                </c:pt>
                <c:pt idx="2739" formatCode="General">
                  <c:v>0.67250305399999999</c:v>
                </c:pt>
                <c:pt idx="2740" formatCode="General">
                  <c:v>0.66499286899999999</c:v>
                </c:pt>
                <c:pt idx="2741" formatCode="General">
                  <c:v>0.65656840800000005</c:v>
                </c:pt>
                <c:pt idx="2742" formatCode="General">
                  <c:v>0.64779436599999995</c:v>
                </c:pt>
                <c:pt idx="2743" formatCode="General">
                  <c:v>0.64027851800000002</c:v>
                </c:pt>
                <c:pt idx="2744" formatCode="General">
                  <c:v>0.63691330000000002</c:v>
                </c:pt>
                <c:pt idx="2745" formatCode="General">
                  <c:v>0.63976323599999996</c:v>
                </c:pt>
                <c:pt idx="2746" formatCode="General">
                  <c:v>0.64727032200000001</c:v>
                </c:pt>
                <c:pt idx="2747" formatCode="General">
                  <c:v>0.65596771200000004</c:v>
                </c:pt>
                <c:pt idx="2748" formatCode="General">
                  <c:v>0.66372597200000005</c:v>
                </c:pt>
                <c:pt idx="2749" formatCode="General">
                  <c:v>0.67001837500000005</c:v>
                </c:pt>
                <c:pt idx="2750" formatCode="General">
                  <c:v>0.67496269900000005</c:v>
                </c:pt>
                <c:pt idx="2751" formatCode="General">
                  <c:v>0.67891734800000003</c:v>
                </c:pt>
                <c:pt idx="2752" formatCode="General">
                  <c:v>0.68190318299999997</c:v>
                </c:pt>
                <c:pt idx="2753" formatCode="General">
                  <c:v>0.68410104500000002</c:v>
                </c:pt>
                <c:pt idx="2754" formatCode="General">
                  <c:v>0.68561083099999998</c:v>
                </c:pt>
                <c:pt idx="2755" formatCode="General">
                  <c:v>0.68651843099999998</c:v>
                </c:pt>
                <c:pt idx="2756" formatCode="General">
                  <c:v>0.68690764900000001</c:v>
                </c:pt>
                <c:pt idx="2757" formatCode="General">
                  <c:v>0.68686622399999997</c:v>
                </c:pt>
                <c:pt idx="2758" formatCode="General">
                  <c:v>0.68648999899999996</c:v>
                </c:pt>
                <c:pt idx="2759" formatCode="General">
                  <c:v>0.68588405799999996</c:v>
                </c:pt>
                <c:pt idx="2760" formatCode="General">
                  <c:v>0.68515974300000004</c:v>
                </c:pt>
                <c:pt idx="2761" formatCode="General">
                  <c:v>0.68442380400000002</c:v>
                </c:pt>
                <c:pt idx="2762" formatCode="General">
                  <c:v>0.68375271599999998</c:v>
                </c:pt>
                <c:pt idx="2763" formatCode="General">
                  <c:v>0.68313521099999996</c:v>
                </c:pt>
                <c:pt idx="2764" formatCode="General">
                  <c:v>0.68231540899999998</c:v>
                </c:pt>
                <c:pt idx="2765" formatCode="General">
                  <c:v>0.68019258999999999</c:v>
                </c:pt>
                <c:pt idx="2766" formatCode="General">
                  <c:v>0.67053794899999997</c:v>
                </c:pt>
                <c:pt idx="2767" formatCode="General">
                  <c:v>0.64632046200000004</c:v>
                </c:pt>
                <c:pt idx="2768" formatCode="General">
                  <c:v>0.67174297599999999</c:v>
                </c:pt>
                <c:pt idx="2769" formatCode="General">
                  <c:v>0.68551176800000002</c:v>
                </c:pt>
                <c:pt idx="2770" formatCode="General">
                  <c:v>0.690599501</c:v>
                </c:pt>
                <c:pt idx="2771" formatCode="General">
                  <c:v>0.69353109599999996</c:v>
                </c:pt>
                <c:pt idx="2772" formatCode="General">
                  <c:v>0.69562953699999996</c:v>
                </c:pt>
                <c:pt idx="2773" formatCode="General">
                  <c:v>0.69724059100000002</c:v>
                </c:pt>
                <c:pt idx="2774" formatCode="General">
                  <c:v>0.69847732799999995</c:v>
                </c:pt>
                <c:pt idx="2775" formatCode="General">
                  <c:v>0.69938594099999996</c:v>
                </c:pt>
                <c:pt idx="2776" formatCode="General">
                  <c:v>0.69999104700000003</c:v>
                </c:pt>
                <c:pt idx="2777" formatCode="General">
                  <c:v>0.700308979</c:v>
                </c:pt>
                <c:pt idx="2778" formatCode="General">
                  <c:v>0.70035189399999997</c:v>
                </c:pt>
                <c:pt idx="2779" formatCode="General">
                  <c:v>0.70012801899999999</c:v>
                </c:pt>
                <c:pt idx="2780" formatCode="General">
                  <c:v>0.699641705</c:v>
                </c:pt>
                <c:pt idx="2781" formatCode="General">
                  <c:v>0.69889259299999995</c:v>
                </c:pt>
                <c:pt idx="2782" formatCode="General">
                  <c:v>0.69787538100000002</c:v>
                </c:pt>
                <c:pt idx="2783" formatCode="General">
                  <c:v>0.69657886000000002</c:v>
                </c:pt>
                <c:pt idx="2784" formatCode="General">
                  <c:v>0.69498544900000003</c:v>
                </c:pt>
                <c:pt idx="2785" formatCode="General">
                  <c:v>0.69306898100000003</c:v>
                </c:pt>
                <c:pt idx="2786" formatCode="General">
                  <c:v>0.69078910400000004</c:v>
                </c:pt>
                <c:pt idx="2787" formatCode="General">
                  <c:v>0.68806922400000003</c:v>
                </c:pt>
                <c:pt idx="2788" formatCode="General">
                  <c:v>0.684677482</c:v>
                </c:pt>
                <c:pt idx="2789" formatCode="General">
                  <c:v>0.678942025</c:v>
                </c:pt>
                <c:pt idx="2790" formatCode="General">
                  <c:v>0.63672906200000001</c:v>
                </c:pt>
                <c:pt idx="2791" formatCode="General">
                  <c:v>0.67195075800000004</c:v>
                </c:pt>
                <c:pt idx="2792" formatCode="General">
                  <c:v>0.66854959700000005</c:v>
                </c:pt>
                <c:pt idx="2793" formatCode="General">
                  <c:v>0.66331797800000003</c:v>
                </c:pt>
                <c:pt idx="2794" formatCode="General">
                  <c:v>0.65713566499999998</c:v>
                </c:pt>
                <c:pt idx="2795" formatCode="General">
                  <c:v>0.64995932599999995</c:v>
                </c:pt>
                <c:pt idx="2796" formatCode="General">
                  <c:v>0.64159595999999997</c:v>
                </c:pt>
                <c:pt idx="2797" formatCode="General">
                  <c:v>0.63201403599999995</c:v>
                </c:pt>
                <c:pt idx="2798" formatCode="General">
                  <c:v>0.62229317399999995</c:v>
                </c:pt>
                <c:pt idx="2799" formatCode="General">
                  <c:v>0.61628884100000003</c:v>
                </c:pt>
                <c:pt idx="2800" formatCode="General">
                  <c:v>0.61885875499999998</c:v>
                </c:pt>
                <c:pt idx="2801" formatCode="General">
                  <c:v>0.62861198200000001</c:v>
                </c:pt>
                <c:pt idx="2802" formatCode="General">
                  <c:v>0.63968396199999999</c:v>
                </c:pt>
                <c:pt idx="2803" formatCode="General">
                  <c:v>0.64918327300000001</c:v>
                </c:pt>
                <c:pt idx="2804" formatCode="General">
                  <c:v>0.65687417999999997</c:v>
                </c:pt>
                <c:pt idx="2805" formatCode="General">
                  <c:v>0.66317671499999997</c:v>
                </c:pt>
                <c:pt idx="2806" formatCode="General">
                  <c:v>0.66839778400000005</c:v>
                </c:pt>
                <c:pt idx="2807" formatCode="General">
                  <c:v>0.67268711299999995</c:v>
                </c:pt>
                <c:pt idx="2808" formatCode="General">
                  <c:v>0.67611575099999999</c:v>
                </c:pt>
                <c:pt idx="2809" formatCode="General">
                  <c:v>0.67872744799999996</c:v>
                </c:pt>
                <c:pt idx="2810" formatCode="General">
                  <c:v>0.680561364</c:v>
                </c:pt>
                <c:pt idx="2811" formatCode="General">
                  <c:v>0.68165922199999995</c:v>
                </c:pt>
                <c:pt idx="2812" formatCode="General">
                  <c:v>0.68206828799999997</c:v>
                </c:pt>
                <c:pt idx="2813" formatCode="General">
                  <c:v>0.68184506899999997</c:v>
                </c:pt>
                <c:pt idx="2814" formatCode="General">
                  <c:v>0.681061625</c:v>
                </c:pt>
                <c:pt idx="2815" formatCode="General">
                  <c:v>0.67981374299999997</c:v>
                </c:pt>
                <c:pt idx="2816" formatCode="General">
                  <c:v>0.67822903400000001</c:v>
                </c:pt>
                <c:pt idx="2817" formatCode="General">
                  <c:v>0.67646408099999999</c:v>
                </c:pt>
                <c:pt idx="2818" formatCode="General">
                  <c:v>0.67466694100000002</c:v>
                </c:pt>
                <c:pt idx="2819" formatCode="General">
                  <c:v>0.67284119099999995</c:v>
                </c:pt>
                <c:pt idx="2820" formatCode="General">
                  <c:v>0.67012846500000001</c:v>
                </c:pt>
                <c:pt idx="2821" formatCode="General">
                  <c:v>0.65882348999999996</c:v>
                </c:pt>
                <c:pt idx="2822" formatCode="General">
                  <c:v>0.64210206299999995</c:v>
                </c:pt>
                <c:pt idx="2823" formatCode="General">
                  <c:v>0.67074948499999998</c:v>
                </c:pt>
                <c:pt idx="2824" formatCode="General">
                  <c:v>0.67716944199999995</c:v>
                </c:pt>
                <c:pt idx="2825" formatCode="General">
                  <c:v>0.68073362100000001</c:v>
                </c:pt>
                <c:pt idx="2826" formatCode="General">
                  <c:v>0.68359684899999995</c:v>
                </c:pt>
                <c:pt idx="2827" formatCode="General">
                  <c:v>0.68604928300000001</c:v>
                </c:pt>
                <c:pt idx="2828" formatCode="General">
                  <c:v>0.68811756400000001</c:v>
                </c:pt>
                <c:pt idx="2829" formatCode="General">
                  <c:v>0.68979668599999999</c:v>
                </c:pt>
                <c:pt idx="2830" formatCode="General">
                  <c:v>0.691090643</c:v>
                </c:pt>
                <c:pt idx="2831" formatCode="General">
                  <c:v>0.69201528999999995</c:v>
                </c:pt>
                <c:pt idx="2832" formatCode="General">
                  <c:v>0.69259309800000002</c:v>
                </c:pt>
                <c:pt idx="2833" formatCode="General">
                  <c:v>0.69284778800000002</c:v>
                </c:pt>
                <c:pt idx="2834" formatCode="General">
                  <c:v>0.69280076000000002</c:v>
                </c:pt>
                <c:pt idx="2835" formatCode="General">
                  <c:v>0.692468584</c:v>
                </c:pt>
                <c:pt idx="2836" formatCode="General">
                  <c:v>0.69186198700000001</c:v>
                </c:pt>
                <c:pt idx="2837" formatCode="General">
                  <c:v>0.69098496399999998</c:v>
                </c:pt>
                <c:pt idx="2838" formatCode="General">
                  <c:v>0.68983447600000003</c:v>
                </c:pt>
                <c:pt idx="2839" formatCode="General">
                  <c:v>0.688399553</c:v>
                </c:pt>
                <c:pt idx="2840" formatCode="General">
                  <c:v>0.68665796499999998</c:v>
                </c:pt>
                <c:pt idx="2841" formatCode="General">
                  <c:v>0.68456155100000005</c:v>
                </c:pt>
                <c:pt idx="2842" formatCode="General">
                  <c:v>0.68194657599999997</c:v>
                </c:pt>
                <c:pt idx="2843" formatCode="General">
                  <c:v>0.67712920899999995</c:v>
                </c:pt>
                <c:pt idx="2844" formatCode="General">
                  <c:v>0.66687965400000004</c:v>
                </c:pt>
                <c:pt idx="2845" formatCode="General">
                  <c:v>0.67257773899999995</c:v>
                </c:pt>
                <c:pt idx="2846" formatCode="General">
                  <c:v>0.669108331</c:v>
                </c:pt>
                <c:pt idx="2847" formatCode="General">
                  <c:v>0.66479867699999995</c:v>
                </c:pt>
                <c:pt idx="2848" formatCode="General">
                  <c:v>0.65985578300000003</c:v>
                </c:pt>
                <c:pt idx="2849" formatCode="General">
                  <c:v>0.65420651399999996</c:v>
                </c:pt>
                <c:pt idx="2850" formatCode="General">
                  <c:v>0.64764833499999996</c:v>
                </c:pt>
                <c:pt idx="2851" formatCode="General">
                  <c:v>0.63980025100000004</c:v>
                </c:pt>
                <c:pt idx="2852" formatCode="General">
                  <c:v>0.63010889299999995</c:v>
                </c:pt>
                <c:pt idx="2853" formatCode="General">
                  <c:v>0.618600547</c:v>
                </c:pt>
                <c:pt idx="2854" formatCode="General">
                  <c:v>0.60919177499999999</c:v>
                </c:pt>
                <c:pt idx="2855" formatCode="General">
                  <c:v>0.61044895600000004</c:v>
                </c:pt>
                <c:pt idx="2856" formatCode="General">
                  <c:v>0.62260884000000005</c:v>
                </c:pt>
                <c:pt idx="2857" formatCode="General">
                  <c:v>0.63493943200000003</c:v>
                </c:pt>
                <c:pt idx="2858" formatCode="General">
                  <c:v>0.64483308800000005</c:v>
                </c:pt>
                <c:pt idx="2859" formatCode="General">
                  <c:v>0.65301096400000003</c:v>
                </c:pt>
                <c:pt idx="2860" formatCode="General">
                  <c:v>0.66019952299999995</c:v>
                </c:pt>
                <c:pt idx="2861" formatCode="General">
                  <c:v>0.66667056099999999</c:v>
                </c:pt>
                <c:pt idx="2862" formatCode="General">
                  <c:v>0.67246013900000001</c:v>
                </c:pt>
                <c:pt idx="2863" formatCode="General">
                  <c:v>0.67753595099999997</c:v>
                </c:pt>
                <c:pt idx="2864" formatCode="General">
                  <c:v>0.68186795700000002</c:v>
                </c:pt>
                <c:pt idx="2865" formatCode="General">
                  <c:v>0.68544483199999995</c:v>
                </c:pt>
                <c:pt idx="2866" formatCode="General">
                  <c:v>0.68826943600000001</c:v>
                </c:pt>
                <c:pt idx="2867" formatCode="General">
                  <c:v>0.69035047299999996</c:v>
                </c:pt>
                <c:pt idx="2868" formatCode="General">
                  <c:v>0.69169539199999996</c:v>
                </c:pt>
                <c:pt idx="2869" formatCode="General">
                  <c:v>0.69230890300000003</c:v>
                </c:pt>
                <c:pt idx="2870" formatCode="General">
                  <c:v>0.69219618999999999</c:v>
                </c:pt>
                <c:pt idx="2871" formatCode="General">
                  <c:v>0.69137406300000004</c:v>
                </c:pt>
                <c:pt idx="2872" formatCode="General">
                  <c:v>0.689888477</c:v>
                </c:pt>
                <c:pt idx="2873" formatCode="General">
                  <c:v>0.68781471299999997</c:v>
                </c:pt>
                <c:pt idx="2874" formatCode="General">
                  <c:v>0.68515360400000003</c:v>
                </c:pt>
                <c:pt idx="2875" formatCode="General">
                  <c:v>0.68059051000000004</c:v>
                </c:pt>
                <c:pt idx="2876" formatCode="General">
                  <c:v>0.64704221500000003</c:v>
                </c:pt>
                <c:pt idx="2877" formatCode="General">
                  <c:v>0.677515745</c:v>
                </c:pt>
                <c:pt idx="2878" formatCode="General">
                  <c:v>0.68372184000000003</c:v>
                </c:pt>
                <c:pt idx="2879" formatCode="General">
                  <c:v>0.68737345900000002</c:v>
                </c:pt>
                <c:pt idx="2880" formatCode="General">
                  <c:v>0.69128441799999996</c:v>
                </c:pt>
                <c:pt idx="2881" formatCode="General">
                  <c:v>0.69533902400000003</c:v>
                </c:pt>
                <c:pt idx="2882" formatCode="General">
                  <c:v>0.69920110700000004</c:v>
                </c:pt>
                <c:pt idx="2883" formatCode="General">
                  <c:v>0.702628374</c:v>
                </c:pt>
                <c:pt idx="2884" formatCode="General">
                  <c:v>0.70550400000000002</c:v>
                </c:pt>
                <c:pt idx="2885" formatCode="General">
                  <c:v>0.70780259400000001</c:v>
                </c:pt>
                <c:pt idx="2886" formatCode="General">
                  <c:v>0.70954918899999997</c:v>
                </c:pt>
                <c:pt idx="2887" formatCode="General">
                  <c:v>0.71079003799999996</c:v>
                </c:pt>
                <c:pt idx="2888" formatCode="General">
                  <c:v>0.71157544900000003</c:v>
                </c:pt>
                <c:pt idx="2889" formatCode="General">
                  <c:v>0.711950839</c:v>
                </c:pt>
                <c:pt idx="2890" formatCode="General">
                  <c:v>0.71195334200000004</c:v>
                </c:pt>
                <c:pt idx="2891" formatCode="General">
                  <c:v>0.71161073399999997</c:v>
                </c:pt>
                <c:pt idx="2892" formatCode="General">
                  <c:v>0.71094113599999997</c:v>
                </c:pt>
                <c:pt idx="2893" formatCode="General">
                  <c:v>0.70995324900000001</c:v>
                </c:pt>
                <c:pt idx="2894" formatCode="General">
                  <c:v>0.708644092</c:v>
                </c:pt>
                <c:pt idx="2895" formatCode="General">
                  <c:v>0.70698809600000001</c:v>
                </c:pt>
                <c:pt idx="2896" formatCode="General">
                  <c:v>0.70484209099999995</c:v>
                </c:pt>
                <c:pt idx="2897" formatCode="General">
                  <c:v>0.69792479299999999</c:v>
                </c:pt>
                <c:pt idx="2898" formatCode="General">
                  <c:v>0.69923275699999998</c:v>
                </c:pt>
                <c:pt idx="2899" formatCode="General">
                  <c:v>0.697183251</c:v>
                </c:pt>
                <c:pt idx="2900" formatCode="General">
                  <c:v>0.69391363900000003</c:v>
                </c:pt>
                <c:pt idx="2901" formatCode="General">
                  <c:v>0.69013452500000005</c:v>
                </c:pt>
                <c:pt idx="2902" formatCode="General">
                  <c:v>0.68586111100000002</c:v>
                </c:pt>
                <c:pt idx="2903" formatCode="General">
                  <c:v>0.68104100199999995</c:v>
                </c:pt>
                <c:pt idx="2904" formatCode="General">
                  <c:v>0.67556691199999996</c:v>
                </c:pt>
                <c:pt idx="2905" formatCode="General">
                  <c:v>0.66922467900000004</c:v>
                </c:pt>
                <c:pt idx="2906" formatCode="General">
                  <c:v>0.66156488700000005</c:v>
                </c:pt>
                <c:pt idx="2907" formatCode="General">
                  <c:v>0.65166890600000005</c:v>
                </c:pt>
                <c:pt idx="2908" formatCode="General">
                  <c:v>0.63831096899999995</c:v>
                </c:pt>
                <c:pt idx="2909" formatCode="General">
                  <c:v>0.62446123399999998</c:v>
                </c:pt>
                <c:pt idx="2910" formatCode="General">
                  <c:v>0.62489318800000004</c:v>
                </c:pt>
                <c:pt idx="2911" formatCode="General">
                  <c:v>0.63760566699999999</c:v>
                </c:pt>
                <c:pt idx="2912" formatCode="General">
                  <c:v>0.64819115400000005</c:v>
                </c:pt>
                <c:pt idx="2913" formatCode="General">
                  <c:v>0.65581268100000001</c:v>
                </c:pt>
                <c:pt idx="2914" formatCode="General">
                  <c:v>0.66239553699999998</c:v>
                </c:pt>
                <c:pt idx="2915" formatCode="General">
                  <c:v>0.66874581600000005</c:v>
                </c:pt>
                <c:pt idx="2916" formatCode="General">
                  <c:v>0.67495101700000004</c:v>
                </c:pt>
                <c:pt idx="2917" formatCode="General">
                  <c:v>0.68085896999999995</c:v>
                </c:pt>
                <c:pt idx="2918" formatCode="General">
                  <c:v>0.68630433099999999</c:v>
                </c:pt>
                <c:pt idx="2919" formatCode="General">
                  <c:v>0.69117963299999996</c:v>
                </c:pt>
                <c:pt idx="2920" formatCode="General">
                  <c:v>0.69543606000000002</c:v>
                </c:pt>
                <c:pt idx="2921" formatCode="General">
                  <c:v>0.69906193000000005</c:v>
                </c:pt>
                <c:pt idx="2922" formatCode="General">
                  <c:v>0.702060401</c:v>
                </c:pt>
                <c:pt idx="2923" formatCode="General">
                  <c:v>0.70443183200000004</c:v>
                </c:pt>
                <c:pt idx="2924" formatCode="General">
                  <c:v>0.70616954600000004</c:v>
                </c:pt>
                <c:pt idx="2925" formatCode="General">
                  <c:v>0.70723897199999997</c:v>
                </c:pt>
                <c:pt idx="2926" formatCode="General">
                  <c:v>0.707585931</c:v>
                </c:pt>
                <c:pt idx="2927" formatCode="General">
                  <c:v>0.70712310099999998</c:v>
                </c:pt>
                <c:pt idx="2928" formatCode="General">
                  <c:v>0.70569914600000005</c:v>
                </c:pt>
                <c:pt idx="2929" formatCode="General">
                  <c:v>0.70277357100000004</c:v>
                </c:pt>
                <c:pt idx="2930" formatCode="General">
                  <c:v>0.68681716900000001</c:v>
                </c:pt>
                <c:pt idx="2931" formatCode="General">
                  <c:v>0.69378072000000002</c:v>
                </c:pt>
                <c:pt idx="2932" formatCode="General">
                  <c:v>0.69494497799999999</c:v>
                </c:pt>
                <c:pt idx="2933" formatCode="General">
                  <c:v>0.69442039700000002</c:v>
                </c:pt>
                <c:pt idx="2934" formatCode="General">
                  <c:v>0.69590282400000003</c:v>
                </c:pt>
                <c:pt idx="2935" formatCode="General">
                  <c:v>0.699568152</c:v>
                </c:pt>
                <c:pt idx="2936" formatCode="General">
                  <c:v>0.70457458500000003</c:v>
                </c:pt>
                <c:pt idx="2937" formatCode="General">
                  <c:v>0.70986807299999999</c:v>
                </c:pt>
                <c:pt idx="2938" formatCode="General">
                  <c:v>0.71472108400000001</c:v>
                </c:pt>
                <c:pt idx="2939" formatCode="General">
                  <c:v>0.71881741300000002</c:v>
                </c:pt>
                <c:pt idx="2940" formatCode="General">
                  <c:v>0.72210985400000005</c:v>
                </c:pt>
                <c:pt idx="2941" formatCode="General">
                  <c:v>0.72467184100000004</c:v>
                </c:pt>
                <c:pt idx="2942" formatCode="General">
                  <c:v>0.72660970700000005</c:v>
                </c:pt>
                <c:pt idx="2943" formatCode="General">
                  <c:v>0.72802311200000003</c:v>
                </c:pt>
                <c:pt idx="2944" formatCode="General">
                  <c:v>0.728992105</c:v>
                </c:pt>
                <c:pt idx="2945" formatCode="General">
                  <c:v>0.72957539599999999</c:v>
                </c:pt>
                <c:pt idx="2946" formatCode="General">
                  <c:v>0.72981238400000004</c:v>
                </c:pt>
                <c:pt idx="2947" formatCode="General">
                  <c:v>0.729725599</c:v>
                </c:pt>
                <c:pt idx="2948" formatCode="General">
                  <c:v>0.72932147999999997</c:v>
                </c:pt>
                <c:pt idx="2949" formatCode="General">
                  <c:v>0.728579164</c:v>
                </c:pt>
                <c:pt idx="2950" formatCode="General">
                  <c:v>0.72726959000000002</c:v>
                </c:pt>
                <c:pt idx="2951" formatCode="General">
                  <c:v>0.72047156099999998</c:v>
                </c:pt>
                <c:pt idx="2952" formatCode="General">
                  <c:v>0.72446578699999997</c:v>
                </c:pt>
                <c:pt idx="2953" formatCode="General">
                  <c:v>0.72251796700000004</c:v>
                </c:pt>
                <c:pt idx="2954" formatCode="General">
                  <c:v>0.72008001799999999</c:v>
                </c:pt>
                <c:pt idx="2955" formatCode="General">
                  <c:v>0.71719235199999998</c:v>
                </c:pt>
                <c:pt idx="2956" formatCode="General">
                  <c:v>0.713826776</c:v>
                </c:pt>
                <c:pt idx="2957" formatCode="General">
                  <c:v>0.709937453</c:v>
                </c:pt>
                <c:pt idx="2958" formatCode="General">
                  <c:v>0.70545732999999999</c:v>
                </c:pt>
                <c:pt idx="2959" formatCode="General">
                  <c:v>0.70027577900000004</c:v>
                </c:pt>
                <c:pt idx="2960" formatCode="General">
                  <c:v>0.69417661399999997</c:v>
                </c:pt>
                <c:pt idx="2961" formatCode="General">
                  <c:v>0.68668848299999996</c:v>
                </c:pt>
                <c:pt idx="2962" formatCode="General">
                  <c:v>0.67662185399999997</c:v>
                </c:pt>
                <c:pt idx="2963" formatCode="General">
                  <c:v>0.661394119</c:v>
                </c:pt>
                <c:pt idx="2964" formatCode="General">
                  <c:v>0.64278239000000004</c:v>
                </c:pt>
                <c:pt idx="2965" formatCode="General">
                  <c:v>0.64534842999999997</c:v>
                </c:pt>
                <c:pt idx="2966" formatCode="General">
                  <c:v>0.65769434000000004</c:v>
                </c:pt>
                <c:pt idx="2967" formatCode="General">
                  <c:v>0.66394573499999998</c:v>
                </c:pt>
                <c:pt idx="2968" formatCode="General">
                  <c:v>0.66785496499999997</c:v>
                </c:pt>
                <c:pt idx="2969" formatCode="General">
                  <c:v>0.67187607299999996</c:v>
                </c:pt>
                <c:pt idx="2970" formatCode="General">
                  <c:v>0.67657029599999996</c:v>
                </c:pt>
                <c:pt idx="2971" formatCode="General">
                  <c:v>0.68172693299999998</c:v>
                </c:pt>
                <c:pt idx="2972" formatCode="General">
                  <c:v>0.68694233900000001</c:v>
                </c:pt>
                <c:pt idx="2973" formatCode="General">
                  <c:v>0.69188213300000001</c:v>
                </c:pt>
                <c:pt idx="2974" formatCode="General">
                  <c:v>0.69635194499999997</c:v>
                </c:pt>
                <c:pt idx="2975" formatCode="General">
                  <c:v>0.70027148699999997</c:v>
                </c:pt>
                <c:pt idx="2976" formatCode="General">
                  <c:v>0.70364344099999998</c:v>
                </c:pt>
                <c:pt idx="2977" formatCode="General">
                  <c:v>0.70648199300000003</c:v>
                </c:pt>
                <c:pt idx="2978" formatCode="General">
                  <c:v>0.70881891299999999</c:v>
                </c:pt>
                <c:pt idx="2979" formatCode="General">
                  <c:v>0.71067178200000003</c:v>
                </c:pt>
                <c:pt idx="2980" formatCode="General">
                  <c:v>0.71203631199999995</c:v>
                </c:pt>
                <c:pt idx="2981" formatCode="General">
                  <c:v>0.71287411499999997</c:v>
                </c:pt>
                <c:pt idx="2982" formatCode="General">
                  <c:v>0.71308249199999996</c:v>
                </c:pt>
                <c:pt idx="2983" formatCode="General">
                  <c:v>0.71231699000000004</c:v>
                </c:pt>
                <c:pt idx="2984" formatCode="General">
                  <c:v>0.703547955</c:v>
                </c:pt>
                <c:pt idx="2985" formatCode="General">
                  <c:v>0.70741283899999996</c:v>
                </c:pt>
                <c:pt idx="2986" formatCode="General">
                  <c:v>0.70568895300000001</c:v>
                </c:pt>
                <c:pt idx="2987" formatCode="General">
                  <c:v>0.701350629</c:v>
                </c:pt>
                <c:pt idx="2988" formatCode="General">
                  <c:v>0.69657433000000002</c:v>
                </c:pt>
                <c:pt idx="2989" formatCode="General">
                  <c:v>0.69342553600000001</c:v>
                </c:pt>
                <c:pt idx="2990" formatCode="General">
                  <c:v>0.69407653800000002</c:v>
                </c:pt>
                <c:pt idx="2991" formatCode="General">
                  <c:v>0.69865155199999995</c:v>
                </c:pt>
                <c:pt idx="2992" formatCode="General">
                  <c:v>0.70505583299999997</c:v>
                </c:pt>
                <c:pt idx="2993" formatCode="General">
                  <c:v>0.71120560200000005</c:v>
                </c:pt>
                <c:pt idx="2994" formatCode="General">
                  <c:v>0.71619075499999996</c:v>
                </c:pt>
                <c:pt idx="2995" formatCode="General">
                  <c:v>0.71992617800000003</c:v>
                </c:pt>
                <c:pt idx="2996" formatCode="General">
                  <c:v>0.72262036799999996</c:v>
                </c:pt>
                <c:pt idx="2997" formatCode="General">
                  <c:v>0.72451406699999998</c:v>
                </c:pt>
                <c:pt idx="2998" formatCode="General">
                  <c:v>0.72580212399999999</c:v>
                </c:pt>
                <c:pt idx="2999" formatCode="General">
                  <c:v>0.72662490599999996</c:v>
                </c:pt>
                <c:pt idx="3000" formatCode="General">
                  <c:v>0.72707778199999995</c:v>
                </c:pt>
                <c:pt idx="3001" formatCode="General">
                  <c:v>0.72722178699999995</c:v>
                </c:pt>
                <c:pt idx="3002" formatCode="General">
                  <c:v>0.72709000099999999</c:v>
                </c:pt>
                <c:pt idx="3003" formatCode="General">
                  <c:v>0.72666776200000005</c:v>
                </c:pt>
                <c:pt idx="3004" formatCode="General">
                  <c:v>0.72317129400000002</c:v>
                </c:pt>
                <c:pt idx="3005" formatCode="General">
                  <c:v>0.72513824699999996</c:v>
                </c:pt>
                <c:pt idx="3006" formatCode="General">
                  <c:v>0.72414040599999996</c:v>
                </c:pt>
                <c:pt idx="3007" formatCode="General">
                  <c:v>0.722761035</c:v>
                </c:pt>
                <c:pt idx="3008" formatCode="General">
                  <c:v>0.72106188500000001</c:v>
                </c:pt>
                <c:pt idx="3009" formatCode="General">
                  <c:v>0.71901786300000003</c:v>
                </c:pt>
                <c:pt idx="3010" formatCode="General">
                  <c:v>0.71659147700000003</c:v>
                </c:pt>
                <c:pt idx="3011" formatCode="General">
                  <c:v>0.713736594</c:v>
                </c:pt>
                <c:pt idx="3012" formatCode="General">
                  <c:v>0.71036893099999998</c:v>
                </c:pt>
                <c:pt idx="3013" formatCode="General">
                  <c:v>0.706493437</c:v>
                </c:pt>
                <c:pt idx="3014" formatCode="General">
                  <c:v>0.70190960199999997</c:v>
                </c:pt>
                <c:pt idx="3015" formatCode="General">
                  <c:v>0.69642007399999994</c:v>
                </c:pt>
                <c:pt idx="3016" formatCode="General">
                  <c:v>0.68949925899999998</c:v>
                </c:pt>
                <c:pt idx="3017" formatCode="General">
                  <c:v>0.67963731299999997</c:v>
                </c:pt>
                <c:pt idx="3018" formatCode="General">
                  <c:v>0.66228032100000001</c:v>
                </c:pt>
                <c:pt idx="3019" formatCode="General">
                  <c:v>0.64069986300000004</c:v>
                </c:pt>
                <c:pt idx="3020" formatCode="General">
                  <c:v>0.65275639299999999</c:v>
                </c:pt>
                <c:pt idx="3021" formatCode="General">
                  <c:v>0.66090220200000005</c:v>
                </c:pt>
                <c:pt idx="3022" formatCode="General">
                  <c:v>0.66230350699999996</c:v>
                </c:pt>
                <c:pt idx="3023" formatCode="General">
                  <c:v>0.66315013199999995</c:v>
                </c:pt>
                <c:pt idx="3024" formatCode="General">
                  <c:v>0.66541165099999999</c:v>
                </c:pt>
                <c:pt idx="3025" formatCode="General">
                  <c:v>0.66932672299999996</c:v>
                </c:pt>
                <c:pt idx="3026" formatCode="General">
                  <c:v>0.67434877199999999</c:v>
                </c:pt>
                <c:pt idx="3027" formatCode="General">
                  <c:v>0.67973178599999995</c:v>
                </c:pt>
                <c:pt idx="3028" formatCode="General">
                  <c:v>0.68490356200000002</c:v>
                </c:pt>
                <c:pt idx="3029" formatCode="General">
                  <c:v>0.68954372399999997</c:v>
                </c:pt>
                <c:pt idx="3030" formatCode="General">
                  <c:v>0.69354480500000004</c:v>
                </c:pt>
                <c:pt idx="3031" formatCode="General">
                  <c:v>0.69691205000000001</c:v>
                </c:pt>
                <c:pt idx="3032" formatCode="General">
                  <c:v>0.699698865</c:v>
                </c:pt>
                <c:pt idx="3033" formatCode="General">
                  <c:v>0.70196938499999995</c:v>
                </c:pt>
                <c:pt idx="3034" formatCode="General">
                  <c:v>0.70377922100000001</c:v>
                </c:pt>
                <c:pt idx="3035" formatCode="General">
                  <c:v>0.70516365800000003</c:v>
                </c:pt>
                <c:pt idx="3036" formatCode="General">
                  <c:v>0.70611834500000004</c:v>
                </c:pt>
                <c:pt idx="3037" formatCode="General">
                  <c:v>0.70646852299999996</c:v>
                </c:pt>
                <c:pt idx="3038" formatCode="General">
                  <c:v>0.69040042199999996</c:v>
                </c:pt>
                <c:pt idx="3039" formatCode="General">
                  <c:v>0.705972135</c:v>
                </c:pt>
                <c:pt idx="3040" formatCode="General">
                  <c:v>0.7052387</c:v>
                </c:pt>
                <c:pt idx="3041" formatCode="General">
                  <c:v>0.70305091099999995</c:v>
                </c:pt>
                <c:pt idx="3042" formatCode="General">
                  <c:v>0.69926345300000003</c:v>
                </c:pt>
                <c:pt idx="3043" formatCode="General">
                  <c:v>0.69344395400000003</c:v>
                </c:pt>
                <c:pt idx="3044" formatCode="General">
                  <c:v>0.68600827499999995</c:v>
                </c:pt>
                <c:pt idx="3045" formatCode="General">
                  <c:v>0.68018329099999997</c:v>
                </c:pt>
                <c:pt idx="3046" formatCode="General">
                  <c:v>0.68105864500000002</c:v>
                </c:pt>
                <c:pt idx="3047" formatCode="General">
                  <c:v>0.68822073900000003</c:v>
                </c:pt>
                <c:pt idx="3048" formatCode="General">
                  <c:v>0.696379423</c:v>
                </c:pt>
                <c:pt idx="3049" formatCode="General">
                  <c:v>0.70263052000000004</c:v>
                </c:pt>
                <c:pt idx="3050" formatCode="General">
                  <c:v>0.70678687100000004</c:v>
                </c:pt>
                <c:pt idx="3051" formatCode="General">
                  <c:v>0.70939552800000005</c:v>
                </c:pt>
                <c:pt idx="3052" formatCode="General">
                  <c:v>0.71095365300000002</c:v>
                </c:pt>
                <c:pt idx="3053" formatCode="General">
                  <c:v>0.71179526999999998</c:v>
                </c:pt>
                <c:pt idx="3054" formatCode="General">
                  <c:v>0.712129295</c:v>
                </c:pt>
                <c:pt idx="3055" formatCode="General">
                  <c:v>0.71208369699999996</c:v>
                </c:pt>
                <c:pt idx="3056" formatCode="General">
                  <c:v>0.71172982500000004</c:v>
                </c:pt>
                <c:pt idx="3057" formatCode="General">
                  <c:v>0.71091812799999998</c:v>
                </c:pt>
                <c:pt idx="3058" formatCode="General">
                  <c:v>0.71022748899999999</c:v>
                </c:pt>
                <c:pt idx="3059" formatCode="General">
                  <c:v>0.70932608799999997</c:v>
                </c:pt>
                <c:pt idx="3060" formatCode="General">
                  <c:v>0.70811337200000002</c:v>
                </c:pt>
                <c:pt idx="3061" formatCode="General">
                  <c:v>0.70667815199999995</c:v>
                </c:pt>
                <c:pt idx="3062" formatCode="General">
                  <c:v>0.70501029500000001</c:v>
                </c:pt>
                <c:pt idx="3063" formatCode="General">
                  <c:v>0.70308768700000002</c:v>
                </c:pt>
                <c:pt idx="3064" formatCode="General">
                  <c:v>0.70088017000000002</c:v>
                </c:pt>
                <c:pt idx="3065" formatCode="General">
                  <c:v>0.69835221800000002</c:v>
                </c:pt>
                <c:pt idx="3066" formatCode="General">
                  <c:v>0.69545781600000001</c:v>
                </c:pt>
                <c:pt idx="3067" formatCode="General">
                  <c:v>0.69214123500000002</c:v>
                </c:pt>
                <c:pt idx="3068" formatCode="General">
                  <c:v>0.68832677600000003</c:v>
                </c:pt>
                <c:pt idx="3069" formatCode="General">
                  <c:v>0.68389540900000001</c:v>
                </c:pt>
                <c:pt idx="3070" formatCode="General">
                  <c:v>0.67861312600000001</c:v>
                </c:pt>
                <c:pt idx="3071" formatCode="General">
                  <c:v>0.671873689</c:v>
                </c:pt>
                <c:pt idx="3072" formatCode="General">
                  <c:v>0.66152513000000002</c:v>
                </c:pt>
                <c:pt idx="3073" formatCode="General">
                  <c:v>0.638689697</c:v>
                </c:pt>
                <c:pt idx="3074" formatCode="General">
                  <c:v>0.62745553300000001</c:v>
                </c:pt>
                <c:pt idx="3075" formatCode="General">
                  <c:v>0.64336472700000003</c:v>
                </c:pt>
                <c:pt idx="3076" formatCode="General">
                  <c:v>0.643669665</c:v>
                </c:pt>
                <c:pt idx="3077" formatCode="General">
                  <c:v>0.64101427799999999</c:v>
                </c:pt>
                <c:pt idx="3078" formatCode="General">
                  <c:v>0.63943308600000004</c:v>
                </c:pt>
                <c:pt idx="3079" formatCode="General">
                  <c:v>0.64043891399999997</c:v>
                </c:pt>
                <c:pt idx="3080" formatCode="General">
                  <c:v>0.64424568400000004</c:v>
                </c:pt>
                <c:pt idx="3081" formatCode="General">
                  <c:v>0.65001654600000003</c:v>
                </c:pt>
                <c:pt idx="3082" formatCode="General">
                  <c:v>0.65653812899999997</c:v>
                </c:pt>
                <c:pt idx="3083" formatCode="General">
                  <c:v>0.66287452000000002</c:v>
                </c:pt>
                <c:pt idx="3084" formatCode="General">
                  <c:v>0.66855502099999997</c:v>
                </c:pt>
                <c:pt idx="3085" formatCode="General">
                  <c:v>0.67344444999999997</c:v>
                </c:pt>
                <c:pt idx="3086" formatCode="General">
                  <c:v>0.67757302500000005</c:v>
                </c:pt>
                <c:pt idx="3087" formatCode="General">
                  <c:v>0.68102979699999999</c:v>
                </c:pt>
                <c:pt idx="3088" formatCode="General">
                  <c:v>0.68391376699999995</c:v>
                </c:pt>
                <c:pt idx="3089" formatCode="General">
                  <c:v>0.68631350999999996</c:v>
                </c:pt>
                <c:pt idx="3090" formatCode="General">
                  <c:v>0.68828892699999999</c:v>
                </c:pt>
                <c:pt idx="3091" formatCode="General">
                  <c:v>0.68970084200000004</c:v>
                </c:pt>
                <c:pt idx="3092" formatCode="General">
                  <c:v>0.68819129499999998</c:v>
                </c:pt>
                <c:pt idx="3093" formatCode="General">
                  <c:v>0.69234168500000004</c:v>
                </c:pt>
                <c:pt idx="3094" formatCode="General">
                  <c:v>0.69317495799999995</c:v>
                </c:pt>
                <c:pt idx="3095" formatCode="General">
                  <c:v>0.69351923500000001</c:v>
                </c:pt>
                <c:pt idx="3096" formatCode="General">
                  <c:v>0.69322383399999998</c:v>
                </c:pt>
                <c:pt idx="3097" formatCode="General">
                  <c:v>0.69189566400000002</c:v>
                </c:pt>
                <c:pt idx="3098" formatCode="General">
                  <c:v>0.688776791</c:v>
                </c:pt>
                <c:pt idx="3099" formatCode="General">
                  <c:v>0.68263417500000001</c:v>
                </c:pt>
                <c:pt idx="3100" formatCode="General">
                  <c:v>0.67297595700000001</c:v>
                </c:pt>
                <c:pt idx="3101" formatCode="General">
                  <c:v>0.66606199700000002</c:v>
                </c:pt>
                <c:pt idx="3102" formatCode="General">
                  <c:v>0.67225021100000004</c:v>
                </c:pt>
                <c:pt idx="3103" formatCode="General">
                  <c:v>0.68417119999999998</c:v>
                </c:pt>
                <c:pt idx="3104" formatCode="General">
                  <c:v>0.69292652600000004</c:v>
                </c:pt>
                <c:pt idx="3105" formatCode="General">
                  <c:v>0.69814252899999996</c:v>
                </c:pt>
                <c:pt idx="3106" formatCode="General">
                  <c:v>0.70116031199999995</c:v>
                </c:pt>
                <c:pt idx="3107" formatCode="General">
                  <c:v>0.70288008499999999</c:v>
                </c:pt>
                <c:pt idx="3108" formatCode="General">
                  <c:v>0.70378518099999998</c:v>
                </c:pt>
                <c:pt idx="3109" formatCode="General">
                  <c:v>0.70413094799999998</c:v>
                </c:pt>
                <c:pt idx="3110" formatCode="General">
                  <c:v>0.70401567200000004</c:v>
                </c:pt>
                <c:pt idx="3111" formatCode="General">
                  <c:v>0.703591466</c:v>
                </c:pt>
                <c:pt idx="3112" formatCode="General">
                  <c:v>0.70301049900000001</c:v>
                </c:pt>
                <c:pt idx="3113" formatCode="General">
                  <c:v>0.70209723700000004</c:v>
                </c:pt>
                <c:pt idx="3114" formatCode="General">
                  <c:v>0.70094650999999997</c:v>
                </c:pt>
                <c:pt idx="3115" formatCode="General">
                  <c:v>0.69956785399999999</c:v>
                </c:pt>
                <c:pt idx="3116" formatCode="General">
                  <c:v>0.69795996000000005</c:v>
                </c:pt>
                <c:pt idx="3117" formatCode="General">
                  <c:v>0.69611424200000005</c:v>
                </c:pt>
                <c:pt idx="3118" formatCode="General">
                  <c:v>0.69401484700000005</c:v>
                </c:pt>
                <c:pt idx="3119" formatCode="General">
                  <c:v>0.69163960199999996</c:v>
                </c:pt>
                <c:pt idx="3120" formatCode="General">
                  <c:v>0.68895965800000003</c:v>
                </c:pt>
                <c:pt idx="3121" formatCode="General">
                  <c:v>0.68593829900000003</c:v>
                </c:pt>
                <c:pt idx="3122" formatCode="General">
                  <c:v>0.68252760199999996</c:v>
                </c:pt>
                <c:pt idx="3123" formatCode="General">
                  <c:v>0.67866009500000002</c:v>
                </c:pt>
                <c:pt idx="3124" formatCode="General">
                  <c:v>0.67422151600000002</c:v>
                </c:pt>
                <c:pt idx="3125" formatCode="General">
                  <c:v>0.66895967700000003</c:v>
                </c:pt>
                <c:pt idx="3126" formatCode="General">
                  <c:v>0.66207325500000003</c:v>
                </c:pt>
                <c:pt idx="3127" formatCode="General">
                  <c:v>0.64946532199999996</c:v>
                </c:pt>
                <c:pt idx="3128" formatCode="General">
                  <c:v>0.61547297199999995</c:v>
                </c:pt>
                <c:pt idx="3129" formatCode="General">
                  <c:v>0.63672041899999998</c:v>
                </c:pt>
                <c:pt idx="3130" formatCode="General">
                  <c:v>0.63815295699999997</c:v>
                </c:pt>
                <c:pt idx="3131" formatCode="General">
                  <c:v>0.63315248499999999</c:v>
                </c:pt>
                <c:pt idx="3132" formatCode="General">
                  <c:v>0.62758076200000001</c:v>
                </c:pt>
                <c:pt idx="3133" formatCode="General">
                  <c:v>0.62355339499999995</c:v>
                </c:pt>
                <c:pt idx="3134" formatCode="General">
                  <c:v>0.62279987299999995</c:v>
                </c:pt>
                <c:pt idx="3135" formatCode="General">
                  <c:v>0.62608069200000005</c:v>
                </c:pt>
                <c:pt idx="3136" formatCode="General">
                  <c:v>0.63247364800000005</c:v>
                </c:pt>
                <c:pt idx="3137" formatCode="General">
                  <c:v>0.64014023499999995</c:v>
                </c:pt>
                <c:pt idx="3138" formatCode="General">
                  <c:v>0.64763480399999995</c:v>
                </c:pt>
                <c:pt idx="3139" formatCode="General">
                  <c:v>0.65430647099999995</c:v>
                </c:pt>
                <c:pt idx="3140" formatCode="General">
                  <c:v>0.66001761000000003</c:v>
                </c:pt>
                <c:pt idx="3141" formatCode="General">
                  <c:v>0.66483318800000002</c:v>
                </c:pt>
                <c:pt idx="3142" formatCode="General">
                  <c:v>0.668868303</c:v>
                </c:pt>
                <c:pt idx="3143" formatCode="General">
                  <c:v>0.67223697900000001</c:v>
                </c:pt>
                <c:pt idx="3144" formatCode="General">
                  <c:v>0.67502737000000002</c:v>
                </c:pt>
                <c:pt idx="3145" formatCode="General">
                  <c:v>0.67626893499999996</c:v>
                </c:pt>
                <c:pt idx="3146" formatCode="General">
                  <c:v>0.679328084</c:v>
                </c:pt>
                <c:pt idx="3147" formatCode="General">
                  <c:v>0.68117600700000003</c:v>
                </c:pt>
                <c:pt idx="3148" formatCode="General">
                  <c:v>0.682718873</c:v>
                </c:pt>
                <c:pt idx="3149" formatCode="General">
                  <c:v>0.68408441499999995</c:v>
                </c:pt>
                <c:pt idx="3150" formatCode="General">
                  <c:v>0.68528318399999999</c:v>
                </c:pt>
                <c:pt idx="3151" formatCode="General">
                  <c:v>0.68625181899999999</c:v>
                </c:pt>
                <c:pt idx="3152" formatCode="General">
                  <c:v>0.68679761900000003</c:v>
                </c:pt>
                <c:pt idx="3153" formatCode="General">
                  <c:v>0.68645274599999995</c:v>
                </c:pt>
                <c:pt idx="3154" formatCode="General">
                  <c:v>0.68409836300000004</c:v>
                </c:pt>
                <c:pt idx="3155" formatCode="General">
                  <c:v>0.67724013299999997</c:v>
                </c:pt>
                <c:pt idx="3156" formatCode="General">
                  <c:v>0.66466480500000003</c:v>
                </c:pt>
                <c:pt idx="3157" formatCode="General">
                  <c:v>0.66509091899999995</c:v>
                </c:pt>
                <c:pt idx="3158" formatCode="General">
                  <c:v>0.68178415299999995</c:v>
                </c:pt>
                <c:pt idx="3159" formatCode="General">
                  <c:v>0.69333642699999998</c:v>
                </c:pt>
                <c:pt idx="3160" formatCode="General">
                  <c:v>0.69967895700000005</c:v>
                </c:pt>
                <c:pt idx="3161" formatCode="General">
                  <c:v>0.70352929799999997</c:v>
                </c:pt>
                <c:pt idx="3162" formatCode="General">
                  <c:v>0.70612823999999996</c:v>
                </c:pt>
                <c:pt idx="3163" formatCode="General">
                  <c:v>0.70797705700000002</c:v>
                </c:pt>
                <c:pt idx="3164" formatCode="General">
                  <c:v>0.70932376399999997</c:v>
                </c:pt>
                <c:pt idx="3165" formatCode="General">
                  <c:v>0.71034455299999999</c:v>
                </c:pt>
                <c:pt idx="3166" formatCode="General">
                  <c:v>0.71099782</c:v>
                </c:pt>
                <c:pt idx="3167" formatCode="General">
                  <c:v>0.71135300400000001</c:v>
                </c:pt>
                <c:pt idx="3168" formatCode="General">
                  <c:v>0.71142917900000002</c:v>
                </c:pt>
                <c:pt idx="3169" formatCode="General">
                  <c:v>0.71123492700000002</c:v>
                </c:pt>
                <c:pt idx="3170" formatCode="General">
                  <c:v>0.71077162000000005</c:v>
                </c:pt>
                <c:pt idx="3171" formatCode="General">
                  <c:v>0.71003490700000005</c:v>
                </c:pt>
                <c:pt idx="3172" formatCode="General">
                  <c:v>0.70901524999999999</c:v>
                </c:pt>
                <c:pt idx="3173" formatCode="General">
                  <c:v>0.70769804700000005</c:v>
                </c:pt>
                <c:pt idx="3174" formatCode="General">
                  <c:v>0.70606350900000003</c:v>
                </c:pt>
                <c:pt idx="3175" formatCode="General">
                  <c:v>0.70408642300000002</c:v>
                </c:pt>
                <c:pt idx="3176" formatCode="General">
                  <c:v>0.70173442399999997</c:v>
                </c:pt>
                <c:pt idx="3177" formatCode="General">
                  <c:v>0.69896477499999998</c:v>
                </c:pt>
                <c:pt idx="3178" formatCode="General">
                  <c:v>0.69571358000000005</c:v>
                </c:pt>
                <c:pt idx="3179" formatCode="General">
                  <c:v>0.69186133100000002</c:v>
                </c:pt>
                <c:pt idx="3180" formatCode="General">
                  <c:v>0.68708461499999995</c:v>
                </c:pt>
                <c:pt idx="3181" formatCode="General">
                  <c:v>0.67988997699999998</c:v>
                </c:pt>
                <c:pt idx="3182" formatCode="General">
                  <c:v>0.654964149</c:v>
                </c:pt>
                <c:pt idx="3183" formatCode="General">
                  <c:v>0.660429716</c:v>
                </c:pt>
                <c:pt idx="3184" formatCode="General">
                  <c:v>0.66464137999999995</c:v>
                </c:pt>
                <c:pt idx="3185" formatCode="General">
                  <c:v>0.659244418</c:v>
                </c:pt>
                <c:pt idx="3186" formatCode="General">
                  <c:v>0.65211522600000005</c:v>
                </c:pt>
                <c:pt idx="3187" formatCode="General">
                  <c:v>0.64448583100000001</c:v>
                </c:pt>
                <c:pt idx="3188" formatCode="General">
                  <c:v>0.63770055800000003</c:v>
                </c:pt>
                <c:pt idx="3189" formatCode="General">
                  <c:v>0.63400656</c:v>
                </c:pt>
                <c:pt idx="3190" formatCode="General">
                  <c:v>0.63542038199999995</c:v>
                </c:pt>
                <c:pt idx="3191" formatCode="General">
                  <c:v>0.64143121199999997</c:v>
                </c:pt>
                <c:pt idx="3192" formatCode="General">
                  <c:v>0.649397373</c:v>
                </c:pt>
                <c:pt idx="3193" formatCode="General">
                  <c:v>0.65716910399999995</c:v>
                </c:pt>
                <c:pt idx="3194" formatCode="General">
                  <c:v>0.66395217200000001</c:v>
                </c:pt>
                <c:pt idx="3195" formatCode="General">
                  <c:v>0.66968196599999996</c:v>
                </c:pt>
                <c:pt idx="3196" formatCode="General">
                  <c:v>0.67448127300000005</c:v>
                </c:pt>
                <c:pt idx="3197" formatCode="General">
                  <c:v>0.67847025400000005</c:v>
                </c:pt>
                <c:pt idx="3198" formatCode="General">
                  <c:v>0.68168604399999999</c:v>
                </c:pt>
                <c:pt idx="3199" formatCode="General">
                  <c:v>0.68426024900000004</c:v>
                </c:pt>
                <c:pt idx="3200" formatCode="General">
                  <c:v>0.68654424000000003</c:v>
                </c:pt>
                <c:pt idx="3201" formatCode="General">
                  <c:v>0.68821895099999997</c:v>
                </c:pt>
                <c:pt idx="3202" formatCode="General">
                  <c:v>0.68951940499999997</c:v>
                </c:pt>
                <c:pt idx="3203" formatCode="General">
                  <c:v>0.69054669099999999</c:v>
                </c:pt>
                <c:pt idx="3204" formatCode="General">
                  <c:v>0.69139647500000001</c:v>
                </c:pt>
                <c:pt idx="3205" formatCode="General">
                  <c:v>0.69215220200000005</c:v>
                </c:pt>
                <c:pt idx="3206" formatCode="General">
                  <c:v>0.69286471599999999</c:v>
                </c:pt>
                <c:pt idx="3207" formatCode="General">
                  <c:v>0.69351172400000005</c:v>
                </c:pt>
                <c:pt idx="3208" formatCode="General">
                  <c:v>0.69390422100000004</c:v>
                </c:pt>
                <c:pt idx="3209" formatCode="General">
                  <c:v>0.69341307900000004</c:v>
                </c:pt>
                <c:pt idx="3210" formatCode="General">
                  <c:v>0.68999606400000002</c:v>
                </c:pt>
                <c:pt idx="3211" formatCode="General">
                  <c:v>0.67777633699999995</c:v>
                </c:pt>
                <c:pt idx="3212" formatCode="General">
                  <c:v>0.66983807100000003</c:v>
                </c:pt>
                <c:pt idx="3213" formatCode="General">
                  <c:v>0.69077652700000003</c:v>
                </c:pt>
                <c:pt idx="3214" formatCode="General">
                  <c:v>0.702423036</c:v>
                </c:pt>
                <c:pt idx="3215" formatCode="General">
                  <c:v>0.70814251900000003</c:v>
                </c:pt>
                <c:pt idx="3216" formatCode="General">
                  <c:v>0.71178591300000005</c:v>
                </c:pt>
                <c:pt idx="3217" formatCode="General">
                  <c:v>0.71452999100000003</c:v>
                </c:pt>
                <c:pt idx="3218" formatCode="General">
                  <c:v>0.71676063499999998</c:v>
                </c:pt>
                <c:pt idx="3219" formatCode="General">
                  <c:v>0.71860712800000004</c:v>
                </c:pt>
                <c:pt idx="3220" formatCode="General">
                  <c:v>0.72014695399999995</c:v>
                </c:pt>
                <c:pt idx="3221" formatCode="General">
                  <c:v>0.72141557899999997</c:v>
                </c:pt>
                <c:pt idx="3222" formatCode="General">
                  <c:v>0.72243279199999999</c:v>
                </c:pt>
                <c:pt idx="3223" formatCode="General">
                  <c:v>0.72320962</c:v>
                </c:pt>
                <c:pt idx="3224" formatCode="General">
                  <c:v>0.723751068</c:v>
                </c:pt>
                <c:pt idx="3225" formatCode="General">
                  <c:v>0.724056959</c:v>
                </c:pt>
                <c:pt idx="3226" formatCode="General">
                  <c:v>0.72412246499999999</c:v>
                </c:pt>
                <c:pt idx="3227" formatCode="General">
                  <c:v>0.72393792899999998</c:v>
                </c:pt>
                <c:pt idx="3228" formatCode="General">
                  <c:v>0.723488986</c:v>
                </c:pt>
                <c:pt idx="3229" formatCode="General">
                  <c:v>0.72275608800000002</c:v>
                </c:pt>
                <c:pt idx="3230" formatCode="General">
                  <c:v>0.72171407899999995</c:v>
                </c:pt>
                <c:pt idx="3231" formatCode="General">
                  <c:v>0.72033065600000001</c:v>
                </c:pt>
                <c:pt idx="3232" formatCode="General">
                  <c:v>0.71856176900000002</c:v>
                </c:pt>
                <c:pt idx="3233" formatCode="General">
                  <c:v>0.71633750200000001</c:v>
                </c:pt>
                <c:pt idx="3234" formatCode="General">
                  <c:v>0.713502109</c:v>
                </c:pt>
                <c:pt idx="3235" formatCode="General">
                  <c:v>0.70944035100000002</c:v>
                </c:pt>
                <c:pt idx="3236" formatCode="General">
                  <c:v>0.69723200799999996</c:v>
                </c:pt>
                <c:pt idx="3237" formatCode="General">
                  <c:v>0.69095671199999997</c:v>
                </c:pt>
                <c:pt idx="3238" formatCode="General">
                  <c:v>0.69741696099999995</c:v>
                </c:pt>
                <c:pt idx="3239" formatCode="General">
                  <c:v>0.69313126800000002</c:v>
                </c:pt>
                <c:pt idx="3240" formatCode="General">
                  <c:v>0.68717038600000002</c:v>
                </c:pt>
                <c:pt idx="3241" formatCode="General">
                  <c:v>0.68001812699999997</c:v>
                </c:pt>
                <c:pt idx="3242" formatCode="General">
                  <c:v>0.671762466</c:v>
                </c:pt>
                <c:pt idx="3243" formatCode="General">
                  <c:v>0.66307395700000005</c:v>
                </c:pt>
                <c:pt idx="3244" formatCode="General">
                  <c:v>0.65636771900000002</c:v>
                </c:pt>
                <c:pt idx="3245" formatCode="General">
                  <c:v>0.65547305300000003</c:v>
                </c:pt>
                <c:pt idx="3246" formatCode="General">
                  <c:v>0.66107153900000004</c:v>
                </c:pt>
                <c:pt idx="3247" formatCode="General">
                  <c:v>0.66933584199999996</c:v>
                </c:pt>
                <c:pt idx="3248" formatCode="General">
                  <c:v>0.67712152000000003</c:v>
                </c:pt>
                <c:pt idx="3249" formatCode="General">
                  <c:v>0.68365317599999997</c:v>
                </c:pt>
                <c:pt idx="3250" formatCode="General">
                  <c:v>0.68908357600000003</c:v>
                </c:pt>
                <c:pt idx="3251" formatCode="General">
                  <c:v>0.69361966799999997</c:v>
                </c:pt>
                <c:pt idx="3252" formatCode="General">
                  <c:v>0.69715136300000002</c:v>
                </c:pt>
                <c:pt idx="3253" formatCode="General">
                  <c:v>0.70049965400000003</c:v>
                </c:pt>
                <c:pt idx="3254" formatCode="General">
                  <c:v>0.70291489399999996</c:v>
                </c:pt>
                <c:pt idx="3255" formatCode="General">
                  <c:v>0.70468938400000003</c:v>
                </c:pt>
                <c:pt idx="3256" formatCode="General">
                  <c:v>0.70587170099999996</c:v>
                </c:pt>
                <c:pt idx="3257" formatCode="General">
                  <c:v>0.70652008099999997</c:v>
                </c:pt>
                <c:pt idx="3258" formatCode="General">
                  <c:v>0.70670825199999998</c:v>
                </c:pt>
                <c:pt idx="3259" formatCode="General">
                  <c:v>0.70652854399999998</c:v>
                </c:pt>
                <c:pt idx="3260" formatCode="General">
                  <c:v>0.70609331099999995</c:v>
                </c:pt>
                <c:pt idx="3261" formatCode="General">
                  <c:v>0.70552778199999999</c:v>
                </c:pt>
                <c:pt idx="3262" formatCode="General">
                  <c:v>0.70494514699999999</c:v>
                </c:pt>
                <c:pt idx="3263" formatCode="General">
                  <c:v>0.70437777000000001</c:v>
                </c:pt>
                <c:pt idx="3264" formatCode="General">
                  <c:v>0.70357453800000003</c:v>
                </c:pt>
                <c:pt idx="3265" formatCode="General">
                  <c:v>0.70116210000000001</c:v>
                </c:pt>
                <c:pt idx="3266" formatCode="General">
                  <c:v>0.68997365200000005</c:v>
                </c:pt>
                <c:pt idx="3267" formatCode="General">
                  <c:v>0.67827910199999997</c:v>
                </c:pt>
                <c:pt idx="3268" formatCode="General">
                  <c:v>0.70236146499999996</c:v>
                </c:pt>
                <c:pt idx="3269" formatCode="General">
                  <c:v>0.71070080999999996</c:v>
                </c:pt>
                <c:pt idx="3270" formatCode="General">
                  <c:v>0.71475929000000005</c:v>
                </c:pt>
                <c:pt idx="3271" formatCode="General">
                  <c:v>0.71759372899999996</c:v>
                </c:pt>
                <c:pt idx="3272" formatCode="General">
                  <c:v>0.71985566599999995</c:v>
                </c:pt>
                <c:pt idx="3273" formatCode="General">
                  <c:v>0.72172713300000002</c:v>
                </c:pt>
                <c:pt idx="3274" formatCode="General">
                  <c:v>0.72327607900000002</c:v>
                </c:pt>
                <c:pt idx="3275" formatCode="General">
                  <c:v>0.72453910099999996</c:v>
                </c:pt>
                <c:pt idx="3276" formatCode="General">
                  <c:v>0.72554308199999995</c:v>
                </c:pt>
                <c:pt idx="3277" formatCode="General">
                  <c:v>0.72630983599999999</c:v>
                </c:pt>
                <c:pt idx="3278" formatCode="General">
                  <c:v>0.72685730500000001</c:v>
                </c:pt>
                <c:pt idx="3279" formatCode="General">
                  <c:v>0.727198601</c:v>
                </c:pt>
                <c:pt idx="3280" formatCode="General">
                  <c:v>0.72734195000000001</c:v>
                </c:pt>
                <c:pt idx="3281" formatCode="General">
                  <c:v>0.72728997500000003</c:v>
                </c:pt>
                <c:pt idx="3282" formatCode="General">
                  <c:v>0.72703933700000001</c:v>
                </c:pt>
                <c:pt idx="3283" formatCode="General">
                  <c:v>0.72658067900000001</c:v>
                </c:pt>
                <c:pt idx="3284" formatCode="General">
                  <c:v>0.72589832499999996</c:v>
                </c:pt>
                <c:pt idx="3285" formatCode="General">
                  <c:v>0.72496962499999995</c:v>
                </c:pt>
                <c:pt idx="3286" formatCode="General">
                  <c:v>0.72376275099999998</c:v>
                </c:pt>
                <c:pt idx="3287" formatCode="General">
                  <c:v>0.72223037499999998</c:v>
                </c:pt>
                <c:pt idx="3288" formatCode="General">
                  <c:v>0.72028154099999997</c:v>
                </c:pt>
                <c:pt idx="3289" formatCode="General">
                  <c:v>0.71760433899999998</c:v>
                </c:pt>
                <c:pt idx="3290" formatCode="General">
                  <c:v>0.710611522</c:v>
                </c:pt>
                <c:pt idx="3291" formatCode="General">
                  <c:v>0.70408213100000006</c:v>
                </c:pt>
                <c:pt idx="3292" formatCode="General">
                  <c:v>0.708442032</c:v>
                </c:pt>
                <c:pt idx="3293" formatCode="General">
                  <c:v>0.70490175499999996</c:v>
                </c:pt>
                <c:pt idx="3294" formatCode="General">
                  <c:v>0.70020204799999997</c:v>
                </c:pt>
                <c:pt idx="3295" formatCode="General">
                  <c:v>0.69452774500000003</c:v>
                </c:pt>
                <c:pt idx="3296" formatCode="General">
                  <c:v>0.687670648</c:v>
                </c:pt>
                <c:pt idx="3297" formatCode="General">
                  <c:v>0.67927885099999996</c:v>
                </c:pt>
                <c:pt idx="3298" formatCode="General">
                  <c:v>0.66926974100000003</c:v>
                </c:pt>
                <c:pt idx="3299" formatCode="General">
                  <c:v>0.65958106500000002</c:v>
                </c:pt>
                <c:pt idx="3300" formatCode="General">
                  <c:v>0.65615212899999997</c:v>
                </c:pt>
                <c:pt idx="3301" formatCode="General">
                  <c:v>0.66189461900000002</c:v>
                </c:pt>
                <c:pt idx="3302" formatCode="General">
                  <c:v>0.67086201899999998</c:v>
                </c:pt>
                <c:pt idx="3303" formatCode="General">
                  <c:v>0.678680956</c:v>
                </c:pt>
                <c:pt idx="3304" formatCode="General">
                  <c:v>0.68504142800000001</c:v>
                </c:pt>
                <c:pt idx="3305" formatCode="General">
                  <c:v>0.69020569300000001</c:v>
                </c:pt>
                <c:pt idx="3306" formatCode="General">
                  <c:v>0.69531917600000004</c:v>
                </c:pt>
                <c:pt idx="3307" formatCode="General">
                  <c:v>0.69958507999999997</c:v>
                </c:pt>
                <c:pt idx="3308" formatCode="General">
                  <c:v>0.70325905099999997</c:v>
                </c:pt>
                <c:pt idx="3309" formatCode="General">
                  <c:v>0.70630562299999999</c:v>
                </c:pt>
                <c:pt idx="3310" formatCode="General">
                  <c:v>0.70870363700000005</c:v>
                </c:pt>
                <c:pt idx="3311" formatCode="General">
                  <c:v>0.71044850299999995</c:v>
                </c:pt>
                <c:pt idx="3312" formatCode="General">
                  <c:v>0.71154707699999997</c:v>
                </c:pt>
                <c:pt idx="3313" formatCode="General">
                  <c:v>0.71201461600000004</c:v>
                </c:pt>
                <c:pt idx="3314" formatCode="General">
                  <c:v>0.71187764399999998</c:v>
                </c:pt>
                <c:pt idx="3315" formatCode="General">
                  <c:v>0.71118235600000002</c:v>
                </c:pt>
                <c:pt idx="3316" formatCode="General">
                  <c:v>0.71000832300000005</c:v>
                </c:pt>
                <c:pt idx="3317" formatCode="General">
                  <c:v>0.70847761600000003</c:v>
                </c:pt>
                <c:pt idx="3318" formatCode="General">
                  <c:v>0.70673465700000004</c:v>
                </c:pt>
                <c:pt idx="3319" formatCode="General">
                  <c:v>0.70479762599999995</c:v>
                </c:pt>
                <c:pt idx="3320" formatCode="General">
                  <c:v>0.70169293899999996</c:v>
                </c:pt>
                <c:pt idx="3321" formatCode="General">
                  <c:v>0.68721371899999995</c:v>
                </c:pt>
                <c:pt idx="3322" formatCode="General">
                  <c:v>0.68756878399999999</c:v>
                </c:pt>
                <c:pt idx="3323" formatCode="General">
                  <c:v>0.70467710500000003</c:v>
                </c:pt>
                <c:pt idx="3324" formatCode="General">
                  <c:v>0.70944952999999999</c:v>
                </c:pt>
                <c:pt idx="3325" formatCode="General">
                  <c:v>0.71262031800000003</c:v>
                </c:pt>
                <c:pt idx="3326" formatCode="General">
                  <c:v>0.71525382999999998</c:v>
                </c:pt>
                <c:pt idx="3327" formatCode="General">
                  <c:v>0.71745789100000001</c:v>
                </c:pt>
                <c:pt idx="3328" formatCode="General">
                  <c:v>0.71922838700000002</c:v>
                </c:pt>
                <c:pt idx="3329" formatCode="General">
                  <c:v>0.72057002800000003</c:v>
                </c:pt>
                <c:pt idx="3330" formatCode="General">
                  <c:v>0.72150802599999997</c:v>
                </c:pt>
                <c:pt idx="3331" formatCode="General">
                  <c:v>0.72207969400000005</c:v>
                </c:pt>
                <c:pt idx="3332" formatCode="General">
                  <c:v>0.72232639799999998</c:v>
                </c:pt>
                <c:pt idx="3333" formatCode="General">
                  <c:v>0.72228753599999995</c:v>
                </c:pt>
                <c:pt idx="3334" formatCode="General">
                  <c:v>0.72199738000000002</c:v>
                </c:pt>
                <c:pt idx="3335" formatCode="General">
                  <c:v>0.72148329</c:v>
                </c:pt>
                <c:pt idx="3336" formatCode="General">
                  <c:v>0.72076529300000003</c:v>
                </c:pt>
                <c:pt idx="3337" formatCode="General">
                  <c:v>0.71985560699999995</c:v>
                </c:pt>
                <c:pt idx="3338" formatCode="General">
                  <c:v>0.71875840400000002</c:v>
                </c:pt>
                <c:pt idx="3339" formatCode="General">
                  <c:v>0.71746957300000003</c:v>
                </c:pt>
                <c:pt idx="3340" formatCode="General">
                  <c:v>0.71597582100000001</c:v>
                </c:pt>
                <c:pt idx="3341" formatCode="General">
                  <c:v>0.71425086299999996</c:v>
                </c:pt>
                <c:pt idx="3342" formatCode="General">
                  <c:v>0.71223926500000001</c:v>
                </c:pt>
                <c:pt idx="3343" formatCode="General">
                  <c:v>0.70974773199999996</c:v>
                </c:pt>
                <c:pt idx="3344" formatCode="General">
                  <c:v>0.70398271099999998</c:v>
                </c:pt>
                <c:pt idx="3345" formatCode="General">
                  <c:v>0.70140522699999996</c:v>
                </c:pt>
                <c:pt idx="3346" formatCode="General">
                  <c:v>0.70125377200000005</c:v>
                </c:pt>
                <c:pt idx="3347" formatCode="General">
                  <c:v>0.69780862300000002</c:v>
                </c:pt>
                <c:pt idx="3348" formatCode="General">
                  <c:v>0.69362938399999996</c:v>
                </c:pt>
                <c:pt idx="3349" formatCode="General">
                  <c:v>0.68875134000000005</c:v>
                </c:pt>
                <c:pt idx="3350" formatCode="General">
                  <c:v>0.683020234</c:v>
                </c:pt>
                <c:pt idx="3351" formatCode="General">
                  <c:v>0.67612063899999997</c:v>
                </c:pt>
                <c:pt idx="3352" formatCode="General">
                  <c:v>0.66746795199999998</c:v>
                </c:pt>
                <c:pt idx="3353" formatCode="General">
                  <c:v>0.65625125200000001</c:v>
                </c:pt>
                <c:pt idx="3354" formatCode="General">
                  <c:v>0.64329725500000001</c:v>
                </c:pt>
                <c:pt idx="3355" formatCode="General">
                  <c:v>0.63692510099999999</c:v>
                </c:pt>
                <c:pt idx="3356" formatCode="General">
                  <c:v>0.64349734800000002</c:v>
                </c:pt>
                <c:pt idx="3357" formatCode="General">
                  <c:v>0.65282154100000001</c:v>
                </c:pt>
                <c:pt idx="3358" formatCode="General">
                  <c:v>0.65973973299999999</c:v>
                </c:pt>
                <c:pt idx="3359" formatCode="General">
                  <c:v>0.66539877700000005</c:v>
                </c:pt>
                <c:pt idx="3360" formatCode="General">
                  <c:v>0.67057448600000003</c:v>
                </c:pt>
                <c:pt idx="3361" formatCode="General">
                  <c:v>0.67558497200000001</c:v>
                </c:pt>
                <c:pt idx="3362" formatCode="General">
                  <c:v>0.68034547599999995</c:v>
                </c:pt>
                <c:pt idx="3363" formatCode="General">
                  <c:v>0.68470007200000005</c:v>
                </c:pt>
                <c:pt idx="3364" formatCode="General">
                  <c:v>0.68853074299999995</c:v>
                </c:pt>
                <c:pt idx="3365" formatCode="General">
                  <c:v>0.69177490500000005</c:v>
                </c:pt>
                <c:pt idx="3366" formatCode="General">
                  <c:v>0.694409728</c:v>
                </c:pt>
                <c:pt idx="3367" formatCode="General">
                  <c:v>0.69643008699999998</c:v>
                </c:pt>
                <c:pt idx="3368" formatCode="General">
                  <c:v>0.69783210799999995</c:v>
                </c:pt>
                <c:pt idx="3369" formatCode="General">
                  <c:v>0.69860398800000001</c:v>
                </c:pt>
                <c:pt idx="3370" formatCode="General">
                  <c:v>0.69872337600000001</c:v>
                </c:pt>
                <c:pt idx="3371" formatCode="General">
                  <c:v>0.698162854</c:v>
                </c:pt>
                <c:pt idx="3372" formatCode="General">
                  <c:v>0.69690400399999997</c:v>
                </c:pt>
                <c:pt idx="3373" formatCode="General">
                  <c:v>0.69494932899999995</c:v>
                </c:pt>
                <c:pt idx="3374" formatCode="General">
                  <c:v>0.69223403900000002</c:v>
                </c:pt>
                <c:pt idx="3375" formatCode="General">
                  <c:v>0.68736094199999997</c:v>
                </c:pt>
                <c:pt idx="3376" formatCode="General">
                  <c:v>0.65559303800000002</c:v>
                </c:pt>
                <c:pt idx="3377" formatCode="General">
                  <c:v>0.68489551500000001</c:v>
                </c:pt>
                <c:pt idx="3378" formatCode="General">
                  <c:v>0.68984741000000005</c:v>
                </c:pt>
                <c:pt idx="3379" formatCode="General">
                  <c:v>0.69332706899999996</c:v>
                </c:pt>
                <c:pt idx="3380" formatCode="General">
                  <c:v>0.697185218</c:v>
                </c:pt>
                <c:pt idx="3381" formatCode="General">
                  <c:v>0.70109516400000005</c:v>
                </c:pt>
                <c:pt idx="3382" formatCode="General">
                  <c:v>0.70465391899999996</c:v>
                </c:pt>
                <c:pt idx="3383" formatCode="General">
                  <c:v>0.70763516400000004</c:v>
                </c:pt>
                <c:pt idx="3384" formatCode="General">
                  <c:v>0.70997160699999995</c:v>
                </c:pt>
                <c:pt idx="3385" formatCode="General">
                  <c:v>0.711688459</c:v>
                </c:pt>
                <c:pt idx="3386" formatCode="General">
                  <c:v>0.71285009399999999</c:v>
                </c:pt>
                <c:pt idx="3387" formatCode="General">
                  <c:v>0.713530004</c:v>
                </c:pt>
                <c:pt idx="3388" formatCode="General">
                  <c:v>0.71379601999999998</c:v>
                </c:pt>
                <c:pt idx="3389" formatCode="General">
                  <c:v>0.71370524199999996</c:v>
                </c:pt>
                <c:pt idx="3390" formatCode="General">
                  <c:v>0.71330296999999998</c:v>
                </c:pt>
                <c:pt idx="3391" formatCode="General">
                  <c:v>0.71262300000000001</c:v>
                </c:pt>
                <c:pt idx="3392" formatCode="General">
                  <c:v>0.711688459</c:v>
                </c:pt>
                <c:pt idx="3393" formatCode="General">
                  <c:v>0.71051275700000005</c:v>
                </c:pt>
                <c:pt idx="3394" formatCode="General">
                  <c:v>0.70909953100000001</c:v>
                </c:pt>
                <c:pt idx="3395" formatCode="General">
                  <c:v>0.70744085300000004</c:v>
                </c:pt>
                <c:pt idx="3396" formatCode="General">
                  <c:v>0.70550626500000002</c:v>
                </c:pt>
                <c:pt idx="3397" formatCode="General">
                  <c:v>0.70315253700000002</c:v>
                </c:pt>
                <c:pt idx="3398" formatCode="General">
                  <c:v>0.69582688800000003</c:v>
                </c:pt>
                <c:pt idx="3399" formatCode="General">
                  <c:v>0.69741320600000001</c:v>
                </c:pt>
                <c:pt idx="3400" formatCode="General">
                  <c:v>0.69507885000000003</c:v>
                </c:pt>
                <c:pt idx="3401" formatCode="General">
                  <c:v>0.69169413999999996</c:v>
                </c:pt>
                <c:pt idx="3402" formatCode="General">
                  <c:v>0.68779855999999995</c:v>
                </c:pt>
                <c:pt idx="3403" formatCode="General">
                  <c:v>0.68337011299999995</c:v>
                </c:pt>
                <c:pt idx="3404" formatCode="General">
                  <c:v>0.67831611599999997</c:v>
                </c:pt>
                <c:pt idx="3405" formatCode="General">
                  <c:v>0.67246806599999998</c:v>
                </c:pt>
                <c:pt idx="3406" formatCode="General">
                  <c:v>0.66549706500000005</c:v>
                </c:pt>
                <c:pt idx="3407" formatCode="General">
                  <c:v>0.65669530600000003</c:v>
                </c:pt>
                <c:pt idx="3408" formatCode="General">
                  <c:v>0.644601643</c:v>
                </c:pt>
                <c:pt idx="3409" formatCode="General">
                  <c:v>0.62836581499999999</c:v>
                </c:pt>
                <c:pt idx="3410" formatCode="General">
                  <c:v>0.61955565199999996</c:v>
                </c:pt>
                <c:pt idx="3411" formatCode="General">
                  <c:v>0.62831729700000005</c:v>
                </c:pt>
                <c:pt idx="3412" formatCode="General">
                  <c:v>0.63672310099999996</c:v>
                </c:pt>
                <c:pt idx="3413" formatCode="General">
                  <c:v>0.64167100200000005</c:v>
                </c:pt>
                <c:pt idx="3414" formatCode="General">
                  <c:v>0.64589405099999997</c:v>
                </c:pt>
                <c:pt idx="3415" formatCode="General">
                  <c:v>0.65052962299999995</c:v>
                </c:pt>
                <c:pt idx="3416" formatCode="General">
                  <c:v>0.65561705800000003</c:v>
                </c:pt>
                <c:pt idx="3417" formatCode="General">
                  <c:v>0.66081434500000003</c:v>
                </c:pt>
                <c:pt idx="3418" formatCode="General">
                  <c:v>0.66577166300000001</c:v>
                </c:pt>
                <c:pt idx="3419" formatCode="General">
                  <c:v>0.67026233700000004</c:v>
                </c:pt>
                <c:pt idx="3420" formatCode="General">
                  <c:v>0.67418289200000003</c:v>
                </c:pt>
                <c:pt idx="3421" formatCode="General">
                  <c:v>0.67750960599999999</c:v>
                </c:pt>
                <c:pt idx="3422" formatCode="General">
                  <c:v>0.68025594899999997</c:v>
                </c:pt>
                <c:pt idx="3423" formatCode="General">
                  <c:v>0.68244272500000003</c:v>
                </c:pt>
                <c:pt idx="3424" formatCode="General">
                  <c:v>0.68407946799999997</c:v>
                </c:pt>
                <c:pt idx="3425" formatCode="General">
                  <c:v>0.68515223300000005</c:v>
                </c:pt>
                <c:pt idx="3426" formatCode="General">
                  <c:v>0.68561357300000003</c:v>
                </c:pt>
                <c:pt idx="3427" formatCode="General">
                  <c:v>0.68537008799999999</c:v>
                </c:pt>
                <c:pt idx="3428" formatCode="General">
                  <c:v>0.68425476600000001</c:v>
                </c:pt>
                <c:pt idx="3429" formatCode="General">
                  <c:v>0.68176954999999995</c:v>
                </c:pt>
                <c:pt idx="3430" formatCode="General">
                  <c:v>0.67074692199999997</c:v>
                </c:pt>
                <c:pt idx="3431" formatCode="General">
                  <c:v>0.67156493699999997</c:v>
                </c:pt>
                <c:pt idx="3432" formatCode="General">
                  <c:v>0.67374455899999997</c:v>
                </c:pt>
                <c:pt idx="3433" formatCode="General">
                  <c:v>0.67327946400000005</c:v>
                </c:pt>
                <c:pt idx="3434" formatCode="General">
                  <c:v>0.67512696999999999</c:v>
                </c:pt>
                <c:pt idx="3435" formatCode="General">
                  <c:v>0.67940557000000001</c:v>
                </c:pt>
                <c:pt idx="3436" formatCode="General">
                  <c:v>0.68493044400000003</c:v>
                </c:pt>
                <c:pt idx="3437" formatCode="General">
                  <c:v>0.69043254899999995</c:v>
                </c:pt>
                <c:pt idx="3438" formatCode="General">
                  <c:v>0.69520252900000001</c:v>
                </c:pt>
                <c:pt idx="3439" formatCode="General">
                  <c:v>0.69903957800000005</c:v>
                </c:pt>
                <c:pt idx="3440" formatCode="General">
                  <c:v>0.70199936600000001</c:v>
                </c:pt>
                <c:pt idx="3441" formatCode="General">
                  <c:v>0.70421820899999998</c:v>
                </c:pt>
                <c:pt idx="3442" formatCode="General">
                  <c:v>0.70583403099999997</c:v>
                </c:pt>
                <c:pt idx="3443" formatCode="General">
                  <c:v>0.70696145300000002</c:v>
                </c:pt>
                <c:pt idx="3444" formatCode="General">
                  <c:v>0.70768839100000003</c:v>
                </c:pt>
                <c:pt idx="3445" formatCode="General">
                  <c:v>0.70807957600000004</c:v>
                </c:pt>
                <c:pt idx="3446" formatCode="General">
                  <c:v>0.70818096399999997</c:v>
                </c:pt>
                <c:pt idx="3447" formatCode="General">
                  <c:v>0.70802348900000001</c:v>
                </c:pt>
                <c:pt idx="3448" formatCode="General">
                  <c:v>0.70762515100000001</c:v>
                </c:pt>
                <c:pt idx="3449" formatCode="General">
                  <c:v>0.70699131500000001</c:v>
                </c:pt>
                <c:pt idx="3450" formatCode="General">
                  <c:v>0.70610582799999999</c:v>
                </c:pt>
                <c:pt idx="3451" formatCode="General">
                  <c:v>0.70482414999999998</c:v>
                </c:pt>
                <c:pt idx="3452" formatCode="General">
                  <c:v>0.67286229099999995</c:v>
                </c:pt>
                <c:pt idx="3453" formatCode="General">
                  <c:v>0.70194965600000003</c:v>
                </c:pt>
                <c:pt idx="3454" formatCode="General">
                  <c:v>0.70018792200000002</c:v>
                </c:pt>
                <c:pt idx="3455" formatCode="General">
                  <c:v>0.69796729099999999</c:v>
                </c:pt>
                <c:pt idx="3456" formatCode="General">
                  <c:v>0.69534683200000003</c:v>
                </c:pt>
                <c:pt idx="3457" formatCode="General">
                  <c:v>0.69228601499999998</c:v>
                </c:pt>
                <c:pt idx="3458" formatCode="General">
                  <c:v>0.68871897500000001</c:v>
                </c:pt>
                <c:pt idx="3459" formatCode="General">
                  <c:v>0.68454849699999998</c:v>
                </c:pt>
                <c:pt idx="3460" formatCode="General">
                  <c:v>0.67961174199999996</c:v>
                </c:pt>
                <c:pt idx="3461" formatCode="General">
                  <c:v>0.67358207699999995</c:v>
                </c:pt>
                <c:pt idx="3462" formatCode="General">
                  <c:v>0.66567456700000005</c:v>
                </c:pt>
                <c:pt idx="3463" formatCode="General">
                  <c:v>0.65379703</c:v>
                </c:pt>
                <c:pt idx="3464" formatCode="General">
                  <c:v>0.63482379899999997</c:v>
                </c:pt>
                <c:pt idx="3465" formatCode="General">
                  <c:v>0.62706977100000005</c:v>
                </c:pt>
                <c:pt idx="3466" formatCode="General">
                  <c:v>0.63886600699999996</c:v>
                </c:pt>
                <c:pt idx="3467" formatCode="General">
                  <c:v>0.64415061500000004</c:v>
                </c:pt>
                <c:pt idx="3468" formatCode="General">
                  <c:v>0.64624762499999999</c:v>
                </c:pt>
                <c:pt idx="3469" formatCode="General">
                  <c:v>0.648754418</c:v>
                </c:pt>
                <c:pt idx="3470" formatCode="General">
                  <c:v>0.65264773399999998</c:v>
                </c:pt>
                <c:pt idx="3471" formatCode="General">
                  <c:v>0.65769690300000005</c:v>
                </c:pt>
                <c:pt idx="3472" formatCode="General">
                  <c:v>0.66325032699999997</c:v>
                </c:pt>
                <c:pt idx="3473" formatCode="General">
                  <c:v>0.66870933799999999</c:v>
                </c:pt>
                <c:pt idx="3474" formatCode="General">
                  <c:v>0.67370682999999998</c:v>
                </c:pt>
                <c:pt idx="3475" formatCode="General">
                  <c:v>0.67808675799999996</c:v>
                </c:pt>
                <c:pt idx="3476" formatCode="General">
                  <c:v>0.68182212099999995</c:v>
                </c:pt>
                <c:pt idx="3477" formatCode="General">
                  <c:v>0.68494600100000003</c:v>
                </c:pt>
                <c:pt idx="3478" formatCode="General">
                  <c:v>0.68750941799999998</c:v>
                </c:pt>
                <c:pt idx="3479" formatCode="General">
                  <c:v>0.68955820800000001</c:v>
                </c:pt>
                <c:pt idx="3480" formatCode="General">
                  <c:v>0.69111937300000004</c:v>
                </c:pt>
                <c:pt idx="3481" formatCode="General">
                  <c:v>0.69218915700000005</c:v>
                </c:pt>
                <c:pt idx="3482" formatCode="General">
                  <c:v>0.69270592900000005</c:v>
                </c:pt>
                <c:pt idx="3483" formatCode="General">
                  <c:v>0.69245248999999998</c:v>
                </c:pt>
                <c:pt idx="3484" formatCode="General">
                  <c:v>0.68943500499999999</c:v>
                </c:pt>
                <c:pt idx="3485" formatCode="General">
                  <c:v>0.68488222399999998</c:v>
                </c:pt>
                <c:pt idx="3486" formatCode="General">
                  <c:v>0.68701404300000002</c:v>
                </c:pt>
                <c:pt idx="3487" formatCode="General">
                  <c:v>0.68323391700000002</c:v>
                </c:pt>
                <c:pt idx="3488" formatCode="General">
                  <c:v>0.67878478799999997</c:v>
                </c:pt>
                <c:pt idx="3489" formatCode="General">
                  <c:v>0.67616206400000001</c:v>
                </c:pt>
                <c:pt idx="3490" formatCode="General">
                  <c:v>0.67793625599999996</c:v>
                </c:pt>
                <c:pt idx="3491" formatCode="General">
                  <c:v>0.68377262400000005</c:v>
                </c:pt>
                <c:pt idx="3492" formatCode="General">
                  <c:v>0.69087082099999997</c:v>
                </c:pt>
                <c:pt idx="3493" formatCode="General">
                  <c:v>0.69714796499999998</c:v>
                </c:pt>
                <c:pt idx="3494" formatCode="General">
                  <c:v>0.70203351999999997</c:v>
                </c:pt>
                <c:pt idx="3495" formatCode="General">
                  <c:v>0.70567703199999998</c:v>
                </c:pt>
                <c:pt idx="3496" formatCode="General">
                  <c:v>0.70837336799999995</c:v>
                </c:pt>
                <c:pt idx="3497" formatCode="General">
                  <c:v>0.71037316299999997</c:v>
                </c:pt>
                <c:pt idx="3498" formatCode="General">
                  <c:v>0.71185523299999998</c:v>
                </c:pt>
                <c:pt idx="3499" formatCode="General">
                  <c:v>0.71294045399999995</c:v>
                </c:pt>
                <c:pt idx="3500" formatCode="General">
                  <c:v>0.713708699</c:v>
                </c:pt>
                <c:pt idx="3501" formatCode="General">
                  <c:v>0.71421223899999997</c:v>
                </c:pt>
                <c:pt idx="3502" formatCode="General">
                  <c:v>0.71448361900000001</c:v>
                </c:pt>
                <c:pt idx="3503" formatCode="General">
                  <c:v>0.71453982599999999</c:v>
                </c:pt>
                <c:pt idx="3504" formatCode="General">
                  <c:v>0.71437430400000002</c:v>
                </c:pt>
                <c:pt idx="3505" formatCode="General">
                  <c:v>0.71370142700000005</c:v>
                </c:pt>
                <c:pt idx="3506" formatCode="General">
                  <c:v>0.71312946099999996</c:v>
                </c:pt>
                <c:pt idx="3507" formatCode="General">
                  <c:v>0.71275067299999995</c:v>
                </c:pt>
                <c:pt idx="3508" formatCode="General">
                  <c:v>0.71178638900000002</c:v>
                </c:pt>
                <c:pt idx="3509" formatCode="General">
                  <c:v>0.710541427</c:v>
                </c:pt>
                <c:pt idx="3510" formatCode="General">
                  <c:v>0.70900082600000003</c:v>
                </c:pt>
                <c:pt idx="3511" formatCode="General">
                  <c:v>0.70712935899999996</c:v>
                </c:pt>
                <c:pt idx="3512" formatCode="General">
                  <c:v>0.70488035699999996</c:v>
                </c:pt>
                <c:pt idx="3513" formatCode="General">
                  <c:v>0.70219230700000002</c:v>
                </c:pt>
                <c:pt idx="3514" formatCode="General">
                  <c:v>0.69897663600000004</c:v>
                </c:pt>
                <c:pt idx="3515" formatCode="General">
                  <c:v>0.69508296300000005</c:v>
                </c:pt>
                <c:pt idx="3516" formatCode="General">
                  <c:v>0.69018608299999995</c:v>
                </c:pt>
                <c:pt idx="3517" formatCode="General">
                  <c:v>0.68346387099999995</c:v>
                </c:pt>
                <c:pt idx="3518" formatCode="General">
                  <c:v>0.67200577299999997</c:v>
                </c:pt>
                <c:pt idx="3519" formatCode="General">
                  <c:v>0.64984238100000002</c:v>
                </c:pt>
                <c:pt idx="3520" formatCode="General">
                  <c:v>0.65168887399999997</c:v>
                </c:pt>
                <c:pt idx="3521" formatCode="General">
                  <c:v>0.66185790300000003</c:v>
                </c:pt>
                <c:pt idx="3522" formatCode="General">
                  <c:v>0.66255205900000003</c:v>
                </c:pt>
                <c:pt idx="3523" formatCode="General">
                  <c:v>0.66180282800000001</c:v>
                </c:pt>
                <c:pt idx="3524" formatCode="General">
                  <c:v>0.66252297199999999</c:v>
                </c:pt>
                <c:pt idx="3525" formatCode="General">
                  <c:v>0.66556680199999996</c:v>
                </c:pt>
                <c:pt idx="3526" formatCode="General">
                  <c:v>0.67057561899999996</c:v>
                </c:pt>
                <c:pt idx="3527" formatCode="General">
                  <c:v>0.67658382699999997</c:v>
                </c:pt>
                <c:pt idx="3528" formatCode="General">
                  <c:v>0.68268227599999998</c:v>
                </c:pt>
                <c:pt idx="3529" formatCode="General">
                  <c:v>0.68832802800000004</c:v>
                </c:pt>
                <c:pt idx="3530" formatCode="General">
                  <c:v>0.69330382300000004</c:v>
                </c:pt>
                <c:pt idx="3531" formatCode="General">
                  <c:v>0.69757550999999995</c:v>
                </c:pt>
                <c:pt idx="3532" formatCode="General">
                  <c:v>0.701185524</c:v>
                </c:pt>
                <c:pt idx="3533" formatCode="General">
                  <c:v>0.70420157900000002</c:v>
                </c:pt>
                <c:pt idx="3534" formatCode="General">
                  <c:v>0.70668697400000002</c:v>
                </c:pt>
                <c:pt idx="3535" formatCode="General">
                  <c:v>0.70869481599999995</c:v>
                </c:pt>
                <c:pt idx="3536" formatCode="General">
                  <c:v>0.710252404</c:v>
                </c:pt>
                <c:pt idx="3537" formatCode="General">
                  <c:v>0.71131676399999999</c:v>
                </c:pt>
                <c:pt idx="3538" formatCode="General">
                  <c:v>0.711064637</c:v>
                </c:pt>
                <c:pt idx="3539" formatCode="General">
                  <c:v>0.70961987999999998</c:v>
                </c:pt>
                <c:pt idx="3540" formatCode="General">
                  <c:v>0.71175086499999995</c:v>
                </c:pt>
                <c:pt idx="3541" formatCode="General">
                  <c:v>0.710464239</c:v>
                </c:pt>
                <c:pt idx="3542" formatCode="General">
                  <c:v>0.707591474</c:v>
                </c:pt>
                <c:pt idx="3543" formatCode="General">
                  <c:v>0.70266216999999997</c:v>
                </c:pt>
                <c:pt idx="3544" formatCode="General">
                  <c:v>0.69606179000000001</c:v>
                </c:pt>
                <c:pt idx="3545" formatCode="General">
                  <c:v>0.69159388499999996</c:v>
                </c:pt>
                <c:pt idx="3546" formatCode="General">
                  <c:v>0.69458156800000004</c:v>
                </c:pt>
                <c:pt idx="3547" formatCode="General">
                  <c:v>0.70274186100000002</c:v>
                </c:pt>
                <c:pt idx="3548" formatCode="General">
                  <c:v>0.710425317</c:v>
                </c:pt>
                <c:pt idx="3549" formatCode="General">
                  <c:v>0.71586310900000005</c:v>
                </c:pt>
                <c:pt idx="3550" formatCode="General">
                  <c:v>0.71944910299999998</c:v>
                </c:pt>
                <c:pt idx="3551" formatCode="General">
                  <c:v>0.72180730100000001</c:v>
                </c:pt>
                <c:pt idx="3552" formatCode="General">
                  <c:v>0.72337025399999999</c:v>
                </c:pt>
                <c:pt idx="3553" formatCode="General">
                  <c:v>0.72439992399999997</c:v>
                </c:pt>
                <c:pt idx="3554" formatCode="General">
                  <c:v>0.72505217799999999</c:v>
                </c:pt>
                <c:pt idx="3555" formatCode="General">
                  <c:v>0.72542142899999995</c:v>
                </c:pt>
                <c:pt idx="3556" formatCode="General">
                  <c:v>0.72556501600000001</c:v>
                </c:pt>
                <c:pt idx="3557" formatCode="General">
                  <c:v>0.725515664</c:v>
                </c:pt>
                <c:pt idx="3558" formatCode="General">
                  <c:v>0.72526866199999995</c:v>
                </c:pt>
                <c:pt idx="3559" formatCode="General">
                  <c:v>0.70367175299999996</c:v>
                </c:pt>
                <c:pt idx="3560" formatCode="General">
                  <c:v>0.72438794399999995</c:v>
                </c:pt>
                <c:pt idx="3561" formatCode="General">
                  <c:v>0.72373151800000002</c:v>
                </c:pt>
                <c:pt idx="3562" formatCode="General">
                  <c:v>0.72287750200000001</c:v>
                </c:pt>
                <c:pt idx="3563" formatCode="General">
                  <c:v>0.72182792399999995</c:v>
                </c:pt>
                <c:pt idx="3564" formatCode="General">
                  <c:v>0.72056114699999996</c:v>
                </c:pt>
                <c:pt idx="3565" formatCode="General">
                  <c:v>0.71904730800000005</c:v>
                </c:pt>
                <c:pt idx="3566" formatCode="General">
                  <c:v>0.71724945299999998</c:v>
                </c:pt>
                <c:pt idx="3567" formatCode="General">
                  <c:v>0.71512204400000001</c:v>
                </c:pt>
                <c:pt idx="3568" formatCode="General">
                  <c:v>0.712606132</c:v>
                </c:pt>
                <c:pt idx="3569" formatCode="General">
                  <c:v>0.70961803199999995</c:v>
                </c:pt>
                <c:pt idx="3570" formatCode="General">
                  <c:v>0.70601504999999998</c:v>
                </c:pt>
                <c:pt idx="3571" formatCode="General">
                  <c:v>0.701476455</c:v>
                </c:pt>
                <c:pt idx="3572" formatCode="General">
                  <c:v>0.69499534399999996</c:v>
                </c:pt>
                <c:pt idx="3573" formatCode="General">
                  <c:v>0.68193680000000001</c:v>
                </c:pt>
                <c:pt idx="3574" formatCode="General">
                  <c:v>0.65746527899999996</c:v>
                </c:pt>
                <c:pt idx="3575" formatCode="General">
                  <c:v>0.67381310500000002</c:v>
                </c:pt>
                <c:pt idx="3576" formatCode="General">
                  <c:v>0.67551475800000005</c:v>
                </c:pt>
                <c:pt idx="3577" formatCode="General">
                  <c:v>0.67193514099999996</c:v>
                </c:pt>
                <c:pt idx="3578" formatCode="General">
                  <c:v>0.66822952000000002</c:v>
                </c:pt>
                <c:pt idx="3579" formatCode="General">
                  <c:v>0.66650712499999998</c:v>
                </c:pt>
                <c:pt idx="3580" formatCode="General">
                  <c:v>0.66792917299999999</c:v>
                </c:pt>
                <c:pt idx="3581" formatCode="General">
                  <c:v>0.67230009999999996</c:v>
                </c:pt>
                <c:pt idx="3582" formatCode="General">
                  <c:v>0.67832279200000001</c:v>
                </c:pt>
                <c:pt idx="3583" formatCode="General">
                  <c:v>0.68466162699999999</c:v>
                </c:pt>
                <c:pt idx="3584" formatCode="General">
                  <c:v>0.69055914900000004</c:v>
                </c:pt>
                <c:pt idx="3585" formatCode="General">
                  <c:v>0.69575571999999997</c:v>
                </c:pt>
                <c:pt idx="3586" formatCode="General">
                  <c:v>0.70023095599999996</c:v>
                </c:pt>
                <c:pt idx="3587" formatCode="General">
                  <c:v>0.70404392500000001</c:v>
                </c:pt>
                <c:pt idx="3588" formatCode="General">
                  <c:v>0.70727032400000001</c:v>
                </c:pt>
                <c:pt idx="3589" formatCode="General">
                  <c:v>0.70998358699999997</c:v>
                </c:pt>
                <c:pt idx="3590" formatCode="General">
                  <c:v>0.71224749099999995</c:v>
                </c:pt>
                <c:pt idx="3591" formatCode="General">
                  <c:v>0.71409118199999999</c:v>
                </c:pt>
                <c:pt idx="3592" formatCode="General">
                  <c:v>0.71491908999999998</c:v>
                </c:pt>
                <c:pt idx="3593" formatCode="General">
                  <c:v>0.71633201800000001</c:v>
                </c:pt>
                <c:pt idx="3594" formatCode="General">
                  <c:v>0.71789926299999995</c:v>
                </c:pt>
                <c:pt idx="3595" formatCode="General">
                  <c:v>0.71854311199999998</c:v>
                </c:pt>
                <c:pt idx="3596" formatCode="General">
                  <c:v>0.71861529400000002</c:v>
                </c:pt>
                <c:pt idx="3597" formatCode="General">
                  <c:v>0.71778470299999997</c:v>
                </c:pt>
                <c:pt idx="3598" formatCode="General">
                  <c:v>0.715315759</c:v>
                </c:pt>
                <c:pt idx="3599" formatCode="General">
                  <c:v>0.70991873699999997</c:v>
                </c:pt>
                <c:pt idx="3600" formatCode="General">
                  <c:v>0.70126640799999995</c:v>
                </c:pt>
                <c:pt idx="3601" formatCode="General">
                  <c:v>0.69727998999999996</c:v>
                </c:pt>
                <c:pt idx="3602" formatCode="General">
                  <c:v>0.70591062299999996</c:v>
                </c:pt>
                <c:pt idx="3603" formatCode="General">
                  <c:v>0.71631091800000002</c:v>
                </c:pt>
                <c:pt idx="3604" formatCode="General">
                  <c:v>0.72294503499999996</c:v>
                </c:pt>
                <c:pt idx="3605" formatCode="General">
                  <c:v>0.72680973999999998</c:v>
                </c:pt>
                <c:pt idx="3606" formatCode="General">
                  <c:v>0.72911584399999996</c:v>
                </c:pt>
                <c:pt idx="3607" formatCode="General">
                  <c:v>0.73051381100000001</c:v>
                </c:pt>
                <c:pt idx="3608" formatCode="General">
                  <c:v>0.731329322</c:v>
                </c:pt>
                <c:pt idx="3609" formatCode="General">
                  <c:v>0.73173248800000001</c:v>
                </c:pt>
                <c:pt idx="3610" formatCode="General">
                  <c:v>0.73181814000000001</c:v>
                </c:pt>
                <c:pt idx="3611" formatCode="General">
                  <c:v>0.73163926599999995</c:v>
                </c:pt>
                <c:pt idx="3612" formatCode="General">
                  <c:v>0.73106849200000001</c:v>
                </c:pt>
                <c:pt idx="3613" formatCode="General">
                  <c:v>0.73062914599999995</c:v>
                </c:pt>
                <c:pt idx="3614" formatCode="General">
                  <c:v>0.72989118099999994</c:v>
                </c:pt>
                <c:pt idx="3615" formatCode="General">
                  <c:v>0.72895127500000001</c:v>
                </c:pt>
                <c:pt idx="3616" formatCode="General">
                  <c:v>0.72783905299999996</c:v>
                </c:pt>
                <c:pt idx="3617" formatCode="General">
                  <c:v>0.72655332100000003</c:v>
                </c:pt>
                <c:pt idx="3618" formatCode="General">
                  <c:v>0.72508484100000004</c:v>
                </c:pt>
                <c:pt idx="3619" formatCode="General">
                  <c:v>0.72341752100000001</c:v>
                </c:pt>
                <c:pt idx="3620" formatCode="General">
                  <c:v>0.72152793400000004</c:v>
                </c:pt>
                <c:pt idx="3621" formatCode="General">
                  <c:v>0.71938353799999999</c:v>
                </c:pt>
                <c:pt idx="3622" formatCode="General">
                  <c:v>0.71694499300000003</c:v>
                </c:pt>
                <c:pt idx="3623" formatCode="General">
                  <c:v>0.71415376699999999</c:v>
                </c:pt>
                <c:pt idx="3624" formatCode="General">
                  <c:v>0.710927486</c:v>
                </c:pt>
                <c:pt idx="3625" formatCode="General">
                  <c:v>0.70711672299999995</c:v>
                </c:pt>
                <c:pt idx="3626" formatCode="General">
                  <c:v>0.70234602700000004</c:v>
                </c:pt>
                <c:pt idx="3627" formatCode="General">
                  <c:v>0.69508123399999999</c:v>
                </c:pt>
                <c:pt idx="3628" formatCode="General">
                  <c:v>0.67412471799999996</c:v>
                </c:pt>
                <c:pt idx="3629" formatCode="General">
                  <c:v>0.67267817299999999</c:v>
                </c:pt>
                <c:pt idx="3630" formatCode="General">
                  <c:v>0.67975425700000003</c:v>
                </c:pt>
                <c:pt idx="3631" formatCode="General">
                  <c:v>0.67519247500000001</c:v>
                </c:pt>
                <c:pt idx="3632" formatCode="General">
                  <c:v>0.66865551499999998</c:v>
                </c:pt>
                <c:pt idx="3633" formatCode="General">
                  <c:v>0.66210985200000005</c:v>
                </c:pt>
                <c:pt idx="3634" formatCode="General">
                  <c:v>0.65741872800000001</c:v>
                </c:pt>
                <c:pt idx="3635" formatCode="General">
                  <c:v>0.65654420899999999</c:v>
                </c:pt>
                <c:pt idx="3636" formatCode="General">
                  <c:v>0.65989690999999995</c:v>
                </c:pt>
                <c:pt idx="3637" formatCode="General">
                  <c:v>0.66576772900000003</c:v>
                </c:pt>
                <c:pt idx="3638" formatCode="General">
                  <c:v>0.67213880999999998</c:v>
                </c:pt>
                <c:pt idx="3639" formatCode="General">
                  <c:v>0.67798197299999996</c:v>
                </c:pt>
                <c:pt idx="3640" formatCode="General">
                  <c:v>0.68304574500000004</c:v>
                </c:pt>
                <c:pt idx="3641" formatCode="General">
                  <c:v>0.68736118099999999</c:v>
                </c:pt>
                <c:pt idx="3642" formatCode="General">
                  <c:v>0.69100809100000005</c:v>
                </c:pt>
                <c:pt idx="3643" formatCode="General">
                  <c:v>0.69405943199999998</c:v>
                </c:pt>
                <c:pt idx="3644" formatCode="General">
                  <c:v>0.69657897899999999</c:v>
                </c:pt>
                <c:pt idx="3645" formatCode="General">
                  <c:v>0.69860887500000002</c:v>
                </c:pt>
                <c:pt idx="3646" formatCode="General">
                  <c:v>0.69828748699999998</c:v>
                </c:pt>
                <c:pt idx="3647" formatCode="General">
                  <c:v>0.70159632000000005</c:v>
                </c:pt>
                <c:pt idx="3648" formatCode="General">
                  <c:v>0.70282405599999997</c:v>
                </c:pt>
                <c:pt idx="3649" formatCode="General">
                  <c:v>0.70377790900000003</c:v>
                </c:pt>
                <c:pt idx="3650" formatCode="General">
                  <c:v>0.70456021999999996</c:v>
                </c:pt>
                <c:pt idx="3651" formatCode="General">
                  <c:v>0.70514368999999999</c:v>
                </c:pt>
                <c:pt idx="3652" formatCode="General">
                  <c:v>0.70537102200000001</c:v>
                </c:pt>
                <c:pt idx="3653" formatCode="General">
                  <c:v>0.70480215499999999</c:v>
                </c:pt>
                <c:pt idx="3654" formatCode="General">
                  <c:v>0.70229047499999997</c:v>
                </c:pt>
                <c:pt idx="3655" formatCode="General">
                  <c:v>0.69515925599999995</c:v>
                </c:pt>
                <c:pt idx="3656" formatCode="General">
                  <c:v>0.68377566300000003</c:v>
                </c:pt>
                <c:pt idx="3657" formatCode="General">
                  <c:v>0.68971967700000003</c:v>
                </c:pt>
                <c:pt idx="3658" formatCode="General">
                  <c:v>0.70396387599999999</c:v>
                </c:pt>
                <c:pt idx="3659" formatCode="General">
                  <c:v>0.71189945899999996</c:v>
                </c:pt>
                <c:pt idx="3660" formatCode="General">
                  <c:v>0.71611332900000002</c:v>
                </c:pt>
                <c:pt idx="3661" formatCode="General">
                  <c:v>0.71864336699999998</c:v>
                </c:pt>
                <c:pt idx="3662" formatCode="General">
                  <c:v>0.72029435600000002</c:v>
                </c:pt>
                <c:pt idx="3663" formatCode="General">
                  <c:v>0.72139626700000004</c:v>
                </c:pt>
                <c:pt idx="3664" formatCode="General">
                  <c:v>0.722100556</c:v>
                </c:pt>
                <c:pt idx="3665" formatCode="General">
                  <c:v>0.72246855499999996</c:v>
                </c:pt>
                <c:pt idx="3666" formatCode="General">
                  <c:v>0.72257411500000002</c:v>
                </c:pt>
                <c:pt idx="3667" formatCode="General">
                  <c:v>0.72250139700000005</c:v>
                </c:pt>
                <c:pt idx="3668" formatCode="General">
                  <c:v>0.72217643300000001</c:v>
                </c:pt>
                <c:pt idx="3669" formatCode="General">
                  <c:v>0.72165042199999996</c:v>
                </c:pt>
                <c:pt idx="3670" formatCode="General">
                  <c:v>0.72093433100000004</c:v>
                </c:pt>
                <c:pt idx="3671" formatCode="General">
                  <c:v>0.72003275200000005</c:v>
                </c:pt>
                <c:pt idx="3672" formatCode="General">
                  <c:v>0.71894466899999998</c:v>
                </c:pt>
                <c:pt idx="3673" formatCode="General">
                  <c:v>0.71766310899999997</c:v>
                </c:pt>
                <c:pt idx="3674" formatCode="General">
                  <c:v>0.71617525800000004</c:v>
                </c:pt>
                <c:pt idx="3675" formatCode="General">
                  <c:v>0.71446120700000004</c:v>
                </c:pt>
                <c:pt idx="3676" formatCode="General">
                  <c:v>0.71249312200000003</c:v>
                </c:pt>
                <c:pt idx="3677" formatCode="General">
                  <c:v>0.71023315200000003</c:v>
                </c:pt>
                <c:pt idx="3678" formatCode="General">
                  <c:v>0.70762789199999998</c:v>
                </c:pt>
                <c:pt idx="3679" formatCode="General">
                  <c:v>0.70459335999999995</c:v>
                </c:pt>
                <c:pt idx="3680" formatCode="General">
                  <c:v>0.70095807300000001</c:v>
                </c:pt>
                <c:pt idx="3681" formatCode="General">
                  <c:v>0.69616466799999999</c:v>
                </c:pt>
                <c:pt idx="3682" formatCode="General">
                  <c:v>0.68627029699999997</c:v>
                </c:pt>
                <c:pt idx="3683" formatCode="General">
                  <c:v>0.66048330099999997</c:v>
                </c:pt>
                <c:pt idx="3684" formatCode="General">
                  <c:v>0.68002533899999995</c:v>
                </c:pt>
                <c:pt idx="3685" formatCode="General">
                  <c:v>0.67622041700000002</c:v>
                </c:pt>
                <c:pt idx="3686" formatCode="General">
                  <c:v>0.66957580999999999</c:v>
                </c:pt>
                <c:pt idx="3687" formatCode="General">
                  <c:v>0.66162484899999996</c:v>
                </c:pt>
                <c:pt idx="3688" formatCode="General">
                  <c:v>0.65304231599999996</c:v>
                </c:pt>
                <c:pt idx="3689" formatCode="General">
                  <c:v>0.64552038899999997</c:v>
                </c:pt>
                <c:pt idx="3690" formatCode="General">
                  <c:v>0.64214074600000004</c:v>
                </c:pt>
                <c:pt idx="3691" formatCode="General">
                  <c:v>0.64466017499999995</c:v>
                </c:pt>
                <c:pt idx="3692" formatCode="General">
                  <c:v>0.65086150200000004</c:v>
                </c:pt>
                <c:pt idx="3693" formatCode="General">
                  <c:v>0.65759444199999995</c:v>
                </c:pt>
                <c:pt idx="3694" formatCode="General">
                  <c:v>0.66354042300000005</c:v>
                </c:pt>
                <c:pt idx="3695" formatCode="General">
                  <c:v>0.66858065099999997</c:v>
                </c:pt>
                <c:pt idx="3696" formatCode="General">
                  <c:v>0.67285072800000001</c:v>
                </c:pt>
                <c:pt idx="3697" formatCode="General">
                  <c:v>0.67644542500000004</c:v>
                </c:pt>
                <c:pt idx="3698" formatCode="General">
                  <c:v>0.67940807299999995</c:v>
                </c:pt>
                <c:pt idx="3699" formatCode="General">
                  <c:v>0.68173611199999995</c:v>
                </c:pt>
                <c:pt idx="3700" formatCode="General">
                  <c:v>0.68291407800000004</c:v>
                </c:pt>
                <c:pt idx="3701" formatCode="General">
                  <c:v>0.68492287399999996</c:v>
                </c:pt>
                <c:pt idx="3702" formatCode="General">
                  <c:v>0.68584698399999999</c:v>
                </c:pt>
                <c:pt idx="3703" formatCode="General">
                  <c:v>0.68642550700000005</c:v>
                </c:pt>
                <c:pt idx="3704" formatCode="General">
                  <c:v>0.68676751899999999</c:v>
                </c:pt>
                <c:pt idx="3705" formatCode="General">
                  <c:v>0.68697500199999995</c:v>
                </c:pt>
                <c:pt idx="3706" formatCode="General">
                  <c:v>0.68713009400000002</c:v>
                </c:pt>
                <c:pt idx="3707" formatCode="General">
                  <c:v>0.68725055499999999</c:v>
                </c:pt>
                <c:pt idx="3708" formatCode="General">
                  <c:v>0.68718278399999999</c:v>
                </c:pt>
                <c:pt idx="3709" formatCode="General">
                  <c:v>0.68628257500000001</c:v>
                </c:pt>
                <c:pt idx="3710" formatCode="General">
                  <c:v>0.68222147200000005</c:v>
                </c:pt>
                <c:pt idx="3711" formatCode="General">
                  <c:v>0.668756723</c:v>
                </c:pt>
                <c:pt idx="3712" formatCode="General">
                  <c:v>0.66924750799999999</c:v>
                </c:pt>
                <c:pt idx="3713" formatCode="General">
                  <c:v>0.68754380900000001</c:v>
                </c:pt>
                <c:pt idx="3714" formatCode="General">
                  <c:v>0.69571191099999996</c:v>
                </c:pt>
                <c:pt idx="3715" formatCode="General">
                  <c:v>0.69988477199999999</c:v>
                </c:pt>
                <c:pt idx="3716" formatCode="General">
                  <c:v>0.70259940600000004</c:v>
                </c:pt>
                <c:pt idx="3717" formatCode="General">
                  <c:v>0.70457613500000005</c:v>
                </c:pt>
                <c:pt idx="3718" formatCode="General">
                  <c:v>0.70605724999999997</c:v>
                </c:pt>
                <c:pt idx="3719" formatCode="General">
                  <c:v>0.70711886899999998</c:v>
                </c:pt>
                <c:pt idx="3720" formatCode="General">
                  <c:v>0.70794040000000003</c:v>
                </c:pt>
                <c:pt idx="3721" formatCode="General">
                  <c:v>0.70843201899999997</c:v>
                </c:pt>
                <c:pt idx="3722" formatCode="General">
                  <c:v>0.708668411</c:v>
                </c:pt>
                <c:pt idx="3723" formatCode="General">
                  <c:v>0.70867693399999998</c:v>
                </c:pt>
                <c:pt idx="3724" formatCode="General">
                  <c:v>0.70847964299999999</c:v>
                </c:pt>
                <c:pt idx="3725" formatCode="General">
                  <c:v>0.70809400099999997</c:v>
                </c:pt>
                <c:pt idx="3726" formatCode="General">
                  <c:v>0.70753252499999997</c:v>
                </c:pt>
                <c:pt idx="3727" formatCode="General">
                  <c:v>0.70680242800000004</c:v>
                </c:pt>
                <c:pt idx="3728" formatCode="General">
                  <c:v>0.70590454300000005</c:v>
                </c:pt>
                <c:pt idx="3729" formatCode="General">
                  <c:v>0.70483326899999998</c:v>
                </c:pt>
                <c:pt idx="3730" formatCode="General">
                  <c:v>0.70357555199999999</c:v>
                </c:pt>
                <c:pt idx="3731" formatCode="General">
                  <c:v>0.70210957500000004</c:v>
                </c:pt>
                <c:pt idx="3732" formatCode="General">
                  <c:v>0.70040291499999996</c:v>
                </c:pt>
                <c:pt idx="3733" formatCode="General">
                  <c:v>0.69840562299999998</c:v>
                </c:pt>
                <c:pt idx="3734" formatCode="General">
                  <c:v>0.69602805400000001</c:v>
                </c:pt>
                <c:pt idx="3735" formatCode="General">
                  <c:v>0.69303208599999999</c:v>
                </c:pt>
                <c:pt idx="3736" formatCode="General">
                  <c:v>0.68805426400000003</c:v>
                </c:pt>
                <c:pt idx="3737" formatCode="General">
                  <c:v>0.65382611800000001</c:v>
                </c:pt>
                <c:pt idx="3738" formatCode="General">
                  <c:v>0.68047285099999999</c:v>
                </c:pt>
                <c:pt idx="3739" formatCode="General">
                  <c:v>0.678282261</c:v>
                </c:pt>
                <c:pt idx="3740" formatCode="General">
                  <c:v>0.67333441999999999</c:v>
                </c:pt>
                <c:pt idx="3741" formatCode="General">
                  <c:v>0.66709721099999997</c:v>
                </c:pt>
                <c:pt idx="3742" formatCode="General">
                  <c:v>0.65951877800000003</c:v>
                </c:pt>
                <c:pt idx="3743" formatCode="General">
                  <c:v>0.65055763700000002</c:v>
                </c:pt>
                <c:pt idx="3744" formatCode="General">
                  <c:v>0.64131838100000005</c:v>
                </c:pt>
                <c:pt idx="3745" formatCode="General">
                  <c:v>0.63582223699999996</c:v>
                </c:pt>
                <c:pt idx="3746" formatCode="General">
                  <c:v>0.63822436299999996</c:v>
                </c:pt>
                <c:pt idx="3747" formatCode="General">
                  <c:v>0.645777822</c:v>
                </c:pt>
                <c:pt idx="3748" formatCode="General">
                  <c:v>0.65359538800000005</c:v>
                </c:pt>
                <c:pt idx="3749" formatCode="General">
                  <c:v>0.66024982899999995</c:v>
                </c:pt>
                <c:pt idx="3750" formatCode="General">
                  <c:v>0.66597062299999998</c:v>
                </c:pt>
                <c:pt idx="3751" formatCode="General">
                  <c:v>0.67102736200000002</c:v>
                </c:pt>
                <c:pt idx="3752" formatCode="General">
                  <c:v>0.67548340600000001</c:v>
                </c:pt>
                <c:pt idx="3753" formatCode="General">
                  <c:v>0.67907303600000002</c:v>
                </c:pt>
                <c:pt idx="3754" formatCode="General">
                  <c:v>0.682474256</c:v>
                </c:pt>
                <c:pt idx="3755" formatCode="General">
                  <c:v>0.68498313399999999</c:v>
                </c:pt>
                <c:pt idx="3756" formatCode="General">
                  <c:v>0.68680477100000004</c:v>
                </c:pt>
                <c:pt idx="3757" formatCode="General">
                  <c:v>0.68799144000000001</c:v>
                </c:pt>
                <c:pt idx="3758" formatCode="General">
                  <c:v>0.68860077900000005</c:v>
                </c:pt>
                <c:pt idx="3759" formatCode="General">
                  <c:v>0.68871104699999997</c:v>
                </c:pt>
                <c:pt idx="3760" formatCode="General">
                  <c:v>0.68842649499999997</c:v>
                </c:pt>
                <c:pt idx="3761" formatCode="General">
                  <c:v>0.68787908600000003</c:v>
                </c:pt>
                <c:pt idx="3762" formatCode="General">
                  <c:v>0.68721294399999999</c:v>
                </c:pt>
                <c:pt idx="3763" formatCode="General">
                  <c:v>0.68651801300000004</c:v>
                </c:pt>
                <c:pt idx="3764" formatCode="General">
                  <c:v>0.68559819499999997</c:v>
                </c:pt>
                <c:pt idx="3765" formatCode="General">
                  <c:v>0.682939768</c:v>
                </c:pt>
                <c:pt idx="3766" formatCode="General">
                  <c:v>0.669935524</c:v>
                </c:pt>
                <c:pt idx="3767" formatCode="General">
                  <c:v>0.66866278599999995</c:v>
                </c:pt>
                <c:pt idx="3768" formatCode="General">
                  <c:v>0.688147128</c:v>
                </c:pt>
                <c:pt idx="3769" formatCode="General">
                  <c:v>0.69480830400000004</c:v>
                </c:pt>
                <c:pt idx="3770" formatCode="General">
                  <c:v>0.69862973699999997</c:v>
                </c:pt>
                <c:pt idx="3771" formatCode="General">
                  <c:v>0.70150148899999998</c:v>
                </c:pt>
                <c:pt idx="3772" formatCode="General">
                  <c:v>0.70378214100000003</c:v>
                </c:pt>
                <c:pt idx="3773" formatCode="General">
                  <c:v>0.70567798599999998</c:v>
                </c:pt>
                <c:pt idx="3774" formatCode="General">
                  <c:v>0.70713919400000003</c:v>
                </c:pt>
                <c:pt idx="3775" formatCode="General">
                  <c:v>0.70823675399999997</c:v>
                </c:pt>
                <c:pt idx="3776" formatCode="General">
                  <c:v>0.709006786</c:v>
                </c:pt>
                <c:pt idx="3777" formatCode="General">
                  <c:v>0.70948362399999998</c:v>
                </c:pt>
                <c:pt idx="3778" formatCode="General">
                  <c:v>0.70969885600000004</c:v>
                </c:pt>
                <c:pt idx="3779" formatCode="General">
                  <c:v>0.709680855</c:v>
                </c:pt>
                <c:pt idx="3780" formatCode="General">
                  <c:v>0.70945388099999995</c:v>
                </c:pt>
                <c:pt idx="3781" formatCode="General">
                  <c:v>0.70903742300000006</c:v>
                </c:pt>
                <c:pt idx="3782" formatCode="General">
                  <c:v>0.708446205</c:v>
                </c:pt>
                <c:pt idx="3783" formatCode="General">
                  <c:v>0.70768922599999995</c:v>
                </c:pt>
                <c:pt idx="3784" formatCode="General">
                  <c:v>0.70676946600000001</c:v>
                </c:pt>
                <c:pt idx="3785" formatCode="General">
                  <c:v>0.70568293299999996</c:v>
                </c:pt>
                <c:pt idx="3786" formatCode="General">
                  <c:v>0.70441740799999997</c:v>
                </c:pt>
                <c:pt idx="3787" formatCode="General">
                  <c:v>0.70294922599999998</c:v>
                </c:pt>
                <c:pt idx="3788" formatCode="General">
                  <c:v>0.70123362499999997</c:v>
                </c:pt>
                <c:pt idx="3789" formatCode="General">
                  <c:v>0.69915926500000003</c:v>
                </c:pt>
                <c:pt idx="3790" formatCode="General">
                  <c:v>0.69616901899999994</c:v>
                </c:pt>
                <c:pt idx="3791" formatCode="General">
                  <c:v>0.67476510999999995</c:v>
                </c:pt>
                <c:pt idx="3792" formatCode="General">
                  <c:v>0.68987941699999999</c:v>
                </c:pt>
                <c:pt idx="3793" formatCode="General">
                  <c:v>0.68834489600000004</c:v>
                </c:pt>
                <c:pt idx="3794" formatCode="General">
                  <c:v>0.68476057099999998</c:v>
                </c:pt>
                <c:pt idx="3795" formatCode="General">
                  <c:v>0.68029928200000001</c:v>
                </c:pt>
                <c:pt idx="3796" formatCode="General">
                  <c:v>0.674858391</c:v>
                </c:pt>
                <c:pt idx="3797" formatCode="General">
                  <c:v>0.66806971999999998</c:v>
                </c:pt>
                <c:pt idx="3798" formatCode="General">
                  <c:v>0.65938651599999998</c:v>
                </c:pt>
                <c:pt idx="3799" formatCode="General">
                  <c:v>0.648907185</c:v>
                </c:pt>
                <c:pt idx="3800" formatCode="General">
                  <c:v>0.64083677500000003</c:v>
                </c:pt>
                <c:pt idx="3801" formatCode="General">
                  <c:v>0.64282339799999999</c:v>
                </c:pt>
                <c:pt idx="3802" formatCode="General">
                  <c:v>0.65140205600000001</c:v>
                </c:pt>
                <c:pt idx="3803" formatCode="General">
                  <c:v>0.65938985299999997</c:v>
                </c:pt>
                <c:pt idx="3804" formatCode="General">
                  <c:v>0.66590481999999995</c:v>
                </c:pt>
                <c:pt idx="3805" formatCode="General">
                  <c:v>0.67178010899999996</c:v>
                </c:pt>
                <c:pt idx="3806" formatCode="General">
                  <c:v>0.67738628400000001</c:v>
                </c:pt>
                <c:pt idx="3807" formatCode="General">
                  <c:v>0.68271350900000005</c:v>
                </c:pt>
                <c:pt idx="3808" formatCode="General">
                  <c:v>0.68765878700000005</c:v>
                </c:pt>
                <c:pt idx="3809" formatCode="General">
                  <c:v>0.69200819700000005</c:v>
                </c:pt>
                <c:pt idx="3810" formatCode="General">
                  <c:v>0.69570708299999995</c:v>
                </c:pt>
                <c:pt idx="3811" formatCode="General">
                  <c:v>0.69872176600000002</c:v>
                </c:pt>
                <c:pt idx="3812" formatCode="General">
                  <c:v>0.70104622800000005</c:v>
                </c:pt>
                <c:pt idx="3813" formatCode="General">
                  <c:v>0.70268756200000004</c:v>
                </c:pt>
                <c:pt idx="3814" formatCode="General">
                  <c:v>0.703659594</c:v>
                </c:pt>
                <c:pt idx="3815" formatCode="General">
                  <c:v>0.703985631</c:v>
                </c:pt>
                <c:pt idx="3816" formatCode="General">
                  <c:v>0.70371097299999996</c:v>
                </c:pt>
                <c:pt idx="3817" formatCode="General">
                  <c:v>0.70292013900000005</c:v>
                </c:pt>
                <c:pt idx="3818" formatCode="General">
                  <c:v>0.70173817900000002</c:v>
                </c:pt>
                <c:pt idx="3819" formatCode="General">
                  <c:v>0.70021045199999998</c:v>
                </c:pt>
                <c:pt idx="3820" formatCode="General">
                  <c:v>0.69738495300000003</c:v>
                </c:pt>
                <c:pt idx="3821" formatCode="General">
                  <c:v>0.68178355700000004</c:v>
                </c:pt>
                <c:pt idx="3822" formatCode="General">
                  <c:v>0.69020032899999995</c:v>
                </c:pt>
                <c:pt idx="3823" formatCode="General">
                  <c:v>0.70306396500000001</c:v>
                </c:pt>
                <c:pt idx="3824" formatCode="General">
                  <c:v>0.70800244800000001</c:v>
                </c:pt>
                <c:pt idx="3825" formatCode="General">
                  <c:v>0.71189248599999999</c:v>
                </c:pt>
                <c:pt idx="3826" formatCode="General">
                  <c:v>0.71532905099999999</c:v>
                </c:pt>
                <c:pt idx="3827" formatCode="General">
                  <c:v>0.71826815600000005</c:v>
                </c:pt>
                <c:pt idx="3828" formatCode="General">
                  <c:v>0.72068864099999996</c:v>
                </c:pt>
                <c:pt idx="3829" formatCode="General">
                  <c:v>0.72259831399999996</c:v>
                </c:pt>
                <c:pt idx="3830" formatCode="General">
                  <c:v>0.72403377300000005</c:v>
                </c:pt>
                <c:pt idx="3831" formatCode="General">
                  <c:v>0.72504365400000004</c:v>
                </c:pt>
                <c:pt idx="3832" formatCode="General">
                  <c:v>0.72567826499999999</c:v>
                </c:pt>
                <c:pt idx="3833" formatCode="General">
                  <c:v>0.72598379899999999</c:v>
                </c:pt>
                <c:pt idx="3834" formatCode="General">
                  <c:v>0.72600007099999997</c:v>
                </c:pt>
                <c:pt idx="3835" formatCode="General">
                  <c:v>0.72576016200000004</c:v>
                </c:pt>
                <c:pt idx="3836" formatCode="General">
                  <c:v>0.72529041800000005</c:v>
                </c:pt>
                <c:pt idx="3837" formatCode="General">
                  <c:v>0.72461080600000005</c:v>
                </c:pt>
                <c:pt idx="3838" formatCode="General">
                  <c:v>0.72373509400000002</c:v>
                </c:pt>
                <c:pt idx="3839" formatCode="General">
                  <c:v>0.72267097199999997</c:v>
                </c:pt>
                <c:pt idx="3840" formatCode="General">
                  <c:v>0.72141963200000003</c:v>
                </c:pt>
                <c:pt idx="3841" formatCode="General">
                  <c:v>0.71997427899999999</c:v>
                </c:pt>
                <c:pt idx="3842" formatCode="General">
                  <c:v>0.71831554200000003</c:v>
                </c:pt>
                <c:pt idx="3843" formatCode="General">
                  <c:v>0.71638917899999999</c:v>
                </c:pt>
                <c:pt idx="3844" formatCode="General">
                  <c:v>0.71392095099999997</c:v>
                </c:pt>
                <c:pt idx="3845" formatCode="General">
                  <c:v>0.69943475700000002</c:v>
                </c:pt>
                <c:pt idx="3846" formatCode="General">
                  <c:v>0.70843619099999999</c:v>
                </c:pt>
                <c:pt idx="3847" formatCode="General">
                  <c:v>0.70641827599999996</c:v>
                </c:pt>
                <c:pt idx="3848" formatCode="General">
                  <c:v>0.70320105600000005</c:v>
                </c:pt>
                <c:pt idx="3849" formatCode="General">
                  <c:v>0.699408531</c:v>
                </c:pt>
                <c:pt idx="3850" formatCode="General">
                  <c:v>0.69497883299999996</c:v>
                </c:pt>
                <c:pt idx="3851" formatCode="General">
                  <c:v>0.68969959000000003</c:v>
                </c:pt>
                <c:pt idx="3852" formatCode="General">
                  <c:v>0.683135033</c:v>
                </c:pt>
                <c:pt idx="3853" formatCode="General">
                  <c:v>0.67442822499999999</c:v>
                </c:pt>
                <c:pt idx="3854" formatCode="General">
                  <c:v>0.66255819800000004</c:v>
                </c:pt>
                <c:pt idx="3855" formatCode="General">
                  <c:v>0.65112549099999995</c:v>
                </c:pt>
                <c:pt idx="3856" formatCode="General">
                  <c:v>0.65253061099999998</c:v>
                </c:pt>
                <c:pt idx="3857" formatCode="General">
                  <c:v>0.66112959400000004</c:v>
                </c:pt>
                <c:pt idx="3858" formatCode="General">
                  <c:v>0.66741067200000004</c:v>
                </c:pt>
                <c:pt idx="3859" formatCode="General">
                  <c:v>0.67217546699999997</c:v>
                </c:pt>
                <c:pt idx="3860" formatCode="General">
                  <c:v>0.67685556400000002</c:v>
                </c:pt>
                <c:pt idx="3861" formatCode="General">
                  <c:v>0.68203717500000005</c:v>
                </c:pt>
                <c:pt idx="3862" formatCode="General">
                  <c:v>0.68733626599999997</c:v>
                </c:pt>
                <c:pt idx="3863" formatCode="General">
                  <c:v>0.69249969700000003</c:v>
                </c:pt>
                <c:pt idx="3864" formatCode="General">
                  <c:v>0.69727468500000001</c:v>
                </c:pt>
                <c:pt idx="3865" formatCode="General">
                  <c:v>0.70151525699999995</c:v>
                </c:pt>
                <c:pt idx="3866" formatCode="General">
                  <c:v>0.70515751800000004</c:v>
                </c:pt>
                <c:pt idx="3867" formatCode="General">
                  <c:v>0.70818161999999996</c:v>
                </c:pt>
                <c:pt idx="3868" formatCode="General">
                  <c:v>0.71058309099999994</c:v>
                </c:pt>
                <c:pt idx="3869" formatCode="General">
                  <c:v>0.71235454099999995</c:v>
                </c:pt>
                <c:pt idx="3870" formatCode="General">
                  <c:v>0.713475525</c:v>
                </c:pt>
                <c:pt idx="3871" formatCode="General">
                  <c:v>0.71390980500000001</c:v>
                </c:pt>
                <c:pt idx="3872" formatCode="General">
                  <c:v>0.71360915899999999</c:v>
                </c:pt>
                <c:pt idx="3873" formatCode="General">
                  <c:v>0.71252006300000004</c:v>
                </c:pt>
                <c:pt idx="3874" formatCode="General">
                  <c:v>0.71051836000000002</c:v>
                </c:pt>
                <c:pt idx="3875" formatCode="General">
                  <c:v>0.70632040500000004</c:v>
                </c:pt>
                <c:pt idx="3876" formatCode="General">
                  <c:v>0.67863476300000003</c:v>
                </c:pt>
                <c:pt idx="3877" formatCode="General">
                  <c:v>0.70438688999999999</c:v>
                </c:pt>
                <c:pt idx="3878" formatCode="General">
                  <c:v>0.70865911199999998</c:v>
                </c:pt>
                <c:pt idx="3879" formatCode="General">
                  <c:v>0.71233606299999996</c:v>
                </c:pt>
                <c:pt idx="3880" formatCode="General">
                  <c:v>0.71662056399999996</c:v>
                </c:pt>
                <c:pt idx="3881" formatCode="General">
                  <c:v>0.720974326</c:v>
                </c:pt>
                <c:pt idx="3882" formatCode="General">
                  <c:v>0.72491103400000001</c:v>
                </c:pt>
                <c:pt idx="3883" formatCode="General">
                  <c:v>0.72820836300000003</c:v>
                </c:pt>
                <c:pt idx="3884" formatCode="General">
                  <c:v>0.73083400700000001</c:v>
                </c:pt>
                <c:pt idx="3885" formatCode="General">
                  <c:v>0.732844889</c:v>
                </c:pt>
                <c:pt idx="3886" formatCode="General">
                  <c:v>0.73432415699999998</c:v>
                </c:pt>
                <c:pt idx="3887" formatCode="General">
                  <c:v>0.73535233700000002</c:v>
                </c:pt>
                <c:pt idx="3888" formatCode="General">
                  <c:v>0.735997915</c:v>
                </c:pt>
                <c:pt idx="3889" formatCode="General">
                  <c:v>0.73631530999999995</c:v>
                </c:pt>
                <c:pt idx="3890" formatCode="General">
                  <c:v>0.73634654300000002</c:v>
                </c:pt>
                <c:pt idx="3891" formatCode="General">
                  <c:v>0.73612284699999997</c:v>
                </c:pt>
                <c:pt idx="3892" formatCode="General">
                  <c:v>0.73566669200000001</c:v>
                </c:pt>
                <c:pt idx="3893" formatCode="General">
                  <c:v>0.73499250400000005</c:v>
                </c:pt>
                <c:pt idx="3894" formatCode="General">
                  <c:v>0.73410755400000005</c:v>
                </c:pt>
                <c:pt idx="3895" formatCode="General">
                  <c:v>0.73301136499999997</c:v>
                </c:pt>
                <c:pt idx="3896" formatCode="General">
                  <c:v>0.73169368499999998</c:v>
                </c:pt>
                <c:pt idx="3897" formatCode="General">
                  <c:v>0.730121672</c:v>
                </c:pt>
                <c:pt idx="3898" formatCode="General">
                  <c:v>0.72812032699999996</c:v>
                </c:pt>
                <c:pt idx="3899" formatCode="General">
                  <c:v>0.70896357300000001</c:v>
                </c:pt>
                <c:pt idx="3900" formatCode="General">
                  <c:v>0.72367960200000003</c:v>
                </c:pt>
                <c:pt idx="3901" formatCode="General">
                  <c:v>0.72140365799999995</c:v>
                </c:pt>
                <c:pt idx="3902" formatCode="General">
                  <c:v>0.71845382499999999</c:v>
                </c:pt>
                <c:pt idx="3903" formatCode="General">
                  <c:v>0.71503627299999994</c:v>
                </c:pt>
                <c:pt idx="3904" formatCode="General">
                  <c:v>0.71110129399999999</c:v>
                </c:pt>
                <c:pt idx="3905" formatCode="General">
                  <c:v>0.70653587600000001</c:v>
                </c:pt>
                <c:pt idx="3906" formatCode="General">
                  <c:v>0.70112931700000003</c:v>
                </c:pt>
                <c:pt idx="3907" formatCode="General">
                  <c:v>0.69443613299999996</c:v>
                </c:pt>
                <c:pt idx="3908" formatCode="General">
                  <c:v>0.68540376400000003</c:v>
                </c:pt>
                <c:pt idx="3909" formatCode="General">
                  <c:v>0.67188298700000004</c:v>
                </c:pt>
                <c:pt idx="3910" formatCode="General">
                  <c:v>0.65663552300000005</c:v>
                </c:pt>
                <c:pt idx="3911" formatCode="General">
                  <c:v>0.65907895599999999</c:v>
                </c:pt>
                <c:pt idx="3912" formatCode="General">
                  <c:v>0.66653859599999998</c:v>
                </c:pt>
                <c:pt idx="3913" formatCode="General">
                  <c:v>0.669140756</c:v>
                </c:pt>
                <c:pt idx="3914" formatCode="General">
                  <c:v>0.67149734500000002</c:v>
                </c:pt>
                <c:pt idx="3915" formatCode="General">
                  <c:v>0.67430806200000004</c:v>
                </c:pt>
                <c:pt idx="3916" formatCode="General">
                  <c:v>0.67825496200000002</c:v>
                </c:pt>
                <c:pt idx="3917" formatCode="General">
                  <c:v>0.68292868100000004</c:v>
                </c:pt>
                <c:pt idx="3918" formatCode="General">
                  <c:v>0.687784493</c:v>
                </c:pt>
                <c:pt idx="3919" formatCode="General">
                  <c:v>0.69241899299999998</c:v>
                </c:pt>
                <c:pt idx="3920" formatCode="General">
                  <c:v>0.69661617300000001</c:v>
                </c:pt>
                <c:pt idx="3921" formatCode="General">
                  <c:v>0.70029234900000004</c:v>
                </c:pt>
                <c:pt idx="3922" formatCode="General">
                  <c:v>0.70343238100000005</c:v>
                </c:pt>
                <c:pt idx="3923" formatCode="General">
                  <c:v>0.70604544899999999</c:v>
                </c:pt>
                <c:pt idx="3924" formatCode="General">
                  <c:v>0.70813977699999997</c:v>
                </c:pt>
                <c:pt idx="3925" formatCode="General">
                  <c:v>0.70970714099999999</c:v>
                </c:pt>
                <c:pt idx="3926" formatCode="General">
                  <c:v>0.71071052599999995</c:v>
                </c:pt>
                <c:pt idx="3927" formatCode="General">
                  <c:v>0.71106862999999998</c:v>
                </c:pt>
                <c:pt idx="3928" formatCode="General">
                  <c:v>0.71062260899999996</c:v>
                </c:pt>
                <c:pt idx="3929" formatCode="General">
                  <c:v>0.70894992400000001</c:v>
                </c:pt>
                <c:pt idx="3930" formatCode="General">
                  <c:v>0.70156180899999998</c:v>
                </c:pt>
                <c:pt idx="3931" formatCode="General">
                  <c:v>0.69864195600000001</c:v>
                </c:pt>
                <c:pt idx="3932" formatCode="General">
                  <c:v>0.70116215900000001</c:v>
                </c:pt>
                <c:pt idx="3933" formatCode="General">
                  <c:v>0.70006918900000004</c:v>
                </c:pt>
                <c:pt idx="3934" formatCode="General">
                  <c:v>0.70133721800000004</c:v>
                </c:pt>
                <c:pt idx="3935" formatCode="General">
                  <c:v>0.70526933700000005</c:v>
                </c:pt>
                <c:pt idx="3936" formatCode="General">
                  <c:v>0.71046656399999997</c:v>
                </c:pt>
                <c:pt idx="3937" formatCode="General">
                  <c:v>0.71547848000000003</c:v>
                </c:pt>
                <c:pt idx="3938" formatCode="General">
                  <c:v>0.71962141999999996</c:v>
                </c:pt>
                <c:pt idx="3939" formatCode="General">
                  <c:v>0.72279411599999999</c:v>
                </c:pt>
                <c:pt idx="3940" formatCode="General">
                  <c:v>0.72512525299999997</c:v>
                </c:pt>
                <c:pt idx="3941" formatCode="General">
                  <c:v>0.72678363300000004</c:v>
                </c:pt>
                <c:pt idx="3942" formatCode="General">
                  <c:v>0.72791391599999999</c:v>
                </c:pt>
                <c:pt idx="3943" formatCode="General">
                  <c:v>0.728625894</c:v>
                </c:pt>
                <c:pt idx="3944" formatCode="General">
                  <c:v>0.72899937599999998</c:v>
                </c:pt>
                <c:pt idx="3945" formatCode="General">
                  <c:v>0.72909152499999996</c:v>
                </c:pt>
                <c:pt idx="3946" formatCode="General">
                  <c:v>0.72894305000000004</c:v>
                </c:pt>
                <c:pt idx="3947" formatCode="General">
                  <c:v>0.72858232300000003</c:v>
                </c:pt>
                <c:pt idx="3948" formatCode="General">
                  <c:v>0.72802823800000005</c:v>
                </c:pt>
                <c:pt idx="3949" formatCode="General">
                  <c:v>0.72729122599999996</c:v>
                </c:pt>
                <c:pt idx="3950" formatCode="General">
                  <c:v>0.72637230200000003</c:v>
                </c:pt>
                <c:pt idx="3951" formatCode="General">
                  <c:v>0.72525453600000001</c:v>
                </c:pt>
                <c:pt idx="3952" formatCode="General">
                  <c:v>0.72379487799999997</c:v>
                </c:pt>
                <c:pt idx="3953" formatCode="General">
                  <c:v>0.71000999200000003</c:v>
                </c:pt>
                <c:pt idx="3954" formatCode="General">
                  <c:v>0.72072660899999996</c:v>
                </c:pt>
                <c:pt idx="3955" formatCode="General">
                  <c:v>0.718886256</c:v>
                </c:pt>
                <c:pt idx="3956" formatCode="General">
                  <c:v>0.71666538700000004</c:v>
                </c:pt>
                <c:pt idx="3957" formatCode="General">
                  <c:v>0.71408897599999999</c:v>
                </c:pt>
                <c:pt idx="3958" formatCode="General">
                  <c:v>0.71110475100000003</c:v>
                </c:pt>
                <c:pt idx="3959" formatCode="General">
                  <c:v>0.70763200500000001</c:v>
                </c:pt>
                <c:pt idx="3960" formatCode="General">
                  <c:v>0.70354872899999998</c:v>
                </c:pt>
                <c:pt idx="3961" formatCode="General">
                  <c:v>0.69864088300000005</c:v>
                </c:pt>
                <c:pt idx="3962" formatCode="General">
                  <c:v>0.69244474199999995</c:v>
                </c:pt>
                <c:pt idx="3963" formatCode="General">
                  <c:v>0.68370747600000004</c:v>
                </c:pt>
                <c:pt idx="3964" formatCode="General">
                  <c:v>0.66887843599999997</c:v>
                </c:pt>
                <c:pt idx="3965" formatCode="General">
                  <c:v>0.65106403800000001</c:v>
                </c:pt>
                <c:pt idx="3966" formatCode="General">
                  <c:v>0.65624195299999999</c:v>
                </c:pt>
                <c:pt idx="3967" formatCode="General">
                  <c:v>0.66336256299999996</c:v>
                </c:pt>
                <c:pt idx="3968" formatCode="General">
                  <c:v>0.66287076499999997</c:v>
                </c:pt>
                <c:pt idx="3969" formatCode="General">
                  <c:v>0.66228395699999998</c:v>
                </c:pt>
                <c:pt idx="3970" formatCode="General">
                  <c:v>0.663464308</c:v>
                </c:pt>
                <c:pt idx="3971" formatCode="General">
                  <c:v>0.66662889700000005</c:v>
                </c:pt>
                <c:pt idx="3972" formatCode="General">
                  <c:v>0.67110556399999999</c:v>
                </c:pt>
                <c:pt idx="3973" formatCode="General">
                  <c:v>0.67603164900000001</c:v>
                </c:pt>
                <c:pt idx="3974" formatCode="General">
                  <c:v>0.680794597</c:v>
                </c:pt>
                <c:pt idx="3975" formatCode="General">
                  <c:v>0.68509674099999995</c:v>
                </c:pt>
                <c:pt idx="3976" formatCode="General">
                  <c:v>0.68884545600000002</c:v>
                </c:pt>
                <c:pt idx="3977" formatCode="General">
                  <c:v>0.692044675</c:v>
                </c:pt>
                <c:pt idx="3978" formatCode="General">
                  <c:v>0.69473189099999999</c:v>
                </c:pt>
                <c:pt idx="3979" formatCode="General">
                  <c:v>0.69694817099999995</c:v>
                </c:pt>
                <c:pt idx="3980" formatCode="General">
                  <c:v>0.69872242200000001</c:v>
                </c:pt>
                <c:pt idx="3981" formatCode="General">
                  <c:v>0.70005893699999999</c:v>
                </c:pt>
                <c:pt idx="3982" formatCode="General">
                  <c:v>0.70091712500000003</c:v>
                </c:pt>
                <c:pt idx="3983" formatCode="General">
                  <c:v>0.70114487400000003</c:v>
                </c:pt>
                <c:pt idx="3984" formatCode="General">
                  <c:v>0.69979625899999998</c:v>
                </c:pt>
                <c:pt idx="3985" formatCode="General">
                  <c:v>0.68551302000000003</c:v>
                </c:pt>
                <c:pt idx="3986" formatCode="General">
                  <c:v>0.69709336799999999</c:v>
                </c:pt>
                <c:pt idx="3987" formatCode="General">
                  <c:v>0.69382196699999998</c:v>
                </c:pt>
                <c:pt idx="3988" formatCode="General">
                  <c:v>0.68927025799999997</c:v>
                </c:pt>
                <c:pt idx="3989" formatCode="General">
                  <c:v>0.68604272600000005</c:v>
                </c:pt>
                <c:pt idx="3990" formatCode="General">
                  <c:v>0.68737250599999999</c:v>
                </c:pt>
                <c:pt idx="3991" formatCode="General">
                  <c:v>0.69301307199999995</c:v>
                </c:pt>
                <c:pt idx="3992" formatCode="General">
                  <c:v>0.69959986200000002</c:v>
                </c:pt>
                <c:pt idx="3993" formatCode="General">
                  <c:v>0.704982102</c:v>
                </c:pt>
                <c:pt idx="3994" formatCode="General">
                  <c:v>0.70882052200000001</c:v>
                </c:pt>
                <c:pt idx="3995" formatCode="General">
                  <c:v>0.71141672099999997</c:v>
                </c:pt>
                <c:pt idx="3996" formatCode="General">
                  <c:v>0.71311444000000002</c:v>
                </c:pt>
                <c:pt idx="3997" formatCode="General">
                  <c:v>0.71416676000000001</c:v>
                </c:pt>
                <c:pt idx="3998" formatCode="General">
                  <c:v>0.71474278000000002</c:v>
                </c:pt>
                <c:pt idx="3999" formatCode="General">
                  <c:v>0.71495413799999996</c:v>
                </c:pt>
                <c:pt idx="4000" formatCode="General">
                  <c:v>0.71487593699999996</c:v>
                </c:pt>
                <c:pt idx="4001" formatCode="General">
                  <c:v>0.714560211</c:v>
                </c:pt>
                <c:pt idx="4002" formatCode="General">
                  <c:v>0.71404343800000003</c:v>
                </c:pt>
                <c:pt idx="4003" formatCode="General">
                  <c:v>0.71335113000000006</c:v>
                </c:pt>
                <c:pt idx="4004" formatCode="General">
                  <c:v>0.712498784</c:v>
                </c:pt>
                <c:pt idx="4005" formatCode="General">
                  <c:v>0.71148490900000005</c:v>
                </c:pt>
                <c:pt idx="4006" formatCode="General">
                  <c:v>0.71013110899999998</c:v>
                </c:pt>
                <c:pt idx="4007" formatCode="General">
                  <c:v>0.70857089799999995</c:v>
                </c:pt>
                <c:pt idx="4008" formatCode="General">
                  <c:v>0.70765316499999997</c:v>
                </c:pt>
                <c:pt idx="4009" formatCode="General">
                  <c:v>0.70608848300000004</c:v>
                </c:pt>
                <c:pt idx="4010" formatCode="General">
                  <c:v>0.70430892700000003</c:v>
                </c:pt>
                <c:pt idx="4011" formatCode="General">
                  <c:v>0.70229804500000004</c:v>
                </c:pt>
                <c:pt idx="4012" formatCode="General">
                  <c:v>0.70001423399999996</c:v>
                </c:pt>
                <c:pt idx="4013" formatCode="General">
                  <c:v>0.69740027199999999</c:v>
                </c:pt>
                <c:pt idx="4014" formatCode="General">
                  <c:v>0.694377303</c:v>
                </c:pt>
                <c:pt idx="4015" formatCode="General">
                  <c:v>0.69082772699999995</c:v>
                </c:pt>
                <c:pt idx="4016" formatCode="General">
                  <c:v>0.68654221299999996</c:v>
                </c:pt>
                <c:pt idx="4017" formatCode="General">
                  <c:v>0.68103891599999999</c:v>
                </c:pt>
                <c:pt idx="4018" formatCode="General">
                  <c:v>0.67279166000000001</c:v>
                </c:pt>
                <c:pt idx="4019" formatCode="General">
                  <c:v>0.65591144599999995</c:v>
                </c:pt>
                <c:pt idx="4020" formatCode="General">
                  <c:v>0.641329229</c:v>
                </c:pt>
                <c:pt idx="4021" formatCode="General">
                  <c:v>0.65376162500000001</c:v>
                </c:pt>
                <c:pt idx="4022" formatCode="General">
                  <c:v>0.65383571399999996</c:v>
                </c:pt>
                <c:pt idx="4023" formatCode="General">
                  <c:v>0.650510013</c:v>
                </c:pt>
                <c:pt idx="4024" formatCode="General">
                  <c:v>0.64796167599999999</c:v>
                </c:pt>
                <c:pt idx="4025" formatCode="General">
                  <c:v>0.64799082299999999</c:v>
                </c:pt>
                <c:pt idx="4026" formatCode="General">
                  <c:v>0.65098381000000005</c:v>
                </c:pt>
                <c:pt idx="4027" formatCode="General">
                  <c:v>0.65604132400000004</c:v>
                </c:pt>
                <c:pt idx="4028" formatCode="General">
                  <c:v>0.66186129999999999</c:v>
                </c:pt>
                <c:pt idx="4029" formatCode="General">
                  <c:v>0.66753983500000003</c:v>
                </c:pt>
                <c:pt idx="4030" formatCode="General">
                  <c:v>0.67268413299999996</c:v>
                </c:pt>
                <c:pt idx="4031" formatCode="General">
                  <c:v>0.67719727799999996</c:v>
                </c:pt>
                <c:pt idx="4032" formatCode="General">
                  <c:v>0.68109947400000004</c:v>
                </c:pt>
                <c:pt idx="4033" formatCode="General">
                  <c:v>0.68444573900000005</c:v>
                </c:pt>
                <c:pt idx="4034" formatCode="General">
                  <c:v>0.68729770199999995</c:v>
                </c:pt>
                <c:pt idx="4035" formatCode="General">
                  <c:v>0.68971240499999997</c:v>
                </c:pt>
                <c:pt idx="4036" formatCode="General">
                  <c:v>0.69172960500000003</c:v>
                </c:pt>
                <c:pt idx="4037" formatCode="General">
                  <c:v>0.69335639500000001</c:v>
                </c:pt>
                <c:pt idx="4038" formatCode="General">
                  <c:v>0.69433849999999997</c:v>
                </c:pt>
                <c:pt idx="4039" formatCode="General">
                  <c:v>0.66581821399999996</c:v>
                </c:pt>
                <c:pt idx="4040" formatCode="General">
                  <c:v>0.69570970499999996</c:v>
                </c:pt>
                <c:pt idx="4041" formatCode="General">
                  <c:v>0.695568144</c:v>
                </c:pt>
                <c:pt idx="4042" formatCode="General">
                  <c:v>0.69383776200000002</c:v>
                </c:pt>
                <c:pt idx="4043" formatCode="General">
                  <c:v>0.68999832900000002</c:v>
                </c:pt>
                <c:pt idx="4044" formatCode="General">
                  <c:v>0.68404418199999995</c:v>
                </c:pt>
                <c:pt idx="4045" formatCode="General">
                  <c:v>0.67988914300000003</c:v>
                </c:pt>
                <c:pt idx="4046" formatCode="General">
                  <c:v>0.68389076000000004</c:v>
                </c:pt>
                <c:pt idx="4047" formatCode="General">
                  <c:v>0.69285231800000002</c:v>
                </c:pt>
                <c:pt idx="4048" formatCode="General">
                  <c:v>0.70049715000000001</c:v>
                </c:pt>
                <c:pt idx="4049" formatCode="General">
                  <c:v>0.70560461299999999</c:v>
                </c:pt>
                <c:pt idx="4050" formatCode="General">
                  <c:v>0.70886915900000003</c:v>
                </c:pt>
                <c:pt idx="4051" formatCode="General">
                  <c:v>0.71095037500000002</c:v>
                </c:pt>
                <c:pt idx="4052" formatCode="General">
                  <c:v>0.71224743099999999</c:v>
                </c:pt>
                <c:pt idx="4053" formatCode="General">
                  <c:v>0.712987602</c:v>
                </c:pt>
                <c:pt idx="4054" formatCode="General">
                  <c:v>0.71330439999999995</c:v>
                </c:pt>
                <c:pt idx="4055" formatCode="General">
                  <c:v>0.71328145300000001</c:v>
                </c:pt>
                <c:pt idx="4056" formatCode="General">
                  <c:v>0.712975264</c:v>
                </c:pt>
                <c:pt idx="4057" formatCode="General">
                  <c:v>0.71242660300000005</c:v>
                </c:pt>
                <c:pt idx="4058" formatCode="General">
                  <c:v>0.71166527300000004</c:v>
                </c:pt>
                <c:pt idx="4059" formatCode="General">
                  <c:v>0.71070271699999998</c:v>
                </c:pt>
                <c:pt idx="4060" formatCode="General">
                  <c:v>0.70860391899999997</c:v>
                </c:pt>
                <c:pt idx="4061" formatCode="General">
                  <c:v>0.70831048500000005</c:v>
                </c:pt>
                <c:pt idx="4062" formatCode="General">
                  <c:v>0.70696461200000005</c:v>
                </c:pt>
                <c:pt idx="4063" formatCode="General">
                  <c:v>0.70543569299999997</c:v>
                </c:pt>
                <c:pt idx="4064" formatCode="General">
                  <c:v>0.70375877600000003</c:v>
                </c:pt>
                <c:pt idx="4065" formatCode="General">
                  <c:v>0.70192515899999997</c:v>
                </c:pt>
                <c:pt idx="4066" formatCode="General">
                  <c:v>0.69991445500000005</c:v>
                </c:pt>
                <c:pt idx="4067" formatCode="General">
                  <c:v>0.69769477800000002</c:v>
                </c:pt>
                <c:pt idx="4068" formatCode="General">
                  <c:v>0.69522059000000003</c:v>
                </c:pt>
                <c:pt idx="4069" formatCode="General">
                  <c:v>0.69242566800000005</c:v>
                </c:pt>
                <c:pt idx="4070" formatCode="General">
                  <c:v>0.68920570599999997</c:v>
                </c:pt>
                <c:pt idx="4071" formatCode="General">
                  <c:v>0.68536186200000004</c:v>
                </c:pt>
                <c:pt idx="4072" formatCode="General">
                  <c:v>0.68037611200000003</c:v>
                </c:pt>
                <c:pt idx="4073" formatCode="General">
                  <c:v>0.67216664599999998</c:v>
                </c:pt>
                <c:pt idx="4074" formatCode="General">
                  <c:v>0.64985370600000003</c:v>
                </c:pt>
                <c:pt idx="4075" formatCode="General">
                  <c:v>0.653203011</c:v>
                </c:pt>
                <c:pt idx="4076" formatCode="General">
                  <c:v>0.65898334999999997</c:v>
                </c:pt>
                <c:pt idx="4077" formatCode="General">
                  <c:v>0.65511405499999997</c:v>
                </c:pt>
                <c:pt idx="4078" formatCode="General">
                  <c:v>0.64970070099999999</c:v>
                </c:pt>
                <c:pt idx="4079" formatCode="General">
                  <c:v>0.64519006000000001</c:v>
                </c:pt>
                <c:pt idx="4080" formatCode="General">
                  <c:v>0.64359068900000005</c:v>
                </c:pt>
                <c:pt idx="4081" formatCode="General">
                  <c:v>0.64592456799999998</c:v>
                </c:pt>
                <c:pt idx="4082" formatCode="General">
                  <c:v>0.65125411700000002</c:v>
                </c:pt>
                <c:pt idx="4083" formatCode="General">
                  <c:v>0.65771216200000004</c:v>
                </c:pt>
                <c:pt idx="4084" formatCode="General">
                  <c:v>0.66402691599999997</c:v>
                </c:pt>
                <c:pt idx="4085" formatCode="General">
                  <c:v>0.66973578899999997</c:v>
                </c:pt>
                <c:pt idx="4086" formatCode="General">
                  <c:v>0.67476737499999995</c:v>
                </c:pt>
                <c:pt idx="4087" formatCode="General">
                  <c:v>0.679158449</c:v>
                </c:pt>
                <c:pt idx="4088" formatCode="General">
                  <c:v>0.68296301400000003</c:v>
                </c:pt>
                <c:pt idx="4089" formatCode="General">
                  <c:v>0.68623900400000004</c:v>
                </c:pt>
                <c:pt idx="4090" formatCode="General">
                  <c:v>0.68904817100000004</c:v>
                </c:pt>
                <c:pt idx="4091" formatCode="General">
                  <c:v>0.69144713899999999</c:v>
                </c:pt>
                <c:pt idx="4092" formatCode="General">
                  <c:v>0.69339901199999998</c:v>
                </c:pt>
                <c:pt idx="4093" formatCode="General">
                  <c:v>0.66498827900000002</c:v>
                </c:pt>
                <c:pt idx="4094" formatCode="General">
                  <c:v>0.69684898900000003</c:v>
                </c:pt>
                <c:pt idx="4095" formatCode="General">
                  <c:v>0.69833391899999997</c:v>
                </c:pt>
                <c:pt idx="4096" formatCode="General">
                  <c:v>0.69932830300000004</c:v>
                </c:pt>
                <c:pt idx="4097" formatCode="General">
                  <c:v>0.69961911399999999</c:v>
                </c:pt>
                <c:pt idx="4098" formatCode="General">
                  <c:v>0.69850826300000002</c:v>
                </c:pt>
                <c:pt idx="4099" formatCode="General">
                  <c:v>0.69459641000000005</c:v>
                </c:pt>
                <c:pt idx="4100" formatCode="General">
                  <c:v>0.68713611399999996</c:v>
                </c:pt>
                <c:pt idx="4101" formatCode="General">
                  <c:v>0.68486529600000001</c:v>
                </c:pt>
                <c:pt idx="4102" formatCode="General">
                  <c:v>0.69552534799999999</c:v>
                </c:pt>
                <c:pt idx="4103" formatCode="General">
                  <c:v>0.70621794500000001</c:v>
                </c:pt>
                <c:pt idx="4104" formatCode="General">
                  <c:v>0.71290218800000005</c:v>
                </c:pt>
                <c:pt idx="4105" formatCode="General">
                  <c:v>0.71711587899999996</c:v>
                </c:pt>
                <c:pt idx="4106" formatCode="General">
                  <c:v>0.71999031300000005</c:v>
                </c:pt>
                <c:pt idx="4107" formatCode="General">
                  <c:v>0.72205978599999998</c:v>
                </c:pt>
                <c:pt idx="4108" formatCode="General">
                  <c:v>0.72357529399999998</c:v>
                </c:pt>
                <c:pt idx="4109" formatCode="General">
                  <c:v>0.72466295999999997</c:v>
                </c:pt>
                <c:pt idx="4110" formatCode="General">
                  <c:v>0.72539240100000002</c:v>
                </c:pt>
                <c:pt idx="4111" formatCode="General">
                  <c:v>0.72580552099999995</c:v>
                </c:pt>
                <c:pt idx="4112" formatCode="General">
                  <c:v>0.72592902199999998</c:v>
                </c:pt>
                <c:pt idx="4113" formatCode="General">
                  <c:v>0.72575914900000005</c:v>
                </c:pt>
                <c:pt idx="4114" formatCode="General">
                  <c:v>0.72519153400000003</c:v>
                </c:pt>
                <c:pt idx="4115" formatCode="General">
                  <c:v>0.72478056000000002</c:v>
                </c:pt>
                <c:pt idx="4116" formatCode="General">
                  <c:v>0.72394347199999998</c:v>
                </c:pt>
                <c:pt idx="4117" formatCode="General">
                  <c:v>0.72288602599999996</c:v>
                </c:pt>
                <c:pt idx="4118" formatCode="General">
                  <c:v>0.721618235</c:v>
                </c:pt>
                <c:pt idx="4119" formatCode="General">
                  <c:v>0.72014242399999995</c:v>
                </c:pt>
                <c:pt idx="4120" formatCode="General">
                  <c:v>0.71845537400000004</c:v>
                </c:pt>
                <c:pt idx="4121" formatCode="General">
                  <c:v>0.71654760799999995</c:v>
                </c:pt>
                <c:pt idx="4122" formatCode="General">
                  <c:v>0.71440148400000003</c:v>
                </c:pt>
                <c:pt idx="4123" formatCode="General">
                  <c:v>0.71198815100000001</c:v>
                </c:pt>
                <c:pt idx="4124" formatCode="General">
                  <c:v>0.70926046399999998</c:v>
                </c:pt>
                <c:pt idx="4125" formatCode="General">
                  <c:v>0.70613408099999997</c:v>
                </c:pt>
                <c:pt idx="4126" formatCode="General">
                  <c:v>0.70242017499999998</c:v>
                </c:pt>
                <c:pt idx="4127" formatCode="General">
                  <c:v>0.69749349400000005</c:v>
                </c:pt>
                <c:pt idx="4128" formatCode="General">
                  <c:v>0.687468827</c:v>
                </c:pt>
                <c:pt idx="4129" formatCode="General">
                  <c:v>0.66323620100000003</c:v>
                </c:pt>
                <c:pt idx="4130" formatCode="General">
                  <c:v>0.681162775</c:v>
                </c:pt>
                <c:pt idx="4131" formatCode="General">
                  <c:v>0.67856848199999997</c:v>
                </c:pt>
                <c:pt idx="4132" formatCode="General">
                  <c:v>0.67263203900000001</c:v>
                </c:pt>
                <c:pt idx="4133" formatCode="General">
                  <c:v>0.66564309600000005</c:v>
                </c:pt>
                <c:pt idx="4134" formatCode="General">
                  <c:v>0.65893733499999996</c:v>
                </c:pt>
                <c:pt idx="4135" formatCode="General">
                  <c:v>0.65482193200000005</c:v>
                </c:pt>
                <c:pt idx="4136" formatCode="General">
                  <c:v>0.6554932</c:v>
                </c:pt>
                <c:pt idx="4137" formatCode="General">
                  <c:v>0.66033524300000002</c:v>
                </c:pt>
                <c:pt idx="4138" formatCode="General">
                  <c:v>0.66670996000000005</c:v>
                </c:pt>
                <c:pt idx="4139" formatCode="General">
                  <c:v>0.67287743099999997</c:v>
                </c:pt>
                <c:pt idx="4140" formatCode="General">
                  <c:v>0.67838287399999997</c:v>
                </c:pt>
                <c:pt idx="4141" formatCode="General">
                  <c:v>0.68323653900000003</c:v>
                </c:pt>
                <c:pt idx="4142" formatCode="General">
                  <c:v>0.68749547</c:v>
                </c:pt>
                <c:pt idx="4143" formatCode="General">
                  <c:v>0.69118237500000002</c:v>
                </c:pt>
                <c:pt idx="4144" formatCode="General">
                  <c:v>0.69431549299999995</c:v>
                </c:pt>
                <c:pt idx="4145" formatCode="General">
                  <c:v>0.69692099100000005</c:v>
                </c:pt>
                <c:pt idx="4146" formatCode="General">
                  <c:v>0.69898885499999996</c:v>
                </c:pt>
                <c:pt idx="4147" formatCode="General">
                  <c:v>0.69629269800000004</c:v>
                </c:pt>
                <c:pt idx="4148" formatCode="General">
                  <c:v>0.70224624899999999</c:v>
                </c:pt>
                <c:pt idx="4149" formatCode="General">
                  <c:v>0.70352137100000001</c:v>
                </c:pt>
                <c:pt idx="4150" formatCode="General">
                  <c:v>0.70460623499999997</c:v>
                </c:pt>
                <c:pt idx="4151" formatCode="General">
                  <c:v>0.70555728699999998</c:v>
                </c:pt>
                <c:pt idx="4152" formatCode="General">
                  <c:v>0.70629483500000001</c:v>
                </c:pt>
                <c:pt idx="4153" formatCode="General">
                  <c:v>0.70647394699999999</c:v>
                </c:pt>
                <c:pt idx="4154" formatCode="General">
                  <c:v>0.70505505800000001</c:v>
                </c:pt>
                <c:pt idx="4155" formatCode="General">
                  <c:v>0.69931429599999995</c:v>
                </c:pt>
                <c:pt idx="4156" formatCode="General">
                  <c:v>0.68970161699999999</c:v>
                </c:pt>
                <c:pt idx="4157" formatCode="General">
                  <c:v>0.69853150799999997</c:v>
                </c:pt>
                <c:pt idx="4158" formatCode="General">
                  <c:v>0.71191751999999997</c:v>
                </c:pt>
                <c:pt idx="4159" formatCode="General">
                  <c:v>0.71917146399999998</c:v>
                </c:pt>
                <c:pt idx="4160" formatCode="General">
                  <c:v>0.72350627199999995</c:v>
                </c:pt>
                <c:pt idx="4161" formatCode="General">
                  <c:v>0.72655218799999999</c:v>
                </c:pt>
                <c:pt idx="4162" formatCode="General">
                  <c:v>0.72889226699999998</c:v>
                </c:pt>
                <c:pt idx="4163" formatCode="General">
                  <c:v>0.73075538900000003</c:v>
                </c:pt>
                <c:pt idx="4164" formatCode="General">
                  <c:v>0.73224526599999995</c:v>
                </c:pt>
                <c:pt idx="4165" formatCode="General">
                  <c:v>0.73341649799999997</c:v>
                </c:pt>
                <c:pt idx="4166" formatCode="General">
                  <c:v>0.73429989799999995</c:v>
                </c:pt>
                <c:pt idx="4167" formatCode="General">
                  <c:v>0.73445850599999996</c:v>
                </c:pt>
                <c:pt idx="4168" formatCode="General">
                  <c:v>0.73530942200000005</c:v>
                </c:pt>
                <c:pt idx="4169" formatCode="General">
                  <c:v>0.73547327500000004</c:v>
                </c:pt>
                <c:pt idx="4170" formatCode="General">
                  <c:v>0.73541098800000004</c:v>
                </c:pt>
                <c:pt idx="4171" formatCode="General">
                  <c:v>0.73513549600000005</c:v>
                </c:pt>
                <c:pt idx="4172" formatCode="General">
                  <c:v>0.73465097000000001</c:v>
                </c:pt>
                <c:pt idx="4173" formatCode="General">
                  <c:v>0.73395770800000004</c:v>
                </c:pt>
                <c:pt idx="4174" formatCode="General">
                  <c:v>0.73305195599999995</c:v>
                </c:pt>
                <c:pt idx="4175" formatCode="General">
                  <c:v>0.73192554700000001</c:v>
                </c:pt>
                <c:pt idx="4176" formatCode="General">
                  <c:v>0.73056501200000001</c:v>
                </c:pt>
                <c:pt idx="4177" formatCode="General">
                  <c:v>0.72895002399999997</c:v>
                </c:pt>
                <c:pt idx="4178" formatCode="General">
                  <c:v>0.72705125800000003</c:v>
                </c:pt>
                <c:pt idx="4179" formatCode="General">
                  <c:v>0.72482186599999998</c:v>
                </c:pt>
                <c:pt idx="4180" formatCode="General">
                  <c:v>0.72217625399999996</c:v>
                </c:pt>
                <c:pt idx="4181" formatCode="General">
                  <c:v>0.71889054799999996</c:v>
                </c:pt>
                <c:pt idx="4182" formatCode="General">
                  <c:v>0.71388942</c:v>
                </c:pt>
                <c:pt idx="4183" formatCode="General">
                  <c:v>0.69252175100000002</c:v>
                </c:pt>
                <c:pt idx="4184" formatCode="General">
                  <c:v>0.70250880699999996</c:v>
                </c:pt>
                <c:pt idx="4185" formatCode="General">
                  <c:v>0.70245879899999997</c:v>
                </c:pt>
                <c:pt idx="4186" formatCode="General">
                  <c:v>0.69745928000000001</c:v>
                </c:pt>
                <c:pt idx="4187" formatCode="General">
                  <c:v>0.69091457099999998</c:v>
                </c:pt>
                <c:pt idx="4188" formatCode="General">
                  <c:v>0.68308776599999999</c:v>
                </c:pt>
                <c:pt idx="4189" formatCode="General">
                  <c:v>0.674535632</c:v>
                </c:pt>
                <c:pt idx="4190" formatCode="General">
                  <c:v>0.66759341999999999</c:v>
                </c:pt>
                <c:pt idx="4191" formatCode="General">
                  <c:v>0.66611421100000001</c:v>
                </c:pt>
                <c:pt idx="4192" formatCode="General">
                  <c:v>0.67035257800000003</c:v>
                </c:pt>
                <c:pt idx="4193" formatCode="General">
                  <c:v>0.67646187499999999</c:v>
                </c:pt>
                <c:pt idx="4194" formatCode="General">
                  <c:v>0.68211191900000001</c:v>
                </c:pt>
                <c:pt idx="4195" formatCode="General">
                  <c:v>0.68703925600000004</c:v>
                </c:pt>
                <c:pt idx="4196" formatCode="General">
                  <c:v>0.69143372800000003</c:v>
                </c:pt>
                <c:pt idx="4197" formatCode="General">
                  <c:v>0.69537305800000004</c:v>
                </c:pt>
                <c:pt idx="4198" formatCode="General">
                  <c:v>0.69882845900000001</c:v>
                </c:pt>
                <c:pt idx="4199" formatCode="General">
                  <c:v>0.70174461600000004</c:v>
                </c:pt>
                <c:pt idx="4200" formatCode="General">
                  <c:v>0.70403099099999999</c:v>
                </c:pt>
                <c:pt idx="4201" formatCode="General">
                  <c:v>0.70564806499999999</c:v>
                </c:pt>
                <c:pt idx="4202" formatCode="General">
                  <c:v>0.70718514899999996</c:v>
                </c:pt>
                <c:pt idx="4203" formatCode="General">
                  <c:v>0.70801585899999997</c:v>
                </c:pt>
                <c:pt idx="4204" formatCode="General">
                  <c:v>0.70845949600000002</c:v>
                </c:pt>
                <c:pt idx="4205" formatCode="General">
                  <c:v>0.70862972700000004</c:v>
                </c:pt>
                <c:pt idx="4206" formatCode="General">
                  <c:v>0.70864111200000002</c:v>
                </c:pt>
                <c:pt idx="4207" formatCode="General">
                  <c:v>0.70857787100000003</c:v>
                </c:pt>
                <c:pt idx="4208" formatCode="General">
                  <c:v>0.70839363300000002</c:v>
                </c:pt>
                <c:pt idx="4209" formatCode="General">
                  <c:v>0.70760506400000001</c:v>
                </c:pt>
                <c:pt idx="4210" formatCode="General">
                  <c:v>0.70409387400000001</c:v>
                </c:pt>
                <c:pt idx="4211" formatCode="General">
                  <c:v>0.69171530000000003</c:v>
                </c:pt>
                <c:pt idx="4212" formatCode="General">
                  <c:v>0.69590604300000003</c:v>
                </c:pt>
                <c:pt idx="4213" formatCode="General">
                  <c:v>0.71136140800000003</c:v>
                </c:pt>
                <c:pt idx="4214" formatCode="General">
                  <c:v>0.71800249800000004</c:v>
                </c:pt>
                <c:pt idx="4215" formatCode="General">
                  <c:v>0.72178894299999996</c:v>
                </c:pt>
                <c:pt idx="4216" formatCode="General">
                  <c:v>0.72451531899999999</c:v>
                </c:pt>
                <c:pt idx="4217" formatCode="General">
                  <c:v>0.726659477</c:v>
                </c:pt>
                <c:pt idx="4218" formatCode="General">
                  <c:v>0.72838115699999995</c:v>
                </c:pt>
                <c:pt idx="4219" formatCode="General">
                  <c:v>0.72975039500000005</c:v>
                </c:pt>
                <c:pt idx="4220" formatCode="General">
                  <c:v>0.73079603900000001</c:v>
                </c:pt>
                <c:pt idx="4221" formatCode="General">
                  <c:v>0.73158281999999997</c:v>
                </c:pt>
                <c:pt idx="4222" formatCode="General">
                  <c:v>0.73212230199999995</c:v>
                </c:pt>
                <c:pt idx="4223" formatCode="General">
                  <c:v>0.73242074300000004</c:v>
                </c:pt>
                <c:pt idx="4224" formatCode="General">
                  <c:v>0.73250561999999997</c:v>
                </c:pt>
                <c:pt idx="4225" formatCode="General">
                  <c:v>0.73239237099999999</c:v>
                </c:pt>
                <c:pt idx="4226" formatCode="General">
                  <c:v>0.73209267899999997</c:v>
                </c:pt>
                <c:pt idx="4227" formatCode="General">
                  <c:v>0.73161411300000001</c:v>
                </c:pt>
                <c:pt idx="4228" formatCode="General">
                  <c:v>0.73096036900000005</c:v>
                </c:pt>
                <c:pt idx="4229" formatCode="General">
                  <c:v>0.73013037400000003</c:v>
                </c:pt>
                <c:pt idx="4230" formatCode="General">
                  <c:v>0.72911769199999998</c:v>
                </c:pt>
                <c:pt idx="4231" formatCode="General">
                  <c:v>0.727910638</c:v>
                </c:pt>
                <c:pt idx="4232" formatCode="General">
                  <c:v>0.72648894799999997</c:v>
                </c:pt>
                <c:pt idx="4233" formatCode="General">
                  <c:v>0.72482263999999996</c:v>
                </c:pt>
                <c:pt idx="4234" formatCode="General">
                  <c:v>0.72286212400000005</c:v>
                </c:pt>
                <c:pt idx="4235" formatCode="General">
                  <c:v>0.72050410499999995</c:v>
                </c:pt>
                <c:pt idx="4236" formatCode="General">
                  <c:v>0.717376232</c:v>
                </c:pt>
                <c:pt idx="4237" formatCode="General">
                  <c:v>0.70926189399999995</c:v>
                </c:pt>
                <c:pt idx="4238" formatCode="General">
                  <c:v>0.70373135799999997</c:v>
                </c:pt>
                <c:pt idx="4239" formatCode="General">
                  <c:v>0.70731580299999997</c:v>
                </c:pt>
                <c:pt idx="4240" formatCode="General">
                  <c:v>0.70345312400000004</c:v>
                </c:pt>
                <c:pt idx="4241" formatCode="General">
                  <c:v>0.69826275100000001</c:v>
                </c:pt>
                <c:pt idx="4242" formatCode="General">
                  <c:v>0.69185006599999999</c:v>
                </c:pt>
                <c:pt idx="4243" formatCode="General">
                  <c:v>0.68389016400000002</c:v>
                </c:pt>
                <c:pt idx="4244" formatCode="General">
                  <c:v>0.67422980099999996</c:v>
                </c:pt>
                <c:pt idx="4245" formatCode="General">
                  <c:v>0.664720058</c:v>
                </c:pt>
                <c:pt idx="4246" formatCode="General">
                  <c:v>0.66120117899999997</c:v>
                </c:pt>
                <c:pt idx="4247" formatCode="General">
                  <c:v>0.66554760899999998</c:v>
                </c:pt>
                <c:pt idx="4248" formatCode="General">
                  <c:v>0.67182773399999995</c:v>
                </c:pt>
                <c:pt idx="4249" formatCode="General">
                  <c:v>0.67713004399999999</c:v>
                </c:pt>
                <c:pt idx="4250" formatCode="General">
                  <c:v>0.68173056799999998</c:v>
                </c:pt>
                <c:pt idx="4251" formatCode="General">
                  <c:v>0.68608743000000005</c:v>
                </c:pt>
                <c:pt idx="4252" formatCode="General">
                  <c:v>0.69027477500000001</c:v>
                </c:pt>
                <c:pt idx="4253" formatCode="General">
                  <c:v>0.69416445500000001</c:v>
                </c:pt>
                <c:pt idx="4254" formatCode="General">
                  <c:v>0.69743734599999996</c:v>
                </c:pt>
                <c:pt idx="4255" formatCode="General">
                  <c:v>0.70050078599999999</c:v>
                </c:pt>
                <c:pt idx="4256" formatCode="General">
                  <c:v>0.70282775200000003</c:v>
                </c:pt>
                <c:pt idx="4257" formatCode="General">
                  <c:v>0.70451247699999997</c:v>
                </c:pt>
                <c:pt idx="4258" formatCode="General">
                  <c:v>0.70558416800000001</c:v>
                </c:pt>
                <c:pt idx="4259" formatCode="General">
                  <c:v>0.70607423800000002</c:v>
                </c:pt>
                <c:pt idx="4260" formatCode="General">
                  <c:v>0.70603728300000002</c:v>
                </c:pt>
                <c:pt idx="4261" formatCode="General">
                  <c:v>0.70556193599999995</c:v>
                </c:pt>
                <c:pt idx="4262" formatCode="General">
                  <c:v>0.70477372400000005</c:v>
                </c:pt>
                <c:pt idx="4263" formatCode="General">
                  <c:v>0.70379787699999996</c:v>
                </c:pt>
                <c:pt idx="4264" formatCode="General">
                  <c:v>0.70256304700000005</c:v>
                </c:pt>
                <c:pt idx="4265" formatCode="General">
                  <c:v>0.69981014699999999</c:v>
                </c:pt>
                <c:pt idx="4266" formatCode="General">
                  <c:v>0.68710464199999999</c:v>
                </c:pt>
                <c:pt idx="4267" formatCode="General">
                  <c:v>0.689571559</c:v>
                </c:pt>
                <c:pt idx="4268" formatCode="General">
                  <c:v>0.70515692200000002</c:v>
                </c:pt>
                <c:pt idx="4269" formatCode="General">
                  <c:v>0.71060252199999996</c:v>
                </c:pt>
                <c:pt idx="4270" formatCode="General">
                  <c:v>0.714009106</c:v>
                </c:pt>
                <c:pt idx="4271" formatCode="General">
                  <c:v>0.71664696900000002</c:v>
                </c:pt>
                <c:pt idx="4272" formatCode="General">
                  <c:v>0.71875083399999995</c:v>
                </c:pt>
                <c:pt idx="4273" formatCode="General">
                  <c:v>0.72038632599999997</c:v>
                </c:pt>
                <c:pt idx="4274" formatCode="General">
                  <c:v>0.72158527400000005</c:v>
                </c:pt>
                <c:pt idx="4275" formatCode="General">
                  <c:v>0.72243791800000001</c:v>
                </c:pt>
                <c:pt idx="4276" formatCode="General">
                  <c:v>0.72293406699999996</c:v>
                </c:pt>
                <c:pt idx="4277" formatCode="General">
                  <c:v>0.72313106100000002</c:v>
                </c:pt>
                <c:pt idx="4278" formatCode="General">
                  <c:v>0.72306525700000002</c:v>
                </c:pt>
                <c:pt idx="4279" formatCode="General">
                  <c:v>0.72276812800000001</c:v>
                </c:pt>
                <c:pt idx="4280" formatCode="General">
                  <c:v>0.72226625700000002</c:v>
                </c:pt>
                <c:pt idx="4281" formatCode="General">
                  <c:v>0.72158127999999999</c:v>
                </c:pt>
                <c:pt idx="4282" formatCode="General">
                  <c:v>0.720730066</c:v>
                </c:pt>
                <c:pt idx="4283" formatCode="General">
                  <c:v>0.71972441700000001</c:v>
                </c:pt>
                <c:pt idx="4284" formatCode="General">
                  <c:v>0.71857076900000005</c:v>
                </c:pt>
                <c:pt idx="4285" formatCode="General">
                  <c:v>0.71726965899999995</c:v>
                </c:pt>
                <c:pt idx="4286" formatCode="General">
                  <c:v>0.71581488800000004</c:v>
                </c:pt>
                <c:pt idx="4287" formatCode="General">
                  <c:v>0.71419173499999999</c:v>
                </c:pt>
                <c:pt idx="4288" formatCode="General">
                  <c:v>0.71237260099999999</c:v>
                </c:pt>
                <c:pt idx="4289" formatCode="General">
                  <c:v>0.71030306799999998</c:v>
                </c:pt>
                <c:pt idx="4290" formatCode="General">
                  <c:v>0.70782095199999995</c:v>
                </c:pt>
                <c:pt idx="4291" formatCode="General">
                  <c:v>0.70355933900000001</c:v>
                </c:pt>
                <c:pt idx="4292" formatCode="General">
                  <c:v>0.691044569</c:v>
                </c:pt>
                <c:pt idx="4293" formatCode="General">
                  <c:v>0.69898080799999995</c:v>
                </c:pt>
                <c:pt idx="4294" formatCode="General">
                  <c:v>0.69576913100000004</c:v>
                </c:pt>
                <c:pt idx="4295" formatCode="General">
                  <c:v>0.69155347300000003</c:v>
                </c:pt>
                <c:pt idx="4296" formatCode="General">
                  <c:v>0.68647158100000005</c:v>
                </c:pt>
                <c:pt idx="4297" formatCode="General">
                  <c:v>0.68025928700000005</c:v>
                </c:pt>
                <c:pt idx="4298" formatCode="General">
                  <c:v>0.67236602300000003</c:v>
                </c:pt>
                <c:pt idx="4299" formatCode="General">
                  <c:v>0.662001014</c:v>
                </c:pt>
                <c:pt idx="4300" formatCode="General">
                  <c:v>0.64997559800000004</c:v>
                </c:pt>
                <c:pt idx="4301" formatCode="General">
                  <c:v>0.64430785199999996</c:v>
                </c:pt>
                <c:pt idx="4302" formatCode="General">
                  <c:v>0.64930820499999997</c:v>
                </c:pt>
                <c:pt idx="4303" formatCode="General">
                  <c:v>0.655458808</c:v>
                </c:pt>
                <c:pt idx="4304" formatCode="General">
                  <c:v>0.65987908799999995</c:v>
                </c:pt>
                <c:pt idx="4305" formatCode="General">
                  <c:v>0.66385441999999995</c:v>
                </c:pt>
                <c:pt idx="4306" formatCode="General">
                  <c:v>0.66811794000000002</c:v>
                </c:pt>
                <c:pt idx="4307" formatCode="General">
                  <c:v>0.67266386700000003</c:v>
                </c:pt>
                <c:pt idx="4308" formatCode="General">
                  <c:v>0.677002251</c:v>
                </c:pt>
                <c:pt idx="4309" formatCode="General">
                  <c:v>0.681515753</c:v>
                </c:pt>
                <c:pt idx="4310" formatCode="General">
                  <c:v>0.68534398100000005</c:v>
                </c:pt>
                <c:pt idx="4311" formatCode="General">
                  <c:v>0.68861114999999995</c:v>
                </c:pt>
                <c:pt idx="4312" formatCode="General">
                  <c:v>0.69127845799999998</c:v>
                </c:pt>
                <c:pt idx="4313" formatCode="General">
                  <c:v>0.693330526</c:v>
                </c:pt>
                <c:pt idx="4314" formatCode="General">
                  <c:v>0.69475829600000005</c:v>
                </c:pt>
                <c:pt idx="4315" formatCode="General">
                  <c:v>0.69555276600000004</c:v>
                </c:pt>
                <c:pt idx="4316" formatCode="General">
                  <c:v>0.69570946700000003</c:v>
                </c:pt>
                <c:pt idx="4317" formatCode="General">
                  <c:v>0.69524455100000004</c:v>
                </c:pt>
                <c:pt idx="4318" formatCode="General">
                  <c:v>0.69421112500000004</c:v>
                </c:pt>
                <c:pt idx="4319" formatCode="General">
                  <c:v>0.69263416499999997</c:v>
                </c:pt>
                <c:pt idx="4320" formatCode="General">
                  <c:v>0.68972909500000001</c:v>
                </c:pt>
                <c:pt idx="4321" formatCode="General">
                  <c:v>0.67448812700000005</c:v>
                </c:pt>
                <c:pt idx="4322" formatCode="General">
                  <c:v>0.683999896</c:v>
                </c:pt>
                <c:pt idx="4323" formatCode="General">
                  <c:v>0.69485557099999995</c:v>
                </c:pt>
                <c:pt idx="4324" formatCode="General">
                  <c:v>0.69971126299999997</c:v>
                </c:pt>
                <c:pt idx="4325" formatCode="General">
                  <c:v>0.70389610499999999</c:v>
                </c:pt>
                <c:pt idx="4326" formatCode="General">
                  <c:v>0.70765137700000003</c:v>
                </c:pt>
                <c:pt idx="4327" formatCode="General">
                  <c:v>0.71080142300000004</c:v>
                </c:pt>
                <c:pt idx="4328" formatCode="General">
                  <c:v>0.71345984900000003</c:v>
                </c:pt>
                <c:pt idx="4329" formatCode="General">
                  <c:v>0.71546620100000002</c:v>
                </c:pt>
                <c:pt idx="4330" formatCode="General">
                  <c:v>0.716928542</c:v>
                </c:pt>
                <c:pt idx="4331" formatCode="General">
                  <c:v>0.71790927599999999</c:v>
                </c:pt>
                <c:pt idx="4332" formatCode="General">
                  <c:v>0.718468785</c:v>
                </c:pt>
                <c:pt idx="4333" formatCode="General">
                  <c:v>0.71866101000000004</c:v>
                </c:pt>
                <c:pt idx="4334" formatCode="General">
                  <c:v>0.718532324</c:v>
                </c:pt>
                <c:pt idx="4335" formatCode="General">
                  <c:v>0.71812206499999998</c:v>
                </c:pt>
                <c:pt idx="4336" formatCode="General">
                  <c:v>0.71746361299999994</c:v>
                </c:pt>
                <c:pt idx="4337" formatCode="General">
                  <c:v>0.716584742</c:v>
                </c:pt>
                <c:pt idx="4338" formatCode="General">
                  <c:v>0.71550816299999997</c:v>
                </c:pt>
                <c:pt idx="4339" formatCode="General">
                  <c:v>0.71425139900000001</c:v>
                </c:pt>
                <c:pt idx="4340" formatCode="General">
                  <c:v>0.71282619199999997</c:v>
                </c:pt>
                <c:pt idx="4341" formatCode="General">
                  <c:v>0.71123749000000003</c:v>
                </c:pt>
                <c:pt idx="4342" formatCode="General">
                  <c:v>0.70948123900000004</c:v>
                </c:pt>
                <c:pt idx="4343" formatCode="General">
                  <c:v>0.70753687600000004</c:v>
                </c:pt>
                <c:pt idx="4344" formatCode="General">
                  <c:v>0.70533138500000003</c:v>
                </c:pt>
                <c:pt idx="4345" formatCode="General">
                  <c:v>0.70228970099999999</c:v>
                </c:pt>
                <c:pt idx="4346" formatCode="General">
                  <c:v>0.68719613599999996</c:v>
                </c:pt>
                <c:pt idx="4347" formatCode="General">
                  <c:v>0.69748538699999996</c:v>
                </c:pt>
                <c:pt idx="4348" formatCode="General">
                  <c:v>0.69465535899999997</c:v>
                </c:pt>
                <c:pt idx="4349" formatCode="General">
                  <c:v>0.691146076</c:v>
                </c:pt>
                <c:pt idx="4350" formatCode="General">
                  <c:v>0.68705618400000001</c:v>
                </c:pt>
                <c:pt idx="4351" formatCode="General">
                  <c:v>0.68223988999999996</c:v>
                </c:pt>
                <c:pt idx="4352" formatCode="General">
                  <c:v>0.67638885999999998</c:v>
                </c:pt>
                <c:pt idx="4353" formatCode="General">
                  <c:v>0.66885852800000001</c:v>
                </c:pt>
                <c:pt idx="4354" formatCode="General">
                  <c:v>0.65833353999999999</c:v>
                </c:pt>
                <c:pt idx="4355" formatCode="General">
                  <c:v>0.64410704399999996</c:v>
                </c:pt>
                <c:pt idx="4356" formatCode="General">
                  <c:v>0.63670802100000001</c:v>
                </c:pt>
                <c:pt idx="4357" formatCode="General">
                  <c:v>0.64298790699999997</c:v>
                </c:pt>
                <c:pt idx="4358" formatCode="General">
                  <c:v>0.64796584800000001</c:v>
                </c:pt>
                <c:pt idx="4359" formatCode="General">
                  <c:v>0.65055978299999995</c:v>
                </c:pt>
                <c:pt idx="4360" formatCode="General">
                  <c:v>0.65325736999999995</c:v>
                </c:pt>
                <c:pt idx="4361" formatCode="General">
                  <c:v>0.65691751200000004</c:v>
                </c:pt>
                <c:pt idx="4362" formatCode="General">
                  <c:v>0.66150039400000005</c:v>
                </c:pt>
                <c:pt idx="4363" formatCode="General">
                  <c:v>0.66641086299999996</c:v>
                </c:pt>
                <c:pt idx="4364" formatCode="General">
                  <c:v>0.671223342</c:v>
                </c:pt>
                <c:pt idx="4365" formatCode="General">
                  <c:v>0.67566478299999999</c:v>
                </c:pt>
                <c:pt idx="4366" formatCode="General">
                  <c:v>0.67960691500000003</c:v>
                </c:pt>
                <c:pt idx="4367" formatCode="General">
                  <c:v>0.68300634599999999</c:v>
                </c:pt>
                <c:pt idx="4368" formatCode="General">
                  <c:v>0.685855031</c:v>
                </c:pt>
                <c:pt idx="4369" formatCode="General">
                  <c:v>0.68815022699999995</c:v>
                </c:pt>
                <c:pt idx="4370" formatCode="General">
                  <c:v>0.68987649699999998</c:v>
                </c:pt>
                <c:pt idx="4371" formatCode="General">
                  <c:v>0.69099497799999998</c:v>
                </c:pt>
                <c:pt idx="4372" formatCode="General">
                  <c:v>0.69143664800000004</c:v>
                </c:pt>
                <c:pt idx="4373" formatCode="General">
                  <c:v>0.69109654399999998</c:v>
                </c:pt>
                <c:pt idx="4374" formatCode="General">
                  <c:v>0.689775586</c:v>
                </c:pt>
                <c:pt idx="4375" formatCode="General">
                  <c:v>0.68631666899999999</c:v>
                </c:pt>
                <c:pt idx="4376" formatCode="General">
                  <c:v>0.66072303099999996</c:v>
                </c:pt>
                <c:pt idx="4377" formatCode="General">
                  <c:v>0.68387818300000003</c:v>
                </c:pt>
                <c:pt idx="4378" formatCode="General">
                  <c:v>0.68784833000000001</c:v>
                </c:pt>
                <c:pt idx="4379" formatCode="General">
                  <c:v>0.69185316600000002</c:v>
                </c:pt>
                <c:pt idx="4380" formatCode="General">
                  <c:v>0.69255447400000003</c:v>
                </c:pt>
                <c:pt idx="4381" formatCode="General">
                  <c:v>0.70210093299999998</c:v>
                </c:pt>
                <c:pt idx="4382" formatCode="General">
                  <c:v>0.706824601</c:v>
                </c:pt>
                <c:pt idx="4383" formatCode="General">
                  <c:v>0.71078956100000001</c:v>
                </c:pt>
                <c:pt idx="4384" formatCode="General">
                  <c:v>0.71398592000000005</c:v>
                </c:pt>
                <c:pt idx="4385" formatCode="General">
                  <c:v>0.71650195100000003</c:v>
                </c:pt>
                <c:pt idx="4386" formatCode="General">
                  <c:v>0.71844238000000005</c:v>
                </c:pt>
                <c:pt idx="4387" formatCode="General">
                  <c:v>0.71989858200000001</c:v>
                </c:pt>
                <c:pt idx="4388" formatCode="General">
                  <c:v>0.72094291399999999</c:v>
                </c:pt>
                <c:pt idx="4389" formatCode="General">
                  <c:v>0.72163081200000001</c:v>
                </c:pt>
                <c:pt idx="4390" formatCode="General">
                  <c:v>0.72200494999999998</c:v>
                </c:pt>
                <c:pt idx="4391" formatCode="General">
                  <c:v>0.72209840999999997</c:v>
                </c:pt>
                <c:pt idx="4392" formatCode="General">
                  <c:v>0.72193783499999997</c:v>
                </c:pt>
                <c:pt idx="4393" formatCode="General">
                  <c:v>0.721544623</c:v>
                </c:pt>
                <c:pt idx="4394" formatCode="General">
                  <c:v>0.72093576199999998</c:v>
                </c:pt>
                <c:pt idx="4395" formatCode="General">
                  <c:v>0.72012382699999999</c:v>
                </c:pt>
                <c:pt idx="4396" formatCode="General">
                  <c:v>0.719115913</c:v>
                </c:pt>
                <c:pt idx="4397" formatCode="General">
                  <c:v>0.71790963399999996</c:v>
                </c:pt>
                <c:pt idx="4398" formatCode="General">
                  <c:v>0.71647423499999996</c:v>
                </c:pt>
                <c:pt idx="4399" formatCode="General">
                  <c:v>0.71451038099999997</c:v>
                </c:pt>
                <c:pt idx="4400" formatCode="General">
                  <c:v>0.70528399900000005</c:v>
                </c:pt>
                <c:pt idx="4401" formatCode="General">
                  <c:v>0.71100568799999997</c:v>
                </c:pt>
                <c:pt idx="4402" formatCode="General">
                  <c:v>0.70888394099999996</c:v>
                </c:pt>
                <c:pt idx="4403" formatCode="General">
                  <c:v>0.70631814000000004</c:v>
                </c:pt>
                <c:pt idx="4404" formatCode="General">
                  <c:v>0.70334547800000002</c:v>
                </c:pt>
                <c:pt idx="4405" formatCode="General">
                  <c:v>0.699882746</c:v>
                </c:pt>
                <c:pt idx="4406" formatCode="General">
                  <c:v>0.69577556799999996</c:v>
                </c:pt>
                <c:pt idx="4407" formatCode="General">
                  <c:v>0.69072824700000002</c:v>
                </c:pt>
                <c:pt idx="4408" formatCode="General">
                  <c:v>0.68406969299999998</c:v>
                </c:pt>
                <c:pt idx="4409" formatCode="General">
                  <c:v>0.67406892799999996</c:v>
                </c:pt>
                <c:pt idx="4410" formatCode="General">
                  <c:v>0.65813875200000005</c:v>
                </c:pt>
                <c:pt idx="4411" formatCode="General">
                  <c:v>0.65098565799999997</c:v>
                </c:pt>
                <c:pt idx="4412" formatCode="General">
                  <c:v>0.65885895500000002</c:v>
                </c:pt>
                <c:pt idx="4413" formatCode="General">
                  <c:v>0.661331534</c:v>
                </c:pt>
                <c:pt idx="4414" formatCode="General">
                  <c:v>0.66142386200000003</c:v>
                </c:pt>
                <c:pt idx="4415" formatCode="General">
                  <c:v>0.662288129</c:v>
                </c:pt>
                <c:pt idx="4416" formatCode="General">
                  <c:v>0.66488522299999997</c:v>
                </c:pt>
                <c:pt idx="4417" formatCode="General">
                  <c:v>0.66892713299999995</c:v>
                </c:pt>
                <c:pt idx="4418" formatCode="General">
                  <c:v>0.67367744399999996</c:v>
                </c:pt>
                <c:pt idx="4419" formatCode="General">
                  <c:v>0.67847853899999999</c:v>
                </c:pt>
                <c:pt idx="4420" formatCode="General">
                  <c:v>0.68295061599999995</c:v>
                </c:pt>
                <c:pt idx="4421" formatCode="General">
                  <c:v>0.68693727299999996</c:v>
                </c:pt>
                <c:pt idx="4422" formatCode="General">
                  <c:v>0.69040179300000004</c:v>
                </c:pt>
                <c:pt idx="4423" formatCode="General">
                  <c:v>0.69335645400000001</c:v>
                </c:pt>
                <c:pt idx="4424" formatCode="General">
                  <c:v>0.69582509999999997</c:v>
                </c:pt>
                <c:pt idx="4425" formatCode="General">
                  <c:v>0.69782316700000002</c:v>
                </c:pt>
                <c:pt idx="4426" formatCode="General">
                  <c:v>0.699342668</c:v>
                </c:pt>
                <c:pt idx="4427" formatCode="General">
                  <c:v>0.70033425100000002</c:v>
                </c:pt>
                <c:pt idx="4428" formatCode="General">
                  <c:v>0.70067220900000005</c:v>
                </c:pt>
                <c:pt idx="4429" formatCode="General">
                  <c:v>0.70000863099999999</c:v>
                </c:pt>
                <c:pt idx="4430" formatCode="General">
                  <c:v>0.69549667800000003</c:v>
                </c:pt>
                <c:pt idx="4431" formatCode="General">
                  <c:v>0.68966352900000005</c:v>
                </c:pt>
                <c:pt idx="4432" formatCode="General">
                  <c:v>0.69399970799999999</c:v>
                </c:pt>
                <c:pt idx="4433" formatCode="General">
                  <c:v>0.69239461400000002</c:v>
                </c:pt>
                <c:pt idx="4434" formatCode="General">
                  <c:v>0.69381946299999997</c:v>
                </c:pt>
                <c:pt idx="4435" formatCode="General">
                  <c:v>0.69820815300000005</c:v>
                </c:pt>
                <c:pt idx="4436" formatCode="General">
                  <c:v>0.704268754</c:v>
                </c:pt>
                <c:pt idx="4437" formatCode="General">
                  <c:v>0.71013081099999997</c:v>
                </c:pt>
                <c:pt idx="4438" formatCode="General">
                  <c:v>0.71499335799999997</c:v>
                </c:pt>
                <c:pt idx="4439" formatCode="General">
                  <c:v>0.71880662399999995</c:v>
                </c:pt>
                <c:pt idx="4440" formatCode="General">
                  <c:v>0.72175800800000001</c:v>
                </c:pt>
                <c:pt idx="4441" formatCode="General">
                  <c:v>0.72404438299999996</c:v>
                </c:pt>
                <c:pt idx="4442" formatCode="General">
                  <c:v>0.72581618999999997</c:v>
                </c:pt>
                <c:pt idx="4443" formatCode="General">
                  <c:v>0.72717791799999998</c:v>
                </c:pt>
                <c:pt idx="4444" formatCode="General">
                  <c:v>0.72820049499999995</c:v>
                </c:pt>
                <c:pt idx="4445" formatCode="General">
                  <c:v>0.72893214200000001</c:v>
                </c:pt>
                <c:pt idx="4446" formatCode="General">
                  <c:v>0.72940617799999996</c:v>
                </c:pt>
                <c:pt idx="4447" formatCode="General">
                  <c:v>0.72964632500000004</c:v>
                </c:pt>
                <c:pt idx="4448" formatCode="General">
                  <c:v>0.72966969000000004</c:v>
                </c:pt>
                <c:pt idx="4449" formatCode="General">
                  <c:v>0.72948861099999995</c:v>
                </c:pt>
                <c:pt idx="4450" formatCode="General">
                  <c:v>0.72911131399999995</c:v>
                </c:pt>
                <c:pt idx="4451" formatCode="General">
                  <c:v>0.728540242</c:v>
                </c:pt>
                <c:pt idx="4452" formatCode="General">
                  <c:v>0.72776091099999995</c:v>
                </c:pt>
                <c:pt idx="4453" formatCode="General">
                  <c:v>0.72657132099999999</c:v>
                </c:pt>
                <c:pt idx="4454" formatCode="General">
                  <c:v>0.72389382099999999</c:v>
                </c:pt>
                <c:pt idx="4455" formatCode="General">
                  <c:v>0.72435814099999996</c:v>
                </c:pt>
                <c:pt idx="4456" formatCode="General">
                  <c:v>0.72287970800000001</c:v>
                </c:pt>
                <c:pt idx="4457" formatCode="General">
                  <c:v>0.72110772099999998</c:v>
                </c:pt>
                <c:pt idx="4458" formatCode="General">
                  <c:v>0.71904432799999995</c:v>
                </c:pt>
                <c:pt idx="4459" formatCode="General">
                  <c:v>0.71664190299999997</c:v>
                </c:pt>
                <c:pt idx="4460" formatCode="General">
                  <c:v>0.71382141099999996</c:v>
                </c:pt>
                <c:pt idx="4461" formatCode="General">
                  <c:v>0.71044832499999999</c:v>
                </c:pt>
                <c:pt idx="4462" formatCode="General">
                  <c:v>0.70625537599999999</c:v>
                </c:pt>
                <c:pt idx="4463" formatCode="General">
                  <c:v>0.70057290800000005</c:v>
                </c:pt>
                <c:pt idx="4464" formatCode="General">
                  <c:v>0.69126409300000002</c:v>
                </c:pt>
                <c:pt idx="4465" formatCode="General">
                  <c:v>0.67347562299999997</c:v>
                </c:pt>
                <c:pt idx="4466" formatCode="General">
                  <c:v>0.67134243199999999</c:v>
                </c:pt>
                <c:pt idx="4467" formatCode="General">
                  <c:v>0.67886054500000004</c:v>
                </c:pt>
                <c:pt idx="4468" formatCode="General">
                  <c:v>0.67818248299999995</c:v>
                </c:pt>
                <c:pt idx="4469" formatCode="General">
                  <c:v>0.67600226399999996</c:v>
                </c:pt>
                <c:pt idx="4470" formatCode="General">
                  <c:v>0.67513966599999997</c:v>
                </c:pt>
                <c:pt idx="4471" formatCode="General">
                  <c:v>0.67669153199999998</c:v>
                </c:pt>
                <c:pt idx="4472" formatCode="General">
                  <c:v>0.68038481500000003</c:v>
                </c:pt>
                <c:pt idx="4473" formatCode="General">
                  <c:v>0.68519616100000003</c:v>
                </c:pt>
                <c:pt idx="4474" formatCode="General">
                  <c:v>0.69018554700000001</c:v>
                </c:pt>
                <c:pt idx="4475" formatCode="General">
                  <c:v>0.694838285</c:v>
                </c:pt>
                <c:pt idx="4476" formatCode="General">
                  <c:v>0.69896453599999997</c:v>
                </c:pt>
                <c:pt idx="4477" formatCode="General">
                  <c:v>0.70252793999999996</c:v>
                </c:pt>
                <c:pt idx="4478" formatCode="General">
                  <c:v>0.70554900200000004</c:v>
                </c:pt>
                <c:pt idx="4479" formatCode="General">
                  <c:v>0.70806521200000005</c:v>
                </c:pt>
                <c:pt idx="4480" formatCode="General">
                  <c:v>0.71011549200000001</c:v>
                </c:pt>
                <c:pt idx="4481" formatCode="General">
                  <c:v>0.71172803600000001</c:v>
                </c:pt>
                <c:pt idx="4482" formatCode="General">
                  <c:v>0.71290266499999999</c:v>
                </c:pt>
                <c:pt idx="4483" formatCode="General">
                  <c:v>0.71356481299999996</c:v>
                </c:pt>
                <c:pt idx="4484" formatCode="General">
                  <c:v>0.71322882200000004</c:v>
                </c:pt>
                <c:pt idx="4485" formatCode="General">
                  <c:v>0.68635356400000003</c:v>
                </c:pt>
                <c:pt idx="4486" formatCode="General">
                  <c:v>0.71130263800000004</c:v>
                </c:pt>
                <c:pt idx="4487" formatCode="General">
                  <c:v>0.70915543999999997</c:v>
                </c:pt>
                <c:pt idx="4488" formatCode="General">
                  <c:v>0.70511823900000004</c:v>
                </c:pt>
                <c:pt idx="4489" formatCode="General">
                  <c:v>0.70150131000000004</c:v>
                </c:pt>
                <c:pt idx="4490" formatCode="General">
                  <c:v>0.70226645499999996</c:v>
                </c:pt>
                <c:pt idx="4491" formatCode="General">
                  <c:v>0.70804065500000002</c:v>
                </c:pt>
                <c:pt idx="4492" formatCode="General">
                  <c:v>0.71493858099999996</c:v>
                </c:pt>
                <c:pt idx="4493" formatCode="General">
                  <c:v>0.72049248200000005</c:v>
                </c:pt>
                <c:pt idx="4494" formatCode="General">
                  <c:v>0.72447860200000003</c:v>
                </c:pt>
                <c:pt idx="4495" formatCode="General">
                  <c:v>0.72730040600000001</c:v>
                </c:pt>
                <c:pt idx="4496" formatCode="General">
                  <c:v>0.729324639</c:v>
                </c:pt>
                <c:pt idx="4497" formatCode="General">
                  <c:v>0.73079145000000001</c:v>
                </c:pt>
                <c:pt idx="4498" formatCode="General">
                  <c:v>0.73184752500000005</c:v>
                </c:pt>
                <c:pt idx="4499" formatCode="General">
                  <c:v>0.73258250999999996</c:v>
                </c:pt>
                <c:pt idx="4500" formatCode="General">
                  <c:v>0.733052433</c:v>
                </c:pt>
                <c:pt idx="4501" formatCode="General">
                  <c:v>0.733293533</c:v>
                </c:pt>
                <c:pt idx="4502" formatCode="General">
                  <c:v>0.733330131</c:v>
                </c:pt>
                <c:pt idx="4503" formatCode="General">
                  <c:v>0.73317837699999999</c:v>
                </c:pt>
                <c:pt idx="4504" formatCode="General">
                  <c:v>0.73284912099999999</c:v>
                </c:pt>
                <c:pt idx="4505" formatCode="General">
                  <c:v>0.73234748800000005</c:v>
                </c:pt>
                <c:pt idx="4506" formatCode="General">
                  <c:v>0.73166561100000005</c:v>
                </c:pt>
                <c:pt idx="4507" formatCode="General">
                  <c:v>0.73059403899999997</c:v>
                </c:pt>
                <c:pt idx="4508" formatCode="General">
                  <c:v>0.72956752800000002</c:v>
                </c:pt>
                <c:pt idx="4509" formatCode="General">
                  <c:v>0.728695333</c:v>
                </c:pt>
                <c:pt idx="4510" formatCode="General">
                  <c:v>0.72737139500000003</c:v>
                </c:pt>
                <c:pt idx="4511" formatCode="General">
                  <c:v>0.72583216399999995</c:v>
                </c:pt>
                <c:pt idx="4512" formatCode="General">
                  <c:v>0.72406643599999998</c:v>
                </c:pt>
                <c:pt idx="4513" formatCode="General">
                  <c:v>0.722043514</c:v>
                </c:pt>
                <c:pt idx="4514" formatCode="General">
                  <c:v>0.71971750300000004</c:v>
                </c:pt>
                <c:pt idx="4515" formatCode="General">
                  <c:v>0.71701860399999995</c:v>
                </c:pt>
                <c:pt idx="4516" formatCode="General">
                  <c:v>0.71382796800000003</c:v>
                </c:pt>
                <c:pt idx="4517" formatCode="General">
                  <c:v>0.70989733899999996</c:v>
                </c:pt>
                <c:pt idx="4518" formatCode="General">
                  <c:v>0.70452696100000001</c:v>
                </c:pt>
                <c:pt idx="4519" formatCode="General">
                  <c:v>0.69485849099999997</c:v>
                </c:pt>
                <c:pt idx="4520" formatCode="General">
                  <c:v>0.67373645299999996</c:v>
                </c:pt>
                <c:pt idx="4521" formatCode="General">
                  <c:v>0.68199998100000003</c:v>
                </c:pt>
                <c:pt idx="4522" formatCode="General">
                  <c:v>0.68470501900000003</c:v>
                </c:pt>
                <c:pt idx="4523" formatCode="General">
                  <c:v>0.680923104</c:v>
                </c:pt>
                <c:pt idx="4524" formatCode="General">
                  <c:v>0.67640280699999999</c:v>
                </c:pt>
                <c:pt idx="4525" formatCode="General">
                  <c:v>0.67347139099999997</c:v>
                </c:pt>
                <c:pt idx="4526" formatCode="General">
                  <c:v>0.67361593200000003</c:v>
                </c:pt>
                <c:pt idx="4527" formatCode="General">
                  <c:v>0.67680764199999999</c:v>
                </c:pt>
                <c:pt idx="4528" formatCode="General">
                  <c:v>0.68168920300000002</c:v>
                </c:pt>
                <c:pt idx="4529" formatCode="General">
                  <c:v>0.68692094100000001</c:v>
                </c:pt>
                <c:pt idx="4530" formatCode="General">
                  <c:v>0.69183689400000004</c:v>
                </c:pt>
                <c:pt idx="4531" formatCode="General">
                  <c:v>0.69623780300000004</c:v>
                </c:pt>
                <c:pt idx="4532" formatCode="General">
                  <c:v>0.70009678600000003</c:v>
                </c:pt>
                <c:pt idx="4533" formatCode="General">
                  <c:v>0.70343017600000002</c:v>
                </c:pt>
                <c:pt idx="4534" formatCode="General">
                  <c:v>0.70626676099999997</c:v>
                </c:pt>
                <c:pt idx="4535" formatCode="General">
                  <c:v>0.70864361499999995</c:v>
                </c:pt>
                <c:pt idx="4536" formatCode="General">
                  <c:v>0.71060085299999998</c:v>
                </c:pt>
                <c:pt idx="4537" formatCode="General">
                  <c:v>0.71216452100000005</c:v>
                </c:pt>
                <c:pt idx="4538" formatCode="General">
                  <c:v>0.71326017399999997</c:v>
                </c:pt>
                <c:pt idx="4539" formatCode="General">
                  <c:v>0.70985972900000005</c:v>
                </c:pt>
                <c:pt idx="4540" formatCode="General">
                  <c:v>0.71420663600000001</c:v>
                </c:pt>
                <c:pt idx="4541" formatCode="General">
                  <c:v>0.71464246499999995</c:v>
                </c:pt>
                <c:pt idx="4542" formatCode="General">
                  <c:v>0.71353644100000002</c:v>
                </c:pt>
                <c:pt idx="4543" formatCode="General">
                  <c:v>0.71057349400000003</c:v>
                </c:pt>
                <c:pt idx="4544" formatCode="General">
                  <c:v>0.70518720099999999</c:v>
                </c:pt>
                <c:pt idx="4545" formatCode="General">
                  <c:v>0.700302541</c:v>
                </c:pt>
                <c:pt idx="4546" formatCode="General">
                  <c:v>0.70350038999999998</c:v>
                </c:pt>
                <c:pt idx="4547" formatCode="General">
                  <c:v>0.71219462200000005</c:v>
                </c:pt>
                <c:pt idx="4548" formatCode="General">
                  <c:v>0.71934092000000005</c:v>
                </c:pt>
                <c:pt idx="4549" formatCode="General">
                  <c:v>0.72395265099999995</c:v>
                </c:pt>
                <c:pt idx="4550" formatCode="General">
                  <c:v>0.72689908700000005</c:v>
                </c:pt>
                <c:pt idx="4551" formatCode="General">
                  <c:v>0.72884011299999996</c:v>
                </c:pt>
                <c:pt idx="4552" formatCode="General">
                  <c:v>0.73013436799999998</c:v>
                </c:pt>
                <c:pt idx="4553" formatCode="General">
                  <c:v>0.73097199199999996</c:v>
                </c:pt>
                <c:pt idx="4554" formatCode="General">
                  <c:v>0.73145836600000003</c:v>
                </c:pt>
                <c:pt idx="4555" formatCode="General">
                  <c:v>0.73165619400000004</c:v>
                </c:pt>
                <c:pt idx="4556" formatCode="General">
                  <c:v>0.73160541099999998</c:v>
                </c:pt>
                <c:pt idx="4557" formatCode="General">
                  <c:v>0.73133373300000004</c:v>
                </c:pt>
                <c:pt idx="4558" formatCode="General">
                  <c:v>0.73086077000000005</c:v>
                </c:pt>
                <c:pt idx="4559" formatCode="General">
                  <c:v>0.73020017100000001</c:v>
                </c:pt>
                <c:pt idx="4560" formatCode="General">
                  <c:v>0.729352891</c:v>
                </c:pt>
                <c:pt idx="4561" formatCode="General">
                  <c:v>0.72774845399999999</c:v>
                </c:pt>
                <c:pt idx="4562" formatCode="General">
                  <c:v>0.72716838100000003</c:v>
                </c:pt>
                <c:pt idx="4563" formatCode="General">
                  <c:v>0.725903988</c:v>
                </c:pt>
                <c:pt idx="4564" formatCode="General">
                  <c:v>0.72443521</c:v>
                </c:pt>
                <c:pt idx="4565" formatCode="General">
                  <c:v>0.72279280400000001</c:v>
                </c:pt>
                <c:pt idx="4566" formatCode="General">
                  <c:v>0.72096669700000005</c:v>
                </c:pt>
                <c:pt idx="4567" formatCode="General">
                  <c:v>0.71893680100000001</c:v>
                </c:pt>
                <c:pt idx="4568" formatCode="General">
                  <c:v>0.71667343400000005</c:v>
                </c:pt>
                <c:pt idx="4569" formatCode="General">
                  <c:v>0.71413344099999998</c:v>
                </c:pt>
                <c:pt idx="4570" formatCode="General">
                  <c:v>0.71125167600000005</c:v>
                </c:pt>
                <c:pt idx="4571" formatCode="General">
                  <c:v>0.70791506800000004</c:v>
                </c:pt>
                <c:pt idx="4572" formatCode="General">
                  <c:v>0.703871727</c:v>
                </c:pt>
                <c:pt idx="4573" formatCode="General">
                  <c:v>0.69828110899999996</c:v>
                </c:pt>
                <c:pt idx="4574" formatCode="General">
                  <c:v>0.68625152099999998</c:v>
                </c:pt>
                <c:pt idx="4575" formatCode="General">
                  <c:v>0.66872274899999995</c:v>
                </c:pt>
                <c:pt idx="4576" formatCode="General">
                  <c:v>0.68156725200000001</c:v>
                </c:pt>
                <c:pt idx="4577" formatCode="General">
                  <c:v>0.67857414500000002</c:v>
                </c:pt>
                <c:pt idx="4578" formatCode="General">
                  <c:v>0.672454</c:v>
                </c:pt>
                <c:pt idx="4579" formatCode="General">
                  <c:v>0.66574496000000005</c:v>
                </c:pt>
                <c:pt idx="4580" formatCode="General">
                  <c:v>0.66037207799999997</c:v>
                </c:pt>
                <c:pt idx="4581" formatCode="General">
                  <c:v>0.65857827700000005</c:v>
                </c:pt>
                <c:pt idx="4582" formatCode="General">
                  <c:v>0.66099005899999996</c:v>
                </c:pt>
                <c:pt idx="4583" formatCode="General">
                  <c:v>0.66581940699999997</c:v>
                </c:pt>
                <c:pt idx="4584" formatCode="General">
                  <c:v>0.67111551800000002</c:v>
                </c:pt>
                <c:pt idx="4585" formatCode="General">
                  <c:v>0.67606496800000004</c:v>
                </c:pt>
                <c:pt idx="4586" formatCode="General">
                  <c:v>0.68052381299999998</c:v>
                </c:pt>
                <c:pt idx="4587" formatCode="General">
                  <c:v>0.68449831000000005</c:v>
                </c:pt>
                <c:pt idx="4588" formatCode="General">
                  <c:v>0.68799072500000003</c:v>
                </c:pt>
                <c:pt idx="4589" formatCode="General">
                  <c:v>0.69099855399999999</c:v>
                </c:pt>
                <c:pt idx="4590" formatCode="General">
                  <c:v>0.69353395699999998</c:v>
                </c:pt>
                <c:pt idx="4591" formatCode="General">
                  <c:v>0.69562751099999998</c:v>
                </c:pt>
                <c:pt idx="4592" formatCode="General">
                  <c:v>0.69729936100000001</c:v>
                </c:pt>
                <c:pt idx="4593" formatCode="General">
                  <c:v>0.69772040800000001</c:v>
                </c:pt>
                <c:pt idx="4594" formatCode="General">
                  <c:v>0.69949132199999997</c:v>
                </c:pt>
                <c:pt idx="4595" formatCode="General">
                  <c:v>0.70085406299999997</c:v>
                </c:pt>
                <c:pt idx="4596" formatCode="General">
                  <c:v>0.70156425200000005</c:v>
                </c:pt>
                <c:pt idx="4597" formatCode="General">
                  <c:v>0.70176059000000002</c:v>
                </c:pt>
                <c:pt idx="4598" formatCode="General">
                  <c:v>0.70089572700000002</c:v>
                </c:pt>
                <c:pt idx="4599" formatCode="General">
                  <c:v>0.69763892900000002</c:v>
                </c:pt>
                <c:pt idx="4600" formatCode="General">
                  <c:v>0.69045376800000002</c:v>
                </c:pt>
                <c:pt idx="4601" formatCode="General">
                  <c:v>0.687006593</c:v>
                </c:pt>
                <c:pt idx="4602" formatCode="General">
                  <c:v>0.697268844</c:v>
                </c:pt>
                <c:pt idx="4603" formatCode="General">
                  <c:v>0.70716917499999998</c:v>
                </c:pt>
                <c:pt idx="4604" formatCode="General">
                  <c:v>0.71299606599999998</c:v>
                </c:pt>
                <c:pt idx="4605" formatCode="General">
                  <c:v>0.71658259599999996</c:v>
                </c:pt>
                <c:pt idx="4606" formatCode="General">
                  <c:v>0.71901154499999997</c:v>
                </c:pt>
                <c:pt idx="4607" formatCode="General">
                  <c:v>0.72074937800000005</c:v>
                </c:pt>
                <c:pt idx="4608" formatCode="General">
                  <c:v>0.72200542700000003</c:v>
                </c:pt>
                <c:pt idx="4609" formatCode="General">
                  <c:v>0.72288459500000002</c:v>
                </c:pt>
                <c:pt idx="4610" formatCode="General">
                  <c:v>0.723446429</c:v>
                </c:pt>
                <c:pt idx="4611" formatCode="General">
                  <c:v>0.72372949099999995</c:v>
                </c:pt>
                <c:pt idx="4612" formatCode="General">
                  <c:v>0.72376149899999997</c:v>
                </c:pt>
                <c:pt idx="4613" formatCode="General">
                  <c:v>0.72356325399999999</c:v>
                </c:pt>
                <c:pt idx="4614" formatCode="General">
                  <c:v>0.72313940499999996</c:v>
                </c:pt>
                <c:pt idx="4615" formatCode="General">
                  <c:v>0.72156101500000003</c:v>
                </c:pt>
                <c:pt idx="4616" formatCode="General">
                  <c:v>0.72176915399999997</c:v>
                </c:pt>
                <c:pt idx="4617" formatCode="General">
                  <c:v>0.72082299000000005</c:v>
                </c:pt>
                <c:pt idx="4618" formatCode="General">
                  <c:v>0.71970146899999998</c:v>
                </c:pt>
                <c:pt idx="4619" formatCode="General">
                  <c:v>0.718411982</c:v>
                </c:pt>
                <c:pt idx="4620" formatCode="General">
                  <c:v>0.71695136999999998</c:v>
                </c:pt>
                <c:pt idx="4621" formatCode="General">
                  <c:v>0.71530973900000006</c:v>
                </c:pt>
                <c:pt idx="4622" formatCode="General">
                  <c:v>0.71346950499999995</c:v>
                </c:pt>
                <c:pt idx="4623" formatCode="General">
                  <c:v>0.71140342999999995</c:v>
                </c:pt>
                <c:pt idx="4624" formatCode="General">
                  <c:v>0.70907103999999999</c:v>
                </c:pt>
                <c:pt idx="4625" formatCode="General">
                  <c:v>0.70640921599999995</c:v>
                </c:pt>
                <c:pt idx="4626" formatCode="General">
                  <c:v>0.70330333700000003</c:v>
                </c:pt>
                <c:pt idx="4627" formatCode="General">
                  <c:v>0.69946312899999996</c:v>
                </c:pt>
                <c:pt idx="4628" formatCode="General">
                  <c:v>0.69360750900000001</c:v>
                </c:pt>
                <c:pt idx="4629" formatCode="General">
                  <c:v>0.67293179000000003</c:v>
                </c:pt>
                <c:pt idx="4630" formatCode="General">
                  <c:v>0.67992317700000005</c:v>
                </c:pt>
                <c:pt idx="4631" formatCode="General">
                  <c:v>0.68072038899999998</c:v>
                </c:pt>
                <c:pt idx="4632" formatCode="General">
                  <c:v>0.67526215300000003</c:v>
                </c:pt>
                <c:pt idx="4633" formatCode="General">
                  <c:v>0.668038189</c:v>
                </c:pt>
                <c:pt idx="4634" formatCode="General">
                  <c:v>0.65980744400000002</c:v>
                </c:pt>
                <c:pt idx="4635" formatCode="General">
                  <c:v>0.652081668</c:v>
                </c:pt>
                <c:pt idx="4636" formatCode="General">
                  <c:v>0.64801287699999999</c:v>
                </c:pt>
                <c:pt idx="4637" formatCode="General">
                  <c:v>0.64954727899999998</c:v>
                </c:pt>
                <c:pt idx="4638" formatCode="General">
                  <c:v>0.65437978500000005</c:v>
                </c:pt>
                <c:pt idx="4639" formatCode="General">
                  <c:v>0.65962839100000004</c:v>
                </c:pt>
                <c:pt idx="4640" formatCode="General">
                  <c:v>0.66440981600000004</c:v>
                </c:pt>
                <c:pt idx="4641" formatCode="General">
                  <c:v>0.668758988</c:v>
                </c:pt>
                <c:pt idx="4642" formatCode="General">
                  <c:v>0.67274868499999996</c:v>
                </c:pt>
                <c:pt idx="4643" formatCode="General">
                  <c:v>0.676349282</c:v>
                </c:pt>
                <c:pt idx="4644" formatCode="General">
                  <c:v>0.67949599000000005</c:v>
                </c:pt>
                <c:pt idx="4645" formatCode="General">
                  <c:v>0.68214309200000001</c:v>
                </c:pt>
                <c:pt idx="4646" formatCode="General">
                  <c:v>0.68427133600000001</c:v>
                </c:pt>
                <c:pt idx="4647" formatCode="General">
                  <c:v>0.685522258</c:v>
                </c:pt>
                <c:pt idx="4648" formatCode="General">
                  <c:v>0.68706190599999994</c:v>
                </c:pt>
                <c:pt idx="4649" formatCode="General">
                  <c:v>0.68824857500000003</c:v>
                </c:pt>
                <c:pt idx="4650" formatCode="General">
                  <c:v>0.68903297200000002</c:v>
                </c:pt>
                <c:pt idx="4651" formatCode="General">
                  <c:v>0.68966144299999999</c:v>
                </c:pt>
                <c:pt idx="4652" formatCode="General">
                  <c:v>0.69014495600000003</c:v>
                </c:pt>
                <c:pt idx="4653" formatCode="General">
                  <c:v>0.69026762200000003</c:v>
                </c:pt>
                <c:pt idx="4654" formatCode="General">
                  <c:v>0.689186513</c:v>
                </c:pt>
                <c:pt idx="4655" formatCode="General">
                  <c:v>0.68427115699999996</c:v>
                </c:pt>
                <c:pt idx="4656" formatCode="General">
                  <c:v>0.67438572600000002</c:v>
                </c:pt>
                <c:pt idx="4657" formatCode="General">
                  <c:v>0.68315285400000003</c:v>
                </c:pt>
                <c:pt idx="4658" formatCode="General">
                  <c:v>0.69608640700000002</c:v>
                </c:pt>
                <c:pt idx="4659" formatCode="General">
                  <c:v>0.70278370400000001</c:v>
                </c:pt>
                <c:pt idx="4660" formatCode="General">
                  <c:v>0.70685416499999998</c:v>
                </c:pt>
                <c:pt idx="4661" formatCode="General">
                  <c:v>0.70978856099999998</c:v>
                </c:pt>
                <c:pt idx="4662" formatCode="General">
                  <c:v>0.71207547199999999</c:v>
                </c:pt>
                <c:pt idx="4663" formatCode="General">
                  <c:v>0.71389877800000001</c:v>
                </c:pt>
                <c:pt idx="4664" formatCode="General">
                  <c:v>0.71534246199999996</c:v>
                </c:pt>
                <c:pt idx="4665" formatCode="General">
                  <c:v>0.71645373099999998</c:v>
                </c:pt>
                <c:pt idx="4666" formatCode="General">
                  <c:v>0.71726506899999998</c:v>
                </c:pt>
                <c:pt idx="4667" formatCode="General">
                  <c:v>0.71780121299999999</c:v>
                </c:pt>
                <c:pt idx="4668" formatCode="General">
                  <c:v>0.71804743999999998</c:v>
                </c:pt>
                <c:pt idx="4669" formatCode="General">
                  <c:v>0.71812999200000005</c:v>
                </c:pt>
                <c:pt idx="4670" formatCode="General">
                  <c:v>0.71799892200000004</c:v>
                </c:pt>
                <c:pt idx="4671" formatCode="General">
                  <c:v>0.71765685099999998</c:v>
                </c:pt>
                <c:pt idx="4672" formatCode="General">
                  <c:v>0.71713632299999996</c:v>
                </c:pt>
                <c:pt idx="4673" formatCode="General">
                  <c:v>0.71645134700000002</c:v>
                </c:pt>
                <c:pt idx="4674" formatCode="General">
                  <c:v>0.71561181500000004</c:v>
                </c:pt>
                <c:pt idx="4675" formatCode="General">
                  <c:v>0.714622796</c:v>
                </c:pt>
                <c:pt idx="4676" formatCode="General">
                  <c:v>0.71348387000000002</c:v>
                </c:pt>
                <c:pt idx="4677" formatCode="General">
                  <c:v>0.71218711099999998</c:v>
                </c:pt>
                <c:pt idx="4678" formatCode="General">
                  <c:v>0.71071499599999999</c:v>
                </c:pt>
                <c:pt idx="4679" formatCode="General">
                  <c:v>0.70903599299999998</c:v>
                </c:pt>
                <c:pt idx="4680" formatCode="General">
                  <c:v>0.70708853000000005</c:v>
                </c:pt>
                <c:pt idx="4681" formatCode="General">
                  <c:v>0.704769969</c:v>
                </c:pt>
                <c:pt idx="4682" formatCode="General">
                  <c:v>0.70167225600000005</c:v>
                </c:pt>
                <c:pt idx="4683" formatCode="General">
                  <c:v>0.69460654300000002</c:v>
                </c:pt>
                <c:pt idx="4684" formatCode="General">
                  <c:v>0.68005657200000003</c:v>
                </c:pt>
                <c:pt idx="4685" formatCode="General">
                  <c:v>0.69128257000000004</c:v>
                </c:pt>
                <c:pt idx="4686" formatCode="General">
                  <c:v>0.68795716799999995</c:v>
                </c:pt>
                <c:pt idx="4687" formatCode="General">
                  <c:v>0.68273824500000002</c:v>
                </c:pt>
                <c:pt idx="4688" formatCode="General">
                  <c:v>0.67606973599999998</c:v>
                </c:pt>
                <c:pt idx="4689" formatCode="General">
                  <c:v>0.66784626199999997</c:v>
                </c:pt>
                <c:pt idx="4690" formatCode="General">
                  <c:v>0.658863902</c:v>
                </c:pt>
                <c:pt idx="4691" formatCode="General">
                  <c:v>0.652876079</c:v>
                </c:pt>
                <c:pt idx="4692" formatCode="General">
                  <c:v>0.65400290500000002</c:v>
                </c:pt>
                <c:pt idx="4693" formatCode="General">
                  <c:v>0.659373879</c:v>
                </c:pt>
                <c:pt idx="4694" formatCode="General">
                  <c:v>0.66475820500000005</c:v>
                </c:pt>
                <c:pt idx="4695" formatCode="General">
                  <c:v>0.66942650100000001</c:v>
                </c:pt>
                <c:pt idx="4696" formatCode="General">
                  <c:v>0.67376256000000001</c:v>
                </c:pt>
                <c:pt idx="4697" formatCode="General">
                  <c:v>0.677931964</c:v>
                </c:pt>
                <c:pt idx="4698" formatCode="General">
                  <c:v>0.68185281799999997</c:v>
                </c:pt>
                <c:pt idx="4699" formatCode="General">
                  <c:v>0.68537276999999996</c:v>
                </c:pt>
                <c:pt idx="4700" formatCode="General">
                  <c:v>0.68836498300000004</c:v>
                </c:pt>
                <c:pt idx="4701" formatCode="General">
                  <c:v>0.69043785300000005</c:v>
                </c:pt>
                <c:pt idx="4702" formatCode="General">
                  <c:v>0.69258368000000003</c:v>
                </c:pt>
                <c:pt idx="4703" formatCode="General">
                  <c:v>0.69393491699999998</c:v>
                </c:pt>
                <c:pt idx="4704" formatCode="General">
                  <c:v>0.694728911</c:v>
                </c:pt>
                <c:pt idx="4705" formatCode="General">
                  <c:v>0.69510549300000002</c:v>
                </c:pt>
                <c:pt idx="4706" formatCode="General">
                  <c:v>0.69518458800000005</c:v>
                </c:pt>
                <c:pt idx="4707" formatCode="General">
                  <c:v>0.69509100899999998</c:v>
                </c:pt>
                <c:pt idx="4708" formatCode="General">
                  <c:v>0.69487965100000004</c:v>
                </c:pt>
                <c:pt idx="4709" formatCode="General">
                  <c:v>0.69426596200000001</c:v>
                </c:pt>
                <c:pt idx="4710" formatCode="General">
                  <c:v>0.69151425399999999</c:v>
                </c:pt>
                <c:pt idx="4711" formatCode="General">
                  <c:v>0.68016672099999997</c:v>
                </c:pt>
                <c:pt idx="4712" formatCode="General">
                  <c:v>0.68436491499999996</c:v>
                </c:pt>
                <c:pt idx="4713" formatCode="General">
                  <c:v>0.69935613900000004</c:v>
                </c:pt>
                <c:pt idx="4714" formatCode="General">
                  <c:v>0.70581167899999997</c:v>
                </c:pt>
                <c:pt idx="4715" formatCode="General">
                  <c:v>0.70981377400000001</c:v>
                </c:pt>
                <c:pt idx="4716" formatCode="General">
                  <c:v>0.71289038699999996</c:v>
                </c:pt>
                <c:pt idx="4717" formatCode="General">
                  <c:v>0.71541208000000001</c:v>
                </c:pt>
                <c:pt idx="4718" formatCode="General">
                  <c:v>0.71749836199999995</c:v>
                </c:pt>
                <c:pt idx="4719" formatCode="General">
                  <c:v>0.71920514099999999</c:v>
                </c:pt>
                <c:pt idx="4720" formatCode="General">
                  <c:v>0.72056990899999995</c:v>
                </c:pt>
                <c:pt idx="4721" formatCode="General">
                  <c:v>0.72162061899999996</c:v>
                </c:pt>
                <c:pt idx="4722" formatCode="General">
                  <c:v>0.72208690600000003</c:v>
                </c:pt>
                <c:pt idx="4723" formatCode="General">
                  <c:v>0.72290158299999996</c:v>
                </c:pt>
                <c:pt idx="4724" formatCode="General">
                  <c:v>0.72317278399999996</c:v>
                </c:pt>
                <c:pt idx="4725" formatCode="General">
                  <c:v>0.72322171899999999</c:v>
                </c:pt>
                <c:pt idx="4726" formatCode="General">
                  <c:v>0.72306716400000004</c:v>
                </c:pt>
                <c:pt idx="4727" formatCode="General">
                  <c:v>0.72272515299999995</c:v>
                </c:pt>
                <c:pt idx="4728" formatCode="General">
                  <c:v>0.72220993</c:v>
                </c:pt>
                <c:pt idx="4729" formatCode="General">
                  <c:v>0.72153341800000004</c:v>
                </c:pt>
                <c:pt idx="4730" formatCode="General">
                  <c:v>0.72070485399999995</c:v>
                </c:pt>
                <c:pt idx="4731" formatCode="General">
                  <c:v>0.71972942399999995</c:v>
                </c:pt>
                <c:pt idx="4732" formatCode="General">
                  <c:v>0.71860712800000004</c:v>
                </c:pt>
                <c:pt idx="4733" formatCode="General">
                  <c:v>0.71732956199999998</c:v>
                </c:pt>
                <c:pt idx="4734" formatCode="General">
                  <c:v>0.715878189</c:v>
                </c:pt>
                <c:pt idx="4735" formatCode="General">
                  <c:v>0.71420484799999995</c:v>
                </c:pt>
                <c:pt idx="4736" formatCode="General">
                  <c:v>0.71217375999999999</c:v>
                </c:pt>
                <c:pt idx="4737" formatCode="General">
                  <c:v>0.70898020299999998</c:v>
                </c:pt>
                <c:pt idx="4738" formatCode="General">
                  <c:v>0.68224710200000005</c:v>
                </c:pt>
                <c:pt idx="4739" formatCode="General">
                  <c:v>0.70386928299999996</c:v>
                </c:pt>
                <c:pt idx="4740" formatCode="General">
                  <c:v>0.70208346799999999</c:v>
                </c:pt>
                <c:pt idx="4741" formatCode="General">
                  <c:v>0.69856381400000001</c:v>
                </c:pt>
                <c:pt idx="4742" formatCode="General">
                  <c:v>0.69403141700000004</c:v>
                </c:pt>
                <c:pt idx="4743" formatCode="General">
                  <c:v>0.688211083</c:v>
                </c:pt>
                <c:pt idx="4744" formatCode="General">
                  <c:v>0.68054306499999995</c:v>
                </c:pt>
                <c:pt idx="4745" formatCode="General">
                  <c:v>0.67089253699999996</c:v>
                </c:pt>
                <c:pt idx="4746" formatCode="General">
                  <c:v>0.66291993900000001</c:v>
                </c:pt>
                <c:pt idx="4747" formatCode="General">
                  <c:v>0.66373896600000004</c:v>
                </c:pt>
                <c:pt idx="4748" formatCode="General">
                  <c:v>0.66968655600000004</c:v>
                </c:pt>
                <c:pt idx="4749" formatCode="General">
                  <c:v>0.67481607200000004</c:v>
                </c:pt>
                <c:pt idx="4750" formatCode="General">
                  <c:v>0.67904007399999999</c:v>
                </c:pt>
                <c:pt idx="4751" formatCode="General">
                  <c:v>0.68323785100000001</c:v>
                </c:pt>
                <c:pt idx="4752" formatCode="General">
                  <c:v>0.68764895199999998</c:v>
                </c:pt>
                <c:pt idx="4753" formatCode="General">
                  <c:v>0.69209581600000003</c:v>
                </c:pt>
                <c:pt idx="4754" formatCode="General">
                  <c:v>0.696300209</c:v>
                </c:pt>
                <c:pt idx="4755" formatCode="General">
                  <c:v>0.69869309700000004</c:v>
                </c:pt>
                <c:pt idx="4756" formatCode="General">
                  <c:v>0.70325940799999997</c:v>
                </c:pt>
                <c:pt idx="4757" formatCode="General">
                  <c:v>0.70584881300000002</c:v>
                </c:pt>
                <c:pt idx="4758" formatCode="General">
                  <c:v>0.70778387799999998</c:v>
                </c:pt>
                <c:pt idx="4759" formatCode="General">
                  <c:v>0.70908111299999999</c:v>
                </c:pt>
                <c:pt idx="4760" formatCode="General">
                  <c:v>0.70976352700000001</c:v>
                </c:pt>
                <c:pt idx="4761" formatCode="General">
                  <c:v>0.70987677599999999</c:v>
                </c:pt>
                <c:pt idx="4762" formatCode="General">
                  <c:v>0.70950376999999998</c:v>
                </c:pt>
                <c:pt idx="4763" formatCode="General">
                  <c:v>0.70876151300000001</c:v>
                </c:pt>
                <c:pt idx="4764" formatCode="General">
                  <c:v>0.70768237099999998</c:v>
                </c:pt>
                <c:pt idx="4765" formatCode="General">
                  <c:v>0.70543223600000005</c:v>
                </c:pt>
                <c:pt idx="4766" formatCode="General">
                  <c:v>0.69468200199999997</c:v>
                </c:pt>
                <c:pt idx="4767" formatCode="General">
                  <c:v>0.69653880599999995</c:v>
                </c:pt>
                <c:pt idx="4768" formatCode="General">
                  <c:v>0.71103650299999999</c:v>
                </c:pt>
                <c:pt idx="4769" formatCode="General">
                  <c:v>0.71651536199999999</c:v>
                </c:pt>
                <c:pt idx="4770" formatCode="General">
                  <c:v>0.72039997600000005</c:v>
                </c:pt>
                <c:pt idx="4771" formatCode="General">
                  <c:v>0.72363930899999995</c:v>
                </c:pt>
                <c:pt idx="4772" formatCode="General">
                  <c:v>0.72636127500000003</c:v>
                </c:pt>
                <c:pt idx="4773" formatCode="General">
                  <c:v>0.72859823700000004</c:v>
                </c:pt>
                <c:pt idx="4774" formatCode="General">
                  <c:v>0.73038435000000002</c:v>
                </c:pt>
                <c:pt idx="4775" formatCode="General">
                  <c:v>0.73174524299999999</c:v>
                </c:pt>
                <c:pt idx="4776" formatCode="General">
                  <c:v>0.73277419799999999</c:v>
                </c:pt>
                <c:pt idx="4777" formatCode="General">
                  <c:v>0.73346382399999999</c:v>
                </c:pt>
                <c:pt idx="4778" formatCode="General">
                  <c:v>0.73385912200000003</c:v>
                </c:pt>
                <c:pt idx="4779" formatCode="General">
                  <c:v>0.73399055000000002</c:v>
                </c:pt>
                <c:pt idx="4780" formatCode="General">
                  <c:v>0.73388200999999997</c:v>
                </c:pt>
                <c:pt idx="4781" formatCode="General">
                  <c:v>0.73355352900000004</c:v>
                </c:pt>
                <c:pt idx="4782" formatCode="General">
                  <c:v>0.733022273</c:v>
                </c:pt>
                <c:pt idx="4783" formatCode="General">
                  <c:v>0.73230278500000001</c:v>
                </c:pt>
                <c:pt idx="4784" formatCode="General">
                  <c:v>0.73140740400000004</c:v>
                </c:pt>
                <c:pt idx="4785" formatCode="General">
                  <c:v>0.73034620299999997</c:v>
                </c:pt>
                <c:pt idx="4786" formatCode="General">
                  <c:v>0.729126155</c:v>
                </c:pt>
                <c:pt idx="4787" formatCode="General">
                  <c:v>0.72775030100000004</c:v>
                </c:pt>
                <c:pt idx="4788" formatCode="General">
                  <c:v>0.72621512399999999</c:v>
                </c:pt>
                <c:pt idx="4789" formatCode="General">
                  <c:v>0.72450512600000005</c:v>
                </c:pt>
                <c:pt idx="4790" formatCode="General">
                  <c:v>0.72256922700000004</c:v>
                </c:pt>
                <c:pt idx="4791" formatCode="General">
                  <c:v>0.72014898100000002</c:v>
                </c:pt>
                <c:pt idx="4792" formatCode="General">
                  <c:v>0.71039599200000003</c:v>
                </c:pt>
                <c:pt idx="4793" formatCode="General">
                  <c:v>0.714363635</c:v>
                </c:pt>
                <c:pt idx="4794" formatCode="General">
                  <c:v>0.71297097200000004</c:v>
                </c:pt>
                <c:pt idx="4795" formatCode="General">
                  <c:v>0.70996510999999995</c:v>
                </c:pt>
                <c:pt idx="4796" formatCode="General">
                  <c:v>0.70630967600000005</c:v>
                </c:pt>
                <c:pt idx="4797" formatCode="General">
                  <c:v>0.70188170699999997</c:v>
                </c:pt>
                <c:pt idx="4798" formatCode="General">
                  <c:v>0.69629448699999996</c:v>
                </c:pt>
                <c:pt idx="4799" formatCode="General">
                  <c:v>0.68876081700000003</c:v>
                </c:pt>
                <c:pt idx="4800" formatCode="General">
                  <c:v>0.67823046399999998</c:v>
                </c:pt>
                <c:pt idx="4801" formatCode="General">
                  <c:v>0.66764020899999998</c:v>
                </c:pt>
                <c:pt idx="4802" formatCode="General">
                  <c:v>0.66806167400000005</c:v>
                </c:pt>
                <c:pt idx="4803" formatCode="General">
                  <c:v>0.67391186999999997</c:v>
                </c:pt>
                <c:pt idx="4804" formatCode="General">
                  <c:v>0.67755806399999996</c:v>
                </c:pt>
                <c:pt idx="4805" formatCode="General">
                  <c:v>0.68030315600000002</c:v>
                </c:pt>
                <c:pt idx="4806" formatCode="General">
                  <c:v>0.68355786799999996</c:v>
                </c:pt>
                <c:pt idx="4807" formatCode="General">
                  <c:v>0.68759059899999997</c:v>
                </c:pt>
                <c:pt idx="4808" formatCode="General">
                  <c:v>0.69207644499999998</c:v>
                </c:pt>
                <c:pt idx="4809" formatCode="General">
                  <c:v>0.69644182899999996</c:v>
                </c:pt>
                <c:pt idx="4810" formatCode="General">
                  <c:v>0.70083743300000001</c:v>
                </c:pt>
                <c:pt idx="4811" formatCode="General">
                  <c:v>0.70459717499999996</c:v>
                </c:pt>
                <c:pt idx="4812" formatCode="General">
                  <c:v>0.70779448700000003</c:v>
                </c:pt>
                <c:pt idx="4813" formatCode="General">
                  <c:v>0.71039557499999995</c:v>
                </c:pt>
                <c:pt idx="4814" formatCode="General">
                  <c:v>0.71238225700000002</c:v>
                </c:pt>
                <c:pt idx="4815" formatCode="General">
                  <c:v>0.71373617600000006</c:v>
                </c:pt>
                <c:pt idx="4816" formatCode="General">
                  <c:v>0.71443212</c:v>
                </c:pt>
                <c:pt idx="4817" formatCode="General">
                  <c:v>0.71444171700000003</c:v>
                </c:pt>
                <c:pt idx="4818" formatCode="General">
                  <c:v>0.71374541499999999</c:v>
                </c:pt>
                <c:pt idx="4819" formatCode="General">
                  <c:v>0.71230894300000003</c:v>
                </c:pt>
                <c:pt idx="4820" formatCode="General">
                  <c:v>0.70958393799999997</c:v>
                </c:pt>
                <c:pt idx="4821" formatCode="General">
                  <c:v>0.69703388200000005</c:v>
                </c:pt>
                <c:pt idx="4822" formatCode="General">
                  <c:v>0.70283573899999996</c:v>
                </c:pt>
                <c:pt idx="4823" formatCode="General">
                  <c:v>0.71219628999999995</c:v>
                </c:pt>
                <c:pt idx="4824" formatCode="General">
                  <c:v>0.71661502099999996</c:v>
                </c:pt>
                <c:pt idx="4825" formatCode="General">
                  <c:v>0.72079175699999998</c:v>
                </c:pt>
                <c:pt idx="4826" formatCode="General">
                  <c:v>0.72470033199999995</c:v>
                </c:pt>
                <c:pt idx="4827" formatCode="General">
                  <c:v>0.72810655800000001</c:v>
                </c:pt>
                <c:pt idx="4828" formatCode="General">
                  <c:v>0.73092138799999995</c:v>
                </c:pt>
                <c:pt idx="4829" formatCode="General">
                  <c:v>0.73316496600000003</c:v>
                </c:pt>
                <c:pt idx="4830" formatCode="General">
                  <c:v>0.73490774599999997</c:v>
                </c:pt>
                <c:pt idx="4831" formatCode="General">
                  <c:v>0.736207783</c:v>
                </c:pt>
                <c:pt idx="4832" formatCode="General">
                  <c:v>0.73712855600000005</c:v>
                </c:pt>
                <c:pt idx="4833" formatCode="General">
                  <c:v>0.73771768800000004</c:v>
                </c:pt>
                <c:pt idx="4834" formatCode="General">
                  <c:v>0.73801141999999997</c:v>
                </c:pt>
                <c:pt idx="4835" formatCode="General">
                  <c:v>0.73803681099999996</c:v>
                </c:pt>
                <c:pt idx="4836" formatCode="General">
                  <c:v>0.73781430699999995</c:v>
                </c:pt>
                <c:pt idx="4837" formatCode="General">
                  <c:v>0.73735940499999997</c:v>
                </c:pt>
                <c:pt idx="4838" formatCode="General">
                  <c:v>0.736683965</c:v>
                </c:pt>
                <c:pt idx="4839" formatCode="General">
                  <c:v>0.73579728600000005</c:v>
                </c:pt>
                <c:pt idx="4840" formatCode="General">
                  <c:v>0.73470646100000003</c:v>
                </c:pt>
                <c:pt idx="4841" formatCode="General">
                  <c:v>0.73341602100000003</c:v>
                </c:pt>
                <c:pt idx="4842" formatCode="General">
                  <c:v>0.73192727599999996</c:v>
                </c:pt>
                <c:pt idx="4843" formatCode="General">
                  <c:v>0.73023569600000005</c:v>
                </c:pt>
                <c:pt idx="4844" formatCode="General">
                  <c:v>0.72832089700000002</c:v>
                </c:pt>
                <c:pt idx="4845" formatCode="General">
                  <c:v>0.72608053699999997</c:v>
                </c:pt>
                <c:pt idx="4846" formatCode="General">
                  <c:v>0.72154349100000004</c:v>
                </c:pt>
                <c:pt idx="4847" formatCode="General">
                  <c:v>0.72009795899999995</c:v>
                </c:pt>
                <c:pt idx="4848" formatCode="General">
                  <c:v>0.71854901299999996</c:v>
                </c:pt>
                <c:pt idx="4849" formatCode="General">
                  <c:v>0.71555537000000002</c:v>
                </c:pt>
                <c:pt idx="4850" formatCode="General">
                  <c:v>0.71208965800000001</c:v>
                </c:pt>
                <c:pt idx="4851" formatCode="General">
                  <c:v>0.708108187</c:v>
                </c:pt>
                <c:pt idx="4852" formatCode="General">
                  <c:v>0.703429639</c:v>
                </c:pt>
                <c:pt idx="4853" formatCode="General">
                  <c:v>0.69766437999999997</c:v>
                </c:pt>
                <c:pt idx="4854" formatCode="General">
                  <c:v>0.68990641799999997</c:v>
                </c:pt>
                <c:pt idx="4855" formatCode="General">
                  <c:v>0.67824852499999999</c:v>
                </c:pt>
                <c:pt idx="4856" formatCode="General">
                  <c:v>0.66459131199999999</c:v>
                </c:pt>
                <c:pt idx="4857" formatCode="General">
                  <c:v>0.66564077099999996</c:v>
                </c:pt>
                <c:pt idx="4858" formatCode="General">
                  <c:v>0.67060822200000003</c:v>
                </c:pt>
                <c:pt idx="4859" formatCode="General">
                  <c:v>0.67169231200000001</c:v>
                </c:pt>
                <c:pt idx="4860" formatCode="General">
                  <c:v>0.67217463300000002</c:v>
                </c:pt>
                <c:pt idx="4861" formatCode="General">
                  <c:v>0.67385995399999998</c:v>
                </c:pt>
                <c:pt idx="4862" formatCode="General">
                  <c:v>0.67700642300000002</c:v>
                </c:pt>
                <c:pt idx="4863" formatCode="General">
                  <c:v>0.68115413199999997</c:v>
                </c:pt>
                <c:pt idx="4864" formatCode="General">
                  <c:v>0.68562203600000005</c:v>
                </c:pt>
                <c:pt idx="4865" formatCode="General">
                  <c:v>0.68994516100000003</c:v>
                </c:pt>
                <c:pt idx="4866" formatCode="General">
                  <c:v>0.69388824699999996</c:v>
                </c:pt>
                <c:pt idx="4867" formatCode="General">
                  <c:v>0.69735091900000001</c:v>
                </c:pt>
                <c:pt idx="4868" formatCode="General">
                  <c:v>0.70029836899999998</c:v>
                </c:pt>
                <c:pt idx="4869" formatCode="General">
                  <c:v>0.70271843700000003</c:v>
                </c:pt>
                <c:pt idx="4870" formatCode="General">
                  <c:v>0.70459783099999995</c:v>
                </c:pt>
                <c:pt idx="4871" formatCode="General">
                  <c:v>0.70590603399999996</c:v>
                </c:pt>
                <c:pt idx="4872" formatCode="General">
                  <c:v>0.70658087700000005</c:v>
                </c:pt>
                <c:pt idx="4873" formatCode="General">
                  <c:v>0.70650953100000002</c:v>
                </c:pt>
                <c:pt idx="4874" formatCode="General">
                  <c:v>0.70547068099999999</c:v>
                </c:pt>
                <c:pt idx="4875" formatCode="General">
                  <c:v>0.70256131899999996</c:v>
                </c:pt>
                <c:pt idx="4876" formatCode="General">
                  <c:v>0.68141394899999996</c:v>
                </c:pt>
                <c:pt idx="4877" formatCode="General">
                  <c:v>0.69770914299999998</c:v>
                </c:pt>
                <c:pt idx="4878" formatCode="General">
                  <c:v>0.70008659399999995</c:v>
                </c:pt>
                <c:pt idx="4879" formatCode="General">
                  <c:v>0.70285034199999996</c:v>
                </c:pt>
                <c:pt idx="4880" formatCode="General">
                  <c:v>0.70719832199999999</c:v>
                </c:pt>
                <c:pt idx="4881" formatCode="General">
                  <c:v>0.71200925100000001</c:v>
                </c:pt>
                <c:pt idx="4882" formatCode="General">
                  <c:v>0.71633785999999999</c:v>
                </c:pt>
                <c:pt idx="4883" formatCode="General">
                  <c:v>0.71989864100000001</c:v>
                </c:pt>
                <c:pt idx="4884" formatCode="General">
                  <c:v>0.72265475999999995</c:v>
                </c:pt>
                <c:pt idx="4885" formatCode="General">
                  <c:v>0.72474819400000001</c:v>
                </c:pt>
                <c:pt idx="4886" formatCode="General">
                  <c:v>0.72630870300000006</c:v>
                </c:pt>
                <c:pt idx="4887" formatCode="General">
                  <c:v>0.72744035699999998</c:v>
                </c:pt>
                <c:pt idx="4888" formatCode="General">
                  <c:v>0.728219748</c:v>
                </c:pt>
                <c:pt idx="4889" formatCode="General">
                  <c:v>0.72870153199999999</c:v>
                </c:pt>
                <c:pt idx="4890" formatCode="General">
                  <c:v>0.72892451300000005</c:v>
                </c:pt>
                <c:pt idx="4891" formatCode="General">
                  <c:v>0.72891646600000004</c:v>
                </c:pt>
                <c:pt idx="4892" formatCode="General">
                  <c:v>0.72869712099999995</c:v>
                </c:pt>
                <c:pt idx="4893" formatCode="General">
                  <c:v>0.72828072300000002</c:v>
                </c:pt>
                <c:pt idx="4894" formatCode="General">
                  <c:v>0.72767698800000002</c:v>
                </c:pt>
                <c:pt idx="4895" formatCode="General">
                  <c:v>0.72689193500000004</c:v>
                </c:pt>
                <c:pt idx="4896" formatCode="General">
                  <c:v>0.72592788900000005</c:v>
                </c:pt>
                <c:pt idx="4897" formatCode="General">
                  <c:v>0.72478234799999997</c:v>
                </c:pt>
                <c:pt idx="4898" formatCode="General">
                  <c:v>0.72344338900000005</c:v>
                </c:pt>
                <c:pt idx="4899" formatCode="General">
                  <c:v>0.72185867999999997</c:v>
                </c:pt>
                <c:pt idx="4900" formatCode="General">
                  <c:v>0.71918171600000003</c:v>
                </c:pt>
                <c:pt idx="4901" formatCode="General">
                  <c:v>0.71741986300000005</c:v>
                </c:pt>
                <c:pt idx="4902" formatCode="General">
                  <c:v>0.71609705700000004</c:v>
                </c:pt>
                <c:pt idx="4903" formatCode="General">
                  <c:v>0.71372485200000002</c:v>
                </c:pt>
                <c:pt idx="4904" formatCode="General">
                  <c:v>0.71097695800000005</c:v>
                </c:pt>
                <c:pt idx="4905" formatCode="General">
                  <c:v>0.70782512399999997</c:v>
                </c:pt>
                <c:pt idx="4906" formatCode="General">
                  <c:v>0.70417290899999996</c:v>
                </c:pt>
                <c:pt idx="4907" formatCode="General">
                  <c:v>0.699840605</c:v>
                </c:pt>
                <c:pt idx="4908" formatCode="General">
                  <c:v>0.69444674299999998</c:v>
                </c:pt>
                <c:pt idx="4909" formatCode="General">
                  <c:v>0.68699395699999999</c:v>
                </c:pt>
                <c:pt idx="4910" formatCode="General">
                  <c:v>0.67464142999999999</c:v>
                </c:pt>
                <c:pt idx="4911" formatCode="General">
                  <c:v>0.65853404999999998</c:v>
                </c:pt>
                <c:pt idx="4912" formatCode="General">
                  <c:v>0.66302972999999998</c:v>
                </c:pt>
                <c:pt idx="4913" formatCode="General">
                  <c:v>0.66613560900000002</c:v>
                </c:pt>
                <c:pt idx="4914" formatCode="General">
                  <c:v>0.66444468499999998</c:v>
                </c:pt>
                <c:pt idx="4915" formatCode="General">
                  <c:v>0.66265326700000005</c:v>
                </c:pt>
                <c:pt idx="4916" formatCode="General">
                  <c:v>0.66260611999999997</c:v>
                </c:pt>
                <c:pt idx="4917" formatCode="General">
                  <c:v>0.665096939</c:v>
                </c:pt>
                <c:pt idx="4918" formatCode="General">
                  <c:v>0.66899299599999995</c:v>
                </c:pt>
                <c:pt idx="4919" formatCode="General">
                  <c:v>0.67348659</c:v>
                </c:pt>
                <c:pt idx="4920" formatCode="General">
                  <c:v>0.67793113000000005</c:v>
                </c:pt>
                <c:pt idx="4921" formatCode="General">
                  <c:v>0.68202578999999997</c:v>
                </c:pt>
                <c:pt idx="4922" formatCode="General">
                  <c:v>0.68566441499999997</c:v>
                </c:pt>
                <c:pt idx="4923" formatCode="General">
                  <c:v>0.68882113700000003</c:v>
                </c:pt>
                <c:pt idx="4924" formatCode="General">
                  <c:v>0.69149828000000002</c:v>
                </c:pt>
                <c:pt idx="4925" formatCode="General">
                  <c:v>0.69370400899999995</c:v>
                </c:pt>
                <c:pt idx="4926" formatCode="General">
                  <c:v>0.69543802700000001</c:v>
                </c:pt>
                <c:pt idx="4927" formatCode="General">
                  <c:v>0.69667291600000003</c:v>
                </c:pt>
                <c:pt idx="4928" formatCode="General">
                  <c:v>0.69732129600000003</c:v>
                </c:pt>
                <c:pt idx="4929" formatCode="General">
                  <c:v>0.69712573300000003</c:v>
                </c:pt>
                <c:pt idx="4930" formatCode="General">
                  <c:v>0.69441115899999994</c:v>
                </c:pt>
                <c:pt idx="4931" formatCode="General">
                  <c:v>0.68376350399999997</c:v>
                </c:pt>
                <c:pt idx="4932" formatCode="General">
                  <c:v>0.69138604400000003</c:v>
                </c:pt>
                <c:pt idx="4933" formatCode="General">
                  <c:v>0.68902319700000003</c:v>
                </c:pt>
                <c:pt idx="4934" formatCode="General">
                  <c:v>0.68845117099999997</c:v>
                </c:pt>
                <c:pt idx="4935" formatCode="General">
                  <c:v>0.69172042600000005</c:v>
                </c:pt>
                <c:pt idx="4936" formatCode="General">
                  <c:v>0.69750672599999997</c:v>
                </c:pt>
                <c:pt idx="4937" formatCode="General">
                  <c:v>0.70319682400000005</c:v>
                </c:pt>
                <c:pt idx="4938" formatCode="General">
                  <c:v>0.70774298899999999</c:v>
                </c:pt>
                <c:pt idx="4939" formatCode="General">
                  <c:v>0.71112012899999999</c:v>
                </c:pt>
                <c:pt idx="4940" formatCode="General">
                  <c:v>0.71358531700000005</c:v>
                </c:pt>
                <c:pt idx="4941" formatCode="General">
                  <c:v>0.71537762900000001</c:v>
                </c:pt>
                <c:pt idx="4942" formatCode="General">
                  <c:v>0.71666610200000003</c:v>
                </c:pt>
                <c:pt idx="4943" formatCode="General">
                  <c:v>0.71756225799999995</c:v>
                </c:pt>
                <c:pt idx="4944" formatCode="General">
                  <c:v>0.71813976800000001</c:v>
                </c:pt>
                <c:pt idx="4945" formatCode="General">
                  <c:v>0.71844816199999995</c:v>
                </c:pt>
                <c:pt idx="4946" formatCode="General">
                  <c:v>0.71852254900000001</c:v>
                </c:pt>
                <c:pt idx="4947" formatCode="General">
                  <c:v>0.71838879600000005</c:v>
                </c:pt>
                <c:pt idx="4948" formatCode="General">
                  <c:v>0.718066871</c:v>
                </c:pt>
                <c:pt idx="4949" formatCode="General">
                  <c:v>0.71757256999999997</c:v>
                </c:pt>
                <c:pt idx="4950" formatCode="General">
                  <c:v>0.71691840900000003</c:v>
                </c:pt>
                <c:pt idx="4951" formatCode="General">
                  <c:v>0.71611303100000001</c:v>
                </c:pt>
                <c:pt idx="4952" formatCode="General">
                  <c:v>0.71515888000000005</c:v>
                </c:pt>
                <c:pt idx="4953" formatCode="General">
                  <c:v>0.71403503400000001</c:v>
                </c:pt>
                <c:pt idx="4954" formatCode="General">
                  <c:v>0.71223473500000001</c:v>
                </c:pt>
                <c:pt idx="4955" formatCode="General">
                  <c:v>0.71108651199999995</c:v>
                </c:pt>
                <c:pt idx="4956" formatCode="General">
                  <c:v>0.709946513</c:v>
                </c:pt>
                <c:pt idx="4957" formatCode="General">
                  <c:v>0.70827740400000005</c:v>
                </c:pt>
                <c:pt idx="4958" formatCode="General">
                  <c:v>0.70637315499999997</c:v>
                </c:pt>
                <c:pt idx="4959" formatCode="General">
                  <c:v>0.70420789699999997</c:v>
                </c:pt>
                <c:pt idx="4960" formatCode="General">
                  <c:v>0.70172077399999999</c:v>
                </c:pt>
                <c:pt idx="4961" formatCode="General">
                  <c:v>0.69881468999999996</c:v>
                </c:pt>
                <c:pt idx="4962" formatCode="General">
                  <c:v>0.69531863900000002</c:v>
                </c:pt>
                <c:pt idx="4963" formatCode="General">
                  <c:v>0.69086051000000004</c:v>
                </c:pt>
                <c:pt idx="4964" formatCode="General">
                  <c:v>0.68434619900000004</c:v>
                </c:pt>
                <c:pt idx="4965" formatCode="General">
                  <c:v>0.67166793300000005</c:v>
                </c:pt>
                <c:pt idx="4966" formatCode="General">
                  <c:v>0.65591853899999997</c:v>
                </c:pt>
                <c:pt idx="4967" formatCode="General">
                  <c:v>0.66555529800000002</c:v>
                </c:pt>
                <c:pt idx="4968" formatCode="General">
                  <c:v>0.66572547000000004</c:v>
                </c:pt>
                <c:pt idx="4969" formatCode="General">
                  <c:v>0.66197419199999996</c:v>
                </c:pt>
                <c:pt idx="4970" formatCode="General">
                  <c:v>0.65851473800000004</c:v>
                </c:pt>
                <c:pt idx="4971" formatCode="General">
                  <c:v>0.65739429000000005</c:v>
                </c:pt>
                <c:pt idx="4972" formatCode="General">
                  <c:v>0.65931636100000002</c:v>
                </c:pt>
                <c:pt idx="4973" formatCode="General">
                  <c:v>0.66345596299999998</c:v>
                </c:pt>
                <c:pt idx="4974" formatCode="General">
                  <c:v>0.66846650799999996</c:v>
                </c:pt>
                <c:pt idx="4975" formatCode="General">
                  <c:v>0.673467755</c:v>
                </c:pt>
                <c:pt idx="4976" formatCode="General">
                  <c:v>0.67811119600000003</c:v>
                </c:pt>
                <c:pt idx="4977" formatCode="General">
                  <c:v>0.682299078</c:v>
                </c:pt>
                <c:pt idx="4978" formatCode="General">
                  <c:v>0.68601047999999998</c:v>
                </c:pt>
                <c:pt idx="4979" formatCode="General">
                  <c:v>0.68924790599999997</c:v>
                </c:pt>
                <c:pt idx="4980" formatCode="General">
                  <c:v>0.69202637700000003</c:v>
                </c:pt>
                <c:pt idx="4981" formatCode="General">
                  <c:v>0.69436663399999998</c:v>
                </c:pt>
                <c:pt idx="4982" formatCode="General">
                  <c:v>0.696280181</c:v>
                </c:pt>
                <c:pt idx="4983" formatCode="General">
                  <c:v>0.69773411799999996</c:v>
                </c:pt>
                <c:pt idx="4984" formatCode="General">
                  <c:v>0.69846636100000004</c:v>
                </c:pt>
                <c:pt idx="4985" formatCode="General">
                  <c:v>0.68893265699999995</c:v>
                </c:pt>
                <c:pt idx="4986" formatCode="General">
                  <c:v>0.69805216800000003</c:v>
                </c:pt>
                <c:pt idx="4987" formatCode="General">
                  <c:v>0.69727265800000005</c:v>
                </c:pt>
                <c:pt idx="4988" formatCode="General">
                  <c:v>0.69406604800000005</c:v>
                </c:pt>
                <c:pt idx="4989" formatCode="General">
                  <c:v>0.69001412399999995</c:v>
                </c:pt>
                <c:pt idx="4990" formatCode="General">
                  <c:v>0.689497888</c:v>
                </c:pt>
                <c:pt idx="4991" formatCode="General">
                  <c:v>0.695172071</c:v>
                </c:pt>
                <c:pt idx="4992" formatCode="General">
                  <c:v>0.70269203199999997</c:v>
                </c:pt>
                <c:pt idx="4993" formatCode="General">
                  <c:v>0.70865875499999997</c:v>
                </c:pt>
                <c:pt idx="4994" formatCode="General">
                  <c:v>0.71282190099999998</c:v>
                </c:pt>
                <c:pt idx="4995" formatCode="General">
                  <c:v>0.71571230900000005</c:v>
                </c:pt>
                <c:pt idx="4996" formatCode="General">
                  <c:v>0.71775722500000005</c:v>
                </c:pt>
                <c:pt idx="4997" formatCode="General">
                  <c:v>0.71921414100000003</c:v>
                </c:pt>
                <c:pt idx="4998" formatCode="General">
                  <c:v>0.72023194999999995</c:v>
                </c:pt>
                <c:pt idx="4999" formatCode="General">
                  <c:v>0.72089910499999998</c:v>
                </c:pt>
                <c:pt idx="5000" formatCode="General">
                  <c:v>0.72127139600000001</c:v>
                </c:pt>
                <c:pt idx="5001" formatCode="General">
                  <c:v>0.72138661100000001</c:v>
                </c:pt>
                <c:pt idx="5002" formatCode="General">
                  <c:v>0.72127270700000001</c:v>
                </c:pt>
                <c:pt idx="5003" formatCode="General">
                  <c:v>0.72095185500000003</c:v>
                </c:pt>
                <c:pt idx="5004" formatCode="General">
                  <c:v>0.72044277199999995</c:v>
                </c:pt>
                <c:pt idx="5005" formatCode="General">
                  <c:v>0.71976137200000001</c:v>
                </c:pt>
                <c:pt idx="5006" formatCode="General">
                  <c:v>0.71891981400000005</c:v>
                </c:pt>
                <c:pt idx="5007" formatCode="General">
                  <c:v>0.71791553500000005</c:v>
                </c:pt>
                <c:pt idx="5008" formatCode="General">
                  <c:v>0.71628105600000003</c:v>
                </c:pt>
                <c:pt idx="5009" formatCode="General">
                  <c:v>0.71546155199999995</c:v>
                </c:pt>
                <c:pt idx="5010" formatCode="General">
                  <c:v>0.71422493499999995</c:v>
                </c:pt>
                <c:pt idx="5011" formatCode="General">
                  <c:v>0.71275270000000002</c:v>
                </c:pt>
                <c:pt idx="5012" formatCode="General">
                  <c:v>0.71113538700000001</c:v>
                </c:pt>
                <c:pt idx="5013" formatCode="General">
                  <c:v>0.70936143399999996</c:v>
                </c:pt>
                <c:pt idx="5014" formatCode="General">
                  <c:v>0.70740085799999997</c:v>
                </c:pt>
                <c:pt idx="5015" formatCode="General">
                  <c:v>0.70520424800000003</c:v>
                </c:pt>
                <c:pt idx="5016" formatCode="General">
                  <c:v>0.70269054200000003</c:v>
                </c:pt>
                <c:pt idx="5017" formatCode="General">
                  <c:v>0.69970923699999998</c:v>
                </c:pt>
                <c:pt idx="5018" formatCode="General">
                  <c:v>0.695902884</c:v>
                </c:pt>
                <c:pt idx="5019" formatCode="General">
                  <c:v>0.69001948800000001</c:v>
                </c:pt>
                <c:pt idx="5020" formatCode="General">
                  <c:v>0.67556530199999998</c:v>
                </c:pt>
                <c:pt idx="5021" formatCode="General">
                  <c:v>0.66814476300000003</c:v>
                </c:pt>
                <c:pt idx="5022" formatCode="General">
                  <c:v>0.67670041299999995</c:v>
                </c:pt>
                <c:pt idx="5023" formatCode="General">
                  <c:v>0.67388647800000001</c:v>
                </c:pt>
                <c:pt idx="5024" formatCode="General">
                  <c:v>0.66871023200000002</c:v>
                </c:pt>
                <c:pt idx="5025" formatCode="General">
                  <c:v>0.66372853499999995</c:v>
                </c:pt>
                <c:pt idx="5026" formatCode="General">
                  <c:v>0.66109556000000003</c:v>
                </c:pt>
                <c:pt idx="5027" formatCode="General">
                  <c:v>0.66222220700000001</c:v>
                </c:pt>
                <c:pt idx="5028" formatCode="General">
                  <c:v>0.66635048399999997</c:v>
                </c:pt>
                <c:pt idx="5029" formatCode="General">
                  <c:v>0.67161929600000003</c:v>
                </c:pt>
                <c:pt idx="5030" formatCode="General">
                  <c:v>0.67686831999999997</c:v>
                </c:pt>
                <c:pt idx="5031" formatCode="General">
                  <c:v>0.68174856900000003</c:v>
                </c:pt>
                <c:pt idx="5032" formatCode="General">
                  <c:v>0.68620419499999996</c:v>
                </c:pt>
                <c:pt idx="5033" formatCode="General">
                  <c:v>0.69021874699999997</c:v>
                </c:pt>
                <c:pt idx="5034" formatCode="General">
                  <c:v>0.69377666699999996</c:v>
                </c:pt>
                <c:pt idx="5035" formatCode="General">
                  <c:v>0.69687700299999999</c:v>
                </c:pt>
                <c:pt idx="5036" formatCode="General">
                  <c:v>0.69954037700000005</c:v>
                </c:pt>
                <c:pt idx="5037" formatCode="General">
                  <c:v>0.70179885600000003</c:v>
                </c:pt>
                <c:pt idx="5038" formatCode="General">
                  <c:v>0.70364922299999999</c:v>
                </c:pt>
                <c:pt idx="5039" formatCode="General">
                  <c:v>0.70429772099999999</c:v>
                </c:pt>
                <c:pt idx="5040" formatCode="General">
                  <c:v>0.70522946099999995</c:v>
                </c:pt>
                <c:pt idx="5041" formatCode="General">
                  <c:v>0.70744186600000003</c:v>
                </c:pt>
                <c:pt idx="5042" formatCode="General">
                  <c:v>0.70766109200000005</c:v>
                </c:pt>
                <c:pt idx="5043" formatCode="General">
                  <c:v>0.70637041300000003</c:v>
                </c:pt>
                <c:pt idx="5044" formatCode="General">
                  <c:v>0.70259392300000001</c:v>
                </c:pt>
                <c:pt idx="5045" formatCode="General">
                  <c:v>0.69756728400000001</c:v>
                </c:pt>
                <c:pt idx="5046" formatCode="General">
                  <c:v>0.69983488299999996</c:v>
                </c:pt>
                <c:pt idx="5047" formatCode="General">
                  <c:v>0.70934826100000004</c:v>
                </c:pt>
                <c:pt idx="5048" formatCode="General">
                  <c:v>0.71736931800000003</c:v>
                </c:pt>
                <c:pt idx="5049" formatCode="General">
                  <c:v>0.72263783199999998</c:v>
                </c:pt>
                <c:pt idx="5050" formatCode="General">
                  <c:v>0.72621196499999996</c:v>
                </c:pt>
                <c:pt idx="5051" formatCode="General">
                  <c:v>0.72879773400000003</c:v>
                </c:pt>
                <c:pt idx="5052" formatCode="General">
                  <c:v>0.730742216</c:v>
                </c:pt>
                <c:pt idx="5053" formatCode="General">
                  <c:v>0.73221552400000001</c:v>
                </c:pt>
                <c:pt idx="5054" formatCode="General">
                  <c:v>0.73330616999999998</c:v>
                </c:pt>
                <c:pt idx="5055" formatCode="General">
                  <c:v>0.73406410200000005</c:v>
                </c:pt>
                <c:pt idx="5056" formatCode="General">
                  <c:v>0.73452091200000003</c:v>
                </c:pt>
                <c:pt idx="5057" formatCode="General">
                  <c:v>0.734698772</c:v>
                </c:pt>
                <c:pt idx="5058" formatCode="General">
                  <c:v>0.73461550499999995</c:v>
                </c:pt>
                <c:pt idx="5059" formatCode="General">
                  <c:v>0.73428642700000002</c:v>
                </c:pt>
                <c:pt idx="5060" formatCode="General">
                  <c:v>0.73372507099999995</c:v>
                </c:pt>
                <c:pt idx="5061" formatCode="General">
                  <c:v>0.73293459400000005</c:v>
                </c:pt>
                <c:pt idx="5062" formatCode="General">
                  <c:v>0.73061168200000004</c:v>
                </c:pt>
                <c:pt idx="5063" formatCode="General">
                  <c:v>0.73078572799999997</c:v>
                </c:pt>
                <c:pt idx="5064" formatCode="General">
                  <c:v>0.72948372399999994</c:v>
                </c:pt>
                <c:pt idx="5065" formatCode="General">
                  <c:v>0.72798919699999998</c:v>
                </c:pt>
                <c:pt idx="5066" formatCode="General">
                  <c:v>0.72633326099999995</c:v>
                </c:pt>
                <c:pt idx="5067" formatCode="General">
                  <c:v>0.72451955099999998</c:v>
                </c:pt>
                <c:pt idx="5068" formatCode="General">
                  <c:v>0.72254276299999998</c:v>
                </c:pt>
                <c:pt idx="5069" formatCode="General">
                  <c:v>0.72038674400000002</c:v>
                </c:pt>
                <c:pt idx="5070" formatCode="General">
                  <c:v>0.718019187</c:v>
                </c:pt>
                <c:pt idx="5071" formatCode="General">
                  <c:v>0.71537911899999995</c:v>
                </c:pt>
                <c:pt idx="5072" formatCode="General">
                  <c:v>0.71233785199999999</c:v>
                </c:pt>
                <c:pt idx="5073" formatCode="General">
                  <c:v>0.70853429999999995</c:v>
                </c:pt>
                <c:pt idx="5074" formatCode="General">
                  <c:v>0.702281237</c:v>
                </c:pt>
                <c:pt idx="5075" formatCode="General">
                  <c:v>0.68151164099999995</c:v>
                </c:pt>
                <c:pt idx="5076" formatCode="General">
                  <c:v>0.690962136</c:v>
                </c:pt>
                <c:pt idx="5077" formatCode="General">
                  <c:v>0.69164758900000001</c:v>
                </c:pt>
                <c:pt idx="5078" formatCode="General">
                  <c:v>0.68684750800000005</c:v>
                </c:pt>
                <c:pt idx="5079" formatCode="General">
                  <c:v>0.68049615600000002</c:v>
                </c:pt>
                <c:pt idx="5080" formatCode="General">
                  <c:v>0.67382323700000002</c:v>
                </c:pt>
                <c:pt idx="5081" formatCode="General">
                  <c:v>0.66902136800000001</c:v>
                </c:pt>
                <c:pt idx="5082" formatCode="General">
                  <c:v>0.66860240699999995</c:v>
                </c:pt>
                <c:pt idx="5083" formatCode="General">
                  <c:v>0.67219346800000002</c:v>
                </c:pt>
                <c:pt idx="5084" formatCode="General">
                  <c:v>0.67719793299999997</c:v>
                </c:pt>
                <c:pt idx="5085" formatCode="General">
                  <c:v>0.68210720999999996</c:v>
                </c:pt>
                <c:pt idx="5086" formatCode="General">
                  <c:v>0.68666362800000003</c:v>
                </c:pt>
                <c:pt idx="5087" formatCode="General">
                  <c:v>0.69090264999999995</c:v>
                </c:pt>
                <c:pt idx="5088" formatCode="General">
                  <c:v>0.69480490699999997</c:v>
                </c:pt>
                <c:pt idx="5089" formatCode="General">
                  <c:v>0.69830417600000005</c:v>
                </c:pt>
                <c:pt idx="5090" formatCode="General">
                  <c:v>0.70134454999999996</c:v>
                </c:pt>
                <c:pt idx="5091" formatCode="General">
                  <c:v>0.70390605900000003</c:v>
                </c:pt>
                <c:pt idx="5092" formatCode="General">
                  <c:v>0.70599722899999995</c:v>
                </c:pt>
                <c:pt idx="5093" formatCode="General">
                  <c:v>0.70750272299999994</c:v>
                </c:pt>
                <c:pt idx="5094" formatCode="General">
                  <c:v>0.70672351099999997</c:v>
                </c:pt>
                <c:pt idx="5095" formatCode="General">
                  <c:v>0.71023023100000005</c:v>
                </c:pt>
                <c:pt idx="5096" formatCode="General">
                  <c:v>0.71122473500000005</c:v>
                </c:pt>
                <c:pt idx="5097" formatCode="General">
                  <c:v>0.711855829</c:v>
                </c:pt>
                <c:pt idx="5098" formatCode="General">
                  <c:v>0.71180462799999999</c:v>
                </c:pt>
                <c:pt idx="5099" formatCode="General">
                  <c:v>0.71002316499999996</c:v>
                </c:pt>
                <c:pt idx="5100" formatCode="General">
                  <c:v>0.70445418400000004</c:v>
                </c:pt>
                <c:pt idx="5101" formatCode="General">
                  <c:v>0.69960498800000004</c:v>
                </c:pt>
                <c:pt idx="5102" formatCode="General">
                  <c:v>0.70920497199999999</c:v>
                </c:pt>
                <c:pt idx="5103" formatCode="General">
                  <c:v>0.71931326399999995</c:v>
                </c:pt>
                <c:pt idx="5104" formatCode="General">
                  <c:v>0.72526943700000002</c:v>
                </c:pt>
                <c:pt idx="5105" formatCode="General">
                  <c:v>0.72913879199999998</c:v>
                </c:pt>
                <c:pt idx="5106" formatCode="General">
                  <c:v>0.73199200600000003</c:v>
                </c:pt>
                <c:pt idx="5107" formatCode="General">
                  <c:v>0.73424500199999998</c:v>
                </c:pt>
                <c:pt idx="5108" formatCode="General">
                  <c:v>0.73607003699999995</c:v>
                </c:pt>
                <c:pt idx="5109" formatCode="General">
                  <c:v>0.73754656299999999</c:v>
                </c:pt>
                <c:pt idx="5110" formatCode="General">
                  <c:v>0.73871564899999997</c:v>
                </c:pt>
                <c:pt idx="5111" formatCode="General">
                  <c:v>0.73960095599999998</c:v>
                </c:pt>
                <c:pt idx="5112" formatCode="General">
                  <c:v>0.74021738800000003</c:v>
                </c:pt>
                <c:pt idx="5113" formatCode="General">
                  <c:v>0.74057525400000002</c:v>
                </c:pt>
                <c:pt idx="5114" formatCode="General">
                  <c:v>0.74068170799999999</c:v>
                </c:pt>
                <c:pt idx="5115" formatCode="General">
                  <c:v>0.74053257699999997</c:v>
                </c:pt>
                <c:pt idx="5116" formatCode="General">
                  <c:v>0.73925256699999997</c:v>
                </c:pt>
                <c:pt idx="5117" formatCode="General">
                  <c:v>0.73957574400000003</c:v>
                </c:pt>
                <c:pt idx="5118" formatCode="General">
                  <c:v>0.73876512100000002</c:v>
                </c:pt>
                <c:pt idx="5119" formatCode="General">
                  <c:v>0.73773372199999998</c:v>
                </c:pt>
                <c:pt idx="5120" formatCode="General">
                  <c:v>0.73649305099999995</c:v>
                </c:pt>
                <c:pt idx="5121" formatCode="General">
                  <c:v>0.73504847299999998</c:v>
                </c:pt>
                <c:pt idx="5122" formatCode="General">
                  <c:v>0.73340177500000003</c:v>
                </c:pt>
                <c:pt idx="5123" formatCode="General">
                  <c:v>0.73154979899999995</c:v>
                </c:pt>
                <c:pt idx="5124" formatCode="General">
                  <c:v>0.72948145900000005</c:v>
                </c:pt>
                <c:pt idx="5125" formatCode="General">
                  <c:v>0.72717267299999999</c:v>
                </c:pt>
                <c:pt idx="5126" formatCode="General">
                  <c:v>0.72457259900000004</c:v>
                </c:pt>
                <c:pt idx="5127" formatCode="General">
                  <c:v>0.72155755799999999</c:v>
                </c:pt>
                <c:pt idx="5128" formatCode="General">
                  <c:v>0.71768712999999995</c:v>
                </c:pt>
                <c:pt idx="5129" formatCode="General">
                  <c:v>0.70959520300000001</c:v>
                </c:pt>
                <c:pt idx="5130" formatCode="General">
                  <c:v>0.69440311200000004</c:v>
                </c:pt>
                <c:pt idx="5131" formatCode="General">
                  <c:v>0.70525550800000003</c:v>
                </c:pt>
                <c:pt idx="5132" formatCode="General">
                  <c:v>0.701668501</c:v>
                </c:pt>
                <c:pt idx="5133" formatCode="General">
                  <c:v>0.69594615699999995</c:v>
                </c:pt>
                <c:pt idx="5134" formatCode="General">
                  <c:v>0.68879401699999998</c:v>
                </c:pt>
                <c:pt idx="5135" formatCode="General">
                  <c:v>0.68056619200000001</c:v>
                </c:pt>
                <c:pt idx="5136" formatCode="General">
                  <c:v>0.67324763499999996</c:v>
                </c:pt>
                <c:pt idx="5137" formatCode="General">
                  <c:v>0.67079615599999998</c:v>
                </c:pt>
                <c:pt idx="5138" formatCode="General">
                  <c:v>0.67371428</c:v>
                </c:pt>
                <c:pt idx="5139" formatCode="General">
                  <c:v>0.678225458</c:v>
                </c:pt>
                <c:pt idx="5140" formatCode="General">
                  <c:v>0.68240326600000001</c:v>
                </c:pt>
                <c:pt idx="5141" formatCode="General">
                  <c:v>0.68626618399999995</c:v>
                </c:pt>
                <c:pt idx="5142" formatCode="General">
                  <c:v>0.69002211099999999</c:v>
                </c:pt>
                <c:pt idx="5143" formatCode="General">
                  <c:v>0.69364911299999998</c:v>
                </c:pt>
                <c:pt idx="5144" formatCode="General">
                  <c:v>0.69700461599999997</c:v>
                </c:pt>
                <c:pt idx="5145" formatCode="General">
                  <c:v>0.69994884700000004</c:v>
                </c:pt>
                <c:pt idx="5146" formatCode="General">
                  <c:v>0.702390611</c:v>
                </c:pt>
                <c:pt idx="5147" formatCode="General">
                  <c:v>0.70424526899999995</c:v>
                </c:pt>
                <c:pt idx="5148" formatCode="General">
                  <c:v>0.70212054300000004</c:v>
                </c:pt>
                <c:pt idx="5149" formatCode="General">
                  <c:v>0.70669722599999996</c:v>
                </c:pt>
                <c:pt idx="5150" formatCode="General">
                  <c:v>0.70735710900000004</c:v>
                </c:pt>
                <c:pt idx="5151" formatCode="General">
                  <c:v>0.70772111400000004</c:v>
                </c:pt>
                <c:pt idx="5152" formatCode="General">
                  <c:v>0.70789229899999995</c:v>
                </c:pt>
                <c:pt idx="5153" formatCode="General">
                  <c:v>0.70781970000000005</c:v>
                </c:pt>
                <c:pt idx="5154" formatCode="General">
                  <c:v>0.70699769300000004</c:v>
                </c:pt>
                <c:pt idx="5155" formatCode="General">
                  <c:v>0.70338946599999996</c:v>
                </c:pt>
                <c:pt idx="5156" formatCode="General">
                  <c:v>0.69375306400000003</c:v>
                </c:pt>
                <c:pt idx="5157" formatCode="General">
                  <c:v>0.699806869</c:v>
                </c:pt>
                <c:pt idx="5158" formatCode="General">
                  <c:v>0.71214139499999995</c:v>
                </c:pt>
                <c:pt idx="5159" formatCode="General">
                  <c:v>0.71824300299999999</c:v>
                </c:pt>
                <c:pt idx="5160" formatCode="General">
                  <c:v>0.72196829299999998</c:v>
                </c:pt>
                <c:pt idx="5161" formatCode="General">
                  <c:v>0.72472316000000003</c:v>
                </c:pt>
                <c:pt idx="5162" formatCode="General">
                  <c:v>0.72692626699999996</c:v>
                </c:pt>
                <c:pt idx="5163" formatCode="General">
                  <c:v>0.72872829400000005</c:v>
                </c:pt>
                <c:pt idx="5164" formatCode="General">
                  <c:v>0.73019814500000002</c:v>
                </c:pt>
                <c:pt idx="5165" formatCode="General">
                  <c:v>0.73137545599999998</c:v>
                </c:pt>
                <c:pt idx="5166" formatCode="General">
                  <c:v>0.73228681100000004</c:v>
                </c:pt>
                <c:pt idx="5167" formatCode="General">
                  <c:v>0.73295140299999995</c:v>
                </c:pt>
                <c:pt idx="5168" formatCode="General">
                  <c:v>0.73338234400000002</c:v>
                </c:pt>
                <c:pt idx="5169" formatCode="General">
                  <c:v>0.73357117199999999</c:v>
                </c:pt>
                <c:pt idx="5170" formatCode="General">
                  <c:v>0.733563721</c:v>
                </c:pt>
                <c:pt idx="5171" formatCode="General">
                  <c:v>0.73338097300000005</c:v>
                </c:pt>
                <c:pt idx="5172" formatCode="General">
                  <c:v>0.73296821099999998</c:v>
                </c:pt>
                <c:pt idx="5173" formatCode="General">
                  <c:v>0.73235285299999997</c:v>
                </c:pt>
                <c:pt idx="5174" formatCode="General">
                  <c:v>0.73153817700000001</c:v>
                </c:pt>
                <c:pt idx="5175" formatCode="General">
                  <c:v>0.73052555299999999</c:v>
                </c:pt>
                <c:pt idx="5176" formatCode="General">
                  <c:v>0.72931480400000004</c:v>
                </c:pt>
                <c:pt idx="5177" formatCode="General">
                  <c:v>0.72790360499999995</c:v>
                </c:pt>
                <c:pt idx="5178" formatCode="General">
                  <c:v>0.72628623199999998</c:v>
                </c:pt>
                <c:pt idx="5179" formatCode="General">
                  <c:v>0.724450767</c:v>
                </c:pt>
                <c:pt idx="5180" formatCode="General">
                  <c:v>0.72237390300000004</c:v>
                </c:pt>
                <c:pt idx="5181" formatCode="General">
                  <c:v>0.72000521399999995</c:v>
                </c:pt>
                <c:pt idx="5182" formatCode="General">
                  <c:v>0.71719986199999997</c:v>
                </c:pt>
                <c:pt idx="5183" formatCode="General">
                  <c:v>0.71319597999999995</c:v>
                </c:pt>
                <c:pt idx="5184" formatCode="General">
                  <c:v>0.69331371799999997</c:v>
                </c:pt>
                <c:pt idx="5185" formatCode="General">
                  <c:v>0.70510441099999999</c:v>
                </c:pt>
                <c:pt idx="5186" formatCode="General">
                  <c:v>0.70341813600000003</c:v>
                </c:pt>
                <c:pt idx="5187" formatCode="General">
                  <c:v>0.69896113900000001</c:v>
                </c:pt>
                <c:pt idx="5188" formatCode="General">
                  <c:v>0.69324523199999999</c:v>
                </c:pt>
                <c:pt idx="5189" formatCode="General">
                  <c:v>0.68604505100000002</c:v>
                </c:pt>
                <c:pt idx="5190" formatCode="General">
                  <c:v>0.67705470300000004</c:v>
                </c:pt>
                <c:pt idx="5191" formatCode="General">
                  <c:v>0.66763281799999996</c:v>
                </c:pt>
                <c:pt idx="5192" formatCode="General">
                  <c:v>0.66335660200000002</c:v>
                </c:pt>
                <c:pt idx="5193" formatCode="General">
                  <c:v>0.66630780700000003</c:v>
                </c:pt>
                <c:pt idx="5194" formatCode="General">
                  <c:v>0.67074078299999995</c:v>
                </c:pt>
                <c:pt idx="5195" formatCode="General">
                  <c:v>0.67436695099999999</c:v>
                </c:pt>
                <c:pt idx="5196" formatCode="General">
                  <c:v>0.67777526399999999</c:v>
                </c:pt>
                <c:pt idx="5197" formatCode="General">
                  <c:v>0.68141633300000004</c:v>
                </c:pt>
                <c:pt idx="5198" formatCode="General">
                  <c:v>0.685243249</c:v>
                </c:pt>
                <c:pt idx="5199" formatCode="General">
                  <c:v>0.68899941399999998</c:v>
                </c:pt>
                <c:pt idx="5200" formatCode="General">
                  <c:v>0.69243282100000003</c:v>
                </c:pt>
                <c:pt idx="5201" formatCode="General">
                  <c:v>0.69535309099999998</c:v>
                </c:pt>
                <c:pt idx="5202" formatCode="General">
                  <c:v>0.69578331699999996</c:v>
                </c:pt>
                <c:pt idx="5203" formatCode="General">
                  <c:v>0.69953179399999998</c:v>
                </c:pt>
                <c:pt idx="5204" formatCode="General">
                  <c:v>0.70072722399999998</c:v>
                </c:pt>
                <c:pt idx="5205" formatCode="General">
                  <c:v>0.70134174800000004</c:v>
                </c:pt>
                <c:pt idx="5206" formatCode="General">
                  <c:v>0.70145952700000003</c:v>
                </c:pt>
                <c:pt idx="5207" formatCode="General">
                  <c:v>0.701189697</c:v>
                </c:pt>
                <c:pt idx="5208" formatCode="General">
                  <c:v>0.70064157199999999</c:v>
                </c:pt>
                <c:pt idx="5209" formatCode="General">
                  <c:v>0.69974338999999997</c:v>
                </c:pt>
                <c:pt idx="5210" formatCode="General">
                  <c:v>0.69738948300000003</c:v>
                </c:pt>
                <c:pt idx="5211" formatCode="General">
                  <c:v>0.68766581999999998</c:v>
                </c:pt>
                <c:pt idx="5212" formatCode="General">
                  <c:v>0.68808495999999997</c:v>
                </c:pt>
                <c:pt idx="5213" formatCode="General">
                  <c:v>0.70265775900000005</c:v>
                </c:pt>
                <c:pt idx="5214" formatCode="General">
                  <c:v>0.70854926100000004</c:v>
                </c:pt>
                <c:pt idx="5215" formatCode="General">
                  <c:v>0.71219032999999998</c:v>
                </c:pt>
                <c:pt idx="5216" formatCode="General">
                  <c:v>0.71499186800000003</c:v>
                </c:pt>
                <c:pt idx="5217" formatCode="General">
                  <c:v>0.71725577100000004</c:v>
                </c:pt>
                <c:pt idx="5218" formatCode="General">
                  <c:v>0.71907895799999999</c:v>
                </c:pt>
                <c:pt idx="5219" formatCode="General">
                  <c:v>0.72051656200000003</c:v>
                </c:pt>
                <c:pt idx="5220" formatCode="General">
                  <c:v>0.72161251299999996</c:v>
                </c:pt>
                <c:pt idx="5221" formatCode="General">
                  <c:v>0.72240477800000003</c:v>
                </c:pt>
                <c:pt idx="5222" formatCode="General">
                  <c:v>0.72292441100000004</c:v>
                </c:pt>
                <c:pt idx="5223" formatCode="General">
                  <c:v>0.72294104100000001</c:v>
                </c:pt>
                <c:pt idx="5224" formatCode="General">
                  <c:v>0.72325539599999999</c:v>
                </c:pt>
                <c:pt idx="5225" formatCode="General">
                  <c:v>0.72310751699999998</c:v>
                </c:pt>
                <c:pt idx="5226" formatCode="General">
                  <c:v>0.72276472999999997</c:v>
                </c:pt>
                <c:pt idx="5227" formatCode="General">
                  <c:v>0.72223979199999999</c:v>
                </c:pt>
                <c:pt idx="5228" formatCode="General">
                  <c:v>0.72154098700000002</c:v>
                </c:pt>
                <c:pt idx="5229" formatCode="General">
                  <c:v>0.72067415700000004</c:v>
                </c:pt>
                <c:pt idx="5230" formatCode="General">
                  <c:v>0.719643056</c:v>
                </c:pt>
                <c:pt idx="5231" formatCode="General">
                  <c:v>0.71844899699999998</c:v>
                </c:pt>
                <c:pt idx="5232" formatCode="General">
                  <c:v>0.71709036800000003</c:v>
                </c:pt>
                <c:pt idx="5233" formatCode="General">
                  <c:v>0.71556150900000004</c:v>
                </c:pt>
                <c:pt idx="5234" formatCode="General">
                  <c:v>0.71384990199999998</c:v>
                </c:pt>
                <c:pt idx="5235" formatCode="General">
                  <c:v>0.71193057299999996</c:v>
                </c:pt>
                <c:pt idx="5236" formatCode="General">
                  <c:v>0.70974403600000002</c:v>
                </c:pt>
                <c:pt idx="5237" formatCode="General">
                  <c:v>0.70706051599999997</c:v>
                </c:pt>
                <c:pt idx="5238" formatCode="General">
                  <c:v>0.70102256500000004</c:v>
                </c:pt>
                <c:pt idx="5239" formatCode="General">
                  <c:v>0.69707375800000004</c:v>
                </c:pt>
                <c:pt idx="5240" formatCode="General">
                  <c:v>0.69837755000000001</c:v>
                </c:pt>
                <c:pt idx="5241" formatCode="General">
                  <c:v>0.69499266100000001</c:v>
                </c:pt>
                <c:pt idx="5242" formatCode="General">
                  <c:v>0.69065880800000001</c:v>
                </c:pt>
                <c:pt idx="5243" formatCode="General">
                  <c:v>0.68531298600000001</c:v>
                </c:pt>
                <c:pt idx="5244" formatCode="General">
                  <c:v>0.67847234000000001</c:v>
                </c:pt>
                <c:pt idx="5245" formatCode="General">
                  <c:v>0.66932356400000004</c:v>
                </c:pt>
                <c:pt idx="5246" formatCode="General">
                  <c:v>0.65817314400000004</c:v>
                </c:pt>
                <c:pt idx="5247" formatCode="General">
                  <c:v>0.65212690799999995</c:v>
                </c:pt>
                <c:pt idx="5248" formatCode="General">
                  <c:v>0.65562599899999996</c:v>
                </c:pt>
                <c:pt idx="5249" formatCode="General">
                  <c:v>0.65979600000000005</c:v>
                </c:pt>
                <c:pt idx="5250" formatCode="General">
                  <c:v>0.66251105099999996</c:v>
                </c:pt>
                <c:pt idx="5251" formatCode="General">
                  <c:v>0.66527086499999999</c:v>
                </c:pt>
                <c:pt idx="5252" formatCode="General">
                  <c:v>0.66879081699999998</c:v>
                </c:pt>
                <c:pt idx="5253" formatCode="General">
                  <c:v>0.67296648000000003</c:v>
                </c:pt>
                <c:pt idx="5254" formatCode="General">
                  <c:v>0.67738807199999995</c:v>
                </c:pt>
                <c:pt idx="5255" formatCode="General">
                  <c:v>0.68165910200000002</c:v>
                </c:pt>
                <c:pt idx="5256" formatCode="General">
                  <c:v>0.68527388600000005</c:v>
                </c:pt>
                <c:pt idx="5257" formatCode="General">
                  <c:v>0.68898481099999997</c:v>
                </c:pt>
                <c:pt idx="5258" formatCode="General">
                  <c:v>0.69180619700000001</c:v>
                </c:pt>
                <c:pt idx="5259" formatCode="General">
                  <c:v>0.69400268799999998</c:v>
                </c:pt>
                <c:pt idx="5260" formatCode="General">
                  <c:v>0.695558012</c:v>
                </c:pt>
                <c:pt idx="5261" formatCode="General">
                  <c:v>0.69646364500000002</c:v>
                </c:pt>
                <c:pt idx="5262" formatCode="General">
                  <c:v>0.69673204399999999</c:v>
                </c:pt>
                <c:pt idx="5263" formatCode="General">
                  <c:v>0.69641101400000005</c:v>
                </c:pt>
                <c:pt idx="5264" formatCode="General">
                  <c:v>0.69554227599999996</c:v>
                </c:pt>
                <c:pt idx="5265" formatCode="General">
                  <c:v>0.69366234500000001</c:v>
                </c:pt>
                <c:pt idx="5266" formatCode="General">
                  <c:v>0.68522894400000001</c:v>
                </c:pt>
                <c:pt idx="5267" formatCode="General">
                  <c:v>0.68290394499999996</c:v>
                </c:pt>
                <c:pt idx="5268" formatCode="General">
                  <c:v>0.69798684099999997</c:v>
                </c:pt>
                <c:pt idx="5269" formatCode="General">
                  <c:v>0.70363175899999997</c:v>
                </c:pt>
                <c:pt idx="5270" formatCode="General">
                  <c:v>0.70789122599999998</c:v>
                </c:pt>
                <c:pt idx="5271" formatCode="General">
                  <c:v>0.71155440800000003</c:v>
                </c:pt>
                <c:pt idx="5272" formatCode="General">
                  <c:v>0.71465486300000003</c:v>
                </c:pt>
                <c:pt idx="5273" formatCode="General">
                  <c:v>0.71719640500000004</c:v>
                </c:pt>
                <c:pt idx="5274" formatCode="General">
                  <c:v>0.71921718099999998</c:v>
                </c:pt>
                <c:pt idx="5275" formatCode="General">
                  <c:v>0.72077226599999999</c:v>
                </c:pt>
                <c:pt idx="5276" formatCode="General">
                  <c:v>0.72191566200000001</c:v>
                </c:pt>
                <c:pt idx="5277" formatCode="General">
                  <c:v>0.72269755599999996</c:v>
                </c:pt>
                <c:pt idx="5278" formatCode="General">
                  <c:v>0.72317910200000002</c:v>
                </c:pt>
                <c:pt idx="5279" formatCode="General">
                  <c:v>0.72336858500000001</c:v>
                </c:pt>
                <c:pt idx="5280" formatCode="General">
                  <c:v>0.72330230500000003</c:v>
                </c:pt>
                <c:pt idx="5281" formatCode="General">
                  <c:v>0.72300297000000002</c:v>
                </c:pt>
                <c:pt idx="5282" formatCode="General">
                  <c:v>0.72248911900000001</c:v>
                </c:pt>
                <c:pt idx="5283" formatCode="General">
                  <c:v>0.72177636599999995</c:v>
                </c:pt>
                <c:pt idx="5284" formatCode="General">
                  <c:v>0.72087794500000002</c:v>
                </c:pt>
                <c:pt idx="5285" formatCode="General">
                  <c:v>0.71980488300000001</c:v>
                </c:pt>
                <c:pt idx="5286" formatCode="General">
                  <c:v>0.71856582199999997</c:v>
                </c:pt>
                <c:pt idx="5287" formatCode="General">
                  <c:v>0.71716678099999998</c:v>
                </c:pt>
                <c:pt idx="5288" formatCode="General">
                  <c:v>0.715609312</c:v>
                </c:pt>
                <c:pt idx="5289" formatCode="General">
                  <c:v>0.713888466</c:v>
                </c:pt>
                <c:pt idx="5290" formatCode="General">
                  <c:v>0.71198344199999997</c:v>
                </c:pt>
                <c:pt idx="5291" formatCode="General">
                  <c:v>0.709814787</c:v>
                </c:pt>
                <c:pt idx="5292" formatCode="General">
                  <c:v>0.70670825199999998</c:v>
                </c:pt>
                <c:pt idx="5293" formatCode="General">
                  <c:v>0.69369840599999999</c:v>
                </c:pt>
                <c:pt idx="5294" formatCode="General">
                  <c:v>0.70224130200000001</c:v>
                </c:pt>
                <c:pt idx="5295" formatCode="General">
                  <c:v>0.69957679500000003</c:v>
                </c:pt>
                <c:pt idx="5296" formatCode="General">
                  <c:v>0.69621699999999997</c:v>
                </c:pt>
                <c:pt idx="5297" formatCode="General">
                  <c:v>0.69223856900000003</c:v>
                </c:pt>
                <c:pt idx="5298" formatCode="General">
                  <c:v>0.68740290400000004</c:v>
                </c:pt>
                <c:pt idx="5299" formatCode="General">
                  <c:v>0.68116378799999999</c:v>
                </c:pt>
                <c:pt idx="5300" formatCode="General">
                  <c:v>0.67235469800000003</c:v>
                </c:pt>
                <c:pt idx="5301" formatCode="General">
                  <c:v>0.65994101800000005</c:v>
                </c:pt>
                <c:pt idx="5302" formatCode="General">
                  <c:v>0.65242308400000004</c:v>
                </c:pt>
                <c:pt idx="5303" formatCode="General">
                  <c:v>0.65692174400000003</c:v>
                </c:pt>
                <c:pt idx="5304" formatCode="General">
                  <c:v>0.66005182299999998</c:v>
                </c:pt>
                <c:pt idx="5305" formatCode="General">
                  <c:v>0.66110169900000004</c:v>
                </c:pt>
                <c:pt idx="5306" formatCode="General">
                  <c:v>0.66256594700000004</c:v>
                </c:pt>
                <c:pt idx="5307" formatCode="General">
                  <c:v>0.66537749800000001</c:v>
                </c:pt>
                <c:pt idx="5308" formatCode="General">
                  <c:v>0.66936385600000003</c:v>
                </c:pt>
                <c:pt idx="5309" formatCode="General">
                  <c:v>0.67392289599999999</c:v>
                </c:pt>
                <c:pt idx="5310" formatCode="General">
                  <c:v>0.67853719000000001</c:v>
                </c:pt>
                <c:pt idx="5311" formatCode="General">
                  <c:v>0.68294995999999997</c:v>
                </c:pt>
                <c:pt idx="5312" formatCode="General">
                  <c:v>0.686904132</c:v>
                </c:pt>
                <c:pt idx="5313" formatCode="General">
                  <c:v>0.69036114199999998</c:v>
                </c:pt>
                <c:pt idx="5314" formatCode="General">
                  <c:v>0.69328469000000004</c:v>
                </c:pt>
                <c:pt idx="5315" formatCode="General">
                  <c:v>0.69564539199999997</c:v>
                </c:pt>
                <c:pt idx="5316" formatCode="General">
                  <c:v>0.69740575599999999</c:v>
                </c:pt>
                <c:pt idx="5317" formatCode="General">
                  <c:v>0.69851106399999996</c:v>
                </c:pt>
                <c:pt idx="5318" formatCode="General">
                  <c:v>0.69888550000000005</c:v>
                </c:pt>
                <c:pt idx="5319" formatCode="General">
                  <c:v>0.69841522</c:v>
                </c:pt>
                <c:pt idx="5320" formatCode="General">
                  <c:v>0.69665503500000003</c:v>
                </c:pt>
                <c:pt idx="5321" formatCode="General">
                  <c:v>0.687747777</c:v>
                </c:pt>
                <c:pt idx="5322" formatCode="General">
                  <c:v>0.68836492299999996</c:v>
                </c:pt>
                <c:pt idx="5323" formatCode="General">
                  <c:v>0.69833117700000003</c:v>
                </c:pt>
                <c:pt idx="5324" formatCode="General">
                  <c:v>0.70306080599999998</c:v>
                </c:pt>
                <c:pt idx="5325" formatCode="General">
                  <c:v>0.70799833499999998</c:v>
                </c:pt>
                <c:pt idx="5326" formatCode="General">
                  <c:v>0.712838113</c:v>
                </c:pt>
                <c:pt idx="5327" formatCode="General">
                  <c:v>0.71714496599999999</c:v>
                </c:pt>
                <c:pt idx="5328" formatCode="General">
                  <c:v>0.72076654399999995</c:v>
                </c:pt>
                <c:pt idx="5329" formatCode="General">
                  <c:v>0.72372686900000005</c:v>
                </c:pt>
                <c:pt idx="5330" formatCode="General">
                  <c:v>0.72597229500000005</c:v>
                </c:pt>
                <c:pt idx="5331" formatCode="General">
                  <c:v>0.72800660100000003</c:v>
                </c:pt>
                <c:pt idx="5332" formatCode="General">
                  <c:v>0.72948646500000003</c:v>
                </c:pt>
                <c:pt idx="5333" formatCode="General">
                  <c:v>0.730604947</c:v>
                </c:pt>
                <c:pt idx="5334" formatCode="General">
                  <c:v>0.73140358900000002</c:v>
                </c:pt>
                <c:pt idx="5335" formatCode="General">
                  <c:v>0.73191326899999998</c:v>
                </c:pt>
                <c:pt idx="5336" formatCode="General">
                  <c:v>0.73215758799999997</c:v>
                </c:pt>
                <c:pt idx="5337" formatCode="General">
                  <c:v>0.732155263</c:v>
                </c:pt>
                <c:pt idx="5338" formatCode="General">
                  <c:v>0.73192173199999999</c:v>
                </c:pt>
                <c:pt idx="5339" formatCode="General">
                  <c:v>0.73147004800000004</c:v>
                </c:pt>
                <c:pt idx="5340" formatCode="General">
                  <c:v>0.73081141699999996</c:v>
                </c:pt>
                <c:pt idx="5341" formatCode="General">
                  <c:v>0.72995531599999997</c:v>
                </c:pt>
                <c:pt idx="5342" formatCode="General">
                  <c:v>0.72890877700000001</c:v>
                </c:pt>
                <c:pt idx="5343" formatCode="General">
                  <c:v>0.72767537800000004</c:v>
                </c:pt>
                <c:pt idx="5344" formatCode="General">
                  <c:v>0.72625142300000001</c:v>
                </c:pt>
                <c:pt idx="5345" formatCode="General">
                  <c:v>0.72460979199999997</c:v>
                </c:pt>
                <c:pt idx="5346" formatCode="General">
                  <c:v>0.72253871000000003</c:v>
                </c:pt>
                <c:pt idx="5347" formatCode="General">
                  <c:v>0.69637685999999999</c:v>
                </c:pt>
                <c:pt idx="5348" formatCode="General">
                  <c:v>0.718428493</c:v>
                </c:pt>
                <c:pt idx="5349" formatCode="General">
                  <c:v>0.71627265200000001</c:v>
                </c:pt>
                <c:pt idx="5350" formatCode="General">
                  <c:v>0.71358168099999997</c:v>
                </c:pt>
                <c:pt idx="5351" formatCode="General">
                  <c:v>0.71047693499999998</c:v>
                </c:pt>
                <c:pt idx="5352" formatCode="General">
                  <c:v>0.70685434300000005</c:v>
                </c:pt>
                <c:pt idx="5353" formatCode="General">
                  <c:v>0.70247906400000004</c:v>
                </c:pt>
                <c:pt idx="5354" formatCode="General">
                  <c:v>0.69681692100000003</c:v>
                </c:pt>
                <c:pt idx="5355" formatCode="General">
                  <c:v>0.688483179</c:v>
                </c:pt>
                <c:pt idx="5356" formatCode="General">
                  <c:v>0.67497104399999996</c:v>
                </c:pt>
                <c:pt idx="5357" formatCode="General">
                  <c:v>0.66691076800000004</c:v>
                </c:pt>
                <c:pt idx="5358" formatCode="General">
                  <c:v>0.67260110399999995</c:v>
                </c:pt>
                <c:pt idx="5359" formatCode="General">
                  <c:v>0.67365187400000004</c:v>
                </c:pt>
                <c:pt idx="5360" formatCode="General">
                  <c:v>0.67242217100000001</c:v>
                </c:pt>
                <c:pt idx="5361" formatCode="General">
                  <c:v>0.67199480499999997</c:v>
                </c:pt>
                <c:pt idx="5362" formatCode="General">
                  <c:v>0.67348617300000002</c:v>
                </c:pt>
                <c:pt idx="5363" formatCode="General">
                  <c:v>0.67668193600000004</c:v>
                </c:pt>
                <c:pt idx="5364" formatCode="General">
                  <c:v>0.68086999699999995</c:v>
                </c:pt>
                <c:pt idx="5365" formatCode="General">
                  <c:v>0.68526327600000003</c:v>
                </c:pt>
                <c:pt idx="5366" formatCode="General">
                  <c:v>0.68947142400000005</c:v>
                </c:pt>
                <c:pt idx="5367" formatCode="General">
                  <c:v>0.69332194300000005</c:v>
                </c:pt>
                <c:pt idx="5368" formatCode="General">
                  <c:v>0.69674587200000004</c:v>
                </c:pt>
                <c:pt idx="5369" formatCode="General">
                  <c:v>0.699715376</c:v>
                </c:pt>
                <c:pt idx="5370" formatCode="General">
                  <c:v>0.70221525399999996</c:v>
                </c:pt>
                <c:pt idx="5371" formatCode="General">
                  <c:v>0.704225659</c:v>
                </c:pt>
                <c:pt idx="5372" formatCode="General">
                  <c:v>0.70570462899999997</c:v>
                </c:pt>
                <c:pt idx="5373" formatCode="General">
                  <c:v>0.706562519</c:v>
                </c:pt>
                <c:pt idx="5374" formatCode="General">
                  <c:v>0.70660453999999995</c:v>
                </c:pt>
                <c:pt idx="5375" formatCode="General">
                  <c:v>0.70516604199999999</c:v>
                </c:pt>
                <c:pt idx="5376" formatCode="General">
                  <c:v>0.69181901199999996</c:v>
                </c:pt>
                <c:pt idx="5377" formatCode="General">
                  <c:v>0.700109184</c:v>
                </c:pt>
                <c:pt idx="5378" formatCode="General">
                  <c:v>0.70212030400000003</c:v>
                </c:pt>
                <c:pt idx="5379" formatCode="General">
                  <c:v>0.70428901899999996</c:v>
                </c:pt>
                <c:pt idx="5380" formatCode="General">
                  <c:v>0.70880103100000003</c:v>
                </c:pt>
                <c:pt idx="5381" formatCode="General">
                  <c:v>0.71433830300000001</c:v>
                </c:pt>
                <c:pt idx="5382" formatCode="General">
                  <c:v>0.71952551600000003</c:v>
                </c:pt>
                <c:pt idx="5383" formatCode="General">
                  <c:v>0.72384733000000001</c:v>
                </c:pt>
                <c:pt idx="5384" formatCode="General">
                  <c:v>0.72731828700000001</c:v>
                </c:pt>
                <c:pt idx="5385" formatCode="General">
                  <c:v>0.730093777</c:v>
                </c:pt>
                <c:pt idx="5386" formatCode="General">
                  <c:v>0.73232293100000001</c:v>
                </c:pt>
                <c:pt idx="5387" formatCode="General">
                  <c:v>0.73411643500000001</c:v>
                </c:pt>
                <c:pt idx="5388" formatCode="General">
                  <c:v>0.73554807899999997</c:v>
                </c:pt>
                <c:pt idx="5389" formatCode="General">
                  <c:v>0.73666596399999995</c:v>
                </c:pt>
                <c:pt idx="5390" formatCode="General">
                  <c:v>0.73750144200000001</c:v>
                </c:pt>
                <c:pt idx="5391" formatCode="General">
                  <c:v>0.73807573299999996</c:v>
                </c:pt>
                <c:pt idx="5392" formatCode="General">
                  <c:v>0.738403857</c:v>
                </c:pt>
                <c:pt idx="5393" formatCode="General">
                  <c:v>0.738497615</c:v>
                </c:pt>
                <c:pt idx="5394" formatCode="General">
                  <c:v>0.73836725999999997</c:v>
                </c:pt>
                <c:pt idx="5395" formatCode="General">
                  <c:v>0.73802208899999999</c:v>
                </c:pt>
                <c:pt idx="5396" formatCode="General">
                  <c:v>0.73747080600000003</c:v>
                </c:pt>
                <c:pt idx="5397" formatCode="General">
                  <c:v>0.73672109799999996</c:v>
                </c:pt>
                <c:pt idx="5398" formatCode="General">
                  <c:v>0.73577767599999999</c:v>
                </c:pt>
                <c:pt idx="5399" formatCode="General">
                  <c:v>0.73463505500000004</c:v>
                </c:pt>
                <c:pt idx="5400" formatCode="General">
                  <c:v>0.73321563000000001</c:v>
                </c:pt>
                <c:pt idx="5401" formatCode="General">
                  <c:v>0.72201400999999998</c:v>
                </c:pt>
                <c:pt idx="5402" formatCode="General">
                  <c:v>0.73001301299999999</c:v>
                </c:pt>
                <c:pt idx="5403" formatCode="General">
                  <c:v>0.72834247399999996</c:v>
                </c:pt>
                <c:pt idx="5404" formatCode="General">
                  <c:v>0.72628492099999997</c:v>
                </c:pt>
                <c:pt idx="5405" formatCode="General">
                  <c:v>0.72394049199999999</c:v>
                </c:pt>
                <c:pt idx="5406" formatCode="General">
                  <c:v>0.72125923599999997</c:v>
                </c:pt>
                <c:pt idx="5407" formatCode="General">
                  <c:v>0.71813422400000004</c:v>
                </c:pt>
                <c:pt idx="5408" formatCode="General">
                  <c:v>0.714352667</c:v>
                </c:pt>
                <c:pt idx="5409" formatCode="General">
                  <c:v>0.70940333600000005</c:v>
                </c:pt>
                <c:pt idx="5410" formatCode="General">
                  <c:v>0.70171457500000001</c:v>
                </c:pt>
                <c:pt idx="5411" formatCode="General">
                  <c:v>0.68705534899999998</c:v>
                </c:pt>
                <c:pt idx="5412" formatCode="General">
                  <c:v>0.68136787399999998</c:v>
                </c:pt>
                <c:pt idx="5413" formatCode="General">
                  <c:v>0.68757194300000002</c:v>
                </c:pt>
                <c:pt idx="5414" formatCode="General">
                  <c:v>0.68618291600000003</c:v>
                </c:pt>
                <c:pt idx="5415" formatCode="General">
                  <c:v>0.68286913599999999</c:v>
                </c:pt>
                <c:pt idx="5416" formatCode="General">
                  <c:v>0.680602551</c:v>
                </c:pt>
                <c:pt idx="5417" formatCode="General">
                  <c:v>0.68010199100000002</c:v>
                </c:pt>
                <c:pt idx="5418" formatCode="General">
                  <c:v>0.68328410399999995</c:v>
                </c:pt>
                <c:pt idx="5419" formatCode="General">
                  <c:v>0.68712603999999999</c:v>
                </c:pt>
                <c:pt idx="5420" formatCode="General">
                  <c:v>0.69131106099999995</c:v>
                </c:pt>
                <c:pt idx="5421" formatCode="General">
                  <c:v>0.69533890499999995</c:v>
                </c:pt>
                <c:pt idx="5422" formatCode="General">
                  <c:v>0.69902575</c:v>
                </c:pt>
                <c:pt idx="5423" formatCode="General">
                  <c:v>0.70230829699999997</c:v>
                </c:pt>
                <c:pt idx="5424" formatCode="General">
                  <c:v>0.705160856</c:v>
                </c:pt>
                <c:pt idx="5425" formatCode="General">
                  <c:v>0.70757424800000002</c:v>
                </c:pt>
                <c:pt idx="5426" formatCode="General">
                  <c:v>0.70954716200000001</c:v>
                </c:pt>
                <c:pt idx="5427" formatCode="General">
                  <c:v>0.71107190799999997</c:v>
                </c:pt>
                <c:pt idx="5428" formatCode="General">
                  <c:v>0.71210682400000003</c:v>
                </c:pt>
                <c:pt idx="5429" formatCode="General">
                  <c:v>0.71249932100000002</c:v>
                </c:pt>
                <c:pt idx="5430" formatCode="General">
                  <c:v>0.71136796499999999</c:v>
                </c:pt>
                <c:pt idx="5431" formatCode="General">
                  <c:v>0.69315445399999998</c:v>
                </c:pt>
                <c:pt idx="5432" formatCode="General">
                  <c:v>0.70869898799999997</c:v>
                </c:pt>
                <c:pt idx="5433" formatCode="General">
                  <c:v>0.70626950300000002</c:v>
                </c:pt>
                <c:pt idx="5434" formatCode="General">
                  <c:v>0.70430779499999996</c:v>
                </c:pt>
                <c:pt idx="5435" formatCode="General">
                  <c:v>0.706235528</c:v>
                </c:pt>
                <c:pt idx="5436" formatCode="General">
                  <c:v>0.71175754099999999</c:v>
                </c:pt>
                <c:pt idx="5437" formatCode="General">
                  <c:v>0.71773690000000001</c:v>
                </c:pt>
                <c:pt idx="5438" formatCode="General">
                  <c:v>0.72255945200000005</c:v>
                </c:pt>
                <c:pt idx="5439" formatCode="General">
                  <c:v>0.72615695000000002</c:v>
                </c:pt>
                <c:pt idx="5440" formatCode="General">
                  <c:v>0.72885179499999997</c:v>
                </c:pt>
                <c:pt idx="5441" formatCode="General">
                  <c:v>0.73091840699999999</c:v>
                </c:pt>
                <c:pt idx="5442" formatCode="General">
                  <c:v>0.73253381299999998</c:v>
                </c:pt>
                <c:pt idx="5443" formatCode="General">
                  <c:v>0.73380380899999997</c:v>
                </c:pt>
                <c:pt idx="5444" formatCode="General">
                  <c:v>0.73479038500000005</c:v>
                </c:pt>
                <c:pt idx="5445" formatCode="General">
                  <c:v>0.73552912500000001</c:v>
                </c:pt>
                <c:pt idx="5446" formatCode="General">
                  <c:v>0.73604011499999999</c:v>
                </c:pt>
                <c:pt idx="5447" formatCode="General">
                  <c:v>0.73633444299999995</c:v>
                </c:pt>
                <c:pt idx="5448" formatCode="General">
                  <c:v>0.73641806799999998</c:v>
                </c:pt>
                <c:pt idx="5449" formatCode="General">
                  <c:v>0.73629414999999998</c:v>
                </c:pt>
                <c:pt idx="5450" formatCode="General">
                  <c:v>0.73596483499999998</c:v>
                </c:pt>
                <c:pt idx="5451" formatCode="General">
                  <c:v>0.73543202900000004</c:v>
                </c:pt>
                <c:pt idx="5452" formatCode="General">
                  <c:v>0.73469686499999998</c:v>
                </c:pt>
                <c:pt idx="5453" formatCode="General">
                  <c:v>0.73375713799999998</c:v>
                </c:pt>
                <c:pt idx="5454" formatCode="General">
                  <c:v>0.73257726400000001</c:v>
                </c:pt>
                <c:pt idx="5455" formatCode="General">
                  <c:v>0.72687601999999996</c:v>
                </c:pt>
                <c:pt idx="5456" formatCode="General">
                  <c:v>0.72972261900000002</c:v>
                </c:pt>
                <c:pt idx="5457" formatCode="General">
                  <c:v>0.72813975799999997</c:v>
                </c:pt>
                <c:pt idx="5458" formatCode="General">
                  <c:v>0.72626882800000003</c:v>
                </c:pt>
                <c:pt idx="5459" formatCode="General">
                  <c:v>0.72417354599999995</c:v>
                </c:pt>
                <c:pt idx="5460" formatCode="General">
                  <c:v>0.72183388500000001</c:v>
                </c:pt>
                <c:pt idx="5461" formatCode="General">
                  <c:v>0.71920222</c:v>
                </c:pt>
                <c:pt idx="5462" formatCode="General">
                  <c:v>0.71618920600000002</c:v>
                </c:pt>
                <c:pt idx="5463" formatCode="General">
                  <c:v>0.71260780099999999</c:v>
                </c:pt>
                <c:pt idx="5464" formatCode="General">
                  <c:v>0.70796173799999995</c:v>
                </c:pt>
                <c:pt idx="5465" formatCode="General">
                  <c:v>0.70038795499999995</c:v>
                </c:pt>
                <c:pt idx="5466" formatCode="General">
                  <c:v>0.68323856599999999</c:v>
                </c:pt>
                <c:pt idx="5467" formatCode="General">
                  <c:v>0.68467003100000001</c:v>
                </c:pt>
                <c:pt idx="5468" formatCode="General">
                  <c:v>0.68824064699999998</c:v>
                </c:pt>
                <c:pt idx="5469" formatCode="General">
                  <c:v>0.68452006600000004</c:v>
                </c:pt>
                <c:pt idx="5470" formatCode="General">
                  <c:v>0.67943435900000004</c:v>
                </c:pt>
                <c:pt idx="5471" formatCode="General">
                  <c:v>0.67540997300000005</c:v>
                </c:pt>
                <c:pt idx="5472" formatCode="General">
                  <c:v>0.67427533900000003</c:v>
                </c:pt>
                <c:pt idx="5473" formatCode="General">
                  <c:v>0.67632550000000002</c:v>
                </c:pt>
                <c:pt idx="5474" formatCode="General">
                  <c:v>0.68021285499999995</c:v>
                </c:pt>
                <c:pt idx="5475" formatCode="General">
                  <c:v>0.68457019299999999</c:v>
                </c:pt>
                <c:pt idx="5476" formatCode="General">
                  <c:v>0.68879407599999998</c:v>
                </c:pt>
                <c:pt idx="5477" formatCode="General">
                  <c:v>0.69272249900000005</c:v>
                </c:pt>
                <c:pt idx="5478" formatCode="General">
                  <c:v>0.69630146000000004</c:v>
                </c:pt>
                <c:pt idx="5479" formatCode="General">
                  <c:v>0.69948756700000003</c:v>
                </c:pt>
                <c:pt idx="5480" formatCode="General">
                  <c:v>0.70224988499999996</c:v>
                </c:pt>
                <c:pt idx="5481" formatCode="General">
                  <c:v>0.704579175</c:v>
                </c:pt>
                <c:pt idx="5482" formatCode="General">
                  <c:v>0.70648163600000002</c:v>
                </c:pt>
                <c:pt idx="5483" formatCode="General">
                  <c:v>0.70795392999999995</c:v>
                </c:pt>
                <c:pt idx="5484" formatCode="General">
                  <c:v>0.70888191499999997</c:v>
                </c:pt>
                <c:pt idx="5485" formatCode="General">
                  <c:v>0.70679825500000004</c:v>
                </c:pt>
                <c:pt idx="5486" formatCode="General">
                  <c:v>0.70831137899999996</c:v>
                </c:pt>
                <c:pt idx="5487" formatCode="General">
                  <c:v>0.70869743799999996</c:v>
                </c:pt>
                <c:pt idx="5488" formatCode="General">
                  <c:v>0.70629298699999998</c:v>
                </c:pt>
                <c:pt idx="5489" formatCode="General">
                  <c:v>0.702056766</c:v>
                </c:pt>
                <c:pt idx="5490" formatCode="General">
                  <c:v>0.699222028</c:v>
                </c:pt>
                <c:pt idx="5491" formatCode="General">
                  <c:v>0.70338666400000005</c:v>
                </c:pt>
                <c:pt idx="5492" formatCode="General">
                  <c:v>0.71086907399999999</c:v>
                </c:pt>
                <c:pt idx="5493" formatCode="General">
                  <c:v>0.71690422300000001</c:v>
                </c:pt>
                <c:pt idx="5494" formatCode="General">
                  <c:v>0.72099482999999998</c:v>
                </c:pt>
                <c:pt idx="5495" formatCode="General">
                  <c:v>0.72379428099999998</c:v>
                </c:pt>
                <c:pt idx="5496" formatCode="General">
                  <c:v>0.72579306399999999</c:v>
                </c:pt>
                <c:pt idx="5497" formatCode="General">
                  <c:v>0.72726398699999995</c:v>
                </c:pt>
                <c:pt idx="5498" formatCode="General">
                  <c:v>0.728353798</c:v>
                </c:pt>
                <c:pt idx="5499" formatCode="General">
                  <c:v>0.72914373899999996</c:v>
                </c:pt>
                <c:pt idx="5500" formatCode="General">
                  <c:v>0.72968018099999998</c:v>
                </c:pt>
                <c:pt idx="5501" formatCode="General">
                  <c:v>0.72999060199999999</c:v>
                </c:pt>
                <c:pt idx="5502" formatCode="General">
                  <c:v>0.73009127399999996</c:v>
                </c:pt>
                <c:pt idx="5503" formatCode="General">
                  <c:v>0.72999179400000003</c:v>
                </c:pt>
                <c:pt idx="5504" formatCode="General">
                  <c:v>0.72969764500000001</c:v>
                </c:pt>
                <c:pt idx="5505" formatCode="General">
                  <c:v>0.72921168800000002</c:v>
                </c:pt>
                <c:pt idx="5506" formatCode="General">
                  <c:v>0.72853493700000005</c:v>
                </c:pt>
                <c:pt idx="5507" formatCode="General">
                  <c:v>0.72766530500000004</c:v>
                </c:pt>
                <c:pt idx="5508" formatCode="General">
                  <c:v>0.72658091800000002</c:v>
                </c:pt>
                <c:pt idx="5509" formatCode="General">
                  <c:v>0.720158458</c:v>
                </c:pt>
                <c:pt idx="5510" formatCode="General">
                  <c:v>0.72390717299999996</c:v>
                </c:pt>
                <c:pt idx="5511" formatCode="General">
                  <c:v>0.72234314700000002</c:v>
                </c:pt>
                <c:pt idx="5512" formatCode="General">
                  <c:v>0.72054767600000003</c:v>
                </c:pt>
                <c:pt idx="5513" formatCode="General">
                  <c:v>0.71854895399999996</c:v>
                </c:pt>
                <c:pt idx="5514" formatCode="General">
                  <c:v>0.71633773999999995</c:v>
                </c:pt>
                <c:pt idx="5515" formatCode="General">
                  <c:v>0.71389186400000004</c:v>
                </c:pt>
                <c:pt idx="5516" formatCode="General">
                  <c:v>0.711170733</c:v>
                </c:pt>
                <c:pt idx="5517" formatCode="General">
                  <c:v>0.70809716</c:v>
                </c:pt>
                <c:pt idx="5518" formatCode="General">
                  <c:v>0.70449936400000002</c:v>
                </c:pt>
                <c:pt idx="5519" formatCode="General">
                  <c:v>0.69985771200000002</c:v>
                </c:pt>
                <c:pt idx="5520" formatCode="General">
                  <c:v>0.69162315100000005</c:v>
                </c:pt>
                <c:pt idx="5521" formatCode="General">
                  <c:v>0.67117488400000003</c:v>
                </c:pt>
                <c:pt idx="5522" formatCode="General">
                  <c:v>0.68222528699999996</c:v>
                </c:pt>
                <c:pt idx="5523" formatCode="General">
                  <c:v>0.68104898899999999</c:v>
                </c:pt>
                <c:pt idx="5524" formatCode="General">
                  <c:v>0.65351104699999996</c:v>
                </c:pt>
                <c:pt idx="5525" formatCode="General">
                  <c:v>0.66887635000000001</c:v>
                </c:pt>
                <c:pt idx="5526" formatCode="General">
                  <c:v>0.66289788500000002</c:v>
                </c:pt>
                <c:pt idx="5527" formatCode="General">
                  <c:v>0.660050154</c:v>
                </c:pt>
                <c:pt idx="5528" formatCode="General">
                  <c:v>0.66141486199999999</c:v>
                </c:pt>
                <c:pt idx="5529" formatCode="General">
                  <c:v>0.66527068599999994</c:v>
                </c:pt>
                <c:pt idx="5530" formatCode="General">
                  <c:v>0.66967129700000005</c:v>
                </c:pt>
                <c:pt idx="5531" formatCode="General">
                  <c:v>0.67394799000000005</c:v>
                </c:pt>
                <c:pt idx="5532" formatCode="General">
                  <c:v>0.67803543799999999</c:v>
                </c:pt>
                <c:pt idx="5533" formatCode="General">
                  <c:v>0.681907237</c:v>
                </c:pt>
                <c:pt idx="5534" formatCode="General">
                  <c:v>0.68548351500000004</c:v>
                </c:pt>
                <c:pt idx="5535" formatCode="General">
                  <c:v>0.68868064900000003</c:v>
                </c:pt>
                <c:pt idx="5536" formatCode="General">
                  <c:v>0.69144964200000003</c:v>
                </c:pt>
                <c:pt idx="5537" formatCode="General">
                  <c:v>0.69378119699999996</c:v>
                </c:pt>
                <c:pt idx="5538" formatCode="General">
                  <c:v>0.69567871100000001</c:v>
                </c:pt>
                <c:pt idx="5539" formatCode="General">
                  <c:v>0.69692027599999995</c:v>
                </c:pt>
                <c:pt idx="5540" formatCode="General">
                  <c:v>0.69275367300000001</c:v>
                </c:pt>
                <c:pt idx="5541" formatCode="General">
                  <c:v>0.69935399300000001</c:v>
                </c:pt>
                <c:pt idx="5542" formatCode="General">
                  <c:v>0.69988357999999995</c:v>
                </c:pt>
                <c:pt idx="5543" formatCode="General">
                  <c:v>0.69926565900000004</c:v>
                </c:pt>
                <c:pt idx="5544" formatCode="General">
                  <c:v>0.69649028800000001</c:v>
                </c:pt>
                <c:pt idx="5545" formatCode="General">
                  <c:v>0.69097846699999999</c:v>
                </c:pt>
                <c:pt idx="5546" formatCode="General">
                  <c:v>0.69015222799999998</c:v>
                </c:pt>
                <c:pt idx="5547" formatCode="General">
                  <c:v>0.69923806200000005</c:v>
                </c:pt>
                <c:pt idx="5548" formatCode="General">
                  <c:v>0.70760506400000001</c:v>
                </c:pt>
                <c:pt idx="5549" formatCode="General">
                  <c:v>0.71289271099999996</c:v>
                </c:pt>
                <c:pt idx="5550" formatCode="General">
                  <c:v>0.71640050399999999</c:v>
                </c:pt>
                <c:pt idx="5551" formatCode="General">
                  <c:v>0.71894586100000002</c:v>
                </c:pt>
                <c:pt idx="5552" formatCode="General">
                  <c:v>0.72090041599999999</c:v>
                </c:pt>
                <c:pt idx="5553" formatCode="General">
                  <c:v>0.72243738199999996</c:v>
                </c:pt>
                <c:pt idx="5554" formatCode="General">
                  <c:v>0.72364461400000002</c:v>
                </c:pt>
                <c:pt idx="5555" formatCode="General">
                  <c:v>0.72457110899999999</c:v>
                </c:pt>
                <c:pt idx="5556" formatCode="General">
                  <c:v>0.72524625099999995</c:v>
                </c:pt>
                <c:pt idx="5557" formatCode="General">
                  <c:v>0.72568875600000005</c:v>
                </c:pt>
                <c:pt idx="5558" formatCode="General">
                  <c:v>0.725910842</c:v>
                </c:pt>
                <c:pt idx="5559" formatCode="General">
                  <c:v>0.72592049800000003</c:v>
                </c:pt>
                <c:pt idx="5560" formatCode="General">
                  <c:v>0.72572261100000002</c:v>
                </c:pt>
                <c:pt idx="5561" formatCode="General">
                  <c:v>0.72531873000000002</c:v>
                </c:pt>
                <c:pt idx="5562" formatCode="General">
                  <c:v>0.72469538499999997</c:v>
                </c:pt>
                <c:pt idx="5563" formatCode="General">
                  <c:v>0.71131223399999999</c:v>
                </c:pt>
                <c:pt idx="5564" formatCode="General">
                  <c:v>0.722904086</c:v>
                </c:pt>
                <c:pt idx="5565" formatCode="General">
                  <c:v>0.72172534499999996</c:v>
                </c:pt>
                <c:pt idx="5566" formatCode="General">
                  <c:v>0.72033262300000001</c:v>
                </c:pt>
                <c:pt idx="5567" formatCode="General">
                  <c:v>0.718735754</c:v>
                </c:pt>
                <c:pt idx="5568" formatCode="General">
                  <c:v>0.71693044900000003</c:v>
                </c:pt>
                <c:pt idx="5569" formatCode="General">
                  <c:v>0.714906335</c:v>
                </c:pt>
                <c:pt idx="5570" formatCode="General">
                  <c:v>0.71264433900000002</c:v>
                </c:pt>
                <c:pt idx="5571" formatCode="General">
                  <c:v>0.71010971099999998</c:v>
                </c:pt>
                <c:pt idx="5572" formatCode="General">
                  <c:v>0.70723366700000001</c:v>
                </c:pt>
                <c:pt idx="5573" formatCode="General">
                  <c:v>0.70384794500000003</c:v>
                </c:pt>
                <c:pt idx="5574" formatCode="General">
                  <c:v>0.69933414500000002</c:v>
                </c:pt>
                <c:pt idx="5575" formatCode="General">
                  <c:v>0.68907201299999998</c:v>
                </c:pt>
                <c:pt idx="5576" formatCode="General">
                  <c:v>0.67811542700000005</c:v>
                </c:pt>
                <c:pt idx="5577" formatCode="General">
                  <c:v>0.68598729400000003</c:v>
                </c:pt>
                <c:pt idx="5578" formatCode="General">
                  <c:v>0.68192750199999996</c:v>
                </c:pt>
                <c:pt idx="5579" formatCode="General">
                  <c:v>0.67561125799999999</c:v>
                </c:pt>
                <c:pt idx="5580" formatCode="General">
                  <c:v>0.66799032700000005</c:v>
                </c:pt>
                <c:pt idx="5581" formatCode="General">
                  <c:v>0.66022038500000002</c:v>
                </c:pt>
                <c:pt idx="5582" formatCode="General">
                  <c:v>0.65532392299999997</c:v>
                </c:pt>
                <c:pt idx="5583" formatCode="General">
                  <c:v>0.65575313599999996</c:v>
                </c:pt>
                <c:pt idx="5584" formatCode="General">
                  <c:v>0.65940499299999999</c:v>
                </c:pt>
                <c:pt idx="5585" formatCode="General">
                  <c:v>0.66348344100000001</c:v>
                </c:pt>
                <c:pt idx="5586" formatCode="General">
                  <c:v>0.66736197500000005</c:v>
                </c:pt>
                <c:pt idx="5587" formatCode="General">
                  <c:v>0.67119687800000005</c:v>
                </c:pt>
                <c:pt idx="5588" formatCode="General">
                  <c:v>0.67502498600000005</c:v>
                </c:pt>
                <c:pt idx="5589" formatCode="General">
                  <c:v>0.67871928199999998</c:v>
                </c:pt>
                <c:pt idx="5590" formatCode="General">
                  <c:v>0.68211972700000001</c:v>
                </c:pt>
                <c:pt idx="5591" formatCode="General">
                  <c:v>0.68511068799999997</c:v>
                </c:pt>
                <c:pt idx="5592" formatCode="General">
                  <c:v>0.68763458700000002</c:v>
                </c:pt>
                <c:pt idx="5593" formatCode="General">
                  <c:v>0.68963992600000001</c:v>
                </c:pt>
                <c:pt idx="5594" formatCode="General">
                  <c:v>0.68215203300000005</c:v>
                </c:pt>
                <c:pt idx="5595" formatCode="General">
                  <c:v>0.69263356899999995</c:v>
                </c:pt>
                <c:pt idx="5596" formatCode="General">
                  <c:v>0.69385904099999995</c:v>
                </c:pt>
                <c:pt idx="5597" formatCode="General">
                  <c:v>0.69472426200000004</c:v>
                </c:pt>
                <c:pt idx="5598" formatCode="General">
                  <c:v>0.69514536900000001</c:v>
                </c:pt>
                <c:pt idx="5599" formatCode="General">
                  <c:v>0.69440209900000005</c:v>
                </c:pt>
                <c:pt idx="5600" formatCode="General">
                  <c:v>0.69042104500000001</c:v>
                </c:pt>
                <c:pt idx="5601" formatCode="General">
                  <c:v>0.68368560099999998</c:v>
                </c:pt>
                <c:pt idx="5602" formatCode="General">
                  <c:v>0.69148194799999996</c:v>
                </c:pt>
                <c:pt idx="5603" formatCode="General">
                  <c:v>0.70255398800000002</c:v>
                </c:pt>
                <c:pt idx="5604" formatCode="General">
                  <c:v>0.70891374299999999</c:v>
                </c:pt>
                <c:pt idx="5605" formatCode="General">
                  <c:v>0.71302652399999999</c:v>
                </c:pt>
                <c:pt idx="5606" formatCode="General">
                  <c:v>0.71610850100000001</c:v>
                </c:pt>
                <c:pt idx="5607" formatCode="General">
                  <c:v>0.71859133200000003</c:v>
                </c:pt>
                <c:pt idx="5608" formatCode="General">
                  <c:v>0.72064721600000003</c:v>
                </c:pt>
                <c:pt idx="5609" formatCode="General">
                  <c:v>0.72235822699999996</c:v>
                </c:pt>
                <c:pt idx="5610" formatCode="General">
                  <c:v>0.72377175100000002</c:v>
                </c:pt>
                <c:pt idx="5611" formatCode="General">
                  <c:v>0.72491919999999999</c:v>
                </c:pt>
                <c:pt idx="5612" formatCode="General">
                  <c:v>0.72582346200000003</c:v>
                </c:pt>
                <c:pt idx="5613" formatCode="General">
                  <c:v>0.72650188199999999</c:v>
                </c:pt>
                <c:pt idx="5614" formatCode="General">
                  <c:v>0.726967692</c:v>
                </c:pt>
                <c:pt idx="5615" formatCode="General">
                  <c:v>0.72723013199999997</c:v>
                </c:pt>
                <c:pt idx="5616" formatCode="General">
                  <c:v>0.72728311999999995</c:v>
                </c:pt>
                <c:pt idx="5617" formatCode="General">
                  <c:v>0.72693854599999996</c:v>
                </c:pt>
                <c:pt idx="5618" formatCode="General">
                  <c:v>0.72688269599999999</c:v>
                </c:pt>
                <c:pt idx="5619" formatCode="General">
                  <c:v>0.72640889900000005</c:v>
                </c:pt>
                <c:pt idx="5620" formatCode="General">
                  <c:v>0.72575187699999999</c:v>
                </c:pt>
                <c:pt idx="5621" formatCode="General">
                  <c:v>0.72491490800000002</c:v>
                </c:pt>
                <c:pt idx="5622" formatCode="General">
                  <c:v>0.72389620499999996</c:v>
                </c:pt>
                <c:pt idx="5623" formatCode="General">
                  <c:v>0.72269034399999998</c:v>
                </c:pt>
                <c:pt idx="5624" formatCode="General">
                  <c:v>0.72128695200000004</c:v>
                </c:pt>
                <c:pt idx="5625" formatCode="General">
                  <c:v>0.71966821000000003</c:v>
                </c:pt>
                <c:pt idx="5626" formatCode="General">
                  <c:v>0.71780162999999997</c:v>
                </c:pt>
                <c:pt idx="5627" formatCode="General">
                  <c:v>0.71562099499999998</c:v>
                </c:pt>
                <c:pt idx="5628" formatCode="General">
                  <c:v>0.71294212300000004</c:v>
                </c:pt>
                <c:pt idx="5629" formatCode="General">
                  <c:v>0.70883494599999997</c:v>
                </c:pt>
                <c:pt idx="5630" formatCode="General">
                  <c:v>0.68994712800000002</c:v>
                </c:pt>
                <c:pt idx="5631" formatCode="General">
                  <c:v>0.70059210100000002</c:v>
                </c:pt>
                <c:pt idx="5632" formatCode="General">
                  <c:v>0.69957053700000005</c:v>
                </c:pt>
                <c:pt idx="5633" formatCode="General">
                  <c:v>0.69513541499999998</c:v>
                </c:pt>
                <c:pt idx="5634" formatCode="General">
                  <c:v>0.68920749400000003</c:v>
                </c:pt>
                <c:pt idx="5635" formatCode="General">
                  <c:v>0.68169164699999996</c:v>
                </c:pt>
                <c:pt idx="5636" formatCode="General">
                  <c:v>0.67296230800000001</c:v>
                </c:pt>
                <c:pt idx="5637" formatCode="General">
                  <c:v>0.66618865699999996</c:v>
                </c:pt>
                <c:pt idx="5638" formatCode="General">
                  <c:v>0.66584521500000005</c:v>
                </c:pt>
                <c:pt idx="5639" formatCode="General">
                  <c:v>0.66948467499999997</c:v>
                </c:pt>
                <c:pt idx="5640" formatCode="General">
                  <c:v>0.67308682200000003</c:v>
                </c:pt>
                <c:pt idx="5641" formatCode="General">
                  <c:v>0.67627429999999999</c:v>
                </c:pt>
                <c:pt idx="5642" formatCode="General">
                  <c:v>0.67957288000000005</c:v>
                </c:pt>
                <c:pt idx="5643" formatCode="General">
                  <c:v>0.68311572099999995</c:v>
                </c:pt>
                <c:pt idx="5644" formatCode="General">
                  <c:v>0.68672162299999995</c:v>
                </c:pt>
                <c:pt idx="5645" formatCode="General">
                  <c:v>0.69014000900000005</c:v>
                </c:pt>
                <c:pt idx="5646" formatCode="General">
                  <c:v>0.69317632900000004</c:v>
                </c:pt>
                <c:pt idx="5647" formatCode="General">
                  <c:v>0.695704341</c:v>
                </c:pt>
                <c:pt idx="5648" formatCode="General">
                  <c:v>0.69694501200000003</c:v>
                </c:pt>
                <c:pt idx="5649" formatCode="General">
                  <c:v>0.69915461499999998</c:v>
                </c:pt>
                <c:pt idx="5650" formatCode="General">
                  <c:v>0.70029586600000004</c:v>
                </c:pt>
                <c:pt idx="5651" formatCode="General">
                  <c:v>0.70095622499999999</c:v>
                </c:pt>
                <c:pt idx="5652" formatCode="General">
                  <c:v>0.70132017099999999</c:v>
                </c:pt>
                <c:pt idx="5653" formatCode="General">
                  <c:v>0.701452136</c:v>
                </c:pt>
                <c:pt idx="5654" formatCode="General">
                  <c:v>0.70113956899999996</c:v>
                </c:pt>
                <c:pt idx="5655" formatCode="General">
                  <c:v>0.69904047300000005</c:v>
                </c:pt>
                <c:pt idx="5656" formatCode="General">
                  <c:v>0.69081544900000003</c:v>
                </c:pt>
                <c:pt idx="5657" formatCode="General">
                  <c:v>0.69273346700000005</c:v>
                </c:pt>
                <c:pt idx="5658" formatCode="General">
                  <c:v>0.70618778500000001</c:v>
                </c:pt>
                <c:pt idx="5659" formatCode="General">
                  <c:v>0.71283268899999996</c:v>
                </c:pt>
                <c:pt idx="5660" formatCode="General">
                  <c:v>0.71702122700000004</c:v>
                </c:pt>
                <c:pt idx="5661" formatCode="General">
                  <c:v>0.72026592499999997</c:v>
                </c:pt>
                <c:pt idx="5662" formatCode="General">
                  <c:v>0.72296178300000002</c:v>
                </c:pt>
                <c:pt idx="5663" formatCode="General">
                  <c:v>0.72524046900000005</c:v>
                </c:pt>
                <c:pt idx="5664" formatCode="General">
                  <c:v>0.72716379200000003</c:v>
                </c:pt>
                <c:pt idx="5665" formatCode="General">
                  <c:v>0.72877091199999999</c:v>
                </c:pt>
                <c:pt idx="5666" formatCode="General">
                  <c:v>0.73009139300000003</c:v>
                </c:pt>
                <c:pt idx="5667" formatCode="General">
                  <c:v>0.73114877899999997</c:v>
                </c:pt>
                <c:pt idx="5668" formatCode="General">
                  <c:v>0.73196226399999997</c:v>
                </c:pt>
                <c:pt idx="5669" formatCode="General">
                  <c:v>0.73254698500000004</c:v>
                </c:pt>
                <c:pt idx="5670" formatCode="General">
                  <c:v>0.732898355</c:v>
                </c:pt>
                <c:pt idx="5671" formatCode="General">
                  <c:v>0.73306846599999997</c:v>
                </c:pt>
                <c:pt idx="5672" formatCode="General">
                  <c:v>0.73307043299999997</c:v>
                </c:pt>
                <c:pt idx="5673" formatCode="General">
                  <c:v>0.73286926699999999</c:v>
                </c:pt>
                <c:pt idx="5674" formatCode="General">
                  <c:v>0.73249286400000002</c:v>
                </c:pt>
                <c:pt idx="5675" formatCode="General">
                  <c:v>0.73194921000000002</c:v>
                </c:pt>
                <c:pt idx="5676" formatCode="General">
                  <c:v>0.73124390800000005</c:v>
                </c:pt>
                <c:pt idx="5677" formatCode="General">
                  <c:v>0.73038029699999996</c:v>
                </c:pt>
                <c:pt idx="5678" formatCode="General">
                  <c:v>0.72935861300000004</c:v>
                </c:pt>
                <c:pt idx="5679" formatCode="General">
                  <c:v>0.72817444799999997</c:v>
                </c:pt>
                <c:pt idx="5680" formatCode="General">
                  <c:v>0.726815879</c:v>
                </c:pt>
                <c:pt idx="5681" formatCode="General">
                  <c:v>0.72525662199999996</c:v>
                </c:pt>
                <c:pt idx="5682" formatCode="General">
                  <c:v>0.72343194499999997</c:v>
                </c:pt>
                <c:pt idx="5683" formatCode="General">
                  <c:v>0.72110289299999997</c:v>
                </c:pt>
                <c:pt idx="5684" formatCode="General">
                  <c:v>0.71587652000000002</c:v>
                </c:pt>
                <c:pt idx="5685" formatCode="General">
                  <c:v>0.70812547199999998</c:v>
                </c:pt>
                <c:pt idx="5686" formatCode="General">
                  <c:v>0.71336937</c:v>
                </c:pt>
                <c:pt idx="5687" formatCode="General">
                  <c:v>0.71055346699999999</c:v>
                </c:pt>
                <c:pt idx="5688" formatCode="General">
                  <c:v>0.70654249199999997</c:v>
                </c:pt>
                <c:pt idx="5689" formatCode="General">
                  <c:v>0.70134621900000005</c:v>
                </c:pt>
                <c:pt idx="5690" formatCode="General">
                  <c:v>0.69444286799999999</c:v>
                </c:pt>
                <c:pt idx="5691" formatCode="General">
                  <c:v>0.685408711</c:v>
                </c:pt>
                <c:pt idx="5692" formatCode="General">
                  <c:v>0.67695015700000005</c:v>
                </c:pt>
                <c:pt idx="5693" formatCode="General">
                  <c:v>0.67614018899999995</c:v>
                </c:pt>
                <c:pt idx="5694" formatCode="General">
                  <c:v>0.68007534700000005</c:v>
                </c:pt>
                <c:pt idx="5695" formatCode="General">
                  <c:v>0.68311977400000001</c:v>
                </c:pt>
                <c:pt idx="5696" formatCode="General">
                  <c:v>0.68553298699999998</c:v>
                </c:pt>
                <c:pt idx="5697" formatCode="General">
                  <c:v>0.68832933900000004</c:v>
                </c:pt>
                <c:pt idx="5698" formatCode="General">
                  <c:v>0.69173985699999996</c:v>
                </c:pt>
                <c:pt idx="5699" formatCode="General">
                  <c:v>0.695503235</c:v>
                </c:pt>
                <c:pt idx="5700" formatCode="General">
                  <c:v>0.699252129</c:v>
                </c:pt>
                <c:pt idx="5701" formatCode="General">
                  <c:v>0.70269721699999999</c:v>
                </c:pt>
                <c:pt idx="5702" formatCode="General">
                  <c:v>0.70547384000000002</c:v>
                </c:pt>
                <c:pt idx="5703" formatCode="General">
                  <c:v>0.70806199299999995</c:v>
                </c:pt>
                <c:pt idx="5704" formatCode="General">
                  <c:v>0.70996463300000001</c:v>
                </c:pt>
                <c:pt idx="5705" formatCode="General">
                  <c:v>0.71119946199999995</c:v>
                </c:pt>
                <c:pt idx="5706" formatCode="General">
                  <c:v>0.71183615899999997</c:v>
                </c:pt>
                <c:pt idx="5707" formatCode="General">
                  <c:v>0.71192961899999996</c:v>
                </c:pt>
                <c:pt idx="5708" formatCode="General">
                  <c:v>0.71156781899999999</c:v>
                </c:pt>
                <c:pt idx="5709" formatCode="General">
                  <c:v>0.71079504500000001</c:v>
                </c:pt>
                <c:pt idx="5710" formatCode="General">
                  <c:v>0.70909231900000003</c:v>
                </c:pt>
                <c:pt idx="5711" formatCode="General">
                  <c:v>0.70220941299999995</c:v>
                </c:pt>
                <c:pt idx="5712" formatCode="General">
                  <c:v>0.69723367700000005</c:v>
                </c:pt>
                <c:pt idx="5713" formatCode="General">
                  <c:v>0.71247661100000004</c:v>
                </c:pt>
                <c:pt idx="5714" formatCode="General">
                  <c:v>0.71857959000000005</c:v>
                </c:pt>
                <c:pt idx="5715" formatCode="General">
                  <c:v>0.72252637099999995</c:v>
                </c:pt>
                <c:pt idx="5716" formatCode="General">
                  <c:v>0.72573023999999997</c:v>
                </c:pt>
                <c:pt idx="5717" formatCode="General">
                  <c:v>0.72842758900000004</c:v>
                </c:pt>
                <c:pt idx="5718" formatCode="General">
                  <c:v>0.73068618799999996</c:v>
                </c:pt>
                <c:pt idx="5719" formatCode="General">
                  <c:v>0.73255324399999999</c:v>
                </c:pt>
                <c:pt idx="5720" formatCode="General">
                  <c:v>0.73407256600000004</c:v>
                </c:pt>
                <c:pt idx="5721" formatCode="General">
                  <c:v>0.73528295799999999</c:v>
                </c:pt>
                <c:pt idx="5722" formatCode="General">
                  <c:v>0.73621588900000001</c:v>
                </c:pt>
                <c:pt idx="5723" formatCode="General">
                  <c:v>0.73689466699999995</c:v>
                </c:pt>
                <c:pt idx="5724" formatCode="General">
                  <c:v>0.73725444100000004</c:v>
                </c:pt>
                <c:pt idx="5725" formatCode="General">
                  <c:v>0.73756170300000001</c:v>
                </c:pt>
                <c:pt idx="5726" formatCode="General">
                  <c:v>0.73757672299999999</c:v>
                </c:pt>
                <c:pt idx="5727" formatCode="General">
                  <c:v>0.73738503499999997</c:v>
                </c:pt>
                <c:pt idx="5728" formatCode="General">
                  <c:v>0.73699611399999998</c:v>
                </c:pt>
                <c:pt idx="5729" formatCode="General">
                  <c:v>0.73641687600000005</c:v>
                </c:pt>
                <c:pt idx="5730" formatCode="General">
                  <c:v>0.73565393700000004</c:v>
                </c:pt>
                <c:pt idx="5731" formatCode="General">
                  <c:v>0.73471403099999999</c:v>
                </c:pt>
                <c:pt idx="5732" formatCode="General">
                  <c:v>0.73360312000000005</c:v>
                </c:pt>
                <c:pt idx="5733" formatCode="General">
                  <c:v>0.73232609000000004</c:v>
                </c:pt>
                <c:pt idx="5734" formatCode="General">
                  <c:v>0.73088478999999995</c:v>
                </c:pt>
                <c:pt idx="5735" formatCode="General">
                  <c:v>0.72927492900000002</c:v>
                </c:pt>
                <c:pt idx="5736" formatCode="General">
                  <c:v>0.72747749100000003</c:v>
                </c:pt>
                <c:pt idx="5737" formatCode="General">
                  <c:v>0.72542029600000002</c:v>
                </c:pt>
                <c:pt idx="5738" formatCode="General">
                  <c:v>0.722625077</c:v>
                </c:pt>
                <c:pt idx="5739" formatCode="General">
                  <c:v>0.69962930700000003</c:v>
                </c:pt>
                <c:pt idx="5740" formatCode="General">
                  <c:v>0.71772342899999997</c:v>
                </c:pt>
                <c:pt idx="5741" formatCode="General">
                  <c:v>0.71557074799999998</c:v>
                </c:pt>
                <c:pt idx="5742" formatCode="General">
                  <c:v>0.71236079900000004</c:v>
                </c:pt>
                <c:pt idx="5743" formatCode="General">
                  <c:v>0.70843458199999998</c:v>
                </c:pt>
                <c:pt idx="5744" formatCode="General">
                  <c:v>0.70350587399999998</c:v>
                </c:pt>
                <c:pt idx="5745" formatCode="General">
                  <c:v>0.69688826800000003</c:v>
                </c:pt>
                <c:pt idx="5746" formatCode="General">
                  <c:v>0.68746733699999996</c:v>
                </c:pt>
                <c:pt idx="5747" formatCode="General">
                  <c:v>0.67698091299999996</c:v>
                </c:pt>
                <c:pt idx="5748" formatCode="General">
                  <c:v>0.67580431699999999</c:v>
                </c:pt>
                <c:pt idx="5749" formatCode="General">
                  <c:v>0.67981541199999995</c:v>
                </c:pt>
                <c:pt idx="5750" formatCode="General">
                  <c:v>0.68161541199999998</c:v>
                </c:pt>
                <c:pt idx="5751" formatCode="General">
                  <c:v>0.68268662700000005</c:v>
                </c:pt>
                <c:pt idx="5752" formatCode="General">
                  <c:v>0.68457078900000001</c:v>
                </c:pt>
                <c:pt idx="5753" formatCode="General">
                  <c:v>0.687586963</c:v>
                </c:pt>
                <c:pt idx="5754" formatCode="General">
                  <c:v>0.69136196400000005</c:v>
                </c:pt>
                <c:pt idx="5755" formatCode="General">
                  <c:v>0.69537431000000005</c:v>
                </c:pt>
                <c:pt idx="5756" formatCode="General">
                  <c:v>0.69914501900000003</c:v>
                </c:pt>
                <c:pt idx="5757" formatCode="General">
                  <c:v>0.702725351</c:v>
                </c:pt>
                <c:pt idx="5758" formatCode="General">
                  <c:v>0.70577567799999996</c:v>
                </c:pt>
                <c:pt idx="5759" formatCode="General">
                  <c:v>0.70824754199999995</c:v>
                </c:pt>
                <c:pt idx="5760" formatCode="General">
                  <c:v>0.71011972400000001</c:v>
                </c:pt>
                <c:pt idx="5761" formatCode="General">
                  <c:v>0.71135520900000004</c:v>
                </c:pt>
                <c:pt idx="5762" formatCode="General">
                  <c:v>0.71191853299999996</c:v>
                </c:pt>
                <c:pt idx="5763" formatCode="General">
                  <c:v>0.71178382600000001</c:v>
                </c:pt>
                <c:pt idx="5764" formatCode="General">
                  <c:v>0.71093040699999999</c:v>
                </c:pt>
                <c:pt idx="5765" formatCode="General">
                  <c:v>0.70911478999999999</c:v>
                </c:pt>
                <c:pt idx="5766" formatCode="General">
                  <c:v>0.70311957599999997</c:v>
                </c:pt>
                <c:pt idx="5767" formatCode="General">
                  <c:v>0.69426679599999996</c:v>
                </c:pt>
                <c:pt idx="5768" formatCode="General">
                  <c:v>0.70977574600000004</c:v>
                </c:pt>
                <c:pt idx="5769" formatCode="General">
                  <c:v>0.71495675999999997</c:v>
                </c:pt>
                <c:pt idx="5770" formatCode="General">
                  <c:v>0.71906888499999999</c:v>
                </c:pt>
                <c:pt idx="5771" formatCode="General">
                  <c:v>0.72277796299999997</c:v>
                </c:pt>
                <c:pt idx="5772" formatCode="General">
                  <c:v>0.72599011700000005</c:v>
                </c:pt>
                <c:pt idx="5773" formatCode="General">
                  <c:v>0.72866469599999995</c:v>
                </c:pt>
                <c:pt idx="5774" formatCode="General">
                  <c:v>0.73083800099999996</c:v>
                </c:pt>
                <c:pt idx="5775" formatCode="General">
                  <c:v>0.73257541699999995</c:v>
                </c:pt>
                <c:pt idx="5776" formatCode="General">
                  <c:v>0.73394125700000001</c:v>
                </c:pt>
                <c:pt idx="5777" formatCode="General">
                  <c:v>0.73498666300000004</c:v>
                </c:pt>
                <c:pt idx="5778" formatCode="General">
                  <c:v>0.735725462</c:v>
                </c:pt>
                <c:pt idx="5779" formatCode="General">
                  <c:v>0.73626840100000002</c:v>
                </c:pt>
                <c:pt idx="5780" formatCode="General">
                  <c:v>0.736545801</c:v>
                </c:pt>
                <c:pt idx="5781" formatCode="General">
                  <c:v>0.73659658400000005</c:v>
                </c:pt>
                <c:pt idx="5782" formatCode="General">
                  <c:v>0.73642724800000003</c:v>
                </c:pt>
                <c:pt idx="5783" formatCode="General">
                  <c:v>0.73604106899999999</c:v>
                </c:pt>
                <c:pt idx="5784" formatCode="General">
                  <c:v>0.73544019500000002</c:v>
                </c:pt>
                <c:pt idx="5785" formatCode="General">
                  <c:v>0.73462653200000005</c:v>
                </c:pt>
                <c:pt idx="5786" formatCode="General">
                  <c:v>0.73360216600000006</c:v>
                </c:pt>
                <c:pt idx="5787" formatCode="General">
                  <c:v>0.73236960200000001</c:v>
                </c:pt>
                <c:pt idx="5788" formatCode="General">
                  <c:v>0.73093163999999999</c:v>
                </c:pt>
                <c:pt idx="5789" formatCode="General">
                  <c:v>0.72928953200000002</c:v>
                </c:pt>
                <c:pt idx="5790" formatCode="General">
                  <c:v>0.72743982100000004</c:v>
                </c:pt>
                <c:pt idx="5791" formatCode="General">
                  <c:v>0.72536104899999998</c:v>
                </c:pt>
                <c:pt idx="5792" formatCode="General">
                  <c:v>0.72292005999999998</c:v>
                </c:pt>
                <c:pt idx="5793" formatCode="General">
                  <c:v>0.716627181</c:v>
                </c:pt>
                <c:pt idx="5794" formatCode="General">
                  <c:v>0.71701854499999995</c:v>
                </c:pt>
                <c:pt idx="5795" formatCode="General">
                  <c:v>0.71509796400000003</c:v>
                </c:pt>
                <c:pt idx="5796" formatCode="General">
                  <c:v>0.71199882000000003</c:v>
                </c:pt>
                <c:pt idx="5797" formatCode="General">
                  <c:v>0.70841973999999996</c:v>
                </c:pt>
                <c:pt idx="5798" formatCode="General">
                  <c:v>0.70426201799999999</c:v>
                </c:pt>
                <c:pt idx="5799" formatCode="General">
                  <c:v>0.69921457799999998</c:v>
                </c:pt>
                <c:pt idx="5800" formatCode="General">
                  <c:v>0.69253587699999997</c:v>
                </c:pt>
                <c:pt idx="5801" formatCode="General">
                  <c:v>0.68253499299999998</c:v>
                </c:pt>
                <c:pt idx="5802" formatCode="General">
                  <c:v>0.66964966100000001</c:v>
                </c:pt>
                <c:pt idx="5803" formatCode="General">
                  <c:v>0.66882449399999999</c:v>
                </c:pt>
                <c:pt idx="5804" formatCode="General">
                  <c:v>0.67243075399999996</c:v>
                </c:pt>
                <c:pt idx="5805" formatCode="General">
                  <c:v>0.67222333000000001</c:v>
                </c:pt>
                <c:pt idx="5806" formatCode="General">
                  <c:v>0.67138880499999998</c:v>
                </c:pt>
                <c:pt idx="5807" formatCode="General">
                  <c:v>0.67189979600000005</c:v>
                </c:pt>
                <c:pt idx="5808" formatCode="General">
                  <c:v>0.67418259400000002</c:v>
                </c:pt>
                <c:pt idx="5809" formatCode="General">
                  <c:v>0.67772418300000004</c:v>
                </c:pt>
                <c:pt idx="5810" formatCode="General">
                  <c:v>0.68171393899999999</c:v>
                </c:pt>
                <c:pt idx="5811" formatCode="General">
                  <c:v>0.68588572699999995</c:v>
                </c:pt>
                <c:pt idx="5812" formatCode="General">
                  <c:v>0.68973547199999996</c:v>
                </c:pt>
                <c:pt idx="5813" formatCode="General">
                  <c:v>0.69319033600000002</c:v>
                </c:pt>
                <c:pt idx="5814" formatCode="General">
                  <c:v>0.69618511199999999</c:v>
                </c:pt>
                <c:pt idx="5815" formatCode="General">
                  <c:v>0.69866913600000002</c:v>
                </c:pt>
                <c:pt idx="5816" formatCode="General">
                  <c:v>0.70059418699999998</c:v>
                </c:pt>
                <c:pt idx="5817" formatCode="General">
                  <c:v>0.70189905200000002</c:v>
                </c:pt>
                <c:pt idx="5818" formatCode="General">
                  <c:v>0.70249259500000005</c:v>
                </c:pt>
                <c:pt idx="5819" formatCode="General">
                  <c:v>0.70222461199999997</c:v>
                </c:pt>
                <c:pt idx="5820" formatCode="General">
                  <c:v>0.700714171</c:v>
                </c:pt>
                <c:pt idx="5821" formatCode="General">
                  <c:v>0.69465476299999995</c:v>
                </c:pt>
                <c:pt idx="5822" formatCode="General">
                  <c:v>0.687631667</c:v>
                </c:pt>
                <c:pt idx="5823" formatCode="General">
                  <c:v>0.69801145799999997</c:v>
                </c:pt>
                <c:pt idx="5824" formatCode="General">
                  <c:v>0.70141130699999998</c:v>
                </c:pt>
                <c:pt idx="5825" formatCode="General">
                  <c:v>0.70564889900000005</c:v>
                </c:pt>
                <c:pt idx="5826" formatCode="General">
                  <c:v>0.71019381299999995</c:v>
                </c:pt>
                <c:pt idx="5827" formatCode="General">
                  <c:v>0.71430200300000002</c:v>
                </c:pt>
                <c:pt idx="5828" formatCode="General">
                  <c:v>0.71770614399999999</c:v>
                </c:pt>
                <c:pt idx="5829" formatCode="General">
                  <c:v>0.72043389099999999</c:v>
                </c:pt>
                <c:pt idx="5830" formatCode="General">
                  <c:v>0.72260260600000004</c:v>
                </c:pt>
                <c:pt idx="5831" formatCode="General">
                  <c:v>0.72432309399999995</c:v>
                </c:pt>
                <c:pt idx="5832" formatCode="General">
                  <c:v>0.72570014000000005</c:v>
                </c:pt>
                <c:pt idx="5833" formatCode="General">
                  <c:v>0.72678309699999999</c:v>
                </c:pt>
                <c:pt idx="5834" formatCode="General">
                  <c:v>0.72761589299999996</c:v>
                </c:pt>
                <c:pt idx="5835" formatCode="General">
                  <c:v>0.72822552900000004</c:v>
                </c:pt>
                <c:pt idx="5836" formatCode="General">
                  <c:v>0.728627264</c:v>
                </c:pt>
                <c:pt idx="5837" formatCode="General">
                  <c:v>0.72882902599999999</c:v>
                </c:pt>
                <c:pt idx="5838" formatCode="General">
                  <c:v>0.72883361599999996</c:v>
                </c:pt>
                <c:pt idx="5839" formatCode="General">
                  <c:v>0.72864061599999996</c:v>
                </c:pt>
                <c:pt idx="5840" formatCode="General">
                  <c:v>0.72824794100000001</c:v>
                </c:pt>
                <c:pt idx="5841" formatCode="General">
                  <c:v>0.72765248999999999</c:v>
                </c:pt>
                <c:pt idx="5842" formatCode="General">
                  <c:v>0.72685092699999998</c:v>
                </c:pt>
                <c:pt idx="5843" formatCode="General">
                  <c:v>0.72583925699999996</c:v>
                </c:pt>
                <c:pt idx="5844" formatCode="General">
                  <c:v>0.72461217600000005</c:v>
                </c:pt>
                <c:pt idx="5845" formatCode="General">
                  <c:v>0.72315764400000004</c:v>
                </c:pt>
                <c:pt idx="5846" formatCode="General">
                  <c:v>0.72142589099999999</c:v>
                </c:pt>
                <c:pt idx="5847" formatCode="General">
                  <c:v>0.71870005100000001</c:v>
                </c:pt>
                <c:pt idx="5848" formatCode="General">
                  <c:v>0.71613401200000004</c:v>
                </c:pt>
                <c:pt idx="5849" formatCode="General">
                  <c:v>0.71510738100000004</c:v>
                </c:pt>
                <c:pt idx="5850" formatCode="General">
                  <c:v>0.71256905800000003</c:v>
                </c:pt>
                <c:pt idx="5851" formatCode="General">
                  <c:v>0.70963936999999999</c:v>
                </c:pt>
                <c:pt idx="5852" formatCode="General">
                  <c:v>0.70629531099999998</c:v>
                </c:pt>
                <c:pt idx="5853" formatCode="General">
                  <c:v>0.70240592999999996</c:v>
                </c:pt>
                <c:pt idx="5854" formatCode="General">
                  <c:v>0.697677612</c:v>
                </c:pt>
                <c:pt idx="5855" formatCode="General">
                  <c:v>0.691351414</c:v>
                </c:pt>
                <c:pt idx="5856" formatCode="General">
                  <c:v>0.68119603399999995</c:v>
                </c:pt>
                <c:pt idx="5857" formatCode="General">
                  <c:v>0.66620480999999998</c:v>
                </c:pt>
                <c:pt idx="5858" formatCode="General">
                  <c:v>0.66784727600000005</c:v>
                </c:pt>
                <c:pt idx="5859" formatCode="General">
                  <c:v>0.67034190900000001</c:v>
                </c:pt>
                <c:pt idx="5860" formatCode="General">
                  <c:v>0.66790038299999999</c:v>
                </c:pt>
                <c:pt idx="5861" formatCode="General">
                  <c:v>0.665030122</c:v>
                </c:pt>
                <c:pt idx="5862" formatCode="General">
                  <c:v>0.66393816500000002</c:v>
                </c:pt>
                <c:pt idx="5863" formatCode="General">
                  <c:v>0.66527932899999997</c:v>
                </c:pt>
                <c:pt idx="5864" formatCode="General">
                  <c:v>0.66810852300000001</c:v>
                </c:pt>
                <c:pt idx="5865" formatCode="General">
                  <c:v>0.67239296400000004</c:v>
                </c:pt>
                <c:pt idx="5866" formatCode="General">
                  <c:v>0.67648863800000003</c:v>
                </c:pt>
                <c:pt idx="5867" formatCode="General">
                  <c:v>0.68041342500000002</c:v>
                </c:pt>
                <c:pt idx="5868" formatCode="General">
                  <c:v>0.68404209599999999</c:v>
                </c:pt>
                <c:pt idx="5869" formatCode="General">
                  <c:v>0.68730491400000004</c:v>
                </c:pt>
                <c:pt idx="5870" formatCode="General">
                  <c:v>0.69015371800000003</c:v>
                </c:pt>
                <c:pt idx="5871" formatCode="General">
                  <c:v>0.69255054000000005</c:v>
                </c:pt>
                <c:pt idx="5872" formatCode="General">
                  <c:v>0.69445407400000003</c:v>
                </c:pt>
                <c:pt idx="5873" formatCode="General">
                  <c:v>0.69579392699999998</c:v>
                </c:pt>
                <c:pt idx="5874" formatCode="General">
                  <c:v>0.69641763000000001</c:v>
                </c:pt>
                <c:pt idx="5875" formatCode="General">
                  <c:v>0.69585818099999996</c:v>
                </c:pt>
                <c:pt idx="5876" formatCode="General">
                  <c:v>0.688968778</c:v>
                </c:pt>
                <c:pt idx="5877" formatCode="General">
                  <c:v>0.68954604900000005</c:v>
                </c:pt>
                <c:pt idx="5878" formatCode="General">
                  <c:v>0.69129735199999998</c:v>
                </c:pt>
                <c:pt idx="5879" formatCode="General">
                  <c:v>0.69161599900000004</c:v>
                </c:pt>
                <c:pt idx="5880" formatCode="General">
                  <c:v>0.69494348800000005</c:v>
                </c:pt>
                <c:pt idx="5881" formatCode="General">
                  <c:v>0.70027136800000001</c:v>
                </c:pt>
                <c:pt idx="5882" formatCode="General">
                  <c:v>0.70553314700000003</c:v>
                </c:pt>
                <c:pt idx="5883" formatCode="General">
                  <c:v>0.70982456199999999</c:v>
                </c:pt>
                <c:pt idx="5884" formatCode="General">
                  <c:v>0.71312999700000002</c:v>
                </c:pt>
                <c:pt idx="5885" formatCode="General">
                  <c:v>0.71566462500000005</c:v>
                </c:pt>
                <c:pt idx="5886" formatCode="General">
                  <c:v>0.717659771</c:v>
                </c:pt>
                <c:pt idx="5887" formatCode="General">
                  <c:v>0.71923679100000004</c:v>
                </c:pt>
                <c:pt idx="5888" formatCode="General">
                  <c:v>0.72049993300000004</c:v>
                </c:pt>
                <c:pt idx="5889" formatCode="General">
                  <c:v>0.72151094699999996</c:v>
                </c:pt>
                <c:pt idx="5890" formatCode="General">
                  <c:v>0.72230887399999999</c:v>
                </c:pt>
                <c:pt idx="5891" formatCode="General">
                  <c:v>0.72291797400000002</c:v>
                </c:pt>
                <c:pt idx="5892" formatCode="General">
                  <c:v>0.72335243199999999</c:v>
                </c:pt>
                <c:pt idx="5893" formatCode="General">
                  <c:v>0.72361993800000002</c:v>
                </c:pt>
                <c:pt idx="5894" formatCode="General">
                  <c:v>0.72372335200000004</c:v>
                </c:pt>
                <c:pt idx="5895" formatCode="General">
                  <c:v>0.72366261499999995</c:v>
                </c:pt>
                <c:pt idx="5896" formatCode="General">
                  <c:v>0.72343546199999997</c:v>
                </c:pt>
                <c:pt idx="5897" formatCode="General">
                  <c:v>0.72303825600000005</c:v>
                </c:pt>
                <c:pt idx="5898" formatCode="General">
                  <c:v>0.72246599199999995</c:v>
                </c:pt>
                <c:pt idx="5899" formatCode="General">
                  <c:v>0.72171056300000003</c:v>
                </c:pt>
                <c:pt idx="5900" formatCode="General">
                  <c:v>0.72074902100000005</c:v>
                </c:pt>
                <c:pt idx="5901" formatCode="General">
                  <c:v>0.71935731199999997</c:v>
                </c:pt>
                <c:pt idx="5902" formatCode="General">
                  <c:v>0.71664833999999999</c:v>
                </c:pt>
                <c:pt idx="5903" formatCode="General">
                  <c:v>0.71679484800000004</c:v>
                </c:pt>
                <c:pt idx="5904" formatCode="General">
                  <c:v>0.71512907699999995</c:v>
                </c:pt>
                <c:pt idx="5905" formatCode="General">
                  <c:v>0.71316975400000004</c:v>
                </c:pt>
                <c:pt idx="5906" formatCode="General">
                  <c:v>0.71091699600000002</c:v>
                </c:pt>
                <c:pt idx="5907" formatCode="General">
                  <c:v>0.70831078300000005</c:v>
                </c:pt>
                <c:pt idx="5908" formatCode="General">
                  <c:v>0.70523011700000005</c:v>
                </c:pt>
                <c:pt idx="5909" formatCode="General">
                  <c:v>0.70140653799999997</c:v>
                </c:pt>
                <c:pt idx="5910" formatCode="General">
                  <c:v>0.69607746599999998</c:v>
                </c:pt>
                <c:pt idx="5911" formatCode="General">
                  <c:v>0.68639814899999996</c:v>
                </c:pt>
                <c:pt idx="5912" formatCode="General">
                  <c:v>0.67056119400000003</c:v>
                </c:pt>
                <c:pt idx="5913" formatCode="General">
                  <c:v>0.67715883300000002</c:v>
                </c:pt>
                <c:pt idx="5914" formatCode="General">
                  <c:v>0.67774820300000005</c:v>
                </c:pt>
                <c:pt idx="5915" formatCode="General">
                  <c:v>0.67378985899999999</c:v>
                </c:pt>
                <c:pt idx="5916" formatCode="General">
                  <c:v>0.66950792100000001</c:v>
                </c:pt>
                <c:pt idx="5917" formatCode="General">
                  <c:v>0.66713619199999996</c:v>
                </c:pt>
                <c:pt idx="5918" formatCode="General">
                  <c:v>0.66773861599999995</c:v>
                </c:pt>
                <c:pt idx="5919" formatCode="General">
                  <c:v>0.67084819100000004</c:v>
                </c:pt>
                <c:pt idx="5920" formatCode="General">
                  <c:v>0.67493355300000002</c:v>
                </c:pt>
                <c:pt idx="5921" formatCode="General">
                  <c:v>0.67917782100000001</c:v>
                </c:pt>
                <c:pt idx="5922" formatCode="General">
                  <c:v>0.68327432899999996</c:v>
                </c:pt>
                <c:pt idx="5923" formatCode="General">
                  <c:v>0.68712133200000003</c:v>
                </c:pt>
                <c:pt idx="5924" formatCode="General">
                  <c:v>0.69065052299999996</c:v>
                </c:pt>
                <c:pt idx="5925" formatCode="General">
                  <c:v>0.693804741</c:v>
                </c:pt>
                <c:pt idx="5926" formatCode="General">
                  <c:v>0.69654631600000005</c:v>
                </c:pt>
                <c:pt idx="5927" formatCode="General">
                  <c:v>0.69885456599999995</c:v>
                </c:pt>
                <c:pt idx="5928" formatCode="General">
                  <c:v>0.70070451499999997</c:v>
                </c:pt>
                <c:pt idx="5929" formatCode="General">
                  <c:v>0.70201086999999995</c:v>
                </c:pt>
                <c:pt idx="5930" formatCode="General">
                  <c:v>0.70231306599999999</c:v>
                </c:pt>
                <c:pt idx="5931" formatCode="General">
                  <c:v>0.68543308999999997</c:v>
                </c:pt>
                <c:pt idx="5932" formatCode="General">
                  <c:v>0.70113497999999996</c:v>
                </c:pt>
                <c:pt idx="5933" formatCode="General">
                  <c:v>0.69958031200000004</c:v>
                </c:pt>
                <c:pt idx="5934" formatCode="General">
                  <c:v>0.69678580800000001</c:v>
                </c:pt>
                <c:pt idx="5935" formatCode="General">
                  <c:v>0.69684749800000001</c:v>
                </c:pt>
                <c:pt idx="5936" formatCode="General">
                  <c:v>0.70189762099999997</c:v>
                </c:pt>
                <c:pt idx="5937" formatCode="General">
                  <c:v>0.70849281500000005</c:v>
                </c:pt>
                <c:pt idx="5938" formatCode="General">
                  <c:v>0.71386063099999997</c:v>
                </c:pt>
                <c:pt idx="5939" formatCode="General">
                  <c:v>0.71775406600000002</c:v>
                </c:pt>
                <c:pt idx="5940" formatCode="General">
                  <c:v>0.72058522700000005</c:v>
                </c:pt>
                <c:pt idx="5941" formatCode="General">
                  <c:v>0.72270804600000005</c:v>
                </c:pt>
                <c:pt idx="5942" formatCode="General">
                  <c:v>0.72434032000000004</c:v>
                </c:pt>
                <c:pt idx="5943" formatCode="General">
                  <c:v>0.72561025599999995</c:v>
                </c:pt>
                <c:pt idx="5944" formatCode="General">
                  <c:v>0.72659486500000003</c:v>
                </c:pt>
                <c:pt idx="5945" formatCode="General">
                  <c:v>0.727342606</c:v>
                </c:pt>
                <c:pt idx="5946" formatCode="General">
                  <c:v>0.72788494800000003</c:v>
                </c:pt>
                <c:pt idx="5947" formatCode="General">
                  <c:v>0.72824347</c:v>
                </c:pt>
                <c:pt idx="5948" formatCode="General">
                  <c:v>0.72843295299999999</c:v>
                </c:pt>
                <c:pt idx="5949" formatCode="General">
                  <c:v>0.72846376899999998</c:v>
                </c:pt>
                <c:pt idx="5950" formatCode="General">
                  <c:v>0.72834295000000004</c:v>
                </c:pt>
                <c:pt idx="5951" formatCode="General">
                  <c:v>0.72807502700000004</c:v>
                </c:pt>
                <c:pt idx="5952" formatCode="General">
                  <c:v>0.72766220599999998</c:v>
                </c:pt>
                <c:pt idx="5953" formatCode="General">
                  <c:v>0.72710394899999997</c:v>
                </c:pt>
                <c:pt idx="5954" formatCode="General">
                  <c:v>0.72639179200000004</c:v>
                </c:pt>
                <c:pt idx="5955" formatCode="General">
                  <c:v>0.72543710500000003</c:v>
                </c:pt>
                <c:pt idx="5956" formatCode="General">
                  <c:v>0.72296577699999998</c:v>
                </c:pt>
                <c:pt idx="5957" formatCode="General">
                  <c:v>0.72340315600000005</c:v>
                </c:pt>
                <c:pt idx="5958" formatCode="General">
                  <c:v>0.72214007400000002</c:v>
                </c:pt>
                <c:pt idx="5959" formatCode="General">
                  <c:v>0.72067254800000002</c:v>
                </c:pt>
                <c:pt idx="5960" formatCode="General">
                  <c:v>0.71900415399999995</c:v>
                </c:pt>
                <c:pt idx="5961" formatCode="General">
                  <c:v>0.71710532900000001</c:v>
                </c:pt>
                <c:pt idx="5962" formatCode="General">
                  <c:v>0.71492141499999995</c:v>
                </c:pt>
                <c:pt idx="5963" formatCode="General">
                  <c:v>0.71234804399999996</c:v>
                </c:pt>
                <c:pt idx="5964" formatCode="General">
                  <c:v>0.70914316200000005</c:v>
                </c:pt>
                <c:pt idx="5965" formatCode="General">
                  <c:v>0.70452582799999997</c:v>
                </c:pt>
                <c:pt idx="5966" formatCode="General">
                  <c:v>0.694648445</c:v>
                </c:pt>
                <c:pt idx="5967" formatCode="General">
                  <c:v>0.68115031699999995</c:v>
                </c:pt>
                <c:pt idx="5968" formatCode="General">
                  <c:v>0.69063639600000004</c:v>
                </c:pt>
                <c:pt idx="5969" formatCode="General">
                  <c:v>0.68873703500000005</c:v>
                </c:pt>
                <c:pt idx="5970" formatCode="General">
                  <c:v>0.68372744299999999</c:v>
                </c:pt>
                <c:pt idx="5971" formatCode="General">
                  <c:v>0.67824757099999999</c:v>
                </c:pt>
                <c:pt idx="5972" formatCode="General">
                  <c:v>0.67443269500000003</c:v>
                </c:pt>
                <c:pt idx="5973" formatCode="General">
                  <c:v>0.67413163200000004</c:v>
                </c:pt>
                <c:pt idx="5974" formatCode="General">
                  <c:v>0.67693805699999998</c:v>
                </c:pt>
                <c:pt idx="5975" formatCode="General">
                  <c:v>0.68099314</c:v>
                </c:pt>
                <c:pt idx="5976" formatCode="General">
                  <c:v>0.68518662500000005</c:v>
                </c:pt>
                <c:pt idx="5977" formatCode="General">
                  <c:v>0.68926507199999998</c:v>
                </c:pt>
                <c:pt idx="5978" formatCode="General">
                  <c:v>0.69318979999999997</c:v>
                </c:pt>
                <c:pt idx="5979" formatCode="General">
                  <c:v>0.69689178500000004</c:v>
                </c:pt>
                <c:pt idx="5980" formatCode="General">
                  <c:v>0.70028036800000004</c:v>
                </c:pt>
                <c:pt idx="5981" formatCode="General">
                  <c:v>0.70328724399999998</c:v>
                </c:pt>
                <c:pt idx="5982" formatCode="General">
                  <c:v>0.70588171499999997</c:v>
                </c:pt>
                <c:pt idx="5983" formatCode="General">
                  <c:v>0.70805680800000004</c:v>
                </c:pt>
                <c:pt idx="5984" formatCode="General">
                  <c:v>0.70977127600000001</c:v>
                </c:pt>
                <c:pt idx="5985" formatCode="General">
                  <c:v>0.71027004699999996</c:v>
                </c:pt>
                <c:pt idx="5986" formatCode="General">
                  <c:v>0.70923387999999998</c:v>
                </c:pt>
                <c:pt idx="5987" formatCode="General">
                  <c:v>0.71238279299999996</c:v>
                </c:pt>
                <c:pt idx="5988" formatCode="General">
                  <c:v>0.71159809799999996</c:v>
                </c:pt>
                <c:pt idx="5989" formatCode="General">
                  <c:v>0.70870566400000001</c:v>
                </c:pt>
                <c:pt idx="5990" formatCode="General">
                  <c:v>0.704934061</c:v>
                </c:pt>
                <c:pt idx="5991" formatCode="General">
                  <c:v>0.70692461699999998</c:v>
                </c:pt>
                <c:pt idx="5992" formatCode="General">
                  <c:v>0.71482884899999999</c:v>
                </c:pt>
                <c:pt idx="5993" formatCode="General">
                  <c:v>0.72178971800000002</c:v>
                </c:pt>
                <c:pt idx="5994" formatCode="General">
                  <c:v>0.72652035999999998</c:v>
                </c:pt>
                <c:pt idx="5995" formatCode="General">
                  <c:v>0.72980666199999999</c:v>
                </c:pt>
                <c:pt idx="5996" formatCode="General">
                  <c:v>0.73223298800000003</c:v>
                </c:pt>
                <c:pt idx="5997" formatCode="General">
                  <c:v>0.73409932899999997</c:v>
                </c:pt>
                <c:pt idx="5998" formatCode="General">
                  <c:v>0.73555713899999997</c:v>
                </c:pt>
                <c:pt idx="5999" formatCode="General">
                  <c:v>0.73668706399999995</c:v>
                </c:pt>
                <c:pt idx="6000" formatCode="General">
                  <c:v>0.73753565499999996</c:v>
                </c:pt>
                <c:pt idx="6001" formatCode="General">
                  <c:v>0.73813164200000003</c:v>
                </c:pt>
                <c:pt idx="6002" formatCode="General">
                  <c:v>0.73849475399999998</c:v>
                </c:pt>
                <c:pt idx="6003" formatCode="General">
                  <c:v>0.73863917599999995</c:v>
                </c:pt>
                <c:pt idx="6004" formatCode="General">
                  <c:v>0.73857623299999997</c:v>
                </c:pt>
                <c:pt idx="6005" formatCode="General">
                  <c:v>0.73831540299999998</c:v>
                </c:pt>
                <c:pt idx="6006" formatCode="General">
                  <c:v>0.73786497100000004</c:v>
                </c:pt>
                <c:pt idx="6007" formatCode="General">
                  <c:v>0.73723190999999999</c:v>
                </c:pt>
                <c:pt idx="6008" formatCode="General">
                  <c:v>0.73641973699999996</c:v>
                </c:pt>
                <c:pt idx="6009" formatCode="General">
                  <c:v>0.73539191500000001</c:v>
                </c:pt>
                <c:pt idx="6010" formatCode="General">
                  <c:v>0.73344171000000002</c:v>
                </c:pt>
                <c:pt idx="6011" formatCode="General">
                  <c:v>0.73302173599999998</c:v>
                </c:pt>
                <c:pt idx="6012" formatCode="General">
                  <c:v>0.731603801</c:v>
                </c:pt>
                <c:pt idx="6013" formatCode="General">
                  <c:v>0.73001933100000005</c:v>
                </c:pt>
                <c:pt idx="6014" formatCode="General">
                  <c:v>0.72827666999999996</c:v>
                </c:pt>
                <c:pt idx="6015" formatCode="General">
                  <c:v>0.72636693699999999</c:v>
                </c:pt>
                <c:pt idx="6016" formatCode="General">
                  <c:v>0.72426873400000003</c:v>
                </c:pt>
                <c:pt idx="6017" formatCode="General">
                  <c:v>0.72194021900000005</c:v>
                </c:pt>
                <c:pt idx="6018" formatCode="General">
                  <c:v>0.71929419000000006</c:v>
                </c:pt>
                <c:pt idx="6019" formatCode="General">
                  <c:v>0.71610462699999999</c:v>
                </c:pt>
                <c:pt idx="6020" formatCode="General">
                  <c:v>0.71148467100000001</c:v>
                </c:pt>
                <c:pt idx="6021" formatCode="General">
                  <c:v>0.69907355299999996</c:v>
                </c:pt>
                <c:pt idx="6022" formatCode="General">
                  <c:v>0.69580423800000002</c:v>
                </c:pt>
                <c:pt idx="6023" formatCode="General">
                  <c:v>0.70025807600000001</c:v>
                </c:pt>
                <c:pt idx="6024" formatCode="General">
                  <c:v>0.69641751100000004</c:v>
                </c:pt>
                <c:pt idx="6025" formatCode="General">
                  <c:v>0.69055998299999999</c:v>
                </c:pt>
                <c:pt idx="6026" formatCode="General">
                  <c:v>0.68389117700000002</c:v>
                </c:pt>
                <c:pt idx="6027" formatCode="General">
                  <c:v>0.67824387600000002</c:v>
                </c:pt>
                <c:pt idx="6028" formatCode="General">
                  <c:v>0.67646557100000004</c:v>
                </c:pt>
                <c:pt idx="6029" formatCode="General">
                  <c:v>0.67871016299999998</c:v>
                </c:pt>
                <c:pt idx="6030" formatCode="General">
                  <c:v>0.682396114</c:v>
                </c:pt>
                <c:pt idx="6031" formatCode="General">
                  <c:v>0.68609947000000004</c:v>
                </c:pt>
                <c:pt idx="6032" formatCode="General">
                  <c:v>0.68972468399999998</c:v>
                </c:pt>
                <c:pt idx="6033" formatCode="General">
                  <c:v>0.69335448700000002</c:v>
                </c:pt>
                <c:pt idx="6034" formatCode="General">
                  <c:v>0.69691926199999998</c:v>
                </c:pt>
                <c:pt idx="6035" formatCode="General">
                  <c:v>0.70027077199999999</c:v>
                </c:pt>
                <c:pt idx="6036" formatCode="General">
                  <c:v>0.70327848199999998</c:v>
                </c:pt>
                <c:pt idx="6037" formatCode="General">
                  <c:v>0.70586687299999995</c:v>
                </c:pt>
                <c:pt idx="6038" formatCode="General">
                  <c:v>0.70800745499999995</c:v>
                </c:pt>
                <c:pt idx="6039" formatCode="General">
                  <c:v>0.70962858200000001</c:v>
                </c:pt>
                <c:pt idx="6040" formatCode="General">
                  <c:v>0.69821453099999997</c:v>
                </c:pt>
                <c:pt idx="6041" formatCode="General">
                  <c:v>0.71206313399999999</c:v>
                </c:pt>
                <c:pt idx="6042" formatCode="General">
                  <c:v>0.71299731700000002</c:v>
                </c:pt>
                <c:pt idx="6043" formatCode="General">
                  <c:v>0.71311891100000002</c:v>
                </c:pt>
                <c:pt idx="6044" formatCode="General">
                  <c:v>0.71177095199999996</c:v>
                </c:pt>
                <c:pt idx="6045" formatCode="General">
                  <c:v>0.70747321799999996</c:v>
                </c:pt>
                <c:pt idx="6046" formatCode="General">
                  <c:v>0.70360481699999999</c:v>
                </c:pt>
                <c:pt idx="6047" formatCode="General">
                  <c:v>0.71103179500000002</c:v>
                </c:pt>
                <c:pt idx="6048" formatCode="General">
                  <c:v>0.719985545</c:v>
                </c:pt>
                <c:pt idx="6049" formatCode="General">
                  <c:v>0.72557085799999999</c:v>
                </c:pt>
                <c:pt idx="6050" formatCode="General">
                  <c:v>0.72925734499999995</c:v>
                </c:pt>
                <c:pt idx="6051" formatCode="General">
                  <c:v>0.73198902600000004</c:v>
                </c:pt>
                <c:pt idx="6052" formatCode="General">
                  <c:v>0.73415583399999995</c:v>
                </c:pt>
                <c:pt idx="6053" formatCode="General">
                  <c:v>0.73592531699999997</c:v>
                </c:pt>
                <c:pt idx="6054" formatCode="General">
                  <c:v>0.73737794199999995</c:v>
                </c:pt>
                <c:pt idx="6055" formatCode="General">
                  <c:v>0.73855638499999998</c:v>
                </c:pt>
                <c:pt idx="6056" formatCode="General">
                  <c:v>0.73948532300000003</c:v>
                </c:pt>
                <c:pt idx="6057" formatCode="General">
                  <c:v>0.74017935999999995</c:v>
                </c:pt>
                <c:pt idx="6058" formatCode="General">
                  <c:v>0.74064719700000003</c:v>
                </c:pt>
                <c:pt idx="6059" formatCode="General">
                  <c:v>0.74089378100000003</c:v>
                </c:pt>
                <c:pt idx="6060" formatCode="General">
                  <c:v>0.74092167600000003</c:v>
                </c:pt>
                <c:pt idx="6061" formatCode="General">
                  <c:v>0.74073213299999996</c:v>
                </c:pt>
                <c:pt idx="6062" formatCode="General">
                  <c:v>0.74032401999999997</c:v>
                </c:pt>
                <c:pt idx="6063" formatCode="General">
                  <c:v>0.73967158799999999</c:v>
                </c:pt>
                <c:pt idx="6064" formatCode="General">
                  <c:v>0.73861020799999999</c:v>
                </c:pt>
                <c:pt idx="6065" formatCode="General">
                  <c:v>0.73783630099999997</c:v>
                </c:pt>
                <c:pt idx="6066" formatCode="General">
                  <c:v>0.73660177000000004</c:v>
                </c:pt>
                <c:pt idx="6067" formatCode="General">
                  <c:v>0.73515820499999995</c:v>
                </c:pt>
                <c:pt idx="6068" formatCode="General">
                  <c:v>0.733513474</c:v>
                </c:pt>
                <c:pt idx="6069" formatCode="General">
                  <c:v>0.73166841299999996</c:v>
                </c:pt>
                <c:pt idx="6070" formatCode="General">
                  <c:v>0.72961902599999995</c:v>
                </c:pt>
                <c:pt idx="6071" formatCode="General">
                  <c:v>0.72735256000000004</c:v>
                </c:pt>
                <c:pt idx="6072" formatCode="General">
                  <c:v>0.72483879299999998</c:v>
                </c:pt>
                <c:pt idx="6073" formatCode="General">
                  <c:v>0.72200387700000002</c:v>
                </c:pt>
                <c:pt idx="6074" formatCode="General">
                  <c:v>0.71861612799999997</c:v>
                </c:pt>
                <c:pt idx="6075" formatCode="General">
                  <c:v>0.71341669600000002</c:v>
                </c:pt>
                <c:pt idx="6076" formatCode="General">
                  <c:v>0.69338965399999997</c:v>
                </c:pt>
                <c:pt idx="6077" formatCode="General">
                  <c:v>0.70486611099999996</c:v>
                </c:pt>
                <c:pt idx="6078" formatCode="General">
                  <c:v>0.703188598</c:v>
                </c:pt>
                <c:pt idx="6079" formatCode="General">
                  <c:v>0.69823628699999996</c:v>
                </c:pt>
                <c:pt idx="6080" formatCode="General">
                  <c:v>0.69175583100000004</c:v>
                </c:pt>
                <c:pt idx="6081" formatCode="General">
                  <c:v>0.68393093299999996</c:v>
                </c:pt>
                <c:pt idx="6082" formatCode="General">
                  <c:v>0.67620760199999996</c:v>
                </c:pt>
                <c:pt idx="6083" formatCode="General">
                  <c:v>0.67254710200000001</c:v>
                </c:pt>
                <c:pt idx="6084" formatCode="General">
                  <c:v>0.67418038800000002</c:v>
                </c:pt>
                <c:pt idx="6085" formatCode="General">
                  <c:v>0.67737531699999998</c:v>
                </c:pt>
                <c:pt idx="6086" formatCode="General">
                  <c:v>0.68031162000000001</c:v>
                </c:pt>
                <c:pt idx="6087" formatCode="General">
                  <c:v>0.68323057899999995</c:v>
                </c:pt>
                <c:pt idx="6088" formatCode="General">
                  <c:v>0.68641096400000001</c:v>
                </c:pt>
                <c:pt idx="6089" formatCode="General">
                  <c:v>0.68977951999999998</c:v>
                </c:pt>
                <c:pt idx="6090" formatCode="General">
                  <c:v>0.69310176400000001</c:v>
                </c:pt>
                <c:pt idx="6091" formatCode="General">
                  <c:v>0.69615441600000005</c:v>
                </c:pt>
                <c:pt idx="6092" formatCode="General">
                  <c:v>0.69878733199999998</c:v>
                </c:pt>
                <c:pt idx="6093" formatCode="General">
                  <c:v>0.70090824399999996</c:v>
                </c:pt>
                <c:pt idx="6094" formatCode="General">
                  <c:v>0.70198410700000002</c:v>
                </c:pt>
                <c:pt idx="6095" formatCode="General">
                  <c:v>0.70349878099999996</c:v>
                </c:pt>
                <c:pt idx="6096" formatCode="General">
                  <c:v>0.70461678500000002</c:v>
                </c:pt>
                <c:pt idx="6097" formatCode="General">
                  <c:v>0.70514666999999998</c:v>
                </c:pt>
                <c:pt idx="6098" formatCode="General">
                  <c:v>0.70532202700000002</c:v>
                </c:pt>
                <c:pt idx="6099" formatCode="General">
                  <c:v>0.70481008300000003</c:v>
                </c:pt>
                <c:pt idx="6100" formatCode="General">
                  <c:v>0.70215886800000005</c:v>
                </c:pt>
                <c:pt idx="6101" formatCode="General">
                  <c:v>0.69488418100000005</c:v>
                </c:pt>
                <c:pt idx="6102" formatCode="General">
                  <c:v>0.697681844</c:v>
                </c:pt>
                <c:pt idx="6103" formatCode="General">
                  <c:v>0.70901560799999996</c:v>
                </c:pt>
                <c:pt idx="6104" formatCode="General">
                  <c:v>0.71527785099999996</c:v>
                </c:pt>
                <c:pt idx="6105" formatCode="General">
                  <c:v>0.71912068100000004</c:v>
                </c:pt>
                <c:pt idx="6106" formatCode="General">
                  <c:v>0.72196137900000001</c:v>
                </c:pt>
                <c:pt idx="6107" formatCode="General">
                  <c:v>0.72424918400000005</c:v>
                </c:pt>
                <c:pt idx="6108" formatCode="General">
                  <c:v>0.72615027399999998</c:v>
                </c:pt>
                <c:pt idx="6109" formatCode="General">
                  <c:v>0.72774213600000004</c:v>
                </c:pt>
                <c:pt idx="6110" formatCode="General">
                  <c:v>0.729069352</c:v>
                </c:pt>
                <c:pt idx="6111" formatCode="General">
                  <c:v>0.730160594</c:v>
                </c:pt>
                <c:pt idx="6112" formatCode="General">
                  <c:v>0.73103511300000001</c:v>
                </c:pt>
                <c:pt idx="6113" formatCode="General">
                  <c:v>0.73170500999999999</c:v>
                </c:pt>
                <c:pt idx="6114" formatCode="General">
                  <c:v>0.73217707899999995</c:v>
                </c:pt>
                <c:pt idx="6115" formatCode="General">
                  <c:v>0.73245394200000002</c:v>
                </c:pt>
                <c:pt idx="6116" formatCode="General">
                  <c:v>0.73253416999999998</c:v>
                </c:pt>
                <c:pt idx="6117" formatCode="General">
                  <c:v>0.73239338399999998</c:v>
                </c:pt>
                <c:pt idx="6118" formatCode="General">
                  <c:v>0.73204857099999998</c:v>
                </c:pt>
                <c:pt idx="6119" formatCode="General">
                  <c:v>0.73159402600000001</c:v>
                </c:pt>
                <c:pt idx="6120" formatCode="General">
                  <c:v>0.73087900900000002</c:v>
                </c:pt>
                <c:pt idx="6121" formatCode="General">
                  <c:v>0.72995513700000003</c:v>
                </c:pt>
                <c:pt idx="6122" formatCode="General">
                  <c:v>0.72882306600000002</c:v>
                </c:pt>
                <c:pt idx="6123" formatCode="General">
                  <c:v>0.72748166299999995</c:v>
                </c:pt>
                <c:pt idx="6124" formatCode="General">
                  <c:v>0.725928664</c:v>
                </c:pt>
                <c:pt idx="6125" formatCode="General">
                  <c:v>0.72415894300000005</c:v>
                </c:pt>
                <c:pt idx="6126" formatCode="General">
                  <c:v>0.72216069699999996</c:v>
                </c:pt>
                <c:pt idx="6127" formatCode="General">
                  <c:v>0.719906449</c:v>
                </c:pt>
                <c:pt idx="6128" formatCode="General">
                  <c:v>0.71732169400000001</c:v>
                </c:pt>
                <c:pt idx="6129" formatCode="General">
                  <c:v>0.714112937</c:v>
                </c:pt>
                <c:pt idx="6130" formatCode="General">
                  <c:v>0.70752471699999997</c:v>
                </c:pt>
                <c:pt idx="6131" formatCode="General">
                  <c:v>0.69832205800000002</c:v>
                </c:pt>
                <c:pt idx="6132" formatCode="General">
                  <c:v>0.70380061900000002</c:v>
                </c:pt>
                <c:pt idx="6133" formatCode="General">
                  <c:v>0.70022153899999995</c:v>
                </c:pt>
                <c:pt idx="6134" formatCode="General">
                  <c:v>0.69519096599999997</c:v>
                </c:pt>
                <c:pt idx="6135" formatCode="General">
                  <c:v>0.68877387000000001</c:v>
                </c:pt>
                <c:pt idx="6136" formatCode="General">
                  <c:v>0.68055558199999999</c:v>
                </c:pt>
                <c:pt idx="6137" formatCode="General">
                  <c:v>0.67122912400000001</c:v>
                </c:pt>
                <c:pt idx="6138" formatCode="General">
                  <c:v>0.66581958500000005</c:v>
                </c:pt>
                <c:pt idx="6139" formatCode="General">
                  <c:v>0.66738915399999998</c:v>
                </c:pt>
                <c:pt idx="6140" formatCode="General">
                  <c:v>0.67037290299999996</c:v>
                </c:pt>
                <c:pt idx="6141" formatCode="General">
                  <c:v>0.67257618900000005</c:v>
                </c:pt>
                <c:pt idx="6142" formatCode="General">
                  <c:v>0.67484545699999998</c:v>
                </c:pt>
                <c:pt idx="6143" formatCode="General">
                  <c:v>0.67773318299999996</c:v>
                </c:pt>
                <c:pt idx="6144" formatCode="General">
                  <c:v>0.68115949600000003</c:v>
                </c:pt>
                <c:pt idx="6145" formatCode="General">
                  <c:v>0.68477886899999996</c:v>
                </c:pt>
                <c:pt idx="6146" formatCode="General">
                  <c:v>0.68825715799999998</c:v>
                </c:pt>
                <c:pt idx="6147" formatCode="General">
                  <c:v>0.69135969900000005</c:v>
                </c:pt>
                <c:pt idx="6148" formatCode="General">
                  <c:v>0.69386500100000004</c:v>
                </c:pt>
                <c:pt idx="6149" formatCode="General">
                  <c:v>0.69554102399999995</c:v>
                </c:pt>
                <c:pt idx="6150" formatCode="General">
                  <c:v>0.69748228800000001</c:v>
                </c:pt>
                <c:pt idx="6151" formatCode="General">
                  <c:v>0.69840466999999995</c:v>
                </c:pt>
                <c:pt idx="6152" formatCode="General">
                  <c:v>0.69880706100000001</c:v>
                </c:pt>
                <c:pt idx="6153" formatCode="General">
                  <c:v>0.69878578199999997</c:v>
                </c:pt>
                <c:pt idx="6154" formatCode="General">
                  <c:v>0.69832861400000001</c:v>
                </c:pt>
                <c:pt idx="6155" formatCode="General">
                  <c:v>0.69676971399999998</c:v>
                </c:pt>
                <c:pt idx="6156" formatCode="General">
                  <c:v>0.69047272199999998</c:v>
                </c:pt>
                <c:pt idx="6157" formatCode="General">
                  <c:v>0.68575644499999999</c:v>
                </c:pt>
                <c:pt idx="6158" formatCode="General">
                  <c:v>0.69969367999999998</c:v>
                </c:pt>
                <c:pt idx="6159" formatCode="General">
                  <c:v>0.70638048600000003</c:v>
                </c:pt>
                <c:pt idx="6160" formatCode="General">
                  <c:v>0.71029162400000001</c:v>
                </c:pt>
                <c:pt idx="6161" formatCode="General">
                  <c:v>0.71324145800000005</c:v>
                </c:pt>
                <c:pt idx="6162" formatCode="General">
                  <c:v>0.71563982999999998</c:v>
                </c:pt>
                <c:pt idx="6163" formatCode="General">
                  <c:v>0.71762001500000006</c:v>
                </c:pt>
                <c:pt idx="6164" formatCode="General">
                  <c:v>0.71925425499999995</c:v>
                </c:pt>
                <c:pt idx="6165" formatCode="General">
                  <c:v>0.72059601500000003</c:v>
                </c:pt>
                <c:pt idx="6166" formatCode="General">
                  <c:v>0.72168791300000001</c:v>
                </c:pt>
                <c:pt idx="6167" formatCode="General">
                  <c:v>0.72256279000000001</c:v>
                </c:pt>
                <c:pt idx="6168" formatCode="General">
                  <c:v>0.72324466700000001</c:v>
                </c:pt>
                <c:pt idx="6169" formatCode="General">
                  <c:v>0.72374934000000002</c:v>
                </c:pt>
                <c:pt idx="6170" formatCode="General">
                  <c:v>0.724084854</c:v>
                </c:pt>
                <c:pt idx="6171" formatCode="General">
                  <c:v>0.72422707099999994</c:v>
                </c:pt>
                <c:pt idx="6172" formatCode="General">
                  <c:v>0.72425705200000001</c:v>
                </c:pt>
                <c:pt idx="6173" formatCode="General">
                  <c:v>0.72411298800000001</c:v>
                </c:pt>
                <c:pt idx="6174" formatCode="General">
                  <c:v>0.72378635400000002</c:v>
                </c:pt>
                <c:pt idx="6175" formatCode="General">
                  <c:v>0.72328263500000001</c:v>
                </c:pt>
                <c:pt idx="6176" formatCode="General">
                  <c:v>0.722597182</c:v>
                </c:pt>
                <c:pt idx="6177" formatCode="General">
                  <c:v>0.72172528499999999</c:v>
                </c:pt>
                <c:pt idx="6178" formatCode="General">
                  <c:v>0.72066247500000002</c:v>
                </c:pt>
                <c:pt idx="6179" formatCode="General">
                  <c:v>0.71940386300000003</c:v>
                </c:pt>
                <c:pt idx="6180" formatCode="General">
                  <c:v>0.71794277399999995</c:v>
                </c:pt>
                <c:pt idx="6181" formatCode="General">
                  <c:v>0.71626710900000001</c:v>
                </c:pt>
                <c:pt idx="6182" formatCode="General">
                  <c:v>0.71434932900000003</c:v>
                </c:pt>
                <c:pt idx="6183" formatCode="General">
                  <c:v>0.71210253199999995</c:v>
                </c:pt>
                <c:pt idx="6184" formatCode="General">
                  <c:v>0.70901697900000005</c:v>
                </c:pt>
                <c:pt idx="6185" formatCode="General">
                  <c:v>0.69058990499999995</c:v>
                </c:pt>
                <c:pt idx="6186" formatCode="General">
                  <c:v>0.703025699</c:v>
                </c:pt>
                <c:pt idx="6187" formatCode="General">
                  <c:v>0.700987637</c:v>
                </c:pt>
                <c:pt idx="6188" formatCode="General">
                  <c:v>0.69734436300000002</c:v>
                </c:pt>
                <c:pt idx="6189" formatCode="General">
                  <c:v>0.69277894500000003</c:v>
                </c:pt>
                <c:pt idx="6190" formatCode="General">
                  <c:v>0.686939776</c:v>
                </c:pt>
                <c:pt idx="6191" formatCode="General">
                  <c:v>0.67904102799999999</c:v>
                </c:pt>
                <c:pt idx="6192" formatCode="General">
                  <c:v>0.66877931400000001</c:v>
                </c:pt>
                <c:pt idx="6193" formatCode="General">
                  <c:v>0.66185015400000002</c:v>
                </c:pt>
                <c:pt idx="6194" formatCode="General">
                  <c:v>0.66395616499999999</c:v>
                </c:pt>
                <c:pt idx="6195" formatCode="General">
                  <c:v>0.66676223300000004</c:v>
                </c:pt>
                <c:pt idx="6196" formatCode="General">
                  <c:v>0.66807699200000004</c:v>
                </c:pt>
                <c:pt idx="6197" formatCode="General">
                  <c:v>0.66960877200000002</c:v>
                </c:pt>
                <c:pt idx="6198" formatCode="General">
                  <c:v>0.67221522300000003</c:v>
                </c:pt>
                <c:pt idx="6199" formatCode="General">
                  <c:v>0.67580753599999999</c:v>
                </c:pt>
                <c:pt idx="6200" formatCode="General">
                  <c:v>0.67990857400000004</c:v>
                </c:pt>
                <c:pt idx="6201" formatCode="General">
                  <c:v>0.68406259999999997</c:v>
                </c:pt>
                <c:pt idx="6202" formatCode="General">
                  <c:v>0.68794447199999997</c:v>
                </c:pt>
                <c:pt idx="6203" formatCode="General">
                  <c:v>0.69066244399999999</c:v>
                </c:pt>
                <c:pt idx="6204" formatCode="General">
                  <c:v>0.69443881500000004</c:v>
                </c:pt>
                <c:pt idx="6205" formatCode="General">
                  <c:v>0.696837127</c:v>
                </c:pt>
                <c:pt idx="6206" formatCode="General">
                  <c:v>0.69858825199999997</c:v>
                </c:pt>
                <c:pt idx="6207" formatCode="General">
                  <c:v>0.69967794400000005</c:v>
                </c:pt>
                <c:pt idx="6208" formatCode="General">
                  <c:v>0.70011490600000004</c:v>
                </c:pt>
                <c:pt idx="6209" formatCode="General">
                  <c:v>0.699923933</c:v>
                </c:pt>
                <c:pt idx="6210" formatCode="General">
                  <c:v>0.69890129599999995</c:v>
                </c:pt>
                <c:pt idx="6211" formatCode="General">
                  <c:v>0.694594979</c:v>
                </c:pt>
                <c:pt idx="6212" formatCode="General">
                  <c:v>0.68393343699999998</c:v>
                </c:pt>
                <c:pt idx="6213" formatCode="General">
                  <c:v>0.70018774299999997</c:v>
                </c:pt>
                <c:pt idx="6214" formatCode="General">
                  <c:v>0.70695042600000002</c:v>
                </c:pt>
                <c:pt idx="6215" formatCode="General">
                  <c:v>0.71128010699999999</c:v>
                </c:pt>
                <c:pt idx="6216" formatCode="General">
                  <c:v>0.71484959100000001</c:v>
                </c:pt>
                <c:pt idx="6217" formatCode="General">
                  <c:v>0.71784108899999999</c:v>
                </c:pt>
                <c:pt idx="6218" formatCode="General">
                  <c:v>0.72029960199999998</c:v>
                </c:pt>
                <c:pt idx="6219" formatCode="General">
                  <c:v>0.722282231</c:v>
                </c:pt>
                <c:pt idx="6220" formatCode="General">
                  <c:v>0.72385609100000003</c:v>
                </c:pt>
                <c:pt idx="6221" formatCode="General">
                  <c:v>0.72508537799999995</c:v>
                </c:pt>
                <c:pt idx="6222" formatCode="General">
                  <c:v>0.72602456800000004</c:v>
                </c:pt>
                <c:pt idx="6223" formatCode="General">
                  <c:v>0.72671687600000001</c:v>
                </c:pt>
                <c:pt idx="6224" formatCode="General">
                  <c:v>0.72719430900000004</c:v>
                </c:pt>
                <c:pt idx="6225" formatCode="General">
                  <c:v>0.727361798</c:v>
                </c:pt>
                <c:pt idx="6226" formatCode="General">
                  <c:v>0.72759825</c:v>
                </c:pt>
                <c:pt idx="6227" formatCode="General">
                  <c:v>0.72755455999999996</c:v>
                </c:pt>
                <c:pt idx="6228" formatCode="General">
                  <c:v>0.72735220199999995</c:v>
                </c:pt>
                <c:pt idx="6229" formatCode="General">
                  <c:v>0.72699564699999997</c:v>
                </c:pt>
                <c:pt idx="6230" formatCode="General">
                  <c:v>0.72648489500000002</c:v>
                </c:pt>
                <c:pt idx="6231" formatCode="General">
                  <c:v>0.725818038</c:v>
                </c:pt>
                <c:pt idx="6232" formatCode="General">
                  <c:v>0.72499179800000002</c:v>
                </c:pt>
                <c:pt idx="6233" formatCode="General">
                  <c:v>0.72400188399999998</c:v>
                </c:pt>
                <c:pt idx="6234" formatCode="General">
                  <c:v>0.72284305100000001</c:v>
                </c:pt>
                <c:pt idx="6235" formatCode="General">
                  <c:v>0.72150766799999999</c:v>
                </c:pt>
                <c:pt idx="6236" formatCode="General">
                  <c:v>0.71998274299999998</c:v>
                </c:pt>
                <c:pt idx="6237" formatCode="General">
                  <c:v>0.71823644600000003</c:v>
                </c:pt>
                <c:pt idx="6238" formatCode="General">
                  <c:v>0.71613669400000002</c:v>
                </c:pt>
                <c:pt idx="6239" formatCode="General">
                  <c:v>0.71182489400000004</c:v>
                </c:pt>
                <c:pt idx="6240" formatCode="General">
                  <c:v>0.70915317499999997</c:v>
                </c:pt>
                <c:pt idx="6241" formatCode="General">
                  <c:v>0.70914572499999995</c:v>
                </c:pt>
                <c:pt idx="6242" formatCode="General">
                  <c:v>0.70639604300000003</c:v>
                </c:pt>
                <c:pt idx="6243" formatCode="General">
                  <c:v>0.70301985700000003</c:v>
                </c:pt>
                <c:pt idx="6244" formatCode="General">
                  <c:v>0.69892662800000005</c:v>
                </c:pt>
                <c:pt idx="6245" formatCode="General">
                  <c:v>0.69369482999999998</c:v>
                </c:pt>
                <c:pt idx="6246" formatCode="General">
                  <c:v>0.68634432599999995</c:v>
                </c:pt>
                <c:pt idx="6247" formatCode="General">
                  <c:v>0.67551296900000002</c:v>
                </c:pt>
                <c:pt idx="6248" formatCode="General">
                  <c:v>0.66715007999999998</c:v>
                </c:pt>
                <c:pt idx="6249" formatCode="General">
                  <c:v>0.67012524600000001</c:v>
                </c:pt>
                <c:pt idx="6250" formatCode="General">
                  <c:v>0.672121525</c:v>
                </c:pt>
                <c:pt idx="6251" formatCode="General">
                  <c:v>0.67191678300000002</c:v>
                </c:pt>
                <c:pt idx="6252" formatCode="General">
                  <c:v>0.67211341899999999</c:v>
                </c:pt>
                <c:pt idx="6253" formatCode="General">
                  <c:v>0.67385089399999998</c:v>
                </c:pt>
                <c:pt idx="6254" formatCode="General">
                  <c:v>0.67705559699999995</c:v>
                </c:pt>
                <c:pt idx="6255" formatCode="General">
                  <c:v>0.68110436200000002</c:v>
                </c:pt>
                <c:pt idx="6256" formatCode="General">
                  <c:v>0.685400546</c:v>
                </c:pt>
                <c:pt idx="6257" formatCode="General">
                  <c:v>0.68866545000000001</c:v>
                </c:pt>
                <c:pt idx="6258" formatCode="General">
                  <c:v>0.69352966500000002</c:v>
                </c:pt>
                <c:pt idx="6259" formatCode="General">
                  <c:v>0.69704616100000005</c:v>
                </c:pt>
                <c:pt idx="6260" formatCode="General">
                  <c:v>0.70007163299999997</c:v>
                </c:pt>
                <c:pt idx="6261" formatCode="General">
                  <c:v>0.70254361600000004</c:v>
                </c:pt>
                <c:pt idx="6262" formatCode="General">
                  <c:v>0.70439422100000004</c:v>
                </c:pt>
                <c:pt idx="6263" formatCode="General">
                  <c:v>0.70554566399999996</c:v>
                </c:pt>
                <c:pt idx="6264" formatCode="General">
                  <c:v>0.70590108600000001</c:v>
                </c:pt>
                <c:pt idx="6265" formatCode="General">
                  <c:v>0.705245554</c:v>
                </c:pt>
                <c:pt idx="6266" formatCode="General">
                  <c:v>0.70189184000000004</c:v>
                </c:pt>
                <c:pt idx="6267" formatCode="General">
                  <c:v>0.68769735099999996</c:v>
                </c:pt>
                <c:pt idx="6268" formatCode="General">
                  <c:v>0.70469343699999998</c:v>
                </c:pt>
                <c:pt idx="6269" formatCode="General">
                  <c:v>0.71027970299999998</c:v>
                </c:pt>
                <c:pt idx="6270" formatCode="General">
                  <c:v>0.71497166199999995</c:v>
                </c:pt>
                <c:pt idx="6271" formatCode="General">
                  <c:v>0.71946030900000002</c:v>
                </c:pt>
                <c:pt idx="6272" formatCode="General">
                  <c:v>0.72343939499999999</c:v>
                </c:pt>
                <c:pt idx="6273" formatCode="General">
                  <c:v>0.72677838800000005</c:v>
                </c:pt>
                <c:pt idx="6274" formatCode="General">
                  <c:v>0.72950738699999995</c:v>
                </c:pt>
                <c:pt idx="6275" formatCode="General">
                  <c:v>0.731713116</c:v>
                </c:pt>
                <c:pt idx="6276" formatCode="General">
                  <c:v>0.73348444700000004</c:v>
                </c:pt>
                <c:pt idx="6277" formatCode="General">
                  <c:v>0.73489427600000001</c:v>
                </c:pt>
                <c:pt idx="6278" formatCode="General">
                  <c:v>0.735996604</c:v>
                </c:pt>
                <c:pt idx="6279" formatCode="General">
                  <c:v>0.73679393500000001</c:v>
                </c:pt>
                <c:pt idx="6280" formatCode="General">
                  <c:v>0.73743569899999994</c:v>
                </c:pt>
                <c:pt idx="6281" formatCode="General">
                  <c:v>0.73781949300000005</c:v>
                </c:pt>
                <c:pt idx="6282" formatCode="General">
                  <c:v>0.73799991600000003</c:v>
                </c:pt>
                <c:pt idx="6283" formatCode="General">
                  <c:v>0.73798686300000005</c:v>
                </c:pt>
                <c:pt idx="6284" formatCode="General">
                  <c:v>0.73778682900000003</c:v>
                </c:pt>
                <c:pt idx="6285" formatCode="General">
                  <c:v>0.73740380999999999</c:v>
                </c:pt>
                <c:pt idx="6286" formatCode="General">
                  <c:v>0.73683989000000005</c:v>
                </c:pt>
                <c:pt idx="6287" formatCode="General">
                  <c:v>0.73609596499999996</c:v>
                </c:pt>
                <c:pt idx="6288" formatCode="General">
                  <c:v>0.73517185399999996</c:v>
                </c:pt>
                <c:pt idx="6289" formatCode="General">
                  <c:v>0.73406589</c:v>
                </c:pt>
                <c:pt idx="6290" formatCode="General">
                  <c:v>0.73277389999999998</c:v>
                </c:pt>
                <c:pt idx="6291" formatCode="General">
                  <c:v>0.73128497599999998</c:v>
                </c:pt>
                <c:pt idx="6292" formatCode="General">
                  <c:v>0.72955751400000002</c:v>
                </c:pt>
                <c:pt idx="6293" formatCode="General">
                  <c:v>0.72724074100000002</c:v>
                </c:pt>
                <c:pt idx="6294" formatCode="General">
                  <c:v>0.71598422500000003</c:v>
                </c:pt>
                <c:pt idx="6295" formatCode="General">
                  <c:v>0.72322773900000004</c:v>
                </c:pt>
                <c:pt idx="6296" formatCode="General">
                  <c:v>0.72090756899999997</c:v>
                </c:pt>
                <c:pt idx="6297" formatCode="General">
                  <c:v>0.71810007099999995</c:v>
                </c:pt>
                <c:pt idx="6298" formatCode="General">
                  <c:v>0.71485197499999997</c:v>
                </c:pt>
                <c:pt idx="6299" formatCode="General">
                  <c:v>0.71099960799999995</c:v>
                </c:pt>
                <c:pt idx="6300" formatCode="General">
                  <c:v>0.70613902799999995</c:v>
                </c:pt>
                <c:pt idx="6301" formatCode="General">
                  <c:v>0.69920420599999999</c:v>
                </c:pt>
                <c:pt idx="6302" formatCode="General">
                  <c:v>0.68780559299999999</c:v>
                </c:pt>
                <c:pt idx="6303" formatCode="General">
                  <c:v>0.67835271399999997</c:v>
                </c:pt>
                <c:pt idx="6304" formatCode="General">
                  <c:v>0.68252658799999999</c:v>
                </c:pt>
                <c:pt idx="6305" formatCode="General">
                  <c:v>0.68289232300000002</c:v>
                </c:pt>
                <c:pt idx="6306" formatCode="General">
                  <c:v>0.68066906900000002</c:v>
                </c:pt>
                <c:pt idx="6307" formatCode="General">
                  <c:v>0.67900323900000004</c:v>
                </c:pt>
                <c:pt idx="6308" formatCode="General">
                  <c:v>0.67929625500000002</c:v>
                </c:pt>
                <c:pt idx="6309" formatCode="General">
                  <c:v>0.68156528500000002</c:v>
                </c:pt>
                <c:pt idx="6310" formatCode="General">
                  <c:v>0.6850155</c:v>
                </c:pt>
                <c:pt idx="6311" formatCode="General">
                  <c:v>0.68854623999999998</c:v>
                </c:pt>
                <c:pt idx="6312" formatCode="General">
                  <c:v>0.69279325000000003</c:v>
                </c:pt>
                <c:pt idx="6313" formatCode="General">
                  <c:v>0.69650596399999998</c:v>
                </c:pt>
                <c:pt idx="6314" formatCode="General">
                  <c:v>0.69992876100000001</c:v>
                </c:pt>
                <c:pt idx="6315" formatCode="General">
                  <c:v>0.70298779</c:v>
                </c:pt>
                <c:pt idx="6316" formatCode="General">
                  <c:v>0.70561963299999997</c:v>
                </c:pt>
                <c:pt idx="6317" formatCode="General">
                  <c:v>0.70776086999999999</c:v>
                </c:pt>
                <c:pt idx="6318" formatCode="General">
                  <c:v>0.70932829399999997</c:v>
                </c:pt>
                <c:pt idx="6319" formatCode="General">
                  <c:v>0.71018266699999999</c:v>
                </c:pt>
                <c:pt idx="6320" formatCode="General">
                  <c:v>0.71001225700000004</c:v>
                </c:pt>
                <c:pt idx="6321" formatCode="General">
                  <c:v>0.70710849799999997</c:v>
                </c:pt>
                <c:pt idx="6322" formatCode="General">
                  <c:v>0.69319170699999999</c:v>
                </c:pt>
                <c:pt idx="6323" formatCode="General">
                  <c:v>0.70698219500000004</c:v>
                </c:pt>
                <c:pt idx="6324" formatCode="General">
                  <c:v>0.70960885299999998</c:v>
                </c:pt>
                <c:pt idx="6325" formatCode="General">
                  <c:v>0.71365088200000004</c:v>
                </c:pt>
                <c:pt idx="6326" formatCode="General">
                  <c:v>0.71866935499999995</c:v>
                </c:pt>
                <c:pt idx="6327" formatCode="General">
                  <c:v>0.72344052800000003</c:v>
                </c:pt>
                <c:pt idx="6328" formatCode="General">
                  <c:v>0.72743886700000004</c:v>
                </c:pt>
                <c:pt idx="6329" formatCode="General">
                  <c:v>0.73065233200000002</c:v>
                </c:pt>
                <c:pt idx="6330" formatCode="General">
                  <c:v>0.73322415399999996</c:v>
                </c:pt>
                <c:pt idx="6331" formatCode="General">
                  <c:v>0.73529774000000003</c:v>
                </c:pt>
                <c:pt idx="6332" formatCode="General">
                  <c:v>0.73697811400000002</c:v>
                </c:pt>
                <c:pt idx="6333" formatCode="General">
                  <c:v>0.73834437100000005</c:v>
                </c:pt>
                <c:pt idx="6334" formatCode="General">
                  <c:v>0.73944199099999997</c:v>
                </c:pt>
                <c:pt idx="6335" formatCode="General">
                  <c:v>0.740300238</c:v>
                </c:pt>
                <c:pt idx="6336" formatCode="General">
                  <c:v>0.74094051100000002</c:v>
                </c:pt>
                <c:pt idx="6337" formatCode="General">
                  <c:v>0.74137556599999999</c:v>
                </c:pt>
                <c:pt idx="6338" formatCode="General">
                  <c:v>0.74161315000000005</c:v>
                </c:pt>
                <c:pt idx="6339" formatCode="General">
                  <c:v>0.74165785299999998</c:v>
                </c:pt>
                <c:pt idx="6340" formatCode="General">
                  <c:v>0.74151206000000003</c:v>
                </c:pt>
                <c:pt idx="6341" formatCode="General">
                  <c:v>0.74117690300000005</c:v>
                </c:pt>
                <c:pt idx="6342" formatCode="General">
                  <c:v>0.74065262099999996</c:v>
                </c:pt>
                <c:pt idx="6343" formatCode="General">
                  <c:v>0.73993879600000001</c:v>
                </c:pt>
                <c:pt idx="6344" formatCode="General">
                  <c:v>0.73903387799999998</c:v>
                </c:pt>
                <c:pt idx="6345" formatCode="General">
                  <c:v>0.73793375500000002</c:v>
                </c:pt>
                <c:pt idx="6346" formatCode="General">
                  <c:v>0.73662358500000003</c:v>
                </c:pt>
                <c:pt idx="6347" formatCode="General">
                  <c:v>0.73500567699999997</c:v>
                </c:pt>
                <c:pt idx="6348" formatCode="General">
                  <c:v>0.72254592200000001</c:v>
                </c:pt>
                <c:pt idx="6349" formatCode="General">
                  <c:v>0.73138958200000004</c:v>
                </c:pt>
                <c:pt idx="6350" formatCode="General">
                  <c:v>0.72949999600000004</c:v>
                </c:pt>
                <c:pt idx="6351" formatCode="General">
                  <c:v>0.72718232900000002</c:v>
                </c:pt>
                <c:pt idx="6352" formatCode="General">
                  <c:v>0.72454750499999998</c:v>
                </c:pt>
                <c:pt idx="6353" formatCode="General">
                  <c:v>0.72153294099999998</c:v>
                </c:pt>
                <c:pt idx="6354" formatCode="General">
                  <c:v>0.71798473600000001</c:v>
                </c:pt>
                <c:pt idx="6355" formatCode="General">
                  <c:v>0.71353054000000005</c:v>
                </c:pt>
                <c:pt idx="6356" formatCode="General">
                  <c:v>0.70704621099999998</c:v>
                </c:pt>
                <c:pt idx="6357" formatCode="General">
                  <c:v>0.695003331</c:v>
                </c:pt>
                <c:pt idx="6358" formatCode="General">
                  <c:v>0.68603444099999999</c:v>
                </c:pt>
                <c:pt idx="6359" formatCode="General">
                  <c:v>0.69149166299999998</c:v>
                </c:pt>
                <c:pt idx="6360" formatCode="General">
                  <c:v>0.68989324600000002</c:v>
                </c:pt>
                <c:pt idx="6361" formatCode="General">
                  <c:v>0.68582469199999996</c:v>
                </c:pt>
                <c:pt idx="6362" formatCode="General">
                  <c:v>0.68234330399999998</c:v>
                </c:pt>
                <c:pt idx="6363" formatCode="General">
                  <c:v>0.68115592000000003</c:v>
                </c:pt>
                <c:pt idx="6364" formatCode="General">
                  <c:v>0.68252307199999995</c:v>
                </c:pt>
                <c:pt idx="6365" formatCode="General">
                  <c:v>0.68539696900000002</c:v>
                </c:pt>
                <c:pt idx="6366" formatCode="General">
                  <c:v>0.68891113999999998</c:v>
                </c:pt>
                <c:pt idx="6367" formatCode="General">
                  <c:v>0.69241762200000001</c:v>
                </c:pt>
                <c:pt idx="6368" formatCode="General">
                  <c:v>0.69579988699999995</c:v>
                </c:pt>
                <c:pt idx="6369" formatCode="General">
                  <c:v>0.69896787400000004</c:v>
                </c:pt>
                <c:pt idx="6370" formatCode="General">
                  <c:v>0.70184260600000004</c:v>
                </c:pt>
                <c:pt idx="6371" formatCode="General">
                  <c:v>0.70435923300000003</c:v>
                </c:pt>
                <c:pt idx="6372" formatCode="General">
                  <c:v>0.70646804600000002</c:v>
                </c:pt>
                <c:pt idx="6373" formatCode="General">
                  <c:v>0.70811831999999997</c:v>
                </c:pt>
                <c:pt idx="6374" formatCode="General">
                  <c:v>0.70921647499999996</c:v>
                </c:pt>
                <c:pt idx="6375" formatCode="General">
                  <c:v>0.70948642500000003</c:v>
                </c:pt>
                <c:pt idx="6376" formatCode="General">
                  <c:v>0.70679765900000002</c:v>
                </c:pt>
                <c:pt idx="6377" formatCode="General">
                  <c:v>0.70181834700000001</c:v>
                </c:pt>
                <c:pt idx="6378" formatCode="General">
                  <c:v>0.70577210199999996</c:v>
                </c:pt>
                <c:pt idx="6379" formatCode="General">
                  <c:v>0.70458883000000005</c:v>
                </c:pt>
                <c:pt idx="6380" formatCode="General">
                  <c:v>0.706149578</c:v>
                </c:pt>
                <c:pt idx="6381" formatCode="General">
                  <c:v>0.71099901200000004</c:v>
                </c:pt>
                <c:pt idx="6382" formatCode="General">
                  <c:v>0.71655672800000003</c:v>
                </c:pt>
                <c:pt idx="6383" formatCode="General">
                  <c:v>0.72117650499999997</c:v>
                </c:pt>
                <c:pt idx="6384" formatCode="General">
                  <c:v>0.72469049699999999</c:v>
                </c:pt>
                <c:pt idx="6385" formatCode="General">
                  <c:v>0.72736388399999996</c:v>
                </c:pt>
                <c:pt idx="6386" formatCode="General">
                  <c:v>0.72908061700000004</c:v>
                </c:pt>
                <c:pt idx="6387" formatCode="General">
                  <c:v>0.73110657899999998</c:v>
                </c:pt>
                <c:pt idx="6388" formatCode="General">
                  <c:v>0.73244482300000002</c:v>
                </c:pt>
                <c:pt idx="6389" formatCode="General">
                  <c:v>0.73352307100000003</c:v>
                </c:pt>
                <c:pt idx="6390" formatCode="General">
                  <c:v>0.73437845700000004</c:v>
                </c:pt>
                <c:pt idx="6391" formatCode="General">
                  <c:v>0.73503261799999997</c:v>
                </c:pt>
                <c:pt idx="6392" formatCode="General">
                  <c:v>0.735497713</c:v>
                </c:pt>
                <c:pt idx="6393" formatCode="General">
                  <c:v>0.73577976199999995</c:v>
                </c:pt>
                <c:pt idx="6394" formatCode="General">
                  <c:v>0.73588079200000001</c:v>
                </c:pt>
                <c:pt idx="6395" formatCode="General">
                  <c:v>0.73580050500000005</c:v>
                </c:pt>
                <c:pt idx="6396" formatCode="General">
                  <c:v>0.73553711200000005</c:v>
                </c:pt>
                <c:pt idx="6397" formatCode="General">
                  <c:v>0.73508810999999996</c:v>
                </c:pt>
                <c:pt idx="6398" formatCode="General">
                  <c:v>0.73445075800000004</c:v>
                </c:pt>
                <c:pt idx="6399" formatCode="General">
                  <c:v>0.73362129899999995</c:v>
                </c:pt>
                <c:pt idx="6400" formatCode="General">
                  <c:v>0.73259246300000003</c:v>
                </c:pt>
                <c:pt idx="6401" formatCode="General">
                  <c:v>0.73132902399999999</c:v>
                </c:pt>
                <c:pt idx="6402" formatCode="General">
                  <c:v>0.72850239299999997</c:v>
                </c:pt>
                <c:pt idx="6403" formatCode="General">
                  <c:v>0.72817432900000001</c:v>
                </c:pt>
                <c:pt idx="6404" formatCode="General">
                  <c:v>0.7265625</c:v>
                </c:pt>
                <c:pt idx="6405" formatCode="General">
                  <c:v>0.72456514800000005</c:v>
                </c:pt>
                <c:pt idx="6406" formatCode="General">
                  <c:v>0.72231650400000003</c:v>
                </c:pt>
                <c:pt idx="6407" formatCode="General">
                  <c:v>0.71979510800000002</c:v>
                </c:pt>
                <c:pt idx="6408" formatCode="General">
                  <c:v>0.71693938999999995</c:v>
                </c:pt>
                <c:pt idx="6409" formatCode="General">
                  <c:v>0.71361613300000004</c:v>
                </c:pt>
                <c:pt idx="6410" formatCode="General">
                  <c:v>0.70948082199999996</c:v>
                </c:pt>
                <c:pt idx="6411" formatCode="General">
                  <c:v>0.70331758300000002</c:v>
                </c:pt>
                <c:pt idx="6412" formatCode="General">
                  <c:v>0.689955235</c:v>
                </c:pt>
                <c:pt idx="6413" formatCode="General">
                  <c:v>0.68502193700000003</c:v>
                </c:pt>
                <c:pt idx="6414" formatCode="General">
                  <c:v>0.68981635600000002</c:v>
                </c:pt>
                <c:pt idx="6415" formatCode="General">
                  <c:v>0.68639504900000003</c:v>
                </c:pt>
                <c:pt idx="6416" formatCode="General">
                  <c:v>0.68097960899999999</c:v>
                </c:pt>
                <c:pt idx="6417" formatCode="General">
                  <c:v>0.67599224999999996</c:v>
                </c:pt>
                <c:pt idx="6418" formatCode="General">
                  <c:v>0.67352610800000001</c:v>
                </c:pt>
                <c:pt idx="6419" formatCode="General">
                  <c:v>0.67436420900000005</c:v>
                </c:pt>
                <c:pt idx="6420" formatCode="General">
                  <c:v>0.67726844500000005</c:v>
                </c:pt>
                <c:pt idx="6421" formatCode="General">
                  <c:v>0.68078696699999997</c:v>
                </c:pt>
                <c:pt idx="6422" formatCode="General">
                  <c:v>0.68437564399999995</c:v>
                </c:pt>
                <c:pt idx="6423" formatCode="General">
                  <c:v>0.68792402699999999</c:v>
                </c:pt>
                <c:pt idx="6424" formatCode="General">
                  <c:v>0.69135802999999996</c:v>
                </c:pt>
                <c:pt idx="6425" formatCode="General">
                  <c:v>0.69457048200000004</c:v>
                </c:pt>
                <c:pt idx="6426" formatCode="General">
                  <c:v>0.69746041299999995</c:v>
                </c:pt>
                <c:pt idx="6427" formatCode="General">
                  <c:v>0.69996005299999997</c:v>
                </c:pt>
                <c:pt idx="6428" formatCode="General">
                  <c:v>0.70202964499999998</c:v>
                </c:pt>
                <c:pt idx="6429" formatCode="General">
                  <c:v>0.70362019499999995</c:v>
                </c:pt>
                <c:pt idx="6430" formatCode="General">
                  <c:v>0.70451408599999998</c:v>
                </c:pt>
                <c:pt idx="6431" formatCode="General">
                  <c:v>0.69999247799999997</c:v>
                </c:pt>
                <c:pt idx="6432" formatCode="General">
                  <c:v>0.70380842700000001</c:v>
                </c:pt>
                <c:pt idx="6433" formatCode="General">
                  <c:v>0.70345789199999997</c:v>
                </c:pt>
                <c:pt idx="6434" formatCode="General">
                  <c:v>0.70050889299999997</c:v>
                </c:pt>
                <c:pt idx="6435" formatCode="General">
                  <c:v>0.698150575</c:v>
                </c:pt>
                <c:pt idx="6436" formatCode="General">
                  <c:v>0.70114791399999998</c:v>
                </c:pt>
                <c:pt idx="6437" formatCode="General">
                  <c:v>0.70777636799999999</c:v>
                </c:pt>
                <c:pt idx="6438" formatCode="General">
                  <c:v>0.71353626299999995</c:v>
                </c:pt>
                <c:pt idx="6439" formatCode="General">
                  <c:v>0.71758955700000004</c:v>
                </c:pt>
                <c:pt idx="6440" formatCode="General">
                  <c:v>0.72044479800000005</c:v>
                </c:pt>
                <c:pt idx="6441" formatCode="General">
                  <c:v>0.72255057099999997</c:v>
                </c:pt>
                <c:pt idx="6442" formatCode="General">
                  <c:v>0.72416567799999998</c:v>
                </c:pt>
                <c:pt idx="6443" formatCode="General">
                  <c:v>0.72543388600000003</c:v>
                </c:pt>
                <c:pt idx="6444" formatCode="General">
                  <c:v>0.72643595900000002</c:v>
                </c:pt>
                <c:pt idx="6445" formatCode="General">
                  <c:v>0.727218688</c:v>
                </c:pt>
                <c:pt idx="6446" formatCode="General">
                  <c:v>0.72780954799999997</c:v>
                </c:pt>
                <c:pt idx="6447" formatCode="General">
                  <c:v>0.72822392000000002</c:v>
                </c:pt>
                <c:pt idx="6448" formatCode="General">
                  <c:v>0.72846949100000002</c:v>
                </c:pt>
                <c:pt idx="6449" formatCode="General">
                  <c:v>0.72854864600000002</c:v>
                </c:pt>
                <c:pt idx="6450" formatCode="General">
                  <c:v>0.72846007300000004</c:v>
                </c:pt>
                <c:pt idx="6451" formatCode="General">
                  <c:v>0.72820043599999995</c:v>
                </c:pt>
                <c:pt idx="6452" formatCode="General">
                  <c:v>0.72776496400000001</c:v>
                </c:pt>
                <c:pt idx="6453" formatCode="General">
                  <c:v>0.72714793700000002</c:v>
                </c:pt>
                <c:pt idx="6454" formatCode="General">
                  <c:v>0.72634226099999999</c:v>
                </c:pt>
                <c:pt idx="6455" formatCode="General">
                  <c:v>0.72532969700000005</c:v>
                </c:pt>
                <c:pt idx="6456" formatCode="General">
                  <c:v>0.72375297500000002</c:v>
                </c:pt>
                <c:pt idx="6457" formatCode="General">
                  <c:v>0.72263222900000001</c:v>
                </c:pt>
                <c:pt idx="6458" formatCode="General">
                  <c:v>0.72121083699999999</c:v>
                </c:pt>
                <c:pt idx="6459" formatCode="General">
                  <c:v>0.71944713599999999</c:v>
                </c:pt>
                <c:pt idx="6460" formatCode="General">
                  <c:v>0.71746122800000001</c:v>
                </c:pt>
                <c:pt idx="6461" formatCode="General">
                  <c:v>0.71524763099999999</c:v>
                </c:pt>
                <c:pt idx="6462" formatCode="General">
                  <c:v>0.71278190600000002</c:v>
                </c:pt>
                <c:pt idx="6463" formatCode="General">
                  <c:v>0.71001297200000002</c:v>
                </c:pt>
                <c:pt idx="6464" formatCode="General">
                  <c:v>0.70682531599999998</c:v>
                </c:pt>
                <c:pt idx="6465" formatCode="General">
                  <c:v>0.70288902499999995</c:v>
                </c:pt>
                <c:pt idx="6466" formatCode="General">
                  <c:v>0.69677752299999995</c:v>
                </c:pt>
                <c:pt idx="6467" formatCode="General">
                  <c:v>0.68045860499999999</c:v>
                </c:pt>
                <c:pt idx="6468" formatCode="General">
                  <c:v>0.68412029699999999</c:v>
                </c:pt>
                <c:pt idx="6469" formatCode="General">
                  <c:v>0.68517112700000005</c:v>
                </c:pt>
                <c:pt idx="6470" formatCode="General">
                  <c:v>0.68039643800000005</c:v>
                </c:pt>
                <c:pt idx="6471" formatCode="General">
                  <c:v>0.67400610400000005</c:v>
                </c:pt>
                <c:pt idx="6472" formatCode="General">
                  <c:v>0.66758108100000002</c:v>
                </c:pt>
                <c:pt idx="6473" formatCode="General">
                  <c:v>0.66361033899999999</c:v>
                </c:pt>
                <c:pt idx="6474" formatCode="General">
                  <c:v>0.66378927200000004</c:v>
                </c:pt>
                <c:pt idx="6475" formatCode="General">
                  <c:v>0.666629374</c:v>
                </c:pt>
                <c:pt idx="6476" formatCode="General">
                  <c:v>0.67010408600000004</c:v>
                </c:pt>
                <c:pt idx="6477" formatCode="General">
                  <c:v>0.67364627099999996</c:v>
                </c:pt>
                <c:pt idx="6478" formatCode="General">
                  <c:v>0.67729508900000002</c:v>
                </c:pt>
                <c:pt idx="6479" formatCode="General">
                  <c:v>0.68102294200000002</c:v>
                </c:pt>
                <c:pt idx="6480" formatCode="General">
                  <c:v>0.684683025</c:v>
                </c:pt>
                <c:pt idx="6481" formatCode="General">
                  <c:v>0.688111484</c:v>
                </c:pt>
                <c:pt idx="6482" formatCode="General">
                  <c:v>0.691190898</c:v>
                </c:pt>
                <c:pt idx="6483" formatCode="General">
                  <c:v>0.69385922</c:v>
                </c:pt>
                <c:pt idx="6484" formatCode="General">
                  <c:v>0.69607621399999997</c:v>
                </c:pt>
                <c:pt idx="6485" formatCode="General">
                  <c:v>0.69757431700000005</c:v>
                </c:pt>
                <c:pt idx="6486" formatCode="General">
                  <c:v>0.68736231299999995</c:v>
                </c:pt>
                <c:pt idx="6487" formatCode="General">
                  <c:v>0.70016717900000003</c:v>
                </c:pt>
                <c:pt idx="6488" formatCode="General">
                  <c:v>0.70045918200000001</c:v>
                </c:pt>
                <c:pt idx="6489" formatCode="General">
                  <c:v>0.69889330900000002</c:v>
                </c:pt>
                <c:pt idx="6490" formatCode="General">
                  <c:v>0.694969952</c:v>
                </c:pt>
                <c:pt idx="6491" formatCode="General">
                  <c:v>0.69353491099999998</c:v>
                </c:pt>
                <c:pt idx="6492" formatCode="General">
                  <c:v>0.70074003900000004</c:v>
                </c:pt>
                <c:pt idx="6493" formatCode="General">
                  <c:v>0.701679528</c:v>
                </c:pt>
                <c:pt idx="6494" formatCode="General">
                  <c:v>0.71395730999999996</c:v>
                </c:pt>
                <c:pt idx="6495" formatCode="General">
                  <c:v>0.71752875999999999</c:v>
                </c:pt>
                <c:pt idx="6496" formatCode="General">
                  <c:v>0.72015059000000003</c:v>
                </c:pt>
                <c:pt idx="6497" formatCode="General">
                  <c:v>0.72219383699999995</c:v>
                </c:pt>
                <c:pt idx="6498" formatCode="General">
                  <c:v>0.72383749500000005</c:v>
                </c:pt>
                <c:pt idx="6499" formatCode="General">
                  <c:v>0.72517627500000004</c:v>
                </c:pt>
                <c:pt idx="6500" formatCode="General">
                  <c:v>0.72626531100000002</c:v>
                </c:pt>
                <c:pt idx="6501" formatCode="General">
                  <c:v>0.72713887700000002</c:v>
                </c:pt>
                <c:pt idx="6502" formatCode="General">
                  <c:v>0.72781878700000002</c:v>
                </c:pt>
                <c:pt idx="6503" formatCode="General">
                  <c:v>0.72831827400000004</c:v>
                </c:pt>
                <c:pt idx="6504" formatCode="General">
                  <c:v>0.72864437100000001</c:v>
                </c:pt>
                <c:pt idx="6505" formatCode="General">
                  <c:v>0.728799164</c:v>
                </c:pt>
                <c:pt idx="6506" formatCode="General">
                  <c:v>0.72878134299999997</c:v>
                </c:pt>
                <c:pt idx="6507" formatCode="General">
                  <c:v>0.72858667399999999</c:v>
                </c:pt>
                <c:pt idx="6508" formatCode="General">
                  <c:v>0.72820842299999999</c:v>
                </c:pt>
                <c:pt idx="6509" formatCode="General">
                  <c:v>0.72763389300000003</c:v>
                </c:pt>
                <c:pt idx="6510" formatCode="General">
                  <c:v>0.72671324000000004</c:v>
                </c:pt>
                <c:pt idx="6511" formatCode="General">
                  <c:v>0.72582739600000001</c:v>
                </c:pt>
                <c:pt idx="6512" formatCode="General">
                  <c:v>0.72476244000000001</c:v>
                </c:pt>
                <c:pt idx="6513" formatCode="General">
                  <c:v>0.72339785099999998</c:v>
                </c:pt>
                <c:pt idx="6514" formatCode="General">
                  <c:v>0.72181087700000002</c:v>
                </c:pt>
                <c:pt idx="6515" formatCode="General">
                  <c:v>0.71999949200000002</c:v>
                </c:pt>
                <c:pt idx="6516" formatCode="General">
                  <c:v>0.717953324</c:v>
                </c:pt>
                <c:pt idx="6517" formatCode="General">
                  <c:v>0.71565210800000001</c:v>
                </c:pt>
                <c:pt idx="6518" formatCode="General">
                  <c:v>0.71305376300000001</c:v>
                </c:pt>
                <c:pt idx="6519" formatCode="General">
                  <c:v>0.71005618599999998</c:v>
                </c:pt>
                <c:pt idx="6520" formatCode="General">
                  <c:v>0.70632171600000004</c:v>
                </c:pt>
                <c:pt idx="6521" formatCode="General">
                  <c:v>0.69988071900000004</c:v>
                </c:pt>
                <c:pt idx="6522" formatCode="General">
                  <c:v>0.68098717900000005</c:v>
                </c:pt>
                <c:pt idx="6523" formatCode="General">
                  <c:v>0.692628562</c:v>
                </c:pt>
                <c:pt idx="6524" formatCode="General">
                  <c:v>0.690167427</c:v>
                </c:pt>
                <c:pt idx="6525" formatCode="General">
                  <c:v>0.68475252399999997</c:v>
                </c:pt>
                <c:pt idx="6526" formatCode="General">
                  <c:v>0.67778742300000006</c:v>
                </c:pt>
                <c:pt idx="6527" formatCode="General">
                  <c:v>0.67018663899999997</c:v>
                </c:pt>
                <c:pt idx="6528" formatCode="General">
                  <c:v>0.66441506100000003</c:v>
                </c:pt>
                <c:pt idx="6529" formatCode="General">
                  <c:v>0.66360843199999997</c:v>
                </c:pt>
                <c:pt idx="6530" formatCode="General">
                  <c:v>0.66615235799999994</c:v>
                </c:pt>
                <c:pt idx="6531" formatCode="General">
                  <c:v>0.66914570299999998</c:v>
                </c:pt>
                <c:pt idx="6532" formatCode="General">
                  <c:v>0.67209958999999997</c:v>
                </c:pt>
                <c:pt idx="6533" formatCode="General">
                  <c:v>0.67532402300000005</c:v>
                </c:pt>
                <c:pt idx="6534" formatCode="General">
                  <c:v>0.67887938000000003</c:v>
                </c:pt>
                <c:pt idx="6535" formatCode="General">
                  <c:v>0.68257760999999995</c:v>
                </c:pt>
                <c:pt idx="6536" formatCode="General">
                  <c:v>0.68617689599999998</c:v>
                </c:pt>
                <c:pt idx="6537" formatCode="General">
                  <c:v>0.68949008000000001</c:v>
                </c:pt>
                <c:pt idx="6538" formatCode="General">
                  <c:v>0.69240474699999999</c:v>
                </c:pt>
                <c:pt idx="6539" formatCode="General">
                  <c:v>0.69484120599999999</c:v>
                </c:pt>
                <c:pt idx="6540" formatCode="General">
                  <c:v>0.69564098100000005</c:v>
                </c:pt>
                <c:pt idx="6541" formatCode="General">
                  <c:v>0.69828760599999995</c:v>
                </c:pt>
                <c:pt idx="6542" formatCode="General">
                  <c:v>0.70006173800000004</c:v>
                </c:pt>
                <c:pt idx="6543" formatCode="General">
                  <c:v>0.70102649900000003</c:v>
                </c:pt>
                <c:pt idx="6544" formatCode="General">
                  <c:v>0.70104229500000004</c:v>
                </c:pt>
                <c:pt idx="6545" formatCode="General">
                  <c:v>0.69872272000000002</c:v>
                </c:pt>
                <c:pt idx="6546" formatCode="General">
                  <c:v>0.69343221200000005</c:v>
                </c:pt>
                <c:pt idx="6547" formatCode="General">
                  <c:v>0.69758462899999996</c:v>
                </c:pt>
                <c:pt idx="6548" formatCode="General">
                  <c:v>0.70795613499999999</c:v>
                </c:pt>
                <c:pt idx="6549" formatCode="General">
                  <c:v>0.71451693800000005</c:v>
                </c:pt>
                <c:pt idx="6550" formatCode="General">
                  <c:v>0.71875411300000003</c:v>
                </c:pt>
                <c:pt idx="6551" formatCode="General">
                  <c:v>0.72190380099999996</c:v>
                </c:pt>
                <c:pt idx="6552" formatCode="General">
                  <c:v>0.72443395899999996</c:v>
                </c:pt>
                <c:pt idx="6553" formatCode="General">
                  <c:v>0.72653627399999998</c:v>
                </c:pt>
                <c:pt idx="6554" formatCode="General">
                  <c:v>0.72830587599999996</c:v>
                </c:pt>
                <c:pt idx="6555" formatCode="General">
                  <c:v>0.72979962799999998</c:v>
                </c:pt>
                <c:pt idx="6556" formatCode="General">
                  <c:v>0.73105621300000001</c:v>
                </c:pt>
                <c:pt idx="6557" formatCode="General">
                  <c:v>0.73210334799999999</c:v>
                </c:pt>
                <c:pt idx="6558" formatCode="General">
                  <c:v>0.73296117800000005</c:v>
                </c:pt>
                <c:pt idx="6559" formatCode="General">
                  <c:v>0.73364323399999998</c:v>
                </c:pt>
                <c:pt idx="6560" formatCode="General">
                  <c:v>0.73415809899999995</c:v>
                </c:pt>
                <c:pt idx="6561" formatCode="General">
                  <c:v>0.73450958700000002</c:v>
                </c:pt>
                <c:pt idx="6562" formatCode="General">
                  <c:v>0.73469764000000004</c:v>
                </c:pt>
                <c:pt idx="6563" formatCode="General">
                  <c:v>0.73471641499999996</c:v>
                </c:pt>
                <c:pt idx="6564" formatCode="General">
                  <c:v>0.73448276499999998</c:v>
                </c:pt>
                <c:pt idx="6565" formatCode="General">
                  <c:v>0.73420798799999998</c:v>
                </c:pt>
                <c:pt idx="6566" formatCode="General">
                  <c:v>0.73375278700000002</c:v>
                </c:pt>
                <c:pt idx="6567" formatCode="General">
                  <c:v>0.73306524799999995</c:v>
                </c:pt>
                <c:pt idx="6568" formatCode="General">
                  <c:v>0.73217713799999995</c:v>
                </c:pt>
                <c:pt idx="6569" formatCode="General">
                  <c:v>0.73108226099999996</c:v>
                </c:pt>
                <c:pt idx="6570" formatCode="General">
                  <c:v>0.72977113699999996</c:v>
                </c:pt>
                <c:pt idx="6571" formatCode="General">
                  <c:v>0.72823029800000005</c:v>
                </c:pt>
                <c:pt idx="6572" formatCode="General">
                  <c:v>0.72643852200000003</c:v>
                </c:pt>
                <c:pt idx="6573" formatCode="General">
                  <c:v>0.72435498200000004</c:v>
                </c:pt>
                <c:pt idx="6574" formatCode="General">
                  <c:v>0.72187751499999997</c:v>
                </c:pt>
                <c:pt idx="6575" formatCode="General">
                  <c:v>0.71860396900000001</c:v>
                </c:pt>
                <c:pt idx="6576" formatCode="General">
                  <c:v>0.71072912200000005</c:v>
                </c:pt>
                <c:pt idx="6577" formatCode="General">
                  <c:v>0.70458155899999997</c:v>
                </c:pt>
                <c:pt idx="6578" formatCode="General">
                  <c:v>0.70852589600000004</c:v>
                </c:pt>
                <c:pt idx="6579" formatCode="General">
                  <c:v>0.70483130199999999</c:v>
                </c:pt>
                <c:pt idx="6580" formatCode="General">
                  <c:v>0.69952082599999998</c:v>
                </c:pt>
                <c:pt idx="6581" formatCode="General">
                  <c:v>0.69267463699999998</c:v>
                </c:pt>
                <c:pt idx="6582" formatCode="General">
                  <c:v>0.68428856100000002</c:v>
                </c:pt>
                <c:pt idx="6583" formatCode="General">
                  <c:v>0.67669689700000002</c:v>
                </c:pt>
                <c:pt idx="6584" formatCode="General">
                  <c:v>0.67477494500000001</c:v>
                </c:pt>
                <c:pt idx="6585" formatCode="General">
                  <c:v>0.67696767999999996</c:v>
                </c:pt>
                <c:pt idx="6586" formatCode="General">
                  <c:v>0.67910301699999998</c:v>
                </c:pt>
                <c:pt idx="6587" formatCode="General">
                  <c:v>0.68094354899999998</c:v>
                </c:pt>
                <c:pt idx="6588" formatCode="General">
                  <c:v>0.68320959800000003</c:v>
                </c:pt>
                <c:pt idx="6589" formatCode="General">
                  <c:v>0.68609398600000004</c:v>
                </c:pt>
                <c:pt idx="6590" formatCode="General">
                  <c:v>0.68937307599999997</c:v>
                </c:pt>
                <c:pt idx="6591" formatCode="General">
                  <c:v>0.69272172499999995</c:v>
                </c:pt>
                <c:pt idx="6592" formatCode="General">
                  <c:v>0.69587880400000002</c:v>
                </c:pt>
                <c:pt idx="6593" formatCode="General">
                  <c:v>0.698671877</c:v>
                </c:pt>
                <c:pt idx="6594" formatCode="General">
                  <c:v>0.70090282000000004</c:v>
                </c:pt>
                <c:pt idx="6595" formatCode="General">
                  <c:v>0.70158165699999997</c:v>
                </c:pt>
                <c:pt idx="6596" formatCode="General">
                  <c:v>0.70438659199999998</c:v>
                </c:pt>
                <c:pt idx="6597" formatCode="General">
                  <c:v>0.70548701300000005</c:v>
                </c:pt>
                <c:pt idx="6598" formatCode="General">
                  <c:v>0.70620292399999995</c:v>
                </c:pt>
                <c:pt idx="6599" formatCode="General">
                  <c:v>0.70646446900000004</c:v>
                </c:pt>
                <c:pt idx="6600" formatCode="General">
                  <c:v>0.70550495400000002</c:v>
                </c:pt>
                <c:pt idx="6601" formatCode="General">
                  <c:v>0.70044237399999998</c:v>
                </c:pt>
                <c:pt idx="6602" formatCode="General">
                  <c:v>0.697577</c:v>
                </c:pt>
                <c:pt idx="6603" formatCode="General">
                  <c:v>0.70982462199999996</c:v>
                </c:pt>
                <c:pt idx="6604" formatCode="General">
                  <c:v>0.71718579500000001</c:v>
                </c:pt>
                <c:pt idx="6605" formatCode="General">
                  <c:v>0.72161632799999997</c:v>
                </c:pt>
                <c:pt idx="6606" formatCode="General">
                  <c:v>0.72493690300000002</c:v>
                </c:pt>
                <c:pt idx="6607" formatCode="General">
                  <c:v>0.72764986799999998</c:v>
                </c:pt>
                <c:pt idx="6608" formatCode="General">
                  <c:v>0.72992503600000003</c:v>
                </c:pt>
                <c:pt idx="6609" formatCode="General">
                  <c:v>0.73184460399999995</c:v>
                </c:pt>
                <c:pt idx="6610" formatCode="General">
                  <c:v>0.73346269099999994</c:v>
                </c:pt>
                <c:pt idx="6611" formatCode="General">
                  <c:v>0.73482018699999996</c:v>
                </c:pt>
                <c:pt idx="6612" formatCode="General">
                  <c:v>0.73594927799999998</c:v>
                </c:pt>
                <c:pt idx="6613" formatCode="General">
                  <c:v>0.736874998</c:v>
                </c:pt>
                <c:pt idx="6614" formatCode="General">
                  <c:v>0.737615943</c:v>
                </c:pt>
                <c:pt idx="6615" formatCode="General">
                  <c:v>0.73818546500000004</c:v>
                </c:pt>
                <c:pt idx="6616" formatCode="General">
                  <c:v>0.73859208799999998</c:v>
                </c:pt>
                <c:pt idx="6617" formatCode="General">
                  <c:v>0.73883867299999995</c:v>
                </c:pt>
                <c:pt idx="6618" formatCode="General">
                  <c:v>0.73886650799999998</c:v>
                </c:pt>
                <c:pt idx="6619" formatCode="General">
                  <c:v>0.73885583899999996</c:v>
                </c:pt>
                <c:pt idx="6620" formatCode="General">
                  <c:v>0.73865294500000001</c:v>
                </c:pt>
                <c:pt idx="6621" formatCode="General">
                  <c:v>0.73827165400000005</c:v>
                </c:pt>
                <c:pt idx="6622" formatCode="General">
                  <c:v>0.73772162200000002</c:v>
                </c:pt>
                <c:pt idx="6623" formatCode="General">
                  <c:v>0.73699814100000005</c:v>
                </c:pt>
                <c:pt idx="6624" formatCode="General">
                  <c:v>0.73609501099999997</c:v>
                </c:pt>
                <c:pt idx="6625" formatCode="General">
                  <c:v>0.73500442499999996</c:v>
                </c:pt>
                <c:pt idx="6626" formatCode="General">
                  <c:v>0.73371541500000004</c:v>
                </c:pt>
                <c:pt idx="6627" formatCode="General">
                  <c:v>0.73221004000000001</c:v>
                </c:pt>
                <c:pt idx="6628" formatCode="General">
                  <c:v>0.73045104699999996</c:v>
                </c:pt>
                <c:pt idx="6629" formatCode="General">
                  <c:v>0.72832918199999996</c:v>
                </c:pt>
                <c:pt idx="6630" formatCode="General">
                  <c:v>0.72523033599999998</c:v>
                </c:pt>
                <c:pt idx="6631" formatCode="General">
                  <c:v>0.70797043999999998</c:v>
                </c:pt>
                <c:pt idx="6632" formatCode="General">
                  <c:v>0.71933877499999999</c:v>
                </c:pt>
                <c:pt idx="6633" formatCode="General">
                  <c:v>0.71760755799999998</c:v>
                </c:pt>
                <c:pt idx="6634" formatCode="General">
                  <c:v>0.71396356800000005</c:v>
                </c:pt>
                <c:pt idx="6635" formatCode="General">
                  <c:v>0.70921349499999997</c:v>
                </c:pt>
                <c:pt idx="6636" formatCode="General">
                  <c:v>0.70294612599999995</c:v>
                </c:pt>
                <c:pt idx="6637" formatCode="General">
                  <c:v>0.69453126200000004</c:v>
                </c:pt>
                <c:pt idx="6638" formatCode="General">
                  <c:v>0.68553507300000005</c:v>
                </c:pt>
                <c:pt idx="6639" formatCode="General">
                  <c:v>0.682935238</c:v>
                </c:pt>
                <c:pt idx="6640" formatCode="General">
                  <c:v>0.685331523</c:v>
                </c:pt>
                <c:pt idx="6641" formatCode="General">
                  <c:v>0.686771095</c:v>
                </c:pt>
                <c:pt idx="6642" formatCode="General">
                  <c:v>0.68758261200000004</c:v>
                </c:pt>
                <c:pt idx="6643" formatCode="General">
                  <c:v>0.68900340800000004</c:v>
                </c:pt>
                <c:pt idx="6644" formatCode="General">
                  <c:v>0.69137495800000004</c:v>
                </c:pt>
                <c:pt idx="6645" formatCode="General">
                  <c:v>0.69442158899999995</c:v>
                </c:pt>
                <c:pt idx="6646" formatCode="General">
                  <c:v>0.69771265999999998</c:v>
                </c:pt>
                <c:pt idx="6647" formatCode="General">
                  <c:v>0.70090663399999997</c:v>
                </c:pt>
                <c:pt idx="6648" formatCode="General">
                  <c:v>0.70376777599999996</c:v>
                </c:pt>
                <c:pt idx="6649" formatCode="General">
                  <c:v>0.69399362799999997</c:v>
                </c:pt>
                <c:pt idx="6650" formatCode="General">
                  <c:v>0.70817923500000002</c:v>
                </c:pt>
                <c:pt idx="6651" formatCode="General">
                  <c:v>0.709625065</c:v>
                </c:pt>
                <c:pt idx="6652" formatCode="General">
                  <c:v>0.71048355100000005</c:v>
                </c:pt>
                <c:pt idx="6653" formatCode="General">
                  <c:v>0.71081304599999995</c:v>
                </c:pt>
                <c:pt idx="6654" formatCode="General">
                  <c:v>0.71065473599999995</c:v>
                </c:pt>
                <c:pt idx="6655" formatCode="General">
                  <c:v>0.709784627</c:v>
                </c:pt>
                <c:pt idx="6656" formatCode="General">
                  <c:v>0.70617955899999996</c:v>
                </c:pt>
                <c:pt idx="6657" formatCode="General">
                  <c:v>0.69694858800000004</c:v>
                </c:pt>
                <c:pt idx="6658" formatCode="General">
                  <c:v>0.70979064700000005</c:v>
                </c:pt>
                <c:pt idx="6659" formatCode="General">
                  <c:v>0.71741592899999995</c:v>
                </c:pt>
                <c:pt idx="6660" formatCode="General">
                  <c:v>0.72173398700000002</c:v>
                </c:pt>
                <c:pt idx="6661" formatCode="General">
                  <c:v>0.72507154900000004</c:v>
                </c:pt>
                <c:pt idx="6662" formatCode="General">
                  <c:v>0.72783494000000004</c:v>
                </c:pt>
                <c:pt idx="6663" formatCode="General">
                  <c:v>0.73013126900000003</c:v>
                </c:pt>
                <c:pt idx="6664" formatCode="General">
                  <c:v>0.73202472900000004</c:v>
                </c:pt>
                <c:pt idx="6665" formatCode="General">
                  <c:v>0.73357194699999995</c:v>
                </c:pt>
                <c:pt idx="6666" formatCode="General">
                  <c:v>0.73482304799999998</c:v>
                </c:pt>
                <c:pt idx="6667" formatCode="General">
                  <c:v>0.73581957799999997</c:v>
                </c:pt>
                <c:pt idx="6668" formatCode="General">
                  <c:v>0.73659437900000002</c:v>
                </c:pt>
                <c:pt idx="6669" formatCode="General">
                  <c:v>0.73717224599999998</c:v>
                </c:pt>
                <c:pt idx="6670" formatCode="General">
                  <c:v>0.73757076300000002</c:v>
                </c:pt>
                <c:pt idx="6671" formatCode="General">
                  <c:v>0.73780083699999999</c:v>
                </c:pt>
                <c:pt idx="6672" formatCode="General">
                  <c:v>0.73778492200000001</c:v>
                </c:pt>
                <c:pt idx="6673" formatCode="General">
                  <c:v>0.73778814100000001</c:v>
                </c:pt>
                <c:pt idx="6674" formatCode="General">
                  <c:v>0.73755800699999996</c:v>
                </c:pt>
                <c:pt idx="6675" formatCode="General">
                  <c:v>0.73716825200000002</c:v>
                </c:pt>
                <c:pt idx="6676" formatCode="General">
                  <c:v>0.73662096300000002</c:v>
                </c:pt>
                <c:pt idx="6677" formatCode="General">
                  <c:v>0.735912919</c:v>
                </c:pt>
                <c:pt idx="6678" formatCode="General">
                  <c:v>0.73503994900000003</c:v>
                </c:pt>
                <c:pt idx="6679" formatCode="General">
                  <c:v>0.733996749</c:v>
                </c:pt>
                <c:pt idx="6680" formatCode="General">
                  <c:v>0.73277682099999997</c:v>
                </c:pt>
                <c:pt idx="6681" formatCode="General">
                  <c:v>0.73137110500000002</c:v>
                </c:pt>
                <c:pt idx="6682" formatCode="General">
                  <c:v>0.72976398499999995</c:v>
                </c:pt>
                <c:pt idx="6683" formatCode="General">
                  <c:v>0.727918446</c:v>
                </c:pt>
                <c:pt idx="6684" formatCode="General">
                  <c:v>0.72568982800000004</c:v>
                </c:pt>
                <c:pt idx="6685" formatCode="General">
                  <c:v>0.72141790400000005</c:v>
                </c:pt>
                <c:pt idx="6686" formatCode="General">
                  <c:v>0.71655994700000003</c:v>
                </c:pt>
                <c:pt idx="6687" formatCode="General">
                  <c:v>0.71819668999999997</c:v>
                </c:pt>
                <c:pt idx="6688" formatCode="General">
                  <c:v>0.71534806500000003</c:v>
                </c:pt>
                <c:pt idx="6689" formatCode="General">
                  <c:v>0.71171903599999997</c:v>
                </c:pt>
                <c:pt idx="6690" formatCode="General">
                  <c:v>0.70721852799999996</c:v>
                </c:pt>
                <c:pt idx="6691" formatCode="General">
                  <c:v>0.70129472000000004</c:v>
                </c:pt>
                <c:pt idx="6692" formatCode="General">
                  <c:v>0.69285303399999998</c:v>
                </c:pt>
                <c:pt idx="6693" formatCode="General">
                  <c:v>0.68234682099999999</c:v>
                </c:pt>
                <c:pt idx="6694" formatCode="General">
                  <c:v>0.67924547199999996</c:v>
                </c:pt>
                <c:pt idx="6695" formatCode="General">
                  <c:v>0.68198716599999998</c:v>
                </c:pt>
                <c:pt idx="6696" formatCode="General">
                  <c:v>0.68244993700000001</c:v>
                </c:pt>
                <c:pt idx="6697" formatCode="General">
                  <c:v>0.68204617499999998</c:v>
                </c:pt>
                <c:pt idx="6698" formatCode="General">
                  <c:v>0.68256455699999996</c:v>
                </c:pt>
                <c:pt idx="6699" formatCode="General">
                  <c:v>0.68450629699999999</c:v>
                </c:pt>
                <c:pt idx="6700" formatCode="General">
                  <c:v>0.68751859699999995</c:v>
                </c:pt>
                <c:pt idx="6701" formatCode="General">
                  <c:v>0.69102084600000002</c:v>
                </c:pt>
                <c:pt idx="6702" formatCode="General">
                  <c:v>0.69456916999999996</c:v>
                </c:pt>
                <c:pt idx="6703" formatCode="General">
                  <c:v>0.69754540899999995</c:v>
                </c:pt>
                <c:pt idx="6704" formatCode="General">
                  <c:v>0.70090025700000003</c:v>
                </c:pt>
                <c:pt idx="6705" formatCode="General">
                  <c:v>0.70347398500000002</c:v>
                </c:pt>
                <c:pt idx="6706" formatCode="General">
                  <c:v>0.70547443600000004</c:v>
                </c:pt>
                <c:pt idx="6707" formatCode="General">
                  <c:v>0.70685845599999997</c:v>
                </c:pt>
                <c:pt idx="6708" formatCode="General">
                  <c:v>0.70757061200000004</c:v>
                </c:pt>
                <c:pt idx="6709" formatCode="General">
                  <c:v>0.70756501000000005</c:v>
                </c:pt>
                <c:pt idx="6710" formatCode="General">
                  <c:v>0.70672619299999995</c:v>
                </c:pt>
                <c:pt idx="6711" formatCode="General">
                  <c:v>0.70394188199999996</c:v>
                </c:pt>
                <c:pt idx="6712" formatCode="General">
                  <c:v>0.69155454599999999</c:v>
                </c:pt>
                <c:pt idx="6713" formatCode="General">
                  <c:v>0.70381283800000005</c:v>
                </c:pt>
                <c:pt idx="6714" formatCode="General">
                  <c:v>0.71102482099999997</c:v>
                </c:pt>
                <c:pt idx="6715" formatCode="General">
                  <c:v>0.71540802699999995</c:v>
                </c:pt>
                <c:pt idx="6716" formatCode="General">
                  <c:v>0.71919834599999999</c:v>
                </c:pt>
                <c:pt idx="6717" formatCode="General">
                  <c:v>0.72246885299999997</c:v>
                </c:pt>
                <c:pt idx="6718" formatCode="General">
                  <c:v>0.72519439500000005</c:v>
                </c:pt>
                <c:pt idx="6719" formatCode="General">
                  <c:v>0.72741502499999999</c:v>
                </c:pt>
                <c:pt idx="6720" formatCode="General">
                  <c:v>0.72920191300000003</c:v>
                </c:pt>
                <c:pt idx="6721" formatCode="General">
                  <c:v>0.73062634500000001</c:v>
                </c:pt>
                <c:pt idx="6722" formatCode="General">
                  <c:v>0.73174768700000004</c:v>
                </c:pt>
                <c:pt idx="6723" formatCode="General">
                  <c:v>0.73261076199999997</c:v>
                </c:pt>
                <c:pt idx="6724" formatCode="General">
                  <c:v>0.73324781699999997</c:v>
                </c:pt>
                <c:pt idx="6725" formatCode="General">
                  <c:v>0.73367989099999997</c:v>
                </c:pt>
                <c:pt idx="6726" formatCode="General">
                  <c:v>0.73135983900000001</c:v>
                </c:pt>
                <c:pt idx="6727" formatCode="General">
                  <c:v>0.73398786800000004</c:v>
                </c:pt>
                <c:pt idx="6728" formatCode="General">
                  <c:v>0.73387682399999998</c:v>
                </c:pt>
                <c:pt idx="6729" formatCode="General">
                  <c:v>0.733589351</c:v>
                </c:pt>
                <c:pt idx="6730" formatCode="General">
                  <c:v>0.73312604400000003</c:v>
                </c:pt>
                <c:pt idx="6731" formatCode="General">
                  <c:v>0.73248499600000005</c:v>
                </c:pt>
                <c:pt idx="6732" formatCode="General">
                  <c:v>0.73166352499999998</c:v>
                </c:pt>
                <c:pt idx="6733" formatCode="General">
                  <c:v>0.73065864999999997</c:v>
                </c:pt>
                <c:pt idx="6734" formatCode="General">
                  <c:v>0.72946679599999997</c:v>
                </c:pt>
                <c:pt idx="6735" formatCode="General">
                  <c:v>0.72808378900000004</c:v>
                </c:pt>
                <c:pt idx="6736" formatCode="General">
                  <c:v>0.72650331300000004</c:v>
                </c:pt>
                <c:pt idx="6737" formatCode="General">
                  <c:v>0.72471189499999999</c:v>
                </c:pt>
                <c:pt idx="6738" formatCode="General">
                  <c:v>0.72266602499999999</c:v>
                </c:pt>
                <c:pt idx="6739" formatCode="General">
                  <c:v>0.72006899099999999</c:v>
                </c:pt>
                <c:pt idx="6740" formatCode="General">
                  <c:v>0.69902193499999998</c:v>
                </c:pt>
                <c:pt idx="6741" formatCode="General">
                  <c:v>0.71507197600000005</c:v>
                </c:pt>
                <c:pt idx="6742" formatCode="General">
                  <c:v>0.71257895199999999</c:v>
                </c:pt>
                <c:pt idx="6743" formatCode="General">
                  <c:v>0.70938134200000003</c:v>
                </c:pt>
                <c:pt idx="6744" formatCode="General">
                  <c:v>0.70565623</c:v>
                </c:pt>
                <c:pt idx="6745" formatCode="General">
                  <c:v>0.70118921999999995</c:v>
                </c:pt>
                <c:pt idx="6746" formatCode="General">
                  <c:v>0.69540715200000003</c:v>
                </c:pt>
                <c:pt idx="6747" formatCode="General">
                  <c:v>0.68688481999999995</c:v>
                </c:pt>
                <c:pt idx="6748" formatCode="General">
                  <c:v>0.67471861799999999</c:v>
                </c:pt>
                <c:pt idx="6749" formatCode="General">
                  <c:v>0.67163133600000002</c:v>
                </c:pt>
                <c:pt idx="6750" formatCode="General">
                  <c:v>0.67450165699999998</c:v>
                </c:pt>
                <c:pt idx="6751" formatCode="General">
                  <c:v>0.67343324400000004</c:v>
                </c:pt>
                <c:pt idx="6752" formatCode="General">
                  <c:v>0.67140102400000001</c:v>
                </c:pt>
                <c:pt idx="6753" formatCode="General">
                  <c:v>0.67063754799999997</c:v>
                </c:pt>
                <c:pt idx="6754" formatCode="General">
                  <c:v>0.67185580700000003</c:v>
                </c:pt>
                <c:pt idx="6755" formatCode="General">
                  <c:v>0.67463082100000005</c:v>
                </c:pt>
                <c:pt idx="6756" formatCode="General">
                  <c:v>0.67818057499999995</c:v>
                </c:pt>
                <c:pt idx="6757" formatCode="General">
                  <c:v>0.68188023600000003</c:v>
                </c:pt>
                <c:pt idx="6758" formatCode="General">
                  <c:v>0.68565243499999995</c:v>
                </c:pt>
                <c:pt idx="6759" formatCode="General">
                  <c:v>0.68917304300000004</c:v>
                </c:pt>
                <c:pt idx="6760" formatCode="General">
                  <c:v>0.69233298300000001</c:v>
                </c:pt>
                <c:pt idx="6761" formatCode="General">
                  <c:v>0.69505208699999999</c:v>
                </c:pt>
                <c:pt idx="6762" formatCode="General">
                  <c:v>0.69723856399999995</c:v>
                </c:pt>
                <c:pt idx="6763" formatCode="General">
                  <c:v>0.698792517</c:v>
                </c:pt>
                <c:pt idx="6764" formatCode="General">
                  <c:v>0.69958442399999998</c:v>
                </c:pt>
                <c:pt idx="6765" formatCode="General">
                  <c:v>0.69939011299999998</c:v>
                </c:pt>
                <c:pt idx="6766" formatCode="General">
                  <c:v>0.69729739400000001</c:v>
                </c:pt>
                <c:pt idx="6767" formatCode="General">
                  <c:v>0.683256686</c:v>
                </c:pt>
                <c:pt idx="6768" formatCode="General">
                  <c:v>0.695079267</c:v>
                </c:pt>
                <c:pt idx="6769" formatCode="General">
                  <c:v>0.70018321299999997</c:v>
                </c:pt>
                <c:pt idx="6770" formatCode="General">
                  <c:v>0.70440059899999996</c:v>
                </c:pt>
                <c:pt idx="6771" formatCode="General">
                  <c:v>0.70891892899999998</c:v>
                </c:pt>
                <c:pt idx="6772" formatCode="General">
                  <c:v>0.71309250599999996</c:v>
                </c:pt>
                <c:pt idx="6773" formatCode="General">
                  <c:v>0.71660244500000003</c:v>
                </c:pt>
                <c:pt idx="6774" formatCode="General">
                  <c:v>0.71944910299999998</c:v>
                </c:pt>
                <c:pt idx="6775" formatCode="General">
                  <c:v>0.72174477599999998</c:v>
                </c:pt>
                <c:pt idx="6776" formatCode="General">
                  <c:v>0.72360849400000005</c:v>
                </c:pt>
                <c:pt idx="6777" formatCode="General">
                  <c:v>0.72513467099999995</c:v>
                </c:pt>
                <c:pt idx="6778" formatCode="General">
                  <c:v>0.72639107700000005</c:v>
                </c:pt>
                <c:pt idx="6779" formatCode="General">
                  <c:v>0.72742253499999998</c:v>
                </c:pt>
                <c:pt idx="6780" formatCode="General">
                  <c:v>0.72824162199999998</c:v>
                </c:pt>
                <c:pt idx="6781" formatCode="General">
                  <c:v>0.72892618200000003</c:v>
                </c:pt>
                <c:pt idx="6782" formatCode="General">
                  <c:v>0.72942322500000001</c:v>
                </c:pt>
                <c:pt idx="6783" formatCode="General">
                  <c:v>0.72975605700000001</c:v>
                </c:pt>
                <c:pt idx="6784" formatCode="General">
                  <c:v>0.72992306900000004</c:v>
                </c:pt>
                <c:pt idx="6785" formatCode="General">
                  <c:v>0.72991931399999999</c:v>
                </c:pt>
                <c:pt idx="6786" formatCode="General">
                  <c:v>0.72973746100000003</c:v>
                </c:pt>
                <c:pt idx="6787" formatCode="General">
                  <c:v>0.72936922299999996</c:v>
                </c:pt>
                <c:pt idx="6788" formatCode="General">
                  <c:v>0.72880542299999995</c:v>
                </c:pt>
                <c:pt idx="6789" formatCode="General">
                  <c:v>0.72803700000000005</c:v>
                </c:pt>
                <c:pt idx="6790" formatCode="General">
                  <c:v>0.72705441699999995</c:v>
                </c:pt>
                <c:pt idx="6791" formatCode="General">
                  <c:v>0.72584646900000005</c:v>
                </c:pt>
                <c:pt idx="6792" formatCode="General">
                  <c:v>0.72439306999999997</c:v>
                </c:pt>
                <c:pt idx="6793" formatCode="General">
                  <c:v>0.722612739</c:v>
                </c:pt>
                <c:pt idx="6794" formatCode="General">
                  <c:v>0.71855091999999998</c:v>
                </c:pt>
                <c:pt idx="6795" formatCode="General">
                  <c:v>0.71801048499999998</c:v>
                </c:pt>
                <c:pt idx="6796" formatCode="General">
                  <c:v>0.71623623400000003</c:v>
                </c:pt>
                <c:pt idx="6797" formatCode="General">
                  <c:v>0.71358716499999997</c:v>
                </c:pt>
                <c:pt idx="6798" formatCode="General">
                  <c:v>0.71053302299999999</c:v>
                </c:pt>
                <c:pt idx="6799" formatCode="General">
                  <c:v>0.70701181899999999</c:v>
                </c:pt>
                <c:pt idx="6800" formatCode="General">
                  <c:v>0.70281535399999995</c:v>
                </c:pt>
                <c:pt idx="6801" formatCode="General">
                  <c:v>0.69739484799999996</c:v>
                </c:pt>
                <c:pt idx="6802" formatCode="General">
                  <c:v>0.68908053599999997</c:v>
                </c:pt>
                <c:pt idx="6803" formatCode="General">
                  <c:v>0.67542552899999997</c:v>
                </c:pt>
                <c:pt idx="6804" formatCode="General">
                  <c:v>0.67390125999999995</c:v>
                </c:pt>
                <c:pt idx="6805" formatCode="General">
                  <c:v>0.67636662700000005</c:v>
                </c:pt>
                <c:pt idx="6806" formatCode="General">
                  <c:v>0.67354834100000005</c:v>
                </c:pt>
                <c:pt idx="6807" formatCode="General">
                  <c:v>0.66976869100000003</c:v>
                </c:pt>
                <c:pt idx="6808" formatCode="General">
                  <c:v>0.66743993800000001</c:v>
                </c:pt>
                <c:pt idx="6809" formatCode="General">
                  <c:v>0.66760891700000002</c:v>
                </c:pt>
                <c:pt idx="6810" formatCode="General">
                  <c:v>0.66984748800000005</c:v>
                </c:pt>
                <c:pt idx="6811" formatCode="General">
                  <c:v>0.67309063700000005</c:v>
                </c:pt>
                <c:pt idx="6812" formatCode="General">
                  <c:v>0.67671734100000003</c:v>
                </c:pt>
                <c:pt idx="6813" formatCode="General">
                  <c:v>0.68039912000000002</c:v>
                </c:pt>
                <c:pt idx="6814" formatCode="General">
                  <c:v>0.68398702099999997</c:v>
                </c:pt>
                <c:pt idx="6815" formatCode="General">
                  <c:v>0.68737840699999997</c:v>
                </c:pt>
                <c:pt idx="6816" formatCode="General">
                  <c:v>0.69046735800000003</c:v>
                </c:pt>
                <c:pt idx="6817" formatCode="General">
                  <c:v>0.69316077200000004</c:v>
                </c:pt>
                <c:pt idx="6818" formatCode="General">
                  <c:v>0.69536829</c:v>
                </c:pt>
                <c:pt idx="6819" formatCode="General">
                  <c:v>0.69696909200000001</c:v>
                </c:pt>
                <c:pt idx="6820" formatCode="General">
                  <c:v>0.69772410399999996</c:v>
                </c:pt>
                <c:pt idx="6821" formatCode="General">
                  <c:v>0.69670653299999996</c:v>
                </c:pt>
                <c:pt idx="6822" formatCode="General">
                  <c:v>0.68043309500000004</c:v>
                </c:pt>
                <c:pt idx="6823" formatCode="General">
                  <c:v>0.69432824900000001</c:v>
                </c:pt>
                <c:pt idx="6824" formatCode="General">
                  <c:v>0.695735514</c:v>
                </c:pt>
                <c:pt idx="6825" formatCode="General">
                  <c:v>0.69856995300000002</c:v>
                </c:pt>
                <c:pt idx="6826" formatCode="General">
                  <c:v>0.70348948200000005</c:v>
                </c:pt>
                <c:pt idx="6827" formatCode="General">
                  <c:v>0.70868599399999999</c:v>
                </c:pt>
                <c:pt idx="6828" formatCode="General">
                  <c:v>0.71307706800000004</c:v>
                </c:pt>
                <c:pt idx="6829" formatCode="General">
                  <c:v>0.71653300499999995</c:v>
                </c:pt>
                <c:pt idx="6830" formatCode="General">
                  <c:v>0.71924269200000002</c:v>
                </c:pt>
                <c:pt idx="6831" formatCode="General">
                  <c:v>0.721407354</c:v>
                </c:pt>
                <c:pt idx="6832" formatCode="General">
                  <c:v>0.72317504899999996</c:v>
                </c:pt>
                <c:pt idx="6833" formatCode="General">
                  <c:v>0.72464370700000003</c:v>
                </c:pt>
                <c:pt idx="6834" formatCode="General">
                  <c:v>0.72588378200000003</c:v>
                </c:pt>
                <c:pt idx="6835" formatCode="General">
                  <c:v>0.72693663799999997</c:v>
                </c:pt>
                <c:pt idx="6836" formatCode="General">
                  <c:v>0.72782743000000005</c:v>
                </c:pt>
                <c:pt idx="6837" formatCode="General">
                  <c:v>0.72857427600000002</c:v>
                </c:pt>
                <c:pt idx="6838" formatCode="General">
                  <c:v>0.72918599799999995</c:v>
                </c:pt>
                <c:pt idx="6839" formatCode="General">
                  <c:v>0.72966533899999997</c:v>
                </c:pt>
                <c:pt idx="6840" formatCode="General">
                  <c:v>0.73001027100000004</c:v>
                </c:pt>
                <c:pt idx="6841" formatCode="General">
                  <c:v>0.73021543</c:v>
                </c:pt>
                <c:pt idx="6842" formatCode="General">
                  <c:v>0.73027282999999998</c:v>
                </c:pt>
                <c:pt idx="6843" formatCode="General">
                  <c:v>0.730172873</c:v>
                </c:pt>
                <c:pt idx="6844" formatCode="General">
                  <c:v>0.72990453200000005</c:v>
                </c:pt>
                <c:pt idx="6845" formatCode="General">
                  <c:v>0.72945570900000001</c:v>
                </c:pt>
                <c:pt idx="6846" formatCode="General">
                  <c:v>0.72881066800000005</c:v>
                </c:pt>
                <c:pt idx="6847" formatCode="General">
                  <c:v>0.72793465899999998</c:v>
                </c:pt>
                <c:pt idx="6848" formatCode="General">
                  <c:v>0.72650265700000005</c:v>
                </c:pt>
                <c:pt idx="6849" formatCode="General">
                  <c:v>0.72445291300000003</c:v>
                </c:pt>
                <c:pt idx="6850" formatCode="General">
                  <c:v>0.72411757700000001</c:v>
                </c:pt>
                <c:pt idx="6851" formatCode="General">
                  <c:v>0.722423017</c:v>
                </c:pt>
                <c:pt idx="6852" formatCode="General">
                  <c:v>0.72039616100000003</c:v>
                </c:pt>
                <c:pt idx="6853" formatCode="General">
                  <c:v>0.71802705499999997</c:v>
                </c:pt>
                <c:pt idx="6854" formatCode="General">
                  <c:v>0.71523493500000002</c:v>
                </c:pt>
                <c:pt idx="6855" formatCode="General">
                  <c:v>0.71183276200000001</c:v>
                </c:pt>
                <c:pt idx="6856" formatCode="General">
                  <c:v>0.70730304700000002</c:v>
                </c:pt>
                <c:pt idx="6857" formatCode="General">
                  <c:v>0.69974309199999996</c:v>
                </c:pt>
                <c:pt idx="6858" formatCode="General">
                  <c:v>0.68507635600000005</c:v>
                </c:pt>
                <c:pt idx="6859" formatCode="General">
                  <c:v>0.68765598500000003</c:v>
                </c:pt>
                <c:pt idx="6860" formatCode="General">
                  <c:v>0.68889802700000002</c:v>
                </c:pt>
                <c:pt idx="6861" formatCode="General">
                  <c:v>0.68484592399999999</c:v>
                </c:pt>
                <c:pt idx="6862" formatCode="General">
                  <c:v>0.67981946500000001</c:v>
                </c:pt>
                <c:pt idx="6863" formatCode="General">
                  <c:v>0.67610418800000005</c:v>
                </c:pt>
                <c:pt idx="6864" formatCode="General">
                  <c:v>0.67525589500000005</c:v>
                </c:pt>
                <c:pt idx="6865" formatCode="General">
                  <c:v>0.67699116500000001</c:v>
                </c:pt>
                <c:pt idx="6866" formatCode="General">
                  <c:v>0.67996561499999997</c:v>
                </c:pt>
                <c:pt idx="6867" formatCode="General">
                  <c:v>0.68327695099999997</c:v>
                </c:pt>
                <c:pt idx="6868" formatCode="General">
                  <c:v>0.68667823100000003</c:v>
                </c:pt>
                <c:pt idx="6869" formatCode="General">
                  <c:v>0.69009494800000004</c:v>
                </c:pt>
                <c:pt idx="6870" formatCode="General">
                  <c:v>0.69342362899999999</c:v>
                </c:pt>
                <c:pt idx="6871" formatCode="General">
                  <c:v>0.69654518399999998</c:v>
                </c:pt>
                <c:pt idx="6872" formatCode="General">
                  <c:v>0.69936007300000003</c:v>
                </c:pt>
                <c:pt idx="6873" formatCode="General">
                  <c:v>0.70179355099999996</c:v>
                </c:pt>
                <c:pt idx="6874" formatCode="General">
                  <c:v>0.70376908800000004</c:v>
                </c:pt>
                <c:pt idx="6875" formatCode="General">
                  <c:v>0.70512145800000003</c:v>
                </c:pt>
                <c:pt idx="6876" formatCode="General">
                  <c:v>0.704940856</c:v>
                </c:pt>
                <c:pt idx="6877" formatCode="General">
                  <c:v>0.69217568600000001</c:v>
                </c:pt>
                <c:pt idx="6878" formatCode="General">
                  <c:v>0.70429134400000004</c:v>
                </c:pt>
                <c:pt idx="6879" formatCode="General">
                  <c:v>0.702784717</c:v>
                </c:pt>
                <c:pt idx="6880" formatCode="General">
                  <c:v>0.70237344499999999</c:v>
                </c:pt>
                <c:pt idx="6881" formatCode="General">
                  <c:v>0.70619034800000002</c:v>
                </c:pt>
                <c:pt idx="6882" formatCode="General">
                  <c:v>0.71223628500000002</c:v>
                </c:pt>
                <c:pt idx="6883" formatCode="General">
                  <c:v>0.71754306599999995</c:v>
                </c:pt>
                <c:pt idx="6884" formatCode="General">
                  <c:v>0.72149848900000002</c:v>
                </c:pt>
                <c:pt idx="6885" formatCode="General">
                  <c:v>0.72442066699999996</c:v>
                </c:pt>
                <c:pt idx="6886" formatCode="General">
                  <c:v>0.72664821099999999</c:v>
                </c:pt>
                <c:pt idx="6887" formatCode="General">
                  <c:v>0.72838455400000002</c:v>
                </c:pt>
                <c:pt idx="6888" formatCode="General">
                  <c:v>0.72981602000000001</c:v>
                </c:pt>
                <c:pt idx="6889" formatCode="General">
                  <c:v>0.730973184</c:v>
                </c:pt>
                <c:pt idx="6890" formatCode="General">
                  <c:v>0.73192626199999999</c:v>
                </c:pt>
                <c:pt idx="6891" formatCode="General">
                  <c:v>0.73271071899999995</c:v>
                </c:pt>
                <c:pt idx="6892" formatCode="General">
                  <c:v>0.73335003899999995</c:v>
                </c:pt>
                <c:pt idx="6893" formatCode="General">
                  <c:v>0.733859241</c:v>
                </c:pt>
                <c:pt idx="6894" formatCode="General">
                  <c:v>0.73424714800000002</c:v>
                </c:pt>
                <c:pt idx="6895" formatCode="General">
                  <c:v>0.73451721699999994</c:v>
                </c:pt>
                <c:pt idx="6896" formatCode="General">
                  <c:v>0.73466914900000002</c:v>
                </c:pt>
                <c:pt idx="6897" formatCode="General">
                  <c:v>0.73469918999999995</c:v>
                </c:pt>
                <c:pt idx="6898" formatCode="General">
                  <c:v>0.73460125899999995</c:v>
                </c:pt>
                <c:pt idx="6899" formatCode="General">
                  <c:v>0.73436701299999996</c:v>
                </c:pt>
                <c:pt idx="6900" formatCode="General">
                  <c:v>0.73398596000000005</c:v>
                </c:pt>
                <c:pt idx="6901" formatCode="General">
                  <c:v>0.73344027999999994</c:v>
                </c:pt>
                <c:pt idx="6902" formatCode="General">
                  <c:v>0.73263782300000002</c:v>
                </c:pt>
                <c:pt idx="6903" formatCode="General">
                  <c:v>0.72864401300000003</c:v>
                </c:pt>
                <c:pt idx="6904" formatCode="General">
                  <c:v>0.730805755</c:v>
                </c:pt>
                <c:pt idx="6905" formatCode="General">
                  <c:v>0.72961306599999998</c:v>
                </c:pt>
                <c:pt idx="6906" formatCode="General">
                  <c:v>0.728167593</c:v>
                </c:pt>
                <c:pt idx="6907" formatCode="General">
                  <c:v>0.72647726499999998</c:v>
                </c:pt>
                <c:pt idx="6908" formatCode="General">
                  <c:v>0.72450673600000004</c:v>
                </c:pt>
                <c:pt idx="6909" formatCode="General">
                  <c:v>0.72218328700000001</c:v>
                </c:pt>
                <c:pt idx="6910" formatCode="General">
                  <c:v>0.71934241099999996</c:v>
                </c:pt>
                <c:pt idx="6911" formatCode="General">
                  <c:v>0.71548914900000005</c:v>
                </c:pt>
                <c:pt idx="6912" formatCode="General">
                  <c:v>0.70835900299999999</c:v>
                </c:pt>
                <c:pt idx="6913" formatCode="General">
                  <c:v>0.69299662100000003</c:v>
                </c:pt>
                <c:pt idx="6914" formatCode="General">
                  <c:v>0.70065677199999998</c:v>
                </c:pt>
                <c:pt idx="6915" formatCode="General">
                  <c:v>0.69977080800000002</c:v>
                </c:pt>
                <c:pt idx="6916" formatCode="General">
                  <c:v>0.69495922300000001</c:v>
                </c:pt>
                <c:pt idx="6917" formatCode="General">
                  <c:v>0.68908214599999995</c:v>
                </c:pt>
                <c:pt idx="6918" formatCode="General">
                  <c:v>0.68407923000000004</c:v>
                </c:pt>
                <c:pt idx="6919" formatCode="General">
                  <c:v>0.682161868</c:v>
                </c:pt>
                <c:pt idx="6920" formatCode="General">
                  <c:v>0.68350946899999998</c:v>
                </c:pt>
                <c:pt idx="6921" formatCode="General">
                  <c:v>0.68623417600000003</c:v>
                </c:pt>
                <c:pt idx="6922" formatCode="General">
                  <c:v>0.68921101100000004</c:v>
                </c:pt>
                <c:pt idx="6923" formatCode="General">
                  <c:v>0.69229710099999997</c:v>
                </c:pt>
                <c:pt idx="6924" formatCode="General">
                  <c:v>0.69551563299999997</c:v>
                </c:pt>
                <c:pt idx="6925" formatCode="General">
                  <c:v>0.69877666199999999</c:v>
                </c:pt>
                <c:pt idx="6926" formatCode="General">
                  <c:v>0.70192891400000001</c:v>
                </c:pt>
                <c:pt idx="6927" formatCode="General">
                  <c:v>0.70483910999999999</c:v>
                </c:pt>
                <c:pt idx="6928" formatCode="General">
                  <c:v>0.707420826</c:v>
                </c:pt>
                <c:pt idx="6929" formatCode="General">
                  <c:v>0.70961839000000004</c:v>
                </c:pt>
                <c:pt idx="6930" formatCode="General">
                  <c:v>0.71132516899999998</c:v>
                </c:pt>
                <c:pt idx="6931" formatCode="General">
                  <c:v>0.711281359</c:v>
                </c:pt>
                <c:pt idx="6932" formatCode="General">
                  <c:v>0.71119123699999998</c:v>
                </c:pt>
                <c:pt idx="6933" formatCode="General">
                  <c:v>0.71343862999999996</c:v>
                </c:pt>
                <c:pt idx="6934" formatCode="General">
                  <c:v>0.71193414899999996</c:v>
                </c:pt>
                <c:pt idx="6935" formatCode="General">
                  <c:v>0.708953202</c:v>
                </c:pt>
                <c:pt idx="6936" formatCode="General">
                  <c:v>0.70922833699999999</c:v>
                </c:pt>
                <c:pt idx="6937" formatCode="General">
                  <c:v>0.71559113299999999</c:v>
                </c:pt>
                <c:pt idx="6938" formatCode="General">
                  <c:v>0.72231686100000003</c:v>
                </c:pt>
                <c:pt idx="6939" formatCode="General">
                  <c:v>0.72706317899999995</c:v>
                </c:pt>
                <c:pt idx="6940" formatCode="General">
                  <c:v>0.73034101699999998</c:v>
                </c:pt>
                <c:pt idx="6941" formatCode="General">
                  <c:v>0.73272460699999997</c:v>
                </c:pt>
                <c:pt idx="6942" formatCode="General">
                  <c:v>0.73453473999999996</c:v>
                </c:pt>
                <c:pt idx="6943" formatCode="General">
                  <c:v>0.73593533</c:v>
                </c:pt>
                <c:pt idx="6944" formatCode="General">
                  <c:v>0.73702263800000001</c:v>
                </c:pt>
                <c:pt idx="6945" formatCode="General">
                  <c:v>0.73785603</c:v>
                </c:pt>
                <c:pt idx="6946" formatCode="General">
                  <c:v>0.73847621699999999</c:v>
                </c:pt>
                <c:pt idx="6947" formatCode="General">
                  <c:v>0.73891234400000005</c:v>
                </c:pt>
                <c:pt idx="6948" formatCode="General">
                  <c:v>0.73918592900000002</c:v>
                </c:pt>
                <c:pt idx="6949" formatCode="General">
                  <c:v>0.73931258899999996</c:v>
                </c:pt>
                <c:pt idx="6950" formatCode="General">
                  <c:v>0.73930317199999995</c:v>
                </c:pt>
                <c:pt idx="6951" formatCode="General">
                  <c:v>0.73916411400000004</c:v>
                </c:pt>
                <c:pt idx="6952" formatCode="General">
                  <c:v>0.73889833699999996</c:v>
                </c:pt>
                <c:pt idx="6953" formatCode="General">
                  <c:v>0.73850530400000003</c:v>
                </c:pt>
                <c:pt idx="6954" formatCode="General">
                  <c:v>0.73798143900000002</c:v>
                </c:pt>
                <c:pt idx="6955" formatCode="General">
                  <c:v>0.73731857499999998</c:v>
                </c:pt>
                <c:pt idx="6956" formatCode="General">
                  <c:v>0.73648196499999996</c:v>
                </c:pt>
                <c:pt idx="6957" formatCode="General">
                  <c:v>0.71731728299999997</c:v>
                </c:pt>
                <c:pt idx="6958" formatCode="General">
                  <c:v>0.73445033999999998</c:v>
                </c:pt>
                <c:pt idx="6959" formatCode="General">
                  <c:v>0.73322516699999996</c:v>
                </c:pt>
                <c:pt idx="6960" formatCode="General">
                  <c:v>0.73179554899999999</c:v>
                </c:pt>
                <c:pt idx="6961" formatCode="General">
                  <c:v>0.73017388599999999</c:v>
                </c:pt>
                <c:pt idx="6962" formatCode="General">
                  <c:v>0.72834420200000005</c:v>
                </c:pt>
                <c:pt idx="6963" formatCode="General">
                  <c:v>0.72627586099999997</c:v>
                </c:pt>
                <c:pt idx="6964" formatCode="General">
                  <c:v>0.723908722</c:v>
                </c:pt>
                <c:pt idx="6965" formatCode="General">
                  <c:v>0.72109699199999999</c:v>
                </c:pt>
                <c:pt idx="6966" formatCode="General">
                  <c:v>0.717335045</c:v>
                </c:pt>
                <c:pt idx="6967" formatCode="General">
                  <c:v>0.70949357700000004</c:v>
                </c:pt>
                <c:pt idx="6968" formatCode="General">
                  <c:v>0.69727313499999999</c:v>
                </c:pt>
                <c:pt idx="6969" formatCode="General">
                  <c:v>0.70544785300000001</c:v>
                </c:pt>
                <c:pt idx="6970" formatCode="General">
                  <c:v>0.70251786699999996</c:v>
                </c:pt>
                <c:pt idx="6971" formatCode="General">
                  <c:v>0.69711697100000003</c:v>
                </c:pt>
                <c:pt idx="6972" formatCode="General">
                  <c:v>0.69045811899999998</c:v>
                </c:pt>
                <c:pt idx="6973" formatCode="General">
                  <c:v>0.68397158400000002</c:v>
                </c:pt>
                <c:pt idx="6974" formatCode="General">
                  <c:v>0.68070930200000002</c:v>
                </c:pt>
                <c:pt idx="6975" formatCode="General">
                  <c:v>0.68153673400000003</c:v>
                </c:pt>
                <c:pt idx="6976" formatCode="General">
                  <c:v>0.68392354200000005</c:v>
                </c:pt>
                <c:pt idx="6977" formatCode="General">
                  <c:v>0.68636852500000001</c:v>
                </c:pt>
                <c:pt idx="6978" formatCode="General">
                  <c:v>0.68893045200000003</c:v>
                </c:pt>
                <c:pt idx="6979" formatCode="General">
                  <c:v>0.69179588599999997</c:v>
                </c:pt>
                <c:pt idx="6980" formatCode="General">
                  <c:v>0.69488996300000005</c:v>
                </c:pt>
                <c:pt idx="6981" formatCode="General">
                  <c:v>0.69800376900000005</c:v>
                </c:pt>
                <c:pt idx="6982" formatCode="General">
                  <c:v>0.70093870199999997</c:v>
                </c:pt>
                <c:pt idx="6983" formatCode="General">
                  <c:v>0.70356184200000005</c:v>
                </c:pt>
                <c:pt idx="6984" formatCode="General">
                  <c:v>0.70579785100000003</c:v>
                </c:pt>
                <c:pt idx="6985" formatCode="General">
                  <c:v>0.707531095</c:v>
                </c:pt>
                <c:pt idx="6986" formatCode="General">
                  <c:v>0.70195555700000001</c:v>
                </c:pt>
                <c:pt idx="6987" formatCode="General">
                  <c:v>0.71002656200000003</c:v>
                </c:pt>
                <c:pt idx="6988" formatCode="General">
                  <c:v>0.71098119000000004</c:v>
                </c:pt>
                <c:pt idx="6989" formatCode="General">
                  <c:v>0.71060901899999995</c:v>
                </c:pt>
                <c:pt idx="6990" formatCode="General">
                  <c:v>0.70801943499999997</c:v>
                </c:pt>
                <c:pt idx="6991" formatCode="General">
                  <c:v>0.70406836299999997</c:v>
                </c:pt>
                <c:pt idx="6992" formatCode="General">
                  <c:v>0.70821505799999995</c:v>
                </c:pt>
                <c:pt idx="6993" formatCode="General">
                  <c:v>0.71689069299999997</c:v>
                </c:pt>
                <c:pt idx="6994" formatCode="General">
                  <c:v>0.72283655400000002</c:v>
                </c:pt>
                <c:pt idx="6995" formatCode="General">
                  <c:v>0.72672939299999995</c:v>
                </c:pt>
                <c:pt idx="6996" formatCode="General">
                  <c:v>0.72955453400000003</c:v>
                </c:pt>
                <c:pt idx="6997" formatCode="General">
                  <c:v>0.73175162100000002</c:v>
                </c:pt>
                <c:pt idx="6998" formatCode="General">
                  <c:v>0.73351353399999997</c:v>
                </c:pt>
                <c:pt idx="6999" formatCode="General">
                  <c:v>0.73493683300000001</c:v>
                </c:pt>
                <c:pt idx="7000" formatCode="General">
                  <c:v>0.73607796400000003</c:v>
                </c:pt>
                <c:pt idx="7001" formatCode="General">
                  <c:v>0.73697423900000003</c:v>
                </c:pt>
                <c:pt idx="7002" formatCode="General">
                  <c:v>0.73765242099999995</c:v>
                </c:pt>
                <c:pt idx="7003" formatCode="General">
                  <c:v>0.73813217900000005</c:v>
                </c:pt>
                <c:pt idx="7004" formatCode="General">
                  <c:v>0.73842793699999998</c:v>
                </c:pt>
                <c:pt idx="7005" formatCode="General">
                  <c:v>0.73854982899999999</c:v>
                </c:pt>
                <c:pt idx="7006" formatCode="General">
                  <c:v>0.73850470800000001</c:v>
                </c:pt>
                <c:pt idx="7007" formatCode="General">
                  <c:v>0.73829615100000001</c:v>
                </c:pt>
                <c:pt idx="7008" formatCode="General">
                  <c:v>0.737925053</c:v>
                </c:pt>
                <c:pt idx="7009" formatCode="General">
                  <c:v>0.73738920699999999</c:v>
                </c:pt>
                <c:pt idx="7010" formatCode="General">
                  <c:v>0.736674249</c:v>
                </c:pt>
                <c:pt idx="7011" formatCode="General">
                  <c:v>0.73202234499999996</c:v>
                </c:pt>
                <c:pt idx="7012" formatCode="General">
                  <c:v>0.73476690099999997</c:v>
                </c:pt>
                <c:pt idx="7013" formatCode="General">
                  <c:v>0.73357600000000001</c:v>
                </c:pt>
                <c:pt idx="7014" formatCode="General">
                  <c:v>0.73218101300000005</c:v>
                </c:pt>
                <c:pt idx="7015" formatCode="General">
                  <c:v>0.73059236999999999</c:v>
                </c:pt>
                <c:pt idx="7016" formatCode="General">
                  <c:v>0.72880232300000003</c:v>
                </c:pt>
                <c:pt idx="7017" formatCode="General">
                  <c:v>0.72679716299999997</c:v>
                </c:pt>
                <c:pt idx="7018" formatCode="General">
                  <c:v>0.72455233299999999</c:v>
                </c:pt>
                <c:pt idx="7019" formatCode="General">
                  <c:v>0.72201693099999997</c:v>
                </c:pt>
                <c:pt idx="7020" formatCode="General">
                  <c:v>0.71905291100000002</c:v>
                </c:pt>
                <c:pt idx="7021" formatCode="General">
                  <c:v>0.71506535999999998</c:v>
                </c:pt>
                <c:pt idx="7022" formatCode="General">
                  <c:v>0.70425313700000003</c:v>
                </c:pt>
                <c:pt idx="7023" formatCode="General">
                  <c:v>0.70279741299999998</c:v>
                </c:pt>
                <c:pt idx="7024" formatCode="General">
                  <c:v>0.70432311299999995</c:v>
                </c:pt>
                <c:pt idx="7025" formatCode="General">
                  <c:v>0.70012706499999999</c:v>
                </c:pt>
                <c:pt idx="7026" formatCode="General">
                  <c:v>0.69427645199999999</c:v>
                </c:pt>
                <c:pt idx="7027" formatCode="General">
                  <c:v>0.68688118499999995</c:v>
                </c:pt>
                <c:pt idx="7028" formatCode="General">
                  <c:v>0.67889642699999997</c:v>
                </c:pt>
                <c:pt idx="7029" formatCode="General">
                  <c:v>0.67386519899999997</c:v>
                </c:pt>
                <c:pt idx="7030" formatCode="General">
                  <c:v>0.67414259899999995</c:v>
                </c:pt>
                <c:pt idx="7031" formatCode="General">
                  <c:v>0.67612320199999998</c:v>
                </c:pt>
                <c:pt idx="7032" formatCode="General">
                  <c:v>0.67780506600000001</c:v>
                </c:pt>
                <c:pt idx="7033" formatCode="General">
                  <c:v>0.67962515400000001</c:v>
                </c:pt>
                <c:pt idx="7034" formatCode="General">
                  <c:v>0.68201446499999996</c:v>
                </c:pt>
                <c:pt idx="7035" formatCode="General">
                  <c:v>0.68491786700000001</c:v>
                </c:pt>
                <c:pt idx="7036" formatCode="General">
                  <c:v>0.68804419000000006</c:v>
                </c:pt>
                <c:pt idx="7037" formatCode="General">
                  <c:v>0.69110143199999996</c:v>
                </c:pt>
                <c:pt idx="7038" formatCode="General">
                  <c:v>0.69388174999999996</c:v>
                </c:pt>
                <c:pt idx="7039" formatCode="General">
                  <c:v>0.69624942499999998</c:v>
                </c:pt>
                <c:pt idx="7040" formatCode="General">
                  <c:v>0.69790858</c:v>
                </c:pt>
                <c:pt idx="7041" formatCode="General">
                  <c:v>0.69851899100000003</c:v>
                </c:pt>
                <c:pt idx="7042" formatCode="General">
                  <c:v>0.70085489700000003</c:v>
                </c:pt>
                <c:pt idx="7043" formatCode="General">
                  <c:v>0.70165830900000004</c:v>
                </c:pt>
                <c:pt idx="7044" formatCode="General">
                  <c:v>0.70186013000000003</c:v>
                </c:pt>
                <c:pt idx="7045" formatCode="General">
                  <c:v>0.70066791799999995</c:v>
                </c:pt>
                <c:pt idx="7046" formatCode="General">
                  <c:v>0.69593727599999999</c:v>
                </c:pt>
                <c:pt idx="7047" formatCode="General">
                  <c:v>0.69404333799999995</c:v>
                </c:pt>
                <c:pt idx="7048" formatCode="General">
                  <c:v>0.70439219500000005</c:v>
                </c:pt>
                <c:pt idx="7049" formatCode="General">
                  <c:v>0.71163100000000001</c:v>
                </c:pt>
                <c:pt idx="7050" formatCode="General">
                  <c:v>0.71598392700000002</c:v>
                </c:pt>
                <c:pt idx="7051" formatCode="General">
                  <c:v>0.71912348299999995</c:v>
                </c:pt>
                <c:pt idx="7052" formatCode="General">
                  <c:v>0.72161912900000003</c:v>
                </c:pt>
                <c:pt idx="7053" formatCode="General">
                  <c:v>0.72367835000000003</c:v>
                </c:pt>
                <c:pt idx="7054" formatCode="General">
                  <c:v>0.72539848100000004</c:v>
                </c:pt>
                <c:pt idx="7055" formatCode="General">
                  <c:v>0.72683793299999999</c:v>
                </c:pt>
                <c:pt idx="7056" formatCode="General">
                  <c:v>0.72803759599999995</c:v>
                </c:pt>
                <c:pt idx="7057" formatCode="General">
                  <c:v>0.72902762899999995</c:v>
                </c:pt>
                <c:pt idx="7058" formatCode="General">
                  <c:v>0.72983014599999996</c:v>
                </c:pt>
                <c:pt idx="7059" formatCode="General">
                  <c:v>0.73046082300000004</c:v>
                </c:pt>
                <c:pt idx="7060" formatCode="General">
                  <c:v>0.730929732</c:v>
                </c:pt>
                <c:pt idx="7061" formatCode="General">
                  <c:v>0.73124235900000001</c:v>
                </c:pt>
                <c:pt idx="7062" formatCode="General">
                  <c:v>0.73140001300000002</c:v>
                </c:pt>
                <c:pt idx="7063" formatCode="General">
                  <c:v>0.73140037099999999</c:v>
                </c:pt>
                <c:pt idx="7064" formatCode="General">
                  <c:v>0.73123359700000001</c:v>
                </c:pt>
                <c:pt idx="7065" formatCode="General">
                  <c:v>0.72964256999999999</c:v>
                </c:pt>
                <c:pt idx="7066" formatCode="General">
                  <c:v>0.73041015899999995</c:v>
                </c:pt>
                <c:pt idx="7067" formatCode="General">
                  <c:v>0.72974813000000005</c:v>
                </c:pt>
                <c:pt idx="7068" formatCode="General">
                  <c:v>0.72888672399999999</c:v>
                </c:pt>
                <c:pt idx="7069" formatCode="General">
                  <c:v>0.727827907</c:v>
                </c:pt>
                <c:pt idx="7070" formatCode="General">
                  <c:v>0.72656434800000003</c:v>
                </c:pt>
                <c:pt idx="7071" formatCode="General">
                  <c:v>0.72508645100000002</c:v>
                </c:pt>
                <c:pt idx="7072" formatCode="General">
                  <c:v>0.72338139999999995</c:v>
                </c:pt>
                <c:pt idx="7073" formatCode="General">
                  <c:v>0.72142761899999996</c:v>
                </c:pt>
                <c:pt idx="7074" formatCode="General">
                  <c:v>0.71917814000000002</c:v>
                </c:pt>
                <c:pt idx="7075" formatCode="General">
                  <c:v>0.71648526199999996</c:v>
                </c:pt>
                <c:pt idx="7076" formatCode="General">
                  <c:v>0.71246373699999999</c:v>
                </c:pt>
                <c:pt idx="7077" formatCode="General">
                  <c:v>0.69349151799999997</c:v>
                </c:pt>
                <c:pt idx="7078" formatCode="General">
                  <c:v>0.70584976700000002</c:v>
                </c:pt>
                <c:pt idx="7079" formatCode="General">
                  <c:v>0.70353710700000005</c:v>
                </c:pt>
                <c:pt idx="7080" formatCode="General">
                  <c:v>0.69917553700000001</c:v>
                </c:pt>
                <c:pt idx="7081" formatCode="General">
                  <c:v>0.69351327399999996</c:v>
                </c:pt>
                <c:pt idx="7082" formatCode="General">
                  <c:v>0.68613481499999995</c:v>
                </c:pt>
                <c:pt idx="7083" formatCode="General">
                  <c:v>0.67709589000000003</c:v>
                </c:pt>
                <c:pt idx="7084" formatCode="General">
                  <c:v>0.67043572699999998</c:v>
                </c:pt>
                <c:pt idx="7085" formatCode="General">
                  <c:v>0.67058253300000004</c:v>
                </c:pt>
                <c:pt idx="7086" formatCode="General">
                  <c:v>0.67237591699999999</c:v>
                </c:pt>
                <c:pt idx="7087" formatCode="General">
                  <c:v>0.67324459599999997</c:v>
                </c:pt>
                <c:pt idx="7088" formatCode="General">
                  <c:v>0.67423939700000002</c:v>
                </c:pt>
                <c:pt idx="7089" formatCode="General">
                  <c:v>0.67611795699999999</c:v>
                </c:pt>
                <c:pt idx="7090" formatCode="General">
                  <c:v>0.67886114099999995</c:v>
                </c:pt>
                <c:pt idx="7091" formatCode="General">
                  <c:v>0.68208444099999999</c:v>
                </c:pt>
                <c:pt idx="7092" formatCode="General">
                  <c:v>0.68539494300000003</c:v>
                </c:pt>
                <c:pt idx="7093" formatCode="General">
                  <c:v>0.68851154999999997</c:v>
                </c:pt>
                <c:pt idx="7094" formatCode="General">
                  <c:v>0.691225231</c:v>
                </c:pt>
                <c:pt idx="7095" formatCode="General">
                  <c:v>0.68528366100000004</c:v>
                </c:pt>
                <c:pt idx="7096" formatCode="General">
                  <c:v>0.695283294</c:v>
                </c:pt>
                <c:pt idx="7097" formatCode="General">
                  <c:v>0.69660538400000005</c:v>
                </c:pt>
                <c:pt idx="7098" formatCode="General">
                  <c:v>0.69736504600000004</c:v>
                </c:pt>
                <c:pt idx="7099" formatCode="General">
                  <c:v>0.69762975000000005</c:v>
                </c:pt>
                <c:pt idx="7100" formatCode="General">
                  <c:v>0.69712412400000001</c:v>
                </c:pt>
                <c:pt idx="7101" formatCode="General">
                  <c:v>0.694030225</c:v>
                </c:pt>
                <c:pt idx="7102" formatCode="General">
                  <c:v>0.68646478700000002</c:v>
                </c:pt>
                <c:pt idx="7103" formatCode="General">
                  <c:v>0.69657003900000003</c:v>
                </c:pt>
                <c:pt idx="7104" formatCode="General">
                  <c:v>0.70509576799999996</c:v>
                </c:pt>
                <c:pt idx="7105" formatCode="General">
                  <c:v>0.709729791</c:v>
                </c:pt>
                <c:pt idx="7106" formatCode="General">
                  <c:v>0.71309381699999996</c:v>
                </c:pt>
                <c:pt idx="7107" formatCode="General">
                  <c:v>0.71580928600000004</c:v>
                </c:pt>
                <c:pt idx="7108" formatCode="General">
                  <c:v>0.71805822799999997</c:v>
                </c:pt>
                <c:pt idx="7109" formatCode="General">
                  <c:v>0.71993046999999999</c:v>
                </c:pt>
                <c:pt idx="7110" formatCode="General">
                  <c:v>0.721491098</c:v>
                </c:pt>
                <c:pt idx="7111" formatCode="General">
                  <c:v>0.72279322099999999</c:v>
                </c:pt>
                <c:pt idx="7112" formatCode="General">
                  <c:v>0.72387987399999998</c:v>
                </c:pt>
                <c:pt idx="7113" formatCode="General">
                  <c:v>0.72478473200000004</c:v>
                </c:pt>
                <c:pt idx="7114" formatCode="General">
                  <c:v>0.72553288900000001</c:v>
                </c:pt>
                <c:pt idx="7115" formatCode="General">
                  <c:v>0.72614163200000004</c:v>
                </c:pt>
                <c:pt idx="7116" formatCode="General">
                  <c:v>0.726621568</c:v>
                </c:pt>
                <c:pt idx="7117" formatCode="General">
                  <c:v>0.72697734800000002</c:v>
                </c:pt>
                <c:pt idx="7118" formatCode="General">
                  <c:v>0.72720593200000005</c:v>
                </c:pt>
                <c:pt idx="7119" formatCode="General">
                  <c:v>0.72601902500000004</c:v>
                </c:pt>
                <c:pt idx="7120" formatCode="General">
                  <c:v>0.72728478900000004</c:v>
                </c:pt>
                <c:pt idx="7121" formatCode="General">
                  <c:v>0.72712254499999995</c:v>
                </c:pt>
                <c:pt idx="7122" formatCode="General">
                  <c:v>0.72680246800000003</c:v>
                </c:pt>
                <c:pt idx="7123" formatCode="General">
                  <c:v>0.72631806099999996</c:v>
                </c:pt>
                <c:pt idx="7124" formatCode="General">
                  <c:v>0.72565817799999999</c:v>
                </c:pt>
                <c:pt idx="7125" formatCode="General">
                  <c:v>0.72481071900000005</c:v>
                </c:pt>
                <c:pt idx="7126" formatCode="General">
                  <c:v>0.72376286999999995</c:v>
                </c:pt>
                <c:pt idx="7127" formatCode="General">
                  <c:v>0.72249931099999998</c:v>
                </c:pt>
                <c:pt idx="7128" formatCode="General">
                  <c:v>0.72099727400000002</c:v>
                </c:pt>
                <c:pt idx="7129" formatCode="General">
                  <c:v>0.71920740599999999</c:v>
                </c:pt>
                <c:pt idx="7130" formatCode="General">
                  <c:v>0.71694219100000001</c:v>
                </c:pt>
                <c:pt idx="7131" formatCode="General">
                  <c:v>0.71215027600000003</c:v>
                </c:pt>
                <c:pt idx="7132" formatCode="General">
                  <c:v>0.70692402099999996</c:v>
                </c:pt>
                <c:pt idx="7133" formatCode="General">
                  <c:v>0.70927703399999997</c:v>
                </c:pt>
                <c:pt idx="7134" formatCode="General">
                  <c:v>0.70633417399999998</c:v>
                </c:pt>
                <c:pt idx="7135" formatCode="General">
                  <c:v>0.70242297600000003</c:v>
                </c:pt>
                <c:pt idx="7136" formatCode="General">
                  <c:v>0.69741755699999997</c:v>
                </c:pt>
                <c:pt idx="7137" formatCode="General">
                  <c:v>0.69063627699999997</c:v>
                </c:pt>
                <c:pt idx="7138" formatCode="General">
                  <c:v>0.68132329000000003</c:v>
                </c:pt>
                <c:pt idx="7139" formatCode="General">
                  <c:v>0.673334777</c:v>
                </c:pt>
                <c:pt idx="7140" formatCode="General">
                  <c:v>0.67393279100000003</c:v>
                </c:pt>
                <c:pt idx="7141" formatCode="General">
                  <c:v>0.67571097599999996</c:v>
                </c:pt>
                <c:pt idx="7142" formatCode="General">
                  <c:v>0.67574375900000005</c:v>
                </c:pt>
                <c:pt idx="7143" formatCode="General">
                  <c:v>0.67589652499999997</c:v>
                </c:pt>
                <c:pt idx="7144" formatCode="General">
                  <c:v>0.67728090299999999</c:v>
                </c:pt>
                <c:pt idx="7145" formatCode="General">
                  <c:v>0.67993462100000002</c:v>
                </c:pt>
                <c:pt idx="7146" formatCode="General">
                  <c:v>0.68337017300000003</c:v>
                </c:pt>
                <c:pt idx="7147" formatCode="General">
                  <c:v>0.68708676099999999</c:v>
                </c:pt>
                <c:pt idx="7148" formatCode="General">
                  <c:v>0.69074171799999995</c:v>
                </c:pt>
                <c:pt idx="7149" formatCode="General">
                  <c:v>0.69391977800000004</c:v>
                </c:pt>
                <c:pt idx="7150" formatCode="General">
                  <c:v>0.69706648599999999</c:v>
                </c:pt>
                <c:pt idx="7151" formatCode="General">
                  <c:v>0.69966507</c:v>
                </c:pt>
                <c:pt idx="7152" formatCode="General">
                  <c:v>0.70158147800000004</c:v>
                </c:pt>
                <c:pt idx="7153" formatCode="General">
                  <c:v>0.70284545399999998</c:v>
                </c:pt>
                <c:pt idx="7154" formatCode="General">
                  <c:v>0.70343810299999998</c:v>
                </c:pt>
                <c:pt idx="7155" formatCode="General">
                  <c:v>0.70327883999999996</c:v>
                </c:pt>
                <c:pt idx="7156" formatCode="General">
                  <c:v>0.70148527599999999</c:v>
                </c:pt>
                <c:pt idx="7157" formatCode="General">
                  <c:v>0.69259363399999996</c:v>
                </c:pt>
                <c:pt idx="7158" formatCode="General">
                  <c:v>0.69953054199999998</c:v>
                </c:pt>
                <c:pt idx="7159" formatCode="General">
                  <c:v>0.70897477900000005</c:v>
                </c:pt>
                <c:pt idx="7160" formatCode="General">
                  <c:v>0.71378624400000001</c:v>
                </c:pt>
                <c:pt idx="7161" formatCode="General">
                  <c:v>0.71751242900000001</c:v>
                </c:pt>
                <c:pt idx="7162" formatCode="General">
                  <c:v>0.72060835400000001</c:v>
                </c:pt>
                <c:pt idx="7163" formatCode="General">
                  <c:v>0.72315543900000001</c:v>
                </c:pt>
                <c:pt idx="7164" formatCode="General">
                  <c:v>0.72521996499999997</c:v>
                </c:pt>
                <c:pt idx="7165" formatCode="General">
                  <c:v>0.72687709300000003</c:v>
                </c:pt>
                <c:pt idx="7166" formatCode="General">
                  <c:v>0.72819954200000003</c:v>
                </c:pt>
                <c:pt idx="7167" formatCode="General">
                  <c:v>0.72924989500000004</c:v>
                </c:pt>
                <c:pt idx="7168" formatCode="General">
                  <c:v>0.73007857799999998</c:v>
                </c:pt>
                <c:pt idx="7169" formatCode="General">
                  <c:v>0.73072481199999995</c:v>
                </c:pt>
                <c:pt idx="7170" formatCode="General">
                  <c:v>0.73121756299999996</c:v>
                </c:pt>
                <c:pt idx="7171" formatCode="General">
                  <c:v>0.73157733700000005</c:v>
                </c:pt>
                <c:pt idx="7172" formatCode="General">
                  <c:v>0.73181557699999999</c:v>
                </c:pt>
                <c:pt idx="7173" formatCode="General">
                  <c:v>0.72129911199999996</c:v>
                </c:pt>
                <c:pt idx="7174" formatCode="General">
                  <c:v>0.73196739</c:v>
                </c:pt>
                <c:pt idx="7175" formatCode="General">
                  <c:v>0.73188143999999999</c:v>
                </c:pt>
                <c:pt idx="7176" formatCode="General">
                  <c:v>0.73167884299999997</c:v>
                </c:pt>
                <c:pt idx="7177" formatCode="General">
                  <c:v>0.73135453500000003</c:v>
                </c:pt>
                <c:pt idx="7178" formatCode="General">
                  <c:v>0.73089969200000005</c:v>
                </c:pt>
                <c:pt idx="7179" formatCode="General">
                  <c:v>0.73030394300000001</c:v>
                </c:pt>
                <c:pt idx="7180" formatCode="General">
                  <c:v>0.72955572599999996</c:v>
                </c:pt>
                <c:pt idx="7181" formatCode="General">
                  <c:v>0.72864174800000003</c:v>
                </c:pt>
                <c:pt idx="7182" formatCode="General">
                  <c:v>0.72754597700000001</c:v>
                </c:pt>
                <c:pt idx="7183" formatCode="General">
                  <c:v>0.72624385400000002</c:v>
                </c:pt>
                <c:pt idx="7184" formatCode="General">
                  <c:v>0.724676549</c:v>
                </c:pt>
                <c:pt idx="7185" formatCode="General">
                  <c:v>0.72251981499999995</c:v>
                </c:pt>
                <c:pt idx="7186" formatCode="General">
                  <c:v>0.706108391</c:v>
                </c:pt>
                <c:pt idx="7187" formatCode="General">
                  <c:v>0.71821463100000005</c:v>
                </c:pt>
                <c:pt idx="7188" formatCode="General">
                  <c:v>0.716341436</c:v>
                </c:pt>
                <c:pt idx="7189" formatCode="General">
                  <c:v>0.713505626</c:v>
                </c:pt>
                <c:pt idx="7190" formatCode="General">
                  <c:v>0.71001368799999998</c:v>
                </c:pt>
                <c:pt idx="7191" formatCode="General">
                  <c:v>0.70558118800000003</c:v>
                </c:pt>
                <c:pt idx="7192" formatCode="General">
                  <c:v>0.69943356499999998</c:v>
                </c:pt>
                <c:pt idx="7193" formatCode="General">
                  <c:v>0.69009757000000005</c:v>
                </c:pt>
                <c:pt idx="7194" formatCode="General">
                  <c:v>0.68077564199999996</c:v>
                </c:pt>
                <c:pt idx="7195" formatCode="General">
                  <c:v>0.68213588000000003</c:v>
                </c:pt>
                <c:pt idx="7196" formatCode="General">
                  <c:v>0.68342828799999999</c:v>
                </c:pt>
                <c:pt idx="7197" formatCode="General">
                  <c:v>0.68213528400000001</c:v>
                </c:pt>
                <c:pt idx="7198" formatCode="General">
                  <c:v>0.68095475400000005</c:v>
                </c:pt>
                <c:pt idx="7199" formatCode="General">
                  <c:v>0.68132424400000002</c:v>
                </c:pt>
                <c:pt idx="7200" formatCode="General">
                  <c:v>0.68338632600000004</c:v>
                </c:pt>
                <c:pt idx="7201" formatCode="General">
                  <c:v>0.68654489500000004</c:v>
                </c:pt>
                <c:pt idx="7202" formatCode="General">
                  <c:v>0.69017714299999999</c:v>
                </c:pt>
                <c:pt idx="7203" formatCode="General">
                  <c:v>0.69387793499999995</c:v>
                </c:pt>
                <c:pt idx="7204" formatCode="General">
                  <c:v>0.69739675499999998</c:v>
                </c:pt>
                <c:pt idx="7205" formatCode="General">
                  <c:v>0.70094907299999998</c:v>
                </c:pt>
                <c:pt idx="7206" formatCode="General">
                  <c:v>0.703983307</c:v>
                </c:pt>
                <c:pt idx="7207" formatCode="General">
                  <c:v>0.70653069000000002</c:v>
                </c:pt>
                <c:pt idx="7208" formatCode="General">
                  <c:v>0.70848572300000001</c:v>
                </c:pt>
                <c:pt idx="7209" formatCode="General">
                  <c:v>0.70973426100000003</c:v>
                </c:pt>
                <c:pt idx="7210" formatCode="General">
                  <c:v>0.71011793599999995</c:v>
                </c:pt>
                <c:pt idx="7211" formatCode="General">
                  <c:v>0.70908302099999998</c:v>
                </c:pt>
                <c:pt idx="7212" formatCode="General">
                  <c:v>0.70133906599999996</c:v>
                </c:pt>
                <c:pt idx="7213" formatCode="General">
                  <c:v>0.70450091400000003</c:v>
                </c:pt>
                <c:pt idx="7214" formatCode="General">
                  <c:v>0.713437557</c:v>
                </c:pt>
                <c:pt idx="7215" formatCode="General">
                  <c:v>0.71821027999999998</c:v>
                </c:pt>
                <c:pt idx="7216" formatCode="General">
                  <c:v>0.72258466499999996</c:v>
                </c:pt>
                <c:pt idx="7217" formatCode="General">
                  <c:v>0.726478815</c:v>
                </c:pt>
                <c:pt idx="7218" formatCode="General">
                  <c:v>0.72973382499999995</c:v>
                </c:pt>
                <c:pt idx="7219" formatCode="General">
                  <c:v>0.73236030299999999</c:v>
                </c:pt>
                <c:pt idx="7220" formatCode="General">
                  <c:v>0.73444628700000003</c:v>
                </c:pt>
                <c:pt idx="7221" formatCode="General">
                  <c:v>0.73609018299999995</c:v>
                </c:pt>
                <c:pt idx="7222" formatCode="General">
                  <c:v>0.73737662999999998</c:v>
                </c:pt>
                <c:pt idx="7223" formatCode="General">
                  <c:v>0.73837226600000005</c:v>
                </c:pt>
                <c:pt idx="7224" formatCode="General">
                  <c:v>0.73912763599999998</c:v>
                </c:pt>
                <c:pt idx="7225" formatCode="General">
                  <c:v>0.73968058800000003</c:v>
                </c:pt>
                <c:pt idx="7226" formatCode="General">
                  <c:v>0.74005758799999999</c:v>
                </c:pt>
                <c:pt idx="7227" formatCode="General">
                  <c:v>0.74020671800000004</c:v>
                </c:pt>
                <c:pt idx="7228" formatCode="General">
                  <c:v>0.74036854500000004</c:v>
                </c:pt>
                <c:pt idx="7229" formatCode="General">
                  <c:v>0.74032163600000001</c:v>
                </c:pt>
                <c:pt idx="7230" formatCode="General">
                  <c:v>0.74014526599999997</c:v>
                </c:pt>
                <c:pt idx="7231" formatCode="General">
                  <c:v>0.73983991100000002</c:v>
                </c:pt>
                <c:pt idx="7232" formatCode="General">
                  <c:v>0.73940253300000003</c:v>
                </c:pt>
                <c:pt idx="7233" formatCode="General">
                  <c:v>0.73882782499999999</c:v>
                </c:pt>
                <c:pt idx="7234" formatCode="General">
                  <c:v>0.73810857500000004</c:v>
                </c:pt>
                <c:pt idx="7235" formatCode="General">
                  <c:v>0.73723614199999998</c:v>
                </c:pt>
                <c:pt idx="7236" formatCode="General">
                  <c:v>0.73620045199999995</c:v>
                </c:pt>
                <c:pt idx="7237" formatCode="General">
                  <c:v>0.73498827200000005</c:v>
                </c:pt>
                <c:pt idx="7238" formatCode="General">
                  <c:v>0.733576059</c:v>
                </c:pt>
                <c:pt idx="7239" formatCode="General">
                  <c:v>0.73188233400000002</c:v>
                </c:pt>
                <c:pt idx="7240" formatCode="General">
                  <c:v>0.72872763900000004</c:v>
                </c:pt>
                <c:pt idx="7241" formatCode="General">
                  <c:v>0.72670692199999998</c:v>
                </c:pt>
                <c:pt idx="7242" formatCode="General">
                  <c:v>0.72591447799999997</c:v>
                </c:pt>
                <c:pt idx="7243" formatCode="General">
                  <c:v>0.72350341100000004</c:v>
                </c:pt>
                <c:pt idx="7244" formatCode="General">
                  <c:v>0.72064167300000004</c:v>
                </c:pt>
                <c:pt idx="7245" formatCode="General">
                  <c:v>0.71726000300000003</c:v>
                </c:pt>
                <c:pt idx="7246" formatCode="General">
                  <c:v>0.71306854500000005</c:v>
                </c:pt>
                <c:pt idx="7247" formatCode="General">
                  <c:v>0.70727986099999995</c:v>
                </c:pt>
                <c:pt idx="7248" formatCode="General">
                  <c:v>0.69781202099999995</c:v>
                </c:pt>
                <c:pt idx="7249" formatCode="General">
                  <c:v>0.68715322000000001</c:v>
                </c:pt>
                <c:pt idx="7250" formatCode="General">
                  <c:v>0.68978953399999998</c:v>
                </c:pt>
                <c:pt idx="7251" formatCode="General">
                  <c:v>0.68997734799999999</c:v>
                </c:pt>
                <c:pt idx="7252" formatCode="General">
                  <c:v>0.68703150700000004</c:v>
                </c:pt>
                <c:pt idx="7253" formatCode="General">
                  <c:v>0.68417531300000001</c:v>
                </c:pt>
                <c:pt idx="7254" formatCode="General">
                  <c:v>0.683124065</c:v>
                </c:pt>
                <c:pt idx="7255" formatCode="General">
                  <c:v>0.684215605</c:v>
                </c:pt>
                <c:pt idx="7256" formatCode="General">
                  <c:v>0.68672037100000005</c:v>
                </c:pt>
                <c:pt idx="7257" formatCode="General">
                  <c:v>0.68983018399999996</c:v>
                </c:pt>
                <c:pt idx="7258" formatCode="General">
                  <c:v>0.69283384100000001</c:v>
                </c:pt>
                <c:pt idx="7259" formatCode="General">
                  <c:v>0.69651001700000004</c:v>
                </c:pt>
                <c:pt idx="7260" formatCode="General">
                  <c:v>0.69976443099999996</c:v>
                </c:pt>
                <c:pt idx="7261" formatCode="General">
                  <c:v>0.70279592300000004</c:v>
                </c:pt>
                <c:pt idx="7262" formatCode="General">
                  <c:v>0.70549440399999996</c:v>
                </c:pt>
                <c:pt idx="7263" formatCode="General">
                  <c:v>0.70774990299999996</c:v>
                </c:pt>
                <c:pt idx="7264" formatCode="General">
                  <c:v>0.70943343599999997</c:v>
                </c:pt>
                <c:pt idx="7265" formatCode="General">
                  <c:v>0.71034145400000004</c:v>
                </c:pt>
                <c:pt idx="7266" formatCode="General">
                  <c:v>0.70992606899999999</c:v>
                </c:pt>
                <c:pt idx="7267" formatCode="General">
                  <c:v>0.70312815900000003</c:v>
                </c:pt>
                <c:pt idx="7268" formatCode="General">
                  <c:v>0.70472312000000004</c:v>
                </c:pt>
                <c:pt idx="7269" formatCode="General">
                  <c:v>0.71036303000000001</c:v>
                </c:pt>
                <c:pt idx="7270" formatCode="General">
                  <c:v>0.71399891400000004</c:v>
                </c:pt>
                <c:pt idx="7271" formatCode="General">
                  <c:v>0.71869182600000003</c:v>
                </c:pt>
                <c:pt idx="7272" formatCode="General">
                  <c:v>0.72340983199999997</c:v>
                </c:pt>
                <c:pt idx="7273" formatCode="General">
                  <c:v>0.72744053600000003</c:v>
                </c:pt>
                <c:pt idx="7274" formatCode="General">
                  <c:v>0.73066884300000001</c:v>
                </c:pt>
                <c:pt idx="7275" formatCode="General">
                  <c:v>0.73321420000000004</c:v>
                </c:pt>
                <c:pt idx="7276" formatCode="General">
                  <c:v>0.73522418700000003</c:v>
                </c:pt>
                <c:pt idx="7277" formatCode="General">
                  <c:v>0.73681682299999995</c:v>
                </c:pt>
                <c:pt idx="7278" formatCode="General">
                  <c:v>0.73807740200000005</c:v>
                </c:pt>
                <c:pt idx="7279" formatCode="General">
                  <c:v>0.73906606399999997</c:v>
                </c:pt>
                <c:pt idx="7280" formatCode="General">
                  <c:v>0.73982453299999995</c:v>
                </c:pt>
                <c:pt idx="7281" formatCode="General">
                  <c:v>0.74038219500000002</c:v>
                </c:pt>
                <c:pt idx="7282" formatCode="General">
                  <c:v>0.74077755199999995</c:v>
                </c:pt>
                <c:pt idx="7283" formatCode="General">
                  <c:v>0.74100798400000001</c:v>
                </c:pt>
                <c:pt idx="7284" formatCode="General">
                  <c:v>0.74109101300000002</c:v>
                </c:pt>
                <c:pt idx="7285" formatCode="General">
                  <c:v>0.741033673</c:v>
                </c:pt>
                <c:pt idx="7286" formatCode="General">
                  <c:v>0.74083900499999999</c:v>
                </c:pt>
                <c:pt idx="7287" formatCode="General">
                  <c:v>0.74050670900000004</c:v>
                </c:pt>
                <c:pt idx="7288" formatCode="General">
                  <c:v>0.74003362699999997</c:v>
                </c:pt>
                <c:pt idx="7289" formatCode="General">
                  <c:v>0.73941415499999996</c:v>
                </c:pt>
                <c:pt idx="7290" formatCode="General">
                  <c:v>0.73864042799999996</c:v>
                </c:pt>
                <c:pt idx="7291" formatCode="General">
                  <c:v>0.73770237000000005</c:v>
                </c:pt>
                <c:pt idx="7292" formatCode="General">
                  <c:v>0.73658537899999998</c:v>
                </c:pt>
                <c:pt idx="7293" formatCode="General">
                  <c:v>0.73525780399999996</c:v>
                </c:pt>
                <c:pt idx="7294" formatCode="General">
                  <c:v>0.73351478599999997</c:v>
                </c:pt>
                <c:pt idx="7295" formatCode="General">
                  <c:v>0.72435772399999998</c:v>
                </c:pt>
                <c:pt idx="7296" formatCode="General">
                  <c:v>0.730088234</c:v>
                </c:pt>
                <c:pt idx="7297" formatCode="General">
                  <c:v>0.72806352399999996</c:v>
                </c:pt>
                <c:pt idx="7298" formatCode="General">
                  <c:v>0.72564935699999999</c:v>
                </c:pt>
                <c:pt idx="7299" formatCode="General">
                  <c:v>0.72287243599999995</c:v>
                </c:pt>
                <c:pt idx="7300" formatCode="General">
                  <c:v>0.71962851299999997</c:v>
                </c:pt>
                <c:pt idx="7301" formatCode="General">
                  <c:v>0.71565282299999999</c:v>
                </c:pt>
                <c:pt idx="7302" formatCode="General">
                  <c:v>0.71016323599999998</c:v>
                </c:pt>
                <c:pt idx="7303" formatCode="General">
                  <c:v>0.70045512899999995</c:v>
                </c:pt>
                <c:pt idx="7304" formatCode="General">
                  <c:v>0.68900364599999997</c:v>
                </c:pt>
                <c:pt idx="7305" formatCode="General">
                  <c:v>0.69353121500000003</c:v>
                </c:pt>
                <c:pt idx="7306" formatCode="General">
                  <c:v>0.69216561300000001</c:v>
                </c:pt>
                <c:pt idx="7307" formatCode="General">
                  <c:v>0.68765002500000005</c:v>
                </c:pt>
                <c:pt idx="7308" formatCode="General">
                  <c:v>0.68311756800000001</c:v>
                </c:pt>
                <c:pt idx="7309" formatCode="General">
                  <c:v>0.68054306499999995</c:v>
                </c:pt>
                <c:pt idx="7310" formatCode="General">
                  <c:v>0.68064099600000005</c:v>
                </c:pt>
                <c:pt idx="7311" formatCode="General">
                  <c:v>0.68252515800000002</c:v>
                </c:pt>
                <c:pt idx="7312" formatCode="General">
                  <c:v>0.684093654</c:v>
                </c:pt>
                <c:pt idx="7313" formatCode="General">
                  <c:v>0.68794268400000003</c:v>
                </c:pt>
                <c:pt idx="7314" formatCode="General">
                  <c:v>0.69088906000000005</c:v>
                </c:pt>
                <c:pt idx="7315" formatCode="General">
                  <c:v>0.69385415299999997</c:v>
                </c:pt>
                <c:pt idx="7316" formatCode="General">
                  <c:v>0.69671583199999998</c:v>
                </c:pt>
                <c:pt idx="7317" formatCode="General">
                  <c:v>0.69935143</c:v>
                </c:pt>
                <c:pt idx="7318" formatCode="General">
                  <c:v>0.70165693799999995</c:v>
                </c:pt>
                <c:pt idx="7319" formatCode="General">
                  <c:v>0.70353108600000003</c:v>
                </c:pt>
                <c:pt idx="7320" formatCode="General">
                  <c:v>0.70481485099999996</c:v>
                </c:pt>
                <c:pt idx="7321" formatCode="General">
                  <c:v>0.70502489800000001</c:v>
                </c:pt>
                <c:pt idx="7322" formatCode="General">
                  <c:v>0.69815546299999998</c:v>
                </c:pt>
                <c:pt idx="7323" formatCode="General">
                  <c:v>0.70180386299999997</c:v>
                </c:pt>
                <c:pt idx="7324" formatCode="General">
                  <c:v>0.70291680099999998</c:v>
                </c:pt>
                <c:pt idx="7325" formatCode="General">
                  <c:v>0.70378845899999998</c:v>
                </c:pt>
                <c:pt idx="7326" formatCode="General">
                  <c:v>0.707762063</c:v>
                </c:pt>
                <c:pt idx="7327" formatCode="General">
                  <c:v>0.71319192600000003</c:v>
                </c:pt>
                <c:pt idx="7328" formatCode="General">
                  <c:v>0.71803682999999996</c:v>
                </c:pt>
                <c:pt idx="7329" formatCode="General">
                  <c:v>0.72179842000000005</c:v>
                </c:pt>
                <c:pt idx="7330" formatCode="General">
                  <c:v>0.72466331699999997</c:v>
                </c:pt>
                <c:pt idx="7331" formatCode="General">
                  <c:v>0.726881742</c:v>
                </c:pt>
                <c:pt idx="7332" formatCode="General">
                  <c:v>0.72863304600000001</c:v>
                </c:pt>
                <c:pt idx="7333" formatCode="General">
                  <c:v>0.73003232500000004</c:v>
                </c:pt>
                <c:pt idx="7334" formatCode="General">
                  <c:v>0.73115086600000001</c:v>
                </c:pt>
                <c:pt idx="7335" formatCode="General">
                  <c:v>0.73204326600000003</c:v>
                </c:pt>
                <c:pt idx="7336" formatCode="General">
                  <c:v>0.73273795799999997</c:v>
                </c:pt>
                <c:pt idx="7337" formatCode="General">
                  <c:v>0.73325705500000005</c:v>
                </c:pt>
                <c:pt idx="7338" formatCode="General">
                  <c:v>0.73361700799999996</c:v>
                </c:pt>
                <c:pt idx="7339" formatCode="General">
                  <c:v>0.73382836600000001</c:v>
                </c:pt>
                <c:pt idx="7340" formatCode="General">
                  <c:v>0.73389720899999999</c:v>
                </c:pt>
                <c:pt idx="7341" formatCode="General">
                  <c:v>0.73382651799999998</c:v>
                </c:pt>
                <c:pt idx="7342" formatCode="General">
                  <c:v>0.73361617300000004</c:v>
                </c:pt>
                <c:pt idx="7343" formatCode="General">
                  <c:v>0.73326373099999997</c:v>
                </c:pt>
                <c:pt idx="7344" formatCode="General">
                  <c:v>0.73276478099999998</c:v>
                </c:pt>
                <c:pt idx="7345" formatCode="General">
                  <c:v>0.73211294400000004</c:v>
                </c:pt>
                <c:pt idx="7346" formatCode="General">
                  <c:v>0.73129946000000001</c:v>
                </c:pt>
                <c:pt idx="7347" formatCode="General">
                  <c:v>0.73030930800000005</c:v>
                </c:pt>
                <c:pt idx="7348" formatCode="General">
                  <c:v>0.72908437299999995</c:v>
                </c:pt>
                <c:pt idx="7349" formatCode="General">
                  <c:v>0.72357523400000001</c:v>
                </c:pt>
                <c:pt idx="7350" formatCode="General">
                  <c:v>0.72615224099999998</c:v>
                </c:pt>
                <c:pt idx="7351" formatCode="General">
                  <c:v>0.72456985699999998</c:v>
                </c:pt>
                <c:pt idx="7352" formatCode="General">
                  <c:v>0.72263175199999996</c:v>
                </c:pt>
                <c:pt idx="7353" formatCode="General">
                  <c:v>0.72042208900000004</c:v>
                </c:pt>
                <c:pt idx="7354" formatCode="General">
                  <c:v>0.71790242199999998</c:v>
                </c:pt>
                <c:pt idx="7355" formatCode="General">
                  <c:v>0.71497666800000004</c:v>
                </c:pt>
                <c:pt idx="7356" formatCode="General">
                  <c:v>0.71140605199999996</c:v>
                </c:pt>
                <c:pt idx="7357" formatCode="General">
                  <c:v>0.70640248100000003</c:v>
                </c:pt>
                <c:pt idx="7358" formatCode="General">
                  <c:v>0.69641345700000001</c:v>
                </c:pt>
                <c:pt idx="7359" formatCode="General">
                  <c:v>0.68639701600000003</c:v>
                </c:pt>
                <c:pt idx="7360" formatCode="General">
                  <c:v>0.69228511999999998</c:v>
                </c:pt>
                <c:pt idx="7361" formatCode="General">
                  <c:v>0.68951928600000001</c:v>
                </c:pt>
                <c:pt idx="7362" formatCode="General">
                  <c:v>0.68409663399999998</c:v>
                </c:pt>
                <c:pt idx="7363" formatCode="General">
                  <c:v>0.67840135099999999</c:v>
                </c:pt>
                <c:pt idx="7364" formatCode="General">
                  <c:v>0.67461848300000005</c:v>
                </c:pt>
                <c:pt idx="7365" formatCode="General">
                  <c:v>0.67411720799999997</c:v>
                </c:pt>
                <c:pt idx="7366" formatCode="General">
                  <c:v>0.67385041700000003</c:v>
                </c:pt>
                <c:pt idx="7367" formatCode="General">
                  <c:v>0.67838275400000003</c:v>
                </c:pt>
                <c:pt idx="7368" formatCode="General">
                  <c:v>0.68109190500000005</c:v>
                </c:pt>
                <c:pt idx="7369" formatCode="General">
                  <c:v>0.68399715400000005</c:v>
                </c:pt>
                <c:pt idx="7370" formatCode="General">
                  <c:v>0.68705022299999996</c:v>
                </c:pt>
                <c:pt idx="7371" formatCode="General">
                  <c:v>0.69010519999999997</c:v>
                </c:pt>
                <c:pt idx="7372" formatCode="General">
                  <c:v>0.69300097199999999</c:v>
                </c:pt>
                <c:pt idx="7373" formatCode="General">
                  <c:v>0.69561278800000004</c:v>
                </c:pt>
                <c:pt idx="7374" formatCode="General">
                  <c:v>0.69785159799999996</c:v>
                </c:pt>
                <c:pt idx="7375" formatCode="General">
                  <c:v>0.69961291599999997</c:v>
                </c:pt>
                <c:pt idx="7376" formatCode="General">
                  <c:v>0.70050406499999995</c:v>
                </c:pt>
                <c:pt idx="7377" formatCode="General">
                  <c:v>0.68926894699999997</c:v>
                </c:pt>
                <c:pt idx="7378" formatCode="General">
                  <c:v>0.70046770599999997</c:v>
                </c:pt>
                <c:pt idx="7379" formatCode="General">
                  <c:v>0.69962501499999996</c:v>
                </c:pt>
                <c:pt idx="7380" formatCode="General">
                  <c:v>0.69755476699999996</c:v>
                </c:pt>
                <c:pt idx="7381" formatCode="General">
                  <c:v>0.69883066400000005</c:v>
                </c:pt>
                <c:pt idx="7382" formatCode="General">
                  <c:v>0.70461249400000003</c:v>
                </c:pt>
                <c:pt idx="7383" formatCode="General">
                  <c:v>0.71065264900000003</c:v>
                </c:pt>
                <c:pt idx="7384" formatCode="General">
                  <c:v>0.71514314400000001</c:v>
                </c:pt>
                <c:pt idx="7385" formatCode="General">
                  <c:v>0.71835344999999995</c:v>
                </c:pt>
                <c:pt idx="7386" formatCode="General">
                  <c:v>0.72073221200000004</c:v>
                </c:pt>
                <c:pt idx="7387" formatCode="General">
                  <c:v>0.722561538</c:v>
                </c:pt>
                <c:pt idx="7388" formatCode="General">
                  <c:v>0.72398567199999997</c:v>
                </c:pt>
                <c:pt idx="7389" formatCode="General">
                  <c:v>0.72514778400000002</c:v>
                </c:pt>
                <c:pt idx="7390" formatCode="General">
                  <c:v>0.72605896000000003</c:v>
                </c:pt>
                <c:pt idx="7391" formatCode="General">
                  <c:v>0.72677493100000001</c:v>
                </c:pt>
                <c:pt idx="7392" formatCode="General">
                  <c:v>0.72732383</c:v>
                </c:pt>
                <c:pt idx="7393" formatCode="General">
                  <c:v>0.72772502900000002</c:v>
                </c:pt>
                <c:pt idx="7394" formatCode="General">
                  <c:v>0.72799164100000002</c:v>
                </c:pt>
                <c:pt idx="7395" formatCode="General">
                  <c:v>0.72813141299999995</c:v>
                </c:pt>
                <c:pt idx="7396" formatCode="General">
                  <c:v>0.72814768600000002</c:v>
                </c:pt>
                <c:pt idx="7397" formatCode="General">
                  <c:v>0.72803998000000003</c:v>
                </c:pt>
                <c:pt idx="7398" formatCode="General">
                  <c:v>0.727804601</c:v>
                </c:pt>
                <c:pt idx="7399" formatCode="General">
                  <c:v>0.72743517199999996</c:v>
                </c:pt>
                <c:pt idx="7400" formatCode="General">
                  <c:v>0.726922929</c:v>
                </c:pt>
                <c:pt idx="7401" formatCode="General">
                  <c:v>0.72625571499999997</c:v>
                </c:pt>
                <c:pt idx="7402" formatCode="General">
                  <c:v>0.72540748099999997</c:v>
                </c:pt>
                <c:pt idx="7403" formatCode="General">
                  <c:v>0.72395652499999996</c:v>
                </c:pt>
                <c:pt idx="7404" formatCode="General">
                  <c:v>0.72308599900000003</c:v>
                </c:pt>
                <c:pt idx="7405" formatCode="General">
                  <c:v>0.72189605199999995</c:v>
                </c:pt>
                <c:pt idx="7406" formatCode="General">
                  <c:v>0.72034496100000001</c:v>
                </c:pt>
                <c:pt idx="7407" formatCode="General">
                  <c:v>0.71856176900000002</c:v>
                </c:pt>
                <c:pt idx="7408" formatCode="General">
                  <c:v>0.71653383999999998</c:v>
                </c:pt>
                <c:pt idx="7409" formatCode="General">
                  <c:v>0.71422416</c:v>
                </c:pt>
                <c:pt idx="7410" formatCode="General">
                  <c:v>0.71155261999999997</c:v>
                </c:pt>
                <c:pt idx="7411" formatCode="General">
                  <c:v>0.70830583599999997</c:v>
                </c:pt>
                <c:pt idx="7412" formatCode="General">
                  <c:v>0.70366001099999997</c:v>
                </c:pt>
                <c:pt idx="7413" formatCode="General">
                  <c:v>0.69255828900000005</c:v>
                </c:pt>
                <c:pt idx="7414" formatCode="General">
                  <c:v>0.68814200199999997</c:v>
                </c:pt>
                <c:pt idx="7415" formatCode="General">
                  <c:v>0.69200122399999997</c:v>
                </c:pt>
                <c:pt idx="7416" formatCode="General">
                  <c:v>0.68815588999999999</c:v>
                </c:pt>
                <c:pt idx="7417" formatCode="General">
                  <c:v>0.68227398400000006</c:v>
                </c:pt>
                <c:pt idx="7418" formatCode="General">
                  <c:v>0.67571031999999998</c:v>
                </c:pt>
                <c:pt idx="7419" formatCode="General">
                  <c:v>0.67069435099999997</c:v>
                </c:pt>
                <c:pt idx="7420" formatCode="General">
                  <c:v>0.66930299999999998</c:v>
                </c:pt>
                <c:pt idx="7421" formatCode="General">
                  <c:v>0.67133766399999995</c:v>
                </c:pt>
                <c:pt idx="7422" formatCode="General">
                  <c:v>0.67377638799999995</c:v>
                </c:pt>
                <c:pt idx="7423" formatCode="General">
                  <c:v>0.676352799</c:v>
                </c:pt>
                <c:pt idx="7424" formatCode="General">
                  <c:v>0.67925184999999999</c:v>
                </c:pt>
                <c:pt idx="7425" formatCode="General">
                  <c:v>0.682504416</c:v>
                </c:pt>
                <c:pt idx="7426" formatCode="General">
                  <c:v>0.685935199</c:v>
                </c:pt>
                <c:pt idx="7427" formatCode="General">
                  <c:v>0.68931901500000003</c:v>
                </c:pt>
                <c:pt idx="7428" formatCode="General">
                  <c:v>0.69247752399999996</c:v>
                </c:pt>
                <c:pt idx="7429" formatCode="General">
                  <c:v>0.69529628799999998</c:v>
                </c:pt>
                <c:pt idx="7430" formatCode="General">
                  <c:v>0.69768339400000001</c:v>
                </c:pt>
                <c:pt idx="7431" formatCode="General">
                  <c:v>0.69922161100000002</c:v>
                </c:pt>
                <c:pt idx="7432" formatCode="General">
                  <c:v>0.69283425799999998</c:v>
                </c:pt>
                <c:pt idx="7433" formatCode="General">
                  <c:v>0.70207172600000001</c:v>
                </c:pt>
                <c:pt idx="7434" formatCode="General">
                  <c:v>0.70205283200000002</c:v>
                </c:pt>
                <c:pt idx="7435" formatCode="General">
                  <c:v>0.69987094400000005</c:v>
                </c:pt>
                <c:pt idx="7436" formatCode="General">
                  <c:v>0.69745039900000005</c:v>
                </c:pt>
                <c:pt idx="7437" formatCode="General">
                  <c:v>0.70185667299999999</c:v>
                </c:pt>
                <c:pt idx="7438" formatCode="General">
                  <c:v>0.70973902899999997</c:v>
                </c:pt>
                <c:pt idx="7439" formatCode="General">
                  <c:v>0.71557468199999996</c:v>
                </c:pt>
                <c:pt idx="7440" formatCode="General">
                  <c:v>0.71953886700000003</c:v>
                </c:pt>
                <c:pt idx="7441" formatCode="General">
                  <c:v>0.722425282</c:v>
                </c:pt>
                <c:pt idx="7442" formatCode="General">
                  <c:v>0.72465312500000001</c:v>
                </c:pt>
                <c:pt idx="7443" formatCode="General">
                  <c:v>0.72643184699999996</c:v>
                </c:pt>
                <c:pt idx="7444" formatCode="General">
                  <c:v>0.727864921</c:v>
                </c:pt>
                <c:pt idx="7445" formatCode="General">
                  <c:v>0.72902041699999998</c:v>
                </c:pt>
                <c:pt idx="7446" formatCode="General">
                  <c:v>0.72994339500000005</c:v>
                </c:pt>
                <c:pt idx="7447" formatCode="General">
                  <c:v>0.73066663700000001</c:v>
                </c:pt>
                <c:pt idx="7448" formatCode="General">
                  <c:v>0.73121482100000001</c:v>
                </c:pt>
                <c:pt idx="7449" formatCode="General">
                  <c:v>0.73160642399999998</c:v>
                </c:pt>
                <c:pt idx="7450" formatCode="General">
                  <c:v>0.73185473700000003</c:v>
                </c:pt>
                <c:pt idx="7451" formatCode="General">
                  <c:v>0.73196846199999999</c:v>
                </c:pt>
                <c:pt idx="7452" formatCode="General">
                  <c:v>0.73195231000000005</c:v>
                </c:pt>
                <c:pt idx="7453" formatCode="General">
                  <c:v>0.73180711300000001</c:v>
                </c:pt>
                <c:pt idx="7454" formatCode="General">
                  <c:v>0.73153048799999998</c:v>
                </c:pt>
                <c:pt idx="7455" formatCode="General">
                  <c:v>0.73111629499999997</c:v>
                </c:pt>
                <c:pt idx="7456" formatCode="General">
                  <c:v>0.73055124299999996</c:v>
                </c:pt>
                <c:pt idx="7457" formatCode="General">
                  <c:v>0.72973096400000004</c:v>
                </c:pt>
                <c:pt idx="7458" formatCode="General">
                  <c:v>0.72878104399999999</c:v>
                </c:pt>
                <c:pt idx="7459" formatCode="General">
                  <c:v>0.72793787700000001</c:v>
                </c:pt>
                <c:pt idx="7460" formatCode="General">
                  <c:v>0.72672462500000001</c:v>
                </c:pt>
                <c:pt idx="7461" formatCode="General">
                  <c:v>0.72530371000000005</c:v>
                </c:pt>
                <c:pt idx="7462" formatCode="General">
                  <c:v>0.72366702599999999</c:v>
                </c:pt>
                <c:pt idx="7463" formatCode="General">
                  <c:v>0.72179514199999995</c:v>
                </c:pt>
                <c:pt idx="7464" formatCode="General">
                  <c:v>0.71965473899999999</c:v>
                </c:pt>
                <c:pt idx="7465" formatCode="General">
                  <c:v>0.71717578199999998</c:v>
                </c:pt>
                <c:pt idx="7466" formatCode="General">
                  <c:v>0.71415740299999997</c:v>
                </c:pt>
                <c:pt idx="7467" formatCode="General">
                  <c:v>0.70964646300000001</c:v>
                </c:pt>
                <c:pt idx="7468" formatCode="General">
                  <c:v>0.69532912999999996</c:v>
                </c:pt>
                <c:pt idx="7469" formatCode="General">
                  <c:v>0.699964225</c:v>
                </c:pt>
                <c:pt idx="7470" formatCode="General">
                  <c:v>0.69969409699999996</c:v>
                </c:pt>
                <c:pt idx="7471" formatCode="General">
                  <c:v>0.695225537</c:v>
                </c:pt>
                <c:pt idx="7472" formatCode="General">
                  <c:v>0.68912535900000005</c:v>
                </c:pt>
                <c:pt idx="7473" formatCode="General">
                  <c:v>0.68183177699999997</c:v>
                </c:pt>
                <c:pt idx="7474" formatCode="General">
                  <c:v>0.67529869099999995</c:v>
                </c:pt>
                <c:pt idx="7475" formatCode="General">
                  <c:v>0.67316752700000004</c:v>
                </c:pt>
                <c:pt idx="7476" formatCode="General">
                  <c:v>0.67462438300000005</c:v>
                </c:pt>
                <c:pt idx="7477" formatCode="General">
                  <c:v>0.67652982500000003</c:v>
                </c:pt>
                <c:pt idx="7478" formatCode="General">
                  <c:v>0.67838466200000003</c:v>
                </c:pt>
                <c:pt idx="7479" formatCode="General">
                  <c:v>0.68069183799999999</c:v>
                </c:pt>
                <c:pt idx="7480" formatCode="General">
                  <c:v>0.68361324099999998</c:v>
                </c:pt>
                <c:pt idx="7481" formatCode="General">
                  <c:v>0.68695455800000005</c:v>
                </c:pt>
                <c:pt idx="7482" formatCode="General">
                  <c:v>0.69042056799999996</c:v>
                </c:pt>
                <c:pt idx="7483" formatCode="General">
                  <c:v>0.69376623599999998</c:v>
                </c:pt>
                <c:pt idx="7484" formatCode="General">
                  <c:v>0.69682651799999995</c:v>
                </c:pt>
                <c:pt idx="7485" formatCode="General">
                  <c:v>0.69947314299999996</c:v>
                </c:pt>
                <c:pt idx="7486" formatCode="General">
                  <c:v>0.70074451000000004</c:v>
                </c:pt>
                <c:pt idx="7487" formatCode="General">
                  <c:v>0.70310956199999997</c:v>
                </c:pt>
                <c:pt idx="7488" formatCode="General">
                  <c:v>0.70529156900000001</c:v>
                </c:pt>
                <c:pt idx="7489" formatCode="General">
                  <c:v>0.706200838</c:v>
                </c:pt>
                <c:pt idx="7490" formatCode="General">
                  <c:v>0.705581605</c:v>
                </c:pt>
                <c:pt idx="7491" formatCode="General">
                  <c:v>0.70207876000000002</c:v>
                </c:pt>
                <c:pt idx="7492" formatCode="General">
                  <c:v>0.70165437500000005</c:v>
                </c:pt>
                <c:pt idx="7493" formatCode="General">
                  <c:v>0.71086144399999995</c:v>
                </c:pt>
                <c:pt idx="7494" formatCode="General">
                  <c:v>0.71825385100000005</c:v>
                </c:pt>
                <c:pt idx="7495" formatCode="General">
                  <c:v>0.72295600199999999</c:v>
                </c:pt>
                <c:pt idx="7496" formatCode="General">
                  <c:v>0.72634595599999996</c:v>
                </c:pt>
                <c:pt idx="7497" formatCode="General">
                  <c:v>0.72900986700000003</c:v>
                </c:pt>
                <c:pt idx="7498" formatCode="General">
                  <c:v>0.73118335000000001</c:v>
                </c:pt>
                <c:pt idx="7499" formatCode="General">
                  <c:v>0.73298144300000001</c:v>
                </c:pt>
                <c:pt idx="7500" formatCode="General">
                  <c:v>0.73447364599999998</c:v>
                </c:pt>
                <c:pt idx="7501" formatCode="General">
                  <c:v>0.73570936899999995</c:v>
                </c:pt>
                <c:pt idx="7502" formatCode="General">
                  <c:v>0.73672628399999995</c:v>
                </c:pt>
                <c:pt idx="7503" formatCode="General">
                  <c:v>0.73755401399999998</c:v>
                </c:pt>
                <c:pt idx="7504" formatCode="General">
                  <c:v>0.73821526800000004</c:v>
                </c:pt>
                <c:pt idx="7505" formatCode="General">
                  <c:v>0.73872685400000004</c:v>
                </c:pt>
                <c:pt idx="7506" formatCode="General">
                  <c:v>0.73910021800000003</c:v>
                </c:pt>
                <c:pt idx="7507" formatCode="General">
                  <c:v>0.73934197400000001</c:v>
                </c:pt>
                <c:pt idx="7508" formatCode="General">
                  <c:v>0.73945450800000001</c:v>
                </c:pt>
                <c:pt idx="7509" formatCode="General">
                  <c:v>0.73943591099999995</c:v>
                </c:pt>
                <c:pt idx="7510" formatCode="General">
                  <c:v>0.73927921100000005</c:v>
                </c:pt>
                <c:pt idx="7511" formatCode="General">
                  <c:v>0.73894578200000005</c:v>
                </c:pt>
                <c:pt idx="7512" formatCode="General">
                  <c:v>0.73833370200000004</c:v>
                </c:pt>
                <c:pt idx="7513" formatCode="General">
                  <c:v>0.73793297999999996</c:v>
                </c:pt>
                <c:pt idx="7514" formatCode="General">
                  <c:v>0.73716205400000001</c:v>
                </c:pt>
                <c:pt idx="7515" formatCode="General">
                  <c:v>0.73619836599999999</c:v>
                </c:pt>
                <c:pt idx="7516" formatCode="General">
                  <c:v>0.73503261799999997</c:v>
                </c:pt>
                <c:pt idx="7517" formatCode="General">
                  <c:v>0.73364943299999996</c:v>
                </c:pt>
                <c:pt idx="7518" formatCode="General">
                  <c:v>0.73202812699999997</c:v>
                </c:pt>
                <c:pt idx="7519" formatCode="General">
                  <c:v>0.73013687100000002</c:v>
                </c:pt>
                <c:pt idx="7520" formatCode="General">
                  <c:v>0.72790974399999997</c:v>
                </c:pt>
                <c:pt idx="7521" formatCode="General">
                  <c:v>0.725137174</c:v>
                </c:pt>
                <c:pt idx="7522" formatCode="General">
                  <c:v>0.720464349</c:v>
                </c:pt>
                <c:pt idx="7523" formatCode="General">
                  <c:v>0.70377129299999996</c:v>
                </c:pt>
                <c:pt idx="7524" formatCode="General">
                  <c:v>0.714729846</c:v>
                </c:pt>
                <c:pt idx="7525" formatCode="General">
                  <c:v>0.71204835200000005</c:v>
                </c:pt>
                <c:pt idx="7526" formatCode="General">
                  <c:v>0.70740133500000002</c:v>
                </c:pt>
                <c:pt idx="7527" formatCode="General">
                  <c:v>0.70130765399999995</c:v>
                </c:pt>
                <c:pt idx="7528" formatCode="General">
                  <c:v>0.69353008299999996</c:v>
                </c:pt>
                <c:pt idx="7529" formatCode="General">
                  <c:v>0.68544489099999995</c:v>
                </c:pt>
                <c:pt idx="7530" formatCode="General">
                  <c:v>0.68199461699999997</c:v>
                </c:pt>
                <c:pt idx="7531" formatCode="General">
                  <c:v>0.68304598299999997</c:v>
                </c:pt>
                <c:pt idx="7532" formatCode="General">
                  <c:v>0.68404227500000003</c:v>
                </c:pt>
                <c:pt idx="7533" formatCode="General">
                  <c:v>0.68464303000000004</c:v>
                </c:pt>
                <c:pt idx="7534" formatCode="General">
                  <c:v>0.68579751300000003</c:v>
                </c:pt>
                <c:pt idx="7535" formatCode="General">
                  <c:v>0.687847137</c:v>
                </c:pt>
                <c:pt idx="7536" formatCode="General">
                  <c:v>0.69058823599999997</c:v>
                </c:pt>
                <c:pt idx="7537" formatCode="General">
                  <c:v>0.69365328599999998</c:v>
                </c:pt>
                <c:pt idx="7538" formatCode="General">
                  <c:v>0.696733296</c:v>
                </c:pt>
                <c:pt idx="7539" formatCode="General">
                  <c:v>0.69961339199999995</c:v>
                </c:pt>
                <c:pt idx="7540" formatCode="General">
                  <c:v>0.70209163399999996</c:v>
                </c:pt>
                <c:pt idx="7541" formatCode="General">
                  <c:v>0.69001859399999999</c:v>
                </c:pt>
                <c:pt idx="7542" formatCode="General">
                  <c:v>0.70608538399999998</c:v>
                </c:pt>
                <c:pt idx="7543" formatCode="General">
                  <c:v>0.70754379000000001</c:v>
                </c:pt>
                <c:pt idx="7544" formatCode="General">
                  <c:v>0.70849066999999999</c:v>
                </c:pt>
                <c:pt idx="7545" formatCode="General">
                  <c:v>0.70865023100000002</c:v>
                </c:pt>
                <c:pt idx="7546" formatCode="General">
                  <c:v>0.70647299299999999</c:v>
                </c:pt>
                <c:pt idx="7547" formatCode="General">
                  <c:v>0.70108985899999998</c:v>
                </c:pt>
                <c:pt idx="7548" formatCode="General">
                  <c:v>0.70904248999999997</c:v>
                </c:pt>
                <c:pt idx="7549" formatCode="General">
                  <c:v>0.71800643200000003</c:v>
                </c:pt>
                <c:pt idx="7550" formatCode="General">
                  <c:v>0.72316741900000003</c:v>
                </c:pt>
                <c:pt idx="7551" formatCode="General">
                  <c:v>0.72683149599999997</c:v>
                </c:pt>
                <c:pt idx="7552" formatCode="General">
                  <c:v>0.72974544799999996</c:v>
                </c:pt>
                <c:pt idx="7553" formatCode="General">
                  <c:v>0.73214095800000001</c:v>
                </c:pt>
                <c:pt idx="7554" formatCode="General">
                  <c:v>0.73412197800000001</c:v>
                </c:pt>
                <c:pt idx="7555" formatCode="General">
                  <c:v>0.73575574200000005</c:v>
                </c:pt>
                <c:pt idx="7556" formatCode="General">
                  <c:v>0.73709482000000004</c:v>
                </c:pt>
                <c:pt idx="7557" formatCode="General">
                  <c:v>0.73818308099999996</c:v>
                </c:pt>
                <c:pt idx="7558" formatCode="General">
                  <c:v>0.739056826</c:v>
                </c:pt>
                <c:pt idx="7559" formatCode="General">
                  <c:v>0.73974615300000002</c:v>
                </c:pt>
                <c:pt idx="7560" formatCode="General">
                  <c:v>0.74027490600000001</c:v>
                </c:pt>
                <c:pt idx="7561" formatCode="General">
                  <c:v>0.74066168099999996</c:v>
                </c:pt>
                <c:pt idx="7562" formatCode="General">
                  <c:v>0.74091970900000004</c:v>
                </c:pt>
                <c:pt idx="7563" formatCode="General">
                  <c:v>0.74105739599999998</c:v>
                </c:pt>
                <c:pt idx="7564" formatCode="General">
                  <c:v>0.74107789999999996</c:v>
                </c:pt>
                <c:pt idx="7565" formatCode="General">
                  <c:v>0.74096810800000001</c:v>
                </c:pt>
                <c:pt idx="7566" formatCode="General">
                  <c:v>0.74060154</c:v>
                </c:pt>
                <c:pt idx="7567" formatCode="General">
                  <c:v>0.74043583899999998</c:v>
                </c:pt>
                <c:pt idx="7568" formatCode="General">
                  <c:v>0.73997116100000004</c:v>
                </c:pt>
                <c:pt idx="7569" formatCode="General">
                  <c:v>0.739358187</c:v>
                </c:pt>
                <c:pt idx="7570" formatCode="General">
                  <c:v>0.73858708100000003</c:v>
                </c:pt>
                <c:pt idx="7571" formatCode="General">
                  <c:v>0.73764365899999995</c:v>
                </c:pt>
                <c:pt idx="7572" formatCode="General">
                  <c:v>0.73651099200000003</c:v>
                </c:pt>
                <c:pt idx="7573" formatCode="General">
                  <c:v>0.73516768200000004</c:v>
                </c:pt>
                <c:pt idx="7574" formatCode="General">
                  <c:v>0.73358142400000004</c:v>
                </c:pt>
                <c:pt idx="7575" formatCode="General">
                  <c:v>0.73168402899999996</c:v>
                </c:pt>
                <c:pt idx="7576" formatCode="General">
                  <c:v>0.72921848300000003</c:v>
                </c:pt>
                <c:pt idx="7577" formatCode="General">
                  <c:v>0.72328865499999995</c:v>
                </c:pt>
                <c:pt idx="7578" formatCode="General">
                  <c:v>0.71970456800000004</c:v>
                </c:pt>
                <c:pt idx="7579" formatCode="General">
                  <c:v>0.72117608799999999</c:v>
                </c:pt>
                <c:pt idx="7580" formatCode="General">
                  <c:v>0.717969835</c:v>
                </c:pt>
                <c:pt idx="7581" formatCode="General">
                  <c:v>0.71363496800000004</c:v>
                </c:pt>
                <c:pt idx="7582" formatCode="General">
                  <c:v>0.70796626799999995</c:v>
                </c:pt>
                <c:pt idx="7583" formatCode="General">
                  <c:v>0.70026826900000005</c:v>
                </c:pt>
                <c:pt idx="7584" formatCode="General">
                  <c:v>0.69102174000000005</c:v>
                </c:pt>
                <c:pt idx="7585" formatCode="General">
                  <c:v>0.68657064400000001</c:v>
                </c:pt>
                <c:pt idx="7586" formatCode="General">
                  <c:v>0.68776619400000005</c:v>
                </c:pt>
                <c:pt idx="7587" formatCode="General">
                  <c:v>0.68802654699999999</c:v>
                </c:pt>
                <c:pt idx="7588" formatCode="General">
                  <c:v>0.68743097799999997</c:v>
                </c:pt>
                <c:pt idx="7589" formatCode="General">
                  <c:v>0.68748146300000001</c:v>
                </c:pt>
                <c:pt idx="7590" formatCode="General">
                  <c:v>0.68873167000000002</c:v>
                </c:pt>
                <c:pt idx="7591" formatCode="General">
                  <c:v>0.69096100299999996</c:v>
                </c:pt>
                <c:pt idx="7592" formatCode="General">
                  <c:v>0.69370526099999996</c:v>
                </c:pt>
                <c:pt idx="7593" formatCode="General">
                  <c:v>0.69658535700000002</c:v>
                </c:pt>
                <c:pt idx="7594" formatCode="General">
                  <c:v>0.69934600599999996</c:v>
                </c:pt>
                <c:pt idx="7595" formatCode="General">
                  <c:v>0.70150351499999997</c:v>
                </c:pt>
                <c:pt idx="7596" formatCode="General">
                  <c:v>0.70385140199999996</c:v>
                </c:pt>
                <c:pt idx="7597" formatCode="General">
                  <c:v>0.70568889400000001</c:v>
                </c:pt>
                <c:pt idx="7598" formatCode="General">
                  <c:v>0.70687341699999995</c:v>
                </c:pt>
                <c:pt idx="7599" formatCode="General">
                  <c:v>0.70752358400000004</c:v>
                </c:pt>
                <c:pt idx="7600" formatCode="General">
                  <c:v>0.70756822799999997</c:v>
                </c:pt>
                <c:pt idx="7601" formatCode="General">
                  <c:v>0.70624792599999997</c:v>
                </c:pt>
                <c:pt idx="7602" formatCode="General">
                  <c:v>0.699734509</c:v>
                </c:pt>
                <c:pt idx="7603" formatCode="General">
                  <c:v>0.70260471099999999</c:v>
                </c:pt>
                <c:pt idx="7604" formatCode="General">
                  <c:v>0.71317607199999999</c:v>
                </c:pt>
                <c:pt idx="7605" formatCode="General">
                  <c:v>0.71847563999999997</c:v>
                </c:pt>
                <c:pt idx="7606" formatCode="General">
                  <c:v>0.72227555499999996</c:v>
                </c:pt>
                <c:pt idx="7607" formatCode="General">
                  <c:v>0.72536855899999997</c:v>
                </c:pt>
                <c:pt idx="7608" formatCode="General">
                  <c:v>0.72792351200000005</c:v>
                </c:pt>
                <c:pt idx="7609" formatCode="General">
                  <c:v>0.73001778100000003</c:v>
                </c:pt>
                <c:pt idx="7610" formatCode="General">
                  <c:v>0.73171621600000003</c:v>
                </c:pt>
                <c:pt idx="7611" formatCode="General">
                  <c:v>0.73307800300000003</c:v>
                </c:pt>
                <c:pt idx="7612" formatCode="General">
                  <c:v>0.73415434400000001</c:v>
                </c:pt>
                <c:pt idx="7613" formatCode="General">
                  <c:v>0.734987795</c:v>
                </c:pt>
                <c:pt idx="7614" formatCode="General">
                  <c:v>0.73561304800000005</c:v>
                </c:pt>
                <c:pt idx="7615" formatCode="General">
                  <c:v>0.73605763899999999</c:v>
                </c:pt>
                <c:pt idx="7616" formatCode="General">
                  <c:v>0.73634326500000002</c:v>
                </c:pt>
                <c:pt idx="7617" formatCode="General">
                  <c:v>0.73648631600000003</c:v>
                </c:pt>
                <c:pt idx="7618" formatCode="General">
                  <c:v>0.73649829600000005</c:v>
                </c:pt>
                <c:pt idx="7619" formatCode="General">
                  <c:v>0.73638051699999996</c:v>
                </c:pt>
                <c:pt idx="7620" formatCode="General">
                  <c:v>0.73606526900000002</c:v>
                </c:pt>
                <c:pt idx="7621" formatCode="General">
                  <c:v>0.73581772999999995</c:v>
                </c:pt>
                <c:pt idx="7622" formatCode="General">
                  <c:v>0.73535847700000001</c:v>
                </c:pt>
                <c:pt idx="7623" formatCode="General">
                  <c:v>0.734774292</c:v>
                </c:pt>
                <c:pt idx="7624" formatCode="General">
                  <c:v>0.73406016799999996</c:v>
                </c:pt>
                <c:pt idx="7625" formatCode="General">
                  <c:v>0.73320746400000003</c:v>
                </c:pt>
                <c:pt idx="7626" formatCode="General">
                  <c:v>0.73220521199999999</c:v>
                </c:pt>
                <c:pt idx="7627" formatCode="General">
                  <c:v>0.73103988200000003</c:v>
                </c:pt>
                <c:pt idx="7628" formatCode="General">
                  <c:v>0.72969353199999998</c:v>
                </c:pt>
                <c:pt idx="7629" formatCode="General">
                  <c:v>0.72813647999999997</c:v>
                </c:pt>
                <c:pt idx="7630" formatCode="General">
                  <c:v>0.72629523299999998</c:v>
                </c:pt>
                <c:pt idx="7631" formatCode="General">
                  <c:v>0.72376215499999996</c:v>
                </c:pt>
                <c:pt idx="7632" formatCode="General">
                  <c:v>0.70746123800000005</c:v>
                </c:pt>
                <c:pt idx="7633" formatCode="General">
                  <c:v>0.71886944799999997</c:v>
                </c:pt>
                <c:pt idx="7634" formatCode="General">
                  <c:v>0.71683663099999995</c:v>
                </c:pt>
                <c:pt idx="7635" formatCode="General">
                  <c:v>0.71363550399999998</c:v>
                </c:pt>
                <c:pt idx="7636" formatCode="General">
                  <c:v>0.70963704599999999</c:v>
                </c:pt>
                <c:pt idx="7637" formatCode="General">
                  <c:v>0.70443791200000005</c:v>
                </c:pt>
                <c:pt idx="7638" formatCode="General">
                  <c:v>0.69706147900000004</c:v>
                </c:pt>
                <c:pt idx="7639" formatCode="General">
                  <c:v>0.68692904700000001</c:v>
                </c:pt>
                <c:pt idx="7640" formatCode="General">
                  <c:v>0.68178743100000005</c:v>
                </c:pt>
                <c:pt idx="7641" formatCode="General">
                  <c:v>0.68363064500000004</c:v>
                </c:pt>
                <c:pt idx="7642" formatCode="General">
                  <c:v>0.68321627399999996</c:v>
                </c:pt>
                <c:pt idx="7643" formatCode="General">
                  <c:v>0.68152505200000002</c:v>
                </c:pt>
                <c:pt idx="7644" formatCode="General">
                  <c:v>0.680629551</c:v>
                </c:pt>
                <c:pt idx="7645" formatCode="General">
                  <c:v>0.68132394600000001</c:v>
                </c:pt>
                <c:pt idx="7646" formatCode="General">
                  <c:v>0.68336552399999995</c:v>
                </c:pt>
                <c:pt idx="7647" formatCode="General">
                  <c:v>0.68614840499999996</c:v>
                </c:pt>
                <c:pt idx="7648" formatCode="General">
                  <c:v>0.68920564699999998</c:v>
                </c:pt>
                <c:pt idx="7649" formatCode="General">
                  <c:v>0.69223606599999998</c:v>
                </c:pt>
                <c:pt idx="7650" formatCode="General">
                  <c:v>0.69459313199999995</c:v>
                </c:pt>
                <c:pt idx="7651" formatCode="General">
                  <c:v>0.69781345100000003</c:v>
                </c:pt>
                <c:pt idx="7652" formatCode="General">
                  <c:v>0.70002531999999995</c:v>
                </c:pt>
                <c:pt idx="7653" formatCode="General">
                  <c:v>0.701688647</c:v>
                </c:pt>
                <c:pt idx="7654" formatCode="General">
                  <c:v>0.70271545599999996</c:v>
                </c:pt>
                <c:pt idx="7655" formatCode="General">
                  <c:v>0.70300054599999995</c:v>
                </c:pt>
                <c:pt idx="7656" formatCode="General">
                  <c:v>0.70216220600000001</c:v>
                </c:pt>
                <c:pt idx="7657" formatCode="General">
                  <c:v>0.69701814699999998</c:v>
                </c:pt>
                <c:pt idx="7658" formatCode="General">
                  <c:v>0.69369298199999996</c:v>
                </c:pt>
                <c:pt idx="7659" formatCode="General">
                  <c:v>0.70577657199999999</c:v>
                </c:pt>
                <c:pt idx="7660" formatCode="General">
                  <c:v>0.71110987699999995</c:v>
                </c:pt>
                <c:pt idx="7661" formatCode="General">
                  <c:v>0.71532320999999999</c:v>
                </c:pt>
                <c:pt idx="7662" formatCode="General">
                  <c:v>0.71895867599999996</c:v>
                </c:pt>
                <c:pt idx="7663" formatCode="General">
                  <c:v>0.722002268</c:v>
                </c:pt>
                <c:pt idx="7664" formatCode="General">
                  <c:v>0.72448039099999995</c:v>
                </c:pt>
                <c:pt idx="7665" formatCode="General">
                  <c:v>0.72646480800000002</c:v>
                </c:pt>
                <c:pt idx="7666" formatCode="General">
                  <c:v>0.728035867</c:v>
                </c:pt>
                <c:pt idx="7667" formatCode="General">
                  <c:v>0.72926479600000005</c:v>
                </c:pt>
                <c:pt idx="7668" formatCode="General">
                  <c:v>0.73020905300000005</c:v>
                </c:pt>
                <c:pt idx="7669" formatCode="General">
                  <c:v>0.73091357899999998</c:v>
                </c:pt>
                <c:pt idx="7670" formatCode="General">
                  <c:v>0.73141282799999996</c:v>
                </c:pt>
                <c:pt idx="7671" formatCode="General">
                  <c:v>0.73173278600000002</c:v>
                </c:pt>
                <c:pt idx="7672" formatCode="General">
                  <c:v>0.73189258599999996</c:v>
                </c:pt>
                <c:pt idx="7673" formatCode="General">
                  <c:v>0.73190200299999997</c:v>
                </c:pt>
                <c:pt idx="7674" formatCode="General">
                  <c:v>0.73174923700000005</c:v>
                </c:pt>
                <c:pt idx="7675" formatCode="General">
                  <c:v>0.73153126199999996</c:v>
                </c:pt>
                <c:pt idx="7676" formatCode="General">
                  <c:v>0.731149673</c:v>
                </c:pt>
                <c:pt idx="7677" formatCode="General">
                  <c:v>0.73063653699999997</c:v>
                </c:pt>
                <c:pt idx="7678" formatCode="General">
                  <c:v>0.72998923100000002</c:v>
                </c:pt>
                <c:pt idx="7679" formatCode="General">
                  <c:v>0.72920233000000001</c:v>
                </c:pt>
                <c:pt idx="7680" formatCode="General">
                  <c:v>0.72826880199999999</c:v>
                </c:pt>
                <c:pt idx="7681" formatCode="General">
                  <c:v>0.72718006400000001</c:v>
                </c:pt>
                <c:pt idx="7682" formatCode="General">
                  <c:v>0.72592538600000001</c:v>
                </c:pt>
                <c:pt idx="7683" formatCode="General">
                  <c:v>0.72449022500000004</c:v>
                </c:pt>
                <c:pt idx="7684" formatCode="General">
                  <c:v>0.72284740199999997</c:v>
                </c:pt>
                <c:pt idx="7685" formatCode="General">
                  <c:v>0.72090250300000003</c:v>
                </c:pt>
                <c:pt idx="7686" formatCode="General">
                  <c:v>0.71749544099999996</c:v>
                </c:pt>
                <c:pt idx="7687" formatCode="General">
                  <c:v>0.71422779599999997</c:v>
                </c:pt>
                <c:pt idx="7688" formatCode="General">
                  <c:v>0.71417182700000004</c:v>
                </c:pt>
                <c:pt idx="7689" formatCode="General">
                  <c:v>0.71153312899999999</c:v>
                </c:pt>
                <c:pt idx="7690" formatCode="General">
                  <c:v>0.708352804</c:v>
                </c:pt>
                <c:pt idx="7691" formatCode="General">
                  <c:v>0.70453935899999998</c:v>
                </c:pt>
                <c:pt idx="7692" formatCode="General">
                  <c:v>0.69967508300000003</c:v>
                </c:pt>
                <c:pt idx="7693" formatCode="General">
                  <c:v>0.69263380799999996</c:v>
                </c:pt>
                <c:pt idx="7694" formatCode="General">
                  <c:v>0.68170672700000001</c:v>
                </c:pt>
                <c:pt idx="7695" formatCode="General">
                  <c:v>0.67625498799999995</c:v>
                </c:pt>
                <c:pt idx="7696" formatCode="General">
                  <c:v>0.67883783600000003</c:v>
                </c:pt>
                <c:pt idx="7697" formatCode="General">
                  <c:v>0.67745018000000001</c:v>
                </c:pt>
                <c:pt idx="7698" formatCode="General">
                  <c:v>0.67451947899999998</c:v>
                </c:pt>
                <c:pt idx="7699" formatCode="General">
                  <c:v>0.67251884900000003</c:v>
                </c:pt>
                <c:pt idx="7700" formatCode="General">
                  <c:v>0.67253017400000004</c:v>
                </c:pt>
                <c:pt idx="7701" formatCode="General">
                  <c:v>0.67432260499999996</c:v>
                </c:pt>
                <c:pt idx="7702" formatCode="General">
                  <c:v>0.67709517500000005</c:v>
                </c:pt>
                <c:pt idx="7703" formatCode="General">
                  <c:v>0.68026542700000003</c:v>
                </c:pt>
                <c:pt idx="7704" formatCode="General">
                  <c:v>0.67951238199999997</c:v>
                </c:pt>
                <c:pt idx="7705" formatCode="General">
                  <c:v>0.68689054299999996</c:v>
                </c:pt>
                <c:pt idx="7706" formatCode="General">
                  <c:v>0.69005203199999998</c:v>
                </c:pt>
                <c:pt idx="7707" formatCode="General">
                  <c:v>0.69289797500000005</c:v>
                </c:pt>
                <c:pt idx="7708" formatCode="General">
                  <c:v>0.69530201000000003</c:v>
                </c:pt>
                <c:pt idx="7709" formatCode="General">
                  <c:v>0.69712358699999999</c:v>
                </c:pt>
                <c:pt idx="7710" formatCode="General">
                  <c:v>0.69818317900000004</c:v>
                </c:pt>
                <c:pt idx="7711" formatCode="General">
                  <c:v>0.69810611</c:v>
                </c:pt>
                <c:pt idx="7712" formatCode="General">
                  <c:v>0.69452703000000005</c:v>
                </c:pt>
                <c:pt idx="7713" formatCode="General">
                  <c:v>0.68696260499999995</c:v>
                </c:pt>
                <c:pt idx="7714" formatCode="General">
                  <c:v>0.69907951400000001</c:v>
                </c:pt>
                <c:pt idx="7715" formatCode="General">
                  <c:v>0.70375573599999997</c:v>
                </c:pt>
                <c:pt idx="7716" formatCode="General">
                  <c:v>0.70847857000000003</c:v>
                </c:pt>
                <c:pt idx="7717" formatCode="General">
                  <c:v>0.71304404700000001</c:v>
                </c:pt>
                <c:pt idx="7718" formatCode="General">
                  <c:v>0.71699559700000004</c:v>
                </c:pt>
                <c:pt idx="7719" formatCode="General">
                  <c:v>0.72024017600000001</c:v>
                </c:pt>
                <c:pt idx="7720" formatCode="General">
                  <c:v>0.72286415100000001</c:v>
                </c:pt>
                <c:pt idx="7721" formatCode="General">
                  <c:v>0.72498714900000005</c:v>
                </c:pt>
                <c:pt idx="7722" formatCode="General">
                  <c:v>0.72671163100000002</c:v>
                </c:pt>
                <c:pt idx="7723" formatCode="General">
                  <c:v>0.72811508199999997</c:v>
                </c:pt>
                <c:pt idx="7724" formatCode="General">
                  <c:v>0.72925424599999999</c:v>
                </c:pt>
                <c:pt idx="7725" formatCode="General">
                  <c:v>0.730170608</c:v>
                </c:pt>
                <c:pt idx="7726" formatCode="General">
                  <c:v>0.73089414799999997</c:v>
                </c:pt>
                <c:pt idx="7727" formatCode="General">
                  <c:v>0.73144406100000003</c:v>
                </c:pt>
                <c:pt idx="7728" formatCode="General">
                  <c:v>0.73183637899999998</c:v>
                </c:pt>
                <c:pt idx="7729" formatCode="General">
                  <c:v>0.73210024799999995</c:v>
                </c:pt>
                <c:pt idx="7730" formatCode="General">
                  <c:v>0.73221564299999997</c:v>
                </c:pt>
                <c:pt idx="7731" formatCode="General">
                  <c:v>0.73219293399999996</c:v>
                </c:pt>
                <c:pt idx="7732" formatCode="General">
                  <c:v>0.73203039199999997</c:v>
                </c:pt>
                <c:pt idx="7733" formatCode="General">
                  <c:v>0.73172277200000002</c:v>
                </c:pt>
                <c:pt idx="7734" formatCode="General">
                  <c:v>0.73126244500000004</c:v>
                </c:pt>
                <c:pt idx="7735" formatCode="General">
                  <c:v>0.73063963700000001</c:v>
                </c:pt>
                <c:pt idx="7736" formatCode="General">
                  <c:v>0.72984296100000001</c:v>
                </c:pt>
                <c:pt idx="7737" formatCode="General">
                  <c:v>0.72885906700000003</c:v>
                </c:pt>
                <c:pt idx="7738" formatCode="General">
                  <c:v>0.72767072899999996</c:v>
                </c:pt>
                <c:pt idx="7739" formatCode="General">
                  <c:v>0.726243317</c:v>
                </c:pt>
                <c:pt idx="7740" formatCode="General">
                  <c:v>0.72438836100000004</c:v>
                </c:pt>
                <c:pt idx="7741" formatCode="General">
                  <c:v>0.70576542600000003</c:v>
                </c:pt>
                <c:pt idx="7742" formatCode="General">
                  <c:v>0.72051626400000002</c:v>
                </c:pt>
                <c:pt idx="7743" formatCode="General">
                  <c:v>0.71840322000000001</c:v>
                </c:pt>
                <c:pt idx="7744" formatCode="General">
                  <c:v>0.715774417</c:v>
                </c:pt>
                <c:pt idx="7745" formatCode="General">
                  <c:v>0.71272492399999998</c:v>
                </c:pt>
                <c:pt idx="7746" formatCode="General">
                  <c:v>0.70911955800000004</c:v>
                </c:pt>
                <c:pt idx="7747" formatCode="General">
                  <c:v>0.70457375</c:v>
                </c:pt>
                <c:pt idx="7748" formatCode="General">
                  <c:v>0.69789934200000003</c:v>
                </c:pt>
                <c:pt idx="7749" formatCode="General">
                  <c:v>0.686217725</c:v>
                </c:pt>
                <c:pt idx="7750" formatCode="General">
                  <c:v>0.681376278</c:v>
                </c:pt>
                <c:pt idx="7751" formatCode="General">
                  <c:v>0.68424743399999999</c:v>
                </c:pt>
                <c:pt idx="7752" formatCode="General">
                  <c:v>0.68154597299999997</c:v>
                </c:pt>
                <c:pt idx="7753" formatCode="General">
                  <c:v>0.67722576899999998</c:v>
                </c:pt>
                <c:pt idx="7754" formatCode="General">
                  <c:v>0.67381137599999996</c:v>
                </c:pt>
                <c:pt idx="7755" formatCode="General">
                  <c:v>0.67275565900000001</c:v>
                </c:pt>
                <c:pt idx="7756" formatCode="General">
                  <c:v>0.67395508299999995</c:v>
                </c:pt>
                <c:pt idx="7757" formatCode="General">
                  <c:v>0.676358283</c:v>
                </c:pt>
                <c:pt idx="7758" formatCode="General">
                  <c:v>0.67914086600000001</c:v>
                </c:pt>
                <c:pt idx="7759" formatCode="General">
                  <c:v>0.68237716000000004</c:v>
                </c:pt>
                <c:pt idx="7760" formatCode="General">
                  <c:v>0.68566739600000004</c:v>
                </c:pt>
                <c:pt idx="7761" formatCode="General">
                  <c:v>0.68895137299999998</c:v>
                </c:pt>
                <c:pt idx="7762" formatCode="General">
                  <c:v>0.69208675600000003</c:v>
                </c:pt>
                <c:pt idx="7763" formatCode="General">
                  <c:v>0.69493061300000003</c:v>
                </c:pt>
                <c:pt idx="7764" formatCode="General">
                  <c:v>0.69734561399999995</c:v>
                </c:pt>
                <c:pt idx="7765" formatCode="General">
                  <c:v>0.69915872800000001</c:v>
                </c:pt>
                <c:pt idx="7766" formatCode="General">
                  <c:v>0.70001149200000001</c:v>
                </c:pt>
                <c:pt idx="7767" formatCode="General">
                  <c:v>0.69788455999999999</c:v>
                </c:pt>
                <c:pt idx="7768" formatCode="General">
                  <c:v>0.69022476700000002</c:v>
                </c:pt>
                <c:pt idx="7769" formatCode="General">
                  <c:v>0.69943237300000005</c:v>
                </c:pt>
                <c:pt idx="7770" formatCode="General">
                  <c:v>0.70190566799999998</c:v>
                </c:pt>
                <c:pt idx="7771" formatCode="General">
                  <c:v>0.70628756299999995</c:v>
                </c:pt>
                <c:pt idx="7772" formatCode="General">
                  <c:v>0.71160894600000002</c:v>
                </c:pt>
                <c:pt idx="7773" formatCode="General">
                  <c:v>0.71642851799999996</c:v>
                </c:pt>
                <c:pt idx="7774" formatCode="General">
                  <c:v>0.720328093</c:v>
                </c:pt>
                <c:pt idx="7775" formatCode="General">
                  <c:v>0.72341781900000002</c:v>
                </c:pt>
                <c:pt idx="7776" formatCode="General">
                  <c:v>0.72589409400000005</c:v>
                </c:pt>
                <c:pt idx="7777" formatCode="General">
                  <c:v>0.72791361799999998</c:v>
                </c:pt>
                <c:pt idx="7778" formatCode="General">
                  <c:v>0.72958505200000001</c:v>
                </c:pt>
                <c:pt idx="7779" formatCode="General">
                  <c:v>0.73098212500000004</c:v>
                </c:pt>
                <c:pt idx="7780" formatCode="General">
                  <c:v>0.73215585900000002</c:v>
                </c:pt>
                <c:pt idx="7781" formatCode="General">
                  <c:v>0.73313987300000005</c:v>
                </c:pt>
                <c:pt idx="7782" formatCode="General">
                  <c:v>0.73396748300000003</c:v>
                </c:pt>
                <c:pt idx="7783" formatCode="General">
                  <c:v>0.73465520100000004</c:v>
                </c:pt>
                <c:pt idx="7784" formatCode="General">
                  <c:v>0.73521214700000004</c:v>
                </c:pt>
                <c:pt idx="7785" formatCode="General">
                  <c:v>0.735648572</c:v>
                </c:pt>
                <c:pt idx="7786" formatCode="General">
                  <c:v>0.73596811299999998</c:v>
                </c:pt>
                <c:pt idx="7787" formatCode="General">
                  <c:v>0.73617052999999999</c:v>
                </c:pt>
                <c:pt idx="7788" formatCode="General">
                  <c:v>0.73625177100000005</c:v>
                </c:pt>
                <c:pt idx="7789" formatCode="General">
                  <c:v>0.73620468400000005</c:v>
                </c:pt>
                <c:pt idx="7790" formatCode="General">
                  <c:v>0.73601913500000005</c:v>
                </c:pt>
                <c:pt idx="7791" formatCode="General">
                  <c:v>0.73568224900000001</c:v>
                </c:pt>
                <c:pt idx="7792" formatCode="General">
                  <c:v>0.73517823199999999</c:v>
                </c:pt>
                <c:pt idx="7793" formatCode="General">
                  <c:v>0.73448485100000005</c:v>
                </c:pt>
                <c:pt idx="7794" formatCode="General">
                  <c:v>0.73354476700000004</c:v>
                </c:pt>
                <c:pt idx="7795" formatCode="General">
                  <c:v>0.73125374300000001</c:v>
                </c:pt>
                <c:pt idx="7796" formatCode="General">
                  <c:v>0.73080962900000002</c:v>
                </c:pt>
                <c:pt idx="7797" formatCode="General">
                  <c:v>0.72964626600000004</c:v>
                </c:pt>
                <c:pt idx="7798" formatCode="General">
                  <c:v>0.72785651699999998</c:v>
                </c:pt>
                <c:pt idx="7799" formatCode="General">
                  <c:v>0.72572422000000003</c:v>
                </c:pt>
                <c:pt idx="7800" formatCode="General">
                  <c:v>0.723207355</c:v>
                </c:pt>
                <c:pt idx="7801" formatCode="General">
                  <c:v>0.72017705399999998</c:v>
                </c:pt>
                <c:pt idx="7802" formatCode="General">
                  <c:v>0.71628576499999996</c:v>
                </c:pt>
                <c:pt idx="7803" formatCode="General">
                  <c:v>0.71029871700000002</c:v>
                </c:pt>
                <c:pt idx="7804" formatCode="General">
                  <c:v>0.69800698800000005</c:v>
                </c:pt>
                <c:pt idx="7805" formatCode="General">
                  <c:v>0.69585794199999995</c:v>
                </c:pt>
                <c:pt idx="7806" formatCode="General">
                  <c:v>0.69815594000000003</c:v>
                </c:pt>
                <c:pt idx="7807" formatCode="General">
                  <c:v>0.69435340199999995</c:v>
                </c:pt>
                <c:pt idx="7808" formatCode="General">
                  <c:v>0.68894755799999996</c:v>
                </c:pt>
                <c:pt idx="7809" formatCode="General">
                  <c:v>0.68413865600000001</c:v>
                </c:pt>
                <c:pt idx="7810" formatCode="General">
                  <c:v>0.68183940600000004</c:v>
                </c:pt>
                <c:pt idx="7811" formatCode="General">
                  <c:v>0.68228334199999996</c:v>
                </c:pt>
                <c:pt idx="7812" formatCode="General">
                  <c:v>0.68408292500000001</c:v>
                </c:pt>
                <c:pt idx="7813" formatCode="General">
                  <c:v>0.68635439899999995</c:v>
                </c:pt>
                <c:pt idx="7814" formatCode="General">
                  <c:v>0.68889665600000005</c:v>
                </c:pt>
                <c:pt idx="7815" formatCode="General">
                  <c:v>0.69168877600000001</c:v>
                </c:pt>
                <c:pt idx="7816" formatCode="General">
                  <c:v>0.694634855</c:v>
                </c:pt>
                <c:pt idx="7817" formatCode="General">
                  <c:v>0.69757276800000001</c:v>
                </c:pt>
                <c:pt idx="7818" formatCode="General">
                  <c:v>0.70034873499999994</c:v>
                </c:pt>
                <c:pt idx="7819" formatCode="General">
                  <c:v>0.70283716900000004</c:v>
                </c:pt>
                <c:pt idx="7820" formatCode="General">
                  <c:v>0.70490938400000003</c:v>
                </c:pt>
                <c:pt idx="7821" formatCode="General">
                  <c:v>0.70630013899999999</c:v>
                </c:pt>
                <c:pt idx="7822" formatCode="General">
                  <c:v>0.70510917900000003</c:v>
                </c:pt>
                <c:pt idx="7823" formatCode="General">
                  <c:v>0.70212531099999997</c:v>
                </c:pt>
                <c:pt idx="7824" formatCode="General">
                  <c:v>0.70617943999999999</c:v>
                </c:pt>
                <c:pt idx="7825" formatCode="General">
                  <c:v>0.70564603800000003</c:v>
                </c:pt>
                <c:pt idx="7826" formatCode="General">
                  <c:v>0.70787244999999999</c:v>
                </c:pt>
                <c:pt idx="7827" formatCode="General">
                  <c:v>0.71334534900000002</c:v>
                </c:pt>
                <c:pt idx="7828" formatCode="General">
                  <c:v>0.71902561200000004</c:v>
                </c:pt>
                <c:pt idx="7829" formatCode="General">
                  <c:v>0.72349584099999997</c:v>
                </c:pt>
                <c:pt idx="7830" formatCode="General">
                  <c:v>0.72685128499999996</c:v>
                </c:pt>
                <c:pt idx="7831" formatCode="General">
                  <c:v>0.72942322500000001</c:v>
                </c:pt>
                <c:pt idx="7832" formatCode="General">
                  <c:v>0.73145109399999997</c:v>
                </c:pt>
                <c:pt idx="7833" formatCode="General">
                  <c:v>0.73308277099999997</c:v>
                </c:pt>
                <c:pt idx="7834" formatCode="General">
                  <c:v>0.73441076299999997</c:v>
                </c:pt>
                <c:pt idx="7835" formatCode="General">
                  <c:v>0.73549240800000004</c:v>
                </c:pt>
                <c:pt idx="7836" formatCode="General">
                  <c:v>0.73638462999999998</c:v>
                </c:pt>
                <c:pt idx="7837" formatCode="General">
                  <c:v>0.73710763499999998</c:v>
                </c:pt>
                <c:pt idx="7838" formatCode="General">
                  <c:v>0.73768925699999999</c:v>
                </c:pt>
                <c:pt idx="7839" formatCode="General">
                  <c:v>0.73814857</c:v>
                </c:pt>
                <c:pt idx="7840" formatCode="General">
                  <c:v>0.73849922400000001</c:v>
                </c:pt>
                <c:pt idx="7841" formatCode="General">
                  <c:v>0.73875016000000004</c:v>
                </c:pt>
                <c:pt idx="7842" formatCode="General">
                  <c:v>0.73890602599999999</c:v>
                </c:pt>
                <c:pt idx="7843" formatCode="General">
                  <c:v>0.73896735899999999</c:v>
                </c:pt>
                <c:pt idx="7844" formatCode="General">
                  <c:v>0.73893094100000001</c:v>
                </c:pt>
                <c:pt idx="7845" formatCode="General">
                  <c:v>0.73878997599999996</c:v>
                </c:pt>
                <c:pt idx="7846" formatCode="General">
                  <c:v>0.73853415300000003</c:v>
                </c:pt>
                <c:pt idx="7847" formatCode="General">
                  <c:v>0.73814868899999997</c:v>
                </c:pt>
                <c:pt idx="7848" formatCode="General">
                  <c:v>0.73760694299999996</c:v>
                </c:pt>
                <c:pt idx="7849" formatCode="General">
                  <c:v>0.736738801</c:v>
                </c:pt>
                <c:pt idx="7850" formatCode="General">
                  <c:v>0.73515731100000004</c:v>
                </c:pt>
                <c:pt idx="7851" formatCode="General">
                  <c:v>0.73503238000000004</c:v>
                </c:pt>
                <c:pt idx="7852" formatCode="General">
                  <c:v>0.73381727900000004</c:v>
                </c:pt>
                <c:pt idx="7853" formatCode="General">
                  <c:v>0.73233091800000005</c:v>
                </c:pt>
                <c:pt idx="7854" formatCode="General">
                  <c:v>0.73056167400000005</c:v>
                </c:pt>
                <c:pt idx="7855" formatCode="General">
                  <c:v>0.72845584200000002</c:v>
                </c:pt>
                <c:pt idx="7856" formatCode="General">
                  <c:v>0.72589784899999998</c:v>
                </c:pt>
                <c:pt idx="7857" formatCode="General">
                  <c:v>0.72256827400000001</c:v>
                </c:pt>
                <c:pt idx="7858" formatCode="General">
                  <c:v>0.71713608500000003</c:v>
                </c:pt>
                <c:pt idx="7859" formatCode="General">
                  <c:v>0.70365977300000004</c:v>
                </c:pt>
                <c:pt idx="7860" formatCode="General">
                  <c:v>0.70646309900000004</c:v>
                </c:pt>
                <c:pt idx="7861" formatCode="General">
                  <c:v>0.70695280999999999</c:v>
                </c:pt>
                <c:pt idx="7862" formatCode="General">
                  <c:v>0.70248770699999996</c:v>
                </c:pt>
                <c:pt idx="7863" formatCode="General">
                  <c:v>0.69647514799999999</c:v>
                </c:pt>
                <c:pt idx="7864" formatCode="General">
                  <c:v>0.69054967199999995</c:v>
                </c:pt>
                <c:pt idx="7865" formatCode="General">
                  <c:v>0.68711113899999998</c:v>
                </c:pt>
                <c:pt idx="7866" formatCode="General">
                  <c:v>0.68702459299999996</c:v>
                </c:pt>
                <c:pt idx="7867" formatCode="General">
                  <c:v>0.68850398099999999</c:v>
                </c:pt>
                <c:pt idx="7868" formatCode="General">
                  <c:v>0.69027733800000002</c:v>
                </c:pt>
                <c:pt idx="7869" formatCode="General">
                  <c:v>0.69228559700000003</c:v>
                </c:pt>
                <c:pt idx="7870" formatCode="General">
                  <c:v>0.694669545</c:v>
                </c:pt>
                <c:pt idx="7871" formatCode="General">
                  <c:v>0.697360337</c:v>
                </c:pt>
                <c:pt idx="7872" formatCode="General">
                  <c:v>0.70016664299999998</c:v>
                </c:pt>
                <c:pt idx="7873" formatCode="General">
                  <c:v>0.70289814500000003</c:v>
                </c:pt>
                <c:pt idx="7874" formatCode="General">
                  <c:v>0.70541381800000003</c:v>
                </c:pt>
                <c:pt idx="7875" formatCode="General">
                  <c:v>0.70760577899999999</c:v>
                </c:pt>
                <c:pt idx="7876" formatCode="General">
                  <c:v>0.70928323299999996</c:v>
                </c:pt>
                <c:pt idx="7877" formatCode="General">
                  <c:v>0.70796453999999998</c:v>
                </c:pt>
                <c:pt idx="7878" formatCode="General">
                  <c:v>0.71002209199999999</c:v>
                </c:pt>
                <c:pt idx="7879" formatCode="General">
                  <c:v>0.71119082</c:v>
                </c:pt>
                <c:pt idx="7880" formatCode="General">
                  <c:v>0.70945143700000002</c:v>
                </c:pt>
                <c:pt idx="7881" formatCode="General">
                  <c:v>0.70813924100000003</c:v>
                </c:pt>
                <c:pt idx="7882" formatCode="General">
                  <c:v>0.71224105400000004</c:v>
                </c:pt>
                <c:pt idx="7883" formatCode="General">
                  <c:v>0.71904987099999995</c:v>
                </c:pt>
                <c:pt idx="7884" formatCode="General">
                  <c:v>0.72442084600000001</c:v>
                </c:pt>
                <c:pt idx="7885" formatCode="General">
                  <c:v>0.72818625000000003</c:v>
                </c:pt>
                <c:pt idx="7886" formatCode="General">
                  <c:v>0.73092562000000005</c:v>
                </c:pt>
                <c:pt idx="7887" formatCode="General">
                  <c:v>0.73300623899999995</c:v>
                </c:pt>
                <c:pt idx="7888" formatCode="General">
                  <c:v>0.73462218000000001</c:v>
                </c:pt>
                <c:pt idx="7889" formatCode="General">
                  <c:v>0.735771179</c:v>
                </c:pt>
                <c:pt idx="7890" formatCode="General">
                  <c:v>0.73685431499999998</c:v>
                </c:pt>
                <c:pt idx="7891" formatCode="General">
                  <c:v>0.73758643899999998</c:v>
                </c:pt>
                <c:pt idx="7892" formatCode="General">
                  <c:v>0.73811471500000003</c:v>
                </c:pt>
                <c:pt idx="7893" formatCode="General">
                  <c:v>0.738468707</c:v>
                </c:pt>
                <c:pt idx="7894" formatCode="General">
                  <c:v>0.73867237600000002</c:v>
                </c:pt>
                <c:pt idx="7895" formatCode="General">
                  <c:v>0.73874539100000003</c:v>
                </c:pt>
                <c:pt idx="7896" formatCode="General">
                  <c:v>0.73870313200000004</c:v>
                </c:pt>
                <c:pt idx="7897" formatCode="General">
                  <c:v>0.73855709999999997</c:v>
                </c:pt>
                <c:pt idx="7898" formatCode="General">
                  <c:v>0.73831480699999996</c:v>
                </c:pt>
                <c:pt idx="7899" formatCode="General">
                  <c:v>0.73798018700000001</c:v>
                </c:pt>
                <c:pt idx="7900" formatCode="General">
                  <c:v>0.73755300000000001</c:v>
                </c:pt>
                <c:pt idx="7901" formatCode="General">
                  <c:v>0.737029135</c:v>
                </c:pt>
                <c:pt idx="7902" formatCode="General">
                  <c:v>0.73639780300000002</c:v>
                </c:pt>
                <c:pt idx="7903" formatCode="General">
                  <c:v>0.735611558</c:v>
                </c:pt>
                <c:pt idx="7904" formatCode="General">
                  <c:v>0.72728258400000001</c:v>
                </c:pt>
                <c:pt idx="7905" formatCode="General">
                  <c:v>0.73378837100000005</c:v>
                </c:pt>
                <c:pt idx="7906" formatCode="General">
                  <c:v>0.73267960499999996</c:v>
                </c:pt>
                <c:pt idx="7907" formatCode="General">
                  <c:v>0.73136764799999998</c:v>
                </c:pt>
                <c:pt idx="7908" formatCode="General">
                  <c:v>0.72985291500000005</c:v>
                </c:pt>
                <c:pt idx="7909" formatCode="General">
                  <c:v>0.72810578299999995</c:v>
                </c:pt>
                <c:pt idx="7910" formatCode="General">
                  <c:v>0.72607493400000001</c:v>
                </c:pt>
                <c:pt idx="7911" formatCode="General">
                  <c:v>0.72365540299999997</c:v>
                </c:pt>
                <c:pt idx="7912" formatCode="General">
                  <c:v>0.720537066</c:v>
                </c:pt>
                <c:pt idx="7913" formatCode="General">
                  <c:v>0.71512210399999998</c:v>
                </c:pt>
                <c:pt idx="7914" formatCode="General">
                  <c:v>0.69990801800000002</c:v>
                </c:pt>
                <c:pt idx="7915" formatCode="General">
                  <c:v>0.70805728400000001</c:v>
                </c:pt>
                <c:pt idx="7916" formatCode="General">
                  <c:v>0.70631313299999998</c:v>
                </c:pt>
                <c:pt idx="7917" formatCode="General">
                  <c:v>0.70140987600000004</c:v>
                </c:pt>
                <c:pt idx="7918" formatCode="General">
                  <c:v>0.69496375300000002</c:v>
                </c:pt>
                <c:pt idx="7919" formatCode="General">
                  <c:v>0.68794906099999997</c:v>
                </c:pt>
                <c:pt idx="7920" formatCode="General">
                  <c:v>0.68317371599999999</c:v>
                </c:pt>
                <c:pt idx="7921" formatCode="General">
                  <c:v>0.68256789399999995</c:v>
                </c:pt>
                <c:pt idx="7922" formatCode="General">
                  <c:v>0.68375188099999995</c:v>
                </c:pt>
                <c:pt idx="7923" formatCode="General">
                  <c:v>0.68493938399999998</c:v>
                </c:pt>
                <c:pt idx="7924" formatCode="General">
                  <c:v>0.68631488100000004</c:v>
                </c:pt>
                <c:pt idx="7925" formatCode="General">
                  <c:v>0.688234389</c:v>
                </c:pt>
                <c:pt idx="7926" formatCode="General">
                  <c:v>0.69067800000000001</c:v>
                </c:pt>
                <c:pt idx="7927" formatCode="General">
                  <c:v>0.69340848899999996</c:v>
                </c:pt>
                <c:pt idx="7928" formatCode="General">
                  <c:v>0.69617348899999998</c:v>
                </c:pt>
                <c:pt idx="7929" formatCode="General">
                  <c:v>0.69878590100000004</c:v>
                </c:pt>
                <c:pt idx="7930" formatCode="General">
                  <c:v>0.70111775399999998</c:v>
                </c:pt>
                <c:pt idx="7931" formatCode="General">
                  <c:v>0.70297783599999997</c:v>
                </c:pt>
                <c:pt idx="7932" formatCode="General">
                  <c:v>0.69569546000000004</c:v>
                </c:pt>
                <c:pt idx="7933" formatCode="General">
                  <c:v>0.70582276600000005</c:v>
                </c:pt>
                <c:pt idx="7934" formatCode="General">
                  <c:v>0.70679181800000002</c:v>
                </c:pt>
                <c:pt idx="7935" formatCode="General">
                  <c:v>0.70601618300000002</c:v>
                </c:pt>
                <c:pt idx="7936" formatCode="General">
                  <c:v>0.70302826200000001</c:v>
                </c:pt>
                <c:pt idx="7937" formatCode="General">
                  <c:v>0.70312655000000002</c:v>
                </c:pt>
                <c:pt idx="7938" formatCode="General">
                  <c:v>0.71092605600000003</c:v>
                </c:pt>
                <c:pt idx="7939" formatCode="General">
                  <c:v>0.71789431599999998</c:v>
                </c:pt>
                <c:pt idx="7940" formatCode="General">
                  <c:v>0.72250169500000005</c:v>
                </c:pt>
                <c:pt idx="7941" formatCode="General">
                  <c:v>0.72578513600000005</c:v>
                </c:pt>
                <c:pt idx="7942" formatCode="General">
                  <c:v>0.72830694900000004</c:v>
                </c:pt>
                <c:pt idx="7943" formatCode="General">
                  <c:v>0.73031073800000001</c:v>
                </c:pt>
                <c:pt idx="7944" formatCode="General">
                  <c:v>0.731919765</c:v>
                </c:pt>
                <c:pt idx="7945" formatCode="General">
                  <c:v>0.73319953699999996</c:v>
                </c:pt>
                <c:pt idx="7946" formatCode="General">
                  <c:v>0.73419922599999998</c:v>
                </c:pt>
                <c:pt idx="7947" formatCode="General">
                  <c:v>0.73495525100000003</c:v>
                </c:pt>
                <c:pt idx="7948" formatCode="General">
                  <c:v>0.7354967</c:v>
                </c:pt>
                <c:pt idx="7949" formatCode="General">
                  <c:v>0.73584765200000002</c:v>
                </c:pt>
                <c:pt idx="7950" formatCode="General">
                  <c:v>0.736027718</c:v>
                </c:pt>
                <c:pt idx="7951" formatCode="General">
                  <c:v>0.73605275199999998</c:v>
                </c:pt>
                <c:pt idx="7952" formatCode="General">
                  <c:v>0.73593509199999996</c:v>
                </c:pt>
                <c:pt idx="7953" formatCode="General">
                  <c:v>0.73568379900000003</c:v>
                </c:pt>
                <c:pt idx="7954" formatCode="General">
                  <c:v>0.73530477299999997</c:v>
                </c:pt>
                <c:pt idx="7955" formatCode="General">
                  <c:v>0.73480069599999998</c:v>
                </c:pt>
                <c:pt idx="7956" formatCode="General">
                  <c:v>0.73417025800000002</c:v>
                </c:pt>
                <c:pt idx="7957" formatCode="General">
                  <c:v>0.73339903399999995</c:v>
                </c:pt>
                <c:pt idx="7958" formatCode="General">
                  <c:v>0.73086899500000002</c:v>
                </c:pt>
                <c:pt idx="7959" formatCode="General">
                  <c:v>0.73148387699999995</c:v>
                </c:pt>
                <c:pt idx="7960" formatCode="General">
                  <c:v>0.730352581</c:v>
                </c:pt>
                <c:pt idx="7961" formatCode="General">
                  <c:v>0.72903770199999995</c:v>
                </c:pt>
                <c:pt idx="7962" formatCode="General">
                  <c:v>0.72755038699999997</c:v>
                </c:pt>
                <c:pt idx="7963" formatCode="General">
                  <c:v>0.72587567600000003</c:v>
                </c:pt>
                <c:pt idx="7964" formatCode="General">
                  <c:v>0.72398954599999998</c:v>
                </c:pt>
                <c:pt idx="7965" formatCode="General">
                  <c:v>0.72185009700000002</c:v>
                </c:pt>
                <c:pt idx="7966" formatCode="General">
                  <c:v>0.71936398700000004</c:v>
                </c:pt>
                <c:pt idx="7967" formatCode="General">
                  <c:v>0.716208756</c:v>
                </c:pt>
                <c:pt idx="7968" formatCode="General">
                  <c:v>0.710059106</c:v>
                </c:pt>
                <c:pt idx="7969" formatCode="General">
                  <c:v>0.69883364400000003</c:v>
                </c:pt>
                <c:pt idx="7970" formatCode="General">
                  <c:v>0.70574772399999997</c:v>
                </c:pt>
                <c:pt idx="7971" formatCode="General">
                  <c:v>0.70253390100000002</c:v>
                </c:pt>
                <c:pt idx="7972" formatCode="General">
                  <c:v>0.69743579600000005</c:v>
                </c:pt>
                <c:pt idx="7973" formatCode="General">
                  <c:v>0.69077938800000005</c:v>
                </c:pt>
                <c:pt idx="7974" formatCode="General">
                  <c:v>0.68284302900000005</c:v>
                </c:pt>
                <c:pt idx="7975" formatCode="General">
                  <c:v>0.676594794</c:v>
                </c:pt>
                <c:pt idx="7976" formatCode="General">
                  <c:v>0.67553931499999997</c:v>
                </c:pt>
                <c:pt idx="7977" formatCode="General">
                  <c:v>0.67651748700000003</c:v>
                </c:pt>
                <c:pt idx="7978" formatCode="General">
                  <c:v>0.67702859599999998</c:v>
                </c:pt>
                <c:pt idx="7979" formatCode="General">
                  <c:v>0.67763114000000002</c:v>
                </c:pt>
                <c:pt idx="7980" formatCode="General">
                  <c:v>0.67898488000000001</c:v>
                </c:pt>
                <c:pt idx="7981" formatCode="General">
                  <c:v>0.68113386600000003</c:v>
                </c:pt>
                <c:pt idx="7982" formatCode="General">
                  <c:v>0.68377947800000005</c:v>
                </c:pt>
                <c:pt idx="7983" formatCode="General">
                  <c:v>0.68658989699999995</c:v>
                </c:pt>
                <c:pt idx="7984" formatCode="General">
                  <c:v>0.68931788199999999</c:v>
                </c:pt>
                <c:pt idx="7985" formatCode="General">
                  <c:v>0.69178837500000001</c:v>
                </c:pt>
                <c:pt idx="7986" formatCode="General">
                  <c:v>0.69369006200000005</c:v>
                </c:pt>
                <c:pt idx="7987" formatCode="General">
                  <c:v>0.69324809300000001</c:v>
                </c:pt>
                <c:pt idx="7988" formatCode="General">
                  <c:v>0.69720387500000003</c:v>
                </c:pt>
                <c:pt idx="7989" formatCode="General">
                  <c:v>0.69830268600000001</c:v>
                </c:pt>
                <c:pt idx="7990" formatCode="General">
                  <c:v>0.69851845499999998</c:v>
                </c:pt>
                <c:pt idx="7991" formatCode="General">
                  <c:v>0.69656646300000002</c:v>
                </c:pt>
                <c:pt idx="7992" formatCode="General">
                  <c:v>0.69233101600000002</c:v>
                </c:pt>
                <c:pt idx="7993" formatCode="General">
                  <c:v>0.69863969100000001</c:v>
                </c:pt>
                <c:pt idx="7994" formatCode="General">
                  <c:v>0.70761328899999998</c:v>
                </c:pt>
                <c:pt idx="7995" formatCode="General">
                  <c:v>0.71311515599999997</c:v>
                </c:pt>
                <c:pt idx="7996" formatCode="General">
                  <c:v>0.71696466199999997</c:v>
                </c:pt>
                <c:pt idx="7997" formatCode="General">
                  <c:v>0.71999043200000001</c:v>
                </c:pt>
                <c:pt idx="7998" formatCode="General">
                  <c:v>0.72247606499999995</c:v>
                </c:pt>
                <c:pt idx="7999" formatCode="General">
                  <c:v>0.72454333299999996</c:v>
                </c:pt>
                <c:pt idx="8000" formatCode="General">
                  <c:v>0.72626316499999999</c:v>
                </c:pt>
                <c:pt idx="8001" formatCode="General">
                  <c:v>0.72768700100000006</c:v>
                </c:pt>
                <c:pt idx="8002" formatCode="General">
                  <c:v>0.72885441799999995</c:v>
                </c:pt>
                <c:pt idx="8003" formatCode="General">
                  <c:v>0.72979885300000003</c:v>
                </c:pt>
                <c:pt idx="8004" formatCode="General">
                  <c:v>0.73054748800000002</c:v>
                </c:pt>
                <c:pt idx="8005" formatCode="General">
                  <c:v>0.73112255299999995</c:v>
                </c:pt>
                <c:pt idx="8006" formatCode="General">
                  <c:v>0.73154139500000004</c:v>
                </c:pt>
                <c:pt idx="8007" formatCode="General">
                  <c:v>0.731816947</c:v>
                </c:pt>
                <c:pt idx="8008" formatCode="General">
                  <c:v>0.73195815099999995</c:v>
                </c:pt>
                <c:pt idx="8009" formatCode="General">
                  <c:v>0.73196995300000001</c:v>
                </c:pt>
                <c:pt idx="8010" formatCode="General">
                  <c:v>0.73185324699999998</c:v>
                </c:pt>
                <c:pt idx="8011" formatCode="General">
                  <c:v>0.73160159599999997</c:v>
                </c:pt>
                <c:pt idx="8012" formatCode="General">
                  <c:v>0.73099613200000002</c:v>
                </c:pt>
                <c:pt idx="8013" formatCode="General">
                  <c:v>0.73068749899999996</c:v>
                </c:pt>
                <c:pt idx="8014" formatCode="General">
                  <c:v>0.73004853700000005</c:v>
                </c:pt>
                <c:pt idx="8015" formatCode="General">
                  <c:v>0.72922694700000001</c:v>
                </c:pt>
                <c:pt idx="8016" formatCode="General">
                  <c:v>0.72823178799999999</c:v>
                </c:pt>
                <c:pt idx="8017" formatCode="General">
                  <c:v>0.72705090000000006</c:v>
                </c:pt>
                <c:pt idx="8018" formatCode="General">
                  <c:v>0.72566813200000002</c:v>
                </c:pt>
                <c:pt idx="8019" formatCode="General">
                  <c:v>0.72406107200000003</c:v>
                </c:pt>
                <c:pt idx="8020" formatCode="General">
                  <c:v>0.72219222800000005</c:v>
                </c:pt>
                <c:pt idx="8021" formatCode="General">
                  <c:v>0.71997076299999996</c:v>
                </c:pt>
                <c:pt idx="8022" formatCode="General">
                  <c:v>0.71700507400000002</c:v>
                </c:pt>
                <c:pt idx="8023" formatCode="General">
                  <c:v>0.70831793499999995</c:v>
                </c:pt>
                <c:pt idx="8024" formatCode="General">
                  <c:v>0.70826709300000001</c:v>
                </c:pt>
                <c:pt idx="8025" formatCode="General">
                  <c:v>0.70832598199999997</c:v>
                </c:pt>
                <c:pt idx="8026" formatCode="General">
                  <c:v>0.70469427100000004</c:v>
                </c:pt>
                <c:pt idx="8027" formatCode="General">
                  <c:v>0.699800372</c:v>
                </c:pt>
                <c:pt idx="8028" formatCode="General">
                  <c:v>0.69333773899999995</c:v>
                </c:pt>
                <c:pt idx="8029" formatCode="General">
                  <c:v>0.68493133799999995</c:v>
                </c:pt>
                <c:pt idx="8030" formatCode="General">
                  <c:v>0.67733621600000005</c:v>
                </c:pt>
                <c:pt idx="8031" formatCode="General">
                  <c:v>0.67614549400000001</c:v>
                </c:pt>
                <c:pt idx="8032" formatCode="General">
                  <c:v>0.67708557800000002</c:v>
                </c:pt>
                <c:pt idx="8033" formatCode="General">
                  <c:v>0.67683893399999995</c:v>
                </c:pt>
                <c:pt idx="8034" formatCode="General">
                  <c:v>0.67655849499999998</c:v>
                </c:pt>
                <c:pt idx="8035" formatCode="General">
                  <c:v>0.67726260400000005</c:v>
                </c:pt>
                <c:pt idx="8036" formatCode="General">
                  <c:v>0.67907190299999998</c:v>
                </c:pt>
                <c:pt idx="8037" formatCode="General">
                  <c:v>0.68161308799999998</c:v>
                </c:pt>
                <c:pt idx="8038" formatCode="General">
                  <c:v>0.68446671999999997</c:v>
                </c:pt>
                <c:pt idx="8039" formatCode="General">
                  <c:v>0.68733155700000004</c:v>
                </c:pt>
                <c:pt idx="8040" formatCode="General">
                  <c:v>0.68998372600000002</c:v>
                </c:pt>
                <c:pt idx="8041" formatCode="General">
                  <c:v>0.69106966299999995</c:v>
                </c:pt>
                <c:pt idx="8042" formatCode="General">
                  <c:v>0.69421547699999997</c:v>
                </c:pt>
                <c:pt idx="8043" formatCode="General">
                  <c:v>0.69589161899999996</c:v>
                </c:pt>
                <c:pt idx="8044" formatCode="General">
                  <c:v>0.69695252200000002</c:v>
                </c:pt>
                <c:pt idx="8045" formatCode="General">
                  <c:v>0.69742095500000001</c:v>
                </c:pt>
                <c:pt idx="8046" formatCode="General">
                  <c:v>0.69657862199999998</c:v>
                </c:pt>
                <c:pt idx="8047" formatCode="General">
                  <c:v>0.69157785199999999</c:v>
                </c:pt>
                <c:pt idx="8048" formatCode="General">
                  <c:v>0.69271629999999995</c:v>
                </c:pt>
                <c:pt idx="8049" formatCode="General">
                  <c:v>0.70360809599999996</c:v>
                </c:pt>
                <c:pt idx="8050" formatCode="General">
                  <c:v>0.70959454799999999</c:v>
                </c:pt>
                <c:pt idx="8051" formatCode="General">
                  <c:v>0.71377342899999996</c:v>
                </c:pt>
                <c:pt idx="8052" formatCode="General">
                  <c:v>0.71709835499999997</c:v>
                </c:pt>
                <c:pt idx="8053" formatCode="General">
                  <c:v>0.71987491800000003</c:v>
                </c:pt>
                <c:pt idx="8054" formatCode="General">
                  <c:v>0.72220808299999995</c:v>
                </c:pt>
                <c:pt idx="8055" formatCode="General">
                  <c:v>0.72416746600000004</c:v>
                </c:pt>
                <c:pt idx="8056" formatCode="General">
                  <c:v>0.72581034899999997</c:v>
                </c:pt>
                <c:pt idx="8057" formatCode="General">
                  <c:v>0.72718536899999997</c:v>
                </c:pt>
                <c:pt idx="8058" formatCode="General">
                  <c:v>0.72833287700000005</c:v>
                </c:pt>
                <c:pt idx="8059" formatCode="General">
                  <c:v>0.72928631300000002</c:v>
                </c:pt>
                <c:pt idx="8060" formatCode="General">
                  <c:v>0.73007243899999996</c:v>
                </c:pt>
                <c:pt idx="8061" formatCode="General">
                  <c:v>0.73071259300000002</c:v>
                </c:pt>
                <c:pt idx="8062" formatCode="General">
                  <c:v>0.73122274899999995</c:v>
                </c:pt>
                <c:pt idx="8063" formatCode="General">
                  <c:v>0.73161447000000002</c:v>
                </c:pt>
                <c:pt idx="8064" formatCode="General">
                  <c:v>0.73189431400000005</c:v>
                </c:pt>
                <c:pt idx="8065" formatCode="General">
                  <c:v>0.73206323399999995</c:v>
                </c:pt>
                <c:pt idx="8066" formatCode="General">
                  <c:v>0.73204988199999999</c:v>
                </c:pt>
                <c:pt idx="8067" formatCode="General">
                  <c:v>0.73206216099999999</c:v>
                </c:pt>
                <c:pt idx="8068" formatCode="General">
                  <c:v>0.73190927500000003</c:v>
                </c:pt>
                <c:pt idx="8069" formatCode="General">
                  <c:v>0.73161035799999996</c:v>
                </c:pt>
                <c:pt idx="8070" formatCode="General">
                  <c:v>0.73116761399999997</c:v>
                </c:pt>
                <c:pt idx="8071" formatCode="General">
                  <c:v>0.73056846900000005</c:v>
                </c:pt>
                <c:pt idx="8072" formatCode="General">
                  <c:v>0.729797959</c:v>
                </c:pt>
                <c:pt idx="8073" formatCode="General">
                  <c:v>0.72883856300000005</c:v>
                </c:pt>
                <c:pt idx="8074" formatCode="General">
                  <c:v>0.72766763000000001</c:v>
                </c:pt>
                <c:pt idx="8075" formatCode="General">
                  <c:v>0.72624766799999996</c:v>
                </c:pt>
                <c:pt idx="8076" formatCode="General">
                  <c:v>0.72447758900000003</c:v>
                </c:pt>
                <c:pt idx="8077" formatCode="General">
                  <c:v>0.72172588100000001</c:v>
                </c:pt>
                <c:pt idx="8078" formatCode="General">
                  <c:v>0.70475071700000003</c:v>
                </c:pt>
                <c:pt idx="8079" formatCode="General">
                  <c:v>0.71730297799999998</c:v>
                </c:pt>
                <c:pt idx="8080" formatCode="General">
                  <c:v>0.71520811299999998</c:v>
                </c:pt>
                <c:pt idx="8081" formatCode="General">
                  <c:v>0.71189010100000005</c:v>
                </c:pt>
                <c:pt idx="8082" formatCode="General">
                  <c:v>0.70759779199999995</c:v>
                </c:pt>
                <c:pt idx="8083" formatCode="General">
                  <c:v>0.701790154</c:v>
                </c:pt>
                <c:pt idx="8084" formatCode="General">
                  <c:v>0.693509877</c:v>
                </c:pt>
                <c:pt idx="8085" formatCode="General">
                  <c:v>0.68495017300000005</c:v>
                </c:pt>
                <c:pt idx="8086" formatCode="General">
                  <c:v>0.68423146000000001</c:v>
                </c:pt>
                <c:pt idx="8087" formatCode="General">
                  <c:v>0.685302258</c:v>
                </c:pt>
                <c:pt idx="8088" formatCode="General">
                  <c:v>0.68429583299999996</c:v>
                </c:pt>
                <c:pt idx="8089" formatCode="General">
                  <c:v>0.68313932399999999</c:v>
                </c:pt>
                <c:pt idx="8090" formatCode="General">
                  <c:v>0.68319886900000004</c:v>
                </c:pt>
                <c:pt idx="8091" formatCode="General">
                  <c:v>0.68469232300000005</c:v>
                </c:pt>
                <c:pt idx="8092" formatCode="General">
                  <c:v>0.68716245899999995</c:v>
                </c:pt>
                <c:pt idx="8093" formatCode="General">
                  <c:v>0.690093756</c:v>
                </c:pt>
                <c:pt idx="8094" formatCode="General">
                  <c:v>0.69314837500000004</c:v>
                </c:pt>
                <c:pt idx="8095" formatCode="General">
                  <c:v>0.696046889</c:v>
                </c:pt>
                <c:pt idx="8096" formatCode="General">
                  <c:v>0.69831675299999996</c:v>
                </c:pt>
                <c:pt idx="8097" formatCode="General">
                  <c:v>0.70125281799999994</c:v>
                </c:pt>
                <c:pt idx="8098" formatCode="General">
                  <c:v>0.70315218000000002</c:v>
                </c:pt>
                <c:pt idx="8099" formatCode="General">
                  <c:v>0.70444858099999996</c:v>
                </c:pt>
                <c:pt idx="8100" formatCode="General">
                  <c:v>0.70507228399999999</c:v>
                </c:pt>
                <c:pt idx="8101" formatCode="General">
                  <c:v>0.70470601300000002</c:v>
                </c:pt>
                <c:pt idx="8102" formatCode="General">
                  <c:v>0.70102024100000004</c:v>
                </c:pt>
                <c:pt idx="8103" formatCode="General">
                  <c:v>0.69590121500000002</c:v>
                </c:pt>
                <c:pt idx="8104" formatCode="General">
                  <c:v>0.70825135699999997</c:v>
                </c:pt>
                <c:pt idx="8105" formatCode="General">
                  <c:v>0.71433037499999996</c:v>
                </c:pt>
                <c:pt idx="8106" formatCode="General">
                  <c:v>0.71858024600000003</c:v>
                </c:pt>
                <c:pt idx="8107" formatCode="General">
                  <c:v>0.72210746999999997</c:v>
                </c:pt>
                <c:pt idx="8108" formatCode="General">
                  <c:v>0.72505325099999995</c:v>
                </c:pt>
                <c:pt idx="8109" formatCode="General">
                  <c:v>0.72747838499999995</c:v>
                </c:pt>
                <c:pt idx="8110" formatCode="General">
                  <c:v>0.729454398</c:v>
                </c:pt>
                <c:pt idx="8111" formatCode="General">
                  <c:v>0.73105478300000004</c:v>
                </c:pt>
                <c:pt idx="8112" formatCode="General">
                  <c:v>0.73234540199999998</c:v>
                </c:pt>
                <c:pt idx="8113" formatCode="General">
                  <c:v>0.73338121199999995</c:v>
                </c:pt>
                <c:pt idx="8114" formatCode="General">
                  <c:v>0.73420685500000005</c:v>
                </c:pt>
                <c:pt idx="8115" formatCode="General">
                  <c:v>0.73485791700000003</c:v>
                </c:pt>
                <c:pt idx="8116" formatCode="General">
                  <c:v>0.73536288699999997</c:v>
                </c:pt>
                <c:pt idx="8117" formatCode="General">
                  <c:v>0.73574382100000002</c:v>
                </c:pt>
                <c:pt idx="8118" formatCode="General">
                  <c:v>0.73601752499999995</c:v>
                </c:pt>
                <c:pt idx="8119" formatCode="General">
                  <c:v>0.73619490899999995</c:v>
                </c:pt>
                <c:pt idx="8120" formatCode="General">
                  <c:v>0.73625046000000005</c:v>
                </c:pt>
                <c:pt idx="8121" formatCode="General">
                  <c:v>0.73628521000000002</c:v>
                </c:pt>
                <c:pt idx="8122" formatCode="General">
                  <c:v>0.73621624699999999</c:v>
                </c:pt>
                <c:pt idx="8123" formatCode="General">
                  <c:v>0.73604804300000004</c:v>
                </c:pt>
                <c:pt idx="8124" formatCode="General">
                  <c:v>0.73577994099999999</c:v>
                </c:pt>
                <c:pt idx="8125" formatCode="General">
                  <c:v>0.735400736</c:v>
                </c:pt>
                <c:pt idx="8126" formatCode="General">
                  <c:v>0.73489612299999996</c:v>
                </c:pt>
                <c:pt idx="8127" formatCode="General">
                  <c:v>0.73424917499999998</c:v>
                </c:pt>
                <c:pt idx="8128" formatCode="General">
                  <c:v>0.73344021999999998</c:v>
                </c:pt>
                <c:pt idx="8129" formatCode="General">
                  <c:v>0.73244416700000003</c:v>
                </c:pt>
                <c:pt idx="8130" formatCode="General">
                  <c:v>0.73121893400000004</c:v>
                </c:pt>
                <c:pt idx="8131" formatCode="General">
                  <c:v>0.72962796699999999</c:v>
                </c:pt>
                <c:pt idx="8132" formatCode="General">
                  <c:v>0.72587746399999997</c:v>
                </c:pt>
                <c:pt idx="8133" formatCode="General">
                  <c:v>0.723949909</c:v>
                </c:pt>
                <c:pt idx="8134" formatCode="General">
                  <c:v>0.72397273799999995</c:v>
                </c:pt>
                <c:pt idx="8135" formatCode="General">
                  <c:v>0.72158402200000005</c:v>
                </c:pt>
                <c:pt idx="8136" formatCode="General">
                  <c:v>0.71849727600000002</c:v>
                </c:pt>
                <c:pt idx="8137" formatCode="General">
                  <c:v>0.71467948000000003</c:v>
                </c:pt>
                <c:pt idx="8138" formatCode="General">
                  <c:v>0.70939385899999996</c:v>
                </c:pt>
                <c:pt idx="8139" formatCode="General">
                  <c:v>0.70127588500000004</c:v>
                </c:pt>
                <c:pt idx="8140" formatCode="General">
                  <c:v>0.69169336599999998</c:v>
                </c:pt>
                <c:pt idx="8141" formatCode="General">
                  <c:v>0.69180399199999998</c:v>
                </c:pt>
                <c:pt idx="8142" formatCode="General">
                  <c:v>0.69261741600000004</c:v>
                </c:pt>
                <c:pt idx="8143" formatCode="General">
                  <c:v>0.69051402799999995</c:v>
                </c:pt>
                <c:pt idx="8144" formatCode="General">
                  <c:v>0.68818908899999998</c:v>
                </c:pt>
                <c:pt idx="8145" formatCode="General">
                  <c:v>0.68729877500000003</c:v>
                </c:pt>
                <c:pt idx="8146" formatCode="General">
                  <c:v>0.68820691099999998</c:v>
                </c:pt>
                <c:pt idx="8147" formatCode="General">
                  <c:v>0.690358162</c:v>
                </c:pt>
                <c:pt idx="8148" formatCode="General">
                  <c:v>0.69311356499999999</c:v>
                </c:pt>
                <c:pt idx="8149" formatCode="General">
                  <c:v>0.69611024899999996</c:v>
                </c:pt>
                <c:pt idx="8150" formatCode="General">
                  <c:v>0.69458574100000003</c:v>
                </c:pt>
                <c:pt idx="8151" formatCode="General">
                  <c:v>0.70220106800000004</c:v>
                </c:pt>
                <c:pt idx="8152" formatCode="General">
                  <c:v>0.70500010300000004</c:v>
                </c:pt>
                <c:pt idx="8153" formatCode="General">
                  <c:v>0.70739149999999995</c:v>
                </c:pt>
                <c:pt idx="8154" formatCode="General">
                  <c:v>0.70924299999999996</c:v>
                </c:pt>
                <c:pt idx="8155" formatCode="General">
                  <c:v>0.71039354799999999</c:v>
                </c:pt>
                <c:pt idx="8156" formatCode="General">
                  <c:v>0.71055728200000001</c:v>
                </c:pt>
                <c:pt idx="8157" formatCode="General">
                  <c:v>0.70818680499999997</c:v>
                </c:pt>
                <c:pt idx="8158" formatCode="General">
                  <c:v>0.69861543199999998</c:v>
                </c:pt>
                <c:pt idx="8159" formatCode="General">
                  <c:v>0.711608291</c:v>
                </c:pt>
                <c:pt idx="8160" formatCode="General">
                  <c:v>0.71723514799999999</c:v>
                </c:pt>
                <c:pt idx="8161" formatCode="General">
                  <c:v>0.72176730600000005</c:v>
                </c:pt>
                <c:pt idx="8162" formatCode="General">
                  <c:v>0.72588908699999999</c:v>
                </c:pt>
                <c:pt idx="8163" formatCode="General">
                  <c:v>0.72940629700000004</c:v>
                </c:pt>
                <c:pt idx="8164" formatCode="General">
                  <c:v>0.73227333999999999</c:v>
                </c:pt>
                <c:pt idx="8165" formatCode="General">
                  <c:v>0.73455893999999999</c:v>
                </c:pt>
                <c:pt idx="8166" formatCode="General">
                  <c:v>0.73635959600000001</c:v>
                </c:pt>
                <c:pt idx="8167" formatCode="General">
                  <c:v>0.73776292799999998</c:v>
                </c:pt>
                <c:pt idx="8168" formatCode="General">
                  <c:v>0.73883950700000001</c:v>
                </c:pt>
                <c:pt idx="8169" formatCode="General">
                  <c:v>0.73964452700000005</c:v>
                </c:pt>
                <c:pt idx="8170" formatCode="General">
                  <c:v>0.74022155999999995</c:v>
                </c:pt>
                <c:pt idx="8171" formatCode="General">
                  <c:v>0.74060559299999995</c:v>
                </c:pt>
                <c:pt idx="8172" formatCode="General">
                  <c:v>0.74082505700000001</c:v>
                </c:pt>
                <c:pt idx="8173" formatCode="General">
                  <c:v>0.74090260299999999</c:v>
                </c:pt>
                <c:pt idx="8174" formatCode="General">
                  <c:v>0.74083608400000001</c:v>
                </c:pt>
                <c:pt idx="8175" formatCode="General">
                  <c:v>0.74070376199999999</c:v>
                </c:pt>
                <c:pt idx="8176" formatCode="General">
                  <c:v>0.74045974000000003</c:v>
                </c:pt>
                <c:pt idx="8177" formatCode="General">
                  <c:v>0.74012160299999996</c:v>
                </c:pt>
                <c:pt idx="8178" formatCode="General">
                  <c:v>0.73969543000000004</c:v>
                </c:pt>
                <c:pt idx="8179" formatCode="General">
                  <c:v>0.73918026699999995</c:v>
                </c:pt>
                <c:pt idx="8180" formatCode="General">
                  <c:v>0.73857092899999999</c:v>
                </c:pt>
                <c:pt idx="8181" formatCode="General">
                  <c:v>0.737858295</c:v>
                </c:pt>
                <c:pt idx="8182" formatCode="General">
                  <c:v>0.73702973100000002</c:v>
                </c:pt>
                <c:pt idx="8183" formatCode="General">
                  <c:v>0.73606813000000004</c:v>
                </c:pt>
                <c:pt idx="8184" formatCode="General">
                  <c:v>0.73494905200000005</c:v>
                </c:pt>
                <c:pt idx="8185" formatCode="General">
                  <c:v>0.73362320700000005</c:v>
                </c:pt>
                <c:pt idx="8186" formatCode="General">
                  <c:v>0.73182976200000005</c:v>
                </c:pt>
                <c:pt idx="8187" formatCode="General">
                  <c:v>0.71519941099999995</c:v>
                </c:pt>
                <c:pt idx="8188" formatCode="General">
                  <c:v>0.72836786499999995</c:v>
                </c:pt>
                <c:pt idx="8189" formatCode="General">
                  <c:v>0.72647279499999995</c:v>
                </c:pt>
                <c:pt idx="8190" formatCode="General">
                  <c:v>0.72399658</c:v>
                </c:pt>
                <c:pt idx="8191" formatCode="General">
                  <c:v>0.72102403599999998</c:v>
                </c:pt>
                <c:pt idx="8192" formatCode="General">
                  <c:v>0.71733856200000001</c:v>
                </c:pt>
                <c:pt idx="8193" formatCode="General">
                  <c:v>0.71231824200000005</c:v>
                </c:pt>
                <c:pt idx="8194" formatCode="General">
                  <c:v>0.70416432600000001</c:v>
                </c:pt>
                <c:pt idx="8195" formatCode="General">
                  <c:v>0.69341814499999999</c:v>
                </c:pt>
                <c:pt idx="8196" formatCode="General">
                  <c:v>0.69491720199999996</c:v>
                </c:pt>
                <c:pt idx="8197" formatCode="General">
                  <c:v>0.69485187500000001</c:v>
                </c:pt>
                <c:pt idx="8198" formatCode="General">
                  <c:v>0.69135284399999997</c:v>
                </c:pt>
                <c:pt idx="8199" formatCode="General">
                  <c:v>0.68756651899999999</c:v>
                </c:pt>
                <c:pt idx="8200" formatCode="General">
                  <c:v>0.68537515400000004</c:v>
                </c:pt>
                <c:pt idx="8201" formatCode="General">
                  <c:v>0.68538773099999994</c:v>
                </c:pt>
                <c:pt idx="8202" formatCode="General">
                  <c:v>0.68692708000000002</c:v>
                </c:pt>
                <c:pt idx="8203" formatCode="General">
                  <c:v>0.68916380399999999</c:v>
                </c:pt>
                <c:pt idx="8204" formatCode="General">
                  <c:v>0.69164097300000005</c:v>
                </c:pt>
                <c:pt idx="8205" formatCode="General">
                  <c:v>0.69451141400000005</c:v>
                </c:pt>
                <c:pt idx="8206" formatCode="General">
                  <c:v>0.69742906100000002</c:v>
                </c:pt>
                <c:pt idx="8207" formatCode="General">
                  <c:v>0.70026344100000004</c:v>
                </c:pt>
                <c:pt idx="8208" formatCode="General">
                  <c:v>0.70287674700000002</c:v>
                </c:pt>
                <c:pt idx="8209" formatCode="General">
                  <c:v>0.70511120599999999</c:v>
                </c:pt>
                <c:pt idx="8210" formatCode="General">
                  <c:v>0.70678192399999995</c:v>
                </c:pt>
                <c:pt idx="8211" formatCode="General">
                  <c:v>0.70757508300000005</c:v>
                </c:pt>
                <c:pt idx="8212" formatCode="General">
                  <c:v>0.70623487200000001</c:v>
                </c:pt>
                <c:pt idx="8213" formatCode="General">
                  <c:v>0.69416814999999998</c:v>
                </c:pt>
                <c:pt idx="8214" formatCode="General">
                  <c:v>0.70690208700000001</c:v>
                </c:pt>
                <c:pt idx="8215" formatCode="General">
                  <c:v>0.71080142300000004</c:v>
                </c:pt>
                <c:pt idx="8216" formatCode="General">
                  <c:v>0.71523147799999998</c:v>
                </c:pt>
                <c:pt idx="8217" formatCode="General">
                  <c:v>0.72007435600000003</c:v>
                </c:pt>
                <c:pt idx="8218" formatCode="General">
                  <c:v>0.72441047400000003</c:v>
                </c:pt>
                <c:pt idx="8219" formatCode="General">
                  <c:v>0.72794640099999997</c:v>
                </c:pt>
                <c:pt idx="8220" formatCode="General">
                  <c:v>0.73075038199999998</c:v>
                </c:pt>
                <c:pt idx="8221" formatCode="General">
                  <c:v>0.73296689999999998</c:v>
                </c:pt>
                <c:pt idx="8222" formatCode="General">
                  <c:v>0.73472058799999995</c:v>
                </c:pt>
                <c:pt idx="8223" formatCode="General">
                  <c:v>0.73610281899999996</c:v>
                </c:pt>
                <c:pt idx="8224" formatCode="General">
                  <c:v>0.73717886200000005</c:v>
                </c:pt>
                <c:pt idx="8225" formatCode="General">
                  <c:v>0.73799657799999996</c:v>
                </c:pt>
                <c:pt idx="8226" formatCode="General">
                  <c:v>0.73859232699999999</c:v>
                </c:pt>
                <c:pt idx="8227" formatCode="General">
                  <c:v>0.73899429999999999</c:v>
                </c:pt>
                <c:pt idx="8228" formatCode="General">
                  <c:v>0.73920547999999997</c:v>
                </c:pt>
                <c:pt idx="8229" formatCode="General">
                  <c:v>0.739306927</c:v>
                </c:pt>
                <c:pt idx="8230" formatCode="General">
                  <c:v>0.73925405700000002</c:v>
                </c:pt>
                <c:pt idx="8231" formatCode="General">
                  <c:v>0.73907560100000003</c:v>
                </c:pt>
                <c:pt idx="8232" formatCode="General">
                  <c:v>0.73878169100000002</c:v>
                </c:pt>
                <c:pt idx="8233" formatCode="General">
                  <c:v>0.73837786900000002</c:v>
                </c:pt>
                <c:pt idx="8234" formatCode="General">
                  <c:v>0.73786640199999998</c:v>
                </c:pt>
                <c:pt idx="8235" formatCode="General">
                  <c:v>0.73724621499999998</c:v>
                </c:pt>
                <c:pt idx="8236" formatCode="General">
                  <c:v>0.73651289900000005</c:v>
                </c:pt>
                <c:pt idx="8237" formatCode="General">
                  <c:v>0.73565840699999996</c:v>
                </c:pt>
                <c:pt idx="8238" formatCode="General">
                  <c:v>0.73466998299999997</c:v>
                </c:pt>
                <c:pt idx="8239" formatCode="General">
                  <c:v>0.73352539500000002</c:v>
                </c:pt>
                <c:pt idx="8240" formatCode="General">
                  <c:v>0.73215544200000005</c:v>
                </c:pt>
                <c:pt idx="8241" formatCode="General">
                  <c:v>0.72922730400000002</c:v>
                </c:pt>
                <c:pt idx="8242" formatCode="General">
                  <c:v>0.72857475299999996</c:v>
                </c:pt>
                <c:pt idx="8243" formatCode="General">
                  <c:v>0.72723454200000004</c:v>
                </c:pt>
                <c:pt idx="8244" formatCode="General">
                  <c:v>0.72515368499999999</c:v>
                </c:pt>
                <c:pt idx="8245" formatCode="General">
                  <c:v>0.72271341099999997</c:v>
                </c:pt>
                <c:pt idx="8246" formatCode="General">
                  <c:v>0.71984440100000002</c:v>
                </c:pt>
                <c:pt idx="8247" formatCode="General">
                  <c:v>0.71633440299999995</c:v>
                </c:pt>
                <c:pt idx="8248" formatCode="General">
                  <c:v>0.71156436199999995</c:v>
                </c:pt>
                <c:pt idx="8249" formatCode="General">
                  <c:v>0.70330369500000001</c:v>
                </c:pt>
                <c:pt idx="8250" formatCode="General">
                  <c:v>0.69171714799999995</c:v>
                </c:pt>
                <c:pt idx="8251" formatCode="General">
                  <c:v>0.69537645599999998</c:v>
                </c:pt>
                <c:pt idx="8252" formatCode="General">
                  <c:v>0.694010079</c:v>
                </c:pt>
                <c:pt idx="8253" formatCode="General">
                  <c:v>0.68925303199999999</c:v>
                </c:pt>
                <c:pt idx="8254" formatCode="General">
                  <c:v>0.684070289</c:v>
                </c:pt>
                <c:pt idx="8255" formatCode="General">
                  <c:v>0.68051487200000005</c:v>
                </c:pt>
                <c:pt idx="8256" formatCode="General">
                  <c:v>0.67961651099999998</c:v>
                </c:pt>
                <c:pt idx="8257" formatCode="General">
                  <c:v>0.68055653599999999</c:v>
                </c:pt>
                <c:pt idx="8258" formatCode="General">
                  <c:v>0.682188511</c:v>
                </c:pt>
                <c:pt idx="8259" formatCode="General">
                  <c:v>0.68415546400000005</c:v>
                </c:pt>
                <c:pt idx="8260" formatCode="General">
                  <c:v>0.68649232400000004</c:v>
                </c:pt>
                <c:pt idx="8261" formatCode="General">
                  <c:v>0.68904167400000005</c:v>
                </c:pt>
                <c:pt idx="8262" formatCode="General">
                  <c:v>0.69168603399999995</c:v>
                </c:pt>
                <c:pt idx="8263" formatCode="General">
                  <c:v>0.69425779600000004</c:v>
                </c:pt>
                <c:pt idx="8264" formatCode="General">
                  <c:v>0.69658899299999999</c:v>
                </c:pt>
                <c:pt idx="8265" formatCode="General">
                  <c:v>0.69856816499999996</c:v>
                </c:pt>
                <c:pt idx="8266" formatCode="General">
                  <c:v>0.69988942099999996</c:v>
                </c:pt>
                <c:pt idx="8267" formatCode="General">
                  <c:v>0.699478924</c:v>
                </c:pt>
                <c:pt idx="8268" formatCode="General">
                  <c:v>0.68703025600000001</c:v>
                </c:pt>
                <c:pt idx="8269" formatCode="General">
                  <c:v>0.69929611700000005</c:v>
                </c:pt>
                <c:pt idx="8270" formatCode="General">
                  <c:v>0.70033109199999999</c:v>
                </c:pt>
                <c:pt idx="8271" formatCode="General">
                  <c:v>0.703463018</c:v>
                </c:pt>
                <c:pt idx="8272" formatCode="General">
                  <c:v>0.70878601100000005</c:v>
                </c:pt>
                <c:pt idx="8273" formatCode="General">
                  <c:v>0.71407544599999995</c:v>
                </c:pt>
                <c:pt idx="8274" formatCode="General">
                  <c:v>0.71835511900000004</c:v>
                </c:pt>
                <c:pt idx="8275" formatCode="General">
                  <c:v>0.721670747</c:v>
                </c:pt>
                <c:pt idx="8276" formatCode="General">
                  <c:v>0.72426378700000005</c:v>
                </c:pt>
                <c:pt idx="8277" formatCode="General">
                  <c:v>0.72632521400000005</c:v>
                </c:pt>
                <c:pt idx="8278" formatCode="General">
                  <c:v>0.72797959999999995</c:v>
                </c:pt>
                <c:pt idx="8279" formatCode="General">
                  <c:v>0.72930782999999999</c:v>
                </c:pt>
                <c:pt idx="8280" formatCode="General">
                  <c:v>0.73036456100000002</c:v>
                </c:pt>
                <c:pt idx="8281" formatCode="General">
                  <c:v>0.73118931099999995</c:v>
                </c:pt>
                <c:pt idx="8282" formatCode="General">
                  <c:v>0.73176306499999999</c:v>
                </c:pt>
                <c:pt idx="8283" formatCode="General">
                  <c:v>0.73225969099999999</c:v>
                </c:pt>
                <c:pt idx="8284" formatCode="General">
                  <c:v>0.73254966700000002</c:v>
                </c:pt>
                <c:pt idx="8285" formatCode="General">
                  <c:v>0.73269766599999997</c:v>
                </c:pt>
                <c:pt idx="8286" formatCode="General">
                  <c:v>0.73271697800000002</c:v>
                </c:pt>
                <c:pt idx="8287" formatCode="General">
                  <c:v>0.73261714</c:v>
                </c:pt>
                <c:pt idx="8288" formatCode="General">
                  <c:v>0.73240464900000002</c:v>
                </c:pt>
                <c:pt idx="8289" formatCode="General">
                  <c:v>0.73208296299999998</c:v>
                </c:pt>
                <c:pt idx="8290" formatCode="General">
                  <c:v>0.73165231900000005</c:v>
                </c:pt>
                <c:pt idx="8291" formatCode="General">
                  <c:v>0.73110979799999998</c:v>
                </c:pt>
                <c:pt idx="8292" formatCode="General">
                  <c:v>0.73044920000000002</c:v>
                </c:pt>
                <c:pt idx="8293" formatCode="General">
                  <c:v>0.72965908099999999</c:v>
                </c:pt>
                <c:pt idx="8294" formatCode="General">
                  <c:v>0.72871339300000004</c:v>
                </c:pt>
                <c:pt idx="8295" formatCode="General">
                  <c:v>0.72742259499999995</c:v>
                </c:pt>
                <c:pt idx="8296" formatCode="General">
                  <c:v>0.72464305200000001</c:v>
                </c:pt>
                <c:pt idx="8297" formatCode="General">
                  <c:v>0.72498965299999996</c:v>
                </c:pt>
                <c:pt idx="8298" formatCode="General">
                  <c:v>0.72344362699999998</c:v>
                </c:pt>
                <c:pt idx="8299" formatCode="General">
                  <c:v>0.72161263200000003</c:v>
                </c:pt>
                <c:pt idx="8300" formatCode="General">
                  <c:v>0.71948987200000003</c:v>
                </c:pt>
                <c:pt idx="8301" formatCode="General">
                  <c:v>0.71699565600000004</c:v>
                </c:pt>
                <c:pt idx="8302" formatCode="General">
                  <c:v>0.71393585199999998</c:v>
                </c:pt>
                <c:pt idx="8303" formatCode="General">
                  <c:v>0.70969164399999995</c:v>
                </c:pt>
                <c:pt idx="8304" formatCode="General">
                  <c:v>0.70143318200000004</c:v>
                </c:pt>
                <c:pt idx="8305" formatCode="General">
                  <c:v>0.69076341399999996</c:v>
                </c:pt>
                <c:pt idx="8306" formatCode="General">
                  <c:v>0.69639366899999999</c:v>
                </c:pt>
                <c:pt idx="8307" formatCode="General">
                  <c:v>0.69390308899999997</c:v>
                </c:pt>
                <c:pt idx="8308" formatCode="General">
                  <c:v>0.68859434100000005</c:v>
                </c:pt>
                <c:pt idx="8309" formatCode="General">
                  <c:v>0.68261349199999999</c:v>
                </c:pt>
                <c:pt idx="8310" formatCode="General">
                  <c:v>0.67808991699999999</c:v>
                </c:pt>
                <c:pt idx="8311" formatCode="General">
                  <c:v>0.67671698300000005</c:v>
                </c:pt>
                <c:pt idx="8312" formatCode="General">
                  <c:v>0.67755556100000003</c:v>
                </c:pt>
                <c:pt idx="8313" formatCode="General">
                  <c:v>0.67896252899999998</c:v>
                </c:pt>
                <c:pt idx="8314" formatCode="General">
                  <c:v>0.68070328199999997</c:v>
                </c:pt>
                <c:pt idx="8315" formatCode="General">
                  <c:v>0.68276083499999995</c:v>
                </c:pt>
                <c:pt idx="8316" formatCode="General">
                  <c:v>0.68518543200000004</c:v>
                </c:pt>
                <c:pt idx="8317" formatCode="General">
                  <c:v>0.68781578499999996</c:v>
                </c:pt>
                <c:pt idx="8318" formatCode="General">
                  <c:v>0.69045257599999998</c:v>
                </c:pt>
                <c:pt idx="8319" formatCode="General">
                  <c:v>0.69293069799999996</c:v>
                </c:pt>
                <c:pt idx="8320" formatCode="General">
                  <c:v>0.69511699699999996</c:v>
                </c:pt>
                <c:pt idx="8321" formatCode="General">
                  <c:v>0.696825743</c:v>
                </c:pt>
                <c:pt idx="8322" formatCode="General">
                  <c:v>0.69707494999999997</c:v>
                </c:pt>
                <c:pt idx="8323" formatCode="General">
                  <c:v>0.69039416300000001</c:v>
                </c:pt>
                <c:pt idx="8324" formatCode="General">
                  <c:v>0.69809192399999997</c:v>
                </c:pt>
                <c:pt idx="8325" formatCode="General">
                  <c:v>0.69702988899999996</c:v>
                </c:pt>
                <c:pt idx="8326" formatCode="General">
                  <c:v>0.69722276900000002</c:v>
                </c:pt>
                <c:pt idx="8327" formatCode="General">
                  <c:v>0.70194858299999996</c:v>
                </c:pt>
                <c:pt idx="8328" formatCode="General">
                  <c:v>0.70828300700000002</c:v>
                </c:pt>
                <c:pt idx="8329" formatCode="General">
                  <c:v>0.71340864900000001</c:v>
                </c:pt>
                <c:pt idx="8330" formatCode="General">
                  <c:v>0.71719867000000004</c:v>
                </c:pt>
                <c:pt idx="8331" formatCode="General">
                  <c:v>0.72007739500000001</c:v>
                </c:pt>
                <c:pt idx="8332" formatCode="General">
                  <c:v>0.72234410000000004</c:v>
                </c:pt>
                <c:pt idx="8333" formatCode="General">
                  <c:v>0.72416907500000005</c:v>
                </c:pt>
                <c:pt idx="8334" formatCode="General">
                  <c:v>0.72565096600000001</c:v>
                </c:pt>
                <c:pt idx="8335" formatCode="General">
                  <c:v>0.72685217899999999</c:v>
                </c:pt>
                <c:pt idx="8336" formatCode="General">
                  <c:v>0.72772574400000001</c:v>
                </c:pt>
                <c:pt idx="8337" formatCode="General">
                  <c:v>0.72857713700000004</c:v>
                </c:pt>
                <c:pt idx="8338" formatCode="General">
                  <c:v>0.729159534</c:v>
                </c:pt>
                <c:pt idx="8339" formatCode="General">
                  <c:v>0.72958469400000003</c:v>
                </c:pt>
                <c:pt idx="8340" formatCode="General">
                  <c:v>0.72986990200000001</c:v>
                </c:pt>
                <c:pt idx="8341" formatCode="General">
                  <c:v>0.73002880800000003</c:v>
                </c:pt>
                <c:pt idx="8342" formatCode="General">
                  <c:v>0.73007166400000001</c:v>
                </c:pt>
                <c:pt idx="8343" formatCode="General">
                  <c:v>0.730005503</c:v>
                </c:pt>
                <c:pt idx="8344" formatCode="General">
                  <c:v>0.72983425899999999</c:v>
                </c:pt>
                <c:pt idx="8345" formatCode="General">
                  <c:v>0.72955864699999995</c:v>
                </c:pt>
                <c:pt idx="8346" formatCode="General">
                  <c:v>0.729176402</c:v>
                </c:pt>
                <c:pt idx="8347" formatCode="General">
                  <c:v>0.72868180299999996</c:v>
                </c:pt>
                <c:pt idx="8348" formatCode="General">
                  <c:v>0.72806263000000004</c:v>
                </c:pt>
                <c:pt idx="8349" formatCode="General">
                  <c:v>0.72726887500000004</c:v>
                </c:pt>
                <c:pt idx="8350" formatCode="General">
                  <c:v>0.71302056300000005</c:v>
                </c:pt>
                <c:pt idx="8351" formatCode="General">
                  <c:v>0.725378156</c:v>
                </c:pt>
                <c:pt idx="8352" formatCode="General">
                  <c:v>0.72425669400000003</c:v>
                </c:pt>
                <c:pt idx="8353" formatCode="General">
                  <c:v>0.72289615900000004</c:v>
                </c:pt>
                <c:pt idx="8354" formatCode="General">
                  <c:v>0.72131675500000003</c:v>
                </c:pt>
                <c:pt idx="8355" formatCode="General">
                  <c:v>0.71948456800000005</c:v>
                </c:pt>
                <c:pt idx="8356" formatCode="General">
                  <c:v>0.71732884600000002</c:v>
                </c:pt>
                <c:pt idx="8357" formatCode="General">
                  <c:v>0.71467495000000003</c:v>
                </c:pt>
                <c:pt idx="8358" formatCode="General">
                  <c:v>0.71088677600000005</c:v>
                </c:pt>
                <c:pt idx="8359" formatCode="General">
                  <c:v>0.70207476599999996</c:v>
                </c:pt>
                <c:pt idx="8360" formatCode="General">
                  <c:v>0.695965528</c:v>
                </c:pt>
                <c:pt idx="8361" formatCode="General">
                  <c:v>0.70041197499999996</c:v>
                </c:pt>
                <c:pt idx="8362" formatCode="General">
                  <c:v>0.69710308300000001</c:v>
                </c:pt>
                <c:pt idx="8363" formatCode="General">
                  <c:v>0.69168156400000003</c:v>
                </c:pt>
                <c:pt idx="8364" formatCode="General">
                  <c:v>0.68526095200000003</c:v>
                </c:pt>
                <c:pt idx="8365" formatCode="General">
                  <c:v>0.67987352599999995</c:v>
                </c:pt>
                <c:pt idx="8366" formatCode="General">
                  <c:v>0.67812913699999999</c:v>
                </c:pt>
                <c:pt idx="8367" formatCode="General">
                  <c:v>0.67902374300000001</c:v>
                </c:pt>
                <c:pt idx="8368" formatCode="General">
                  <c:v>0.68048137399999997</c:v>
                </c:pt>
                <c:pt idx="8369" formatCode="General">
                  <c:v>0.681962132</c:v>
                </c:pt>
                <c:pt idx="8370" formatCode="General">
                  <c:v>0.68389803199999999</c:v>
                </c:pt>
                <c:pt idx="8371" formatCode="General">
                  <c:v>0.68638283</c:v>
                </c:pt>
                <c:pt idx="8372" formatCode="General">
                  <c:v>0.68923234899999997</c:v>
                </c:pt>
                <c:pt idx="8373" formatCode="General">
                  <c:v>0.69219160099999999</c:v>
                </c:pt>
                <c:pt idx="8374" formatCode="General">
                  <c:v>0.69505167000000001</c:v>
                </c:pt>
                <c:pt idx="8375" formatCode="General">
                  <c:v>0.69766354600000002</c:v>
                </c:pt>
                <c:pt idx="8376" formatCode="General">
                  <c:v>0.69986742700000004</c:v>
                </c:pt>
                <c:pt idx="8377" formatCode="General">
                  <c:v>0.70045459300000001</c:v>
                </c:pt>
                <c:pt idx="8378" formatCode="General">
                  <c:v>0.70125067200000002</c:v>
                </c:pt>
                <c:pt idx="8379" formatCode="General">
                  <c:v>0.70387309799999997</c:v>
                </c:pt>
                <c:pt idx="8380" formatCode="General">
                  <c:v>0.70312446399999995</c:v>
                </c:pt>
                <c:pt idx="8381" formatCode="General">
                  <c:v>0.70096129200000001</c:v>
                </c:pt>
                <c:pt idx="8382" formatCode="General">
                  <c:v>0.70295906100000005</c:v>
                </c:pt>
                <c:pt idx="8383" formatCode="General">
                  <c:v>0.71030706200000004</c:v>
                </c:pt>
                <c:pt idx="8384" formatCode="General">
                  <c:v>0.71667498399999996</c:v>
                </c:pt>
                <c:pt idx="8385" formatCode="General">
                  <c:v>0.72111409900000001</c:v>
                </c:pt>
                <c:pt idx="8386" formatCode="General">
                  <c:v>0.72436898900000002</c:v>
                </c:pt>
                <c:pt idx="8387" formatCode="General">
                  <c:v>0.72690099500000005</c:v>
                </c:pt>
                <c:pt idx="8388" formatCode="General">
                  <c:v>0.72893261899999995</c:v>
                </c:pt>
                <c:pt idx="8389" formatCode="General">
                  <c:v>0.730579376</c:v>
                </c:pt>
                <c:pt idx="8390" formatCode="General">
                  <c:v>0.731909692</c:v>
                </c:pt>
                <c:pt idx="8391" formatCode="General">
                  <c:v>0.73297715200000002</c:v>
                </c:pt>
                <c:pt idx="8392" formatCode="General">
                  <c:v>0.733813465</c:v>
                </c:pt>
                <c:pt idx="8393" formatCode="General">
                  <c:v>0.73445069799999996</c:v>
                </c:pt>
                <c:pt idx="8394" formatCode="General">
                  <c:v>0.734914124</c:v>
                </c:pt>
                <c:pt idx="8395" formatCode="General">
                  <c:v>0.73522502199999995</c:v>
                </c:pt>
                <c:pt idx="8396" formatCode="General">
                  <c:v>0.735400677</c:v>
                </c:pt>
                <c:pt idx="8397" formatCode="General">
                  <c:v>0.73545485700000002</c:v>
                </c:pt>
                <c:pt idx="8398" formatCode="General">
                  <c:v>0.73539775600000001</c:v>
                </c:pt>
                <c:pt idx="8399" formatCode="General">
                  <c:v>0.73523587000000001</c:v>
                </c:pt>
                <c:pt idx="8400" formatCode="General">
                  <c:v>0.73497211900000003</c:v>
                </c:pt>
                <c:pt idx="8401" formatCode="General">
                  <c:v>0.73460555100000002</c:v>
                </c:pt>
                <c:pt idx="8402" formatCode="General">
                  <c:v>0.73413062100000004</c:v>
                </c:pt>
                <c:pt idx="8403" formatCode="General">
                  <c:v>0.73352873299999999</c:v>
                </c:pt>
                <c:pt idx="8404" formatCode="General">
                  <c:v>0.73226547200000003</c:v>
                </c:pt>
                <c:pt idx="8405" formatCode="General">
                  <c:v>0.73193973300000004</c:v>
                </c:pt>
                <c:pt idx="8406" formatCode="General">
                  <c:v>0.73103207299999995</c:v>
                </c:pt>
                <c:pt idx="8407" formatCode="General">
                  <c:v>0.72990369799999999</c:v>
                </c:pt>
                <c:pt idx="8408" formatCode="General">
                  <c:v>0.72859221699999999</c:v>
                </c:pt>
                <c:pt idx="8409" formatCode="General">
                  <c:v>0.72707957000000001</c:v>
                </c:pt>
                <c:pt idx="8410" formatCode="General">
                  <c:v>0.72533345199999999</c:v>
                </c:pt>
                <c:pt idx="8411" formatCode="General">
                  <c:v>0.72329217199999996</c:v>
                </c:pt>
                <c:pt idx="8412" formatCode="General">
                  <c:v>0.72079348600000004</c:v>
                </c:pt>
                <c:pt idx="8413" formatCode="General">
                  <c:v>0.71712434300000005</c:v>
                </c:pt>
                <c:pt idx="8414" formatCode="General">
                  <c:v>0.70598989700000003</c:v>
                </c:pt>
                <c:pt idx="8415" formatCode="General">
                  <c:v>0.70769327900000001</c:v>
                </c:pt>
                <c:pt idx="8416" formatCode="General">
                  <c:v>0.70822984</c:v>
                </c:pt>
                <c:pt idx="8417" formatCode="General">
                  <c:v>0.704372585</c:v>
                </c:pt>
                <c:pt idx="8418" formatCode="General">
                  <c:v>0.69888955399999997</c:v>
                </c:pt>
                <c:pt idx="8419" formatCode="General">
                  <c:v>0.69204056300000005</c:v>
                </c:pt>
                <c:pt idx="8420" formatCode="General">
                  <c:v>0.68552493999999997</c:v>
                </c:pt>
                <c:pt idx="8421" formatCode="General">
                  <c:v>0.68301451199999996</c:v>
                </c:pt>
                <c:pt idx="8422" formatCode="General">
                  <c:v>0.68391132399999999</c:v>
                </c:pt>
                <c:pt idx="8423" formatCode="General">
                  <c:v>0.6848225</c:v>
                </c:pt>
                <c:pt idx="8424" formatCode="General">
                  <c:v>0.68560278399999997</c:v>
                </c:pt>
                <c:pt idx="8425" formatCode="General">
                  <c:v>0.68694412699999996</c:v>
                </c:pt>
                <c:pt idx="8426" formatCode="General">
                  <c:v>0.68906658899999995</c:v>
                </c:pt>
                <c:pt idx="8427" formatCode="General">
                  <c:v>0.69176757300000002</c:v>
                </c:pt>
                <c:pt idx="8428" formatCode="General">
                  <c:v>0.694730878</c:v>
                </c:pt>
                <c:pt idx="8429" formatCode="General">
                  <c:v>0.69769495699999995</c:v>
                </c:pt>
                <c:pt idx="8430" formatCode="General">
                  <c:v>0.70047324899999996</c:v>
                </c:pt>
                <c:pt idx="8431" formatCode="General">
                  <c:v>0.70287609100000004</c:v>
                </c:pt>
                <c:pt idx="8432" formatCode="General">
                  <c:v>0.70132112499999999</c:v>
                </c:pt>
                <c:pt idx="8433" formatCode="General">
                  <c:v>0.706609547</c:v>
                </c:pt>
                <c:pt idx="8434" formatCode="General">
                  <c:v>0.70828342399999999</c:v>
                </c:pt>
                <c:pt idx="8435" formatCode="General">
                  <c:v>0.70861369399999996</c:v>
                </c:pt>
                <c:pt idx="8436" formatCode="General">
                  <c:v>0.70669823899999995</c:v>
                </c:pt>
                <c:pt idx="8437" formatCode="General">
                  <c:v>0.70450979499999999</c:v>
                </c:pt>
                <c:pt idx="8438" formatCode="General">
                  <c:v>0.71144485499999999</c:v>
                </c:pt>
                <c:pt idx="8439" formatCode="General">
                  <c:v>0.71941751200000004</c:v>
                </c:pt>
                <c:pt idx="8440" formatCode="General">
                  <c:v>0.72463524300000004</c:v>
                </c:pt>
                <c:pt idx="8441" formatCode="General">
                  <c:v>0.72836774599999998</c:v>
                </c:pt>
                <c:pt idx="8442" formatCode="General">
                  <c:v>0.73129320099999995</c:v>
                </c:pt>
                <c:pt idx="8443" formatCode="General">
                  <c:v>0.73367559900000001</c:v>
                </c:pt>
                <c:pt idx="8444" formatCode="General">
                  <c:v>0.73563671100000005</c:v>
                </c:pt>
                <c:pt idx="8445" formatCode="General">
                  <c:v>0.73724693100000005</c:v>
                </c:pt>
                <c:pt idx="8446" formatCode="General">
                  <c:v>0.73855626600000002</c:v>
                </c:pt>
                <c:pt idx="8447" formatCode="General">
                  <c:v>0.73960477099999999</c:v>
                </c:pt>
                <c:pt idx="8448" formatCode="General">
                  <c:v>0.74042594399999995</c:v>
                </c:pt>
                <c:pt idx="8449" formatCode="General">
                  <c:v>0.74104803799999996</c:v>
                </c:pt>
                <c:pt idx="8450" formatCode="General">
                  <c:v>0.74149537099999996</c:v>
                </c:pt>
                <c:pt idx="8451" formatCode="General">
                  <c:v>0.74178838700000005</c:v>
                </c:pt>
                <c:pt idx="8452" formatCode="General">
                  <c:v>0.74194395499999999</c:v>
                </c:pt>
                <c:pt idx="8453" formatCode="General">
                  <c:v>0.741975367</c:v>
                </c:pt>
                <c:pt idx="8454" formatCode="General">
                  <c:v>0.74189221900000002</c:v>
                </c:pt>
                <c:pt idx="8455" formatCode="General">
                  <c:v>0.74170011300000005</c:v>
                </c:pt>
                <c:pt idx="8456" formatCode="General">
                  <c:v>0.74140036099999995</c:v>
                </c:pt>
                <c:pt idx="8457" formatCode="General">
                  <c:v>0.74098700299999998</c:v>
                </c:pt>
                <c:pt idx="8458" formatCode="General">
                  <c:v>0.74036461099999995</c:v>
                </c:pt>
                <c:pt idx="8459" formatCode="General">
                  <c:v>0.739754617</c:v>
                </c:pt>
                <c:pt idx="8460" formatCode="General">
                  <c:v>0.73905801800000004</c:v>
                </c:pt>
                <c:pt idx="8461" formatCode="General">
                  <c:v>0.73814451700000006</c:v>
                </c:pt>
                <c:pt idx="8462" formatCode="General">
                  <c:v>0.73706322899999999</c:v>
                </c:pt>
                <c:pt idx="8463" formatCode="General">
                  <c:v>0.73579883599999996</c:v>
                </c:pt>
                <c:pt idx="8464" formatCode="General">
                  <c:v>0.73432874699999995</c:v>
                </c:pt>
                <c:pt idx="8465" formatCode="General">
                  <c:v>0.73262095500000002</c:v>
                </c:pt>
                <c:pt idx="8466" formatCode="General">
                  <c:v>0.73061657000000002</c:v>
                </c:pt>
                <c:pt idx="8467" formatCode="General">
                  <c:v>0.72814881799999998</c:v>
                </c:pt>
                <c:pt idx="8468" formatCode="General">
                  <c:v>0.72425836300000002</c:v>
                </c:pt>
                <c:pt idx="8469" formatCode="General">
                  <c:v>0.70865821799999995</c:v>
                </c:pt>
                <c:pt idx="8470" formatCode="General">
                  <c:v>0.718290031</c:v>
                </c:pt>
                <c:pt idx="8471" formatCode="General">
                  <c:v>0.71610558000000002</c:v>
                </c:pt>
                <c:pt idx="8472" formatCode="General">
                  <c:v>0.71189129399999995</c:v>
                </c:pt>
                <c:pt idx="8473" formatCode="General">
                  <c:v>0.70628982799999995</c:v>
                </c:pt>
                <c:pt idx="8474" formatCode="General">
                  <c:v>0.69897180800000003</c:v>
                </c:pt>
                <c:pt idx="8475" formatCode="General">
                  <c:v>0.69105309199999998</c:v>
                </c:pt>
                <c:pt idx="8476" formatCode="General">
                  <c:v>0.68762290500000001</c:v>
                </c:pt>
                <c:pt idx="8477" formatCode="General">
                  <c:v>0.68817257899999995</c:v>
                </c:pt>
                <c:pt idx="8478" formatCode="General">
                  <c:v>0.68819278500000003</c:v>
                </c:pt>
                <c:pt idx="8479" formatCode="General">
                  <c:v>0.68778187000000002</c:v>
                </c:pt>
                <c:pt idx="8480" formatCode="General">
                  <c:v>0.68805164100000005</c:v>
                </c:pt>
                <c:pt idx="8481" formatCode="General">
                  <c:v>0.68937975200000001</c:v>
                </c:pt>
                <c:pt idx="8482" formatCode="General">
                  <c:v>0.69154274500000001</c:v>
                </c:pt>
                <c:pt idx="8483" formatCode="General">
                  <c:v>0.69415330900000005</c:v>
                </c:pt>
                <c:pt idx="8484" formatCode="General">
                  <c:v>0.69689905600000002</c:v>
                </c:pt>
                <c:pt idx="8485" formatCode="General">
                  <c:v>0.69955646999999999</c:v>
                </c:pt>
                <c:pt idx="8486" formatCode="General">
                  <c:v>0.70184791099999999</c:v>
                </c:pt>
                <c:pt idx="8487" formatCode="General">
                  <c:v>0.70013749599999997</c:v>
                </c:pt>
                <c:pt idx="8488" formatCode="General">
                  <c:v>0.70587450299999999</c:v>
                </c:pt>
                <c:pt idx="8489" formatCode="General">
                  <c:v>0.70729273599999998</c:v>
                </c:pt>
                <c:pt idx="8490" formatCode="General">
                  <c:v>0.70803201199999999</c:v>
                </c:pt>
                <c:pt idx="8491" formatCode="General">
                  <c:v>0.70724534999999999</c:v>
                </c:pt>
                <c:pt idx="8492" formatCode="General">
                  <c:v>0.702980995</c:v>
                </c:pt>
                <c:pt idx="8493" formatCode="General">
                  <c:v>0.70617210900000005</c:v>
                </c:pt>
                <c:pt idx="8494" formatCode="General">
                  <c:v>0.71587097600000005</c:v>
                </c:pt>
                <c:pt idx="8495" formatCode="General">
                  <c:v>0.721716464</c:v>
                </c:pt>
                <c:pt idx="8496" formatCode="General">
                  <c:v>0.72577673200000004</c:v>
                </c:pt>
                <c:pt idx="8497" formatCode="General">
                  <c:v>0.72899198499999995</c:v>
                </c:pt>
                <c:pt idx="8498" formatCode="General">
                  <c:v>0.731644034</c:v>
                </c:pt>
                <c:pt idx="8499" formatCode="General">
                  <c:v>0.73384028700000004</c:v>
                </c:pt>
                <c:pt idx="8500" formatCode="General">
                  <c:v>0.73565071800000004</c:v>
                </c:pt>
                <c:pt idx="8501" formatCode="General">
                  <c:v>0.73712831700000003</c:v>
                </c:pt>
                <c:pt idx="8502" formatCode="General">
                  <c:v>0.73831725100000001</c:v>
                </c:pt>
                <c:pt idx="8503" formatCode="General">
                  <c:v>0.73925507099999999</c:v>
                </c:pt>
                <c:pt idx="8504" formatCode="General">
                  <c:v>0.73997390299999999</c:v>
                </c:pt>
                <c:pt idx="8505" formatCode="General">
                  <c:v>0.74050122500000004</c:v>
                </c:pt>
                <c:pt idx="8506" formatCode="General">
                  <c:v>0.740860462</c:v>
                </c:pt>
                <c:pt idx="8507" formatCode="General">
                  <c:v>0.74107176100000005</c:v>
                </c:pt>
                <c:pt idx="8508" formatCode="General">
                  <c:v>0.74115186899999996</c:v>
                </c:pt>
                <c:pt idx="8509" formatCode="General">
                  <c:v>0.74111431800000005</c:v>
                </c:pt>
                <c:pt idx="8510" formatCode="General">
                  <c:v>0.74096900200000004</c:v>
                </c:pt>
                <c:pt idx="8511" formatCode="General">
                  <c:v>0.74072110700000005</c:v>
                </c:pt>
                <c:pt idx="8512" formatCode="General">
                  <c:v>0.74034780300000003</c:v>
                </c:pt>
                <c:pt idx="8513" formatCode="General">
                  <c:v>0.73985820999999996</c:v>
                </c:pt>
                <c:pt idx="8514" formatCode="General">
                  <c:v>0.73939949299999996</c:v>
                </c:pt>
                <c:pt idx="8515" formatCode="General">
                  <c:v>0.73875337799999996</c:v>
                </c:pt>
                <c:pt idx="8516" formatCode="General">
                  <c:v>0.737982213</c:v>
                </c:pt>
                <c:pt idx="8517" formatCode="General">
                  <c:v>0.73707330199999999</c:v>
                </c:pt>
                <c:pt idx="8518" formatCode="General">
                  <c:v>0.73600768999999999</c:v>
                </c:pt>
                <c:pt idx="8519" formatCode="General">
                  <c:v>0.73476117799999996</c:v>
                </c:pt>
                <c:pt idx="8520" formatCode="General">
                  <c:v>0.73329949400000005</c:v>
                </c:pt>
                <c:pt idx="8521" formatCode="General">
                  <c:v>0.73155987300000003</c:v>
                </c:pt>
                <c:pt idx="8522" formatCode="General">
                  <c:v>0.72934257999999996</c:v>
                </c:pt>
                <c:pt idx="8523" formatCode="General">
                  <c:v>0.72484439599999995</c:v>
                </c:pt>
                <c:pt idx="8524" formatCode="General">
                  <c:v>0.718263388</c:v>
                </c:pt>
                <c:pt idx="8525" formatCode="General">
                  <c:v>0.72161346699999995</c:v>
                </c:pt>
                <c:pt idx="8526" formatCode="General">
                  <c:v>0.71868026299999999</c:v>
                </c:pt>
                <c:pt idx="8527" formatCode="General">
                  <c:v>0.71460849000000004</c:v>
                </c:pt>
                <c:pt idx="8528" formatCode="General">
                  <c:v>0.70925194000000003</c:v>
                </c:pt>
                <c:pt idx="8529" formatCode="General">
                  <c:v>0.701876163</c:v>
                </c:pt>
                <c:pt idx="8530" formatCode="General">
                  <c:v>0.69285517900000004</c:v>
                </c:pt>
                <c:pt idx="8531" formatCode="General">
                  <c:v>0.68868255599999995</c:v>
                </c:pt>
                <c:pt idx="8532" formatCode="General">
                  <c:v>0.68932169700000001</c:v>
                </c:pt>
                <c:pt idx="8533" formatCode="General">
                  <c:v>0.688455284</c:v>
                </c:pt>
                <c:pt idx="8534" formatCode="General">
                  <c:v>0.68677705499999997</c:v>
                </c:pt>
                <c:pt idx="8535" formatCode="General">
                  <c:v>0.68588268799999996</c:v>
                </c:pt>
                <c:pt idx="8536" formatCode="General">
                  <c:v>0.68634015299999995</c:v>
                </c:pt>
                <c:pt idx="8537" formatCode="General">
                  <c:v>0.68789786100000005</c:v>
                </c:pt>
                <c:pt idx="8538" formatCode="General">
                  <c:v>0.69007563599999999</c:v>
                </c:pt>
                <c:pt idx="8539" formatCode="General">
                  <c:v>0.69251626700000002</c:v>
                </c:pt>
                <c:pt idx="8540" formatCode="General">
                  <c:v>0.69498014500000005</c:v>
                </c:pt>
                <c:pt idx="8541" formatCode="General">
                  <c:v>0.69677758199999995</c:v>
                </c:pt>
                <c:pt idx="8542" formatCode="General">
                  <c:v>0.69930493800000004</c:v>
                </c:pt>
                <c:pt idx="8543" formatCode="General">
                  <c:v>0.70119583600000002</c:v>
                </c:pt>
                <c:pt idx="8544" formatCode="General">
                  <c:v>0.70246541500000004</c:v>
                </c:pt>
                <c:pt idx="8545" formatCode="General">
                  <c:v>0.70315855699999996</c:v>
                </c:pt>
                <c:pt idx="8546" formatCode="General">
                  <c:v>0.70287448200000002</c:v>
                </c:pt>
                <c:pt idx="8547" formatCode="General">
                  <c:v>0.69926887800000004</c:v>
                </c:pt>
                <c:pt idx="8548" formatCode="General">
                  <c:v>0.69635272000000004</c:v>
                </c:pt>
                <c:pt idx="8549" formatCode="General">
                  <c:v>0.70767504000000003</c:v>
                </c:pt>
                <c:pt idx="8550" formatCode="General">
                  <c:v>0.71396100500000004</c:v>
                </c:pt>
                <c:pt idx="8551" formatCode="General">
                  <c:v>0.71827268600000005</c:v>
                </c:pt>
                <c:pt idx="8552" formatCode="General">
                  <c:v>0.72178256500000004</c:v>
                </c:pt>
                <c:pt idx="8553" formatCode="General">
                  <c:v>0.72470807999999998</c:v>
                </c:pt>
                <c:pt idx="8554" formatCode="General">
                  <c:v>0.72712987699999998</c:v>
                </c:pt>
                <c:pt idx="8555" formatCode="General">
                  <c:v>0.72911292299999997</c:v>
                </c:pt>
                <c:pt idx="8556" formatCode="General">
                  <c:v>0.73071748000000003</c:v>
                </c:pt>
                <c:pt idx="8557" formatCode="General">
                  <c:v>0.731996596</c:v>
                </c:pt>
                <c:pt idx="8558" formatCode="General">
                  <c:v>0.73299515199999998</c:v>
                </c:pt>
                <c:pt idx="8559" formatCode="General">
                  <c:v>0.73375082000000003</c:v>
                </c:pt>
                <c:pt idx="8560" formatCode="General">
                  <c:v>0.73429518900000001</c:v>
                </c:pt>
                <c:pt idx="8561" formatCode="General">
                  <c:v>0.73465502299999996</c:v>
                </c:pt>
                <c:pt idx="8562" formatCode="General">
                  <c:v>0.73485302900000005</c:v>
                </c:pt>
                <c:pt idx="8563" formatCode="General">
                  <c:v>0.73490869999999997</c:v>
                </c:pt>
                <c:pt idx="8564" formatCode="General">
                  <c:v>0.734838247</c:v>
                </c:pt>
                <c:pt idx="8565" formatCode="General">
                  <c:v>0.73465424800000001</c:v>
                </c:pt>
                <c:pt idx="8566" formatCode="General">
                  <c:v>0.73435705900000003</c:v>
                </c:pt>
                <c:pt idx="8567" formatCode="General">
                  <c:v>0.73390930899999995</c:v>
                </c:pt>
                <c:pt idx="8568" formatCode="General">
                  <c:v>0.73351758700000003</c:v>
                </c:pt>
                <c:pt idx="8569" formatCode="General">
                  <c:v>0.73295790000000005</c:v>
                </c:pt>
                <c:pt idx="8570" formatCode="General">
                  <c:v>0.73230123499999999</c:v>
                </c:pt>
                <c:pt idx="8571" formatCode="General">
                  <c:v>0.73154211000000002</c:v>
                </c:pt>
                <c:pt idx="8572" formatCode="General">
                  <c:v>0.73066991599999997</c:v>
                </c:pt>
                <c:pt idx="8573" formatCode="General">
                  <c:v>0.72966969000000004</c:v>
                </c:pt>
                <c:pt idx="8574" formatCode="General">
                  <c:v>0.728521168</c:v>
                </c:pt>
                <c:pt idx="8575" formatCode="General">
                  <c:v>0.72719347499999998</c:v>
                </c:pt>
                <c:pt idx="8576" formatCode="General">
                  <c:v>0.72562199800000005</c:v>
                </c:pt>
                <c:pt idx="8577" formatCode="General">
                  <c:v>0.72352355700000004</c:v>
                </c:pt>
                <c:pt idx="8578" formatCode="General">
                  <c:v>0.71421265599999995</c:v>
                </c:pt>
                <c:pt idx="8579" formatCode="General">
                  <c:v>0.71863806200000002</c:v>
                </c:pt>
                <c:pt idx="8580" formatCode="General">
                  <c:v>0.71721881600000004</c:v>
                </c:pt>
                <c:pt idx="8581" formatCode="General">
                  <c:v>0.71436196600000001</c:v>
                </c:pt>
                <c:pt idx="8582" formatCode="General">
                  <c:v>0.71071684400000001</c:v>
                </c:pt>
                <c:pt idx="8583" formatCode="General">
                  <c:v>0.705912769</c:v>
                </c:pt>
                <c:pt idx="8584" formatCode="General">
                  <c:v>0.69895869499999996</c:v>
                </c:pt>
                <c:pt idx="8585" formatCode="General">
                  <c:v>0.68926847000000002</c:v>
                </c:pt>
                <c:pt idx="8586" formatCode="General">
                  <c:v>0.68506228899999999</c:v>
                </c:pt>
                <c:pt idx="8587" formatCode="General">
                  <c:v>0.68639242600000006</c:v>
                </c:pt>
                <c:pt idx="8588" formatCode="General">
                  <c:v>0.68492376799999999</c:v>
                </c:pt>
                <c:pt idx="8589" formatCode="General">
                  <c:v>0.68232011800000003</c:v>
                </c:pt>
                <c:pt idx="8590" formatCode="General">
                  <c:v>0.68060857100000005</c:v>
                </c:pt>
                <c:pt idx="8591" formatCode="General">
                  <c:v>0.68057501300000001</c:v>
                </c:pt>
                <c:pt idx="8592" formatCode="General">
                  <c:v>0.68192744299999997</c:v>
                </c:pt>
                <c:pt idx="8593" formatCode="General">
                  <c:v>0.68404352700000004</c:v>
                </c:pt>
                <c:pt idx="8594" formatCode="General">
                  <c:v>0.686513186</c:v>
                </c:pt>
                <c:pt idx="8595" formatCode="General">
                  <c:v>0.68908888099999999</c:v>
                </c:pt>
                <c:pt idx="8596" formatCode="General">
                  <c:v>0.69061088599999998</c:v>
                </c:pt>
                <c:pt idx="8597" formatCode="General">
                  <c:v>0.69420385399999995</c:v>
                </c:pt>
                <c:pt idx="8598" formatCode="General">
                  <c:v>0.69634950200000001</c:v>
                </c:pt>
                <c:pt idx="8599" formatCode="General">
                  <c:v>0.69799536500000003</c:v>
                </c:pt>
                <c:pt idx="8600" formatCode="General">
                  <c:v>0.69900584200000004</c:v>
                </c:pt>
                <c:pt idx="8601" formatCode="General">
                  <c:v>0.69911164000000003</c:v>
                </c:pt>
                <c:pt idx="8602" formatCode="General">
                  <c:v>0.69677096599999999</c:v>
                </c:pt>
                <c:pt idx="8603" formatCode="General">
                  <c:v>0.68876427399999995</c:v>
                </c:pt>
                <c:pt idx="8604" formatCode="General">
                  <c:v>0.70092385999999995</c:v>
                </c:pt>
                <c:pt idx="8605" formatCode="General">
                  <c:v>0.70732921400000004</c:v>
                </c:pt>
                <c:pt idx="8606" formatCode="General">
                  <c:v>0.71198684000000001</c:v>
                </c:pt>
                <c:pt idx="8607" formatCode="General">
                  <c:v>0.71603995600000003</c:v>
                </c:pt>
                <c:pt idx="8608" formatCode="General">
                  <c:v>0.71949416399999999</c:v>
                </c:pt>
                <c:pt idx="8609" formatCode="General">
                  <c:v>0.72235566399999995</c:v>
                </c:pt>
                <c:pt idx="8610" formatCode="General">
                  <c:v>0.724687517</c:v>
                </c:pt>
                <c:pt idx="8611" formatCode="General">
                  <c:v>0.72656780499999996</c:v>
                </c:pt>
                <c:pt idx="8612" formatCode="General">
                  <c:v>0.72806704</c:v>
                </c:pt>
                <c:pt idx="8613" formatCode="General">
                  <c:v>0.72924268199999998</c:v>
                </c:pt>
                <c:pt idx="8614" formatCode="General">
                  <c:v>0.73014032799999995</c:v>
                </c:pt>
                <c:pt idx="8615" formatCode="General">
                  <c:v>0.73079633700000002</c:v>
                </c:pt>
                <c:pt idx="8616" formatCode="General">
                  <c:v>0.73124062999999995</c:v>
                </c:pt>
                <c:pt idx="8617" formatCode="General">
                  <c:v>0.73149812199999997</c:v>
                </c:pt>
                <c:pt idx="8618" formatCode="General">
                  <c:v>0.73159015199999999</c:v>
                </c:pt>
                <c:pt idx="8619" formatCode="General">
                  <c:v>0.73153460000000003</c:v>
                </c:pt>
                <c:pt idx="8620" formatCode="General">
                  <c:v>0.73134255400000003</c:v>
                </c:pt>
                <c:pt idx="8621" formatCode="General">
                  <c:v>0.73098272099999995</c:v>
                </c:pt>
                <c:pt idx="8622" formatCode="General">
                  <c:v>0.73063039799999996</c:v>
                </c:pt>
                <c:pt idx="8623" formatCode="General">
                  <c:v>0.73011875199999998</c:v>
                </c:pt>
                <c:pt idx="8624" formatCode="General">
                  <c:v>0.72950941300000005</c:v>
                </c:pt>
                <c:pt idx="8625" formatCode="General">
                  <c:v>0.72880458800000003</c:v>
                </c:pt>
                <c:pt idx="8626" formatCode="General">
                  <c:v>0.72800201200000003</c:v>
                </c:pt>
                <c:pt idx="8627" formatCode="General">
                  <c:v>0.72709572300000003</c:v>
                </c:pt>
                <c:pt idx="8628" formatCode="General">
                  <c:v>0.72607564899999999</c:v>
                </c:pt>
                <c:pt idx="8629" formatCode="General">
                  <c:v>0.72492599499999999</c:v>
                </c:pt>
                <c:pt idx="8630" formatCode="General">
                  <c:v>0.723619342</c:v>
                </c:pt>
                <c:pt idx="8631" formatCode="General">
                  <c:v>0.72208130400000003</c:v>
                </c:pt>
                <c:pt idx="8632" formatCode="General">
                  <c:v>0.71971118499999998</c:v>
                </c:pt>
                <c:pt idx="8633" formatCode="General">
                  <c:v>0.71298408499999999</c:v>
                </c:pt>
                <c:pt idx="8634" formatCode="General">
                  <c:v>0.71649789799999997</c:v>
                </c:pt>
                <c:pt idx="8635" formatCode="General">
                  <c:v>0.71438801299999999</c:v>
                </c:pt>
                <c:pt idx="8636" formatCode="General">
                  <c:v>0.711702108</c:v>
                </c:pt>
                <c:pt idx="8637" formatCode="General">
                  <c:v>0.70840555400000005</c:v>
                </c:pt>
                <c:pt idx="8638" formatCode="General">
                  <c:v>0.70409321800000002</c:v>
                </c:pt>
                <c:pt idx="8639" formatCode="General">
                  <c:v>0.69762170300000004</c:v>
                </c:pt>
                <c:pt idx="8640" formatCode="General">
                  <c:v>0.68737143300000003</c:v>
                </c:pt>
                <c:pt idx="8641" formatCode="General">
                  <c:v>0.68372839699999999</c:v>
                </c:pt>
                <c:pt idx="8642" formatCode="General">
                  <c:v>0.68565928899999995</c:v>
                </c:pt>
                <c:pt idx="8643" formatCode="General">
                  <c:v>0.68344736100000003</c:v>
                </c:pt>
                <c:pt idx="8644" formatCode="General">
                  <c:v>0.67993652800000004</c:v>
                </c:pt>
                <c:pt idx="8645" formatCode="General">
                  <c:v>0.67738926399999999</c:v>
                </c:pt>
                <c:pt idx="8646" formatCode="General">
                  <c:v>0.67686522000000005</c:v>
                </c:pt>
                <c:pt idx="8647" formatCode="General">
                  <c:v>0.67805629999999995</c:v>
                </c:pt>
                <c:pt idx="8648" formatCode="General">
                  <c:v>0.68013852799999996</c:v>
                </c:pt>
                <c:pt idx="8649" formatCode="General">
                  <c:v>0.68263274399999996</c:v>
                </c:pt>
                <c:pt idx="8650" formatCode="General">
                  <c:v>0.68483638800000002</c:v>
                </c:pt>
                <c:pt idx="8651" formatCode="General">
                  <c:v>0.68827760199999999</c:v>
                </c:pt>
                <c:pt idx="8652" formatCode="General">
                  <c:v>0.69118612999999995</c:v>
                </c:pt>
                <c:pt idx="8653" formatCode="General">
                  <c:v>0.69387167699999996</c:v>
                </c:pt>
                <c:pt idx="8654" formatCode="General">
                  <c:v>0.69617670799999998</c:v>
                </c:pt>
                <c:pt idx="8655" formatCode="General">
                  <c:v>0.69790768599999997</c:v>
                </c:pt>
                <c:pt idx="8656" formatCode="General">
                  <c:v>0.69876581400000004</c:v>
                </c:pt>
                <c:pt idx="8657" formatCode="General">
                  <c:v>0.69764143199999995</c:v>
                </c:pt>
                <c:pt idx="8658" formatCode="General">
                  <c:v>0.68720573200000001</c:v>
                </c:pt>
                <c:pt idx="8659" formatCode="General">
                  <c:v>0.69883638599999998</c:v>
                </c:pt>
                <c:pt idx="8660" formatCode="General">
                  <c:v>0.704371572</c:v>
                </c:pt>
                <c:pt idx="8661" formatCode="General">
                  <c:v>0.70924449000000001</c:v>
                </c:pt>
                <c:pt idx="8662" formatCode="General">
                  <c:v>0.71408551899999995</c:v>
                </c:pt>
                <c:pt idx="8663" formatCode="General">
                  <c:v>0.71838360999999995</c:v>
                </c:pt>
                <c:pt idx="8664" formatCode="General">
                  <c:v>0.72197347899999997</c:v>
                </c:pt>
                <c:pt idx="8665" formatCode="General">
                  <c:v>0.72491693499999998</c:v>
                </c:pt>
                <c:pt idx="8666" formatCode="General">
                  <c:v>0.72732782399999996</c:v>
                </c:pt>
                <c:pt idx="8667" formatCode="General">
                  <c:v>0.72930651899999999</c:v>
                </c:pt>
                <c:pt idx="8668" formatCode="General">
                  <c:v>0.73092865900000004</c:v>
                </c:pt>
                <c:pt idx="8669" formatCode="General">
                  <c:v>0.732248962</c:v>
                </c:pt>
                <c:pt idx="8670" formatCode="General">
                  <c:v>0.73330789799999996</c:v>
                </c:pt>
                <c:pt idx="8671" formatCode="General">
                  <c:v>0.73413598499999999</c:v>
                </c:pt>
                <c:pt idx="8672" formatCode="General">
                  <c:v>0.73475718499999998</c:v>
                </c:pt>
                <c:pt idx="8673" formatCode="General">
                  <c:v>0.73519062999999996</c:v>
                </c:pt>
                <c:pt idx="8674" formatCode="General">
                  <c:v>0.73545002900000001</c:v>
                </c:pt>
                <c:pt idx="8675" formatCode="General">
                  <c:v>0.73552554800000003</c:v>
                </c:pt>
                <c:pt idx="8676" formatCode="General">
                  <c:v>0.73551356800000001</c:v>
                </c:pt>
                <c:pt idx="8677" formatCode="General">
                  <c:v>0.73533225099999999</c:v>
                </c:pt>
                <c:pt idx="8678" formatCode="General">
                  <c:v>0.73501753800000003</c:v>
                </c:pt>
                <c:pt idx="8679" formatCode="General">
                  <c:v>0.73457408000000002</c:v>
                </c:pt>
                <c:pt idx="8680" formatCode="General">
                  <c:v>0.73400378200000005</c:v>
                </c:pt>
                <c:pt idx="8681" formatCode="General">
                  <c:v>0.73330593099999997</c:v>
                </c:pt>
                <c:pt idx="8682" formatCode="General">
                  <c:v>0.73247742699999996</c:v>
                </c:pt>
                <c:pt idx="8683" formatCode="General">
                  <c:v>0.73151195000000002</c:v>
                </c:pt>
                <c:pt idx="8684" formatCode="General">
                  <c:v>0.73039811799999999</c:v>
                </c:pt>
                <c:pt idx="8685" formatCode="General">
                  <c:v>0.72911071800000005</c:v>
                </c:pt>
                <c:pt idx="8686" formatCode="General">
                  <c:v>0.72753882400000003</c:v>
                </c:pt>
                <c:pt idx="8687" formatCode="General">
                  <c:v>0.72151655000000003</c:v>
                </c:pt>
                <c:pt idx="8688" formatCode="General">
                  <c:v>0.72388529800000001</c:v>
                </c:pt>
                <c:pt idx="8689" formatCode="General">
                  <c:v>0.72229087400000003</c:v>
                </c:pt>
                <c:pt idx="8690" formatCode="General">
                  <c:v>0.72006499800000001</c:v>
                </c:pt>
                <c:pt idx="8691" formatCode="General">
                  <c:v>0.717454433</c:v>
                </c:pt>
                <c:pt idx="8692" formatCode="General">
                  <c:v>0.71433472600000003</c:v>
                </c:pt>
                <c:pt idx="8693" formatCode="General">
                  <c:v>0.71032553899999995</c:v>
                </c:pt>
                <c:pt idx="8694" formatCode="General">
                  <c:v>0.70419955300000003</c:v>
                </c:pt>
                <c:pt idx="8695" formatCode="General">
                  <c:v>0.69322937699999998</c:v>
                </c:pt>
                <c:pt idx="8696" formatCode="General">
                  <c:v>0.69101899899999997</c:v>
                </c:pt>
                <c:pt idx="8697" formatCode="General">
                  <c:v>0.69279497899999998</c:v>
                </c:pt>
                <c:pt idx="8698" formatCode="General">
                  <c:v>0.68957757900000005</c:v>
                </c:pt>
                <c:pt idx="8699" formatCode="General">
                  <c:v>0.68502730099999998</c:v>
                </c:pt>
                <c:pt idx="8700" formatCode="General">
                  <c:v>0.681367159</c:v>
                </c:pt>
                <c:pt idx="8701" formatCode="General">
                  <c:v>0.68002593499999997</c:v>
                </c:pt>
                <c:pt idx="8702" formatCode="General">
                  <c:v>0.68076318499999999</c:v>
                </c:pt>
                <c:pt idx="8703" formatCode="General">
                  <c:v>0.68247622299999999</c:v>
                </c:pt>
                <c:pt idx="8704" formatCode="General">
                  <c:v>0.68457126599999996</c:v>
                </c:pt>
                <c:pt idx="8705" formatCode="General">
                  <c:v>0.68703609700000001</c:v>
                </c:pt>
                <c:pt idx="8706" formatCode="General">
                  <c:v>0.68983370099999997</c:v>
                </c:pt>
                <c:pt idx="8707" formatCode="General">
                  <c:v>0.69273340699999997</c:v>
                </c:pt>
                <c:pt idx="8708" formatCode="General">
                  <c:v>0.69559121099999999</c:v>
                </c:pt>
                <c:pt idx="8709" formatCode="General">
                  <c:v>0.69822984899999996</c:v>
                </c:pt>
                <c:pt idx="8710" formatCode="General">
                  <c:v>0.700464368</c:v>
                </c:pt>
                <c:pt idx="8711" formatCode="General">
                  <c:v>0.70201903600000004</c:v>
                </c:pt>
                <c:pt idx="8712" formatCode="General">
                  <c:v>0.70199006799999997</c:v>
                </c:pt>
                <c:pt idx="8713" formatCode="General">
                  <c:v>0.69097918300000005</c:v>
                </c:pt>
                <c:pt idx="8714" formatCode="General">
                  <c:v>0.70185005700000003</c:v>
                </c:pt>
                <c:pt idx="8715" formatCode="General">
                  <c:v>0.70492649100000004</c:v>
                </c:pt>
                <c:pt idx="8716" formatCode="General">
                  <c:v>0.70901685999999997</c:v>
                </c:pt>
                <c:pt idx="8717" formatCode="General">
                  <c:v>0.71435648200000001</c:v>
                </c:pt>
                <c:pt idx="8718" formatCode="General">
                  <c:v>0.719433188</c:v>
                </c:pt>
                <c:pt idx="8719" formatCode="General">
                  <c:v>0.72364252799999995</c:v>
                </c:pt>
                <c:pt idx="8720" formatCode="General">
                  <c:v>0.72703069399999998</c:v>
                </c:pt>
                <c:pt idx="8721" formatCode="General">
                  <c:v>0.72978019699999996</c:v>
                </c:pt>
                <c:pt idx="8722" formatCode="General">
                  <c:v>0.73204308699999998</c:v>
                </c:pt>
                <c:pt idx="8723" formatCode="General">
                  <c:v>0.73392397200000004</c:v>
                </c:pt>
                <c:pt idx="8724" formatCode="General">
                  <c:v>0.73549354099999997</c:v>
                </c:pt>
                <c:pt idx="8725" formatCode="General">
                  <c:v>0.73680096900000003</c:v>
                </c:pt>
                <c:pt idx="8726" formatCode="General">
                  <c:v>0.73788231599999998</c:v>
                </c:pt>
                <c:pt idx="8727" formatCode="General">
                  <c:v>0.73876512100000002</c:v>
                </c:pt>
                <c:pt idx="8728" formatCode="General">
                  <c:v>0.73947012400000001</c:v>
                </c:pt>
                <c:pt idx="8729" formatCode="General">
                  <c:v>0.74000877099999995</c:v>
                </c:pt>
                <c:pt idx="8730" formatCode="General">
                  <c:v>0.74042373900000003</c:v>
                </c:pt>
                <c:pt idx="8731" formatCode="General">
                  <c:v>0.74069440399999997</c:v>
                </c:pt>
                <c:pt idx="8732" formatCode="General">
                  <c:v>0.74083876599999998</c:v>
                </c:pt>
                <c:pt idx="8733" formatCode="General">
                  <c:v>0.740861714</c:v>
                </c:pt>
                <c:pt idx="8734" formatCode="General">
                  <c:v>0.74076473700000001</c:v>
                </c:pt>
                <c:pt idx="8735" formatCode="General">
                  <c:v>0.74054616699999998</c:v>
                </c:pt>
                <c:pt idx="8736" formatCode="General">
                  <c:v>0.74020147300000005</c:v>
                </c:pt>
                <c:pt idx="8737" formatCode="General">
                  <c:v>0.73972326499999996</c:v>
                </c:pt>
                <c:pt idx="8738" formatCode="General">
                  <c:v>0.73910075399999997</c:v>
                </c:pt>
                <c:pt idx="8739" formatCode="General">
                  <c:v>0.73831760899999999</c:v>
                </c:pt>
                <c:pt idx="8740" formatCode="General">
                  <c:v>0.73733633799999998</c:v>
                </c:pt>
                <c:pt idx="8741" formatCode="General">
                  <c:v>0.73582035300000004</c:v>
                </c:pt>
                <c:pt idx="8742" formatCode="General">
                  <c:v>0.73366594299999999</c:v>
                </c:pt>
                <c:pt idx="8743" formatCode="General">
                  <c:v>0.73336201899999998</c:v>
                </c:pt>
                <c:pt idx="8744" formatCode="General">
                  <c:v>0.73156797900000003</c:v>
                </c:pt>
                <c:pt idx="8745" formatCode="General">
                  <c:v>0.72961443699999995</c:v>
                </c:pt>
                <c:pt idx="8746" formatCode="General">
                  <c:v>0.72722202499999999</c:v>
                </c:pt>
                <c:pt idx="8747" formatCode="General">
                  <c:v>0.72435337300000002</c:v>
                </c:pt>
                <c:pt idx="8748" formatCode="General">
                  <c:v>0.72065985200000005</c:v>
                </c:pt>
                <c:pt idx="8749" formatCode="General">
                  <c:v>0.71482634499999997</c:v>
                </c:pt>
                <c:pt idx="8750" formatCode="General">
                  <c:v>0.70287007099999999</c:v>
                </c:pt>
                <c:pt idx="8751" formatCode="General">
                  <c:v>0.70350927100000005</c:v>
                </c:pt>
                <c:pt idx="8752" formatCode="General">
                  <c:v>0.70412003999999995</c:v>
                </c:pt>
                <c:pt idx="8753" formatCode="General">
                  <c:v>0.69990783899999998</c:v>
                </c:pt>
                <c:pt idx="8754" formatCode="General">
                  <c:v>0.69434607000000004</c:v>
                </c:pt>
                <c:pt idx="8755" formatCode="General">
                  <c:v>0.68939095699999997</c:v>
                </c:pt>
                <c:pt idx="8756" formatCode="General">
                  <c:v>0.68696427299999996</c:v>
                </c:pt>
                <c:pt idx="8757" formatCode="General">
                  <c:v>0.68704378600000005</c:v>
                </c:pt>
                <c:pt idx="8758" formatCode="General">
                  <c:v>0.68812495500000004</c:v>
                </c:pt>
                <c:pt idx="8759" formatCode="General">
                  <c:v>0.68943494599999999</c:v>
                </c:pt>
                <c:pt idx="8760" formatCode="General">
                  <c:v>0.69131630700000002</c:v>
                </c:pt>
                <c:pt idx="8761" formatCode="General">
                  <c:v>0.69351410899999999</c:v>
                </c:pt>
                <c:pt idx="8762" formatCode="General">
                  <c:v>0.69600975499999995</c:v>
                </c:pt>
                <c:pt idx="8763" formatCode="General">
                  <c:v>0.69861090199999998</c:v>
                </c:pt>
                <c:pt idx="8764" formatCode="General">
                  <c:v>0.70113301299999997</c:v>
                </c:pt>
                <c:pt idx="8765" formatCode="General">
                  <c:v>0.70340812200000002</c:v>
                </c:pt>
                <c:pt idx="8766" formatCode="General">
                  <c:v>0.7052387</c:v>
                </c:pt>
                <c:pt idx="8767" formatCode="General">
                  <c:v>0.70589643700000004</c:v>
                </c:pt>
                <c:pt idx="8768" formatCode="General">
                  <c:v>0.69405651099999999</c:v>
                </c:pt>
                <c:pt idx="8769" formatCode="General">
                  <c:v>0.70623850799999999</c:v>
                </c:pt>
                <c:pt idx="8770" formatCode="General">
                  <c:v>0.706529081</c:v>
                </c:pt>
                <c:pt idx="8771" formatCode="General">
                  <c:v>0.70824551599999996</c:v>
                </c:pt>
                <c:pt idx="8772" formatCode="General">
                  <c:v>0.71330195699999999</c:v>
                </c:pt>
                <c:pt idx="8773" formatCode="General">
                  <c:v>0.71910768700000005</c:v>
                </c:pt>
                <c:pt idx="8774" formatCode="General">
                  <c:v>0.72387677399999995</c:v>
                </c:pt>
                <c:pt idx="8775" formatCode="General">
                  <c:v>0.72754746699999995</c:v>
                </c:pt>
                <c:pt idx="8776" formatCode="General">
                  <c:v>0.730423987</c:v>
                </c:pt>
                <c:pt idx="8777" formatCode="General">
                  <c:v>0.73273897200000004</c:v>
                </c:pt>
                <c:pt idx="8778" formatCode="General">
                  <c:v>0.73463410100000004</c:v>
                </c:pt>
                <c:pt idx="8779" formatCode="General">
                  <c:v>0.73619598200000003</c:v>
                </c:pt>
                <c:pt idx="8780" formatCode="General">
                  <c:v>0.73748117700000004</c:v>
                </c:pt>
                <c:pt idx="8781" formatCode="General">
                  <c:v>0.73853004</c:v>
                </c:pt>
                <c:pt idx="8782" formatCode="General">
                  <c:v>0.73937249199999999</c:v>
                </c:pt>
                <c:pt idx="8783" formatCode="General">
                  <c:v>0.74003410300000005</c:v>
                </c:pt>
                <c:pt idx="8784" formatCode="General">
                  <c:v>0.74054205399999995</c:v>
                </c:pt>
                <c:pt idx="8785" formatCode="General">
                  <c:v>0.74090611900000003</c:v>
                </c:pt>
                <c:pt idx="8786" formatCode="General">
                  <c:v>0.74114447800000005</c:v>
                </c:pt>
                <c:pt idx="8787" formatCode="General">
                  <c:v>0.74126946900000001</c:v>
                </c:pt>
                <c:pt idx="8788" formatCode="General">
                  <c:v>0.74129045000000005</c:v>
                </c:pt>
                <c:pt idx="8789" formatCode="General">
                  <c:v>0.74121349999999997</c:v>
                </c:pt>
                <c:pt idx="8790" formatCode="General">
                  <c:v>0.74104100500000003</c:v>
                </c:pt>
                <c:pt idx="8791" formatCode="General">
                  <c:v>0.74077188999999999</c:v>
                </c:pt>
                <c:pt idx="8792" formatCode="General">
                  <c:v>0.74040097000000005</c:v>
                </c:pt>
                <c:pt idx="8793" formatCode="General">
                  <c:v>0.73991835100000003</c:v>
                </c:pt>
                <c:pt idx="8794" formatCode="General">
                  <c:v>0.73930531700000002</c:v>
                </c:pt>
                <c:pt idx="8795" formatCode="General">
                  <c:v>0.73848849500000002</c:v>
                </c:pt>
                <c:pt idx="8796" formatCode="General">
                  <c:v>0.72279930100000001</c:v>
                </c:pt>
                <c:pt idx="8797" formatCode="General">
                  <c:v>0.73656714000000001</c:v>
                </c:pt>
                <c:pt idx="8798" formatCode="General">
                  <c:v>0.73539853099999997</c:v>
                </c:pt>
                <c:pt idx="8799" formatCode="General">
                  <c:v>0.733941913</c:v>
                </c:pt>
                <c:pt idx="8800" formatCode="General">
                  <c:v>0.73221474900000005</c:v>
                </c:pt>
                <c:pt idx="8801" formatCode="General">
                  <c:v>0.73016482599999999</c:v>
                </c:pt>
                <c:pt idx="8802" formatCode="General">
                  <c:v>0.72767531900000004</c:v>
                </c:pt>
                <c:pt idx="8803" formatCode="General">
                  <c:v>0.72441261999999995</c:v>
                </c:pt>
                <c:pt idx="8804" formatCode="General">
                  <c:v>0.71888107099999998</c:v>
                </c:pt>
                <c:pt idx="8805" formatCode="General">
                  <c:v>0.70580100999999995</c:v>
                </c:pt>
                <c:pt idx="8806" formatCode="General">
                  <c:v>0.71062398000000004</c:v>
                </c:pt>
                <c:pt idx="8807" formatCode="General">
                  <c:v>0.70958316300000002</c:v>
                </c:pt>
                <c:pt idx="8808" formatCode="General">
                  <c:v>0.70482617599999997</c:v>
                </c:pt>
                <c:pt idx="8809" formatCode="General">
                  <c:v>0.69865667799999998</c:v>
                </c:pt>
                <c:pt idx="8810" formatCode="General">
                  <c:v>0.69261503199999996</c:v>
                </c:pt>
                <c:pt idx="8811" formatCode="General">
                  <c:v>0.68922042800000005</c:v>
                </c:pt>
                <c:pt idx="8812" formatCode="General">
                  <c:v>0.68889612</c:v>
                </c:pt>
                <c:pt idx="8813" formatCode="General">
                  <c:v>0.68778634100000002</c:v>
                </c:pt>
                <c:pt idx="8814" formatCode="General">
                  <c:v>0.69033467800000003</c:v>
                </c:pt>
                <c:pt idx="8815" formatCode="General">
                  <c:v>0.69147610699999995</c:v>
                </c:pt>
                <c:pt idx="8816" formatCode="General">
                  <c:v>0.69317454099999998</c:v>
                </c:pt>
                <c:pt idx="8817" formatCode="General">
                  <c:v>0.69533288500000001</c:v>
                </c:pt>
                <c:pt idx="8818" formatCode="General">
                  <c:v>0.69772469999999998</c:v>
                </c:pt>
                <c:pt idx="8819" formatCode="General">
                  <c:v>0.70013535000000005</c:v>
                </c:pt>
                <c:pt idx="8820" formatCode="General">
                  <c:v>0.70239758500000005</c:v>
                </c:pt>
                <c:pt idx="8821" formatCode="General">
                  <c:v>0.70434206700000002</c:v>
                </c:pt>
                <c:pt idx="8822" formatCode="General">
                  <c:v>0.70535534600000005</c:v>
                </c:pt>
                <c:pt idx="8823" formatCode="General">
                  <c:v>0.69655072699999998</c:v>
                </c:pt>
                <c:pt idx="8824" formatCode="General">
                  <c:v>0.70718097700000004</c:v>
                </c:pt>
                <c:pt idx="8825" formatCode="General">
                  <c:v>0.70650237800000004</c:v>
                </c:pt>
                <c:pt idx="8826" formatCode="General">
                  <c:v>0.70529931800000001</c:v>
                </c:pt>
                <c:pt idx="8827" formatCode="General">
                  <c:v>0.70846867599999996</c:v>
                </c:pt>
                <c:pt idx="8828" formatCode="General">
                  <c:v>0.71509134799999996</c:v>
                </c:pt>
                <c:pt idx="8829" formatCode="General">
                  <c:v>0.72072601300000005</c:v>
                </c:pt>
                <c:pt idx="8830" formatCode="General">
                  <c:v>0.72480249399999996</c:v>
                </c:pt>
                <c:pt idx="8831" formatCode="General">
                  <c:v>0.72784704</c:v>
                </c:pt>
                <c:pt idx="8832" formatCode="General">
                  <c:v>0.73022258299999998</c:v>
                </c:pt>
                <c:pt idx="8833" formatCode="General">
                  <c:v>0.73211908299999995</c:v>
                </c:pt>
                <c:pt idx="8834" formatCode="General">
                  <c:v>0.73364049200000003</c:v>
                </c:pt>
                <c:pt idx="8835" formatCode="General">
                  <c:v>0.73485094299999998</c:v>
                </c:pt>
                <c:pt idx="8836" formatCode="General">
                  <c:v>0.73579430599999995</c:v>
                </c:pt>
                <c:pt idx="8837" formatCode="General">
                  <c:v>0.73650777300000003</c:v>
                </c:pt>
                <c:pt idx="8838" formatCode="General">
                  <c:v>0.73701959800000005</c:v>
                </c:pt>
                <c:pt idx="8839" formatCode="General">
                  <c:v>0.73735320599999998</c:v>
                </c:pt>
                <c:pt idx="8840" formatCode="General">
                  <c:v>0.73753118500000003</c:v>
                </c:pt>
                <c:pt idx="8841" formatCode="General">
                  <c:v>0.73757278900000001</c:v>
                </c:pt>
                <c:pt idx="8842" formatCode="General">
                  <c:v>0.73749464799999997</c:v>
                </c:pt>
                <c:pt idx="8843" formatCode="General">
                  <c:v>0.73731082699999995</c:v>
                </c:pt>
                <c:pt idx="8844" formatCode="General">
                  <c:v>0.73703217499999996</c:v>
                </c:pt>
                <c:pt idx="8845" formatCode="General">
                  <c:v>0.73666655999999997</c:v>
                </c:pt>
                <c:pt idx="8846" formatCode="General">
                  <c:v>0.73621803500000005</c:v>
                </c:pt>
                <c:pt idx="8847" formatCode="General">
                  <c:v>0.73568666000000005</c:v>
                </c:pt>
                <c:pt idx="8848" formatCode="General">
                  <c:v>0.73506665199999999</c:v>
                </c:pt>
                <c:pt idx="8849" formatCode="General">
                  <c:v>0.73433524400000005</c:v>
                </c:pt>
                <c:pt idx="8850" formatCode="General">
                  <c:v>0.73291563999999998</c:v>
                </c:pt>
                <c:pt idx="8851" formatCode="General">
                  <c:v>0.73251807700000005</c:v>
                </c:pt>
                <c:pt idx="8852" formatCode="General">
                  <c:v>0.73156654799999998</c:v>
                </c:pt>
                <c:pt idx="8853" formatCode="General">
                  <c:v>0.73036515700000004</c:v>
                </c:pt>
                <c:pt idx="8854" formatCode="General">
                  <c:v>0.72897177899999999</c:v>
                </c:pt>
                <c:pt idx="8855" formatCode="General">
                  <c:v>0.72735732799999997</c:v>
                </c:pt>
                <c:pt idx="8856" formatCode="General">
                  <c:v>0.72546792000000004</c:v>
                </c:pt>
                <c:pt idx="8857" formatCode="General">
                  <c:v>0.72319328800000005</c:v>
                </c:pt>
                <c:pt idx="8858" formatCode="General">
                  <c:v>0.72019672400000001</c:v>
                </c:pt>
                <c:pt idx="8859" formatCode="General">
                  <c:v>0.71457153600000001</c:v>
                </c:pt>
                <c:pt idx="8860" formatCode="General">
                  <c:v>0.70189124300000005</c:v>
                </c:pt>
                <c:pt idx="8861" formatCode="General">
                  <c:v>0.70930433299999995</c:v>
                </c:pt>
                <c:pt idx="8862" formatCode="General">
                  <c:v>0.70681285900000002</c:v>
                </c:pt>
                <c:pt idx="8863" formatCode="General">
                  <c:v>0.70184874500000005</c:v>
                </c:pt>
                <c:pt idx="8864" formatCode="General">
                  <c:v>0.69537264099999996</c:v>
                </c:pt>
                <c:pt idx="8865" formatCode="General">
                  <c:v>0.68839794399999998</c:v>
                </c:pt>
                <c:pt idx="8866" formatCode="General">
                  <c:v>0.68406438800000002</c:v>
                </c:pt>
                <c:pt idx="8867" formatCode="General">
                  <c:v>0.683416307</c:v>
                </c:pt>
                <c:pt idx="8868" formatCode="General">
                  <c:v>0.68397188200000003</c:v>
                </c:pt>
                <c:pt idx="8869" formatCode="General">
                  <c:v>0.68416029199999995</c:v>
                </c:pt>
                <c:pt idx="8870" formatCode="General">
                  <c:v>0.68470501900000003</c:v>
                </c:pt>
                <c:pt idx="8871" formatCode="General">
                  <c:v>0.685993254</c:v>
                </c:pt>
                <c:pt idx="8872" formatCode="General">
                  <c:v>0.68794727300000003</c:v>
                </c:pt>
                <c:pt idx="8873" formatCode="General">
                  <c:v>0.69028961700000002</c:v>
                </c:pt>
                <c:pt idx="8874" formatCode="General">
                  <c:v>0.69275575899999997</c:v>
                </c:pt>
                <c:pt idx="8875" formatCode="General">
                  <c:v>0.69514930200000002</c:v>
                </c:pt>
                <c:pt idx="8876" formatCode="General">
                  <c:v>0.69729781199999996</c:v>
                </c:pt>
                <c:pt idx="8877" formatCode="General">
                  <c:v>0.69847065200000003</c:v>
                </c:pt>
                <c:pt idx="8878" formatCode="General">
                  <c:v>0.69845521499999996</c:v>
                </c:pt>
                <c:pt idx="8879" formatCode="General">
                  <c:v>0.70190995899999997</c:v>
                </c:pt>
                <c:pt idx="8880" formatCode="General">
                  <c:v>0.70198476300000001</c:v>
                </c:pt>
                <c:pt idx="8881" formatCode="General">
                  <c:v>0.70000159699999998</c:v>
                </c:pt>
                <c:pt idx="8882" formatCode="General">
                  <c:v>0.69950741500000002</c:v>
                </c:pt>
                <c:pt idx="8883" formatCode="General">
                  <c:v>0.70649850400000003</c:v>
                </c:pt>
                <c:pt idx="8884" formatCode="General">
                  <c:v>0.71372944100000002</c:v>
                </c:pt>
                <c:pt idx="8885" formatCode="General">
                  <c:v>0.71871405799999999</c:v>
                </c:pt>
                <c:pt idx="8886" formatCode="General">
                  <c:v>0.72235983599999998</c:v>
                </c:pt>
                <c:pt idx="8887" formatCode="General">
                  <c:v>0.72522622299999995</c:v>
                </c:pt>
                <c:pt idx="8888" formatCode="General">
                  <c:v>0.72755301000000006</c:v>
                </c:pt>
                <c:pt idx="8889" formatCode="General">
                  <c:v>0.72945356400000005</c:v>
                </c:pt>
                <c:pt idx="8890" formatCode="General">
                  <c:v>0.73099142299999997</c:v>
                </c:pt>
                <c:pt idx="8891" formatCode="General">
                  <c:v>0.73221552400000001</c:v>
                </c:pt>
                <c:pt idx="8892" formatCode="General">
                  <c:v>0.73315703899999995</c:v>
                </c:pt>
                <c:pt idx="8893" formatCode="General">
                  <c:v>0.73384624700000001</c:v>
                </c:pt>
                <c:pt idx="8894" formatCode="General">
                  <c:v>0.73430949400000001</c:v>
                </c:pt>
                <c:pt idx="8895" formatCode="General">
                  <c:v>0.734570265</c:v>
                </c:pt>
                <c:pt idx="8896" formatCode="General">
                  <c:v>0.73465031400000003</c:v>
                </c:pt>
                <c:pt idx="8897" formatCode="General">
                  <c:v>0.73456949000000005</c:v>
                </c:pt>
                <c:pt idx="8898" formatCode="General">
                  <c:v>0.73434573400000003</c:v>
                </c:pt>
                <c:pt idx="8899" formatCode="General">
                  <c:v>0.73399508000000002</c:v>
                </c:pt>
                <c:pt idx="8900" formatCode="General">
                  <c:v>0.73353099799999999</c:v>
                </c:pt>
                <c:pt idx="8901" formatCode="General">
                  <c:v>0.73296386000000002</c:v>
                </c:pt>
                <c:pt idx="8902" formatCode="General">
                  <c:v>0.73230016200000003</c:v>
                </c:pt>
                <c:pt idx="8903" formatCode="General">
                  <c:v>0.73153853400000002</c:v>
                </c:pt>
                <c:pt idx="8904" formatCode="General">
                  <c:v>0.73059666199999995</c:v>
                </c:pt>
                <c:pt idx="8905" formatCode="General">
                  <c:v>0.72958785299999995</c:v>
                </c:pt>
                <c:pt idx="8906" formatCode="General">
                  <c:v>0.72871601600000002</c:v>
                </c:pt>
                <c:pt idx="8907" formatCode="General">
                  <c:v>0.72756981799999998</c:v>
                </c:pt>
                <c:pt idx="8908" formatCode="General">
                  <c:v>0.72628325199999999</c:v>
                </c:pt>
                <c:pt idx="8909" formatCode="General">
                  <c:v>0.72484052200000004</c:v>
                </c:pt>
                <c:pt idx="8910" formatCode="General">
                  <c:v>0.72321218300000001</c:v>
                </c:pt>
                <c:pt idx="8911" formatCode="General">
                  <c:v>0.72134983500000005</c:v>
                </c:pt>
                <c:pt idx="8912" formatCode="General">
                  <c:v>0.71915006599999998</c:v>
                </c:pt>
                <c:pt idx="8913" formatCode="General">
                  <c:v>0.71624887000000004</c:v>
                </c:pt>
                <c:pt idx="8914" formatCode="General">
                  <c:v>0.70969033199999998</c:v>
                </c:pt>
                <c:pt idx="8915" formatCode="General">
                  <c:v>0.703580439</c:v>
                </c:pt>
                <c:pt idx="8916" formatCode="General">
                  <c:v>0.70717996400000005</c:v>
                </c:pt>
                <c:pt idx="8917" formatCode="General">
                  <c:v>0.70389574799999999</c:v>
                </c:pt>
                <c:pt idx="8918" formatCode="General">
                  <c:v>0.69897121200000001</c:v>
                </c:pt>
                <c:pt idx="8919" formatCode="General">
                  <c:v>0.69244903300000005</c:v>
                </c:pt>
                <c:pt idx="8920" formatCode="General">
                  <c:v>0.68471682099999998</c:v>
                </c:pt>
                <c:pt idx="8921" formatCode="General">
                  <c:v>0.67938822499999996</c:v>
                </c:pt>
                <c:pt idx="8922" formatCode="General">
                  <c:v>0.67894798499999998</c:v>
                </c:pt>
                <c:pt idx="8923" formatCode="General">
                  <c:v>0.67913657400000005</c:v>
                </c:pt>
                <c:pt idx="8924" formatCode="General">
                  <c:v>0.67865550500000005</c:v>
                </c:pt>
                <c:pt idx="8925" formatCode="General">
                  <c:v>0.67851358699999997</c:v>
                </c:pt>
                <c:pt idx="8926" formatCode="General">
                  <c:v>0.67933088500000005</c:v>
                </c:pt>
                <c:pt idx="8927" formatCode="General">
                  <c:v>0.68105107499999995</c:v>
                </c:pt>
                <c:pt idx="8928" formatCode="General">
                  <c:v>0.68332922500000004</c:v>
                </c:pt>
                <c:pt idx="8929" formatCode="General">
                  <c:v>0.68584227600000003</c:v>
                </c:pt>
                <c:pt idx="8930" formatCode="General">
                  <c:v>0.68835735300000001</c:v>
                </c:pt>
                <c:pt idx="8931" formatCode="General">
                  <c:v>0.69066607999999996</c:v>
                </c:pt>
                <c:pt idx="8932" formatCode="General">
                  <c:v>0.69100826999999998</c:v>
                </c:pt>
                <c:pt idx="8933" formatCode="General">
                  <c:v>0.69430452600000003</c:v>
                </c:pt>
                <c:pt idx="8934" formatCode="General">
                  <c:v>0.69613581899999999</c:v>
                </c:pt>
                <c:pt idx="8935" formatCode="General">
                  <c:v>0.69693195799999996</c:v>
                </c:pt>
                <c:pt idx="8936" formatCode="General">
                  <c:v>0.69600200700000003</c:v>
                </c:pt>
                <c:pt idx="8937" formatCode="General">
                  <c:v>0.69259697200000003</c:v>
                </c:pt>
                <c:pt idx="8938" formatCode="General">
                  <c:v>0.69724732599999995</c:v>
                </c:pt>
                <c:pt idx="8939" formatCode="General">
                  <c:v>0.70633393499999997</c:v>
                </c:pt>
                <c:pt idx="8940" formatCode="General">
                  <c:v>0.71227216699999996</c:v>
                </c:pt>
                <c:pt idx="8941" formatCode="General">
                  <c:v>0.71654278000000005</c:v>
                </c:pt>
                <c:pt idx="8942" formatCode="General">
                  <c:v>0.71998131300000001</c:v>
                </c:pt>
                <c:pt idx="8943" formatCode="General">
                  <c:v>0.72286802500000003</c:v>
                </c:pt>
                <c:pt idx="8944" formatCode="General">
                  <c:v>0.72530847799999998</c:v>
                </c:pt>
                <c:pt idx="8945" formatCode="General">
                  <c:v>0.72739607100000003</c:v>
                </c:pt>
                <c:pt idx="8946" formatCode="General">
                  <c:v>0.72914737500000004</c:v>
                </c:pt>
                <c:pt idx="8947" formatCode="General">
                  <c:v>0.73060733099999997</c:v>
                </c:pt>
                <c:pt idx="8948" formatCode="General">
                  <c:v>0.731804907</c:v>
                </c:pt>
                <c:pt idx="8949" formatCode="General">
                  <c:v>0.73276412499999999</c:v>
                </c:pt>
                <c:pt idx="8950" formatCode="General">
                  <c:v>0.73350578499999997</c:v>
                </c:pt>
                <c:pt idx="8951" formatCode="General">
                  <c:v>0.73404789000000004</c:v>
                </c:pt>
                <c:pt idx="8952" formatCode="General">
                  <c:v>0.73440665000000005</c:v>
                </c:pt>
                <c:pt idx="8953" formatCode="General">
                  <c:v>0.73459649100000002</c:v>
                </c:pt>
                <c:pt idx="8954" formatCode="General">
                  <c:v>0.734630585</c:v>
                </c:pt>
                <c:pt idx="8955" formatCode="General">
                  <c:v>0.73452049500000005</c:v>
                </c:pt>
                <c:pt idx="8956" formatCode="General">
                  <c:v>0.73427563900000004</c:v>
                </c:pt>
                <c:pt idx="8957" formatCode="General">
                  <c:v>0.73390221600000005</c:v>
                </c:pt>
                <c:pt idx="8958" formatCode="General">
                  <c:v>0.733384967</c:v>
                </c:pt>
                <c:pt idx="8959" formatCode="General">
                  <c:v>0.73242032499999998</c:v>
                </c:pt>
                <c:pt idx="8960" formatCode="General">
                  <c:v>0.73207527400000005</c:v>
                </c:pt>
                <c:pt idx="8961" formatCode="General">
                  <c:v>0.73123830599999995</c:v>
                </c:pt>
                <c:pt idx="8962" formatCode="General">
                  <c:v>0.73026591500000004</c:v>
                </c:pt>
                <c:pt idx="8963" formatCode="General">
                  <c:v>0.72915232200000002</c:v>
                </c:pt>
                <c:pt idx="8964" formatCode="General">
                  <c:v>0.72788184899999997</c:v>
                </c:pt>
                <c:pt idx="8965" formatCode="General">
                  <c:v>0.72643023699999998</c:v>
                </c:pt>
                <c:pt idx="8966" formatCode="General">
                  <c:v>0.72475576399999997</c:v>
                </c:pt>
                <c:pt idx="8967" formatCode="General">
                  <c:v>0.72275888899999996</c:v>
                </c:pt>
                <c:pt idx="8968" formatCode="General">
                  <c:v>0.71999412799999996</c:v>
                </c:pt>
                <c:pt idx="8969" formatCode="General">
                  <c:v>0.71005141699999996</c:v>
                </c:pt>
                <c:pt idx="8970" formatCode="General">
                  <c:v>0.71322321899999996</c:v>
                </c:pt>
                <c:pt idx="8971" formatCode="General">
                  <c:v>0.71239119799999995</c:v>
                </c:pt>
                <c:pt idx="8972" formatCode="General">
                  <c:v>0.70895838700000002</c:v>
                </c:pt>
                <c:pt idx="8973" formatCode="General">
                  <c:v>0.704319417</c:v>
                </c:pt>
                <c:pt idx="8974" formatCode="General">
                  <c:v>0.69804108099999995</c:v>
                </c:pt>
                <c:pt idx="8975" formatCode="General">
                  <c:v>0.689822555</c:v>
                </c:pt>
                <c:pt idx="8976" formatCode="General">
                  <c:v>0.68355083500000002</c:v>
                </c:pt>
                <c:pt idx="8977" formatCode="General">
                  <c:v>0.683323562</c:v>
                </c:pt>
                <c:pt idx="8978" formatCode="General">
                  <c:v>0.68325495700000005</c:v>
                </c:pt>
                <c:pt idx="8979" formatCode="General">
                  <c:v>0.68193483399999999</c:v>
                </c:pt>
                <c:pt idx="8980" formatCode="General">
                  <c:v>0.68090760699999997</c:v>
                </c:pt>
                <c:pt idx="8981" formatCode="General">
                  <c:v>0.68105691700000004</c:v>
                </c:pt>
                <c:pt idx="8982" formatCode="General">
                  <c:v>0.68236094700000005</c:v>
                </c:pt>
                <c:pt idx="8983" formatCode="General">
                  <c:v>0.68439578999999995</c:v>
                </c:pt>
                <c:pt idx="8984" formatCode="General">
                  <c:v>0.68678057199999998</c:v>
                </c:pt>
                <c:pt idx="8985" formatCode="General">
                  <c:v>0.68926274799999998</c:v>
                </c:pt>
                <c:pt idx="8986" formatCode="General">
                  <c:v>0.691588223</c:v>
                </c:pt>
                <c:pt idx="8987" formatCode="General">
                  <c:v>0.68508392600000001</c:v>
                </c:pt>
                <c:pt idx="8988" formatCode="General">
                  <c:v>0.69574665999999996</c:v>
                </c:pt>
                <c:pt idx="8989" formatCode="General">
                  <c:v>0.69730514300000002</c:v>
                </c:pt>
                <c:pt idx="8990" formatCode="General">
                  <c:v>0.69826954600000002</c:v>
                </c:pt>
                <c:pt idx="8991" formatCode="General">
                  <c:v>0.69817447700000002</c:v>
                </c:pt>
                <c:pt idx="8992" formatCode="General">
                  <c:v>0.69484067000000005</c:v>
                </c:pt>
                <c:pt idx="8993" formatCode="General">
                  <c:v>0.69399160100000001</c:v>
                </c:pt>
                <c:pt idx="8994" formatCode="General">
                  <c:v>0.70457190300000005</c:v>
                </c:pt>
                <c:pt idx="8995" formatCode="General">
                  <c:v>0.711113632</c:v>
                </c:pt>
                <c:pt idx="8996" formatCode="General">
                  <c:v>0.71567708299999999</c:v>
                </c:pt>
                <c:pt idx="8997" formatCode="General">
                  <c:v>0.71940964500000004</c:v>
                </c:pt>
                <c:pt idx="8998" formatCode="General">
                  <c:v>0.72258323400000002</c:v>
                </c:pt>
                <c:pt idx="8999" formatCode="General">
                  <c:v>0.72530072899999998</c:v>
                </c:pt>
                <c:pt idx="9000" formatCode="General">
                  <c:v>0.72762465499999995</c:v>
                </c:pt>
                <c:pt idx="9001" formatCode="General">
                  <c:v>0.72960984699999998</c:v>
                </c:pt>
                <c:pt idx="9002" formatCode="General">
                  <c:v>0.73130124799999996</c:v>
                </c:pt>
                <c:pt idx="9003" formatCode="General">
                  <c:v>0.73273563399999997</c:v>
                </c:pt>
                <c:pt idx="9004" formatCode="General">
                  <c:v>0.73394286600000003</c:v>
                </c:pt>
                <c:pt idx="9005" formatCode="General">
                  <c:v>0.73494696599999998</c:v>
                </c:pt>
                <c:pt idx="9006" formatCode="General">
                  <c:v>0.73576748400000003</c:v>
                </c:pt>
                <c:pt idx="9007" formatCode="General">
                  <c:v>0.736420572</c:v>
                </c:pt>
                <c:pt idx="9008" formatCode="General">
                  <c:v>0.73691916499999999</c:v>
                </c:pt>
                <c:pt idx="9009" formatCode="General">
                  <c:v>0.73727410999999998</c:v>
                </c:pt>
                <c:pt idx="9010" formatCode="General">
                  <c:v>0.73749369399999998</c:v>
                </c:pt>
                <c:pt idx="9011" formatCode="General">
                  <c:v>0.73758363699999996</c:v>
                </c:pt>
                <c:pt idx="9012" formatCode="General">
                  <c:v>0.73754173499999998</c:v>
                </c:pt>
                <c:pt idx="9013" formatCode="General">
                  <c:v>0.73479831200000001</c:v>
                </c:pt>
                <c:pt idx="9014" formatCode="General">
                  <c:v>0.73711735</c:v>
                </c:pt>
                <c:pt idx="9015" formatCode="General">
                  <c:v>0.73672682</c:v>
                </c:pt>
                <c:pt idx="9016" formatCode="General">
                  <c:v>0.73620384900000002</c:v>
                </c:pt>
                <c:pt idx="9017" formatCode="General">
                  <c:v>0.73554635000000002</c:v>
                </c:pt>
                <c:pt idx="9018" formatCode="General">
                  <c:v>0.73474526399999995</c:v>
                </c:pt>
                <c:pt idx="9019" formatCode="General">
                  <c:v>0.73378694099999997</c:v>
                </c:pt>
                <c:pt idx="9020" formatCode="General">
                  <c:v>0.73265111400000005</c:v>
                </c:pt>
                <c:pt idx="9021" formatCode="General">
                  <c:v>0.73130065200000005</c:v>
                </c:pt>
                <c:pt idx="9022" formatCode="General">
                  <c:v>0.72963166199999996</c:v>
                </c:pt>
                <c:pt idx="9023" formatCode="General">
                  <c:v>0.72695261200000005</c:v>
                </c:pt>
                <c:pt idx="9024" formatCode="General">
                  <c:v>0.71305680299999996</c:v>
                </c:pt>
                <c:pt idx="9025" formatCode="General">
                  <c:v>0.72313457699999995</c:v>
                </c:pt>
                <c:pt idx="9026" formatCode="General">
                  <c:v>0.72107279300000005</c:v>
                </c:pt>
                <c:pt idx="9027" formatCode="General">
                  <c:v>0.71794837700000003</c:v>
                </c:pt>
                <c:pt idx="9028" formatCode="General">
                  <c:v>0.713858247</c:v>
                </c:pt>
                <c:pt idx="9029" formatCode="General">
                  <c:v>0.708158493</c:v>
                </c:pt>
                <c:pt idx="9030" formatCode="General">
                  <c:v>0.69991880699999998</c:v>
                </c:pt>
                <c:pt idx="9031" formatCode="General">
                  <c:v>0.69290107499999998</c:v>
                </c:pt>
                <c:pt idx="9032" formatCode="General">
                  <c:v>0.69337415700000005</c:v>
                </c:pt>
                <c:pt idx="9033" formatCode="General">
                  <c:v>0.69311630700000004</c:v>
                </c:pt>
                <c:pt idx="9034" formatCode="General">
                  <c:v>0.69099277299999995</c:v>
                </c:pt>
                <c:pt idx="9035" formatCode="General">
                  <c:v>0.689088166</c:v>
                </c:pt>
                <c:pt idx="9036" formatCode="General">
                  <c:v>0.68855494299999997</c:v>
                </c:pt>
                <c:pt idx="9037" formatCode="General">
                  <c:v>0.68943005800000001</c:v>
                </c:pt>
                <c:pt idx="9038" formatCode="General">
                  <c:v>0.69118601099999999</c:v>
                </c:pt>
                <c:pt idx="9039" formatCode="General">
                  <c:v>0.69337344199999995</c:v>
                </c:pt>
                <c:pt idx="9040" formatCode="General">
                  <c:v>0.69574135500000001</c:v>
                </c:pt>
                <c:pt idx="9041" formatCode="General">
                  <c:v>0.69788968600000001</c:v>
                </c:pt>
                <c:pt idx="9042" formatCode="General">
                  <c:v>0.70025736100000002</c:v>
                </c:pt>
                <c:pt idx="9043" formatCode="General">
                  <c:v>0.70245277900000003</c:v>
                </c:pt>
                <c:pt idx="9044" formatCode="General">
                  <c:v>0.70402771200000003</c:v>
                </c:pt>
                <c:pt idx="9045" formatCode="General">
                  <c:v>0.70501375200000005</c:v>
                </c:pt>
                <c:pt idx="9046" formatCode="General">
                  <c:v>0.70514810100000003</c:v>
                </c:pt>
                <c:pt idx="9047" formatCode="General">
                  <c:v>0.702904046</c:v>
                </c:pt>
                <c:pt idx="9048" formatCode="General">
                  <c:v>0.69666790999999995</c:v>
                </c:pt>
                <c:pt idx="9049" formatCode="General">
                  <c:v>0.70751470299999997</c:v>
                </c:pt>
                <c:pt idx="9050" formatCode="General">
                  <c:v>0.71416568800000002</c:v>
                </c:pt>
                <c:pt idx="9051" formatCode="General">
                  <c:v>0.71872818500000002</c:v>
                </c:pt>
                <c:pt idx="9052" formatCode="General">
                  <c:v>0.72257369800000004</c:v>
                </c:pt>
                <c:pt idx="9053" formatCode="General">
                  <c:v>0.72585457600000003</c:v>
                </c:pt>
                <c:pt idx="9054" formatCode="General">
                  <c:v>0.72862005200000002</c:v>
                </c:pt>
                <c:pt idx="9055" formatCode="General">
                  <c:v>0.73093432199999997</c:v>
                </c:pt>
                <c:pt idx="9056" formatCode="General">
                  <c:v>0.73286563199999999</c:v>
                </c:pt>
                <c:pt idx="9057" formatCode="General">
                  <c:v>0.73447436099999996</c:v>
                </c:pt>
                <c:pt idx="9058" formatCode="General">
                  <c:v>0.73580980299999998</c:v>
                </c:pt>
                <c:pt idx="9059" formatCode="General">
                  <c:v>0.73691117799999994</c:v>
                </c:pt>
                <c:pt idx="9060" formatCode="General">
                  <c:v>0.73780947900000005</c:v>
                </c:pt>
                <c:pt idx="9061" formatCode="General">
                  <c:v>0.73852980099999999</c:v>
                </c:pt>
                <c:pt idx="9062" formatCode="General">
                  <c:v>0.73909246900000003</c:v>
                </c:pt>
                <c:pt idx="9063" formatCode="General">
                  <c:v>0.73951423199999999</c:v>
                </c:pt>
                <c:pt idx="9064" formatCode="General">
                  <c:v>0.73980879799999999</c:v>
                </c:pt>
                <c:pt idx="9065" formatCode="General">
                  <c:v>0.73998671800000004</c:v>
                </c:pt>
                <c:pt idx="9066" formatCode="General">
                  <c:v>0.74005365400000001</c:v>
                </c:pt>
                <c:pt idx="9067" formatCode="General">
                  <c:v>0.73849630399999999</c:v>
                </c:pt>
                <c:pt idx="9068" formatCode="General">
                  <c:v>0.73989099300000005</c:v>
                </c:pt>
                <c:pt idx="9069" formatCode="General">
                  <c:v>0.73966586599999995</c:v>
                </c:pt>
                <c:pt idx="9070" formatCode="General">
                  <c:v>0.73933464299999996</c:v>
                </c:pt>
                <c:pt idx="9071" formatCode="General">
                  <c:v>0.73889529700000001</c:v>
                </c:pt>
                <c:pt idx="9072" formatCode="General">
                  <c:v>0.73833960300000001</c:v>
                </c:pt>
                <c:pt idx="9073" formatCode="General">
                  <c:v>0.73765593799999996</c:v>
                </c:pt>
                <c:pt idx="9074" formatCode="General">
                  <c:v>0.73682886400000003</c:v>
                </c:pt>
                <c:pt idx="9075" formatCode="General">
                  <c:v>0.73583638699999998</c:v>
                </c:pt>
                <c:pt idx="9076" formatCode="General">
                  <c:v>0.73463887000000005</c:v>
                </c:pt>
                <c:pt idx="9077" formatCode="General">
                  <c:v>0.73310267900000003</c:v>
                </c:pt>
                <c:pt idx="9078" formatCode="General">
                  <c:v>0.72941505900000003</c:v>
                </c:pt>
                <c:pt idx="9079" formatCode="General">
                  <c:v>0.72790652499999997</c:v>
                </c:pt>
                <c:pt idx="9080" formatCode="General">
                  <c:v>0.72773331399999996</c:v>
                </c:pt>
                <c:pt idx="9081" formatCode="General">
                  <c:v>0.72545552300000005</c:v>
                </c:pt>
                <c:pt idx="9082" formatCode="General">
                  <c:v>0.72254657700000002</c:v>
                </c:pt>
                <c:pt idx="9083" formatCode="General">
                  <c:v>0.71880847199999998</c:v>
                </c:pt>
                <c:pt idx="9084" formatCode="General">
                  <c:v>0.71356868699999998</c:v>
                </c:pt>
                <c:pt idx="9085" formatCode="General">
                  <c:v>0.70527160200000005</c:v>
                </c:pt>
                <c:pt idx="9086" formatCode="General">
                  <c:v>0.69751304400000003</c:v>
                </c:pt>
                <c:pt idx="9087" formatCode="General">
                  <c:v>0.69892620999999999</c:v>
                </c:pt>
                <c:pt idx="9088" formatCode="General">
                  <c:v>0.69818413300000004</c:v>
                </c:pt>
                <c:pt idx="9089" formatCode="General">
                  <c:v>0.69512087099999997</c:v>
                </c:pt>
                <c:pt idx="9090" formatCode="General">
                  <c:v>0.69222492000000002</c:v>
                </c:pt>
                <c:pt idx="9091" formatCode="General">
                  <c:v>0.69091749199999997</c:v>
                </c:pt>
                <c:pt idx="9092" formatCode="General">
                  <c:v>0.69134247299999996</c:v>
                </c:pt>
                <c:pt idx="9093" formatCode="General">
                  <c:v>0.69282555599999995</c:v>
                </c:pt>
                <c:pt idx="9094" formatCode="General">
                  <c:v>0.69481521800000001</c:v>
                </c:pt>
                <c:pt idx="9095" formatCode="General">
                  <c:v>0.69707292300000001</c:v>
                </c:pt>
                <c:pt idx="9096" formatCode="General">
                  <c:v>0.69478720400000005</c:v>
                </c:pt>
                <c:pt idx="9097" formatCode="General">
                  <c:v>0.70203495000000005</c:v>
                </c:pt>
                <c:pt idx="9098" formatCode="General">
                  <c:v>0.70438706900000003</c:v>
                </c:pt>
                <c:pt idx="9099" formatCode="General">
                  <c:v>0.70637434700000001</c:v>
                </c:pt>
                <c:pt idx="9100" formatCode="General">
                  <c:v>0.70781397800000001</c:v>
                </c:pt>
                <c:pt idx="9101" formatCode="General">
                  <c:v>0.70842945599999996</c:v>
                </c:pt>
                <c:pt idx="9102" formatCode="General">
                  <c:v>0.70722389200000002</c:v>
                </c:pt>
                <c:pt idx="9103" formatCode="General">
                  <c:v>0.69859826599999997</c:v>
                </c:pt>
                <c:pt idx="9104" formatCode="General">
                  <c:v>0.70805346999999996</c:v>
                </c:pt>
                <c:pt idx="9105" formatCode="General">
                  <c:v>0.71432423599999995</c:v>
                </c:pt>
                <c:pt idx="9106" formatCode="General">
                  <c:v>0.71894258300000002</c:v>
                </c:pt>
                <c:pt idx="9107" formatCode="General">
                  <c:v>0.72320222899999997</c:v>
                </c:pt>
                <c:pt idx="9108" formatCode="General">
                  <c:v>0.72690361699999995</c:v>
                </c:pt>
                <c:pt idx="9109" formatCode="General">
                  <c:v>0.72997051499999999</c:v>
                </c:pt>
                <c:pt idx="9110" formatCode="General">
                  <c:v>0.73246157199999995</c:v>
                </c:pt>
                <c:pt idx="9111" formatCode="General">
                  <c:v>0.73447060600000003</c:v>
                </c:pt>
                <c:pt idx="9112" formatCode="General">
                  <c:v>0.73608267299999997</c:v>
                </c:pt>
                <c:pt idx="9113" formatCode="General">
                  <c:v>0.73736500699999996</c:v>
                </c:pt>
                <c:pt idx="9114" formatCode="General">
                  <c:v>0.73836869000000005</c:v>
                </c:pt>
                <c:pt idx="9115" formatCode="General">
                  <c:v>0.73913335800000002</c:v>
                </c:pt>
                <c:pt idx="9116" formatCode="General">
                  <c:v>0.73969054199999995</c:v>
                </c:pt>
                <c:pt idx="9117" formatCode="General">
                  <c:v>0.74006623000000005</c:v>
                </c:pt>
                <c:pt idx="9118" formatCode="General">
                  <c:v>0.740282357</c:v>
                </c:pt>
                <c:pt idx="9119" formatCode="General">
                  <c:v>0.74035751800000005</c:v>
                </c:pt>
                <c:pt idx="9120" formatCode="General">
                  <c:v>0.74030661600000003</c:v>
                </c:pt>
                <c:pt idx="9121" formatCode="General">
                  <c:v>0.739966393</c:v>
                </c:pt>
                <c:pt idx="9122" formatCode="General">
                  <c:v>0.73988473399999999</c:v>
                </c:pt>
                <c:pt idx="9123" formatCode="General">
                  <c:v>0.73953485500000005</c:v>
                </c:pt>
                <c:pt idx="9124" formatCode="General">
                  <c:v>0.73909467500000003</c:v>
                </c:pt>
                <c:pt idx="9125" formatCode="General">
                  <c:v>0.73856776999999996</c:v>
                </c:pt>
                <c:pt idx="9126" formatCode="General">
                  <c:v>0.73795229200000001</c:v>
                </c:pt>
                <c:pt idx="9127" formatCode="General">
                  <c:v>0.73724252000000001</c:v>
                </c:pt>
                <c:pt idx="9128" formatCode="General">
                  <c:v>0.73642885700000005</c:v>
                </c:pt>
                <c:pt idx="9129" formatCode="General">
                  <c:v>0.73549699800000001</c:v>
                </c:pt>
                <c:pt idx="9130" formatCode="General">
                  <c:v>0.73442488900000003</c:v>
                </c:pt>
                <c:pt idx="9131" formatCode="General">
                  <c:v>0.73316699299999999</c:v>
                </c:pt>
                <c:pt idx="9132" formatCode="General">
                  <c:v>0.73149150600000001</c:v>
                </c:pt>
                <c:pt idx="9133" formatCode="General">
                  <c:v>0.71615695999999995</c:v>
                </c:pt>
                <c:pt idx="9134" formatCode="General">
                  <c:v>0.72818297099999996</c:v>
                </c:pt>
                <c:pt idx="9135" formatCode="General">
                  <c:v>0.72642874700000004</c:v>
                </c:pt>
                <c:pt idx="9136" formatCode="General">
                  <c:v>0.72409468899999996</c:v>
                </c:pt>
                <c:pt idx="9137" formatCode="General">
                  <c:v>0.72123253300000001</c:v>
                </c:pt>
                <c:pt idx="9138" formatCode="General">
                  <c:v>0.71772402499999999</c:v>
                </c:pt>
                <c:pt idx="9139" formatCode="General">
                  <c:v>0.71273362600000001</c:v>
                </c:pt>
                <c:pt idx="9140" formatCode="General">
                  <c:v>0.70422667299999997</c:v>
                </c:pt>
                <c:pt idx="9141" formatCode="General">
                  <c:v>0.69587206800000001</c:v>
                </c:pt>
                <c:pt idx="9142" formatCode="General">
                  <c:v>0.69837123199999995</c:v>
                </c:pt>
                <c:pt idx="9143" formatCode="General">
                  <c:v>0.69671302999999996</c:v>
                </c:pt>
                <c:pt idx="9144" formatCode="General">
                  <c:v>0.69253170500000005</c:v>
                </c:pt>
                <c:pt idx="9145" formatCode="General">
                  <c:v>0.68841481199999999</c:v>
                </c:pt>
                <c:pt idx="9146" formatCode="General">
                  <c:v>0.68606638900000005</c:v>
                </c:pt>
                <c:pt idx="9147" formatCode="General">
                  <c:v>0.68583852099999998</c:v>
                </c:pt>
                <c:pt idx="9148" formatCode="General">
                  <c:v>0.68684953500000001</c:v>
                </c:pt>
                <c:pt idx="9149" formatCode="General">
                  <c:v>0.68838769200000005</c:v>
                </c:pt>
                <c:pt idx="9150" formatCode="General">
                  <c:v>0.69014257199999995</c:v>
                </c:pt>
                <c:pt idx="9151" formatCode="General">
                  <c:v>0.69250309499999996</c:v>
                </c:pt>
                <c:pt idx="9152" formatCode="General">
                  <c:v>0.69498473400000005</c:v>
                </c:pt>
                <c:pt idx="9153" formatCode="General">
                  <c:v>0.69746542</c:v>
                </c:pt>
                <c:pt idx="9154" formatCode="General">
                  <c:v>0.69977593400000004</c:v>
                </c:pt>
                <c:pt idx="9155" formatCode="General">
                  <c:v>0.70171046299999995</c:v>
                </c:pt>
                <c:pt idx="9156" formatCode="General">
                  <c:v>0.70298266399999998</c:v>
                </c:pt>
                <c:pt idx="9157" formatCode="General">
                  <c:v>0.70279639999999999</c:v>
                </c:pt>
                <c:pt idx="9158" formatCode="General">
                  <c:v>0.69437038900000003</c:v>
                </c:pt>
                <c:pt idx="9159" formatCode="General">
                  <c:v>0.70172363500000001</c:v>
                </c:pt>
                <c:pt idx="9160" formatCode="General">
                  <c:v>0.70646506499999995</c:v>
                </c:pt>
                <c:pt idx="9161" formatCode="General">
                  <c:v>0.71082830399999997</c:v>
                </c:pt>
                <c:pt idx="9162" formatCode="General">
                  <c:v>0.71578228499999996</c:v>
                </c:pt>
                <c:pt idx="9163" formatCode="General">
                  <c:v>0.72035992100000001</c:v>
                </c:pt>
                <c:pt idx="9164" formatCode="General">
                  <c:v>0.724167585</c:v>
                </c:pt>
                <c:pt idx="9165" formatCode="General">
                  <c:v>0.72724151599999998</c:v>
                </c:pt>
                <c:pt idx="9166" formatCode="General">
                  <c:v>0.72971945999999999</c:v>
                </c:pt>
                <c:pt idx="9167" formatCode="General">
                  <c:v>0.73172289099999999</c:v>
                </c:pt>
                <c:pt idx="9168" formatCode="General">
                  <c:v>0.73333954800000001</c:v>
                </c:pt>
                <c:pt idx="9169" formatCode="General">
                  <c:v>0.73463100199999998</c:v>
                </c:pt>
                <c:pt idx="9170" formatCode="General">
                  <c:v>0.73564207599999998</c:v>
                </c:pt>
                <c:pt idx="9171" formatCode="General">
                  <c:v>0.73640692200000002</c:v>
                </c:pt>
                <c:pt idx="9172" formatCode="General">
                  <c:v>0.73695349700000001</c:v>
                </c:pt>
                <c:pt idx="9173" formatCode="General">
                  <c:v>0.73730552199999999</c:v>
                </c:pt>
                <c:pt idx="9174" formatCode="General">
                  <c:v>0.73748344200000004</c:v>
                </c:pt>
                <c:pt idx="9175" formatCode="General">
                  <c:v>0.737441719</c:v>
                </c:pt>
                <c:pt idx="9176" formatCode="General">
                  <c:v>0.73739337900000002</c:v>
                </c:pt>
                <c:pt idx="9177" formatCode="General">
                  <c:v>0.73715841800000004</c:v>
                </c:pt>
                <c:pt idx="9178" formatCode="General">
                  <c:v>0.73681080300000001</c:v>
                </c:pt>
                <c:pt idx="9179" formatCode="General">
                  <c:v>0.73636108600000005</c:v>
                </c:pt>
                <c:pt idx="9180" formatCode="General">
                  <c:v>0.73581540599999995</c:v>
                </c:pt>
                <c:pt idx="9181" formatCode="General">
                  <c:v>0.73517614600000003</c:v>
                </c:pt>
                <c:pt idx="9182" formatCode="General">
                  <c:v>0.734441817</c:v>
                </c:pt>
                <c:pt idx="9183" formatCode="General">
                  <c:v>0.73360663699999995</c:v>
                </c:pt>
                <c:pt idx="9184" formatCode="General">
                  <c:v>0.73265939999999996</c:v>
                </c:pt>
                <c:pt idx="9185" formatCode="General">
                  <c:v>0.73157948299999997</c:v>
                </c:pt>
                <c:pt idx="9186" formatCode="General">
                  <c:v>0.73030722100000001</c:v>
                </c:pt>
                <c:pt idx="9187" formatCode="General">
                  <c:v>0.72801488599999997</c:v>
                </c:pt>
                <c:pt idx="9188" formatCode="General">
                  <c:v>0.72670817399999998</c:v>
                </c:pt>
                <c:pt idx="9189" formatCode="General">
                  <c:v>0.72571760399999996</c:v>
                </c:pt>
                <c:pt idx="9190" formatCode="General">
                  <c:v>0.72379416200000002</c:v>
                </c:pt>
                <c:pt idx="9191" formatCode="General">
                  <c:v>0.72151392700000005</c:v>
                </c:pt>
                <c:pt idx="9192" formatCode="General">
                  <c:v>0.71881020100000004</c:v>
                </c:pt>
                <c:pt idx="9193" formatCode="General">
                  <c:v>0.71545165799999999</c:v>
                </c:pt>
                <c:pt idx="9194" formatCode="General">
                  <c:v>0.710716546</c:v>
                </c:pt>
                <c:pt idx="9195" formatCode="General">
                  <c:v>0.70191675399999998</c:v>
                </c:pt>
                <c:pt idx="9196" formatCode="General">
                  <c:v>0.69383048999999997</c:v>
                </c:pt>
                <c:pt idx="9197" formatCode="General">
                  <c:v>0.69728040700000005</c:v>
                </c:pt>
                <c:pt idx="9198" formatCode="General">
                  <c:v>0.69455808399999996</c:v>
                </c:pt>
                <c:pt idx="9199" formatCode="General">
                  <c:v>0.689411581</c:v>
                </c:pt>
                <c:pt idx="9200" formatCode="General">
                  <c:v>0.68411332400000002</c:v>
                </c:pt>
                <c:pt idx="9201" formatCode="General">
                  <c:v>0.68065756600000005</c:v>
                </c:pt>
                <c:pt idx="9202" formatCode="General">
                  <c:v>0.67978006599999996</c:v>
                </c:pt>
                <c:pt idx="9203" formatCode="General">
                  <c:v>0.68031918999999996</c:v>
                </c:pt>
                <c:pt idx="9204" formatCode="General">
                  <c:v>0.68129914999999996</c:v>
                </c:pt>
                <c:pt idx="9205" formatCode="General">
                  <c:v>0.68259471699999996</c:v>
                </c:pt>
                <c:pt idx="9206" formatCode="General">
                  <c:v>0.68448954799999995</c:v>
                </c:pt>
                <c:pt idx="9207" formatCode="General">
                  <c:v>0.68668252200000002</c:v>
                </c:pt>
                <c:pt idx="9208" formatCode="General">
                  <c:v>0.68906694700000004</c:v>
                </c:pt>
                <c:pt idx="9209" formatCode="General">
                  <c:v>0.69144386099999999</c:v>
                </c:pt>
                <c:pt idx="9210" formatCode="General">
                  <c:v>0.693621814</c:v>
                </c:pt>
                <c:pt idx="9211" formatCode="General">
                  <c:v>0.695362806</c:v>
                </c:pt>
                <c:pt idx="9212" formatCode="General">
                  <c:v>0.69603902100000004</c:v>
                </c:pt>
                <c:pt idx="9213" formatCode="General">
                  <c:v>0.68843692499999998</c:v>
                </c:pt>
                <c:pt idx="9214" formatCode="General">
                  <c:v>0.69523829199999998</c:v>
                </c:pt>
                <c:pt idx="9215" formatCode="General">
                  <c:v>0.69731456000000003</c:v>
                </c:pt>
                <c:pt idx="9216" formatCode="General">
                  <c:v>0.70014852299999997</c:v>
                </c:pt>
                <c:pt idx="9217" formatCode="General">
                  <c:v>0.70537674400000006</c:v>
                </c:pt>
                <c:pt idx="9218" formatCode="General">
                  <c:v>0.71092623499999996</c:v>
                </c:pt>
                <c:pt idx="9219" formatCode="General">
                  <c:v>0.715577185</c:v>
                </c:pt>
                <c:pt idx="9220" formatCode="General">
                  <c:v>0.71928376000000005</c:v>
                </c:pt>
                <c:pt idx="9221" formatCode="General">
                  <c:v>0.72227114400000003</c:v>
                </c:pt>
                <c:pt idx="9222" formatCode="General">
                  <c:v>0.72472441200000004</c:v>
                </c:pt>
                <c:pt idx="9223" formatCode="General">
                  <c:v>0.72676128100000004</c:v>
                </c:pt>
                <c:pt idx="9224" formatCode="General">
                  <c:v>0.72845494700000002</c:v>
                </c:pt>
                <c:pt idx="9225" formatCode="General">
                  <c:v>0.72985303400000001</c:v>
                </c:pt>
                <c:pt idx="9226" formatCode="General">
                  <c:v>0.73098915799999997</c:v>
                </c:pt>
                <c:pt idx="9227" formatCode="General">
                  <c:v>0.73188912900000003</c:v>
                </c:pt>
                <c:pt idx="9228" formatCode="General">
                  <c:v>0.73257416500000005</c:v>
                </c:pt>
                <c:pt idx="9229" formatCode="General">
                  <c:v>0.733021319</c:v>
                </c:pt>
                <c:pt idx="9230" formatCode="General">
                  <c:v>0.73337727799999997</c:v>
                </c:pt>
                <c:pt idx="9231" formatCode="General">
                  <c:v>0.73353105799999996</c:v>
                </c:pt>
                <c:pt idx="9232" formatCode="General">
                  <c:v>0.733539999</c:v>
                </c:pt>
                <c:pt idx="9233" formatCode="General">
                  <c:v>0.73341959700000003</c:v>
                </c:pt>
                <c:pt idx="9234" formatCode="General">
                  <c:v>0.73318314600000001</c:v>
                </c:pt>
                <c:pt idx="9235" formatCode="General">
                  <c:v>0.732841611</c:v>
                </c:pt>
                <c:pt idx="9236" formatCode="General">
                  <c:v>0.73240309999999997</c:v>
                </c:pt>
                <c:pt idx="9237" formatCode="General">
                  <c:v>0.73187196300000001</c:v>
                </c:pt>
                <c:pt idx="9238" formatCode="General">
                  <c:v>0.73124825999999998</c:v>
                </c:pt>
                <c:pt idx="9239" formatCode="General">
                  <c:v>0.73052596999999997</c:v>
                </c:pt>
                <c:pt idx="9240" formatCode="General">
                  <c:v>0.72968560500000001</c:v>
                </c:pt>
                <c:pt idx="9241" formatCode="General">
                  <c:v>0.72860801200000003</c:v>
                </c:pt>
                <c:pt idx="9242" formatCode="General">
                  <c:v>0.72079825399999997</c:v>
                </c:pt>
                <c:pt idx="9243" formatCode="General">
                  <c:v>0.72642236900000001</c:v>
                </c:pt>
                <c:pt idx="9244" formatCode="General">
                  <c:v>0.72511768300000001</c:v>
                </c:pt>
                <c:pt idx="9245" formatCode="General">
                  <c:v>0.72352921999999997</c:v>
                </c:pt>
                <c:pt idx="9246" formatCode="General">
                  <c:v>0.72165924299999995</c:v>
                </c:pt>
                <c:pt idx="9247" formatCode="General">
                  <c:v>0.71942085</c:v>
                </c:pt>
                <c:pt idx="9248" formatCode="General">
                  <c:v>0.71659880899999995</c:v>
                </c:pt>
                <c:pt idx="9249" formatCode="General">
                  <c:v>0.71245914700000001</c:v>
                </c:pt>
                <c:pt idx="9250" formatCode="General">
                  <c:v>0.703470767</c:v>
                </c:pt>
                <c:pt idx="9251" formatCode="General">
                  <c:v>0.69790708999999995</c:v>
                </c:pt>
                <c:pt idx="9252" formatCode="General">
                  <c:v>0.701371729</c:v>
                </c:pt>
                <c:pt idx="9253" formatCode="General">
                  <c:v>0.69800871600000003</c:v>
                </c:pt>
                <c:pt idx="9254" formatCode="General">
                  <c:v>0.69250857799999999</c:v>
                </c:pt>
                <c:pt idx="9255" formatCode="General">
                  <c:v>0.686484396</c:v>
                </c:pt>
                <c:pt idx="9256" formatCode="General">
                  <c:v>0.68216276200000003</c:v>
                </c:pt>
                <c:pt idx="9257" formatCode="General">
                  <c:v>0.68092393900000003</c:v>
                </c:pt>
                <c:pt idx="9258" formatCode="General">
                  <c:v>0.68127143400000001</c:v>
                </c:pt>
                <c:pt idx="9259" formatCode="General">
                  <c:v>0.68007296299999997</c:v>
                </c:pt>
                <c:pt idx="9260" formatCode="General">
                  <c:v>0.68273472800000001</c:v>
                </c:pt>
                <c:pt idx="9261" formatCode="General">
                  <c:v>0.684129655</c:v>
                </c:pt>
                <c:pt idx="9262" formatCode="General">
                  <c:v>0.68603366600000004</c:v>
                </c:pt>
                <c:pt idx="9263" formatCode="General">
                  <c:v>0.68825316400000003</c:v>
                </c:pt>
                <c:pt idx="9264" formatCode="General">
                  <c:v>0.69056785099999995</c:v>
                </c:pt>
                <c:pt idx="9265" formatCode="General">
                  <c:v>0.69279116399999996</c:v>
                </c:pt>
                <c:pt idx="9266" formatCode="General">
                  <c:v>0.69473487099999998</c:v>
                </c:pt>
                <c:pt idx="9267" formatCode="General">
                  <c:v>0.69592887199999998</c:v>
                </c:pt>
                <c:pt idx="9268" formatCode="General">
                  <c:v>0.68757009499999999</c:v>
                </c:pt>
                <c:pt idx="9269" formatCode="General">
                  <c:v>0.69677257500000001</c:v>
                </c:pt>
                <c:pt idx="9270" formatCode="General">
                  <c:v>0.69693595200000003</c:v>
                </c:pt>
                <c:pt idx="9271" formatCode="General">
                  <c:v>0.69699746399999996</c:v>
                </c:pt>
                <c:pt idx="9272" formatCode="General">
                  <c:v>0.70107465999999996</c:v>
                </c:pt>
                <c:pt idx="9273" formatCode="General">
                  <c:v>0.70741677300000005</c:v>
                </c:pt>
                <c:pt idx="9274" formatCode="General">
                  <c:v>0.71286666399999998</c:v>
                </c:pt>
                <c:pt idx="9275" formatCode="General">
                  <c:v>0.71703517400000005</c:v>
                </c:pt>
                <c:pt idx="9276" formatCode="General">
                  <c:v>0.72030860200000002</c:v>
                </c:pt>
                <c:pt idx="9277" formatCode="General">
                  <c:v>0.72298103599999997</c:v>
                </c:pt>
                <c:pt idx="9278" formatCode="General">
                  <c:v>0.725216627</c:v>
                </c:pt>
                <c:pt idx="9279" formatCode="General">
                  <c:v>0.727107167</c:v>
                </c:pt>
                <c:pt idx="9280" formatCode="General">
                  <c:v>0.728707612</c:v>
                </c:pt>
                <c:pt idx="9281" formatCode="General">
                  <c:v>0.73005431899999995</c:v>
                </c:pt>
                <c:pt idx="9282" formatCode="General">
                  <c:v>0.73117321700000004</c:v>
                </c:pt>
                <c:pt idx="9283" formatCode="General">
                  <c:v>0.73202055700000002</c:v>
                </c:pt>
                <c:pt idx="9284" formatCode="General">
                  <c:v>0.73280626500000001</c:v>
                </c:pt>
                <c:pt idx="9285" formatCode="General">
                  <c:v>0.73335194599999998</c:v>
                </c:pt>
                <c:pt idx="9286" formatCode="General">
                  <c:v>0.73373448799999996</c:v>
                </c:pt>
                <c:pt idx="9287" formatCode="General">
                  <c:v>0.73396640999999996</c:v>
                </c:pt>
                <c:pt idx="9288" formatCode="General">
                  <c:v>0.73405915499999996</c:v>
                </c:pt>
                <c:pt idx="9289" formatCode="General">
                  <c:v>0.73402327300000003</c:v>
                </c:pt>
                <c:pt idx="9290" formatCode="General">
                  <c:v>0.733868301</c:v>
                </c:pt>
                <c:pt idx="9291" formatCode="General">
                  <c:v>0.73360222600000002</c:v>
                </c:pt>
                <c:pt idx="9292" formatCode="General">
                  <c:v>0.73323100799999996</c:v>
                </c:pt>
                <c:pt idx="9293" formatCode="General">
                  <c:v>0.73275768799999996</c:v>
                </c:pt>
                <c:pt idx="9294" formatCode="General">
                  <c:v>0.73217964199999996</c:v>
                </c:pt>
                <c:pt idx="9295" formatCode="General">
                  <c:v>0.73147124100000005</c:v>
                </c:pt>
                <c:pt idx="9296" formatCode="General">
                  <c:v>0.72958016400000003</c:v>
                </c:pt>
                <c:pt idx="9297" formatCode="General">
                  <c:v>0.72971272499999995</c:v>
                </c:pt>
                <c:pt idx="9298" formatCode="General">
                  <c:v>0.72881680699999996</c:v>
                </c:pt>
                <c:pt idx="9299" formatCode="General">
                  <c:v>0.72766351699999998</c:v>
                </c:pt>
                <c:pt idx="9300" formatCode="General">
                  <c:v>0.72632235300000003</c:v>
                </c:pt>
                <c:pt idx="9301" formatCode="General">
                  <c:v>0.72475862499999999</c:v>
                </c:pt>
                <c:pt idx="9302" formatCode="General">
                  <c:v>0.722895026</c:v>
                </c:pt>
                <c:pt idx="9303" formatCode="General">
                  <c:v>0.72053688800000004</c:v>
                </c:pt>
                <c:pt idx="9304" formatCode="General">
                  <c:v>0.71691924299999998</c:v>
                </c:pt>
                <c:pt idx="9305" formatCode="General">
                  <c:v>0.707111657</c:v>
                </c:pt>
                <c:pt idx="9306" formatCode="General">
                  <c:v>0.70664733599999996</c:v>
                </c:pt>
                <c:pt idx="9307" formatCode="General">
                  <c:v>0.70830905399999999</c:v>
                </c:pt>
                <c:pt idx="9308" formatCode="General">
                  <c:v>0.70474630599999999</c:v>
                </c:pt>
                <c:pt idx="9309" formatCode="General">
                  <c:v>0.69939345100000005</c:v>
                </c:pt>
                <c:pt idx="9310" formatCode="General">
                  <c:v>0.69308555100000002</c:v>
                </c:pt>
                <c:pt idx="9311" formatCode="General">
                  <c:v>0.68811309300000001</c:v>
                </c:pt>
                <c:pt idx="9312" formatCode="General">
                  <c:v>0.68679624800000005</c:v>
                </c:pt>
                <c:pt idx="9313" formatCode="General">
                  <c:v>0.68720334800000005</c:v>
                </c:pt>
                <c:pt idx="9314" formatCode="General">
                  <c:v>0.68769317900000004</c:v>
                </c:pt>
                <c:pt idx="9315" formatCode="General">
                  <c:v>0.68822974000000003</c:v>
                </c:pt>
                <c:pt idx="9316" formatCode="General">
                  <c:v>0.68936699599999995</c:v>
                </c:pt>
                <c:pt idx="9317" formatCode="General">
                  <c:v>0.69116157300000003</c:v>
                </c:pt>
                <c:pt idx="9318" formatCode="General">
                  <c:v>0.69339168100000004</c:v>
                </c:pt>
                <c:pt idx="9319" formatCode="General">
                  <c:v>0.69579589399999997</c:v>
                </c:pt>
                <c:pt idx="9320" formatCode="General">
                  <c:v>0.69816643</c:v>
                </c:pt>
                <c:pt idx="9321" formatCode="General">
                  <c:v>0.70032727699999997</c:v>
                </c:pt>
                <c:pt idx="9322" formatCode="General">
                  <c:v>0.70187771300000001</c:v>
                </c:pt>
                <c:pt idx="9323" formatCode="General">
                  <c:v>0.69081968100000002</c:v>
                </c:pt>
                <c:pt idx="9324" formatCode="General">
                  <c:v>0.70444142799999998</c:v>
                </c:pt>
                <c:pt idx="9325" formatCode="General">
                  <c:v>0.70456486900000004</c:v>
                </c:pt>
                <c:pt idx="9326" formatCode="General">
                  <c:v>0.70293581500000002</c:v>
                </c:pt>
                <c:pt idx="9327" formatCode="General">
                  <c:v>0.70386481300000003</c:v>
                </c:pt>
                <c:pt idx="9328" formatCode="General">
                  <c:v>0.710482061</c:v>
                </c:pt>
                <c:pt idx="9329" formatCode="General">
                  <c:v>0.71695792700000005</c:v>
                </c:pt>
                <c:pt idx="9330" formatCode="General">
                  <c:v>0.72161859299999997</c:v>
                </c:pt>
                <c:pt idx="9331" formatCode="General">
                  <c:v>0.72511094799999998</c:v>
                </c:pt>
                <c:pt idx="9332" formatCode="General">
                  <c:v>0.72789573699999999</c:v>
                </c:pt>
                <c:pt idx="9333" formatCode="General">
                  <c:v>0.73019272099999999</c:v>
                </c:pt>
                <c:pt idx="9334" formatCode="General">
                  <c:v>0.73211258599999995</c:v>
                </c:pt>
                <c:pt idx="9335" formatCode="General">
                  <c:v>0.733719766</c:v>
                </c:pt>
                <c:pt idx="9336" formatCode="General">
                  <c:v>0.73505717500000001</c:v>
                </c:pt>
                <c:pt idx="9337" formatCode="General">
                  <c:v>0.73538512</c:v>
                </c:pt>
                <c:pt idx="9338" formatCode="General">
                  <c:v>0.73704481099999997</c:v>
                </c:pt>
                <c:pt idx="9339" formatCode="General">
                  <c:v>0.73774081499999999</c:v>
                </c:pt>
                <c:pt idx="9340" formatCode="General">
                  <c:v>0.73826229600000004</c:v>
                </c:pt>
                <c:pt idx="9341" formatCode="General">
                  <c:v>0.73862445399999999</c:v>
                </c:pt>
                <c:pt idx="9342" formatCode="General">
                  <c:v>0.73884028199999996</c:v>
                </c:pt>
                <c:pt idx="9343" formatCode="General">
                  <c:v>0.73892104599999997</c:v>
                </c:pt>
                <c:pt idx="9344" formatCode="General">
                  <c:v>0.73887652199999998</c:v>
                </c:pt>
                <c:pt idx="9345" formatCode="General">
                  <c:v>0.73871499299999999</c:v>
                </c:pt>
                <c:pt idx="9346" formatCode="General">
                  <c:v>0.73844289799999996</c:v>
                </c:pt>
                <c:pt idx="9347" formatCode="General">
                  <c:v>0.73806476600000004</c:v>
                </c:pt>
                <c:pt idx="9348" formatCode="General">
                  <c:v>0.73758196799999998</c:v>
                </c:pt>
                <c:pt idx="9349" formatCode="General">
                  <c:v>0.73698824600000001</c:v>
                </c:pt>
                <c:pt idx="9350" formatCode="General">
                  <c:v>0.73617732499999999</c:v>
                </c:pt>
                <c:pt idx="9351" formatCode="General">
                  <c:v>0.73526477800000001</c:v>
                </c:pt>
                <c:pt idx="9352" formatCode="General">
                  <c:v>0.73457312600000002</c:v>
                </c:pt>
                <c:pt idx="9353" formatCode="General">
                  <c:v>0.73357719200000004</c:v>
                </c:pt>
                <c:pt idx="9354" formatCode="General">
                  <c:v>0.73240029799999995</c:v>
                </c:pt>
                <c:pt idx="9355" formatCode="General">
                  <c:v>0.73105567699999996</c:v>
                </c:pt>
                <c:pt idx="9356" formatCode="General">
                  <c:v>0.72951042700000002</c:v>
                </c:pt>
                <c:pt idx="9357" formatCode="General">
                  <c:v>0.72769886299999997</c:v>
                </c:pt>
                <c:pt idx="9358" formatCode="General">
                  <c:v>0.72544145599999998</c:v>
                </c:pt>
                <c:pt idx="9359" formatCode="General">
                  <c:v>0.72186815699999995</c:v>
                </c:pt>
                <c:pt idx="9360" formatCode="General">
                  <c:v>0.70952910199999997</c:v>
                </c:pt>
                <c:pt idx="9361" formatCode="General">
                  <c:v>0.71522343200000005</c:v>
                </c:pt>
                <c:pt idx="9362" formatCode="General">
                  <c:v>0.71440470199999995</c:v>
                </c:pt>
                <c:pt idx="9363" formatCode="General">
                  <c:v>0.71062839</c:v>
                </c:pt>
                <c:pt idx="9364" formatCode="General">
                  <c:v>0.70532673599999995</c:v>
                </c:pt>
                <c:pt idx="9365" formatCode="General">
                  <c:v>0.69864678400000002</c:v>
                </c:pt>
                <c:pt idx="9366" formatCode="General">
                  <c:v>0.69271492999999995</c:v>
                </c:pt>
                <c:pt idx="9367" formatCode="General">
                  <c:v>0.69108951100000005</c:v>
                </c:pt>
                <c:pt idx="9368" formatCode="General">
                  <c:v>0.69155502300000005</c:v>
                </c:pt>
                <c:pt idx="9369" formatCode="General">
                  <c:v>0.69148719299999994</c:v>
                </c:pt>
                <c:pt idx="9370" formatCode="General">
                  <c:v>0.69138336199999995</c:v>
                </c:pt>
                <c:pt idx="9371" formatCode="General">
                  <c:v>0.69200694600000001</c:v>
                </c:pt>
                <c:pt idx="9372" formatCode="General">
                  <c:v>0.69349741899999995</c:v>
                </c:pt>
                <c:pt idx="9373" formatCode="General">
                  <c:v>0.695596993</c:v>
                </c:pt>
                <c:pt idx="9374" formatCode="General">
                  <c:v>0.69799053700000002</c:v>
                </c:pt>
                <c:pt idx="9375" formatCode="General">
                  <c:v>0.70043623399999999</c:v>
                </c:pt>
                <c:pt idx="9376" formatCode="General">
                  <c:v>0.70273876199999996</c:v>
                </c:pt>
                <c:pt idx="9377" formatCode="General">
                  <c:v>0.70443069899999999</c:v>
                </c:pt>
                <c:pt idx="9378" formatCode="General">
                  <c:v>0.70330661500000002</c:v>
                </c:pt>
                <c:pt idx="9379" formatCode="General">
                  <c:v>0.70803338299999996</c:v>
                </c:pt>
                <c:pt idx="9380" formatCode="General">
                  <c:v>0.70877397099999995</c:v>
                </c:pt>
                <c:pt idx="9381" formatCode="General">
                  <c:v>0.70766347600000001</c:v>
                </c:pt>
                <c:pt idx="9382" formatCode="General">
                  <c:v>0.70527601200000001</c:v>
                </c:pt>
                <c:pt idx="9383" formatCode="General">
                  <c:v>0.71035122900000003</c:v>
                </c:pt>
                <c:pt idx="9384" formatCode="General">
                  <c:v>0.71828007699999996</c:v>
                </c:pt>
                <c:pt idx="9385" formatCode="General">
                  <c:v>0.72368782799999998</c:v>
                </c:pt>
                <c:pt idx="9386" formatCode="General">
                  <c:v>0.72758477899999996</c:v>
                </c:pt>
                <c:pt idx="9387" formatCode="General">
                  <c:v>0.73067474399999999</c:v>
                </c:pt>
                <c:pt idx="9388" formatCode="General">
                  <c:v>0.73322838499999998</c:v>
                </c:pt>
                <c:pt idx="9389" formatCode="General">
                  <c:v>0.735364974</c:v>
                </c:pt>
                <c:pt idx="9390" formatCode="General">
                  <c:v>0.73715209999999998</c:v>
                </c:pt>
                <c:pt idx="9391" formatCode="General">
                  <c:v>0.73863232099999998</c:v>
                </c:pt>
                <c:pt idx="9392" formatCode="General">
                  <c:v>0.73985475300000003</c:v>
                </c:pt>
                <c:pt idx="9393" formatCode="General">
                  <c:v>0.74083489199999997</c:v>
                </c:pt>
                <c:pt idx="9394" formatCode="General">
                  <c:v>0.74160110999999995</c:v>
                </c:pt>
                <c:pt idx="9395" formatCode="General">
                  <c:v>0.74217343300000005</c:v>
                </c:pt>
                <c:pt idx="9396" formatCode="General">
                  <c:v>0.74256914900000004</c:v>
                </c:pt>
                <c:pt idx="9397" formatCode="General">
                  <c:v>0.74280285800000001</c:v>
                </c:pt>
                <c:pt idx="9398" formatCode="General">
                  <c:v>0.74288749700000001</c:v>
                </c:pt>
                <c:pt idx="9399" formatCode="General">
                  <c:v>0.74283397200000001</c:v>
                </c:pt>
                <c:pt idx="9400" formatCode="General">
                  <c:v>0.74265146299999996</c:v>
                </c:pt>
                <c:pt idx="9401" formatCode="General">
                  <c:v>0.74234730000000004</c:v>
                </c:pt>
                <c:pt idx="9402" formatCode="General">
                  <c:v>0.74192643199999997</c:v>
                </c:pt>
                <c:pt idx="9403" formatCode="General">
                  <c:v>0.74139004900000005</c:v>
                </c:pt>
                <c:pt idx="9404" formatCode="General">
                  <c:v>0.74071687500000005</c:v>
                </c:pt>
                <c:pt idx="9405" formatCode="General">
                  <c:v>0.73882776500000003</c:v>
                </c:pt>
                <c:pt idx="9406" formatCode="General">
                  <c:v>0.73910987399999994</c:v>
                </c:pt>
                <c:pt idx="9407" formatCode="General">
                  <c:v>0.73812878100000001</c:v>
                </c:pt>
                <c:pt idx="9408" formatCode="General">
                  <c:v>0.73700261099999997</c:v>
                </c:pt>
                <c:pt idx="9409" formatCode="General">
                  <c:v>0.73572647599999996</c:v>
                </c:pt>
                <c:pt idx="9410" formatCode="General">
                  <c:v>0.73428195699999999</c:v>
                </c:pt>
                <c:pt idx="9411" formatCode="General">
                  <c:v>0.73263865699999997</c:v>
                </c:pt>
                <c:pt idx="9412" formatCode="General">
                  <c:v>0.73073637499999999</c:v>
                </c:pt>
                <c:pt idx="9413" formatCode="General">
                  <c:v>0.72839242199999998</c:v>
                </c:pt>
                <c:pt idx="9414" formatCode="General">
                  <c:v>0.72441494500000003</c:v>
                </c:pt>
                <c:pt idx="9415" formatCode="General">
                  <c:v>0.71160906599999996</c:v>
                </c:pt>
                <c:pt idx="9416" formatCode="General">
                  <c:v>0.71980428699999999</c:v>
                </c:pt>
                <c:pt idx="9417" formatCode="General">
                  <c:v>0.71738088099999997</c:v>
                </c:pt>
                <c:pt idx="9418" formatCode="General">
                  <c:v>0.71336221700000002</c:v>
                </c:pt>
                <c:pt idx="9419" formatCode="General">
                  <c:v>0.70796638700000003</c:v>
                </c:pt>
                <c:pt idx="9420" formatCode="General">
                  <c:v>0.70079767699999995</c:v>
                </c:pt>
                <c:pt idx="9421" formatCode="General">
                  <c:v>0.69357263999999996</c:v>
                </c:pt>
                <c:pt idx="9422" formatCode="General">
                  <c:v>0.69145917899999998</c:v>
                </c:pt>
                <c:pt idx="9423" formatCode="General">
                  <c:v>0.69168669000000005</c:v>
                </c:pt>
                <c:pt idx="9424" formatCode="General">
                  <c:v>0.69074666500000004</c:v>
                </c:pt>
                <c:pt idx="9425" formatCode="General">
                  <c:v>0.68958801000000003</c:v>
                </c:pt>
                <c:pt idx="9426" formatCode="General">
                  <c:v>0.68931263700000001</c:v>
                </c:pt>
                <c:pt idx="9427" formatCode="General">
                  <c:v>0.69016701000000003</c:v>
                </c:pt>
                <c:pt idx="9428" formatCode="General">
                  <c:v>0.69184493999999996</c:v>
                </c:pt>
                <c:pt idx="9429" formatCode="General">
                  <c:v>0.693966627</c:v>
                </c:pt>
                <c:pt idx="9430" formatCode="General">
                  <c:v>0.69626331299999999</c:v>
                </c:pt>
                <c:pt idx="9431" formatCode="General">
                  <c:v>0.69851911099999997</c:v>
                </c:pt>
                <c:pt idx="9432" formatCode="General">
                  <c:v>0.69984978399999997</c:v>
                </c:pt>
                <c:pt idx="9433" formatCode="General">
                  <c:v>0.70215594800000003</c:v>
                </c:pt>
                <c:pt idx="9434" formatCode="General">
                  <c:v>0.70411688100000003</c:v>
                </c:pt>
                <c:pt idx="9435" formatCode="General">
                  <c:v>0.70514422700000001</c:v>
                </c:pt>
                <c:pt idx="9436" formatCode="General">
                  <c:v>0.70498561900000001</c:v>
                </c:pt>
                <c:pt idx="9437" formatCode="General">
                  <c:v>0.70187812999999999</c:v>
                </c:pt>
                <c:pt idx="9438" formatCode="General">
                  <c:v>0.70245259999999998</c:v>
                </c:pt>
                <c:pt idx="9439" formatCode="General">
                  <c:v>0.71189397600000004</c:v>
                </c:pt>
                <c:pt idx="9440" formatCode="General">
                  <c:v>0.71812659499999998</c:v>
                </c:pt>
                <c:pt idx="9441" formatCode="General">
                  <c:v>0.72244530900000004</c:v>
                </c:pt>
                <c:pt idx="9442" formatCode="General">
                  <c:v>0.72589290100000003</c:v>
                </c:pt>
                <c:pt idx="9443" formatCode="General">
                  <c:v>0.72876709699999997</c:v>
                </c:pt>
                <c:pt idx="9444" formatCode="General">
                  <c:v>0.73118090599999996</c:v>
                </c:pt>
                <c:pt idx="9445" formatCode="General">
                  <c:v>0.73320209999999997</c:v>
                </c:pt>
                <c:pt idx="9446" formatCode="General">
                  <c:v>0.73488414300000005</c:v>
                </c:pt>
                <c:pt idx="9447" formatCode="General">
                  <c:v>0.73626881799999999</c:v>
                </c:pt>
                <c:pt idx="9448" formatCode="General">
                  <c:v>0.73739248499999999</c:v>
                </c:pt>
                <c:pt idx="9449" formatCode="General">
                  <c:v>0.73828506500000002</c:v>
                </c:pt>
                <c:pt idx="9450" formatCode="General">
                  <c:v>0.73897170999999995</c:v>
                </c:pt>
                <c:pt idx="9451" formatCode="General">
                  <c:v>0.73947387899999995</c:v>
                </c:pt>
                <c:pt idx="9452" formatCode="General">
                  <c:v>0.73981005</c:v>
                </c:pt>
                <c:pt idx="9453" formatCode="General">
                  <c:v>0.73999619500000002</c:v>
                </c:pt>
                <c:pt idx="9454" formatCode="General">
                  <c:v>0.740045905</c:v>
                </c:pt>
                <c:pt idx="9455" formatCode="General">
                  <c:v>0.73997080299999995</c:v>
                </c:pt>
                <c:pt idx="9456" formatCode="General">
                  <c:v>0.73977989</c:v>
                </c:pt>
                <c:pt idx="9457" formatCode="General">
                  <c:v>0.73947930299999998</c:v>
                </c:pt>
                <c:pt idx="9458" formatCode="General">
                  <c:v>0.73906671999999995</c:v>
                </c:pt>
                <c:pt idx="9459" formatCode="General">
                  <c:v>0.73652988699999999</c:v>
                </c:pt>
                <c:pt idx="9460" formatCode="General">
                  <c:v>0.73794943099999999</c:v>
                </c:pt>
                <c:pt idx="9461" formatCode="General">
                  <c:v>0.73724538100000003</c:v>
                </c:pt>
                <c:pt idx="9462" formatCode="General">
                  <c:v>0.73641336000000002</c:v>
                </c:pt>
                <c:pt idx="9463" formatCode="General">
                  <c:v>0.73545163899999999</c:v>
                </c:pt>
                <c:pt idx="9464" formatCode="General">
                  <c:v>0.73434537600000005</c:v>
                </c:pt>
                <c:pt idx="9465" formatCode="General">
                  <c:v>0.73307323499999999</c:v>
                </c:pt>
                <c:pt idx="9466" formatCode="General">
                  <c:v>0.73160326499999995</c:v>
                </c:pt>
                <c:pt idx="9467" formatCode="General">
                  <c:v>0.729872823</c:v>
                </c:pt>
                <c:pt idx="9468" formatCode="General">
                  <c:v>0.72766625900000004</c:v>
                </c:pt>
                <c:pt idx="9469" formatCode="General">
                  <c:v>0.72271060899999995</c:v>
                </c:pt>
                <c:pt idx="9470" formatCode="General">
                  <c:v>0.719121397</c:v>
                </c:pt>
                <c:pt idx="9471" formatCode="General">
                  <c:v>0.72034108600000002</c:v>
                </c:pt>
                <c:pt idx="9472" formatCode="General">
                  <c:v>0.71741348500000002</c:v>
                </c:pt>
                <c:pt idx="9473" formatCode="General">
                  <c:v>0.71345448499999997</c:v>
                </c:pt>
                <c:pt idx="9474" formatCode="General">
                  <c:v>0.70819240800000005</c:v>
                </c:pt>
                <c:pt idx="9475" formatCode="General">
                  <c:v>0.70081186299999998</c:v>
                </c:pt>
                <c:pt idx="9476" formatCode="General">
                  <c:v>0.69237458699999999</c:v>
                </c:pt>
                <c:pt idx="9477" formatCode="General">
                  <c:v>0.69004458199999996</c:v>
                </c:pt>
                <c:pt idx="9478" formatCode="General">
                  <c:v>0.69019299700000003</c:v>
                </c:pt>
                <c:pt idx="9479" formatCode="General">
                  <c:v>0.68830847699999997</c:v>
                </c:pt>
                <c:pt idx="9480" formatCode="General">
                  <c:v>0.68598407500000003</c:v>
                </c:pt>
                <c:pt idx="9481" formatCode="General">
                  <c:v>0.68468976000000004</c:v>
                </c:pt>
                <c:pt idx="9482" formatCode="General">
                  <c:v>0.684811532</c:v>
                </c:pt>
                <c:pt idx="9483" formatCode="General">
                  <c:v>0.68597376300000001</c:v>
                </c:pt>
                <c:pt idx="9484" formatCode="General">
                  <c:v>0.68770700699999998</c:v>
                </c:pt>
                <c:pt idx="9485" formatCode="General">
                  <c:v>0.68972814100000002</c:v>
                </c:pt>
                <c:pt idx="9486" formatCode="General">
                  <c:v>0.69181871399999995</c:v>
                </c:pt>
                <c:pt idx="9487" formatCode="General">
                  <c:v>0.68272405899999999</c:v>
                </c:pt>
                <c:pt idx="9488" formatCode="General">
                  <c:v>0.69584047800000004</c:v>
                </c:pt>
                <c:pt idx="9489" formatCode="General">
                  <c:v>0.69747716199999998</c:v>
                </c:pt>
                <c:pt idx="9490" formatCode="General">
                  <c:v>0.69855201200000006</c:v>
                </c:pt>
                <c:pt idx="9491" formatCode="General">
                  <c:v>0.69880801400000003</c:v>
                </c:pt>
                <c:pt idx="9492" formatCode="General">
                  <c:v>0.69670259999999995</c:v>
                </c:pt>
                <c:pt idx="9493" formatCode="General">
                  <c:v>0.69205611899999997</c:v>
                </c:pt>
                <c:pt idx="9494" formatCode="General">
                  <c:v>0.70207095100000005</c:v>
                </c:pt>
                <c:pt idx="9495" formatCode="General">
                  <c:v>0.70903605199999997</c:v>
                </c:pt>
                <c:pt idx="9496" formatCode="General">
                  <c:v>0.71372306299999999</c:v>
                </c:pt>
                <c:pt idx="9497" formatCode="General">
                  <c:v>0.71757978200000005</c:v>
                </c:pt>
                <c:pt idx="9498" formatCode="General">
                  <c:v>0.72085446099999995</c:v>
                </c:pt>
                <c:pt idx="9499" formatCode="General">
                  <c:v>0.72362309700000005</c:v>
                </c:pt>
                <c:pt idx="9500" formatCode="General">
                  <c:v>0.72594672400000004</c:v>
                </c:pt>
                <c:pt idx="9501" formatCode="General">
                  <c:v>0.72788327900000005</c:v>
                </c:pt>
                <c:pt idx="9502" formatCode="General">
                  <c:v>0.72948336599999997</c:v>
                </c:pt>
                <c:pt idx="9503" formatCode="General">
                  <c:v>0.73078876699999995</c:v>
                </c:pt>
                <c:pt idx="9504" formatCode="General">
                  <c:v>0.73183351799999996</c:v>
                </c:pt>
                <c:pt idx="9505" formatCode="General">
                  <c:v>0.73264586899999995</c:v>
                </c:pt>
                <c:pt idx="9506" formatCode="General">
                  <c:v>0.73325008199999997</c:v>
                </c:pt>
                <c:pt idx="9507" formatCode="General">
                  <c:v>0.73366743300000004</c:v>
                </c:pt>
                <c:pt idx="9508" formatCode="General">
                  <c:v>0.73391747500000004</c:v>
                </c:pt>
                <c:pt idx="9509" formatCode="General">
                  <c:v>0.73401796799999997</c:v>
                </c:pt>
                <c:pt idx="9510" formatCode="General">
                  <c:v>0.733985424</c:v>
                </c:pt>
                <c:pt idx="9511" formatCode="General">
                  <c:v>0.73383420700000002</c:v>
                </c:pt>
                <c:pt idx="9512" formatCode="General">
                  <c:v>0.73357498600000004</c:v>
                </c:pt>
                <c:pt idx="9513" formatCode="General">
                  <c:v>0.733105063</c:v>
                </c:pt>
                <c:pt idx="9514" formatCode="General">
                  <c:v>0.73277860900000003</c:v>
                </c:pt>
                <c:pt idx="9515" formatCode="General">
                  <c:v>0.73227095600000003</c:v>
                </c:pt>
                <c:pt idx="9516" formatCode="General">
                  <c:v>0.73166996200000001</c:v>
                </c:pt>
                <c:pt idx="9517" formatCode="General">
                  <c:v>0.73098158800000002</c:v>
                </c:pt>
                <c:pt idx="9518" formatCode="General">
                  <c:v>0.73019838299999995</c:v>
                </c:pt>
                <c:pt idx="9519" formatCode="General">
                  <c:v>0.72930729400000005</c:v>
                </c:pt>
                <c:pt idx="9520" formatCode="General">
                  <c:v>0.72828835199999997</c:v>
                </c:pt>
                <c:pt idx="9521" formatCode="General">
                  <c:v>0.72711014699999998</c:v>
                </c:pt>
                <c:pt idx="9522" formatCode="General">
                  <c:v>0.72570526599999996</c:v>
                </c:pt>
                <c:pt idx="9523" formatCode="General">
                  <c:v>0.72377044000000001</c:v>
                </c:pt>
                <c:pt idx="9524" formatCode="General">
                  <c:v>0.71336626999999997</c:v>
                </c:pt>
                <c:pt idx="9525" formatCode="General">
                  <c:v>0.71957248399999996</c:v>
                </c:pt>
                <c:pt idx="9526" formatCode="General">
                  <c:v>0.71812081299999997</c:v>
                </c:pt>
                <c:pt idx="9527" formatCode="General">
                  <c:v>0.71545410200000004</c:v>
                </c:pt>
                <c:pt idx="9528" formatCode="General">
                  <c:v>0.71201074099999995</c:v>
                </c:pt>
                <c:pt idx="9529" formatCode="General">
                  <c:v>0.70735985000000001</c:v>
                </c:pt>
                <c:pt idx="9530" formatCode="General">
                  <c:v>0.70037877599999998</c:v>
                </c:pt>
                <c:pt idx="9531" formatCode="General">
                  <c:v>0.69123297900000003</c:v>
                </c:pt>
                <c:pt idx="9532" formatCode="General">
                  <c:v>0.68949741099999995</c:v>
                </c:pt>
                <c:pt idx="9533" formatCode="General">
                  <c:v>0.68998527499999995</c:v>
                </c:pt>
                <c:pt idx="9534" formatCode="General">
                  <c:v>0.68748396599999995</c:v>
                </c:pt>
                <c:pt idx="9535" formatCode="General">
                  <c:v>0.68433159600000004</c:v>
                </c:pt>
                <c:pt idx="9536" formatCode="General">
                  <c:v>0.682315648</c:v>
                </c:pt>
                <c:pt idx="9537" formatCode="General">
                  <c:v>0.68201458500000001</c:v>
                </c:pt>
                <c:pt idx="9538" formatCode="General">
                  <c:v>0.68296480199999998</c:v>
                </c:pt>
                <c:pt idx="9539" formatCode="General">
                  <c:v>0.68456125300000004</c:v>
                </c:pt>
                <c:pt idx="9540" formatCode="General">
                  <c:v>0.68651151700000002</c:v>
                </c:pt>
                <c:pt idx="9541" formatCode="General">
                  <c:v>0.68857336000000002</c:v>
                </c:pt>
                <c:pt idx="9542" formatCode="General">
                  <c:v>0.69072890300000001</c:v>
                </c:pt>
                <c:pt idx="9543" formatCode="General">
                  <c:v>0.69318735600000003</c:v>
                </c:pt>
                <c:pt idx="9544" formatCode="General">
                  <c:v>0.69510346700000003</c:v>
                </c:pt>
                <c:pt idx="9545" formatCode="General">
                  <c:v>0.69651472599999997</c:v>
                </c:pt>
                <c:pt idx="9546" formatCode="General">
                  <c:v>0.69716399900000003</c:v>
                </c:pt>
                <c:pt idx="9547" formatCode="General">
                  <c:v>0.69609350000000003</c:v>
                </c:pt>
                <c:pt idx="9548" formatCode="General">
                  <c:v>0.68894082300000004</c:v>
                </c:pt>
                <c:pt idx="9549" formatCode="General">
                  <c:v>0.69721341100000001</c:v>
                </c:pt>
                <c:pt idx="9550" formatCode="General">
                  <c:v>0.70447462800000005</c:v>
                </c:pt>
                <c:pt idx="9551" formatCode="General">
                  <c:v>0.70936834800000004</c:v>
                </c:pt>
                <c:pt idx="9552" formatCode="General">
                  <c:v>0.71367514099999996</c:v>
                </c:pt>
                <c:pt idx="9553" formatCode="General">
                  <c:v>0.71742326000000001</c:v>
                </c:pt>
                <c:pt idx="9554" formatCode="General">
                  <c:v>0.72059512100000001</c:v>
                </c:pt>
                <c:pt idx="9555" formatCode="General">
                  <c:v>0.72324621700000002</c:v>
                </c:pt>
                <c:pt idx="9556" formatCode="General">
                  <c:v>0.72545289999999996</c:v>
                </c:pt>
                <c:pt idx="9557" formatCode="General">
                  <c:v>0.72728395499999998</c:v>
                </c:pt>
                <c:pt idx="9558" formatCode="General">
                  <c:v>0.72879338299999996</c:v>
                </c:pt>
                <c:pt idx="9559" formatCode="General">
                  <c:v>0.73002177499999998</c:v>
                </c:pt>
                <c:pt idx="9560" formatCode="General">
                  <c:v>0.731000066</c:v>
                </c:pt>
                <c:pt idx="9561" formatCode="General">
                  <c:v>0.73175269399999998</c:v>
                </c:pt>
                <c:pt idx="9562" formatCode="General">
                  <c:v>0.73229986400000002</c:v>
                </c:pt>
                <c:pt idx="9563" formatCode="General">
                  <c:v>0.73265939999999996</c:v>
                </c:pt>
                <c:pt idx="9564" formatCode="General">
                  <c:v>0.73284780999999999</c:v>
                </c:pt>
                <c:pt idx="9565" formatCode="General">
                  <c:v>0.732880592</c:v>
                </c:pt>
                <c:pt idx="9566" formatCode="General">
                  <c:v>0.73277187300000002</c:v>
                </c:pt>
                <c:pt idx="9567" formatCode="General">
                  <c:v>0.73251164000000002</c:v>
                </c:pt>
                <c:pt idx="9568" formatCode="General">
                  <c:v>0.73218369500000002</c:v>
                </c:pt>
                <c:pt idx="9569" formatCode="General">
                  <c:v>0.73174828300000005</c:v>
                </c:pt>
                <c:pt idx="9570" formatCode="General">
                  <c:v>0.731212258</c:v>
                </c:pt>
                <c:pt idx="9571" formatCode="General">
                  <c:v>0.73059147599999996</c:v>
                </c:pt>
                <c:pt idx="9572" formatCode="General">
                  <c:v>0.72989010799999998</c:v>
                </c:pt>
                <c:pt idx="9573" formatCode="General">
                  <c:v>0.72910773799999995</c:v>
                </c:pt>
                <c:pt idx="9574" formatCode="General">
                  <c:v>0.72823894</c:v>
                </c:pt>
                <c:pt idx="9575" formatCode="General">
                  <c:v>0.72727161600000001</c:v>
                </c:pt>
                <c:pt idx="9576" formatCode="General">
                  <c:v>0.726180732</c:v>
                </c:pt>
                <c:pt idx="9577" formatCode="General">
                  <c:v>0.72489380800000003</c:v>
                </c:pt>
                <c:pt idx="9578" formatCode="General">
                  <c:v>0.72281724199999997</c:v>
                </c:pt>
                <c:pt idx="9579" formatCode="General">
                  <c:v>0.717217624</c:v>
                </c:pt>
                <c:pt idx="9580" formatCode="General">
                  <c:v>0.72024196399999996</c:v>
                </c:pt>
                <c:pt idx="9581" formatCode="General">
                  <c:v>0.71846067899999999</c:v>
                </c:pt>
                <c:pt idx="9582" formatCode="General">
                  <c:v>0.71613317700000001</c:v>
                </c:pt>
                <c:pt idx="9583" formatCode="General">
                  <c:v>0.71319741000000003</c:v>
                </c:pt>
                <c:pt idx="9584" formatCode="General">
                  <c:v>0.70919889199999997</c:v>
                </c:pt>
                <c:pt idx="9585" formatCode="General">
                  <c:v>0.70281100299999999</c:v>
                </c:pt>
                <c:pt idx="9586" formatCode="General">
                  <c:v>0.69316685200000006</c:v>
                </c:pt>
                <c:pt idx="9587" formatCode="General">
                  <c:v>0.69270110100000004</c:v>
                </c:pt>
                <c:pt idx="9588" formatCode="General">
                  <c:v>0.69337826999999996</c:v>
                </c:pt>
                <c:pt idx="9589" formatCode="General">
                  <c:v>0.69034427399999998</c:v>
                </c:pt>
                <c:pt idx="9590" formatCode="General">
                  <c:v>0.68650358899999997</c:v>
                </c:pt>
                <c:pt idx="9591" formatCode="General">
                  <c:v>0.68382394300000005</c:v>
                </c:pt>
                <c:pt idx="9592" formatCode="General">
                  <c:v>0.68316262999999999</c:v>
                </c:pt>
                <c:pt idx="9593" formatCode="General">
                  <c:v>0.68397462399999998</c:v>
                </c:pt>
                <c:pt idx="9594" formatCode="General">
                  <c:v>0.68545651399999996</c:v>
                </c:pt>
                <c:pt idx="9595" formatCode="General">
                  <c:v>0.68730491400000004</c:v>
                </c:pt>
                <c:pt idx="9596" formatCode="General">
                  <c:v>0.684284687</c:v>
                </c:pt>
                <c:pt idx="9597" formatCode="General">
                  <c:v>0.691942155</c:v>
                </c:pt>
                <c:pt idx="9598" formatCode="General">
                  <c:v>0.69447117999999997</c:v>
                </c:pt>
                <c:pt idx="9599" formatCode="General">
                  <c:v>0.69683474300000003</c:v>
                </c:pt>
                <c:pt idx="9600" formatCode="General">
                  <c:v>0.69882708800000004</c:v>
                </c:pt>
                <c:pt idx="9601" formatCode="General">
                  <c:v>0.70016378199999996</c:v>
                </c:pt>
                <c:pt idx="9602" formatCode="General">
                  <c:v>0.70013093900000001</c:v>
                </c:pt>
                <c:pt idx="9603" formatCode="General">
                  <c:v>0.69369763100000004</c:v>
                </c:pt>
                <c:pt idx="9604" formatCode="General">
                  <c:v>0.69863015399999995</c:v>
                </c:pt>
                <c:pt idx="9605" formatCode="General">
                  <c:v>0.70522451399999997</c:v>
                </c:pt>
                <c:pt idx="9606" formatCode="General">
                  <c:v>0.710023344</c:v>
                </c:pt>
                <c:pt idx="9607" formatCode="General">
                  <c:v>0.71492451400000001</c:v>
                </c:pt>
                <c:pt idx="9608" formatCode="General">
                  <c:v>0.71939581600000002</c:v>
                </c:pt>
                <c:pt idx="9609" formatCode="General">
                  <c:v>0.72319048600000002</c:v>
                </c:pt>
                <c:pt idx="9610" formatCode="General">
                  <c:v>0.72634381100000001</c:v>
                </c:pt>
                <c:pt idx="9611" formatCode="General">
                  <c:v>0.72896587800000001</c:v>
                </c:pt>
                <c:pt idx="9612" formatCode="General">
                  <c:v>0.73115652799999997</c:v>
                </c:pt>
                <c:pt idx="9613" formatCode="General">
                  <c:v>0.73298925199999998</c:v>
                </c:pt>
                <c:pt idx="9614" formatCode="General">
                  <c:v>0.73451530899999995</c:v>
                </c:pt>
                <c:pt idx="9615" formatCode="General">
                  <c:v>0.73577064299999995</c:v>
                </c:pt>
                <c:pt idx="9616" formatCode="General">
                  <c:v>0.736781299</c:v>
                </c:pt>
                <c:pt idx="9617" formatCode="General">
                  <c:v>0.73756724600000001</c:v>
                </c:pt>
                <c:pt idx="9618" formatCode="General">
                  <c:v>0.73814463600000002</c:v>
                </c:pt>
                <c:pt idx="9619" formatCode="General">
                  <c:v>0.73852759599999995</c:v>
                </c:pt>
                <c:pt idx="9620" formatCode="General">
                  <c:v>0.738728881</c:v>
                </c:pt>
                <c:pt idx="9621" formatCode="General">
                  <c:v>0.73875284200000002</c:v>
                </c:pt>
                <c:pt idx="9622" formatCode="General">
                  <c:v>0.73863083100000004</c:v>
                </c:pt>
                <c:pt idx="9623" formatCode="General">
                  <c:v>0.73837125299999995</c:v>
                </c:pt>
                <c:pt idx="9624" formatCode="General">
                  <c:v>0.73797071000000003</c:v>
                </c:pt>
                <c:pt idx="9625" formatCode="General">
                  <c:v>0.73744654700000001</c:v>
                </c:pt>
                <c:pt idx="9626" formatCode="General">
                  <c:v>0.73680806200000004</c:v>
                </c:pt>
                <c:pt idx="9627" formatCode="General">
                  <c:v>0.73606199000000005</c:v>
                </c:pt>
                <c:pt idx="9628" formatCode="General">
                  <c:v>0.735212266</c:v>
                </c:pt>
                <c:pt idx="9629" formatCode="General">
                  <c:v>0.73425900899999996</c:v>
                </c:pt>
                <c:pt idx="9630" formatCode="General">
                  <c:v>0.733196497</c:v>
                </c:pt>
                <c:pt idx="9631" formatCode="General">
                  <c:v>0.73200488100000005</c:v>
                </c:pt>
                <c:pt idx="9632" formatCode="General">
                  <c:v>0.73058724399999997</c:v>
                </c:pt>
                <c:pt idx="9633" formatCode="General">
                  <c:v>0.72583770800000003</c:v>
                </c:pt>
                <c:pt idx="9634" formatCode="General">
                  <c:v>0.72729426600000002</c:v>
                </c:pt>
                <c:pt idx="9635" formatCode="General">
                  <c:v>0.72599172599999995</c:v>
                </c:pt>
                <c:pt idx="9636" formatCode="General">
                  <c:v>0.72407096599999998</c:v>
                </c:pt>
                <c:pt idx="9637" formatCode="General">
                  <c:v>0.72179549899999995</c:v>
                </c:pt>
                <c:pt idx="9638" formatCode="General">
                  <c:v>0.71903055900000001</c:v>
                </c:pt>
                <c:pt idx="9639" formatCode="General">
                  <c:v>0.71534728999999997</c:v>
                </c:pt>
                <c:pt idx="9640" formatCode="General">
                  <c:v>0.70928150400000001</c:v>
                </c:pt>
                <c:pt idx="9641" formatCode="General">
                  <c:v>0.69892776000000001</c:v>
                </c:pt>
                <c:pt idx="9642" formatCode="General">
                  <c:v>0.70022165800000002</c:v>
                </c:pt>
                <c:pt idx="9643" formatCode="General">
                  <c:v>0.70036971599999998</c:v>
                </c:pt>
                <c:pt idx="9644" formatCode="General">
                  <c:v>0.69664311400000001</c:v>
                </c:pt>
                <c:pt idx="9645" formatCode="General">
                  <c:v>0.69199746799999995</c:v>
                </c:pt>
                <c:pt idx="9646" formatCode="General">
                  <c:v>0.68841624300000004</c:v>
                </c:pt>
                <c:pt idx="9647" formatCode="General">
                  <c:v>0.68716257800000002</c:v>
                </c:pt>
                <c:pt idx="9648" formatCode="General">
                  <c:v>0.68764686600000002</c:v>
                </c:pt>
                <c:pt idx="9649" formatCode="General">
                  <c:v>0.688768983</c:v>
                </c:pt>
                <c:pt idx="9650" formatCode="General">
                  <c:v>0.69017201699999997</c:v>
                </c:pt>
                <c:pt idx="9651" formatCode="General">
                  <c:v>0.69205075500000002</c:v>
                </c:pt>
                <c:pt idx="9652" formatCode="General">
                  <c:v>0.69434267299999997</c:v>
                </c:pt>
                <c:pt idx="9653" formatCode="General">
                  <c:v>0.69681215299999999</c:v>
                </c:pt>
                <c:pt idx="9654" formatCode="General">
                  <c:v>0.69929212299999999</c:v>
                </c:pt>
                <c:pt idx="9655" formatCode="General">
                  <c:v>0.70157277600000001</c:v>
                </c:pt>
                <c:pt idx="9656" formatCode="General">
                  <c:v>0.70339900300000002</c:v>
                </c:pt>
                <c:pt idx="9657" formatCode="General">
                  <c:v>0.70420509600000003</c:v>
                </c:pt>
                <c:pt idx="9658" formatCode="General">
                  <c:v>0.69952702499999997</c:v>
                </c:pt>
                <c:pt idx="9659" formatCode="General">
                  <c:v>0.70210748899999997</c:v>
                </c:pt>
                <c:pt idx="9660" formatCode="General">
                  <c:v>0.70648992099999997</c:v>
                </c:pt>
                <c:pt idx="9661" formatCode="General">
                  <c:v>0.71008354399999996</c:v>
                </c:pt>
                <c:pt idx="9662" formatCode="General">
                  <c:v>0.71518319799999996</c:v>
                </c:pt>
                <c:pt idx="9663" formatCode="General">
                  <c:v>0.72033292100000001</c:v>
                </c:pt>
                <c:pt idx="9664" formatCode="General">
                  <c:v>0.72470945099999995</c:v>
                </c:pt>
                <c:pt idx="9665" formatCode="General">
                  <c:v>0.72828155800000005</c:v>
                </c:pt>
                <c:pt idx="9666" formatCode="General">
                  <c:v>0.73122137799999998</c:v>
                </c:pt>
                <c:pt idx="9667" formatCode="General">
                  <c:v>0.73368096400000005</c:v>
                </c:pt>
                <c:pt idx="9668" formatCode="General">
                  <c:v>0.73576301300000002</c:v>
                </c:pt>
                <c:pt idx="9669" formatCode="General">
                  <c:v>0.737533569</c:v>
                </c:pt>
                <c:pt idx="9670" formatCode="General">
                  <c:v>0.73903596400000005</c:v>
                </c:pt>
                <c:pt idx="9671" formatCode="General">
                  <c:v>0.74029952300000001</c:v>
                </c:pt>
                <c:pt idx="9672" formatCode="General">
                  <c:v>0.74134534600000002</c:v>
                </c:pt>
                <c:pt idx="9673" formatCode="General">
                  <c:v>0.74218922899999995</c:v>
                </c:pt>
                <c:pt idx="9674" formatCode="General">
                  <c:v>0.74284356799999995</c:v>
                </c:pt>
                <c:pt idx="9675" formatCode="General">
                  <c:v>0.74331563700000003</c:v>
                </c:pt>
                <c:pt idx="9676" formatCode="General">
                  <c:v>0.74362051500000004</c:v>
                </c:pt>
                <c:pt idx="9677" formatCode="General">
                  <c:v>0.74377143400000001</c:v>
                </c:pt>
                <c:pt idx="9678" formatCode="General">
                  <c:v>0.74376368500000001</c:v>
                </c:pt>
                <c:pt idx="9679" formatCode="General">
                  <c:v>0.74360907099999995</c:v>
                </c:pt>
                <c:pt idx="9680" formatCode="General">
                  <c:v>0.74331396800000005</c:v>
                </c:pt>
                <c:pt idx="9681" formatCode="General">
                  <c:v>0.74288350299999995</c:v>
                </c:pt>
                <c:pt idx="9682" formatCode="General">
                  <c:v>0.74232125299999996</c:v>
                </c:pt>
                <c:pt idx="9683" formatCode="General">
                  <c:v>0.74162882600000002</c:v>
                </c:pt>
                <c:pt idx="9684" formatCode="General">
                  <c:v>0.74080479099999996</c:v>
                </c:pt>
                <c:pt idx="9685" formatCode="General">
                  <c:v>0.73984259399999996</c:v>
                </c:pt>
                <c:pt idx="9686" formatCode="General">
                  <c:v>0.73871695999999998</c:v>
                </c:pt>
                <c:pt idx="9687" formatCode="General">
                  <c:v>0.73719340600000005</c:v>
                </c:pt>
                <c:pt idx="9688" formatCode="General">
                  <c:v>0.734016538</c:v>
                </c:pt>
                <c:pt idx="9689" formatCode="General">
                  <c:v>0.73450499800000002</c:v>
                </c:pt>
                <c:pt idx="9690" formatCode="General">
                  <c:v>0.73282581599999996</c:v>
                </c:pt>
                <c:pt idx="9691" formatCode="General">
                  <c:v>0.73085319999999998</c:v>
                </c:pt>
                <c:pt idx="9692" formatCode="General">
                  <c:v>0.72857028199999996</c:v>
                </c:pt>
                <c:pt idx="9693" formatCode="General">
                  <c:v>0.72584432399999999</c:v>
                </c:pt>
                <c:pt idx="9694" formatCode="General">
                  <c:v>0.72227925100000001</c:v>
                </c:pt>
                <c:pt idx="9695" formatCode="General">
                  <c:v>0.71625190999999999</c:v>
                </c:pt>
                <c:pt idx="9696" formatCode="General">
                  <c:v>0.70500016200000004</c:v>
                </c:pt>
                <c:pt idx="9697" formatCode="General">
                  <c:v>0.70849615300000002</c:v>
                </c:pt>
                <c:pt idx="9698" formatCode="General">
                  <c:v>0.70741283899999996</c:v>
                </c:pt>
                <c:pt idx="9699" formatCode="General">
                  <c:v>0.70288664099999998</c:v>
                </c:pt>
                <c:pt idx="9700" formatCode="General">
                  <c:v>0.69729596400000005</c:v>
                </c:pt>
                <c:pt idx="9701" formatCode="General">
                  <c:v>0.69250673100000004</c:v>
                </c:pt>
                <c:pt idx="9702" formatCode="General">
                  <c:v>0.69036090400000005</c:v>
                </c:pt>
                <c:pt idx="9703" formatCode="General">
                  <c:v>0.69030714000000004</c:v>
                </c:pt>
                <c:pt idx="9704" formatCode="General">
                  <c:v>0.69079959400000002</c:v>
                </c:pt>
                <c:pt idx="9705" formatCode="General">
                  <c:v>0.69127559699999996</c:v>
                </c:pt>
                <c:pt idx="9706" formatCode="General">
                  <c:v>0.69272816199999998</c:v>
                </c:pt>
                <c:pt idx="9707" formatCode="General">
                  <c:v>0.69445711399999999</c:v>
                </c:pt>
                <c:pt idx="9708" formatCode="General">
                  <c:v>0.69656729699999997</c:v>
                </c:pt>
                <c:pt idx="9709" formatCode="General">
                  <c:v>0.69884341999999999</c:v>
                </c:pt>
                <c:pt idx="9710" formatCode="General">
                  <c:v>0.70107912999999999</c:v>
                </c:pt>
                <c:pt idx="9711" formatCode="General">
                  <c:v>0.703061402</c:v>
                </c:pt>
                <c:pt idx="9712" formatCode="General">
                  <c:v>0.70436751799999997</c:v>
                </c:pt>
                <c:pt idx="9713" formatCode="General">
                  <c:v>0.70096230500000001</c:v>
                </c:pt>
                <c:pt idx="9714" formatCode="General">
                  <c:v>0.70371180799999999</c:v>
                </c:pt>
                <c:pt idx="9715" formatCode="General">
                  <c:v>0.70557755200000005</c:v>
                </c:pt>
                <c:pt idx="9716" formatCode="General">
                  <c:v>0.70672977000000003</c:v>
                </c:pt>
                <c:pt idx="9717" formatCode="General">
                  <c:v>0.711084783</c:v>
                </c:pt>
                <c:pt idx="9718" formatCode="General">
                  <c:v>0.71685314200000005</c:v>
                </c:pt>
                <c:pt idx="9719" formatCode="General">
                  <c:v>0.72182589799999997</c:v>
                </c:pt>
                <c:pt idx="9720" formatCode="General">
                  <c:v>0.72571790199999997</c:v>
                </c:pt>
                <c:pt idx="9721" formatCode="General">
                  <c:v>0.72881025099999996</c:v>
                </c:pt>
                <c:pt idx="9722" formatCode="General">
                  <c:v>0.73134195800000001</c:v>
                </c:pt>
                <c:pt idx="9723" formatCode="General">
                  <c:v>0.73345816100000005</c:v>
                </c:pt>
                <c:pt idx="9724" formatCode="General">
                  <c:v>0.73524528700000003</c:v>
                </c:pt>
                <c:pt idx="9725" formatCode="General">
                  <c:v>0.73675751700000003</c:v>
                </c:pt>
                <c:pt idx="9726" formatCode="General">
                  <c:v>0.73803156599999997</c:v>
                </c:pt>
                <c:pt idx="9727" formatCode="General">
                  <c:v>0.73909372100000004</c:v>
                </c:pt>
                <c:pt idx="9728" formatCode="General">
                  <c:v>0.73996382999999999</c:v>
                </c:pt>
                <c:pt idx="9729" formatCode="General">
                  <c:v>0.74065595900000003</c:v>
                </c:pt>
                <c:pt idx="9730" formatCode="General">
                  <c:v>0.74118542700000001</c:v>
                </c:pt>
                <c:pt idx="9731" formatCode="General">
                  <c:v>0.74156618100000005</c:v>
                </c:pt>
                <c:pt idx="9732" formatCode="General">
                  <c:v>0.741800189</c:v>
                </c:pt>
                <c:pt idx="9733" formatCode="General">
                  <c:v>0.74189776200000002</c:v>
                </c:pt>
                <c:pt idx="9734" formatCode="General">
                  <c:v>0.74186545599999998</c:v>
                </c:pt>
                <c:pt idx="9735" formatCode="General">
                  <c:v>0.74170839799999999</c:v>
                </c:pt>
                <c:pt idx="9736" formatCode="General">
                  <c:v>0.74143034200000002</c:v>
                </c:pt>
                <c:pt idx="9737" formatCode="General">
                  <c:v>0.74103325600000003</c:v>
                </c:pt>
                <c:pt idx="9738" formatCode="General">
                  <c:v>0.74051708000000005</c:v>
                </c:pt>
                <c:pt idx="9739" formatCode="General">
                  <c:v>0.73987847600000001</c:v>
                </c:pt>
                <c:pt idx="9740" formatCode="General">
                  <c:v>0.73910725099999997</c:v>
                </c:pt>
                <c:pt idx="9741" formatCode="General">
                  <c:v>0.738156378</c:v>
                </c:pt>
                <c:pt idx="9742" formatCode="General">
                  <c:v>0.73356121799999996</c:v>
                </c:pt>
                <c:pt idx="9743" formatCode="General">
                  <c:v>0.73588842200000004</c:v>
                </c:pt>
                <c:pt idx="9744" formatCode="General">
                  <c:v>0.734651685</c:v>
                </c:pt>
                <c:pt idx="9745" formatCode="General">
                  <c:v>0.73311907099999996</c:v>
                </c:pt>
                <c:pt idx="9746" formatCode="General">
                  <c:v>0.73134672599999995</c:v>
                </c:pt>
                <c:pt idx="9747" formatCode="General">
                  <c:v>0.72928285599999998</c:v>
                </c:pt>
                <c:pt idx="9748" formatCode="General">
                  <c:v>0.72680604500000001</c:v>
                </c:pt>
                <c:pt idx="9749" formatCode="General">
                  <c:v>0.72353529900000002</c:v>
                </c:pt>
                <c:pt idx="9750" formatCode="General">
                  <c:v>0.71755576099999996</c:v>
                </c:pt>
                <c:pt idx="9751" formatCode="General">
                  <c:v>0.70632219299999999</c:v>
                </c:pt>
                <c:pt idx="9752" formatCode="General">
                  <c:v>0.71189105500000005</c:v>
                </c:pt>
                <c:pt idx="9753" formatCode="General">
                  <c:v>0.70964998000000001</c:v>
                </c:pt>
                <c:pt idx="9754" formatCode="General">
                  <c:v>0.70472466899999997</c:v>
                </c:pt>
                <c:pt idx="9755" formatCode="General">
                  <c:v>0.69852954099999998</c:v>
                </c:pt>
                <c:pt idx="9756" formatCode="General">
                  <c:v>0.69267547100000004</c:v>
                </c:pt>
                <c:pt idx="9757" formatCode="General">
                  <c:v>0.68975931400000001</c:v>
                </c:pt>
                <c:pt idx="9758" formatCode="General">
                  <c:v>0.68940854100000004</c:v>
                </c:pt>
                <c:pt idx="9759" formatCode="General">
                  <c:v>0.68919503699999995</c:v>
                </c:pt>
                <c:pt idx="9760" formatCode="General">
                  <c:v>0.68945103900000004</c:v>
                </c:pt>
                <c:pt idx="9761" formatCode="General">
                  <c:v>0.68998098399999996</c:v>
                </c:pt>
                <c:pt idx="9762" formatCode="General">
                  <c:v>0.69119059999999999</c:v>
                </c:pt>
                <c:pt idx="9763" formatCode="General">
                  <c:v>0.69293880500000005</c:v>
                </c:pt>
                <c:pt idx="9764" formatCode="General">
                  <c:v>0.69497734300000003</c:v>
                </c:pt>
                <c:pt idx="9765" formatCode="General">
                  <c:v>0.69708502299999997</c:v>
                </c:pt>
                <c:pt idx="9766" formatCode="General">
                  <c:v>0.69906908300000004</c:v>
                </c:pt>
                <c:pt idx="9767" formatCode="General">
                  <c:v>0.70060378300000004</c:v>
                </c:pt>
                <c:pt idx="9768" formatCode="General">
                  <c:v>0.69708961199999997</c:v>
                </c:pt>
                <c:pt idx="9769" formatCode="General">
                  <c:v>0.70194458999999998</c:v>
                </c:pt>
                <c:pt idx="9770" formatCode="General">
                  <c:v>0.70266240800000002</c:v>
                </c:pt>
                <c:pt idx="9771" formatCode="General">
                  <c:v>0.70162820800000003</c:v>
                </c:pt>
                <c:pt idx="9772" formatCode="General">
                  <c:v>0.70358884300000002</c:v>
                </c:pt>
                <c:pt idx="9773" formatCode="General">
                  <c:v>0.70979648799999995</c:v>
                </c:pt>
                <c:pt idx="9774" formatCode="General">
                  <c:v>0.71570777900000004</c:v>
                </c:pt>
                <c:pt idx="9775" formatCode="General">
                  <c:v>0.72010701899999996</c:v>
                </c:pt>
                <c:pt idx="9776" formatCode="General">
                  <c:v>0.72345227000000001</c:v>
                </c:pt>
                <c:pt idx="9777" formatCode="General">
                  <c:v>0.72612160400000003</c:v>
                </c:pt>
                <c:pt idx="9778" formatCode="General">
                  <c:v>0.72831261199999997</c:v>
                </c:pt>
                <c:pt idx="9779" formatCode="General">
                  <c:v>0.73013043399999999</c:v>
                </c:pt>
                <c:pt idx="9780" formatCode="General">
                  <c:v>0.73163783599999999</c:v>
                </c:pt>
                <c:pt idx="9781" formatCode="General">
                  <c:v>0.73287725400000003</c:v>
                </c:pt>
                <c:pt idx="9782" formatCode="General">
                  <c:v>0.73388045999999996</c:v>
                </c:pt>
                <c:pt idx="9783" formatCode="General">
                  <c:v>0.73467171200000003</c:v>
                </c:pt>
                <c:pt idx="9784" formatCode="General">
                  <c:v>0.73527419599999999</c:v>
                </c:pt>
                <c:pt idx="9785" formatCode="General">
                  <c:v>0.73570674700000005</c:v>
                </c:pt>
                <c:pt idx="9786" formatCode="General">
                  <c:v>0.73598241799999997</c:v>
                </c:pt>
                <c:pt idx="9787" formatCode="General">
                  <c:v>0.73611664799999998</c:v>
                </c:pt>
                <c:pt idx="9788" formatCode="General">
                  <c:v>0.73612195300000005</c:v>
                </c:pt>
                <c:pt idx="9789" formatCode="General">
                  <c:v>0.73600929999999998</c:v>
                </c:pt>
                <c:pt idx="9790" formatCode="General">
                  <c:v>0.73578792800000004</c:v>
                </c:pt>
                <c:pt idx="9791" formatCode="General">
                  <c:v>0.73546493099999999</c:v>
                </c:pt>
                <c:pt idx="9792" formatCode="General">
                  <c:v>0.73504543300000003</c:v>
                </c:pt>
                <c:pt idx="9793" formatCode="General">
                  <c:v>0.73453152200000005</c:v>
                </c:pt>
                <c:pt idx="9794" formatCode="General">
                  <c:v>0.73392111100000001</c:v>
                </c:pt>
                <c:pt idx="9795" formatCode="General">
                  <c:v>0.73320084799999996</c:v>
                </c:pt>
                <c:pt idx="9796" formatCode="General">
                  <c:v>0.73218518499999996</c:v>
                </c:pt>
                <c:pt idx="9797" formatCode="General">
                  <c:v>0.73123228500000004</c:v>
                </c:pt>
                <c:pt idx="9798" formatCode="General">
                  <c:v>0.73043942500000003</c:v>
                </c:pt>
                <c:pt idx="9799" formatCode="General">
                  <c:v>0.72926849100000002</c:v>
                </c:pt>
                <c:pt idx="9800" formatCode="General">
                  <c:v>0.72791481000000002</c:v>
                </c:pt>
                <c:pt idx="9801" formatCode="General">
                  <c:v>0.72635418200000001</c:v>
                </c:pt>
                <c:pt idx="9802" formatCode="General">
                  <c:v>0.72453403500000002</c:v>
                </c:pt>
                <c:pt idx="9803" formatCode="General">
                  <c:v>0.72233891500000003</c:v>
                </c:pt>
                <c:pt idx="9804" formatCode="General">
                  <c:v>0.71938133199999998</c:v>
                </c:pt>
                <c:pt idx="9805" formatCode="General">
                  <c:v>0.71313565999999995</c:v>
                </c:pt>
                <c:pt idx="9806" formatCode="General">
                  <c:v>0.70504921700000001</c:v>
                </c:pt>
                <c:pt idx="9807" formatCode="General">
                  <c:v>0.70986992100000001</c:v>
                </c:pt>
                <c:pt idx="9808" formatCode="General">
                  <c:v>0.70688444399999995</c:v>
                </c:pt>
                <c:pt idx="9809" formatCode="General">
                  <c:v>0.70193994000000004</c:v>
                </c:pt>
                <c:pt idx="9810" formatCode="General">
                  <c:v>0.69552308299999999</c:v>
                </c:pt>
                <c:pt idx="9811" formatCode="General">
                  <c:v>0.688824832</c:v>
                </c:pt>
                <c:pt idx="9812" formatCode="General">
                  <c:v>0.68530601300000005</c:v>
                </c:pt>
                <c:pt idx="9813" formatCode="General">
                  <c:v>0.68499249200000001</c:v>
                </c:pt>
                <c:pt idx="9814" formatCode="General">
                  <c:v>0.68475574299999997</c:v>
                </c:pt>
                <c:pt idx="9815" formatCode="General">
                  <c:v>0.68425083200000003</c:v>
                </c:pt>
                <c:pt idx="9816" formatCode="General">
                  <c:v>0.684277833</c:v>
                </c:pt>
                <c:pt idx="9817" formatCode="General">
                  <c:v>0.68517976999999997</c:v>
                </c:pt>
                <c:pt idx="9818" formatCode="General">
                  <c:v>0.68680572500000003</c:v>
                </c:pt>
                <c:pt idx="9819" formatCode="General">
                  <c:v>0.68885433699999998</c:v>
                </c:pt>
                <c:pt idx="9820" formatCode="General">
                  <c:v>0.69106978200000002</c:v>
                </c:pt>
                <c:pt idx="9821" formatCode="General">
                  <c:v>0.69324982199999996</c:v>
                </c:pt>
                <c:pt idx="9822" formatCode="General">
                  <c:v>0.69509077100000005</c:v>
                </c:pt>
                <c:pt idx="9823" formatCode="General">
                  <c:v>0.68778604300000001</c:v>
                </c:pt>
                <c:pt idx="9824" formatCode="General">
                  <c:v>0.69815444900000001</c:v>
                </c:pt>
                <c:pt idx="9825" formatCode="General">
                  <c:v>0.69910800500000003</c:v>
                </c:pt>
                <c:pt idx="9826" formatCode="General">
                  <c:v>0.69804990300000003</c:v>
                </c:pt>
                <c:pt idx="9827" formatCode="General">
                  <c:v>0.69681781499999995</c:v>
                </c:pt>
                <c:pt idx="9828" formatCode="General">
                  <c:v>0.70231580699999996</c:v>
                </c:pt>
                <c:pt idx="9829" formatCode="General">
                  <c:v>0.70975583799999997</c:v>
                </c:pt>
                <c:pt idx="9830" formatCode="General">
                  <c:v>0.71510064600000001</c:v>
                </c:pt>
                <c:pt idx="9831" formatCode="General">
                  <c:v>0.71904438699999995</c:v>
                </c:pt>
                <c:pt idx="9832" formatCode="General">
                  <c:v>0.72218769800000004</c:v>
                </c:pt>
                <c:pt idx="9833" formatCode="General">
                  <c:v>0.72478801000000004</c:v>
                </c:pt>
                <c:pt idx="9834" formatCode="General">
                  <c:v>0.72696334100000004</c:v>
                </c:pt>
                <c:pt idx="9835" formatCode="General">
                  <c:v>0.72877973299999999</c:v>
                </c:pt>
                <c:pt idx="9836" formatCode="General">
                  <c:v>0.730281234</c:v>
                </c:pt>
                <c:pt idx="9837" formatCode="General">
                  <c:v>0.73150026800000001</c:v>
                </c:pt>
                <c:pt idx="9838" formatCode="General">
                  <c:v>0.73246550600000004</c:v>
                </c:pt>
                <c:pt idx="9839" formatCode="General">
                  <c:v>0.73319882199999997</c:v>
                </c:pt>
                <c:pt idx="9840" formatCode="General">
                  <c:v>0.73371934900000002</c:v>
                </c:pt>
                <c:pt idx="9841" formatCode="General">
                  <c:v>0.73404586299999997</c:v>
                </c:pt>
                <c:pt idx="9842" formatCode="General">
                  <c:v>0.73419535199999997</c:v>
                </c:pt>
                <c:pt idx="9843" formatCode="General">
                  <c:v>0.73418396699999999</c:v>
                </c:pt>
                <c:pt idx="9844" formatCode="General">
                  <c:v>0.73402702799999997</c:v>
                </c:pt>
                <c:pt idx="9845" formatCode="General">
                  <c:v>0.73373901799999997</c:v>
                </c:pt>
                <c:pt idx="9846" formatCode="General">
                  <c:v>0.73333311099999998</c:v>
                </c:pt>
                <c:pt idx="9847" formatCode="General">
                  <c:v>0.73282069000000005</c:v>
                </c:pt>
                <c:pt idx="9848" formatCode="General">
                  <c:v>0.73221069599999999</c:v>
                </c:pt>
                <c:pt idx="9849" formatCode="General">
                  <c:v>0.73150694400000005</c:v>
                </c:pt>
                <c:pt idx="9850" formatCode="General">
                  <c:v>0.73068237300000005</c:v>
                </c:pt>
                <c:pt idx="9851" formatCode="General">
                  <c:v>0.72831231399999996</c:v>
                </c:pt>
                <c:pt idx="9852" formatCode="General">
                  <c:v>0.72888749799999997</c:v>
                </c:pt>
                <c:pt idx="9853" formatCode="General">
                  <c:v>0.72785472900000003</c:v>
                </c:pt>
                <c:pt idx="9854" formatCode="General">
                  <c:v>0.72669607400000003</c:v>
                </c:pt>
                <c:pt idx="9855" formatCode="General">
                  <c:v>0.72540432200000005</c:v>
                </c:pt>
                <c:pt idx="9856" formatCode="General">
                  <c:v>0.72395157799999998</c:v>
                </c:pt>
                <c:pt idx="9857" formatCode="General">
                  <c:v>0.72228842999999998</c:v>
                </c:pt>
                <c:pt idx="9858" formatCode="General">
                  <c:v>0.72030437000000003</c:v>
                </c:pt>
                <c:pt idx="9859" formatCode="General">
                  <c:v>0.71757596700000004</c:v>
                </c:pt>
                <c:pt idx="9860" formatCode="General">
                  <c:v>0.71008515400000005</c:v>
                </c:pt>
                <c:pt idx="9861" formatCode="General">
                  <c:v>0.708634973</c:v>
                </c:pt>
                <c:pt idx="9862" formatCode="General">
                  <c:v>0.70977383900000002</c:v>
                </c:pt>
                <c:pt idx="9863" formatCode="General">
                  <c:v>0.70653539899999995</c:v>
                </c:pt>
                <c:pt idx="9864" formatCode="General">
                  <c:v>0.70183873200000002</c:v>
                </c:pt>
                <c:pt idx="9865" formatCode="General">
                  <c:v>0.69551348700000004</c:v>
                </c:pt>
                <c:pt idx="9866" formatCode="General">
                  <c:v>0.68815487600000003</c:v>
                </c:pt>
                <c:pt idx="9867" formatCode="General">
                  <c:v>0.68405538799999999</c:v>
                </c:pt>
                <c:pt idx="9868" formatCode="General">
                  <c:v>0.683975577</c:v>
                </c:pt>
                <c:pt idx="9869" formatCode="General">
                  <c:v>0.68345850699999999</c:v>
                </c:pt>
                <c:pt idx="9870" formatCode="General">
                  <c:v>0.68229830300000005</c:v>
                </c:pt>
                <c:pt idx="9871" formatCode="General">
                  <c:v>0.68169701100000002</c:v>
                </c:pt>
                <c:pt idx="9872" formatCode="General">
                  <c:v>0.68217605400000003</c:v>
                </c:pt>
                <c:pt idx="9873" formatCode="General">
                  <c:v>0.68357890799999999</c:v>
                </c:pt>
                <c:pt idx="9874" formatCode="General">
                  <c:v>0.68554008</c:v>
                </c:pt>
                <c:pt idx="9875" formatCode="General">
                  <c:v>0.68777066499999995</c:v>
                </c:pt>
                <c:pt idx="9876" formatCode="General">
                  <c:v>0.690057158</c:v>
                </c:pt>
                <c:pt idx="9877" formatCode="General">
                  <c:v>0.69205433100000002</c:v>
                </c:pt>
                <c:pt idx="9878" formatCode="General">
                  <c:v>0.688101411</c:v>
                </c:pt>
                <c:pt idx="9879" formatCode="General">
                  <c:v>0.69600009900000004</c:v>
                </c:pt>
                <c:pt idx="9880" formatCode="General">
                  <c:v>0.69733005800000003</c:v>
                </c:pt>
                <c:pt idx="9881" formatCode="General">
                  <c:v>0.69731801699999996</c:v>
                </c:pt>
                <c:pt idx="9882" formatCode="General">
                  <c:v>0.69480103299999996</c:v>
                </c:pt>
                <c:pt idx="9883" formatCode="General">
                  <c:v>0.69677191999999999</c:v>
                </c:pt>
                <c:pt idx="9884" formatCode="General">
                  <c:v>0.70576924100000005</c:v>
                </c:pt>
                <c:pt idx="9885" formatCode="General">
                  <c:v>0.71218830300000002</c:v>
                </c:pt>
                <c:pt idx="9886" formatCode="General">
                  <c:v>0.71679723299999998</c:v>
                </c:pt>
                <c:pt idx="9887" formatCode="General">
                  <c:v>0.72053056999999998</c:v>
                </c:pt>
                <c:pt idx="9888" formatCode="General">
                  <c:v>0.72369802000000005</c:v>
                </c:pt>
                <c:pt idx="9889" formatCode="General">
                  <c:v>0.72642010499999998</c:v>
                </c:pt>
                <c:pt idx="9890" formatCode="General">
                  <c:v>0.72876274600000002</c:v>
                </c:pt>
                <c:pt idx="9891" formatCode="General">
                  <c:v>0.73077088599999995</c:v>
                </c:pt>
                <c:pt idx="9892" formatCode="General">
                  <c:v>0.73248124100000001</c:v>
                </c:pt>
                <c:pt idx="9893" formatCode="General">
                  <c:v>0.73391938199999995</c:v>
                </c:pt>
                <c:pt idx="9894" formatCode="General">
                  <c:v>0.73510724299999997</c:v>
                </c:pt>
                <c:pt idx="9895" formatCode="General">
                  <c:v>0.73606276500000001</c:v>
                </c:pt>
                <c:pt idx="9896" formatCode="General">
                  <c:v>0.73680126700000004</c:v>
                </c:pt>
                <c:pt idx="9897" formatCode="General">
                  <c:v>0.73733621800000004</c:v>
                </c:pt>
                <c:pt idx="9898" formatCode="General">
                  <c:v>0.73768043500000002</c:v>
                </c:pt>
                <c:pt idx="9899" formatCode="General">
                  <c:v>0.73784637500000005</c:v>
                </c:pt>
                <c:pt idx="9900" formatCode="General">
                  <c:v>0.73784607599999996</c:v>
                </c:pt>
                <c:pt idx="9901" formatCode="General">
                  <c:v>0.73769134300000005</c:v>
                </c:pt>
                <c:pt idx="9902" formatCode="General">
                  <c:v>0.73739337900000002</c:v>
                </c:pt>
                <c:pt idx="9903" formatCode="General">
                  <c:v>0.73696148400000006</c:v>
                </c:pt>
                <c:pt idx="9904" formatCode="General">
                  <c:v>0.73639684900000002</c:v>
                </c:pt>
                <c:pt idx="9905" formatCode="General">
                  <c:v>0.734686375</c:v>
                </c:pt>
                <c:pt idx="9906" formatCode="General">
                  <c:v>0.73494005200000001</c:v>
                </c:pt>
                <c:pt idx="9907" formatCode="General">
                  <c:v>0.73407328100000002</c:v>
                </c:pt>
                <c:pt idx="9908" formatCode="General">
                  <c:v>0.73307663199999995</c:v>
                </c:pt>
                <c:pt idx="9909" formatCode="General">
                  <c:v>0.73195975999999996</c:v>
                </c:pt>
                <c:pt idx="9910" formatCode="General">
                  <c:v>0.730712056</c:v>
                </c:pt>
                <c:pt idx="9911" formatCode="General">
                  <c:v>0.72931259900000001</c:v>
                </c:pt>
                <c:pt idx="9912" formatCode="General">
                  <c:v>0.72772121400000001</c:v>
                </c:pt>
                <c:pt idx="9913" formatCode="General">
                  <c:v>0.72583430999999998</c:v>
                </c:pt>
                <c:pt idx="9914" formatCode="General">
                  <c:v>0.72313487499999995</c:v>
                </c:pt>
                <c:pt idx="9915" formatCode="General">
                  <c:v>0.71144074199999996</c:v>
                </c:pt>
                <c:pt idx="9916" formatCode="General">
                  <c:v>0.71776133799999997</c:v>
                </c:pt>
                <c:pt idx="9917" formatCode="General">
                  <c:v>0.71636623099999996</c:v>
                </c:pt>
                <c:pt idx="9918" formatCode="General">
                  <c:v>0.71311402300000004</c:v>
                </c:pt>
                <c:pt idx="9919" formatCode="General">
                  <c:v>0.70871877699999997</c:v>
                </c:pt>
                <c:pt idx="9920" formatCode="General">
                  <c:v>0.70263302299999997</c:v>
                </c:pt>
                <c:pt idx="9921" formatCode="General">
                  <c:v>0.69474142800000005</c:v>
                </c:pt>
                <c:pt idx="9922" formatCode="General">
                  <c:v>0.690023422</c:v>
                </c:pt>
                <c:pt idx="9923" formatCode="General">
                  <c:v>0.69028645799999999</c:v>
                </c:pt>
                <c:pt idx="9924" formatCode="General">
                  <c:v>0.68936902300000003</c:v>
                </c:pt>
                <c:pt idx="9925" formatCode="General">
                  <c:v>0.68738961200000004</c:v>
                </c:pt>
                <c:pt idx="9926" formatCode="General">
                  <c:v>0.68596124599999997</c:v>
                </c:pt>
                <c:pt idx="9927" formatCode="General">
                  <c:v>0.68581146000000004</c:v>
                </c:pt>
                <c:pt idx="9928" formatCode="General">
                  <c:v>0.68678236000000004</c:v>
                </c:pt>
                <c:pt idx="9929" formatCode="General">
                  <c:v>0.68842399099999996</c:v>
                </c:pt>
                <c:pt idx="9930" formatCode="General">
                  <c:v>0.69041675300000005</c:v>
                </c:pt>
                <c:pt idx="9931" formatCode="General">
                  <c:v>0.69255548700000003</c:v>
                </c:pt>
                <c:pt idx="9932" formatCode="General">
                  <c:v>0.69434130199999999</c:v>
                </c:pt>
                <c:pt idx="9933" formatCode="General">
                  <c:v>0.69622939800000005</c:v>
                </c:pt>
                <c:pt idx="9934" formatCode="General">
                  <c:v>0.69853240299999997</c:v>
                </c:pt>
                <c:pt idx="9935" formatCode="General">
                  <c:v>0.69987320900000005</c:v>
                </c:pt>
                <c:pt idx="9936" formatCode="General">
                  <c:v>0.70037901400000002</c:v>
                </c:pt>
                <c:pt idx="9937" formatCode="General">
                  <c:v>0.69858342399999995</c:v>
                </c:pt>
                <c:pt idx="9938" formatCode="General">
                  <c:v>0.69554263400000005</c:v>
                </c:pt>
                <c:pt idx="9939" formatCode="General">
                  <c:v>0.70483815699999997</c:v>
                </c:pt>
                <c:pt idx="9940" formatCode="General">
                  <c:v>0.71200752300000003</c:v>
                </c:pt>
                <c:pt idx="9941" formatCode="General">
                  <c:v>0.716908455</c:v>
                </c:pt>
                <c:pt idx="9942" formatCode="General">
                  <c:v>0.72093242400000002</c:v>
                </c:pt>
                <c:pt idx="9943" formatCode="General">
                  <c:v>0.724396229</c:v>
                </c:pt>
                <c:pt idx="9944" formatCode="General">
                  <c:v>0.72740113699999998</c:v>
                </c:pt>
                <c:pt idx="9945" formatCode="General">
                  <c:v>0.73000985399999996</c:v>
                </c:pt>
                <c:pt idx="9946" formatCode="General">
                  <c:v>0.73227804900000004</c:v>
                </c:pt>
                <c:pt idx="9947" formatCode="General">
                  <c:v>0.73424506199999995</c:v>
                </c:pt>
                <c:pt idx="9948" formatCode="General">
                  <c:v>0.73594510599999996</c:v>
                </c:pt>
                <c:pt idx="9949" formatCode="General">
                  <c:v>0.73740321399999997</c:v>
                </c:pt>
                <c:pt idx="9950" formatCode="General">
                  <c:v>0.73863851999999997</c:v>
                </c:pt>
                <c:pt idx="9951" formatCode="General">
                  <c:v>0.73966568700000002</c:v>
                </c:pt>
                <c:pt idx="9952" formatCode="General">
                  <c:v>0.74049651599999999</c:v>
                </c:pt>
                <c:pt idx="9953" formatCode="General">
                  <c:v>0.74114113999999998</c:v>
                </c:pt>
                <c:pt idx="9954" formatCode="General">
                  <c:v>0.74160873900000002</c:v>
                </c:pt>
                <c:pt idx="9955" formatCode="General">
                  <c:v>0.74190819299999999</c:v>
                </c:pt>
                <c:pt idx="9956" formatCode="General">
                  <c:v>0.74204808499999997</c:v>
                </c:pt>
                <c:pt idx="9957" formatCode="General">
                  <c:v>0.74203652099999995</c:v>
                </c:pt>
                <c:pt idx="9958" formatCode="General">
                  <c:v>0.74187922500000003</c:v>
                </c:pt>
                <c:pt idx="9959" formatCode="General">
                  <c:v>0.74151325199999996</c:v>
                </c:pt>
                <c:pt idx="9960" formatCode="General">
                  <c:v>0.74115252499999995</c:v>
                </c:pt>
                <c:pt idx="9961" formatCode="General">
                  <c:v>0.74063813700000003</c:v>
                </c:pt>
                <c:pt idx="9962" formatCode="General">
                  <c:v>0.73997998200000004</c:v>
                </c:pt>
                <c:pt idx="9963" formatCode="General">
                  <c:v>0.73919856500000003</c:v>
                </c:pt>
                <c:pt idx="9964" formatCode="General">
                  <c:v>0.73829138299999997</c:v>
                </c:pt>
                <c:pt idx="9965" formatCode="General">
                  <c:v>0.73724967200000002</c:v>
                </c:pt>
                <c:pt idx="9966" formatCode="General">
                  <c:v>0.73605650700000003</c:v>
                </c:pt>
                <c:pt idx="9967" formatCode="General">
                  <c:v>0.73467630100000003</c:v>
                </c:pt>
                <c:pt idx="9968" formatCode="General">
                  <c:v>0.73300063599999998</c:v>
                </c:pt>
                <c:pt idx="9969" formatCode="General">
                  <c:v>0.73022293999999999</c:v>
                </c:pt>
                <c:pt idx="9970" formatCode="General">
                  <c:v>0.72037732600000004</c:v>
                </c:pt>
                <c:pt idx="9971" formatCode="General">
                  <c:v>0.72684240300000003</c:v>
                </c:pt>
                <c:pt idx="9972" formatCode="General">
                  <c:v>0.72471696100000005</c:v>
                </c:pt>
                <c:pt idx="9973" formatCode="General">
                  <c:v>0.72167503799999999</c:v>
                </c:pt>
                <c:pt idx="9974" formatCode="General">
                  <c:v>0.71767407699999997</c:v>
                </c:pt>
                <c:pt idx="9975" formatCode="General">
                  <c:v>0.71198117699999997</c:v>
                </c:pt>
                <c:pt idx="9976" formatCode="General">
                  <c:v>0.70373809300000001</c:v>
                </c:pt>
                <c:pt idx="9977" formatCode="General">
                  <c:v>0.69852489200000001</c:v>
                </c:pt>
                <c:pt idx="9978" formatCode="General">
                  <c:v>0.69931364100000004</c:v>
                </c:pt>
                <c:pt idx="9979" formatCode="General">
                  <c:v>0.69790798399999998</c:v>
                </c:pt>
                <c:pt idx="9980" formatCode="General">
                  <c:v>0.69503510000000002</c:v>
                </c:pt>
                <c:pt idx="9981" formatCode="General">
                  <c:v>0.692672968</c:v>
                </c:pt>
                <c:pt idx="9982" formatCode="General">
                  <c:v>0.69178950800000005</c:v>
                </c:pt>
                <c:pt idx="9983" formatCode="General">
                  <c:v>0.69224304000000003</c:v>
                </c:pt>
                <c:pt idx="9984" formatCode="General">
                  <c:v>0.693459928</c:v>
                </c:pt>
                <c:pt idx="9985" formatCode="General">
                  <c:v>0.69508040000000004</c:v>
                </c:pt>
                <c:pt idx="9986" formatCode="General">
                  <c:v>0.69692844200000004</c:v>
                </c:pt>
                <c:pt idx="9987" formatCode="General">
                  <c:v>0.69641339800000002</c:v>
                </c:pt>
                <c:pt idx="9988" formatCode="General">
                  <c:v>0.70086783200000002</c:v>
                </c:pt>
                <c:pt idx="9989" formatCode="General">
                  <c:v>0.70267885900000004</c:v>
                </c:pt>
                <c:pt idx="9990" formatCode="General">
                  <c:v>0.70398759799999999</c:v>
                </c:pt>
                <c:pt idx="9991" formatCode="General">
                  <c:v>0.70459687699999995</c:v>
                </c:pt>
                <c:pt idx="9992" formatCode="General">
                  <c:v>0.70359104900000002</c:v>
                </c:pt>
                <c:pt idx="9993" formatCode="General">
                  <c:v>0.69774502500000002</c:v>
                </c:pt>
                <c:pt idx="9994" formatCode="General">
                  <c:v>0.70472216600000004</c:v>
                </c:pt>
                <c:pt idx="9995" formatCode="General">
                  <c:v>0.7122522</c:v>
                </c:pt>
                <c:pt idx="9996" formatCode="General">
                  <c:v>0.71707844700000001</c:v>
                </c:pt>
                <c:pt idx="9997" formatCode="General">
                  <c:v>0.721159518</c:v>
                </c:pt>
                <c:pt idx="9998" formatCode="General">
                  <c:v>0.72469967599999996</c:v>
                </c:pt>
                <c:pt idx="9999" formatCode="General">
                  <c:v>0.72770190199999996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0E8E-4D5B-9430-21A26B2E6A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35629071"/>
        <c:axId val="1435621871"/>
      </c:scatterChart>
      <c:valAx>
        <c:axId val="1435629071"/>
        <c:scaling>
          <c:orientation val="minMax"/>
          <c:max val="5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Size parameter x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5621871"/>
        <c:crosses val="autoZero"/>
        <c:crossBetween val="midCat"/>
      </c:valAx>
      <c:valAx>
        <c:axId val="1435621871"/>
        <c:scaling>
          <c:orientation val="minMax"/>
          <c:max val="1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Asymmetry Parameter g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562907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'Q3'!$B$3</c:f>
              <c:strCache>
                <c:ptCount val="1"/>
                <c:pt idx="0">
                  <c:v>Qext, m = 2+0.66i</c:v>
                </c:pt>
              </c:strCache>
            </c:strRef>
          </c:tx>
          <c:spPr>
            <a:ln w="19050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xVal>
            <c:numRef>
              <c:f>'Q3'!$A$5:$A$10004</c:f>
              <c:numCache>
                <c:formatCode>0.00E+00</c:formatCode>
                <c:ptCount val="10000"/>
                <c:pt idx="0">
                  <c:v>1.00000004749745E-3</c:v>
                </c:pt>
                <c:pt idx="1">
                  <c:v>2.0000000949949E-3</c:v>
                </c:pt>
                <c:pt idx="2">
                  <c:v>3.0000000260770299E-3</c:v>
                </c:pt>
                <c:pt idx="3">
                  <c:v>4.0000001899898E-3</c:v>
                </c:pt>
                <c:pt idx="4">
                  <c:v>5.0000003539025697E-3</c:v>
                </c:pt>
                <c:pt idx="5">
                  <c:v>6.0000005178153498E-3</c:v>
                </c:pt>
                <c:pt idx="6">
                  <c:v>7.0000006817281203E-3</c:v>
                </c:pt>
                <c:pt idx="7">
                  <c:v>8.0000003799796104E-3</c:v>
                </c:pt>
                <c:pt idx="8">
                  <c:v>9.0000005438923801E-3</c:v>
                </c:pt>
                <c:pt idx="9">
                  <c:v>1.0000000707805099E-2</c:v>
                </c:pt>
                <c:pt idx="10">
                  <c:v>1.10000008717179E-2</c:v>
                </c:pt>
                <c:pt idx="11">
                  <c:v>1.20000010356307E-2</c:v>
                </c:pt>
                <c:pt idx="12">
                  <c:v>1.30000011995434E-2</c:v>
                </c:pt>
                <c:pt idx="13">
                  <c:v>1.4000001363456201E-2</c:v>
                </c:pt>
                <c:pt idx="14">
                  <c:v>1.5000001527369E-2</c:v>
                </c:pt>
                <c:pt idx="15">
                  <c:v>1.60000007599592E-2</c:v>
                </c:pt>
                <c:pt idx="16">
                  <c:v>1.70000009238719E-2</c:v>
                </c:pt>
                <c:pt idx="17">
                  <c:v>1.8000001087784701E-2</c:v>
                </c:pt>
                <c:pt idx="18">
                  <c:v>1.9000001251697499E-2</c:v>
                </c:pt>
                <c:pt idx="19">
                  <c:v>2.00000014156103E-2</c:v>
                </c:pt>
                <c:pt idx="20">
                  <c:v>2.1000001579523E-2</c:v>
                </c:pt>
                <c:pt idx="21">
                  <c:v>2.2000001743435801E-2</c:v>
                </c:pt>
                <c:pt idx="22">
                  <c:v>2.3000001907348602E-2</c:v>
                </c:pt>
                <c:pt idx="23">
                  <c:v>2.4000002071261399E-2</c:v>
                </c:pt>
                <c:pt idx="24">
                  <c:v>2.5000002235174099E-2</c:v>
                </c:pt>
                <c:pt idx="25">
                  <c:v>2.60000023990869E-2</c:v>
                </c:pt>
                <c:pt idx="26">
                  <c:v>2.7000002562999701E-2</c:v>
                </c:pt>
                <c:pt idx="27">
                  <c:v>2.8000002726912401E-2</c:v>
                </c:pt>
                <c:pt idx="28">
                  <c:v>2.9000002890825199E-2</c:v>
                </c:pt>
                <c:pt idx="29">
                  <c:v>3.0000003054738E-2</c:v>
                </c:pt>
                <c:pt idx="30">
                  <c:v>3.1000003218650801E-2</c:v>
                </c:pt>
                <c:pt idx="31">
                  <c:v>3.20000015199184E-2</c:v>
                </c:pt>
                <c:pt idx="32">
                  <c:v>3.2999999821186003E-2</c:v>
                </c:pt>
                <c:pt idx="33">
                  <c:v>3.3999998122453599E-2</c:v>
                </c:pt>
                <c:pt idx="34">
                  <c:v>3.49999964237213E-2</c:v>
                </c:pt>
                <c:pt idx="35">
                  <c:v>3.5999994724988903E-2</c:v>
                </c:pt>
                <c:pt idx="36">
                  <c:v>3.6999993026256499E-2</c:v>
                </c:pt>
                <c:pt idx="37">
                  <c:v>3.7999991327524102E-2</c:v>
                </c:pt>
                <c:pt idx="38">
                  <c:v>3.8999989628791802E-2</c:v>
                </c:pt>
                <c:pt idx="39">
                  <c:v>3.9999987930059398E-2</c:v>
                </c:pt>
                <c:pt idx="40">
                  <c:v>4.0999986231327001E-2</c:v>
                </c:pt>
                <c:pt idx="41">
                  <c:v>4.1999984532594598E-2</c:v>
                </c:pt>
                <c:pt idx="42">
                  <c:v>4.2999982833862298E-2</c:v>
                </c:pt>
                <c:pt idx="43">
                  <c:v>4.3999981135129901E-2</c:v>
                </c:pt>
                <c:pt idx="44">
                  <c:v>4.4999979436397497E-2</c:v>
                </c:pt>
                <c:pt idx="45">
                  <c:v>4.59999777376651E-2</c:v>
                </c:pt>
                <c:pt idx="46">
                  <c:v>4.69999760389328E-2</c:v>
                </c:pt>
                <c:pt idx="47">
                  <c:v>4.7999974340200403E-2</c:v>
                </c:pt>
                <c:pt idx="48">
                  <c:v>4.8999972641468E-2</c:v>
                </c:pt>
                <c:pt idx="49">
                  <c:v>4.9999970942735603E-2</c:v>
                </c:pt>
                <c:pt idx="50">
                  <c:v>5.0999969244003199E-2</c:v>
                </c:pt>
                <c:pt idx="51">
                  <c:v>5.1999967545270899E-2</c:v>
                </c:pt>
                <c:pt idx="52">
                  <c:v>5.2999965846538502E-2</c:v>
                </c:pt>
                <c:pt idx="53">
                  <c:v>5.3999964147806098E-2</c:v>
                </c:pt>
                <c:pt idx="54">
                  <c:v>5.4999962449073701E-2</c:v>
                </c:pt>
                <c:pt idx="55">
                  <c:v>5.5999960750341402E-2</c:v>
                </c:pt>
                <c:pt idx="56">
                  <c:v>5.6999959051608998E-2</c:v>
                </c:pt>
                <c:pt idx="57">
                  <c:v>5.7999957352876601E-2</c:v>
                </c:pt>
                <c:pt idx="58">
                  <c:v>5.8999955654144197E-2</c:v>
                </c:pt>
                <c:pt idx="59">
                  <c:v>5.9999953955411897E-2</c:v>
                </c:pt>
                <c:pt idx="60">
                  <c:v>6.09999522566795E-2</c:v>
                </c:pt>
                <c:pt idx="61">
                  <c:v>6.1999950557947103E-2</c:v>
                </c:pt>
                <c:pt idx="62">
                  <c:v>6.2999948859214699E-2</c:v>
                </c:pt>
                <c:pt idx="63">
                  <c:v>6.3999950885772705E-2</c:v>
                </c:pt>
                <c:pt idx="64">
                  <c:v>6.49999529123306E-2</c:v>
                </c:pt>
                <c:pt idx="65">
                  <c:v>6.5999954938888494E-2</c:v>
                </c:pt>
                <c:pt idx="66">
                  <c:v>6.6999956965446403E-2</c:v>
                </c:pt>
                <c:pt idx="67">
                  <c:v>6.7999958992004297E-2</c:v>
                </c:pt>
                <c:pt idx="68">
                  <c:v>6.8999961018562303E-2</c:v>
                </c:pt>
                <c:pt idx="69">
                  <c:v>6.9999963045120198E-2</c:v>
                </c:pt>
                <c:pt idx="70">
                  <c:v>7.0999965071678106E-2</c:v>
                </c:pt>
                <c:pt idx="71">
                  <c:v>7.1999967098236001E-2</c:v>
                </c:pt>
                <c:pt idx="72">
                  <c:v>7.2999969124794006E-2</c:v>
                </c:pt>
                <c:pt idx="73">
                  <c:v>7.3999971151351901E-2</c:v>
                </c:pt>
                <c:pt idx="74">
                  <c:v>7.4999973177909796E-2</c:v>
                </c:pt>
                <c:pt idx="75">
                  <c:v>7.5999975204467704E-2</c:v>
                </c:pt>
                <c:pt idx="76">
                  <c:v>7.6999977231025599E-2</c:v>
                </c:pt>
                <c:pt idx="77">
                  <c:v>7.7999979257583604E-2</c:v>
                </c:pt>
                <c:pt idx="78">
                  <c:v>7.8999981284141499E-2</c:v>
                </c:pt>
                <c:pt idx="79">
                  <c:v>7.9999983310699394E-2</c:v>
                </c:pt>
                <c:pt idx="80">
                  <c:v>8.0999985337257302E-2</c:v>
                </c:pt>
                <c:pt idx="81">
                  <c:v>8.1999987363815294E-2</c:v>
                </c:pt>
                <c:pt idx="82">
                  <c:v>8.2999989390373202E-2</c:v>
                </c:pt>
                <c:pt idx="83">
                  <c:v>8.3999991416931097E-2</c:v>
                </c:pt>
                <c:pt idx="84">
                  <c:v>8.4999993443489005E-2</c:v>
                </c:pt>
                <c:pt idx="85">
                  <c:v>8.59999954700469E-2</c:v>
                </c:pt>
                <c:pt idx="86">
                  <c:v>8.6999997496604906E-2</c:v>
                </c:pt>
                <c:pt idx="87">
                  <c:v>8.79999995231628E-2</c:v>
                </c:pt>
                <c:pt idx="88">
                  <c:v>8.9000001549720695E-2</c:v>
                </c:pt>
                <c:pt idx="89">
                  <c:v>9.0000003576278603E-2</c:v>
                </c:pt>
                <c:pt idx="90">
                  <c:v>9.1000005602836595E-2</c:v>
                </c:pt>
                <c:pt idx="91">
                  <c:v>9.2000007629394503E-2</c:v>
                </c:pt>
                <c:pt idx="92">
                  <c:v>9.3000009655952398E-2</c:v>
                </c:pt>
                <c:pt idx="93">
                  <c:v>9.4000011682510307E-2</c:v>
                </c:pt>
                <c:pt idx="94">
                  <c:v>9.5000013709068201E-2</c:v>
                </c:pt>
                <c:pt idx="95">
                  <c:v>9.6000015735626207E-2</c:v>
                </c:pt>
                <c:pt idx="96">
                  <c:v>9.7000017762184101E-2</c:v>
                </c:pt>
                <c:pt idx="97">
                  <c:v>9.8000019788741996E-2</c:v>
                </c:pt>
                <c:pt idx="98">
                  <c:v>9.9000021815299905E-2</c:v>
                </c:pt>
                <c:pt idx="99" formatCode="General">
                  <c:v>0.10000002384185699</c:v>
                </c:pt>
                <c:pt idx="100" formatCode="General">
                  <c:v>0.101000025868415</c:v>
                </c:pt>
                <c:pt idx="101" formatCode="General">
                  <c:v>0.10200002789497301</c:v>
                </c:pt>
                <c:pt idx="102" formatCode="General">
                  <c:v>0.103000029921531</c:v>
                </c:pt>
                <c:pt idx="103" formatCode="General">
                  <c:v>0.104000031948089</c:v>
                </c:pt>
                <c:pt idx="104" formatCode="General">
                  <c:v>0.10500003397464699</c:v>
                </c:pt>
                <c:pt idx="105" formatCode="General">
                  <c:v>0.106000036001205</c:v>
                </c:pt>
                <c:pt idx="106" formatCode="General">
                  <c:v>0.10700003802776301</c:v>
                </c:pt>
                <c:pt idx="107" formatCode="General">
                  <c:v>0.108000040054321</c:v>
                </c:pt>
                <c:pt idx="108" formatCode="General">
                  <c:v>0.109000042080879</c:v>
                </c:pt>
                <c:pt idx="109" formatCode="General">
                  <c:v>0.110000044107437</c:v>
                </c:pt>
                <c:pt idx="110" formatCode="General">
                  <c:v>0.111000046133995</c:v>
                </c:pt>
                <c:pt idx="111" formatCode="General">
                  <c:v>0.11200004816055199</c:v>
                </c:pt>
                <c:pt idx="112" formatCode="General">
                  <c:v>0.11300005018711</c:v>
                </c:pt>
                <c:pt idx="113" formatCode="General">
                  <c:v>0.114000052213668</c:v>
                </c:pt>
                <c:pt idx="114" formatCode="General">
                  <c:v>0.115000054240226</c:v>
                </c:pt>
                <c:pt idx="115" formatCode="General">
                  <c:v>0.116000056266784</c:v>
                </c:pt>
                <c:pt idx="116" formatCode="General">
                  <c:v>0.11700005829334199</c:v>
                </c:pt>
                <c:pt idx="117" formatCode="General">
                  <c:v>0.1180000603199</c:v>
                </c:pt>
                <c:pt idx="118" formatCode="General">
                  <c:v>0.119000062346458</c:v>
                </c:pt>
                <c:pt idx="119" formatCode="General">
                  <c:v>0.120000064373016</c:v>
                </c:pt>
                <c:pt idx="120" formatCode="General">
                  <c:v>0.121000066399574</c:v>
                </c:pt>
                <c:pt idx="121" formatCode="General">
                  <c:v>0.12200006842613199</c:v>
                </c:pt>
                <c:pt idx="122" formatCode="General">
                  <c:v>0.12300007045269</c:v>
                </c:pt>
                <c:pt idx="123" formatCode="General">
                  <c:v>0.12400007247924801</c:v>
                </c:pt>
                <c:pt idx="124" formatCode="General">
                  <c:v>0.125000074505805</c:v>
                </c:pt>
                <c:pt idx="125" formatCode="General">
                  <c:v>0.126000076532363</c:v>
                </c:pt>
                <c:pt idx="126" formatCode="General">
                  <c:v>0.12700007855892101</c:v>
                </c:pt>
                <c:pt idx="127" formatCode="General">
                  <c:v>0.12800008058547899</c:v>
                </c:pt>
                <c:pt idx="128" formatCode="General">
                  <c:v>0.12900008261203699</c:v>
                </c:pt>
                <c:pt idx="129" formatCode="General">
                  <c:v>0.130000084638595</c:v>
                </c:pt>
                <c:pt idx="130" formatCode="General">
                  <c:v>0.131000086665153</c:v>
                </c:pt>
                <c:pt idx="131" formatCode="General">
                  <c:v>0.13200008869171101</c:v>
                </c:pt>
                <c:pt idx="132" formatCode="General">
                  <c:v>0.13300009071826899</c:v>
                </c:pt>
                <c:pt idx="133" formatCode="General">
                  <c:v>0.13400009274482699</c:v>
                </c:pt>
                <c:pt idx="134" formatCode="General">
                  <c:v>0.135000094771385</c:v>
                </c:pt>
                <c:pt idx="135" formatCode="General">
                  <c:v>0.136000096797943</c:v>
                </c:pt>
                <c:pt idx="136" formatCode="General">
                  <c:v>0.13700009882450101</c:v>
                </c:pt>
                <c:pt idx="137" formatCode="General">
                  <c:v>0.13800010085105799</c:v>
                </c:pt>
                <c:pt idx="138" formatCode="General">
                  <c:v>0.13900010287761599</c:v>
                </c:pt>
                <c:pt idx="139" formatCode="General">
                  <c:v>0.140000104904174</c:v>
                </c:pt>
                <c:pt idx="140" formatCode="General">
                  <c:v>0.14100010693073201</c:v>
                </c:pt>
                <c:pt idx="141" formatCode="General">
                  <c:v>0.14200010895729001</c:v>
                </c:pt>
                <c:pt idx="142" formatCode="General">
                  <c:v>0.14300011098384799</c:v>
                </c:pt>
                <c:pt idx="143" formatCode="General">
                  <c:v>0.14400011301040599</c:v>
                </c:pt>
                <c:pt idx="144" formatCode="General">
                  <c:v>0.145000115036964</c:v>
                </c:pt>
                <c:pt idx="145" formatCode="General">
                  <c:v>0.14600011706352201</c:v>
                </c:pt>
                <c:pt idx="146" formatCode="General">
                  <c:v>0.14700011909008001</c:v>
                </c:pt>
                <c:pt idx="147" formatCode="General">
                  <c:v>0.14800012111663799</c:v>
                </c:pt>
                <c:pt idx="148" formatCode="General">
                  <c:v>0.14900012314319599</c:v>
                </c:pt>
                <c:pt idx="149" formatCode="General">
                  <c:v>0.150000125169754</c:v>
                </c:pt>
                <c:pt idx="150" formatCode="General">
                  <c:v>0.15100012719631101</c:v>
                </c:pt>
                <c:pt idx="151" formatCode="General">
                  <c:v>0.15200012922286901</c:v>
                </c:pt>
                <c:pt idx="152" formatCode="General">
                  <c:v>0.15300013124942699</c:v>
                </c:pt>
                <c:pt idx="153" formatCode="General">
                  <c:v>0.154000133275985</c:v>
                </c:pt>
                <c:pt idx="154" formatCode="General">
                  <c:v>0.155000135302543</c:v>
                </c:pt>
                <c:pt idx="155" formatCode="General">
                  <c:v>0.15600013732910101</c:v>
                </c:pt>
                <c:pt idx="156" formatCode="General">
                  <c:v>0.15700013935565901</c:v>
                </c:pt>
                <c:pt idx="157" formatCode="General">
                  <c:v>0.15800014138221699</c:v>
                </c:pt>
                <c:pt idx="158" formatCode="General">
                  <c:v>0.159000143408775</c:v>
                </c:pt>
                <c:pt idx="159" formatCode="General">
                  <c:v>0.160000145435333</c:v>
                </c:pt>
                <c:pt idx="160" formatCode="General">
                  <c:v>0.16100014746189101</c:v>
                </c:pt>
                <c:pt idx="161" formatCode="General">
                  <c:v>0.16200014948844901</c:v>
                </c:pt>
                <c:pt idx="162" formatCode="General">
                  <c:v>0.16300015151500699</c:v>
                </c:pt>
                <c:pt idx="163" formatCode="General">
                  <c:v>0.164000153541564</c:v>
                </c:pt>
                <c:pt idx="164" formatCode="General">
                  <c:v>0.165000155568122</c:v>
                </c:pt>
                <c:pt idx="165" formatCode="General">
                  <c:v>0.16600015759468001</c:v>
                </c:pt>
                <c:pt idx="166" formatCode="General">
                  <c:v>0.16700015962123799</c:v>
                </c:pt>
                <c:pt idx="167" formatCode="General">
                  <c:v>0.16800016164779599</c:v>
                </c:pt>
                <c:pt idx="168" formatCode="General">
                  <c:v>0.169000163674354</c:v>
                </c:pt>
                <c:pt idx="169" formatCode="General">
                  <c:v>0.170000165700912</c:v>
                </c:pt>
                <c:pt idx="170" formatCode="General">
                  <c:v>0.17100016772747001</c:v>
                </c:pt>
                <c:pt idx="171" formatCode="General">
                  <c:v>0.17200016975402799</c:v>
                </c:pt>
                <c:pt idx="172" formatCode="General">
                  <c:v>0.17300017178058599</c:v>
                </c:pt>
                <c:pt idx="173" formatCode="General">
                  <c:v>0.174000173807144</c:v>
                </c:pt>
                <c:pt idx="174" formatCode="General">
                  <c:v>0.175000175833702</c:v>
                </c:pt>
                <c:pt idx="175" formatCode="General">
                  <c:v>0.17600017786026001</c:v>
                </c:pt>
                <c:pt idx="176" formatCode="General">
                  <c:v>0.17700017988681699</c:v>
                </c:pt>
                <c:pt idx="177" formatCode="General">
                  <c:v>0.17800018191337499</c:v>
                </c:pt>
                <c:pt idx="178" formatCode="General">
                  <c:v>0.179000183939933</c:v>
                </c:pt>
                <c:pt idx="179" formatCode="General">
                  <c:v>0.18000018596649101</c:v>
                </c:pt>
                <c:pt idx="180" formatCode="General">
                  <c:v>0.18100018799304901</c:v>
                </c:pt>
                <c:pt idx="181" formatCode="General">
                  <c:v>0.18200019001960699</c:v>
                </c:pt>
                <c:pt idx="182" formatCode="General">
                  <c:v>0.18300019204616499</c:v>
                </c:pt>
                <c:pt idx="183" formatCode="General">
                  <c:v>0.184000194072723</c:v>
                </c:pt>
                <c:pt idx="184" formatCode="General">
                  <c:v>0.18500019609928101</c:v>
                </c:pt>
                <c:pt idx="185" formatCode="General">
                  <c:v>0.18600019812583901</c:v>
                </c:pt>
                <c:pt idx="186" formatCode="General">
                  <c:v>0.18700020015239699</c:v>
                </c:pt>
                <c:pt idx="187" formatCode="General">
                  <c:v>0.18800020217895499</c:v>
                </c:pt>
                <c:pt idx="188" formatCode="General">
                  <c:v>0.189000204205513</c:v>
                </c:pt>
                <c:pt idx="189" formatCode="General">
                  <c:v>0.19000020623207001</c:v>
                </c:pt>
                <c:pt idx="190" formatCode="General">
                  <c:v>0.19100020825862801</c:v>
                </c:pt>
                <c:pt idx="191" formatCode="General">
                  <c:v>0.19200021028518599</c:v>
                </c:pt>
                <c:pt idx="192" formatCode="General">
                  <c:v>0.193000212311744</c:v>
                </c:pt>
                <c:pt idx="193" formatCode="General">
                  <c:v>0.194000214338302</c:v>
                </c:pt>
                <c:pt idx="194" formatCode="General">
                  <c:v>0.19500021636486001</c:v>
                </c:pt>
                <c:pt idx="195" formatCode="General">
                  <c:v>0.19600021839141801</c:v>
                </c:pt>
                <c:pt idx="196" formatCode="General">
                  <c:v>0.19700022041797599</c:v>
                </c:pt>
                <c:pt idx="197" formatCode="General">
                  <c:v>0.198000222444534</c:v>
                </c:pt>
                <c:pt idx="198" formatCode="General">
                  <c:v>0.199000224471092</c:v>
                </c:pt>
                <c:pt idx="199" formatCode="General">
                  <c:v>0.20000022649765001</c:v>
                </c:pt>
                <c:pt idx="200" formatCode="General">
                  <c:v>0.20100022852420801</c:v>
                </c:pt>
                <c:pt idx="201" formatCode="General">
                  <c:v>0.20200023055076499</c:v>
                </c:pt>
                <c:pt idx="202" formatCode="General">
                  <c:v>0.203000232577323</c:v>
                </c:pt>
                <c:pt idx="203" formatCode="General">
                  <c:v>0.204000234603881</c:v>
                </c:pt>
                <c:pt idx="204" formatCode="General">
                  <c:v>0.20500023663043901</c:v>
                </c:pt>
                <c:pt idx="205" formatCode="General">
                  <c:v>0.20600023865699699</c:v>
                </c:pt>
                <c:pt idx="206" formatCode="General">
                  <c:v>0.20700024068355499</c:v>
                </c:pt>
                <c:pt idx="207" formatCode="General">
                  <c:v>0.208000242710113</c:v>
                </c:pt>
                <c:pt idx="208" formatCode="General">
                  <c:v>0.209000244736671</c:v>
                </c:pt>
                <c:pt idx="209" formatCode="General">
                  <c:v>0.21000024676322901</c:v>
                </c:pt>
                <c:pt idx="210" formatCode="General">
                  <c:v>0.21100024878978699</c:v>
                </c:pt>
                <c:pt idx="211" formatCode="General">
                  <c:v>0.21200025081634499</c:v>
                </c:pt>
                <c:pt idx="212" formatCode="General">
                  <c:v>0.213000252842903</c:v>
                </c:pt>
                <c:pt idx="213" formatCode="General">
                  <c:v>0.214000254869461</c:v>
                </c:pt>
                <c:pt idx="214" formatCode="General">
                  <c:v>0.21500025689601801</c:v>
                </c:pt>
                <c:pt idx="215" formatCode="General">
                  <c:v>0.21600025892257599</c:v>
                </c:pt>
                <c:pt idx="216" formatCode="General">
                  <c:v>0.21700026094913399</c:v>
                </c:pt>
                <c:pt idx="217" formatCode="General">
                  <c:v>0.218000262975692</c:v>
                </c:pt>
                <c:pt idx="218" formatCode="General">
                  <c:v>0.21900026500225001</c:v>
                </c:pt>
                <c:pt idx="219" formatCode="General">
                  <c:v>0.22000026702880801</c:v>
                </c:pt>
                <c:pt idx="220" formatCode="General">
                  <c:v>0.22100026905536599</c:v>
                </c:pt>
                <c:pt idx="221" formatCode="General">
                  <c:v>0.22200027108192399</c:v>
                </c:pt>
                <c:pt idx="222" formatCode="General">
                  <c:v>0.223000273108482</c:v>
                </c:pt>
                <c:pt idx="223" formatCode="General">
                  <c:v>0.22400027513504001</c:v>
                </c:pt>
                <c:pt idx="224" formatCode="General">
                  <c:v>0.22500027716159801</c:v>
                </c:pt>
                <c:pt idx="225" formatCode="General">
                  <c:v>0.22600027918815599</c:v>
                </c:pt>
                <c:pt idx="226" formatCode="General">
                  <c:v>0.22700028121471399</c:v>
                </c:pt>
                <c:pt idx="227" formatCode="General">
                  <c:v>0.228000283241271</c:v>
                </c:pt>
                <c:pt idx="228" formatCode="General">
                  <c:v>0.22900028526782901</c:v>
                </c:pt>
                <c:pt idx="229" formatCode="General">
                  <c:v>0.23000028729438701</c:v>
                </c:pt>
                <c:pt idx="230" formatCode="General">
                  <c:v>0.23100028932094499</c:v>
                </c:pt>
                <c:pt idx="231" formatCode="General">
                  <c:v>0.232000291347503</c:v>
                </c:pt>
                <c:pt idx="232" formatCode="General">
                  <c:v>0.233000293374061</c:v>
                </c:pt>
                <c:pt idx="233" formatCode="General">
                  <c:v>0.23400029540061901</c:v>
                </c:pt>
                <c:pt idx="234" formatCode="General">
                  <c:v>0.23500029742717701</c:v>
                </c:pt>
                <c:pt idx="235" formatCode="General">
                  <c:v>0.23600029945373499</c:v>
                </c:pt>
                <c:pt idx="236" formatCode="General">
                  <c:v>0.237000301480293</c:v>
                </c:pt>
                <c:pt idx="237" formatCode="General">
                  <c:v>0.238000303506851</c:v>
                </c:pt>
                <c:pt idx="238" formatCode="General">
                  <c:v>0.23900030553340901</c:v>
                </c:pt>
                <c:pt idx="239" formatCode="General">
                  <c:v>0.24000030755996701</c:v>
                </c:pt>
                <c:pt idx="240" formatCode="General">
                  <c:v>0.24100030958652399</c:v>
                </c:pt>
                <c:pt idx="241" formatCode="General">
                  <c:v>0.242000311613082</c:v>
                </c:pt>
                <c:pt idx="242" formatCode="General">
                  <c:v>0.24300031363964</c:v>
                </c:pt>
                <c:pt idx="243" formatCode="General">
                  <c:v>0.24400031566619801</c:v>
                </c:pt>
                <c:pt idx="244" formatCode="General">
                  <c:v>0.24500031769275599</c:v>
                </c:pt>
                <c:pt idx="245" formatCode="General">
                  <c:v>0.24600031971931399</c:v>
                </c:pt>
                <c:pt idx="246" formatCode="General">
                  <c:v>0.247000321745872</c:v>
                </c:pt>
                <c:pt idx="247" formatCode="General">
                  <c:v>0.24800032377243</c:v>
                </c:pt>
                <c:pt idx="248" formatCode="General">
                  <c:v>0.24900032579898801</c:v>
                </c:pt>
                <c:pt idx="249" formatCode="General">
                  <c:v>0.25000032782554599</c:v>
                </c:pt>
                <c:pt idx="250" formatCode="General">
                  <c:v>0.25100031495094199</c:v>
                </c:pt>
                <c:pt idx="251" formatCode="General">
                  <c:v>0.252000302076339</c:v>
                </c:pt>
                <c:pt idx="252" formatCode="General">
                  <c:v>0.25300028920173601</c:v>
                </c:pt>
                <c:pt idx="253" formatCode="General">
                  <c:v>0.25400027632713301</c:v>
                </c:pt>
                <c:pt idx="254" formatCode="General">
                  <c:v>0.25500026345252902</c:v>
                </c:pt>
                <c:pt idx="255" formatCode="General">
                  <c:v>0.25600025057792603</c:v>
                </c:pt>
                <c:pt idx="256" formatCode="General">
                  <c:v>0.25700023770332298</c:v>
                </c:pt>
                <c:pt idx="257" formatCode="General">
                  <c:v>0.25800022482871998</c:v>
                </c:pt>
                <c:pt idx="258" formatCode="General">
                  <c:v>0.25900021195411599</c:v>
                </c:pt>
                <c:pt idx="259" formatCode="General">
                  <c:v>0.26000019907951299</c:v>
                </c:pt>
                <c:pt idx="260" formatCode="General">
                  <c:v>0.26100018620491</c:v>
                </c:pt>
                <c:pt idx="261" formatCode="General">
                  <c:v>0.26200017333030701</c:v>
                </c:pt>
                <c:pt idx="262" formatCode="General">
                  <c:v>0.26300016045570301</c:v>
                </c:pt>
                <c:pt idx="263" formatCode="General">
                  <c:v>0.26400014758110002</c:v>
                </c:pt>
                <c:pt idx="264" formatCode="General">
                  <c:v>0.26500013470649703</c:v>
                </c:pt>
                <c:pt idx="265" formatCode="General">
                  <c:v>0.26600012183189298</c:v>
                </c:pt>
                <c:pt idx="266" formatCode="General">
                  <c:v>0.26700010895728998</c:v>
                </c:pt>
                <c:pt idx="267" formatCode="General">
                  <c:v>0.26800009608268699</c:v>
                </c:pt>
                <c:pt idx="268" formatCode="General">
                  <c:v>0.269000083208084</c:v>
                </c:pt>
                <c:pt idx="269" formatCode="General">
                  <c:v>0.27000007033348</c:v>
                </c:pt>
                <c:pt idx="270" formatCode="General">
                  <c:v>0.27100005745887701</c:v>
                </c:pt>
                <c:pt idx="271" formatCode="General">
                  <c:v>0.27200004458427401</c:v>
                </c:pt>
                <c:pt idx="272" formatCode="General">
                  <c:v>0.27300003170967102</c:v>
                </c:pt>
                <c:pt idx="273" formatCode="General">
                  <c:v>0.27400001883506703</c:v>
                </c:pt>
                <c:pt idx="274" formatCode="General">
                  <c:v>0.27500000596046398</c:v>
                </c:pt>
                <c:pt idx="275" formatCode="General">
                  <c:v>0.27599999308586098</c:v>
                </c:pt>
                <c:pt idx="276" formatCode="General">
                  <c:v>0.27699998021125699</c:v>
                </c:pt>
                <c:pt idx="277" formatCode="General">
                  <c:v>0.277999967336654</c:v>
                </c:pt>
                <c:pt idx="278" formatCode="General">
                  <c:v>0.278999954462051</c:v>
                </c:pt>
                <c:pt idx="279" formatCode="General">
                  <c:v>0.27999994158744801</c:v>
                </c:pt>
                <c:pt idx="280" formatCode="General">
                  <c:v>0.28099992871284402</c:v>
                </c:pt>
                <c:pt idx="281" formatCode="General">
                  <c:v>0.28199991583824102</c:v>
                </c:pt>
                <c:pt idx="282" formatCode="General">
                  <c:v>0.28299990296363797</c:v>
                </c:pt>
                <c:pt idx="283" formatCode="General">
                  <c:v>0.28399989008903498</c:v>
                </c:pt>
                <c:pt idx="284" formatCode="General">
                  <c:v>0.28499987721443099</c:v>
                </c:pt>
                <c:pt idx="285" formatCode="General">
                  <c:v>0.28599986433982799</c:v>
                </c:pt>
                <c:pt idx="286" formatCode="General">
                  <c:v>0.286999851465225</c:v>
                </c:pt>
                <c:pt idx="287" formatCode="General">
                  <c:v>0.287999838590621</c:v>
                </c:pt>
                <c:pt idx="288" formatCode="General">
                  <c:v>0.28899982571601801</c:v>
                </c:pt>
                <c:pt idx="289" formatCode="General">
                  <c:v>0.28999981284141502</c:v>
                </c:pt>
                <c:pt idx="290" formatCode="General">
                  <c:v>0.29099979996681202</c:v>
                </c:pt>
                <c:pt idx="291" formatCode="General">
                  <c:v>0.29199978709220797</c:v>
                </c:pt>
                <c:pt idx="292" formatCode="General">
                  <c:v>0.29299977421760498</c:v>
                </c:pt>
                <c:pt idx="293" formatCode="General">
                  <c:v>0.29399976134300199</c:v>
                </c:pt>
                <c:pt idx="294" formatCode="General">
                  <c:v>0.29499974846839899</c:v>
                </c:pt>
                <c:pt idx="295" formatCode="General">
                  <c:v>0.295999735593795</c:v>
                </c:pt>
                <c:pt idx="296" formatCode="General">
                  <c:v>0.29699972271919201</c:v>
                </c:pt>
                <c:pt idx="297" formatCode="General">
                  <c:v>0.29799970984458901</c:v>
                </c:pt>
                <c:pt idx="298" formatCode="General">
                  <c:v>0.29899969696998502</c:v>
                </c:pt>
                <c:pt idx="299" formatCode="General">
                  <c:v>0.29999968409538202</c:v>
                </c:pt>
                <c:pt idx="300" formatCode="General">
                  <c:v>0.30099967122077897</c:v>
                </c:pt>
                <c:pt idx="301" formatCode="General">
                  <c:v>0.30199965834617598</c:v>
                </c:pt>
                <c:pt idx="302" formatCode="General">
                  <c:v>0.30299964547157199</c:v>
                </c:pt>
                <c:pt idx="303" formatCode="General">
                  <c:v>0.30399963259696899</c:v>
                </c:pt>
                <c:pt idx="304" formatCode="General">
                  <c:v>0.304999619722366</c:v>
                </c:pt>
                <c:pt idx="305" formatCode="General">
                  <c:v>0.30599960684776301</c:v>
                </c:pt>
                <c:pt idx="306" formatCode="General">
                  <c:v>0.30699959397315901</c:v>
                </c:pt>
                <c:pt idx="307" formatCode="General">
                  <c:v>0.30799958109855602</c:v>
                </c:pt>
                <c:pt idx="308" formatCode="General">
                  <c:v>0.30899956822395303</c:v>
                </c:pt>
                <c:pt idx="309" formatCode="General">
                  <c:v>0.30999955534934898</c:v>
                </c:pt>
                <c:pt idx="310" formatCode="General">
                  <c:v>0.31099954247474598</c:v>
                </c:pt>
                <c:pt idx="311" formatCode="General">
                  <c:v>0.31199952960014299</c:v>
                </c:pt>
                <c:pt idx="312" formatCode="General">
                  <c:v>0.31299951672553999</c:v>
                </c:pt>
                <c:pt idx="313" formatCode="General">
                  <c:v>0.313999503850936</c:v>
                </c:pt>
                <c:pt idx="314" formatCode="General">
                  <c:v>0.31499949097633301</c:v>
                </c:pt>
                <c:pt idx="315" formatCode="General">
                  <c:v>0.31599947810173001</c:v>
                </c:pt>
                <c:pt idx="316" formatCode="General">
                  <c:v>0.31699946522712702</c:v>
                </c:pt>
                <c:pt idx="317" formatCode="General">
                  <c:v>0.31799945235252303</c:v>
                </c:pt>
                <c:pt idx="318" formatCode="General">
                  <c:v>0.31899943947791998</c:v>
                </c:pt>
                <c:pt idx="319" formatCode="General">
                  <c:v>0.31999942660331698</c:v>
                </c:pt>
                <c:pt idx="320" formatCode="General">
                  <c:v>0.32099941372871299</c:v>
                </c:pt>
                <c:pt idx="321" formatCode="General">
                  <c:v>0.32199940085411</c:v>
                </c:pt>
                <c:pt idx="322" formatCode="General">
                  <c:v>0.322999387979507</c:v>
                </c:pt>
                <c:pt idx="323" formatCode="General">
                  <c:v>0.32399937510490401</c:v>
                </c:pt>
                <c:pt idx="324" formatCode="General">
                  <c:v>0.32499936223030002</c:v>
                </c:pt>
                <c:pt idx="325" formatCode="General">
                  <c:v>0.32599934935569702</c:v>
                </c:pt>
                <c:pt idx="326" formatCode="General">
                  <c:v>0.32699933648109403</c:v>
                </c:pt>
                <c:pt idx="327" formatCode="General">
                  <c:v>0.32799932360649098</c:v>
                </c:pt>
                <c:pt idx="328" formatCode="General">
                  <c:v>0.32899931073188698</c:v>
                </c:pt>
                <c:pt idx="329" formatCode="General">
                  <c:v>0.32999929785728399</c:v>
                </c:pt>
                <c:pt idx="330" formatCode="General">
                  <c:v>0.330999284982681</c:v>
                </c:pt>
                <c:pt idx="331" formatCode="General">
                  <c:v>0.331999272108078</c:v>
                </c:pt>
                <c:pt idx="332" formatCode="General">
                  <c:v>0.33299925923347401</c:v>
                </c:pt>
                <c:pt idx="333" formatCode="General">
                  <c:v>0.33399924635887102</c:v>
                </c:pt>
                <c:pt idx="334" formatCode="General">
                  <c:v>0.33499923348426802</c:v>
                </c:pt>
                <c:pt idx="335" formatCode="General">
                  <c:v>0.33599922060966397</c:v>
                </c:pt>
                <c:pt idx="336" formatCode="General">
                  <c:v>0.33699920773506098</c:v>
                </c:pt>
                <c:pt idx="337" formatCode="General">
                  <c:v>0.33799919486045799</c:v>
                </c:pt>
                <c:pt idx="338" formatCode="General">
                  <c:v>0.33899918198585499</c:v>
                </c:pt>
                <c:pt idx="339" formatCode="General">
                  <c:v>0.339999169111251</c:v>
                </c:pt>
                <c:pt idx="340" formatCode="General">
                  <c:v>0.340999156236648</c:v>
                </c:pt>
                <c:pt idx="341" formatCode="General">
                  <c:v>0.34199914336204501</c:v>
                </c:pt>
                <c:pt idx="342" formatCode="General">
                  <c:v>0.34299913048744202</c:v>
                </c:pt>
                <c:pt idx="343" formatCode="General">
                  <c:v>0.34399911761283802</c:v>
                </c:pt>
                <c:pt idx="344" formatCode="General">
                  <c:v>0.34499910473823497</c:v>
                </c:pt>
                <c:pt idx="345" formatCode="General">
                  <c:v>0.34599909186363198</c:v>
                </c:pt>
                <c:pt idx="346" formatCode="General">
                  <c:v>0.34699907898902799</c:v>
                </c:pt>
                <c:pt idx="347" formatCode="General">
                  <c:v>0.34799906611442499</c:v>
                </c:pt>
                <c:pt idx="348" formatCode="General">
                  <c:v>0.348999053239822</c:v>
                </c:pt>
                <c:pt idx="349" formatCode="General">
                  <c:v>0.34999904036521901</c:v>
                </c:pt>
                <c:pt idx="350" formatCode="General">
                  <c:v>0.35099902749061501</c:v>
                </c:pt>
                <c:pt idx="351" formatCode="General">
                  <c:v>0.35199901461601202</c:v>
                </c:pt>
                <c:pt idx="352" formatCode="General">
                  <c:v>0.35299900174140902</c:v>
                </c:pt>
                <c:pt idx="353" formatCode="General">
                  <c:v>0.35399898886680597</c:v>
                </c:pt>
                <c:pt idx="354" formatCode="General">
                  <c:v>0.35499897599220198</c:v>
                </c:pt>
                <c:pt idx="355" formatCode="General">
                  <c:v>0.35599896311759899</c:v>
                </c:pt>
                <c:pt idx="356" formatCode="General">
                  <c:v>0.35699895024299599</c:v>
                </c:pt>
                <c:pt idx="357" formatCode="General">
                  <c:v>0.357998937368392</c:v>
                </c:pt>
                <c:pt idx="358" formatCode="General">
                  <c:v>0.35899892449378901</c:v>
                </c:pt>
                <c:pt idx="359" formatCode="General">
                  <c:v>0.35999891161918601</c:v>
                </c:pt>
                <c:pt idx="360" formatCode="General">
                  <c:v>0.36099889874458302</c:v>
                </c:pt>
                <c:pt idx="361" formatCode="General">
                  <c:v>0.36199888586997903</c:v>
                </c:pt>
                <c:pt idx="362" formatCode="General">
                  <c:v>0.36299887299537598</c:v>
                </c:pt>
                <c:pt idx="363" formatCode="General">
                  <c:v>0.36399886012077298</c:v>
                </c:pt>
                <c:pt idx="364" formatCode="General">
                  <c:v>0.36499884724616999</c:v>
                </c:pt>
                <c:pt idx="365" formatCode="General">
                  <c:v>0.365998834371566</c:v>
                </c:pt>
                <c:pt idx="366" formatCode="General">
                  <c:v>0.366998821496963</c:v>
                </c:pt>
                <c:pt idx="367" formatCode="General">
                  <c:v>0.36799880862236001</c:v>
                </c:pt>
                <c:pt idx="368" formatCode="General">
                  <c:v>0.36899879574775601</c:v>
                </c:pt>
                <c:pt idx="369" formatCode="General">
                  <c:v>0.36999878287315302</c:v>
                </c:pt>
                <c:pt idx="370" formatCode="General">
                  <c:v>0.37099876999855003</c:v>
                </c:pt>
                <c:pt idx="371" formatCode="General">
                  <c:v>0.37199875712394698</c:v>
                </c:pt>
                <c:pt idx="372" formatCode="General">
                  <c:v>0.37299874424934298</c:v>
                </c:pt>
                <c:pt idx="373" formatCode="General">
                  <c:v>0.37399873137473999</c:v>
                </c:pt>
                <c:pt idx="374" formatCode="General">
                  <c:v>0.374998718500137</c:v>
                </c:pt>
                <c:pt idx="375" formatCode="General">
                  <c:v>0.375998705625534</c:v>
                </c:pt>
                <c:pt idx="376" formatCode="General">
                  <c:v>0.37699869275093001</c:v>
                </c:pt>
                <c:pt idx="377" formatCode="General">
                  <c:v>0.37799867987632702</c:v>
                </c:pt>
                <c:pt idx="378" formatCode="General">
                  <c:v>0.37899866700172402</c:v>
                </c:pt>
                <c:pt idx="379" formatCode="General">
                  <c:v>0.37999865412711997</c:v>
                </c:pt>
                <c:pt idx="380" formatCode="General">
                  <c:v>0.38099864125251698</c:v>
                </c:pt>
                <c:pt idx="381" formatCode="General">
                  <c:v>0.38199862837791398</c:v>
                </c:pt>
                <c:pt idx="382" formatCode="General">
                  <c:v>0.38299861550331099</c:v>
                </c:pt>
                <c:pt idx="383" formatCode="General">
                  <c:v>0.383998602628707</c:v>
                </c:pt>
                <c:pt idx="384" formatCode="General">
                  <c:v>0.384998589754104</c:v>
                </c:pt>
                <c:pt idx="385" formatCode="General">
                  <c:v>0.38599857687950101</c:v>
                </c:pt>
                <c:pt idx="386" formatCode="General">
                  <c:v>0.38699856400489802</c:v>
                </c:pt>
                <c:pt idx="387" formatCode="General">
                  <c:v>0.38799855113029402</c:v>
                </c:pt>
                <c:pt idx="388" formatCode="General">
                  <c:v>0.38899853825569097</c:v>
                </c:pt>
                <c:pt idx="389" formatCode="General">
                  <c:v>0.38999852538108798</c:v>
                </c:pt>
                <c:pt idx="390" formatCode="General">
                  <c:v>0.39099851250648399</c:v>
                </c:pt>
                <c:pt idx="391" formatCode="General">
                  <c:v>0.39199849963188099</c:v>
                </c:pt>
                <c:pt idx="392" formatCode="General">
                  <c:v>0.392998486757278</c:v>
                </c:pt>
                <c:pt idx="393" formatCode="General">
                  <c:v>0.393998473882675</c:v>
                </c:pt>
                <c:pt idx="394" formatCode="General">
                  <c:v>0.39499846100807101</c:v>
                </c:pt>
                <c:pt idx="395" formatCode="General">
                  <c:v>0.39599844813346802</c:v>
                </c:pt>
                <c:pt idx="396" formatCode="General">
                  <c:v>0.39699843525886502</c:v>
                </c:pt>
                <c:pt idx="397" formatCode="General">
                  <c:v>0.39799842238426197</c:v>
                </c:pt>
                <c:pt idx="398" formatCode="General">
                  <c:v>0.39899840950965798</c:v>
                </c:pt>
                <c:pt idx="399" formatCode="General">
                  <c:v>0.39999839663505499</c:v>
                </c:pt>
                <c:pt idx="400" formatCode="General">
                  <c:v>0.40099838376045199</c:v>
                </c:pt>
                <c:pt idx="401" formatCode="General">
                  <c:v>0.401998370885849</c:v>
                </c:pt>
                <c:pt idx="402" formatCode="General">
                  <c:v>0.40299835801124501</c:v>
                </c:pt>
                <c:pt idx="403" formatCode="General">
                  <c:v>0.40399834513664201</c:v>
                </c:pt>
                <c:pt idx="404" formatCode="General">
                  <c:v>0.40499833226203902</c:v>
                </c:pt>
                <c:pt idx="405" formatCode="General">
                  <c:v>0.40599831938743502</c:v>
                </c:pt>
                <c:pt idx="406" formatCode="General">
                  <c:v>0.40699830651283198</c:v>
                </c:pt>
                <c:pt idx="407" formatCode="General">
                  <c:v>0.40799829363822898</c:v>
                </c:pt>
                <c:pt idx="408" formatCode="General">
                  <c:v>0.40899828076362599</c:v>
                </c:pt>
                <c:pt idx="409" formatCode="General">
                  <c:v>0.40999826788902199</c:v>
                </c:pt>
                <c:pt idx="410" formatCode="General">
                  <c:v>0.410998255014419</c:v>
                </c:pt>
                <c:pt idx="411" formatCode="General">
                  <c:v>0.41199824213981601</c:v>
                </c:pt>
                <c:pt idx="412" formatCode="General">
                  <c:v>0.41299822926521301</c:v>
                </c:pt>
                <c:pt idx="413" formatCode="General">
                  <c:v>0.41399821639060902</c:v>
                </c:pt>
                <c:pt idx="414" formatCode="General">
                  <c:v>0.41499820351600603</c:v>
                </c:pt>
                <c:pt idx="415" formatCode="General">
                  <c:v>0.41599819064140298</c:v>
                </c:pt>
                <c:pt idx="416" formatCode="General">
                  <c:v>0.41699817776679898</c:v>
                </c:pt>
                <c:pt idx="417" formatCode="General">
                  <c:v>0.41799816489219599</c:v>
                </c:pt>
                <c:pt idx="418" formatCode="General">
                  <c:v>0.418998152017593</c:v>
                </c:pt>
                <c:pt idx="419" formatCode="General">
                  <c:v>0.41999813914299</c:v>
                </c:pt>
                <c:pt idx="420" formatCode="General">
                  <c:v>0.42099812626838601</c:v>
                </c:pt>
                <c:pt idx="421" formatCode="General">
                  <c:v>0.42199811339378301</c:v>
                </c:pt>
                <c:pt idx="422" formatCode="General">
                  <c:v>0.42299810051918002</c:v>
                </c:pt>
                <c:pt idx="423" formatCode="General">
                  <c:v>0.42399808764457703</c:v>
                </c:pt>
                <c:pt idx="424" formatCode="General">
                  <c:v>0.42499807476997298</c:v>
                </c:pt>
                <c:pt idx="425" formatCode="General">
                  <c:v>0.42599806189536998</c:v>
                </c:pt>
                <c:pt idx="426" formatCode="General">
                  <c:v>0.42699804902076699</c:v>
                </c:pt>
                <c:pt idx="427" formatCode="General">
                  <c:v>0.427998036146163</c:v>
                </c:pt>
                <c:pt idx="428" formatCode="General">
                  <c:v>0.42899802327156</c:v>
                </c:pt>
                <c:pt idx="429" formatCode="General">
                  <c:v>0.42999801039695701</c:v>
                </c:pt>
                <c:pt idx="430" formatCode="General">
                  <c:v>0.43099799752235401</c:v>
                </c:pt>
                <c:pt idx="431" formatCode="General">
                  <c:v>0.43199798464775002</c:v>
                </c:pt>
                <c:pt idx="432" formatCode="General">
                  <c:v>0.43299797177314697</c:v>
                </c:pt>
                <c:pt idx="433" formatCode="General">
                  <c:v>0.43399795889854398</c:v>
                </c:pt>
                <c:pt idx="434" formatCode="General">
                  <c:v>0.43499794602394098</c:v>
                </c:pt>
                <c:pt idx="435" formatCode="General">
                  <c:v>0.43599793314933699</c:v>
                </c:pt>
                <c:pt idx="436" formatCode="General">
                  <c:v>0.436997920274734</c:v>
                </c:pt>
                <c:pt idx="437" formatCode="General">
                  <c:v>0.437997907400131</c:v>
                </c:pt>
                <c:pt idx="438" formatCode="General">
                  <c:v>0.43899789452552701</c:v>
                </c:pt>
                <c:pt idx="439" formatCode="General">
                  <c:v>0.43999788165092402</c:v>
                </c:pt>
                <c:pt idx="440" formatCode="General">
                  <c:v>0.44099786877632102</c:v>
                </c:pt>
                <c:pt idx="441" formatCode="General">
                  <c:v>0.44199785590171797</c:v>
                </c:pt>
                <c:pt idx="442" formatCode="General">
                  <c:v>0.44299784302711398</c:v>
                </c:pt>
                <c:pt idx="443" formatCode="General">
                  <c:v>0.44399783015251099</c:v>
                </c:pt>
                <c:pt idx="444" formatCode="General">
                  <c:v>0.44499781727790799</c:v>
                </c:pt>
                <c:pt idx="445" formatCode="General">
                  <c:v>0.445997804403305</c:v>
                </c:pt>
                <c:pt idx="446" formatCode="General">
                  <c:v>0.44699779152870101</c:v>
                </c:pt>
                <c:pt idx="447" formatCode="General">
                  <c:v>0.44799777865409801</c:v>
                </c:pt>
                <c:pt idx="448" formatCode="General">
                  <c:v>0.44899776577949502</c:v>
                </c:pt>
                <c:pt idx="449" formatCode="General">
                  <c:v>0.44999775290489102</c:v>
                </c:pt>
                <c:pt idx="450" formatCode="General">
                  <c:v>0.45099774003028797</c:v>
                </c:pt>
                <c:pt idx="451" formatCode="General">
                  <c:v>0.45199772715568498</c:v>
                </c:pt>
                <c:pt idx="452" formatCode="General">
                  <c:v>0.45299771428108199</c:v>
                </c:pt>
                <c:pt idx="453" formatCode="General">
                  <c:v>0.45399770140647799</c:v>
                </c:pt>
                <c:pt idx="454" formatCode="General">
                  <c:v>0.454997688531875</c:v>
                </c:pt>
                <c:pt idx="455" formatCode="General">
                  <c:v>0.45599767565727201</c:v>
                </c:pt>
                <c:pt idx="456" formatCode="General">
                  <c:v>0.45699766278266901</c:v>
                </c:pt>
                <c:pt idx="457" formatCode="General">
                  <c:v>0.45799764990806502</c:v>
                </c:pt>
                <c:pt idx="458" formatCode="General">
                  <c:v>0.45899763703346202</c:v>
                </c:pt>
                <c:pt idx="459" formatCode="General">
                  <c:v>0.45999762415885898</c:v>
                </c:pt>
                <c:pt idx="460" formatCode="General">
                  <c:v>0.46099761128425498</c:v>
                </c:pt>
                <c:pt idx="461" formatCode="General">
                  <c:v>0.46199759840965199</c:v>
                </c:pt>
                <c:pt idx="462" formatCode="General">
                  <c:v>0.46299758553504899</c:v>
                </c:pt>
                <c:pt idx="463" formatCode="General">
                  <c:v>0.463997572660446</c:v>
                </c:pt>
                <c:pt idx="464" formatCode="General">
                  <c:v>0.46499755978584201</c:v>
                </c:pt>
                <c:pt idx="465" formatCode="General">
                  <c:v>0.46599754691123901</c:v>
                </c:pt>
                <c:pt idx="466" formatCode="General">
                  <c:v>0.46699753403663602</c:v>
                </c:pt>
                <c:pt idx="467" formatCode="General">
                  <c:v>0.46799752116203303</c:v>
                </c:pt>
                <c:pt idx="468" formatCode="General">
                  <c:v>0.46899750828742898</c:v>
                </c:pt>
                <c:pt idx="469" formatCode="General">
                  <c:v>0.46999749541282598</c:v>
                </c:pt>
                <c:pt idx="470" formatCode="General">
                  <c:v>0.47099748253822299</c:v>
                </c:pt>
                <c:pt idx="471" formatCode="General">
                  <c:v>0.47199746966362</c:v>
                </c:pt>
                <c:pt idx="472" formatCode="General">
                  <c:v>0.472997456789016</c:v>
                </c:pt>
                <c:pt idx="473" formatCode="General">
                  <c:v>0.47399744391441301</c:v>
                </c:pt>
                <c:pt idx="474" formatCode="General">
                  <c:v>0.47499743103981001</c:v>
                </c:pt>
                <c:pt idx="475" formatCode="General">
                  <c:v>0.47599741816520602</c:v>
                </c:pt>
                <c:pt idx="476" formatCode="General">
                  <c:v>0.47699740529060303</c:v>
                </c:pt>
                <c:pt idx="477" formatCode="General">
                  <c:v>0.47799739241599998</c:v>
                </c:pt>
                <c:pt idx="478" formatCode="General">
                  <c:v>0.47899737954139698</c:v>
                </c:pt>
                <c:pt idx="479" formatCode="General">
                  <c:v>0.47999736666679299</c:v>
                </c:pt>
                <c:pt idx="480" formatCode="General">
                  <c:v>0.48099735379219</c:v>
                </c:pt>
                <c:pt idx="481" formatCode="General">
                  <c:v>0.481997340917587</c:v>
                </c:pt>
                <c:pt idx="482" formatCode="General">
                  <c:v>0.48299732804298401</c:v>
                </c:pt>
                <c:pt idx="483" formatCode="General">
                  <c:v>0.48399731516838002</c:v>
                </c:pt>
                <c:pt idx="484" formatCode="General">
                  <c:v>0.48499730229377702</c:v>
                </c:pt>
                <c:pt idx="485" formatCode="General">
                  <c:v>0.48599728941917397</c:v>
                </c:pt>
                <c:pt idx="486" formatCode="General">
                  <c:v>0.48699727654456998</c:v>
                </c:pt>
                <c:pt idx="487" formatCode="General">
                  <c:v>0.48799726366996699</c:v>
                </c:pt>
                <c:pt idx="488" formatCode="General">
                  <c:v>0.48899725079536399</c:v>
                </c:pt>
                <c:pt idx="489" formatCode="General">
                  <c:v>0.489997237920761</c:v>
                </c:pt>
                <c:pt idx="490" formatCode="General">
                  <c:v>0.490997225046157</c:v>
                </c:pt>
                <c:pt idx="491" formatCode="General">
                  <c:v>0.49199721217155401</c:v>
                </c:pt>
                <c:pt idx="492" formatCode="General">
                  <c:v>0.49299719929695102</c:v>
                </c:pt>
                <c:pt idx="493" formatCode="General">
                  <c:v>0.49399718642234802</c:v>
                </c:pt>
                <c:pt idx="494" formatCode="General">
                  <c:v>0.49499717354774397</c:v>
                </c:pt>
                <c:pt idx="495" formatCode="General">
                  <c:v>0.49599716067314098</c:v>
                </c:pt>
                <c:pt idx="496" formatCode="General">
                  <c:v>0.49699714779853799</c:v>
                </c:pt>
                <c:pt idx="497" formatCode="General">
                  <c:v>0.49799713492393399</c:v>
                </c:pt>
                <c:pt idx="498" formatCode="General">
                  <c:v>0.498997122049331</c:v>
                </c:pt>
                <c:pt idx="499" formatCode="General">
                  <c:v>0.499997109174728</c:v>
                </c:pt>
                <c:pt idx="500" formatCode="General">
                  <c:v>0.50099712610244695</c:v>
                </c:pt>
                <c:pt idx="501" formatCode="General">
                  <c:v>0.50199711322784402</c:v>
                </c:pt>
                <c:pt idx="502" formatCode="General">
                  <c:v>0.50299710035323997</c:v>
                </c:pt>
                <c:pt idx="503" formatCode="General">
                  <c:v>0.50399708747863703</c:v>
                </c:pt>
                <c:pt idx="504" formatCode="General">
                  <c:v>0.50499707460403398</c:v>
                </c:pt>
                <c:pt idx="505" formatCode="General">
                  <c:v>0.50599706172943104</c:v>
                </c:pt>
                <c:pt idx="506" formatCode="General">
                  <c:v>0.50699704885482699</c:v>
                </c:pt>
                <c:pt idx="507" formatCode="General">
                  <c:v>0.50799703598022405</c:v>
                </c:pt>
                <c:pt idx="508" formatCode="General">
                  <c:v>0.508997023105621</c:v>
                </c:pt>
                <c:pt idx="509" formatCode="General">
                  <c:v>0.50999701023101796</c:v>
                </c:pt>
                <c:pt idx="510" formatCode="General">
                  <c:v>0.51099699735641402</c:v>
                </c:pt>
                <c:pt idx="511" formatCode="General">
                  <c:v>0.51199698448181097</c:v>
                </c:pt>
                <c:pt idx="512" formatCode="General">
                  <c:v>0.51299697160720803</c:v>
                </c:pt>
                <c:pt idx="513" formatCode="General">
                  <c:v>0.51399695873260398</c:v>
                </c:pt>
                <c:pt idx="514" formatCode="General">
                  <c:v>0.51499694585800104</c:v>
                </c:pt>
                <c:pt idx="515" formatCode="General">
                  <c:v>0.51599693298339799</c:v>
                </c:pt>
                <c:pt idx="516" formatCode="General">
                  <c:v>0.51699692010879505</c:v>
                </c:pt>
                <c:pt idx="517" formatCode="General">
                  <c:v>0.51799690723419101</c:v>
                </c:pt>
                <c:pt idx="518" formatCode="General">
                  <c:v>0.51899689435958796</c:v>
                </c:pt>
                <c:pt idx="519" formatCode="General">
                  <c:v>0.51999688148498502</c:v>
                </c:pt>
                <c:pt idx="520" formatCode="General">
                  <c:v>0.52099686861038197</c:v>
                </c:pt>
                <c:pt idx="521" formatCode="General">
                  <c:v>0.52199685573577803</c:v>
                </c:pt>
                <c:pt idx="522" formatCode="General">
                  <c:v>0.52299684286117498</c:v>
                </c:pt>
                <c:pt idx="523" formatCode="General">
                  <c:v>0.52399682998657204</c:v>
                </c:pt>
                <c:pt idx="524" formatCode="General">
                  <c:v>0.52499681711196799</c:v>
                </c:pt>
                <c:pt idx="525" formatCode="General">
                  <c:v>0.52599680423736495</c:v>
                </c:pt>
                <c:pt idx="526" formatCode="General">
                  <c:v>0.52699679136276201</c:v>
                </c:pt>
                <c:pt idx="527" formatCode="General">
                  <c:v>0.52799677848815896</c:v>
                </c:pt>
                <c:pt idx="528" formatCode="General">
                  <c:v>0.52899676561355502</c:v>
                </c:pt>
                <c:pt idx="529" formatCode="General">
                  <c:v>0.52999675273895197</c:v>
                </c:pt>
                <c:pt idx="530" formatCode="General">
                  <c:v>0.53099673986434903</c:v>
                </c:pt>
                <c:pt idx="531" formatCode="General">
                  <c:v>0.53199672698974598</c:v>
                </c:pt>
                <c:pt idx="532" formatCode="General">
                  <c:v>0.53299671411514205</c:v>
                </c:pt>
                <c:pt idx="533" formatCode="General">
                  <c:v>0.533996701240539</c:v>
                </c:pt>
                <c:pt idx="534" formatCode="General">
                  <c:v>0.53499668836593595</c:v>
                </c:pt>
                <c:pt idx="535" formatCode="General">
                  <c:v>0.53599667549133301</c:v>
                </c:pt>
                <c:pt idx="536" formatCode="General">
                  <c:v>0.53699666261672896</c:v>
                </c:pt>
                <c:pt idx="537" formatCode="General">
                  <c:v>0.53799664974212602</c:v>
                </c:pt>
                <c:pt idx="538" formatCode="General">
                  <c:v>0.53899663686752297</c:v>
                </c:pt>
                <c:pt idx="539" formatCode="General">
                  <c:v>0.53999662399291903</c:v>
                </c:pt>
                <c:pt idx="540" formatCode="General">
                  <c:v>0.54099661111831598</c:v>
                </c:pt>
                <c:pt idx="541" formatCode="General">
                  <c:v>0.54199659824371305</c:v>
                </c:pt>
                <c:pt idx="542" formatCode="General">
                  <c:v>0.54299658536911</c:v>
                </c:pt>
                <c:pt idx="543" formatCode="General">
                  <c:v>0.54399657249450595</c:v>
                </c:pt>
                <c:pt idx="544" formatCode="General">
                  <c:v>0.54499655961990301</c:v>
                </c:pt>
                <c:pt idx="545" formatCode="General">
                  <c:v>0.54599654674529996</c:v>
                </c:pt>
                <c:pt idx="546" formatCode="General">
                  <c:v>0.54699653387069702</c:v>
                </c:pt>
                <c:pt idx="547" formatCode="General">
                  <c:v>0.54799652099609297</c:v>
                </c:pt>
                <c:pt idx="548" formatCode="General">
                  <c:v>0.54899650812149003</c:v>
                </c:pt>
                <c:pt idx="549" formatCode="General">
                  <c:v>0.54999649524688698</c:v>
                </c:pt>
                <c:pt idx="550" formatCode="General">
                  <c:v>0.55099648237228305</c:v>
                </c:pt>
                <c:pt idx="551" formatCode="General">
                  <c:v>0.55199646949768</c:v>
                </c:pt>
                <c:pt idx="552" formatCode="General">
                  <c:v>0.55299645662307695</c:v>
                </c:pt>
                <c:pt idx="553" formatCode="General">
                  <c:v>0.55399644374847401</c:v>
                </c:pt>
                <c:pt idx="554" formatCode="General">
                  <c:v>0.55499643087386996</c:v>
                </c:pt>
                <c:pt idx="555" formatCode="General">
                  <c:v>0.55599641799926702</c:v>
                </c:pt>
                <c:pt idx="556" formatCode="General">
                  <c:v>0.55699640512466397</c:v>
                </c:pt>
                <c:pt idx="557" formatCode="General">
                  <c:v>0.55799639225006104</c:v>
                </c:pt>
                <c:pt idx="558" formatCode="General">
                  <c:v>0.55899637937545699</c:v>
                </c:pt>
                <c:pt idx="559" formatCode="General">
                  <c:v>0.55999636650085405</c:v>
                </c:pt>
                <c:pt idx="560" formatCode="General">
                  <c:v>0.560996353626251</c:v>
                </c:pt>
                <c:pt idx="561" formatCode="General">
                  <c:v>0.56199634075164695</c:v>
                </c:pt>
                <c:pt idx="562" formatCode="General">
                  <c:v>0.56299632787704401</c:v>
                </c:pt>
                <c:pt idx="563" formatCode="General">
                  <c:v>0.56399631500244096</c:v>
                </c:pt>
                <c:pt idx="564" formatCode="General">
                  <c:v>0.56499630212783802</c:v>
                </c:pt>
                <c:pt idx="565" formatCode="General">
                  <c:v>0.56599628925323398</c:v>
                </c:pt>
                <c:pt idx="566" formatCode="General">
                  <c:v>0.56699627637863104</c:v>
                </c:pt>
                <c:pt idx="567" formatCode="General">
                  <c:v>0.56799626350402799</c:v>
                </c:pt>
                <c:pt idx="568" formatCode="General">
                  <c:v>0.56899625062942505</c:v>
                </c:pt>
                <c:pt idx="569" formatCode="General">
                  <c:v>0.569996237754821</c:v>
                </c:pt>
                <c:pt idx="570" formatCode="General">
                  <c:v>0.57099622488021795</c:v>
                </c:pt>
                <c:pt idx="571" formatCode="General">
                  <c:v>0.57199621200561501</c:v>
                </c:pt>
                <c:pt idx="572" formatCode="General">
                  <c:v>0.57299619913101096</c:v>
                </c:pt>
                <c:pt idx="573" formatCode="General">
                  <c:v>0.57399618625640803</c:v>
                </c:pt>
                <c:pt idx="574" formatCode="General">
                  <c:v>0.57499617338180498</c:v>
                </c:pt>
                <c:pt idx="575" formatCode="General">
                  <c:v>0.57599616050720204</c:v>
                </c:pt>
                <c:pt idx="576" formatCode="General">
                  <c:v>0.57699614763259799</c:v>
                </c:pt>
                <c:pt idx="577" formatCode="General">
                  <c:v>0.57799613475799505</c:v>
                </c:pt>
                <c:pt idx="578" formatCode="General">
                  <c:v>0.578996121883392</c:v>
                </c:pt>
                <c:pt idx="579" formatCode="General">
                  <c:v>0.57999610900878895</c:v>
                </c:pt>
                <c:pt idx="580" formatCode="General">
                  <c:v>0.58099609613418501</c:v>
                </c:pt>
                <c:pt idx="581" formatCode="General">
                  <c:v>0.58199608325958196</c:v>
                </c:pt>
                <c:pt idx="582" formatCode="General">
                  <c:v>0.58299607038497903</c:v>
                </c:pt>
                <c:pt idx="583" formatCode="General">
                  <c:v>0.58399605751037498</c:v>
                </c:pt>
                <c:pt idx="584" formatCode="General">
                  <c:v>0.58499604463577204</c:v>
                </c:pt>
                <c:pt idx="585" formatCode="General">
                  <c:v>0.58599603176116899</c:v>
                </c:pt>
                <c:pt idx="586" formatCode="General">
                  <c:v>0.58699601888656605</c:v>
                </c:pt>
                <c:pt idx="587" formatCode="General">
                  <c:v>0.587996006011962</c:v>
                </c:pt>
                <c:pt idx="588" formatCode="General">
                  <c:v>0.58899599313735895</c:v>
                </c:pt>
                <c:pt idx="589" formatCode="General">
                  <c:v>0.58999598026275601</c:v>
                </c:pt>
                <c:pt idx="590" formatCode="General">
                  <c:v>0.59099596738815297</c:v>
                </c:pt>
                <c:pt idx="591" formatCode="General">
                  <c:v>0.59199595451354903</c:v>
                </c:pt>
                <c:pt idx="592" formatCode="General">
                  <c:v>0.59299594163894598</c:v>
                </c:pt>
                <c:pt idx="593" formatCode="General">
                  <c:v>0.59399592876434304</c:v>
                </c:pt>
                <c:pt idx="594" formatCode="General">
                  <c:v>0.59499591588973899</c:v>
                </c:pt>
                <c:pt idx="595" formatCode="General">
                  <c:v>0.59599590301513605</c:v>
                </c:pt>
                <c:pt idx="596" formatCode="General">
                  <c:v>0.596995890140533</c:v>
                </c:pt>
                <c:pt idx="597" formatCode="General">
                  <c:v>0.59799587726592995</c:v>
                </c:pt>
                <c:pt idx="598" formatCode="General">
                  <c:v>0.59899586439132602</c:v>
                </c:pt>
                <c:pt idx="599" formatCode="General">
                  <c:v>0.59999585151672297</c:v>
                </c:pt>
                <c:pt idx="600" formatCode="General">
                  <c:v>0.60099583864212003</c:v>
                </c:pt>
                <c:pt idx="601" formatCode="General">
                  <c:v>0.60199582576751698</c:v>
                </c:pt>
                <c:pt idx="602" formatCode="General">
                  <c:v>0.60299581289291304</c:v>
                </c:pt>
                <c:pt idx="603" formatCode="General">
                  <c:v>0.60399580001830999</c:v>
                </c:pt>
                <c:pt idx="604" formatCode="General">
                  <c:v>0.60499578714370705</c:v>
                </c:pt>
                <c:pt idx="605" formatCode="General">
                  <c:v>0.605995774269104</c:v>
                </c:pt>
                <c:pt idx="606" formatCode="General">
                  <c:v>0.60699576139449996</c:v>
                </c:pt>
                <c:pt idx="607" formatCode="General">
                  <c:v>0.60799574851989702</c:v>
                </c:pt>
                <c:pt idx="608" formatCode="General">
                  <c:v>0.60899573564529397</c:v>
                </c:pt>
                <c:pt idx="609" formatCode="General">
                  <c:v>0.60999572277069003</c:v>
                </c:pt>
                <c:pt idx="610" formatCode="General">
                  <c:v>0.61099570989608698</c:v>
                </c:pt>
                <c:pt idx="611" formatCode="General">
                  <c:v>0.61199569702148404</c:v>
                </c:pt>
                <c:pt idx="612" formatCode="General">
                  <c:v>0.61299568414688099</c:v>
                </c:pt>
                <c:pt idx="613" formatCode="General">
                  <c:v>0.61399567127227705</c:v>
                </c:pt>
                <c:pt idx="614" formatCode="General">
                  <c:v>0.61499565839767401</c:v>
                </c:pt>
                <c:pt idx="615" formatCode="General">
                  <c:v>0.61599564552307096</c:v>
                </c:pt>
                <c:pt idx="616" formatCode="General">
                  <c:v>0.61699563264846802</c:v>
                </c:pt>
                <c:pt idx="617" formatCode="General">
                  <c:v>0.61799561977386397</c:v>
                </c:pt>
                <c:pt idx="618" formatCode="General">
                  <c:v>0.61899560689926103</c:v>
                </c:pt>
                <c:pt idx="619" formatCode="General">
                  <c:v>0.61999559402465798</c:v>
                </c:pt>
                <c:pt idx="620" formatCode="General">
                  <c:v>0.62099558115005404</c:v>
                </c:pt>
                <c:pt idx="621" formatCode="General">
                  <c:v>0.62199556827545099</c:v>
                </c:pt>
                <c:pt idx="622" formatCode="General">
                  <c:v>0.62299555540084794</c:v>
                </c:pt>
                <c:pt idx="623" formatCode="General">
                  <c:v>0.62399554252624501</c:v>
                </c:pt>
                <c:pt idx="624" formatCode="General">
                  <c:v>0.62499552965164096</c:v>
                </c:pt>
                <c:pt idx="625" formatCode="General">
                  <c:v>0.62599551677703802</c:v>
                </c:pt>
                <c:pt idx="626" formatCode="General">
                  <c:v>0.62699550390243497</c:v>
                </c:pt>
                <c:pt idx="627" formatCode="General">
                  <c:v>0.62799549102783203</c:v>
                </c:pt>
                <c:pt idx="628" formatCode="General">
                  <c:v>0.62899547815322798</c:v>
                </c:pt>
                <c:pt idx="629" formatCode="General">
                  <c:v>0.62999546527862504</c:v>
                </c:pt>
                <c:pt idx="630" formatCode="General">
                  <c:v>0.63099545240402199</c:v>
                </c:pt>
                <c:pt idx="631" formatCode="General">
                  <c:v>0.63199543952941795</c:v>
                </c:pt>
                <c:pt idx="632" formatCode="General">
                  <c:v>0.63299542665481501</c:v>
                </c:pt>
                <c:pt idx="633" formatCode="General">
                  <c:v>0.63399541378021196</c:v>
                </c:pt>
                <c:pt idx="634" formatCode="General">
                  <c:v>0.63499540090560902</c:v>
                </c:pt>
                <c:pt idx="635" formatCode="General">
                  <c:v>0.63599538803100497</c:v>
                </c:pt>
                <c:pt idx="636" formatCode="General">
                  <c:v>0.63699537515640203</c:v>
                </c:pt>
                <c:pt idx="637" formatCode="General">
                  <c:v>0.63799536228179898</c:v>
                </c:pt>
                <c:pt idx="638" formatCode="General">
                  <c:v>0.63899534940719604</c:v>
                </c:pt>
                <c:pt idx="639" formatCode="General">
                  <c:v>0.639995336532592</c:v>
                </c:pt>
                <c:pt idx="640" formatCode="General">
                  <c:v>0.64099532365798895</c:v>
                </c:pt>
                <c:pt idx="641" formatCode="General">
                  <c:v>0.64199531078338601</c:v>
                </c:pt>
                <c:pt idx="642" formatCode="General">
                  <c:v>0.64299529790878196</c:v>
                </c:pt>
                <c:pt idx="643" formatCode="General">
                  <c:v>0.64399528503417902</c:v>
                </c:pt>
                <c:pt idx="644" formatCode="General">
                  <c:v>0.64499527215957597</c:v>
                </c:pt>
                <c:pt idx="645" formatCode="General">
                  <c:v>0.64599525928497303</c:v>
                </c:pt>
                <c:pt idx="646" formatCode="General">
                  <c:v>0.64699524641036898</c:v>
                </c:pt>
                <c:pt idx="647" formatCode="General">
                  <c:v>0.64799523353576605</c:v>
                </c:pt>
                <c:pt idx="648" formatCode="General">
                  <c:v>0.648995220661163</c:v>
                </c:pt>
                <c:pt idx="649" formatCode="General">
                  <c:v>0.64999520778655995</c:v>
                </c:pt>
                <c:pt idx="650" formatCode="General">
                  <c:v>0.65099519491195601</c:v>
                </c:pt>
                <c:pt idx="651" formatCode="General">
                  <c:v>0.65199518203735296</c:v>
                </c:pt>
                <c:pt idx="652" formatCode="General">
                  <c:v>0.65299516916275002</c:v>
                </c:pt>
                <c:pt idx="653" formatCode="General">
                  <c:v>0.65399515628814597</c:v>
                </c:pt>
                <c:pt idx="654" formatCode="General">
                  <c:v>0.65499514341354304</c:v>
                </c:pt>
                <c:pt idx="655" formatCode="General">
                  <c:v>0.65599513053893999</c:v>
                </c:pt>
                <c:pt idx="656" formatCode="General">
                  <c:v>0.65699511766433705</c:v>
                </c:pt>
                <c:pt idx="657" formatCode="General">
                  <c:v>0.657995104789733</c:v>
                </c:pt>
                <c:pt idx="658" formatCode="General">
                  <c:v>0.65899509191512995</c:v>
                </c:pt>
                <c:pt idx="659" formatCode="General">
                  <c:v>0.65999507904052701</c:v>
                </c:pt>
                <c:pt idx="660" formatCode="General">
                  <c:v>0.66099506616592396</c:v>
                </c:pt>
                <c:pt idx="661" formatCode="General">
                  <c:v>0.66199505329132002</c:v>
                </c:pt>
                <c:pt idx="662" formatCode="General">
                  <c:v>0.66299504041671697</c:v>
                </c:pt>
                <c:pt idx="663" formatCode="General">
                  <c:v>0.66399502754211404</c:v>
                </c:pt>
                <c:pt idx="664" formatCode="General">
                  <c:v>0.66499501466750999</c:v>
                </c:pt>
                <c:pt idx="665" formatCode="General">
                  <c:v>0.66599500179290705</c:v>
                </c:pt>
                <c:pt idx="666" formatCode="General">
                  <c:v>0.666994988918304</c:v>
                </c:pt>
                <c:pt idx="667" formatCode="General">
                  <c:v>0.66799497604370095</c:v>
                </c:pt>
                <c:pt idx="668" formatCode="General">
                  <c:v>0.66899496316909701</c:v>
                </c:pt>
                <c:pt idx="669" formatCode="General">
                  <c:v>0.66999495029449396</c:v>
                </c:pt>
                <c:pt idx="670" formatCode="General">
                  <c:v>0.67099493741989102</c:v>
                </c:pt>
                <c:pt idx="671" formatCode="General">
                  <c:v>0.67199492454528797</c:v>
                </c:pt>
                <c:pt idx="672" formatCode="General">
                  <c:v>0.67299491167068404</c:v>
                </c:pt>
                <c:pt idx="673" formatCode="General">
                  <c:v>0.67399489879608099</c:v>
                </c:pt>
                <c:pt idx="674" formatCode="General">
                  <c:v>0.67499488592147805</c:v>
                </c:pt>
                <c:pt idx="675" formatCode="General">
                  <c:v>0.675994873046875</c:v>
                </c:pt>
                <c:pt idx="676" formatCode="General">
                  <c:v>0.67699486017227095</c:v>
                </c:pt>
                <c:pt idx="677" formatCode="General">
                  <c:v>0.67799484729766801</c:v>
                </c:pt>
                <c:pt idx="678" formatCode="General">
                  <c:v>0.67899483442306496</c:v>
                </c:pt>
                <c:pt idx="679" formatCode="General">
                  <c:v>0.67999482154846103</c:v>
                </c:pt>
                <c:pt idx="680" formatCode="General">
                  <c:v>0.68099480867385798</c:v>
                </c:pt>
                <c:pt idx="681" formatCode="General">
                  <c:v>0.68199479579925504</c:v>
                </c:pt>
                <c:pt idx="682" formatCode="General">
                  <c:v>0.68299478292465199</c:v>
                </c:pt>
                <c:pt idx="683" formatCode="General">
                  <c:v>0.68399477005004805</c:v>
                </c:pt>
                <c:pt idx="684" formatCode="General">
                  <c:v>0.684994757175445</c:v>
                </c:pt>
                <c:pt idx="685" formatCode="General">
                  <c:v>0.68599474430084195</c:v>
                </c:pt>
                <c:pt idx="686" formatCode="General">
                  <c:v>0.68699473142623901</c:v>
                </c:pt>
                <c:pt idx="687" formatCode="General">
                  <c:v>0.68799471855163497</c:v>
                </c:pt>
                <c:pt idx="688" formatCode="General">
                  <c:v>0.68899470567703203</c:v>
                </c:pt>
                <c:pt idx="689" formatCode="General">
                  <c:v>0.68999469280242898</c:v>
                </c:pt>
                <c:pt idx="690" formatCode="General">
                  <c:v>0.69099467992782504</c:v>
                </c:pt>
                <c:pt idx="691" formatCode="General">
                  <c:v>0.69199466705322199</c:v>
                </c:pt>
                <c:pt idx="692" formatCode="General">
                  <c:v>0.69299465417861905</c:v>
                </c:pt>
                <c:pt idx="693" formatCode="General">
                  <c:v>0.693994641304016</c:v>
                </c:pt>
                <c:pt idx="694" formatCode="General">
                  <c:v>0.69499462842941195</c:v>
                </c:pt>
                <c:pt idx="695" formatCode="General">
                  <c:v>0.69599461555480902</c:v>
                </c:pt>
                <c:pt idx="696" formatCode="General">
                  <c:v>0.69699460268020597</c:v>
                </c:pt>
                <c:pt idx="697" formatCode="General">
                  <c:v>0.69799458980560303</c:v>
                </c:pt>
                <c:pt idx="698" formatCode="General">
                  <c:v>0.69899457693099898</c:v>
                </c:pt>
                <c:pt idx="699" formatCode="General">
                  <c:v>0.69999456405639604</c:v>
                </c:pt>
                <c:pt idx="700" formatCode="General">
                  <c:v>0.70099455118179299</c:v>
                </c:pt>
                <c:pt idx="701" formatCode="General">
                  <c:v>0.70199453830718905</c:v>
                </c:pt>
                <c:pt idx="702" formatCode="General">
                  <c:v>0.702994525432586</c:v>
                </c:pt>
                <c:pt idx="703" formatCode="General">
                  <c:v>0.70399451255798295</c:v>
                </c:pt>
                <c:pt idx="704" formatCode="General">
                  <c:v>0.70499449968338002</c:v>
                </c:pt>
                <c:pt idx="705" formatCode="General">
                  <c:v>0.70599448680877597</c:v>
                </c:pt>
                <c:pt idx="706" formatCode="General">
                  <c:v>0.70699447393417303</c:v>
                </c:pt>
                <c:pt idx="707" formatCode="General">
                  <c:v>0.70799446105956998</c:v>
                </c:pt>
                <c:pt idx="708" formatCode="General">
                  <c:v>0.70899444818496704</c:v>
                </c:pt>
                <c:pt idx="709" formatCode="General">
                  <c:v>0.70999443531036299</c:v>
                </c:pt>
                <c:pt idx="710" formatCode="General">
                  <c:v>0.71099442243576005</c:v>
                </c:pt>
                <c:pt idx="711" formatCode="General">
                  <c:v>0.711994409561157</c:v>
                </c:pt>
                <c:pt idx="712" formatCode="General">
                  <c:v>0.71299439668655296</c:v>
                </c:pt>
                <c:pt idx="713" formatCode="General">
                  <c:v>0.71399438381195002</c:v>
                </c:pt>
                <c:pt idx="714" formatCode="General">
                  <c:v>0.71499437093734697</c:v>
                </c:pt>
                <c:pt idx="715" formatCode="General">
                  <c:v>0.71599435806274403</c:v>
                </c:pt>
                <c:pt idx="716" formatCode="General">
                  <c:v>0.71699434518813998</c:v>
                </c:pt>
                <c:pt idx="717" formatCode="General">
                  <c:v>0.71799433231353704</c:v>
                </c:pt>
                <c:pt idx="718" formatCode="General">
                  <c:v>0.71899431943893399</c:v>
                </c:pt>
                <c:pt idx="719" formatCode="General">
                  <c:v>0.71999430656433105</c:v>
                </c:pt>
                <c:pt idx="720" formatCode="General">
                  <c:v>0.72099429368972701</c:v>
                </c:pt>
                <c:pt idx="721" formatCode="General">
                  <c:v>0.72199428081512396</c:v>
                </c:pt>
                <c:pt idx="722" formatCode="General">
                  <c:v>0.72299426794052102</c:v>
                </c:pt>
                <c:pt idx="723" formatCode="General">
                  <c:v>0.72399425506591697</c:v>
                </c:pt>
                <c:pt idx="724" formatCode="General">
                  <c:v>0.72499424219131403</c:v>
                </c:pt>
                <c:pt idx="725" formatCode="General">
                  <c:v>0.72599422931671098</c:v>
                </c:pt>
                <c:pt idx="726" formatCode="General">
                  <c:v>0.72699421644210804</c:v>
                </c:pt>
                <c:pt idx="727" formatCode="General">
                  <c:v>0.72799420356750399</c:v>
                </c:pt>
                <c:pt idx="728" formatCode="General">
                  <c:v>0.72899419069290095</c:v>
                </c:pt>
                <c:pt idx="729" formatCode="General">
                  <c:v>0.72999417781829801</c:v>
                </c:pt>
                <c:pt idx="730" formatCode="General">
                  <c:v>0.73099416494369496</c:v>
                </c:pt>
                <c:pt idx="731" formatCode="General">
                  <c:v>0.73199415206909102</c:v>
                </c:pt>
                <c:pt idx="732" formatCode="General">
                  <c:v>0.73299413919448797</c:v>
                </c:pt>
                <c:pt idx="733" formatCode="General">
                  <c:v>0.73399412631988503</c:v>
                </c:pt>
                <c:pt idx="734" formatCode="General">
                  <c:v>0.73499411344528098</c:v>
                </c:pt>
                <c:pt idx="735" formatCode="General">
                  <c:v>0.73599410057067804</c:v>
                </c:pt>
                <c:pt idx="736" formatCode="General">
                  <c:v>0.736994087696075</c:v>
                </c:pt>
                <c:pt idx="737" formatCode="General">
                  <c:v>0.73799407482147195</c:v>
                </c:pt>
                <c:pt idx="738" formatCode="General">
                  <c:v>0.73899406194686801</c:v>
                </c:pt>
                <c:pt idx="739" formatCode="General">
                  <c:v>0.73999404907226496</c:v>
                </c:pt>
                <c:pt idx="740" formatCode="General">
                  <c:v>0.74099403619766202</c:v>
                </c:pt>
                <c:pt idx="741" formatCode="General">
                  <c:v>0.74199402332305897</c:v>
                </c:pt>
                <c:pt idx="742" formatCode="General">
                  <c:v>0.74299401044845503</c:v>
                </c:pt>
                <c:pt idx="743" formatCode="General">
                  <c:v>0.74399399757385198</c:v>
                </c:pt>
                <c:pt idx="744" formatCode="General">
                  <c:v>0.74499398469924905</c:v>
                </c:pt>
                <c:pt idx="745" formatCode="General">
                  <c:v>0.745993971824646</c:v>
                </c:pt>
                <c:pt idx="746" formatCode="General">
                  <c:v>0.74699395895004195</c:v>
                </c:pt>
                <c:pt idx="747" formatCode="General">
                  <c:v>0.74799394607543901</c:v>
                </c:pt>
                <c:pt idx="748" formatCode="General">
                  <c:v>0.74899393320083596</c:v>
                </c:pt>
                <c:pt idx="749" formatCode="General">
                  <c:v>0.74999392032623202</c:v>
                </c:pt>
                <c:pt idx="750" formatCode="General">
                  <c:v>0.75099390745162897</c:v>
                </c:pt>
                <c:pt idx="751" formatCode="General">
                  <c:v>0.75199389457702603</c:v>
                </c:pt>
                <c:pt idx="752" formatCode="General">
                  <c:v>0.75299388170242298</c:v>
                </c:pt>
                <c:pt idx="753" formatCode="General">
                  <c:v>0.75399386882781905</c:v>
                </c:pt>
                <c:pt idx="754" formatCode="General">
                  <c:v>0.754993855953216</c:v>
                </c:pt>
                <c:pt idx="755" formatCode="General">
                  <c:v>0.75599384307861295</c:v>
                </c:pt>
                <c:pt idx="756" formatCode="General">
                  <c:v>0.75699383020401001</c:v>
                </c:pt>
                <c:pt idx="757" formatCode="General">
                  <c:v>0.75799381732940596</c:v>
                </c:pt>
                <c:pt idx="758" formatCode="General">
                  <c:v>0.75899380445480302</c:v>
                </c:pt>
                <c:pt idx="759" formatCode="General">
                  <c:v>0.75999379158019997</c:v>
                </c:pt>
                <c:pt idx="760" formatCode="General">
                  <c:v>0.76099377870559604</c:v>
                </c:pt>
                <c:pt idx="761" formatCode="General">
                  <c:v>0.76199376583099299</c:v>
                </c:pt>
                <c:pt idx="762" formatCode="General">
                  <c:v>0.76299375295639005</c:v>
                </c:pt>
                <c:pt idx="763" formatCode="General">
                  <c:v>0.763993740081787</c:v>
                </c:pt>
                <c:pt idx="764" formatCode="General">
                  <c:v>0.76499372720718295</c:v>
                </c:pt>
                <c:pt idx="765" formatCode="General">
                  <c:v>0.76599371433258001</c:v>
                </c:pt>
                <c:pt idx="766" formatCode="General">
                  <c:v>0.76699370145797696</c:v>
                </c:pt>
                <c:pt idx="767" formatCode="General">
                  <c:v>0.76799368858337402</c:v>
                </c:pt>
                <c:pt idx="768" formatCode="General">
                  <c:v>0.76899367570876997</c:v>
                </c:pt>
                <c:pt idx="769" formatCode="General">
                  <c:v>0.76999366283416704</c:v>
                </c:pt>
                <c:pt idx="770" formatCode="General">
                  <c:v>0.77099364995956399</c:v>
                </c:pt>
                <c:pt idx="771" formatCode="General">
                  <c:v>0.77199363708496005</c:v>
                </c:pt>
                <c:pt idx="772" formatCode="General">
                  <c:v>0.772993624210357</c:v>
                </c:pt>
                <c:pt idx="773" formatCode="General">
                  <c:v>0.77399361133575395</c:v>
                </c:pt>
                <c:pt idx="774" formatCode="General">
                  <c:v>0.77499359846115101</c:v>
                </c:pt>
                <c:pt idx="775" formatCode="General">
                  <c:v>0.77599358558654696</c:v>
                </c:pt>
                <c:pt idx="776" formatCode="General">
                  <c:v>0.77699357271194402</c:v>
                </c:pt>
                <c:pt idx="777" formatCode="General">
                  <c:v>0.77799355983734098</c:v>
                </c:pt>
                <c:pt idx="778" formatCode="General">
                  <c:v>0.77899354696273804</c:v>
                </c:pt>
                <c:pt idx="779" formatCode="General">
                  <c:v>0.77999353408813399</c:v>
                </c:pt>
                <c:pt idx="780" formatCode="General">
                  <c:v>0.78099352121353105</c:v>
                </c:pt>
                <c:pt idx="781" formatCode="General">
                  <c:v>0.781993508338928</c:v>
                </c:pt>
                <c:pt idx="782" formatCode="General">
                  <c:v>0.78299349546432395</c:v>
                </c:pt>
                <c:pt idx="783" formatCode="General">
                  <c:v>0.78399348258972101</c:v>
                </c:pt>
                <c:pt idx="784" formatCode="General">
                  <c:v>0.78499346971511796</c:v>
                </c:pt>
                <c:pt idx="785" formatCode="General">
                  <c:v>0.78599345684051503</c:v>
                </c:pt>
                <c:pt idx="786" formatCode="General">
                  <c:v>0.78699344396591098</c:v>
                </c:pt>
                <c:pt idx="787" formatCode="General">
                  <c:v>0.78799343109130804</c:v>
                </c:pt>
                <c:pt idx="788" formatCode="General">
                  <c:v>0.78899341821670499</c:v>
                </c:pt>
                <c:pt idx="789" formatCode="General">
                  <c:v>0.78999340534210205</c:v>
                </c:pt>
                <c:pt idx="790" formatCode="General">
                  <c:v>0.790993392467498</c:v>
                </c:pt>
                <c:pt idx="791" formatCode="General">
                  <c:v>0.79199337959289495</c:v>
                </c:pt>
                <c:pt idx="792" formatCode="General">
                  <c:v>0.79299336671829201</c:v>
                </c:pt>
                <c:pt idx="793" formatCode="General">
                  <c:v>0.79399335384368797</c:v>
                </c:pt>
                <c:pt idx="794" formatCode="General">
                  <c:v>0.79499334096908503</c:v>
                </c:pt>
                <c:pt idx="795" formatCode="General">
                  <c:v>0.79599332809448198</c:v>
                </c:pt>
                <c:pt idx="796" formatCode="General">
                  <c:v>0.79699331521987904</c:v>
                </c:pt>
                <c:pt idx="797" formatCode="General">
                  <c:v>0.79799330234527499</c:v>
                </c:pt>
                <c:pt idx="798" formatCode="General">
                  <c:v>0.79899328947067205</c:v>
                </c:pt>
                <c:pt idx="799" formatCode="General">
                  <c:v>0.799993276596069</c:v>
                </c:pt>
                <c:pt idx="800" formatCode="General">
                  <c:v>0.80099326372146595</c:v>
                </c:pt>
                <c:pt idx="801" formatCode="General">
                  <c:v>0.80199325084686202</c:v>
                </c:pt>
                <c:pt idx="802" formatCode="General">
                  <c:v>0.80299323797225897</c:v>
                </c:pt>
                <c:pt idx="803" formatCode="General">
                  <c:v>0.80399322509765603</c:v>
                </c:pt>
                <c:pt idx="804" formatCode="General">
                  <c:v>0.80499321222305198</c:v>
                </c:pt>
                <c:pt idx="805" formatCode="General">
                  <c:v>0.80599319934844904</c:v>
                </c:pt>
                <c:pt idx="806" formatCode="General">
                  <c:v>0.80699318647384599</c:v>
                </c:pt>
                <c:pt idx="807" formatCode="General">
                  <c:v>0.80799317359924305</c:v>
                </c:pt>
                <c:pt idx="808" formatCode="General">
                  <c:v>0.808993160724639</c:v>
                </c:pt>
                <c:pt idx="809" formatCode="General">
                  <c:v>0.80999314785003595</c:v>
                </c:pt>
                <c:pt idx="810" formatCode="General">
                  <c:v>0.81099313497543302</c:v>
                </c:pt>
                <c:pt idx="811" formatCode="General">
                  <c:v>0.81199312210082997</c:v>
                </c:pt>
                <c:pt idx="812" formatCode="General">
                  <c:v>0.81299310922622603</c:v>
                </c:pt>
                <c:pt idx="813" formatCode="General">
                  <c:v>0.81399309635162298</c:v>
                </c:pt>
                <c:pt idx="814" formatCode="General">
                  <c:v>0.81499308347702004</c:v>
                </c:pt>
                <c:pt idx="815" formatCode="General">
                  <c:v>0.81599307060241599</c:v>
                </c:pt>
                <c:pt idx="816" formatCode="General">
                  <c:v>0.81699305772781305</c:v>
                </c:pt>
                <c:pt idx="817" formatCode="General">
                  <c:v>0.81799304485321001</c:v>
                </c:pt>
                <c:pt idx="818" formatCode="General">
                  <c:v>0.81899303197860696</c:v>
                </c:pt>
                <c:pt idx="819" formatCode="General">
                  <c:v>0.81999301910400302</c:v>
                </c:pt>
                <c:pt idx="820" formatCode="General">
                  <c:v>0.82099300622939997</c:v>
                </c:pt>
                <c:pt idx="821" formatCode="General">
                  <c:v>0.82199299335479703</c:v>
                </c:pt>
                <c:pt idx="822" formatCode="General">
                  <c:v>0.82299298048019398</c:v>
                </c:pt>
                <c:pt idx="823" formatCode="General">
                  <c:v>0.82399296760559004</c:v>
                </c:pt>
                <c:pt idx="824" formatCode="General">
                  <c:v>0.82499295473098699</c:v>
                </c:pt>
                <c:pt idx="825" formatCode="General">
                  <c:v>0.82599294185638406</c:v>
                </c:pt>
                <c:pt idx="826" formatCode="General">
                  <c:v>0.82699292898178101</c:v>
                </c:pt>
                <c:pt idx="827" formatCode="General">
                  <c:v>0.82799291610717696</c:v>
                </c:pt>
                <c:pt idx="828" formatCode="General">
                  <c:v>0.82899290323257402</c:v>
                </c:pt>
                <c:pt idx="829" formatCode="General">
                  <c:v>0.82999289035797097</c:v>
                </c:pt>
                <c:pt idx="830" formatCode="General">
                  <c:v>0.83099287748336703</c:v>
                </c:pt>
                <c:pt idx="831" formatCode="General">
                  <c:v>0.83199286460876398</c:v>
                </c:pt>
                <c:pt idx="832" formatCode="General">
                  <c:v>0.83299285173416104</c:v>
                </c:pt>
                <c:pt idx="833" formatCode="General">
                  <c:v>0.83399283885955799</c:v>
                </c:pt>
                <c:pt idx="834" formatCode="General">
                  <c:v>0.83499282598495395</c:v>
                </c:pt>
                <c:pt idx="835" formatCode="General">
                  <c:v>0.83599281311035101</c:v>
                </c:pt>
                <c:pt idx="836" formatCode="General">
                  <c:v>0.83699280023574796</c:v>
                </c:pt>
                <c:pt idx="837" formatCode="General">
                  <c:v>0.83799278736114502</c:v>
                </c:pt>
                <c:pt idx="838" formatCode="General">
                  <c:v>0.83899277448654097</c:v>
                </c:pt>
                <c:pt idx="839" formatCode="General">
                  <c:v>0.83999276161193803</c:v>
                </c:pt>
                <c:pt idx="840" formatCode="General">
                  <c:v>0.84099274873733498</c:v>
                </c:pt>
                <c:pt idx="841" formatCode="General">
                  <c:v>0.84199273586273105</c:v>
                </c:pt>
                <c:pt idx="842" formatCode="General">
                  <c:v>0.842992722988128</c:v>
                </c:pt>
                <c:pt idx="843" formatCode="General">
                  <c:v>0.84399271011352495</c:v>
                </c:pt>
                <c:pt idx="844" formatCode="General">
                  <c:v>0.84499269723892201</c:v>
                </c:pt>
                <c:pt idx="845" formatCode="General">
                  <c:v>0.84599268436431796</c:v>
                </c:pt>
                <c:pt idx="846" formatCode="General">
                  <c:v>0.84699267148971502</c:v>
                </c:pt>
                <c:pt idx="847" formatCode="General">
                  <c:v>0.84799265861511197</c:v>
                </c:pt>
                <c:pt idx="848" formatCode="General">
                  <c:v>0.84899264574050903</c:v>
                </c:pt>
                <c:pt idx="849" formatCode="General">
                  <c:v>0.84999263286590498</c:v>
                </c:pt>
                <c:pt idx="850" formatCode="General">
                  <c:v>0.85099261999130205</c:v>
                </c:pt>
                <c:pt idx="851" formatCode="General">
                  <c:v>0.851992607116699</c:v>
                </c:pt>
                <c:pt idx="852" formatCode="General">
                  <c:v>0.85299259424209495</c:v>
                </c:pt>
                <c:pt idx="853" formatCode="General">
                  <c:v>0.85399258136749201</c:v>
                </c:pt>
                <c:pt idx="854" formatCode="General">
                  <c:v>0.85499256849288896</c:v>
                </c:pt>
                <c:pt idx="855" formatCode="General">
                  <c:v>0.85599255561828602</c:v>
                </c:pt>
                <c:pt idx="856" formatCode="General">
                  <c:v>0.85699254274368197</c:v>
                </c:pt>
                <c:pt idx="857" formatCode="General">
                  <c:v>0.85799252986907903</c:v>
                </c:pt>
                <c:pt idx="858" formatCode="General">
                  <c:v>0.85899251699447599</c:v>
                </c:pt>
                <c:pt idx="859" formatCode="General">
                  <c:v>0.85999250411987305</c:v>
                </c:pt>
                <c:pt idx="860" formatCode="General">
                  <c:v>0.860992491245269</c:v>
                </c:pt>
                <c:pt idx="861" formatCode="General">
                  <c:v>0.86199247837066595</c:v>
                </c:pt>
                <c:pt idx="862" formatCode="General">
                  <c:v>0.86299246549606301</c:v>
                </c:pt>
                <c:pt idx="863" formatCode="General">
                  <c:v>0.86399245262145896</c:v>
                </c:pt>
                <c:pt idx="864" formatCode="General">
                  <c:v>0.86499243974685602</c:v>
                </c:pt>
                <c:pt idx="865" formatCode="General">
                  <c:v>0.86599242687225297</c:v>
                </c:pt>
                <c:pt idx="866" formatCode="General">
                  <c:v>0.86699241399765004</c:v>
                </c:pt>
                <c:pt idx="867" formatCode="General">
                  <c:v>0.86799240112304599</c:v>
                </c:pt>
                <c:pt idx="868" formatCode="General">
                  <c:v>0.86899238824844305</c:v>
                </c:pt>
                <c:pt idx="869" formatCode="General">
                  <c:v>0.86999237537384</c:v>
                </c:pt>
                <c:pt idx="870" formatCode="General">
                  <c:v>0.87099236249923695</c:v>
                </c:pt>
                <c:pt idx="871" formatCode="General">
                  <c:v>0.87199234962463301</c:v>
                </c:pt>
                <c:pt idx="872" formatCode="General">
                  <c:v>0.87299233675002996</c:v>
                </c:pt>
                <c:pt idx="873" formatCode="General">
                  <c:v>0.87399232387542702</c:v>
                </c:pt>
                <c:pt idx="874" formatCode="General">
                  <c:v>0.87499231100082298</c:v>
                </c:pt>
                <c:pt idx="875" formatCode="General">
                  <c:v>0.87599229812622004</c:v>
                </c:pt>
                <c:pt idx="876" formatCode="General">
                  <c:v>0.87699228525161699</c:v>
                </c:pt>
                <c:pt idx="877" formatCode="General">
                  <c:v>0.87799227237701405</c:v>
                </c:pt>
                <c:pt idx="878" formatCode="General">
                  <c:v>0.87899225950241</c:v>
                </c:pt>
                <c:pt idx="879" formatCode="General">
                  <c:v>0.87999224662780695</c:v>
                </c:pt>
                <c:pt idx="880" formatCode="General">
                  <c:v>0.88099223375320401</c:v>
                </c:pt>
                <c:pt idx="881" formatCode="General">
                  <c:v>0.88199222087860096</c:v>
                </c:pt>
                <c:pt idx="882" formatCode="General">
                  <c:v>0.88299220800399703</c:v>
                </c:pt>
                <c:pt idx="883" formatCode="General">
                  <c:v>0.88399219512939398</c:v>
                </c:pt>
                <c:pt idx="884" formatCode="General">
                  <c:v>0.88499218225479104</c:v>
                </c:pt>
                <c:pt idx="885" formatCode="General">
                  <c:v>0.88599216938018699</c:v>
                </c:pt>
                <c:pt idx="886" formatCode="General">
                  <c:v>0.88699215650558405</c:v>
                </c:pt>
                <c:pt idx="887" formatCode="General">
                  <c:v>0.887992143630981</c:v>
                </c:pt>
                <c:pt idx="888" formatCode="General">
                  <c:v>0.88899213075637795</c:v>
                </c:pt>
                <c:pt idx="889" formatCode="General">
                  <c:v>0.88999211788177401</c:v>
                </c:pt>
                <c:pt idx="890" formatCode="General">
                  <c:v>0.89099210500717096</c:v>
                </c:pt>
                <c:pt idx="891" formatCode="General">
                  <c:v>0.89199209213256803</c:v>
                </c:pt>
                <c:pt idx="892" formatCode="General">
                  <c:v>0.89299207925796498</c:v>
                </c:pt>
                <c:pt idx="893" formatCode="General">
                  <c:v>0.89399206638336104</c:v>
                </c:pt>
                <c:pt idx="894" formatCode="General">
                  <c:v>0.89499205350875799</c:v>
                </c:pt>
                <c:pt idx="895" formatCode="General">
                  <c:v>0.89599204063415505</c:v>
                </c:pt>
                <c:pt idx="896" formatCode="General">
                  <c:v>0.896992027759552</c:v>
                </c:pt>
                <c:pt idx="897" formatCode="General">
                  <c:v>0.89799201488494795</c:v>
                </c:pt>
                <c:pt idx="898" formatCode="General">
                  <c:v>0.89899200201034501</c:v>
                </c:pt>
                <c:pt idx="899" formatCode="General">
                  <c:v>0.89999198913574197</c:v>
                </c:pt>
                <c:pt idx="900" formatCode="General">
                  <c:v>0.90099197626113803</c:v>
                </c:pt>
                <c:pt idx="901" formatCode="General">
                  <c:v>0.90199196338653498</c:v>
                </c:pt>
                <c:pt idx="902" formatCode="General">
                  <c:v>0.90299195051193204</c:v>
                </c:pt>
                <c:pt idx="903" formatCode="General">
                  <c:v>0.90399193763732899</c:v>
                </c:pt>
                <c:pt idx="904" formatCode="General">
                  <c:v>0.90499192476272505</c:v>
                </c:pt>
                <c:pt idx="905" formatCode="General">
                  <c:v>0.905991911888122</c:v>
                </c:pt>
                <c:pt idx="906" formatCode="General">
                  <c:v>0.90699189901351895</c:v>
                </c:pt>
                <c:pt idx="907" formatCode="General">
                  <c:v>0.90799188613891602</c:v>
                </c:pt>
                <c:pt idx="908" formatCode="General">
                  <c:v>0.90899187326431197</c:v>
                </c:pt>
                <c:pt idx="909" formatCode="General">
                  <c:v>0.90999186038970903</c:v>
                </c:pt>
                <c:pt idx="910" formatCode="General">
                  <c:v>0.91099184751510598</c:v>
                </c:pt>
                <c:pt idx="911" formatCode="General">
                  <c:v>0.91199183464050204</c:v>
                </c:pt>
                <c:pt idx="912" formatCode="General">
                  <c:v>0.91299182176589899</c:v>
                </c:pt>
                <c:pt idx="913" formatCode="General">
                  <c:v>0.91399180889129605</c:v>
                </c:pt>
                <c:pt idx="914" formatCode="General">
                  <c:v>0.914991796016693</c:v>
                </c:pt>
                <c:pt idx="915" formatCode="General">
                  <c:v>0.91599178314208896</c:v>
                </c:pt>
                <c:pt idx="916" formatCode="General">
                  <c:v>0.91699177026748602</c:v>
                </c:pt>
                <c:pt idx="917" formatCode="General">
                  <c:v>0.91799175739288297</c:v>
                </c:pt>
                <c:pt idx="918" formatCode="General">
                  <c:v>0.91899174451828003</c:v>
                </c:pt>
                <c:pt idx="919" formatCode="General">
                  <c:v>0.91999173164367598</c:v>
                </c:pt>
                <c:pt idx="920" formatCode="General">
                  <c:v>0.92099171876907304</c:v>
                </c:pt>
                <c:pt idx="921" formatCode="General">
                  <c:v>0.92199170589446999</c:v>
                </c:pt>
                <c:pt idx="922" formatCode="General">
                  <c:v>0.92299169301986606</c:v>
                </c:pt>
                <c:pt idx="923" formatCode="General">
                  <c:v>0.92399168014526301</c:v>
                </c:pt>
                <c:pt idx="924" formatCode="General">
                  <c:v>0.92499166727065996</c:v>
                </c:pt>
                <c:pt idx="925" formatCode="General">
                  <c:v>0.92599165439605702</c:v>
                </c:pt>
                <c:pt idx="926" formatCode="General">
                  <c:v>0.92699164152145297</c:v>
                </c:pt>
                <c:pt idx="927" formatCode="General">
                  <c:v>0.92799162864685003</c:v>
                </c:pt>
                <c:pt idx="928" formatCode="General">
                  <c:v>0.92899161577224698</c:v>
                </c:pt>
                <c:pt idx="929" formatCode="General">
                  <c:v>0.92999160289764404</c:v>
                </c:pt>
                <c:pt idx="930" formatCode="General">
                  <c:v>0.93099159002303999</c:v>
                </c:pt>
                <c:pt idx="931" formatCode="General">
                  <c:v>0.93199157714843694</c:v>
                </c:pt>
                <c:pt idx="932" formatCode="General">
                  <c:v>0.93299156427383401</c:v>
                </c:pt>
                <c:pt idx="933" formatCode="General">
                  <c:v>0.93399155139922996</c:v>
                </c:pt>
                <c:pt idx="934" formatCode="General">
                  <c:v>0.93499153852462702</c:v>
                </c:pt>
                <c:pt idx="935" formatCode="General">
                  <c:v>0.93599152565002397</c:v>
                </c:pt>
                <c:pt idx="936" formatCode="General">
                  <c:v>0.93699151277542103</c:v>
                </c:pt>
                <c:pt idx="937" formatCode="General">
                  <c:v>0.93799149990081698</c:v>
                </c:pt>
                <c:pt idx="938" formatCode="General">
                  <c:v>0.93899148702621404</c:v>
                </c:pt>
                <c:pt idx="939" formatCode="General">
                  <c:v>0.939991474151611</c:v>
                </c:pt>
                <c:pt idx="940" formatCode="General">
                  <c:v>0.94099146127700795</c:v>
                </c:pt>
                <c:pt idx="941" formatCode="General">
                  <c:v>0.94199144840240401</c:v>
                </c:pt>
                <c:pt idx="942" formatCode="General">
                  <c:v>0.94299143552780096</c:v>
                </c:pt>
                <c:pt idx="943" formatCode="General">
                  <c:v>0.94399142265319802</c:v>
                </c:pt>
                <c:pt idx="944" formatCode="General">
                  <c:v>0.94499140977859397</c:v>
                </c:pt>
                <c:pt idx="945" formatCode="General">
                  <c:v>0.94599139690399103</c:v>
                </c:pt>
                <c:pt idx="946" formatCode="General">
                  <c:v>0.94699138402938798</c:v>
                </c:pt>
                <c:pt idx="947" formatCode="General">
                  <c:v>0.94799137115478505</c:v>
                </c:pt>
                <c:pt idx="948" formatCode="General">
                  <c:v>0.948991358280181</c:v>
                </c:pt>
                <c:pt idx="949" formatCode="General">
                  <c:v>0.94999134540557795</c:v>
                </c:pt>
                <c:pt idx="950" formatCode="General">
                  <c:v>0.95099133253097501</c:v>
                </c:pt>
                <c:pt idx="951" formatCode="General">
                  <c:v>0.95199131965637196</c:v>
                </c:pt>
                <c:pt idx="952" formatCode="General">
                  <c:v>0.95299130678176802</c:v>
                </c:pt>
                <c:pt idx="953" formatCode="General">
                  <c:v>0.95399129390716497</c:v>
                </c:pt>
                <c:pt idx="954" formatCode="General">
                  <c:v>0.95499128103256203</c:v>
                </c:pt>
                <c:pt idx="955" formatCode="General">
                  <c:v>0.95599126815795799</c:v>
                </c:pt>
                <c:pt idx="956" formatCode="General">
                  <c:v>0.95699125528335505</c:v>
                </c:pt>
                <c:pt idx="957" formatCode="General">
                  <c:v>0.957991242408752</c:v>
                </c:pt>
                <c:pt idx="958" formatCode="General">
                  <c:v>0.95899122953414895</c:v>
                </c:pt>
                <c:pt idx="959" formatCode="General">
                  <c:v>0.95999121665954501</c:v>
                </c:pt>
                <c:pt idx="960" formatCode="General">
                  <c:v>0.96099120378494196</c:v>
                </c:pt>
                <c:pt idx="961" formatCode="General">
                  <c:v>0.96199119091033902</c:v>
                </c:pt>
                <c:pt idx="962" formatCode="General">
                  <c:v>0.96299117803573597</c:v>
                </c:pt>
                <c:pt idx="963" formatCode="General">
                  <c:v>0.96399116516113204</c:v>
                </c:pt>
                <c:pt idx="964" formatCode="General">
                  <c:v>0.96499115228652899</c:v>
                </c:pt>
                <c:pt idx="965" formatCode="General">
                  <c:v>0.96599113941192605</c:v>
                </c:pt>
                <c:pt idx="966" formatCode="General">
                  <c:v>0.966991126537323</c:v>
                </c:pt>
                <c:pt idx="967" formatCode="General">
                  <c:v>0.96799111366271895</c:v>
                </c:pt>
                <c:pt idx="968" formatCode="General">
                  <c:v>0.96899110078811601</c:v>
                </c:pt>
                <c:pt idx="969" formatCode="General">
                  <c:v>0.96999108791351296</c:v>
                </c:pt>
                <c:pt idx="970" formatCode="General">
                  <c:v>0.97099107503890902</c:v>
                </c:pt>
                <c:pt idx="971" formatCode="General">
                  <c:v>0.97199106216430597</c:v>
                </c:pt>
                <c:pt idx="972" formatCode="General">
                  <c:v>0.97299104928970304</c:v>
                </c:pt>
                <c:pt idx="973" formatCode="General">
                  <c:v>0.97399103641509999</c:v>
                </c:pt>
                <c:pt idx="974" formatCode="General">
                  <c:v>0.97499102354049605</c:v>
                </c:pt>
                <c:pt idx="975" formatCode="General">
                  <c:v>0.975991010665893</c:v>
                </c:pt>
                <c:pt idx="976" formatCode="General">
                  <c:v>0.97699099779128995</c:v>
                </c:pt>
                <c:pt idx="977" formatCode="General">
                  <c:v>0.97799098491668701</c:v>
                </c:pt>
                <c:pt idx="978" formatCode="General">
                  <c:v>0.97899097204208296</c:v>
                </c:pt>
                <c:pt idx="979" formatCode="General">
                  <c:v>0.97999095916748002</c:v>
                </c:pt>
                <c:pt idx="980" formatCode="General">
                  <c:v>0.98099094629287698</c:v>
                </c:pt>
                <c:pt idx="981" formatCode="General">
                  <c:v>0.98199093341827304</c:v>
                </c:pt>
                <c:pt idx="982" formatCode="General">
                  <c:v>0.98299092054366999</c:v>
                </c:pt>
                <c:pt idx="983" formatCode="General">
                  <c:v>0.98399090766906705</c:v>
                </c:pt>
                <c:pt idx="984" formatCode="General">
                  <c:v>0.984990894794464</c:v>
                </c:pt>
                <c:pt idx="985" formatCode="General">
                  <c:v>0.98599088191985995</c:v>
                </c:pt>
                <c:pt idx="986" formatCode="General">
                  <c:v>0.98699086904525701</c:v>
                </c:pt>
                <c:pt idx="987" formatCode="General">
                  <c:v>0.98799085617065396</c:v>
                </c:pt>
                <c:pt idx="988" formatCode="General">
                  <c:v>0.98899084329605103</c:v>
                </c:pt>
                <c:pt idx="989" formatCode="General">
                  <c:v>0.98999083042144698</c:v>
                </c:pt>
                <c:pt idx="990" formatCode="General">
                  <c:v>0.99099081754684404</c:v>
                </c:pt>
                <c:pt idx="991" formatCode="General">
                  <c:v>0.99199080467224099</c:v>
                </c:pt>
                <c:pt idx="992" formatCode="General">
                  <c:v>0.99299079179763705</c:v>
                </c:pt>
                <c:pt idx="993" formatCode="General">
                  <c:v>0.993990778923034</c:v>
                </c:pt>
                <c:pt idx="994" formatCode="General">
                  <c:v>0.99499076604843095</c:v>
                </c:pt>
                <c:pt idx="995" formatCode="General">
                  <c:v>0.99599075317382801</c:v>
                </c:pt>
                <c:pt idx="996" formatCode="General">
                  <c:v>0.99699074029922397</c:v>
                </c:pt>
                <c:pt idx="997" formatCode="General">
                  <c:v>0.99799072742462103</c:v>
                </c:pt>
                <c:pt idx="998" formatCode="General">
                  <c:v>0.99899071455001798</c:v>
                </c:pt>
                <c:pt idx="999" formatCode="General">
                  <c:v>0.99999070167541504</c:v>
                </c:pt>
                <c:pt idx="1000" formatCode="General">
                  <c:v>1.0009907484054501</c:v>
                </c:pt>
                <c:pt idx="1001" formatCode="General">
                  <c:v>1.0019907951354901</c:v>
                </c:pt>
                <c:pt idx="1002" formatCode="General">
                  <c:v>1.00299084186553</c:v>
                </c:pt>
                <c:pt idx="1003" formatCode="General">
                  <c:v>1.0039908885955799</c:v>
                </c:pt>
                <c:pt idx="1004" formatCode="General">
                  <c:v>1.0049909353256199</c:v>
                </c:pt>
                <c:pt idx="1005" formatCode="General">
                  <c:v>1.0059909820556601</c:v>
                </c:pt>
                <c:pt idx="1006" formatCode="General">
                  <c:v>1.0069910287857</c:v>
                </c:pt>
                <c:pt idx="1007" formatCode="General">
                  <c:v>1.00799107551574</c:v>
                </c:pt>
                <c:pt idx="1008" formatCode="General">
                  <c:v>1.0089911222457799</c:v>
                </c:pt>
                <c:pt idx="1009" formatCode="General">
                  <c:v>1.0099911689758301</c:v>
                </c:pt>
                <c:pt idx="1010" formatCode="General">
                  <c:v>1.01099121570587</c:v>
                </c:pt>
                <c:pt idx="1011" formatCode="General">
                  <c:v>1.01199126243591</c:v>
                </c:pt>
                <c:pt idx="1012" formatCode="General">
                  <c:v>1.0129913091659499</c:v>
                </c:pt>
                <c:pt idx="1013" formatCode="General">
                  <c:v>1.0139913558959901</c:v>
                </c:pt>
                <c:pt idx="1014" formatCode="General">
                  <c:v>1.01499140262603</c:v>
                </c:pt>
                <c:pt idx="1015" formatCode="General">
                  <c:v>1.01599144935607</c:v>
                </c:pt>
                <c:pt idx="1016" formatCode="General">
                  <c:v>1.0169914960861199</c:v>
                </c:pt>
                <c:pt idx="1017" formatCode="General">
                  <c:v>1.0179915428161599</c:v>
                </c:pt>
                <c:pt idx="1018" formatCode="General">
                  <c:v>1.0189915895462001</c:v>
                </c:pt>
                <c:pt idx="1019" formatCode="General">
                  <c:v>1.01999163627624</c:v>
                </c:pt>
                <c:pt idx="1020" formatCode="General">
                  <c:v>1.02099168300628</c:v>
                </c:pt>
                <c:pt idx="1021" formatCode="General">
                  <c:v>1.0219917297363199</c:v>
                </c:pt>
                <c:pt idx="1022" formatCode="General">
                  <c:v>1.0229917764663601</c:v>
                </c:pt>
                <c:pt idx="1023" formatCode="General">
                  <c:v>1.02399182319641</c:v>
                </c:pt>
                <c:pt idx="1024" formatCode="General">
                  <c:v>1.02499186992645</c:v>
                </c:pt>
                <c:pt idx="1025" formatCode="General">
                  <c:v>1.0259919166564899</c:v>
                </c:pt>
                <c:pt idx="1026" formatCode="General">
                  <c:v>1.0269919633865301</c:v>
                </c:pt>
                <c:pt idx="1027" formatCode="General">
                  <c:v>1.02799201011657</c:v>
                </c:pt>
                <c:pt idx="1028" formatCode="General">
                  <c:v>1.02899205684661</c:v>
                </c:pt>
                <c:pt idx="1029" formatCode="General">
                  <c:v>1.0299921035766599</c:v>
                </c:pt>
                <c:pt idx="1030" formatCode="General">
                  <c:v>1.0309921503067001</c:v>
                </c:pt>
                <c:pt idx="1031" formatCode="General">
                  <c:v>1.0319921970367401</c:v>
                </c:pt>
                <c:pt idx="1032" formatCode="General">
                  <c:v>1.03299224376678</c:v>
                </c:pt>
                <c:pt idx="1033" formatCode="General">
                  <c:v>1.03399229049682</c:v>
                </c:pt>
                <c:pt idx="1034" formatCode="General">
                  <c:v>1.0349923372268599</c:v>
                </c:pt>
                <c:pt idx="1035" formatCode="General">
                  <c:v>1.0359923839569001</c:v>
                </c:pt>
                <c:pt idx="1036" formatCode="General">
                  <c:v>1.03699243068695</c:v>
                </c:pt>
                <c:pt idx="1037" formatCode="General">
                  <c:v>1.03799247741699</c:v>
                </c:pt>
                <c:pt idx="1038" formatCode="General">
                  <c:v>1.0389925241470299</c:v>
                </c:pt>
                <c:pt idx="1039" formatCode="General">
                  <c:v>1.0399925708770701</c:v>
                </c:pt>
                <c:pt idx="1040" formatCode="General">
                  <c:v>1.04099261760711</c:v>
                </c:pt>
                <c:pt idx="1041" formatCode="General">
                  <c:v>1.04199266433715</c:v>
                </c:pt>
                <c:pt idx="1042" formatCode="General">
                  <c:v>1.0429927110671899</c:v>
                </c:pt>
                <c:pt idx="1043" formatCode="General">
                  <c:v>1.0439927577972401</c:v>
                </c:pt>
                <c:pt idx="1044" formatCode="General">
                  <c:v>1.0449928045272801</c:v>
                </c:pt>
                <c:pt idx="1045" formatCode="General">
                  <c:v>1.04599285125732</c:v>
                </c:pt>
                <c:pt idx="1046" formatCode="General">
                  <c:v>1.0469928979873599</c:v>
                </c:pt>
                <c:pt idx="1047" formatCode="General">
                  <c:v>1.0479929447173999</c:v>
                </c:pt>
                <c:pt idx="1048" formatCode="General">
                  <c:v>1.0489929914474401</c:v>
                </c:pt>
                <c:pt idx="1049" formatCode="General">
                  <c:v>1.04999303817749</c:v>
                </c:pt>
                <c:pt idx="1050" formatCode="General">
                  <c:v>1.05099308490753</c:v>
                </c:pt>
                <c:pt idx="1051" formatCode="General">
                  <c:v>1.0519931316375699</c:v>
                </c:pt>
                <c:pt idx="1052" formatCode="General">
                  <c:v>1.0529931783676101</c:v>
                </c:pt>
                <c:pt idx="1053" formatCode="General">
                  <c:v>1.05399322509765</c:v>
                </c:pt>
                <c:pt idx="1054" formatCode="General">
                  <c:v>1.05499327182769</c:v>
                </c:pt>
                <c:pt idx="1055" formatCode="General">
                  <c:v>1.0559933185577299</c:v>
                </c:pt>
                <c:pt idx="1056" formatCode="General">
                  <c:v>1.0569933652877801</c:v>
                </c:pt>
                <c:pt idx="1057" formatCode="General">
                  <c:v>1.05799341201782</c:v>
                </c:pt>
                <c:pt idx="1058" formatCode="General">
                  <c:v>1.05899345874786</c:v>
                </c:pt>
                <c:pt idx="1059" formatCode="General">
                  <c:v>1.0599935054778999</c:v>
                </c:pt>
                <c:pt idx="1060" formatCode="General">
                  <c:v>1.0609935522079399</c:v>
                </c:pt>
                <c:pt idx="1061" formatCode="General">
                  <c:v>1.0619935989379801</c:v>
                </c:pt>
                <c:pt idx="1062" formatCode="General">
                  <c:v>1.06299364566802</c:v>
                </c:pt>
                <c:pt idx="1063" formatCode="General">
                  <c:v>1.06399369239807</c:v>
                </c:pt>
                <c:pt idx="1064" formatCode="General">
                  <c:v>1.0649937391281099</c:v>
                </c:pt>
                <c:pt idx="1065" formatCode="General">
                  <c:v>1.0659937858581501</c:v>
                </c:pt>
                <c:pt idx="1066" formatCode="General">
                  <c:v>1.06699383258819</c:v>
                </c:pt>
                <c:pt idx="1067" formatCode="General">
                  <c:v>1.06799387931823</c:v>
                </c:pt>
                <c:pt idx="1068" formatCode="General">
                  <c:v>1.0689939260482699</c:v>
                </c:pt>
                <c:pt idx="1069" formatCode="General">
                  <c:v>1.0699939727783201</c:v>
                </c:pt>
                <c:pt idx="1070" formatCode="General">
                  <c:v>1.07099401950836</c:v>
                </c:pt>
                <c:pt idx="1071" formatCode="General">
                  <c:v>1.0719940662384</c:v>
                </c:pt>
                <c:pt idx="1072" formatCode="General">
                  <c:v>1.0729941129684399</c:v>
                </c:pt>
                <c:pt idx="1073" formatCode="General">
                  <c:v>1.0739941596984801</c:v>
                </c:pt>
                <c:pt idx="1074" formatCode="General">
                  <c:v>1.0749942064285201</c:v>
                </c:pt>
                <c:pt idx="1075" formatCode="General">
                  <c:v>1.07599425315856</c:v>
                </c:pt>
                <c:pt idx="1076" formatCode="General">
                  <c:v>1.07699429988861</c:v>
                </c:pt>
                <c:pt idx="1077" formatCode="General">
                  <c:v>1.0779943466186499</c:v>
                </c:pt>
                <c:pt idx="1078" formatCode="General">
                  <c:v>1.0789943933486901</c:v>
                </c:pt>
                <c:pt idx="1079" formatCode="General">
                  <c:v>1.07999444007873</c:v>
                </c:pt>
                <c:pt idx="1080" formatCode="General">
                  <c:v>1.08099448680877</c:v>
                </c:pt>
                <c:pt idx="1081" formatCode="General">
                  <c:v>1.0819945335388099</c:v>
                </c:pt>
                <c:pt idx="1082" formatCode="General">
                  <c:v>1.0829945802688501</c:v>
                </c:pt>
                <c:pt idx="1083" formatCode="General">
                  <c:v>1.0839946269989</c:v>
                </c:pt>
                <c:pt idx="1084" formatCode="General">
                  <c:v>1.08499467372894</c:v>
                </c:pt>
                <c:pt idx="1085" formatCode="General">
                  <c:v>1.0859947204589799</c:v>
                </c:pt>
                <c:pt idx="1086" formatCode="General">
                  <c:v>1.0869947671890201</c:v>
                </c:pt>
                <c:pt idx="1087" formatCode="General">
                  <c:v>1.0879948139190601</c:v>
                </c:pt>
                <c:pt idx="1088" formatCode="General">
                  <c:v>1.0889948606491</c:v>
                </c:pt>
                <c:pt idx="1089" formatCode="General">
                  <c:v>1.0899949073791499</c:v>
                </c:pt>
                <c:pt idx="1090" formatCode="General">
                  <c:v>1.0909949541091899</c:v>
                </c:pt>
                <c:pt idx="1091" formatCode="General">
                  <c:v>1.0919950008392301</c:v>
                </c:pt>
                <c:pt idx="1092" formatCode="General">
                  <c:v>1.09299504756927</c:v>
                </c:pt>
                <c:pt idx="1093" formatCode="General">
                  <c:v>1.09399509429931</c:v>
                </c:pt>
                <c:pt idx="1094" formatCode="General">
                  <c:v>1.0949951410293499</c:v>
                </c:pt>
                <c:pt idx="1095" formatCode="General">
                  <c:v>1.0959951877593901</c:v>
                </c:pt>
                <c:pt idx="1096" formatCode="General">
                  <c:v>1.09699523448944</c:v>
                </c:pt>
                <c:pt idx="1097" formatCode="General">
                  <c:v>1.09799528121948</c:v>
                </c:pt>
                <c:pt idx="1098" formatCode="General">
                  <c:v>1.0989953279495199</c:v>
                </c:pt>
                <c:pt idx="1099" formatCode="General">
                  <c:v>1.0999953746795601</c:v>
                </c:pt>
                <c:pt idx="1100" formatCode="General">
                  <c:v>1.1009954214096001</c:v>
                </c:pt>
                <c:pt idx="1101" formatCode="General">
                  <c:v>1.10199546813964</c:v>
                </c:pt>
                <c:pt idx="1102" formatCode="General">
                  <c:v>1.1029955148696799</c:v>
                </c:pt>
                <c:pt idx="1103" formatCode="General">
                  <c:v>1.1039955615997299</c:v>
                </c:pt>
                <c:pt idx="1104" formatCode="General">
                  <c:v>1.1049956083297701</c:v>
                </c:pt>
                <c:pt idx="1105" formatCode="General">
                  <c:v>1.10599565505981</c:v>
                </c:pt>
                <c:pt idx="1106" formatCode="General">
                  <c:v>1.10699570178985</c:v>
                </c:pt>
                <c:pt idx="1107" formatCode="General">
                  <c:v>1.1079957485198899</c:v>
                </c:pt>
                <c:pt idx="1108" formatCode="General">
                  <c:v>1.1089957952499301</c:v>
                </c:pt>
                <c:pt idx="1109" formatCode="General">
                  <c:v>1.10999584197998</c:v>
                </c:pt>
                <c:pt idx="1110" formatCode="General">
                  <c:v>1.11099588871002</c:v>
                </c:pt>
                <c:pt idx="1111" formatCode="General">
                  <c:v>1.1119959354400599</c:v>
                </c:pt>
                <c:pt idx="1112" formatCode="General">
                  <c:v>1.1129959821701001</c:v>
                </c:pt>
                <c:pt idx="1113" formatCode="General">
                  <c:v>1.11399602890014</c:v>
                </c:pt>
                <c:pt idx="1114" formatCode="General">
                  <c:v>1.11499607563018</c:v>
                </c:pt>
                <c:pt idx="1115" formatCode="General">
                  <c:v>1.1159961223602199</c:v>
                </c:pt>
                <c:pt idx="1116" formatCode="General">
                  <c:v>1.1169961690902701</c:v>
                </c:pt>
                <c:pt idx="1117" formatCode="General">
                  <c:v>1.1179962158203101</c:v>
                </c:pt>
                <c:pt idx="1118" formatCode="General">
                  <c:v>1.11899626255035</c:v>
                </c:pt>
                <c:pt idx="1119" formatCode="General">
                  <c:v>1.11999630928039</c:v>
                </c:pt>
                <c:pt idx="1120" formatCode="General">
                  <c:v>1.1209963560104299</c:v>
                </c:pt>
                <c:pt idx="1121" formatCode="General">
                  <c:v>1.1219964027404701</c:v>
                </c:pt>
                <c:pt idx="1122" formatCode="General">
                  <c:v>1.12299644947052</c:v>
                </c:pt>
                <c:pt idx="1123" formatCode="General">
                  <c:v>1.12399649620056</c:v>
                </c:pt>
                <c:pt idx="1124" formatCode="General">
                  <c:v>1.1249965429305999</c:v>
                </c:pt>
                <c:pt idx="1125" formatCode="General">
                  <c:v>1.1259965896606401</c:v>
                </c:pt>
                <c:pt idx="1126" formatCode="General">
                  <c:v>1.12699663639068</c:v>
                </c:pt>
                <c:pt idx="1127" formatCode="General">
                  <c:v>1.12799668312072</c:v>
                </c:pt>
                <c:pt idx="1128" formatCode="General">
                  <c:v>1.1289967298507599</c:v>
                </c:pt>
                <c:pt idx="1129" formatCode="General">
                  <c:v>1.1299967765808101</c:v>
                </c:pt>
                <c:pt idx="1130" formatCode="General">
                  <c:v>1.1309968233108501</c:v>
                </c:pt>
                <c:pt idx="1131" formatCode="General">
                  <c:v>1.13199687004089</c:v>
                </c:pt>
                <c:pt idx="1132" formatCode="General">
                  <c:v>1.13299691677093</c:v>
                </c:pt>
                <c:pt idx="1133" formatCode="General">
                  <c:v>1.1339969635009699</c:v>
                </c:pt>
                <c:pt idx="1134" formatCode="General">
                  <c:v>1.1349970102310101</c:v>
                </c:pt>
                <c:pt idx="1135" formatCode="General">
                  <c:v>1.13599705696105</c:v>
                </c:pt>
                <c:pt idx="1136" formatCode="General">
                  <c:v>1.1369971036911</c:v>
                </c:pt>
                <c:pt idx="1137" formatCode="General">
                  <c:v>1.1379971504211399</c:v>
                </c:pt>
                <c:pt idx="1138" formatCode="General">
                  <c:v>1.1389971971511801</c:v>
                </c:pt>
                <c:pt idx="1139" formatCode="General">
                  <c:v>1.13999724388122</c:v>
                </c:pt>
                <c:pt idx="1140" formatCode="General">
                  <c:v>1.14099729061126</c:v>
                </c:pt>
                <c:pt idx="1141" formatCode="General">
                  <c:v>1.1419973373412999</c:v>
                </c:pt>
                <c:pt idx="1142" formatCode="General">
                  <c:v>1.1429973840713501</c:v>
                </c:pt>
                <c:pt idx="1143" formatCode="General">
                  <c:v>1.14399743080139</c:v>
                </c:pt>
                <c:pt idx="1144" formatCode="General">
                  <c:v>1.14499747753143</c:v>
                </c:pt>
                <c:pt idx="1145" formatCode="General">
                  <c:v>1.1459975242614699</c:v>
                </c:pt>
                <c:pt idx="1146" formatCode="General">
                  <c:v>1.1469975709915099</c:v>
                </c:pt>
                <c:pt idx="1147" formatCode="General">
                  <c:v>1.1479976177215501</c:v>
                </c:pt>
                <c:pt idx="1148" formatCode="General">
                  <c:v>1.14899766445159</c:v>
                </c:pt>
                <c:pt idx="1149" formatCode="General">
                  <c:v>1.14999771118164</c:v>
                </c:pt>
                <c:pt idx="1150" formatCode="General">
                  <c:v>1.1509977579116799</c:v>
                </c:pt>
                <c:pt idx="1151" formatCode="General">
                  <c:v>1.1519978046417201</c:v>
                </c:pt>
                <c:pt idx="1152" formatCode="General">
                  <c:v>1.15299785137176</c:v>
                </c:pt>
                <c:pt idx="1153" formatCode="General">
                  <c:v>1.1539978981018</c:v>
                </c:pt>
                <c:pt idx="1154" formatCode="General">
                  <c:v>1.1549979448318399</c:v>
                </c:pt>
                <c:pt idx="1155" formatCode="General">
                  <c:v>1.1559979915618801</c:v>
                </c:pt>
                <c:pt idx="1156" formatCode="General">
                  <c:v>1.15699803829193</c:v>
                </c:pt>
                <c:pt idx="1157" formatCode="General">
                  <c:v>1.15799808502197</c:v>
                </c:pt>
                <c:pt idx="1158" formatCode="General">
                  <c:v>1.1589981317520099</c:v>
                </c:pt>
                <c:pt idx="1159" formatCode="General">
                  <c:v>1.1599981784820499</c:v>
                </c:pt>
                <c:pt idx="1160" formatCode="General">
                  <c:v>1.1609982252120901</c:v>
                </c:pt>
                <c:pt idx="1161" formatCode="General">
                  <c:v>1.16199827194213</c:v>
                </c:pt>
                <c:pt idx="1162" formatCode="General">
                  <c:v>1.16299831867218</c:v>
                </c:pt>
                <c:pt idx="1163" formatCode="General">
                  <c:v>1.1639983654022199</c:v>
                </c:pt>
                <c:pt idx="1164" formatCode="General">
                  <c:v>1.1649984121322601</c:v>
                </c:pt>
                <c:pt idx="1165" formatCode="General">
                  <c:v>1.1659984588623</c:v>
                </c:pt>
                <c:pt idx="1166" formatCode="General">
                  <c:v>1.16699850559234</c:v>
                </c:pt>
                <c:pt idx="1167" formatCode="General">
                  <c:v>1.1679985523223799</c:v>
                </c:pt>
                <c:pt idx="1168" formatCode="General">
                  <c:v>1.1689985990524201</c:v>
                </c:pt>
                <c:pt idx="1169" formatCode="General">
                  <c:v>1.16999864578247</c:v>
                </c:pt>
                <c:pt idx="1170" formatCode="General">
                  <c:v>1.17099869251251</c:v>
                </c:pt>
                <c:pt idx="1171" formatCode="General">
                  <c:v>1.1719987392425499</c:v>
                </c:pt>
                <c:pt idx="1172" formatCode="General">
                  <c:v>1.1729987859725901</c:v>
                </c:pt>
                <c:pt idx="1173" formatCode="General">
                  <c:v>1.1739988327026301</c:v>
                </c:pt>
                <c:pt idx="1174" formatCode="General">
                  <c:v>1.17499887943267</c:v>
                </c:pt>
                <c:pt idx="1175" formatCode="General">
                  <c:v>1.17599892616271</c:v>
                </c:pt>
                <c:pt idx="1176" formatCode="General">
                  <c:v>1.1769989728927599</c:v>
                </c:pt>
                <c:pt idx="1177" formatCode="General">
                  <c:v>1.1779990196228001</c:v>
                </c:pt>
                <c:pt idx="1178" formatCode="General">
                  <c:v>1.17899906635284</c:v>
                </c:pt>
                <c:pt idx="1179" formatCode="General">
                  <c:v>1.17999911308288</c:v>
                </c:pt>
                <c:pt idx="1180" formatCode="General">
                  <c:v>1.1809991598129199</c:v>
                </c:pt>
                <c:pt idx="1181" formatCode="General">
                  <c:v>1.1819992065429601</c:v>
                </c:pt>
                <c:pt idx="1182" formatCode="General">
                  <c:v>1.18299925327301</c:v>
                </c:pt>
                <c:pt idx="1183" formatCode="General">
                  <c:v>1.18399930000305</c:v>
                </c:pt>
                <c:pt idx="1184" formatCode="General">
                  <c:v>1.1849993467330899</c:v>
                </c:pt>
                <c:pt idx="1185" formatCode="General">
                  <c:v>1.1859993934631301</c:v>
                </c:pt>
                <c:pt idx="1186" formatCode="General">
                  <c:v>1.1869994401931701</c:v>
                </c:pt>
                <c:pt idx="1187" formatCode="General">
                  <c:v>1.18799948692321</c:v>
                </c:pt>
                <c:pt idx="1188" formatCode="General">
                  <c:v>1.18899953365325</c:v>
                </c:pt>
                <c:pt idx="1189" formatCode="General">
                  <c:v>1.1899995803832999</c:v>
                </c:pt>
                <c:pt idx="1190" formatCode="General">
                  <c:v>1.1909996271133401</c:v>
                </c:pt>
                <c:pt idx="1191" formatCode="General">
                  <c:v>1.19199967384338</c:v>
                </c:pt>
                <c:pt idx="1192" formatCode="General">
                  <c:v>1.19299972057342</c:v>
                </c:pt>
                <c:pt idx="1193" formatCode="General">
                  <c:v>1.1939997673034599</c:v>
                </c:pt>
                <c:pt idx="1194" formatCode="General">
                  <c:v>1.1949998140335001</c:v>
                </c:pt>
                <c:pt idx="1195" formatCode="General">
                  <c:v>1.19599986076354</c:v>
                </c:pt>
                <c:pt idx="1196" formatCode="General">
                  <c:v>1.19699990749359</c:v>
                </c:pt>
                <c:pt idx="1197" formatCode="General">
                  <c:v>1.1979999542236299</c:v>
                </c:pt>
                <c:pt idx="1198" formatCode="General">
                  <c:v>1.1990000009536701</c:v>
                </c:pt>
                <c:pt idx="1199" formatCode="General">
                  <c:v>1.20000004768371</c:v>
                </c:pt>
                <c:pt idx="1200" formatCode="General">
                  <c:v>1.20100009441375</c:v>
                </c:pt>
                <c:pt idx="1201" formatCode="General">
                  <c:v>1.2020001411437899</c:v>
                </c:pt>
                <c:pt idx="1202" formatCode="General">
                  <c:v>1.2030001878738401</c:v>
                </c:pt>
                <c:pt idx="1203" formatCode="General">
                  <c:v>1.2040002346038801</c:v>
                </c:pt>
                <c:pt idx="1204" formatCode="General">
                  <c:v>1.20500028133392</c:v>
                </c:pt>
                <c:pt idx="1205" formatCode="General">
                  <c:v>1.20600032806396</c:v>
                </c:pt>
                <c:pt idx="1206" formatCode="General">
                  <c:v>1.2070003747939999</c:v>
                </c:pt>
                <c:pt idx="1207" formatCode="General">
                  <c:v>1.2080004215240401</c:v>
                </c:pt>
                <c:pt idx="1208" formatCode="General">
                  <c:v>1.20900046825408</c:v>
                </c:pt>
                <c:pt idx="1209" formatCode="General">
                  <c:v>1.21000051498413</c:v>
                </c:pt>
                <c:pt idx="1210" formatCode="General">
                  <c:v>1.2110005617141699</c:v>
                </c:pt>
                <c:pt idx="1211" formatCode="General">
                  <c:v>1.2120006084442101</c:v>
                </c:pt>
                <c:pt idx="1212" formatCode="General">
                  <c:v>1.21300065517425</c:v>
                </c:pt>
                <c:pt idx="1213" formatCode="General">
                  <c:v>1.21400070190429</c:v>
                </c:pt>
                <c:pt idx="1214" formatCode="General">
                  <c:v>1.2150007486343299</c:v>
                </c:pt>
                <c:pt idx="1215" formatCode="General">
                  <c:v>1.2160007953643699</c:v>
                </c:pt>
                <c:pt idx="1216" formatCode="General">
                  <c:v>1.2170008420944201</c:v>
                </c:pt>
                <c:pt idx="1217" formatCode="General">
                  <c:v>1.21800088882446</c:v>
                </c:pt>
                <c:pt idx="1218" formatCode="General">
                  <c:v>1.2190009355545</c:v>
                </c:pt>
                <c:pt idx="1219" formatCode="General">
                  <c:v>1.2200009822845399</c:v>
                </c:pt>
                <c:pt idx="1220" formatCode="General">
                  <c:v>1.2210010290145801</c:v>
                </c:pt>
                <c:pt idx="1221" formatCode="General">
                  <c:v>1.22200107574462</c:v>
                </c:pt>
                <c:pt idx="1222" formatCode="General">
                  <c:v>1.22300112247467</c:v>
                </c:pt>
                <c:pt idx="1223" formatCode="General">
                  <c:v>1.2240011692047099</c:v>
                </c:pt>
                <c:pt idx="1224" formatCode="General">
                  <c:v>1.2250012159347501</c:v>
                </c:pt>
                <c:pt idx="1225" formatCode="General">
                  <c:v>1.22600126266479</c:v>
                </c:pt>
                <c:pt idx="1226" formatCode="General">
                  <c:v>1.22700130939483</c:v>
                </c:pt>
                <c:pt idx="1227" formatCode="General">
                  <c:v>1.2280013561248699</c:v>
                </c:pt>
                <c:pt idx="1228" formatCode="General">
                  <c:v>1.2290014028549101</c:v>
                </c:pt>
                <c:pt idx="1229" formatCode="General">
                  <c:v>1.23000144958496</c:v>
                </c:pt>
                <c:pt idx="1230" formatCode="General">
                  <c:v>1.231001496315</c:v>
                </c:pt>
                <c:pt idx="1231" formatCode="General">
                  <c:v>1.2320015430450399</c:v>
                </c:pt>
                <c:pt idx="1232" formatCode="General">
                  <c:v>1.2330015897750799</c:v>
                </c:pt>
                <c:pt idx="1233" formatCode="General">
                  <c:v>1.2340016365051201</c:v>
                </c:pt>
                <c:pt idx="1234" formatCode="General">
                  <c:v>1.23500168323516</c:v>
                </c:pt>
                <c:pt idx="1235" formatCode="General">
                  <c:v>1.23600172996521</c:v>
                </c:pt>
                <c:pt idx="1236" formatCode="General">
                  <c:v>1.2370017766952499</c:v>
                </c:pt>
                <c:pt idx="1237" formatCode="General">
                  <c:v>1.2380018234252901</c:v>
                </c:pt>
                <c:pt idx="1238" formatCode="General">
                  <c:v>1.23900187015533</c:v>
                </c:pt>
                <c:pt idx="1239" formatCode="General">
                  <c:v>1.24000191688537</c:v>
                </c:pt>
                <c:pt idx="1240" formatCode="General">
                  <c:v>1.2410019636154099</c:v>
                </c:pt>
                <c:pt idx="1241" formatCode="General">
                  <c:v>1.2420020103454501</c:v>
                </c:pt>
                <c:pt idx="1242" formatCode="General">
                  <c:v>1.2430020570755</c:v>
                </c:pt>
                <c:pt idx="1243" formatCode="General">
                  <c:v>1.24400210380554</c:v>
                </c:pt>
                <c:pt idx="1244" formatCode="General">
                  <c:v>1.2450021505355799</c:v>
                </c:pt>
                <c:pt idx="1245" formatCode="General">
                  <c:v>1.2460021972656199</c:v>
                </c:pt>
                <c:pt idx="1246" formatCode="General">
                  <c:v>1.2470022439956601</c:v>
                </c:pt>
                <c:pt idx="1247" formatCode="General">
                  <c:v>1.2480022907257</c:v>
                </c:pt>
                <c:pt idx="1248" formatCode="General">
                  <c:v>1.24900233745574</c:v>
                </c:pt>
                <c:pt idx="1249" formatCode="General">
                  <c:v>1.2500023841857899</c:v>
                </c:pt>
                <c:pt idx="1250" formatCode="General">
                  <c:v>1.2510024309158301</c:v>
                </c:pt>
                <c:pt idx="1251" formatCode="General">
                  <c:v>1.25200247764587</c:v>
                </c:pt>
                <c:pt idx="1252" formatCode="General">
                  <c:v>1.25300252437591</c:v>
                </c:pt>
                <c:pt idx="1253" formatCode="General">
                  <c:v>1.2540025711059499</c:v>
                </c:pt>
                <c:pt idx="1254" formatCode="General">
                  <c:v>1.2550026178359901</c:v>
                </c:pt>
                <c:pt idx="1255" formatCode="General">
                  <c:v>1.25600266456604</c:v>
                </c:pt>
                <c:pt idx="1256" formatCode="General">
                  <c:v>1.25700271129608</c:v>
                </c:pt>
                <c:pt idx="1257" formatCode="General">
                  <c:v>1.2580027580261199</c:v>
                </c:pt>
                <c:pt idx="1258" formatCode="General">
                  <c:v>1.2590028047561601</c:v>
                </c:pt>
                <c:pt idx="1259" formatCode="General">
                  <c:v>1.2600028514862001</c:v>
                </c:pt>
                <c:pt idx="1260" formatCode="General">
                  <c:v>1.26100289821624</c:v>
                </c:pt>
                <c:pt idx="1261" formatCode="General">
                  <c:v>1.26200294494628</c:v>
                </c:pt>
                <c:pt idx="1262" formatCode="General">
                  <c:v>1.2630029916763299</c:v>
                </c:pt>
                <c:pt idx="1263" formatCode="General">
                  <c:v>1.2640030384063701</c:v>
                </c:pt>
                <c:pt idx="1264" formatCode="General">
                  <c:v>1.26500308513641</c:v>
                </c:pt>
                <c:pt idx="1265" formatCode="General">
                  <c:v>1.26600313186645</c:v>
                </c:pt>
                <c:pt idx="1266" formatCode="General">
                  <c:v>1.2670031785964899</c:v>
                </c:pt>
                <c:pt idx="1267" formatCode="General">
                  <c:v>1.2680032253265301</c:v>
                </c:pt>
                <c:pt idx="1268" formatCode="General">
                  <c:v>1.26900327205657</c:v>
                </c:pt>
                <c:pt idx="1269" formatCode="General">
                  <c:v>1.27000331878662</c:v>
                </c:pt>
                <c:pt idx="1270" formatCode="General">
                  <c:v>1.2710033655166599</c:v>
                </c:pt>
                <c:pt idx="1271" formatCode="General">
                  <c:v>1.2720034122467001</c:v>
                </c:pt>
                <c:pt idx="1272" formatCode="General">
                  <c:v>1.2730034589767401</c:v>
                </c:pt>
                <c:pt idx="1273" formatCode="General">
                  <c:v>1.27400350570678</c:v>
                </c:pt>
                <c:pt idx="1274" formatCode="General">
                  <c:v>1.27500355243682</c:v>
                </c:pt>
                <c:pt idx="1275" formatCode="General">
                  <c:v>1.2760035991668699</c:v>
                </c:pt>
                <c:pt idx="1276" formatCode="General">
                  <c:v>1.2770036458969101</c:v>
                </c:pt>
                <c:pt idx="1277" formatCode="General">
                  <c:v>1.27800369262695</c:v>
                </c:pt>
                <c:pt idx="1278" formatCode="General">
                  <c:v>1.27900373935699</c:v>
                </c:pt>
                <c:pt idx="1279" formatCode="General">
                  <c:v>1.2800037860870299</c:v>
                </c:pt>
                <c:pt idx="1280" formatCode="General">
                  <c:v>1.2810038328170701</c:v>
                </c:pt>
                <c:pt idx="1281" formatCode="General">
                  <c:v>1.28200387954711</c:v>
                </c:pt>
                <c:pt idx="1282" formatCode="General">
                  <c:v>1.28300392627716</c:v>
                </c:pt>
                <c:pt idx="1283" formatCode="General">
                  <c:v>1.2840039730071999</c:v>
                </c:pt>
                <c:pt idx="1284" formatCode="General">
                  <c:v>1.2850040197372401</c:v>
                </c:pt>
                <c:pt idx="1285" formatCode="General">
                  <c:v>1.28600406646728</c:v>
                </c:pt>
                <c:pt idx="1286" formatCode="General">
                  <c:v>1.28700411319732</c:v>
                </c:pt>
                <c:pt idx="1287" formatCode="General">
                  <c:v>1.2880041599273599</c:v>
                </c:pt>
                <c:pt idx="1288" formatCode="General">
                  <c:v>1.2890042066573999</c:v>
                </c:pt>
                <c:pt idx="1289" formatCode="General">
                  <c:v>1.2900042533874501</c:v>
                </c:pt>
                <c:pt idx="1290" formatCode="General">
                  <c:v>1.29100430011749</c:v>
                </c:pt>
                <c:pt idx="1291" formatCode="General">
                  <c:v>1.29200434684753</c:v>
                </c:pt>
                <c:pt idx="1292" formatCode="General">
                  <c:v>1.2930043935775699</c:v>
                </c:pt>
                <c:pt idx="1293" formatCode="General">
                  <c:v>1.2940044403076101</c:v>
                </c:pt>
                <c:pt idx="1294" formatCode="General">
                  <c:v>1.29500448703765</c:v>
                </c:pt>
                <c:pt idx="1295" formatCode="General">
                  <c:v>1.2960045337677</c:v>
                </c:pt>
                <c:pt idx="1296" formatCode="General">
                  <c:v>1.2970045804977399</c:v>
                </c:pt>
                <c:pt idx="1297" formatCode="General">
                  <c:v>1.2980046272277801</c:v>
                </c:pt>
                <c:pt idx="1298" formatCode="General">
                  <c:v>1.29900467395782</c:v>
                </c:pt>
                <c:pt idx="1299" formatCode="General">
                  <c:v>1.30000472068786</c:v>
                </c:pt>
                <c:pt idx="1300" formatCode="General">
                  <c:v>1.3010047674178999</c:v>
                </c:pt>
                <c:pt idx="1301" formatCode="General">
                  <c:v>1.3020048141479399</c:v>
                </c:pt>
                <c:pt idx="1302" formatCode="General">
                  <c:v>1.3030048608779901</c:v>
                </c:pt>
                <c:pt idx="1303" formatCode="General">
                  <c:v>1.30400490760803</c:v>
                </c:pt>
                <c:pt idx="1304" formatCode="General">
                  <c:v>1.30500495433807</c:v>
                </c:pt>
                <c:pt idx="1305" formatCode="General">
                  <c:v>1.3060050010681099</c:v>
                </c:pt>
                <c:pt idx="1306" formatCode="General">
                  <c:v>1.3070050477981501</c:v>
                </c:pt>
                <c:pt idx="1307" formatCode="General">
                  <c:v>1.30800509452819</c:v>
                </c:pt>
                <c:pt idx="1308" formatCode="General">
                  <c:v>1.30900514125823</c:v>
                </c:pt>
                <c:pt idx="1309" formatCode="General">
                  <c:v>1.3100051879882799</c:v>
                </c:pt>
                <c:pt idx="1310" formatCode="General">
                  <c:v>1.3110052347183201</c:v>
                </c:pt>
                <c:pt idx="1311" formatCode="General">
                  <c:v>1.31200528144836</c:v>
                </c:pt>
                <c:pt idx="1312" formatCode="General">
                  <c:v>1.3130053281784</c:v>
                </c:pt>
                <c:pt idx="1313" formatCode="General">
                  <c:v>1.3140053749084399</c:v>
                </c:pt>
                <c:pt idx="1314" formatCode="General">
                  <c:v>1.3150054216384801</c:v>
                </c:pt>
                <c:pt idx="1315" formatCode="General">
                  <c:v>1.3160054683685301</c:v>
                </c:pt>
                <c:pt idx="1316" formatCode="General">
                  <c:v>1.31700551509857</c:v>
                </c:pt>
                <c:pt idx="1317" formatCode="General">
                  <c:v>1.31800556182861</c:v>
                </c:pt>
                <c:pt idx="1318" formatCode="General">
                  <c:v>1.3190056085586499</c:v>
                </c:pt>
                <c:pt idx="1319" formatCode="General">
                  <c:v>1.3200056552886901</c:v>
                </c:pt>
                <c:pt idx="1320" formatCode="General">
                  <c:v>1.32100570201873</c:v>
                </c:pt>
                <c:pt idx="1321" formatCode="General">
                  <c:v>1.32200574874877</c:v>
                </c:pt>
                <c:pt idx="1322" formatCode="General">
                  <c:v>1.3230057954788199</c:v>
                </c:pt>
                <c:pt idx="1323" formatCode="General">
                  <c:v>1.3240058422088601</c:v>
                </c:pt>
                <c:pt idx="1324" formatCode="General">
                  <c:v>1.3250058889389</c:v>
                </c:pt>
                <c:pt idx="1325" formatCode="General">
                  <c:v>1.32600593566894</c:v>
                </c:pt>
                <c:pt idx="1326" formatCode="General">
                  <c:v>1.3270059823989799</c:v>
                </c:pt>
                <c:pt idx="1327" formatCode="General">
                  <c:v>1.3280060291290201</c:v>
                </c:pt>
                <c:pt idx="1328" formatCode="General">
                  <c:v>1.3290060758590601</c:v>
                </c:pt>
                <c:pt idx="1329" formatCode="General">
                  <c:v>1.33000612258911</c:v>
                </c:pt>
                <c:pt idx="1330" formatCode="General">
                  <c:v>1.3310061693191499</c:v>
                </c:pt>
                <c:pt idx="1331" formatCode="General">
                  <c:v>1.3320062160491899</c:v>
                </c:pt>
                <c:pt idx="1332" formatCode="General">
                  <c:v>1.3330062627792301</c:v>
                </c:pt>
                <c:pt idx="1333" formatCode="General">
                  <c:v>1.33400630950927</c:v>
                </c:pt>
                <c:pt idx="1334" formatCode="General">
                  <c:v>1.33500635623931</c:v>
                </c:pt>
                <c:pt idx="1335" formatCode="General">
                  <c:v>1.3360064029693599</c:v>
                </c:pt>
                <c:pt idx="1336" formatCode="General">
                  <c:v>1.3370064496994001</c:v>
                </c:pt>
                <c:pt idx="1337" formatCode="General">
                  <c:v>1.33800649642944</c:v>
                </c:pt>
                <c:pt idx="1338" formatCode="General">
                  <c:v>1.33900654315948</c:v>
                </c:pt>
                <c:pt idx="1339" formatCode="General">
                  <c:v>1.3400065898895199</c:v>
                </c:pt>
                <c:pt idx="1340" formatCode="General">
                  <c:v>1.3410066366195601</c:v>
                </c:pt>
                <c:pt idx="1341" formatCode="General">
                  <c:v>1.3420066833496</c:v>
                </c:pt>
                <c:pt idx="1342" formatCode="General">
                  <c:v>1.34300673007965</c:v>
                </c:pt>
                <c:pt idx="1343" formatCode="General">
                  <c:v>1.3440067768096899</c:v>
                </c:pt>
                <c:pt idx="1344" formatCode="General">
                  <c:v>1.3450068235397299</c:v>
                </c:pt>
                <c:pt idx="1345" formatCode="General">
                  <c:v>1.3460068702697701</c:v>
                </c:pt>
                <c:pt idx="1346" formatCode="General">
                  <c:v>1.34700691699981</c:v>
                </c:pt>
                <c:pt idx="1347" formatCode="General">
                  <c:v>1.34800696372985</c:v>
                </c:pt>
                <c:pt idx="1348" formatCode="General">
                  <c:v>1.3490070104598899</c:v>
                </c:pt>
                <c:pt idx="1349" formatCode="General">
                  <c:v>1.3500070571899401</c:v>
                </c:pt>
                <c:pt idx="1350" formatCode="General">
                  <c:v>1.35100710391998</c:v>
                </c:pt>
                <c:pt idx="1351" formatCode="General">
                  <c:v>1.35200715065002</c:v>
                </c:pt>
                <c:pt idx="1352" formatCode="General">
                  <c:v>1.3530071973800599</c:v>
                </c:pt>
                <c:pt idx="1353" formatCode="General">
                  <c:v>1.3540072441101001</c:v>
                </c:pt>
                <c:pt idx="1354" formatCode="General">
                  <c:v>1.35500729084014</c:v>
                </c:pt>
                <c:pt idx="1355" formatCode="General">
                  <c:v>1.35600733757019</c:v>
                </c:pt>
                <c:pt idx="1356" formatCode="General">
                  <c:v>1.3570073843002299</c:v>
                </c:pt>
                <c:pt idx="1357" formatCode="General">
                  <c:v>1.3580074310302701</c:v>
                </c:pt>
                <c:pt idx="1358" formatCode="General">
                  <c:v>1.3590074777603101</c:v>
                </c:pt>
                <c:pt idx="1359" formatCode="General">
                  <c:v>1.36000752449035</c:v>
                </c:pt>
                <c:pt idx="1360" formatCode="General">
                  <c:v>1.36100757122039</c:v>
                </c:pt>
                <c:pt idx="1361" formatCode="General">
                  <c:v>1.3620076179504299</c:v>
                </c:pt>
                <c:pt idx="1362" formatCode="General">
                  <c:v>1.3630076646804801</c:v>
                </c:pt>
                <c:pt idx="1363" formatCode="General">
                  <c:v>1.36400771141052</c:v>
                </c:pt>
                <c:pt idx="1364" formatCode="General">
                  <c:v>1.36500775814056</c:v>
                </c:pt>
                <c:pt idx="1365" formatCode="General">
                  <c:v>1.3660078048705999</c:v>
                </c:pt>
                <c:pt idx="1366" formatCode="General">
                  <c:v>1.3670078516006401</c:v>
                </c:pt>
                <c:pt idx="1367" formatCode="General">
                  <c:v>1.36800789833068</c:v>
                </c:pt>
                <c:pt idx="1368" formatCode="General">
                  <c:v>1.36900794506073</c:v>
                </c:pt>
                <c:pt idx="1369" formatCode="General">
                  <c:v>1.3700079917907699</c:v>
                </c:pt>
                <c:pt idx="1370" formatCode="General">
                  <c:v>1.3710080385208101</c:v>
                </c:pt>
                <c:pt idx="1371" formatCode="General">
                  <c:v>1.3720080852508501</c:v>
                </c:pt>
                <c:pt idx="1372" formatCode="General">
                  <c:v>1.37300813198089</c:v>
                </c:pt>
                <c:pt idx="1373" formatCode="General">
                  <c:v>1.37400817871093</c:v>
                </c:pt>
                <c:pt idx="1374" formatCode="General">
                  <c:v>1.3750082254409699</c:v>
                </c:pt>
                <c:pt idx="1375" formatCode="General">
                  <c:v>1.3760082721710201</c:v>
                </c:pt>
                <c:pt idx="1376" formatCode="General">
                  <c:v>1.37700831890106</c:v>
                </c:pt>
                <c:pt idx="1377" formatCode="General">
                  <c:v>1.3780083656311</c:v>
                </c:pt>
                <c:pt idx="1378" formatCode="General">
                  <c:v>1.3790084123611399</c:v>
                </c:pt>
                <c:pt idx="1379" formatCode="General">
                  <c:v>1.3800084590911801</c:v>
                </c:pt>
                <c:pt idx="1380" formatCode="General">
                  <c:v>1.38100850582122</c:v>
                </c:pt>
                <c:pt idx="1381" formatCode="General">
                  <c:v>1.38200855255126</c:v>
                </c:pt>
                <c:pt idx="1382" formatCode="General">
                  <c:v>1.3830085992813099</c:v>
                </c:pt>
                <c:pt idx="1383" formatCode="General">
                  <c:v>1.3840086460113501</c:v>
                </c:pt>
                <c:pt idx="1384" formatCode="General">
                  <c:v>1.38500869274139</c:v>
                </c:pt>
                <c:pt idx="1385" formatCode="General">
                  <c:v>1.38600873947143</c:v>
                </c:pt>
                <c:pt idx="1386" formatCode="General">
                  <c:v>1.3870087862014699</c:v>
                </c:pt>
                <c:pt idx="1387" formatCode="General">
                  <c:v>1.3880088329315099</c:v>
                </c:pt>
                <c:pt idx="1388" formatCode="General">
                  <c:v>1.3890088796615601</c:v>
                </c:pt>
                <c:pt idx="1389" formatCode="General">
                  <c:v>1.3900089263916</c:v>
                </c:pt>
                <c:pt idx="1390" formatCode="General">
                  <c:v>1.39100897312164</c:v>
                </c:pt>
                <c:pt idx="1391" formatCode="General">
                  <c:v>1.3920090198516799</c:v>
                </c:pt>
                <c:pt idx="1392" formatCode="General">
                  <c:v>1.3930090665817201</c:v>
                </c:pt>
                <c:pt idx="1393" formatCode="General">
                  <c:v>1.39400911331176</c:v>
                </c:pt>
                <c:pt idx="1394" formatCode="General">
                  <c:v>1.3950091600418</c:v>
                </c:pt>
                <c:pt idx="1395" formatCode="General">
                  <c:v>1.3960092067718499</c:v>
                </c:pt>
                <c:pt idx="1396" formatCode="General">
                  <c:v>1.3970092535018901</c:v>
                </c:pt>
                <c:pt idx="1397" formatCode="General">
                  <c:v>1.39800930023193</c:v>
                </c:pt>
                <c:pt idx="1398" formatCode="General">
                  <c:v>1.39900934696197</c:v>
                </c:pt>
                <c:pt idx="1399" formatCode="General">
                  <c:v>1.4000093936920099</c:v>
                </c:pt>
                <c:pt idx="1400" formatCode="General">
                  <c:v>1.4010094404220499</c:v>
                </c:pt>
                <c:pt idx="1401" formatCode="General">
                  <c:v>1.4020094871520901</c:v>
                </c:pt>
                <c:pt idx="1402" formatCode="General">
                  <c:v>1.40300953388214</c:v>
                </c:pt>
                <c:pt idx="1403" formatCode="General">
                  <c:v>1.40400958061218</c:v>
                </c:pt>
                <c:pt idx="1404" formatCode="General">
                  <c:v>1.4050096273422199</c:v>
                </c:pt>
                <c:pt idx="1405" formatCode="General">
                  <c:v>1.4060096740722601</c:v>
                </c:pt>
                <c:pt idx="1406" formatCode="General">
                  <c:v>1.4070097208023</c:v>
                </c:pt>
                <c:pt idx="1407" formatCode="General">
                  <c:v>1.40800976753234</c:v>
                </c:pt>
                <c:pt idx="1408" formatCode="General">
                  <c:v>1.4090098142623899</c:v>
                </c:pt>
                <c:pt idx="1409" formatCode="General">
                  <c:v>1.4100098609924301</c:v>
                </c:pt>
                <c:pt idx="1410" formatCode="General">
                  <c:v>1.41100990772247</c:v>
                </c:pt>
                <c:pt idx="1411" formatCode="General">
                  <c:v>1.41200995445251</c:v>
                </c:pt>
                <c:pt idx="1412" formatCode="General">
                  <c:v>1.4130100011825499</c:v>
                </c:pt>
                <c:pt idx="1413" formatCode="General">
                  <c:v>1.4140100479125901</c:v>
                </c:pt>
                <c:pt idx="1414" formatCode="General">
                  <c:v>1.4150100946426301</c:v>
                </c:pt>
                <c:pt idx="1415" formatCode="General">
                  <c:v>1.41601014137268</c:v>
                </c:pt>
                <c:pt idx="1416" formatCode="General">
                  <c:v>1.4170101881027199</c:v>
                </c:pt>
                <c:pt idx="1417" formatCode="General">
                  <c:v>1.4180102348327599</c:v>
                </c:pt>
                <c:pt idx="1418" formatCode="General">
                  <c:v>1.4190102815628001</c:v>
                </c:pt>
                <c:pt idx="1419" formatCode="General">
                  <c:v>1.42001032829284</c:v>
                </c:pt>
                <c:pt idx="1420" formatCode="General">
                  <c:v>1.42101037502288</c:v>
                </c:pt>
                <c:pt idx="1421" formatCode="General">
                  <c:v>1.4220104217529199</c:v>
                </c:pt>
                <c:pt idx="1422" formatCode="General">
                  <c:v>1.4230104684829701</c:v>
                </c:pt>
                <c:pt idx="1423" formatCode="General">
                  <c:v>1.42401051521301</c:v>
                </c:pt>
                <c:pt idx="1424" formatCode="General">
                  <c:v>1.42501056194305</c:v>
                </c:pt>
                <c:pt idx="1425" formatCode="General">
                  <c:v>1.4260106086730899</c:v>
                </c:pt>
                <c:pt idx="1426" formatCode="General">
                  <c:v>1.4270106554031301</c:v>
                </c:pt>
                <c:pt idx="1427" formatCode="General">
                  <c:v>1.4280107021331701</c:v>
                </c:pt>
                <c:pt idx="1428" formatCode="General">
                  <c:v>1.42901074886322</c:v>
                </c:pt>
                <c:pt idx="1429" formatCode="General">
                  <c:v>1.4300107955932599</c:v>
                </c:pt>
                <c:pt idx="1430" formatCode="General">
                  <c:v>1.4310108423232999</c:v>
                </c:pt>
                <c:pt idx="1431" formatCode="General">
                  <c:v>1.4320108890533401</c:v>
                </c:pt>
                <c:pt idx="1432" formatCode="General">
                  <c:v>1.43301093578338</c:v>
                </c:pt>
                <c:pt idx="1433" formatCode="General">
                  <c:v>1.43401098251342</c:v>
                </c:pt>
                <c:pt idx="1434" formatCode="General">
                  <c:v>1.4350110292434599</c:v>
                </c:pt>
                <c:pt idx="1435" formatCode="General">
                  <c:v>1.4360110759735101</c:v>
                </c:pt>
                <c:pt idx="1436" formatCode="General">
                  <c:v>1.43701112270355</c:v>
                </c:pt>
                <c:pt idx="1437" formatCode="General">
                  <c:v>1.43801116943359</c:v>
                </c:pt>
                <c:pt idx="1438" formatCode="General">
                  <c:v>1.4390112161636299</c:v>
                </c:pt>
                <c:pt idx="1439" formatCode="General">
                  <c:v>1.4400112628936701</c:v>
                </c:pt>
                <c:pt idx="1440" formatCode="General">
                  <c:v>1.44101130962371</c:v>
                </c:pt>
                <c:pt idx="1441" formatCode="General">
                  <c:v>1.44201135635375</c:v>
                </c:pt>
                <c:pt idx="1442" formatCode="General">
                  <c:v>1.4430114030837999</c:v>
                </c:pt>
                <c:pt idx="1443" formatCode="General">
                  <c:v>1.4440114498138401</c:v>
                </c:pt>
                <c:pt idx="1444" formatCode="General">
                  <c:v>1.4450114965438801</c:v>
                </c:pt>
                <c:pt idx="1445" formatCode="General">
                  <c:v>1.44601154327392</c:v>
                </c:pt>
                <c:pt idx="1446" formatCode="General">
                  <c:v>1.44701159000396</c:v>
                </c:pt>
                <c:pt idx="1447" formatCode="General">
                  <c:v>1.4480116367339999</c:v>
                </c:pt>
                <c:pt idx="1448" formatCode="General">
                  <c:v>1.4490116834640501</c:v>
                </c:pt>
                <c:pt idx="1449" formatCode="General">
                  <c:v>1.45001173019409</c:v>
                </c:pt>
                <c:pt idx="1450" formatCode="General">
                  <c:v>1.45101177692413</c:v>
                </c:pt>
                <c:pt idx="1451" formatCode="General">
                  <c:v>1.4520118236541699</c:v>
                </c:pt>
                <c:pt idx="1452" formatCode="General">
                  <c:v>1.4530118703842101</c:v>
                </c:pt>
                <c:pt idx="1453" formatCode="General">
                  <c:v>1.45401191711425</c:v>
                </c:pt>
                <c:pt idx="1454" formatCode="General">
                  <c:v>1.45501196384429</c:v>
                </c:pt>
                <c:pt idx="1455" formatCode="General">
                  <c:v>1.4560120105743399</c:v>
                </c:pt>
                <c:pt idx="1456" formatCode="General">
                  <c:v>1.4570120573043801</c:v>
                </c:pt>
                <c:pt idx="1457" formatCode="General">
                  <c:v>1.4580121040344201</c:v>
                </c:pt>
                <c:pt idx="1458" formatCode="General">
                  <c:v>1.45901215076446</c:v>
                </c:pt>
                <c:pt idx="1459" formatCode="General">
                  <c:v>1.4600121974945</c:v>
                </c:pt>
                <c:pt idx="1460" formatCode="General">
                  <c:v>1.4610122442245399</c:v>
                </c:pt>
                <c:pt idx="1461" formatCode="General">
                  <c:v>1.4620122909545801</c:v>
                </c:pt>
                <c:pt idx="1462" formatCode="General">
                  <c:v>1.46301233768463</c:v>
                </c:pt>
                <c:pt idx="1463" formatCode="General">
                  <c:v>1.46401238441467</c:v>
                </c:pt>
                <c:pt idx="1464" formatCode="General">
                  <c:v>1.4650124311447099</c:v>
                </c:pt>
                <c:pt idx="1465" formatCode="General">
                  <c:v>1.4660124778747501</c:v>
                </c:pt>
                <c:pt idx="1466" formatCode="General">
                  <c:v>1.46701252460479</c:v>
                </c:pt>
                <c:pt idx="1467" formatCode="General">
                  <c:v>1.46801257133483</c:v>
                </c:pt>
                <c:pt idx="1468" formatCode="General">
                  <c:v>1.4690126180648799</c:v>
                </c:pt>
                <c:pt idx="1469" formatCode="General">
                  <c:v>1.4700126647949201</c:v>
                </c:pt>
                <c:pt idx="1470" formatCode="General">
                  <c:v>1.47101271152496</c:v>
                </c:pt>
                <c:pt idx="1471" formatCode="General">
                  <c:v>1.472012758255</c:v>
                </c:pt>
                <c:pt idx="1472" formatCode="General">
                  <c:v>1.4730128049850399</c:v>
                </c:pt>
                <c:pt idx="1473" formatCode="General">
                  <c:v>1.4740128517150799</c:v>
                </c:pt>
                <c:pt idx="1474" formatCode="General">
                  <c:v>1.4750128984451201</c:v>
                </c:pt>
                <c:pt idx="1475" formatCode="General">
                  <c:v>1.47601294517517</c:v>
                </c:pt>
                <c:pt idx="1476" formatCode="General">
                  <c:v>1.47701299190521</c:v>
                </c:pt>
                <c:pt idx="1477" formatCode="General">
                  <c:v>1.4780130386352499</c:v>
                </c:pt>
                <c:pt idx="1478" formatCode="General">
                  <c:v>1.4790130853652901</c:v>
                </c:pt>
                <c:pt idx="1479" formatCode="General">
                  <c:v>1.48001313209533</c:v>
                </c:pt>
                <c:pt idx="1480" formatCode="General">
                  <c:v>1.48101317882537</c:v>
                </c:pt>
                <c:pt idx="1481" formatCode="General">
                  <c:v>1.4820132255554099</c:v>
                </c:pt>
                <c:pt idx="1482" formatCode="General">
                  <c:v>1.4830132722854601</c:v>
                </c:pt>
                <c:pt idx="1483" formatCode="General">
                  <c:v>1.4840133190155</c:v>
                </c:pt>
                <c:pt idx="1484" formatCode="General">
                  <c:v>1.48501336574554</c:v>
                </c:pt>
                <c:pt idx="1485" formatCode="General">
                  <c:v>1.4860134124755799</c:v>
                </c:pt>
                <c:pt idx="1486" formatCode="General">
                  <c:v>1.4870134592056199</c:v>
                </c:pt>
                <c:pt idx="1487" formatCode="General">
                  <c:v>1.4880135059356601</c:v>
                </c:pt>
                <c:pt idx="1488" formatCode="General">
                  <c:v>1.48901355266571</c:v>
                </c:pt>
                <c:pt idx="1489" formatCode="General">
                  <c:v>1.49001359939575</c:v>
                </c:pt>
                <c:pt idx="1490" formatCode="General">
                  <c:v>1.4910136461257899</c:v>
                </c:pt>
                <c:pt idx="1491" formatCode="General">
                  <c:v>1.4920136928558301</c:v>
                </c:pt>
                <c:pt idx="1492" formatCode="General">
                  <c:v>1.49301373958587</c:v>
                </c:pt>
                <c:pt idx="1493" formatCode="General">
                  <c:v>1.49401378631591</c:v>
                </c:pt>
                <c:pt idx="1494" formatCode="General">
                  <c:v>1.4950138330459499</c:v>
                </c:pt>
                <c:pt idx="1495" formatCode="General">
                  <c:v>1.4960138797760001</c:v>
                </c:pt>
                <c:pt idx="1496" formatCode="General">
                  <c:v>1.49701392650604</c:v>
                </c:pt>
                <c:pt idx="1497" formatCode="General">
                  <c:v>1.49801397323608</c:v>
                </c:pt>
                <c:pt idx="1498" formatCode="General">
                  <c:v>1.4990140199661199</c:v>
                </c:pt>
                <c:pt idx="1499" formatCode="General">
                  <c:v>1.5000140666961601</c:v>
                </c:pt>
                <c:pt idx="1500" formatCode="General">
                  <c:v>1.5010141134262001</c:v>
                </c:pt>
                <c:pt idx="1501" formatCode="General">
                  <c:v>1.50201416015625</c:v>
                </c:pt>
                <c:pt idx="1502" formatCode="General">
                  <c:v>1.5030142068862899</c:v>
                </c:pt>
                <c:pt idx="1503" formatCode="General">
                  <c:v>1.5040142536163299</c:v>
                </c:pt>
                <c:pt idx="1504" formatCode="General">
                  <c:v>1.5050143003463701</c:v>
                </c:pt>
                <c:pt idx="1505" formatCode="General">
                  <c:v>1.50601434707641</c:v>
                </c:pt>
                <c:pt idx="1506" formatCode="General">
                  <c:v>1.50701439380645</c:v>
                </c:pt>
                <c:pt idx="1507" formatCode="General">
                  <c:v>1.5080144405364899</c:v>
                </c:pt>
                <c:pt idx="1508" formatCode="General">
                  <c:v>1.5090144872665401</c:v>
                </c:pt>
                <c:pt idx="1509" formatCode="General">
                  <c:v>1.51001453399658</c:v>
                </c:pt>
                <c:pt idx="1510" formatCode="General">
                  <c:v>1.51101458072662</c:v>
                </c:pt>
                <c:pt idx="1511" formatCode="General">
                  <c:v>1.5120146274566599</c:v>
                </c:pt>
                <c:pt idx="1512" formatCode="General">
                  <c:v>1.5130146741867001</c:v>
                </c:pt>
                <c:pt idx="1513" formatCode="General">
                  <c:v>1.5140147209167401</c:v>
                </c:pt>
                <c:pt idx="1514" formatCode="General">
                  <c:v>1.51501476764678</c:v>
                </c:pt>
                <c:pt idx="1515" formatCode="General">
                  <c:v>1.5160148143768299</c:v>
                </c:pt>
                <c:pt idx="1516" formatCode="General">
                  <c:v>1.5170148611068699</c:v>
                </c:pt>
                <c:pt idx="1517" formatCode="General">
                  <c:v>1.5180149078369101</c:v>
                </c:pt>
                <c:pt idx="1518" formatCode="General">
                  <c:v>1.51901495456695</c:v>
                </c:pt>
                <c:pt idx="1519" formatCode="General">
                  <c:v>1.52001500129699</c:v>
                </c:pt>
                <c:pt idx="1520" formatCode="General">
                  <c:v>1.5210150480270299</c:v>
                </c:pt>
                <c:pt idx="1521" formatCode="General">
                  <c:v>1.5220150947570801</c:v>
                </c:pt>
                <c:pt idx="1522" formatCode="General">
                  <c:v>1.52301514148712</c:v>
                </c:pt>
                <c:pt idx="1523" formatCode="General">
                  <c:v>1.52401518821716</c:v>
                </c:pt>
                <c:pt idx="1524" formatCode="General">
                  <c:v>1.5250152349471999</c:v>
                </c:pt>
                <c:pt idx="1525" formatCode="General">
                  <c:v>1.5260152816772401</c:v>
                </c:pt>
                <c:pt idx="1526" formatCode="General">
                  <c:v>1.52701532840728</c:v>
                </c:pt>
                <c:pt idx="1527" formatCode="General">
                  <c:v>1.52801537513732</c:v>
                </c:pt>
                <c:pt idx="1528" formatCode="General">
                  <c:v>1.5290154218673699</c:v>
                </c:pt>
                <c:pt idx="1529" formatCode="General">
                  <c:v>1.5300154685974099</c:v>
                </c:pt>
                <c:pt idx="1530" formatCode="General">
                  <c:v>1.5310155153274501</c:v>
                </c:pt>
                <c:pt idx="1531" formatCode="General">
                  <c:v>1.53201556205749</c:v>
                </c:pt>
                <c:pt idx="1532" formatCode="General">
                  <c:v>1.53301560878753</c:v>
                </c:pt>
                <c:pt idx="1533" formatCode="General">
                  <c:v>1.5340156555175699</c:v>
                </c:pt>
                <c:pt idx="1534" formatCode="General">
                  <c:v>1.5350157022476101</c:v>
                </c:pt>
                <c:pt idx="1535" formatCode="General">
                  <c:v>1.53601574897766</c:v>
                </c:pt>
                <c:pt idx="1536" formatCode="General">
                  <c:v>1.5370157957077</c:v>
                </c:pt>
                <c:pt idx="1537" formatCode="General">
                  <c:v>1.5380158424377399</c:v>
                </c:pt>
                <c:pt idx="1538" formatCode="General">
                  <c:v>1.5390158891677801</c:v>
                </c:pt>
                <c:pt idx="1539" formatCode="General">
                  <c:v>1.54001593589782</c:v>
                </c:pt>
                <c:pt idx="1540" formatCode="General">
                  <c:v>1.54101598262786</c:v>
                </c:pt>
                <c:pt idx="1541" formatCode="General">
                  <c:v>1.5420160293579099</c:v>
                </c:pt>
                <c:pt idx="1542" formatCode="General">
                  <c:v>1.5430160760879501</c:v>
                </c:pt>
                <c:pt idx="1543" formatCode="General">
                  <c:v>1.5440161228179901</c:v>
                </c:pt>
                <c:pt idx="1544" formatCode="General">
                  <c:v>1.54501616954803</c:v>
                </c:pt>
                <c:pt idx="1545" formatCode="General">
                  <c:v>1.54601621627807</c:v>
                </c:pt>
                <c:pt idx="1546" formatCode="General">
                  <c:v>1.5470162630081099</c:v>
                </c:pt>
                <c:pt idx="1547" formatCode="General">
                  <c:v>1.5480163097381501</c:v>
                </c:pt>
                <c:pt idx="1548" formatCode="General">
                  <c:v>1.5490163564682</c:v>
                </c:pt>
                <c:pt idx="1549" formatCode="General">
                  <c:v>1.55001640319824</c:v>
                </c:pt>
                <c:pt idx="1550" formatCode="General">
                  <c:v>1.5510164499282799</c:v>
                </c:pt>
                <c:pt idx="1551" formatCode="General">
                  <c:v>1.5520164966583201</c:v>
                </c:pt>
                <c:pt idx="1552" formatCode="General">
                  <c:v>1.55301654338836</c:v>
                </c:pt>
                <c:pt idx="1553" formatCode="General">
                  <c:v>1.5540165901184</c:v>
                </c:pt>
                <c:pt idx="1554" formatCode="General">
                  <c:v>1.5550166368484399</c:v>
                </c:pt>
                <c:pt idx="1555" formatCode="General">
                  <c:v>1.5560166835784901</c:v>
                </c:pt>
                <c:pt idx="1556" formatCode="General">
                  <c:v>1.5570167303085301</c:v>
                </c:pt>
                <c:pt idx="1557" formatCode="General">
                  <c:v>1.55801677703857</c:v>
                </c:pt>
                <c:pt idx="1558" formatCode="General">
                  <c:v>1.5590168237686099</c:v>
                </c:pt>
                <c:pt idx="1559" formatCode="General">
                  <c:v>1.5600168704986499</c:v>
                </c:pt>
                <c:pt idx="1560" formatCode="General">
                  <c:v>1.5610169172286901</c:v>
                </c:pt>
                <c:pt idx="1561" formatCode="General">
                  <c:v>1.56201696395874</c:v>
                </c:pt>
                <c:pt idx="1562" formatCode="General">
                  <c:v>1.56301701068878</c:v>
                </c:pt>
                <c:pt idx="1563" formatCode="General">
                  <c:v>1.5640170574188199</c:v>
                </c:pt>
                <c:pt idx="1564" formatCode="General">
                  <c:v>1.5650171041488601</c:v>
                </c:pt>
                <c:pt idx="1565" formatCode="General">
                  <c:v>1.5660171508789</c:v>
                </c:pt>
                <c:pt idx="1566" formatCode="General">
                  <c:v>1.56701719760894</c:v>
                </c:pt>
                <c:pt idx="1567" formatCode="General">
                  <c:v>1.5680172443389799</c:v>
                </c:pt>
                <c:pt idx="1568" formatCode="General">
                  <c:v>1.5690172910690301</c:v>
                </c:pt>
                <c:pt idx="1569" formatCode="General">
                  <c:v>1.57001733779907</c:v>
                </c:pt>
                <c:pt idx="1570" formatCode="General">
                  <c:v>1.57101738452911</c:v>
                </c:pt>
                <c:pt idx="1571" formatCode="General">
                  <c:v>1.5720174312591499</c:v>
                </c:pt>
                <c:pt idx="1572" formatCode="General">
                  <c:v>1.5730174779891899</c:v>
                </c:pt>
                <c:pt idx="1573" formatCode="General">
                  <c:v>1.5740175247192301</c:v>
                </c:pt>
                <c:pt idx="1574" formatCode="General">
                  <c:v>1.57501757144927</c:v>
                </c:pt>
                <c:pt idx="1575" formatCode="General">
                  <c:v>1.57601761817932</c:v>
                </c:pt>
                <c:pt idx="1576" formatCode="General">
                  <c:v>1.5770176649093599</c:v>
                </c:pt>
                <c:pt idx="1577" formatCode="General">
                  <c:v>1.5780177116394001</c:v>
                </c:pt>
                <c:pt idx="1578" formatCode="General">
                  <c:v>1.57901775836944</c:v>
                </c:pt>
                <c:pt idx="1579" formatCode="General">
                  <c:v>1.58001780509948</c:v>
                </c:pt>
                <c:pt idx="1580" formatCode="General">
                  <c:v>1.5810178518295199</c:v>
                </c:pt>
                <c:pt idx="1581" formatCode="General">
                  <c:v>1.5820178985595701</c:v>
                </c:pt>
                <c:pt idx="1582" formatCode="General">
                  <c:v>1.58301794528961</c:v>
                </c:pt>
                <c:pt idx="1583" formatCode="General">
                  <c:v>1.58401799201965</c:v>
                </c:pt>
                <c:pt idx="1584" formatCode="General">
                  <c:v>1.5850180387496899</c:v>
                </c:pt>
                <c:pt idx="1585" formatCode="General">
                  <c:v>1.5860180854797301</c:v>
                </c:pt>
                <c:pt idx="1586" formatCode="General">
                  <c:v>1.5870181322097701</c:v>
                </c:pt>
                <c:pt idx="1587" formatCode="General">
                  <c:v>1.58801817893981</c:v>
                </c:pt>
                <c:pt idx="1588" formatCode="General">
                  <c:v>1.58901822566986</c:v>
                </c:pt>
                <c:pt idx="1589" formatCode="General">
                  <c:v>1.5900182723998999</c:v>
                </c:pt>
                <c:pt idx="1590" formatCode="General">
                  <c:v>1.5910183191299401</c:v>
                </c:pt>
                <c:pt idx="1591" formatCode="General">
                  <c:v>1.59201836585998</c:v>
                </c:pt>
                <c:pt idx="1592" formatCode="General">
                  <c:v>1.59301841259002</c:v>
                </c:pt>
                <c:pt idx="1593" formatCode="General">
                  <c:v>1.5940184593200599</c:v>
                </c:pt>
                <c:pt idx="1594" formatCode="General">
                  <c:v>1.5950185060501001</c:v>
                </c:pt>
                <c:pt idx="1595" formatCode="General">
                  <c:v>1.59601855278015</c:v>
                </c:pt>
                <c:pt idx="1596" formatCode="General">
                  <c:v>1.59701859951019</c:v>
                </c:pt>
                <c:pt idx="1597" formatCode="General">
                  <c:v>1.5980186462402299</c:v>
                </c:pt>
                <c:pt idx="1598" formatCode="General">
                  <c:v>1.5990186929702701</c:v>
                </c:pt>
                <c:pt idx="1599" formatCode="General">
                  <c:v>1.6000187397003101</c:v>
                </c:pt>
                <c:pt idx="1600" formatCode="General">
                  <c:v>1.60101878643035</c:v>
                </c:pt>
                <c:pt idx="1601" formatCode="General">
                  <c:v>1.6020188331603999</c:v>
                </c:pt>
                <c:pt idx="1602" formatCode="General">
                  <c:v>1.6030188798904399</c:v>
                </c:pt>
                <c:pt idx="1603" formatCode="General">
                  <c:v>1.6040189266204801</c:v>
                </c:pt>
                <c:pt idx="1604" formatCode="General">
                  <c:v>1.60501897335052</c:v>
                </c:pt>
                <c:pt idx="1605" formatCode="General">
                  <c:v>1.60601902008056</c:v>
                </c:pt>
                <c:pt idx="1606" formatCode="General">
                  <c:v>1.6070190668105999</c:v>
                </c:pt>
                <c:pt idx="1607" formatCode="General">
                  <c:v>1.6080191135406401</c:v>
                </c:pt>
                <c:pt idx="1608" formatCode="General">
                  <c:v>1.60901916027069</c:v>
                </c:pt>
                <c:pt idx="1609" formatCode="General">
                  <c:v>1.61001920700073</c:v>
                </c:pt>
                <c:pt idx="1610" formatCode="General">
                  <c:v>1.6110192537307699</c:v>
                </c:pt>
                <c:pt idx="1611" formatCode="General">
                  <c:v>1.6120193004608101</c:v>
                </c:pt>
                <c:pt idx="1612" formatCode="General">
                  <c:v>1.6130193471908501</c:v>
                </c:pt>
                <c:pt idx="1613" formatCode="General">
                  <c:v>1.61401939392089</c:v>
                </c:pt>
                <c:pt idx="1614" formatCode="General">
                  <c:v>1.6150194406509299</c:v>
                </c:pt>
                <c:pt idx="1615" formatCode="General">
                  <c:v>1.6160194873809799</c:v>
                </c:pt>
                <c:pt idx="1616" formatCode="General">
                  <c:v>1.6170195341110201</c:v>
                </c:pt>
                <c:pt idx="1617" formatCode="General">
                  <c:v>1.61801958084106</c:v>
                </c:pt>
                <c:pt idx="1618" formatCode="General">
                  <c:v>1.6190196275711</c:v>
                </c:pt>
                <c:pt idx="1619" formatCode="General">
                  <c:v>1.6200196743011399</c:v>
                </c:pt>
                <c:pt idx="1620" formatCode="General">
                  <c:v>1.6210197210311801</c:v>
                </c:pt>
                <c:pt idx="1621" formatCode="General">
                  <c:v>1.62201976776123</c:v>
                </c:pt>
                <c:pt idx="1622" formatCode="General">
                  <c:v>1.62301981449127</c:v>
                </c:pt>
                <c:pt idx="1623" formatCode="General">
                  <c:v>1.6240198612213099</c:v>
                </c:pt>
                <c:pt idx="1624" formatCode="General">
                  <c:v>1.6250199079513501</c:v>
                </c:pt>
                <c:pt idx="1625" formatCode="General">
                  <c:v>1.62601995468139</c:v>
                </c:pt>
                <c:pt idx="1626" formatCode="General">
                  <c:v>1.62702000141143</c:v>
                </c:pt>
                <c:pt idx="1627" formatCode="General">
                  <c:v>1.6280200481414699</c:v>
                </c:pt>
                <c:pt idx="1628" formatCode="General">
                  <c:v>1.6290200948715201</c:v>
                </c:pt>
                <c:pt idx="1629" formatCode="General">
                  <c:v>1.6300201416015601</c:v>
                </c:pt>
                <c:pt idx="1630" formatCode="General">
                  <c:v>1.6310201883316</c:v>
                </c:pt>
                <c:pt idx="1631" formatCode="General">
                  <c:v>1.63202023506164</c:v>
                </c:pt>
                <c:pt idx="1632" formatCode="General">
                  <c:v>1.6330202817916799</c:v>
                </c:pt>
                <c:pt idx="1633" formatCode="General">
                  <c:v>1.6340203285217201</c:v>
                </c:pt>
                <c:pt idx="1634" formatCode="General">
                  <c:v>1.63502037525177</c:v>
                </c:pt>
                <c:pt idx="1635" formatCode="General">
                  <c:v>1.63602042198181</c:v>
                </c:pt>
                <c:pt idx="1636" formatCode="General">
                  <c:v>1.6370204687118499</c:v>
                </c:pt>
                <c:pt idx="1637" formatCode="General">
                  <c:v>1.6380205154418901</c:v>
                </c:pt>
                <c:pt idx="1638" formatCode="General">
                  <c:v>1.63902056217193</c:v>
                </c:pt>
                <c:pt idx="1639" formatCode="General">
                  <c:v>1.64002060890197</c:v>
                </c:pt>
                <c:pt idx="1640" formatCode="General">
                  <c:v>1.6410206556320099</c:v>
                </c:pt>
                <c:pt idx="1641" formatCode="General">
                  <c:v>1.6420207023620601</c:v>
                </c:pt>
                <c:pt idx="1642" formatCode="General">
                  <c:v>1.6430207490921001</c:v>
                </c:pt>
                <c:pt idx="1643" formatCode="General">
                  <c:v>1.64402079582214</c:v>
                </c:pt>
                <c:pt idx="1644" formatCode="General">
                  <c:v>1.64502084255218</c:v>
                </c:pt>
                <c:pt idx="1645" formatCode="General">
                  <c:v>1.6460208892822199</c:v>
                </c:pt>
                <c:pt idx="1646" formatCode="General">
                  <c:v>1.6470209360122601</c:v>
                </c:pt>
                <c:pt idx="1647" formatCode="General">
                  <c:v>1.6480209827423</c:v>
                </c:pt>
                <c:pt idx="1648" formatCode="General">
                  <c:v>1.64902102947235</c:v>
                </c:pt>
                <c:pt idx="1649" formatCode="General">
                  <c:v>1.6500210762023899</c:v>
                </c:pt>
                <c:pt idx="1650" formatCode="General">
                  <c:v>1.6510211229324301</c:v>
                </c:pt>
                <c:pt idx="1651" formatCode="General">
                  <c:v>1.65202116966247</c:v>
                </c:pt>
                <c:pt idx="1652" formatCode="General">
                  <c:v>1.65302121639251</c:v>
                </c:pt>
                <c:pt idx="1653" formatCode="General">
                  <c:v>1.6540212631225499</c:v>
                </c:pt>
                <c:pt idx="1654" formatCode="General">
                  <c:v>1.6550213098526001</c:v>
                </c:pt>
                <c:pt idx="1655" formatCode="General">
                  <c:v>1.65602135658264</c:v>
                </c:pt>
                <c:pt idx="1656" formatCode="General">
                  <c:v>1.65702140331268</c:v>
                </c:pt>
                <c:pt idx="1657" formatCode="General">
                  <c:v>1.6580214500427199</c:v>
                </c:pt>
                <c:pt idx="1658" formatCode="General">
                  <c:v>1.6590214967727599</c:v>
                </c:pt>
                <c:pt idx="1659" formatCode="General">
                  <c:v>1.6600215435028001</c:v>
                </c:pt>
                <c:pt idx="1660" formatCode="General">
                  <c:v>1.66102159023284</c:v>
                </c:pt>
                <c:pt idx="1661" formatCode="General">
                  <c:v>1.66202163696289</c:v>
                </c:pt>
                <c:pt idx="1662" formatCode="General">
                  <c:v>1.6630216836929299</c:v>
                </c:pt>
                <c:pt idx="1663" formatCode="General">
                  <c:v>1.6640217304229701</c:v>
                </c:pt>
                <c:pt idx="1664" formatCode="General">
                  <c:v>1.66502177715301</c:v>
                </c:pt>
                <c:pt idx="1665" formatCode="General">
                  <c:v>1.66602182388305</c:v>
                </c:pt>
                <c:pt idx="1666" formatCode="General">
                  <c:v>1.6670218706130899</c:v>
                </c:pt>
                <c:pt idx="1667" formatCode="General">
                  <c:v>1.6680219173431301</c:v>
                </c:pt>
                <c:pt idx="1668" formatCode="General">
                  <c:v>1.66902196407318</c:v>
                </c:pt>
                <c:pt idx="1669" formatCode="General">
                  <c:v>1.67002201080322</c:v>
                </c:pt>
                <c:pt idx="1670" formatCode="General">
                  <c:v>1.6710220575332599</c:v>
                </c:pt>
                <c:pt idx="1671" formatCode="General">
                  <c:v>1.6720221042632999</c:v>
                </c:pt>
                <c:pt idx="1672" formatCode="General">
                  <c:v>1.6730221509933401</c:v>
                </c:pt>
                <c:pt idx="1673" formatCode="General">
                  <c:v>1.67402219772338</c:v>
                </c:pt>
                <c:pt idx="1674" formatCode="General">
                  <c:v>1.67502224445343</c:v>
                </c:pt>
                <c:pt idx="1675" formatCode="General">
                  <c:v>1.6760222911834699</c:v>
                </c:pt>
                <c:pt idx="1676" formatCode="General">
                  <c:v>1.6770223379135101</c:v>
                </c:pt>
                <c:pt idx="1677" formatCode="General">
                  <c:v>1.67802238464355</c:v>
                </c:pt>
                <c:pt idx="1678" formatCode="General">
                  <c:v>1.67902243137359</c:v>
                </c:pt>
                <c:pt idx="1679" formatCode="General">
                  <c:v>1.6800224781036299</c:v>
                </c:pt>
                <c:pt idx="1680" formatCode="General">
                  <c:v>1.6810225248336701</c:v>
                </c:pt>
                <c:pt idx="1681" formatCode="General">
                  <c:v>1.68202257156372</c:v>
                </c:pt>
                <c:pt idx="1682" formatCode="General">
                  <c:v>1.68302261829376</c:v>
                </c:pt>
                <c:pt idx="1683" formatCode="General">
                  <c:v>1.6840226650237999</c:v>
                </c:pt>
                <c:pt idx="1684" formatCode="General">
                  <c:v>1.6850227117538401</c:v>
                </c:pt>
                <c:pt idx="1685" formatCode="General">
                  <c:v>1.6860227584838801</c:v>
                </c:pt>
                <c:pt idx="1686" formatCode="General">
                  <c:v>1.68702280521392</c:v>
                </c:pt>
                <c:pt idx="1687" formatCode="General">
                  <c:v>1.68802285194396</c:v>
                </c:pt>
                <c:pt idx="1688" formatCode="General">
                  <c:v>1.6890228986740099</c:v>
                </c:pt>
                <c:pt idx="1689" formatCode="General">
                  <c:v>1.6900229454040501</c:v>
                </c:pt>
                <c:pt idx="1690" formatCode="General">
                  <c:v>1.69102299213409</c:v>
                </c:pt>
                <c:pt idx="1691" formatCode="General">
                  <c:v>1.69202303886413</c:v>
                </c:pt>
                <c:pt idx="1692" formatCode="General">
                  <c:v>1.6930230855941699</c:v>
                </c:pt>
                <c:pt idx="1693" formatCode="General">
                  <c:v>1.6940231323242101</c:v>
                </c:pt>
                <c:pt idx="1694" formatCode="General">
                  <c:v>1.69502317905426</c:v>
                </c:pt>
                <c:pt idx="1695" formatCode="General">
                  <c:v>1.6960232257843</c:v>
                </c:pt>
                <c:pt idx="1696" formatCode="General">
                  <c:v>1.6970232725143399</c:v>
                </c:pt>
                <c:pt idx="1697" formatCode="General">
                  <c:v>1.6980233192443801</c:v>
                </c:pt>
                <c:pt idx="1698" formatCode="General">
                  <c:v>1.6990233659744201</c:v>
                </c:pt>
                <c:pt idx="1699" formatCode="General">
                  <c:v>1.70002341270446</c:v>
                </c:pt>
                <c:pt idx="1700" formatCode="General">
                  <c:v>1.7010234594345</c:v>
                </c:pt>
                <c:pt idx="1701" formatCode="General">
                  <c:v>1.7020235061645499</c:v>
                </c:pt>
                <c:pt idx="1702" formatCode="General">
                  <c:v>1.7030235528945901</c:v>
                </c:pt>
                <c:pt idx="1703" formatCode="General">
                  <c:v>1.70402359962463</c:v>
                </c:pt>
                <c:pt idx="1704" formatCode="General">
                  <c:v>1.70502364635467</c:v>
                </c:pt>
                <c:pt idx="1705" formatCode="General">
                  <c:v>1.7060236930847099</c:v>
                </c:pt>
                <c:pt idx="1706" formatCode="General">
                  <c:v>1.7070237398147501</c:v>
                </c:pt>
                <c:pt idx="1707" formatCode="General">
                  <c:v>1.70802378654479</c:v>
                </c:pt>
                <c:pt idx="1708" formatCode="General">
                  <c:v>1.70902383327484</c:v>
                </c:pt>
                <c:pt idx="1709" formatCode="General">
                  <c:v>1.7100238800048799</c:v>
                </c:pt>
                <c:pt idx="1710" formatCode="General">
                  <c:v>1.7110239267349201</c:v>
                </c:pt>
                <c:pt idx="1711" formatCode="General">
                  <c:v>1.71202397346496</c:v>
                </c:pt>
                <c:pt idx="1712" formatCode="General">
                  <c:v>1.713024020195</c:v>
                </c:pt>
                <c:pt idx="1713" formatCode="General">
                  <c:v>1.7140240669250399</c:v>
                </c:pt>
                <c:pt idx="1714" formatCode="General">
                  <c:v>1.7150241136550901</c:v>
                </c:pt>
                <c:pt idx="1715" formatCode="General">
                  <c:v>1.7160241603851301</c:v>
                </c:pt>
                <c:pt idx="1716" formatCode="General">
                  <c:v>1.71702420711517</c:v>
                </c:pt>
                <c:pt idx="1717" formatCode="General">
                  <c:v>1.71802425384521</c:v>
                </c:pt>
                <c:pt idx="1718" formatCode="General">
                  <c:v>1.7190243005752499</c:v>
                </c:pt>
                <c:pt idx="1719" formatCode="General">
                  <c:v>1.7200243473052901</c:v>
                </c:pt>
                <c:pt idx="1720" formatCode="General">
                  <c:v>1.72102439403533</c:v>
                </c:pt>
                <c:pt idx="1721" formatCode="General">
                  <c:v>1.72202444076538</c:v>
                </c:pt>
                <c:pt idx="1722" formatCode="General">
                  <c:v>1.7230244874954199</c:v>
                </c:pt>
                <c:pt idx="1723" formatCode="General">
                  <c:v>1.7240245342254601</c:v>
                </c:pt>
                <c:pt idx="1724" formatCode="General">
                  <c:v>1.7250245809555</c:v>
                </c:pt>
                <c:pt idx="1725" formatCode="General">
                  <c:v>1.72602462768554</c:v>
                </c:pt>
                <c:pt idx="1726" formatCode="General">
                  <c:v>1.7270246744155799</c:v>
                </c:pt>
                <c:pt idx="1727" formatCode="General">
                  <c:v>1.7280247211456199</c:v>
                </c:pt>
                <c:pt idx="1728" formatCode="General">
                  <c:v>1.7290247678756701</c:v>
                </c:pt>
                <c:pt idx="1729" formatCode="General">
                  <c:v>1.73002481460571</c:v>
                </c:pt>
                <c:pt idx="1730" formatCode="General">
                  <c:v>1.73102486133575</c:v>
                </c:pt>
                <c:pt idx="1731" formatCode="General">
                  <c:v>1.7320249080657899</c:v>
                </c:pt>
                <c:pt idx="1732" formatCode="General">
                  <c:v>1.7330249547958301</c:v>
                </c:pt>
                <c:pt idx="1733" formatCode="General">
                  <c:v>1.73402500152587</c:v>
                </c:pt>
                <c:pt idx="1734" formatCode="General">
                  <c:v>1.73502504825592</c:v>
                </c:pt>
                <c:pt idx="1735" formatCode="General">
                  <c:v>1.7360250949859599</c:v>
                </c:pt>
                <c:pt idx="1736" formatCode="General">
                  <c:v>1.7370251417160001</c:v>
                </c:pt>
                <c:pt idx="1737" formatCode="General">
                  <c:v>1.73802518844604</c:v>
                </c:pt>
                <c:pt idx="1738" formatCode="General">
                  <c:v>1.73902523517608</c:v>
                </c:pt>
                <c:pt idx="1739" formatCode="General">
                  <c:v>1.7400252819061199</c:v>
                </c:pt>
                <c:pt idx="1740" formatCode="General">
                  <c:v>1.7410253286361601</c:v>
                </c:pt>
                <c:pt idx="1741" formatCode="General">
                  <c:v>1.74202537536621</c:v>
                </c:pt>
                <c:pt idx="1742" formatCode="General">
                  <c:v>1.74302542209625</c:v>
                </c:pt>
                <c:pt idx="1743" formatCode="General">
                  <c:v>1.7440254688262899</c:v>
                </c:pt>
                <c:pt idx="1744" formatCode="General">
                  <c:v>1.7450255155563299</c:v>
                </c:pt>
                <c:pt idx="1745" formatCode="General">
                  <c:v>1.7460255622863701</c:v>
                </c:pt>
                <c:pt idx="1746" formatCode="General">
                  <c:v>1.74702560901641</c:v>
                </c:pt>
                <c:pt idx="1747" formatCode="General">
                  <c:v>1.74802565574646</c:v>
                </c:pt>
                <c:pt idx="1748" formatCode="General">
                  <c:v>1.7490257024764999</c:v>
                </c:pt>
                <c:pt idx="1749" formatCode="General">
                  <c:v>1.7500257492065401</c:v>
                </c:pt>
                <c:pt idx="1750" formatCode="General">
                  <c:v>1.75102579593658</c:v>
                </c:pt>
                <c:pt idx="1751" formatCode="General">
                  <c:v>1.75202584266662</c:v>
                </c:pt>
                <c:pt idx="1752" formatCode="General">
                  <c:v>1.7530258893966599</c:v>
                </c:pt>
                <c:pt idx="1753" formatCode="General">
                  <c:v>1.7540259361267001</c:v>
                </c:pt>
                <c:pt idx="1754" formatCode="General">
                  <c:v>1.75502598285675</c:v>
                </c:pt>
                <c:pt idx="1755" formatCode="General">
                  <c:v>1.75602602958679</c:v>
                </c:pt>
                <c:pt idx="1756" formatCode="General">
                  <c:v>1.7570260763168299</c:v>
                </c:pt>
                <c:pt idx="1757" formatCode="General">
                  <c:v>1.7580261230468699</c:v>
                </c:pt>
                <c:pt idx="1758" formatCode="General">
                  <c:v>1.7590261697769101</c:v>
                </c:pt>
                <c:pt idx="1759" formatCode="General">
                  <c:v>1.76002621650695</c:v>
                </c:pt>
                <c:pt idx="1760" formatCode="General">
                  <c:v>1.76102626323699</c:v>
                </c:pt>
                <c:pt idx="1761" formatCode="General">
                  <c:v>1.7620263099670399</c:v>
                </c:pt>
                <c:pt idx="1762" formatCode="General">
                  <c:v>1.7630263566970801</c:v>
                </c:pt>
                <c:pt idx="1763" formatCode="General">
                  <c:v>1.76402640342712</c:v>
                </c:pt>
                <c:pt idx="1764" formatCode="General">
                  <c:v>1.76502645015716</c:v>
                </c:pt>
                <c:pt idx="1765" formatCode="General">
                  <c:v>1.7660264968871999</c:v>
                </c:pt>
                <c:pt idx="1766" formatCode="General">
                  <c:v>1.7670265436172401</c:v>
                </c:pt>
                <c:pt idx="1767" formatCode="General">
                  <c:v>1.76802659034729</c:v>
                </c:pt>
                <c:pt idx="1768" formatCode="General">
                  <c:v>1.76902663707733</c:v>
                </c:pt>
                <c:pt idx="1769" formatCode="General">
                  <c:v>1.7700266838073699</c:v>
                </c:pt>
                <c:pt idx="1770" formatCode="General">
                  <c:v>1.7710267305374101</c:v>
                </c:pt>
                <c:pt idx="1771" formatCode="General">
                  <c:v>1.7720267772674501</c:v>
                </c:pt>
                <c:pt idx="1772" formatCode="General">
                  <c:v>1.77302682399749</c:v>
                </c:pt>
                <c:pt idx="1773" formatCode="General">
                  <c:v>1.77402687072753</c:v>
                </c:pt>
                <c:pt idx="1774" formatCode="General">
                  <c:v>1.7750269174575799</c:v>
                </c:pt>
                <c:pt idx="1775" formatCode="General">
                  <c:v>1.7760269641876201</c:v>
                </c:pt>
                <c:pt idx="1776" formatCode="General">
                  <c:v>1.77702701091766</c:v>
                </c:pt>
                <c:pt idx="1777" formatCode="General">
                  <c:v>1.7780270576477</c:v>
                </c:pt>
                <c:pt idx="1778" formatCode="General">
                  <c:v>1.7790271043777399</c:v>
                </c:pt>
                <c:pt idx="1779" formatCode="General">
                  <c:v>1.7800271511077801</c:v>
                </c:pt>
                <c:pt idx="1780" formatCode="General">
                  <c:v>1.78102719783782</c:v>
                </c:pt>
                <c:pt idx="1781" formatCode="General">
                  <c:v>1.78202724456787</c:v>
                </c:pt>
                <c:pt idx="1782" formatCode="General">
                  <c:v>1.7830272912979099</c:v>
                </c:pt>
                <c:pt idx="1783" formatCode="General">
                  <c:v>1.7840273380279501</c:v>
                </c:pt>
                <c:pt idx="1784" formatCode="General">
                  <c:v>1.7850273847579901</c:v>
                </c:pt>
                <c:pt idx="1785" formatCode="General">
                  <c:v>1.78602743148803</c:v>
                </c:pt>
                <c:pt idx="1786" formatCode="General">
                  <c:v>1.78702747821807</c:v>
                </c:pt>
                <c:pt idx="1787" formatCode="General">
                  <c:v>1.7880275249481199</c:v>
                </c:pt>
                <c:pt idx="1788" formatCode="General">
                  <c:v>1.7890275716781601</c:v>
                </c:pt>
                <c:pt idx="1789" formatCode="General">
                  <c:v>1.7900276184082</c:v>
                </c:pt>
                <c:pt idx="1790" formatCode="General">
                  <c:v>1.79102766513824</c:v>
                </c:pt>
                <c:pt idx="1791" formatCode="General">
                  <c:v>1.7920277118682799</c:v>
                </c:pt>
                <c:pt idx="1792" formatCode="General">
                  <c:v>1.7930277585983201</c:v>
                </c:pt>
                <c:pt idx="1793" formatCode="General">
                  <c:v>1.79402780532836</c:v>
                </c:pt>
                <c:pt idx="1794" formatCode="General">
                  <c:v>1.79502785205841</c:v>
                </c:pt>
                <c:pt idx="1795" formatCode="General">
                  <c:v>1.7960278987884499</c:v>
                </c:pt>
                <c:pt idx="1796" formatCode="General">
                  <c:v>1.7970279455184901</c:v>
                </c:pt>
                <c:pt idx="1797" formatCode="General">
                  <c:v>1.79802799224853</c:v>
                </c:pt>
                <c:pt idx="1798" formatCode="General">
                  <c:v>1.79902803897857</c:v>
                </c:pt>
                <c:pt idx="1799" formatCode="General">
                  <c:v>1.8000280857086099</c:v>
                </c:pt>
                <c:pt idx="1800" formatCode="General">
                  <c:v>1.8010281324386499</c:v>
                </c:pt>
                <c:pt idx="1801" formatCode="General">
                  <c:v>1.8020281791687001</c:v>
                </c:pt>
                <c:pt idx="1802" formatCode="General">
                  <c:v>1.80302822589874</c:v>
                </c:pt>
                <c:pt idx="1803" formatCode="General">
                  <c:v>1.80402827262878</c:v>
                </c:pt>
                <c:pt idx="1804" formatCode="General">
                  <c:v>1.8050283193588199</c:v>
                </c:pt>
                <c:pt idx="1805" formatCode="General">
                  <c:v>1.8060283660888601</c:v>
                </c:pt>
                <c:pt idx="1806" formatCode="General">
                  <c:v>1.8070284128189</c:v>
                </c:pt>
                <c:pt idx="1807" formatCode="General">
                  <c:v>1.80802845954895</c:v>
                </c:pt>
                <c:pt idx="1808" formatCode="General">
                  <c:v>1.8090285062789899</c:v>
                </c:pt>
                <c:pt idx="1809" formatCode="General">
                  <c:v>1.8100285530090301</c:v>
                </c:pt>
                <c:pt idx="1810" formatCode="General">
                  <c:v>1.81102859973907</c:v>
                </c:pt>
                <c:pt idx="1811" formatCode="General">
                  <c:v>1.81202864646911</c:v>
                </c:pt>
                <c:pt idx="1812" formatCode="General">
                  <c:v>1.8130286931991499</c:v>
                </c:pt>
                <c:pt idx="1813" formatCode="General">
                  <c:v>1.8140287399291899</c:v>
                </c:pt>
                <c:pt idx="1814" formatCode="General">
                  <c:v>1.8150287866592401</c:v>
                </c:pt>
                <c:pt idx="1815" formatCode="General">
                  <c:v>1.81602883338928</c:v>
                </c:pt>
                <c:pt idx="1816" formatCode="General">
                  <c:v>1.81702888011932</c:v>
                </c:pt>
                <c:pt idx="1817" formatCode="General">
                  <c:v>1.8180289268493599</c:v>
                </c:pt>
                <c:pt idx="1818" formatCode="General">
                  <c:v>1.8190289735794001</c:v>
                </c:pt>
                <c:pt idx="1819" formatCode="General">
                  <c:v>1.82002902030944</c:v>
                </c:pt>
                <c:pt idx="1820" formatCode="General">
                  <c:v>1.82102906703948</c:v>
                </c:pt>
                <c:pt idx="1821" formatCode="General">
                  <c:v>1.8220291137695299</c:v>
                </c:pt>
                <c:pt idx="1822" formatCode="General">
                  <c:v>1.8230291604995701</c:v>
                </c:pt>
                <c:pt idx="1823" formatCode="General">
                  <c:v>1.82402920722961</c:v>
                </c:pt>
                <c:pt idx="1824" formatCode="General">
                  <c:v>1.82502925395965</c:v>
                </c:pt>
                <c:pt idx="1825" formatCode="General">
                  <c:v>1.8260293006896899</c:v>
                </c:pt>
                <c:pt idx="1826" formatCode="General">
                  <c:v>1.8270293474197301</c:v>
                </c:pt>
                <c:pt idx="1827" formatCode="General">
                  <c:v>1.8280293941497801</c:v>
                </c:pt>
                <c:pt idx="1828" formatCode="General">
                  <c:v>1.82902944087982</c:v>
                </c:pt>
                <c:pt idx="1829" formatCode="General">
                  <c:v>1.83002948760986</c:v>
                </c:pt>
                <c:pt idx="1830" formatCode="General">
                  <c:v>1.8310295343398999</c:v>
                </c:pt>
                <c:pt idx="1831" formatCode="General">
                  <c:v>1.8320295810699401</c:v>
                </c:pt>
                <c:pt idx="1832" formatCode="General">
                  <c:v>1.83302962779998</c:v>
                </c:pt>
                <c:pt idx="1833" formatCode="General">
                  <c:v>1.83402967453002</c:v>
                </c:pt>
                <c:pt idx="1834" formatCode="General">
                  <c:v>1.8350297212600699</c:v>
                </c:pt>
                <c:pt idx="1835" formatCode="General">
                  <c:v>1.8360297679901101</c:v>
                </c:pt>
                <c:pt idx="1836" formatCode="General">
                  <c:v>1.83702981472015</c:v>
                </c:pt>
                <c:pt idx="1837" formatCode="General">
                  <c:v>1.83802986145019</c:v>
                </c:pt>
                <c:pt idx="1838" formatCode="General">
                  <c:v>1.8390299081802299</c:v>
                </c:pt>
                <c:pt idx="1839" formatCode="General">
                  <c:v>1.8400299549102701</c:v>
                </c:pt>
                <c:pt idx="1840" formatCode="General">
                  <c:v>1.8410300016403101</c:v>
                </c:pt>
                <c:pt idx="1841" formatCode="General">
                  <c:v>1.84203004837036</c:v>
                </c:pt>
                <c:pt idx="1842" formatCode="General">
                  <c:v>1.8430300951003999</c:v>
                </c:pt>
                <c:pt idx="1843" formatCode="General">
                  <c:v>1.8440301418304399</c:v>
                </c:pt>
                <c:pt idx="1844" formatCode="General">
                  <c:v>1.8450301885604801</c:v>
                </c:pt>
                <c:pt idx="1845" formatCode="General">
                  <c:v>1.84603023529052</c:v>
                </c:pt>
                <c:pt idx="1846" formatCode="General">
                  <c:v>1.84703028202056</c:v>
                </c:pt>
                <c:pt idx="1847" formatCode="General">
                  <c:v>1.8480303287506099</c:v>
                </c:pt>
                <c:pt idx="1848" formatCode="General">
                  <c:v>1.8490303754806501</c:v>
                </c:pt>
                <c:pt idx="1849" formatCode="General">
                  <c:v>1.85003042221069</c:v>
                </c:pt>
                <c:pt idx="1850" formatCode="General">
                  <c:v>1.85103046894073</c:v>
                </c:pt>
                <c:pt idx="1851" formatCode="General">
                  <c:v>1.8520305156707699</c:v>
                </c:pt>
                <c:pt idx="1852" formatCode="General">
                  <c:v>1.8530305624008101</c:v>
                </c:pt>
                <c:pt idx="1853" formatCode="General">
                  <c:v>1.85403060913085</c:v>
                </c:pt>
                <c:pt idx="1854" formatCode="General">
                  <c:v>1.8550306558609</c:v>
                </c:pt>
                <c:pt idx="1855" formatCode="General">
                  <c:v>1.8560307025909399</c:v>
                </c:pt>
                <c:pt idx="1856" formatCode="General">
                  <c:v>1.8570307493209799</c:v>
                </c:pt>
                <c:pt idx="1857" formatCode="General">
                  <c:v>1.8580307960510201</c:v>
                </c:pt>
                <c:pt idx="1858" formatCode="General">
                  <c:v>1.85903084278106</c:v>
                </c:pt>
                <c:pt idx="1859" formatCode="General">
                  <c:v>1.8600308895111</c:v>
                </c:pt>
                <c:pt idx="1860" formatCode="General">
                  <c:v>1.8610309362411399</c:v>
                </c:pt>
                <c:pt idx="1861" formatCode="General">
                  <c:v>1.8620309829711901</c:v>
                </c:pt>
                <c:pt idx="1862" formatCode="General">
                  <c:v>1.86303102970123</c:v>
                </c:pt>
                <c:pt idx="1863" formatCode="General">
                  <c:v>1.86403107643127</c:v>
                </c:pt>
                <c:pt idx="1864" formatCode="General">
                  <c:v>1.8650311231613099</c:v>
                </c:pt>
                <c:pt idx="1865" formatCode="General">
                  <c:v>1.8660311698913501</c:v>
                </c:pt>
                <c:pt idx="1866" formatCode="General">
                  <c:v>1.86703121662139</c:v>
                </c:pt>
                <c:pt idx="1867" formatCode="General">
                  <c:v>1.86803126335144</c:v>
                </c:pt>
                <c:pt idx="1868" formatCode="General">
                  <c:v>1.8690313100814799</c:v>
                </c:pt>
                <c:pt idx="1869" formatCode="General">
                  <c:v>1.8700313568115201</c:v>
                </c:pt>
                <c:pt idx="1870" formatCode="General">
                  <c:v>1.8710314035415601</c:v>
                </c:pt>
                <c:pt idx="1871" formatCode="General">
                  <c:v>1.8720314502716</c:v>
                </c:pt>
                <c:pt idx="1872" formatCode="General">
                  <c:v>1.87303149700164</c:v>
                </c:pt>
                <c:pt idx="1873" formatCode="General">
                  <c:v>1.8740315437316799</c:v>
                </c:pt>
                <c:pt idx="1874" formatCode="General">
                  <c:v>1.8750315904617301</c:v>
                </c:pt>
                <c:pt idx="1875" formatCode="General">
                  <c:v>1.87603163719177</c:v>
                </c:pt>
                <c:pt idx="1876" formatCode="General">
                  <c:v>1.87703168392181</c:v>
                </c:pt>
                <c:pt idx="1877" formatCode="General">
                  <c:v>1.8780317306518499</c:v>
                </c:pt>
                <c:pt idx="1878" formatCode="General">
                  <c:v>1.8790317773818901</c:v>
                </c:pt>
                <c:pt idx="1879" formatCode="General">
                  <c:v>1.88003182411193</c:v>
                </c:pt>
                <c:pt idx="1880" formatCode="General">
                  <c:v>1.88103187084198</c:v>
                </c:pt>
                <c:pt idx="1881" formatCode="General">
                  <c:v>1.8820319175720199</c:v>
                </c:pt>
                <c:pt idx="1882" formatCode="General">
                  <c:v>1.8830319643020601</c:v>
                </c:pt>
                <c:pt idx="1883" formatCode="General">
                  <c:v>1.8840320110321001</c:v>
                </c:pt>
                <c:pt idx="1884" formatCode="General">
                  <c:v>1.88503205776214</c:v>
                </c:pt>
                <c:pt idx="1885" formatCode="General">
                  <c:v>1.88603210449218</c:v>
                </c:pt>
                <c:pt idx="1886" formatCode="General">
                  <c:v>1.8870321512222199</c:v>
                </c:pt>
                <c:pt idx="1887" formatCode="General">
                  <c:v>1.8880321979522701</c:v>
                </c:pt>
                <c:pt idx="1888" formatCode="General">
                  <c:v>1.88903224468231</c:v>
                </c:pt>
                <c:pt idx="1889" formatCode="General">
                  <c:v>1.89003229141235</c:v>
                </c:pt>
                <c:pt idx="1890" formatCode="General">
                  <c:v>1.8910323381423899</c:v>
                </c:pt>
                <c:pt idx="1891" formatCode="General">
                  <c:v>1.8920323848724301</c:v>
                </c:pt>
                <c:pt idx="1892" formatCode="General">
                  <c:v>1.89303243160247</c:v>
                </c:pt>
                <c:pt idx="1893" formatCode="General">
                  <c:v>1.89403247833251</c:v>
                </c:pt>
                <c:pt idx="1894" formatCode="General">
                  <c:v>1.8950325250625599</c:v>
                </c:pt>
                <c:pt idx="1895" formatCode="General">
                  <c:v>1.8960325717926001</c:v>
                </c:pt>
                <c:pt idx="1896" formatCode="General">
                  <c:v>1.89703261852264</c:v>
                </c:pt>
                <c:pt idx="1897" formatCode="General">
                  <c:v>1.89803266525268</c:v>
                </c:pt>
                <c:pt idx="1898" formatCode="General">
                  <c:v>1.8990327119827199</c:v>
                </c:pt>
                <c:pt idx="1899" formatCode="General">
                  <c:v>1.9000327587127599</c:v>
                </c:pt>
                <c:pt idx="1900" formatCode="General">
                  <c:v>1.9010328054428101</c:v>
                </c:pt>
                <c:pt idx="1901" formatCode="General">
                  <c:v>1.90203285217285</c:v>
                </c:pt>
                <c:pt idx="1902" formatCode="General">
                  <c:v>1.90303289890289</c:v>
                </c:pt>
                <c:pt idx="1903" formatCode="General">
                  <c:v>1.9040329456329299</c:v>
                </c:pt>
                <c:pt idx="1904" formatCode="General">
                  <c:v>1.9050329923629701</c:v>
                </c:pt>
                <c:pt idx="1905" formatCode="General">
                  <c:v>1.90603303909301</c:v>
                </c:pt>
                <c:pt idx="1906" formatCode="General">
                  <c:v>1.90703308582305</c:v>
                </c:pt>
                <c:pt idx="1907" formatCode="General">
                  <c:v>1.9080331325530999</c:v>
                </c:pt>
                <c:pt idx="1908" formatCode="General">
                  <c:v>1.9090331792831401</c:v>
                </c:pt>
                <c:pt idx="1909" formatCode="General">
                  <c:v>1.91003322601318</c:v>
                </c:pt>
                <c:pt idx="1910" formatCode="General">
                  <c:v>1.91103327274322</c:v>
                </c:pt>
                <c:pt idx="1911" formatCode="General">
                  <c:v>1.9120333194732599</c:v>
                </c:pt>
                <c:pt idx="1912" formatCode="General">
                  <c:v>1.9130333662032999</c:v>
                </c:pt>
                <c:pt idx="1913" formatCode="General">
                  <c:v>1.9140334129333401</c:v>
                </c:pt>
                <c:pt idx="1914" formatCode="General">
                  <c:v>1.91503345966339</c:v>
                </c:pt>
                <c:pt idx="1915" formatCode="General">
                  <c:v>1.91603350639343</c:v>
                </c:pt>
                <c:pt idx="1916" formatCode="General">
                  <c:v>1.9170335531234699</c:v>
                </c:pt>
                <c:pt idx="1917" formatCode="General">
                  <c:v>1.9180335998535101</c:v>
                </c:pt>
                <c:pt idx="1918" formatCode="General">
                  <c:v>1.91903364658355</c:v>
                </c:pt>
                <c:pt idx="1919" formatCode="General">
                  <c:v>1.92003369331359</c:v>
                </c:pt>
                <c:pt idx="1920" formatCode="General">
                  <c:v>1.9210337400436399</c:v>
                </c:pt>
                <c:pt idx="1921" formatCode="General">
                  <c:v>1.9220337867736801</c:v>
                </c:pt>
                <c:pt idx="1922" formatCode="General">
                  <c:v>1.92303383350372</c:v>
                </c:pt>
                <c:pt idx="1923" formatCode="General">
                  <c:v>1.92403388023376</c:v>
                </c:pt>
                <c:pt idx="1924" formatCode="General">
                  <c:v>1.9250339269637999</c:v>
                </c:pt>
                <c:pt idx="1925" formatCode="General">
                  <c:v>1.9260339736938401</c:v>
                </c:pt>
                <c:pt idx="1926" formatCode="General">
                  <c:v>1.9270340204238801</c:v>
                </c:pt>
                <c:pt idx="1927" formatCode="General">
                  <c:v>1.92803406715393</c:v>
                </c:pt>
                <c:pt idx="1928" formatCode="General">
                  <c:v>1.9290341138839699</c:v>
                </c:pt>
                <c:pt idx="1929" formatCode="General">
                  <c:v>1.9300341606140099</c:v>
                </c:pt>
                <c:pt idx="1930" formatCode="General">
                  <c:v>1.9310342073440501</c:v>
                </c:pt>
                <c:pt idx="1931" formatCode="General">
                  <c:v>1.93203425407409</c:v>
                </c:pt>
                <c:pt idx="1932" formatCode="General">
                  <c:v>1.93303430080413</c:v>
                </c:pt>
                <c:pt idx="1933" formatCode="General">
                  <c:v>1.9340343475341699</c:v>
                </c:pt>
                <c:pt idx="1934" formatCode="General">
                  <c:v>1.9350343942642201</c:v>
                </c:pt>
                <c:pt idx="1935" formatCode="General">
                  <c:v>1.93603444099426</c:v>
                </c:pt>
                <c:pt idx="1936" formatCode="General">
                  <c:v>1.9370344877243</c:v>
                </c:pt>
                <c:pt idx="1937" formatCode="General">
                  <c:v>1.9380345344543399</c:v>
                </c:pt>
                <c:pt idx="1938" formatCode="General">
                  <c:v>1.9390345811843801</c:v>
                </c:pt>
                <c:pt idx="1939" formatCode="General">
                  <c:v>1.9400346279144201</c:v>
                </c:pt>
                <c:pt idx="1940" formatCode="General">
                  <c:v>1.94103467464447</c:v>
                </c:pt>
                <c:pt idx="1941" formatCode="General">
                  <c:v>1.9420347213745099</c:v>
                </c:pt>
                <c:pt idx="1942" formatCode="General">
                  <c:v>1.9430347681045499</c:v>
                </c:pt>
                <c:pt idx="1943" formatCode="General">
                  <c:v>1.9440348148345901</c:v>
                </c:pt>
                <c:pt idx="1944" formatCode="General">
                  <c:v>1.94503486156463</c:v>
                </c:pt>
                <c:pt idx="1945" formatCode="General">
                  <c:v>1.94603490829467</c:v>
                </c:pt>
                <c:pt idx="1946" formatCode="General">
                  <c:v>1.9470349550247099</c:v>
                </c:pt>
                <c:pt idx="1947" formatCode="General">
                  <c:v>1.9480350017547601</c:v>
                </c:pt>
                <c:pt idx="1948" formatCode="General">
                  <c:v>1.9490350484848</c:v>
                </c:pt>
                <c:pt idx="1949" formatCode="General">
                  <c:v>1.95003509521484</c:v>
                </c:pt>
                <c:pt idx="1950" formatCode="General">
                  <c:v>1.9510351419448799</c:v>
                </c:pt>
                <c:pt idx="1951" formatCode="General">
                  <c:v>1.9520351886749201</c:v>
                </c:pt>
                <c:pt idx="1952" formatCode="General">
                  <c:v>1.95303523540496</c:v>
                </c:pt>
                <c:pt idx="1953" formatCode="General">
                  <c:v>1.954035282135</c:v>
                </c:pt>
                <c:pt idx="1954" formatCode="General">
                  <c:v>1.9550353288650499</c:v>
                </c:pt>
                <c:pt idx="1955" formatCode="General">
                  <c:v>1.9560353755950901</c:v>
                </c:pt>
                <c:pt idx="1956" formatCode="General">
                  <c:v>1.9570354223251301</c:v>
                </c:pt>
                <c:pt idx="1957" formatCode="General">
                  <c:v>1.95803546905517</c:v>
                </c:pt>
                <c:pt idx="1958" formatCode="General">
                  <c:v>1.95903551578521</c:v>
                </c:pt>
                <c:pt idx="1959" formatCode="General">
                  <c:v>1.9600355625152499</c:v>
                </c:pt>
                <c:pt idx="1960" formatCode="General">
                  <c:v>1.9610356092453001</c:v>
                </c:pt>
                <c:pt idx="1961" formatCode="General">
                  <c:v>1.96203565597534</c:v>
                </c:pt>
                <c:pt idx="1962" formatCode="General">
                  <c:v>1.96303570270538</c:v>
                </c:pt>
                <c:pt idx="1963" formatCode="General">
                  <c:v>1.9640357494354199</c:v>
                </c:pt>
                <c:pt idx="1964" formatCode="General">
                  <c:v>1.9650357961654601</c:v>
                </c:pt>
                <c:pt idx="1965" formatCode="General">
                  <c:v>1.9660358428955</c:v>
                </c:pt>
                <c:pt idx="1966" formatCode="General">
                  <c:v>1.96703588962554</c:v>
                </c:pt>
                <c:pt idx="1967" formatCode="General">
                  <c:v>1.9680359363555899</c:v>
                </c:pt>
                <c:pt idx="1968" formatCode="General">
                  <c:v>1.9690359830856301</c:v>
                </c:pt>
                <c:pt idx="1969" formatCode="General">
                  <c:v>1.9700360298156701</c:v>
                </c:pt>
                <c:pt idx="1970" formatCode="General">
                  <c:v>1.97103607654571</c:v>
                </c:pt>
                <c:pt idx="1971" formatCode="General">
                  <c:v>1.97203612327575</c:v>
                </c:pt>
                <c:pt idx="1972" formatCode="General">
                  <c:v>1.9730361700057899</c:v>
                </c:pt>
                <c:pt idx="1973" formatCode="General">
                  <c:v>1.9740362167358301</c:v>
                </c:pt>
                <c:pt idx="1974" formatCode="General">
                  <c:v>1.97503626346588</c:v>
                </c:pt>
                <c:pt idx="1975" formatCode="General">
                  <c:v>1.97603631019592</c:v>
                </c:pt>
                <c:pt idx="1976" formatCode="General">
                  <c:v>1.9770363569259599</c:v>
                </c:pt>
                <c:pt idx="1977" formatCode="General">
                  <c:v>1.9780364036560001</c:v>
                </c:pt>
                <c:pt idx="1978" formatCode="General">
                  <c:v>1.97903645038604</c:v>
                </c:pt>
                <c:pt idx="1979" formatCode="General">
                  <c:v>1.98003649711608</c:v>
                </c:pt>
                <c:pt idx="1980" formatCode="General">
                  <c:v>1.9810365438461299</c:v>
                </c:pt>
                <c:pt idx="1981" formatCode="General">
                  <c:v>1.9820365905761701</c:v>
                </c:pt>
                <c:pt idx="1982" formatCode="General">
                  <c:v>1.98303663730621</c:v>
                </c:pt>
                <c:pt idx="1983" formatCode="General">
                  <c:v>1.98403668403625</c:v>
                </c:pt>
                <c:pt idx="1984" formatCode="General">
                  <c:v>1.9850367307662899</c:v>
                </c:pt>
                <c:pt idx="1985" formatCode="General">
                  <c:v>1.9860367774963299</c:v>
                </c:pt>
                <c:pt idx="1986" formatCode="General">
                  <c:v>1.9870368242263701</c:v>
                </c:pt>
                <c:pt idx="1987" formatCode="General">
                  <c:v>1.98803687095642</c:v>
                </c:pt>
                <c:pt idx="1988" formatCode="General">
                  <c:v>1.98903691768646</c:v>
                </c:pt>
                <c:pt idx="1989" formatCode="General">
                  <c:v>1.9900369644164999</c:v>
                </c:pt>
                <c:pt idx="1990" formatCode="General">
                  <c:v>1.9910370111465401</c:v>
                </c:pt>
                <c:pt idx="1991" formatCode="General">
                  <c:v>1.99203705787658</c:v>
                </c:pt>
                <c:pt idx="1992" formatCode="General">
                  <c:v>1.99303710460662</c:v>
                </c:pt>
                <c:pt idx="1993" formatCode="General">
                  <c:v>1.9940371513366599</c:v>
                </c:pt>
                <c:pt idx="1994" formatCode="General">
                  <c:v>1.9950371980667101</c:v>
                </c:pt>
                <c:pt idx="1995" formatCode="General">
                  <c:v>1.99603724479675</c:v>
                </c:pt>
                <c:pt idx="1996" formatCode="General">
                  <c:v>1.99703729152679</c:v>
                </c:pt>
                <c:pt idx="1997" formatCode="General">
                  <c:v>1.9980373382568299</c:v>
                </c:pt>
                <c:pt idx="1998" formatCode="General">
                  <c:v>1.9990373849868699</c:v>
                </c:pt>
                <c:pt idx="1999" formatCode="General">
                  <c:v>2.0000374317169101</c:v>
                </c:pt>
                <c:pt idx="2000" formatCode="General">
                  <c:v>2.00103735923767</c:v>
                </c:pt>
                <c:pt idx="2001" formatCode="General">
                  <c:v>2.0020372867584202</c:v>
                </c:pt>
                <c:pt idx="2002" formatCode="General">
                  <c:v>2.0030372142791699</c:v>
                </c:pt>
                <c:pt idx="2003" formatCode="General">
                  <c:v>2.0040371417999201</c:v>
                </c:pt>
                <c:pt idx="2004" formatCode="General">
                  <c:v>2.0050370693206698</c:v>
                </c:pt>
                <c:pt idx="2005" formatCode="General">
                  <c:v>2.0060369968414302</c:v>
                </c:pt>
                <c:pt idx="2006" formatCode="General">
                  <c:v>2.00703692436218</c:v>
                </c:pt>
                <c:pt idx="2007" formatCode="General">
                  <c:v>2.0080368518829301</c:v>
                </c:pt>
                <c:pt idx="2008" formatCode="General">
                  <c:v>2.0090367794036799</c:v>
                </c:pt>
                <c:pt idx="2009" formatCode="General">
                  <c:v>2.01003670692443</c:v>
                </c:pt>
                <c:pt idx="2010" formatCode="General">
                  <c:v>2.01103663444519</c:v>
                </c:pt>
                <c:pt idx="2011" formatCode="General">
                  <c:v>2.0120365619659402</c:v>
                </c:pt>
                <c:pt idx="2012" formatCode="General">
                  <c:v>2.0130364894866899</c:v>
                </c:pt>
                <c:pt idx="2013" formatCode="General">
                  <c:v>2.0140364170074401</c:v>
                </c:pt>
                <c:pt idx="2014" formatCode="General">
                  <c:v>2.0150363445281898</c:v>
                </c:pt>
                <c:pt idx="2015" formatCode="General">
                  <c:v>2.0160362720489502</c:v>
                </c:pt>
                <c:pt idx="2016" formatCode="General">
                  <c:v>2.0170361995696999</c:v>
                </c:pt>
                <c:pt idx="2017" formatCode="General">
                  <c:v>2.0180361270904501</c:v>
                </c:pt>
                <c:pt idx="2018" formatCode="General">
                  <c:v>2.0190360546111998</c:v>
                </c:pt>
                <c:pt idx="2019" formatCode="General">
                  <c:v>2.02003598213195</c:v>
                </c:pt>
                <c:pt idx="2020" formatCode="General">
                  <c:v>2.02103590965271</c:v>
                </c:pt>
                <c:pt idx="2021" formatCode="General">
                  <c:v>2.0220358371734601</c:v>
                </c:pt>
                <c:pt idx="2022" formatCode="General">
                  <c:v>2.0230357646942099</c:v>
                </c:pt>
                <c:pt idx="2023" formatCode="General">
                  <c:v>2.02403569221496</c:v>
                </c:pt>
                <c:pt idx="2024" formatCode="General">
                  <c:v>2.0250356197357098</c:v>
                </c:pt>
                <c:pt idx="2025" formatCode="General">
                  <c:v>2.02603554725646</c:v>
                </c:pt>
                <c:pt idx="2026" formatCode="General">
                  <c:v>2.0270354747772199</c:v>
                </c:pt>
                <c:pt idx="2027" formatCode="General">
                  <c:v>2.0280354022979701</c:v>
                </c:pt>
                <c:pt idx="2028" formatCode="General">
                  <c:v>2.0290353298187198</c:v>
                </c:pt>
                <c:pt idx="2029" formatCode="General">
                  <c:v>2.03003525733947</c:v>
                </c:pt>
                <c:pt idx="2030" formatCode="General">
                  <c:v>2.0310351848602202</c:v>
                </c:pt>
                <c:pt idx="2031" formatCode="General">
                  <c:v>2.0320351123809801</c:v>
                </c:pt>
                <c:pt idx="2032" formatCode="General">
                  <c:v>2.0330350399017298</c:v>
                </c:pt>
                <c:pt idx="2033" formatCode="General">
                  <c:v>2.03403496742248</c:v>
                </c:pt>
                <c:pt idx="2034" formatCode="General">
                  <c:v>2.0350348949432302</c:v>
                </c:pt>
                <c:pt idx="2035" formatCode="General">
                  <c:v>2.0360348224639799</c:v>
                </c:pt>
                <c:pt idx="2036" formatCode="General">
                  <c:v>2.0370347499847399</c:v>
                </c:pt>
                <c:pt idx="2037" formatCode="General">
                  <c:v>2.0380346775054901</c:v>
                </c:pt>
                <c:pt idx="2038" formatCode="General">
                  <c:v>2.0390346050262398</c:v>
                </c:pt>
                <c:pt idx="2039" formatCode="General">
                  <c:v>2.04003453254699</c:v>
                </c:pt>
                <c:pt idx="2040" formatCode="General">
                  <c:v>2.0410344600677401</c:v>
                </c:pt>
                <c:pt idx="2041" formatCode="General">
                  <c:v>2.0420343875885001</c:v>
                </c:pt>
                <c:pt idx="2042" formatCode="General">
                  <c:v>2.0430343151092498</c:v>
                </c:pt>
                <c:pt idx="2043" formatCode="General">
                  <c:v>2.04403424263</c:v>
                </c:pt>
                <c:pt idx="2044" formatCode="General">
                  <c:v>2.0450341701507502</c:v>
                </c:pt>
                <c:pt idx="2045" formatCode="General">
                  <c:v>2.0460340976714999</c:v>
                </c:pt>
                <c:pt idx="2046" formatCode="General">
                  <c:v>2.0470340251922599</c:v>
                </c:pt>
                <c:pt idx="2047" formatCode="General">
                  <c:v>2.04803395271301</c:v>
                </c:pt>
                <c:pt idx="2048" formatCode="General">
                  <c:v>2.0490338802337602</c:v>
                </c:pt>
                <c:pt idx="2049" formatCode="General">
                  <c:v>2.0500338077545099</c:v>
                </c:pt>
                <c:pt idx="2050" formatCode="General">
                  <c:v>2.0510337352752601</c:v>
                </c:pt>
                <c:pt idx="2051" formatCode="General">
                  <c:v>2.0520336627960201</c:v>
                </c:pt>
                <c:pt idx="2052" formatCode="General">
                  <c:v>2.0530335903167698</c:v>
                </c:pt>
                <c:pt idx="2053" formatCode="General">
                  <c:v>2.05403351783752</c:v>
                </c:pt>
                <c:pt idx="2054" formatCode="General">
                  <c:v>2.0550334453582701</c:v>
                </c:pt>
                <c:pt idx="2055" formatCode="General">
                  <c:v>2.0560333728790199</c:v>
                </c:pt>
                <c:pt idx="2056" formatCode="General">
                  <c:v>2.0570333003997798</c:v>
                </c:pt>
                <c:pt idx="2057" formatCode="General">
                  <c:v>2.05803322792053</c:v>
                </c:pt>
                <c:pt idx="2058" formatCode="General">
                  <c:v>2.0590331554412802</c:v>
                </c:pt>
                <c:pt idx="2059" formatCode="General">
                  <c:v>2.0600330829620299</c:v>
                </c:pt>
                <c:pt idx="2060" formatCode="General">
                  <c:v>2.0610330104827801</c:v>
                </c:pt>
                <c:pt idx="2061" formatCode="General">
                  <c:v>2.06203293800354</c:v>
                </c:pt>
                <c:pt idx="2062" formatCode="General">
                  <c:v>2.0630328655242902</c:v>
                </c:pt>
                <c:pt idx="2063" formatCode="General">
                  <c:v>2.0640327930450399</c:v>
                </c:pt>
                <c:pt idx="2064" formatCode="General">
                  <c:v>2.0650327205657901</c:v>
                </c:pt>
                <c:pt idx="2065" formatCode="General">
                  <c:v>2.0660326480865399</c:v>
                </c:pt>
                <c:pt idx="2066" formatCode="General">
                  <c:v>2.06703257560729</c:v>
                </c:pt>
                <c:pt idx="2067" formatCode="General">
                  <c:v>2.06803250312805</c:v>
                </c:pt>
                <c:pt idx="2068" formatCode="General">
                  <c:v>2.0690324306488002</c:v>
                </c:pt>
                <c:pt idx="2069" formatCode="General">
                  <c:v>2.0700323581695499</c:v>
                </c:pt>
                <c:pt idx="2070" formatCode="General">
                  <c:v>2.0710322856903001</c:v>
                </c:pt>
                <c:pt idx="2071" formatCode="General">
                  <c:v>2.0720322132110498</c:v>
                </c:pt>
                <c:pt idx="2072" formatCode="General">
                  <c:v>2.0730321407318102</c:v>
                </c:pt>
                <c:pt idx="2073" formatCode="General">
                  <c:v>2.0740320682525599</c:v>
                </c:pt>
                <c:pt idx="2074" formatCode="General">
                  <c:v>2.0750319957733101</c:v>
                </c:pt>
                <c:pt idx="2075" formatCode="General">
                  <c:v>2.0760319232940598</c:v>
                </c:pt>
                <c:pt idx="2076" formatCode="General">
                  <c:v>2.07703185081481</c:v>
                </c:pt>
                <c:pt idx="2077" formatCode="General">
                  <c:v>2.07803177833557</c:v>
                </c:pt>
                <c:pt idx="2078" formatCode="General">
                  <c:v>2.0790317058563201</c:v>
                </c:pt>
                <c:pt idx="2079" formatCode="General">
                  <c:v>2.0800316333770699</c:v>
                </c:pt>
                <c:pt idx="2080" formatCode="General">
                  <c:v>2.08103156089782</c:v>
                </c:pt>
                <c:pt idx="2081" formatCode="General">
                  <c:v>2.0820314884185702</c:v>
                </c:pt>
                <c:pt idx="2082" formatCode="General">
                  <c:v>2.0830314159393302</c:v>
                </c:pt>
                <c:pt idx="2083" formatCode="General">
                  <c:v>2.0840313434600799</c:v>
                </c:pt>
                <c:pt idx="2084" formatCode="General">
                  <c:v>2.0850312709808301</c:v>
                </c:pt>
                <c:pt idx="2085" formatCode="General">
                  <c:v>2.0860311985015798</c:v>
                </c:pt>
                <c:pt idx="2086" formatCode="General">
                  <c:v>2.08703112602233</c:v>
                </c:pt>
                <c:pt idx="2087" formatCode="General">
                  <c:v>2.0880310535430899</c:v>
                </c:pt>
                <c:pt idx="2088" formatCode="General">
                  <c:v>2.0890309810638401</c:v>
                </c:pt>
                <c:pt idx="2089" formatCode="General">
                  <c:v>2.0900309085845898</c:v>
                </c:pt>
                <c:pt idx="2090" formatCode="General">
                  <c:v>2.09103083610534</c:v>
                </c:pt>
                <c:pt idx="2091" formatCode="General">
                  <c:v>2.0920307636260902</c:v>
                </c:pt>
                <c:pt idx="2092" formatCode="General">
                  <c:v>2.0930306911468501</c:v>
                </c:pt>
                <c:pt idx="2093" formatCode="General">
                  <c:v>2.0940306186675999</c:v>
                </c:pt>
                <c:pt idx="2094" formatCode="General">
                  <c:v>2.0950305461883501</c:v>
                </c:pt>
                <c:pt idx="2095" formatCode="General">
                  <c:v>2.0960304737090998</c:v>
                </c:pt>
                <c:pt idx="2096" formatCode="General">
                  <c:v>2.09703040122985</c:v>
                </c:pt>
                <c:pt idx="2097" formatCode="General">
                  <c:v>2.0980303287506099</c:v>
                </c:pt>
                <c:pt idx="2098" formatCode="General">
                  <c:v>2.0990302562713601</c:v>
                </c:pt>
                <c:pt idx="2099" formatCode="General">
                  <c:v>2.1000301837921098</c:v>
                </c:pt>
                <c:pt idx="2100" formatCode="General">
                  <c:v>2.10103011131286</c:v>
                </c:pt>
                <c:pt idx="2101" formatCode="General">
                  <c:v>2.1020300388336102</c:v>
                </c:pt>
                <c:pt idx="2102" formatCode="General">
                  <c:v>2.1030299663543701</c:v>
                </c:pt>
                <c:pt idx="2103" formatCode="General">
                  <c:v>2.1040298938751198</c:v>
                </c:pt>
                <c:pt idx="2104" formatCode="General">
                  <c:v>2.10502982139587</c:v>
                </c:pt>
                <c:pt idx="2105" formatCode="General">
                  <c:v>2.1060297489166202</c:v>
                </c:pt>
                <c:pt idx="2106" formatCode="General">
                  <c:v>2.1070296764373699</c:v>
                </c:pt>
                <c:pt idx="2107" formatCode="General">
                  <c:v>2.1080296039581201</c:v>
                </c:pt>
                <c:pt idx="2108" formatCode="General">
                  <c:v>2.1090295314788801</c:v>
                </c:pt>
                <c:pt idx="2109" formatCode="General">
                  <c:v>2.1100294589996298</c:v>
                </c:pt>
                <c:pt idx="2110" formatCode="General">
                  <c:v>2.11102938652038</c:v>
                </c:pt>
                <c:pt idx="2111" formatCode="General">
                  <c:v>2.1120293140411301</c:v>
                </c:pt>
                <c:pt idx="2112" formatCode="General">
                  <c:v>2.1130292415618799</c:v>
                </c:pt>
                <c:pt idx="2113" formatCode="General">
                  <c:v>2.1140291690826398</c:v>
                </c:pt>
                <c:pt idx="2114" formatCode="General">
                  <c:v>2.11502909660339</c:v>
                </c:pt>
                <c:pt idx="2115" formatCode="General">
                  <c:v>2.1160290241241402</c:v>
                </c:pt>
                <c:pt idx="2116" formatCode="General">
                  <c:v>2.1170289516448899</c:v>
                </c:pt>
                <c:pt idx="2117" formatCode="General">
                  <c:v>2.1180288791656401</c:v>
                </c:pt>
                <c:pt idx="2118" formatCode="General">
                  <c:v>2.1190288066864</c:v>
                </c:pt>
                <c:pt idx="2119" formatCode="General">
                  <c:v>2.1200287342071502</c:v>
                </c:pt>
                <c:pt idx="2120" formatCode="General">
                  <c:v>2.1210286617278999</c:v>
                </c:pt>
                <c:pt idx="2121" formatCode="General">
                  <c:v>2.1220285892486501</c:v>
                </c:pt>
                <c:pt idx="2122" formatCode="General">
                  <c:v>2.1230285167693999</c:v>
                </c:pt>
                <c:pt idx="2123" formatCode="General">
                  <c:v>2.1240284442901598</c:v>
                </c:pt>
                <c:pt idx="2124" formatCode="General">
                  <c:v>2.12502837181091</c:v>
                </c:pt>
                <c:pt idx="2125" formatCode="General">
                  <c:v>2.1260282993316602</c:v>
                </c:pt>
                <c:pt idx="2126" formatCode="General">
                  <c:v>2.1270282268524099</c:v>
                </c:pt>
                <c:pt idx="2127" formatCode="General">
                  <c:v>2.1280281543731601</c:v>
                </c:pt>
                <c:pt idx="2128" formatCode="General">
                  <c:v>2.12902808189392</c:v>
                </c:pt>
                <c:pt idx="2129" formatCode="General">
                  <c:v>2.1300280094146702</c:v>
                </c:pt>
                <c:pt idx="2130" formatCode="General">
                  <c:v>2.1310279369354199</c:v>
                </c:pt>
                <c:pt idx="2131" formatCode="General">
                  <c:v>2.1320278644561701</c:v>
                </c:pt>
                <c:pt idx="2132" formatCode="General">
                  <c:v>2.1330277919769198</c:v>
                </c:pt>
                <c:pt idx="2133" formatCode="General">
                  <c:v>2.1340277194976802</c:v>
                </c:pt>
                <c:pt idx="2134" formatCode="General">
                  <c:v>2.13502764701843</c:v>
                </c:pt>
                <c:pt idx="2135" formatCode="General">
                  <c:v>2.1360275745391801</c:v>
                </c:pt>
                <c:pt idx="2136" formatCode="General">
                  <c:v>2.1370275020599299</c:v>
                </c:pt>
                <c:pt idx="2137" formatCode="General">
                  <c:v>2.13802742958068</c:v>
                </c:pt>
                <c:pt idx="2138" formatCode="General">
                  <c:v>2.13902735710144</c:v>
                </c:pt>
                <c:pt idx="2139" formatCode="General">
                  <c:v>2.1400272846221902</c:v>
                </c:pt>
                <c:pt idx="2140" formatCode="General">
                  <c:v>2.1410272121429399</c:v>
                </c:pt>
                <c:pt idx="2141" formatCode="General">
                  <c:v>2.1420271396636901</c:v>
                </c:pt>
                <c:pt idx="2142" formatCode="General">
                  <c:v>2.1430270671844398</c:v>
                </c:pt>
                <c:pt idx="2143" formatCode="General">
                  <c:v>2.1440269947052002</c:v>
                </c:pt>
                <c:pt idx="2144" formatCode="General">
                  <c:v>2.1450269222259499</c:v>
                </c:pt>
                <c:pt idx="2145" formatCode="General">
                  <c:v>2.1460268497467001</c:v>
                </c:pt>
                <c:pt idx="2146" formatCode="General">
                  <c:v>2.1470267772674498</c:v>
                </c:pt>
                <c:pt idx="2147" formatCode="General">
                  <c:v>2.1480267047882</c:v>
                </c:pt>
                <c:pt idx="2148" formatCode="General">
                  <c:v>2.14902663230896</c:v>
                </c:pt>
                <c:pt idx="2149" formatCode="General">
                  <c:v>2.1500265598297101</c:v>
                </c:pt>
                <c:pt idx="2150" formatCode="General">
                  <c:v>2.1510264873504599</c:v>
                </c:pt>
                <c:pt idx="2151" formatCode="General">
                  <c:v>2.15202641487121</c:v>
                </c:pt>
                <c:pt idx="2152" formatCode="General">
                  <c:v>2.1530263423919598</c:v>
                </c:pt>
                <c:pt idx="2153" formatCode="General">
                  <c:v>2.15402626991271</c:v>
                </c:pt>
                <c:pt idx="2154" formatCode="General">
                  <c:v>2.1550261974334699</c:v>
                </c:pt>
                <c:pt idx="2155" formatCode="General">
                  <c:v>2.1560261249542201</c:v>
                </c:pt>
                <c:pt idx="2156" formatCode="General">
                  <c:v>2.1570260524749698</c:v>
                </c:pt>
                <c:pt idx="2157" formatCode="General">
                  <c:v>2.15802597999572</c:v>
                </c:pt>
                <c:pt idx="2158" formatCode="General">
                  <c:v>2.1590259075164702</c:v>
                </c:pt>
                <c:pt idx="2159" formatCode="General">
                  <c:v>2.1600258350372301</c:v>
                </c:pt>
                <c:pt idx="2160" formatCode="General">
                  <c:v>2.1610257625579798</c:v>
                </c:pt>
                <c:pt idx="2161" formatCode="General">
                  <c:v>2.16202569007873</c:v>
                </c:pt>
                <c:pt idx="2162" formatCode="General">
                  <c:v>2.1630256175994802</c:v>
                </c:pt>
                <c:pt idx="2163" formatCode="General">
                  <c:v>2.1640255451202299</c:v>
                </c:pt>
                <c:pt idx="2164" formatCode="General">
                  <c:v>2.1650254726409899</c:v>
                </c:pt>
                <c:pt idx="2165" formatCode="General">
                  <c:v>2.1660254001617401</c:v>
                </c:pt>
                <c:pt idx="2166" formatCode="General">
                  <c:v>2.1670253276824898</c:v>
                </c:pt>
                <c:pt idx="2167" formatCode="General">
                  <c:v>2.16802525520324</c:v>
                </c:pt>
                <c:pt idx="2168" formatCode="General">
                  <c:v>2.1690251827239901</c:v>
                </c:pt>
                <c:pt idx="2169" formatCode="General">
                  <c:v>2.1700251102447501</c:v>
                </c:pt>
                <c:pt idx="2170" formatCode="General">
                  <c:v>2.1710250377654998</c:v>
                </c:pt>
                <c:pt idx="2171" formatCode="General">
                  <c:v>2.17202496528625</c:v>
                </c:pt>
                <c:pt idx="2172" formatCode="General">
                  <c:v>2.1730248928070002</c:v>
                </c:pt>
                <c:pt idx="2173" formatCode="General">
                  <c:v>2.1740248203277499</c:v>
                </c:pt>
                <c:pt idx="2174" formatCode="General">
                  <c:v>2.1750247478485099</c:v>
                </c:pt>
                <c:pt idx="2175" formatCode="General">
                  <c:v>2.17602467536926</c:v>
                </c:pt>
                <c:pt idx="2176" formatCode="General">
                  <c:v>2.1770246028900102</c:v>
                </c:pt>
                <c:pt idx="2177" formatCode="General">
                  <c:v>2.1780245304107599</c:v>
                </c:pt>
                <c:pt idx="2178" formatCode="General">
                  <c:v>2.1790244579315101</c:v>
                </c:pt>
                <c:pt idx="2179" formatCode="General">
                  <c:v>2.1800243854522701</c:v>
                </c:pt>
                <c:pt idx="2180" formatCode="General">
                  <c:v>2.1810243129730198</c:v>
                </c:pt>
                <c:pt idx="2181" formatCode="General">
                  <c:v>2.18202424049377</c:v>
                </c:pt>
                <c:pt idx="2182" formatCode="General">
                  <c:v>2.1830241680145201</c:v>
                </c:pt>
                <c:pt idx="2183" formatCode="General">
                  <c:v>2.1840240955352699</c:v>
                </c:pt>
                <c:pt idx="2184" formatCode="General">
                  <c:v>2.1850240230560298</c:v>
                </c:pt>
                <c:pt idx="2185" formatCode="General">
                  <c:v>2.18602395057678</c:v>
                </c:pt>
                <c:pt idx="2186" formatCode="General">
                  <c:v>2.1870238780975302</c:v>
                </c:pt>
                <c:pt idx="2187" formatCode="General">
                  <c:v>2.1880238056182799</c:v>
                </c:pt>
                <c:pt idx="2188" formatCode="General">
                  <c:v>2.1890237331390301</c:v>
                </c:pt>
                <c:pt idx="2189" formatCode="General">
                  <c:v>2.19002366065979</c:v>
                </c:pt>
                <c:pt idx="2190" formatCode="General">
                  <c:v>2.1910235881805402</c:v>
                </c:pt>
                <c:pt idx="2191" formatCode="General">
                  <c:v>2.1920235157012899</c:v>
                </c:pt>
                <c:pt idx="2192" formatCode="General">
                  <c:v>2.1930234432220401</c:v>
                </c:pt>
                <c:pt idx="2193" formatCode="General">
                  <c:v>2.1940233707427899</c:v>
                </c:pt>
                <c:pt idx="2194" formatCode="General">
                  <c:v>2.19502329826354</c:v>
                </c:pt>
                <c:pt idx="2195" formatCode="General">
                  <c:v>2.1960232257843</c:v>
                </c:pt>
                <c:pt idx="2196" formatCode="General">
                  <c:v>2.1970231533050502</c:v>
                </c:pt>
                <c:pt idx="2197" formatCode="General">
                  <c:v>2.1980230808257999</c:v>
                </c:pt>
                <c:pt idx="2198" formatCode="General">
                  <c:v>2.1990230083465501</c:v>
                </c:pt>
                <c:pt idx="2199" formatCode="General">
                  <c:v>2.2000229358672998</c:v>
                </c:pt>
                <c:pt idx="2200" formatCode="General">
                  <c:v>2.2010228633880602</c:v>
                </c:pt>
                <c:pt idx="2201" formatCode="General">
                  <c:v>2.2020227909088099</c:v>
                </c:pt>
                <c:pt idx="2202" formatCode="General">
                  <c:v>2.2030227184295601</c:v>
                </c:pt>
                <c:pt idx="2203" formatCode="General">
                  <c:v>2.2040226459503098</c:v>
                </c:pt>
                <c:pt idx="2204" formatCode="General">
                  <c:v>2.20502257347106</c:v>
                </c:pt>
                <c:pt idx="2205" formatCode="General">
                  <c:v>2.20602250099182</c:v>
                </c:pt>
                <c:pt idx="2206" formatCode="General">
                  <c:v>2.2070224285125701</c:v>
                </c:pt>
                <c:pt idx="2207" formatCode="General">
                  <c:v>2.2080223560333199</c:v>
                </c:pt>
                <c:pt idx="2208" formatCode="General">
                  <c:v>2.20902228355407</c:v>
                </c:pt>
                <c:pt idx="2209" formatCode="General">
                  <c:v>2.2100222110748202</c:v>
                </c:pt>
                <c:pt idx="2210" formatCode="General">
                  <c:v>2.2110221385955802</c:v>
                </c:pt>
                <c:pt idx="2211" formatCode="General">
                  <c:v>2.2120220661163299</c:v>
                </c:pt>
                <c:pt idx="2212" formatCode="General">
                  <c:v>2.2130219936370801</c:v>
                </c:pt>
                <c:pt idx="2213" formatCode="General">
                  <c:v>2.2140219211578298</c:v>
                </c:pt>
                <c:pt idx="2214" formatCode="General">
                  <c:v>2.21502184867858</c:v>
                </c:pt>
                <c:pt idx="2215" formatCode="General">
                  <c:v>2.2160217761993399</c:v>
                </c:pt>
                <c:pt idx="2216" formatCode="General">
                  <c:v>2.2170217037200901</c:v>
                </c:pt>
                <c:pt idx="2217" formatCode="General">
                  <c:v>2.2180216312408398</c:v>
                </c:pt>
                <c:pt idx="2218" formatCode="General">
                  <c:v>2.21902155876159</c:v>
                </c:pt>
                <c:pt idx="2219" formatCode="General">
                  <c:v>2.2200214862823402</c:v>
                </c:pt>
                <c:pt idx="2220" formatCode="General">
                  <c:v>2.2210214138031001</c:v>
                </c:pt>
                <c:pt idx="2221" formatCode="General">
                  <c:v>2.2220213413238499</c:v>
                </c:pt>
                <c:pt idx="2222" formatCode="General">
                  <c:v>2.2230212688446001</c:v>
                </c:pt>
                <c:pt idx="2223" formatCode="General">
                  <c:v>2.2240211963653498</c:v>
                </c:pt>
                <c:pt idx="2224" formatCode="General">
                  <c:v>2.2250211238861</c:v>
                </c:pt>
                <c:pt idx="2225" formatCode="General">
                  <c:v>2.2260210514068599</c:v>
                </c:pt>
                <c:pt idx="2226" formatCode="General">
                  <c:v>2.2270209789276101</c:v>
                </c:pt>
                <c:pt idx="2227" formatCode="General">
                  <c:v>2.2280209064483598</c:v>
                </c:pt>
                <c:pt idx="2228" formatCode="General">
                  <c:v>2.22902083396911</c:v>
                </c:pt>
                <c:pt idx="2229" formatCode="General">
                  <c:v>2.2300207614898602</c:v>
                </c:pt>
                <c:pt idx="2230" formatCode="General">
                  <c:v>2.2310206890106201</c:v>
                </c:pt>
                <c:pt idx="2231" formatCode="General">
                  <c:v>2.2320206165313698</c:v>
                </c:pt>
                <c:pt idx="2232" formatCode="General">
                  <c:v>2.23302054405212</c:v>
                </c:pt>
                <c:pt idx="2233" formatCode="General">
                  <c:v>2.2340204715728702</c:v>
                </c:pt>
                <c:pt idx="2234" formatCode="General">
                  <c:v>2.2350203990936199</c:v>
                </c:pt>
                <c:pt idx="2235" formatCode="General">
                  <c:v>2.2360203266143701</c:v>
                </c:pt>
                <c:pt idx="2236" formatCode="General">
                  <c:v>2.2370202541351301</c:v>
                </c:pt>
                <c:pt idx="2237" formatCode="General">
                  <c:v>2.2380201816558798</c:v>
                </c:pt>
                <c:pt idx="2238" formatCode="General">
                  <c:v>2.23902010917663</c:v>
                </c:pt>
                <c:pt idx="2239" formatCode="General">
                  <c:v>2.2400200366973801</c:v>
                </c:pt>
                <c:pt idx="2240" formatCode="General">
                  <c:v>2.2410199642181299</c:v>
                </c:pt>
                <c:pt idx="2241" formatCode="General">
                  <c:v>2.2420198917388898</c:v>
                </c:pt>
                <c:pt idx="2242" formatCode="General">
                  <c:v>2.24301981925964</c:v>
                </c:pt>
                <c:pt idx="2243" formatCode="General">
                  <c:v>2.2440197467803902</c:v>
                </c:pt>
                <c:pt idx="2244" formatCode="General">
                  <c:v>2.2450196743011399</c:v>
                </c:pt>
                <c:pt idx="2245" formatCode="General">
                  <c:v>2.2460196018218901</c:v>
                </c:pt>
                <c:pt idx="2246" formatCode="General">
                  <c:v>2.24701952934265</c:v>
                </c:pt>
                <c:pt idx="2247" formatCode="General">
                  <c:v>2.2480194568634002</c:v>
                </c:pt>
                <c:pt idx="2248" formatCode="General">
                  <c:v>2.2490193843841499</c:v>
                </c:pt>
                <c:pt idx="2249" formatCode="General">
                  <c:v>2.2500193119049001</c:v>
                </c:pt>
                <c:pt idx="2250" formatCode="General">
                  <c:v>2.2510192394256499</c:v>
                </c:pt>
                <c:pt idx="2251" formatCode="General">
                  <c:v>2.2520191669464098</c:v>
                </c:pt>
                <c:pt idx="2252" formatCode="General">
                  <c:v>2.25301909446716</c:v>
                </c:pt>
                <c:pt idx="2253" formatCode="General">
                  <c:v>2.2540190219879102</c:v>
                </c:pt>
                <c:pt idx="2254" formatCode="General">
                  <c:v>2.2550189495086599</c:v>
                </c:pt>
                <c:pt idx="2255" formatCode="General">
                  <c:v>2.2560188770294101</c:v>
                </c:pt>
                <c:pt idx="2256" formatCode="General">
                  <c:v>2.25701880455017</c:v>
                </c:pt>
                <c:pt idx="2257" formatCode="General">
                  <c:v>2.2580187320709202</c:v>
                </c:pt>
                <c:pt idx="2258" formatCode="General">
                  <c:v>2.2590186595916699</c:v>
                </c:pt>
                <c:pt idx="2259" formatCode="General">
                  <c:v>2.2600185871124201</c:v>
                </c:pt>
                <c:pt idx="2260" formatCode="General">
                  <c:v>2.2610185146331698</c:v>
                </c:pt>
                <c:pt idx="2261" formatCode="General">
                  <c:v>2.2620184421539302</c:v>
                </c:pt>
                <c:pt idx="2262" formatCode="General">
                  <c:v>2.26301836967468</c:v>
                </c:pt>
                <c:pt idx="2263" formatCode="General">
                  <c:v>2.2640182971954301</c:v>
                </c:pt>
                <c:pt idx="2264" formatCode="General">
                  <c:v>2.2650182247161799</c:v>
                </c:pt>
                <c:pt idx="2265" formatCode="General">
                  <c:v>2.26601815223693</c:v>
                </c:pt>
                <c:pt idx="2266" formatCode="General">
                  <c:v>2.26701807975769</c:v>
                </c:pt>
                <c:pt idx="2267" formatCode="General">
                  <c:v>2.2680180072784402</c:v>
                </c:pt>
                <c:pt idx="2268" formatCode="General">
                  <c:v>2.2690179347991899</c:v>
                </c:pt>
                <c:pt idx="2269" formatCode="General">
                  <c:v>2.2700178623199401</c:v>
                </c:pt>
                <c:pt idx="2270" formatCode="General">
                  <c:v>2.2710177898406898</c:v>
                </c:pt>
                <c:pt idx="2271" formatCode="General">
                  <c:v>2.2720177173614502</c:v>
                </c:pt>
                <c:pt idx="2272" formatCode="General">
                  <c:v>2.2730176448821999</c:v>
                </c:pt>
                <c:pt idx="2273" formatCode="General">
                  <c:v>2.2740175724029501</c:v>
                </c:pt>
                <c:pt idx="2274" formatCode="General">
                  <c:v>2.2750174999236998</c:v>
                </c:pt>
                <c:pt idx="2275" formatCode="General">
                  <c:v>2.27601742744445</c:v>
                </c:pt>
                <c:pt idx="2276" formatCode="General">
                  <c:v>2.27701735496521</c:v>
                </c:pt>
                <c:pt idx="2277" formatCode="General">
                  <c:v>2.2780172824859601</c:v>
                </c:pt>
                <c:pt idx="2278" formatCode="General">
                  <c:v>2.2790172100067099</c:v>
                </c:pt>
                <c:pt idx="2279" formatCode="General">
                  <c:v>2.28001713752746</c:v>
                </c:pt>
                <c:pt idx="2280" formatCode="General">
                  <c:v>2.2810170650482098</c:v>
                </c:pt>
                <c:pt idx="2281" formatCode="General">
                  <c:v>2.28201699256896</c:v>
                </c:pt>
                <c:pt idx="2282" formatCode="General">
                  <c:v>2.2830169200897199</c:v>
                </c:pt>
                <c:pt idx="2283" formatCode="General">
                  <c:v>2.2840168476104701</c:v>
                </c:pt>
                <c:pt idx="2284" formatCode="General">
                  <c:v>2.2850167751312198</c:v>
                </c:pt>
                <c:pt idx="2285" formatCode="General">
                  <c:v>2.28601670265197</c:v>
                </c:pt>
                <c:pt idx="2286" formatCode="General">
                  <c:v>2.2870166301727202</c:v>
                </c:pt>
                <c:pt idx="2287" formatCode="General">
                  <c:v>2.2880165576934801</c:v>
                </c:pt>
                <c:pt idx="2288" formatCode="General">
                  <c:v>2.2890164852142298</c:v>
                </c:pt>
                <c:pt idx="2289" formatCode="General">
                  <c:v>2.29001641273498</c:v>
                </c:pt>
                <c:pt idx="2290" formatCode="General">
                  <c:v>2.2910163402557302</c:v>
                </c:pt>
                <c:pt idx="2291" formatCode="General">
                  <c:v>2.2920162677764799</c:v>
                </c:pt>
                <c:pt idx="2292" formatCode="General">
                  <c:v>2.2930161952972399</c:v>
                </c:pt>
                <c:pt idx="2293" formatCode="General">
                  <c:v>2.2940161228179901</c:v>
                </c:pt>
                <c:pt idx="2294" formatCode="General">
                  <c:v>2.2950160503387398</c:v>
                </c:pt>
                <c:pt idx="2295" formatCode="General">
                  <c:v>2.29601597785949</c:v>
                </c:pt>
                <c:pt idx="2296" formatCode="General">
                  <c:v>2.2970159053802401</c:v>
                </c:pt>
                <c:pt idx="2297" formatCode="General">
                  <c:v>2.2980158329010001</c:v>
                </c:pt>
                <c:pt idx="2298" formatCode="General">
                  <c:v>2.2990157604217498</c:v>
                </c:pt>
                <c:pt idx="2299" formatCode="General">
                  <c:v>2.3000156879425</c:v>
                </c:pt>
                <c:pt idx="2300" formatCode="General">
                  <c:v>2.3010156154632502</c:v>
                </c:pt>
                <c:pt idx="2301" formatCode="General">
                  <c:v>2.3020155429839999</c:v>
                </c:pt>
                <c:pt idx="2302" formatCode="General">
                  <c:v>2.3030154705047599</c:v>
                </c:pt>
                <c:pt idx="2303" formatCode="General">
                  <c:v>2.30401539802551</c:v>
                </c:pt>
                <c:pt idx="2304" formatCode="General">
                  <c:v>2.3050153255462602</c:v>
                </c:pt>
                <c:pt idx="2305" formatCode="General">
                  <c:v>2.3060152530670099</c:v>
                </c:pt>
                <c:pt idx="2306" formatCode="General">
                  <c:v>2.3070151805877601</c:v>
                </c:pt>
                <c:pt idx="2307" formatCode="General">
                  <c:v>2.3080151081085201</c:v>
                </c:pt>
                <c:pt idx="2308" formatCode="General">
                  <c:v>2.3090150356292698</c:v>
                </c:pt>
                <c:pt idx="2309" formatCode="General">
                  <c:v>2.31001496315002</c:v>
                </c:pt>
                <c:pt idx="2310" formatCode="General">
                  <c:v>2.3110148906707701</c:v>
                </c:pt>
                <c:pt idx="2311" formatCode="General">
                  <c:v>2.3120148181915199</c:v>
                </c:pt>
                <c:pt idx="2312" formatCode="General">
                  <c:v>2.3130147457122798</c:v>
                </c:pt>
                <c:pt idx="2313" formatCode="General">
                  <c:v>2.31401467323303</c:v>
                </c:pt>
                <c:pt idx="2314" formatCode="General">
                  <c:v>2.3150146007537802</c:v>
                </c:pt>
                <c:pt idx="2315" formatCode="General">
                  <c:v>2.3160145282745299</c:v>
                </c:pt>
                <c:pt idx="2316" formatCode="General">
                  <c:v>2.3170144557952801</c:v>
                </c:pt>
                <c:pt idx="2317" formatCode="General">
                  <c:v>2.31801438331604</c:v>
                </c:pt>
                <c:pt idx="2318" formatCode="General">
                  <c:v>2.3190143108367902</c:v>
                </c:pt>
                <c:pt idx="2319" formatCode="General">
                  <c:v>2.3200142383575399</c:v>
                </c:pt>
                <c:pt idx="2320" formatCode="General">
                  <c:v>2.3210141658782901</c:v>
                </c:pt>
                <c:pt idx="2321" formatCode="General">
                  <c:v>2.3220140933990399</c:v>
                </c:pt>
                <c:pt idx="2322" formatCode="General">
                  <c:v>2.32301402091979</c:v>
                </c:pt>
                <c:pt idx="2323" formatCode="General">
                  <c:v>2.32401394844055</c:v>
                </c:pt>
                <c:pt idx="2324" formatCode="General">
                  <c:v>2.3250138759613002</c:v>
                </c:pt>
                <c:pt idx="2325" formatCode="General">
                  <c:v>2.3260138034820499</c:v>
                </c:pt>
                <c:pt idx="2326" formatCode="General">
                  <c:v>2.3270137310028001</c:v>
                </c:pt>
                <c:pt idx="2327" formatCode="General">
                  <c:v>2.3280136585235498</c:v>
                </c:pt>
                <c:pt idx="2328" formatCode="General">
                  <c:v>2.3290135860443102</c:v>
                </c:pt>
                <c:pt idx="2329" formatCode="General">
                  <c:v>2.3300135135650599</c:v>
                </c:pt>
                <c:pt idx="2330" formatCode="General">
                  <c:v>2.3310134410858101</c:v>
                </c:pt>
                <c:pt idx="2331" formatCode="General">
                  <c:v>2.3320133686065598</c:v>
                </c:pt>
                <c:pt idx="2332" formatCode="General">
                  <c:v>2.33301329612731</c:v>
                </c:pt>
                <c:pt idx="2333" formatCode="General">
                  <c:v>2.33401322364807</c:v>
                </c:pt>
                <c:pt idx="2334" formatCode="General">
                  <c:v>2.3350131511688201</c:v>
                </c:pt>
                <c:pt idx="2335" formatCode="General">
                  <c:v>2.3360130786895699</c:v>
                </c:pt>
                <c:pt idx="2336" formatCode="General">
                  <c:v>2.33701300621032</c:v>
                </c:pt>
                <c:pt idx="2337" formatCode="General">
                  <c:v>2.3380129337310702</c:v>
                </c:pt>
                <c:pt idx="2338" formatCode="General">
                  <c:v>2.3390128612518302</c:v>
                </c:pt>
                <c:pt idx="2339" formatCode="General">
                  <c:v>2.3400127887725799</c:v>
                </c:pt>
                <c:pt idx="2340" formatCode="General">
                  <c:v>2.3410127162933301</c:v>
                </c:pt>
                <c:pt idx="2341" formatCode="General">
                  <c:v>2.3420126438140798</c:v>
                </c:pt>
                <c:pt idx="2342" formatCode="General">
                  <c:v>2.34301257133483</c:v>
                </c:pt>
                <c:pt idx="2343" formatCode="General">
                  <c:v>2.3440124988555899</c:v>
                </c:pt>
                <c:pt idx="2344" formatCode="General">
                  <c:v>2.3450124263763401</c:v>
                </c:pt>
                <c:pt idx="2345" formatCode="General">
                  <c:v>2.3460123538970898</c:v>
                </c:pt>
                <c:pt idx="2346" formatCode="General">
                  <c:v>2.34701228141784</c:v>
                </c:pt>
                <c:pt idx="2347" formatCode="General">
                  <c:v>2.3480122089385902</c:v>
                </c:pt>
                <c:pt idx="2348" formatCode="General">
                  <c:v>2.3490121364593501</c:v>
                </c:pt>
                <c:pt idx="2349" formatCode="General">
                  <c:v>2.3500120639800999</c:v>
                </c:pt>
                <c:pt idx="2350" formatCode="General">
                  <c:v>2.3510119915008501</c:v>
                </c:pt>
                <c:pt idx="2351" formatCode="General">
                  <c:v>2.3520119190215998</c:v>
                </c:pt>
                <c:pt idx="2352" formatCode="General">
                  <c:v>2.35301184654235</c:v>
                </c:pt>
                <c:pt idx="2353" formatCode="General">
                  <c:v>2.3540117740631099</c:v>
                </c:pt>
                <c:pt idx="2354" formatCode="General">
                  <c:v>2.3550117015838601</c:v>
                </c:pt>
                <c:pt idx="2355" formatCode="General">
                  <c:v>2.3560116291046098</c:v>
                </c:pt>
                <c:pt idx="2356" formatCode="General">
                  <c:v>2.35701155662536</c:v>
                </c:pt>
                <c:pt idx="2357" formatCode="General">
                  <c:v>2.3580114841461102</c:v>
                </c:pt>
                <c:pt idx="2358" formatCode="General">
                  <c:v>2.3590114116668701</c:v>
                </c:pt>
                <c:pt idx="2359" formatCode="General">
                  <c:v>2.3600113391876198</c:v>
                </c:pt>
                <c:pt idx="2360" formatCode="General">
                  <c:v>2.36101126670837</c:v>
                </c:pt>
                <c:pt idx="2361" formatCode="General">
                  <c:v>2.3620111942291202</c:v>
                </c:pt>
                <c:pt idx="2362" formatCode="General">
                  <c:v>2.3630111217498699</c:v>
                </c:pt>
                <c:pt idx="2363" formatCode="General">
                  <c:v>2.3640110492706201</c:v>
                </c:pt>
                <c:pt idx="2364" formatCode="General">
                  <c:v>2.3650109767913801</c:v>
                </c:pt>
                <c:pt idx="2365" formatCode="General">
                  <c:v>2.3660109043121298</c:v>
                </c:pt>
                <c:pt idx="2366" formatCode="General">
                  <c:v>2.36701083183288</c:v>
                </c:pt>
                <c:pt idx="2367" formatCode="General">
                  <c:v>2.3680107593536301</c:v>
                </c:pt>
                <c:pt idx="2368" formatCode="General">
                  <c:v>2.3690106868743799</c:v>
                </c:pt>
                <c:pt idx="2369" formatCode="General">
                  <c:v>2.3700106143951398</c:v>
                </c:pt>
                <c:pt idx="2370" formatCode="General">
                  <c:v>2.37101054191589</c:v>
                </c:pt>
                <c:pt idx="2371" formatCode="General">
                  <c:v>2.3720104694366402</c:v>
                </c:pt>
                <c:pt idx="2372" formatCode="General">
                  <c:v>2.3730103969573899</c:v>
                </c:pt>
                <c:pt idx="2373" formatCode="General">
                  <c:v>2.3740103244781401</c:v>
                </c:pt>
                <c:pt idx="2374" formatCode="General">
                  <c:v>2.3750102519989</c:v>
                </c:pt>
                <c:pt idx="2375" formatCode="General">
                  <c:v>2.3760101795196502</c:v>
                </c:pt>
                <c:pt idx="2376" formatCode="General">
                  <c:v>2.3770101070403999</c:v>
                </c:pt>
                <c:pt idx="2377" formatCode="General">
                  <c:v>2.3780100345611501</c:v>
                </c:pt>
                <c:pt idx="2378" formatCode="General">
                  <c:v>2.3790099620818999</c:v>
                </c:pt>
                <c:pt idx="2379" formatCode="General">
                  <c:v>2.3800098896026598</c:v>
                </c:pt>
                <c:pt idx="2380" formatCode="General">
                  <c:v>2.38100981712341</c:v>
                </c:pt>
                <c:pt idx="2381" formatCode="General">
                  <c:v>2.3820097446441602</c:v>
                </c:pt>
                <c:pt idx="2382" formatCode="General">
                  <c:v>2.3830096721649099</c:v>
                </c:pt>
                <c:pt idx="2383" formatCode="General">
                  <c:v>2.3840095996856601</c:v>
                </c:pt>
                <c:pt idx="2384" formatCode="General">
                  <c:v>2.38500952720642</c:v>
                </c:pt>
                <c:pt idx="2385" formatCode="General">
                  <c:v>2.3860094547271702</c:v>
                </c:pt>
                <c:pt idx="2386" formatCode="General">
                  <c:v>2.3870093822479199</c:v>
                </c:pt>
                <c:pt idx="2387" formatCode="General">
                  <c:v>2.3880093097686701</c:v>
                </c:pt>
                <c:pt idx="2388" formatCode="General">
                  <c:v>2.3890092372894198</c:v>
                </c:pt>
                <c:pt idx="2389" formatCode="General">
                  <c:v>2.3900091648101802</c:v>
                </c:pt>
                <c:pt idx="2390" formatCode="General">
                  <c:v>2.39100909233093</c:v>
                </c:pt>
                <c:pt idx="2391" formatCode="General">
                  <c:v>2.3920090198516801</c:v>
                </c:pt>
                <c:pt idx="2392" formatCode="General">
                  <c:v>2.3930089473724299</c:v>
                </c:pt>
                <c:pt idx="2393" formatCode="General">
                  <c:v>2.39400887489318</c:v>
                </c:pt>
                <c:pt idx="2394" formatCode="General">
                  <c:v>2.39500880241394</c:v>
                </c:pt>
                <c:pt idx="2395" formatCode="General">
                  <c:v>2.3960087299346902</c:v>
                </c:pt>
                <c:pt idx="2396" formatCode="General">
                  <c:v>2.3970086574554399</c:v>
                </c:pt>
                <c:pt idx="2397" formatCode="General">
                  <c:v>2.3980085849761901</c:v>
                </c:pt>
                <c:pt idx="2398" formatCode="General">
                  <c:v>2.3990085124969398</c:v>
                </c:pt>
                <c:pt idx="2399" formatCode="General">
                  <c:v>2.4000084400177002</c:v>
                </c:pt>
                <c:pt idx="2400" formatCode="General">
                  <c:v>2.4010083675384499</c:v>
                </c:pt>
                <c:pt idx="2401" formatCode="General">
                  <c:v>2.4020082950592001</c:v>
                </c:pt>
                <c:pt idx="2402" formatCode="General">
                  <c:v>2.4030082225799498</c:v>
                </c:pt>
                <c:pt idx="2403" formatCode="General">
                  <c:v>2.4040081501007</c:v>
                </c:pt>
                <c:pt idx="2404" formatCode="General">
                  <c:v>2.40500807762146</c:v>
                </c:pt>
                <c:pt idx="2405" formatCode="General">
                  <c:v>2.4060080051422101</c:v>
                </c:pt>
                <c:pt idx="2406" formatCode="General">
                  <c:v>2.4070079326629599</c:v>
                </c:pt>
                <c:pt idx="2407" formatCode="General">
                  <c:v>2.40800786018371</c:v>
                </c:pt>
                <c:pt idx="2408" formatCode="General">
                  <c:v>2.4090077877044598</c:v>
                </c:pt>
                <c:pt idx="2409" formatCode="General">
                  <c:v>2.41000771522521</c:v>
                </c:pt>
                <c:pt idx="2410" formatCode="General">
                  <c:v>2.4110076427459699</c:v>
                </c:pt>
                <c:pt idx="2411" formatCode="General">
                  <c:v>2.4120075702667201</c:v>
                </c:pt>
                <c:pt idx="2412" formatCode="General">
                  <c:v>2.4130074977874698</c:v>
                </c:pt>
                <c:pt idx="2413" formatCode="General">
                  <c:v>2.41400742530822</c:v>
                </c:pt>
                <c:pt idx="2414" formatCode="General">
                  <c:v>2.4150073528289702</c:v>
                </c:pt>
                <c:pt idx="2415" formatCode="General">
                  <c:v>2.4160072803497301</c:v>
                </c:pt>
                <c:pt idx="2416" formatCode="General">
                  <c:v>2.4170072078704798</c:v>
                </c:pt>
                <c:pt idx="2417" formatCode="General">
                  <c:v>2.41800713539123</c:v>
                </c:pt>
                <c:pt idx="2418" formatCode="General">
                  <c:v>2.4190070629119802</c:v>
                </c:pt>
                <c:pt idx="2419" formatCode="General">
                  <c:v>2.4200069904327299</c:v>
                </c:pt>
                <c:pt idx="2420" formatCode="General">
                  <c:v>2.4210069179534899</c:v>
                </c:pt>
                <c:pt idx="2421" formatCode="General">
                  <c:v>2.4220068454742401</c:v>
                </c:pt>
                <c:pt idx="2422" formatCode="General">
                  <c:v>2.4230067729949898</c:v>
                </c:pt>
                <c:pt idx="2423" formatCode="General">
                  <c:v>2.42400670051574</c:v>
                </c:pt>
                <c:pt idx="2424" formatCode="General">
                  <c:v>2.4250066280364901</c:v>
                </c:pt>
                <c:pt idx="2425" formatCode="General">
                  <c:v>2.4260065555572501</c:v>
                </c:pt>
                <c:pt idx="2426" formatCode="General">
                  <c:v>2.4270064830779998</c:v>
                </c:pt>
                <c:pt idx="2427" formatCode="General">
                  <c:v>2.42800641059875</c:v>
                </c:pt>
                <c:pt idx="2428" formatCode="General">
                  <c:v>2.4290063381195002</c:v>
                </c:pt>
                <c:pt idx="2429" formatCode="General">
                  <c:v>2.4300062656402499</c:v>
                </c:pt>
                <c:pt idx="2430" formatCode="General">
                  <c:v>2.4310061931610099</c:v>
                </c:pt>
                <c:pt idx="2431" formatCode="General">
                  <c:v>2.43200612068176</c:v>
                </c:pt>
                <c:pt idx="2432" formatCode="General">
                  <c:v>2.4330060482025102</c:v>
                </c:pt>
                <c:pt idx="2433" formatCode="General">
                  <c:v>2.4340059757232599</c:v>
                </c:pt>
                <c:pt idx="2434" formatCode="General">
                  <c:v>2.4350059032440101</c:v>
                </c:pt>
                <c:pt idx="2435" formatCode="General">
                  <c:v>2.4360058307647701</c:v>
                </c:pt>
                <c:pt idx="2436" formatCode="General">
                  <c:v>2.4370057582855198</c:v>
                </c:pt>
                <c:pt idx="2437" formatCode="General">
                  <c:v>2.43800568580627</c:v>
                </c:pt>
                <c:pt idx="2438" formatCode="General">
                  <c:v>2.4390056133270201</c:v>
                </c:pt>
                <c:pt idx="2439" formatCode="General">
                  <c:v>2.4400055408477699</c:v>
                </c:pt>
                <c:pt idx="2440" formatCode="General">
                  <c:v>2.4410054683685298</c:v>
                </c:pt>
                <c:pt idx="2441" formatCode="General">
                  <c:v>2.44200539588928</c:v>
                </c:pt>
                <c:pt idx="2442" formatCode="General">
                  <c:v>2.4430053234100302</c:v>
                </c:pt>
                <c:pt idx="2443" formatCode="General">
                  <c:v>2.4440052509307799</c:v>
                </c:pt>
                <c:pt idx="2444" formatCode="General">
                  <c:v>2.4450051784515301</c:v>
                </c:pt>
                <c:pt idx="2445" formatCode="General">
                  <c:v>2.44600510597229</c:v>
                </c:pt>
                <c:pt idx="2446" formatCode="General">
                  <c:v>2.4470050334930402</c:v>
                </c:pt>
                <c:pt idx="2447" formatCode="General">
                  <c:v>2.4480049610137899</c:v>
                </c:pt>
                <c:pt idx="2448" formatCode="General">
                  <c:v>2.4490048885345401</c:v>
                </c:pt>
                <c:pt idx="2449" formatCode="General">
                  <c:v>2.4500048160552899</c:v>
                </c:pt>
                <c:pt idx="2450" formatCode="General">
                  <c:v>2.45100474357604</c:v>
                </c:pt>
                <c:pt idx="2451" formatCode="General">
                  <c:v>2.4520046710968</c:v>
                </c:pt>
                <c:pt idx="2452" formatCode="General">
                  <c:v>2.4530045986175502</c:v>
                </c:pt>
                <c:pt idx="2453" formatCode="General">
                  <c:v>2.4540045261382999</c:v>
                </c:pt>
                <c:pt idx="2454" formatCode="General">
                  <c:v>2.4550044536590501</c:v>
                </c:pt>
                <c:pt idx="2455" formatCode="General">
                  <c:v>2.4560043811797998</c:v>
                </c:pt>
                <c:pt idx="2456" formatCode="General">
                  <c:v>2.4570043087005602</c:v>
                </c:pt>
                <c:pt idx="2457" formatCode="General">
                  <c:v>2.4580042362213099</c:v>
                </c:pt>
                <c:pt idx="2458" formatCode="General">
                  <c:v>2.4590041637420601</c:v>
                </c:pt>
                <c:pt idx="2459" formatCode="General">
                  <c:v>2.4600040912628098</c:v>
                </c:pt>
                <c:pt idx="2460" formatCode="General">
                  <c:v>2.46100401878356</c:v>
                </c:pt>
                <c:pt idx="2461" formatCode="General">
                  <c:v>2.46200394630432</c:v>
                </c:pt>
                <c:pt idx="2462" formatCode="General">
                  <c:v>2.4630038738250701</c:v>
                </c:pt>
                <c:pt idx="2463" formatCode="General">
                  <c:v>2.4640038013458199</c:v>
                </c:pt>
                <c:pt idx="2464" formatCode="General">
                  <c:v>2.46500372886657</c:v>
                </c:pt>
                <c:pt idx="2465" formatCode="General">
                  <c:v>2.4660036563873202</c:v>
                </c:pt>
                <c:pt idx="2466" formatCode="General">
                  <c:v>2.4670035839080802</c:v>
                </c:pt>
                <c:pt idx="2467" formatCode="General">
                  <c:v>2.4680035114288299</c:v>
                </c:pt>
                <c:pt idx="2468" formatCode="General">
                  <c:v>2.4690034389495801</c:v>
                </c:pt>
                <c:pt idx="2469" formatCode="General">
                  <c:v>2.4700033664703298</c:v>
                </c:pt>
                <c:pt idx="2470" formatCode="General">
                  <c:v>2.47100329399108</c:v>
                </c:pt>
                <c:pt idx="2471" formatCode="General">
                  <c:v>2.4720032215118399</c:v>
                </c:pt>
                <c:pt idx="2472" formatCode="General">
                  <c:v>2.4730031490325901</c:v>
                </c:pt>
                <c:pt idx="2473" formatCode="General">
                  <c:v>2.4740030765533398</c:v>
                </c:pt>
                <c:pt idx="2474" formatCode="General">
                  <c:v>2.47500300407409</c:v>
                </c:pt>
                <c:pt idx="2475" formatCode="General">
                  <c:v>2.4760029315948402</c:v>
                </c:pt>
                <c:pt idx="2476" formatCode="General">
                  <c:v>2.4770028591156001</c:v>
                </c:pt>
                <c:pt idx="2477" formatCode="General">
                  <c:v>2.4780027866363499</c:v>
                </c:pt>
                <c:pt idx="2478" formatCode="General">
                  <c:v>2.4790027141571001</c:v>
                </c:pt>
                <c:pt idx="2479" formatCode="General">
                  <c:v>2.4800026416778498</c:v>
                </c:pt>
                <c:pt idx="2480" formatCode="General">
                  <c:v>2.4810025691986</c:v>
                </c:pt>
                <c:pt idx="2481" formatCode="General">
                  <c:v>2.4820024967193599</c:v>
                </c:pt>
                <c:pt idx="2482" formatCode="General">
                  <c:v>2.4830024242401101</c:v>
                </c:pt>
                <c:pt idx="2483" formatCode="General">
                  <c:v>2.4840023517608598</c:v>
                </c:pt>
                <c:pt idx="2484" formatCode="General">
                  <c:v>2.48500227928161</c:v>
                </c:pt>
                <c:pt idx="2485" formatCode="General">
                  <c:v>2.4860022068023602</c:v>
                </c:pt>
                <c:pt idx="2486" formatCode="General">
                  <c:v>2.4870021343231201</c:v>
                </c:pt>
                <c:pt idx="2487" formatCode="General">
                  <c:v>2.4880020618438698</c:v>
                </c:pt>
                <c:pt idx="2488" formatCode="General">
                  <c:v>2.48900198936462</c:v>
                </c:pt>
                <c:pt idx="2489" formatCode="General">
                  <c:v>2.4900019168853702</c:v>
                </c:pt>
                <c:pt idx="2490" formatCode="General">
                  <c:v>2.4910018444061199</c:v>
                </c:pt>
                <c:pt idx="2491" formatCode="General">
                  <c:v>2.4920017719268701</c:v>
                </c:pt>
                <c:pt idx="2492" formatCode="General">
                  <c:v>2.4930016994476301</c:v>
                </c:pt>
                <c:pt idx="2493" formatCode="General">
                  <c:v>2.4940016269683798</c:v>
                </c:pt>
                <c:pt idx="2494" formatCode="General">
                  <c:v>2.49500155448913</c:v>
                </c:pt>
                <c:pt idx="2495" formatCode="General">
                  <c:v>2.4960014820098801</c:v>
                </c:pt>
                <c:pt idx="2496" formatCode="General">
                  <c:v>2.4970014095306299</c:v>
                </c:pt>
                <c:pt idx="2497" formatCode="General">
                  <c:v>2.4980013370513898</c:v>
                </c:pt>
                <c:pt idx="2498" formatCode="General">
                  <c:v>2.49900126457214</c:v>
                </c:pt>
                <c:pt idx="2499" formatCode="General">
                  <c:v>2.5000011920928902</c:v>
                </c:pt>
                <c:pt idx="2500" formatCode="General">
                  <c:v>2.5010011196136399</c:v>
                </c:pt>
                <c:pt idx="2501" formatCode="General">
                  <c:v>2.5020010471343901</c:v>
                </c:pt>
                <c:pt idx="2502" formatCode="General">
                  <c:v>2.50300097465515</c:v>
                </c:pt>
                <c:pt idx="2503" formatCode="General">
                  <c:v>2.5040009021759002</c:v>
                </c:pt>
                <c:pt idx="2504" formatCode="General">
                  <c:v>2.5050008296966499</c:v>
                </c:pt>
                <c:pt idx="2505" formatCode="General">
                  <c:v>2.5060007572174001</c:v>
                </c:pt>
                <c:pt idx="2506" formatCode="General">
                  <c:v>2.5070006847381499</c:v>
                </c:pt>
                <c:pt idx="2507" formatCode="General">
                  <c:v>2.5080006122589098</c:v>
                </c:pt>
                <c:pt idx="2508" formatCode="General">
                  <c:v>2.50900053977966</c:v>
                </c:pt>
                <c:pt idx="2509" formatCode="General">
                  <c:v>2.5100004673004102</c:v>
                </c:pt>
                <c:pt idx="2510" formatCode="General">
                  <c:v>2.5110003948211599</c:v>
                </c:pt>
                <c:pt idx="2511" formatCode="General">
                  <c:v>2.5120003223419101</c:v>
                </c:pt>
                <c:pt idx="2512" formatCode="General">
                  <c:v>2.51300024986267</c:v>
                </c:pt>
                <c:pt idx="2513" formatCode="General">
                  <c:v>2.5140001773834202</c:v>
                </c:pt>
                <c:pt idx="2514" formatCode="General">
                  <c:v>2.5150001049041699</c:v>
                </c:pt>
                <c:pt idx="2515" formatCode="General">
                  <c:v>2.5160000324249201</c:v>
                </c:pt>
                <c:pt idx="2516" formatCode="General">
                  <c:v>2.5169999599456698</c:v>
                </c:pt>
                <c:pt idx="2517" formatCode="General">
                  <c:v>2.5179998874664302</c:v>
                </c:pt>
                <c:pt idx="2518" formatCode="General">
                  <c:v>2.51899981498718</c:v>
                </c:pt>
                <c:pt idx="2519" formatCode="General">
                  <c:v>2.5199997425079301</c:v>
                </c:pt>
                <c:pt idx="2520" formatCode="General">
                  <c:v>2.5209996700286799</c:v>
                </c:pt>
                <c:pt idx="2521" formatCode="General">
                  <c:v>2.52199959754943</c:v>
                </c:pt>
                <c:pt idx="2522" formatCode="General">
                  <c:v>2.52299952507019</c:v>
                </c:pt>
                <c:pt idx="2523" formatCode="General">
                  <c:v>2.5239994525909402</c:v>
                </c:pt>
                <c:pt idx="2524" formatCode="General">
                  <c:v>2.5249993801116899</c:v>
                </c:pt>
                <c:pt idx="2525" formatCode="General">
                  <c:v>2.5259993076324401</c:v>
                </c:pt>
                <c:pt idx="2526" formatCode="General">
                  <c:v>2.5269992351531898</c:v>
                </c:pt>
                <c:pt idx="2527" formatCode="General">
                  <c:v>2.5279991626739502</c:v>
                </c:pt>
                <c:pt idx="2528" formatCode="General">
                  <c:v>2.5289990901946999</c:v>
                </c:pt>
                <c:pt idx="2529" formatCode="General">
                  <c:v>2.5299990177154501</c:v>
                </c:pt>
                <c:pt idx="2530" formatCode="General">
                  <c:v>2.5309989452361998</c:v>
                </c:pt>
                <c:pt idx="2531" formatCode="General">
                  <c:v>2.53199887275695</c:v>
                </c:pt>
                <c:pt idx="2532" formatCode="General">
                  <c:v>2.53299880027771</c:v>
                </c:pt>
                <c:pt idx="2533" formatCode="General">
                  <c:v>2.5339987277984601</c:v>
                </c:pt>
                <c:pt idx="2534" formatCode="General">
                  <c:v>2.5349986553192099</c:v>
                </c:pt>
                <c:pt idx="2535" formatCode="General">
                  <c:v>2.53599858283996</c:v>
                </c:pt>
                <c:pt idx="2536" formatCode="General">
                  <c:v>2.5369985103607098</c:v>
                </c:pt>
                <c:pt idx="2537" formatCode="General">
                  <c:v>2.53799843788146</c:v>
                </c:pt>
                <c:pt idx="2538" formatCode="General">
                  <c:v>2.5389983654022199</c:v>
                </c:pt>
                <c:pt idx="2539" formatCode="General">
                  <c:v>2.5399982929229701</c:v>
                </c:pt>
                <c:pt idx="2540" formatCode="General">
                  <c:v>2.5409982204437198</c:v>
                </c:pt>
                <c:pt idx="2541" formatCode="General">
                  <c:v>2.54199814796447</c:v>
                </c:pt>
                <c:pt idx="2542" formatCode="General">
                  <c:v>2.5429980754852202</c:v>
                </c:pt>
                <c:pt idx="2543" formatCode="General">
                  <c:v>2.5439980030059801</c:v>
                </c:pt>
                <c:pt idx="2544" formatCode="General">
                  <c:v>2.5449979305267298</c:v>
                </c:pt>
                <c:pt idx="2545" formatCode="General">
                  <c:v>2.54599785804748</c:v>
                </c:pt>
                <c:pt idx="2546" formatCode="General">
                  <c:v>2.5469977855682302</c:v>
                </c:pt>
                <c:pt idx="2547" formatCode="General">
                  <c:v>2.5479977130889799</c:v>
                </c:pt>
                <c:pt idx="2548" formatCode="General">
                  <c:v>2.5489976406097399</c:v>
                </c:pt>
                <c:pt idx="2549" formatCode="General">
                  <c:v>2.5499975681304901</c:v>
                </c:pt>
                <c:pt idx="2550" formatCode="General">
                  <c:v>2.5509974956512398</c:v>
                </c:pt>
                <c:pt idx="2551" formatCode="General">
                  <c:v>2.55199742317199</c:v>
                </c:pt>
                <c:pt idx="2552" formatCode="General">
                  <c:v>2.5529973506927401</c:v>
                </c:pt>
                <c:pt idx="2553" formatCode="General">
                  <c:v>2.5539972782135001</c:v>
                </c:pt>
                <c:pt idx="2554" formatCode="General">
                  <c:v>2.5549972057342498</c:v>
                </c:pt>
                <c:pt idx="2555" formatCode="General">
                  <c:v>2.555997133255</c:v>
                </c:pt>
                <c:pt idx="2556" formatCode="General">
                  <c:v>2.5569970607757502</c:v>
                </c:pt>
                <c:pt idx="2557" formatCode="General">
                  <c:v>2.5579969882964999</c:v>
                </c:pt>
                <c:pt idx="2558" formatCode="General">
                  <c:v>2.5589969158172599</c:v>
                </c:pt>
                <c:pt idx="2559" formatCode="General">
                  <c:v>2.55999684333801</c:v>
                </c:pt>
                <c:pt idx="2560" formatCode="General">
                  <c:v>2.5609967708587602</c:v>
                </c:pt>
                <c:pt idx="2561" formatCode="General">
                  <c:v>2.5619966983795099</c:v>
                </c:pt>
                <c:pt idx="2562" formatCode="General">
                  <c:v>2.5629966259002601</c:v>
                </c:pt>
                <c:pt idx="2563" formatCode="General">
                  <c:v>2.5639965534210201</c:v>
                </c:pt>
                <c:pt idx="2564" formatCode="General">
                  <c:v>2.5649964809417698</c:v>
                </c:pt>
                <c:pt idx="2565" formatCode="General">
                  <c:v>2.56599640846252</c:v>
                </c:pt>
                <c:pt idx="2566" formatCode="General">
                  <c:v>2.5669963359832701</c:v>
                </c:pt>
                <c:pt idx="2567" formatCode="General">
                  <c:v>2.5679962635040199</c:v>
                </c:pt>
                <c:pt idx="2568" formatCode="General">
                  <c:v>2.5689961910247798</c:v>
                </c:pt>
                <c:pt idx="2569" formatCode="General">
                  <c:v>2.56999611854553</c:v>
                </c:pt>
                <c:pt idx="2570" formatCode="General">
                  <c:v>2.5709960460662802</c:v>
                </c:pt>
                <c:pt idx="2571" formatCode="General">
                  <c:v>2.5719959735870299</c:v>
                </c:pt>
                <c:pt idx="2572" formatCode="General">
                  <c:v>2.5729959011077801</c:v>
                </c:pt>
                <c:pt idx="2573" formatCode="General">
                  <c:v>2.57399582862854</c:v>
                </c:pt>
                <c:pt idx="2574" formatCode="General">
                  <c:v>2.5749957561492902</c:v>
                </c:pt>
                <c:pt idx="2575" formatCode="General">
                  <c:v>2.5759956836700399</c:v>
                </c:pt>
                <c:pt idx="2576" formatCode="General">
                  <c:v>2.5769956111907901</c:v>
                </c:pt>
                <c:pt idx="2577" formatCode="General">
                  <c:v>2.5779955387115399</c:v>
                </c:pt>
                <c:pt idx="2578" formatCode="General">
                  <c:v>2.57899546623229</c:v>
                </c:pt>
                <c:pt idx="2579" formatCode="General">
                  <c:v>2.57999539375305</c:v>
                </c:pt>
                <c:pt idx="2580" formatCode="General">
                  <c:v>2.5809953212738002</c:v>
                </c:pt>
                <c:pt idx="2581" formatCode="General">
                  <c:v>2.5819952487945499</c:v>
                </c:pt>
                <c:pt idx="2582" formatCode="General">
                  <c:v>2.5829951763153001</c:v>
                </c:pt>
                <c:pt idx="2583" formatCode="General">
                  <c:v>2.5839951038360498</c:v>
                </c:pt>
                <c:pt idx="2584" formatCode="General">
                  <c:v>2.5849950313568102</c:v>
                </c:pt>
                <c:pt idx="2585" formatCode="General">
                  <c:v>2.5859949588775599</c:v>
                </c:pt>
                <c:pt idx="2586" formatCode="General">
                  <c:v>2.5869948863983101</c:v>
                </c:pt>
                <c:pt idx="2587" formatCode="General">
                  <c:v>2.5879948139190598</c:v>
                </c:pt>
                <c:pt idx="2588" formatCode="General">
                  <c:v>2.58899474143981</c:v>
                </c:pt>
                <c:pt idx="2589" formatCode="General">
                  <c:v>2.58999466896057</c:v>
                </c:pt>
                <c:pt idx="2590" formatCode="General">
                  <c:v>2.5909945964813201</c:v>
                </c:pt>
                <c:pt idx="2591" formatCode="General">
                  <c:v>2.5919945240020699</c:v>
                </c:pt>
                <c:pt idx="2592" formatCode="General">
                  <c:v>2.59299445152282</c:v>
                </c:pt>
                <c:pt idx="2593" formatCode="General">
                  <c:v>2.5939943790435702</c:v>
                </c:pt>
                <c:pt idx="2594" formatCode="General">
                  <c:v>2.5949943065643302</c:v>
                </c:pt>
                <c:pt idx="2595" formatCode="General">
                  <c:v>2.5959942340850799</c:v>
                </c:pt>
                <c:pt idx="2596" formatCode="General">
                  <c:v>2.5969941616058301</c:v>
                </c:pt>
                <c:pt idx="2597" formatCode="General">
                  <c:v>2.5979940891265798</c:v>
                </c:pt>
                <c:pt idx="2598" formatCode="General">
                  <c:v>2.59899401664733</c:v>
                </c:pt>
                <c:pt idx="2599" formatCode="General">
                  <c:v>2.5999939441680899</c:v>
                </c:pt>
                <c:pt idx="2600" formatCode="General">
                  <c:v>2.6009938716888401</c:v>
                </c:pt>
                <c:pt idx="2601" formatCode="General">
                  <c:v>2.6019937992095898</c:v>
                </c:pt>
                <c:pt idx="2602" formatCode="General">
                  <c:v>2.60299372673034</c:v>
                </c:pt>
                <c:pt idx="2603" formatCode="General">
                  <c:v>2.6039936542510902</c:v>
                </c:pt>
                <c:pt idx="2604" formatCode="General">
                  <c:v>2.6049935817718501</c:v>
                </c:pt>
                <c:pt idx="2605" formatCode="General">
                  <c:v>2.6059935092925999</c:v>
                </c:pt>
                <c:pt idx="2606" formatCode="General">
                  <c:v>2.6069934368133501</c:v>
                </c:pt>
                <c:pt idx="2607" formatCode="General">
                  <c:v>2.6079933643340998</c:v>
                </c:pt>
                <c:pt idx="2608" formatCode="General">
                  <c:v>2.60899329185485</c:v>
                </c:pt>
                <c:pt idx="2609" formatCode="General">
                  <c:v>2.6099932193756099</c:v>
                </c:pt>
                <c:pt idx="2610" formatCode="General">
                  <c:v>2.6109931468963601</c:v>
                </c:pt>
                <c:pt idx="2611" formatCode="General">
                  <c:v>2.6119930744171098</c:v>
                </c:pt>
                <c:pt idx="2612" formatCode="General">
                  <c:v>2.61299300193786</c:v>
                </c:pt>
                <c:pt idx="2613" formatCode="General">
                  <c:v>2.6139929294586102</c:v>
                </c:pt>
                <c:pt idx="2614" formatCode="General">
                  <c:v>2.6149928569793701</c:v>
                </c:pt>
                <c:pt idx="2615" formatCode="General">
                  <c:v>2.6159927845001198</c:v>
                </c:pt>
                <c:pt idx="2616" formatCode="General">
                  <c:v>2.61699271202087</c:v>
                </c:pt>
                <c:pt idx="2617" formatCode="General">
                  <c:v>2.6179926395416202</c:v>
                </c:pt>
                <c:pt idx="2618" formatCode="General">
                  <c:v>2.6189925670623699</c:v>
                </c:pt>
                <c:pt idx="2619" formatCode="General">
                  <c:v>2.6199924945831201</c:v>
                </c:pt>
                <c:pt idx="2620" formatCode="General">
                  <c:v>2.6209924221038801</c:v>
                </c:pt>
                <c:pt idx="2621" formatCode="General">
                  <c:v>2.6219923496246298</c:v>
                </c:pt>
                <c:pt idx="2622" formatCode="General">
                  <c:v>2.62299227714538</c:v>
                </c:pt>
                <c:pt idx="2623" formatCode="General">
                  <c:v>2.6239922046661301</c:v>
                </c:pt>
                <c:pt idx="2624" formatCode="General">
                  <c:v>2.6249921321868799</c:v>
                </c:pt>
                <c:pt idx="2625" formatCode="General">
                  <c:v>2.6259920597076398</c:v>
                </c:pt>
                <c:pt idx="2626" formatCode="General">
                  <c:v>2.62699198722839</c:v>
                </c:pt>
                <c:pt idx="2627" formatCode="General">
                  <c:v>2.6279919147491402</c:v>
                </c:pt>
                <c:pt idx="2628" formatCode="General">
                  <c:v>2.6289918422698899</c:v>
                </c:pt>
                <c:pt idx="2629" formatCode="General">
                  <c:v>2.6299917697906401</c:v>
                </c:pt>
                <c:pt idx="2630" formatCode="General">
                  <c:v>2.6309916973114</c:v>
                </c:pt>
                <c:pt idx="2631" formatCode="General">
                  <c:v>2.6319916248321502</c:v>
                </c:pt>
                <c:pt idx="2632" formatCode="General">
                  <c:v>2.6329915523528999</c:v>
                </c:pt>
                <c:pt idx="2633" formatCode="General">
                  <c:v>2.6339914798736501</c:v>
                </c:pt>
                <c:pt idx="2634" formatCode="General">
                  <c:v>2.6349914073943999</c:v>
                </c:pt>
                <c:pt idx="2635" formatCode="General">
                  <c:v>2.6359913349151598</c:v>
                </c:pt>
                <c:pt idx="2636" formatCode="General">
                  <c:v>2.63699126243591</c:v>
                </c:pt>
                <c:pt idx="2637" formatCode="General">
                  <c:v>2.6379911899566602</c:v>
                </c:pt>
                <c:pt idx="2638" formatCode="General">
                  <c:v>2.6389911174774099</c:v>
                </c:pt>
                <c:pt idx="2639" formatCode="General">
                  <c:v>2.6399910449981601</c:v>
                </c:pt>
                <c:pt idx="2640" formatCode="General">
                  <c:v>2.64099097251892</c:v>
                </c:pt>
                <c:pt idx="2641" formatCode="General">
                  <c:v>2.6419909000396702</c:v>
                </c:pt>
                <c:pt idx="2642" formatCode="General">
                  <c:v>2.6429908275604199</c:v>
                </c:pt>
                <c:pt idx="2643" formatCode="General">
                  <c:v>2.6439907550811701</c:v>
                </c:pt>
                <c:pt idx="2644" formatCode="General">
                  <c:v>2.6449906826019198</c:v>
                </c:pt>
                <c:pt idx="2645" formatCode="General">
                  <c:v>2.6459906101226802</c:v>
                </c:pt>
                <c:pt idx="2646" formatCode="General">
                  <c:v>2.64699053764343</c:v>
                </c:pt>
                <c:pt idx="2647" formatCode="General">
                  <c:v>2.6479904651641801</c:v>
                </c:pt>
                <c:pt idx="2648" formatCode="General">
                  <c:v>2.6489903926849299</c:v>
                </c:pt>
                <c:pt idx="2649" formatCode="General">
                  <c:v>2.64999032020568</c:v>
                </c:pt>
                <c:pt idx="2650" formatCode="General">
                  <c:v>2.65099024772644</c:v>
                </c:pt>
                <c:pt idx="2651" formatCode="General">
                  <c:v>2.6519901752471902</c:v>
                </c:pt>
                <c:pt idx="2652" formatCode="General">
                  <c:v>2.6529901027679399</c:v>
                </c:pt>
                <c:pt idx="2653" formatCode="General">
                  <c:v>2.6539900302886901</c:v>
                </c:pt>
                <c:pt idx="2654" formatCode="General">
                  <c:v>2.6549899578094398</c:v>
                </c:pt>
                <c:pt idx="2655" formatCode="General">
                  <c:v>2.6559898853302002</c:v>
                </c:pt>
                <c:pt idx="2656" formatCode="General">
                  <c:v>2.6569898128509499</c:v>
                </c:pt>
                <c:pt idx="2657" formatCode="General">
                  <c:v>2.6579897403717001</c:v>
                </c:pt>
                <c:pt idx="2658" formatCode="General">
                  <c:v>2.6589896678924498</c:v>
                </c:pt>
                <c:pt idx="2659" formatCode="General">
                  <c:v>2.6599895954132</c:v>
                </c:pt>
                <c:pt idx="2660" formatCode="General">
                  <c:v>2.66098952293396</c:v>
                </c:pt>
                <c:pt idx="2661" formatCode="General">
                  <c:v>2.6619894504547101</c:v>
                </c:pt>
                <c:pt idx="2662" formatCode="General">
                  <c:v>2.6629893779754599</c:v>
                </c:pt>
                <c:pt idx="2663" formatCode="General">
                  <c:v>2.66398930549621</c:v>
                </c:pt>
                <c:pt idx="2664" formatCode="General">
                  <c:v>2.6649892330169598</c:v>
                </c:pt>
                <c:pt idx="2665" formatCode="General">
                  <c:v>2.66598916053771</c:v>
                </c:pt>
                <c:pt idx="2666" formatCode="General">
                  <c:v>2.6669890880584699</c:v>
                </c:pt>
                <c:pt idx="2667" formatCode="General">
                  <c:v>2.6679890155792201</c:v>
                </c:pt>
                <c:pt idx="2668" formatCode="General">
                  <c:v>2.6689889430999698</c:v>
                </c:pt>
                <c:pt idx="2669" formatCode="General">
                  <c:v>2.66998887062072</c:v>
                </c:pt>
                <c:pt idx="2670" formatCode="General">
                  <c:v>2.6709887981414702</c:v>
                </c:pt>
                <c:pt idx="2671" formatCode="General">
                  <c:v>2.6719887256622301</c:v>
                </c:pt>
                <c:pt idx="2672" formatCode="General">
                  <c:v>2.6729886531829798</c:v>
                </c:pt>
                <c:pt idx="2673" formatCode="General">
                  <c:v>2.67398858070373</c:v>
                </c:pt>
                <c:pt idx="2674" formatCode="General">
                  <c:v>2.6749885082244802</c:v>
                </c:pt>
                <c:pt idx="2675" formatCode="General">
                  <c:v>2.6759884357452299</c:v>
                </c:pt>
                <c:pt idx="2676" formatCode="General">
                  <c:v>2.6769883632659899</c:v>
                </c:pt>
                <c:pt idx="2677" formatCode="General">
                  <c:v>2.6779882907867401</c:v>
                </c:pt>
                <c:pt idx="2678" formatCode="General">
                  <c:v>2.6789882183074898</c:v>
                </c:pt>
                <c:pt idx="2679" formatCode="General">
                  <c:v>2.67998814582824</c:v>
                </c:pt>
                <c:pt idx="2680" formatCode="General">
                  <c:v>2.6809880733489901</c:v>
                </c:pt>
                <c:pt idx="2681" formatCode="General">
                  <c:v>2.6819880008697501</c:v>
                </c:pt>
                <c:pt idx="2682" formatCode="General">
                  <c:v>2.6829879283904998</c:v>
                </c:pt>
                <c:pt idx="2683" formatCode="General">
                  <c:v>2.68398785591125</c:v>
                </c:pt>
                <c:pt idx="2684" formatCode="General">
                  <c:v>2.6849877834320002</c:v>
                </c:pt>
                <c:pt idx="2685" formatCode="General">
                  <c:v>2.6859877109527499</c:v>
                </c:pt>
                <c:pt idx="2686" formatCode="General">
                  <c:v>2.6869876384735099</c:v>
                </c:pt>
                <c:pt idx="2687" formatCode="General">
                  <c:v>2.68798756599426</c:v>
                </c:pt>
                <c:pt idx="2688" formatCode="General">
                  <c:v>2.6889874935150102</c:v>
                </c:pt>
                <c:pt idx="2689" formatCode="General">
                  <c:v>2.6899874210357599</c:v>
                </c:pt>
                <c:pt idx="2690" formatCode="General">
                  <c:v>2.6909873485565101</c:v>
                </c:pt>
                <c:pt idx="2691" formatCode="General">
                  <c:v>2.6919872760772701</c:v>
                </c:pt>
                <c:pt idx="2692" formatCode="General">
                  <c:v>2.6929872035980198</c:v>
                </c:pt>
                <c:pt idx="2693" formatCode="General">
                  <c:v>2.69398713111877</c:v>
                </c:pt>
                <c:pt idx="2694" formatCode="General">
                  <c:v>2.6949870586395201</c:v>
                </c:pt>
                <c:pt idx="2695" formatCode="General">
                  <c:v>2.6959869861602699</c:v>
                </c:pt>
                <c:pt idx="2696" formatCode="General">
                  <c:v>2.6969869136810298</c:v>
                </c:pt>
                <c:pt idx="2697" formatCode="General">
                  <c:v>2.69798684120178</c:v>
                </c:pt>
                <c:pt idx="2698" formatCode="General">
                  <c:v>2.6989867687225302</c:v>
                </c:pt>
                <c:pt idx="2699" formatCode="General">
                  <c:v>2.6999866962432799</c:v>
                </c:pt>
                <c:pt idx="2700" formatCode="General">
                  <c:v>2.7009866237640301</c:v>
                </c:pt>
                <c:pt idx="2701" formatCode="General">
                  <c:v>2.70198655128479</c:v>
                </c:pt>
                <c:pt idx="2702" formatCode="General">
                  <c:v>2.7029864788055402</c:v>
                </c:pt>
                <c:pt idx="2703" formatCode="General">
                  <c:v>2.7039864063262899</c:v>
                </c:pt>
                <c:pt idx="2704" formatCode="General">
                  <c:v>2.7049863338470401</c:v>
                </c:pt>
                <c:pt idx="2705" formatCode="General">
                  <c:v>2.7059862613677899</c:v>
                </c:pt>
                <c:pt idx="2706" formatCode="General">
                  <c:v>2.70698618888854</c:v>
                </c:pt>
                <c:pt idx="2707" formatCode="General">
                  <c:v>2.7079861164093</c:v>
                </c:pt>
                <c:pt idx="2708" formatCode="General">
                  <c:v>2.7089860439300502</c:v>
                </c:pt>
                <c:pt idx="2709" formatCode="General">
                  <c:v>2.7099859714507999</c:v>
                </c:pt>
                <c:pt idx="2710" formatCode="General">
                  <c:v>2.7109858989715501</c:v>
                </c:pt>
                <c:pt idx="2711" formatCode="General">
                  <c:v>2.7119858264922998</c:v>
                </c:pt>
                <c:pt idx="2712" formatCode="General">
                  <c:v>2.7129857540130602</c:v>
                </c:pt>
                <c:pt idx="2713" formatCode="General">
                  <c:v>2.7139856815338099</c:v>
                </c:pt>
                <c:pt idx="2714" formatCode="General">
                  <c:v>2.7149856090545601</c:v>
                </c:pt>
                <c:pt idx="2715" formatCode="General">
                  <c:v>2.7159855365753098</c:v>
                </c:pt>
                <c:pt idx="2716" formatCode="General">
                  <c:v>2.71698546409606</c:v>
                </c:pt>
                <c:pt idx="2717" formatCode="General">
                  <c:v>2.71798539161682</c:v>
                </c:pt>
                <c:pt idx="2718" formatCode="General">
                  <c:v>2.7189853191375701</c:v>
                </c:pt>
                <c:pt idx="2719" formatCode="General">
                  <c:v>2.7199852466583199</c:v>
                </c:pt>
                <c:pt idx="2720" formatCode="General">
                  <c:v>2.72098517417907</c:v>
                </c:pt>
                <c:pt idx="2721" formatCode="General">
                  <c:v>2.7219851016998202</c:v>
                </c:pt>
                <c:pt idx="2722" formatCode="General">
                  <c:v>2.7229850292205802</c:v>
                </c:pt>
                <c:pt idx="2723" formatCode="General">
                  <c:v>2.7239849567413299</c:v>
                </c:pt>
                <c:pt idx="2724" formatCode="General">
                  <c:v>2.7249848842620801</c:v>
                </c:pt>
                <c:pt idx="2725" formatCode="General">
                  <c:v>2.7259848117828298</c:v>
                </c:pt>
                <c:pt idx="2726" formatCode="General">
                  <c:v>2.72698473930358</c:v>
                </c:pt>
                <c:pt idx="2727" formatCode="General">
                  <c:v>2.7279846668243399</c:v>
                </c:pt>
                <c:pt idx="2728" formatCode="General">
                  <c:v>2.7289845943450901</c:v>
                </c:pt>
                <c:pt idx="2729" formatCode="General">
                  <c:v>2.7299845218658398</c:v>
                </c:pt>
                <c:pt idx="2730" formatCode="General">
                  <c:v>2.73098444938659</c:v>
                </c:pt>
                <c:pt idx="2731" formatCode="General">
                  <c:v>2.7319843769073402</c:v>
                </c:pt>
                <c:pt idx="2732" formatCode="General">
                  <c:v>2.7329843044281001</c:v>
                </c:pt>
                <c:pt idx="2733" formatCode="General">
                  <c:v>2.7339842319488499</c:v>
                </c:pt>
                <c:pt idx="2734" formatCode="General">
                  <c:v>2.7349841594696001</c:v>
                </c:pt>
                <c:pt idx="2735" formatCode="General">
                  <c:v>2.7359840869903498</c:v>
                </c:pt>
                <c:pt idx="2736" formatCode="General">
                  <c:v>2.7369840145111</c:v>
                </c:pt>
                <c:pt idx="2737" formatCode="General">
                  <c:v>2.7379839420318599</c:v>
                </c:pt>
                <c:pt idx="2738" formatCode="General">
                  <c:v>2.7389838695526101</c:v>
                </c:pt>
                <c:pt idx="2739" formatCode="General">
                  <c:v>2.7399837970733598</c:v>
                </c:pt>
                <c:pt idx="2740" formatCode="General">
                  <c:v>2.74098372459411</c:v>
                </c:pt>
                <c:pt idx="2741" formatCode="General">
                  <c:v>2.7419836521148602</c:v>
                </c:pt>
                <c:pt idx="2742" formatCode="General">
                  <c:v>2.7429835796356201</c:v>
                </c:pt>
                <c:pt idx="2743" formatCode="General">
                  <c:v>2.7439835071563698</c:v>
                </c:pt>
                <c:pt idx="2744" formatCode="General">
                  <c:v>2.74498343467712</c:v>
                </c:pt>
                <c:pt idx="2745" formatCode="General">
                  <c:v>2.7459833621978702</c:v>
                </c:pt>
                <c:pt idx="2746" formatCode="General">
                  <c:v>2.7469832897186199</c:v>
                </c:pt>
                <c:pt idx="2747" formatCode="General">
                  <c:v>2.7479832172393701</c:v>
                </c:pt>
                <c:pt idx="2748" formatCode="General">
                  <c:v>2.7489831447601301</c:v>
                </c:pt>
                <c:pt idx="2749" formatCode="General">
                  <c:v>2.7499830722808798</c:v>
                </c:pt>
                <c:pt idx="2750" formatCode="General">
                  <c:v>2.75098299980163</c:v>
                </c:pt>
                <c:pt idx="2751" formatCode="General">
                  <c:v>2.7519829273223801</c:v>
                </c:pt>
                <c:pt idx="2752" formatCode="General">
                  <c:v>2.7529828548431299</c:v>
                </c:pt>
                <c:pt idx="2753" formatCode="General">
                  <c:v>2.7539827823638898</c:v>
                </c:pt>
                <c:pt idx="2754" formatCode="General">
                  <c:v>2.75498270988464</c:v>
                </c:pt>
                <c:pt idx="2755" formatCode="General">
                  <c:v>2.7559826374053902</c:v>
                </c:pt>
                <c:pt idx="2756" formatCode="General">
                  <c:v>2.7569825649261399</c:v>
                </c:pt>
                <c:pt idx="2757" formatCode="General">
                  <c:v>2.7579824924468901</c:v>
                </c:pt>
                <c:pt idx="2758" formatCode="General">
                  <c:v>2.75898241996765</c:v>
                </c:pt>
                <c:pt idx="2759" formatCode="General">
                  <c:v>2.7599823474884002</c:v>
                </c:pt>
                <c:pt idx="2760" formatCode="General">
                  <c:v>2.7609822750091499</c:v>
                </c:pt>
                <c:pt idx="2761" formatCode="General">
                  <c:v>2.7619822025299001</c:v>
                </c:pt>
                <c:pt idx="2762" formatCode="General">
                  <c:v>2.7629821300506499</c:v>
                </c:pt>
                <c:pt idx="2763" formatCode="General">
                  <c:v>2.7639820575714098</c:v>
                </c:pt>
                <c:pt idx="2764" formatCode="General">
                  <c:v>2.76498198509216</c:v>
                </c:pt>
                <c:pt idx="2765" formatCode="General">
                  <c:v>2.7659819126129102</c:v>
                </c:pt>
                <c:pt idx="2766" formatCode="General">
                  <c:v>2.7669818401336599</c:v>
                </c:pt>
                <c:pt idx="2767" formatCode="General">
                  <c:v>2.7679817676544101</c:v>
                </c:pt>
                <c:pt idx="2768" formatCode="General">
                  <c:v>2.76898169517517</c:v>
                </c:pt>
                <c:pt idx="2769" formatCode="General">
                  <c:v>2.7699816226959202</c:v>
                </c:pt>
                <c:pt idx="2770" formatCode="General">
                  <c:v>2.7709815502166699</c:v>
                </c:pt>
                <c:pt idx="2771" formatCode="General">
                  <c:v>2.7719814777374201</c:v>
                </c:pt>
                <c:pt idx="2772" formatCode="General">
                  <c:v>2.7729814052581698</c:v>
                </c:pt>
                <c:pt idx="2773" formatCode="General">
                  <c:v>2.7739813327789302</c:v>
                </c:pt>
                <c:pt idx="2774" formatCode="General">
                  <c:v>2.77498126029968</c:v>
                </c:pt>
                <c:pt idx="2775" formatCode="General">
                  <c:v>2.7759811878204301</c:v>
                </c:pt>
                <c:pt idx="2776" formatCode="General">
                  <c:v>2.7769811153411799</c:v>
                </c:pt>
                <c:pt idx="2777" formatCode="General">
                  <c:v>2.77798104286193</c:v>
                </c:pt>
                <c:pt idx="2778" formatCode="General">
                  <c:v>2.77898097038269</c:v>
                </c:pt>
                <c:pt idx="2779" formatCode="General">
                  <c:v>2.7799808979034402</c:v>
                </c:pt>
                <c:pt idx="2780" formatCode="General">
                  <c:v>2.7809808254241899</c:v>
                </c:pt>
                <c:pt idx="2781" formatCode="General">
                  <c:v>2.7819807529449401</c:v>
                </c:pt>
                <c:pt idx="2782" formatCode="General">
                  <c:v>2.7829806804656898</c:v>
                </c:pt>
                <c:pt idx="2783" formatCode="General">
                  <c:v>2.7839806079864502</c:v>
                </c:pt>
                <c:pt idx="2784" formatCode="General">
                  <c:v>2.7849805355071999</c:v>
                </c:pt>
                <c:pt idx="2785" formatCode="General">
                  <c:v>2.7859804630279501</c:v>
                </c:pt>
                <c:pt idx="2786" formatCode="General">
                  <c:v>2.7869803905486998</c:v>
                </c:pt>
                <c:pt idx="2787" formatCode="General">
                  <c:v>2.78798031806945</c:v>
                </c:pt>
                <c:pt idx="2788" formatCode="General">
                  <c:v>2.78898024559021</c:v>
                </c:pt>
                <c:pt idx="2789" formatCode="General">
                  <c:v>2.7899801731109601</c:v>
                </c:pt>
                <c:pt idx="2790" formatCode="General">
                  <c:v>2.7909801006317099</c:v>
                </c:pt>
                <c:pt idx="2791" formatCode="General">
                  <c:v>2.79198002815246</c:v>
                </c:pt>
                <c:pt idx="2792" formatCode="General">
                  <c:v>2.7929799556732098</c:v>
                </c:pt>
                <c:pt idx="2793" formatCode="General">
                  <c:v>2.79397988319396</c:v>
                </c:pt>
                <c:pt idx="2794" formatCode="General">
                  <c:v>2.7949798107147199</c:v>
                </c:pt>
                <c:pt idx="2795" formatCode="General">
                  <c:v>2.7959797382354701</c:v>
                </c:pt>
                <c:pt idx="2796" formatCode="General">
                  <c:v>2.7969796657562198</c:v>
                </c:pt>
                <c:pt idx="2797" formatCode="General">
                  <c:v>2.79797959327697</c:v>
                </c:pt>
                <c:pt idx="2798" formatCode="General">
                  <c:v>2.7989795207977202</c:v>
                </c:pt>
                <c:pt idx="2799" formatCode="General">
                  <c:v>2.7999794483184801</c:v>
                </c:pt>
                <c:pt idx="2800" formatCode="General">
                  <c:v>2.8009793758392298</c:v>
                </c:pt>
                <c:pt idx="2801" formatCode="General">
                  <c:v>2.80197930335998</c:v>
                </c:pt>
                <c:pt idx="2802" formatCode="General">
                  <c:v>2.8029792308807302</c:v>
                </c:pt>
                <c:pt idx="2803" formatCode="General">
                  <c:v>2.8039791584014799</c:v>
                </c:pt>
                <c:pt idx="2804" formatCode="General">
                  <c:v>2.8049790859222399</c:v>
                </c:pt>
                <c:pt idx="2805" formatCode="General">
                  <c:v>2.8059790134429901</c:v>
                </c:pt>
                <c:pt idx="2806" formatCode="General">
                  <c:v>2.8069789409637398</c:v>
                </c:pt>
                <c:pt idx="2807" formatCode="General">
                  <c:v>2.80797886848449</c:v>
                </c:pt>
                <c:pt idx="2808" formatCode="General">
                  <c:v>2.8089787960052401</c:v>
                </c:pt>
                <c:pt idx="2809" formatCode="General">
                  <c:v>2.8099787235260001</c:v>
                </c:pt>
                <c:pt idx="2810" formatCode="General">
                  <c:v>2.8109786510467498</c:v>
                </c:pt>
                <c:pt idx="2811" formatCode="General">
                  <c:v>2.8119785785675</c:v>
                </c:pt>
                <c:pt idx="2812" formatCode="General">
                  <c:v>2.8129785060882502</c:v>
                </c:pt>
                <c:pt idx="2813" formatCode="General">
                  <c:v>2.8139784336089999</c:v>
                </c:pt>
                <c:pt idx="2814" formatCode="General">
                  <c:v>2.8149783611297599</c:v>
                </c:pt>
                <c:pt idx="2815" formatCode="General">
                  <c:v>2.81597828865051</c:v>
                </c:pt>
                <c:pt idx="2816" formatCode="General">
                  <c:v>2.8169782161712602</c:v>
                </c:pt>
                <c:pt idx="2817" formatCode="General">
                  <c:v>2.8179781436920099</c:v>
                </c:pt>
                <c:pt idx="2818" formatCode="General">
                  <c:v>2.8189780712127601</c:v>
                </c:pt>
                <c:pt idx="2819" formatCode="General">
                  <c:v>2.8199779987335201</c:v>
                </c:pt>
                <c:pt idx="2820" formatCode="General">
                  <c:v>2.8209779262542698</c:v>
                </c:pt>
                <c:pt idx="2821" formatCode="General">
                  <c:v>2.82197785377502</c:v>
                </c:pt>
                <c:pt idx="2822" formatCode="General">
                  <c:v>2.8229777812957701</c:v>
                </c:pt>
                <c:pt idx="2823" formatCode="General">
                  <c:v>2.8239777088165199</c:v>
                </c:pt>
                <c:pt idx="2824" formatCode="General">
                  <c:v>2.8249776363372798</c:v>
                </c:pt>
                <c:pt idx="2825" formatCode="General">
                  <c:v>2.82597756385803</c:v>
                </c:pt>
                <c:pt idx="2826" formatCode="General">
                  <c:v>2.8269774913787802</c:v>
                </c:pt>
                <c:pt idx="2827" formatCode="General">
                  <c:v>2.8279774188995299</c:v>
                </c:pt>
                <c:pt idx="2828" formatCode="General">
                  <c:v>2.8289773464202801</c:v>
                </c:pt>
                <c:pt idx="2829" formatCode="General">
                  <c:v>2.82997727394104</c:v>
                </c:pt>
                <c:pt idx="2830" formatCode="General">
                  <c:v>2.8309772014617902</c:v>
                </c:pt>
                <c:pt idx="2831" formatCode="General">
                  <c:v>2.8319771289825399</c:v>
                </c:pt>
                <c:pt idx="2832" formatCode="General">
                  <c:v>2.8329770565032901</c:v>
                </c:pt>
                <c:pt idx="2833" formatCode="General">
                  <c:v>2.8339769840240399</c:v>
                </c:pt>
                <c:pt idx="2834" formatCode="General">
                  <c:v>2.83497691154479</c:v>
                </c:pt>
                <c:pt idx="2835" formatCode="General">
                  <c:v>2.83597683906555</c:v>
                </c:pt>
                <c:pt idx="2836" formatCode="General">
                  <c:v>2.8369767665863002</c:v>
                </c:pt>
                <c:pt idx="2837" formatCode="General">
                  <c:v>2.8379766941070499</c:v>
                </c:pt>
                <c:pt idx="2838" formatCode="General">
                  <c:v>2.8389766216278001</c:v>
                </c:pt>
                <c:pt idx="2839" formatCode="General">
                  <c:v>2.8399765491485498</c:v>
                </c:pt>
                <c:pt idx="2840" formatCode="General">
                  <c:v>2.8409764766693102</c:v>
                </c:pt>
                <c:pt idx="2841" formatCode="General">
                  <c:v>2.8419764041900599</c:v>
                </c:pt>
                <c:pt idx="2842" formatCode="General">
                  <c:v>2.8429763317108101</c:v>
                </c:pt>
                <c:pt idx="2843" formatCode="General">
                  <c:v>2.8439762592315598</c:v>
                </c:pt>
                <c:pt idx="2844" formatCode="General">
                  <c:v>2.84497618675231</c:v>
                </c:pt>
                <c:pt idx="2845" formatCode="General">
                  <c:v>2.84597611427307</c:v>
                </c:pt>
                <c:pt idx="2846" formatCode="General">
                  <c:v>2.8469760417938201</c:v>
                </c:pt>
                <c:pt idx="2847" formatCode="General">
                  <c:v>2.8479759693145699</c:v>
                </c:pt>
                <c:pt idx="2848" formatCode="General">
                  <c:v>2.84897589683532</c:v>
                </c:pt>
                <c:pt idx="2849" formatCode="General">
                  <c:v>2.8499758243560702</c:v>
                </c:pt>
                <c:pt idx="2850" formatCode="General">
                  <c:v>2.8509757518768302</c:v>
                </c:pt>
                <c:pt idx="2851" formatCode="General">
                  <c:v>2.8519756793975799</c:v>
                </c:pt>
                <c:pt idx="2852" formatCode="General">
                  <c:v>2.8529756069183301</c:v>
                </c:pt>
                <c:pt idx="2853" formatCode="General">
                  <c:v>2.8539755344390798</c:v>
                </c:pt>
                <c:pt idx="2854" formatCode="General">
                  <c:v>2.85497546195983</c:v>
                </c:pt>
                <c:pt idx="2855" formatCode="General">
                  <c:v>2.8559753894805899</c:v>
                </c:pt>
                <c:pt idx="2856" formatCode="General">
                  <c:v>2.8569753170013401</c:v>
                </c:pt>
                <c:pt idx="2857" formatCode="General">
                  <c:v>2.8579752445220898</c:v>
                </c:pt>
                <c:pt idx="2858" formatCode="General">
                  <c:v>2.85897517204284</c:v>
                </c:pt>
                <c:pt idx="2859" formatCode="General">
                  <c:v>2.8599750995635902</c:v>
                </c:pt>
                <c:pt idx="2860" formatCode="General">
                  <c:v>2.8609750270843501</c:v>
                </c:pt>
                <c:pt idx="2861" formatCode="General">
                  <c:v>2.8619749546050999</c:v>
                </c:pt>
                <c:pt idx="2862" formatCode="General">
                  <c:v>2.8629748821258501</c:v>
                </c:pt>
                <c:pt idx="2863" formatCode="General">
                  <c:v>2.8639748096465998</c:v>
                </c:pt>
                <c:pt idx="2864" formatCode="General">
                  <c:v>2.86497473716735</c:v>
                </c:pt>
                <c:pt idx="2865" formatCode="General">
                  <c:v>2.8659746646881099</c:v>
                </c:pt>
                <c:pt idx="2866" formatCode="General">
                  <c:v>2.8669745922088601</c:v>
                </c:pt>
                <c:pt idx="2867" formatCode="General">
                  <c:v>2.8679745197296098</c:v>
                </c:pt>
                <c:pt idx="2868" formatCode="General">
                  <c:v>2.86897444725036</c:v>
                </c:pt>
                <c:pt idx="2869" formatCode="General">
                  <c:v>2.8699743747711102</c:v>
                </c:pt>
                <c:pt idx="2870" formatCode="General">
                  <c:v>2.8709743022918701</c:v>
                </c:pt>
                <c:pt idx="2871" formatCode="General">
                  <c:v>2.8719742298126198</c:v>
                </c:pt>
                <c:pt idx="2872" formatCode="General">
                  <c:v>2.87297415733337</c:v>
                </c:pt>
                <c:pt idx="2873" formatCode="General">
                  <c:v>2.8739740848541202</c:v>
                </c:pt>
                <c:pt idx="2874" formatCode="General">
                  <c:v>2.8749740123748699</c:v>
                </c:pt>
                <c:pt idx="2875" formatCode="General">
                  <c:v>2.8759739398956201</c:v>
                </c:pt>
                <c:pt idx="2876" formatCode="General">
                  <c:v>2.8769738674163801</c:v>
                </c:pt>
                <c:pt idx="2877" formatCode="General">
                  <c:v>2.8779737949371298</c:v>
                </c:pt>
                <c:pt idx="2878" formatCode="General">
                  <c:v>2.87897372245788</c:v>
                </c:pt>
                <c:pt idx="2879" formatCode="General">
                  <c:v>2.8799736499786301</c:v>
                </c:pt>
                <c:pt idx="2880" formatCode="General">
                  <c:v>2.8809735774993799</c:v>
                </c:pt>
                <c:pt idx="2881" formatCode="General">
                  <c:v>2.8819735050201398</c:v>
                </c:pt>
                <c:pt idx="2882" formatCode="General">
                  <c:v>2.88297343254089</c:v>
                </c:pt>
                <c:pt idx="2883" formatCode="General">
                  <c:v>2.8839733600616402</c:v>
                </c:pt>
                <c:pt idx="2884" formatCode="General">
                  <c:v>2.8849732875823899</c:v>
                </c:pt>
                <c:pt idx="2885" formatCode="General">
                  <c:v>2.8859732151031401</c:v>
                </c:pt>
                <c:pt idx="2886" formatCode="General">
                  <c:v>2.8869731426239</c:v>
                </c:pt>
                <c:pt idx="2887" formatCode="General">
                  <c:v>2.8879730701446502</c:v>
                </c:pt>
                <c:pt idx="2888" formatCode="General">
                  <c:v>2.8889729976653999</c:v>
                </c:pt>
                <c:pt idx="2889" formatCode="General">
                  <c:v>2.8899729251861501</c:v>
                </c:pt>
                <c:pt idx="2890" formatCode="General">
                  <c:v>2.8909728527068999</c:v>
                </c:pt>
                <c:pt idx="2891" formatCode="General">
                  <c:v>2.8919727802276598</c:v>
                </c:pt>
                <c:pt idx="2892" formatCode="General">
                  <c:v>2.89297270774841</c:v>
                </c:pt>
                <c:pt idx="2893" formatCode="General">
                  <c:v>2.8939726352691602</c:v>
                </c:pt>
                <c:pt idx="2894" formatCode="General">
                  <c:v>2.8949725627899099</c:v>
                </c:pt>
                <c:pt idx="2895" formatCode="General">
                  <c:v>2.8959724903106601</c:v>
                </c:pt>
                <c:pt idx="2896" formatCode="General">
                  <c:v>2.89697241783142</c:v>
                </c:pt>
                <c:pt idx="2897" formatCode="General">
                  <c:v>2.8979723453521702</c:v>
                </c:pt>
                <c:pt idx="2898" formatCode="General">
                  <c:v>2.8989722728729199</c:v>
                </c:pt>
                <c:pt idx="2899" formatCode="General">
                  <c:v>2.8999722003936701</c:v>
                </c:pt>
                <c:pt idx="2900" formatCode="General">
                  <c:v>2.9009721279144198</c:v>
                </c:pt>
                <c:pt idx="2901" formatCode="General">
                  <c:v>2.9019720554351802</c:v>
                </c:pt>
                <c:pt idx="2902" formatCode="General">
                  <c:v>2.90297198295593</c:v>
                </c:pt>
                <c:pt idx="2903" formatCode="General">
                  <c:v>2.9039719104766801</c:v>
                </c:pt>
                <c:pt idx="2904" formatCode="General">
                  <c:v>2.9049718379974299</c:v>
                </c:pt>
                <c:pt idx="2905" formatCode="General">
                  <c:v>2.90597176551818</c:v>
                </c:pt>
                <c:pt idx="2906" formatCode="General">
                  <c:v>2.90697169303894</c:v>
                </c:pt>
                <c:pt idx="2907" formatCode="General">
                  <c:v>2.9079716205596902</c:v>
                </c:pt>
                <c:pt idx="2908" formatCode="General">
                  <c:v>2.9089715480804399</c:v>
                </c:pt>
                <c:pt idx="2909" formatCode="General">
                  <c:v>2.9099714756011901</c:v>
                </c:pt>
                <c:pt idx="2910" formatCode="General">
                  <c:v>2.9109714031219398</c:v>
                </c:pt>
                <c:pt idx="2911" formatCode="General">
                  <c:v>2.9119713306427002</c:v>
                </c:pt>
                <c:pt idx="2912" formatCode="General">
                  <c:v>2.9129712581634499</c:v>
                </c:pt>
                <c:pt idx="2913" formatCode="General">
                  <c:v>2.9139711856842001</c:v>
                </c:pt>
                <c:pt idx="2914" formatCode="General">
                  <c:v>2.9149711132049498</c:v>
                </c:pt>
                <c:pt idx="2915" formatCode="General">
                  <c:v>2.9159710407257</c:v>
                </c:pt>
                <c:pt idx="2916" formatCode="General">
                  <c:v>2.91697096824646</c:v>
                </c:pt>
                <c:pt idx="2917" formatCode="General">
                  <c:v>2.9179708957672101</c:v>
                </c:pt>
                <c:pt idx="2918" formatCode="General">
                  <c:v>2.9189708232879599</c:v>
                </c:pt>
                <c:pt idx="2919" formatCode="General">
                  <c:v>2.91997075080871</c:v>
                </c:pt>
                <c:pt idx="2920" formatCode="General">
                  <c:v>2.9209706783294598</c:v>
                </c:pt>
                <c:pt idx="2921" formatCode="General">
                  <c:v>2.92197060585021</c:v>
                </c:pt>
                <c:pt idx="2922" formatCode="General">
                  <c:v>2.9229705333709699</c:v>
                </c:pt>
                <c:pt idx="2923" formatCode="General">
                  <c:v>2.9239704608917201</c:v>
                </c:pt>
                <c:pt idx="2924" formatCode="General">
                  <c:v>2.9249703884124698</c:v>
                </c:pt>
                <c:pt idx="2925" formatCode="General">
                  <c:v>2.92597031593322</c:v>
                </c:pt>
                <c:pt idx="2926" formatCode="General">
                  <c:v>2.9269702434539702</c:v>
                </c:pt>
                <c:pt idx="2927" formatCode="General">
                  <c:v>2.9279701709747301</c:v>
                </c:pt>
                <c:pt idx="2928" formatCode="General">
                  <c:v>2.9289700984954798</c:v>
                </c:pt>
                <c:pt idx="2929" formatCode="General">
                  <c:v>2.92997002601623</c:v>
                </c:pt>
                <c:pt idx="2930" formatCode="General">
                  <c:v>2.9309699535369802</c:v>
                </c:pt>
                <c:pt idx="2931" formatCode="General">
                  <c:v>2.9319698810577299</c:v>
                </c:pt>
                <c:pt idx="2932" formatCode="General">
                  <c:v>2.9329698085784899</c:v>
                </c:pt>
                <c:pt idx="2933" formatCode="General">
                  <c:v>2.9339697360992401</c:v>
                </c:pt>
                <c:pt idx="2934" formatCode="General">
                  <c:v>2.9349696636199898</c:v>
                </c:pt>
                <c:pt idx="2935" formatCode="General">
                  <c:v>2.93596959114074</c:v>
                </c:pt>
                <c:pt idx="2936" formatCode="General">
                  <c:v>2.9369695186614901</c:v>
                </c:pt>
                <c:pt idx="2937" formatCode="General">
                  <c:v>2.9379694461822501</c:v>
                </c:pt>
                <c:pt idx="2938" formatCode="General">
                  <c:v>2.9389693737029998</c:v>
                </c:pt>
                <c:pt idx="2939" formatCode="General">
                  <c:v>2.93996930122375</c:v>
                </c:pt>
                <c:pt idx="2940" formatCode="General">
                  <c:v>2.9409692287445002</c:v>
                </c:pt>
                <c:pt idx="2941" formatCode="General">
                  <c:v>2.9419691562652499</c:v>
                </c:pt>
                <c:pt idx="2942" formatCode="General">
                  <c:v>2.9429690837860099</c:v>
                </c:pt>
                <c:pt idx="2943" formatCode="General">
                  <c:v>2.94396901130676</c:v>
                </c:pt>
                <c:pt idx="2944" formatCode="General">
                  <c:v>2.9449689388275102</c:v>
                </c:pt>
                <c:pt idx="2945" formatCode="General">
                  <c:v>2.9459688663482599</c:v>
                </c:pt>
                <c:pt idx="2946" formatCode="General">
                  <c:v>2.9469687938690101</c:v>
                </c:pt>
                <c:pt idx="2947" formatCode="General">
                  <c:v>2.9479687213897701</c:v>
                </c:pt>
                <c:pt idx="2948" formatCode="General">
                  <c:v>2.9489686489105198</c:v>
                </c:pt>
                <c:pt idx="2949" formatCode="General">
                  <c:v>2.94996857643127</c:v>
                </c:pt>
                <c:pt idx="2950" formatCode="General">
                  <c:v>2.9509685039520201</c:v>
                </c:pt>
                <c:pt idx="2951" formatCode="General">
                  <c:v>2.9519684314727699</c:v>
                </c:pt>
                <c:pt idx="2952" formatCode="General">
                  <c:v>2.9529683589935298</c:v>
                </c:pt>
                <c:pt idx="2953" formatCode="General">
                  <c:v>2.95396828651428</c:v>
                </c:pt>
                <c:pt idx="2954" formatCode="General">
                  <c:v>2.9549682140350302</c:v>
                </c:pt>
                <c:pt idx="2955" formatCode="General">
                  <c:v>2.9559681415557799</c:v>
                </c:pt>
                <c:pt idx="2956" formatCode="General">
                  <c:v>2.9569680690765301</c:v>
                </c:pt>
                <c:pt idx="2957" formatCode="General">
                  <c:v>2.95796799659729</c:v>
                </c:pt>
                <c:pt idx="2958" formatCode="General">
                  <c:v>2.9589679241180402</c:v>
                </c:pt>
                <c:pt idx="2959" formatCode="General">
                  <c:v>2.9599678516387899</c:v>
                </c:pt>
                <c:pt idx="2960" formatCode="General">
                  <c:v>2.9609677791595401</c:v>
                </c:pt>
                <c:pt idx="2961" formatCode="General">
                  <c:v>2.9619677066802899</c:v>
                </c:pt>
                <c:pt idx="2962" formatCode="General">
                  <c:v>2.96296763420104</c:v>
                </c:pt>
                <c:pt idx="2963" formatCode="General">
                  <c:v>2.9639675617218</c:v>
                </c:pt>
                <c:pt idx="2964" formatCode="General">
                  <c:v>2.9649674892425502</c:v>
                </c:pt>
                <c:pt idx="2965" formatCode="General">
                  <c:v>2.9659674167632999</c:v>
                </c:pt>
                <c:pt idx="2966" formatCode="General">
                  <c:v>2.9669673442840501</c:v>
                </c:pt>
                <c:pt idx="2967" formatCode="General">
                  <c:v>2.9679672718047998</c:v>
                </c:pt>
                <c:pt idx="2968" formatCode="General">
                  <c:v>2.9689671993255602</c:v>
                </c:pt>
                <c:pt idx="2969" formatCode="General">
                  <c:v>2.9699671268463099</c:v>
                </c:pt>
                <c:pt idx="2970" formatCode="General">
                  <c:v>2.9709670543670601</c:v>
                </c:pt>
                <c:pt idx="2971" formatCode="General">
                  <c:v>2.9719669818878098</c:v>
                </c:pt>
                <c:pt idx="2972" formatCode="General">
                  <c:v>2.97296690940856</c:v>
                </c:pt>
                <c:pt idx="2973" formatCode="General">
                  <c:v>2.97396683692932</c:v>
                </c:pt>
                <c:pt idx="2974" formatCode="General">
                  <c:v>2.9749667644500701</c:v>
                </c:pt>
                <c:pt idx="2975" formatCode="General">
                  <c:v>2.9759666919708199</c:v>
                </c:pt>
                <c:pt idx="2976" formatCode="General">
                  <c:v>2.97696661949157</c:v>
                </c:pt>
                <c:pt idx="2977" formatCode="General">
                  <c:v>2.9779665470123202</c:v>
                </c:pt>
                <c:pt idx="2978" formatCode="General">
                  <c:v>2.9789664745330802</c:v>
                </c:pt>
                <c:pt idx="2979" formatCode="General">
                  <c:v>2.9799664020538299</c:v>
                </c:pt>
                <c:pt idx="2980" formatCode="General">
                  <c:v>2.9809663295745801</c:v>
                </c:pt>
                <c:pt idx="2981" formatCode="General">
                  <c:v>2.9819662570953298</c:v>
                </c:pt>
                <c:pt idx="2982" formatCode="General">
                  <c:v>2.98296618461608</c:v>
                </c:pt>
                <c:pt idx="2983" formatCode="General">
                  <c:v>2.9839661121368399</c:v>
                </c:pt>
                <c:pt idx="2984" formatCode="General">
                  <c:v>2.9849660396575901</c:v>
                </c:pt>
                <c:pt idx="2985" formatCode="General">
                  <c:v>2.9859659671783398</c:v>
                </c:pt>
                <c:pt idx="2986" formatCode="General">
                  <c:v>2.98696589469909</c:v>
                </c:pt>
                <c:pt idx="2987" formatCode="General">
                  <c:v>2.9879658222198402</c:v>
                </c:pt>
                <c:pt idx="2988" formatCode="General">
                  <c:v>2.9889657497406001</c:v>
                </c:pt>
                <c:pt idx="2989" formatCode="General">
                  <c:v>2.9899656772613499</c:v>
                </c:pt>
                <c:pt idx="2990" formatCode="General">
                  <c:v>2.9909656047821001</c:v>
                </c:pt>
                <c:pt idx="2991" formatCode="General">
                  <c:v>2.9919655323028498</c:v>
                </c:pt>
                <c:pt idx="2992" formatCode="General">
                  <c:v>2.9929654598236</c:v>
                </c:pt>
                <c:pt idx="2993" formatCode="General">
                  <c:v>2.9939653873443599</c:v>
                </c:pt>
                <c:pt idx="2994" formatCode="General">
                  <c:v>2.9949653148651101</c:v>
                </c:pt>
                <c:pt idx="2995" formatCode="General">
                  <c:v>2.9959652423858598</c:v>
                </c:pt>
                <c:pt idx="2996" formatCode="General">
                  <c:v>2.99696516990661</c:v>
                </c:pt>
                <c:pt idx="2997" formatCode="General">
                  <c:v>2.9979650974273602</c:v>
                </c:pt>
                <c:pt idx="2998" formatCode="General">
                  <c:v>2.9989650249481201</c:v>
                </c:pt>
                <c:pt idx="2999" formatCode="General">
                  <c:v>2.9999649524688698</c:v>
                </c:pt>
                <c:pt idx="3000" formatCode="General">
                  <c:v>3.00096487998962</c:v>
                </c:pt>
                <c:pt idx="3001" formatCode="General">
                  <c:v>3.0019648075103702</c:v>
                </c:pt>
                <c:pt idx="3002" formatCode="General">
                  <c:v>3.0029647350311199</c:v>
                </c:pt>
                <c:pt idx="3003" formatCode="General">
                  <c:v>3.0039646625518701</c:v>
                </c:pt>
                <c:pt idx="3004" formatCode="General">
                  <c:v>3.0049645900726301</c:v>
                </c:pt>
                <c:pt idx="3005" formatCode="General">
                  <c:v>3.0059645175933798</c:v>
                </c:pt>
                <c:pt idx="3006" formatCode="General">
                  <c:v>3.00696444511413</c:v>
                </c:pt>
                <c:pt idx="3007" formatCode="General">
                  <c:v>3.0079643726348801</c:v>
                </c:pt>
                <c:pt idx="3008" formatCode="General">
                  <c:v>3.0089643001556299</c:v>
                </c:pt>
                <c:pt idx="3009" formatCode="General">
                  <c:v>3.0099642276763898</c:v>
                </c:pt>
                <c:pt idx="3010" formatCode="General">
                  <c:v>3.01096415519714</c:v>
                </c:pt>
                <c:pt idx="3011" formatCode="General">
                  <c:v>3.0119640827178902</c:v>
                </c:pt>
                <c:pt idx="3012" formatCode="General">
                  <c:v>3.0129640102386399</c:v>
                </c:pt>
                <c:pt idx="3013" formatCode="General">
                  <c:v>3.0139639377593901</c:v>
                </c:pt>
                <c:pt idx="3014" formatCode="General">
                  <c:v>3.01496386528015</c:v>
                </c:pt>
                <c:pt idx="3015" formatCode="General">
                  <c:v>3.0159637928009002</c:v>
                </c:pt>
                <c:pt idx="3016" formatCode="General">
                  <c:v>3.0169637203216499</c:v>
                </c:pt>
                <c:pt idx="3017" formatCode="General">
                  <c:v>3.0179636478424001</c:v>
                </c:pt>
                <c:pt idx="3018" formatCode="General">
                  <c:v>3.0189635753631499</c:v>
                </c:pt>
                <c:pt idx="3019" formatCode="General">
                  <c:v>3.0199635028839098</c:v>
                </c:pt>
                <c:pt idx="3020" formatCode="General">
                  <c:v>3.02096343040466</c:v>
                </c:pt>
                <c:pt idx="3021" formatCode="General">
                  <c:v>3.0219633579254102</c:v>
                </c:pt>
                <c:pt idx="3022" formatCode="General">
                  <c:v>3.0229632854461599</c:v>
                </c:pt>
                <c:pt idx="3023" formatCode="General">
                  <c:v>3.0239632129669101</c:v>
                </c:pt>
                <c:pt idx="3024" formatCode="General">
                  <c:v>3.02496314048767</c:v>
                </c:pt>
                <c:pt idx="3025" formatCode="General">
                  <c:v>3.0259630680084202</c:v>
                </c:pt>
                <c:pt idx="3026" formatCode="General">
                  <c:v>3.0269629955291699</c:v>
                </c:pt>
                <c:pt idx="3027" formatCode="General">
                  <c:v>3.0279629230499201</c:v>
                </c:pt>
                <c:pt idx="3028" formatCode="General">
                  <c:v>3.0289628505706698</c:v>
                </c:pt>
                <c:pt idx="3029" formatCode="General">
                  <c:v>3.0299627780914302</c:v>
                </c:pt>
                <c:pt idx="3030" formatCode="General">
                  <c:v>3.03096270561218</c:v>
                </c:pt>
                <c:pt idx="3031" formatCode="General">
                  <c:v>3.0319626331329301</c:v>
                </c:pt>
                <c:pt idx="3032" formatCode="General">
                  <c:v>3.0329625606536799</c:v>
                </c:pt>
                <c:pt idx="3033" formatCode="General">
                  <c:v>3.03396248817443</c:v>
                </c:pt>
                <c:pt idx="3034" formatCode="General">
                  <c:v>3.03496241569519</c:v>
                </c:pt>
                <c:pt idx="3035" formatCode="General">
                  <c:v>3.0359623432159402</c:v>
                </c:pt>
                <c:pt idx="3036" formatCode="General">
                  <c:v>3.0369622707366899</c:v>
                </c:pt>
                <c:pt idx="3037" formatCode="General">
                  <c:v>3.0379621982574401</c:v>
                </c:pt>
                <c:pt idx="3038" formatCode="General">
                  <c:v>3.0389621257781898</c:v>
                </c:pt>
                <c:pt idx="3039" formatCode="General">
                  <c:v>3.0399620532989502</c:v>
                </c:pt>
                <c:pt idx="3040" formatCode="General">
                  <c:v>3.0409619808196999</c:v>
                </c:pt>
                <c:pt idx="3041" formatCode="General">
                  <c:v>3.0419619083404501</c:v>
                </c:pt>
                <c:pt idx="3042" formatCode="General">
                  <c:v>3.0429618358611998</c:v>
                </c:pt>
                <c:pt idx="3043" formatCode="General">
                  <c:v>3.04396176338195</c:v>
                </c:pt>
                <c:pt idx="3044" formatCode="General">
                  <c:v>3.04496169090271</c:v>
                </c:pt>
                <c:pt idx="3045" formatCode="General">
                  <c:v>3.0459616184234601</c:v>
                </c:pt>
                <c:pt idx="3046" formatCode="General">
                  <c:v>3.0469615459442099</c:v>
                </c:pt>
                <c:pt idx="3047" formatCode="General">
                  <c:v>3.04796147346496</c:v>
                </c:pt>
                <c:pt idx="3048" formatCode="General">
                  <c:v>3.0489614009857098</c:v>
                </c:pt>
                <c:pt idx="3049" formatCode="General">
                  <c:v>3.04996132850646</c:v>
                </c:pt>
                <c:pt idx="3050" formatCode="General">
                  <c:v>3.0509612560272199</c:v>
                </c:pt>
                <c:pt idx="3051" formatCode="General">
                  <c:v>3.0519611835479701</c:v>
                </c:pt>
                <c:pt idx="3052" formatCode="General">
                  <c:v>3.0529611110687198</c:v>
                </c:pt>
                <c:pt idx="3053" formatCode="General">
                  <c:v>3.05396103858947</c:v>
                </c:pt>
                <c:pt idx="3054" formatCode="General">
                  <c:v>3.0549609661102202</c:v>
                </c:pt>
                <c:pt idx="3055" formatCode="General">
                  <c:v>3.0559608936309801</c:v>
                </c:pt>
                <c:pt idx="3056" formatCode="General">
                  <c:v>3.0569608211517298</c:v>
                </c:pt>
                <c:pt idx="3057" formatCode="General">
                  <c:v>3.05796074867248</c:v>
                </c:pt>
                <c:pt idx="3058" formatCode="General">
                  <c:v>3.0589606761932302</c:v>
                </c:pt>
                <c:pt idx="3059" formatCode="General">
                  <c:v>3.0599606037139799</c:v>
                </c:pt>
                <c:pt idx="3060" formatCode="General">
                  <c:v>3.0609605312347399</c:v>
                </c:pt>
                <c:pt idx="3061" formatCode="General">
                  <c:v>3.0619604587554901</c:v>
                </c:pt>
                <c:pt idx="3062" formatCode="General">
                  <c:v>3.0629603862762398</c:v>
                </c:pt>
                <c:pt idx="3063" formatCode="General">
                  <c:v>3.06396031379699</c:v>
                </c:pt>
                <c:pt idx="3064" formatCode="General">
                  <c:v>3.0649602413177401</c:v>
                </c:pt>
                <c:pt idx="3065" formatCode="General">
                  <c:v>3.0659601688385001</c:v>
                </c:pt>
                <c:pt idx="3066" formatCode="General">
                  <c:v>3.0669600963592498</c:v>
                </c:pt>
                <c:pt idx="3067" formatCode="General">
                  <c:v>3.06796002388</c:v>
                </c:pt>
                <c:pt idx="3068" formatCode="General">
                  <c:v>3.0689599514007502</c:v>
                </c:pt>
                <c:pt idx="3069" formatCode="General">
                  <c:v>3.0699598789214999</c:v>
                </c:pt>
                <c:pt idx="3070" formatCode="General">
                  <c:v>3.0709598064422599</c:v>
                </c:pt>
                <c:pt idx="3071" formatCode="General">
                  <c:v>3.07195973396301</c:v>
                </c:pt>
                <c:pt idx="3072" formatCode="General">
                  <c:v>3.0729596614837602</c:v>
                </c:pt>
                <c:pt idx="3073" formatCode="General">
                  <c:v>3.0739595890045099</c:v>
                </c:pt>
                <c:pt idx="3074" formatCode="General">
                  <c:v>3.0749595165252601</c:v>
                </c:pt>
                <c:pt idx="3075" formatCode="General">
                  <c:v>3.0759594440460201</c:v>
                </c:pt>
                <c:pt idx="3076" formatCode="General">
                  <c:v>3.0769593715667698</c:v>
                </c:pt>
                <c:pt idx="3077" formatCode="General">
                  <c:v>3.07795929908752</c:v>
                </c:pt>
                <c:pt idx="3078" formatCode="General">
                  <c:v>3.0789592266082701</c:v>
                </c:pt>
                <c:pt idx="3079" formatCode="General">
                  <c:v>3.0799591541290199</c:v>
                </c:pt>
                <c:pt idx="3080" formatCode="General">
                  <c:v>3.0809590816497798</c:v>
                </c:pt>
                <c:pt idx="3081" formatCode="General">
                  <c:v>3.08195900917053</c:v>
                </c:pt>
                <c:pt idx="3082" formatCode="General">
                  <c:v>3.0829589366912802</c:v>
                </c:pt>
                <c:pt idx="3083" formatCode="General">
                  <c:v>3.0839588642120299</c:v>
                </c:pt>
                <c:pt idx="3084" formatCode="General">
                  <c:v>3.0849587917327801</c:v>
                </c:pt>
                <c:pt idx="3085" formatCode="General">
                  <c:v>3.08595871925354</c:v>
                </c:pt>
                <c:pt idx="3086" formatCode="General">
                  <c:v>3.0869586467742902</c:v>
                </c:pt>
                <c:pt idx="3087" formatCode="General">
                  <c:v>3.0879585742950399</c:v>
                </c:pt>
                <c:pt idx="3088" formatCode="General">
                  <c:v>3.0889585018157901</c:v>
                </c:pt>
                <c:pt idx="3089" formatCode="General">
                  <c:v>3.0899584293365399</c:v>
                </c:pt>
                <c:pt idx="3090" formatCode="General">
                  <c:v>3.09095835685729</c:v>
                </c:pt>
                <c:pt idx="3091" formatCode="General">
                  <c:v>3.09195828437805</c:v>
                </c:pt>
                <c:pt idx="3092" formatCode="General">
                  <c:v>3.0929582118988002</c:v>
                </c:pt>
                <c:pt idx="3093" formatCode="General">
                  <c:v>3.0939581394195499</c:v>
                </c:pt>
                <c:pt idx="3094" formatCode="General">
                  <c:v>3.0949580669403001</c:v>
                </c:pt>
                <c:pt idx="3095" formatCode="General">
                  <c:v>3.0959579944610498</c:v>
                </c:pt>
                <c:pt idx="3096" formatCode="General">
                  <c:v>3.0969579219818102</c:v>
                </c:pt>
                <c:pt idx="3097" formatCode="General">
                  <c:v>3.0979578495025599</c:v>
                </c:pt>
                <c:pt idx="3098" formatCode="General">
                  <c:v>3.0989577770233101</c:v>
                </c:pt>
                <c:pt idx="3099" formatCode="General">
                  <c:v>3.0999577045440598</c:v>
                </c:pt>
                <c:pt idx="3100" formatCode="General">
                  <c:v>3.10095763206481</c:v>
                </c:pt>
                <c:pt idx="3101" formatCode="General">
                  <c:v>3.10195755958557</c:v>
                </c:pt>
                <c:pt idx="3102" formatCode="General">
                  <c:v>3.1029574871063201</c:v>
                </c:pt>
                <c:pt idx="3103" formatCode="General">
                  <c:v>3.1039574146270699</c:v>
                </c:pt>
                <c:pt idx="3104" formatCode="General">
                  <c:v>3.10495734214782</c:v>
                </c:pt>
                <c:pt idx="3105" formatCode="General">
                  <c:v>3.1059572696685702</c:v>
                </c:pt>
                <c:pt idx="3106" formatCode="General">
                  <c:v>3.1069571971893302</c:v>
                </c:pt>
                <c:pt idx="3107" formatCode="General">
                  <c:v>3.1079571247100799</c:v>
                </c:pt>
                <c:pt idx="3108" formatCode="General">
                  <c:v>3.1089570522308301</c:v>
                </c:pt>
                <c:pt idx="3109" formatCode="General">
                  <c:v>3.1099569797515798</c:v>
                </c:pt>
                <c:pt idx="3110" formatCode="General">
                  <c:v>3.11095690727233</c:v>
                </c:pt>
                <c:pt idx="3111" formatCode="General">
                  <c:v>3.1119568347930899</c:v>
                </c:pt>
                <c:pt idx="3112" formatCode="General">
                  <c:v>3.1129567623138401</c:v>
                </c:pt>
                <c:pt idx="3113" formatCode="General">
                  <c:v>3.1139566898345898</c:v>
                </c:pt>
                <c:pt idx="3114" formatCode="General">
                  <c:v>3.11495661735534</c:v>
                </c:pt>
                <c:pt idx="3115" formatCode="General">
                  <c:v>3.1159565448760902</c:v>
                </c:pt>
                <c:pt idx="3116" formatCode="General">
                  <c:v>3.1169564723968501</c:v>
                </c:pt>
                <c:pt idx="3117" formatCode="General">
                  <c:v>3.1179563999175999</c:v>
                </c:pt>
                <c:pt idx="3118" formatCode="General">
                  <c:v>3.1189563274383501</c:v>
                </c:pt>
                <c:pt idx="3119" formatCode="General">
                  <c:v>3.1199562549590998</c:v>
                </c:pt>
                <c:pt idx="3120" formatCode="General">
                  <c:v>3.12095618247985</c:v>
                </c:pt>
                <c:pt idx="3121" formatCode="General">
                  <c:v>3.1219561100006099</c:v>
                </c:pt>
                <c:pt idx="3122" formatCode="General">
                  <c:v>3.1229560375213601</c:v>
                </c:pt>
                <c:pt idx="3123" formatCode="General">
                  <c:v>3.1239559650421098</c:v>
                </c:pt>
                <c:pt idx="3124" formatCode="General">
                  <c:v>3.12495589256286</c:v>
                </c:pt>
                <c:pt idx="3125" formatCode="General">
                  <c:v>3.1259558200836102</c:v>
                </c:pt>
                <c:pt idx="3126" formatCode="General">
                  <c:v>3.1269557476043701</c:v>
                </c:pt>
                <c:pt idx="3127" formatCode="General">
                  <c:v>3.1279556751251198</c:v>
                </c:pt>
                <c:pt idx="3128" formatCode="General">
                  <c:v>3.12895560264587</c:v>
                </c:pt>
                <c:pt idx="3129" formatCode="General">
                  <c:v>3.1299555301666202</c:v>
                </c:pt>
                <c:pt idx="3130" formatCode="General">
                  <c:v>3.1309554576873699</c:v>
                </c:pt>
                <c:pt idx="3131" formatCode="General">
                  <c:v>3.1319553852081201</c:v>
                </c:pt>
                <c:pt idx="3132" formatCode="General">
                  <c:v>3.1329553127288801</c:v>
                </c:pt>
                <c:pt idx="3133" formatCode="General">
                  <c:v>3.1339552402496298</c:v>
                </c:pt>
                <c:pt idx="3134" formatCode="General">
                  <c:v>3.13495516777038</c:v>
                </c:pt>
                <c:pt idx="3135" formatCode="General">
                  <c:v>3.1359550952911301</c:v>
                </c:pt>
                <c:pt idx="3136" formatCode="General">
                  <c:v>3.1369550228118799</c:v>
                </c:pt>
                <c:pt idx="3137" formatCode="General">
                  <c:v>3.1379549503326398</c:v>
                </c:pt>
                <c:pt idx="3138" formatCode="General">
                  <c:v>3.13895487785339</c:v>
                </c:pt>
                <c:pt idx="3139" formatCode="General">
                  <c:v>3.1399548053741402</c:v>
                </c:pt>
                <c:pt idx="3140" formatCode="General">
                  <c:v>3.1409547328948899</c:v>
                </c:pt>
                <c:pt idx="3141" formatCode="General">
                  <c:v>3.1419546604156401</c:v>
                </c:pt>
                <c:pt idx="3142" formatCode="General">
                  <c:v>3.1429545879364</c:v>
                </c:pt>
                <c:pt idx="3143" formatCode="General">
                  <c:v>3.1439545154571502</c:v>
                </c:pt>
                <c:pt idx="3144" formatCode="General">
                  <c:v>3.1449544429778999</c:v>
                </c:pt>
                <c:pt idx="3145" formatCode="General">
                  <c:v>3.1459543704986501</c:v>
                </c:pt>
                <c:pt idx="3146" formatCode="General">
                  <c:v>3.1469542980193999</c:v>
                </c:pt>
                <c:pt idx="3147" formatCode="General">
                  <c:v>3.1479542255401598</c:v>
                </c:pt>
                <c:pt idx="3148" formatCode="General">
                  <c:v>3.14895415306091</c:v>
                </c:pt>
                <c:pt idx="3149" formatCode="General">
                  <c:v>3.1499540805816602</c:v>
                </c:pt>
                <c:pt idx="3150" formatCode="General">
                  <c:v>3.1509540081024099</c:v>
                </c:pt>
                <c:pt idx="3151" formatCode="General">
                  <c:v>3.1519539356231601</c:v>
                </c:pt>
                <c:pt idx="3152" formatCode="General">
                  <c:v>3.15295386314392</c:v>
                </c:pt>
                <c:pt idx="3153" formatCode="General">
                  <c:v>3.1539537906646702</c:v>
                </c:pt>
                <c:pt idx="3154" formatCode="General">
                  <c:v>3.1549537181854199</c:v>
                </c:pt>
                <c:pt idx="3155" formatCode="General">
                  <c:v>3.1559536457061701</c:v>
                </c:pt>
                <c:pt idx="3156" formatCode="General">
                  <c:v>3.1569535732269198</c:v>
                </c:pt>
                <c:pt idx="3157" formatCode="General">
                  <c:v>3.1579535007476802</c:v>
                </c:pt>
                <c:pt idx="3158" formatCode="General">
                  <c:v>3.15895342826843</c:v>
                </c:pt>
                <c:pt idx="3159" formatCode="General">
                  <c:v>3.1599533557891801</c:v>
                </c:pt>
                <c:pt idx="3160" formatCode="General">
                  <c:v>3.1609532833099299</c:v>
                </c:pt>
                <c:pt idx="3161" formatCode="General">
                  <c:v>3.16195321083068</c:v>
                </c:pt>
                <c:pt idx="3162" formatCode="General">
                  <c:v>3.16295313835144</c:v>
                </c:pt>
                <c:pt idx="3163" formatCode="General">
                  <c:v>3.1639530658721902</c:v>
                </c:pt>
                <c:pt idx="3164" formatCode="General">
                  <c:v>3.1649529933929399</c:v>
                </c:pt>
                <c:pt idx="3165" formatCode="General">
                  <c:v>3.1659529209136901</c:v>
                </c:pt>
                <c:pt idx="3166" formatCode="General">
                  <c:v>3.1669528484344398</c:v>
                </c:pt>
                <c:pt idx="3167" formatCode="General">
                  <c:v>3.1679527759552002</c:v>
                </c:pt>
                <c:pt idx="3168" formatCode="General">
                  <c:v>3.1689527034759499</c:v>
                </c:pt>
                <c:pt idx="3169" formatCode="General">
                  <c:v>3.1699526309967001</c:v>
                </c:pt>
                <c:pt idx="3170" formatCode="General">
                  <c:v>3.1709525585174498</c:v>
                </c:pt>
                <c:pt idx="3171" formatCode="General">
                  <c:v>3.1719524860382</c:v>
                </c:pt>
                <c:pt idx="3172" formatCode="General">
                  <c:v>3.17295241355896</c:v>
                </c:pt>
                <c:pt idx="3173" formatCode="General">
                  <c:v>3.1739523410797101</c:v>
                </c:pt>
                <c:pt idx="3174" formatCode="General">
                  <c:v>3.1749522686004599</c:v>
                </c:pt>
                <c:pt idx="3175" formatCode="General">
                  <c:v>3.17595219612121</c:v>
                </c:pt>
                <c:pt idx="3176" formatCode="General">
                  <c:v>3.1769521236419598</c:v>
                </c:pt>
                <c:pt idx="3177" formatCode="General">
                  <c:v>3.17795205116271</c:v>
                </c:pt>
                <c:pt idx="3178" formatCode="General">
                  <c:v>3.1789519786834699</c:v>
                </c:pt>
                <c:pt idx="3179" formatCode="General">
                  <c:v>3.1799519062042201</c:v>
                </c:pt>
                <c:pt idx="3180" formatCode="General">
                  <c:v>3.1809518337249698</c:v>
                </c:pt>
                <c:pt idx="3181" formatCode="General">
                  <c:v>3.18195176124572</c:v>
                </c:pt>
                <c:pt idx="3182" formatCode="General">
                  <c:v>3.1829516887664702</c:v>
                </c:pt>
                <c:pt idx="3183" formatCode="General">
                  <c:v>3.1839516162872301</c:v>
                </c:pt>
                <c:pt idx="3184" formatCode="General">
                  <c:v>3.1849515438079798</c:v>
                </c:pt>
                <c:pt idx="3185" formatCode="General">
                  <c:v>3.18595147132873</c:v>
                </c:pt>
                <c:pt idx="3186" formatCode="General">
                  <c:v>3.1869513988494802</c:v>
                </c:pt>
                <c:pt idx="3187" formatCode="General">
                  <c:v>3.1879513263702299</c:v>
                </c:pt>
                <c:pt idx="3188" formatCode="General">
                  <c:v>3.1889512538909899</c:v>
                </c:pt>
                <c:pt idx="3189" formatCode="General">
                  <c:v>3.1899511814117401</c:v>
                </c:pt>
                <c:pt idx="3190" formatCode="General">
                  <c:v>3.1909511089324898</c:v>
                </c:pt>
                <c:pt idx="3191" formatCode="General">
                  <c:v>3.19195103645324</c:v>
                </c:pt>
                <c:pt idx="3192" formatCode="General">
                  <c:v>3.1929509639739901</c:v>
                </c:pt>
                <c:pt idx="3193" formatCode="General">
                  <c:v>3.1939508914947501</c:v>
                </c:pt>
                <c:pt idx="3194" formatCode="General">
                  <c:v>3.1949508190154998</c:v>
                </c:pt>
                <c:pt idx="3195" formatCode="General">
                  <c:v>3.19595074653625</c:v>
                </c:pt>
                <c:pt idx="3196" formatCode="General">
                  <c:v>3.1969506740570002</c:v>
                </c:pt>
                <c:pt idx="3197" formatCode="General">
                  <c:v>3.1979506015777499</c:v>
                </c:pt>
                <c:pt idx="3198" formatCode="General">
                  <c:v>3.1989505290985099</c:v>
                </c:pt>
                <c:pt idx="3199" formatCode="General">
                  <c:v>3.19995045661926</c:v>
                </c:pt>
                <c:pt idx="3200" formatCode="General">
                  <c:v>3.2009503841400102</c:v>
                </c:pt>
                <c:pt idx="3201" formatCode="General">
                  <c:v>3.2019503116607599</c:v>
                </c:pt>
                <c:pt idx="3202" formatCode="General">
                  <c:v>3.2029502391815101</c:v>
                </c:pt>
                <c:pt idx="3203" formatCode="General">
                  <c:v>3.2039501667022701</c:v>
                </c:pt>
                <c:pt idx="3204" formatCode="General">
                  <c:v>3.2049500942230198</c:v>
                </c:pt>
                <c:pt idx="3205" formatCode="General">
                  <c:v>3.20595002174377</c:v>
                </c:pt>
                <c:pt idx="3206" formatCode="General">
                  <c:v>3.2069499492645201</c:v>
                </c:pt>
                <c:pt idx="3207" formatCode="General">
                  <c:v>3.2079498767852699</c:v>
                </c:pt>
                <c:pt idx="3208" formatCode="General">
                  <c:v>3.2089498043060298</c:v>
                </c:pt>
                <c:pt idx="3209" formatCode="General">
                  <c:v>3.20994973182678</c:v>
                </c:pt>
                <c:pt idx="3210" formatCode="General">
                  <c:v>3.2109496593475302</c:v>
                </c:pt>
                <c:pt idx="3211" formatCode="General">
                  <c:v>3.2119495868682799</c:v>
                </c:pt>
                <c:pt idx="3212" formatCode="General">
                  <c:v>3.2129495143890301</c:v>
                </c:pt>
                <c:pt idx="3213" formatCode="General">
                  <c:v>3.21394944190979</c:v>
                </c:pt>
                <c:pt idx="3214" formatCode="General">
                  <c:v>3.2149493694305402</c:v>
                </c:pt>
                <c:pt idx="3215" formatCode="General">
                  <c:v>3.2159492969512899</c:v>
                </c:pt>
                <c:pt idx="3216" formatCode="General">
                  <c:v>3.2169492244720401</c:v>
                </c:pt>
                <c:pt idx="3217" formatCode="General">
                  <c:v>3.2179491519927899</c:v>
                </c:pt>
                <c:pt idx="3218" formatCode="General">
                  <c:v>3.21894907951354</c:v>
                </c:pt>
                <c:pt idx="3219" formatCode="General">
                  <c:v>3.2199490070343</c:v>
                </c:pt>
                <c:pt idx="3220" formatCode="General">
                  <c:v>3.2209489345550502</c:v>
                </c:pt>
                <c:pt idx="3221" formatCode="General">
                  <c:v>3.2219488620757999</c:v>
                </c:pt>
                <c:pt idx="3222" formatCode="General">
                  <c:v>3.2229487895965501</c:v>
                </c:pt>
                <c:pt idx="3223" formatCode="General">
                  <c:v>3.2239487171172998</c:v>
                </c:pt>
                <c:pt idx="3224" formatCode="General">
                  <c:v>3.2249486446380602</c:v>
                </c:pt>
                <c:pt idx="3225" formatCode="General">
                  <c:v>3.2259485721588099</c:v>
                </c:pt>
                <c:pt idx="3226" formatCode="General">
                  <c:v>3.2269484996795601</c:v>
                </c:pt>
                <c:pt idx="3227" formatCode="General">
                  <c:v>3.2279484272003098</c:v>
                </c:pt>
                <c:pt idx="3228" formatCode="General">
                  <c:v>3.22894835472106</c:v>
                </c:pt>
                <c:pt idx="3229" formatCode="General">
                  <c:v>3.22994828224182</c:v>
                </c:pt>
                <c:pt idx="3230" formatCode="General">
                  <c:v>3.2309482097625701</c:v>
                </c:pt>
                <c:pt idx="3231" formatCode="General">
                  <c:v>3.2319481372833199</c:v>
                </c:pt>
                <c:pt idx="3232" formatCode="General">
                  <c:v>3.23294806480407</c:v>
                </c:pt>
                <c:pt idx="3233" formatCode="General">
                  <c:v>3.2339479923248202</c:v>
                </c:pt>
                <c:pt idx="3234" formatCode="General">
                  <c:v>3.2349479198455802</c:v>
                </c:pt>
                <c:pt idx="3235" formatCode="General">
                  <c:v>3.2359478473663299</c:v>
                </c:pt>
                <c:pt idx="3236" formatCode="General">
                  <c:v>3.2369477748870801</c:v>
                </c:pt>
                <c:pt idx="3237" formatCode="General">
                  <c:v>3.2379477024078298</c:v>
                </c:pt>
                <c:pt idx="3238" formatCode="General">
                  <c:v>3.23894762992858</c:v>
                </c:pt>
                <c:pt idx="3239" formatCode="General">
                  <c:v>3.2399475574493399</c:v>
                </c:pt>
                <c:pt idx="3240" formatCode="General">
                  <c:v>3.2409474849700901</c:v>
                </c:pt>
                <c:pt idx="3241" formatCode="General">
                  <c:v>3.2419474124908398</c:v>
                </c:pt>
                <c:pt idx="3242" formatCode="General">
                  <c:v>3.24294734001159</c:v>
                </c:pt>
                <c:pt idx="3243" formatCode="General">
                  <c:v>3.2439472675323402</c:v>
                </c:pt>
                <c:pt idx="3244" formatCode="General">
                  <c:v>3.2449471950531001</c:v>
                </c:pt>
                <c:pt idx="3245" formatCode="General">
                  <c:v>3.2459471225738499</c:v>
                </c:pt>
                <c:pt idx="3246" formatCode="General">
                  <c:v>3.2469470500946001</c:v>
                </c:pt>
                <c:pt idx="3247" formatCode="General">
                  <c:v>3.2479469776153498</c:v>
                </c:pt>
                <c:pt idx="3248" formatCode="General">
                  <c:v>3.2489469051361</c:v>
                </c:pt>
                <c:pt idx="3249" formatCode="General">
                  <c:v>3.2499468326568599</c:v>
                </c:pt>
                <c:pt idx="3250" formatCode="General">
                  <c:v>3.2509467601776101</c:v>
                </c:pt>
                <c:pt idx="3251" formatCode="General">
                  <c:v>3.2519466876983598</c:v>
                </c:pt>
                <c:pt idx="3252" formatCode="General">
                  <c:v>3.25294661521911</c:v>
                </c:pt>
                <c:pt idx="3253" formatCode="General">
                  <c:v>3.2539465427398602</c:v>
                </c:pt>
                <c:pt idx="3254" formatCode="General">
                  <c:v>3.2549464702606201</c:v>
                </c:pt>
                <c:pt idx="3255" formatCode="General">
                  <c:v>3.2559463977813698</c:v>
                </c:pt>
                <c:pt idx="3256" formatCode="General">
                  <c:v>3.25694632530212</c:v>
                </c:pt>
                <c:pt idx="3257" formatCode="General">
                  <c:v>3.2579462528228702</c:v>
                </c:pt>
                <c:pt idx="3258" formatCode="General">
                  <c:v>3.2589461803436199</c:v>
                </c:pt>
                <c:pt idx="3259" formatCode="General">
                  <c:v>3.2599461078643701</c:v>
                </c:pt>
                <c:pt idx="3260" formatCode="General">
                  <c:v>3.2609460353851301</c:v>
                </c:pt>
                <c:pt idx="3261" formatCode="General">
                  <c:v>3.2619459629058798</c:v>
                </c:pt>
                <c:pt idx="3262" formatCode="General">
                  <c:v>3.26294589042663</c:v>
                </c:pt>
                <c:pt idx="3263" formatCode="General">
                  <c:v>3.2639458179473801</c:v>
                </c:pt>
                <c:pt idx="3264" formatCode="General">
                  <c:v>3.2649457454681299</c:v>
                </c:pt>
                <c:pt idx="3265" formatCode="General">
                  <c:v>3.2659456729888898</c:v>
                </c:pt>
                <c:pt idx="3266" formatCode="General">
                  <c:v>3.26694560050964</c:v>
                </c:pt>
                <c:pt idx="3267" formatCode="General">
                  <c:v>3.2679455280303902</c:v>
                </c:pt>
                <c:pt idx="3268" formatCode="General">
                  <c:v>3.2689454555511399</c:v>
                </c:pt>
                <c:pt idx="3269" formatCode="General">
                  <c:v>3.2699453830718901</c:v>
                </c:pt>
                <c:pt idx="3270" formatCode="General">
                  <c:v>3.27094531059265</c:v>
                </c:pt>
                <c:pt idx="3271" formatCode="General">
                  <c:v>3.2719452381134002</c:v>
                </c:pt>
                <c:pt idx="3272" formatCode="General">
                  <c:v>3.2729451656341499</c:v>
                </c:pt>
                <c:pt idx="3273" formatCode="General">
                  <c:v>3.2739450931549001</c:v>
                </c:pt>
                <c:pt idx="3274" formatCode="General">
                  <c:v>3.2749450206756499</c:v>
                </c:pt>
                <c:pt idx="3275" formatCode="General">
                  <c:v>3.2759449481964098</c:v>
                </c:pt>
                <c:pt idx="3276" formatCode="General">
                  <c:v>3.27694487571716</c:v>
                </c:pt>
                <c:pt idx="3277" formatCode="General">
                  <c:v>3.2779448032379102</c:v>
                </c:pt>
                <c:pt idx="3278" formatCode="General">
                  <c:v>3.2789447307586599</c:v>
                </c:pt>
                <c:pt idx="3279" formatCode="General">
                  <c:v>3.2799446582794101</c:v>
                </c:pt>
                <c:pt idx="3280" formatCode="General">
                  <c:v>3.28094458580017</c:v>
                </c:pt>
                <c:pt idx="3281" formatCode="General">
                  <c:v>3.2819445133209202</c:v>
                </c:pt>
                <c:pt idx="3282" formatCode="General">
                  <c:v>3.2829444408416699</c:v>
                </c:pt>
                <c:pt idx="3283" formatCode="General">
                  <c:v>3.2839443683624201</c:v>
                </c:pt>
                <c:pt idx="3284" formatCode="General">
                  <c:v>3.2849442958831698</c:v>
                </c:pt>
                <c:pt idx="3285" formatCode="General">
                  <c:v>3.2859442234039302</c:v>
                </c:pt>
                <c:pt idx="3286" formatCode="General">
                  <c:v>3.28694415092468</c:v>
                </c:pt>
                <c:pt idx="3287" formatCode="General">
                  <c:v>3.2879440784454301</c:v>
                </c:pt>
                <c:pt idx="3288" formatCode="General">
                  <c:v>3.2889440059661799</c:v>
                </c:pt>
                <c:pt idx="3289" formatCode="General">
                  <c:v>3.28994393348693</c:v>
                </c:pt>
                <c:pt idx="3290" formatCode="General">
                  <c:v>3.29094386100769</c:v>
                </c:pt>
                <c:pt idx="3291" formatCode="General">
                  <c:v>3.2919437885284402</c:v>
                </c:pt>
                <c:pt idx="3292" formatCode="General">
                  <c:v>3.2929437160491899</c:v>
                </c:pt>
                <c:pt idx="3293" formatCode="General">
                  <c:v>3.2939436435699401</c:v>
                </c:pt>
                <c:pt idx="3294" formatCode="General">
                  <c:v>3.2949435710906898</c:v>
                </c:pt>
                <c:pt idx="3295" formatCode="General">
                  <c:v>3.2959434986114502</c:v>
                </c:pt>
                <c:pt idx="3296" formatCode="General">
                  <c:v>3.2969434261321999</c:v>
                </c:pt>
                <c:pt idx="3297" formatCode="General">
                  <c:v>3.2979433536529501</c:v>
                </c:pt>
                <c:pt idx="3298" formatCode="General">
                  <c:v>3.2989432811736998</c:v>
                </c:pt>
                <c:pt idx="3299" formatCode="General">
                  <c:v>3.29994320869445</c:v>
                </c:pt>
                <c:pt idx="3300" formatCode="General">
                  <c:v>3.30094313621521</c:v>
                </c:pt>
                <c:pt idx="3301" formatCode="General">
                  <c:v>3.3019430637359601</c:v>
                </c:pt>
                <c:pt idx="3302" formatCode="General">
                  <c:v>3.3029429912567099</c:v>
                </c:pt>
                <c:pt idx="3303" formatCode="General">
                  <c:v>3.30394291877746</c:v>
                </c:pt>
                <c:pt idx="3304" formatCode="General">
                  <c:v>3.3049428462982098</c:v>
                </c:pt>
                <c:pt idx="3305" formatCode="General">
                  <c:v>3.30594277381896</c:v>
                </c:pt>
                <c:pt idx="3306" formatCode="General">
                  <c:v>3.3069427013397199</c:v>
                </c:pt>
                <c:pt idx="3307" formatCode="General">
                  <c:v>3.3079426288604701</c:v>
                </c:pt>
                <c:pt idx="3308" formatCode="General">
                  <c:v>3.3089425563812198</c:v>
                </c:pt>
                <c:pt idx="3309" formatCode="General">
                  <c:v>3.30994248390197</c:v>
                </c:pt>
                <c:pt idx="3310" formatCode="General">
                  <c:v>3.3109424114227202</c:v>
                </c:pt>
                <c:pt idx="3311" formatCode="General">
                  <c:v>3.3119423389434801</c:v>
                </c:pt>
                <c:pt idx="3312" formatCode="General">
                  <c:v>3.3129422664642298</c:v>
                </c:pt>
                <c:pt idx="3313" formatCode="General">
                  <c:v>3.31394219398498</c:v>
                </c:pt>
                <c:pt idx="3314" formatCode="General">
                  <c:v>3.3149421215057302</c:v>
                </c:pt>
                <c:pt idx="3315" formatCode="General">
                  <c:v>3.3159420490264799</c:v>
                </c:pt>
                <c:pt idx="3316" formatCode="General">
                  <c:v>3.3169419765472399</c:v>
                </c:pt>
                <c:pt idx="3317" formatCode="General">
                  <c:v>3.3179419040679901</c:v>
                </c:pt>
                <c:pt idx="3318" formatCode="General">
                  <c:v>3.3189418315887398</c:v>
                </c:pt>
                <c:pt idx="3319" formatCode="General">
                  <c:v>3.31994175910949</c:v>
                </c:pt>
                <c:pt idx="3320" formatCode="General">
                  <c:v>3.3209416866302401</c:v>
                </c:pt>
                <c:pt idx="3321" formatCode="General">
                  <c:v>3.3219416141510001</c:v>
                </c:pt>
                <c:pt idx="3322" formatCode="General">
                  <c:v>3.3229415416717498</c:v>
                </c:pt>
                <c:pt idx="3323" formatCode="General">
                  <c:v>3.3239414691925</c:v>
                </c:pt>
                <c:pt idx="3324" formatCode="General">
                  <c:v>3.3249413967132502</c:v>
                </c:pt>
                <c:pt idx="3325" formatCode="General">
                  <c:v>3.3259413242339999</c:v>
                </c:pt>
                <c:pt idx="3326" formatCode="General">
                  <c:v>3.3269412517547599</c:v>
                </c:pt>
                <c:pt idx="3327" formatCode="General">
                  <c:v>3.32794117927551</c:v>
                </c:pt>
                <c:pt idx="3328" formatCode="General">
                  <c:v>3.3289411067962602</c:v>
                </c:pt>
                <c:pt idx="3329" formatCode="General">
                  <c:v>3.3299410343170099</c:v>
                </c:pt>
                <c:pt idx="3330" formatCode="General">
                  <c:v>3.3309409618377601</c:v>
                </c:pt>
                <c:pt idx="3331" formatCode="General">
                  <c:v>3.3319408893585201</c:v>
                </c:pt>
                <c:pt idx="3332" formatCode="General">
                  <c:v>3.3329408168792698</c:v>
                </c:pt>
                <c:pt idx="3333" formatCode="General">
                  <c:v>3.33394074440002</c:v>
                </c:pt>
                <c:pt idx="3334" formatCode="General">
                  <c:v>3.3349406719207701</c:v>
                </c:pt>
                <c:pt idx="3335" formatCode="General">
                  <c:v>3.3359405994415199</c:v>
                </c:pt>
                <c:pt idx="3336" formatCode="General">
                  <c:v>3.3369405269622798</c:v>
                </c:pt>
                <c:pt idx="3337" formatCode="General">
                  <c:v>3.33794045448303</c:v>
                </c:pt>
                <c:pt idx="3338" formatCode="General">
                  <c:v>3.3389403820037802</c:v>
                </c:pt>
                <c:pt idx="3339" formatCode="General">
                  <c:v>3.3399403095245299</c:v>
                </c:pt>
                <c:pt idx="3340" formatCode="General">
                  <c:v>3.3409402370452801</c:v>
                </c:pt>
                <c:pt idx="3341" formatCode="General">
                  <c:v>3.34194016456604</c:v>
                </c:pt>
                <c:pt idx="3342" formatCode="General">
                  <c:v>3.3429400920867902</c:v>
                </c:pt>
                <c:pt idx="3343" formatCode="General">
                  <c:v>3.3439400196075399</c:v>
                </c:pt>
                <c:pt idx="3344" formatCode="General">
                  <c:v>3.3449399471282901</c:v>
                </c:pt>
                <c:pt idx="3345" formatCode="General">
                  <c:v>3.3459398746490399</c:v>
                </c:pt>
                <c:pt idx="3346" formatCode="General">
                  <c:v>3.34693980216979</c:v>
                </c:pt>
                <c:pt idx="3347" formatCode="General">
                  <c:v>3.34793972969055</c:v>
                </c:pt>
                <c:pt idx="3348" formatCode="General">
                  <c:v>3.3489396572113002</c:v>
                </c:pt>
                <c:pt idx="3349" formatCode="General">
                  <c:v>3.3499395847320499</c:v>
                </c:pt>
                <c:pt idx="3350" formatCode="General">
                  <c:v>3.3509395122528001</c:v>
                </c:pt>
                <c:pt idx="3351" formatCode="General">
                  <c:v>3.3519394397735498</c:v>
                </c:pt>
                <c:pt idx="3352" formatCode="General">
                  <c:v>3.3529393672943102</c:v>
                </c:pt>
                <c:pt idx="3353" formatCode="General">
                  <c:v>3.3539392948150599</c:v>
                </c:pt>
                <c:pt idx="3354" formatCode="General">
                  <c:v>3.3549392223358101</c:v>
                </c:pt>
                <c:pt idx="3355" formatCode="General">
                  <c:v>3.3559391498565598</c:v>
                </c:pt>
                <c:pt idx="3356" formatCode="General">
                  <c:v>3.35693907737731</c:v>
                </c:pt>
                <c:pt idx="3357" formatCode="General">
                  <c:v>3.35793900489807</c:v>
                </c:pt>
                <c:pt idx="3358" formatCode="General">
                  <c:v>3.3589389324188201</c:v>
                </c:pt>
                <c:pt idx="3359" formatCode="General">
                  <c:v>3.3599388599395699</c:v>
                </c:pt>
                <c:pt idx="3360" formatCode="General">
                  <c:v>3.36093878746032</c:v>
                </c:pt>
                <c:pt idx="3361" formatCode="General">
                  <c:v>3.3619387149810702</c:v>
                </c:pt>
                <c:pt idx="3362" formatCode="General">
                  <c:v>3.3629386425018302</c:v>
                </c:pt>
                <c:pt idx="3363" formatCode="General">
                  <c:v>3.3639385700225799</c:v>
                </c:pt>
                <c:pt idx="3364" formatCode="General">
                  <c:v>3.3649384975433301</c:v>
                </c:pt>
                <c:pt idx="3365" formatCode="General">
                  <c:v>3.3659384250640798</c:v>
                </c:pt>
                <c:pt idx="3366" formatCode="General">
                  <c:v>3.36693835258483</c:v>
                </c:pt>
                <c:pt idx="3367" formatCode="General">
                  <c:v>3.3679382801055899</c:v>
                </c:pt>
                <c:pt idx="3368" formatCode="General">
                  <c:v>3.3689382076263401</c:v>
                </c:pt>
                <c:pt idx="3369" formatCode="General">
                  <c:v>3.3699381351470898</c:v>
                </c:pt>
                <c:pt idx="3370" formatCode="General">
                  <c:v>3.37093806266784</c:v>
                </c:pt>
                <c:pt idx="3371" formatCode="General">
                  <c:v>3.3719379901885902</c:v>
                </c:pt>
                <c:pt idx="3372" formatCode="General">
                  <c:v>3.3729379177093501</c:v>
                </c:pt>
                <c:pt idx="3373" formatCode="General">
                  <c:v>3.3739378452300999</c:v>
                </c:pt>
                <c:pt idx="3374" formatCode="General">
                  <c:v>3.3749377727508501</c:v>
                </c:pt>
                <c:pt idx="3375" formatCode="General">
                  <c:v>3.3759377002715998</c:v>
                </c:pt>
                <c:pt idx="3376" formatCode="General">
                  <c:v>3.37693762779235</c:v>
                </c:pt>
                <c:pt idx="3377" formatCode="General">
                  <c:v>3.3779375553131099</c:v>
                </c:pt>
                <c:pt idx="3378" formatCode="General">
                  <c:v>3.3789374828338601</c:v>
                </c:pt>
                <c:pt idx="3379" formatCode="General">
                  <c:v>3.3799374103546098</c:v>
                </c:pt>
                <c:pt idx="3380" formatCode="General">
                  <c:v>3.38093733787536</c:v>
                </c:pt>
                <c:pt idx="3381" formatCode="General">
                  <c:v>3.3819372653961102</c:v>
                </c:pt>
                <c:pt idx="3382" formatCode="General">
                  <c:v>3.3829371929168701</c:v>
                </c:pt>
                <c:pt idx="3383" formatCode="General">
                  <c:v>3.3839371204376198</c:v>
                </c:pt>
                <c:pt idx="3384" formatCode="General">
                  <c:v>3.38493704795837</c:v>
                </c:pt>
                <c:pt idx="3385" formatCode="General">
                  <c:v>3.3859369754791202</c:v>
                </c:pt>
                <c:pt idx="3386" formatCode="General">
                  <c:v>3.3869369029998699</c:v>
                </c:pt>
                <c:pt idx="3387" formatCode="General">
                  <c:v>3.3879368305206201</c:v>
                </c:pt>
                <c:pt idx="3388" formatCode="General">
                  <c:v>3.3889367580413801</c:v>
                </c:pt>
                <c:pt idx="3389" formatCode="General">
                  <c:v>3.3899366855621298</c:v>
                </c:pt>
                <c:pt idx="3390" formatCode="General">
                  <c:v>3.39093661308288</c:v>
                </c:pt>
                <c:pt idx="3391" formatCode="General">
                  <c:v>3.3919365406036301</c:v>
                </c:pt>
                <c:pt idx="3392" formatCode="General">
                  <c:v>3.3929364681243799</c:v>
                </c:pt>
                <c:pt idx="3393" formatCode="General">
                  <c:v>3.3939363956451398</c:v>
                </c:pt>
                <c:pt idx="3394" formatCode="General">
                  <c:v>3.39493632316589</c:v>
                </c:pt>
                <c:pt idx="3395" formatCode="General">
                  <c:v>3.3959362506866402</c:v>
                </c:pt>
                <c:pt idx="3396" formatCode="General">
                  <c:v>3.3969361782073899</c:v>
                </c:pt>
                <c:pt idx="3397" formatCode="General">
                  <c:v>3.3979361057281401</c:v>
                </c:pt>
                <c:pt idx="3398" formatCode="General">
                  <c:v>3.3989360332489</c:v>
                </c:pt>
                <c:pt idx="3399" formatCode="General">
                  <c:v>3.3999359607696502</c:v>
                </c:pt>
                <c:pt idx="3400" formatCode="General">
                  <c:v>3.4009358882903999</c:v>
                </c:pt>
                <c:pt idx="3401" formatCode="General">
                  <c:v>3.4019358158111501</c:v>
                </c:pt>
                <c:pt idx="3402" formatCode="General">
                  <c:v>3.4029357433318999</c:v>
                </c:pt>
                <c:pt idx="3403" formatCode="General">
                  <c:v>3.4039356708526598</c:v>
                </c:pt>
                <c:pt idx="3404" formatCode="General">
                  <c:v>3.40493559837341</c:v>
                </c:pt>
                <c:pt idx="3405" formatCode="General">
                  <c:v>3.4059355258941602</c:v>
                </c:pt>
                <c:pt idx="3406" formatCode="General">
                  <c:v>3.4069354534149099</c:v>
                </c:pt>
                <c:pt idx="3407" formatCode="General">
                  <c:v>3.4079353809356601</c:v>
                </c:pt>
                <c:pt idx="3408" formatCode="General">
                  <c:v>3.40893530845642</c:v>
                </c:pt>
                <c:pt idx="3409" formatCode="General">
                  <c:v>3.4099352359771702</c:v>
                </c:pt>
                <c:pt idx="3410" formatCode="General">
                  <c:v>3.4109351634979199</c:v>
                </c:pt>
                <c:pt idx="3411" formatCode="General">
                  <c:v>3.4119350910186701</c:v>
                </c:pt>
                <c:pt idx="3412" formatCode="General">
                  <c:v>3.4129350185394198</c:v>
                </c:pt>
                <c:pt idx="3413" formatCode="General">
                  <c:v>3.4139349460601802</c:v>
                </c:pt>
                <c:pt idx="3414" formatCode="General">
                  <c:v>3.41493487358093</c:v>
                </c:pt>
                <c:pt idx="3415" formatCode="General">
                  <c:v>3.4159348011016801</c:v>
                </c:pt>
                <c:pt idx="3416" formatCode="General">
                  <c:v>3.4169347286224299</c:v>
                </c:pt>
                <c:pt idx="3417" formatCode="General">
                  <c:v>3.41793465614318</c:v>
                </c:pt>
                <c:pt idx="3418" formatCode="General">
                  <c:v>3.41893458366394</c:v>
                </c:pt>
                <c:pt idx="3419" formatCode="General">
                  <c:v>3.4199345111846902</c:v>
                </c:pt>
                <c:pt idx="3420" formatCode="General">
                  <c:v>3.4209344387054399</c:v>
                </c:pt>
                <c:pt idx="3421" formatCode="General">
                  <c:v>3.4219343662261901</c:v>
                </c:pt>
                <c:pt idx="3422" formatCode="General">
                  <c:v>3.4229342937469398</c:v>
                </c:pt>
                <c:pt idx="3423" formatCode="General">
                  <c:v>3.4239342212677002</c:v>
                </c:pt>
                <c:pt idx="3424" formatCode="General">
                  <c:v>3.4249341487884499</c:v>
                </c:pt>
                <c:pt idx="3425" formatCode="General">
                  <c:v>3.4259340763092001</c:v>
                </c:pt>
                <c:pt idx="3426" formatCode="General">
                  <c:v>3.4269340038299498</c:v>
                </c:pt>
                <c:pt idx="3427" formatCode="General">
                  <c:v>3.4279339313507</c:v>
                </c:pt>
                <c:pt idx="3428" formatCode="General">
                  <c:v>3.42893385887146</c:v>
                </c:pt>
                <c:pt idx="3429" formatCode="General">
                  <c:v>3.4299337863922101</c:v>
                </c:pt>
                <c:pt idx="3430" formatCode="General">
                  <c:v>3.4309337139129599</c:v>
                </c:pt>
                <c:pt idx="3431" formatCode="General">
                  <c:v>3.43193364143371</c:v>
                </c:pt>
                <c:pt idx="3432" formatCode="General">
                  <c:v>3.4329335689544598</c:v>
                </c:pt>
                <c:pt idx="3433" formatCode="General">
                  <c:v>3.43393349647521</c:v>
                </c:pt>
                <c:pt idx="3434" formatCode="General">
                  <c:v>3.4349334239959699</c:v>
                </c:pt>
                <c:pt idx="3435" formatCode="General">
                  <c:v>3.4359333515167201</c:v>
                </c:pt>
                <c:pt idx="3436" formatCode="General">
                  <c:v>3.4369332790374698</c:v>
                </c:pt>
                <c:pt idx="3437" formatCode="General">
                  <c:v>3.43793320655822</c:v>
                </c:pt>
                <c:pt idx="3438" formatCode="General">
                  <c:v>3.4389331340789702</c:v>
                </c:pt>
                <c:pt idx="3439" formatCode="General">
                  <c:v>3.4399330615997301</c:v>
                </c:pt>
                <c:pt idx="3440" formatCode="General">
                  <c:v>3.4409329891204798</c:v>
                </c:pt>
                <c:pt idx="3441" formatCode="General">
                  <c:v>3.44193291664123</c:v>
                </c:pt>
                <c:pt idx="3442" formatCode="General">
                  <c:v>3.4429328441619802</c:v>
                </c:pt>
                <c:pt idx="3443" formatCode="General">
                  <c:v>3.4439327716827299</c:v>
                </c:pt>
                <c:pt idx="3444" formatCode="General">
                  <c:v>3.4449326992034899</c:v>
                </c:pt>
                <c:pt idx="3445" formatCode="General">
                  <c:v>3.4459326267242401</c:v>
                </c:pt>
                <c:pt idx="3446" formatCode="General">
                  <c:v>3.4469325542449898</c:v>
                </c:pt>
                <c:pt idx="3447" formatCode="General">
                  <c:v>3.44793248176574</c:v>
                </c:pt>
                <c:pt idx="3448" formatCode="General">
                  <c:v>3.4489324092864901</c:v>
                </c:pt>
                <c:pt idx="3449" formatCode="General">
                  <c:v>3.4499323368072501</c:v>
                </c:pt>
                <c:pt idx="3450" formatCode="General">
                  <c:v>3.4509322643279998</c:v>
                </c:pt>
                <c:pt idx="3451" formatCode="General">
                  <c:v>3.45193219184875</c:v>
                </c:pt>
                <c:pt idx="3452" formatCode="General">
                  <c:v>3.4529321193695002</c:v>
                </c:pt>
                <c:pt idx="3453" formatCode="General">
                  <c:v>3.4539320468902499</c:v>
                </c:pt>
                <c:pt idx="3454" formatCode="General">
                  <c:v>3.4549319744110099</c:v>
                </c:pt>
                <c:pt idx="3455" formatCode="General">
                  <c:v>3.45593190193176</c:v>
                </c:pt>
                <c:pt idx="3456" formatCode="General">
                  <c:v>3.4569318294525102</c:v>
                </c:pt>
                <c:pt idx="3457" formatCode="General">
                  <c:v>3.4579317569732599</c:v>
                </c:pt>
                <c:pt idx="3458" formatCode="General">
                  <c:v>3.4589316844940101</c:v>
                </c:pt>
                <c:pt idx="3459" formatCode="General">
                  <c:v>3.4599316120147701</c:v>
                </c:pt>
                <c:pt idx="3460" formatCode="General">
                  <c:v>3.4609315395355198</c:v>
                </c:pt>
                <c:pt idx="3461" formatCode="General">
                  <c:v>3.46193146705627</c:v>
                </c:pt>
                <c:pt idx="3462" formatCode="General">
                  <c:v>3.4629313945770201</c:v>
                </c:pt>
                <c:pt idx="3463" formatCode="General">
                  <c:v>3.4639313220977699</c:v>
                </c:pt>
                <c:pt idx="3464" formatCode="General">
                  <c:v>3.4649312496185298</c:v>
                </c:pt>
                <c:pt idx="3465" formatCode="General">
                  <c:v>3.46593117713928</c:v>
                </c:pt>
                <c:pt idx="3466" formatCode="General">
                  <c:v>3.4669311046600302</c:v>
                </c:pt>
                <c:pt idx="3467" formatCode="General">
                  <c:v>3.4679310321807799</c:v>
                </c:pt>
                <c:pt idx="3468" formatCode="General">
                  <c:v>3.4689309597015301</c:v>
                </c:pt>
                <c:pt idx="3469" formatCode="General">
                  <c:v>3.46993088722229</c:v>
                </c:pt>
                <c:pt idx="3470" formatCode="General">
                  <c:v>3.4709308147430402</c:v>
                </c:pt>
                <c:pt idx="3471" formatCode="General">
                  <c:v>3.4719307422637899</c:v>
                </c:pt>
                <c:pt idx="3472" formatCode="General">
                  <c:v>3.4729306697845401</c:v>
                </c:pt>
                <c:pt idx="3473" formatCode="General">
                  <c:v>3.4739305973052899</c:v>
                </c:pt>
                <c:pt idx="3474" formatCode="General">
                  <c:v>3.47493052482604</c:v>
                </c:pt>
                <c:pt idx="3475" formatCode="General">
                  <c:v>3.4759304523468</c:v>
                </c:pt>
                <c:pt idx="3476" formatCode="General">
                  <c:v>3.4769303798675502</c:v>
                </c:pt>
                <c:pt idx="3477" formatCode="General">
                  <c:v>3.4779303073882999</c:v>
                </c:pt>
                <c:pt idx="3478" formatCode="General">
                  <c:v>3.4789302349090501</c:v>
                </c:pt>
                <c:pt idx="3479" formatCode="General">
                  <c:v>3.4799301624297998</c:v>
                </c:pt>
                <c:pt idx="3480" formatCode="General">
                  <c:v>3.4809300899505602</c:v>
                </c:pt>
                <c:pt idx="3481" formatCode="General">
                  <c:v>3.4819300174713099</c:v>
                </c:pt>
                <c:pt idx="3482" formatCode="General">
                  <c:v>3.4829299449920601</c:v>
                </c:pt>
                <c:pt idx="3483" formatCode="General">
                  <c:v>3.4839298725128098</c:v>
                </c:pt>
                <c:pt idx="3484" formatCode="General">
                  <c:v>3.48492980003356</c:v>
                </c:pt>
                <c:pt idx="3485" formatCode="General">
                  <c:v>3.48592972755432</c:v>
                </c:pt>
                <c:pt idx="3486" formatCode="General">
                  <c:v>3.4869296550750701</c:v>
                </c:pt>
                <c:pt idx="3487" formatCode="General">
                  <c:v>3.4879295825958199</c:v>
                </c:pt>
                <c:pt idx="3488" formatCode="General">
                  <c:v>3.48892951011657</c:v>
                </c:pt>
                <c:pt idx="3489" formatCode="General">
                  <c:v>3.4899294376373202</c:v>
                </c:pt>
                <c:pt idx="3490" formatCode="General">
                  <c:v>3.4909293651580802</c:v>
                </c:pt>
                <c:pt idx="3491" formatCode="General">
                  <c:v>3.4919292926788299</c:v>
                </c:pt>
                <c:pt idx="3492" formatCode="General">
                  <c:v>3.4929292201995801</c:v>
                </c:pt>
                <c:pt idx="3493" formatCode="General">
                  <c:v>3.4939291477203298</c:v>
                </c:pt>
                <c:pt idx="3494" formatCode="General">
                  <c:v>3.49492907524108</c:v>
                </c:pt>
                <c:pt idx="3495" formatCode="General">
                  <c:v>3.4959290027618399</c:v>
                </c:pt>
                <c:pt idx="3496" formatCode="General">
                  <c:v>3.4969289302825901</c:v>
                </c:pt>
                <c:pt idx="3497" formatCode="General">
                  <c:v>3.4979288578033398</c:v>
                </c:pt>
                <c:pt idx="3498" formatCode="General">
                  <c:v>3.49892878532409</c:v>
                </c:pt>
                <c:pt idx="3499" formatCode="General">
                  <c:v>3.4999287128448402</c:v>
                </c:pt>
                <c:pt idx="3500" formatCode="General">
                  <c:v>3.5009286403656001</c:v>
                </c:pt>
                <c:pt idx="3501" formatCode="General">
                  <c:v>3.5019285678863499</c:v>
                </c:pt>
                <c:pt idx="3502" formatCode="General">
                  <c:v>3.5029284954071001</c:v>
                </c:pt>
                <c:pt idx="3503" formatCode="General">
                  <c:v>3.5039284229278498</c:v>
                </c:pt>
                <c:pt idx="3504" formatCode="General">
                  <c:v>3.5049283504486</c:v>
                </c:pt>
                <c:pt idx="3505" formatCode="General">
                  <c:v>3.5059282779693599</c:v>
                </c:pt>
                <c:pt idx="3506" formatCode="General">
                  <c:v>3.5069282054901101</c:v>
                </c:pt>
                <c:pt idx="3507" formatCode="General">
                  <c:v>3.5079281330108598</c:v>
                </c:pt>
                <c:pt idx="3508" formatCode="General">
                  <c:v>3.50892806053161</c:v>
                </c:pt>
                <c:pt idx="3509" formatCode="General">
                  <c:v>3.5099279880523602</c:v>
                </c:pt>
                <c:pt idx="3510" formatCode="General">
                  <c:v>3.5109279155731201</c:v>
                </c:pt>
                <c:pt idx="3511" formatCode="General">
                  <c:v>3.5119278430938698</c:v>
                </c:pt>
                <c:pt idx="3512" formatCode="General">
                  <c:v>3.51292777061462</c:v>
                </c:pt>
                <c:pt idx="3513" formatCode="General">
                  <c:v>3.5139276981353702</c:v>
                </c:pt>
                <c:pt idx="3514" formatCode="General">
                  <c:v>3.5149276256561199</c:v>
                </c:pt>
                <c:pt idx="3515" formatCode="General">
                  <c:v>3.5159275531768701</c:v>
                </c:pt>
                <c:pt idx="3516" formatCode="General">
                  <c:v>3.5169274806976301</c:v>
                </c:pt>
                <c:pt idx="3517" formatCode="General">
                  <c:v>3.5179274082183798</c:v>
                </c:pt>
                <c:pt idx="3518" formatCode="General">
                  <c:v>3.51892733573913</c:v>
                </c:pt>
                <c:pt idx="3519" formatCode="General">
                  <c:v>3.5199272632598801</c:v>
                </c:pt>
                <c:pt idx="3520" formatCode="General">
                  <c:v>3.5209271907806299</c:v>
                </c:pt>
                <c:pt idx="3521" formatCode="General">
                  <c:v>3.5219271183013898</c:v>
                </c:pt>
                <c:pt idx="3522" formatCode="General">
                  <c:v>3.52292704582214</c:v>
                </c:pt>
                <c:pt idx="3523" formatCode="General">
                  <c:v>3.5239269733428902</c:v>
                </c:pt>
                <c:pt idx="3524" formatCode="General">
                  <c:v>3.5249269008636399</c:v>
                </c:pt>
                <c:pt idx="3525" formatCode="General">
                  <c:v>3.5259268283843901</c:v>
                </c:pt>
                <c:pt idx="3526" formatCode="General">
                  <c:v>3.52692675590515</c:v>
                </c:pt>
                <c:pt idx="3527" formatCode="General">
                  <c:v>3.5279266834259002</c:v>
                </c:pt>
                <c:pt idx="3528" formatCode="General">
                  <c:v>3.5289266109466499</c:v>
                </c:pt>
                <c:pt idx="3529" formatCode="General">
                  <c:v>3.5299265384674001</c:v>
                </c:pt>
                <c:pt idx="3530" formatCode="General">
                  <c:v>3.5309264659881499</c:v>
                </c:pt>
                <c:pt idx="3531" formatCode="General">
                  <c:v>3.5319263935089098</c:v>
                </c:pt>
                <c:pt idx="3532" formatCode="General">
                  <c:v>3.53292632102966</c:v>
                </c:pt>
                <c:pt idx="3533" formatCode="General">
                  <c:v>3.5339262485504102</c:v>
                </c:pt>
                <c:pt idx="3534" formatCode="General">
                  <c:v>3.5349261760711599</c:v>
                </c:pt>
                <c:pt idx="3535" formatCode="General">
                  <c:v>3.5359261035919101</c:v>
                </c:pt>
                <c:pt idx="3536" formatCode="General">
                  <c:v>3.53692603111267</c:v>
                </c:pt>
                <c:pt idx="3537" formatCode="General">
                  <c:v>3.5379259586334202</c:v>
                </c:pt>
                <c:pt idx="3538" formatCode="General">
                  <c:v>3.5389258861541699</c:v>
                </c:pt>
                <c:pt idx="3539" formatCode="General">
                  <c:v>3.5399258136749201</c:v>
                </c:pt>
                <c:pt idx="3540" formatCode="General">
                  <c:v>3.5409257411956698</c:v>
                </c:pt>
                <c:pt idx="3541" formatCode="General">
                  <c:v>3.5419256687164302</c:v>
                </c:pt>
                <c:pt idx="3542" formatCode="General">
                  <c:v>3.54292559623718</c:v>
                </c:pt>
                <c:pt idx="3543" formatCode="General">
                  <c:v>3.5439255237579301</c:v>
                </c:pt>
                <c:pt idx="3544" formatCode="General">
                  <c:v>3.5449254512786799</c:v>
                </c:pt>
                <c:pt idx="3545" formatCode="General">
                  <c:v>3.54592537879943</c:v>
                </c:pt>
                <c:pt idx="3546" formatCode="General">
                  <c:v>3.54692530632019</c:v>
                </c:pt>
                <c:pt idx="3547" formatCode="General">
                  <c:v>3.5479252338409402</c:v>
                </c:pt>
                <c:pt idx="3548" formatCode="General">
                  <c:v>3.5489251613616899</c:v>
                </c:pt>
                <c:pt idx="3549" formatCode="General">
                  <c:v>3.5499250888824401</c:v>
                </c:pt>
                <c:pt idx="3550" formatCode="General">
                  <c:v>3.5509250164031898</c:v>
                </c:pt>
                <c:pt idx="3551" formatCode="General">
                  <c:v>3.5519249439239502</c:v>
                </c:pt>
                <c:pt idx="3552" formatCode="General">
                  <c:v>3.5529248714446999</c:v>
                </c:pt>
                <c:pt idx="3553" formatCode="General">
                  <c:v>3.5539247989654501</c:v>
                </c:pt>
                <c:pt idx="3554" formatCode="General">
                  <c:v>3.5549247264861998</c:v>
                </c:pt>
                <c:pt idx="3555" formatCode="General">
                  <c:v>3.55592465400695</c:v>
                </c:pt>
                <c:pt idx="3556" formatCode="General">
                  <c:v>3.55692458152771</c:v>
                </c:pt>
                <c:pt idx="3557" formatCode="General">
                  <c:v>3.5579245090484601</c:v>
                </c:pt>
                <c:pt idx="3558" formatCode="General">
                  <c:v>3.5589244365692099</c:v>
                </c:pt>
                <c:pt idx="3559" formatCode="General">
                  <c:v>3.55992436408996</c:v>
                </c:pt>
                <c:pt idx="3560" formatCode="General">
                  <c:v>3.5609242916107098</c:v>
                </c:pt>
                <c:pt idx="3561" formatCode="General">
                  <c:v>3.56192421913146</c:v>
                </c:pt>
                <c:pt idx="3562" formatCode="General">
                  <c:v>3.5629241466522199</c:v>
                </c:pt>
                <c:pt idx="3563" formatCode="General">
                  <c:v>3.5639240741729701</c:v>
                </c:pt>
                <c:pt idx="3564" formatCode="General">
                  <c:v>3.5649240016937198</c:v>
                </c:pt>
                <c:pt idx="3565" formatCode="General">
                  <c:v>3.56592392921447</c:v>
                </c:pt>
                <c:pt idx="3566" formatCode="General">
                  <c:v>3.5669238567352202</c:v>
                </c:pt>
                <c:pt idx="3567" formatCode="General">
                  <c:v>3.5679237842559801</c:v>
                </c:pt>
                <c:pt idx="3568" formatCode="General">
                  <c:v>3.5689237117767298</c:v>
                </c:pt>
                <c:pt idx="3569" formatCode="General">
                  <c:v>3.56992363929748</c:v>
                </c:pt>
                <c:pt idx="3570" formatCode="General">
                  <c:v>3.5709235668182302</c:v>
                </c:pt>
                <c:pt idx="3571" formatCode="General">
                  <c:v>3.5719234943389799</c:v>
                </c:pt>
                <c:pt idx="3572" formatCode="General">
                  <c:v>3.5729234218597399</c:v>
                </c:pt>
                <c:pt idx="3573" formatCode="General">
                  <c:v>3.5739233493804901</c:v>
                </c:pt>
                <c:pt idx="3574" formatCode="General">
                  <c:v>3.5749232769012398</c:v>
                </c:pt>
                <c:pt idx="3575" formatCode="General">
                  <c:v>3.57592320442199</c:v>
                </c:pt>
                <c:pt idx="3576" formatCode="General">
                  <c:v>3.5769231319427401</c:v>
                </c:pt>
                <c:pt idx="3577" formatCode="General">
                  <c:v>3.5779230594635001</c:v>
                </c:pt>
                <c:pt idx="3578" formatCode="General">
                  <c:v>3.5789229869842498</c:v>
                </c:pt>
                <c:pt idx="3579" formatCode="General">
                  <c:v>3.579922914505</c:v>
                </c:pt>
                <c:pt idx="3580" formatCode="General">
                  <c:v>3.5809228420257502</c:v>
                </c:pt>
                <c:pt idx="3581" formatCode="General">
                  <c:v>3.5819227695464999</c:v>
                </c:pt>
                <c:pt idx="3582" formatCode="General">
                  <c:v>3.5829226970672599</c:v>
                </c:pt>
                <c:pt idx="3583" formatCode="General">
                  <c:v>3.58392262458801</c:v>
                </c:pt>
                <c:pt idx="3584" formatCode="General">
                  <c:v>3.5849225521087602</c:v>
                </c:pt>
                <c:pt idx="3585" formatCode="General">
                  <c:v>3.5859224796295099</c:v>
                </c:pt>
                <c:pt idx="3586" formatCode="General">
                  <c:v>3.5869224071502601</c:v>
                </c:pt>
                <c:pt idx="3587" formatCode="General">
                  <c:v>3.5879223346710201</c:v>
                </c:pt>
                <c:pt idx="3588" formatCode="General">
                  <c:v>3.5889222621917698</c:v>
                </c:pt>
                <c:pt idx="3589" formatCode="General">
                  <c:v>3.58992218971252</c:v>
                </c:pt>
                <c:pt idx="3590" formatCode="General">
                  <c:v>3.5909221172332701</c:v>
                </c:pt>
                <c:pt idx="3591" formatCode="General">
                  <c:v>3.5919220447540199</c:v>
                </c:pt>
                <c:pt idx="3592" formatCode="General">
                  <c:v>3.5929219722747798</c:v>
                </c:pt>
                <c:pt idx="3593" formatCode="General">
                  <c:v>3.59392189979553</c:v>
                </c:pt>
                <c:pt idx="3594" formatCode="General">
                  <c:v>3.5949218273162802</c:v>
                </c:pt>
                <c:pt idx="3595" formatCode="General">
                  <c:v>3.5959217548370299</c:v>
                </c:pt>
                <c:pt idx="3596" formatCode="General">
                  <c:v>3.5969216823577801</c:v>
                </c:pt>
                <c:pt idx="3597" formatCode="General">
                  <c:v>3.59792160987854</c:v>
                </c:pt>
                <c:pt idx="3598" formatCode="General">
                  <c:v>3.5989215373992902</c:v>
                </c:pt>
                <c:pt idx="3599" formatCode="General">
                  <c:v>3.5999214649200399</c:v>
                </c:pt>
                <c:pt idx="3600" formatCode="General">
                  <c:v>3.6009213924407901</c:v>
                </c:pt>
                <c:pt idx="3601" formatCode="General">
                  <c:v>3.6019213199615399</c:v>
                </c:pt>
                <c:pt idx="3602" formatCode="General">
                  <c:v>3.60292124748229</c:v>
                </c:pt>
                <c:pt idx="3603" formatCode="General">
                  <c:v>3.60392117500305</c:v>
                </c:pt>
                <c:pt idx="3604" formatCode="General">
                  <c:v>3.6049211025238002</c:v>
                </c:pt>
                <c:pt idx="3605" formatCode="General">
                  <c:v>3.6059210300445499</c:v>
                </c:pt>
                <c:pt idx="3606" formatCode="General">
                  <c:v>3.6069209575653001</c:v>
                </c:pt>
                <c:pt idx="3607" formatCode="General">
                  <c:v>3.6079208850860498</c:v>
                </c:pt>
                <c:pt idx="3608" formatCode="General">
                  <c:v>3.6089208126068102</c:v>
                </c:pt>
                <c:pt idx="3609" formatCode="General">
                  <c:v>3.6099207401275599</c:v>
                </c:pt>
                <c:pt idx="3610" formatCode="General">
                  <c:v>3.6109206676483101</c:v>
                </c:pt>
                <c:pt idx="3611" formatCode="General">
                  <c:v>3.6119205951690598</c:v>
                </c:pt>
                <c:pt idx="3612" formatCode="General">
                  <c:v>3.61292052268981</c:v>
                </c:pt>
                <c:pt idx="3613" formatCode="General">
                  <c:v>3.61392045021057</c:v>
                </c:pt>
                <c:pt idx="3614" formatCode="General">
                  <c:v>3.6149203777313201</c:v>
                </c:pt>
                <c:pt idx="3615" formatCode="General">
                  <c:v>3.6159203052520699</c:v>
                </c:pt>
                <c:pt idx="3616" formatCode="General">
                  <c:v>3.61692023277282</c:v>
                </c:pt>
                <c:pt idx="3617" formatCode="General">
                  <c:v>3.6179201602935702</c:v>
                </c:pt>
                <c:pt idx="3618" formatCode="General">
                  <c:v>3.6189200878143302</c:v>
                </c:pt>
                <c:pt idx="3619" formatCode="General">
                  <c:v>3.6199200153350799</c:v>
                </c:pt>
                <c:pt idx="3620" formatCode="General">
                  <c:v>3.6209199428558301</c:v>
                </c:pt>
                <c:pt idx="3621" formatCode="General">
                  <c:v>3.6219198703765798</c:v>
                </c:pt>
                <c:pt idx="3622" formatCode="General">
                  <c:v>3.62291979789733</c:v>
                </c:pt>
                <c:pt idx="3623" formatCode="General">
                  <c:v>3.6239197254180899</c:v>
                </c:pt>
                <c:pt idx="3624" formatCode="General">
                  <c:v>3.6249196529388401</c:v>
                </c:pt>
                <c:pt idx="3625" formatCode="General">
                  <c:v>3.6259195804595898</c:v>
                </c:pt>
                <c:pt idx="3626" formatCode="General">
                  <c:v>3.62691950798034</c:v>
                </c:pt>
                <c:pt idx="3627" formatCode="General">
                  <c:v>3.6279194355010902</c:v>
                </c:pt>
                <c:pt idx="3628" formatCode="General">
                  <c:v>3.6289193630218501</c:v>
                </c:pt>
                <c:pt idx="3629" formatCode="General">
                  <c:v>3.6299192905425999</c:v>
                </c:pt>
                <c:pt idx="3630" formatCode="General">
                  <c:v>3.6309192180633501</c:v>
                </c:pt>
                <c:pt idx="3631" formatCode="General">
                  <c:v>3.6319191455840998</c:v>
                </c:pt>
                <c:pt idx="3632" formatCode="General">
                  <c:v>3.63291907310485</c:v>
                </c:pt>
                <c:pt idx="3633" formatCode="General">
                  <c:v>3.6339190006256099</c:v>
                </c:pt>
                <c:pt idx="3634" formatCode="General">
                  <c:v>3.6349189281463601</c:v>
                </c:pt>
                <c:pt idx="3635" formatCode="General">
                  <c:v>3.6359188556671098</c:v>
                </c:pt>
                <c:pt idx="3636" formatCode="General">
                  <c:v>3.63691878318786</c:v>
                </c:pt>
                <c:pt idx="3637" formatCode="General">
                  <c:v>3.6379187107086102</c:v>
                </c:pt>
                <c:pt idx="3638" formatCode="General">
                  <c:v>3.6389186382293701</c:v>
                </c:pt>
                <c:pt idx="3639" formatCode="General">
                  <c:v>3.6399185657501198</c:v>
                </c:pt>
                <c:pt idx="3640" formatCode="General">
                  <c:v>3.64091849327087</c:v>
                </c:pt>
                <c:pt idx="3641" formatCode="General">
                  <c:v>3.6419184207916202</c:v>
                </c:pt>
                <c:pt idx="3642" formatCode="General">
                  <c:v>3.6429183483123699</c:v>
                </c:pt>
                <c:pt idx="3643" formatCode="General">
                  <c:v>3.6439182758331201</c:v>
                </c:pt>
                <c:pt idx="3644" formatCode="General">
                  <c:v>3.6449182033538801</c:v>
                </c:pt>
                <c:pt idx="3645" formatCode="General">
                  <c:v>3.6459181308746298</c:v>
                </c:pt>
                <c:pt idx="3646" formatCode="General">
                  <c:v>3.64691805839538</c:v>
                </c:pt>
                <c:pt idx="3647" formatCode="General">
                  <c:v>3.6479179859161301</c:v>
                </c:pt>
                <c:pt idx="3648" formatCode="General">
                  <c:v>3.6489179134368799</c:v>
                </c:pt>
                <c:pt idx="3649" formatCode="General">
                  <c:v>3.6499178409576398</c:v>
                </c:pt>
                <c:pt idx="3650" formatCode="General">
                  <c:v>3.65091776847839</c:v>
                </c:pt>
                <c:pt idx="3651" formatCode="General">
                  <c:v>3.6519176959991402</c:v>
                </c:pt>
                <c:pt idx="3652" formatCode="General">
                  <c:v>3.6529176235198899</c:v>
                </c:pt>
                <c:pt idx="3653" formatCode="General">
                  <c:v>3.6539175510406401</c:v>
                </c:pt>
                <c:pt idx="3654" formatCode="General">
                  <c:v>3.6549174785614</c:v>
                </c:pt>
                <c:pt idx="3655" formatCode="General">
                  <c:v>3.6559174060821502</c:v>
                </c:pt>
                <c:pt idx="3656" formatCode="General">
                  <c:v>3.6569173336028999</c:v>
                </c:pt>
                <c:pt idx="3657" formatCode="General">
                  <c:v>3.6579172611236501</c:v>
                </c:pt>
                <c:pt idx="3658" formatCode="General">
                  <c:v>3.6589171886443999</c:v>
                </c:pt>
                <c:pt idx="3659" formatCode="General">
                  <c:v>3.6599171161651598</c:v>
                </c:pt>
                <c:pt idx="3660" formatCode="General">
                  <c:v>3.66091704368591</c:v>
                </c:pt>
                <c:pt idx="3661" formatCode="General">
                  <c:v>3.6619169712066602</c:v>
                </c:pt>
                <c:pt idx="3662" formatCode="General">
                  <c:v>3.6629168987274099</c:v>
                </c:pt>
                <c:pt idx="3663" formatCode="General">
                  <c:v>3.6639168262481601</c:v>
                </c:pt>
                <c:pt idx="3664" formatCode="General">
                  <c:v>3.66491675376892</c:v>
                </c:pt>
                <c:pt idx="3665" formatCode="General">
                  <c:v>3.6659166812896702</c:v>
                </c:pt>
                <c:pt idx="3666" formatCode="General">
                  <c:v>3.6669166088104199</c:v>
                </c:pt>
                <c:pt idx="3667" formatCode="General">
                  <c:v>3.6679165363311701</c:v>
                </c:pt>
                <c:pt idx="3668" formatCode="General">
                  <c:v>3.6689164638519198</c:v>
                </c:pt>
                <c:pt idx="3669" formatCode="General">
                  <c:v>3.6699163913726802</c:v>
                </c:pt>
                <c:pt idx="3670" formatCode="General">
                  <c:v>3.67091631889343</c:v>
                </c:pt>
                <c:pt idx="3671" formatCode="General">
                  <c:v>3.6719162464141801</c:v>
                </c:pt>
                <c:pt idx="3672" formatCode="General">
                  <c:v>3.6729161739349299</c:v>
                </c:pt>
                <c:pt idx="3673" formatCode="General">
                  <c:v>3.67391610145568</c:v>
                </c:pt>
                <c:pt idx="3674" formatCode="General">
                  <c:v>3.67491602897644</c:v>
                </c:pt>
                <c:pt idx="3675" formatCode="General">
                  <c:v>3.6759159564971902</c:v>
                </c:pt>
                <c:pt idx="3676" formatCode="General">
                  <c:v>3.6769158840179399</c:v>
                </c:pt>
                <c:pt idx="3677" formatCode="General">
                  <c:v>3.6779158115386901</c:v>
                </c:pt>
                <c:pt idx="3678" formatCode="General">
                  <c:v>3.6789157390594398</c:v>
                </c:pt>
                <c:pt idx="3679" formatCode="General">
                  <c:v>3.6799156665802002</c:v>
                </c:pt>
                <c:pt idx="3680" formatCode="General">
                  <c:v>3.6809155941009499</c:v>
                </c:pt>
                <c:pt idx="3681" formatCode="General">
                  <c:v>3.6819155216217001</c:v>
                </c:pt>
                <c:pt idx="3682" formatCode="General">
                  <c:v>3.6829154491424498</c:v>
                </c:pt>
                <c:pt idx="3683" formatCode="General">
                  <c:v>3.6839153766632</c:v>
                </c:pt>
                <c:pt idx="3684" formatCode="General">
                  <c:v>3.68491530418396</c:v>
                </c:pt>
                <c:pt idx="3685" formatCode="General">
                  <c:v>3.6859152317047101</c:v>
                </c:pt>
                <c:pt idx="3686" formatCode="General">
                  <c:v>3.6869151592254599</c:v>
                </c:pt>
                <c:pt idx="3687" formatCode="General">
                  <c:v>3.68791508674621</c:v>
                </c:pt>
                <c:pt idx="3688" formatCode="General">
                  <c:v>3.6889150142669598</c:v>
                </c:pt>
                <c:pt idx="3689" formatCode="General">
                  <c:v>3.68991494178771</c:v>
                </c:pt>
                <c:pt idx="3690" formatCode="General">
                  <c:v>3.6909148693084699</c:v>
                </c:pt>
                <c:pt idx="3691" formatCode="General">
                  <c:v>3.6919147968292201</c:v>
                </c:pt>
                <c:pt idx="3692" formatCode="General">
                  <c:v>3.6929147243499698</c:v>
                </c:pt>
                <c:pt idx="3693" formatCode="General">
                  <c:v>3.69391465187072</c:v>
                </c:pt>
                <c:pt idx="3694" formatCode="General">
                  <c:v>3.6949145793914702</c:v>
                </c:pt>
                <c:pt idx="3695" formatCode="General">
                  <c:v>3.6959145069122301</c:v>
                </c:pt>
                <c:pt idx="3696" formatCode="General">
                  <c:v>3.6969144344329798</c:v>
                </c:pt>
                <c:pt idx="3697" formatCode="General">
                  <c:v>3.69791436195373</c:v>
                </c:pt>
                <c:pt idx="3698" formatCode="General">
                  <c:v>3.6989142894744802</c:v>
                </c:pt>
                <c:pt idx="3699" formatCode="General">
                  <c:v>3.6999142169952299</c:v>
                </c:pt>
                <c:pt idx="3700" formatCode="General">
                  <c:v>3.7009141445159899</c:v>
                </c:pt>
                <c:pt idx="3701" formatCode="General">
                  <c:v>3.7019140720367401</c:v>
                </c:pt>
                <c:pt idx="3702" formatCode="General">
                  <c:v>3.7029139995574898</c:v>
                </c:pt>
                <c:pt idx="3703" formatCode="General">
                  <c:v>3.70391392707824</c:v>
                </c:pt>
                <c:pt idx="3704" formatCode="General">
                  <c:v>3.7049138545989901</c:v>
                </c:pt>
                <c:pt idx="3705" formatCode="General">
                  <c:v>3.7059137821197501</c:v>
                </c:pt>
                <c:pt idx="3706" formatCode="General">
                  <c:v>3.7069137096404998</c:v>
                </c:pt>
                <c:pt idx="3707" formatCode="General">
                  <c:v>3.70791363716125</c:v>
                </c:pt>
                <c:pt idx="3708" formatCode="General">
                  <c:v>3.7089135646820002</c:v>
                </c:pt>
                <c:pt idx="3709" formatCode="General">
                  <c:v>3.7099134922027499</c:v>
                </c:pt>
                <c:pt idx="3710" formatCode="General">
                  <c:v>3.7109134197235099</c:v>
                </c:pt>
                <c:pt idx="3711" formatCode="General">
                  <c:v>3.71191334724426</c:v>
                </c:pt>
                <c:pt idx="3712" formatCode="General">
                  <c:v>3.7129132747650102</c:v>
                </c:pt>
                <c:pt idx="3713" formatCode="General">
                  <c:v>3.7139132022857599</c:v>
                </c:pt>
                <c:pt idx="3714" formatCode="General">
                  <c:v>3.7149131298065101</c:v>
                </c:pt>
                <c:pt idx="3715" formatCode="General">
                  <c:v>3.7159130573272701</c:v>
                </c:pt>
                <c:pt idx="3716" formatCode="General">
                  <c:v>3.7169129848480198</c:v>
                </c:pt>
                <c:pt idx="3717" formatCode="General">
                  <c:v>3.71791291236877</c:v>
                </c:pt>
                <c:pt idx="3718" formatCode="General">
                  <c:v>3.7189128398895201</c:v>
                </c:pt>
                <c:pt idx="3719" formatCode="General">
                  <c:v>3.7199127674102699</c:v>
                </c:pt>
                <c:pt idx="3720" formatCode="General">
                  <c:v>3.7209126949310298</c:v>
                </c:pt>
                <c:pt idx="3721" formatCode="General">
                  <c:v>3.72191262245178</c:v>
                </c:pt>
                <c:pt idx="3722" formatCode="General">
                  <c:v>3.7229125499725302</c:v>
                </c:pt>
                <c:pt idx="3723" formatCode="General">
                  <c:v>3.7239124774932799</c:v>
                </c:pt>
                <c:pt idx="3724" formatCode="General">
                  <c:v>3.7249124050140301</c:v>
                </c:pt>
                <c:pt idx="3725" formatCode="General">
                  <c:v>3.72591233253479</c:v>
                </c:pt>
                <c:pt idx="3726" formatCode="General">
                  <c:v>3.7269122600555402</c:v>
                </c:pt>
                <c:pt idx="3727" formatCode="General">
                  <c:v>3.7279121875762899</c:v>
                </c:pt>
                <c:pt idx="3728" formatCode="General">
                  <c:v>3.7289121150970401</c:v>
                </c:pt>
                <c:pt idx="3729" formatCode="General">
                  <c:v>3.7299120426177899</c:v>
                </c:pt>
                <c:pt idx="3730" formatCode="General">
                  <c:v>3.73091197013854</c:v>
                </c:pt>
                <c:pt idx="3731" formatCode="General">
                  <c:v>3.7319118976593</c:v>
                </c:pt>
                <c:pt idx="3732" formatCode="General">
                  <c:v>3.7329118251800502</c:v>
                </c:pt>
                <c:pt idx="3733" formatCode="General">
                  <c:v>3.7339117527007999</c:v>
                </c:pt>
                <c:pt idx="3734" formatCode="General">
                  <c:v>3.7349116802215501</c:v>
                </c:pt>
                <c:pt idx="3735" formatCode="General">
                  <c:v>3.7359116077422998</c:v>
                </c:pt>
                <c:pt idx="3736" formatCode="General">
                  <c:v>3.7369115352630602</c:v>
                </c:pt>
                <c:pt idx="3737" formatCode="General">
                  <c:v>3.7379114627838099</c:v>
                </c:pt>
                <c:pt idx="3738" formatCode="General">
                  <c:v>3.7389113903045601</c:v>
                </c:pt>
                <c:pt idx="3739" formatCode="General">
                  <c:v>3.7399113178253098</c:v>
                </c:pt>
                <c:pt idx="3740" formatCode="General">
                  <c:v>3.74091124534606</c:v>
                </c:pt>
                <c:pt idx="3741" formatCode="General">
                  <c:v>3.74191117286682</c:v>
                </c:pt>
                <c:pt idx="3742" formatCode="General">
                  <c:v>3.7429111003875701</c:v>
                </c:pt>
                <c:pt idx="3743" formatCode="General">
                  <c:v>3.7439110279083199</c:v>
                </c:pt>
                <c:pt idx="3744" formatCode="General">
                  <c:v>3.74491095542907</c:v>
                </c:pt>
                <c:pt idx="3745" formatCode="General">
                  <c:v>3.7459108829498202</c:v>
                </c:pt>
                <c:pt idx="3746" formatCode="General">
                  <c:v>3.7469108104705802</c:v>
                </c:pt>
                <c:pt idx="3747" formatCode="General">
                  <c:v>3.7479107379913299</c:v>
                </c:pt>
                <c:pt idx="3748" formatCode="General">
                  <c:v>3.7489106655120801</c:v>
                </c:pt>
                <c:pt idx="3749" formatCode="General">
                  <c:v>3.7499105930328298</c:v>
                </c:pt>
                <c:pt idx="3750" formatCode="General">
                  <c:v>3.75091052055358</c:v>
                </c:pt>
                <c:pt idx="3751" formatCode="General">
                  <c:v>3.7519104480743399</c:v>
                </c:pt>
                <c:pt idx="3752" formatCode="General">
                  <c:v>3.7529103755950901</c:v>
                </c:pt>
                <c:pt idx="3753" formatCode="General">
                  <c:v>3.7539103031158398</c:v>
                </c:pt>
                <c:pt idx="3754" formatCode="General">
                  <c:v>3.75491023063659</c:v>
                </c:pt>
                <c:pt idx="3755" formatCode="General">
                  <c:v>3.7559101581573402</c:v>
                </c:pt>
                <c:pt idx="3756" formatCode="General">
                  <c:v>3.7569100856781001</c:v>
                </c:pt>
                <c:pt idx="3757" formatCode="General">
                  <c:v>3.7579100131988499</c:v>
                </c:pt>
                <c:pt idx="3758" formatCode="General">
                  <c:v>3.7589099407196001</c:v>
                </c:pt>
                <c:pt idx="3759" formatCode="General">
                  <c:v>3.7599098682403498</c:v>
                </c:pt>
                <c:pt idx="3760" formatCode="General">
                  <c:v>3.7609097957611</c:v>
                </c:pt>
                <c:pt idx="3761" formatCode="General">
                  <c:v>3.7619097232818599</c:v>
                </c:pt>
                <c:pt idx="3762" formatCode="General">
                  <c:v>3.7629096508026101</c:v>
                </c:pt>
                <c:pt idx="3763" formatCode="General">
                  <c:v>3.7639095783233598</c:v>
                </c:pt>
                <c:pt idx="3764" formatCode="General">
                  <c:v>3.76490950584411</c:v>
                </c:pt>
                <c:pt idx="3765" formatCode="General">
                  <c:v>3.7659094333648602</c:v>
                </c:pt>
                <c:pt idx="3766" formatCode="General">
                  <c:v>3.7669093608856201</c:v>
                </c:pt>
                <c:pt idx="3767" formatCode="General">
                  <c:v>3.7679092884063698</c:v>
                </c:pt>
                <c:pt idx="3768" formatCode="General">
                  <c:v>3.76890921592712</c:v>
                </c:pt>
                <c:pt idx="3769" formatCode="General">
                  <c:v>3.7699091434478702</c:v>
                </c:pt>
                <c:pt idx="3770" formatCode="General">
                  <c:v>3.7709090709686199</c:v>
                </c:pt>
                <c:pt idx="3771" formatCode="General">
                  <c:v>3.7719089984893701</c:v>
                </c:pt>
                <c:pt idx="3772" formatCode="General">
                  <c:v>3.7729089260101301</c:v>
                </c:pt>
                <c:pt idx="3773" formatCode="General">
                  <c:v>3.7739088535308798</c:v>
                </c:pt>
                <c:pt idx="3774" formatCode="General">
                  <c:v>3.77490878105163</c:v>
                </c:pt>
                <c:pt idx="3775" formatCode="General">
                  <c:v>3.7759087085723801</c:v>
                </c:pt>
                <c:pt idx="3776" formatCode="General">
                  <c:v>3.7769086360931299</c:v>
                </c:pt>
                <c:pt idx="3777" formatCode="General">
                  <c:v>3.7779085636138898</c:v>
                </c:pt>
                <c:pt idx="3778" formatCode="General">
                  <c:v>3.77890849113464</c:v>
                </c:pt>
                <c:pt idx="3779" formatCode="General">
                  <c:v>3.7799084186553902</c:v>
                </c:pt>
                <c:pt idx="3780" formatCode="General">
                  <c:v>3.7809083461761399</c:v>
                </c:pt>
                <c:pt idx="3781" formatCode="General">
                  <c:v>3.7819082736968901</c:v>
                </c:pt>
                <c:pt idx="3782" formatCode="General">
                  <c:v>3.78290820121765</c:v>
                </c:pt>
                <c:pt idx="3783" formatCode="General">
                  <c:v>3.7839081287384002</c:v>
                </c:pt>
                <c:pt idx="3784" formatCode="General">
                  <c:v>3.7849080562591499</c:v>
                </c:pt>
                <c:pt idx="3785" formatCode="General">
                  <c:v>3.7859079837799001</c:v>
                </c:pt>
                <c:pt idx="3786" formatCode="General">
                  <c:v>3.7869079113006499</c:v>
                </c:pt>
                <c:pt idx="3787" formatCode="General">
                  <c:v>3.7879078388214098</c:v>
                </c:pt>
                <c:pt idx="3788" formatCode="General">
                  <c:v>3.78890776634216</c:v>
                </c:pt>
                <c:pt idx="3789" formatCode="General">
                  <c:v>3.7899076938629102</c:v>
                </c:pt>
                <c:pt idx="3790" formatCode="General">
                  <c:v>3.7909076213836599</c:v>
                </c:pt>
                <c:pt idx="3791" formatCode="General">
                  <c:v>3.7919075489044101</c:v>
                </c:pt>
                <c:pt idx="3792" formatCode="General">
                  <c:v>3.79290747642517</c:v>
                </c:pt>
                <c:pt idx="3793" formatCode="General">
                  <c:v>3.7939074039459202</c:v>
                </c:pt>
                <c:pt idx="3794" formatCode="General">
                  <c:v>3.7949073314666699</c:v>
                </c:pt>
                <c:pt idx="3795" formatCode="General">
                  <c:v>3.7959072589874201</c:v>
                </c:pt>
                <c:pt idx="3796" formatCode="General">
                  <c:v>3.7969071865081698</c:v>
                </c:pt>
                <c:pt idx="3797" formatCode="General">
                  <c:v>3.7979071140289302</c:v>
                </c:pt>
                <c:pt idx="3798" formatCode="General">
                  <c:v>3.79890704154968</c:v>
                </c:pt>
                <c:pt idx="3799" formatCode="General">
                  <c:v>3.7999069690704301</c:v>
                </c:pt>
                <c:pt idx="3800" formatCode="General">
                  <c:v>3.8009068965911799</c:v>
                </c:pt>
                <c:pt idx="3801" formatCode="General">
                  <c:v>3.80190682411193</c:v>
                </c:pt>
                <c:pt idx="3802" formatCode="General">
                  <c:v>3.80290675163269</c:v>
                </c:pt>
                <c:pt idx="3803" formatCode="General">
                  <c:v>3.8039066791534402</c:v>
                </c:pt>
                <c:pt idx="3804" formatCode="General">
                  <c:v>3.8049066066741899</c:v>
                </c:pt>
                <c:pt idx="3805" formatCode="General">
                  <c:v>3.8059065341949401</c:v>
                </c:pt>
                <c:pt idx="3806" formatCode="General">
                  <c:v>3.8069064617156898</c:v>
                </c:pt>
                <c:pt idx="3807" formatCode="General">
                  <c:v>3.8079063892364502</c:v>
                </c:pt>
                <c:pt idx="3808" formatCode="General">
                  <c:v>3.8089063167571999</c:v>
                </c:pt>
                <c:pt idx="3809" formatCode="General">
                  <c:v>3.8099062442779501</c:v>
                </c:pt>
                <c:pt idx="3810" formatCode="General">
                  <c:v>3.8109061717986998</c:v>
                </c:pt>
                <c:pt idx="3811" formatCode="General">
                  <c:v>3.81190609931945</c:v>
                </c:pt>
                <c:pt idx="3812" formatCode="General">
                  <c:v>3.81290602684021</c:v>
                </c:pt>
                <c:pt idx="3813" formatCode="General">
                  <c:v>3.8139059543609601</c:v>
                </c:pt>
                <c:pt idx="3814" formatCode="General">
                  <c:v>3.8149058818817099</c:v>
                </c:pt>
                <c:pt idx="3815" formatCode="General">
                  <c:v>3.81590580940246</c:v>
                </c:pt>
                <c:pt idx="3816" formatCode="General">
                  <c:v>3.8169057369232098</c:v>
                </c:pt>
                <c:pt idx="3817" formatCode="General">
                  <c:v>3.81790566444396</c:v>
                </c:pt>
                <c:pt idx="3818" formatCode="General">
                  <c:v>3.8189055919647199</c:v>
                </c:pt>
                <c:pt idx="3819" formatCode="General">
                  <c:v>3.8199055194854701</c:v>
                </c:pt>
                <c:pt idx="3820" formatCode="General">
                  <c:v>3.8209054470062198</c:v>
                </c:pt>
                <c:pt idx="3821" formatCode="General">
                  <c:v>3.82190537452697</c:v>
                </c:pt>
                <c:pt idx="3822" formatCode="General">
                  <c:v>3.8229053020477202</c:v>
                </c:pt>
                <c:pt idx="3823" formatCode="General">
                  <c:v>3.8239052295684801</c:v>
                </c:pt>
                <c:pt idx="3824" formatCode="General">
                  <c:v>3.8249051570892298</c:v>
                </c:pt>
                <c:pt idx="3825" formatCode="General">
                  <c:v>3.82590508460998</c:v>
                </c:pt>
                <c:pt idx="3826" formatCode="General">
                  <c:v>3.8269050121307302</c:v>
                </c:pt>
                <c:pt idx="3827" formatCode="General">
                  <c:v>3.8279049396514799</c:v>
                </c:pt>
                <c:pt idx="3828" formatCode="General">
                  <c:v>3.8289048671722399</c:v>
                </c:pt>
                <c:pt idx="3829" formatCode="General">
                  <c:v>3.8299047946929901</c:v>
                </c:pt>
                <c:pt idx="3830" formatCode="General">
                  <c:v>3.8309047222137398</c:v>
                </c:pt>
                <c:pt idx="3831" formatCode="General">
                  <c:v>3.83190464973449</c:v>
                </c:pt>
                <c:pt idx="3832" formatCode="General">
                  <c:v>3.8329045772552401</c:v>
                </c:pt>
                <c:pt idx="3833" formatCode="General">
                  <c:v>3.8339045047760001</c:v>
                </c:pt>
                <c:pt idx="3834" formatCode="General">
                  <c:v>3.8349044322967498</c:v>
                </c:pt>
                <c:pt idx="3835" formatCode="General">
                  <c:v>3.8359043598175</c:v>
                </c:pt>
                <c:pt idx="3836" formatCode="General">
                  <c:v>3.8369042873382502</c:v>
                </c:pt>
                <c:pt idx="3837" formatCode="General">
                  <c:v>3.8379042148589999</c:v>
                </c:pt>
                <c:pt idx="3838" formatCode="General">
                  <c:v>3.8389041423797599</c:v>
                </c:pt>
                <c:pt idx="3839" formatCode="General">
                  <c:v>3.83990406990051</c:v>
                </c:pt>
                <c:pt idx="3840" formatCode="General">
                  <c:v>3.8409039974212602</c:v>
                </c:pt>
                <c:pt idx="3841" formatCode="General">
                  <c:v>3.8419039249420099</c:v>
                </c:pt>
                <c:pt idx="3842" formatCode="General">
                  <c:v>3.8429038524627601</c:v>
                </c:pt>
                <c:pt idx="3843" formatCode="General">
                  <c:v>3.8439037799835201</c:v>
                </c:pt>
                <c:pt idx="3844" formatCode="General">
                  <c:v>3.8449037075042698</c:v>
                </c:pt>
                <c:pt idx="3845" formatCode="General">
                  <c:v>3.84590363502502</c:v>
                </c:pt>
                <c:pt idx="3846" formatCode="General">
                  <c:v>3.8469035625457701</c:v>
                </c:pt>
                <c:pt idx="3847" formatCode="General">
                  <c:v>3.8479034900665199</c:v>
                </c:pt>
                <c:pt idx="3848" formatCode="General">
                  <c:v>3.8489034175872798</c:v>
                </c:pt>
                <c:pt idx="3849" formatCode="General">
                  <c:v>3.84990334510803</c:v>
                </c:pt>
                <c:pt idx="3850" formatCode="General">
                  <c:v>3.8509032726287802</c:v>
                </c:pt>
                <c:pt idx="3851" formatCode="General">
                  <c:v>3.8519032001495299</c:v>
                </c:pt>
                <c:pt idx="3852" formatCode="General">
                  <c:v>3.8529031276702801</c:v>
                </c:pt>
                <c:pt idx="3853" formatCode="General">
                  <c:v>3.85390305519104</c:v>
                </c:pt>
                <c:pt idx="3854" formatCode="General">
                  <c:v>3.8549029827117902</c:v>
                </c:pt>
                <c:pt idx="3855" formatCode="General">
                  <c:v>3.8559029102325399</c:v>
                </c:pt>
                <c:pt idx="3856" formatCode="General">
                  <c:v>3.8569028377532901</c:v>
                </c:pt>
                <c:pt idx="3857" formatCode="General">
                  <c:v>3.8579027652740399</c:v>
                </c:pt>
                <c:pt idx="3858" formatCode="General">
                  <c:v>3.85890269279479</c:v>
                </c:pt>
                <c:pt idx="3859" formatCode="General">
                  <c:v>3.85990262031555</c:v>
                </c:pt>
                <c:pt idx="3860" formatCode="General">
                  <c:v>3.8609025478363002</c:v>
                </c:pt>
                <c:pt idx="3861" formatCode="General">
                  <c:v>3.8619024753570499</c:v>
                </c:pt>
                <c:pt idx="3862" formatCode="General">
                  <c:v>3.8629024028778001</c:v>
                </c:pt>
                <c:pt idx="3863" formatCode="General">
                  <c:v>3.8639023303985498</c:v>
                </c:pt>
                <c:pt idx="3864" formatCode="General">
                  <c:v>3.8649022579193102</c:v>
                </c:pt>
                <c:pt idx="3865" formatCode="General">
                  <c:v>3.8659021854400599</c:v>
                </c:pt>
                <c:pt idx="3866" formatCode="General">
                  <c:v>3.8669021129608101</c:v>
                </c:pt>
                <c:pt idx="3867" formatCode="General">
                  <c:v>3.8679020404815598</c:v>
                </c:pt>
                <c:pt idx="3868" formatCode="General">
                  <c:v>3.86890196800231</c:v>
                </c:pt>
                <c:pt idx="3869" formatCode="General">
                  <c:v>3.86990189552307</c:v>
                </c:pt>
                <c:pt idx="3870" formatCode="General">
                  <c:v>3.8709018230438201</c:v>
                </c:pt>
                <c:pt idx="3871" formatCode="General">
                  <c:v>3.8719017505645699</c:v>
                </c:pt>
                <c:pt idx="3872" formatCode="General">
                  <c:v>3.87290167808532</c:v>
                </c:pt>
                <c:pt idx="3873" formatCode="General">
                  <c:v>3.8739016056060702</c:v>
                </c:pt>
                <c:pt idx="3874" formatCode="General">
                  <c:v>3.8749015331268302</c:v>
                </c:pt>
                <c:pt idx="3875" formatCode="General">
                  <c:v>3.8759014606475799</c:v>
                </c:pt>
                <c:pt idx="3876" formatCode="General">
                  <c:v>3.8769013881683301</c:v>
                </c:pt>
                <c:pt idx="3877" formatCode="General">
                  <c:v>3.8779013156890798</c:v>
                </c:pt>
                <c:pt idx="3878" formatCode="General">
                  <c:v>3.87890124320983</c:v>
                </c:pt>
                <c:pt idx="3879" formatCode="General">
                  <c:v>3.8799011707305899</c:v>
                </c:pt>
                <c:pt idx="3880" formatCode="General">
                  <c:v>3.8809010982513401</c:v>
                </c:pt>
                <c:pt idx="3881" formatCode="General">
                  <c:v>3.8819010257720898</c:v>
                </c:pt>
                <c:pt idx="3882" formatCode="General">
                  <c:v>3.88290095329284</c:v>
                </c:pt>
                <c:pt idx="3883" formatCode="General">
                  <c:v>3.8839008808135902</c:v>
                </c:pt>
                <c:pt idx="3884" formatCode="General">
                  <c:v>3.8849008083343501</c:v>
                </c:pt>
                <c:pt idx="3885" formatCode="General">
                  <c:v>3.8859007358550999</c:v>
                </c:pt>
                <c:pt idx="3886" formatCode="General">
                  <c:v>3.8869006633758501</c:v>
                </c:pt>
                <c:pt idx="3887" formatCode="General">
                  <c:v>3.8879005908965998</c:v>
                </c:pt>
                <c:pt idx="3888" formatCode="General">
                  <c:v>3.88890051841735</c:v>
                </c:pt>
                <c:pt idx="3889" formatCode="General">
                  <c:v>3.8899004459381099</c:v>
                </c:pt>
                <c:pt idx="3890" formatCode="General">
                  <c:v>3.8909003734588601</c:v>
                </c:pt>
                <c:pt idx="3891" formatCode="General">
                  <c:v>3.8919003009796098</c:v>
                </c:pt>
                <c:pt idx="3892" formatCode="General">
                  <c:v>3.89290022850036</c:v>
                </c:pt>
                <c:pt idx="3893" formatCode="General">
                  <c:v>3.8939001560211102</c:v>
                </c:pt>
                <c:pt idx="3894" formatCode="General">
                  <c:v>3.8949000835418701</c:v>
                </c:pt>
                <c:pt idx="3895" formatCode="General">
                  <c:v>3.8959000110626198</c:v>
                </c:pt>
                <c:pt idx="3896" formatCode="General">
                  <c:v>3.89689993858337</c:v>
                </c:pt>
                <c:pt idx="3897" formatCode="General">
                  <c:v>3.8978998661041202</c:v>
                </c:pt>
                <c:pt idx="3898" formatCode="General">
                  <c:v>3.8988997936248699</c:v>
                </c:pt>
                <c:pt idx="3899" formatCode="General">
                  <c:v>3.8998997211456201</c:v>
                </c:pt>
                <c:pt idx="3900" formatCode="General">
                  <c:v>3.9008996486663801</c:v>
                </c:pt>
                <c:pt idx="3901" formatCode="General">
                  <c:v>3.9018995761871298</c:v>
                </c:pt>
                <c:pt idx="3902" formatCode="General">
                  <c:v>3.90289950370788</c:v>
                </c:pt>
                <c:pt idx="3903" formatCode="General">
                  <c:v>3.9038994312286301</c:v>
                </c:pt>
                <c:pt idx="3904" formatCode="General">
                  <c:v>3.9048993587493799</c:v>
                </c:pt>
                <c:pt idx="3905" formatCode="General">
                  <c:v>3.9058992862701398</c:v>
                </c:pt>
                <c:pt idx="3906" formatCode="General">
                  <c:v>3.90689921379089</c:v>
                </c:pt>
                <c:pt idx="3907" formatCode="General">
                  <c:v>3.9078991413116402</c:v>
                </c:pt>
                <c:pt idx="3908" formatCode="General">
                  <c:v>3.9088990688323899</c:v>
                </c:pt>
                <c:pt idx="3909" formatCode="General">
                  <c:v>3.9098989963531401</c:v>
                </c:pt>
                <c:pt idx="3910" formatCode="General">
                  <c:v>3.9108989238739</c:v>
                </c:pt>
                <c:pt idx="3911" formatCode="General">
                  <c:v>3.9118988513946502</c:v>
                </c:pt>
                <c:pt idx="3912" formatCode="General">
                  <c:v>3.9128987789153999</c:v>
                </c:pt>
                <c:pt idx="3913" formatCode="General">
                  <c:v>3.9138987064361501</c:v>
                </c:pt>
                <c:pt idx="3914" formatCode="General">
                  <c:v>3.9148986339568999</c:v>
                </c:pt>
                <c:pt idx="3915" formatCode="General">
                  <c:v>3.9158985614776598</c:v>
                </c:pt>
                <c:pt idx="3916" formatCode="General">
                  <c:v>3.91689848899841</c:v>
                </c:pt>
                <c:pt idx="3917" formatCode="General">
                  <c:v>3.9178984165191602</c:v>
                </c:pt>
                <c:pt idx="3918" formatCode="General">
                  <c:v>3.9188983440399099</c:v>
                </c:pt>
                <c:pt idx="3919" formatCode="General">
                  <c:v>3.9198982715606601</c:v>
                </c:pt>
                <c:pt idx="3920" formatCode="General">
                  <c:v>3.92089819908142</c:v>
                </c:pt>
                <c:pt idx="3921" formatCode="General">
                  <c:v>3.9218981266021702</c:v>
                </c:pt>
                <c:pt idx="3922" formatCode="General">
                  <c:v>3.9228980541229199</c:v>
                </c:pt>
                <c:pt idx="3923" formatCode="General">
                  <c:v>3.9238979816436701</c:v>
                </c:pt>
                <c:pt idx="3924" formatCode="General">
                  <c:v>3.9248979091644198</c:v>
                </c:pt>
                <c:pt idx="3925" formatCode="General">
                  <c:v>3.9258978366851802</c:v>
                </c:pt>
                <c:pt idx="3926" formatCode="General">
                  <c:v>3.92689776420593</c:v>
                </c:pt>
                <c:pt idx="3927" formatCode="General">
                  <c:v>3.9278976917266801</c:v>
                </c:pt>
                <c:pt idx="3928" formatCode="General">
                  <c:v>3.9288976192474299</c:v>
                </c:pt>
                <c:pt idx="3929" formatCode="General">
                  <c:v>3.92989754676818</c:v>
                </c:pt>
                <c:pt idx="3930" formatCode="General">
                  <c:v>3.93089747428894</c:v>
                </c:pt>
                <c:pt idx="3931" formatCode="General">
                  <c:v>3.9318974018096902</c:v>
                </c:pt>
                <c:pt idx="3932" formatCode="General">
                  <c:v>3.9328973293304399</c:v>
                </c:pt>
                <c:pt idx="3933" formatCode="General">
                  <c:v>3.9338972568511901</c:v>
                </c:pt>
                <c:pt idx="3934" formatCode="General">
                  <c:v>3.9348971843719398</c:v>
                </c:pt>
                <c:pt idx="3935" formatCode="General">
                  <c:v>3.9358971118927002</c:v>
                </c:pt>
                <c:pt idx="3936" formatCode="General">
                  <c:v>3.9368970394134499</c:v>
                </c:pt>
                <c:pt idx="3937" formatCode="General">
                  <c:v>3.9378969669342001</c:v>
                </c:pt>
                <c:pt idx="3938" formatCode="General">
                  <c:v>3.9388968944549498</c:v>
                </c:pt>
                <c:pt idx="3939" formatCode="General">
                  <c:v>3.9398968219757</c:v>
                </c:pt>
                <c:pt idx="3940" formatCode="General">
                  <c:v>3.94089674949646</c:v>
                </c:pt>
                <c:pt idx="3941" formatCode="General">
                  <c:v>3.9418966770172101</c:v>
                </c:pt>
                <c:pt idx="3942" formatCode="General">
                  <c:v>3.9428966045379599</c:v>
                </c:pt>
                <c:pt idx="3943" formatCode="General">
                  <c:v>3.94389653205871</c:v>
                </c:pt>
                <c:pt idx="3944" formatCode="General">
                  <c:v>3.9448964595794598</c:v>
                </c:pt>
                <c:pt idx="3945" formatCode="General">
                  <c:v>3.94589638710021</c:v>
                </c:pt>
                <c:pt idx="3946" formatCode="General">
                  <c:v>3.9468963146209699</c:v>
                </c:pt>
                <c:pt idx="3947" formatCode="General">
                  <c:v>3.9478962421417201</c:v>
                </c:pt>
                <c:pt idx="3948" formatCode="General">
                  <c:v>3.9488961696624698</c:v>
                </c:pt>
                <c:pt idx="3949" formatCode="General">
                  <c:v>3.94989609718322</c:v>
                </c:pt>
                <c:pt idx="3950" formatCode="General">
                  <c:v>3.9508960247039702</c:v>
                </c:pt>
                <c:pt idx="3951" formatCode="General">
                  <c:v>3.9518959522247301</c:v>
                </c:pt>
                <c:pt idx="3952" formatCode="General">
                  <c:v>3.9528958797454798</c:v>
                </c:pt>
                <c:pt idx="3953" formatCode="General">
                  <c:v>3.95389580726623</c:v>
                </c:pt>
                <c:pt idx="3954" formatCode="General">
                  <c:v>3.9548957347869802</c:v>
                </c:pt>
                <c:pt idx="3955" formatCode="General">
                  <c:v>3.9558956623077299</c:v>
                </c:pt>
                <c:pt idx="3956" formatCode="General">
                  <c:v>3.9568955898284899</c:v>
                </c:pt>
                <c:pt idx="3957" formatCode="General">
                  <c:v>3.9578955173492401</c:v>
                </c:pt>
                <c:pt idx="3958" formatCode="General">
                  <c:v>3.9588954448699898</c:v>
                </c:pt>
                <c:pt idx="3959" formatCode="General">
                  <c:v>3.95989537239074</c:v>
                </c:pt>
                <c:pt idx="3960" formatCode="General">
                  <c:v>3.9608952999114901</c:v>
                </c:pt>
                <c:pt idx="3961" formatCode="General">
                  <c:v>3.9618952274322501</c:v>
                </c:pt>
                <c:pt idx="3962" formatCode="General">
                  <c:v>3.9628951549529998</c:v>
                </c:pt>
                <c:pt idx="3963" formatCode="General">
                  <c:v>3.96389508247375</c:v>
                </c:pt>
                <c:pt idx="3964" formatCode="General">
                  <c:v>3.9648950099945002</c:v>
                </c:pt>
                <c:pt idx="3965" formatCode="General">
                  <c:v>3.9658949375152499</c:v>
                </c:pt>
                <c:pt idx="3966" formatCode="General">
                  <c:v>3.9668948650360099</c:v>
                </c:pt>
                <c:pt idx="3967" formatCode="General">
                  <c:v>3.96789479255676</c:v>
                </c:pt>
                <c:pt idx="3968" formatCode="General">
                  <c:v>3.9688947200775102</c:v>
                </c:pt>
                <c:pt idx="3969" formatCode="General">
                  <c:v>3.9698946475982599</c:v>
                </c:pt>
                <c:pt idx="3970" formatCode="General">
                  <c:v>3.9708945751190101</c:v>
                </c:pt>
                <c:pt idx="3971" formatCode="General">
                  <c:v>3.9718945026397701</c:v>
                </c:pt>
                <c:pt idx="3972" formatCode="General">
                  <c:v>3.9728944301605198</c:v>
                </c:pt>
                <c:pt idx="3973" formatCode="General">
                  <c:v>3.97389435768127</c:v>
                </c:pt>
                <c:pt idx="3974" formatCode="General">
                  <c:v>3.9748942852020201</c:v>
                </c:pt>
                <c:pt idx="3975" formatCode="General">
                  <c:v>3.9758942127227699</c:v>
                </c:pt>
                <c:pt idx="3976" formatCode="General">
                  <c:v>3.9768941402435298</c:v>
                </c:pt>
                <c:pt idx="3977" formatCode="General">
                  <c:v>3.97789406776428</c:v>
                </c:pt>
                <c:pt idx="3978" formatCode="General">
                  <c:v>3.9788939952850302</c:v>
                </c:pt>
                <c:pt idx="3979" formatCode="General">
                  <c:v>3.9798939228057799</c:v>
                </c:pt>
                <c:pt idx="3980" formatCode="General">
                  <c:v>3.9808938503265301</c:v>
                </c:pt>
                <c:pt idx="3981" formatCode="General">
                  <c:v>3.98189377784729</c:v>
                </c:pt>
                <c:pt idx="3982" formatCode="General">
                  <c:v>3.9828937053680402</c:v>
                </c:pt>
                <c:pt idx="3983" formatCode="General">
                  <c:v>3.9838936328887899</c:v>
                </c:pt>
                <c:pt idx="3984" formatCode="General">
                  <c:v>3.9848935604095401</c:v>
                </c:pt>
                <c:pt idx="3985" formatCode="General">
                  <c:v>3.9858934879302899</c:v>
                </c:pt>
                <c:pt idx="3986" formatCode="General">
                  <c:v>3.98689341545104</c:v>
                </c:pt>
                <c:pt idx="3987" formatCode="General">
                  <c:v>3.9878933429718</c:v>
                </c:pt>
                <c:pt idx="3988" formatCode="General">
                  <c:v>3.9888932704925502</c:v>
                </c:pt>
                <c:pt idx="3989" formatCode="General">
                  <c:v>3.9898931980132999</c:v>
                </c:pt>
                <c:pt idx="3990" formatCode="General">
                  <c:v>3.9908931255340501</c:v>
                </c:pt>
                <c:pt idx="3991" formatCode="General">
                  <c:v>3.9918930530547998</c:v>
                </c:pt>
                <c:pt idx="3992" formatCode="General">
                  <c:v>3.9928929805755602</c:v>
                </c:pt>
                <c:pt idx="3993" formatCode="General">
                  <c:v>3.9938929080963099</c:v>
                </c:pt>
                <c:pt idx="3994" formatCode="General">
                  <c:v>3.9948928356170601</c:v>
                </c:pt>
                <c:pt idx="3995" formatCode="General">
                  <c:v>3.9958927631378098</c:v>
                </c:pt>
                <c:pt idx="3996" formatCode="General">
                  <c:v>3.99689269065856</c:v>
                </c:pt>
                <c:pt idx="3997" formatCode="General">
                  <c:v>3.99789261817932</c:v>
                </c:pt>
                <c:pt idx="3998" formatCode="General">
                  <c:v>3.9988925457000701</c:v>
                </c:pt>
                <c:pt idx="3999" formatCode="General">
                  <c:v>3.9998924732208199</c:v>
                </c:pt>
                <c:pt idx="4000" formatCode="General">
                  <c:v>4.00089263916015</c:v>
                </c:pt>
                <c:pt idx="4001" formatCode="General">
                  <c:v>4.0018925666809002</c:v>
                </c:pt>
                <c:pt idx="4002" formatCode="General">
                  <c:v>4.0028924942016602</c:v>
                </c:pt>
                <c:pt idx="4003" formatCode="General">
                  <c:v>4.0038924217224103</c:v>
                </c:pt>
                <c:pt idx="4004" formatCode="General">
                  <c:v>4.0048923492431596</c:v>
                </c:pt>
                <c:pt idx="4005" formatCode="General">
                  <c:v>4.0058922767639098</c:v>
                </c:pt>
                <c:pt idx="4006" formatCode="General">
                  <c:v>4.00689220428466</c:v>
                </c:pt>
                <c:pt idx="4007" formatCode="General">
                  <c:v>4.0078921318054102</c:v>
                </c:pt>
                <c:pt idx="4008" formatCode="General">
                  <c:v>4.0088920593261701</c:v>
                </c:pt>
                <c:pt idx="4009" formatCode="General">
                  <c:v>4.0098919868469203</c:v>
                </c:pt>
                <c:pt idx="4010" formatCode="General">
                  <c:v>4.0108919143676696</c:v>
                </c:pt>
                <c:pt idx="4011" formatCode="General">
                  <c:v>4.0118918418884197</c:v>
                </c:pt>
                <c:pt idx="4012" formatCode="General">
                  <c:v>4.0128917694091699</c:v>
                </c:pt>
                <c:pt idx="4013" formatCode="General">
                  <c:v>4.0138916969299299</c:v>
                </c:pt>
                <c:pt idx="4014" formatCode="General">
                  <c:v>4.01489162445068</c:v>
                </c:pt>
                <c:pt idx="4015" formatCode="General">
                  <c:v>4.0158915519714302</c:v>
                </c:pt>
                <c:pt idx="4016" formatCode="General">
                  <c:v>4.0168914794921804</c:v>
                </c:pt>
                <c:pt idx="4017" formatCode="General">
                  <c:v>4.0178914070129297</c:v>
                </c:pt>
                <c:pt idx="4018" formatCode="General">
                  <c:v>4.0188913345336896</c:v>
                </c:pt>
                <c:pt idx="4019" formatCode="General">
                  <c:v>4.0198912620544398</c:v>
                </c:pt>
                <c:pt idx="4020" formatCode="General">
                  <c:v>4.02089118957519</c:v>
                </c:pt>
                <c:pt idx="4021" formatCode="General">
                  <c:v>4.0218911170959402</c:v>
                </c:pt>
                <c:pt idx="4022" formatCode="General">
                  <c:v>4.0228910446166903</c:v>
                </c:pt>
                <c:pt idx="4023" formatCode="General">
                  <c:v>4.0238909721374503</c:v>
                </c:pt>
                <c:pt idx="4024" formatCode="General">
                  <c:v>4.0248908996581996</c:v>
                </c:pt>
                <c:pt idx="4025" formatCode="General">
                  <c:v>4.0258908271789497</c:v>
                </c:pt>
                <c:pt idx="4026" formatCode="General">
                  <c:v>4.0268907546996999</c:v>
                </c:pt>
                <c:pt idx="4027" formatCode="General">
                  <c:v>4.0278906822204501</c:v>
                </c:pt>
                <c:pt idx="4028" formatCode="General">
                  <c:v>4.02889060974121</c:v>
                </c:pt>
                <c:pt idx="4029" formatCode="General">
                  <c:v>4.0298905372619602</c:v>
                </c:pt>
                <c:pt idx="4030" formatCode="General">
                  <c:v>4.0308904647827104</c:v>
                </c:pt>
                <c:pt idx="4031" formatCode="General">
                  <c:v>4.0318903923034597</c:v>
                </c:pt>
                <c:pt idx="4032" formatCode="General">
                  <c:v>4.0328903198242099</c:v>
                </c:pt>
                <c:pt idx="4033" formatCode="General">
                  <c:v>4.0338902473449698</c:v>
                </c:pt>
                <c:pt idx="4034" formatCode="General">
                  <c:v>4.03489017486572</c:v>
                </c:pt>
                <c:pt idx="4035" formatCode="General">
                  <c:v>4.0358901023864702</c:v>
                </c:pt>
                <c:pt idx="4036" formatCode="General">
                  <c:v>4.0368900299072203</c:v>
                </c:pt>
                <c:pt idx="4037" formatCode="General">
                  <c:v>4.0378899574279696</c:v>
                </c:pt>
                <c:pt idx="4038" formatCode="General">
                  <c:v>4.0388898849487296</c:v>
                </c:pt>
                <c:pt idx="4039" formatCode="General">
                  <c:v>4.0398898124694798</c:v>
                </c:pt>
                <c:pt idx="4040" formatCode="General">
                  <c:v>4.0408897399902299</c:v>
                </c:pt>
                <c:pt idx="4041" formatCode="General">
                  <c:v>4.0418896675109801</c:v>
                </c:pt>
                <c:pt idx="4042" formatCode="General">
                  <c:v>4.0428895950317303</c:v>
                </c:pt>
                <c:pt idx="4043" formatCode="General">
                  <c:v>4.0438895225524902</c:v>
                </c:pt>
                <c:pt idx="4044" formatCode="General">
                  <c:v>4.0448894500732404</c:v>
                </c:pt>
                <c:pt idx="4045" formatCode="General">
                  <c:v>4.0458893775939897</c:v>
                </c:pt>
                <c:pt idx="4046" formatCode="General">
                  <c:v>4.0468893051147399</c:v>
                </c:pt>
                <c:pt idx="4047" formatCode="General">
                  <c:v>4.0478892326354901</c:v>
                </c:pt>
                <c:pt idx="4048" formatCode="General">
                  <c:v>4.04888916015625</c:v>
                </c:pt>
                <c:pt idx="4049" formatCode="General">
                  <c:v>4.0498890876770002</c:v>
                </c:pt>
                <c:pt idx="4050" formatCode="General">
                  <c:v>4.0508890151977504</c:v>
                </c:pt>
                <c:pt idx="4051" formatCode="General">
                  <c:v>4.0518889427184996</c:v>
                </c:pt>
                <c:pt idx="4052" formatCode="General">
                  <c:v>4.0528888702392498</c:v>
                </c:pt>
                <c:pt idx="4053" formatCode="General">
                  <c:v>4.05388879776</c:v>
                </c:pt>
                <c:pt idx="4054" formatCode="General">
                  <c:v>4.0548887252807599</c:v>
                </c:pt>
                <c:pt idx="4055" formatCode="General">
                  <c:v>4.0558886528015101</c:v>
                </c:pt>
                <c:pt idx="4056" formatCode="General">
                  <c:v>4.0568885803222603</c:v>
                </c:pt>
                <c:pt idx="4057" formatCode="General">
                  <c:v>4.0578885078430096</c:v>
                </c:pt>
                <c:pt idx="4058" formatCode="General">
                  <c:v>4.0588884353637598</c:v>
                </c:pt>
                <c:pt idx="4059" formatCode="General">
                  <c:v>4.0598883628845197</c:v>
                </c:pt>
                <c:pt idx="4060" formatCode="General">
                  <c:v>4.0608882904052699</c:v>
                </c:pt>
                <c:pt idx="4061" formatCode="General">
                  <c:v>4.0618882179260201</c:v>
                </c:pt>
                <c:pt idx="4062" formatCode="General">
                  <c:v>4.0628881454467702</c:v>
                </c:pt>
                <c:pt idx="4063" formatCode="General">
                  <c:v>4.0638880729675204</c:v>
                </c:pt>
                <c:pt idx="4064" formatCode="General">
                  <c:v>4.0648880004882804</c:v>
                </c:pt>
                <c:pt idx="4065" formatCode="General">
                  <c:v>4.0658879280090297</c:v>
                </c:pt>
                <c:pt idx="4066" formatCode="General">
                  <c:v>4.0668878555297798</c:v>
                </c:pt>
                <c:pt idx="4067" formatCode="General">
                  <c:v>4.06788778305053</c:v>
                </c:pt>
                <c:pt idx="4068" formatCode="General">
                  <c:v>4.0688877105712802</c:v>
                </c:pt>
                <c:pt idx="4069" formatCode="General">
                  <c:v>4.0698876380920401</c:v>
                </c:pt>
                <c:pt idx="4070" formatCode="General">
                  <c:v>4.0708875656127903</c:v>
                </c:pt>
                <c:pt idx="4071" formatCode="General">
                  <c:v>4.0718874931335396</c:v>
                </c:pt>
                <c:pt idx="4072" formatCode="General">
                  <c:v>4.0728874206542898</c:v>
                </c:pt>
                <c:pt idx="4073" formatCode="General">
                  <c:v>4.0738873481750399</c:v>
                </c:pt>
                <c:pt idx="4074" formatCode="General">
                  <c:v>4.0748872756957999</c:v>
                </c:pt>
                <c:pt idx="4075" formatCode="General">
                  <c:v>4.0758872032165501</c:v>
                </c:pt>
                <c:pt idx="4076" formatCode="General">
                  <c:v>4.0768871307373002</c:v>
                </c:pt>
                <c:pt idx="4077" formatCode="General">
                  <c:v>4.0778870582580504</c:v>
                </c:pt>
                <c:pt idx="4078" formatCode="General">
                  <c:v>4.0788869857787997</c:v>
                </c:pt>
                <c:pt idx="4079" formatCode="General">
                  <c:v>4.0798869132995597</c:v>
                </c:pt>
                <c:pt idx="4080" formatCode="General">
                  <c:v>4.0808868408203098</c:v>
                </c:pt>
                <c:pt idx="4081" formatCode="General">
                  <c:v>4.08188676834106</c:v>
                </c:pt>
                <c:pt idx="4082" formatCode="General">
                  <c:v>4.0828866958618102</c:v>
                </c:pt>
                <c:pt idx="4083" formatCode="General">
                  <c:v>4.0838866233825604</c:v>
                </c:pt>
                <c:pt idx="4084" formatCode="General">
                  <c:v>4.0848865509033203</c:v>
                </c:pt>
                <c:pt idx="4085" formatCode="General">
                  <c:v>4.0858864784240696</c:v>
                </c:pt>
                <c:pt idx="4086" formatCode="General">
                  <c:v>4.0868864059448198</c:v>
                </c:pt>
                <c:pt idx="4087" formatCode="General">
                  <c:v>4.08788633346557</c:v>
                </c:pt>
                <c:pt idx="4088" formatCode="General">
                  <c:v>4.0888862609863201</c:v>
                </c:pt>
                <c:pt idx="4089" formatCode="General">
                  <c:v>4.0898861885070801</c:v>
                </c:pt>
                <c:pt idx="4090" formatCode="General">
                  <c:v>4.0908861160278303</c:v>
                </c:pt>
                <c:pt idx="4091" formatCode="General">
                  <c:v>4.0918860435485804</c:v>
                </c:pt>
                <c:pt idx="4092" formatCode="General">
                  <c:v>4.0928859710693297</c:v>
                </c:pt>
                <c:pt idx="4093" formatCode="General">
                  <c:v>4.0938858985900799</c:v>
                </c:pt>
                <c:pt idx="4094" formatCode="General">
                  <c:v>4.0948858261108301</c:v>
                </c:pt>
                <c:pt idx="4095" formatCode="General">
                  <c:v>4.09588575363159</c:v>
                </c:pt>
                <c:pt idx="4096" formatCode="General">
                  <c:v>4.0968856811523402</c:v>
                </c:pt>
                <c:pt idx="4097" formatCode="General">
                  <c:v>4.0978856086730904</c:v>
                </c:pt>
                <c:pt idx="4098" formatCode="General">
                  <c:v>4.0988855361938397</c:v>
                </c:pt>
                <c:pt idx="4099" formatCode="General">
                  <c:v>4.0998854637145898</c:v>
                </c:pt>
                <c:pt idx="4100" formatCode="General">
                  <c:v>4.1008853912353498</c:v>
                </c:pt>
                <c:pt idx="4101" formatCode="General">
                  <c:v>4.1018853187561</c:v>
                </c:pt>
                <c:pt idx="4102" formatCode="General">
                  <c:v>4.1028852462768501</c:v>
                </c:pt>
                <c:pt idx="4103" formatCode="General">
                  <c:v>4.1038851737976003</c:v>
                </c:pt>
                <c:pt idx="4104" formatCode="General">
                  <c:v>4.1048851013183496</c:v>
                </c:pt>
                <c:pt idx="4105" formatCode="General">
                  <c:v>4.1058850288391104</c:v>
                </c:pt>
                <c:pt idx="4106" formatCode="General">
                  <c:v>4.1068849563598597</c:v>
                </c:pt>
                <c:pt idx="4107" formatCode="General">
                  <c:v>4.1078848838806099</c:v>
                </c:pt>
                <c:pt idx="4108" formatCode="General">
                  <c:v>4.1088848114013601</c:v>
                </c:pt>
                <c:pt idx="4109" formatCode="General">
                  <c:v>4.1098847389221103</c:v>
                </c:pt>
                <c:pt idx="4110" formatCode="General">
                  <c:v>4.1108846664428702</c:v>
                </c:pt>
                <c:pt idx="4111" formatCode="General">
                  <c:v>4.1118845939636204</c:v>
                </c:pt>
                <c:pt idx="4112" formatCode="General">
                  <c:v>4.1128845214843697</c:v>
                </c:pt>
                <c:pt idx="4113" formatCode="General">
                  <c:v>4.1138844490051198</c:v>
                </c:pt>
                <c:pt idx="4114" formatCode="General">
                  <c:v>4.11488437652587</c:v>
                </c:pt>
                <c:pt idx="4115" formatCode="General">
                  <c:v>4.11588430404663</c:v>
                </c:pt>
                <c:pt idx="4116" formatCode="General">
                  <c:v>4.1168842315673801</c:v>
                </c:pt>
                <c:pt idx="4117" formatCode="General">
                  <c:v>4.1178841590881303</c:v>
                </c:pt>
                <c:pt idx="4118" formatCode="General">
                  <c:v>4.1188840866088796</c:v>
                </c:pt>
                <c:pt idx="4119" formatCode="General">
                  <c:v>4.1198840141296298</c:v>
                </c:pt>
                <c:pt idx="4120" formatCode="General">
                  <c:v>4.1208839416503897</c:v>
                </c:pt>
                <c:pt idx="4121" formatCode="General">
                  <c:v>4.1218838691711399</c:v>
                </c:pt>
                <c:pt idx="4122" formatCode="General">
                  <c:v>4.1228837966918901</c:v>
                </c:pt>
                <c:pt idx="4123" formatCode="General">
                  <c:v>4.1238837242126403</c:v>
                </c:pt>
                <c:pt idx="4124" formatCode="General">
                  <c:v>4.1248836517333896</c:v>
                </c:pt>
                <c:pt idx="4125" formatCode="General">
                  <c:v>4.1258835792541504</c:v>
                </c:pt>
                <c:pt idx="4126" formatCode="General">
                  <c:v>4.1268835067748997</c:v>
                </c:pt>
                <c:pt idx="4127" formatCode="General">
                  <c:v>4.1278834342956499</c:v>
                </c:pt>
                <c:pt idx="4128" formatCode="General">
                  <c:v>4.1288833618164</c:v>
                </c:pt>
                <c:pt idx="4129" formatCode="General">
                  <c:v>4.1298832893371502</c:v>
                </c:pt>
                <c:pt idx="4130" formatCode="General">
                  <c:v>4.1308832168579102</c:v>
                </c:pt>
                <c:pt idx="4131" formatCode="General">
                  <c:v>4.1318831443786603</c:v>
                </c:pt>
                <c:pt idx="4132" formatCode="General">
                  <c:v>4.1328830718994096</c:v>
                </c:pt>
                <c:pt idx="4133" formatCode="General">
                  <c:v>4.1338829994201598</c:v>
                </c:pt>
                <c:pt idx="4134" formatCode="General">
                  <c:v>4.13488292694091</c:v>
                </c:pt>
                <c:pt idx="4135" formatCode="General">
                  <c:v>4.1358828544616602</c:v>
                </c:pt>
                <c:pt idx="4136" formatCode="General">
                  <c:v>4.1368827819824201</c:v>
                </c:pt>
                <c:pt idx="4137" formatCode="General">
                  <c:v>4.1378827095031703</c:v>
                </c:pt>
                <c:pt idx="4138" formatCode="General">
                  <c:v>4.1388826370239196</c:v>
                </c:pt>
                <c:pt idx="4139" formatCode="General">
                  <c:v>4.1398825645446697</c:v>
                </c:pt>
                <c:pt idx="4140" formatCode="General">
                  <c:v>4.1408824920654199</c:v>
                </c:pt>
                <c:pt idx="4141" formatCode="General">
                  <c:v>4.1418824195861799</c:v>
                </c:pt>
                <c:pt idx="4142" formatCode="General">
                  <c:v>4.14288234710693</c:v>
                </c:pt>
                <c:pt idx="4143" formatCode="General">
                  <c:v>4.1438822746276802</c:v>
                </c:pt>
                <c:pt idx="4144" formatCode="General">
                  <c:v>4.1448822021484304</c:v>
                </c:pt>
                <c:pt idx="4145" formatCode="General">
                  <c:v>4.1458821296691797</c:v>
                </c:pt>
                <c:pt idx="4146" formatCode="General">
                  <c:v>4.1468820571899396</c:v>
                </c:pt>
                <c:pt idx="4147" formatCode="General">
                  <c:v>4.1478819847106898</c:v>
                </c:pt>
                <c:pt idx="4148" formatCode="General">
                  <c:v>4.14888191223144</c:v>
                </c:pt>
                <c:pt idx="4149" formatCode="General">
                  <c:v>4.1498818397521902</c:v>
                </c:pt>
                <c:pt idx="4150" formatCode="General">
                  <c:v>4.1508817672729403</c:v>
                </c:pt>
                <c:pt idx="4151" formatCode="General">
                  <c:v>4.1518816947937003</c:v>
                </c:pt>
                <c:pt idx="4152" formatCode="General">
                  <c:v>4.1528816223144496</c:v>
                </c:pt>
                <c:pt idx="4153" formatCode="General">
                  <c:v>4.1538815498351997</c:v>
                </c:pt>
                <c:pt idx="4154" formatCode="General">
                  <c:v>4.1548814773559499</c:v>
                </c:pt>
                <c:pt idx="4155" formatCode="General">
                  <c:v>4.1558814048767001</c:v>
                </c:pt>
                <c:pt idx="4156" formatCode="General">
                  <c:v>4.15688133239746</c:v>
                </c:pt>
                <c:pt idx="4157" formatCode="General">
                  <c:v>4.1578812599182102</c:v>
                </c:pt>
                <c:pt idx="4158" formatCode="General">
                  <c:v>4.1588811874389604</c:v>
                </c:pt>
                <c:pt idx="4159" formatCode="General">
                  <c:v>4.1598811149597097</c:v>
                </c:pt>
                <c:pt idx="4160" formatCode="General">
                  <c:v>4.1608810424804599</c:v>
                </c:pt>
                <c:pt idx="4161" formatCode="General">
                  <c:v>4.1618809700012198</c:v>
                </c:pt>
                <c:pt idx="4162" formatCode="General">
                  <c:v>4.16288089752197</c:v>
                </c:pt>
                <c:pt idx="4163" formatCode="General">
                  <c:v>4.1638808250427202</c:v>
                </c:pt>
                <c:pt idx="4164" formatCode="General">
                  <c:v>4.1648807525634703</c:v>
                </c:pt>
                <c:pt idx="4165" formatCode="General">
                  <c:v>4.1658806800842196</c:v>
                </c:pt>
                <c:pt idx="4166" formatCode="General">
                  <c:v>4.1668806076049796</c:v>
                </c:pt>
                <c:pt idx="4167" formatCode="General">
                  <c:v>4.1678805351257298</c:v>
                </c:pt>
                <c:pt idx="4168" formatCode="General">
                  <c:v>4.1688804626464799</c:v>
                </c:pt>
                <c:pt idx="4169" formatCode="General">
                  <c:v>4.1698803901672301</c:v>
                </c:pt>
                <c:pt idx="4170" formatCode="General">
                  <c:v>4.1708803176879803</c:v>
                </c:pt>
                <c:pt idx="4171" formatCode="General">
                  <c:v>4.1718802452087402</c:v>
                </c:pt>
                <c:pt idx="4172" formatCode="General">
                  <c:v>4.1728801727294904</c:v>
                </c:pt>
                <c:pt idx="4173" formatCode="General">
                  <c:v>4.1738801002502397</c:v>
                </c:pt>
                <c:pt idx="4174" formatCode="General">
                  <c:v>4.1748800277709899</c:v>
                </c:pt>
                <c:pt idx="4175" formatCode="General">
                  <c:v>4.1758799552917401</c:v>
                </c:pt>
                <c:pt idx="4176" formatCode="General">
                  <c:v>4.1768798828125</c:v>
                </c:pt>
                <c:pt idx="4177" formatCode="General">
                  <c:v>4.1778798103332502</c:v>
                </c:pt>
                <c:pt idx="4178" formatCode="General">
                  <c:v>4.1788797378540004</c:v>
                </c:pt>
                <c:pt idx="4179" formatCode="General">
                  <c:v>4.1798796653747496</c:v>
                </c:pt>
                <c:pt idx="4180" formatCode="General">
                  <c:v>4.1808795928954998</c:v>
                </c:pt>
                <c:pt idx="4181" formatCode="General">
                  <c:v>4.18187952041625</c:v>
                </c:pt>
                <c:pt idx="4182" formatCode="General">
                  <c:v>4.1828794479370099</c:v>
                </c:pt>
                <c:pt idx="4183" formatCode="General">
                  <c:v>4.1838793754577601</c:v>
                </c:pt>
                <c:pt idx="4184" formatCode="General">
                  <c:v>4.1848793029785103</c:v>
                </c:pt>
                <c:pt idx="4185" formatCode="General">
                  <c:v>4.1858792304992596</c:v>
                </c:pt>
                <c:pt idx="4186" formatCode="General">
                  <c:v>4.1868791580200098</c:v>
                </c:pt>
                <c:pt idx="4187" formatCode="General">
                  <c:v>4.1878790855407697</c:v>
                </c:pt>
                <c:pt idx="4188" formatCode="General">
                  <c:v>4.1888790130615199</c:v>
                </c:pt>
                <c:pt idx="4189" formatCode="General">
                  <c:v>4.1898789405822701</c:v>
                </c:pt>
                <c:pt idx="4190" formatCode="General">
                  <c:v>4.1908788681030202</c:v>
                </c:pt>
                <c:pt idx="4191" formatCode="General">
                  <c:v>4.1918787956237704</c:v>
                </c:pt>
                <c:pt idx="4192" formatCode="General">
                  <c:v>4.1928787231445304</c:v>
                </c:pt>
                <c:pt idx="4193" formatCode="General">
                  <c:v>4.1938786506652797</c:v>
                </c:pt>
                <c:pt idx="4194" formatCode="General">
                  <c:v>4.1948785781860298</c:v>
                </c:pt>
                <c:pt idx="4195" formatCode="General">
                  <c:v>4.19587850570678</c:v>
                </c:pt>
                <c:pt idx="4196" formatCode="General">
                  <c:v>4.1968784332275302</c:v>
                </c:pt>
                <c:pt idx="4197" formatCode="General">
                  <c:v>4.1978783607482901</c:v>
                </c:pt>
                <c:pt idx="4198" formatCode="General">
                  <c:v>4.1988782882690403</c:v>
                </c:pt>
                <c:pt idx="4199" formatCode="General">
                  <c:v>4.1998782157897896</c:v>
                </c:pt>
                <c:pt idx="4200" formatCode="General">
                  <c:v>4.2008781433105398</c:v>
                </c:pt>
                <c:pt idx="4201" formatCode="General">
                  <c:v>4.2018780708312899</c:v>
                </c:pt>
                <c:pt idx="4202" formatCode="General">
                  <c:v>4.2028779983520499</c:v>
                </c:pt>
                <c:pt idx="4203" formatCode="General">
                  <c:v>4.2038779258728001</c:v>
                </c:pt>
                <c:pt idx="4204" formatCode="General">
                  <c:v>4.2048778533935502</c:v>
                </c:pt>
                <c:pt idx="4205" formatCode="General">
                  <c:v>4.2058777809143004</c:v>
                </c:pt>
                <c:pt idx="4206" formatCode="General">
                  <c:v>4.2068777084350497</c:v>
                </c:pt>
                <c:pt idx="4207" formatCode="General">
                  <c:v>4.2078776359558097</c:v>
                </c:pt>
                <c:pt idx="4208" formatCode="General">
                  <c:v>4.2088775634765598</c:v>
                </c:pt>
                <c:pt idx="4209" formatCode="General">
                  <c:v>4.20987749099731</c:v>
                </c:pt>
                <c:pt idx="4210" formatCode="General">
                  <c:v>4.2108774185180602</c:v>
                </c:pt>
                <c:pt idx="4211" formatCode="General">
                  <c:v>4.2118773460388104</c:v>
                </c:pt>
                <c:pt idx="4212" formatCode="General">
                  <c:v>4.2128772735595703</c:v>
                </c:pt>
                <c:pt idx="4213" formatCode="General">
                  <c:v>4.2138772010803196</c:v>
                </c:pt>
                <c:pt idx="4214" formatCode="General">
                  <c:v>4.2148771286010698</c:v>
                </c:pt>
                <c:pt idx="4215" formatCode="General">
                  <c:v>4.21587705612182</c:v>
                </c:pt>
                <c:pt idx="4216" formatCode="General">
                  <c:v>4.2168769836425701</c:v>
                </c:pt>
                <c:pt idx="4217" formatCode="General">
                  <c:v>4.2178769111633301</c:v>
                </c:pt>
                <c:pt idx="4218" formatCode="General">
                  <c:v>4.2188768386840803</c:v>
                </c:pt>
                <c:pt idx="4219" formatCode="General">
                  <c:v>4.2198767662048304</c:v>
                </c:pt>
                <c:pt idx="4220" formatCode="General">
                  <c:v>4.2208766937255797</c:v>
                </c:pt>
                <c:pt idx="4221" formatCode="General">
                  <c:v>4.2218766212463299</c:v>
                </c:pt>
                <c:pt idx="4222" formatCode="General">
                  <c:v>4.2228765487670801</c:v>
                </c:pt>
                <c:pt idx="4223" formatCode="General">
                  <c:v>4.22387647628784</c:v>
                </c:pt>
                <c:pt idx="4224" formatCode="General">
                  <c:v>4.2248764038085902</c:v>
                </c:pt>
                <c:pt idx="4225" formatCode="General">
                  <c:v>4.2258763313293404</c:v>
                </c:pt>
                <c:pt idx="4226" formatCode="General">
                  <c:v>4.2268762588500897</c:v>
                </c:pt>
                <c:pt idx="4227" formatCode="General">
                  <c:v>4.2278761863708398</c:v>
                </c:pt>
                <c:pt idx="4228" formatCode="General">
                  <c:v>4.2288761138915998</c:v>
                </c:pt>
                <c:pt idx="4229" formatCode="General">
                  <c:v>4.22987604141235</c:v>
                </c:pt>
                <c:pt idx="4230" formatCode="General">
                  <c:v>4.2308759689331001</c:v>
                </c:pt>
                <c:pt idx="4231" formatCode="General">
                  <c:v>4.2318758964538503</c:v>
                </c:pt>
                <c:pt idx="4232" formatCode="General">
                  <c:v>4.2328758239745996</c:v>
                </c:pt>
                <c:pt idx="4233" formatCode="General">
                  <c:v>4.2338757514953604</c:v>
                </c:pt>
                <c:pt idx="4234" formatCode="General">
                  <c:v>4.2348756790161097</c:v>
                </c:pt>
                <c:pt idx="4235" formatCode="General">
                  <c:v>4.2358756065368599</c:v>
                </c:pt>
                <c:pt idx="4236" formatCode="General">
                  <c:v>4.2368755340576101</c:v>
                </c:pt>
                <c:pt idx="4237" formatCode="General">
                  <c:v>4.2378754615783603</c:v>
                </c:pt>
                <c:pt idx="4238" formatCode="General">
                  <c:v>4.2388753890991202</c:v>
                </c:pt>
                <c:pt idx="4239" formatCode="General">
                  <c:v>4.2398753166198704</c:v>
                </c:pt>
                <c:pt idx="4240" formatCode="General">
                  <c:v>4.2408752441406197</c:v>
                </c:pt>
                <c:pt idx="4241" formatCode="General">
                  <c:v>4.2418751716613698</c:v>
                </c:pt>
                <c:pt idx="4242" formatCode="General">
                  <c:v>4.24287509918212</c:v>
                </c:pt>
                <c:pt idx="4243" formatCode="General">
                  <c:v>4.24387502670288</c:v>
                </c:pt>
                <c:pt idx="4244" formatCode="General">
                  <c:v>4.2448749542236301</c:v>
                </c:pt>
                <c:pt idx="4245" formatCode="General">
                  <c:v>4.2458748817443803</c:v>
                </c:pt>
                <c:pt idx="4246" formatCode="General">
                  <c:v>4.2468748092651296</c:v>
                </c:pt>
                <c:pt idx="4247" formatCode="General">
                  <c:v>4.2478747367858798</c:v>
                </c:pt>
                <c:pt idx="4248" formatCode="General">
                  <c:v>4.2488746643066397</c:v>
                </c:pt>
                <c:pt idx="4249" formatCode="General">
                  <c:v>4.2498745918273899</c:v>
                </c:pt>
                <c:pt idx="4250" formatCode="General">
                  <c:v>4.2508745193481401</c:v>
                </c:pt>
                <c:pt idx="4251" formatCode="General">
                  <c:v>4.2518744468688903</c:v>
                </c:pt>
                <c:pt idx="4252" formatCode="General">
                  <c:v>4.2528743743896396</c:v>
                </c:pt>
                <c:pt idx="4253" formatCode="General">
                  <c:v>4.2538743019104004</c:v>
                </c:pt>
                <c:pt idx="4254" formatCode="General">
                  <c:v>4.2548742294311497</c:v>
                </c:pt>
                <c:pt idx="4255" formatCode="General">
                  <c:v>4.2558741569518999</c:v>
                </c:pt>
                <c:pt idx="4256" formatCode="General">
                  <c:v>4.25687408447265</c:v>
                </c:pt>
                <c:pt idx="4257" formatCode="General">
                  <c:v>4.2578740119934002</c:v>
                </c:pt>
                <c:pt idx="4258" formatCode="General">
                  <c:v>4.2588739395141602</c:v>
                </c:pt>
                <c:pt idx="4259" formatCode="General">
                  <c:v>4.2598738670349103</c:v>
                </c:pt>
                <c:pt idx="4260" formatCode="General">
                  <c:v>4.2608737945556596</c:v>
                </c:pt>
                <c:pt idx="4261" formatCode="General">
                  <c:v>4.2618737220764098</c:v>
                </c:pt>
                <c:pt idx="4262" formatCode="General">
                  <c:v>4.26287364959716</c:v>
                </c:pt>
                <c:pt idx="4263" formatCode="General">
                  <c:v>4.2638735771179102</c:v>
                </c:pt>
                <c:pt idx="4264" formatCode="General">
                  <c:v>4.2648735046386701</c:v>
                </c:pt>
                <c:pt idx="4265" formatCode="General">
                  <c:v>4.2658734321594203</c:v>
                </c:pt>
                <c:pt idx="4266" formatCode="General">
                  <c:v>4.2668733596801696</c:v>
                </c:pt>
                <c:pt idx="4267" formatCode="General">
                  <c:v>4.2678732872009197</c:v>
                </c:pt>
                <c:pt idx="4268" formatCode="General">
                  <c:v>4.2688732147216699</c:v>
                </c:pt>
                <c:pt idx="4269" formatCode="General">
                  <c:v>4.2698731422424299</c:v>
                </c:pt>
                <c:pt idx="4270" formatCode="General">
                  <c:v>4.27087306976318</c:v>
                </c:pt>
                <c:pt idx="4271" formatCode="General">
                  <c:v>4.2718729972839302</c:v>
                </c:pt>
                <c:pt idx="4272" formatCode="General">
                  <c:v>4.2728729248046804</c:v>
                </c:pt>
                <c:pt idx="4273" formatCode="General">
                  <c:v>4.2738728523254297</c:v>
                </c:pt>
                <c:pt idx="4274" formatCode="General">
                  <c:v>4.2748727798461896</c:v>
                </c:pt>
                <c:pt idx="4275" formatCode="General">
                  <c:v>4.2758727073669398</c:v>
                </c:pt>
                <c:pt idx="4276" formatCode="General">
                  <c:v>4.27687263488769</c:v>
                </c:pt>
                <c:pt idx="4277" formatCode="General">
                  <c:v>4.2778725624084402</c:v>
                </c:pt>
                <c:pt idx="4278" formatCode="General">
                  <c:v>4.2788724899291903</c:v>
                </c:pt>
                <c:pt idx="4279" formatCode="General">
                  <c:v>4.2798724174499503</c:v>
                </c:pt>
                <c:pt idx="4280" formatCode="General">
                  <c:v>4.2808723449706996</c:v>
                </c:pt>
                <c:pt idx="4281" formatCode="General">
                  <c:v>4.2818722724914497</c:v>
                </c:pt>
                <c:pt idx="4282" formatCode="General">
                  <c:v>4.2828722000121999</c:v>
                </c:pt>
                <c:pt idx="4283" formatCode="General">
                  <c:v>4.2838721275329501</c:v>
                </c:pt>
                <c:pt idx="4284" formatCode="General">
                  <c:v>4.28487205505371</c:v>
                </c:pt>
                <c:pt idx="4285" formatCode="General">
                  <c:v>4.2858719825744602</c:v>
                </c:pt>
                <c:pt idx="4286" formatCode="General">
                  <c:v>4.2868719100952104</c:v>
                </c:pt>
                <c:pt idx="4287" formatCode="General">
                  <c:v>4.2878718376159597</c:v>
                </c:pt>
                <c:pt idx="4288" formatCode="General">
                  <c:v>4.2888717651367099</c:v>
                </c:pt>
                <c:pt idx="4289" formatCode="General">
                  <c:v>4.2898716926574698</c:v>
                </c:pt>
                <c:pt idx="4290" formatCode="General">
                  <c:v>4.29087162017822</c:v>
                </c:pt>
                <c:pt idx="4291" formatCode="General">
                  <c:v>4.2918715476989702</c:v>
                </c:pt>
                <c:pt idx="4292" formatCode="General">
                  <c:v>4.2928714752197203</c:v>
                </c:pt>
                <c:pt idx="4293" formatCode="General">
                  <c:v>4.2938714027404696</c:v>
                </c:pt>
                <c:pt idx="4294" formatCode="General">
                  <c:v>4.2948713302612296</c:v>
                </c:pt>
                <c:pt idx="4295" formatCode="General">
                  <c:v>4.2958712577819798</c:v>
                </c:pt>
                <c:pt idx="4296" formatCode="General">
                  <c:v>4.2968711853027299</c:v>
                </c:pt>
                <c:pt idx="4297" formatCode="General">
                  <c:v>4.2978711128234801</c:v>
                </c:pt>
                <c:pt idx="4298" formatCode="General">
                  <c:v>4.2988710403442303</c:v>
                </c:pt>
                <c:pt idx="4299" formatCode="General">
                  <c:v>4.2998709678649902</c:v>
                </c:pt>
                <c:pt idx="4300" formatCode="General">
                  <c:v>4.3008708953857404</c:v>
                </c:pt>
                <c:pt idx="4301" formatCode="General">
                  <c:v>4.3018708229064897</c:v>
                </c:pt>
                <c:pt idx="4302" formatCode="General">
                  <c:v>4.3028707504272399</c:v>
                </c:pt>
                <c:pt idx="4303" formatCode="General">
                  <c:v>4.3038706779479901</c:v>
                </c:pt>
                <c:pt idx="4304" formatCode="General">
                  <c:v>4.30487060546875</c:v>
                </c:pt>
                <c:pt idx="4305" formatCode="General">
                  <c:v>4.3058705329895002</c:v>
                </c:pt>
                <c:pt idx="4306" formatCode="General">
                  <c:v>4.3068704605102504</c:v>
                </c:pt>
                <c:pt idx="4307" formatCode="General">
                  <c:v>4.3078703880309996</c:v>
                </c:pt>
                <c:pt idx="4308" formatCode="General">
                  <c:v>4.3088703155517498</c:v>
                </c:pt>
                <c:pt idx="4309" formatCode="General">
                  <c:v>4.3098702430725</c:v>
                </c:pt>
                <c:pt idx="4310" formatCode="General">
                  <c:v>4.3108701705932599</c:v>
                </c:pt>
                <c:pt idx="4311" formatCode="General">
                  <c:v>4.3118700981140101</c:v>
                </c:pt>
                <c:pt idx="4312" formatCode="General">
                  <c:v>4.3128700256347603</c:v>
                </c:pt>
                <c:pt idx="4313" formatCode="General">
                  <c:v>4.3138699531555096</c:v>
                </c:pt>
                <c:pt idx="4314" formatCode="General">
                  <c:v>4.3148698806762598</c:v>
                </c:pt>
                <c:pt idx="4315" formatCode="General">
                  <c:v>4.3158698081970197</c:v>
                </c:pt>
                <c:pt idx="4316" formatCode="General">
                  <c:v>4.3168697357177699</c:v>
                </c:pt>
                <c:pt idx="4317" formatCode="General">
                  <c:v>4.3178696632385201</c:v>
                </c:pt>
                <c:pt idx="4318" formatCode="General">
                  <c:v>4.3188695907592702</c:v>
                </c:pt>
                <c:pt idx="4319" formatCode="General">
                  <c:v>4.3198695182800204</c:v>
                </c:pt>
                <c:pt idx="4320" formatCode="General">
                  <c:v>4.3208694458007804</c:v>
                </c:pt>
                <c:pt idx="4321" formatCode="General">
                  <c:v>4.3218693733215297</c:v>
                </c:pt>
                <c:pt idx="4322" formatCode="General">
                  <c:v>4.3228693008422798</c:v>
                </c:pt>
                <c:pt idx="4323" formatCode="General">
                  <c:v>4.32386922836303</c:v>
                </c:pt>
                <c:pt idx="4324" formatCode="General">
                  <c:v>4.3248691558837802</c:v>
                </c:pt>
                <c:pt idx="4325" formatCode="General">
                  <c:v>4.3258690834045401</c:v>
                </c:pt>
                <c:pt idx="4326" formatCode="General">
                  <c:v>4.3268690109252903</c:v>
                </c:pt>
                <c:pt idx="4327" formatCode="General">
                  <c:v>4.3278689384460396</c:v>
                </c:pt>
                <c:pt idx="4328" formatCode="General">
                  <c:v>4.3288688659667898</c:v>
                </c:pt>
                <c:pt idx="4329" formatCode="General">
                  <c:v>4.3298687934875399</c:v>
                </c:pt>
                <c:pt idx="4330" formatCode="General">
                  <c:v>4.3308687210082999</c:v>
                </c:pt>
                <c:pt idx="4331" formatCode="General">
                  <c:v>4.3318686485290501</c:v>
                </c:pt>
                <c:pt idx="4332" formatCode="General">
                  <c:v>4.3328685760498002</c:v>
                </c:pt>
                <c:pt idx="4333" formatCode="General">
                  <c:v>4.3338685035705504</c:v>
                </c:pt>
                <c:pt idx="4334" formatCode="General">
                  <c:v>4.3348684310912997</c:v>
                </c:pt>
                <c:pt idx="4335" formatCode="General">
                  <c:v>4.3358683586120597</c:v>
                </c:pt>
                <c:pt idx="4336" formatCode="General">
                  <c:v>4.3368682861328098</c:v>
                </c:pt>
                <c:pt idx="4337" formatCode="General">
                  <c:v>4.33786821365356</c:v>
                </c:pt>
                <c:pt idx="4338" formatCode="General">
                  <c:v>4.3388681411743102</c:v>
                </c:pt>
                <c:pt idx="4339" formatCode="General">
                  <c:v>4.3398680686950604</c:v>
                </c:pt>
                <c:pt idx="4340" formatCode="General">
                  <c:v>4.3408679962158203</c:v>
                </c:pt>
                <c:pt idx="4341" formatCode="General">
                  <c:v>4.3418679237365696</c:v>
                </c:pt>
                <c:pt idx="4342" formatCode="General">
                  <c:v>4.3428678512573198</c:v>
                </c:pt>
                <c:pt idx="4343" formatCode="General">
                  <c:v>4.34386777877807</c:v>
                </c:pt>
                <c:pt idx="4344" formatCode="General">
                  <c:v>4.3448677062988201</c:v>
                </c:pt>
                <c:pt idx="4345" formatCode="General">
                  <c:v>4.3458676338195801</c:v>
                </c:pt>
                <c:pt idx="4346" formatCode="General">
                  <c:v>4.3468675613403303</c:v>
                </c:pt>
                <c:pt idx="4347" formatCode="General">
                  <c:v>4.3478674888610804</c:v>
                </c:pt>
                <c:pt idx="4348" formatCode="General">
                  <c:v>4.3488674163818297</c:v>
                </c:pt>
                <c:pt idx="4349" formatCode="General">
                  <c:v>4.3498673439025799</c:v>
                </c:pt>
                <c:pt idx="4350" formatCode="General">
                  <c:v>4.3508672714233301</c:v>
                </c:pt>
                <c:pt idx="4351" formatCode="General">
                  <c:v>4.35186719894409</c:v>
                </c:pt>
                <c:pt idx="4352" formatCode="General">
                  <c:v>4.3528671264648402</c:v>
                </c:pt>
                <c:pt idx="4353" formatCode="General">
                  <c:v>4.3538670539855904</c:v>
                </c:pt>
                <c:pt idx="4354" formatCode="General">
                  <c:v>4.3548669815063397</c:v>
                </c:pt>
                <c:pt idx="4355" formatCode="General">
                  <c:v>4.3558669090270898</c:v>
                </c:pt>
                <c:pt idx="4356" formatCode="General">
                  <c:v>4.3568668365478498</c:v>
                </c:pt>
                <c:pt idx="4357" formatCode="General">
                  <c:v>4.3578667640686</c:v>
                </c:pt>
                <c:pt idx="4358" formatCode="General">
                  <c:v>4.3588666915893501</c:v>
                </c:pt>
                <c:pt idx="4359" formatCode="General">
                  <c:v>4.3598666191101003</c:v>
                </c:pt>
                <c:pt idx="4360" formatCode="General">
                  <c:v>4.3608665466308496</c:v>
                </c:pt>
                <c:pt idx="4361" formatCode="General">
                  <c:v>4.3618664741516104</c:v>
                </c:pt>
                <c:pt idx="4362" formatCode="General">
                  <c:v>4.3628664016723597</c:v>
                </c:pt>
                <c:pt idx="4363" formatCode="General">
                  <c:v>4.3638663291931099</c:v>
                </c:pt>
                <c:pt idx="4364" formatCode="General">
                  <c:v>4.3648662567138601</c:v>
                </c:pt>
                <c:pt idx="4365" formatCode="General">
                  <c:v>4.3658661842346103</c:v>
                </c:pt>
                <c:pt idx="4366" formatCode="General">
                  <c:v>4.3668661117553702</c:v>
                </c:pt>
                <c:pt idx="4367" formatCode="General">
                  <c:v>4.3678660392761204</c:v>
                </c:pt>
                <c:pt idx="4368" formatCode="General">
                  <c:v>4.3688659667968697</c:v>
                </c:pt>
                <c:pt idx="4369" formatCode="General">
                  <c:v>4.3698658943176198</c:v>
                </c:pt>
                <c:pt idx="4370" formatCode="General">
                  <c:v>4.37086582183837</c:v>
                </c:pt>
                <c:pt idx="4371" formatCode="General">
                  <c:v>4.37186574935913</c:v>
                </c:pt>
                <c:pt idx="4372" formatCode="General">
                  <c:v>4.3728656768798801</c:v>
                </c:pt>
                <c:pt idx="4373" formatCode="General">
                  <c:v>4.3738656044006303</c:v>
                </c:pt>
                <c:pt idx="4374" formatCode="General">
                  <c:v>4.3748655319213796</c:v>
                </c:pt>
                <c:pt idx="4375" formatCode="General">
                  <c:v>4.3758654594421298</c:v>
                </c:pt>
                <c:pt idx="4376" formatCode="General">
                  <c:v>4.3768653869628897</c:v>
                </c:pt>
                <c:pt idx="4377" formatCode="General">
                  <c:v>4.3778653144836399</c:v>
                </c:pt>
                <c:pt idx="4378" formatCode="General">
                  <c:v>4.3788652420043901</c:v>
                </c:pt>
                <c:pt idx="4379" formatCode="General">
                  <c:v>4.3798651695251403</c:v>
                </c:pt>
                <c:pt idx="4380" formatCode="General">
                  <c:v>4.3808650970458896</c:v>
                </c:pt>
                <c:pt idx="4381" formatCode="General">
                  <c:v>4.3818650245666504</c:v>
                </c:pt>
                <c:pt idx="4382" formatCode="General">
                  <c:v>4.3828649520873997</c:v>
                </c:pt>
                <c:pt idx="4383" formatCode="General">
                  <c:v>4.3838648796081499</c:v>
                </c:pt>
                <c:pt idx="4384" formatCode="General">
                  <c:v>4.3848648071289</c:v>
                </c:pt>
                <c:pt idx="4385" formatCode="General">
                  <c:v>4.3858647346496502</c:v>
                </c:pt>
                <c:pt idx="4386" formatCode="General">
                  <c:v>4.3868646621704102</c:v>
                </c:pt>
                <c:pt idx="4387" formatCode="General">
                  <c:v>4.3878645896911603</c:v>
                </c:pt>
                <c:pt idx="4388" formatCode="General">
                  <c:v>4.3888645172119096</c:v>
                </c:pt>
                <c:pt idx="4389" formatCode="General">
                  <c:v>4.3898644447326598</c:v>
                </c:pt>
                <c:pt idx="4390" formatCode="General">
                  <c:v>4.39086437225341</c:v>
                </c:pt>
                <c:pt idx="4391" formatCode="General">
                  <c:v>4.3918642997741602</c:v>
                </c:pt>
                <c:pt idx="4392" formatCode="General">
                  <c:v>4.3928642272949201</c:v>
                </c:pt>
                <c:pt idx="4393" formatCode="General">
                  <c:v>4.3938641548156703</c:v>
                </c:pt>
                <c:pt idx="4394" formatCode="General">
                  <c:v>4.3948640823364196</c:v>
                </c:pt>
                <c:pt idx="4395" formatCode="General">
                  <c:v>4.3958640098571697</c:v>
                </c:pt>
                <c:pt idx="4396" formatCode="General">
                  <c:v>4.3968639373779199</c:v>
                </c:pt>
                <c:pt idx="4397" formatCode="General">
                  <c:v>4.3978638648986799</c:v>
                </c:pt>
                <c:pt idx="4398" formatCode="General">
                  <c:v>4.39886379241943</c:v>
                </c:pt>
                <c:pt idx="4399" formatCode="General">
                  <c:v>4.3998637199401802</c:v>
                </c:pt>
                <c:pt idx="4400" formatCode="General">
                  <c:v>4.4008636474609304</c:v>
                </c:pt>
                <c:pt idx="4401" formatCode="General">
                  <c:v>4.4018635749816797</c:v>
                </c:pt>
                <c:pt idx="4402" formatCode="General">
                  <c:v>4.4028635025024396</c:v>
                </c:pt>
                <c:pt idx="4403" formatCode="General">
                  <c:v>4.4038634300231898</c:v>
                </c:pt>
                <c:pt idx="4404" formatCode="General">
                  <c:v>4.40486335754394</c:v>
                </c:pt>
                <c:pt idx="4405" formatCode="General">
                  <c:v>4.4058632850646902</c:v>
                </c:pt>
                <c:pt idx="4406" formatCode="General">
                  <c:v>4.4068632125854403</c:v>
                </c:pt>
                <c:pt idx="4407" formatCode="General">
                  <c:v>4.4078631401062003</c:v>
                </c:pt>
                <c:pt idx="4408" formatCode="General">
                  <c:v>4.4088630676269496</c:v>
                </c:pt>
                <c:pt idx="4409" formatCode="General">
                  <c:v>4.4098629951476997</c:v>
                </c:pt>
                <c:pt idx="4410" formatCode="General">
                  <c:v>4.4108629226684499</c:v>
                </c:pt>
                <c:pt idx="4411" formatCode="General">
                  <c:v>4.4118628501892001</c:v>
                </c:pt>
                <c:pt idx="4412" formatCode="General">
                  <c:v>4.41286277770996</c:v>
                </c:pt>
                <c:pt idx="4413" formatCode="General">
                  <c:v>4.4138627052307102</c:v>
                </c:pt>
                <c:pt idx="4414" formatCode="General">
                  <c:v>4.4148626327514604</c:v>
                </c:pt>
                <c:pt idx="4415" formatCode="General">
                  <c:v>4.4158625602722097</c:v>
                </c:pt>
                <c:pt idx="4416" formatCode="General">
                  <c:v>4.4168624877929599</c:v>
                </c:pt>
                <c:pt idx="4417" formatCode="General">
                  <c:v>4.4178624153137198</c:v>
                </c:pt>
                <c:pt idx="4418" formatCode="General">
                  <c:v>4.41886234283447</c:v>
                </c:pt>
                <c:pt idx="4419" formatCode="General">
                  <c:v>4.4198622703552202</c:v>
                </c:pt>
                <c:pt idx="4420" formatCode="General">
                  <c:v>4.4208621978759703</c:v>
                </c:pt>
                <c:pt idx="4421" formatCode="General">
                  <c:v>4.4218621253967196</c:v>
                </c:pt>
                <c:pt idx="4422" formatCode="General">
                  <c:v>4.4228620529174796</c:v>
                </c:pt>
                <c:pt idx="4423" formatCode="General">
                  <c:v>4.4238619804382298</c:v>
                </c:pt>
                <c:pt idx="4424" formatCode="General">
                  <c:v>4.4248619079589799</c:v>
                </c:pt>
                <c:pt idx="4425" formatCode="General">
                  <c:v>4.4258618354797301</c:v>
                </c:pt>
                <c:pt idx="4426" formatCode="General">
                  <c:v>4.4268617630004803</c:v>
                </c:pt>
                <c:pt idx="4427" formatCode="General">
                  <c:v>4.4278616905212402</c:v>
                </c:pt>
                <c:pt idx="4428" formatCode="General">
                  <c:v>4.4288616180419904</c:v>
                </c:pt>
                <c:pt idx="4429" formatCode="General">
                  <c:v>4.4298615455627397</c:v>
                </c:pt>
                <c:pt idx="4430" formatCode="General">
                  <c:v>4.4308614730834899</c:v>
                </c:pt>
                <c:pt idx="4431" formatCode="General">
                  <c:v>4.4318614006042401</c:v>
                </c:pt>
                <c:pt idx="4432" formatCode="General">
                  <c:v>4.432861328125</c:v>
                </c:pt>
                <c:pt idx="4433" formatCode="General">
                  <c:v>4.4338612556457502</c:v>
                </c:pt>
                <c:pt idx="4434" formatCode="General">
                  <c:v>4.4348611831665004</c:v>
                </c:pt>
                <c:pt idx="4435" formatCode="General">
                  <c:v>4.4358611106872496</c:v>
                </c:pt>
                <c:pt idx="4436" formatCode="General">
                  <c:v>4.4368610382079998</c:v>
                </c:pt>
                <c:pt idx="4437" formatCode="General">
                  <c:v>4.43786096572875</c:v>
                </c:pt>
                <c:pt idx="4438" formatCode="General">
                  <c:v>4.4388608932495099</c:v>
                </c:pt>
                <c:pt idx="4439" formatCode="General">
                  <c:v>4.4398608207702601</c:v>
                </c:pt>
                <c:pt idx="4440" formatCode="General">
                  <c:v>4.4408607482910103</c:v>
                </c:pt>
                <c:pt idx="4441" formatCode="General">
                  <c:v>4.4418606758117596</c:v>
                </c:pt>
                <c:pt idx="4442" formatCode="General">
                  <c:v>4.4428606033325098</c:v>
                </c:pt>
                <c:pt idx="4443" formatCode="General">
                  <c:v>4.4438605308532697</c:v>
                </c:pt>
                <c:pt idx="4444" formatCode="General">
                  <c:v>4.4448604583740199</c:v>
                </c:pt>
                <c:pt idx="4445" formatCode="General">
                  <c:v>4.4458603858947701</c:v>
                </c:pt>
                <c:pt idx="4446" formatCode="General">
                  <c:v>4.4468603134155202</c:v>
                </c:pt>
                <c:pt idx="4447" formatCode="General">
                  <c:v>4.4478602409362704</c:v>
                </c:pt>
                <c:pt idx="4448" formatCode="General">
                  <c:v>4.4488601684570304</c:v>
                </c:pt>
                <c:pt idx="4449" formatCode="General">
                  <c:v>4.4498600959777797</c:v>
                </c:pt>
                <c:pt idx="4450" formatCode="General">
                  <c:v>4.4508600234985298</c:v>
                </c:pt>
                <c:pt idx="4451" formatCode="General">
                  <c:v>4.45185995101928</c:v>
                </c:pt>
                <c:pt idx="4452" formatCode="General">
                  <c:v>4.4528598785400302</c:v>
                </c:pt>
                <c:pt idx="4453" formatCode="General">
                  <c:v>4.4538598060607901</c:v>
                </c:pt>
                <c:pt idx="4454" formatCode="General">
                  <c:v>4.4548597335815403</c:v>
                </c:pt>
                <c:pt idx="4455" formatCode="General">
                  <c:v>4.4558596611022896</c:v>
                </c:pt>
                <c:pt idx="4456" formatCode="General">
                  <c:v>4.4568595886230398</c:v>
                </c:pt>
                <c:pt idx="4457" formatCode="General">
                  <c:v>4.4578595161437899</c:v>
                </c:pt>
                <c:pt idx="4458" formatCode="General">
                  <c:v>4.4588594436645499</c:v>
                </c:pt>
                <c:pt idx="4459" formatCode="General">
                  <c:v>4.4598593711853001</c:v>
                </c:pt>
                <c:pt idx="4460" formatCode="General">
                  <c:v>4.4608592987060502</c:v>
                </c:pt>
                <c:pt idx="4461" formatCode="General">
                  <c:v>4.4618592262268004</c:v>
                </c:pt>
                <c:pt idx="4462" formatCode="General">
                  <c:v>4.4628591537475497</c:v>
                </c:pt>
                <c:pt idx="4463" formatCode="General">
                  <c:v>4.4638590812683097</c:v>
                </c:pt>
                <c:pt idx="4464" formatCode="General">
                  <c:v>4.4648590087890598</c:v>
                </c:pt>
                <c:pt idx="4465" formatCode="General">
                  <c:v>4.46585893630981</c:v>
                </c:pt>
                <c:pt idx="4466" formatCode="General">
                  <c:v>4.4668588638305602</c:v>
                </c:pt>
                <c:pt idx="4467" formatCode="General">
                  <c:v>4.4678587913513104</c:v>
                </c:pt>
                <c:pt idx="4468" formatCode="General">
                  <c:v>4.4688587188720703</c:v>
                </c:pt>
                <c:pt idx="4469" formatCode="General">
                  <c:v>4.4698586463928196</c:v>
                </c:pt>
                <c:pt idx="4470" formatCode="General">
                  <c:v>4.4708585739135698</c:v>
                </c:pt>
                <c:pt idx="4471" formatCode="General">
                  <c:v>4.47185850143432</c:v>
                </c:pt>
                <c:pt idx="4472" formatCode="General">
                  <c:v>4.4728584289550701</c:v>
                </c:pt>
                <c:pt idx="4473" formatCode="General">
                  <c:v>4.4738583564758301</c:v>
                </c:pt>
                <c:pt idx="4474" formatCode="General">
                  <c:v>4.4748582839965803</c:v>
                </c:pt>
                <c:pt idx="4475" formatCode="General">
                  <c:v>4.4758582115173304</c:v>
                </c:pt>
                <c:pt idx="4476" formatCode="General">
                  <c:v>4.4768581390380797</c:v>
                </c:pt>
                <c:pt idx="4477" formatCode="General">
                  <c:v>4.4778580665588299</c:v>
                </c:pt>
                <c:pt idx="4478" formatCode="General">
                  <c:v>4.4788579940795801</c:v>
                </c:pt>
                <c:pt idx="4479" formatCode="General">
                  <c:v>4.47985792160034</c:v>
                </c:pt>
                <c:pt idx="4480" formatCode="General">
                  <c:v>4.4808578491210902</c:v>
                </c:pt>
                <c:pt idx="4481" formatCode="General">
                  <c:v>4.4818577766418404</c:v>
                </c:pt>
                <c:pt idx="4482" formatCode="General">
                  <c:v>4.4828577041625897</c:v>
                </c:pt>
                <c:pt idx="4483" formatCode="General">
                  <c:v>4.4838576316833398</c:v>
                </c:pt>
                <c:pt idx="4484" formatCode="General">
                  <c:v>4.4848575592040998</c:v>
                </c:pt>
                <c:pt idx="4485" formatCode="General">
                  <c:v>4.48585748672485</c:v>
                </c:pt>
                <c:pt idx="4486" formatCode="General">
                  <c:v>4.4868574142456001</c:v>
                </c:pt>
                <c:pt idx="4487" formatCode="General">
                  <c:v>4.4878573417663503</c:v>
                </c:pt>
                <c:pt idx="4488" formatCode="General">
                  <c:v>4.4888572692870996</c:v>
                </c:pt>
                <c:pt idx="4489" formatCode="General">
                  <c:v>4.4898571968078604</c:v>
                </c:pt>
                <c:pt idx="4490" formatCode="General">
                  <c:v>4.4908571243286097</c:v>
                </c:pt>
                <c:pt idx="4491" formatCode="General">
                  <c:v>4.4918570518493599</c:v>
                </c:pt>
                <c:pt idx="4492" formatCode="General">
                  <c:v>4.4928569793701101</c:v>
                </c:pt>
                <c:pt idx="4493" formatCode="General">
                  <c:v>4.4938569068908603</c:v>
                </c:pt>
                <c:pt idx="4494" formatCode="General">
                  <c:v>4.4948568344116202</c:v>
                </c:pt>
                <c:pt idx="4495" formatCode="General">
                  <c:v>4.4958567619323704</c:v>
                </c:pt>
                <c:pt idx="4496" formatCode="General">
                  <c:v>4.4968566894531197</c:v>
                </c:pt>
                <c:pt idx="4497" formatCode="General">
                  <c:v>4.4978566169738698</c:v>
                </c:pt>
                <c:pt idx="4498" formatCode="General">
                  <c:v>4.49885654449462</c:v>
                </c:pt>
                <c:pt idx="4499" formatCode="General">
                  <c:v>4.49985647201538</c:v>
                </c:pt>
                <c:pt idx="4500" formatCode="General">
                  <c:v>4.5008563995361301</c:v>
                </c:pt>
                <c:pt idx="4501" formatCode="General">
                  <c:v>4.5018563270568803</c:v>
                </c:pt>
                <c:pt idx="4502" formatCode="General">
                  <c:v>4.5028562545776296</c:v>
                </c:pt>
                <c:pt idx="4503" formatCode="General">
                  <c:v>4.5038561820983798</c:v>
                </c:pt>
                <c:pt idx="4504" formatCode="General">
                  <c:v>4.5048561096191397</c:v>
                </c:pt>
                <c:pt idx="4505" formatCode="General">
                  <c:v>4.5058560371398899</c:v>
                </c:pt>
                <c:pt idx="4506" formatCode="General">
                  <c:v>4.5068559646606401</c:v>
                </c:pt>
                <c:pt idx="4507" formatCode="General">
                  <c:v>4.5078558921813903</c:v>
                </c:pt>
                <c:pt idx="4508" formatCode="General">
                  <c:v>4.5088558197021396</c:v>
                </c:pt>
                <c:pt idx="4509" formatCode="General">
                  <c:v>4.5098557472229004</c:v>
                </c:pt>
                <c:pt idx="4510" formatCode="General">
                  <c:v>4.5108556747436497</c:v>
                </c:pt>
                <c:pt idx="4511" formatCode="General">
                  <c:v>4.5118556022643999</c:v>
                </c:pt>
                <c:pt idx="4512" formatCode="General">
                  <c:v>4.51285552978515</c:v>
                </c:pt>
                <c:pt idx="4513" formatCode="General">
                  <c:v>4.5138554573059002</c:v>
                </c:pt>
                <c:pt idx="4514" formatCode="General">
                  <c:v>4.5148553848266602</c:v>
                </c:pt>
                <c:pt idx="4515" formatCode="General">
                  <c:v>4.5158553123474103</c:v>
                </c:pt>
                <c:pt idx="4516" formatCode="General">
                  <c:v>4.5168552398681596</c:v>
                </c:pt>
                <c:pt idx="4517" formatCode="General">
                  <c:v>4.5178551673889098</c:v>
                </c:pt>
                <c:pt idx="4518" formatCode="General">
                  <c:v>4.51885509490966</c:v>
                </c:pt>
                <c:pt idx="4519" formatCode="General">
                  <c:v>4.5198550224304102</c:v>
                </c:pt>
                <c:pt idx="4520" formatCode="General">
                  <c:v>4.5208549499511701</c:v>
                </c:pt>
                <c:pt idx="4521" formatCode="General">
                  <c:v>4.5218548774719203</c:v>
                </c:pt>
                <c:pt idx="4522" formatCode="General">
                  <c:v>4.5228548049926696</c:v>
                </c:pt>
                <c:pt idx="4523" formatCode="General">
                  <c:v>4.5238547325134197</c:v>
                </c:pt>
                <c:pt idx="4524" formatCode="General">
                  <c:v>4.5248546600341699</c:v>
                </c:pt>
                <c:pt idx="4525" formatCode="General">
                  <c:v>4.5258545875549299</c:v>
                </c:pt>
                <c:pt idx="4526" formatCode="General">
                  <c:v>4.52685451507568</c:v>
                </c:pt>
                <c:pt idx="4527" formatCode="General">
                  <c:v>4.5278544425964302</c:v>
                </c:pt>
                <c:pt idx="4528" formatCode="General">
                  <c:v>4.5288543701171804</c:v>
                </c:pt>
                <c:pt idx="4529" formatCode="General">
                  <c:v>4.5298542976379297</c:v>
                </c:pt>
                <c:pt idx="4530" formatCode="General">
                  <c:v>4.5308542251586896</c:v>
                </c:pt>
                <c:pt idx="4531" formatCode="General">
                  <c:v>4.5318541526794398</c:v>
                </c:pt>
                <c:pt idx="4532" formatCode="General">
                  <c:v>4.53285408020019</c:v>
                </c:pt>
                <c:pt idx="4533" formatCode="General">
                  <c:v>4.5338540077209402</c:v>
                </c:pt>
                <c:pt idx="4534" formatCode="General">
                  <c:v>4.5348539352416903</c:v>
                </c:pt>
                <c:pt idx="4535" formatCode="General">
                  <c:v>4.5358538627624503</c:v>
                </c:pt>
                <c:pt idx="4536" formatCode="General">
                  <c:v>4.5368537902831996</c:v>
                </c:pt>
                <c:pt idx="4537" formatCode="General">
                  <c:v>4.5378537178039497</c:v>
                </c:pt>
                <c:pt idx="4538" formatCode="General">
                  <c:v>4.5388536453246999</c:v>
                </c:pt>
                <c:pt idx="4539" formatCode="General">
                  <c:v>4.5398535728454501</c:v>
                </c:pt>
                <c:pt idx="4540" formatCode="General">
                  <c:v>4.54085350036621</c:v>
                </c:pt>
                <c:pt idx="4541" formatCode="General">
                  <c:v>4.5418534278869602</c:v>
                </c:pt>
                <c:pt idx="4542" formatCode="General">
                  <c:v>4.5428533554077104</c:v>
                </c:pt>
                <c:pt idx="4543" formatCode="General">
                  <c:v>4.5438532829284597</c:v>
                </c:pt>
                <c:pt idx="4544" formatCode="General">
                  <c:v>4.5448532104492099</c:v>
                </c:pt>
                <c:pt idx="4545" formatCode="General">
                  <c:v>4.5458531379699698</c:v>
                </c:pt>
                <c:pt idx="4546" formatCode="General">
                  <c:v>4.54685306549072</c:v>
                </c:pt>
                <c:pt idx="4547" formatCode="General">
                  <c:v>4.5478529930114702</c:v>
                </c:pt>
                <c:pt idx="4548" formatCode="General">
                  <c:v>4.5488529205322203</c:v>
                </c:pt>
                <c:pt idx="4549" formatCode="General">
                  <c:v>4.5498528480529696</c:v>
                </c:pt>
                <c:pt idx="4550" formatCode="General">
                  <c:v>4.5508527755737296</c:v>
                </c:pt>
                <c:pt idx="4551" formatCode="General">
                  <c:v>4.5518527030944798</c:v>
                </c:pt>
                <c:pt idx="4552" formatCode="General">
                  <c:v>4.5528526306152299</c:v>
                </c:pt>
                <c:pt idx="4553" formatCode="General">
                  <c:v>4.5538525581359801</c:v>
                </c:pt>
                <c:pt idx="4554" formatCode="General">
                  <c:v>4.5548524856567303</c:v>
                </c:pt>
                <c:pt idx="4555" formatCode="General">
                  <c:v>4.5558524131774902</c:v>
                </c:pt>
                <c:pt idx="4556" formatCode="General">
                  <c:v>4.5568523406982404</c:v>
                </c:pt>
                <c:pt idx="4557" formatCode="General">
                  <c:v>4.5578522682189897</c:v>
                </c:pt>
                <c:pt idx="4558" formatCode="General">
                  <c:v>4.5588521957397399</c:v>
                </c:pt>
                <c:pt idx="4559" formatCode="General">
                  <c:v>4.5598521232604901</c:v>
                </c:pt>
                <c:pt idx="4560" formatCode="General">
                  <c:v>4.56085205078125</c:v>
                </c:pt>
                <c:pt idx="4561" formatCode="General">
                  <c:v>4.5618519783020002</c:v>
                </c:pt>
                <c:pt idx="4562" formatCode="General">
                  <c:v>4.5628519058227504</c:v>
                </c:pt>
                <c:pt idx="4563" formatCode="General">
                  <c:v>4.5638518333434996</c:v>
                </c:pt>
                <c:pt idx="4564" formatCode="General">
                  <c:v>4.5648517608642498</c:v>
                </c:pt>
                <c:pt idx="4565" formatCode="General">
                  <c:v>4.565851688385</c:v>
                </c:pt>
                <c:pt idx="4566" formatCode="General">
                  <c:v>4.5668516159057599</c:v>
                </c:pt>
                <c:pt idx="4567" formatCode="General">
                  <c:v>4.5678515434265101</c:v>
                </c:pt>
                <c:pt idx="4568" formatCode="General">
                  <c:v>4.5688514709472603</c:v>
                </c:pt>
                <c:pt idx="4569" formatCode="General">
                  <c:v>4.5698513984680096</c:v>
                </c:pt>
                <c:pt idx="4570" formatCode="General">
                  <c:v>4.5708513259887598</c:v>
                </c:pt>
                <c:pt idx="4571" formatCode="General">
                  <c:v>4.5718512535095197</c:v>
                </c:pt>
                <c:pt idx="4572" formatCode="General">
                  <c:v>4.5728511810302699</c:v>
                </c:pt>
                <c:pt idx="4573" formatCode="General">
                  <c:v>4.5738511085510201</c:v>
                </c:pt>
                <c:pt idx="4574" formatCode="General">
                  <c:v>4.5748510360717702</c:v>
                </c:pt>
                <c:pt idx="4575" formatCode="General">
                  <c:v>4.5758509635925204</c:v>
                </c:pt>
                <c:pt idx="4576" formatCode="General">
                  <c:v>4.5768508911132804</c:v>
                </c:pt>
                <c:pt idx="4577" formatCode="General">
                  <c:v>4.5778508186340297</c:v>
                </c:pt>
                <c:pt idx="4578" formatCode="General">
                  <c:v>4.5788507461547798</c:v>
                </c:pt>
                <c:pt idx="4579" formatCode="General">
                  <c:v>4.57985067367553</c:v>
                </c:pt>
                <c:pt idx="4580" formatCode="General">
                  <c:v>4.5808506011962802</c:v>
                </c:pt>
                <c:pt idx="4581" formatCode="General">
                  <c:v>4.5818505287170401</c:v>
                </c:pt>
                <c:pt idx="4582" formatCode="General">
                  <c:v>4.5828504562377903</c:v>
                </c:pt>
                <c:pt idx="4583" formatCode="General">
                  <c:v>4.5838503837585396</c:v>
                </c:pt>
                <c:pt idx="4584" formatCode="General">
                  <c:v>4.5848503112792898</c:v>
                </c:pt>
                <c:pt idx="4585" formatCode="General">
                  <c:v>4.5858502388000399</c:v>
                </c:pt>
                <c:pt idx="4586" formatCode="General">
                  <c:v>4.5868501663207999</c:v>
                </c:pt>
                <c:pt idx="4587" formatCode="General">
                  <c:v>4.5878500938415501</c:v>
                </c:pt>
                <c:pt idx="4588" formatCode="General">
                  <c:v>4.5888500213623002</c:v>
                </c:pt>
                <c:pt idx="4589" formatCode="General">
                  <c:v>4.5898499488830504</c:v>
                </c:pt>
                <c:pt idx="4590" formatCode="General">
                  <c:v>4.5908498764037997</c:v>
                </c:pt>
                <c:pt idx="4591" formatCode="General">
                  <c:v>4.5918498039245597</c:v>
                </c:pt>
                <c:pt idx="4592" formatCode="General">
                  <c:v>4.5928497314453098</c:v>
                </c:pt>
                <c:pt idx="4593" formatCode="General">
                  <c:v>4.59384965896606</c:v>
                </c:pt>
                <c:pt idx="4594" formatCode="General">
                  <c:v>4.5948495864868102</c:v>
                </c:pt>
                <c:pt idx="4595" formatCode="General">
                  <c:v>4.5958495140075604</c:v>
                </c:pt>
                <c:pt idx="4596" formatCode="General">
                  <c:v>4.5968494415283203</c:v>
                </c:pt>
                <c:pt idx="4597" formatCode="General">
                  <c:v>4.5978493690490696</c:v>
                </c:pt>
                <c:pt idx="4598" formatCode="General">
                  <c:v>4.5988492965698198</c:v>
                </c:pt>
                <c:pt idx="4599" formatCode="General">
                  <c:v>4.59984922409057</c:v>
                </c:pt>
                <c:pt idx="4600" formatCode="General">
                  <c:v>4.6008491516113201</c:v>
                </c:pt>
                <c:pt idx="4601" formatCode="General">
                  <c:v>4.6018490791320801</c:v>
                </c:pt>
                <c:pt idx="4602" formatCode="General">
                  <c:v>4.6028490066528303</c:v>
                </c:pt>
                <c:pt idx="4603" formatCode="General">
                  <c:v>4.6038489341735804</c:v>
                </c:pt>
                <c:pt idx="4604" formatCode="General">
                  <c:v>4.6048488616943297</c:v>
                </c:pt>
                <c:pt idx="4605" formatCode="General">
                  <c:v>4.6058487892150799</c:v>
                </c:pt>
                <c:pt idx="4606" formatCode="General">
                  <c:v>4.6068487167358301</c:v>
                </c:pt>
                <c:pt idx="4607" formatCode="General">
                  <c:v>4.60784864425659</c:v>
                </c:pt>
                <c:pt idx="4608" formatCode="General">
                  <c:v>4.6088485717773402</c:v>
                </c:pt>
                <c:pt idx="4609" formatCode="General">
                  <c:v>4.6098484992980904</c:v>
                </c:pt>
                <c:pt idx="4610" formatCode="General">
                  <c:v>4.6108484268188397</c:v>
                </c:pt>
                <c:pt idx="4611" formatCode="General">
                  <c:v>4.6118483543395898</c:v>
                </c:pt>
                <c:pt idx="4612" formatCode="General">
                  <c:v>4.6128482818603498</c:v>
                </c:pt>
                <c:pt idx="4613" formatCode="General">
                  <c:v>4.6138482093811</c:v>
                </c:pt>
                <c:pt idx="4614" formatCode="General">
                  <c:v>4.6148481369018501</c:v>
                </c:pt>
                <c:pt idx="4615" formatCode="General">
                  <c:v>4.6158480644226003</c:v>
                </c:pt>
                <c:pt idx="4616" formatCode="General">
                  <c:v>4.6168479919433496</c:v>
                </c:pt>
                <c:pt idx="4617" formatCode="General">
                  <c:v>4.6178479194641104</c:v>
                </c:pt>
                <c:pt idx="4618" formatCode="General">
                  <c:v>4.6188478469848597</c:v>
                </c:pt>
                <c:pt idx="4619" formatCode="General">
                  <c:v>4.6198477745056099</c:v>
                </c:pt>
                <c:pt idx="4620" formatCode="General">
                  <c:v>4.6208477020263601</c:v>
                </c:pt>
                <c:pt idx="4621" formatCode="General">
                  <c:v>4.6218476295471103</c:v>
                </c:pt>
                <c:pt idx="4622" formatCode="General">
                  <c:v>4.6228475570678702</c:v>
                </c:pt>
                <c:pt idx="4623" formatCode="General">
                  <c:v>4.6238474845886204</c:v>
                </c:pt>
                <c:pt idx="4624" formatCode="General">
                  <c:v>4.6248474121093697</c:v>
                </c:pt>
                <c:pt idx="4625" formatCode="General">
                  <c:v>4.6258473396301198</c:v>
                </c:pt>
                <c:pt idx="4626" formatCode="General">
                  <c:v>4.62684726715087</c:v>
                </c:pt>
                <c:pt idx="4627" formatCode="General">
                  <c:v>4.62784719467163</c:v>
                </c:pt>
                <c:pt idx="4628" formatCode="General">
                  <c:v>4.6288471221923801</c:v>
                </c:pt>
                <c:pt idx="4629" formatCode="General">
                  <c:v>4.6298470497131303</c:v>
                </c:pt>
                <c:pt idx="4630" formatCode="General">
                  <c:v>4.6308469772338796</c:v>
                </c:pt>
                <c:pt idx="4631" formatCode="General">
                  <c:v>4.6318469047546298</c:v>
                </c:pt>
                <c:pt idx="4632" formatCode="General">
                  <c:v>4.6328468322753897</c:v>
                </c:pt>
                <c:pt idx="4633" formatCode="General">
                  <c:v>4.6338467597961399</c:v>
                </c:pt>
                <c:pt idx="4634" formatCode="General">
                  <c:v>4.6348466873168901</c:v>
                </c:pt>
                <c:pt idx="4635" formatCode="General">
                  <c:v>4.6358466148376403</c:v>
                </c:pt>
                <c:pt idx="4636" formatCode="General">
                  <c:v>4.6368465423583896</c:v>
                </c:pt>
                <c:pt idx="4637" formatCode="General">
                  <c:v>4.6378464698791504</c:v>
                </c:pt>
                <c:pt idx="4638" formatCode="General">
                  <c:v>4.6388463973998997</c:v>
                </c:pt>
                <c:pt idx="4639" formatCode="General">
                  <c:v>4.6398463249206499</c:v>
                </c:pt>
                <c:pt idx="4640" formatCode="General">
                  <c:v>4.6408462524414</c:v>
                </c:pt>
                <c:pt idx="4641" formatCode="General">
                  <c:v>4.6418461799621502</c:v>
                </c:pt>
                <c:pt idx="4642" formatCode="General">
                  <c:v>4.6428461074829102</c:v>
                </c:pt>
                <c:pt idx="4643" formatCode="General">
                  <c:v>4.6438460350036603</c:v>
                </c:pt>
                <c:pt idx="4644" formatCode="General">
                  <c:v>4.6448459625244096</c:v>
                </c:pt>
                <c:pt idx="4645" formatCode="General">
                  <c:v>4.6458458900451598</c:v>
                </c:pt>
                <c:pt idx="4646" formatCode="General">
                  <c:v>4.64684581756591</c:v>
                </c:pt>
                <c:pt idx="4647" formatCode="General">
                  <c:v>4.6478457450866602</c:v>
                </c:pt>
                <c:pt idx="4648" formatCode="General">
                  <c:v>4.6488456726074201</c:v>
                </c:pt>
                <c:pt idx="4649" formatCode="General">
                  <c:v>4.6498456001281703</c:v>
                </c:pt>
                <c:pt idx="4650" formatCode="General">
                  <c:v>4.6508455276489196</c:v>
                </c:pt>
                <c:pt idx="4651" formatCode="General">
                  <c:v>4.6518454551696697</c:v>
                </c:pt>
                <c:pt idx="4652" formatCode="General">
                  <c:v>4.6528453826904199</c:v>
                </c:pt>
                <c:pt idx="4653" formatCode="General">
                  <c:v>4.6538453102111799</c:v>
                </c:pt>
                <c:pt idx="4654" formatCode="General">
                  <c:v>4.65484523773193</c:v>
                </c:pt>
                <c:pt idx="4655" formatCode="General">
                  <c:v>4.6558451652526802</c:v>
                </c:pt>
                <c:pt idx="4656" formatCode="General">
                  <c:v>4.6568450927734304</c:v>
                </c:pt>
                <c:pt idx="4657" formatCode="General">
                  <c:v>4.6578450202941797</c:v>
                </c:pt>
                <c:pt idx="4658" formatCode="General">
                  <c:v>4.6588449478149396</c:v>
                </c:pt>
                <c:pt idx="4659" formatCode="General">
                  <c:v>4.6598448753356898</c:v>
                </c:pt>
                <c:pt idx="4660" formatCode="General">
                  <c:v>4.66084480285644</c:v>
                </c:pt>
                <c:pt idx="4661" formatCode="General">
                  <c:v>4.6618447303771902</c:v>
                </c:pt>
                <c:pt idx="4662" formatCode="General">
                  <c:v>4.6628446578979403</c:v>
                </c:pt>
                <c:pt idx="4663" formatCode="General">
                  <c:v>4.6638445854187003</c:v>
                </c:pt>
                <c:pt idx="4664" formatCode="General">
                  <c:v>4.6648445129394496</c:v>
                </c:pt>
                <c:pt idx="4665" formatCode="General">
                  <c:v>4.6658444404601997</c:v>
                </c:pt>
                <c:pt idx="4666" formatCode="General">
                  <c:v>4.6668443679809499</c:v>
                </c:pt>
                <c:pt idx="4667" formatCode="General">
                  <c:v>4.6678442955017001</c:v>
                </c:pt>
                <c:pt idx="4668" formatCode="General">
                  <c:v>4.66884422302246</c:v>
                </c:pt>
                <c:pt idx="4669" formatCode="General">
                  <c:v>4.6698441505432102</c:v>
                </c:pt>
                <c:pt idx="4670" formatCode="General">
                  <c:v>4.6708440780639604</c:v>
                </c:pt>
                <c:pt idx="4671" formatCode="General">
                  <c:v>4.6718440055847097</c:v>
                </c:pt>
                <c:pt idx="4672" formatCode="General">
                  <c:v>4.6728439331054599</c:v>
                </c:pt>
                <c:pt idx="4673" formatCode="General">
                  <c:v>4.6738438606262198</c:v>
                </c:pt>
                <c:pt idx="4674" formatCode="General">
                  <c:v>4.67484378814697</c:v>
                </c:pt>
                <c:pt idx="4675" formatCode="General">
                  <c:v>4.6758437156677202</c:v>
                </c:pt>
                <c:pt idx="4676" formatCode="General">
                  <c:v>4.6768436431884703</c:v>
                </c:pt>
                <c:pt idx="4677" formatCode="General">
                  <c:v>4.6778435707092196</c:v>
                </c:pt>
                <c:pt idx="4678" formatCode="General">
                  <c:v>4.6788434982299796</c:v>
                </c:pt>
                <c:pt idx="4679" formatCode="General">
                  <c:v>4.6798434257507298</c:v>
                </c:pt>
                <c:pt idx="4680" formatCode="General">
                  <c:v>4.6808433532714799</c:v>
                </c:pt>
                <c:pt idx="4681" formatCode="General">
                  <c:v>4.6818432807922301</c:v>
                </c:pt>
                <c:pt idx="4682" formatCode="General">
                  <c:v>4.6828432083129803</c:v>
                </c:pt>
                <c:pt idx="4683" formatCode="General">
                  <c:v>4.6838431358337402</c:v>
                </c:pt>
                <c:pt idx="4684" formatCode="General">
                  <c:v>4.6848430633544904</c:v>
                </c:pt>
                <c:pt idx="4685" formatCode="General">
                  <c:v>4.6858429908752397</c:v>
                </c:pt>
                <c:pt idx="4686" formatCode="General">
                  <c:v>4.6868429183959899</c:v>
                </c:pt>
                <c:pt idx="4687" formatCode="General">
                  <c:v>4.6878428459167401</c:v>
                </c:pt>
                <c:pt idx="4688" formatCode="General">
                  <c:v>4.6888427734375</c:v>
                </c:pt>
                <c:pt idx="4689" formatCode="General">
                  <c:v>4.6898427009582502</c:v>
                </c:pt>
                <c:pt idx="4690" formatCode="General">
                  <c:v>4.6908426284790004</c:v>
                </c:pt>
                <c:pt idx="4691" formatCode="General">
                  <c:v>4.6918425559997496</c:v>
                </c:pt>
                <c:pt idx="4692" formatCode="General">
                  <c:v>4.6928424835204998</c:v>
                </c:pt>
                <c:pt idx="4693" formatCode="General">
                  <c:v>4.69384241104125</c:v>
                </c:pt>
                <c:pt idx="4694" formatCode="General">
                  <c:v>4.6948423385620099</c:v>
                </c:pt>
                <c:pt idx="4695" formatCode="General">
                  <c:v>4.6958422660827601</c:v>
                </c:pt>
                <c:pt idx="4696" formatCode="General">
                  <c:v>4.6968421936035103</c:v>
                </c:pt>
                <c:pt idx="4697" formatCode="General">
                  <c:v>4.6978421211242596</c:v>
                </c:pt>
                <c:pt idx="4698" formatCode="General">
                  <c:v>4.6988420486450098</c:v>
                </c:pt>
                <c:pt idx="4699" formatCode="General">
                  <c:v>4.6998419761657697</c:v>
                </c:pt>
                <c:pt idx="4700" formatCode="General">
                  <c:v>4.7008419036865199</c:v>
                </c:pt>
                <c:pt idx="4701" formatCode="General">
                  <c:v>4.7018418312072701</c:v>
                </c:pt>
                <c:pt idx="4702" formatCode="General">
                  <c:v>4.7028417587280202</c:v>
                </c:pt>
                <c:pt idx="4703" formatCode="General">
                  <c:v>4.7038416862487704</c:v>
                </c:pt>
                <c:pt idx="4704" formatCode="General">
                  <c:v>4.7048416137695304</c:v>
                </c:pt>
                <c:pt idx="4705" formatCode="General">
                  <c:v>4.7058415412902797</c:v>
                </c:pt>
                <c:pt idx="4706" formatCode="General">
                  <c:v>4.7068414688110298</c:v>
                </c:pt>
                <c:pt idx="4707" formatCode="General">
                  <c:v>4.70784139633178</c:v>
                </c:pt>
                <c:pt idx="4708" formatCode="General">
                  <c:v>4.7088413238525302</c:v>
                </c:pt>
                <c:pt idx="4709" formatCode="General">
                  <c:v>4.7098412513732901</c:v>
                </c:pt>
                <c:pt idx="4710" formatCode="General">
                  <c:v>4.7108411788940403</c:v>
                </c:pt>
                <c:pt idx="4711" formatCode="General">
                  <c:v>4.7118411064147896</c:v>
                </c:pt>
                <c:pt idx="4712" formatCode="General">
                  <c:v>4.7128410339355398</c:v>
                </c:pt>
                <c:pt idx="4713" formatCode="General">
                  <c:v>4.7138409614562899</c:v>
                </c:pt>
                <c:pt idx="4714" formatCode="General">
                  <c:v>4.7148408889770499</c:v>
                </c:pt>
                <c:pt idx="4715" formatCode="General">
                  <c:v>4.7158408164978001</c:v>
                </c:pt>
                <c:pt idx="4716" formatCode="General">
                  <c:v>4.7168407440185502</c:v>
                </c:pt>
                <c:pt idx="4717" formatCode="General">
                  <c:v>4.7178406715393004</c:v>
                </c:pt>
                <c:pt idx="4718" formatCode="General">
                  <c:v>4.7188405990600497</c:v>
                </c:pt>
                <c:pt idx="4719" formatCode="General">
                  <c:v>4.7198405265808097</c:v>
                </c:pt>
                <c:pt idx="4720" formatCode="General">
                  <c:v>4.7208404541015598</c:v>
                </c:pt>
                <c:pt idx="4721" formatCode="General">
                  <c:v>4.72184038162231</c:v>
                </c:pt>
                <c:pt idx="4722" formatCode="General">
                  <c:v>4.7228403091430602</c:v>
                </c:pt>
                <c:pt idx="4723" formatCode="General">
                  <c:v>4.7238402366638104</c:v>
                </c:pt>
                <c:pt idx="4724" formatCode="General">
                  <c:v>4.7248401641845703</c:v>
                </c:pt>
                <c:pt idx="4725" formatCode="General">
                  <c:v>4.7258400917053196</c:v>
                </c:pt>
                <c:pt idx="4726" formatCode="General">
                  <c:v>4.7268400192260698</c:v>
                </c:pt>
                <c:pt idx="4727" formatCode="General">
                  <c:v>4.72783994674682</c:v>
                </c:pt>
                <c:pt idx="4728" formatCode="General">
                  <c:v>4.7288398742675701</c:v>
                </c:pt>
                <c:pt idx="4729" formatCode="General">
                  <c:v>4.7298398017883301</c:v>
                </c:pt>
                <c:pt idx="4730" formatCode="General">
                  <c:v>4.7308397293090803</c:v>
                </c:pt>
                <c:pt idx="4731" formatCode="General">
                  <c:v>4.7318396568298304</c:v>
                </c:pt>
                <c:pt idx="4732" formatCode="General">
                  <c:v>4.7328395843505797</c:v>
                </c:pt>
                <c:pt idx="4733" formatCode="General">
                  <c:v>4.7338395118713299</c:v>
                </c:pt>
                <c:pt idx="4734" formatCode="General">
                  <c:v>4.7348394393920801</c:v>
                </c:pt>
                <c:pt idx="4735" formatCode="General">
                  <c:v>4.73583936691284</c:v>
                </c:pt>
                <c:pt idx="4736" formatCode="General">
                  <c:v>4.7368392944335902</c:v>
                </c:pt>
                <c:pt idx="4737" formatCode="General">
                  <c:v>4.7378392219543404</c:v>
                </c:pt>
                <c:pt idx="4738" formatCode="General">
                  <c:v>4.7388391494750897</c:v>
                </c:pt>
                <c:pt idx="4739" formatCode="General">
                  <c:v>4.7398390769958398</c:v>
                </c:pt>
                <c:pt idx="4740" formatCode="General">
                  <c:v>4.7408390045165998</c:v>
                </c:pt>
                <c:pt idx="4741" formatCode="General">
                  <c:v>4.74183893203735</c:v>
                </c:pt>
                <c:pt idx="4742" formatCode="General">
                  <c:v>4.7428388595581001</c:v>
                </c:pt>
                <c:pt idx="4743" formatCode="General">
                  <c:v>4.7438387870788503</c:v>
                </c:pt>
                <c:pt idx="4744" formatCode="General">
                  <c:v>4.7448387145995996</c:v>
                </c:pt>
                <c:pt idx="4745" formatCode="General">
                  <c:v>4.7458386421203604</c:v>
                </c:pt>
                <c:pt idx="4746" formatCode="General">
                  <c:v>4.7468385696411097</c:v>
                </c:pt>
                <c:pt idx="4747" formatCode="General">
                  <c:v>4.7478384971618599</c:v>
                </c:pt>
                <c:pt idx="4748" formatCode="General">
                  <c:v>4.7488384246826101</c:v>
                </c:pt>
                <c:pt idx="4749" formatCode="General">
                  <c:v>4.7498383522033603</c:v>
                </c:pt>
                <c:pt idx="4750" formatCode="General">
                  <c:v>4.7508382797241202</c:v>
                </c:pt>
                <c:pt idx="4751" formatCode="General">
                  <c:v>4.7518382072448704</c:v>
                </c:pt>
                <c:pt idx="4752" formatCode="General">
                  <c:v>4.7528381347656197</c:v>
                </c:pt>
                <c:pt idx="4753" formatCode="General">
                  <c:v>4.7538380622863698</c:v>
                </c:pt>
                <c:pt idx="4754" formatCode="General">
                  <c:v>4.75483798980712</c:v>
                </c:pt>
                <c:pt idx="4755" formatCode="General">
                  <c:v>4.75583791732788</c:v>
                </c:pt>
                <c:pt idx="4756" formatCode="General">
                  <c:v>4.7568378448486301</c:v>
                </c:pt>
                <c:pt idx="4757" formatCode="General">
                  <c:v>4.7578377723693803</c:v>
                </c:pt>
                <c:pt idx="4758" formatCode="General">
                  <c:v>4.7588376998901296</c:v>
                </c:pt>
                <c:pt idx="4759" formatCode="General">
                  <c:v>4.7598376274108798</c:v>
                </c:pt>
                <c:pt idx="4760" formatCode="General">
                  <c:v>4.7608375549316397</c:v>
                </c:pt>
                <c:pt idx="4761" formatCode="General">
                  <c:v>4.7618374824523899</c:v>
                </c:pt>
                <c:pt idx="4762" formatCode="General">
                  <c:v>4.7628374099731401</c:v>
                </c:pt>
                <c:pt idx="4763" formatCode="General">
                  <c:v>4.7638373374938903</c:v>
                </c:pt>
                <c:pt idx="4764" formatCode="General">
                  <c:v>4.7648372650146396</c:v>
                </c:pt>
                <c:pt idx="4765" formatCode="General">
                  <c:v>4.7658371925354004</c:v>
                </c:pt>
                <c:pt idx="4766" formatCode="General">
                  <c:v>4.7668371200561497</c:v>
                </c:pt>
                <c:pt idx="4767" formatCode="General">
                  <c:v>4.7678370475768999</c:v>
                </c:pt>
                <c:pt idx="4768" formatCode="General">
                  <c:v>4.76883697509765</c:v>
                </c:pt>
                <c:pt idx="4769" formatCode="General">
                  <c:v>4.7698369026184002</c:v>
                </c:pt>
                <c:pt idx="4770" formatCode="General">
                  <c:v>4.7708368301391602</c:v>
                </c:pt>
                <c:pt idx="4771" formatCode="General">
                  <c:v>4.7718367576599103</c:v>
                </c:pt>
                <c:pt idx="4772" formatCode="General">
                  <c:v>4.7728366851806596</c:v>
                </c:pt>
                <c:pt idx="4773" formatCode="General">
                  <c:v>4.7738366127014098</c:v>
                </c:pt>
                <c:pt idx="4774" formatCode="General">
                  <c:v>4.77483654022216</c:v>
                </c:pt>
                <c:pt idx="4775" formatCode="General">
                  <c:v>4.7758364677429102</c:v>
                </c:pt>
                <c:pt idx="4776" formatCode="General">
                  <c:v>4.7768363952636701</c:v>
                </c:pt>
                <c:pt idx="4777" formatCode="General">
                  <c:v>4.7778363227844203</c:v>
                </c:pt>
                <c:pt idx="4778" formatCode="General">
                  <c:v>4.7788362503051696</c:v>
                </c:pt>
                <c:pt idx="4779" formatCode="General">
                  <c:v>4.7798361778259197</c:v>
                </c:pt>
                <c:pt idx="4780" formatCode="General">
                  <c:v>4.7808361053466699</c:v>
                </c:pt>
                <c:pt idx="4781" formatCode="General">
                  <c:v>4.7818360328674299</c:v>
                </c:pt>
                <c:pt idx="4782" formatCode="General">
                  <c:v>4.78283596038818</c:v>
                </c:pt>
                <c:pt idx="4783" formatCode="General">
                  <c:v>4.7838358879089302</c:v>
                </c:pt>
                <c:pt idx="4784" formatCode="General">
                  <c:v>4.7848358154296804</c:v>
                </c:pt>
                <c:pt idx="4785" formatCode="General">
                  <c:v>4.7858357429504297</c:v>
                </c:pt>
                <c:pt idx="4786" formatCode="General">
                  <c:v>4.7868356704711896</c:v>
                </c:pt>
                <c:pt idx="4787" formatCode="General">
                  <c:v>4.7878355979919398</c:v>
                </c:pt>
                <c:pt idx="4788" formatCode="General">
                  <c:v>4.78883552551269</c:v>
                </c:pt>
                <c:pt idx="4789" formatCode="General">
                  <c:v>4.7898354530334402</c:v>
                </c:pt>
                <c:pt idx="4790" formatCode="General">
                  <c:v>4.7908353805541903</c:v>
                </c:pt>
                <c:pt idx="4791" formatCode="General">
                  <c:v>4.7918353080749503</c:v>
                </c:pt>
                <c:pt idx="4792" formatCode="General">
                  <c:v>4.7928352355956996</c:v>
                </c:pt>
                <c:pt idx="4793" formatCode="General">
                  <c:v>4.7938351631164497</c:v>
                </c:pt>
                <c:pt idx="4794" formatCode="General">
                  <c:v>4.7948350906371999</c:v>
                </c:pt>
                <c:pt idx="4795" formatCode="General">
                  <c:v>4.7958350181579501</c:v>
                </c:pt>
                <c:pt idx="4796" formatCode="General">
                  <c:v>4.79683494567871</c:v>
                </c:pt>
                <c:pt idx="4797" formatCode="General">
                  <c:v>4.7978348731994602</c:v>
                </c:pt>
                <c:pt idx="4798" formatCode="General">
                  <c:v>4.7988348007202104</c:v>
                </c:pt>
                <c:pt idx="4799" formatCode="General">
                  <c:v>4.7998347282409597</c:v>
                </c:pt>
                <c:pt idx="4800" formatCode="General">
                  <c:v>4.8008346557617099</c:v>
                </c:pt>
                <c:pt idx="4801" formatCode="General">
                  <c:v>4.8018345832824698</c:v>
                </c:pt>
                <c:pt idx="4802" formatCode="General">
                  <c:v>4.80283451080322</c:v>
                </c:pt>
                <c:pt idx="4803" formatCode="General">
                  <c:v>4.8038344383239702</c:v>
                </c:pt>
                <c:pt idx="4804" formatCode="General">
                  <c:v>4.8048343658447203</c:v>
                </c:pt>
                <c:pt idx="4805" formatCode="General">
                  <c:v>4.8058342933654696</c:v>
                </c:pt>
                <c:pt idx="4806" formatCode="General">
                  <c:v>4.8068342208862296</c:v>
                </c:pt>
                <c:pt idx="4807" formatCode="General">
                  <c:v>4.8078341484069798</c:v>
                </c:pt>
                <c:pt idx="4808" formatCode="General">
                  <c:v>4.8088340759277299</c:v>
                </c:pt>
                <c:pt idx="4809" formatCode="General">
                  <c:v>4.8098340034484801</c:v>
                </c:pt>
                <c:pt idx="4810" formatCode="General">
                  <c:v>4.8108339309692303</c:v>
                </c:pt>
                <c:pt idx="4811" formatCode="General">
                  <c:v>4.8118338584899902</c:v>
                </c:pt>
                <c:pt idx="4812" formatCode="General">
                  <c:v>4.8128337860107404</c:v>
                </c:pt>
                <c:pt idx="4813" formatCode="General">
                  <c:v>4.8138337135314897</c:v>
                </c:pt>
                <c:pt idx="4814" formatCode="General">
                  <c:v>4.8148336410522399</c:v>
                </c:pt>
                <c:pt idx="4815" formatCode="General">
                  <c:v>4.8158335685729901</c:v>
                </c:pt>
                <c:pt idx="4816" formatCode="General">
                  <c:v>4.81683349609375</c:v>
                </c:pt>
                <c:pt idx="4817" formatCode="General">
                  <c:v>4.8178334236145002</c:v>
                </c:pt>
                <c:pt idx="4818" formatCode="General">
                  <c:v>4.8188333511352504</c:v>
                </c:pt>
                <c:pt idx="4819" formatCode="General">
                  <c:v>4.8198332786559996</c:v>
                </c:pt>
                <c:pt idx="4820" formatCode="General">
                  <c:v>4.8208332061767498</c:v>
                </c:pt>
                <c:pt idx="4821" formatCode="General">
                  <c:v>4.8218331336975</c:v>
                </c:pt>
                <c:pt idx="4822" formatCode="General">
                  <c:v>4.8228330612182599</c:v>
                </c:pt>
                <c:pt idx="4823" formatCode="General">
                  <c:v>4.8238329887390101</c:v>
                </c:pt>
                <c:pt idx="4824" formatCode="General">
                  <c:v>4.8248329162597603</c:v>
                </c:pt>
                <c:pt idx="4825" formatCode="General">
                  <c:v>4.8258328437805096</c:v>
                </c:pt>
                <c:pt idx="4826" formatCode="General">
                  <c:v>4.8268327713012598</c:v>
                </c:pt>
                <c:pt idx="4827" formatCode="General">
                  <c:v>4.8278326988220197</c:v>
                </c:pt>
                <c:pt idx="4828" formatCode="General">
                  <c:v>4.8288326263427699</c:v>
                </c:pt>
                <c:pt idx="4829" formatCode="General">
                  <c:v>4.8298325538635201</c:v>
                </c:pt>
                <c:pt idx="4830" formatCode="General">
                  <c:v>4.8308324813842702</c:v>
                </c:pt>
                <c:pt idx="4831" formatCode="General">
                  <c:v>4.8318324089050204</c:v>
                </c:pt>
                <c:pt idx="4832" formatCode="General">
                  <c:v>4.8328323364257804</c:v>
                </c:pt>
                <c:pt idx="4833" formatCode="General">
                  <c:v>4.8338322639465297</c:v>
                </c:pt>
                <c:pt idx="4834" formatCode="General">
                  <c:v>4.8348321914672798</c:v>
                </c:pt>
                <c:pt idx="4835" formatCode="General">
                  <c:v>4.83583211898803</c:v>
                </c:pt>
                <c:pt idx="4836" formatCode="General">
                  <c:v>4.8368320465087802</c:v>
                </c:pt>
                <c:pt idx="4837" formatCode="General">
                  <c:v>4.8378319740295401</c:v>
                </c:pt>
                <c:pt idx="4838" formatCode="General">
                  <c:v>4.8388319015502903</c:v>
                </c:pt>
                <c:pt idx="4839" formatCode="General">
                  <c:v>4.8398318290710396</c:v>
                </c:pt>
                <c:pt idx="4840" formatCode="General">
                  <c:v>4.8408317565917898</c:v>
                </c:pt>
                <c:pt idx="4841" formatCode="General">
                  <c:v>4.8418316841125399</c:v>
                </c:pt>
                <c:pt idx="4842" formatCode="General">
                  <c:v>4.8428316116332999</c:v>
                </c:pt>
                <c:pt idx="4843" formatCode="General">
                  <c:v>4.8438315391540501</c:v>
                </c:pt>
                <c:pt idx="4844" formatCode="General">
                  <c:v>4.8448314666748002</c:v>
                </c:pt>
                <c:pt idx="4845" formatCode="General">
                  <c:v>4.8458313941955504</c:v>
                </c:pt>
                <c:pt idx="4846" formatCode="General">
                  <c:v>4.8468313217162997</c:v>
                </c:pt>
                <c:pt idx="4847" formatCode="General">
                  <c:v>4.8478312492370597</c:v>
                </c:pt>
                <c:pt idx="4848" formatCode="General">
                  <c:v>4.8488311767578098</c:v>
                </c:pt>
                <c:pt idx="4849" formatCode="General">
                  <c:v>4.84983110427856</c:v>
                </c:pt>
                <c:pt idx="4850" formatCode="General">
                  <c:v>4.8508310317993102</c:v>
                </c:pt>
                <c:pt idx="4851" formatCode="General">
                  <c:v>4.8518309593200604</c:v>
                </c:pt>
                <c:pt idx="4852" formatCode="General">
                  <c:v>4.8528308868408203</c:v>
                </c:pt>
                <c:pt idx="4853" formatCode="General">
                  <c:v>4.8538308143615696</c:v>
                </c:pt>
                <c:pt idx="4854" formatCode="General">
                  <c:v>4.8548307418823198</c:v>
                </c:pt>
                <c:pt idx="4855" formatCode="General">
                  <c:v>4.85583066940307</c:v>
                </c:pt>
                <c:pt idx="4856" formatCode="General">
                  <c:v>4.8568305969238201</c:v>
                </c:pt>
                <c:pt idx="4857" formatCode="General">
                  <c:v>4.8578305244445801</c:v>
                </c:pt>
                <c:pt idx="4858" formatCode="General">
                  <c:v>4.8588304519653303</c:v>
                </c:pt>
                <c:pt idx="4859" formatCode="General">
                  <c:v>4.8598303794860804</c:v>
                </c:pt>
                <c:pt idx="4860" formatCode="General">
                  <c:v>4.8608303070068297</c:v>
                </c:pt>
                <c:pt idx="4861" formatCode="General">
                  <c:v>4.8618302345275799</c:v>
                </c:pt>
                <c:pt idx="4862" formatCode="General">
                  <c:v>4.8628301620483301</c:v>
                </c:pt>
                <c:pt idx="4863" formatCode="General">
                  <c:v>4.86383008956909</c:v>
                </c:pt>
                <c:pt idx="4864" formatCode="General">
                  <c:v>4.8648300170898402</c:v>
                </c:pt>
                <c:pt idx="4865" formatCode="General">
                  <c:v>4.8658299446105904</c:v>
                </c:pt>
                <c:pt idx="4866" formatCode="General">
                  <c:v>4.8668298721313397</c:v>
                </c:pt>
                <c:pt idx="4867" formatCode="General">
                  <c:v>4.8678297996520898</c:v>
                </c:pt>
                <c:pt idx="4868" formatCode="General">
                  <c:v>4.8688297271728498</c:v>
                </c:pt>
                <c:pt idx="4869" formatCode="General">
                  <c:v>4.8698296546936</c:v>
                </c:pt>
                <c:pt idx="4870" formatCode="General">
                  <c:v>4.8708295822143501</c:v>
                </c:pt>
                <c:pt idx="4871" formatCode="General">
                  <c:v>4.8718295097351003</c:v>
                </c:pt>
                <c:pt idx="4872" formatCode="General">
                  <c:v>4.8728294372558496</c:v>
                </c:pt>
                <c:pt idx="4873" formatCode="General">
                  <c:v>4.8738293647766104</c:v>
                </c:pt>
                <c:pt idx="4874" formatCode="General">
                  <c:v>4.8748292922973597</c:v>
                </c:pt>
                <c:pt idx="4875" formatCode="General">
                  <c:v>4.8758292198181099</c:v>
                </c:pt>
                <c:pt idx="4876" formatCode="General">
                  <c:v>4.8768291473388601</c:v>
                </c:pt>
                <c:pt idx="4877" formatCode="General">
                  <c:v>4.8778290748596103</c:v>
                </c:pt>
                <c:pt idx="4878" formatCode="General">
                  <c:v>4.8788290023803702</c:v>
                </c:pt>
                <c:pt idx="4879" formatCode="General">
                  <c:v>4.8798289299011204</c:v>
                </c:pt>
                <c:pt idx="4880" formatCode="General">
                  <c:v>4.8808288574218697</c:v>
                </c:pt>
                <c:pt idx="4881" formatCode="General">
                  <c:v>4.8818287849426198</c:v>
                </c:pt>
                <c:pt idx="4882" formatCode="General">
                  <c:v>4.88282871246337</c:v>
                </c:pt>
                <c:pt idx="4883" formatCode="General">
                  <c:v>4.88382863998413</c:v>
                </c:pt>
                <c:pt idx="4884" formatCode="General">
                  <c:v>4.8848285675048801</c:v>
                </c:pt>
                <c:pt idx="4885" formatCode="General">
                  <c:v>4.8858284950256303</c:v>
                </c:pt>
                <c:pt idx="4886" formatCode="General">
                  <c:v>4.8868284225463796</c:v>
                </c:pt>
                <c:pt idx="4887" formatCode="General">
                  <c:v>4.8878283500671298</c:v>
                </c:pt>
                <c:pt idx="4888" formatCode="General">
                  <c:v>4.8888282775878897</c:v>
                </c:pt>
                <c:pt idx="4889" formatCode="General">
                  <c:v>4.8898282051086399</c:v>
                </c:pt>
                <c:pt idx="4890" formatCode="General">
                  <c:v>4.8908281326293901</c:v>
                </c:pt>
                <c:pt idx="4891" formatCode="General">
                  <c:v>4.8918280601501403</c:v>
                </c:pt>
                <c:pt idx="4892" formatCode="General">
                  <c:v>4.8928279876708896</c:v>
                </c:pt>
                <c:pt idx="4893" formatCode="General">
                  <c:v>4.8938279151916504</c:v>
                </c:pt>
                <c:pt idx="4894" formatCode="General">
                  <c:v>4.8948278427123997</c:v>
                </c:pt>
                <c:pt idx="4895" formatCode="General">
                  <c:v>4.8958277702331499</c:v>
                </c:pt>
                <c:pt idx="4896" formatCode="General">
                  <c:v>4.8968276977539</c:v>
                </c:pt>
                <c:pt idx="4897" formatCode="General">
                  <c:v>4.8978276252746502</c:v>
                </c:pt>
                <c:pt idx="4898" formatCode="General">
                  <c:v>4.8988275527954102</c:v>
                </c:pt>
                <c:pt idx="4899" formatCode="General">
                  <c:v>4.8998274803161603</c:v>
                </c:pt>
                <c:pt idx="4900" formatCode="General">
                  <c:v>4.9008274078369096</c:v>
                </c:pt>
                <c:pt idx="4901" formatCode="General">
                  <c:v>4.9018273353576598</c:v>
                </c:pt>
                <c:pt idx="4902" formatCode="General">
                  <c:v>4.90282726287841</c:v>
                </c:pt>
                <c:pt idx="4903" formatCode="General">
                  <c:v>4.9038271903991602</c:v>
                </c:pt>
                <c:pt idx="4904" formatCode="General">
                  <c:v>4.9048271179199201</c:v>
                </c:pt>
                <c:pt idx="4905" formatCode="General">
                  <c:v>4.9058270454406703</c:v>
                </c:pt>
                <c:pt idx="4906" formatCode="General">
                  <c:v>4.9068269729614196</c:v>
                </c:pt>
                <c:pt idx="4907" formatCode="General">
                  <c:v>4.9078269004821697</c:v>
                </c:pt>
                <c:pt idx="4908" formatCode="General">
                  <c:v>4.9088268280029199</c:v>
                </c:pt>
                <c:pt idx="4909" formatCode="General">
                  <c:v>4.9098267555236799</c:v>
                </c:pt>
                <c:pt idx="4910" formatCode="General">
                  <c:v>4.91082668304443</c:v>
                </c:pt>
                <c:pt idx="4911" formatCode="General">
                  <c:v>4.9118266105651802</c:v>
                </c:pt>
                <c:pt idx="4912" formatCode="General">
                  <c:v>4.9128265380859304</c:v>
                </c:pt>
                <c:pt idx="4913" formatCode="General">
                  <c:v>4.9138264656066797</c:v>
                </c:pt>
                <c:pt idx="4914" formatCode="General">
                  <c:v>4.9148263931274396</c:v>
                </c:pt>
                <c:pt idx="4915" formatCode="General">
                  <c:v>4.9158263206481898</c:v>
                </c:pt>
                <c:pt idx="4916" formatCode="General">
                  <c:v>4.91682624816894</c:v>
                </c:pt>
                <c:pt idx="4917" formatCode="General">
                  <c:v>4.9178261756896902</c:v>
                </c:pt>
                <c:pt idx="4918" formatCode="General">
                  <c:v>4.9188261032104403</c:v>
                </c:pt>
                <c:pt idx="4919" formatCode="General">
                  <c:v>4.9198260307312003</c:v>
                </c:pt>
                <c:pt idx="4920" formatCode="General">
                  <c:v>4.9208259582519496</c:v>
                </c:pt>
                <c:pt idx="4921" formatCode="General">
                  <c:v>4.9218258857726997</c:v>
                </c:pt>
                <c:pt idx="4922" formatCode="General">
                  <c:v>4.9228258132934499</c:v>
                </c:pt>
                <c:pt idx="4923" formatCode="General">
                  <c:v>4.9238257408142001</c:v>
                </c:pt>
                <c:pt idx="4924" formatCode="General">
                  <c:v>4.92482566833496</c:v>
                </c:pt>
                <c:pt idx="4925" formatCode="General">
                  <c:v>4.9258255958557102</c:v>
                </c:pt>
                <c:pt idx="4926" formatCode="General">
                  <c:v>4.9268255233764604</c:v>
                </c:pt>
                <c:pt idx="4927" formatCode="General">
                  <c:v>4.9278254508972097</c:v>
                </c:pt>
                <c:pt idx="4928" formatCode="General">
                  <c:v>4.9288253784179599</c:v>
                </c:pt>
                <c:pt idx="4929" formatCode="General">
                  <c:v>4.9298253059387198</c:v>
                </c:pt>
                <c:pt idx="4930" formatCode="General">
                  <c:v>4.93082523345947</c:v>
                </c:pt>
                <c:pt idx="4931" formatCode="General">
                  <c:v>4.9318251609802202</c:v>
                </c:pt>
                <c:pt idx="4932" formatCode="General">
                  <c:v>4.9328250885009703</c:v>
                </c:pt>
                <c:pt idx="4933" formatCode="General">
                  <c:v>4.9338250160217196</c:v>
                </c:pt>
                <c:pt idx="4934" formatCode="General">
                  <c:v>4.9348249435424796</c:v>
                </c:pt>
                <c:pt idx="4935" formatCode="General">
                  <c:v>4.9358248710632298</c:v>
                </c:pt>
                <c:pt idx="4936" formatCode="General">
                  <c:v>4.9368247985839799</c:v>
                </c:pt>
                <c:pt idx="4937" formatCode="General">
                  <c:v>4.9378247261047301</c:v>
                </c:pt>
                <c:pt idx="4938" formatCode="General">
                  <c:v>4.9388246536254803</c:v>
                </c:pt>
                <c:pt idx="4939" formatCode="General">
                  <c:v>4.9398245811462402</c:v>
                </c:pt>
                <c:pt idx="4940" formatCode="General">
                  <c:v>4.9408245086669904</c:v>
                </c:pt>
                <c:pt idx="4941" formatCode="General">
                  <c:v>4.9418244361877397</c:v>
                </c:pt>
                <c:pt idx="4942" formatCode="General">
                  <c:v>4.9428243637084899</c:v>
                </c:pt>
                <c:pt idx="4943" formatCode="General">
                  <c:v>4.9438242912292401</c:v>
                </c:pt>
                <c:pt idx="4944" formatCode="General">
                  <c:v>4.94482421875</c:v>
                </c:pt>
                <c:pt idx="4945" formatCode="General">
                  <c:v>4.9458241462707502</c:v>
                </c:pt>
                <c:pt idx="4946" formatCode="General">
                  <c:v>4.9468240737915004</c:v>
                </c:pt>
                <c:pt idx="4947" formatCode="General">
                  <c:v>4.9478240013122496</c:v>
                </c:pt>
                <c:pt idx="4948" formatCode="General">
                  <c:v>4.9488239288329998</c:v>
                </c:pt>
                <c:pt idx="4949" formatCode="General">
                  <c:v>4.94982385635375</c:v>
                </c:pt>
                <c:pt idx="4950" formatCode="General">
                  <c:v>4.9508237838745099</c:v>
                </c:pt>
                <c:pt idx="4951" formatCode="General">
                  <c:v>4.9518237113952601</c:v>
                </c:pt>
                <c:pt idx="4952" formatCode="General">
                  <c:v>4.9528236389160103</c:v>
                </c:pt>
                <c:pt idx="4953" formatCode="General">
                  <c:v>4.9538235664367596</c:v>
                </c:pt>
                <c:pt idx="4954" formatCode="General">
                  <c:v>4.9548234939575098</c:v>
                </c:pt>
                <c:pt idx="4955" formatCode="General">
                  <c:v>4.9558234214782697</c:v>
                </c:pt>
                <c:pt idx="4956" formatCode="General">
                  <c:v>4.9568233489990199</c:v>
                </c:pt>
                <c:pt idx="4957" formatCode="General">
                  <c:v>4.9578232765197701</c:v>
                </c:pt>
                <c:pt idx="4958" formatCode="General">
                  <c:v>4.9588232040405202</c:v>
                </c:pt>
                <c:pt idx="4959" formatCode="General">
                  <c:v>4.9598231315612704</c:v>
                </c:pt>
                <c:pt idx="4960" formatCode="General">
                  <c:v>4.9608230590820304</c:v>
                </c:pt>
                <c:pt idx="4961" formatCode="General">
                  <c:v>4.9618229866027797</c:v>
                </c:pt>
                <c:pt idx="4962" formatCode="General">
                  <c:v>4.9628229141235298</c:v>
                </c:pt>
                <c:pt idx="4963" formatCode="General">
                  <c:v>4.96382284164428</c:v>
                </c:pt>
                <c:pt idx="4964" formatCode="General">
                  <c:v>4.9648227691650302</c:v>
                </c:pt>
                <c:pt idx="4965" formatCode="General">
                  <c:v>4.9658226966857901</c:v>
                </c:pt>
                <c:pt idx="4966" formatCode="General">
                  <c:v>4.9668226242065403</c:v>
                </c:pt>
                <c:pt idx="4967" formatCode="General">
                  <c:v>4.9678225517272896</c:v>
                </c:pt>
                <c:pt idx="4968" formatCode="General">
                  <c:v>4.9688224792480398</c:v>
                </c:pt>
                <c:pt idx="4969" formatCode="General">
                  <c:v>4.9698224067687899</c:v>
                </c:pt>
                <c:pt idx="4970" formatCode="General">
                  <c:v>4.9708223342895499</c:v>
                </c:pt>
                <c:pt idx="4971" formatCode="General">
                  <c:v>4.9718222618103001</c:v>
                </c:pt>
                <c:pt idx="4972" formatCode="General">
                  <c:v>4.9728221893310502</c:v>
                </c:pt>
                <c:pt idx="4973" formatCode="General">
                  <c:v>4.9738221168518004</c:v>
                </c:pt>
                <c:pt idx="4974" formatCode="General">
                  <c:v>4.9748220443725497</c:v>
                </c:pt>
                <c:pt idx="4975" formatCode="General">
                  <c:v>4.9758219718933097</c:v>
                </c:pt>
                <c:pt idx="4976" formatCode="General">
                  <c:v>4.9768218994140598</c:v>
                </c:pt>
                <c:pt idx="4977" formatCode="General">
                  <c:v>4.97782182693481</c:v>
                </c:pt>
                <c:pt idx="4978" formatCode="General">
                  <c:v>4.9788217544555602</c:v>
                </c:pt>
                <c:pt idx="4979" formatCode="General">
                  <c:v>4.9798216819763104</c:v>
                </c:pt>
                <c:pt idx="4980" formatCode="General">
                  <c:v>4.9808216094970703</c:v>
                </c:pt>
                <c:pt idx="4981" formatCode="General">
                  <c:v>4.9818215370178196</c:v>
                </c:pt>
                <c:pt idx="4982" formatCode="General">
                  <c:v>4.9828214645385698</c:v>
                </c:pt>
                <c:pt idx="4983" formatCode="General">
                  <c:v>4.98382139205932</c:v>
                </c:pt>
                <c:pt idx="4984" formatCode="General">
                  <c:v>4.9848213195800701</c:v>
                </c:pt>
                <c:pt idx="4985" formatCode="General">
                  <c:v>4.9858212471008301</c:v>
                </c:pt>
                <c:pt idx="4986" formatCode="General">
                  <c:v>4.9868211746215803</c:v>
                </c:pt>
                <c:pt idx="4987" formatCode="General">
                  <c:v>4.9878211021423304</c:v>
                </c:pt>
                <c:pt idx="4988" formatCode="General">
                  <c:v>4.9888210296630797</c:v>
                </c:pt>
                <c:pt idx="4989" formatCode="General">
                  <c:v>4.9898209571838299</c:v>
                </c:pt>
                <c:pt idx="4990" formatCode="General">
                  <c:v>4.9908208847045801</c:v>
                </c:pt>
                <c:pt idx="4991" formatCode="General">
                  <c:v>4.99182081222534</c:v>
                </c:pt>
                <c:pt idx="4992" formatCode="General">
                  <c:v>4.9928207397460902</c:v>
                </c:pt>
                <c:pt idx="4993" formatCode="General">
                  <c:v>4.9938206672668404</c:v>
                </c:pt>
                <c:pt idx="4994" formatCode="General">
                  <c:v>4.9948205947875897</c:v>
                </c:pt>
                <c:pt idx="4995" formatCode="General">
                  <c:v>4.9958205223083398</c:v>
                </c:pt>
                <c:pt idx="4996" formatCode="General">
                  <c:v>4.9968204498290998</c:v>
                </c:pt>
                <c:pt idx="4997" formatCode="General">
                  <c:v>4.99782037734985</c:v>
                </c:pt>
                <c:pt idx="4998" formatCode="General">
                  <c:v>4.9988203048706001</c:v>
                </c:pt>
                <c:pt idx="4999" formatCode="General">
                  <c:v>4.9998202323913503</c:v>
                </c:pt>
                <c:pt idx="5000" formatCode="General">
                  <c:v>5.0008201599120996</c:v>
                </c:pt>
                <c:pt idx="5001" formatCode="General">
                  <c:v>5.0018200874328604</c:v>
                </c:pt>
                <c:pt idx="5002" formatCode="General">
                  <c:v>5.0028200149536097</c:v>
                </c:pt>
                <c:pt idx="5003" formatCode="General">
                  <c:v>5.0038199424743599</c:v>
                </c:pt>
                <c:pt idx="5004" formatCode="General">
                  <c:v>5.0048198699951101</c:v>
                </c:pt>
                <c:pt idx="5005" formatCode="General">
                  <c:v>5.0058197975158603</c:v>
                </c:pt>
                <c:pt idx="5006" formatCode="General">
                  <c:v>5.0068197250366202</c:v>
                </c:pt>
                <c:pt idx="5007" formatCode="General">
                  <c:v>5.0078196525573704</c:v>
                </c:pt>
                <c:pt idx="5008" formatCode="General">
                  <c:v>5.0088195800781197</c:v>
                </c:pt>
                <c:pt idx="5009" formatCode="General">
                  <c:v>5.0098195075988698</c:v>
                </c:pt>
                <c:pt idx="5010" formatCode="General">
                  <c:v>5.01081943511962</c:v>
                </c:pt>
                <c:pt idx="5011" formatCode="General">
                  <c:v>5.01181936264038</c:v>
                </c:pt>
                <c:pt idx="5012" formatCode="General">
                  <c:v>5.0128192901611301</c:v>
                </c:pt>
                <c:pt idx="5013" formatCode="General">
                  <c:v>5.0138192176818803</c:v>
                </c:pt>
                <c:pt idx="5014" formatCode="General">
                  <c:v>5.0148191452026296</c:v>
                </c:pt>
                <c:pt idx="5015" formatCode="General">
                  <c:v>5.0158190727233798</c:v>
                </c:pt>
                <c:pt idx="5016" formatCode="General">
                  <c:v>5.0168190002441397</c:v>
                </c:pt>
                <c:pt idx="5017" formatCode="General">
                  <c:v>5.0178189277648899</c:v>
                </c:pt>
                <c:pt idx="5018" formatCode="General">
                  <c:v>5.0188188552856401</c:v>
                </c:pt>
                <c:pt idx="5019" formatCode="General">
                  <c:v>5.0198187828063903</c:v>
                </c:pt>
                <c:pt idx="5020" formatCode="General">
                  <c:v>5.0208187103271396</c:v>
                </c:pt>
                <c:pt idx="5021" formatCode="General">
                  <c:v>5.0218186378479004</c:v>
                </c:pt>
                <c:pt idx="5022" formatCode="General">
                  <c:v>5.0228185653686497</c:v>
                </c:pt>
                <c:pt idx="5023" formatCode="General">
                  <c:v>5.0238184928893999</c:v>
                </c:pt>
                <c:pt idx="5024" formatCode="General">
                  <c:v>5.02481842041015</c:v>
                </c:pt>
                <c:pt idx="5025" formatCode="General">
                  <c:v>5.0258183479309002</c:v>
                </c:pt>
                <c:pt idx="5026" formatCode="General">
                  <c:v>5.0268182754516602</c:v>
                </c:pt>
                <c:pt idx="5027" formatCode="General">
                  <c:v>5.0278182029724103</c:v>
                </c:pt>
                <c:pt idx="5028" formatCode="General">
                  <c:v>5.0288181304931596</c:v>
                </c:pt>
                <c:pt idx="5029" formatCode="General">
                  <c:v>5.0298180580139098</c:v>
                </c:pt>
                <c:pt idx="5030" formatCode="General">
                  <c:v>5.03081798553466</c:v>
                </c:pt>
                <c:pt idx="5031" formatCode="General">
                  <c:v>5.0318179130554102</c:v>
                </c:pt>
                <c:pt idx="5032" formatCode="General">
                  <c:v>5.0328178405761701</c:v>
                </c:pt>
                <c:pt idx="5033" formatCode="General">
                  <c:v>5.0338177680969203</c:v>
                </c:pt>
                <c:pt idx="5034" formatCode="General">
                  <c:v>5.0348176956176696</c:v>
                </c:pt>
                <c:pt idx="5035" formatCode="General">
                  <c:v>5.0358176231384197</c:v>
                </c:pt>
                <c:pt idx="5036" formatCode="General">
                  <c:v>5.0368175506591699</c:v>
                </c:pt>
                <c:pt idx="5037" formatCode="General">
                  <c:v>5.0378174781799299</c:v>
                </c:pt>
                <c:pt idx="5038" formatCode="General">
                  <c:v>5.03881740570068</c:v>
                </c:pt>
                <c:pt idx="5039" formatCode="General">
                  <c:v>5.0398173332214302</c:v>
                </c:pt>
                <c:pt idx="5040" formatCode="General">
                  <c:v>5.0408172607421804</c:v>
                </c:pt>
                <c:pt idx="5041" formatCode="General">
                  <c:v>5.0418171882629297</c:v>
                </c:pt>
                <c:pt idx="5042" formatCode="General">
                  <c:v>5.0428171157836896</c:v>
                </c:pt>
                <c:pt idx="5043" formatCode="General">
                  <c:v>5.0438170433044398</c:v>
                </c:pt>
                <c:pt idx="5044" formatCode="General">
                  <c:v>5.04481697082519</c:v>
                </c:pt>
                <c:pt idx="5045" formatCode="General">
                  <c:v>5.0458168983459402</c:v>
                </c:pt>
                <c:pt idx="5046" formatCode="General">
                  <c:v>5.0468168258666903</c:v>
                </c:pt>
                <c:pt idx="5047" formatCode="General">
                  <c:v>5.0478167533874503</c:v>
                </c:pt>
                <c:pt idx="5048" formatCode="General">
                  <c:v>5.0488166809081996</c:v>
                </c:pt>
                <c:pt idx="5049" formatCode="General">
                  <c:v>5.0498166084289497</c:v>
                </c:pt>
                <c:pt idx="5050" formatCode="General">
                  <c:v>5.0508165359496999</c:v>
                </c:pt>
                <c:pt idx="5051" formatCode="General">
                  <c:v>5.0518164634704501</c:v>
                </c:pt>
                <c:pt idx="5052" formatCode="General">
                  <c:v>5.05281639099121</c:v>
                </c:pt>
                <c:pt idx="5053" formatCode="General">
                  <c:v>5.0538163185119602</c:v>
                </c:pt>
                <c:pt idx="5054" formatCode="General">
                  <c:v>5.0548162460327104</c:v>
                </c:pt>
                <c:pt idx="5055" formatCode="General">
                  <c:v>5.0558161735534597</c:v>
                </c:pt>
                <c:pt idx="5056" formatCode="General">
                  <c:v>5.0568161010742099</c:v>
                </c:pt>
                <c:pt idx="5057" formatCode="General">
                  <c:v>5.0578160285949698</c:v>
                </c:pt>
                <c:pt idx="5058" formatCode="General">
                  <c:v>5.05881595611572</c:v>
                </c:pt>
                <c:pt idx="5059" formatCode="General">
                  <c:v>5.0598158836364702</c:v>
                </c:pt>
                <c:pt idx="5060" formatCode="General">
                  <c:v>5.0608158111572203</c:v>
                </c:pt>
                <c:pt idx="5061" formatCode="General">
                  <c:v>5.0618157386779696</c:v>
                </c:pt>
                <c:pt idx="5062" formatCode="General">
                  <c:v>5.0628156661987296</c:v>
                </c:pt>
                <c:pt idx="5063" formatCode="General">
                  <c:v>5.0638155937194798</c:v>
                </c:pt>
                <c:pt idx="5064" formatCode="General">
                  <c:v>5.0648155212402299</c:v>
                </c:pt>
                <c:pt idx="5065" formatCode="General">
                  <c:v>5.0658154487609801</c:v>
                </c:pt>
                <c:pt idx="5066" formatCode="General">
                  <c:v>5.0668153762817303</c:v>
                </c:pt>
                <c:pt idx="5067" formatCode="General">
                  <c:v>5.0678153038024902</c:v>
                </c:pt>
                <c:pt idx="5068" formatCode="General">
                  <c:v>5.0688152313232404</c:v>
                </c:pt>
                <c:pt idx="5069" formatCode="General">
                  <c:v>5.0698151588439897</c:v>
                </c:pt>
                <c:pt idx="5070" formatCode="General">
                  <c:v>5.0708150863647399</c:v>
                </c:pt>
                <c:pt idx="5071" formatCode="General">
                  <c:v>5.0718150138854901</c:v>
                </c:pt>
                <c:pt idx="5072" formatCode="General">
                  <c:v>5.07281494140625</c:v>
                </c:pt>
                <c:pt idx="5073" formatCode="General">
                  <c:v>5.0738148689270002</c:v>
                </c:pt>
                <c:pt idx="5074" formatCode="General">
                  <c:v>5.0748147964477504</c:v>
                </c:pt>
                <c:pt idx="5075" formatCode="General">
                  <c:v>5.0758147239684996</c:v>
                </c:pt>
                <c:pt idx="5076" formatCode="General">
                  <c:v>5.0768146514892498</c:v>
                </c:pt>
                <c:pt idx="5077" formatCode="General">
                  <c:v>5.07781457901</c:v>
                </c:pt>
                <c:pt idx="5078" formatCode="General">
                  <c:v>5.0788145065307599</c:v>
                </c:pt>
                <c:pt idx="5079" formatCode="General">
                  <c:v>5.0798144340515101</c:v>
                </c:pt>
                <c:pt idx="5080" formatCode="General">
                  <c:v>5.0808143615722603</c:v>
                </c:pt>
                <c:pt idx="5081" formatCode="General">
                  <c:v>5.0818142890930096</c:v>
                </c:pt>
                <c:pt idx="5082" formatCode="General">
                  <c:v>5.0828142166137598</c:v>
                </c:pt>
                <c:pt idx="5083" formatCode="General">
                  <c:v>5.0838141441345197</c:v>
                </c:pt>
                <c:pt idx="5084" formatCode="General">
                  <c:v>5.0848140716552699</c:v>
                </c:pt>
                <c:pt idx="5085" formatCode="General">
                  <c:v>5.0858139991760201</c:v>
                </c:pt>
                <c:pt idx="5086" formatCode="General">
                  <c:v>5.0868139266967702</c:v>
                </c:pt>
                <c:pt idx="5087" formatCode="General">
                  <c:v>5.0878138542175204</c:v>
                </c:pt>
                <c:pt idx="5088" formatCode="General">
                  <c:v>5.0888137817382804</c:v>
                </c:pt>
                <c:pt idx="5089" formatCode="General">
                  <c:v>5.0898137092590297</c:v>
                </c:pt>
                <c:pt idx="5090" formatCode="General">
                  <c:v>5.0908136367797798</c:v>
                </c:pt>
                <c:pt idx="5091" formatCode="General">
                  <c:v>5.09181356430053</c:v>
                </c:pt>
                <c:pt idx="5092" formatCode="General">
                  <c:v>5.0928134918212802</c:v>
                </c:pt>
                <c:pt idx="5093" formatCode="General">
                  <c:v>5.0938134193420401</c:v>
                </c:pt>
                <c:pt idx="5094" formatCode="General">
                  <c:v>5.0948133468627903</c:v>
                </c:pt>
                <c:pt idx="5095" formatCode="General">
                  <c:v>5.0958132743835396</c:v>
                </c:pt>
                <c:pt idx="5096" formatCode="General">
                  <c:v>5.0968132019042898</c:v>
                </c:pt>
                <c:pt idx="5097" formatCode="General">
                  <c:v>5.0978131294250399</c:v>
                </c:pt>
                <c:pt idx="5098" formatCode="General">
                  <c:v>5.0988130569457999</c:v>
                </c:pt>
                <c:pt idx="5099" formatCode="General">
                  <c:v>5.0998129844665501</c:v>
                </c:pt>
                <c:pt idx="5100" formatCode="General">
                  <c:v>5.1008129119873002</c:v>
                </c:pt>
                <c:pt idx="5101" formatCode="General">
                  <c:v>5.1018128395080504</c:v>
                </c:pt>
                <c:pt idx="5102" formatCode="General">
                  <c:v>5.1028127670287997</c:v>
                </c:pt>
                <c:pt idx="5103" formatCode="General">
                  <c:v>5.1038126945495597</c:v>
                </c:pt>
                <c:pt idx="5104" formatCode="General">
                  <c:v>5.1048126220703098</c:v>
                </c:pt>
                <c:pt idx="5105" formatCode="General">
                  <c:v>5.10581254959106</c:v>
                </c:pt>
                <c:pt idx="5106" formatCode="General">
                  <c:v>5.1068124771118102</c:v>
                </c:pt>
                <c:pt idx="5107" formatCode="General">
                  <c:v>5.1078124046325604</c:v>
                </c:pt>
                <c:pt idx="5108" formatCode="General">
                  <c:v>5.1088123321533203</c:v>
                </c:pt>
                <c:pt idx="5109" formatCode="General">
                  <c:v>5.1098122596740696</c:v>
                </c:pt>
                <c:pt idx="5110" formatCode="General">
                  <c:v>5.1108121871948198</c:v>
                </c:pt>
                <c:pt idx="5111" formatCode="General">
                  <c:v>5.11181211471557</c:v>
                </c:pt>
                <c:pt idx="5112" formatCode="General">
                  <c:v>5.1128120422363201</c:v>
                </c:pt>
                <c:pt idx="5113" formatCode="General">
                  <c:v>5.1138119697570801</c:v>
                </c:pt>
                <c:pt idx="5114" formatCode="General">
                  <c:v>5.1148118972778303</c:v>
                </c:pt>
                <c:pt idx="5115" formatCode="General">
                  <c:v>5.1158118247985804</c:v>
                </c:pt>
                <c:pt idx="5116" formatCode="General">
                  <c:v>5.1168117523193297</c:v>
                </c:pt>
                <c:pt idx="5117" formatCode="General">
                  <c:v>5.1178116798400799</c:v>
                </c:pt>
                <c:pt idx="5118" formatCode="General">
                  <c:v>5.1188116073608301</c:v>
                </c:pt>
                <c:pt idx="5119" formatCode="General">
                  <c:v>5.11981153488159</c:v>
                </c:pt>
                <c:pt idx="5120" formatCode="General">
                  <c:v>5.1208114624023402</c:v>
                </c:pt>
                <c:pt idx="5121" formatCode="General">
                  <c:v>5.1218113899230904</c:v>
                </c:pt>
                <c:pt idx="5122" formatCode="General">
                  <c:v>5.1228113174438397</c:v>
                </c:pt>
                <c:pt idx="5123" formatCode="General">
                  <c:v>5.1238112449645898</c:v>
                </c:pt>
                <c:pt idx="5124" formatCode="General">
                  <c:v>5.1248111724853498</c:v>
                </c:pt>
                <c:pt idx="5125" formatCode="General">
                  <c:v>5.1258111000061</c:v>
                </c:pt>
                <c:pt idx="5126" formatCode="General">
                  <c:v>5.1268110275268501</c:v>
                </c:pt>
                <c:pt idx="5127" formatCode="General">
                  <c:v>5.1278109550476003</c:v>
                </c:pt>
                <c:pt idx="5128" formatCode="General">
                  <c:v>5.1288108825683496</c:v>
                </c:pt>
                <c:pt idx="5129" formatCode="General">
                  <c:v>5.1298108100891104</c:v>
                </c:pt>
                <c:pt idx="5130" formatCode="General">
                  <c:v>5.1308107376098597</c:v>
                </c:pt>
                <c:pt idx="5131" formatCode="General">
                  <c:v>5.1318106651306099</c:v>
                </c:pt>
                <c:pt idx="5132" formatCode="General">
                  <c:v>5.1328105926513601</c:v>
                </c:pt>
                <c:pt idx="5133" formatCode="General">
                  <c:v>5.1338105201721103</c:v>
                </c:pt>
                <c:pt idx="5134" formatCode="General">
                  <c:v>5.1348104476928702</c:v>
                </c:pt>
                <c:pt idx="5135" formatCode="General">
                  <c:v>5.1358103752136204</c:v>
                </c:pt>
                <c:pt idx="5136" formatCode="General">
                  <c:v>5.1368103027343697</c:v>
                </c:pt>
                <c:pt idx="5137" formatCode="General">
                  <c:v>5.1378102302551198</c:v>
                </c:pt>
                <c:pt idx="5138" formatCode="General">
                  <c:v>5.13881015777587</c:v>
                </c:pt>
                <c:pt idx="5139" formatCode="General">
                  <c:v>5.13981008529663</c:v>
                </c:pt>
                <c:pt idx="5140" formatCode="General">
                  <c:v>5.1408100128173801</c:v>
                </c:pt>
                <c:pt idx="5141" formatCode="General">
                  <c:v>5.1418099403381303</c:v>
                </c:pt>
                <c:pt idx="5142" formatCode="General">
                  <c:v>5.1428098678588796</c:v>
                </c:pt>
                <c:pt idx="5143" formatCode="General">
                  <c:v>5.1438097953796298</c:v>
                </c:pt>
                <c:pt idx="5144" formatCode="General">
                  <c:v>5.1448097229003897</c:v>
                </c:pt>
                <c:pt idx="5145" formatCode="General">
                  <c:v>5.1458096504211399</c:v>
                </c:pt>
                <c:pt idx="5146" formatCode="General">
                  <c:v>5.1468095779418901</c:v>
                </c:pt>
                <c:pt idx="5147" formatCode="General">
                  <c:v>5.1478095054626403</c:v>
                </c:pt>
                <c:pt idx="5148" formatCode="General">
                  <c:v>5.1488094329833896</c:v>
                </c:pt>
                <c:pt idx="5149" formatCode="General">
                  <c:v>5.1498093605041504</c:v>
                </c:pt>
                <c:pt idx="5150" formatCode="General">
                  <c:v>5.1508092880248997</c:v>
                </c:pt>
                <c:pt idx="5151" formatCode="General">
                  <c:v>5.1518092155456499</c:v>
                </c:pt>
                <c:pt idx="5152" formatCode="General">
                  <c:v>5.1528091430664</c:v>
                </c:pt>
                <c:pt idx="5153" formatCode="General">
                  <c:v>5.1538090705871502</c:v>
                </c:pt>
                <c:pt idx="5154" formatCode="General">
                  <c:v>5.1548089981079102</c:v>
                </c:pt>
                <c:pt idx="5155" formatCode="General">
                  <c:v>5.1558089256286603</c:v>
                </c:pt>
                <c:pt idx="5156" formatCode="General">
                  <c:v>5.1568088531494096</c:v>
                </c:pt>
                <c:pt idx="5157" formatCode="General">
                  <c:v>5.1578087806701598</c:v>
                </c:pt>
                <c:pt idx="5158" formatCode="General">
                  <c:v>5.15880870819091</c:v>
                </c:pt>
                <c:pt idx="5159" formatCode="General">
                  <c:v>5.1598086357116602</c:v>
                </c:pt>
                <c:pt idx="5160" formatCode="General">
                  <c:v>5.1608085632324201</c:v>
                </c:pt>
                <c:pt idx="5161" formatCode="General">
                  <c:v>5.1618084907531703</c:v>
                </c:pt>
                <c:pt idx="5162" formatCode="General">
                  <c:v>5.1628084182739196</c:v>
                </c:pt>
                <c:pt idx="5163" formatCode="General">
                  <c:v>5.1638083457946697</c:v>
                </c:pt>
                <c:pt idx="5164" formatCode="General">
                  <c:v>5.1648082733154199</c:v>
                </c:pt>
                <c:pt idx="5165" formatCode="General">
                  <c:v>5.1658082008361799</c:v>
                </c:pt>
                <c:pt idx="5166" formatCode="General">
                  <c:v>5.16680812835693</c:v>
                </c:pt>
                <c:pt idx="5167" formatCode="General">
                  <c:v>5.1678080558776802</c:v>
                </c:pt>
                <c:pt idx="5168" formatCode="General">
                  <c:v>5.1688079833984304</c:v>
                </c:pt>
                <c:pt idx="5169" formatCode="General">
                  <c:v>5.1698079109191797</c:v>
                </c:pt>
                <c:pt idx="5170" formatCode="General">
                  <c:v>5.1708078384399396</c:v>
                </c:pt>
                <c:pt idx="5171" formatCode="General">
                  <c:v>5.1718077659606898</c:v>
                </c:pt>
                <c:pt idx="5172" formatCode="General">
                  <c:v>5.17280769348144</c:v>
                </c:pt>
                <c:pt idx="5173" formatCode="General">
                  <c:v>5.1738076210021902</c:v>
                </c:pt>
                <c:pt idx="5174" formatCode="General">
                  <c:v>5.1748075485229403</c:v>
                </c:pt>
                <c:pt idx="5175" formatCode="General">
                  <c:v>5.1758074760437003</c:v>
                </c:pt>
                <c:pt idx="5176" formatCode="General">
                  <c:v>5.1768074035644496</c:v>
                </c:pt>
                <c:pt idx="5177" formatCode="General">
                  <c:v>5.1778073310851997</c:v>
                </c:pt>
                <c:pt idx="5178" formatCode="General">
                  <c:v>5.1788072586059499</c:v>
                </c:pt>
                <c:pt idx="5179" formatCode="General">
                  <c:v>5.1798071861267001</c:v>
                </c:pt>
                <c:pt idx="5180" formatCode="General">
                  <c:v>5.18080711364746</c:v>
                </c:pt>
                <c:pt idx="5181" formatCode="General">
                  <c:v>5.1818070411682102</c:v>
                </c:pt>
                <c:pt idx="5182" formatCode="General">
                  <c:v>5.1828069686889604</c:v>
                </c:pt>
                <c:pt idx="5183" formatCode="General">
                  <c:v>5.1838068962097097</c:v>
                </c:pt>
                <c:pt idx="5184" formatCode="General">
                  <c:v>5.1848068237304599</c:v>
                </c:pt>
                <c:pt idx="5185" formatCode="General">
                  <c:v>5.1858067512512198</c:v>
                </c:pt>
                <c:pt idx="5186" formatCode="General">
                  <c:v>5.18680667877197</c:v>
                </c:pt>
                <c:pt idx="5187" formatCode="General">
                  <c:v>5.1878066062927202</c:v>
                </c:pt>
                <c:pt idx="5188" formatCode="General">
                  <c:v>5.1888065338134703</c:v>
                </c:pt>
                <c:pt idx="5189" formatCode="General">
                  <c:v>5.1898064613342196</c:v>
                </c:pt>
                <c:pt idx="5190" formatCode="General">
                  <c:v>5.1908063888549796</c:v>
                </c:pt>
                <c:pt idx="5191" formatCode="General">
                  <c:v>5.1918063163757298</c:v>
                </c:pt>
                <c:pt idx="5192" formatCode="General">
                  <c:v>5.1928062438964799</c:v>
                </c:pt>
                <c:pt idx="5193" formatCode="General">
                  <c:v>5.1938061714172301</c:v>
                </c:pt>
                <c:pt idx="5194" formatCode="General">
                  <c:v>5.1948060989379803</c:v>
                </c:pt>
                <c:pt idx="5195" formatCode="General">
                  <c:v>5.1958060264587402</c:v>
                </c:pt>
                <c:pt idx="5196" formatCode="General">
                  <c:v>5.1968059539794904</c:v>
                </c:pt>
                <c:pt idx="5197" formatCode="General">
                  <c:v>5.1978058815002397</c:v>
                </c:pt>
                <c:pt idx="5198" formatCode="General">
                  <c:v>5.1988058090209899</c:v>
                </c:pt>
                <c:pt idx="5199" formatCode="General">
                  <c:v>5.1998057365417401</c:v>
                </c:pt>
                <c:pt idx="5200" formatCode="General">
                  <c:v>5.2008056640625</c:v>
                </c:pt>
                <c:pt idx="5201" formatCode="General">
                  <c:v>5.2018055915832502</c:v>
                </c:pt>
                <c:pt idx="5202" formatCode="General">
                  <c:v>5.2028055191040004</c:v>
                </c:pt>
                <c:pt idx="5203" formatCode="General">
                  <c:v>5.2038054466247496</c:v>
                </c:pt>
                <c:pt idx="5204" formatCode="General">
                  <c:v>5.2048053741454998</c:v>
                </c:pt>
                <c:pt idx="5205" formatCode="General">
                  <c:v>5.20580530166625</c:v>
                </c:pt>
                <c:pt idx="5206" formatCode="General">
                  <c:v>5.2068052291870099</c:v>
                </c:pt>
                <c:pt idx="5207" formatCode="General">
                  <c:v>5.2078051567077601</c:v>
                </c:pt>
                <c:pt idx="5208" formatCode="General">
                  <c:v>5.2088050842285103</c:v>
                </c:pt>
                <c:pt idx="5209" formatCode="General">
                  <c:v>5.2098050117492596</c:v>
                </c:pt>
                <c:pt idx="5210" formatCode="General">
                  <c:v>5.2108049392700098</c:v>
                </c:pt>
                <c:pt idx="5211" formatCode="General">
                  <c:v>5.2118048667907697</c:v>
                </c:pt>
                <c:pt idx="5212" formatCode="General">
                  <c:v>5.2128047943115199</c:v>
                </c:pt>
                <c:pt idx="5213" formatCode="General">
                  <c:v>5.2138047218322701</c:v>
                </c:pt>
                <c:pt idx="5214" formatCode="General">
                  <c:v>5.2148046493530202</c:v>
                </c:pt>
                <c:pt idx="5215" formatCode="General">
                  <c:v>5.2158045768737704</c:v>
                </c:pt>
                <c:pt idx="5216" formatCode="General">
                  <c:v>5.2168045043945304</c:v>
                </c:pt>
                <c:pt idx="5217" formatCode="General">
                  <c:v>5.2178044319152797</c:v>
                </c:pt>
                <c:pt idx="5218" formatCode="General">
                  <c:v>5.2188043594360298</c:v>
                </c:pt>
                <c:pt idx="5219" formatCode="General">
                  <c:v>5.21980428695678</c:v>
                </c:pt>
                <c:pt idx="5220" formatCode="General">
                  <c:v>5.2208042144775302</c:v>
                </c:pt>
                <c:pt idx="5221" formatCode="General">
                  <c:v>5.2218041419982901</c:v>
                </c:pt>
                <c:pt idx="5222" formatCode="General">
                  <c:v>5.2228040695190403</c:v>
                </c:pt>
                <c:pt idx="5223" formatCode="General">
                  <c:v>5.2238039970397896</c:v>
                </c:pt>
                <c:pt idx="5224" formatCode="General">
                  <c:v>5.2248039245605398</c:v>
                </c:pt>
                <c:pt idx="5225" formatCode="General">
                  <c:v>5.2258038520812899</c:v>
                </c:pt>
                <c:pt idx="5226" formatCode="General">
                  <c:v>5.2268037796020499</c:v>
                </c:pt>
                <c:pt idx="5227" formatCode="General">
                  <c:v>5.2278037071228001</c:v>
                </c:pt>
                <c:pt idx="5228" formatCode="General">
                  <c:v>5.2288036346435502</c:v>
                </c:pt>
                <c:pt idx="5229" formatCode="General">
                  <c:v>5.2298035621643004</c:v>
                </c:pt>
                <c:pt idx="5230" formatCode="General">
                  <c:v>5.2308034896850497</c:v>
                </c:pt>
                <c:pt idx="5231" formatCode="General">
                  <c:v>5.2318034172058097</c:v>
                </c:pt>
                <c:pt idx="5232" formatCode="General">
                  <c:v>5.2328033447265598</c:v>
                </c:pt>
                <c:pt idx="5233" formatCode="General">
                  <c:v>5.23380327224731</c:v>
                </c:pt>
                <c:pt idx="5234" formatCode="General">
                  <c:v>5.2348031997680602</c:v>
                </c:pt>
                <c:pt idx="5235" formatCode="General">
                  <c:v>5.2358031272888104</c:v>
                </c:pt>
                <c:pt idx="5236" formatCode="General">
                  <c:v>5.2368030548095703</c:v>
                </c:pt>
                <c:pt idx="5237" formatCode="General">
                  <c:v>5.2378029823303196</c:v>
                </c:pt>
                <c:pt idx="5238" formatCode="General">
                  <c:v>5.2388029098510698</c:v>
                </c:pt>
                <c:pt idx="5239" formatCode="General">
                  <c:v>5.23980283737182</c:v>
                </c:pt>
                <c:pt idx="5240" formatCode="General">
                  <c:v>5.2408027648925701</c:v>
                </c:pt>
                <c:pt idx="5241" formatCode="General">
                  <c:v>5.2418026924133301</c:v>
                </c:pt>
                <c:pt idx="5242" formatCode="General">
                  <c:v>5.2428026199340803</c:v>
                </c:pt>
                <c:pt idx="5243" formatCode="General">
                  <c:v>5.2438025474548304</c:v>
                </c:pt>
                <c:pt idx="5244" formatCode="General">
                  <c:v>5.2448024749755797</c:v>
                </c:pt>
                <c:pt idx="5245" formatCode="General">
                  <c:v>5.2458024024963299</c:v>
                </c:pt>
                <c:pt idx="5246" formatCode="General">
                  <c:v>5.2468023300170801</c:v>
                </c:pt>
                <c:pt idx="5247" formatCode="General">
                  <c:v>5.24780225753784</c:v>
                </c:pt>
                <c:pt idx="5248" formatCode="General">
                  <c:v>5.2488021850585902</c:v>
                </c:pt>
                <c:pt idx="5249" formatCode="General">
                  <c:v>5.2498021125793404</c:v>
                </c:pt>
                <c:pt idx="5250" formatCode="General">
                  <c:v>5.2508020401000897</c:v>
                </c:pt>
                <c:pt idx="5251" formatCode="General">
                  <c:v>5.2518019676208398</c:v>
                </c:pt>
                <c:pt idx="5252" formatCode="General">
                  <c:v>5.2528018951415998</c:v>
                </c:pt>
                <c:pt idx="5253" formatCode="General">
                  <c:v>5.25380182266235</c:v>
                </c:pt>
                <c:pt idx="5254" formatCode="General">
                  <c:v>5.2548017501831001</c:v>
                </c:pt>
                <c:pt idx="5255" formatCode="General">
                  <c:v>5.2558016777038503</c:v>
                </c:pt>
                <c:pt idx="5256" formatCode="General">
                  <c:v>5.2568016052245996</c:v>
                </c:pt>
                <c:pt idx="5257" formatCode="General">
                  <c:v>5.2578015327453604</c:v>
                </c:pt>
                <c:pt idx="5258" formatCode="General">
                  <c:v>5.2588014602661097</c:v>
                </c:pt>
                <c:pt idx="5259" formatCode="General">
                  <c:v>5.2598013877868599</c:v>
                </c:pt>
                <c:pt idx="5260" formatCode="General">
                  <c:v>5.2608013153076101</c:v>
                </c:pt>
                <c:pt idx="5261" formatCode="General">
                  <c:v>5.2618012428283603</c:v>
                </c:pt>
                <c:pt idx="5262" formatCode="General">
                  <c:v>5.2628011703491202</c:v>
                </c:pt>
                <c:pt idx="5263" formatCode="General">
                  <c:v>5.2638010978698704</c:v>
                </c:pt>
                <c:pt idx="5264" formatCode="General">
                  <c:v>5.2648010253906197</c:v>
                </c:pt>
                <c:pt idx="5265" formatCode="General">
                  <c:v>5.2658009529113698</c:v>
                </c:pt>
                <c:pt idx="5266" formatCode="General">
                  <c:v>5.26680088043212</c:v>
                </c:pt>
                <c:pt idx="5267" formatCode="General">
                  <c:v>5.26780080795288</c:v>
                </c:pt>
                <c:pt idx="5268" formatCode="General">
                  <c:v>5.2688007354736301</c:v>
                </c:pt>
                <c:pt idx="5269" formatCode="General">
                  <c:v>5.2698006629943803</c:v>
                </c:pt>
                <c:pt idx="5270" formatCode="General">
                  <c:v>5.2708005905151296</c:v>
                </c:pt>
                <c:pt idx="5271" formatCode="General">
                  <c:v>5.2718005180358798</c:v>
                </c:pt>
                <c:pt idx="5272" formatCode="General">
                  <c:v>5.2728004455566397</c:v>
                </c:pt>
                <c:pt idx="5273" formatCode="General">
                  <c:v>5.2738003730773899</c:v>
                </c:pt>
                <c:pt idx="5274" formatCode="General">
                  <c:v>5.2748003005981401</c:v>
                </c:pt>
                <c:pt idx="5275" formatCode="General">
                  <c:v>5.2758002281188903</c:v>
                </c:pt>
                <c:pt idx="5276" formatCode="General">
                  <c:v>5.2768001556396396</c:v>
                </c:pt>
                <c:pt idx="5277" formatCode="General">
                  <c:v>5.2778000831604004</c:v>
                </c:pt>
                <c:pt idx="5278" formatCode="General">
                  <c:v>5.2788000106811497</c:v>
                </c:pt>
                <c:pt idx="5279" formatCode="General">
                  <c:v>5.2797999382018999</c:v>
                </c:pt>
                <c:pt idx="5280" formatCode="General">
                  <c:v>5.28079986572265</c:v>
                </c:pt>
                <c:pt idx="5281" formatCode="General">
                  <c:v>5.2817997932434002</c:v>
                </c:pt>
                <c:pt idx="5282" formatCode="General">
                  <c:v>5.2827997207641602</c:v>
                </c:pt>
                <c:pt idx="5283" formatCode="General">
                  <c:v>5.2837996482849103</c:v>
                </c:pt>
                <c:pt idx="5284" formatCode="General">
                  <c:v>5.2847995758056596</c:v>
                </c:pt>
                <c:pt idx="5285" formatCode="General">
                  <c:v>5.2857995033264098</c:v>
                </c:pt>
                <c:pt idx="5286" formatCode="General">
                  <c:v>5.28679943084716</c:v>
                </c:pt>
                <c:pt idx="5287" formatCode="General">
                  <c:v>5.2877993583679102</c:v>
                </c:pt>
                <c:pt idx="5288" formatCode="General">
                  <c:v>5.2887992858886701</c:v>
                </c:pt>
                <c:pt idx="5289" formatCode="General">
                  <c:v>5.2897992134094203</c:v>
                </c:pt>
                <c:pt idx="5290" formatCode="General">
                  <c:v>5.2907991409301696</c:v>
                </c:pt>
                <c:pt idx="5291" formatCode="General">
                  <c:v>5.2917990684509197</c:v>
                </c:pt>
                <c:pt idx="5292" formatCode="General">
                  <c:v>5.2927989959716699</c:v>
                </c:pt>
                <c:pt idx="5293" formatCode="General">
                  <c:v>5.2937989234924299</c:v>
                </c:pt>
                <c:pt idx="5294" formatCode="General">
                  <c:v>5.29479885101318</c:v>
                </c:pt>
                <c:pt idx="5295" formatCode="General">
                  <c:v>5.2957987785339302</c:v>
                </c:pt>
                <c:pt idx="5296" formatCode="General">
                  <c:v>5.2967987060546804</c:v>
                </c:pt>
                <c:pt idx="5297" formatCode="General">
                  <c:v>5.2977986335754297</c:v>
                </c:pt>
                <c:pt idx="5298" formatCode="General">
                  <c:v>5.2987985610961896</c:v>
                </c:pt>
                <c:pt idx="5299" formatCode="General">
                  <c:v>5.2997984886169398</c:v>
                </c:pt>
                <c:pt idx="5300" formatCode="General">
                  <c:v>5.30079841613769</c:v>
                </c:pt>
                <c:pt idx="5301" formatCode="General">
                  <c:v>5.3017983436584402</c:v>
                </c:pt>
                <c:pt idx="5302" formatCode="General">
                  <c:v>5.3027982711791903</c:v>
                </c:pt>
                <c:pt idx="5303" formatCode="General">
                  <c:v>5.3037981986999503</c:v>
                </c:pt>
                <c:pt idx="5304" formatCode="General">
                  <c:v>5.3047981262206996</c:v>
                </c:pt>
                <c:pt idx="5305" formatCode="General">
                  <c:v>5.3057980537414497</c:v>
                </c:pt>
                <c:pt idx="5306" formatCode="General">
                  <c:v>5.3067979812621999</c:v>
                </c:pt>
                <c:pt idx="5307" formatCode="General">
                  <c:v>5.3077979087829501</c:v>
                </c:pt>
                <c:pt idx="5308" formatCode="General">
                  <c:v>5.30879783630371</c:v>
                </c:pt>
                <c:pt idx="5309" formatCode="General">
                  <c:v>5.3097977638244602</c:v>
                </c:pt>
                <c:pt idx="5310" formatCode="General">
                  <c:v>5.3107976913452104</c:v>
                </c:pt>
                <c:pt idx="5311" formatCode="General">
                  <c:v>5.3117976188659597</c:v>
                </c:pt>
                <c:pt idx="5312" formatCode="General">
                  <c:v>5.3127975463867099</c:v>
                </c:pt>
                <c:pt idx="5313" formatCode="General">
                  <c:v>5.3137974739074698</c:v>
                </c:pt>
                <c:pt idx="5314" formatCode="General">
                  <c:v>5.31479740142822</c:v>
                </c:pt>
                <c:pt idx="5315" formatCode="General">
                  <c:v>5.3157973289489702</c:v>
                </c:pt>
                <c:pt idx="5316" formatCode="General">
                  <c:v>5.3167972564697203</c:v>
                </c:pt>
                <c:pt idx="5317" formatCode="General">
                  <c:v>5.3177971839904696</c:v>
                </c:pt>
                <c:pt idx="5318" formatCode="General">
                  <c:v>5.3187971115112296</c:v>
                </c:pt>
                <c:pt idx="5319" formatCode="General">
                  <c:v>5.3197970390319798</c:v>
                </c:pt>
                <c:pt idx="5320" formatCode="General">
                  <c:v>5.3207969665527299</c:v>
                </c:pt>
                <c:pt idx="5321" formatCode="General">
                  <c:v>5.3217968940734801</c:v>
                </c:pt>
                <c:pt idx="5322" formatCode="General">
                  <c:v>5.3227968215942303</c:v>
                </c:pt>
                <c:pt idx="5323" formatCode="General">
                  <c:v>5.3237967491149902</c:v>
                </c:pt>
                <c:pt idx="5324" formatCode="General">
                  <c:v>5.3247966766357404</c:v>
                </c:pt>
                <c:pt idx="5325" formatCode="General">
                  <c:v>5.3257966041564897</c:v>
                </c:pt>
                <c:pt idx="5326" formatCode="General">
                  <c:v>5.3267965316772399</c:v>
                </c:pt>
                <c:pt idx="5327" formatCode="General">
                  <c:v>5.3277964591979901</c:v>
                </c:pt>
                <c:pt idx="5328" formatCode="General">
                  <c:v>5.32879638671875</c:v>
                </c:pt>
                <c:pt idx="5329" formatCode="General">
                  <c:v>5.3297963142395002</c:v>
                </c:pt>
                <c:pt idx="5330" formatCode="General">
                  <c:v>5.3307962417602504</c:v>
                </c:pt>
                <c:pt idx="5331" formatCode="General">
                  <c:v>5.3317961692809996</c:v>
                </c:pt>
                <c:pt idx="5332" formatCode="General">
                  <c:v>5.3327960968017498</c:v>
                </c:pt>
                <c:pt idx="5333" formatCode="General">
                  <c:v>5.3337960243225</c:v>
                </c:pt>
                <c:pt idx="5334" formatCode="General">
                  <c:v>5.3347959518432599</c:v>
                </c:pt>
                <c:pt idx="5335" formatCode="General">
                  <c:v>5.3357958793640101</c:v>
                </c:pt>
                <c:pt idx="5336" formatCode="General">
                  <c:v>5.3367958068847603</c:v>
                </c:pt>
                <c:pt idx="5337" formatCode="General">
                  <c:v>5.3377957344055096</c:v>
                </c:pt>
                <c:pt idx="5338" formatCode="General">
                  <c:v>5.3387956619262598</c:v>
                </c:pt>
                <c:pt idx="5339" formatCode="General">
                  <c:v>5.3397955894470197</c:v>
                </c:pt>
                <c:pt idx="5340" formatCode="General">
                  <c:v>5.3407955169677699</c:v>
                </c:pt>
                <c:pt idx="5341" formatCode="General">
                  <c:v>5.3417954444885201</c:v>
                </c:pt>
                <c:pt idx="5342" formatCode="General">
                  <c:v>5.3427953720092702</c:v>
                </c:pt>
                <c:pt idx="5343" formatCode="General">
                  <c:v>5.3437952995300204</c:v>
                </c:pt>
                <c:pt idx="5344" formatCode="General">
                  <c:v>5.3447952270507804</c:v>
                </c:pt>
                <c:pt idx="5345" formatCode="General">
                  <c:v>5.3457951545715297</c:v>
                </c:pt>
                <c:pt idx="5346" formatCode="General">
                  <c:v>5.3467950820922798</c:v>
                </c:pt>
                <c:pt idx="5347" formatCode="General">
                  <c:v>5.34779500961303</c:v>
                </c:pt>
                <c:pt idx="5348" formatCode="General">
                  <c:v>5.3487949371337802</c:v>
                </c:pt>
                <c:pt idx="5349" formatCode="General">
                  <c:v>5.3497948646545401</c:v>
                </c:pt>
                <c:pt idx="5350" formatCode="General">
                  <c:v>5.3507947921752903</c:v>
                </c:pt>
                <c:pt idx="5351" formatCode="General">
                  <c:v>5.3517947196960396</c:v>
                </c:pt>
                <c:pt idx="5352" formatCode="General">
                  <c:v>5.3527946472167898</c:v>
                </c:pt>
                <c:pt idx="5353" formatCode="General">
                  <c:v>5.3537945747375399</c:v>
                </c:pt>
                <c:pt idx="5354" formatCode="General">
                  <c:v>5.3547945022582999</c:v>
                </c:pt>
                <c:pt idx="5355" formatCode="General">
                  <c:v>5.3557944297790501</c:v>
                </c:pt>
                <c:pt idx="5356" formatCode="General">
                  <c:v>5.3567943572998002</c:v>
                </c:pt>
                <c:pt idx="5357" formatCode="General">
                  <c:v>5.3577942848205504</c:v>
                </c:pt>
                <c:pt idx="5358" formatCode="General">
                  <c:v>5.3587942123412997</c:v>
                </c:pt>
                <c:pt idx="5359" formatCode="General">
                  <c:v>5.3597941398620597</c:v>
                </c:pt>
                <c:pt idx="5360" formatCode="General">
                  <c:v>5.3607940673828098</c:v>
                </c:pt>
                <c:pt idx="5361" formatCode="General">
                  <c:v>5.36179399490356</c:v>
                </c:pt>
                <c:pt idx="5362" formatCode="General">
                  <c:v>5.3627939224243102</c:v>
                </c:pt>
                <c:pt idx="5363" formatCode="General">
                  <c:v>5.3637938499450604</c:v>
                </c:pt>
                <c:pt idx="5364" formatCode="General">
                  <c:v>5.3647937774658203</c:v>
                </c:pt>
                <c:pt idx="5365" formatCode="General">
                  <c:v>5.3657937049865696</c:v>
                </c:pt>
                <c:pt idx="5366" formatCode="General">
                  <c:v>5.3667936325073198</c:v>
                </c:pt>
                <c:pt idx="5367" formatCode="General">
                  <c:v>5.36779356002807</c:v>
                </c:pt>
                <c:pt idx="5368" formatCode="General">
                  <c:v>5.3687934875488201</c:v>
                </c:pt>
                <c:pt idx="5369" formatCode="General">
                  <c:v>5.3697934150695801</c:v>
                </c:pt>
                <c:pt idx="5370" formatCode="General">
                  <c:v>5.3707933425903303</c:v>
                </c:pt>
                <c:pt idx="5371" formatCode="General">
                  <c:v>5.3717932701110804</c:v>
                </c:pt>
                <c:pt idx="5372" formatCode="General">
                  <c:v>5.3727931976318297</c:v>
                </c:pt>
                <c:pt idx="5373" formatCode="General">
                  <c:v>5.3737931251525799</c:v>
                </c:pt>
                <c:pt idx="5374" formatCode="General">
                  <c:v>5.3747930526733301</c:v>
                </c:pt>
                <c:pt idx="5375" formatCode="General">
                  <c:v>5.37579298019409</c:v>
                </c:pt>
                <c:pt idx="5376" formatCode="General">
                  <c:v>5.3767929077148402</c:v>
                </c:pt>
                <c:pt idx="5377" formatCode="General">
                  <c:v>5.3777928352355904</c:v>
                </c:pt>
                <c:pt idx="5378" formatCode="General">
                  <c:v>5.3787927627563397</c:v>
                </c:pt>
                <c:pt idx="5379" formatCode="General">
                  <c:v>5.3797926902770898</c:v>
                </c:pt>
                <c:pt idx="5380" formatCode="General">
                  <c:v>5.3807926177978498</c:v>
                </c:pt>
                <c:pt idx="5381" formatCode="General">
                  <c:v>5.3817925453186</c:v>
                </c:pt>
                <c:pt idx="5382" formatCode="General">
                  <c:v>5.3827924728393501</c:v>
                </c:pt>
                <c:pt idx="5383" formatCode="General">
                  <c:v>5.3837924003601003</c:v>
                </c:pt>
                <c:pt idx="5384" formatCode="General">
                  <c:v>5.3847923278808496</c:v>
                </c:pt>
                <c:pt idx="5385" formatCode="General">
                  <c:v>5.3857922554016104</c:v>
                </c:pt>
                <c:pt idx="5386" formatCode="General">
                  <c:v>5.3867921829223597</c:v>
                </c:pt>
                <c:pt idx="5387" formatCode="General">
                  <c:v>5.3877921104431099</c:v>
                </c:pt>
                <c:pt idx="5388" formatCode="General">
                  <c:v>5.3887920379638601</c:v>
                </c:pt>
                <c:pt idx="5389" formatCode="General">
                  <c:v>5.3897919654846103</c:v>
                </c:pt>
                <c:pt idx="5390" formatCode="General">
                  <c:v>5.3907918930053702</c:v>
                </c:pt>
                <c:pt idx="5391" formatCode="General">
                  <c:v>5.3917918205261204</c:v>
                </c:pt>
                <c:pt idx="5392" formatCode="General">
                  <c:v>5.3927917480468697</c:v>
                </c:pt>
                <c:pt idx="5393" formatCode="General">
                  <c:v>5.3937916755676198</c:v>
                </c:pt>
                <c:pt idx="5394" formatCode="General">
                  <c:v>5.39479160308837</c:v>
                </c:pt>
                <c:pt idx="5395" formatCode="General">
                  <c:v>5.39579153060913</c:v>
                </c:pt>
                <c:pt idx="5396" formatCode="General">
                  <c:v>5.3967914581298801</c:v>
                </c:pt>
                <c:pt idx="5397" formatCode="General">
                  <c:v>5.3977913856506303</c:v>
                </c:pt>
                <c:pt idx="5398" formatCode="General">
                  <c:v>5.3987913131713796</c:v>
                </c:pt>
                <c:pt idx="5399" formatCode="General">
                  <c:v>5.3997912406921298</c:v>
                </c:pt>
                <c:pt idx="5400" formatCode="General">
                  <c:v>5.4007911682128897</c:v>
                </c:pt>
                <c:pt idx="5401" formatCode="General">
                  <c:v>5.4017910957336399</c:v>
                </c:pt>
                <c:pt idx="5402" formatCode="General">
                  <c:v>5.4027910232543901</c:v>
                </c:pt>
                <c:pt idx="5403" formatCode="General">
                  <c:v>5.4037909507751403</c:v>
                </c:pt>
                <c:pt idx="5404" formatCode="General">
                  <c:v>5.4047908782958896</c:v>
                </c:pt>
                <c:pt idx="5405" formatCode="General">
                  <c:v>5.4057908058166504</c:v>
                </c:pt>
                <c:pt idx="5406" formatCode="General">
                  <c:v>5.4067907333373997</c:v>
                </c:pt>
                <c:pt idx="5407" formatCode="General">
                  <c:v>5.4077906608581499</c:v>
                </c:pt>
                <c:pt idx="5408" formatCode="General">
                  <c:v>5.4087905883789</c:v>
                </c:pt>
                <c:pt idx="5409" formatCode="General">
                  <c:v>5.4097905158996502</c:v>
                </c:pt>
                <c:pt idx="5410" formatCode="General">
                  <c:v>5.4107904434204102</c:v>
                </c:pt>
                <c:pt idx="5411" formatCode="General">
                  <c:v>5.4117903709411603</c:v>
                </c:pt>
                <c:pt idx="5412" formatCode="General">
                  <c:v>5.4127902984619096</c:v>
                </c:pt>
                <c:pt idx="5413" formatCode="General">
                  <c:v>5.4137902259826598</c:v>
                </c:pt>
                <c:pt idx="5414" formatCode="General">
                  <c:v>5.41479015350341</c:v>
                </c:pt>
                <c:pt idx="5415" formatCode="General">
                  <c:v>5.4157900810241602</c:v>
                </c:pt>
                <c:pt idx="5416" formatCode="General">
                  <c:v>5.4167900085449201</c:v>
                </c:pt>
                <c:pt idx="5417" formatCode="General">
                  <c:v>5.4177899360656703</c:v>
                </c:pt>
                <c:pt idx="5418" formatCode="General">
                  <c:v>5.4187898635864196</c:v>
                </c:pt>
                <c:pt idx="5419" formatCode="General">
                  <c:v>5.4197897911071697</c:v>
                </c:pt>
                <c:pt idx="5420" formatCode="General">
                  <c:v>5.4207897186279199</c:v>
                </c:pt>
                <c:pt idx="5421" formatCode="General">
                  <c:v>5.4217896461486799</c:v>
                </c:pt>
                <c:pt idx="5422" formatCode="General">
                  <c:v>5.42278957366943</c:v>
                </c:pt>
                <c:pt idx="5423" formatCode="General">
                  <c:v>5.4237895011901802</c:v>
                </c:pt>
                <c:pt idx="5424" formatCode="General">
                  <c:v>5.4247894287109304</c:v>
                </c:pt>
                <c:pt idx="5425" formatCode="General">
                  <c:v>5.4257893562316797</c:v>
                </c:pt>
                <c:pt idx="5426" formatCode="General">
                  <c:v>5.4267892837524396</c:v>
                </c:pt>
                <c:pt idx="5427" formatCode="General">
                  <c:v>5.4277892112731898</c:v>
                </c:pt>
                <c:pt idx="5428" formatCode="General">
                  <c:v>5.42878913879394</c:v>
                </c:pt>
                <c:pt idx="5429" formatCode="General">
                  <c:v>5.4297890663146902</c:v>
                </c:pt>
                <c:pt idx="5430" formatCode="General">
                  <c:v>5.4307889938354403</c:v>
                </c:pt>
                <c:pt idx="5431" formatCode="General">
                  <c:v>5.4317889213562003</c:v>
                </c:pt>
                <c:pt idx="5432" formatCode="General">
                  <c:v>5.4327888488769496</c:v>
                </c:pt>
                <c:pt idx="5433" formatCode="General">
                  <c:v>5.4337887763976997</c:v>
                </c:pt>
                <c:pt idx="5434" formatCode="General">
                  <c:v>5.4347887039184499</c:v>
                </c:pt>
                <c:pt idx="5435" formatCode="General">
                  <c:v>5.4357886314392001</c:v>
                </c:pt>
                <c:pt idx="5436" formatCode="General">
                  <c:v>5.43678855895996</c:v>
                </c:pt>
                <c:pt idx="5437" formatCode="General">
                  <c:v>5.4377884864807102</c:v>
                </c:pt>
                <c:pt idx="5438" formatCode="General">
                  <c:v>5.4387884140014604</c:v>
                </c:pt>
                <c:pt idx="5439" formatCode="General">
                  <c:v>5.4397883415222097</c:v>
                </c:pt>
                <c:pt idx="5440" formatCode="General">
                  <c:v>5.4407882690429599</c:v>
                </c:pt>
                <c:pt idx="5441" formatCode="General">
                  <c:v>5.4417881965637198</c:v>
                </c:pt>
                <c:pt idx="5442" formatCode="General">
                  <c:v>5.44278812408447</c:v>
                </c:pt>
                <c:pt idx="5443" formatCode="General">
                  <c:v>5.4437880516052202</c:v>
                </c:pt>
                <c:pt idx="5444" formatCode="General">
                  <c:v>5.4447879791259703</c:v>
                </c:pt>
                <c:pt idx="5445" formatCode="General">
                  <c:v>5.4457879066467196</c:v>
                </c:pt>
                <c:pt idx="5446" formatCode="General">
                  <c:v>5.4467878341674796</c:v>
                </c:pt>
                <c:pt idx="5447" formatCode="General">
                  <c:v>5.4477877616882298</c:v>
                </c:pt>
                <c:pt idx="5448" formatCode="General">
                  <c:v>5.4487876892089799</c:v>
                </c:pt>
                <c:pt idx="5449" formatCode="General">
                  <c:v>5.4497876167297301</c:v>
                </c:pt>
                <c:pt idx="5450" formatCode="General">
                  <c:v>5.4507875442504803</c:v>
                </c:pt>
                <c:pt idx="5451" formatCode="General">
                  <c:v>5.4517874717712402</c:v>
                </c:pt>
                <c:pt idx="5452" formatCode="General">
                  <c:v>5.4527873992919904</c:v>
                </c:pt>
                <c:pt idx="5453" formatCode="General">
                  <c:v>5.4537873268127397</c:v>
                </c:pt>
                <c:pt idx="5454" formatCode="General">
                  <c:v>5.4547872543334899</c:v>
                </c:pt>
                <c:pt idx="5455" formatCode="General">
                  <c:v>5.4557871818542401</c:v>
                </c:pt>
                <c:pt idx="5456" formatCode="General">
                  <c:v>5.456787109375</c:v>
                </c:pt>
                <c:pt idx="5457" formatCode="General">
                  <c:v>5.4577870368957502</c:v>
                </c:pt>
                <c:pt idx="5458" formatCode="General">
                  <c:v>5.4587869644165004</c:v>
                </c:pt>
                <c:pt idx="5459" formatCode="General">
                  <c:v>5.4597868919372496</c:v>
                </c:pt>
                <c:pt idx="5460" formatCode="General">
                  <c:v>5.4607868194579998</c:v>
                </c:pt>
                <c:pt idx="5461" formatCode="General">
                  <c:v>5.46178674697875</c:v>
                </c:pt>
                <c:pt idx="5462" formatCode="General">
                  <c:v>5.4627866744995099</c:v>
                </c:pt>
                <c:pt idx="5463" formatCode="General">
                  <c:v>5.4637866020202601</c:v>
                </c:pt>
                <c:pt idx="5464" formatCode="General">
                  <c:v>5.4647865295410103</c:v>
                </c:pt>
                <c:pt idx="5465" formatCode="General">
                  <c:v>5.4657864570617596</c:v>
                </c:pt>
                <c:pt idx="5466" formatCode="General">
                  <c:v>5.4667863845825098</c:v>
                </c:pt>
                <c:pt idx="5467" formatCode="General">
                  <c:v>5.4677863121032697</c:v>
                </c:pt>
                <c:pt idx="5468" formatCode="General">
                  <c:v>5.4687862396240199</c:v>
                </c:pt>
                <c:pt idx="5469" formatCode="General">
                  <c:v>5.4697861671447701</c:v>
                </c:pt>
                <c:pt idx="5470" formatCode="General">
                  <c:v>5.4707860946655202</c:v>
                </c:pt>
                <c:pt idx="5471" formatCode="General">
                  <c:v>5.4717860221862704</c:v>
                </c:pt>
                <c:pt idx="5472" formatCode="General">
                  <c:v>5.4727859497070304</c:v>
                </c:pt>
                <c:pt idx="5473" formatCode="General">
                  <c:v>5.4737858772277797</c:v>
                </c:pt>
                <c:pt idx="5474" formatCode="General">
                  <c:v>5.4747858047485298</c:v>
                </c:pt>
                <c:pt idx="5475" formatCode="General">
                  <c:v>5.47578573226928</c:v>
                </c:pt>
                <c:pt idx="5476" formatCode="General">
                  <c:v>5.4767856597900302</c:v>
                </c:pt>
                <c:pt idx="5477" formatCode="General">
                  <c:v>5.4777855873107901</c:v>
                </c:pt>
                <c:pt idx="5478" formatCode="General">
                  <c:v>5.4787855148315403</c:v>
                </c:pt>
                <c:pt idx="5479" formatCode="General">
                  <c:v>5.4797854423522896</c:v>
                </c:pt>
                <c:pt idx="5480" formatCode="General">
                  <c:v>5.4807853698730398</c:v>
                </c:pt>
                <c:pt idx="5481" formatCode="General">
                  <c:v>5.4817852973937899</c:v>
                </c:pt>
                <c:pt idx="5482" formatCode="General">
                  <c:v>5.4827852249145499</c:v>
                </c:pt>
                <c:pt idx="5483" formatCode="General">
                  <c:v>5.4837851524353001</c:v>
                </c:pt>
                <c:pt idx="5484" formatCode="General">
                  <c:v>5.4847850799560502</c:v>
                </c:pt>
                <c:pt idx="5485" formatCode="General">
                  <c:v>5.4857850074768004</c:v>
                </c:pt>
                <c:pt idx="5486" formatCode="General">
                  <c:v>5.4867849349975497</c:v>
                </c:pt>
                <c:pt idx="5487" formatCode="General">
                  <c:v>5.4877848625183097</c:v>
                </c:pt>
                <c:pt idx="5488" formatCode="General">
                  <c:v>5.4887847900390598</c:v>
                </c:pt>
                <c:pt idx="5489" formatCode="General">
                  <c:v>5.48978471755981</c:v>
                </c:pt>
                <c:pt idx="5490" formatCode="General">
                  <c:v>5.4907846450805602</c:v>
                </c:pt>
                <c:pt idx="5491" formatCode="General">
                  <c:v>5.4917845726013104</c:v>
                </c:pt>
                <c:pt idx="5492" formatCode="General">
                  <c:v>5.4927845001220703</c:v>
                </c:pt>
                <c:pt idx="5493" formatCode="General">
                  <c:v>5.4937844276428196</c:v>
                </c:pt>
                <c:pt idx="5494" formatCode="General">
                  <c:v>5.4947843551635698</c:v>
                </c:pt>
                <c:pt idx="5495" formatCode="General">
                  <c:v>5.49578428268432</c:v>
                </c:pt>
                <c:pt idx="5496" formatCode="General">
                  <c:v>5.4967842102050701</c:v>
                </c:pt>
                <c:pt idx="5497" formatCode="General">
                  <c:v>5.4977841377258301</c:v>
                </c:pt>
                <c:pt idx="5498" formatCode="General">
                  <c:v>5.4987840652465803</c:v>
                </c:pt>
                <c:pt idx="5499" formatCode="General">
                  <c:v>5.4997839927673304</c:v>
                </c:pt>
                <c:pt idx="5500" formatCode="General">
                  <c:v>5.5007839202880797</c:v>
                </c:pt>
                <c:pt idx="5501" formatCode="General">
                  <c:v>5.5017838478088299</c:v>
                </c:pt>
                <c:pt idx="5502" formatCode="General">
                  <c:v>5.5027837753295801</c:v>
                </c:pt>
                <c:pt idx="5503" formatCode="General">
                  <c:v>5.50378370285034</c:v>
                </c:pt>
                <c:pt idx="5504" formatCode="General">
                  <c:v>5.5047836303710902</c:v>
                </c:pt>
                <c:pt idx="5505" formatCode="General">
                  <c:v>5.5057835578918404</c:v>
                </c:pt>
                <c:pt idx="5506" formatCode="General">
                  <c:v>5.5067834854125897</c:v>
                </c:pt>
                <c:pt idx="5507" formatCode="General">
                  <c:v>5.5077834129333398</c:v>
                </c:pt>
                <c:pt idx="5508" formatCode="General">
                  <c:v>5.5087833404540998</c:v>
                </c:pt>
                <c:pt idx="5509" formatCode="General">
                  <c:v>5.50978326797485</c:v>
                </c:pt>
                <c:pt idx="5510" formatCode="General">
                  <c:v>5.5107831954956001</c:v>
                </c:pt>
                <c:pt idx="5511" formatCode="General">
                  <c:v>5.5117831230163503</c:v>
                </c:pt>
                <c:pt idx="5512" formatCode="General">
                  <c:v>5.5127830505370996</c:v>
                </c:pt>
                <c:pt idx="5513" formatCode="General">
                  <c:v>5.5137829780578604</c:v>
                </c:pt>
                <c:pt idx="5514" formatCode="General">
                  <c:v>5.5147829055786097</c:v>
                </c:pt>
                <c:pt idx="5515" formatCode="General">
                  <c:v>5.5157828330993599</c:v>
                </c:pt>
                <c:pt idx="5516" formatCode="General">
                  <c:v>5.5167827606201101</c:v>
                </c:pt>
                <c:pt idx="5517" formatCode="General">
                  <c:v>5.5177826881408603</c:v>
                </c:pt>
                <c:pt idx="5518" formatCode="General">
                  <c:v>5.5187826156616202</c:v>
                </c:pt>
                <c:pt idx="5519" formatCode="General">
                  <c:v>5.5197825431823704</c:v>
                </c:pt>
                <c:pt idx="5520" formatCode="General">
                  <c:v>5.5207824707031197</c:v>
                </c:pt>
                <c:pt idx="5521" formatCode="General">
                  <c:v>5.5217823982238698</c:v>
                </c:pt>
                <c:pt idx="5522" formatCode="General">
                  <c:v>5.52278232574462</c:v>
                </c:pt>
                <c:pt idx="5523" formatCode="General">
                  <c:v>5.52378225326538</c:v>
                </c:pt>
                <c:pt idx="5524" formatCode="General">
                  <c:v>5.5247821807861301</c:v>
                </c:pt>
                <c:pt idx="5525" formatCode="General">
                  <c:v>5.5257821083068803</c:v>
                </c:pt>
                <c:pt idx="5526" formatCode="General">
                  <c:v>5.5267820358276296</c:v>
                </c:pt>
                <c:pt idx="5527" formatCode="General">
                  <c:v>5.5277819633483798</c:v>
                </c:pt>
                <c:pt idx="5528" formatCode="General">
                  <c:v>5.5287818908691397</c:v>
                </c:pt>
                <c:pt idx="5529" formatCode="General">
                  <c:v>5.5297818183898899</c:v>
                </c:pt>
                <c:pt idx="5530" formatCode="General">
                  <c:v>5.5307817459106401</c:v>
                </c:pt>
                <c:pt idx="5531" formatCode="General">
                  <c:v>5.5317816734313903</c:v>
                </c:pt>
                <c:pt idx="5532" formatCode="General">
                  <c:v>5.5327816009521396</c:v>
                </c:pt>
                <c:pt idx="5533" formatCode="General">
                  <c:v>5.5337815284729004</c:v>
                </c:pt>
                <c:pt idx="5534" formatCode="General">
                  <c:v>5.5347814559936497</c:v>
                </c:pt>
                <c:pt idx="5535" formatCode="General">
                  <c:v>5.5357813835143999</c:v>
                </c:pt>
                <c:pt idx="5536" formatCode="General">
                  <c:v>5.53678131103515</c:v>
                </c:pt>
                <c:pt idx="5537" formatCode="General">
                  <c:v>5.5377812385559002</c:v>
                </c:pt>
                <c:pt idx="5538" formatCode="General">
                  <c:v>5.5387811660766602</c:v>
                </c:pt>
                <c:pt idx="5539" formatCode="General">
                  <c:v>5.5397810935974103</c:v>
                </c:pt>
                <c:pt idx="5540" formatCode="General">
                  <c:v>5.5407810211181596</c:v>
                </c:pt>
                <c:pt idx="5541" formatCode="General">
                  <c:v>5.5417809486389098</c:v>
                </c:pt>
                <c:pt idx="5542" formatCode="General">
                  <c:v>5.54278087615966</c:v>
                </c:pt>
                <c:pt idx="5543" formatCode="General">
                  <c:v>5.5437808036804102</c:v>
                </c:pt>
                <c:pt idx="5544" formatCode="General">
                  <c:v>5.5447807312011701</c:v>
                </c:pt>
                <c:pt idx="5545" formatCode="General">
                  <c:v>5.5457806587219203</c:v>
                </c:pt>
                <c:pt idx="5546" formatCode="General">
                  <c:v>5.5467805862426696</c:v>
                </c:pt>
                <c:pt idx="5547" formatCode="General">
                  <c:v>5.5477805137634197</c:v>
                </c:pt>
                <c:pt idx="5548" formatCode="General">
                  <c:v>5.5487804412841699</c:v>
                </c:pt>
                <c:pt idx="5549" formatCode="General">
                  <c:v>5.5497803688049299</c:v>
                </c:pt>
                <c:pt idx="5550" formatCode="General">
                  <c:v>5.55078029632568</c:v>
                </c:pt>
                <c:pt idx="5551" formatCode="General">
                  <c:v>5.5517802238464302</c:v>
                </c:pt>
                <c:pt idx="5552" formatCode="General">
                  <c:v>5.5527801513671804</c:v>
                </c:pt>
                <c:pt idx="5553" formatCode="General">
                  <c:v>5.5537800788879297</c:v>
                </c:pt>
                <c:pt idx="5554" formatCode="General">
                  <c:v>5.5547800064086896</c:v>
                </c:pt>
                <c:pt idx="5555" formatCode="General">
                  <c:v>5.5557799339294398</c:v>
                </c:pt>
                <c:pt idx="5556" formatCode="General">
                  <c:v>5.55677986145019</c:v>
                </c:pt>
                <c:pt idx="5557" formatCode="General">
                  <c:v>5.5577797889709402</c:v>
                </c:pt>
                <c:pt idx="5558" formatCode="General">
                  <c:v>5.5587797164916903</c:v>
                </c:pt>
                <c:pt idx="5559" formatCode="General">
                  <c:v>5.5597796440124503</c:v>
                </c:pt>
                <c:pt idx="5560" formatCode="General">
                  <c:v>5.5607795715331996</c:v>
                </c:pt>
                <c:pt idx="5561" formatCode="General">
                  <c:v>5.5617794990539497</c:v>
                </c:pt>
                <c:pt idx="5562" formatCode="General">
                  <c:v>5.5627794265746999</c:v>
                </c:pt>
                <c:pt idx="5563" formatCode="General">
                  <c:v>5.5637793540954501</c:v>
                </c:pt>
                <c:pt idx="5564" formatCode="General">
                  <c:v>5.56477928161621</c:v>
                </c:pt>
                <c:pt idx="5565" formatCode="General">
                  <c:v>5.5657792091369602</c:v>
                </c:pt>
                <c:pt idx="5566" formatCode="General">
                  <c:v>5.5667791366577104</c:v>
                </c:pt>
                <c:pt idx="5567" formatCode="General">
                  <c:v>5.5677790641784597</c:v>
                </c:pt>
                <c:pt idx="5568" formatCode="General">
                  <c:v>5.5687789916992099</c:v>
                </c:pt>
                <c:pt idx="5569" formatCode="General">
                  <c:v>5.5697789192199698</c:v>
                </c:pt>
                <c:pt idx="5570" formatCode="General">
                  <c:v>5.57077884674072</c:v>
                </c:pt>
                <c:pt idx="5571" formatCode="General">
                  <c:v>5.5717787742614702</c:v>
                </c:pt>
                <c:pt idx="5572" formatCode="General">
                  <c:v>5.5727787017822203</c:v>
                </c:pt>
                <c:pt idx="5573" formatCode="General">
                  <c:v>5.5737786293029696</c:v>
                </c:pt>
                <c:pt idx="5574" formatCode="General">
                  <c:v>5.5747785568237296</c:v>
                </c:pt>
                <c:pt idx="5575" formatCode="General">
                  <c:v>5.5757784843444798</c:v>
                </c:pt>
                <c:pt idx="5576" formatCode="General">
                  <c:v>5.5767784118652299</c:v>
                </c:pt>
                <c:pt idx="5577" formatCode="General">
                  <c:v>5.5777783393859801</c:v>
                </c:pt>
                <c:pt idx="5578" formatCode="General">
                  <c:v>5.5787782669067303</c:v>
                </c:pt>
                <c:pt idx="5579" formatCode="General">
                  <c:v>5.5797781944274902</c:v>
                </c:pt>
                <c:pt idx="5580" formatCode="General">
                  <c:v>5.5807781219482404</c:v>
                </c:pt>
                <c:pt idx="5581" formatCode="General">
                  <c:v>5.5817780494689897</c:v>
                </c:pt>
                <c:pt idx="5582" formatCode="General">
                  <c:v>5.5827779769897399</c:v>
                </c:pt>
                <c:pt idx="5583" formatCode="General">
                  <c:v>5.5837779045104901</c:v>
                </c:pt>
                <c:pt idx="5584" formatCode="General">
                  <c:v>5.58477783203125</c:v>
                </c:pt>
                <c:pt idx="5585" formatCode="General">
                  <c:v>5.5857777595520002</c:v>
                </c:pt>
                <c:pt idx="5586" formatCode="General">
                  <c:v>5.5867776870727504</c:v>
                </c:pt>
                <c:pt idx="5587" formatCode="General">
                  <c:v>5.5877776145934996</c:v>
                </c:pt>
                <c:pt idx="5588" formatCode="General">
                  <c:v>5.5887775421142498</c:v>
                </c:pt>
                <c:pt idx="5589" formatCode="General">
                  <c:v>5.589777469635</c:v>
                </c:pt>
                <c:pt idx="5590" formatCode="General">
                  <c:v>5.5907773971557599</c:v>
                </c:pt>
                <c:pt idx="5591" formatCode="General">
                  <c:v>5.5917773246765101</c:v>
                </c:pt>
                <c:pt idx="5592" formatCode="General">
                  <c:v>5.5927772521972603</c:v>
                </c:pt>
                <c:pt idx="5593" formatCode="General">
                  <c:v>5.5937771797180096</c:v>
                </c:pt>
                <c:pt idx="5594" formatCode="General">
                  <c:v>5.5947771072387598</c:v>
                </c:pt>
                <c:pt idx="5595" formatCode="General">
                  <c:v>5.5957770347595197</c:v>
                </c:pt>
                <c:pt idx="5596" formatCode="General">
                  <c:v>5.5967769622802699</c:v>
                </c:pt>
                <c:pt idx="5597" formatCode="General">
                  <c:v>5.5977768898010201</c:v>
                </c:pt>
                <c:pt idx="5598" formatCode="General">
                  <c:v>5.5987768173217702</c:v>
                </c:pt>
                <c:pt idx="5599" formatCode="General">
                  <c:v>5.5997767448425204</c:v>
                </c:pt>
                <c:pt idx="5600" formatCode="General">
                  <c:v>5.6007766723632804</c:v>
                </c:pt>
                <c:pt idx="5601" formatCode="General">
                  <c:v>5.6017765998840297</c:v>
                </c:pt>
                <c:pt idx="5602" formatCode="General">
                  <c:v>5.6027765274047798</c:v>
                </c:pt>
                <c:pt idx="5603" formatCode="General">
                  <c:v>5.60377645492553</c:v>
                </c:pt>
                <c:pt idx="5604" formatCode="General">
                  <c:v>5.6047763824462802</c:v>
                </c:pt>
                <c:pt idx="5605" formatCode="General">
                  <c:v>5.6057763099670401</c:v>
                </c:pt>
                <c:pt idx="5606" formatCode="General">
                  <c:v>5.6067762374877903</c:v>
                </c:pt>
                <c:pt idx="5607" formatCode="General">
                  <c:v>5.6077761650085396</c:v>
                </c:pt>
                <c:pt idx="5608" formatCode="General">
                  <c:v>5.6087760925292898</c:v>
                </c:pt>
                <c:pt idx="5609" formatCode="General">
                  <c:v>5.6097760200500399</c:v>
                </c:pt>
                <c:pt idx="5610" formatCode="General">
                  <c:v>5.6107759475707999</c:v>
                </c:pt>
                <c:pt idx="5611" formatCode="General">
                  <c:v>5.6117758750915501</c:v>
                </c:pt>
                <c:pt idx="5612" formatCode="General">
                  <c:v>5.6127758026123002</c:v>
                </c:pt>
                <c:pt idx="5613" formatCode="General">
                  <c:v>5.6137757301330504</c:v>
                </c:pt>
                <c:pt idx="5614" formatCode="General">
                  <c:v>5.6147756576537997</c:v>
                </c:pt>
                <c:pt idx="5615" formatCode="General">
                  <c:v>5.6157755851745597</c:v>
                </c:pt>
                <c:pt idx="5616" formatCode="General">
                  <c:v>5.6167755126953098</c:v>
                </c:pt>
                <c:pt idx="5617" formatCode="General">
                  <c:v>5.61777544021606</c:v>
                </c:pt>
                <c:pt idx="5618" formatCode="General">
                  <c:v>5.6187753677368102</c:v>
                </c:pt>
                <c:pt idx="5619" formatCode="General">
                  <c:v>5.6197752952575604</c:v>
                </c:pt>
                <c:pt idx="5620" formatCode="General">
                  <c:v>5.6207752227783203</c:v>
                </c:pt>
                <c:pt idx="5621" formatCode="General">
                  <c:v>5.6217751502990696</c:v>
                </c:pt>
                <c:pt idx="5622" formatCode="General">
                  <c:v>5.6227750778198198</c:v>
                </c:pt>
                <c:pt idx="5623" formatCode="General">
                  <c:v>5.62377500534057</c:v>
                </c:pt>
                <c:pt idx="5624" formatCode="General">
                  <c:v>5.6247749328613201</c:v>
                </c:pt>
                <c:pt idx="5625" formatCode="General">
                  <c:v>5.6257748603820801</c:v>
                </c:pt>
                <c:pt idx="5626" formatCode="General">
                  <c:v>5.6267747879028303</c:v>
                </c:pt>
                <c:pt idx="5627" formatCode="General">
                  <c:v>5.6277747154235804</c:v>
                </c:pt>
                <c:pt idx="5628" formatCode="General">
                  <c:v>5.6287746429443297</c:v>
                </c:pt>
                <c:pt idx="5629" formatCode="General">
                  <c:v>5.6297745704650799</c:v>
                </c:pt>
                <c:pt idx="5630" formatCode="General">
                  <c:v>5.6307744979858301</c:v>
                </c:pt>
                <c:pt idx="5631" formatCode="General">
                  <c:v>5.63177442550659</c:v>
                </c:pt>
                <c:pt idx="5632" formatCode="General">
                  <c:v>5.6327743530273402</c:v>
                </c:pt>
                <c:pt idx="5633" formatCode="General">
                  <c:v>5.6337742805480904</c:v>
                </c:pt>
                <c:pt idx="5634" formatCode="General">
                  <c:v>5.6347742080688397</c:v>
                </c:pt>
                <c:pt idx="5635" formatCode="General">
                  <c:v>5.6357741355895898</c:v>
                </c:pt>
                <c:pt idx="5636" formatCode="General">
                  <c:v>5.6367740631103498</c:v>
                </c:pt>
                <c:pt idx="5637" formatCode="General">
                  <c:v>5.6377739906311</c:v>
                </c:pt>
                <c:pt idx="5638" formatCode="General">
                  <c:v>5.6387739181518501</c:v>
                </c:pt>
                <c:pt idx="5639" formatCode="General">
                  <c:v>5.6397738456726003</c:v>
                </c:pt>
                <c:pt idx="5640" formatCode="General">
                  <c:v>5.6407737731933496</c:v>
                </c:pt>
                <c:pt idx="5641" formatCode="General">
                  <c:v>5.6417737007141104</c:v>
                </c:pt>
                <c:pt idx="5642" formatCode="General">
                  <c:v>5.6427736282348597</c:v>
                </c:pt>
                <c:pt idx="5643" formatCode="General">
                  <c:v>5.6437735557556099</c:v>
                </c:pt>
                <c:pt idx="5644" formatCode="General">
                  <c:v>5.6447734832763601</c:v>
                </c:pt>
                <c:pt idx="5645" formatCode="General">
                  <c:v>5.6457734107971103</c:v>
                </c:pt>
                <c:pt idx="5646" formatCode="General">
                  <c:v>5.6467733383178702</c:v>
                </c:pt>
                <c:pt idx="5647" formatCode="General">
                  <c:v>5.6477732658386204</c:v>
                </c:pt>
                <c:pt idx="5648" formatCode="General">
                  <c:v>5.6487731933593697</c:v>
                </c:pt>
                <c:pt idx="5649" formatCode="General">
                  <c:v>5.6497731208801198</c:v>
                </c:pt>
                <c:pt idx="5650" formatCode="General">
                  <c:v>5.65077304840087</c:v>
                </c:pt>
                <c:pt idx="5651" formatCode="General">
                  <c:v>5.65177297592163</c:v>
                </c:pt>
                <c:pt idx="5652" formatCode="General">
                  <c:v>5.6527729034423801</c:v>
                </c:pt>
                <c:pt idx="5653" formatCode="General">
                  <c:v>5.6537728309631303</c:v>
                </c:pt>
                <c:pt idx="5654" formatCode="General">
                  <c:v>5.6547727584838796</c:v>
                </c:pt>
                <c:pt idx="5655" formatCode="General">
                  <c:v>5.6557726860046298</c:v>
                </c:pt>
                <c:pt idx="5656" formatCode="General">
                  <c:v>5.6567726135253897</c:v>
                </c:pt>
                <c:pt idx="5657" formatCode="General">
                  <c:v>5.6577725410461399</c:v>
                </c:pt>
                <c:pt idx="5658" formatCode="General">
                  <c:v>5.6587724685668901</c:v>
                </c:pt>
                <c:pt idx="5659" formatCode="General">
                  <c:v>5.6597723960876403</c:v>
                </c:pt>
                <c:pt idx="5660" formatCode="General">
                  <c:v>5.6607723236083896</c:v>
                </c:pt>
                <c:pt idx="5661" formatCode="General">
                  <c:v>5.6617722511291504</c:v>
                </c:pt>
                <c:pt idx="5662" formatCode="General">
                  <c:v>5.6627721786498997</c:v>
                </c:pt>
                <c:pt idx="5663" formatCode="General">
                  <c:v>5.6637721061706499</c:v>
                </c:pt>
                <c:pt idx="5664" formatCode="General">
                  <c:v>5.6647720336914</c:v>
                </c:pt>
                <c:pt idx="5665" formatCode="General">
                  <c:v>5.6657719612121502</c:v>
                </c:pt>
                <c:pt idx="5666" formatCode="General">
                  <c:v>5.6667718887329102</c:v>
                </c:pt>
                <c:pt idx="5667" formatCode="General">
                  <c:v>5.6677718162536603</c:v>
                </c:pt>
                <c:pt idx="5668" formatCode="General">
                  <c:v>5.6687717437744096</c:v>
                </c:pt>
                <c:pt idx="5669" formatCode="General">
                  <c:v>5.6697716712951598</c:v>
                </c:pt>
                <c:pt idx="5670" formatCode="General">
                  <c:v>5.67077159881591</c:v>
                </c:pt>
                <c:pt idx="5671" formatCode="General">
                  <c:v>5.6717715263366602</c:v>
                </c:pt>
                <c:pt idx="5672" formatCode="General">
                  <c:v>5.6727714538574201</c:v>
                </c:pt>
                <c:pt idx="5673" formatCode="General">
                  <c:v>5.6737713813781703</c:v>
                </c:pt>
                <c:pt idx="5674" formatCode="General">
                  <c:v>5.6747713088989196</c:v>
                </c:pt>
                <c:pt idx="5675" formatCode="General">
                  <c:v>5.6757712364196697</c:v>
                </c:pt>
                <c:pt idx="5676" formatCode="General">
                  <c:v>5.6767711639404199</c:v>
                </c:pt>
                <c:pt idx="5677" formatCode="General">
                  <c:v>5.6777710914611799</c:v>
                </c:pt>
                <c:pt idx="5678" formatCode="General">
                  <c:v>5.67877101898193</c:v>
                </c:pt>
                <c:pt idx="5679" formatCode="General">
                  <c:v>5.6797709465026802</c:v>
                </c:pt>
                <c:pt idx="5680" formatCode="General">
                  <c:v>5.6807708740234304</c:v>
                </c:pt>
                <c:pt idx="5681" formatCode="General">
                  <c:v>5.6817708015441797</c:v>
                </c:pt>
                <c:pt idx="5682" formatCode="General">
                  <c:v>5.6827707290649396</c:v>
                </c:pt>
                <c:pt idx="5683" formatCode="General">
                  <c:v>5.6837706565856898</c:v>
                </c:pt>
                <c:pt idx="5684" formatCode="General">
                  <c:v>5.68477058410644</c:v>
                </c:pt>
                <c:pt idx="5685" formatCode="General">
                  <c:v>5.6857705116271902</c:v>
                </c:pt>
                <c:pt idx="5686" formatCode="General">
                  <c:v>5.6867704391479403</c:v>
                </c:pt>
                <c:pt idx="5687" formatCode="General">
                  <c:v>5.6877703666687003</c:v>
                </c:pt>
                <c:pt idx="5688" formatCode="General">
                  <c:v>5.6887702941894496</c:v>
                </c:pt>
                <c:pt idx="5689" formatCode="General">
                  <c:v>5.6897702217101997</c:v>
                </c:pt>
                <c:pt idx="5690" formatCode="General">
                  <c:v>5.6907701492309499</c:v>
                </c:pt>
                <c:pt idx="5691" formatCode="General">
                  <c:v>5.6917700767517001</c:v>
                </c:pt>
                <c:pt idx="5692" formatCode="General">
                  <c:v>5.69277000427246</c:v>
                </c:pt>
                <c:pt idx="5693" formatCode="General">
                  <c:v>5.6937699317932102</c:v>
                </c:pt>
                <c:pt idx="5694" formatCode="General">
                  <c:v>5.6947698593139604</c:v>
                </c:pt>
                <c:pt idx="5695" formatCode="General">
                  <c:v>5.6957697868347097</c:v>
                </c:pt>
                <c:pt idx="5696" formatCode="General">
                  <c:v>5.6967697143554599</c:v>
                </c:pt>
                <c:pt idx="5697" formatCode="General">
                  <c:v>5.6977696418762198</c:v>
                </c:pt>
                <c:pt idx="5698" formatCode="General">
                  <c:v>5.69876956939697</c:v>
                </c:pt>
                <c:pt idx="5699" formatCode="General">
                  <c:v>5.6997694969177202</c:v>
                </c:pt>
                <c:pt idx="5700" formatCode="General">
                  <c:v>5.7007694244384703</c:v>
                </c:pt>
                <c:pt idx="5701" formatCode="General">
                  <c:v>5.7017693519592196</c:v>
                </c:pt>
                <c:pt idx="5702" formatCode="General">
                  <c:v>5.7027692794799796</c:v>
                </c:pt>
                <c:pt idx="5703" formatCode="General">
                  <c:v>5.7037692070007298</c:v>
                </c:pt>
                <c:pt idx="5704" formatCode="General">
                  <c:v>5.7047691345214799</c:v>
                </c:pt>
                <c:pt idx="5705" formatCode="General">
                  <c:v>5.7057690620422301</c:v>
                </c:pt>
                <c:pt idx="5706" formatCode="General">
                  <c:v>5.7067689895629803</c:v>
                </c:pt>
                <c:pt idx="5707" formatCode="General">
                  <c:v>5.7077689170837402</c:v>
                </c:pt>
                <c:pt idx="5708" formatCode="General">
                  <c:v>5.7087688446044904</c:v>
                </c:pt>
                <c:pt idx="5709" formatCode="General">
                  <c:v>5.7097687721252397</c:v>
                </c:pt>
                <c:pt idx="5710" formatCode="General">
                  <c:v>5.7107686996459899</c:v>
                </c:pt>
                <c:pt idx="5711" formatCode="General">
                  <c:v>5.7117686271667401</c:v>
                </c:pt>
                <c:pt idx="5712" formatCode="General">
                  <c:v>5.7127685546875</c:v>
                </c:pt>
                <c:pt idx="5713" formatCode="General">
                  <c:v>5.7137684822082502</c:v>
                </c:pt>
                <c:pt idx="5714" formatCode="General">
                  <c:v>5.7147684097290004</c:v>
                </c:pt>
                <c:pt idx="5715" formatCode="General">
                  <c:v>5.7157683372497496</c:v>
                </c:pt>
                <c:pt idx="5716" formatCode="General">
                  <c:v>5.7167682647704998</c:v>
                </c:pt>
                <c:pt idx="5717" formatCode="General">
                  <c:v>5.71776819229125</c:v>
                </c:pt>
                <c:pt idx="5718" formatCode="General">
                  <c:v>5.7187681198120099</c:v>
                </c:pt>
                <c:pt idx="5719" formatCode="General">
                  <c:v>5.7197680473327601</c:v>
                </c:pt>
                <c:pt idx="5720" formatCode="General">
                  <c:v>5.7207679748535103</c:v>
                </c:pt>
                <c:pt idx="5721" formatCode="General">
                  <c:v>5.7217679023742596</c:v>
                </c:pt>
                <c:pt idx="5722" formatCode="General">
                  <c:v>5.7227678298950098</c:v>
                </c:pt>
                <c:pt idx="5723" formatCode="General">
                  <c:v>5.7237677574157697</c:v>
                </c:pt>
                <c:pt idx="5724" formatCode="General">
                  <c:v>5.7247676849365199</c:v>
                </c:pt>
                <c:pt idx="5725" formatCode="General">
                  <c:v>5.7257676124572701</c:v>
                </c:pt>
                <c:pt idx="5726" formatCode="General">
                  <c:v>5.7267675399780202</c:v>
                </c:pt>
                <c:pt idx="5727" formatCode="General">
                  <c:v>5.7277674674987704</c:v>
                </c:pt>
                <c:pt idx="5728" formatCode="General">
                  <c:v>5.7287673950195304</c:v>
                </c:pt>
                <c:pt idx="5729" formatCode="General">
                  <c:v>5.7297673225402797</c:v>
                </c:pt>
                <c:pt idx="5730" formatCode="General">
                  <c:v>5.7307672500610298</c:v>
                </c:pt>
                <c:pt idx="5731" formatCode="General">
                  <c:v>5.73176717758178</c:v>
                </c:pt>
                <c:pt idx="5732" formatCode="General">
                  <c:v>5.7327671051025302</c:v>
                </c:pt>
                <c:pt idx="5733" formatCode="General">
                  <c:v>5.7337670326232901</c:v>
                </c:pt>
                <c:pt idx="5734" formatCode="General">
                  <c:v>5.7347669601440403</c:v>
                </c:pt>
                <c:pt idx="5735" formatCode="General">
                  <c:v>5.7357668876647896</c:v>
                </c:pt>
                <c:pt idx="5736" formatCode="General">
                  <c:v>5.7367668151855398</c:v>
                </c:pt>
                <c:pt idx="5737" formatCode="General">
                  <c:v>5.7377667427062899</c:v>
                </c:pt>
                <c:pt idx="5738" formatCode="General">
                  <c:v>5.7387666702270499</c:v>
                </c:pt>
                <c:pt idx="5739" formatCode="General">
                  <c:v>5.7397665977478001</c:v>
                </c:pt>
                <c:pt idx="5740" formatCode="General">
                  <c:v>5.7407665252685502</c:v>
                </c:pt>
                <c:pt idx="5741" formatCode="General">
                  <c:v>5.7417664527893004</c:v>
                </c:pt>
                <c:pt idx="5742" formatCode="General">
                  <c:v>5.7427663803100497</c:v>
                </c:pt>
                <c:pt idx="5743" formatCode="General">
                  <c:v>5.7437663078308097</c:v>
                </c:pt>
                <c:pt idx="5744" formatCode="General">
                  <c:v>5.7447662353515598</c:v>
                </c:pt>
                <c:pt idx="5745" formatCode="General">
                  <c:v>5.74576616287231</c:v>
                </c:pt>
                <c:pt idx="5746" formatCode="General">
                  <c:v>5.7467660903930602</c:v>
                </c:pt>
                <c:pt idx="5747" formatCode="General">
                  <c:v>5.7477660179138104</c:v>
                </c:pt>
                <c:pt idx="5748" formatCode="General">
                  <c:v>5.7487659454345703</c:v>
                </c:pt>
                <c:pt idx="5749" formatCode="General">
                  <c:v>5.7497658729553196</c:v>
                </c:pt>
                <c:pt idx="5750" formatCode="General">
                  <c:v>5.7507658004760698</c:v>
                </c:pt>
                <c:pt idx="5751" formatCode="General">
                  <c:v>5.75176572799682</c:v>
                </c:pt>
                <c:pt idx="5752" formatCode="General">
                  <c:v>5.7527656555175701</c:v>
                </c:pt>
                <c:pt idx="5753" formatCode="General">
                  <c:v>5.7537655830383301</c:v>
                </c:pt>
                <c:pt idx="5754" formatCode="General">
                  <c:v>5.7547655105590803</c:v>
                </c:pt>
                <c:pt idx="5755" formatCode="General">
                  <c:v>5.7557654380798304</c:v>
                </c:pt>
                <c:pt idx="5756" formatCode="General">
                  <c:v>5.7567653656005797</c:v>
                </c:pt>
                <c:pt idx="5757" formatCode="General">
                  <c:v>5.7577652931213299</c:v>
                </c:pt>
                <c:pt idx="5758" formatCode="General">
                  <c:v>5.7587652206420801</c:v>
                </c:pt>
                <c:pt idx="5759" formatCode="General">
                  <c:v>5.75976514816284</c:v>
                </c:pt>
                <c:pt idx="5760" formatCode="General">
                  <c:v>5.7607650756835902</c:v>
                </c:pt>
                <c:pt idx="5761" formatCode="General">
                  <c:v>5.7617650032043404</c:v>
                </c:pt>
                <c:pt idx="5762" formatCode="General">
                  <c:v>5.7627649307250897</c:v>
                </c:pt>
                <c:pt idx="5763" formatCode="General">
                  <c:v>5.7637648582458398</c:v>
                </c:pt>
                <c:pt idx="5764" formatCode="General">
                  <c:v>5.7647647857665998</c:v>
                </c:pt>
                <c:pt idx="5765" formatCode="General">
                  <c:v>5.76576471328735</c:v>
                </c:pt>
                <c:pt idx="5766" formatCode="General">
                  <c:v>5.7667646408081001</c:v>
                </c:pt>
                <c:pt idx="5767" formatCode="General">
                  <c:v>5.7677645683288503</c:v>
                </c:pt>
                <c:pt idx="5768" formatCode="General">
                  <c:v>5.7687644958495996</c:v>
                </c:pt>
                <c:pt idx="5769" formatCode="General">
                  <c:v>5.7697644233703604</c:v>
                </c:pt>
                <c:pt idx="5770" formatCode="General">
                  <c:v>5.7707643508911097</c:v>
                </c:pt>
                <c:pt idx="5771" formatCode="General">
                  <c:v>5.7717642784118599</c:v>
                </c:pt>
                <c:pt idx="5772" formatCode="General">
                  <c:v>5.7727642059326101</c:v>
                </c:pt>
                <c:pt idx="5773" formatCode="General">
                  <c:v>5.7737641334533603</c:v>
                </c:pt>
                <c:pt idx="5774" formatCode="General">
                  <c:v>5.7747640609741202</c:v>
                </c:pt>
                <c:pt idx="5775" formatCode="General">
                  <c:v>5.7757639884948704</c:v>
                </c:pt>
                <c:pt idx="5776" formatCode="General">
                  <c:v>5.7767639160156197</c:v>
                </c:pt>
                <c:pt idx="5777" formatCode="General">
                  <c:v>5.7777638435363698</c:v>
                </c:pt>
                <c:pt idx="5778" formatCode="General">
                  <c:v>5.77876377105712</c:v>
                </c:pt>
                <c:pt idx="5779" formatCode="General">
                  <c:v>5.77976369857788</c:v>
                </c:pt>
                <c:pt idx="5780" formatCode="General">
                  <c:v>5.7807636260986301</c:v>
                </c:pt>
                <c:pt idx="5781" formatCode="General">
                  <c:v>5.7817635536193803</c:v>
                </c:pt>
                <c:pt idx="5782" formatCode="General">
                  <c:v>5.7827634811401296</c:v>
                </c:pt>
                <c:pt idx="5783" formatCode="General">
                  <c:v>5.7837634086608798</c:v>
                </c:pt>
                <c:pt idx="5784" formatCode="General">
                  <c:v>5.7847633361816397</c:v>
                </c:pt>
                <c:pt idx="5785" formatCode="General">
                  <c:v>5.7857632637023899</c:v>
                </c:pt>
                <c:pt idx="5786" formatCode="General">
                  <c:v>5.7867631912231401</c:v>
                </c:pt>
                <c:pt idx="5787" formatCode="General">
                  <c:v>5.7877631187438903</c:v>
                </c:pt>
                <c:pt idx="5788" formatCode="General">
                  <c:v>5.7887630462646396</c:v>
                </c:pt>
                <c:pt idx="5789" formatCode="General">
                  <c:v>5.7897629737854004</c:v>
                </c:pt>
                <c:pt idx="5790" formatCode="General">
                  <c:v>5.7907629013061497</c:v>
                </c:pt>
                <c:pt idx="5791" formatCode="General">
                  <c:v>5.7917628288268999</c:v>
                </c:pt>
                <c:pt idx="5792" formatCode="General">
                  <c:v>5.79276275634765</c:v>
                </c:pt>
                <c:pt idx="5793" formatCode="General">
                  <c:v>5.7937626838684002</c:v>
                </c:pt>
                <c:pt idx="5794" formatCode="General">
                  <c:v>5.7947626113891602</c:v>
                </c:pt>
                <c:pt idx="5795" formatCode="General">
                  <c:v>5.7957625389099103</c:v>
                </c:pt>
                <c:pt idx="5796" formatCode="General">
                  <c:v>5.7967624664306596</c:v>
                </c:pt>
                <c:pt idx="5797" formatCode="General">
                  <c:v>5.7977623939514098</c:v>
                </c:pt>
                <c:pt idx="5798" formatCode="General">
                  <c:v>5.79876232147216</c:v>
                </c:pt>
                <c:pt idx="5799" formatCode="General">
                  <c:v>5.7997622489929102</c:v>
                </c:pt>
                <c:pt idx="5800" formatCode="General">
                  <c:v>5.8007621765136701</c:v>
                </c:pt>
                <c:pt idx="5801" formatCode="General">
                  <c:v>5.8017621040344203</c:v>
                </c:pt>
                <c:pt idx="5802" formatCode="General">
                  <c:v>5.8027620315551696</c:v>
                </c:pt>
                <c:pt idx="5803" formatCode="General">
                  <c:v>5.8037619590759197</c:v>
                </c:pt>
                <c:pt idx="5804" formatCode="General">
                  <c:v>5.8047618865966699</c:v>
                </c:pt>
                <c:pt idx="5805" formatCode="General">
                  <c:v>5.8057618141174299</c:v>
                </c:pt>
                <c:pt idx="5806" formatCode="General">
                  <c:v>5.80676174163818</c:v>
                </c:pt>
                <c:pt idx="5807" formatCode="General">
                  <c:v>5.8077616691589302</c:v>
                </c:pt>
                <c:pt idx="5808" formatCode="General">
                  <c:v>5.8087615966796804</c:v>
                </c:pt>
                <c:pt idx="5809" formatCode="General">
                  <c:v>5.8097615242004297</c:v>
                </c:pt>
                <c:pt idx="5810" formatCode="General">
                  <c:v>5.8107614517211896</c:v>
                </c:pt>
                <c:pt idx="5811" formatCode="General">
                  <c:v>5.8117613792419398</c:v>
                </c:pt>
                <c:pt idx="5812" formatCode="General">
                  <c:v>5.81276130676269</c:v>
                </c:pt>
                <c:pt idx="5813" formatCode="General">
                  <c:v>5.8137612342834402</c:v>
                </c:pt>
                <c:pt idx="5814" formatCode="General">
                  <c:v>5.8147611618041903</c:v>
                </c:pt>
                <c:pt idx="5815" formatCode="General">
                  <c:v>5.8157610893249503</c:v>
                </c:pt>
                <c:pt idx="5816" formatCode="General">
                  <c:v>5.8167610168456996</c:v>
                </c:pt>
                <c:pt idx="5817" formatCode="General">
                  <c:v>5.8177609443664497</c:v>
                </c:pt>
                <c:pt idx="5818" formatCode="General">
                  <c:v>5.8187608718871999</c:v>
                </c:pt>
                <c:pt idx="5819" formatCode="General">
                  <c:v>5.8197607994079501</c:v>
                </c:pt>
                <c:pt idx="5820" formatCode="General">
                  <c:v>5.82076072692871</c:v>
                </c:pt>
                <c:pt idx="5821" formatCode="General">
                  <c:v>5.8217606544494602</c:v>
                </c:pt>
                <c:pt idx="5822" formatCode="General">
                  <c:v>5.8227605819702104</c:v>
                </c:pt>
                <c:pt idx="5823" formatCode="General">
                  <c:v>5.8237605094909597</c:v>
                </c:pt>
                <c:pt idx="5824" formatCode="General">
                  <c:v>5.8247604370117099</c:v>
                </c:pt>
                <c:pt idx="5825" formatCode="General">
                  <c:v>5.8257603645324698</c:v>
                </c:pt>
                <c:pt idx="5826" formatCode="General">
                  <c:v>5.82676029205322</c:v>
                </c:pt>
                <c:pt idx="5827" formatCode="General">
                  <c:v>5.8277602195739702</c:v>
                </c:pt>
                <c:pt idx="5828" formatCode="General">
                  <c:v>5.8287601470947203</c:v>
                </c:pt>
                <c:pt idx="5829" formatCode="General">
                  <c:v>5.8297600746154696</c:v>
                </c:pt>
                <c:pt idx="5830" formatCode="General">
                  <c:v>5.8307600021362296</c:v>
                </c:pt>
                <c:pt idx="5831" formatCode="General">
                  <c:v>5.8317599296569798</c:v>
                </c:pt>
                <c:pt idx="5832" formatCode="General">
                  <c:v>5.8327598571777299</c:v>
                </c:pt>
                <c:pt idx="5833" formatCode="General">
                  <c:v>5.8337597846984801</c:v>
                </c:pt>
                <c:pt idx="5834" formatCode="General">
                  <c:v>5.8347597122192303</c:v>
                </c:pt>
                <c:pt idx="5835" formatCode="General">
                  <c:v>5.8357596397399902</c:v>
                </c:pt>
                <c:pt idx="5836" formatCode="General">
                  <c:v>5.8367595672607404</c:v>
                </c:pt>
                <c:pt idx="5837" formatCode="General">
                  <c:v>5.8377594947814897</c:v>
                </c:pt>
                <c:pt idx="5838" formatCode="General">
                  <c:v>5.8387594223022399</c:v>
                </c:pt>
                <c:pt idx="5839" formatCode="General">
                  <c:v>5.8397593498229901</c:v>
                </c:pt>
                <c:pt idx="5840" formatCode="General">
                  <c:v>5.84075927734375</c:v>
                </c:pt>
                <c:pt idx="5841" formatCode="General">
                  <c:v>5.8417592048645002</c:v>
                </c:pt>
                <c:pt idx="5842" formatCode="General">
                  <c:v>5.8427591323852504</c:v>
                </c:pt>
                <c:pt idx="5843" formatCode="General">
                  <c:v>5.8437590599059996</c:v>
                </c:pt>
                <c:pt idx="5844" formatCode="General">
                  <c:v>5.8447589874267498</c:v>
                </c:pt>
                <c:pt idx="5845" formatCode="General">
                  <c:v>5.8457589149475</c:v>
                </c:pt>
                <c:pt idx="5846" formatCode="General">
                  <c:v>5.8467588424682599</c:v>
                </c:pt>
                <c:pt idx="5847" formatCode="General">
                  <c:v>5.8477587699890101</c:v>
                </c:pt>
                <c:pt idx="5848" formatCode="General">
                  <c:v>5.8487586975097603</c:v>
                </c:pt>
                <c:pt idx="5849" formatCode="General">
                  <c:v>5.8497586250305096</c:v>
                </c:pt>
                <c:pt idx="5850" formatCode="General">
                  <c:v>5.8507585525512598</c:v>
                </c:pt>
                <c:pt idx="5851" formatCode="General">
                  <c:v>5.8517584800720197</c:v>
                </c:pt>
                <c:pt idx="5852" formatCode="General">
                  <c:v>5.8527584075927699</c:v>
                </c:pt>
                <c:pt idx="5853" formatCode="General">
                  <c:v>5.8537583351135201</c:v>
                </c:pt>
                <c:pt idx="5854" formatCode="General">
                  <c:v>5.8547582626342702</c:v>
                </c:pt>
                <c:pt idx="5855" formatCode="General">
                  <c:v>5.8557581901550204</c:v>
                </c:pt>
                <c:pt idx="5856" formatCode="General">
                  <c:v>5.8567581176757804</c:v>
                </c:pt>
                <c:pt idx="5857" formatCode="General">
                  <c:v>5.8577580451965297</c:v>
                </c:pt>
                <c:pt idx="5858" formatCode="General">
                  <c:v>5.8587579727172798</c:v>
                </c:pt>
                <c:pt idx="5859" formatCode="General">
                  <c:v>5.85975790023803</c:v>
                </c:pt>
                <c:pt idx="5860" formatCode="General">
                  <c:v>5.8607578277587802</c:v>
                </c:pt>
                <c:pt idx="5861" formatCode="General">
                  <c:v>5.8617577552795401</c:v>
                </c:pt>
                <c:pt idx="5862" formatCode="General">
                  <c:v>5.8627576828002903</c:v>
                </c:pt>
                <c:pt idx="5863" formatCode="General">
                  <c:v>5.8637576103210396</c:v>
                </c:pt>
                <c:pt idx="5864" formatCode="General">
                  <c:v>5.8647575378417898</c:v>
                </c:pt>
                <c:pt idx="5865" formatCode="General">
                  <c:v>5.8657574653625399</c:v>
                </c:pt>
                <c:pt idx="5866" formatCode="General">
                  <c:v>5.8667573928832999</c:v>
                </c:pt>
                <c:pt idx="5867" formatCode="General">
                  <c:v>5.8677573204040501</c:v>
                </c:pt>
                <c:pt idx="5868" formatCode="General">
                  <c:v>5.8687572479248002</c:v>
                </c:pt>
                <c:pt idx="5869" formatCode="General">
                  <c:v>5.8697571754455504</c:v>
                </c:pt>
                <c:pt idx="5870" formatCode="General">
                  <c:v>5.8707571029662997</c:v>
                </c:pt>
                <c:pt idx="5871" formatCode="General">
                  <c:v>5.8717570304870597</c:v>
                </c:pt>
                <c:pt idx="5872" formatCode="General">
                  <c:v>5.8727569580078098</c:v>
                </c:pt>
                <c:pt idx="5873" formatCode="General">
                  <c:v>5.87375688552856</c:v>
                </c:pt>
                <c:pt idx="5874" formatCode="General">
                  <c:v>5.8747568130493102</c:v>
                </c:pt>
                <c:pt idx="5875" formatCode="General">
                  <c:v>5.8757567405700604</c:v>
                </c:pt>
                <c:pt idx="5876" formatCode="General">
                  <c:v>5.8767566680908203</c:v>
                </c:pt>
                <c:pt idx="5877" formatCode="General">
                  <c:v>5.8777565956115696</c:v>
                </c:pt>
                <c:pt idx="5878" formatCode="General">
                  <c:v>5.8787565231323198</c:v>
                </c:pt>
                <c:pt idx="5879" formatCode="General">
                  <c:v>5.87975645065307</c:v>
                </c:pt>
                <c:pt idx="5880" formatCode="General">
                  <c:v>5.8807563781738201</c:v>
                </c:pt>
                <c:pt idx="5881" formatCode="General">
                  <c:v>5.8817563056945801</c:v>
                </c:pt>
                <c:pt idx="5882" formatCode="General">
                  <c:v>5.8827562332153303</c:v>
                </c:pt>
                <c:pt idx="5883" formatCode="General">
                  <c:v>5.8837561607360804</c:v>
                </c:pt>
                <c:pt idx="5884" formatCode="General">
                  <c:v>5.8847560882568297</c:v>
                </c:pt>
                <c:pt idx="5885" formatCode="General">
                  <c:v>5.8857560157775799</c:v>
                </c:pt>
                <c:pt idx="5886" formatCode="General">
                  <c:v>5.8867559432983301</c:v>
                </c:pt>
                <c:pt idx="5887" formatCode="General">
                  <c:v>5.88775587081909</c:v>
                </c:pt>
                <c:pt idx="5888" formatCode="General">
                  <c:v>5.8887557983398402</c:v>
                </c:pt>
                <c:pt idx="5889" formatCode="General">
                  <c:v>5.8897557258605904</c:v>
                </c:pt>
                <c:pt idx="5890" formatCode="General">
                  <c:v>5.8907556533813397</c:v>
                </c:pt>
                <c:pt idx="5891" formatCode="General">
                  <c:v>5.8917555809020898</c:v>
                </c:pt>
                <c:pt idx="5892" formatCode="General">
                  <c:v>5.8927555084228498</c:v>
                </c:pt>
                <c:pt idx="5893" formatCode="General">
                  <c:v>5.8937554359436</c:v>
                </c:pt>
                <c:pt idx="5894" formatCode="General">
                  <c:v>5.8947553634643501</c:v>
                </c:pt>
                <c:pt idx="5895" formatCode="General">
                  <c:v>5.8957552909851003</c:v>
                </c:pt>
                <c:pt idx="5896" formatCode="General">
                  <c:v>5.8967552185058496</c:v>
                </c:pt>
                <c:pt idx="5897" formatCode="General">
                  <c:v>5.8977551460266104</c:v>
                </c:pt>
                <c:pt idx="5898" formatCode="General">
                  <c:v>5.8987550735473597</c:v>
                </c:pt>
                <c:pt idx="5899" formatCode="General">
                  <c:v>5.8997550010681099</c:v>
                </c:pt>
                <c:pt idx="5900" formatCode="General">
                  <c:v>5.9007549285888601</c:v>
                </c:pt>
                <c:pt idx="5901" formatCode="General">
                  <c:v>5.9017548561096103</c:v>
                </c:pt>
                <c:pt idx="5902" formatCode="General">
                  <c:v>5.9027547836303702</c:v>
                </c:pt>
                <c:pt idx="5903" formatCode="General">
                  <c:v>5.9037547111511204</c:v>
                </c:pt>
                <c:pt idx="5904" formatCode="General">
                  <c:v>5.9047546386718697</c:v>
                </c:pt>
                <c:pt idx="5905" formatCode="General">
                  <c:v>5.9057545661926198</c:v>
                </c:pt>
                <c:pt idx="5906" formatCode="General">
                  <c:v>5.90675449371337</c:v>
                </c:pt>
                <c:pt idx="5907" formatCode="General">
                  <c:v>5.90775442123413</c:v>
                </c:pt>
                <c:pt idx="5908" formatCode="General">
                  <c:v>5.9087543487548801</c:v>
                </c:pt>
                <c:pt idx="5909" formatCode="General">
                  <c:v>5.9097542762756303</c:v>
                </c:pt>
                <c:pt idx="5910" formatCode="General">
                  <c:v>5.9107542037963796</c:v>
                </c:pt>
                <c:pt idx="5911" formatCode="General">
                  <c:v>5.9117541313171298</c:v>
                </c:pt>
                <c:pt idx="5912" formatCode="General">
                  <c:v>5.9127540588378897</c:v>
                </c:pt>
                <c:pt idx="5913" formatCode="General">
                  <c:v>5.9137539863586399</c:v>
                </c:pt>
                <c:pt idx="5914" formatCode="General">
                  <c:v>5.9147539138793901</c:v>
                </c:pt>
                <c:pt idx="5915" formatCode="General">
                  <c:v>5.9157538414001403</c:v>
                </c:pt>
                <c:pt idx="5916" formatCode="General">
                  <c:v>5.9167537689208896</c:v>
                </c:pt>
                <c:pt idx="5917" formatCode="General">
                  <c:v>5.9177536964416504</c:v>
                </c:pt>
                <c:pt idx="5918" formatCode="General">
                  <c:v>5.9187536239623997</c:v>
                </c:pt>
                <c:pt idx="5919" formatCode="General">
                  <c:v>5.9197535514831499</c:v>
                </c:pt>
                <c:pt idx="5920" formatCode="General">
                  <c:v>5.9207534790039</c:v>
                </c:pt>
                <c:pt idx="5921" formatCode="General">
                  <c:v>5.9217534065246502</c:v>
                </c:pt>
                <c:pt idx="5922" formatCode="General">
                  <c:v>5.9227533340454102</c:v>
                </c:pt>
                <c:pt idx="5923" formatCode="General">
                  <c:v>5.9237532615661603</c:v>
                </c:pt>
                <c:pt idx="5924" formatCode="General">
                  <c:v>5.9247531890869096</c:v>
                </c:pt>
                <c:pt idx="5925" formatCode="General">
                  <c:v>5.9257531166076598</c:v>
                </c:pt>
                <c:pt idx="5926" formatCode="General">
                  <c:v>5.92675304412841</c:v>
                </c:pt>
                <c:pt idx="5927" formatCode="General">
                  <c:v>5.9277529716491602</c:v>
                </c:pt>
                <c:pt idx="5928" formatCode="General">
                  <c:v>5.9287528991699201</c:v>
                </c:pt>
                <c:pt idx="5929" formatCode="General">
                  <c:v>5.9297528266906703</c:v>
                </c:pt>
                <c:pt idx="5930" formatCode="General">
                  <c:v>5.9307527542114196</c:v>
                </c:pt>
                <c:pt idx="5931" formatCode="General">
                  <c:v>5.9317526817321697</c:v>
                </c:pt>
                <c:pt idx="5932" formatCode="General">
                  <c:v>5.9327526092529199</c:v>
                </c:pt>
                <c:pt idx="5933" formatCode="General">
                  <c:v>5.9337525367736799</c:v>
                </c:pt>
                <c:pt idx="5934" formatCode="General">
                  <c:v>5.93475246429443</c:v>
                </c:pt>
                <c:pt idx="5935" formatCode="General">
                  <c:v>5.9357523918151802</c:v>
                </c:pt>
                <c:pt idx="5936" formatCode="General">
                  <c:v>5.9367523193359304</c:v>
                </c:pt>
                <c:pt idx="5937" formatCode="General">
                  <c:v>5.9377522468566797</c:v>
                </c:pt>
                <c:pt idx="5938" formatCode="General">
                  <c:v>5.9387521743774396</c:v>
                </c:pt>
                <c:pt idx="5939" formatCode="General">
                  <c:v>5.9397521018981898</c:v>
                </c:pt>
                <c:pt idx="5940" formatCode="General">
                  <c:v>5.94075202941894</c:v>
                </c:pt>
                <c:pt idx="5941" formatCode="General">
                  <c:v>5.9417519569396902</c:v>
                </c:pt>
                <c:pt idx="5942" formatCode="General">
                  <c:v>5.9427518844604403</c:v>
                </c:pt>
                <c:pt idx="5943" formatCode="General">
                  <c:v>5.9437518119812003</c:v>
                </c:pt>
                <c:pt idx="5944" formatCode="General">
                  <c:v>5.9447517395019496</c:v>
                </c:pt>
                <c:pt idx="5945" formatCode="General">
                  <c:v>5.9457516670226997</c:v>
                </c:pt>
                <c:pt idx="5946" formatCode="General">
                  <c:v>5.9467515945434499</c:v>
                </c:pt>
                <c:pt idx="5947" formatCode="General">
                  <c:v>5.9477515220642001</c:v>
                </c:pt>
                <c:pt idx="5948" formatCode="General">
                  <c:v>5.94875144958496</c:v>
                </c:pt>
                <c:pt idx="5949" formatCode="General">
                  <c:v>5.9497513771057102</c:v>
                </c:pt>
                <c:pt idx="5950" formatCode="General">
                  <c:v>5.9507513046264604</c:v>
                </c:pt>
                <c:pt idx="5951" formatCode="General">
                  <c:v>5.9517512321472097</c:v>
                </c:pt>
                <c:pt idx="5952" formatCode="General">
                  <c:v>5.9527511596679599</c:v>
                </c:pt>
                <c:pt idx="5953" formatCode="General">
                  <c:v>5.9537510871887198</c:v>
                </c:pt>
                <c:pt idx="5954" formatCode="General">
                  <c:v>5.95475101470947</c:v>
                </c:pt>
                <c:pt idx="5955" formatCode="General">
                  <c:v>5.9557509422302202</c:v>
                </c:pt>
                <c:pt idx="5956" formatCode="General">
                  <c:v>5.9567508697509703</c:v>
                </c:pt>
                <c:pt idx="5957" formatCode="General">
                  <c:v>5.9577507972717196</c:v>
                </c:pt>
                <c:pt idx="5958" formatCode="General">
                  <c:v>5.9587507247924796</c:v>
                </c:pt>
                <c:pt idx="5959" formatCode="General">
                  <c:v>5.9597506523132298</c:v>
                </c:pt>
                <c:pt idx="5960" formatCode="General">
                  <c:v>5.9607505798339799</c:v>
                </c:pt>
                <c:pt idx="5961" formatCode="General">
                  <c:v>5.9617505073547301</c:v>
                </c:pt>
                <c:pt idx="5962" formatCode="General">
                  <c:v>5.9627504348754803</c:v>
                </c:pt>
                <c:pt idx="5963" formatCode="General">
                  <c:v>5.9637503623962402</c:v>
                </c:pt>
                <c:pt idx="5964" formatCode="General">
                  <c:v>5.9647502899169904</c:v>
                </c:pt>
                <c:pt idx="5965" formatCode="General">
                  <c:v>5.9657502174377397</c:v>
                </c:pt>
                <c:pt idx="5966" formatCode="General">
                  <c:v>5.9667501449584899</c:v>
                </c:pt>
                <c:pt idx="5967" formatCode="General">
                  <c:v>5.9677500724792401</c:v>
                </c:pt>
                <c:pt idx="5968" formatCode="General">
                  <c:v>5.96875</c:v>
                </c:pt>
                <c:pt idx="5969" formatCode="General">
                  <c:v>5.9697499275207502</c:v>
                </c:pt>
                <c:pt idx="5970" formatCode="General">
                  <c:v>5.9707498550415004</c:v>
                </c:pt>
                <c:pt idx="5971" formatCode="General">
                  <c:v>5.9717497825622496</c:v>
                </c:pt>
                <c:pt idx="5972" formatCode="General">
                  <c:v>5.9727497100829998</c:v>
                </c:pt>
                <c:pt idx="5973" formatCode="General">
                  <c:v>5.97374963760375</c:v>
                </c:pt>
                <c:pt idx="5974" formatCode="General">
                  <c:v>5.9747495651245099</c:v>
                </c:pt>
                <c:pt idx="5975" formatCode="General">
                  <c:v>5.9757494926452601</c:v>
                </c:pt>
                <c:pt idx="5976" formatCode="General">
                  <c:v>5.9767494201660103</c:v>
                </c:pt>
                <c:pt idx="5977" formatCode="General">
                  <c:v>5.9777493476867596</c:v>
                </c:pt>
                <c:pt idx="5978" formatCode="General">
                  <c:v>5.9787492752075098</c:v>
                </c:pt>
                <c:pt idx="5979" formatCode="General">
                  <c:v>5.9797492027282697</c:v>
                </c:pt>
                <c:pt idx="5980" formatCode="General">
                  <c:v>5.9807491302490199</c:v>
                </c:pt>
                <c:pt idx="5981" formatCode="General">
                  <c:v>5.9817490577697701</c:v>
                </c:pt>
                <c:pt idx="5982" formatCode="General">
                  <c:v>5.9827489852905202</c:v>
                </c:pt>
                <c:pt idx="5983" formatCode="General">
                  <c:v>5.9837489128112704</c:v>
                </c:pt>
                <c:pt idx="5984" formatCode="General">
                  <c:v>5.9847488403320304</c:v>
                </c:pt>
                <c:pt idx="5985" formatCode="General">
                  <c:v>5.9857487678527797</c:v>
                </c:pt>
                <c:pt idx="5986" formatCode="General">
                  <c:v>5.9867486953735298</c:v>
                </c:pt>
                <c:pt idx="5987" formatCode="General">
                  <c:v>5.98774862289428</c:v>
                </c:pt>
                <c:pt idx="5988" formatCode="General">
                  <c:v>5.9887485504150302</c:v>
                </c:pt>
                <c:pt idx="5989" formatCode="General">
                  <c:v>5.9897484779357901</c:v>
                </c:pt>
                <c:pt idx="5990" formatCode="General">
                  <c:v>5.9907484054565403</c:v>
                </c:pt>
                <c:pt idx="5991" formatCode="General">
                  <c:v>5.9917483329772896</c:v>
                </c:pt>
                <c:pt idx="5992" formatCode="General">
                  <c:v>5.9927482604980398</c:v>
                </c:pt>
                <c:pt idx="5993" formatCode="General">
                  <c:v>5.9937481880187899</c:v>
                </c:pt>
                <c:pt idx="5994" formatCode="General">
                  <c:v>5.9947481155395499</c:v>
                </c:pt>
                <c:pt idx="5995" formatCode="General">
                  <c:v>5.9957480430603001</c:v>
                </c:pt>
                <c:pt idx="5996" formatCode="General">
                  <c:v>5.9967479705810502</c:v>
                </c:pt>
                <c:pt idx="5997" formatCode="General">
                  <c:v>5.9977478981018004</c:v>
                </c:pt>
                <c:pt idx="5998" formatCode="General">
                  <c:v>5.9987478256225497</c:v>
                </c:pt>
                <c:pt idx="5999" formatCode="General">
                  <c:v>5.9997477531433097</c:v>
                </c:pt>
                <c:pt idx="6000" formatCode="General">
                  <c:v>6.0007476806640598</c:v>
                </c:pt>
                <c:pt idx="6001" formatCode="General">
                  <c:v>6.00174760818481</c:v>
                </c:pt>
                <c:pt idx="6002" formatCode="General">
                  <c:v>6.0027475357055602</c:v>
                </c:pt>
                <c:pt idx="6003" formatCode="General">
                  <c:v>6.0037474632263104</c:v>
                </c:pt>
                <c:pt idx="6004" formatCode="General">
                  <c:v>6.0047473907470703</c:v>
                </c:pt>
                <c:pt idx="6005" formatCode="General">
                  <c:v>6.0057473182678196</c:v>
                </c:pt>
                <c:pt idx="6006" formatCode="General">
                  <c:v>6.0067472457885698</c:v>
                </c:pt>
                <c:pt idx="6007" formatCode="General">
                  <c:v>6.00774717330932</c:v>
                </c:pt>
                <c:pt idx="6008" formatCode="General">
                  <c:v>6.0087471008300701</c:v>
                </c:pt>
                <c:pt idx="6009" formatCode="General">
                  <c:v>6.0097470283508301</c:v>
                </c:pt>
                <c:pt idx="6010" formatCode="General">
                  <c:v>6.0107469558715803</c:v>
                </c:pt>
                <c:pt idx="6011" formatCode="General">
                  <c:v>6.0117468833923304</c:v>
                </c:pt>
                <c:pt idx="6012" formatCode="General">
                  <c:v>6.0127468109130797</c:v>
                </c:pt>
                <c:pt idx="6013" formatCode="General">
                  <c:v>6.0137467384338299</c:v>
                </c:pt>
                <c:pt idx="6014" formatCode="General">
                  <c:v>6.0147466659545801</c:v>
                </c:pt>
                <c:pt idx="6015" formatCode="General">
                  <c:v>6.01574659347534</c:v>
                </c:pt>
                <c:pt idx="6016" formatCode="General">
                  <c:v>6.0167465209960902</c:v>
                </c:pt>
                <c:pt idx="6017" formatCode="General">
                  <c:v>6.0177464485168404</c:v>
                </c:pt>
                <c:pt idx="6018" formatCode="General">
                  <c:v>6.0187463760375897</c:v>
                </c:pt>
                <c:pt idx="6019" formatCode="General">
                  <c:v>6.0197463035583398</c:v>
                </c:pt>
                <c:pt idx="6020" formatCode="General">
                  <c:v>6.0207462310790998</c:v>
                </c:pt>
                <c:pt idx="6021" formatCode="General">
                  <c:v>6.02174615859985</c:v>
                </c:pt>
                <c:pt idx="6022" formatCode="General">
                  <c:v>6.0227460861206001</c:v>
                </c:pt>
                <c:pt idx="6023" formatCode="General">
                  <c:v>6.0237460136413503</c:v>
                </c:pt>
                <c:pt idx="6024" formatCode="General">
                  <c:v>6.0247459411620996</c:v>
                </c:pt>
                <c:pt idx="6025" formatCode="General">
                  <c:v>6.0257458686828604</c:v>
                </c:pt>
                <c:pt idx="6026" formatCode="General">
                  <c:v>6.0267457962036097</c:v>
                </c:pt>
                <c:pt idx="6027" formatCode="General">
                  <c:v>6.0277457237243599</c:v>
                </c:pt>
                <c:pt idx="6028" formatCode="General">
                  <c:v>6.0287456512451101</c:v>
                </c:pt>
                <c:pt idx="6029" formatCode="General">
                  <c:v>6.0297455787658603</c:v>
                </c:pt>
                <c:pt idx="6030" formatCode="General">
                  <c:v>6.0307455062866202</c:v>
                </c:pt>
                <c:pt idx="6031" formatCode="General">
                  <c:v>6.0317454338073704</c:v>
                </c:pt>
                <c:pt idx="6032" formatCode="General">
                  <c:v>6.0327453613281197</c:v>
                </c:pt>
                <c:pt idx="6033" formatCode="General">
                  <c:v>6.0337452888488698</c:v>
                </c:pt>
                <c:pt idx="6034" formatCode="General">
                  <c:v>6.03474521636962</c:v>
                </c:pt>
                <c:pt idx="6035" formatCode="General">
                  <c:v>6.03574514389038</c:v>
                </c:pt>
                <c:pt idx="6036" formatCode="General">
                  <c:v>6.0367450714111301</c:v>
                </c:pt>
                <c:pt idx="6037" formatCode="General">
                  <c:v>6.0377449989318803</c:v>
                </c:pt>
                <c:pt idx="6038" formatCode="General">
                  <c:v>6.0387449264526296</c:v>
                </c:pt>
                <c:pt idx="6039" formatCode="General">
                  <c:v>6.0397448539733798</c:v>
                </c:pt>
                <c:pt idx="6040" formatCode="General">
                  <c:v>6.0407447814941397</c:v>
                </c:pt>
                <c:pt idx="6041" formatCode="General">
                  <c:v>6.0417447090148899</c:v>
                </c:pt>
                <c:pt idx="6042" formatCode="General">
                  <c:v>6.0427446365356401</c:v>
                </c:pt>
                <c:pt idx="6043" formatCode="General">
                  <c:v>6.0437445640563903</c:v>
                </c:pt>
                <c:pt idx="6044" formatCode="General">
                  <c:v>6.0447444915771396</c:v>
                </c:pt>
                <c:pt idx="6045" formatCode="General">
                  <c:v>6.0457444190979004</c:v>
                </c:pt>
                <c:pt idx="6046" formatCode="General">
                  <c:v>6.0467443466186497</c:v>
                </c:pt>
                <c:pt idx="6047" formatCode="General">
                  <c:v>6.0477442741393999</c:v>
                </c:pt>
                <c:pt idx="6048" formatCode="General">
                  <c:v>6.04874420166015</c:v>
                </c:pt>
                <c:pt idx="6049" formatCode="General">
                  <c:v>6.0497441291809002</c:v>
                </c:pt>
                <c:pt idx="6050" formatCode="General">
                  <c:v>6.0507440567016602</c:v>
                </c:pt>
                <c:pt idx="6051" formatCode="General">
                  <c:v>6.0517439842224103</c:v>
                </c:pt>
                <c:pt idx="6052" formatCode="General">
                  <c:v>6.0527439117431596</c:v>
                </c:pt>
                <c:pt idx="6053" formatCode="General">
                  <c:v>6.0537438392639098</c:v>
                </c:pt>
                <c:pt idx="6054" formatCode="General">
                  <c:v>6.05474376678466</c:v>
                </c:pt>
                <c:pt idx="6055" formatCode="General">
                  <c:v>6.0557436943054102</c:v>
                </c:pt>
                <c:pt idx="6056" formatCode="General">
                  <c:v>6.0567436218261701</c:v>
                </c:pt>
                <c:pt idx="6057" formatCode="General">
                  <c:v>6.0577435493469203</c:v>
                </c:pt>
                <c:pt idx="6058" formatCode="General">
                  <c:v>6.0587434768676696</c:v>
                </c:pt>
                <c:pt idx="6059" formatCode="General">
                  <c:v>6.0597434043884197</c:v>
                </c:pt>
                <c:pt idx="6060" formatCode="General">
                  <c:v>6.0607433319091699</c:v>
                </c:pt>
                <c:pt idx="6061" formatCode="General">
                  <c:v>6.0617432594299299</c:v>
                </c:pt>
                <c:pt idx="6062" formatCode="General">
                  <c:v>6.06274318695068</c:v>
                </c:pt>
                <c:pt idx="6063" formatCode="General">
                  <c:v>6.0637431144714302</c:v>
                </c:pt>
                <c:pt idx="6064" formatCode="General">
                  <c:v>6.0647430419921804</c:v>
                </c:pt>
                <c:pt idx="6065" formatCode="General">
                  <c:v>6.0657429695129297</c:v>
                </c:pt>
                <c:pt idx="6066" formatCode="General">
                  <c:v>6.0667428970336896</c:v>
                </c:pt>
                <c:pt idx="6067" formatCode="General">
                  <c:v>6.0677428245544398</c:v>
                </c:pt>
                <c:pt idx="6068" formatCode="General">
                  <c:v>6.06874275207519</c:v>
                </c:pt>
                <c:pt idx="6069" formatCode="General">
                  <c:v>6.0697426795959402</c:v>
                </c:pt>
                <c:pt idx="6070" formatCode="General">
                  <c:v>6.0707426071166903</c:v>
                </c:pt>
                <c:pt idx="6071" formatCode="General">
                  <c:v>6.0717425346374503</c:v>
                </c:pt>
                <c:pt idx="6072" formatCode="General">
                  <c:v>6.0727424621581996</c:v>
                </c:pt>
                <c:pt idx="6073" formatCode="General">
                  <c:v>6.0737423896789497</c:v>
                </c:pt>
                <c:pt idx="6074" formatCode="General">
                  <c:v>6.0747423171996999</c:v>
                </c:pt>
                <c:pt idx="6075" formatCode="General">
                  <c:v>6.0757422447204501</c:v>
                </c:pt>
                <c:pt idx="6076" formatCode="General">
                  <c:v>6.07674217224121</c:v>
                </c:pt>
                <c:pt idx="6077" formatCode="General">
                  <c:v>6.0777420997619602</c:v>
                </c:pt>
                <c:pt idx="6078" formatCode="General">
                  <c:v>6.0787420272827104</c:v>
                </c:pt>
                <c:pt idx="6079" formatCode="General">
                  <c:v>6.0797419548034597</c:v>
                </c:pt>
                <c:pt idx="6080" formatCode="General">
                  <c:v>6.0807418823242099</c:v>
                </c:pt>
                <c:pt idx="6081" formatCode="General">
                  <c:v>6.0817418098449698</c:v>
                </c:pt>
                <c:pt idx="6082" formatCode="General">
                  <c:v>6.08274173736572</c:v>
                </c:pt>
                <c:pt idx="6083" formatCode="General">
                  <c:v>6.0837416648864702</c:v>
                </c:pt>
                <c:pt idx="6084" formatCode="General">
                  <c:v>6.0847415924072203</c:v>
                </c:pt>
                <c:pt idx="6085" formatCode="General">
                  <c:v>6.0857415199279696</c:v>
                </c:pt>
                <c:pt idx="6086" formatCode="General">
                  <c:v>6.0867414474487296</c:v>
                </c:pt>
                <c:pt idx="6087" formatCode="General">
                  <c:v>6.0877413749694798</c:v>
                </c:pt>
                <c:pt idx="6088" formatCode="General">
                  <c:v>6.0887413024902299</c:v>
                </c:pt>
                <c:pt idx="6089" formatCode="General">
                  <c:v>6.0897412300109801</c:v>
                </c:pt>
                <c:pt idx="6090" formatCode="General">
                  <c:v>6.0907411575317303</c:v>
                </c:pt>
                <c:pt idx="6091" formatCode="General">
                  <c:v>6.0917410850524902</c:v>
                </c:pt>
                <c:pt idx="6092" formatCode="General">
                  <c:v>6.0927410125732404</c:v>
                </c:pt>
                <c:pt idx="6093" formatCode="General">
                  <c:v>6.0937409400939897</c:v>
                </c:pt>
                <c:pt idx="6094" formatCode="General">
                  <c:v>6.0947408676147399</c:v>
                </c:pt>
                <c:pt idx="6095" formatCode="General">
                  <c:v>6.0957407951354901</c:v>
                </c:pt>
                <c:pt idx="6096" formatCode="General">
                  <c:v>6.09674072265625</c:v>
                </c:pt>
                <c:pt idx="6097" formatCode="General">
                  <c:v>6.0977406501770002</c:v>
                </c:pt>
                <c:pt idx="6098" formatCode="General">
                  <c:v>6.0987405776977504</c:v>
                </c:pt>
                <c:pt idx="6099" formatCode="General">
                  <c:v>6.0997405052184996</c:v>
                </c:pt>
                <c:pt idx="6100" formatCode="General">
                  <c:v>6.1007404327392498</c:v>
                </c:pt>
                <c:pt idx="6101" formatCode="General">
                  <c:v>6.10174036026</c:v>
                </c:pt>
                <c:pt idx="6102" formatCode="General">
                  <c:v>6.1027402877807599</c:v>
                </c:pt>
                <c:pt idx="6103" formatCode="General">
                  <c:v>6.1037402153015101</c:v>
                </c:pt>
                <c:pt idx="6104" formatCode="General">
                  <c:v>6.1047401428222603</c:v>
                </c:pt>
                <c:pt idx="6105" formatCode="General">
                  <c:v>6.1057400703430096</c:v>
                </c:pt>
                <c:pt idx="6106" formatCode="General">
                  <c:v>6.1067399978637598</c:v>
                </c:pt>
                <c:pt idx="6107" formatCode="General">
                  <c:v>6.1077399253845197</c:v>
                </c:pt>
                <c:pt idx="6108" formatCode="General">
                  <c:v>6.1087398529052699</c:v>
                </c:pt>
                <c:pt idx="6109" formatCode="General">
                  <c:v>6.1097397804260201</c:v>
                </c:pt>
                <c:pt idx="6110" formatCode="General">
                  <c:v>6.1107397079467702</c:v>
                </c:pt>
                <c:pt idx="6111" formatCode="General">
                  <c:v>6.1117396354675204</c:v>
                </c:pt>
                <c:pt idx="6112" formatCode="General">
                  <c:v>6.1127395629882804</c:v>
                </c:pt>
                <c:pt idx="6113" formatCode="General">
                  <c:v>6.1137394905090297</c:v>
                </c:pt>
                <c:pt idx="6114" formatCode="General">
                  <c:v>6.1147394180297798</c:v>
                </c:pt>
                <c:pt idx="6115" formatCode="General">
                  <c:v>6.11573934555053</c:v>
                </c:pt>
                <c:pt idx="6116" formatCode="General">
                  <c:v>6.1167392730712802</c:v>
                </c:pt>
                <c:pt idx="6117" formatCode="General">
                  <c:v>6.1177392005920401</c:v>
                </c:pt>
                <c:pt idx="6118" formatCode="General">
                  <c:v>6.1187391281127903</c:v>
                </c:pt>
                <c:pt idx="6119" formatCode="General">
                  <c:v>6.1197390556335396</c:v>
                </c:pt>
                <c:pt idx="6120" formatCode="General">
                  <c:v>6.1207389831542898</c:v>
                </c:pt>
                <c:pt idx="6121" formatCode="General">
                  <c:v>6.1217389106750399</c:v>
                </c:pt>
                <c:pt idx="6122" formatCode="General">
                  <c:v>6.1227388381957999</c:v>
                </c:pt>
                <c:pt idx="6123" formatCode="General">
                  <c:v>6.1237387657165501</c:v>
                </c:pt>
                <c:pt idx="6124" formatCode="General">
                  <c:v>6.1247386932373002</c:v>
                </c:pt>
                <c:pt idx="6125" formatCode="General">
                  <c:v>6.1257386207580504</c:v>
                </c:pt>
                <c:pt idx="6126" formatCode="General">
                  <c:v>6.1267385482787997</c:v>
                </c:pt>
                <c:pt idx="6127" formatCode="General">
                  <c:v>6.1277384757995597</c:v>
                </c:pt>
                <c:pt idx="6128" formatCode="General">
                  <c:v>6.1287384033203098</c:v>
                </c:pt>
                <c:pt idx="6129" formatCode="General">
                  <c:v>6.12973833084106</c:v>
                </c:pt>
                <c:pt idx="6130" formatCode="General">
                  <c:v>6.1307382583618102</c:v>
                </c:pt>
                <c:pt idx="6131" formatCode="General">
                  <c:v>6.1317381858825604</c:v>
                </c:pt>
                <c:pt idx="6132" formatCode="General">
                  <c:v>6.1327381134033203</c:v>
                </c:pt>
                <c:pt idx="6133" formatCode="General">
                  <c:v>6.1337380409240696</c:v>
                </c:pt>
                <c:pt idx="6134" formatCode="General">
                  <c:v>6.1347379684448198</c:v>
                </c:pt>
                <c:pt idx="6135" formatCode="General">
                  <c:v>6.13573789596557</c:v>
                </c:pt>
                <c:pt idx="6136" formatCode="General">
                  <c:v>6.1367378234863201</c:v>
                </c:pt>
                <c:pt idx="6137" formatCode="General">
                  <c:v>6.1377377510070801</c:v>
                </c:pt>
                <c:pt idx="6138" formatCode="General">
                  <c:v>6.1387376785278303</c:v>
                </c:pt>
                <c:pt idx="6139" formatCode="General">
                  <c:v>6.1397376060485804</c:v>
                </c:pt>
                <c:pt idx="6140" formatCode="General">
                  <c:v>6.1407375335693297</c:v>
                </c:pt>
                <c:pt idx="6141" formatCode="General">
                  <c:v>6.1417374610900799</c:v>
                </c:pt>
                <c:pt idx="6142" formatCode="General">
                  <c:v>6.1427373886108301</c:v>
                </c:pt>
                <c:pt idx="6143" formatCode="General">
                  <c:v>6.14373731613159</c:v>
                </c:pt>
                <c:pt idx="6144" formatCode="General">
                  <c:v>6.1447372436523402</c:v>
                </c:pt>
                <c:pt idx="6145" formatCode="General">
                  <c:v>6.1457371711730904</c:v>
                </c:pt>
                <c:pt idx="6146" formatCode="General">
                  <c:v>6.1467370986938397</c:v>
                </c:pt>
                <c:pt idx="6147" formatCode="General">
                  <c:v>6.1477370262145898</c:v>
                </c:pt>
                <c:pt idx="6148" formatCode="General">
                  <c:v>6.1487369537353498</c:v>
                </c:pt>
                <c:pt idx="6149" formatCode="General">
                  <c:v>6.1497368812561</c:v>
                </c:pt>
                <c:pt idx="6150" formatCode="General">
                  <c:v>6.1507368087768501</c:v>
                </c:pt>
                <c:pt idx="6151" formatCode="General">
                  <c:v>6.1517367362976003</c:v>
                </c:pt>
                <c:pt idx="6152" formatCode="General">
                  <c:v>6.1527366638183496</c:v>
                </c:pt>
                <c:pt idx="6153" formatCode="General">
                  <c:v>6.1537365913391104</c:v>
                </c:pt>
                <c:pt idx="6154" formatCode="General">
                  <c:v>6.1547365188598597</c:v>
                </c:pt>
                <c:pt idx="6155" formatCode="General">
                  <c:v>6.1557364463806099</c:v>
                </c:pt>
                <c:pt idx="6156" formatCode="General">
                  <c:v>6.1567363739013601</c:v>
                </c:pt>
                <c:pt idx="6157" formatCode="General">
                  <c:v>6.1577363014221103</c:v>
                </c:pt>
                <c:pt idx="6158" formatCode="General">
                  <c:v>6.1587362289428702</c:v>
                </c:pt>
                <c:pt idx="6159" formatCode="General">
                  <c:v>6.1597361564636204</c:v>
                </c:pt>
                <c:pt idx="6160" formatCode="General">
                  <c:v>6.1607360839843697</c:v>
                </c:pt>
                <c:pt idx="6161" formatCode="General">
                  <c:v>6.1617360115051198</c:v>
                </c:pt>
                <c:pt idx="6162" formatCode="General">
                  <c:v>6.16273593902587</c:v>
                </c:pt>
                <c:pt idx="6163" formatCode="General">
                  <c:v>6.16373586654663</c:v>
                </c:pt>
                <c:pt idx="6164" formatCode="General">
                  <c:v>6.1647357940673801</c:v>
                </c:pt>
                <c:pt idx="6165" formatCode="General">
                  <c:v>6.1657357215881303</c:v>
                </c:pt>
                <c:pt idx="6166" formatCode="General">
                  <c:v>6.1667356491088796</c:v>
                </c:pt>
                <c:pt idx="6167" formatCode="General">
                  <c:v>6.1677355766296298</c:v>
                </c:pt>
                <c:pt idx="6168" formatCode="General">
                  <c:v>6.1687355041503897</c:v>
                </c:pt>
                <c:pt idx="6169" formatCode="General">
                  <c:v>6.1697354316711399</c:v>
                </c:pt>
                <c:pt idx="6170" formatCode="General">
                  <c:v>6.1707353591918901</c:v>
                </c:pt>
                <c:pt idx="6171" formatCode="General">
                  <c:v>6.1717352867126403</c:v>
                </c:pt>
                <c:pt idx="6172" formatCode="General">
                  <c:v>6.1727352142333896</c:v>
                </c:pt>
                <c:pt idx="6173" formatCode="General">
                  <c:v>6.1737351417541504</c:v>
                </c:pt>
                <c:pt idx="6174" formatCode="General">
                  <c:v>6.1747350692748997</c:v>
                </c:pt>
                <c:pt idx="6175" formatCode="General">
                  <c:v>6.1757349967956499</c:v>
                </c:pt>
                <c:pt idx="6176" formatCode="General">
                  <c:v>6.1767349243164</c:v>
                </c:pt>
                <c:pt idx="6177" formatCode="General">
                  <c:v>6.1777348518371502</c:v>
                </c:pt>
                <c:pt idx="6178" formatCode="General">
                  <c:v>6.1787347793579102</c:v>
                </c:pt>
                <c:pt idx="6179" formatCode="General">
                  <c:v>6.1797347068786603</c:v>
                </c:pt>
                <c:pt idx="6180" formatCode="General">
                  <c:v>6.1807346343994096</c:v>
                </c:pt>
                <c:pt idx="6181" formatCode="General">
                  <c:v>6.1817345619201598</c:v>
                </c:pt>
                <c:pt idx="6182" formatCode="General">
                  <c:v>6.18273448944091</c:v>
                </c:pt>
                <c:pt idx="6183" formatCode="General">
                  <c:v>6.1837344169616602</c:v>
                </c:pt>
                <c:pt idx="6184" formatCode="General">
                  <c:v>6.1847343444824201</c:v>
                </c:pt>
                <c:pt idx="6185" formatCode="General">
                  <c:v>6.1857342720031703</c:v>
                </c:pt>
                <c:pt idx="6186" formatCode="General">
                  <c:v>6.1867341995239196</c:v>
                </c:pt>
                <c:pt idx="6187" formatCode="General">
                  <c:v>6.1877341270446697</c:v>
                </c:pt>
                <c:pt idx="6188" formatCode="General">
                  <c:v>6.1887340545654199</c:v>
                </c:pt>
                <c:pt idx="6189" formatCode="General">
                  <c:v>6.1897339820861799</c:v>
                </c:pt>
                <c:pt idx="6190" formatCode="General">
                  <c:v>6.19073390960693</c:v>
                </c:pt>
                <c:pt idx="6191" formatCode="General">
                  <c:v>6.1917338371276802</c:v>
                </c:pt>
                <c:pt idx="6192" formatCode="General">
                  <c:v>6.1927337646484304</c:v>
                </c:pt>
                <c:pt idx="6193" formatCode="General">
                  <c:v>6.1937336921691797</c:v>
                </c:pt>
                <c:pt idx="6194" formatCode="General">
                  <c:v>6.1947336196899396</c:v>
                </c:pt>
                <c:pt idx="6195" formatCode="General">
                  <c:v>6.1957335472106898</c:v>
                </c:pt>
                <c:pt idx="6196" formatCode="General">
                  <c:v>6.19673347473144</c:v>
                </c:pt>
                <c:pt idx="6197" formatCode="General">
                  <c:v>6.1977334022521902</c:v>
                </c:pt>
                <c:pt idx="6198" formatCode="General">
                  <c:v>6.1987333297729403</c:v>
                </c:pt>
                <c:pt idx="6199" formatCode="General">
                  <c:v>6.1997332572937003</c:v>
                </c:pt>
                <c:pt idx="6200" formatCode="General">
                  <c:v>6.2007331848144496</c:v>
                </c:pt>
                <c:pt idx="6201" formatCode="General">
                  <c:v>6.2017331123351997</c:v>
                </c:pt>
                <c:pt idx="6202" formatCode="General">
                  <c:v>6.2027330398559499</c:v>
                </c:pt>
                <c:pt idx="6203" formatCode="General">
                  <c:v>6.2037329673767001</c:v>
                </c:pt>
                <c:pt idx="6204" formatCode="General">
                  <c:v>6.20473289489746</c:v>
                </c:pt>
                <c:pt idx="6205" formatCode="General">
                  <c:v>6.2057328224182102</c:v>
                </c:pt>
                <c:pt idx="6206" formatCode="General">
                  <c:v>6.2067327499389604</c:v>
                </c:pt>
                <c:pt idx="6207" formatCode="General">
                  <c:v>6.2077326774597097</c:v>
                </c:pt>
                <c:pt idx="6208" formatCode="General">
                  <c:v>6.2087326049804599</c:v>
                </c:pt>
                <c:pt idx="6209" formatCode="General">
                  <c:v>6.2097325325012198</c:v>
                </c:pt>
                <c:pt idx="6210" formatCode="General">
                  <c:v>6.21073246002197</c:v>
                </c:pt>
                <c:pt idx="6211" formatCode="General">
                  <c:v>6.2117323875427202</c:v>
                </c:pt>
                <c:pt idx="6212" formatCode="General">
                  <c:v>6.2127323150634703</c:v>
                </c:pt>
                <c:pt idx="6213" formatCode="General">
                  <c:v>6.2137322425842196</c:v>
                </c:pt>
                <c:pt idx="6214" formatCode="General">
                  <c:v>6.2147321701049796</c:v>
                </c:pt>
                <c:pt idx="6215" formatCode="General">
                  <c:v>6.2157320976257298</c:v>
                </c:pt>
                <c:pt idx="6216" formatCode="General">
                  <c:v>6.2167320251464799</c:v>
                </c:pt>
                <c:pt idx="6217" formatCode="General">
                  <c:v>6.2177319526672301</c:v>
                </c:pt>
                <c:pt idx="6218" formatCode="General">
                  <c:v>6.2187318801879803</c:v>
                </c:pt>
                <c:pt idx="6219" formatCode="General">
                  <c:v>6.2197318077087402</c:v>
                </c:pt>
                <c:pt idx="6220" formatCode="General">
                  <c:v>6.2207317352294904</c:v>
                </c:pt>
                <c:pt idx="6221" formatCode="General">
                  <c:v>6.2217316627502397</c:v>
                </c:pt>
                <c:pt idx="6222" formatCode="General">
                  <c:v>6.2227315902709899</c:v>
                </c:pt>
                <c:pt idx="6223" formatCode="General">
                  <c:v>6.2237315177917401</c:v>
                </c:pt>
                <c:pt idx="6224" formatCode="General">
                  <c:v>6.2247314453125</c:v>
                </c:pt>
                <c:pt idx="6225" formatCode="General">
                  <c:v>6.2257313728332502</c:v>
                </c:pt>
                <c:pt idx="6226" formatCode="General">
                  <c:v>6.2267313003540004</c:v>
                </c:pt>
                <c:pt idx="6227" formatCode="General">
                  <c:v>6.2277312278747496</c:v>
                </c:pt>
                <c:pt idx="6228" formatCode="General">
                  <c:v>6.2287311553954998</c:v>
                </c:pt>
                <c:pt idx="6229" formatCode="General">
                  <c:v>6.22973108291625</c:v>
                </c:pt>
                <c:pt idx="6230" formatCode="General">
                  <c:v>6.2307310104370099</c:v>
                </c:pt>
                <c:pt idx="6231" formatCode="General">
                  <c:v>6.2317309379577601</c:v>
                </c:pt>
                <c:pt idx="6232" formatCode="General">
                  <c:v>6.2327308654785103</c:v>
                </c:pt>
                <c:pt idx="6233" formatCode="General">
                  <c:v>6.2337307929992596</c:v>
                </c:pt>
                <c:pt idx="6234" formatCode="General">
                  <c:v>6.2347307205200098</c:v>
                </c:pt>
                <c:pt idx="6235" formatCode="General">
                  <c:v>6.2357306480407697</c:v>
                </c:pt>
                <c:pt idx="6236" formatCode="General">
                  <c:v>6.2367305755615199</c:v>
                </c:pt>
                <c:pt idx="6237" formatCode="General">
                  <c:v>6.2377305030822701</c:v>
                </c:pt>
                <c:pt idx="6238" formatCode="General">
                  <c:v>6.2387304306030202</c:v>
                </c:pt>
                <c:pt idx="6239" formatCode="General">
                  <c:v>6.2397303581237704</c:v>
                </c:pt>
                <c:pt idx="6240" formatCode="General">
                  <c:v>6.2407302856445304</c:v>
                </c:pt>
                <c:pt idx="6241" formatCode="General">
                  <c:v>6.2417302131652797</c:v>
                </c:pt>
                <c:pt idx="6242" formatCode="General">
                  <c:v>6.2427301406860298</c:v>
                </c:pt>
                <c:pt idx="6243" formatCode="General">
                  <c:v>6.24373006820678</c:v>
                </c:pt>
                <c:pt idx="6244" formatCode="General">
                  <c:v>6.2447299957275302</c:v>
                </c:pt>
                <c:pt idx="6245" formatCode="General">
                  <c:v>6.2457299232482901</c:v>
                </c:pt>
                <c:pt idx="6246" formatCode="General">
                  <c:v>6.2467298507690403</c:v>
                </c:pt>
                <c:pt idx="6247" formatCode="General">
                  <c:v>6.2477297782897896</c:v>
                </c:pt>
                <c:pt idx="6248" formatCode="General">
                  <c:v>6.2487297058105398</c:v>
                </c:pt>
                <c:pt idx="6249" formatCode="General">
                  <c:v>6.2497296333312899</c:v>
                </c:pt>
                <c:pt idx="6250" formatCode="General">
                  <c:v>6.2507295608520499</c:v>
                </c:pt>
                <c:pt idx="6251" formatCode="General">
                  <c:v>6.2517294883728001</c:v>
                </c:pt>
                <c:pt idx="6252" formatCode="General">
                  <c:v>6.2527294158935502</c:v>
                </c:pt>
                <c:pt idx="6253" formatCode="General">
                  <c:v>6.2537293434143004</c:v>
                </c:pt>
                <c:pt idx="6254" formatCode="General">
                  <c:v>6.2547292709350497</c:v>
                </c:pt>
                <c:pt idx="6255" formatCode="General">
                  <c:v>6.2557291984558097</c:v>
                </c:pt>
                <c:pt idx="6256" formatCode="General">
                  <c:v>6.2567291259765598</c:v>
                </c:pt>
                <c:pt idx="6257" formatCode="General">
                  <c:v>6.25772905349731</c:v>
                </c:pt>
                <c:pt idx="6258" formatCode="General">
                  <c:v>6.2587289810180602</c:v>
                </c:pt>
                <c:pt idx="6259" formatCode="General">
                  <c:v>6.2597289085388104</c:v>
                </c:pt>
                <c:pt idx="6260" formatCode="General">
                  <c:v>6.2607288360595703</c:v>
                </c:pt>
                <c:pt idx="6261" formatCode="General">
                  <c:v>6.2617287635803196</c:v>
                </c:pt>
                <c:pt idx="6262" formatCode="General">
                  <c:v>6.2627286911010698</c:v>
                </c:pt>
                <c:pt idx="6263" formatCode="General">
                  <c:v>6.26372861862182</c:v>
                </c:pt>
                <c:pt idx="6264" formatCode="General">
                  <c:v>6.2647285461425701</c:v>
                </c:pt>
                <c:pt idx="6265" formatCode="General">
                  <c:v>6.2657284736633301</c:v>
                </c:pt>
                <c:pt idx="6266" formatCode="General">
                  <c:v>6.2667284011840803</c:v>
                </c:pt>
                <c:pt idx="6267" formatCode="General">
                  <c:v>6.2677283287048304</c:v>
                </c:pt>
                <c:pt idx="6268" formatCode="General">
                  <c:v>6.2687282562255797</c:v>
                </c:pt>
                <c:pt idx="6269" formatCode="General">
                  <c:v>6.2697281837463299</c:v>
                </c:pt>
                <c:pt idx="6270" formatCode="General">
                  <c:v>6.2707281112670801</c:v>
                </c:pt>
                <c:pt idx="6271" formatCode="General">
                  <c:v>6.27172803878784</c:v>
                </c:pt>
                <c:pt idx="6272" formatCode="General">
                  <c:v>6.2727279663085902</c:v>
                </c:pt>
                <c:pt idx="6273" formatCode="General">
                  <c:v>6.2737278938293404</c:v>
                </c:pt>
                <c:pt idx="6274" formatCode="General">
                  <c:v>6.2747278213500897</c:v>
                </c:pt>
                <c:pt idx="6275" formatCode="General">
                  <c:v>6.2757277488708398</c:v>
                </c:pt>
                <c:pt idx="6276" formatCode="General">
                  <c:v>6.2767276763915998</c:v>
                </c:pt>
                <c:pt idx="6277" formatCode="General">
                  <c:v>6.27772760391235</c:v>
                </c:pt>
                <c:pt idx="6278" formatCode="General">
                  <c:v>6.2787275314331001</c:v>
                </c:pt>
                <c:pt idx="6279" formatCode="General">
                  <c:v>6.2797274589538503</c:v>
                </c:pt>
                <c:pt idx="6280" formatCode="General">
                  <c:v>6.2807273864745996</c:v>
                </c:pt>
                <c:pt idx="6281" formatCode="General">
                  <c:v>6.2817273139953604</c:v>
                </c:pt>
                <c:pt idx="6282" formatCode="General">
                  <c:v>6.2827272415161097</c:v>
                </c:pt>
                <c:pt idx="6283" formatCode="General">
                  <c:v>6.2837271690368599</c:v>
                </c:pt>
                <c:pt idx="6284" formatCode="General">
                  <c:v>6.2847270965576101</c:v>
                </c:pt>
                <c:pt idx="6285" formatCode="General">
                  <c:v>6.2857270240783603</c:v>
                </c:pt>
                <c:pt idx="6286" formatCode="General">
                  <c:v>6.2867269515991202</c:v>
                </c:pt>
                <c:pt idx="6287" formatCode="General">
                  <c:v>6.2877268791198704</c:v>
                </c:pt>
                <c:pt idx="6288" formatCode="General">
                  <c:v>6.2887268066406197</c:v>
                </c:pt>
                <c:pt idx="6289" formatCode="General">
                  <c:v>6.2897267341613698</c:v>
                </c:pt>
                <c:pt idx="6290" formatCode="General">
                  <c:v>6.29072666168212</c:v>
                </c:pt>
                <c:pt idx="6291" formatCode="General">
                  <c:v>6.29172658920288</c:v>
                </c:pt>
                <c:pt idx="6292" formatCode="General">
                  <c:v>6.2927265167236301</c:v>
                </c:pt>
                <c:pt idx="6293" formatCode="General">
                  <c:v>6.2937264442443803</c:v>
                </c:pt>
                <c:pt idx="6294" formatCode="General">
                  <c:v>6.2947263717651296</c:v>
                </c:pt>
                <c:pt idx="6295" formatCode="General">
                  <c:v>6.2957262992858798</c:v>
                </c:pt>
                <c:pt idx="6296" formatCode="General">
                  <c:v>6.2967262268066397</c:v>
                </c:pt>
                <c:pt idx="6297" formatCode="General">
                  <c:v>6.2977261543273899</c:v>
                </c:pt>
                <c:pt idx="6298" formatCode="General">
                  <c:v>6.2987260818481401</c:v>
                </c:pt>
                <c:pt idx="6299" formatCode="General">
                  <c:v>6.2997260093688903</c:v>
                </c:pt>
                <c:pt idx="6300" formatCode="General">
                  <c:v>6.3007259368896396</c:v>
                </c:pt>
                <c:pt idx="6301" formatCode="General">
                  <c:v>6.3017258644104004</c:v>
                </c:pt>
                <c:pt idx="6302" formatCode="General">
                  <c:v>6.3027257919311497</c:v>
                </c:pt>
                <c:pt idx="6303" formatCode="General">
                  <c:v>6.3037257194518999</c:v>
                </c:pt>
                <c:pt idx="6304" formatCode="General">
                  <c:v>6.30472564697265</c:v>
                </c:pt>
                <c:pt idx="6305" formatCode="General">
                  <c:v>6.3057255744934002</c:v>
                </c:pt>
                <c:pt idx="6306" formatCode="General">
                  <c:v>6.3067255020141602</c:v>
                </c:pt>
                <c:pt idx="6307" formatCode="General">
                  <c:v>6.3077254295349103</c:v>
                </c:pt>
                <c:pt idx="6308" formatCode="General">
                  <c:v>6.3087253570556596</c:v>
                </c:pt>
                <c:pt idx="6309" formatCode="General">
                  <c:v>6.3097252845764098</c:v>
                </c:pt>
                <c:pt idx="6310" formatCode="General">
                  <c:v>6.31072521209716</c:v>
                </c:pt>
                <c:pt idx="6311" formatCode="General">
                  <c:v>6.3117251396179102</c:v>
                </c:pt>
                <c:pt idx="6312" formatCode="General">
                  <c:v>6.3127250671386701</c:v>
                </c:pt>
                <c:pt idx="6313" formatCode="General">
                  <c:v>6.3137249946594203</c:v>
                </c:pt>
                <c:pt idx="6314" formatCode="General">
                  <c:v>6.3147249221801696</c:v>
                </c:pt>
                <c:pt idx="6315" formatCode="General">
                  <c:v>6.3157248497009197</c:v>
                </c:pt>
                <c:pt idx="6316" formatCode="General">
                  <c:v>6.3167247772216699</c:v>
                </c:pt>
                <c:pt idx="6317" formatCode="General">
                  <c:v>6.3177247047424299</c:v>
                </c:pt>
                <c:pt idx="6318" formatCode="General">
                  <c:v>6.31872463226318</c:v>
                </c:pt>
                <c:pt idx="6319" formatCode="General">
                  <c:v>6.3197245597839302</c:v>
                </c:pt>
                <c:pt idx="6320" formatCode="General">
                  <c:v>6.3207244873046804</c:v>
                </c:pt>
                <c:pt idx="6321" formatCode="General">
                  <c:v>6.3217244148254297</c:v>
                </c:pt>
                <c:pt idx="6322" formatCode="General">
                  <c:v>6.3227243423461896</c:v>
                </c:pt>
                <c:pt idx="6323" formatCode="General">
                  <c:v>6.3237242698669398</c:v>
                </c:pt>
                <c:pt idx="6324" formatCode="General">
                  <c:v>6.32472419738769</c:v>
                </c:pt>
                <c:pt idx="6325" formatCode="General">
                  <c:v>6.3257241249084402</c:v>
                </c:pt>
                <c:pt idx="6326" formatCode="General">
                  <c:v>6.3267240524291903</c:v>
                </c:pt>
                <c:pt idx="6327" formatCode="General">
                  <c:v>6.3277239799499503</c:v>
                </c:pt>
                <c:pt idx="6328" formatCode="General">
                  <c:v>6.3287239074706996</c:v>
                </c:pt>
                <c:pt idx="6329" formatCode="General">
                  <c:v>6.3297238349914497</c:v>
                </c:pt>
                <c:pt idx="6330" formatCode="General">
                  <c:v>6.3307237625121999</c:v>
                </c:pt>
                <c:pt idx="6331" formatCode="General">
                  <c:v>6.3317236900329501</c:v>
                </c:pt>
                <c:pt idx="6332" formatCode="General">
                  <c:v>6.33272361755371</c:v>
                </c:pt>
                <c:pt idx="6333" formatCode="General">
                  <c:v>6.3337235450744602</c:v>
                </c:pt>
                <c:pt idx="6334" formatCode="General">
                  <c:v>6.3347234725952104</c:v>
                </c:pt>
                <c:pt idx="6335" formatCode="General">
                  <c:v>6.3357234001159597</c:v>
                </c:pt>
                <c:pt idx="6336" formatCode="General">
                  <c:v>6.3367233276367099</c:v>
                </c:pt>
                <c:pt idx="6337" formatCode="General">
                  <c:v>6.3377232551574698</c:v>
                </c:pt>
                <c:pt idx="6338" formatCode="General">
                  <c:v>6.33872318267822</c:v>
                </c:pt>
                <c:pt idx="6339" formatCode="General">
                  <c:v>6.3397231101989702</c:v>
                </c:pt>
                <c:pt idx="6340" formatCode="General">
                  <c:v>6.3407230377197203</c:v>
                </c:pt>
                <c:pt idx="6341" formatCode="General">
                  <c:v>6.3417229652404696</c:v>
                </c:pt>
                <c:pt idx="6342" formatCode="General">
                  <c:v>6.3427228927612296</c:v>
                </c:pt>
                <c:pt idx="6343" formatCode="General">
                  <c:v>6.3437228202819798</c:v>
                </c:pt>
                <c:pt idx="6344" formatCode="General">
                  <c:v>6.3447227478027299</c:v>
                </c:pt>
                <c:pt idx="6345" formatCode="General">
                  <c:v>6.3457226753234801</c:v>
                </c:pt>
                <c:pt idx="6346" formatCode="General">
                  <c:v>6.3467226028442303</c:v>
                </c:pt>
                <c:pt idx="6347" formatCode="General">
                  <c:v>6.3477225303649902</c:v>
                </c:pt>
                <c:pt idx="6348" formatCode="General">
                  <c:v>6.3487224578857404</c:v>
                </c:pt>
                <c:pt idx="6349" formatCode="General">
                  <c:v>6.3497223854064897</c:v>
                </c:pt>
                <c:pt idx="6350" formatCode="General">
                  <c:v>6.3507223129272399</c:v>
                </c:pt>
                <c:pt idx="6351" formatCode="General">
                  <c:v>6.3517222404479901</c:v>
                </c:pt>
                <c:pt idx="6352" formatCode="General">
                  <c:v>6.35272216796875</c:v>
                </c:pt>
                <c:pt idx="6353" formatCode="General">
                  <c:v>6.3537220954895002</c:v>
                </c:pt>
                <c:pt idx="6354" formatCode="General">
                  <c:v>6.3547220230102504</c:v>
                </c:pt>
                <c:pt idx="6355" formatCode="General">
                  <c:v>6.3557219505309996</c:v>
                </c:pt>
                <c:pt idx="6356" formatCode="General">
                  <c:v>6.3567218780517498</c:v>
                </c:pt>
                <c:pt idx="6357" formatCode="General">
                  <c:v>6.3577218055725</c:v>
                </c:pt>
                <c:pt idx="6358" formatCode="General">
                  <c:v>6.3587217330932599</c:v>
                </c:pt>
                <c:pt idx="6359" formatCode="General">
                  <c:v>6.3597216606140101</c:v>
                </c:pt>
                <c:pt idx="6360" formatCode="General">
                  <c:v>6.3607215881347603</c:v>
                </c:pt>
                <c:pt idx="6361" formatCode="General">
                  <c:v>6.3617215156555096</c:v>
                </c:pt>
                <c:pt idx="6362" formatCode="General">
                  <c:v>6.3627214431762598</c:v>
                </c:pt>
                <c:pt idx="6363" formatCode="General">
                  <c:v>6.3637213706970197</c:v>
                </c:pt>
                <c:pt idx="6364" formatCode="General">
                  <c:v>6.3647212982177699</c:v>
                </c:pt>
                <c:pt idx="6365" formatCode="General">
                  <c:v>6.3657212257385201</c:v>
                </c:pt>
                <c:pt idx="6366" formatCode="General">
                  <c:v>6.3667211532592702</c:v>
                </c:pt>
                <c:pt idx="6367" formatCode="General">
                  <c:v>6.3677210807800204</c:v>
                </c:pt>
                <c:pt idx="6368" formatCode="General">
                  <c:v>6.3687210083007804</c:v>
                </c:pt>
                <c:pt idx="6369" formatCode="General">
                  <c:v>6.3697209358215297</c:v>
                </c:pt>
                <c:pt idx="6370" formatCode="General">
                  <c:v>6.3707208633422798</c:v>
                </c:pt>
                <c:pt idx="6371" formatCode="General">
                  <c:v>6.37172079086303</c:v>
                </c:pt>
                <c:pt idx="6372" formatCode="General">
                  <c:v>6.3727207183837802</c:v>
                </c:pt>
                <c:pt idx="6373" formatCode="General">
                  <c:v>6.3737206459045401</c:v>
                </c:pt>
                <c:pt idx="6374" formatCode="General">
                  <c:v>6.3747205734252903</c:v>
                </c:pt>
                <c:pt idx="6375" formatCode="General">
                  <c:v>6.3757205009460396</c:v>
                </c:pt>
                <c:pt idx="6376" formatCode="General">
                  <c:v>6.3767204284667898</c:v>
                </c:pt>
                <c:pt idx="6377" formatCode="General">
                  <c:v>6.3777203559875399</c:v>
                </c:pt>
                <c:pt idx="6378" formatCode="General">
                  <c:v>6.3787202835082999</c:v>
                </c:pt>
                <c:pt idx="6379" formatCode="General">
                  <c:v>6.3797202110290501</c:v>
                </c:pt>
                <c:pt idx="6380" formatCode="General">
                  <c:v>6.3807201385498002</c:v>
                </c:pt>
                <c:pt idx="6381" formatCode="General">
                  <c:v>6.3817200660705504</c:v>
                </c:pt>
                <c:pt idx="6382" formatCode="General">
                  <c:v>6.3827199935912997</c:v>
                </c:pt>
                <c:pt idx="6383" formatCode="General">
                  <c:v>6.3837199211120597</c:v>
                </c:pt>
                <c:pt idx="6384" formatCode="General">
                  <c:v>6.3847198486328098</c:v>
                </c:pt>
                <c:pt idx="6385" formatCode="General">
                  <c:v>6.38571977615356</c:v>
                </c:pt>
                <c:pt idx="6386" formatCode="General">
                  <c:v>6.3867197036743102</c:v>
                </c:pt>
                <c:pt idx="6387" formatCode="General">
                  <c:v>6.3877196311950604</c:v>
                </c:pt>
                <c:pt idx="6388" formatCode="General">
                  <c:v>6.3887195587158203</c:v>
                </c:pt>
                <c:pt idx="6389" formatCode="General">
                  <c:v>6.3897194862365696</c:v>
                </c:pt>
                <c:pt idx="6390" formatCode="General">
                  <c:v>6.3907194137573198</c:v>
                </c:pt>
                <c:pt idx="6391" formatCode="General">
                  <c:v>6.39171934127807</c:v>
                </c:pt>
                <c:pt idx="6392" formatCode="General">
                  <c:v>6.3927192687988201</c:v>
                </c:pt>
                <c:pt idx="6393" formatCode="General">
                  <c:v>6.3937191963195801</c:v>
                </c:pt>
                <c:pt idx="6394" formatCode="General">
                  <c:v>6.3947191238403303</c:v>
                </c:pt>
                <c:pt idx="6395" formatCode="General">
                  <c:v>6.3957190513610804</c:v>
                </c:pt>
                <c:pt idx="6396" formatCode="General">
                  <c:v>6.3967189788818297</c:v>
                </c:pt>
                <c:pt idx="6397" formatCode="General">
                  <c:v>6.3977189064025799</c:v>
                </c:pt>
                <c:pt idx="6398" formatCode="General">
                  <c:v>6.3987188339233301</c:v>
                </c:pt>
                <c:pt idx="6399" formatCode="General">
                  <c:v>6.39971876144409</c:v>
                </c:pt>
                <c:pt idx="6400" formatCode="General">
                  <c:v>6.4007186889648402</c:v>
                </c:pt>
                <c:pt idx="6401" formatCode="General">
                  <c:v>6.4017186164855904</c:v>
                </c:pt>
                <c:pt idx="6402" formatCode="General">
                  <c:v>6.4027185440063397</c:v>
                </c:pt>
                <c:pt idx="6403" formatCode="General">
                  <c:v>6.4037184715270898</c:v>
                </c:pt>
                <c:pt idx="6404" formatCode="General">
                  <c:v>6.4047183990478498</c:v>
                </c:pt>
                <c:pt idx="6405" formatCode="General">
                  <c:v>6.4057183265686</c:v>
                </c:pt>
                <c:pt idx="6406" formatCode="General">
                  <c:v>6.4067182540893501</c:v>
                </c:pt>
                <c:pt idx="6407" formatCode="General">
                  <c:v>6.4077181816101003</c:v>
                </c:pt>
                <c:pt idx="6408" formatCode="General">
                  <c:v>6.4087181091308496</c:v>
                </c:pt>
                <c:pt idx="6409" formatCode="General">
                  <c:v>6.4097180366516104</c:v>
                </c:pt>
                <c:pt idx="6410" formatCode="General">
                  <c:v>6.4107179641723597</c:v>
                </c:pt>
                <c:pt idx="6411" formatCode="General">
                  <c:v>6.4117178916931099</c:v>
                </c:pt>
                <c:pt idx="6412" formatCode="General">
                  <c:v>6.4127178192138601</c:v>
                </c:pt>
                <c:pt idx="6413" formatCode="General">
                  <c:v>6.4137177467346103</c:v>
                </c:pt>
                <c:pt idx="6414" formatCode="General">
                  <c:v>6.4147176742553702</c:v>
                </c:pt>
                <c:pt idx="6415" formatCode="General">
                  <c:v>6.4157176017761204</c:v>
                </c:pt>
                <c:pt idx="6416" formatCode="General">
                  <c:v>6.4167175292968697</c:v>
                </c:pt>
                <c:pt idx="6417" formatCode="General">
                  <c:v>6.4177174568176198</c:v>
                </c:pt>
                <c:pt idx="6418" formatCode="General">
                  <c:v>6.41871738433837</c:v>
                </c:pt>
                <c:pt idx="6419" formatCode="General">
                  <c:v>6.41971731185913</c:v>
                </c:pt>
                <c:pt idx="6420" formatCode="General">
                  <c:v>6.4207172393798801</c:v>
                </c:pt>
                <c:pt idx="6421" formatCode="General">
                  <c:v>6.4217171669006303</c:v>
                </c:pt>
                <c:pt idx="6422" formatCode="General">
                  <c:v>6.4227170944213796</c:v>
                </c:pt>
                <c:pt idx="6423" formatCode="General">
                  <c:v>6.4237170219421298</c:v>
                </c:pt>
                <c:pt idx="6424" formatCode="General">
                  <c:v>6.4247169494628897</c:v>
                </c:pt>
                <c:pt idx="6425" formatCode="General">
                  <c:v>6.4257168769836399</c:v>
                </c:pt>
                <c:pt idx="6426" formatCode="General">
                  <c:v>6.4267168045043901</c:v>
                </c:pt>
                <c:pt idx="6427" formatCode="General">
                  <c:v>6.4277167320251403</c:v>
                </c:pt>
                <c:pt idx="6428" formatCode="General">
                  <c:v>6.4287166595458896</c:v>
                </c:pt>
                <c:pt idx="6429" formatCode="General">
                  <c:v>6.4297165870666504</c:v>
                </c:pt>
                <c:pt idx="6430" formatCode="General">
                  <c:v>6.4307165145873997</c:v>
                </c:pt>
                <c:pt idx="6431" formatCode="General">
                  <c:v>6.4317164421081499</c:v>
                </c:pt>
                <c:pt idx="6432" formatCode="General">
                  <c:v>6.4327163696289</c:v>
                </c:pt>
                <c:pt idx="6433" formatCode="General">
                  <c:v>6.4337162971496502</c:v>
                </c:pt>
                <c:pt idx="6434" formatCode="General">
                  <c:v>6.4347162246704102</c:v>
                </c:pt>
                <c:pt idx="6435" formatCode="General">
                  <c:v>6.4357161521911603</c:v>
                </c:pt>
                <c:pt idx="6436" formatCode="General">
                  <c:v>6.4367160797119096</c:v>
                </c:pt>
                <c:pt idx="6437" formatCode="General">
                  <c:v>6.4377160072326598</c:v>
                </c:pt>
                <c:pt idx="6438" formatCode="General">
                  <c:v>6.43871593475341</c:v>
                </c:pt>
                <c:pt idx="6439" formatCode="General">
                  <c:v>6.4397158622741602</c:v>
                </c:pt>
                <c:pt idx="6440" formatCode="General">
                  <c:v>6.4407157897949201</c:v>
                </c:pt>
                <c:pt idx="6441" formatCode="General">
                  <c:v>6.4417157173156703</c:v>
                </c:pt>
                <c:pt idx="6442" formatCode="General">
                  <c:v>6.4427156448364196</c:v>
                </c:pt>
                <c:pt idx="6443" formatCode="General">
                  <c:v>6.4437155723571697</c:v>
                </c:pt>
                <c:pt idx="6444" formatCode="General">
                  <c:v>6.4447154998779199</c:v>
                </c:pt>
                <c:pt idx="6445" formatCode="General">
                  <c:v>6.4457154273986799</c:v>
                </c:pt>
                <c:pt idx="6446" formatCode="General">
                  <c:v>6.44671535491943</c:v>
                </c:pt>
                <c:pt idx="6447" formatCode="General">
                  <c:v>6.4477152824401802</c:v>
                </c:pt>
                <c:pt idx="6448" formatCode="General">
                  <c:v>6.4487152099609304</c:v>
                </c:pt>
                <c:pt idx="6449" formatCode="General">
                  <c:v>6.4497151374816797</c:v>
                </c:pt>
                <c:pt idx="6450" formatCode="General">
                  <c:v>6.4507150650024396</c:v>
                </c:pt>
                <c:pt idx="6451" formatCode="General">
                  <c:v>6.4517149925231898</c:v>
                </c:pt>
                <c:pt idx="6452" formatCode="General">
                  <c:v>6.45271492004394</c:v>
                </c:pt>
                <c:pt idx="6453" formatCode="General">
                  <c:v>6.4537148475646902</c:v>
                </c:pt>
                <c:pt idx="6454" formatCode="General">
                  <c:v>6.4547147750854403</c:v>
                </c:pt>
                <c:pt idx="6455" formatCode="General">
                  <c:v>6.4557147026062003</c:v>
                </c:pt>
                <c:pt idx="6456" formatCode="General">
                  <c:v>6.4567146301269496</c:v>
                </c:pt>
                <c:pt idx="6457" formatCode="General">
                  <c:v>6.4577145576476997</c:v>
                </c:pt>
                <c:pt idx="6458" formatCode="General">
                  <c:v>6.4587144851684499</c:v>
                </c:pt>
                <c:pt idx="6459" formatCode="General">
                  <c:v>6.4597144126892001</c:v>
                </c:pt>
                <c:pt idx="6460" formatCode="General">
                  <c:v>6.46071434020996</c:v>
                </c:pt>
                <c:pt idx="6461" formatCode="General">
                  <c:v>6.4617142677307102</c:v>
                </c:pt>
                <c:pt idx="6462" formatCode="General">
                  <c:v>6.4627141952514604</c:v>
                </c:pt>
                <c:pt idx="6463" formatCode="General">
                  <c:v>6.4637141227722097</c:v>
                </c:pt>
                <c:pt idx="6464" formatCode="General">
                  <c:v>6.4647140502929599</c:v>
                </c:pt>
                <c:pt idx="6465" formatCode="General">
                  <c:v>6.4657139778137198</c:v>
                </c:pt>
                <c:pt idx="6466" formatCode="General">
                  <c:v>6.46671390533447</c:v>
                </c:pt>
                <c:pt idx="6467" formatCode="General">
                  <c:v>6.4677138328552202</c:v>
                </c:pt>
                <c:pt idx="6468" formatCode="General">
                  <c:v>6.4687137603759703</c:v>
                </c:pt>
                <c:pt idx="6469" formatCode="General">
                  <c:v>6.4697136878967196</c:v>
                </c:pt>
                <c:pt idx="6470" formatCode="General">
                  <c:v>6.4707136154174796</c:v>
                </c:pt>
                <c:pt idx="6471" formatCode="General">
                  <c:v>6.4717135429382298</c:v>
                </c:pt>
                <c:pt idx="6472" formatCode="General">
                  <c:v>6.4727134704589799</c:v>
                </c:pt>
                <c:pt idx="6473" formatCode="General">
                  <c:v>6.4737133979797301</c:v>
                </c:pt>
                <c:pt idx="6474" formatCode="General">
                  <c:v>6.4747133255004803</c:v>
                </c:pt>
                <c:pt idx="6475" formatCode="General">
                  <c:v>6.4757132530212402</c:v>
                </c:pt>
                <c:pt idx="6476" formatCode="General">
                  <c:v>6.4767131805419904</c:v>
                </c:pt>
                <c:pt idx="6477" formatCode="General">
                  <c:v>6.4777131080627397</c:v>
                </c:pt>
                <c:pt idx="6478" formatCode="General">
                  <c:v>6.4787130355834899</c:v>
                </c:pt>
                <c:pt idx="6479" formatCode="General">
                  <c:v>6.4797129631042401</c:v>
                </c:pt>
                <c:pt idx="6480" formatCode="General">
                  <c:v>6.480712890625</c:v>
                </c:pt>
                <c:pt idx="6481" formatCode="General">
                  <c:v>6.4817128181457502</c:v>
                </c:pt>
                <c:pt idx="6482" formatCode="General">
                  <c:v>6.4827127456665004</c:v>
                </c:pt>
                <c:pt idx="6483" formatCode="General">
                  <c:v>6.4837126731872496</c:v>
                </c:pt>
                <c:pt idx="6484" formatCode="General">
                  <c:v>6.4847126007079998</c:v>
                </c:pt>
                <c:pt idx="6485" formatCode="General">
                  <c:v>6.48571252822875</c:v>
                </c:pt>
                <c:pt idx="6486" formatCode="General">
                  <c:v>6.4867124557495099</c:v>
                </c:pt>
                <c:pt idx="6487" formatCode="General">
                  <c:v>6.4877123832702601</c:v>
                </c:pt>
                <c:pt idx="6488" formatCode="General">
                  <c:v>6.4887123107910103</c:v>
                </c:pt>
                <c:pt idx="6489" formatCode="General">
                  <c:v>6.4897122383117596</c:v>
                </c:pt>
                <c:pt idx="6490" formatCode="General">
                  <c:v>6.4907121658325098</c:v>
                </c:pt>
                <c:pt idx="6491" formatCode="General">
                  <c:v>6.4917120933532697</c:v>
                </c:pt>
                <c:pt idx="6492" formatCode="General">
                  <c:v>6.4927120208740199</c:v>
                </c:pt>
                <c:pt idx="6493" formatCode="General">
                  <c:v>6.4937119483947701</c:v>
                </c:pt>
                <c:pt idx="6494" formatCode="General">
                  <c:v>6.4947118759155202</c:v>
                </c:pt>
                <c:pt idx="6495" formatCode="General">
                  <c:v>6.4957118034362704</c:v>
                </c:pt>
                <c:pt idx="6496" formatCode="General">
                  <c:v>6.4967117309570304</c:v>
                </c:pt>
                <c:pt idx="6497" formatCode="General">
                  <c:v>6.4977116584777797</c:v>
                </c:pt>
                <c:pt idx="6498" formatCode="General">
                  <c:v>6.4987115859985298</c:v>
                </c:pt>
                <c:pt idx="6499" formatCode="General">
                  <c:v>6.49971151351928</c:v>
                </c:pt>
                <c:pt idx="6500" formatCode="General">
                  <c:v>6.5007114410400302</c:v>
                </c:pt>
                <c:pt idx="6501" formatCode="General">
                  <c:v>6.5017113685607901</c:v>
                </c:pt>
                <c:pt idx="6502" formatCode="General">
                  <c:v>6.5027112960815403</c:v>
                </c:pt>
                <c:pt idx="6503" formatCode="General">
                  <c:v>6.5037112236022896</c:v>
                </c:pt>
                <c:pt idx="6504" formatCode="General">
                  <c:v>6.5047111511230398</c:v>
                </c:pt>
                <c:pt idx="6505" formatCode="General">
                  <c:v>6.5057110786437899</c:v>
                </c:pt>
                <c:pt idx="6506" formatCode="General">
                  <c:v>6.5067110061645499</c:v>
                </c:pt>
                <c:pt idx="6507" formatCode="General">
                  <c:v>6.5077109336853001</c:v>
                </c:pt>
                <c:pt idx="6508" formatCode="General">
                  <c:v>6.5087108612060502</c:v>
                </c:pt>
                <c:pt idx="6509" formatCode="General">
                  <c:v>6.5097107887268004</c:v>
                </c:pt>
                <c:pt idx="6510" formatCode="General">
                  <c:v>6.5107107162475497</c:v>
                </c:pt>
                <c:pt idx="6511" formatCode="General">
                  <c:v>6.5117106437683097</c:v>
                </c:pt>
                <c:pt idx="6512" formatCode="General">
                  <c:v>6.5127105712890598</c:v>
                </c:pt>
                <c:pt idx="6513" formatCode="General">
                  <c:v>6.51371049880981</c:v>
                </c:pt>
                <c:pt idx="6514" formatCode="General">
                  <c:v>6.5147104263305602</c:v>
                </c:pt>
                <c:pt idx="6515" formatCode="General">
                  <c:v>6.5157103538513104</c:v>
                </c:pt>
                <c:pt idx="6516" formatCode="General">
                  <c:v>6.5167102813720703</c:v>
                </c:pt>
                <c:pt idx="6517" formatCode="General">
                  <c:v>6.5177102088928196</c:v>
                </c:pt>
                <c:pt idx="6518" formatCode="General">
                  <c:v>6.5187101364135698</c:v>
                </c:pt>
                <c:pt idx="6519" formatCode="General">
                  <c:v>6.51971006393432</c:v>
                </c:pt>
                <c:pt idx="6520" formatCode="General">
                  <c:v>6.5207099914550701</c:v>
                </c:pt>
                <c:pt idx="6521" formatCode="General">
                  <c:v>6.5217099189758301</c:v>
                </c:pt>
                <c:pt idx="6522" formatCode="General">
                  <c:v>6.5227098464965803</c:v>
                </c:pt>
                <c:pt idx="6523" formatCode="General">
                  <c:v>6.5237097740173304</c:v>
                </c:pt>
                <c:pt idx="6524" formatCode="General">
                  <c:v>6.5247097015380797</c:v>
                </c:pt>
                <c:pt idx="6525" formatCode="General">
                  <c:v>6.5257096290588299</c:v>
                </c:pt>
                <c:pt idx="6526" formatCode="General">
                  <c:v>6.5267095565795801</c:v>
                </c:pt>
                <c:pt idx="6527" formatCode="General">
                  <c:v>6.52770948410034</c:v>
                </c:pt>
                <c:pt idx="6528" formatCode="General">
                  <c:v>6.5287094116210902</c:v>
                </c:pt>
                <c:pt idx="6529" formatCode="General">
                  <c:v>6.5297093391418404</c:v>
                </c:pt>
                <c:pt idx="6530" formatCode="General">
                  <c:v>6.5307092666625897</c:v>
                </c:pt>
                <c:pt idx="6531" formatCode="General">
                  <c:v>6.5317091941833398</c:v>
                </c:pt>
                <c:pt idx="6532" formatCode="General">
                  <c:v>6.5327091217040998</c:v>
                </c:pt>
                <c:pt idx="6533" formatCode="General">
                  <c:v>6.53370904922485</c:v>
                </c:pt>
                <c:pt idx="6534" formatCode="General">
                  <c:v>6.5347089767456001</c:v>
                </c:pt>
                <c:pt idx="6535" formatCode="General">
                  <c:v>6.5357089042663503</c:v>
                </c:pt>
                <c:pt idx="6536" formatCode="General">
                  <c:v>6.5367088317870996</c:v>
                </c:pt>
                <c:pt idx="6537" formatCode="General">
                  <c:v>6.5377087593078604</c:v>
                </c:pt>
                <c:pt idx="6538" formatCode="General">
                  <c:v>6.5387086868286097</c:v>
                </c:pt>
                <c:pt idx="6539" formatCode="General">
                  <c:v>6.5397086143493599</c:v>
                </c:pt>
                <c:pt idx="6540" formatCode="General">
                  <c:v>6.5407085418701101</c:v>
                </c:pt>
                <c:pt idx="6541" formatCode="General">
                  <c:v>6.5417084693908603</c:v>
                </c:pt>
                <c:pt idx="6542" formatCode="General">
                  <c:v>6.5427083969116202</c:v>
                </c:pt>
                <c:pt idx="6543" formatCode="General">
                  <c:v>6.5437083244323704</c:v>
                </c:pt>
                <c:pt idx="6544" formatCode="General">
                  <c:v>6.5447082519531197</c:v>
                </c:pt>
                <c:pt idx="6545" formatCode="General">
                  <c:v>6.5457081794738698</c:v>
                </c:pt>
                <c:pt idx="6546" formatCode="General">
                  <c:v>6.54670810699462</c:v>
                </c:pt>
                <c:pt idx="6547" formatCode="General">
                  <c:v>6.54770803451538</c:v>
                </c:pt>
                <c:pt idx="6548" formatCode="General">
                  <c:v>6.5487079620361301</c:v>
                </c:pt>
                <c:pt idx="6549" formatCode="General">
                  <c:v>6.5497078895568803</c:v>
                </c:pt>
                <c:pt idx="6550" formatCode="General">
                  <c:v>6.5507078170776296</c:v>
                </c:pt>
                <c:pt idx="6551" formatCode="General">
                  <c:v>6.5517077445983798</c:v>
                </c:pt>
                <c:pt idx="6552" formatCode="General">
                  <c:v>6.5527076721191397</c:v>
                </c:pt>
                <c:pt idx="6553" formatCode="General">
                  <c:v>6.5537075996398899</c:v>
                </c:pt>
                <c:pt idx="6554" formatCode="General">
                  <c:v>6.5547075271606401</c:v>
                </c:pt>
                <c:pt idx="6555" formatCode="General">
                  <c:v>6.5557074546813903</c:v>
                </c:pt>
                <c:pt idx="6556" formatCode="General">
                  <c:v>6.5567073822021396</c:v>
                </c:pt>
                <c:pt idx="6557" formatCode="General">
                  <c:v>6.5577073097229004</c:v>
                </c:pt>
                <c:pt idx="6558" formatCode="General">
                  <c:v>6.5587072372436497</c:v>
                </c:pt>
                <c:pt idx="6559" formatCode="General">
                  <c:v>6.5597071647643999</c:v>
                </c:pt>
                <c:pt idx="6560" formatCode="General">
                  <c:v>6.56070709228515</c:v>
                </c:pt>
                <c:pt idx="6561" formatCode="General">
                  <c:v>6.5617070198059002</c:v>
                </c:pt>
                <c:pt idx="6562" formatCode="General">
                  <c:v>6.5627069473266602</c:v>
                </c:pt>
                <c:pt idx="6563" formatCode="General">
                  <c:v>6.5637068748474103</c:v>
                </c:pt>
                <c:pt idx="6564" formatCode="General">
                  <c:v>6.5647068023681596</c:v>
                </c:pt>
                <c:pt idx="6565" formatCode="General">
                  <c:v>6.5657067298889098</c:v>
                </c:pt>
                <c:pt idx="6566" formatCode="General">
                  <c:v>6.56670665740966</c:v>
                </c:pt>
                <c:pt idx="6567" formatCode="General">
                  <c:v>6.5677065849304102</c:v>
                </c:pt>
                <c:pt idx="6568" formatCode="General">
                  <c:v>6.5687065124511701</c:v>
                </c:pt>
                <c:pt idx="6569" formatCode="General">
                  <c:v>6.5697064399719203</c:v>
                </c:pt>
                <c:pt idx="6570" formatCode="General">
                  <c:v>6.5707063674926696</c:v>
                </c:pt>
                <c:pt idx="6571" formatCode="General">
                  <c:v>6.5717062950134197</c:v>
                </c:pt>
                <c:pt idx="6572" formatCode="General">
                  <c:v>6.5727062225341699</c:v>
                </c:pt>
                <c:pt idx="6573" formatCode="General">
                  <c:v>6.5737061500549299</c:v>
                </c:pt>
                <c:pt idx="6574" formatCode="General">
                  <c:v>6.57470607757568</c:v>
                </c:pt>
                <c:pt idx="6575" formatCode="General">
                  <c:v>6.5757060050964302</c:v>
                </c:pt>
                <c:pt idx="6576" formatCode="General">
                  <c:v>6.5767059326171804</c:v>
                </c:pt>
                <c:pt idx="6577" formatCode="General">
                  <c:v>6.5777058601379297</c:v>
                </c:pt>
                <c:pt idx="6578" formatCode="General">
                  <c:v>6.5787057876586896</c:v>
                </c:pt>
                <c:pt idx="6579" formatCode="General">
                  <c:v>6.5797057151794398</c:v>
                </c:pt>
                <c:pt idx="6580" formatCode="General">
                  <c:v>6.58070564270019</c:v>
                </c:pt>
                <c:pt idx="6581" formatCode="General">
                  <c:v>6.5817055702209402</c:v>
                </c:pt>
                <c:pt idx="6582" formatCode="General">
                  <c:v>6.5827054977416903</c:v>
                </c:pt>
                <c:pt idx="6583" formatCode="General">
                  <c:v>6.5837054252624503</c:v>
                </c:pt>
                <c:pt idx="6584" formatCode="General">
                  <c:v>6.5847053527831996</c:v>
                </c:pt>
                <c:pt idx="6585" formatCode="General">
                  <c:v>6.5857052803039497</c:v>
                </c:pt>
                <c:pt idx="6586" formatCode="General">
                  <c:v>6.5867052078246999</c:v>
                </c:pt>
                <c:pt idx="6587" formatCode="General">
                  <c:v>6.5877051353454501</c:v>
                </c:pt>
                <c:pt idx="6588" formatCode="General">
                  <c:v>6.58870506286621</c:v>
                </c:pt>
                <c:pt idx="6589" formatCode="General">
                  <c:v>6.5897049903869602</c:v>
                </c:pt>
                <c:pt idx="6590" formatCode="General">
                  <c:v>6.5907049179077104</c:v>
                </c:pt>
                <c:pt idx="6591" formatCode="General">
                  <c:v>6.5917048454284597</c:v>
                </c:pt>
                <c:pt idx="6592" formatCode="General">
                  <c:v>6.5927047729492099</c:v>
                </c:pt>
                <c:pt idx="6593" formatCode="General">
                  <c:v>6.5937047004699698</c:v>
                </c:pt>
                <c:pt idx="6594" formatCode="General">
                  <c:v>6.59470462799072</c:v>
                </c:pt>
                <c:pt idx="6595" formatCode="General">
                  <c:v>6.5957045555114702</c:v>
                </c:pt>
                <c:pt idx="6596" formatCode="General">
                  <c:v>6.5967044830322203</c:v>
                </c:pt>
                <c:pt idx="6597" formatCode="General">
                  <c:v>6.5977044105529696</c:v>
                </c:pt>
                <c:pt idx="6598" formatCode="General">
                  <c:v>6.5987043380737296</c:v>
                </c:pt>
                <c:pt idx="6599" formatCode="General">
                  <c:v>6.5997042655944798</c:v>
                </c:pt>
                <c:pt idx="6600" formatCode="General">
                  <c:v>6.6007041931152299</c:v>
                </c:pt>
                <c:pt idx="6601" formatCode="General">
                  <c:v>6.6017041206359801</c:v>
                </c:pt>
                <c:pt idx="6602" formatCode="General">
                  <c:v>6.6027040481567303</c:v>
                </c:pt>
                <c:pt idx="6603" formatCode="General">
                  <c:v>6.6037039756774902</c:v>
                </c:pt>
                <c:pt idx="6604" formatCode="General">
                  <c:v>6.6047039031982404</c:v>
                </c:pt>
                <c:pt idx="6605" formatCode="General">
                  <c:v>6.6057038307189897</c:v>
                </c:pt>
                <c:pt idx="6606" formatCode="General">
                  <c:v>6.6067037582397399</c:v>
                </c:pt>
                <c:pt idx="6607" formatCode="General">
                  <c:v>6.6077036857604901</c:v>
                </c:pt>
                <c:pt idx="6608" formatCode="General">
                  <c:v>6.60870361328125</c:v>
                </c:pt>
                <c:pt idx="6609" formatCode="General">
                  <c:v>6.6097035408020002</c:v>
                </c:pt>
                <c:pt idx="6610" formatCode="General">
                  <c:v>6.6107034683227504</c:v>
                </c:pt>
                <c:pt idx="6611" formatCode="General">
                  <c:v>6.6117033958434996</c:v>
                </c:pt>
                <c:pt idx="6612" formatCode="General">
                  <c:v>6.6127033233642498</c:v>
                </c:pt>
                <c:pt idx="6613" formatCode="General">
                  <c:v>6.613703250885</c:v>
                </c:pt>
                <c:pt idx="6614" formatCode="General">
                  <c:v>6.6147031784057599</c:v>
                </c:pt>
                <c:pt idx="6615" formatCode="General">
                  <c:v>6.6157031059265101</c:v>
                </c:pt>
                <c:pt idx="6616" formatCode="General">
                  <c:v>6.6167030334472603</c:v>
                </c:pt>
                <c:pt idx="6617" formatCode="General">
                  <c:v>6.6177029609680096</c:v>
                </c:pt>
                <c:pt idx="6618" formatCode="General">
                  <c:v>6.6187028884887598</c:v>
                </c:pt>
                <c:pt idx="6619" formatCode="General">
                  <c:v>6.6197028160095197</c:v>
                </c:pt>
                <c:pt idx="6620" formatCode="General">
                  <c:v>6.6207027435302699</c:v>
                </c:pt>
                <c:pt idx="6621" formatCode="General">
                  <c:v>6.6217026710510201</c:v>
                </c:pt>
                <c:pt idx="6622" formatCode="General">
                  <c:v>6.6227025985717702</c:v>
                </c:pt>
                <c:pt idx="6623" formatCode="General">
                  <c:v>6.6237025260925204</c:v>
                </c:pt>
                <c:pt idx="6624" formatCode="General">
                  <c:v>6.6247024536132804</c:v>
                </c:pt>
                <c:pt idx="6625" formatCode="General">
                  <c:v>6.6257023811340297</c:v>
                </c:pt>
                <c:pt idx="6626" formatCode="General">
                  <c:v>6.6267023086547798</c:v>
                </c:pt>
                <c:pt idx="6627" formatCode="General">
                  <c:v>6.62770223617553</c:v>
                </c:pt>
                <c:pt idx="6628" formatCode="General">
                  <c:v>6.6287021636962802</c:v>
                </c:pt>
                <c:pt idx="6629" formatCode="General">
                  <c:v>6.6297020912170401</c:v>
                </c:pt>
                <c:pt idx="6630" formatCode="General">
                  <c:v>6.6307020187377903</c:v>
                </c:pt>
                <c:pt idx="6631" formatCode="General">
                  <c:v>6.6317019462585396</c:v>
                </c:pt>
                <c:pt idx="6632" formatCode="General">
                  <c:v>6.6327018737792898</c:v>
                </c:pt>
                <c:pt idx="6633" formatCode="General">
                  <c:v>6.6337018013000399</c:v>
                </c:pt>
                <c:pt idx="6634" formatCode="General">
                  <c:v>6.6347017288207999</c:v>
                </c:pt>
                <c:pt idx="6635" formatCode="General">
                  <c:v>6.6357016563415501</c:v>
                </c:pt>
                <c:pt idx="6636" formatCode="General">
                  <c:v>6.6367015838623002</c:v>
                </c:pt>
                <c:pt idx="6637" formatCode="General">
                  <c:v>6.6377015113830504</c:v>
                </c:pt>
                <c:pt idx="6638" formatCode="General">
                  <c:v>6.6387014389037997</c:v>
                </c:pt>
                <c:pt idx="6639" formatCode="General">
                  <c:v>6.6397013664245597</c:v>
                </c:pt>
                <c:pt idx="6640" formatCode="General">
                  <c:v>6.6407012939453098</c:v>
                </c:pt>
                <c:pt idx="6641" formatCode="General">
                  <c:v>6.64170122146606</c:v>
                </c:pt>
                <c:pt idx="6642" formatCode="General">
                  <c:v>6.6427011489868102</c:v>
                </c:pt>
                <c:pt idx="6643" formatCode="General">
                  <c:v>6.6437010765075604</c:v>
                </c:pt>
                <c:pt idx="6644" formatCode="General">
                  <c:v>6.6447010040283203</c:v>
                </c:pt>
                <c:pt idx="6645" formatCode="General">
                  <c:v>6.6457009315490696</c:v>
                </c:pt>
                <c:pt idx="6646" formatCode="General">
                  <c:v>6.6467008590698198</c:v>
                </c:pt>
                <c:pt idx="6647" formatCode="General">
                  <c:v>6.64770078659057</c:v>
                </c:pt>
                <c:pt idx="6648" formatCode="General">
                  <c:v>6.6487007141113201</c:v>
                </c:pt>
                <c:pt idx="6649" formatCode="General">
                  <c:v>6.6497006416320801</c:v>
                </c:pt>
                <c:pt idx="6650" formatCode="General">
                  <c:v>6.6507005691528303</c:v>
                </c:pt>
                <c:pt idx="6651" formatCode="General">
                  <c:v>6.6517004966735804</c:v>
                </c:pt>
                <c:pt idx="6652" formatCode="General">
                  <c:v>6.6527004241943297</c:v>
                </c:pt>
                <c:pt idx="6653" formatCode="General">
                  <c:v>6.6537003517150799</c:v>
                </c:pt>
                <c:pt idx="6654" formatCode="General">
                  <c:v>6.6547002792358301</c:v>
                </c:pt>
                <c:pt idx="6655" formatCode="General">
                  <c:v>6.65570020675659</c:v>
                </c:pt>
                <c:pt idx="6656" formatCode="General">
                  <c:v>6.6567001342773402</c:v>
                </c:pt>
                <c:pt idx="6657" formatCode="General">
                  <c:v>6.6577000617980904</c:v>
                </c:pt>
                <c:pt idx="6658" formatCode="General">
                  <c:v>6.6586999893188397</c:v>
                </c:pt>
                <c:pt idx="6659" formatCode="General">
                  <c:v>6.6596999168395898</c:v>
                </c:pt>
                <c:pt idx="6660" formatCode="General">
                  <c:v>6.6606998443603498</c:v>
                </c:pt>
                <c:pt idx="6661" formatCode="General">
                  <c:v>6.6616997718811</c:v>
                </c:pt>
                <c:pt idx="6662" formatCode="General">
                  <c:v>6.6626996994018501</c:v>
                </c:pt>
                <c:pt idx="6663" formatCode="General">
                  <c:v>6.6636996269226003</c:v>
                </c:pt>
                <c:pt idx="6664" formatCode="General">
                  <c:v>6.6646995544433496</c:v>
                </c:pt>
                <c:pt idx="6665" formatCode="General">
                  <c:v>6.6656994819641104</c:v>
                </c:pt>
                <c:pt idx="6666" formatCode="General">
                  <c:v>6.6666994094848597</c:v>
                </c:pt>
                <c:pt idx="6667" formatCode="General">
                  <c:v>6.6676993370056099</c:v>
                </c:pt>
                <c:pt idx="6668" formatCode="General">
                  <c:v>6.6686992645263601</c:v>
                </c:pt>
                <c:pt idx="6669" formatCode="General">
                  <c:v>6.6696991920471103</c:v>
                </c:pt>
                <c:pt idx="6670" formatCode="General">
                  <c:v>6.6706991195678702</c:v>
                </c:pt>
                <c:pt idx="6671" formatCode="General">
                  <c:v>6.6716990470886204</c:v>
                </c:pt>
                <c:pt idx="6672" formatCode="General">
                  <c:v>6.6726989746093697</c:v>
                </c:pt>
                <c:pt idx="6673" formatCode="General">
                  <c:v>6.6736989021301198</c:v>
                </c:pt>
                <c:pt idx="6674" formatCode="General">
                  <c:v>6.67469882965087</c:v>
                </c:pt>
                <c:pt idx="6675" formatCode="General">
                  <c:v>6.67569875717163</c:v>
                </c:pt>
                <c:pt idx="6676" formatCode="General">
                  <c:v>6.6766986846923801</c:v>
                </c:pt>
                <c:pt idx="6677" formatCode="General">
                  <c:v>6.6776986122131303</c:v>
                </c:pt>
                <c:pt idx="6678" formatCode="General">
                  <c:v>6.6786985397338796</c:v>
                </c:pt>
                <c:pt idx="6679" formatCode="General">
                  <c:v>6.6796984672546298</c:v>
                </c:pt>
                <c:pt idx="6680" formatCode="General">
                  <c:v>6.6806983947753897</c:v>
                </c:pt>
                <c:pt idx="6681" formatCode="General">
                  <c:v>6.6816983222961399</c:v>
                </c:pt>
                <c:pt idx="6682" formatCode="General">
                  <c:v>6.6826982498168901</c:v>
                </c:pt>
                <c:pt idx="6683" formatCode="General">
                  <c:v>6.6836981773376403</c:v>
                </c:pt>
                <c:pt idx="6684" formatCode="General">
                  <c:v>6.6846981048583896</c:v>
                </c:pt>
                <c:pt idx="6685" formatCode="General">
                  <c:v>6.6856980323791504</c:v>
                </c:pt>
                <c:pt idx="6686" formatCode="General">
                  <c:v>6.6866979598998997</c:v>
                </c:pt>
                <c:pt idx="6687" formatCode="General">
                  <c:v>6.6876978874206499</c:v>
                </c:pt>
                <c:pt idx="6688" formatCode="General">
                  <c:v>6.6886978149414</c:v>
                </c:pt>
                <c:pt idx="6689" formatCode="General">
                  <c:v>6.6896977424621502</c:v>
                </c:pt>
                <c:pt idx="6690" formatCode="General">
                  <c:v>6.6906976699829102</c:v>
                </c:pt>
                <c:pt idx="6691" formatCode="General">
                  <c:v>6.6916975975036603</c:v>
                </c:pt>
                <c:pt idx="6692" formatCode="General">
                  <c:v>6.6926975250244096</c:v>
                </c:pt>
                <c:pt idx="6693" formatCode="General">
                  <c:v>6.6936974525451598</c:v>
                </c:pt>
                <c:pt idx="6694" formatCode="General">
                  <c:v>6.69469738006591</c:v>
                </c:pt>
                <c:pt idx="6695" formatCode="General">
                  <c:v>6.6956973075866602</c:v>
                </c:pt>
                <c:pt idx="6696" formatCode="General">
                  <c:v>6.6966972351074201</c:v>
                </c:pt>
                <c:pt idx="6697" formatCode="General">
                  <c:v>6.6976971626281703</c:v>
                </c:pt>
                <c:pt idx="6698" formatCode="General">
                  <c:v>6.6986970901489196</c:v>
                </c:pt>
                <c:pt idx="6699" formatCode="General">
                  <c:v>6.6996970176696697</c:v>
                </c:pt>
                <c:pt idx="6700" formatCode="General">
                  <c:v>6.7006969451904199</c:v>
                </c:pt>
                <c:pt idx="6701" formatCode="General">
                  <c:v>6.7016968727111799</c:v>
                </c:pt>
                <c:pt idx="6702" formatCode="General">
                  <c:v>6.70269680023193</c:v>
                </c:pt>
                <c:pt idx="6703" formatCode="General">
                  <c:v>6.7036967277526802</c:v>
                </c:pt>
                <c:pt idx="6704" formatCode="General">
                  <c:v>6.7046966552734304</c:v>
                </c:pt>
                <c:pt idx="6705" formatCode="General">
                  <c:v>6.7056965827941797</c:v>
                </c:pt>
                <c:pt idx="6706" formatCode="General">
                  <c:v>6.7066965103149396</c:v>
                </c:pt>
                <c:pt idx="6707" formatCode="General">
                  <c:v>6.7076964378356898</c:v>
                </c:pt>
                <c:pt idx="6708" formatCode="General">
                  <c:v>6.70869636535644</c:v>
                </c:pt>
                <c:pt idx="6709" formatCode="General">
                  <c:v>6.7096962928771902</c:v>
                </c:pt>
                <c:pt idx="6710" formatCode="General">
                  <c:v>6.7106962203979403</c:v>
                </c:pt>
                <c:pt idx="6711" formatCode="General">
                  <c:v>6.7116961479187003</c:v>
                </c:pt>
                <c:pt idx="6712" formatCode="General">
                  <c:v>6.7126960754394496</c:v>
                </c:pt>
                <c:pt idx="6713" formatCode="General">
                  <c:v>6.7136960029601997</c:v>
                </c:pt>
                <c:pt idx="6714" formatCode="General">
                  <c:v>6.7146959304809499</c:v>
                </c:pt>
                <c:pt idx="6715" formatCode="General">
                  <c:v>6.7156958580017001</c:v>
                </c:pt>
                <c:pt idx="6716" formatCode="General">
                  <c:v>6.71669578552246</c:v>
                </c:pt>
                <c:pt idx="6717" formatCode="General">
                  <c:v>6.7176957130432102</c:v>
                </c:pt>
                <c:pt idx="6718" formatCode="General">
                  <c:v>6.7186956405639604</c:v>
                </c:pt>
                <c:pt idx="6719" formatCode="General">
                  <c:v>6.7196955680847097</c:v>
                </c:pt>
                <c:pt idx="6720" formatCode="General">
                  <c:v>6.7206954956054599</c:v>
                </c:pt>
                <c:pt idx="6721" formatCode="General">
                  <c:v>6.7216954231262198</c:v>
                </c:pt>
                <c:pt idx="6722" formatCode="General">
                  <c:v>6.72269535064697</c:v>
                </c:pt>
                <c:pt idx="6723" formatCode="General">
                  <c:v>6.7236952781677202</c:v>
                </c:pt>
                <c:pt idx="6724" formatCode="General">
                  <c:v>6.7246952056884703</c:v>
                </c:pt>
                <c:pt idx="6725" formatCode="General">
                  <c:v>6.7256951332092196</c:v>
                </c:pt>
                <c:pt idx="6726" formatCode="General">
                  <c:v>6.7266950607299796</c:v>
                </c:pt>
                <c:pt idx="6727" formatCode="General">
                  <c:v>6.7276949882507298</c:v>
                </c:pt>
                <c:pt idx="6728" formatCode="General">
                  <c:v>6.7286949157714799</c:v>
                </c:pt>
                <c:pt idx="6729" formatCode="General">
                  <c:v>6.7296948432922301</c:v>
                </c:pt>
                <c:pt idx="6730" formatCode="General">
                  <c:v>6.7306947708129803</c:v>
                </c:pt>
                <c:pt idx="6731" formatCode="General">
                  <c:v>6.7316946983337402</c:v>
                </c:pt>
                <c:pt idx="6732" formatCode="General">
                  <c:v>6.7326946258544904</c:v>
                </c:pt>
                <c:pt idx="6733" formatCode="General">
                  <c:v>6.7336945533752397</c:v>
                </c:pt>
                <c:pt idx="6734" formatCode="General">
                  <c:v>6.7346944808959899</c:v>
                </c:pt>
                <c:pt idx="6735" formatCode="General">
                  <c:v>6.7356944084167401</c:v>
                </c:pt>
                <c:pt idx="6736" formatCode="General">
                  <c:v>6.7366943359375</c:v>
                </c:pt>
                <c:pt idx="6737" formatCode="General">
                  <c:v>6.7376942634582502</c:v>
                </c:pt>
                <c:pt idx="6738" formatCode="General">
                  <c:v>6.7386941909790004</c:v>
                </c:pt>
                <c:pt idx="6739" formatCode="General">
                  <c:v>6.7396941184997496</c:v>
                </c:pt>
                <c:pt idx="6740" formatCode="General">
                  <c:v>6.7406940460204998</c:v>
                </c:pt>
                <c:pt idx="6741" formatCode="General">
                  <c:v>6.74169397354125</c:v>
                </c:pt>
                <c:pt idx="6742" formatCode="General">
                  <c:v>6.7426939010620099</c:v>
                </c:pt>
                <c:pt idx="6743" formatCode="General">
                  <c:v>6.7436938285827601</c:v>
                </c:pt>
                <c:pt idx="6744" formatCode="General">
                  <c:v>6.7446937561035103</c:v>
                </c:pt>
                <c:pt idx="6745" formatCode="General">
                  <c:v>6.7456936836242596</c:v>
                </c:pt>
                <c:pt idx="6746" formatCode="General">
                  <c:v>6.7466936111450098</c:v>
                </c:pt>
                <c:pt idx="6747" formatCode="General">
                  <c:v>6.7476935386657697</c:v>
                </c:pt>
                <c:pt idx="6748" formatCode="General">
                  <c:v>6.7486934661865199</c:v>
                </c:pt>
                <c:pt idx="6749" formatCode="General">
                  <c:v>6.7496933937072701</c:v>
                </c:pt>
                <c:pt idx="6750" formatCode="General">
                  <c:v>6.7506933212280202</c:v>
                </c:pt>
                <c:pt idx="6751" formatCode="General">
                  <c:v>6.7516932487487704</c:v>
                </c:pt>
                <c:pt idx="6752" formatCode="General">
                  <c:v>6.7526931762695304</c:v>
                </c:pt>
                <c:pt idx="6753" formatCode="General">
                  <c:v>6.7536931037902797</c:v>
                </c:pt>
                <c:pt idx="6754" formatCode="General">
                  <c:v>6.7546930313110298</c:v>
                </c:pt>
                <c:pt idx="6755" formatCode="General">
                  <c:v>6.75569295883178</c:v>
                </c:pt>
                <c:pt idx="6756" formatCode="General">
                  <c:v>6.7566928863525302</c:v>
                </c:pt>
                <c:pt idx="6757" formatCode="General">
                  <c:v>6.7576928138732901</c:v>
                </c:pt>
                <c:pt idx="6758" formatCode="General">
                  <c:v>6.7586927413940403</c:v>
                </c:pt>
                <c:pt idx="6759" formatCode="General">
                  <c:v>6.7596926689147896</c:v>
                </c:pt>
                <c:pt idx="6760" formatCode="General">
                  <c:v>6.7606925964355398</c:v>
                </c:pt>
                <c:pt idx="6761" formatCode="General">
                  <c:v>6.7616925239562899</c:v>
                </c:pt>
                <c:pt idx="6762" formatCode="General">
                  <c:v>6.7626924514770499</c:v>
                </c:pt>
                <c:pt idx="6763" formatCode="General">
                  <c:v>6.7636923789978001</c:v>
                </c:pt>
                <c:pt idx="6764" formatCode="General">
                  <c:v>6.7646923065185502</c:v>
                </c:pt>
                <c:pt idx="6765" formatCode="General">
                  <c:v>6.7656922340393004</c:v>
                </c:pt>
                <c:pt idx="6766" formatCode="General">
                  <c:v>6.7666921615600497</c:v>
                </c:pt>
                <c:pt idx="6767" formatCode="General">
                  <c:v>6.7676920890808097</c:v>
                </c:pt>
                <c:pt idx="6768" formatCode="General">
                  <c:v>6.7686920166015598</c:v>
                </c:pt>
                <c:pt idx="6769" formatCode="General">
                  <c:v>6.76969194412231</c:v>
                </c:pt>
                <c:pt idx="6770" formatCode="General">
                  <c:v>6.7706918716430602</c:v>
                </c:pt>
                <c:pt idx="6771" formatCode="General">
                  <c:v>6.7716917991638104</c:v>
                </c:pt>
                <c:pt idx="6772" formatCode="General">
                  <c:v>6.7726917266845703</c:v>
                </c:pt>
                <c:pt idx="6773" formatCode="General">
                  <c:v>6.7736916542053196</c:v>
                </c:pt>
                <c:pt idx="6774" formatCode="General">
                  <c:v>6.7746915817260698</c:v>
                </c:pt>
                <c:pt idx="6775" formatCode="General">
                  <c:v>6.77569150924682</c:v>
                </c:pt>
                <c:pt idx="6776" formatCode="General">
                  <c:v>6.7766914367675701</c:v>
                </c:pt>
                <c:pt idx="6777" formatCode="General">
                  <c:v>6.7776913642883301</c:v>
                </c:pt>
                <c:pt idx="6778" formatCode="General">
                  <c:v>6.7786912918090803</c:v>
                </c:pt>
                <c:pt idx="6779" formatCode="General">
                  <c:v>6.7796912193298304</c:v>
                </c:pt>
                <c:pt idx="6780" formatCode="General">
                  <c:v>6.7806911468505797</c:v>
                </c:pt>
                <c:pt idx="6781" formatCode="General">
                  <c:v>6.7816910743713299</c:v>
                </c:pt>
                <c:pt idx="6782" formatCode="General">
                  <c:v>6.7826910018920801</c:v>
                </c:pt>
                <c:pt idx="6783" formatCode="General">
                  <c:v>6.78369092941284</c:v>
                </c:pt>
                <c:pt idx="6784" formatCode="General">
                  <c:v>6.7846908569335902</c:v>
                </c:pt>
                <c:pt idx="6785" formatCode="General">
                  <c:v>6.7856907844543404</c:v>
                </c:pt>
                <c:pt idx="6786" formatCode="General">
                  <c:v>6.7866907119750897</c:v>
                </c:pt>
                <c:pt idx="6787" formatCode="General">
                  <c:v>6.7876906394958398</c:v>
                </c:pt>
                <c:pt idx="6788" formatCode="General">
                  <c:v>6.7886905670165998</c:v>
                </c:pt>
                <c:pt idx="6789" formatCode="General">
                  <c:v>6.78969049453735</c:v>
                </c:pt>
                <c:pt idx="6790" formatCode="General">
                  <c:v>6.7906904220581001</c:v>
                </c:pt>
                <c:pt idx="6791" formatCode="General">
                  <c:v>6.7916903495788503</c:v>
                </c:pt>
                <c:pt idx="6792" formatCode="General">
                  <c:v>6.7926902770995996</c:v>
                </c:pt>
                <c:pt idx="6793" formatCode="General">
                  <c:v>6.7936902046203604</c:v>
                </c:pt>
                <c:pt idx="6794" formatCode="General">
                  <c:v>6.7946901321411097</c:v>
                </c:pt>
                <c:pt idx="6795" formatCode="General">
                  <c:v>6.7956900596618599</c:v>
                </c:pt>
                <c:pt idx="6796" formatCode="General">
                  <c:v>6.7966899871826101</c:v>
                </c:pt>
                <c:pt idx="6797" formatCode="General">
                  <c:v>6.7976899147033603</c:v>
                </c:pt>
                <c:pt idx="6798" formatCode="General">
                  <c:v>6.7986898422241202</c:v>
                </c:pt>
                <c:pt idx="6799" formatCode="General">
                  <c:v>6.7996897697448704</c:v>
                </c:pt>
                <c:pt idx="6800" formatCode="General">
                  <c:v>6.8006896972656197</c:v>
                </c:pt>
                <c:pt idx="6801" formatCode="General">
                  <c:v>6.8016896247863698</c:v>
                </c:pt>
                <c:pt idx="6802" formatCode="General">
                  <c:v>6.80268955230712</c:v>
                </c:pt>
                <c:pt idx="6803" formatCode="General">
                  <c:v>6.80368947982788</c:v>
                </c:pt>
                <c:pt idx="6804" formatCode="General">
                  <c:v>6.8046894073486301</c:v>
                </c:pt>
                <c:pt idx="6805" formatCode="General">
                  <c:v>6.8056893348693803</c:v>
                </c:pt>
                <c:pt idx="6806" formatCode="General">
                  <c:v>6.8066892623901296</c:v>
                </c:pt>
                <c:pt idx="6807" formatCode="General">
                  <c:v>6.8076891899108798</c:v>
                </c:pt>
                <c:pt idx="6808" formatCode="General">
                  <c:v>6.8086891174316397</c:v>
                </c:pt>
                <c:pt idx="6809" formatCode="General">
                  <c:v>6.8096890449523899</c:v>
                </c:pt>
                <c:pt idx="6810" formatCode="General">
                  <c:v>6.8106889724731401</c:v>
                </c:pt>
                <c:pt idx="6811" formatCode="General">
                  <c:v>6.8116888999938903</c:v>
                </c:pt>
                <c:pt idx="6812" formatCode="General">
                  <c:v>6.8126888275146396</c:v>
                </c:pt>
                <c:pt idx="6813" formatCode="General">
                  <c:v>6.8136887550354004</c:v>
                </c:pt>
                <c:pt idx="6814" formatCode="General">
                  <c:v>6.8146886825561497</c:v>
                </c:pt>
                <c:pt idx="6815" formatCode="General">
                  <c:v>6.8156886100768999</c:v>
                </c:pt>
                <c:pt idx="6816" formatCode="General">
                  <c:v>6.81668853759765</c:v>
                </c:pt>
                <c:pt idx="6817" formatCode="General">
                  <c:v>6.8176884651184002</c:v>
                </c:pt>
                <c:pt idx="6818" formatCode="General">
                  <c:v>6.8186883926391602</c:v>
                </c:pt>
                <c:pt idx="6819" formatCode="General">
                  <c:v>6.8196883201599103</c:v>
                </c:pt>
                <c:pt idx="6820" formatCode="General">
                  <c:v>6.8206882476806596</c:v>
                </c:pt>
                <c:pt idx="6821" formatCode="General">
                  <c:v>6.8216881752014098</c:v>
                </c:pt>
                <c:pt idx="6822" formatCode="General">
                  <c:v>6.82268810272216</c:v>
                </c:pt>
                <c:pt idx="6823" formatCode="General">
                  <c:v>6.8236880302429102</c:v>
                </c:pt>
                <c:pt idx="6824" formatCode="General">
                  <c:v>6.8246879577636701</c:v>
                </c:pt>
                <c:pt idx="6825" formatCode="General">
                  <c:v>6.8256878852844203</c:v>
                </c:pt>
                <c:pt idx="6826" formatCode="General">
                  <c:v>6.8266878128051696</c:v>
                </c:pt>
                <c:pt idx="6827" formatCode="General">
                  <c:v>6.8276877403259197</c:v>
                </c:pt>
                <c:pt idx="6828" formatCode="General">
                  <c:v>6.8286876678466699</c:v>
                </c:pt>
                <c:pt idx="6829" formatCode="General">
                  <c:v>6.8296875953674299</c:v>
                </c:pt>
                <c:pt idx="6830" formatCode="General">
                  <c:v>6.83068752288818</c:v>
                </c:pt>
                <c:pt idx="6831" formatCode="General">
                  <c:v>6.8316874504089302</c:v>
                </c:pt>
                <c:pt idx="6832" formatCode="General">
                  <c:v>6.8326873779296804</c:v>
                </c:pt>
                <c:pt idx="6833" formatCode="General">
                  <c:v>6.8336873054504297</c:v>
                </c:pt>
                <c:pt idx="6834" formatCode="General">
                  <c:v>6.8346872329711896</c:v>
                </c:pt>
                <c:pt idx="6835" formatCode="General">
                  <c:v>6.8356871604919398</c:v>
                </c:pt>
                <c:pt idx="6836" formatCode="General">
                  <c:v>6.83668708801269</c:v>
                </c:pt>
                <c:pt idx="6837" formatCode="General">
                  <c:v>6.8376870155334402</c:v>
                </c:pt>
                <c:pt idx="6838" formatCode="General">
                  <c:v>6.8386869430541903</c:v>
                </c:pt>
                <c:pt idx="6839" formatCode="General">
                  <c:v>6.8396868705749503</c:v>
                </c:pt>
                <c:pt idx="6840" formatCode="General">
                  <c:v>6.8406867980956996</c:v>
                </c:pt>
                <c:pt idx="6841" formatCode="General">
                  <c:v>6.8416867256164497</c:v>
                </c:pt>
                <c:pt idx="6842" formatCode="General">
                  <c:v>6.8426866531371999</c:v>
                </c:pt>
                <c:pt idx="6843" formatCode="General">
                  <c:v>6.8436865806579501</c:v>
                </c:pt>
                <c:pt idx="6844" formatCode="General">
                  <c:v>6.84468650817871</c:v>
                </c:pt>
                <c:pt idx="6845" formatCode="General">
                  <c:v>6.8456864356994602</c:v>
                </c:pt>
                <c:pt idx="6846" formatCode="General">
                  <c:v>6.8466863632202104</c:v>
                </c:pt>
                <c:pt idx="6847" formatCode="General">
                  <c:v>6.8476862907409597</c:v>
                </c:pt>
                <c:pt idx="6848" formatCode="General">
                  <c:v>6.8486862182617099</c:v>
                </c:pt>
                <c:pt idx="6849" formatCode="General">
                  <c:v>6.8496861457824698</c:v>
                </c:pt>
                <c:pt idx="6850" formatCode="General">
                  <c:v>6.85068607330322</c:v>
                </c:pt>
                <c:pt idx="6851" formatCode="General">
                  <c:v>6.8516860008239702</c:v>
                </c:pt>
                <c:pt idx="6852" formatCode="General">
                  <c:v>6.8526859283447203</c:v>
                </c:pt>
                <c:pt idx="6853" formatCode="General">
                  <c:v>6.8536858558654696</c:v>
                </c:pt>
                <c:pt idx="6854" formatCode="General">
                  <c:v>6.8546857833862296</c:v>
                </c:pt>
                <c:pt idx="6855" formatCode="General">
                  <c:v>6.8556857109069798</c:v>
                </c:pt>
                <c:pt idx="6856" formatCode="General">
                  <c:v>6.8566856384277299</c:v>
                </c:pt>
                <c:pt idx="6857" formatCode="General">
                  <c:v>6.8576855659484801</c:v>
                </c:pt>
                <c:pt idx="6858" formatCode="General">
                  <c:v>6.8586854934692303</c:v>
                </c:pt>
                <c:pt idx="6859" formatCode="General">
                  <c:v>6.8596854209899902</c:v>
                </c:pt>
                <c:pt idx="6860" formatCode="General">
                  <c:v>6.8606853485107404</c:v>
                </c:pt>
                <c:pt idx="6861" formatCode="General">
                  <c:v>6.8616852760314897</c:v>
                </c:pt>
                <c:pt idx="6862" formatCode="General">
                  <c:v>6.8626852035522399</c:v>
                </c:pt>
                <c:pt idx="6863" formatCode="General">
                  <c:v>6.8636851310729901</c:v>
                </c:pt>
                <c:pt idx="6864" formatCode="General">
                  <c:v>6.86468505859375</c:v>
                </c:pt>
                <c:pt idx="6865" formatCode="General">
                  <c:v>6.8656849861145002</c:v>
                </c:pt>
                <c:pt idx="6866" formatCode="General">
                  <c:v>6.8666849136352504</c:v>
                </c:pt>
                <c:pt idx="6867" formatCode="General">
                  <c:v>6.8676848411559996</c:v>
                </c:pt>
                <c:pt idx="6868" formatCode="General">
                  <c:v>6.8686847686767498</c:v>
                </c:pt>
                <c:pt idx="6869" formatCode="General">
                  <c:v>6.8696846961975</c:v>
                </c:pt>
                <c:pt idx="6870" formatCode="General">
                  <c:v>6.8706846237182599</c:v>
                </c:pt>
                <c:pt idx="6871" formatCode="General">
                  <c:v>6.8716845512390101</c:v>
                </c:pt>
                <c:pt idx="6872" formatCode="General">
                  <c:v>6.8726844787597603</c:v>
                </c:pt>
                <c:pt idx="6873" formatCode="General">
                  <c:v>6.8736844062805096</c:v>
                </c:pt>
                <c:pt idx="6874" formatCode="General">
                  <c:v>6.8746843338012598</c:v>
                </c:pt>
                <c:pt idx="6875" formatCode="General">
                  <c:v>6.8756842613220197</c:v>
                </c:pt>
                <c:pt idx="6876" formatCode="General">
                  <c:v>6.8766841888427699</c:v>
                </c:pt>
                <c:pt idx="6877" formatCode="General">
                  <c:v>6.8776841163635201</c:v>
                </c:pt>
                <c:pt idx="6878" formatCode="General">
                  <c:v>6.8786840438842702</c:v>
                </c:pt>
                <c:pt idx="6879" formatCode="General">
                  <c:v>6.8796839714050204</c:v>
                </c:pt>
                <c:pt idx="6880" formatCode="General">
                  <c:v>6.8806838989257804</c:v>
                </c:pt>
                <c:pt idx="6881" formatCode="General">
                  <c:v>6.8816838264465297</c:v>
                </c:pt>
                <c:pt idx="6882" formatCode="General">
                  <c:v>6.8826837539672798</c:v>
                </c:pt>
                <c:pt idx="6883" formatCode="General">
                  <c:v>6.88368368148803</c:v>
                </c:pt>
                <c:pt idx="6884" formatCode="General">
                  <c:v>6.8846836090087802</c:v>
                </c:pt>
                <c:pt idx="6885" formatCode="General">
                  <c:v>6.8856835365295401</c:v>
                </c:pt>
                <c:pt idx="6886" formatCode="General">
                  <c:v>6.8866834640502903</c:v>
                </c:pt>
                <c:pt idx="6887" formatCode="General">
                  <c:v>6.8876833915710396</c:v>
                </c:pt>
                <c:pt idx="6888" formatCode="General">
                  <c:v>6.8886833190917898</c:v>
                </c:pt>
                <c:pt idx="6889" formatCode="General">
                  <c:v>6.8896832466125399</c:v>
                </c:pt>
                <c:pt idx="6890" formatCode="General">
                  <c:v>6.8906831741332999</c:v>
                </c:pt>
                <c:pt idx="6891" formatCode="General">
                  <c:v>6.8916831016540501</c:v>
                </c:pt>
                <c:pt idx="6892" formatCode="General">
                  <c:v>6.8926830291748002</c:v>
                </c:pt>
                <c:pt idx="6893" formatCode="General">
                  <c:v>6.8936829566955504</c:v>
                </c:pt>
                <c:pt idx="6894" formatCode="General">
                  <c:v>6.8946828842162997</c:v>
                </c:pt>
                <c:pt idx="6895" formatCode="General">
                  <c:v>6.8956828117370597</c:v>
                </c:pt>
                <c:pt idx="6896" formatCode="General">
                  <c:v>6.8966827392578098</c:v>
                </c:pt>
                <c:pt idx="6897" formatCode="General">
                  <c:v>6.89768266677856</c:v>
                </c:pt>
                <c:pt idx="6898" formatCode="General">
                  <c:v>6.8986825942993102</c:v>
                </c:pt>
                <c:pt idx="6899" formatCode="General">
                  <c:v>6.8996825218200604</c:v>
                </c:pt>
                <c:pt idx="6900" formatCode="General">
                  <c:v>6.9006824493408203</c:v>
                </c:pt>
                <c:pt idx="6901" formatCode="General">
                  <c:v>6.9016823768615696</c:v>
                </c:pt>
                <c:pt idx="6902" formatCode="General">
                  <c:v>6.9026823043823198</c:v>
                </c:pt>
                <c:pt idx="6903" formatCode="General">
                  <c:v>6.90368223190307</c:v>
                </c:pt>
                <c:pt idx="6904" formatCode="General">
                  <c:v>6.9046821594238201</c:v>
                </c:pt>
                <c:pt idx="6905" formatCode="General">
                  <c:v>6.9056820869445801</c:v>
                </c:pt>
                <c:pt idx="6906" formatCode="General">
                  <c:v>6.9066820144653303</c:v>
                </c:pt>
                <c:pt idx="6907" formatCode="General">
                  <c:v>6.9076819419860804</c:v>
                </c:pt>
                <c:pt idx="6908" formatCode="General">
                  <c:v>6.9086818695068297</c:v>
                </c:pt>
                <c:pt idx="6909" formatCode="General">
                  <c:v>6.9096817970275799</c:v>
                </c:pt>
                <c:pt idx="6910" formatCode="General">
                  <c:v>6.9106817245483301</c:v>
                </c:pt>
                <c:pt idx="6911" formatCode="General">
                  <c:v>6.91168165206909</c:v>
                </c:pt>
                <c:pt idx="6912" formatCode="General">
                  <c:v>6.9126815795898402</c:v>
                </c:pt>
                <c:pt idx="6913" formatCode="General">
                  <c:v>6.9136815071105904</c:v>
                </c:pt>
                <c:pt idx="6914" formatCode="General">
                  <c:v>6.9146814346313397</c:v>
                </c:pt>
                <c:pt idx="6915" formatCode="General">
                  <c:v>6.9156813621520898</c:v>
                </c:pt>
                <c:pt idx="6916" formatCode="General">
                  <c:v>6.9166812896728498</c:v>
                </c:pt>
                <c:pt idx="6917" formatCode="General">
                  <c:v>6.9176812171936</c:v>
                </c:pt>
                <c:pt idx="6918" formatCode="General">
                  <c:v>6.9186811447143501</c:v>
                </c:pt>
                <c:pt idx="6919" formatCode="General">
                  <c:v>6.9196810722351003</c:v>
                </c:pt>
                <c:pt idx="6920" formatCode="General">
                  <c:v>6.9206809997558496</c:v>
                </c:pt>
                <c:pt idx="6921" formatCode="General">
                  <c:v>6.9216809272766104</c:v>
                </c:pt>
                <c:pt idx="6922" formatCode="General">
                  <c:v>6.9226808547973597</c:v>
                </c:pt>
                <c:pt idx="6923" formatCode="General">
                  <c:v>6.9236807823181099</c:v>
                </c:pt>
                <c:pt idx="6924" formatCode="General">
                  <c:v>6.9246807098388601</c:v>
                </c:pt>
                <c:pt idx="6925" formatCode="General">
                  <c:v>6.9256806373596103</c:v>
                </c:pt>
                <c:pt idx="6926" formatCode="General">
                  <c:v>6.9266805648803702</c:v>
                </c:pt>
                <c:pt idx="6927" formatCode="General">
                  <c:v>6.9276804924011204</c:v>
                </c:pt>
                <c:pt idx="6928" formatCode="General">
                  <c:v>6.9286804199218697</c:v>
                </c:pt>
                <c:pt idx="6929" formatCode="General">
                  <c:v>6.9296803474426198</c:v>
                </c:pt>
                <c:pt idx="6930" formatCode="General">
                  <c:v>6.93068027496337</c:v>
                </c:pt>
                <c:pt idx="6931" formatCode="General">
                  <c:v>6.93168020248413</c:v>
                </c:pt>
                <c:pt idx="6932" formatCode="General">
                  <c:v>6.9326801300048801</c:v>
                </c:pt>
                <c:pt idx="6933" formatCode="General">
                  <c:v>6.9336800575256303</c:v>
                </c:pt>
                <c:pt idx="6934" formatCode="General">
                  <c:v>6.9346799850463796</c:v>
                </c:pt>
                <c:pt idx="6935" formatCode="General">
                  <c:v>6.9356799125671298</c:v>
                </c:pt>
                <c:pt idx="6936" formatCode="General">
                  <c:v>6.9366798400878897</c:v>
                </c:pt>
                <c:pt idx="6937" formatCode="General">
                  <c:v>6.9376797676086399</c:v>
                </c:pt>
                <c:pt idx="6938" formatCode="General">
                  <c:v>6.9386796951293901</c:v>
                </c:pt>
                <c:pt idx="6939" formatCode="General">
                  <c:v>6.9396796226501403</c:v>
                </c:pt>
                <c:pt idx="6940" formatCode="General">
                  <c:v>6.9406795501708896</c:v>
                </c:pt>
                <c:pt idx="6941" formatCode="General">
                  <c:v>6.9416794776916504</c:v>
                </c:pt>
                <c:pt idx="6942" formatCode="General">
                  <c:v>6.9426794052123997</c:v>
                </c:pt>
                <c:pt idx="6943" formatCode="General">
                  <c:v>6.9436793327331499</c:v>
                </c:pt>
                <c:pt idx="6944" formatCode="General">
                  <c:v>6.9446792602539</c:v>
                </c:pt>
                <c:pt idx="6945" formatCode="General">
                  <c:v>6.9456791877746502</c:v>
                </c:pt>
                <c:pt idx="6946" formatCode="General">
                  <c:v>6.9466791152954102</c:v>
                </c:pt>
                <c:pt idx="6947" formatCode="General">
                  <c:v>6.9476790428161603</c:v>
                </c:pt>
                <c:pt idx="6948" formatCode="General">
                  <c:v>6.9486789703369096</c:v>
                </c:pt>
                <c:pt idx="6949" formatCode="General">
                  <c:v>6.9496788978576598</c:v>
                </c:pt>
                <c:pt idx="6950" formatCode="General">
                  <c:v>6.95067882537841</c:v>
                </c:pt>
                <c:pt idx="6951" formatCode="General">
                  <c:v>6.9516787528991602</c:v>
                </c:pt>
                <c:pt idx="6952" formatCode="General">
                  <c:v>6.9526786804199201</c:v>
                </c:pt>
                <c:pt idx="6953" formatCode="General">
                  <c:v>6.9536786079406703</c:v>
                </c:pt>
                <c:pt idx="6954" formatCode="General">
                  <c:v>6.9546785354614196</c:v>
                </c:pt>
                <c:pt idx="6955" formatCode="General">
                  <c:v>6.9556784629821697</c:v>
                </c:pt>
                <c:pt idx="6956" formatCode="General">
                  <c:v>6.9566783905029199</c:v>
                </c:pt>
                <c:pt idx="6957" formatCode="General">
                  <c:v>6.9576783180236799</c:v>
                </c:pt>
                <c:pt idx="6958" formatCode="General">
                  <c:v>6.95867824554443</c:v>
                </c:pt>
                <c:pt idx="6959" formatCode="General">
                  <c:v>6.9596781730651802</c:v>
                </c:pt>
                <c:pt idx="6960" formatCode="General">
                  <c:v>6.9606781005859304</c:v>
                </c:pt>
                <c:pt idx="6961" formatCode="General">
                  <c:v>6.9616780281066797</c:v>
                </c:pt>
                <c:pt idx="6962" formatCode="General">
                  <c:v>6.9626779556274396</c:v>
                </c:pt>
                <c:pt idx="6963" formatCode="General">
                  <c:v>6.9636778831481898</c:v>
                </c:pt>
                <c:pt idx="6964" formatCode="General">
                  <c:v>6.96467781066894</c:v>
                </c:pt>
                <c:pt idx="6965" formatCode="General">
                  <c:v>6.9656777381896902</c:v>
                </c:pt>
                <c:pt idx="6966" formatCode="General">
                  <c:v>6.9666776657104403</c:v>
                </c:pt>
                <c:pt idx="6967" formatCode="General">
                  <c:v>6.9676775932312003</c:v>
                </c:pt>
                <c:pt idx="6968" formatCode="General">
                  <c:v>6.9686775207519496</c:v>
                </c:pt>
                <c:pt idx="6969" formatCode="General">
                  <c:v>6.9696774482726997</c:v>
                </c:pt>
                <c:pt idx="6970" formatCode="General">
                  <c:v>6.9706773757934499</c:v>
                </c:pt>
                <c:pt idx="6971" formatCode="General">
                  <c:v>6.9716773033142001</c:v>
                </c:pt>
                <c:pt idx="6972" formatCode="General">
                  <c:v>6.97267723083496</c:v>
                </c:pt>
                <c:pt idx="6973" formatCode="General">
                  <c:v>6.9736771583557102</c:v>
                </c:pt>
                <c:pt idx="6974" formatCode="General">
                  <c:v>6.9746770858764604</c:v>
                </c:pt>
                <c:pt idx="6975" formatCode="General">
                  <c:v>6.9756770133972097</c:v>
                </c:pt>
                <c:pt idx="6976" formatCode="General">
                  <c:v>6.9766769409179599</c:v>
                </c:pt>
                <c:pt idx="6977" formatCode="General">
                  <c:v>6.9776768684387198</c:v>
                </c:pt>
                <c:pt idx="6978" formatCode="General">
                  <c:v>6.97867679595947</c:v>
                </c:pt>
                <c:pt idx="6979" formatCode="General">
                  <c:v>6.9796767234802202</c:v>
                </c:pt>
                <c:pt idx="6980" formatCode="General">
                  <c:v>6.9806766510009703</c:v>
                </c:pt>
                <c:pt idx="6981" formatCode="General">
                  <c:v>6.9816765785217196</c:v>
                </c:pt>
                <c:pt idx="6982" formatCode="General">
                  <c:v>6.9826765060424796</c:v>
                </c:pt>
                <c:pt idx="6983" formatCode="General">
                  <c:v>6.9836764335632298</c:v>
                </c:pt>
                <c:pt idx="6984" formatCode="General">
                  <c:v>6.9846763610839799</c:v>
                </c:pt>
                <c:pt idx="6985" formatCode="General">
                  <c:v>6.9856762886047301</c:v>
                </c:pt>
                <c:pt idx="6986" formatCode="General">
                  <c:v>6.9866762161254803</c:v>
                </c:pt>
                <c:pt idx="6987" formatCode="General">
                  <c:v>6.9876761436462402</c:v>
                </c:pt>
                <c:pt idx="6988" formatCode="General">
                  <c:v>6.9886760711669904</c:v>
                </c:pt>
                <c:pt idx="6989" formatCode="General">
                  <c:v>6.9896759986877397</c:v>
                </c:pt>
                <c:pt idx="6990" formatCode="General">
                  <c:v>6.9906759262084899</c:v>
                </c:pt>
                <c:pt idx="6991" formatCode="General">
                  <c:v>6.9916758537292401</c:v>
                </c:pt>
                <c:pt idx="6992" formatCode="General">
                  <c:v>6.99267578125</c:v>
                </c:pt>
                <c:pt idx="6993" formatCode="General">
                  <c:v>6.9936757087707502</c:v>
                </c:pt>
                <c:pt idx="6994" formatCode="General">
                  <c:v>6.9946756362915004</c:v>
                </c:pt>
                <c:pt idx="6995" formatCode="General">
                  <c:v>6.9956755638122496</c:v>
                </c:pt>
                <c:pt idx="6996" formatCode="General">
                  <c:v>6.9966754913329998</c:v>
                </c:pt>
                <c:pt idx="6997" formatCode="General">
                  <c:v>6.99767541885375</c:v>
                </c:pt>
                <c:pt idx="6998" formatCode="General">
                  <c:v>6.9986753463745099</c:v>
                </c:pt>
                <c:pt idx="6999" formatCode="General">
                  <c:v>6.9996752738952601</c:v>
                </c:pt>
                <c:pt idx="7000" formatCode="General">
                  <c:v>7.0006752014160103</c:v>
                </c:pt>
                <c:pt idx="7001" formatCode="General">
                  <c:v>7.0016751289367596</c:v>
                </c:pt>
                <c:pt idx="7002" formatCode="General">
                  <c:v>7.0026750564575098</c:v>
                </c:pt>
                <c:pt idx="7003" formatCode="General">
                  <c:v>7.0036749839782697</c:v>
                </c:pt>
                <c:pt idx="7004" formatCode="General">
                  <c:v>7.0046749114990199</c:v>
                </c:pt>
                <c:pt idx="7005" formatCode="General">
                  <c:v>7.0056748390197701</c:v>
                </c:pt>
                <c:pt idx="7006" formatCode="General">
                  <c:v>7.0066747665405202</c:v>
                </c:pt>
                <c:pt idx="7007" formatCode="General">
                  <c:v>7.0076746940612704</c:v>
                </c:pt>
                <c:pt idx="7008" formatCode="General">
                  <c:v>7.0086746215820304</c:v>
                </c:pt>
                <c:pt idx="7009" formatCode="General">
                  <c:v>7.0096745491027797</c:v>
                </c:pt>
                <c:pt idx="7010" formatCode="General">
                  <c:v>7.0106744766235298</c:v>
                </c:pt>
                <c:pt idx="7011" formatCode="General">
                  <c:v>7.01167440414428</c:v>
                </c:pt>
                <c:pt idx="7012" formatCode="General">
                  <c:v>7.0126743316650302</c:v>
                </c:pt>
                <c:pt idx="7013" formatCode="General">
                  <c:v>7.0136742591857901</c:v>
                </c:pt>
                <c:pt idx="7014" formatCode="General">
                  <c:v>7.0146741867065403</c:v>
                </c:pt>
                <c:pt idx="7015" formatCode="General">
                  <c:v>7.0156741142272896</c:v>
                </c:pt>
                <c:pt idx="7016" formatCode="General">
                  <c:v>7.0166740417480398</c:v>
                </c:pt>
                <c:pt idx="7017" formatCode="General">
                  <c:v>7.0176739692687899</c:v>
                </c:pt>
                <c:pt idx="7018" formatCode="General">
                  <c:v>7.0186738967895499</c:v>
                </c:pt>
                <c:pt idx="7019" formatCode="General">
                  <c:v>7.0196738243103001</c:v>
                </c:pt>
                <c:pt idx="7020" formatCode="General">
                  <c:v>7.0206737518310502</c:v>
                </c:pt>
                <c:pt idx="7021" formatCode="General">
                  <c:v>7.0216736793518004</c:v>
                </c:pt>
                <c:pt idx="7022" formatCode="General">
                  <c:v>7.0226736068725497</c:v>
                </c:pt>
                <c:pt idx="7023" formatCode="General">
                  <c:v>7.0236735343933097</c:v>
                </c:pt>
                <c:pt idx="7024" formatCode="General">
                  <c:v>7.0246734619140598</c:v>
                </c:pt>
                <c:pt idx="7025" formatCode="General">
                  <c:v>7.02567338943481</c:v>
                </c:pt>
                <c:pt idx="7026" formatCode="General">
                  <c:v>7.0266733169555602</c:v>
                </c:pt>
                <c:pt idx="7027" formatCode="General">
                  <c:v>7.0276732444763104</c:v>
                </c:pt>
                <c:pt idx="7028" formatCode="General">
                  <c:v>7.0286731719970703</c:v>
                </c:pt>
                <c:pt idx="7029" formatCode="General">
                  <c:v>7.0296730995178196</c:v>
                </c:pt>
                <c:pt idx="7030" formatCode="General">
                  <c:v>7.0306730270385698</c:v>
                </c:pt>
                <c:pt idx="7031" formatCode="General">
                  <c:v>7.03167295455932</c:v>
                </c:pt>
                <c:pt idx="7032" formatCode="General">
                  <c:v>7.0326728820800701</c:v>
                </c:pt>
                <c:pt idx="7033" formatCode="General">
                  <c:v>7.0336728096008301</c:v>
                </c:pt>
                <c:pt idx="7034" formatCode="General">
                  <c:v>7.0346727371215803</c:v>
                </c:pt>
                <c:pt idx="7035" formatCode="General">
                  <c:v>7.0356726646423304</c:v>
                </c:pt>
                <c:pt idx="7036" formatCode="General">
                  <c:v>7.0366725921630797</c:v>
                </c:pt>
                <c:pt idx="7037" formatCode="General">
                  <c:v>7.0376725196838299</c:v>
                </c:pt>
                <c:pt idx="7038" formatCode="General">
                  <c:v>7.0386724472045801</c:v>
                </c:pt>
                <c:pt idx="7039" formatCode="General">
                  <c:v>7.03967237472534</c:v>
                </c:pt>
                <c:pt idx="7040" formatCode="General">
                  <c:v>7.0406723022460902</c:v>
                </c:pt>
                <c:pt idx="7041" formatCode="General">
                  <c:v>7.0416722297668404</c:v>
                </c:pt>
                <c:pt idx="7042" formatCode="General">
                  <c:v>7.0426721572875897</c:v>
                </c:pt>
                <c:pt idx="7043" formatCode="General">
                  <c:v>7.0436720848083398</c:v>
                </c:pt>
                <c:pt idx="7044" formatCode="General">
                  <c:v>7.0446720123290998</c:v>
                </c:pt>
                <c:pt idx="7045" formatCode="General">
                  <c:v>7.04567193984985</c:v>
                </c:pt>
                <c:pt idx="7046" formatCode="General">
                  <c:v>7.0466718673706001</c:v>
                </c:pt>
                <c:pt idx="7047" formatCode="General">
                  <c:v>7.0476717948913503</c:v>
                </c:pt>
                <c:pt idx="7048" formatCode="General">
                  <c:v>7.0486717224120996</c:v>
                </c:pt>
                <c:pt idx="7049" formatCode="General">
                  <c:v>7.0496716499328604</c:v>
                </c:pt>
                <c:pt idx="7050" formatCode="General">
                  <c:v>7.0506715774536097</c:v>
                </c:pt>
                <c:pt idx="7051" formatCode="General">
                  <c:v>7.0516715049743599</c:v>
                </c:pt>
                <c:pt idx="7052" formatCode="General">
                  <c:v>7.0526714324951101</c:v>
                </c:pt>
                <c:pt idx="7053" formatCode="General">
                  <c:v>7.0536713600158603</c:v>
                </c:pt>
                <c:pt idx="7054" formatCode="General">
                  <c:v>7.0546712875366202</c:v>
                </c:pt>
                <c:pt idx="7055" formatCode="General">
                  <c:v>7.0556712150573704</c:v>
                </c:pt>
                <c:pt idx="7056" formatCode="General">
                  <c:v>7.0566711425781197</c:v>
                </c:pt>
                <c:pt idx="7057" formatCode="General">
                  <c:v>7.0576710700988698</c:v>
                </c:pt>
                <c:pt idx="7058" formatCode="General">
                  <c:v>7.05867099761962</c:v>
                </c:pt>
                <c:pt idx="7059" formatCode="General">
                  <c:v>7.05967092514038</c:v>
                </c:pt>
                <c:pt idx="7060" formatCode="General">
                  <c:v>7.0606708526611301</c:v>
                </c:pt>
                <c:pt idx="7061" formatCode="General">
                  <c:v>7.0616707801818803</c:v>
                </c:pt>
                <c:pt idx="7062" formatCode="General">
                  <c:v>7.0626707077026296</c:v>
                </c:pt>
                <c:pt idx="7063" formatCode="General">
                  <c:v>7.0636706352233798</c:v>
                </c:pt>
                <c:pt idx="7064" formatCode="General">
                  <c:v>7.0646705627441397</c:v>
                </c:pt>
                <c:pt idx="7065" formatCode="General">
                  <c:v>7.0656704902648899</c:v>
                </c:pt>
                <c:pt idx="7066" formatCode="General">
                  <c:v>7.0666704177856401</c:v>
                </c:pt>
                <c:pt idx="7067" formatCode="General">
                  <c:v>7.0676703453063903</c:v>
                </c:pt>
                <c:pt idx="7068" formatCode="General">
                  <c:v>7.0686702728271396</c:v>
                </c:pt>
                <c:pt idx="7069" formatCode="General">
                  <c:v>7.0696702003479004</c:v>
                </c:pt>
                <c:pt idx="7070" formatCode="General">
                  <c:v>7.0706701278686497</c:v>
                </c:pt>
                <c:pt idx="7071" formatCode="General">
                  <c:v>7.0716700553893999</c:v>
                </c:pt>
                <c:pt idx="7072" formatCode="General">
                  <c:v>7.07266998291015</c:v>
                </c:pt>
                <c:pt idx="7073" formatCode="General">
                  <c:v>7.0736699104309002</c:v>
                </c:pt>
                <c:pt idx="7074" formatCode="General">
                  <c:v>7.0746698379516602</c:v>
                </c:pt>
                <c:pt idx="7075" formatCode="General">
                  <c:v>7.0756697654724103</c:v>
                </c:pt>
                <c:pt idx="7076" formatCode="General">
                  <c:v>7.0766696929931596</c:v>
                </c:pt>
                <c:pt idx="7077" formatCode="General">
                  <c:v>7.0776696205139098</c:v>
                </c:pt>
                <c:pt idx="7078" formatCode="General">
                  <c:v>7.07866954803466</c:v>
                </c:pt>
                <c:pt idx="7079" formatCode="General">
                  <c:v>7.0796694755554102</c:v>
                </c:pt>
                <c:pt idx="7080" formatCode="General">
                  <c:v>7.0806694030761701</c:v>
                </c:pt>
                <c:pt idx="7081" formatCode="General">
                  <c:v>7.0816693305969203</c:v>
                </c:pt>
                <c:pt idx="7082" formatCode="General">
                  <c:v>7.0826692581176696</c:v>
                </c:pt>
                <c:pt idx="7083" formatCode="General">
                  <c:v>7.0836691856384197</c:v>
                </c:pt>
                <c:pt idx="7084" formatCode="General">
                  <c:v>7.0846691131591699</c:v>
                </c:pt>
                <c:pt idx="7085" formatCode="General">
                  <c:v>7.0856690406799299</c:v>
                </c:pt>
                <c:pt idx="7086" formatCode="General">
                  <c:v>7.08666896820068</c:v>
                </c:pt>
                <c:pt idx="7087" formatCode="General">
                  <c:v>7.0876688957214302</c:v>
                </c:pt>
                <c:pt idx="7088" formatCode="General">
                  <c:v>7.0886688232421804</c:v>
                </c:pt>
                <c:pt idx="7089" formatCode="General">
                  <c:v>7.0896687507629297</c:v>
                </c:pt>
                <c:pt idx="7090" formatCode="General">
                  <c:v>7.0906686782836896</c:v>
                </c:pt>
                <c:pt idx="7091" formatCode="General">
                  <c:v>7.0916686058044398</c:v>
                </c:pt>
                <c:pt idx="7092" formatCode="General">
                  <c:v>7.09266853332519</c:v>
                </c:pt>
                <c:pt idx="7093" formatCode="General">
                  <c:v>7.0936684608459402</c:v>
                </c:pt>
                <c:pt idx="7094" formatCode="General">
                  <c:v>7.0946683883666903</c:v>
                </c:pt>
                <c:pt idx="7095" formatCode="General">
                  <c:v>7.0956683158874503</c:v>
                </c:pt>
                <c:pt idx="7096" formatCode="General">
                  <c:v>7.0966682434081996</c:v>
                </c:pt>
                <c:pt idx="7097" formatCode="General">
                  <c:v>7.0976681709289497</c:v>
                </c:pt>
                <c:pt idx="7098" formatCode="General">
                  <c:v>7.0986680984496999</c:v>
                </c:pt>
                <c:pt idx="7099" formatCode="General">
                  <c:v>7.0996680259704501</c:v>
                </c:pt>
                <c:pt idx="7100" formatCode="General">
                  <c:v>7.10066795349121</c:v>
                </c:pt>
                <c:pt idx="7101" formatCode="General">
                  <c:v>7.1016678810119602</c:v>
                </c:pt>
                <c:pt idx="7102" formatCode="General">
                  <c:v>7.1026678085327104</c:v>
                </c:pt>
                <c:pt idx="7103" formatCode="General">
                  <c:v>7.1036677360534597</c:v>
                </c:pt>
                <c:pt idx="7104" formatCode="General">
                  <c:v>7.1046676635742099</c:v>
                </c:pt>
                <c:pt idx="7105" formatCode="General">
                  <c:v>7.1056675910949698</c:v>
                </c:pt>
                <c:pt idx="7106" formatCode="General">
                  <c:v>7.10666751861572</c:v>
                </c:pt>
                <c:pt idx="7107" formatCode="General">
                  <c:v>7.1076674461364702</c:v>
                </c:pt>
                <c:pt idx="7108" formatCode="General">
                  <c:v>7.1086673736572203</c:v>
                </c:pt>
                <c:pt idx="7109" formatCode="General">
                  <c:v>7.1096673011779696</c:v>
                </c:pt>
                <c:pt idx="7110" formatCode="General">
                  <c:v>7.1106672286987296</c:v>
                </c:pt>
                <c:pt idx="7111" formatCode="General">
                  <c:v>7.1116671562194798</c:v>
                </c:pt>
                <c:pt idx="7112" formatCode="General">
                  <c:v>7.1126670837402299</c:v>
                </c:pt>
                <c:pt idx="7113" formatCode="General">
                  <c:v>7.1136670112609801</c:v>
                </c:pt>
                <c:pt idx="7114" formatCode="General">
                  <c:v>7.1146669387817303</c:v>
                </c:pt>
                <c:pt idx="7115" formatCode="General">
                  <c:v>7.1156668663024902</c:v>
                </c:pt>
                <c:pt idx="7116" formatCode="General">
                  <c:v>7.1166667938232404</c:v>
                </c:pt>
                <c:pt idx="7117" formatCode="General">
                  <c:v>7.1176667213439897</c:v>
                </c:pt>
                <c:pt idx="7118" formatCode="General">
                  <c:v>7.1186666488647399</c:v>
                </c:pt>
                <c:pt idx="7119" formatCode="General">
                  <c:v>7.1196665763854901</c:v>
                </c:pt>
                <c:pt idx="7120" formatCode="General">
                  <c:v>7.12066650390625</c:v>
                </c:pt>
                <c:pt idx="7121" formatCode="General">
                  <c:v>7.1216664314270002</c:v>
                </c:pt>
                <c:pt idx="7122" formatCode="General">
                  <c:v>7.1226663589477504</c:v>
                </c:pt>
                <c:pt idx="7123" formatCode="General">
                  <c:v>7.1236662864684996</c:v>
                </c:pt>
                <c:pt idx="7124" formatCode="General">
                  <c:v>7.1246662139892498</c:v>
                </c:pt>
                <c:pt idx="7125" formatCode="General">
                  <c:v>7.12566614151</c:v>
                </c:pt>
                <c:pt idx="7126" formatCode="General">
                  <c:v>7.1266660690307599</c:v>
                </c:pt>
                <c:pt idx="7127" formatCode="General">
                  <c:v>7.1276659965515101</c:v>
                </c:pt>
                <c:pt idx="7128" formatCode="General">
                  <c:v>7.1286659240722603</c:v>
                </c:pt>
                <c:pt idx="7129" formatCode="General">
                  <c:v>7.1296658515930096</c:v>
                </c:pt>
                <c:pt idx="7130" formatCode="General">
                  <c:v>7.1306657791137598</c:v>
                </c:pt>
                <c:pt idx="7131" formatCode="General">
                  <c:v>7.1316657066345197</c:v>
                </c:pt>
                <c:pt idx="7132" formatCode="General">
                  <c:v>7.1326656341552699</c:v>
                </c:pt>
                <c:pt idx="7133" formatCode="General">
                  <c:v>7.1336655616760201</c:v>
                </c:pt>
                <c:pt idx="7134" formatCode="General">
                  <c:v>7.1346654891967702</c:v>
                </c:pt>
                <c:pt idx="7135" formatCode="General">
                  <c:v>7.1356654167175204</c:v>
                </c:pt>
                <c:pt idx="7136" formatCode="General">
                  <c:v>7.1366653442382804</c:v>
                </c:pt>
                <c:pt idx="7137" formatCode="General">
                  <c:v>7.1376652717590297</c:v>
                </c:pt>
                <c:pt idx="7138" formatCode="General">
                  <c:v>7.1386651992797798</c:v>
                </c:pt>
                <c:pt idx="7139" formatCode="General">
                  <c:v>7.13966512680053</c:v>
                </c:pt>
                <c:pt idx="7140" formatCode="General">
                  <c:v>7.1406650543212802</c:v>
                </c:pt>
                <c:pt idx="7141" formatCode="General">
                  <c:v>7.1416649818420401</c:v>
                </c:pt>
                <c:pt idx="7142" formatCode="General">
                  <c:v>7.1426649093627903</c:v>
                </c:pt>
                <c:pt idx="7143" formatCode="General">
                  <c:v>7.1436648368835396</c:v>
                </c:pt>
                <c:pt idx="7144" formatCode="General">
                  <c:v>7.1446647644042898</c:v>
                </c:pt>
                <c:pt idx="7145" formatCode="General">
                  <c:v>7.1456646919250399</c:v>
                </c:pt>
                <c:pt idx="7146" formatCode="General">
                  <c:v>7.1466646194457999</c:v>
                </c:pt>
                <c:pt idx="7147" formatCode="General">
                  <c:v>7.1476645469665501</c:v>
                </c:pt>
                <c:pt idx="7148" formatCode="General">
                  <c:v>7.1486644744873002</c:v>
                </c:pt>
                <c:pt idx="7149" formatCode="General">
                  <c:v>7.1496644020080504</c:v>
                </c:pt>
                <c:pt idx="7150" formatCode="General">
                  <c:v>7.1506643295287997</c:v>
                </c:pt>
                <c:pt idx="7151" formatCode="General">
                  <c:v>7.1516642570495597</c:v>
                </c:pt>
                <c:pt idx="7152" formatCode="General">
                  <c:v>7.1526641845703098</c:v>
                </c:pt>
                <c:pt idx="7153" formatCode="General">
                  <c:v>7.15366411209106</c:v>
                </c:pt>
                <c:pt idx="7154" formatCode="General">
                  <c:v>7.1546640396118102</c:v>
                </c:pt>
                <c:pt idx="7155" formatCode="General">
                  <c:v>7.1556639671325604</c:v>
                </c:pt>
                <c:pt idx="7156" formatCode="General">
                  <c:v>7.1566638946533203</c:v>
                </c:pt>
                <c:pt idx="7157" formatCode="General">
                  <c:v>7.1576638221740696</c:v>
                </c:pt>
                <c:pt idx="7158" formatCode="General">
                  <c:v>7.1586637496948198</c:v>
                </c:pt>
                <c:pt idx="7159" formatCode="General">
                  <c:v>7.15966367721557</c:v>
                </c:pt>
                <c:pt idx="7160" formatCode="General">
                  <c:v>7.1606636047363201</c:v>
                </c:pt>
                <c:pt idx="7161" formatCode="General">
                  <c:v>7.1616635322570801</c:v>
                </c:pt>
                <c:pt idx="7162" formatCode="General">
                  <c:v>7.1626634597778303</c:v>
                </c:pt>
                <c:pt idx="7163" formatCode="General">
                  <c:v>7.1636633872985804</c:v>
                </c:pt>
                <c:pt idx="7164" formatCode="General">
                  <c:v>7.1646633148193297</c:v>
                </c:pt>
                <c:pt idx="7165" formatCode="General">
                  <c:v>7.1656632423400799</c:v>
                </c:pt>
                <c:pt idx="7166" formatCode="General">
                  <c:v>7.1666631698608301</c:v>
                </c:pt>
                <c:pt idx="7167" formatCode="General">
                  <c:v>7.16766309738159</c:v>
                </c:pt>
                <c:pt idx="7168" formatCode="General">
                  <c:v>7.1686630249023402</c:v>
                </c:pt>
                <c:pt idx="7169" formatCode="General">
                  <c:v>7.1696629524230904</c:v>
                </c:pt>
                <c:pt idx="7170" formatCode="General">
                  <c:v>7.1706628799438397</c:v>
                </c:pt>
                <c:pt idx="7171" formatCode="General">
                  <c:v>7.1716628074645898</c:v>
                </c:pt>
                <c:pt idx="7172" formatCode="General">
                  <c:v>7.1726627349853498</c:v>
                </c:pt>
                <c:pt idx="7173" formatCode="General">
                  <c:v>7.1736626625061</c:v>
                </c:pt>
                <c:pt idx="7174" formatCode="General">
                  <c:v>7.1746625900268501</c:v>
                </c:pt>
                <c:pt idx="7175" formatCode="General">
                  <c:v>7.1756625175476003</c:v>
                </c:pt>
                <c:pt idx="7176" formatCode="General">
                  <c:v>7.1766624450683496</c:v>
                </c:pt>
                <c:pt idx="7177" formatCode="General">
                  <c:v>7.1776623725891104</c:v>
                </c:pt>
                <c:pt idx="7178" formatCode="General">
                  <c:v>7.1786623001098597</c:v>
                </c:pt>
                <c:pt idx="7179" formatCode="General">
                  <c:v>7.1796622276306099</c:v>
                </c:pt>
                <c:pt idx="7180" formatCode="General">
                  <c:v>7.1806621551513601</c:v>
                </c:pt>
                <c:pt idx="7181" formatCode="General">
                  <c:v>7.1816620826721103</c:v>
                </c:pt>
                <c:pt idx="7182" formatCode="General">
                  <c:v>7.1826620101928702</c:v>
                </c:pt>
                <c:pt idx="7183" formatCode="General">
                  <c:v>7.1836619377136204</c:v>
                </c:pt>
                <c:pt idx="7184" formatCode="General">
                  <c:v>7.1846618652343697</c:v>
                </c:pt>
                <c:pt idx="7185" formatCode="General">
                  <c:v>7.1856617927551198</c:v>
                </c:pt>
                <c:pt idx="7186" formatCode="General">
                  <c:v>7.18666172027587</c:v>
                </c:pt>
                <c:pt idx="7187" formatCode="General">
                  <c:v>7.18766164779663</c:v>
                </c:pt>
                <c:pt idx="7188" formatCode="General">
                  <c:v>7.1886615753173801</c:v>
                </c:pt>
                <c:pt idx="7189" formatCode="General">
                  <c:v>7.1896615028381303</c:v>
                </c:pt>
                <c:pt idx="7190" formatCode="General">
                  <c:v>7.1906614303588796</c:v>
                </c:pt>
                <c:pt idx="7191" formatCode="General">
                  <c:v>7.1916613578796298</c:v>
                </c:pt>
                <c:pt idx="7192" formatCode="General">
                  <c:v>7.1926612854003897</c:v>
                </c:pt>
                <c:pt idx="7193" formatCode="General">
                  <c:v>7.1936612129211399</c:v>
                </c:pt>
                <c:pt idx="7194" formatCode="General">
                  <c:v>7.1946611404418901</c:v>
                </c:pt>
                <c:pt idx="7195" formatCode="General">
                  <c:v>7.1956610679626403</c:v>
                </c:pt>
                <c:pt idx="7196" formatCode="General">
                  <c:v>7.1966609954833896</c:v>
                </c:pt>
                <c:pt idx="7197" formatCode="General">
                  <c:v>7.1976609230041504</c:v>
                </c:pt>
                <c:pt idx="7198" formatCode="General">
                  <c:v>7.1986608505248997</c:v>
                </c:pt>
                <c:pt idx="7199" formatCode="General">
                  <c:v>7.1996607780456499</c:v>
                </c:pt>
                <c:pt idx="7200" formatCode="General">
                  <c:v>7.2006607055664</c:v>
                </c:pt>
                <c:pt idx="7201" formatCode="General">
                  <c:v>7.2016606330871502</c:v>
                </c:pt>
                <c:pt idx="7202" formatCode="General">
                  <c:v>7.2026605606079102</c:v>
                </c:pt>
                <c:pt idx="7203" formatCode="General">
                  <c:v>7.2036604881286603</c:v>
                </c:pt>
                <c:pt idx="7204" formatCode="General">
                  <c:v>7.2046604156494096</c:v>
                </c:pt>
                <c:pt idx="7205" formatCode="General">
                  <c:v>7.2056603431701598</c:v>
                </c:pt>
                <c:pt idx="7206" formatCode="General">
                  <c:v>7.20666027069091</c:v>
                </c:pt>
                <c:pt idx="7207" formatCode="General">
                  <c:v>7.2076601982116602</c:v>
                </c:pt>
                <c:pt idx="7208" formatCode="General">
                  <c:v>7.2086601257324201</c:v>
                </c:pt>
                <c:pt idx="7209" formatCode="General">
                  <c:v>7.2096600532531703</c:v>
                </c:pt>
                <c:pt idx="7210" formatCode="General">
                  <c:v>7.2106599807739196</c:v>
                </c:pt>
                <c:pt idx="7211" formatCode="General">
                  <c:v>7.2116599082946697</c:v>
                </c:pt>
                <c:pt idx="7212" formatCode="General">
                  <c:v>7.2126598358154199</c:v>
                </c:pt>
                <c:pt idx="7213" formatCode="General">
                  <c:v>7.2136597633361799</c:v>
                </c:pt>
                <c:pt idx="7214" formatCode="General">
                  <c:v>7.21465969085693</c:v>
                </c:pt>
                <c:pt idx="7215" formatCode="General">
                  <c:v>7.2156596183776802</c:v>
                </c:pt>
                <c:pt idx="7216" formatCode="General">
                  <c:v>7.2166595458984304</c:v>
                </c:pt>
                <c:pt idx="7217" formatCode="General">
                  <c:v>7.2176594734191797</c:v>
                </c:pt>
                <c:pt idx="7218" formatCode="General">
                  <c:v>7.2186594009399396</c:v>
                </c:pt>
                <c:pt idx="7219" formatCode="General">
                  <c:v>7.2196593284606898</c:v>
                </c:pt>
                <c:pt idx="7220" formatCode="General">
                  <c:v>7.22065925598144</c:v>
                </c:pt>
                <c:pt idx="7221" formatCode="General">
                  <c:v>7.2216591835021902</c:v>
                </c:pt>
                <c:pt idx="7222" formatCode="General">
                  <c:v>7.2226591110229403</c:v>
                </c:pt>
                <c:pt idx="7223" formatCode="General">
                  <c:v>7.2236590385437003</c:v>
                </c:pt>
                <c:pt idx="7224" formatCode="General">
                  <c:v>7.2246589660644496</c:v>
                </c:pt>
                <c:pt idx="7225" formatCode="General">
                  <c:v>7.2256588935851997</c:v>
                </c:pt>
                <c:pt idx="7226" formatCode="General">
                  <c:v>7.2266588211059499</c:v>
                </c:pt>
                <c:pt idx="7227" formatCode="General">
                  <c:v>7.2276587486267001</c:v>
                </c:pt>
                <c:pt idx="7228" formatCode="General">
                  <c:v>7.22865867614746</c:v>
                </c:pt>
                <c:pt idx="7229" formatCode="General">
                  <c:v>7.2296586036682102</c:v>
                </c:pt>
                <c:pt idx="7230" formatCode="General">
                  <c:v>7.2306585311889604</c:v>
                </c:pt>
                <c:pt idx="7231" formatCode="General">
                  <c:v>7.2316584587097097</c:v>
                </c:pt>
                <c:pt idx="7232" formatCode="General">
                  <c:v>7.2326583862304599</c:v>
                </c:pt>
                <c:pt idx="7233" formatCode="General">
                  <c:v>7.2336583137512198</c:v>
                </c:pt>
                <c:pt idx="7234" formatCode="General">
                  <c:v>7.23465824127197</c:v>
                </c:pt>
                <c:pt idx="7235" formatCode="General">
                  <c:v>7.2356581687927202</c:v>
                </c:pt>
                <c:pt idx="7236" formatCode="General">
                  <c:v>7.2366580963134703</c:v>
                </c:pt>
                <c:pt idx="7237" formatCode="General">
                  <c:v>7.2376580238342196</c:v>
                </c:pt>
                <c:pt idx="7238" formatCode="General">
                  <c:v>7.2386579513549796</c:v>
                </c:pt>
                <c:pt idx="7239" formatCode="General">
                  <c:v>7.2396578788757298</c:v>
                </c:pt>
                <c:pt idx="7240" formatCode="General">
                  <c:v>7.2406578063964799</c:v>
                </c:pt>
                <c:pt idx="7241" formatCode="General">
                  <c:v>7.2416577339172301</c:v>
                </c:pt>
                <c:pt idx="7242" formatCode="General">
                  <c:v>7.2426576614379803</c:v>
                </c:pt>
                <c:pt idx="7243" formatCode="General">
                  <c:v>7.2436575889587402</c:v>
                </c:pt>
                <c:pt idx="7244" formatCode="General">
                  <c:v>7.2446575164794904</c:v>
                </c:pt>
                <c:pt idx="7245" formatCode="General">
                  <c:v>7.2456574440002397</c:v>
                </c:pt>
                <c:pt idx="7246" formatCode="General">
                  <c:v>7.2466573715209899</c:v>
                </c:pt>
                <c:pt idx="7247" formatCode="General">
                  <c:v>7.2476572990417401</c:v>
                </c:pt>
                <c:pt idx="7248" formatCode="General">
                  <c:v>7.2486572265625</c:v>
                </c:pt>
                <c:pt idx="7249" formatCode="General">
                  <c:v>7.2496571540832502</c:v>
                </c:pt>
                <c:pt idx="7250" formatCode="General">
                  <c:v>7.2506570816040004</c:v>
                </c:pt>
                <c:pt idx="7251" formatCode="General">
                  <c:v>7.2516570091247496</c:v>
                </c:pt>
                <c:pt idx="7252" formatCode="General">
                  <c:v>7.2526569366454998</c:v>
                </c:pt>
                <c:pt idx="7253" formatCode="General">
                  <c:v>7.25365686416625</c:v>
                </c:pt>
                <c:pt idx="7254" formatCode="General">
                  <c:v>7.2546567916870099</c:v>
                </c:pt>
                <c:pt idx="7255" formatCode="General">
                  <c:v>7.2556567192077601</c:v>
                </c:pt>
                <c:pt idx="7256" formatCode="General">
                  <c:v>7.2566566467285103</c:v>
                </c:pt>
                <c:pt idx="7257" formatCode="General">
                  <c:v>7.2576565742492596</c:v>
                </c:pt>
                <c:pt idx="7258" formatCode="General">
                  <c:v>7.2586565017700098</c:v>
                </c:pt>
                <c:pt idx="7259" formatCode="General">
                  <c:v>7.2596564292907697</c:v>
                </c:pt>
                <c:pt idx="7260" formatCode="General">
                  <c:v>7.2606563568115199</c:v>
                </c:pt>
                <c:pt idx="7261" formatCode="General">
                  <c:v>7.2616562843322701</c:v>
                </c:pt>
                <c:pt idx="7262" formatCode="General">
                  <c:v>7.2626562118530202</c:v>
                </c:pt>
                <c:pt idx="7263" formatCode="General">
                  <c:v>7.2636561393737704</c:v>
                </c:pt>
                <c:pt idx="7264" formatCode="General">
                  <c:v>7.2646560668945304</c:v>
                </c:pt>
                <c:pt idx="7265" formatCode="General">
                  <c:v>7.2656559944152797</c:v>
                </c:pt>
                <c:pt idx="7266" formatCode="General">
                  <c:v>7.2666559219360298</c:v>
                </c:pt>
                <c:pt idx="7267" formatCode="General">
                  <c:v>7.26765584945678</c:v>
                </c:pt>
                <c:pt idx="7268" formatCode="General">
                  <c:v>7.2686557769775302</c:v>
                </c:pt>
                <c:pt idx="7269" formatCode="General">
                  <c:v>7.2696557044982901</c:v>
                </c:pt>
                <c:pt idx="7270" formatCode="General">
                  <c:v>7.2706556320190403</c:v>
                </c:pt>
                <c:pt idx="7271" formatCode="General">
                  <c:v>7.2716555595397896</c:v>
                </c:pt>
                <c:pt idx="7272" formatCode="General">
                  <c:v>7.2726554870605398</c:v>
                </c:pt>
                <c:pt idx="7273" formatCode="General">
                  <c:v>7.2736554145812899</c:v>
                </c:pt>
                <c:pt idx="7274" formatCode="General">
                  <c:v>7.2746553421020499</c:v>
                </c:pt>
                <c:pt idx="7275" formatCode="General">
                  <c:v>7.2756552696228001</c:v>
                </c:pt>
                <c:pt idx="7276" formatCode="General">
                  <c:v>7.2766551971435502</c:v>
                </c:pt>
                <c:pt idx="7277" formatCode="General">
                  <c:v>7.2776551246643004</c:v>
                </c:pt>
                <c:pt idx="7278" formatCode="General">
                  <c:v>7.2786550521850497</c:v>
                </c:pt>
                <c:pt idx="7279" formatCode="General">
                  <c:v>7.2796549797058097</c:v>
                </c:pt>
                <c:pt idx="7280" formatCode="General">
                  <c:v>7.2806549072265598</c:v>
                </c:pt>
                <c:pt idx="7281" formatCode="General">
                  <c:v>7.28165483474731</c:v>
                </c:pt>
                <c:pt idx="7282" formatCode="General">
                  <c:v>7.2826547622680602</c:v>
                </c:pt>
                <c:pt idx="7283" formatCode="General">
                  <c:v>7.2836546897888104</c:v>
                </c:pt>
                <c:pt idx="7284" formatCode="General">
                  <c:v>7.2846546173095703</c:v>
                </c:pt>
                <c:pt idx="7285" formatCode="General">
                  <c:v>7.2856545448303196</c:v>
                </c:pt>
                <c:pt idx="7286" formatCode="General">
                  <c:v>7.2866544723510698</c:v>
                </c:pt>
                <c:pt idx="7287" formatCode="General">
                  <c:v>7.28765439987182</c:v>
                </c:pt>
                <c:pt idx="7288" formatCode="General">
                  <c:v>7.2886543273925701</c:v>
                </c:pt>
                <c:pt idx="7289" formatCode="General">
                  <c:v>7.2896542549133301</c:v>
                </c:pt>
                <c:pt idx="7290" formatCode="General">
                  <c:v>7.2906541824340803</c:v>
                </c:pt>
                <c:pt idx="7291" formatCode="General">
                  <c:v>7.2916541099548304</c:v>
                </c:pt>
                <c:pt idx="7292" formatCode="General">
                  <c:v>7.2926540374755797</c:v>
                </c:pt>
                <c:pt idx="7293" formatCode="General">
                  <c:v>7.2936539649963299</c:v>
                </c:pt>
                <c:pt idx="7294" formatCode="General">
                  <c:v>7.2946538925170801</c:v>
                </c:pt>
                <c:pt idx="7295" formatCode="General">
                  <c:v>7.29565382003784</c:v>
                </c:pt>
                <c:pt idx="7296" formatCode="General">
                  <c:v>7.2966537475585902</c:v>
                </c:pt>
                <c:pt idx="7297" formatCode="General">
                  <c:v>7.2976536750793404</c:v>
                </c:pt>
                <c:pt idx="7298" formatCode="General">
                  <c:v>7.2986536026000897</c:v>
                </c:pt>
                <c:pt idx="7299" formatCode="General">
                  <c:v>7.2996535301208398</c:v>
                </c:pt>
                <c:pt idx="7300" formatCode="General">
                  <c:v>7.3006534576415998</c:v>
                </c:pt>
                <c:pt idx="7301" formatCode="General">
                  <c:v>7.30165338516235</c:v>
                </c:pt>
                <c:pt idx="7302" formatCode="General">
                  <c:v>7.3026533126831001</c:v>
                </c:pt>
                <c:pt idx="7303" formatCode="General">
                  <c:v>7.3036532402038503</c:v>
                </c:pt>
                <c:pt idx="7304" formatCode="General">
                  <c:v>7.3046531677245996</c:v>
                </c:pt>
                <c:pt idx="7305" formatCode="General">
                  <c:v>7.3056530952453604</c:v>
                </c:pt>
                <c:pt idx="7306" formatCode="General">
                  <c:v>7.3066530227661097</c:v>
                </c:pt>
                <c:pt idx="7307" formatCode="General">
                  <c:v>7.3076529502868599</c:v>
                </c:pt>
                <c:pt idx="7308" formatCode="General">
                  <c:v>7.3086528778076101</c:v>
                </c:pt>
                <c:pt idx="7309" formatCode="General">
                  <c:v>7.3096528053283603</c:v>
                </c:pt>
                <c:pt idx="7310" formatCode="General">
                  <c:v>7.3106527328491202</c:v>
                </c:pt>
                <c:pt idx="7311" formatCode="General">
                  <c:v>7.3116526603698704</c:v>
                </c:pt>
                <c:pt idx="7312" formatCode="General">
                  <c:v>7.3126525878906197</c:v>
                </c:pt>
                <c:pt idx="7313" formatCode="General">
                  <c:v>7.3136525154113698</c:v>
                </c:pt>
                <c:pt idx="7314" formatCode="General">
                  <c:v>7.31465244293212</c:v>
                </c:pt>
                <c:pt idx="7315" formatCode="General">
                  <c:v>7.31565237045288</c:v>
                </c:pt>
                <c:pt idx="7316" formatCode="General">
                  <c:v>7.3166522979736301</c:v>
                </c:pt>
                <c:pt idx="7317" formatCode="General">
                  <c:v>7.3176522254943803</c:v>
                </c:pt>
                <c:pt idx="7318" formatCode="General">
                  <c:v>7.3186521530151296</c:v>
                </c:pt>
                <c:pt idx="7319" formatCode="General">
                  <c:v>7.3196520805358798</c:v>
                </c:pt>
                <c:pt idx="7320" formatCode="General">
                  <c:v>7.3206520080566397</c:v>
                </c:pt>
                <c:pt idx="7321" formatCode="General">
                  <c:v>7.3216519355773899</c:v>
                </c:pt>
                <c:pt idx="7322" formatCode="General">
                  <c:v>7.3226518630981401</c:v>
                </c:pt>
                <c:pt idx="7323" formatCode="General">
                  <c:v>7.3236517906188903</c:v>
                </c:pt>
                <c:pt idx="7324" formatCode="General">
                  <c:v>7.3246517181396396</c:v>
                </c:pt>
                <c:pt idx="7325" formatCode="General">
                  <c:v>7.3256516456604004</c:v>
                </c:pt>
                <c:pt idx="7326" formatCode="General">
                  <c:v>7.3266515731811497</c:v>
                </c:pt>
                <c:pt idx="7327" formatCode="General">
                  <c:v>7.3276515007018999</c:v>
                </c:pt>
                <c:pt idx="7328" formatCode="General">
                  <c:v>7.32865142822265</c:v>
                </c:pt>
                <c:pt idx="7329" formatCode="General">
                  <c:v>7.3296513557434002</c:v>
                </c:pt>
                <c:pt idx="7330" formatCode="General">
                  <c:v>7.3306512832641602</c:v>
                </c:pt>
                <c:pt idx="7331" formatCode="General">
                  <c:v>7.3316512107849103</c:v>
                </c:pt>
                <c:pt idx="7332" formatCode="General">
                  <c:v>7.3326511383056596</c:v>
                </c:pt>
                <c:pt idx="7333" formatCode="General">
                  <c:v>7.3336510658264098</c:v>
                </c:pt>
                <c:pt idx="7334" formatCode="General">
                  <c:v>7.33465099334716</c:v>
                </c:pt>
                <c:pt idx="7335" formatCode="General">
                  <c:v>7.3356509208679102</c:v>
                </c:pt>
                <c:pt idx="7336" formatCode="General">
                  <c:v>7.3366508483886701</c:v>
                </c:pt>
                <c:pt idx="7337" formatCode="General">
                  <c:v>7.3376507759094203</c:v>
                </c:pt>
                <c:pt idx="7338" formatCode="General">
                  <c:v>7.3386507034301696</c:v>
                </c:pt>
                <c:pt idx="7339" formatCode="General">
                  <c:v>7.3396506309509197</c:v>
                </c:pt>
                <c:pt idx="7340" formatCode="General">
                  <c:v>7.3406505584716699</c:v>
                </c:pt>
                <c:pt idx="7341" formatCode="General">
                  <c:v>7.3416504859924299</c:v>
                </c:pt>
                <c:pt idx="7342" formatCode="General">
                  <c:v>7.34265041351318</c:v>
                </c:pt>
                <c:pt idx="7343" formatCode="General">
                  <c:v>7.3436503410339302</c:v>
                </c:pt>
                <c:pt idx="7344" formatCode="General">
                  <c:v>7.3446502685546804</c:v>
                </c:pt>
                <c:pt idx="7345" formatCode="General">
                  <c:v>7.3456501960754297</c:v>
                </c:pt>
                <c:pt idx="7346" formatCode="General">
                  <c:v>7.3466501235961896</c:v>
                </c:pt>
                <c:pt idx="7347" formatCode="General">
                  <c:v>7.3476500511169398</c:v>
                </c:pt>
                <c:pt idx="7348" formatCode="General">
                  <c:v>7.34864997863769</c:v>
                </c:pt>
                <c:pt idx="7349" formatCode="General">
                  <c:v>7.3496499061584402</c:v>
                </c:pt>
                <c:pt idx="7350" formatCode="General">
                  <c:v>7.3506498336791903</c:v>
                </c:pt>
                <c:pt idx="7351" formatCode="General">
                  <c:v>7.3516497611999503</c:v>
                </c:pt>
                <c:pt idx="7352" formatCode="General">
                  <c:v>7.3526496887206996</c:v>
                </c:pt>
                <c:pt idx="7353" formatCode="General">
                  <c:v>7.3536496162414497</c:v>
                </c:pt>
                <c:pt idx="7354" formatCode="General">
                  <c:v>7.3546495437621999</c:v>
                </c:pt>
                <c:pt idx="7355" formatCode="General">
                  <c:v>7.3556494712829501</c:v>
                </c:pt>
                <c:pt idx="7356" formatCode="General">
                  <c:v>7.35664939880371</c:v>
                </c:pt>
                <c:pt idx="7357" formatCode="General">
                  <c:v>7.3576493263244602</c:v>
                </c:pt>
                <c:pt idx="7358" formatCode="General">
                  <c:v>7.3586492538452104</c:v>
                </c:pt>
                <c:pt idx="7359" formatCode="General">
                  <c:v>7.3596491813659597</c:v>
                </c:pt>
                <c:pt idx="7360" formatCode="General">
                  <c:v>7.3606491088867099</c:v>
                </c:pt>
                <c:pt idx="7361" formatCode="General">
                  <c:v>7.3616490364074698</c:v>
                </c:pt>
                <c:pt idx="7362" formatCode="General">
                  <c:v>7.36264896392822</c:v>
                </c:pt>
                <c:pt idx="7363" formatCode="General">
                  <c:v>7.3636488914489702</c:v>
                </c:pt>
                <c:pt idx="7364" formatCode="General">
                  <c:v>7.3646488189697203</c:v>
                </c:pt>
                <c:pt idx="7365" formatCode="General">
                  <c:v>7.3656487464904696</c:v>
                </c:pt>
                <c:pt idx="7366" formatCode="General">
                  <c:v>7.3666486740112296</c:v>
                </c:pt>
                <c:pt idx="7367" formatCode="General">
                  <c:v>7.3676486015319798</c:v>
                </c:pt>
                <c:pt idx="7368" formatCode="General">
                  <c:v>7.3686485290527299</c:v>
                </c:pt>
                <c:pt idx="7369" formatCode="General">
                  <c:v>7.3696484565734801</c:v>
                </c:pt>
                <c:pt idx="7370" formatCode="General">
                  <c:v>7.3706483840942303</c:v>
                </c:pt>
                <c:pt idx="7371" formatCode="General">
                  <c:v>7.3716483116149902</c:v>
                </c:pt>
                <c:pt idx="7372" formatCode="General">
                  <c:v>7.3726482391357404</c:v>
                </c:pt>
                <c:pt idx="7373" formatCode="General">
                  <c:v>7.3736481666564897</c:v>
                </c:pt>
                <c:pt idx="7374" formatCode="General">
                  <c:v>7.3746480941772399</c:v>
                </c:pt>
                <c:pt idx="7375" formatCode="General">
                  <c:v>7.3756480216979901</c:v>
                </c:pt>
                <c:pt idx="7376" formatCode="General">
                  <c:v>7.37664794921875</c:v>
                </c:pt>
                <c:pt idx="7377" formatCode="General">
                  <c:v>7.3776478767395002</c:v>
                </c:pt>
                <c:pt idx="7378" formatCode="General">
                  <c:v>7.3786478042602504</c:v>
                </c:pt>
                <c:pt idx="7379" formatCode="General">
                  <c:v>7.3796477317809996</c:v>
                </c:pt>
                <c:pt idx="7380" formatCode="General">
                  <c:v>7.3806476593017498</c:v>
                </c:pt>
                <c:pt idx="7381" formatCode="General">
                  <c:v>7.3816475868225</c:v>
                </c:pt>
                <c:pt idx="7382" formatCode="General">
                  <c:v>7.3826475143432599</c:v>
                </c:pt>
                <c:pt idx="7383" formatCode="General">
                  <c:v>7.3836474418640101</c:v>
                </c:pt>
                <c:pt idx="7384" formatCode="General">
                  <c:v>7.3846473693847603</c:v>
                </c:pt>
                <c:pt idx="7385" formatCode="General">
                  <c:v>7.3856472969055096</c:v>
                </c:pt>
                <c:pt idx="7386" formatCode="General">
                  <c:v>7.3866472244262598</c:v>
                </c:pt>
                <c:pt idx="7387" formatCode="General">
                  <c:v>7.3876471519470197</c:v>
                </c:pt>
                <c:pt idx="7388" formatCode="General">
                  <c:v>7.3886470794677699</c:v>
                </c:pt>
                <c:pt idx="7389" formatCode="General">
                  <c:v>7.3896470069885201</c:v>
                </c:pt>
                <c:pt idx="7390" formatCode="General">
                  <c:v>7.3906469345092702</c:v>
                </c:pt>
                <c:pt idx="7391" formatCode="General">
                  <c:v>7.3916468620300204</c:v>
                </c:pt>
                <c:pt idx="7392" formatCode="General">
                  <c:v>7.3926467895507804</c:v>
                </c:pt>
                <c:pt idx="7393" formatCode="General">
                  <c:v>7.3936467170715297</c:v>
                </c:pt>
                <c:pt idx="7394" formatCode="General">
                  <c:v>7.3946466445922798</c:v>
                </c:pt>
                <c:pt idx="7395" formatCode="General">
                  <c:v>7.39564657211303</c:v>
                </c:pt>
                <c:pt idx="7396" formatCode="General">
                  <c:v>7.3966464996337802</c:v>
                </c:pt>
                <c:pt idx="7397" formatCode="General">
                  <c:v>7.3976464271545401</c:v>
                </c:pt>
                <c:pt idx="7398" formatCode="General">
                  <c:v>7.3986463546752903</c:v>
                </c:pt>
                <c:pt idx="7399" formatCode="General">
                  <c:v>7.3996462821960396</c:v>
                </c:pt>
                <c:pt idx="7400" formatCode="General">
                  <c:v>7.4006462097167898</c:v>
                </c:pt>
                <c:pt idx="7401" formatCode="General">
                  <c:v>7.4016461372375399</c:v>
                </c:pt>
                <c:pt idx="7402" formatCode="General">
                  <c:v>7.4026460647582999</c:v>
                </c:pt>
                <c:pt idx="7403" formatCode="General">
                  <c:v>7.4036459922790501</c:v>
                </c:pt>
                <c:pt idx="7404" formatCode="General">
                  <c:v>7.4046459197998002</c:v>
                </c:pt>
                <c:pt idx="7405" formatCode="General">
                  <c:v>7.4056458473205504</c:v>
                </c:pt>
                <c:pt idx="7406" formatCode="General">
                  <c:v>7.4066457748412997</c:v>
                </c:pt>
                <c:pt idx="7407" formatCode="General">
                  <c:v>7.4076457023620597</c:v>
                </c:pt>
                <c:pt idx="7408" formatCode="General">
                  <c:v>7.4086456298828098</c:v>
                </c:pt>
                <c:pt idx="7409" formatCode="General">
                  <c:v>7.40964555740356</c:v>
                </c:pt>
                <c:pt idx="7410" formatCode="General">
                  <c:v>7.4106454849243102</c:v>
                </c:pt>
                <c:pt idx="7411" formatCode="General">
                  <c:v>7.4116454124450604</c:v>
                </c:pt>
                <c:pt idx="7412" formatCode="General">
                  <c:v>7.4126453399658203</c:v>
                </c:pt>
                <c:pt idx="7413" formatCode="General">
                  <c:v>7.4136452674865696</c:v>
                </c:pt>
                <c:pt idx="7414" formatCode="General">
                  <c:v>7.4146451950073198</c:v>
                </c:pt>
                <c:pt idx="7415" formatCode="General">
                  <c:v>7.41564512252807</c:v>
                </c:pt>
                <c:pt idx="7416" formatCode="General">
                  <c:v>7.4166450500488201</c:v>
                </c:pt>
                <c:pt idx="7417" formatCode="General">
                  <c:v>7.4176449775695801</c:v>
                </c:pt>
                <c:pt idx="7418" formatCode="General">
                  <c:v>7.4186449050903303</c:v>
                </c:pt>
                <c:pt idx="7419" formatCode="General">
                  <c:v>7.4196448326110804</c:v>
                </c:pt>
                <c:pt idx="7420" formatCode="General">
                  <c:v>7.4206447601318297</c:v>
                </c:pt>
                <c:pt idx="7421" formatCode="General">
                  <c:v>7.4216446876525799</c:v>
                </c:pt>
                <c:pt idx="7422" formatCode="General">
                  <c:v>7.4226446151733301</c:v>
                </c:pt>
                <c:pt idx="7423" formatCode="General">
                  <c:v>7.42364454269409</c:v>
                </c:pt>
                <c:pt idx="7424" formatCode="General">
                  <c:v>7.4246444702148402</c:v>
                </c:pt>
                <c:pt idx="7425" formatCode="General">
                  <c:v>7.4256443977355904</c:v>
                </c:pt>
                <c:pt idx="7426" formatCode="General">
                  <c:v>7.4266443252563397</c:v>
                </c:pt>
                <c:pt idx="7427" formatCode="General">
                  <c:v>7.4276442527770898</c:v>
                </c:pt>
                <c:pt idx="7428" formatCode="General">
                  <c:v>7.4286441802978498</c:v>
                </c:pt>
                <c:pt idx="7429" formatCode="General">
                  <c:v>7.4296441078186</c:v>
                </c:pt>
                <c:pt idx="7430" formatCode="General">
                  <c:v>7.4306440353393501</c:v>
                </c:pt>
                <c:pt idx="7431" formatCode="General">
                  <c:v>7.4316439628601003</c:v>
                </c:pt>
                <c:pt idx="7432" formatCode="General">
                  <c:v>7.4326438903808496</c:v>
                </c:pt>
                <c:pt idx="7433" formatCode="General">
                  <c:v>7.4336438179016104</c:v>
                </c:pt>
                <c:pt idx="7434" formatCode="General">
                  <c:v>7.4346437454223597</c:v>
                </c:pt>
                <c:pt idx="7435" formatCode="General">
                  <c:v>7.4356436729431099</c:v>
                </c:pt>
                <c:pt idx="7436" formatCode="General">
                  <c:v>7.4366436004638601</c:v>
                </c:pt>
                <c:pt idx="7437" formatCode="General">
                  <c:v>7.4376435279846103</c:v>
                </c:pt>
                <c:pt idx="7438" formatCode="General">
                  <c:v>7.4386434555053702</c:v>
                </c:pt>
                <c:pt idx="7439" formatCode="General">
                  <c:v>7.4396433830261204</c:v>
                </c:pt>
                <c:pt idx="7440" formatCode="General">
                  <c:v>7.4406433105468697</c:v>
                </c:pt>
                <c:pt idx="7441" formatCode="General">
                  <c:v>7.4416432380676198</c:v>
                </c:pt>
                <c:pt idx="7442" formatCode="General">
                  <c:v>7.44264316558837</c:v>
                </c:pt>
                <c:pt idx="7443" formatCode="General">
                  <c:v>7.44364309310913</c:v>
                </c:pt>
                <c:pt idx="7444" formatCode="General">
                  <c:v>7.4446430206298801</c:v>
                </c:pt>
                <c:pt idx="7445" formatCode="General">
                  <c:v>7.4456429481506303</c:v>
                </c:pt>
                <c:pt idx="7446" formatCode="General">
                  <c:v>7.4466428756713796</c:v>
                </c:pt>
                <c:pt idx="7447" formatCode="General">
                  <c:v>7.4476428031921298</c:v>
                </c:pt>
                <c:pt idx="7448" formatCode="General">
                  <c:v>7.4486427307128897</c:v>
                </c:pt>
                <c:pt idx="7449" formatCode="General">
                  <c:v>7.4496426582336399</c:v>
                </c:pt>
                <c:pt idx="7450" formatCode="General">
                  <c:v>7.4506425857543901</c:v>
                </c:pt>
                <c:pt idx="7451" formatCode="General">
                  <c:v>7.4516425132751403</c:v>
                </c:pt>
                <c:pt idx="7452" formatCode="General">
                  <c:v>7.4526424407958896</c:v>
                </c:pt>
                <c:pt idx="7453" formatCode="General">
                  <c:v>7.4536423683166504</c:v>
                </c:pt>
                <c:pt idx="7454" formatCode="General">
                  <c:v>7.4546422958373997</c:v>
                </c:pt>
                <c:pt idx="7455" formatCode="General">
                  <c:v>7.4556422233581499</c:v>
                </c:pt>
                <c:pt idx="7456" formatCode="General">
                  <c:v>7.4566421508789</c:v>
                </c:pt>
                <c:pt idx="7457" formatCode="General">
                  <c:v>7.4576420783996502</c:v>
                </c:pt>
                <c:pt idx="7458" formatCode="General">
                  <c:v>7.4586420059204102</c:v>
                </c:pt>
                <c:pt idx="7459" formatCode="General">
                  <c:v>7.4596419334411603</c:v>
                </c:pt>
                <c:pt idx="7460" formatCode="General">
                  <c:v>7.4606418609619096</c:v>
                </c:pt>
                <c:pt idx="7461" formatCode="General">
                  <c:v>7.4616417884826598</c:v>
                </c:pt>
                <c:pt idx="7462" formatCode="General">
                  <c:v>7.46264171600341</c:v>
                </c:pt>
                <c:pt idx="7463" formatCode="General">
                  <c:v>7.4636416435241602</c:v>
                </c:pt>
                <c:pt idx="7464" formatCode="General">
                  <c:v>7.4646415710449201</c:v>
                </c:pt>
                <c:pt idx="7465" formatCode="General">
                  <c:v>7.4656414985656703</c:v>
                </c:pt>
                <c:pt idx="7466" formatCode="General">
                  <c:v>7.4666414260864196</c:v>
                </c:pt>
                <c:pt idx="7467" formatCode="General">
                  <c:v>7.4676413536071697</c:v>
                </c:pt>
                <c:pt idx="7468" formatCode="General">
                  <c:v>7.4686412811279199</c:v>
                </c:pt>
                <c:pt idx="7469" formatCode="General">
                  <c:v>7.4696412086486799</c:v>
                </c:pt>
                <c:pt idx="7470" formatCode="General">
                  <c:v>7.47064113616943</c:v>
                </c:pt>
                <c:pt idx="7471" formatCode="General">
                  <c:v>7.4716410636901802</c:v>
                </c:pt>
                <c:pt idx="7472" formatCode="General">
                  <c:v>7.4726409912109304</c:v>
                </c:pt>
                <c:pt idx="7473" formatCode="General">
                  <c:v>7.4736409187316797</c:v>
                </c:pt>
                <c:pt idx="7474" formatCode="General">
                  <c:v>7.4746408462524396</c:v>
                </c:pt>
                <c:pt idx="7475" formatCode="General">
                  <c:v>7.4756407737731898</c:v>
                </c:pt>
                <c:pt idx="7476" formatCode="General">
                  <c:v>7.47664070129394</c:v>
                </c:pt>
                <c:pt idx="7477" formatCode="General">
                  <c:v>7.4776406288146902</c:v>
                </c:pt>
                <c:pt idx="7478" formatCode="General">
                  <c:v>7.4786405563354403</c:v>
                </c:pt>
                <c:pt idx="7479" formatCode="General">
                  <c:v>7.4796404838562003</c:v>
                </c:pt>
                <c:pt idx="7480" formatCode="General">
                  <c:v>7.4806404113769496</c:v>
                </c:pt>
                <c:pt idx="7481" formatCode="General">
                  <c:v>7.4816403388976997</c:v>
                </c:pt>
                <c:pt idx="7482" formatCode="General">
                  <c:v>7.4826402664184499</c:v>
                </c:pt>
                <c:pt idx="7483" formatCode="General">
                  <c:v>7.4836401939392001</c:v>
                </c:pt>
                <c:pt idx="7484" formatCode="General">
                  <c:v>7.48464012145996</c:v>
                </c:pt>
                <c:pt idx="7485" formatCode="General">
                  <c:v>7.4856400489807102</c:v>
                </c:pt>
                <c:pt idx="7486" formatCode="General">
                  <c:v>7.4866399765014604</c:v>
                </c:pt>
                <c:pt idx="7487" formatCode="General">
                  <c:v>7.4876399040222097</c:v>
                </c:pt>
                <c:pt idx="7488" formatCode="General">
                  <c:v>7.4886398315429599</c:v>
                </c:pt>
                <c:pt idx="7489" formatCode="General">
                  <c:v>7.4896397590637198</c:v>
                </c:pt>
                <c:pt idx="7490" formatCode="General">
                  <c:v>7.49063968658447</c:v>
                </c:pt>
                <c:pt idx="7491" formatCode="General">
                  <c:v>7.4916396141052202</c:v>
                </c:pt>
                <c:pt idx="7492" formatCode="General">
                  <c:v>7.4926395416259703</c:v>
                </c:pt>
                <c:pt idx="7493" formatCode="General">
                  <c:v>7.4936394691467196</c:v>
                </c:pt>
                <c:pt idx="7494" formatCode="General">
                  <c:v>7.4946393966674796</c:v>
                </c:pt>
                <c:pt idx="7495" formatCode="General">
                  <c:v>7.4956393241882298</c:v>
                </c:pt>
                <c:pt idx="7496" formatCode="General">
                  <c:v>7.4966392517089799</c:v>
                </c:pt>
                <c:pt idx="7497" formatCode="General">
                  <c:v>7.4976391792297301</c:v>
                </c:pt>
                <c:pt idx="7498" formatCode="General">
                  <c:v>7.4986391067504803</c:v>
                </c:pt>
                <c:pt idx="7499" formatCode="General">
                  <c:v>7.4996390342712402</c:v>
                </c:pt>
                <c:pt idx="7500" formatCode="General">
                  <c:v>7.5006389617919904</c:v>
                </c:pt>
                <c:pt idx="7501" formatCode="General">
                  <c:v>7.5016388893127397</c:v>
                </c:pt>
                <c:pt idx="7502" formatCode="General">
                  <c:v>7.5026388168334899</c:v>
                </c:pt>
                <c:pt idx="7503" formatCode="General">
                  <c:v>7.5036387443542401</c:v>
                </c:pt>
                <c:pt idx="7504" formatCode="General">
                  <c:v>7.504638671875</c:v>
                </c:pt>
                <c:pt idx="7505" formatCode="General">
                  <c:v>7.5056385993957502</c:v>
                </c:pt>
                <c:pt idx="7506" formatCode="General">
                  <c:v>7.5066385269165004</c:v>
                </c:pt>
                <c:pt idx="7507" formatCode="General">
                  <c:v>7.5076384544372496</c:v>
                </c:pt>
                <c:pt idx="7508" formatCode="General">
                  <c:v>7.5086383819579998</c:v>
                </c:pt>
                <c:pt idx="7509" formatCode="General">
                  <c:v>7.50963830947875</c:v>
                </c:pt>
                <c:pt idx="7510" formatCode="General">
                  <c:v>7.5106382369995099</c:v>
                </c:pt>
                <c:pt idx="7511" formatCode="General">
                  <c:v>7.5116381645202601</c:v>
                </c:pt>
                <c:pt idx="7512" formatCode="General">
                  <c:v>7.5126380920410103</c:v>
                </c:pt>
                <c:pt idx="7513" formatCode="General">
                  <c:v>7.5136380195617596</c:v>
                </c:pt>
                <c:pt idx="7514" formatCode="General">
                  <c:v>7.5146379470825098</c:v>
                </c:pt>
                <c:pt idx="7515" formatCode="General">
                  <c:v>7.5156378746032697</c:v>
                </c:pt>
                <c:pt idx="7516" formatCode="General">
                  <c:v>7.5166378021240199</c:v>
                </c:pt>
                <c:pt idx="7517" formatCode="General">
                  <c:v>7.5176377296447701</c:v>
                </c:pt>
                <c:pt idx="7518" formatCode="General">
                  <c:v>7.5186376571655202</c:v>
                </c:pt>
                <c:pt idx="7519" formatCode="General">
                  <c:v>7.5196375846862704</c:v>
                </c:pt>
                <c:pt idx="7520" formatCode="General">
                  <c:v>7.5206375122070304</c:v>
                </c:pt>
                <c:pt idx="7521" formatCode="General">
                  <c:v>7.5216374397277797</c:v>
                </c:pt>
                <c:pt idx="7522" formatCode="General">
                  <c:v>7.5226373672485298</c:v>
                </c:pt>
                <c:pt idx="7523" formatCode="General">
                  <c:v>7.52363729476928</c:v>
                </c:pt>
                <c:pt idx="7524" formatCode="General">
                  <c:v>7.5246372222900302</c:v>
                </c:pt>
                <c:pt idx="7525" formatCode="General">
                  <c:v>7.5256371498107901</c:v>
                </c:pt>
                <c:pt idx="7526" formatCode="General">
                  <c:v>7.5266370773315403</c:v>
                </c:pt>
                <c:pt idx="7527" formatCode="General">
                  <c:v>7.5276370048522896</c:v>
                </c:pt>
                <c:pt idx="7528" formatCode="General">
                  <c:v>7.5286369323730398</c:v>
                </c:pt>
                <c:pt idx="7529" formatCode="General">
                  <c:v>7.5296368598937899</c:v>
                </c:pt>
                <c:pt idx="7530" formatCode="General">
                  <c:v>7.5306367874145499</c:v>
                </c:pt>
                <c:pt idx="7531" formatCode="General">
                  <c:v>7.5316367149353001</c:v>
                </c:pt>
                <c:pt idx="7532" formatCode="General">
                  <c:v>7.5326366424560502</c:v>
                </c:pt>
                <c:pt idx="7533" formatCode="General">
                  <c:v>7.5336365699768004</c:v>
                </c:pt>
                <c:pt idx="7534" formatCode="General">
                  <c:v>7.5346364974975497</c:v>
                </c:pt>
                <c:pt idx="7535" formatCode="General">
                  <c:v>7.5356364250183097</c:v>
                </c:pt>
                <c:pt idx="7536" formatCode="General">
                  <c:v>7.5366363525390598</c:v>
                </c:pt>
                <c:pt idx="7537" formatCode="General">
                  <c:v>7.53763628005981</c:v>
                </c:pt>
                <c:pt idx="7538" formatCode="General">
                  <c:v>7.5386362075805602</c:v>
                </c:pt>
                <c:pt idx="7539" formatCode="General">
                  <c:v>7.5396361351013104</c:v>
                </c:pt>
                <c:pt idx="7540" formatCode="General">
                  <c:v>7.5406360626220703</c:v>
                </c:pt>
                <c:pt idx="7541" formatCode="General">
                  <c:v>7.5416359901428196</c:v>
                </c:pt>
                <c:pt idx="7542" formatCode="General">
                  <c:v>7.5426359176635698</c:v>
                </c:pt>
                <c:pt idx="7543" formatCode="General">
                  <c:v>7.54363584518432</c:v>
                </c:pt>
                <c:pt idx="7544" formatCode="General">
                  <c:v>7.5446357727050701</c:v>
                </c:pt>
                <c:pt idx="7545" formatCode="General">
                  <c:v>7.5456357002258301</c:v>
                </c:pt>
                <c:pt idx="7546" formatCode="General">
                  <c:v>7.5466356277465803</c:v>
                </c:pt>
                <c:pt idx="7547" formatCode="General">
                  <c:v>7.5476355552673304</c:v>
                </c:pt>
                <c:pt idx="7548" formatCode="General">
                  <c:v>7.5486354827880797</c:v>
                </c:pt>
                <c:pt idx="7549" formatCode="General">
                  <c:v>7.5496354103088299</c:v>
                </c:pt>
                <c:pt idx="7550" formatCode="General">
                  <c:v>7.5506353378295801</c:v>
                </c:pt>
                <c:pt idx="7551" formatCode="General">
                  <c:v>7.55163526535034</c:v>
                </c:pt>
                <c:pt idx="7552" formatCode="General">
                  <c:v>7.5526351928710902</c:v>
                </c:pt>
                <c:pt idx="7553" formatCode="General">
                  <c:v>7.5536351203918404</c:v>
                </c:pt>
                <c:pt idx="7554" formatCode="General">
                  <c:v>7.5546350479125897</c:v>
                </c:pt>
                <c:pt idx="7555" formatCode="General">
                  <c:v>7.5556349754333398</c:v>
                </c:pt>
                <c:pt idx="7556" formatCode="General">
                  <c:v>7.5566349029540998</c:v>
                </c:pt>
                <c:pt idx="7557" formatCode="General">
                  <c:v>7.55763483047485</c:v>
                </c:pt>
                <c:pt idx="7558" formatCode="General">
                  <c:v>7.5586347579956001</c:v>
                </c:pt>
                <c:pt idx="7559" formatCode="General">
                  <c:v>7.5596346855163503</c:v>
                </c:pt>
                <c:pt idx="7560" formatCode="General">
                  <c:v>7.5606346130370996</c:v>
                </c:pt>
                <c:pt idx="7561" formatCode="General">
                  <c:v>7.5616345405578604</c:v>
                </c:pt>
                <c:pt idx="7562" formatCode="General">
                  <c:v>7.5626344680786097</c:v>
                </c:pt>
                <c:pt idx="7563" formatCode="General">
                  <c:v>7.5636343955993599</c:v>
                </c:pt>
                <c:pt idx="7564" formatCode="General">
                  <c:v>7.5646343231201101</c:v>
                </c:pt>
                <c:pt idx="7565" formatCode="General">
                  <c:v>7.5656342506408603</c:v>
                </c:pt>
                <c:pt idx="7566" formatCode="General">
                  <c:v>7.5666341781616202</c:v>
                </c:pt>
                <c:pt idx="7567" formatCode="General">
                  <c:v>7.5676341056823704</c:v>
                </c:pt>
                <c:pt idx="7568" formatCode="General">
                  <c:v>7.5686340332031197</c:v>
                </c:pt>
                <c:pt idx="7569" formatCode="General">
                  <c:v>7.5696339607238698</c:v>
                </c:pt>
                <c:pt idx="7570" formatCode="General">
                  <c:v>7.57063388824462</c:v>
                </c:pt>
                <c:pt idx="7571" formatCode="General">
                  <c:v>7.57163381576538</c:v>
                </c:pt>
                <c:pt idx="7572" formatCode="General">
                  <c:v>7.5726337432861301</c:v>
                </c:pt>
                <c:pt idx="7573" formatCode="General">
                  <c:v>7.5736336708068803</c:v>
                </c:pt>
                <c:pt idx="7574" formatCode="General">
                  <c:v>7.5746335983276296</c:v>
                </c:pt>
                <c:pt idx="7575" formatCode="General">
                  <c:v>7.5756335258483798</c:v>
                </c:pt>
                <c:pt idx="7576" formatCode="General">
                  <c:v>7.5766334533691397</c:v>
                </c:pt>
                <c:pt idx="7577" formatCode="General">
                  <c:v>7.5776333808898899</c:v>
                </c:pt>
                <c:pt idx="7578" formatCode="General">
                  <c:v>7.5786333084106401</c:v>
                </c:pt>
                <c:pt idx="7579" formatCode="General">
                  <c:v>7.5796332359313903</c:v>
                </c:pt>
                <c:pt idx="7580" formatCode="General">
                  <c:v>7.5806331634521396</c:v>
                </c:pt>
                <c:pt idx="7581" formatCode="General">
                  <c:v>7.5816330909729004</c:v>
                </c:pt>
                <c:pt idx="7582" formatCode="General">
                  <c:v>7.5826330184936497</c:v>
                </c:pt>
                <c:pt idx="7583" formatCode="General">
                  <c:v>7.5836329460143999</c:v>
                </c:pt>
                <c:pt idx="7584" formatCode="General">
                  <c:v>7.58463287353515</c:v>
                </c:pt>
                <c:pt idx="7585" formatCode="General">
                  <c:v>7.5856328010559002</c:v>
                </c:pt>
                <c:pt idx="7586" formatCode="General">
                  <c:v>7.5866327285766602</c:v>
                </c:pt>
                <c:pt idx="7587" formatCode="General">
                  <c:v>7.5876326560974103</c:v>
                </c:pt>
                <c:pt idx="7588" formatCode="General">
                  <c:v>7.5886325836181596</c:v>
                </c:pt>
                <c:pt idx="7589" formatCode="General">
                  <c:v>7.5896325111389098</c:v>
                </c:pt>
                <c:pt idx="7590" formatCode="General">
                  <c:v>7.59063243865966</c:v>
                </c:pt>
                <c:pt idx="7591" formatCode="General">
                  <c:v>7.5916323661804102</c:v>
                </c:pt>
                <c:pt idx="7592" formatCode="General">
                  <c:v>7.5926322937011701</c:v>
                </c:pt>
                <c:pt idx="7593" formatCode="General">
                  <c:v>7.5936322212219203</c:v>
                </c:pt>
                <c:pt idx="7594" formatCode="General">
                  <c:v>7.5946321487426696</c:v>
                </c:pt>
                <c:pt idx="7595" formatCode="General">
                  <c:v>7.5956320762634197</c:v>
                </c:pt>
                <c:pt idx="7596" formatCode="General">
                  <c:v>7.5966320037841699</c:v>
                </c:pt>
                <c:pt idx="7597" formatCode="General">
                  <c:v>7.5976319313049299</c:v>
                </c:pt>
                <c:pt idx="7598" formatCode="General">
                  <c:v>7.59863185882568</c:v>
                </c:pt>
                <c:pt idx="7599" formatCode="General">
                  <c:v>7.5996317863464302</c:v>
                </c:pt>
                <c:pt idx="7600" formatCode="General">
                  <c:v>7.6006317138671804</c:v>
                </c:pt>
                <c:pt idx="7601" formatCode="General">
                  <c:v>7.6016316413879297</c:v>
                </c:pt>
                <c:pt idx="7602" formatCode="General">
                  <c:v>7.6026315689086896</c:v>
                </c:pt>
                <c:pt idx="7603" formatCode="General">
                  <c:v>7.6036314964294398</c:v>
                </c:pt>
                <c:pt idx="7604" formatCode="General">
                  <c:v>7.60463142395019</c:v>
                </c:pt>
                <c:pt idx="7605" formatCode="General">
                  <c:v>7.6056313514709402</c:v>
                </c:pt>
                <c:pt idx="7606" formatCode="General">
                  <c:v>7.6066312789916903</c:v>
                </c:pt>
                <c:pt idx="7607" formatCode="General">
                  <c:v>7.6076312065124503</c:v>
                </c:pt>
                <c:pt idx="7608" formatCode="General">
                  <c:v>7.6086311340331996</c:v>
                </c:pt>
                <c:pt idx="7609" formatCode="General">
                  <c:v>7.6096310615539497</c:v>
                </c:pt>
                <c:pt idx="7610" formatCode="General">
                  <c:v>7.6106309890746999</c:v>
                </c:pt>
                <c:pt idx="7611" formatCode="General">
                  <c:v>7.6116309165954501</c:v>
                </c:pt>
                <c:pt idx="7612" formatCode="General">
                  <c:v>7.61263084411621</c:v>
                </c:pt>
                <c:pt idx="7613" formatCode="General">
                  <c:v>7.6136307716369602</c:v>
                </c:pt>
                <c:pt idx="7614" formatCode="General">
                  <c:v>7.6146306991577104</c:v>
                </c:pt>
                <c:pt idx="7615" formatCode="General">
                  <c:v>7.6156306266784597</c:v>
                </c:pt>
                <c:pt idx="7616" formatCode="General">
                  <c:v>7.6166305541992099</c:v>
                </c:pt>
                <c:pt idx="7617" formatCode="General">
                  <c:v>7.6176304817199698</c:v>
                </c:pt>
                <c:pt idx="7618" formatCode="General">
                  <c:v>7.61863040924072</c:v>
                </c:pt>
                <c:pt idx="7619" formatCode="General">
                  <c:v>7.6196303367614702</c:v>
                </c:pt>
                <c:pt idx="7620" formatCode="General">
                  <c:v>7.6206302642822203</c:v>
                </c:pt>
                <c:pt idx="7621" formatCode="General">
                  <c:v>7.6216301918029696</c:v>
                </c:pt>
                <c:pt idx="7622" formatCode="General">
                  <c:v>7.6226301193237296</c:v>
                </c:pt>
                <c:pt idx="7623" formatCode="General">
                  <c:v>7.6236300468444798</c:v>
                </c:pt>
                <c:pt idx="7624" formatCode="General">
                  <c:v>7.6246299743652299</c:v>
                </c:pt>
                <c:pt idx="7625" formatCode="General">
                  <c:v>7.6256299018859801</c:v>
                </c:pt>
                <c:pt idx="7626" formatCode="General">
                  <c:v>7.6266298294067303</c:v>
                </c:pt>
                <c:pt idx="7627" formatCode="General">
                  <c:v>7.6276297569274902</c:v>
                </c:pt>
                <c:pt idx="7628" formatCode="General">
                  <c:v>7.6286296844482404</c:v>
                </c:pt>
                <c:pt idx="7629" formatCode="General">
                  <c:v>7.6296296119689897</c:v>
                </c:pt>
                <c:pt idx="7630" formatCode="General">
                  <c:v>7.6306295394897399</c:v>
                </c:pt>
                <c:pt idx="7631" formatCode="General">
                  <c:v>7.6316294670104901</c:v>
                </c:pt>
                <c:pt idx="7632" formatCode="General">
                  <c:v>7.63262939453125</c:v>
                </c:pt>
                <c:pt idx="7633" formatCode="General">
                  <c:v>7.6336293220520002</c:v>
                </c:pt>
                <c:pt idx="7634" formatCode="General">
                  <c:v>7.6346292495727504</c:v>
                </c:pt>
                <c:pt idx="7635" formatCode="General">
                  <c:v>7.6356291770934996</c:v>
                </c:pt>
                <c:pt idx="7636" formatCode="General">
                  <c:v>7.6366291046142498</c:v>
                </c:pt>
                <c:pt idx="7637" formatCode="General">
                  <c:v>7.637629032135</c:v>
                </c:pt>
                <c:pt idx="7638" formatCode="General">
                  <c:v>7.6386289596557599</c:v>
                </c:pt>
                <c:pt idx="7639" formatCode="General">
                  <c:v>7.6396288871765101</c:v>
                </c:pt>
                <c:pt idx="7640" formatCode="General">
                  <c:v>7.6406288146972603</c:v>
                </c:pt>
                <c:pt idx="7641" formatCode="General">
                  <c:v>7.6416287422180096</c:v>
                </c:pt>
                <c:pt idx="7642" formatCode="General">
                  <c:v>7.6426286697387598</c:v>
                </c:pt>
                <c:pt idx="7643" formatCode="General">
                  <c:v>7.6436285972595197</c:v>
                </c:pt>
                <c:pt idx="7644" formatCode="General">
                  <c:v>7.6446285247802699</c:v>
                </c:pt>
                <c:pt idx="7645" formatCode="General">
                  <c:v>7.6456284523010201</c:v>
                </c:pt>
                <c:pt idx="7646" formatCode="General">
                  <c:v>7.6466283798217702</c:v>
                </c:pt>
                <c:pt idx="7647" formatCode="General">
                  <c:v>7.6476283073425204</c:v>
                </c:pt>
                <c:pt idx="7648" formatCode="General">
                  <c:v>7.6486282348632804</c:v>
                </c:pt>
                <c:pt idx="7649" formatCode="General">
                  <c:v>7.6496281623840297</c:v>
                </c:pt>
                <c:pt idx="7650" formatCode="General">
                  <c:v>7.6506280899047798</c:v>
                </c:pt>
                <c:pt idx="7651" formatCode="General">
                  <c:v>7.65162801742553</c:v>
                </c:pt>
                <c:pt idx="7652" formatCode="General">
                  <c:v>7.6526279449462802</c:v>
                </c:pt>
                <c:pt idx="7653" formatCode="General">
                  <c:v>7.6536278724670401</c:v>
                </c:pt>
                <c:pt idx="7654" formatCode="General">
                  <c:v>7.6546277999877903</c:v>
                </c:pt>
                <c:pt idx="7655" formatCode="General">
                  <c:v>7.6556277275085396</c:v>
                </c:pt>
                <c:pt idx="7656" formatCode="General">
                  <c:v>7.6566276550292898</c:v>
                </c:pt>
                <c:pt idx="7657" formatCode="General">
                  <c:v>7.6576275825500399</c:v>
                </c:pt>
                <c:pt idx="7658" formatCode="General">
                  <c:v>7.6586275100707999</c:v>
                </c:pt>
                <c:pt idx="7659" formatCode="General">
                  <c:v>7.6596274375915501</c:v>
                </c:pt>
                <c:pt idx="7660" formatCode="General">
                  <c:v>7.6606273651123002</c:v>
                </c:pt>
                <c:pt idx="7661" formatCode="General">
                  <c:v>7.6616272926330504</c:v>
                </c:pt>
                <c:pt idx="7662" formatCode="General">
                  <c:v>7.6626272201537997</c:v>
                </c:pt>
                <c:pt idx="7663" formatCode="General">
                  <c:v>7.6636271476745597</c:v>
                </c:pt>
                <c:pt idx="7664" formatCode="General">
                  <c:v>7.6646270751953098</c:v>
                </c:pt>
                <c:pt idx="7665" formatCode="General">
                  <c:v>7.66562700271606</c:v>
                </c:pt>
                <c:pt idx="7666" formatCode="General">
                  <c:v>7.6666269302368102</c:v>
                </c:pt>
                <c:pt idx="7667" formatCode="General">
                  <c:v>7.6676268577575604</c:v>
                </c:pt>
                <c:pt idx="7668" formatCode="General">
                  <c:v>7.6686267852783203</c:v>
                </c:pt>
                <c:pt idx="7669" formatCode="General">
                  <c:v>7.6696267127990696</c:v>
                </c:pt>
                <c:pt idx="7670" formatCode="General">
                  <c:v>7.6706266403198198</c:v>
                </c:pt>
                <c:pt idx="7671" formatCode="General">
                  <c:v>7.67162656784057</c:v>
                </c:pt>
                <c:pt idx="7672" formatCode="General">
                  <c:v>7.6726264953613201</c:v>
                </c:pt>
                <c:pt idx="7673" formatCode="General">
                  <c:v>7.6736264228820801</c:v>
                </c:pt>
                <c:pt idx="7674" formatCode="General">
                  <c:v>7.6746263504028303</c:v>
                </c:pt>
                <c:pt idx="7675" formatCode="General">
                  <c:v>7.6756262779235804</c:v>
                </c:pt>
                <c:pt idx="7676" formatCode="General">
                  <c:v>7.6766262054443297</c:v>
                </c:pt>
                <c:pt idx="7677" formatCode="General">
                  <c:v>7.6776261329650799</c:v>
                </c:pt>
                <c:pt idx="7678" formatCode="General">
                  <c:v>7.6786260604858301</c:v>
                </c:pt>
                <c:pt idx="7679" formatCode="General">
                  <c:v>7.67962598800659</c:v>
                </c:pt>
                <c:pt idx="7680" formatCode="General">
                  <c:v>7.6806259155273402</c:v>
                </c:pt>
                <c:pt idx="7681" formatCode="General">
                  <c:v>7.6816258430480904</c:v>
                </c:pt>
                <c:pt idx="7682" formatCode="General">
                  <c:v>7.6826257705688397</c:v>
                </c:pt>
                <c:pt idx="7683" formatCode="General">
                  <c:v>7.6836256980895898</c:v>
                </c:pt>
                <c:pt idx="7684" formatCode="General">
                  <c:v>7.6846256256103498</c:v>
                </c:pt>
                <c:pt idx="7685" formatCode="General">
                  <c:v>7.6856255531311</c:v>
                </c:pt>
                <c:pt idx="7686" formatCode="General">
                  <c:v>7.6866254806518501</c:v>
                </c:pt>
                <c:pt idx="7687" formatCode="General">
                  <c:v>7.6876254081726003</c:v>
                </c:pt>
                <c:pt idx="7688" formatCode="General">
                  <c:v>7.6886253356933496</c:v>
                </c:pt>
                <c:pt idx="7689" formatCode="General">
                  <c:v>7.6896252632141104</c:v>
                </c:pt>
                <c:pt idx="7690" formatCode="General">
                  <c:v>7.6906251907348597</c:v>
                </c:pt>
                <c:pt idx="7691" formatCode="General">
                  <c:v>7.6916251182556099</c:v>
                </c:pt>
                <c:pt idx="7692" formatCode="General">
                  <c:v>7.6926250457763601</c:v>
                </c:pt>
                <c:pt idx="7693" formatCode="General">
                  <c:v>7.6936249732971103</c:v>
                </c:pt>
                <c:pt idx="7694" formatCode="General">
                  <c:v>7.6946249008178702</c:v>
                </c:pt>
                <c:pt idx="7695" formatCode="General">
                  <c:v>7.6956248283386204</c:v>
                </c:pt>
                <c:pt idx="7696" formatCode="General">
                  <c:v>7.6966247558593697</c:v>
                </c:pt>
                <c:pt idx="7697" formatCode="General">
                  <c:v>7.6976246833801198</c:v>
                </c:pt>
                <c:pt idx="7698" formatCode="General">
                  <c:v>7.69862461090087</c:v>
                </c:pt>
                <c:pt idx="7699" formatCode="General">
                  <c:v>7.69962453842163</c:v>
                </c:pt>
                <c:pt idx="7700" formatCode="General">
                  <c:v>7.7006244659423801</c:v>
                </c:pt>
                <c:pt idx="7701" formatCode="General">
                  <c:v>7.7016243934631303</c:v>
                </c:pt>
                <c:pt idx="7702" formatCode="General">
                  <c:v>7.7026243209838796</c:v>
                </c:pt>
                <c:pt idx="7703" formatCode="General">
                  <c:v>7.7036242485046298</c:v>
                </c:pt>
                <c:pt idx="7704" formatCode="General">
                  <c:v>7.7046241760253897</c:v>
                </c:pt>
                <c:pt idx="7705" formatCode="General">
                  <c:v>7.7056241035461399</c:v>
                </c:pt>
                <c:pt idx="7706" formatCode="General">
                  <c:v>7.7066240310668901</c:v>
                </c:pt>
                <c:pt idx="7707" formatCode="General">
                  <c:v>7.7076239585876403</c:v>
                </c:pt>
                <c:pt idx="7708" formatCode="General">
                  <c:v>7.7086238861083896</c:v>
                </c:pt>
                <c:pt idx="7709" formatCode="General">
                  <c:v>7.7096238136291504</c:v>
                </c:pt>
                <c:pt idx="7710" formatCode="General">
                  <c:v>7.7106237411498997</c:v>
                </c:pt>
                <c:pt idx="7711" formatCode="General">
                  <c:v>7.7116236686706499</c:v>
                </c:pt>
                <c:pt idx="7712" formatCode="General">
                  <c:v>7.7126235961914</c:v>
                </c:pt>
                <c:pt idx="7713" formatCode="General">
                  <c:v>7.7136235237121502</c:v>
                </c:pt>
                <c:pt idx="7714" formatCode="General">
                  <c:v>7.7146234512329102</c:v>
                </c:pt>
                <c:pt idx="7715" formatCode="General">
                  <c:v>7.7156233787536603</c:v>
                </c:pt>
                <c:pt idx="7716" formatCode="General">
                  <c:v>7.7166233062744096</c:v>
                </c:pt>
                <c:pt idx="7717" formatCode="General">
                  <c:v>7.7176232337951598</c:v>
                </c:pt>
                <c:pt idx="7718" formatCode="General">
                  <c:v>7.71862316131591</c:v>
                </c:pt>
                <c:pt idx="7719" formatCode="General">
                  <c:v>7.7196230888366602</c:v>
                </c:pt>
                <c:pt idx="7720" formatCode="General">
                  <c:v>7.7206230163574201</c:v>
                </c:pt>
                <c:pt idx="7721" formatCode="General">
                  <c:v>7.7216229438781703</c:v>
                </c:pt>
                <c:pt idx="7722" formatCode="General">
                  <c:v>7.7226228713989196</c:v>
                </c:pt>
                <c:pt idx="7723" formatCode="General">
                  <c:v>7.7236227989196697</c:v>
                </c:pt>
                <c:pt idx="7724" formatCode="General">
                  <c:v>7.7246227264404199</c:v>
                </c:pt>
                <c:pt idx="7725" formatCode="General">
                  <c:v>7.7256226539611799</c:v>
                </c:pt>
                <c:pt idx="7726" formatCode="General">
                  <c:v>7.72662258148193</c:v>
                </c:pt>
                <c:pt idx="7727" formatCode="General">
                  <c:v>7.7276225090026802</c:v>
                </c:pt>
                <c:pt idx="7728" formatCode="General">
                  <c:v>7.7286224365234304</c:v>
                </c:pt>
                <c:pt idx="7729" formatCode="General">
                  <c:v>7.7296223640441797</c:v>
                </c:pt>
                <c:pt idx="7730" formatCode="General">
                  <c:v>7.7306222915649396</c:v>
                </c:pt>
                <c:pt idx="7731" formatCode="General">
                  <c:v>7.7316222190856898</c:v>
                </c:pt>
                <c:pt idx="7732" formatCode="General">
                  <c:v>7.73262214660644</c:v>
                </c:pt>
                <c:pt idx="7733" formatCode="General">
                  <c:v>7.7336220741271902</c:v>
                </c:pt>
                <c:pt idx="7734" formatCode="General">
                  <c:v>7.7346220016479403</c:v>
                </c:pt>
                <c:pt idx="7735" formatCode="General">
                  <c:v>7.7356219291687003</c:v>
                </c:pt>
                <c:pt idx="7736" formatCode="General">
                  <c:v>7.7366218566894496</c:v>
                </c:pt>
                <c:pt idx="7737" formatCode="General">
                  <c:v>7.7376217842101997</c:v>
                </c:pt>
                <c:pt idx="7738" formatCode="General">
                  <c:v>7.7386217117309499</c:v>
                </c:pt>
                <c:pt idx="7739" formatCode="General">
                  <c:v>7.7396216392517001</c:v>
                </c:pt>
                <c:pt idx="7740" formatCode="General">
                  <c:v>7.74062156677246</c:v>
                </c:pt>
                <c:pt idx="7741" formatCode="General">
                  <c:v>7.7416214942932102</c:v>
                </c:pt>
                <c:pt idx="7742" formatCode="General">
                  <c:v>7.7426214218139604</c:v>
                </c:pt>
                <c:pt idx="7743" formatCode="General">
                  <c:v>7.7436213493347097</c:v>
                </c:pt>
                <c:pt idx="7744" formatCode="General">
                  <c:v>7.7446212768554599</c:v>
                </c:pt>
                <c:pt idx="7745" formatCode="General">
                  <c:v>7.7456212043762198</c:v>
                </c:pt>
                <c:pt idx="7746" formatCode="General">
                  <c:v>7.74662113189697</c:v>
                </c:pt>
                <c:pt idx="7747" formatCode="General">
                  <c:v>7.7476210594177202</c:v>
                </c:pt>
                <c:pt idx="7748" formatCode="General">
                  <c:v>7.7486209869384703</c:v>
                </c:pt>
                <c:pt idx="7749" formatCode="General">
                  <c:v>7.7496209144592196</c:v>
                </c:pt>
                <c:pt idx="7750" formatCode="General">
                  <c:v>7.7506208419799796</c:v>
                </c:pt>
                <c:pt idx="7751" formatCode="General">
                  <c:v>7.7516207695007298</c:v>
                </c:pt>
                <c:pt idx="7752" formatCode="General">
                  <c:v>7.7526206970214799</c:v>
                </c:pt>
                <c:pt idx="7753" formatCode="General">
                  <c:v>7.7536206245422301</c:v>
                </c:pt>
                <c:pt idx="7754" formatCode="General">
                  <c:v>7.7546205520629803</c:v>
                </c:pt>
                <c:pt idx="7755" formatCode="General">
                  <c:v>7.7556204795837402</c:v>
                </c:pt>
                <c:pt idx="7756" formatCode="General">
                  <c:v>7.7566204071044904</c:v>
                </c:pt>
                <c:pt idx="7757" formatCode="General">
                  <c:v>7.7576203346252397</c:v>
                </c:pt>
                <c:pt idx="7758" formatCode="General">
                  <c:v>7.7586202621459899</c:v>
                </c:pt>
                <c:pt idx="7759" formatCode="General">
                  <c:v>7.7596201896667401</c:v>
                </c:pt>
                <c:pt idx="7760" formatCode="General">
                  <c:v>7.7606201171875</c:v>
                </c:pt>
                <c:pt idx="7761" formatCode="General">
                  <c:v>7.7616200447082502</c:v>
                </c:pt>
                <c:pt idx="7762" formatCode="General">
                  <c:v>7.7626199722290004</c:v>
                </c:pt>
                <c:pt idx="7763" formatCode="General">
                  <c:v>7.7636198997497496</c:v>
                </c:pt>
                <c:pt idx="7764" formatCode="General">
                  <c:v>7.7646198272704998</c:v>
                </c:pt>
                <c:pt idx="7765" formatCode="General">
                  <c:v>7.76561975479125</c:v>
                </c:pt>
                <c:pt idx="7766" formatCode="General">
                  <c:v>7.7666196823120099</c:v>
                </c:pt>
                <c:pt idx="7767" formatCode="General">
                  <c:v>7.7676196098327601</c:v>
                </c:pt>
                <c:pt idx="7768" formatCode="General">
                  <c:v>7.7686195373535103</c:v>
                </c:pt>
                <c:pt idx="7769" formatCode="General">
                  <c:v>7.7696194648742596</c:v>
                </c:pt>
                <c:pt idx="7770" formatCode="General">
                  <c:v>7.7706193923950098</c:v>
                </c:pt>
                <c:pt idx="7771" formatCode="General">
                  <c:v>7.7716193199157697</c:v>
                </c:pt>
                <c:pt idx="7772" formatCode="General">
                  <c:v>7.7726192474365199</c:v>
                </c:pt>
                <c:pt idx="7773" formatCode="General">
                  <c:v>7.7736191749572701</c:v>
                </c:pt>
                <c:pt idx="7774" formatCode="General">
                  <c:v>7.7746191024780202</c:v>
                </c:pt>
                <c:pt idx="7775" formatCode="General">
                  <c:v>7.7756190299987704</c:v>
                </c:pt>
                <c:pt idx="7776" formatCode="General">
                  <c:v>7.7766189575195304</c:v>
                </c:pt>
                <c:pt idx="7777" formatCode="General">
                  <c:v>7.7776188850402797</c:v>
                </c:pt>
                <c:pt idx="7778" formatCode="General">
                  <c:v>7.7786188125610298</c:v>
                </c:pt>
                <c:pt idx="7779" formatCode="General">
                  <c:v>7.77961874008178</c:v>
                </c:pt>
                <c:pt idx="7780" formatCode="General">
                  <c:v>7.7806186676025302</c:v>
                </c:pt>
                <c:pt idx="7781" formatCode="General">
                  <c:v>7.7816185951232901</c:v>
                </c:pt>
                <c:pt idx="7782" formatCode="General">
                  <c:v>7.7826185226440403</c:v>
                </c:pt>
                <c:pt idx="7783" formatCode="General">
                  <c:v>7.7836184501647896</c:v>
                </c:pt>
                <c:pt idx="7784" formatCode="General">
                  <c:v>7.7846183776855398</c:v>
                </c:pt>
                <c:pt idx="7785" formatCode="General">
                  <c:v>7.7856183052062899</c:v>
                </c:pt>
                <c:pt idx="7786" formatCode="General">
                  <c:v>7.7866182327270499</c:v>
                </c:pt>
                <c:pt idx="7787" formatCode="General">
                  <c:v>7.7876181602478001</c:v>
                </c:pt>
                <c:pt idx="7788" formatCode="General">
                  <c:v>7.7886180877685502</c:v>
                </c:pt>
                <c:pt idx="7789" formatCode="General">
                  <c:v>7.7896180152893004</c:v>
                </c:pt>
                <c:pt idx="7790" formatCode="General">
                  <c:v>7.7906179428100497</c:v>
                </c:pt>
                <c:pt idx="7791" formatCode="General">
                  <c:v>7.7916178703308097</c:v>
                </c:pt>
                <c:pt idx="7792" formatCode="General">
                  <c:v>7.7926177978515598</c:v>
                </c:pt>
                <c:pt idx="7793" formatCode="General">
                  <c:v>7.79361772537231</c:v>
                </c:pt>
                <c:pt idx="7794" formatCode="General">
                  <c:v>7.7946176528930602</c:v>
                </c:pt>
                <c:pt idx="7795" formatCode="General">
                  <c:v>7.7956175804138104</c:v>
                </c:pt>
                <c:pt idx="7796" formatCode="General">
                  <c:v>7.7966175079345703</c:v>
                </c:pt>
                <c:pt idx="7797" formatCode="General">
                  <c:v>7.7976174354553196</c:v>
                </c:pt>
                <c:pt idx="7798" formatCode="General">
                  <c:v>7.7986173629760698</c:v>
                </c:pt>
                <c:pt idx="7799" formatCode="General">
                  <c:v>7.79961729049682</c:v>
                </c:pt>
                <c:pt idx="7800" formatCode="General">
                  <c:v>7.8006172180175701</c:v>
                </c:pt>
                <c:pt idx="7801" formatCode="General">
                  <c:v>7.8016171455383301</c:v>
                </c:pt>
                <c:pt idx="7802" formatCode="General">
                  <c:v>7.8026170730590803</c:v>
                </c:pt>
                <c:pt idx="7803" formatCode="General">
                  <c:v>7.8036170005798304</c:v>
                </c:pt>
                <c:pt idx="7804" formatCode="General">
                  <c:v>7.8046169281005797</c:v>
                </c:pt>
                <c:pt idx="7805" formatCode="General">
                  <c:v>7.8056168556213299</c:v>
                </c:pt>
                <c:pt idx="7806" formatCode="General">
                  <c:v>7.8066167831420801</c:v>
                </c:pt>
                <c:pt idx="7807" formatCode="General">
                  <c:v>7.80761671066284</c:v>
                </c:pt>
                <c:pt idx="7808" formatCode="General">
                  <c:v>7.8086166381835902</c:v>
                </c:pt>
                <c:pt idx="7809" formatCode="General">
                  <c:v>7.8096165657043404</c:v>
                </c:pt>
                <c:pt idx="7810" formatCode="General">
                  <c:v>7.8106164932250897</c:v>
                </c:pt>
                <c:pt idx="7811" formatCode="General">
                  <c:v>7.8116164207458398</c:v>
                </c:pt>
                <c:pt idx="7812" formatCode="General">
                  <c:v>7.8126163482665998</c:v>
                </c:pt>
                <c:pt idx="7813" formatCode="General">
                  <c:v>7.81361627578735</c:v>
                </c:pt>
                <c:pt idx="7814" formatCode="General">
                  <c:v>7.8146162033081001</c:v>
                </c:pt>
                <c:pt idx="7815" formatCode="General">
                  <c:v>7.8156161308288503</c:v>
                </c:pt>
                <c:pt idx="7816" formatCode="General">
                  <c:v>7.8166160583495996</c:v>
                </c:pt>
                <c:pt idx="7817" formatCode="General">
                  <c:v>7.8176159858703604</c:v>
                </c:pt>
                <c:pt idx="7818" formatCode="General">
                  <c:v>7.8186159133911097</c:v>
                </c:pt>
                <c:pt idx="7819" formatCode="General">
                  <c:v>7.8196158409118599</c:v>
                </c:pt>
                <c:pt idx="7820" formatCode="General">
                  <c:v>7.8206157684326101</c:v>
                </c:pt>
                <c:pt idx="7821" formatCode="General">
                  <c:v>7.8216156959533603</c:v>
                </c:pt>
                <c:pt idx="7822" formatCode="General">
                  <c:v>7.8226156234741202</c:v>
                </c:pt>
                <c:pt idx="7823" formatCode="General">
                  <c:v>7.8236155509948704</c:v>
                </c:pt>
                <c:pt idx="7824" formatCode="General">
                  <c:v>7.8246154785156197</c:v>
                </c:pt>
                <c:pt idx="7825" formatCode="General">
                  <c:v>7.8256154060363698</c:v>
                </c:pt>
                <c:pt idx="7826" formatCode="General">
                  <c:v>7.82661533355712</c:v>
                </c:pt>
                <c:pt idx="7827" formatCode="General">
                  <c:v>7.82761526107788</c:v>
                </c:pt>
                <c:pt idx="7828" formatCode="General">
                  <c:v>7.8286151885986301</c:v>
                </c:pt>
                <c:pt idx="7829" formatCode="General">
                  <c:v>7.8296151161193803</c:v>
                </c:pt>
                <c:pt idx="7830" formatCode="General">
                  <c:v>7.8306150436401296</c:v>
                </c:pt>
                <c:pt idx="7831" formatCode="General">
                  <c:v>7.8316149711608798</c:v>
                </c:pt>
                <c:pt idx="7832" formatCode="General">
                  <c:v>7.8326148986816397</c:v>
                </c:pt>
                <c:pt idx="7833" formatCode="General">
                  <c:v>7.8336148262023899</c:v>
                </c:pt>
                <c:pt idx="7834" formatCode="General">
                  <c:v>7.8346147537231401</c:v>
                </c:pt>
                <c:pt idx="7835" formatCode="General">
                  <c:v>7.8356146812438903</c:v>
                </c:pt>
                <c:pt idx="7836" formatCode="General">
                  <c:v>7.8366146087646396</c:v>
                </c:pt>
                <c:pt idx="7837" formatCode="General">
                  <c:v>7.8376145362854004</c:v>
                </c:pt>
                <c:pt idx="7838" formatCode="General">
                  <c:v>7.8386144638061497</c:v>
                </c:pt>
                <c:pt idx="7839" formatCode="General">
                  <c:v>7.8396143913268999</c:v>
                </c:pt>
                <c:pt idx="7840" formatCode="General">
                  <c:v>7.84061431884765</c:v>
                </c:pt>
                <c:pt idx="7841" formatCode="General">
                  <c:v>7.8416142463684002</c:v>
                </c:pt>
                <c:pt idx="7842" formatCode="General">
                  <c:v>7.8426141738891602</c:v>
                </c:pt>
                <c:pt idx="7843" formatCode="General">
                  <c:v>7.8436141014099103</c:v>
                </c:pt>
                <c:pt idx="7844" formatCode="General">
                  <c:v>7.8446140289306596</c:v>
                </c:pt>
                <c:pt idx="7845" formatCode="General">
                  <c:v>7.8456139564514098</c:v>
                </c:pt>
                <c:pt idx="7846" formatCode="General">
                  <c:v>7.84661388397216</c:v>
                </c:pt>
                <c:pt idx="7847" formatCode="General">
                  <c:v>7.8476138114929102</c:v>
                </c:pt>
                <c:pt idx="7848" formatCode="General">
                  <c:v>7.8486137390136701</c:v>
                </c:pt>
                <c:pt idx="7849" formatCode="General">
                  <c:v>7.8496136665344203</c:v>
                </c:pt>
                <c:pt idx="7850" formatCode="General">
                  <c:v>7.8506135940551696</c:v>
                </c:pt>
                <c:pt idx="7851" formatCode="General">
                  <c:v>7.8516135215759197</c:v>
                </c:pt>
                <c:pt idx="7852" formatCode="General">
                  <c:v>7.8526134490966699</c:v>
                </c:pt>
                <c:pt idx="7853" formatCode="General">
                  <c:v>7.8536133766174299</c:v>
                </c:pt>
                <c:pt idx="7854" formatCode="General">
                  <c:v>7.85461330413818</c:v>
                </c:pt>
                <c:pt idx="7855" formatCode="General">
                  <c:v>7.8556132316589302</c:v>
                </c:pt>
                <c:pt idx="7856" formatCode="General">
                  <c:v>7.8566131591796804</c:v>
                </c:pt>
                <c:pt idx="7857" formatCode="General">
                  <c:v>7.8576130867004297</c:v>
                </c:pt>
                <c:pt idx="7858" formatCode="General">
                  <c:v>7.8586130142211896</c:v>
                </c:pt>
                <c:pt idx="7859" formatCode="General">
                  <c:v>7.8596129417419398</c:v>
                </c:pt>
                <c:pt idx="7860" formatCode="General">
                  <c:v>7.86061286926269</c:v>
                </c:pt>
                <c:pt idx="7861" formatCode="General">
                  <c:v>7.8616127967834402</c:v>
                </c:pt>
                <c:pt idx="7862" formatCode="General">
                  <c:v>7.8626127243041903</c:v>
                </c:pt>
                <c:pt idx="7863" formatCode="General">
                  <c:v>7.8636126518249503</c:v>
                </c:pt>
                <c:pt idx="7864" formatCode="General">
                  <c:v>7.8646125793456996</c:v>
                </c:pt>
                <c:pt idx="7865" formatCode="General">
                  <c:v>7.8656125068664497</c:v>
                </c:pt>
                <c:pt idx="7866" formatCode="General">
                  <c:v>7.8666124343871999</c:v>
                </c:pt>
                <c:pt idx="7867" formatCode="General">
                  <c:v>7.8676123619079501</c:v>
                </c:pt>
                <c:pt idx="7868" formatCode="General">
                  <c:v>7.86861228942871</c:v>
                </c:pt>
                <c:pt idx="7869" formatCode="General">
                  <c:v>7.8696122169494602</c:v>
                </c:pt>
                <c:pt idx="7870" formatCode="General">
                  <c:v>7.8706121444702104</c:v>
                </c:pt>
                <c:pt idx="7871" formatCode="General">
                  <c:v>7.8716120719909597</c:v>
                </c:pt>
                <c:pt idx="7872" formatCode="General">
                  <c:v>7.8726119995117099</c:v>
                </c:pt>
                <c:pt idx="7873" formatCode="General">
                  <c:v>7.8736119270324698</c:v>
                </c:pt>
                <c:pt idx="7874" formatCode="General">
                  <c:v>7.87461185455322</c:v>
                </c:pt>
                <c:pt idx="7875" formatCode="General">
                  <c:v>7.8756117820739702</c:v>
                </c:pt>
                <c:pt idx="7876" formatCode="General">
                  <c:v>7.8766117095947203</c:v>
                </c:pt>
                <c:pt idx="7877" formatCode="General">
                  <c:v>7.8776116371154696</c:v>
                </c:pt>
                <c:pt idx="7878" formatCode="General">
                  <c:v>7.8786115646362296</c:v>
                </c:pt>
                <c:pt idx="7879" formatCode="General">
                  <c:v>7.8796114921569798</c:v>
                </c:pt>
                <c:pt idx="7880" formatCode="General">
                  <c:v>7.8806114196777299</c:v>
                </c:pt>
                <c:pt idx="7881" formatCode="General">
                  <c:v>7.8816113471984801</c:v>
                </c:pt>
                <c:pt idx="7882" formatCode="General">
                  <c:v>7.8826112747192303</c:v>
                </c:pt>
                <c:pt idx="7883" formatCode="General">
                  <c:v>7.8836112022399902</c:v>
                </c:pt>
                <c:pt idx="7884" formatCode="General">
                  <c:v>7.8846111297607404</c:v>
                </c:pt>
                <c:pt idx="7885" formatCode="General">
                  <c:v>7.8856110572814897</c:v>
                </c:pt>
                <c:pt idx="7886" formatCode="General">
                  <c:v>7.8866109848022399</c:v>
                </c:pt>
                <c:pt idx="7887" formatCode="General">
                  <c:v>7.8876109123229901</c:v>
                </c:pt>
                <c:pt idx="7888" formatCode="General">
                  <c:v>7.88861083984375</c:v>
                </c:pt>
                <c:pt idx="7889" formatCode="General">
                  <c:v>7.8896107673645002</c:v>
                </c:pt>
                <c:pt idx="7890" formatCode="General">
                  <c:v>7.8906106948852504</c:v>
                </c:pt>
                <c:pt idx="7891" formatCode="General">
                  <c:v>7.8916106224059996</c:v>
                </c:pt>
                <c:pt idx="7892" formatCode="General">
                  <c:v>7.8926105499267498</c:v>
                </c:pt>
                <c:pt idx="7893" formatCode="General">
                  <c:v>7.8936104774475</c:v>
                </c:pt>
                <c:pt idx="7894" formatCode="General">
                  <c:v>7.8946104049682599</c:v>
                </c:pt>
                <c:pt idx="7895" formatCode="General">
                  <c:v>7.8956103324890101</c:v>
                </c:pt>
                <c:pt idx="7896" formatCode="General">
                  <c:v>7.8966102600097603</c:v>
                </c:pt>
                <c:pt idx="7897" formatCode="General">
                  <c:v>7.8976101875305096</c:v>
                </c:pt>
                <c:pt idx="7898" formatCode="General">
                  <c:v>7.8986101150512598</c:v>
                </c:pt>
                <c:pt idx="7899" formatCode="General">
                  <c:v>7.8996100425720197</c:v>
                </c:pt>
                <c:pt idx="7900" formatCode="General">
                  <c:v>7.9006099700927699</c:v>
                </c:pt>
                <c:pt idx="7901" formatCode="General">
                  <c:v>7.9016098976135201</c:v>
                </c:pt>
                <c:pt idx="7902" formatCode="General">
                  <c:v>7.9026098251342702</c:v>
                </c:pt>
                <c:pt idx="7903" formatCode="General">
                  <c:v>7.9036097526550204</c:v>
                </c:pt>
                <c:pt idx="7904" formatCode="General">
                  <c:v>7.9046096801757804</c:v>
                </c:pt>
                <c:pt idx="7905" formatCode="General">
                  <c:v>7.9056096076965297</c:v>
                </c:pt>
                <c:pt idx="7906" formatCode="General">
                  <c:v>7.9066095352172798</c:v>
                </c:pt>
                <c:pt idx="7907" formatCode="General">
                  <c:v>7.90760946273803</c:v>
                </c:pt>
                <c:pt idx="7908" formatCode="General">
                  <c:v>7.9086093902587802</c:v>
                </c:pt>
                <c:pt idx="7909" formatCode="General">
                  <c:v>7.9096093177795401</c:v>
                </c:pt>
                <c:pt idx="7910" formatCode="General">
                  <c:v>7.9106092453002903</c:v>
                </c:pt>
                <c:pt idx="7911" formatCode="General">
                  <c:v>7.9116091728210396</c:v>
                </c:pt>
                <c:pt idx="7912" formatCode="General">
                  <c:v>7.9126091003417898</c:v>
                </c:pt>
                <c:pt idx="7913" formatCode="General">
                  <c:v>7.9136090278625399</c:v>
                </c:pt>
                <c:pt idx="7914" formatCode="General">
                  <c:v>7.9146089553832999</c:v>
                </c:pt>
                <c:pt idx="7915" formatCode="General">
                  <c:v>7.9156088829040501</c:v>
                </c:pt>
                <c:pt idx="7916" formatCode="General">
                  <c:v>7.9166088104248002</c:v>
                </c:pt>
                <c:pt idx="7917" formatCode="General">
                  <c:v>7.9176087379455504</c:v>
                </c:pt>
                <c:pt idx="7918" formatCode="General">
                  <c:v>7.9186086654662997</c:v>
                </c:pt>
                <c:pt idx="7919" formatCode="General">
                  <c:v>7.9196085929870597</c:v>
                </c:pt>
                <c:pt idx="7920" formatCode="General">
                  <c:v>7.9206085205078098</c:v>
                </c:pt>
                <c:pt idx="7921" formatCode="General">
                  <c:v>7.92160844802856</c:v>
                </c:pt>
                <c:pt idx="7922" formatCode="General">
                  <c:v>7.9226083755493102</c:v>
                </c:pt>
                <c:pt idx="7923" formatCode="General">
                  <c:v>7.9236083030700604</c:v>
                </c:pt>
                <c:pt idx="7924" formatCode="General">
                  <c:v>7.9246082305908203</c:v>
                </c:pt>
                <c:pt idx="7925" formatCode="General">
                  <c:v>7.9256081581115696</c:v>
                </c:pt>
                <c:pt idx="7926" formatCode="General">
                  <c:v>7.9266080856323198</c:v>
                </c:pt>
                <c:pt idx="7927" formatCode="General">
                  <c:v>7.92760801315307</c:v>
                </c:pt>
                <c:pt idx="7928" formatCode="General">
                  <c:v>7.9286079406738201</c:v>
                </c:pt>
                <c:pt idx="7929" formatCode="General">
                  <c:v>7.9296078681945801</c:v>
                </c:pt>
                <c:pt idx="7930" formatCode="General">
                  <c:v>7.9306077957153303</c:v>
                </c:pt>
                <c:pt idx="7931" formatCode="General">
                  <c:v>7.9316077232360804</c:v>
                </c:pt>
                <c:pt idx="7932" formatCode="General">
                  <c:v>7.9326076507568297</c:v>
                </c:pt>
                <c:pt idx="7933" formatCode="General">
                  <c:v>7.9336075782775799</c:v>
                </c:pt>
                <c:pt idx="7934" formatCode="General">
                  <c:v>7.9346075057983301</c:v>
                </c:pt>
                <c:pt idx="7935" formatCode="General">
                  <c:v>7.93560743331909</c:v>
                </c:pt>
                <c:pt idx="7936" formatCode="General">
                  <c:v>7.9366073608398402</c:v>
                </c:pt>
                <c:pt idx="7937" formatCode="General">
                  <c:v>7.9376072883605904</c:v>
                </c:pt>
                <c:pt idx="7938" formatCode="General">
                  <c:v>7.9386072158813397</c:v>
                </c:pt>
                <c:pt idx="7939" formatCode="General">
                  <c:v>7.9396071434020898</c:v>
                </c:pt>
                <c:pt idx="7940" formatCode="General">
                  <c:v>7.9406070709228498</c:v>
                </c:pt>
                <c:pt idx="7941" formatCode="General">
                  <c:v>7.9416069984436</c:v>
                </c:pt>
                <c:pt idx="7942" formatCode="General">
                  <c:v>7.9426069259643501</c:v>
                </c:pt>
                <c:pt idx="7943" formatCode="General">
                  <c:v>7.9436068534851003</c:v>
                </c:pt>
                <c:pt idx="7944" formatCode="General">
                  <c:v>7.9446067810058496</c:v>
                </c:pt>
                <c:pt idx="7945" formatCode="General">
                  <c:v>7.9456067085266104</c:v>
                </c:pt>
                <c:pt idx="7946" formatCode="General">
                  <c:v>7.9466066360473597</c:v>
                </c:pt>
                <c:pt idx="7947" formatCode="General">
                  <c:v>7.9476065635681099</c:v>
                </c:pt>
                <c:pt idx="7948" formatCode="General">
                  <c:v>7.9486064910888601</c:v>
                </c:pt>
                <c:pt idx="7949" formatCode="General">
                  <c:v>7.9496064186096103</c:v>
                </c:pt>
                <c:pt idx="7950" formatCode="General">
                  <c:v>7.9506063461303702</c:v>
                </c:pt>
                <c:pt idx="7951" formatCode="General">
                  <c:v>7.9516062736511204</c:v>
                </c:pt>
                <c:pt idx="7952" formatCode="General">
                  <c:v>7.9526062011718697</c:v>
                </c:pt>
                <c:pt idx="7953" formatCode="General">
                  <c:v>7.9536061286926198</c:v>
                </c:pt>
                <c:pt idx="7954" formatCode="General">
                  <c:v>7.95460605621337</c:v>
                </c:pt>
                <c:pt idx="7955" formatCode="General">
                  <c:v>7.95560598373413</c:v>
                </c:pt>
                <c:pt idx="7956" formatCode="General">
                  <c:v>7.9566059112548801</c:v>
                </c:pt>
                <c:pt idx="7957" formatCode="General">
                  <c:v>7.9576058387756303</c:v>
                </c:pt>
                <c:pt idx="7958" formatCode="General">
                  <c:v>7.9586057662963796</c:v>
                </c:pt>
                <c:pt idx="7959" formatCode="General">
                  <c:v>7.9596056938171298</c:v>
                </c:pt>
                <c:pt idx="7960" formatCode="General">
                  <c:v>7.9606056213378897</c:v>
                </c:pt>
                <c:pt idx="7961" formatCode="General">
                  <c:v>7.9616055488586399</c:v>
                </c:pt>
                <c:pt idx="7962" formatCode="General">
                  <c:v>7.9626054763793901</c:v>
                </c:pt>
                <c:pt idx="7963" formatCode="General">
                  <c:v>7.9636054039001403</c:v>
                </c:pt>
                <c:pt idx="7964" formatCode="General">
                  <c:v>7.9646053314208896</c:v>
                </c:pt>
                <c:pt idx="7965" formatCode="General">
                  <c:v>7.9656052589416504</c:v>
                </c:pt>
                <c:pt idx="7966" formatCode="General">
                  <c:v>7.9666051864623997</c:v>
                </c:pt>
                <c:pt idx="7967" formatCode="General">
                  <c:v>7.9676051139831499</c:v>
                </c:pt>
                <c:pt idx="7968" formatCode="General">
                  <c:v>7.9686050415039</c:v>
                </c:pt>
                <c:pt idx="7969" formatCode="General">
                  <c:v>7.9696049690246502</c:v>
                </c:pt>
                <c:pt idx="7970" formatCode="General">
                  <c:v>7.9706048965454102</c:v>
                </c:pt>
                <c:pt idx="7971" formatCode="General">
                  <c:v>7.9716048240661603</c:v>
                </c:pt>
                <c:pt idx="7972" formatCode="General">
                  <c:v>7.9726047515869096</c:v>
                </c:pt>
                <c:pt idx="7973" formatCode="General">
                  <c:v>7.9736046791076598</c:v>
                </c:pt>
                <c:pt idx="7974" formatCode="General">
                  <c:v>7.97460460662841</c:v>
                </c:pt>
                <c:pt idx="7975" formatCode="General">
                  <c:v>7.9756045341491602</c:v>
                </c:pt>
                <c:pt idx="7976" formatCode="General">
                  <c:v>7.9766044616699201</c:v>
                </c:pt>
                <c:pt idx="7977" formatCode="General">
                  <c:v>7.9776043891906703</c:v>
                </c:pt>
                <c:pt idx="7978" formatCode="General">
                  <c:v>7.9786043167114196</c:v>
                </c:pt>
                <c:pt idx="7979" formatCode="General">
                  <c:v>7.9796042442321697</c:v>
                </c:pt>
                <c:pt idx="7980" formatCode="General">
                  <c:v>7.9806041717529199</c:v>
                </c:pt>
                <c:pt idx="7981" formatCode="General">
                  <c:v>7.9816040992736799</c:v>
                </c:pt>
                <c:pt idx="7982" formatCode="General">
                  <c:v>7.98260402679443</c:v>
                </c:pt>
                <c:pt idx="7983" formatCode="General">
                  <c:v>7.9836039543151802</c:v>
                </c:pt>
                <c:pt idx="7984" formatCode="General">
                  <c:v>7.9846038818359304</c:v>
                </c:pt>
                <c:pt idx="7985" formatCode="General">
                  <c:v>7.9856038093566797</c:v>
                </c:pt>
                <c:pt idx="7986" formatCode="General">
                  <c:v>7.9866037368774396</c:v>
                </c:pt>
                <c:pt idx="7987" formatCode="General">
                  <c:v>7.9876036643981898</c:v>
                </c:pt>
                <c:pt idx="7988" formatCode="General">
                  <c:v>7.98860359191894</c:v>
                </c:pt>
                <c:pt idx="7989" formatCode="General">
                  <c:v>7.9896035194396902</c:v>
                </c:pt>
                <c:pt idx="7990" formatCode="General">
                  <c:v>7.9906034469604403</c:v>
                </c:pt>
                <c:pt idx="7991" formatCode="General">
                  <c:v>7.9916033744812003</c:v>
                </c:pt>
                <c:pt idx="7992" formatCode="General">
                  <c:v>7.9926033020019496</c:v>
                </c:pt>
                <c:pt idx="7993" formatCode="General">
                  <c:v>7.9936032295226997</c:v>
                </c:pt>
                <c:pt idx="7994" formatCode="General">
                  <c:v>7.9946031570434499</c:v>
                </c:pt>
                <c:pt idx="7995" formatCode="General">
                  <c:v>7.9956030845642001</c:v>
                </c:pt>
                <c:pt idx="7996" formatCode="General">
                  <c:v>7.99660301208496</c:v>
                </c:pt>
                <c:pt idx="7997" formatCode="General">
                  <c:v>7.9976029396057102</c:v>
                </c:pt>
                <c:pt idx="7998" formatCode="General">
                  <c:v>7.9986028671264604</c:v>
                </c:pt>
                <c:pt idx="7999" formatCode="General">
                  <c:v>7.9996027946472097</c:v>
                </c:pt>
                <c:pt idx="8000" formatCode="General">
                  <c:v>8.0006027221679599</c:v>
                </c:pt>
                <c:pt idx="8001" formatCode="General">
                  <c:v>8.00160312652587</c:v>
                </c:pt>
                <c:pt idx="8002" formatCode="General">
                  <c:v>8.0026035308837802</c:v>
                </c:pt>
                <c:pt idx="8003" formatCode="General">
                  <c:v>8.0036039352416903</c:v>
                </c:pt>
                <c:pt idx="8004" formatCode="General">
                  <c:v>8.0046043395996005</c:v>
                </c:pt>
                <c:pt idx="8005" formatCode="General">
                  <c:v>8.0056047439575106</c:v>
                </c:pt>
                <c:pt idx="8006" formatCode="General">
                  <c:v>8.0066051483154208</c:v>
                </c:pt>
                <c:pt idx="8007" formatCode="General">
                  <c:v>8.0076055526733292</c:v>
                </c:pt>
                <c:pt idx="8008" formatCode="General">
                  <c:v>8.00860595703125</c:v>
                </c:pt>
                <c:pt idx="8009" formatCode="General">
                  <c:v>8.0096063613891602</c:v>
                </c:pt>
                <c:pt idx="8010" formatCode="General">
                  <c:v>8.0106067657470703</c:v>
                </c:pt>
                <c:pt idx="8011" formatCode="General">
                  <c:v>8.0116071701049805</c:v>
                </c:pt>
                <c:pt idx="8012" formatCode="General">
                  <c:v>8.0126075744628906</c:v>
                </c:pt>
                <c:pt idx="8013" formatCode="General">
                  <c:v>8.0136079788208008</c:v>
                </c:pt>
                <c:pt idx="8014" formatCode="General">
                  <c:v>8.0146083831787092</c:v>
                </c:pt>
                <c:pt idx="8015" formatCode="General">
                  <c:v>8.0156087875366193</c:v>
                </c:pt>
                <c:pt idx="8016" formatCode="General">
                  <c:v>8.0166091918945295</c:v>
                </c:pt>
                <c:pt idx="8017" formatCode="General">
                  <c:v>8.0176095962524396</c:v>
                </c:pt>
                <c:pt idx="8018" formatCode="General">
                  <c:v>8.0186100006103498</c:v>
                </c:pt>
                <c:pt idx="8019" formatCode="General">
                  <c:v>8.0196104049682599</c:v>
                </c:pt>
                <c:pt idx="8020" formatCode="General">
                  <c:v>8.0206108093261701</c:v>
                </c:pt>
                <c:pt idx="8021" formatCode="General">
                  <c:v>8.0216112136840803</c:v>
                </c:pt>
                <c:pt idx="8022" formatCode="General">
                  <c:v>8.0226116180419904</c:v>
                </c:pt>
                <c:pt idx="8023" formatCode="General">
                  <c:v>8.0236120223999006</c:v>
                </c:pt>
                <c:pt idx="8024" formatCode="General">
                  <c:v>8.0246124267578107</c:v>
                </c:pt>
                <c:pt idx="8025" formatCode="General">
                  <c:v>8.0256128311157209</c:v>
                </c:pt>
                <c:pt idx="8026" formatCode="General">
                  <c:v>8.0266132354736293</c:v>
                </c:pt>
                <c:pt idx="8027" formatCode="General">
                  <c:v>8.0276136398315394</c:v>
                </c:pt>
                <c:pt idx="8028" formatCode="General">
                  <c:v>8.0286140441894496</c:v>
                </c:pt>
                <c:pt idx="8029" formatCode="General">
                  <c:v>8.0296144485473597</c:v>
                </c:pt>
                <c:pt idx="8030" formatCode="General">
                  <c:v>8.0306148529052699</c:v>
                </c:pt>
                <c:pt idx="8031" formatCode="General">
                  <c:v>8.03161525726318</c:v>
                </c:pt>
                <c:pt idx="8032" formatCode="General">
                  <c:v>8.0326156616210902</c:v>
                </c:pt>
                <c:pt idx="8033" formatCode="General">
                  <c:v>8.0336160659790004</c:v>
                </c:pt>
                <c:pt idx="8034" formatCode="General">
                  <c:v>8.0346164703369105</c:v>
                </c:pt>
                <c:pt idx="8035" formatCode="General">
                  <c:v>8.0356168746948207</c:v>
                </c:pt>
                <c:pt idx="8036" formatCode="General">
                  <c:v>8.0366172790527308</c:v>
                </c:pt>
                <c:pt idx="8037" formatCode="General">
                  <c:v>8.0376176834106392</c:v>
                </c:pt>
                <c:pt idx="8038" formatCode="General">
                  <c:v>8.0386180877685494</c:v>
                </c:pt>
                <c:pt idx="8039" formatCode="General">
                  <c:v>8.0396184921264595</c:v>
                </c:pt>
                <c:pt idx="8040" formatCode="General">
                  <c:v>8.0406188964843697</c:v>
                </c:pt>
                <c:pt idx="8041" formatCode="General">
                  <c:v>8.0416193008422798</c:v>
                </c:pt>
                <c:pt idx="8042" formatCode="General">
                  <c:v>8.04261970520019</c:v>
                </c:pt>
                <c:pt idx="8043" formatCode="General">
                  <c:v>8.0436201095581001</c:v>
                </c:pt>
                <c:pt idx="8044" formatCode="General">
                  <c:v>8.0446205139160103</c:v>
                </c:pt>
                <c:pt idx="8045" formatCode="General">
                  <c:v>8.0456209182739205</c:v>
                </c:pt>
                <c:pt idx="8046" formatCode="General">
                  <c:v>8.0466213226318306</c:v>
                </c:pt>
                <c:pt idx="8047" formatCode="General">
                  <c:v>8.0476217269897408</c:v>
                </c:pt>
                <c:pt idx="8048" formatCode="General">
                  <c:v>8.0486221313476491</c:v>
                </c:pt>
                <c:pt idx="8049" formatCode="General">
                  <c:v>8.0496225357055593</c:v>
                </c:pt>
                <c:pt idx="8050" formatCode="General">
                  <c:v>8.0506229400634695</c:v>
                </c:pt>
                <c:pt idx="8051" formatCode="General">
                  <c:v>8.0516233444213796</c:v>
                </c:pt>
                <c:pt idx="8052" formatCode="General">
                  <c:v>8.0526237487792898</c:v>
                </c:pt>
                <c:pt idx="8053" formatCode="General">
                  <c:v>8.0536241531371999</c:v>
                </c:pt>
                <c:pt idx="8054" formatCode="General">
                  <c:v>8.0546245574951101</c:v>
                </c:pt>
                <c:pt idx="8055" formatCode="General">
                  <c:v>8.0556249618530202</c:v>
                </c:pt>
                <c:pt idx="8056" formatCode="General">
                  <c:v>8.0566253662109304</c:v>
                </c:pt>
                <c:pt idx="8057" formatCode="General">
                  <c:v>8.0576257705688406</c:v>
                </c:pt>
                <c:pt idx="8058" formatCode="General">
                  <c:v>8.0586261749267507</c:v>
                </c:pt>
                <c:pt idx="8059" formatCode="General">
                  <c:v>8.0596265792846609</c:v>
                </c:pt>
                <c:pt idx="8060" formatCode="General">
                  <c:v>8.0606269836425692</c:v>
                </c:pt>
                <c:pt idx="8061" formatCode="General">
                  <c:v>8.0616273880004794</c:v>
                </c:pt>
                <c:pt idx="8062" formatCode="General">
                  <c:v>8.0626277923583896</c:v>
                </c:pt>
                <c:pt idx="8063" formatCode="General">
                  <c:v>8.0636281967162997</c:v>
                </c:pt>
                <c:pt idx="8064" formatCode="General">
                  <c:v>8.0646286010742099</c:v>
                </c:pt>
                <c:pt idx="8065" formatCode="General">
                  <c:v>8.06562900543212</c:v>
                </c:pt>
                <c:pt idx="8066" formatCode="General">
                  <c:v>8.0666294097900302</c:v>
                </c:pt>
                <c:pt idx="8067" formatCode="General">
                  <c:v>8.0676298141479403</c:v>
                </c:pt>
                <c:pt idx="8068" formatCode="General">
                  <c:v>8.0686302185058505</c:v>
                </c:pt>
                <c:pt idx="8069" formatCode="General">
                  <c:v>8.0696306228637606</c:v>
                </c:pt>
                <c:pt idx="8070" formatCode="General">
                  <c:v>8.0706310272216708</c:v>
                </c:pt>
                <c:pt idx="8071" formatCode="General">
                  <c:v>8.0716314315795792</c:v>
                </c:pt>
                <c:pt idx="8072" formatCode="General">
                  <c:v>8.0726318359375</c:v>
                </c:pt>
                <c:pt idx="8073" formatCode="General">
                  <c:v>8.0736322402954102</c:v>
                </c:pt>
                <c:pt idx="8074" formatCode="General">
                  <c:v>8.0746326446533203</c:v>
                </c:pt>
                <c:pt idx="8075" formatCode="General">
                  <c:v>8.0756330490112305</c:v>
                </c:pt>
                <c:pt idx="8076" formatCode="General">
                  <c:v>8.0766334533691406</c:v>
                </c:pt>
                <c:pt idx="8077" formatCode="General">
                  <c:v>8.0776338577270508</c:v>
                </c:pt>
                <c:pt idx="8078" formatCode="General">
                  <c:v>8.0786342620849592</c:v>
                </c:pt>
                <c:pt idx="8079" formatCode="General">
                  <c:v>8.0796346664428693</c:v>
                </c:pt>
                <c:pt idx="8080" formatCode="General">
                  <c:v>8.0806350708007795</c:v>
                </c:pt>
                <c:pt idx="8081" formatCode="General">
                  <c:v>8.0816354751586896</c:v>
                </c:pt>
                <c:pt idx="8082" formatCode="General">
                  <c:v>8.0826358795165998</c:v>
                </c:pt>
                <c:pt idx="8083" formatCode="General">
                  <c:v>8.0836362838745099</c:v>
                </c:pt>
                <c:pt idx="8084" formatCode="General">
                  <c:v>8.0846366882324201</c:v>
                </c:pt>
                <c:pt idx="8085" formatCode="General">
                  <c:v>8.0856370925903303</c:v>
                </c:pt>
                <c:pt idx="8086" formatCode="General">
                  <c:v>8.0866374969482404</c:v>
                </c:pt>
                <c:pt idx="8087" formatCode="General">
                  <c:v>8.0876379013061506</c:v>
                </c:pt>
                <c:pt idx="8088" formatCode="General">
                  <c:v>8.0886383056640607</c:v>
                </c:pt>
                <c:pt idx="8089" formatCode="General">
                  <c:v>8.0896387100219709</c:v>
                </c:pt>
                <c:pt idx="8090" formatCode="General">
                  <c:v>8.0906391143798793</c:v>
                </c:pt>
                <c:pt idx="8091" formatCode="General">
                  <c:v>8.0916395187377894</c:v>
                </c:pt>
                <c:pt idx="8092" formatCode="General">
                  <c:v>8.0926399230956996</c:v>
                </c:pt>
                <c:pt idx="8093" formatCode="General">
                  <c:v>8.0936403274536097</c:v>
                </c:pt>
                <c:pt idx="8094" formatCode="General">
                  <c:v>8.0946407318115199</c:v>
                </c:pt>
                <c:pt idx="8095" formatCode="General">
                  <c:v>8.09564113616943</c:v>
                </c:pt>
                <c:pt idx="8096" formatCode="General">
                  <c:v>8.0966415405273402</c:v>
                </c:pt>
                <c:pt idx="8097" formatCode="General">
                  <c:v>8.0976419448852504</c:v>
                </c:pt>
                <c:pt idx="8098" formatCode="General">
                  <c:v>8.0986423492431605</c:v>
                </c:pt>
                <c:pt idx="8099" formatCode="General">
                  <c:v>8.0996427536010707</c:v>
                </c:pt>
                <c:pt idx="8100" formatCode="General">
                  <c:v>8.1006431579589808</c:v>
                </c:pt>
                <c:pt idx="8101" formatCode="General">
                  <c:v>8.1016435623168892</c:v>
                </c:pt>
                <c:pt idx="8102" formatCode="General">
                  <c:v>8.1026439666747994</c:v>
                </c:pt>
                <c:pt idx="8103" formatCode="General">
                  <c:v>8.1036443710327095</c:v>
                </c:pt>
                <c:pt idx="8104" formatCode="General">
                  <c:v>8.1046447753906197</c:v>
                </c:pt>
                <c:pt idx="8105" formatCode="General">
                  <c:v>8.1056451797485298</c:v>
                </c:pt>
                <c:pt idx="8106" formatCode="General">
                  <c:v>8.10664558410644</c:v>
                </c:pt>
                <c:pt idx="8107" formatCode="General">
                  <c:v>8.1076459884643501</c:v>
                </c:pt>
                <c:pt idx="8108" formatCode="General">
                  <c:v>8.1086463928222603</c:v>
                </c:pt>
                <c:pt idx="8109" formatCode="General">
                  <c:v>8.1096467971801705</c:v>
                </c:pt>
                <c:pt idx="8110" formatCode="General">
                  <c:v>8.1106472015380806</c:v>
                </c:pt>
                <c:pt idx="8111" formatCode="General">
                  <c:v>8.1116476058959908</c:v>
                </c:pt>
                <c:pt idx="8112" formatCode="General">
                  <c:v>8.1126480102538991</c:v>
                </c:pt>
                <c:pt idx="8113" formatCode="General">
                  <c:v>8.1136484146118093</c:v>
                </c:pt>
                <c:pt idx="8114" formatCode="General">
                  <c:v>8.1146488189697195</c:v>
                </c:pt>
                <c:pt idx="8115" formatCode="General">
                  <c:v>8.1156492233276296</c:v>
                </c:pt>
                <c:pt idx="8116" formatCode="General">
                  <c:v>8.1166496276855398</c:v>
                </c:pt>
                <c:pt idx="8117" formatCode="General">
                  <c:v>8.1176500320434499</c:v>
                </c:pt>
                <c:pt idx="8118" formatCode="General">
                  <c:v>8.1186504364013601</c:v>
                </c:pt>
                <c:pt idx="8119" formatCode="General">
                  <c:v>8.1196508407592702</c:v>
                </c:pt>
                <c:pt idx="8120" formatCode="General">
                  <c:v>8.1206512451171804</c:v>
                </c:pt>
                <c:pt idx="8121" formatCode="General">
                  <c:v>8.1216516494750906</c:v>
                </c:pt>
                <c:pt idx="8122" formatCode="General">
                  <c:v>8.1226520538330007</c:v>
                </c:pt>
                <c:pt idx="8123" formatCode="General">
                  <c:v>8.1236524581909109</c:v>
                </c:pt>
                <c:pt idx="8124" formatCode="General">
                  <c:v>8.1246528625488192</c:v>
                </c:pt>
                <c:pt idx="8125" formatCode="General">
                  <c:v>8.1256532669067294</c:v>
                </c:pt>
                <c:pt idx="8126" formatCode="General">
                  <c:v>8.1266536712646396</c:v>
                </c:pt>
                <c:pt idx="8127" formatCode="General">
                  <c:v>8.1276540756225497</c:v>
                </c:pt>
                <c:pt idx="8128" formatCode="General">
                  <c:v>8.1286544799804599</c:v>
                </c:pt>
                <c:pt idx="8129" formatCode="General">
                  <c:v>8.12965488433837</c:v>
                </c:pt>
                <c:pt idx="8130" formatCode="General">
                  <c:v>8.1306552886962802</c:v>
                </c:pt>
                <c:pt idx="8131" formatCode="General">
                  <c:v>8.1316556930541903</c:v>
                </c:pt>
                <c:pt idx="8132" formatCode="General">
                  <c:v>8.1326560974121005</c:v>
                </c:pt>
                <c:pt idx="8133" formatCode="General">
                  <c:v>8.1336565017700106</c:v>
                </c:pt>
                <c:pt idx="8134" formatCode="General">
                  <c:v>8.1346569061279208</c:v>
                </c:pt>
                <c:pt idx="8135" formatCode="General">
                  <c:v>8.1356573104858292</c:v>
                </c:pt>
                <c:pt idx="8136" formatCode="General">
                  <c:v>8.13665771484375</c:v>
                </c:pt>
                <c:pt idx="8137" formatCode="General">
                  <c:v>8.1376581192016602</c:v>
                </c:pt>
                <c:pt idx="8138" formatCode="General">
                  <c:v>8.1386585235595703</c:v>
                </c:pt>
                <c:pt idx="8139" formatCode="General">
                  <c:v>8.1396589279174805</c:v>
                </c:pt>
                <c:pt idx="8140" formatCode="General">
                  <c:v>8.1406593322753906</c:v>
                </c:pt>
                <c:pt idx="8141" formatCode="General">
                  <c:v>8.1416597366333008</c:v>
                </c:pt>
                <c:pt idx="8142" formatCode="General">
                  <c:v>8.1426601409912092</c:v>
                </c:pt>
                <c:pt idx="8143" formatCode="General">
                  <c:v>8.1436605453491193</c:v>
                </c:pt>
                <c:pt idx="8144" formatCode="General">
                  <c:v>8.1446609497070295</c:v>
                </c:pt>
                <c:pt idx="8145" formatCode="General">
                  <c:v>8.1456613540649396</c:v>
                </c:pt>
                <c:pt idx="8146" formatCode="General">
                  <c:v>8.1466617584228498</c:v>
                </c:pt>
                <c:pt idx="8147" formatCode="General">
                  <c:v>8.1476621627807599</c:v>
                </c:pt>
                <c:pt idx="8148" formatCode="General">
                  <c:v>8.1486625671386701</c:v>
                </c:pt>
                <c:pt idx="8149" formatCode="General">
                  <c:v>8.1496629714965803</c:v>
                </c:pt>
                <c:pt idx="8150" formatCode="General">
                  <c:v>8.1506633758544904</c:v>
                </c:pt>
                <c:pt idx="8151" formatCode="General">
                  <c:v>8.1516637802124006</c:v>
                </c:pt>
                <c:pt idx="8152" formatCode="General">
                  <c:v>8.1526641845703107</c:v>
                </c:pt>
                <c:pt idx="8153" formatCode="General">
                  <c:v>8.1536645889282209</c:v>
                </c:pt>
                <c:pt idx="8154" formatCode="General">
                  <c:v>8.1546649932861293</c:v>
                </c:pt>
                <c:pt idx="8155" formatCode="General">
                  <c:v>8.1556653976440394</c:v>
                </c:pt>
                <c:pt idx="8156" formatCode="General">
                  <c:v>8.1566658020019496</c:v>
                </c:pt>
                <c:pt idx="8157" formatCode="General">
                  <c:v>8.1576662063598597</c:v>
                </c:pt>
                <c:pt idx="8158" formatCode="General">
                  <c:v>8.1586666107177699</c:v>
                </c:pt>
                <c:pt idx="8159" formatCode="General">
                  <c:v>8.15966701507568</c:v>
                </c:pt>
                <c:pt idx="8160" formatCode="General">
                  <c:v>8.1606674194335902</c:v>
                </c:pt>
                <c:pt idx="8161" formatCode="General">
                  <c:v>8.1616678237915004</c:v>
                </c:pt>
                <c:pt idx="8162" formatCode="General">
                  <c:v>8.1626682281494105</c:v>
                </c:pt>
                <c:pt idx="8163" formatCode="General">
                  <c:v>8.1636686325073207</c:v>
                </c:pt>
                <c:pt idx="8164" formatCode="General">
                  <c:v>8.1646690368652308</c:v>
                </c:pt>
                <c:pt idx="8165" formatCode="General">
                  <c:v>8.1656694412231392</c:v>
                </c:pt>
                <c:pt idx="8166" formatCode="General">
                  <c:v>8.1666698455810494</c:v>
                </c:pt>
                <c:pt idx="8167" formatCode="General">
                  <c:v>8.1676702499389595</c:v>
                </c:pt>
                <c:pt idx="8168" formatCode="General">
                  <c:v>8.1686706542968697</c:v>
                </c:pt>
                <c:pt idx="8169" formatCode="General">
                  <c:v>8.1696710586547798</c:v>
                </c:pt>
                <c:pt idx="8170" formatCode="General">
                  <c:v>8.17067146301269</c:v>
                </c:pt>
                <c:pt idx="8171" formatCode="General">
                  <c:v>8.1716718673706001</c:v>
                </c:pt>
                <c:pt idx="8172" formatCode="General">
                  <c:v>8.1726722717285103</c:v>
                </c:pt>
                <c:pt idx="8173" formatCode="General">
                  <c:v>8.1736726760864205</c:v>
                </c:pt>
                <c:pt idx="8174" formatCode="General">
                  <c:v>8.1746730804443306</c:v>
                </c:pt>
                <c:pt idx="8175" formatCode="General">
                  <c:v>8.1756734848022408</c:v>
                </c:pt>
                <c:pt idx="8176" formatCode="General">
                  <c:v>8.1766738891601491</c:v>
                </c:pt>
                <c:pt idx="8177" formatCode="General">
                  <c:v>8.1776742935180593</c:v>
                </c:pt>
                <c:pt idx="8178" formatCode="General">
                  <c:v>8.1786746978759695</c:v>
                </c:pt>
                <c:pt idx="8179" formatCode="General">
                  <c:v>8.1796751022338796</c:v>
                </c:pt>
                <c:pt idx="8180" formatCode="General">
                  <c:v>8.1806755065917898</c:v>
                </c:pt>
                <c:pt idx="8181" formatCode="General">
                  <c:v>8.1816759109496999</c:v>
                </c:pt>
                <c:pt idx="8182" formatCode="General">
                  <c:v>8.1826763153076101</c:v>
                </c:pt>
                <c:pt idx="8183" formatCode="General">
                  <c:v>8.1836767196655202</c:v>
                </c:pt>
                <c:pt idx="8184" formatCode="General">
                  <c:v>8.1846771240234304</c:v>
                </c:pt>
                <c:pt idx="8185" formatCode="General">
                  <c:v>8.1856775283813406</c:v>
                </c:pt>
                <c:pt idx="8186" formatCode="General">
                  <c:v>8.1866779327392507</c:v>
                </c:pt>
                <c:pt idx="8187" formatCode="General">
                  <c:v>8.1876783370971609</c:v>
                </c:pt>
                <c:pt idx="8188" formatCode="General">
                  <c:v>8.1886787414550692</c:v>
                </c:pt>
                <c:pt idx="8189" formatCode="General">
                  <c:v>8.1896791458129794</c:v>
                </c:pt>
                <c:pt idx="8190" formatCode="General">
                  <c:v>8.1906795501708896</c:v>
                </c:pt>
                <c:pt idx="8191" formatCode="General">
                  <c:v>8.1916799545287997</c:v>
                </c:pt>
                <c:pt idx="8192" formatCode="General">
                  <c:v>8.1926803588867099</c:v>
                </c:pt>
                <c:pt idx="8193" formatCode="General">
                  <c:v>8.19368076324462</c:v>
                </c:pt>
                <c:pt idx="8194" formatCode="General">
                  <c:v>8.1946811676025302</c:v>
                </c:pt>
                <c:pt idx="8195" formatCode="General">
                  <c:v>8.1956815719604403</c:v>
                </c:pt>
                <c:pt idx="8196" formatCode="General">
                  <c:v>8.1966819763183505</c:v>
                </c:pt>
                <c:pt idx="8197" formatCode="General">
                  <c:v>8.1976823806762606</c:v>
                </c:pt>
                <c:pt idx="8198" formatCode="General">
                  <c:v>8.1986827850341708</c:v>
                </c:pt>
                <c:pt idx="8199" formatCode="General">
                  <c:v>8.1996831893920792</c:v>
                </c:pt>
                <c:pt idx="8200" formatCode="General">
                  <c:v>8.20068359375</c:v>
                </c:pt>
                <c:pt idx="8201" formatCode="General">
                  <c:v>8.2016839981079102</c:v>
                </c:pt>
                <c:pt idx="8202" formatCode="General">
                  <c:v>8.2026844024658203</c:v>
                </c:pt>
                <c:pt idx="8203" formatCode="General">
                  <c:v>8.2036848068237305</c:v>
                </c:pt>
                <c:pt idx="8204" formatCode="General">
                  <c:v>8.2046852111816406</c:v>
                </c:pt>
                <c:pt idx="8205" formatCode="General">
                  <c:v>8.2056856155395508</c:v>
                </c:pt>
                <c:pt idx="8206" formatCode="General">
                  <c:v>8.2066860198974592</c:v>
                </c:pt>
                <c:pt idx="8207" formatCode="General">
                  <c:v>8.2076864242553693</c:v>
                </c:pt>
                <c:pt idx="8208" formatCode="General">
                  <c:v>8.2086868286132795</c:v>
                </c:pt>
                <c:pt idx="8209" formatCode="General">
                  <c:v>8.2096872329711896</c:v>
                </c:pt>
                <c:pt idx="8210" formatCode="General">
                  <c:v>8.2106876373290998</c:v>
                </c:pt>
                <c:pt idx="8211" formatCode="General">
                  <c:v>8.2116880416870099</c:v>
                </c:pt>
                <c:pt idx="8212" formatCode="General">
                  <c:v>8.2126884460449201</c:v>
                </c:pt>
                <c:pt idx="8213" formatCode="General">
                  <c:v>8.2136888504028303</c:v>
                </c:pt>
                <c:pt idx="8214" formatCode="General">
                  <c:v>8.2146892547607404</c:v>
                </c:pt>
                <c:pt idx="8215" formatCode="General">
                  <c:v>8.2156896591186506</c:v>
                </c:pt>
                <c:pt idx="8216" formatCode="General">
                  <c:v>8.2166900634765607</c:v>
                </c:pt>
                <c:pt idx="8217" formatCode="General">
                  <c:v>8.2176904678344709</c:v>
                </c:pt>
                <c:pt idx="8218" formatCode="General">
                  <c:v>8.2186908721923793</c:v>
                </c:pt>
                <c:pt idx="8219" formatCode="General">
                  <c:v>8.2196912765502894</c:v>
                </c:pt>
                <c:pt idx="8220" formatCode="General">
                  <c:v>8.2206916809081996</c:v>
                </c:pt>
                <c:pt idx="8221" formatCode="General">
                  <c:v>8.2216920852661097</c:v>
                </c:pt>
                <c:pt idx="8222" formatCode="General">
                  <c:v>8.2226924896240199</c:v>
                </c:pt>
                <c:pt idx="8223" formatCode="General">
                  <c:v>8.22369289398193</c:v>
                </c:pt>
                <c:pt idx="8224" formatCode="General">
                  <c:v>8.2246932983398402</c:v>
                </c:pt>
                <c:pt idx="8225" formatCode="General">
                  <c:v>8.2256937026977504</c:v>
                </c:pt>
                <c:pt idx="8226" formatCode="General">
                  <c:v>8.2266941070556605</c:v>
                </c:pt>
                <c:pt idx="8227" formatCode="General">
                  <c:v>8.2276945114135707</c:v>
                </c:pt>
                <c:pt idx="8228" formatCode="General">
                  <c:v>8.2286949157714808</c:v>
                </c:pt>
                <c:pt idx="8229" formatCode="General">
                  <c:v>8.2296953201293892</c:v>
                </c:pt>
                <c:pt idx="8230" formatCode="General">
                  <c:v>8.2306957244872994</c:v>
                </c:pt>
                <c:pt idx="8231" formatCode="General">
                  <c:v>8.2316961288452095</c:v>
                </c:pt>
                <c:pt idx="8232" formatCode="General">
                  <c:v>8.2326965332031197</c:v>
                </c:pt>
                <c:pt idx="8233" formatCode="General">
                  <c:v>8.2336969375610298</c:v>
                </c:pt>
                <c:pt idx="8234" formatCode="General">
                  <c:v>8.23469734191894</c:v>
                </c:pt>
                <c:pt idx="8235" formatCode="General">
                  <c:v>8.2356977462768501</c:v>
                </c:pt>
                <c:pt idx="8236" formatCode="General">
                  <c:v>8.2366981506347603</c:v>
                </c:pt>
                <c:pt idx="8237" formatCode="General">
                  <c:v>8.2376985549926705</c:v>
                </c:pt>
                <c:pt idx="8238" formatCode="General">
                  <c:v>8.2386989593505806</c:v>
                </c:pt>
                <c:pt idx="8239" formatCode="General">
                  <c:v>8.2396993637084908</c:v>
                </c:pt>
                <c:pt idx="8240" formatCode="General">
                  <c:v>8.2406997680663991</c:v>
                </c:pt>
                <c:pt idx="8241" formatCode="General">
                  <c:v>8.2417001724243093</c:v>
                </c:pt>
                <c:pt idx="8242" formatCode="General">
                  <c:v>8.2427005767822195</c:v>
                </c:pt>
                <c:pt idx="8243" formatCode="General">
                  <c:v>8.2437009811401296</c:v>
                </c:pt>
                <c:pt idx="8244" formatCode="General">
                  <c:v>8.2447013854980398</c:v>
                </c:pt>
                <c:pt idx="8245" formatCode="General">
                  <c:v>8.2457017898559499</c:v>
                </c:pt>
                <c:pt idx="8246" formatCode="General">
                  <c:v>8.2467021942138601</c:v>
                </c:pt>
                <c:pt idx="8247" formatCode="General">
                  <c:v>8.2477025985717702</c:v>
                </c:pt>
                <c:pt idx="8248" formatCode="General">
                  <c:v>8.2487030029296804</c:v>
                </c:pt>
                <c:pt idx="8249" formatCode="General">
                  <c:v>8.2497034072875906</c:v>
                </c:pt>
                <c:pt idx="8250" formatCode="General">
                  <c:v>8.2507038116455007</c:v>
                </c:pt>
                <c:pt idx="8251" formatCode="General">
                  <c:v>8.2517042160034109</c:v>
                </c:pt>
                <c:pt idx="8252" formatCode="General">
                  <c:v>8.2527046203613192</c:v>
                </c:pt>
                <c:pt idx="8253" formatCode="General">
                  <c:v>8.2537050247192294</c:v>
                </c:pt>
                <c:pt idx="8254" formatCode="General">
                  <c:v>8.2547054290771396</c:v>
                </c:pt>
                <c:pt idx="8255" formatCode="General">
                  <c:v>8.2557058334350497</c:v>
                </c:pt>
                <c:pt idx="8256" formatCode="General">
                  <c:v>8.2567062377929599</c:v>
                </c:pt>
                <c:pt idx="8257" formatCode="General">
                  <c:v>8.25770664215087</c:v>
                </c:pt>
                <c:pt idx="8258" formatCode="General">
                  <c:v>8.2587070465087802</c:v>
                </c:pt>
                <c:pt idx="8259" formatCode="General">
                  <c:v>8.2597074508666903</c:v>
                </c:pt>
                <c:pt idx="8260" formatCode="General">
                  <c:v>8.2607078552246005</c:v>
                </c:pt>
                <c:pt idx="8261" formatCode="General">
                  <c:v>8.2617082595825106</c:v>
                </c:pt>
                <c:pt idx="8262" formatCode="General">
                  <c:v>8.2627086639404208</c:v>
                </c:pt>
                <c:pt idx="8263" formatCode="General">
                  <c:v>8.2637090682983292</c:v>
                </c:pt>
                <c:pt idx="8264" formatCode="General">
                  <c:v>8.26470947265625</c:v>
                </c:pt>
                <c:pt idx="8265" formatCode="General">
                  <c:v>8.2657098770141602</c:v>
                </c:pt>
                <c:pt idx="8266" formatCode="General">
                  <c:v>8.2667102813720703</c:v>
                </c:pt>
                <c:pt idx="8267" formatCode="General">
                  <c:v>8.2677106857299805</c:v>
                </c:pt>
                <c:pt idx="8268" formatCode="General">
                  <c:v>8.2687110900878906</c:v>
                </c:pt>
                <c:pt idx="8269" formatCode="General">
                  <c:v>8.2697114944458008</c:v>
                </c:pt>
                <c:pt idx="8270" formatCode="General">
                  <c:v>8.2707118988037092</c:v>
                </c:pt>
                <c:pt idx="8271" formatCode="General">
                  <c:v>8.2717123031616193</c:v>
                </c:pt>
                <c:pt idx="8272" formatCode="General">
                  <c:v>8.2727127075195295</c:v>
                </c:pt>
                <c:pt idx="8273" formatCode="General">
                  <c:v>8.2737131118774396</c:v>
                </c:pt>
                <c:pt idx="8274" formatCode="General">
                  <c:v>8.2747135162353498</c:v>
                </c:pt>
                <c:pt idx="8275" formatCode="General">
                  <c:v>8.2757139205932599</c:v>
                </c:pt>
                <c:pt idx="8276" formatCode="General">
                  <c:v>8.2767143249511701</c:v>
                </c:pt>
                <c:pt idx="8277" formatCode="General">
                  <c:v>8.2777147293090803</c:v>
                </c:pt>
                <c:pt idx="8278" formatCode="General">
                  <c:v>8.2787151336669904</c:v>
                </c:pt>
                <c:pt idx="8279" formatCode="General">
                  <c:v>8.2797155380249006</c:v>
                </c:pt>
                <c:pt idx="8280" formatCode="General">
                  <c:v>8.2807159423828107</c:v>
                </c:pt>
                <c:pt idx="8281" formatCode="General">
                  <c:v>8.2817163467407209</c:v>
                </c:pt>
                <c:pt idx="8282" formatCode="General">
                  <c:v>8.2827167510986293</c:v>
                </c:pt>
                <c:pt idx="8283" formatCode="General">
                  <c:v>8.2837171554565394</c:v>
                </c:pt>
                <c:pt idx="8284" formatCode="General">
                  <c:v>8.2847175598144496</c:v>
                </c:pt>
                <c:pt idx="8285" formatCode="General">
                  <c:v>8.2857179641723597</c:v>
                </c:pt>
                <c:pt idx="8286" formatCode="General">
                  <c:v>8.2867183685302699</c:v>
                </c:pt>
                <c:pt idx="8287" formatCode="General">
                  <c:v>8.28771877288818</c:v>
                </c:pt>
                <c:pt idx="8288" formatCode="General">
                  <c:v>8.2887191772460902</c:v>
                </c:pt>
                <c:pt idx="8289" formatCode="General">
                  <c:v>8.2897195816040004</c:v>
                </c:pt>
                <c:pt idx="8290" formatCode="General">
                  <c:v>8.2907199859619105</c:v>
                </c:pt>
                <c:pt idx="8291" formatCode="General">
                  <c:v>8.2917203903198207</c:v>
                </c:pt>
                <c:pt idx="8292" formatCode="General">
                  <c:v>8.2927207946777308</c:v>
                </c:pt>
                <c:pt idx="8293" formatCode="General">
                  <c:v>8.2937211990356392</c:v>
                </c:pt>
                <c:pt idx="8294" formatCode="General">
                  <c:v>8.2947216033935494</c:v>
                </c:pt>
                <c:pt idx="8295" formatCode="General">
                  <c:v>8.2957220077514595</c:v>
                </c:pt>
                <c:pt idx="8296" formatCode="General">
                  <c:v>8.2967224121093697</c:v>
                </c:pt>
                <c:pt idx="8297" formatCode="General">
                  <c:v>8.2977228164672798</c:v>
                </c:pt>
                <c:pt idx="8298" formatCode="General">
                  <c:v>8.29872322082519</c:v>
                </c:pt>
                <c:pt idx="8299" formatCode="General">
                  <c:v>8.2997236251831001</c:v>
                </c:pt>
                <c:pt idx="8300" formatCode="General">
                  <c:v>8.3007240295410103</c:v>
                </c:pt>
                <c:pt idx="8301" formatCode="General">
                  <c:v>8.3017244338989205</c:v>
                </c:pt>
                <c:pt idx="8302" formatCode="General">
                  <c:v>8.3027248382568306</c:v>
                </c:pt>
                <c:pt idx="8303" formatCode="General">
                  <c:v>8.3037252426147408</c:v>
                </c:pt>
                <c:pt idx="8304" formatCode="General">
                  <c:v>8.3047256469726491</c:v>
                </c:pt>
                <c:pt idx="8305" formatCode="General">
                  <c:v>8.3057260513305593</c:v>
                </c:pt>
                <c:pt idx="8306" formatCode="General">
                  <c:v>8.3067264556884695</c:v>
                </c:pt>
                <c:pt idx="8307" formatCode="General">
                  <c:v>8.3077268600463796</c:v>
                </c:pt>
                <c:pt idx="8308" formatCode="General">
                  <c:v>8.3087272644042898</c:v>
                </c:pt>
                <c:pt idx="8309" formatCode="General">
                  <c:v>8.3097276687621999</c:v>
                </c:pt>
                <c:pt idx="8310" formatCode="General">
                  <c:v>8.3107280731201101</c:v>
                </c:pt>
                <c:pt idx="8311" formatCode="General">
                  <c:v>8.3117284774780202</c:v>
                </c:pt>
                <c:pt idx="8312" formatCode="General">
                  <c:v>8.3127288818359304</c:v>
                </c:pt>
                <c:pt idx="8313" formatCode="General">
                  <c:v>8.3137292861938406</c:v>
                </c:pt>
                <c:pt idx="8314" formatCode="General">
                  <c:v>8.3147296905517507</c:v>
                </c:pt>
                <c:pt idx="8315" formatCode="General">
                  <c:v>8.3157300949096609</c:v>
                </c:pt>
                <c:pt idx="8316" formatCode="General">
                  <c:v>8.3167304992675692</c:v>
                </c:pt>
                <c:pt idx="8317" formatCode="General">
                  <c:v>8.3177309036254794</c:v>
                </c:pt>
                <c:pt idx="8318" formatCode="General">
                  <c:v>8.3187313079833896</c:v>
                </c:pt>
                <c:pt idx="8319" formatCode="General">
                  <c:v>8.3197317123412997</c:v>
                </c:pt>
                <c:pt idx="8320" formatCode="General">
                  <c:v>8.3207321166992099</c:v>
                </c:pt>
                <c:pt idx="8321" formatCode="General">
                  <c:v>8.32173252105712</c:v>
                </c:pt>
                <c:pt idx="8322" formatCode="General">
                  <c:v>8.3227329254150302</c:v>
                </c:pt>
                <c:pt idx="8323" formatCode="General">
                  <c:v>8.3237333297729403</c:v>
                </c:pt>
                <c:pt idx="8324" formatCode="General">
                  <c:v>8.3247337341308505</c:v>
                </c:pt>
                <c:pt idx="8325" formatCode="General">
                  <c:v>8.3257341384887606</c:v>
                </c:pt>
                <c:pt idx="8326" formatCode="General">
                  <c:v>8.3267345428466708</c:v>
                </c:pt>
                <c:pt idx="8327" formatCode="General">
                  <c:v>8.3277349472045792</c:v>
                </c:pt>
                <c:pt idx="8328" formatCode="General">
                  <c:v>8.3287353515625</c:v>
                </c:pt>
                <c:pt idx="8329" formatCode="General">
                  <c:v>8.3297357559204102</c:v>
                </c:pt>
                <c:pt idx="8330" formatCode="General">
                  <c:v>8.3307361602783203</c:v>
                </c:pt>
                <c:pt idx="8331" formatCode="General">
                  <c:v>8.3317365646362305</c:v>
                </c:pt>
                <c:pt idx="8332" formatCode="General">
                  <c:v>8.3327369689941406</c:v>
                </c:pt>
                <c:pt idx="8333" formatCode="General">
                  <c:v>8.3337373733520508</c:v>
                </c:pt>
                <c:pt idx="8334" formatCode="General">
                  <c:v>8.3347377777099592</c:v>
                </c:pt>
                <c:pt idx="8335" formatCode="General">
                  <c:v>8.3357381820678693</c:v>
                </c:pt>
                <c:pt idx="8336" formatCode="General">
                  <c:v>8.3367385864257795</c:v>
                </c:pt>
                <c:pt idx="8337" formatCode="General">
                  <c:v>8.3377389907836896</c:v>
                </c:pt>
                <c:pt idx="8338" formatCode="General">
                  <c:v>8.3387393951415998</c:v>
                </c:pt>
                <c:pt idx="8339" formatCode="General">
                  <c:v>8.3397397994995099</c:v>
                </c:pt>
                <c:pt idx="8340" formatCode="General">
                  <c:v>8.3407402038574201</c:v>
                </c:pt>
                <c:pt idx="8341" formatCode="General">
                  <c:v>8.3417406082153303</c:v>
                </c:pt>
                <c:pt idx="8342" formatCode="General">
                  <c:v>8.3427410125732404</c:v>
                </c:pt>
                <c:pt idx="8343" formatCode="General">
                  <c:v>8.3437414169311506</c:v>
                </c:pt>
                <c:pt idx="8344" formatCode="General">
                  <c:v>8.3447418212890607</c:v>
                </c:pt>
                <c:pt idx="8345" formatCode="General">
                  <c:v>8.3457422256469709</c:v>
                </c:pt>
                <c:pt idx="8346" formatCode="General">
                  <c:v>8.3467426300048793</c:v>
                </c:pt>
                <c:pt idx="8347" formatCode="General">
                  <c:v>8.3477430343627894</c:v>
                </c:pt>
                <c:pt idx="8348" formatCode="General">
                  <c:v>8.3487434387206996</c:v>
                </c:pt>
                <c:pt idx="8349" formatCode="General">
                  <c:v>8.3497438430786097</c:v>
                </c:pt>
                <c:pt idx="8350" formatCode="General">
                  <c:v>8.3507442474365199</c:v>
                </c:pt>
                <c:pt idx="8351" formatCode="General">
                  <c:v>8.35174465179443</c:v>
                </c:pt>
                <c:pt idx="8352" formatCode="General">
                  <c:v>8.3527450561523402</c:v>
                </c:pt>
                <c:pt idx="8353" formatCode="General">
                  <c:v>8.3537454605102504</c:v>
                </c:pt>
                <c:pt idx="8354" formatCode="General">
                  <c:v>8.3547458648681605</c:v>
                </c:pt>
                <c:pt idx="8355" formatCode="General">
                  <c:v>8.3557462692260707</c:v>
                </c:pt>
                <c:pt idx="8356" formatCode="General">
                  <c:v>8.3567466735839808</c:v>
                </c:pt>
                <c:pt idx="8357" formatCode="General">
                  <c:v>8.3577470779418892</c:v>
                </c:pt>
                <c:pt idx="8358" formatCode="General">
                  <c:v>8.3587474822997994</c:v>
                </c:pt>
                <c:pt idx="8359" formatCode="General">
                  <c:v>8.3597478866577095</c:v>
                </c:pt>
                <c:pt idx="8360" formatCode="General">
                  <c:v>8.3607482910156197</c:v>
                </c:pt>
                <c:pt idx="8361" formatCode="General">
                  <c:v>8.3617486953735298</c:v>
                </c:pt>
                <c:pt idx="8362" formatCode="General">
                  <c:v>8.36274909973144</c:v>
                </c:pt>
                <c:pt idx="8363" formatCode="General">
                  <c:v>8.3637495040893501</c:v>
                </c:pt>
                <c:pt idx="8364" formatCode="General">
                  <c:v>8.3647499084472603</c:v>
                </c:pt>
                <c:pt idx="8365" formatCode="General">
                  <c:v>8.3657503128051705</c:v>
                </c:pt>
                <c:pt idx="8366" formatCode="General">
                  <c:v>8.3667507171630806</c:v>
                </c:pt>
                <c:pt idx="8367" formatCode="General">
                  <c:v>8.3677511215209908</c:v>
                </c:pt>
                <c:pt idx="8368" formatCode="General">
                  <c:v>8.3687515258788991</c:v>
                </c:pt>
                <c:pt idx="8369" formatCode="General">
                  <c:v>8.3697519302368093</c:v>
                </c:pt>
                <c:pt idx="8370" formatCode="General">
                  <c:v>8.3707523345947195</c:v>
                </c:pt>
                <c:pt idx="8371" formatCode="General">
                  <c:v>8.3717527389526296</c:v>
                </c:pt>
                <c:pt idx="8372" formatCode="General">
                  <c:v>8.3727531433105398</c:v>
                </c:pt>
                <c:pt idx="8373" formatCode="General">
                  <c:v>8.3737535476684499</c:v>
                </c:pt>
                <c:pt idx="8374" formatCode="General">
                  <c:v>8.3747539520263601</c:v>
                </c:pt>
                <c:pt idx="8375" formatCode="General">
                  <c:v>8.3757543563842702</c:v>
                </c:pt>
                <c:pt idx="8376" formatCode="General">
                  <c:v>8.3767547607421804</c:v>
                </c:pt>
                <c:pt idx="8377" formatCode="General">
                  <c:v>8.3777551651000906</c:v>
                </c:pt>
                <c:pt idx="8378" formatCode="General">
                  <c:v>8.3787555694580007</c:v>
                </c:pt>
                <c:pt idx="8379" formatCode="General">
                  <c:v>8.3797559738159109</c:v>
                </c:pt>
                <c:pt idx="8380" formatCode="General">
                  <c:v>8.3807563781738192</c:v>
                </c:pt>
                <c:pt idx="8381" formatCode="General">
                  <c:v>8.3817567825317294</c:v>
                </c:pt>
                <c:pt idx="8382" formatCode="General">
                  <c:v>8.3827571868896396</c:v>
                </c:pt>
                <c:pt idx="8383" formatCode="General">
                  <c:v>8.3837575912475497</c:v>
                </c:pt>
                <c:pt idx="8384" formatCode="General">
                  <c:v>8.3847579956054599</c:v>
                </c:pt>
                <c:pt idx="8385" formatCode="General">
                  <c:v>8.38575839996337</c:v>
                </c:pt>
                <c:pt idx="8386" formatCode="General">
                  <c:v>8.3867588043212802</c:v>
                </c:pt>
                <c:pt idx="8387" formatCode="General">
                  <c:v>8.3877592086791903</c:v>
                </c:pt>
                <c:pt idx="8388" formatCode="General">
                  <c:v>8.3887596130371005</c:v>
                </c:pt>
                <c:pt idx="8389" formatCode="General">
                  <c:v>8.3897600173950106</c:v>
                </c:pt>
                <c:pt idx="8390" formatCode="General">
                  <c:v>8.3907604217529208</c:v>
                </c:pt>
                <c:pt idx="8391" formatCode="General">
                  <c:v>8.3917608261108292</c:v>
                </c:pt>
                <c:pt idx="8392" formatCode="General">
                  <c:v>8.39276123046875</c:v>
                </c:pt>
                <c:pt idx="8393" formatCode="General">
                  <c:v>8.3937616348266602</c:v>
                </c:pt>
                <c:pt idx="8394" formatCode="General">
                  <c:v>8.3947620391845703</c:v>
                </c:pt>
                <c:pt idx="8395" formatCode="General">
                  <c:v>8.3957624435424805</c:v>
                </c:pt>
                <c:pt idx="8396" formatCode="General">
                  <c:v>8.3967628479003906</c:v>
                </c:pt>
                <c:pt idx="8397" formatCode="General">
                  <c:v>8.3977632522583008</c:v>
                </c:pt>
                <c:pt idx="8398" formatCode="General">
                  <c:v>8.3987636566162092</c:v>
                </c:pt>
                <c:pt idx="8399" formatCode="General">
                  <c:v>8.3997640609741193</c:v>
                </c:pt>
                <c:pt idx="8400" formatCode="General">
                  <c:v>8.4007644653320295</c:v>
                </c:pt>
                <c:pt idx="8401" formatCode="General">
                  <c:v>8.4017648696899396</c:v>
                </c:pt>
                <c:pt idx="8402" formatCode="General">
                  <c:v>8.4027652740478498</c:v>
                </c:pt>
                <c:pt idx="8403" formatCode="General">
                  <c:v>8.4037656784057599</c:v>
                </c:pt>
                <c:pt idx="8404" formatCode="General">
                  <c:v>8.4047660827636701</c:v>
                </c:pt>
                <c:pt idx="8405" formatCode="General">
                  <c:v>8.4057664871215803</c:v>
                </c:pt>
                <c:pt idx="8406" formatCode="General">
                  <c:v>8.4067668914794904</c:v>
                </c:pt>
                <c:pt idx="8407" formatCode="General">
                  <c:v>8.4077672958374006</c:v>
                </c:pt>
                <c:pt idx="8408" formatCode="General">
                  <c:v>8.4087677001953107</c:v>
                </c:pt>
                <c:pt idx="8409" formatCode="General">
                  <c:v>8.4097681045532209</c:v>
                </c:pt>
                <c:pt idx="8410" formatCode="General">
                  <c:v>8.4107685089111293</c:v>
                </c:pt>
                <c:pt idx="8411" formatCode="General">
                  <c:v>8.4117689132690394</c:v>
                </c:pt>
                <c:pt idx="8412" formatCode="General">
                  <c:v>8.4127693176269496</c:v>
                </c:pt>
                <c:pt idx="8413" formatCode="General">
                  <c:v>8.4137697219848597</c:v>
                </c:pt>
                <c:pt idx="8414" formatCode="General">
                  <c:v>8.4147701263427699</c:v>
                </c:pt>
                <c:pt idx="8415" formatCode="General">
                  <c:v>8.41577053070068</c:v>
                </c:pt>
                <c:pt idx="8416" formatCode="General">
                  <c:v>8.4167709350585902</c:v>
                </c:pt>
                <c:pt idx="8417" formatCode="General">
                  <c:v>8.4177713394165004</c:v>
                </c:pt>
                <c:pt idx="8418" formatCode="General">
                  <c:v>8.4187717437744105</c:v>
                </c:pt>
                <c:pt idx="8419" formatCode="General">
                  <c:v>8.4197721481323207</c:v>
                </c:pt>
                <c:pt idx="8420" formatCode="General">
                  <c:v>8.4207725524902308</c:v>
                </c:pt>
                <c:pt idx="8421" formatCode="General">
                  <c:v>8.4217729568481392</c:v>
                </c:pt>
                <c:pt idx="8422" formatCode="General">
                  <c:v>8.4227733612060494</c:v>
                </c:pt>
                <c:pt idx="8423" formatCode="General">
                  <c:v>8.4237737655639595</c:v>
                </c:pt>
                <c:pt idx="8424" formatCode="General">
                  <c:v>8.4247741699218697</c:v>
                </c:pt>
                <c:pt idx="8425" formatCode="General">
                  <c:v>8.4257745742797798</c:v>
                </c:pt>
                <c:pt idx="8426" formatCode="General">
                  <c:v>8.42677497863769</c:v>
                </c:pt>
                <c:pt idx="8427" formatCode="General">
                  <c:v>8.4277753829956001</c:v>
                </c:pt>
                <c:pt idx="8428" formatCode="General">
                  <c:v>8.4287757873535103</c:v>
                </c:pt>
                <c:pt idx="8429" formatCode="General">
                  <c:v>8.4297761917114205</c:v>
                </c:pt>
                <c:pt idx="8430" formatCode="General">
                  <c:v>8.4307765960693306</c:v>
                </c:pt>
                <c:pt idx="8431" formatCode="General">
                  <c:v>8.4317770004272408</c:v>
                </c:pt>
                <c:pt idx="8432" formatCode="General">
                  <c:v>8.4327774047851491</c:v>
                </c:pt>
                <c:pt idx="8433" formatCode="General">
                  <c:v>8.4337778091430593</c:v>
                </c:pt>
                <c:pt idx="8434" formatCode="General">
                  <c:v>8.4347782135009695</c:v>
                </c:pt>
                <c:pt idx="8435" formatCode="General">
                  <c:v>8.4357786178588796</c:v>
                </c:pt>
                <c:pt idx="8436" formatCode="General">
                  <c:v>8.4367790222167898</c:v>
                </c:pt>
                <c:pt idx="8437" formatCode="General">
                  <c:v>8.4377794265746999</c:v>
                </c:pt>
                <c:pt idx="8438" formatCode="General">
                  <c:v>8.4387798309326101</c:v>
                </c:pt>
                <c:pt idx="8439" formatCode="General">
                  <c:v>8.4397802352905202</c:v>
                </c:pt>
                <c:pt idx="8440" formatCode="General">
                  <c:v>8.4407806396484304</c:v>
                </c:pt>
                <c:pt idx="8441" formatCode="General">
                  <c:v>8.4417810440063406</c:v>
                </c:pt>
                <c:pt idx="8442" formatCode="General">
                  <c:v>8.4427814483642507</c:v>
                </c:pt>
                <c:pt idx="8443" formatCode="General">
                  <c:v>8.4437818527221609</c:v>
                </c:pt>
                <c:pt idx="8444" formatCode="General">
                  <c:v>8.4447822570800692</c:v>
                </c:pt>
                <c:pt idx="8445" formatCode="General">
                  <c:v>8.4457826614379794</c:v>
                </c:pt>
                <c:pt idx="8446" formatCode="General">
                  <c:v>8.4467830657958896</c:v>
                </c:pt>
                <c:pt idx="8447" formatCode="General">
                  <c:v>8.4477834701537997</c:v>
                </c:pt>
                <c:pt idx="8448" formatCode="General">
                  <c:v>8.4487838745117099</c:v>
                </c:pt>
                <c:pt idx="8449" formatCode="General">
                  <c:v>8.44978427886962</c:v>
                </c:pt>
                <c:pt idx="8450" formatCode="General">
                  <c:v>8.4507846832275302</c:v>
                </c:pt>
                <c:pt idx="8451" formatCode="General">
                  <c:v>8.4517850875854403</c:v>
                </c:pt>
                <c:pt idx="8452" formatCode="General">
                  <c:v>8.4527854919433505</c:v>
                </c:pt>
                <c:pt idx="8453" formatCode="General">
                  <c:v>8.4537858963012606</c:v>
                </c:pt>
                <c:pt idx="8454" formatCode="General">
                  <c:v>8.4547863006591708</c:v>
                </c:pt>
                <c:pt idx="8455" formatCode="General">
                  <c:v>8.4557867050170792</c:v>
                </c:pt>
                <c:pt idx="8456" formatCode="General">
                  <c:v>8.456787109375</c:v>
                </c:pt>
                <c:pt idx="8457" formatCode="General">
                  <c:v>8.4577875137329102</c:v>
                </c:pt>
                <c:pt idx="8458" formatCode="General">
                  <c:v>8.4587879180908203</c:v>
                </c:pt>
                <c:pt idx="8459" formatCode="General">
                  <c:v>8.4597883224487305</c:v>
                </c:pt>
                <c:pt idx="8460" formatCode="General">
                  <c:v>8.4607887268066406</c:v>
                </c:pt>
                <c:pt idx="8461" formatCode="General">
                  <c:v>8.4617891311645508</c:v>
                </c:pt>
                <c:pt idx="8462" formatCode="General">
                  <c:v>8.4627895355224592</c:v>
                </c:pt>
                <c:pt idx="8463" formatCode="General">
                  <c:v>8.4637899398803693</c:v>
                </c:pt>
                <c:pt idx="8464" formatCode="General">
                  <c:v>8.4647903442382795</c:v>
                </c:pt>
                <c:pt idx="8465" formatCode="General">
                  <c:v>8.4657907485961896</c:v>
                </c:pt>
                <c:pt idx="8466" formatCode="General">
                  <c:v>8.4667911529540998</c:v>
                </c:pt>
                <c:pt idx="8467" formatCode="General">
                  <c:v>8.4677915573120099</c:v>
                </c:pt>
                <c:pt idx="8468" formatCode="General">
                  <c:v>8.4687919616699201</c:v>
                </c:pt>
                <c:pt idx="8469" formatCode="General">
                  <c:v>8.4697923660278303</c:v>
                </c:pt>
                <c:pt idx="8470" formatCode="General">
                  <c:v>8.4707927703857404</c:v>
                </c:pt>
                <c:pt idx="8471" formatCode="General">
                  <c:v>8.4717931747436506</c:v>
                </c:pt>
                <c:pt idx="8472" formatCode="General">
                  <c:v>8.4727935791015607</c:v>
                </c:pt>
                <c:pt idx="8473" formatCode="General">
                  <c:v>8.4737939834594709</c:v>
                </c:pt>
                <c:pt idx="8474" formatCode="General">
                  <c:v>8.4747943878173793</c:v>
                </c:pt>
                <c:pt idx="8475" formatCode="General">
                  <c:v>8.4757947921752894</c:v>
                </c:pt>
                <c:pt idx="8476" formatCode="General">
                  <c:v>8.4767951965331996</c:v>
                </c:pt>
                <c:pt idx="8477" formatCode="General">
                  <c:v>8.4777956008911097</c:v>
                </c:pt>
                <c:pt idx="8478" formatCode="General">
                  <c:v>8.4787960052490199</c:v>
                </c:pt>
                <c:pt idx="8479" formatCode="General">
                  <c:v>8.47979640960693</c:v>
                </c:pt>
                <c:pt idx="8480" formatCode="General">
                  <c:v>8.4807968139648402</c:v>
                </c:pt>
                <c:pt idx="8481" formatCode="General">
                  <c:v>8.4817972183227504</c:v>
                </c:pt>
                <c:pt idx="8482" formatCode="General">
                  <c:v>8.4827976226806605</c:v>
                </c:pt>
                <c:pt idx="8483" formatCode="General">
                  <c:v>8.4837980270385707</c:v>
                </c:pt>
                <c:pt idx="8484" formatCode="General">
                  <c:v>8.4847984313964808</c:v>
                </c:pt>
                <c:pt idx="8485" formatCode="General">
                  <c:v>8.4857988357543892</c:v>
                </c:pt>
                <c:pt idx="8486" formatCode="General">
                  <c:v>8.4867992401122994</c:v>
                </c:pt>
                <c:pt idx="8487" formatCode="General">
                  <c:v>8.4877996444702095</c:v>
                </c:pt>
                <c:pt idx="8488" formatCode="General">
                  <c:v>8.4888000488281197</c:v>
                </c:pt>
                <c:pt idx="8489" formatCode="General">
                  <c:v>8.4898004531860298</c:v>
                </c:pt>
                <c:pt idx="8490" formatCode="General">
                  <c:v>8.49080085754394</c:v>
                </c:pt>
                <c:pt idx="8491" formatCode="General">
                  <c:v>8.4918012619018501</c:v>
                </c:pt>
                <c:pt idx="8492" formatCode="General">
                  <c:v>8.4928016662597603</c:v>
                </c:pt>
                <c:pt idx="8493" formatCode="General">
                  <c:v>8.4938020706176705</c:v>
                </c:pt>
                <c:pt idx="8494" formatCode="General">
                  <c:v>8.4948024749755806</c:v>
                </c:pt>
                <c:pt idx="8495" formatCode="General">
                  <c:v>8.4958028793334908</c:v>
                </c:pt>
                <c:pt idx="8496" formatCode="General">
                  <c:v>8.4968032836913991</c:v>
                </c:pt>
                <c:pt idx="8497" formatCode="General">
                  <c:v>8.4978036880493093</c:v>
                </c:pt>
                <c:pt idx="8498" formatCode="General">
                  <c:v>8.4988040924072195</c:v>
                </c:pt>
                <c:pt idx="8499" formatCode="General">
                  <c:v>8.4998044967651296</c:v>
                </c:pt>
                <c:pt idx="8500" formatCode="General">
                  <c:v>8.5008049011230398</c:v>
                </c:pt>
                <c:pt idx="8501" formatCode="General">
                  <c:v>8.5018053054809499</c:v>
                </c:pt>
                <c:pt idx="8502" formatCode="General">
                  <c:v>8.5028057098388601</c:v>
                </c:pt>
                <c:pt idx="8503" formatCode="General">
                  <c:v>8.5038061141967702</c:v>
                </c:pt>
                <c:pt idx="8504" formatCode="General">
                  <c:v>8.5048065185546804</c:v>
                </c:pt>
                <c:pt idx="8505" formatCode="General">
                  <c:v>8.5058069229125906</c:v>
                </c:pt>
                <c:pt idx="8506" formatCode="General">
                  <c:v>8.5068073272705007</c:v>
                </c:pt>
                <c:pt idx="8507" formatCode="General">
                  <c:v>8.5078077316284109</c:v>
                </c:pt>
                <c:pt idx="8508" formatCode="General">
                  <c:v>8.5088081359863192</c:v>
                </c:pt>
                <c:pt idx="8509" formatCode="General">
                  <c:v>8.5098085403442294</c:v>
                </c:pt>
                <c:pt idx="8510" formatCode="General">
                  <c:v>8.5108089447021396</c:v>
                </c:pt>
                <c:pt idx="8511" formatCode="General">
                  <c:v>8.5118093490600497</c:v>
                </c:pt>
                <c:pt idx="8512" formatCode="General">
                  <c:v>8.5128097534179599</c:v>
                </c:pt>
                <c:pt idx="8513" formatCode="General">
                  <c:v>8.51381015777587</c:v>
                </c:pt>
                <c:pt idx="8514" formatCode="General">
                  <c:v>8.5148105621337802</c:v>
                </c:pt>
                <c:pt idx="8515" formatCode="General">
                  <c:v>8.5158109664916903</c:v>
                </c:pt>
                <c:pt idx="8516" formatCode="General">
                  <c:v>8.5168113708496005</c:v>
                </c:pt>
                <c:pt idx="8517" formatCode="General">
                  <c:v>8.5178117752075106</c:v>
                </c:pt>
                <c:pt idx="8518" formatCode="General">
                  <c:v>8.5188121795654208</c:v>
                </c:pt>
                <c:pt idx="8519" formatCode="General">
                  <c:v>8.5198125839233292</c:v>
                </c:pt>
                <c:pt idx="8520" formatCode="General">
                  <c:v>8.52081298828125</c:v>
                </c:pt>
                <c:pt idx="8521" formatCode="General">
                  <c:v>8.5218133926391602</c:v>
                </c:pt>
                <c:pt idx="8522" formatCode="General">
                  <c:v>8.5228137969970703</c:v>
                </c:pt>
                <c:pt idx="8523" formatCode="General">
                  <c:v>8.5238142013549805</c:v>
                </c:pt>
                <c:pt idx="8524" formatCode="General">
                  <c:v>8.5248146057128906</c:v>
                </c:pt>
                <c:pt idx="8525" formatCode="General">
                  <c:v>8.5258150100708008</c:v>
                </c:pt>
                <c:pt idx="8526" formatCode="General">
                  <c:v>8.5268154144287092</c:v>
                </c:pt>
                <c:pt idx="8527" formatCode="General">
                  <c:v>8.5278158187866193</c:v>
                </c:pt>
                <c:pt idx="8528" formatCode="General">
                  <c:v>8.5288162231445295</c:v>
                </c:pt>
                <c:pt idx="8529" formatCode="General">
                  <c:v>8.5298166275024396</c:v>
                </c:pt>
                <c:pt idx="8530" formatCode="General">
                  <c:v>8.5308170318603498</c:v>
                </c:pt>
                <c:pt idx="8531" formatCode="General">
                  <c:v>8.5318174362182599</c:v>
                </c:pt>
                <c:pt idx="8532" formatCode="General">
                  <c:v>8.5328178405761701</c:v>
                </c:pt>
                <c:pt idx="8533" formatCode="General">
                  <c:v>8.5338182449340803</c:v>
                </c:pt>
                <c:pt idx="8534" formatCode="General">
                  <c:v>8.5348186492919904</c:v>
                </c:pt>
                <c:pt idx="8535" formatCode="General">
                  <c:v>8.5358190536499006</c:v>
                </c:pt>
                <c:pt idx="8536" formatCode="General">
                  <c:v>8.5368194580078107</c:v>
                </c:pt>
                <c:pt idx="8537" formatCode="General">
                  <c:v>8.5378198623657209</c:v>
                </c:pt>
                <c:pt idx="8538" formatCode="General">
                  <c:v>8.5388202667236293</c:v>
                </c:pt>
                <c:pt idx="8539" formatCode="General">
                  <c:v>8.5398206710815394</c:v>
                </c:pt>
                <c:pt idx="8540" formatCode="General">
                  <c:v>8.5408210754394496</c:v>
                </c:pt>
                <c:pt idx="8541" formatCode="General">
                  <c:v>8.5418214797973597</c:v>
                </c:pt>
                <c:pt idx="8542" formatCode="General">
                  <c:v>8.5428218841552699</c:v>
                </c:pt>
                <c:pt idx="8543" formatCode="General">
                  <c:v>8.54382228851318</c:v>
                </c:pt>
                <c:pt idx="8544" formatCode="General">
                  <c:v>8.5448226928710902</c:v>
                </c:pt>
                <c:pt idx="8545" formatCode="General">
                  <c:v>8.5458230972290004</c:v>
                </c:pt>
                <c:pt idx="8546" formatCode="General">
                  <c:v>8.5468235015869105</c:v>
                </c:pt>
                <c:pt idx="8547" formatCode="General">
                  <c:v>8.5478239059448207</c:v>
                </c:pt>
                <c:pt idx="8548" formatCode="General">
                  <c:v>8.5488243103027308</c:v>
                </c:pt>
                <c:pt idx="8549" formatCode="General">
                  <c:v>8.5498247146606392</c:v>
                </c:pt>
                <c:pt idx="8550" formatCode="General">
                  <c:v>8.5508251190185494</c:v>
                </c:pt>
                <c:pt idx="8551" formatCode="General">
                  <c:v>8.5518255233764595</c:v>
                </c:pt>
                <c:pt idx="8552" formatCode="General">
                  <c:v>8.5528259277343697</c:v>
                </c:pt>
                <c:pt idx="8553" formatCode="General">
                  <c:v>8.5538263320922798</c:v>
                </c:pt>
                <c:pt idx="8554" formatCode="General">
                  <c:v>8.55482673645019</c:v>
                </c:pt>
                <c:pt idx="8555" formatCode="General">
                  <c:v>8.5558271408081001</c:v>
                </c:pt>
                <c:pt idx="8556" formatCode="General">
                  <c:v>8.5568275451660103</c:v>
                </c:pt>
                <c:pt idx="8557" formatCode="General">
                  <c:v>8.5578279495239205</c:v>
                </c:pt>
                <c:pt idx="8558" formatCode="General">
                  <c:v>8.5588283538818306</c:v>
                </c:pt>
                <c:pt idx="8559" formatCode="General">
                  <c:v>8.5598287582397408</c:v>
                </c:pt>
                <c:pt idx="8560" formatCode="General">
                  <c:v>8.5608291625976491</c:v>
                </c:pt>
                <c:pt idx="8561" formatCode="General">
                  <c:v>8.5618295669555593</c:v>
                </c:pt>
                <c:pt idx="8562" formatCode="General">
                  <c:v>8.5628299713134695</c:v>
                </c:pt>
                <c:pt idx="8563" formatCode="General">
                  <c:v>8.5638303756713796</c:v>
                </c:pt>
                <c:pt idx="8564" formatCode="General">
                  <c:v>8.5648307800292898</c:v>
                </c:pt>
                <c:pt idx="8565" formatCode="General">
                  <c:v>8.5658311843871999</c:v>
                </c:pt>
                <c:pt idx="8566" formatCode="General">
                  <c:v>8.5668315887451101</c:v>
                </c:pt>
                <c:pt idx="8567" formatCode="General">
                  <c:v>8.5678319931030202</c:v>
                </c:pt>
                <c:pt idx="8568" formatCode="General">
                  <c:v>8.5688323974609304</c:v>
                </c:pt>
                <c:pt idx="8569" formatCode="General">
                  <c:v>8.5698328018188406</c:v>
                </c:pt>
                <c:pt idx="8570" formatCode="General">
                  <c:v>8.5708332061767507</c:v>
                </c:pt>
                <c:pt idx="8571" formatCode="General">
                  <c:v>8.5718336105346609</c:v>
                </c:pt>
                <c:pt idx="8572" formatCode="General">
                  <c:v>8.5728340148925692</c:v>
                </c:pt>
                <c:pt idx="8573" formatCode="General">
                  <c:v>8.5738344192504794</c:v>
                </c:pt>
                <c:pt idx="8574" formatCode="General">
                  <c:v>8.5748348236083896</c:v>
                </c:pt>
                <c:pt idx="8575" formatCode="General">
                  <c:v>8.5758352279662997</c:v>
                </c:pt>
                <c:pt idx="8576" formatCode="General">
                  <c:v>8.5768356323242099</c:v>
                </c:pt>
                <c:pt idx="8577" formatCode="General">
                  <c:v>8.57783603668212</c:v>
                </c:pt>
                <c:pt idx="8578" formatCode="General">
                  <c:v>8.5788364410400302</c:v>
                </c:pt>
                <c:pt idx="8579" formatCode="General">
                  <c:v>8.5798368453979403</c:v>
                </c:pt>
                <c:pt idx="8580" formatCode="General">
                  <c:v>8.5808372497558505</c:v>
                </c:pt>
                <c:pt idx="8581" formatCode="General">
                  <c:v>8.5818376541137606</c:v>
                </c:pt>
                <c:pt idx="8582" formatCode="General">
                  <c:v>8.5828380584716708</c:v>
                </c:pt>
                <c:pt idx="8583" formatCode="General">
                  <c:v>8.5838384628295792</c:v>
                </c:pt>
                <c:pt idx="8584" formatCode="General">
                  <c:v>8.5848388671875</c:v>
                </c:pt>
                <c:pt idx="8585" formatCode="General">
                  <c:v>8.5858392715454102</c:v>
                </c:pt>
                <c:pt idx="8586" formatCode="General">
                  <c:v>8.5868396759033203</c:v>
                </c:pt>
                <c:pt idx="8587" formatCode="General">
                  <c:v>8.5878400802612305</c:v>
                </c:pt>
                <c:pt idx="8588" formatCode="General">
                  <c:v>8.5888404846191406</c:v>
                </c:pt>
                <c:pt idx="8589" formatCode="General">
                  <c:v>8.5898408889770508</c:v>
                </c:pt>
                <c:pt idx="8590" formatCode="General">
                  <c:v>8.5908412933349592</c:v>
                </c:pt>
                <c:pt idx="8591" formatCode="General">
                  <c:v>8.5918416976928693</c:v>
                </c:pt>
                <c:pt idx="8592" formatCode="General">
                  <c:v>8.5928421020507795</c:v>
                </c:pt>
                <c:pt idx="8593" formatCode="General">
                  <c:v>8.5938425064086896</c:v>
                </c:pt>
                <c:pt idx="8594" formatCode="General">
                  <c:v>8.5948429107665998</c:v>
                </c:pt>
                <c:pt idx="8595" formatCode="General">
                  <c:v>8.5958433151245099</c:v>
                </c:pt>
                <c:pt idx="8596" formatCode="General">
                  <c:v>8.5968437194824201</c:v>
                </c:pt>
                <c:pt idx="8597" formatCode="General">
                  <c:v>8.5978441238403303</c:v>
                </c:pt>
                <c:pt idx="8598" formatCode="General">
                  <c:v>8.5988445281982404</c:v>
                </c:pt>
                <c:pt idx="8599" formatCode="General">
                  <c:v>8.5998449325561506</c:v>
                </c:pt>
                <c:pt idx="8600" formatCode="General">
                  <c:v>8.6008453369140607</c:v>
                </c:pt>
                <c:pt idx="8601" formatCode="General">
                  <c:v>8.6018457412719709</c:v>
                </c:pt>
                <c:pt idx="8602" formatCode="General">
                  <c:v>8.6028461456298793</c:v>
                </c:pt>
                <c:pt idx="8603" formatCode="General">
                  <c:v>8.6038465499877894</c:v>
                </c:pt>
                <c:pt idx="8604" formatCode="General">
                  <c:v>8.6048469543456996</c:v>
                </c:pt>
                <c:pt idx="8605" formatCode="General">
                  <c:v>8.6058473587036097</c:v>
                </c:pt>
                <c:pt idx="8606" formatCode="General">
                  <c:v>8.6068477630615199</c:v>
                </c:pt>
                <c:pt idx="8607" formatCode="General">
                  <c:v>8.60784816741943</c:v>
                </c:pt>
                <c:pt idx="8608" formatCode="General">
                  <c:v>8.6088485717773402</c:v>
                </c:pt>
                <c:pt idx="8609" formatCode="General">
                  <c:v>8.6098489761352504</c:v>
                </c:pt>
                <c:pt idx="8610" formatCode="General">
                  <c:v>8.6108493804931605</c:v>
                </c:pt>
                <c:pt idx="8611" formatCode="General">
                  <c:v>8.6118497848510707</c:v>
                </c:pt>
                <c:pt idx="8612" formatCode="General">
                  <c:v>8.6128501892089808</c:v>
                </c:pt>
                <c:pt idx="8613" formatCode="General">
                  <c:v>8.6138505935668892</c:v>
                </c:pt>
                <c:pt idx="8614" formatCode="General">
                  <c:v>8.6148509979247994</c:v>
                </c:pt>
                <c:pt idx="8615" formatCode="General">
                  <c:v>8.6158514022827095</c:v>
                </c:pt>
                <c:pt idx="8616" formatCode="General">
                  <c:v>8.6168518066406197</c:v>
                </c:pt>
                <c:pt idx="8617" formatCode="General">
                  <c:v>8.6178522109985298</c:v>
                </c:pt>
                <c:pt idx="8618" formatCode="General">
                  <c:v>8.61885261535644</c:v>
                </c:pt>
                <c:pt idx="8619" formatCode="General">
                  <c:v>8.6198530197143501</c:v>
                </c:pt>
                <c:pt idx="8620" formatCode="General">
                  <c:v>8.6208534240722603</c:v>
                </c:pt>
                <c:pt idx="8621" formatCode="General">
                  <c:v>8.6218538284301705</c:v>
                </c:pt>
                <c:pt idx="8622" formatCode="General">
                  <c:v>8.6228542327880806</c:v>
                </c:pt>
                <c:pt idx="8623" formatCode="General">
                  <c:v>8.6238546371459908</c:v>
                </c:pt>
                <c:pt idx="8624" formatCode="General">
                  <c:v>8.6248550415038991</c:v>
                </c:pt>
                <c:pt idx="8625" formatCode="General">
                  <c:v>8.6258554458618093</c:v>
                </c:pt>
                <c:pt idx="8626" formatCode="General">
                  <c:v>8.6268558502197195</c:v>
                </c:pt>
                <c:pt idx="8627" formatCode="General">
                  <c:v>8.6278562545776296</c:v>
                </c:pt>
                <c:pt idx="8628" formatCode="General">
                  <c:v>8.6288566589355398</c:v>
                </c:pt>
                <c:pt idx="8629" formatCode="General">
                  <c:v>8.6298570632934499</c:v>
                </c:pt>
                <c:pt idx="8630" formatCode="General">
                  <c:v>8.6308574676513601</c:v>
                </c:pt>
                <c:pt idx="8631" formatCode="General">
                  <c:v>8.6318578720092702</c:v>
                </c:pt>
                <c:pt idx="8632" formatCode="General">
                  <c:v>8.6328582763671804</c:v>
                </c:pt>
                <c:pt idx="8633" formatCode="General">
                  <c:v>8.6338586807250906</c:v>
                </c:pt>
                <c:pt idx="8634" formatCode="General">
                  <c:v>8.6348590850830007</c:v>
                </c:pt>
                <c:pt idx="8635" formatCode="General">
                  <c:v>8.6358594894409109</c:v>
                </c:pt>
                <c:pt idx="8636" formatCode="General">
                  <c:v>8.6368598937988192</c:v>
                </c:pt>
                <c:pt idx="8637" formatCode="General">
                  <c:v>8.6378602981567294</c:v>
                </c:pt>
                <c:pt idx="8638" formatCode="General">
                  <c:v>8.6388607025146396</c:v>
                </c:pt>
                <c:pt idx="8639" formatCode="General">
                  <c:v>8.6398611068725497</c:v>
                </c:pt>
                <c:pt idx="8640" formatCode="General">
                  <c:v>8.6408615112304599</c:v>
                </c:pt>
                <c:pt idx="8641" formatCode="General">
                  <c:v>8.64186191558837</c:v>
                </c:pt>
                <c:pt idx="8642" formatCode="General">
                  <c:v>8.6428623199462802</c:v>
                </c:pt>
                <c:pt idx="8643" formatCode="General">
                  <c:v>8.6438627243041903</c:v>
                </c:pt>
                <c:pt idx="8644" formatCode="General">
                  <c:v>8.6448631286621005</c:v>
                </c:pt>
                <c:pt idx="8645" formatCode="General">
                  <c:v>8.6458635330200106</c:v>
                </c:pt>
                <c:pt idx="8646" formatCode="General">
                  <c:v>8.6468639373779208</c:v>
                </c:pt>
                <c:pt idx="8647" formatCode="General">
                  <c:v>8.6478643417358292</c:v>
                </c:pt>
                <c:pt idx="8648" formatCode="General">
                  <c:v>8.64886474609375</c:v>
                </c:pt>
                <c:pt idx="8649" formatCode="General">
                  <c:v>8.6498651504516602</c:v>
                </c:pt>
                <c:pt idx="8650" formatCode="General">
                  <c:v>8.6508655548095703</c:v>
                </c:pt>
                <c:pt idx="8651" formatCode="General">
                  <c:v>8.6518659591674805</c:v>
                </c:pt>
                <c:pt idx="8652" formatCode="General">
                  <c:v>8.6528663635253906</c:v>
                </c:pt>
                <c:pt idx="8653" formatCode="General">
                  <c:v>8.6538667678833008</c:v>
                </c:pt>
                <c:pt idx="8654" formatCode="General">
                  <c:v>8.6548671722412092</c:v>
                </c:pt>
                <c:pt idx="8655" formatCode="General">
                  <c:v>8.6558675765991193</c:v>
                </c:pt>
                <c:pt idx="8656" formatCode="General">
                  <c:v>8.6568679809570295</c:v>
                </c:pt>
                <c:pt idx="8657" formatCode="General">
                  <c:v>8.6578683853149396</c:v>
                </c:pt>
                <c:pt idx="8658" formatCode="General">
                  <c:v>8.6588687896728498</c:v>
                </c:pt>
                <c:pt idx="8659" formatCode="General">
                  <c:v>8.6598691940307599</c:v>
                </c:pt>
                <c:pt idx="8660" formatCode="General">
                  <c:v>8.6608695983886701</c:v>
                </c:pt>
                <c:pt idx="8661" formatCode="General">
                  <c:v>8.6618700027465803</c:v>
                </c:pt>
                <c:pt idx="8662" formatCode="General">
                  <c:v>8.6628704071044904</c:v>
                </c:pt>
                <c:pt idx="8663" formatCode="General">
                  <c:v>8.6638708114624006</c:v>
                </c:pt>
                <c:pt idx="8664" formatCode="General">
                  <c:v>8.6648712158203107</c:v>
                </c:pt>
                <c:pt idx="8665" formatCode="General">
                  <c:v>8.6658716201782209</c:v>
                </c:pt>
                <c:pt idx="8666" formatCode="General">
                  <c:v>8.6668720245361293</c:v>
                </c:pt>
                <c:pt idx="8667" formatCode="General">
                  <c:v>8.6678724288940394</c:v>
                </c:pt>
                <c:pt idx="8668" formatCode="General">
                  <c:v>8.6688728332519496</c:v>
                </c:pt>
                <c:pt idx="8669" formatCode="General">
                  <c:v>8.6698732376098597</c:v>
                </c:pt>
                <c:pt idx="8670" formatCode="General">
                  <c:v>8.6708736419677699</c:v>
                </c:pt>
                <c:pt idx="8671" formatCode="General">
                  <c:v>8.67187404632568</c:v>
                </c:pt>
                <c:pt idx="8672" formatCode="General">
                  <c:v>8.6728744506835902</c:v>
                </c:pt>
                <c:pt idx="8673" formatCode="General">
                  <c:v>8.6738748550415004</c:v>
                </c:pt>
                <c:pt idx="8674" formatCode="General">
                  <c:v>8.6748752593994105</c:v>
                </c:pt>
                <c:pt idx="8675" formatCode="General">
                  <c:v>8.6758756637573207</c:v>
                </c:pt>
                <c:pt idx="8676" formatCode="General">
                  <c:v>8.6768760681152308</c:v>
                </c:pt>
                <c:pt idx="8677" formatCode="General">
                  <c:v>8.6778764724731392</c:v>
                </c:pt>
                <c:pt idx="8678" formatCode="General">
                  <c:v>8.6788768768310494</c:v>
                </c:pt>
                <c:pt idx="8679" formatCode="General">
                  <c:v>8.6798772811889595</c:v>
                </c:pt>
                <c:pt idx="8680" formatCode="General">
                  <c:v>8.6808776855468697</c:v>
                </c:pt>
                <c:pt idx="8681" formatCode="General">
                  <c:v>8.6818780899047798</c:v>
                </c:pt>
                <c:pt idx="8682" formatCode="General">
                  <c:v>8.68287849426269</c:v>
                </c:pt>
                <c:pt idx="8683" formatCode="General">
                  <c:v>8.6838788986206001</c:v>
                </c:pt>
                <c:pt idx="8684" formatCode="General">
                  <c:v>8.6848793029785103</c:v>
                </c:pt>
                <c:pt idx="8685" formatCode="General">
                  <c:v>8.6858797073364205</c:v>
                </c:pt>
                <c:pt idx="8686" formatCode="General">
                  <c:v>8.6868801116943306</c:v>
                </c:pt>
                <c:pt idx="8687" formatCode="General">
                  <c:v>8.6878805160522408</c:v>
                </c:pt>
                <c:pt idx="8688" formatCode="General">
                  <c:v>8.6888809204101491</c:v>
                </c:pt>
                <c:pt idx="8689" formatCode="General">
                  <c:v>8.6898813247680593</c:v>
                </c:pt>
                <c:pt idx="8690" formatCode="General">
                  <c:v>8.6908817291259695</c:v>
                </c:pt>
                <c:pt idx="8691" formatCode="General">
                  <c:v>8.6918821334838796</c:v>
                </c:pt>
                <c:pt idx="8692" formatCode="General">
                  <c:v>8.6928825378417898</c:v>
                </c:pt>
                <c:pt idx="8693" formatCode="General">
                  <c:v>8.6938829421996999</c:v>
                </c:pt>
                <c:pt idx="8694" formatCode="General">
                  <c:v>8.6948833465576101</c:v>
                </c:pt>
                <c:pt idx="8695" formatCode="General">
                  <c:v>8.6958837509155202</c:v>
                </c:pt>
                <c:pt idx="8696" formatCode="General">
                  <c:v>8.6968841552734304</c:v>
                </c:pt>
                <c:pt idx="8697" formatCode="General">
                  <c:v>8.6978845596313406</c:v>
                </c:pt>
                <c:pt idx="8698" formatCode="General">
                  <c:v>8.6988849639892507</c:v>
                </c:pt>
                <c:pt idx="8699" formatCode="General">
                  <c:v>8.6998853683471609</c:v>
                </c:pt>
                <c:pt idx="8700" formatCode="General">
                  <c:v>8.7008857727050692</c:v>
                </c:pt>
                <c:pt idx="8701" formatCode="General">
                  <c:v>8.7018861770629794</c:v>
                </c:pt>
                <c:pt idx="8702" formatCode="General">
                  <c:v>8.7028865814208896</c:v>
                </c:pt>
                <c:pt idx="8703" formatCode="General">
                  <c:v>8.7038869857787997</c:v>
                </c:pt>
                <c:pt idx="8704" formatCode="General">
                  <c:v>8.7048873901367099</c:v>
                </c:pt>
                <c:pt idx="8705" formatCode="General">
                  <c:v>8.70588779449462</c:v>
                </c:pt>
                <c:pt idx="8706" formatCode="General">
                  <c:v>8.7068881988525302</c:v>
                </c:pt>
                <c:pt idx="8707" formatCode="General">
                  <c:v>8.7078886032104403</c:v>
                </c:pt>
                <c:pt idx="8708" formatCode="General">
                  <c:v>8.7088890075683505</c:v>
                </c:pt>
                <c:pt idx="8709" formatCode="General">
                  <c:v>8.7098894119262606</c:v>
                </c:pt>
                <c:pt idx="8710" formatCode="General">
                  <c:v>8.7108898162841708</c:v>
                </c:pt>
                <c:pt idx="8711" formatCode="General">
                  <c:v>8.7118902206420792</c:v>
                </c:pt>
                <c:pt idx="8712" formatCode="General">
                  <c:v>8.712890625</c:v>
                </c:pt>
                <c:pt idx="8713" formatCode="General">
                  <c:v>8.7138910293579102</c:v>
                </c:pt>
                <c:pt idx="8714" formatCode="General">
                  <c:v>8.7148914337158203</c:v>
                </c:pt>
                <c:pt idx="8715" formatCode="General">
                  <c:v>8.7158918380737305</c:v>
                </c:pt>
                <c:pt idx="8716" formatCode="General">
                  <c:v>8.7168922424316406</c:v>
                </c:pt>
                <c:pt idx="8717" formatCode="General">
                  <c:v>8.7178926467895508</c:v>
                </c:pt>
                <c:pt idx="8718" formatCode="General">
                  <c:v>8.7188930511474592</c:v>
                </c:pt>
                <c:pt idx="8719" formatCode="General">
                  <c:v>8.7198934555053693</c:v>
                </c:pt>
                <c:pt idx="8720" formatCode="General">
                  <c:v>8.7208938598632795</c:v>
                </c:pt>
                <c:pt idx="8721" formatCode="General">
                  <c:v>8.7218942642211896</c:v>
                </c:pt>
                <c:pt idx="8722" formatCode="General">
                  <c:v>8.7228946685790998</c:v>
                </c:pt>
                <c:pt idx="8723" formatCode="General">
                  <c:v>8.7238950729370099</c:v>
                </c:pt>
                <c:pt idx="8724" formatCode="General">
                  <c:v>8.7248954772949201</c:v>
                </c:pt>
                <c:pt idx="8725" formatCode="General">
                  <c:v>8.7258958816528303</c:v>
                </c:pt>
                <c:pt idx="8726" formatCode="General">
                  <c:v>8.7268962860107404</c:v>
                </c:pt>
                <c:pt idx="8727" formatCode="General">
                  <c:v>8.7278966903686506</c:v>
                </c:pt>
                <c:pt idx="8728" formatCode="General">
                  <c:v>8.7288970947265607</c:v>
                </c:pt>
                <c:pt idx="8729" formatCode="General">
                  <c:v>8.7298974990844709</c:v>
                </c:pt>
                <c:pt idx="8730" formatCode="General">
                  <c:v>8.7308979034423793</c:v>
                </c:pt>
                <c:pt idx="8731" formatCode="General">
                  <c:v>8.7318983078002894</c:v>
                </c:pt>
                <c:pt idx="8732" formatCode="General">
                  <c:v>8.7328987121581996</c:v>
                </c:pt>
                <c:pt idx="8733" formatCode="General">
                  <c:v>8.7338991165161097</c:v>
                </c:pt>
                <c:pt idx="8734" formatCode="General">
                  <c:v>8.7348995208740199</c:v>
                </c:pt>
                <c:pt idx="8735" formatCode="General">
                  <c:v>8.73589992523193</c:v>
                </c:pt>
                <c:pt idx="8736" formatCode="General">
                  <c:v>8.7369003295898402</c:v>
                </c:pt>
                <c:pt idx="8737" formatCode="General">
                  <c:v>8.7379007339477504</c:v>
                </c:pt>
                <c:pt idx="8738" formatCode="General">
                  <c:v>8.7389011383056605</c:v>
                </c:pt>
                <c:pt idx="8739" formatCode="General">
                  <c:v>8.7399015426635707</c:v>
                </c:pt>
                <c:pt idx="8740" formatCode="General">
                  <c:v>8.7409019470214808</c:v>
                </c:pt>
                <c:pt idx="8741" formatCode="General">
                  <c:v>8.7419023513793892</c:v>
                </c:pt>
                <c:pt idx="8742" formatCode="General">
                  <c:v>8.7429027557372994</c:v>
                </c:pt>
                <c:pt idx="8743" formatCode="General">
                  <c:v>8.7439031600952095</c:v>
                </c:pt>
                <c:pt idx="8744" formatCode="General">
                  <c:v>8.7449035644531197</c:v>
                </c:pt>
                <c:pt idx="8745" formatCode="General">
                  <c:v>8.7459039688110298</c:v>
                </c:pt>
                <c:pt idx="8746" formatCode="General">
                  <c:v>8.74690437316894</c:v>
                </c:pt>
                <c:pt idx="8747" formatCode="General">
                  <c:v>8.7479047775268501</c:v>
                </c:pt>
                <c:pt idx="8748" formatCode="General">
                  <c:v>8.7489051818847603</c:v>
                </c:pt>
                <c:pt idx="8749" formatCode="General">
                  <c:v>8.7499055862426705</c:v>
                </c:pt>
                <c:pt idx="8750" formatCode="General">
                  <c:v>8.7509059906005806</c:v>
                </c:pt>
                <c:pt idx="8751" formatCode="General">
                  <c:v>8.7519063949584908</c:v>
                </c:pt>
                <c:pt idx="8752" formatCode="General">
                  <c:v>8.7529067993163991</c:v>
                </c:pt>
                <c:pt idx="8753" formatCode="General">
                  <c:v>8.7539072036743093</c:v>
                </c:pt>
                <c:pt idx="8754" formatCode="General">
                  <c:v>8.7549076080322195</c:v>
                </c:pt>
                <c:pt idx="8755" formatCode="General">
                  <c:v>8.7559080123901296</c:v>
                </c:pt>
                <c:pt idx="8756" formatCode="General">
                  <c:v>8.7569084167480398</c:v>
                </c:pt>
                <c:pt idx="8757" formatCode="General">
                  <c:v>8.7579088211059499</c:v>
                </c:pt>
                <c:pt idx="8758" formatCode="General">
                  <c:v>8.7589092254638601</c:v>
                </c:pt>
                <c:pt idx="8759" formatCode="General">
                  <c:v>8.7599096298217702</c:v>
                </c:pt>
                <c:pt idx="8760" formatCode="General">
                  <c:v>8.7609100341796804</c:v>
                </c:pt>
                <c:pt idx="8761" formatCode="General">
                  <c:v>8.7619104385375906</c:v>
                </c:pt>
                <c:pt idx="8762" formatCode="General">
                  <c:v>8.7629108428955007</c:v>
                </c:pt>
                <c:pt idx="8763" formatCode="General">
                  <c:v>8.7639112472534109</c:v>
                </c:pt>
                <c:pt idx="8764" formatCode="General">
                  <c:v>8.7649116516113192</c:v>
                </c:pt>
                <c:pt idx="8765" formatCode="General">
                  <c:v>8.7659120559692294</c:v>
                </c:pt>
                <c:pt idx="8766" formatCode="General">
                  <c:v>8.7669124603271396</c:v>
                </c:pt>
                <c:pt idx="8767" formatCode="General">
                  <c:v>8.7679128646850497</c:v>
                </c:pt>
                <c:pt idx="8768" formatCode="General">
                  <c:v>8.7689132690429599</c:v>
                </c:pt>
                <c:pt idx="8769" formatCode="General">
                  <c:v>8.76991367340087</c:v>
                </c:pt>
                <c:pt idx="8770" formatCode="General">
                  <c:v>8.7709140777587802</c:v>
                </c:pt>
                <c:pt idx="8771" formatCode="General">
                  <c:v>8.7719144821166903</c:v>
                </c:pt>
                <c:pt idx="8772" formatCode="General">
                  <c:v>8.7729148864746005</c:v>
                </c:pt>
                <c:pt idx="8773" formatCode="General">
                  <c:v>8.7739152908325106</c:v>
                </c:pt>
                <c:pt idx="8774" formatCode="General">
                  <c:v>8.7749156951904208</c:v>
                </c:pt>
                <c:pt idx="8775" formatCode="General">
                  <c:v>8.7759160995483292</c:v>
                </c:pt>
                <c:pt idx="8776" formatCode="General">
                  <c:v>8.77691650390625</c:v>
                </c:pt>
                <c:pt idx="8777" formatCode="General">
                  <c:v>8.7779169082641602</c:v>
                </c:pt>
                <c:pt idx="8778" formatCode="General">
                  <c:v>8.7789173126220703</c:v>
                </c:pt>
                <c:pt idx="8779" formatCode="General">
                  <c:v>8.7799177169799805</c:v>
                </c:pt>
                <c:pt idx="8780" formatCode="General">
                  <c:v>8.7809181213378906</c:v>
                </c:pt>
                <c:pt idx="8781" formatCode="General">
                  <c:v>8.7819185256958008</c:v>
                </c:pt>
                <c:pt idx="8782" formatCode="General">
                  <c:v>8.7829189300537092</c:v>
                </c:pt>
                <c:pt idx="8783" formatCode="General">
                  <c:v>8.7839193344116193</c:v>
                </c:pt>
                <c:pt idx="8784" formatCode="General">
                  <c:v>8.7849197387695295</c:v>
                </c:pt>
                <c:pt idx="8785" formatCode="General">
                  <c:v>8.7859201431274396</c:v>
                </c:pt>
                <c:pt idx="8786" formatCode="General">
                  <c:v>8.7869205474853498</c:v>
                </c:pt>
                <c:pt idx="8787" formatCode="General">
                  <c:v>8.7879209518432599</c:v>
                </c:pt>
                <c:pt idx="8788" formatCode="General">
                  <c:v>8.7889213562011701</c:v>
                </c:pt>
                <c:pt idx="8789" formatCode="General">
                  <c:v>8.7899217605590803</c:v>
                </c:pt>
                <c:pt idx="8790" formatCode="General">
                  <c:v>8.7909221649169904</c:v>
                </c:pt>
                <c:pt idx="8791" formatCode="General">
                  <c:v>8.7919225692749006</c:v>
                </c:pt>
                <c:pt idx="8792" formatCode="General">
                  <c:v>8.7929229736328107</c:v>
                </c:pt>
                <c:pt idx="8793" formatCode="General">
                  <c:v>8.7939233779907209</c:v>
                </c:pt>
                <c:pt idx="8794" formatCode="General">
                  <c:v>8.7949237823486293</c:v>
                </c:pt>
                <c:pt idx="8795" formatCode="General">
                  <c:v>8.7959241867065394</c:v>
                </c:pt>
                <c:pt idx="8796" formatCode="General">
                  <c:v>8.7969245910644496</c:v>
                </c:pt>
                <c:pt idx="8797" formatCode="General">
                  <c:v>8.7979249954223597</c:v>
                </c:pt>
                <c:pt idx="8798" formatCode="General">
                  <c:v>8.7989253997802699</c:v>
                </c:pt>
                <c:pt idx="8799" formatCode="General">
                  <c:v>8.79992580413818</c:v>
                </c:pt>
                <c:pt idx="8800" formatCode="General">
                  <c:v>8.8009262084960902</c:v>
                </c:pt>
                <c:pt idx="8801" formatCode="General">
                  <c:v>8.8019266128540004</c:v>
                </c:pt>
                <c:pt idx="8802" formatCode="General">
                  <c:v>8.8029270172119105</c:v>
                </c:pt>
                <c:pt idx="8803" formatCode="General">
                  <c:v>8.8039274215698207</c:v>
                </c:pt>
                <c:pt idx="8804" formatCode="General">
                  <c:v>8.8049278259277308</c:v>
                </c:pt>
                <c:pt idx="8805" formatCode="General">
                  <c:v>8.8059282302856392</c:v>
                </c:pt>
                <c:pt idx="8806" formatCode="General">
                  <c:v>8.8069286346435494</c:v>
                </c:pt>
                <c:pt idx="8807" formatCode="General">
                  <c:v>8.8079290390014595</c:v>
                </c:pt>
                <c:pt idx="8808" formatCode="General">
                  <c:v>8.8089294433593697</c:v>
                </c:pt>
                <c:pt idx="8809" formatCode="General">
                  <c:v>8.8099298477172798</c:v>
                </c:pt>
                <c:pt idx="8810" formatCode="General">
                  <c:v>8.81093025207519</c:v>
                </c:pt>
                <c:pt idx="8811" formatCode="General">
                  <c:v>8.8119306564331001</c:v>
                </c:pt>
                <c:pt idx="8812" formatCode="General">
                  <c:v>8.8129310607910103</c:v>
                </c:pt>
                <c:pt idx="8813" formatCode="General">
                  <c:v>8.8139314651489205</c:v>
                </c:pt>
                <c:pt idx="8814" formatCode="General">
                  <c:v>8.8149318695068306</c:v>
                </c:pt>
                <c:pt idx="8815" formatCode="General">
                  <c:v>8.8159322738647408</c:v>
                </c:pt>
                <c:pt idx="8816" formatCode="General">
                  <c:v>8.8169326782226491</c:v>
                </c:pt>
                <c:pt idx="8817" formatCode="General">
                  <c:v>8.8179330825805593</c:v>
                </c:pt>
                <c:pt idx="8818" formatCode="General">
                  <c:v>8.8189334869384695</c:v>
                </c:pt>
                <c:pt idx="8819" formatCode="General">
                  <c:v>8.8199338912963796</c:v>
                </c:pt>
                <c:pt idx="8820" formatCode="General">
                  <c:v>8.8209342956542898</c:v>
                </c:pt>
                <c:pt idx="8821" formatCode="General">
                  <c:v>8.8219347000121999</c:v>
                </c:pt>
                <c:pt idx="8822" formatCode="General">
                  <c:v>8.8229351043701101</c:v>
                </c:pt>
                <c:pt idx="8823" formatCode="General">
                  <c:v>8.8239355087280202</c:v>
                </c:pt>
                <c:pt idx="8824" formatCode="General">
                  <c:v>8.8249359130859304</c:v>
                </c:pt>
                <c:pt idx="8825" formatCode="General">
                  <c:v>8.8259363174438406</c:v>
                </c:pt>
                <c:pt idx="8826" formatCode="General">
                  <c:v>8.8269367218017507</c:v>
                </c:pt>
                <c:pt idx="8827" formatCode="General">
                  <c:v>8.8279371261596609</c:v>
                </c:pt>
                <c:pt idx="8828" formatCode="General">
                  <c:v>8.8289375305175692</c:v>
                </c:pt>
                <c:pt idx="8829" formatCode="General">
                  <c:v>8.8299379348754794</c:v>
                </c:pt>
                <c:pt idx="8830" formatCode="General">
                  <c:v>8.8309383392333896</c:v>
                </c:pt>
                <c:pt idx="8831" formatCode="General">
                  <c:v>8.8319387435912997</c:v>
                </c:pt>
                <c:pt idx="8832" formatCode="General">
                  <c:v>8.8329391479492099</c:v>
                </c:pt>
                <c:pt idx="8833" formatCode="General">
                  <c:v>8.83393955230712</c:v>
                </c:pt>
                <c:pt idx="8834" formatCode="General">
                  <c:v>8.8349399566650302</c:v>
                </c:pt>
                <c:pt idx="8835" formatCode="General">
                  <c:v>8.8359403610229403</c:v>
                </c:pt>
                <c:pt idx="8836" formatCode="General">
                  <c:v>8.8369407653808505</c:v>
                </c:pt>
                <c:pt idx="8837" formatCode="General">
                  <c:v>8.8379411697387606</c:v>
                </c:pt>
                <c:pt idx="8838" formatCode="General">
                  <c:v>8.8389415740966708</c:v>
                </c:pt>
                <c:pt idx="8839" formatCode="General">
                  <c:v>8.8399419784545792</c:v>
                </c:pt>
                <c:pt idx="8840" formatCode="General">
                  <c:v>8.8409423828125</c:v>
                </c:pt>
                <c:pt idx="8841" formatCode="General">
                  <c:v>8.8419427871704102</c:v>
                </c:pt>
                <c:pt idx="8842" formatCode="General">
                  <c:v>8.8429431915283203</c:v>
                </c:pt>
                <c:pt idx="8843" formatCode="General">
                  <c:v>8.8439435958862305</c:v>
                </c:pt>
                <c:pt idx="8844" formatCode="General">
                  <c:v>8.8449440002441406</c:v>
                </c:pt>
                <c:pt idx="8845" formatCode="General">
                  <c:v>8.8459444046020508</c:v>
                </c:pt>
                <c:pt idx="8846" formatCode="General">
                  <c:v>8.8469448089599592</c:v>
                </c:pt>
                <c:pt idx="8847" formatCode="General">
                  <c:v>8.8479452133178693</c:v>
                </c:pt>
                <c:pt idx="8848" formatCode="General">
                  <c:v>8.8489456176757795</c:v>
                </c:pt>
                <c:pt idx="8849" formatCode="General">
                  <c:v>8.8499460220336896</c:v>
                </c:pt>
                <c:pt idx="8850" formatCode="General">
                  <c:v>8.8509464263915998</c:v>
                </c:pt>
                <c:pt idx="8851" formatCode="General">
                  <c:v>8.8519468307495099</c:v>
                </c:pt>
                <c:pt idx="8852" formatCode="General">
                  <c:v>8.8529472351074201</c:v>
                </c:pt>
                <c:pt idx="8853" formatCode="General">
                  <c:v>8.8539476394653303</c:v>
                </c:pt>
                <c:pt idx="8854" formatCode="General">
                  <c:v>8.8549480438232404</c:v>
                </c:pt>
                <c:pt idx="8855" formatCode="General">
                  <c:v>8.8559484481811506</c:v>
                </c:pt>
                <c:pt idx="8856" formatCode="General">
                  <c:v>8.8569488525390607</c:v>
                </c:pt>
                <c:pt idx="8857" formatCode="General">
                  <c:v>8.8579492568969709</c:v>
                </c:pt>
                <c:pt idx="8858" formatCode="General">
                  <c:v>8.8589496612548793</c:v>
                </c:pt>
                <c:pt idx="8859" formatCode="General">
                  <c:v>8.8599500656127894</c:v>
                </c:pt>
                <c:pt idx="8860" formatCode="General">
                  <c:v>8.8609504699706996</c:v>
                </c:pt>
                <c:pt idx="8861" formatCode="General">
                  <c:v>8.8619508743286097</c:v>
                </c:pt>
                <c:pt idx="8862" formatCode="General">
                  <c:v>8.8629512786865199</c:v>
                </c:pt>
                <c:pt idx="8863" formatCode="General">
                  <c:v>8.86395168304443</c:v>
                </c:pt>
                <c:pt idx="8864" formatCode="General">
                  <c:v>8.8649520874023402</c:v>
                </c:pt>
                <c:pt idx="8865" formatCode="General">
                  <c:v>8.8659524917602504</c:v>
                </c:pt>
                <c:pt idx="8866" formatCode="General">
                  <c:v>8.8669528961181605</c:v>
                </c:pt>
                <c:pt idx="8867" formatCode="General">
                  <c:v>8.8679533004760707</c:v>
                </c:pt>
                <c:pt idx="8868" formatCode="General">
                  <c:v>8.8689537048339808</c:v>
                </c:pt>
                <c:pt idx="8869" formatCode="General">
                  <c:v>8.8699541091918892</c:v>
                </c:pt>
                <c:pt idx="8870" formatCode="General">
                  <c:v>8.8709545135497994</c:v>
                </c:pt>
                <c:pt idx="8871" formatCode="General">
                  <c:v>8.8719549179077095</c:v>
                </c:pt>
                <c:pt idx="8872" formatCode="General">
                  <c:v>8.8729553222656197</c:v>
                </c:pt>
                <c:pt idx="8873" formatCode="General">
                  <c:v>8.8739557266235298</c:v>
                </c:pt>
                <c:pt idx="8874" formatCode="General">
                  <c:v>8.87495613098144</c:v>
                </c:pt>
                <c:pt idx="8875" formatCode="General">
                  <c:v>8.8759565353393501</c:v>
                </c:pt>
                <c:pt idx="8876" formatCode="General">
                  <c:v>8.8769569396972603</c:v>
                </c:pt>
                <c:pt idx="8877" formatCode="General">
                  <c:v>8.8779573440551705</c:v>
                </c:pt>
                <c:pt idx="8878" formatCode="General">
                  <c:v>8.8789577484130806</c:v>
                </c:pt>
                <c:pt idx="8879" formatCode="General">
                  <c:v>8.8799581527709908</c:v>
                </c:pt>
                <c:pt idx="8880" formatCode="General">
                  <c:v>8.8809585571288991</c:v>
                </c:pt>
                <c:pt idx="8881" formatCode="General">
                  <c:v>8.8819589614868093</c:v>
                </c:pt>
                <c:pt idx="8882" formatCode="General">
                  <c:v>8.8829593658447195</c:v>
                </c:pt>
                <c:pt idx="8883" formatCode="General">
                  <c:v>8.8839597702026296</c:v>
                </c:pt>
                <c:pt idx="8884" formatCode="General">
                  <c:v>8.8849601745605398</c:v>
                </c:pt>
                <c:pt idx="8885" formatCode="General">
                  <c:v>8.8859605789184499</c:v>
                </c:pt>
                <c:pt idx="8886" formatCode="General">
                  <c:v>8.8869609832763601</c:v>
                </c:pt>
                <c:pt idx="8887" formatCode="General">
                  <c:v>8.8879613876342702</c:v>
                </c:pt>
                <c:pt idx="8888" formatCode="General">
                  <c:v>8.8889617919921804</c:v>
                </c:pt>
                <c:pt idx="8889" formatCode="General">
                  <c:v>8.8899621963500906</c:v>
                </c:pt>
                <c:pt idx="8890" formatCode="General">
                  <c:v>8.8909626007080007</c:v>
                </c:pt>
                <c:pt idx="8891" formatCode="General">
                  <c:v>8.8919630050659109</c:v>
                </c:pt>
                <c:pt idx="8892" formatCode="General">
                  <c:v>8.8929634094238192</c:v>
                </c:pt>
                <c:pt idx="8893" formatCode="General">
                  <c:v>8.8939638137817294</c:v>
                </c:pt>
                <c:pt idx="8894" formatCode="General">
                  <c:v>8.8949642181396396</c:v>
                </c:pt>
                <c:pt idx="8895" formatCode="General">
                  <c:v>8.8959646224975497</c:v>
                </c:pt>
                <c:pt idx="8896" formatCode="General">
                  <c:v>8.8969650268554599</c:v>
                </c:pt>
                <c:pt idx="8897" formatCode="General">
                  <c:v>8.89796543121337</c:v>
                </c:pt>
                <c:pt idx="8898" formatCode="General">
                  <c:v>8.8989658355712802</c:v>
                </c:pt>
                <c:pt idx="8899" formatCode="General">
                  <c:v>8.8999662399291903</c:v>
                </c:pt>
                <c:pt idx="8900" formatCode="General">
                  <c:v>8.9009666442871005</c:v>
                </c:pt>
                <c:pt idx="8901" formatCode="General">
                  <c:v>8.9019670486450106</c:v>
                </c:pt>
                <c:pt idx="8902" formatCode="General">
                  <c:v>8.9029674530029208</c:v>
                </c:pt>
                <c:pt idx="8903" formatCode="General">
                  <c:v>8.9039678573608292</c:v>
                </c:pt>
                <c:pt idx="8904" formatCode="General">
                  <c:v>8.90496826171875</c:v>
                </c:pt>
                <c:pt idx="8905" formatCode="General">
                  <c:v>8.9059686660766602</c:v>
                </c:pt>
                <c:pt idx="8906" formatCode="General">
                  <c:v>8.9069690704345703</c:v>
                </c:pt>
                <c:pt idx="8907" formatCode="General">
                  <c:v>8.9079694747924805</c:v>
                </c:pt>
                <c:pt idx="8908" formatCode="General">
                  <c:v>8.9089698791503906</c:v>
                </c:pt>
                <c:pt idx="8909" formatCode="General">
                  <c:v>8.9099702835083008</c:v>
                </c:pt>
                <c:pt idx="8910" formatCode="General">
                  <c:v>8.9109706878662092</c:v>
                </c:pt>
                <c:pt idx="8911" formatCode="General">
                  <c:v>8.9119710922241193</c:v>
                </c:pt>
                <c:pt idx="8912" formatCode="General">
                  <c:v>8.9129714965820295</c:v>
                </c:pt>
                <c:pt idx="8913" formatCode="General">
                  <c:v>8.9139719009399396</c:v>
                </c:pt>
                <c:pt idx="8914" formatCode="General">
                  <c:v>8.9149723052978498</c:v>
                </c:pt>
                <c:pt idx="8915" formatCode="General">
                  <c:v>8.9159727096557599</c:v>
                </c:pt>
                <c:pt idx="8916" formatCode="General">
                  <c:v>8.9169731140136701</c:v>
                </c:pt>
                <c:pt idx="8917" formatCode="General">
                  <c:v>8.9179735183715803</c:v>
                </c:pt>
                <c:pt idx="8918" formatCode="General">
                  <c:v>8.9189739227294904</c:v>
                </c:pt>
                <c:pt idx="8919" formatCode="General">
                  <c:v>8.9199743270874006</c:v>
                </c:pt>
                <c:pt idx="8920" formatCode="General">
                  <c:v>8.9209747314453107</c:v>
                </c:pt>
                <c:pt idx="8921" formatCode="General">
                  <c:v>8.9219751358032209</c:v>
                </c:pt>
                <c:pt idx="8922" formatCode="General">
                  <c:v>8.9229755401611293</c:v>
                </c:pt>
                <c:pt idx="8923" formatCode="General">
                  <c:v>8.9239759445190394</c:v>
                </c:pt>
                <c:pt idx="8924" formatCode="General">
                  <c:v>8.9249763488769496</c:v>
                </c:pt>
                <c:pt idx="8925" formatCode="General">
                  <c:v>8.9259767532348597</c:v>
                </c:pt>
                <c:pt idx="8926" formatCode="General">
                  <c:v>8.9269771575927699</c:v>
                </c:pt>
                <c:pt idx="8927" formatCode="General">
                  <c:v>8.92797756195068</c:v>
                </c:pt>
                <c:pt idx="8928" formatCode="General">
                  <c:v>8.9289779663085902</c:v>
                </c:pt>
                <c:pt idx="8929" formatCode="General">
                  <c:v>8.9299783706665004</c:v>
                </c:pt>
                <c:pt idx="8930" formatCode="General">
                  <c:v>8.9309787750244105</c:v>
                </c:pt>
                <c:pt idx="8931" formatCode="General">
                  <c:v>8.9319791793823207</c:v>
                </c:pt>
                <c:pt idx="8932" formatCode="General">
                  <c:v>8.9329795837402308</c:v>
                </c:pt>
                <c:pt idx="8933" formatCode="General">
                  <c:v>8.9339799880981392</c:v>
                </c:pt>
                <c:pt idx="8934" formatCode="General">
                  <c:v>8.9349803924560494</c:v>
                </c:pt>
                <c:pt idx="8935" formatCode="General">
                  <c:v>8.9359807968139595</c:v>
                </c:pt>
                <c:pt idx="8936" formatCode="General">
                  <c:v>8.9369812011718697</c:v>
                </c:pt>
                <c:pt idx="8937" formatCode="General">
                  <c:v>8.9379816055297798</c:v>
                </c:pt>
                <c:pt idx="8938" formatCode="General">
                  <c:v>8.93898200988769</c:v>
                </c:pt>
                <c:pt idx="8939" formatCode="General">
                  <c:v>8.9399824142456001</c:v>
                </c:pt>
                <c:pt idx="8940" formatCode="General">
                  <c:v>8.9409828186035103</c:v>
                </c:pt>
                <c:pt idx="8941" formatCode="General">
                  <c:v>8.9419832229614205</c:v>
                </c:pt>
                <c:pt idx="8942" formatCode="General">
                  <c:v>8.9429836273193306</c:v>
                </c:pt>
                <c:pt idx="8943" formatCode="General">
                  <c:v>8.9439840316772408</c:v>
                </c:pt>
                <c:pt idx="8944" formatCode="General">
                  <c:v>8.9449844360351491</c:v>
                </c:pt>
                <c:pt idx="8945" formatCode="General">
                  <c:v>8.9459848403930593</c:v>
                </c:pt>
                <c:pt idx="8946" formatCode="General">
                  <c:v>8.9469852447509695</c:v>
                </c:pt>
                <c:pt idx="8947" formatCode="General">
                  <c:v>8.9479856491088796</c:v>
                </c:pt>
                <c:pt idx="8948" formatCode="General">
                  <c:v>8.9489860534667898</c:v>
                </c:pt>
                <c:pt idx="8949" formatCode="General">
                  <c:v>8.9499864578246999</c:v>
                </c:pt>
                <c:pt idx="8950" formatCode="General">
                  <c:v>8.9509868621826101</c:v>
                </c:pt>
                <c:pt idx="8951" formatCode="General">
                  <c:v>8.9519872665405202</c:v>
                </c:pt>
                <c:pt idx="8952" formatCode="General">
                  <c:v>8.9529876708984304</c:v>
                </c:pt>
                <c:pt idx="8953" formatCode="General">
                  <c:v>8.9539880752563406</c:v>
                </c:pt>
                <c:pt idx="8954" formatCode="General">
                  <c:v>8.9549884796142507</c:v>
                </c:pt>
                <c:pt idx="8955" formatCode="General">
                  <c:v>8.9559888839721609</c:v>
                </c:pt>
                <c:pt idx="8956" formatCode="General">
                  <c:v>8.9569892883300692</c:v>
                </c:pt>
                <c:pt idx="8957" formatCode="General">
                  <c:v>8.9579896926879794</c:v>
                </c:pt>
                <c:pt idx="8958" formatCode="General">
                  <c:v>8.9589900970458896</c:v>
                </c:pt>
                <c:pt idx="8959" formatCode="General">
                  <c:v>8.9599905014037997</c:v>
                </c:pt>
                <c:pt idx="8960" formatCode="General">
                  <c:v>8.9609909057617099</c:v>
                </c:pt>
                <c:pt idx="8961" formatCode="General">
                  <c:v>8.96199131011962</c:v>
                </c:pt>
                <c:pt idx="8962" formatCode="General">
                  <c:v>8.9629917144775302</c:v>
                </c:pt>
                <c:pt idx="8963" formatCode="General">
                  <c:v>8.9639921188354403</c:v>
                </c:pt>
                <c:pt idx="8964" formatCode="General">
                  <c:v>8.9649925231933505</c:v>
                </c:pt>
                <c:pt idx="8965" formatCode="General">
                  <c:v>8.9659929275512606</c:v>
                </c:pt>
                <c:pt idx="8966" formatCode="General">
                  <c:v>8.9669933319091708</c:v>
                </c:pt>
                <c:pt idx="8967" formatCode="General">
                  <c:v>8.9679937362670792</c:v>
                </c:pt>
                <c:pt idx="8968" formatCode="General">
                  <c:v>8.968994140625</c:v>
                </c:pt>
                <c:pt idx="8969" formatCode="General">
                  <c:v>8.9699945449829102</c:v>
                </c:pt>
                <c:pt idx="8970" formatCode="General">
                  <c:v>8.9709949493408203</c:v>
                </c:pt>
                <c:pt idx="8971" formatCode="General">
                  <c:v>8.9719953536987305</c:v>
                </c:pt>
                <c:pt idx="8972" formatCode="General">
                  <c:v>8.9729957580566406</c:v>
                </c:pt>
                <c:pt idx="8973" formatCode="General">
                  <c:v>8.9739961624145508</c:v>
                </c:pt>
                <c:pt idx="8974" formatCode="General">
                  <c:v>8.9749965667724592</c:v>
                </c:pt>
                <c:pt idx="8975" formatCode="General">
                  <c:v>8.9759969711303693</c:v>
                </c:pt>
                <c:pt idx="8976" formatCode="General">
                  <c:v>8.9769973754882795</c:v>
                </c:pt>
                <c:pt idx="8977" formatCode="General">
                  <c:v>8.9779977798461896</c:v>
                </c:pt>
                <c:pt idx="8978" formatCode="General">
                  <c:v>8.9789981842040998</c:v>
                </c:pt>
                <c:pt idx="8979" formatCode="General">
                  <c:v>8.9799985885620099</c:v>
                </c:pt>
                <c:pt idx="8980" formatCode="General">
                  <c:v>8.9809989929199201</c:v>
                </c:pt>
                <c:pt idx="8981" formatCode="General">
                  <c:v>8.9819993972778303</c:v>
                </c:pt>
                <c:pt idx="8982" formatCode="General">
                  <c:v>8.9829998016357404</c:v>
                </c:pt>
                <c:pt idx="8983" formatCode="General">
                  <c:v>8.9840002059936506</c:v>
                </c:pt>
                <c:pt idx="8984" formatCode="General">
                  <c:v>8.9850006103515607</c:v>
                </c:pt>
                <c:pt idx="8985" formatCode="General">
                  <c:v>8.9860010147094709</c:v>
                </c:pt>
                <c:pt idx="8986" formatCode="General">
                  <c:v>8.9870014190673793</c:v>
                </c:pt>
                <c:pt idx="8987" formatCode="General">
                  <c:v>8.9880018234252894</c:v>
                </c:pt>
                <c:pt idx="8988" formatCode="General">
                  <c:v>8.9890022277831996</c:v>
                </c:pt>
                <c:pt idx="8989" formatCode="General">
                  <c:v>8.9900026321411097</c:v>
                </c:pt>
                <c:pt idx="8990" formatCode="General">
                  <c:v>8.9910030364990199</c:v>
                </c:pt>
                <c:pt idx="8991" formatCode="General">
                  <c:v>8.99200344085693</c:v>
                </c:pt>
                <c:pt idx="8992" formatCode="General">
                  <c:v>8.9930038452148402</c:v>
                </c:pt>
                <c:pt idx="8993" formatCode="General">
                  <c:v>8.9940042495727504</c:v>
                </c:pt>
                <c:pt idx="8994" formatCode="General">
                  <c:v>8.9950046539306605</c:v>
                </c:pt>
                <c:pt idx="8995" formatCode="General">
                  <c:v>8.9960050582885707</c:v>
                </c:pt>
                <c:pt idx="8996" formatCode="General">
                  <c:v>8.9970054626464808</c:v>
                </c:pt>
                <c:pt idx="8997" formatCode="General">
                  <c:v>8.9980058670043892</c:v>
                </c:pt>
                <c:pt idx="8998" formatCode="General">
                  <c:v>8.9990062713622994</c:v>
                </c:pt>
                <c:pt idx="8999" formatCode="General">
                  <c:v>9.0000066757202095</c:v>
                </c:pt>
                <c:pt idx="9000" formatCode="General">
                  <c:v>9.0010070800781197</c:v>
                </c:pt>
                <c:pt idx="9001" formatCode="General">
                  <c:v>9.0020074844360298</c:v>
                </c:pt>
                <c:pt idx="9002" formatCode="General">
                  <c:v>9.00300788879394</c:v>
                </c:pt>
                <c:pt idx="9003" formatCode="General">
                  <c:v>9.0040082931518501</c:v>
                </c:pt>
                <c:pt idx="9004" formatCode="General">
                  <c:v>9.0050086975097603</c:v>
                </c:pt>
                <c:pt idx="9005" formatCode="General">
                  <c:v>9.0060091018676705</c:v>
                </c:pt>
                <c:pt idx="9006" formatCode="General">
                  <c:v>9.0070095062255806</c:v>
                </c:pt>
                <c:pt idx="9007" formatCode="General">
                  <c:v>9.0080099105834908</c:v>
                </c:pt>
                <c:pt idx="9008" formatCode="General">
                  <c:v>9.0090103149413991</c:v>
                </c:pt>
                <c:pt idx="9009" formatCode="General">
                  <c:v>9.0100107192993093</c:v>
                </c:pt>
                <c:pt idx="9010" formatCode="General">
                  <c:v>9.0110111236572195</c:v>
                </c:pt>
                <c:pt idx="9011" formatCode="General">
                  <c:v>9.0120115280151296</c:v>
                </c:pt>
                <c:pt idx="9012" formatCode="General">
                  <c:v>9.0130119323730398</c:v>
                </c:pt>
                <c:pt idx="9013" formatCode="General">
                  <c:v>9.0140123367309499</c:v>
                </c:pt>
                <c:pt idx="9014" formatCode="General">
                  <c:v>9.0150127410888601</c:v>
                </c:pt>
                <c:pt idx="9015" formatCode="General">
                  <c:v>9.0160131454467702</c:v>
                </c:pt>
                <c:pt idx="9016" formatCode="General">
                  <c:v>9.0170135498046804</c:v>
                </c:pt>
                <c:pt idx="9017" formatCode="General">
                  <c:v>9.0180139541625906</c:v>
                </c:pt>
                <c:pt idx="9018" formatCode="General">
                  <c:v>9.0190143585205007</c:v>
                </c:pt>
                <c:pt idx="9019" formatCode="General">
                  <c:v>9.0200147628784109</c:v>
                </c:pt>
                <c:pt idx="9020" formatCode="General">
                  <c:v>9.0210151672363192</c:v>
                </c:pt>
                <c:pt idx="9021" formatCode="General">
                  <c:v>9.0220155715942294</c:v>
                </c:pt>
                <c:pt idx="9022" formatCode="General">
                  <c:v>9.0230159759521396</c:v>
                </c:pt>
                <c:pt idx="9023" formatCode="General">
                  <c:v>9.0240163803100497</c:v>
                </c:pt>
                <c:pt idx="9024" formatCode="General">
                  <c:v>9.0250167846679599</c:v>
                </c:pt>
                <c:pt idx="9025" formatCode="General">
                  <c:v>9.02601718902587</c:v>
                </c:pt>
                <c:pt idx="9026" formatCode="General">
                  <c:v>9.0270175933837802</c:v>
                </c:pt>
                <c:pt idx="9027" formatCode="General">
                  <c:v>9.0280179977416903</c:v>
                </c:pt>
                <c:pt idx="9028" formatCode="General">
                  <c:v>9.0290184020996005</c:v>
                </c:pt>
                <c:pt idx="9029" formatCode="General">
                  <c:v>9.0300188064575106</c:v>
                </c:pt>
                <c:pt idx="9030" formatCode="General">
                  <c:v>9.0310192108154208</c:v>
                </c:pt>
                <c:pt idx="9031" formatCode="General">
                  <c:v>9.0320196151733292</c:v>
                </c:pt>
                <c:pt idx="9032" formatCode="General">
                  <c:v>9.03302001953125</c:v>
                </c:pt>
                <c:pt idx="9033" formatCode="General">
                  <c:v>9.0340204238891602</c:v>
                </c:pt>
                <c:pt idx="9034" formatCode="General">
                  <c:v>9.0350208282470703</c:v>
                </c:pt>
                <c:pt idx="9035" formatCode="General">
                  <c:v>9.0360212326049805</c:v>
                </c:pt>
                <c:pt idx="9036" formatCode="General">
                  <c:v>9.0370216369628906</c:v>
                </c:pt>
                <c:pt idx="9037" formatCode="General">
                  <c:v>9.0380220413208008</c:v>
                </c:pt>
                <c:pt idx="9038" formatCode="General">
                  <c:v>9.0390224456787092</c:v>
                </c:pt>
                <c:pt idx="9039" formatCode="General">
                  <c:v>9.0400228500366193</c:v>
                </c:pt>
                <c:pt idx="9040" formatCode="General">
                  <c:v>9.0410232543945295</c:v>
                </c:pt>
                <c:pt idx="9041" formatCode="General">
                  <c:v>9.0420236587524396</c:v>
                </c:pt>
                <c:pt idx="9042" formatCode="General">
                  <c:v>9.0430240631103498</c:v>
                </c:pt>
                <c:pt idx="9043" formatCode="General">
                  <c:v>9.0440244674682599</c:v>
                </c:pt>
                <c:pt idx="9044" formatCode="General">
                  <c:v>9.0450248718261701</c:v>
                </c:pt>
                <c:pt idx="9045" formatCode="General">
                  <c:v>9.0460252761840803</c:v>
                </c:pt>
                <c:pt idx="9046" formatCode="General">
                  <c:v>9.0470256805419904</c:v>
                </c:pt>
                <c:pt idx="9047" formatCode="General">
                  <c:v>9.0480260848999006</c:v>
                </c:pt>
                <c:pt idx="9048" formatCode="General">
                  <c:v>9.0490264892578107</c:v>
                </c:pt>
                <c:pt idx="9049" formatCode="General">
                  <c:v>9.0500268936157209</c:v>
                </c:pt>
                <c:pt idx="9050" formatCode="General">
                  <c:v>9.0510272979736293</c:v>
                </c:pt>
                <c:pt idx="9051" formatCode="General">
                  <c:v>9.0520277023315394</c:v>
                </c:pt>
                <c:pt idx="9052" formatCode="General">
                  <c:v>9.0530281066894496</c:v>
                </c:pt>
                <c:pt idx="9053" formatCode="General">
                  <c:v>9.0540285110473597</c:v>
                </c:pt>
                <c:pt idx="9054" formatCode="General">
                  <c:v>9.0550289154052699</c:v>
                </c:pt>
                <c:pt idx="9055" formatCode="General">
                  <c:v>9.05602931976318</c:v>
                </c:pt>
                <c:pt idx="9056" formatCode="General">
                  <c:v>9.0570297241210902</c:v>
                </c:pt>
                <c:pt idx="9057" formatCode="General">
                  <c:v>9.0580301284790004</c:v>
                </c:pt>
                <c:pt idx="9058" formatCode="General">
                  <c:v>9.0590305328369105</c:v>
                </c:pt>
                <c:pt idx="9059" formatCode="General">
                  <c:v>9.0600309371948207</c:v>
                </c:pt>
                <c:pt idx="9060" formatCode="General">
                  <c:v>9.0610313415527308</c:v>
                </c:pt>
                <c:pt idx="9061" formatCode="General">
                  <c:v>9.0620317459106392</c:v>
                </c:pt>
                <c:pt idx="9062" formatCode="General">
                  <c:v>9.0630321502685494</c:v>
                </c:pt>
                <c:pt idx="9063" formatCode="General">
                  <c:v>9.0640325546264595</c:v>
                </c:pt>
                <c:pt idx="9064" formatCode="General">
                  <c:v>9.0650329589843697</c:v>
                </c:pt>
                <c:pt idx="9065" formatCode="General">
                  <c:v>9.0660333633422798</c:v>
                </c:pt>
                <c:pt idx="9066" formatCode="General">
                  <c:v>9.06703376770019</c:v>
                </c:pt>
                <c:pt idx="9067" formatCode="General">
                  <c:v>9.0680341720581001</c:v>
                </c:pt>
                <c:pt idx="9068" formatCode="General">
                  <c:v>9.0690345764160103</c:v>
                </c:pt>
                <c:pt idx="9069" formatCode="General">
                  <c:v>9.0700349807739205</c:v>
                </c:pt>
                <c:pt idx="9070" formatCode="General">
                  <c:v>9.0710353851318306</c:v>
                </c:pt>
                <c:pt idx="9071" formatCode="General">
                  <c:v>9.0720357894897408</c:v>
                </c:pt>
                <c:pt idx="9072" formatCode="General">
                  <c:v>9.0730361938476491</c:v>
                </c:pt>
                <c:pt idx="9073" formatCode="General">
                  <c:v>9.0740365982055593</c:v>
                </c:pt>
                <c:pt idx="9074" formatCode="General">
                  <c:v>9.0750370025634695</c:v>
                </c:pt>
                <c:pt idx="9075" formatCode="General">
                  <c:v>9.0760374069213796</c:v>
                </c:pt>
                <c:pt idx="9076" formatCode="General">
                  <c:v>9.0770378112792898</c:v>
                </c:pt>
                <c:pt idx="9077" formatCode="General">
                  <c:v>9.0780382156371999</c:v>
                </c:pt>
                <c:pt idx="9078" formatCode="General">
                  <c:v>9.0790386199951101</c:v>
                </c:pt>
                <c:pt idx="9079" formatCode="General">
                  <c:v>9.0800390243530202</c:v>
                </c:pt>
                <c:pt idx="9080" formatCode="General">
                  <c:v>9.0810394287109304</c:v>
                </c:pt>
                <c:pt idx="9081" formatCode="General">
                  <c:v>9.0820398330688406</c:v>
                </c:pt>
                <c:pt idx="9082" formatCode="General">
                  <c:v>9.0830402374267507</c:v>
                </c:pt>
                <c:pt idx="9083" formatCode="General">
                  <c:v>9.0840406417846609</c:v>
                </c:pt>
                <c:pt idx="9084" formatCode="General">
                  <c:v>9.0850410461425692</c:v>
                </c:pt>
                <c:pt idx="9085" formatCode="General">
                  <c:v>9.0860414505004794</c:v>
                </c:pt>
                <c:pt idx="9086" formatCode="General">
                  <c:v>9.0870418548583896</c:v>
                </c:pt>
                <c:pt idx="9087" formatCode="General">
                  <c:v>9.0880422592162997</c:v>
                </c:pt>
                <c:pt idx="9088" formatCode="General">
                  <c:v>9.0890426635742099</c:v>
                </c:pt>
                <c:pt idx="9089" formatCode="General">
                  <c:v>9.09004306793212</c:v>
                </c:pt>
                <c:pt idx="9090" formatCode="General">
                  <c:v>9.0910434722900302</c:v>
                </c:pt>
                <c:pt idx="9091" formatCode="General">
                  <c:v>9.0920438766479403</c:v>
                </c:pt>
                <c:pt idx="9092" formatCode="General">
                  <c:v>9.0930442810058505</c:v>
                </c:pt>
                <c:pt idx="9093" formatCode="General">
                  <c:v>9.0940446853637606</c:v>
                </c:pt>
                <c:pt idx="9094" formatCode="General">
                  <c:v>9.0950450897216708</c:v>
                </c:pt>
                <c:pt idx="9095" formatCode="General">
                  <c:v>9.0960454940795792</c:v>
                </c:pt>
                <c:pt idx="9096" formatCode="General">
                  <c:v>9.0970458984375</c:v>
                </c:pt>
                <c:pt idx="9097" formatCode="General">
                  <c:v>9.0980463027954102</c:v>
                </c:pt>
                <c:pt idx="9098" formatCode="General">
                  <c:v>9.0990467071533203</c:v>
                </c:pt>
                <c:pt idx="9099" formatCode="General">
                  <c:v>9.1000471115112305</c:v>
                </c:pt>
                <c:pt idx="9100" formatCode="General">
                  <c:v>9.1010475158691406</c:v>
                </c:pt>
                <c:pt idx="9101" formatCode="General">
                  <c:v>9.1020479202270508</c:v>
                </c:pt>
                <c:pt idx="9102" formatCode="General">
                  <c:v>9.1030483245849592</c:v>
                </c:pt>
                <c:pt idx="9103" formatCode="General">
                  <c:v>9.1040487289428693</c:v>
                </c:pt>
                <c:pt idx="9104" formatCode="General">
                  <c:v>9.1050491333007795</c:v>
                </c:pt>
                <c:pt idx="9105" formatCode="General">
                  <c:v>9.1060495376586896</c:v>
                </c:pt>
                <c:pt idx="9106" formatCode="General">
                  <c:v>9.1070499420165998</c:v>
                </c:pt>
                <c:pt idx="9107" formatCode="General">
                  <c:v>9.1080503463745099</c:v>
                </c:pt>
                <c:pt idx="9108" formatCode="General">
                  <c:v>9.1090507507324201</c:v>
                </c:pt>
                <c:pt idx="9109" formatCode="General">
                  <c:v>9.1100511550903303</c:v>
                </c:pt>
                <c:pt idx="9110" formatCode="General">
                  <c:v>9.1110515594482404</c:v>
                </c:pt>
                <c:pt idx="9111" formatCode="General">
                  <c:v>9.1120519638061506</c:v>
                </c:pt>
                <c:pt idx="9112" formatCode="General">
                  <c:v>9.1130523681640607</c:v>
                </c:pt>
                <c:pt idx="9113" formatCode="General">
                  <c:v>9.1140527725219709</c:v>
                </c:pt>
                <c:pt idx="9114" formatCode="General">
                  <c:v>9.1150531768798793</c:v>
                </c:pt>
                <c:pt idx="9115" formatCode="General">
                  <c:v>9.1160535812377894</c:v>
                </c:pt>
                <c:pt idx="9116" formatCode="General">
                  <c:v>9.1170539855956996</c:v>
                </c:pt>
                <c:pt idx="9117" formatCode="General">
                  <c:v>9.1180543899536097</c:v>
                </c:pt>
                <c:pt idx="9118" formatCode="General">
                  <c:v>9.1190547943115199</c:v>
                </c:pt>
                <c:pt idx="9119" formatCode="General">
                  <c:v>9.12005519866943</c:v>
                </c:pt>
                <c:pt idx="9120" formatCode="General">
                  <c:v>9.1210556030273402</c:v>
                </c:pt>
                <c:pt idx="9121" formatCode="General">
                  <c:v>9.1220560073852504</c:v>
                </c:pt>
                <c:pt idx="9122" formatCode="General">
                  <c:v>9.1230564117431605</c:v>
                </c:pt>
                <c:pt idx="9123" formatCode="General">
                  <c:v>9.1240568161010707</c:v>
                </c:pt>
                <c:pt idx="9124" formatCode="General">
                  <c:v>9.1250572204589808</c:v>
                </c:pt>
                <c:pt idx="9125" formatCode="General">
                  <c:v>9.1260576248168892</c:v>
                </c:pt>
                <c:pt idx="9126" formatCode="General">
                  <c:v>9.1270580291747994</c:v>
                </c:pt>
                <c:pt idx="9127" formatCode="General">
                  <c:v>9.1280584335327095</c:v>
                </c:pt>
                <c:pt idx="9128" formatCode="General">
                  <c:v>9.1290588378906197</c:v>
                </c:pt>
                <c:pt idx="9129" formatCode="General">
                  <c:v>9.1300592422485298</c:v>
                </c:pt>
                <c:pt idx="9130" formatCode="General">
                  <c:v>9.13105964660644</c:v>
                </c:pt>
                <c:pt idx="9131" formatCode="General">
                  <c:v>9.1320600509643501</c:v>
                </c:pt>
                <c:pt idx="9132" formatCode="General">
                  <c:v>9.1330604553222603</c:v>
                </c:pt>
                <c:pt idx="9133" formatCode="General">
                  <c:v>9.1340608596801705</c:v>
                </c:pt>
                <c:pt idx="9134" formatCode="General">
                  <c:v>9.1350612640380806</c:v>
                </c:pt>
                <c:pt idx="9135" formatCode="General">
                  <c:v>9.1360616683959908</c:v>
                </c:pt>
                <c:pt idx="9136" formatCode="General">
                  <c:v>9.1370620727538991</c:v>
                </c:pt>
                <c:pt idx="9137" formatCode="General">
                  <c:v>9.1380624771118093</c:v>
                </c:pt>
                <c:pt idx="9138" formatCode="General">
                  <c:v>9.1390628814697195</c:v>
                </c:pt>
                <c:pt idx="9139" formatCode="General">
                  <c:v>9.1400632858276296</c:v>
                </c:pt>
                <c:pt idx="9140" formatCode="General">
                  <c:v>9.1410636901855398</c:v>
                </c:pt>
                <c:pt idx="9141" formatCode="General">
                  <c:v>9.1420640945434499</c:v>
                </c:pt>
                <c:pt idx="9142" formatCode="General">
                  <c:v>9.1430644989013601</c:v>
                </c:pt>
                <c:pt idx="9143" formatCode="General">
                  <c:v>9.1440649032592702</c:v>
                </c:pt>
                <c:pt idx="9144" formatCode="General">
                  <c:v>9.1450653076171804</c:v>
                </c:pt>
                <c:pt idx="9145" formatCode="General">
                  <c:v>9.1460657119750906</c:v>
                </c:pt>
                <c:pt idx="9146" formatCode="General">
                  <c:v>9.1470661163330007</c:v>
                </c:pt>
                <c:pt idx="9147" formatCode="General">
                  <c:v>9.1480665206909109</c:v>
                </c:pt>
                <c:pt idx="9148" formatCode="General">
                  <c:v>9.1490669250488192</c:v>
                </c:pt>
                <c:pt idx="9149" formatCode="General">
                  <c:v>9.1500673294067294</c:v>
                </c:pt>
                <c:pt idx="9150" formatCode="General">
                  <c:v>9.1510677337646396</c:v>
                </c:pt>
                <c:pt idx="9151" formatCode="General">
                  <c:v>9.1520681381225497</c:v>
                </c:pt>
                <c:pt idx="9152" formatCode="General">
                  <c:v>9.1530685424804599</c:v>
                </c:pt>
                <c:pt idx="9153" formatCode="General">
                  <c:v>9.15406894683837</c:v>
                </c:pt>
                <c:pt idx="9154" formatCode="General">
                  <c:v>9.1550693511962802</c:v>
                </c:pt>
                <c:pt idx="9155" formatCode="General">
                  <c:v>9.1560697555541903</c:v>
                </c:pt>
                <c:pt idx="9156" formatCode="General">
                  <c:v>9.1570701599121005</c:v>
                </c:pt>
                <c:pt idx="9157" formatCode="General">
                  <c:v>9.1580705642700106</c:v>
                </c:pt>
                <c:pt idx="9158" formatCode="General">
                  <c:v>9.1590709686279208</c:v>
                </c:pt>
                <c:pt idx="9159" formatCode="General">
                  <c:v>9.1600713729858292</c:v>
                </c:pt>
                <c:pt idx="9160" formatCode="General">
                  <c:v>9.16107177734375</c:v>
                </c:pt>
                <c:pt idx="9161" formatCode="General">
                  <c:v>9.1620721817016602</c:v>
                </c:pt>
                <c:pt idx="9162" formatCode="General">
                  <c:v>9.1630725860595703</c:v>
                </c:pt>
                <c:pt idx="9163" formatCode="General">
                  <c:v>9.1640729904174805</c:v>
                </c:pt>
                <c:pt idx="9164" formatCode="General">
                  <c:v>9.1650733947753906</c:v>
                </c:pt>
                <c:pt idx="9165" formatCode="General">
                  <c:v>9.1660737991333008</c:v>
                </c:pt>
                <c:pt idx="9166" formatCode="General">
                  <c:v>9.1670742034912092</c:v>
                </c:pt>
                <c:pt idx="9167" formatCode="General">
                  <c:v>9.1680746078491193</c:v>
                </c:pt>
                <c:pt idx="9168" formatCode="General">
                  <c:v>9.1690750122070295</c:v>
                </c:pt>
                <c:pt idx="9169" formatCode="General">
                  <c:v>9.1700754165649396</c:v>
                </c:pt>
                <c:pt idx="9170" formatCode="General">
                  <c:v>9.1710758209228498</c:v>
                </c:pt>
                <c:pt idx="9171" formatCode="General">
                  <c:v>9.1720762252807599</c:v>
                </c:pt>
                <c:pt idx="9172" formatCode="General">
                  <c:v>9.1730766296386701</c:v>
                </c:pt>
                <c:pt idx="9173" formatCode="General">
                  <c:v>9.1740770339965803</c:v>
                </c:pt>
                <c:pt idx="9174" formatCode="General">
                  <c:v>9.1750774383544904</c:v>
                </c:pt>
                <c:pt idx="9175" formatCode="General">
                  <c:v>9.1760778427124006</c:v>
                </c:pt>
                <c:pt idx="9176" formatCode="General">
                  <c:v>9.1770782470703107</c:v>
                </c:pt>
                <c:pt idx="9177" formatCode="General">
                  <c:v>9.1780786514282209</c:v>
                </c:pt>
                <c:pt idx="9178" formatCode="General">
                  <c:v>9.1790790557861293</c:v>
                </c:pt>
                <c:pt idx="9179" formatCode="General">
                  <c:v>9.1800794601440394</c:v>
                </c:pt>
                <c:pt idx="9180" formatCode="General">
                  <c:v>9.1810798645019496</c:v>
                </c:pt>
                <c:pt idx="9181" formatCode="General">
                  <c:v>9.1820802688598597</c:v>
                </c:pt>
                <c:pt idx="9182" formatCode="General">
                  <c:v>9.1830806732177699</c:v>
                </c:pt>
                <c:pt idx="9183" formatCode="General">
                  <c:v>9.18408107757568</c:v>
                </c:pt>
                <c:pt idx="9184" formatCode="General">
                  <c:v>9.1850814819335902</c:v>
                </c:pt>
                <c:pt idx="9185" formatCode="General">
                  <c:v>9.1860818862915004</c:v>
                </c:pt>
                <c:pt idx="9186" formatCode="General">
                  <c:v>9.1870822906494105</c:v>
                </c:pt>
                <c:pt idx="9187" formatCode="General">
                  <c:v>9.1880826950073207</c:v>
                </c:pt>
                <c:pt idx="9188" formatCode="General">
                  <c:v>9.1890830993652308</c:v>
                </c:pt>
                <c:pt idx="9189" formatCode="General">
                  <c:v>9.1900835037231392</c:v>
                </c:pt>
                <c:pt idx="9190" formatCode="General">
                  <c:v>9.1910839080810494</c:v>
                </c:pt>
                <c:pt idx="9191" formatCode="General">
                  <c:v>9.1920843124389595</c:v>
                </c:pt>
                <c:pt idx="9192" formatCode="General">
                  <c:v>9.1930847167968697</c:v>
                </c:pt>
                <c:pt idx="9193" formatCode="General">
                  <c:v>9.1940851211547798</c:v>
                </c:pt>
                <c:pt idx="9194" formatCode="General">
                  <c:v>9.19508552551269</c:v>
                </c:pt>
                <c:pt idx="9195" formatCode="General">
                  <c:v>9.1960859298706001</c:v>
                </c:pt>
                <c:pt idx="9196" formatCode="General">
                  <c:v>9.1970863342285103</c:v>
                </c:pt>
                <c:pt idx="9197" formatCode="General">
                  <c:v>9.1980867385864205</c:v>
                </c:pt>
                <c:pt idx="9198" formatCode="General">
                  <c:v>9.1990871429443306</c:v>
                </c:pt>
                <c:pt idx="9199" formatCode="General">
                  <c:v>9.2000875473022408</c:v>
                </c:pt>
                <c:pt idx="9200" formatCode="General">
                  <c:v>9.2010879516601491</c:v>
                </c:pt>
                <c:pt idx="9201" formatCode="General">
                  <c:v>9.2020883560180593</c:v>
                </c:pt>
                <c:pt idx="9202" formatCode="General">
                  <c:v>9.2030887603759695</c:v>
                </c:pt>
                <c:pt idx="9203" formatCode="General">
                  <c:v>9.2040891647338796</c:v>
                </c:pt>
                <c:pt idx="9204" formatCode="General">
                  <c:v>9.2050895690917898</c:v>
                </c:pt>
                <c:pt idx="9205" formatCode="General">
                  <c:v>9.2060899734496999</c:v>
                </c:pt>
                <c:pt idx="9206" formatCode="General">
                  <c:v>9.2070903778076101</c:v>
                </c:pt>
                <c:pt idx="9207" formatCode="General">
                  <c:v>9.2080907821655202</c:v>
                </c:pt>
                <c:pt idx="9208" formatCode="General">
                  <c:v>9.2090911865234304</c:v>
                </c:pt>
                <c:pt idx="9209" formatCode="General">
                  <c:v>9.2100915908813406</c:v>
                </c:pt>
                <c:pt idx="9210" formatCode="General">
                  <c:v>9.2110919952392507</c:v>
                </c:pt>
                <c:pt idx="9211" formatCode="General">
                  <c:v>9.2120923995971609</c:v>
                </c:pt>
                <c:pt idx="9212" formatCode="General">
                  <c:v>9.2130928039550692</c:v>
                </c:pt>
                <c:pt idx="9213" formatCode="General">
                  <c:v>9.2140932083129794</c:v>
                </c:pt>
                <c:pt idx="9214" formatCode="General">
                  <c:v>9.2150936126708896</c:v>
                </c:pt>
                <c:pt idx="9215" formatCode="General">
                  <c:v>9.2160940170287997</c:v>
                </c:pt>
                <c:pt idx="9216" formatCode="General">
                  <c:v>9.2170944213867099</c:v>
                </c:pt>
                <c:pt idx="9217" formatCode="General">
                  <c:v>9.21809482574462</c:v>
                </c:pt>
                <c:pt idx="9218" formatCode="General">
                  <c:v>9.2190952301025302</c:v>
                </c:pt>
                <c:pt idx="9219" formatCode="General">
                  <c:v>9.2200956344604403</c:v>
                </c:pt>
                <c:pt idx="9220" formatCode="General">
                  <c:v>9.2210960388183505</c:v>
                </c:pt>
                <c:pt idx="9221" formatCode="General">
                  <c:v>9.2220964431762606</c:v>
                </c:pt>
                <c:pt idx="9222" formatCode="General">
                  <c:v>9.2230968475341708</c:v>
                </c:pt>
                <c:pt idx="9223" formatCode="General">
                  <c:v>9.2240972518920792</c:v>
                </c:pt>
                <c:pt idx="9224" formatCode="General">
                  <c:v>9.22509765625</c:v>
                </c:pt>
                <c:pt idx="9225" formatCode="General">
                  <c:v>9.2260980606079102</c:v>
                </c:pt>
                <c:pt idx="9226" formatCode="General">
                  <c:v>9.2270984649658203</c:v>
                </c:pt>
                <c:pt idx="9227" formatCode="General">
                  <c:v>9.2280988693237305</c:v>
                </c:pt>
                <c:pt idx="9228" formatCode="General">
                  <c:v>9.2290992736816406</c:v>
                </c:pt>
                <c:pt idx="9229" formatCode="General">
                  <c:v>9.2300996780395508</c:v>
                </c:pt>
                <c:pt idx="9230" formatCode="General">
                  <c:v>9.2311000823974592</c:v>
                </c:pt>
                <c:pt idx="9231" formatCode="General">
                  <c:v>9.2321004867553693</c:v>
                </c:pt>
                <c:pt idx="9232" formatCode="General">
                  <c:v>9.2331008911132795</c:v>
                </c:pt>
                <c:pt idx="9233" formatCode="General">
                  <c:v>9.2341012954711896</c:v>
                </c:pt>
                <c:pt idx="9234" formatCode="General">
                  <c:v>9.2351016998290998</c:v>
                </c:pt>
                <c:pt idx="9235" formatCode="General">
                  <c:v>9.2361021041870099</c:v>
                </c:pt>
                <c:pt idx="9236" formatCode="General">
                  <c:v>9.2371025085449201</c:v>
                </c:pt>
                <c:pt idx="9237" formatCode="General">
                  <c:v>9.2381029129028303</c:v>
                </c:pt>
                <c:pt idx="9238" formatCode="General">
                  <c:v>9.2391033172607404</c:v>
                </c:pt>
                <c:pt idx="9239" formatCode="General">
                  <c:v>9.2401037216186506</c:v>
                </c:pt>
                <c:pt idx="9240" formatCode="General">
                  <c:v>9.2411041259765607</c:v>
                </c:pt>
                <c:pt idx="9241" formatCode="General">
                  <c:v>9.2421045303344709</c:v>
                </c:pt>
                <c:pt idx="9242" formatCode="General">
                  <c:v>9.2431049346923793</c:v>
                </c:pt>
                <c:pt idx="9243" formatCode="General">
                  <c:v>9.2441053390502894</c:v>
                </c:pt>
                <c:pt idx="9244" formatCode="General">
                  <c:v>9.2451057434081996</c:v>
                </c:pt>
                <c:pt idx="9245" formatCode="General">
                  <c:v>9.2461061477661097</c:v>
                </c:pt>
                <c:pt idx="9246" formatCode="General">
                  <c:v>9.2471065521240199</c:v>
                </c:pt>
                <c:pt idx="9247" formatCode="General">
                  <c:v>9.24810695648193</c:v>
                </c:pt>
                <c:pt idx="9248" formatCode="General">
                  <c:v>9.2491073608398402</c:v>
                </c:pt>
                <c:pt idx="9249" formatCode="General">
                  <c:v>9.2501077651977504</c:v>
                </c:pt>
                <c:pt idx="9250" formatCode="General">
                  <c:v>9.2511081695556605</c:v>
                </c:pt>
                <c:pt idx="9251" formatCode="General">
                  <c:v>9.2521085739135707</c:v>
                </c:pt>
                <c:pt idx="9252" formatCode="General">
                  <c:v>9.2531089782714808</c:v>
                </c:pt>
                <c:pt idx="9253" formatCode="General">
                  <c:v>9.2541093826293892</c:v>
                </c:pt>
                <c:pt idx="9254" formatCode="General">
                  <c:v>9.2551097869872994</c:v>
                </c:pt>
                <c:pt idx="9255" formatCode="General">
                  <c:v>9.2561101913452095</c:v>
                </c:pt>
                <c:pt idx="9256" formatCode="General">
                  <c:v>9.2571105957031197</c:v>
                </c:pt>
                <c:pt idx="9257" formatCode="General">
                  <c:v>9.2581110000610298</c:v>
                </c:pt>
                <c:pt idx="9258" formatCode="General">
                  <c:v>9.25911140441894</c:v>
                </c:pt>
                <c:pt idx="9259" formatCode="General">
                  <c:v>9.2601118087768501</c:v>
                </c:pt>
                <c:pt idx="9260" formatCode="General">
                  <c:v>9.2611122131347603</c:v>
                </c:pt>
                <c:pt idx="9261" formatCode="General">
                  <c:v>9.2621126174926705</c:v>
                </c:pt>
                <c:pt idx="9262" formatCode="General">
                  <c:v>9.2631130218505806</c:v>
                </c:pt>
                <c:pt idx="9263" formatCode="General">
                  <c:v>9.2641134262084908</c:v>
                </c:pt>
                <c:pt idx="9264" formatCode="General">
                  <c:v>9.2651138305663991</c:v>
                </c:pt>
                <c:pt idx="9265" formatCode="General">
                  <c:v>9.2661142349243093</c:v>
                </c:pt>
                <c:pt idx="9266" formatCode="General">
                  <c:v>9.2671146392822195</c:v>
                </c:pt>
                <c:pt idx="9267" formatCode="General">
                  <c:v>9.2681150436401296</c:v>
                </c:pt>
                <c:pt idx="9268" formatCode="General">
                  <c:v>9.2691154479980398</c:v>
                </c:pt>
                <c:pt idx="9269" formatCode="General">
                  <c:v>9.2701158523559499</c:v>
                </c:pt>
                <c:pt idx="9270" formatCode="General">
                  <c:v>9.2711162567138601</c:v>
                </c:pt>
                <c:pt idx="9271" formatCode="General">
                  <c:v>9.2721166610717702</c:v>
                </c:pt>
                <c:pt idx="9272" formatCode="General">
                  <c:v>9.2731170654296804</c:v>
                </c:pt>
                <c:pt idx="9273" formatCode="General">
                  <c:v>9.2741174697875906</c:v>
                </c:pt>
                <c:pt idx="9274" formatCode="General">
                  <c:v>9.2751178741455007</c:v>
                </c:pt>
                <c:pt idx="9275" formatCode="General">
                  <c:v>9.2761182785034109</c:v>
                </c:pt>
                <c:pt idx="9276" formatCode="General">
                  <c:v>9.2771186828613192</c:v>
                </c:pt>
                <c:pt idx="9277" formatCode="General">
                  <c:v>9.2781190872192294</c:v>
                </c:pt>
                <c:pt idx="9278" formatCode="General">
                  <c:v>9.2791194915771396</c:v>
                </c:pt>
                <c:pt idx="9279" formatCode="General">
                  <c:v>9.2801198959350497</c:v>
                </c:pt>
                <c:pt idx="9280" formatCode="General">
                  <c:v>9.2811203002929599</c:v>
                </c:pt>
                <c:pt idx="9281" formatCode="General">
                  <c:v>9.28212070465087</c:v>
                </c:pt>
                <c:pt idx="9282" formatCode="General">
                  <c:v>9.2831211090087802</c:v>
                </c:pt>
                <c:pt idx="9283" formatCode="General">
                  <c:v>9.2841215133666903</c:v>
                </c:pt>
                <c:pt idx="9284" formatCode="General">
                  <c:v>9.2851219177246005</c:v>
                </c:pt>
                <c:pt idx="9285" formatCode="General">
                  <c:v>9.2861223220825106</c:v>
                </c:pt>
                <c:pt idx="9286" formatCode="General">
                  <c:v>9.2871227264404208</c:v>
                </c:pt>
                <c:pt idx="9287" formatCode="General">
                  <c:v>9.2881231307983292</c:v>
                </c:pt>
                <c:pt idx="9288" formatCode="General">
                  <c:v>9.28912353515625</c:v>
                </c:pt>
                <c:pt idx="9289" formatCode="General">
                  <c:v>9.2901239395141602</c:v>
                </c:pt>
                <c:pt idx="9290" formatCode="General">
                  <c:v>9.2911243438720703</c:v>
                </c:pt>
                <c:pt idx="9291" formatCode="General">
                  <c:v>9.2921247482299805</c:v>
                </c:pt>
                <c:pt idx="9292" formatCode="General">
                  <c:v>9.2931251525878906</c:v>
                </c:pt>
                <c:pt idx="9293" formatCode="General">
                  <c:v>9.2941255569458008</c:v>
                </c:pt>
                <c:pt idx="9294" formatCode="General">
                  <c:v>9.2951259613037092</c:v>
                </c:pt>
                <c:pt idx="9295" formatCode="General">
                  <c:v>9.2961263656616193</c:v>
                </c:pt>
                <c:pt idx="9296" formatCode="General">
                  <c:v>9.2971267700195295</c:v>
                </c:pt>
                <c:pt idx="9297" formatCode="General">
                  <c:v>9.2981271743774396</c:v>
                </c:pt>
                <c:pt idx="9298" formatCode="General">
                  <c:v>9.2991275787353498</c:v>
                </c:pt>
                <c:pt idx="9299" formatCode="General">
                  <c:v>9.3001279830932599</c:v>
                </c:pt>
                <c:pt idx="9300" formatCode="General">
                  <c:v>9.3011283874511701</c:v>
                </c:pt>
                <c:pt idx="9301" formatCode="General">
                  <c:v>9.3021287918090803</c:v>
                </c:pt>
                <c:pt idx="9302" formatCode="General">
                  <c:v>9.3031291961669904</c:v>
                </c:pt>
                <c:pt idx="9303" formatCode="General">
                  <c:v>9.3041296005249006</c:v>
                </c:pt>
                <c:pt idx="9304" formatCode="General">
                  <c:v>9.3051300048828107</c:v>
                </c:pt>
                <c:pt idx="9305" formatCode="General">
                  <c:v>9.3061304092407209</c:v>
                </c:pt>
                <c:pt idx="9306" formatCode="General">
                  <c:v>9.3071308135986293</c:v>
                </c:pt>
                <c:pt idx="9307" formatCode="General">
                  <c:v>9.3081312179565394</c:v>
                </c:pt>
                <c:pt idx="9308" formatCode="General">
                  <c:v>9.3091316223144496</c:v>
                </c:pt>
                <c:pt idx="9309" formatCode="General">
                  <c:v>9.3101320266723597</c:v>
                </c:pt>
                <c:pt idx="9310" formatCode="General">
                  <c:v>9.3111324310302699</c:v>
                </c:pt>
                <c:pt idx="9311" formatCode="General">
                  <c:v>9.31213283538818</c:v>
                </c:pt>
                <c:pt idx="9312" formatCode="General">
                  <c:v>9.3131332397460902</c:v>
                </c:pt>
                <c:pt idx="9313" formatCode="General">
                  <c:v>9.3141336441040004</c:v>
                </c:pt>
                <c:pt idx="9314" formatCode="General">
                  <c:v>9.3151340484619105</c:v>
                </c:pt>
                <c:pt idx="9315" formatCode="General">
                  <c:v>9.3161344528198207</c:v>
                </c:pt>
                <c:pt idx="9316" formatCode="General">
                  <c:v>9.3171348571777308</c:v>
                </c:pt>
                <c:pt idx="9317" formatCode="General">
                  <c:v>9.3181352615356392</c:v>
                </c:pt>
                <c:pt idx="9318" formatCode="General">
                  <c:v>9.3191356658935494</c:v>
                </c:pt>
                <c:pt idx="9319" formatCode="General">
                  <c:v>9.3201360702514595</c:v>
                </c:pt>
                <c:pt idx="9320" formatCode="General">
                  <c:v>9.3211364746093697</c:v>
                </c:pt>
                <c:pt idx="9321" formatCode="General">
                  <c:v>9.3221368789672798</c:v>
                </c:pt>
                <c:pt idx="9322" formatCode="General">
                  <c:v>9.32313728332519</c:v>
                </c:pt>
                <c:pt idx="9323" formatCode="General">
                  <c:v>9.3241376876831001</c:v>
                </c:pt>
                <c:pt idx="9324" formatCode="General">
                  <c:v>9.3251380920410103</c:v>
                </c:pt>
                <c:pt idx="9325" formatCode="General">
                  <c:v>9.3261384963989205</c:v>
                </c:pt>
                <c:pt idx="9326" formatCode="General">
                  <c:v>9.3271389007568306</c:v>
                </c:pt>
                <c:pt idx="9327" formatCode="General">
                  <c:v>9.3281393051147408</c:v>
                </c:pt>
                <c:pt idx="9328" formatCode="General">
                  <c:v>9.3291397094726491</c:v>
                </c:pt>
                <c:pt idx="9329" formatCode="General">
                  <c:v>9.3301401138305593</c:v>
                </c:pt>
                <c:pt idx="9330" formatCode="General">
                  <c:v>9.3311405181884695</c:v>
                </c:pt>
                <c:pt idx="9331" formatCode="General">
                  <c:v>9.3321409225463796</c:v>
                </c:pt>
                <c:pt idx="9332" formatCode="General">
                  <c:v>9.3331413269042898</c:v>
                </c:pt>
                <c:pt idx="9333" formatCode="General">
                  <c:v>9.3341417312621999</c:v>
                </c:pt>
                <c:pt idx="9334" formatCode="General">
                  <c:v>9.3351421356201101</c:v>
                </c:pt>
                <c:pt idx="9335" formatCode="General">
                  <c:v>9.3361425399780202</c:v>
                </c:pt>
                <c:pt idx="9336" formatCode="General">
                  <c:v>9.3371429443359304</c:v>
                </c:pt>
                <c:pt idx="9337" formatCode="General">
                  <c:v>9.3381433486938406</c:v>
                </c:pt>
                <c:pt idx="9338" formatCode="General">
                  <c:v>9.3391437530517507</c:v>
                </c:pt>
                <c:pt idx="9339" formatCode="General">
                  <c:v>9.3401441574096609</c:v>
                </c:pt>
                <c:pt idx="9340" formatCode="General">
                  <c:v>9.3411445617675692</c:v>
                </c:pt>
                <c:pt idx="9341" formatCode="General">
                  <c:v>9.3421449661254794</c:v>
                </c:pt>
                <c:pt idx="9342" formatCode="General">
                  <c:v>9.3431453704833896</c:v>
                </c:pt>
                <c:pt idx="9343" formatCode="General">
                  <c:v>9.3441457748412997</c:v>
                </c:pt>
                <c:pt idx="9344" formatCode="General">
                  <c:v>9.3451461791992099</c:v>
                </c:pt>
                <c:pt idx="9345" formatCode="General">
                  <c:v>9.34614658355712</c:v>
                </c:pt>
                <c:pt idx="9346" formatCode="General">
                  <c:v>9.3471469879150302</c:v>
                </c:pt>
                <c:pt idx="9347" formatCode="General">
                  <c:v>9.3481473922729403</c:v>
                </c:pt>
                <c:pt idx="9348" formatCode="General">
                  <c:v>9.3491477966308505</c:v>
                </c:pt>
                <c:pt idx="9349" formatCode="General">
                  <c:v>9.3501482009887606</c:v>
                </c:pt>
                <c:pt idx="9350" formatCode="General">
                  <c:v>9.3511486053466708</c:v>
                </c:pt>
                <c:pt idx="9351" formatCode="General">
                  <c:v>9.3521490097045792</c:v>
                </c:pt>
                <c:pt idx="9352" formatCode="General">
                  <c:v>9.3531494140625</c:v>
                </c:pt>
                <c:pt idx="9353" formatCode="General">
                  <c:v>9.3541498184204102</c:v>
                </c:pt>
                <c:pt idx="9354" formatCode="General">
                  <c:v>9.3551502227783203</c:v>
                </c:pt>
                <c:pt idx="9355" formatCode="General">
                  <c:v>9.3561506271362305</c:v>
                </c:pt>
                <c:pt idx="9356" formatCode="General">
                  <c:v>9.3571510314941406</c:v>
                </c:pt>
                <c:pt idx="9357" formatCode="General">
                  <c:v>9.3581514358520508</c:v>
                </c:pt>
                <c:pt idx="9358" formatCode="General">
                  <c:v>9.3591518402099592</c:v>
                </c:pt>
                <c:pt idx="9359" formatCode="General">
                  <c:v>9.3601522445678693</c:v>
                </c:pt>
                <c:pt idx="9360" formatCode="General">
                  <c:v>9.3611526489257795</c:v>
                </c:pt>
                <c:pt idx="9361" formatCode="General">
                  <c:v>9.3621530532836896</c:v>
                </c:pt>
                <c:pt idx="9362" formatCode="General">
                  <c:v>9.3631534576415998</c:v>
                </c:pt>
                <c:pt idx="9363" formatCode="General">
                  <c:v>9.3641538619995099</c:v>
                </c:pt>
                <c:pt idx="9364" formatCode="General">
                  <c:v>9.3651542663574201</c:v>
                </c:pt>
                <c:pt idx="9365" formatCode="General">
                  <c:v>9.3661546707153303</c:v>
                </c:pt>
                <c:pt idx="9366" formatCode="General">
                  <c:v>9.3671550750732404</c:v>
                </c:pt>
                <c:pt idx="9367" formatCode="General">
                  <c:v>9.3681554794311506</c:v>
                </c:pt>
                <c:pt idx="9368" formatCode="General">
                  <c:v>9.3691558837890607</c:v>
                </c:pt>
                <c:pt idx="9369" formatCode="General">
                  <c:v>9.3701562881469709</c:v>
                </c:pt>
                <c:pt idx="9370" formatCode="General">
                  <c:v>9.3711566925048793</c:v>
                </c:pt>
                <c:pt idx="9371" formatCode="General">
                  <c:v>9.3721570968627894</c:v>
                </c:pt>
                <c:pt idx="9372" formatCode="General">
                  <c:v>9.3731575012206996</c:v>
                </c:pt>
                <c:pt idx="9373" formatCode="General">
                  <c:v>9.3741579055786097</c:v>
                </c:pt>
                <c:pt idx="9374" formatCode="General">
                  <c:v>9.3751583099365199</c:v>
                </c:pt>
                <c:pt idx="9375" formatCode="General">
                  <c:v>9.37615871429443</c:v>
                </c:pt>
                <c:pt idx="9376" formatCode="General">
                  <c:v>9.3771591186523402</c:v>
                </c:pt>
                <c:pt idx="9377" formatCode="General">
                  <c:v>9.3781595230102504</c:v>
                </c:pt>
                <c:pt idx="9378" formatCode="General">
                  <c:v>9.3791599273681605</c:v>
                </c:pt>
                <c:pt idx="9379" formatCode="General">
                  <c:v>9.3801603317260707</c:v>
                </c:pt>
                <c:pt idx="9380" formatCode="General">
                  <c:v>9.3811607360839808</c:v>
                </c:pt>
                <c:pt idx="9381" formatCode="General">
                  <c:v>9.3821611404418892</c:v>
                </c:pt>
                <c:pt idx="9382" formatCode="General">
                  <c:v>9.3831615447997994</c:v>
                </c:pt>
                <c:pt idx="9383" formatCode="General">
                  <c:v>9.3841619491577095</c:v>
                </c:pt>
                <c:pt idx="9384" formatCode="General">
                  <c:v>9.3851623535156197</c:v>
                </c:pt>
                <c:pt idx="9385" formatCode="General">
                  <c:v>9.3861627578735298</c:v>
                </c:pt>
                <c:pt idx="9386" formatCode="General">
                  <c:v>9.38716316223144</c:v>
                </c:pt>
                <c:pt idx="9387" formatCode="General">
                  <c:v>9.3881635665893501</c:v>
                </c:pt>
                <c:pt idx="9388" formatCode="General">
                  <c:v>9.3891639709472603</c:v>
                </c:pt>
                <c:pt idx="9389" formatCode="General">
                  <c:v>9.3901643753051705</c:v>
                </c:pt>
                <c:pt idx="9390" formatCode="General">
                  <c:v>9.3911647796630806</c:v>
                </c:pt>
                <c:pt idx="9391" formatCode="General">
                  <c:v>9.3921651840209908</c:v>
                </c:pt>
                <c:pt idx="9392" formatCode="General">
                  <c:v>9.3931655883788991</c:v>
                </c:pt>
                <c:pt idx="9393" formatCode="General">
                  <c:v>9.3941659927368093</c:v>
                </c:pt>
                <c:pt idx="9394" formatCode="General">
                  <c:v>9.3951663970947195</c:v>
                </c:pt>
                <c:pt idx="9395" formatCode="General">
                  <c:v>9.3961668014526296</c:v>
                </c:pt>
                <c:pt idx="9396" formatCode="General">
                  <c:v>9.3971672058105398</c:v>
                </c:pt>
                <c:pt idx="9397" formatCode="General">
                  <c:v>9.3981676101684499</c:v>
                </c:pt>
                <c:pt idx="9398" formatCode="General">
                  <c:v>9.3991680145263601</c:v>
                </c:pt>
                <c:pt idx="9399" formatCode="General">
                  <c:v>9.4001684188842702</c:v>
                </c:pt>
                <c:pt idx="9400" formatCode="General">
                  <c:v>9.4011688232421804</c:v>
                </c:pt>
                <c:pt idx="9401" formatCode="General">
                  <c:v>9.4021692276000906</c:v>
                </c:pt>
                <c:pt idx="9402" formatCode="General">
                  <c:v>9.4031696319580007</c:v>
                </c:pt>
                <c:pt idx="9403" formatCode="General">
                  <c:v>9.4041700363159109</c:v>
                </c:pt>
                <c:pt idx="9404" formatCode="General">
                  <c:v>9.4051704406738192</c:v>
                </c:pt>
                <c:pt idx="9405" formatCode="General">
                  <c:v>9.4061708450317294</c:v>
                </c:pt>
                <c:pt idx="9406" formatCode="General">
                  <c:v>9.4071712493896396</c:v>
                </c:pt>
                <c:pt idx="9407" formatCode="General">
                  <c:v>9.4081716537475497</c:v>
                </c:pt>
                <c:pt idx="9408" formatCode="General">
                  <c:v>9.4091720581054599</c:v>
                </c:pt>
                <c:pt idx="9409" formatCode="General">
                  <c:v>9.41017246246337</c:v>
                </c:pt>
                <c:pt idx="9410" formatCode="General">
                  <c:v>9.4111728668212802</c:v>
                </c:pt>
                <c:pt idx="9411" formatCode="General">
                  <c:v>9.4121732711791903</c:v>
                </c:pt>
                <c:pt idx="9412" formatCode="General">
                  <c:v>9.4131736755371005</c:v>
                </c:pt>
                <c:pt idx="9413" formatCode="General">
                  <c:v>9.4141740798950106</c:v>
                </c:pt>
                <c:pt idx="9414" formatCode="General">
                  <c:v>9.4151744842529208</c:v>
                </c:pt>
                <c:pt idx="9415" formatCode="General">
                  <c:v>9.4161748886108292</c:v>
                </c:pt>
                <c:pt idx="9416" formatCode="General">
                  <c:v>9.41717529296875</c:v>
                </c:pt>
                <c:pt idx="9417" formatCode="General">
                  <c:v>9.4181756973266602</c:v>
                </c:pt>
                <c:pt idx="9418" formatCode="General">
                  <c:v>9.4191761016845703</c:v>
                </c:pt>
                <c:pt idx="9419" formatCode="General">
                  <c:v>9.4201765060424805</c:v>
                </c:pt>
                <c:pt idx="9420" formatCode="General">
                  <c:v>9.4211769104003906</c:v>
                </c:pt>
                <c:pt idx="9421" formatCode="General">
                  <c:v>9.4221773147583008</c:v>
                </c:pt>
                <c:pt idx="9422" formatCode="General">
                  <c:v>9.4231777191162092</c:v>
                </c:pt>
                <c:pt idx="9423" formatCode="General">
                  <c:v>9.4241781234741193</c:v>
                </c:pt>
                <c:pt idx="9424" formatCode="General">
                  <c:v>9.4251785278320295</c:v>
                </c:pt>
                <c:pt idx="9425" formatCode="General">
                  <c:v>9.4261789321899396</c:v>
                </c:pt>
                <c:pt idx="9426" formatCode="General">
                  <c:v>9.4271793365478498</c:v>
                </c:pt>
                <c:pt idx="9427" formatCode="General">
                  <c:v>9.4281797409057599</c:v>
                </c:pt>
                <c:pt idx="9428" formatCode="General">
                  <c:v>9.4291801452636701</c:v>
                </c:pt>
                <c:pt idx="9429" formatCode="General">
                  <c:v>9.4301805496215803</c:v>
                </c:pt>
                <c:pt idx="9430" formatCode="General">
                  <c:v>9.4311809539794904</c:v>
                </c:pt>
                <c:pt idx="9431" formatCode="General">
                  <c:v>9.4321813583374006</c:v>
                </c:pt>
                <c:pt idx="9432" formatCode="General">
                  <c:v>9.4331817626953107</c:v>
                </c:pt>
                <c:pt idx="9433" formatCode="General">
                  <c:v>9.4341821670532209</c:v>
                </c:pt>
                <c:pt idx="9434" formatCode="General">
                  <c:v>9.4351825714111293</c:v>
                </c:pt>
                <c:pt idx="9435" formatCode="General">
                  <c:v>9.4361829757690394</c:v>
                </c:pt>
                <c:pt idx="9436" formatCode="General">
                  <c:v>9.4371833801269496</c:v>
                </c:pt>
                <c:pt idx="9437" formatCode="General">
                  <c:v>9.4381837844848597</c:v>
                </c:pt>
                <c:pt idx="9438" formatCode="General">
                  <c:v>9.4391841888427699</c:v>
                </c:pt>
                <c:pt idx="9439" formatCode="General">
                  <c:v>9.44018459320068</c:v>
                </c:pt>
                <c:pt idx="9440" formatCode="General">
                  <c:v>9.4411849975585902</c:v>
                </c:pt>
                <c:pt idx="9441" formatCode="General">
                  <c:v>9.4421854019165004</c:v>
                </c:pt>
                <c:pt idx="9442" formatCode="General">
                  <c:v>9.4431858062744105</c:v>
                </c:pt>
                <c:pt idx="9443" formatCode="General">
                  <c:v>9.4441862106323207</c:v>
                </c:pt>
                <c:pt idx="9444" formatCode="General">
                  <c:v>9.4451866149902308</c:v>
                </c:pt>
                <c:pt idx="9445" formatCode="General">
                  <c:v>9.4461870193481392</c:v>
                </c:pt>
                <c:pt idx="9446" formatCode="General">
                  <c:v>9.4471874237060494</c:v>
                </c:pt>
                <c:pt idx="9447" formatCode="General">
                  <c:v>9.4481878280639595</c:v>
                </c:pt>
                <c:pt idx="9448" formatCode="General">
                  <c:v>9.4491882324218697</c:v>
                </c:pt>
                <c:pt idx="9449" formatCode="General">
                  <c:v>9.4501886367797798</c:v>
                </c:pt>
                <c:pt idx="9450" formatCode="General">
                  <c:v>9.45118904113769</c:v>
                </c:pt>
                <c:pt idx="9451" formatCode="General">
                  <c:v>9.4521894454956001</c:v>
                </c:pt>
                <c:pt idx="9452" formatCode="General">
                  <c:v>9.4531898498535103</c:v>
                </c:pt>
                <c:pt idx="9453" formatCode="General">
                  <c:v>9.4541902542114205</c:v>
                </c:pt>
                <c:pt idx="9454" formatCode="General">
                  <c:v>9.4551906585693306</c:v>
                </c:pt>
                <c:pt idx="9455" formatCode="General">
                  <c:v>9.4561910629272408</c:v>
                </c:pt>
                <c:pt idx="9456" formatCode="General">
                  <c:v>9.4571914672851491</c:v>
                </c:pt>
                <c:pt idx="9457" formatCode="General">
                  <c:v>9.4581918716430593</c:v>
                </c:pt>
                <c:pt idx="9458" formatCode="General">
                  <c:v>9.4591922760009695</c:v>
                </c:pt>
                <c:pt idx="9459" formatCode="General">
                  <c:v>9.4601926803588796</c:v>
                </c:pt>
                <c:pt idx="9460" formatCode="General">
                  <c:v>9.4611930847167898</c:v>
                </c:pt>
                <c:pt idx="9461" formatCode="General">
                  <c:v>9.4621934890746999</c:v>
                </c:pt>
                <c:pt idx="9462" formatCode="General">
                  <c:v>9.4631938934326101</c:v>
                </c:pt>
                <c:pt idx="9463" formatCode="General">
                  <c:v>9.4641942977905202</c:v>
                </c:pt>
                <c:pt idx="9464" formatCode="General">
                  <c:v>9.4651947021484304</c:v>
                </c:pt>
                <c:pt idx="9465" formatCode="General">
                  <c:v>9.4661951065063406</c:v>
                </c:pt>
                <c:pt idx="9466" formatCode="General">
                  <c:v>9.4671955108642507</c:v>
                </c:pt>
                <c:pt idx="9467" formatCode="General">
                  <c:v>9.4681959152221609</c:v>
                </c:pt>
                <c:pt idx="9468" formatCode="General">
                  <c:v>9.4691963195800692</c:v>
                </c:pt>
                <c:pt idx="9469" formatCode="General">
                  <c:v>9.4701967239379794</c:v>
                </c:pt>
                <c:pt idx="9470" formatCode="General">
                  <c:v>9.4711971282958896</c:v>
                </c:pt>
                <c:pt idx="9471" formatCode="General">
                  <c:v>9.4721975326537997</c:v>
                </c:pt>
                <c:pt idx="9472" formatCode="General">
                  <c:v>9.4731979370117099</c:v>
                </c:pt>
                <c:pt idx="9473" formatCode="General">
                  <c:v>9.47419834136962</c:v>
                </c:pt>
                <c:pt idx="9474" formatCode="General">
                  <c:v>9.4751987457275302</c:v>
                </c:pt>
                <c:pt idx="9475" formatCode="General">
                  <c:v>9.4761991500854403</c:v>
                </c:pt>
                <c:pt idx="9476" formatCode="General">
                  <c:v>9.4771995544433505</c:v>
                </c:pt>
                <c:pt idx="9477" formatCode="General">
                  <c:v>9.4781999588012606</c:v>
                </c:pt>
                <c:pt idx="9478" formatCode="General">
                  <c:v>9.4792003631591708</c:v>
                </c:pt>
                <c:pt idx="9479" formatCode="General">
                  <c:v>9.4802007675170792</c:v>
                </c:pt>
                <c:pt idx="9480" formatCode="General">
                  <c:v>9.481201171875</c:v>
                </c:pt>
                <c:pt idx="9481" formatCode="General">
                  <c:v>9.4822015762329102</c:v>
                </c:pt>
                <c:pt idx="9482" formatCode="General">
                  <c:v>9.4832019805908203</c:v>
                </c:pt>
                <c:pt idx="9483" formatCode="General">
                  <c:v>9.4842023849487305</c:v>
                </c:pt>
                <c:pt idx="9484" formatCode="General">
                  <c:v>9.4852027893066406</c:v>
                </c:pt>
                <c:pt idx="9485" formatCode="General">
                  <c:v>9.4862031936645508</c:v>
                </c:pt>
                <c:pt idx="9486" formatCode="General">
                  <c:v>9.4872035980224592</c:v>
                </c:pt>
                <c:pt idx="9487" formatCode="General">
                  <c:v>9.4882040023803693</c:v>
                </c:pt>
                <c:pt idx="9488" formatCode="General">
                  <c:v>9.4892044067382795</c:v>
                </c:pt>
                <c:pt idx="9489" formatCode="General">
                  <c:v>9.4902048110961896</c:v>
                </c:pt>
                <c:pt idx="9490" formatCode="General">
                  <c:v>9.4912052154540998</c:v>
                </c:pt>
                <c:pt idx="9491" formatCode="General">
                  <c:v>9.4922056198120099</c:v>
                </c:pt>
                <c:pt idx="9492" formatCode="General">
                  <c:v>9.4932060241699201</c:v>
                </c:pt>
                <c:pt idx="9493" formatCode="General">
                  <c:v>9.4942064285278303</c:v>
                </c:pt>
                <c:pt idx="9494" formatCode="General">
                  <c:v>9.4952068328857404</c:v>
                </c:pt>
                <c:pt idx="9495" formatCode="General">
                  <c:v>9.4962072372436506</c:v>
                </c:pt>
                <c:pt idx="9496" formatCode="General">
                  <c:v>9.4972076416015607</c:v>
                </c:pt>
                <c:pt idx="9497" formatCode="General">
                  <c:v>9.4982080459594709</c:v>
                </c:pt>
                <c:pt idx="9498" formatCode="General">
                  <c:v>9.4992084503173793</c:v>
                </c:pt>
                <c:pt idx="9499" formatCode="General">
                  <c:v>9.5002088546752894</c:v>
                </c:pt>
                <c:pt idx="9500" formatCode="General">
                  <c:v>9.5012092590331996</c:v>
                </c:pt>
                <c:pt idx="9501" formatCode="General">
                  <c:v>9.5022096633911097</c:v>
                </c:pt>
                <c:pt idx="9502" formatCode="General">
                  <c:v>9.5032100677490199</c:v>
                </c:pt>
                <c:pt idx="9503" formatCode="General">
                  <c:v>9.50421047210693</c:v>
                </c:pt>
                <c:pt idx="9504" formatCode="General">
                  <c:v>9.5052108764648402</c:v>
                </c:pt>
                <c:pt idx="9505" formatCode="General">
                  <c:v>9.5062112808227504</c:v>
                </c:pt>
                <c:pt idx="9506" formatCode="General">
                  <c:v>9.5072116851806605</c:v>
                </c:pt>
                <c:pt idx="9507" formatCode="General">
                  <c:v>9.5082120895385707</c:v>
                </c:pt>
                <c:pt idx="9508" formatCode="General">
                  <c:v>9.5092124938964808</c:v>
                </c:pt>
                <c:pt idx="9509" formatCode="General">
                  <c:v>9.5102128982543892</c:v>
                </c:pt>
                <c:pt idx="9510" formatCode="General">
                  <c:v>9.5112133026122994</c:v>
                </c:pt>
                <c:pt idx="9511" formatCode="General">
                  <c:v>9.5122137069702095</c:v>
                </c:pt>
                <c:pt idx="9512" formatCode="General">
                  <c:v>9.5132141113281197</c:v>
                </c:pt>
                <c:pt idx="9513" formatCode="General">
                  <c:v>9.5142145156860298</c:v>
                </c:pt>
                <c:pt idx="9514" formatCode="General">
                  <c:v>9.51521492004394</c:v>
                </c:pt>
                <c:pt idx="9515" formatCode="General">
                  <c:v>9.5162153244018501</c:v>
                </c:pt>
                <c:pt idx="9516" formatCode="General">
                  <c:v>9.5172157287597603</c:v>
                </c:pt>
                <c:pt idx="9517" formatCode="General">
                  <c:v>9.5182161331176705</c:v>
                </c:pt>
                <c:pt idx="9518" formatCode="General">
                  <c:v>9.5192165374755806</c:v>
                </c:pt>
                <c:pt idx="9519" formatCode="General">
                  <c:v>9.5202169418334908</c:v>
                </c:pt>
                <c:pt idx="9520" formatCode="General">
                  <c:v>9.5212173461913991</c:v>
                </c:pt>
                <c:pt idx="9521" formatCode="General">
                  <c:v>9.5222177505493093</c:v>
                </c:pt>
                <c:pt idx="9522" formatCode="General">
                  <c:v>9.5232181549072195</c:v>
                </c:pt>
                <c:pt idx="9523" formatCode="General">
                  <c:v>9.5242185592651296</c:v>
                </c:pt>
                <c:pt idx="9524" formatCode="General">
                  <c:v>9.5252189636230398</c:v>
                </c:pt>
                <c:pt idx="9525" formatCode="General">
                  <c:v>9.5262193679809499</c:v>
                </c:pt>
                <c:pt idx="9526" formatCode="General">
                  <c:v>9.5272197723388601</c:v>
                </c:pt>
                <c:pt idx="9527" formatCode="General">
                  <c:v>9.5282201766967702</c:v>
                </c:pt>
                <c:pt idx="9528" formatCode="General">
                  <c:v>9.5292205810546804</c:v>
                </c:pt>
                <c:pt idx="9529" formatCode="General">
                  <c:v>9.5302209854125906</c:v>
                </c:pt>
                <c:pt idx="9530" formatCode="General">
                  <c:v>9.5312213897705007</c:v>
                </c:pt>
                <c:pt idx="9531" formatCode="General">
                  <c:v>9.5322217941284109</c:v>
                </c:pt>
                <c:pt idx="9532" formatCode="General">
                  <c:v>9.5332221984863192</c:v>
                </c:pt>
                <c:pt idx="9533" formatCode="General">
                  <c:v>9.5342226028442294</c:v>
                </c:pt>
                <c:pt idx="9534" formatCode="General">
                  <c:v>9.5352230072021396</c:v>
                </c:pt>
                <c:pt idx="9535" formatCode="General">
                  <c:v>9.5362234115600497</c:v>
                </c:pt>
                <c:pt idx="9536" formatCode="General">
                  <c:v>9.5372238159179599</c:v>
                </c:pt>
                <c:pt idx="9537" formatCode="General">
                  <c:v>9.53822422027587</c:v>
                </c:pt>
                <c:pt idx="9538" formatCode="General">
                  <c:v>9.5392246246337802</c:v>
                </c:pt>
                <c:pt idx="9539" formatCode="General">
                  <c:v>9.5402250289916903</c:v>
                </c:pt>
                <c:pt idx="9540" formatCode="General">
                  <c:v>9.5412254333496005</c:v>
                </c:pt>
                <c:pt idx="9541" formatCode="General">
                  <c:v>9.5422258377075106</c:v>
                </c:pt>
                <c:pt idx="9542" formatCode="General">
                  <c:v>9.5432262420654208</c:v>
                </c:pt>
                <c:pt idx="9543" formatCode="General">
                  <c:v>9.5442266464233292</c:v>
                </c:pt>
                <c:pt idx="9544" formatCode="General">
                  <c:v>9.54522705078125</c:v>
                </c:pt>
                <c:pt idx="9545" formatCode="General">
                  <c:v>9.5462274551391602</c:v>
                </c:pt>
                <c:pt idx="9546" formatCode="General">
                  <c:v>9.5472278594970703</c:v>
                </c:pt>
                <c:pt idx="9547" formatCode="General">
                  <c:v>9.5482282638549805</c:v>
                </c:pt>
                <c:pt idx="9548" formatCode="General">
                  <c:v>9.5492286682128906</c:v>
                </c:pt>
                <c:pt idx="9549" formatCode="General">
                  <c:v>9.5502290725708008</c:v>
                </c:pt>
                <c:pt idx="9550" formatCode="General">
                  <c:v>9.5512294769287092</c:v>
                </c:pt>
                <c:pt idx="9551" formatCode="General">
                  <c:v>9.5522298812866193</c:v>
                </c:pt>
                <c:pt idx="9552" formatCode="General">
                  <c:v>9.5532302856445295</c:v>
                </c:pt>
                <c:pt idx="9553" formatCode="General">
                  <c:v>9.5542306900024396</c:v>
                </c:pt>
                <c:pt idx="9554" formatCode="General">
                  <c:v>9.5552310943603498</c:v>
                </c:pt>
                <c:pt idx="9555" formatCode="General">
                  <c:v>9.5562314987182599</c:v>
                </c:pt>
                <c:pt idx="9556" formatCode="General">
                  <c:v>9.5572319030761701</c:v>
                </c:pt>
                <c:pt idx="9557" formatCode="General">
                  <c:v>9.5582323074340803</c:v>
                </c:pt>
                <c:pt idx="9558" formatCode="General">
                  <c:v>9.5592327117919904</c:v>
                </c:pt>
                <c:pt idx="9559" formatCode="General">
                  <c:v>9.5602331161499006</c:v>
                </c:pt>
                <c:pt idx="9560" formatCode="General">
                  <c:v>9.5612335205078107</c:v>
                </c:pt>
                <c:pt idx="9561" formatCode="General">
                  <c:v>9.5622339248657209</c:v>
                </c:pt>
                <c:pt idx="9562" formatCode="General">
                  <c:v>9.5632343292236293</c:v>
                </c:pt>
                <c:pt idx="9563" formatCode="General">
                  <c:v>9.5642347335815394</c:v>
                </c:pt>
                <c:pt idx="9564" formatCode="General">
                  <c:v>9.5652351379394496</c:v>
                </c:pt>
                <c:pt idx="9565" formatCode="General">
                  <c:v>9.5662355422973597</c:v>
                </c:pt>
                <c:pt idx="9566" formatCode="General">
                  <c:v>9.5672359466552699</c:v>
                </c:pt>
                <c:pt idx="9567" formatCode="General">
                  <c:v>9.56823635101318</c:v>
                </c:pt>
                <c:pt idx="9568" formatCode="General">
                  <c:v>9.5692367553710902</c:v>
                </c:pt>
                <c:pt idx="9569" formatCode="General">
                  <c:v>9.5702371597290004</c:v>
                </c:pt>
                <c:pt idx="9570" formatCode="General">
                  <c:v>9.5712375640869105</c:v>
                </c:pt>
                <c:pt idx="9571" formatCode="General">
                  <c:v>9.5722379684448207</c:v>
                </c:pt>
                <c:pt idx="9572" formatCode="General">
                  <c:v>9.5732383728027308</c:v>
                </c:pt>
                <c:pt idx="9573" formatCode="General">
                  <c:v>9.5742387771606392</c:v>
                </c:pt>
                <c:pt idx="9574" formatCode="General">
                  <c:v>9.5752391815185494</c:v>
                </c:pt>
                <c:pt idx="9575" formatCode="General">
                  <c:v>9.5762395858764595</c:v>
                </c:pt>
                <c:pt idx="9576" formatCode="General">
                  <c:v>9.5772399902343697</c:v>
                </c:pt>
                <c:pt idx="9577" formatCode="General">
                  <c:v>9.5782403945922798</c:v>
                </c:pt>
                <c:pt idx="9578" formatCode="General">
                  <c:v>9.57924079895019</c:v>
                </c:pt>
                <c:pt idx="9579" formatCode="General">
                  <c:v>9.5802412033081001</c:v>
                </c:pt>
                <c:pt idx="9580" formatCode="General">
                  <c:v>9.5812416076660103</c:v>
                </c:pt>
                <c:pt idx="9581" formatCode="General">
                  <c:v>9.5822420120239205</c:v>
                </c:pt>
                <c:pt idx="9582" formatCode="General">
                  <c:v>9.5832424163818306</c:v>
                </c:pt>
                <c:pt idx="9583" formatCode="General">
                  <c:v>9.5842428207397408</c:v>
                </c:pt>
                <c:pt idx="9584" formatCode="General">
                  <c:v>9.5852432250976491</c:v>
                </c:pt>
                <c:pt idx="9585" formatCode="General">
                  <c:v>9.5862436294555593</c:v>
                </c:pt>
                <c:pt idx="9586" formatCode="General">
                  <c:v>9.5872440338134695</c:v>
                </c:pt>
                <c:pt idx="9587" formatCode="General">
                  <c:v>9.5882444381713796</c:v>
                </c:pt>
                <c:pt idx="9588" formatCode="General">
                  <c:v>9.5892448425292898</c:v>
                </c:pt>
                <c:pt idx="9589" formatCode="General">
                  <c:v>9.5902452468871999</c:v>
                </c:pt>
                <c:pt idx="9590" formatCode="General">
                  <c:v>9.5912456512451101</c:v>
                </c:pt>
                <c:pt idx="9591" formatCode="General">
                  <c:v>9.5922460556030202</c:v>
                </c:pt>
                <c:pt idx="9592" formatCode="General">
                  <c:v>9.5932464599609304</c:v>
                </c:pt>
                <c:pt idx="9593" formatCode="General">
                  <c:v>9.5942468643188406</c:v>
                </c:pt>
                <c:pt idx="9594" formatCode="General">
                  <c:v>9.5952472686767507</c:v>
                </c:pt>
                <c:pt idx="9595" formatCode="General">
                  <c:v>9.5962476730346609</c:v>
                </c:pt>
                <c:pt idx="9596" formatCode="General">
                  <c:v>9.5972480773925692</c:v>
                </c:pt>
                <c:pt idx="9597" formatCode="General">
                  <c:v>9.5982484817504794</c:v>
                </c:pt>
                <c:pt idx="9598" formatCode="General">
                  <c:v>9.5992488861083896</c:v>
                </c:pt>
                <c:pt idx="9599" formatCode="General">
                  <c:v>9.6002492904662997</c:v>
                </c:pt>
                <c:pt idx="9600" formatCode="General">
                  <c:v>9.6012496948242099</c:v>
                </c:pt>
                <c:pt idx="9601" formatCode="General">
                  <c:v>9.60225009918212</c:v>
                </c:pt>
                <c:pt idx="9602" formatCode="General">
                  <c:v>9.6032505035400302</c:v>
                </c:pt>
                <c:pt idx="9603" formatCode="General">
                  <c:v>9.6042509078979403</c:v>
                </c:pt>
                <c:pt idx="9604" formatCode="General">
                  <c:v>9.6052513122558505</c:v>
                </c:pt>
                <c:pt idx="9605" formatCode="General">
                  <c:v>9.6062517166137606</c:v>
                </c:pt>
                <c:pt idx="9606" formatCode="General">
                  <c:v>9.6072521209716708</c:v>
                </c:pt>
                <c:pt idx="9607" formatCode="General">
                  <c:v>9.6082525253295792</c:v>
                </c:pt>
                <c:pt idx="9608" formatCode="General">
                  <c:v>9.6092529296875</c:v>
                </c:pt>
                <c:pt idx="9609" formatCode="General">
                  <c:v>9.6102533340454102</c:v>
                </c:pt>
                <c:pt idx="9610" formatCode="General">
                  <c:v>9.6112537384033203</c:v>
                </c:pt>
                <c:pt idx="9611" formatCode="General">
                  <c:v>9.6122541427612305</c:v>
                </c:pt>
                <c:pt idx="9612" formatCode="General">
                  <c:v>9.6132545471191406</c:v>
                </c:pt>
                <c:pt idx="9613" formatCode="General">
                  <c:v>9.6142549514770508</c:v>
                </c:pt>
                <c:pt idx="9614" formatCode="General">
                  <c:v>9.6152553558349592</c:v>
                </c:pt>
                <c:pt idx="9615" formatCode="General">
                  <c:v>9.6162557601928693</c:v>
                </c:pt>
                <c:pt idx="9616" formatCode="General">
                  <c:v>9.6172561645507795</c:v>
                </c:pt>
                <c:pt idx="9617" formatCode="General">
                  <c:v>9.6182565689086896</c:v>
                </c:pt>
                <c:pt idx="9618" formatCode="General">
                  <c:v>9.6192569732665998</c:v>
                </c:pt>
                <c:pt idx="9619" formatCode="General">
                  <c:v>9.6202573776245099</c:v>
                </c:pt>
                <c:pt idx="9620" formatCode="General">
                  <c:v>9.6212577819824201</c:v>
                </c:pt>
                <c:pt idx="9621" formatCode="General">
                  <c:v>9.6222581863403303</c:v>
                </c:pt>
                <c:pt idx="9622" formatCode="General">
                  <c:v>9.6232585906982404</c:v>
                </c:pt>
                <c:pt idx="9623" formatCode="General">
                  <c:v>9.6242589950561506</c:v>
                </c:pt>
                <c:pt idx="9624" formatCode="General">
                  <c:v>9.6252593994140607</c:v>
                </c:pt>
                <c:pt idx="9625" formatCode="General">
                  <c:v>9.6262598037719709</c:v>
                </c:pt>
                <c:pt idx="9626" formatCode="General">
                  <c:v>9.6272602081298793</c:v>
                </c:pt>
                <c:pt idx="9627" formatCode="General">
                  <c:v>9.6282606124877894</c:v>
                </c:pt>
                <c:pt idx="9628" formatCode="General">
                  <c:v>9.6292610168456996</c:v>
                </c:pt>
                <c:pt idx="9629" formatCode="General">
                  <c:v>9.6302614212036097</c:v>
                </c:pt>
                <c:pt idx="9630" formatCode="General">
                  <c:v>9.6312618255615199</c:v>
                </c:pt>
                <c:pt idx="9631" formatCode="General">
                  <c:v>9.63226222991943</c:v>
                </c:pt>
                <c:pt idx="9632" formatCode="General">
                  <c:v>9.6332626342773402</c:v>
                </c:pt>
                <c:pt idx="9633" formatCode="General">
                  <c:v>9.6342630386352504</c:v>
                </c:pt>
                <c:pt idx="9634" formatCode="General">
                  <c:v>9.6352634429931605</c:v>
                </c:pt>
                <c:pt idx="9635" formatCode="General">
                  <c:v>9.6362638473510707</c:v>
                </c:pt>
                <c:pt idx="9636" formatCode="General">
                  <c:v>9.6372642517089808</c:v>
                </c:pt>
                <c:pt idx="9637" formatCode="General">
                  <c:v>9.6382646560668892</c:v>
                </c:pt>
                <c:pt idx="9638" formatCode="General">
                  <c:v>9.6392650604247994</c:v>
                </c:pt>
                <c:pt idx="9639" formatCode="General">
                  <c:v>9.6402654647827095</c:v>
                </c:pt>
                <c:pt idx="9640" formatCode="General">
                  <c:v>9.6412658691406197</c:v>
                </c:pt>
                <c:pt idx="9641" formatCode="General">
                  <c:v>9.6422662734985298</c:v>
                </c:pt>
                <c:pt idx="9642" formatCode="General">
                  <c:v>9.64326667785644</c:v>
                </c:pt>
                <c:pt idx="9643" formatCode="General">
                  <c:v>9.6442670822143501</c:v>
                </c:pt>
                <c:pt idx="9644" formatCode="General">
                  <c:v>9.6452674865722603</c:v>
                </c:pt>
                <c:pt idx="9645" formatCode="General">
                  <c:v>9.6462678909301705</c:v>
                </c:pt>
                <c:pt idx="9646" formatCode="General">
                  <c:v>9.6472682952880806</c:v>
                </c:pt>
                <c:pt idx="9647" formatCode="General">
                  <c:v>9.6482686996459908</c:v>
                </c:pt>
                <c:pt idx="9648" formatCode="General">
                  <c:v>9.6492691040038991</c:v>
                </c:pt>
                <c:pt idx="9649" formatCode="General">
                  <c:v>9.6502695083618093</c:v>
                </c:pt>
                <c:pt idx="9650" formatCode="General">
                  <c:v>9.6512699127197195</c:v>
                </c:pt>
                <c:pt idx="9651" formatCode="General">
                  <c:v>9.6522703170776296</c:v>
                </c:pt>
                <c:pt idx="9652" formatCode="General">
                  <c:v>9.6532707214355398</c:v>
                </c:pt>
                <c:pt idx="9653" formatCode="General">
                  <c:v>9.6542711257934499</c:v>
                </c:pt>
                <c:pt idx="9654" formatCode="General">
                  <c:v>9.6552715301513601</c:v>
                </c:pt>
                <c:pt idx="9655" formatCode="General">
                  <c:v>9.6562719345092702</c:v>
                </c:pt>
                <c:pt idx="9656" formatCode="General">
                  <c:v>9.6572723388671804</c:v>
                </c:pt>
                <c:pt idx="9657" formatCode="General">
                  <c:v>9.6582727432250906</c:v>
                </c:pt>
                <c:pt idx="9658" formatCode="General">
                  <c:v>9.6592731475830007</c:v>
                </c:pt>
                <c:pt idx="9659" formatCode="General">
                  <c:v>9.6602735519409109</c:v>
                </c:pt>
                <c:pt idx="9660" formatCode="General">
                  <c:v>9.6612739562988192</c:v>
                </c:pt>
                <c:pt idx="9661" formatCode="General">
                  <c:v>9.6622743606567294</c:v>
                </c:pt>
                <c:pt idx="9662" formatCode="General">
                  <c:v>9.6632747650146396</c:v>
                </c:pt>
                <c:pt idx="9663" formatCode="General">
                  <c:v>9.6642751693725497</c:v>
                </c:pt>
                <c:pt idx="9664" formatCode="General">
                  <c:v>9.6652755737304599</c:v>
                </c:pt>
                <c:pt idx="9665" formatCode="General">
                  <c:v>9.66627597808837</c:v>
                </c:pt>
                <c:pt idx="9666" formatCode="General">
                  <c:v>9.6672763824462802</c:v>
                </c:pt>
                <c:pt idx="9667" formatCode="General">
                  <c:v>9.6682767868041903</c:v>
                </c:pt>
                <c:pt idx="9668" formatCode="General">
                  <c:v>9.6692771911621005</c:v>
                </c:pt>
                <c:pt idx="9669" formatCode="General">
                  <c:v>9.6702775955200106</c:v>
                </c:pt>
                <c:pt idx="9670" formatCode="General">
                  <c:v>9.6712779998779208</c:v>
                </c:pt>
                <c:pt idx="9671" formatCode="General">
                  <c:v>9.6722784042358292</c:v>
                </c:pt>
                <c:pt idx="9672" formatCode="General">
                  <c:v>9.67327880859375</c:v>
                </c:pt>
                <c:pt idx="9673" formatCode="General">
                  <c:v>9.6742792129516602</c:v>
                </c:pt>
                <c:pt idx="9674" formatCode="General">
                  <c:v>9.6752796173095703</c:v>
                </c:pt>
                <c:pt idx="9675" formatCode="General">
                  <c:v>9.6762800216674805</c:v>
                </c:pt>
                <c:pt idx="9676" formatCode="General">
                  <c:v>9.6772804260253906</c:v>
                </c:pt>
                <c:pt idx="9677" formatCode="General">
                  <c:v>9.6782808303833008</c:v>
                </c:pt>
                <c:pt idx="9678" formatCode="General">
                  <c:v>9.6792812347412092</c:v>
                </c:pt>
                <c:pt idx="9679" formatCode="General">
                  <c:v>9.6802816390991193</c:v>
                </c:pt>
                <c:pt idx="9680" formatCode="General">
                  <c:v>9.6812820434570295</c:v>
                </c:pt>
                <c:pt idx="9681" formatCode="General">
                  <c:v>9.6822824478149396</c:v>
                </c:pt>
                <c:pt idx="9682" formatCode="General">
                  <c:v>9.6832828521728498</c:v>
                </c:pt>
                <c:pt idx="9683" formatCode="General">
                  <c:v>9.6842832565307599</c:v>
                </c:pt>
                <c:pt idx="9684" formatCode="General">
                  <c:v>9.6852836608886701</c:v>
                </c:pt>
                <c:pt idx="9685" formatCode="General">
                  <c:v>9.6862840652465803</c:v>
                </c:pt>
                <c:pt idx="9686" formatCode="General">
                  <c:v>9.6872844696044904</c:v>
                </c:pt>
                <c:pt idx="9687" formatCode="General">
                  <c:v>9.6882848739624006</c:v>
                </c:pt>
                <c:pt idx="9688" formatCode="General">
                  <c:v>9.6892852783203107</c:v>
                </c:pt>
                <c:pt idx="9689" formatCode="General">
                  <c:v>9.6902856826782209</c:v>
                </c:pt>
                <c:pt idx="9690" formatCode="General">
                  <c:v>9.6912860870361293</c:v>
                </c:pt>
                <c:pt idx="9691" formatCode="General">
                  <c:v>9.6922864913940394</c:v>
                </c:pt>
                <c:pt idx="9692" formatCode="General">
                  <c:v>9.6932868957519496</c:v>
                </c:pt>
                <c:pt idx="9693" formatCode="General">
                  <c:v>9.6942873001098597</c:v>
                </c:pt>
                <c:pt idx="9694" formatCode="General">
                  <c:v>9.6952877044677699</c:v>
                </c:pt>
                <c:pt idx="9695" formatCode="General">
                  <c:v>9.69628810882568</c:v>
                </c:pt>
                <c:pt idx="9696" formatCode="General">
                  <c:v>9.6972885131835902</c:v>
                </c:pt>
                <c:pt idx="9697" formatCode="General">
                  <c:v>9.6982889175415004</c:v>
                </c:pt>
                <c:pt idx="9698" formatCode="General">
                  <c:v>9.6992893218994105</c:v>
                </c:pt>
                <c:pt idx="9699" formatCode="General">
                  <c:v>9.7002897262573207</c:v>
                </c:pt>
                <c:pt idx="9700" formatCode="General">
                  <c:v>9.7012901306152308</c:v>
                </c:pt>
                <c:pt idx="9701" formatCode="General">
                  <c:v>9.7022905349731392</c:v>
                </c:pt>
                <c:pt idx="9702" formatCode="General">
                  <c:v>9.7032909393310494</c:v>
                </c:pt>
                <c:pt idx="9703" formatCode="General">
                  <c:v>9.7042913436889595</c:v>
                </c:pt>
                <c:pt idx="9704" formatCode="General">
                  <c:v>9.7052917480468697</c:v>
                </c:pt>
                <c:pt idx="9705" formatCode="General">
                  <c:v>9.7062921524047798</c:v>
                </c:pt>
                <c:pt idx="9706" formatCode="General">
                  <c:v>9.70729255676269</c:v>
                </c:pt>
                <c:pt idx="9707" formatCode="General">
                  <c:v>9.7082929611206001</c:v>
                </c:pt>
                <c:pt idx="9708" formatCode="General">
                  <c:v>9.7092933654785103</c:v>
                </c:pt>
                <c:pt idx="9709" formatCode="General">
                  <c:v>9.7102937698364205</c:v>
                </c:pt>
                <c:pt idx="9710" formatCode="General">
                  <c:v>9.7112941741943306</c:v>
                </c:pt>
                <c:pt idx="9711" formatCode="General">
                  <c:v>9.7122945785522408</c:v>
                </c:pt>
                <c:pt idx="9712" formatCode="General">
                  <c:v>9.7132949829101491</c:v>
                </c:pt>
                <c:pt idx="9713" formatCode="General">
                  <c:v>9.7142953872680593</c:v>
                </c:pt>
                <c:pt idx="9714" formatCode="General">
                  <c:v>9.7152957916259695</c:v>
                </c:pt>
                <c:pt idx="9715" formatCode="General">
                  <c:v>9.7162961959838796</c:v>
                </c:pt>
                <c:pt idx="9716" formatCode="General">
                  <c:v>9.7172966003417898</c:v>
                </c:pt>
                <c:pt idx="9717" formatCode="General">
                  <c:v>9.7182970046996999</c:v>
                </c:pt>
                <c:pt idx="9718" formatCode="General">
                  <c:v>9.7192974090576101</c:v>
                </c:pt>
                <c:pt idx="9719" formatCode="General">
                  <c:v>9.7202978134155202</c:v>
                </c:pt>
                <c:pt idx="9720" formatCode="General">
                  <c:v>9.7212982177734304</c:v>
                </c:pt>
                <c:pt idx="9721" formatCode="General">
                  <c:v>9.7222986221313406</c:v>
                </c:pt>
                <c:pt idx="9722" formatCode="General">
                  <c:v>9.7232990264892507</c:v>
                </c:pt>
                <c:pt idx="9723" formatCode="General">
                  <c:v>9.7242994308471609</c:v>
                </c:pt>
                <c:pt idx="9724" formatCode="General">
                  <c:v>9.7252998352050692</c:v>
                </c:pt>
                <c:pt idx="9725" formatCode="General">
                  <c:v>9.7263002395629794</c:v>
                </c:pt>
                <c:pt idx="9726" formatCode="General">
                  <c:v>9.7273006439208896</c:v>
                </c:pt>
                <c:pt idx="9727" formatCode="General">
                  <c:v>9.7283010482787997</c:v>
                </c:pt>
                <c:pt idx="9728" formatCode="General">
                  <c:v>9.7293014526367099</c:v>
                </c:pt>
                <c:pt idx="9729" formatCode="General">
                  <c:v>9.73030185699462</c:v>
                </c:pt>
                <c:pt idx="9730" formatCode="General">
                  <c:v>9.7313022613525302</c:v>
                </c:pt>
                <c:pt idx="9731" formatCode="General">
                  <c:v>9.7323026657104403</c:v>
                </c:pt>
                <c:pt idx="9732" formatCode="General">
                  <c:v>9.7333030700683505</c:v>
                </c:pt>
                <c:pt idx="9733" formatCode="General">
                  <c:v>9.7343034744262606</c:v>
                </c:pt>
                <c:pt idx="9734" formatCode="General">
                  <c:v>9.7353038787841708</c:v>
                </c:pt>
                <c:pt idx="9735" formatCode="General">
                  <c:v>9.7363042831420792</c:v>
                </c:pt>
                <c:pt idx="9736" formatCode="General">
                  <c:v>9.7373046875</c:v>
                </c:pt>
                <c:pt idx="9737" formatCode="General">
                  <c:v>9.7383050918579102</c:v>
                </c:pt>
                <c:pt idx="9738" formatCode="General">
                  <c:v>9.7393054962158203</c:v>
                </c:pt>
                <c:pt idx="9739" formatCode="General">
                  <c:v>9.7403059005737305</c:v>
                </c:pt>
                <c:pt idx="9740" formatCode="General">
                  <c:v>9.7413063049316406</c:v>
                </c:pt>
                <c:pt idx="9741" formatCode="General">
                  <c:v>9.7423067092895508</c:v>
                </c:pt>
                <c:pt idx="9742" formatCode="General">
                  <c:v>9.7433071136474592</c:v>
                </c:pt>
                <c:pt idx="9743" formatCode="General">
                  <c:v>9.7443075180053693</c:v>
                </c:pt>
                <c:pt idx="9744" formatCode="General">
                  <c:v>9.7453079223632795</c:v>
                </c:pt>
                <c:pt idx="9745" formatCode="General">
                  <c:v>9.7463083267211896</c:v>
                </c:pt>
                <c:pt idx="9746" formatCode="General">
                  <c:v>9.7473087310790998</c:v>
                </c:pt>
                <c:pt idx="9747" formatCode="General">
                  <c:v>9.7483091354370099</c:v>
                </c:pt>
                <c:pt idx="9748" formatCode="General">
                  <c:v>9.7493095397949201</c:v>
                </c:pt>
                <c:pt idx="9749" formatCode="General">
                  <c:v>9.7503099441528303</c:v>
                </c:pt>
                <c:pt idx="9750" formatCode="General">
                  <c:v>9.7513103485107404</c:v>
                </c:pt>
                <c:pt idx="9751" formatCode="General">
                  <c:v>9.7523107528686506</c:v>
                </c:pt>
                <c:pt idx="9752" formatCode="General">
                  <c:v>9.7533111572265607</c:v>
                </c:pt>
                <c:pt idx="9753" formatCode="General">
                  <c:v>9.7543115615844709</c:v>
                </c:pt>
                <c:pt idx="9754" formatCode="General">
                  <c:v>9.7553119659423793</c:v>
                </c:pt>
                <c:pt idx="9755" formatCode="General">
                  <c:v>9.7563123703002894</c:v>
                </c:pt>
                <c:pt idx="9756" formatCode="General">
                  <c:v>9.7573127746581996</c:v>
                </c:pt>
                <c:pt idx="9757" formatCode="General">
                  <c:v>9.7583131790161097</c:v>
                </c:pt>
                <c:pt idx="9758" formatCode="General">
                  <c:v>9.7593135833740199</c:v>
                </c:pt>
                <c:pt idx="9759" formatCode="General">
                  <c:v>9.76031398773193</c:v>
                </c:pt>
                <c:pt idx="9760" formatCode="General">
                  <c:v>9.7613143920898402</c:v>
                </c:pt>
                <c:pt idx="9761" formatCode="General">
                  <c:v>9.7623147964477504</c:v>
                </c:pt>
                <c:pt idx="9762" formatCode="General">
                  <c:v>9.7633152008056605</c:v>
                </c:pt>
                <c:pt idx="9763" formatCode="General">
                  <c:v>9.7643156051635707</c:v>
                </c:pt>
                <c:pt idx="9764" formatCode="General">
                  <c:v>9.7653160095214808</c:v>
                </c:pt>
                <c:pt idx="9765" formatCode="General">
                  <c:v>9.7663164138793892</c:v>
                </c:pt>
                <c:pt idx="9766" formatCode="General">
                  <c:v>9.7673168182372994</c:v>
                </c:pt>
                <c:pt idx="9767" formatCode="General">
                  <c:v>9.7683172225952095</c:v>
                </c:pt>
                <c:pt idx="9768" formatCode="General">
                  <c:v>9.7693176269531197</c:v>
                </c:pt>
                <c:pt idx="9769" formatCode="General">
                  <c:v>9.7703180313110298</c:v>
                </c:pt>
                <c:pt idx="9770" formatCode="General">
                  <c:v>9.77131843566894</c:v>
                </c:pt>
                <c:pt idx="9771" formatCode="General">
                  <c:v>9.7723188400268501</c:v>
                </c:pt>
                <c:pt idx="9772" formatCode="General">
                  <c:v>9.7733192443847603</c:v>
                </c:pt>
                <c:pt idx="9773" formatCode="General">
                  <c:v>9.7743196487426705</c:v>
                </c:pt>
                <c:pt idx="9774" formatCode="General">
                  <c:v>9.7753200531005806</c:v>
                </c:pt>
                <c:pt idx="9775" formatCode="General">
                  <c:v>9.7763204574584908</c:v>
                </c:pt>
                <c:pt idx="9776" formatCode="General">
                  <c:v>9.7773208618163991</c:v>
                </c:pt>
                <c:pt idx="9777" formatCode="General">
                  <c:v>9.7783212661743093</c:v>
                </c:pt>
                <c:pt idx="9778" formatCode="General">
                  <c:v>9.7793216705322195</c:v>
                </c:pt>
                <c:pt idx="9779" formatCode="General">
                  <c:v>9.7803220748901296</c:v>
                </c:pt>
                <c:pt idx="9780" formatCode="General">
                  <c:v>9.7813224792480398</c:v>
                </c:pt>
                <c:pt idx="9781" formatCode="General">
                  <c:v>9.7823228836059499</c:v>
                </c:pt>
                <c:pt idx="9782" formatCode="General">
                  <c:v>9.7833232879638601</c:v>
                </c:pt>
                <c:pt idx="9783" formatCode="General">
                  <c:v>9.7843236923217702</c:v>
                </c:pt>
                <c:pt idx="9784" formatCode="General">
                  <c:v>9.7853240966796804</c:v>
                </c:pt>
                <c:pt idx="9785" formatCode="General">
                  <c:v>9.7863245010375906</c:v>
                </c:pt>
                <c:pt idx="9786" formatCode="General">
                  <c:v>9.7873249053955007</c:v>
                </c:pt>
                <c:pt idx="9787" formatCode="General">
                  <c:v>9.7883253097534109</c:v>
                </c:pt>
                <c:pt idx="9788" formatCode="General">
                  <c:v>9.7893257141113192</c:v>
                </c:pt>
                <c:pt idx="9789" formatCode="General">
                  <c:v>9.7903261184692294</c:v>
                </c:pt>
                <c:pt idx="9790" formatCode="General">
                  <c:v>9.7913265228271396</c:v>
                </c:pt>
                <c:pt idx="9791" formatCode="General">
                  <c:v>9.7923269271850497</c:v>
                </c:pt>
                <c:pt idx="9792" formatCode="General">
                  <c:v>9.7933273315429599</c:v>
                </c:pt>
                <c:pt idx="9793" formatCode="General">
                  <c:v>9.79432773590087</c:v>
                </c:pt>
                <c:pt idx="9794" formatCode="General">
                  <c:v>9.7953281402587802</c:v>
                </c:pt>
                <c:pt idx="9795" formatCode="General">
                  <c:v>9.7963285446166903</c:v>
                </c:pt>
                <c:pt idx="9796" formatCode="General">
                  <c:v>9.7973289489746005</c:v>
                </c:pt>
                <c:pt idx="9797" formatCode="General">
                  <c:v>9.7983293533325106</c:v>
                </c:pt>
                <c:pt idx="9798" formatCode="General">
                  <c:v>9.7993297576904208</c:v>
                </c:pt>
                <c:pt idx="9799" formatCode="General">
                  <c:v>9.8003301620483292</c:v>
                </c:pt>
                <c:pt idx="9800" formatCode="General">
                  <c:v>9.80133056640625</c:v>
                </c:pt>
                <c:pt idx="9801" formatCode="General">
                  <c:v>9.8023309707641602</c:v>
                </c:pt>
                <c:pt idx="9802" formatCode="General">
                  <c:v>9.8033313751220703</c:v>
                </c:pt>
                <c:pt idx="9803" formatCode="General">
                  <c:v>9.8043317794799805</c:v>
                </c:pt>
                <c:pt idx="9804" formatCode="General">
                  <c:v>9.8053321838378906</c:v>
                </c:pt>
                <c:pt idx="9805" formatCode="General">
                  <c:v>9.8063325881958008</c:v>
                </c:pt>
                <c:pt idx="9806" formatCode="General">
                  <c:v>9.8073329925537092</c:v>
                </c:pt>
                <c:pt idx="9807" formatCode="General">
                  <c:v>9.8083333969116193</c:v>
                </c:pt>
                <c:pt idx="9808" formatCode="General">
                  <c:v>9.8093338012695295</c:v>
                </c:pt>
                <c:pt idx="9809" formatCode="General">
                  <c:v>9.8103342056274396</c:v>
                </c:pt>
                <c:pt idx="9810" formatCode="General">
                  <c:v>9.8113346099853498</c:v>
                </c:pt>
                <c:pt idx="9811" formatCode="General">
                  <c:v>9.8123350143432599</c:v>
                </c:pt>
                <c:pt idx="9812" formatCode="General">
                  <c:v>9.8133354187011701</c:v>
                </c:pt>
                <c:pt idx="9813" formatCode="General">
                  <c:v>9.8143358230590803</c:v>
                </c:pt>
                <c:pt idx="9814" formatCode="General">
                  <c:v>9.8153362274169904</c:v>
                </c:pt>
                <c:pt idx="9815" formatCode="General">
                  <c:v>9.8163366317749006</c:v>
                </c:pt>
                <c:pt idx="9816" formatCode="General">
                  <c:v>9.8173370361328107</c:v>
                </c:pt>
                <c:pt idx="9817" formatCode="General">
                  <c:v>9.8183374404907209</c:v>
                </c:pt>
                <c:pt idx="9818" formatCode="General">
                  <c:v>9.8193378448486293</c:v>
                </c:pt>
                <c:pt idx="9819" formatCode="General">
                  <c:v>9.8203382492065394</c:v>
                </c:pt>
                <c:pt idx="9820" formatCode="General">
                  <c:v>9.8213386535644496</c:v>
                </c:pt>
                <c:pt idx="9821" formatCode="General">
                  <c:v>9.8223390579223597</c:v>
                </c:pt>
                <c:pt idx="9822" formatCode="General">
                  <c:v>9.8233394622802699</c:v>
                </c:pt>
                <c:pt idx="9823" formatCode="General">
                  <c:v>9.82433986663818</c:v>
                </c:pt>
                <c:pt idx="9824" formatCode="General">
                  <c:v>9.8253402709960902</c:v>
                </c:pt>
                <c:pt idx="9825" formatCode="General">
                  <c:v>9.8263406753540004</c:v>
                </c:pt>
                <c:pt idx="9826" formatCode="General">
                  <c:v>9.8273410797119105</c:v>
                </c:pt>
                <c:pt idx="9827" formatCode="General">
                  <c:v>9.8283414840698207</c:v>
                </c:pt>
                <c:pt idx="9828" formatCode="General">
                  <c:v>9.8293418884277308</c:v>
                </c:pt>
                <c:pt idx="9829" formatCode="General">
                  <c:v>9.8303422927856392</c:v>
                </c:pt>
                <c:pt idx="9830" formatCode="General">
                  <c:v>9.8313426971435494</c:v>
                </c:pt>
                <c:pt idx="9831" formatCode="General">
                  <c:v>9.8323431015014595</c:v>
                </c:pt>
                <c:pt idx="9832" formatCode="General">
                  <c:v>9.8333435058593697</c:v>
                </c:pt>
                <c:pt idx="9833" formatCode="General">
                  <c:v>9.8343439102172798</c:v>
                </c:pt>
                <c:pt idx="9834" formatCode="General">
                  <c:v>9.83534431457519</c:v>
                </c:pt>
                <c:pt idx="9835" formatCode="General">
                  <c:v>9.8363447189331001</c:v>
                </c:pt>
                <c:pt idx="9836" formatCode="General">
                  <c:v>9.8373451232910103</c:v>
                </c:pt>
                <c:pt idx="9837" formatCode="General">
                  <c:v>9.8383455276489205</c:v>
                </c:pt>
                <c:pt idx="9838" formatCode="General">
                  <c:v>9.8393459320068306</c:v>
                </c:pt>
                <c:pt idx="9839" formatCode="General">
                  <c:v>9.8403463363647408</c:v>
                </c:pt>
                <c:pt idx="9840" formatCode="General">
                  <c:v>9.8413467407226491</c:v>
                </c:pt>
                <c:pt idx="9841" formatCode="General">
                  <c:v>9.8423471450805593</c:v>
                </c:pt>
                <c:pt idx="9842" formatCode="General">
                  <c:v>9.8433475494384695</c:v>
                </c:pt>
                <c:pt idx="9843" formatCode="General">
                  <c:v>9.8443479537963796</c:v>
                </c:pt>
                <c:pt idx="9844" formatCode="General">
                  <c:v>9.8453483581542898</c:v>
                </c:pt>
                <c:pt idx="9845" formatCode="General">
                  <c:v>9.8463487625121999</c:v>
                </c:pt>
                <c:pt idx="9846" formatCode="General">
                  <c:v>9.8473491668701101</c:v>
                </c:pt>
                <c:pt idx="9847" formatCode="General">
                  <c:v>9.8483495712280202</c:v>
                </c:pt>
                <c:pt idx="9848" formatCode="General">
                  <c:v>9.8493499755859304</c:v>
                </c:pt>
                <c:pt idx="9849" formatCode="General">
                  <c:v>9.8503503799438406</c:v>
                </c:pt>
                <c:pt idx="9850" formatCode="General">
                  <c:v>9.8513507843017507</c:v>
                </c:pt>
                <c:pt idx="9851" formatCode="General">
                  <c:v>9.8523511886596609</c:v>
                </c:pt>
                <c:pt idx="9852" formatCode="General">
                  <c:v>9.8533515930175692</c:v>
                </c:pt>
                <c:pt idx="9853" formatCode="General">
                  <c:v>9.8543519973754794</c:v>
                </c:pt>
                <c:pt idx="9854" formatCode="General">
                  <c:v>9.8553524017333896</c:v>
                </c:pt>
                <c:pt idx="9855" formatCode="General">
                  <c:v>9.8563528060912997</c:v>
                </c:pt>
                <c:pt idx="9856" formatCode="General">
                  <c:v>9.8573532104492099</c:v>
                </c:pt>
                <c:pt idx="9857" formatCode="General">
                  <c:v>9.85835361480712</c:v>
                </c:pt>
                <c:pt idx="9858" formatCode="General">
                  <c:v>9.8593540191650302</c:v>
                </c:pt>
                <c:pt idx="9859" formatCode="General">
                  <c:v>9.8603544235229403</c:v>
                </c:pt>
                <c:pt idx="9860" formatCode="General">
                  <c:v>9.8613548278808505</c:v>
                </c:pt>
                <c:pt idx="9861" formatCode="General">
                  <c:v>9.8623552322387606</c:v>
                </c:pt>
                <c:pt idx="9862" formatCode="General">
                  <c:v>9.8633556365966708</c:v>
                </c:pt>
                <c:pt idx="9863" formatCode="General">
                  <c:v>9.8643560409545792</c:v>
                </c:pt>
                <c:pt idx="9864" formatCode="General">
                  <c:v>9.8653564453125</c:v>
                </c:pt>
                <c:pt idx="9865" formatCode="General">
                  <c:v>9.8663568496704102</c:v>
                </c:pt>
                <c:pt idx="9866" formatCode="General">
                  <c:v>9.8673572540283203</c:v>
                </c:pt>
                <c:pt idx="9867" formatCode="General">
                  <c:v>9.8683576583862305</c:v>
                </c:pt>
                <c:pt idx="9868" formatCode="General">
                  <c:v>9.8693580627441406</c:v>
                </c:pt>
                <c:pt idx="9869" formatCode="General">
                  <c:v>9.8703584671020508</c:v>
                </c:pt>
                <c:pt idx="9870" formatCode="General">
                  <c:v>9.8713588714599592</c:v>
                </c:pt>
                <c:pt idx="9871" formatCode="General">
                  <c:v>9.8723592758178693</c:v>
                </c:pt>
                <c:pt idx="9872" formatCode="General">
                  <c:v>9.8733596801757795</c:v>
                </c:pt>
                <c:pt idx="9873" formatCode="General">
                  <c:v>9.8743600845336896</c:v>
                </c:pt>
                <c:pt idx="9874" formatCode="General">
                  <c:v>9.8753604888915998</c:v>
                </c:pt>
                <c:pt idx="9875" formatCode="General">
                  <c:v>9.8763608932495099</c:v>
                </c:pt>
                <c:pt idx="9876" formatCode="General">
                  <c:v>9.8773612976074201</c:v>
                </c:pt>
                <c:pt idx="9877" formatCode="General">
                  <c:v>9.8783617019653303</c:v>
                </c:pt>
                <c:pt idx="9878" formatCode="General">
                  <c:v>9.8793621063232404</c:v>
                </c:pt>
                <c:pt idx="9879" formatCode="General">
                  <c:v>9.8803625106811506</c:v>
                </c:pt>
                <c:pt idx="9880" formatCode="General">
                  <c:v>9.8813629150390607</c:v>
                </c:pt>
                <c:pt idx="9881" formatCode="General">
                  <c:v>9.8823633193969709</c:v>
                </c:pt>
                <c:pt idx="9882" formatCode="General">
                  <c:v>9.8833637237548793</c:v>
                </c:pt>
                <c:pt idx="9883" formatCode="General">
                  <c:v>9.8843641281127894</c:v>
                </c:pt>
                <c:pt idx="9884" formatCode="General">
                  <c:v>9.8853645324706996</c:v>
                </c:pt>
                <c:pt idx="9885" formatCode="General">
                  <c:v>9.8863649368286097</c:v>
                </c:pt>
                <c:pt idx="9886" formatCode="General">
                  <c:v>9.8873653411865199</c:v>
                </c:pt>
                <c:pt idx="9887" formatCode="General">
                  <c:v>9.88836574554443</c:v>
                </c:pt>
                <c:pt idx="9888" formatCode="General">
                  <c:v>9.8893661499023402</c:v>
                </c:pt>
                <c:pt idx="9889" formatCode="General">
                  <c:v>9.8903665542602504</c:v>
                </c:pt>
                <c:pt idx="9890" formatCode="General">
                  <c:v>9.8913669586181605</c:v>
                </c:pt>
                <c:pt idx="9891" formatCode="General">
                  <c:v>9.8923673629760707</c:v>
                </c:pt>
                <c:pt idx="9892" formatCode="General">
                  <c:v>9.8933677673339808</c:v>
                </c:pt>
                <c:pt idx="9893" formatCode="General">
                  <c:v>9.8943681716918892</c:v>
                </c:pt>
                <c:pt idx="9894" formatCode="General">
                  <c:v>9.8953685760497994</c:v>
                </c:pt>
                <c:pt idx="9895" formatCode="General">
                  <c:v>9.8963689804077095</c:v>
                </c:pt>
                <c:pt idx="9896" formatCode="General">
                  <c:v>9.8973693847656197</c:v>
                </c:pt>
                <c:pt idx="9897" formatCode="General">
                  <c:v>9.8983697891235298</c:v>
                </c:pt>
                <c:pt idx="9898" formatCode="General">
                  <c:v>9.89937019348144</c:v>
                </c:pt>
                <c:pt idx="9899" formatCode="General">
                  <c:v>9.9003705978393501</c:v>
                </c:pt>
                <c:pt idx="9900" formatCode="General">
                  <c:v>9.9013710021972603</c:v>
                </c:pt>
                <c:pt idx="9901" formatCode="General">
                  <c:v>9.9023714065551705</c:v>
                </c:pt>
                <c:pt idx="9902" formatCode="General">
                  <c:v>9.9033718109130806</c:v>
                </c:pt>
                <c:pt idx="9903" formatCode="General">
                  <c:v>9.9043722152709908</c:v>
                </c:pt>
                <c:pt idx="9904" formatCode="General">
                  <c:v>9.9053726196288991</c:v>
                </c:pt>
                <c:pt idx="9905" formatCode="General">
                  <c:v>9.9063730239868093</c:v>
                </c:pt>
                <c:pt idx="9906" formatCode="General">
                  <c:v>9.9073734283447195</c:v>
                </c:pt>
                <c:pt idx="9907" formatCode="General">
                  <c:v>9.9083738327026296</c:v>
                </c:pt>
                <c:pt idx="9908" formatCode="General">
                  <c:v>9.9093742370605398</c:v>
                </c:pt>
                <c:pt idx="9909" formatCode="General">
                  <c:v>9.9103746414184499</c:v>
                </c:pt>
                <c:pt idx="9910" formatCode="General">
                  <c:v>9.9113750457763601</c:v>
                </c:pt>
                <c:pt idx="9911" formatCode="General">
                  <c:v>9.9123754501342702</c:v>
                </c:pt>
                <c:pt idx="9912" formatCode="General">
                  <c:v>9.9133758544921804</c:v>
                </c:pt>
                <c:pt idx="9913" formatCode="General">
                  <c:v>9.9143762588500906</c:v>
                </c:pt>
                <c:pt idx="9914" formatCode="General">
                  <c:v>9.9153766632080007</c:v>
                </c:pt>
                <c:pt idx="9915" formatCode="General">
                  <c:v>9.9163770675659109</c:v>
                </c:pt>
                <c:pt idx="9916" formatCode="General">
                  <c:v>9.9173774719238192</c:v>
                </c:pt>
                <c:pt idx="9917" formatCode="General">
                  <c:v>9.9183778762817294</c:v>
                </c:pt>
                <c:pt idx="9918" formatCode="General">
                  <c:v>9.9193782806396396</c:v>
                </c:pt>
                <c:pt idx="9919" formatCode="General">
                  <c:v>9.9203786849975497</c:v>
                </c:pt>
                <c:pt idx="9920" formatCode="General">
                  <c:v>9.9213790893554599</c:v>
                </c:pt>
                <c:pt idx="9921" formatCode="General">
                  <c:v>9.92237949371337</c:v>
                </c:pt>
                <c:pt idx="9922" formatCode="General">
                  <c:v>9.9233798980712802</c:v>
                </c:pt>
                <c:pt idx="9923" formatCode="General">
                  <c:v>9.9243803024291903</c:v>
                </c:pt>
                <c:pt idx="9924" formatCode="General">
                  <c:v>9.9253807067871005</c:v>
                </c:pt>
                <c:pt idx="9925" formatCode="General">
                  <c:v>9.9263811111450106</c:v>
                </c:pt>
                <c:pt idx="9926" formatCode="General">
                  <c:v>9.9273815155029208</c:v>
                </c:pt>
                <c:pt idx="9927" formatCode="General">
                  <c:v>9.9283819198608292</c:v>
                </c:pt>
                <c:pt idx="9928" formatCode="General">
                  <c:v>9.92938232421875</c:v>
                </c:pt>
                <c:pt idx="9929" formatCode="General">
                  <c:v>9.9303827285766602</c:v>
                </c:pt>
                <c:pt idx="9930" formatCode="General">
                  <c:v>9.9313831329345703</c:v>
                </c:pt>
                <c:pt idx="9931" formatCode="General">
                  <c:v>9.9323835372924805</c:v>
                </c:pt>
                <c:pt idx="9932" formatCode="General">
                  <c:v>9.9333839416503906</c:v>
                </c:pt>
                <c:pt idx="9933" formatCode="General">
                  <c:v>9.9343843460083008</c:v>
                </c:pt>
                <c:pt idx="9934" formatCode="General">
                  <c:v>9.9353847503662092</c:v>
                </c:pt>
                <c:pt idx="9935" formatCode="General">
                  <c:v>9.9363851547241193</c:v>
                </c:pt>
                <c:pt idx="9936" formatCode="General">
                  <c:v>9.9373855590820295</c:v>
                </c:pt>
                <c:pt idx="9937" formatCode="General">
                  <c:v>9.9383859634399396</c:v>
                </c:pt>
                <c:pt idx="9938" formatCode="General">
                  <c:v>9.9393863677978498</c:v>
                </c:pt>
                <c:pt idx="9939" formatCode="General">
                  <c:v>9.9403867721557599</c:v>
                </c:pt>
                <c:pt idx="9940" formatCode="General">
                  <c:v>9.9413871765136701</c:v>
                </c:pt>
                <c:pt idx="9941" formatCode="General">
                  <c:v>9.9423875808715803</c:v>
                </c:pt>
                <c:pt idx="9942" formatCode="General">
                  <c:v>9.9433879852294904</c:v>
                </c:pt>
                <c:pt idx="9943" formatCode="General">
                  <c:v>9.9443883895874006</c:v>
                </c:pt>
                <c:pt idx="9944" formatCode="General">
                  <c:v>9.9453887939453107</c:v>
                </c:pt>
                <c:pt idx="9945" formatCode="General">
                  <c:v>9.9463891983032209</c:v>
                </c:pt>
                <c:pt idx="9946" formatCode="General">
                  <c:v>9.9473896026611293</c:v>
                </c:pt>
                <c:pt idx="9947" formatCode="General">
                  <c:v>9.9483900070190394</c:v>
                </c:pt>
                <c:pt idx="9948" formatCode="General">
                  <c:v>9.9493904113769496</c:v>
                </c:pt>
                <c:pt idx="9949" formatCode="General">
                  <c:v>9.9503908157348597</c:v>
                </c:pt>
                <c:pt idx="9950" formatCode="General">
                  <c:v>9.9513912200927699</c:v>
                </c:pt>
                <c:pt idx="9951" formatCode="General">
                  <c:v>9.95239162445068</c:v>
                </c:pt>
                <c:pt idx="9952" formatCode="General">
                  <c:v>9.9533920288085902</c:v>
                </c:pt>
                <c:pt idx="9953" formatCode="General">
                  <c:v>9.9543924331665004</c:v>
                </c:pt>
                <c:pt idx="9954" formatCode="General">
                  <c:v>9.9553928375244105</c:v>
                </c:pt>
                <c:pt idx="9955" formatCode="General">
                  <c:v>9.9563932418823207</c:v>
                </c:pt>
                <c:pt idx="9956" formatCode="General">
                  <c:v>9.9573936462402308</c:v>
                </c:pt>
                <c:pt idx="9957" formatCode="General">
                  <c:v>9.9583940505981392</c:v>
                </c:pt>
                <c:pt idx="9958" formatCode="General">
                  <c:v>9.9593944549560494</c:v>
                </c:pt>
                <c:pt idx="9959" formatCode="General">
                  <c:v>9.9603948593139595</c:v>
                </c:pt>
                <c:pt idx="9960" formatCode="General">
                  <c:v>9.9613952636718697</c:v>
                </c:pt>
                <c:pt idx="9961" formatCode="General">
                  <c:v>9.9623956680297798</c:v>
                </c:pt>
                <c:pt idx="9962" formatCode="General">
                  <c:v>9.96339607238769</c:v>
                </c:pt>
                <c:pt idx="9963" formatCode="General">
                  <c:v>9.9643964767456001</c:v>
                </c:pt>
                <c:pt idx="9964" formatCode="General">
                  <c:v>9.9653968811035103</c:v>
                </c:pt>
                <c:pt idx="9965" formatCode="General">
                  <c:v>9.9663972854614205</c:v>
                </c:pt>
                <c:pt idx="9966" formatCode="General">
                  <c:v>9.9673976898193306</c:v>
                </c:pt>
                <c:pt idx="9967" formatCode="General">
                  <c:v>9.9683980941772408</c:v>
                </c:pt>
                <c:pt idx="9968" formatCode="General">
                  <c:v>9.9693984985351491</c:v>
                </c:pt>
                <c:pt idx="9969" formatCode="General">
                  <c:v>9.9703989028930593</c:v>
                </c:pt>
                <c:pt idx="9970" formatCode="General">
                  <c:v>9.9713993072509695</c:v>
                </c:pt>
                <c:pt idx="9971" formatCode="General">
                  <c:v>9.9723997116088796</c:v>
                </c:pt>
                <c:pt idx="9972" formatCode="General">
                  <c:v>9.9734001159667898</c:v>
                </c:pt>
                <c:pt idx="9973" formatCode="General">
                  <c:v>9.9744005203246999</c:v>
                </c:pt>
                <c:pt idx="9974" formatCode="General">
                  <c:v>9.9754009246826101</c:v>
                </c:pt>
                <c:pt idx="9975" formatCode="General">
                  <c:v>9.9764013290405202</c:v>
                </c:pt>
                <c:pt idx="9976" formatCode="General">
                  <c:v>9.9774017333984304</c:v>
                </c:pt>
                <c:pt idx="9977" formatCode="General">
                  <c:v>9.9784021377563406</c:v>
                </c:pt>
                <c:pt idx="9978" formatCode="General">
                  <c:v>9.9794025421142507</c:v>
                </c:pt>
                <c:pt idx="9979" formatCode="General">
                  <c:v>9.9804029464721609</c:v>
                </c:pt>
                <c:pt idx="9980" formatCode="General">
                  <c:v>9.9814033508300692</c:v>
                </c:pt>
                <c:pt idx="9981" formatCode="General">
                  <c:v>9.9824037551879794</c:v>
                </c:pt>
                <c:pt idx="9982" formatCode="General">
                  <c:v>9.9834041595458896</c:v>
                </c:pt>
                <c:pt idx="9983" formatCode="General">
                  <c:v>9.9844045639037997</c:v>
                </c:pt>
                <c:pt idx="9984" formatCode="General">
                  <c:v>9.9854049682617099</c:v>
                </c:pt>
                <c:pt idx="9985" formatCode="General">
                  <c:v>9.98640537261962</c:v>
                </c:pt>
                <c:pt idx="9986" formatCode="General">
                  <c:v>9.9874057769775302</c:v>
                </c:pt>
                <c:pt idx="9987" formatCode="General">
                  <c:v>9.9884061813354403</c:v>
                </c:pt>
                <c:pt idx="9988" formatCode="General">
                  <c:v>9.9894065856933505</c:v>
                </c:pt>
                <c:pt idx="9989" formatCode="General">
                  <c:v>9.9904069900512606</c:v>
                </c:pt>
                <c:pt idx="9990" formatCode="General">
                  <c:v>9.9914073944091708</c:v>
                </c:pt>
                <c:pt idx="9991" formatCode="General">
                  <c:v>9.9924077987670792</c:v>
                </c:pt>
                <c:pt idx="9992" formatCode="General">
                  <c:v>9.993408203125</c:v>
                </c:pt>
                <c:pt idx="9993" formatCode="General">
                  <c:v>9.9944086074829102</c:v>
                </c:pt>
                <c:pt idx="9994" formatCode="General">
                  <c:v>9.9954090118408203</c:v>
                </c:pt>
                <c:pt idx="9995" formatCode="General">
                  <c:v>9.9964094161987305</c:v>
                </c:pt>
                <c:pt idx="9996" formatCode="General">
                  <c:v>9.9974098205566406</c:v>
                </c:pt>
                <c:pt idx="9997" formatCode="General">
                  <c:v>9.9984102249145508</c:v>
                </c:pt>
                <c:pt idx="9998" formatCode="General">
                  <c:v>9.9994106292724592</c:v>
                </c:pt>
                <c:pt idx="9999" formatCode="General">
                  <c:v>10.0004110336303</c:v>
                </c:pt>
              </c:numCache>
            </c:numRef>
          </c:xVal>
          <c:yVal>
            <c:numRef>
              <c:f>'Q3'!$B$5:$B$10004</c:f>
              <c:numCache>
                <c:formatCode>0.00E+00</c:formatCode>
                <c:ptCount val="10000"/>
                <c:pt idx="0">
                  <c:v>9.5425265255231501E-3</c:v>
                </c:pt>
                <c:pt idx="1">
                  <c:v>1.9094177041440501E-2</c:v>
                </c:pt>
                <c:pt idx="2">
                  <c:v>2.8664349517903701E-2</c:v>
                </c:pt>
                <c:pt idx="3">
                  <c:v>3.8262751550701801E-2</c:v>
                </c:pt>
                <c:pt idx="4">
                  <c:v>4.7899396030210803E-2</c:v>
                </c:pt>
                <c:pt idx="5">
                  <c:v>5.7584614740566503E-2</c:v>
                </c:pt>
                <c:pt idx="6">
                  <c:v>6.7329061990432107E-2</c:v>
                </c:pt>
                <c:pt idx="7">
                  <c:v>7.7143715877683802E-2</c:v>
                </c:pt>
                <c:pt idx="8">
                  <c:v>8.70399023903205E-2</c:v>
                </c:pt>
                <c:pt idx="9">
                  <c:v>9.7029273649184802E-2</c:v>
                </c:pt>
                <c:pt idx="10" formatCode="General">
                  <c:v>0.107123831602867</c:v>
                </c:pt>
                <c:pt idx="11" formatCode="General">
                  <c:v>0.117335928643002</c:v>
                </c:pt>
                <c:pt idx="12" formatCode="General">
                  <c:v>0.12767827240191801</c:v>
                </c:pt>
                <c:pt idx="13" formatCode="General">
                  <c:v>0.13816393008413599</c:v>
                </c:pt>
                <c:pt idx="14" formatCode="General">
                  <c:v>0.14880633222831899</c:v>
                </c:pt>
                <c:pt idx="15" formatCode="General">
                  <c:v>0.159619265632156</c:v>
                </c:pt>
                <c:pt idx="16" formatCode="General">
                  <c:v>0.17061691606326701</c:v>
                </c:pt>
                <c:pt idx="17" formatCode="General">
                  <c:v>0.18181380919057</c:v>
                </c:pt>
                <c:pt idx="18" formatCode="General">
                  <c:v>0.193225993709398</c:v>
                </c:pt>
                <c:pt idx="19" formatCode="General">
                  <c:v>0.20486679430608501</c:v>
                </c:pt>
                <c:pt idx="20" formatCode="General">
                  <c:v>0.21675273531811101</c:v>
                </c:pt>
                <c:pt idx="21" formatCode="General">
                  <c:v>0.228899833561268</c:v>
                </c:pt>
                <c:pt idx="22" formatCode="General">
                  <c:v>0.241324464169164</c:v>
                </c:pt>
                <c:pt idx="23" formatCode="General">
                  <c:v>0.254043352884195</c:v>
                </c:pt>
                <c:pt idx="24" formatCode="General">
                  <c:v>0.26707356613468197</c:v>
                </c:pt>
                <c:pt idx="25" formatCode="General">
                  <c:v>0.28043249866409597</c:v>
                </c:pt>
                <c:pt idx="26" formatCode="General">
                  <c:v>0.29413785846552698</c:v>
                </c:pt>
                <c:pt idx="27" formatCode="General">
                  <c:v>0.30820764876236201</c:v>
                </c:pt>
                <c:pt idx="28" formatCode="General">
                  <c:v>0.32266014676482102</c:v>
                </c:pt>
                <c:pt idx="29" formatCode="General">
                  <c:v>0.33751387892197898</c:v>
                </c:pt>
                <c:pt idx="30" formatCode="General">
                  <c:v>0.35278759238041901</c:v>
                </c:pt>
                <c:pt idx="31" formatCode="General">
                  <c:v>0.36850019266662398</c:v>
                </c:pt>
                <c:pt idx="32" formatCode="General">
                  <c:v>0.38467079399044601</c:v>
                </c:pt>
                <c:pt idx="33" formatCode="General">
                  <c:v>0.40131859185333502</c:v>
                </c:pt>
                <c:pt idx="34" formatCode="General">
                  <c:v>0.418462844411847</c:v>
                </c:pt>
                <c:pt idx="35" formatCode="General">
                  <c:v>0.43612282051463103</c:v>
                </c:pt>
                <c:pt idx="36" formatCode="General">
                  <c:v>0.45431774218806198</c:v>
                </c:pt>
                <c:pt idx="37" formatCode="General">
                  <c:v>0.473066721311028</c:v>
                </c:pt>
                <c:pt idx="38" formatCode="General">
                  <c:v>0.49238869024383503</c:v>
                </c:pt>
                <c:pt idx="39" formatCode="General">
                  <c:v>0.51230232620774496</c:v>
                </c:pt>
                <c:pt idx="40" formatCode="General">
                  <c:v>0.53282596925119396</c:v>
                </c:pt>
                <c:pt idx="41" formatCode="General">
                  <c:v>0.55397753368691205</c:v>
                </c:pt>
                <c:pt idx="42" formatCode="General">
                  <c:v>0.57577441294148002</c:v>
                </c:pt>
                <c:pt idx="43" formatCode="General">
                  <c:v>0.59823337782617303</c:v>
                </c:pt>
                <c:pt idx="44" formatCode="General">
                  <c:v>0.62137046831528997</c:v>
                </c:pt>
                <c:pt idx="45" formatCode="General">
                  <c:v>0.64520087900609802</c:v>
                </c:pt>
                <c:pt idx="46" formatCode="General">
                  <c:v>0.66973883853281901</c:v>
                </c:pt>
                <c:pt idx="47" formatCode="General">
                  <c:v>0.69499748331568301</c:v>
                </c:pt>
                <c:pt idx="48" formatCode="General">
                  <c:v>0.72098872614428</c:v>
                </c:pt>
                <c:pt idx="49" formatCode="General">
                  <c:v>0.74772402432447105</c:v>
                </c:pt>
                <c:pt idx="50" formatCode="General">
                  <c:v>0.77521075881704604</c:v>
                </c:pt>
                <c:pt idx="51" formatCode="General">
                  <c:v>0.80345712743445397</c:v>
                </c:pt>
                <c:pt idx="52" formatCode="General">
                  <c:v>0.83246875749669602</c:v>
                </c:pt>
                <c:pt idx="53" formatCode="General">
                  <c:v>0.86224934497817296</c:v>
                </c:pt>
                <c:pt idx="54" formatCode="General">
                  <c:v>0.89280051009056405</c:v>
                </c:pt>
                <c:pt idx="55" formatCode="General">
                  <c:v>0.92412165500129595</c:v>
                </c:pt>
                <c:pt idx="56" formatCode="General">
                  <c:v>0.95620982526929499</c:v>
                </c:pt>
                <c:pt idx="57" formatCode="General">
                  <c:v>0.98905957668596001</c:v>
                </c:pt>
                <c:pt idx="58" formatCode="General">
                  <c:v>1.02266284929503</c:v>
                </c:pt>
                <c:pt idx="59" formatCode="General">
                  <c:v>1.0570088504250399</c:v>
                </c:pt>
                <c:pt idx="60" formatCode="General">
                  <c:v>1.0920839485973799</c:v>
                </c:pt>
                <c:pt idx="61" formatCode="General">
                  <c:v>1.1278715801677801</c:v>
                </c:pt>
                <c:pt idx="62" formatCode="General">
                  <c:v>1.1643521705141999</c:v>
                </c:pt>
                <c:pt idx="63" formatCode="General">
                  <c:v>1.2015032111136099</c:v>
                </c:pt>
                <c:pt idx="64" formatCode="General">
                  <c:v>1.2392988007241099</c:v>
                </c:pt>
                <c:pt idx="65" formatCode="General">
                  <c:v>1.27771002911677</c:v>
                </c:pt>
                <c:pt idx="66" formatCode="General">
                  <c:v>1.3167048375713299</c:v>
                </c:pt>
                <c:pt idx="67" formatCode="General">
                  <c:v>1.35624803544102</c:v>
                </c:pt>
                <c:pt idx="68" formatCode="General">
                  <c:v>1.39630133882148</c:v>
                </c:pt>
                <c:pt idx="69" formatCode="General">
                  <c:v>1.4368234316656801</c:v>
                </c:pt>
                <c:pt idx="70" formatCode="General">
                  <c:v>1.47777004935464</c:v>
                </c:pt>
                <c:pt idx="71" formatCode="General">
                  <c:v>1.5190940843964</c:v>
                </c:pt>
                <c:pt idx="72" formatCode="General">
                  <c:v>1.56074571359813</c:v>
                </c:pt>
                <c:pt idx="73" formatCode="General">
                  <c:v>1.6026725457512001</c:v>
                </c:pt>
                <c:pt idx="74" formatCode="General">
                  <c:v>1.6448197886023801</c:v>
                </c:pt>
                <c:pt idx="75" formatCode="General">
                  <c:v>1.68713043366939</c:v>
                </c:pt>
                <c:pt idx="76" formatCode="General">
                  <c:v>1.72954545730887</c:v>
                </c:pt>
                <c:pt idx="77" formatCode="General">
                  <c:v>1.7720040363691001</c:v>
                </c:pt>
                <c:pt idx="78" formatCode="General">
                  <c:v>1.81444377676542</c:v>
                </c:pt>
                <c:pt idx="79" formatCode="General">
                  <c:v>1.85680095340453</c:v>
                </c:pt>
                <c:pt idx="80" formatCode="General">
                  <c:v>1.8990107600521</c:v>
                </c:pt>
                <c:pt idx="81" formatCode="General">
                  <c:v>1.9410075679758501</c:v>
                </c:pt>
                <c:pt idx="82" formatCode="General">
                  <c:v>1.9827251924890501</c:v>
                </c:pt>
                <c:pt idx="83" formatCode="General">
                  <c:v>2.0240971668448</c:v>
                </c:pt>
                <c:pt idx="84" formatCode="General">
                  <c:v>2.06505702326373</c:v>
                </c:pt>
                <c:pt idx="85" formatCode="General">
                  <c:v>2.10553858118478</c:v>
                </c:pt>
                <c:pt idx="86" formatCode="General">
                  <c:v>2.1454762430793801</c:v>
                </c:pt>
                <c:pt idx="87" formatCode="General">
                  <c:v>2.1848052983286799</c:v>
                </c:pt>
                <c:pt idx="88" formatCode="General">
                  <c:v>2.2234622357021898</c:v>
                </c:pt>
                <c:pt idx="89" formatCode="General">
                  <c:v>2.2613857629919498</c:v>
                </c:pt>
                <c:pt idx="90" formatCode="General">
                  <c:v>2.2985144188404698</c:v>
                </c:pt>
                <c:pt idx="91" formatCode="General">
                  <c:v>2.3347908870710401</c:v>
                </c:pt>
                <c:pt idx="92" formatCode="General">
                  <c:v>2.3701597595379802</c:v>
                </c:pt>
                <c:pt idx="93" formatCode="General">
                  <c:v>2.4045685209441299</c:v>
                </c:pt>
                <c:pt idx="94" formatCode="General">
                  <c:v>2.4379679066731201</c:v>
                </c:pt>
                <c:pt idx="95" formatCode="General">
                  <c:v>2.47031226100983</c:v>
                </c:pt>
                <c:pt idx="96" formatCode="General">
                  <c:v>2.5015598913386601</c:v>
                </c:pt>
                <c:pt idx="97" formatCode="General">
                  <c:v>2.5316734130055401</c:v>
                </c:pt>
                <c:pt idx="98" formatCode="General">
                  <c:v>2.5606200787418198</c:v>
                </c:pt>
                <c:pt idx="99" formatCode="General">
                  <c:v>2.5883720859390098</c:v>
                </c:pt>
                <c:pt idx="100" formatCode="General">
                  <c:v>2.6149068546904499</c:v>
                </c:pt>
                <c:pt idx="101" formatCode="General">
                  <c:v>2.6402072694235099</c:v>
                </c:pt>
                <c:pt idx="102" formatCode="General">
                  <c:v>2.6642618771631099</c:v>
                </c:pt>
                <c:pt idx="103" formatCode="General">
                  <c:v>2.68706503600318</c:v>
                </c:pt>
                <c:pt idx="104" formatCode="General">
                  <c:v>2.7086170082072298</c:v>
                </c:pt>
                <c:pt idx="105" formatCode="General">
                  <c:v>2.7289239934801701</c:v>
                </c:pt>
                <c:pt idx="106" formatCode="General">
                  <c:v>2.7479980993030599</c:v>
                </c:pt>
                <c:pt idx="107" formatCode="General">
                  <c:v>2.7658572467353499</c:v>
                </c:pt>
                <c:pt idx="108" formatCode="General">
                  <c:v>2.7825250116926998</c:v>
                </c:pt>
                <c:pt idx="109" formatCode="General">
                  <c:v>2.7980304033232399</c:v>
                </c:pt>
                <c:pt idx="110" formatCode="General">
                  <c:v>2.8124075826547199</c:v>
                </c:pt>
                <c:pt idx="111" formatCode="General">
                  <c:v>2.8256955260982499</c:v>
                </c:pt>
                <c:pt idx="112" formatCode="General">
                  <c:v>2.8379376396114702</c:v>
                </c:pt>
                <c:pt idx="113" formatCode="General">
                  <c:v>2.8491813303000102</c:v>
                </c:pt>
                <c:pt idx="114" formatCode="General">
                  <c:v>2.8594775429413701</c:v>
                </c:pt>
                <c:pt idx="115" formatCode="General">
                  <c:v>2.8688802693386202</c:v>
                </c:pt>
                <c:pt idx="116" formatCode="General">
                  <c:v>2.8774460385562102</c:v>
                </c:pt>
                <c:pt idx="117" formatCode="General">
                  <c:v>2.8852333959752201</c:v>
                </c:pt>
                <c:pt idx="118" formatCode="General">
                  <c:v>2.8923023787621802</c:v>
                </c:pt>
                <c:pt idx="119" formatCode="General">
                  <c:v>2.8987139948107798</c:v>
                </c:pt>
                <c:pt idx="120" formatCode="General">
                  <c:v>2.90452971153604</c:v>
                </c:pt>
                <c:pt idx="121" formatCode="General">
                  <c:v>2.9098109601195601</c:v>
                </c:pt>
                <c:pt idx="122" formatCode="General">
                  <c:v>2.91461865996907</c:v>
                </c:pt>
                <c:pt idx="123" formatCode="General">
                  <c:v>2.91901276730569</c:v>
                </c:pt>
                <c:pt idx="124" formatCode="General">
                  <c:v>2.9230518509665302</c:v>
                </c:pt>
                <c:pt idx="125" formatCode="General">
                  <c:v>2.92679269773592</c:v>
                </c:pt>
                <c:pt idx="126" formatCode="General">
                  <c:v>2.9302899488215002</c:v>
                </c:pt>
                <c:pt idx="127" formatCode="General">
                  <c:v>2.9335957684852398</c:v>
                </c:pt>
                <c:pt idx="128" formatCode="General">
                  <c:v>2.93675954533437</c:v>
                </c:pt>
                <c:pt idx="129" formatCode="General">
                  <c:v>2.9398276263759402</c:v>
                </c:pt>
                <c:pt idx="130" formatCode="General">
                  <c:v>2.9428430836382899</c:v>
                </c:pt>
                <c:pt idx="131" formatCode="General">
                  <c:v>2.94584551295649</c:v>
                </c:pt>
                <c:pt idx="132" formatCode="General">
                  <c:v>2.9488708643955901</c:v>
                </c:pt>
                <c:pt idx="133" formatCode="General">
                  <c:v>2.9519513037331699</c:v>
                </c:pt>
                <c:pt idx="134" formatCode="General">
                  <c:v>2.95511510442484</c:v>
                </c:pt>
                <c:pt idx="135" formatCode="General">
                  <c:v>2.9583865695190399</c:v>
                </c:pt>
                <c:pt idx="136" formatCode="General">
                  <c:v>2.9617859830531499</c:v>
                </c:pt>
                <c:pt idx="137" formatCode="General">
                  <c:v>2.96533024391363</c:v>
                </c:pt>
                <c:pt idx="138" formatCode="General">
                  <c:v>2.9690303160776002</c:v>
                </c:pt>
                <c:pt idx="139" formatCode="General">
                  <c:v>2.97289502721652</c:v>
                </c:pt>
                <c:pt idx="140" formatCode="General">
                  <c:v>2.9769286766993202</c:v>
                </c:pt>
                <c:pt idx="141" formatCode="General">
                  <c:v>2.98113173223128</c:v>
                </c:pt>
                <c:pt idx="142" formatCode="General">
                  <c:v>2.98550095136875</c:v>
                </c:pt>
                <c:pt idx="143" formatCode="General">
                  <c:v>2.9900295301772899</c:v>
                </c:pt>
                <c:pt idx="144" formatCode="General">
                  <c:v>2.9947072784039399</c:v>
                </c:pt>
                <c:pt idx="145" formatCode="General">
                  <c:v>2.9995208203173598</c:v>
                </c:pt>
                <c:pt idx="146" formatCode="General">
                  <c:v>3.0044538201058302</c:v>
                </c:pt>
                <c:pt idx="147" formatCode="General">
                  <c:v>3.0094872304215698</c:v>
                </c:pt>
                <c:pt idx="148" formatCode="General">
                  <c:v>3.01459956232714</c:v>
                </c:pt>
                <c:pt idx="149" formatCode="General">
                  <c:v>3.0197671745494601</c:v>
                </c:pt>
                <c:pt idx="150" formatCode="General">
                  <c:v>3.0249645795895401</c:v>
                </c:pt>
                <c:pt idx="151" formatCode="General">
                  <c:v>3.03016476388673</c:v>
                </c:pt>
                <c:pt idx="152" formatCode="General">
                  <c:v>3.0353395189088599</c:v>
                </c:pt>
                <c:pt idx="153" formatCode="General">
                  <c:v>3.0404597797478901</c:v>
                </c:pt>
                <c:pt idx="154" formatCode="General">
                  <c:v>3.0454959675587601</c:v>
                </c:pt>
                <c:pt idx="155" formatCode="General">
                  <c:v>3.05041833199832</c:v>
                </c:pt>
                <c:pt idx="156" formatCode="General">
                  <c:v>3.0551972897116602</c:v>
                </c:pt>
                <c:pt idx="157" formatCode="General">
                  <c:v>3.0598037548833501</c:v>
                </c:pt>
                <c:pt idx="158" formatCode="General">
                  <c:v>3.0642094579238202</c:v>
                </c:pt>
                <c:pt idx="159" formatCode="General">
                  <c:v>3.0683872485001999</c:v>
                </c:pt>
                <c:pt idx="160" formatCode="General">
                  <c:v>3.07231137934312</c:v>
                </c:pt>
                <c:pt idx="161" formatCode="General">
                  <c:v>3.07595776756206</c:v>
                </c:pt>
                <c:pt idx="162" formatCode="General">
                  <c:v>3.0793042305745399</c:v>
                </c:pt>
                <c:pt idx="163" formatCode="General">
                  <c:v>3.0823306941877</c:v>
                </c:pt>
                <c:pt idx="164" formatCode="General">
                  <c:v>3.0850193708529101</c:v>
                </c:pt>
                <c:pt idx="165" formatCode="General">
                  <c:v>3.0873549066307602</c:v>
                </c:pt>
                <c:pt idx="166" formatCode="General">
                  <c:v>3.08932449594022</c:v>
                </c:pt>
                <c:pt idx="167" formatCode="General">
                  <c:v>3.0909179637073798</c:v>
                </c:pt>
                <c:pt idx="168" formatCode="General">
                  <c:v>3.0921278150602598</c:v>
                </c:pt>
                <c:pt idx="169" formatCode="General">
                  <c:v>3.0929492532241798</c:v>
                </c:pt>
                <c:pt idx="170" formatCode="General">
                  <c:v>3.09338016674362</c:v>
                </c:pt>
                <c:pt idx="171" formatCode="General">
                  <c:v>3.0934210875820098</c:v>
                </c:pt>
                <c:pt idx="172" formatCode="General">
                  <c:v>3.0930751220207</c:v>
                </c:pt>
                <c:pt idx="173" formatCode="General">
                  <c:v>3.0923478565884701</c:v>
                </c:pt>
                <c:pt idx="174" formatCode="General">
                  <c:v>3.09124724149728</c:v>
                </c:pt>
                <c:pt idx="175" formatCode="General">
                  <c:v>3.0897834542396798</c:v>
                </c:pt>
                <c:pt idx="176" formatCode="General">
                  <c:v>3.0879687461169101</c:v>
                </c:pt>
                <c:pt idx="177" formatCode="General">
                  <c:v>3.0858172745190999</c:v>
                </c:pt>
                <c:pt idx="178" formatCode="General">
                  <c:v>3.0833449237724602</c:v>
                </c:pt>
                <c:pt idx="179" formatCode="General">
                  <c:v>3.0805691173109699</c:v>
                </c:pt>
                <c:pt idx="180" formatCode="General">
                  <c:v>3.0775086238258602</c:v>
                </c:pt>
                <c:pt idx="181" formatCode="General">
                  <c:v>3.0741833599050601</c:v>
                </c:pt>
                <c:pt idx="182" formatCode="General">
                  <c:v>3.0706141915024898</c:v>
                </c:pt>
                <c:pt idx="183" formatCode="General">
                  <c:v>3.0668227363819498</c:v>
                </c:pt>
                <c:pt idx="184" formatCode="General">
                  <c:v>3.06283116947017</c:v>
                </c:pt>
                <c:pt idx="185" formatCode="General">
                  <c:v>3.0586620328338898</c:v>
                </c:pt>
                <c:pt idx="186" formatCode="General">
                  <c:v>3.0543380517749599</c:v>
                </c:pt>
                <c:pt idx="187" formatCode="General">
                  <c:v>3.0498819583183998</c:v>
                </c:pt>
                <c:pt idx="188" formatCode="General">
                  <c:v>3.0453163231581302</c:v>
                </c:pt>
                <c:pt idx="189" formatCode="General">
                  <c:v>3.0406639899381198</c:v>
                </c:pt>
                <c:pt idx="190" formatCode="General">
                  <c:v>3.0359455966810698</c:v>
                </c:pt>
                <c:pt idx="191" formatCode="General">
                  <c:v>3.0311828718060099</c:v>
                </c:pt>
                <c:pt idx="192" formatCode="General">
                  <c:v>3.0263962559983</c:v>
                </c:pt>
                <c:pt idx="193" formatCode="General">
                  <c:v>3.021605339413</c:v>
                </c:pt>
                <c:pt idx="194" formatCode="General">
                  <c:v>3.0168287566960998</c:v>
                </c:pt>
                <c:pt idx="195" formatCode="General">
                  <c:v>3.0120840932666502</c:v>
                </c:pt>
                <c:pt idx="196" formatCode="General">
                  <c:v>3.0073878028098902</c:v>
                </c:pt>
                <c:pt idx="197" formatCode="General">
                  <c:v>3.00275513587028</c:v>
                </c:pt>
                <c:pt idx="198" formatCode="General">
                  <c:v>2.9982000793875101</c:v>
                </c:pt>
                <c:pt idx="199" formatCode="General">
                  <c:v>2.99373530698456</c:v>
                </c:pt>
                <c:pt idx="200" formatCode="General">
                  <c:v>2.9893721397936499</c:v>
                </c:pt>
                <c:pt idx="201" formatCode="General">
                  <c:v>2.9851205175911999</c:v>
                </c:pt>
                <c:pt idx="202" formatCode="General">
                  <c:v>2.9809889800043998</c:v>
                </c:pt>
                <c:pt idx="203" formatCode="General">
                  <c:v>2.9769846575476402</c:v>
                </c:pt>
                <c:pt idx="204" formatCode="General">
                  <c:v>2.97311327224496</c:v>
                </c:pt>
                <c:pt idx="205" formatCode="General">
                  <c:v>2.9693791475922899</c:v>
                </c:pt>
                <c:pt idx="206" formatCode="General">
                  <c:v>2.96578522760958</c:v>
                </c:pt>
                <c:pt idx="207" formatCode="General">
                  <c:v>2.9623331047254</c:v>
                </c:pt>
                <c:pt idx="208" formatCode="General">
                  <c:v>2.9590230562243098</c:v>
                </c:pt>
                <c:pt idx="209" formatCode="General">
                  <c:v>2.95585408896885</c:v>
                </c:pt>
                <c:pt idx="210" formatCode="General">
                  <c:v>2.9528239920825801</c:v>
                </c:pt>
                <c:pt idx="211" formatCode="General">
                  <c:v>2.94992939724749</c:v>
                </c:pt>
                <c:pt idx="212" formatCode="General">
                  <c:v>2.9471658462283599</c:v>
                </c:pt>
                <c:pt idx="213" formatCode="General">
                  <c:v>2.9445278651882498</c:v>
                </c:pt>
                <c:pt idx="214" formatCode="General">
                  <c:v>2.9420090453041898</c:v>
                </c:pt>
                <c:pt idx="215" formatCode="General">
                  <c:v>2.9396021291311198</c:v>
                </c:pt>
                <c:pt idx="216" formatCode="General">
                  <c:v>2.9372991020969201</c:v>
                </c:pt>
                <c:pt idx="217" formatCode="General">
                  <c:v>2.9350912884435099</c:v>
                </c:pt>
                <c:pt idx="218" formatCode="General">
                  <c:v>2.93296945086137</c:v>
                </c:pt>
                <c:pt idx="219" formatCode="General">
                  <c:v>2.9309238929988002</c:v>
                </c:pt>
                <c:pt idx="220" formatCode="General">
                  <c:v>2.92894456396666</c:v>
                </c:pt>
                <c:pt idx="221" formatCode="General">
                  <c:v>2.9270211639058998</c:v>
                </c:pt>
                <c:pt idx="222" formatCode="General">
                  <c:v>2.9251432496418999</c:v>
                </c:pt>
                <c:pt idx="223" formatCode="General">
                  <c:v>2.9233003394194301</c:v>
                </c:pt>
                <c:pt idx="224" formatCode="General">
                  <c:v>2.9214820156957702</c:v>
                </c:pt>
                <c:pt idx="225" formatCode="General">
                  <c:v>2.9196780249708998</c:v>
                </c:pt>
                <c:pt idx="226" formatCode="General">
                  <c:v>2.9178783736516798</c:v>
                </c:pt>
                <c:pt idx="227" formatCode="General">
                  <c:v>2.9160734189843298</c:v>
                </c:pt>
                <c:pt idx="228" formatCode="General">
                  <c:v>2.91425395414488</c:v>
                </c:pt>
                <c:pt idx="229" formatCode="General">
                  <c:v>2.9124112866508498</c:v>
                </c:pt>
                <c:pt idx="230" formatCode="General">
                  <c:v>2.9105373093472799</c:v>
                </c:pt>
                <c:pt idx="231" formatCode="General">
                  <c:v>2.9086245633252501</c:v>
                </c:pt>
                <c:pt idx="232" formatCode="General">
                  <c:v>2.9066662922481101</c:v>
                </c:pt>
                <c:pt idx="233" formatCode="General">
                  <c:v>2.9046564876872898</c:v>
                </c:pt>
                <c:pt idx="234" formatCode="General">
                  <c:v>2.90258992520286</c:v>
                </c:pt>
                <c:pt idx="235" formatCode="General">
                  <c:v>2.90046219103986</c:v>
                </c:pt>
                <c:pt idx="236" formatCode="General">
                  <c:v>2.8982696994471802</c:v>
                </c:pt>
                <c:pt idx="237" formatCode="General">
                  <c:v>2.8960097007579502</c:v>
                </c:pt>
                <c:pt idx="238" formatCode="General">
                  <c:v>2.8936802804954</c:v>
                </c:pt>
                <c:pt idx="239" formatCode="General">
                  <c:v>2.8912803498837998</c:v>
                </c:pt>
                <c:pt idx="240" formatCode="General">
                  <c:v>2.8888096282479898</c:v>
                </c:pt>
                <c:pt idx="241" formatCode="General">
                  <c:v>2.8862686178744199</c:v>
                </c:pt>
                <c:pt idx="242" formatCode="General">
                  <c:v>2.8836585719816599</c:v>
                </c:pt>
                <c:pt idx="243" formatCode="General">
                  <c:v>2.8809814565066301</c:v>
                </c:pt>
                <c:pt idx="244" formatCode="General">
                  <c:v>2.8782399064553101</c:v>
                </c:pt>
                <c:pt idx="245" formatCode="General">
                  <c:v>2.8754377486653899</c:v>
                </c:pt>
                <c:pt idx="246" formatCode="General">
                  <c:v>2.87257770133311</c:v>
                </c:pt>
                <c:pt idx="247" formatCode="General">
                  <c:v>2.8696646392783398</c:v>
                </c:pt>
                <c:pt idx="248" formatCode="General">
                  <c:v>2.86670335594239</c:v>
                </c:pt>
                <c:pt idx="249" formatCode="General">
                  <c:v>2.8636990412683399</c:v>
                </c:pt>
                <c:pt idx="250" formatCode="General">
                  <c:v>2.8606572671945201</c:v>
                </c:pt>
                <c:pt idx="251" formatCode="General">
                  <c:v>2.8575837914599802</c:v>
                </c:pt>
                <c:pt idx="252" formatCode="General">
                  <c:v>2.8544846324036701</c:v>
                </c:pt>
                <c:pt idx="253" formatCode="General">
                  <c:v>2.8513659654793901</c:v>
                </c:pt>
                <c:pt idx="254" formatCode="General">
                  <c:v>2.8482340656424601</c:v>
                </c:pt>
                <c:pt idx="255" formatCode="General">
                  <c:v>2.84509525158149</c:v>
                </c:pt>
                <c:pt idx="256" formatCode="General">
                  <c:v>2.8419558321721801</c:v>
                </c:pt>
                <c:pt idx="257" formatCode="General">
                  <c:v>2.8388220554743602</c:v>
                </c:pt>
                <c:pt idx="258" formatCode="General">
                  <c:v>2.83570006054111</c:v>
                </c:pt>
                <c:pt idx="259" formatCode="General">
                  <c:v>2.8325958322594098</c:v>
                </c:pt>
                <c:pt idx="260" formatCode="General">
                  <c:v>2.8295151593970602</c:v>
                </c:pt>
                <c:pt idx="261" formatCode="General">
                  <c:v>2.8264635959894799</c:v>
                </c:pt>
                <c:pt idx="262" formatCode="General">
                  <c:v>2.82344642616422</c:v>
                </c:pt>
                <c:pt idx="263" formatCode="General">
                  <c:v>2.8204686324689798</c:v>
                </c:pt>
                <c:pt idx="264" formatCode="General">
                  <c:v>2.8175348677415002</c:v>
                </c:pt>
                <c:pt idx="265" formatCode="General">
                  <c:v>2.8146494305360901</c:v>
                </c:pt>
                <c:pt idx="266" formatCode="General">
                  <c:v>2.8118162441014798</c:v>
                </c:pt>
                <c:pt idx="267" formatCode="General">
                  <c:v>2.8090388388876999</c:v>
                </c:pt>
                <c:pt idx="268" formatCode="General">
                  <c:v>2.8063203385450599</c:v>
                </c:pt>
                <c:pt idx="269" formatCode="General">
                  <c:v>2.8036634493658501</c:v>
                </c:pt>
                <c:pt idx="270" formatCode="General">
                  <c:v>2.8010704531082302</c:v>
                </c:pt>
                <c:pt idx="271" formatCode="General">
                  <c:v>2.7985432031314601</c:v>
                </c:pt>
                <c:pt idx="272" formatCode="General">
                  <c:v>2.79608312376187</c:v>
                </c:pt>
                <c:pt idx="273" formatCode="General">
                  <c:v>2.7936912127990801</c:v>
                </c:pt>
                <c:pt idx="274" formatCode="General">
                  <c:v>2.79136804706188</c:v>
                </c:pt>
                <c:pt idx="275" formatCode="General">
                  <c:v>2.7891137908622898</c:v>
                </c:pt>
                <c:pt idx="276" formatCode="General">
                  <c:v>2.7869282072847601</c:v>
                </c:pt>
                <c:pt idx="277" formatCode="General">
                  <c:v>2.7848106721349302</c:v>
                </c:pt>
                <c:pt idx="278" formatCode="General">
                  <c:v>2.7827601904093302</c:v>
                </c:pt>
                <c:pt idx="279" formatCode="General">
                  <c:v>2.7807754151228599</c:v>
                </c:pt>
                <c:pt idx="280" formatCode="General">
                  <c:v>2.77885466831682</c:v>
                </c:pt>
                <c:pt idx="281" formatCode="General">
                  <c:v>2.7769959640549402</c:v>
                </c:pt>
                <c:pt idx="282" formatCode="General">
                  <c:v>2.7751970332004601</c:v>
                </c:pt>
                <c:pt idx="283" formatCode="General">
                  <c:v>2.7734553497527501</c:v>
                </c:pt>
                <c:pt idx="284" formatCode="General">
                  <c:v>2.77176815850865</c:v>
                </c:pt>
                <c:pt idx="285" formatCode="General">
                  <c:v>2.7701325038019502</c:v>
                </c:pt>
                <c:pt idx="286" formatCode="General">
                  <c:v>2.7685452590636501</c:v>
                </c:pt>
                <c:pt idx="287" formatCode="General">
                  <c:v>2.7670031569384799</c:v>
                </c:pt>
                <c:pt idx="288" formatCode="General">
                  <c:v>2.7655028196870202</c:v>
                </c:pt>
                <c:pt idx="289" formatCode="General">
                  <c:v>2.7640407896011201</c:v>
                </c:pt>
                <c:pt idx="290" formatCode="General">
                  <c:v>2.76261355916064</c:v>
                </c:pt>
                <c:pt idx="291" formatCode="General">
                  <c:v>2.7612176006640601</c:v>
                </c:pt>
                <c:pt idx="292" formatCode="General">
                  <c:v>2.7598493950733101</c:v>
                </c:pt>
                <c:pt idx="293" formatCode="General">
                  <c:v>2.7585054598241201</c:v>
                </c:pt>
                <c:pt idx="294" formatCode="General">
                  <c:v>2.75718237536804</c:v>
                </c:pt>
                <c:pt idx="295" formatCode="General">
                  <c:v>2.75587681022997</c:v>
                </c:pt>
                <c:pt idx="296" formatCode="General">
                  <c:v>2.7545855443854999</c:v>
                </c:pt>
                <c:pt idx="297" formatCode="General">
                  <c:v>2.7533054907856802</c:v>
                </c:pt>
                <c:pt idx="298" formatCode="General">
                  <c:v>2.7520337148820202</c:v>
                </c:pt>
                <c:pt idx="299" formatCode="General">
                  <c:v>2.7507674520311101</c:v>
                </c:pt>
                <c:pt idx="300" formatCode="General">
                  <c:v>2.7495041226862802</c:v>
                </c:pt>
                <c:pt idx="301" formatCode="General">
                  <c:v>2.7482413453121102</c:v>
                </c:pt>
                <c:pt idx="302" formatCode="General">
                  <c:v>2.7469769469857601</c:v>
                </c:pt>
                <c:pt idx="303" formatCode="General">
                  <c:v>2.7457095081078702</c:v>
                </c:pt>
                <c:pt idx="304" formatCode="General">
                  <c:v>2.7444362534645101</c:v>
                </c:pt>
                <c:pt idx="305" formatCode="General">
                  <c:v>2.7431561837710898</c:v>
                </c:pt>
                <c:pt idx="306" formatCode="General">
                  <c:v>2.74186802066093</c:v>
                </c:pt>
                <c:pt idx="307" formatCode="General">
                  <c:v>2.7405707133178101</c:v>
                </c:pt>
                <c:pt idx="308" formatCode="General">
                  <c:v>2.7392634359104302</c:v>
                </c:pt>
                <c:pt idx="309" formatCode="General">
                  <c:v>2.73794558315769</c:v>
                </c:pt>
                <c:pt idx="310" formatCode="General">
                  <c:v>2.7366167641633798</c:v>
                </c:pt>
                <c:pt idx="311" formatCode="General">
                  <c:v>2.73527679466893</c:v>
                </c:pt>
                <c:pt idx="312" formatCode="General">
                  <c:v>2.7339256878816798</c:v>
                </c:pt>
                <c:pt idx="313" formatCode="General">
                  <c:v>2.7325636440414298</c:v>
                </c:pt>
                <c:pt idx="314" formatCode="General">
                  <c:v>2.7311910388909801</c:v>
                </c:pt>
                <c:pt idx="315" formatCode="General">
                  <c:v>2.7298084112174301</c:v>
                </c:pt>
                <c:pt idx="316" formatCode="General">
                  <c:v>2.7284164496291199</c:v>
                </c:pt>
                <c:pt idx="317" formatCode="General">
                  <c:v>2.7270159787301802</c:v>
                </c:pt>
                <c:pt idx="318" formatCode="General">
                  <c:v>2.72560794484935</c:v>
                </c:pt>
                <c:pt idx="319" formatCode="General">
                  <c:v>2.7241934014734701</c:v>
                </c:pt>
                <c:pt idx="320" formatCode="General">
                  <c:v>2.7227734945285</c:v>
                </c:pt>
                <c:pt idx="321" formatCode="General">
                  <c:v>2.72134944764242</c:v>
                </c:pt>
                <c:pt idx="322" formatCode="General">
                  <c:v>2.7199225475150302</c:v>
                </c:pt>
                <c:pt idx="323" formatCode="General">
                  <c:v>2.71849412951036</c:v>
                </c:pt>
                <c:pt idx="324" formatCode="General">
                  <c:v>2.7170655635771901</c:v>
                </c:pt>
                <c:pt idx="325" formatCode="General">
                  <c:v>2.71563824059321</c:v>
                </c:pt>
                <c:pt idx="326" formatCode="General">
                  <c:v>2.7142135592184502</c:v>
                </c:pt>
                <c:pt idx="327" formatCode="General">
                  <c:v>2.7127929133336401</c:v>
                </c:pt>
                <c:pt idx="328" formatCode="General">
                  <c:v>2.7113776801295901</c:v>
                </c:pt>
                <c:pt idx="329" formatCode="General">
                  <c:v>2.7099692089044098</c:v>
                </c:pt>
                <c:pt idx="330" formatCode="General">
                  <c:v>2.70856881061651</c:v>
                </c:pt>
                <c:pt idx="331" formatCode="General">
                  <c:v>2.7071777482327</c:v>
                </c:pt>
                <c:pt idx="332" formatCode="General">
                  <c:v>2.7057972279030098</c:v>
                </c:pt>
                <c:pt idx="333" formatCode="General">
                  <c:v>2.7044283909856901</c:v>
                </c:pt>
                <c:pt idx="334" formatCode="General">
                  <c:v>2.7030723069392502</c:v>
                </c:pt>
                <c:pt idx="335" formatCode="General">
                  <c:v>2.7017299670913002</c:v>
                </c:pt>
                <c:pt idx="336" formatCode="General">
                  <c:v>2.7004022792876001</c:v>
                </c:pt>
                <c:pt idx="337" formatCode="General">
                  <c:v>2.69909006341911</c:v>
                </c:pt>
                <c:pt idx="338" formatCode="General">
                  <c:v>2.6977940478187898</c:v>
                </c:pt>
                <c:pt idx="339" formatCode="General">
                  <c:v>2.6965148665149701</c:v>
                </c:pt>
                <c:pt idx="340" formatCode="General">
                  <c:v>2.6952530573231099</c:v>
                </c:pt>
                <c:pt idx="341" formatCode="General">
                  <c:v>2.69400906075303</c:v>
                </c:pt>
                <c:pt idx="342" formatCode="General">
                  <c:v>2.6927832197044999</c:v>
                </c:pt>
                <c:pt idx="343" formatCode="General">
                  <c:v>2.6915757799200102</c:v>
                </c:pt>
                <c:pt idx="344" formatCode="General">
                  <c:v>2.6903868911597102</c:v>
                </c:pt>
                <c:pt idx="345" formatCode="General">
                  <c:v>2.6892166090601499</c:v>
                </c:pt>
                <c:pt idx="346" formatCode="General">
                  <c:v>2.6880648976352002</c:v>
                </c:pt>
                <c:pt idx="347" formatCode="General">
                  <c:v>2.6869316323746002</c:v>
                </c:pt>
                <c:pt idx="348" formatCode="General">
                  <c:v>2.68581660389331</c:v>
                </c:pt>
                <c:pt idx="349" formatCode="General">
                  <c:v>2.6847195220822</c:v>
                </c:pt>
                <c:pt idx="350" formatCode="General">
                  <c:v>2.6836400207091602</c:v>
                </c:pt>
                <c:pt idx="351" formatCode="General">
                  <c:v>2.6825776624178399</c:v>
                </c:pt>
                <c:pt idx="352" formatCode="General">
                  <c:v>2.6815319440705498</c:v>
                </c:pt>
                <c:pt idx="353" formatCode="General">
                  <c:v>2.68050230238067</c:v>
                </c:pt>
                <c:pt idx="354" formatCode="General">
                  <c:v>2.6794881197799598</c:v>
                </c:pt>
                <c:pt idx="355" formatCode="General">
                  <c:v>2.6784887304661802</c:v>
                </c:pt>
                <c:pt idx="356" formatCode="General">
                  <c:v>2.67750342657691</c:v>
                </c:pt>
                <c:pt idx="357" formatCode="General">
                  <c:v>2.6765314644364002</c:v>
                </c:pt>
                <c:pt idx="358" formatCode="General">
                  <c:v>2.6755720708239199</c:v>
                </c:pt>
                <c:pt idx="359" formatCode="General">
                  <c:v>2.6746244492133502</c:v>
                </c:pt>
                <c:pt idx="360" formatCode="General">
                  <c:v>2.6736877859363899</c:v>
                </c:pt>
                <c:pt idx="361" formatCode="General">
                  <c:v>2.6727612562240202</c:v>
                </c:pt>
                <c:pt idx="362" formatCode="General">
                  <c:v>2.67184403008355</c:v>
                </c:pt>
                <c:pt idx="363" formatCode="General">
                  <c:v>2.6709352779720898</c:v>
                </c:pt>
                <c:pt idx="364" formatCode="General">
                  <c:v>2.6700347108976001</c:v>
                </c:pt>
                <c:pt idx="365" formatCode="General">
                  <c:v>2.6691404752657601</c:v>
                </c:pt>
                <c:pt idx="366" formatCode="General">
                  <c:v>2.66825228209923</c:v>
                </c:pt>
                <c:pt idx="367" formatCode="General">
                  <c:v>2.6673693551954298</c:v>
                </c:pt>
                <c:pt idx="368" formatCode="General">
                  <c:v>2.6664909429824002</c:v>
                </c:pt>
                <c:pt idx="369" formatCode="General">
                  <c:v>2.6656163223428</c:v>
                </c:pt>
                <c:pt idx="370" formatCode="General">
                  <c:v>2.6647448020610098</c:v>
                </c:pt>
                <c:pt idx="371" formatCode="General">
                  <c:v>2.6638757258840999</c:v>
                </c:pt>
                <c:pt idx="372" formatCode="General">
                  <c:v>2.6630084751911798</c:v>
                </c:pt>
                <c:pt idx="373" formatCode="General">
                  <c:v>2.6621424712693198</c:v>
                </c:pt>
                <c:pt idx="374" formatCode="General">
                  <c:v>2.66127717719763</c:v>
                </c:pt>
                <c:pt idx="375" formatCode="General">
                  <c:v>2.6604120993445299</c:v>
                </c:pt>
                <c:pt idx="376" formatCode="General">
                  <c:v>2.6595467884857902</c:v>
                </c:pt>
                <c:pt idx="377" formatCode="General">
                  <c:v>2.6586808405543501</c:v>
                </c:pt>
                <c:pt idx="378" formatCode="General">
                  <c:v>2.65781389703481</c:v>
                </c:pt>
                <c:pt idx="379" formatCode="General">
                  <c:v>2.6569456450181801</c:v>
                </c:pt>
                <c:pt idx="380" formatCode="General">
                  <c:v>2.6560758169340501</c:v>
                </c:pt>
                <c:pt idx="381" formatCode="General">
                  <c:v>2.6552041899793801</c:v>
                </c:pt>
                <c:pt idx="382" formatCode="General">
                  <c:v>2.6543305852641299</c:v>
                </c:pt>
                <c:pt idx="383" formatCode="General">
                  <c:v>2.6534548666953599</c:v>
                </c:pt>
                <c:pt idx="384" formatCode="General">
                  <c:v>2.6525769396220502</c:v>
                </c:pt>
                <c:pt idx="385" formatCode="General">
                  <c:v>2.6516967492635501</c:v>
                </c:pt>
                <c:pt idx="386" formatCode="General">
                  <c:v>2.65081427894498</c:v>
                </c:pt>
                <c:pt idx="387" formatCode="General">
                  <c:v>2.64992954816281</c:v>
                </c:pt>
                <c:pt idx="388" formatCode="General">
                  <c:v>2.6490426105040501</c:v>
                </c:pt>
                <c:pt idx="389" formatCode="General">
                  <c:v>2.6481535514418</c:v>
                </c:pt>
                <c:pt idx="390" formatCode="General">
                  <c:v>2.6472624860298102</c:v>
                </c:pt>
                <c:pt idx="391" formatCode="General">
                  <c:v>2.6463695565178602</c:v>
                </c:pt>
                <c:pt idx="392" formatCode="General">
                  <c:v>2.6454749299089899</c:v>
                </c:pt>
                <c:pt idx="393" formatCode="General">
                  <c:v>2.6445787954789601</c:v>
                </c:pt>
                <c:pt idx="394" formatCode="General">
                  <c:v>2.6436813622769901</c:v>
                </c:pt>
                <c:pt idx="395" formatCode="General">
                  <c:v>2.6427828566260798</c:v>
                </c:pt>
                <c:pt idx="396" formatCode="General">
                  <c:v>2.6418835196400701</c:v>
                </c:pt>
                <c:pt idx="397" formatCode="General">
                  <c:v>2.64098360477302</c:v>
                </c:pt>
                <c:pt idx="398" formatCode="General">
                  <c:v>2.6400833754158799</c:v>
                </c:pt>
                <c:pt idx="399" formatCode="General">
                  <c:v>2.6391831025536998</c:v>
                </c:pt>
                <c:pt idx="400" formatCode="General">
                  <c:v>2.6382830624956899</c:v>
                </c:pt>
                <c:pt idx="401" formatCode="General">
                  <c:v>2.63738353468894</c:v>
                </c:pt>
                <c:pt idx="402" formatCode="General">
                  <c:v>2.6364847996256402</c:v>
                </c:pt>
                <c:pt idx="403" formatCode="General">
                  <c:v>2.6355871368521702</c:v>
                </c:pt>
                <c:pt idx="404" formatCode="General">
                  <c:v>2.6346908230874502</c:v>
                </c:pt>
                <c:pt idx="405" formatCode="General">
                  <c:v>2.6337961304566</c:v>
                </c:pt>
                <c:pt idx="406" formatCode="General">
                  <c:v>2.632903324845</c:v>
                </c:pt>
                <c:pt idx="407" formatCode="General">
                  <c:v>2.6320126643766399</c:v>
                </c:pt>
                <c:pt idx="408" formatCode="General">
                  <c:v>2.63112439801959</c:v>
                </c:pt>
                <c:pt idx="409" formatCode="General">
                  <c:v>2.6302387643206901</c:v>
                </c:pt>
                <c:pt idx="410" formatCode="General">
                  <c:v>2.6293559902702301</c:v>
                </c:pt>
                <c:pt idx="411" formatCode="General">
                  <c:v>2.6284762902968701</c:v>
                </c:pt>
                <c:pt idx="412" formatCode="General">
                  <c:v>2.6275998653919999</c:v>
                </c:pt>
                <c:pt idx="413" formatCode="General">
                  <c:v>2.6267269023621198</c:v>
                </c:pt>
                <c:pt idx="414" formatCode="General">
                  <c:v>2.62585757320702</c:v>
                </c:pt>
                <c:pt idx="415" formatCode="General">
                  <c:v>2.6249920346208699</c:v>
                </c:pt>
                <c:pt idx="416" formatCode="General">
                  <c:v>2.6241304276129398</c:v>
                </c:pt>
                <c:pt idx="417" formatCode="General">
                  <c:v>2.6232728772438301</c:v>
                </c:pt>
                <c:pt idx="418" formatCode="General">
                  <c:v>2.6224194924728201</c:v>
                </c:pt>
                <c:pt idx="419" formatCode="General">
                  <c:v>2.6215703661115501</c:v>
                </c:pt>
                <c:pt idx="420" formatCode="General">
                  <c:v>2.6207255748786902</c:v>
                </c:pt>
                <c:pt idx="421" formatCode="General">
                  <c:v>2.6198851795501801</c:v>
                </c:pt>
                <c:pt idx="422" formatCode="General">
                  <c:v>2.6190492251991402</c:v>
                </c:pt>
                <c:pt idx="423" formatCode="General">
                  <c:v>2.6182177415194299</c:v>
                </c:pt>
                <c:pt idx="424" formatCode="General">
                  <c:v>2.6173907432269101</c:v>
                </c:pt>
                <c:pt idx="425" formatCode="General">
                  <c:v>2.6165682305317501</c:v>
                </c:pt>
                <c:pt idx="426" formatCode="General">
                  <c:v>2.61575018967575</c:v>
                </c:pt>
                <c:pt idx="427" formatCode="General">
                  <c:v>2.6149371346250301</c:v>
                </c:pt>
                <c:pt idx="428" formatCode="General">
                  <c:v>2.6141279701139402</c:v>
                </c:pt>
                <c:pt idx="429" formatCode="General">
                  <c:v>2.6133231598255802</c:v>
                </c:pt>
                <c:pt idx="430" formatCode="General">
                  <c:v>2.6125226406319202</c:v>
                </c:pt>
                <c:pt idx="431" formatCode="General">
                  <c:v>2.6117263388766698</c:v>
                </c:pt>
                <c:pt idx="432" formatCode="General">
                  <c:v>2.6109341711696601</c:v>
                </c:pt>
                <c:pt idx="433" formatCode="General">
                  <c:v>2.6101460452030301</c:v>
                </c:pt>
                <c:pt idx="434" formatCode="General">
                  <c:v>2.6093618605833799</c:v>
                </c:pt>
                <c:pt idx="435" formatCode="General">
                  <c:v>2.60858150967475</c:v>
                </c:pt>
                <c:pt idx="436" formatCode="General">
                  <c:v>2.6078048784470198</c:v>
                </c:pt>
                <c:pt idx="437" formatCode="General">
                  <c:v>2.6070318473250298</c:v>
                </c:pt>
                <c:pt idx="438" formatCode="General">
                  <c:v>2.60626229203368</c:v>
                </c:pt>
                <c:pt idx="439" formatCode="General">
                  <c:v>2.6054960844345998</c:v>
                </c:pt>
                <c:pt idx="440" formatCode="General">
                  <c:v>2.6047330933504802</c:v>
                </c:pt>
                <c:pt idx="441" formatCode="General">
                  <c:v>2.6039731853730199</c:v>
                </c:pt>
                <c:pt idx="442" formatCode="General">
                  <c:v>2.6032162256511602</c:v>
                </c:pt>
                <c:pt idx="443" formatCode="General">
                  <c:v>2.6024620786563601</c:v>
                </c:pt>
                <c:pt idx="444" formatCode="General">
                  <c:v>2.6017106089219002</c:v>
                </c:pt>
                <c:pt idx="445" formatCode="General">
                  <c:v>2.6009616817537</c:v>
                </c:pt>
                <c:pt idx="446" formatCode="General">
                  <c:v>2.6002151639101498</c:v>
                </c:pt>
                <c:pt idx="447" formatCode="General">
                  <c:v>2.5994709242490499</c:v>
                </c:pt>
                <c:pt idx="448" formatCode="General">
                  <c:v>2.59872883433966</c:v>
                </c:pt>
                <c:pt idx="449" formatCode="General">
                  <c:v>2.5979887690385399</c:v>
                </c:pt>
                <c:pt idx="450" formatCode="General">
                  <c:v>2.59725060702764</c:v>
                </c:pt>
                <c:pt idx="451" formatCode="General">
                  <c:v>2.5965142313138299</c:v>
                </c:pt>
                <c:pt idx="452" formatCode="General">
                  <c:v>2.5957795296888602</c:v>
                </c:pt>
                <c:pt idx="453" formatCode="General">
                  <c:v>2.5950463951493501</c:v>
                </c:pt>
                <c:pt idx="454" formatCode="General">
                  <c:v>2.59431472627625</c:v>
                </c:pt>
                <c:pt idx="455" formatCode="General">
                  <c:v>2.5935844275737501</c:v>
                </c:pt>
                <c:pt idx="456" formatCode="General">
                  <c:v>2.5928554097674601</c:v>
                </c:pt>
                <c:pt idx="457" formatCode="General">
                  <c:v>2.5921275900623102</c:v>
                </c:pt>
                <c:pt idx="458" formatCode="General">
                  <c:v>2.5914008923602201</c:v>
                </c:pt>
                <c:pt idx="459" formatCode="General">
                  <c:v>2.59067524743825</c:v>
                </c:pt>
                <c:pt idx="460" formatCode="General">
                  <c:v>2.58995059308779</c:v>
                </c:pt>
                <c:pt idx="461" formatCode="General">
                  <c:v>2.58922687421558</c:v>
                </c:pt>
                <c:pt idx="462" formatCode="General">
                  <c:v>2.58850404290741</c:v>
                </c:pt>
                <c:pt idx="463" formatCode="General">
                  <c:v>2.58778205845555</c:v>
                </c:pt>
                <c:pt idx="464" formatCode="General">
                  <c:v>2.5870608873509999</c:v>
                </c:pt>
                <c:pt idx="465" formatCode="General">
                  <c:v>2.5863405032416802</c:v>
                </c:pt>
                <c:pt idx="466" formatCode="General">
                  <c:v>2.585620886858</c:v>
                </c:pt>
                <c:pt idx="467" formatCode="General">
                  <c:v>2.5849020259069202</c:v>
                </c:pt>
                <c:pt idx="468" formatCode="General">
                  <c:v>2.5841839149361201</c:v>
                </c:pt>
                <c:pt idx="469" formatCode="General">
                  <c:v>2.5834665551696698</c:v>
                </c:pt>
                <c:pt idx="470" formatCode="General">
                  <c:v>2.5827499543167001</c:v>
                </c:pt>
                <c:pt idx="471" formatCode="General">
                  <c:v>2.5820341263546802</c:v>
                </c:pt>
                <c:pt idx="472" formatCode="General">
                  <c:v>2.5813190912888899</c:v>
                </c:pt>
                <c:pt idx="473" formatCode="General">
                  <c:v>2.5806048748898101</c:v>
                </c:pt>
                <c:pt idx="474" formatCode="General">
                  <c:v>2.5798915084099798</c:v>
                </c:pt>
                <c:pt idx="475" formatCode="General">
                  <c:v>2.5791790282821099</c:v>
                </c:pt>
                <c:pt idx="476" formatCode="General">
                  <c:v>2.5784674758001702</c:v>
                </c:pt>
                <c:pt idx="477" formatCode="General">
                  <c:v>2.5777568967851501</c:v>
                </c:pt>
                <c:pt idx="478" formatCode="General">
                  <c:v>2.5770473412373001</c:v>
                </c:pt>
                <c:pt idx="479" formatCode="General">
                  <c:v>2.5763388629764998</c:v>
                </c:pt>
                <c:pt idx="480" formatCode="General">
                  <c:v>2.5756315192726902</c:v>
                </c:pt>
                <c:pt idx="481" formatCode="General">
                  <c:v>2.5749253704679398</c:v>
                </c:pt>
                <c:pt idx="482" formatCode="General">
                  <c:v>2.5742204795920198</c:v>
                </c:pt>
                <c:pt idx="483" formatCode="General">
                  <c:v>2.57351691197321</c:v>
                </c:pt>
                <c:pt idx="484" formatCode="General">
                  <c:v>2.5728147348460402</c:v>
                </c:pt>
                <c:pt idx="485" formatCode="General">
                  <c:v>2.5721140169577201</c:v>
                </c:pt>
                <c:pt idx="486" formatCode="General">
                  <c:v>2.57141482817496</c:v>
                </c:pt>
                <c:pt idx="487" formatCode="General">
                  <c:v>2.5707172390927799</c:v>
                </c:pt>
                <c:pt idx="488" formatCode="General">
                  <c:v>2.5700213206470499</c:v>
                </c:pt>
                <c:pt idx="489" formatCode="General">
                  <c:v>2.5693271437323202</c:v>
                </c:pt>
                <c:pt idx="490" formatCode="General">
                  <c:v>2.56863477882654</c:v>
                </c:pt>
                <c:pt idx="491" formatCode="General">
                  <c:v>2.5679448309190902</c:v>
                </c:pt>
                <c:pt idx="492" formatCode="General">
                  <c:v>2.56725632291817</c:v>
                </c:pt>
                <c:pt idx="493" formatCode="General">
                  <c:v>2.5665698333449298</c:v>
                </c:pt>
                <c:pt idx="494" formatCode="General">
                  <c:v>2.5658854274938498</c:v>
                </c:pt>
                <c:pt idx="495" formatCode="General">
                  <c:v>2.5652031685230101</c:v>
                </c:pt>
                <c:pt idx="496" formatCode="General">
                  <c:v>2.5645231171504599</c:v>
                </c:pt>
                <c:pt idx="497" formatCode="General">
                  <c:v>2.5638453313670002</c:v>
                </c:pt>
                <c:pt idx="498" formatCode="General">
                  <c:v>2.5631698661665401</c:v>
                </c:pt>
                <c:pt idx="499" formatCode="General">
                  <c:v>2.5624967732950101</c:v>
                </c:pt>
                <c:pt idx="500" formatCode="General">
                  <c:v>2.56182608106753</c:v>
                </c:pt>
                <c:pt idx="501" formatCode="General">
                  <c:v>2.5611578740366299</c:v>
                </c:pt>
                <c:pt idx="502" formatCode="General">
                  <c:v>2.5604921728731198</c:v>
                </c:pt>
                <c:pt idx="503" formatCode="General">
                  <c:v>2.5598290142230899</c:v>
                </c:pt>
                <c:pt idx="504" formatCode="General">
                  <c:v>2.5591684305379299</c:v>
                </c:pt>
                <c:pt idx="505" formatCode="General">
                  <c:v>2.55851044995135</c:v>
                </c:pt>
                <c:pt idx="506" formatCode="General">
                  <c:v>2.55785509617963</c:v>
                </c:pt>
                <c:pt idx="507" formatCode="General">
                  <c:v>2.5572023884453698</c:v>
                </c:pt>
                <c:pt idx="508" formatCode="General">
                  <c:v>2.5565523414247999</c:v>
                </c:pt>
                <c:pt idx="509" formatCode="General">
                  <c:v>2.5559049652187502</c:v>
                </c:pt>
                <c:pt idx="510" formatCode="General">
                  <c:v>2.5552602653472798</c:v>
                </c:pt>
                <c:pt idx="511" formatCode="General">
                  <c:v>2.5546182427675199</c:v>
                </c:pt>
                <c:pt idx="512" formatCode="General">
                  <c:v>2.55397889391481</c:v>
                </c:pt>
                <c:pt idx="513" formatCode="General">
                  <c:v>2.5533422107663299</c:v>
                </c:pt>
                <c:pt idx="514" formatCode="General">
                  <c:v>2.5527081809269898</c:v>
                </c:pt>
                <c:pt idx="515" formatCode="General">
                  <c:v>2.55207678773677</c:v>
                </c:pt>
                <c:pt idx="516" formatCode="General">
                  <c:v>2.5514480103989099</c:v>
                </c:pt>
                <c:pt idx="517" formatCode="General">
                  <c:v>2.5508218241279899</c:v>
                </c:pt>
                <c:pt idx="518" formatCode="General">
                  <c:v>2.55019820031703</c:v>
                </c:pt>
                <c:pt idx="519" formatCode="General">
                  <c:v>2.5495771067225701</c:v>
                </c:pt>
                <c:pt idx="520" formatCode="General">
                  <c:v>2.5489585076665899</c:v>
                </c:pt>
                <c:pt idx="521" formatCode="General">
                  <c:v>2.5483423642540801</c:v>
                </c:pt>
                <c:pt idx="522" formatCode="General">
                  <c:v>2.5477286346049701</c:v>
                </c:pt>
                <c:pt idx="523" formatCode="General">
                  <c:v>2.5471172740990702</c:v>
                </c:pt>
                <c:pt idx="524" formatCode="General">
                  <c:v>2.5465082356325599</c:v>
                </c:pt>
                <c:pt idx="525" formatCode="General">
                  <c:v>2.5459014698846798</c:v>
                </c:pt>
                <c:pt idx="526" formatCode="General">
                  <c:v>2.5452969255929001</c:v>
                </c:pt>
                <c:pt idx="527" formatCode="General">
                  <c:v>2.5446945498351901</c:v>
                </c:pt>
                <c:pt idx="528" formatCode="General">
                  <c:v>2.5440942883176798</c:v>
                </c:pt>
                <c:pt idx="529" formatCode="General">
                  <c:v>2.5434960856661402</c:v>
                </c:pt>
                <c:pt idx="530" formatCode="General">
                  <c:v>2.5428998857196801</c:v>
                </c:pt>
                <c:pt idx="531" formatCode="General">
                  <c:v>2.5423056318249202</c:v>
                </c:pt>
                <c:pt idx="532" formatCode="General">
                  <c:v>2.54171326712917</c:v>
                </c:pt>
                <c:pt idx="533" formatCode="General">
                  <c:v>2.5411227348708101</c:v>
                </c:pt>
                <c:pt idx="534" formatCode="General">
                  <c:v>2.5405339786655299</c:v>
                </c:pt>
                <c:pt idx="535" formatCode="General">
                  <c:v>2.53994694278656</c:v>
                </c:pt>
                <c:pt idx="536" formatCode="General">
                  <c:v>2.5393615724376901</c:v>
                </c:pt>
                <c:pt idx="537" formatCode="General">
                  <c:v>2.5387778140174002</c:v>
                </c:pt>
                <c:pt idx="538" formatCode="General">
                  <c:v>2.5381956153727798</c:v>
                </c:pt>
                <c:pt idx="539" formatCode="General">
                  <c:v>2.53761492604196</c:v>
                </c:pt>
                <c:pt idx="540" formatCode="General">
                  <c:v>2.5370356974836099</c:v>
                </c:pt>
                <c:pt idx="541" formatCode="General">
                  <c:v>2.5364578832925999</c:v>
                </c:pt>
                <c:pt idx="542" formatCode="General">
                  <c:v>2.5358814394004701</c:v>
                </c:pt>
                <c:pt idx="543" formatCode="General">
                  <c:v>2.5353063242598801</c:v>
                </c:pt>
                <c:pt idx="544" formatCode="General">
                  <c:v>2.53473249901216</c:v>
                </c:pt>
                <c:pt idx="545" formatCode="General">
                  <c:v>2.5341599276370101</c:v>
                </c:pt>
                <c:pt idx="546" formatCode="General">
                  <c:v>2.5335885770838802</c:v>
                </c:pt>
                <c:pt idx="547" formatCode="General">
                  <c:v>2.5330184173843602</c:v>
                </c:pt>
                <c:pt idx="548" formatCode="General">
                  <c:v>2.5324494217451301</c:v>
                </c:pt>
                <c:pt idx="549" formatCode="General">
                  <c:v>2.53188156662116</c:v>
                </c:pt>
                <c:pt idx="550" formatCode="General">
                  <c:v>2.5313148317690199</c:v>
                </c:pt>
                <c:pt idx="551" formatCode="General">
                  <c:v>2.53074920028003</c:v>
                </c:pt>
                <c:pt idx="552" formatCode="General">
                  <c:v>2.5301846585935599</c:v>
                </c:pt>
                <c:pt idx="553" formatCode="General">
                  <c:v>2.5296211964902802</c:v>
                </c:pt>
                <c:pt idx="554" formatCode="General">
                  <c:v>2.5290588070659998</c:v>
                </c:pt>
                <c:pt idx="555" formatCode="General">
                  <c:v>2.52849748668614</c:v>
                </c:pt>
                <c:pt idx="556" formatCode="General">
                  <c:v>2.5279372349215801</c:v>
                </c:pt>
                <c:pt idx="557" formatCode="General">
                  <c:v>2.5273786003615801</c:v>
                </c:pt>
                <c:pt idx="558" formatCode="General">
                  <c:v>2.5268205209599999</c:v>
                </c:pt>
                <c:pt idx="559" formatCode="General">
                  <c:v>2.5262635282126298</c:v>
                </c:pt>
                <c:pt idx="560" formatCode="General">
                  <c:v>2.52570763355794</c:v>
                </c:pt>
                <c:pt idx="561" formatCode="General">
                  <c:v>2.5251528510636598</c:v>
                </c:pt>
                <c:pt idx="562" formatCode="General">
                  <c:v>2.5245991972661002</c:v>
                </c:pt>
                <c:pt idx="563" formatCode="General">
                  <c:v>2.5240466909969501</c:v>
                </c:pt>
                <c:pt idx="564" formatCode="General">
                  <c:v>2.52349535319855</c:v>
                </c:pt>
                <c:pt idx="565" formatCode="General">
                  <c:v>2.5229452067290401</c:v>
                </c:pt>
                <c:pt idx="566" formatCode="General">
                  <c:v>2.5223962761585899</c:v>
                </c:pt>
                <c:pt idx="567" formatCode="General">
                  <c:v>2.5218485875580301</c:v>
                </c:pt>
                <c:pt idx="568" formatCode="General">
                  <c:v>2.5213021682813102</c:v>
                </c:pt>
                <c:pt idx="569" formatCode="General">
                  <c:v>2.5207570467431402</c:v>
                </c:pt>
                <c:pt idx="570" formatCode="General">
                  <c:v>2.52021325219311</c:v>
                </c:pt>
                <c:pt idx="571" formatCode="General">
                  <c:v>2.5196708144878701</c:v>
                </c:pt>
                <c:pt idx="572" formatCode="General">
                  <c:v>2.51912976386265</c:v>
                </c:pt>
                <c:pt idx="573" formatCode="General">
                  <c:v>2.5185901307035201</c:v>
                </c:pt>
                <c:pt idx="574" formatCode="General">
                  <c:v>2.51805194532177</c:v>
                </c:pt>
                <c:pt idx="575" formatCode="General">
                  <c:v>2.5175152377317902</c:v>
                </c:pt>
                <c:pt idx="576" formatCode="General">
                  <c:v>2.5169800374336502</c:v>
                </c:pt>
                <c:pt idx="577" formatCode="General">
                  <c:v>2.5164463732017901</c:v>
                </c:pt>
                <c:pt idx="578" formatCode="General">
                  <c:v>2.5159142728808299</c:v>
                </c:pt>
                <c:pt idx="579" formatCode="General">
                  <c:v>2.5153837631899298</c:v>
                </c:pt>
                <c:pt idx="580" formatCode="General">
                  <c:v>2.5148548695364199</c:v>
                </c:pt>
                <c:pt idx="581" formatCode="General">
                  <c:v>2.51432761584014</c:v>
                </c:pt>
                <c:pt idx="582" formatCode="General">
                  <c:v>2.5138020243690402</c:v>
                </c:pt>
                <c:pt idx="583" formatCode="General">
                  <c:v>2.5132781155871702</c:v>
                </c:pt>
                <c:pt idx="584" formatCode="General">
                  <c:v>2.51275590801573</c:v>
                </c:pt>
                <c:pt idx="585" formatCode="General">
                  <c:v>2.5122354181078701</c:v>
                </c:pt>
                <c:pt idx="586" formatCode="General">
                  <c:v>2.5117166601378602</c:v>
                </c:pt>
                <c:pt idx="587" formatCode="General">
                  <c:v>2.51119964610514</c:v>
                </c:pt>
                <c:pt idx="588" formatCode="General">
                  <c:v>2.5106843856535699</c:v>
                </c:pt>
                <c:pt idx="589" formatCode="General">
                  <c:v>2.5101708860063101</c:v>
                </c:pt>
                <c:pt idx="590" formatCode="General">
                  <c:v>2.5096591519164702</c:v>
                </c:pt>
                <c:pt idx="591" formatCode="General">
                  <c:v>2.5091491856336199</c:v>
                </c:pt>
                <c:pt idx="592" formatCode="General">
                  <c:v>2.5086409868861801</c:v>
                </c:pt>
                <c:pt idx="593" formatCode="General">
                  <c:v>2.5081345528796399</c:v>
                </c:pt>
                <c:pt idx="594" formatCode="General">
                  <c:v>2.5076298783103601</c:v>
                </c:pt>
                <c:pt idx="595" formatCode="General">
                  <c:v>2.50712695539471</c:v>
                </c:pt>
                <c:pt idx="596" formatCode="General">
                  <c:v>2.5066257739131101</c:v>
                </c:pt>
                <c:pt idx="597" formatCode="General">
                  <c:v>2.5061263212686402</c:v>
                </c:pt>
                <c:pt idx="598" formatCode="General">
                  <c:v>2.5056285825595501</c:v>
                </c:pt>
                <c:pt idx="599" formatCode="General">
                  <c:v>2.5051325406650098</c:v>
                </c:pt>
                <c:pt idx="600" formatCode="General">
                  <c:v>2.5046381763435801</c:v>
                </c:pt>
                <c:pt idx="601" formatCode="General">
                  <c:v>2.5041454683434501</c:v>
                </c:pt>
                <c:pt idx="602" formatCode="General">
                  <c:v>2.5036543935236399</c:v>
                </c:pt>
                <c:pt idx="603" formatCode="General">
                  <c:v>2.5031649269854102</c:v>
                </c:pt>
                <c:pt idx="604" formatCode="General">
                  <c:v>2.5026770422126798</c:v>
                </c:pt>
                <c:pt idx="605" formatCode="General">
                  <c:v>2.5021907112207198</c:v>
                </c:pt>
                <c:pt idx="606" formatCode="General">
                  <c:v>2.5017059047118999</c:v>
                </c:pt>
                <c:pt idx="607" formatCode="General">
                  <c:v>2.50122259223751</c:v>
                </c:pt>
                <c:pt idx="608" formatCode="General">
                  <c:v>2.5007407423645902</c:v>
                </c:pt>
                <c:pt idx="609" formatCode="General">
                  <c:v>2.5002603228465698</c:v>
                </c:pt>
                <c:pt idx="610" formatCode="General">
                  <c:v>2.49978130079672</c:v>
                </c:pt>
                <c:pt idx="611" formatCode="General">
                  <c:v>2.4993036428632198</c:v>
                </c:pt>
                <c:pt idx="612" formatCode="General">
                  <c:v>2.4988273154047298</c:v>
                </c:pt>
                <c:pt idx="613" formatCode="General">
                  <c:v>2.49835228466543</c:v>
                </c:pt>
                <c:pt idx="614" formatCode="General">
                  <c:v>2.4978785169483602</c:v>
                </c:pt>
                <c:pt idx="615" formatCode="General">
                  <c:v>2.4974059787861198</c:v>
                </c:pt>
                <c:pt idx="616" formatCode="General">
                  <c:v>2.4969346371077799</c:v>
                </c:pt>
                <c:pt idx="617" formatCode="General">
                  <c:v>2.4964644594010599</c:v>
                </c:pt>
                <c:pt idx="618" formatCode="General">
                  <c:v>2.49599541386893</c:v>
                </c:pt>
                <c:pt idx="619" formatCode="General">
                  <c:v>2.49552746957955</c:v>
                </c:pt>
                <c:pt idx="620" formatCode="General">
                  <c:v>2.4950605966089401</c:v>
                </c:pt>
                <c:pt idx="621" formatCode="General">
                  <c:v>2.49459476617537</c:v>
                </c:pt>
                <c:pt idx="622" formatCode="General">
                  <c:v>2.4941299507649402</c:v>
                </c:pt>
                <c:pt idx="623" formatCode="General">
                  <c:v>2.4936661242475799</c:v>
                </c:pt>
                <c:pt idx="624" formatCode="General">
                  <c:v>2.4932038124815401</c:v>
                </c:pt>
                <c:pt idx="625" formatCode="General">
                  <c:v>2.4927419143874499</c:v>
                </c:pt>
                <c:pt idx="626" formatCode="General">
                  <c:v>2.49228093701395</c:v>
                </c:pt>
                <c:pt idx="627" formatCode="General">
                  <c:v>2.4918208607509902</c:v>
                </c:pt>
                <c:pt idx="628" formatCode="General">
                  <c:v>2.49136166779292</c:v>
                </c:pt>
                <c:pt idx="629" formatCode="General">
                  <c:v>2.4909033421878002</c:v>
                </c:pt>
                <c:pt idx="630" formatCode="General">
                  <c:v>2.4904458698746499</c:v>
                </c:pt>
                <c:pt idx="631" formatCode="General">
                  <c:v>2.4899892387086999</c:v>
                </c:pt>
                <c:pt idx="632" formatCode="General">
                  <c:v>2.48953343847456</c:v>
                </c:pt>
                <c:pt idx="633" formatCode="General">
                  <c:v>2.4890784608875101</c:v>
                </c:pt>
                <c:pt idx="634" formatCode="General">
                  <c:v>2.4886242995830599</c:v>
                </c:pt>
                <c:pt idx="635" formatCode="General">
                  <c:v>2.4881709500949998</c:v>
                </c:pt>
                <c:pt idx="636" formatCode="General">
                  <c:v>2.48771840982227</c:v>
                </c:pt>
                <c:pt idx="637" formatCode="General">
                  <c:v>2.4872666779851</c:v>
                </c:pt>
                <c:pt idx="638" formatCode="General">
                  <c:v>2.4868157555706998</c:v>
                </c:pt>
                <c:pt idx="639" formatCode="General">
                  <c:v>2.4863656452692799</c:v>
                </c:pt>
                <c:pt idx="640" formatCode="General">
                  <c:v>2.48591635140059</c:v>
                </c:pt>
                <c:pt idx="641" formatCode="General">
                  <c:v>2.4854678798319401</c:v>
                </c:pt>
                <c:pt idx="642" formatCode="General">
                  <c:v>2.4850202378881101</c:v>
                </c:pt>
                <c:pt idx="643" formatCode="General">
                  <c:v>2.4845734342539201</c:v>
                </c:pt>
                <c:pt idx="644" formatCode="General">
                  <c:v>2.4841274788702101</c:v>
                </c:pt>
                <c:pt idx="645" formatCode="General">
                  <c:v>2.4836823828239001</c:v>
                </c:pt>
                <c:pt idx="646" formatCode="General">
                  <c:v>2.48323815823306</c:v>
                </c:pt>
                <c:pt idx="647" formatCode="General">
                  <c:v>2.4827948181275499</c:v>
                </c:pt>
                <c:pt idx="648" formatCode="General">
                  <c:v>2.48235237632626</c:v>
                </c:pt>
                <c:pt idx="649" formatCode="General">
                  <c:v>2.48191084731166</c:v>
                </c:pt>
                <c:pt idx="650" formatCode="General">
                  <c:v>2.48147024610246</c:v>
                </c:pt>
                <c:pt idx="651" formatCode="General">
                  <c:v>2.4810305881253298</c:v>
                </c:pt>
                <c:pt idx="652" formatCode="General">
                  <c:v>2.4805918890862499</c:v>
                </c:pt>
                <c:pt idx="653" formatCode="General">
                  <c:v>2.48015416484259</c:v>
                </c:pt>
                <c:pt idx="654" formatCode="General">
                  <c:v>2.4797174312764101</c:v>
                </c:pt>
                <c:pt idx="655" formatCode="General">
                  <c:v>2.4792817041699702</c:v>
                </c:pt>
                <c:pt idx="656" formatCode="General">
                  <c:v>2.47884699908407</c:v>
                </c:pt>
                <c:pt idx="657" formatCode="General">
                  <c:v>2.4784133312398802</c:v>
                </c:pt>
                <c:pt idx="658" formatCode="General">
                  <c:v>2.4779807154050899</c:v>
                </c:pt>
                <c:pt idx="659" formatCode="General">
                  <c:v>2.4775491657848598</c:v>
                </c:pt>
                <c:pt idx="660" formatCode="General">
                  <c:v>2.4771186959182301</c:v>
                </c:pt>
                <c:pt idx="661" formatCode="General">
                  <c:v>2.4766893185805299</c:v>
                </c:pt>
                <c:pt idx="662" formatCode="General">
                  <c:v>2.4762610456922798</c:v>
                </c:pt>
                <c:pt idx="663" formatCode="General">
                  <c:v>2.4758338882351199</c:v>
                </c:pt>
                <c:pt idx="664" formatCode="General">
                  <c:v>2.47540785617496</c:v>
                </c:pt>
                <c:pt idx="665" formatCode="General">
                  <c:v>2.4749829583929599</c:v>
                </c:pt>
                <c:pt idx="666" formatCode="General">
                  <c:v>2.4745592026245098</c:v>
                </c:pt>
                <c:pt idx="667" formatCode="General">
                  <c:v>2.4741365954063501</c:v>
                </c:pt>
                <c:pt idx="668" formatCode="General">
                  <c:v>2.4737151420322698</c:v>
                </c:pt>
                <c:pt idx="669" formatCode="General">
                  <c:v>2.4732948465172901</c:v>
                </c:pt>
                <c:pt idx="670" formatCode="General">
                  <c:v>2.47287571157052</c:v>
                </c:pt>
                <c:pt idx="671" formatCode="General">
                  <c:v>2.4724577385766802</c:v>
                </c:pt>
                <c:pt idx="672" formatCode="General">
                  <c:v>2.47204092758626</c:v>
                </c:pt>
                <c:pt idx="673" formatCode="General">
                  <c:v>2.47162527731422</c:v>
                </c:pt>
                <c:pt idx="674" formatCode="General">
                  <c:v>2.4712107851471701</c:v>
                </c:pt>
                <c:pt idx="675" formatCode="General">
                  <c:v>2.4707974471586498</c:v>
                </c:pt>
                <c:pt idx="676" formatCode="General">
                  <c:v>2.4703852581325698</c:v>
                </c:pt>
                <c:pt idx="677" formatCode="General">
                  <c:v>2.4699742115941601</c:v>
                </c:pt>
                <c:pt idx="678" formatCode="General">
                  <c:v>2.4695642998485798</c:v>
                </c:pt>
                <c:pt idx="679" formatCode="General">
                  <c:v>2.4691555140263</c:v>
                </c:pt>
                <c:pt idx="680" formatCode="General">
                  <c:v>2.46874784413524</c:v>
                </c:pt>
                <c:pt idx="681" formatCode="General">
                  <c:v>2.4683412791191199</c:v>
                </c:pt>
                <c:pt idx="682" formatCode="General">
                  <c:v>2.4679358069214299</c:v>
                </c:pt>
                <c:pt idx="683" formatCode="General">
                  <c:v>2.46753141455476</c:v>
                </c:pt>
                <c:pt idx="684" formatCode="General">
                  <c:v>2.4671280881747499</c:v>
                </c:pt>
                <c:pt idx="685" formatCode="General">
                  <c:v>2.4667258131582401</c:v>
                </c:pt>
                <c:pt idx="686" formatCode="General">
                  <c:v>2.4663245741850699</c:v>
                </c:pt>
                <c:pt idx="687" formatCode="General">
                  <c:v>2.4659243553229002</c:v>
                </c:pt>
                <c:pt idx="688" formatCode="General">
                  <c:v>2.4655251401145302</c:v>
                </c:pt>
                <c:pt idx="689" formatCode="General">
                  <c:v>2.46512691166707</c:v>
                </c:pt>
                <c:pt idx="690" formatCode="General">
                  <c:v>2.4647296527424598</c:v>
                </c:pt>
                <c:pt idx="691" formatCode="General">
                  <c:v>2.4643333458487202</c:v>
                </c:pt>
                <c:pt idx="692" formatCode="General">
                  <c:v>2.46393852475153</c:v>
                </c:pt>
                <c:pt idx="693" formatCode="General">
                  <c:v>2.4635440907644601</c:v>
                </c:pt>
                <c:pt idx="694" formatCode="General">
                  <c:v>2.4631505565424101</c:v>
                </c:pt>
                <c:pt idx="695" formatCode="General">
                  <c:v>2.4627579045135901</c:v>
                </c:pt>
                <c:pt idx="696" formatCode="General">
                  <c:v>2.4623661173004701</c:v>
                </c:pt>
                <c:pt idx="697" formatCode="General">
                  <c:v>2.46197517780372</c:v>
                </c:pt>
                <c:pt idx="698" formatCode="General">
                  <c:v>2.46158506928316</c:v>
                </c:pt>
                <c:pt idx="699" formatCode="General">
                  <c:v>2.4611957754352001</c:v>
                </c:pt>
                <c:pt idx="700" formatCode="General">
                  <c:v>2.46080728046647</c:v>
                </c:pt>
                <c:pt idx="701" formatCode="General">
                  <c:v>2.4604195691631499</c:v>
                </c:pt>
                <c:pt idx="702" formatCode="General">
                  <c:v>2.4600326269556998</c:v>
                </c:pt>
                <c:pt idx="703" formatCode="General">
                  <c:v>2.4596464399786702</c:v>
                </c:pt>
                <c:pt idx="704" formatCode="General">
                  <c:v>2.45926099512526</c:v>
                </c:pt>
                <c:pt idx="705" formatCode="General">
                  <c:v>2.4588762800964501</c:v>
                </c:pt>
                <c:pt idx="706" formatCode="General">
                  <c:v>2.45849228344446</c:v>
                </c:pt>
                <c:pt idx="707" formatCode="General">
                  <c:v>2.45810899461038</c:v>
                </c:pt>
                <c:pt idx="708" formatCode="General">
                  <c:v>2.4577264039557698</c:v>
                </c:pt>
                <c:pt idx="709" formatCode="General">
                  <c:v>2.4573445027883101</c:v>
                </c:pt>
                <c:pt idx="710" formatCode="General">
                  <c:v>2.4569632833812398</c:v>
                </c:pt>
                <c:pt idx="711" formatCode="General">
                  <c:v>2.4565827389867598</c:v>
                </c:pt>
                <c:pt idx="712" formatCode="General">
                  <c:v>2.4562028638432198</c:v>
                </c:pt>
                <c:pt idx="713" formatCode="General">
                  <c:v>2.4558236531764202</c:v>
                </c:pt>
                <c:pt idx="714" formatCode="General">
                  <c:v>2.4554451031948399</c:v>
                </c:pt>
                <c:pt idx="715" formatCode="General">
                  <c:v>2.4550672110791201</c:v>
                </c:pt>
                <c:pt idx="716" formatCode="General">
                  <c:v>2.4546899749659001</c:v>
                </c:pt>
                <c:pt idx="717" formatCode="General">
                  <c:v>2.4543133939261899</c:v>
                </c:pt>
                <c:pt idx="718" formatCode="General">
                  <c:v>2.4539374679385202</c:v>
                </c:pt>
                <c:pt idx="719" formatCode="General">
                  <c:v>2.4535621978571398</c:v>
                </c:pt>
                <c:pt idx="720" formatCode="General">
                  <c:v>2.4531875853754999</c:v>
                </c:pt>
                <c:pt idx="721" formatCode="General">
                  <c:v>2.4528136329854</c:v>
                </c:pt>
                <c:pt idx="722" formatCode="General">
                  <c:v>2.4524403439320102</c:v>
                </c:pt>
                <c:pt idx="723" formatCode="General">
                  <c:v>2.4520677221652298</c:v>
                </c:pt>
                <c:pt idx="724" formatCode="General">
                  <c:v>2.4516957722876498</c:v>
                </c:pt>
                <c:pt idx="725" formatCode="General">
                  <c:v>2.45132449949956</c:v>
                </c:pt>
                <c:pt idx="726" formatCode="General">
                  <c:v>2.4509539095413202</c:v>
                </c:pt>
                <c:pt idx="727" formatCode="General">
                  <c:v>2.4505840086335802</c:v>
                </c:pt>
                <c:pt idx="728" formatCode="General">
                  <c:v>2.4502148034156201</c:v>
                </c:pt>
                <c:pt idx="729" formatCode="General">
                  <c:v>2.4498463008823701</c:v>
                </c:pt>
                <c:pt idx="730" formatCode="General">
                  <c:v>2.4494785083203698</c:v>
                </c:pt>
                <c:pt idx="731" formatCode="General">
                  <c:v>2.4491114332431301</c:v>
                </c:pt>
                <c:pt idx="732" formatCode="General">
                  <c:v>2.44874508332637</c:v>
                </c:pt>
                <c:pt idx="733" formatCode="General">
                  <c:v>2.4483794663434102</c:v>
                </c:pt>
                <c:pt idx="734" formatCode="General">
                  <c:v>2.4480145901010899</c:v>
                </c:pt>
                <c:pt idx="735" formatCode="General">
                  <c:v>2.4476504623767901</c:v>
                </c:pt>
                <c:pt idx="736" formatCode="General">
                  <c:v>2.4472870908566402</c:v>
                </c:pt>
                <c:pt idx="737" formatCode="General">
                  <c:v>2.4469244830755001</c:v>
                </c:pt>
                <c:pt idx="738" formatCode="General">
                  <c:v>2.4465626463588501</c:v>
                </c:pt>
                <c:pt idx="739" formatCode="General">
                  <c:v>2.4462015877671099</c:v>
                </c:pt>
                <c:pt idx="740" formatCode="General">
                  <c:v>2.4458413140425201</c:v>
                </c:pt>
                <c:pt idx="741" formatCode="General">
                  <c:v>2.44548183155884</c:v>
                </c:pt>
                <c:pt idx="742" formatCode="General">
                  <c:v>2.4451231462743701</c:v>
                </c:pt>
                <c:pt idx="743" formatCode="General">
                  <c:v>2.4447652636881001</c:v>
                </c:pt>
                <c:pt idx="744" formatCode="General">
                  <c:v>2.4444081887996898</c:v>
                </c:pt>
                <c:pt idx="745" formatCode="General">
                  <c:v>2.444051926073</c:v>
                </c:pt>
                <c:pt idx="746" formatCode="General">
                  <c:v>2.44369647940358</c:v>
                </c:pt>
                <c:pt idx="747" formatCode="General">
                  <c:v>2.4433418520903101</c:v>
                </c:pt>
                <c:pt idx="748" formatCode="General">
                  <c:v>2.4429880468109899</c:v>
                </c:pt>
                <c:pt idx="749" formatCode="General">
                  <c:v>2.4426350656022602</c:v>
                </c:pt>
                <c:pt idx="750" formatCode="General">
                  <c:v>2.44228290984374</c:v>
                </c:pt>
                <c:pt idx="751" formatCode="General">
                  <c:v>2.44193158024648</c:v>
                </c:pt>
                <c:pt idx="752" formatCode="General">
                  <c:v>2.4415810768456199</c:v>
                </c:pt>
                <c:pt idx="753" formatCode="General">
                  <c:v>2.44123139899735</c:v>
                </c:pt>
                <c:pt idx="754" formatCode="General">
                  <c:v>2.4408825453800298</c:v>
                </c:pt>
                <c:pt idx="755" formatCode="General">
                  <c:v>2.4405345139994599</c:v>
                </c:pt>
                <c:pt idx="756" formatCode="General">
                  <c:v>2.44018730219807</c:v>
                </c:pt>
                <c:pt idx="757" formatCode="General">
                  <c:v>2.4398409066681199</c:v>
                </c:pt>
                <c:pt idx="758" formatCode="General">
                  <c:v>2.4394953234685102</c:v>
                </c:pt>
                <c:pt idx="759" formatCode="General">
                  <c:v>2.43915054804526</c:v>
                </c:pt>
                <c:pt idx="760" formatCode="General">
                  <c:v>2.4388065752552999</c:v>
                </c:pt>
                <c:pt idx="761" formatCode="General">
                  <c:v>2.4384639499210099</c:v>
                </c:pt>
                <c:pt idx="762" formatCode="General">
                  <c:v>2.4381215855742502</c:v>
                </c:pt>
                <c:pt idx="763" formatCode="General">
                  <c:v>2.4377800059277499</c:v>
                </c:pt>
                <c:pt idx="764" formatCode="General">
                  <c:v>2.4374392038059498</c:v>
                </c:pt>
                <c:pt idx="765" formatCode="General">
                  <c:v>2.43709917160739</c:v>
                </c:pt>
                <c:pt idx="766" formatCode="General">
                  <c:v>2.43675990134422</c:v>
                </c:pt>
                <c:pt idx="767" formatCode="General">
                  <c:v>2.43642138468332</c:v>
                </c:pt>
                <c:pt idx="768" formatCode="General">
                  <c:v>2.4360836129889298</c:v>
                </c:pt>
                <c:pt idx="769" formatCode="General">
                  <c:v>2.43574657736644</c:v>
                </c:pt>
                <c:pt idx="770" formatCode="General">
                  <c:v>2.4354102687069399</c:v>
                </c:pt>
                <c:pt idx="771" formatCode="General">
                  <c:v>2.43507467773254</c:v>
                </c:pt>
                <c:pt idx="772" formatCode="General">
                  <c:v>2.4347397950418301</c:v>
                </c:pt>
                <c:pt idx="773" formatCode="General">
                  <c:v>2.4344056111554502</c:v>
                </c:pt>
                <c:pt idx="774" formatCode="General">
                  <c:v>2.4340721165614601</c:v>
                </c:pt>
                <c:pt idx="775" formatCode="General">
                  <c:v>2.4337393017600801</c:v>
                </c:pt>
                <c:pt idx="776" formatCode="General">
                  <c:v>2.4334071573078</c:v>
                </c:pt>
                <c:pt idx="777" formatCode="General">
                  <c:v>2.4330756738603498</c:v>
                </c:pt>
                <c:pt idx="778" formatCode="General">
                  <c:v>2.4327448422144902</c:v>
                </c:pt>
                <c:pt idx="779" formatCode="General">
                  <c:v>2.43241465334832</c:v>
                </c:pt>
                <c:pt idx="780" formatCode="General">
                  <c:v>2.4320850984597802</c:v>
                </c:pt>
                <c:pt idx="781" formatCode="General">
                  <c:v>2.4317561690034202</c:v>
                </c:pt>
                <c:pt idx="782" formatCode="General">
                  <c:v>2.4314278567248802</c:v>
                </c:pt>
                <c:pt idx="783" formatCode="General">
                  <c:v>2.4311001536932899</c:v>
                </c:pt>
                <c:pt idx="784" formatCode="General">
                  <c:v>2.4307730523311402</c:v>
                </c:pt>
                <c:pt idx="785" formatCode="General">
                  <c:v>2.4304465454416402</c:v>
                </c:pt>
                <c:pt idx="786" formatCode="General">
                  <c:v>2.4301206262333701</c:v>
                </c:pt>
                <c:pt idx="787" formatCode="General">
                  <c:v>2.4297952883421901</c:v>
                </c:pt>
                <c:pt idx="788" formatCode="General">
                  <c:v>2.4294705258503</c:v>
                </c:pt>
                <c:pt idx="789" formatCode="General">
                  <c:v>2.42914633330231</c:v>
                </c:pt>
                <c:pt idx="790" formatCode="General">
                  <c:v>2.4288227057184102</c:v>
                </c:pt>
                <c:pt idx="791" formatCode="General">
                  <c:v>2.4284996386044702</c:v>
                </c:pt>
                <c:pt idx="792" formatCode="General">
                  <c:v>2.4281771279591799</c:v>
                </c:pt>
                <c:pt idx="793" formatCode="General">
                  <c:v>2.4278551702781899</c:v>
                </c:pt>
                <c:pt idx="794" formatCode="General">
                  <c:v>2.42753376255521</c:v>
                </c:pt>
                <c:pt idx="795" formatCode="General">
                  <c:v>2.4272129022802198</c:v>
                </c:pt>
                <c:pt idx="796" formatCode="General">
                  <c:v>2.4268925874348102</c:v>
                </c:pt>
                <c:pt idx="797" formatCode="General">
                  <c:v>2.4265728164846898</c:v>
                </c:pt>
                <c:pt idx="798" formatCode="General">
                  <c:v>2.4262535883695202</c:v>
                </c:pt>
                <c:pt idx="799" formatCode="General">
                  <c:v>2.4259349024900798</c:v>
                </c:pt>
                <c:pt idx="800" formatCode="General">
                  <c:v>2.4256167586930402</c:v>
                </c:pt>
                <c:pt idx="801" formatCode="General">
                  <c:v>2.4252991572532698</c:v>
                </c:pt>
                <c:pt idx="802" formatCode="General">
                  <c:v>2.4249820988540098</c:v>
                </c:pt>
                <c:pt idx="803" formatCode="General">
                  <c:v>2.42466558456498</c:v>
                </c:pt>
                <c:pt idx="804" formatCode="General">
                  <c:v>2.42434961581856</c:v>
                </c:pt>
                <c:pt idx="805" formatCode="General">
                  <c:v>2.4240341943842401</c:v>
                </c:pt>
                <c:pt idx="806" formatCode="General">
                  <c:v>2.42371932234159</c:v>
                </c:pt>
                <c:pt idx="807" formatCode="General">
                  <c:v>2.4234050020517701</c:v>
                </c:pt>
                <c:pt idx="808" formatCode="General">
                  <c:v>2.4230912361279802</c:v>
                </c:pt>
                <c:pt idx="809" formatCode="General">
                  <c:v>2.42277802740485</c:v>
                </c:pt>
                <c:pt idx="810" formatCode="General">
                  <c:v>2.4224653789070798</c:v>
                </c:pt>
                <c:pt idx="811" formatCode="General">
                  <c:v>2.4221532938174999</c:v>
                </c:pt>
                <c:pt idx="812" formatCode="General">
                  <c:v>2.4218417754447499</c:v>
                </c:pt>
                <c:pt idx="813" formatCode="General">
                  <c:v>2.4215308271907401</c:v>
                </c:pt>
                <c:pt idx="814" formatCode="General">
                  <c:v>2.42122045251819</c:v>
                </c:pt>
                <c:pt idx="815" formatCode="General">
                  <c:v>2.42091065491823</c:v>
                </c:pt>
                <c:pt idx="816" formatCode="General">
                  <c:v>2.4206014378785801</c:v>
                </c:pt>
                <c:pt idx="817" formatCode="General">
                  <c:v>2.4202928048521102</c:v>
                </c:pt>
                <c:pt idx="818" formatCode="General">
                  <c:v>2.4199847592262498</c:v>
                </c:pt>
                <c:pt idx="819" formatCode="General">
                  <c:v>2.4196773042932702</c:v>
                </c:pt>
                <c:pt idx="820" formatCode="General">
                  <c:v>2.4193704432216498</c:v>
                </c:pt>
                <c:pt idx="821" formatCode="General">
                  <c:v>2.41906417902868</c:v>
                </c:pt>
                <c:pt idx="822" formatCode="General">
                  <c:v>2.41875851455436</c:v>
                </c:pt>
                <c:pt idx="823" formatCode="General">
                  <c:v>2.4184534524368702</c:v>
                </c:pt>
                <c:pt idx="824" formatCode="General">
                  <c:v>2.4181489950896302</c:v>
                </c:pt>
                <c:pt idx="825" formatCode="General">
                  <c:v>2.4178451446800602</c:v>
                </c:pt>
                <c:pt idx="826" formatCode="General">
                  <c:v>2.4175419031101701</c:v>
                </c:pt>
                <c:pt idx="827" formatCode="General">
                  <c:v>2.4172392719990898</c:v>
                </c:pt>
                <c:pt idx="828" formatCode="General">
                  <c:v>2.4169372526675499</c:v>
                </c:pt>
                <c:pt idx="829" formatCode="General">
                  <c:v>2.41663584612439</c:v>
                </c:pt>
                <c:pt idx="830" formatCode="General">
                  <c:v>2.4163350530551502</c:v>
                </c:pt>
                <c:pt idx="831" formatCode="General">
                  <c:v>2.4160354232845198</c:v>
                </c:pt>
                <c:pt idx="832" formatCode="General">
                  <c:v>2.4157358777471698</c:v>
                </c:pt>
                <c:pt idx="833" formatCode="General">
                  <c:v>2.4154369463985002</c:v>
                </c:pt>
                <c:pt idx="834" formatCode="General">
                  <c:v>2.41513862858146</c:v>
                </c:pt>
                <c:pt idx="835" formatCode="General">
                  <c:v>2.4148409232914201</c:v>
                </c:pt>
                <c:pt idx="836" formatCode="General">
                  <c:v>2.4145438291775201</c:v>
                </c:pt>
                <c:pt idx="837" formatCode="General">
                  <c:v>2.4142473445461698</c:v>
                </c:pt>
                <c:pt idx="838" formatCode="General">
                  <c:v>2.4139514673664899</c:v>
                </c:pt>
                <c:pt idx="839" formatCode="General">
                  <c:v>2.4136561952776798</c:v>
                </c:pt>
                <c:pt idx="840" formatCode="General">
                  <c:v>2.4133615255983001</c:v>
                </c:pt>
                <c:pt idx="841" formatCode="General">
                  <c:v>2.4130674553373201</c:v>
                </c:pt>
                <c:pt idx="842" formatCode="General">
                  <c:v>2.4127739812068398</c:v>
                </c:pt>
                <c:pt idx="843" formatCode="General">
                  <c:v>2.4124810996363899</c:v>
                </c:pt>
                <c:pt idx="844" formatCode="General">
                  <c:v>2.41218880678877</c:v>
                </c:pt>
                <c:pt idx="845" formatCode="General">
                  <c:v>2.4118970985771999</c:v>
                </c:pt>
                <c:pt idx="846" formatCode="General">
                  <c:v>2.4116059706836999</c:v>
                </c:pt>
                <c:pt idx="847" formatCode="General">
                  <c:v>2.4113154185786398</c:v>
                </c:pt>
                <c:pt idx="848" formatCode="General">
                  <c:v>2.4110254375412499</c:v>
                </c:pt>
                <c:pt idx="849" formatCode="General">
                  <c:v>2.4107360226809398</c:v>
                </c:pt>
                <c:pt idx="850" formatCode="General">
                  <c:v>2.4104471689593701</c:v>
                </c:pt>
                <c:pt idx="851" formatCode="General">
                  <c:v>2.4101588712130901</c:v>
                </c:pt>
                <c:pt idx="852" formatCode="General">
                  <c:v>2.4098711241765902</c:v>
                </c:pt>
                <c:pt idx="853" formatCode="General">
                  <c:v>2.4095839225056199</c:v>
                </c:pt>
                <c:pt idx="854" formatCode="General">
                  <c:v>2.4092972608007002</c:v>
                </c:pt>
                <c:pt idx="855" formatCode="General">
                  <c:v>2.40901113363056</c:v>
                </c:pt>
                <c:pt idx="856" formatCode="General">
                  <c:v>2.4087255355555302</c:v>
                </c:pt>
                <c:pt idx="857" formatCode="General">
                  <c:v>2.4084404611506001</c:v>
                </c:pt>
                <c:pt idx="858" formatCode="General">
                  <c:v>2.4081559050280998</c:v>
                </c:pt>
                <c:pt idx="859" formatCode="General">
                  <c:v>2.4078718618598498</c:v>
                </c:pt>
                <c:pt idx="860" formatCode="General">
                  <c:v>2.4075883263986499</c:v>
                </c:pt>
                <c:pt idx="861" formatCode="General">
                  <c:v>2.40730529349901</c:v>
                </c:pt>
                <c:pt idx="862" formatCode="General">
                  <c:v>2.4070227581370198</c:v>
                </c:pt>
                <c:pt idx="863" formatCode="General">
                  <c:v>2.4067407154292102</c:v>
                </c:pt>
                <c:pt idx="864" formatCode="General">
                  <c:v>2.40645916065034</c:v>
                </c:pt>
                <c:pt idx="865" formatCode="General">
                  <c:v>2.4061780892500799</c:v>
                </c:pt>
                <c:pt idx="866" formatCode="General">
                  <c:v>2.40589749686833</c:v>
                </c:pt>
                <c:pt idx="867" formatCode="General">
                  <c:v>2.4056173793493398</c:v>
                </c:pt>
                <c:pt idx="868" formatCode="General">
                  <c:v>2.4053377327544299</c:v>
                </c:pt>
                <c:pt idx="869" formatCode="General">
                  <c:v>2.4050585533731699</c:v>
                </c:pt>
                <c:pt idx="870" formatCode="General">
                  <c:v>2.4047798377332801</c:v>
                </c:pt>
                <c:pt idx="871" formatCode="General">
                  <c:v>2.4045015826088099</c:v>
                </c:pt>
                <c:pt idx="872" formatCode="General">
                  <c:v>2.4042237850269399</c:v>
                </c:pt>
                <c:pt idx="873" formatCode="General">
                  <c:v>2.40394644227313</c:v>
                </c:pt>
                <c:pt idx="874" formatCode="General">
                  <c:v>2.4036695518947799</c:v>
                </c:pt>
                <c:pt idx="875" formatCode="General">
                  <c:v>2.4033931117032599</c:v>
                </c:pt>
                <c:pt idx="876" formatCode="General">
                  <c:v>2.4031171197744499</c:v>
                </c:pt>
                <c:pt idx="877" formatCode="General">
                  <c:v>2.40284157444774</c:v>
                </c:pt>
                <c:pt idx="878" formatCode="General">
                  <c:v>2.4025664743234998</c:v>
                </c:pt>
                <c:pt idx="879" formatCode="General">
                  <c:v>2.4022918182591</c:v>
                </c:pt>
                <c:pt idx="880" formatCode="General">
                  <c:v>2.40201760536356</c:v>
                </c:pt>
                <c:pt idx="881" formatCode="General">
                  <c:v>2.40174383499077</c:v>
                </c:pt>
                <c:pt idx="882" formatCode="General">
                  <c:v>2.4014705067314299</c:v>
                </c:pt>
                <c:pt idx="883" formatCode="General">
                  <c:v>2.4011976204037699</c:v>
                </c:pt>
                <c:pt idx="884" formatCode="General">
                  <c:v>2.4009251760430699</c:v>
                </c:pt>
                <c:pt idx="885" formatCode="General">
                  <c:v>2.40065317389011</c:v>
                </c:pt>
                <c:pt idx="886" formatCode="General">
                  <c:v>2.4003816143786301</c:v>
                </c:pt>
                <c:pt idx="887" formatCode="General">
                  <c:v>2.40011049812184</c:v>
                </c:pt>
                <c:pt idx="888" formatCode="General">
                  <c:v>2.3998398258981202</c:v>
                </c:pt>
                <c:pt idx="889" formatCode="General">
                  <c:v>2.3995695986359999</c:v>
                </c:pt>
                <c:pt idx="890" formatCode="General">
                  <c:v>2.3992998173985298</c:v>
                </c:pt>
                <c:pt idx="891" formatCode="General">
                  <c:v>2.3990304833670302</c:v>
                </c:pt>
                <c:pt idx="892" formatCode="General">
                  <c:v>2.39876159782454</c:v>
                </c:pt>
                <c:pt idx="893" formatCode="General">
                  <c:v>2.3984931621388501</c:v>
                </c:pt>
                <c:pt idx="894" formatCode="General">
                  <c:v>2.3982251777453101</c:v>
                </c:pt>
                <c:pt idx="895" formatCode="General">
                  <c:v>2.3979576461296102</c:v>
                </c:pt>
                <c:pt idx="896" formatCode="General">
                  <c:v>2.3976905688104599</c:v>
                </c:pt>
                <c:pt idx="897" formatCode="General">
                  <c:v>2.3974239473223502</c:v>
                </c:pt>
                <c:pt idx="898" formatCode="General">
                  <c:v>2.3971577831985602</c:v>
                </c:pt>
                <c:pt idx="899" formatCode="General">
                  <c:v>2.3968920779544098</c:v>
                </c:pt>
                <c:pt idx="900" formatCode="General">
                  <c:v>2.3966268330708602</c:v>
                </c:pt>
                <c:pt idx="901" formatCode="General">
                  <c:v>2.39636204997865</c:v>
                </c:pt>
                <c:pt idx="902" formatCode="General">
                  <c:v>2.3960982798113499</c:v>
                </c:pt>
                <c:pt idx="903" formatCode="General">
                  <c:v>2.3958344433652301</c:v>
                </c:pt>
                <c:pt idx="904" formatCode="General">
                  <c:v>2.3955710731758102</c:v>
                </c:pt>
                <c:pt idx="905" formatCode="General">
                  <c:v>2.3953081703452401</c:v>
                </c:pt>
                <c:pt idx="906" formatCode="General">
                  <c:v>2.39504573585624</c:v>
                </c:pt>
                <c:pt idx="907" formatCode="General">
                  <c:v>2.3947837705606299</c:v>
                </c:pt>
                <c:pt idx="908" formatCode="General">
                  <c:v>2.3945222751687898</c:v>
                </c:pt>
                <c:pt idx="909" formatCode="General">
                  <c:v>2.3942612502401901</c:v>
                </c:pt>
                <c:pt idx="910" formatCode="General">
                  <c:v>2.3940006961749201</c:v>
                </c:pt>
                <c:pt idx="911" formatCode="General">
                  <c:v>2.39374061320627</c:v>
                </c:pt>
                <c:pt idx="912" formatCode="General">
                  <c:v>2.3934810013945098</c:v>
                </c:pt>
                <c:pt idx="913" formatCode="General">
                  <c:v>2.3932218606217099</c:v>
                </c:pt>
                <c:pt idx="914" formatCode="General">
                  <c:v>2.39296319058777</c:v>
                </c:pt>
                <c:pt idx="915" formatCode="General">
                  <c:v>2.3927049908075402</c:v>
                </c:pt>
                <c:pt idx="916" formatCode="General">
                  <c:v>2.39244726060915</c:v>
                </c:pt>
                <c:pt idx="917" formatCode="General">
                  <c:v>2.3921899991334299</c:v>
                </c:pt>
                <c:pt idx="918" formatCode="General">
                  <c:v>2.3919332053344902</c:v>
                </c:pt>
                <c:pt idx="919" formatCode="General">
                  <c:v>2.3916768779814199</c:v>
                </c:pt>
                <c:pt idx="920" formatCode="General">
                  <c:v>2.3914210156610598</c:v>
                </c:pt>
                <c:pt idx="921" formatCode="General">
                  <c:v>2.3911656167817901</c:v>
                </c:pt>
                <c:pt idx="922" formatCode="General">
                  <c:v>2.3909106795784099</c:v>
                </c:pt>
                <c:pt idx="923" formatCode="General">
                  <c:v>2.3906562021179298</c:v>
                </c:pt>
                <c:pt idx="924" formatCode="General">
                  <c:v>2.39040218230629</c:v>
                </c:pt>
                <c:pt idx="925" formatCode="General">
                  <c:v>2.3901486178960401</c:v>
                </c:pt>
                <c:pt idx="926" formatCode="General">
                  <c:v>2.3898955064946801</c:v>
                </c:pt>
                <c:pt idx="927" formatCode="General">
                  <c:v>2.3896428455738801</c:v>
                </c:pt>
                <c:pt idx="928" formatCode="General">
                  <c:v>2.3893906324793601</c:v>
                </c:pt>
                <c:pt idx="929" formatCode="General">
                  <c:v>2.3891388644413798</c:v>
                </c:pt>
                <c:pt idx="930" formatCode="General">
                  <c:v>2.38888753858576</c:v>
                </c:pt>
                <c:pt idx="931" formatCode="General">
                  <c:v>2.3886366519454398</c:v>
                </c:pt>
                <c:pt idx="932" formatCode="General">
                  <c:v>2.3883862014724002</c:v>
                </c:pt>
                <c:pt idx="933" formatCode="General">
                  <c:v>2.3881361840499302</c:v>
                </c:pt>
                <c:pt idx="934" formatCode="General">
                  <c:v>2.3878865965051399</c:v>
                </c:pt>
                <c:pt idx="935" formatCode="General">
                  <c:v>2.3876374356216599</c:v>
                </c:pt>
                <c:pt idx="936" formatCode="General">
                  <c:v>2.3873886981524302</c:v>
                </c:pt>
                <c:pt idx="937" formatCode="General">
                  <c:v>2.3871403808325602</c:v>
                </c:pt>
                <c:pt idx="938" formatCode="General">
                  <c:v>2.3868924803920399</c:v>
                </c:pt>
                <c:pt idx="939" formatCode="General">
                  <c:v>2.38664499356844</c:v>
                </c:pt>
                <c:pt idx="940" formatCode="General">
                  <c:v>2.3863979171193401</c:v>
                </c:pt>
                <c:pt idx="941" formatCode="General">
                  <c:v>2.3861512478344999</c:v>
                </c:pt>
                <c:pt idx="942" formatCode="General">
                  <c:v>2.3859049825477201</c:v>
                </c:pt>
                <c:pt idx="943" formatCode="General">
                  <c:v>2.3856591181483102</c:v>
                </c:pt>
                <c:pt idx="944" formatCode="General">
                  <c:v>2.3854136515920401</c:v>
                </c:pt>
                <c:pt idx="945" formatCode="General">
                  <c:v>2.38516857991163</c:v>
                </c:pt>
                <c:pt idx="946" formatCode="General">
                  <c:v>2.38492390022668</c:v>
                </c:pt>
                <c:pt idx="947" formatCode="General">
                  <c:v>2.3846796097528902</c:v>
                </c:pt>
                <c:pt idx="948" formatCode="General">
                  <c:v>2.3844357058106902</c:v>
                </c:pt>
                <c:pt idx="949" formatCode="General">
                  <c:v>2.38419218583318</c:v>
                </c:pt>
                <c:pt idx="950" formatCode="General">
                  <c:v>2.3839490473731999</c:v>
                </c:pt>
                <c:pt idx="951" formatCode="General">
                  <c:v>2.3837062881098099</c:v>
                </c:pt>
                <c:pt idx="952" formatCode="General">
                  <c:v>2.3834639058537901</c:v>
                </c:pt>
                <c:pt idx="953" formatCode="General">
                  <c:v>2.3832218985523901</c:v>
                </c:pt>
                <c:pt idx="954" formatCode="General">
                  <c:v>2.3829802642933</c:v>
                </c:pt>
                <c:pt idx="955" formatCode="General">
                  <c:v>2.3827390013076601</c:v>
                </c:pt>
                <c:pt idx="956" formatCode="General">
                  <c:v>2.3824981079722298</c:v>
                </c:pt>
                <c:pt idx="957" formatCode="General">
                  <c:v>2.3822575828108001</c:v>
                </c:pt>
                <c:pt idx="958" formatCode="General">
                  <c:v>2.38201742449461</c:v>
                </c:pt>
                <c:pt idx="959" formatCode="General">
                  <c:v>2.3817776318420099</c:v>
                </c:pt>
                <c:pt idx="960" formatCode="General">
                  <c:v>2.3815382038172501</c:v>
                </c:pt>
                <c:pt idx="961" formatCode="General">
                  <c:v>2.3812991395284899</c:v>
                </c:pt>
                <c:pt idx="962" formatCode="General">
                  <c:v>2.3810604382249601</c:v>
                </c:pt>
                <c:pt idx="963" formatCode="General">
                  <c:v>2.38082209929338</c:v>
                </c:pt>
                <c:pt idx="964" formatCode="General">
                  <c:v>2.3805841222537301</c:v>
                </c:pt>
                <c:pt idx="965" formatCode="General">
                  <c:v>2.3803465067541199</c:v>
                </c:pt>
                <c:pt idx="966" formatCode="General">
                  <c:v>2.3801092525652598</c:v>
                </c:pt>
                <c:pt idx="967" formatCode="General">
                  <c:v>2.3798723595740601</c:v>
                </c:pt>
                <c:pt idx="968" formatCode="General">
                  <c:v>2.3796358277768399</c:v>
                </c:pt>
                <c:pt idx="969" formatCode="General">
                  <c:v>2.3793996572719198</c:v>
                </c:pt>
                <c:pt idx="970" formatCode="General">
                  <c:v>2.3791638482517601</c:v>
                </c:pt>
                <c:pt idx="971" formatCode="General">
                  <c:v>2.37892840099471</c:v>
                </c:pt>
                <c:pt idx="972" formatCode="General">
                  <c:v>2.37869331585628</c:v>
                </c:pt>
                <c:pt idx="973" formatCode="General">
                  <c:v>2.3784591282187302</c:v>
                </c:pt>
                <c:pt idx="974" formatCode="General">
                  <c:v>2.37822478649095</c:v>
                </c:pt>
                <c:pt idx="975" formatCode="General">
                  <c:v>2.3779908088848201</c:v>
                </c:pt>
                <c:pt idx="976" formatCode="General">
                  <c:v>2.3777571959894899</c:v>
                </c:pt>
                <c:pt idx="977" formatCode="General">
                  <c:v>2.3775239484249502</c:v>
                </c:pt>
                <c:pt idx="978" formatCode="General">
                  <c:v>2.37729106683231</c:v>
                </c:pt>
                <c:pt idx="979" formatCode="General">
                  <c:v>2.37705855186418</c:v>
                </c:pt>
                <c:pt idx="980" formatCode="General">
                  <c:v>2.3768264041750902</c:v>
                </c:pt>
                <c:pt idx="981" formatCode="General">
                  <c:v>2.3765946244120499</c:v>
                </c:pt>
                <c:pt idx="982" formatCode="General">
                  <c:v>2.37636321320536</c:v>
                </c:pt>
                <c:pt idx="983" formatCode="General">
                  <c:v>2.37613217115956</c:v>
                </c:pt>
                <c:pt idx="984" formatCode="General">
                  <c:v>2.3759014988447298</c:v>
                </c:pt>
                <c:pt idx="985" formatCode="General">
                  <c:v>2.3756711967881898</c:v>
                </c:pt>
                <c:pt idx="986" formatCode="General">
                  <c:v>2.3754412654664301</c:v>
                </c:pt>
                <c:pt idx="987" formatCode="General">
                  <c:v>2.3752117052975699</c:v>
                </c:pt>
                <c:pt idx="988" formatCode="General">
                  <c:v>2.3749825166342902</c:v>
                </c:pt>
                <c:pt idx="989" formatCode="General">
                  <c:v>2.3747536997572101</c:v>
                </c:pt>
                <c:pt idx="990" formatCode="General">
                  <c:v>2.3745252548687801</c:v>
                </c:pt>
                <c:pt idx="991" formatCode="General">
                  <c:v>2.3742971820877798</c:v>
                </c:pt>
                <c:pt idx="992" formatCode="General">
                  <c:v>2.3740694814443799</c:v>
                </c:pt>
                <c:pt idx="993" formatCode="General">
                  <c:v>2.37384215287581</c:v>
                </c:pt>
                <c:pt idx="994" formatCode="General">
                  <c:v>2.37361519622258</c:v>
                </c:pt>
                <c:pt idx="995" formatCode="General">
                  <c:v>2.3733886112254501</c:v>
                </c:pt>
                <c:pt idx="996" formatCode="General">
                  <c:v>2.3731623975229601</c:v>
                </c:pt>
                <c:pt idx="997" formatCode="General">
                  <c:v>2.37293655464959</c:v>
                </c:pt>
                <c:pt idx="998" formatCode="General">
                  <c:v>2.3727110820346602</c:v>
                </c:pt>
                <c:pt idx="999" formatCode="General">
                  <c:v>2.3724859790017701</c:v>
                </c:pt>
                <c:pt idx="1000" formatCode="General">
                  <c:v>2.3722612313845501</c:v>
                </c:pt>
                <c:pt idx="1001" formatCode="General">
                  <c:v>2.3720368517244301</c:v>
                </c:pt>
                <c:pt idx="1002" formatCode="General">
                  <c:v>2.3718128390310098</c:v>
                </c:pt>
                <c:pt idx="1003" formatCode="General">
                  <c:v>2.3715891922124102</c:v>
                </c:pt>
                <c:pt idx="1004" formatCode="General">
                  <c:v>2.3713659100778202</c:v>
                </c:pt>
                <c:pt idx="1005" formatCode="General">
                  <c:v>2.3711429913406699</c:v>
                </c:pt>
                <c:pt idx="1006" formatCode="General">
                  <c:v>2.3709204346222101</c:v>
                </c:pt>
                <c:pt idx="1007" formatCode="General">
                  <c:v>2.37069823845574</c:v>
                </c:pt>
                <c:pt idx="1008" formatCode="General">
                  <c:v>2.3704764012911999</c:v>
                </c:pt>
                <c:pt idx="1009" formatCode="General">
                  <c:v>2.37025492150025</c:v>
                </c:pt>
                <c:pt idx="1010" formatCode="General">
                  <c:v>2.37003379738178</c:v>
                </c:pt>
                <c:pt idx="1011" formatCode="General">
                  <c:v>2.36981302716773</c:v>
                </c:pt>
                <c:pt idx="1012" formatCode="General">
                  <c:v>2.3695926090292798</c:v>
                </c:pt>
                <c:pt idx="1013" formatCode="General">
                  <c:v>2.3693725410832802</c:v>
                </c:pt>
                <c:pt idx="1014" formatCode="General">
                  <c:v>2.3691528213990298</c:v>
                </c:pt>
                <c:pt idx="1015" formatCode="General">
                  <c:v>2.3689334480051301</c:v>
                </c:pt>
                <c:pt idx="1016" formatCode="General">
                  <c:v>2.3687144188966101</c:v>
                </c:pt>
                <c:pt idx="1017" formatCode="General">
                  <c:v>2.3684957320420699</c:v>
                </c:pt>
                <c:pt idx="1018" formatCode="General">
                  <c:v>2.3682773853910102</c:v>
                </c:pt>
                <c:pt idx="1019" formatCode="General">
                  <c:v>2.3680593768810798</c:v>
                </c:pt>
                <c:pt idx="1020" formatCode="General">
                  <c:v>2.3678417044454001</c:v>
                </c:pt>
                <c:pt idx="1021" formatCode="General">
                  <c:v>2.36762436601978</c:v>
                </c:pt>
                <c:pt idx="1022" formatCode="General">
                  <c:v>2.3674073595498601</c:v>
                </c:pt>
                <c:pt idx="1023" formatCode="General">
                  <c:v>2.36719068299813</c:v>
                </c:pt>
                <c:pt idx="1024" formatCode="General">
                  <c:v>2.3669743343507199</c:v>
                </c:pt>
                <c:pt idx="1025" formatCode="General">
                  <c:v>2.3667583116240398</c:v>
                </c:pt>
                <c:pt idx="1026" formatCode="General">
                  <c:v>2.36654261287114</c:v>
                </c:pt>
                <c:pt idx="1027" formatCode="General">
                  <c:v>2.36632723618782</c:v>
                </c:pt>
                <c:pt idx="1028" formatCode="General">
                  <c:v>2.36611217971832</c:v>
                </c:pt>
                <c:pt idx="1029" formatCode="General">
                  <c:v>2.3658974416608398</c:v>
                </c:pt>
                <c:pt idx="1030" formatCode="General">
                  <c:v>2.3656830202725398</c:v>
                </c:pt>
                <c:pt idx="1031" formatCode="General">
                  <c:v>2.36546891387419</c:v>
                </c:pt>
                <c:pt idx="1032" formatCode="General">
                  <c:v>2.3652551208544601</c:v>
                </c:pt>
                <c:pt idx="1033" formatCode="General">
                  <c:v>2.3650416396736702</c:v>
                </c:pt>
                <c:pt idx="1034" formatCode="General">
                  <c:v>2.3648284688671701</c:v>
                </c:pt>
                <c:pt idx="1035" formatCode="General">
                  <c:v>2.3646156070482398</c:v>
                </c:pt>
                <c:pt idx="1036" formatCode="General">
                  <c:v>2.3644030529104398</c:v>
                </c:pt>
                <c:pt idx="1037" formatCode="General">
                  <c:v>2.3641908052295899</c:v>
                </c:pt>
                <c:pt idx="1038" formatCode="General">
                  <c:v>2.3639788628651801</c:v>
                </c:pt>
                <c:pt idx="1039" formatCode="General">
                  <c:v>2.3637672247612902</c:v>
                </c:pt>
                <c:pt idx="1040" formatCode="General">
                  <c:v>2.3635558899470599</c:v>
                </c:pt>
                <c:pt idx="1041" formatCode="General">
                  <c:v>2.36334485753662</c:v>
                </c:pt>
                <c:pt idx="1042" formatCode="General">
                  <c:v>2.3631341267286201</c:v>
                </c:pt>
                <c:pt idx="1043" formatCode="General">
                  <c:v>2.3629236968051801</c:v>
                </c:pt>
                <c:pt idx="1044" formatCode="General">
                  <c:v>2.36271356713045</c:v>
                </c:pt>
                <c:pt idx="1045" formatCode="General">
                  <c:v>2.3625042626703001</c:v>
                </c:pt>
                <c:pt idx="1046" formatCode="General">
                  <c:v>2.3622947488197901</c:v>
                </c:pt>
                <c:pt idx="1047" formatCode="General">
                  <c:v>2.3620855342982501</c:v>
                </c:pt>
                <c:pt idx="1048" formatCode="General">
                  <c:v>2.3618766187896698</c:v>
                </c:pt>
                <c:pt idx="1049" formatCode="General">
                  <c:v>2.3616680020468599</c:v>
                </c:pt>
                <c:pt idx="1050" formatCode="General">
                  <c:v>2.3614596838876598</c:v>
                </c:pt>
                <c:pt idx="1051" formatCode="General">
                  <c:v>2.3612516641907799</c:v>
                </c:pt>
                <c:pt idx="1052" formatCode="General">
                  <c:v>2.3610439428913699</c:v>
                </c:pt>
                <c:pt idx="1053" formatCode="General">
                  <c:v>2.3608365199763499</c:v>
                </c:pt>
                <c:pt idx="1054" formatCode="General">
                  <c:v>2.3606293954794699</c:v>
                </c:pt>
                <c:pt idx="1055" formatCode="General">
                  <c:v>2.36042256947625</c:v>
                </c:pt>
                <c:pt idx="1056" formatCode="General">
                  <c:v>2.36021604207866</c:v>
                </c:pt>
                <c:pt idx="1057" formatCode="General">
                  <c:v>2.3600098134297598</c:v>
                </c:pt>
                <c:pt idx="1058" formatCode="General">
                  <c:v>2.3598038836981901</c:v>
                </c:pt>
                <c:pt idx="1059" formatCode="General">
                  <c:v>2.3595982530725998</c:v>
                </c:pt>
                <c:pt idx="1060" formatCode="General">
                  <c:v>2.3593929217560898</c:v>
                </c:pt>
                <c:pt idx="1061" formatCode="General">
                  <c:v>2.35918788996059</c:v>
                </c:pt>
                <c:pt idx="1062" formatCode="General">
                  <c:v>2.3589831579012999</c:v>
                </c:pt>
                <c:pt idx="1063" formatCode="General">
                  <c:v>2.3587787257912201</c:v>
                </c:pt>
                <c:pt idx="1064" formatCode="General">
                  <c:v>2.3585745938357601</c:v>
                </c:pt>
                <c:pt idx="1065" formatCode="General">
                  <c:v>2.3583707622274499</c:v>
                </c:pt>
                <c:pt idx="1066" formatCode="General">
                  <c:v>2.3581672311408401</c:v>
                </c:pt>
                <c:pt idx="1067" formatCode="General">
                  <c:v>2.3579640007275802</c:v>
                </c:pt>
                <c:pt idx="1068" formatCode="General">
                  <c:v>2.3577610711116699</c:v>
                </c:pt>
                <c:pt idx="1069" formatCode="General">
                  <c:v>2.35755844238501</c:v>
                </c:pt>
                <c:pt idx="1070" formatCode="General">
                  <c:v>2.3573561146031601</c:v>
                </c:pt>
                <c:pt idx="1071" formatCode="General">
                  <c:v>2.3571540877813599</c:v>
                </c:pt>
                <c:pt idx="1072" formatCode="General">
                  <c:v>2.3569523618909098</c:v>
                </c:pt>
                <c:pt idx="1073" formatCode="General">
                  <c:v>2.3567509368558301</c:v>
                </c:pt>
                <c:pt idx="1074" formatCode="General">
                  <c:v>2.3565498125498299</c:v>
                </c:pt>
                <c:pt idx="1075" formatCode="General">
                  <c:v>2.3563489887936302</c:v>
                </c:pt>
                <c:pt idx="1076" formatCode="General">
                  <c:v>2.3561484653526898</c:v>
                </c:pt>
                <c:pt idx="1077" formatCode="General">
                  <c:v>2.3559482419352298</c:v>
                </c:pt>
                <c:pt idx="1078" formatCode="General">
                  <c:v>2.35574831819063</c:v>
                </c:pt>
                <c:pt idx="1079" formatCode="General">
                  <c:v>2.3555486937082599</c:v>
                </c:pt>
                <c:pt idx="1080" formatCode="General">
                  <c:v>2.3553493680166402</c:v>
                </c:pt>
                <c:pt idx="1081" formatCode="General">
                  <c:v>2.3551503405829601</c:v>
                </c:pt>
                <c:pt idx="1082" formatCode="General">
                  <c:v>2.3549516108129902</c:v>
                </c:pt>
                <c:pt idx="1083" formatCode="General">
                  <c:v>2.3547531780514301</c:v>
                </c:pt>
                <c:pt idx="1084" formatCode="General">
                  <c:v>2.3545550415824601</c:v>
                </c:pt>
                <c:pt idx="1085" formatCode="General">
                  <c:v>2.35435720063083</c:v>
                </c:pt>
                <c:pt idx="1086" formatCode="General">
                  <c:v>2.3541596543631602</c:v>
                </c:pt>
                <c:pt idx="1087" formatCode="General">
                  <c:v>2.3539624018896301</c:v>
                </c:pt>
                <c:pt idx="1088" formatCode="General">
                  <c:v>2.3537654422659502</c:v>
                </c:pt>
                <c:pt idx="1089" formatCode="General">
                  <c:v>2.3535687744957001</c:v>
                </c:pt>
                <c:pt idx="1090" formatCode="General">
                  <c:v>2.35337239753289</c:v>
                </c:pt>
                <c:pt idx="1091" formatCode="General">
                  <c:v>2.3531763102848</c:v>
                </c:pt>
                <c:pt idx="1092" formatCode="General">
                  <c:v>2.3529805116150699</c:v>
                </c:pt>
                <c:pt idx="1093" formatCode="General">
                  <c:v>2.3527850003470498</c:v>
                </c:pt>
                <c:pt idx="1094" formatCode="General">
                  <c:v>2.35258977526729</c:v>
                </c:pt>
                <c:pt idx="1095" formatCode="General">
                  <c:v>2.3523948351292199</c:v>
                </c:pt>
                <c:pt idx="1096" formatCode="General">
                  <c:v>2.3522001786570801</c:v>
                </c:pt>
                <c:pt idx="1097" formatCode="General">
                  <c:v>2.3520058045498402</c:v>
                </c:pt>
                <c:pt idx="1098" formatCode="General">
                  <c:v>2.3518117114852899</c:v>
                </c:pt>
                <c:pt idx="1099" formatCode="General">
                  <c:v>2.3516178981242901</c:v>
                </c:pt>
                <c:pt idx="1100" formatCode="General">
                  <c:v>2.3514243631149201</c:v>
                </c:pt>
                <c:pt idx="1101" formatCode="General">
                  <c:v>2.3512311050967698</c:v>
                </c:pt>
                <c:pt idx="1102" formatCode="General">
                  <c:v>2.3510381227052299</c:v>
                </c:pt>
                <c:pt idx="1103" formatCode="General">
                  <c:v>2.3508454145757001</c:v>
                </c:pt>
                <c:pt idx="1104" formatCode="General">
                  <c:v>2.3506529793478501</c:v>
                </c:pt>
                <c:pt idx="1105" formatCode="General">
                  <c:v>2.3504608156696798</c:v>
                </c:pt>
                <c:pt idx="1106" formatCode="General">
                  <c:v>2.35026892220163</c:v>
                </c:pt>
                <c:pt idx="1107" formatCode="General">
                  <c:v>2.3500772976204898</c:v>
                </c:pt>
                <c:pt idx="1108" formatCode="General">
                  <c:v>2.3498859406232002</c:v>
                </c:pt>
                <c:pt idx="1109" formatCode="General">
                  <c:v>2.3496948499304899</c:v>
                </c:pt>
                <c:pt idx="1110" formatCode="General">
                  <c:v>2.34950402429036</c:v>
                </c:pt>
                <c:pt idx="1111" formatCode="General">
                  <c:v>2.3493134624813399</c:v>
                </c:pt>
                <c:pt idx="1112" formatCode="General">
                  <c:v>2.3491231633155798</c:v>
                </c:pt>
                <c:pt idx="1113" formatCode="General">
                  <c:v>2.3489331256416701</c:v>
                </c:pt>
                <c:pt idx="1114" formatCode="General">
                  <c:v>2.3487433483472802</c:v>
                </c:pt>
                <c:pt idx="1115" formatCode="General">
                  <c:v>2.3485538303614599</c:v>
                </c:pt>
                <c:pt idx="1116" formatCode="General">
                  <c:v>2.3483645706568201</c:v>
                </c:pt>
                <c:pt idx="1117" formatCode="General">
                  <c:v>2.3481755682512699</c:v>
                </c:pt>
                <c:pt idx="1118" formatCode="General">
                  <c:v>2.3479873441041401</c:v>
                </c:pt>
                <c:pt idx="1119" formatCode="General">
                  <c:v>2.34779886978682</c:v>
                </c:pt>
                <c:pt idx="1120" formatCode="General">
                  <c:v>2.347610650589</c:v>
                </c:pt>
                <c:pt idx="1121" formatCode="General">
                  <c:v>2.3474226857360301</c:v>
                </c:pt>
                <c:pt idx="1122" formatCode="General">
                  <c:v>2.3472349745038499</c:v>
                </c:pt>
                <c:pt idx="1123" formatCode="General">
                  <c:v>2.3470475162191198</c:v>
                </c:pt>
                <c:pt idx="1124" formatCode="General">
                  <c:v>2.3468603102590202</c:v>
                </c:pt>
                <c:pt idx="1125" formatCode="General">
                  <c:v>2.3466733560508501</c:v>
                </c:pt>
                <c:pt idx="1126" formatCode="General">
                  <c:v>2.34648665307129</c:v>
                </c:pt>
                <c:pt idx="1127" formatCode="General">
                  <c:v>2.3463002008454499</c:v>
                </c:pt>
                <c:pt idx="1128" formatCode="General">
                  <c:v>2.3461139989455901</c:v>
                </c:pt>
                <c:pt idx="1129" formatCode="General">
                  <c:v>2.34592804698964</c:v>
                </c:pt>
                <c:pt idx="1130" formatCode="General">
                  <c:v>2.3457423446395</c:v>
                </c:pt>
                <c:pt idx="1131" formatCode="General">
                  <c:v>2.3455568915990801</c:v>
                </c:pt>
                <c:pt idx="1132" formatCode="General">
                  <c:v>2.3453716876121402</c:v>
                </c:pt>
                <c:pt idx="1133" formatCode="General">
                  <c:v>2.34518673245995</c:v>
                </c:pt>
                <c:pt idx="1134" formatCode="General">
                  <c:v>2.3450020259587498</c:v>
                </c:pt>
                <c:pt idx="1135" formatCode="General">
                  <c:v>2.3448175679570702</c:v>
                </c:pt>
                <c:pt idx="1136" formatCode="General">
                  <c:v>2.34463335833289</c:v>
                </c:pt>
                <c:pt idx="1137" formatCode="General">
                  <c:v>2.3444493969907101</c:v>
                </c:pt>
                <c:pt idx="1138" formatCode="General">
                  <c:v>2.3442656838584299</c:v>
                </c:pt>
                <c:pt idx="1139" formatCode="General">
                  <c:v>2.3440822188842398</c:v>
                </c:pt>
                <c:pt idx="1140" formatCode="General">
                  <c:v>2.3438990020334001</c:v>
                </c:pt>
                <c:pt idx="1141" formatCode="General">
                  <c:v>2.3437160332849398</c:v>
                </c:pt>
                <c:pt idx="1142" formatCode="General">
                  <c:v>2.34353331262836</c:v>
                </c:pt>
                <c:pt idx="1143" formatCode="General">
                  <c:v>2.34335084006034</c:v>
                </c:pt>
                <c:pt idx="1144" formatCode="General">
                  <c:v>2.34316861558144</c:v>
                </c:pt>
                <c:pt idx="1145" formatCode="General">
                  <c:v>2.3429866391927798</c:v>
                </c:pt>
                <c:pt idx="1146" formatCode="General">
                  <c:v>2.3428049108928599</c:v>
                </c:pt>
                <c:pt idx="1147" formatCode="General">
                  <c:v>2.3426234306743599</c:v>
                </c:pt>
                <c:pt idx="1148" formatCode="General">
                  <c:v>2.3424421985210699</c:v>
                </c:pt>
                <c:pt idx="1149" formatCode="General">
                  <c:v>2.34226121440491</c:v>
                </c:pt>
                <c:pt idx="1150" formatCode="General">
                  <c:v>2.34208047828304</c:v>
                </c:pt>
                <c:pt idx="1151" formatCode="General">
                  <c:v>2.3418999900951198</c:v>
                </c:pt>
                <c:pt idx="1152" formatCode="General">
                  <c:v>2.34171974976074</c:v>
                </c:pt>
                <c:pt idx="1153" formatCode="General">
                  <c:v>2.3415397571769301</c:v>
                </c:pt>
                <c:pt idx="1154" formatCode="General">
                  <c:v>2.3413600122159202</c:v>
                </c:pt>
                <c:pt idx="1155" formatCode="General">
                  <c:v>2.34118051472305</c:v>
                </c:pt>
                <c:pt idx="1156" formatCode="General">
                  <c:v>2.3410012645148299</c:v>
                </c:pt>
                <c:pt idx="1157" formatCode="General">
                  <c:v>2.34082226137728</c:v>
                </c:pt>
                <c:pt idx="1158" formatCode="General">
                  <c:v>2.3406435050644001</c:v>
                </c:pt>
                <c:pt idx="1159" formatCode="General">
                  <c:v>2.3404649952968799</c:v>
                </c:pt>
                <c:pt idx="1160" formatCode="General">
                  <c:v>2.3402867317610401</c:v>
                </c:pt>
                <c:pt idx="1161" formatCode="General">
                  <c:v>2.3401087141079899</c:v>
                </c:pt>
                <c:pt idx="1162" formatCode="General">
                  <c:v>2.3399309419529701</c:v>
                </c:pt>
                <c:pt idx="1163" formatCode="General">
                  <c:v>2.3397534148749601</c:v>
                </c:pt>
                <c:pt idx="1164" formatCode="General">
                  <c:v>2.3395761324164899</c:v>
                </c:pt>
                <c:pt idx="1165" formatCode="General">
                  <c:v>2.33939909408369</c:v>
                </c:pt>
                <c:pt idx="1166" formatCode="General">
                  <c:v>2.3392222993465301</c:v>
                </c:pt>
                <c:pt idx="1167" formatCode="General">
                  <c:v>2.3390457476392701</c:v>
                </c:pt>
                <c:pt idx="1168" formatCode="General">
                  <c:v>2.3388694383611899</c:v>
                </c:pt>
                <c:pt idx="1169" formatCode="General">
                  <c:v>2.33869337087742</c:v>
                </c:pt>
                <c:pt idx="1170" formatCode="General">
                  <c:v>2.3385175445200099</c:v>
                </c:pt>
                <c:pt idx="1171" formatCode="General">
                  <c:v>2.33834195858923</c:v>
                </c:pt>
                <c:pt idx="1172" formatCode="General">
                  <c:v>2.3381666123549598</c:v>
                </c:pt>
                <c:pt idx="1173" formatCode="General">
                  <c:v>2.33799150505831</c:v>
                </c:pt>
                <c:pt idx="1174" formatCode="General">
                  <c:v>2.3378166359133701</c:v>
                </c:pt>
                <c:pt idx="1175" formatCode="General">
                  <c:v>2.3376420041090902</c:v>
                </c:pt>
                <c:pt idx="1176" formatCode="General">
                  <c:v>2.3374676088113402</c:v>
                </c:pt>
                <c:pt idx="1177" formatCode="General">
                  <c:v>2.3372934491650201</c:v>
                </c:pt>
                <c:pt idx="1178" formatCode="General">
                  <c:v>2.3371195242962899</c:v>
                </c:pt>
                <c:pt idx="1179" formatCode="General">
                  <c:v>2.3369458333149402</c:v>
                </c:pt>
                <c:pt idx="1180" formatCode="General">
                  <c:v>2.3367723753167802</c:v>
                </c:pt>
                <c:pt idx="1181" formatCode="General">
                  <c:v>2.3365991493861</c:v>
                </c:pt>
                <c:pt idx="1182" formatCode="General">
                  <c:v>2.3364261545981502</c:v>
                </c:pt>
                <c:pt idx="1183" formatCode="General">
                  <c:v>2.3362533900217102</c:v>
                </c:pt>
                <c:pt idx="1184" formatCode="General">
                  <c:v>2.33608085472166</c:v>
                </c:pt>
                <c:pt idx="1185" formatCode="General">
                  <c:v>2.3359085477614401</c:v>
                </c:pt>
                <c:pt idx="1186" formatCode="General">
                  <c:v>2.33573646820567</c:v>
                </c:pt>
                <c:pt idx="1187" formatCode="General">
                  <c:v>2.3355646151226201</c:v>
                </c:pt>
                <c:pt idx="1188" formatCode="General">
                  <c:v>2.3353929875866402</c:v>
                </c:pt>
                <c:pt idx="1189" formatCode="General">
                  <c:v>2.3352215846806001</c:v>
                </c:pt>
                <c:pt idx="1190" formatCode="General">
                  <c:v>2.33505040549817</c:v>
                </c:pt>
                <c:pt idx="1191" formatCode="General">
                  <c:v>2.3348799582458901</c:v>
                </c:pt>
                <c:pt idx="1192" formatCode="General">
                  <c:v>2.33470923922604</c:v>
                </c:pt>
                <c:pt idx="1193" formatCode="General">
                  <c:v>2.3345387417396402</c:v>
                </c:pt>
                <c:pt idx="1194" formatCode="General">
                  <c:v>2.3343684649570902</c:v>
                </c:pt>
                <c:pt idx="1195" formatCode="General">
                  <c:v>2.33419840807005</c:v>
                </c:pt>
                <c:pt idx="1196" formatCode="General">
                  <c:v>2.3340285702931198</c:v>
                </c:pt>
                <c:pt idx="1197" formatCode="General">
                  <c:v>2.33385895086532</c:v>
                </c:pt>
                <c:pt idx="1198" formatCode="General">
                  <c:v>2.3336895490514999</c:v>
                </c:pt>
                <c:pt idx="1199" formatCode="General">
                  <c:v>2.3335203641435598</c:v>
                </c:pt>
                <c:pt idx="1200" formatCode="General">
                  <c:v>2.33335139546142</c:v>
                </c:pt>
                <c:pt idx="1201" formatCode="General">
                  <c:v>2.3331826423539899</c:v>
                </c:pt>
                <c:pt idx="1202" formatCode="General">
                  <c:v>2.33301410419983</c:v>
                </c:pt>
                <c:pt idx="1203" formatCode="General">
                  <c:v>2.3328457804076899</c:v>
                </c:pt>
                <c:pt idx="1204" formatCode="General">
                  <c:v>2.3326776704168801</c:v>
                </c:pt>
                <c:pt idx="1205" formatCode="General">
                  <c:v>2.3325097736974798</c:v>
                </c:pt>
                <c:pt idx="1206" formatCode="General">
                  <c:v>2.3323420897503402</c:v>
                </c:pt>
                <c:pt idx="1207" formatCode="General">
                  <c:v>2.3321746181069298</c:v>
                </c:pt>
                <c:pt idx="1208" formatCode="General">
                  <c:v>2.3320073583290299</c:v>
                </c:pt>
                <c:pt idx="1209" formatCode="General">
                  <c:v>2.3318403100082401</c:v>
                </c:pt>
                <c:pt idx="1210" formatCode="General">
                  <c:v>2.3316734727653401</c:v>
                </c:pt>
                <c:pt idx="1211" formatCode="General">
                  <c:v>2.3315068462495199</c:v>
                </c:pt>
                <c:pt idx="1212" formatCode="General">
                  <c:v>2.3313404301373999</c:v>
                </c:pt>
                <c:pt idx="1213" formatCode="General">
                  <c:v>2.3311742241319702</c:v>
                </c:pt>
                <c:pt idx="1214" formatCode="General">
                  <c:v>2.33100822796139</c:v>
                </c:pt>
                <c:pt idx="1215" formatCode="General">
                  <c:v>2.3308424413776301</c:v>
                </c:pt>
                <c:pt idx="1216" formatCode="General">
                  <c:v>2.33067686415502</c:v>
                </c:pt>
                <c:pt idx="1217" formatCode="General">
                  <c:v>2.3305114960887301</c:v>
                </c:pt>
                <c:pt idx="1218" formatCode="General">
                  <c:v>2.3303463369930699</c:v>
                </c:pt>
                <c:pt idx="1219" formatCode="General">
                  <c:v>2.33018138669979</c:v>
                </c:pt>
                <c:pt idx="1220" formatCode="General">
                  <c:v>2.3300166450562698</c:v>
                </c:pt>
                <c:pt idx="1221" formatCode="General">
                  <c:v>2.32985211192362</c:v>
                </c:pt>
                <c:pt idx="1222" formatCode="General">
                  <c:v>2.32968778717483</c:v>
                </c:pt>
                <c:pt idx="1223" formatCode="General">
                  <c:v>2.3295236706927298</c:v>
                </c:pt>
                <c:pt idx="1224" formatCode="General">
                  <c:v>2.32935976236804</c:v>
                </c:pt>
                <c:pt idx="1225" formatCode="General">
                  <c:v>2.3291960620974002</c:v>
                </c:pt>
                <c:pt idx="1226" formatCode="General">
                  <c:v>2.3290325697813201</c:v>
                </c:pt>
                <c:pt idx="1227" formatCode="General">
                  <c:v>2.3288692853222002</c:v>
                </c:pt>
                <c:pt idx="1228" formatCode="General">
                  <c:v>2.32870620862235</c:v>
                </c:pt>
                <c:pt idx="1229" formatCode="General">
                  <c:v>2.3285433395820698</c:v>
                </c:pt>
                <c:pt idx="1230" formatCode="General">
                  <c:v>2.3283806780976999</c:v>
                </c:pt>
                <c:pt idx="1231" formatCode="General">
                  <c:v>2.32821822405977</c:v>
                </c:pt>
                <c:pt idx="1232" formatCode="General">
                  <c:v>2.3280559773512399</c:v>
                </c:pt>
                <c:pt idx="1233" formatCode="General">
                  <c:v>2.3278939378457801</c:v>
                </c:pt>
                <c:pt idx="1234" formatCode="General">
                  <c:v>2.3277321054060498</c:v>
                </c:pt>
                <c:pt idx="1235" formatCode="General">
                  <c:v>2.3275704798822501</c:v>
                </c:pt>
                <c:pt idx="1236" formatCode="General">
                  <c:v>2.3274090611105902</c:v>
                </c:pt>
                <c:pt idx="1237" formatCode="General">
                  <c:v>2.3272478489119601</c:v>
                </c:pt>
                <c:pt idx="1238" formatCode="General">
                  <c:v>2.3270868430906999</c:v>
                </c:pt>
                <c:pt idx="1239" formatCode="General">
                  <c:v>2.3269260434334198</c:v>
                </c:pt>
                <c:pt idx="1240" formatCode="General">
                  <c:v>2.3267654497080699</c:v>
                </c:pt>
                <c:pt idx="1241" formatCode="General">
                  <c:v>2.3266050616629799</c:v>
                </c:pt>
                <c:pt idx="1242" formatCode="General">
                  <c:v>2.3264448790261598</c:v>
                </c:pt>
                <c:pt idx="1243" formatCode="General">
                  <c:v>2.3262849015046299</c:v>
                </c:pt>
                <c:pt idx="1244" formatCode="General">
                  <c:v>2.3261251287840001</c:v>
                </c:pt>
                <c:pt idx="1245" formatCode="General">
                  <c:v>2.3259655605280298</c:v>
                </c:pt>
                <c:pt idx="1246" formatCode="General">
                  <c:v>2.32580619637849</c:v>
                </c:pt>
                <c:pt idx="1247" formatCode="General">
                  <c:v>2.3256470359549999</c:v>
                </c:pt>
                <c:pt idx="1248" formatCode="General">
                  <c:v>2.3254880788551602</c:v>
                </c:pt>
                <c:pt idx="1249" formatCode="General">
                  <c:v>2.32532932465466</c:v>
                </c:pt>
                <c:pt idx="1250" formatCode="General">
                  <c:v>2.3251707729076299</c:v>
                </c:pt>
                <c:pt idx="1251" formatCode="General">
                  <c:v>2.3250124231470402</c:v>
                </c:pt>
                <c:pt idx="1252" formatCode="General">
                  <c:v>2.3248542748853098</c:v>
                </c:pt>
                <c:pt idx="1253" formatCode="General">
                  <c:v>2.3246963276149399</c:v>
                </c:pt>
                <c:pt idx="1254" formatCode="General">
                  <c:v>2.32453858080929</c:v>
                </c:pt>
                <c:pt idx="1255" formatCode="General">
                  <c:v>2.3243810339235198</c:v>
                </c:pt>
                <c:pt idx="1256" formatCode="General">
                  <c:v>2.3242236863955399</c:v>
                </c:pt>
                <c:pt idx="1257" formatCode="General">
                  <c:v>2.3240665376470799</c:v>
                </c:pt>
                <c:pt idx="1258" formatCode="General">
                  <c:v>2.32390958708491</c:v>
                </c:pt>
                <c:pt idx="1259" formatCode="General">
                  <c:v>2.3237528341020401</c:v>
                </c:pt>
                <c:pt idx="1260" formatCode="General">
                  <c:v>2.32359627807906</c:v>
                </c:pt>
                <c:pt idx="1261" formatCode="General">
                  <c:v>2.3234399183855099</c:v>
                </c:pt>
                <c:pt idx="1262" formatCode="General">
                  <c:v>2.3232837543812801</c:v>
                </c:pt>
                <c:pt idx="1263" formatCode="General">
                  <c:v>2.3231277854181398</c:v>
                </c:pt>
                <c:pt idx="1264" formatCode="General">
                  <c:v>2.32297201084118</c:v>
                </c:pt>
                <c:pt idx="1265" formatCode="General">
                  <c:v>2.3228169337506399</c:v>
                </c:pt>
                <c:pt idx="1266" formatCode="General">
                  <c:v>2.32266156075233</c:v>
                </c:pt>
                <c:pt idx="1267" formatCode="General">
                  <c:v>2.3225063805644299</c:v>
                </c:pt>
                <c:pt idx="1268" formatCode="General">
                  <c:v>2.3223513925318202</c:v>
                </c:pt>
                <c:pt idx="1269" formatCode="General">
                  <c:v>2.32219659600073</c:v>
                </c:pt>
                <c:pt idx="1270" formatCode="General">
                  <c:v>2.3220419903202498</c:v>
                </c:pt>
                <c:pt idx="1271" formatCode="General">
                  <c:v>2.3218875748438599</c:v>
                </c:pt>
                <c:pt idx="1272" formatCode="General">
                  <c:v>2.3217333489308398</c:v>
                </c:pt>
                <c:pt idx="1273" formatCode="General">
                  <c:v>2.3215793119477599</c:v>
                </c:pt>
                <c:pt idx="1274" formatCode="General">
                  <c:v>2.3214254632697799</c:v>
                </c:pt>
                <c:pt idx="1275" formatCode="General">
                  <c:v>2.32127180228199</c:v>
                </c:pt>
                <c:pt idx="1276" formatCode="General">
                  <c:v>2.32111832838063</c:v>
                </c:pt>
                <c:pt idx="1277" formatCode="General">
                  <c:v>2.3209650409742899</c:v>
                </c:pt>
                <c:pt idx="1278" formatCode="General">
                  <c:v>2.32081193948494</c:v>
                </c:pt>
                <c:pt idx="1279" formatCode="General">
                  <c:v>2.3206590233490001</c:v>
                </c:pt>
                <c:pt idx="1280" formatCode="General">
                  <c:v>2.3205062920181998</c:v>
                </c:pt>
                <c:pt idx="1281" formatCode="General">
                  <c:v>2.3203537449604399</c:v>
                </c:pt>
                <c:pt idx="1282" formatCode="General">
                  <c:v>2.3202013816604801</c:v>
                </c:pt>
                <c:pt idx="1283" formatCode="General">
                  <c:v>2.3200492016206198</c:v>
                </c:pt>
                <c:pt idx="1284" formatCode="General">
                  <c:v>2.3198972043611601</c:v>
                </c:pt>
                <c:pt idx="1285" formatCode="General">
                  <c:v>2.3197453894208602</c:v>
                </c:pt>
                <c:pt idx="1286" formatCode="General">
                  <c:v>2.31959375635723</c:v>
                </c:pt>
                <c:pt idx="1287" formatCode="General">
                  <c:v>2.3194423047467798</c:v>
                </c:pt>
                <c:pt idx="1288" formatCode="General">
                  <c:v>2.3192910341850501</c:v>
                </c:pt>
                <c:pt idx="1289" formatCode="General">
                  <c:v>2.31913994428669</c:v>
                </c:pt>
                <c:pt idx="1290" formatCode="General">
                  <c:v>2.31898903468527</c:v>
                </c:pt>
                <c:pt idx="1291" formatCode="General">
                  <c:v>2.31883830503316</c:v>
                </c:pt>
                <c:pt idx="1292" formatCode="General">
                  <c:v>2.3186877550011298</c:v>
                </c:pt>
                <c:pt idx="1293" formatCode="General">
                  <c:v>2.3185373842780002</c:v>
                </c:pt>
                <c:pt idx="1294" formatCode="General">
                  <c:v>2.3183871925701198</c:v>
                </c:pt>
                <c:pt idx="1295" formatCode="General">
                  <c:v>2.3182371796007901</c:v>
                </c:pt>
                <c:pt idx="1296" formatCode="General">
                  <c:v>2.31808734510957</c:v>
                </c:pt>
                <c:pt idx="1297" formatCode="General">
                  <c:v>2.3179376888515102</c:v>
                </c:pt>
                <c:pt idx="1298" formatCode="General">
                  <c:v>2.3177882105963801</c:v>
                </c:pt>
                <c:pt idx="1299" formatCode="General">
                  <c:v>2.3176389101276902</c:v>
                </c:pt>
                <c:pt idx="1300" formatCode="General">
                  <c:v>2.3174897872417701</c:v>
                </c:pt>
                <c:pt idx="1301" formatCode="General">
                  <c:v>2.31734084174674</c:v>
                </c:pt>
                <c:pt idx="1302" formatCode="General">
                  <c:v>2.31719207346142</c:v>
                </c:pt>
                <c:pt idx="1303" formatCode="General">
                  <c:v>2.3170434822142298</c:v>
                </c:pt>
                <c:pt idx="1304" formatCode="General">
                  <c:v>2.3168950678420202</c:v>
                </c:pt>
                <c:pt idx="1305" formatCode="General">
                  <c:v>2.3167468301889</c:v>
                </c:pt>
                <c:pt idx="1306" formatCode="General">
                  <c:v>2.3165987691049899</c:v>
                </c:pt>
                <c:pt idx="1307" formatCode="General">
                  <c:v>2.31645088444525</c:v>
                </c:pt>
                <c:pt idx="1308" formatCode="General">
                  <c:v>2.3163031760682</c:v>
                </c:pt>
                <c:pt idx="1309" formatCode="General">
                  <c:v>2.3161556438346902</c:v>
                </c:pt>
                <c:pt idx="1310" formatCode="General">
                  <c:v>2.3160082876066901</c:v>
                </c:pt>
                <c:pt idx="1311" formatCode="General">
                  <c:v>2.31586110724602</c:v>
                </c:pt>
                <c:pt idx="1312" formatCode="General">
                  <c:v>2.3157141026132102</c:v>
                </c:pt>
                <c:pt idx="1313" formatCode="General">
                  <c:v>2.3155672735662902</c:v>
                </c:pt>
                <c:pt idx="1314" formatCode="General">
                  <c:v>2.3154206199596401</c:v>
                </c:pt>
                <c:pt idx="1315" formatCode="General">
                  <c:v>2.3152741416428801</c:v>
                </c:pt>
                <c:pt idx="1316" formatCode="General">
                  <c:v>2.3151278384598499</c:v>
                </c:pt>
                <c:pt idx="1317" formatCode="General">
                  <c:v>2.3149817102475398</c:v>
                </c:pt>
                <c:pt idx="1318" formatCode="General">
                  <c:v>2.3148357568351701</c:v>
                </c:pt>
                <c:pt idx="1319" formatCode="General">
                  <c:v>2.3146899780432899</c:v>
                </c:pt>
                <c:pt idx="1320" formatCode="General">
                  <c:v>2.3145443736829101</c:v>
                </c:pt>
                <c:pt idx="1321" formatCode="General">
                  <c:v>2.31439894355477</c:v>
                </c:pt>
                <c:pt idx="1322" formatCode="General">
                  <c:v>2.3142536874486499</c:v>
                </c:pt>
                <c:pt idx="1323" formatCode="General">
                  <c:v>2.3141086051427</c:v>
                </c:pt>
                <c:pt idx="1324" formatCode="General">
                  <c:v>2.3139636964029502</c:v>
                </c:pt>
                <c:pt idx="1325" formatCode="General">
                  <c:v>2.3138189609828199</c:v>
                </c:pt>
                <c:pt idx="1326" formatCode="General">
                  <c:v>2.3136743986227399</c:v>
                </c:pt>
                <c:pt idx="1327" formatCode="General">
                  <c:v>2.3135300090498498</c:v>
                </c:pt>
                <c:pt idx="1328" formatCode="General">
                  <c:v>2.31338579197778</c:v>
                </c:pt>
                <c:pt idx="1329" formatCode="General">
                  <c:v>2.3132417471065501</c:v>
                </c:pt>
                <c:pt idx="1330" formatCode="General">
                  <c:v>2.3130978741224499</c:v>
                </c:pt>
                <c:pt idx="1331" formatCode="General">
                  <c:v>2.3129541726981402</c:v>
                </c:pt>
                <c:pt idx="1332" formatCode="General">
                  <c:v>2.3128106424927299</c:v>
                </c:pt>
                <c:pt idx="1333" formatCode="General">
                  <c:v>2.3126672831519799</c:v>
                </c:pt>
                <c:pt idx="1334" formatCode="General">
                  <c:v>2.3125240943085799</c:v>
                </c:pt>
                <c:pt idx="1335" formatCode="General">
                  <c:v>2.3123810755824699</c:v>
                </c:pt>
                <c:pt idx="1336" formatCode="General">
                  <c:v>2.3122382265812802</c:v>
                </c:pt>
                <c:pt idx="1337" formatCode="General">
                  <c:v>2.3120955469008502</c:v>
                </c:pt>
                <c:pt idx="1338" formatCode="General">
                  <c:v>2.3119530361257001</c:v>
                </c:pt>
                <c:pt idx="1339" formatCode="General">
                  <c:v>2.3118111855465999</c:v>
                </c:pt>
                <c:pt idx="1340" formatCode="General">
                  <c:v>2.3116690253590599</c:v>
                </c:pt>
                <c:pt idx="1341" formatCode="General">
                  <c:v>2.31152703315268</c:v>
                </c:pt>
                <c:pt idx="1342" formatCode="General">
                  <c:v>2.3113852084835198</c:v>
                </c:pt>
                <c:pt idx="1343" formatCode="General">
                  <c:v>2.3112435509002198</c:v>
                </c:pt>
                <c:pt idx="1344" formatCode="General">
                  <c:v>2.31110205994483</c:v>
                </c:pt>
                <c:pt idx="1345" formatCode="General">
                  <c:v>2.3109607351537602</c:v>
                </c:pt>
                <c:pt idx="1346" formatCode="General">
                  <c:v>2.3108195760586101</c:v>
                </c:pt>
                <c:pt idx="1347" formatCode="General">
                  <c:v>2.3106785821872</c:v>
                </c:pt>
                <c:pt idx="1348" formatCode="General">
                  <c:v>2.31053775306447</c:v>
                </c:pt>
                <c:pt idx="1349" formatCode="General">
                  <c:v>2.3103970882134499</c:v>
                </c:pt>
                <c:pt idx="1350" formatCode="General">
                  <c:v>2.3102565871562399</c:v>
                </c:pt>
                <c:pt idx="1351" formatCode="General">
                  <c:v>2.3101162494150098</c:v>
                </c:pt>
                <c:pt idx="1352" formatCode="General">
                  <c:v>2.3099760745129001</c:v>
                </c:pt>
                <c:pt idx="1353" formatCode="General">
                  <c:v>2.309836061975</c:v>
                </c:pt>
                <c:pt idx="1354" formatCode="General">
                  <c:v>2.30969621132932</c:v>
                </c:pt>
                <c:pt idx="1355" formatCode="General">
                  <c:v>2.30955652210762</c:v>
                </c:pt>
                <c:pt idx="1356" formatCode="General">
                  <c:v>2.30941699384638</c:v>
                </c:pt>
                <c:pt idx="1357" formatCode="General">
                  <c:v>2.3092776260875598</c:v>
                </c:pt>
                <c:pt idx="1358" formatCode="General">
                  <c:v>2.3091384183795198</c:v>
                </c:pt>
                <c:pt idx="1359" formatCode="General">
                  <c:v>2.3089993702776601</c:v>
                </c:pt>
                <c:pt idx="1360" formatCode="General">
                  <c:v>2.30886048134529</c:v>
                </c:pt>
                <c:pt idx="1361" formatCode="General">
                  <c:v>2.3087217511541902</c:v>
                </c:pt>
                <c:pt idx="1362" formatCode="General">
                  <c:v>2.3085831792853</c:v>
                </c:pt>
                <c:pt idx="1363" formatCode="General">
                  <c:v>2.3084447653292801</c:v>
                </c:pt>
                <c:pt idx="1364" formatCode="General">
                  <c:v>2.3083065088869898</c:v>
                </c:pt>
                <c:pt idx="1365" formatCode="General">
                  <c:v>2.3081684095700101</c:v>
                </c:pt>
                <c:pt idx="1366" formatCode="General">
                  <c:v>2.3080304670009402</c:v>
                </c:pt>
                <c:pt idx="1367" formatCode="General">
                  <c:v>2.30789268081383</c:v>
                </c:pt>
                <c:pt idx="1368" formatCode="General">
                  <c:v>2.3077550506543298</c:v>
                </c:pt>
                <c:pt idx="1369" formatCode="General">
                  <c:v>2.3076175761800002</c:v>
                </c:pt>
                <c:pt idx="1370" formatCode="General">
                  <c:v>2.3074802570603499</c:v>
                </c:pt>
                <c:pt idx="1371" formatCode="General">
                  <c:v>2.3073430929769398</c:v>
                </c:pt>
                <c:pt idx="1372" formatCode="General">
                  <c:v>2.3072060836233801</c:v>
                </c:pt>
                <c:pt idx="1373" formatCode="General">
                  <c:v>2.3070692287052599</c:v>
                </c:pt>
                <c:pt idx="1374" formatCode="General">
                  <c:v>2.3069325279400301</c:v>
                </c:pt>
                <c:pt idx="1375" formatCode="General">
                  <c:v>2.30679598105676</c:v>
                </c:pt>
                <c:pt idx="1376" formatCode="General">
                  <c:v>2.3066595877959499</c:v>
                </c:pt>
                <c:pt idx="1377" formatCode="General">
                  <c:v>2.3065233479091698</c:v>
                </c:pt>
                <c:pt idx="1378" formatCode="General">
                  <c:v>2.3063872611587102</c:v>
                </c:pt>
                <c:pt idx="1379" formatCode="General">
                  <c:v>2.3062513273171499</c:v>
                </c:pt>
                <c:pt idx="1380" formatCode="General">
                  <c:v>2.3061155461668998</c:v>
                </c:pt>
                <c:pt idx="1381" formatCode="General">
                  <c:v>2.3059799174996498</c:v>
                </c:pt>
                <c:pt idx="1382" formatCode="General">
                  <c:v>2.3058444411158399</c:v>
                </c:pt>
                <c:pt idx="1383" formatCode="General">
                  <c:v>2.305709116824</c:v>
                </c:pt>
                <c:pt idx="1384" formatCode="General">
                  <c:v>2.3055739444402001</c:v>
                </c:pt>
                <c:pt idx="1385" formatCode="General">
                  <c:v>2.3054389237872601</c:v>
                </c:pt>
                <c:pt idx="1386" formatCode="General">
                  <c:v>2.3053040546941599</c:v>
                </c:pt>
                <c:pt idx="1387" formatCode="General">
                  <c:v>2.3051693369952102</c:v>
                </c:pt>
                <c:pt idx="1388" formatCode="General">
                  <c:v>2.3050347705293999</c:v>
                </c:pt>
                <c:pt idx="1389" formatCode="General">
                  <c:v>2.3049003551395599</c:v>
                </c:pt>
                <c:pt idx="1390" formatCode="General">
                  <c:v>2.3047660906716301</c:v>
                </c:pt>
                <c:pt idx="1391" formatCode="General">
                  <c:v>2.3046319769738801</c:v>
                </c:pt>
                <c:pt idx="1392" formatCode="General">
                  <c:v>2.3044980138961302</c:v>
                </c:pt>
                <c:pt idx="1393" formatCode="General">
                  <c:v>2.30436420128893</c:v>
                </c:pt>
                <c:pt idx="1394" formatCode="General">
                  <c:v>2.3042305390028699</c:v>
                </c:pt>
                <c:pt idx="1395" formatCode="General">
                  <c:v>2.3040970268877499</c:v>
                </c:pt>
                <c:pt idx="1396" formatCode="General">
                  <c:v>2.3039636647918802</c:v>
                </c:pt>
                <c:pt idx="1397" formatCode="General">
                  <c:v>2.30383045256134</c:v>
                </c:pt>
                <c:pt idx="1398" formatCode="General">
                  <c:v>2.3036973900392899</c:v>
                </c:pt>
                <c:pt idx="1399" formatCode="General">
                  <c:v>2.3035644770652599</c:v>
                </c:pt>
                <c:pt idx="1400" formatCode="General">
                  <c:v>2.3034317134745801</c:v>
                </c:pt>
                <c:pt idx="1401" formatCode="General">
                  <c:v>2.3032990990976998</c:v>
                </c:pt>
                <c:pt idx="1402" formatCode="General">
                  <c:v>2.3031666337596701</c:v>
                </c:pt>
                <c:pt idx="1403" formatCode="General">
                  <c:v>2.3030343172795802</c:v>
                </c:pt>
                <c:pt idx="1404" formatCode="General">
                  <c:v>2.3029021494700901</c:v>
                </c:pt>
                <c:pt idx="1405" formatCode="General">
                  <c:v>2.3027701301369601</c:v>
                </c:pt>
                <c:pt idx="1406" formatCode="General">
                  <c:v>2.3026382590786998</c:v>
                </c:pt>
                <c:pt idx="1407" formatCode="General">
                  <c:v>2.3025065360861601</c:v>
                </c:pt>
                <c:pt idx="1408" formatCode="General">
                  <c:v>2.3023749609422799</c:v>
                </c:pt>
                <c:pt idx="1409" formatCode="General">
                  <c:v>2.3022435334218199</c:v>
                </c:pt>
                <c:pt idx="1410" formatCode="General">
                  <c:v>2.30211225329119</c:v>
                </c:pt>
                <c:pt idx="1411" formatCode="General">
                  <c:v>2.3019811203082501</c:v>
                </c:pt>
                <c:pt idx="1412" formatCode="General">
                  <c:v>2.3018501342222799</c:v>
                </c:pt>
                <c:pt idx="1413" formatCode="General">
                  <c:v>2.3017197692554299</c:v>
                </c:pt>
                <c:pt idx="1414" formatCode="General">
                  <c:v>2.3015890894291098</c:v>
                </c:pt>
                <c:pt idx="1415" formatCode="General">
                  <c:v>2.3014585560489098</c:v>
                </c:pt>
                <c:pt idx="1416" formatCode="General">
                  <c:v>2.3013281688387299</c:v>
                </c:pt>
                <c:pt idx="1417" formatCode="General">
                  <c:v>2.3011979275144299</c:v>
                </c:pt>
                <c:pt idx="1418" formatCode="General">
                  <c:v>2.3010678317839699</c:v>
                </c:pt>
                <c:pt idx="1419" formatCode="General">
                  <c:v>2.3009378813477301</c:v>
                </c:pt>
                <c:pt idx="1420" formatCode="General">
                  <c:v>2.3008080758988099</c:v>
                </c:pt>
                <c:pt idx="1421" formatCode="General">
                  <c:v>2.3006784151233699</c:v>
                </c:pt>
                <c:pt idx="1422" formatCode="General">
                  <c:v>2.3005488987009901</c:v>
                </c:pt>
                <c:pt idx="1423" formatCode="General">
                  <c:v>2.3004195263051401</c:v>
                </c:pt>
                <c:pt idx="1424" formatCode="General">
                  <c:v>2.3002902976036301</c:v>
                </c:pt>
                <c:pt idx="1425" formatCode="General">
                  <c:v>2.30016121225905</c:v>
                </c:pt>
                <c:pt idx="1426" formatCode="General">
                  <c:v>2.3000322699293299</c:v>
                </c:pt>
                <c:pt idx="1427" formatCode="General">
                  <c:v>2.2999034702683101</c:v>
                </c:pt>
                <c:pt idx="1428" formatCode="General">
                  <c:v>2.2997748129261999</c:v>
                </c:pt>
                <c:pt idx="1429" formatCode="General">
                  <c:v>2.2996462975502698</c:v>
                </c:pt>
                <c:pt idx="1430" formatCode="General">
                  <c:v>2.2995179237853698</c:v>
                </c:pt>
                <c:pt idx="1431" formatCode="General">
                  <c:v>2.2993896912745702</c:v>
                </c:pt>
                <c:pt idx="1432" formatCode="General">
                  <c:v>2.2992615996597499</c:v>
                </c:pt>
                <c:pt idx="1433" formatCode="General">
                  <c:v>2.2991336485822198</c:v>
                </c:pt>
                <c:pt idx="1434" formatCode="General">
                  <c:v>2.2990058376833402</c:v>
                </c:pt>
                <c:pt idx="1435" formatCode="General">
                  <c:v>2.2988781666051299</c:v>
                </c:pt>
                <c:pt idx="1436" formatCode="General">
                  <c:v>2.2987506349908502</c:v>
                </c:pt>
                <c:pt idx="1437" formatCode="General">
                  <c:v>2.2986232424856201</c:v>
                </c:pt>
                <c:pt idx="1438" formatCode="General">
                  <c:v>2.29849598873701</c:v>
                </c:pt>
                <c:pt idx="1439" formatCode="General">
                  <c:v>2.2983688733955301</c:v>
                </c:pt>
                <c:pt idx="1440" formatCode="General">
                  <c:v>2.29824189611527</c:v>
                </c:pt>
                <c:pt idx="1441" formatCode="General">
                  <c:v>2.29811505655434</c:v>
                </c:pt>
                <c:pt idx="1442" formatCode="General">
                  <c:v>2.2979883543753998</c:v>
                </c:pt>
                <c:pt idx="1443" formatCode="General">
                  <c:v>2.2978617892461202</c:v>
                </c:pt>
                <c:pt idx="1444" formatCode="General">
                  <c:v>2.2977353608396101</c:v>
                </c:pt>
                <c:pt idx="1445" formatCode="General">
                  <c:v>2.2976090688348298</c:v>
                </c:pt>
                <c:pt idx="1446" formatCode="General">
                  <c:v>2.2974829129169199</c:v>
                </c:pt>
                <c:pt idx="1447" formatCode="General">
                  <c:v>2.2973568927776</c:v>
                </c:pt>
                <c:pt idx="1448" formatCode="General">
                  <c:v>2.2972310081153902</c:v>
                </c:pt>
                <c:pt idx="1449" formatCode="General">
                  <c:v>2.2971052586359</c:v>
                </c:pt>
                <c:pt idx="1450" formatCode="General">
                  <c:v>2.29697964405206</c:v>
                </c:pt>
                <c:pt idx="1451" formatCode="General">
                  <c:v>2.2968541640842499</c:v>
                </c:pt>
                <c:pt idx="1452" formatCode="General">
                  <c:v>2.2967288184604402</c:v>
                </c:pt>
                <c:pt idx="1453" formatCode="General">
                  <c:v>2.2966036069163098</c:v>
                </c:pt>
                <c:pt idx="1454" formatCode="General">
                  <c:v>2.2964785291952698</c:v>
                </c:pt>
                <c:pt idx="1455" formatCode="General">
                  <c:v>2.2963535850484398</c:v>
                </c:pt>
                <c:pt idx="1456" formatCode="General">
                  <c:v>2.2962287742346899</c:v>
                </c:pt>
                <c:pt idx="1457" formatCode="General">
                  <c:v>2.29610409652047</c:v>
                </c:pt>
                <c:pt idx="1458" formatCode="General">
                  <c:v>2.2959795516797601</c:v>
                </c:pt>
                <c:pt idx="1459" formatCode="General">
                  <c:v>2.2958551394938702</c:v>
                </c:pt>
                <c:pt idx="1460" formatCode="General">
                  <c:v>2.29573085975127</c:v>
                </c:pt>
                <c:pt idx="1461" formatCode="General">
                  <c:v>2.2956067122473698</c:v>
                </c:pt>
                <c:pt idx="1462" formatCode="General">
                  <c:v>2.2954826967842101</c:v>
                </c:pt>
                <c:pt idx="1463" formatCode="General">
                  <c:v>2.2953588131701999</c:v>
                </c:pt>
                <c:pt idx="1464" formatCode="General">
                  <c:v>2.29523506121979</c:v>
                </c:pt>
                <c:pt idx="1465" formatCode="General">
                  <c:v>2.2951114407530899</c:v>
                </c:pt>
                <c:pt idx="1466" formatCode="General">
                  <c:v>2.2949879515955001</c:v>
                </c:pt>
                <c:pt idx="1467" formatCode="General">
                  <c:v>2.2948645935773202</c:v>
                </c:pt>
                <c:pt idx="1468" formatCode="General">
                  <c:v>2.2947413665332901</c:v>
                </c:pt>
                <c:pt idx="1469" formatCode="General">
                  <c:v>2.2946182703021698</c:v>
                </c:pt>
                <c:pt idx="1470" formatCode="General">
                  <c:v>2.2944953047262402</c:v>
                </c:pt>
                <c:pt idx="1471" formatCode="General">
                  <c:v>2.2943724696509</c:v>
                </c:pt>
                <c:pt idx="1472" formatCode="General">
                  <c:v>2.2942497649240701</c:v>
                </c:pt>
                <c:pt idx="1473" formatCode="General">
                  <c:v>2.2941271903958298</c:v>
                </c:pt>
                <c:pt idx="1474" formatCode="General">
                  <c:v>2.2940047459178001</c:v>
                </c:pt>
                <c:pt idx="1475" formatCode="General">
                  <c:v>2.2938824313427202</c:v>
                </c:pt>
                <c:pt idx="1476" formatCode="General">
                  <c:v>2.29376024652393</c:v>
                </c:pt>
                <c:pt idx="1477" formatCode="General">
                  <c:v>2.29363819131484</c:v>
                </c:pt>
                <c:pt idx="1478" formatCode="General">
                  <c:v>2.2935162655685102</c:v>
                </c:pt>
                <c:pt idx="1479" formatCode="General">
                  <c:v>2.2933944691371102</c:v>
                </c:pt>
                <c:pt idx="1480" formatCode="General">
                  <c:v>2.2932728018714901</c:v>
                </c:pt>
                <c:pt idx="1481" formatCode="General">
                  <c:v>2.2931512636207101</c:v>
                </c:pt>
                <c:pt idx="1482" formatCode="General">
                  <c:v>2.2930298542316101</c:v>
                </c:pt>
                <c:pt idx="1483" formatCode="General">
                  <c:v>2.2929085735483898</c:v>
                </c:pt>
                <c:pt idx="1484" formatCode="General">
                  <c:v>2.2927874214122199</c:v>
                </c:pt>
                <c:pt idx="1485" formatCode="General">
                  <c:v>2.2926663976608799</c:v>
                </c:pt>
                <c:pt idx="1486" formatCode="General">
                  <c:v>2.2925455021283598</c:v>
                </c:pt>
                <c:pt idx="1487" formatCode="General">
                  <c:v>2.2924247346446198</c:v>
                </c:pt>
                <c:pt idx="1488" formatCode="General">
                  <c:v>2.29230456082822</c:v>
                </c:pt>
                <c:pt idx="1489" formatCode="General">
                  <c:v>2.2921840616258402</c:v>
                </c:pt>
                <c:pt idx="1490" formatCode="General">
                  <c:v>2.2920636902660201</c:v>
                </c:pt>
                <c:pt idx="1491" formatCode="General">
                  <c:v>2.29194344656801</c:v>
                </c:pt>
                <c:pt idx="1492" formatCode="General">
                  <c:v>2.2918233303459798</c:v>
                </c:pt>
                <c:pt idx="1493" formatCode="General">
                  <c:v>2.29170334140897</c:v>
                </c:pt>
                <c:pt idx="1494" formatCode="General">
                  <c:v>2.2915834795607202</c:v>
                </c:pt>
                <c:pt idx="1495" formatCode="General">
                  <c:v>2.2914637445996799</c:v>
                </c:pt>
                <c:pt idx="1496" formatCode="General">
                  <c:v>2.2913441363189002</c:v>
                </c:pt>
                <c:pt idx="1497" formatCode="General">
                  <c:v>2.2912246545061001</c:v>
                </c:pt>
                <c:pt idx="1498" formatCode="General">
                  <c:v>2.2911052989436702</c:v>
                </c:pt>
                <c:pt idx="1499" formatCode="General">
                  <c:v>2.29098606940875</c:v>
                </c:pt>
                <c:pt idx="1500" formatCode="General">
                  <c:v>2.29086696567333</c:v>
                </c:pt>
                <c:pt idx="1501" formatCode="General">
                  <c:v>2.2907479875043699</c:v>
                </c:pt>
                <c:pt idx="1502" formatCode="General">
                  <c:v>2.2906291346639902</c:v>
                </c:pt>
                <c:pt idx="1503" formatCode="General">
                  <c:v>2.29051040690962</c:v>
                </c:pt>
                <c:pt idx="1504" formatCode="General">
                  <c:v>2.2903918039942499</c:v>
                </c:pt>
                <c:pt idx="1505" formatCode="General">
                  <c:v>2.2902733256666399</c:v>
                </c:pt>
                <c:pt idx="1506" formatCode="General">
                  <c:v>2.2901549716716301</c:v>
                </c:pt>
                <c:pt idx="1507" formatCode="General">
                  <c:v>2.2900367417503902</c:v>
                </c:pt>
                <c:pt idx="1508" formatCode="General">
                  <c:v>2.2899186356407299</c:v>
                </c:pt>
                <c:pt idx="1509" formatCode="General">
                  <c:v>2.2898006530774602</c:v>
                </c:pt>
                <c:pt idx="1510" formatCode="General">
                  <c:v>2.28968279379268</c:v>
                </c:pt>
                <c:pt idx="1511" formatCode="General">
                  <c:v>2.2895650575161999</c:v>
                </c:pt>
                <c:pt idx="1512" formatCode="General">
                  <c:v>2.2894474439758601</c:v>
                </c:pt>
                <c:pt idx="1513" formatCode="General">
                  <c:v>2.2893299528979201</c:v>
                </c:pt>
                <c:pt idx="1514" formatCode="General">
                  <c:v>2.2892125840074602</c:v>
                </c:pt>
                <c:pt idx="1515" formatCode="General">
                  <c:v>2.2890953370287601</c:v>
                </c:pt>
                <c:pt idx="1516" formatCode="General">
                  <c:v>2.28897821168569</c:v>
                </c:pt>
                <c:pt idx="1517" formatCode="General">
                  <c:v>2.2888612077021202</c:v>
                </c:pt>
                <c:pt idx="1518" formatCode="General">
                  <c:v>2.2887443248023001</c:v>
                </c:pt>
                <c:pt idx="1519" formatCode="General">
                  <c:v>2.28862756271123</c:v>
                </c:pt>
                <c:pt idx="1520" formatCode="General">
                  <c:v>2.28851092115509</c:v>
                </c:pt>
                <c:pt idx="1521" formatCode="General">
                  <c:v>2.2883943998615801</c:v>
                </c:pt>
                <c:pt idx="1522" formatCode="General">
                  <c:v>2.2882779985603001</c:v>
                </c:pt>
                <c:pt idx="1523" formatCode="General">
                  <c:v>2.2881617169830601</c:v>
                </c:pt>
                <c:pt idx="1524" formatCode="General">
                  <c:v>2.2880455548643002</c:v>
                </c:pt>
                <c:pt idx="1525" formatCode="General">
                  <c:v>2.2879295119413201</c:v>
                </c:pt>
                <c:pt idx="1526" formatCode="General">
                  <c:v>2.2878135879546502</c:v>
                </c:pt>
                <c:pt idx="1527" formatCode="General">
                  <c:v>2.2876977826483</c:v>
                </c:pt>
                <c:pt idx="1528" formatCode="General">
                  <c:v>2.2875820957700501</c:v>
                </c:pt>
                <c:pt idx="1529" formatCode="General">
                  <c:v>2.2874665270716399</c:v>
                </c:pt>
                <c:pt idx="1530" formatCode="General">
                  <c:v>2.2873510763090699</c:v>
                </c:pt>
                <c:pt idx="1531" formatCode="General">
                  <c:v>2.2872357432427202</c:v>
                </c:pt>
                <c:pt idx="1532" formatCode="General">
                  <c:v>2.2871205276375601</c:v>
                </c:pt>
                <c:pt idx="1533" formatCode="General">
                  <c:v>2.2870054292632802</c:v>
                </c:pt>
                <c:pt idx="1534" formatCode="General">
                  <c:v>2.2868904478944101</c:v>
                </c:pt>
                <c:pt idx="1535" formatCode="General">
                  <c:v>2.2867755833104102</c:v>
                </c:pt>
                <c:pt idx="1536" formatCode="General">
                  <c:v>2.28666083529574</c:v>
                </c:pt>
                <c:pt idx="1537" formatCode="General">
                  <c:v>2.2865462036399</c:v>
                </c:pt>
                <c:pt idx="1538" formatCode="General">
                  <c:v>2.2864316881373998</c:v>
                </c:pt>
                <c:pt idx="1539" formatCode="General">
                  <c:v>2.2863172885877998</c:v>
                </c:pt>
                <c:pt idx="1540" formatCode="General">
                  <c:v>2.2862030047956399</c:v>
                </c:pt>
                <c:pt idx="1541" formatCode="General">
                  <c:v>2.2860888365703498</c:v>
                </c:pt>
                <c:pt idx="1542" formatCode="General">
                  <c:v>2.2859747837261999</c:v>
                </c:pt>
                <c:pt idx="1543" formatCode="General">
                  <c:v>2.2858608460821301</c:v>
                </c:pt>
                <c:pt idx="1544" formatCode="General">
                  <c:v>2.2857470234616599</c:v>
                </c:pt>
                <c:pt idx="1545" formatCode="General">
                  <c:v>2.2856333156926598</c:v>
                </c:pt>
                <c:pt idx="1546" formatCode="General">
                  <c:v>2.2855197226072201</c:v>
                </c:pt>
                <c:pt idx="1547" formatCode="General">
                  <c:v>2.28540624404142</c:v>
                </c:pt>
                <c:pt idx="1548" formatCode="General">
                  <c:v>2.2852928798351</c:v>
                </c:pt>
                <c:pt idx="1549" formatCode="General">
                  <c:v>2.2851796298316001</c:v>
                </c:pt>
                <c:pt idx="1550" formatCode="General">
                  <c:v>2.2850664938775398</c:v>
                </c:pt>
                <c:pt idx="1551" formatCode="General">
                  <c:v>2.28495347182252</c:v>
                </c:pt>
                <c:pt idx="1552" formatCode="General">
                  <c:v>2.2848405635188298</c:v>
                </c:pt>
                <c:pt idx="1553" formatCode="General">
                  <c:v>2.28472776882115</c:v>
                </c:pt>
                <c:pt idx="1554" formatCode="General">
                  <c:v>2.2846150875862699</c:v>
                </c:pt>
                <c:pt idx="1555" formatCode="General">
                  <c:v>2.28450251967275</c:v>
                </c:pt>
                <c:pt idx="1556" formatCode="General">
                  <c:v>2.2843900649405899</c:v>
                </c:pt>
                <c:pt idx="1557" formatCode="General">
                  <c:v>2.2842777232509599</c:v>
                </c:pt>
                <c:pt idx="1558" formatCode="General">
                  <c:v>2.2841654944657899</c:v>
                </c:pt>
                <c:pt idx="1559" formatCode="General">
                  <c:v>2.2840533784475401</c:v>
                </c:pt>
                <c:pt idx="1560" formatCode="General">
                  <c:v>2.2839413750588</c:v>
                </c:pt>
                <c:pt idx="1561" formatCode="General">
                  <c:v>2.2838294841619899</c:v>
                </c:pt>
                <c:pt idx="1562" formatCode="General">
                  <c:v>2.2837177056190998</c:v>
                </c:pt>
                <c:pt idx="1563" formatCode="General">
                  <c:v>2.2836060392912998</c:v>
                </c:pt>
                <c:pt idx="1564" formatCode="General">
                  <c:v>2.2834949500925701</c:v>
                </c:pt>
                <c:pt idx="1565" formatCode="General">
                  <c:v>2.2833835201816099</c:v>
                </c:pt>
                <c:pt idx="1566" formatCode="General">
                  <c:v>2.2832722023778902</c:v>
                </c:pt>
                <c:pt idx="1567" formatCode="General">
                  <c:v>2.2831609965442401</c:v>
                </c:pt>
                <c:pt idx="1568" formatCode="General">
                  <c:v>2.2830499025415398</c:v>
                </c:pt>
                <c:pt idx="1569" formatCode="General">
                  <c:v>2.28293892022843</c:v>
                </c:pt>
                <c:pt idx="1570" formatCode="General">
                  <c:v>2.2828280494611199</c:v>
                </c:pt>
                <c:pt idx="1571" formatCode="General">
                  <c:v>2.28271729009322</c:v>
                </c:pt>
                <c:pt idx="1572" formatCode="General">
                  <c:v>2.2826066419755602</c:v>
                </c:pt>
                <c:pt idx="1573" formatCode="General">
                  <c:v>2.2824961049559702</c:v>
                </c:pt>
                <c:pt idx="1574" formatCode="General">
                  <c:v>2.2823856788792498</c:v>
                </c:pt>
                <c:pt idx="1575" formatCode="General">
                  <c:v>2.2822753635869599</c:v>
                </c:pt>
                <c:pt idx="1576" formatCode="General">
                  <c:v>2.2821651589174001</c:v>
                </c:pt>
                <c:pt idx="1577" formatCode="General">
                  <c:v>2.28205506470549</c:v>
                </c:pt>
                <c:pt idx="1578" formatCode="General">
                  <c:v>2.2819450807827302</c:v>
                </c:pt>
                <c:pt idx="1579" formatCode="General">
                  <c:v>2.2818352069771901</c:v>
                </c:pt>
                <c:pt idx="1580" formatCode="General">
                  <c:v>2.2817254431134701</c:v>
                </c:pt>
                <c:pt idx="1581" formatCode="General">
                  <c:v>2.2816157890127799</c:v>
                </c:pt>
                <c:pt idx="1582" formatCode="General">
                  <c:v>2.28150624449288</c:v>
                </c:pt>
                <c:pt idx="1583" formatCode="General">
                  <c:v>2.2813968093682302</c:v>
                </c:pt>
                <c:pt idx="1584" formatCode="General">
                  <c:v>2.2812874834500199</c:v>
                </c:pt>
                <c:pt idx="1585" formatCode="General">
                  <c:v>2.2811782665462599</c:v>
                </c:pt>
                <c:pt idx="1586" formatCode="General">
                  <c:v>2.2810691584619298</c:v>
                </c:pt>
                <c:pt idx="1587" formatCode="General">
                  <c:v>2.2809601589990902</c:v>
                </c:pt>
                <c:pt idx="1588" formatCode="General">
                  <c:v>2.2808512679570301</c:v>
                </c:pt>
                <c:pt idx="1589" formatCode="General">
                  <c:v>2.2807424851324498</c:v>
                </c:pt>
                <c:pt idx="1590" formatCode="General">
                  <c:v>2.28063381031963</c:v>
                </c:pt>
                <c:pt idx="1591" formatCode="General">
                  <c:v>2.2805252433106502</c:v>
                </c:pt>
                <c:pt idx="1592" formatCode="General">
                  <c:v>2.28041678389555</c:v>
                </c:pt>
                <c:pt idx="1593" formatCode="General">
                  <c:v>2.2803084318626099</c:v>
                </c:pt>
                <c:pt idx="1594" formatCode="General">
                  <c:v>2.2802001869985302</c:v>
                </c:pt>
                <c:pt idx="1595" formatCode="General">
                  <c:v>2.2800920490886698</c:v>
                </c:pt>
                <c:pt idx="1596" formatCode="General">
                  <c:v>2.2799840179173398</c:v>
                </c:pt>
                <c:pt idx="1597" formatCode="General">
                  <c:v>2.27987609326799</c:v>
                </c:pt>
                <c:pt idx="1598" formatCode="General">
                  <c:v>2.2797682749235202</c:v>
                </c:pt>
                <c:pt idx="1599" formatCode="General">
                  <c:v>2.2796605626664701</c:v>
                </c:pt>
                <c:pt idx="1600" formatCode="General">
                  <c:v>2.2795529562793599</c:v>
                </c:pt>
                <c:pt idx="1601" formatCode="General">
                  <c:v>2.2794454555448498</c:v>
                </c:pt>
                <c:pt idx="1602" formatCode="General">
                  <c:v>2.2793380602460802</c:v>
                </c:pt>
                <c:pt idx="1603" formatCode="General">
                  <c:v>2.2792307701668801</c:v>
                </c:pt>
                <c:pt idx="1604" formatCode="General">
                  <c:v>2.2791235850919902</c:v>
                </c:pt>
                <c:pt idx="1605" formatCode="General">
                  <c:v>2.2790165048073798</c:v>
                </c:pt>
                <c:pt idx="1606" formatCode="General">
                  <c:v>2.27890952910038</c:v>
                </c:pt>
                <c:pt idx="1607" formatCode="General">
                  <c:v>2.2788026577600098</c:v>
                </c:pt>
                <c:pt idx="1608" formatCode="General">
                  <c:v>2.2786958905770902</c:v>
                </c:pt>
                <c:pt idx="1609" formatCode="General">
                  <c:v>2.2785892273445301</c:v>
                </c:pt>
                <c:pt idx="1610" formatCode="General">
                  <c:v>2.2784826678574501</c:v>
                </c:pt>
                <c:pt idx="1611" formatCode="General">
                  <c:v>2.2783762119134199</c:v>
                </c:pt>
                <c:pt idx="1612" formatCode="General">
                  <c:v>2.2782698593125699</c:v>
                </c:pt>
                <c:pt idx="1613" formatCode="General">
                  <c:v>2.2781636098577698</c:v>
                </c:pt>
                <c:pt idx="1614" formatCode="General">
                  <c:v>2.2780574633547501</c:v>
                </c:pt>
                <c:pt idx="1615" formatCode="General">
                  <c:v>2.2779514196122301</c:v>
                </c:pt>
                <c:pt idx="1616" formatCode="General">
                  <c:v>2.2778454784419901</c:v>
                </c:pt>
                <c:pt idx="1617" formatCode="General">
                  <c:v>2.2777396396589999</c:v>
                </c:pt>
                <c:pt idx="1618" formatCode="General">
                  <c:v>2.2776339030814299</c:v>
                </c:pt>
                <c:pt idx="1619" formatCode="General">
                  <c:v>2.2775282685307601</c:v>
                </c:pt>
                <c:pt idx="1620" formatCode="General">
                  <c:v>2.27742273583174</c:v>
                </c:pt>
                <c:pt idx="1621" formatCode="General">
                  <c:v>2.27731730481247</c:v>
                </c:pt>
                <c:pt idx="1622" formatCode="General">
                  <c:v>2.2772119753043398</c:v>
                </c:pt>
                <c:pt idx="1623" formatCode="General">
                  <c:v>2.2771067471420499</c:v>
                </c:pt>
                <c:pt idx="1624" formatCode="General">
                  <c:v>2.2770016201635501</c:v>
                </c:pt>
                <c:pt idx="1625" formatCode="General">
                  <c:v>2.2768965942099801</c:v>
                </c:pt>
                <c:pt idx="1626" formatCode="General">
                  <c:v>2.2767916691255898</c:v>
                </c:pt>
                <c:pt idx="1627" formatCode="General">
                  <c:v>2.27668684475768</c:v>
                </c:pt>
                <c:pt idx="1628" formatCode="General">
                  <c:v>2.2765821209564798</c:v>
                </c:pt>
                <c:pt idx="1629" formatCode="General">
                  <c:v>2.2764774975750299</c:v>
                </c:pt>
                <c:pt idx="1630" formatCode="General">
                  <c:v>2.27637297446902</c:v>
                </c:pt>
                <c:pt idx="1631" formatCode="General">
                  <c:v>2.27626855149671</c:v>
                </c:pt>
                <c:pt idx="1632" formatCode="General">
                  <c:v>2.2761642285187298</c:v>
                </c:pt>
                <c:pt idx="1633" formatCode="General">
                  <c:v>2.2760600053979001</c:v>
                </c:pt>
                <c:pt idx="1634" formatCode="General">
                  <c:v>2.2759558819990899</c:v>
                </c:pt>
                <c:pt idx="1635" formatCode="General">
                  <c:v>2.2758518581890002</c:v>
                </c:pt>
                <c:pt idx="1636" formatCode="General">
                  <c:v>2.2757479338359898</c:v>
                </c:pt>
                <c:pt idx="1637" formatCode="General">
                  <c:v>2.2756441088098698</c:v>
                </c:pt>
                <c:pt idx="1638" formatCode="General">
                  <c:v>2.2755403829816898</c:v>
                </c:pt>
                <c:pt idx="1639" formatCode="General">
                  <c:v>2.2754372045435001</c:v>
                </c:pt>
                <c:pt idx="1640" formatCode="General">
                  <c:v>2.2753336884539102</c:v>
                </c:pt>
                <c:pt idx="1641" formatCode="General">
                  <c:v>2.2752302714739301</c:v>
                </c:pt>
                <c:pt idx="1642" formatCode="General">
                  <c:v>2.2751269534844498</c:v>
                </c:pt>
                <c:pt idx="1643" formatCode="General">
                  <c:v>2.2750237343666599</c:v>
                </c:pt>
                <c:pt idx="1644" formatCode="General">
                  <c:v>2.2749206140018901</c:v>
                </c:pt>
                <c:pt idx="1645" formatCode="General">
                  <c:v>2.2748175922714098</c:v>
                </c:pt>
                <c:pt idx="1646" formatCode="General">
                  <c:v>2.2747146690561602</c:v>
                </c:pt>
                <c:pt idx="1647" formatCode="General">
                  <c:v>2.2746118442366199</c:v>
                </c:pt>
                <c:pt idx="1648" formatCode="General">
                  <c:v>2.27450911769259</c:v>
                </c:pt>
                <c:pt idx="1649" formatCode="General">
                  <c:v>2.2744064893030198</c:v>
                </c:pt>
                <c:pt idx="1650" formatCode="General">
                  <c:v>2.2743039589458101</c:v>
                </c:pt>
                <c:pt idx="1651" formatCode="General">
                  <c:v>2.27420152649767</c:v>
                </c:pt>
                <c:pt idx="1652" formatCode="General">
                  <c:v>2.2740991918339502</c:v>
                </c:pt>
                <c:pt idx="1653" formatCode="General">
                  <c:v>2.2739969548285002</c:v>
                </c:pt>
                <c:pt idx="1654" formatCode="General">
                  <c:v>2.2738948153535299</c:v>
                </c:pt>
                <c:pt idx="1655" formatCode="General">
                  <c:v>2.27379277327949</c:v>
                </c:pt>
                <c:pt idx="1656" formatCode="General">
                  <c:v>2.2736908284749799</c:v>
                </c:pt>
                <c:pt idx="1657" formatCode="General">
                  <c:v>2.2735889808066099</c:v>
                </c:pt>
                <c:pt idx="1658" formatCode="General">
                  <c:v>2.2734872301389699</c:v>
                </c:pt>
                <c:pt idx="1659" formatCode="General">
                  <c:v>2.2733855763345101</c:v>
                </c:pt>
                <c:pt idx="1660" formatCode="General">
                  <c:v>2.27328401925354</c:v>
                </c:pt>
                <c:pt idx="1661" formatCode="General">
                  <c:v>2.2731825587541299</c:v>
                </c:pt>
                <c:pt idx="1662" formatCode="General">
                  <c:v>2.2730811946921401</c:v>
                </c:pt>
                <c:pt idx="1663" formatCode="General">
                  <c:v>2.2729799269211801</c:v>
                </c:pt>
                <c:pt idx="1664" formatCode="General">
                  <c:v>2.2728787552926</c:v>
                </c:pt>
                <c:pt idx="1665" formatCode="General">
                  <c:v>2.2727776796555399</c:v>
                </c:pt>
                <c:pt idx="1666" formatCode="General">
                  <c:v>2.2726766998569499</c:v>
                </c:pt>
                <c:pt idx="1667" formatCode="General">
                  <c:v>2.2725758157415998</c:v>
                </c:pt>
                <c:pt idx="1668" formatCode="General">
                  <c:v>2.2724750271522001</c:v>
                </c:pt>
                <c:pt idx="1669" formatCode="General">
                  <c:v>2.2723743339294198</c:v>
                </c:pt>
                <c:pt idx="1670" formatCode="General">
                  <c:v>2.2722737359119698</c:v>
                </c:pt>
                <c:pt idx="1671" formatCode="General">
                  <c:v>2.2721732329367499</c:v>
                </c:pt>
                <c:pt idx="1672" formatCode="General">
                  <c:v>2.27207282483888</c:v>
                </c:pt>
                <c:pt idx="1673" formatCode="General">
                  <c:v>2.2719725114518798</c:v>
                </c:pt>
                <c:pt idx="1674" formatCode="General">
                  <c:v>2.2718722926077599</c:v>
                </c:pt>
                <c:pt idx="1675" formatCode="General">
                  <c:v>2.2717721681371401</c:v>
                </c:pt>
                <c:pt idx="1676" formatCode="General">
                  <c:v>2.27167213786942</c:v>
                </c:pt>
                <c:pt idx="1677" formatCode="General">
                  <c:v>2.2715722016329298</c:v>
                </c:pt>
                <c:pt idx="1678" formatCode="General">
                  <c:v>2.2714723592550499</c:v>
                </c:pt>
                <c:pt idx="1679" formatCode="General">
                  <c:v>2.2713726105623899</c:v>
                </c:pt>
                <c:pt idx="1680" formatCode="General">
                  <c:v>2.2712729553809701</c:v>
                </c:pt>
                <c:pt idx="1681" formatCode="General">
                  <c:v>2.2711733935363401</c:v>
                </c:pt>
                <c:pt idx="1682" formatCode="General">
                  <c:v>2.2710739248538001</c:v>
                </c:pt>
                <c:pt idx="1683" formatCode="General">
                  <c:v>2.2709745491585198</c:v>
                </c:pt>
                <c:pt idx="1684" formatCode="General">
                  <c:v>2.2708752662757399</c:v>
                </c:pt>
                <c:pt idx="1685" formatCode="General">
                  <c:v>2.2707760760309501</c:v>
                </c:pt>
                <c:pt idx="1686" formatCode="General">
                  <c:v>2.27067697825</c:v>
                </c:pt>
                <c:pt idx="1687" formatCode="General">
                  <c:v>2.2705779727593201</c:v>
                </c:pt>
                <c:pt idx="1688" formatCode="General">
                  <c:v>2.27047905938606</c:v>
                </c:pt>
                <c:pt idx="1689" formatCode="General">
                  <c:v>2.2703802379582401</c:v>
                </c:pt>
                <c:pt idx="1690" formatCode="General">
                  <c:v>2.2702815083049201</c:v>
                </c:pt>
                <c:pt idx="1691" formatCode="General">
                  <c:v>2.27018287025632</c:v>
                </c:pt>
                <c:pt idx="1692" formatCode="General">
                  <c:v>2.2700843236439399</c:v>
                </c:pt>
                <c:pt idx="1693" formatCode="General">
                  <c:v>2.2699858683007701</c:v>
                </c:pt>
                <c:pt idx="1694" formatCode="General">
                  <c:v>2.2698875040613098</c:v>
                </c:pt>
                <c:pt idx="1695" formatCode="General">
                  <c:v>2.2697892307617602</c:v>
                </c:pt>
                <c:pt idx="1696" formatCode="General">
                  <c:v>2.2696910482400598</c:v>
                </c:pt>
                <c:pt idx="1697" formatCode="General">
                  <c:v>2.2695929563360502</c:v>
                </c:pt>
                <c:pt idx="1698" formatCode="General">
                  <c:v>2.26949495489148</c:v>
                </c:pt>
                <c:pt idx="1699" formatCode="General">
                  <c:v>2.2693970437501498</c:v>
                </c:pt>
                <c:pt idx="1700" formatCode="General">
                  <c:v>2.2692992227579198</c:v>
                </c:pt>
                <c:pt idx="1701" formatCode="General">
                  <c:v>2.2692014917627601</c:v>
                </c:pt>
                <c:pt idx="1702" formatCode="General">
                  <c:v>2.2691038506148402</c:v>
                </c:pt>
                <c:pt idx="1703" formatCode="General">
                  <c:v>2.2690062991664801</c:v>
                </c:pt>
                <c:pt idx="1704" formatCode="General">
                  <c:v>2.2689088372722201</c:v>
                </c:pt>
                <c:pt idx="1705" formatCode="General">
                  <c:v>2.26881146478881</c:v>
                </c:pt>
                <c:pt idx="1706" formatCode="General">
                  <c:v>2.2687141815751701</c:v>
                </c:pt>
                <c:pt idx="1707" formatCode="General">
                  <c:v>2.2686169874924098</c:v>
                </c:pt>
                <c:pt idx="1708" formatCode="General">
                  <c:v>2.2685198824037598</c:v>
                </c:pt>
                <c:pt idx="1709" formatCode="General">
                  <c:v>2.2684228661745598</c:v>
                </c:pt>
                <c:pt idx="1710" formatCode="General">
                  <c:v>2.2683259386721799</c:v>
                </c:pt>
                <c:pt idx="1711" formatCode="General">
                  <c:v>2.2682290997659802</c:v>
                </c:pt>
                <c:pt idx="1712" formatCode="General">
                  <c:v>2.2681323493272001</c:v>
                </c:pt>
                <c:pt idx="1713" formatCode="General">
                  <c:v>2.2680356872288998</c:v>
                </c:pt>
                <c:pt idx="1714" formatCode="General">
                  <c:v>2.2679391133458799</c:v>
                </c:pt>
                <c:pt idx="1715" formatCode="General">
                  <c:v>2.2678430677108699</c:v>
                </c:pt>
                <c:pt idx="1716" formatCode="General">
                  <c:v>2.2677466811772602</c:v>
                </c:pt>
                <c:pt idx="1717" formatCode="General">
                  <c:v>2.2676503827694598</c:v>
                </c:pt>
                <c:pt idx="1718" formatCode="General">
                  <c:v>2.2675541723745201</c:v>
                </c:pt>
                <c:pt idx="1719" formatCode="General">
                  <c:v>2.2674580498807999</c:v>
                </c:pt>
                <c:pt idx="1720" formatCode="General">
                  <c:v>2.2673620151777998</c:v>
                </c:pt>
                <c:pt idx="1721" formatCode="General">
                  <c:v>2.2672660681560499</c:v>
                </c:pt>
                <c:pt idx="1722" formatCode="General">
                  <c:v>2.2671702087069598</c:v>
                </c:pt>
                <c:pt idx="1723" formatCode="General">
                  <c:v>2.2670744367227198</c:v>
                </c:pt>
                <c:pt idx="1724" formatCode="General">
                  <c:v>2.2669787520960898</c:v>
                </c:pt>
                <c:pt idx="1725" formatCode="General">
                  <c:v>2.2668831547203401</c:v>
                </c:pt>
                <c:pt idx="1726" formatCode="General">
                  <c:v>2.26678764448903</c:v>
                </c:pt>
                <c:pt idx="1727" formatCode="General">
                  <c:v>2.2666922212959202</c:v>
                </c:pt>
                <c:pt idx="1728" formatCode="General">
                  <c:v>2.2665968850348199</c:v>
                </c:pt>
                <c:pt idx="1729" formatCode="General">
                  <c:v>2.2665016355994498</c:v>
                </c:pt>
                <c:pt idx="1730" formatCode="General">
                  <c:v>2.26640647288328</c:v>
                </c:pt>
                <c:pt idx="1731" formatCode="General">
                  <c:v>2.2663113967794701</c:v>
                </c:pt>
                <c:pt idx="1732" formatCode="General">
                  <c:v>2.2662164071806599</c:v>
                </c:pt>
                <c:pt idx="1733" formatCode="General">
                  <c:v>2.2661215039789102</c:v>
                </c:pt>
                <c:pt idx="1734" formatCode="General">
                  <c:v>2.2660266870655499</c:v>
                </c:pt>
                <c:pt idx="1735" formatCode="General">
                  <c:v>2.26593195633111</c:v>
                </c:pt>
                <c:pt idx="1736" formatCode="General">
                  <c:v>2.26583731166517</c:v>
                </c:pt>
                <c:pt idx="1737" formatCode="General">
                  <c:v>2.2657427529562901</c:v>
                </c:pt>
                <c:pt idx="1738" formatCode="General">
                  <c:v>2.2656482800919502</c:v>
                </c:pt>
                <c:pt idx="1739" formatCode="General">
                  <c:v>2.2655538929584198</c:v>
                </c:pt>
                <c:pt idx="1740" formatCode="General">
                  <c:v>2.2654595914407198</c:v>
                </c:pt>
                <c:pt idx="1741" formatCode="General">
                  <c:v>2.2653653754225598</c:v>
                </c:pt>
                <c:pt idx="1742" formatCode="General">
                  <c:v>2.2652712447862902</c:v>
                </c:pt>
                <c:pt idx="1743" formatCode="General">
                  <c:v>2.2651771994128498</c:v>
                </c:pt>
                <c:pt idx="1744" formatCode="General">
                  <c:v>2.2650832391817102</c:v>
                </c:pt>
                <c:pt idx="1745" formatCode="General">
                  <c:v>2.26498936397092</c:v>
                </c:pt>
                <c:pt idx="1746" formatCode="General">
                  <c:v>2.2648955736570202</c:v>
                </c:pt>
                <c:pt idx="1747" formatCode="General">
                  <c:v>2.2648018681150801</c:v>
                </c:pt>
                <c:pt idx="1748" formatCode="General">
                  <c:v>2.2647082472186799</c:v>
                </c:pt>
                <c:pt idx="1749" formatCode="General">
                  <c:v>2.2646147108399601</c:v>
                </c:pt>
                <c:pt idx="1750" formatCode="General">
                  <c:v>2.26452125884959</c:v>
                </c:pt>
                <c:pt idx="1751" formatCode="General">
                  <c:v>2.2644278911168501</c:v>
                </c:pt>
                <c:pt idx="1752" formatCode="General">
                  <c:v>2.2643346075096602</c:v>
                </c:pt>
                <c:pt idx="1753" formatCode="General">
                  <c:v>2.26424140789462</c:v>
                </c:pt>
                <c:pt idx="1754" formatCode="General">
                  <c:v>2.2641482921370599</c:v>
                </c:pt>
                <c:pt idx="1755" formatCode="General">
                  <c:v>2.2640552601011299</c:v>
                </c:pt>
                <c:pt idx="1756" formatCode="General">
                  <c:v>2.2639623116498502</c:v>
                </c:pt>
                <c:pt idx="1757" formatCode="General">
                  <c:v>2.2638694466452001</c:v>
                </c:pt>
                <c:pt idx="1758" formatCode="General">
                  <c:v>2.2637766649482001</c:v>
                </c:pt>
                <c:pt idx="1759" formatCode="General">
                  <c:v>2.2636839664190198</c:v>
                </c:pt>
                <c:pt idx="1760" formatCode="General">
                  <c:v>2.2635913509170198</c:v>
                </c:pt>
                <c:pt idx="1761" formatCode="General">
                  <c:v>2.2634988183009299</c:v>
                </c:pt>
                <c:pt idx="1762" formatCode="General">
                  <c:v>2.2634063684288801</c:v>
                </c:pt>
                <c:pt idx="1763" formatCode="General">
                  <c:v>2.2633140011585402</c:v>
                </c:pt>
                <c:pt idx="1764" formatCode="General">
                  <c:v>2.2632217163472399</c:v>
                </c:pt>
                <c:pt idx="1765" formatCode="General">
                  <c:v>2.26312951385205</c:v>
                </c:pt>
                <c:pt idx="1766" formatCode="General">
                  <c:v>2.2630373935299302</c:v>
                </c:pt>
                <c:pt idx="1767" formatCode="General">
                  <c:v>2.2629453552377901</c:v>
                </c:pt>
                <c:pt idx="1768" formatCode="General">
                  <c:v>2.2628533988326698</c:v>
                </c:pt>
                <c:pt idx="1769" formatCode="General">
                  <c:v>2.2627615241717698</c:v>
                </c:pt>
                <c:pt idx="1770" formatCode="General">
                  <c:v>2.2626697311126498</c:v>
                </c:pt>
                <c:pt idx="1771" formatCode="General">
                  <c:v>2.2625780195132599</c:v>
                </c:pt>
                <c:pt idx="1772" formatCode="General">
                  <c:v>2.2624863892320799</c:v>
                </c:pt>
                <c:pt idx="1773" formatCode="General">
                  <c:v>2.2623948401282301</c:v>
                </c:pt>
                <c:pt idx="1774" formatCode="General">
                  <c:v>2.26230337206156</c:v>
                </c:pt>
                <c:pt idx="1775" formatCode="General">
                  <c:v>2.2622119848927298</c:v>
                </c:pt>
                <c:pt idx="1776" formatCode="General">
                  <c:v>2.2621206784833201</c:v>
                </c:pt>
                <c:pt idx="1777" formatCode="General">
                  <c:v>2.2620294526958999</c:v>
                </c:pt>
                <c:pt idx="1778" formatCode="General">
                  <c:v>2.2619383073941002</c:v>
                </c:pt>
                <c:pt idx="1779" formatCode="General">
                  <c:v>2.2618472424427201</c:v>
                </c:pt>
                <c:pt idx="1780" formatCode="General">
                  <c:v>2.2617562577077499</c:v>
                </c:pt>
                <c:pt idx="1781" formatCode="General">
                  <c:v>2.2616653530564501</c:v>
                </c:pt>
                <c:pt idx="1782" formatCode="General">
                  <c:v>2.2615745283574</c:v>
                </c:pt>
                <c:pt idx="1783" formatCode="General">
                  <c:v>2.2614837834805499</c:v>
                </c:pt>
                <c:pt idx="1784" formatCode="General">
                  <c:v>2.2613931182972302</c:v>
                </c:pt>
                <c:pt idx="1785" formatCode="General">
                  <c:v>2.2613025326802298</c:v>
                </c:pt>
                <c:pt idx="1786" formatCode="General">
                  <c:v>2.2612120265037698</c:v>
                </c:pt>
                <c:pt idx="1787" formatCode="General">
                  <c:v>2.2611215996435199</c:v>
                </c:pt>
                <c:pt idx="1788" formatCode="General">
                  <c:v>2.2610312519766298</c:v>
                </c:pt>
                <c:pt idx="1789" formatCode="General">
                  <c:v>2.26094098338173</c:v>
                </c:pt>
                <c:pt idx="1790" formatCode="General">
                  <c:v>2.26085079373886</c:v>
                </c:pt>
                <c:pt idx="1791" formatCode="General">
                  <c:v>2.2607611120174398</c:v>
                </c:pt>
                <c:pt idx="1792" formatCode="General">
                  <c:v>2.26067109072835</c:v>
                </c:pt>
                <c:pt idx="1793" formatCode="General">
                  <c:v>2.2605811483003402</c:v>
                </c:pt>
                <c:pt idx="1794" formatCode="General">
                  <c:v>2.2604912846249898</c:v>
                </c:pt>
                <c:pt idx="1795" formatCode="General">
                  <c:v>2.2604014995953401</c:v>
                </c:pt>
                <c:pt idx="1796" formatCode="General">
                  <c:v>2.2603117931057501</c:v>
                </c:pt>
                <c:pt idx="1797" formatCode="General">
                  <c:v>2.2602221650519199</c:v>
                </c:pt>
                <c:pt idx="1798" formatCode="General">
                  <c:v>2.2601326153308001</c:v>
                </c:pt>
                <c:pt idx="1799" formatCode="General">
                  <c:v>2.2600431438404902</c:v>
                </c:pt>
                <c:pt idx="1800" formatCode="General">
                  <c:v>2.2599537504802099</c:v>
                </c:pt>
                <c:pt idx="1801" formatCode="General">
                  <c:v>2.2598644351502299</c:v>
                </c:pt>
                <c:pt idx="1802" formatCode="General">
                  <c:v>2.25977519775173</c:v>
                </c:pt>
                <c:pt idx="1803" formatCode="General">
                  <c:v>2.2596860381867501</c:v>
                </c:pt>
                <c:pt idx="1804" formatCode="General">
                  <c:v>2.25959695635814</c:v>
                </c:pt>
                <c:pt idx="1805" formatCode="General">
                  <c:v>2.2595079521693799</c:v>
                </c:pt>
                <c:pt idx="1806" formatCode="General">
                  <c:v>2.2594190255245601</c:v>
                </c:pt>
                <c:pt idx="1807" formatCode="General">
                  <c:v>2.2593301763282798</c:v>
                </c:pt>
                <c:pt idx="1808" formatCode="General">
                  <c:v>2.2592414044855098</c:v>
                </c:pt>
                <c:pt idx="1809" formatCode="General">
                  <c:v>2.2591527099015201</c:v>
                </c:pt>
                <c:pt idx="1810" formatCode="General">
                  <c:v>2.2590640924818</c:v>
                </c:pt>
                <c:pt idx="1811" formatCode="General">
                  <c:v>2.2589755521319601</c:v>
                </c:pt>
                <c:pt idx="1812" formatCode="General">
                  <c:v>2.2588870887575898</c:v>
                </c:pt>
                <c:pt idx="1813" formatCode="General">
                  <c:v>2.2587987022642499</c:v>
                </c:pt>
                <c:pt idx="1814" formatCode="General">
                  <c:v>2.25871039255729</c:v>
                </c:pt>
                <c:pt idx="1815" formatCode="General">
                  <c:v>2.2586221595418601</c:v>
                </c:pt>
                <c:pt idx="1816" formatCode="General">
                  <c:v>2.2585340031227199</c:v>
                </c:pt>
                <c:pt idx="1817" formatCode="General">
                  <c:v>2.25844592320425</c:v>
                </c:pt>
                <c:pt idx="1818" formatCode="General">
                  <c:v>2.2583579196903201</c:v>
                </c:pt>
                <c:pt idx="1819" formatCode="General">
                  <c:v>2.25826999248424</c:v>
                </c:pt>
                <c:pt idx="1820" formatCode="General">
                  <c:v>2.2581821414887</c:v>
                </c:pt>
                <c:pt idx="1821" formatCode="General">
                  <c:v>2.2580943666056799</c:v>
                </c:pt>
                <c:pt idx="1822" formatCode="General">
                  <c:v>2.2580066677363999</c:v>
                </c:pt>
                <c:pt idx="1823" formatCode="General">
                  <c:v>2.2579190447812998</c:v>
                </c:pt>
                <c:pt idx="1824" formatCode="General">
                  <c:v>2.2578314976399598</c:v>
                </c:pt>
                <c:pt idx="1825" formatCode="General">
                  <c:v>2.2577440262110802</c:v>
                </c:pt>
                <c:pt idx="1826" formatCode="General">
                  <c:v>2.2576566303924102</c:v>
                </c:pt>
                <c:pt idx="1827" formatCode="General">
                  <c:v>2.2575693100807901</c:v>
                </c:pt>
                <c:pt idx="1828" formatCode="General">
                  <c:v>2.25748206517207</c:v>
                </c:pt>
                <c:pt idx="1829" formatCode="General">
                  <c:v>2.2573948955611201</c:v>
                </c:pt>
                <c:pt idx="1830" formatCode="General">
                  <c:v>2.2573078011418199</c:v>
                </c:pt>
                <c:pt idx="1831" formatCode="General">
                  <c:v>2.25722078180705</c:v>
                </c:pt>
                <c:pt idx="1832" formatCode="General">
                  <c:v>2.25713383744871</c:v>
                </c:pt>
                <c:pt idx="1833" formatCode="General">
                  <c:v>2.2570469679577201</c:v>
                </c:pt>
                <c:pt idx="1834" formatCode="General">
                  <c:v>2.2569601732240501</c:v>
                </c:pt>
                <c:pt idx="1835" formatCode="General">
                  <c:v>2.2568734531367198</c:v>
                </c:pt>
                <c:pt idx="1836" formatCode="General">
                  <c:v>2.25678680758385</c:v>
                </c:pt>
                <c:pt idx="1837" formatCode="General">
                  <c:v>2.2567002364526898</c:v>
                </c:pt>
                <c:pt idx="1838" formatCode="General">
                  <c:v>2.2566137396296502</c:v>
                </c:pt>
                <c:pt idx="1839" formatCode="General">
                  <c:v>2.2565273170003501</c:v>
                </c:pt>
                <c:pt idx="1840" formatCode="General">
                  <c:v>2.25644096844968</c:v>
                </c:pt>
                <c:pt idx="1841" formatCode="General">
                  <c:v>2.2563546938618502</c:v>
                </c:pt>
                <c:pt idx="1842" formatCode="General">
                  <c:v>2.2562684931204302</c:v>
                </c:pt>
                <c:pt idx="1843" formatCode="General">
                  <c:v>2.2561823661084301</c:v>
                </c:pt>
                <c:pt idx="1844" formatCode="General">
                  <c:v>2.2560963127083502</c:v>
                </c:pt>
                <c:pt idx="1845" formatCode="General">
                  <c:v>2.2560103328022798</c:v>
                </c:pt>
                <c:pt idx="1846" formatCode="General">
                  <c:v>2.2559244262719198</c:v>
                </c:pt>
                <c:pt idx="1847" formatCode="General">
                  <c:v>2.2558385929987002</c:v>
                </c:pt>
                <c:pt idx="1848" formatCode="General">
                  <c:v>2.2557528328638101</c:v>
                </c:pt>
                <c:pt idx="1849" formatCode="General">
                  <c:v>2.2556671457483199</c:v>
                </c:pt>
                <c:pt idx="1850" formatCode="General">
                  <c:v>2.2555815315332</c:v>
                </c:pt>
                <c:pt idx="1851" formatCode="General">
                  <c:v>2.25549599009946</c:v>
                </c:pt>
                <c:pt idx="1852" formatCode="General">
                  <c:v>2.2554105213281699</c:v>
                </c:pt>
                <c:pt idx="1853" formatCode="General">
                  <c:v>2.2553251251005602</c:v>
                </c:pt>
                <c:pt idx="1854" formatCode="General">
                  <c:v>2.2552398012980901</c:v>
                </c:pt>
                <c:pt idx="1855" formatCode="General">
                  <c:v>2.2551545498025298</c:v>
                </c:pt>
                <c:pt idx="1856" formatCode="General">
                  <c:v>2.2550693704959901</c:v>
                </c:pt>
                <c:pt idx="1857" formatCode="General">
                  <c:v>2.2549842632610702</c:v>
                </c:pt>
                <c:pt idx="1858" formatCode="General">
                  <c:v>2.25489922798082</c:v>
                </c:pt>
                <c:pt idx="1859" formatCode="General">
                  <c:v>2.25481426453889</c:v>
                </c:pt>
                <c:pt idx="1860" formatCode="General">
                  <c:v>2.2547293728195399</c:v>
                </c:pt>
                <c:pt idx="1861" formatCode="General">
                  <c:v>2.2546445527077101</c:v>
                </c:pt>
                <c:pt idx="1862" formatCode="General">
                  <c:v>2.25455980408907</c:v>
                </c:pt>
                <c:pt idx="1863" formatCode="General">
                  <c:v>2.25447512685006</c:v>
                </c:pt>
                <c:pt idx="1864" formatCode="General">
                  <c:v>2.25439052087795</c:v>
                </c:pt>
                <c:pt idx="1865" formatCode="General">
                  <c:v>2.2543059860608499</c:v>
                </c:pt>
                <c:pt idx="1866" formatCode="General">
                  <c:v>2.2542215222877799</c:v>
                </c:pt>
                <c:pt idx="1867" formatCode="General">
                  <c:v>2.2541371294486399</c:v>
                </c:pt>
                <c:pt idx="1868" formatCode="General">
                  <c:v>2.25405323341321</c:v>
                </c:pt>
                <c:pt idx="1869" formatCode="General">
                  <c:v>2.2539689926466</c:v>
                </c:pt>
                <c:pt idx="1870" formatCode="General">
                  <c:v>2.2538848227386601</c:v>
                </c:pt>
                <c:pt idx="1871" formatCode="General">
                  <c:v>2.2538007235887698</c:v>
                </c:pt>
                <c:pt idx="1872" formatCode="General">
                  <c:v>2.2537166950973901</c:v>
                </c:pt>
                <c:pt idx="1873" formatCode="General">
                  <c:v>2.2536327371660798</c:v>
                </c:pt>
                <c:pt idx="1874" formatCode="General">
                  <c:v>2.25354884969749</c:v>
                </c:pt>
                <c:pt idx="1875" formatCode="General">
                  <c:v>2.2534650325953298</c:v>
                </c:pt>
                <c:pt idx="1876" formatCode="General">
                  <c:v>2.2533812857643798</c:v>
                </c:pt>
                <c:pt idx="1877" formatCode="General">
                  <c:v>2.25329760911043</c:v>
                </c:pt>
                <c:pt idx="1878" formatCode="General">
                  <c:v>2.25321400254029</c:v>
                </c:pt>
                <c:pt idx="1879" formatCode="General">
                  <c:v>2.2531304659617399</c:v>
                </c:pt>
                <c:pt idx="1880" formatCode="General">
                  <c:v>2.2530469992834998</c:v>
                </c:pt>
                <c:pt idx="1881" formatCode="General">
                  <c:v>2.25296360241519</c:v>
                </c:pt>
                <c:pt idx="1882" formatCode="General">
                  <c:v>2.2528802752672599</c:v>
                </c:pt>
                <c:pt idx="1883" formatCode="General">
                  <c:v>2.25279701775098</c:v>
                </c:pt>
                <c:pt idx="1884" formatCode="General">
                  <c:v>2.25271382977839</c:v>
                </c:pt>
                <c:pt idx="1885" formatCode="General">
                  <c:v>2.2526307112622002</c:v>
                </c:pt>
                <c:pt idx="1886" formatCode="General">
                  <c:v>2.2525476621157701</c:v>
                </c:pt>
                <c:pt idx="1887" formatCode="General">
                  <c:v>2.2524646822530698</c:v>
                </c:pt>
                <c:pt idx="1888" formatCode="General">
                  <c:v>2.2523817715885599</c:v>
                </c:pt>
                <c:pt idx="1889" formatCode="General">
                  <c:v>2.2522989300371798</c:v>
                </c:pt>
                <c:pt idx="1890" formatCode="General">
                  <c:v>2.2522161575142499</c:v>
                </c:pt>
                <c:pt idx="1891" formatCode="General">
                  <c:v>2.2521334539354299</c:v>
                </c:pt>
                <c:pt idx="1892" formatCode="General">
                  <c:v>2.2520508192166599</c:v>
                </c:pt>
                <c:pt idx="1893" formatCode="General">
                  <c:v>2.2519682532740699</c:v>
                </c:pt>
                <c:pt idx="1894" formatCode="General">
                  <c:v>2.2518857560239098</c:v>
                </c:pt>
                <c:pt idx="1895" formatCode="General">
                  <c:v>2.25180332738252</c:v>
                </c:pt>
                <c:pt idx="1896" formatCode="General">
                  <c:v>2.2517209672662402</c:v>
                </c:pt>
                <c:pt idx="1897" formatCode="General">
                  <c:v>2.25163867559136</c:v>
                </c:pt>
                <c:pt idx="1898" formatCode="General">
                  <c:v>2.2515564522740399</c:v>
                </c:pt>
                <c:pt idx="1899" formatCode="General">
                  <c:v>2.2514742972302701</c:v>
                </c:pt>
                <c:pt idx="1900" formatCode="General">
                  <c:v>2.2513922103758102</c:v>
                </c:pt>
                <c:pt idx="1901" formatCode="General">
                  <c:v>2.2513101916261302</c:v>
                </c:pt>
                <c:pt idx="1902" formatCode="General">
                  <c:v>2.25122824089636</c:v>
                </c:pt>
                <c:pt idx="1903" formatCode="General">
                  <c:v>2.2511463581012401</c:v>
                </c:pt>
                <c:pt idx="1904" formatCode="General">
                  <c:v>2.25106454315506</c:v>
                </c:pt>
                <c:pt idx="1905" formatCode="General">
                  <c:v>2.2509827959716602</c:v>
                </c:pt>
                <c:pt idx="1906" formatCode="General">
                  <c:v>2.2509011164643602</c:v>
                </c:pt>
                <c:pt idx="1907" formatCode="General">
                  <c:v>2.2508195045459098</c:v>
                </c:pt>
                <c:pt idx="1908" formatCode="General">
                  <c:v>2.2507379601284998</c:v>
                </c:pt>
                <c:pt idx="1909" formatCode="General">
                  <c:v>2.2506564831236902</c:v>
                </c:pt>
                <c:pt idx="1910" formatCode="General">
                  <c:v>2.2505750734424499</c:v>
                </c:pt>
                <c:pt idx="1911" formatCode="General">
                  <c:v>2.2504937309950499</c:v>
                </c:pt>
                <c:pt idx="1912" formatCode="General">
                  <c:v>2.25041245569115</c:v>
                </c:pt>
                <c:pt idx="1913" formatCode="General">
                  <c:v>2.2503312474397101</c:v>
                </c:pt>
                <c:pt idx="1914" formatCode="General">
                  <c:v>2.2502501061490201</c:v>
                </c:pt>
                <c:pt idx="1915" formatCode="General">
                  <c:v>2.25016903172668</c:v>
                </c:pt>
                <c:pt idx="1916" formatCode="General">
                  <c:v>2.2500880240796599</c:v>
                </c:pt>
                <c:pt idx="1917" formatCode="General">
                  <c:v>2.25000708311422</c:v>
                </c:pt>
                <c:pt idx="1918" formatCode="General">
                  <c:v>2.2499262087359901</c:v>
                </c:pt>
                <c:pt idx="1919" formatCode="General">
                  <c:v>2.24984540084996</c:v>
                </c:pt>
                <c:pt idx="1920" formatCode="General">
                  <c:v>2.2497646593604999</c:v>
                </c:pt>
                <c:pt idx="1921" formatCode="General">
                  <c:v>2.2496839841713898</c:v>
                </c:pt>
                <c:pt idx="1922" formatCode="General">
                  <c:v>2.2496033751858602</c:v>
                </c:pt>
                <c:pt idx="1923" formatCode="General">
                  <c:v>2.2495228323065701</c:v>
                </c:pt>
                <c:pt idx="1924" formatCode="General">
                  <c:v>2.2494423554357099</c:v>
                </c:pt>
                <c:pt idx="1925" formatCode="General">
                  <c:v>2.2493619444749999</c:v>
                </c:pt>
                <c:pt idx="1926" formatCode="General">
                  <c:v>2.2492815993257298</c:v>
                </c:pt>
                <c:pt idx="1927" formatCode="General">
                  <c:v>2.2492013198887899</c:v>
                </c:pt>
                <c:pt idx="1928" formatCode="General">
                  <c:v>2.24912110606477</c:v>
                </c:pt>
                <c:pt idx="1929" formatCode="General">
                  <c:v>2.2490409577539401</c:v>
                </c:pt>
                <c:pt idx="1930" formatCode="General">
                  <c:v>2.2489608748563201</c:v>
                </c:pt>
                <c:pt idx="1931" formatCode="General">
                  <c:v>2.2488808572717498</c:v>
                </c:pt>
                <c:pt idx="1932" formatCode="General">
                  <c:v>2.2488009048999</c:v>
                </c:pt>
                <c:pt idx="1933" formatCode="General">
                  <c:v>2.2487210176403698</c:v>
                </c:pt>
                <c:pt idx="1934" formatCode="General">
                  <c:v>2.2486411953926901</c:v>
                </c:pt>
                <c:pt idx="1935" formatCode="General">
                  <c:v>2.2485614380564098</c:v>
                </c:pt>
                <c:pt idx="1936" formatCode="General">
                  <c:v>2.2484817455311101</c:v>
                </c:pt>
                <c:pt idx="1937" formatCode="General">
                  <c:v>2.2484021177165001</c:v>
                </c:pt>
                <c:pt idx="1938" formatCode="General">
                  <c:v>2.2483225545124199</c:v>
                </c:pt>
                <c:pt idx="1939" formatCode="General">
                  <c:v>2.2482430558189401</c:v>
                </c:pt>
                <c:pt idx="1940" formatCode="General">
                  <c:v>2.2481636215363601</c:v>
                </c:pt>
                <c:pt idx="1941" formatCode="General">
                  <c:v>2.2480842515652601</c:v>
                </c:pt>
                <c:pt idx="1942" formatCode="General">
                  <c:v>2.2480049458065801</c:v>
                </c:pt>
                <c:pt idx="1943" formatCode="General">
                  <c:v>2.2479257041616298</c:v>
                </c:pt>
                <c:pt idx="1944" formatCode="General">
                  <c:v>2.2478465265321299</c:v>
                </c:pt>
                <c:pt idx="1945" formatCode="General">
                  <c:v>2.2477678330400002</c:v>
                </c:pt>
                <c:pt idx="1946" formatCode="General">
                  <c:v>2.2476887933598002</c:v>
                </c:pt>
                <c:pt idx="1947" formatCode="General">
                  <c:v>2.2476098176407402</c:v>
                </c:pt>
                <c:pt idx="1948" formatCode="General">
                  <c:v>2.24753090579184</c:v>
                </c:pt>
                <c:pt idx="1949" formatCode="General">
                  <c:v>2.2474520577227599</c:v>
                </c:pt>
                <c:pt idx="1950" formatCode="General">
                  <c:v>2.2473732733438898</c:v>
                </c:pt>
                <c:pt idx="1951" formatCode="General">
                  <c:v>2.2472945525663199</c:v>
                </c:pt>
                <c:pt idx="1952" formatCode="General">
                  <c:v>2.2472158953018799</c:v>
                </c:pt>
                <c:pt idx="1953" formatCode="General">
                  <c:v>2.2471373014631499</c:v>
                </c:pt>
                <c:pt idx="1954" formatCode="General">
                  <c:v>2.2470587709634802</c:v>
                </c:pt>
                <c:pt idx="1955" formatCode="General">
                  <c:v>2.2469803037169598</c:v>
                </c:pt>
                <c:pt idx="1956" formatCode="General">
                  <c:v>2.24690189963846</c:v>
                </c:pt>
                <c:pt idx="1957" formatCode="General">
                  <c:v>2.2468235586436198</c:v>
                </c:pt>
                <c:pt idx="1958" formatCode="General">
                  <c:v>2.2467452806488102</c:v>
                </c:pt>
                <c:pt idx="1959" formatCode="General">
                  <c:v>2.24666706557116</c:v>
                </c:pt>
                <c:pt idx="1960" formatCode="General">
                  <c:v>2.2465889133285399</c:v>
                </c:pt>
                <c:pt idx="1961" formatCode="General">
                  <c:v>2.2465108238395302</c:v>
                </c:pt>
                <c:pt idx="1962" formatCode="General">
                  <c:v>2.2464327970234002</c:v>
                </c:pt>
                <c:pt idx="1963" formatCode="General">
                  <c:v>2.2463548328001099</c:v>
                </c:pt>
                <c:pt idx="1964" formatCode="General">
                  <c:v>2.2462769310902702</c:v>
                </c:pt>
                <c:pt idx="1965" formatCode="General">
                  <c:v>2.2461990918150998</c:v>
                </c:pt>
                <c:pt idx="1966" formatCode="General">
                  <c:v>2.2461213148964201</c:v>
                </c:pt>
                <c:pt idx="1967" formatCode="General">
                  <c:v>2.24604360025659</c:v>
                </c:pt>
                <c:pt idx="1968" formatCode="General">
                  <c:v>2.2459659478185099</c:v>
                </c:pt>
                <c:pt idx="1969" formatCode="General">
                  <c:v>2.2458883575055602</c:v>
                </c:pt>
                <c:pt idx="1970" formatCode="General">
                  <c:v>2.2458108292415599</c:v>
                </c:pt>
                <c:pt idx="1971" formatCode="General">
                  <c:v>2.2457333629507401</c:v>
                </c:pt>
                <c:pt idx="1972" formatCode="General">
                  <c:v>2.2456559585576801</c:v>
                </c:pt>
                <c:pt idx="1973" formatCode="General">
                  <c:v>2.2455786159872702</c:v>
                </c:pt>
                <c:pt idx="1974" formatCode="General">
                  <c:v>2.2455013351647102</c:v>
                </c:pt>
                <c:pt idx="1975" formatCode="General">
                  <c:v>2.2454241160153798</c:v>
                </c:pt>
                <c:pt idx="1976" formatCode="General">
                  <c:v>2.2453469584648702</c:v>
                </c:pt>
                <c:pt idx="1977" formatCode="General">
                  <c:v>2.2452698624388998</c:v>
                </c:pt>
                <c:pt idx="1978" formatCode="General">
                  <c:v>2.2451928278632902</c:v>
                </c:pt>
                <c:pt idx="1979" formatCode="General">
                  <c:v>2.2451158546638901</c:v>
                </c:pt>
                <c:pt idx="1980" formatCode="General">
                  <c:v>2.2450389427665698</c:v>
                </c:pt>
                <c:pt idx="1981" formatCode="General">
                  <c:v>2.24496209209715</c:v>
                </c:pt>
                <c:pt idx="1982" formatCode="General">
                  <c:v>2.24488530258136</c:v>
                </c:pt>
                <c:pt idx="1983" formatCode="General">
                  <c:v>2.24480857414482</c:v>
                </c:pt>
                <c:pt idx="1984" formatCode="General">
                  <c:v>2.2447319067129801</c:v>
                </c:pt>
                <c:pt idx="1985" formatCode="General">
                  <c:v>2.2446553002110901</c:v>
                </c:pt>
                <c:pt idx="1986" formatCode="General">
                  <c:v>2.24457875456415</c:v>
                </c:pt>
                <c:pt idx="1987" formatCode="General">
                  <c:v>2.2445022696969099</c:v>
                </c:pt>
                <c:pt idx="1988" formatCode="General">
                  <c:v>2.2444258455338</c:v>
                </c:pt>
                <c:pt idx="1989" formatCode="General">
                  <c:v>2.2443494819989298</c:v>
                </c:pt>
                <c:pt idx="1990" formatCode="General">
                  <c:v>2.2442731790160502</c:v>
                </c:pt>
                <c:pt idx="1991" formatCode="General">
                  <c:v>2.2441969365085099</c:v>
                </c:pt>
                <c:pt idx="1992" formatCode="General">
                  <c:v>2.2441207543992898</c:v>
                </c:pt>
                <c:pt idx="1993" formatCode="General">
                  <c:v>2.24404463261091</c:v>
                </c:pt>
                <c:pt idx="1994" formatCode="General">
                  <c:v>2.24396857106548</c:v>
                </c:pt>
                <c:pt idx="1995" formatCode="General">
                  <c:v>2.2438925696846499</c:v>
                </c:pt>
                <c:pt idx="1996" formatCode="General">
                  <c:v>2.2438166283896099</c:v>
                </c:pt>
                <c:pt idx="1997" formatCode="General">
                  <c:v>2.2437407471010902</c:v>
                </c:pt>
                <c:pt idx="1998" formatCode="General">
                  <c:v>2.24366492573933</c:v>
                </c:pt>
                <c:pt idx="1999" formatCode="General">
                  <c:v>2.2435891642241299</c:v>
                </c:pt>
                <c:pt idx="2000" formatCode="General">
                  <c:v>2.2435134714951701</c:v>
                </c:pt>
                <c:pt idx="2001" formatCode="General">
                  <c:v>2.2434378384367002</c:v>
                </c:pt>
                <c:pt idx="2002" formatCode="General">
                  <c:v>2.2433622649671698</c:v>
                </c:pt>
                <c:pt idx="2003" formatCode="General">
                  <c:v>2.24328675100455</c:v>
                </c:pt>
                <c:pt idx="2004" formatCode="General">
                  <c:v>2.2432112964663902</c:v>
                </c:pt>
                <c:pt idx="2005" formatCode="General">
                  <c:v>2.2431359012698402</c:v>
                </c:pt>
                <c:pt idx="2006" formatCode="General">
                  <c:v>2.2430605653316298</c:v>
                </c:pt>
                <c:pt idx="2007" formatCode="General">
                  <c:v>2.2429852885681298</c:v>
                </c:pt>
                <c:pt idx="2008" formatCode="General">
                  <c:v>2.24291007089536</c:v>
                </c:pt>
                <c:pt idx="2009" formatCode="General">
                  <c:v>2.2428349122290001</c:v>
                </c:pt>
                <c:pt idx="2010" formatCode="General">
                  <c:v>2.2427598124844299</c:v>
                </c:pt>
                <c:pt idx="2011" formatCode="General">
                  <c:v>2.2426847715767799</c:v>
                </c:pt>
                <c:pt idx="2012" formatCode="General">
                  <c:v>2.2426097894209098</c:v>
                </c:pt>
                <c:pt idx="2013" formatCode="General">
                  <c:v>2.2425348659314701</c:v>
                </c:pt>
                <c:pt idx="2014" formatCode="General">
                  <c:v>2.2424600010229598</c:v>
                </c:pt>
                <c:pt idx="2015" formatCode="General">
                  <c:v>2.24238519460968</c:v>
                </c:pt>
                <c:pt idx="2016" formatCode="General">
                  <c:v>2.2423104466058801</c:v>
                </c:pt>
                <c:pt idx="2017" formatCode="General">
                  <c:v>2.2422357569256701</c:v>
                </c:pt>
                <c:pt idx="2018" formatCode="General">
                  <c:v>2.2421611254831602</c:v>
                </c:pt>
                <c:pt idx="2019" formatCode="General">
                  <c:v>2.2420865521924198</c:v>
                </c:pt>
                <c:pt idx="2020" formatCode="General">
                  <c:v>2.24201203696756</c:v>
                </c:pt>
                <c:pt idx="2021" formatCode="General">
                  <c:v>2.2419375797227299</c:v>
                </c:pt>
                <c:pt idx="2022" formatCode="General">
                  <c:v>2.2418635925498198</c:v>
                </c:pt>
                <c:pt idx="2023" formatCode="General">
                  <c:v>2.24178926086124</c:v>
                </c:pt>
                <c:pt idx="2024" formatCode="General">
                  <c:v>2.24171498712156</c:v>
                </c:pt>
                <c:pt idx="2025" formatCode="General">
                  <c:v>2.24164077125043</c:v>
                </c:pt>
                <c:pt idx="2026" formatCode="General">
                  <c:v>2.24156661316781</c:v>
                </c:pt>
                <c:pt idx="2027" formatCode="General">
                  <c:v>2.24149251279397</c:v>
                </c:pt>
                <c:pt idx="2028" formatCode="General">
                  <c:v>2.2414184700496098</c:v>
                </c:pt>
                <c:pt idx="2029" formatCode="General">
                  <c:v>2.24134448485579</c:v>
                </c:pt>
                <c:pt idx="2030" formatCode="General">
                  <c:v>2.2412705571339901</c:v>
                </c:pt>
                <c:pt idx="2031" formatCode="General">
                  <c:v>2.2411966868061501</c:v>
                </c:pt>
                <c:pt idx="2032" formatCode="General">
                  <c:v>2.2411228737946698</c:v>
                </c:pt>
                <c:pt idx="2033" formatCode="General">
                  <c:v>2.2410491180224201</c:v>
                </c:pt>
                <c:pt idx="2034" formatCode="General">
                  <c:v>2.24097541941277</c:v>
                </c:pt>
                <c:pt idx="2035" formatCode="General">
                  <c:v>2.2409017778896101</c:v>
                </c:pt>
                <c:pt idx="2036" formatCode="General">
                  <c:v>2.24082819337734</c:v>
                </c:pt>
                <c:pt idx="2037" formatCode="General">
                  <c:v>2.2407546658008899</c:v>
                </c:pt>
                <c:pt idx="2038" formatCode="General">
                  <c:v>2.2406811950857302</c:v>
                </c:pt>
                <c:pt idx="2039" formatCode="General">
                  <c:v>2.24060778115786</c:v>
                </c:pt>
                <c:pt idx="2040" formatCode="General">
                  <c:v>2.2405344239438101</c:v>
                </c:pt>
                <c:pt idx="2041" formatCode="General">
                  <c:v>2.2404611233706699</c:v>
                </c:pt>
                <c:pt idx="2042" formatCode="General">
                  <c:v>2.2403878793660299</c:v>
                </c:pt>
                <c:pt idx="2043" formatCode="General">
                  <c:v>2.2403146918580199</c:v>
                </c:pt>
                <c:pt idx="2044" formatCode="General">
                  <c:v>2.2402415607752899</c:v>
                </c:pt>
                <c:pt idx="2045" formatCode="General">
                  <c:v>2.2401684860469802</c:v>
                </c:pt>
                <c:pt idx="2046" formatCode="General">
                  <c:v>2.24009546760273</c:v>
                </c:pt>
                <c:pt idx="2047" formatCode="General">
                  <c:v>2.2400225053726399</c:v>
                </c:pt>
                <c:pt idx="2048" formatCode="General">
                  <c:v>2.2399495992872702</c:v>
                </c:pt>
                <c:pt idx="2049" formatCode="General">
                  <c:v>2.2398767492776299</c:v>
                </c:pt>
                <c:pt idx="2050" formatCode="General">
                  <c:v>2.2398039552751099</c:v>
                </c:pt>
                <c:pt idx="2051" formatCode="General">
                  <c:v>2.2397312172115198</c:v>
                </c:pt>
                <c:pt idx="2052" formatCode="General">
                  <c:v>2.2396585350190099</c:v>
                </c:pt>
                <c:pt idx="2053" formatCode="General">
                  <c:v>2.2395859086301</c:v>
                </c:pt>
                <c:pt idx="2054" formatCode="General">
                  <c:v>2.2395133379775798</c:v>
                </c:pt>
                <c:pt idx="2055" formatCode="General">
                  <c:v>2.2394408229945402</c:v>
                </c:pt>
                <c:pt idx="2056" formatCode="General">
                  <c:v>2.2393683636143402</c:v>
                </c:pt>
                <c:pt idx="2057" formatCode="General">
                  <c:v>2.23929595977051</c:v>
                </c:pt>
                <c:pt idx="2058" formatCode="General">
                  <c:v>2.2392236113968198</c:v>
                </c:pt>
                <c:pt idx="2059" formatCode="General">
                  <c:v>2.2391513184271798</c:v>
                </c:pt>
                <c:pt idx="2060" formatCode="General">
                  <c:v>2.23907908079561</c:v>
                </c:pt>
                <c:pt idx="2061" formatCode="General">
                  <c:v>2.2390068984362501</c:v>
                </c:pt>
                <c:pt idx="2062" formatCode="General">
                  <c:v>2.2389347712832799</c:v>
                </c:pt>
                <c:pt idx="2063" formatCode="General">
                  <c:v>2.23886269927092</c:v>
                </c:pt>
                <c:pt idx="2064" formatCode="General">
                  <c:v>2.2387906823333998</c:v>
                </c:pt>
                <c:pt idx="2065" formatCode="General">
                  <c:v>2.2387187204049002</c:v>
                </c:pt>
                <c:pt idx="2066" formatCode="General">
                  <c:v>2.2386468134195501</c:v>
                </c:pt>
                <c:pt idx="2067" formatCode="General">
                  <c:v>2.2385749613113899</c:v>
                </c:pt>
                <c:pt idx="2068" formatCode="General">
                  <c:v>2.2385031640143498</c:v>
                </c:pt>
                <c:pt idx="2069" formatCode="General">
                  <c:v>2.2384314214622001</c:v>
                </c:pt>
                <c:pt idx="2070" formatCode="General">
                  <c:v>2.2383597335885499</c:v>
                </c:pt>
                <c:pt idx="2071" formatCode="General">
                  <c:v>2.2382881003268098</c:v>
                </c:pt>
                <c:pt idx="2072" formatCode="General">
                  <c:v>2.2382165216101901</c:v>
                </c:pt>
                <c:pt idx="2073" formatCode="General">
                  <c:v>2.2381449973716601</c:v>
                </c:pt>
                <c:pt idx="2074" formatCode="General">
                  <c:v>2.2380735275439201</c:v>
                </c:pt>
                <c:pt idx="2075" formatCode="General">
                  <c:v>2.23800211205941</c:v>
                </c:pt>
                <c:pt idx="2076" formatCode="General">
                  <c:v>2.2379307508502801</c:v>
                </c:pt>
                <c:pt idx="2077" formatCode="General">
                  <c:v>2.2378594438483899</c:v>
                </c:pt>
                <c:pt idx="2078" formatCode="General">
                  <c:v>2.2377881909852801</c:v>
                </c:pt>
                <c:pt idx="2079" formatCode="General">
                  <c:v>2.23771699219215</c:v>
                </c:pt>
                <c:pt idx="2080" formatCode="General">
                  <c:v>2.2376458473999201</c:v>
                </c:pt>
                <c:pt idx="2081" formatCode="General">
                  <c:v>2.23757475653913</c:v>
                </c:pt>
                <c:pt idx="2082" formatCode="General">
                  <c:v>2.2375037195399998</c:v>
                </c:pt>
                <c:pt idx="2083" formatCode="General">
                  <c:v>2.2374327363324298</c:v>
                </c:pt>
                <c:pt idx="2084" formatCode="General">
                  <c:v>2.23736180684597</c:v>
                </c:pt>
                <c:pt idx="2085" formatCode="General">
                  <c:v>2.2372909310098201</c:v>
                </c:pt>
                <c:pt idx="2086" formatCode="General">
                  <c:v>2.23722010875289</c:v>
                </c:pt>
                <c:pt idx="2087" formatCode="General">
                  <c:v>2.2371493400037399</c:v>
                </c:pt>
                <c:pt idx="2088" formatCode="General">
                  <c:v>2.2370786246906298</c:v>
                </c:pt>
                <c:pt idx="2089" formatCode="General">
                  <c:v>2.2370079627415098</c:v>
                </c:pt>
                <c:pt idx="2090" formatCode="General">
                  <c:v>2.23693735408406</c:v>
                </c:pt>
                <c:pt idx="2091" formatCode="General">
                  <c:v>2.2368667986456598</c:v>
                </c:pt>
                <c:pt idx="2092" formatCode="General">
                  <c:v>2.2367962963534498</c:v>
                </c:pt>
                <c:pt idx="2093" formatCode="General">
                  <c:v>2.2367258471343199</c:v>
                </c:pt>
                <c:pt idx="2094" formatCode="General">
                  <c:v>2.2366554509149301</c:v>
                </c:pt>
                <c:pt idx="2095" formatCode="General">
                  <c:v>2.2365851076217398</c:v>
                </c:pt>
                <c:pt idx="2096" formatCode="General">
                  <c:v>2.2365148171810199</c:v>
                </c:pt>
                <c:pt idx="2097" formatCode="General">
                  <c:v>2.2364445795188801</c:v>
                </c:pt>
                <c:pt idx="2098" formatCode="General">
                  <c:v>2.23637439456127</c:v>
                </c:pt>
                <c:pt idx="2099" formatCode="General">
                  <c:v>2.2363046644269899</c:v>
                </c:pt>
                <c:pt idx="2100" formatCode="General">
                  <c:v>2.2362345941238599</c:v>
                </c:pt>
                <c:pt idx="2101" formatCode="General">
                  <c:v>2.2361645765162002</c:v>
                </c:pt>
                <c:pt idx="2102" formatCode="General">
                  <c:v>2.2360946115342002</c:v>
                </c:pt>
                <c:pt idx="2103" formatCode="General">
                  <c:v>2.2360246991081598</c:v>
                </c:pt>
                <c:pt idx="2104" formatCode="General">
                  <c:v>2.2359548391684299</c:v>
                </c:pt>
                <c:pt idx="2105" formatCode="General">
                  <c:v>2.2358850316455099</c:v>
                </c:pt>
                <c:pt idx="2106" formatCode="General">
                  <c:v>2.2358152764699901</c:v>
                </c:pt>
                <c:pt idx="2107" formatCode="General">
                  <c:v>2.2357455735726699</c:v>
                </c:pt>
                <c:pt idx="2108" formatCode="General">
                  <c:v>2.2356759228845</c:v>
                </c:pt>
                <c:pt idx="2109" formatCode="General">
                  <c:v>2.2356063243366502</c:v>
                </c:pt>
                <c:pt idx="2110" formatCode="General">
                  <c:v>2.23553677786053</c:v>
                </c:pt>
                <c:pt idx="2111" formatCode="General">
                  <c:v>2.2354672833877598</c:v>
                </c:pt>
                <c:pt idx="2112" formatCode="General">
                  <c:v>2.2353978408502599</c:v>
                </c:pt>
                <c:pt idx="2113" formatCode="General">
                  <c:v>2.2353284501802202</c:v>
                </c:pt>
                <c:pt idx="2114" formatCode="General">
                  <c:v>2.2352591113101399</c:v>
                </c:pt>
                <c:pt idx="2115" formatCode="General">
                  <c:v>2.2351898241728301</c:v>
                </c:pt>
                <c:pt idx="2116" formatCode="General">
                  <c:v>2.23512058870143</c:v>
                </c:pt>
                <c:pt idx="2117" formatCode="General">
                  <c:v>2.2350514048294099</c:v>
                </c:pt>
                <c:pt idx="2118" formatCode="General">
                  <c:v>2.2349822724906301</c:v>
                </c:pt>
                <c:pt idx="2119" formatCode="General">
                  <c:v>2.2349131916192699</c:v>
                </c:pt>
                <c:pt idx="2120" formatCode="General">
                  <c:v>2.2348441621499</c:v>
                </c:pt>
                <c:pt idx="2121" formatCode="General">
                  <c:v>2.2347751840174599</c:v>
                </c:pt>
                <c:pt idx="2122" formatCode="General">
                  <c:v>2.23470625715726</c:v>
                </c:pt>
                <c:pt idx="2123" formatCode="General">
                  <c:v>2.2346373815049998</c:v>
                </c:pt>
                <c:pt idx="2124" formatCode="General">
                  <c:v>2.2345685569967602</c:v>
                </c:pt>
                <c:pt idx="2125" formatCode="General">
                  <c:v>2.2344997835689901</c:v>
                </c:pt>
                <c:pt idx="2126" formatCode="General">
                  <c:v>2.2344310611585101</c:v>
                </c:pt>
                <c:pt idx="2127" formatCode="General">
                  <c:v>2.2343623897025302</c:v>
                </c:pt>
                <c:pt idx="2128" formatCode="General">
                  <c:v>2.2342937691386102</c:v>
                </c:pt>
                <c:pt idx="2129" formatCode="General">
                  <c:v>2.23422519940465</c:v>
                </c:pt>
                <c:pt idx="2130" formatCode="General">
                  <c:v>2.2341566804389199</c:v>
                </c:pt>
                <c:pt idx="2131" formatCode="General">
                  <c:v>2.2340882121800001</c:v>
                </c:pt>
                <c:pt idx="2132" formatCode="General">
                  <c:v>2.2340197945668101</c:v>
                </c:pt>
                <c:pt idx="2133" formatCode="General">
                  <c:v>2.2339514275385701</c:v>
                </c:pt>
                <c:pt idx="2134" formatCode="General">
                  <c:v>2.2338831110347699</c:v>
                </c:pt>
                <c:pt idx="2135" formatCode="General">
                  <c:v>2.2338148449952002</c:v>
                </c:pt>
                <c:pt idx="2136" formatCode="General">
                  <c:v>2.23374662935989</c:v>
                </c:pt>
                <c:pt idx="2137" formatCode="General">
                  <c:v>2.2336784640691101</c:v>
                </c:pt>
                <c:pt idx="2138" formatCode="General">
                  <c:v>2.2336103490633499</c:v>
                </c:pt>
                <c:pt idx="2139" formatCode="General">
                  <c:v>2.2335422842832902</c:v>
                </c:pt>
                <c:pt idx="2140" formatCode="General">
                  <c:v>2.2334742696698</c:v>
                </c:pt>
                <c:pt idx="2141" formatCode="General">
                  <c:v>2.2334063051638702</c:v>
                </c:pt>
                <c:pt idx="2142" formatCode="General">
                  <c:v>2.23333839070665</c:v>
                </c:pt>
                <c:pt idx="2143" formatCode="General">
                  <c:v>2.2332705262393899</c:v>
                </c:pt>
                <c:pt idx="2144" formatCode="General">
                  <c:v>2.2332027117034299</c:v>
                </c:pt>
                <c:pt idx="2145" formatCode="General">
                  <c:v>2.23313494704017</c:v>
                </c:pt>
                <c:pt idx="2146" formatCode="General">
                  <c:v>2.2330672321910501</c:v>
                </c:pt>
                <c:pt idx="2147" formatCode="General">
                  <c:v>2.2329995670975298</c:v>
                </c:pt>
                <c:pt idx="2148" formatCode="General">
                  <c:v>2.2329319517010502</c:v>
                </c:pt>
                <c:pt idx="2149" formatCode="General">
                  <c:v>2.2328643859430599</c:v>
                </c:pt>
                <c:pt idx="2150" formatCode="General">
                  <c:v>2.2327968697649299</c:v>
                </c:pt>
                <c:pt idx="2151" formatCode="General">
                  <c:v>2.2327294031079798</c:v>
                </c:pt>
                <c:pt idx="2152" formatCode="General">
                  <c:v>2.2326619859134298</c:v>
                </c:pt>
                <c:pt idx="2153" formatCode="General">
                  <c:v>2.2325946181224001</c:v>
                </c:pt>
                <c:pt idx="2154" formatCode="General">
                  <c:v>2.23252729967589</c:v>
                </c:pt>
                <c:pt idx="2155" formatCode="General">
                  <c:v>2.2324600305147499</c:v>
                </c:pt>
                <c:pt idx="2156" formatCode="General">
                  <c:v>2.2323928105796802</c:v>
                </c:pt>
                <c:pt idx="2157" formatCode="General">
                  <c:v>2.2323256398111901</c:v>
                </c:pt>
                <c:pt idx="2158" formatCode="General">
                  <c:v>2.23225851814962</c:v>
                </c:pt>
                <c:pt idx="2159" formatCode="General">
                  <c:v>2.23219144553511</c:v>
                </c:pt>
                <c:pt idx="2160" formatCode="General">
                  <c:v>2.2321244219075802</c:v>
                </c:pt>
                <c:pt idx="2161" formatCode="General">
                  <c:v>2.23205744720673</c:v>
                </c:pt>
                <c:pt idx="2162" formatCode="General">
                  <c:v>2.2319905213720399</c:v>
                </c:pt>
                <c:pt idx="2163" formatCode="General">
                  <c:v>2.2319236443427402</c:v>
                </c:pt>
                <c:pt idx="2164" formatCode="General">
                  <c:v>2.23185681605784</c:v>
                </c:pt>
                <c:pt idx="2165" formatCode="General">
                  <c:v>2.2317900364560801</c:v>
                </c:pt>
                <c:pt idx="2166" formatCode="General">
                  <c:v>2.23172330547597</c:v>
                </c:pt>
                <c:pt idx="2167" formatCode="General">
                  <c:v>2.2316566230557502</c:v>
                </c:pt>
                <c:pt idx="2168" formatCode="General">
                  <c:v>2.2315899891334299</c:v>
                </c:pt>
                <c:pt idx="2169" formatCode="General">
                  <c:v>2.2315234036467699</c:v>
                </c:pt>
                <c:pt idx="2170" formatCode="General">
                  <c:v>2.2314568665332701</c:v>
                </c:pt>
                <c:pt idx="2171" formatCode="General">
                  <c:v>2.2313903777302002</c:v>
                </c:pt>
                <c:pt idx="2172" formatCode="General">
                  <c:v>2.2313239371745901</c:v>
                </c:pt>
                <c:pt idx="2173" formatCode="General">
                  <c:v>2.2312575448032401</c:v>
                </c:pt>
                <c:pt idx="2174" formatCode="General">
                  <c:v>2.2311912005527299</c:v>
                </c:pt>
                <c:pt idx="2175" formatCode="General">
                  <c:v>2.2311249043594499</c:v>
                </c:pt>
                <c:pt idx="2176" formatCode="General">
                  <c:v>2.23105904683554</c:v>
                </c:pt>
                <c:pt idx="2177" formatCode="General">
                  <c:v>2.2309928556288399</c:v>
                </c:pt>
                <c:pt idx="2178" formatCode="General">
                  <c:v>2.23092671248898</c:v>
                </c:pt>
                <c:pt idx="2179" formatCode="General">
                  <c:v>2.2308606173558498</c:v>
                </c:pt>
                <c:pt idx="2180" formatCode="General">
                  <c:v>2.2307945701693299</c:v>
                </c:pt>
                <c:pt idx="2181" formatCode="General">
                  <c:v>2.2307285708691902</c:v>
                </c:pt>
                <c:pt idx="2182" formatCode="General">
                  <c:v>2.2306626193951899</c:v>
                </c:pt>
                <c:pt idx="2183" formatCode="General">
                  <c:v>2.2305967156870898</c:v>
                </c:pt>
                <c:pt idx="2184" formatCode="General">
                  <c:v>2.2305308596846198</c:v>
                </c:pt>
                <c:pt idx="2185" formatCode="General">
                  <c:v>2.2304650513275299</c:v>
                </c:pt>
                <c:pt idx="2186" formatCode="General">
                  <c:v>2.23039929055561</c:v>
                </c:pt>
                <c:pt idx="2187" formatCode="General">
                  <c:v>2.2303335773086999</c:v>
                </c:pt>
                <c:pt idx="2188" formatCode="General">
                  <c:v>2.2302679115267101</c:v>
                </c:pt>
                <c:pt idx="2189" formatCode="General">
                  <c:v>2.2302022931496102</c:v>
                </c:pt>
                <c:pt idx="2190" formatCode="General">
                  <c:v>2.2301367221174901</c:v>
                </c:pt>
                <c:pt idx="2191" formatCode="General">
                  <c:v>2.2300711983705699</c:v>
                </c:pt>
                <c:pt idx="2192" formatCode="General">
                  <c:v>2.23000572184917</c:v>
                </c:pt>
                <c:pt idx="2193" formatCode="General">
                  <c:v>2.2299402924937901</c:v>
                </c:pt>
                <c:pt idx="2194" formatCode="General">
                  <c:v>2.2298749102450701</c:v>
                </c:pt>
                <c:pt idx="2195" formatCode="General">
                  <c:v>2.2298095750438298</c:v>
                </c:pt>
                <c:pt idx="2196" formatCode="General">
                  <c:v>2.2297442868310999</c:v>
                </c:pt>
                <c:pt idx="2197" formatCode="General">
                  <c:v>2.2296790455480999</c:v>
                </c:pt>
                <c:pt idx="2198" formatCode="General">
                  <c:v>2.22961385113625</c:v>
                </c:pt>
                <c:pt idx="2199" formatCode="General">
                  <c:v>2.2295487035372101</c:v>
                </c:pt>
                <c:pt idx="2200" formatCode="General">
                  <c:v>2.2294836026928899</c:v>
                </c:pt>
                <c:pt idx="2201" formatCode="General">
                  <c:v>2.2294185485454001</c:v>
                </c:pt>
                <c:pt idx="2202" formatCode="General">
                  <c:v>2.2293535410371499</c:v>
                </c:pt>
                <c:pt idx="2203" formatCode="General">
                  <c:v>2.22928858011077</c:v>
                </c:pt>
                <c:pt idx="2204" formatCode="General">
                  <c:v>2.22922366570916</c:v>
                </c:pt>
                <c:pt idx="2205" formatCode="General">
                  <c:v>2.2291587977754901</c:v>
                </c:pt>
                <c:pt idx="2206" formatCode="General">
                  <c:v>2.2290939762531901</c:v>
                </c:pt>
                <c:pt idx="2207" formatCode="General">
                  <c:v>2.2290292010859698</c:v>
                </c:pt>
                <c:pt idx="2208" formatCode="General">
                  <c:v>2.2289644722177999</c:v>
                </c:pt>
                <c:pt idx="2209" formatCode="General">
                  <c:v>2.2288997895929099</c:v>
                </c:pt>
                <c:pt idx="2210" formatCode="General">
                  <c:v>2.2288351531558002</c:v>
                </c:pt>
                <c:pt idx="2211" formatCode="General">
                  <c:v>2.22877056285125</c:v>
                </c:pt>
                <c:pt idx="2212" formatCode="General">
                  <c:v>2.22870601862425</c:v>
                </c:pt>
                <c:pt idx="2213" formatCode="General">
                  <c:v>2.2286415204200898</c:v>
                </c:pt>
                <c:pt idx="2214" formatCode="General">
                  <c:v>2.2285770681842698</c:v>
                </c:pt>
                <c:pt idx="2215" formatCode="General">
                  <c:v>2.2285126618625299</c:v>
                </c:pt>
                <c:pt idx="2216" formatCode="General">
                  <c:v>2.22844830140084</c:v>
                </c:pt>
                <c:pt idx="2217" formatCode="General">
                  <c:v>2.2283839867453801</c:v>
                </c:pt>
                <c:pt idx="2218" formatCode="General">
                  <c:v>2.22831971784254</c:v>
                </c:pt>
                <c:pt idx="2219" formatCode="General">
                  <c:v>2.2282554946388902</c:v>
                </c:pt>
                <c:pt idx="2220" formatCode="General">
                  <c:v>2.2281913170811798</c:v>
                </c:pt>
                <c:pt idx="2221" formatCode="General">
                  <c:v>2.2281271851163398</c:v>
                </c:pt>
                <c:pt idx="2222" formatCode="General">
                  <c:v>2.2280630986914298</c:v>
                </c:pt>
                <c:pt idx="2223" formatCode="General">
                  <c:v>2.2279990577536499</c:v>
                </c:pt>
                <c:pt idx="2224" formatCode="General">
                  <c:v>2.22793506225034</c:v>
                </c:pt>
                <c:pt idx="2225" formatCode="General">
                  <c:v>2.2278711121289199</c:v>
                </c:pt>
                <c:pt idx="2226" formatCode="General">
                  <c:v>2.2278072073369102</c:v>
                </c:pt>
                <c:pt idx="2227" formatCode="General">
                  <c:v>2.2277433478218902</c:v>
                </c:pt>
                <c:pt idx="2228" formatCode="General">
                  <c:v>2.22767953353152</c:v>
                </c:pt>
                <c:pt idx="2229" formatCode="General">
                  <c:v>2.2276157644134802</c:v>
                </c:pt>
                <c:pt idx="2230" formatCode="General">
                  <c:v>2.2275520404154898</c:v>
                </c:pt>
                <c:pt idx="2231" formatCode="General">
                  <c:v>2.2274883614852499</c:v>
                </c:pt>
                <c:pt idx="2232" formatCode="General">
                  <c:v>2.2274247275704901</c:v>
                </c:pt>
                <c:pt idx="2233" formatCode="General">
                  <c:v>2.2273611386188801</c:v>
                </c:pt>
                <c:pt idx="2234" formatCode="General">
                  <c:v>2.2272975945780602</c:v>
                </c:pt>
                <c:pt idx="2235" formatCode="General">
                  <c:v>2.2272340953956302</c:v>
                </c:pt>
                <c:pt idx="2236" formatCode="General">
                  <c:v>2.2271706410191001</c:v>
                </c:pt>
                <c:pt idx="2237" formatCode="General">
                  <c:v>2.2271072313959102</c:v>
                </c:pt>
                <c:pt idx="2238" formatCode="General">
                  <c:v>2.2270438664733998</c:v>
                </c:pt>
                <c:pt idx="2239" formatCode="General">
                  <c:v>2.2269805461987899</c:v>
                </c:pt>
                <c:pt idx="2240" formatCode="General">
                  <c:v>2.2269172705192002</c:v>
                </c:pt>
                <c:pt idx="2241" formatCode="General">
                  <c:v>2.2268540393815899</c:v>
                </c:pt>
                <c:pt idx="2242" formatCode="General">
                  <c:v>2.22679085273279</c:v>
                </c:pt>
                <c:pt idx="2243" formatCode="General">
                  <c:v>2.22672771051948</c:v>
                </c:pt>
                <c:pt idx="2244" formatCode="General">
                  <c:v>2.2266646126881802</c:v>
                </c:pt>
                <c:pt idx="2245" formatCode="General">
                  <c:v>2.2266015591852399</c:v>
                </c:pt>
                <c:pt idx="2246" formatCode="General">
                  <c:v>2.2265385499568202</c:v>
                </c:pt>
                <c:pt idx="2247" formatCode="General">
                  <c:v>2.22647558494891</c:v>
                </c:pt>
                <c:pt idx="2248" formatCode="General">
                  <c:v>2.2264126641073299</c:v>
                </c:pt>
                <c:pt idx="2249" formatCode="General">
                  <c:v>2.2263497873776701</c:v>
                </c:pt>
                <c:pt idx="2250" formatCode="General">
                  <c:v>2.2262869547053801</c:v>
                </c:pt>
                <c:pt idx="2251" formatCode="General">
                  <c:v>2.2262241660356699</c:v>
                </c:pt>
                <c:pt idx="2252" formatCode="General">
                  <c:v>2.2261614213135901</c:v>
                </c:pt>
                <c:pt idx="2253" formatCode="General">
                  <c:v>2.22609872048396</c:v>
                </c:pt>
                <c:pt idx="2254" formatCode="General">
                  <c:v>2.2260364500812502</c:v>
                </c:pt>
                <c:pt idx="2255" formatCode="General">
                  <c:v>2.2259738457080802</c:v>
                </c:pt>
                <c:pt idx="2256" formatCode="General">
                  <c:v>2.2259112852545901</c:v>
                </c:pt>
                <c:pt idx="2257" formatCode="General">
                  <c:v>2.2258487686689099</c:v>
                </c:pt>
                <c:pt idx="2258" formatCode="General">
                  <c:v>2.2257862958991002</c:v>
                </c:pt>
                <c:pt idx="2259" formatCode="General">
                  <c:v>2.2257238668931199</c:v>
                </c:pt>
                <c:pt idx="2260" formatCode="General">
                  <c:v>2.22566148159884</c:v>
                </c:pt>
                <c:pt idx="2261" formatCode="General">
                  <c:v>2.22559913996407</c:v>
                </c:pt>
                <c:pt idx="2262" formatCode="General">
                  <c:v>2.22553684193654</c:v>
                </c:pt>
                <c:pt idx="2263" formatCode="General">
                  <c:v>2.2254745874639501</c:v>
                </c:pt>
                <c:pt idx="2264" formatCode="General">
                  <c:v>2.22541237649392</c:v>
                </c:pt>
                <c:pt idx="2265" formatCode="General">
                  <c:v>2.2253502089740702</c:v>
                </c:pt>
                <c:pt idx="2266" formatCode="General">
                  <c:v>2.2252880848519698</c:v>
                </c:pt>
                <c:pt idx="2267" formatCode="General">
                  <c:v>2.2252260040751901</c:v>
                </c:pt>
                <c:pt idx="2268" formatCode="General">
                  <c:v>2.2251639665913099</c:v>
                </c:pt>
                <c:pt idx="2269" formatCode="General">
                  <c:v>2.2251019723479102</c:v>
                </c:pt>
                <c:pt idx="2270" formatCode="General">
                  <c:v>2.2250400212925898</c:v>
                </c:pt>
                <c:pt idx="2271" formatCode="General">
                  <c:v>2.224978113373</c:v>
                </c:pt>
                <c:pt idx="2272" formatCode="General">
                  <c:v>2.2249162485368301</c:v>
                </c:pt>
                <c:pt idx="2273" formatCode="General">
                  <c:v>2.22485442673183</c:v>
                </c:pt>
                <c:pt idx="2274" formatCode="General">
                  <c:v>2.22479264790582</c:v>
                </c:pt>
                <c:pt idx="2275" formatCode="General">
                  <c:v>2.2247309120067098</c:v>
                </c:pt>
                <c:pt idx="2276" formatCode="General">
                  <c:v>2.2246692189825099</c:v>
                </c:pt>
                <c:pt idx="2277" formatCode="General">
                  <c:v>2.2246075687813098</c:v>
                </c:pt>
                <c:pt idx="2278" formatCode="General">
                  <c:v>2.2245459613513501</c:v>
                </c:pt>
                <c:pt idx="2279" formatCode="General">
                  <c:v>2.22448439664096</c:v>
                </c:pt>
                <c:pt idx="2280" formatCode="General">
                  <c:v>2.2244228745986199</c:v>
                </c:pt>
                <c:pt idx="2281" formatCode="General">
                  <c:v>2.2243613951729801</c:v>
                </c:pt>
                <c:pt idx="2282" formatCode="General">
                  <c:v>2.2242999583127898</c:v>
                </c:pt>
                <c:pt idx="2283" formatCode="General">
                  <c:v>2.2242385639669902</c:v>
                </c:pt>
                <c:pt idx="2284" formatCode="General">
                  <c:v>2.2241772120846899</c:v>
                </c:pt>
                <c:pt idx="2285" formatCode="General">
                  <c:v>2.2241159026151598</c:v>
                </c:pt>
                <c:pt idx="2286" formatCode="General">
                  <c:v>2.2240546355078399</c:v>
                </c:pt>
                <c:pt idx="2287" formatCode="General">
                  <c:v>2.2239934107123598</c:v>
                </c:pt>
                <c:pt idx="2288" formatCode="General">
                  <c:v>2.2239322281785299</c:v>
                </c:pt>
                <c:pt idx="2289" formatCode="General">
                  <c:v>2.2238710878563599</c:v>
                </c:pt>
                <c:pt idx="2290" formatCode="General">
                  <c:v>2.2238099896960102</c:v>
                </c:pt>
                <c:pt idx="2291" formatCode="General">
                  <c:v>2.22374893364788</c:v>
                </c:pt>
                <c:pt idx="2292" formatCode="General">
                  <c:v>2.2236879196625199</c:v>
                </c:pt>
                <c:pt idx="2293" formatCode="General">
                  <c:v>2.2236269476906698</c:v>
                </c:pt>
                <c:pt idx="2294" formatCode="General">
                  <c:v>2.2235660176832801</c:v>
                </c:pt>
                <c:pt idx="2295" formatCode="General">
                  <c:v>2.2235051295914601</c:v>
                </c:pt>
                <c:pt idx="2296" formatCode="General">
                  <c:v>2.22344428336651</c:v>
                </c:pt>
                <c:pt idx="2297" formatCode="General">
                  <c:v>2.2233834789598999</c:v>
                </c:pt>
                <c:pt idx="2298" formatCode="General">
                  <c:v>2.2233227163232501</c:v>
                </c:pt>
                <c:pt idx="2299" formatCode="General">
                  <c:v>2.2232619954083899</c:v>
                </c:pt>
                <c:pt idx="2300" formatCode="General">
                  <c:v>2.2232013161672599</c:v>
                </c:pt>
                <c:pt idx="2301" formatCode="General">
                  <c:v>2.2231406785519701</c:v>
                </c:pt>
                <c:pt idx="2302" formatCode="General">
                  <c:v>2.2230800825147701</c:v>
                </c:pt>
                <c:pt idx="2303" formatCode="General">
                  <c:v>2.2230195280080398</c:v>
                </c:pt>
                <c:pt idx="2304" formatCode="General">
                  <c:v>2.2229590149842702</c:v>
                </c:pt>
                <c:pt idx="2305" formatCode="General">
                  <c:v>2.2228985433960902</c:v>
                </c:pt>
                <c:pt idx="2306" formatCode="General">
                  <c:v>2.2228381131961998</c:v>
                </c:pt>
                <c:pt idx="2307" formatCode="General">
                  <c:v>2.22277772433742</c:v>
                </c:pt>
                <c:pt idx="2308" formatCode="General">
                  <c:v>2.22271737677262</c:v>
                </c:pt>
                <c:pt idx="2309" formatCode="General">
                  <c:v>2.2226570704547699</c:v>
                </c:pt>
                <c:pt idx="2310" formatCode="General">
                  <c:v>2.2225968053368801</c:v>
                </c:pt>
                <c:pt idx="2311" formatCode="General">
                  <c:v>2.2225365813720002</c:v>
                </c:pt>
                <c:pt idx="2312" formatCode="General">
                  <c:v>2.2224763985132299</c:v>
                </c:pt>
                <c:pt idx="2313" formatCode="General">
                  <c:v>2.22241625671368</c:v>
                </c:pt>
                <c:pt idx="2314" formatCode="General">
                  <c:v>2.22235615592647</c:v>
                </c:pt>
                <c:pt idx="2315" formatCode="General">
                  <c:v>2.22229609610471</c:v>
                </c:pt>
                <c:pt idx="2316" formatCode="General">
                  <c:v>2.2222360772015102</c:v>
                </c:pt>
                <c:pt idx="2317" formatCode="General">
                  <c:v>2.22217609916996</c:v>
                </c:pt>
                <c:pt idx="2318" formatCode="General">
                  <c:v>2.2221161619630898</c:v>
                </c:pt>
                <c:pt idx="2319" formatCode="General">
                  <c:v>2.22205626553388</c:v>
                </c:pt>
                <c:pt idx="2320" formatCode="General">
                  <c:v>2.22199640983527</c:v>
                </c:pt>
                <c:pt idx="2321" formatCode="General">
                  <c:v>2.2219365948201202</c:v>
                </c:pt>
                <c:pt idx="2322" formatCode="General">
                  <c:v>2.22187682044121</c:v>
                </c:pt>
                <c:pt idx="2323" formatCode="General">
                  <c:v>2.2218170866512201</c:v>
                </c:pt>
                <c:pt idx="2324" formatCode="General">
                  <c:v>2.2217573934027501</c:v>
                </c:pt>
                <c:pt idx="2325" formatCode="General">
                  <c:v>2.2216977406482799</c:v>
                </c:pt>
                <c:pt idx="2326" formatCode="General">
                  <c:v>2.2216381283401798</c:v>
                </c:pt>
                <c:pt idx="2327" formatCode="General">
                  <c:v>2.2215785564306798</c:v>
                </c:pt>
                <c:pt idx="2328" formatCode="General">
                  <c:v>2.2215190248719101</c:v>
                </c:pt>
                <c:pt idx="2329" formatCode="General">
                  <c:v>2.22145953361583</c:v>
                </c:pt>
                <c:pt idx="2330" formatCode="General">
                  <c:v>2.2214000826142901</c:v>
                </c:pt>
                <c:pt idx="2331" formatCode="General">
                  <c:v>2.2213406718189801</c:v>
                </c:pt>
                <c:pt idx="2332" formatCode="General">
                  <c:v>2.2212816820863299</c:v>
                </c:pt>
                <c:pt idx="2333" formatCode="General">
                  <c:v>2.2212223601444099</c:v>
                </c:pt>
                <c:pt idx="2334" formatCode="General">
                  <c:v>2.2211630784486198</c:v>
                </c:pt>
                <c:pt idx="2335" formatCode="General">
                  <c:v>2.22110383695389</c:v>
                </c:pt>
                <c:pt idx="2336" formatCode="General">
                  <c:v>2.2210446356150499</c:v>
                </c:pt>
                <c:pt idx="2337" formatCode="General">
                  <c:v>2.22098547438683</c:v>
                </c:pt>
                <c:pt idx="2338" formatCode="General">
                  <c:v>2.2209263532239101</c:v>
                </c:pt>
                <c:pt idx="2339" formatCode="General">
                  <c:v>2.2208672720808802</c:v>
                </c:pt>
                <c:pt idx="2340" formatCode="General">
                  <c:v>2.2208082309122501</c:v>
                </c:pt>
                <c:pt idx="2341" formatCode="General">
                  <c:v>2.2207492296724598</c:v>
                </c:pt>
                <c:pt idx="2342" formatCode="General">
                  <c:v>2.22069026831588</c:v>
                </c:pt>
                <c:pt idx="2343" formatCode="General">
                  <c:v>2.2206313467968402</c:v>
                </c:pt>
                <c:pt idx="2344" formatCode="General">
                  <c:v>2.2205724650695702</c:v>
                </c:pt>
                <c:pt idx="2345" formatCode="General">
                  <c:v>2.22051362308828</c:v>
                </c:pt>
                <c:pt idx="2346" formatCode="General">
                  <c:v>2.22045482080713</c:v>
                </c:pt>
                <c:pt idx="2347" formatCode="General">
                  <c:v>2.22039605818023</c:v>
                </c:pt>
                <c:pt idx="2348" formatCode="General">
                  <c:v>2.2203373351616702</c:v>
                </c:pt>
                <c:pt idx="2349" formatCode="General">
                  <c:v>2.22027865170551</c:v>
                </c:pt>
                <c:pt idx="2350" formatCode="General">
                  <c:v>2.2202200077657901</c:v>
                </c:pt>
                <c:pt idx="2351" formatCode="General">
                  <c:v>2.2201614032965602</c:v>
                </c:pt>
                <c:pt idx="2352" formatCode="General">
                  <c:v>2.2201028382518402</c:v>
                </c:pt>
                <c:pt idx="2353" formatCode="General">
                  <c:v>2.2200443125856801</c:v>
                </c:pt>
                <c:pt idx="2354" formatCode="General">
                  <c:v>2.2199858262521501</c:v>
                </c:pt>
                <c:pt idx="2355" formatCode="General">
                  <c:v>2.21992737920531</c:v>
                </c:pt>
                <c:pt idx="2356" formatCode="General">
                  <c:v>2.2198689713992898</c:v>
                </c:pt>
                <c:pt idx="2357" formatCode="General">
                  <c:v>2.21981060278826</c:v>
                </c:pt>
                <c:pt idx="2358" formatCode="General">
                  <c:v>2.2197522733264101</c:v>
                </c:pt>
                <c:pt idx="2359" formatCode="General">
                  <c:v>2.21969398296801</c:v>
                </c:pt>
                <c:pt idx="2360" formatCode="General">
                  <c:v>2.2196357316673998</c:v>
                </c:pt>
                <c:pt idx="2361" formatCode="General">
                  <c:v>2.2195775193789702</c:v>
                </c:pt>
                <c:pt idx="2362" formatCode="General">
                  <c:v>2.2195193460571998</c:v>
                </c:pt>
                <c:pt idx="2363" formatCode="General">
                  <c:v>2.2194612116566801</c:v>
                </c:pt>
                <c:pt idx="2364" formatCode="General">
                  <c:v>2.21940311613205</c:v>
                </c:pt>
                <c:pt idx="2365" formatCode="General">
                  <c:v>2.2193450594380901</c:v>
                </c:pt>
                <c:pt idx="2366" formatCode="General">
                  <c:v>2.2192870415296602</c:v>
                </c:pt>
                <c:pt idx="2367" formatCode="General">
                  <c:v>2.2192290623617299</c:v>
                </c:pt>
                <c:pt idx="2368" formatCode="General">
                  <c:v>2.2191711218894001</c:v>
                </c:pt>
                <c:pt idx="2369" formatCode="General">
                  <c:v>2.21911322006788</c:v>
                </c:pt>
                <c:pt idx="2370" formatCode="General">
                  <c:v>2.2190553568525102</c:v>
                </c:pt>
                <c:pt idx="2371" formatCode="General">
                  <c:v>2.2189975321987401</c:v>
                </c:pt>
                <c:pt idx="2372" formatCode="General">
                  <c:v>2.2189397460621501</c:v>
                </c:pt>
                <c:pt idx="2373" formatCode="General">
                  <c:v>2.21888199839846</c:v>
                </c:pt>
                <c:pt idx="2374" formatCode="General">
                  <c:v>2.2188242891635301</c:v>
                </c:pt>
                <c:pt idx="2375" formatCode="General">
                  <c:v>2.2187666183133099</c:v>
                </c:pt>
                <c:pt idx="2376" formatCode="General">
                  <c:v>2.2187089858039202</c:v>
                </c:pt>
                <c:pt idx="2377" formatCode="General">
                  <c:v>2.2186513915915902</c:v>
                </c:pt>
                <c:pt idx="2378" formatCode="General">
                  <c:v>2.2185938356326802</c:v>
                </c:pt>
                <c:pt idx="2379" formatCode="General">
                  <c:v>2.2185363178836899</c:v>
                </c:pt>
                <c:pt idx="2380" formatCode="General">
                  <c:v>2.2184788383012202</c:v>
                </c:pt>
                <c:pt idx="2381" formatCode="General">
                  <c:v>2.2184213968419999</c:v>
                </c:pt>
                <c:pt idx="2382" formatCode="General">
                  <c:v>2.2183639934628898</c:v>
                </c:pt>
                <c:pt idx="2383" formatCode="General">
                  <c:v>2.2183066281208301</c:v>
                </c:pt>
                <c:pt idx="2384" formatCode="General">
                  <c:v>2.2182493007728898</c:v>
                </c:pt>
                <c:pt idx="2385" formatCode="General">
                  <c:v>2.2181920113762299</c:v>
                </c:pt>
                <c:pt idx="2386" formatCode="General">
                  <c:v>2.21813475988812</c:v>
                </c:pt>
                <c:pt idx="2387" formatCode="General">
                  <c:v>2.2180775462659001</c:v>
                </c:pt>
                <c:pt idx="2388" formatCode="General">
                  <c:v>2.2180203704669901</c:v>
                </c:pt>
                <c:pt idx="2389" formatCode="General">
                  <c:v>2.2179632324488998</c:v>
                </c:pt>
                <c:pt idx="2390" formatCode="General">
                  <c:v>2.21790613216919</c:v>
                </c:pt>
                <c:pt idx="2391" formatCode="General">
                  <c:v>2.21784906958549</c:v>
                </c:pt>
                <c:pt idx="2392" formatCode="General">
                  <c:v>2.2177920446554702</c:v>
                </c:pt>
                <c:pt idx="2393" formatCode="General">
                  <c:v>2.21773505733684</c:v>
                </c:pt>
                <c:pt idx="2394" formatCode="General">
                  <c:v>2.2176781075873602</c:v>
                </c:pt>
                <c:pt idx="2395" formatCode="General">
                  <c:v>2.21762119536479</c:v>
                </c:pt>
                <c:pt idx="2396" formatCode="General">
                  <c:v>2.2175643206269302</c:v>
                </c:pt>
                <c:pt idx="2397" formatCode="General">
                  <c:v>2.21750748333156</c:v>
                </c:pt>
                <c:pt idx="2398" formatCode="General">
                  <c:v>2.21745068343647</c:v>
                </c:pt>
                <c:pt idx="2399" formatCode="General">
                  <c:v>2.2173939208994402</c:v>
                </c:pt>
                <c:pt idx="2400" formatCode="General">
                  <c:v>2.2173371956782302</c:v>
                </c:pt>
                <c:pt idx="2401" formatCode="General">
                  <c:v>2.21728050773056</c:v>
                </c:pt>
                <c:pt idx="2402" formatCode="General">
                  <c:v>2.2172238570141101</c:v>
                </c:pt>
                <c:pt idx="2403" formatCode="General">
                  <c:v>2.2171672434865202</c:v>
                </c:pt>
                <c:pt idx="2404" formatCode="General">
                  <c:v>2.21711066710539</c:v>
                </c:pt>
                <c:pt idx="2405" formatCode="General">
                  <c:v>2.2170541278282201</c:v>
                </c:pt>
                <c:pt idx="2406" formatCode="General">
                  <c:v>2.2169976256124699</c:v>
                </c:pt>
                <c:pt idx="2407" formatCode="General">
                  <c:v>2.21694116041551</c:v>
                </c:pt>
                <c:pt idx="2408" formatCode="General">
                  <c:v>2.2168847321946199</c:v>
                </c:pt>
                <c:pt idx="2409" formatCode="General">
                  <c:v>2.2168283409069902</c:v>
                </c:pt>
                <c:pt idx="2410" formatCode="General">
                  <c:v>2.2167723603507401</c:v>
                </c:pt>
                <c:pt idx="2411" formatCode="General">
                  <c:v>2.2167160511160402</c:v>
                </c:pt>
                <c:pt idx="2412" formatCode="General">
                  <c:v>2.2166597788631002</c:v>
                </c:pt>
                <c:pt idx="2413" formatCode="General">
                  <c:v>2.2166035435523201</c:v>
                </c:pt>
                <c:pt idx="2414" formatCode="General">
                  <c:v>2.2165473451440301</c:v>
                </c:pt>
                <c:pt idx="2415" formatCode="General">
                  <c:v>2.2164911835985102</c:v>
                </c:pt>
                <c:pt idx="2416" formatCode="General">
                  <c:v>2.21643505887599</c:v>
                </c:pt>
                <c:pt idx="2417" formatCode="General">
                  <c:v>2.2163789709366499</c:v>
                </c:pt>
                <c:pt idx="2418" formatCode="General">
                  <c:v>2.2163229197406</c:v>
                </c:pt>
                <c:pt idx="2419" formatCode="General">
                  <c:v>2.21626690524791</c:v>
                </c:pt>
                <c:pt idx="2420" formatCode="General">
                  <c:v>2.2162109274185702</c:v>
                </c:pt>
                <c:pt idx="2421" formatCode="General">
                  <c:v>2.2161549862125298</c:v>
                </c:pt>
                <c:pt idx="2422" formatCode="General">
                  <c:v>2.21609908158967</c:v>
                </c:pt>
                <c:pt idx="2423" formatCode="General">
                  <c:v>2.21604321350982</c:v>
                </c:pt>
                <c:pt idx="2424" formatCode="General">
                  <c:v>2.21598738193277</c:v>
                </c:pt>
                <c:pt idx="2425" formatCode="General">
                  <c:v>2.2159315868182299</c:v>
                </c:pt>
                <c:pt idx="2426" formatCode="General">
                  <c:v>2.2158758281258799</c:v>
                </c:pt>
                <c:pt idx="2427" formatCode="General">
                  <c:v>2.2158201058153599</c:v>
                </c:pt>
                <c:pt idx="2428" formatCode="General">
                  <c:v>2.21576441984626</c:v>
                </c:pt>
                <c:pt idx="2429" formatCode="General">
                  <c:v>2.2157087701781202</c:v>
                </c:pt>
                <c:pt idx="2430" formatCode="General">
                  <c:v>2.21565315677047</c:v>
                </c:pt>
                <c:pt idx="2431" formatCode="General">
                  <c:v>2.2155975795827998</c:v>
                </c:pt>
                <c:pt idx="2432" formatCode="General">
                  <c:v>2.2155420385745601</c:v>
                </c:pt>
                <c:pt idx="2433" formatCode="General">
                  <c:v>2.2154865337052101</c:v>
                </c:pt>
                <c:pt idx="2434" formatCode="General">
                  <c:v>2.21543106493418</c:v>
                </c:pt>
                <c:pt idx="2435" formatCode="General">
                  <c:v>2.2153756322208902</c:v>
                </c:pt>
                <c:pt idx="2436" formatCode="General">
                  <c:v>2.2153202355247599</c:v>
                </c:pt>
                <c:pt idx="2437" formatCode="General">
                  <c:v>2.2152648748052202</c:v>
                </c:pt>
                <c:pt idx="2438" formatCode="General">
                  <c:v>2.2152095500216902</c:v>
                </c:pt>
                <c:pt idx="2439" formatCode="General">
                  <c:v>2.2151542611336299</c:v>
                </c:pt>
                <c:pt idx="2440" formatCode="General">
                  <c:v>2.2150990081005002</c:v>
                </c:pt>
                <c:pt idx="2441" formatCode="General">
                  <c:v>2.2150437908817802</c:v>
                </c:pt>
                <c:pt idx="2442" formatCode="General">
                  <c:v>2.2149886094370199</c:v>
                </c:pt>
                <c:pt idx="2443" formatCode="General">
                  <c:v>2.21493346372577</c:v>
                </c:pt>
                <c:pt idx="2444" formatCode="General">
                  <c:v>2.21487835370763</c:v>
                </c:pt>
                <c:pt idx="2445" formatCode="General">
                  <c:v>2.21482327934226</c:v>
                </c:pt>
                <c:pt idx="2446" formatCode="General">
                  <c:v>2.2147682405893598</c:v>
                </c:pt>
                <c:pt idx="2447" formatCode="General">
                  <c:v>2.2147132374087</c:v>
                </c:pt>
                <c:pt idx="2448" formatCode="General">
                  <c:v>2.2146582697601001</c:v>
                </c:pt>
                <c:pt idx="2449" formatCode="General">
                  <c:v>2.2146033376034602</c:v>
                </c:pt>
                <c:pt idx="2450" formatCode="General">
                  <c:v>2.2145484408987399</c:v>
                </c:pt>
                <c:pt idx="2451" formatCode="General">
                  <c:v>2.2144935796059699</c:v>
                </c:pt>
                <c:pt idx="2452" formatCode="General">
                  <c:v>2.2144387536852799</c:v>
                </c:pt>
                <c:pt idx="2453" formatCode="General">
                  <c:v>2.21438396309685</c:v>
                </c:pt>
                <c:pt idx="2454" formatCode="General">
                  <c:v>2.2143292078009602</c:v>
                </c:pt>
                <c:pt idx="2455" formatCode="General">
                  <c:v>2.2142744877579799</c:v>
                </c:pt>
                <c:pt idx="2456" formatCode="General">
                  <c:v>2.2142198029283402</c:v>
                </c:pt>
                <c:pt idx="2457" formatCode="General">
                  <c:v>2.2141651532725999</c:v>
                </c:pt>
                <c:pt idx="2458" formatCode="General">
                  <c:v>2.2141105387513602</c:v>
                </c:pt>
                <c:pt idx="2459" formatCode="General">
                  <c:v>2.2140559593253299</c:v>
                </c:pt>
                <c:pt idx="2460" formatCode="General">
                  <c:v>2.21400141495532</c:v>
                </c:pt>
                <c:pt idx="2461" formatCode="General">
                  <c:v>2.2139469056022199</c:v>
                </c:pt>
                <c:pt idx="2462" formatCode="General">
                  <c:v>2.2138924312269701</c:v>
                </c:pt>
                <c:pt idx="2463" formatCode="General">
                  <c:v>2.2138379917906401</c:v>
                </c:pt>
                <c:pt idx="2464" formatCode="General">
                  <c:v>2.2137835872543699</c:v>
                </c:pt>
                <c:pt idx="2465" formatCode="General">
                  <c:v>2.2137292175793601</c:v>
                </c:pt>
                <c:pt idx="2466" formatCode="General">
                  <c:v>2.2136748827269099</c:v>
                </c:pt>
                <c:pt idx="2467" formatCode="General">
                  <c:v>2.2136205826583701</c:v>
                </c:pt>
                <c:pt idx="2468" formatCode="General">
                  <c:v>2.2135663173351801</c:v>
                </c:pt>
                <c:pt idx="2469" formatCode="General">
                  <c:v>2.21351208671883</c:v>
                </c:pt>
                <c:pt idx="2470" formatCode="General">
                  <c:v>2.21345789077087</c:v>
                </c:pt>
                <c:pt idx="2471" formatCode="General">
                  <c:v>2.2134037294529199</c:v>
                </c:pt>
                <c:pt idx="2472" formatCode="General">
                  <c:v>2.2133496027266299</c:v>
                </c:pt>
                <c:pt idx="2473" formatCode="General">
                  <c:v>2.21329551055371</c:v>
                </c:pt>
                <c:pt idx="2474" formatCode="General">
                  <c:v>2.2132414528958999</c:v>
                </c:pt>
                <c:pt idx="2475" formatCode="General">
                  <c:v>2.2131874297149698</c:v>
                </c:pt>
                <c:pt idx="2476" formatCode="General">
                  <c:v>2.2131334409727299</c:v>
                </c:pt>
                <c:pt idx="2477" formatCode="General">
                  <c:v>2.21307948663098</c:v>
                </c:pt>
                <c:pt idx="2478" formatCode="General">
                  <c:v>2.2130255666515701</c:v>
                </c:pt>
                <c:pt idx="2479" formatCode="General">
                  <c:v>2.21297168099633</c:v>
                </c:pt>
                <c:pt idx="2480" formatCode="General">
                  <c:v>2.2129178296271101</c:v>
                </c:pt>
                <c:pt idx="2481" formatCode="General">
                  <c:v>2.2128640125057299</c:v>
                </c:pt>
                <c:pt idx="2482" formatCode="General">
                  <c:v>2.2128102295940102</c:v>
                </c:pt>
                <c:pt idx="2483" formatCode="General">
                  <c:v>2.2127564808537401</c:v>
                </c:pt>
                <c:pt idx="2484" formatCode="General">
                  <c:v>2.2127027662467</c:v>
                </c:pt>
                <c:pt idx="2485" formatCode="General">
                  <c:v>2.2126490857346202</c:v>
                </c:pt>
                <c:pt idx="2486" formatCode="General">
                  <c:v>2.21259543927918</c:v>
                </c:pt>
                <c:pt idx="2487" formatCode="General">
                  <c:v>2.2125418268420298</c:v>
                </c:pt>
                <c:pt idx="2488" formatCode="General">
                  <c:v>2.2124886139904301</c:v>
                </c:pt>
                <c:pt idx="2489" formatCode="General">
                  <c:v>2.2124350775033998</c:v>
                </c:pt>
                <c:pt idx="2490" formatCode="General">
                  <c:v>2.2123815750885298</c:v>
                </c:pt>
                <c:pt idx="2491" formatCode="General">
                  <c:v>2.2123281067106499</c:v>
                </c:pt>
                <c:pt idx="2492" formatCode="General">
                  <c:v>2.2122746723345199</c:v>
                </c:pt>
                <c:pt idx="2493" formatCode="General">
                  <c:v>2.2122212719249301</c:v>
                </c:pt>
                <c:pt idx="2494" formatCode="General">
                  <c:v>2.2121679054466199</c:v>
                </c:pt>
                <c:pt idx="2495" formatCode="General">
                  <c:v>2.2121145728643099</c:v>
                </c:pt>
                <c:pt idx="2496" formatCode="General">
                  <c:v>2.2120612741427101</c:v>
                </c:pt>
                <c:pt idx="2497" formatCode="General">
                  <c:v>2.21200800924646</c:v>
                </c:pt>
                <c:pt idx="2498" formatCode="General">
                  <c:v>2.21195477814021</c:v>
                </c:pt>
                <c:pt idx="2499" formatCode="General">
                  <c:v>2.21190158078856</c:v>
                </c:pt>
                <c:pt idx="2500" formatCode="General">
                  <c:v>2.21184841715605</c:v>
                </c:pt>
                <c:pt idx="2501" formatCode="General">
                  <c:v>2.21179528720719</c:v>
                </c:pt>
                <c:pt idx="2502" formatCode="General">
                  <c:v>2.2117421909064898</c:v>
                </c:pt>
                <c:pt idx="2503" formatCode="General">
                  <c:v>2.21168912821835</c:v>
                </c:pt>
                <c:pt idx="2504" formatCode="General">
                  <c:v>2.2116360991071802</c:v>
                </c:pt>
                <c:pt idx="2505" formatCode="General">
                  <c:v>2.2115831035373299</c:v>
                </c:pt>
                <c:pt idx="2506" formatCode="General">
                  <c:v>2.2115301414731201</c:v>
                </c:pt>
                <c:pt idx="2507" formatCode="General">
                  <c:v>2.2114772128787998</c:v>
                </c:pt>
                <c:pt idx="2508" formatCode="General">
                  <c:v>2.2114243177186101</c:v>
                </c:pt>
                <c:pt idx="2509" formatCode="General">
                  <c:v>2.2113714559567401</c:v>
                </c:pt>
                <c:pt idx="2510" formatCode="General">
                  <c:v>2.21131862755735</c:v>
                </c:pt>
                <c:pt idx="2511" formatCode="General">
                  <c:v>2.21126583248456</c:v>
                </c:pt>
                <c:pt idx="2512" formatCode="General">
                  <c:v>2.21121307070245</c:v>
                </c:pt>
                <c:pt idx="2513" formatCode="General">
                  <c:v>2.2111603421750901</c:v>
                </c:pt>
                <c:pt idx="2514" formatCode="General">
                  <c:v>2.2111076468665098</c:v>
                </c:pt>
                <c:pt idx="2515" formatCode="General">
                  <c:v>2.2110549847407102</c:v>
                </c:pt>
                <c:pt idx="2516" formatCode="General">
                  <c:v>2.2110023557616798</c:v>
                </c:pt>
                <c:pt idx="2517" formatCode="General">
                  <c:v>2.2109497598934</c:v>
                </c:pt>
                <c:pt idx="2518" formatCode="General">
                  <c:v>2.2108971970998201</c:v>
                </c:pt>
                <c:pt idx="2519" formatCode="General">
                  <c:v>2.2108446673448898</c:v>
                </c:pt>
                <c:pt idx="2520" formatCode="General">
                  <c:v>2.2107921705925402</c:v>
                </c:pt>
                <c:pt idx="2521" formatCode="General">
                  <c:v>2.2107397068067298</c:v>
                </c:pt>
                <c:pt idx="2522" formatCode="General">
                  <c:v>2.21068727595138</c:v>
                </c:pt>
                <c:pt idx="2523" formatCode="General">
                  <c:v>2.2106348779904499</c:v>
                </c:pt>
                <c:pt idx="2524" formatCode="General">
                  <c:v>2.2105825128879002</c:v>
                </c:pt>
                <c:pt idx="2525" formatCode="General">
                  <c:v>2.21053018060769</c:v>
                </c:pt>
                <c:pt idx="2526" formatCode="General">
                  <c:v>2.2104778811138099</c:v>
                </c:pt>
                <c:pt idx="2527" formatCode="General">
                  <c:v>2.2104256143702798</c:v>
                </c:pt>
                <c:pt idx="2528" formatCode="General">
                  <c:v>2.2103733803411201</c:v>
                </c:pt>
                <c:pt idx="2529" formatCode="General">
                  <c:v>2.21032117899041</c:v>
                </c:pt>
                <c:pt idx="2530" formatCode="General">
                  <c:v>2.2102690102822402</c:v>
                </c:pt>
                <c:pt idx="2531" formatCode="General">
                  <c:v>2.21021687418075</c:v>
                </c:pt>
                <c:pt idx="2532" formatCode="General">
                  <c:v>2.2101647706501102</c:v>
                </c:pt>
                <c:pt idx="2533" formatCode="General">
                  <c:v>2.2101126996545202</c:v>
                </c:pt>
                <c:pt idx="2534" formatCode="General">
                  <c:v>2.2100606611582601</c:v>
                </c:pt>
                <c:pt idx="2535" formatCode="General">
                  <c:v>2.2100086551256202</c:v>
                </c:pt>
                <c:pt idx="2536" formatCode="General">
                  <c:v>2.2099566815209601</c:v>
                </c:pt>
                <c:pt idx="2537" formatCode="General">
                  <c:v>2.2099047403086902</c:v>
                </c:pt>
                <c:pt idx="2538" formatCode="General">
                  <c:v>2.2098528314532699</c:v>
                </c:pt>
                <c:pt idx="2539" formatCode="General">
                  <c:v>2.2098009549192001</c:v>
                </c:pt>
                <c:pt idx="2540" formatCode="General">
                  <c:v>2.2097491106710598</c:v>
                </c:pt>
                <c:pt idx="2541" formatCode="General">
                  <c:v>2.20969729867346</c:v>
                </c:pt>
                <c:pt idx="2542" formatCode="General">
                  <c:v>2.2096455188910902</c:v>
                </c:pt>
                <c:pt idx="2543" formatCode="General">
                  <c:v>2.2095937712886902</c:v>
                </c:pt>
                <c:pt idx="2544" formatCode="General">
                  <c:v>2.2095420558310299</c:v>
                </c:pt>
                <c:pt idx="2545" formatCode="General">
                  <c:v>2.2094903724829602</c:v>
                </c:pt>
                <c:pt idx="2546" formatCode="General">
                  <c:v>2.20943872120939</c:v>
                </c:pt>
                <c:pt idx="2547" formatCode="General">
                  <c:v>2.2093871019752598</c:v>
                </c:pt>
                <c:pt idx="2548" formatCode="General">
                  <c:v>2.20933551474557</c:v>
                </c:pt>
                <c:pt idx="2549" formatCode="General">
                  <c:v>2.2092839594853699</c:v>
                </c:pt>
                <c:pt idx="2550" formatCode="General">
                  <c:v>2.2092324361597502</c:v>
                </c:pt>
                <c:pt idx="2551" formatCode="General">
                  <c:v>2.20918094473386</c:v>
                </c:pt>
                <c:pt idx="2552" formatCode="General">
                  <c:v>2.2091294851728698</c:v>
                </c:pt>
                <c:pt idx="2553" formatCode="General">
                  <c:v>2.2090780574419902</c:v>
                </c:pt>
                <c:pt idx="2554" formatCode="General">
                  <c:v>2.20902666150648</c:v>
                </c:pt>
                <c:pt idx="2555" formatCode="General">
                  <c:v>2.2089752973316101</c:v>
                </c:pt>
                <c:pt idx="2556" formatCode="General">
                  <c:v>2.2089239648826902</c:v>
                </c:pt>
                <c:pt idx="2557" formatCode="General">
                  <c:v>2.2088726641250398</c:v>
                </c:pt>
                <c:pt idx="2558" formatCode="General">
                  <c:v>2.2088213950240001</c:v>
                </c:pt>
                <c:pt idx="2559" formatCode="General">
                  <c:v>2.2087701575449299</c:v>
                </c:pt>
                <c:pt idx="2560" formatCode="General">
                  <c:v>2.2087189516532</c:v>
                </c:pt>
                <c:pt idx="2561" formatCode="General">
                  <c:v>2.2086677773141599</c:v>
                </c:pt>
                <c:pt idx="2562" formatCode="General">
                  <c:v>2.2086166344931701</c:v>
                </c:pt>
                <c:pt idx="2563" formatCode="General">
                  <c:v>2.2085655231555998</c:v>
                </c:pt>
                <c:pt idx="2564" formatCode="General">
                  <c:v>2.20851444326677</c:v>
                </c:pt>
                <c:pt idx="2565" formatCode="General">
                  <c:v>2.20846339479202</c:v>
                </c:pt>
                <c:pt idx="2566" formatCode="General">
                  <c:v>2.2084123776966398</c:v>
                </c:pt>
                <c:pt idx="2567" formatCode="General">
                  <c:v>2.20836175606961</c:v>
                </c:pt>
                <c:pt idx="2568" formatCode="General">
                  <c:v>2.20831080952131</c:v>
                </c:pt>
                <c:pt idx="2569" formatCode="General">
                  <c:v>2.2082598944123899</c:v>
                </c:pt>
                <c:pt idx="2570" formatCode="General">
                  <c:v>2.2082090107112702</c:v>
                </c:pt>
                <c:pt idx="2571" formatCode="General">
                  <c:v>2.2081581583863699</c:v>
                </c:pt>
                <c:pt idx="2572" formatCode="General">
                  <c:v>2.2081073374061302</c:v>
                </c:pt>
                <c:pt idx="2573" formatCode="General">
                  <c:v>2.208056547739</c:v>
                </c:pt>
                <c:pt idx="2574" formatCode="General">
                  <c:v>2.2080057893534102</c:v>
                </c:pt>
                <c:pt idx="2575" formatCode="General">
                  <c:v>2.2079550622177999</c:v>
                </c:pt>
                <c:pt idx="2576" formatCode="General">
                  <c:v>2.2079043663005899</c:v>
                </c:pt>
                <c:pt idx="2577" formatCode="General">
                  <c:v>2.2078537015701998</c:v>
                </c:pt>
                <c:pt idx="2578" formatCode="General">
                  <c:v>2.20780306799504</c:v>
                </c:pt>
                <c:pt idx="2579" formatCode="General">
                  <c:v>2.2077524655434901</c:v>
                </c:pt>
                <c:pt idx="2580" formatCode="General">
                  <c:v>2.2077018941839102</c:v>
                </c:pt>
                <c:pt idx="2581" formatCode="General">
                  <c:v>2.2076513538846498</c:v>
                </c:pt>
                <c:pt idx="2582" formatCode="General">
                  <c:v>2.2076008446140198</c:v>
                </c:pt>
                <c:pt idx="2583" formatCode="General">
                  <c:v>2.2075503663403202</c:v>
                </c:pt>
                <c:pt idx="2584" formatCode="General">
                  <c:v>2.2074999190318199</c:v>
                </c:pt>
                <c:pt idx="2585" formatCode="General">
                  <c:v>2.20744950265675</c:v>
                </c:pt>
                <c:pt idx="2586" formatCode="General">
                  <c:v>2.20739911718332</c:v>
                </c:pt>
                <c:pt idx="2587" formatCode="General">
                  <c:v>2.2073487625797101</c:v>
                </c:pt>
                <c:pt idx="2588" formatCode="General">
                  <c:v>2.2072984388140502</c:v>
                </c:pt>
                <c:pt idx="2589" formatCode="General">
                  <c:v>2.2072481458544702</c:v>
                </c:pt>
                <c:pt idx="2590" formatCode="General">
                  <c:v>2.2071978836690298</c:v>
                </c:pt>
                <c:pt idx="2591" formatCode="General">
                  <c:v>2.2071476522258</c:v>
                </c:pt>
                <c:pt idx="2592" formatCode="General">
                  <c:v>2.2070974514927899</c:v>
                </c:pt>
                <c:pt idx="2593" formatCode="General">
                  <c:v>2.20704728143799</c:v>
                </c:pt>
                <c:pt idx="2594" formatCode="General">
                  <c:v>2.2069971420293601</c:v>
                </c:pt>
                <c:pt idx="2595" formatCode="General">
                  <c:v>2.20694703323483</c:v>
                </c:pt>
                <c:pt idx="2596" formatCode="General">
                  <c:v>2.2068969550222999</c:v>
                </c:pt>
                <c:pt idx="2597" formatCode="General">
                  <c:v>2.2068469073596599</c:v>
                </c:pt>
                <c:pt idx="2598" formatCode="General">
                  <c:v>2.2067968902147599</c:v>
                </c:pt>
                <c:pt idx="2599" formatCode="General">
                  <c:v>2.2067469035554401</c:v>
                </c:pt>
                <c:pt idx="2600" formatCode="General">
                  <c:v>2.2066969473495099</c:v>
                </c:pt>
                <c:pt idx="2601" formatCode="General">
                  <c:v>2.20664702156478</c:v>
                </c:pt>
                <c:pt idx="2602" formatCode="General">
                  <c:v>2.20659712616902</c:v>
                </c:pt>
                <c:pt idx="2603" formatCode="General">
                  <c:v>2.2065472611300101</c:v>
                </c:pt>
                <c:pt idx="2604" formatCode="General">
                  <c:v>2.2064974264155199</c:v>
                </c:pt>
                <c:pt idx="2605" formatCode="General">
                  <c:v>2.2064476219932998</c:v>
                </c:pt>
                <c:pt idx="2606" formatCode="General">
                  <c:v>2.2063978478311101</c:v>
                </c:pt>
                <c:pt idx="2607" formatCode="General">
                  <c:v>2.2063481038966901</c:v>
                </c:pt>
                <c:pt idx="2608" formatCode="General">
                  <c:v>2.2062983901578099</c:v>
                </c:pt>
                <c:pt idx="2609" formatCode="General">
                  <c:v>2.2062487065821998</c:v>
                </c:pt>
                <c:pt idx="2610" formatCode="General">
                  <c:v>2.2061990531376501</c:v>
                </c:pt>
                <c:pt idx="2611" formatCode="General">
                  <c:v>2.20614942979193</c:v>
                </c:pt>
                <c:pt idx="2612" formatCode="General">
                  <c:v>2.2060998365128102</c:v>
                </c:pt>
                <c:pt idx="2613" formatCode="General">
                  <c:v>2.2060502732681</c:v>
                </c:pt>
                <c:pt idx="2614" formatCode="General">
                  <c:v>2.2060007400256101</c:v>
                </c:pt>
                <c:pt idx="2615" formatCode="General">
                  <c:v>2.2059512367531799</c:v>
                </c:pt>
                <c:pt idx="2616" formatCode="General">
                  <c:v>2.2059017634186602</c:v>
                </c:pt>
                <c:pt idx="2617" formatCode="General">
                  <c:v>2.20585231998994</c:v>
                </c:pt>
                <c:pt idx="2618" formatCode="General">
                  <c:v>2.2058029064349101</c:v>
                </c:pt>
                <c:pt idx="2619" formatCode="General">
                  <c:v>2.2057535227215102</c:v>
                </c:pt>
                <c:pt idx="2620" formatCode="General">
                  <c:v>2.2057041688176899</c:v>
                </c:pt>
                <c:pt idx="2621" formatCode="General">
                  <c:v>2.2056548446914501</c:v>
                </c:pt>
                <c:pt idx="2622" formatCode="General">
                  <c:v>2.2056055503107799</c:v>
                </c:pt>
                <c:pt idx="2623" formatCode="General">
                  <c:v>2.2055562856437598</c:v>
                </c:pt>
                <c:pt idx="2624" formatCode="General">
                  <c:v>2.20550705065844</c:v>
                </c:pt>
                <c:pt idx="2625" formatCode="General">
                  <c:v>2.2054578453229499</c:v>
                </c:pt>
                <c:pt idx="2626" formatCode="General">
                  <c:v>2.20540866960543</c:v>
                </c:pt>
                <c:pt idx="2627" formatCode="General">
                  <c:v>2.2053595234740402</c:v>
                </c:pt>
                <c:pt idx="2628" formatCode="General">
                  <c:v>2.205310406897</c:v>
                </c:pt>
                <c:pt idx="2629" formatCode="General">
                  <c:v>2.2052613198425299</c:v>
                </c:pt>
                <c:pt idx="2630" formatCode="General">
                  <c:v>2.2052122622789101</c:v>
                </c:pt>
                <c:pt idx="2631" formatCode="General">
                  <c:v>2.2051632341744098</c:v>
                </c:pt>
                <c:pt idx="2632" formatCode="General">
                  <c:v>2.2051142354973701</c:v>
                </c:pt>
                <c:pt idx="2633" formatCode="General">
                  <c:v>2.2050652662161201</c:v>
                </c:pt>
                <c:pt idx="2634" formatCode="General">
                  <c:v>2.2050163262990399</c:v>
                </c:pt>
                <c:pt idx="2635" formatCode="General">
                  <c:v>2.2049674157145001</c:v>
                </c:pt>
                <c:pt idx="2636" formatCode="General">
                  <c:v>2.2049185344309201</c:v>
                </c:pt>
                <c:pt idx="2637" formatCode="General">
                  <c:v>2.20486968241672</c:v>
                </c:pt>
                <c:pt idx="2638" formatCode="General">
                  <c:v>2.20482085964032</c:v>
                </c:pt>
                <c:pt idx="2639" formatCode="General">
                  <c:v>2.2047720660701802</c:v>
                </c:pt>
                <c:pt idx="2640" formatCode="General">
                  <c:v>2.2047233016747501</c:v>
                </c:pt>
                <c:pt idx="2641" formatCode="General">
                  <c:v>2.20467456642249</c:v>
                </c:pt>
                <c:pt idx="2642" formatCode="General">
                  <c:v>2.2046258602818298</c:v>
                </c:pt>
                <c:pt idx="2643" formatCode="General">
                  <c:v>2.2045771832212502</c:v>
                </c:pt>
                <c:pt idx="2644" formatCode="General">
                  <c:v>2.2045285352091701</c:v>
                </c:pt>
                <c:pt idx="2645" formatCode="General">
                  <c:v>2.20448027002013</c:v>
                </c:pt>
                <c:pt idx="2646" formatCode="General">
                  <c:v>2.2044316875902399</c:v>
                </c:pt>
                <c:pt idx="2647" formatCode="General">
                  <c:v>2.2043831342701101</c:v>
                </c:pt>
                <c:pt idx="2648" formatCode="General">
                  <c:v>2.2043346100312</c:v>
                </c:pt>
                <c:pt idx="2649" formatCode="General">
                  <c:v>2.2042861148449702</c:v>
                </c:pt>
                <c:pt idx="2650" formatCode="General">
                  <c:v>2.2042376486829198</c:v>
                </c:pt>
                <c:pt idx="2651" formatCode="General">
                  <c:v>2.20418921151657</c:v>
                </c:pt>
                <c:pt idx="2652" formatCode="General">
                  <c:v>2.2041408033174599</c:v>
                </c:pt>
                <c:pt idx="2653" formatCode="General">
                  <c:v>2.20409242405715</c:v>
                </c:pt>
                <c:pt idx="2654" formatCode="General">
                  <c:v>2.2040440737072098</c:v>
                </c:pt>
                <c:pt idx="2655" formatCode="General">
                  <c:v>2.20399575223921</c:v>
                </c:pt>
                <c:pt idx="2656" formatCode="General">
                  <c:v>2.2039474596247302</c:v>
                </c:pt>
                <c:pt idx="2657" formatCode="General">
                  <c:v>2.2038991958353802</c:v>
                </c:pt>
                <c:pt idx="2658" formatCode="General">
                  <c:v>2.2038509608427299</c:v>
                </c:pt>
                <c:pt idx="2659" formatCode="General">
                  <c:v>2.2038027546183598</c:v>
                </c:pt>
                <c:pt idx="2660" formatCode="General">
                  <c:v>2.20375457713387</c:v>
                </c:pt>
                <c:pt idx="2661" formatCode="General">
                  <c:v>2.2037064283608201</c:v>
                </c:pt>
                <c:pt idx="2662" formatCode="General">
                  <c:v>2.2036583082707701</c:v>
                </c:pt>
                <c:pt idx="2663" formatCode="General">
                  <c:v>2.2036102168352798</c:v>
                </c:pt>
                <c:pt idx="2664" formatCode="General">
                  <c:v>2.2035621540258701</c:v>
                </c:pt>
                <c:pt idx="2665" formatCode="General">
                  <c:v>2.20351411981407</c:v>
                </c:pt>
                <c:pt idx="2666" formatCode="General">
                  <c:v>2.2034661141713698</c:v>
                </c:pt>
                <c:pt idx="2667" formatCode="General">
                  <c:v>2.2034181370692698</c:v>
                </c:pt>
                <c:pt idx="2668" formatCode="General">
                  <c:v>2.2033701884792101</c:v>
                </c:pt>
                <c:pt idx="2669" formatCode="General">
                  <c:v>2.2033222683726201</c:v>
                </c:pt>
                <c:pt idx="2670" formatCode="General">
                  <c:v>2.20327437672093</c:v>
                </c:pt>
                <c:pt idx="2671" formatCode="General">
                  <c:v>2.20322651349553</c:v>
                </c:pt>
                <c:pt idx="2672" formatCode="General">
                  <c:v>2.2031786786677601</c:v>
                </c:pt>
                <c:pt idx="2673" formatCode="General">
                  <c:v>2.2031308722089702</c:v>
                </c:pt>
                <c:pt idx="2674" formatCode="General">
                  <c:v>2.2030830940904802</c:v>
                </c:pt>
                <c:pt idx="2675" formatCode="General">
                  <c:v>2.2030353442835602</c:v>
                </c:pt>
                <c:pt idx="2676" formatCode="General">
                  <c:v>2.2029876227594798</c:v>
                </c:pt>
                <c:pt idx="2677" formatCode="General">
                  <c:v>2.20293992948947</c:v>
                </c:pt>
                <c:pt idx="2678" formatCode="General">
                  <c:v>2.2028922644447402</c:v>
                </c:pt>
                <c:pt idx="2679" formatCode="General">
                  <c:v>2.2028446275964702</c:v>
                </c:pt>
                <c:pt idx="2680" formatCode="General">
                  <c:v>2.2027970189158301</c:v>
                </c:pt>
                <c:pt idx="2681" formatCode="General">
                  <c:v>2.2027494383739499</c:v>
                </c:pt>
                <c:pt idx="2682" formatCode="General">
                  <c:v>2.20270188594196</c:v>
                </c:pt>
                <c:pt idx="2683" formatCode="General">
                  <c:v>2.2026543615909402</c:v>
                </c:pt>
                <c:pt idx="2684" formatCode="General">
                  <c:v>2.2026068652919801</c:v>
                </c:pt>
                <c:pt idx="2685" formatCode="General">
                  <c:v>2.2025593970161301</c:v>
                </c:pt>
                <c:pt idx="2686" formatCode="General">
                  <c:v>2.2025119567344502</c:v>
                </c:pt>
                <c:pt idx="2687" formatCode="General">
                  <c:v>2.2024645444179498</c:v>
                </c:pt>
                <c:pt idx="2688" formatCode="General">
                  <c:v>2.2024171600376699</c:v>
                </c:pt>
                <c:pt idx="2689" formatCode="General">
                  <c:v>2.20236980356459</c:v>
                </c:pt>
                <c:pt idx="2690" formatCode="General">
                  <c:v>2.2023224749697299</c:v>
                </c:pt>
                <c:pt idx="2691" formatCode="General">
                  <c:v>2.2022751742240598</c:v>
                </c:pt>
                <c:pt idx="2692" formatCode="General">
                  <c:v>2.2022279012985702</c:v>
                </c:pt>
                <c:pt idx="2693" formatCode="General">
                  <c:v>2.2021806561642499</c:v>
                </c:pt>
                <c:pt idx="2694" formatCode="General">
                  <c:v>2.2021334387920501</c:v>
                </c:pt>
                <c:pt idx="2695" formatCode="General">
                  <c:v>2.2020862491529698</c:v>
                </c:pt>
                <c:pt idx="2696" formatCode="General">
                  <c:v>2.20203908721798</c:v>
                </c:pt>
                <c:pt idx="2697" formatCode="General">
                  <c:v>2.2019919529580601</c:v>
                </c:pt>
                <c:pt idx="2698" formatCode="General">
                  <c:v>2.20194484634419</c:v>
                </c:pt>
                <c:pt idx="2699" formatCode="General">
                  <c:v>2.2018977673473601</c:v>
                </c:pt>
                <c:pt idx="2700" formatCode="General">
                  <c:v>2.2018507159385798</c:v>
                </c:pt>
                <c:pt idx="2701" formatCode="General">
                  <c:v>2.2018036920888302</c:v>
                </c:pt>
                <c:pt idx="2702" formatCode="General">
                  <c:v>2.2017566957691499</c:v>
                </c:pt>
                <c:pt idx="2703" formatCode="General">
                  <c:v>2.2017097269505501</c:v>
                </c:pt>
                <c:pt idx="2704" formatCode="General">
                  <c:v>2.2016627856040598</c:v>
                </c:pt>
                <c:pt idx="2705" formatCode="General">
                  <c:v>2.2016158717007501</c:v>
                </c:pt>
                <c:pt idx="2706" formatCode="General">
                  <c:v>2.20156898521167</c:v>
                </c:pt>
                <c:pt idx="2707" formatCode="General">
                  <c:v>2.2015221261078901</c:v>
                </c:pt>
                <c:pt idx="2708" formatCode="General">
                  <c:v>2.2014752943604998</c:v>
                </c:pt>
                <c:pt idx="2709" formatCode="General">
                  <c:v>2.2014284899405898</c:v>
                </c:pt>
                <c:pt idx="2710" formatCode="General">
                  <c:v>2.2013817128192898</c:v>
                </c:pt>
                <c:pt idx="2711" formatCode="General">
                  <c:v>2.2013349629677301</c:v>
                </c:pt>
                <c:pt idx="2712" formatCode="General">
                  <c:v>2.20128824035702</c:v>
                </c:pt>
                <c:pt idx="2713" formatCode="General">
                  <c:v>2.2012415449583398</c:v>
                </c:pt>
                <c:pt idx="2714" formatCode="General">
                  <c:v>2.20119487674283</c:v>
                </c:pt>
                <c:pt idx="2715" formatCode="General">
                  <c:v>2.2011482356816701</c:v>
                </c:pt>
                <c:pt idx="2716" formatCode="General">
                  <c:v>2.20110162174602</c:v>
                </c:pt>
                <c:pt idx="2717" formatCode="General">
                  <c:v>2.2010550349070899</c:v>
                </c:pt>
                <c:pt idx="2718" formatCode="General">
                  <c:v>2.2010084751360601</c:v>
                </c:pt>
                <c:pt idx="2719" formatCode="General">
                  <c:v>2.20096194240412</c:v>
                </c:pt>
                <c:pt idx="2720" formatCode="General">
                  <c:v>2.2009154366824601</c:v>
                </c:pt>
                <c:pt idx="2721" formatCode="General">
                  <c:v>2.2008689579422902</c:v>
                </c:pt>
                <c:pt idx="2722" formatCode="General">
                  <c:v>2.2008225061547901</c:v>
                </c:pt>
                <c:pt idx="2723" formatCode="General">
                  <c:v>2.2007760812911301</c:v>
                </c:pt>
                <c:pt idx="2724" formatCode="General">
                  <c:v>2.2007300334337101</c:v>
                </c:pt>
                <c:pt idx="2725" formatCode="General">
                  <c:v>2.2006836697424901</c:v>
                </c:pt>
                <c:pt idx="2726" formatCode="General">
                  <c:v>2.20063733303938</c:v>
                </c:pt>
                <c:pt idx="2727" formatCode="General">
                  <c:v>2.2005910232984398</c:v>
                </c:pt>
                <c:pt idx="2728" formatCode="General">
                  <c:v>2.2005447404937701</c:v>
                </c:pt>
                <c:pt idx="2729" formatCode="General">
                  <c:v>2.2004984845995099</c:v>
                </c:pt>
                <c:pt idx="2730" formatCode="General">
                  <c:v>2.2004522555898198</c:v>
                </c:pt>
                <c:pt idx="2731" formatCode="General">
                  <c:v>2.2004060534389001</c:v>
                </c:pt>
                <c:pt idx="2732" formatCode="General">
                  <c:v>2.2003598781209601</c:v>
                </c:pt>
                <c:pt idx="2733" formatCode="General">
                  <c:v>2.2003137296102402</c:v>
                </c:pt>
                <c:pt idx="2734" formatCode="General">
                  <c:v>2.200267607881</c:v>
                </c:pt>
                <c:pt idx="2735" formatCode="General">
                  <c:v>2.20022151290752</c:v>
                </c:pt>
                <c:pt idx="2736" formatCode="General">
                  <c:v>2.20017544466408</c:v>
                </c:pt>
                <c:pt idx="2737" formatCode="General">
                  <c:v>2.2001294031249801</c:v>
                </c:pt>
                <c:pt idx="2738" formatCode="General">
                  <c:v>2.2000833882645501</c:v>
                </c:pt>
                <c:pt idx="2739" formatCode="General">
                  <c:v>2.2000374000570901</c:v>
                </c:pt>
                <c:pt idx="2740" formatCode="General">
                  <c:v>2.1999914384769399</c:v>
                </c:pt>
                <c:pt idx="2741" formatCode="General">
                  <c:v>2.1999455034984101</c:v>
                </c:pt>
                <c:pt idx="2742" formatCode="General">
                  <c:v>2.19989959509584</c:v>
                </c:pt>
                <c:pt idx="2743" formatCode="General">
                  <c:v>2.1998537132435501</c:v>
                </c:pt>
                <c:pt idx="2744" formatCode="General">
                  <c:v>2.1998078579158502</c:v>
                </c:pt>
                <c:pt idx="2745" formatCode="General">
                  <c:v>2.1997620290870601</c:v>
                </c:pt>
                <c:pt idx="2746" formatCode="General">
                  <c:v>2.1997162267314798</c:v>
                </c:pt>
                <c:pt idx="2747" formatCode="General">
                  <c:v>2.19967045082341</c:v>
                </c:pt>
                <c:pt idx="2748" formatCode="General">
                  <c:v>2.1996247013371399</c:v>
                </c:pt>
                <c:pt idx="2749" formatCode="General">
                  <c:v>2.19957897824691</c:v>
                </c:pt>
                <c:pt idx="2750" formatCode="General">
                  <c:v>2.1995332815269899</c:v>
                </c:pt>
                <c:pt idx="2751" formatCode="General">
                  <c:v>2.1994876111516199</c:v>
                </c:pt>
                <c:pt idx="2752" formatCode="General">
                  <c:v>2.1994419670950101</c:v>
                </c:pt>
                <c:pt idx="2753" formatCode="General">
                  <c:v>2.19939634933136</c:v>
                </c:pt>
                <c:pt idx="2754" formatCode="General">
                  <c:v>2.1993507578348499</c:v>
                </c:pt>
                <c:pt idx="2755" formatCode="General">
                  <c:v>2.1993051925796401</c:v>
                </c:pt>
                <c:pt idx="2756" formatCode="General">
                  <c:v>2.1992596535398601</c:v>
                </c:pt>
                <c:pt idx="2757" formatCode="General">
                  <c:v>2.19921414068962</c:v>
                </c:pt>
                <c:pt idx="2758" formatCode="General">
                  <c:v>2.1991686540030302</c:v>
                </c:pt>
                <c:pt idx="2759" formatCode="General">
                  <c:v>2.19912319345414</c:v>
                </c:pt>
                <c:pt idx="2760" formatCode="General">
                  <c:v>2.1990777590170101</c:v>
                </c:pt>
                <c:pt idx="2761" formatCode="General">
                  <c:v>2.1990323506656502</c:v>
                </c:pt>
                <c:pt idx="2762" formatCode="General">
                  <c:v>2.1989869683740699</c:v>
                </c:pt>
                <c:pt idx="2763" formatCode="General">
                  <c:v>2.19894161211624</c:v>
                </c:pt>
                <c:pt idx="2764" formatCode="General">
                  <c:v>2.19889628186613</c:v>
                </c:pt>
                <c:pt idx="2765" formatCode="General">
                  <c:v>2.1988509775976501</c:v>
                </c:pt>
                <c:pt idx="2766" formatCode="General">
                  <c:v>2.1988056992847298</c:v>
                </c:pt>
                <c:pt idx="2767" formatCode="General">
                  <c:v>2.19876044690126</c:v>
                </c:pt>
                <c:pt idx="2768" formatCode="General">
                  <c:v>2.1987152204211</c:v>
                </c:pt>
                <c:pt idx="2769" formatCode="General">
                  <c:v>2.1986700198181199</c:v>
                </c:pt>
                <c:pt idx="2770" formatCode="General">
                  <c:v>2.1986248450661399</c:v>
                </c:pt>
                <c:pt idx="2771" formatCode="General">
                  <c:v>2.1985796961389799</c:v>
                </c:pt>
                <c:pt idx="2772" formatCode="General">
                  <c:v>2.1985345730104502</c:v>
                </c:pt>
                <c:pt idx="2773" formatCode="General">
                  <c:v>2.1984894756543301</c:v>
                </c:pt>
                <c:pt idx="2774" formatCode="General">
                  <c:v>2.1984444040443898</c:v>
                </c:pt>
                <c:pt idx="2775" formatCode="General">
                  <c:v>2.1983993581543899</c:v>
                </c:pt>
                <c:pt idx="2776" formatCode="General">
                  <c:v>2.1983543379580901</c:v>
                </c:pt>
                <c:pt idx="2777" formatCode="General">
                  <c:v>2.1983093434291998</c:v>
                </c:pt>
                <c:pt idx="2778" formatCode="General">
                  <c:v>2.19826437454148</c:v>
                </c:pt>
                <c:pt idx="2779" formatCode="General">
                  <c:v>2.1982194312686199</c:v>
                </c:pt>
                <c:pt idx="2780" formatCode="General">
                  <c:v>2.1981745135843398</c:v>
                </c:pt>
                <c:pt idx="2781" formatCode="General">
                  <c:v>2.1981296214623498</c:v>
                </c:pt>
                <c:pt idx="2782" formatCode="General">
                  <c:v>2.19808475487635</c:v>
                </c:pt>
                <c:pt idx="2783" formatCode="General">
                  <c:v>2.1980399138000202</c:v>
                </c:pt>
                <c:pt idx="2784" formatCode="General">
                  <c:v>2.19799509820706</c:v>
                </c:pt>
                <c:pt idx="2785" formatCode="General">
                  <c:v>2.19795030807115</c:v>
                </c:pt>
                <c:pt idx="2786" formatCode="General">
                  <c:v>2.19790554336599</c:v>
                </c:pt>
                <c:pt idx="2787" formatCode="General">
                  <c:v>2.1978608040652401</c:v>
                </c:pt>
                <c:pt idx="2788" formatCode="General">
                  <c:v>2.1978160901426</c:v>
                </c:pt>
                <c:pt idx="2789" formatCode="General">
                  <c:v>2.1977714015717398</c:v>
                </c:pt>
                <c:pt idx="2790" formatCode="General">
                  <c:v>2.1977267383263301</c:v>
                </c:pt>
                <c:pt idx="2791" formatCode="General">
                  <c:v>2.1976821003800602</c:v>
                </c:pt>
                <c:pt idx="2792" formatCode="General">
                  <c:v>2.19763748770661</c:v>
                </c:pt>
                <c:pt idx="2793" formatCode="General">
                  <c:v>2.1975929002796399</c:v>
                </c:pt>
                <c:pt idx="2794" formatCode="General">
                  <c:v>2.19754833807283</c:v>
                </c:pt>
                <c:pt idx="2795" formatCode="General">
                  <c:v>2.1975038010598502</c:v>
                </c:pt>
                <c:pt idx="2796" formatCode="General">
                  <c:v>2.1974592892143798</c:v>
                </c:pt>
                <c:pt idx="2797" formatCode="General">
                  <c:v>2.1974148025100702</c:v>
                </c:pt>
                <c:pt idx="2798" formatCode="General">
                  <c:v>2.1973703409205898</c:v>
                </c:pt>
                <c:pt idx="2799" formatCode="General">
                  <c:v>2.1973259044195999</c:v>
                </c:pt>
                <c:pt idx="2800" formatCode="General">
                  <c:v>2.1972814929807498</c:v>
                </c:pt>
                <c:pt idx="2801" formatCode="General">
                  <c:v>2.1972371065776701</c:v>
                </c:pt>
                <c:pt idx="2802" formatCode="General">
                  <c:v>2.1971927451840099</c:v>
                </c:pt>
                <c:pt idx="2803" formatCode="General">
                  <c:v>2.1971487542042198</c:v>
                </c:pt>
                <c:pt idx="2804" formatCode="General">
                  <c:v>2.1971044499785601</c:v>
                </c:pt>
                <c:pt idx="2805" formatCode="General">
                  <c:v>2.1970601708285402</c:v>
                </c:pt>
                <c:pt idx="2806" formatCode="General">
                  <c:v>2.1970159167305101</c:v>
                </c:pt>
                <c:pt idx="2807" formatCode="General">
                  <c:v>2.19697168766091</c:v>
                </c:pt>
                <c:pt idx="2808" formatCode="General">
                  <c:v>2.1969274835961601</c:v>
                </c:pt>
                <c:pt idx="2809" formatCode="General">
                  <c:v>2.1968833045127498</c:v>
                </c:pt>
                <c:pt idx="2810" formatCode="General">
                  <c:v>2.1968391503871798</c:v>
                </c:pt>
                <c:pt idx="2811" formatCode="General">
                  <c:v>2.1967950211959701</c:v>
                </c:pt>
                <c:pt idx="2812" formatCode="General">
                  <c:v>2.1967509169156898</c:v>
                </c:pt>
                <c:pt idx="2813" formatCode="General">
                  <c:v>2.1967068375229202</c:v>
                </c:pt>
                <c:pt idx="2814" formatCode="General">
                  <c:v>2.1966627829942502</c:v>
                </c:pt>
                <c:pt idx="2815" formatCode="General">
                  <c:v>2.1966187533063</c:v>
                </c:pt>
                <c:pt idx="2816" formatCode="General">
                  <c:v>2.1965747484357201</c:v>
                </c:pt>
                <c:pt idx="2817" formatCode="General">
                  <c:v>2.1965307683591599</c:v>
                </c:pt>
                <c:pt idx="2818" formatCode="General">
                  <c:v>2.1964868130533</c:v>
                </c:pt>
                <c:pt idx="2819" formatCode="General">
                  <c:v>2.1964428824948099</c:v>
                </c:pt>
                <c:pt idx="2820" formatCode="General">
                  <c:v>2.19639897666038</c:v>
                </c:pt>
                <c:pt idx="2821" formatCode="General">
                  <c:v>2.1963550955267301</c:v>
                </c:pt>
                <c:pt idx="2822" formatCode="General">
                  <c:v>2.1963112390705501</c:v>
                </c:pt>
                <c:pt idx="2823" formatCode="General">
                  <c:v>2.19626740726856</c:v>
                </c:pt>
                <c:pt idx="2824" formatCode="General">
                  <c:v>2.1962236000974702</c:v>
                </c:pt>
                <c:pt idx="2825" formatCode="General">
                  <c:v>2.1961798175339999</c:v>
                </c:pt>
                <c:pt idx="2826" formatCode="General">
                  <c:v>2.19613605955487</c:v>
                </c:pt>
                <c:pt idx="2827" formatCode="General">
                  <c:v>2.1960923261367702</c:v>
                </c:pt>
                <c:pt idx="2828" formatCode="General">
                  <c:v>2.19604861725642</c:v>
                </c:pt>
                <c:pt idx="2829" formatCode="General">
                  <c:v>2.1960049328905198</c:v>
                </c:pt>
                <c:pt idx="2830" formatCode="General">
                  <c:v>2.1959612730157501</c:v>
                </c:pt>
                <c:pt idx="2831" formatCode="General">
                  <c:v>2.1959176376088001</c:v>
                </c:pt>
                <c:pt idx="2832" formatCode="General">
                  <c:v>2.1958740266463401</c:v>
                </c:pt>
                <c:pt idx="2833" formatCode="General">
                  <c:v>2.1958304401050199</c:v>
                </c:pt>
                <c:pt idx="2834" formatCode="General">
                  <c:v>2.1957868779614902</c:v>
                </c:pt>
                <c:pt idx="2835" formatCode="General">
                  <c:v>2.1957433401923798</c:v>
                </c:pt>
                <c:pt idx="2836" formatCode="General">
                  <c:v>2.1956998267742902</c:v>
                </c:pt>
                <c:pt idx="2837" formatCode="General">
                  <c:v>2.1956563376838201</c:v>
                </c:pt>
                <c:pt idx="2838" formatCode="General">
                  <c:v>2.1956128728975499</c:v>
                </c:pt>
                <c:pt idx="2839" formatCode="General">
                  <c:v>2.1955694323920301</c:v>
                </c:pt>
                <c:pt idx="2840" formatCode="General">
                  <c:v>2.1955260161438099</c:v>
                </c:pt>
                <c:pt idx="2841" formatCode="General">
                  <c:v>2.1954826241293901</c:v>
                </c:pt>
                <c:pt idx="2842" formatCode="General">
                  <c:v>2.1954392563252698</c:v>
                </c:pt>
                <c:pt idx="2843" formatCode="General">
                  <c:v>2.1953959127079301</c:v>
                </c:pt>
                <c:pt idx="2844" formatCode="General">
                  <c:v>2.19535259325382</c:v>
                </c:pt>
                <c:pt idx="2845" formatCode="General">
                  <c:v>2.1953092979393598</c:v>
                </c:pt>
                <c:pt idx="2846" formatCode="General">
                  <c:v>2.1952660267409798</c:v>
                </c:pt>
                <c:pt idx="2847" formatCode="General">
                  <c:v>2.1952227796350501</c:v>
                </c:pt>
                <c:pt idx="2848" formatCode="General">
                  <c:v>2.19517955659793</c:v>
                </c:pt>
                <c:pt idx="2849" formatCode="General">
                  <c:v>2.1951363576059801</c:v>
                </c:pt>
                <c:pt idx="2850" formatCode="General">
                  <c:v>2.1950931826355098</c:v>
                </c:pt>
                <c:pt idx="2851" formatCode="General">
                  <c:v>2.1950500316628099</c:v>
                </c:pt>
                <c:pt idx="2852" formatCode="General">
                  <c:v>2.1950069046641798</c:v>
                </c:pt>
                <c:pt idx="2853" formatCode="General">
                  <c:v>2.1949638016158599</c:v>
                </c:pt>
                <c:pt idx="2854" formatCode="General">
                  <c:v>2.1949207224940901</c:v>
                </c:pt>
                <c:pt idx="2855" formatCode="General">
                  <c:v>2.19487766727508</c:v>
                </c:pt>
                <c:pt idx="2856" formatCode="General">
                  <c:v>2.1948346359350501</c:v>
                </c:pt>
                <c:pt idx="2857" formatCode="General">
                  <c:v>2.1947916284501501</c:v>
                </c:pt>
                <c:pt idx="2858" formatCode="General">
                  <c:v>2.1947486447965701</c:v>
                </c:pt>
                <c:pt idx="2859" formatCode="General">
                  <c:v>2.1947056849504301</c:v>
                </c:pt>
                <c:pt idx="2860" formatCode="General">
                  <c:v>2.1946627488878598</c:v>
                </c:pt>
                <c:pt idx="2861" formatCode="General">
                  <c:v>2.1946198365849798</c:v>
                </c:pt>
                <c:pt idx="2862" formatCode="General">
                  <c:v>2.1945769480178701</c:v>
                </c:pt>
                <c:pt idx="2863" formatCode="General">
                  <c:v>2.1945340831626199</c:v>
                </c:pt>
                <c:pt idx="2864" formatCode="General">
                  <c:v>2.1944912419952902</c:v>
                </c:pt>
                <c:pt idx="2865" formatCode="General">
                  <c:v>2.19444842449193</c:v>
                </c:pt>
                <c:pt idx="2866" formatCode="General">
                  <c:v>2.19440563062857</c:v>
                </c:pt>
                <c:pt idx="2867" formatCode="General">
                  <c:v>2.1943628603812502</c:v>
                </c:pt>
                <c:pt idx="2868" formatCode="General">
                  <c:v>2.19432011372596</c:v>
                </c:pt>
                <c:pt idx="2869" formatCode="General">
                  <c:v>2.1942773906387099</c:v>
                </c:pt>
                <c:pt idx="2870" formatCode="General">
                  <c:v>2.19423469109549</c:v>
                </c:pt>
                <c:pt idx="2871" formatCode="General">
                  <c:v>2.19419201507226</c:v>
                </c:pt>
                <c:pt idx="2872" formatCode="General">
                  <c:v>2.1941493625449899</c:v>
                </c:pt>
                <c:pt idx="2873" formatCode="General">
                  <c:v>2.19410673348963</c:v>
                </c:pt>
                <c:pt idx="2874" formatCode="General">
                  <c:v>2.19406412788212</c:v>
                </c:pt>
                <c:pt idx="2875" formatCode="General">
                  <c:v>2.1940215456983898</c:v>
                </c:pt>
                <c:pt idx="2876" formatCode="General">
                  <c:v>2.1939789869143498</c:v>
                </c:pt>
                <c:pt idx="2877" formatCode="General">
                  <c:v>2.1939364515059001</c:v>
                </c:pt>
                <c:pt idx="2878" formatCode="General">
                  <c:v>2.1938939394489201</c:v>
                </c:pt>
                <c:pt idx="2879" formatCode="General">
                  <c:v>2.1938514507193099</c:v>
                </c:pt>
                <c:pt idx="2880" formatCode="General">
                  <c:v>2.1938089852929199</c:v>
                </c:pt>
                <c:pt idx="2881" formatCode="General">
                  <c:v>2.1937665431455899</c:v>
                </c:pt>
                <c:pt idx="2882" formatCode="General">
                  <c:v>2.1937244641365901</c:v>
                </c:pt>
                <c:pt idx="2883" formatCode="General">
                  <c:v>2.1936820755087201</c:v>
                </c:pt>
                <c:pt idx="2884" formatCode="General">
                  <c:v>2.19363971022731</c:v>
                </c:pt>
                <c:pt idx="2885" formatCode="General">
                  <c:v>2.1935973682707801</c:v>
                </c:pt>
                <c:pt idx="2886" formatCode="General">
                  <c:v>2.1935550496176099</c:v>
                </c:pt>
                <c:pt idx="2887" formatCode="General">
                  <c:v>2.19351275424629</c:v>
                </c:pt>
                <c:pt idx="2888" formatCode="General">
                  <c:v>2.1934704821353601</c:v>
                </c:pt>
                <c:pt idx="2889" formatCode="General">
                  <c:v>2.1934282332633499</c:v>
                </c:pt>
                <c:pt idx="2890" formatCode="General">
                  <c:v>2.19338600760886</c:v>
                </c:pt>
                <c:pt idx="2891" formatCode="General">
                  <c:v>2.1933438051504699</c:v>
                </c:pt>
                <c:pt idx="2892" formatCode="General">
                  <c:v>2.1933016258668099</c:v>
                </c:pt>
                <c:pt idx="2893" formatCode="General">
                  <c:v>2.19325946973653</c:v>
                </c:pt>
                <c:pt idx="2894" formatCode="General">
                  <c:v>2.1932173367382801</c:v>
                </c:pt>
                <c:pt idx="2895" formatCode="General">
                  <c:v>2.1931752268507601</c:v>
                </c:pt>
                <c:pt idx="2896" formatCode="General">
                  <c:v>2.1931331400526699</c:v>
                </c:pt>
                <c:pt idx="2897" formatCode="General">
                  <c:v>2.1930910763227298</c:v>
                </c:pt>
                <c:pt idx="2898" formatCode="General">
                  <c:v>2.1930490356396701</c:v>
                </c:pt>
                <c:pt idx="2899" formatCode="General">
                  <c:v>2.1930070179822501</c:v>
                </c:pt>
                <c:pt idx="2900" formatCode="General">
                  <c:v>2.1929650233292199</c:v>
                </c:pt>
                <c:pt idx="2901" formatCode="General">
                  <c:v>2.1929230516593599</c:v>
                </c:pt>
                <c:pt idx="2902" formatCode="General">
                  <c:v>2.1928811029514499</c:v>
                </c:pt>
                <c:pt idx="2903" formatCode="General">
                  <c:v>2.1928391771842901</c:v>
                </c:pt>
                <c:pt idx="2904" formatCode="General">
                  <c:v>2.1927972743366699</c:v>
                </c:pt>
                <c:pt idx="2905" formatCode="General">
                  <c:v>2.1927553943873899</c:v>
                </c:pt>
                <c:pt idx="2906" formatCode="General">
                  <c:v>2.1927135373152602</c:v>
                </c:pt>
                <c:pt idx="2907" formatCode="General">
                  <c:v>2.1926717030990699</c:v>
                </c:pt>
                <c:pt idx="2908" formatCode="General">
                  <c:v>2.1926298917176501</c:v>
                </c:pt>
                <c:pt idx="2909" formatCode="General">
                  <c:v>2.1925881031497898</c:v>
                </c:pt>
                <c:pt idx="2910" formatCode="General">
                  <c:v>2.1925463373743002</c:v>
                </c:pt>
                <c:pt idx="2911" formatCode="General">
                  <c:v>2.1925045943699701</c:v>
                </c:pt>
                <c:pt idx="2912" formatCode="General">
                  <c:v>2.19246287411559</c:v>
                </c:pt>
                <c:pt idx="2913" formatCode="General">
                  <c:v>2.1924211765899502</c:v>
                </c:pt>
                <c:pt idx="2914" formatCode="General">
                  <c:v>2.1923795017718302</c:v>
                </c:pt>
                <c:pt idx="2915" formatCode="General">
                  <c:v>2.1923378496399701</c:v>
                </c:pt>
                <c:pt idx="2916" formatCode="General">
                  <c:v>2.1922962201731502</c:v>
                </c:pt>
                <c:pt idx="2917" formatCode="General">
                  <c:v>2.19225461335009</c:v>
                </c:pt>
                <c:pt idx="2918" formatCode="General">
                  <c:v>2.1922130291495399</c:v>
                </c:pt>
                <c:pt idx="2919" formatCode="General">
                  <c:v>2.19217146755018</c:v>
                </c:pt>
                <c:pt idx="2920" formatCode="General">
                  <c:v>2.1921299285307301</c:v>
                </c:pt>
                <c:pt idx="2921" formatCode="General">
                  <c:v>2.1920884120698698</c:v>
                </c:pt>
                <c:pt idx="2922" formatCode="General">
                  <c:v>2.1920469181462399</c:v>
                </c:pt>
                <c:pt idx="2923" formatCode="General">
                  <c:v>2.1920054467385102</c:v>
                </c:pt>
                <c:pt idx="2924" formatCode="General">
                  <c:v>2.1919639978252801</c:v>
                </c:pt>
                <c:pt idx="2925" formatCode="General">
                  <c:v>2.19192257138516</c:v>
                </c:pt>
                <c:pt idx="2926" formatCode="General">
                  <c:v>2.19188116739674</c:v>
                </c:pt>
                <c:pt idx="2927" formatCode="General">
                  <c:v>2.1918397858385701</c:v>
                </c:pt>
                <c:pt idx="2928" formatCode="General">
                  <c:v>2.1917984266891999</c:v>
                </c:pt>
                <c:pt idx="2929" formatCode="General">
                  <c:v>2.1917570899271399</c:v>
                </c:pt>
                <c:pt idx="2930" formatCode="General">
                  <c:v>2.19171577553089</c:v>
                </c:pt>
                <c:pt idx="2931" formatCode="General">
                  <c:v>2.1916744834789301</c:v>
                </c:pt>
                <c:pt idx="2932" formatCode="General">
                  <c:v>2.1916332137497001</c:v>
                </c:pt>
                <c:pt idx="2933" formatCode="General">
                  <c:v>2.1915919663216301</c:v>
                </c:pt>
                <c:pt idx="2934" formatCode="General">
                  <c:v>2.1915507411731299</c:v>
                </c:pt>
                <c:pt idx="2935" formatCode="General">
                  <c:v>2.1915095382825802</c:v>
                </c:pt>
                <c:pt idx="2936" formatCode="General">
                  <c:v>2.1914683576283398</c:v>
                </c:pt>
                <c:pt idx="2937" formatCode="General">
                  <c:v>2.19142719918875</c:v>
                </c:pt>
                <c:pt idx="2938" formatCode="General">
                  <c:v>2.19138606294212</c:v>
                </c:pt>
                <c:pt idx="2939" formatCode="General">
                  <c:v>2.1913449488667398</c:v>
                </c:pt>
                <c:pt idx="2940" formatCode="General">
                  <c:v>2.1913038569408898</c:v>
                </c:pt>
                <c:pt idx="2941" formatCode="General">
                  <c:v>2.1912627871427999</c:v>
                </c:pt>
                <c:pt idx="2942" formatCode="General">
                  <c:v>2.1912217394507101</c:v>
                </c:pt>
                <c:pt idx="2943" formatCode="General">
                  <c:v>2.1911807138428099</c:v>
                </c:pt>
                <c:pt idx="2944" formatCode="General">
                  <c:v>2.1911397102972998</c:v>
                </c:pt>
                <c:pt idx="2945" formatCode="General">
                  <c:v>2.19109872879234</c:v>
                </c:pt>
                <c:pt idx="2946" formatCode="General">
                  <c:v>2.1910577693060498</c:v>
                </c:pt>
                <c:pt idx="2947" formatCode="General">
                  <c:v>2.1910168318165799</c:v>
                </c:pt>
                <c:pt idx="2948" formatCode="General">
                  <c:v>2.1909759163019999</c:v>
                </c:pt>
                <c:pt idx="2949" formatCode="General">
                  <c:v>2.1909350227403999</c:v>
                </c:pt>
                <c:pt idx="2950" formatCode="General">
                  <c:v>2.1908941511098501</c:v>
                </c:pt>
                <c:pt idx="2951" formatCode="General">
                  <c:v>2.1908533013883802</c:v>
                </c:pt>
                <c:pt idx="2952" formatCode="General">
                  <c:v>2.19081247355401</c:v>
                </c:pt>
                <c:pt idx="2953" formatCode="General">
                  <c:v>2.19077166758473</c:v>
                </c:pt>
                <c:pt idx="2954" formatCode="General">
                  <c:v>2.1907308834585399</c:v>
                </c:pt>
                <c:pt idx="2955" formatCode="General">
                  <c:v>2.1906901211533798</c:v>
                </c:pt>
                <c:pt idx="2956" formatCode="General">
                  <c:v>2.1906493806472098</c:v>
                </c:pt>
                <c:pt idx="2957" formatCode="General">
                  <c:v>2.1906086619179299</c:v>
                </c:pt>
                <c:pt idx="2958" formatCode="General">
                  <c:v>2.19056796494344</c:v>
                </c:pt>
                <c:pt idx="2959" formatCode="General">
                  <c:v>2.1905272897016301</c:v>
                </c:pt>
                <c:pt idx="2960" formatCode="General">
                  <c:v>2.1904866361703599</c:v>
                </c:pt>
                <c:pt idx="2961" formatCode="General">
                  <c:v>2.1904463379090902</c:v>
                </c:pt>
                <c:pt idx="2962" formatCode="General">
                  <c:v>2.19040573456259</c:v>
                </c:pt>
                <c:pt idx="2963" formatCode="General">
                  <c:v>2.19036515299454</c:v>
                </c:pt>
                <c:pt idx="2964" formatCode="General">
                  <c:v>2.1903245931852302</c:v>
                </c:pt>
                <c:pt idx="2965" formatCode="General">
                  <c:v>2.19028405511499</c:v>
                </c:pt>
                <c:pt idx="2966" formatCode="General">
                  <c:v>2.1902435387641801</c:v>
                </c:pt>
                <c:pt idx="2967" formatCode="General">
                  <c:v>2.1902030441131402</c:v>
                </c:pt>
                <c:pt idx="2968" formatCode="General">
                  <c:v>2.1901625711422801</c:v>
                </c:pt>
                <c:pt idx="2969" formatCode="General">
                  <c:v>2.1901221198319898</c:v>
                </c:pt>
                <c:pt idx="2970" formatCode="General">
                  <c:v>2.1900816901627</c:v>
                </c:pt>
                <c:pt idx="2971" formatCode="General">
                  <c:v>2.1900412821148598</c:v>
                </c:pt>
                <c:pt idx="2972" formatCode="General">
                  <c:v>2.1900008956689399</c:v>
                </c:pt>
                <c:pt idx="2973" formatCode="General">
                  <c:v>2.18996053080541</c:v>
                </c:pt>
                <c:pt idx="2974" formatCode="General">
                  <c:v>2.18992018750478</c:v>
                </c:pt>
                <c:pt idx="2975" formatCode="General">
                  <c:v>2.18987986574757</c:v>
                </c:pt>
                <c:pt idx="2976" formatCode="General">
                  <c:v>2.1898395655143101</c:v>
                </c:pt>
                <c:pt idx="2977" formatCode="General">
                  <c:v>2.18979928678554</c:v>
                </c:pt>
                <c:pt idx="2978" formatCode="General">
                  <c:v>2.1897590295418401</c:v>
                </c:pt>
                <c:pt idx="2979" formatCode="General">
                  <c:v>2.1897187937637801</c:v>
                </c:pt>
                <c:pt idx="2980" formatCode="General">
                  <c:v>2.1896785794319502</c:v>
                </c:pt>
                <c:pt idx="2981" formatCode="General">
                  <c:v>2.1896383865269402</c:v>
                </c:pt>
                <c:pt idx="2982" formatCode="General">
                  <c:v>2.18959821502937</c:v>
                </c:pt>
                <c:pt idx="2983" formatCode="General">
                  <c:v>2.1895580649198498</c:v>
                </c:pt>
                <c:pt idx="2984" formatCode="General">
                  <c:v>2.18951793617902</c:v>
                </c:pt>
                <c:pt idx="2985" formatCode="General">
                  <c:v>2.1894778287875098</c:v>
                </c:pt>
                <c:pt idx="2986" formatCode="General">
                  <c:v>2.1894377427259499</c:v>
                </c:pt>
                <c:pt idx="2987" formatCode="General">
                  <c:v>2.1893976779749802</c:v>
                </c:pt>
                <c:pt idx="2988" formatCode="General">
                  <c:v>2.1893576345152499</c:v>
                </c:pt>
                <c:pt idx="2989" formatCode="General">
                  <c:v>2.1893176123274101</c:v>
                </c:pt>
                <c:pt idx="2990" formatCode="General">
                  <c:v>2.1892776113921002</c:v>
                </c:pt>
                <c:pt idx="2991" formatCode="General">
                  <c:v>2.1892376316899602</c:v>
                </c:pt>
                <c:pt idx="2992" formatCode="General">
                  <c:v>2.1891976732016398</c:v>
                </c:pt>
                <c:pt idx="2993" formatCode="General">
                  <c:v>2.1891577359077798</c:v>
                </c:pt>
                <c:pt idx="2994" formatCode="General">
                  <c:v>2.1891178197890002</c:v>
                </c:pt>
                <c:pt idx="2995" formatCode="General">
                  <c:v>2.18907792482594</c:v>
                </c:pt>
                <c:pt idx="2996" formatCode="General">
                  <c:v>2.1890380509992</c:v>
                </c:pt>
                <c:pt idx="2997" formatCode="General">
                  <c:v>2.18899819828941</c:v>
                </c:pt>
                <c:pt idx="2998" formatCode="General">
                  <c:v>2.1889583666771602</c:v>
                </c:pt>
                <c:pt idx="2999" formatCode="General">
                  <c:v>2.1889185561430402</c:v>
                </c:pt>
                <c:pt idx="3000" formatCode="General">
                  <c:v>2.1888787666676301</c:v>
                </c:pt>
                <c:pt idx="3001" formatCode="General">
                  <c:v>2.18883899823149</c:v>
                </c:pt>
                <c:pt idx="3002" formatCode="General">
                  <c:v>2.1887992508151601</c:v>
                </c:pt>
                <c:pt idx="3003" formatCode="General">
                  <c:v>2.1887595243991802</c:v>
                </c:pt>
                <c:pt idx="3004" formatCode="General">
                  <c:v>2.18871981896408</c:v>
                </c:pt>
                <c:pt idx="3005" formatCode="General">
                  <c:v>2.1886801344903302</c:v>
                </c:pt>
                <c:pt idx="3006" formatCode="General">
                  <c:v>2.1886404709584402</c:v>
                </c:pt>
                <c:pt idx="3007" formatCode="General">
                  <c:v>2.1886008283488598</c:v>
                </c:pt>
                <c:pt idx="3008" formatCode="General">
                  <c:v>2.1885612066420301</c:v>
                </c:pt>
                <c:pt idx="3009" formatCode="General">
                  <c:v>2.1885216058183801</c:v>
                </c:pt>
                <c:pt idx="3010" formatCode="General">
                  <c:v>2.1884820258583102</c:v>
                </c:pt>
                <c:pt idx="3011" formatCode="General">
                  <c:v>2.18844246674219</c:v>
                </c:pt>
                <c:pt idx="3012" formatCode="General">
                  <c:v>2.1884029284503899</c:v>
                </c:pt>
                <c:pt idx="3013" formatCode="General">
                  <c:v>2.1883634109632499</c:v>
                </c:pt>
                <c:pt idx="3014" formatCode="General">
                  <c:v>2.1883239142610802</c:v>
                </c:pt>
                <c:pt idx="3015" formatCode="General">
                  <c:v>2.18828443832416</c:v>
                </c:pt>
                <c:pt idx="3016" formatCode="General">
                  <c:v>2.1882449831327602</c:v>
                </c:pt>
                <c:pt idx="3017" formatCode="General">
                  <c:v>2.1882055486671299</c:v>
                </c:pt>
                <c:pt idx="3018" formatCode="General">
                  <c:v>2.1881661349074801</c:v>
                </c:pt>
                <c:pt idx="3019" formatCode="General">
                  <c:v>2.188126741834</c:v>
                </c:pt>
                <c:pt idx="3020" formatCode="General">
                  <c:v>2.1880873694268699</c:v>
                </c:pt>
                <c:pt idx="3021" formatCode="General">
                  <c:v>2.18804801766623</c:v>
                </c:pt>
                <c:pt idx="3022" formatCode="General">
                  <c:v>2.1880086865321999</c:v>
                </c:pt>
                <c:pt idx="3023" formatCode="General">
                  <c:v>2.1879693760048702</c:v>
                </c:pt>
                <c:pt idx="3024" formatCode="General">
                  <c:v>2.1879300860643101</c:v>
                </c:pt>
                <c:pt idx="3025" formatCode="General">
                  <c:v>2.18789081669056</c:v>
                </c:pt>
                <c:pt idx="3026" formatCode="General">
                  <c:v>2.1878515678636599</c:v>
                </c:pt>
                <c:pt idx="3027" formatCode="General">
                  <c:v>2.18781233956358</c:v>
                </c:pt>
                <c:pt idx="3028" formatCode="General">
                  <c:v>2.1877731317702902</c:v>
                </c:pt>
                <c:pt idx="3029" formatCode="General">
                  <c:v>2.18773394446375</c:v>
                </c:pt>
                <c:pt idx="3030" formatCode="General">
                  <c:v>2.18769477762388</c:v>
                </c:pt>
                <c:pt idx="3031" formatCode="General">
                  <c:v>2.18765563123055</c:v>
                </c:pt>
                <c:pt idx="3032" formatCode="General">
                  <c:v>2.18761650526364</c:v>
                </c:pt>
                <c:pt idx="3033" formatCode="General">
                  <c:v>2.1875773997029899</c:v>
                </c:pt>
                <c:pt idx="3034" formatCode="General">
                  <c:v>2.1875383145284202</c:v>
                </c:pt>
                <c:pt idx="3035" formatCode="General">
                  <c:v>2.1874992497197301</c:v>
                </c:pt>
                <c:pt idx="3036" formatCode="General">
                  <c:v>2.1874602052566701</c:v>
                </c:pt>
                <c:pt idx="3037" formatCode="General">
                  <c:v>2.1874211811189799</c:v>
                </c:pt>
                <c:pt idx="3038" formatCode="General">
                  <c:v>2.18738217728639</c:v>
                </c:pt>
                <c:pt idx="3039" formatCode="General">
                  <c:v>2.1873431937385699</c:v>
                </c:pt>
                <c:pt idx="3040" formatCode="General">
                  <c:v>2.1873045570868199</c:v>
                </c:pt>
                <c:pt idx="3041" formatCode="General">
                  <c:v>2.1872656206670902</c:v>
                </c:pt>
                <c:pt idx="3042" formatCode="General">
                  <c:v>2.1872267046000502</c:v>
                </c:pt>
                <c:pt idx="3043" formatCode="General">
                  <c:v>2.1871878088677099</c:v>
                </c:pt>
                <c:pt idx="3044" formatCode="General">
                  <c:v>2.1871489334520402</c:v>
                </c:pt>
                <c:pt idx="3045" formatCode="General">
                  <c:v>2.1871100783350799</c:v>
                </c:pt>
                <c:pt idx="3046" formatCode="General">
                  <c:v>2.18707124349885</c:v>
                </c:pt>
                <c:pt idx="3047" formatCode="General">
                  <c:v>2.1870324289253902</c:v>
                </c:pt>
                <c:pt idx="3048" formatCode="General">
                  <c:v>2.18699363459677</c:v>
                </c:pt>
                <c:pt idx="3049" formatCode="General">
                  <c:v>2.1869548604950602</c:v>
                </c:pt>
                <c:pt idx="3050" formatCode="General">
                  <c:v>2.1869161066023399</c:v>
                </c:pt>
                <c:pt idx="3051" formatCode="General">
                  <c:v>2.18687737290072</c:v>
                </c:pt>
                <c:pt idx="3052" formatCode="General">
                  <c:v>2.1868386593723299</c:v>
                </c:pt>
                <c:pt idx="3053" formatCode="General">
                  <c:v>2.1867999659992798</c:v>
                </c:pt>
                <c:pt idx="3054" formatCode="General">
                  <c:v>2.1867612927637201</c:v>
                </c:pt>
                <c:pt idx="3055" formatCode="General">
                  <c:v>2.1867226396478201</c:v>
                </c:pt>
                <c:pt idx="3056" formatCode="General">
                  <c:v>2.1866840066337301</c:v>
                </c:pt>
                <c:pt idx="3057" formatCode="General">
                  <c:v>2.1866453937036501</c:v>
                </c:pt>
                <c:pt idx="3058" formatCode="General">
                  <c:v>2.1866068008397699</c:v>
                </c:pt>
                <c:pt idx="3059" formatCode="General">
                  <c:v>2.1865682280242802</c:v>
                </c:pt>
                <c:pt idx="3060" formatCode="General">
                  <c:v>2.1865296752394201</c:v>
                </c:pt>
                <c:pt idx="3061" formatCode="General">
                  <c:v>2.1864911424673901</c:v>
                </c:pt>
                <c:pt idx="3062" formatCode="General">
                  <c:v>2.1864526296904399</c:v>
                </c:pt>
                <c:pt idx="3063" formatCode="General">
                  <c:v>2.1864141368908099</c:v>
                </c:pt>
                <c:pt idx="3064" formatCode="General">
                  <c:v>2.1863756640507401</c:v>
                </c:pt>
                <c:pt idx="3065" formatCode="General">
                  <c:v>2.1863372111524799</c:v>
                </c:pt>
                <c:pt idx="3066" formatCode="General">
                  <c:v>2.1862987781783101</c:v>
                </c:pt>
                <c:pt idx="3067" formatCode="General">
                  <c:v>2.1862603651104799</c:v>
                </c:pt>
                <c:pt idx="3068" formatCode="General">
                  <c:v>2.1862219719312499</c:v>
                </c:pt>
                <c:pt idx="3069" formatCode="General">
                  <c:v>2.1861835986229101</c:v>
                </c:pt>
                <c:pt idx="3070" formatCode="General">
                  <c:v>2.1861452451677201</c:v>
                </c:pt>
                <c:pt idx="3071" formatCode="General">
                  <c:v>2.1861069115479501</c:v>
                </c:pt>
                <c:pt idx="3072" formatCode="General">
                  <c:v>2.1860685977458698</c:v>
                </c:pt>
                <c:pt idx="3073" formatCode="General">
                  <c:v>2.1860303037437498</c:v>
                </c:pt>
                <c:pt idx="3074" formatCode="General">
                  <c:v>2.1859920295238702</c:v>
                </c:pt>
                <c:pt idx="3075" formatCode="General">
                  <c:v>2.1859537750684699</c:v>
                </c:pt>
                <c:pt idx="3076" formatCode="General">
                  <c:v>2.1859155403598098</c:v>
                </c:pt>
                <c:pt idx="3077" formatCode="General">
                  <c:v>2.18587732538015</c:v>
                </c:pt>
                <c:pt idx="3078" formatCode="General">
                  <c:v>2.1858391301117299</c:v>
                </c:pt>
                <c:pt idx="3079" formatCode="General">
                  <c:v>2.1858009545367798</c:v>
                </c:pt>
                <c:pt idx="3080" formatCode="General">
                  <c:v>2.1857627986375201</c:v>
                </c:pt>
                <c:pt idx="3081" formatCode="General">
                  <c:v>2.1857246623961801</c:v>
                </c:pt>
                <c:pt idx="3082" formatCode="General">
                  <c:v>2.1856865457949501</c:v>
                </c:pt>
                <c:pt idx="3083" formatCode="General">
                  <c:v>2.1856484488160302</c:v>
                </c:pt>
                <c:pt idx="3084" formatCode="General">
                  <c:v>2.18561037144159</c:v>
                </c:pt>
                <c:pt idx="3085" formatCode="General">
                  <c:v>2.1855723136537901</c:v>
                </c:pt>
                <c:pt idx="3086" formatCode="General">
                  <c:v>2.18553427543478</c:v>
                </c:pt>
                <c:pt idx="3087" formatCode="General">
                  <c:v>2.1854962567666898</c:v>
                </c:pt>
                <c:pt idx="3088" formatCode="General">
                  <c:v>2.1854582576316401</c:v>
                </c:pt>
                <c:pt idx="3089" formatCode="General">
                  <c:v>2.18542027801172</c:v>
                </c:pt>
                <c:pt idx="3090" formatCode="General">
                  <c:v>2.1853823178890002</c:v>
                </c:pt>
                <c:pt idx="3091" formatCode="General">
                  <c:v>2.1853443772455399</c:v>
                </c:pt>
                <c:pt idx="3092" formatCode="General">
                  <c:v>2.1853064560633801</c:v>
                </c:pt>
                <c:pt idx="3093" formatCode="General">
                  <c:v>2.1852685543245398</c:v>
                </c:pt>
                <c:pt idx="3094" formatCode="General">
                  <c:v>2.185230672011</c:v>
                </c:pt>
                <c:pt idx="3095" formatCode="General">
                  <c:v>2.1851928091047501</c:v>
                </c:pt>
                <c:pt idx="3096" formatCode="General">
                  <c:v>2.1851549655877101</c:v>
                </c:pt>
                <c:pt idx="3097" formatCode="General">
                  <c:v>2.18511714144184</c:v>
                </c:pt>
                <c:pt idx="3098" formatCode="General">
                  <c:v>2.18507933664901</c:v>
                </c:pt>
                <c:pt idx="3099" formatCode="General">
                  <c:v>2.1850415511911101</c:v>
                </c:pt>
                <c:pt idx="3100" formatCode="General">
                  <c:v>2.1850037850499899</c:v>
                </c:pt>
                <c:pt idx="3101" formatCode="General">
                  <c:v>2.18496603820748</c:v>
                </c:pt>
                <c:pt idx="3102" formatCode="General">
                  <c:v>2.1849283106453798</c:v>
                </c:pt>
                <c:pt idx="3103" formatCode="General">
                  <c:v>2.1848906023454502</c:v>
                </c:pt>
                <c:pt idx="3104" formatCode="General">
                  <c:v>2.1848529132894599</c:v>
                </c:pt>
                <c:pt idx="3105" formatCode="General">
                  <c:v>2.1848152434591102</c:v>
                </c:pt>
                <c:pt idx="3106" formatCode="General">
                  <c:v>2.1847775928361099</c:v>
                </c:pt>
                <c:pt idx="3107" formatCode="General">
                  <c:v>2.1847399614021201</c:v>
                </c:pt>
                <c:pt idx="3108" formatCode="General">
                  <c:v>2.18470234913877</c:v>
                </c:pt>
                <c:pt idx="3109" formatCode="General">
                  <c:v>2.1846647560276899</c:v>
                </c:pt>
                <c:pt idx="3110" formatCode="General">
                  <c:v>2.1846271820504501</c:v>
                </c:pt>
                <c:pt idx="3111" formatCode="General">
                  <c:v>2.1845896271886098</c:v>
                </c:pt>
                <c:pt idx="3112" formatCode="General">
                  <c:v>2.18455209142369</c:v>
                </c:pt>
                <c:pt idx="3113" formatCode="General">
                  <c:v>2.1845145747372001</c:v>
                </c:pt>
                <c:pt idx="3114" formatCode="General">
                  <c:v>2.1844770771105999</c:v>
                </c:pt>
                <c:pt idx="3115" formatCode="General">
                  <c:v>2.18443959852533</c:v>
                </c:pt>
                <c:pt idx="3116" formatCode="General">
                  <c:v>2.1844021389627999</c:v>
                </c:pt>
                <c:pt idx="3117" formatCode="General">
                  <c:v>2.1843646984043898</c:v>
                </c:pt>
                <c:pt idx="3118" formatCode="General">
                  <c:v>2.1843272768314499</c:v>
                </c:pt>
                <c:pt idx="3119" formatCode="General">
                  <c:v>2.1842898742253101</c:v>
                </c:pt>
                <c:pt idx="3120" formatCode="General">
                  <c:v>2.1842528161038599</c:v>
                </c:pt>
                <c:pt idx="3121" formatCode="General">
                  <c:v>2.1842154579026398</c:v>
                </c:pt>
                <c:pt idx="3122" formatCode="General">
                  <c:v>2.1841781187378801</c:v>
                </c:pt>
                <c:pt idx="3123" formatCode="General">
                  <c:v>2.1841407985931101</c:v>
                </c:pt>
                <c:pt idx="3124" formatCode="General">
                  <c:v>2.1841034974518601</c:v>
                </c:pt>
                <c:pt idx="3125" formatCode="General">
                  <c:v>2.1840662152976602</c:v>
                </c:pt>
                <c:pt idx="3126" formatCode="General">
                  <c:v>2.1840289521140699</c:v>
                </c:pt>
                <c:pt idx="3127" formatCode="General">
                  <c:v>2.18399170788464</c:v>
                </c:pt>
                <c:pt idx="3128" formatCode="General">
                  <c:v>2.1839544825929398</c:v>
                </c:pt>
                <c:pt idx="3129" formatCode="General">
                  <c:v>2.1839172762225401</c:v>
                </c:pt>
                <c:pt idx="3130" formatCode="General">
                  <c:v>2.18388008875703</c:v>
                </c:pt>
                <c:pt idx="3131" formatCode="General">
                  <c:v>2.18384292018</c:v>
                </c:pt>
                <c:pt idx="3132" formatCode="General">
                  <c:v>2.18380577047507</c:v>
                </c:pt>
                <c:pt idx="3133" formatCode="General">
                  <c:v>2.18376863962584</c:v>
                </c:pt>
                <c:pt idx="3134" formatCode="General">
                  <c:v>2.1837315276159401</c:v>
                </c:pt>
                <c:pt idx="3135" formatCode="General">
                  <c:v>2.1836944344289901</c:v>
                </c:pt>
                <c:pt idx="3136" formatCode="General">
                  <c:v>2.18365736004864</c:v>
                </c:pt>
                <c:pt idx="3137" formatCode="General">
                  <c:v>2.1836203044585401</c:v>
                </c:pt>
                <c:pt idx="3138" formatCode="General">
                  <c:v>2.1835832676423501</c:v>
                </c:pt>
                <c:pt idx="3139" formatCode="General">
                  <c:v>2.1835462495837299</c:v>
                </c:pt>
                <c:pt idx="3140" formatCode="General">
                  <c:v>2.1835092502663498</c:v>
                </c:pt>
                <c:pt idx="3141" formatCode="General">
                  <c:v>2.18347226967389</c:v>
                </c:pt>
                <c:pt idx="3142" formatCode="General">
                  <c:v>2.1834353077900501</c:v>
                </c:pt>
                <c:pt idx="3143" formatCode="General">
                  <c:v>2.1833983645984998</c:v>
                </c:pt>
                <c:pt idx="3144" formatCode="General">
                  <c:v>2.18336144008296</c:v>
                </c:pt>
                <c:pt idx="3145" formatCode="General">
                  <c:v>2.1833245342271099</c:v>
                </c:pt>
                <c:pt idx="3146" formatCode="General">
                  <c:v>2.18328764701468</c:v>
                </c:pt>
                <c:pt idx="3147" formatCode="General">
                  <c:v>2.1832507784293602</c:v>
                </c:pt>
                <c:pt idx="3148" formatCode="General">
                  <c:v>2.1832139284548702</c:v>
                </c:pt>
                <c:pt idx="3149" formatCode="General">
                  <c:v>2.1831770970749198</c:v>
                </c:pt>
                <c:pt idx="3150" formatCode="General">
                  <c:v>2.1831402842732399</c:v>
                </c:pt>
                <c:pt idx="3151" formatCode="General">
                  <c:v>2.18310349003354</c:v>
                </c:pt>
                <c:pt idx="3152" formatCode="General">
                  <c:v>2.1830667143395299</c:v>
                </c:pt>
                <c:pt idx="3153" formatCode="General">
                  <c:v>2.1830299571749201</c:v>
                </c:pt>
                <c:pt idx="3154" formatCode="General">
                  <c:v>2.18299321852344</c:v>
                </c:pt>
                <c:pt idx="3155" formatCode="General">
                  <c:v>2.1829564983687901</c:v>
                </c:pt>
                <c:pt idx="3156" formatCode="General">
                  <c:v>2.1829197966946698</c:v>
                </c:pt>
                <c:pt idx="3157" formatCode="General">
                  <c:v>2.1828831134847899</c:v>
                </c:pt>
                <c:pt idx="3158" formatCode="General">
                  <c:v>2.1828464487228398</c:v>
                </c:pt>
                <c:pt idx="3159" formatCode="General">
                  <c:v>2.18280980239251</c:v>
                </c:pt>
                <c:pt idx="3160" formatCode="General">
                  <c:v>2.1827731744774801</c:v>
                </c:pt>
                <c:pt idx="3161" formatCode="General">
                  <c:v>2.1827365649614299</c:v>
                </c:pt>
                <c:pt idx="3162" formatCode="General">
                  <c:v>2.1826999738280102</c:v>
                </c:pt>
                <c:pt idx="3163" formatCode="General">
                  <c:v>2.1826634010608701</c:v>
                </c:pt>
                <c:pt idx="3164" formatCode="General">
                  <c:v>2.1826268466436698</c:v>
                </c:pt>
                <c:pt idx="3165" formatCode="General">
                  <c:v>2.1825903105600202</c:v>
                </c:pt>
                <c:pt idx="3166" formatCode="General">
                  <c:v>2.1825537927935401</c:v>
                </c:pt>
                <c:pt idx="3167" formatCode="General">
                  <c:v>2.1825172933278298</c:v>
                </c:pt>
                <c:pt idx="3168" formatCode="General">
                  <c:v>2.18248081214649</c:v>
                </c:pt>
                <c:pt idx="3169" formatCode="General">
                  <c:v>2.1824443492330698</c:v>
                </c:pt>
                <c:pt idx="3170" formatCode="General">
                  <c:v>2.1824079045711402</c:v>
                </c:pt>
                <c:pt idx="3171" formatCode="General">
                  <c:v>2.1823714781442201</c:v>
                </c:pt>
                <c:pt idx="3172" formatCode="General">
                  <c:v>2.1823350699358302</c:v>
                </c:pt>
                <c:pt idx="3173" formatCode="General">
                  <c:v>2.1822986799294801</c:v>
                </c:pt>
                <c:pt idx="3174" formatCode="General">
                  <c:v>2.1822623081086401</c:v>
                </c:pt>
                <c:pt idx="3175" formatCode="General">
                  <c:v>2.1822259544567699</c:v>
                </c:pt>
                <c:pt idx="3176" formatCode="General">
                  <c:v>2.18218961895731</c:v>
                </c:pt>
                <c:pt idx="3177" formatCode="General">
                  <c:v>2.1821533015936598</c:v>
                </c:pt>
                <c:pt idx="3178" formatCode="General">
                  <c:v>2.1821170023492198</c:v>
                </c:pt>
                <c:pt idx="3179" formatCode="General">
                  <c:v>2.1820807212073499</c:v>
                </c:pt>
                <c:pt idx="3180" formatCode="General">
                  <c:v>2.18204445815141</c:v>
                </c:pt>
                <c:pt idx="3181" formatCode="General">
                  <c:v>2.1820082131646998</c:v>
                </c:pt>
                <c:pt idx="3182" formatCode="General">
                  <c:v>2.18197198623053</c:v>
                </c:pt>
                <c:pt idx="3183" formatCode="General">
                  <c:v>2.1819357773321499</c:v>
                </c:pt>
                <c:pt idx="3184" formatCode="General">
                  <c:v>2.1818995864528201</c:v>
                </c:pt>
                <c:pt idx="3185" formatCode="General">
                  <c:v>2.1818634135757402</c:v>
                </c:pt>
                <c:pt idx="3186" formatCode="General">
                  <c:v>2.1818272586841001</c:v>
                </c:pt>
                <c:pt idx="3187" formatCode="General">
                  <c:v>2.1817911217610599</c:v>
                </c:pt>
                <c:pt idx="3188" formatCode="General">
                  <c:v>2.1817550027897599</c:v>
                </c:pt>
                <c:pt idx="3189" formatCode="General">
                  <c:v>2.1817189017532899</c:v>
                </c:pt>
                <c:pt idx="3190" formatCode="General">
                  <c:v>2.1816828186347199</c:v>
                </c:pt>
                <c:pt idx="3191" formatCode="General">
                  <c:v>2.1816467534171</c:v>
                </c:pt>
                <c:pt idx="3192" formatCode="General">
                  <c:v>2.18161070608345</c:v>
                </c:pt>
                <c:pt idx="3193" formatCode="General">
                  <c:v>2.1815746766167501</c:v>
                </c:pt>
                <c:pt idx="3194" formatCode="General">
                  <c:v>2.1815386649999402</c:v>
                </c:pt>
                <c:pt idx="3195" formatCode="General">
                  <c:v>2.1815026712159602</c:v>
                </c:pt>
                <c:pt idx="3196" formatCode="General">
                  <c:v>2.18146669524769</c:v>
                </c:pt>
                <c:pt idx="3197" formatCode="General">
                  <c:v>2.18143073707799</c:v>
                </c:pt>
                <c:pt idx="3198" formatCode="General">
                  <c:v>2.1813947966896801</c:v>
                </c:pt>
                <c:pt idx="3199" formatCode="General">
                  <c:v>2.1813591914275898</c:v>
                </c:pt>
                <c:pt idx="3200" formatCode="General">
                  <c:v>2.18132329285358</c:v>
                </c:pt>
                <c:pt idx="3201" formatCode="General">
                  <c:v>2.1812874121296799</c:v>
                </c:pt>
                <c:pt idx="3202" formatCode="General">
                  <c:v>2.1812515492408</c:v>
                </c:pt>
                <c:pt idx="3203" formatCode="General">
                  <c:v>2.1812157041718301</c:v>
                </c:pt>
                <c:pt idx="3204" formatCode="General">
                  <c:v>2.1811798769076902</c:v>
                </c:pt>
                <c:pt idx="3205" formatCode="General">
                  <c:v>2.1811440674332898</c:v>
                </c:pt>
                <c:pt idx="3206" formatCode="General">
                  <c:v>2.18110827573354</c:v>
                </c:pt>
                <c:pt idx="3207" formatCode="General">
                  <c:v>2.1810725017933601</c:v>
                </c:pt>
                <c:pt idx="3208" formatCode="General">
                  <c:v>2.18103674559769</c:v>
                </c:pt>
                <c:pt idx="3209" formatCode="General">
                  <c:v>2.1810010071314401</c:v>
                </c:pt>
                <c:pt idx="3210" formatCode="General">
                  <c:v>2.1809652863795601</c:v>
                </c:pt>
                <c:pt idx="3211" formatCode="General">
                  <c:v>2.1809295833269799</c:v>
                </c:pt>
                <c:pt idx="3212" formatCode="General">
                  <c:v>2.1808938979586601</c:v>
                </c:pt>
                <c:pt idx="3213" formatCode="General">
                  <c:v>2.1808582302595498</c:v>
                </c:pt>
                <c:pt idx="3214" formatCode="General">
                  <c:v>2.1808225802146</c:v>
                </c:pt>
                <c:pt idx="3215" formatCode="General">
                  <c:v>2.18078694780877</c:v>
                </c:pt>
                <c:pt idx="3216" formatCode="General">
                  <c:v>2.1807513330270298</c:v>
                </c:pt>
                <c:pt idx="3217" formatCode="General">
                  <c:v>2.1807157358543598</c:v>
                </c:pt>
                <c:pt idx="3218" formatCode="General">
                  <c:v>2.1806801562757299</c:v>
                </c:pt>
                <c:pt idx="3219" formatCode="General">
                  <c:v>2.1806445942761301</c:v>
                </c:pt>
                <c:pt idx="3220" formatCode="General">
                  <c:v>2.1806090498405299</c:v>
                </c:pt>
                <c:pt idx="3221" formatCode="General">
                  <c:v>2.18057352295392</c:v>
                </c:pt>
                <c:pt idx="3222" formatCode="General">
                  <c:v>2.1805380136013102</c:v>
                </c:pt>
                <c:pt idx="3223" formatCode="General">
                  <c:v>2.1805025217676901</c:v>
                </c:pt>
                <c:pt idx="3224" formatCode="General">
                  <c:v>2.1804670474380599</c:v>
                </c:pt>
                <c:pt idx="3225" formatCode="General">
                  <c:v>2.1804315905974199</c:v>
                </c:pt>
                <c:pt idx="3226" formatCode="General">
                  <c:v>2.1803961512307799</c:v>
                </c:pt>
                <c:pt idx="3227" formatCode="General">
                  <c:v>2.18036072932314</c:v>
                </c:pt>
                <c:pt idx="3228" formatCode="General">
                  <c:v>2.18032532485952</c:v>
                </c:pt>
                <c:pt idx="3229" formatCode="General">
                  <c:v>2.1802899378249099</c:v>
                </c:pt>
                <c:pt idx="3230" formatCode="General">
                  <c:v>2.1802545682043402</c:v>
                </c:pt>
                <c:pt idx="3231" formatCode="General">
                  <c:v>2.18021921598281</c:v>
                </c:pt>
                <c:pt idx="3232" formatCode="General">
                  <c:v>2.18018388114533</c:v>
                </c:pt>
                <c:pt idx="3233" formatCode="General">
                  <c:v>2.1801485636768998</c:v>
                </c:pt>
                <c:pt idx="3234" formatCode="General">
                  <c:v>2.18011326356253</c:v>
                </c:pt>
                <c:pt idx="3235" formatCode="General">
                  <c:v>2.1800779807872299</c:v>
                </c:pt>
                <c:pt idx="3236" formatCode="General">
                  <c:v>2.18004271533598</c:v>
                </c:pt>
                <c:pt idx="3237" formatCode="General">
                  <c:v>2.1800074671937799</c:v>
                </c:pt>
                <c:pt idx="3238" formatCode="General">
                  <c:v>2.17997223634563</c:v>
                </c:pt>
                <c:pt idx="3239" formatCode="General">
                  <c:v>2.1799370227764898</c:v>
                </c:pt>
                <c:pt idx="3240" formatCode="General">
                  <c:v>2.1799018264713599</c:v>
                </c:pt>
                <c:pt idx="3241" formatCode="General">
                  <c:v>2.1798666474151802</c:v>
                </c:pt>
                <c:pt idx="3242" formatCode="General">
                  <c:v>2.1798314855929299</c:v>
                </c:pt>
                <c:pt idx="3243" formatCode="General">
                  <c:v>2.1797963409895602</c:v>
                </c:pt>
                <c:pt idx="3244" formatCode="General">
                  <c:v>2.17976121359</c:v>
                </c:pt>
                <c:pt idx="3245" formatCode="General">
                  <c:v>2.1797261033791901</c:v>
                </c:pt>
                <c:pt idx="3246" formatCode="General">
                  <c:v>2.1796910103420299</c:v>
                </c:pt>
                <c:pt idx="3247" formatCode="General">
                  <c:v>2.1796559344634501</c:v>
                </c:pt>
                <c:pt idx="3248" formatCode="General">
                  <c:v>2.17962087572832</c:v>
                </c:pt>
                <c:pt idx="3249" formatCode="General">
                  <c:v>2.17958583412153</c:v>
                </c:pt>
                <c:pt idx="3250" formatCode="General">
                  <c:v>2.1795508096279401</c:v>
                </c:pt>
                <c:pt idx="3251" formatCode="General">
                  <c:v>2.1795158022323902</c:v>
                </c:pt>
                <c:pt idx="3252" formatCode="General">
                  <c:v>2.17948081191973</c:v>
                </c:pt>
                <c:pt idx="3253" formatCode="General">
                  <c:v>2.1794458386747499</c:v>
                </c:pt>
                <c:pt idx="3254" formatCode="General">
                  <c:v>2.17941088248226</c:v>
                </c:pt>
                <c:pt idx="3255" formatCode="General">
                  <c:v>2.1793759433270199</c:v>
                </c:pt>
                <c:pt idx="3256" formatCode="General">
                  <c:v>2.1793410211938098</c:v>
                </c:pt>
                <c:pt idx="3257" formatCode="General">
                  <c:v>2.1793061160673401</c:v>
                </c:pt>
                <c:pt idx="3258" formatCode="General">
                  <c:v>2.1792712279323401</c:v>
                </c:pt>
                <c:pt idx="3259" formatCode="General">
                  <c:v>2.1792363567735</c:v>
                </c:pt>
                <c:pt idx="3260" formatCode="General">
                  <c:v>2.1792015025754798</c:v>
                </c:pt>
                <c:pt idx="3261" formatCode="General">
                  <c:v>2.1791666653229398</c:v>
                </c:pt>
                <c:pt idx="3262" formatCode="General">
                  <c:v>2.17913184500049</c:v>
                </c:pt>
                <c:pt idx="3263" formatCode="General">
                  <c:v>2.17909704159274</c:v>
                </c:pt>
                <c:pt idx="3264" formatCode="General">
                  <c:v>2.17906225508424</c:v>
                </c:pt>
                <c:pt idx="3265" formatCode="General">
                  <c:v>2.1790274854595602</c:v>
                </c:pt>
                <c:pt idx="3266" formatCode="General">
                  <c:v>2.1789927327031999</c:v>
                </c:pt>
                <c:pt idx="3267" formatCode="General">
                  <c:v>2.1789579967996602</c:v>
                </c:pt>
                <c:pt idx="3268" formatCode="General">
                  <c:v>2.1789232777334102</c:v>
                </c:pt>
                <c:pt idx="3269" formatCode="General">
                  <c:v>2.17888857548887</c:v>
                </c:pt>
                <c:pt idx="3270" formatCode="General">
                  <c:v>2.1788538900504602</c:v>
                </c:pt>
                <c:pt idx="3271" formatCode="General">
                  <c:v>2.1788192214025499</c:v>
                </c:pt>
                <c:pt idx="3272" formatCode="General">
                  <c:v>2.1787845695294901</c:v>
                </c:pt>
                <c:pt idx="3273" formatCode="General">
                  <c:v>2.1787499344155901</c:v>
                </c:pt>
                <c:pt idx="3274" formatCode="General">
                  <c:v>2.1787153160451398</c:v>
                </c:pt>
                <c:pt idx="3275" formatCode="General">
                  <c:v>2.1786807144023999</c:v>
                </c:pt>
                <c:pt idx="3276" formatCode="General">
                  <c:v>2.1786461294715802</c:v>
                </c:pt>
                <c:pt idx="3277" formatCode="General">
                  <c:v>2.1786115612368699</c:v>
                </c:pt>
                <c:pt idx="3278" formatCode="General">
                  <c:v>2.1785770096824399</c:v>
                </c:pt>
                <c:pt idx="3279" formatCode="General">
                  <c:v>2.1785427896836098</c:v>
                </c:pt>
                <c:pt idx="3280" formatCode="General">
                  <c:v>2.1785082776342501</c:v>
                </c:pt>
                <c:pt idx="3281" formatCode="General">
                  <c:v>2.1784737823345801</c:v>
                </c:pt>
                <c:pt idx="3282" formatCode="General">
                  <c:v>2.1784393037707601</c:v>
                </c:pt>
                <c:pt idx="3283" formatCode="General">
                  <c:v>2.1784048419289301</c:v>
                </c:pt>
                <c:pt idx="3284" formatCode="General">
                  <c:v>2.1783703967952301</c:v>
                </c:pt>
                <c:pt idx="3285" formatCode="General">
                  <c:v>2.1783359683558099</c:v>
                </c:pt>
                <c:pt idx="3286" formatCode="General">
                  <c:v>2.17830155659682</c:v>
                </c:pt>
                <c:pt idx="3287" formatCode="General">
                  <c:v>2.1782671615044098</c:v>
                </c:pt>
                <c:pt idx="3288" formatCode="General">
                  <c:v>2.1782327830647299</c:v>
                </c:pt>
                <c:pt idx="3289" formatCode="General">
                  <c:v>2.1781984212639398</c:v>
                </c:pt>
                <c:pt idx="3290" formatCode="General">
                  <c:v>2.1781640760881902</c:v>
                </c:pt>
                <c:pt idx="3291" formatCode="General">
                  <c:v>2.1781297475236299</c:v>
                </c:pt>
                <c:pt idx="3292" formatCode="General">
                  <c:v>2.1780954355564299</c:v>
                </c:pt>
                <c:pt idx="3293" formatCode="General">
                  <c:v>2.1780611401727401</c:v>
                </c:pt>
                <c:pt idx="3294" formatCode="General">
                  <c:v>2.1780268613587301</c:v>
                </c:pt>
                <c:pt idx="3295" formatCode="General">
                  <c:v>2.17799259910056</c:v>
                </c:pt>
                <c:pt idx="3296" formatCode="General">
                  <c:v>2.1779583533843998</c:v>
                </c:pt>
                <c:pt idx="3297" formatCode="General">
                  <c:v>2.1779241241964198</c:v>
                </c:pt>
                <c:pt idx="3298" formatCode="General">
                  <c:v>2.1778899115227799</c:v>
                </c:pt>
                <c:pt idx="3299" formatCode="General">
                  <c:v>2.17785571534966</c:v>
                </c:pt>
                <c:pt idx="3300" formatCode="General">
                  <c:v>2.17782153566323</c:v>
                </c:pt>
                <c:pt idx="3301" formatCode="General">
                  <c:v>2.1777873724496599</c:v>
                </c:pt>
                <c:pt idx="3302" formatCode="General">
                  <c:v>2.1777532256951302</c:v>
                </c:pt>
                <c:pt idx="3303" formatCode="General">
                  <c:v>2.1777190953858101</c:v>
                </c:pt>
                <c:pt idx="3304" formatCode="General">
                  <c:v>2.1776849815078898</c:v>
                </c:pt>
                <c:pt idx="3305" formatCode="General">
                  <c:v>2.1776508840475302</c:v>
                </c:pt>
                <c:pt idx="3306" formatCode="General">
                  <c:v>2.1776168029909102</c:v>
                </c:pt>
                <c:pt idx="3307" formatCode="General">
                  <c:v>2.1775827383242201</c:v>
                </c:pt>
                <c:pt idx="3308" formatCode="General">
                  <c:v>2.1775486900336198</c:v>
                </c:pt>
                <c:pt idx="3309" formatCode="General">
                  <c:v>2.1775146581053</c:v>
                </c:pt>
                <c:pt idx="3310" formatCode="General">
                  <c:v>2.1774806425254298</c:v>
                </c:pt>
                <c:pt idx="3311" formatCode="General">
                  <c:v>2.17744664328018</c:v>
                </c:pt>
                <c:pt idx="3312" formatCode="General">
                  <c:v>2.1774126603557198</c:v>
                </c:pt>
                <c:pt idx="3313" formatCode="General">
                  <c:v>2.1773786937382198</c:v>
                </c:pt>
                <c:pt idx="3314" formatCode="General">
                  <c:v>2.17734474341384</c:v>
                </c:pt>
                <c:pt idx="3315" formatCode="General">
                  <c:v>2.1773108093687501</c:v>
                </c:pt>
                <c:pt idx="3316" formatCode="General">
                  <c:v>2.1772768915890999</c:v>
                </c:pt>
                <c:pt idx="3317" formatCode="General">
                  <c:v>2.1772429900610399</c:v>
                </c:pt>
                <c:pt idx="3318" formatCode="General">
                  <c:v>2.1772091047707298</c:v>
                </c:pt>
                <c:pt idx="3319" formatCode="General">
                  <c:v>2.1771752357042899</c:v>
                </c:pt>
                <c:pt idx="3320" formatCode="General">
                  <c:v>2.1771413828478798</c:v>
                </c:pt>
                <c:pt idx="3321" formatCode="General">
                  <c:v>2.1771075461876102</c:v>
                </c:pt>
                <c:pt idx="3322" formatCode="General">
                  <c:v>2.1770737257096</c:v>
                </c:pt>
                <c:pt idx="3323" formatCode="General">
                  <c:v>2.1770399213999698</c:v>
                </c:pt>
                <c:pt idx="3324" formatCode="General">
                  <c:v>2.1770061332448098</c:v>
                </c:pt>
                <c:pt idx="3325" formatCode="General">
                  <c:v>2.1769723612302201</c:v>
                </c:pt>
                <c:pt idx="3326" formatCode="General">
                  <c:v>2.1769386053422699</c:v>
                </c:pt>
                <c:pt idx="3327" formatCode="General">
                  <c:v>2.1769048655670402</c:v>
                </c:pt>
                <c:pt idx="3328" formatCode="General">
                  <c:v>2.1768711418905902</c:v>
                </c:pt>
                <c:pt idx="3329" formatCode="General">
                  <c:v>2.17683743429895</c:v>
                </c:pt>
                <c:pt idx="3330" formatCode="General">
                  <c:v>2.1768037427781599</c:v>
                </c:pt>
                <c:pt idx="3331" formatCode="General">
                  <c:v>2.1767700673142398</c:v>
                </c:pt>
                <c:pt idx="3332" formatCode="General">
                  <c:v>2.1767364078931801</c:v>
                </c:pt>
                <c:pt idx="3333" formatCode="General">
                  <c:v>2.1767027645009698</c:v>
                </c:pt>
                <c:pt idx="3334" formatCode="General">
                  <c:v>2.1766691371235698</c:v>
                </c:pt>
                <c:pt idx="3335" formatCode="General">
                  <c:v>2.1766355257469399</c:v>
                </c:pt>
                <c:pt idx="3336" formatCode="General">
                  <c:v>2.1766019303570201</c:v>
                </c:pt>
                <c:pt idx="3337" formatCode="General">
                  <c:v>2.1765683509397</c:v>
                </c:pt>
                <c:pt idx="3338" formatCode="General">
                  <c:v>2.17653478748089</c:v>
                </c:pt>
                <c:pt idx="3339" formatCode="General">
                  <c:v>2.1765012399664698</c:v>
                </c:pt>
                <c:pt idx="3340" formatCode="General">
                  <c:v>2.1764677083822699</c:v>
                </c:pt>
                <c:pt idx="3341" formatCode="General">
                  <c:v>2.17643419271413</c:v>
                </c:pt>
                <c:pt idx="3342" formatCode="General">
                  <c:v>2.1764006929478699</c:v>
                </c:pt>
                <c:pt idx="3343" formatCode="General">
                  <c:v>2.1763672090692499</c:v>
                </c:pt>
                <c:pt idx="3344" formatCode="General">
                  <c:v>2.1763337410640502</c:v>
                </c:pt>
                <c:pt idx="3345" formatCode="General">
                  <c:v>2.1763002889179899</c:v>
                </c:pt>
                <c:pt idx="3346" formatCode="General">
                  <c:v>2.1762668526167901</c:v>
                </c:pt>
                <c:pt idx="3347" formatCode="General">
                  <c:v>2.1762334321461299</c:v>
                </c:pt>
                <c:pt idx="3348" formatCode="General">
                  <c:v>2.1762000274916602</c:v>
                </c:pt>
                <c:pt idx="3349" formatCode="General">
                  <c:v>2.1761666386390202</c:v>
                </c:pt>
                <c:pt idx="3350" formatCode="General">
                  <c:v>2.1761332655738101</c:v>
                </c:pt>
                <c:pt idx="3351" formatCode="General">
                  <c:v>2.1760999082815902</c:v>
                </c:pt>
                <c:pt idx="3352" formatCode="General">
                  <c:v>2.17606656674791</c:v>
                </c:pt>
                <c:pt idx="3353" formatCode="General">
                  <c:v>2.1760332409582901</c:v>
                </c:pt>
                <c:pt idx="3354" formatCode="General">
                  <c:v>2.1759999308982101</c:v>
                </c:pt>
                <c:pt idx="3355" formatCode="General">
                  <c:v>2.1759666365531101</c:v>
                </c:pt>
                <c:pt idx="3356" formatCode="General">
                  <c:v>2.1759333579084199</c:v>
                </c:pt>
                <c:pt idx="3357" formatCode="General">
                  <c:v>2.1759000949495202</c:v>
                </c:pt>
                <c:pt idx="3358" formatCode="General">
                  <c:v>2.1758668476617702</c:v>
                </c:pt>
                <c:pt idx="3359" formatCode="General">
                  <c:v>2.1758339278140899</c:v>
                </c:pt>
                <c:pt idx="3360" formatCode="General">
                  <c:v>2.1758007178969798</c:v>
                </c:pt>
                <c:pt idx="3361" formatCode="General">
                  <c:v>2.1757675237207001</c:v>
                </c:pt>
                <c:pt idx="3362" formatCode="General">
                  <c:v>2.1757343452725002</c:v>
                </c:pt>
                <c:pt idx="3363" formatCode="General">
                  <c:v>2.1757011825396599</c:v>
                </c:pt>
                <c:pt idx="3364" formatCode="General">
                  <c:v>2.17566803550941</c:v>
                </c:pt>
                <c:pt idx="3365" formatCode="General">
                  <c:v>2.1756349041690402</c:v>
                </c:pt>
                <c:pt idx="3366" formatCode="General">
                  <c:v>2.1756017885057899</c:v>
                </c:pt>
                <c:pt idx="3367" formatCode="General">
                  <c:v>2.1755686885069201</c:v>
                </c:pt>
                <c:pt idx="3368" formatCode="General">
                  <c:v>2.1755356041596801</c:v>
                </c:pt>
                <c:pt idx="3369" formatCode="General">
                  <c:v>2.1755025354513502</c:v>
                </c:pt>
                <c:pt idx="3370" formatCode="General">
                  <c:v>2.1754694823691598</c:v>
                </c:pt>
                <c:pt idx="3371" formatCode="General">
                  <c:v>2.17543644490038</c:v>
                </c:pt>
                <c:pt idx="3372" formatCode="General">
                  <c:v>2.1754034230322499</c:v>
                </c:pt>
                <c:pt idx="3373" formatCode="General">
                  <c:v>2.17537041675204</c:v>
                </c:pt>
                <c:pt idx="3374" formatCode="General">
                  <c:v>2.17533742604699</c:v>
                </c:pt>
                <c:pt idx="3375" formatCode="General">
                  <c:v>2.1753044509043602</c:v>
                </c:pt>
                <c:pt idx="3376" formatCode="General">
                  <c:v>2.1752714913113902</c:v>
                </c:pt>
                <c:pt idx="3377" formatCode="General">
                  <c:v>2.1752385472553399</c:v>
                </c:pt>
                <c:pt idx="3378" formatCode="General">
                  <c:v>2.1752056187234601</c:v>
                </c:pt>
                <c:pt idx="3379" formatCode="General">
                  <c:v>2.1751727057029902</c:v>
                </c:pt>
                <c:pt idx="3380" formatCode="General">
                  <c:v>2.1751398081811799</c:v>
                </c:pt>
                <c:pt idx="3381" formatCode="General">
                  <c:v>2.17510692614528</c:v>
                </c:pt>
                <c:pt idx="3382" formatCode="General">
                  <c:v>2.17507405958253</c:v>
                </c:pt>
                <c:pt idx="3383" formatCode="General">
                  <c:v>2.17504120848018</c:v>
                </c:pt>
                <c:pt idx="3384" formatCode="General">
                  <c:v>2.1750083728254701</c:v>
                </c:pt>
                <c:pt idx="3385" formatCode="General">
                  <c:v>2.17497555260563</c:v>
                </c:pt>
                <c:pt idx="3386" formatCode="General">
                  <c:v>2.17494274780791</c:v>
                </c:pt>
                <c:pt idx="3387" formatCode="General">
                  <c:v>2.1749099584195402</c:v>
                </c:pt>
                <c:pt idx="3388" formatCode="General">
                  <c:v>2.1748771844277601</c:v>
                </c:pt>
                <c:pt idx="3389" formatCode="General">
                  <c:v>2.1748444258198001</c:v>
                </c:pt>
                <c:pt idx="3390" formatCode="General">
                  <c:v>2.17481168258288</c:v>
                </c:pt>
                <c:pt idx="3391" formatCode="General">
                  <c:v>2.17477895470422</c:v>
                </c:pt>
                <c:pt idx="3392" formatCode="General">
                  <c:v>2.1747462421710599</c:v>
                </c:pt>
                <c:pt idx="3393" formatCode="General">
                  <c:v>2.1747135449706101</c:v>
                </c:pt>
                <c:pt idx="3394" formatCode="General">
                  <c:v>2.17468086309007</c:v>
                </c:pt>
                <c:pt idx="3395" formatCode="General">
                  <c:v>2.17464819651667</c:v>
                </c:pt>
                <c:pt idx="3396" formatCode="General">
                  <c:v>2.1746155452376001</c:v>
                </c:pt>
                <c:pt idx="3397" formatCode="General">
                  <c:v>2.1745829092400601</c:v>
                </c:pt>
                <c:pt idx="3398" formatCode="General">
                  <c:v>2.1745502885112402</c:v>
                </c:pt>
                <c:pt idx="3399" formatCode="General">
                  <c:v>2.1745176830383302</c:v>
                </c:pt>
                <c:pt idx="3400" formatCode="General">
                  <c:v>2.17448509280851</c:v>
                </c:pt>
                <c:pt idx="3401" formatCode="General">
                  <c:v>2.1744525178089402</c:v>
                </c:pt>
                <c:pt idx="3402" formatCode="General">
                  <c:v>2.1744199580268</c:v>
                </c:pt>
                <c:pt idx="3403" formatCode="General">
                  <c:v>2.17438741344922</c:v>
                </c:pt>
                <c:pt idx="3404" formatCode="General">
                  <c:v>2.1743548840633702</c:v>
                </c:pt>
                <c:pt idx="3405" formatCode="General">
                  <c:v>2.1743223698563701</c:v>
                </c:pt>
                <c:pt idx="3406" formatCode="General">
                  <c:v>2.17428987081535</c:v>
                </c:pt>
                <c:pt idx="3407" formatCode="General">
                  <c:v>2.17425738692743</c:v>
                </c:pt>
                <c:pt idx="3408" formatCode="General">
                  <c:v>2.1742249181797</c:v>
                </c:pt>
                <c:pt idx="3409" formatCode="General">
                  <c:v>2.1741924645592499</c:v>
                </c:pt>
                <c:pt idx="3410" formatCode="General">
                  <c:v>2.1741600260531802</c:v>
                </c:pt>
                <c:pt idx="3411" formatCode="General">
                  <c:v>2.1741276026485301</c:v>
                </c:pt>
                <c:pt idx="3412" formatCode="General">
                  <c:v>2.1740951943323501</c:v>
                </c:pt>
                <c:pt idx="3413" formatCode="General">
                  <c:v>2.17406280109169</c:v>
                </c:pt>
                <c:pt idx="3414" formatCode="General">
                  <c:v>2.1740304229135599</c:v>
                </c:pt>
                <c:pt idx="3415" formatCode="General">
                  <c:v>2.17399805978497</c:v>
                </c:pt>
                <c:pt idx="3416" formatCode="General">
                  <c:v>2.1739657116928899</c:v>
                </c:pt>
                <c:pt idx="3417" formatCode="General">
                  <c:v>2.1739333786242998</c:v>
                </c:pt>
                <c:pt idx="3418" formatCode="General">
                  <c:v>2.1739010605661502</c:v>
                </c:pt>
                <c:pt idx="3419" formatCode="General">
                  <c:v>2.1738687575053599</c:v>
                </c:pt>
                <c:pt idx="3420" formatCode="General">
                  <c:v>2.1738364694288599</c:v>
                </c:pt>
                <c:pt idx="3421" formatCode="General">
                  <c:v>2.1738041963235202</c:v>
                </c:pt>
                <c:pt idx="3422" formatCode="General">
                  <c:v>2.1737719381762202</c:v>
                </c:pt>
                <c:pt idx="3423" formatCode="General">
                  <c:v>2.1737396949738002</c:v>
                </c:pt>
                <c:pt idx="3424" formatCode="General">
                  <c:v>2.1737074667030898</c:v>
                </c:pt>
                <c:pt idx="3425" formatCode="General">
                  <c:v>2.1736752533508898</c:v>
                </c:pt>
                <c:pt idx="3426" formatCode="General">
                  <c:v>2.1736430549039798</c:v>
                </c:pt>
                <c:pt idx="3427" formatCode="General">
                  <c:v>2.1736108713491</c:v>
                </c:pt>
                <c:pt idx="3428" formatCode="General">
                  <c:v>2.1735787026729798</c:v>
                </c:pt>
                <c:pt idx="3429" formatCode="General">
                  <c:v>2.1735465488623298</c:v>
                </c:pt>
                <c:pt idx="3430" formatCode="General">
                  <c:v>2.1735144099038202</c:v>
                </c:pt>
                <c:pt idx="3431" formatCode="General">
                  <c:v>2.1734822857840799</c:v>
                </c:pt>
                <c:pt idx="3432" formatCode="General">
                  <c:v>2.1734501764897498</c:v>
                </c:pt>
                <c:pt idx="3433" formatCode="General">
                  <c:v>2.17341808200741</c:v>
                </c:pt>
                <c:pt idx="3434" formatCode="General">
                  <c:v>2.1733860023236198</c:v>
                </c:pt>
                <c:pt idx="3435" formatCode="General">
                  <c:v>2.1733539374249098</c:v>
                </c:pt>
                <c:pt idx="3436" formatCode="General">
                  <c:v>2.17332188729777</c:v>
                </c:pt>
                <c:pt idx="3437" formatCode="General">
                  <c:v>2.1732898519286801</c:v>
                </c:pt>
                <c:pt idx="3438" formatCode="General">
                  <c:v>2.1732578313040598</c:v>
                </c:pt>
                <c:pt idx="3439" formatCode="General">
                  <c:v>2.1732261335110001</c:v>
                </c:pt>
                <c:pt idx="3440" formatCode="General">
                  <c:v>2.1731941482796202</c:v>
                </c:pt>
                <c:pt idx="3441" formatCode="General">
                  <c:v>2.1731621778622499</c:v>
                </c:pt>
                <c:pt idx="3442" formatCode="General">
                  <c:v>2.1731302222471398</c:v>
                </c:pt>
                <c:pt idx="3443" formatCode="General">
                  <c:v>2.1730982814225599</c:v>
                </c:pt>
                <c:pt idx="3444" formatCode="General">
                  <c:v>2.1730663553767702</c:v>
                </c:pt>
                <c:pt idx="3445" formatCode="General">
                  <c:v>2.1730344440980298</c:v>
                </c:pt>
                <c:pt idx="3446" formatCode="General">
                  <c:v>2.1730025475746002</c:v>
                </c:pt>
                <c:pt idx="3447" formatCode="General">
                  <c:v>2.1729706657947299</c:v>
                </c:pt>
                <c:pt idx="3448" formatCode="General">
                  <c:v>2.17293879874667</c:v>
                </c:pt>
                <c:pt idx="3449" formatCode="General">
                  <c:v>2.1729069464186899</c:v>
                </c:pt>
                <c:pt idx="3450" formatCode="General">
                  <c:v>2.1728751087990199</c:v>
                </c:pt>
                <c:pt idx="3451" formatCode="General">
                  <c:v>2.1728432858759099</c:v>
                </c:pt>
                <c:pt idx="3452" formatCode="General">
                  <c:v>2.1728114776376</c:v>
                </c:pt>
                <c:pt idx="3453" formatCode="General">
                  <c:v>2.1727796840723501</c:v>
                </c:pt>
                <c:pt idx="3454" formatCode="General">
                  <c:v>2.1727479051683698</c:v>
                </c:pt>
                <c:pt idx="3455" formatCode="General">
                  <c:v>2.17271614091392</c:v>
                </c:pt>
                <c:pt idx="3456" formatCode="General">
                  <c:v>2.1726843912972198</c:v>
                </c:pt>
                <c:pt idx="3457" formatCode="General">
                  <c:v>2.1726526563065098</c:v>
                </c:pt>
                <c:pt idx="3458" formatCode="General">
                  <c:v>2.1726209359299999</c:v>
                </c:pt>
                <c:pt idx="3459" formatCode="General">
                  <c:v>2.17258923015594</c:v>
                </c:pt>
                <c:pt idx="3460" formatCode="General">
                  <c:v>2.17255753897253</c:v>
                </c:pt>
                <c:pt idx="3461" formatCode="General">
                  <c:v>2.1725258623679902</c:v>
                </c:pt>
                <c:pt idx="3462" formatCode="General">
                  <c:v>2.1724942003305499</c:v>
                </c:pt>
                <c:pt idx="3463" formatCode="General">
                  <c:v>2.1724625528484101</c:v>
                </c:pt>
                <c:pt idx="3464" formatCode="General">
                  <c:v>2.17243091990977</c:v>
                </c:pt>
                <c:pt idx="3465" formatCode="General">
                  <c:v>2.17239930150286</c:v>
                </c:pt>
                <c:pt idx="3466" formatCode="General">
                  <c:v>2.1723676976158601</c:v>
                </c:pt>
                <c:pt idx="3467" formatCode="General">
                  <c:v>2.1723361082369701</c:v>
                </c:pt>
                <c:pt idx="3468" formatCode="General">
                  <c:v>2.1723045333544002</c:v>
                </c:pt>
                <c:pt idx="3469" formatCode="General">
                  <c:v>2.1722729729563102</c:v>
                </c:pt>
                <c:pt idx="3470" formatCode="General">
                  <c:v>2.1722414270309098</c:v>
                </c:pt>
                <c:pt idx="3471" formatCode="General">
                  <c:v>2.1722098955663598</c:v>
                </c:pt>
                <c:pt idx="3472" formatCode="General">
                  <c:v>2.1721783785508499</c:v>
                </c:pt>
                <c:pt idx="3473" formatCode="General">
                  <c:v>2.17214687597254</c:v>
                </c:pt>
                <c:pt idx="3474" formatCode="General">
                  <c:v>2.1721153878195998</c:v>
                </c:pt>
                <c:pt idx="3475" formatCode="General">
                  <c:v>2.1720839140801802</c:v>
                </c:pt>
                <c:pt idx="3476" formatCode="General">
                  <c:v>2.17205245474244</c:v>
                </c:pt>
                <c:pt idx="3477" formatCode="General">
                  <c:v>2.1720210097945101</c:v>
                </c:pt>
                <c:pt idx="3478" formatCode="General">
                  <c:v>2.17198957922455</c:v>
                </c:pt>
                <c:pt idx="3479" formatCode="General">
                  <c:v>2.1719581630206699</c:v>
                </c:pt>
                <c:pt idx="3480" formatCode="General">
                  <c:v>2.171926761171</c:v>
                </c:pt>
                <c:pt idx="3481" formatCode="General">
                  <c:v>2.1718953736636699</c:v>
                </c:pt>
                <c:pt idx="3482" formatCode="General">
                  <c:v>2.17186400048677</c:v>
                </c:pt>
                <c:pt idx="3483" formatCode="General">
                  <c:v>2.1718326416284</c:v>
                </c:pt>
                <c:pt idx="3484" formatCode="General">
                  <c:v>2.17180129707666</c:v>
                </c:pt>
                <c:pt idx="3485" formatCode="General">
                  <c:v>2.17176996681961</c:v>
                </c:pt>
                <c:pt idx="3486" formatCode="General">
                  <c:v>2.17173865084533</c:v>
                </c:pt>
                <c:pt idx="3487" formatCode="General">
                  <c:v>2.1717073491418799</c:v>
                </c:pt>
                <c:pt idx="3488" formatCode="General">
                  <c:v>2.1716760616972999</c:v>
                </c:pt>
                <c:pt idx="3489" formatCode="General">
                  <c:v>2.1716447884996302</c:v>
                </c:pt>
                <c:pt idx="3490" formatCode="General">
                  <c:v>2.1716135295368799</c:v>
                </c:pt>
                <c:pt idx="3491" formatCode="General">
                  <c:v>2.1715822847970698</c:v>
                </c:pt>
                <c:pt idx="3492" formatCode="General">
                  <c:v>2.17155105426819</c:v>
                </c:pt>
                <c:pt idx="3493" formatCode="General">
                  <c:v>2.1715198379382099</c:v>
                </c:pt>
                <c:pt idx="3494" formatCode="General">
                  <c:v>2.1714886357951202</c:v>
                </c:pt>
                <c:pt idx="3495" formatCode="General">
                  <c:v>2.17145744782685</c:v>
                </c:pt>
                <c:pt idx="3496" formatCode="General">
                  <c:v>2.1714262740213401</c:v>
                </c:pt>
                <c:pt idx="3497" formatCode="General">
                  <c:v>2.17139511436651</c:v>
                </c:pt>
                <c:pt idx="3498" formatCode="General">
                  <c:v>2.17136396885026</c:v>
                </c:pt>
                <c:pt idx="3499" formatCode="General">
                  <c:v>2.1713328374604601</c:v>
                </c:pt>
                <c:pt idx="3500" formatCode="General">
                  <c:v>2.17130172018499</c:v>
                </c:pt>
                <c:pt idx="3501" formatCode="General">
                  <c:v>2.17127061701169</c:v>
                </c:pt>
                <c:pt idx="3502" formatCode="General">
                  <c:v>2.1712395279283698</c:v>
                </c:pt>
                <c:pt idx="3503" formatCode="General">
                  <c:v>2.1712084529228499</c:v>
                </c:pt>
                <c:pt idx="3504" formatCode="General">
                  <c:v>2.1711773919829001</c:v>
                </c:pt>
                <c:pt idx="3505" formatCode="General">
                  <c:v>2.1711463450962798</c:v>
                </c:pt>
                <c:pt idx="3506" formatCode="General">
                  <c:v>2.1711153122507301</c:v>
                </c:pt>
                <c:pt idx="3507" formatCode="General">
                  <c:v>2.17108429343397</c:v>
                </c:pt>
                <c:pt idx="3508" formatCode="General">
                  <c:v>2.1710532886336802</c:v>
                </c:pt>
                <c:pt idx="3509" formatCode="General">
                  <c:v>2.17102229783753</c:v>
                </c:pt>
                <c:pt idx="3510" formatCode="General">
                  <c:v>2.1709913210331502</c:v>
                </c:pt>
                <c:pt idx="3511" formatCode="General">
                  <c:v>2.17096035820816</c:v>
                </c:pt>
                <c:pt idx="3512" formatCode="General">
                  <c:v>2.1709294093501401</c:v>
                </c:pt>
                <c:pt idx="3513" formatCode="General">
                  <c:v>2.17089847444666</c:v>
                </c:pt>
                <c:pt idx="3514" formatCode="General">
                  <c:v>2.17086755348525</c:v>
                </c:pt>
                <c:pt idx="3515" formatCode="General">
                  <c:v>2.1708366464533899</c:v>
                </c:pt>
                <c:pt idx="3516" formatCode="General">
                  <c:v>2.1708057533385801</c:v>
                </c:pt>
                <c:pt idx="3517" formatCode="General">
                  <c:v>2.1707748741282402</c:v>
                </c:pt>
                <c:pt idx="3518" formatCode="General">
                  <c:v>2.1707440088097898</c:v>
                </c:pt>
                <c:pt idx="3519" formatCode="General">
                  <c:v>2.17071346127234</c:v>
                </c:pt>
                <c:pt idx="3520" formatCode="General">
                  <c:v>2.17068262951127</c:v>
                </c:pt>
                <c:pt idx="3521" formatCode="General">
                  <c:v>2.1706518117111</c:v>
                </c:pt>
                <c:pt idx="3522" formatCode="General">
                  <c:v>2.17062100786102</c:v>
                </c:pt>
                <c:pt idx="3523" formatCode="General">
                  <c:v>2.1705902179501702</c:v>
                </c:pt>
                <c:pt idx="3524" formatCode="General">
                  <c:v>2.1705594419677401</c:v>
                </c:pt>
                <c:pt idx="3525" formatCode="General">
                  <c:v>2.1705286799028798</c:v>
                </c:pt>
                <c:pt idx="3526" formatCode="General">
                  <c:v>2.1704979317447299</c:v>
                </c:pt>
                <c:pt idx="3527" formatCode="General">
                  <c:v>2.1704671974824699</c:v>
                </c:pt>
                <c:pt idx="3528" formatCode="General">
                  <c:v>2.17043647710525</c:v>
                </c:pt>
                <c:pt idx="3529" formatCode="General">
                  <c:v>2.1704057706022</c:v>
                </c:pt>
                <c:pt idx="3530" formatCode="General">
                  <c:v>2.17037507796248</c:v>
                </c:pt>
                <c:pt idx="3531" formatCode="General">
                  <c:v>2.1703443991752298</c:v>
                </c:pt>
                <c:pt idx="3532" formatCode="General">
                  <c:v>2.17031373422958</c:v>
                </c:pt>
                <c:pt idx="3533" formatCode="General">
                  <c:v>2.1702830831146702</c:v>
                </c:pt>
                <c:pt idx="3534" formatCode="General">
                  <c:v>2.1702524458196302</c:v>
                </c:pt>
                <c:pt idx="3535" formatCode="General">
                  <c:v>2.1702218223335801</c:v>
                </c:pt>
                <c:pt idx="3536" formatCode="General">
                  <c:v>2.17019121264565</c:v>
                </c:pt>
                <c:pt idx="3537" formatCode="General">
                  <c:v>2.1701606167449601</c:v>
                </c:pt>
                <c:pt idx="3538" formatCode="General">
                  <c:v>2.17013003462062</c:v>
                </c:pt>
                <c:pt idx="3539" formatCode="General">
                  <c:v>2.1700994662617399</c:v>
                </c:pt>
                <c:pt idx="3540" formatCode="General">
                  <c:v>2.1700689116574301</c:v>
                </c:pt>
                <c:pt idx="3541" formatCode="General">
                  <c:v>2.1700383707967799</c:v>
                </c:pt>
                <c:pt idx="3542" formatCode="General">
                  <c:v>2.1700078436688899</c:v>
                </c:pt>
                <c:pt idx="3543" formatCode="General">
                  <c:v>2.1699773302628498</c:v>
                </c:pt>
                <c:pt idx="3544" formatCode="General">
                  <c:v>2.1699468305677598</c:v>
                </c:pt>
                <c:pt idx="3545" formatCode="General">
                  <c:v>2.1699163445726799</c:v>
                </c:pt>
                <c:pt idx="3546" formatCode="General">
                  <c:v>2.1698858722667</c:v>
                </c:pt>
                <c:pt idx="3547" formatCode="General">
                  <c:v>2.1698554136388899</c:v>
                </c:pt>
                <c:pt idx="3548" formatCode="General">
                  <c:v>2.1698249686783102</c:v>
                </c:pt>
                <c:pt idx="3549" formatCode="General">
                  <c:v>2.1697945373740199</c:v>
                </c:pt>
                <c:pt idx="3550" formatCode="General">
                  <c:v>2.1697641197150799</c:v>
                </c:pt>
                <c:pt idx="3551" formatCode="General">
                  <c:v>2.1697337156905201</c:v>
                </c:pt>
                <c:pt idx="3552" formatCode="General">
                  <c:v>2.1697033252894098</c:v>
                </c:pt>
                <c:pt idx="3553" formatCode="General">
                  <c:v>2.16967294850076</c:v>
                </c:pt>
                <c:pt idx="3554" formatCode="General">
                  <c:v>2.1696425853135999</c:v>
                </c:pt>
                <c:pt idx="3555" formatCode="General">
                  <c:v>2.1696122357169698</c:v>
                </c:pt>
                <c:pt idx="3556" formatCode="General">
                  <c:v>2.1695818996998599</c:v>
                </c:pt>
                <c:pt idx="3557" formatCode="General">
                  <c:v>2.1695515772512999</c:v>
                </c:pt>
                <c:pt idx="3558" formatCode="General">
                  <c:v>2.1695212683602598</c:v>
                </c:pt>
                <c:pt idx="3559" formatCode="General">
                  <c:v>2.1694909730157601</c:v>
                </c:pt>
                <c:pt idx="3560" formatCode="General">
                  <c:v>2.1694606912067602</c:v>
                </c:pt>
                <c:pt idx="3561" formatCode="General">
                  <c:v>2.1694304229222499</c:v>
                </c:pt>
                <c:pt idx="3562" formatCode="General">
                  <c:v>2.1694001681511801</c:v>
                </c:pt>
                <c:pt idx="3563" formatCode="General">
                  <c:v>2.16936992688251</c:v>
                </c:pt>
                <c:pt idx="3564" formatCode="General">
                  <c:v>2.1693396991051901</c:v>
                </c:pt>
                <c:pt idx="3565" formatCode="General">
                  <c:v>2.1693094848081498</c:v>
                </c:pt>
                <c:pt idx="3566" formatCode="General">
                  <c:v>2.1692792839803099</c:v>
                </c:pt>
                <c:pt idx="3567" formatCode="General">
                  <c:v>2.16924909661059</c:v>
                </c:pt>
                <c:pt idx="3568" formatCode="General">
                  <c:v>2.1692189226878802</c:v>
                </c:pt>
                <c:pt idx="3569" formatCode="General">
                  <c:v>2.1691887622010899</c:v>
                </c:pt>
                <c:pt idx="3570" formatCode="General">
                  <c:v>2.16915861513908</c:v>
                </c:pt>
                <c:pt idx="3571" formatCode="General">
                  <c:v>2.1691284814907199</c:v>
                </c:pt>
                <c:pt idx="3572" formatCode="General">
                  <c:v>2.1690983612448602</c:v>
                </c:pt>
                <c:pt idx="3573" formatCode="General">
                  <c:v>2.1690682543903299</c:v>
                </c:pt>
                <c:pt idx="3574" formatCode="General">
                  <c:v>2.1690381609159601</c:v>
                </c:pt>
                <c:pt idx="3575" formatCode="General">
                  <c:v>2.1690080808105598</c:v>
                </c:pt>
                <c:pt idx="3576" formatCode="General">
                  <c:v>2.1689780140629198</c:v>
                </c:pt>
                <c:pt idx="3577" formatCode="General">
                  <c:v>2.1689479606618098</c:v>
                </c:pt>
                <c:pt idx="3578" formatCode="General">
                  <c:v>2.1689179205959901</c:v>
                </c:pt>
                <c:pt idx="3579" formatCode="General">
                  <c:v>2.16888789385421</c:v>
                </c:pt>
                <c:pt idx="3580" formatCode="General">
                  <c:v>2.1688578804251901</c:v>
                </c:pt>
                <c:pt idx="3581" formatCode="General">
                  <c:v>2.16882788029762</c:v>
                </c:pt>
                <c:pt idx="3582" formatCode="General">
                  <c:v>2.1687978934602099</c:v>
                </c:pt>
                <c:pt idx="3583" formatCode="General">
                  <c:v>2.1687679199016099</c:v>
                </c:pt>
                <c:pt idx="3584" formatCode="General">
                  <c:v>2.1687379596104801</c:v>
                </c:pt>
                <c:pt idx="3585" formatCode="General">
                  <c:v>2.1687080125754301</c:v>
                </c:pt>
                <c:pt idx="3586" formatCode="General">
                  <c:v>2.1686780787850801</c:v>
                </c:pt>
                <c:pt idx="3587" formatCode="General">
                  <c:v>2.1686481582280002</c:v>
                </c:pt>
                <c:pt idx="3588" formatCode="General">
                  <c:v>2.1686182508927501</c:v>
                </c:pt>
                <c:pt idx="3589" formatCode="General">
                  <c:v>2.1685883567678701</c:v>
                </c:pt>
                <c:pt idx="3590" formatCode="General">
                  <c:v>2.1685584758418699</c:v>
                </c:pt>
                <c:pt idx="3591" formatCode="General">
                  <c:v>2.16852860810324</c:v>
                </c:pt>
                <c:pt idx="3592" formatCode="General">
                  <c:v>2.1684987535404301</c:v>
                </c:pt>
                <c:pt idx="3593" formatCode="General">
                  <c:v>2.1684689121418801</c:v>
                </c:pt>
                <c:pt idx="3594" formatCode="General">
                  <c:v>2.1684390838960002</c:v>
                </c:pt>
                <c:pt idx="3595" formatCode="General">
                  <c:v>2.1684092687911698</c:v>
                </c:pt>
                <c:pt idx="3596" formatCode="General">
                  <c:v>2.1683794668157401</c:v>
                </c:pt>
                <c:pt idx="3597" formatCode="General">
                  <c:v>2.16834967795804</c:v>
                </c:pt>
                <c:pt idx="3598" formatCode="General">
                  <c:v>2.1683199022063602</c:v>
                </c:pt>
                <c:pt idx="3599" formatCode="General">
                  <c:v>2.1682904387925301</c:v>
                </c:pt>
                <c:pt idx="3600" formatCode="General">
                  <c:v>2.16826069489032</c:v>
                </c:pt>
                <c:pt idx="3601" formatCode="General">
                  <c:v>2.1682309641623498</c:v>
                </c:pt>
                <c:pt idx="3602" formatCode="General">
                  <c:v>2.16820124659862</c:v>
                </c:pt>
                <c:pt idx="3603" formatCode="General">
                  <c:v>2.1681715421890901</c:v>
                </c:pt>
                <c:pt idx="3604" formatCode="General">
                  <c:v>2.1681418509237398</c:v>
                </c:pt>
                <c:pt idx="3605" formatCode="General">
                  <c:v>2.1681121727925601</c:v>
                </c:pt>
                <c:pt idx="3606" formatCode="General">
                  <c:v>2.1680825077854902</c:v>
                </c:pt>
                <c:pt idx="3607" formatCode="General">
                  <c:v>2.1680528558925198</c:v>
                </c:pt>
                <c:pt idx="3608" formatCode="General">
                  <c:v>2.16802321710361</c:v>
                </c:pt>
                <c:pt idx="3609" formatCode="General">
                  <c:v>2.1679935914086998</c:v>
                </c:pt>
                <c:pt idx="3610" formatCode="General">
                  <c:v>2.16796397879776</c:v>
                </c:pt>
                <c:pt idx="3611" formatCode="General">
                  <c:v>2.16793437926074</c:v>
                </c:pt>
                <c:pt idx="3612" formatCode="General">
                  <c:v>2.1679047927875801</c:v>
                </c:pt>
                <c:pt idx="3613" formatCode="General">
                  <c:v>2.1678752193682298</c:v>
                </c:pt>
                <c:pt idx="3614" formatCode="General">
                  <c:v>2.1678456589926101</c:v>
                </c:pt>
                <c:pt idx="3615" formatCode="General">
                  <c:v>2.16781611165068</c:v>
                </c:pt>
                <c:pt idx="3616" formatCode="General">
                  <c:v>2.1677865773323499</c:v>
                </c:pt>
                <c:pt idx="3617" formatCode="General">
                  <c:v>2.1677570560275399</c:v>
                </c:pt>
                <c:pt idx="3618" formatCode="General">
                  <c:v>2.1677275477261801</c:v>
                </c:pt>
                <c:pt idx="3619" formatCode="General">
                  <c:v>2.1676980524181699</c:v>
                </c:pt>
                <c:pt idx="3620" formatCode="General">
                  <c:v>2.1676685700934302</c:v>
                </c:pt>
                <c:pt idx="3621" formatCode="General">
                  <c:v>2.1676391007418498</c:v>
                </c:pt>
                <c:pt idx="3622" formatCode="General">
                  <c:v>2.1676096443533401</c:v>
                </c:pt>
                <c:pt idx="3623" formatCode="General">
                  <c:v>2.1675802009177798</c:v>
                </c:pt>
                <c:pt idx="3624" formatCode="General">
                  <c:v>2.1675507704250498</c:v>
                </c:pt>
                <c:pt idx="3625" formatCode="General">
                  <c:v>2.1675213528650299</c:v>
                </c:pt>
                <c:pt idx="3626" formatCode="General">
                  <c:v>2.1674919482276001</c:v>
                </c:pt>
                <c:pt idx="3627" formatCode="General">
                  <c:v>2.16746255650262</c:v>
                </c:pt>
                <c:pt idx="3628" formatCode="General">
                  <c:v>2.16743317767996</c:v>
                </c:pt>
                <c:pt idx="3629" formatCode="General">
                  <c:v>2.1674038117494501</c:v>
                </c:pt>
                <c:pt idx="3630" formatCode="General">
                  <c:v>2.1673744587009498</c:v>
                </c:pt>
                <c:pt idx="3631" formatCode="General">
                  <c:v>2.16734511852429</c:v>
                </c:pt>
                <c:pt idx="3632" formatCode="General">
                  <c:v>2.1673157912093202</c:v>
                </c:pt>
                <c:pt idx="3633" formatCode="General">
                  <c:v>2.1672864767458302</c:v>
                </c:pt>
                <c:pt idx="3634" formatCode="General">
                  <c:v>2.16725717512367</c:v>
                </c:pt>
                <c:pt idx="3635" formatCode="General">
                  <c:v>2.16722788633263</c:v>
                </c:pt>
                <c:pt idx="3636" formatCode="General">
                  <c:v>2.1671986103625098</c:v>
                </c:pt>
                <c:pt idx="3637" formatCode="General">
                  <c:v>2.1671693472030999</c:v>
                </c:pt>
                <c:pt idx="3638" formatCode="General">
                  <c:v>2.1671400968441898</c:v>
                </c:pt>
                <c:pt idx="3639" formatCode="General">
                  <c:v>2.1671108592755401</c:v>
                </c:pt>
                <c:pt idx="3640" formatCode="General">
                  <c:v>2.1670816344869399</c:v>
                </c:pt>
                <c:pt idx="3641" formatCode="General">
                  <c:v>2.16705242246812</c:v>
                </c:pt>
                <c:pt idx="3642" formatCode="General">
                  <c:v>2.16702322320883</c:v>
                </c:pt>
                <c:pt idx="3643" formatCode="General">
                  <c:v>2.1669940366988198</c:v>
                </c:pt>
                <c:pt idx="3644" formatCode="General">
                  <c:v>2.1669648629278</c:v>
                </c:pt>
                <c:pt idx="3645" formatCode="General">
                  <c:v>2.1669357018854898</c:v>
                </c:pt>
                <c:pt idx="3646" formatCode="General">
                  <c:v>2.1669065535615899</c:v>
                </c:pt>
                <c:pt idx="3647" formatCode="General">
                  <c:v>2.1668774179458001</c:v>
                </c:pt>
                <c:pt idx="3648" formatCode="General">
                  <c:v>2.1668482950277901</c:v>
                </c:pt>
                <c:pt idx="3649" formatCode="General">
                  <c:v>2.1668191847972298</c:v>
                </c:pt>
                <c:pt idx="3650" formatCode="General">
                  <c:v>2.1667900872437902</c:v>
                </c:pt>
                <c:pt idx="3651" formatCode="General">
                  <c:v>2.1667610023570898</c:v>
                </c:pt>
                <c:pt idx="3652" formatCode="General">
                  <c:v>2.1667319301267698</c:v>
                </c:pt>
                <c:pt idx="3653" formatCode="General">
                  <c:v>2.16670287054245</c:v>
                </c:pt>
                <c:pt idx="3654" formatCode="General">
                  <c:v>2.16667382359373</c:v>
                </c:pt>
                <c:pt idx="3655" formatCode="General">
                  <c:v>2.1666447892701899</c:v>
                </c:pt>
                <c:pt idx="3656" formatCode="General">
                  <c:v>2.1666157675614</c:v>
                </c:pt>
                <c:pt idx="3657" formatCode="General">
                  <c:v>2.1665867584569201</c:v>
                </c:pt>
                <c:pt idx="3658" formatCode="General">
                  <c:v>2.1665577619462901</c:v>
                </c:pt>
                <c:pt idx="3659" formatCode="General">
                  <c:v>2.1665287780190301</c:v>
                </c:pt>
                <c:pt idx="3660" formatCode="General">
                  <c:v>2.1664998066646501</c:v>
                </c:pt>
                <c:pt idx="3661" formatCode="General">
                  <c:v>2.1664708478726298</c:v>
                </c:pt>
                <c:pt idx="3662" formatCode="General">
                  <c:v>2.1664419016324499</c:v>
                </c:pt>
                <c:pt idx="3663" formatCode="General">
                  <c:v>2.16641296793355</c:v>
                </c:pt>
                <c:pt idx="3664" formatCode="General">
                  <c:v>2.1663840467653599</c:v>
                </c:pt>
                <c:pt idx="3665" formatCode="General">
                  <c:v>2.1663551381173001</c:v>
                </c:pt>
                <c:pt idx="3666" formatCode="General">
                  <c:v>2.1663262419787501</c:v>
                </c:pt>
                <c:pt idx="3667" formatCode="General">
                  <c:v>2.1662973583390901</c:v>
                </c:pt>
                <c:pt idx="3668" formatCode="General">
                  <c:v>2.1662684871876698</c:v>
                </c:pt>
                <c:pt idx="3669" formatCode="General">
                  <c:v>2.1662396285138001</c:v>
                </c:pt>
                <c:pt idx="3670" formatCode="General">
                  <c:v>2.16621078230679</c:v>
                </c:pt>
                <c:pt idx="3671" formatCode="General">
                  <c:v>2.1661819485559199</c:v>
                </c:pt>
                <c:pt idx="3672" formatCode="General">
                  <c:v>2.16615312725044</c:v>
                </c:pt>
                <c:pt idx="3673" formatCode="General">
                  <c:v>2.16612431837958</c:v>
                </c:pt>
                <c:pt idx="3674" formatCode="General">
                  <c:v>2.1660955219325499</c:v>
                </c:pt>
                <c:pt idx="3675" formatCode="General">
                  <c:v>2.1660667378985199</c:v>
                </c:pt>
                <c:pt idx="3676" formatCode="General">
                  <c:v>2.16603796626665</c:v>
                </c:pt>
                <c:pt idx="3677" formatCode="General">
                  <c:v>2.1660092070260601</c:v>
                </c:pt>
                <c:pt idx="3678" formatCode="General">
                  <c:v>2.1659804601658399</c:v>
                </c:pt>
                <c:pt idx="3679" formatCode="General">
                  <c:v>2.1659520198553599</c:v>
                </c:pt>
                <c:pt idx="3680" formatCode="General">
                  <c:v>2.1659233032527299</c:v>
                </c:pt>
                <c:pt idx="3681" formatCode="General">
                  <c:v>2.1658945990976801</c:v>
                </c:pt>
                <c:pt idx="3682" formatCode="General">
                  <c:v>2.1658659073809101</c:v>
                </c:pt>
                <c:pt idx="3683" formatCode="General">
                  <c:v>2.16583722809313</c:v>
                </c:pt>
                <c:pt idx="3684" formatCode="General">
                  <c:v>2.1658085612250599</c:v>
                </c:pt>
                <c:pt idx="3685" formatCode="General">
                  <c:v>2.1657799067674</c:v>
                </c:pt>
                <c:pt idx="3686" formatCode="General">
                  <c:v>2.1657512647108401</c:v>
                </c:pt>
                <c:pt idx="3687" formatCode="General">
                  <c:v>2.1657226350460999</c:v>
                </c:pt>
                <c:pt idx="3688" formatCode="General">
                  <c:v>2.1656940177638599</c:v>
                </c:pt>
                <c:pt idx="3689" formatCode="General">
                  <c:v>2.1656654128548101</c:v>
                </c:pt>
                <c:pt idx="3690" formatCode="General">
                  <c:v>2.1656368203096501</c:v>
                </c:pt>
                <c:pt idx="3691" formatCode="General">
                  <c:v>2.16560824011904</c:v>
                </c:pt>
                <c:pt idx="3692" formatCode="General">
                  <c:v>2.16557967227368</c:v>
                </c:pt>
                <c:pt idx="3693" formatCode="General">
                  <c:v>2.1655511167642301</c:v>
                </c:pt>
                <c:pt idx="3694" formatCode="General">
                  <c:v>2.1655225735813599</c:v>
                </c:pt>
                <c:pt idx="3695" formatCode="General">
                  <c:v>2.1654940427157401</c:v>
                </c:pt>
                <c:pt idx="3696" formatCode="General">
                  <c:v>2.1654655241580198</c:v>
                </c:pt>
                <c:pt idx="3697" formatCode="General">
                  <c:v>2.16543701789886</c:v>
                </c:pt>
                <c:pt idx="3698" formatCode="General">
                  <c:v>2.1654085239288898</c:v>
                </c:pt>
                <c:pt idx="3699" formatCode="General">
                  <c:v>2.1653800422387799</c:v>
                </c:pt>
                <c:pt idx="3700" formatCode="General">
                  <c:v>2.1653515728191399</c:v>
                </c:pt>
                <c:pt idx="3701" formatCode="General">
                  <c:v>2.1653231156606099</c:v>
                </c:pt>
                <c:pt idx="3702" formatCode="General">
                  <c:v>2.1652946707538101</c:v>
                </c:pt>
                <c:pt idx="3703" formatCode="General">
                  <c:v>2.1652662380893499</c:v>
                </c:pt>
                <c:pt idx="3704" formatCode="General">
                  <c:v>2.1652378176578599</c:v>
                </c:pt>
                <c:pt idx="3705" formatCode="General">
                  <c:v>2.1652094094499201</c:v>
                </c:pt>
                <c:pt idx="3706" formatCode="General">
                  <c:v>2.1651810134561398</c:v>
                </c:pt>
                <c:pt idx="3707" formatCode="General">
                  <c:v>2.16515262966711</c:v>
                </c:pt>
                <c:pt idx="3708" formatCode="General">
                  <c:v>2.1651242580734</c:v>
                </c:pt>
                <c:pt idx="3709" formatCode="General">
                  <c:v>2.1650958986656001</c:v>
                </c:pt>
                <c:pt idx="3710" formatCode="General">
                  <c:v>2.1650675514342601</c:v>
                </c:pt>
                <c:pt idx="3711" formatCode="General">
                  <c:v>2.1650392163699501</c:v>
                </c:pt>
                <c:pt idx="3712" formatCode="General">
                  <c:v>2.16501089346322</c:v>
                </c:pt>
                <c:pt idx="3713" formatCode="General">
                  <c:v>2.1649825827046101</c:v>
                </c:pt>
                <c:pt idx="3714" formatCode="General">
                  <c:v>2.1649542840846498</c:v>
                </c:pt>
                <c:pt idx="3715" formatCode="General">
                  <c:v>2.1649259975938802</c:v>
                </c:pt>
                <c:pt idx="3716" formatCode="General">
                  <c:v>2.1648977232228002</c:v>
                </c:pt>
                <c:pt idx="3717" formatCode="General">
                  <c:v>2.1648694609619201</c:v>
                </c:pt>
                <c:pt idx="3718" formatCode="General">
                  <c:v>2.1648412108017498</c:v>
                </c:pt>
                <c:pt idx="3719" formatCode="General">
                  <c:v>2.1648129727327801</c:v>
                </c:pt>
                <c:pt idx="3720" formatCode="General">
                  <c:v>2.1647847467454699</c:v>
                </c:pt>
                <c:pt idx="3721" formatCode="General">
                  <c:v>2.1647565328303</c:v>
                </c:pt>
                <c:pt idx="3722" formatCode="General">
                  <c:v>2.1647283309777299</c:v>
                </c:pt>
                <c:pt idx="3723" formatCode="General">
                  <c:v>2.1647001411782201</c:v>
                </c:pt>
                <c:pt idx="3724" formatCode="General">
                  <c:v>2.16467196342218</c:v>
                </c:pt>
                <c:pt idx="3725" formatCode="General">
                  <c:v>2.1646437977000601</c:v>
                </c:pt>
                <c:pt idx="3726" formatCode="General">
                  <c:v>2.1646156440022701</c:v>
                </c:pt>
                <c:pt idx="3727" formatCode="General">
                  <c:v>2.1645875023192001</c:v>
                </c:pt>
                <c:pt idx="3728" formatCode="General">
                  <c:v>2.1645593726412602</c:v>
                </c:pt>
                <c:pt idx="3729" formatCode="General">
                  <c:v>2.16453125495882</c:v>
                </c:pt>
                <c:pt idx="3730" formatCode="General">
                  <c:v>2.16450314926225</c:v>
                </c:pt>
                <c:pt idx="3731" formatCode="General">
                  <c:v>2.1644750555418999</c:v>
                </c:pt>
                <c:pt idx="3732" formatCode="General">
                  <c:v>2.1644469737880998</c:v>
                </c:pt>
                <c:pt idx="3733" formatCode="General">
                  <c:v>2.1644189039912001</c:v>
                </c:pt>
                <c:pt idx="3734" formatCode="General">
                  <c:v>2.1643908461414898</c:v>
                </c:pt>
                <c:pt idx="3735" formatCode="General">
                  <c:v>2.1643628002292798</c:v>
                </c:pt>
                <c:pt idx="3736" formatCode="General">
                  <c:v>2.1643347662448398</c:v>
                </c:pt>
                <c:pt idx="3737" formatCode="General">
                  <c:v>2.1643067441784498</c:v>
                </c:pt>
                <c:pt idx="3738" formatCode="General">
                  <c:v>2.1642787340203502</c:v>
                </c:pt>
                <c:pt idx="3739" formatCode="General">
                  <c:v>2.1642507357607799</c:v>
                </c:pt>
                <c:pt idx="3740" formatCode="General">
                  <c:v>2.16422274938996</c:v>
                </c:pt>
                <c:pt idx="3741" formatCode="General">
                  <c:v>2.1641947748980899</c:v>
                </c:pt>
                <c:pt idx="3742" formatCode="General">
                  <c:v>2.1641668122753401</c:v>
                </c:pt>
                <c:pt idx="3743" formatCode="General">
                  <c:v>2.1641388615118902</c:v>
                </c:pt>
                <c:pt idx="3744" formatCode="General">
                  <c:v>2.1641109225978798</c:v>
                </c:pt>
                <c:pt idx="3745" formatCode="General">
                  <c:v>2.1640829955234402</c:v>
                </c:pt>
                <c:pt idx="3746" formatCode="General">
                  <c:v>2.1640550802786702</c:v>
                </c:pt>
                <c:pt idx="3747" formatCode="General">
                  <c:v>2.1640271768536499</c:v>
                </c:pt>
                <c:pt idx="3748" formatCode="General">
                  <c:v>2.1639992852384702</c:v>
                </c:pt>
                <c:pt idx="3749" formatCode="General">
                  <c:v>2.1639714054231498</c:v>
                </c:pt>
                <c:pt idx="3750" formatCode="General">
                  <c:v>2.1639435373977198</c:v>
                </c:pt>
                <c:pt idx="3751" formatCode="General">
                  <c:v>2.16391568115219</c:v>
                </c:pt>
                <c:pt idx="3752" formatCode="General">
                  <c:v>2.1638878366765102</c:v>
                </c:pt>
                <c:pt idx="3753" formatCode="General">
                  <c:v>2.1638600039606599</c:v>
                </c:pt>
                <c:pt idx="3754" formatCode="General">
                  <c:v>2.1638321829945601</c:v>
                </c:pt>
                <c:pt idx="3755" formatCode="General">
                  <c:v>2.1638043737681101</c:v>
                </c:pt>
                <c:pt idx="3756" formatCode="General">
                  <c:v>2.1637765762711898</c:v>
                </c:pt>
                <c:pt idx="3757" formatCode="General">
                  <c:v>2.1637487904936501</c:v>
                </c:pt>
                <c:pt idx="3758" formatCode="General">
                  <c:v>2.16372101642532</c:v>
                </c:pt>
                <c:pt idx="3759" formatCode="General">
                  <c:v>2.16369354281909</c:v>
                </c:pt>
                <c:pt idx="3760" formatCode="General">
                  <c:v>2.16366579752198</c:v>
                </c:pt>
                <c:pt idx="3761" formatCode="General">
                  <c:v>2.1636380640000401</c:v>
                </c:pt>
                <c:pt idx="3762" formatCode="General">
                  <c:v>2.1636103422446502</c:v>
                </c:pt>
                <c:pt idx="3763" formatCode="General">
                  <c:v>2.1635826322471701</c:v>
                </c:pt>
                <c:pt idx="3764" formatCode="General">
                  <c:v>2.1635549339989901</c:v>
                </c:pt>
                <c:pt idx="3765" formatCode="General">
                  <c:v>2.1635272474914702</c:v>
                </c:pt>
                <c:pt idx="3766" formatCode="General">
                  <c:v>2.1634995727159598</c:v>
                </c:pt>
                <c:pt idx="3767" formatCode="General">
                  <c:v>2.1634719096638499</c:v>
                </c:pt>
                <c:pt idx="3768" formatCode="General">
                  <c:v>2.1634442583264701</c:v>
                </c:pt>
                <c:pt idx="3769" formatCode="General">
                  <c:v>2.16341661869519</c:v>
                </c:pt>
                <c:pt idx="3770" formatCode="General">
                  <c:v>2.1633889907613599</c:v>
                </c:pt>
                <c:pt idx="3771" formatCode="General">
                  <c:v>2.1633613745163101</c:v>
                </c:pt>
                <c:pt idx="3772" formatCode="General">
                  <c:v>2.1633337699514001</c:v>
                </c:pt>
                <c:pt idx="3773" formatCode="General">
                  <c:v>2.1633061770579398</c:v>
                </c:pt>
                <c:pt idx="3774" formatCode="General">
                  <c:v>2.1632785958272902</c:v>
                </c:pt>
                <c:pt idx="3775" formatCode="General">
                  <c:v>2.16325102625076</c:v>
                </c:pt>
                <c:pt idx="3776" formatCode="General">
                  <c:v>2.1632234683196701</c:v>
                </c:pt>
                <c:pt idx="3777" formatCode="General">
                  <c:v>2.1631959220253401</c:v>
                </c:pt>
                <c:pt idx="3778" formatCode="General">
                  <c:v>2.1631683873590699</c:v>
                </c:pt>
                <c:pt idx="3779" formatCode="General">
                  <c:v>2.1631408643121799</c:v>
                </c:pt>
                <c:pt idx="3780" formatCode="General">
                  <c:v>2.1631133528759499</c:v>
                </c:pt>
                <c:pt idx="3781" formatCode="General">
                  <c:v>2.1630858530416699</c:v>
                </c:pt>
                <c:pt idx="3782" formatCode="General">
                  <c:v>2.1630583648006398</c:v>
                </c:pt>
                <c:pt idx="3783" formatCode="General">
                  <c:v>2.16303088814412</c:v>
                </c:pt>
                <c:pt idx="3784" formatCode="General">
                  <c:v>2.1630034230633899</c:v>
                </c:pt>
                <c:pt idx="3785" formatCode="General">
                  <c:v>2.1629759695497102</c:v>
                </c:pt>
                <c:pt idx="3786" formatCode="General">
                  <c:v>2.1629485275943301</c:v>
                </c:pt>
                <c:pt idx="3787" formatCode="General">
                  <c:v>2.16292109718851</c:v>
                </c:pt>
                <c:pt idx="3788" formatCode="General">
                  <c:v>2.1628936783234902</c:v>
                </c:pt>
                <c:pt idx="3789" formatCode="General">
                  <c:v>2.1628662709905</c:v>
                </c:pt>
                <c:pt idx="3790" formatCode="General">
                  <c:v>2.1628388751807601</c:v>
                </c:pt>
                <c:pt idx="3791" formatCode="General">
                  <c:v>2.1628114908854799</c:v>
                </c:pt>
                <c:pt idx="3792" formatCode="General">
                  <c:v>2.16278411809588</c:v>
                </c:pt>
                <c:pt idx="3793" formatCode="General">
                  <c:v>2.1627567568031698</c:v>
                </c:pt>
                <c:pt idx="3794" formatCode="General">
                  <c:v>2.1627294069985101</c:v>
                </c:pt>
                <c:pt idx="3795" formatCode="General">
                  <c:v>2.1627020686731102</c:v>
                </c:pt>
                <c:pt idx="3796" formatCode="General">
                  <c:v>2.16267474181813</c:v>
                </c:pt>
                <c:pt idx="3797" formatCode="General">
                  <c:v>2.16264742642473</c:v>
                </c:pt>
                <c:pt idx="3798" formatCode="General">
                  <c:v>2.1626201224840602</c:v>
                </c:pt>
                <c:pt idx="3799" formatCode="General">
                  <c:v>2.1625928299872799</c:v>
                </c:pt>
                <c:pt idx="3800" formatCode="General">
                  <c:v>2.1625655489255098</c:v>
                </c:pt>
                <c:pt idx="3801" formatCode="General">
                  <c:v>2.16253827928987</c:v>
                </c:pt>
                <c:pt idx="3802" formatCode="General">
                  <c:v>2.16251102107148</c:v>
                </c:pt>
                <c:pt idx="3803" formatCode="General">
                  <c:v>2.16248377426143</c:v>
                </c:pt>
                <c:pt idx="3804" formatCode="General">
                  <c:v>2.1624565388508201</c:v>
                </c:pt>
                <c:pt idx="3805" formatCode="General">
                  <c:v>2.1624293148307299</c:v>
                </c:pt>
                <c:pt idx="3806" formatCode="General">
                  <c:v>2.1624021021922202</c:v>
                </c:pt>
                <c:pt idx="3807" formatCode="General">
                  <c:v>2.16237490092634</c:v>
                </c:pt>
                <c:pt idx="3808" formatCode="General">
                  <c:v>2.1623477110241498</c:v>
                </c:pt>
                <c:pt idx="3809" formatCode="General">
                  <c:v>2.1623205324766599</c:v>
                </c:pt>
                <c:pt idx="3810" formatCode="General">
                  <c:v>2.1622933652749001</c:v>
                </c:pt>
                <c:pt idx="3811" formatCode="General">
                  <c:v>2.1622662094098599</c:v>
                </c:pt>
                <c:pt idx="3812" formatCode="General">
                  <c:v>2.16223906487255</c:v>
                </c:pt>
                <c:pt idx="3813" formatCode="General">
                  <c:v>2.1622119316539301</c:v>
                </c:pt>
                <c:pt idx="3814" formatCode="General">
                  <c:v>2.1621848097449701</c:v>
                </c:pt>
                <c:pt idx="3815" formatCode="General">
                  <c:v>2.1621576991366198</c:v>
                </c:pt>
                <c:pt idx="3816" formatCode="General">
                  <c:v>2.1621305998197999</c:v>
                </c:pt>
                <c:pt idx="3817" formatCode="General">
                  <c:v>2.1621035117854399</c:v>
                </c:pt>
                <c:pt idx="3818" formatCode="General">
                  <c:v>2.1620764350244399</c:v>
                </c:pt>
                <c:pt idx="3819" formatCode="General">
                  <c:v>2.1620493695276801</c:v>
                </c:pt>
                <c:pt idx="3820" formatCode="General">
                  <c:v>2.1620223152860398</c:v>
                </c:pt>
                <c:pt idx="3821" formatCode="General">
                  <c:v>2.1619952722903601</c:v>
                </c:pt>
                <c:pt idx="3822" formatCode="General">
                  <c:v>2.16196824053148</c:v>
                </c:pt>
                <c:pt idx="3823" formatCode="General">
                  <c:v>2.1619412200002199</c:v>
                </c:pt>
                <c:pt idx="3824" formatCode="General">
                  <c:v>2.1619142106873799</c:v>
                </c:pt>
                <c:pt idx="3825" formatCode="General">
                  <c:v>2.1618872125837298</c:v>
                </c:pt>
                <c:pt idx="3826" formatCode="General">
                  <c:v>2.1618602256800399</c:v>
                </c:pt>
                <c:pt idx="3827" formatCode="General">
                  <c:v>2.1618332499670498</c:v>
                </c:pt>
                <c:pt idx="3828" formatCode="General">
                  <c:v>2.1618062854354898</c:v>
                </c:pt>
                <c:pt idx="3829" formatCode="General">
                  <c:v>2.1617793320760401</c:v>
                </c:pt>
                <c:pt idx="3830" formatCode="General">
                  <c:v>2.1617523898794002</c:v>
                </c:pt>
                <c:pt idx="3831" formatCode="General">
                  <c:v>2.1617254588362198</c:v>
                </c:pt>
                <c:pt idx="3832" formatCode="General">
                  <c:v>2.1616985389371401</c:v>
                </c:pt>
                <c:pt idx="3833" formatCode="General">
                  <c:v>2.1616716301727701</c:v>
                </c:pt>
                <c:pt idx="3834" formatCode="General">
                  <c:v>2.1616447325336998</c:v>
                </c:pt>
                <c:pt idx="3835" formatCode="General">
                  <c:v>2.1616178460104898</c:v>
                </c:pt>
                <c:pt idx="3836" formatCode="General">
                  <c:v>2.1615909705937</c:v>
                </c:pt>
                <c:pt idx="3837" formatCode="General">
                  <c:v>2.16156410627383</c:v>
                </c:pt>
                <c:pt idx="3838" formatCode="General">
                  <c:v>2.1615372530413701</c:v>
                </c:pt>
                <c:pt idx="3839" formatCode="General">
                  <c:v>2.1615104108868</c:v>
                </c:pt>
                <c:pt idx="3840" formatCode="General">
                  <c:v>2.1614838680756501</c:v>
                </c:pt>
                <c:pt idx="3841" formatCode="General">
                  <c:v>2.1614570533762301</c:v>
                </c:pt>
                <c:pt idx="3842" formatCode="General">
                  <c:v>2.16143024982077</c:v>
                </c:pt>
                <c:pt idx="3843" formatCode="General">
                  <c:v>2.1614034574012502</c:v>
                </c:pt>
                <c:pt idx="3844" formatCode="General">
                  <c:v>2.16137667610964</c:v>
                </c:pt>
                <c:pt idx="3845" formatCode="General">
                  <c:v>2.1613499059379002</c:v>
                </c:pt>
                <c:pt idx="3846" formatCode="General">
                  <c:v>2.1613231468780101</c:v>
                </c:pt>
                <c:pt idx="3847" formatCode="General">
                  <c:v>2.1612963989219298</c:v>
                </c:pt>
                <c:pt idx="3848" formatCode="General">
                  <c:v>2.1612696620616099</c:v>
                </c:pt>
                <c:pt idx="3849" formatCode="General">
                  <c:v>2.16124293628901</c:v>
                </c:pt>
                <c:pt idx="3850" formatCode="General">
                  <c:v>2.1612162215960802</c:v>
                </c:pt>
                <c:pt idx="3851" formatCode="General">
                  <c:v>2.16118951797477</c:v>
                </c:pt>
                <c:pt idx="3852" formatCode="General">
                  <c:v>2.1611628254170201</c:v>
                </c:pt>
                <c:pt idx="3853" formatCode="General">
                  <c:v>2.1611361439147601</c:v>
                </c:pt>
                <c:pt idx="3854" formatCode="General">
                  <c:v>2.1611094734599399</c:v>
                </c:pt>
                <c:pt idx="3855" formatCode="General">
                  <c:v>2.16108281404447</c:v>
                </c:pt>
                <c:pt idx="3856" formatCode="General">
                  <c:v>2.16105616566028</c:v>
                </c:pt>
                <c:pt idx="3857" formatCode="General">
                  <c:v>2.16102952829928</c:v>
                </c:pt>
                <c:pt idx="3858" formatCode="General">
                  <c:v>2.1610029019533799</c:v>
                </c:pt>
                <c:pt idx="3859" formatCode="General">
                  <c:v>2.1609762866144999</c:v>
                </c:pt>
                <c:pt idx="3860" formatCode="General">
                  <c:v>2.1609496822745302</c:v>
                </c:pt>
                <c:pt idx="3861" formatCode="General">
                  <c:v>2.1609230889253501</c:v>
                </c:pt>
                <c:pt idx="3862" formatCode="General">
                  <c:v>2.1608965065588701</c:v>
                </c:pt>
                <c:pt idx="3863" formatCode="General">
                  <c:v>2.1608699351669398</c:v>
                </c:pt>
                <c:pt idx="3864" formatCode="General">
                  <c:v>2.1608433747414599</c:v>
                </c:pt>
                <c:pt idx="3865" formatCode="General">
                  <c:v>2.1608168252742699</c:v>
                </c:pt>
                <c:pt idx="3866" formatCode="General">
                  <c:v>2.1607902867572499</c:v>
                </c:pt>
                <c:pt idx="3867" formatCode="General">
                  <c:v>2.1607637591822302</c:v>
                </c:pt>
                <c:pt idx="3868" formatCode="General">
                  <c:v>2.1607372425410598</c:v>
                </c:pt>
                <c:pt idx="3869" formatCode="General">
                  <c:v>2.1607107368255698</c:v>
                </c:pt>
                <c:pt idx="3870" formatCode="General">
                  <c:v>2.1606842420275898</c:v>
                </c:pt>
                <c:pt idx="3871" formatCode="General">
                  <c:v>2.1606577581389401</c:v>
                </c:pt>
                <c:pt idx="3872" formatCode="General">
                  <c:v>2.1606312851514198</c:v>
                </c:pt>
                <c:pt idx="3873" formatCode="General">
                  <c:v>2.16060482305683</c:v>
                </c:pt>
                <c:pt idx="3874" formatCode="General">
                  <c:v>2.16057837184696</c:v>
                </c:pt>
                <c:pt idx="3875" formatCode="General">
                  <c:v>2.1605519315135999</c:v>
                </c:pt>
                <c:pt idx="3876" formatCode="General">
                  <c:v>2.1605255020485101</c:v>
                </c:pt>
                <c:pt idx="3877" formatCode="General">
                  <c:v>2.1604990834434599</c:v>
                </c:pt>
                <c:pt idx="3878" formatCode="General">
                  <c:v>2.1604726756902002</c:v>
                </c:pt>
                <c:pt idx="3879" formatCode="General">
                  <c:v>2.1604462787804701</c:v>
                </c:pt>
                <c:pt idx="3880" formatCode="General">
                  <c:v>2.1604198927059999</c:v>
                </c:pt>
                <c:pt idx="3881" formatCode="General">
                  <c:v>2.16039351745852</c:v>
                </c:pt>
                <c:pt idx="3882" formatCode="General">
                  <c:v>2.1603671530297199</c:v>
                </c:pt>
                <c:pt idx="3883" formatCode="General">
                  <c:v>2.16034079941132</c:v>
                </c:pt>
                <c:pt idx="3884" formatCode="General">
                  <c:v>2.1603144565950001</c:v>
                </c:pt>
                <c:pt idx="3885" formatCode="General">
                  <c:v>2.1602881245724301</c:v>
                </c:pt>
                <c:pt idx="3886" formatCode="General">
                  <c:v>2.1602618033352701</c:v>
                </c:pt>
                <c:pt idx="3887" formatCode="General">
                  <c:v>2.1602354928751901</c:v>
                </c:pt>
                <c:pt idx="3888" formatCode="General">
                  <c:v>2.1602091931838201</c:v>
                </c:pt>
                <c:pt idx="3889" formatCode="General">
                  <c:v>2.16018290425278</c:v>
                </c:pt>
                <c:pt idx="3890" formatCode="General">
                  <c:v>2.16015662607369</c:v>
                </c:pt>
                <c:pt idx="3891" formatCode="General">
                  <c:v>2.1601303586381499</c:v>
                </c:pt>
                <c:pt idx="3892" formatCode="General">
                  <c:v>2.1601041019377498</c:v>
                </c:pt>
                <c:pt idx="3893" formatCode="General">
                  <c:v>2.1600778559640599</c:v>
                </c:pt>
                <c:pt idx="3894" formatCode="General">
                  <c:v>2.1600516207086402</c:v>
                </c:pt>
                <c:pt idx="3895" formatCode="General">
                  <c:v>2.16002539616303</c:v>
                </c:pt>
                <c:pt idx="3896" formatCode="General">
                  <c:v>2.1599991823187699</c:v>
                </c:pt>
                <c:pt idx="3897" formatCode="General">
                  <c:v>2.1599729791673599</c:v>
                </c:pt>
                <c:pt idx="3898" formatCode="General">
                  <c:v>2.1599467867003099</c:v>
                </c:pt>
                <c:pt idx="3899" formatCode="General">
                  <c:v>2.1599206049091002</c:v>
                </c:pt>
                <c:pt idx="3900" formatCode="General">
                  <c:v>2.1598944337852002</c:v>
                </c:pt>
                <c:pt idx="3901" formatCode="General">
                  <c:v>2.1598682733200598</c:v>
                </c:pt>
                <c:pt idx="3902" formatCode="General">
                  <c:v>2.15984212350511</c:v>
                </c:pt>
                <c:pt idx="3903" formatCode="General">
                  <c:v>2.1598159843317699</c:v>
                </c:pt>
                <c:pt idx="3904" formatCode="General">
                  <c:v>2.1597898557914399</c:v>
                </c:pt>
                <c:pt idx="3905" formatCode="General">
                  <c:v>2.1597637378754899</c:v>
                </c:pt>
                <c:pt idx="3906" formatCode="General">
                  <c:v>2.15973763057529</c:v>
                </c:pt>
                <c:pt idx="3907" formatCode="General">
                  <c:v>2.15971153388218</c:v>
                </c:pt>
                <c:pt idx="3908" formatCode="General">
                  <c:v>2.1596854477874898</c:v>
                </c:pt>
                <c:pt idx="3909" formatCode="General">
                  <c:v>2.1596593722825101</c:v>
                </c:pt>
                <c:pt idx="3910" formatCode="General">
                  <c:v>2.1596333073585301</c:v>
                </c:pt>
                <c:pt idx="3911" formatCode="General">
                  <c:v>2.15960725300681</c:v>
                </c:pt>
                <c:pt idx="3912" formatCode="General">
                  <c:v>2.1595812092186</c:v>
                </c:pt>
                <c:pt idx="3913" formatCode="General">
                  <c:v>2.1595551759851102</c:v>
                </c:pt>
                <c:pt idx="3914" formatCode="General">
                  <c:v>2.15952915329754</c:v>
                </c:pt>
                <c:pt idx="3915" formatCode="General">
                  <c:v>2.1595031411470602</c:v>
                </c:pt>
                <c:pt idx="3916" formatCode="General">
                  <c:v>2.15947713952482</c:v>
                </c:pt>
                <c:pt idx="3917" formatCode="General">
                  <c:v>2.1594511484219501</c:v>
                </c:pt>
                <c:pt idx="3918" formatCode="General">
                  <c:v>2.15942516782955</c:v>
                </c:pt>
                <c:pt idx="3919" formatCode="General">
                  <c:v>2.1593991977387001</c:v>
                </c:pt>
                <c:pt idx="3920" formatCode="General">
                  <c:v>2.1593735202820898</c:v>
                </c:pt>
                <c:pt idx="3921" formatCode="General">
                  <c:v>2.1593475763419998</c:v>
                </c:pt>
                <c:pt idx="3922" formatCode="General">
                  <c:v>2.1593216429679498</c:v>
                </c:pt>
                <c:pt idx="3923" formatCode="General">
                  <c:v>2.1592957201524601</c:v>
                </c:pt>
                <c:pt idx="3924" formatCode="General">
                  <c:v>2.1592698078880401</c:v>
                </c:pt>
                <c:pt idx="3925" formatCode="General">
                  <c:v>2.15924390616722</c:v>
                </c:pt>
                <c:pt idx="3926" formatCode="General">
                  <c:v>2.15921801498251</c:v>
                </c:pt>
                <c:pt idx="3927" formatCode="General">
                  <c:v>2.1591921343264202</c:v>
                </c:pt>
                <c:pt idx="3928" formatCode="General">
                  <c:v>2.1591662641914402</c:v>
                </c:pt>
                <c:pt idx="3929" formatCode="General">
                  <c:v>2.1591404045700902</c:v>
                </c:pt>
                <c:pt idx="3930" formatCode="General">
                  <c:v>2.1591145554548601</c:v>
                </c:pt>
                <c:pt idx="3931" formatCode="General">
                  <c:v>2.1590887168382502</c:v>
                </c:pt>
                <c:pt idx="3932" formatCode="General">
                  <c:v>2.1590628887127301</c:v>
                </c:pt>
                <c:pt idx="3933" formatCode="General">
                  <c:v>2.1590370710708102</c:v>
                </c:pt>
                <c:pt idx="3934" formatCode="General">
                  <c:v>2.1590112639049601</c:v>
                </c:pt>
                <c:pt idx="3935" formatCode="General">
                  <c:v>2.1589854672076498</c:v>
                </c:pt>
                <c:pt idx="3936" formatCode="General">
                  <c:v>2.15895968097136</c:v>
                </c:pt>
                <c:pt idx="3937" formatCode="General">
                  <c:v>2.1589339051885399</c:v>
                </c:pt>
                <c:pt idx="3938" formatCode="General">
                  <c:v>2.1589081398516599</c:v>
                </c:pt>
                <c:pt idx="3939" formatCode="General">
                  <c:v>2.15888238495317</c:v>
                </c:pt>
                <c:pt idx="3940" formatCode="General">
                  <c:v>2.1588566404855198</c:v>
                </c:pt>
                <c:pt idx="3941" formatCode="General">
                  <c:v>2.15883090644114</c:v>
                </c:pt>
                <c:pt idx="3942" formatCode="General">
                  <c:v>2.1588051828124799</c:v>
                </c:pt>
                <c:pt idx="3943" formatCode="General">
                  <c:v>2.15877946959194</c:v>
                </c:pt>
                <c:pt idx="3944" formatCode="General">
                  <c:v>2.1587537667719698</c:v>
                </c:pt>
                <c:pt idx="3945" formatCode="General">
                  <c:v>2.1587280743449702</c:v>
                </c:pt>
                <c:pt idx="3946" formatCode="General">
                  <c:v>2.1587023923033501</c:v>
                </c:pt>
                <c:pt idx="3947" formatCode="General">
                  <c:v>2.1586767206394999</c:v>
                </c:pt>
                <c:pt idx="3948" formatCode="General">
                  <c:v>2.1586510593458099</c:v>
                </c:pt>
                <c:pt idx="3949" formatCode="General">
                  <c:v>2.1586254084146801</c:v>
                </c:pt>
                <c:pt idx="3950" formatCode="General">
                  <c:v>2.1585997678384601</c:v>
                </c:pt>
                <c:pt idx="3951" formatCode="General">
                  <c:v>2.1585741376095302</c:v>
                </c:pt>
                <c:pt idx="3952" formatCode="General">
                  <c:v>2.1585485177202401</c:v>
                </c:pt>
                <c:pt idx="3953" formatCode="General">
                  <c:v>2.1585229081629498</c:v>
                </c:pt>
                <c:pt idx="3954" formatCode="General">
                  <c:v>2.1584973089299799</c:v>
                </c:pt>
                <c:pt idx="3955" formatCode="General">
                  <c:v>2.1584717200136798</c:v>
                </c:pt>
                <c:pt idx="3956" formatCode="General">
                  <c:v>2.15844614140636</c:v>
                </c:pt>
                <c:pt idx="3957" formatCode="General">
                  <c:v>2.1584205731003201</c:v>
                </c:pt>
                <c:pt idx="3958" formatCode="General">
                  <c:v>2.1583950150878799</c:v>
                </c:pt>
                <c:pt idx="3959" formatCode="General">
                  <c:v>2.1583694673613198</c:v>
                </c:pt>
                <c:pt idx="3960" formatCode="General">
                  <c:v>2.1583439299129199</c:v>
                </c:pt>
                <c:pt idx="3961" formatCode="General">
                  <c:v>2.1583184027349498</c:v>
                </c:pt>
                <c:pt idx="3962" formatCode="General">
                  <c:v>2.1582928858196699</c:v>
                </c:pt>
                <c:pt idx="3963" formatCode="General">
                  <c:v>2.1582673791593199</c:v>
                </c:pt>
                <c:pt idx="3964" formatCode="General">
                  <c:v>2.15824188274614</c:v>
                </c:pt>
                <c:pt idx="3965" formatCode="General">
                  <c:v>2.1582163965723602</c:v>
                </c:pt>
                <c:pt idx="3966" formatCode="General">
                  <c:v>2.1581909206301901</c:v>
                </c:pt>
                <c:pt idx="3967" formatCode="General">
                  <c:v>2.1581654549118201</c:v>
                </c:pt>
                <c:pt idx="3968" formatCode="General">
                  <c:v>2.1581399994094501</c:v>
                </c:pt>
                <c:pt idx="3969" formatCode="General">
                  <c:v>2.1581145541152398</c:v>
                </c:pt>
                <c:pt idx="3970" formatCode="General">
                  <c:v>2.15808911902137</c:v>
                </c:pt>
                <c:pt idx="3971" formatCode="General">
                  <c:v>2.15806369411998</c:v>
                </c:pt>
                <c:pt idx="3972" formatCode="General">
                  <c:v>2.1580382794032</c:v>
                </c:pt>
                <c:pt idx="3973" formatCode="General">
                  <c:v>2.15801287486316</c:v>
                </c:pt>
                <c:pt idx="3974" formatCode="General">
                  <c:v>2.1579874804919701</c:v>
                </c:pt>
                <c:pt idx="3975" formatCode="General">
                  <c:v>2.1579620962817101</c:v>
                </c:pt>
                <c:pt idx="3976" formatCode="General">
                  <c:v>2.1579367222244699</c:v>
                </c:pt>
                <c:pt idx="3977" formatCode="General">
                  <c:v>2.15791135831231</c:v>
                </c:pt>
                <c:pt idx="3978" formatCode="General">
                  <c:v>2.1578860045372799</c:v>
                </c:pt>
                <c:pt idx="3979" formatCode="General">
                  <c:v>2.1578606608914099</c:v>
                </c:pt>
                <c:pt idx="3980" formatCode="General">
                  <c:v>2.1578353273667101</c:v>
                </c:pt>
                <c:pt idx="3981" formatCode="General">
                  <c:v>2.1578100039552002</c:v>
                </c:pt>
                <c:pt idx="3982" formatCode="General">
                  <c:v>2.15778469064885</c:v>
                </c:pt>
                <c:pt idx="3983" formatCode="General">
                  <c:v>2.1577593874396301</c:v>
                </c:pt>
                <c:pt idx="3984" formatCode="General">
                  <c:v>2.15773409431949</c:v>
                </c:pt>
                <c:pt idx="3985" formatCode="General">
                  <c:v>2.15770881128035</c:v>
                </c:pt>
                <c:pt idx="3986" formatCode="General">
                  <c:v>2.1576835383141502</c:v>
                </c:pt>
                <c:pt idx="3987" formatCode="General">
                  <c:v>2.15765827541275</c:v>
                </c:pt>
                <c:pt idx="3988" formatCode="General">
                  <c:v>2.15763302256806</c:v>
                </c:pt>
                <c:pt idx="3989" formatCode="General">
                  <c:v>2.15760777977192</c:v>
                </c:pt>
                <c:pt idx="3990" formatCode="General">
                  <c:v>2.1575825470161698</c:v>
                </c:pt>
                <c:pt idx="3991" formatCode="General">
                  <c:v>2.1575573242926298</c:v>
                </c:pt>
                <c:pt idx="3992" formatCode="General">
                  <c:v>2.1575321115930799</c:v>
                </c:pt>
                <c:pt idx="3993" formatCode="General">
                  <c:v>2.15750690890932</c:v>
                </c:pt>
                <c:pt idx="3994" formatCode="General">
                  <c:v>2.1574817162331001</c:v>
                </c:pt>
                <c:pt idx="3995" formatCode="General">
                  <c:v>2.1574565335561302</c:v>
                </c:pt>
                <c:pt idx="3996" formatCode="General">
                  <c:v>2.1574313608701501</c:v>
                </c:pt>
                <c:pt idx="3997" formatCode="General">
                  <c:v>2.1574061981668202</c:v>
                </c:pt>
                <c:pt idx="3998" formatCode="General">
                  <c:v>2.15738104543781</c:v>
                </c:pt>
                <c:pt idx="3999" formatCode="General">
                  <c:v>2.15735590267477</c:v>
                </c:pt>
                <c:pt idx="4000" formatCode="General">
                  <c:v>2.15733076387794</c:v>
                </c:pt>
                <c:pt idx="4001" formatCode="General">
                  <c:v>2.1573059218345101</c:v>
                </c:pt>
                <c:pt idx="4002" formatCode="General">
                  <c:v>2.1572808140295101</c:v>
                </c:pt>
                <c:pt idx="4003" formatCode="General">
                  <c:v>2.15725571624629</c:v>
                </c:pt>
                <c:pt idx="4004" formatCode="General">
                  <c:v>2.1572306284778699</c:v>
                </c:pt>
                <c:pt idx="4005" formatCode="General">
                  <c:v>2.1572055507172698</c:v>
                </c:pt>
                <c:pt idx="4006" formatCode="General">
                  <c:v>2.1571804829575001</c:v>
                </c:pt>
                <c:pt idx="4007" formatCode="General">
                  <c:v>2.1571554251915601</c:v>
                </c:pt>
                <c:pt idx="4008" formatCode="General">
                  <c:v>2.1571303774124702</c:v>
                </c:pt>
                <c:pt idx="4009" formatCode="General">
                  <c:v>2.1571053396132198</c:v>
                </c:pt>
                <c:pt idx="4010" formatCode="General">
                  <c:v>2.1570803117868</c:v>
                </c:pt>
                <c:pt idx="4011" formatCode="General">
                  <c:v>2.15705529392622</c:v>
                </c:pt>
                <c:pt idx="4012" formatCode="General">
                  <c:v>2.1570302860244599</c:v>
                </c:pt>
                <c:pt idx="4013" formatCode="General">
                  <c:v>2.1570052880745001</c:v>
                </c:pt>
                <c:pt idx="4014" formatCode="General">
                  <c:v>2.15698030006932</c:v>
                </c:pt>
                <c:pt idx="4015" formatCode="General">
                  <c:v>2.1569553220019002</c:v>
                </c:pt>
                <c:pt idx="4016" formatCode="General">
                  <c:v>2.15693035386521</c:v>
                </c:pt>
                <c:pt idx="4017" formatCode="General">
                  <c:v>2.1569053956522102</c:v>
                </c:pt>
                <c:pt idx="4018" formatCode="General">
                  <c:v>2.15688044735586</c:v>
                </c:pt>
                <c:pt idx="4019" formatCode="General">
                  <c:v>2.1568555089691102</c:v>
                </c:pt>
                <c:pt idx="4020" formatCode="General">
                  <c:v>2.1568305804849102</c:v>
                </c:pt>
                <c:pt idx="4021" formatCode="General">
                  <c:v>2.1568056618962101</c:v>
                </c:pt>
                <c:pt idx="4022" formatCode="General">
                  <c:v>2.15678075319593</c:v>
                </c:pt>
                <c:pt idx="4023" formatCode="General">
                  <c:v>2.1567558543769998</c:v>
                </c:pt>
                <c:pt idx="4024" formatCode="General">
                  <c:v>2.1567309654323399</c:v>
                </c:pt>
                <c:pt idx="4025" formatCode="General">
                  <c:v>2.1567060863548702</c:v>
                </c:pt>
                <c:pt idx="4026" formatCode="General">
                  <c:v>2.15668121713751</c:v>
                </c:pt>
                <c:pt idx="4027" formatCode="General">
                  <c:v>2.1566563577731301</c:v>
                </c:pt>
                <c:pt idx="4028" formatCode="General">
                  <c:v>2.1566315082546401</c:v>
                </c:pt>
                <c:pt idx="4029" formatCode="General">
                  <c:v>2.1566066685749199</c:v>
                </c:pt>
                <c:pt idx="4030" formatCode="General">
                  <c:v>2.1565818387268498</c:v>
                </c:pt>
                <c:pt idx="4031" formatCode="General">
                  <c:v>2.1565570187032899</c:v>
                </c:pt>
                <c:pt idx="4032" formatCode="General">
                  <c:v>2.1565322084971101</c:v>
                </c:pt>
                <c:pt idx="4033" formatCode="General">
                  <c:v>2.1565074081011399</c:v>
                </c:pt>
                <c:pt idx="4034" formatCode="General">
                  <c:v>2.1564826175082499</c:v>
                </c:pt>
                <c:pt idx="4035" formatCode="General">
                  <c:v>2.1564578367112501</c:v>
                </c:pt>
                <c:pt idx="4036" formatCode="General">
                  <c:v>2.15643306570297</c:v>
                </c:pt>
                <c:pt idx="4037" formatCode="General">
                  <c:v>2.1564083044762201</c:v>
                </c:pt>
                <c:pt idx="4038" formatCode="General">
                  <c:v>2.1563835530238098</c:v>
                </c:pt>
                <c:pt idx="4039" formatCode="General">
                  <c:v>2.1563588113385301</c:v>
                </c:pt>
                <c:pt idx="4040" formatCode="General">
                  <c:v>2.1563340794131598</c:v>
                </c:pt>
                <c:pt idx="4041" formatCode="General">
                  <c:v>2.1563093572404699</c:v>
                </c:pt>
                <c:pt idx="4042" formatCode="General">
                  <c:v>2.15628464481324</c:v>
                </c:pt>
                <c:pt idx="4043" formatCode="General">
                  <c:v>2.1562599421241901</c:v>
                </c:pt>
                <c:pt idx="4044" formatCode="General">
                  <c:v>2.1562352491660799</c:v>
                </c:pt>
                <c:pt idx="4045" formatCode="General">
                  <c:v>2.15621056593164</c:v>
                </c:pt>
                <c:pt idx="4046" formatCode="General">
                  <c:v>2.1561858924135602</c:v>
                </c:pt>
                <c:pt idx="4047" formatCode="General">
                  <c:v>2.1561612286045801</c:v>
                </c:pt>
                <c:pt idx="4048" formatCode="General">
                  <c:v>2.1561365744973702</c:v>
                </c:pt>
                <c:pt idx="4049" formatCode="General">
                  <c:v>2.1561119300846099</c:v>
                </c:pt>
                <c:pt idx="4050" formatCode="General">
                  <c:v>2.15608729535897</c:v>
                </c:pt>
                <c:pt idx="4051" formatCode="General">
                  <c:v>2.1560626703131001</c:v>
                </c:pt>
                <c:pt idx="4052" formatCode="General">
                  <c:v>2.1560380549396401</c:v>
                </c:pt>
                <c:pt idx="4053" formatCode="General">
                  <c:v>2.15601344923122</c:v>
                </c:pt>
                <c:pt idx="4054" formatCode="General">
                  <c:v>2.1559888531804501</c:v>
                </c:pt>
                <c:pt idx="4055" formatCode="General">
                  <c:v>2.1559642667799301</c:v>
                </c:pt>
                <c:pt idx="4056" formatCode="General">
                  <c:v>2.1559396900222501</c:v>
                </c:pt>
                <c:pt idx="4057" formatCode="General">
                  <c:v>2.1559151228999598</c:v>
                </c:pt>
                <c:pt idx="4058" formatCode="General">
                  <c:v>2.1558905654056399</c:v>
                </c:pt>
                <c:pt idx="4059" formatCode="General">
                  <c:v>2.1558660175318001</c:v>
                </c:pt>
                <c:pt idx="4060" formatCode="General">
                  <c:v>2.1558414792709901</c:v>
                </c:pt>
                <c:pt idx="4061" formatCode="General">
                  <c:v>2.1558169506157001</c:v>
                </c:pt>
                <c:pt idx="4062" formatCode="General">
                  <c:v>2.1557924315584298</c:v>
                </c:pt>
                <c:pt idx="4063" formatCode="General">
                  <c:v>2.1557679220916501</c:v>
                </c:pt>
                <c:pt idx="4064" formatCode="General">
                  <c:v>2.1557434222078098</c:v>
                </c:pt>
                <c:pt idx="4065" formatCode="General">
                  <c:v>2.1557189318993699</c:v>
                </c:pt>
                <c:pt idx="4066" formatCode="General">
                  <c:v>2.1556944511587299</c:v>
                </c:pt>
                <c:pt idx="4067" formatCode="General">
                  <c:v>2.1556699799783101</c:v>
                </c:pt>
                <c:pt idx="4068" formatCode="General">
                  <c:v>2.1556455183504899</c:v>
                </c:pt>
                <c:pt idx="4069" formatCode="General">
                  <c:v>2.1556210662676398</c:v>
                </c:pt>
                <c:pt idx="4070" formatCode="General">
                  <c:v>2.1555966237220998</c:v>
                </c:pt>
                <c:pt idx="4071" formatCode="General">
                  <c:v>2.15557219070622</c:v>
                </c:pt>
                <c:pt idx="4072" formatCode="General">
                  <c:v>2.1555477672122798</c:v>
                </c:pt>
                <c:pt idx="4073" formatCode="General">
                  <c:v>2.1555233532325899</c:v>
                </c:pt>
                <c:pt idx="4074" formatCode="General">
                  <c:v>2.1554989487594001</c:v>
                </c:pt>
                <c:pt idx="4075" formatCode="General">
                  <c:v>2.15547455378498</c:v>
                </c:pt>
                <c:pt idx="4076" formatCode="General">
                  <c:v>2.1554501683015301</c:v>
                </c:pt>
                <c:pt idx="4077" formatCode="General">
                  <c:v>2.1554257923012701</c:v>
                </c:pt>
                <c:pt idx="4078" formatCode="General">
                  <c:v>2.1554014257763798</c:v>
                </c:pt>
                <c:pt idx="4079" formatCode="General">
                  <c:v>2.1553770687189999</c:v>
                </c:pt>
                <c:pt idx="4080" formatCode="General">
                  <c:v>2.1553527211212899</c:v>
                </c:pt>
                <c:pt idx="4081" formatCode="General">
                  <c:v>2.1553283829753398</c:v>
                </c:pt>
                <c:pt idx="4082" formatCode="General">
                  <c:v>2.1553043333477402</c:v>
                </c:pt>
                <c:pt idx="4083" formatCode="General">
                  <c:v>2.15528001911794</c:v>
                </c:pt>
                <c:pt idx="4084" formatCode="General">
                  <c:v>2.1552557144036499</c:v>
                </c:pt>
                <c:pt idx="4085" formatCode="General">
                  <c:v>2.1552314191983499</c:v>
                </c:pt>
                <c:pt idx="4086" formatCode="General">
                  <c:v>2.1552071334954999</c:v>
                </c:pt>
                <c:pt idx="4087" formatCode="General">
                  <c:v>2.1551828572885698</c:v>
                </c:pt>
                <c:pt idx="4088" formatCode="General">
                  <c:v>2.1551585905710202</c:v>
                </c:pt>
                <c:pt idx="4089" formatCode="General">
                  <c:v>2.1551343333362998</c:v>
                </c:pt>
                <c:pt idx="4090" formatCode="General">
                  <c:v>2.1551100855778702</c:v>
                </c:pt>
                <c:pt idx="4091" formatCode="General">
                  <c:v>2.1550858472891701</c:v>
                </c:pt>
                <c:pt idx="4092" formatCode="General">
                  <c:v>2.1550616184636602</c:v>
                </c:pt>
                <c:pt idx="4093" formatCode="General">
                  <c:v>2.1550373990947702</c:v>
                </c:pt>
                <c:pt idx="4094" formatCode="General">
                  <c:v>2.1550131891759401</c:v>
                </c:pt>
                <c:pt idx="4095" formatCode="General">
                  <c:v>2.1549889887006102</c:v>
                </c:pt>
                <c:pt idx="4096" formatCode="General">
                  <c:v>2.15496479766218</c:v>
                </c:pt>
                <c:pt idx="4097" formatCode="General">
                  <c:v>2.1549406160541</c:v>
                </c:pt>
                <c:pt idx="4098" formatCode="General">
                  <c:v>2.1549164438697699</c:v>
                </c:pt>
                <c:pt idx="4099" formatCode="General">
                  <c:v>2.1548922811026099</c:v>
                </c:pt>
                <c:pt idx="4100" formatCode="General">
                  <c:v>2.1548681277460102</c:v>
                </c:pt>
                <c:pt idx="4101" formatCode="General">
                  <c:v>2.1548439837933802</c:v>
                </c:pt>
                <c:pt idx="4102" formatCode="General">
                  <c:v>2.1548198492381099</c:v>
                </c:pt>
                <c:pt idx="4103" formatCode="General">
                  <c:v>2.15479572407359</c:v>
                </c:pt>
                <c:pt idx="4104" formatCode="General">
                  <c:v>2.1547716082932</c:v>
                </c:pt>
                <c:pt idx="4105" formatCode="General">
                  <c:v>2.1547475018903</c:v>
                </c:pt>
                <c:pt idx="4106" formatCode="General">
                  <c:v>2.1547234048582702</c:v>
                </c:pt>
                <c:pt idx="4107" formatCode="General">
                  <c:v>2.15469931719046</c:v>
                </c:pt>
                <c:pt idx="4108" formatCode="General">
                  <c:v>2.1546752388802299</c:v>
                </c:pt>
                <c:pt idx="4109" formatCode="General">
                  <c:v>2.1546511699209101</c:v>
                </c:pt>
                <c:pt idx="4110" formatCode="General">
                  <c:v>2.1546271103058499</c:v>
                </c:pt>
                <c:pt idx="4111" formatCode="General">
                  <c:v>2.1546030600283701</c:v>
                </c:pt>
                <c:pt idx="4112" formatCode="General">
                  <c:v>2.1545790190817899</c:v>
                </c:pt>
                <c:pt idx="4113" formatCode="General">
                  <c:v>2.1545549874594099</c:v>
                </c:pt>
                <c:pt idx="4114" formatCode="General">
                  <c:v>2.1545309651545601</c:v>
                </c:pt>
                <c:pt idx="4115" formatCode="General">
                  <c:v>2.1545069521604998</c:v>
                </c:pt>
                <c:pt idx="4116" formatCode="General">
                  <c:v>2.1544829484705401</c:v>
                </c:pt>
                <c:pt idx="4117" formatCode="General">
                  <c:v>2.1544589540779402</c:v>
                </c:pt>
                <c:pt idx="4118" formatCode="General">
                  <c:v>2.1544349689759699</c:v>
                </c:pt>
                <c:pt idx="4119" formatCode="General">
                  <c:v>2.1544109931578799</c:v>
                </c:pt>
                <c:pt idx="4120" formatCode="General">
                  <c:v>2.1543870266169201</c:v>
                </c:pt>
                <c:pt idx="4121" formatCode="General">
                  <c:v>2.1543630693463198</c:v>
                </c:pt>
                <c:pt idx="4122" formatCode="General">
                  <c:v>2.1543391213393099</c:v>
                </c:pt>
                <c:pt idx="4123" formatCode="General">
                  <c:v>2.15431518258909</c:v>
                </c:pt>
                <c:pt idx="4124" formatCode="General">
                  <c:v>2.1542912530888798</c:v>
                </c:pt>
                <c:pt idx="4125" formatCode="General">
                  <c:v>2.15426733283185</c:v>
                </c:pt>
                <c:pt idx="4126" formatCode="General">
                  <c:v>2.1542434218111999</c:v>
                </c:pt>
                <c:pt idx="4127" formatCode="General">
                  <c:v>2.15421952002009</c:v>
                </c:pt>
                <c:pt idx="4128" formatCode="General">
                  <c:v>2.15419562745166</c:v>
                </c:pt>
                <c:pt idx="4129" formatCode="General">
                  <c:v>2.1541717440990702</c:v>
                </c:pt>
                <c:pt idx="4130" formatCode="General">
                  <c:v>2.1541478699554499</c:v>
                </c:pt>
                <c:pt idx="4131" formatCode="General">
                  <c:v>2.1541240050139199</c:v>
                </c:pt>
                <c:pt idx="4132" formatCode="General">
                  <c:v>2.1541001492675602</c:v>
                </c:pt>
                <c:pt idx="4133" formatCode="General">
                  <c:v>2.1540763027095</c:v>
                </c:pt>
                <c:pt idx="4134" formatCode="General">
                  <c:v>2.1540524653327799</c:v>
                </c:pt>
                <c:pt idx="4135" formatCode="General">
                  <c:v>2.15402863713049</c:v>
                </c:pt>
                <c:pt idx="4136" formatCode="General">
                  <c:v>2.1540048180956699</c:v>
                </c:pt>
                <c:pt idx="4137" formatCode="General">
                  <c:v>2.1539810082213502</c:v>
                </c:pt>
                <c:pt idx="4138" formatCode="General">
                  <c:v>2.15395720750056</c:v>
                </c:pt>
                <c:pt idx="4139" formatCode="General">
                  <c:v>2.1539334159263102</c:v>
                </c:pt>
                <c:pt idx="4140" formatCode="General">
                  <c:v>2.1539096334915699</c:v>
                </c:pt>
                <c:pt idx="4141" formatCode="General">
                  <c:v>2.1538858601893298</c:v>
                </c:pt>
                <c:pt idx="4142" formatCode="General">
                  <c:v>2.1538620960125501</c:v>
                </c:pt>
                <c:pt idx="4143" formatCode="General">
                  <c:v>2.1538383409541701</c:v>
                </c:pt>
                <c:pt idx="4144" formatCode="General">
                  <c:v>2.1538145950071099</c:v>
                </c:pt>
                <c:pt idx="4145" formatCode="General">
                  <c:v>2.15379085816428</c:v>
                </c:pt>
                <c:pt idx="4146" formatCode="General">
                  <c:v>2.1537671304185801</c:v>
                </c:pt>
                <c:pt idx="4147" formatCode="General">
                  <c:v>2.1537434117628802</c:v>
                </c:pt>
                <c:pt idx="4148" formatCode="General">
                  <c:v>2.1537197021900401</c:v>
                </c:pt>
                <c:pt idx="4149" formatCode="General">
                  <c:v>2.1536960016929001</c:v>
                </c:pt>
                <c:pt idx="4150" formatCode="General">
                  <c:v>2.1536723102642701</c:v>
                </c:pt>
                <c:pt idx="4151" formatCode="General">
                  <c:v>2.1536486278969602</c:v>
                </c:pt>
                <c:pt idx="4152" formatCode="General">
                  <c:v>2.15362495458375</c:v>
                </c:pt>
                <c:pt idx="4153" formatCode="General">
                  <c:v>2.1536012903174</c:v>
                </c:pt>
                <c:pt idx="4154" formatCode="General">
                  <c:v>2.1535776350906501</c:v>
                </c:pt>
                <c:pt idx="4155" formatCode="General">
                  <c:v>2.1535539888962298</c:v>
                </c:pt>
                <c:pt idx="4156" formatCode="General">
                  <c:v>2.1535303517268298</c:v>
                </c:pt>
                <c:pt idx="4157" formatCode="General">
                  <c:v>2.1535067235751502</c:v>
                </c:pt>
                <c:pt idx="4158" formatCode="General">
                  <c:v>2.1534831044338199</c:v>
                </c:pt>
                <c:pt idx="4159" formatCode="General">
                  <c:v>2.1534594942954999</c:v>
                </c:pt>
                <c:pt idx="4160" formatCode="General">
                  <c:v>2.1534358931527899</c:v>
                </c:pt>
                <c:pt idx="4161" formatCode="General">
                  <c:v>2.15341230099828</c:v>
                </c:pt>
                <c:pt idx="4162" formatCode="General">
                  <c:v>2.1533889899135201</c:v>
                </c:pt>
                <c:pt idx="4163" formatCode="General">
                  <c:v>2.1533654205886701</c:v>
                </c:pt>
                <c:pt idx="4164" formatCode="General">
                  <c:v>2.1533418603138399</c:v>
                </c:pt>
                <c:pt idx="4165" formatCode="General">
                  <c:v>2.15331830908291</c:v>
                </c:pt>
                <c:pt idx="4166" formatCode="General">
                  <c:v>2.1532947668897799</c:v>
                </c:pt>
                <c:pt idx="4167" formatCode="General">
                  <c:v>2.15327123372832</c:v>
                </c:pt>
                <c:pt idx="4168" formatCode="General">
                  <c:v>2.1532477095924101</c:v>
                </c:pt>
                <c:pt idx="4169" formatCode="General">
                  <c:v>2.1532241944759298</c:v>
                </c:pt>
                <c:pt idx="4170" formatCode="General">
                  <c:v>2.1532006883727499</c:v>
                </c:pt>
                <c:pt idx="4171" formatCode="General">
                  <c:v>2.1531771912767401</c:v>
                </c:pt>
                <c:pt idx="4172" formatCode="General">
                  <c:v>2.15315370318176</c:v>
                </c:pt>
                <c:pt idx="4173" formatCode="General">
                  <c:v>2.1531302240816799</c:v>
                </c:pt>
                <c:pt idx="4174" formatCode="General">
                  <c:v>2.1531067539703299</c:v>
                </c:pt>
                <c:pt idx="4175" formatCode="General">
                  <c:v>2.1530832928415902</c:v>
                </c:pt>
                <c:pt idx="4176" formatCode="General">
                  <c:v>2.1530598406892798</c:v>
                </c:pt>
                <c:pt idx="4177" formatCode="General">
                  <c:v>2.1530363975072602</c:v>
                </c:pt>
                <c:pt idx="4178" formatCode="General">
                  <c:v>2.1530129632893602</c:v>
                </c:pt>
                <c:pt idx="4179" formatCode="General">
                  <c:v>2.1529895380294</c:v>
                </c:pt>
                <c:pt idx="4180" formatCode="General">
                  <c:v>2.1529661217212199</c:v>
                </c:pt>
                <c:pt idx="4181" formatCode="General">
                  <c:v>2.1529427143586202</c:v>
                </c:pt>
                <c:pt idx="4182" formatCode="General">
                  <c:v>2.1529193159354301</c:v>
                </c:pt>
                <c:pt idx="4183" formatCode="General">
                  <c:v>2.1528959264454399</c:v>
                </c:pt>
                <c:pt idx="4184" formatCode="General">
                  <c:v>2.1528725458824698</c:v>
                </c:pt>
                <c:pt idx="4185" formatCode="General">
                  <c:v>2.15284917424029</c:v>
                </c:pt>
                <c:pt idx="4186" formatCode="General">
                  <c:v>2.1528258115127001</c:v>
                </c:pt>
                <c:pt idx="4187" formatCode="General">
                  <c:v>2.1528024576934901</c:v>
                </c:pt>
                <c:pt idx="4188" formatCode="General">
                  <c:v>2.1527791127764102</c:v>
                </c:pt>
                <c:pt idx="4189" formatCode="General">
                  <c:v>2.1527557767552401</c:v>
                </c:pt>
                <c:pt idx="4190" formatCode="General">
                  <c:v>2.1527324496237199</c:v>
                </c:pt>
                <c:pt idx="4191" formatCode="General">
                  <c:v>2.1527091313756301</c:v>
                </c:pt>
                <c:pt idx="4192" formatCode="General">
                  <c:v>2.1526858220046798</c:v>
                </c:pt>
                <c:pt idx="4193" formatCode="General">
                  <c:v>2.15266252150463</c:v>
                </c:pt>
                <c:pt idx="4194" formatCode="General">
                  <c:v>2.1526392298691799</c:v>
                </c:pt>
                <c:pt idx="4195" formatCode="General">
                  <c:v>2.15261594709207</c:v>
                </c:pt>
                <c:pt idx="4196" formatCode="General">
                  <c:v>2.1525926731669802</c:v>
                </c:pt>
                <c:pt idx="4197" formatCode="General">
                  <c:v>2.1525694080876301</c:v>
                </c:pt>
                <c:pt idx="4198" formatCode="General">
                  <c:v>2.15254615184771</c:v>
                </c:pt>
                <c:pt idx="4199" formatCode="General">
                  <c:v>2.1525229044408798</c:v>
                </c:pt>
                <c:pt idx="4200" formatCode="General">
                  <c:v>2.15249966586082</c:v>
                </c:pt>
                <c:pt idx="4201" formatCode="General">
                  <c:v>2.1524764361012001</c:v>
                </c:pt>
                <c:pt idx="4202" formatCode="General">
                  <c:v>2.1524532151556501</c:v>
                </c:pt>
                <c:pt idx="4203" formatCode="General">
                  <c:v>2.1524300030178201</c:v>
                </c:pt>
                <c:pt idx="4204" formatCode="General">
                  <c:v>2.1524067996813301</c:v>
                </c:pt>
                <c:pt idx="4205" formatCode="General">
                  <c:v>2.1523836051398</c:v>
                </c:pt>
                <c:pt idx="4206" formatCode="General">
                  <c:v>2.1523604193868402</c:v>
                </c:pt>
                <c:pt idx="4207" formatCode="General">
                  <c:v>2.1523372424160501</c:v>
                </c:pt>
                <c:pt idx="4208" formatCode="General">
                  <c:v>2.1523140742209899</c:v>
                </c:pt>
                <c:pt idx="4209" formatCode="General">
                  <c:v>2.15229091479525</c:v>
                </c:pt>
                <c:pt idx="4210" formatCode="General">
                  <c:v>2.15226776413237</c:v>
                </c:pt>
                <c:pt idx="4211" formatCode="General">
                  <c:v>2.1522446222259202</c:v>
                </c:pt>
                <c:pt idx="4212" formatCode="General">
                  <c:v>2.1522214890694098</c:v>
                </c:pt>
                <c:pt idx="4213" formatCode="General">
                  <c:v>2.1521983646563698</c:v>
                </c:pt>
                <c:pt idx="4214" formatCode="General">
                  <c:v>2.1521752489803201</c:v>
                </c:pt>
                <c:pt idx="4215" formatCode="General">
                  <c:v>2.1521521420347298</c:v>
                </c:pt>
                <c:pt idx="4216" formatCode="General">
                  <c:v>2.15212904381309</c:v>
                </c:pt>
                <c:pt idx="4217" formatCode="General">
                  <c:v>2.1521059543088601</c:v>
                </c:pt>
                <c:pt idx="4218" formatCode="General">
                  <c:v>2.1520828735155102</c:v>
                </c:pt>
                <c:pt idx="4219" formatCode="General">
                  <c:v>2.15205980142645</c:v>
                </c:pt>
                <c:pt idx="4220" formatCode="General">
                  <c:v>2.15203673803512</c:v>
                </c:pt>
                <c:pt idx="4221" formatCode="General">
                  <c:v>2.1520136833349199</c:v>
                </c:pt>
                <c:pt idx="4222" formatCode="General">
                  <c:v>2.1519906373192401</c:v>
                </c:pt>
                <c:pt idx="4223" formatCode="General">
                  <c:v>2.15196759998146</c:v>
                </c:pt>
                <c:pt idx="4224" formatCode="General">
                  <c:v>2.1519445713149401</c:v>
                </c:pt>
                <c:pt idx="4225" formatCode="General">
                  <c:v>2.1519215513130199</c:v>
                </c:pt>
                <c:pt idx="4226" formatCode="General">
                  <c:v>2.1518985399690198</c:v>
                </c:pt>
                <c:pt idx="4227" formatCode="General">
                  <c:v>2.1518755372762599</c:v>
                </c:pt>
                <c:pt idx="4228" formatCode="General">
                  <c:v>2.15185254322803</c:v>
                </c:pt>
                <c:pt idx="4229" formatCode="General">
                  <c:v>2.1518295578175999</c:v>
                </c:pt>
                <c:pt idx="4230" formatCode="General">
                  <c:v>2.1518065810382301</c:v>
                </c:pt>
                <c:pt idx="4231" formatCode="General">
                  <c:v>2.1517836128831598</c:v>
                </c:pt>
                <c:pt idx="4232" formatCode="General">
                  <c:v>2.1517606533456002</c:v>
                </c:pt>
                <c:pt idx="4233" formatCode="General">
                  <c:v>2.1517377024187598</c:v>
                </c:pt>
                <c:pt idx="4234" formatCode="General">
                  <c:v>2.1517147600958202</c:v>
                </c:pt>
                <c:pt idx="4235" formatCode="General">
                  <c:v>2.1516918263699401</c:v>
                </c:pt>
                <c:pt idx="4236" formatCode="General">
                  <c:v>2.1516689012342698</c:v>
                </c:pt>
                <c:pt idx="4237" formatCode="General">
                  <c:v>2.15164598468191</c:v>
                </c:pt>
                <c:pt idx="4238" formatCode="General">
                  <c:v>2.1516230767059801</c:v>
                </c:pt>
                <c:pt idx="4239" formatCode="General">
                  <c:v>2.1516001772995601</c:v>
                </c:pt>
                <c:pt idx="4240" formatCode="General">
                  <c:v>2.1515772864556899</c:v>
                </c:pt>
                <c:pt idx="4241" formatCode="General">
                  <c:v>2.1515544041674199</c:v>
                </c:pt>
                <c:pt idx="4242" formatCode="General">
                  <c:v>2.1515315304277598</c:v>
                </c:pt>
                <c:pt idx="4243" formatCode="General">
                  <c:v>2.15150893494262</c:v>
                </c:pt>
                <c:pt idx="4244" formatCode="General">
                  <c:v>2.1514860830757798</c:v>
                </c:pt>
                <c:pt idx="4245" formatCode="General">
                  <c:v>2.15146323981865</c:v>
                </c:pt>
                <c:pt idx="4246" formatCode="General">
                  <c:v>2.1514404051655101</c:v>
                </c:pt>
                <c:pt idx="4247" formatCode="General">
                  <c:v>2.15141757911061</c:v>
                </c:pt>
                <c:pt idx="4248" formatCode="General">
                  <c:v>2.1513947616482301</c:v>
                </c:pt>
                <c:pt idx="4249" formatCode="General">
                  <c:v>2.1513719527726298</c:v>
                </c:pt>
                <c:pt idx="4250" formatCode="General">
                  <c:v>2.1513491524780499</c:v>
                </c:pt>
                <c:pt idx="4251" formatCode="General">
                  <c:v>2.15132636075877</c:v>
                </c:pt>
                <c:pt idx="4252" formatCode="General">
                  <c:v>2.1513035776090099</c:v>
                </c:pt>
                <c:pt idx="4253" formatCode="General">
                  <c:v>2.1512808030230302</c:v>
                </c:pt>
                <c:pt idx="4254" formatCode="General">
                  <c:v>2.15125803699507</c:v>
                </c:pt>
                <c:pt idx="4255" formatCode="General">
                  <c:v>2.1512352795193599</c:v>
                </c:pt>
                <c:pt idx="4256" formatCode="General">
                  <c:v>2.1512125305901302</c:v>
                </c:pt>
                <c:pt idx="4257" formatCode="General">
                  <c:v>2.1511897902016099</c:v>
                </c:pt>
                <c:pt idx="4258" formatCode="General">
                  <c:v>2.1511670583480198</c:v>
                </c:pt>
                <c:pt idx="4259" formatCode="General">
                  <c:v>2.1511443350235702</c:v>
                </c:pt>
                <c:pt idx="4260" formatCode="General">
                  <c:v>2.1511216202224799</c:v>
                </c:pt>
                <c:pt idx="4261" formatCode="General">
                  <c:v>2.15109891393895</c:v>
                </c:pt>
                <c:pt idx="4262" formatCode="General">
                  <c:v>2.1510762161671702</c:v>
                </c:pt>
                <c:pt idx="4263" formatCode="General">
                  <c:v>2.15105352690134</c:v>
                </c:pt>
                <c:pt idx="4264" formatCode="General">
                  <c:v>2.15103084613565</c:v>
                </c:pt>
                <c:pt idx="4265" formatCode="General">
                  <c:v>2.1510081738642701</c:v>
                </c:pt>
                <c:pt idx="4266" formatCode="General">
                  <c:v>2.1509855100813802</c:v>
                </c:pt>
                <c:pt idx="4267" formatCode="General">
                  <c:v>2.1509628547811399</c:v>
                </c:pt>
                <c:pt idx="4268" formatCode="General">
                  <c:v>2.1509402079577198</c:v>
                </c:pt>
                <c:pt idx="4269" formatCode="General">
                  <c:v>2.1509175696052698</c:v>
                </c:pt>
                <c:pt idx="4270" formatCode="General">
                  <c:v>2.15089493971792</c:v>
                </c:pt>
                <c:pt idx="4271" formatCode="General">
                  <c:v>2.1508723182898302</c:v>
                </c:pt>
                <c:pt idx="4272" formatCode="General">
                  <c:v>2.1508497053151201</c:v>
                </c:pt>
                <c:pt idx="4273" formatCode="General">
                  <c:v>2.1508271007879101</c:v>
                </c:pt>
                <c:pt idx="4274" formatCode="General">
                  <c:v>2.1508045047023101</c:v>
                </c:pt>
                <c:pt idx="4275" formatCode="General">
                  <c:v>2.15078191705244</c:v>
                </c:pt>
                <c:pt idx="4276" formatCode="General">
                  <c:v>2.1507593378323802</c:v>
                </c:pt>
                <c:pt idx="4277" formatCode="General">
                  <c:v>2.1507367670362201</c:v>
                </c:pt>
                <c:pt idx="4278" formatCode="General">
                  <c:v>2.1507142046580499</c:v>
                </c:pt>
                <c:pt idx="4279" formatCode="General">
                  <c:v>2.15069165069194</c:v>
                </c:pt>
                <c:pt idx="4280" formatCode="General">
                  <c:v>2.15066910513193</c:v>
                </c:pt>
                <c:pt idx="4281" formatCode="General">
                  <c:v>2.1506465679720899</c:v>
                </c:pt>
                <c:pt idx="4282" formatCode="General">
                  <c:v>2.1506240392064599</c:v>
                </c:pt>
                <c:pt idx="4283" formatCode="General">
                  <c:v>2.1506015188290601</c:v>
                </c:pt>
                <c:pt idx="4284" formatCode="General">
                  <c:v>2.1505790068339099</c:v>
                </c:pt>
                <c:pt idx="4285" formatCode="General">
                  <c:v>2.15055650321503</c:v>
                </c:pt>
                <c:pt idx="4286" formatCode="General">
                  <c:v>2.1505340079664101</c:v>
                </c:pt>
                <c:pt idx="4287" formatCode="General">
                  <c:v>2.15051152108204</c:v>
                </c:pt>
                <c:pt idx="4288" formatCode="General">
                  <c:v>2.1504890425558898</c:v>
                </c:pt>
                <c:pt idx="4289" formatCode="General">
                  <c:v>2.1504665723819398</c:v>
                </c:pt>
                <c:pt idx="4290" formatCode="General">
                  <c:v>2.1504441105541301</c:v>
                </c:pt>
                <c:pt idx="4291" formatCode="General">
                  <c:v>2.1504216570664001</c:v>
                </c:pt>
                <c:pt idx="4292" formatCode="General">
                  <c:v>2.1503992119126898</c:v>
                </c:pt>
                <c:pt idx="4293" formatCode="General">
                  <c:v>2.1503767750869001</c:v>
                </c:pt>
                <c:pt idx="4294" formatCode="General">
                  <c:v>2.1503543465829398</c:v>
                </c:pt>
                <c:pt idx="4295" formatCode="General">
                  <c:v>2.1503319263947098</c:v>
                </c:pt>
                <c:pt idx="4296" formatCode="General">
                  <c:v>2.1503095145160702</c:v>
                </c:pt>
                <c:pt idx="4297" formatCode="General">
                  <c:v>2.1502871109408899</c:v>
                </c:pt>
                <c:pt idx="4298" formatCode="General">
                  <c:v>2.1502647156630199</c:v>
                </c:pt>
                <c:pt idx="4299" formatCode="General">
                  <c:v>2.1502423286762902</c:v>
                </c:pt>
                <c:pt idx="4300" formatCode="General">
                  <c:v>2.15021994997453</c:v>
                </c:pt>
                <c:pt idx="4301" formatCode="General">
                  <c:v>2.15019757955154</c:v>
                </c:pt>
                <c:pt idx="4302" formatCode="General">
                  <c:v>2.15017521740111</c:v>
                </c:pt>
                <c:pt idx="4303" formatCode="General">
                  <c:v>2.15015286351702</c:v>
                </c:pt>
                <c:pt idx="4304" formatCode="General">
                  <c:v>2.1501305178930301</c:v>
                </c:pt>
                <c:pt idx="4305" formatCode="General">
                  <c:v>2.1501081805228801</c:v>
                </c:pt>
                <c:pt idx="4306" formatCode="General">
                  <c:v>2.1500858514002998</c:v>
                </c:pt>
                <c:pt idx="4307" formatCode="General">
                  <c:v>2.1500635305190001</c:v>
                </c:pt>
                <c:pt idx="4308" formatCode="General">
                  <c:v>2.1500412178726802</c:v>
                </c:pt>
                <c:pt idx="4309" formatCode="General">
                  <c:v>2.1500189134550101</c:v>
                </c:pt>
                <c:pt idx="4310" formatCode="General">
                  <c:v>2.1499966172596601</c:v>
                </c:pt>
                <c:pt idx="4311" formatCode="General">
                  <c:v>2.1499743292802802</c:v>
                </c:pt>
                <c:pt idx="4312" formatCode="General">
                  <c:v>2.1499520495104698</c:v>
                </c:pt>
                <c:pt idx="4313" formatCode="General">
                  <c:v>2.1499297779438602</c:v>
                </c:pt>
                <c:pt idx="4314" formatCode="General">
                  <c:v>2.1499075145740298</c:v>
                </c:pt>
                <c:pt idx="4315" formatCode="General">
                  <c:v>2.1498852593945501</c:v>
                </c:pt>
                <c:pt idx="4316" formatCode="General">
                  <c:v>2.1498630123989702</c:v>
                </c:pt>
                <c:pt idx="4317" formatCode="General">
                  <c:v>2.14984077358082</c:v>
                </c:pt>
                <c:pt idx="4318" formatCode="General">
                  <c:v>2.1498185429336001</c:v>
                </c:pt>
                <c:pt idx="4319" formatCode="General">
                  <c:v>2.1497963204508199</c:v>
                </c:pt>
                <c:pt idx="4320" formatCode="General">
                  <c:v>2.1497741061259399</c:v>
                </c:pt>
                <c:pt idx="4321" formatCode="General">
                  <c:v>2.1497518999523999</c:v>
                </c:pt>
                <c:pt idx="4322" formatCode="General">
                  <c:v>2.1497297019236399</c:v>
                </c:pt>
                <c:pt idx="4323" formatCode="General">
                  <c:v>2.1497075120330602</c:v>
                </c:pt>
                <c:pt idx="4324" formatCode="General">
                  <c:v>2.1496855972978302</c:v>
                </c:pt>
                <c:pt idx="4325" formatCode="General">
                  <c:v>2.14966342837777</c:v>
                </c:pt>
                <c:pt idx="4326" formatCode="General">
                  <c:v>2.14964126765617</c:v>
                </c:pt>
                <c:pt idx="4327" formatCode="General">
                  <c:v>2.1496191151276398</c:v>
                </c:pt>
                <c:pt idx="4328" formatCode="General">
                  <c:v>2.1495969707868099</c:v>
                </c:pt>
                <c:pt idx="4329" formatCode="General">
                  <c:v>2.1495748346283001</c:v>
                </c:pt>
                <c:pt idx="4330" formatCode="General">
                  <c:v>2.1495527066467099</c:v>
                </c:pt>
                <c:pt idx="4331" formatCode="General">
                  <c:v>2.1495305868366601</c:v>
                </c:pt>
                <c:pt idx="4332" formatCode="General">
                  <c:v>2.1495084751927398</c:v>
                </c:pt>
                <c:pt idx="4333" formatCode="General">
                  <c:v>2.1494863717095498</c:v>
                </c:pt>
                <c:pt idx="4334" formatCode="General">
                  <c:v>2.1494642763816998</c:v>
                </c:pt>
                <c:pt idx="4335" formatCode="General">
                  <c:v>2.1494421892037598</c:v>
                </c:pt>
                <c:pt idx="4336" formatCode="General">
                  <c:v>2.1494201101703299</c:v>
                </c:pt>
                <c:pt idx="4337" formatCode="General">
                  <c:v>2.1493980392759799</c:v>
                </c:pt>
                <c:pt idx="4338" formatCode="General">
                  <c:v>2.1493759765153002</c:v>
                </c:pt>
                <c:pt idx="4339" formatCode="General">
                  <c:v>2.1493539218828399</c:v>
                </c:pt>
                <c:pt idx="4340" formatCode="General">
                  <c:v>2.1493318753731798</c:v>
                </c:pt>
                <c:pt idx="4341" formatCode="General">
                  <c:v>2.1493098369808701</c:v>
                </c:pt>
                <c:pt idx="4342" formatCode="General">
                  <c:v>2.1492878067004701</c:v>
                </c:pt>
                <c:pt idx="4343" formatCode="General">
                  <c:v>2.1492657845265302</c:v>
                </c:pt>
                <c:pt idx="4344" formatCode="General">
                  <c:v>2.1492437704535901</c:v>
                </c:pt>
                <c:pt idx="4345" formatCode="General">
                  <c:v>2.1492217644761902</c:v>
                </c:pt>
                <c:pt idx="4346" formatCode="General">
                  <c:v>2.14919976658885</c:v>
                </c:pt>
                <c:pt idx="4347" formatCode="General">
                  <c:v>2.14917777678609</c:v>
                </c:pt>
                <c:pt idx="4348" formatCode="General">
                  <c:v>2.1491557950624398</c:v>
                </c:pt>
                <c:pt idx="4349" formatCode="General">
                  <c:v>2.1491338214123998</c:v>
                </c:pt>
                <c:pt idx="4350" formatCode="General">
                  <c:v>2.1491118558304798</c:v>
                </c:pt>
                <c:pt idx="4351" formatCode="General">
                  <c:v>2.1490898983111699</c:v>
                </c:pt>
                <c:pt idx="4352" formatCode="General">
                  <c:v>2.1490679488489599</c:v>
                </c:pt>
                <c:pt idx="4353" formatCode="General">
                  <c:v>2.1490460074383302</c:v>
                </c:pt>
                <c:pt idx="4354" formatCode="General">
                  <c:v>2.1490240740737399</c:v>
                </c:pt>
                <c:pt idx="4355" formatCode="General">
                  <c:v>2.1490021487496702</c:v>
                </c:pt>
                <c:pt idx="4356" formatCode="General">
                  <c:v>2.1489802314605702</c:v>
                </c:pt>
                <c:pt idx="4357" formatCode="General">
                  <c:v>2.1489583222008899</c:v>
                </c:pt>
                <c:pt idx="4358" formatCode="General">
                  <c:v>2.1489364209650601</c:v>
                </c:pt>
                <c:pt idx="4359" formatCode="General">
                  <c:v>2.1489145277475199</c:v>
                </c:pt>
                <c:pt idx="4360" formatCode="General">
                  <c:v>2.14889264254268</c:v>
                </c:pt>
                <c:pt idx="4361" formatCode="General">
                  <c:v>2.1488707653449599</c:v>
                </c:pt>
                <c:pt idx="4362" formatCode="General">
                  <c:v>2.1488488961487602</c:v>
                </c:pt>
                <c:pt idx="4363" formatCode="General">
                  <c:v>2.1488270349484702</c:v>
                </c:pt>
                <c:pt idx="4364" formatCode="General">
                  <c:v>2.1488051817384601</c:v>
                </c:pt>
                <c:pt idx="4365" formatCode="General">
                  <c:v>2.1487833365131301</c:v>
                </c:pt>
                <c:pt idx="4366" formatCode="General">
                  <c:v>2.14876149926681</c:v>
                </c:pt>
                <c:pt idx="4367" formatCode="General">
                  <c:v>2.1487396699938799</c:v>
                </c:pt>
                <c:pt idx="4368" formatCode="General">
                  <c:v>2.14871784868865</c:v>
                </c:pt>
                <c:pt idx="4369" formatCode="General">
                  <c:v>2.1486960353454698</c:v>
                </c:pt>
                <c:pt idx="4370" formatCode="General">
                  <c:v>2.1486742299586501</c:v>
                </c:pt>
                <c:pt idx="4371" formatCode="General">
                  <c:v>2.1486524325224901</c:v>
                </c:pt>
                <c:pt idx="4372" formatCode="General">
                  <c:v>2.1486306430313</c:v>
                </c:pt>
                <c:pt idx="4373" formatCode="General">
                  <c:v>2.1486088614793402</c:v>
                </c:pt>
                <c:pt idx="4374" formatCode="General">
                  <c:v>2.1485870878608901</c:v>
                </c:pt>
                <c:pt idx="4375" formatCode="General">
                  <c:v>2.1485653221702101</c:v>
                </c:pt>
                <c:pt idx="4376" formatCode="General">
                  <c:v>2.1485435644015398</c:v>
                </c:pt>
                <c:pt idx="4377" formatCode="General">
                  <c:v>2.1485218145490999</c:v>
                </c:pt>
                <c:pt idx="4378" formatCode="General">
                  <c:v>2.1485000726071299</c:v>
                </c:pt>
                <c:pt idx="4379" formatCode="General">
                  <c:v>2.1484783385698201</c:v>
                </c:pt>
                <c:pt idx="4380" formatCode="General">
                  <c:v>2.14845661243135</c:v>
                </c:pt>
                <c:pt idx="4381" formatCode="General">
                  <c:v>2.1484348941859199</c:v>
                </c:pt>
                <c:pt idx="4382" formatCode="General">
                  <c:v>2.1484131838276701</c:v>
                </c:pt>
                <c:pt idx="4383" formatCode="General">
                  <c:v>2.1483914813507501</c:v>
                </c:pt>
                <c:pt idx="4384" formatCode="General">
                  <c:v>2.1483697867493001</c:v>
                </c:pt>
                <c:pt idx="4385" formatCode="General">
                  <c:v>2.1483481000174298</c:v>
                </c:pt>
                <c:pt idx="4386" formatCode="General">
                  <c:v>2.1483264211492501</c:v>
                </c:pt>
                <c:pt idx="4387" formatCode="General">
                  <c:v>2.1483047501388302</c:v>
                </c:pt>
                <c:pt idx="4388" formatCode="General">
                  <c:v>2.1482830869802498</c:v>
                </c:pt>
                <c:pt idx="4389" formatCode="General">
                  <c:v>2.1482614316675499</c:v>
                </c:pt>
                <c:pt idx="4390" formatCode="General">
                  <c:v>2.14823978419478</c:v>
                </c:pt>
                <c:pt idx="4391" formatCode="General">
                  <c:v>2.1482181445559498</c:v>
                </c:pt>
                <c:pt idx="4392" formatCode="General">
                  <c:v>2.14819651274507</c:v>
                </c:pt>
                <c:pt idx="4393" formatCode="General">
                  <c:v>2.1481748887561198</c:v>
                </c:pt>
                <c:pt idx="4394" formatCode="General">
                  <c:v>2.1481532725830599</c:v>
                </c:pt>
                <c:pt idx="4395" formatCode="General">
                  <c:v>2.1481316642198398</c:v>
                </c:pt>
                <c:pt idx="4396" formatCode="General">
                  <c:v>2.1481100636604</c:v>
                </c:pt>
                <c:pt idx="4397" formatCode="General">
                  <c:v>2.1480884708986299</c:v>
                </c:pt>
                <c:pt idx="4398" formatCode="General">
                  <c:v>2.14806688592844</c:v>
                </c:pt>
                <c:pt idx="4399" formatCode="General">
                  <c:v>2.1480453087436899</c:v>
                </c:pt>
                <c:pt idx="4400" formatCode="General">
                  <c:v>2.14802373933823</c:v>
                </c:pt>
                <c:pt idx="4401" formatCode="General">
                  <c:v>2.1480021777059002</c:v>
                </c:pt>
                <c:pt idx="4402" formatCode="General">
                  <c:v>2.1479806238405001</c:v>
                </c:pt>
                <c:pt idx="4403" formatCode="General">
                  <c:v>2.1479590777358299</c:v>
                </c:pt>
                <c:pt idx="4404" formatCode="General">
                  <c:v>2.1479375393856501</c:v>
                </c:pt>
                <c:pt idx="4405" formatCode="General">
                  <c:v>2.1479162728321399</c:v>
                </c:pt>
                <c:pt idx="4406" formatCode="General">
                  <c:v>2.1478947546003799</c:v>
                </c:pt>
                <c:pt idx="4407" formatCode="General">
                  <c:v>2.1478732441824802</c:v>
                </c:pt>
                <c:pt idx="4408" formatCode="General">
                  <c:v>2.14785174157337</c:v>
                </c:pt>
                <c:pt idx="4409" formatCode="General">
                  <c:v>2.1478302467680002</c:v>
                </c:pt>
                <c:pt idx="4410" formatCode="General">
                  <c:v>2.1478087597613098</c:v>
                </c:pt>
                <c:pt idx="4411" formatCode="General">
                  <c:v>2.1477872805482399</c:v>
                </c:pt>
                <c:pt idx="4412" formatCode="General">
                  <c:v>2.1477658091237002</c:v>
                </c:pt>
                <c:pt idx="4413" formatCode="General">
                  <c:v>2.1477443454826401</c:v>
                </c:pt>
                <c:pt idx="4414" formatCode="General">
                  <c:v>2.1477228896199598</c:v>
                </c:pt>
                <c:pt idx="4415" formatCode="General">
                  <c:v>2.1477014415306002</c:v>
                </c:pt>
                <c:pt idx="4416" formatCode="General">
                  <c:v>2.1476800012094599</c:v>
                </c:pt>
                <c:pt idx="4417" formatCode="General">
                  <c:v>2.14765856865144</c:v>
                </c:pt>
                <c:pt idx="4418" formatCode="General">
                  <c:v>2.1476371438514601</c:v>
                </c:pt>
                <c:pt idx="4419" formatCode="General">
                  <c:v>2.1476157268044198</c:v>
                </c:pt>
                <c:pt idx="4420" formatCode="General">
                  <c:v>2.1475943175051899</c:v>
                </c:pt>
                <c:pt idx="4421" formatCode="General">
                  <c:v>2.1475729159486798</c:v>
                </c:pt>
                <c:pt idx="4422" formatCode="General">
                  <c:v>2.1475515221297599</c:v>
                </c:pt>
                <c:pt idx="4423" formatCode="General">
                  <c:v>2.1475301360433101</c:v>
                </c:pt>
                <c:pt idx="4424" formatCode="General">
                  <c:v>2.1475087576842098</c:v>
                </c:pt>
                <c:pt idx="4425" formatCode="General">
                  <c:v>2.1474873870473101</c:v>
                </c:pt>
                <c:pt idx="4426" formatCode="General">
                  <c:v>2.1474660241274601</c:v>
                </c:pt>
                <c:pt idx="4427" formatCode="General">
                  <c:v>2.1474446689195399</c:v>
                </c:pt>
                <c:pt idx="4428" formatCode="General">
                  <c:v>2.1474233214183802</c:v>
                </c:pt>
                <c:pt idx="4429" formatCode="General">
                  <c:v>2.1474019816188199</c:v>
                </c:pt>
                <c:pt idx="4430" formatCode="General">
                  <c:v>2.1473806495156902</c:v>
                </c:pt>
                <c:pt idx="4431" formatCode="General">
                  <c:v>2.1473593251038201</c:v>
                </c:pt>
                <c:pt idx="4432" formatCode="General">
                  <c:v>2.14733800837802</c:v>
                </c:pt>
                <c:pt idx="4433" formatCode="General">
                  <c:v>2.1473166993331101</c:v>
                </c:pt>
                <c:pt idx="4434" formatCode="General">
                  <c:v>2.1472953979638798</c:v>
                </c:pt>
                <c:pt idx="4435" formatCode="General">
                  <c:v>2.14727410426514</c:v>
                </c:pt>
                <c:pt idx="4436" formatCode="General">
                  <c:v>2.1472528182316699</c:v>
                </c:pt>
                <c:pt idx="4437" formatCode="General">
                  <c:v>2.1472315398582502</c:v>
                </c:pt>
                <c:pt idx="4438" formatCode="General">
                  <c:v>2.14721026913965</c:v>
                </c:pt>
                <c:pt idx="4439" formatCode="General">
                  <c:v>2.1471890060706298</c:v>
                </c:pt>
                <c:pt idx="4440" formatCode="General">
                  <c:v>2.1471677506459401</c:v>
                </c:pt>
                <c:pt idx="4441" formatCode="General">
                  <c:v>2.1471465028603398</c:v>
                </c:pt>
                <c:pt idx="4442" formatCode="General">
                  <c:v>2.14712526270855</c:v>
                </c:pt>
                <c:pt idx="4443" formatCode="General">
                  <c:v>2.1471040301853002</c:v>
                </c:pt>
                <c:pt idx="4444" formatCode="General">
                  <c:v>2.1470828052852999</c:v>
                </c:pt>
                <c:pt idx="4445" formatCode="General">
                  <c:v>2.14706158800327</c:v>
                </c:pt>
                <c:pt idx="4446" formatCode="General">
                  <c:v>2.1470403783338998</c:v>
                </c:pt>
                <c:pt idx="4447" formatCode="General">
                  <c:v>2.1470191762718698</c:v>
                </c:pt>
                <c:pt idx="4448" formatCode="General">
                  <c:v>2.1469979818118601</c:v>
                </c:pt>
                <c:pt idx="4449" formatCode="General">
                  <c:v>2.1469767949485399</c:v>
                </c:pt>
                <c:pt idx="4450" formatCode="General">
                  <c:v>2.1469556156765601</c:v>
                </c:pt>
                <c:pt idx="4451" formatCode="General">
                  <c:v>2.14693444399055</c:v>
                </c:pt>
                <c:pt idx="4452" formatCode="General">
                  <c:v>2.14691327988516</c:v>
                </c:pt>
                <c:pt idx="4453" formatCode="General">
                  <c:v>2.14689212335501</c:v>
                </c:pt>
                <c:pt idx="4454" formatCode="General">
                  <c:v>2.1468709743946901</c:v>
                </c:pt>
                <c:pt idx="4455" formatCode="General">
                  <c:v>2.1468498329988202</c:v>
                </c:pt>
                <c:pt idx="4456" formatCode="General">
                  <c:v>2.1468286991619601</c:v>
                </c:pt>
                <c:pt idx="4457" formatCode="General">
                  <c:v>2.1468075728786902</c:v>
                </c:pt>
                <c:pt idx="4458" formatCode="General">
                  <c:v>2.1467864541435802</c:v>
                </c:pt>
                <c:pt idx="4459" formatCode="General">
                  <c:v>2.14676534295115</c:v>
                </c:pt>
                <c:pt idx="4460" formatCode="General">
                  <c:v>2.1467442392959599</c:v>
                </c:pt>
                <c:pt idx="4461" formatCode="General">
                  <c:v>2.1467231431724998</c:v>
                </c:pt>
                <c:pt idx="4462" formatCode="General">
                  <c:v>2.1467020545753002</c:v>
                </c:pt>
                <c:pt idx="4463" formatCode="General">
                  <c:v>2.1466809734988401</c:v>
                </c:pt>
                <c:pt idx="4464" formatCode="General">
                  <c:v>2.1466598999375801</c:v>
                </c:pt>
                <c:pt idx="4465" formatCode="General">
                  <c:v>2.1466388338860001</c:v>
                </c:pt>
                <c:pt idx="4466" formatCode="General">
                  <c:v>2.1466177753385498</c:v>
                </c:pt>
                <c:pt idx="4467" formatCode="General">
                  <c:v>2.14659672428964</c:v>
                </c:pt>
                <c:pt idx="4468" formatCode="General">
                  <c:v>2.1465756807337102</c:v>
                </c:pt>
                <c:pt idx="4469" formatCode="General">
                  <c:v>2.14655464466514</c:v>
                </c:pt>
                <c:pt idx="4470" formatCode="General">
                  <c:v>2.1465336160783202</c:v>
                </c:pt>
                <c:pt idx="4471" formatCode="General">
                  <c:v>2.14651259496762</c:v>
                </c:pt>
                <c:pt idx="4472" formatCode="General">
                  <c:v>2.1464915813273899</c:v>
                </c:pt>
                <c:pt idx="4473" formatCode="General">
                  <c:v>2.1464705751519602</c:v>
                </c:pt>
                <c:pt idx="4474" formatCode="General">
                  <c:v>2.1464495764356499</c:v>
                </c:pt>
                <c:pt idx="4475" formatCode="General">
                  <c:v>2.1464285851727598</c:v>
                </c:pt>
                <c:pt idx="4476" formatCode="General">
                  <c:v>2.1464076013575699</c:v>
                </c:pt>
                <c:pt idx="4477" formatCode="General">
                  <c:v>2.14638662498434</c:v>
                </c:pt>
                <c:pt idx="4478" formatCode="General">
                  <c:v>2.1463656560473199</c:v>
                </c:pt>
                <c:pt idx="4479" formatCode="General">
                  <c:v>2.1463446945407298</c:v>
                </c:pt>
                <c:pt idx="4480" formatCode="General">
                  <c:v>2.14632374045879</c:v>
                </c:pt>
                <c:pt idx="4481" formatCode="General">
                  <c:v>2.1463027937956598</c:v>
                </c:pt>
                <c:pt idx="4482" formatCode="General">
                  <c:v>2.14628185454553</c:v>
                </c:pt>
                <c:pt idx="4483" formatCode="General">
                  <c:v>2.1462609227025502</c:v>
                </c:pt>
                <c:pt idx="4484" formatCode="General">
                  <c:v>2.14623999826083</c:v>
                </c:pt>
                <c:pt idx="4485" formatCode="General">
                  <c:v>2.1462190812144799</c:v>
                </c:pt>
                <c:pt idx="4486" formatCode="General">
                  <c:v>2.1461984323702801</c:v>
                </c:pt>
                <c:pt idx="4487" formatCode="General">
                  <c:v>2.1461775346365801</c:v>
                </c:pt>
                <c:pt idx="4488" formatCode="General">
                  <c:v>2.1461566443566</c:v>
                </c:pt>
                <c:pt idx="4489" formatCode="General">
                  <c:v>2.1461357615256</c:v>
                </c:pt>
                <c:pt idx="4490" formatCode="General">
                  <c:v>2.1461148861388</c:v>
                </c:pt>
                <c:pt idx="4491" formatCode="General">
                  <c:v>2.1460940181914601</c:v>
                </c:pt>
                <c:pt idx="4492" formatCode="General">
                  <c:v>2.1460731576788001</c:v>
                </c:pt>
                <c:pt idx="4493" formatCode="General">
                  <c:v>2.1460523045960498</c:v>
                </c:pt>
                <c:pt idx="4494" formatCode="General">
                  <c:v>2.1460314589384302</c:v>
                </c:pt>
                <c:pt idx="4495" formatCode="General">
                  <c:v>2.1460106207011802</c:v>
                </c:pt>
                <c:pt idx="4496" formatCode="General">
                  <c:v>2.1459897898795002</c:v>
                </c:pt>
                <c:pt idx="4497" formatCode="General">
                  <c:v>2.1459689664686001</c:v>
                </c:pt>
                <c:pt idx="4498" formatCode="General">
                  <c:v>2.1459481504636999</c:v>
                </c:pt>
                <c:pt idx="4499" formatCode="General">
                  <c:v>2.1459273418599798</c:v>
                </c:pt>
                <c:pt idx="4500" formatCode="General">
                  <c:v>2.1459065406526601</c:v>
                </c:pt>
                <c:pt idx="4501" formatCode="General">
                  <c:v>2.1458857468369099</c:v>
                </c:pt>
                <c:pt idx="4502" formatCode="General">
                  <c:v>2.1458649604079301</c:v>
                </c:pt>
                <c:pt idx="4503" formatCode="General">
                  <c:v>2.1458441813608902</c:v>
                </c:pt>
                <c:pt idx="4504" formatCode="General">
                  <c:v>2.1458234096909798</c:v>
                </c:pt>
                <c:pt idx="4505" formatCode="General">
                  <c:v>2.1458026453933501</c:v>
                </c:pt>
                <c:pt idx="4506" formatCode="General">
                  <c:v>2.1457818884631701</c:v>
                </c:pt>
                <c:pt idx="4507" formatCode="General">
                  <c:v>2.1457611388955899</c:v>
                </c:pt>
                <c:pt idx="4508" formatCode="General">
                  <c:v>2.1457403966857802</c:v>
                </c:pt>
                <c:pt idx="4509" formatCode="General">
                  <c:v>2.1457196618288599</c:v>
                </c:pt>
                <c:pt idx="4510" formatCode="General">
                  <c:v>2.1456989343199799</c:v>
                </c:pt>
                <c:pt idx="4511" formatCode="General">
                  <c:v>2.1456782141542701</c:v>
                </c:pt>
                <c:pt idx="4512" formatCode="General">
                  <c:v>2.1456575013268502</c:v>
                </c:pt>
                <c:pt idx="4513" formatCode="General">
                  <c:v>2.1456367958328402</c:v>
                </c:pt>
                <c:pt idx="4514" formatCode="General">
                  <c:v>2.14561609766734</c:v>
                </c:pt>
                <c:pt idx="4515" formatCode="General">
                  <c:v>2.1455954068254601</c:v>
                </c:pt>
                <c:pt idx="4516" formatCode="General">
                  <c:v>2.1455747233022899</c:v>
                </c:pt>
                <c:pt idx="4517" formatCode="General">
                  <c:v>2.14555404709292</c:v>
                </c:pt>
                <c:pt idx="4518" formatCode="General">
                  <c:v>2.14553337819242</c:v>
                </c:pt>
                <c:pt idx="4519" formatCode="General">
                  <c:v>2.1455127165958601</c:v>
                </c:pt>
                <c:pt idx="4520" formatCode="General">
                  <c:v>2.14549206229831</c:v>
                </c:pt>
                <c:pt idx="4521" formatCode="General">
                  <c:v>2.14547141529482</c:v>
                </c:pt>
                <c:pt idx="4522" formatCode="General">
                  <c:v>2.1454507755804202</c:v>
                </c:pt>
                <c:pt idx="4523" formatCode="General">
                  <c:v>2.1454301431501701</c:v>
                </c:pt>
                <c:pt idx="4524" formatCode="General">
                  <c:v>2.1454095179990702</c:v>
                </c:pt>
                <c:pt idx="4525" formatCode="General">
                  <c:v>2.14538890012216</c:v>
                </c:pt>
                <c:pt idx="4526" formatCode="General">
                  <c:v>2.1453682895144199</c:v>
                </c:pt>
                <c:pt idx="4527" formatCode="General">
                  <c:v>2.14534768617087</c:v>
                </c:pt>
                <c:pt idx="4528" formatCode="General">
                  <c:v>2.14532709008648</c:v>
                </c:pt>
                <c:pt idx="4529" formatCode="General">
                  <c:v>2.1453065012562398</c:v>
                </c:pt>
                <c:pt idx="4530" formatCode="General">
                  <c:v>2.1452859196751</c:v>
                </c:pt>
                <c:pt idx="4531" formatCode="General">
                  <c:v>2.1452653453380299</c:v>
                </c:pt>
                <c:pt idx="4532" formatCode="General">
                  <c:v>2.1452447782399702</c:v>
                </c:pt>
                <c:pt idx="4533" formatCode="General">
                  <c:v>2.1452242183758501</c:v>
                </c:pt>
                <c:pt idx="4534" formatCode="General">
                  <c:v>2.1452036657406</c:v>
                </c:pt>
                <c:pt idx="4535" formatCode="General">
                  <c:v>2.1451831203291198</c:v>
                </c:pt>
                <c:pt idx="4536" formatCode="General">
                  <c:v>2.1451625821363098</c:v>
                </c:pt>
                <c:pt idx="4537" formatCode="General">
                  <c:v>2.1451420511570598</c:v>
                </c:pt>
                <c:pt idx="4538" formatCode="General">
                  <c:v>2.1451215273862401</c:v>
                </c:pt>
                <c:pt idx="4539" formatCode="General">
                  <c:v>2.1451010108187201</c:v>
                </c:pt>
                <c:pt idx="4540" formatCode="General">
                  <c:v>2.1450805014493399</c:v>
                </c:pt>
                <c:pt idx="4541" formatCode="General">
                  <c:v>2.1450599992729402</c:v>
                </c:pt>
                <c:pt idx="4542" formatCode="General">
                  <c:v>2.1450395042843402</c:v>
                </c:pt>
                <c:pt idx="4543" formatCode="General">
                  <c:v>2.1450190164783498</c:v>
                </c:pt>
                <c:pt idx="4544" formatCode="General">
                  <c:v>2.1449985358497599</c:v>
                </c:pt>
                <c:pt idx="4545" formatCode="General">
                  <c:v>2.1449780623933701</c:v>
                </c:pt>
                <c:pt idx="4546" formatCode="General">
                  <c:v>2.1449575961039198</c:v>
                </c:pt>
                <c:pt idx="4547" formatCode="General">
                  <c:v>2.1449371369761798</c:v>
                </c:pt>
                <c:pt idx="4548" formatCode="General">
                  <c:v>2.1449166850048802</c:v>
                </c:pt>
                <c:pt idx="4549" formatCode="General">
                  <c:v>2.14489624018475</c:v>
                </c:pt>
                <c:pt idx="4550" formatCode="General">
                  <c:v>2.1448758025104899</c:v>
                </c:pt>
                <c:pt idx="4551" formatCode="General">
                  <c:v>2.14485537197679</c:v>
                </c:pt>
                <c:pt idx="4552" formatCode="General">
                  <c:v>2.14483494857833</c:v>
                </c:pt>
                <c:pt idx="4553" formatCode="General">
                  <c:v>2.1448145323097698</c:v>
                </c:pt>
                <c:pt idx="4554" formatCode="General">
                  <c:v>2.1447941231657501</c:v>
                </c:pt>
                <c:pt idx="4555" formatCode="General">
                  <c:v>2.1447737211408899</c:v>
                </c:pt>
                <c:pt idx="4556" formatCode="General">
                  <c:v>2.14475332622981</c:v>
                </c:pt>
                <c:pt idx="4557" formatCode="General">
                  <c:v>2.1447329384270901</c:v>
                </c:pt>
                <c:pt idx="4558" formatCode="General">
                  <c:v>2.1447125577273098</c:v>
                </c:pt>
                <c:pt idx="4559" formatCode="General">
                  <c:v>2.1446921841250299</c:v>
                </c:pt>
                <c:pt idx="4560" formatCode="General">
                  <c:v>2.1446718176147801</c:v>
                </c:pt>
                <c:pt idx="4561" formatCode="General">
                  <c:v>2.1446514581910798</c:v>
                </c:pt>
                <c:pt idx="4562" formatCode="General">
                  <c:v>2.1446311058484402</c:v>
                </c:pt>
                <c:pt idx="4563" formatCode="General">
                  <c:v>2.1446107605813198</c:v>
                </c:pt>
                <c:pt idx="4564" formatCode="General">
                  <c:v>2.1445904223841898</c:v>
                </c:pt>
                <c:pt idx="4565" formatCode="General">
                  <c:v>2.1445700912515</c:v>
                </c:pt>
                <c:pt idx="4566" formatCode="General">
                  <c:v>2.1445497671776601</c:v>
                </c:pt>
                <c:pt idx="4567" formatCode="General">
                  <c:v>2.1445297074985401</c:v>
                </c:pt>
                <c:pt idx="4568" formatCode="General">
                  <c:v>2.14450940197439</c:v>
                </c:pt>
                <c:pt idx="4569" formatCode="General">
                  <c:v>2.1444891035663698</c:v>
                </c:pt>
                <c:pt idx="4570" formatCode="General">
                  <c:v>2.14446881227</c:v>
                </c:pt>
                <c:pt idx="4571" formatCode="General">
                  <c:v>2.1444485280808001</c:v>
                </c:pt>
                <c:pt idx="4572" formatCode="General">
                  <c:v>2.1444282509942698</c:v>
                </c:pt>
                <c:pt idx="4573" formatCode="General">
                  <c:v>2.1444079810059402</c:v>
                </c:pt>
                <c:pt idx="4574" formatCode="General">
                  <c:v>2.14438771811131</c:v>
                </c:pt>
                <c:pt idx="4575" formatCode="General">
                  <c:v>2.1443674623058699</c:v>
                </c:pt>
                <c:pt idx="4576" formatCode="General">
                  <c:v>2.1443472135851298</c:v>
                </c:pt>
                <c:pt idx="4577" formatCode="General">
                  <c:v>2.1443269719445701</c:v>
                </c:pt>
                <c:pt idx="4578" formatCode="General">
                  <c:v>2.14430673737969</c:v>
                </c:pt>
                <c:pt idx="4579" formatCode="General">
                  <c:v>2.1442865098859598</c:v>
                </c:pt>
                <c:pt idx="4580" formatCode="General">
                  <c:v>2.14426628945886</c:v>
                </c:pt>
                <c:pt idx="4581" formatCode="General">
                  <c:v>2.1442460760938702</c:v>
                </c:pt>
                <c:pt idx="4582" formatCode="General">
                  <c:v>2.14422586978645</c:v>
                </c:pt>
                <c:pt idx="4583" formatCode="General">
                  <c:v>2.14420567053206</c:v>
                </c:pt>
                <c:pt idx="4584" formatCode="General">
                  <c:v>2.14418547832617</c:v>
                </c:pt>
                <c:pt idx="4585" formatCode="General">
                  <c:v>2.1441652931642099</c:v>
                </c:pt>
                <c:pt idx="4586" formatCode="General">
                  <c:v>2.14414511504163</c:v>
                </c:pt>
                <c:pt idx="4587" formatCode="General">
                  <c:v>2.1441249439538801</c:v>
                </c:pt>
                <c:pt idx="4588" formatCode="General">
                  <c:v>2.1441047798963799</c:v>
                </c:pt>
                <c:pt idx="4589" formatCode="General">
                  <c:v>2.1440846228645598</c:v>
                </c:pt>
                <c:pt idx="4590" formatCode="General">
                  <c:v>2.1440644728538398</c:v>
                </c:pt>
                <c:pt idx="4591" formatCode="General">
                  <c:v>2.1440443298596401</c:v>
                </c:pt>
                <c:pt idx="4592" formatCode="General">
                  <c:v>2.1440241938773501</c:v>
                </c:pt>
                <c:pt idx="4593" formatCode="General">
                  <c:v>2.1440040649023802</c:v>
                </c:pt>
                <c:pt idx="4594" formatCode="General">
                  <c:v>2.1439839429301202</c:v>
                </c:pt>
                <c:pt idx="4595" formatCode="General">
                  <c:v>2.1439638279559601</c:v>
                </c:pt>
                <c:pt idx="4596" formatCode="General">
                  <c:v>2.1439437199752698</c:v>
                </c:pt>
                <c:pt idx="4597" formatCode="General">
                  <c:v>2.1439236189834201</c:v>
                </c:pt>
                <c:pt idx="4598" formatCode="General">
                  <c:v>2.1439035249757801</c:v>
                </c:pt>
                <c:pt idx="4599" formatCode="General">
                  <c:v>2.1438834379477099</c:v>
                </c:pt>
                <c:pt idx="4600" formatCode="General">
                  <c:v>2.1438633578945301</c:v>
                </c:pt>
                <c:pt idx="4601" formatCode="General">
                  <c:v>2.1438432848116098</c:v>
                </c:pt>
                <c:pt idx="4602" formatCode="General">
                  <c:v>2.1438232186942598</c:v>
                </c:pt>
                <c:pt idx="4603" formatCode="General">
                  <c:v>2.1438031595378</c:v>
                </c:pt>
                <c:pt idx="4604" formatCode="General">
                  <c:v>2.1437831073375602</c:v>
                </c:pt>
                <c:pt idx="4605" formatCode="General">
                  <c:v>2.1437630620888202</c:v>
                </c:pt>
                <c:pt idx="4606" formatCode="General">
                  <c:v>2.14374302378689</c:v>
                </c:pt>
                <c:pt idx="4607" formatCode="General">
                  <c:v>2.14372299242706</c:v>
                </c:pt>
                <c:pt idx="4608" formatCode="General">
                  <c:v>2.1437029680045798</c:v>
                </c:pt>
                <c:pt idx="4609" formatCode="General">
                  <c:v>2.1436829505147399</c:v>
                </c:pt>
                <c:pt idx="4610" formatCode="General">
                  <c:v>2.1436629399527898</c:v>
                </c:pt>
                <c:pt idx="4611" formatCode="General">
                  <c:v>2.14364293631396</c:v>
                </c:pt>
                <c:pt idx="4612" formatCode="General">
                  <c:v>2.1436229395935098</c:v>
                </c:pt>
                <c:pt idx="4613" formatCode="General">
                  <c:v>2.1436029497866298</c:v>
                </c:pt>
                <c:pt idx="4614" formatCode="General">
                  <c:v>2.14358296688857</c:v>
                </c:pt>
                <c:pt idx="4615" formatCode="General">
                  <c:v>2.1435629908945102</c:v>
                </c:pt>
                <c:pt idx="4616" formatCode="General">
                  <c:v>2.1435430217996401</c:v>
                </c:pt>
                <c:pt idx="4617" formatCode="General">
                  <c:v>2.1435230595991399</c:v>
                </c:pt>
                <c:pt idx="4618" formatCode="General">
                  <c:v>2.14350310428819</c:v>
                </c:pt>
                <c:pt idx="4619" formatCode="General">
                  <c:v>2.1434831558619298</c:v>
                </c:pt>
                <c:pt idx="4620" formatCode="General">
                  <c:v>2.1434632143155201</c:v>
                </c:pt>
                <c:pt idx="4621" formatCode="General">
                  <c:v>2.1434432796440701</c:v>
                </c:pt>
                <c:pt idx="4622" formatCode="General">
                  <c:v>2.1434233518427099</c:v>
                </c:pt>
                <c:pt idx="4623" formatCode="General">
                  <c:v>2.1434034309065502</c:v>
                </c:pt>
                <c:pt idx="4624" formatCode="General">
                  <c:v>2.1433835168306601</c:v>
                </c:pt>
                <c:pt idx="4625" formatCode="General">
                  <c:v>2.1433636096101498</c:v>
                </c:pt>
                <c:pt idx="4626" formatCode="General">
                  <c:v>2.1433437092400598</c:v>
                </c:pt>
                <c:pt idx="4627" formatCode="General">
                  <c:v>2.1433238157154499</c:v>
                </c:pt>
                <c:pt idx="4628" formatCode="General">
                  <c:v>2.1433039290313598</c:v>
                </c:pt>
                <c:pt idx="4629" formatCode="General">
                  <c:v>2.1432840491828</c:v>
                </c:pt>
                <c:pt idx="4630" formatCode="General">
                  <c:v>2.1432641761647901</c:v>
                </c:pt>
                <c:pt idx="4631" formatCode="General">
                  <c:v>2.14324430997232</c:v>
                </c:pt>
                <c:pt idx="4632" formatCode="General">
                  <c:v>2.1432244506003602</c:v>
                </c:pt>
                <c:pt idx="4633" formatCode="General">
                  <c:v>2.1432045980438801</c:v>
                </c:pt>
                <c:pt idx="4634" formatCode="General">
                  <c:v>2.1431847522978198</c:v>
                </c:pt>
                <c:pt idx="4635" formatCode="General">
                  <c:v>2.1431649133571198</c:v>
                </c:pt>
                <c:pt idx="4636" formatCode="General">
                  <c:v>2.1431450812166801</c:v>
                </c:pt>
                <c:pt idx="4637" formatCode="General">
                  <c:v>2.1431252558714098</c:v>
                </c:pt>
                <c:pt idx="4638" formatCode="General">
                  <c:v>2.1431054373161702</c:v>
                </c:pt>
                <c:pt idx="4639" formatCode="General">
                  <c:v>2.1430856255458401</c:v>
                </c:pt>
                <c:pt idx="4640" formatCode="General">
                  <c:v>2.14306582055527</c:v>
                </c:pt>
                <c:pt idx="4641" formatCode="General">
                  <c:v>2.1430460223392802</c:v>
                </c:pt>
                <c:pt idx="4642" formatCode="General">
                  <c:v>2.1430262308926702</c:v>
                </c:pt>
                <c:pt idx="4643" formatCode="General">
                  <c:v>2.1430064462102401</c:v>
                </c:pt>
                <c:pt idx="4644" formatCode="General">
                  <c:v>2.1429866682867602</c:v>
                </c:pt>
                <c:pt idx="4645" formatCode="General">
                  <c:v>2.14296689711699</c:v>
                </c:pt>
                <c:pt idx="4646" formatCode="General">
                  <c:v>2.14294713269565</c:v>
                </c:pt>
                <c:pt idx="4647" formatCode="General">
                  <c:v>2.1429273750174702</c:v>
                </c:pt>
                <c:pt idx="4648" formatCode="General">
                  <c:v>2.14290787773573</c:v>
                </c:pt>
                <c:pt idx="4649" formatCode="General">
                  <c:v>2.1428881378839599</c:v>
                </c:pt>
                <c:pt idx="4650" formatCode="General">
                  <c:v>2.1428684048314901</c:v>
                </c:pt>
                <c:pt idx="4651" formatCode="General">
                  <c:v>2.1428486785740799</c:v>
                </c:pt>
                <c:pt idx="4652" formatCode="General">
                  <c:v>2.1428289591075198</c:v>
                </c:pt>
                <c:pt idx="4653" formatCode="General">
                  <c:v>2.1428092464275701</c:v>
                </c:pt>
                <c:pt idx="4654" formatCode="General">
                  <c:v>2.1427895405299902</c:v>
                </c:pt>
                <c:pt idx="4655" formatCode="General">
                  <c:v>2.14276984141055</c:v>
                </c:pt>
                <c:pt idx="4656" formatCode="General">
                  <c:v>2.14275014906501</c:v>
                </c:pt>
                <c:pt idx="4657" formatCode="General">
                  <c:v>2.1427304634891202</c:v>
                </c:pt>
                <c:pt idx="4658" formatCode="General">
                  <c:v>2.1427107846786302</c:v>
                </c:pt>
                <c:pt idx="4659" formatCode="General">
                  <c:v>2.14269111262927</c:v>
                </c:pt>
                <c:pt idx="4660" formatCode="General">
                  <c:v>2.1426714473367898</c:v>
                </c:pt>
                <c:pt idx="4661" formatCode="General">
                  <c:v>2.1426517887969201</c:v>
                </c:pt>
                <c:pt idx="4662" formatCode="General">
                  <c:v>2.14263213700539</c:v>
                </c:pt>
                <c:pt idx="4663" formatCode="General">
                  <c:v>2.1426124919579199</c:v>
                </c:pt>
                <c:pt idx="4664" formatCode="General">
                  <c:v>2.1425928536502199</c:v>
                </c:pt>
                <c:pt idx="4665" formatCode="General">
                  <c:v>2.14257322207802</c:v>
                </c:pt>
                <c:pt idx="4666" formatCode="General">
                  <c:v>2.14255359723701</c:v>
                </c:pt>
                <c:pt idx="4667" formatCode="General">
                  <c:v>2.1425339791228901</c:v>
                </c:pt>
                <c:pt idx="4668" formatCode="General">
                  <c:v>2.1425143677313701</c:v>
                </c:pt>
                <c:pt idx="4669" formatCode="General">
                  <c:v>2.1424947630581199</c:v>
                </c:pt>
                <c:pt idx="4670" formatCode="General">
                  <c:v>2.1424751650988298</c:v>
                </c:pt>
                <c:pt idx="4671" formatCode="General">
                  <c:v>2.1424555738491802</c:v>
                </c:pt>
                <c:pt idx="4672" formatCode="General">
                  <c:v>2.1424359893048299</c:v>
                </c:pt>
                <c:pt idx="4673" formatCode="General">
                  <c:v>2.1424164114614501</c:v>
                </c:pt>
                <c:pt idx="4674" formatCode="General">
                  <c:v>2.14239684031469</c:v>
                </c:pt>
                <c:pt idx="4675" formatCode="General">
                  <c:v>2.14237727586019</c:v>
                </c:pt>
                <c:pt idx="4676" formatCode="General">
                  <c:v>2.1423577180936202</c:v>
                </c:pt>
                <c:pt idx="4677" formatCode="General">
                  <c:v>2.1423381670105801</c:v>
                </c:pt>
                <c:pt idx="4678" formatCode="General">
                  <c:v>2.1423186226067199</c:v>
                </c:pt>
                <c:pt idx="4679" formatCode="General">
                  <c:v>2.14229908487766</c:v>
                </c:pt>
                <c:pt idx="4680" formatCode="General">
                  <c:v>2.14227955381899</c:v>
                </c:pt>
                <c:pt idx="4681" formatCode="General">
                  <c:v>2.1422600294263301</c:v>
                </c:pt>
                <c:pt idx="4682" formatCode="General">
                  <c:v>2.1422405116952801</c:v>
                </c:pt>
                <c:pt idx="4683" formatCode="General">
                  <c:v>2.1422210006214102</c:v>
                </c:pt>
                <c:pt idx="4684" formatCode="General">
                  <c:v>2.14220149620032</c:v>
                </c:pt>
                <c:pt idx="4685" formatCode="General">
                  <c:v>2.1421819984275601</c:v>
                </c:pt>
                <c:pt idx="4686" formatCode="General">
                  <c:v>2.1421625072986901</c:v>
                </c:pt>
                <c:pt idx="4687" formatCode="General">
                  <c:v>2.1421430228092802</c:v>
                </c:pt>
                <c:pt idx="4688" formatCode="General">
                  <c:v>2.1421235449548699</c:v>
                </c:pt>
                <c:pt idx="4689" formatCode="General">
                  <c:v>2.1421040737309802</c:v>
                </c:pt>
                <c:pt idx="4690" formatCode="General">
                  <c:v>2.14208460913314</c:v>
                </c:pt>
                <c:pt idx="4691" formatCode="General">
                  <c:v>2.1420651511568698</c:v>
                </c:pt>
                <c:pt idx="4692" formatCode="General">
                  <c:v>2.1420456997976598</c:v>
                </c:pt>
                <c:pt idx="4693" formatCode="General">
                  <c:v>2.1420262550510198</c:v>
                </c:pt>
                <c:pt idx="4694" formatCode="General">
                  <c:v>2.14200681691243</c:v>
                </c:pt>
                <c:pt idx="4695" formatCode="General">
                  <c:v>2.1419873853773601</c:v>
                </c:pt>
                <c:pt idx="4696" formatCode="General">
                  <c:v>2.1419679604412698</c:v>
                </c:pt>
                <c:pt idx="4697" formatCode="General">
                  <c:v>2.1419485420996001</c:v>
                </c:pt>
                <c:pt idx="4698" formatCode="General">
                  <c:v>2.1419291303478198</c:v>
                </c:pt>
                <c:pt idx="4699" formatCode="General">
                  <c:v>2.1419097251813302</c:v>
                </c:pt>
                <c:pt idx="4700" formatCode="General">
                  <c:v>2.1418903265955702</c:v>
                </c:pt>
                <c:pt idx="4701" formatCode="General">
                  <c:v>2.1418709345859201</c:v>
                </c:pt>
                <c:pt idx="4702" formatCode="General">
                  <c:v>2.1418515491478001</c:v>
                </c:pt>
                <c:pt idx="4703" formatCode="General">
                  <c:v>2.1418321702765599</c:v>
                </c:pt>
                <c:pt idx="4704" formatCode="General">
                  <c:v>2.1418127979675901</c:v>
                </c:pt>
                <c:pt idx="4705" formatCode="General">
                  <c:v>2.1417934322162502</c:v>
                </c:pt>
                <c:pt idx="4706" formatCode="General">
                  <c:v>2.14177407301786</c:v>
                </c:pt>
                <c:pt idx="4707" formatCode="General">
                  <c:v>2.1417547203677598</c:v>
                </c:pt>
                <c:pt idx="4708" formatCode="General">
                  <c:v>2.1417353742612599</c:v>
                </c:pt>
                <c:pt idx="4709" formatCode="General">
                  <c:v>2.1417160346936699</c:v>
                </c:pt>
                <c:pt idx="4710" formatCode="General">
                  <c:v>2.1416967016602801</c:v>
                </c:pt>
                <c:pt idx="4711" formatCode="General">
                  <c:v>2.14167737515635</c:v>
                </c:pt>
                <c:pt idx="4712" formatCode="General">
                  <c:v>2.1416580551771398</c:v>
                </c:pt>
                <c:pt idx="4713" formatCode="General">
                  <c:v>2.1416387417178999</c:v>
                </c:pt>
                <c:pt idx="4714" formatCode="General">
                  <c:v>2.14161943477386</c:v>
                </c:pt>
                <c:pt idx="4715" formatCode="General">
                  <c:v>2.14160013434023</c:v>
                </c:pt>
                <c:pt idx="4716" formatCode="General">
                  <c:v>2.1415808404122099</c:v>
                </c:pt>
                <c:pt idx="4717" formatCode="General">
                  <c:v>2.1415615529849701</c:v>
                </c:pt>
                <c:pt idx="4718" formatCode="General">
                  <c:v>2.1415422720536901</c:v>
                </c:pt>
                <c:pt idx="4719" formatCode="General">
                  <c:v>2.1415229976135102</c:v>
                </c:pt>
                <c:pt idx="4720" formatCode="General">
                  <c:v>2.1415037296595698</c:v>
                </c:pt>
                <c:pt idx="4721" formatCode="General">
                  <c:v>2.14148446818698</c:v>
                </c:pt>
                <c:pt idx="4722" formatCode="General">
                  <c:v>2.1414652131908398</c:v>
                </c:pt>
                <c:pt idx="4723" formatCode="General">
                  <c:v>2.1414459646662301</c:v>
                </c:pt>
                <c:pt idx="4724" formatCode="General">
                  <c:v>2.14142672260822</c:v>
                </c:pt>
                <c:pt idx="4725" formatCode="General">
                  <c:v>2.14140748701183</c:v>
                </c:pt>
                <c:pt idx="4726" formatCode="General">
                  <c:v>2.1413882578721202</c:v>
                </c:pt>
                <c:pt idx="4727" formatCode="General">
                  <c:v>2.14136903518407</c:v>
                </c:pt>
                <c:pt idx="4728" formatCode="General">
                  <c:v>2.1413498189426901</c:v>
                </c:pt>
                <c:pt idx="4729" formatCode="General">
                  <c:v>2.1413306091429298</c:v>
                </c:pt>
                <c:pt idx="4730" formatCode="General">
                  <c:v>2.1413116598283599</c:v>
                </c:pt>
                <c:pt idx="4731" formatCode="General">
                  <c:v>2.14129246722857</c:v>
                </c:pt>
                <c:pt idx="4732" formatCode="General">
                  <c:v>2.1412732811264101</c:v>
                </c:pt>
                <c:pt idx="4733" formatCode="General">
                  <c:v>2.1412541015178799</c:v>
                </c:pt>
                <c:pt idx="4734" formatCode="General">
                  <c:v>2.1412349283990002</c:v>
                </c:pt>
                <c:pt idx="4735" formatCode="General">
                  <c:v>2.1412157617657699</c:v>
                </c:pt>
                <c:pt idx="4736" formatCode="General">
                  <c:v>2.1411966016141899</c:v>
                </c:pt>
                <c:pt idx="4737" formatCode="General">
                  <c:v>2.1411774479402399</c:v>
                </c:pt>
                <c:pt idx="4738" formatCode="General">
                  <c:v>2.1411583007399302</c:v>
                </c:pt>
                <c:pt idx="4739" formatCode="General">
                  <c:v>2.14113916000924</c:v>
                </c:pt>
                <c:pt idx="4740" formatCode="General">
                  <c:v>2.1411200257441401</c:v>
                </c:pt>
                <c:pt idx="4741" formatCode="General">
                  <c:v>2.1411008979406199</c:v>
                </c:pt>
                <c:pt idx="4742" formatCode="General">
                  <c:v>2.1410817765946302</c:v>
                </c:pt>
                <c:pt idx="4743" formatCode="General">
                  <c:v>2.14106266170216</c:v>
                </c:pt>
                <c:pt idx="4744" formatCode="General">
                  <c:v>2.1410435532591601</c:v>
                </c:pt>
                <c:pt idx="4745" formatCode="General">
                  <c:v>2.1410244512615701</c:v>
                </c:pt>
                <c:pt idx="4746" formatCode="General">
                  <c:v>2.1410053557053601</c:v>
                </c:pt>
                <c:pt idx="4747" formatCode="General">
                  <c:v>2.1409862665864599</c:v>
                </c:pt>
                <c:pt idx="4748" formatCode="General">
                  <c:v>2.1409671839008202</c:v>
                </c:pt>
                <c:pt idx="4749" formatCode="General">
                  <c:v>2.1409481076443599</c:v>
                </c:pt>
                <c:pt idx="4750" formatCode="General">
                  <c:v>2.1409290378130001</c:v>
                </c:pt>
                <c:pt idx="4751" formatCode="General">
                  <c:v>2.14090997440268</c:v>
                </c:pt>
                <c:pt idx="4752" formatCode="General">
                  <c:v>2.14089091740931</c:v>
                </c:pt>
                <c:pt idx="4753" formatCode="General">
                  <c:v>2.1408718668287801</c:v>
                </c:pt>
                <c:pt idx="4754" formatCode="General">
                  <c:v>2.1408528226570001</c:v>
                </c:pt>
                <c:pt idx="4755" formatCode="General">
                  <c:v>2.1408337848898702</c:v>
                </c:pt>
                <c:pt idx="4756" formatCode="General">
                  <c:v>2.14081475352326</c:v>
                </c:pt>
                <c:pt idx="4757" formatCode="General">
                  <c:v>2.1407957285530701</c:v>
                </c:pt>
                <c:pt idx="4758" formatCode="General">
                  <c:v>2.1407767099751598</c:v>
                </c:pt>
                <c:pt idx="4759" formatCode="General">
                  <c:v>2.1407576977853902</c:v>
                </c:pt>
                <c:pt idx="4760" formatCode="General">
                  <c:v>2.1407386919796401</c:v>
                </c:pt>
                <c:pt idx="4761" formatCode="General">
                  <c:v>2.1407196925537302</c:v>
                </c:pt>
                <c:pt idx="4762" formatCode="General">
                  <c:v>2.14070069950353</c:v>
                </c:pt>
                <c:pt idx="4763" formatCode="General">
                  <c:v>2.1406817128248599</c:v>
                </c:pt>
                <c:pt idx="4764" formatCode="General">
                  <c:v>2.1406627325135501</c:v>
                </c:pt>
                <c:pt idx="4765" formatCode="General">
                  <c:v>2.1406437585654099</c:v>
                </c:pt>
                <c:pt idx="4766" formatCode="General">
                  <c:v>2.1406247909762501</c:v>
                </c:pt>
                <c:pt idx="4767" formatCode="General">
                  <c:v>2.1406058297418902</c:v>
                </c:pt>
                <c:pt idx="4768" formatCode="General">
                  <c:v>2.1405868748581098</c:v>
                </c:pt>
                <c:pt idx="4769" formatCode="General">
                  <c:v>2.14056792632068</c:v>
                </c:pt>
                <c:pt idx="4770" formatCode="General">
                  <c:v>2.14054898412539</c:v>
                </c:pt>
                <c:pt idx="4771" formatCode="General">
                  <c:v>2.1405300482679999</c:v>
                </c:pt>
                <c:pt idx="4772" formatCode="General">
                  <c:v>2.14051111874427</c:v>
                </c:pt>
                <c:pt idx="4773" formatCode="General">
                  <c:v>2.1404921955499301</c:v>
                </c:pt>
                <c:pt idx="4774" formatCode="General">
                  <c:v>2.1404732786807301</c:v>
                </c:pt>
                <c:pt idx="4775" formatCode="General">
                  <c:v>2.1404543681324002</c:v>
                </c:pt>
                <c:pt idx="4776" formatCode="General">
                  <c:v>2.14043546390063</c:v>
                </c:pt>
                <c:pt idx="4777" formatCode="General">
                  <c:v>2.14041656598115</c:v>
                </c:pt>
                <c:pt idx="4778" formatCode="General">
                  <c:v>2.14039767436963</c:v>
                </c:pt>
                <c:pt idx="4779" formatCode="General">
                  <c:v>2.14037878906178</c:v>
                </c:pt>
                <c:pt idx="4780" formatCode="General">
                  <c:v>2.1403599100532502</c:v>
                </c:pt>
                <c:pt idx="4781" formatCode="General">
                  <c:v>2.1403410373397098</c:v>
                </c:pt>
                <c:pt idx="4782" formatCode="General">
                  <c:v>2.1403221709168001</c:v>
                </c:pt>
                <c:pt idx="4783" formatCode="General">
                  <c:v>2.1403033107801699</c:v>
                </c:pt>
                <c:pt idx="4784" formatCode="General">
                  <c:v>2.14028445692544</c:v>
                </c:pt>
                <c:pt idx="4785" formatCode="General">
                  <c:v>2.14026560934821</c:v>
                </c:pt>
                <c:pt idx="4786" formatCode="General">
                  <c:v>2.14024676804409</c:v>
                </c:pt>
                <c:pt idx="4787" formatCode="General">
                  <c:v>2.1402279330086702</c:v>
                </c:pt>
                <c:pt idx="4788" formatCode="General">
                  <c:v>2.14020910423752</c:v>
                </c:pt>
                <c:pt idx="4789" formatCode="General">
                  <c:v>2.14019028172621</c:v>
                </c:pt>
                <c:pt idx="4790" formatCode="General">
                  <c:v>2.1401714654702699</c:v>
                </c:pt>
                <c:pt idx="4791" formatCode="General">
                  <c:v>2.1401526554652599</c:v>
                </c:pt>
                <c:pt idx="4792" formatCode="General">
                  <c:v>2.1401338517066701</c:v>
                </c:pt>
                <c:pt idx="4793" formatCode="General">
                  <c:v>2.14011505419003</c:v>
                </c:pt>
                <c:pt idx="4794" formatCode="General">
                  <c:v>2.1400962629108302</c:v>
                </c:pt>
                <c:pt idx="4795" formatCode="General">
                  <c:v>2.14007747786453</c:v>
                </c:pt>
                <c:pt idx="4796" formatCode="General">
                  <c:v>2.1400586990466102</c:v>
                </c:pt>
                <c:pt idx="4797" formatCode="General">
                  <c:v>2.1400399264525101</c:v>
                </c:pt>
                <c:pt idx="4798" formatCode="General">
                  <c:v>2.14002116007766</c:v>
                </c:pt>
                <c:pt idx="4799" formatCode="General">
                  <c:v>2.1400023999174902</c:v>
                </c:pt>
                <c:pt idx="4800" formatCode="General">
                  <c:v>2.13998364596738</c:v>
                </c:pt>
                <c:pt idx="4801" formatCode="General">
                  <c:v>2.1399648982227299</c:v>
                </c:pt>
                <c:pt idx="4802" formatCode="General">
                  <c:v>2.1399461566789002</c:v>
                </c:pt>
                <c:pt idx="4803" formatCode="General">
                  <c:v>2.13992742133123</c:v>
                </c:pt>
                <c:pt idx="4804" formatCode="General">
                  <c:v>2.1399086921750801</c:v>
                </c:pt>
                <c:pt idx="4805" formatCode="General">
                  <c:v>2.13988996920575</c:v>
                </c:pt>
                <c:pt idx="4806" formatCode="General">
                  <c:v>2.1398712524185401</c:v>
                </c:pt>
                <c:pt idx="4807" formatCode="General">
                  <c:v>2.13985254180874</c:v>
                </c:pt>
                <c:pt idx="4808" formatCode="General">
                  <c:v>2.1398338373715999</c:v>
                </c:pt>
                <c:pt idx="4809" formatCode="General">
                  <c:v>2.1398151391023599</c:v>
                </c:pt>
                <c:pt idx="4810" formatCode="General">
                  <c:v>2.1397964469962698</c:v>
                </c:pt>
                <c:pt idx="4811" formatCode="General">
                  <c:v>2.13977801096269</c:v>
                </c:pt>
                <c:pt idx="4812" formatCode="General">
                  <c:v>2.1397593354029198</c:v>
                </c:pt>
                <c:pt idx="4813" formatCode="General">
                  <c:v>2.1397406660610199</c:v>
                </c:pt>
                <c:pt idx="4814" formatCode="General">
                  <c:v>2.13972200293323</c:v>
                </c:pt>
                <c:pt idx="4815" formatCode="General">
                  <c:v>2.1397033460157799</c:v>
                </c:pt>
                <c:pt idx="4816" formatCode="General">
                  <c:v>2.13968469530487</c:v>
                </c:pt>
                <c:pt idx="4817" formatCode="General">
                  <c:v>2.13966605079675</c:v>
                </c:pt>
                <c:pt idx="4818" formatCode="General">
                  <c:v>2.1396474124876201</c:v>
                </c:pt>
                <c:pt idx="4819" formatCode="General">
                  <c:v>2.1396287803736902</c:v>
                </c:pt>
                <c:pt idx="4820" formatCode="General">
                  <c:v>2.1396101544511601</c:v>
                </c:pt>
                <c:pt idx="4821" formatCode="General">
                  <c:v>2.1395915347162502</c:v>
                </c:pt>
                <c:pt idx="4822" formatCode="General">
                  <c:v>2.13957292116514</c:v>
                </c:pt>
                <c:pt idx="4823" formatCode="General">
                  <c:v>2.1395543137940201</c:v>
                </c:pt>
                <c:pt idx="4824" formatCode="General">
                  <c:v>2.1395357125990802</c:v>
                </c:pt>
                <c:pt idx="4825" formatCode="General">
                  <c:v>2.13951711757651</c:v>
                </c:pt>
                <c:pt idx="4826" formatCode="General">
                  <c:v>2.1394985287224699</c:v>
                </c:pt>
                <c:pt idx="4827" formatCode="General">
                  <c:v>2.13947994603314</c:v>
                </c:pt>
                <c:pt idx="4828" formatCode="General">
                  <c:v>2.13946136950468</c:v>
                </c:pt>
                <c:pt idx="4829" formatCode="General">
                  <c:v>2.1394427991332501</c:v>
                </c:pt>
                <c:pt idx="4830" formatCode="General">
                  <c:v>2.1394242349150101</c:v>
                </c:pt>
                <c:pt idx="4831" formatCode="General">
                  <c:v>2.1394056768460898</c:v>
                </c:pt>
                <c:pt idx="4832" formatCode="General">
                  <c:v>2.1393871249226502</c:v>
                </c:pt>
                <c:pt idx="4833" formatCode="General">
                  <c:v>2.1393685791407999</c:v>
                </c:pt>
                <c:pt idx="4834" formatCode="General">
                  <c:v>2.1393500394966898</c:v>
                </c:pt>
                <c:pt idx="4835" formatCode="General">
                  <c:v>2.13933150598643</c:v>
                </c:pt>
                <c:pt idx="4836" formatCode="General">
                  <c:v>2.1393129786061502</c:v>
                </c:pt>
                <c:pt idx="4837" formatCode="General">
                  <c:v>2.1392944573519399</c:v>
                </c:pt>
                <c:pt idx="4838" formatCode="General">
                  <c:v>2.1392759422199101</c:v>
                </c:pt>
                <c:pt idx="4839" formatCode="General">
                  <c:v>2.1392574332061498</c:v>
                </c:pt>
                <c:pt idx="4840" formatCode="General">
                  <c:v>2.1392389303067501</c:v>
                </c:pt>
                <c:pt idx="4841" formatCode="General">
                  <c:v>2.13922043351779</c:v>
                </c:pt>
                <c:pt idx="4842" formatCode="General">
                  <c:v>2.1392019428353501</c:v>
                </c:pt>
                <c:pt idx="4843" formatCode="General">
                  <c:v>2.1391834582554798</c:v>
                </c:pt>
                <c:pt idx="4844" formatCode="General">
                  <c:v>2.13916497977424</c:v>
                </c:pt>
                <c:pt idx="4845" formatCode="General">
                  <c:v>2.1391465073876899</c:v>
                </c:pt>
                <c:pt idx="4846" formatCode="General">
                  <c:v>2.1391280410918601</c:v>
                </c:pt>
                <c:pt idx="4847" formatCode="General">
                  <c:v>2.1391095808827898</c:v>
                </c:pt>
                <c:pt idx="4848" formatCode="General">
                  <c:v>2.1390911267565</c:v>
                </c:pt>
                <c:pt idx="4849" formatCode="General">
                  <c:v>2.13907267870901</c:v>
                </c:pt>
                <c:pt idx="4850" formatCode="General">
                  <c:v>2.1390542367363099</c:v>
                </c:pt>
                <c:pt idx="4851" formatCode="General">
                  <c:v>2.1390358008344199</c:v>
                </c:pt>
                <c:pt idx="4852" formatCode="General">
                  <c:v>2.1390173709993099</c:v>
                </c:pt>
                <c:pt idx="4853" formatCode="General">
                  <c:v>2.1389989472269701</c:v>
                </c:pt>
                <c:pt idx="4854" formatCode="General">
                  <c:v>2.1389805295133701</c:v>
                </c:pt>
                <c:pt idx="4855" formatCode="General">
                  <c:v>2.13896211785447</c:v>
                </c:pt>
                <c:pt idx="4856" formatCode="General">
                  <c:v>2.1389437122462098</c:v>
                </c:pt>
                <c:pt idx="4857" formatCode="General">
                  <c:v>2.1389253126845502</c:v>
                </c:pt>
                <c:pt idx="4858" formatCode="General">
                  <c:v>2.1389069191654002</c:v>
                </c:pt>
                <c:pt idx="4859" formatCode="General">
                  <c:v>2.13888853168468</c:v>
                </c:pt>
                <c:pt idx="4860" formatCode="General">
                  <c:v>2.1388701502383198</c:v>
                </c:pt>
                <c:pt idx="4861" formatCode="General">
                  <c:v>2.1388517748222</c:v>
                </c:pt>
                <c:pt idx="4862" formatCode="General">
                  <c:v>2.13883340543221</c:v>
                </c:pt>
                <c:pt idx="4863" formatCode="General">
                  <c:v>2.13881504206423</c:v>
                </c:pt>
                <c:pt idx="4864" formatCode="General">
                  <c:v>2.1387966847141202</c:v>
                </c:pt>
                <c:pt idx="4865" formatCode="General">
                  <c:v>2.1387783333777302</c:v>
                </c:pt>
                <c:pt idx="4866" formatCode="General">
                  <c:v>2.1387599880509098</c:v>
                </c:pt>
                <c:pt idx="4867" formatCode="General">
                  <c:v>2.1387416487294799</c:v>
                </c:pt>
                <c:pt idx="4868" formatCode="General">
                  <c:v>2.1387233154092602</c:v>
                </c:pt>
                <c:pt idx="4869" formatCode="General">
                  <c:v>2.1387049880860598</c:v>
                </c:pt>
                <c:pt idx="4870" formatCode="General">
                  <c:v>2.1386866667556599</c:v>
                </c:pt>
                <c:pt idx="4871" formatCode="General">
                  <c:v>2.1386683514138398</c:v>
                </c:pt>
                <c:pt idx="4872" formatCode="General">
                  <c:v>2.1386500420563799</c:v>
                </c:pt>
                <c:pt idx="4873" formatCode="General">
                  <c:v>2.1386317386790101</c:v>
                </c:pt>
                <c:pt idx="4874" formatCode="General">
                  <c:v>2.1386134412774802</c:v>
                </c:pt>
                <c:pt idx="4875" formatCode="General">
                  <c:v>2.13859514984751</c:v>
                </c:pt>
                <c:pt idx="4876" formatCode="General">
                  <c:v>2.1385768643848202</c:v>
                </c:pt>
                <c:pt idx="4877" formatCode="General">
                  <c:v>2.1385585848850801</c:v>
                </c:pt>
                <c:pt idx="4878" formatCode="General">
                  <c:v>2.13854031134399</c:v>
                </c:pt>
                <c:pt idx="4879" formatCode="General">
                  <c:v>2.1385220437572201</c:v>
                </c:pt>
                <c:pt idx="4880" formatCode="General">
                  <c:v>2.13850378212042</c:v>
                </c:pt>
                <c:pt idx="4881" formatCode="General">
                  <c:v>2.1384855264292102</c:v>
                </c:pt>
                <c:pt idx="4882" formatCode="General">
                  <c:v>2.1384672766792101</c:v>
                </c:pt>
                <c:pt idx="4883" formatCode="General">
                  <c:v>2.1384490328660402</c:v>
                </c:pt>
                <c:pt idx="4884" formatCode="General">
                  <c:v>2.1384307949852799</c:v>
                </c:pt>
                <c:pt idx="4885" formatCode="General">
                  <c:v>2.1384125630324999</c:v>
                </c:pt>
                <c:pt idx="4886" formatCode="General">
                  <c:v>2.1383943370032501</c:v>
                </c:pt>
                <c:pt idx="4887" formatCode="General">
                  <c:v>2.1383761168930699</c:v>
                </c:pt>
                <c:pt idx="4888" formatCode="General">
                  <c:v>2.1383579026974799</c:v>
                </c:pt>
                <c:pt idx="4889" formatCode="General">
                  <c:v>2.1383396944119801</c:v>
                </c:pt>
                <c:pt idx="4890" formatCode="General">
                  <c:v>2.1383214920320599</c:v>
                </c:pt>
                <c:pt idx="4891" formatCode="General">
                  <c:v>2.1383032955531802</c:v>
                </c:pt>
                <c:pt idx="4892" formatCode="General">
                  <c:v>2.13828535060297</c:v>
                </c:pt>
                <c:pt idx="4893" formatCode="General">
                  <c:v>2.1382671700486902</c:v>
                </c:pt>
                <c:pt idx="4894" formatCode="General">
                  <c:v>2.1382489954489099</c:v>
                </c:pt>
                <c:pt idx="4895" formatCode="General">
                  <c:v>2.13823082680006</c:v>
                </c:pt>
                <c:pt idx="4896" formatCode="General">
                  <c:v>2.1382126640985599</c:v>
                </c:pt>
                <c:pt idx="4897" formatCode="General">
                  <c:v>2.1381945073408501</c:v>
                </c:pt>
                <c:pt idx="4898" formatCode="General">
                  <c:v>2.1381763565233398</c:v>
                </c:pt>
                <c:pt idx="4899" formatCode="General">
                  <c:v>2.13815821164247</c:v>
                </c:pt>
                <c:pt idx="4900" formatCode="General">
                  <c:v>2.1381400726946498</c:v>
                </c:pt>
                <c:pt idx="4901" formatCode="General">
                  <c:v>2.1381219396762901</c:v>
                </c:pt>
                <c:pt idx="4902" formatCode="General">
                  <c:v>2.1381038125837901</c:v>
                </c:pt>
                <c:pt idx="4903" formatCode="General">
                  <c:v>2.13808569141356</c:v>
                </c:pt>
                <c:pt idx="4904" formatCode="General">
                  <c:v>2.1380675761619901</c:v>
                </c:pt>
                <c:pt idx="4905" formatCode="General">
                  <c:v>2.1380494668254699</c:v>
                </c:pt>
                <c:pt idx="4906" formatCode="General">
                  <c:v>2.13803136340039</c:v>
                </c:pt>
                <c:pt idx="4907" formatCode="General">
                  <c:v>2.1380132658831399</c:v>
                </c:pt>
                <c:pt idx="4908" formatCode="General">
                  <c:v>2.13799517427007</c:v>
                </c:pt>
                <c:pt idx="4909" formatCode="General">
                  <c:v>2.1379770885575802</c:v>
                </c:pt>
                <c:pt idx="4910" formatCode="General">
                  <c:v>2.1379590087420102</c:v>
                </c:pt>
                <c:pt idx="4911" formatCode="General">
                  <c:v>2.13794093481973</c:v>
                </c:pt>
                <c:pt idx="4912" formatCode="General">
                  <c:v>2.1379228667871</c:v>
                </c:pt>
                <c:pt idx="4913" formatCode="General">
                  <c:v>2.1379048046404501</c:v>
                </c:pt>
                <c:pt idx="4914" formatCode="General">
                  <c:v>2.1378867483761299</c:v>
                </c:pt>
                <c:pt idx="4915" formatCode="General">
                  <c:v>2.13786869799047</c:v>
                </c:pt>
                <c:pt idx="4916" formatCode="General">
                  <c:v>2.1378506534797999</c:v>
                </c:pt>
                <c:pt idx="4917" formatCode="General">
                  <c:v>2.1378326148404398</c:v>
                </c:pt>
                <c:pt idx="4918" formatCode="General">
                  <c:v>2.1378145820687098</c:v>
                </c:pt>
                <c:pt idx="4919" formatCode="General">
                  <c:v>2.1377965551609099</c:v>
                </c:pt>
                <c:pt idx="4920" formatCode="General">
                  <c:v>2.1377785341133499</c:v>
                </c:pt>
                <c:pt idx="4921" formatCode="General">
                  <c:v>2.1377605189223199</c:v>
                </c:pt>
                <c:pt idx="4922" formatCode="General">
                  <c:v>2.1377425095841098</c:v>
                </c:pt>
                <c:pt idx="4923" formatCode="General">
                  <c:v>2.1377245060949899</c:v>
                </c:pt>
                <c:pt idx="4924" formatCode="General">
                  <c:v>2.1377065084512399</c:v>
                </c:pt>
                <c:pt idx="4925" formatCode="General">
                  <c:v>2.13768851664911</c:v>
                </c:pt>
                <c:pt idx="4926" formatCode="General">
                  <c:v>2.13767053068488</c:v>
                </c:pt>
                <c:pt idx="4927" formatCode="General">
                  <c:v>2.1376525505547899</c:v>
                </c:pt>
                <c:pt idx="4928" formatCode="General">
                  <c:v>2.1376345762550701</c:v>
                </c:pt>
                <c:pt idx="4929" formatCode="General">
                  <c:v>2.13761660778197</c:v>
                </c:pt>
                <c:pt idx="4930" formatCode="General">
                  <c:v>2.13759864513169</c:v>
                </c:pt>
                <c:pt idx="4931" formatCode="General">
                  <c:v>2.1375806883004702</c:v>
                </c:pt>
                <c:pt idx="4932" formatCode="General">
                  <c:v>2.1375627372845001</c:v>
                </c:pt>
                <c:pt idx="4933" formatCode="General">
                  <c:v>2.1375447920799799</c:v>
                </c:pt>
                <c:pt idx="4934" formatCode="General">
                  <c:v>2.1375268526831102</c:v>
                </c:pt>
                <c:pt idx="4935" formatCode="General">
                  <c:v>2.1375089190900498</c:v>
                </c:pt>
                <c:pt idx="4936" formatCode="General">
                  <c:v>2.1374909912969899</c:v>
                </c:pt>
                <c:pt idx="4937" formatCode="General">
                  <c:v>2.1374730693000799</c:v>
                </c:pt>
                <c:pt idx="4938" formatCode="General">
                  <c:v>2.1374551530954702</c:v>
                </c:pt>
                <c:pt idx="4939" formatCode="General">
                  <c:v>2.1374372426793098</c:v>
                </c:pt>
                <c:pt idx="4940" formatCode="General">
                  <c:v>2.13741933804772</c:v>
                </c:pt>
                <c:pt idx="4941" formatCode="General">
                  <c:v>2.1374014391968199</c:v>
                </c:pt>
                <c:pt idx="4942" formatCode="General">
                  <c:v>2.1373835461227202</c:v>
                </c:pt>
                <c:pt idx="4943" formatCode="General">
                  <c:v>2.13736565882152</c:v>
                </c:pt>
                <c:pt idx="4944" formatCode="General">
                  <c:v>2.1373477772893201</c:v>
                </c:pt>
                <c:pt idx="4945" formatCode="General">
                  <c:v>2.1373299015221798</c:v>
                </c:pt>
                <c:pt idx="4946" formatCode="General">
                  <c:v>2.1373120315161702</c:v>
                </c:pt>
                <c:pt idx="4947" formatCode="General">
                  <c:v>2.13729416726735</c:v>
                </c:pt>
                <c:pt idx="4948" formatCode="General">
                  <c:v>2.1372763087717601</c:v>
                </c:pt>
                <c:pt idx="4949" formatCode="General">
                  <c:v>2.1372584560254202</c:v>
                </c:pt>
                <c:pt idx="4950" formatCode="General">
                  <c:v>2.1372406090243601</c:v>
                </c:pt>
                <c:pt idx="4951" formatCode="General">
                  <c:v>2.1372227677645901</c:v>
                </c:pt>
                <c:pt idx="4952" formatCode="General">
                  <c:v>2.1372049322420898</c:v>
                </c:pt>
                <c:pt idx="4953" formatCode="General">
                  <c:v>2.1371871024528399</c:v>
                </c:pt>
                <c:pt idx="4954" formatCode="General">
                  <c:v>2.1371692783928302</c:v>
                </c:pt>
                <c:pt idx="4955" formatCode="General">
                  <c:v>2.1371514600579902</c:v>
                </c:pt>
                <c:pt idx="4956" formatCode="General">
                  <c:v>2.1371336474442599</c:v>
                </c:pt>
                <c:pt idx="4957" formatCode="General">
                  <c:v>2.1371158405475899</c:v>
                </c:pt>
                <c:pt idx="4958" formatCode="General">
                  <c:v>2.1370980393638699</c:v>
                </c:pt>
                <c:pt idx="4959" formatCode="General">
                  <c:v>2.13708024388901</c:v>
                </c:pt>
                <c:pt idx="4960" formatCode="General">
                  <c:v>2.1370624541188898</c:v>
                </c:pt>
                <c:pt idx="4961" formatCode="General">
                  <c:v>2.1370446700493901</c:v>
                </c:pt>
                <c:pt idx="4962" formatCode="General">
                  <c:v>2.1370268916763502</c:v>
                </c:pt>
                <c:pt idx="4963" formatCode="General">
                  <c:v>2.13700911899562</c:v>
                </c:pt>
                <c:pt idx="4964" formatCode="General">
                  <c:v>2.1369913520030202</c:v>
                </c:pt>
                <c:pt idx="4965" formatCode="General">
                  <c:v>2.1369735906943501</c:v>
                </c:pt>
                <c:pt idx="4966" formatCode="General">
                  <c:v>2.1369558350654199</c:v>
                </c:pt>
                <c:pt idx="4967" formatCode="General">
                  <c:v>2.1369380851119999</c:v>
                </c:pt>
                <c:pt idx="4968" formatCode="General">
                  <c:v>2.1369203408298501</c:v>
                </c:pt>
                <c:pt idx="4969" formatCode="General">
                  <c:v>2.1369026022147102</c:v>
                </c:pt>
                <c:pt idx="4970" formatCode="General">
                  <c:v>2.1368848692623001</c:v>
                </c:pt>
                <c:pt idx="4971" formatCode="General">
                  <c:v>2.1368671419683398</c:v>
                </c:pt>
                <c:pt idx="4972" formatCode="General">
                  <c:v>2.1368494203285202</c:v>
                </c:pt>
                <c:pt idx="4973" formatCode="General">
                  <c:v>2.1368317043385101</c:v>
                </c:pt>
                <c:pt idx="4974" formatCode="General">
                  <c:v>2.1368142392537699</c:v>
                </c:pt>
                <c:pt idx="4975" formatCode="General">
                  <c:v>2.13679653865292</c:v>
                </c:pt>
                <c:pt idx="4976" formatCode="General">
                  <c:v>2.13677884375497</c:v>
                </c:pt>
                <c:pt idx="4977" formatCode="General">
                  <c:v>2.1367611545565399</c:v>
                </c:pt>
                <c:pt idx="4978" formatCode="General">
                  <c:v>2.1367434710542601</c:v>
                </c:pt>
                <c:pt idx="4979" formatCode="General">
                  <c:v>2.1367257932447301</c:v>
                </c:pt>
                <c:pt idx="4980" formatCode="General">
                  <c:v>2.1367081211245602</c:v>
                </c:pt>
                <c:pt idx="4981" formatCode="General">
                  <c:v>2.1366904546903802</c:v>
                </c:pt>
                <c:pt idx="4982" formatCode="General">
                  <c:v>2.1366727939387702</c:v>
                </c:pt>
                <c:pt idx="4983" formatCode="General">
                  <c:v>2.13665513886634</c:v>
                </c:pt>
                <c:pt idx="4984" formatCode="General">
                  <c:v>2.13663748946967</c:v>
                </c:pt>
                <c:pt idx="4985" formatCode="General">
                  <c:v>2.1366198457453498</c:v>
                </c:pt>
                <c:pt idx="4986" formatCode="General">
                  <c:v>2.1366022076899802</c:v>
                </c:pt>
                <c:pt idx="4987" formatCode="General">
                  <c:v>2.1365845753001098</c:v>
                </c:pt>
                <c:pt idx="4988" formatCode="General">
                  <c:v>2.13656694857234</c:v>
                </c:pt>
                <c:pt idx="4989" formatCode="General">
                  <c:v>2.1365493275032201</c:v>
                </c:pt>
                <c:pt idx="4990" formatCode="General">
                  <c:v>2.1365317120893201</c:v>
                </c:pt>
                <c:pt idx="4991" formatCode="General">
                  <c:v>2.1365141023271899</c:v>
                </c:pt>
                <c:pt idx="4992" formatCode="General">
                  <c:v>2.1364964982133801</c:v>
                </c:pt>
                <c:pt idx="4993" formatCode="General">
                  <c:v>2.1364788997444402</c:v>
                </c:pt>
                <c:pt idx="4994" formatCode="General">
                  <c:v>2.1364613069169001</c:v>
                </c:pt>
                <c:pt idx="4995" formatCode="General">
                  <c:v>2.1364437197272999</c:v>
                </c:pt>
                <c:pt idx="4996" formatCode="General">
                  <c:v>2.1364261381721601</c:v>
                </c:pt>
                <c:pt idx="4997" formatCode="General">
                  <c:v>2.13640856224802</c:v>
                </c:pt>
                <c:pt idx="4998" formatCode="General">
                  <c:v>2.1363909919513699</c:v>
                </c:pt>
                <c:pt idx="4999" formatCode="General">
                  <c:v>2.1363734272787198</c:v>
                </c:pt>
                <c:pt idx="5000" formatCode="General">
                  <c:v>2.1363558682265902</c:v>
                </c:pt>
                <c:pt idx="5001" formatCode="General">
                  <c:v>2.1363383147914501</c:v>
                </c:pt>
                <c:pt idx="5002" formatCode="General">
                  <c:v>2.1363207669698001</c:v>
                </c:pt>
                <c:pt idx="5003" formatCode="General">
                  <c:v>2.13630322475812</c:v>
                </c:pt>
                <c:pt idx="5004" formatCode="General">
                  <c:v>2.1362856881528902</c:v>
                </c:pt>
                <c:pt idx="5005" formatCode="General">
                  <c:v>2.1362681571505502</c:v>
                </c:pt>
                <c:pt idx="5006" formatCode="General">
                  <c:v>2.1362506317475898</c:v>
                </c:pt>
                <c:pt idx="5007" formatCode="General">
                  <c:v>2.1362331119404301</c:v>
                </c:pt>
                <c:pt idx="5008" formatCode="General">
                  <c:v>2.1362155977255401</c:v>
                </c:pt>
                <c:pt idx="5009" formatCode="General">
                  <c:v>2.13619808909933</c:v>
                </c:pt>
                <c:pt idx="5010" formatCode="General">
                  <c:v>2.1361805860582499</c:v>
                </c:pt>
                <c:pt idx="5011" formatCode="General">
                  <c:v>2.13616308859871</c:v>
                </c:pt>
                <c:pt idx="5012" formatCode="General">
                  <c:v>2.1361455967171099</c:v>
                </c:pt>
                <c:pt idx="5013" formatCode="General">
                  <c:v>2.1361281104098602</c:v>
                </c:pt>
                <c:pt idx="5014" formatCode="General">
                  <c:v>2.1361106296733499</c:v>
                </c:pt>
                <c:pt idx="5015" formatCode="General">
                  <c:v>2.1360931545039801</c:v>
                </c:pt>
                <c:pt idx="5016" formatCode="General">
                  <c:v>2.1360756848981</c:v>
                </c:pt>
                <c:pt idx="5017" formatCode="General">
                  <c:v>2.1360582208520902</c:v>
                </c:pt>
                <c:pt idx="5018" formatCode="General">
                  <c:v>2.1360407623622999</c:v>
                </c:pt>
                <c:pt idx="5019" formatCode="General">
                  <c:v>2.1360233094250898</c:v>
                </c:pt>
                <c:pt idx="5020" formatCode="General">
                  <c:v>2.1360058620367899</c:v>
                </c:pt>
                <c:pt idx="5021" formatCode="General">
                  <c:v>2.13598842019372</c:v>
                </c:pt>
                <c:pt idx="5022" formatCode="General">
                  <c:v>2.1359709838922001</c:v>
                </c:pt>
                <c:pt idx="5023" formatCode="General">
                  <c:v>2.1359535531285498</c:v>
                </c:pt>
                <c:pt idx="5024" formatCode="General">
                  <c:v>2.1359361278990598</c:v>
                </c:pt>
                <c:pt idx="5025" formatCode="General">
                  <c:v>2.13591870820001</c:v>
                </c:pt>
                <c:pt idx="5026" formatCode="General">
                  <c:v>2.1359012940276898</c:v>
                </c:pt>
                <c:pt idx="5027" formatCode="General">
                  <c:v>2.1358838853783402</c:v>
                </c:pt>
                <c:pt idx="5028" formatCode="General">
                  <c:v>2.1358664822482401</c:v>
                </c:pt>
                <c:pt idx="5029" formatCode="General">
                  <c:v>2.13584908463362</c:v>
                </c:pt>
                <c:pt idx="5030" formatCode="General">
                  <c:v>2.1358316925307101</c:v>
                </c:pt>
                <c:pt idx="5031" formatCode="General">
                  <c:v>2.13581430593573</c:v>
                </c:pt>
                <c:pt idx="5032" formatCode="General">
                  <c:v>2.13579692484489</c:v>
                </c:pt>
                <c:pt idx="5033" formatCode="General">
                  <c:v>2.1357795492543801</c:v>
                </c:pt>
                <c:pt idx="5034" formatCode="General">
                  <c:v>2.13576217916038</c:v>
                </c:pt>
                <c:pt idx="5035" formatCode="General">
                  <c:v>2.1357448145590601</c:v>
                </c:pt>
                <c:pt idx="5036" formatCode="General">
                  <c:v>2.1357274554465899</c:v>
                </c:pt>
                <c:pt idx="5037" formatCode="General">
                  <c:v>2.1357101018190998</c:v>
                </c:pt>
                <c:pt idx="5038" formatCode="General">
                  <c:v>2.1356927536727301</c:v>
                </c:pt>
                <c:pt idx="5039" formatCode="General">
                  <c:v>2.13567541100358</c:v>
                </c:pt>
                <c:pt idx="5040" formatCode="General">
                  <c:v>2.13565807380777</c:v>
                </c:pt>
                <c:pt idx="5041" formatCode="General">
                  <c:v>2.1356407420813901</c:v>
                </c:pt>
                <c:pt idx="5042" formatCode="General">
                  <c:v>2.1356234158205099</c:v>
                </c:pt>
                <c:pt idx="5043" formatCode="General">
                  <c:v>2.1356060950211799</c:v>
                </c:pt>
                <c:pt idx="5044" formatCode="General">
                  <c:v>2.1355887796794599</c:v>
                </c:pt>
                <c:pt idx="5045" formatCode="General">
                  <c:v>2.1355714697913801</c:v>
                </c:pt>
                <c:pt idx="5046" formatCode="General">
                  <c:v>2.13555416535295</c:v>
                </c:pt>
                <c:pt idx="5047" formatCode="General">
                  <c:v>2.1355368663601801</c:v>
                </c:pt>
                <c:pt idx="5048" formatCode="General">
                  <c:v>2.1355195728090499</c:v>
                </c:pt>
                <c:pt idx="5049" formatCode="General">
                  <c:v>2.1355022846955198</c:v>
                </c:pt>
                <c:pt idx="5050" formatCode="General">
                  <c:v>2.13548500201555</c:v>
                </c:pt>
                <c:pt idx="5051" formatCode="General">
                  <c:v>2.1354677247650802</c:v>
                </c:pt>
                <c:pt idx="5052" formatCode="General">
                  <c:v>2.13545045294003</c:v>
                </c:pt>
                <c:pt idx="5053" formatCode="General">
                  <c:v>2.1354331865362899</c:v>
                </c:pt>
                <c:pt idx="5054" formatCode="General">
                  <c:v>2.1354159255497702</c:v>
                </c:pt>
                <c:pt idx="5055" formatCode="General">
                  <c:v>2.1353989106180702</c:v>
                </c:pt>
                <c:pt idx="5056" formatCode="General">
                  <c:v>2.1353816644551502</c:v>
                </c:pt>
                <c:pt idx="5057" formatCode="General">
                  <c:v>2.1353644237611502</c:v>
                </c:pt>
                <c:pt idx="5058" formatCode="General">
                  <c:v>2.1353471885328799</c:v>
                </c:pt>
                <c:pt idx="5059" formatCode="General">
                  <c:v>2.1353299587671399</c:v>
                </c:pt>
                <c:pt idx="5060" formatCode="General">
                  <c:v>2.1353127344607201</c:v>
                </c:pt>
                <c:pt idx="5061" formatCode="General">
                  <c:v>2.1352955156104101</c:v>
                </c:pt>
                <c:pt idx="5062" formatCode="General">
                  <c:v>2.1352783022129902</c:v>
                </c:pt>
                <c:pt idx="5063" formatCode="General">
                  <c:v>2.1352610942652501</c:v>
                </c:pt>
                <c:pt idx="5064" formatCode="General">
                  <c:v>2.1352438917639698</c:v>
                </c:pt>
                <c:pt idx="5065" formatCode="General">
                  <c:v>2.1352266947059002</c:v>
                </c:pt>
                <c:pt idx="5066" formatCode="General">
                  <c:v>2.1352095030878302</c:v>
                </c:pt>
                <c:pt idx="5067" formatCode="General">
                  <c:v>2.1351923169065001</c:v>
                </c:pt>
                <c:pt idx="5068" formatCode="General">
                  <c:v>2.1351751361586802</c:v>
                </c:pt>
                <c:pt idx="5069" formatCode="General">
                  <c:v>2.1351579608411102</c:v>
                </c:pt>
                <c:pt idx="5070" formatCode="General">
                  <c:v>2.1351407909505502</c:v>
                </c:pt>
                <c:pt idx="5071" formatCode="General">
                  <c:v>2.1351236264837299</c:v>
                </c:pt>
                <c:pt idx="5072" formatCode="General">
                  <c:v>2.1351064674373901</c:v>
                </c:pt>
                <c:pt idx="5073" formatCode="General">
                  <c:v>2.1350893138082601</c:v>
                </c:pt>
                <c:pt idx="5074" formatCode="General">
                  <c:v>2.1350721655930598</c:v>
                </c:pt>
                <c:pt idx="5075" formatCode="General">
                  <c:v>2.1350550227885101</c:v>
                </c:pt>
                <c:pt idx="5076" formatCode="General">
                  <c:v>2.1350378853913199</c:v>
                </c:pt>
                <c:pt idx="5077" formatCode="General">
                  <c:v>2.1350207533982002</c:v>
                </c:pt>
                <c:pt idx="5078" formatCode="General">
                  <c:v>2.1350036268058399</c:v>
                </c:pt>
                <c:pt idx="5079" formatCode="General">
                  <c:v>2.13498650561095</c:v>
                </c:pt>
                <c:pt idx="5080" formatCode="General">
                  <c:v>2.1349693898102098</c:v>
                </c:pt>
                <c:pt idx="5081" formatCode="General">
                  <c:v>2.1349522794003</c:v>
                </c:pt>
                <c:pt idx="5082" formatCode="General">
                  <c:v>2.1349351743778899</c:v>
                </c:pt>
                <c:pt idx="5083" formatCode="General">
                  <c:v>2.1349180747396499</c:v>
                </c:pt>
                <c:pt idx="5084" formatCode="General">
                  <c:v>2.1349009804822501</c:v>
                </c:pt>
                <c:pt idx="5085" formatCode="General">
                  <c:v>2.1348838916023301</c:v>
                </c:pt>
                <c:pt idx="5086" formatCode="General">
                  <c:v>2.1348668080965401</c:v>
                </c:pt>
                <c:pt idx="5087" formatCode="General">
                  <c:v>2.1348497299615201</c:v>
                </c:pt>
                <c:pt idx="5088" formatCode="General">
                  <c:v>2.1348326571939098</c:v>
                </c:pt>
                <c:pt idx="5089" formatCode="General">
                  <c:v>2.1348155897903198</c:v>
                </c:pt>
                <c:pt idx="5090" formatCode="General">
                  <c:v>2.13479852774738</c:v>
                </c:pt>
                <c:pt idx="5091" formatCode="General">
                  <c:v>2.1347814710616899</c:v>
                </c:pt>
                <c:pt idx="5092" formatCode="General">
                  <c:v>2.1347644197298599</c:v>
                </c:pt>
                <c:pt idx="5093" formatCode="General">
                  <c:v>2.1347473737484601</c:v>
                </c:pt>
                <c:pt idx="5094" formatCode="General">
                  <c:v>2.1347303331141001</c:v>
                </c:pt>
                <c:pt idx="5095" formatCode="General">
                  <c:v>2.1347132978233399</c:v>
                </c:pt>
                <c:pt idx="5096" formatCode="General">
                  <c:v>2.1346962678727501</c:v>
                </c:pt>
                <c:pt idx="5097" formatCode="General">
                  <c:v>2.1346792432588999</c:v>
                </c:pt>
                <c:pt idx="5098" formatCode="General">
                  <c:v>2.1346622239783302</c:v>
                </c:pt>
                <c:pt idx="5099" formatCode="General">
                  <c:v>2.1346452100275699</c:v>
                </c:pt>
                <c:pt idx="5100" formatCode="General">
                  <c:v>2.1346282014031699</c:v>
                </c:pt>
                <c:pt idx="5101" formatCode="General">
                  <c:v>2.13461119810164</c:v>
                </c:pt>
                <c:pt idx="5102" formatCode="General">
                  <c:v>2.1345942001195</c:v>
                </c:pt>
                <c:pt idx="5103" formatCode="General">
                  <c:v>2.1345772074532401</c:v>
                </c:pt>
                <c:pt idx="5104" formatCode="General">
                  <c:v>2.1345602200993601</c:v>
                </c:pt>
                <c:pt idx="5105" formatCode="General">
                  <c:v>2.1345432380543499</c:v>
                </c:pt>
                <c:pt idx="5106" formatCode="General">
                  <c:v>2.1345262613146798</c:v>
                </c:pt>
                <c:pt idx="5107" formatCode="General">
                  <c:v>2.1345092898767999</c:v>
                </c:pt>
                <c:pt idx="5108" formatCode="General">
                  <c:v>2.1344923237371698</c:v>
                </c:pt>
                <c:pt idx="5109" formatCode="General">
                  <c:v>2.1344753628922302</c:v>
                </c:pt>
                <c:pt idx="5110" formatCode="General">
                  <c:v>2.1344584073383999</c:v>
                </c:pt>
                <c:pt idx="5111" formatCode="General">
                  <c:v>2.1344414570721102</c:v>
                </c:pt>
                <c:pt idx="5112" formatCode="General">
                  <c:v>2.1344245120897698</c:v>
                </c:pt>
                <c:pt idx="5113" formatCode="General">
                  <c:v>2.1344075723877598</c:v>
                </c:pt>
                <c:pt idx="5114" formatCode="General">
                  <c:v>2.1343906379624702</c:v>
                </c:pt>
                <c:pt idx="5115" formatCode="General">
                  <c:v>2.1343737088102799</c:v>
                </c:pt>
                <c:pt idx="5116" formatCode="General">
                  <c:v>2.13435678492753</c:v>
                </c:pt>
                <c:pt idx="5117" formatCode="General">
                  <c:v>2.1343398663105799</c:v>
                </c:pt>
                <c:pt idx="5118" formatCode="General">
                  <c:v>2.1343229529557699</c:v>
                </c:pt>
                <c:pt idx="5119" formatCode="General">
                  <c:v>2.13430604485941</c:v>
                </c:pt>
                <c:pt idx="5120" formatCode="General">
                  <c:v>2.1342891420178098</c:v>
                </c:pt>
                <c:pt idx="5121" formatCode="General">
                  <c:v>2.1342722444272701</c:v>
                </c:pt>
                <c:pt idx="5122" formatCode="General">
                  <c:v>2.1342553520840699</c:v>
                </c:pt>
                <c:pt idx="5123" formatCode="General">
                  <c:v>2.1342384649844699</c:v>
                </c:pt>
                <c:pt idx="5124" formatCode="General">
                  <c:v>2.13422158312473</c:v>
                </c:pt>
                <c:pt idx="5125" formatCode="General">
                  <c:v>2.1342047065010998</c:v>
                </c:pt>
                <c:pt idx="5126" formatCode="General">
                  <c:v>2.1341878351097798</c:v>
                </c:pt>
                <c:pt idx="5127" formatCode="General">
                  <c:v>2.1341709689470099</c:v>
                </c:pt>
                <c:pt idx="5128" formatCode="General">
                  <c:v>2.1341541080089601</c:v>
                </c:pt>
                <c:pt idx="5129" formatCode="General">
                  <c:v>2.13413725229183</c:v>
                </c:pt>
                <c:pt idx="5130" formatCode="General">
                  <c:v>2.1341204017917699</c:v>
                </c:pt>
                <c:pt idx="5131" formatCode="General">
                  <c:v>2.13410355650494</c:v>
                </c:pt>
                <c:pt idx="5132" formatCode="General">
                  <c:v>2.1340867164274702</c:v>
                </c:pt>
                <c:pt idx="5133" formatCode="General">
                  <c:v>2.1340698815554799</c:v>
                </c:pt>
                <c:pt idx="5134" formatCode="General">
                  <c:v>2.1340530518850702</c:v>
                </c:pt>
                <c:pt idx="5135" formatCode="General">
                  <c:v>2.1340362274123201</c:v>
                </c:pt>
                <c:pt idx="5136" formatCode="General">
                  <c:v>2.1340194081333101</c:v>
                </c:pt>
                <c:pt idx="5137" formatCode="General">
                  <c:v>2.1340028338767598</c:v>
                </c:pt>
                <c:pt idx="5138" formatCode="General">
                  <c:v>2.1339860289361998</c:v>
                </c:pt>
                <c:pt idx="5139" formatCode="General">
                  <c:v>2.13396922924063</c:v>
                </c:pt>
                <c:pt idx="5140" formatCode="General">
                  <c:v>2.1339524347870098</c:v>
                </c:pt>
                <c:pt idx="5141" formatCode="General">
                  <c:v>2.13393564557229</c:v>
                </c:pt>
                <c:pt idx="5142" formatCode="General">
                  <c:v>2.1339188615934401</c:v>
                </c:pt>
                <c:pt idx="5143" formatCode="General">
                  <c:v>2.1339020828473898</c:v>
                </c:pt>
                <c:pt idx="5144" formatCode="General">
                  <c:v>2.1338853093311099</c:v>
                </c:pt>
                <c:pt idx="5145" formatCode="General">
                  <c:v>2.1338685410415299</c:v>
                </c:pt>
                <c:pt idx="5146" formatCode="General">
                  <c:v>2.1338517779755901</c:v>
                </c:pt>
                <c:pt idx="5147" formatCode="General">
                  <c:v>2.1338350201302299</c:v>
                </c:pt>
                <c:pt idx="5148" formatCode="General">
                  <c:v>2.13381826750236</c:v>
                </c:pt>
                <c:pt idx="5149" formatCode="General">
                  <c:v>2.13380152008892</c:v>
                </c:pt>
                <c:pt idx="5150" formatCode="General">
                  <c:v>2.1337847778868202</c:v>
                </c:pt>
                <c:pt idx="5151" formatCode="General">
                  <c:v>2.1337680408929698</c:v>
                </c:pt>
                <c:pt idx="5152" formatCode="General">
                  <c:v>2.1337513091042899</c:v>
                </c:pt>
                <c:pt idx="5153" formatCode="General">
                  <c:v>2.1337345825176701</c:v>
                </c:pt>
                <c:pt idx="5154" formatCode="General">
                  <c:v>2.1337178611300098</c:v>
                </c:pt>
                <c:pt idx="5155" formatCode="General">
                  <c:v>2.1337011449382102</c:v>
                </c:pt>
                <c:pt idx="5156" formatCode="General">
                  <c:v>2.1336844339391399</c:v>
                </c:pt>
                <c:pt idx="5157" formatCode="General">
                  <c:v>2.1336677281297001</c:v>
                </c:pt>
                <c:pt idx="5158" formatCode="General">
                  <c:v>2.13365102750674</c:v>
                </c:pt>
                <c:pt idx="5159" formatCode="General">
                  <c:v>2.13363433206715</c:v>
                </c:pt>
                <c:pt idx="5160" formatCode="General">
                  <c:v>2.1336176418077799</c:v>
                </c:pt>
                <c:pt idx="5161" formatCode="General">
                  <c:v>2.1336009567254801</c:v>
                </c:pt>
                <c:pt idx="5162" formatCode="General">
                  <c:v>2.1335842768171198</c:v>
                </c:pt>
                <c:pt idx="5163" formatCode="General">
                  <c:v>2.1335676020795198</c:v>
                </c:pt>
                <c:pt idx="5164" formatCode="General">
                  <c:v>2.1335509325095399</c:v>
                </c:pt>
                <c:pt idx="5165" formatCode="General">
                  <c:v>2.1335342681039799</c:v>
                </c:pt>
                <c:pt idx="5166" formatCode="General">
                  <c:v>2.1335176088596901</c:v>
                </c:pt>
                <c:pt idx="5167" formatCode="General">
                  <c:v>2.1335009547734698</c:v>
                </c:pt>
                <c:pt idx="5168" formatCode="General">
                  <c:v>2.1334843058421402</c:v>
                </c:pt>
                <c:pt idx="5169" formatCode="General">
                  <c:v>2.13346766206248</c:v>
                </c:pt>
                <c:pt idx="5170" formatCode="General">
                  <c:v>2.1334510234313102</c:v>
                </c:pt>
                <c:pt idx="5171" formatCode="General">
                  <c:v>2.1334343899453998</c:v>
                </c:pt>
                <c:pt idx="5172" formatCode="General">
                  <c:v>2.1334177616015402</c:v>
                </c:pt>
                <c:pt idx="5173" formatCode="General">
                  <c:v>2.1334011383964899</c:v>
                </c:pt>
                <c:pt idx="5174" formatCode="General">
                  <c:v>2.1333845203270201</c:v>
                </c:pt>
                <c:pt idx="5175" formatCode="General">
                  <c:v>2.1333679073898901</c:v>
                </c:pt>
                <c:pt idx="5176" formatCode="General">
                  <c:v>2.1333512995818298</c:v>
                </c:pt>
                <c:pt idx="5177" formatCode="General">
                  <c:v>2.1333346968995901</c:v>
                </c:pt>
                <c:pt idx="5178" formatCode="General">
                  <c:v>2.1333180993398999</c:v>
                </c:pt>
                <c:pt idx="5179" formatCode="General">
                  <c:v>2.1333015068994801</c:v>
                </c:pt>
                <c:pt idx="5180" formatCode="General">
                  <c:v>2.1332849195750501</c:v>
                </c:pt>
                <c:pt idx="5181" formatCode="General">
                  <c:v>2.1332683373633001</c:v>
                </c:pt>
                <c:pt idx="5182" formatCode="General">
                  <c:v>2.1332517602609302</c:v>
                </c:pt>
                <c:pt idx="5183" formatCode="General">
                  <c:v>2.1332351882646301</c:v>
                </c:pt>
                <c:pt idx="5184" formatCode="General">
                  <c:v>2.13321862137107</c:v>
                </c:pt>
                <c:pt idx="5185" formatCode="General">
                  <c:v>2.1332020595769201</c:v>
                </c:pt>
                <c:pt idx="5186" formatCode="General">
                  <c:v>2.1331855028788298</c:v>
                </c:pt>
                <c:pt idx="5187" formatCode="General">
                  <c:v>2.1331689512734502</c:v>
                </c:pt>
                <c:pt idx="5188" formatCode="General">
                  <c:v>2.13315240475742</c:v>
                </c:pt>
                <c:pt idx="5189" formatCode="General">
                  <c:v>2.13313586332736</c:v>
                </c:pt>
                <c:pt idx="5190" formatCode="General">
                  <c:v>2.13311932697989</c:v>
                </c:pt>
                <c:pt idx="5191" formatCode="General">
                  <c:v>2.13310279571161</c:v>
                </c:pt>
                <c:pt idx="5192" formatCode="General">
                  <c:v>2.1330862695191302</c:v>
                </c:pt>
                <c:pt idx="5193" formatCode="General">
                  <c:v>2.133069748399</c:v>
                </c:pt>
                <c:pt idx="5194" formatCode="General">
                  <c:v>2.1330532323478302</c:v>
                </c:pt>
                <c:pt idx="5195" formatCode="General">
                  <c:v>2.1330367213621502</c:v>
                </c:pt>
                <c:pt idx="5196" formatCode="General">
                  <c:v>2.1330202154385298</c:v>
                </c:pt>
                <c:pt idx="5197" formatCode="General">
                  <c:v>2.1330037145734901</c:v>
                </c:pt>
                <c:pt idx="5198" formatCode="General">
                  <c:v>2.1329872187635699</c:v>
                </c:pt>
                <c:pt idx="5199" formatCode="General">
                  <c:v>2.1329707280052799</c:v>
                </c:pt>
                <c:pt idx="5200" formatCode="General">
                  <c:v>2.13295424229511</c:v>
                </c:pt>
                <c:pt idx="5201" formatCode="General">
                  <c:v>2.1329377616295502</c:v>
                </c:pt>
                <c:pt idx="5202" formatCode="General">
                  <c:v>2.1329212860050801</c:v>
                </c:pt>
                <c:pt idx="5203" formatCode="General">
                  <c:v>2.1329048154181698</c:v>
                </c:pt>
                <c:pt idx="5204" formatCode="General">
                  <c:v>2.13288834986525</c:v>
                </c:pt>
                <c:pt idx="5205" formatCode="General">
                  <c:v>2.1328718893427601</c:v>
                </c:pt>
                <c:pt idx="5206" formatCode="General">
                  <c:v>2.1328554338471402</c:v>
                </c:pt>
                <c:pt idx="5207" formatCode="General">
                  <c:v>2.1328389833747798</c:v>
                </c:pt>
                <c:pt idx="5208" formatCode="General">
                  <c:v>2.1328225379220802</c:v>
                </c:pt>
                <c:pt idx="5209" formatCode="General">
                  <c:v>2.1328060974854099</c:v>
                </c:pt>
                <c:pt idx="5210" formatCode="General">
                  <c:v>2.1327896620611502</c:v>
                </c:pt>
                <c:pt idx="5211" formatCode="General">
                  <c:v>2.13277323164563</c:v>
                </c:pt>
                <c:pt idx="5212" formatCode="General">
                  <c:v>2.1327568062352</c:v>
                </c:pt>
                <c:pt idx="5213" formatCode="General">
                  <c:v>2.13274038582618</c:v>
                </c:pt>
                <c:pt idx="5214" formatCode="General">
                  <c:v>2.1327239704148702</c:v>
                </c:pt>
                <c:pt idx="5215" formatCode="General">
                  <c:v>2.1327075599975598</c:v>
                </c:pt>
                <c:pt idx="5216" formatCode="General">
                  <c:v>2.1326911545705101</c:v>
                </c:pt>
                <c:pt idx="5217" formatCode="General">
                  <c:v>2.1326747541299902</c:v>
                </c:pt>
                <c:pt idx="5218" formatCode="General">
                  <c:v>2.1326583586722401</c:v>
                </c:pt>
                <c:pt idx="5219" formatCode="General">
                  <c:v>2.1326422070009201</c:v>
                </c:pt>
                <c:pt idx="5220" formatCode="General">
                  <c:v>2.1326258254187702</c:v>
                </c:pt>
                <c:pt idx="5221" formatCode="General">
                  <c:v>2.1326094488701002</c:v>
                </c:pt>
                <c:pt idx="5222" formatCode="General">
                  <c:v>2.1325930773520398</c:v>
                </c:pt>
                <c:pt idx="5223" formatCode="General">
                  <c:v>2.1325767108616902</c:v>
                </c:pt>
                <c:pt idx="5224" formatCode="General">
                  <c:v>2.1325603493961598</c:v>
                </c:pt>
                <c:pt idx="5225" formatCode="General">
                  <c:v>2.13254399295255</c:v>
                </c:pt>
                <c:pt idx="5226" formatCode="General">
                  <c:v>2.1325276415279601</c:v>
                </c:pt>
                <c:pt idx="5227" formatCode="General">
                  <c:v>2.13251129511948</c:v>
                </c:pt>
                <c:pt idx="5228" formatCode="General">
                  <c:v>2.1324949537241999</c:v>
                </c:pt>
                <c:pt idx="5229" formatCode="General">
                  <c:v>2.1324786173392098</c:v>
                </c:pt>
                <c:pt idx="5230" formatCode="General">
                  <c:v>2.1324622859615898</c:v>
                </c:pt>
                <c:pt idx="5231" formatCode="General">
                  <c:v>2.1324459595884</c:v>
                </c:pt>
                <c:pt idx="5232" formatCode="General">
                  <c:v>2.1324296382167098</c:v>
                </c:pt>
                <c:pt idx="5233" formatCode="General">
                  <c:v>2.1324133218436101</c:v>
                </c:pt>
                <c:pt idx="5234" formatCode="General">
                  <c:v>2.1323970104661298</c:v>
                </c:pt>
                <c:pt idx="5235" formatCode="General">
                  <c:v>2.1323807040813301</c:v>
                </c:pt>
                <c:pt idx="5236" formatCode="General">
                  <c:v>2.13236440268627</c:v>
                </c:pt>
                <c:pt idx="5237" formatCode="General">
                  <c:v>2.1323481062779801</c:v>
                </c:pt>
                <c:pt idx="5238" formatCode="General">
                  <c:v>2.1323318148535</c:v>
                </c:pt>
                <c:pt idx="5239" formatCode="General">
                  <c:v>2.1323155284098698</c:v>
                </c:pt>
                <c:pt idx="5240" formatCode="General">
                  <c:v>2.1322992469441102</c:v>
                </c:pt>
                <c:pt idx="5241" formatCode="General">
                  <c:v>2.1322829704532298</c:v>
                </c:pt>
                <c:pt idx="5242" formatCode="General">
                  <c:v>2.13226669893425</c:v>
                </c:pt>
                <c:pt idx="5243" formatCode="General">
                  <c:v>2.13225043238418</c:v>
                </c:pt>
                <c:pt idx="5244" formatCode="General">
                  <c:v>2.1322341708000199</c:v>
                </c:pt>
                <c:pt idx="5245" formatCode="General">
                  <c:v>2.1322179141787601</c:v>
                </c:pt>
                <c:pt idx="5246" formatCode="General">
                  <c:v>2.1322016625173998</c:v>
                </c:pt>
                <c:pt idx="5247" formatCode="General">
                  <c:v>2.1321854158128999</c:v>
                </c:pt>
                <c:pt idx="5248" formatCode="General">
                  <c:v>2.1321691740622501</c:v>
                </c:pt>
                <c:pt idx="5249" formatCode="General">
                  <c:v>2.1321529372624202</c:v>
                </c:pt>
                <c:pt idx="5250" formatCode="General">
                  <c:v>2.1321367054103502</c:v>
                </c:pt>
                <c:pt idx="5251" formatCode="General">
                  <c:v>2.1321204785030199</c:v>
                </c:pt>
                <c:pt idx="5252" formatCode="General">
                  <c:v>2.1321042565373598</c:v>
                </c:pt>
                <c:pt idx="5253" formatCode="General">
                  <c:v>2.1320880395103101</c:v>
                </c:pt>
                <c:pt idx="5254" formatCode="General">
                  <c:v>2.1320718274188</c:v>
                </c:pt>
                <c:pt idx="5255" formatCode="General">
                  <c:v>2.1320556202597598</c:v>
                </c:pt>
                <c:pt idx="5256" formatCode="General">
                  <c:v>2.1320394180301001</c:v>
                </c:pt>
                <c:pt idx="5257" formatCode="General">
                  <c:v>2.1320232207267198</c:v>
                </c:pt>
                <c:pt idx="5258" formatCode="General">
                  <c:v>2.13200702834654</c:v>
                </c:pt>
                <c:pt idx="5259" formatCode="General">
                  <c:v>2.1319908408864401</c:v>
                </c:pt>
                <c:pt idx="5260" formatCode="General">
                  <c:v>2.1319746583432901</c:v>
                </c:pt>
                <c:pt idx="5261" formatCode="General">
                  <c:v>2.1319584807139802</c:v>
                </c:pt>
                <c:pt idx="5262" formatCode="General">
                  <c:v>2.1319423079953701</c:v>
                </c:pt>
                <c:pt idx="5263" formatCode="General">
                  <c:v>2.1319261401843201</c:v>
                </c:pt>
                <c:pt idx="5264" formatCode="General">
                  <c:v>2.1319099772776702</c:v>
                </c:pt>
                <c:pt idx="5265" formatCode="General">
                  <c:v>2.1318938192722698</c:v>
                </c:pt>
                <c:pt idx="5266" formatCode="General">
                  <c:v>2.1318776661649399</c:v>
                </c:pt>
                <c:pt idx="5267" formatCode="General">
                  <c:v>2.1318615179524998</c:v>
                </c:pt>
                <c:pt idx="5268" formatCode="General">
                  <c:v>2.13184537463176</c:v>
                </c:pt>
                <c:pt idx="5269" formatCode="General">
                  <c:v>2.1318292361995299</c:v>
                </c:pt>
                <c:pt idx="5270" formatCode="General">
                  <c:v>2.1318131026525799</c:v>
                </c:pt>
                <c:pt idx="5271" formatCode="General">
                  <c:v>2.1317969739877101</c:v>
                </c:pt>
                <c:pt idx="5272" formatCode="General">
                  <c:v>2.1317808502016802</c:v>
                </c:pt>
                <c:pt idx="5273" formatCode="General">
                  <c:v>2.1317647312912502</c:v>
                </c:pt>
                <c:pt idx="5274" formatCode="General">
                  <c:v>2.1317486172531699</c:v>
                </c:pt>
                <c:pt idx="5275" formatCode="General">
                  <c:v>2.13173250808418</c:v>
                </c:pt>
                <c:pt idx="5276" formatCode="General">
                  <c:v>2.1317164037810001</c:v>
                </c:pt>
                <c:pt idx="5277" formatCode="General">
                  <c:v>2.13170030434036</c:v>
                </c:pt>
                <c:pt idx="5278" formatCode="General">
                  <c:v>2.1316842097589301</c:v>
                </c:pt>
                <c:pt idx="5279" formatCode="General">
                  <c:v>2.1316681200334502</c:v>
                </c:pt>
                <c:pt idx="5280" formatCode="General">
                  <c:v>2.1316520351605601</c:v>
                </c:pt>
                <c:pt idx="5281" formatCode="General">
                  <c:v>2.1316359551369501</c:v>
                </c:pt>
                <c:pt idx="5282" formatCode="General">
                  <c:v>2.1316198799592798</c:v>
                </c:pt>
                <c:pt idx="5283" formatCode="General">
                  <c:v>2.1316038096241798</c:v>
                </c:pt>
                <c:pt idx="5284" formatCode="General">
                  <c:v>2.13158774412828</c:v>
                </c:pt>
                <c:pt idx="5285" formatCode="General">
                  <c:v>2.1315716834682101</c:v>
                </c:pt>
                <c:pt idx="5286" formatCode="General">
                  <c:v>2.13155562764058</c:v>
                </c:pt>
                <c:pt idx="5287" formatCode="General">
                  <c:v>2.1315395766419698</c:v>
                </c:pt>
                <c:pt idx="5288" formatCode="General">
                  <c:v>2.1315235304689599</c:v>
                </c:pt>
                <c:pt idx="5289" formatCode="General">
                  <c:v>2.13150748911813</c:v>
                </c:pt>
                <c:pt idx="5290" formatCode="General">
                  <c:v>2.13149145258601</c:v>
                </c:pt>
                <c:pt idx="5291" formatCode="General">
                  <c:v>2.13147542086916</c:v>
                </c:pt>
                <c:pt idx="5292" formatCode="General">
                  <c:v>2.1314593939640898</c:v>
                </c:pt>
                <c:pt idx="5293" formatCode="General">
                  <c:v>2.1314433718673098</c:v>
                </c:pt>
                <c:pt idx="5294" formatCode="General">
                  <c:v>2.13142735457531</c:v>
                </c:pt>
                <c:pt idx="5295" formatCode="General">
                  <c:v>2.1314113420845899</c:v>
                </c:pt>
                <c:pt idx="5296" formatCode="General">
                  <c:v>2.1313953343915801</c:v>
                </c:pt>
                <c:pt idx="5297" formatCode="General">
                  <c:v>2.1313793314927598</c:v>
                </c:pt>
                <c:pt idx="5298" formatCode="General">
                  <c:v>2.1313633333845501</c:v>
                </c:pt>
                <c:pt idx="5299" formatCode="General">
                  <c:v>2.13134734006336</c:v>
                </c:pt>
                <c:pt idx="5300" formatCode="General">
                  <c:v>2.1313315852864601</c:v>
                </c:pt>
                <c:pt idx="5301" formatCode="General">
                  <c:v>2.1313156053459101</c:v>
                </c:pt>
                <c:pt idx="5302" formatCode="General">
                  <c:v>2.13129963024166</c:v>
                </c:pt>
                <c:pt idx="5303" formatCode="General">
                  <c:v>2.1312836599709901</c:v>
                </c:pt>
                <c:pt idx="5304" formatCode="General">
                  <c:v>2.13126769453114</c:v>
                </c:pt>
                <c:pt idx="5305" formatCode="General">
                  <c:v>2.1312517339193802</c:v>
                </c:pt>
                <c:pt idx="5306" formatCode="General">
                  <c:v>2.1312357781329299</c:v>
                </c:pt>
                <c:pt idx="5307" formatCode="General">
                  <c:v>2.1312198271690601</c:v>
                </c:pt>
                <c:pt idx="5308" formatCode="General">
                  <c:v>2.1312038810249998</c:v>
                </c:pt>
                <c:pt idx="5309" formatCode="General">
                  <c:v>2.13118793969798</c:v>
                </c:pt>
                <c:pt idx="5310" formatCode="General">
                  <c:v>2.1311720031852301</c:v>
                </c:pt>
                <c:pt idx="5311" formatCode="General">
                  <c:v>2.1311560714839901</c:v>
                </c:pt>
                <c:pt idx="5312" formatCode="General">
                  <c:v>2.13114014459146</c:v>
                </c:pt>
                <c:pt idx="5313" formatCode="General">
                  <c:v>2.1311242225048699</c:v>
                </c:pt>
                <c:pt idx="5314" formatCode="General">
                  <c:v>2.1311083052214199</c:v>
                </c:pt>
                <c:pt idx="5315" formatCode="General">
                  <c:v>2.1310923927383199</c:v>
                </c:pt>
                <c:pt idx="5316" formatCode="General">
                  <c:v>2.1310764850527701</c:v>
                </c:pt>
                <c:pt idx="5317" formatCode="General">
                  <c:v>2.1310605821619699</c:v>
                </c:pt>
                <c:pt idx="5318" formatCode="General">
                  <c:v>2.1310446840631099</c:v>
                </c:pt>
                <c:pt idx="5319" formatCode="General">
                  <c:v>2.1310287907533598</c:v>
                </c:pt>
                <c:pt idx="5320" formatCode="General">
                  <c:v>2.13101290222991</c:v>
                </c:pt>
                <c:pt idx="5321" formatCode="General">
                  <c:v>2.1309970184899298</c:v>
                </c:pt>
                <c:pt idx="5322" formatCode="General">
                  <c:v>2.13098113953059</c:v>
                </c:pt>
                <c:pt idx="5323" formatCode="General">
                  <c:v>2.1309652653490398</c:v>
                </c:pt>
                <c:pt idx="5324" formatCode="General">
                  <c:v>2.1309493959424501</c:v>
                </c:pt>
                <c:pt idx="5325" formatCode="General">
                  <c:v>2.13093353130796</c:v>
                </c:pt>
                <c:pt idx="5326" formatCode="General">
                  <c:v>2.1309176714427198</c:v>
                </c:pt>
                <c:pt idx="5327" formatCode="General">
                  <c:v>2.1309018163438598</c:v>
                </c:pt>
                <c:pt idx="5328" formatCode="General">
                  <c:v>2.1308859660085</c:v>
                </c:pt>
                <c:pt idx="5329" formatCode="General">
                  <c:v>2.1308701204337801</c:v>
                </c:pt>
                <c:pt idx="5330" formatCode="General">
                  <c:v>2.13085427961681</c:v>
                </c:pt>
                <c:pt idx="5331" formatCode="General">
                  <c:v>2.1308384435546999</c:v>
                </c:pt>
                <c:pt idx="5332" formatCode="General">
                  <c:v>2.1308226122445499</c:v>
                </c:pt>
                <c:pt idx="5333" formatCode="General">
                  <c:v>2.1308067856834598</c:v>
                </c:pt>
                <c:pt idx="5334" formatCode="General">
                  <c:v>2.1307909638685101</c:v>
                </c:pt>
                <c:pt idx="5335" formatCode="General">
                  <c:v>2.1307751467967901</c:v>
                </c:pt>
                <c:pt idx="5336" formatCode="General">
                  <c:v>2.1307593344653699</c:v>
                </c:pt>
                <c:pt idx="5337" formatCode="General">
                  <c:v>2.13074352687131</c:v>
                </c:pt>
                <c:pt idx="5338" formatCode="General">
                  <c:v>2.1307277240116802</c:v>
                </c:pt>
                <c:pt idx="5339" formatCode="General">
                  <c:v>2.1307119258835199</c:v>
                </c:pt>
                <c:pt idx="5340" formatCode="General">
                  <c:v>2.1306961324838798</c:v>
                </c:pt>
                <c:pt idx="5341" formatCode="General">
                  <c:v>2.1306803438097899</c:v>
                </c:pt>
                <c:pt idx="5342" formatCode="General">
                  <c:v>2.1306645598582699</c:v>
                </c:pt>
                <c:pt idx="5343" formatCode="General">
                  <c:v>2.1306487806263501</c:v>
                </c:pt>
                <c:pt idx="5344" formatCode="General">
                  <c:v>2.1306330061110299</c:v>
                </c:pt>
                <c:pt idx="5345" formatCode="General">
                  <c:v>2.1306172363093099</c:v>
                </c:pt>
                <c:pt idx="5346" formatCode="General">
                  <c:v>2.13060147121818</c:v>
                </c:pt>
                <c:pt idx="5347" formatCode="General">
                  <c:v>2.1305857108346302</c:v>
                </c:pt>
                <c:pt idx="5348" formatCode="General">
                  <c:v>2.1305699551556301</c:v>
                </c:pt>
                <c:pt idx="5349" formatCode="General">
                  <c:v>2.1305542041781398</c:v>
                </c:pt>
                <c:pt idx="5350" formatCode="General">
                  <c:v>2.1305384578991098</c:v>
                </c:pt>
                <c:pt idx="5351" formatCode="General">
                  <c:v>2.1305227163154901</c:v>
                </c:pt>
                <c:pt idx="5352" formatCode="General">
                  <c:v>2.13050697942422</c:v>
                </c:pt>
                <c:pt idx="5353" formatCode="General">
                  <c:v>2.1304912472222099</c:v>
                </c:pt>
                <c:pt idx="5354" formatCode="General">
                  <c:v>2.1304755197063998</c:v>
                </c:pt>
                <c:pt idx="5355" formatCode="General">
                  <c:v>2.13045979687366</c:v>
                </c:pt>
                <c:pt idx="5356" formatCode="General">
                  <c:v>2.1304440787209198</c:v>
                </c:pt>
                <c:pt idx="5357" formatCode="General">
                  <c:v>2.13042836524503</c:v>
                </c:pt>
                <c:pt idx="5358" formatCode="General">
                  <c:v>2.13041265644289</c:v>
                </c:pt>
                <c:pt idx="5359" formatCode="General">
                  <c:v>2.1303969523113402</c:v>
                </c:pt>
                <c:pt idx="5360" formatCode="General">
                  <c:v>2.1303812528472399</c:v>
                </c:pt>
                <c:pt idx="5361" formatCode="General">
                  <c:v>2.1303655580474299</c:v>
                </c:pt>
                <c:pt idx="5362" formatCode="General">
                  <c:v>2.13034986790873</c:v>
                </c:pt>
                <c:pt idx="5363" formatCode="General">
                  <c:v>2.1303341824279598</c:v>
                </c:pt>
                <c:pt idx="5364" formatCode="General">
                  <c:v>2.1303185016019199</c:v>
                </c:pt>
                <c:pt idx="5365" formatCode="General">
                  <c:v>2.1303028254274099</c:v>
                </c:pt>
                <c:pt idx="5366" formatCode="General">
                  <c:v>2.1302871539011998</c:v>
                </c:pt>
                <c:pt idx="5367" formatCode="General">
                  <c:v>2.1302714870200701</c:v>
                </c:pt>
                <c:pt idx="5368" formatCode="General">
                  <c:v>2.1302558247807499</c:v>
                </c:pt>
                <c:pt idx="5369" formatCode="General">
                  <c:v>2.1302401671800002</c:v>
                </c:pt>
                <c:pt idx="5370" formatCode="General">
                  <c:v>2.13022451421454</c:v>
                </c:pt>
                <c:pt idx="5371" formatCode="General">
                  <c:v>2.13020886588109</c:v>
                </c:pt>
                <c:pt idx="5372" formatCode="General">
                  <c:v>2.1301932221763402</c:v>
                </c:pt>
                <c:pt idx="5373" formatCode="General">
                  <c:v>2.13017758309699</c:v>
                </c:pt>
                <c:pt idx="5374" formatCode="General">
                  <c:v>2.1301619486397101</c:v>
                </c:pt>
                <c:pt idx="5375" formatCode="General">
                  <c:v>2.1301463188011498</c:v>
                </c:pt>
                <c:pt idx="5376" formatCode="General">
                  <c:v>2.1301306935779598</c:v>
                </c:pt>
                <c:pt idx="5377" formatCode="General">
                  <c:v>2.1301150729667699</c:v>
                </c:pt>
                <c:pt idx="5378" formatCode="General">
                  <c:v>2.13009945696419</c:v>
                </c:pt>
                <c:pt idx="5379" formatCode="General">
                  <c:v>2.1300838455668401</c:v>
                </c:pt>
                <c:pt idx="5380" formatCode="General">
                  <c:v>2.1300682387712802</c:v>
                </c:pt>
                <c:pt idx="5381" formatCode="General">
                  <c:v>2.1300526365740802</c:v>
                </c:pt>
                <c:pt idx="5382" formatCode="General">
                  <c:v>2.1300372713565898</c:v>
                </c:pt>
                <c:pt idx="5383" formatCode="General">
                  <c:v>2.13002168211808</c:v>
                </c:pt>
                <c:pt idx="5384" formatCode="General">
                  <c:v>2.1300060975266102</c:v>
                </c:pt>
                <c:pt idx="5385" formatCode="General">
                  <c:v>2.1299905175795901</c:v>
                </c:pt>
                <c:pt idx="5386" formatCode="General">
                  <c:v>2.1299749422743899</c:v>
                </c:pt>
                <c:pt idx="5387" formatCode="General">
                  <c:v>2.1299593716084</c:v>
                </c:pt>
                <c:pt idx="5388" formatCode="General">
                  <c:v>2.1299438055789999</c:v>
                </c:pt>
                <c:pt idx="5389" formatCode="General">
                  <c:v>2.1299282441835801</c:v>
                </c:pt>
                <c:pt idx="5390" formatCode="General">
                  <c:v>2.1299126874194898</c:v>
                </c:pt>
                <c:pt idx="5391" formatCode="General">
                  <c:v>2.1298971352841001</c:v>
                </c:pt>
                <c:pt idx="5392" formatCode="General">
                  <c:v>2.1298815877747801</c:v>
                </c:pt>
                <c:pt idx="5393" formatCode="General">
                  <c:v>2.1298660448888902</c:v>
                </c:pt>
                <c:pt idx="5394" formatCode="General">
                  <c:v>2.1298505066237698</c:v>
                </c:pt>
                <c:pt idx="5395" formatCode="General">
                  <c:v>2.12983497297677</c:v>
                </c:pt>
                <c:pt idx="5396" formatCode="General">
                  <c:v>2.1298194439452498</c:v>
                </c:pt>
                <c:pt idx="5397" formatCode="General">
                  <c:v>2.1298039195265299</c:v>
                </c:pt>
                <c:pt idx="5398" formatCode="General">
                  <c:v>2.1297883997179499</c:v>
                </c:pt>
                <c:pt idx="5399" formatCode="General">
                  <c:v>2.12977288451683</c:v>
                </c:pt>
                <c:pt idx="5400" formatCode="General">
                  <c:v>2.1297573739204898</c:v>
                </c:pt>
                <c:pt idx="5401" formatCode="General">
                  <c:v>2.1297418679262599</c:v>
                </c:pt>
                <c:pt idx="5402" formatCode="General">
                  <c:v>2.1297263665314499</c:v>
                </c:pt>
                <c:pt idx="5403" formatCode="General">
                  <c:v>2.1297108697333602</c:v>
                </c:pt>
                <c:pt idx="5404" formatCode="General">
                  <c:v>2.1296953775292802</c:v>
                </c:pt>
                <c:pt idx="5405" formatCode="General">
                  <c:v>2.1296798899165199</c:v>
                </c:pt>
                <c:pt idx="5406" formatCode="General">
                  <c:v>2.1296644068923598</c:v>
                </c:pt>
                <c:pt idx="5407" formatCode="General">
                  <c:v>2.1296489284540798</c:v>
                </c:pt>
                <c:pt idx="5408" formatCode="General">
                  <c:v>2.1296334545989599</c:v>
                </c:pt>
                <c:pt idx="5409" formatCode="General">
                  <c:v>2.1296179853242698</c:v>
                </c:pt>
                <c:pt idx="5410" formatCode="General">
                  <c:v>2.1296025206272602</c:v>
                </c:pt>
                <c:pt idx="5411" formatCode="General">
                  <c:v>2.1295870605051999</c:v>
                </c:pt>
                <c:pt idx="5412" formatCode="General">
                  <c:v>2.1295716049553399</c:v>
                </c:pt>
                <c:pt idx="5413" formatCode="General">
                  <c:v>2.1295561539749199</c:v>
                </c:pt>
                <c:pt idx="5414" formatCode="General">
                  <c:v>2.1295407075611701</c:v>
                </c:pt>
                <c:pt idx="5415" formatCode="General">
                  <c:v>2.1295252657113202</c:v>
                </c:pt>
                <c:pt idx="5416" formatCode="General">
                  <c:v>2.1295098284225902</c:v>
                </c:pt>
                <c:pt idx="5417" formatCode="General">
                  <c:v>2.1294943956922099</c:v>
                </c:pt>
                <c:pt idx="5418" formatCode="General">
                  <c:v>2.12947896751737</c:v>
                </c:pt>
                <c:pt idx="5419" formatCode="General">
                  <c:v>2.1294635438952798</c:v>
                </c:pt>
                <c:pt idx="5420" formatCode="General">
                  <c:v>2.1294481248231301</c:v>
                </c:pt>
                <c:pt idx="5421" formatCode="General">
                  <c:v>2.1294327102980999</c:v>
                </c:pt>
                <c:pt idx="5422" formatCode="General">
                  <c:v>2.1294173003173702</c:v>
                </c:pt>
                <c:pt idx="5423" formatCode="General">
                  <c:v>2.1294018948781099</c:v>
                </c:pt>
                <c:pt idx="5424" formatCode="General">
                  <c:v>2.1293864939774698</c:v>
                </c:pt>
                <c:pt idx="5425" formatCode="General">
                  <c:v>2.1293710976126099</c:v>
                </c:pt>
                <c:pt idx="5426" formatCode="General">
                  <c:v>2.1293557057806698</c:v>
                </c:pt>
                <c:pt idx="5427" formatCode="General">
                  <c:v>2.12934031847879</c:v>
                </c:pt>
                <c:pt idx="5428" formatCode="General">
                  <c:v>2.1293249357040902</c:v>
                </c:pt>
                <c:pt idx="5429" formatCode="General">
                  <c:v>2.1293095574537002</c:v>
                </c:pt>
                <c:pt idx="5430" formatCode="General">
                  <c:v>2.1292941837247099</c:v>
                </c:pt>
                <c:pt idx="5431" formatCode="General">
                  <c:v>2.1292788145142301</c:v>
                </c:pt>
                <c:pt idx="5432" formatCode="General">
                  <c:v>2.1292634498193501</c:v>
                </c:pt>
                <c:pt idx="5433" formatCode="General">
                  <c:v>2.12924808963714</c:v>
                </c:pt>
                <c:pt idx="5434" formatCode="General">
                  <c:v>2.1292327339646899</c:v>
                </c:pt>
                <c:pt idx="5435" formatCode="General">
                  <c:v>2.1292173827990299</c:v>
                </c:pt>
                <c:pt idx="5436" formatCode="General">
                  <c:v>2.1292020361372499</c:v>
                </c:pt>
                <c:pt idx="5437" formatCode="General">
                  <c:v>2.1291866939763602</c:v>
                </c:pt>
                <c:pt idx="5438" formatCode="General">
                  <c:v>2.1291713563134</c:v>
                </c:pt>
                <c:pt idx="5439" formatCode="General">
                  <c:v>2.1291560231453901</c:v>
                </c:pt>
                <c:pt idx="5440" formatCode="General">
                  <c:v>2.1291406944693398</c:v>
                </c:pt>
                <c:pt idx="5441" formatCode="General">
                  <c:v>2.1291253702822401</c:v>
                </c:pt>
                <c:pt idx="5442" formatCode="General">
                  <c:v>2.1291100505811</c:v>
                </c:pt>
                <c:pt idx="5443" formatCode="General">
                  <c:v>2.12909473536287</c:v>
                </c:pt>
                <c:pt idx="5444" formatCode="General">
                  <c:v>2.1290794246245301</c:v>
                </c:pt>
                <c:pt idx="5445" formatCode="General">
                  <c:v>2.1290641183630301</c:v>
                </c:pt>
                <c:pt idx="5446" formatCode="General">
                  <c:v>2.1290488165753101</c:v>
                </c:pt>
                <c:pt idx="5447" formatCode="General">
                  <c:v>2.1290335192583001</c:v>
                </c:pt>
                <c:pt idx="5448" formatCode="General">
                  <c:v>2.1290182264089199</c:v>
                </c:pt>
                <c:pt idx="5449" formatCode="General">
                  <c:v>2.12900293802408</c:v>
                </c:pt>
                <c:pt idx="5450" formatCode="General">
                  <c:v>2.1289876541006598</c:v>
                </c:pt>
                <c:pt idx="5451" formatCode="General">
                  <c:v>2.1289723746355498</c:v>
                </c:pt>
                <c:pt idx="5452" formatCode="General">
                  <c:v>2.12895709962562</c:v>
                </c:pt>
                <c:pt idx="5453" formatCode="General">
                  <c:v>2.12894182906772</c:v>
                </c:pt>
                <c:pt idx="5454" formatCode="General">
                  <c:v>2.1289265629586902</c:v>
                </c:pt>
                <c:pt idx="5455" formatCode="General">
                  <c:v>2.1289113012953602</c:v>
                </c:pt>
                <c:pt idx="5456" formatCode="General">
                  <c:v>2.1288960440745401</c:v>
                </c:pt>
                <c:pt idx="5457" formatCode="General">
                  <c:v>2.1288807912930299</c:v>
                </c:pt>
                <c:pt idx="5458" formatCode="General">
                  <c:v>2.1288655429476302</c:v>
                </c:pt>
                <c:pt idx="5459" formatCode="General">
                  <c:v>2.1288502990350899</c:v>
                </c:pt>
                <c:pt idx="5460" formatCode="General">
                  <c:v>2.1288350595521801</c:v>
                </c:pt>
                <c:pt idx="5461" formatCode="General">
                  <c:v>2.1288198244956398</c:v>
                </c:pt>
                <c:pt idx="5462" formatCode="General">
                  <c:v>2.1288045938622</c:v>
                </c:pt>
                <c:pt idx="5463" formatCode="General">
                  <c:v>2.1287893676485701</c:v>
                </c:pt>
                <c:pt idx="5464" formatCode="General">
                  <c:v>2.12877437668201</c:v>
                </c:pt>
                <c:pt idx="5465" formatCode="General">
                  <c:v>2.1287591630232701</c:v>
                </c:pt>
                <c:pt idx="5466" formatCode="General">
                  <c:v>2.1287439538323798</c:v>
                </c:pt>
                <c:pt idx="5467" formatCode="General">
                  <c:v>2.1287287491068501</c:v>
                </c:pt>
                <c:pt idx="5468" formatCode="General">
                  <c:v>2.1287135488442002</c:v>
                </c:pt>
                <c:pt idx="5469" formatCode="General">
                  <c:v>2.1286983530419201</c:v>
                </c:pt>
                <c:pt idx="5470" formatCode="General">
                  <c:v>2.1286831616975301</c:v>
                </c:pt>
                <c:pt idx="5471" formatCode="General">
                  <c:v>2.12866797480853</c:v>
                </c:pt>
                <c:pt idx="5472" formatCode="General">
                  <c:v>2.1286527923724101</c:v>
                </c:pt>
                <c:pt idx="5473" formatCode="General">
                  <c:v>2.1286376143866499</c:v>
                </c:pt>
                <c:pt idx="5474" formatCode="General">
                  <c:v>2.12862244084875</c:v>
                </c:pt>
                <c:pt idx="5475" formatCode="General">
                  <c:v>2.1286072717561901</c:v>
                </c:pt>
                <c:pt idx="5476" formatCode="General">
                  <c:v>2.12859210710644</c:v>
                </c:pt>
                <c:pt idx="5477" formatCode="General">
                  <c:v>2.1285769468969802</c:v>
                </c:pt>
                <c:pt idx="5478" formatCode="General">
                  <c:v>2.1285617911252701</c:v>
                </c:pt>
                <c:pt idx="5479" formatCode="General">
                  <c:v>2.1285466397887798</c:v>
                </c:pt>
                <c:pt idx="5480" formatCode="General">
                  <c:v>2.1285314928849499</c:v>
                </c:pt>
                <c:pt idx="5481" formatCode="General">
                  <c:v>2.1285163504112501</c:v>
                </c:pt>
                <c:pt idx="5482" formatCode="General">
                  <c:v>2.1285012123651099</c:v>
                </c:pt>
                <c:pt idx="5483" formatCode="General">
                  <c:v>2.1284860787439901</c:v>
                </c:pt>
                <c:pt idx="5484" formatCode="General">
                  <c:v>2.12847094954531</c:v>
                </c:pt>
                <c:pt idx="5485" formatCode="General">
                  <c:v>2.1284558247665002</c:v>
                </c:pt>
                <c:pt idx="5486" formatCode="General">
                  <c:v>2.128440704405</c:v>
                </c:pt>
                <c:pt idx="5487" formatCode="General">
                  <c:v>2.1284255884582102</c:v>
                </c:pt>
                <c:pt idx="5488" formatCode="General">
                  <c:v>2.1284104769235399</c:v>
                </c:pt>
                <c:pt idx="5489" formatCode="General">
                  <c:v>2.1283953697984201</c:v>
                </c:pt>
                <c:pt idx="5490" formatCode="General">
                  <c:v>2.1283802670802299</c:v>
                </c:pt>
                <c:pt idx="5491" formatCode="General">
                  <c:v>2.1283651687663601</c:v>
                </c:pt>
                <c:pt idx="5492" formatCode="General">
                  <c:v>2.1283500748542199</c:v>
                </c:pt>
                <c:pt idx="5493" formatCode="General">
                  <c:v>2.1283349853411702</c:v>
                </c:pt>
                <c:pt idx="5494" formatCode="General">
                  <c:v>2.1283199002246</c:v>
                </c:pt>
                <c:pt idx="5495" formatCode="General">
                  <c:v>2.1283048195018699</c:v>
                </c:pt>
                <c:pt idx="5496" formatCode="General">
                  <c:v>2.1282897431703298</c:v>
                </c:pt>
                <c:pt idx="5497" formatCode="General">
                  <c:v>2.1282746712273601</c:v>
                </c:pt>
                <c:pt idx="5498" formatCode="General">
                  <c:v>2.1282596036702799</c:v>
                </c:pt>
                <c:pt idx="5499" formatCode="General">
                  <c:v>2.1282445404964601</c:v>
                </c:pt>
                <c:pt idx="5500" formatCode="General">
                  <c:v>2.1282294817032001</c:v>
                </c:pt>
                <c:pt idx="5501" formatCode="General">
                  <c:v>2.1282144272878498</c:v>
                </c:pt>
                <c:pt idx="5502" formatCode="General">
                  <c:v>2.1281993772477201</c:v>
                </c:pt>
                <c:pt idx="5503" formatCode="General">
                  <c:v>2.1281843315801101</c:v>
                </c:pt>
                <c:pt idx="5504" formatCode="General">
                  <c:v>2.1281692902823401</c:v>
                </c:pt>
                <c:pt idx="5505" formatCode="General">
                  <c:v>2.1281542533516999</c:v>
                </c:pt>
                <c:pt idx="5506" formatCode="General">
                  <c:v>2.1281392207854601</c:v>
                </c:pt>
                <c:pt idx="5507" formatCode="General">
                  <c:v>2.12812419258093</c:v>
                </c:pt>
                <c:pt idx="5508" formatCode="General">
                  <c:v>2.1281091687353499</c:v>
                </c:pt>
                <c:pt idx="5509" formatCode="General">
                  <c:v>2.1280941492459902</c:v>
                </c:pt>
                <c:pt idx="5510" formatCode="General">
                  <c:v>2.1280791341101102</c:v>
                </c:pt>
                <c:pt idx="5511" formatCode="General">
                  <c:v>2.1280641233249602</c:v>
                </c:pt>
                <c:pt idx="5512" formatCode="General">
                  <c:v>2.12804911688775</c:v>
                </c:pt>
                <c:pt idx="5513" formatCode="General">
                  <c:v>2.1280341147957298</c:v>
                </c:pt>
                <c:pt idx="5514" formatCode="General">
                  <c:v>2.1280191170461098</c:v>
                </c:pt>
                <c:pt idx="5515" formatCode="General">
                  <c:v>2.12800412363609</c:v>
                </c:pt>
                <c:pt idx="5516" formatCode="General">
                  <c:v>2.1279891345628799</c:v>
                </c:pt>
                <c:pt idx="5517" formatCode="General">
                  <c:v>2.1279741498236699</c:v>
                </c:pt>
                <c:pt idx="5518" formatCode="General">
                  <c:v>2.1279591694156301</c:v>
                </c:pt>
                <c:pt idx="5519" formatCode="General">
                  <c:v>2.1279441933359302</c:v>
                </c:pt>
                <c:pt idx="5520" formatCode="General">
                  <c:v>2.1279292215817298</c:v>
                </c:pt>
                <c:pt idx="5521" formatCode="General">
                  <c:v>2.1279142541501801</c:v>
                </c:pt>
                <c:pt idx="5522" formatCode="General">
                  <c:v>2.1278992910384198</c:v>
                </c:pt>
                <c:pt idx="5523" formatCode="General">
                  <c:v>2.1278843322435801</c:v>
                </c:pt>
                <c:pt idx="5524" formatCode="General">
                  <c:v>2.12786937776277</c:v>
                </c:pt>
                <c:pt idx="5525" formatCode="General">
                  <c:v>2.1278544275931002</c:v>
                </c:pt>
                <c:pt idx="5526" formatCode="General">
                  <c:v>2.1278394817316602</c:v>
                </c:pt>
                <c:pt idx="5527" formatCode="General">
                  <c:v>2.1278245401755398</c:v>
                </c:pt>
                <c:pt idx="5528" formatCode="General">
                  <c:v>2.1278096029218099</c:v>
                </c:pt>
                <c:pt idx="5529" formatCode="General">
                  <c:v>2.1277946699675301</c:v>
                </c:pt>
                <c:pt idx="5530" formatCode="General">
                  <c:v>2.1277797413097499</c:v>
                </c:pt>
                <c:pt idx="5531" formatCode="General">
                  <c:v>2.1277648169455001</c:v>
                </c:pt>
                <c:pt idx="5532" formatCode="General">
                  <c:v>2.12774989687182</c:v>
                </c:pt>
                <c:pt idx="5533" formatCode="General">
                  <c:v>2.1277349810857</c:v>
                </c:pt>
                <c:pt idx="5534" formatCode="General">
                  <c:v>2.12772006958417</c:v>
                </c:pt>
                <c:pt idx="5535" formatCode="General">
                  <c:v>2.1277051623641801</c:v>
                </c:pt>
                <c:pt idx="5536" formatCode="General">
                  <c:v>2.1276902594227298</c:v>
                </c:pt>
                <c:pt idx="5537" formatCode="General">
                  <c:v>2.1276753607567702</c:v>
                </c:pt>
                <c:pt idx="5538" formatCode="General">
                  <c:v>2.1276604663632499</c:v>
                </c:pt>
                <c:pt idx="5539" formatCode="General">
                  <c:v>2.12764557623911</c:v>
                </c:pt>
                <c:pt idx="5540" formatCode="General">
                  <c:v>2.1276306903812499</c:v>
                </c:pt>
                <c:pt idx="5541" formatCode="General">
                  <c:v>2.1276158087865999</c:v>
                </c:pt>
                <c:pt idx="5542" formatCode="General">
                  <c:v>2.1276009314520401</c:v>
                </c:pt>
                <c:pt idx="5543" formatCode="General">
                  <c:v>2.1275860583744399</c:v>
                </c:pt>
                <c:pt idx="5544" formatCode="General">
                  <c:v>2.1275711895506801</c:v>
                </c:pt>
                <c:pt idx="5545" formatCode="General">
                  <c:v>2.12755632497759</c:v>
                </c:pt>
                <c:pt idx="5546" formatCode="General">
                  <c:v>2.1275416937615601</c:v>
                </c:pt>
                <c:pt idx="5547" formatCode="General">
                  <c:v>2.12752684135658</c:v>
                </c:pt>
                <c:pt idx="5548" formatCode="General">
                  <c:v>2.12751199324964</c:v>
                </c:pt>
                <c:pt idx="5549" formatCode="General">
                  <c:v>2.1274971494383701</c:v>
                </c:pt>
                <c:pt idx="5550" formatCode="General">
                  <c:v>2.1274823099203899</c:v>
                </c:pt>
                <c:pt idx="5551" formatCode="General">
                  <c:v>2.1274674746933302</c:v>
                </c:pt>
                <c:pt idx="5552" formatCode="General">
                  <c:v>2.1274526437548098</c:v>
                </c:pt>
                <c:pt idx="5553" formatCode="General">
                  <c:v>2.1274378171024502</c:v>
                </c:pt>
                <c:pt idx="5554" formatCode="General">
                  <c:v>2.1274229947338501</c:v>
                </c:pt>
                <c:pt idx="5555" formatCode="General">
                  <c:v>2.1274081766466302</c:v>
                </c:pt>
                <c:pt idx="5556" formatCode="General">
                  <c:v>2.1273933628383799</c:v>
                </c:pt>
                <c:pt idx="5557" formatCode="General">
                  <c:v>2.1273785533066998</c:v>
                </c:pt>
                <c:pt idx="5558" formatCode="General">
                  <c:v>2.12736374804919</c:v>
                </c:pt>
                <c:pt idx="5559" formatCode="General">
                  <c:v>2.1273489470634299</c:v>
                </c:pt>
                <c:pt idx="5560" formatCode="General">
                  <c:v>2.1273341503470098</c:v>
                </c:pt>
                <c:pt idx="5561" formatCode="General">
                  <c:v>2.1273193578975</c:v>
                </c:pt>
                <c:pt idx="5562" formatCode="General">
                  <c:v>2.1273045697124799</c:v>
                </c:pt>
                <c:pt idx="5563" formatCode="General">
                  <c:v>2.1272897857895199</c:v>
                </c:pt>
                <c:pt idx="5564" formatCode="General">
                  <c:v>2.12727500612618</c:v>
                </c:pt>
                <c:pt idx="5565" formatCode="General">
                  <c:v>2.1272602307200099</c:v>
                </c:pt>
                <c:pt idx="5566" formatCode="General">
                  <c:v>2.1272454595685701</c:v>
                </c:pt>
                <c:pt idx="5567" formatCode="General">
                  <c:v>2.1272306926694098</c:v>
                </c:pt>
                <c:pt idx="5568" formatCode="General">
                  <c:v>2.1272159300200602</c:v>
                </c:pt>
                <c:pt idx="5569" formatCode="General">
                  <c:v>2.1272011716180601</c:v>
                </c:pt>
                <c:pt idx="5570" formatCode="General">
                  <c:v>2.1271864174609401</c:v>
                </c:pt>
                <c:pt idx="5571" formatCode="General">
                  <c:v>2.12717166754623</c:v>
                </c:pt>
                <c:pt idx="5572" formatCode="General">
                  <c:v>2.1271569218714399</c:v>
                </c:pt>
                <c:pt idx="5573" formatCode="General">
                  <c:v>2.1271421804340802</c:v>
                </c:pt>
                <c:pt idx="5574" formatCode="General">
                  <c:v>2.12712744323166</c:v>
                </c:pt>
                <c:pt idx="5575" formatCode="General">
                  <c:v>2.1271127102616698</c:v>
                </c:pt>
                <c:pt idx="5576" formatCode="General">
                  <c:v>2.1270979815216098</c:v>
                </c:pt>
                <c:pt idx="5577" formatCode="General">
                  <c:v>2.1270832570089699</c:v>
                </c:pt>
                <c:pt idx="5578" formatCode="General">
                  <c:v>2.1270685367212199</c:v>
                </c:pt>
                <c:pt idx="5579" formatCode="General">
                  <c:v>2.12705382065583</c:v>
                </c:pt>
                <c:pt idx="5580" formatCode="General">
                  <c:v>2.12703910881027</c:v>
                </c:pt>
                <c:pt idx="5581" formatCode="General">
                  <c:v>2.1270244011820001</c:v>
                </c:pt>
                <c:pt idx="5582" formatCode="General">
                  <c:v>2.1270096977684698</c:v>
                </c:pt>
                <c:pt idx="5583" formatCode="General">
                  <c:v>2.1269949985671199</c:v>
                </c:pt>
                <c:pt idx="5584" formatCode="General">
                  <c:v>2.1269803035754</c:v>
                </c:pt>
                <c:pt idx="5585" formatCode="General">
                  <c:v>2.1269656127907099</c:v>
                </c:pt>
                <c:pt idx="5586" formatCode="General">
                  <c:v>2.1269509262105002</c:v>
                </c:pt>
                <c:pt idx="5587" formatCode="General">
                  <c:v>2.1269362438321702</c:v>
                </c:pt>
                <c:pt idx="5588" formatCode="General">
                  <c:v>2.12692156565313</c:v>
                </c:pt>
                <c:pt idx="5589" formatCode="General">
                  <c:v>2.1269068916707798</c:v>
                </c:pt>
                <c:pt idx="5590" formatCode="General">
                  <c:v>2.1268922218825002</c:v>
                </c:pt>
                <c:pt idx="5591" formatCode="General">
                  <c:v>2.1268775562856699</c:v>
                </c:pt>
                <c:pt idx="5592" formatCode="General">
                  <c:v>2.12686289487768</c:v>
                </c:pt>
                <c:pt idx="5593" formatCode="General">
                  <c:v>2.1268482376558699</c:v>
                </c:pt>
                <c:pt idx="5594" formatCode="General">
                  <c:v>2.1268335846176099</c:v>
                </c:pt>
                <c:pt idx="5595" formatCode="General">
                  <c:v>2.1268189357602498</c:v>
                </c:pt>
                <c:pt idx="5596" formatCode="General">
                  <c:v>2.1268042910811098</c:v>
                </c:pt>
                <c:pt idx="5597" formatCode="General">
                  <c:v>2.1267896505775399</c:v>
                </c:pt>
                <c:pt idx="5598" formatCode="General">
                  <c:v>2.1267750142468498</c:v>
                </c:pt>
                <c:pt idx="5599" formatCode="General">
                  <c:v>2.1267603820863399</c:v>
                </c:pt>
                <c:pt idx="5600" formatCode="General">
                  <c:v>2.1267457540933199</c:v>
                </c:pt>
                <c:pt idx="5601" formatCode="General">
                  <c:v>2.12673113026508</c:v>
                </c:pt>
                <c:pt idx="5602" formatCode="General">
                  <c:v>2.1267165105989001</c:v>
                </c:pt>
                <c:pt idx="5603" formatCode="General">
                  <c:v>2.1267018950920402</c:v>
                </c:pt>
                <c:pt idx="5604" formatCode="General">
                  <c:v>2.1266872837417798</c:v>
                </c:pt>
                <c:pt idx="5605" formatCode="General">
                  <c:v>2.1266726765453501</c:v>
                </c:pt>
                <c:pt idx="5606" formatCode="General">
                  <c:v>2.1266580734999998</c:v>
                </c:pt>
                <c:pt idx="5607" formatCode="General">
                  <c:v>2.1266434746029601</c:v>
                </c:pt>
                <c:pt idx="5608" formatCode="General">
                  <c:v>2.1266288798514399</c:v>
                </c:pt>
                <c:pt idx="5609" formatCode="General">
                  <c:v>2.1266142892426498</c:v>
                </c:pt>
                <c:pt idx="5610" formatCode="General">
                  <c:v>2.1265997027737802</c:v>
                </c:pt>
                <c:pt idx="5611" formatCode="General">
                  <c:v>2.1265851204420301</c:v>
                </c:pt>
                <c:pt idx="5612" formatCode="General">
                  <c:v>2.1265705422445502</c:v>
                </c:pt>
                <c:pt idx="5613" formatCode="General">
                  <c:v>2.1265559681785202</c:v>
                </c:pt>
                <c:pt idx="5614" formatCode="General">
                  <c:v>2.1265413982410699</c:v>
                </c:pt>
                <c:pt idx="5615" formatCode="General">
                  <c:v>2.1265268324293598</c:v>
                </c:pt>
                <c:pt idx="5616" formatCode="General">
                  <c:v>2.12651227074049</c:v>
                </c:pt>
                <c:pt idx="5617" formatCode="General">
                  <c:v>2.1264977131715899</c:v>
                </c:pt>
                <c:pt idx="5618" formatCode="General">
                  <c:v>2.1264831597197502</c:v>
                </c:pt>
                <c:pt idx="5619" formatCode="General">
                  <c:v>2.12646861038206</c:v>
                </c:pt>
                <c:pt idx="5620" formatCode="General">
                  <c:v>2.1264540651555901</c:v>
                </c:pt>
                <c:pt idx="5621" formatCode="General">
                  <c:v>2.1264395240374001</c:v>
                </c:pt>
                <c:pt idx="5622" formatCode="General">
                  <c:v>2.12642498702454</c:v>
                </c:pt>
                <c:pt idx="5623" formatCode="General">
                  <c:v>2.1264104541140401</c:v>
                </c:pt>
                <c:pt idx="5624" formatCode="General">
                  <c:v>2.1263959253029099</c:v>
                </c:pt>
                <c:pt idx="5625" formatCode="General">
                  <c:v>2.12638140058817</c:v>
                </c:pt>
                <c:pt idx="5626" formatCode="General">
                  <c:v>2.1263668799667998</c:v>
                </c:pt>
                <c:pt idx="5627" formatCode="General">
                  <c:v>2.1263523634357799</c:v>
                </c:pt>
                <c:pt idx="5628" formatCode="General">
                  <c:v>2.1263380782248902</c:v>
                </c:pt>
                <c:pt idx="5629" formatCode="General">
                  <c:v>2.1263235734911401</c:v>
                </c:pt>
                <c:pt idx="5630" formatCode="General">
                  <c:v>2.1263090728943999</c:v>
                </c:pt>
                <c:pt idx="5631" formatCode="General">
                  <c:v>2.1262945764323899</c:v>
                </c:pt>
                <c:pt idx="5632" formatCode="General">
                  <c:v>2.1262800841028602</c:v>
                </c:pt>
                <c:pt idx="5633" formatCode="General">
                  <c:v>2.1262655959035501</c:v>
                </c:pt>
                <c:pt idx="5634" formatCode="General">
                  <c:v>2.1262511118321701</c:v>
                </c:pt>
                <c:pt idx="5635" formatCode="General">
                  <c:v>2.1262366318864498</c:v>
                </c:pt>
                <c:pt idx="5636" formatCode="General">
                  <c:v>2.1262221560641201</c:v>
                </c:pt>
                <c:pt idx="5637" formatCode="General">
                  <c:v>2.1262076843628899</c:v>
                </c:pt>
                <c:pt idx="5638" formatCode="General">
                  <c:v>2.1261932167804698</c:v>
                </c:pt>
                <c:pt idx="5639" formatCode="General">
                  <c:v>2.1261787533145702</c:v>
                </c:pt>
                <c:pt idx="5640" formatCode="General">
                  <c:v>2.12616429396288</c:v>
                </c:pt>
                <c:pt idx="5641" formatCode="General">
                  <c:v>2.1261498387231099</c:v>
                </c:pt>
                <c:pt idx="5642" formatCode="General">
                  <c:v>2.1261353875929601</c:v>
                </c:pt>
                <c:pt idx="5643" formatCode="General">
                  <c:v>2.12612094057009</c:v>
                </c:pt>
                <c:pt idx="5644" formatCode="General">
                  <c:v>2.1261064976522102</c:v>
                </c:pt>
                <c:pt idx="5645" formatCode="General">
                  <c:v>2.1260920588369898</c:v>
                </c:pt>
                <c:pt idx="5646" formatCode="General">
                  <c:v>2.12607762412209</c:v>
                </c:pt>
                <c:pt idx="5647" formatCode="General">
                  <c:v>2.1260631935052001</c:v>
                </c:pt>
                <c:pt idx="5648" formatCode="General">
                  <c:v>2.1260487669839598</c:v>
                </c:pt>
                <c:pt idx="5649" formatCode="General">
                  <c:v>2.1260343445560301</c:v>
                </c:pt>
                <c:pt idx="5650" formatCode="General">
                  <c:v>2.1260199262190702</c:v>
                </c:pt>
                <c:pt idx="5651" formatCode="General">
                  <c:v>2.12600551197073</c:v>
                </c:pt>
                <c:pt idx="5652" formatCode="General">
                  <c:v>2.1259911018086299</c:v>
                </c:pt>
                <c:pt idx="5653" formatCode="General">
                  <c:v>2.12597669573042</c:v>
                </c:pt>
                <c:pt idx="5654" formatCode="General">
                  <c:v>2.1259622937337102</c:v>
                </c:pt>
                <c:pt idx="5655" formatCode="General">
                  <c:v>2.1259478958161502</c:v>
                </c:pt>
                <c:pt idx="5656" formatCode="General">
                  <c:v>2.12593350197533</c:v>
                </c:pt>
                <c:pt idx="5657" formatCode="General">
                  <c:v>2.1259191122088601</c:v>
                </c:pt>
                <c:pt idx="5658" formatCode="General">
                  <c:v>2.12590472651436</c:v>
                </c:pt>
                <c:pt idx="5659" formatCode="General">
                  <c:v>2.1258903448894202</c:v>
                </c:pt>
                <c:pt idx="5660" formatCode="General">
                  <c:v>2.1258759673316199</c:v>
                </c:pt>
                <c:pt idx="5661" formatCode="General">
                  <c:v>2.1258615938385499</c:v>
                </c:pt>
                <c:pt idx="5662" formatCode="General">
                  <c:v>2.1258472244077802</c:v>
                </c:pt>
                <c:pt idx="5663" formatCode="General">
                  <c:v>2.1258328590368998</c:v>
                </c:pt>
                <c:pt idx="5664" formatCode="General">
                  <c:v>2.1258184977234502</c:v>
                </c:pt>
                <c:pt idx="5665" formatCode="General">
                  <c:v>2.1258041404649899</c:v>
                </c:pt>
                <c:pt idx="5666" formatCode="General">
                  <c:v>2.1257897872590701</c:v>
                </c:pt>
                <c:pt idx="5667" formatCode="General">
                  <c:v>2.1257754381032399</c:v>
                </c:pt>
                <c:pt idx="5668" formatCode="General">
                  <c:v>2.1257610929950199</c:v>
                </c:pt>
                <c:pt idx="5669" formatCode="General">
                  <c:v>2.1257467519319402</c:v>
                </c:pt>
                <c:pt idx="5670" formatCode="General">
                  <c:v>2.1257324149115102</c:v>
                </c:pt>
                <c:pt idx="5671" formatCode="General">
                  <c:v>2.1257180819312498</c:v>
                </c:pt>
                <c:pt idx="5672" formatCode="General">
                  <c:v>2.12570375298866</c:v>
                </c:pt>
                <c:pt idx="5673" formatCode="General">
                  <c:v>2.1256894280812402</c:v>
                </c:pt>
                <c:pt idx="5674" formatCode="General">
                  <c:v>2.1256751072064599</c:v>
                </c:pt>
                <c:pt idx="5675" formatCode="General">
                  <c:v>2.1256607903617999</c:v>
                </c:pt>
                <c:pt idx="5676" formatCode="General">
                  <c:v>2.1256464775447399</c:v>
                </c:pt>
                <c:pt idx="5677" formatCode="General">
                  <c:v>2.12563216875273</c:v>
                </c:pt>
                <c:pt idx="5678" formatCode="General">
                  <c:v>2.1256178639832202</c:v>
                </c:pt>
                <c:pt idx="5679" formatCode="General">
                  <c:v>2.1256035632336601</c:v>
                </c:pt>
                <c:pt idx="5680" formatCode="General">
                  <c:v>2.12558926650147</c:v>
                </c:pt>
                <c:pt idx="5681" formatCode="General">
                  <c:v>2.1255749737840799</c:v>
                </c:pt>
                <c:pt idx="5682" formatCode="General">
                  <c:v>2.1255606850789102</c:v>
                </c:pt>
                <c:pt idx="5683" formatCode="General">
                  <c:v>2.1255464003833699</c:v>
                </c:pt>
                <c:pt idx="5684" formatCode="General">
                  <c:v>2.1255321196948298</c:v>
                </c:pt>
                <c:pt idx="5685" formatCode="General">
                  <c:v>2.12551784301069</c:v>
                </c:pt>
                <c:pt idx="5686" formatCode="General">
                  <c:v>2.12550357032833</c:v>
                </c:pt>
                <c:pt idx="5687" formatCode="General">
                  <c:v>2.1254893016451102</c:v>
                </c:pt>
                <c:pt idx="5688" formatCode="General">
                  <c:v>2.1254750369583801</c:v>
                </c:pt>
                <c:pt idx="5689" formatCode="General">
                  <c:v>2.1254607762654798</c:v>
                </c:pt>
                <c:pt idx="5690" formatCode="General">
                  <c:v>2.1254465195637602</c:v>
                </c:pt>
                <c:pt idx="5691" formatCode="General">
                  <c:v>2.1254322668505399</c:v>
                </c:pt>
                <c:pt idx="5692" formatCode="General">
                  <c:v>2.1254180181231201</c:v>
                </c:pt>
                <c:pt idx="5693" formatCode="General">
                  <c:v>2.1254037733788</c:v>
                </c:pt>
                <c:pt idx="5694" formatCode="General">
                  <c:v>2.12538953261488</c:v>
                </c:pt>
                <c:pt idx="5695" formatCode="General">
                  <c:v>2.1253752958286301</c:v>
                </c:pt>
                <c:pt idx="5696" formatCode="General">
                  <c:v>2.1253610630173299</c:v>
                </c:pt>
                <c:pt idx="5697" formatCode="General">
                  <c:v>2.12534683417821</c:v>
                </c:pt>
                <c:pt idx="5698" formatCode="General">
                  <c:v>2.1253326093085301</c:v>
                </c:pt>
                <c:pt idx="5699" formatCode="General">
                  <c:v>2.12531838840551</c:v>
                </c:pt>
                <c:pt idx="5700" formatCode="General">
                  <c:v>2.1253041714663801</c:v>
                </c:pt>
                <c:pt idx="5701" formatCode="General">
                  <c:v>2.1252899584883398</c:v>
                </c:pt>
                <c:pt idx="5702" formatCode="General">
                  <c:v>2.1252757494685701</c:v>
                </c:pt>
                <c:pt idx="5703" formatCode="General">
                  <c:v>2.1252615444042702</c:v>
                </c:pt>
                <c:pt idx="5704" formatCode="General">
                  <c:v>2.1252473432925898</c:v>
                </c:pt>
                <c:pt idx="5705" formatCode="General">
                  <c:v>2.1252331461306802</c:v>
                </c:pt>
                <c:pt idx="5706" formatCode="General">
                  <c:v>2.1252189529157</c:v>
                </c:pt>
                <c:pt idx="5707" formatCode="General">
                  <c:v>2.12520476364476</c:v>
                </c:pt>
                <c:pt idx="5708" formatCode="General">
                  <c:v>2.12519057831497</c:v>
                </c:pt>
                <c:pt idx="5709" formatCode="General">
                  <c:v>2.1251763969234299</c:v>
                </c:pt>
                <c:pt idx="5710" formatCode="General">
                  <c:v>2.1251624446783701</c:v>
                </c:pt>
                <c:pt idx="5711" formatCode="General">
                  <c:v>2.1251482747282502</c:v>
                </c:pt>
                <c:pt idx="5712" formatCode="General">
                  <c:v>2.1251341087623001</c:v>
                </c:pt>
                <c:pt idx="5713" formatCode="General">
                  <c:v>2.1251199467783599</c:v>
                </c:pt>
                <c:pt idx="5714" formatCode="General">
                  <c:v>2.1251057887742699</c:v>
                </c:pt>
                <c:pt idx="5715" formatCode="General">
                  <c:v>2.1250916347478599</c:v>
                </c:pt>
                <c:pt idx="5716" formatCode="General">
                  <c:v>2.12507748469698</c:v>
                </c:pt>
                <c:pt idx="5717" formatCode="General">
                  <c:v>2.1250633386194302</c:v>
                </c:pt>
                <c:pt idx="5718" formatCode="General">
                  <c:v>2.12504919651305</c:v>
                </c:pt>
                <c:pt idx="5719" formatCode="General">
                  <c:v>2.1250350583756599</c:v>
                </c:pt>
                <c:pt idx="5720" formatCode="General">
                  <c:v>2.1250209242050602</c:v>
                </c:pt>
                <c:pt idx="5721" formatCode="General">
                  <c:v>2.12500679399907</c:v>
                </c:pt>
                <c:pt idx="5722" formatCode="General">
                  <c:v>2.1249926677554898</c:v>
                </c:pt>
                <c:pt idx="5723" formatCode="General">
                  <c:v>2.1249785454721302</c:v>
                </c:pt>
                <c:pt idx="5724" formatCode="General">
                  <c:v>2.12496442714678</c:v>
                </c:pt>
                <c:pt idx="5725" formatCode="General">
                  <c:v>2.1249503127772198</c:v>
                </c:pt>
                <c:pt idx="5726" formatCode="General">
                  <c:v>2.1249362023612401</c:v>
                </c:pt>
                <c:pt idx="5727" formatCode="General">
                  <c:v>2.1249220958966402</c:v>
                </c:pt>
                <c:pt idx="5728" formatCode="General">
                  <c:v>2.1249079933811701</c:v>
                </c:pt>
                <c:pt idx="5729" formatCode="General">
                  <c:v>2.1248938948126099</c:v>
                </c:pt>
                <c:pt idx="5730" formatCode="General">
                  <c:v>2.1248798001887299</c:v>
                </c:pt>
                <c:pt idx="5731" formatCode="General">
                  <c:v>2.1248657095072798</c:v>
                </c:pt>
                <c:pt idx="5732" formatCode="General">
                  <c:v>2.1248516227660299</c:v>
                </c:pt>
                <c:pt idx="5733" formatCode="General">
                  <c:v>2.12483753996271</c:v>
                </c:pt>
                <c:pt idx="5734" formatCode="General">
                  <c:v>2.1248234610950698</c:v>
                </c:pt>
                <c:pt idx="5735" formatCode="General">
                  <c:v>2.1248093861608601</c:v>
                </c:pt>
                <c:pt idx="5736" formatCode="General">
                  <c:v>2.1247953151577899</c:v>
                </c:pt>
                <c:pt idx="5737" formatCode="General">
                  <c:v>2.1247812480835999</c:v>
                </c:pt>
                <c:pt idx="5738" formatCode="General">
                  <c:v>2.1247671849360001</c:v>
                </c:pt>
                <c:pt idx="5739" formatCode="General">
                  <c:v>2.1247531257127199</c:v>
                </c:pt>
                <c:pt idx="5740" formatCode="General">
                  <c:v>2.1247390704114499</c:v>
                </c:pt>
                <c:pt idx="5741" formatCode="General">
                  <c:v>2.1247250190299001</c:v>
                </c:pt>
                <c:pt idx="5742" formatCode="General">
                  <c:v>2.12471097156575</c:v>
                </c:pt>
                <c:pt idx="5743" formatCode="General">
                  <c:v>2.1246969280167001</c:v>
                </c:pt>
                <c:pt idx="5744" formatCode="General">
                  <c:v>2.1246828883804398</c:v>
                </c:pt>
                <c:pt idx="5745" formatCode="General">
                  <c:v>2.1246688526546298</c:v>
                </c:pt>
                <c:pt idx="5746" formatCode="General">
                  <c:v>2.12465482083693</c:v>
                </c:pt>
                <c:pt idx="5747" formatCode="General">
                  <c:v>2.1246407929250202</c:v>
                </c:pt>
                <c:pt idx="5748" formatCode="General">
                  <c:v>2.1246267689165501</c:v>
                </c:pt>
                <c:pt idx="5749" formatCode="General">
                  <c:v>2.1246127488091502</c:v>
                </c:pt>
                <c:pt idx="5750" formatCode="General">
                  <c:v>2.1245987326004698</c:v>
                </c:pt>
                <c:pt idx="5751" formatCode="General">
                  <c:v>2.1245847202881398</c:v>
                </c:pt>
                <c:pt idx="5752" formatCode="General">
                  <c:v>2.1245707118697901</c:v>
                </c:pt>
                <c:pt idx="5753" formatCode="General">
                  <c:v>2.1245567073430198</c:v>
                </c:pt>
                <c:pt idx="5754" formatCode="General">
                  <c:v>2.1245427067054501</c:v>
                </c:pt>
                <c:pt idx="5755" formatCode="General">
                  <c:v>2.1245287099546699</c:v>
                </c:pt>
                <c:pt idx="5756" formatCode="General">
                  <c:v>2.1245147170882799</c:v>
                </c:pt>
                <c:pt idx="5757" formatCode="General">
                  <c:v>2.1245007281038601</c:v>
                </c:pt>
                <c:pt idx="5758" formatCode="General">
                  <c:v>2.12448674299899</c:v>
                </c:pt>
                <c:pt idx="5759" formatCode="General">
                  <c:v>2.1244727617712398</c:v>
                </c:pt>
                <c:pt idx="5760" formatCode="General">
                  <c:v>2.1244587844181502</c:v>
                </c:pt>
                <c:pt idx="5761" formatCode="General">
                  <c:v>2.12444481093728</c:v>
                </c:pt>
                <c:pt idx="5762" formatCode="General">
                  <c:v>2.1244308413261699</c:v>
                </c:pt>
                <c:pt idx="5763" formatCode="General">
                  <c:v>2.1244168755823498</c:v>
                </c:pt>
                <c:pt idx="5764" formatCode="General">
                  <c:v>2.1244029137033502</c:v>
                </c:pt>
                <c:pt idx="5765" formatCode="General">
                  <c:v>2.1243889556866602</c:v>
                </c:pt>
                <c:pt idx="5766" formatCode="General">
                  <c:v>2.1243750015298102</c:v>
                </c:pt>
                <c:pt idx="5767" formatCode="General">
                  <c:v>2.1243610512302902</c:v>
                </c:pt>
                <c:pt idx="5768" formatCode="General">
                  <c:v>2.12434710478556</c:v>
                </c:pt>
                <c:pt idx="5769" formatCode="General">
                  <c:v>2.1243331621931199</c:v>
                </c:pt>
                <c:pt idx="5770" formatCode="General">
                  <c:v>2.12431922345041</c:v>
                </c:pt>
                <c:pt idx="5771" formatCode="General">
                  <c:v>2.1243052885549099</c:v>
                </c:pt>
                <c:pt idx="5772" formatCode="General">
                  <c:v>2.1242913575040498</c:v>
                </c:pt>
                <c:pt idx="5773" formatCode="General">
                  <c:v>2.1242774302952498</c:v>
                </c:pt>
                <c:pt idx="5774" formatCode="General">
                  <c:v>2.1242635069259599</c:v>
                </c:pt>
                <c:pt idx="5775" formatCode="General">
                  <c:v>2.1242495873935598</c:v>
                </c:pt>
                <c:pt idx="5776" formatCode="General">
                  <c:v>2.12423567169547</c:v>
                </c:pt>
                <c:pt idx="5777" formatCode="General">
                  <c:v>2.12422175982908</c:v>
                </c:pt>
                <c:pt idx="5778" formatCode="General">
                  <c:v>2.1242078517917502</c:v>
                </c:pt>
                <c:pt idx="5779" formatCode="General">
                  <c:v>2.12419394758086</c:v>
                </c:pt>
                <c:pt idx="5780" formatCode="General">
                  <c:v>2.12418004719376</c:v>
                </c:pt>
                <c:pt idx="5781" formatCode="General">
                  <c:v>2.12416615062779</c:v>
                </c:pt>
                <c:pt idx="5782" formatCode="General">
                  <c:v>2.1241522578802798</c:v>
                </c:pt>
                <c:pt idx="5783" formatCode="General">
                  <c:v>2.1241383689485498</c:v>
                </c:pt>
                <c:pt idx="5784" formatCode="General">
                  <c:v>2.1241244838298998</c:v>
                </c:pt>
                <c:pt idx="5785" formatCode="General">
                  <c:v>2.1241106025216299</c:v>
                </c:pt>
                <c:pt idx="5786" formatCode="General">
                  <c:v>2.1240967250210199</c:v>
                </c:pt>
                <c:pt idx="5787" formatCode="General">
                  <c:v>2.1240828513253298</c:v>
                </c:pt>
                <c:pt idx="5788" formatCode="General">
                  <c:v>2.1240689814318099</c:v>
                </c:pt>
                <c:pt idx="5789" formatCode="General">
                  <c:v>2.1240551153377099</c:v>
                </c:pt>
                <c:pt idx="5790" formatCode="General">
                  <c:v>2.1240412530402502</c:v>
                </c:pt>
                <c:pt idx="5791" formatCode="General">
                  <c:v>2.1240273945366499</c:v>
                </c:pt>
                <c:pt idx="5792" formatCode="General">
                  <c:v>2.1240137628791298</c:v>
                </c:pt>
                <c:pt idx="5793" formatCode="General">
                  <c:v>2.1239999154752001</c:v>
                </c:pt>
                <c:pt idx="5794" formatCode="General">
                  <c:v>2.1239860719102701</c:v>
                </c:pt>
                <c:pt idx="5795" formatCode="General">
                  <c:v>2.12397223218231</c:v>
                </c:pt>
                <c:pt idx="5796" formatCode="General">
                  <c:v>2.1239583962892299</c:v>
                </c:pt>
                <c:pt idx="5797" formatCode="General">
                  <c:v>2.12394456422897</c:v>
                </c:pt>
                <c:pt idx="5798" formatCode="General">
                  <c:v>2.1239307359994601</c:v>
                </c:pt>
                <c:pt idx="5799" formatCode="General">
                  <c:v>2.1239169115986298</c:v>
                </c:pt>
                <c:pt idx="5800" formatCode="General">
                  <c:v>2.1239030910243799</c:v>
                </c:pt>
                <c:pt idx="5801" formatCode="General">
                  <c:v>2.12388927427464</c:v>
                </c:pt>
                <c:pt idx="5802" formatCode="General">
                  <c:v>2.1238754613473199</c:v>
                </c:pt>
                <c:pt idx="5803" formatCode="General">
                  <c:v>2.1238616522403202</c:v>
                </c:pt>
                <c:pt idx="5804" formatCode="General">
                  <c:v>2.1238478469515401</c:v>
                </c:pt>
                <c:pt idx="5805" formatCode="General">
                  <c:v>2.12383404547889</c:v>
                </c:pt>
                <c:pt idx="5806" formatCode="General">
                  <c:v>2.1238202478202499</c:v>
                </c:pt>
                <c:pt idx="5807" formatCode="General">
                  <c:v>2.12380645397351</c:v>
                </c:pt>
                <c:pt idx="5808" formatCode="General">
                  <c:v>2.1237926639365501</c:v>
                </c:pt>
                <c:pt idx="5809" formatCode="General">
                  <c:v>2.1237788777072599</c:v>
                </c:pt>
                <c:pt idx="5810" formatCode="General">
                  <c:v>2.1237650952834901</c:v>
                </c:pt>
                <c:pt idx="5811" formatCode="General">
                  <c:v>2.1237513166631299</c:v>
                </c:pt>
                <c:pt idx="5812" formatCode="General">
                  <c:v>2.1237375418440401</c:v>
                </c:pt>
                <c:pt idx="5813" formatCode="General">
                  <c:v>2.1237237708240602</c:v>
                </c:pt>
                <c:pt idx="5814" formatCode="General">
                  <c:v>2.1237100036010599</c:v>
                </c:pt>
                <c:pt idx="5815" formatCode="General">
                  <c:v>2.1236962401728801</c:v>
                </c:pt>
                <c:pt idx="5816" formatCode="General">
                  <c:v>2.1236824805373602</c:v>
                </c:pt>
                <c:pt idx="5817" formatCode="General">
                  <c:v>2.1236687246923398</c:v>
                </c:pt>
                <c:pt idx="5818" formatCode="General">
                  <c:v>2.1236549726356402</c:v>
                </c:pt>
                <c:pt idx="5819" formatCode="General">
                  <c:v>2.12364122436508</c:v>
                </c:pt>
                <c:pt idx="5820" formatCode="General">
                  <c:v>2.1236274798784902</c:v>
                </c:pt>
                <c:pt idx="5821" formatCode="General">
                  <c:v>2.1236137391736798</c:v>
                </c:pt>
                <c:pt idx="5822" formatCode="General">
                  <c:v>2.1236000022484598</c:v>
                </c:pt>
                <c:pt idx="5823" formatCode="General">
                  <c:v>2.1235862691006102</c:v>
                </c:pt>
                <c:pt idx="5824" formatCode="General">
                  <c:v>2.1235725397279399</c:v>
                </c:pt>
                <c:pt idx="5825" formatCode="General">
                  <c:v>2.1235588141282302</c:v>
                </c:pt>
                <c:pt idx="5826" formatCode="General">
                  <c:v>2.1235450922992598</c:v>
                </c:pt>
                <c:pt idx="5827" formatCode="General">
                  <c:v>2.1235313742387998</c:v>
                </c:pt>
                <c:pt idx="5828" formatCode="General">
                  <c:v>2.1235176599446302</c:v>
                </c:pt>
                <c:pt idx="5829" formatCode="General">
                  <c:v>2.1235039494144901</c:v>
                </c:pt>
                <c:pt idx="5830" formatCode="General">
                  <c:v>2.1234902426461399</c:v>
                </c:pt>
                <c:pt idx="5831" formatCode="General">
                  <c:v>2.1234765396373398</c:v>
                </c:pt>
                <c:pt idx="5832" formatCode="General">
                  <c:v>2.1234628403858</c:v>
                </c:pt>
                <c:pt idx="5833" formatCode="General">
                  <c:v>2.12344914488928</c:v>
                </c:pt>
                <c:pt idx="5834" formatCode="General">
                  <c:v>2.12343545314548</c:v>
                </c:pt>
                <c:pt idx="5835" formatCode="General">
                  <c:v>2.1234217651521301</c:v>
                </c:pt>
                <c:pt idx="5836" formatCode="General">
                  <c:v>2.12340808090693</c:v>
                </c:pt>
                <c:pt idx="5837" formatCode="General">
                  <c:v>2.1233944004075802</c:v>
                </c:pt>
                <c:pt idx="5838" formatCode="General">
                  <c:v>2.1233807236517799</c:v>
                </c:pt>
                <c:pt idx="5839" formatCode="General">
                  <c:v>2.1233670506372002</c:v>
                </c:pt>
                <c:pt idx="5840" formatCode="General">
                  <c:v>2.1233533813615302</c:v>
                </c:pt>
                <c:pt idx="5841" formatCode="General">
                  <c:v>2.1233397158224401</c:v>
                </c:pt>
                <c:pt idx="5842" formatCode="General">
                  <c:v>2.1233260540175798</c:v>
                </c:pt>
                <c:pt idx="5843" formatCode="General">
                  <c:v>2.1233123959446001</c:v>
                </c:pt>
                <c:pt idx="5844" formatCode="General">
                  <c:v>2.1232987416011402</c:v>
                </c:pt>
                <c:pt idx="5845" formatCode="General">
                  <c:v>2.1232850909848402</c:v>
                </c:pt>
                <c:pt idx="5846" formatCode="General">
                  <c:v>2.12327144409333</c:v>
                </c:pt>
                <c:pt idx="5847" formatCode="General">
                  <c:v>2.1232578009242098</c:v>
                </c:pt>
                <c:pt idx="5848" formatCode="General">
                  <c:v>2.1232441614750899</c:v>
                </c:pt>
                <c:pt idx="5849" formatCode="General">
                  <c:v>2.12323052574357</c:v>
                </c:pt>
                <c:pt idx="5850" formatCode="General">
                  <c:v>2.1232168937272302</c:v>
                </c:pt>
                <c:pt idx="5851" formatCode="General">
                  <c:v>2.1232032654236601</c:v>
                </c:pt>
                <c:pt idx="5852" formatCode="General">
                  <c:v>2.1231896408304101</c:v>
                </c:pt>
                <c:pt idx="5853" formatCode="General">
                  <c:v>2.12317601994505</c:v>
                </c:pt>
                <c:pt idx="5854" formatCode="General">
                  <c:v>2.1231624027651201</c:v>
                </c:pt>
                <c:pt idx="5855" formatCode="General">
                  <c:v>2.12314878928815</c:v>
                </c:pt>
                <c:pt idx="5856" formatCode="General">
                  <c:v>2.12313517951169</c:v>
                </c:pt>
                <c:pt idx="5857" formatCode="General">
                  <c:v>2.12312157343323</c:v>
                </c:pt>
                <c:pt idx="5858" formatCode="General">
                  <c:v>2.12310797105029</c:v>
                </c:pt>
                <c:pt idx="5859" formatCode="General">
                  <c:v>2.1230943723603501</c:v>
                </c:pt>
                <c:pt idx="5860" formatCode="General">
                  <c:v>2.1230807773609102</c:v>
                </c:pt>
                <c:pt idx="5861" formatCode="General">
                  <c:v>2.1230671860494201</c:v>
                </c:pt>
                <c:pt idx="5862" formatCode="General">
                  <c:v>2.1230535984233598</c:v>
                </c:pt>
                <c:pt idx="5863" formatCode="General">
                  <c:v>2.12304001448017</c:v>
                </c:pt>
                <c:pt idx="5864" formatCode="General">
                  <c:v>2.1230264342172802</c:v>
                </c:pt>
                <c:pt idx="5865" formatCode="General">
                  <c:v>2.1230128576321299</c:v>
                </c:pt>
                <c:pt idx="5866" formatCode="General">
                  <c:v>2.12299928472211</c:v>
                </c:pt>
                <c:pt idx="5867" formatCode="General">
                  <c:v>2.1229857154846399</c:v>
                </c:pt>
                <c:pt idx="5868" formatCode="General">
                  <c:v>2.1229721499170999</c:v>
                </c:pt>
                <c:pt idx="5869" formatCode="General">
                  <c:v>2.1229585880168602</c:v>
                </c:pt>
                <c:pt idx="5870" formatCode="General">
                  <c:v>2.1229450297812802</c:v>
                </c:pt>
                <c:pt idx="5871" formatCode="General">
                  <c:v>2.1229314752077202</c:v>
                </c:pt>
                <c:pt idx="5872" formatCode="General">
                  <c:v>2.1229179242935099</c:v>
                </c:pt>
                <c:pt idx="5873" formatCode="General">
                  <c:v>2.1229043770359701</c:v>
                </c:pt>
                <c:pt idx="5874" formatCode="General">
                  <c:v>2.1228910542070398</c:v>
                </c:pt>
                <c:pt idx="5875" formatCode="General">
                  <c:v>2.1228775177207</c:v>
                </c:pt>
                <c:pt idx="5876" formatCode="General">
                  <c:v>2.1228639849354201</c:v>
                </c:pt>
                <c:pt idx="5877" formatCode="General">
                  <c:v>2.1228504558492198</c:v>
                </c:pt>
                <c:pt idx="5878" formatCode="General">
                  <c:v>2.12283693046014</c:v>
                </c:pt>
                <c:pt idx="5879" formatCode="General">
                  <c:v>2.1228234087661799</c:v>
                </c:pt>
                <c:pt idx="5880" formatCode="General">
                  <c:v>2.1228098907653901</c:v>
                </c:pt>
                <c:pt idx="5881" formatCode="General">
                  <c:v>2.12279637645576</c:v>
                </c:pt>
                <c:pt idx="5882" formatCode="General">
                  <c:v>2.1227828658352998</c:v>
                </c:pt>
                <c:pt idx="5883" formatCode="General">
                  <c:v>2.1227693589020298</c:v>
                </c:pt>
                <c:pt idx="5884" formatCode="General">
                  <c:v>2.1227558556539501</c:v>
                </c:pt>
                <c:pt idx="5885" formatCode="General">
                  <c:v>2.1227423560890499</c:v>
                </c:pt>
                <c:pt idx="5886" formatCode="General">
                  <c:v>2.1227288602053198</c:v>
                </c:pt>
                <c:pt idx="5887" formatCode="General">
                  <c:v>2.1227153680007498</c:v>
                </c:pt>
                <c:pt idx="5888" formatCode="General">
                  <c:v>2.1227018794733299</c:v>
                </c:pt>
                <c:pt idx="5889" formatCode="General">
                  <c:v>2.12268839462104</c:v>
                </c:pt>
                <c:pt idx="5890" formatCode="General">
                  <c:v>2.1226749134418501</c:v>
                </c:pt>
                <c:pt idx="5891" formatCode="General">
                  <c:v>2.1226614359337201</c:v>
                </c:pt>
                <c:pt idx="5892" formatCode="General">
                  <c:v>2.1226479620946299</c:v>
                </c:pt>
                <c:pt idx="5893" formatCode="General">
                  <c:v>2.12263449192253</c:v>
                </c:pt>
                <c:pt idx="5894" formatCode="General">
                  <c:v>2.1226210254153801</c:v>
                </c:pt>
                <c:pt idx="5895" formatCode="General">
                  <c:v>2.12260756257113</c:v>
                </c:pt>
                <c:pt idx="5896" formatCode="General">
                  <c:v>2.1225941033877098</c:v>
                </c:pt>
                <c:pt idx="5897" formatCode="General">
                  <c:v>2.12258064786307</c:v>
                </c:pt>
                <c:pt idx="5898" formatCode="General">
                  <c:v>2.1225671959951402</c:v>
                </c:pt>
                <c:pt idx="5899" formatCode="General">
                  <c:v>2.1225537477818599</c:v>
                </c:pt>
                <c:pt idx="5900" formatCode="General">
                  <c:v>2.1225403032211299</c:v>
                </c:pt>
                <c:pt idx="5901" formatCode="General">
                  <c:v>2.1225268623108802</c:v>
                </c:pt>
                <c:pt idx="5902" formatCode="General">
                  <c:v>2.1225134250490099</c:v>
                </c:pt>
                <c:pt idx="5903" formatCode="General">
                  <c:v>2.1224999914334401</c:v>
                </c:pt>
                <c:pt idx="5904" formatCode="General">
                  <c:v>2.1224865614620501</c:v>
                </c:pt>
                <c:pt idx="5905" formatCode="General">
                  <c:v>2.1224731351327502</c:v>
                </c:pt>
                <c:pt idx="5906" formatCode="General">
                  <c:v>2.1224597124434101</c:v>
                </c:pt>
                <c:pt idx="5907" formatCode="General">
                  <c:v>2.1224462933919201</c:v>
                </c:pt>
                <c:pt idx="5908" formatCode="General">
                  <c:v>2.1224328779761401</c:v>
                </c:pt>
                <c:pt idx="5909" formatCode="General">
                  <c:v>2.1224194661939602</c:v>
                </c:pt>
                <c:pt idx="5910" formatCode="General">
                  <c:v>2.1224060580432198</c:v>
                </c:pt>
                <c:pt idx="5911" formatCode="General">
                  <c:v>2.1223926535217701</c:v>
                </c:pt>
                <c:pt idx="5912" formatCode="General">
                  <c:v>2.1223792526274701</c:v>
                </c:pt>
                <c:pt idx="5913" formatCode="General">
                  <c:v>2.1223658553581601</c:v>
                </c:pt>
                <c:pt idx="5914" formatCode="General">
                  <c:v>2.1223524617116598</c:v>
                </c:pt>
                <c:pt idx="5915" formatCode="General">
                  <c:v>2.1223390716858099</c:v>
                </c:pt>
                <c:pt idx="5916" formatCode="General">
                  <c:v>2.12232568527841</c:v>
                </c:pt>
                <c:pt idx="5917" formatCode="General">
                  <c:v>2.1223123024872899</c:v>
                </c:pt>
                <c:pt idx="5918" formatCode="General">
                  <c:v>2.1222989233102298</c:v>
                </c:pt>
                <c:pt idx="5919" formatCode="General">
                  <c:v>2.12228554774505</c:v>
                </c:pt>
                <c:pt idx="5920" formatCode="General">
                  <c:v>2.12227217578952</c:v>
                </c:pt>
                <c:pt idx="5921" formatCode="General">
                  <c:v>2.1222588074414199</c:v>
                </c:pt>
                <c:pt idx="5922" formatCode="General">
                  <c:v>2.1222454426985302</c:v>
                </c:pt>
                <c:pt idx="5923" formatCode="General">
                  <c:v>2.12223208155861</c:v>
                </c:pt>
                <c:pt idx="5924" formatCode="General">
                  <c:v>2.1222187240194099</c:v>
                </c:pt>
                <c:pt idx="5925" formatCode="General">
                  <c:v>2.1222053700786798</c:v>
                </c:pt>
                <c:pt idx="5926" formatCode="General">
                  <c:v>2.1221920197341602</c:v>
                </c:pt>
                <c:pt idx="5927" formatCode="General">
                  <c:v>2.1221786729835799</c:v>
                </c:pt>
                <c:pt idx="5928" formatCode="General">
                  <c:v>2.1221653298246599</c:v>
                </c:pt>
                <c:pt idx="5929" formatCode="General">
                  <c:v>2.1221519902550998</c:v>
                </c:pt>
                <c:pt idx="5930" formatCode="General">
                  <c:v>2.1221386542726202</c:v>
                </c:pt>
                <c:pt idx="5931" formatCode="General">
                  <c:v>2.1221253218749099</c:v>
                </c:pt>
                <c:pt idx="5932" formatCode="General">
                  <c:v>2.1221119930596402</c:v>
                </c:pt>
                <c:pt idx="5933" formatCode="General">
                  <c:v>2.1220986678245</c:v>
                </c:pt>
                <c:pt idx="5934" formatCode="General">
                  <c:v>2.1220853461671498</c:v>
                </c:pt>
                <c:pt idx="5935" formatCode="General">
                  <c:v>2.1220720280852401</c:v>
                </c:pt>
                <c:pt idx="5936" formatCode="General">
                  <c:v>2.1220587135764202</c:v>
                </c:pt>
                <c:pt idx="5937" formatCode="General">
                  <c:v>2.1220454026383302</c:v>
                </c:pt>
                <c:pt idx="5938" formatCode="General">
                  <c:v>2.1220320952685898</c:v>
                </c:pt>
                <c:pt idx="5939" formatCode="General">
                  <c:v>2.1220187914648099</c:v>
                </c:pt>
                <c:pt idx="5940" formatCode="General">
                  <c:v>2.12200549122459</c:v>
                </c:pt>
                <c:pt idx="5941" formatCode="General">
                  <c:v>2.1219921945455398</c:v>
                </c:pt>
                <c:pt idx="5942" formatCode="General">
                  <c:v>2.1219789014252401</c:v>
                </c:pt>
                <c:pt idx="5943" formatCode="General">
                  <c:v>2.1219656118612402</c:v>
                </c:pt>
                <c:pt idx="5944" formatCode="General">
                  <c:v>2.1219523258511201</c:v>
                </c:pt>
                <c:pt idx="5945" formatCode="General">
                  <c:v>2.1219390433924299</c:v>
                </c:pt>
                <c:pt idx="5946" formatCode="General">
                  <c:v>2.1219257644826999</c:v>
                </c:pt>
                <c:pt idx="5947" formatCode="General">
                  <c:v>2.1219124891194499</c:v>
                </c:pt>
                <c:pt idx="5948" formatCode="General">
                  <c:v>2.1218992173002098</c:v>
                </c:pt>
                <c:pt idx="5949" formatCode="General">
                  <c:v>2.1218859490224702</c:v>
                </c:pt>
                <c:pt idx="5950" formatCode="General">
                  <c:v>2.1218726842837099</c:v>
                </c:pt>
                <c:pt idx="5951" formatCode="General">
                  <c:v>2.1218594230814301</c:v>
                </c:pt>
                <c:pt idx="5952" formatCode="General">
                  <c:v>2.1218461654130798</c:v>
                </c:pt>
                <c:pt idx="5953" formatCode="General">
                  <c:v>2.1218329112761198</c:v>
                </c:pt>
                <c:pt idx="5954" formatCode="General">
                  <c:v>2.1218196606679798</c:v>
                </c:pt>
                <c:pt idx="5955" formatCode="General">
                  <c:v>2.1218064135860901</c:v>
                </c:pt>
                <c:pt idx="5956" formatCode="General">
                  <c:v>2.1217933884076401</c:v>
                </c:pt>
                <c:pt idx="5957" formatCode="General">
                  <c:v>2.12178015178102</c:v>
                </c:pt>
                <c:pt idx="5958" formatCode="General">
                  <c:v>2.1217669187242501</c:v>
                </c:pt>
                <c:pt idx="5959" formatCode="General">
                  <c:v>2.1217536892354301</c:v>
                </c:pt>
                <c:pt idx="5960" formatCode="General">
                  <c:v>2.12174046331269</c:v>
                </c:pt>
                <c:pt idx="5961" formatCode="General">
                  <c:v>2.1217272409541299</c:v>
                </c:pt>
                <c:pt idx="5962" formatCode="General">
                  <c:v>2.1217140221578501</c:v>
                </c:pt>
                <c:pt idx="5963" formatCode="General">
                  <c:v>2.1217008069219498</c:v>
                </c:pt>
                <c:pt idx="5964" formatCode="General">
                  <c:v>2.1216875952445302</c:v>
                </c:pt>
                <c:pt idx="5965" formatCode="General">
                  <c:v>2.1216743871236798</c:v>
                </c:pt>
                <c:pt idx="5966" formatCode="General">
                  <c:v>2.12166118255749</c:v>
                </c:pt>
                <c:pt idx="5967" formatCode="General">
                  <c:v>2.1216479815440401</c:v>
                </c:pt>
                <c:pt idx="5968" formatCode="General">
                  <c:v>2.1216347840814098</c:v>
                </c:pt>
                <c:pt idx="5969" formatCode="General">
                  <c:v>2.1216215901676798</c:v>
                </c:pt>
                <c:pt idx="5970" formatCode="General">
                  <c:v>2.1216083998009099</c:v>
                </c:pt>
                <c:pt idx="5971" formatCode="General">
                  <c:v>2.12159521297917</c:v>
                </c:pt>
                <c:pt idx="5972" formatCode="General">
                  <c:v>2.1215820297005199</c:v>
                </c:pt>
                <c:pt idx="5973" formatCode="General">
                  <c:v>2.1215688499630199</c:v>
                </c:pt>
                <c:pt idx="5974" formatCode="General">
                  <c:v>2.1215556737647101</c:v>
                </c:pt>
                <c:pt idx="5975" formatCode="General">
                  <c:v>2.1215425011036402</c:v>
                </c:pt>
                <c:pt idx="5976" formatCode="General">
                  <c:v>2.1215293319778601</c:v>
                </c:pt>
                <c:pt idx="5977" formatCode="General">
                  <c:v>2.1215161663853999</c:v>
                </c:pt>
                <c:pt idx="5978" formatCode="General">
                  <c:v>2.12150300432429</c:v>
                </c:pt>
                <c:pt idx="5979" formatCode="General">
                  <c:v>2.1214898457925502</c:v>
                </c:pt>
                <c:pt idx="5980" formatCode="General">
                  <c:v>2.1214766907882101</c:v>
                </c:pt>
                <c:pt idx="5981" formatCode="General">
                  <c:v>2.1214635393092802</c:v>
                </c:pt>
                <c:pt idx="5982" formatCode="General">
                  <c:v>2.1214503913537701</c:v>
                </c:pt>
                <c:pt idx="5983" formatCode="General">
                  <c:v>2.1214372469196801</c:v>
                </c:pt>
                <c:pt idx="5984" formatCode="General">
                  <c:v>2.1214241060050001</c:v>
                </c:pt>
                <c:pt idx="5985" formatCode="General">
                  <c:v>2.12141096860775</c:v>
                </c:pt>
                <c:pt idx="5986" formatCode="General">
                  <c:v>2.1213978347258799</c:v>
                </c:pt>
                <c:pt idx="5987" formatCode="General">
                  <c:v>2.1213847043573999</c:v>
                </c:pt>
                <c:pt idx="5988" formatCode="General">
                  <c:v>2.1213715775002702</c:v>
                </c:pt>
                <c:pt idx="5989" formatCode="General">
                  <c:v>2.1213584541524599</c:v>
                </c:pt>
                <c:pt idx="5990" formatCode="General">
                  <c:v>2.1213453343119202</c:v>
                </c:pt>
                <c:pt idx="5991" formatCode="General">
                  <c:v>2.1213322179766201</c:v>
                </c:pt>
                <c:pt idx="5992" formatCode="General">
                  <c:v>2.1213191051445102</c:v>
                </c:pt>
                <c:pt idx="5993" formatCode="General">
                  <c:v>2.1213059958135201</c:v>
                </c:pt>
                <c:pt idx="5994" formatCode="General">
                  <c:v>2.1212928899815902</c:v>
                </c:pt>
                <c:pt idx="5995" formatCode="General">
                  <c:v>2.1212797876466598</c:v>
                </c:pt>
                <c:pt idx="5996" formatCode="General">
                  <c:v>2.1212666888066298</c:v>
                </c:pt>
                <c:pt idx="5997" formatCode="General">
                  <c:v>2.1212535934594201</c:v>
                </c:pt>
                <c:pt idx="5998" formatCode="General">
                  <c:v>2.1212405016029501</c:v>
                </c:pt>
                <c:pt idx="5999" formatCode="General">
                  <c:v>2.1212274132351001</c:v>
                </c:pt>
                <c:pt idx="6000" formatCode="General">
                  <c:v>2.1212143283537799</c:v>
                </c:pt>
                <c:pt idx="6001" formatCode="General">
                  <c:v>2.1212012469568702</c:v>
                </c:pt>
                <c:pt idx="6002" formatCode="General">
                  <c:v>2.12118816904225</c:v>
                </c:pt>
                <c:pt idx="6003" formatCode="General">
                  <c:v>2.1211750946077799</c:v>
                </c:pt>
                <c:pt idx="6004" formatCode="General">
                  <c:v>2.12116202365132</c:v>
                </c:pt>
                <c:pt idx="6005" formatCode="General">
                  <c:v>2.1211489561707499</c:v>
                </c:pt>
                <c:pt idx="6006" formatCode="General">
                  <c:v>2.1211358921638799</c:v>
                </c:pt>
                <c:pt idx="6007" formatCode="General">
                  <c:v>2.1211228316285702</c:v>
                </c:pt>
                <c:pt idx="6008" formatCode="General">
                  <c:v>2.1211097745626502</c:v>
                </c:pt>
                <c:pt idx="6009" formatCode="General">
                  <c:v>2.12109672096393</c:v>
                </c:pt>
                <c:pt idx="6010" formatCode="General">
                  <c:v>2.1210836708302301</c:v>
                </c:pt>
                <c:pt idx="6011" formatCode="General">
                  <c:v>2.1210706241593398</c:v>
                </c:pt>
                <c:pt idx="6012" formatCode="General">
                  <c:v>2.1210575809490702</c:v>
                </c:pt>
                <c:pt idx="6013" formatCode="General">
                  <c:v>2.1210445411971999</c:v>
                </c:pt>
                <c:pt idx="6014" formatCode="General">
                  <c:v>2.1210315049015098</c:v>
                </c:pt>
                <c:pt idx="6015" formatCode="General">
                  <c:v>2.12101847205976</c:v>
                </c:pt>
                <c:pt idx="6016" formatCode="General">
                  <c:v>2.12100544266971</c:v>
                </c:pt>
                <c:pt idx="6017" formatCode="General">
                  <c:v>2.1209924167291101</c:v>
                </c:pt>
                <c:pt idx="6018" formatCode="General">
                  <c:v>2.1209793942356998</c:v>
                </c:pt>
                <c:pt idx="6019" formatCode="General">
                  <c:v>2.1209663751872001</c:v>
                </c:pt>
                <c:pt idx="6020" formatCode="General">
                  <c:v>2.1209533595813399</c:v>
                </c:pt>
                <c:pt idx="6021" formatCode="General">
                  <c:v>2.1209403474158202</c:v>
                </c:pt>
                <c:pt idx="6022" formatCode="General">
                  <c:v>2.1209273386883498</c:v>
                </c:pt>
                <c:pt idx="6023" formatCode="General">
                  <c:v>2.1209143333966001</c:v>
                </c:pt>
                <c:pt idx="6024" formatCode="General">
                  <c:v>2.1209013315382701</c:v>
                </c:pt>
                <c:pt idx="6025" formatCode="General">
                  <c:v>2.120888333111</c:v>
                </c:pt>
                <c:pt idx="6026" formatCode="General">
                  <c:v>2.1208753381124601</c:v>
                </c:pt>
                <c:pt idx="6027" formatCode="General">
                  <c:v>2.1208623465402998</c:v>
                </c:pt>
                <c:pt idx="6028" formatCode="General">
                  <c:v>2.1208493583921499</c:v>
                </c:pt>
                <c:pt idx="6029" formatCode="General">
                  <c:v>2.1208363736656199</c:v>
                </c:pt>
                <c:pt idx="6030" formatCode="General">
                  <c:v>2.1208233923583402</c:v>
                </c:pt>
                <c:pt idx="6031" formatCode="General">
                  <c:v>2.1208104144678899</c:v>
                </c:pt>
                <c:pt idx="6032" formatCode="General">
                  <c:v>2.1207974399918599</c:v>
                </c:pt>
                <c:pt idx="6033" formatCode="General">
                  <c:v>2.1207844689278299</c:v>
                </c:pt>
                <c:pt idx="6034" formatCode="General">
                  <c:v>2.1207715012733699</c:v>
                </c:pt>
                <c:pt idx="6035" formatCode="General">
                  <c:v>2.12075853702602</c:v>
                </c:pt>
                <c:pt idx="6036" formatCode="General">
                  <c:v>2.12074557618332</c:v>
                </c:pt>
                <c:pt idx="6037" formatCode="General">
                  <c:v>2.12073261874278</c:v>
                </c:pt>
                <c:pt idx="6038" formatCode="General">
                  <c:v>2.1207198805818801</c:v>
                </c:pt>
                <c:pt idx="6039" formatCode="General">
                  <c:v>2.1207069332925399</c:v>
                </c:pt>
                <c:pt idx="6040" formatCode="General">
                  <c:v>2.1206939894481698</c:v>
                </c:pt>
                <c:pt idx="6041" formatCode="General">
                  <c:v>2.1206810490469499</c:v>
                </c:pt>
                <c:pt idx="6042" formatCode="General">
                  <c:v>2.1206681120870901</c:v>
                </c:pt>
                <c:pt idx="6043" formatCode="General">
                  <c:v>2.12065517856677</c:v>
                </c:pt>
                <c:pt idx="6044" formatCode="General">
                  <c:v>2.12064224848418</c:v>
                </c:pt>
                <c:pt idx="6045" formatCode="General">
                  <c:v>2.1206293218374901</c:v>
                </c:pt>
                <c:pt idx="6046" formatCode="General">
                  <c:v>2.12061639862489</c:v>
                </c:pt>
                <c:pt idx="6047" formatCode="General">
                  <c:v>2.12060347884454</c:v>
                </c:pt>
                <c:pt idx="6048" formatCode="General">
                  <c:v>2.1205905624946202</c:v>
                </c:pt>
                <c:pt idx="6049" formatCode="General">
                  <c:v>2.1205776495732902</c:v>
                </c:pt>
                <c:pt idx="6050" formatCode="General">
                  <c:v>2.1205647400787</c:v>
                </c:pt>
                <c:pt idx="6051" formatCode="General">
                  <c:v>2.1205518340090301</c:v>
                </c:pt>
                <c:pt idx="6052" formatCode="General">
                  <c:v>2.1205389313624101</c:v>
                </c:pt>
                <c:pt idx="6053" formatCode="General">
                  <c:v>2.1205260321369899</c:v>
                </c:pt>
                <c:pt idx="6054" formatCode="General">
                  <c:v>2.1205131363309202</c:v>
                </c:pt>
                <c:pt idx="6055" formatCode="General">
                  <c:v>2.1205002439423302</c:v>
                </c:pt>
                <c:pt idx="6056" formatCode="General">
                  <c:v>2.1204873549693501</c:v>
                </c:pt>
                <c:pt idx="6057" formatCode="General">
                  <c:v>2.1204744694101199</c:v>
                </c:pt>
                <c:pt idx="6058" formatCode="General">
                  <c:v>2.1204615872627599</c:v>
                </c:pt>
                <c:pt idx="6059" formatCode="General">
                  <c:v>2.1204487085253798</c:v>
                </c:pt>
                <c:pt idx="6060" formatCode="General">
                  <c:v>2.12043583319609</c:v>
                </c:pt>
                <c:pt idx="6061" formatCode="General">
                  <c:v>2.1204229612730101</c:v>
                </c:pt>
                <c:pt idx="6062" formatCode="General">
                  <c:v>2.12041009275424</c:v>
                </c:pt>
                <c:pt idx="6063" formatCode="General">
                  <c:v>2.12039722763787</c:v>
                </c:pt>
                <c:pt idx="6064" formatCode="General">
                  <c:v>2.1203843659219901</c:v>
                </c:pt>
                <c:pt idx="6065" formatCode="General">
                  <c:v>2.1203715076046898</c:v>
                </c:pt>
                <c:pt idx="6066" formatCode="General">
                  <c:v>2.1203586526840601</c:v>
                </c:pt>
                <c:pt idx="6067" formatCode="General">
                  <c:v>2.1203458011581602</c:v>
                </c:pt>
                <c:pt idx="6068" formatCode="General">
                  <c:v>2.1203329530250699</c:v>
                </c:pt>
                <c:pt idx="6069" formatCode="General">
                  <c:v>2.12032010828284</c:v>
                </c:pt>
                <c:pt idx="6070" formatCode="General">
                  <c:v>2.1203072669295402</c:v>
                </c:pt>
                <c:pt idx="6071" formatCode="General">
                  <c:v>2.12029442896322</c:v>
                </c:pt>
                <c:pt idx="6072" formatCode="General">
                  <c:v>2.12028159438192</c:v>
                </c:pt>
                <c:pt idx="6073" formatCode="General">
                  <c:v>2.1202687631836801</c:v>
                </c:pt>
                <c:pt idx="6074" formatCode="General">
                  <c:v>2.1202559353665298</c:v>
                </c:pt>
                <c:pt idx="6075" formatCode="General">
                  <c:v>2.1202431109284898</c:v>
                </c:pt>
                <c:pt idx="6076" formatCode="General">
                  <c:v>2.1202302898676</c:v>
                </c:pt>
                <c:pt idx="6077" formatCode="General">
                  <c:v>2.1202174721818499</c:v>
                </c:pt>
                <c:pt idx="6078" formatCode="General">
                  <c:v>2.1202046578692499</c:v>
                </c:pt>
                <c:pt idx="6079" formatCode="General">
                  <c:v>2.12019184692782</c:v>
                </c:pt>
                <c:pt idx="6080" formatCode="General">
                  <c:v>2.12017903935552</c:v>
                </c:pt>
                <c:pt idx="6081" formatCode="General">
                  <c:v>2.1201662351503501</c:v>
                </c:pt>
                <c:pt idx="6082" formatCode="General">
                  <c:v>2.1201534343102999</c:v>
                </c:pt>
                <c:pt idx="6083" formatCode="General">
                  <c:v>2.12014063683332</c:v>
                </c:pt>
                <c:pt idx="6084" formatCode="General">
                  <c:v>2.12012784271738</c:v>
                </c:pt>
                <c:pt idx="6085" formatCode="General">
                  <c:v>2.1201150519604299</c:v>
                </c:pt>
                <c:pt idx="6086" formatCode="General">
                  <c:v>2.1201022645604302</c:v>
                </c:pt>
                <c:pt idx="6087" formatCode="General">
                  <c:v>2.1200894805153099</c:v>
                </c:pt>
                <c:pt idx="6088" formatCode="General">
                  <c:v>2.1200766998230098</c:v>
                </c:pt>
                <c:pt idx="6089" formatCode="General">
                  <c:v>2.1200639224814402</c:v>
                </c:pt>
                <c:pt idx="6090" formatCode="General">
                  <c:v>2.1200511484885198</c:v>
                </c:pt>
                <c:pt idx="6091" formatCode="General">
                  <c:v>2.1200383778421701</c:v>
                </c:pt>
                <c:pt idx="6092" formatCode="General">
                  <c:v>2.1200256105402802</c:v>
                </c:pt>
                <c:pt idx="6093" formatCode="General">
                  <c:v>2.1200128465807402</c:v>
                </c:pt>
                <c:pt idx="6094" formatCode="General">
                  <c:v>2.1200000859614301</c:v>
                </c:pt>
                <c:pt idx="6095" formatCode="General">
                  <c:v>2.11998732868022</c:v>
                </c:pt>
                <c:pt idx="6096" formatCode="General">
                  <c:v>2.1199745747349898</c:v>
                </c:pt>
                <c:pt idx="6097" formatCode="General">
                  <c:v>2.11996182412358</c:v>
                </c:pt>
                <c:pt idx="6098" formatCode="General">
                  <c:v>2.11994907684383</c:v>
                </c:pt>
                <c:pt idx="6099" formatCode="General">
                  <c:v>2.1199363328935998</c:v>
                </c:pt>
                <c:pt idx="6100" formatCode="General">
                  <c:v>2.1199235922707</c:v>
                </c:pt>
                <c:pt idx="6101" formatCode="General">
                  <c:v>2.1199108549729502</c:v>
                </c:pt>
                <c:pt idx="6102" formatCode="General">
                  <c:v>2.11989812099816</c:v>
                </c:pt>
                <c:pt idx="6103" formatCode="General">
                  <c:v>2.1198853903441299</c:v>
                </c:pt>
                <c:pt idx="6104" formatCode="General">
                  <c:v>2.11987266300864</c:v>
                </c:pt>
                <c:pt idx="6105" formatCode="General">
                  <c:v>2.1198599389894799</c:v>
                </c:pt>
                <c:pt idx="6106" formatCode="General">
                  <c:v>2.1198472182843999</c:v>
                </c:pt>
                <c:pt idx="6107" formatCode="General">
                  <c:v>2.1198345008911801</c:v>
                </c:pt>
                <c:pt idx="6108" formatCode="General">
                  <c:v>2.11982178680754</c:v>
                </c:pt>
                <c:pt idx="6109" formatCode="General">
                  <c:v>2.1198090760312298</c:v>
                </c:pt>
                <c:pt idx="6110" formatCode="General">
                  <c:v>2.1197963685599799</c:v>
                </c:pt>
                <c:pt idx="6111" formatCode="General">
                  <c:v>2.1197836643915</c:v>
                </c:pt>
                <c:pt idx="6112" formatCode="General">
                  <c:v>2.11977096352348</c:v>
                </c:pt>
                <c:pt idx="6113" formatCode="General">
                  <c:v>2.11975826595362</c:v>
                </c:pt>
                <c:pt idx="6114" formatCode="General">
                  <c:v>2.1197455716796001</c:v>
                </c:pt>
                <c:pt idx="6115" formatCode="General">
                  <c:v>2.11973288069909</c:v>
                </c:pt>
                <c:pt idx="6116" formatCode="General">
                  <c:v>2.1197201930097398</c:v>
                </c:pt>
                <c:pt idx="6117" formatCode="General">
                  <c:v>2.1197075086091899</c:v>
                </c:pt>
                <c:pt idx="6118" formatCode="General">
                  <c:v>2.11969482749508</c:v>
                </c:pt>
                <c:pt idx="6119" formatCode="General">
                  <c:v>2.1196821496650302</c:v>
                </c:pt>
                <c:pt idx="6120" formatCode="General">
                  <c:v>2.1196696884008999</c:v>
                </c:pt>
                <c:pt idx="6121" formatCode="General">
                  <c:v>2.11965702042917</c:v>
                </c:pt>
                <c:pt idx="6122" formatCode="General">
                  <c:v>2.1196443557834801</c:v>
                </c:pt>
                <c:pt idx="6123" formatCode="General">
                  <c:v>2.1196316944620901</c:v>
                </c:pt>
                <c:pt idx="6124" formatCode="General">
                  <c:v>2.1196190364632699</c:v>
                </c:pt>
                <c:pt idx="6125" formatCode="General">
                  <c:v>2.1196063817852902</c:v>
                </c:pt>
                <c:pt idx="6126" formatCode="General">
                  <c:v>2.1195937304263999</c:v>
                </c:pt>
                <c:pt idx="6127" formatCode="General">
                  <c:v>2.11958108238488</c:v>
                </c:pt>
                <c:pt idx="6128" formatCode="General">
                  <c:v>2.1195684376589599</c:v>
                </c:pt>
                <c:pt idx="6129" formatCode="General">
                  <c:v>2.1195557962469098</c:v>
                </c:pt>
                <c:pt idx="6130" formatCode="General">
                  <c:v>2.1195431581469601</c:v>
                </c:pt>
                <c:pt idx="6131" formatCode="General">
                  <c:v>2.11953052335735</c:v>
                </c:pt>
                <c:pt idx="6132" formatCode="General">
                  <c:v>2.1195178918763302</c:v>
                </c:pt>
                <c:pt idx="6133" formatCode="General">
                  <c:v>2.1195052637021199</c:v>
                </c:pt>
                <c:pt idx="6134" formatCode="General">
                  <c:v>2.1194926388329498</c:v>
                </c:pt>
                <c:pt idx="6135" formatCode="General">
                  <c:v>2.11948001726706</c:v>
                </c:pt>
                <c:pt idx="6136" formatCode="General">
                  <c:v>2.11946739900264</c:v>
                </c:pt>
                <c:pt idx="6137" formatCode="General">
                  <c:v>2.1194547840379299</c:v>
                </c:pt>
                <c:pt idx="6138" formatCode="General">
                  <c:v>2.1194421723711301</c:v>
                </c:pt>
                <c:pt idx="6139" formatCode="General">
                  <c:v>2.1194295640004501</c:v>
                </c:pt>
                <c:pt idx="6140" formatCode="General">
                  <c:v>2.1194169589240799</c:v>
                </c:pt>
                <c:pt idx="6141" formatCode="General">
                  <c:v>2.1194043571402199</c:v>
                </c:pt>
                <c:pt idx="6142" formatCode="General">
                  <c:v>2.1193917586470699</c:v>
                </c:pt>
                <c:pt idx="6143" formatCode="General">
                  <c:v>2.1193791634428001</c:v>
                </c:pt>
                <c:pt idx="6144" formatCode="General">
                  <c:v>2.1193665715256098</c:v>
                </c:pt>
                <c:pt idx="6145" formatCode="General">
                  <c:v>2.1193539828936498</c:v>
                </c:pt>
                <c:pt idx="6146" formatCode="General">
                  <c:v>2.1193413975451101</c:v>
                </c:pt>
                <c:pt idx="6147" formatCode="General">
                  <c:v>2.11932881547814</c:v>
                </c:pt>
                <c:pt idx="6148" formatCode="General">
                  <c:v>2.11931623669091</c:v>
                </c:pt>
                <c:pt idx="6149" formatCode="General">
                  <c:v>2.1193036611815699</c:v>
                </c:pt>
                <c:pt idx="6150" formatCode="General">
                  <c:v>2.1192910889482701</c:v>
                </c:pt>
                <c:pt idx="6151" formatCode="General">
                  <c:v>2.1192785199891402</c:v>
                </c:pt>
                <c:pt idx="6152" formatCode="General">
                  <c:v>2.11926595430233</c:v>
                </c:pt>
                <c:pt idx="6153" formatCode="General">
                  <c:v>2.1192533918859602</c:v>
                </c:pt>
                <c:pt idx="6154" formatCode="General">
                  <c:v>2.1192408327381602</c:v>
                </c:pt>
                <c:pt idx="6155" formatCode="General">
                  <c:v>2.1192282768570401</c:v>
                </c:pt>
                <c:pt idx="6156" formatCode="General">
                  <c:v>2.1192157242407199</c:v>
                </c:pt>
                <c:pt idx="6157" formatCode="General">
                  <c:v>2.1192031748873101</c:v>
                </c:pt>
                <c:pt idx="6158" formatCode="General">
                  <c:v>2.1191906287948998</c:v>
                </c:pt>
                <c:pt idx="6159" formatCode="General">
                  <c:v>2.1191780859615701</c:v>
                </c:pt>
                <c:pt idx="6160" formatCode="General">
                  <c:v>2.11916554638543</c:v>
                </c:pt>
                <c:pt idx="6161" formatCode="General">
                  <c:v>2.1191530100645499</c:v>
                </c:pt>
                <c:pt idx="6162" formatCode="General">
                  <c:v>2.1191404769969999</c:v>
                </c:pt>
                <c:pt idx="6163" formatCode="General">
                  <c:v>2.1191279471808402</c:v>
                </c:pt>
                <c:pt idx="6164" formatCode="General">
                  <c:v>2.1191154206141398</c:v>
                </c:pt>
                <c:pt idx="6165" formatCode="General">
                  <c:v>2.1191028972949399</c:v>
                </c:pt>
                <c:pt idx="6166" formatCode="General">
                  <c:v>2.1190903772212799</c:v>
                </c:pt>
                <c:pt idx="6167" formatCode="General">
                  <c:v>2.1190778603912199</c:v>
                </c:pt>
                <c:pt idx="6168" formatCode="General">
                  <c:v>2.1190653468027598</c:v>
                </c:pt>
                <c:pt idx="6169" formatCode="General">
                  <c:v>2.1190528364539398</c:v>
                </c:pt>
                <c:pt idx="6170" formatCode="General">
                  <c:v>2.11904032934277</c:v>
                </c:pt>
                <c:pt idx="6171" formatCode="General">
                  <c:v>2.1190278254672501</c:v>
                </c:pt>
                <c:pt idx="6172" formatCode="General">
                  <c:v>2.11901532482538</c:v>
                </c:pt>
                <c:pt idx="6173" formatCode="General">
                  <c:v>2.1190028274151498</c:v>
                </c:pt>
                <c:pt idx="6174" formatCode="General">
                  <c:v>2.1189903332345401</c:v>
                </c:pt>
                <c:pt idx="6175" formatCode="General">
                  <c:v>2.11897784228153</c:v>
                </c:pt>
                <c:pt idx="6176" formatCode="General">
                  <c:v>2.1189653545540801</c:v>
                </c:pt>
                <c:pt idx="6177" formatCode="General">
                  <c:v>2.1189528700501401</c:v>
                </c:pt>
                <c:pt idx="6178" formatCode="General">
                  <c:v>2.1189403887676699</c:v>
                </c:pt>
                <c:pt idx="6179" formatCode="General">
                  <c:v>2.1189279107046</c:v>
                </c:pt>
                <c:pt idx="6180" formatCode="General">
                  <c:v>2.11891543585886</c:v>
                </c:pt>
                <c:pt idx="6181" formatCode="General">
                  <c:v>2.1189029642283699</c:v>
                </c:pt>
                <c:pt idx="6182" formatCode="General">
                  <c:v>2.1188904958110499</c:v>
                </c:pt>
                <c:pt idx="6183" formatCode="General">
                  <c:v>2.1188780306047899</c:v>
                </c:pt>
                <c:pt idx="6184" formatCode="General">
                  <c:v>2.11886556860749</c:v>
                </c:pt>
                <c:pt idx="6185" formatCode="General">
                  <c:v>2.1188531098170298</c:v>
                </c:pt>
                <c:pt idx="6186" formatCode="General">
                  <c:v>2.1188406542312901</c:v>
                </c:pt>
                <c:pt idx="6187" formatCode="General">
                  <c:v>2.1188282018481202</c:v>
                </c:pt>
                <c:pt idx="6188" formatCode="General">
                  <c:v>2.1188157526653799</c:v>
                </c:pt>
                <c:pt idx="6189" formatCode="General">
                  <c:v>2.1188033066809102</c:v>
                </c:pt>
                <c:pt idx="6190" formatCode="General">
                  <c:v>2.1187908638925501</c:v>
                </c:pt>
                <c:pt idx="6191" formatCode="General">
                  <c:v>2.11877842429812</c:v>
                </c:pt>
                <c:pt idx="6192" formatCode="General">
                  <c:v>2.1187659878954199</c:v>
                </c:pt>
                <c:pt idx="6193" formatCode="General">
                  <c:v>2.1187535546822698</c:v>
                </c:pt>
                <c:pt idx="6194" formatCode="General">
                  <c:v>2.1187411246564398</c:v>
                </c:pt>
                <c:pt idx="6195" formatCode="General">
                  <c:v>2.11872869781573</c:v>
                </c:pt>
                <c:pt idx="6196" formatCode="General">
                  <c:v>2.11871627415788</c:v>
                </c:pt>
                <c:pt idx="6197" formatCode="General">
                  <c:v>2.1187038536806702</c:v>
                </c:pt>
                <c:pt idx="6198" formatCode="General">
                  <c:v>2.1186914363818299</c:v>
                </c:pt>
                <c:pt idx="6199" formatCode="General">
                  <c:v>2.1186790222591001</c:v>
                </c:pt>
                <c:pt idx="6200" formatCode="General">
                  <c:v>2.1186666113102</c:v>
                </c:pt>
                <c:pt idx="6201" formatCode="General">
                  <c:v>2.11865420353283</c:v>
                </c:pt>
                <c:pt idx="6202" formatCode="General">
                  <c:v>2.1186420095262202</c:v>
                </c:pt>
                <c:pt idx="6203" formatCode="General">
                  <c:v>2.1186296113249399</c:v>
                </c:pt>
                <c:pt idx="6204" formatCode="General">
                  <c:v>2.1186172163363599</c:v>
                </c:pt>
                <c:pt idx="6205" formatCode="General">
                  <c:v>2.1186048245587998</c:v>
                </c:pt>
                <c:pt idx="6206" formatCode="General">
                  <c:v>2.1185924359906299</c:v>
                </c:pt>
                <c:pt idx="6207" formatCode="General">
                  <c:v>2.11858005063017</c:v>
                </c:pt>
                <c:pt idx="6208" formatCode="General">
                  <c:v>2.11856766847575</c:v>
                </c:pt>
                <c:pt idx="6209" formatCode="General">
                  <c:v>2.11855528952572</c:v>
                </c:pt>
                <c:pt idx="6210" formatCode="General">
                  <c:v>2.11854291377839</c:v>
                </c:pt>
                <c:pt idx="6211" formatCode="General">
                  <c:v>2.1185305412320798</c:v>
                </c:pt>
                <c:pt idx="6212" formatCode="General">
                  <c:v>2.11851817188511</c:v>
                </c:pt>
                <c:pt idx="6213" formatCode="General">
                  <c:v>2.1185058057358002</c:v>
                </c:pt>
                <c:pt idx="6214" formatCode="General">
                  <c:v>2.11849344278246</c:v>
                </c:pt>
                <c:pt idx="6215" formatCode="General">
                  <c:v>2.1184810830233798</c:v>
                </c:pt>
                <c:pt idx="6216" formatCode="General">
                  <c:v>2.11846872645688</c:v>
                </c:pt>
                <c:pt idx="6217" formatCode="General">
                  <c:v>2.11845637308125</c:v>
                </c:pt>
                <c:pt idx="6218" formatCode="General">
                  <c:v>2.1184440228947801</c:v>
                </c:pt>
                <c:pt idx="6219" formatCode="General">
                  <c:v>2.11843167589576</c:v>
                </c:pt>
                <c:pt idx="6220" formatCode="General">
                  <c:v>2.1184193320824698</c:v>
                </c:pt>
                <c:pt idx="6221" formatCode="General">
                  <c:v>2.1184069914532002</c:v>
                </c:pt>
                <c:pt idx="6222" formatCode="General">
                  <c:v>2.1183946540062002</c:v>
                </c:pt>
                <c:pt idx="6223" formatCode="General">
                  <c:v>2.11838231973976</c:v>
                </c:pt>
                <c:pt idx="6224" formatCode="General">
                  <c:v>2.1183699886521401</c:v>
                </c:pt>
                <c:pt idx="6225" formatCode="General">
                  <c:v>2.1183576607415899</c:v>
                </c:pt>
                <c:pt idx="6226" formatCode="General">
                  <c:v>2.11834533600637</c:v>
                </c:pt>
                <c:pt idx="6227" formatCode="General">
                  <c:v>2.1183330144447301</c:v>
                </c:pt>
                <c:pt idx="6228" formatCode="General">
                  <c:v>2.1183206960549201</c:v>
                </c:pt>
                <c:pt idx="6229" formatCode="General">
                  <c:v>2.1183083808351699</c:v>
                </c:pt>
                <c:pt idx="6230" formatCode="General">
                  <c:v>2.1182960687837098</c:v>
                </c:pt>
                <c:pt idx="6231" formatCode="General">
                  <c:v>2.11828375989877</c:v>
                </c:pt>
                <c:pt idx="6232" formatCode="General">
                  <c:v>2.1182714541785801</c:v>
                </c:pt>
                <c:pt idx="6233" formatCode="General">
                  <c:v>2.1182591516213498</c:v>
                </c:pt>
                <c:pt idx="6234" formatCode="General">
                  <c:v>2.11824685222529</c:v>
                </c:pt>
                <c:pt idx="6235" formatCode="General">
                  <c:v>2.1182345559886002</c:v>
                </c:pt>
                <c:pt idx="6236" formatCode="General">
                  <c:v>2.1182222629095002</c:v>
                </c:pt>
                <c:pt idx="6237" formatCode="General">
                  <c:v>2.1182099729861599</c:v>
                </c:pt>
                <c:pt idx="6238" formatCode="General">
                  <c:v>2.11819768621677</c:v>
                </c:pt>
                <c:pt idx="6239" formatCode="General">
                  <c:v>2.1181854025995199</c:v>
                </c:pt>
                <c:pt idx="6240" formatCode="General">
                  <c:v>2.1181731221325801</c:v>
                </c:pt>
                <c:pt idx="6241" formatCode="General">
                  <c:v>2.1181608448141098</c:v>
                </c:pt>
                <c:pt idx="6242" formatCode="General">
                  <c:v>2.11814857064229</c:v>
                </c:pt>
                <c:pt idx="6243" formatCode="General">
                  <c:v>2.11813629961526</c:v>
                </c:pt>
                <c:pt idx="6244" formatCode="General">
                  <c:v>2.11812403173117</c:v>
                </c:pt>
                <c:pt idx="6245" formatCode="General">
                  <c:v>2.1181117669881599</c:v>
                </c:pt>
                <c:pt idx="6246" formatCode="General">
                  <c:v>2.1180995053843801</c:v>
                </c:pt>
                <c:pt idx="6247" formatCode="General">
                  <c:v>2.1180872469179399</c:v>
                </c:pt>
                <c:pt idx="6248" formatCode="General">
                  <c:v>2.1180749915869699</c:v>
                </c:pt>
                <c:pt idx="6249" formatCode="General">
                  <c:v>2.1180627393895701</c:v>
                </c:pt>
                <c:pt idx="6250" formatCode="General">
                  <c:v>2.1180504903238702</c:v>
                </c:pt>
                <c:pt idx="6251" formatCode="General">
                  <c:v>2.11803824438794</c:v>
                </c:pt>
                <c:pt idx="6252" formatCode="General">
                  <c:v>2.11802600157989</c:v>
                </c:pt>
                <c:pt idx="6253" formatCode="General">
                  <c:v>2.1180137618978101</c:v>
                </c:pt>
                <c:pt idx="6254" formatCode="General">
                  <c:v>2.1180015253397499</c:v>
                </c:pt>
                <c:pt idx="6255" formatCode="General">
                  <c:v>2.1179892919037999</c:v>
                </c:pt>
                <c:pt idx="6256" formatCode="General">
                  <c:v>2.11797706158801</c:v>
                </c:pt>
                <c:pt idx="6257" formatCode="General">
                  <c:v>2.11796483439044</c:v>
                </c:pt>
                <c:pt idx="6258" formatCode="General">
                  <c:v>2.11795261030912</c:v>
                </c:pt>
                <c:pt idx="6259" formatCode="General">
                  <c:v>2.1179403893420901</c:v>
                </c:pt>
                <c:pt idx="6260" formatCode="General">
                  <c:v>2.1179281714873799</c:v>
                </c:pt>
                <c:pt idx="6261" formatCode="General">
                  <c:v>2.1179159567430101</c:v>
                </c:pt>
                <c:pt idx="6262" formatCode="General">
                  <c:v>2.11790374510699</c:v>
                </c:pt>
                <c:pt idx="6263" formatCode="General">
                  <c:v>2.1178915365773099</c:v>
                </c:pt>
                <c:pt idx="6264" formatCode="General">
                  <c:v>2.1178793311519701</c:v>
                </c:pt>
                <c:pt idx="6265" formatCode="General">
                  <c:v>2.1178671288289501</c:v>
                </c:pt>
                <c:pt idx="6266" formatCode="General">
                  <c:v>2.1178549296062301</c:v>
                </c:pt>
                <c:pt idx="6267" formatCode="General">
                  <c:v>2.1178427334817602</c:v>
                </c:pt>
                <c:pt idx="6268" formatCode="General">
                  <c:v>2.11783054045351</c:v>
                </c:pt>
                <c:pt idx="6269" formatCode="General">
                  <c:v>2.1178183505193999</c:v>
                </c:pt>
                <c:pt idx="6270" formatCode="General">
                  <c:v>2.1178061636773902</c:v>
                </c:pt>
                <c:pt idx="6271" formatCode="General">
                  <c:v>2.1177939799254002</c:v>
                </c:pt>
                <c:pt idx="6272" formatCode="General">
                  <c:v>2.1177817992613299</c:v>
                </c:pt>
                <c:pt idx="6273" formatCode="General">
                  <c:v>2.1177696216831001</c:v>
                </c:pt>
                <c:pt idx="6274" formatCode="General">
                  <c:v>2.1177574471886</c:v>
                </c:pt>
                <c:pt idx="6275" formatCode="General">
                  <c:v>2.11774527577571</c:v>
                </c:pt>
                <c:pt idx="6276" formatCode="General">
                  <c:v>2.11773310744231</c:v>
                </c:pt>
                <c:pt idx="6277" formatCode="General">
                  <c:v>2.1177209421862599</c:v>
                </c:pt>
                <c:pt idx="6278" formatCode="General">
                  <c:v>2.1177087800054002</c:v>
                </c:pt>
                <c:pt idx="6279" formatCode="General">
                  <c:v>2.11769662089758</c:v>
                </c:pt>
                <c:pt idx="6280" formatCode="General">
                  <c:v>2.1176844648606301</c:v>
                </c:pt>
                <c:pt idx="6281" formatCode="General">
                  <c:v>2.1176723118923602</c:v>
                </c:pt>
                <c:pt idx="6282" formatCode="General">
                  <c:v>2.1176601619905799</c:v>
                </c:pt>
                <c:pt idx="6283" formatCode="General">
                  <c:v>2.1176480151530899</c:v>
                </c:pt>
                <c:pt idx="6284" formatCode="General">
                  <c:v>2.11763587137765</c:v>
                </c:pt>
                <c:pt idx="6285" formatCode="General">
                  <c:v>2.11762394168424</c:v>
                </c:pt>
                <c:pt idx="6286" formatCode="General">
                  <c:v>2.1176118072552899</c:v>
                </c:pt>
                <c:pt idx="6287" formatCode="General">
                  <c:v>2.11759967592937</c:v>
                </c:pt>
                <c:pt idx="6288" formatCode="General">
                  <c:v>2.11758754770488</c:v>
                </c:pt>
                <c:pt idx="6289" formatCode="General">
                  <c:v>2.1175754225802201</c:v>
                </c:pt>
                <c:pt idx="6290" formatCode="General">
                  <c:v>2.1175633005538201</c:v>
                </c:pt>
                <c:pt idx="6291" formatCode="General">
                  <c:v>2.1175511816240502</c:v>
                </c:pt>
                <c:pt idx="6292" formatCode="General">
                  <c:v>2.1175390657893098</c:v>
                </c:pt>
                <c:pt idx="6293" formatCode="General">
                  <c:v>2.1175269530479999</c:v>
                </c:pt>
                <c:pt idx="6294" formatCode="General">
                  <c:v>2.1175148433984998</c:v>
                </c:pt>
                <c:pt idx="6295" formatCode="General">
                  <c:v>2.1175027368391999</c:v>
                </c:pt>
                <c:pt idx="6296" formatCode="General">
                  <c:v>2.1174906333684702</c:v>
                </c:pt>
                <c:pt idx="6297" formatCode="General">
                  <c:v>2.1174785329846801</c:v>
                </c:pt>
                <c:pt idx="6298" formatCode="General">
                  <c:v>2.1174664356862101</c:v>
                </c:pt>
                <c:pt idx="6299" formatCode="General">
                  <c:v>2.11745434147142</c:v>
                </c:pt>
                <c:pt idx="6300" formatCode="General">
                  <c:v>2.1174422503386801</c:v>
                </c:pt>
                <c:pt idx="6301" formatCode="General">
                  <c:v>2.1174301622863299</c:v>
                </c:pt>
                <c:pt idx="6302" formatCode="General">
                  <c:v>2.11741807731274</c:v>
                </c:pt>
                <c:pt idx="6303" formatCode="General">
                  <c:v>2.1174059954162501</c:v>
                </c:pt>
                <c:pt idx="6304" formatCode="General">
                  <c:v>2.1173939165952</c:v>
                </c:pt>
                <c:pt idx="6305" formatCode="General">
                  <c:v>2.1173818408479401</c:v>
                </c:pt>
                <c:pt idx="6306" formatCode="General">
                  <c:v>2.1173697681728001</c:v>
                </c:pt>
                <c:pt idx="6307" formatCode="General">
                  <c:v>2.1173576985681</c:v>
                </c:pt>
                <c:pt idx="6308" formatCode="General">
                  <c:v>2.11734563203217</c:v>
                </c:pt>
                <c:pt idx="6309" formatCode="General">
                  <c:v>2.1173335685633301</c:v>
                </c:pt>
                <c:pt idx="6310" formatCode="General">
                  <c:v>2.1173215081598902</c:v>
                </c:pt>
                <c:pt idx="6311" formatCode="General">
                  <c:v>2.11730945082016</c:v>
                </c:pt>
                <c:pt idx="6312" formatCode="General">
                  <c:v>2.1172973965424502</c:v>
                </c:pt>
                <c:pt idx="6313" formatCode="General">
                  <c:v>2.1172853453250502</c:v>
                </c:pt>
                <c:pt idx="6314" formatCode="General">
                  <c:v>2.1172732971662498</c:v>
                </c:pt>
                <c:pt idx="6315" formatCode="General">
                  <c:v>2.1172612520643499</c:v>
                </c:pt>
                <c:pt idx="6316" formatCode="General">
                  <c:v>2.1172492100176301</c:v>
                </c:pt>
                <c:pt idx="6317" formatCode="General">
                  <c:v>2.1172371710243501</c:v>
                </c:pt>
                <c:pt idx="6318" formatCode="General">
                  <c:v>2.1172251350828</c:v>
                </c:pt>
                <c:pt idx="6319" formatCode="General">
                  <c:v>2.1172131021912302</c:v>
                </c:pt>
                <c:pt idx="6320" formatCode="General">
                  <c:v>2.1172010723478998</c:v>
                </c:pt>
                <c:pt idx="6321" formatCode="General">
                  <c:v>2.11718904555106</c:v>
                </c:pt>
                <c:pt idx="6322" formatCode="General">
                  <c:v>2.11717702179897</c:v>
                </c:pt>
                <c:pt idx="6323" formatCode="General">
                  <c:v>2.1171650010898699</c:v>
                </c:pt>
                <c:pt idx="6324" formatCode="General">
                  <c:v>2.11715298342197</c:v>
                </c:pt>
                <c:pt idx="6325" formatCode="General">
                  <c:v>2.1171409687935201</c:v>
                </c:pt>
                <c:pt idx="6326" formatCode="General">
                  <c:v>2.1171289572027301</c:v>
                </c:pt>
                <c:pt idx="6327" formatCode="General">
                  <c:v>2.1171169486478099</c:v>
                </c:pt>
                <c:pt idx="6328" formatCode="General">
                  <c:v>2.1171049431269799</c:v>
                </c:pt>
                <c:pt idx="6329" formatCode="General">
                  <c:v>2.11709294063844</c:v>
                </c:pt>
                <c:pt idx="6330" formatCode="General">
                  <c:v>2.1170809411803702</c:v>
                </c:pt>
                <c:pt idx="6331" formatCode="General">
                  <c:v>2.1170689447509701</c:v>
                </c:pt>
                <c:pt idx="6332" formatCode="General">
                  <c:v>2.1170569513484101</c:v>
                </c:pt>
                <c:pt idx="6333" formatCode="General">
                  <c:v>2.1170449609708601</c:v>
                </c:pt>
                <c:pt idx="6334" formatCode="General">
                  <c:v>2.1170329736164999</c:v>
                </c:pt>
                <c:pt idx="6335" formatCode="General">
                  <c:v>2.1170209892834801</c:v>
                </c:pt>
                <c:pt idx="6336" formatCode="General">
                  <c:v>2.1170090079699402</c:v>
                </c:pt>
                <c:pt idx="6337" formatCode="General">
                  <c:v>2.1169970296740299</c:v>
                </c:pt>
                <c:pt idx="6338" formatCode="General">
                  <c:v>2.11698505439389</c:v>
                </c:pt>
                <c:pt idx="6339" formatCode="General">
                  <c:v>2.11697308212764</c:v>
                </c:pt>
                <c:pt idx="6340" formatCode="General">
                  <c:v>2.1169611128733901</c:v>
                </c:pt>
                <c:pt idx="6341" formatCode="General">
                  <c:v>2.11694914662927</c:v>
                </c:pt>
                <c:pt idx="6342" formatCode="General">
                  <c:v>2.1169371833933699</c:v>
                </c:pt>
                <c:pt idx="6343" formatCode="General">
                  <c:v>2.1169252231637801</c:v>
                </c:pt>
                <c:pt idx="6344" formatCode="General">
                  <c:v>2.1169132659385901</c:v>
                </c:pt>
                <c:pt idx="6345" formatCode="General">
                  <c:v>2.1169013117158801</c:v>
                </c:pt>
                <c:pt idx="6346" formatCode="General">
                  <c:v>2.11688936049371</c:v>
                </c:pt>
                <c:pt idx="6347" formatCode="General">
                  <c:v>2.1168774122701501</c:v>
                </c:pt>
                <c:pt idx="6348" formatCode="General">
                  <c:v>2.1168654670432399</c:v>
                </c:pt>
                <c:pt idx="6349" formatCode="General">
                  <c:v>2.1168535248110198</c:v>
                </c:pt>
                <c:pt idx="6350" formatCode="General">
                  <c:v>2.1168415855715299</c:v>
                </c:pt>
                <c:pt idx="6351" formatCode="General">
                  <c:v>2.1168296493227801</c:v>
                </c:pt>
                <c:pt idx="6352" formatCode="General">
                  <c:v>2.1168177160627901</c:v>
                </c:pt>
                <c:pt idx="6353" formatCode="General">
                  <c:v>2.1168057857895701</c:v>
                </c:pt>
                <c:pt idx="6354" formatCode="General">
                  <c:v>2.1167938585010999</c:v>
                </c:pt>
                <c:pt idx="6355" formatCode="General">
                  <c:v>2.11678193419537</c:v>
                </c:pt>
                <c:pt idx="6356" formatCode="General">
                  <c:v>2.1167700128703499</c:v>
                </c:pt>
                <c:pt idx="6357" formatCode="General">
                  <c:v>2.1167580945240001</c:v>
                </c:pt>
                <c:pt idx="6358" formatCode="General">
                  <c:v>2.1167461791542799</c:v>
                </c:pt>
                <c:pt idx="6359" formatCode="General">
                  <c:v>2.11673426675913</c:v>
                </c:pt>
                <c:pt idx="6360" formatCode="General">
                  <c:v>2.1167223573364802</c:v>
                </c:pt>
                <c:pt idx="6361" formatCode="General">
                  <c:v>2.11671045088424</c:v>
                </c:pt>
                <c:pt idx="6362" formatCode="General">
                  <c:v>2.1166985474003401</c:v>
                </c:pt>
                <c:pt idx="6363" formatCode="General">
                  <c:v>2.11668664688266</c:v>
                </c:pt>
                <c:pt idx="6364" formatCode="General">
                  <c:v>2.1166747493290998</c:v>
                </c:pt>
                <c:pt idx="6365" formatCode="General">
                  <c:v>2.1166628547375201</c:v>
                </c:pt>
                <c:pt idx="6366" formatCode="General">
                  <c:v>2.1166509631057999</c:v>
                </c:pt>
                <c:pt idx="6367" formatCode="General">
                  <c:v>2.1166392825637699</c:v>
                </c:pt>
                <c:pt idx="6368" formatCode="General">
                  <c:v>2.11662740001504</c:v>
                </c:pt>
                <c:pt idx="6369" formatCode="General">
                  <c:v>2.1166155204662802</c:v>
                </c:pt>
                <c:pt idx="6370" formatCode="General">
                  <c:v>2.1166036439159499</c:v>
                </c:pt>
                <c:pt idx="6371" formatCode="General">
                  <c:v>2.1165917703625299</c:v>
                </c:pt>
                <c:pt idx="6372" formatCode="General">
                  <c:v>2.1165798998044898</c:v>
                </c:pt>
                <c:pt idx="6373" formatCode="General">
                  <c:v>2.11656803224029</c:v>
                </c:pt>
                <c:pt idx="6374" formatCode="General">
                  <c:v>2.1165561676683802</c:v>
                </c:pt>
                <c:pt idx="6375" formatCode="General">
                  <c:v>2.11654430608723</c:v>
                </c:pt>
                <c:pt idx="6376" formatCode="General">
                  <c:v>2.1165324474952798</c:v>
                </c:pt>
                <c:pt idx="6377" formatCode="General">
                  <c:v>2.11652059189099</c:v>
                </c:pt>
                <c:pt idx="6378" formatCode="General">
                  <c:v>2.1165087392727902</c:v>
                </c:pt>
                <c:pt idx="6379" formatCode="General">
                  <c:v>2.1164968896391301</c:v>
                </c:pt>
                <c:pt idx="6380" formatCode="General">
                  <c:v>2.1164850429884399</c:v>
                </c:pt>
                <c:pt idx="6381" formatCode="General">
                  <c:v>2.1164731993191501</c:v>
                </c:pt>
                <c:pt idx="6382" formatCode="General">
                  <c:v>2.1164613586296999</c:v>
                </c:pt>
                <c:pt idx="6383" formatCode="General">
                  <c:v>2.1164495209184899</c:v>
                </c:pt>
                <c:pt idx="6384" formatCode="General">
                  <c:v>2.1164376861839602</c:v>
                </c:pt>
                <c:pt idx="6385" formatCode="General">
                  <c:v>2.1164258544245098</c:v>
                </c:pt>
                <c:pt idx="6386" formatCode="General">
                  <c:v>2.11641402563856</c:v>
                </c:pt>
                <c:pt idx="6387" formatCode="General">
                  <c:v>2.1164021998245</c:v>
                </c:pt>
                <c:pt idx="6388" formatCode="General">
                  <c:v>2.1163903769807502</c:v>
                </c:pt>
                <c:pt idx="6389" formatCode="General">
                  <c:v>2.1163785571056799</c:v>
                </c:pt>
                <c:pt idx="6390" formatCode="General">
                  <c:v>2.11636674019771</c:v>
                </c:pt>
                <c:pt idx="6391" formatCode="General">
                  <c:v>2.1163549262551999</c:v>
                </c:pt>
                <c:pt idx="6392" formatCode="General">
                  <c:v>2.11634311527654</c:v>
                </c:pt>
                <c:pt idx="6393" formatCode="General">
                  <c:v>2.11633130726011</c:v>
                </c:pt>
                <c:pt idx="6394" formatCode="General">
                  <c:v>2.1163195022042798</c:v>
                </c:pt>
                <c:pt idx="6395" formatCode="General">
                  <c:v>2.1163077001074</c:v>
                </c:pt>
                <c:pt idx="6396" formatCode="General">
                  <c:v>2.1162959009678501</c:v>
                </c:pt>
                <c:pt idx="6397" formatCode="General">
                  <c:v>2.11628410478398</c:v>
                </c:pt>
                <c:pt idx="6398" formatCode="General">
                  <c:v>2.11627231155413</c:v>
                </c:pt>
                <c:pt idx="6399" formatCode="General">
                  <c:v>2.1162605212766401</c:v>
                </c:pt>
                <c:pt idx="6400" formatCode="General">
                  <c:v>2.1162487339498601</c:v>
                </c:pt>
                <c:pt idx="6401" formatCode="General">
                  <c:v>2.1162369495721198</c:v>
                </c:pt>
                <c:pt idx="6402" formatCode="General">
                  <c:v>2.1162251681417401</c:v>
                </c:pt>
                <c:pt idx="6403" formatCode="General">
                  <c:v>2.1162133896570499</c:v>
                </c:pt>
                <c:pt idx="6404" formatCode="General">
                  <c:v>2.1162016141163602</c:v>
                </c:pt>
                <c:pt idx="6405" formatCode="General">
                  <c:v>2.1161898415179698</c:v>
                </c:pt>
                <c:pt idx="6406" formatCode="General">
                  <c:v>2.1161780718601899</c:v>
                </c:pt>
                <c:pt idx="6407" formatCode="General">
                  <c:v>2.11616630514132</c:v>
                </c:pt>
                <c:pt idx="6408" formatCode="General">
                  <c:v>2.1161545413596401</c:v>
                </c:pt>
                <c:pt idx="6409" formatCode="General">
                  <c:v>2.1161427805134299</c:v>
                </c:pt>
                <c:pt idx="6410" formatCode="General">
                  <c:v>2.11613102260098</c:v>
                </c:pt>
                <c:pt idx="6411" formatCode="General">
                  <c:v>2.11611926762055</c:v>
                </c:pt>
                <c:pt idx="6412" formatCode="General">
                  <c:v>2.1161075155704099</c:v>
                </c:pt>
                <c:pt idx="6413" formatCode="General">
                  <c:v>2.1160957664488098</c:v>
                </c:pt>
                <c:pt idx="6414" formatCode="General">
                  <c:v>2.1160840202540099</c:v>
                </c:pt>
                <c:pt idx="6415" formatCode="General">
                  <c:v>2.1160722769842302</c:v>
                </c:pt>
                <c:pt idx="6416" formatCode="General">
                  <c:v>2.1160605366377299</c:v>
                </c:pt>
                <c:pt idx="6417" formatCode="General">
                  <c:v>2.1160487992127099</c:v>
                </c:pt>
                <c:pt idx="6418" formatCode="General">
                  <c:v>2.1160370647074198</c:v>
                </c:pt>
                <c:pt idx="6419" formatCode="General">
                  <c:v>2.1160253331200498</c:v>
                </c:pt>
                <c:pt idx="6420" formatCode="General">
                  <c:v>2.1160136044488298</c:v>
                </c:pt>
                <c:pt idx="6421" formatCode="General">
                  <c:v>2.1160018786919301</c:v>
                </c:pt>
                <c:pt idx="6422" formatCode="General">
                  <c:v>2.11599015584755</c:v>
                </c:pt>
                <c:pt idx="6423" formatCode="General">
                  <c:v>2.1159784359138798</c:v>
                </c:pt>
                <c:pt idx="6424" formatCode="General">
                  <c:v>2.1159667188890801</c:v>
                </c:pt>
                <c:pt idx="6425" formatCode="General">
                  <c:v>2.11595500477133</c:v>
                </c:pt>
                <c:pt idx="6426" formatCode="General">
                  <c:v>2.1159432935587699</c:v>
                </c:pt>
                <c:pt idx="6427" formatCode="General">
                  <c:v>2.1159315852495699</c:v>
                </c:pt>
                <c:pt idx="6428" formatCode="General">
                  <c:v>2.1159198798418601</c:v>
                </c:pt>
                <c:pt idx="6429" formatCode="General">
                  <c:v>2.1159081773337598</c:v>
                </c:pt>
                <c:pt idx="6430" formatCode="General">
                  <c:v>2.1158964777234099</c:v>
                </c:pt>
                <c:pt idx="6431" formatCode="General">
                  <c:v>2.1158847810089298</c:v>
                </c:pt>
                <c:pt idx="6432" formatCode="General">
                  <c:v>2.1158730871884002</c:v>
                </c:pt>
                <c:pt idx="6433" formatCode="General">
                  <c:v>2.11586139625993</c:v>
                </c:pt>
                <c:pt idx="6434" formatCode="General">
                  <c:v>2.1158497082215999</c:v>
                </c:pt>
                <c:pt idx="6435" formatCode="General">
                  <c:v>2.1158380230715101</c:v>
                </c:pt>
                <c:pt idx="6436" formatCode="General">
                  <c:v>2.1158263408077</c:v>
                </c:pt>
                <c:pt idx="6437" formatCode="General">
                  <c:v>2.11581466142824</c:v>
                </c:pt>
                <c:pt idx="6438" formatCode="General">
                  <c:v>2.1158029849311699</c:v>
                </c:pt>
                <c:pt idx="6439" formatCode="General">
                  <c:v>2.1157913113145499</c:v>
                </c:pt>
                <c:pt idx="6440" formatCode="General">
                  <c:v>2.1157796405763798</c:v>
                </c:pt>
                <c:pt idx="6441" formatCode="General">
                  <c:v>2.1157679727146901</c:v>
                </c:pt>
                <c:pt idx="6442" formatCode="General">
                  <c:v>2.1157563077275001</c:v>
                </c:pt>
                <c:pt idx="6443" formatCode="General">
                  <c:v>2.1157446456127902</c:v>
                </c:pt>
                <c:pt idx="6444" formatCode="General">
                  <c:v>2.1157329863685499</c:v>
                </c:pt>
                <c:pt idx="6445" formatCode="General">
                  <c:v>2.1157213299927502</c:v>
                </c:pt>
                <c:pt idx="6446" formatCode="General">
                  <c:v>2.11570967648337</c:v>
                </c:pt>
                <c:pt idx="6447" formatCode="General">
                  <c:v>2.1156980258383502</c:v>
                </c:pt>
                <c:pt idx="6448" formatCode="General">
                  <c:v>2.1156863780556399</c:v>
                </c:pt>
                <c:pt idx="6449" formatCode="General">
                  <c:v>2.1156749383119</c:v>
                </c:pt>
                <c:pt idx="6450" formatCode="General">
                  <c:v>2.1156632993578</c:v>
                </c:pt>
                <c:pt idx="6451" formatCode="General">
                  <c:v>2.1156516633052802</c:v>
                </c:pt>
                <c:pt idx="6452" formatCode="General">
                  <c:v>2.1156400301528602</c:v>
                </c:pt>
                <c:pt idx="6453" formatCode="General">
                  <c:v>2.1156283998990801</c:v>
                </c:pt>
                <c:pt idx="6454" formatCode="General">
                  <c:v>2.1156167725424702</c:v>
                </c:pt>
                <c:pt idx="6455" formatCode="General">
                  <c:v>2.1156051480815399</c:v>
                </c:pt>
                <c:pt idx="6456" formatCode="General">
                  <c:v>2.1155935265148198</c:v>
                </c:pt>
                <c:pt idx="6457" formatCode="General">
                  <c:v>2.11558190784084</c:v>
                </c:pt>
                <c:pt idx="6458" formatCode="General">
                  <c:v>2.1155702920580901</c:v>
                </c:pt>
                <c:pt idx="6459" formatCode="General">
                  <c:v>2.11555867916509</c:v>
                </c:pt>
                <c:pt idx="6460" formatCode="General">
                  <c:v>2.1155470691603502</c:v>
                </c:pt>
                <c:pt idx="6461" formatCode="General">
                  <c:v>2.1155354620423701</c:v>
                </c:pt>
                <c:pt idx="6462" formatCode="General">
                  <c:v>2.1155238578096398</c:v>
                </c:pt>
                <c:pt idx="6463" formatCode="General">
                  <c:v>2.1155122564606601</c:v>
                </c:pt>
                <c:pt idx="6464" formatCode="General">
                  <c:v>2.1155006579939202</c:v>
                </c:pt>
                <c:pt idx="6465" formatCode="General">
                  <c:v>2.1154890624079101</c:v>
                </c:pt>
                <c:pt idx="6466" formatCode="General">
                  <c:v>2.1154774697010899</c:v>
                </c:pt>
                <c:pt idx="6467" formatCode="General">
                  <c:v>2.1154658798719601</c:v>
                </c:pt>
                <c:pt idx="6468" formatCode="General">
                  <c:v>2.1154542929189799</c:v>
                </c:pt>
                <c:pt idx="6469" formatCode="General">
                  <c:v>2.1154427088406198</c:v>
                </c:pt>
                <c:pt idx="6470" formatCode="General">
                  <c:v>2.1154311276353401</c:v>
                </c:pt>
                <c:pt idx="6471" formatCode="General">
                  <c:v>2.1154195493015999</c:v>
                </c:pt>
                <c:pt idx="6472" formatCode="General">
                  <c:v>2.1154079738378599</c:v>
                </c:pt>
                <c:pt idx="6473" formatCode="General">
                  <c:v>2.1153964012425601</c:v>
                </c:pt>
                <c:pt idx="6474" formatCode="General">
                  <c:v>2.1153848315141501</c:v>
                </c:pt>
                <c:pt idx="6475" formatCode="General">
                  <c:v>2.1153732646510601</c:v>
                </c:pt>
                <c:pt idx="6476" formatCode="General">
                  <c:v>2.11536170065173</c:v>
                </c:pt>
                <c:pt idx="6477" formatCode="General">
                  <c:v>2.1153501395145899</c:v>
                </c:pt>
                <c:pt idx="6478" formatCode="General">
                  <c:v>2.1153385812380598</c:v>
                </c:pt>
                <c:pt idx="6479" formatCode="General">
                  <c:v>2.1153270258205601</c:v>
                </c:pt>
                <c:pt idx="6480" formatCode="General">
                  <c:v>2.1153154732605102</c:v>
                </c:pt>
                <c:pt idx="6481" formatCode="General">
                  <c:v>2.1153039235562998</c:v>
                </c:pt>
                <c:pt idx="6482" formatCode="General">
                  <c:v>2.1152923767063498</c:v>
                </c:pt>
                <c:pt idx="6483" formatCode="General">
                  <c:v>2.11528083270905</c:v>
                </c:pt>
                <c:pt idx="6484" formatCode="General">
                  <c:v>2.1152692915627802</c:v>
                </c:pt>
                <c:pt idx="6485" formatCode="General">
                  <c:v>2.1152577532659498</c:v>
                </c:pt>
                <c:pt idx="6486" formatCode="General">
                  <c:v>2.1152462178169098</c:v>
                </c:pt>
                <c:pt idx="6487" formatCode="General">
                  <c:v>2.11523468521405</c:v>
                </c:pt>
                <c:pt idx="6488" formatCode="General">
                  <c:v>2.1152231554557401</c:v>
                </c:pt>
                <c:pt idx="6489" formatCode="General">
                  <c:v>2.11521162854033</c:v>
                </c:pt>
                <c:pt idx="6490" formatCode="General">
                  <c:v>2.1152001044661799</c:v>
                </c:pt>
                <c:pt idx="6491" formatCode="General">
                  <c:v>2.1151885832316402</c:v>
                </c:pt>
                <c:pt idx="6492" formatCode="General">
                  <c:v>2.1151770648350499</c:v>
                </c:pt>
                <c:pt idx="6493" formatCode="General">
                  <c:v>2.1151655492747401</c:v>
                </c:pt>
                <c:pt idx="6494" formatCode="General">
                  <c:v>2.11515403654905</c:v>
                </c:pt>
                <c:pt idx="6495" formatCode="General">
                  <c:v>2.1151425266563102</c:v>
                </c:pt>
                <c:pt idx="6496" formatCode="General">
                  <c:v>2.1151310195948101</c:v>
                </c:pt>
                <c:pt idx="6497" formatCode="General">
                  <c:v>2.1151195153628701</c:v>
                </c:pt>
                <c:pt idx="6498" formatCode="General">
                  <c:v>2.1151080139588001</c:v>
                </c:pt>
                <c:pt idx="6499" formatCode="General">
                  <c:v>2.1150965153808898</c:v>
                </c:pt>
                <c:pt idx="6500" formatCode="General">
                  <c:v>2.11508501962743</c:v>
                </c:pt>
                <c:pt idx="6501" formatCode="General">
                  <c:v>2.11507352669669</c:v>
                </c:pt>
                <c:pt idx="6502" formatCode="General">
                  <c:v>2.1150620365869499</c:v>
                </c:pt>
                <c:pt idx="6503" formatCode="General">
                  <c:v>2.1150505492964702</c:v>
                </c:pt>
                <c:pt idx="6504" formatCode="General">
                  <c:v>2.1150390648235202</c:v>
                </c:pt>
                <c:pt idx="6505" formatCode="General">
                  <c:v>2.1150275831663401</c:v>
                </c:pt>
                <c:pt idx="6506" formatCode="General">
                  <c:v>2.1150161043231699</c:v>
                </c:pt>
                <c:pt idx="6507" formatCode="General">
                  <c:v>2.1150046282922599</c:v>
                </c:pt>
                <c:pt idx="6508" formatCode="General">
                  <c:v>2.1149931550718102</c:v>
                </c:pt>
                <c:pt idx="6509" formatCode="General">
                  <c:v>2.1149816846600702</c:v>
                </c:pt>
                <c:pt idx="6510" formatCode="General">
                  <c:v>2.11497021705522</c:v>
                </c:pt>
                <c:pt idx="6511" formatCode="General">
                  <c:v>2.11495875225547</c:v>
                </c:pt>
                <c:pt idx="6512" formatCode="General">
                  <c:v>2.1149472902590301</c:v>
                </c:pt>
                <c:pt idx="6513" formatCode="General">
                  <c:v>2.1149358310640598</c:v>
                </c:pt>
                <c:pt idx="6514" formatCode="General">
                  <c:v>2.1149243746687501</c:v>
                </c:pt>
                <c:pt idx="6515" formatCode="General">
                  <c:v>2.1149129210712601</c:v>
                </c:pt>
                <c:pt idx="6516" formatCode="General">
                  <c:v>2.11490147026975</c:v>
                </c:pt>
                <c:pt idx="6517" formatCode="General">
                  <c:v>2.1148900222623599</c:v>
                </c:pt>
                <c:pt idx="6518" formatCode="General">
                  <c:v>2.11487857704725</c:v>
                </c:pt>
                <c:pt idx="6519" formatCode="General">
                  <c:v>2.1148671346225298</c:v>
                </c:pt>
                <c:pt idx="6520" formatCode="General">
                  <c:v>2.1148556949863302</c:v>
                </c:pt>
                <c:pt idx="6521" formatCode="General">
                  <c:v>2.1148442581367499</c:v>
                </c:pt>
                <c:pt idx="6522" formatCode="General">
                  <c:v>2.1148328240718901</c:v>
                </c:pt>
                <c:pt idx="6523" formatCode="General">
                  <c:v>2.1148213927898598</c:v>
                </c:pt>
                <c:pt idx="6524" formatCode="General">
                  <c:v>2.1148099642887201</c:v>
                </c:pt>
                <c:pt idx="6525" formatCode="General">
                  <c:v>2.11479853856655</c:v>
                </c:pt>
                <c:pt idx="6526" formatCode="General">
                  <c:v>2.11478711562141</c:v>
                </c:pt>
                <c:pt idx="6527" formatCode="General">
                  <c:v>2.1147756954513399</c:v>
                </c:pt>
                <c:pt idx="6528" formatCode="General">
                  <c:v>2.1147642780543898</c:v>
                </c:pt>
                <c:pt idx="6529" formatCode="General">
                  <c:v>2.1147528634285799</c:v>
                </c:pt>
                <c:pt idx="6530" formatCode="General">
                  <c:v>2.1147414515719301</c:v>
                </c:pt>
                <c:pt idx="6531" formatCode="General">
                  <c:v>2.1147300424824498</c:v>
                </c:pt>
                <c:pt idx="6532" formatCode="General">
                  <c:v>2.11471884137858</c:v>
                </c:pt>
                <c:pt idx="6533" formatCode="General">
                  <c:v>2.1147074409124298</c:v>
                </c:pt>
                <c:pt idx="6534" formatCode="General">
                  <c:v>2.11469604325245</c:v>
                </c:pt>
                <c:pt idx="6535" formatCode="General">
                  <c:v>2.1146846483972199</c:v>
                </c:pt>
                <c:pt idx="6536" formatCode="General">
                  <c:v>2.1146732563453399</c:v>
                </c:pt>
                <c:pt idx="6537" formatCode="General">
                  <c:v>2.1146618670953901</c:v>
                </c:pt>
                <c:pt idx="6538" formatCode="General">
                  <c:v>2.1146504806459498</c:v>
                </c:pt>
                <c:pt idx="6539" formatCode="General">
                  <c:v>2.1146390969955902</c:v>
                </c:pt>
                <c:pt idx="6540" formatCode="General">
                  <c:v>2.1146277161428801</c:v>
                </c:pt>
                <c:pt idx="6541" formatCode="General">
                  <c:v>2.1146163380864</c:v>
                </c:pt>
                <c:pt idx="6542" formatCode="General">
                  <c:v>2.1146049628246999</c:v>
                </c:pt>
                <c:pt idx="6543" formatCode="General">
                  <c:v>2.1145935903563502</c:v>
                </c:pt>
                <c:pt idx="6544" formatCode="General">
                  <c:v>2.1145822206799001</c:v>
                </c:pt>
                <c:pt idx="6545" formatCode="General">
                  <c:v>2.1145708537939201</c:v>
                </c:pt>
                <c:pt idx="6546" formatCode="General">
                  <c:v>2.11455948969693</c:v>
                </c:pt>
                <c:pt idx="6547" formatCode="General">
                  <c:v>2.1145481283874998</c:v>
                </c:pt>
                <c:pt idx="6548" formatCode="General">
                  <c:v>2.11453676986415</c:v>
                </c:pt>
                <c:pt idx="6549" formatCode="General">
                  <c:v>2.1145254141254402</c:v>
                </c:pt>
                <c:pt idx="6550" formatCode="General">
                  <c:v>2.1145140611698801</c:v>
                </c:pt>
                <c:pt idx="6551" formatCode="General">
                  <c:v>2.1145027109960002</c:v>
                </c:pt>
                <c:pt idx="6552" formatCode="General">
                  <c:v>2.1144913636023301</c:v>
                </c:pt>
                <c:pt idx="6553" formatCode="General">
                  <c:v>2.11448001898738</c:v>
                </c:pt>
                <c:pt idx="6554" formatCode="General">
                  <c:v>2.1144686771496701</c:v>
                </c:pt>
                <c:pt idx="6555" formatCode="General">
                  <c:v>2.1144573380877101</c:v>
                </c:pt>
                <c:pt idx="6556" formatCode="General">
                  <c:v>2.1144460018000002</c:v>
                </c:pt>
                <c:pt idx="6557" formatCode="General">
                  <c:v>2.1144346682850399</c:v>
                </c:pt>
                <c:pt idx="6558" formatCode="General">
                  <c:v>2.1144233375413299</c:v>
                </c:pt>
                <c:pt idx="6559" formatCode="General">
                  <c:v>2.11441200956734</c:v>
                </c:pt>
                <c:pt idx="6560" formatCode="General">
                  <c:v>2.1144006843615801</c:v>
                </c:pt>
                <c:pt idx="6561" formatCode="General">
                  <c:v>2.1143893619225098</c:v>
                </c:pt>
                <c:pt idx="6562" formatCode="General">
                  <c:v>2.1143780422486098</c:v>
                </c:pt>
                <c:pt idx="6563" formatCode="General">
                  <c:v>2.1143667253383498</c:v>
                </c:pt>
                <c:pt idx="6564" formatCode="General">
                  <c:v>2.1143554111901901</c:v>
                </c:pt>
                <c:pt idx="6565" formatCode="General">
                  <c:v>2.1143440998025902</c:v>
                </c:pt>
                <c:pt idx="6566" formatCode="General">
                  <c:v>2.11433279117401</c:v>
                </c:pt>
                <c:pt idx="6567" formatCode="General">
                  <c:v>2.11432148530288</c:v>
                </c:pt>
                <c:pt idx="6568" formatCode="General">
                  <c:v>2.11431018218765</c:v>
                </c:pt>
                <c:pt idx="6569" formatCode="General">
                  <c:v>2.1142988818267598</c:v>
                </c:pt>
                <c:pt idx="6570" formatCode="General">
                  <c:v>2.1142875842186202</c:v>
                </c:pt>
                <c:pt idx="6571" formatCode="General">
                  <c:v>2.1142762893616802</c:v>
                </c:pt>
                <c:pt idx="6572" formatCode="General">
                  <c:v>2.1142649972543399</c:v>
                </c:pt>
                <c:pt idx="6573" formatCode="General">
                  <c:v>2.1142537078950201</c:v>
                </c:pt>
                <c:pt idx="6574" formatCode="General">
                  <c:v>2.11424242128211</c:v>
                </c:pt>
                <c:pt idx="6575" formatCode="General">
                  <c:v>2.1142311374140199</c:v>
                </c:pt>
                <c:pt idx="6576" formatCode="General">
                  <c:v>2.1142198562891399</c:v>
                </c:pt>
                <c:pt idx="6577" formatCode="General">
                  <c:v>2.1142085779058601</c:v>
                </c:pt>
                <c:pt idx="6578" formatCode="General">
                  <c:v>2.1141973022625602</c:v>
                </c:pt>
                <c:pt idx="6579" formatCode="General">
                  <c:v>2.1141860293575898</c:v>
                </c:pt>
                <c:pt idx="6580" formatCode="General">
                  <c:v>2.1141747591893401</c:v>
                </c:pt>
                <c:pt idx="6581" formatCode="General">
                  <c:v>2.11416349175617</c:v>
                </c:pt>
                <c:pt idx="6582" formatCode="General">
                  <c:v>2.1141522270564099</c:v>
                </c:pt>
                <c:pt idx="6583" formatCode="General">
                  <c:v>2.1141409650884202</c:v>
                </c:pt>
                <c:pt idx="6584" formatCode="General">
                  <c:v>2.1141297058505399</c:v>
                </c:pt>
                <c:pt idx="6585" formatCode="General">
                  <c:v>2.1141184493410901</c:v>
                </c:pt>
                <c:pt idx="6586" formatCode="General">
                  <c:v>2.1141071955583999</c:v>
                </c:pt>
                <c:pt idx="6587" formatCode="General">
                  <c:v>2.1140959445007801</c:v>
                </c:pt>
                <c:pt idx="6588" formatCode="General">
                  <c:v>2.1140846961665298</c:v>
                </c:pt>
                <c:pt idx="6589" formatCode="General">
                  <c:v>2.11407345055397</c:v>
                </c:pt>
                <c:pt idx="6590" formatCode="General">
                  <c:v>2.11406220766137</c:v>
                </c:pt>
                <c:pt idx="6591" formatCode="General">
                  <c:v>2.1140509674870298</c:v>
                </c:pt>
                <c:pt idx="6592" formatCode="General">
                  <c:v>2.1140397300292202</c:v>
                </c:pt>
                <c:pt idx="6593" formatCode="General">
                  <c:v>2.1140284952862101</c:v>
                </c:pt>
                <c:pt idx="6594" formatCode="General">
                  <c:v>2.1140172632562502</c:v>
                </c:pt>
                <c:pt idx="6595" formatCode="General">
                  <c:v>2.1140060339376001</c:v>
                </c:pt>
                <c:pt idx="6596" formatCode="General">
                  <c:v>2.1139948073285</c:v>
                </c:pt>
                <c:pt idx="6597" formatCode="General">
                  <c:v>2.1139835834271898</c:v>
                </c:pt>
                <c:pt idx="6598" formatCode="General">
                  <c:v>2.11397236223188</c:v>
                </c:pt>
                <c:pt idx="6599" formatCode="General">
                  <c:v>2.1139611437407999</c:v>
                </c:pt>
                <c:pt idx="6600" formatCode="General">
                  <c:v>2.1139499279521501</c:v>
                </c:pt>
                <c:pt idx="6601" formatCode="General">
                  <c:v>2.11393871486412</c:v>
                </c:pt>
                <c:pt idx="6602" formatCode="General">
                  <c:v>2.1139275044749199</c:v>
                </c:pt>
                <c:pt idx="6603" formatCode="General">
                  <c:v>2.1139162967827101</c:v>
                </c:pt>
                <c:pt idx="6604" formatCode="General">
                  <c:v>2.1139050917856701</c:v>
                </c:pt>
                <c:pt idx="6605" formatCode="General">
                  <c:v>2.1138938894819499</c:v>
                </c:pt>
                <c:pt idx="6606" formatCode="General">
                  <c:v>2.1138826898697101</c:v>
                </c:pt>
                <c:pt idx="6607" formatCode="General">
                  <c:v>2.1138714929470801</c:v>
                </c:pt>
                <c:pt idx="6608" formatCode="General">
                  <c:v>2.1138602987122099</c:v>
                </c:pt>
                <c:pt idx="6609" formatCode="General">
                  <c:v>2.11384910716319</c:v>
                </c:pt>
                <c:pt idx="6610" formatCode="General">
                  <c:v>2.1138379182981502</c:v>
                </c:pt>
                <c:pt idx="6611" formatCode="General">
                  <c:v>2.1138267321151898</c:v>
                </c:pt>
                <c:pt idx="6612" formatCode="General">
                  <c:v>2.11381554861239</c:v>
                </c:pt>
                <c:pt idx="6613" formatCode="General">
                  <c:v>2.1138043677878202</c:v>
                </c:pt>
                <c:pt idx="6614" formatCode="General">
                  <c:v>2.1137933917430298</c:v>
                </c:pt>
                <c:pt idx="6615" formatCode="General">
                  <c:v>2.1137822193034599</c:v>
                </c:pt>
                <c:pt idx="6616" formatCode="General">
                  <c:v>2.1137710495802802</c:v>
                </c:pt>
                <c:pt idx="6617" formatCode="General">
                  <c:v>2.11375988257213</c:v>
                </c:pt>
                <c:pt idx="6618" formatCode="General">
                  <c:v>2.1137487182776402</c:v>
                </c:pt>
                <c:pt idx="6619" formatCode="General">
                  <c:v>2.1137375566954599</c:v>
                </c:pt>
                <c:pt idx="6620" formatCode="General">
                  <c:v>2.11372639782422</c:v>
                </c:pt>
                <c:pt idx="6621" formatCode="General">
                  <c:v>2.11371524166255</c:v>
                </c:pt>
                <c:pt idx="6622" formatCode="General">
                  <c:v>2.1137040882090798</c:v>
                </c:pt>
                <c:pt idx="6623" formatCode="General">
                  <c:v>2.11369293746244</c:v>
                </c:pt>
                <c:pt idx="6624" formatCode="General">
                  <c:v>2.1136817894212401</c:v>
                </c:pt>
                <c:pt idx="6625" formatCode="General">
                  <c:v>2.11367064408411</c:v>
                </c:pt>
                <c:pt idx="6626" formatCode="General">
                  <c:v>2.1136595014496402</c:v>
                </c:pt>
                <c:pt idx="6627" formatCode="General">
                  <c:v>2.1136483615164501</c:v>
                </c:pt>
                <c:pt idx="6628" formatCode="General">
                  <c:v>2.1136372242831598</c:v>
                </c:pt>
                <c:pt idx="6629" formatCode="General">
                  <c:v>2.1136260897483501</c:v>
                </c:pt>
                <c:pt idx="6630" formatCode="General">
                  <c:v>2.1136149579106198</c:v>
                </c:pt>
                <c:pt idx="6631" formatCode="General">
                  <c:v>2.1136038287685701</c:v>
                </c:pt>
                <c:pt idx="6632" formatCode="General">
                  <c:v>2.1135927023207901</c:v>
                </c:pt>
                <c:pt idx="6633" formatCode="General">
                  <c:v>2.1135815785658498</c:v>
                </c:pt>
                <c:pt idx="6634" formatCode="General">
                  <c:v>2.1135704575023402</c:v>
                </c:pt>
                <c:pt idx="6635" formatCode="General">
                  <c:v>2.1135593391288299</c:v>
                </c:pt>
                <c:pt idx="6636" formatCode="General">
                  <c:v>2.1135482234439</c:v>
                </c:pt>
                <c:pt idx="6637" formatCode="General">
                  <c:v>2.1135371104460998</c:v>
                </c:pt>
                <c:pt idx="6638" formatCode="General">
                  <c:v>2.1135260001340002</c:v>
                </c:pt>
                <c:pt idx="6639" formatCode="General">
                  <c:v>2.11351489250616</c:v>
                </c:pt>
                <c:pt idx="6640" formatCode="General">
                  <c:v>2.11350378756112</c:v>
                </c:pt>
                <c:pt idx="6641" formatCode="General">
                  <c:v>2.1134926852974401</c:v>
                </c:pt>
                <c:pt idx="6642" formatCode="General">
                  <c:v>2.11348158571366</c:v>
                </c:pt>
                <c:pt idx="6643" formatCode="General">
                  <c:v>2.1134704888083098</c:v>
                </c:pt>
                <c:pt idx="6644" formatCode="General">
                  <c:v>2.1134593945799298</c:v>
                </c:pt>
                <c:pt idx="6645" formatCode="General">
                  <c:v>2.1134483030270301</c:v>
                </c:pt>
                <c:pt idx="6646" formatCode="General">
                  <c:v>2.1134372141481501</c:v>
                </c:pt>
                <c:pt idx="6647" formatCode="General">
                  <c:v>2.1134261279417998</c:v>
                </c:pt>
                <c:pt idx="6648" formatCode="General">
                  <c:v>2.1134150444064899</c:v>
                </c:pt>
                <c:pt idx="6649" formatCode="General">
                  <c:v>2.11340396354072</c:v>
                </c:pt>
                <c:pt idx="6650" formatCode="General">
                  <c:v>2.113392885343</c:v>
                </c:pt>
                <c:pt idx="6651" formatCode="General">
                  <c:v>2.11338180981181</c:v>
                </c:pt>
                <c:pt idx="6652" formatCode="General">
                  <c:v>2.1133707369456598</c:v>
                </c:pt>
                <c:pt idx="6653" formatCode="General">
                  <c:v>2.1133596667430101</c:v>
                </c:pt>
                <c:pt idx="6654" formatCode="General">
                  <c:v>2.1133485992023502</c:v>
                </c:pt>
                <c:pt idx="6655" formatCode="General">
                  <c:v>2.1133375343221399</c:v>
                </c:pt>
                <c:pt idx="6656" formatCode="General">
                  <c:v>2.1133264721008498</c:v>
                </c:pt>
                <c:pt idx="6657" formatCode="General">
                  <c:v>2.11331541253695</c:v>
                </c:pt>
                <c:pt idx="6658" formatCode="General">
                  <c:v>2.1133043556288702</c:v>
                </c:pt>
                <c:pt idx="6659" formatCode="General">
                  <c:v>2.1132933013750699</c:v>
                </c:pt>
                <c:pt idx="6660" formatCode="General">
                  <c:v>2.11328224977398</c:v>
                </c:pt>
                <c:pt idx="6661" formatCode="General">
                  <c:v>2.11327120082405</c:v>
                </c:pt>
                <c:pt idx="6662" formatCode="General">
                  <c:v>2.1132601545236902</c:v>
                </c:pt>
                <c:pt idx="6663" formatCode="General">
                  <c:v>2.1132491108713198</c:v>
                </c:pt>
                <c:pt idx="6664" formatCode="General">
                  <c:v>2.1132380698653699</c:v>
                </c:pt>
                <c:pt idx="6665" formatCode="General">
                  <c:v>2.1132270315042199</c:v>
                </c:pt>
                <c:pt idx="6666" formatCode="General">
                  <c:v>2.1132159957862902</c:v>
                </c:pt>
                <c:pt idx="6667" formatCode="General">
                  <c:v>2.1132049627099501</c:v>
                </c:pt>
                <c:pt idx="6668" formatCode="General">
                  <c:v>2.1131939322736102</c:v>
                </c:pt>
                <c:pt idx="6669" formatCode="General">
                  <c:v>2.1131829044756301</c:v>
                </c:pt>
                <c:pt idx="6670" formatCode="General">
                  <c:v>2.1131718793143799</c:v>
                </c:pt>
                <c:pt idx="6671" formatCode="General">
                  <c:v>2.1131608567882298</c:v>
                </c:pt>
                <c:pt idx="6672" formatCode="General">
                  <c:v>2.1131498368955302</c:v>
                </c:pt>
                <c:pt idx="6673" formatCode="General">
                  <c:v>2.1131388196346301</c:v>
                </c:pt>
                <c:pt idx="6674" formatCode="General">
                  <c:v>2.11312780500386</c:v>
                </c:pt>
                <c:pt idx="6675" formatCode="General">
                  <c:v>2.1131167930015602</c:v>
                </c:pt>
                <c:pt idx="6676" formatCode="General">
                  <c:v>2.1131057836260498</c:v>
                </c:pt>
                <c:pt idx="6677" formatCode="General">
                  <c:v>2.1130947768756498</c:v>
                </c:pt>
                <c:pt idx="6678" formatCode="General">
                  <c:v>2.11308377274865</c:v>
                </c:pt>
                <c:pt idx="6679" formatCode="General">
                  <c:v>2.1130727712433601</c:v>
                </c:pt>
                <c:pt idx="6680" formatCode="General">
                  <c:v>2.11306177235807</c:v>
                </c:pt>
                <c:pt idx="6681" formatCode="General">
                  <c:v>2.1130507760910602</c:v>
                </c:pt>
                <c:pt idx="6682" formatCode="General">
                  <c:v>2.1130397824406</c:v>
                </c:pt>
                <c:pt idx="6683" formatCode="General">
                  <c:v>2.1130287914049499</c:v>
                </c:pt>
                <c:pt idx="6684" formatCode="General">
                  <c:v>2.1130178029823701</c:v>
                </c:pt>
                <c:pt idx="6685" formatCode="General">
                  <c:v>2.1130068171711098</c:v>
                </c:pt>
                <c:pt idx="6686" formatCode="General">
                  <c:v>2.1129958339693902</c:v>
                </c:pt>
                <c:pt idx="6687" formatCode="General">
                  <c:v>2.1129848533754498</c:v>
                </c:pt>
                <c:pt idx="6688" formatCode="General">
                  <c:v>2.1129738753874898</c:v>
                </c:pt>
                <c:pt idx="6689" formatCode="General">
                  <c:v>2.1129629000037302</c:v>
                </c:pt>
                <c:pt idx="6690" formatCode="General">
                  <c:v>2.1129519272223698</c:v>
                </c:pt>
                <c:pt idx="6691" formatCode="General">
                  <c:v>2.11294095704159</c:v>
                </c:pt>
                <c:pt idx="6692" formatCode="General">
                  <c:v>2.1129299894595701</c:v>
                </c:pt>
                <c:pt idx="6693" formatCode="General">
                  <c:v>2.11291902447448</c:v>
                </c:pt>
                <c:pt idx="6694" formatCode="General">
                  <c:v>2.11290806208447</c:v>
                </c:pt>
                <c:pt idx="6695" formatCode="General">
                  <c:v>2.1128971022876901</c:v>
                </c:pt>
                <c:pt idx="6696" formatCode="General">
                  <c:v>2.1128861450822698</c:v>
                </c:pt>
                <c:pt idx="6697" formatCode="General">
                  <c:v>2.11287539238486</c:v>
                </c:pt>
                <c:pt idx="6698" formatCode="General">
                  <c:v>2.1128644433731698</c:v>
                </c:pt>
                <c:pt idx="6699" formatCode="General">
                  <c:v>2.11285349699068</c:v>
                </c:pt>
                <c:pt idx="6700" formatCode="General">
                  <c:v>2.1128425532361002</c:v>
                </c:pt>
                <c:pt idx="6701" formatCode="General">
                  <c:v>2.1128316121081201</c:v>
                </c:pt>
                <c:pt idx="6702" formatCode="General">
                  <c:v>2.11282067360542</c:v>
                </c:pt>
                <c:pt idx="6703" formatCode="General">
                  <c:v>2.1128097377266801</c:v>
                </c:pt>
                <c:pt idx="6704" formatCode="General">
                  <c:v>2.1127988044705899</c:v>
                </c:pt>
                <c:pt idx="6705" formatCode="General">
                  <c:v>2.1127878738358299</c:v>
                </c:pt>
                <c:pt idx="6706" formatCode="General">
                  <c:v>2.1127769458210701</c:v>
                </c:pt>
                <c:pt idx="6707" formatCode="General">
                  <c:v>2.1127660204249699</c:v>
                </c:pt>
                <c:pt idx="6708" formatCode="General">
                  <c:v>2.1127550976462102</c:v>
                </c:pt>
                <c:pt idx="6709" formatCode="General">
                  <c:v>2.1127441774834401</c:v>
                </c:pt>
                <c:pt idx="6710" formatCode="General">
                  <c:v>2.1127332599353199</c:v>
                </c:pt>
                <c:pt idx="6711" formatCode="General">
                  <c:v>2.1127223450005199</c:v>
                </c:pt>
                <c:pt idx="6712" formatCode="General">
                  <c:v>2.1127114326776701</c:v>
                </c:pt>
                <c:pt idx="6713" formatCode="General">
                  <c:v>2.1127005229654201</c:v>
                </c:pt>
                <c:pt idx="6714" formatCode="General">
                  <c:v>2.1126896158624202</c:v>
                </c:pt>
                <c:pt idx="6715" formatCode="General">
                  <c:v>2.1126787113673098</c:v>
                </c:pt>
                <c:pt idx="6716" formatCode="General">
                  <c:v>2.1126678094787099</c:v>
                </c:pt>
                <c:pt idx="6717" formatCode="General">
                  <c:v>2.1126569101952599</c:v>
                </c:pt>
                <c:pt idx="6718" formatCode="General">
                  <c:v>2.11264601351558</c:v>
                </c:pt>
                <c:pt idx="6719" formatCode="General">
                  <c:v>2.11263511943829</c:v>
                </c:pt>
                <c:pt idx="6720" formatCode="General">
                  <c:v>2.1126242279619998</c:v>
                </c:pt>
                <c:pt idx="6721" formatCode="General">
                  <c:v>2.1126133390853399</c:v>
                </c:pt>
                <c:pt idx="6722" formatCode="General">
                  <c:v>2.1126024528068998</c:v>
                </c:pt>
                <c:pt idx="6723" formatCode="General">
                  <c:v>2.1125915691252799</c:v>
                </c:pt>
                <c:pt idx="6724" formatCode="General">
                  <c:v>2.11258068803909</c:v>
                </c:pt>
                <c:pt idx="6725" formatCode="General">
                  <c:v>2.1125698095469101</c:v>
                </c:pt>
                <c:pt idx="6726" formatCode="General">
                  <c:v>2.1125589336473398</c:v>
                </c:pt>
                <c:pt idx="6727" formatCode="General">
                  <c:v>2.1125480603389502</c:v>
                </c:pt>
                <c:pt idx="6728" formatCode="General">
                  <c:v>2.1125371896203098</c:v>
                </c:pt>
                <c:pt idx="6729" formatCode="General">
                  <c:v>2.1125263214900101</c:v>
                </c:pt>
                <c:pt idx="6730" formatCode="General">
                  <c:v>2.1125154559466099</c:v>
                </c:pt>
                <c:pt idx="6731" formatCode="General">
                  <c:v>2.1125045929886701</c:v>
                </c:pt>
                <c:pt idx="6732" formatCode="General">
                  <c:v>2.1124937326147402</c:v>
                </c:pt>
                <c:pt idx="6733" formatCode="General">
                  <c:v>2.1124828748233702</c:v>
                </c:pt>
                <c:pt idx="6734" formatCode="General">
                  <c:v>2.1124720196131199</c:v>
                </c:pt>
                <c:pt idx="6735" formatCode="General">
                  <c:v>2.11246116698252</c:v>
                </c:pt>
                <c:pt idx="6736" formatCode="General">
                  <c:v>2.1124503169300999</c:v>
                </c:pt>
                <c:pt idx="6737" formatCode="General">
                  <c:v>2.11243946945438</c:v>
                </c:pt>
                <c:pt idx="6738" formatCode="General">
                  <c:v>2.1124286245539001</c:v>
                </c:pt>
                <c:pt idx="6739" formatCode="General">
                  <c:v>2.1124177822271601</c:v>
                </c:pt>
                <c:pt idx="6740" formatCode="General">
                  <c:v>2.1124069424726799</c:v>
                </c:pt>
                <c:pt idx="6741" formatCode="General">
                  <c:v>2.1123961052889499</c:v>
                </c:pt>
                <c:pt idx="6742" formatCode="General">
                  <c:v>2.1123852706744799</c:v>
                </c:pt>
                <c:pt idx="6743" formatCode="General">
                  <c:v>2.1123744386277599</c:v>
                </c:pt>
                <c:pt idx="6744" formatCode="General">
                  <c:v>2.1123636091472702</c:v>
                </c:pt>
                <c:pt idx="6745" formatCode="General">
                  <c:v>2.11235278223148</c:v>
                </c:pt>
                <c:pt idx="6746" formatCode="General">
                  <c:v>2.1123419578788698</c:v>
                </c:pt>
                <c:pt idx="6747" formatCode="General">
                  <c:v>2.1123311360878998</c:v>
                </c:pt>
                <c:pt idx="6748" formatCode="General">
                  <c:v>2.1123203168570299</c:v>
                </c:pt>
                <c:pt idx="6749" formatCode="General">
                  <c:v>2.1123095001847099</c:v>
                </c:pt>
                <c:pt idx="6750" formatCode="General">
                  <c:v>2.1122986860693902</c:v>
                </c:pt>
                <c:pt idx="6751" formatCode="General">
                  <c:v>2.1122878745095002</c:v>
                </c:pt>
                <c:pt idx="6752" formatCode="General">
                  <c:v>2.1122770655034602</c:v>
                </c:pt>
                <c:pt idx="6753" formatCode="General">
                  <c:v>2.1122662590496999</c:v>
                </c:pt>
                <c:pt idx="6754" formatCode="General">
                  <c:v>2.1122554551466401</c:v>
                </c:pt>
                <c:pt idx="6755" formatCode="General">
                  <c:v>2.11224465379268</c:v>
                </c:pt>
                <c:pt idx="6756" formatCode="General">
                  <c:v>2.1122338549862198</c:v>
                </c:pt>
                <c:pt idx="6757" formatCode="General">
                  <c:v>2.1122230587256499</c:v>
                </c:pt>
                <c:pt idx="6758" formatCode="General">
                  <c:v>2.1122122650093602</c:v>
                </c:pt>
                <c:pt idx="6759" formatCode="General">
                  <c:v>2.1122014738357202</c:v>
                </c:pt>
                <c:pt idx="6760" formatCode="General">
                  <c:v>2.1121906852030898</c:v>
                </c:pt>
                <c:pt idx="6761" formatCode="General">
                  <c:v>2.1121798991098499</c:v>
                </c:pt>
                <c:pt idx="6762" formatCode="General">
                  <c:v>2.1121691155543401</c:v>
                </c:pt>
                <c:pt idx="6763" formatCode="General">
                  <c:v>2.11215833453489</c:v>
                </c:pt>
                <c:pt idx="6764" formatCode="General">
                  <c:v>2.1121475560498499</c:v>
                </c:pt>
                <c:pt idx="6765" formatCode="General">
                  <c:v>2.1121367800975501</c:v>
                </c:pt>
                <c:pt idx="6766" formatCode="General">
                  <c:v>2.1121260066762901</c:v>
                </c:pt>
                <c:pt idx="6767" formatCode="General">
                  <c:v>2.1121152357843802</c:v>
                </c:pt>
                <c:pt idx="6768" formatCode="General">
                  <c:v>2.1121044674201301</c:v>
                </c:pt>
                <c:pt idx="6769" formatCode="General">
                  <c:v>2.1120937015818302</c:v>
                </c:pt>
                <c:pt idx="6770" formatCode="General">
                  <c:v>2.1120829382677502</c:v>
                </c:pt>
                <c:pt idx="6771" formatCode="General">
                  <c:v>2.1120721774761599</c:v>
                </c:pt>
                <c:pt idx="6772" formatCode="General">
                  <c:v>2.1120614192053302</c:v>
                </c:pt>
                <c:pt idx="6773" formatCode="General">
                  <c:v>2.1120506634535099</c:v>
                </c:pt>
                <c:pt idx="6774" formatCode="General">
                  <c:v>2.11203991021894</c:v>
                </c:pt>
                <c:pt idx="6775" formatCode="General">
                  <c:v>2.1120291594998601</c:v>
                </c:pt>
                <c:pt idx="6776" formatCode="General">
                  <c:v>2.11201841129447</c:v>
                </c:pt>
                <c:pt idx="6777" formatCode="General">
                  <c:v>2.1120076656010101</c:v>
                </c:pt>
                <c:pt idx="6778" formatCode="General">
                  <c:v>2.11199692241766</c:v>
                </c:pt>
                <c:pt idx="6779" formatCode="General">
                  <c:v>2.1119863804068801</c:v>
                </c:pt>
                <c:pt idx="6780" formatCode="General">
                  <c:v>2.1119756451934699</c:v>
                </c:pt>
                <c:pt idx="6781" formatCode="General">
                  <c:v>2.1119649125271498</c:v>
                </c:pt>
                <c:pt idx="6782" formatCode="General">
                  <c:v>2.1119541824066701</c:v>
                </c:pt>
                <c:pt idx="6783" formatCode="General">
                  <c:v>2.1119434548307701</c:v>
                </c:pt>
                <c:pt idx="6784" formatCode="General">
                  <c:v>2.1119327297981898</c:v>
                </c:pt>
                <c:pt idx="6785" formatCode="General">
                  <c:v>2.1119220073076601</c:v>
                </c:pt>
                <c:pt idx="6786" formatCode="General">
                  <c:v>2.1119112873579202</c:v>
                </c:pt>
                <c:pt idx="6787" formatCode="General">
                  <c:v>2.1119005699476801</c:v>
                </c:pt>
                <c:pt idx="6788" formatCode="General">
                  <c:v>2.1118898550756802</c:v>
                </c:pt>
                <c:pt idx="6789" formatCode="General">
                  <c:v>2.1118791427406398</c:v>
                </c:pt>
                <c:pt idx="6790" formatCode="General">
                  <c:v>2.1118684329412698</c:v>
                </c:pt>
                <c:pt idx="6791" formatCode="General">
                  <c:v>2.1118577256762698</c:v>
                </c:pt>
                <c:pt idx="6792" formatCode="General">
                  <c:v>2.11184702094438</c:v>
                </c:pt>
                <c:pt idx="6793" formatCode="General">
                  <c:v>2.1118363187442801</c:v>
                </c:pt>
                <c:pt idx="6794" formatCode="General">
                  <c:v>2.1118256190746898</c:v>
                </c:pt>
                <c:pt idx="6795" formatCode="General">
                  <c:v>2.1118149219342799</c:v>
                </c:pt>
                <c:pt idx="6796" formatCode="General">
                  <c:v>2.1118042273217701</c:v>
                </c:pt>
                <c:pt idx="6797" formatCode="General">
                  <c:v>2.1117935352358401</c:v>
                </c:pt>
                <c:pt idx="6798" formatCode="General">
                  <c:v>2.1117828456751799</c:v>
                </c:pt>
                <c:pt idx="6799" formatCode="General">
                  <c:v>2.1117721586384599</c:v>
                </c:pt>
                <c:pt idx="6800" formatCode="General">
                  <c:v>2.1117614741243602</c:v>
                </c:pt>
                <c:pt idx="6801" formatCode="General">
                  <c:v>2.1117507921315499</c:v>
                </c:pt>
                <c:pt idx="6802" formatCode="General">
                  <c:v>2.1117401126586999</c:v>
                </c:pt>
                <c:pt idx="6803" formatCode="General">
                  <c:v>2.11172943570448</c:v>
                </c:pt>
                <c:pt idx="6804" formatCode="General">
                  <c:v>2.1117187612675399</c:v>
                </c:pt>
                <c:pt idx="6805" formatCode="General">
                  <c:v>2.1117080893465299</c:v>
                </c:pt>
                <c:pt idx="6806" formatCode="General">
                  <c:v>2.1116974199401102</c:v>
                </c:pt>
                <c:pt idx="6807" formatCode="General">
                  <c:v>2.1116867530469299</c:v>
                </c:pt>
                <c:pt idx="6808" formatCode="General">
                  <c:v>2.1116760886655999</c:v>
                </c:pt>
                <c:pt idx="6809" formatCode="General">
                  <c:v>2.1116654267947901</c:v>
                </c:pt>
                <c:pt idx="6810" formatCode="General">
                  <c:v>2.1116547674331101</c:v>
                </c:pt>
                <c:pt idx="6811" formatCode="General">
                  <c:v>2.1116441105791899</c:v>
                </c:pt>
                <c:pt idx="6812" formatCode="General">
                  <c:v>2.1116334562316399</c:v>
                </c:pt>
                <c:pt idx="6813" formatCode="General">
                  <c:v>2.1116228043890901</c:v>
                </c:pt>
                <c:pt idx="6814" formatCode="General">
                  <c:v>2.1116121550501399</c:v>
                </c:pt>
                <c:pt idx="6815" formatCode="General">
                  <c:v>2.1116015082134001</c:v>
                </c:pt>
                <c:pt idx="6816" formatCode="General">
                  <c:v>2.1115908638774501</c:v>
                </c:pt>
                <c:pt idx="6817" formatCode="General">
                  <c:v>2.1115802220409101</c:v>
                </c:pt>
                <c:pt idx="6818" formatCode="General">
                  <c:v>2.11156958270234</c:v>
                </c:pt>
                <c:pt idx="6819" formatCode="General">
                  <c:v>2.1115589458603399</c:v>
                </c:pt>
                <c:pt idx="6820" formatCode="General">
                  <c:v>2.1115483115134901</c:v>
                </c:pt>
                <c:pt idx="6821" formatCode="General">
                  <c:v>2.1115376796603398</c:v>
                </c:pt>
                <c:pt idx="6822" formatCode="General">
                  <c:v>2.1115270502994701</c:v>
                </c:pt>
                <c:pt idx="6823" formatCode="General">
                  <c:v>2.1115164234294199</c:v>
                </c:pt>
                <c:pt idx="6824" formatCode="General">
                  <c:v>2.1115057990487598</c:v>
                </c:pt>
                <c:pt idx="6825" formatCode="General">
                  <c:v>2.1114951771560402</c:v>
                </c:pt>
                <c:pt idx="6826" formatCode="General">
                  <c:v>2.1114845577497801</c:v>
                </c:pt>
                <c:pt idx="6827" formatCode="General">
                  <c:v>2.1114739408285201</c:v>
                </c:pt>
                <c:pt idx="6828" formatCode="General">
                  <c:v>2.11146332639079</c:v>
                </c:pt>
                <c:pt idx="6829" formatCode="General">
                  <c:v>2.1114527144351101</c:v>
                </c:pt>
                <c:pt idx="6830" formatCode="General">
                  <c:v>2.1114421049599899</c:v>
                </c:pt>
                <c:pt idx="6831" formatCode="General">
                  <c:v>2.1114314979639399</c:v>
                </c:pt>
                <c:pt idx="6832" formatCode="General">
                  <c:v>2.1114208934454601</c:v>
                </c:pt>
                <c:pt idx="6833" formatCode="General">
                  <c:v>2.1114102914030402</c:v>
                </c:pt>
                <c:pt idx="6834" formatCode="General">
                  <c:v>2.1113996918351599</c:v>
                </c:pt>
                <c:pt idx="6835" formatCode="General">
                  <c:v>2.1113890947403098</c:v>
                </c:pt>
                <c:pt idx="6836" formatCode="General">
                  <c:v>2.11137850011696</c:v>
                </c:pt>
                <c:pt idx="6837" formatCode="General">
                  <c:v>2.1113679079635701</c:v>
                </c:pt>
                <c:pt idx="6838" formatCode="General">
                  <c:v>2.1113573182785998</c:v>
                </c:pt>
                <c:pt idx="6839" formatCode="General">
                  <c:v>2.1113467310604901</c:v>
                </c:pt>
                <c:pt idx="6840" formatCode="General">
                  <c:v>2.1113361463076998</c:v>
                </c:pt>
                <c:pt idx="6841" formatCode="General">
                  <c:v>2.1113255640186401</c:v>
                </c:pt>
                <c:pt idx="6842" formatCode="General">
                  <c:v>2.1113149841917598</c:v>
                </c:pt>
                <c:pt idx="6843" formatCode="General">
                  <c:v>2.1113044068254601</c:v>
                </c:pt>
                <c:pt idx="6844" formatCode="General">
                  <c:v>2.11129383191816</c:v>
                </c:pt>
                <c:pt idx="6845" formatCode="General">
                  <c:v>2.11128325946826</c:v>
                </c:pt>
                <c:pt idx="6846" formatCode="General">
                  <c:v>2.1112726894741498</c:v>
                </c:pt>
                <c:pt idx="6847" formatCode="General">
                  <c:v>2.11126212193422</c:v>
                </c:pt>
                <c:pt idx="6848" formatCode="General">
                  <c:v>2.1112515568468502</c:v>
                </c:pt>
                <c:pt idx="6849" formatCode="General">
                  <c:v>2.11124099421039</c:v>
                </c:pt>
                <c:pt idx="6850" formatCode="General">
                  <c:v>2.11123043402322</c:v>
                </c:pt>
                <c:pt idx="6851" formatCode="General">
                  <c:v>2.11121987628368</c:v>
                </c:pt>
                <c:pt idx="6852" formatCode="General">
                  <c:v>2.1112093209901102</c:v>
                </c:pt>
                <c:pt idx="6853" formatCode="General">
                  <c:v>2.1111987681408499</c:v>
                </c:pt>
                <c:pt idx="6854" formatCode="General">
                  <c:v>2.1111882177342101</c:v>
                </c:pt>
                <c:pt idx="6855" formatCode="General">
                  <c:v>2.1111776697685198</c:v>
                </c:pt>
                <c:pt idx="6856" formatCode="General">
                  <c:v>2.11116712424207</c:v>
                </c:pt>
                <c:pt idx="6857" formatCode="General">
                  <c:v>2.1111565811531698</c:v>
                </c:pt>
                <c:pt idx="6858" formatCode="General">
                  <c:v>2.1111460405000901</c:v>
                </c:pt>
                <c:pt idx="6859" formatCode="General">
                  <c:v>2.1111355022810998</c:v>
                </c:pt>
                <c:pt idx="6860" formatCode="General">
                  <c:v>2.11112496649449</c:v>
                </c:pt>
                <c:pt idx="6861" formatCode="General">
                  <c:v>2.1111144331384999</c:v>
                </c:pt>
                <c:pt idx="6862" formatCode="General">
                  <c:v>2.1111041004865299</c:v>
                </c:pt>
                <c:pt idx="6863" formatCode="General">
                  <c:v>2.1110935749217798</c:v>
                </c:pt>
                <c:pt idx="6864" formatCode="General">
                  <c:v>2.1110830518242998</c:v>
                </c:pt>
                <c:pt idx="6865" formatCode="General">
                  <c:v>2.1110725311928902</c:v>
                </c:pt>
                <c:pt idx="6866" formatCode="General">
                  <c:v>2.11106201302632</c:v>
                </c:pt>
                <c:pt idx="6867" formatCode="General">
                  <c:v>2.1110514973233698</c:v>
                </c:pt>
                <c:pt idx="6868" formatCode="General">
                  <c:v>2.1110409840828401</c:v>
                </c:pt>
                <c:pt idx="6869" formatCode="General">
                  <c:v>2.1110304733034799</c:v>
                </c:pt>
                <c:pt idx="6870" formatCode="General">
                  <c:v>2.11101996498408</c:v>
                </c:pt>
                <c:pt idx="6871" formatCode="General">
                  <c:v>2.1110094591234101</c:v>
                </c:pt>
                <c:pt idx="6872" formatCode="General">
                  <c:v>2.1109989557202198</c:v>
                </c:pt>
                <c:pt idx="6873" formatCode="General">
                  <c:v>2.1109884547732798</c:v>
                </c:pt>
                <c:pt idx="6874" formatCode="General">
                  <c:v>2.11097795628134</c:v>
                </c:pt>
                <c:pt idx="6875" formatCode="General">
                  <c:v>2.1109674602431698</c:v>
                </c:pt>
                <c:pt idx="6876" formatCode="General">
                  <c:v>2.1109569666575099</c:v>
                </c:pt>
                <c:pt idx="6877" formatCode="General">
                  <c:v>2.1109464755231002</c:v>
                </c:pt>
                <c:pt idx="6878" formatCode="General">
                  <c:v>2.1109359868387001</c:v>
                </c:pt>
                <c:pt idx="6879" formatCode="General">
                  <c:v>2.1109255006030199</c:v>
                </c:pt>
                <c:pt idx="6880" formatCode="General">
                  <c:v>2.1109150168148201</c:v>
                </c:pt>
                <c:pt idx="6881" formatCode="General">
                  <c:v>2.11090453547282</c:v>
                </c:pt>
                <c:pt idx="6882" formatCode="General">
                  <c:v>2.1108940565757401</c:v>
                </c:pt>
                <c:pt idx="6883" formatCode="General">
                  <c:v>2.1108835801223198</c:v>
                </c:pt>
                <c:pt idx="6884" formatCode="General">
                  <c:v>2.1108731061112498</c:v>
                </c:pt>
                <c:pt idx="6885" formatCode="General">
                  <c:v>2.11086263454126</c:v>
                </c:pt>
                <c:pt idx="6886" formatCode="General">
                  <c:v>2.1108521654110599</c:v>
                </c:pt>
                <c:pt idx="6887" formatCode="General">
                  <c:v>2.1108416987193501</c:v>
                </c:pt>
                <c:pt idx="6888" formatCode="General">
                  <c:v>2.1108312344648201</c:v>
                </c:pt>
                <c:pt idx="6889" formatCode="General">
                  <c:v>2.1108207726461798</c:v>
                </c:pt>
                <c:pt idx="6890" formatCode="General">
                  <c:v>2.1108103132621001</c:v>
                </c:pt>
                <c:pt idx="6891" formatCode="General">
                  <c:v>2.11079985631129</c:v>
                </c:pt>
                <c:pt idx="6892" formatCode="General">
                  <c:v>2.11078940179241</c:v>
                </c:pt>
                <c:pt idx="6893" formatCode="General">
                  <c:v>2.1107789497041498</c:v>
                </c:pt>
                <c:pt idx="6894" formatCode="General">
                  <c:v>2.1107685000451699</c:v>
                </c:pt>
                <c:pt idx="6895" formatCode="General">
                  <c:v>2.1107580528141301</c:v>
                </c:pt>
                <c:pt idx="6896" formatCode="General">
                  <c:v>2.1107476080097101</c:v>
                </c:pt>
                <c:pt idx="6897" formatCode="General">
                  <c:v>2.11073716563055</c:v>
                </c:pt>
                <c:pt idx="6898" formatCode="General">
                  <c:v>2.1107267256753</c:v>
                </c:pt>
                <c:pt idx="6899" formatCode="General">
                  <c:v>2.1107162881426</c:v>
                </c:pt>
                <c:pt idx="6900" formatCode="General">
                  <c:v>2.1107058530310998</c:v>
                </c:pt>
                <c:pt idx="6901" formatCode="General">
                  <c:v>2.1106954203394301</c:v>
                </c:pt>
                <c:pt idx="6902" formatCode="General">
                  <c:v>2.1106849900662201</c:v>
                </c:pt>
                <c:pt idx="6903" formatCode="General">
                  <c:v>2.1106745622100802</c:v>
                </c:pt>
                <c:pt idx="6904" formatCode="General">
                  <c:v>2.1106641367696399</c:v>
                </c:pt>
                <c:pt idx="6905" formatCode="General">
                  <c:v>2.1106537137435</c:v>
                </c:pt>
                <c:pt idx="6906" formatCode="General">
                  <c:v>2.1106432931302601</c:v>
                </c:pt>
                <c:pt idx="6907" formatCode="General">
                  <c:v>2.1106328749285401</c:v>
                </c:pt>
                <c:pt idx="6908" formatCode="General">
                  <c:v>2.1106224591369198</c:v>
                </c:pt>
                <c:pt idx="6909" formatCode="General">
                  <c:v>2.1106120457539701</c:v>
                </c:pt>
                <c:pt idx="6910" formatCode="General">
                  <c:v>2.1106016347783001</c:v>
                </c:pt>
                <c:pt idx="6911" formatCode="General">
                  <c:v>2.1105912262084598</c:v>
                </c:pt>
                <c:pt idx="6912" formatCode="General">
                  <c:v>2.11058082004303</c:v>
                </c:pt>
                <c:pt idx="6913" formatCode="General">
                  <c:v>2.1105704162805599</c:v>
                </c:pt>
                <c:pt idx="6914" formatCode="General">
                  <c:v>2.11056001491961</c:v>
                </c:pt>
                <c:pt idx="6915" formatCode="General">
                  <c:v>2.11054961595873</c:v>
                </c:pt>
                <c:pt idx="6916" formatCode="General">
                  <c:v>2.1105392193964501</c:v>
                </c:pt>
                <c:pt idx="6917" formatCode="General">
                  <c:v>2.1105288252313099</c:v>
                </c:pt>
                <c:pt idx="6918" formatCode="General">
                  <c:v>2.1105184334618401</c:v>
                </c:pt>
                <c:pt idx="6919" formatCode="General">
                  <c:v>2.1105080440865498</c:v>
                </c:pt>
                <c:pt idx="6920" formatCode="General">
                  <c:v>2.1104976571039602</c:v>
                </c:pt>
                <c:pt idx="6921" formatCode="General">
                  <c:v>2.1104872725125698</c:v>
                </c:pt>
                <c:pt idx="6922" formatCode="General">
                  <c:v>2.1104768903108799</c:v>
                </c:pt>
                <c:pt idx="6923" formatCode="General">
                  <c:v>2.1104665104973699</c:v>
                </c:pt>
                <c:pt idx="6924" formatCode="General">
                  <c:v>2.11045613307054</c:v>
                </c:pt>
                <c:pt idx="6925" formatCode="General">
                  <c:v>2.1104457580288498</c:v>
                </c:pt>
                <c:pt idx="6926" formatCode="General">
                  <c:v>2.1104353853707698</c:v>
                </c:pt>
                <c:pt idx="6927" formatCode="General">
                  <c:v>2.1104250150947701</c:v>
                </c:pt>
                <c:pt idx="6928" formatCode="General">
                  <c:v>2.1104146471992702</c:v>
                </c:pt>
                <c:pt idx="6929" formatCode="General">
                  <c:v>2.11040428168275</c:v>
                </c:pt>
                <c:pt idx="6930" formatCode="General">
                  <c:v>2.11039391854362</c:v>
                </c:pt>
                <c:pt idx="6931" formatCode="General">
                  <c:v>2.1103835577803101</c:v>
                </c:pt>
                <c:pt idx="6932" formatCode="General">
                  <c:v>2.11037319939124</c:v>
                </c:pt>
                <c:pt idx="6933" formatCode="General">
                  <c:v>2.1103628433748098</c:v>
                </c:pt>
                <c:pt idx="6934" formatCode="General">
                  <c:v>2.1103524897294399</c:v>
                </c:pt>
                <c:pt idx="6935" formatCode="General">
                  <c:v>2.1103421384534999</c:v>
                </c:pt>
                <c:pt idx="6936" formatCode="General">
                  <c:v>2.1103317895453801</c:v>
                </c:pt>
                <c:pt idx="6937" formatCode="General">
                  <c:v>2.11032144300346</c:v>
                </c:pt>
                <c:pt idx="6938" formatCode="General">
                  <c:v>2.1103110988260898</c:v>
                </c:pt>
                <c:pt idx="6939" formatCode="General">
                  <c:v>2.1103007570116401</c:v>
                </c:pt>
                <c:pt idx="6940" formatCode="General">
                  <c:v>2.1102904175584398</c:v>
                </c:pt>
                <c:pt idx="6941" formatCode="General">
                  <c:v>2.1102800804648298</c:v>
                </c:pt>
                <c:pt idx="6942" formatCode="General">
                  <c:v>2.1102697457291302</c:v>
                </c:pt>
                <c:pt idx="6943" formatCode="General">
                  <c:v>2.1102594133496702</c:v>
                </c:pt>
                <c:pt idx="6944" formatCode="General">
                  <c:v>2.1102490833247498</c:v>
                </c:pt>
                <c:pt idx="6945" formatCode="General">
                  <c:v>2.1102389534344299</c:v>
                </c:pt>
                <c:pt idx="6946" formatCode="General">
                  <c:v>2.1102286310277001</c:v>
                </c:pt>
                <c:pt idx="6947" formatCode="General">
                  <c:v>2.11021831101182</c:v>
                </c:pt>
                <c:pt idx="6948" formatCode="General">
                  <c:v>2.1102079933856102</c:v>
                </c:pt>
                <c:pt idx="6949" formatCode="General">
                  <c:v>2.1101976781479199</c:v>
                </c:pt>
                <c:pt idx="6950" formatCode="General">
                  <c:v>2.1101873652975498</c:v>
                </c:pt>
                <c:pt idx="6951" formatCode="General">
                  <c:v>2.1101770548333301</c:v>
                </c:pt>
                <c:pt idx="6952" formatCode="General">
                  <c:v>2.1101667467540901</c:v>
                </c:pt>
                <c:pt idx="6953" formatCode="General">
                  <c:v>2.11015644105863</c:v>
                </c:pt>
                <c:pt idx="6954" formatCode="General">
                  <c:v>2.1101461377457702</c:v>
                </c:pt>
                <c:pt idx="6955" formatCode="General">
                  <c:v>2.1101358368143099</c:v>
                </c:pt>
                <c:pt idx="6956" formatCode="General">
                  <c:v>2.1101255382630599</c:v>
                </c:pt>
                <c:pt idx="6957" formatCode="General">
                  <c:v>2.1101152420908198</c:v>
                </c:pt>
                <c:pt idx="6958" formatCode="General">
                  <c:v>2.1101049482963798</c:v>
                </c:pt>
                <c:pt idx="6959" formatCode="General">
                  <c:v>2.1100946568785299</c:v>
                </c:pt>
                <c:pt idx="6960" formatCode="General">
                  <c:v>2.1100843678360701</c:v>
                </c:pt>
                <c:pt idx="6961" formatCode="General">
                  <c:v>2.1100740811677801</c:v>
                </c:pt>
                <c:pt idx="6962" formatCode="General">
                  <c:v>2.1100637968724398</c:v>
                </c:pt>
                <c:pt idx="6963" formatCode="General">
                  <c:v>2.1100535149488202</c:v>
                </c:pt>
                <c:pt idx="6964" formatCode="General">
                  <c:v>2.1100432353957101</c:v>
                </c:pt>
                <c:pt idx="6965" formatCode="General">
                  <c:v>2.11003295821186</c:v>
                </c:pt>
                <c:pt idx="6966" formatCode="General">
                  <c:v>2.11002268339604</c:v>
                </c:pt>
                <c:pt idx="6967" formatCode="General">
                  <c:v>2.1100124109470202</c:v>
                </c:pt>
                <c:pt idx="6968" formatCode="General">
                  <c:v>2.1100021408635401</c:v>
                </c:pt>
                <c:pt idx="6969" formatCode="General">
                  <c:v>2.1099918731443701</c:v>
                </c:pt>
                <c:pt idx="6970" formatCode="General">
                  <c:v>2.1099816077882401</c:v>
                </c:pt>
                <c:pt idx="6971" formatCode="General">
                  <c:v>2.1099713447938901</c:v>
                </c:pt>
                <c:pt idx="6972" formatCode="General">
                  <c:v>2.10996108416008</c:v>
                </c:pt>
                <c:pt idx="6973" formatCode="General">
                  <c:v>2.10995082588552</c:v>
                </c:pt>
                <c:pt idx="6974" formatCode="General">
                  <c:v>2.10994056996894</c:v>
                </c:pt>
                <c:pt idx="6975" formatCode="General">
                  <c:v>2.1099303164090801</c:v>
                </c:pt>
                <c:pt idx="6976" formatCode="General">
                  <c:v>2.1099200652046499</c:v>
                </c:pt>
                <c:pt idx="6977" formatCode="General">
                  <c:v>2.1099098163543601</c:v>
                </c:pt>
                <c:pt idx="6978" formatCode="General">
                  <c:v>2.1098995698569301</c:v>
                </c:pt>
                <c:pt idx="6979" formatCode="General">
                  <c:v>2.10988932571105</c:v>
                </c:pt>
                <c:pt idx="6980" formatCode="General">
                  <c:v>2.1098790839154198</c:v>
                </c:pt>
                <c:pt idx="6981" formatCode="General">
                  <c:v>2.1098688444687399</c:v>
                </c:pt>
                <c:pt idx="6982" formatCode="General">
                  <c:v>2.1098586073696901</c:v>
                </c:pt>
                <c:pt idx="6983" formatCode="General">
                  <c:v>2.1098483726169599</c:v>
                </c:pt>
                <c:pt idx="6984" formatCode="General">
                  <c:v>2.1098381402092299</c:v>
                </c:pt>
                <c:pt idx="6985" formatCode="General">
                  <c:v>2.1098279101451598</c:v>
                </c:pt>
                <c:pt idx="6986" formatCode="General">
                  <c:v>2.10981768242342</c:v>
                </c:pt>
                <c:pt idx="6987" formatCode="General">
                  <c:v>2.1098074570426801</c:v>
                </c:pt>
                <c:pt idx="6988" formatCode="General">
                  <c:v>2.1097972340015798</c:v>
                </c:pt>
                <c:pt idx="6989" formatCode="General">
                  <c:v>2.1097870132987802</c:v>
                </c:pt>
                <c:pt idx="6990" formatCode="General">
                  <c:v>2.10977679493292</c:v>
                </c:pt>
                <c:pt idx="6991" formatCode="General">
                  <c:v>2.1097665789026299</c:v>
                </c:pt>
                <c:pt idx="6992" formatCode="General">
                  <c:v>2.1097563652065499</c:v>
                </c:pt>
                <c:pt idx="6993" formatCode="General">
                  <c:v>2.10974615384329</c:v>
                </c:pt>
                <c:pt idx="6994" formatCode="General">
                  <c:v>2.1097359448114901</c:v>
                </c:pt>
                <c:pt idx="6995" formatCode="General">
                  <c:v>2.1097257381097401</c:v>
                </c:pt>
                <c:pt idx="6996" formatCode="General">
                  <c:v>2.1097155337366602</c:v>
                </c:pt>
                <c:pt idx="6997" formatCode="General">
                  <c:v>2.1097053316908498</c:v>
                </c:pt>
                <c:pt idx="6998" formatCode="General">
                  <c:v>2.1096951319708901</c:v>
                </c:pt>
                <c:pt idx="6999" formatCode="General">
                  <c:v>2.1096849345753701</c:v>
                </c:pt>
                <c:pt idx="7000" formatCode="General">
                  <c:v>2.1096747395028701</c:v>
                </c:pt>
                <c:pt idx="7001" formatCode="General">
                  <c:v>2.1096645467519601</c:v>
                </c:pt>
                <c:pt idx="7002" formatCode="General">
                  <c:v>2.1096543563212098</c:v>
                </c:pt>
                <c:pt idx="7003" formatCode="General">
                  <c:v>2.10964416820917</c:v>
                </c:pt>
                <c:pt idx="7004" formatCode="General">
                  <c:v>2.1096339824144001</c:v>
                </c:pt>
                <c:pt idx="7005" formatCode="General">
                  <c:v>2.1096237989354298</c:v>
                </c:pt>
                <c:pt idx="7006" formatCode="General">
                  <c:v>2.10961361777081</c:v>
                </c:pt>
                <c:pt idx="7007" formatCode="General">
                  <c:v>2.1096034389190499</c:v>
                </c:pt>
                <c:pt idx="7008" formatCode="General">
                  <c:v>2.1095932623786902</c:v>
                </c:pt>
                <c:pt idx="7009" formatCode="General">
                  <c:v>2.10958308814824</c:v>
                </c:pt>
                <c:pt idx="7010" formatCode="General">
                  <c:v>2.10957291622619</c:v>
                </c:pt>
                <c:pt idx="7011" formatCode="General">
                  <c:v>2.1095627466110498</c:v>
                </c:pt>
                <c:pt idx="7012" formatCode="General">
                  <c:v>2.1095525793013001</c:v>
                </c:pt>
                <c:pt idx="7013" formatCode="General">
                  <c:v>2.1095424142954302</c:v>
                </c:pt>
                <c:pt idx="7014" formatCode="General">
                  <c:v>2.1095322515919102</c:v>
                </c:pt>
                <c:pt idx="7015" formatCode="General">
                  <c:v>2.1095220911891999</c:v>
                </c:pt>
                <c:pt idx="7016" formatCode="General">
                  <c:v>2.1095119330857601</c:v>
                </c:pt>
                <c:pt idx="7017" formatCode="General">
                  <c:v>2.1095017772800402</c:v>
                </c:pt>
                <c:pt idx="7018" formatCode="General">
                  <c:v>2.1094916237704702</c:v>
                </c:pt>
                <c:pt idx="7019" formatCode="General">
                  <c:v>2.10948147255549</c:v>
                </c:pt>
                <c:pt idx="7020" formatCode="General">
                  <c:v>2.1094713236335099</c:v>
                </c:pt>
                <c:pt idx="7021" formatCode="General">
                  <c:v>2.1094611770029501</c:v>
                </c:pt>
                <c:pt idx="7022" formatCode="General">
                  <c:v>2.1094510326622098</c:v>
                </c:pt>
                <c:pt idx="7023" formatCode="General">
                  <c:v>2.10944089060968</c:v>
                </c:pt>
                <c:pt idx="7024" formatCode="General">
                  <c:v>2.1094307508437402</c:v>
                </c:pt>
                <c:pt idx="7025" formatCode="General">
                  <c:v>2.1094206133627802</c:v>
                </c:pt>
                <c:pt idx="7026" formatCode="General">
                  <c:v>2.1094104781651501</c:v>
                </c:pt>
                <c:pt idx="7027" formatCode="General">
                  <c:v>2.1094005395858502</c:v>
                </c:pt>
                <c:pt idx="7028" formatCode="General">
                  <c:v>2.1093904118016198</c:v>
                </c:pt>
                <c:pt idx="7029" formatCode="General">
                  <c:v>2.1093802863361502</c:v>
                </c:pt>
                <c:pt idx="7030" formatCode="General">
                  <c:v>2.1093701631883301</c:v>
                </c:pt>
                <c:pt idx="7031" formatCode="General">
                  <c:v>2.1093600423570198</c:v>
                </c:pt>
                <c:pt idx="7032" formatCode="General">
                  <c:v>2.1093499238410902</c:v>
                </c:pt>
                <c:pt idx="7033" formatCode="General">
                  <c:v>2.1093398076394099</c:v>
                </c:pt>
                <c:pt idx="7034" formatCode="General">
                  <c:v>2.1093296937508299</c:v>
                </c:pt>
                <c:pt idx="7035" formatCode="General">
                  <c:v>2.1093195821742299</c:v>
                </c:pt>
                <c:pt idx="7036" formatCode="General">
                  <c:v>2.1093094729084401</c:v>
                </c:pt>
                <c:pt idx="7037" formatCode="General">
                  <c:v>2.1092993659523298</c:v>
                </c:pt>
                <c:pt idx="7038" formatCode="General">
                  <c:v>2.10928926130474</c:v>
                </c:pt>
                <c:pt idx="7039" formatCode="General">
                  <c:v>2.1092791589645201</c:v>
                </c:pt>
                <c:pt idx="7040" formatCode="General">
                  <c:v>2.1092690589304999</c:v>
                </c:pt>
                <c:pt idx="7041" formatCode="General">
                  <c:v>2.1092589612015198</c:v>
                </c:pt>
                <c:pt idx="7042" formatCode="General">
                  <c:v>2.1092488657764101</c:v>
                </c:pt>
                <c:pt idx="7043" formatCode="General">
                  <c:v>2.1092387726540101</c:v>
                </c:pt>
                <c:pt idx="7044" formatCode="General">
                  <c:v>2.1092286818331498</c:v>
                </c:pt>
                <c:pt idx="7045" formatCode="General">
                  <c:v>2.10921859331263</c:v>
                </c:pt>
                <c:pt idx="7046" formatCode="General">
                  <c:v>2.1092085070912798</c:v>
                </c:pt>
                <c:pt idx="7047" formatCode="General">
                  <c:v>2.1091984231679102</c:v>
                </c:pt>
                <c:pt idx="7048" formatCode="General">
                  <c:v>2.1091883415413402</c:v>
                </c:pt>
                <c:pt idx="7049" formatCode="General">
                  <c:v>2.1091782622103601</c:v>
                </c:pt>
                <c:pt idx="7050" formatCode="General">
                  <c:v>2.1091681851737798</c:v>
                </c:pt>
                <c:pt idx="7051" formatCode="General">
                  <c:v>2.10915811043039</c:v>
                </c:pt>
                <c:pt idx="7052" formatCode="General">
                  <c:v>2.10914803797899</c:v>
                </c:pt>
                <c:pt idx="7053" formatCode="General">
                  <c:v>2.1091379678183699</c:v>
                </c:pt>
                <c:pt idx="7054" formatCode="General">
                  <c:v>2.1091278999473002</c:v>
                </c:pt>
                <c:pt idx="7055" formatCode="General">
                  <c:v>2.10911783436458</c:v>
                </c:pt>
                <c:pt idx="7056" formatCode="General">
                  <c:v>2.1091077710689601</c:v>
                </c:pt>
                <c:pt idx="7057" formatCode="General">
                  <c:v>2.1090977100592201</c:v>
                </c:pt>
                <c:pt idx="7058" formatCode="General">
                  <c:v>2.1090876513341299</c:v>
                </c:pt>
                <c:pt idx="7059" formatCode="General">
                  <c:v>2.1090775948924398</c:v>
                </c:pt>
                <c:pt idx="7060" formatCode="General">
                  <c:v>2.1090675407329198</c:v>
                </c:pt>
                <c:pt idx="7061" formatCode="General">
                  <c:v>2.1090574888543099</c:v>
                </c:pt>
                <c:pt idx="7062" formatCode="General">
                  <c:v>2.1090474392553502</c:v>
                </c:pt>
                <c:pt idx="7063" formatCode="General">
                  <c:v>2.1090373919347898</c:v>
                </c:pt>
                <c:pt idx="7064" formatCode="General">
                  <c:v>2.1090273468913598</c:v>
                </c:pt>
                <c:pt idx="7065" formatCode="General">
                  <c:v>2.1090173041238001</c:v>
                </c:pt>
                <c:pt idx="7066" formatCode="General">
                  <c:v>2.1090072636308199</c:v>
                </c:pt>
                <c:pt idx="7067" formatCode="General">
                  <c:v>2.10899722541114</c:v>
                </c:pt>
                <c:pt idx="7068" formatCode="General">
                  <c:v>2.1089871894634902</c:v>
                </c:pt>
                <c:pt idx="7069" formatCode="General">
                  <c:v>2.10897715578656</c:v>
                </c:pt>
                <c:pt idx="7070" formatCode="General">
                  <c:v>2.10896712437905</c:v>
                </c:pt>
                <c:pt idx="7071" formatCode="General">
                  <c:v>2.1089570952396799</c:v>
                </c:pt>
                <c:pt idx="7072" formatCode="General">
                  <c:v>2.1089470683671201</c:v>
                </c:pt>
                <c:pt idx="7073" formatCode="General">
                  <c:v>2.1089370437600699</c:v>
                </c:pt>
                <c:pt idx="7074" formatCode="General">
                  <c:v>2.1089270214172</c:v>
                </c:pt>
                <c:pt idx="7075" formatCode="General">
                  <c:v>2.1089170013371801</c:v>
                </c:pt>
                <c:pt idx="7076" formatCode="General">
                  <c:v>2.1089069835186902</c:v>
                </c:pt>
                <c:pt idx="7077" formatCode="General">
                  <c:v>2.1088969679603702</c:v>
                </c:pt>
                <c:pt idx="7078" formatCode="General">
                  <c:v>2.1088869546609001</c:v>
                </c:pt>
                <c:pt idx="7079" formatCode="General">
                  <c:v>2.1088769436189101</c:v>
                </c:pt>
                <c:pt idx="7080" formatCode="General">
                  <c:v>2.10886693483305</c:v>
                </c:pt>
                <c:pt idx="7081" formatCode="General">
                  <c:v>2.1088569283019498</c:v>
                </c:pt>
                <c:pt idx="7082" formatCode="General">
                  <c:v>2.10884692402424</c:v>
                </c:pt>
                <c:pt idx="7083" formatCode="General">
                  <c:v>2.1088369219985501</c:v>
                </c:pt>
                <c:pt idx="7084" formatCode="General">
                  <c:v>2.1088269222234799</c:v>
                </c:pt>
                <c:pt idx="7085" formatCode="General">
                  <c:v>2.1088169246976598</c:v>
                </c:pt>
                <c:pt idx="7086" formatCode="General">
                  <c:v>2.1088069294196701</c:v>
                </c:pt>
                <c:pt idx="7087" formatCode="General">
                  <c:v>2.1087969363881101</c:v>
                </c:pt>
                <c:pt idx="7088" formatCode="General">
                  <c:v>2.1087869456015702</c:v>
                </c:pt>
                <c:pt idx="7089" formatCode="General">
                  <c:v>2.1087769570586401</c:v>
                </c:pt>
                <c:pt idx="7090" formatCode="General">
                  <c:v>2.1087669707578698</c:v>
                </c:pt>
                <c:pt idx="7091" formatCode="General">
                  <c:v>2.10875698669784</c:v>
                </c:pt>
                <c:pt idx="7092" formatCode="General">
                  <c:v>2.10874700487711</c:v>
                </c:pt>
                <c:pt idx="7093" formatCode="General">
                  <c:v>2.1087370252942099</c:v>
                </c:pt>
                <c:pt idx="7094" formatCode="General">
                  <c:v>2.1087270479477098</c:v>
                </c:pt>
                <c:pt idx="7095" formatCode="General">
                  <c:v>2.1087170728361202</c:v>
                </c:pt>
                <c:pt idx="7096" formatCode="General">
                  <c:v>2.10870709995798</c:v>
                </c:pt>
                <c:pt idx="7097" formatCode="General">
                  <c:v>2.10869712931179</c:v>
                </c:pt>
                <c:pt idx="7098" formatCode="General">
                  <c:v>2.1086871608960802</c:v>
                </c:pt>
                <c:pt idx="7099" formatCode="General">
                  <c:v>2.1086771947093501</c:v>
                </c:pt>
                <c:pt idx="7100" formatCode="General">
                  <c:v>2.1086672307500698</c:v>
                </c:pt>
                <c:pt idx="7101" formatCode="General">
                  <c:v>2.1086572690167502</c:v>
                </c:pt>
                <c:pt idx="7102" formatCode="General">
                  <c:v>2.1086473095078602</c:v>
                </c:pt>
                <c:pt idx="7103" formatCode="General">
                  <c:v>2.1086373522218498</c:v>
                </c:pt>
                <c:pt idx="7104" formatCode="General">
                  <c:v>2.1086273971571998</c:v>
                </c:pt>
                <c:pt idx="7105" formatCode="General">
                  <c:v>2.10861744431234</c:v>
                </c:pt>
                <c:pt idx="7106" formatCode="General">
                  <c:v>2.10860749368572</c:v>
                </c:pt>
                <c:pt idx="7107" formatCode="General">
                  <c:v>2.1085975452757699</c:v>
                </c:pt>
                <c:pt idx="7108" formatCode="General">
                  <c:v>2.10858759908092</c:v>
                </c:pt>
                <c:pt idx="7109" formatCode="General">
                  <c:v>2.1085776550995599</c:v>
                </c:pt>
                <c:pt idx="7110" formatCode="General">
                  <c:v>2.1085679070001402</c:v>
                </c:pt>
                <c:pt idx="7111" formatCode="General">
                  <c:v>2.10855797026993</c:v>
                </c:pt>
                <c:pt idx="7112" formatCode="General">
                  <c:v>2.10854803578829</c:v>
                </c:pt>
                <c:pt idx="7113" formatCode="General">
                  <c:v>2.1085381035541402</c:v>
                </c:pt>
                <c:pt idx="7114" formatCode="General">
                  <c:v>2.1085281735663899</c:v>
                </c:pt>
                <c:pt idx="7115" formatCode="General">
                  <c:v>2.1085182458239302</c:v>
                </c:pt>
                <c:pt idx="7116" formatCode="General">
                  <c:v>2.1085083203256798</c:v>
                </c:pt>
                <c:pt idx="7117" formatCode="General">
                  <c:v>2.10849839707054</c:v>
                </c:pt>
                <c:pt idx="7118" formatCode="General">
                  <c:v>2.1084884760574001</c:v>
                </c:pt>
                <c:pt idx="7119" formatCode="General">
                  <c:v>2.1084785572851401</c:v>
                </c:pt>
                <c:pt idx="7120" formatCode="General">
                  <c:v>2.10846864075268</c:v>
                </c:pt>
                <c:pt idx="7121" formatCode="General">
                  <c:v>2.1084587264588799</c:v>
                </c:pt>
                <c:pt idx="7122" formatCode="General">
                  <c:v>2.1084488144026401</c:v>
                </c:pt>
                <c:pt idx="7123" formatCode="General">
                  <c:v>2.10843890458283</c:v>
                </c:pt>
                <c:pt idx="7124" formatCode="General">
                  <c:v>2.1084289969983301</c:v>
                </c:pt>
                <c:pt idx="7125" formatCode="General">
                  <c:v>2.1084190916479999</c:v>
                </c:pt>
                <c:pt idx="7126" formatCode="General">
                  <c:v>2.1084091885307301</c:v>
                </c:pt>
                <c:pt idx="7127" formatCode="General">
                  <c:v>2.1083992876453701</c:v>
                </c:pt>
                <c:pt idx="7128" formatCode="General">
                  <c:v>2.1083893889907799</c:v>
                </c:pt>
                <c:pt idx="7129" formatCode="General">
                  <c:v>2.1083794925658101</c:v>
                </c:pt>
                <c:pt idx="7130" formatCode="General">
                  <c:v>2.10836959836934</c:v>
                </c:pt>
                <c:pt idx="7131" formatCode="General">
                  <c:v>2.10835970640019</c:v>
                </c:pt>
                <c:pt idx="7132" formatCode="General">
                  <c:v>2.1083498166572099</c:v>
                </c:pt>
                <c:pt idx="7133" formatCode="General">
                  <c:v>2.1083399291392402</c:v>
                </c:pt>
                <c:pt idx="7134" formatCode="General">
                  <c:v>2.10833004384512</c:v>
                </c:pt>
                <c:pt idx="7135" formatCode="General">
                  <c:v>2.1083201607736899</c:v>
                </c:pt>
                <c:pt idx="7136" formatCode="General">
                  <c:v>2.1083102799237698</c:v>
                </c:pt>
                <c:pt idx="7137" formatCode="General">
                  <c:v>2.1083004012941702</c:v>
                </c:pt>
                <c:pt idx="7138" formatCode="General">
                  <c:v>2.1082905248837198</c:v>
                </c:pt>
                <c:pt idx="7139" formatCode="General">
                  <c:v>2.1082806506912402</c:v>
                </c:pt>
                <c:pt idx="7140" formatCode="General">
                  <c:v>2.1082707787155299</c:v>
                </c:pt>
                <c:pt idx="7141" formatCode="General">
                  <c:v>2.1082609089553999</c:v>
                </c:pt>
                <c:pt idx="7142" formatCode="General">
                  <c:v>2.10825104140963</c:v>
                </c:pt>
                <c:pt idx="7143" formatCode="General">
                  <c:v>2.1082411760770401</c:v>
                </c:pt>
                <c:pt idx="7144" formatCode="General">
                  <c:v>2.1082313129564199</c:v>
                </c:pt>
                <c:pt idx="7145" formatCode="General">
                  <c:v>2.1082214520465401</c:v>
                </c:pt>
                <c:pt idx="7146" formatCode="General">
                  <c:v>2.10821159334618</c:v>
                </c:pt>
                <c:pt idx="7147" formatCode="General">
                  <c:v>2.1082017368541202</c:v>
                </c:pt>
                <c:pt idx="7148" formatCode="General">
                  <c:v>2.1081918825691401</c:v>
                </c:pt>
                <c:pt idx="7149" formatCode="General">
                  <c:v>2.1081820304899899</c:v>
                </c:pt>
                <c:pt idx="7150" formatCode="General">
                  <c:v>2.1081721806154401</c:v>
                </c:pt>
                <c:pt idx="7151" formatCode="General">
                  <c:v>2.1081623329442301</c:v>
                </c:pt>
                <c:pt idx="7152" formatCode="General">
                  <c:v>2.1081524874751199</c:v>
                </c:pt>
                <c:pt idx="7153" formatCode="General">
                  <c:v>2.10814264420685</c:v>
                </c:pt>
                <c:pt idx="7154" formatCode="General">
                  <c:v>2.1081328031381599</c:v>
                </c:pt>
                <c:pt idx="7155" formatCode="General">
                  <c:v>2.1081229642677699</c:v>
                </c:pt>
                <c:pt idx="7156" formatCode="General">
                  <c:v>2.1081131275944198</c:v>
                </c:pt>
                <c:pt idx="7157" formatCode="General">
                  <c:v>2.10810329311682</c:v>
                </c:pt>
                <c:pt idx="7158" formatCode="General">
                  <c:v>2.1080934608336999</c:v>
                </c:pt>
                <c:pt idx="7159" formatCode="General">
                  <c:v>2.1080836307437401</c:v>
                </c:pt>
                <c:pt idx="7160" formatCode="General">
                  <c:v>2.10807380284567</c:v>
                </c:pt>
                <c:pt idx="7161" formatCode="General">
                  <c:v>2.10806397713817</c:v>
                </c:pt>
                <c:pt idx="7162" formatCode="General">
                  <c:v>2.1080541536199302</c:v>
                </c:pt>
                <c:pt idx="7163" formatCode="General">
                  <c:v>2.1080443322896398</c:v>
                </c:pt>
                <c:pt idx="7164" formatCode="General">
                  <c:v>2.1080345131459701</c:v>
                </c:pt>
                <c:pt idx="7165" formatCode="General">
                  <c:v>2.1080246961875999</c:v>
                </c:pt>
                <c:pt idx="7166" formatCode="General">
                  <c:v>2.1080148814131898</c:v>
                </c:pt>
                <c:pt idx="7167" formatCode="General">
                  <c:v>2.1080050688213801</c:v>
                </c:pt>
                <c:pt idx="7168" formatCode="General">
                  <c:v>2.1079952584108401</c:v>
                </c:pt>
                <c:pt idx="7169" formatCode="General">
                  <c:v>2.10798545018022</c:v>
                </c:pt>
                <c:pt idx="7170" formatCode="General">
                  <c:v>2.1079756441281301</c:v>
                </c:pt>
                <c:pt idx="7171" formatCode="General">
                  <c:v>2.1079658402532102</c:v>
                </c:pt>
                <c:pt idx="7172" formatCode="General">
                  <c:v>2.1079560385540899</c:v>
                </c:pt>
                <c:pt idx="7173" formatCode="General">
                  <c:v>2.1079462390293799</c:v>
                </c:pt>
                <c:pt idx="7174" formatCode="General">
                  <c:v>2.1079364416776798</c:v>
                </c:pt>
                <c:pt idx="7175" formatCode="General">
                  <c:v>2.1079266464975999</c:v>
                </c:pt>
                <c:pt idx="7176" formatCode="General">
                  <c:v>2.1079168534877302</c:v>
                </c:pt>
                <c:pt idx="7177" formatCode="General">
                  <c:v>2.1079070626466598</c:v>
                </c:pt>
                <c:pt idx="7178" formatCode="General">
                  <c:v>2.10789727397295</c:v>
                </c:pt>
                <c:pt idx="7179" formatCode="General">
                  <c:v>2.1078874874651801</c:v>
                </c:pt>
                <c:pt idx="7180" formatCode="General">
                  <c:v>2.1078777031219098</c:v>
                </c:pt>
                <c:pt idx="7181" formatCode="General">
                  <c:v>2.1078679209416999</c:v>
                </c:pt>
                <c:pt idx="7182" formatCode="General">
                  <c:v>2.1078581409230801</c:v>
                </c:pt>
                <c:pt idx="7183" formatCode="General">
                  <c:v>2.1078483630645999</c:v>
                </c:pt>
                <c:pt idx="7184" formatCode="General">
                  <c:v>2.1078385873647698</c:v>
                </c:pt>
                <c:pt idx="7185" formatCode="General">
                  <c:v>2.1078288138221399</c:v>
                </c:pt>
                <c:pt idx="7186" formatCode="General">
                  <c:v>2.1078190424351901</c:v>
                </c:pt>
                <c:pt idx="7187" formatCode="General">
                  <c:v>2.1078092732024301</c:v>
                </c:pt>
                <c:pt idx="7188" formatCode="General">
                  <c:v>2.1077995061223702</c:v>
                </c:pt>
                <c:pt idx="7189" formatCode="General">
                  <c:v>2.1077897411934701</c:v>
                </c:pt>
                <c:pt idx="7190" formatCode="General">
                  <c:v>2.1077799784142202</c:v>
                </c:pt>
                <c:pt idx="7191" formatCode="General">
                  <c:v>2.1077702177830901</c:v>
                </c:pt>
                <c:pt idx="7192" formatCode="General">
                  <c:v>2.10776045929852</c:v>
                </c:pt>
                <c:pt idx="7193" formatCode="General">
                  <c:v>2.10775089587169</c:v>
                </c:pt>
                <c:pt idx="7194" formatCode="General">
                  <c:v>2.10774114448086</c:v>
                </c:pt>
                <c:pt idx="7195" formatCode="General">
                  <c:v>2.1077313952712902</c:v>
                </c:pt>
                <c:pt idx="7196" formatCode="General">
                  <c:v>2.1077216482419501</c:v>
                </c:pt>
                <c:pt idx="7197" formatCode="General">
                  <c:v>2.1077119033917602</c:v>
                </c:pt>
                <c:pt idx="7198" formatCode="General">
                  <c:v>2.10770216071968</c:v>
                </c:pt>
                <c:pt idx="7199" formatCode="General">
                  <c:v>2.1076924202246401</c:v>
                </c:pt>
                <c:pt idx="7200" formatCode="General">
                  <c:v>2.1076826819055898</c:v>
                </c:pt>
                <c:pt idx="7201" formatCode="General">
                  <c:v>2.10767294576145</c:v>
                </c:pt>
                <c:pt idx="7202" formatCode="General">
                  <c:v>2.10766321179115</c:v>
                </c:pt>
                <c:pt idx="7203" formatCode="General">
                  <c:v>2.1076534799936302</c:v>
                </c:pt>
                <c:pt idx="7204" formatCode="General">
                  <c:v>2.1076437503677998</c:v>
                </c:pt>
                <c:pt idx="7205" formatCode="General">
                  <c:v>2.1076340229125798</c:v>
                </c:pt>
                <c:pt idx="7206" formatCode="General">
                  <c:v>2.1076242976269</c:v>
                </c:pt>
                <c:pt idx="7207" formatCode="General">
                  <c:v>2.10761457450965</c:v>
                </c:pt>
                <c:pt idx="7208" formatCode="General">
                  <c:v>2.10760485355976</c:v>
                </c:pt>
                <c:pt idx="7209" formatCode="General">
                  <c:v>2.1075951347761301</c:v>
                </c:pt>
                <c:pt idx="7210" formatCode="General">
                  <c:v>2.1075854181576501</c:v>
                </c:pt>
                <c:pt idx="7211" formatCode="General">
                  <c:v>2.1075757037032301</c:v>
                </c:pt>
                <c:pt idx="7212" formatCode="General">
                  <c:v>2.1075659914117502</c:v>
                </c:pt>
                <c:pt idx="7213" formatCode="General">
                  <c:v>2.10755628128212</c:v>
                </c:pt>
                <c:pt idx="7214" formatCode="General">
                  <c:v>2.1075465733132002</c:v>
                </c:pt>
                <c:pt idx="7215" formatCode="General">
                  <c:v>2.1075368675038901</c:v>
                </c:pt>
                <c:pt idx="7216" formatCode="General">
                  <c:v>2.1075271638530699</c:v>
                </c:pt>
                <c:pt idx="7217" formatCode="General">
                  <c:v>2.1075174623596</c:v>
                </c:pt>
                <c:pt idx="7218" formatCode="General">
                  <c:v>2.1075077630223502</c:v>
                </c:pt>
                <c:pt idx="7219" formatCode="General">
                  <c:v>2.1074980658402001</c:v>
                </c:pt>
                <c:pt idx="7220" formatCode="General">
                  <c:v>2.10748837081199</c:v>
                </c:pt>
                <c:pt idx="7221" formatCode="General">
                  <c:v>2.1074786779365899</c:v>
                </c:pt>
                <c:pt idx="7222" formatCode="General">
                  <c:v>2.1074689872128398</c:v>
                </c:pt>
                <c:pt idx="7223" formatCode="General">
                  <c:v>2.1074592986396001</c:v>
                </c:pt>
                <c:pt idx="7224" formatCode="General">
                  <c:v>2.1074496122156998</c:v>
                </c:pt>
                <c:pt idx="7225" formatCode="General">
                  <c:v>2.10743992793999</c:v>
                </c:pt>
                <c:pt idx="7226" formatCode="General">
                  <c:v>2.1074302458112899</c:v>
                </c:pt>
                <c:pt idx="7227" formatCode="General">
                  <c:v>2.10742056582844</c:v>
                </c:pt>
                <c:pt idx="7228" formatCode="General">
                  <c:v>2.1074108879902602</c:v>
                </c:pt>
                <c:pt idx="7229" formatCode="General">
                  <c:v>2.1074012122955601</c:v>
                </c:pt>
                <c:pt idx="7230" formatCode="General">
                  <c:v>2.1073915387431601</c:v>
                </c:pt>
                <c:pt idx="7231" formatCode="General">
                  <c:v>2.1073818673318701</c:v>
                </c:pt>
                <c:pt idx="7232" formatCode="General">
                  <c:v>2.1073721980604798</c:v>
                </c:pt>
                <c:pt idx="7233" formatCode="General">
                  <c:v>2.1073625309278001</c:v>
                </c:pt>
                <c:pt idx="7234" formatCode="General">
                  <c:v>2.1073528659326302</c:v>
                </c:pt>
                <c:pt idx="7235" formatCode="General">
                  <c:v>2.10734320307373</c:v>
                </c:pt>
                <c:pt idx="7236" formatCode="General">
                  <c:v>2.10733354234991</c:v>
                </c:pt>
                <c:pt idx="7237" formatCode="General">
                  <c:v>2.1073238837599302</c:v>
                </c:pt>
                <c:pt idx="7238" formatCode="General">
                  <c:v>2.1073142273025698</c:v>
                </c:pt>
                <c:pt idx="7239" formatCode="General">
                  <c:v>2.10730457297658</c:v>
                </c:pt>
                <c:pt idx="7240" formatCode="General">
                  <c:v>2.1072949207807401</c:v>
                </c:pt>
                <c:pt idx="7241" formatCode="General">
                  <c:v>2.1072852707137799</c:v>
                </c:pt>
                <c:pt idx="7242" formatCode="General">
                  <c:v>2.1072756227744698</c:v>
                </c:pt>
                <c:pt idx="7243" formatCode="General">
                  <c:v>2.1072659769615298</c:v>
                </c:pt>
                <c:pt idx="7244" formatCode="General">
                  <c:v>2.10725633327371</c:v>
                </c:pt>
                <c:pt idx="7245" formatCode="General">
                  <c:v>2.1072466917097299</c:v>
                </c:pt>
                <c:pt idx="7246" formatCode="General">
                  <c:v>2.1072370522683199</c:v>
                </c:pt>
                <c:pt idx="7247" formatCode="General">
                  <c:v>2.10722741494819</c:v>
                </c:pt>
                <c:pt idx="7248" formatCode="General">
                  <c:v>2.1072177797480598</c:v>
                </c:pt>
                <c:pt idx="7249" formatCode="General">
                  <c:v>2.1072081466666202</c:v>
                </c:pt>
                <c:pt idx="7250" formatCode="General">
                  <c:v>2.1071985157025699</c:v>
                </c:pt>
                <c:pt idx="7251" formatCode="General">
                  <c:v>2.10718888685461</c:v>
                </c:pt>
                <c:pt idx="7252" formatCode="General">
                  <c:v>2.1071792601214101</c:v>
                </c:pt>
                <c:pt idx="7253" formatCode="General">
                  <c:v>2.10716963550166</c:v>
                </c:pt>
                <c:pt idx="7254" formatCode="General">
                  <c:v>2.1071600129940302</c:v>
                </c:pt>
                <c:pt idx="7255" formatCode="General">
                  <c:v>2.10715039259716</c:v>
                </c:pt>
                <c:pt idx="7256" formatCode="General">
                  <c:v>2.1071407743097299</c:v>
                </c:pt>
                <c:pt idx="7257" formatCode="General">
                  <c:v>2.1071311581303802</c:v>
                </c:pt>
                <c:pt idx="7258" formatCode="General">
                  <c:v>2.10712154405774</c:v>
                </c:pt>
                <c:pt idx="7259" formatCode="General">
                  <c:v>2.1071119320904601</c:v>
                </c:pt>
                <c:pt idx="7260" formatCode="General">
                  <c:v>2.1071023222271599</c:v>
                </c:pt>
                <c:pt idx="7261" formatCode="General">
                  <c:v>2.10709271446646</c:v>
                </c:pt>
                <c:pt idx="7262" formatCode="General">
                  <c:v>2.1070831088069601</c:v>
                </c:pt>
                <c:pt idx="7263" formatCode="General">
                  <c:v>2.10707350524727</c:v>
                </c:pt>
                <c:pt idx="7264" formatCode="General">
                  <c:v>2.1070639037859902</c:v>
                </c:pt>
                <c:pt idx="7265" formatCode="General">
                  <c:v>2.1070543044217001</c:v>
                </c:pt>
                <c:pt idx="7266" formatCode="General">
                  <c:v>2.1070447071529701</c:v>
                </c:pt>
                <c:pt idx="7267" formatCode="General">
                  <c:v>2.1070351119783899</c:v>
                </c:pt>
                <c:pt idx="7268" formatCode="General">
                  <c:v>2.1070255188965099</c:v>
                </c:pt>
                <c:pt idx="7269" formatCode="General">
                  <c:v>2.1070159279058802</c:v>
                </c:pt>
                <c:pt idx="7270" formatCode="General">
                  <c:v>2.1070063390050602</c:v>
                </c:pt>
                <c:pt idx="7271" formatCode="General">
                  <c:v>2.1069967521925599</c:v>
                </c:pt>
                <c:pt idx="7272" formatCode="General">
                  <c:v>2.10698716746694</c:v>
                </c:pt>
                <c:pt idx="7273" formatCode="General">
                  <c:v>2.1069775848266898</c:v>
                </c:pt>
                <c:pt idx="7274" formatCode="General">
                  <c:v>2.10696800427033</c:v>
                </c:pt>
                <c:pt idx="7275" formatCode="General">
                  <c:v>2.1069586151227502</c:v>
                </c:pt>
                <c:pt idx="7276" formatCode="General">
                  <c:v>2.1069490414719798</c:v>
                </c:pt>
                <c:pt idx="7277" formatCode="General">
                  <c:v>2.1069394699389199</c:v>
                </c:pt>
                <c:pt idx="7278" formatCode="General">
                  <c:v>2.1069299005225601</c:v>
                </c:pt>
                <c:pt idx="7279" formatCode="General">
                  <c:v>2.10692033322188</c:v>
                </c:pt>
                <c:pt idx="7280" formatCode="General">
                  <c:v>2.1069107680358701</c:v>
                </c:pt>
                <c:pt idx="7281" formatCode="General">
                  <c:v>2.1069012049635099</c:v>
                </c:pt>
                <c:pt idx="7282" formatCode="General">
                  <c:v>2.1068916440037699</c:v>
                </c:pt>
                <c:pt idx="7283" formatCode="General">
                  <c:v>2.1068820851556098</c:v>
                </c:pt>
                <c:pt idx="7284" formatCode="General">
                  <c:v>2.1068725284180201</c:v>
                </c:pt>
                <c:pt idx="7285" formatCode="General">
                  <c:v>2.10686297378995</c:v>
                </c:pt>
                <c:pt idx="7286" formatCode="General">
                  <c:v>2.10685342127036</c:v>
                </c:pt>
                <c:pt idx="7287" formatCode="General">
                  <c:v>2.1068438708582198</c:v>
                </c:pt>
                <c:pt idx="7288" formatCode="General">
                  <c:v>2.1068343225524799</c:v>
                </c:pt>
                <c:pt idx="7289" formatCode="General">
                  <c:v>2.1068247763520902</c:v>
                </c:pt>
                <c:pt idx="7290" formatCode="General">
                  <c:v>2.1068152322559901</c:v>
                </c:pt>
                <c:pt idx="7291" formatCode="General">
                  <c:v>2.10680569026314</c:v>
                </c:pt>
                <c:pt idx="7292" formatCode="General">
                  <c:v>2.1067961503724701</c:v>
                </c:pt>
                <c:pt idx="7293" formatCode="General">
                  <c:v>2.10678661258292</c:v>
                </c:pt>
                <c:pt idx="7294" formatCode="General">
                  <c:v>2.1067770768934202</c:v>
                </c:pt>
                <c:pt idx="7295" formatCode="General">
                  <c:v>2.1067675433029001</c:v>
                </c:pt>
                <c:pt idx="7296" formatCode="General">
                  <c:v>2.10675801181028</c:v>
                </c:pt>
                <c:pt idx="7297" formatCode="General">
                  <c:v>2.1067484824144902</c:v>
                </c:pt>
                <c:pt idx="7298" formatCode="General">
                  <c:v>2.1067389551144502</c:v>
                </c:pt>
                <c:pt idx="7299" formatCode="General">
                  <c:v>2.10672942990906</c:v>
                </c:pt>
                <c:pt idx="7300" formatCode="General">
                  <c:v>2.10671990679724</c:v>
                </c:pt>
                <c:pt idx="7301" formatCode="General">
                  <c:v>2.1067103857778902</c:v>
                </c:pt>
                <c:pt idx="7302" formatCode="General">
                  <c:v>2.1067008668499101</c:v>
                </c:pt>
                <c:pt idx="7303" formatCode="General">
                  <c:v>2.1066913500122002</c:v>
                </c:pt>
                <c:pt idx="7304" formatCode="General">
                  <c:v>2.1066818352636498</c:v>
                </c:pt>
                <c:pt idx="7305" formatCode="General">
                  <c:v>2.1066723226031501</c:v>
                </c:pt>
                <c:pt idx="7306" formatCode="General">
                  <c:v>2.1066628120295698</c:v>
                </c:pt>
                <c:pt idx="7307" formatCode="General">
                  <c:v>2.1066533035417998</c:v>
                </c:pt>
                <c:pt idx="7308" formatCode="General">
                  <c:v>2.1066437971387102</c:v>
                </c:pt>
                <c:pt idx="7309" formatCode="General">
                  <c:v>2.1066342928191801</c:v>
                </c:pt>
                <c:pt idx="7310" formatCode="General">
                  <c:v>2.1066247905820599</c:v>
                </c:pt>
                <c:pt idx="7311" formatCode="General">
                  <c:v>2.1066152904262099</c:v>
                </c:pt>
                <c:pt idx="7312" formatCode="General">
                  <c:v>2.1066057923504999</c:v>
                </c:pt>
                <c:pt idx="7313" formatCode="General">
                  <c:v>2.1065962963537599</c:v>
                </c:pt>
                <c:pt idx="7314" formatCode="General">
                  <c:v>2.1065868024348502</c:v>
                </c:pt>
                <c:pt idx="7315" formatCode="General">
                  <c:v>2.1065773105925998</c:v>
                </c:pt>
                <c:pt idx="7316" formatCode="General">
                  <c:v>2.10656782082585</c:v>
                </c:pt>
                <c:pt idx="7317" formatCode="General">
                  <c:v>2.1065583331334201</c:v>
                </c:pt>
                <c:pt idx="7318" formatCode="General">
                  <c:v>2.1065488475141501</c:v>
                </c:pt>
                <c:pt idx="7319" formatCode="General">
                  <c:v>2.1065393639668502</c:v>
                </c:pt>
                <c:pt idx="7320" formatCode="General">
                  <c:v>2.1065298824903298</c:v>
                </c:pt>
                <c:pt idx="7321" formatCode="General">
                  <c:v>2.1065204030834002</c:v>
                </c:pt>
                <c:pt idx="7322" formatCode="General">
                  <c:v>2.10651092574486</c:v>
                </c:pt>
                <c:pt idx="7323" formatCode="General">
                  <c:v>2.10650145047352</c:v>
                </c:pt>
                <c:pt idx="7324" formatCode="General">
                  <c:v>2.1064919772681501</c:v>
                </c:pt>
                <c:pt idx="7325" formatCode="General">
                  <c:v>2.1064825061275498</c:v>
                </c:pt>
                <c:pt idx="7326" formatCode="General">
                  <c:v>2.10647303705049</c:v>
                </c:pt>
                <c:pt idx="7327" formatCode="General">
                  <c:v>2.1064635700357499</c:v>
                </c:pt>
                <c:pt idx="7328" formatCode="General">
                  <c:v>2.10645410508209</c:v>
                </c:pt>
                <c:pt idx="7329" formatCode="General">
                  <c:v>2.1064446421882699</c:v>
                </c:pt>
                <c:pt idx="7330" formatCode="General">
                  <c:v>2.1064351813530502</c:v>
                </c:pt>
                <c:pt idx="7331" formatCode="General">
                  <c:v>2.1064257225751901</c:v>
                </c:pt>
                <c:pt idx="7332" formatCode="General">
                  <c:v>2.1064162658534</c:v>
                </c:pt>
                <c:pt idx="7333" formatCode="General">
                  <c:v>2.10640681118644</c:v>
                </c:pt>
                <c:pt idx="7334" formatCode="General">
                  <c:v>2.1063973585730298</c:v>
                </c:pt>
                <c:pt idx="7335" formatCode="General">
                  <c:v>2.1063879080119001</c:v>
                </c:pt>
                <c:pt idx="7336" formatCode="General">
                  <c:v>2.1063784595017498</c:v>
                </c:pt>
                <c:pt idx="7337" formatCode="General">
                  <c:v>2.1063690130413102</c:v>
                </c:pt>
                <c:pt idx="7338" formatCode="General">
                  <c:v>2.10635956862926</c:v>
                </c:pt>
                <c:pt idx="7339" formatCode="General">
                  <c:v>2.1063501262642998</c:v>
                </c:pt>
                <c:pt idx="7340" formatCode="General">
                  <c:v>2.1063406859451299</c:v>
                </c:pt>
                <c:pt idx="7341" formatCode="General">
                  <c:v>2.1063312476704201</c:v>
                </c:pt>
                <c:pt idx="7342" formatCode="General">
                  <c:v>2.10632181143884</c:v>
                </c:pt>
                <c:pt idx="7343" formatCode="General">
                  <c:v>2.10631237724906</c:v>
                </c:pt>
                <c:pt idx="7344" formatCode="General">
                  <c:v>2.1063029450997299</c:v>
                </c:pt>
                <c:pt idx="7345" formatCode="General">
                  <c:v>2.1062935149895199</c:v>
                </c:pt>
                <c:pt idx="7346" formatCode="General">
                  <c:v>2.10628408691705</c:v>
                </c:pt>
                <c:pt idx="7347" formatCode="General">
                  <c:v>2.1062746608809699</c:v>
                </c:pt>
                <c:pt idx="7348" formatCode="General">
                  <c:v>2.1062652368799002</c:v>
                </c:pt>
                <c:pt idx="7349" formatCode="General">
                  <c:v>2.1062558149124602</c:v>
                </c:pt>
                <c:pt idx="7350" formatCode="General">
                  <c:v>2.1062463949772599</c:v>
                </c:pt>
                <c:pt idx="7351" formatCode="General">
                  <c:v>2.1062369770728999</c:v>
                </c:pt>
                <c:pt idx="7352" formatCode="General">
                  <c:v>2.1062275611979899</c:v>
                </c:pt>
                <c:pt idx="7353" formatCode="General">
                  <c:v>2.1062181473510901</c:v>
                </c:pt>
                <c:pt idx="7354" formatCode="General">
                  <c:v>2.1062087355307901</c:v>
                </c:pt>
                <c:pt idx="7355" formatCode="General">
                  <c:v>2.1061993257356599</c:v>
                </c:pt>
                <c:pt idx="7356" formatCode="General">
                  <c:v>2.1061899179642598</c:v>
                </c:pt>
                <c:pt idx="7357" formatCode="General">
                  <c:v>2.1061805122151398</c:v>
                </c:pt>
                <c:pt idx="7358" formatCode="General">
                  <c:v>2.1061712969114699</c:v>
                </c:pt>
                <c:pt idx="7359" formatCode="General">
                  <c:v>2.1061618979199102</c:v>
                </c:pt>
                <c:pt idx="7360" formatCode="General">
                  <c:v>2.10615250098407</c:v>
                </c:pt>
                <c:pt idx="7361" formatCode="General">
                  <c:v>2.1061431061029499</c:v>
                </c:pt>
                <c:pt idx="7362" formatCode="General">
                  <c:v>2.1061337132756002</c:v>
                </c:pt>
                <c:pt idx="7363" formatCode="General">
                  <c:v>2.1061243225010098</c:v>
                </c:pt>
                <c:pt idx="7364" formatCode="General">
                  <c:v>2.1061149337781901</c:v>
                </c:pt>
                <c:pt idx="7365" formatCode="General">
                  <c:v>2.10610554710617</c:v>
                </c:pt>
                <c:pt idx="7366" formatCode="General">
                  <c:v>2.10609616248394</c:v>
                </c:pt>
                <c:pt idx="7367" formatCode="General">
                  <c:v>2.1060867799105001</c:v>
                </c:pt>
                <c:pt idx="7368" formatCode="General">
                  <c:v>2.1060773993848598</c:v>
                </c:pt>
                <c:pt idx="7369" formatCode="General">
                  <c:v>2.1060680209060099</c:v>
                </c:pt>
                <c:pt idx="7370" formatCode="General">
                  <c:v>2.1060586444729301</c:v>
                </c:pt>
                <c:pt idx="7371" formatCode="General">
                  <c:v>2.1060492700846298</c:v>
                </c:pt>
                <c:pt idx="7372" formatCode="General">
                  <c:v>2.1060398977400698</c:v>
                </c:pt>
                <c:pt idx="7373" formatCode="General">
                  <c:v>2.10603052743825</c:v>
                </c:pt>
                <c:pt idx="7374" formatCode="General">
                  <c:v>2.1060211591781499</c:v>
                </c:pt>
                <c:pt idx="7375" formatCode="General">
                  <c:v>2.1060117929587201</c:v>
                </c:pt>
                <c:pt idx="7376" formatCode="General">
                  <c:v>2.10600242877896</c:v>
                </c:pt>
                <c:pt idx="7377" formatCode="General">
                  <c:v>2.1059930666378199</c:v>
                </c:pt>
                <c:pt idx="7378" formatCode="General">
                  <c:v>2.1059837065342601</c:v>
                </c:pt>
                <c:pt idx="7379" formatCode="General">
                  <c:v>2.1059743484672602</c:v>
                </c:pt>
                <c:pt idx="7380" formatCode="General">
                  <c:v>2.1059649924357502</c:v>
                </c:pt>
                <c:pt idx="7381" formatCode="General">
                  <c:v>2.1059556384386902</c:v>
                </c:pt>
                <c:pt idx="7382" formatCode="General">
                  <c:v>2.1059462864750298</c:v>
                </c:pt>
                <c:pt idx="7383" formatCode="General">
                  <c:v>2.1059369365437202</c:v>
                </c:pt>
                <c:pt idx="7384" formatCode="General">
                  <c:v>2.1059275886436901</c:v>
                </c:pt>
                <c:pt idx="7385" formatCode="General">
                  <c:v>2.1059182427738699</c:v>
                </c:pt>
                <c:pt idx="7386" formatCode="General">
                  <c:v>2.1059088989332002</c:v>
                </c:pt>
                <c:pt idx="7387" formatCode="General">
                  <c:v>2.1058995571205998</c:v>
                </c:pt>
                <c:pt idx="7388" formatCode="General">
                  <c:v>2.1058902173349998</c:v>
                </c:pt>
                <c:pt idx="7389" formatCode="General">
                  <c:v>2.1058808795753099</c:v>
                </c:pt>
                <c:pt idx="7390" formatCode="General">
                  <c:v>2.1058715438404501</c:v>
                </c:pt>
                <c:pt idx="7391" formatCode="General">
                  <c:v>2.1058622101293198</c:v>
                </c:pt>
                <c:pt idx="7392" formatCode="General">
                  <c:v>2.1058528784408201</c:v>
                </c:pt>
                <c:pt idx="7393" formatCode="General">
                  <c:v>2.10584354877387</c:v>
                </c:pt>
                <c:pt idx="7394" formatCode="General">
                  <c:v>2.10583422112735</c:v>
                </c:pt>
                <c:pt idx="7395" formatCode="General">
                  <c:v>2.1058248955001502</c:v>
                </c:pt>
                <c:pt idx="7396" formatCode="General">
                  <c:v>2.1058155718911502</c:v>
                </c:pt>
                <c:pt idx="7397" formatCode="General">
                  <c:v>2.1058062502992398</c:v>
                </c:pt>
                <c:pt idx="7398" formatCode="General">
                  <c:v>2.1057969307232902</c:v>
                </c:pt>
                <c:pt idx="7399" formatCode="General">
                  <c:v>2.1057876131621698</c:v>
                </c:pt>
                <c:pt idx="7400" formatCode="General">
                  <c:v>2.1057782976147501</c:v>
                </c:pt>
                <c:pt idx="7401" formatCode="General">
                  <c:v>2.1057689840798801</c:v>
                </c:pt>
                <c:pt idx="7402" formatCode="General">
                  <c:v>2.1057596725564198</c:v>
                </c:pt>
                <c:pt idx="7403" formatCode="General">
                  <c:v>2.1057503630432199</c:v>
                </c:pt>
                <c:pt idx="7404" formatCode="General">
                  <c:v>2.1057410555391098</c:v>
                </c:pt>
                <c:pt idx="7405" formatCode="General">
                  <c:v>2.10573175004295</c:v>
                </c:pt>
                <c:pt idx="7406" formatCode="General">
                  <c:v>2.10572244655356</c:v>
                </c:pt>
                <c:pt idx="7407" formatCode="General">
                  <c:v>2.1057131450697599</c:v>
                </c:pt>
                <c:pt idx="7408" formatCode="General">
                  <c:v>2.10570384559038</c:v>
                </c:pt>
                <c:pt idx="7409" formatCode="General">
                  <c:v>2.10569454811424</c:v>
                </c:pt>
                <c:pt idx="7410" formatCode="General">
                  <c:v>2.1056852526401402</c:v>
                </c:pt>
                <c:pt idx="7411" formatCode="General">
                  <c:v>2.1056759591668799</c:v>
                </c:pt>
                <c:pt idx="7412" formatCode="General">
                  <c:v>2.1056666676932698</c:v>
                </c:pt>
                <c:pt idx="7413" formatCode="General">
                  <c:v>2.1056573782180901</c:v>
                </c:pt>
                <c:pt idx="7414" formatCode="General">
                  <c:v>2.10564809074013</c:v>
                </c:pt>
                <c:pt idx="7415" formatCode="General">
                  <c:v>2.1056388052581601</c:v>
                </c:pt>
                <c:pt idx="7416" formatCode="General">
                  <c:v>2.10562952177097</c:v>
                </c:pt>
                <c:pt idx="7417" formatCode="General">
                  <c:v>2.1056202402772999</c:v>
                </c:pt>
                <c:pt idx="7418" formatCode="General">
                  <c:v>2.1056109607759401</c:v>
                </c:pt>
                <c:pt idx="7419" formatCode="General">
                  <c:v>2.1056016832656201</c:v>
                </c:pt>
                <c:pt idx="7420" formatCode="General">
                  <c:v>2.1055924077450898</c:v>
                </c:pt>
                <c:pt idx="7421" formatCode="General">
                  <c:v>2.1055831342130902</c:v>
                </c:pt>
                <c:pt idx="7422" formatCode="General">
                  <c:v>2.10557386266836</c:v>
                </c:pt>
                <c:pt idx="7423" formatCode="General">
                  <c:v>2.1055645931096101</c:v>
                </c:pt>
                <c:pt idx="7424" formatCode="General">
                  <c:v>2.1055553255355699</c:v>
                </c:pt>
                <c:pt idx="7425" formatCode="General">
                  <c:v>2.1055460599449498</c:v>
                </c:pt>
                <c:pt idx="7426" formatCode="General">
                  <c:v>2.1055367963364402</c:v>
                </c:pt>
                <c:pt idx="7427" formatCode="General">
                  <c:v>2.1055275347087501</c:v>
                </c:pt>
                <c:pt idx="7428" formatCode="General">
                  <c:v>2.1055182750605699</c:v>
                </c:pt>
                <c:pt idx="7429" formatCode="General">
                  <c:v>2.1055090173905699</c:v>
                </c:pt>
                <c:pt idx="7430" formatCode="General">
                  <c:v>2.10549976169743</c:v>
                </c:pt>
                <c:pt idx="7431" formatCode="General">
                  <c:v>2.1054905079798201</c:v>
                </c:pt>
                <c:pt idx="7432" formatCode="General">
                  <c:v>2.1054812562363798</c:v>
                </c:pt>
                <c:pt idx="7433" formatCode="General">
                  <c:v>2.1054720064657801</c:v>
                </c:pt>
                <c:pt idx="7434" formatCode="General">
                  <c:v>2.1054627586666501</c:v>
                </c:pt>
                <c:pt idx="7435" formatCode="General">
                  <c:v>2.1054535128376299</c:v>
                </c:pt>
                <c:pt idx="7436" formatCode="General">
                  <c:v>2.1054442689773398</c:v>
                </c:pt>
                <c:pt idx="7437" formatCode="General">
                  <c:v>2.1054350270844</c:v>
                </c:pt>
                <c:pt idx="7438" formatCode="General">
                  <c:v>2.10542578715742</c:v>
                </c:pt>
                <c:pt idx="7439" formatCode="General">
                  <c:v>2.1054165491949899</c:v>
                </c:pt>
                <c:pt idx="7440" formatCode="General">
                  <c:v>2.1054073131957098</c:v>
                </c:pt>
                <c:pt idx="7441" formatCode="General">
                  <c:v>2.10539826660305</c:v>
                </c:pt>
                <c:pt idx="7442" formatCode="General">
                  <c:v>2.1053890372174702</c:v>
                </c:pt>
                <c:pt idx="7443" formatCode="General">
                  <c:v>2.10537980982809</c:v>
                </c:pt>
                <c:pt idx="7444" formatCode="General">
                  <c:v>2.1053705844339401</c:v>
                </c:pt>
                <c:pt idx="7445" formatCode="General">
                  <c:v>2.10536136103409</c:v>
                </c:pt>
                <c:pt idx="7446" formatCode="General">
                  <c:v>2.1053521396275698</c:v>
                </c:pt>
                <c:pt idx="7447" formatCode="General">
                  <c:v>2.1053429202134302</c:v>
                </c:pt>
                <c:pt idx="7448" formatCode="General">
                  <c:v>2.1053337027907002</c:v>
                </c:pt>
                <c:pt idx="7449" formatCode="General">
                  <c:v>2.10532448735843</c:v>
                </c:pt>
                <c:pt idx="7450" formatCode="General">
                  <c:v>2.1053152739156502</c:v>
                </c:pt>
                <c:pt idx="7451" formatCode="General">
                  <c:v>2.10530606246139</c:v>
                </c:pt>
                <c:pt idx="7452" formatCode="General">
                  <c:v>2.1052968529946798</c:v>
                </c:pt>
                <c:pt idx="7453" formatCode="General">
                  <c:v>2.1052876455145402</c:v>
                </c:pt>
                <c:pt idx="7454" formatCode="General">
                  <c:v>2.10527844001999</c:v>
                </c:pt>
                <c:pt idx="7455" formatCode="General">
                  <c:v>2.10526923651005</c:v>
                </c:pt>
                <c:pt idx="7456" formatCode="General">
                  <c:v>2.10526003498373</c:v>
                </c:pt>
                <c:pt idx="7457" formatCode="General">
                  <c:v>2.1052508354400499</c:v>
                </c:pt>
                <c:pt idx="7458" formatCode="General">
                  <c:v>2.1052416378780001</c:v>
                </c:pt>
                <c:pt idx="7459" formatCode="General">
                  <c:v>2.1052324422965998</c:v>
                </c:pt>
                <c:pt idx="7460" formatCode="General">
                  <c:v>2.1052232486948301</c:v>
                </c:pt>
                <c:pt idx="7461" formatCode="General">
                  <c:v>2.1052140570717</c:v>
                </c:pt>
                <c:pt idx="7462" formatCode="General">
                  <c:v>2.1052048674261998</c:v>
                </c:pt>
                <c:pt idx="7463" formatCode="General">
                  <c:v>2.1051956797573199</c:v>
                </c:pt>
                <c:pt idx="7464" formatCode="General">
                  <c:v>2.1051864940640299</c:v>
                </c:pt>
                <c:pt idx="7465" formatCode="General">
                  <c:v>2.1051773103453302</c:v>
                </c:pt>
                <c:pt idx="7466" formatCode="General">
                  <c:v>2.1051681286001802</c:v>
                </c:pt>
                <c:pt idx="7467" formatCode="General">
                  <c:v>2.1051589488275502</c:v>
                </c:pt>
                <c:pt idx="7468" formatCode="General">
                  <c:v>2.1051497710264302</c:v>
                </c:pt>
                <c:pt idx="7469" formatCode="General">
                  <c:v>2.10514059519575</c:v>
                </c:pt>
                <c:pt idx="7470" formatCode="General">
                  <c:v>2.1051314213344998</c:v>
                </c:pt>
                <c:pt idx="7471" formatCode="General">
                  <c:v>2.10512224944162</c:v>
                </c:pt>
                <c:pt idx="7472" formatCode="General">
                  <c:v>2.10511307951607</c:v>
                </c:pt>
                <c:pt idx="7473" formatCode="General">
                  <c:v>2.10510391155678</c:v>
                </c:pt>
                <c:pt idx="7474" formatCode="General">
                  <c:v>2.1050947455626998</c:v>
                </c:pt>
                <c:pt idx="7475" formatCode="General">
                  <c:v>2.10508558153278</c:v>
                </c:pt>
                <c:pt idx="7476" formatCode="General">
                  <c:v>2.1050764194659299</c:v>
                </c:pt>
                <c:pt idx="7477" formatCode="General">
                  <c:v>2.10506725936109</c:v>
                </c:pt>
                <c:pt idx="7478" formatCode="General">
                  <c:v>2.1050581012171898</c:v>
                </c:pt>
                <c:pt idx="7479" formatCode="General">
                  <c:v>2.10504894503313</c:v>
                </c:pt>
                <c:pt idx="7480" formatCode="General">
                  <c:v>2.10503979080785</c:v>
                </c:pt>
                <c:pt idx="7481" formatCode="General">
                  <c:v>2.1050306385402302</c:v>
                </c:pt>
                <c:pt idx="7482" formatCode="General">
                  <c:v>2.10502148822918</c:v>
                </c:pt>
                <c:pt idx="7483" formatCode="General">
                  <c:v>2.1050123398736198</c:v>
                </c:pt>
                <c:pt idx="7484" formatCode="General">
                  <c:v>2.1050031934724198</c:v>
                </c:pt>
                <c:pt idx="7485" formatCode="General">
                  <c:v>2.1049940490244801</c:v>
                </c:pt>
                <c:pt idx="7486" formatCode="General">
                  <c:v>2.1049849065286801</c:v>
                </c:pt>
                <c:pt idx="7487" formatCode="General">
                  <c:v>2.1049757659838901</c:v>
                </c:pt>
                <c:pt idx="7488" formatCode="General">
                  <c:v>2.104966627389</c:v>
                </c:pt>
                <c:pt idx="7489" formatCode="General">
                  <c:v>2.1049574907428599</c:v>
                </c:pt>
                <c:pt idx="7490" formatCode="General">
                  <c:v>2.1049483560443298</c:v>
                </c:pt>
                <c:pt idx="7491" formatCode="General">
                  <c:v>2.1049392232922801</c:v>
                </c:pt>
                <c:pt idx="7492" formatCode="General">
                  <c:v>2.1049300924855499</c:v>
                </c:pt>
                <c:pt idx="7493" formatCode="General">
                  <c:v>2.1049209636229902</c:v>
                </c:pt>
                <c:pt idx="7494" formatCode="General">
                  <c:v>2.1049118367034301</c:v>
                </c:pt>
                <c:pt idx="7495" formatCode="General">
                  <c:v>2.10490271172571</c:v>
                </c:pt>
                <c:pt idx="7496" formatCode="General">
                  <c:v>2.10489358868865</c:v>
                </c:pt>
                <c:pt idx="7497" formatCode="General">
                  <c:v>2.1048844675910701</c:v>
                </c:pt>
                <c:pt idx="7498" formatCode="General">
                  <c:v>2.1048753484317899</c:v>
                </c:pt>
                <c:pt idx="7499" formatCode="General">
                  <c:v>2.1048662312096198</c:v>
                </c:pt>
                <c:pt idx="7500" formatCode="General">
                  <c:v>2.10485711592335</c:v>
                </c:pt>
                <c:pt idx="7501" formatCode="General">
                  <c:v>2.1048480025717802</c:v>
                </c:pt>
                <c:pt idx="7502" formatCode="General">
                  <c:v>2.1048388911536899</c:v>
                </c:pt>
                <c:pt idx="7503" formatCode="General">
                  <c:v>2.1048297816678798</c:v>
                </c:pt>
                <c:pt idx="7504" formatCode="General">
                  <c:v>2.1048206741131099</c:v>
                </c:pt>
                <c:pt idx="7505" formatCode="General">
                  <c:v>2.1048115684881599</c:v>
                </c:pt>
                <c:pt idx="7506" formatCode="General">
                  <c:v>2.1048024647917698</c:v>
                </c:pt>
                <c:pt idx="7507" formatCode="General">
                  <c:v>2.1047933630227198</c:v>
                </c:pt>
                <c:pt idx="7508" formatCode="General">
                  <c:v>2.1047842631797402</c:v>
                </c:pt>
                <c:pt idx="7509" formatCode="General">
                  <c:v>2.1047751652615698</c:v>
                </c:pt>
                <c:pt idx="7510" formatCode="General">
                  <c:v>2.1047660692669599</c:v>
                </c:pt>
                <c:pt idx="7511" formatCode="General">
                  <c:v>2.1047569751946198</c:v>
                </c:pt>
                <c:pt idx="7512" formatCode="General">
                  <c:v>2.1047478830432702</c:v>
                </c:pt>
                <c:pt idx="7513" formatCode="General">
                  <c:v>2.1047387928116201</c:v>
                </c:pt>
                <c:pt idx="7514" formatCode="General">
                  <c:v>2.1047297044983799</c:v>
                </c:pt>
                <c:pt idx="7515" formatCode="General">
                  <c:v>2.10472061810224</c:v>
                </c:pt>
                <c:pt idx="7516" formatCode="General">
                  <c:v>2.10471153362188</c:v>
                </c:pt>
                <c:pt idx="7517" formatCode="General">
                  <c:v>2.1047024510560002</c:v>
                </c:pt>
                <c:pt idx="7518" formatCode="General">
                  <c:v>2.10469337040325</c:v>
                </c:pt>
                <c:pt idx="7519" formatCode="General">
                  <c:v>2.1046842916622999</c:v>
                </c:pt>
                <c:pt idx="7520" formatCode="General">
                  <c:v>2.10467521483181</c:v>
                </c:pt>
                <c:pt idx="7521" formatCode="General">
                  <c:v>2.1046661399104201</c:v>
                </c:pt>
                <c:pt idx="7522" formatCode="General">
                  <c:v>2.1046570668967699</c:v>
                </c:pt>
                <c:pt idx="7523" formatCode="General">
                  <c:v>2.1046479957894899</c:v>
                </c:pt>
                <c:pt idx="7524" formatCode="General">
                  <c:v>2.1046391129781798</c:v>
                </c:pt>
                <c:pt idx="7525" formatCode="General">
                  <c:v>2.10463004834474</c:v>
                </c:pt>
                <c:pt idx="7526" formatCode="General">
                  <c:v>2.1046209856503202</c:v>
                </c:pt>
                <c:pt idx="7527" formatCode="General">
                  <c:v>2.1046119248939701</c:v>
                </c:pt>
                <c:pt idx="7528" formatCode="General">
                  <c:v>2.1046028660748002</c:v>
                </c:pt>
                <c:pt idx="7529" formatCode="General">
                  <c:v>2.1045938091918699</c:v>
                </c:pt>
                <c:pt idx="7530" formatCode="General">
                  <c:v>2.1045847542442599</c:v>
                </c:pt>
                <c:pt idx="7531" formatCode="General">
                  <c:v>2.10457570123104</c:v>
                </c:pt>
                <c:pt idx="7532" formatCode="General">
                  <c:v>2.1045666501512801</c:v>
                </c:pt>
                <c:pt idx="7533" formatCode="General">
                  <c:v>2.1045576010040401</c:v>
                </c:pt>
                <c:pt idx="7534" formatCode="General">
                  <c:v>2.1045485537883799</c:v>
                </c:pt>
                <c:pt idx="7535" formatCode="General">
                  <c:v>2.1045395085033598</c:v>
                </c:pt>
                <c:pt idx="7536" formatCode="General">
                  <c:v>2.1045304651480299</c:v>
                </c:pt>
                <c:pt idx="7537" formatCode="General">
                  <c:v>2.1045214237214598</c:v>
                </c:pt>
                <c:pt idx="7538" formatCode="General">
                  <c:v>2.1045123842226698</c:v>
                </c:pt>
                <c:pt idx="7539" formatCode="General">
                  <c:v>2.1045033466507301</c:v>
                </c:pt>
                <c:pt idx="7540" formatCode="General">
                  <c:v>2.1044943110046601</c:v>
                </c:pt>
                <c:pt idx="7541" formatCode="General">
                  <c:v>2.1044852772835201</c:v>
                </c:pt>
                <c:pt idx="7542" formatCode="General">
                  <c:v>2.1044762454863202</c:v>
                </c:pt>
                <c:pt idx="7543" formatCode="General">
                  <c:v>2.1044672156120998</c:v>
                </c:pt>
                <c:pt idx="7544" formatCode="General">
                  <c:v>2.1044581876598998</c:v>
                </c:pt>
                <c:pt idx="7545" formatCode="General">
                  <c:v>2.10444916162872</c:v>
                </c:pt>
                <c:pt idx="7546" formatCode="General">
                  <c:v>2.1044401375175901</c:v>
                </c:pt>
                <c:pt idx="7547" formatCode="General">
                  <c:v>2.10443111532553</c:v>
                </c:pt>
                <c:pt idx="7548" formatCode="General">
                  <c:v>2.10442209505154</c:v>
                </c:pt>
                <c:pt idx="7549" formatCode="General">
                  <c:v>2.1044130766946401</c:v>
                </c:pt>
                <c:pt idx="7550" formatCode="General">
                  <c:v>2.1044040602538199</c:v>
                </c:pt>
                <c:pt idx="7551" formatCode="General">
                  <c:v>2.1043950457280798</c:v>
                </c:pt>
                <c:pt idx="7552" formatCode="General">
                  <c:v>2.1043860331164299</c:v>
                </c:pt>
                <c:pt idx="7553" formatCode="General">
                  <c:v>2.1043770224178502</c:v>
                </c:pt>
                <c:pt idx="7554" formatCode="General">
                  <c:v>2.1043680136313299</c:v>
                </c:pt>
                <c:pt idx="7555" formatCode="General">
                  <c:v>2.1043590067558502</c:v>
                </c:pt>
                <c:pt idx="7556" formatCode="General">
                  <c:v>2.10435000179038</c:v>
                </c:pt>
                <c:pt idx="7557" formatCode="General">
                  <c:v>2.1043409987339099</c:v>
                </c:pt>
                <c:pt idx="7558" formatCode="General">
                  <c:v>2.10433199758541</c:v>
                </c:pt>
                <c:pt idx="7559" formatCode="General">
                  <c:v>2.1043229983438199</c:v>
                </c:pt>
                <c:pt idx="7560" formatCode="General">
                  <c:v>2.1043140010081198</c:v>
                </c:pt>
                <c:pt idx="7561" formatCode="General">
                  <c:v>2.1043050055772698</c:v>
                </c:pt>
                <c:pt idx="7562" formatCode="General">
                  <c:v>2.1042960120502099</c:v>
                </c:pt>
                <c:pt idx="7563" formatCode="General">
                  <c:v>2.1042870204258799</c:v>
                </c:pt>
                <c:pt idx="7564" formatCode="General">
                  <c:v>2.1042780307032398</c:v>
                </c:pt>
                <c:pt idx="7565" formatCode="General">
                  <c:v>2.1042690428812101</c:v>
                </c:pt>
                <c:pt idx="7566" formatCode="General">
                  <c:v>2.10426005695872</c:v>
                </c:pt>
                <c:pt idx="7567" formatCode="General">
                  <c:v>2.1042510729347099</c:v>
                </c:pt>
                <c:pt idx="7568" formatCode="General">
                  <c:v>2.1042420908080901</c:v>
                </c:pt>
                <c:pt idx="7569" formatCode="General">
                  <c:v>2.1042331105777801</c:v>
                </c:pt>
                <c:pt idx="7570" formatCode="General">
                  <c:v>2.10422413224269</c:v>
                </c:pt>
                <c:pt idx="7571" formatCode="General">
                  <c:v>2.1042151558017301</c:v>
                </c:pt>
                <c:pt idx="7572" formatCode="General">
                  <c:v>2.1042061812537902</c:v>
                </c:pt>
                <c:pt idx="7573" formatCode="General">
                  <c:v>2.10419720859776</c:v>
                </c:pt>
                <c:pt idx="7574" formatCode="General">
                  <c:v>2.1041882378325498</c:v>
                </c:pt>
                <c:pt idx="7575" formatCode="General">
                  <c:v>2.10417926895702</c:v>
                </c:pt>
                <c:pt idx="7576" formatCode="General">
                  <c:v>2.1041703019700702</c:v>
                </c:pt>
                <c:pt idx="7577" formatCode="General">
                  <c:v>2.1041613368705501</c:v>
                </c:pt>
                <c:pt idx="7578" formatCode="General">
                  <c:v>2.1041523736573402</c:v>
                </c:pt>
                <c:pt idx="7579" formatCode="General">
                  <c:v>2.1041434123293001</c:v>
                </c:pt>
                <c:pt idx="7580" formatCode="General">
                  <c:v>2.1041344528852699</c:v>
                </c:pt>
                <c:pt idx="7581" formatCode="General">
                  <c:v>2.10412549532411</c:v>
                </c:pt>
                <c:pt idx="7582" formatCode="General">
                  <c:v>2.1041165396446599</c:v>
                </c:pt>
                <c:pt idx="7583" formatCode="General">
                  <c:v>2.1041075858457599</c:v>
                </c:pt>
                <c:pt idx="7584" formatCode="General">
                  <c:v>2.10409863392622</c:v>
                </c:pt>
                <c:pt idx="7585" formatCode="General">
                  <c:v>2.1040896838848901</c:v>
                </c:pt>
                <c:pt idx="7586" formatCode="General">
                  <c:v>2.1040807357205602</c:v>
                </c:pt>
                <c:pt idx="7587" formatCode="General">
                  <c:v>2.10407178943206</c:v>
                </c:pt>
                <c:pt idx="7588" formatCode="General">
                  <c:v>2.1040628450181802</c:v>
                </c:pt>
                <c:pt idx="7589" formatCode="General">
                  <c:v>2.1040539024777201</c:v>
                </c:pt>
                <c:pt idx="7590" formatCode="General">
                  <c:v>2.1040449618094801</c:v>
                </c:pt>
                <c:pt idx="7591" formatCode="General">
                  <c:v>2.1040360230122199</c:v>
                </c:pt>
                <c:pt idx="7592" formatCode="General">
                  <c:v>2.1040270860847299</c:v>
                </c:pt>
                <c:pt idx="7593" formatCode="General">
                  <c:v>2.1040181510257798</c:v>
                </c:pt>
                <c:pt idx="7594" formatCode="General">
                  <c:v>2.1040092178341201</c:v>
                </c:pt>
                <c:pt idx="7595" formatCode="General">
                  <c:v>2.1040002865085099</c:v>
                </c:pt>
                <c:pt idx="7596" formatCode="General">
                  <c:v>2.1039913570477098</c:v>
                </c:pt>
                <c:pt idx="7597" formatCode="General">
                  <c:v>2.1039824294504301</c:v>
                </c:pt>
                <c:pt idx="7598" formatCode="General">
                  <c:v>2.1039735037154301</c:v>
                </c:pt>
                <c:pt idx="7599" formatCode="General">
                  <c:v>2.1039645798414099</c:v>
                </c:pt>
                <c:pt idx="7600" formatCode="General">
                  <c:v>2.1039556578270999</c:v>
                </c:pt>
                <c:pt idx="7601" formatCode="General">
                  <c:v>2.1039467376712002</c:v>
                </c:pt>
                <c:pt idx="7602" formatCode="General">
                  <c:v>2.1039378193724199</c:v>
                </c:pt>
                <c:pt idx="7603" formatCode="General">
                  <c:v>2.1039289029294399</c:v>
                </c:pt>
                <c:pt idx="7604" formatCode="General">
                  <c:v>2.1039199883409498</c:v>
                </c:pt>
                <c:pt idx="7605" formatCode="General">
                  <c:v>2.1039110756056298</c:v>
                </c:pt>
                <c:pt idx="7606" formatCode="General">
                  <c:v>2.1039021647221401</c:v>
                </c:pt>
                <c:pt idx="7607" formatCode="General">
                  <c:v>2.1038934409557601</c:v>
                </c:pt>
                <c:pt idx="7608" formatCode="General">
                  <c:v>2.1038845364100398</c:v>
                </c:pt>
                <c:pt idx="7609" formatCode="General">
                  <c:v>2.1038756337483902</c:v>
                </c:pt>
                <c:pt idx="7610" formatCode="General">
                  <c:v>2.1038667329698999</c:v>
                </c:pt>
                <c:pt idx="7611" formatCode="General">
                  <c:v>2.10385783407368</c:v>
                </c:pt>
                <c:pt idx="7612" formatCode="General">
                  <c:v>2.1038489370588498</c:v>
                </c:pt>
                <c:pt idx="7613" formatCode="General">
                  <c:v>2.1038400419244998</c:v>
                </c:pt>
                <c:pt idx="7614" formatCode="General">
                  <c:v>2.1038311486697299</c:v>
                </c:pt>
                <c:pt idx="7615" formatCode="General">
                  <c:v>2.1038222572936398</c:v>
                </c:pt>
                <c:pt idx="7616" formatCode="General">
                  <c:v>2.1038133677953299</c:v>
                </c:pt>
                <c:pt idx="7617" formatCode="General">
                  <c:v>2.1038044801738902</c:v>
                </c:pt>
                <c:pt idx="7618" formatCode="General">
                  <c:v>2.1037955944283899</c:v>
                </c:pt>
                <c:pt idx="7619" formatCode="General">
                  <c:v>2.10378671055794</c:v>
                </c:pt>
                <c:pt idx="7620" formatCode="General">
                  <c:v>2.1037778285615998</c:v>
                </c:pt>
                <c:pt idx="7621" formatCode="General">
                  <c:v>2.1037689484384501</c:v>
                </c:pt>
                <c:pt idx="7622" formatCode="General">
                  <c:v>2.1037600701875698</c:v>
                </c:pt>
                <c:pt idx="7623" formatCode="General">
                  <c:v>2.1037511938080402</c:v>
                </c:pt>
                <c:pt idx="7624" formatCode="General">
                  <c:v>2.1037423192989002</c:v>
                </c:pt>
                <c:pt idx="7625" formatCode="General">
                  <c:v>2.1037334466592399</c:v>
                </c:pt>
                <c:pt idx="7626" formatCode="General">
                  <c:v>2.1037245758881098</c:v>
                </c:pt>
                <c:pt idx="7627" formatCode="General">
                  <c:v>2.10371570698456</c:v>
                </c:pt>
                <c:pt idx="7628" formatCode="General">
                  <c:v>2.10370683994765</c:v>
                </c:pt>
                <c:pt idx="7629" formatCode="General">
                  <c:v>2.1036979747764302</c:v>
                </c:pt>
                <c:pt idx="7630" formatCode="General">
                  <c:v>2.1036891114699401</c:v>
                </c:pt>
                <c:pt idx="7631" formatCode="General">
                  <c:v>2.1036802500272298</c:v>
                </c:pt>
                <c:pt idx="7632" formatCode="General">
                  <c:v>2.1036713904473201</c:v>
                </c:pt>
                <c:pt idx="7633" formatCode="General">
                  <c:v>2.10366253272927</c:v>
                </c:pt>
                <c:pt idx="7634" formatCode="General">
                  <c:v>2.1036536768720802</c:v>
                </c:pt>
                <c:pt idx="7635" formatCode="General">
                  <c:v>2.1036448228747999</c:v>
                </c:pt>
                <c:pt idx="7636" formatCode="General">
                  <c:v>2.10363597073643</c:v>
                </c:pt>
                <c:pt idx="7637" formatCode="General">
                  <c:v>2.10362712045601</c:v>
                </c:pt>
                <c:pt idx="7638" formatCode="General">
                  <c:v>2.1036182720325298</c:v>
                </c:pt>
                <c:pt idx="7639" formatCode="General">
                  <c:v>2.1036094254650202</c:v>
                </c:pt>
                <c:pt idx="7640" formatCode="General">
                  <c:v>2.10360058075246</c:v>
                </c:pt>
                <c:pt idx="7641" formatCode="General">
                  <c:v>2.1035917378938702</c:v>
                </c:pt>
                <c:pt idx="7642" formatCode="General">
                  <c:v>2.10358289688824</c:v>
                </c:pt>
                <c:pt idx="7643" formatCode="General">
                  <c:v>2.1035740577345599</c:v>
                </c:pt>
                <c:pt idx="7644" formatCode="General">
                  <c:v>2.1035652204318098</c:v>
                </c:pt>
                <c:pt idx="7645" formatCode="General">
                  <c:v>2.1035563849789898</c:v>
                </c:pt>
                <c:pt idx="7646" formatCode="General">
                  <c:v>2.1035475513750499</c:v>
                </c:pt>
                <c:pt idx="7647" formatCode="General">
                  <c:v>2.1035387196189901</c:v>
                </c:pt>
                <c:pt idx="7648" formatCode="General">
                  <c:v>2.1035298897097499</c:v>
                </c:pt>
                <c:pt idx="7649" formatCode="General">
                  <c:v>2.1035210616463198</c:v>
                </c:pt>
                <c:pt idx="7650" formatCode="General">
                  <c:v>2.1035122354276301</c:v>
                </c:pt>
                <c:pt idx="7651" formatCode="General">
                  <c:v>2.1035034110526598</c:v>
                </c:pt>
                <c:pt idx="7652" formatCode="General">
                  <c:v>2.10349458852034</c:v>
                </c:pt>
                <c:pt idx="7653" formatCode="General">
                  <c:v>2.1034857678296</c:v>
                </c:pt>
                <c:pt idx="7654" formatCode="General">
                  <c:v>2.1034769489794098</c:v>
                </c:pt>
                <c:pt idx="7655" formatCode="General">
                  <c:v>2.1034681319686799</c:v>
                </c:pt>
                <c:pt idx="7656" formatCode="General">
                  <c:v>2.1034593167963398</c:v>
                </c:pt>
                <c:pt idx="7657" formatCode="General">
                  <c:v>2.10345050346131</c:v>
                </c:pt>
                <c:pt idx="7658" formatCode="General">
                  <c:v>2.1034416919624999</c:v>
                </c:pt>
                <c:pt idx="7659" formatCode="General">
                  <c:v>2.1034328822988302</c:v>
                </c:pt>
                <c:pt idx="7660" formatCode="General">
                  <c:v>2.1034240744692001</c:v>
                </c:pt>
                <c:pt idx="7661" formatCode="General">
                  <c:v>2.10341526847251</c:v>
                </c:pt>
                <c:pt idx="7662" formatCode="General">
                  <c:v>2.1034064643076502</c:v>
                </c:pt>
                <c:pt idx="7663" formatCode="General">
                  <c:v>2.10339766197351</c:v>
                </c:pt>
                <c:pt idx="7664" formatCode="General">
                  <c:v>2.10338886146896</c:v>
                </c:pt>
                <c:pt idx="7665" formatCode="General">
                  <c:v>2.1033800627928798</c:v>
                </c:pt>
                <c:pt idx="7666" formatCode="General">
                  <c:v>2.1033712659441499</c:v>
                </c:pt>
                <c:pt idx="7667" formatCode="General">
                  <c:v>2.1033624709216099</c:v>
                </c:pt>
                <c:pt idx="7668" formatCode="General">
                  <c:v>2.1033536777241402</c:v>
                </c:pt>
                <c:pt idx="7669" formatCode="General">
                  <c:v>2.1033448863505702</c:v>
                </c:pt>
                <c:pt idx="7670" formatCode="General">
                  <c:v>2.1033360967997501</c:v>
                </c:pt>
                <c:pt idx="7671" formatCode="General">
                  <c:v>2.10332730907052</c:v>
                </c:pt>
                <c:pt idx="7672" formatCode="General">
                  <c:v>2.1033185231617</c:v>
                </c:pt>
                <c:pt idx="7673" formatCode="General">
                  <c:v>2.10330973907213</c:v>
                </c:pt>
                <c:pt idx="7674" formatCode="General">
                  <c:v>2.1033009568006098</c:v>
                </c:pt>
                <c:pt idx="7675" formatCode="General">
                  <c:v>2.10329217634595</c:v>
                </c:pt>
                <c:pt idx="7676" formatCode="General">
                  <c:v>2.10328339770696</c:v>
                </c:pt>
                <c:pt idx="7677" formatCode="General">
                  <c:v>2.10327462088244</c:v>
                </c:pt>
                <c:pt idx="7678" formatCode="General">
                  <c:v>2.1032658458711602</c:v>
                </c:pt>
                <c:pt idx="7679" formatCode="General">
                  <c:v>2.1032570726719202</c:v>
                </c:pt>
                <c:pt idx="7680" formatCode="General">
                  <c:v>2.1032483012834802</c:v>
                </c:pt>
                <c:pt idx="7681" formatCode="General">
                  <c:v>2.10323953170461</c:v>
                </c:pt>
                <c:pt idx="7682" formatCode="General">
                  <c:v>2.1032307639340702</c:v>
                </c:pt>
                <c:pt idx="7683" formatCode="General">
                  <c:v>2.1032219979706102</c:v>
                </c:pt>
                <c:pt idx="7684" formatCode="General">
                  <c:v>2.1032132338129799</c:v>
                </c:pt>
                <c:pt idx="7685" formatCode="General">
                  <c:v>2.1032044714598999</c:v>
                </c:pt>
                <c:pt idx="7686" formatCode="General">
                  <c:v>2.1031957109101098</c:v>
                </c:pt>
                <c:pt idx="7687" formatCode="General">
                  <c:v>2.1031869521623201</c:v>
                </c:pt>
                <c:pt idx="7688" formatCode="General">
                  <c:v>2.10317819521525</c:v>
                </c:pt>
                <c:pt idx="7689" formatCode="General">
                  <c:v>2.1031694400676</c:v>
                </c:pt>
                <c:pt idx="7690" formatCode="General">
                  <c:v>2.1031608707935598</c:v>
                </c:pt>
                <c:pt idx="7691" formatCode="General">
                  <c:v>2.1031521218512701</c:v>
                </c:pt>
                <c:pt idx="7692" formatCode="General">
                  <c:v>2.1031433747402</c:v>
                </c:pt>
                <c:pt idx="7693" formatCode="General">
                  <c:v>2.1031346294594999</c:v>
                </c:pt>
                <c:pt idx="7694" formatCode="General">
                  <c:v>2.1031258860083</c:v>
                </c:pt>
                <c:pt idx="7695" formatCode="General">
                  <c:v>2.1031171443857399</c:v>
                </c:pt>
                <c:pt idx="7696" formatCode="General">
                  <c:v>2.1031084045909298</c:v>
                </c:pt>
                <c:pt idx="7697" formatCode="General">
                  <c:v>2.1030996666230299</c:v>
                </c:pt>
                <c:pt idx="7698" formatCode="General">
                  <c:v>2.10309093048114</c:v>
                </c:pt>
                <c:pt idx="7699" formatCode="General">
                  <c:v>2.1030821961643902</c:v>
                </c:pt>
                <c:pt idx="7700" formatCode="General">
                  <c:v>2.1030734636719002</c:v>
                </c:pt>
                <c:pt idx="7701" formatCode="General">
                  <c:v>2.1030647330027898</c:v>
                </c:pt>
                <c:pt idx="7702" formatCode="General">
                  <c:v>2.1030560041561599</c:v>
                </c:pt>
                <c:pt idx="7703" formatCode="General">
                  <c:v>2.1030472771311199</c:v>
                </c:pt>
                <c:pt idx="7704" formatCode="General">
                  <c:v>2.1030385519267898</c:v>
                </c:pt>
                <c:pt idx="7705" formatCode="General">
                  <c:v>2.1030298285422599</c:v>
                </c:pt>
                <c:pt idx="7706" formatCode="General">
                  <c:v>2.1030211069766298</c:v>
                </c:pt>
                <c:pt idx="7707" formatCode="General">
                  <c:v>2.1030123872290001</c:v>
                </c:pt>
                <c:pt idx="7708" formatCode="General">
                  <c:v>2.1030036692984599</c:v>
                </c:pt>
                <c:pt idx="7709" formatCode="General">
                  <c:v>2.1029949531840901</c:v>
                </c:pt>
                <c:pt idx="7710" formatCode="General">
                  <c:v>2.1029862388849998</c:v>
                </c:pt>
                <c:pt idx="7711" formatCode="General">
                  <c:v>2.1029775264002399</c:v>
                </c:pt>
                <c:pt idx="7712" formatCode="General">
                  <c:v>2.1029688157289099</c:v>
                </c:pt>
                <c:pt idx="7713" formatCode="General">
                  <c:v>2.1029601068700701</c:v>
                </c:pt>
                <c:pt idx="7714" formatCode="General">
                  <c:v>2.1029513998228002</c:v>
                </c:pt>
                <c:pt idx="7715" formatCode="General">
                  <c:v>2.1029426945861598</c:v>
                </c:pt>
                <c:pt idx="7716" formatCode="General">
                  <c:v>2.10293399115921</c:v>
                </c:pt>
                <c:pt idx="7717" formatCode="General">
                  <c:v>2.10292528954102</c:v>
                </c:pt>
                <c:pt idx="7718" formatCode="General">
                  <c:v>2.1029165897306301</c:v>
                </c:pt>
                <c:pt idx="7719" formatCode="General">
                  <c:v>2.10290789172711</c:v>
                </c:pt>
                <c:pt idx="7720" formatCode="General">
                  <c:v>2.1028991955294898</c:v>
                </c:pt>
                <c:pt idx="7721" formatCode="General">
                  <c:v>2.1028905011368102</c:v>
                </c:pt>
                <c:pt idx="7722" formatCode="General">
                  <c:v>2.10288180854812</c:v>
                </c:pt>
                <c:pt idx="7723" formatCode="General">
                  <c:v>2.10287311776244</c:v>
                </c:pt>
                <c:pt idx="7724" formatCode="General">
                  <c:v>2.1028644287788101</c:v>
                </c:pt>
                <c:pt idx="7725" formatCode="General">
                  <c:v>2.1028557415962599</c:v>
                </c:pt>
                <c:pt idx="7726" formatCode="General">
                  <c:v>2.1028470562137902</c:v>
                </c:pt>
                <c:pt idx="7727" formatCode="General">
                  <c:v>2.10283837263044</c:v>
                </c:pt>
                <c:pt idx="7728" formatCode="General">
                  <c:v>2.1028296908452</c:v>
                </c:pt>
                <c:pt idx="7729" formatCode="General">
                  <c:v>2.1028210108570899</c:v>
                </c:pt>
                <c:pt idx="7730" formatCode="General">
                  <c:v>2.1028123326651098</c:v>
                </c:pt>
                <c:pt idx="7731" formatCode="General">
                  <c:v>2.1028036562682502</c:v>
                </c:pt>
                <c:pt idx="7732" formatCode="General">
                  <c:v>2.1027949816655198</c:v>
                </c:pt>
                <c:pt idx="7733" formatCode="General">
                  <c:v>2.1027863088558898</c:v>
                </c:pt>
                <c:pt idx="7734" formatCode="General">
                  <c:v>2.1027776378383498</c:v>
                </c:pt>
                <c:pt idx="7735" formatCode="General">
                  <c:v>2.10276896861187</c:v>
                </c:pt>
                <c:pt idx="7736" formatCode="General">
                  <c:v>2.1027603011754401</c:v>
                </c:pt>
                <c:pt idx="7737" formatCode="General">
                  <c:v>2.102751635528</c:v>
                </c:pt>
                <c:pt idx="7738" formatCode="General">
                  <c:v>2.10274297166854</c:v>
                </c:pt>
                <c:pt idx="7739" formatCode="General">
                  <c:v>2.1027343095959998</c:v>
                </c:pt>
                <c:pt idx="7740" formatCode="General">
                  <c:v>2.10272564930934</c:v>
                </c:pt>
                <c:pt idx="7741" formatCode="General">
                  <c:v>2.1027169908075098</c:v>
                </c:pt>
                <c:pt idx="7742" formatCode="General">
                  <c:v>2.1027083340894301</c:v>
                </c:pt>
                <c:pt idx="7743" formatCode="General">
                  <c:v>2.1026996791540502</c:v>
                </c:pt>
                <c:pt idx="7744" formatCode="General">
                  <c:v>2.10269102600031</c:v>
                </c:pt>
                <c:pt idx="7745" formatCode="General">
                  <c:v>2.1026823746271099</c:v>
                </c:pt>
                <c:pt idx="7746" formatCode="General">
                  <c:v>2.1026737250333798</c:v>
                </c:pt>
                <c:pt idx="7747" formatCode="General">
                  <c:v>2.1026650772180302</c:v>
                </c:pt>
                <c:pt idx="7748" formatCode="General">
                  <c:v>2.1026564311799798</c:v>
                </c:pt>
                <c:pt idx="7749" formatCode="General">
                  <c:v>2.1026477869181002</c:v>
                </c:pt>
                <c:pt idx="7750" formatCode="General">
                  <c:v>2.1026391444313099</c:v>
                </c:pt>
                <c:pt idx="7751" formatCode="General">
                  <c:v>2.10263050371849</c:v>
                </c:pt>
                <c:pt idx="7752" formatCode="General">
                  <c:v>2.10262186477852</c:v>
                </c:pt>
                <c:pt idx="7753" formatCode="General">
                  <c:v>2.10261322761027</c:v>
                </c:pt>
                <c:pt idx="7754" formatCode="General">
                  <c:v>2.1026045922126202</c:v>
                </c:pt>
                <c:pt idx="7755" formatCode="General">
                  <c:v>2.10259595858443</c:v>
                </c:pt>
                <c:pt idx="7756" formatCode="General">
                  <c:v>2.1025873267245401</c:v>
                </c:pt>
                <c:pt idx="7757" formatCode="General">
                  <c:v>2.1025786966318201</c:v>
                </c:pt>
                <c:pt idx="7758" formatCode="General">
                  <c:v>2.1025700683050998</c:v>
                </c:pt>
                <c:pt idx="7759" formatCode="General">
                  <c:v>2.1025614417432199</c:v>
                </c:pt>
                <c:pt idx="7760" formatCode="General">
                  <c:v>2.1025528169449998</c:v>
                </c:pt>
                <c:pt idx="7761" formatCode="General">
                  <c:v>2.1025441939092802</c:v>
                </c:pt>
                <c:pt idx="7762" formatCode="General">
                  <c:v>2.1025355726348498</c:v>
                </c:pt>
                <c:pt idx="7763" formatCode="General">
                  <c:v>2.1025269531205302</c:v>
                </c:pt>
                <c:pt idx="7764" formatCode="General">
                  <c:v>2.10251833536512</c:v>
                </c:pt>
                <c:pt idx="7765" formatCode="General">
                  <c:v>2.1025097193674198</c:v>
                </c:pt>
                <c:pt idx="7766" formatCode="General">
                  <c:v>2.1025011051261902</c:v>
                </c:pt>
                <c:pt idx="7767" formatCode="General">
                  <c:v>2.10249249264024</c:v>
                </c:pt>
                <c:pt idx="7768" formatCode="General">
                  <c:v>2.1024838819083098</c:v>
                </c:pt>
                <c:pt idx="7769" formatCode="General">
                  <c:v>2.10247527292917</c:v>
                </c:pt>
                <c:pt idx="7770" formatCode="General">
                  <c:v>2.10246666570159</c:v>
                </c:pt>
                <c:pt idx="7771" formatCode="General">
                  <c:v>2.1024580602242899</c:v>
                </c:pt>
                <c:pt idx="7772" formatCode="General">
                  <c:v>2.1024494564960201</c:v>
                </c:pt>
                <c:pt idx="7773" formatCode="General">
                  <c:v>2.1024410373366802</c:v>
                </c:pt>
                <c:pt idx="7774" formatCode="General">
                  <c:v>2.1024324396848399</c:v>
                </c:pt>
                <c:pt idx="7775" formatCode="General">
                  <c:v>2.10242384381342</c:v>
                </c:pt>
                <c:pt idx="7776" formatCode="General">
                  <c:v>2.1024152497215698</c:v>
                </c:pt>
                <c:pt idx="7777" formatCode="General">
                  <c:v>2.1024066574084701</c:v>
                </c:pt>
                <c:pt idx="7778" formatCode="General">
                  <c:v>2.10239806687327</c:v>
                </c:pt>
                <c:pt idx="7779" formatCode="General">
                  <c:v>2.1023894781151302</c:v>
                </c:pt>
                <c:pt idx="7780" formatCode="General">
                  <c:v>2.1023808911331998</c:v>
                </c:pt>
                <c:pt idx="7781" formatCode="General">
                  <c:v>2.1023723059266399</c:v>
                </c:pt>
                <c:pt idx="7782" formatCode="General">
                  <c:v>2.1023637224946001</c:v>
                </c:pt>
                <c:pt idx="7783" formatCode="General">
                  <c:v>2.1023551408362202</c:v>
                </c:pt>
                <c:pt idx="7784" formatCode="General">
                  <c:v>2.1023465609506302</c:v>
                </c:pt>
                <c:pt idx="7785" formatCode="General">
                  <c:v>2.1023379828370001</c:v>
                </c:pt>
                <c:pt idx="7786" formatCode="General">
                  <c:v>2.10232940649444</c:v>
                </c:pt>
                <c:pt idx="7787" formatCode="General">
                  <c:v>2.1023208319220901</c:v>
                </c:pt>
                <c:pt idx="7788" formatCode="General">
                  <c:v>2.1023122591190901</c:v>
                </c:pt>
                <c:pt idx="7789" formatCode="General">
                  <c:v>2.10230368808454</c:v>
                </c:pt>
                <c:pt idx="7790" formatCode="General">
                  <c:v>2.1022951188176</c:v>
                </c:pt>
                <c:pt idx="7791" formatCode="General">
                  <c:v>2.1022865513173499</c:v>
                </c:pt>
                <c:pt idx="7792" formatCode="General">
                  <c:v>2.1022779855829401</c:v>
                </c:pt>
                <c:pt idx="7793" formatCode="General">
                  <c:v>2.1022694216134599</c:v>
                </c:pt>
                <c:pt idx="7794" formatCode="General">
                  <c:v>2.1022608594080299</c:v>
                </c:pt>
                <c:pt idx="7795" formatCode="General">
                  <c:v>2.1022522989657402</c:v>
                </c:pt>
                <c:pt idx="7796" formatCode="General">
                  <c:v>2.1022437402857199</c:v>
                </c:pt>
                <c:pt idx="7797" formatCode="General">
                  <c:v>2.1022351833670401</c:v>
                </c:pt>
                <c:pt idx="7798" formatCode="General">
                  <c:v>2.1022266282088</c:v>
                </c:pt>
                <c:pt idx="7799" formatCode="General">
                  <c:v>2.1022180748101</c:v>
                </c:pt>
                <c:pt idx="7800" formatCode="General">
                  <c:v>2.1022095231700302</c:v>
                </c:pt>
                <c:pt idx="7801" formatCode="General">
                  <c:v>2.1022009732876499</c:v>
                </c:pt>
                <c:pt idx="7802" formatCode="General">
                  <c:v>2.1021924251620598</c:v>
                </c:pt>
                <c:pt idx="7803" formatCode="General">
                  <c:v>2.1021838787923199</c:v>
                </c:pt>
                <c:pt idx="7804" formatCode="General">
                  <c:v>2.10217533417751</c:v>
                </c:pt>
                <c:pt idx="7805" formatCode="General">
                  <c:v>2.1021667913166899</c:v>
                </c:pt>
                <c:pt idx="7806" formatCode="General">
                  <c:v>2.1021582502089302</c:v>
                </c:pt>
                <c:pt idx="7807" formatCode="General">
                  <c:v>2.1021497108532801</c:v>
                </c:pt>
                <c:pt idx="7808" formatCode="General">
                  <c:v>2.10214117324879</c:v>
                </c:pt>
                <c:pt idx="7809" formatCode="General">
                  <c:v>2.1021326373945199</c:v>
                </c:pt>
                <c:pt idx="7810" formatCode="General">
                  <c:v>2.1021241032894999</c:v>
                </c:pt>
                <c:pt idx="7811" formatCode="General">
                  <c:v>2.1021155709327801</c:v>
                </c:pt>
                <c:pt idx="7812" formatCode="General">
                  <c:v>2.1021070403233999</c:v>
                </c:pt>
                <c:pt idx="7813" formatCode="General">
                  <c:v>2.1020985114603801</c:v>
                </c:pt>
                <c:pt idx="7814" formatCode="General">
                  <c:v>2.1020899843427601</c:v>
                </c:pt>
                <c:pt idx="7815" formatCode="General">
                  <c:v>2.1020814589695398</c:v>
                </c:pt>
                <c:pt idx="7816" formatCode="General">
                  <c:v>2.10207293533976</c:v>
                </c:pt>
                <c:pt idx="7817" formatCode="General">
                  <c:v>2.10206441345241</c:v>
                </c:pt>
                <c:pt idx="7818" formatCode="General">
                  <c:v>2.1020558933065101</c:v>
                </c:pt>
                <c:pt idx="7819" formatCode="General">
                  <c:v>2.1020473749010602</c:v>
                </c:pt>
                <c:pt idx="7820" formatCode="General">
                  <c:v>2.1020388582350602</c:v>
                </c:pt>
                <c:pt idx="7821" formatCode="General">
                  <c:v>2.1020303433074998</c:v>
                </c:pt>
                <c:pt idx="7822" formatCode="General">
                  <c:v>2.1020218301173599</c:v>
                </c:pt>
                <c:pt idx="7823" formatCode="General">
                  <c:v>2.1020133186636198</c:v>
                </c:pt>
                <c:pt idx="7824" formatCode="General">
                  <c:v>2.1020048089452699</c:v>
                </c:pt>
                <c:pt idx="7825" formatCode="General">
                  <c:v>2.1019963009612699</c:v>
                </c:pt>
                <c:pt idx="7826" formatCode="General">
                  <c:v>2.1019877947105798</c:v>
                </c:pt>
                <c:pt idx="7827" formatCode="General">
                  <c:v>2.1019792901921699</c:v>
                </c:pt>
                <c:pt idx="7828" formatCode="General">
                  <c:v>2.1019707874049902</c:v>
                </c:pt>
                <c:pt idx="7829" formatCode="General">
                  <c:v>2.1019622863479901</c:v>
                </c:pt>
                <c:pt idx="7830" formatCode="General">
                  <c:v>2.1019537870201002</c:v>
                </c:pt>
                <c:pt idx="7831" formatCode="General">
                  <c:v>2.1019452894202799</c:v>
                </c:pt>
                <c:pt idx="7832" formatCode="General">
                  <c:v>2.10193679354744</c:v>
                </c:pt>
                <c:pt idx="7833" formatCode="General">
                  <c:v>2.1019282994005102</c:v>
                </c:pt>
                <c:pt idx="7834" formatCode="General">
                  <c:v>2.10191980697841</c:v>
                </c:pt>
                <c:pt idx="7835" formatCode="General">
                  <c:v>2.1019113162800598</c:v>
                </c:pt>
                <c:pt idx="7836" formatCode="General">
                  <c:v>2.1019028273043499</c:v>
                </c:pt>
                <c:pt idx="7837" formatCode="General">
                  <c:v>2.1018943400501899</c:v>
                </c:pt>
                <c:pt idx="7838" formatCode="General">
                  <c:v>2.1018858545164698</c:v>
                </c:pt>
                <c:pt idx="7839" formatCode="General">
                  <c:v>2.1018773707020899</c:v>
                </c:pt>
                <c:pt idx="7840" formatCode="General">
                  <c:v>2.1018688886059098</c:v>
                </c:pt>
                <c:pt idx="7841" formatCode="General">
                  <c:v>2.1018604082268202</c:v>
                </c:pt>
                <c:pt idx="7842" formatCode="General">
                  <c:v>2.10185192956367</c:v>
                </c:pt>
                <c:pt idx="7843" formatCode="General">
                  <c:v>2.10184345261534</c:v>
                </c:pt>
                <c:pt idx="7844" formatCode="General">
                  <c:v>2.1018349773806602</c:v>
                </c:pt>
                <c:pt idx="7845" formatCode="General">
                  <c:v>2.1018265038584998</c:v>
                </c:pt>
                <c:pt idx="7846" formatCode="General">
                  <c:v>2.10181803204769</c:v>
                </c:pt>
                <c:pt idx="7847" formatCode="General">
                  <c:v>2.1018095619470598</c:v>
                </c:pt>
                <c:pt idx="7848" formatCode="General">
                  <c:v>2.1018010935554301</c:v>
                </c:pt>
                <c:pt idx="7849" formatCode="General">
                  <c:v>2.1017926268716298</c:v>
                </c:pt>
                <c:pt idx="7850" formatCode="General">
                  <c:v>2.1017841618944599</c:v>
                </c:pt>
                <c:pt idx="7851" formatCode="General">
                  <c:v>2.1017756986227201</c:v>
                </c:pt>
                <c:pt idx="7852" formatCode="General">
                  <c:v>2.1017672370552201</c:v>
                </c:pt>
                <c:pt idx="7853" formatCode="General">
                  <c:v>2.1017587771907298</c:v>
                </c:pt>
                <c:pt idx="7854" formatCode="General">
                  <c:v>2.10175031902804</c:v>
                </c:pt>
                <c:pt idx="7855" formatCode="General">
                  <c:v>2.1017418625659201</c:v>
                </c:pt>
                <c:pt idx="7856" formatCode="General">
                  <c:v>2.1017335893102702</c:v>
                </c:pt>
                <c:pt idx="7857" formatCode="General">
                  <c:v>2.1017251387989799</c:v>
                </c:pt>
                <c:pt idx="7858" formatCode="General">
                  <c:v>2.1017166900192201</c:v>
                </c:pt>
                <c:pt idx="7859" formatCode="General">
                  <c:v>2.1017082429701701</c:v>
                </c:pt>
                <c:pt idx="7860" formatCode="General">
                  <c:v>2.1016997976510199</c:v>
                </c:pt>
                <c:pt idx="7861" formatCode="General">
                  <c:v>2.1016913540609599</c:v>
                </c:pt>
                <c:pt idx="7862" formatCode="General">
                  <c:v>2.1016829121991698</c:v>
                </c:pt>
                <c:pt idx="7863" formatCode="General">
                  <c:v>2.1016744720648299</c:v>
                </c:pt>
                <c:pt idx="7864" formatCode="General">
                  <c:v>2.10166603365712</c:v>
                </c:pt>
                <c:pt idx="7865" formatCode="General">
                  <c:v>2.1016575969752198</c:v>
                </c:pt>
                <c:pt idx="7866" formatCode="General">
                  <c:v>2.10164916201829</c:v>
                </c:pt>
                <c:pt idx="7867" formatCode="General">
                  <c:v>2.1016407287855099</c:v>
                </c:pt>
                <c:pt idx="7868" formatCode="General">
                  <c:v>2.10163229727603</c:v>
                </c:pt>
                <c:pt idx="7869" formatCode="General">
                  <c:v>2.10162386748903</c:v>
                </c:pt>
                <c:pt idx="7870" formatCode="General">
                  <c:v>2.1016154394236501</c:v>
                </c:pt>
                <c:pt idx="7871" formatCode="General">
                  <c:v>2.1016070130790601</c:v>
                </c:pt>
                <c:pt idx="7872" formatCode="General">
                  <c:v>2.1015985884544102</c:v>
                </c:pt>
                <c:pt idx="7873" formatCode="General">
                  <c:v>2.10159016554885</c:v>
                </c:pt>
                <c:pt idx="7874" formatCode="General">
                  <c:v>2.1015817443615101</c:v>
                </c:pt>
                <c:pt idx="7875" formatCode="General">
                  <c:v>2.10157332489156</c:v>
                </c:pt>
                <c:pt idx="7876" formatCode="General">
                  <c:v>2.1015649071381102</c:v>
                </c:pt>
                <c:pt idx="7877" formatCode="General">
                  <c:v>2.1015564911003102</c:v>
                </c:pt>
                <c:pt idx="7878" formatCode="General">
                  <c:v>2.1015480767772998</c:v>
                </c:pt>
                <c:pt idx="7879" formatCode="General">
                  <c:v>2.10153966416819</c:v>
                </c:pt>
                <c:pt idx="7880" formatCode="General">
                  <c:v>2.10153125327211</c:v>
                </c:pt>
                <c:pt idx="7881" formatCode="General">
                  <c:v>2.1015228440881799</c:v>
                </c:pt>
                <c:pt idx="7882" formatCode="General">
                  <c:v>2.1015144366155298</c:v>
                </c:pt>
                <c:pt idx="7883" formatCode="General">
                  <c:v>2.10150603085326</c:v>
                </c:pt>
                <c:pt idx="7884" formatCode="General">
                  <c:v>2.1014976268004801</c:v>
                </c:pt>
                <c:pt idx="7885" formatCode="General">
                  <c:v>2.1014892244562899</c:v>
                </c:pt>
                <c:pt idx="7886" formatCode="General">
                  <c:v>2.1014808238198102</c:v>
                </c:pt>
                <c:pt idx="7887" formatCode="General">
                  <c:v>2.1014724248901202</c:v>
                </c:pt>
                <c:pt idx="7888" formatCode="General">
                  <c:v>2.1014640276663199</c:v>
                </c:pt>
                <c:pt idx="7889" formatCode="General">
                  <c:v>2.1014556321475002</c:v>
                </c:pt>
                <c:pt idx="7890" formatCode="General">
                  <c:v>2.1014472383327401</c:v>
                </c:pt>
                <c:pt idx="7891" formatCode="General">
                  <c:v>2.1014388462211202</c:v>
                </c:pt>
                <c:pt idx="7892" formatCode="General">
                  <c:v>2.1014304558117298</c:v>
                </c:pt>
                <c:pt idx="7893" formatCode="General">
                  <c:v>2.1014220671036199</c:v>
                </c:pt>
                <c:pt idx="7894" formatCode="General">
                  <c:v>2.10141368009588</c:v>
                </c:pt>
                <c:pt idx="7895" formatCode="General">
                  <c:v>2.1014052947875501</c:v>
                </c:pt>
                <c:pt idx="7896" formatCode="General">
                  <c:v>2.10139691117771</c:v>
                </c:pt>
                <c:pt idx="7897" formatCode="General">
                  <c:v>2.1013885292654</c:v>
                </c:pt>
                <c:pt idx="7898" formatCode="General">
                  <c:v>2.10138014904968</c:v>
                </c:pt>
                <c:pt idx="7899" formatCode="General">
                  <c:v>2.10137177052958</c:v>
                </c:pt>
                <c:pt idx="7900" formatCode="General">
                  <c:v>2.10136339370416</c:v>
                </c:pt>
                <c:pt idx="7901" formatCode="General">
                  <c:v>2.1013550185724301</c:v>
                </c:pt>
                <c:pt idx="7902" formatCode="General">
                  <c:v>2.1013466451334399</c:v>
                </c:pt>
                <c:pt idx="7903" formatCode="General">
                  <c:v>2.1013382733862098</c:v>
                </c:pt>
                <c:pt idx="7904" formatCode="General">
                  <c:v>2.1013299033297499</c:v>
                </c:pt>
                <c:pt idx="7905" formatCode="General">
                  <c:v>2.1013215349630898</c:v>
                </c:pt>
                <c:pt idx="7906" formatCode="General">
                  <c:v>2.10131316828523</c:v>
                </c:pt>
                <c:pt idx="7907" formatCode="General">
                  <c:v>2.1013048032951702</c:v>
                </c:pt>
                <c:pt idx="7908" formatCode="General">
                  <c:v>2.1012964399919301</c:v>
                </c:pt>
                <c:pt idx="7909" formatCode="General">
                  <c:v>2.1012880783744801</c:v>
                </c:pt>
                <c:pt idx="7910" formatCode="General">
                  <c:v>2.1012797184418202</c:v>
                </c:pt>
                <c:pt idx="7911" formatCode="General">
                  <c:v>2.10127136019294</c:v>
                </c:pt>
                <c:pt idx="7912" formatCode="General">
                  <c:v>2.1012630036268001</c:v>
                </c:pt>
                <c:pt idx="7913" formatCode="General">
                  <c:v>2.1012546487423802</c:v>
                </c:pt>
                <c:pt idx="7914" formatCode="General">
                  <c:v>2.1012462955386502</c:v>
                </c:pt>
                <c:pt idx="7915" formatCode="General">
                  <c:v>2.1012379440145601</c:v>
                </c:pt>
                <c:pt idx="7916" formatCode="General">
                  <c:v>2.10122959416907</c:v>
                </c:pt>
                <c:pt idx="7917" formatCode="General">
                  <c:v>2.1012212460011401</c:v>
                </c:pt>
                <c:pt idx="7918" formatCode="General">
                  <c:v>2.1012128995096901</c:v>
                </c:pt>
                <c:pt idx="7919" formatCode="General">
                  <c:v>2.10120455469366</c:v>
                </c:pt>
                <c:pt idx="7920" formatCode="General">
                  <c:v>2.1011962115520002</c:v>
                </c:pt>
                <c:pt idx="7921" formatCode="General">
                  <c:v>2.1011878700836202</c:v>
                </c:pt>
                <c:pt idx="7922" formatCode="General">
                  <c:v>2.1011795302874301</c:v>
                </c:pt>
                <c:pt idx="7923" formatCode="General">
                  <c:v>2.1011711921623499</c:v>
                </c:pt>
                <c:pt idx="7924" formatCode="General">
                  <c:v>2.1011628557072801</c:v>
                </c:pt>
                <c:pt idx="7925" formatCode="General">
                  <c:v>2.1011545209211202</c:v>
                </c:pt>
                <c:pt idx="7926" formatCode="General">
                  <c:v>2.10114618780276</c:v>
                </c:pt>
                <c:pt idx="7927" formatCode="General">
                  <c:v>2.1011378563510901</c:v>
                </c:pt>
                <c:pt idx="7928" formatCode="General">
                  <c:v>2.1011295265649799</c:v>
                </c:pt>
                <c:pt idx="7929" formatCode="General">
                  <c:v>2.1011211984433</c:v>
                </c:pt>
                <c:pt idx="7930" formatCode="General">
                  <c:v>2.1011128719849301</c:v>
                </c:pt>
                <c:pt idx="7931" formatCode="General">
                  <c:v>2.1011045471887</c:v>
                </c:pt>
                <c:pt idx="7932" formatCode="General">
                  <c:v>2.1010962240534701</c:v>
                </c:pt>
                <c:pt idx="7933" formatCode="General">
                  <c:v>2.1010879025780902</c:v>
                </c:pt>
                <c:pt idx="7934" formatCode="General">
                  <c:v>2.10107958276138</c:v>
                </c:pt>
                <c:pt idx="7935" formatCode="General">
                  <c:v>2.1010712646021799</c:v>
                </c:pt>
                <c:pt idx="7936" formatCode="General">
                  <c:v>2.1010629480993002</c:v>
                </c:pt>
                <c:pt idx="7937" formatCode="General">
                  <c:v>2.1010546332515601</c:v>
                </c:pt>
                <c:pt idx="7938" formatCode="General">
                  <c:v>2.10104632005776</c:v>
                </c:pt>
                <c:pt idx="7939" formatCode="General">
                  <c:v>2.1010381886535399</c:v>
                </c:pt>
                <c:pt idx="7940" formatCode="General">
                  <c:v>2.1010298812881798</c:v>
                </c:pt>
                <c:pt idx="7941" formatCode="General">
                  <c:v>2.1010215756072901</c:v>
                </c:pt>
                <c:pt idx="7942" formatCode="General">
                  <c:v>2.10101327161007</c:v>
                </c:pt>
                <c:pt idx="7943" formatCode="General">
                  <c:v>2.10100496929575</c:v>
                </c:pt>
                <c:pt idx="7944" formatCode="General">
                  <c:v>2.10099666866352</c:v>
                </c:pt>
                <c:pt idx="7945" formatCode="General">
                  <c:v>2.1009883697126002</c:v>
                </c:pt>
                <c:pt idx="7946" formatCode="General">
                  <c:v>2.1009800724422001</c:v>
                </c:pt>
                <c:pt idx="7947" formatCode="General">
                  <c:v>2.1009717768515199</c:v>
                </c:pt>
                <c:pt idx="7948" formatCode="General">
                  <c:v>2.1009634829397399</c:v>
                </c:pt>
                <c:pt idx="7949" formatCode="General">
                  <c:v>2.1009551907060802</c:v>
                </c:pt>
                <c:pt idx="7950" formatCode="General">
                  <c:v>2.1009469001497298</c:v>
                </c:pt>
                <c:pt idx="7951" formatCode="General">
                  <c:v>2.10093861126987</c:v>
                </c:pt>
                <c:pt idx="7952" formatCode="General">
                  <c:v>2.1009303240656898</c:v>
                </c:pt>
                <c:pt idx="7953" formatCode="General">
                  <c:v>2.10092203853638</c:v>
                </c:pt>
                <c:pt idx="7954" formatCode="General">
                  <c:v>2.1009137546811099</c:v>
                </c:pt>
                <c:pt idx="7955" formatCode="General">
                  <c:v>2.1009054724990701</c:v>
                </c:pt>
                <c:pt idx="7956" formatCode="General">
                  <c:v>2.1008971919894202</c:v>
                </c:pt>
                <c:pt idx="7957" formatCode="General">
                  <c:v>2.10088891315135</c:v>
                </c:pt>
                <c:pt idx="7958" formatCode="General">
                  <c:v>2.1008806359840002</c:v>
                </c:pt>
                <c:pt idx="7959" formatCode="General">
                  <c:v>2.1008723604865698</c:v>
                </c:pt>
                <c:pt idx="7960" formatCode="General">
                  <c:v>2.1008640866581798</c:v>
                </c:pt>
                <c:pt idx="7961" formatCode="General">
                  <c:v>2.1008558144980198</c:v>
                </c:pt>
                <c:pt idx="7962" formatCode="General">
                  <c:v>2.1008475440052301</c:v>
                </c:pt>
                <c:pt idx="7963" formatCode="General">
                  <c:v>2.1008392751789602</c:v>
                </c:pt>
                <c:pt idx="7964" formatCode="General">
                  <c:v>2.1008310080183601</c:v>
                </c:pt>
                <c:pt idx="7965" formatCode="General">
                  <c:v>2.1008227425225701</c:v>
                </c:pt>
                <c:pt idx="7966" formatCode="General">
                  <c:v>2.1008144786907201</c:v>
                </c:pt>
                <c:pt idx="7967" formatCode="General">
                  <c:v>2.1008062165219599</c:v>
                </c:pt>
                <c:pt idx="7968" formatCode="General">
                  <c:v>2.10079795601541</c:v>
                </c:pt>
                <c:pt idx="7969" formatCode="General">
                  <c:v>2.1007896971702</c:v>
                </c:pt>
                <c:pt idx="7970" formatCode="General">
                  <c:v>2.1007814399854698</c:v>
                </c:pt>
                <c:pt idx="7971" formatCode="General">
                  <c:v>2.1007731844603099</c:v>
                </c:pt>
                <c:pt idx="7972" formatCode="General">
                  <c:v>2.1007649305938498</c:v>
                </c:pt>
                <c:pt idx="7973" formatCode="General">
                  <c:v>2.1007566783852099</c:v>
                </c:pt>
                <c:pt idx="7974" formatCode="General">
                  <c:v>2.10074842783348</c:v>
                </c:pt>
                <c:pt idx="7975" formatCode="General">
                  <c:v>2.10074017893777</c:v>
                </c:pt>
                <c:pt idx="7976" formatCode="General">
                  <c:v>2.10073193169718</c:v>
                </c:pt>
                <c:pt idx="7977" formatCode="General">
                  <c:v>2.1007236861108098</c:v>
                </c:pt>
                <c:pt idx="7978" formatCode="General">
                  <c:v>2.1007154421777301</c:v>
                </c:pt>
                <c:pt idx="7979" formatCode="General">
                  <c:v>2.1007071998970401</c:v>
                </c:pt>
                <c:pt idx="7980" formatCode="General">
                  <c:v>2.1006989592678198</c:v>
                </c:pt>
                <c:pt idx="7981" formatCode="General">
                  <c:v>2.1006907202891401</c:v>
                </c:pt>
                <c:pt idx="7982" formatCode="General">
                  <c:v>2.1006824829600799</c:v>
                </c:pt>
                <c:pt idx="7983" formatCode="General">
                  <c:v>2.1006742472797</c:v>
                </c:pt>
                <c:pt idx="7984" formatCode="General">
                  <c:v>2.10066601324707</c:v>
                </c:pt>
                <c:pt idx="7985" formatCode="General">
                  <c:v>2.1006577808612299</c:v>
                </c:pt>
                <c:pt idx="7986" formatCode="General">
                  <c:v>2.1006495501212501</c:v>
                </c:pt>
                <c:pt idx="7987" formatCode="General">
                  <c:v>2.1006413210261798</c:v>
                </c:pt>
                <c:pt idx="7988" formatCode="General">
                  <c:v>2.1006330935750399</c:v>
                </c:pt>
                <c:pt idx="7989" formatCode="General">
                  <c:v>2.10062486776688</c:v>
                </c:pt>
                <c:pt idx="7990" formatCode="General">
                  <c:v>2.1006166436007399</c:v>
                </c:pt>
                <c:pt idx="7991" formatCode="General">
                  <c:v>2.1006084210756302</c:v>
                </c:pt>
                <c:pt idx="7992" formatCode="General">
                  <c:v>2.1006002001905899</c:v>
                </c:pt>
                <c:pt idx="7993" formatCode="General">
                  <c:v>2.1005919809446199</c:v>
                </c:pt>
                <c:pt idx="7994" formatCode="General">
                  <c:v>2.1005837633367501</c:v>
                </c:pt>
                <c:pt idx="7995" formatCode="General">
                  <c:v>2.1005755473659602</c:v>
                </c:pt>
                <c:pt idx="7996" formatCode="General">
                  <c:v>2.10056733303127</c:v>
                </c:pt>
                <c:pt idx="7997" formatCode="General">
                  <c:v>2.1005591203316598</c:v>
                </c:pt>
                <c:pt idx="7998" formatCode="General">
                  <c:v>2.1005509092661399</c:v>
                </c:pt>
                <c:pt idx="7999" formatCode="General">
                  <c:v>2.10054269983367</c:v>
                </c:pt>
                <c:pt idx="8000" formatCode="General">
                  <c:v>2.1005344920332298</c:v>
                </c:pt>
                <c:pt idx="8001" formatCode="General">
                  <c:v>2.1005262819508999</c:v>
                </c:pt>
                <c:pt idx="8002" formatCode="General">
                  <c:v>2.1005180735000999</c:v>
                </c:pt>
                <c:pt idx="8003" formatCode="General">
                  <c:v>2.1005098666797801</c:v>
                </c:pt>
                <c:pt idx="8004" formatCode="General">
                  <c:v>2.1005016614888898</c:v>
                </c:pt>
                <c:pt idx="8005" formatCode="General">
                  <c:v>2.1004934579263801</c:v>
                </c:pt>
                <c:pt idx="8006" formatCode="General">
                  <c:v>2.10048525599119</c:v>
                </c:pt>
                <c:pt idx="8007" formatCode="General">
                  <c:v>2.1004770556822501</c:v>
                </c:pt>
                <c:pt idx="8008" formatCode="General">
                  <c:v>2.1004688569984902</c:v>
                </c:pt>
                <c:pt idx="8009" formatCode="General">
                  <c:v>2.10046065993882</c:v>
                </c:pt>
                <c:pt idx="8010" formatCode="General">
                  <c:v>2.1004524645021601</c:v>
                </c:pt>
                <c:pt idx="8011" formatCode="General">
                  <c:v>2.1004442706874098</c:v>
                </c:pt>
                <c:pt idx="8012" formatCode="General">
                  <c:v>2.1004360784934701</c:v>
                </c:pt>
                <c:pt idx="8013" formatCode="General">
                  <c:v>2.1004278879192402</c:v>
                </c:pt>
                <c:pt idx="8014" formatCode="General">
                  <c:v>2.1004196989635902</c:v>
                </c:pt>
                <c:pt idx="8015" formatCode="General">
                  <c:v>2.1004115116254201</c:v>
                </c:pt>
                <c:pt idx="8016" formatCode="General">
                  <c:v>2.1004033259035801</c:v>
                </c:pt>
                <c:pt idx="8017" formatCode="General">
                  <c:v>2.1003951417969402</c:v>
                </c:pt>
                <c:pt idx="8018" formatCode="General">
                  <c:v>2.1003869593043598</c:v>
                </c:pt>
                <c:pt idx="8019" formatCode="General">
                  <c:v>2.1003787784246901</c:v>
                </c:pt>
                <c:pt idx="8020" formatCode="General">
                  <c:v>2.1003705991567601</c:v>
                </c:pt>
                <c:pt idx="8021" formatCode="General">
                  <c:v>2.1003624214994199</c:v>
                </c:pt>
                <c:pt idx="8022" formatCode="General">
                  <c:v>2.1003544241910999</c:v>
                </c:pt>
                <c:pt idx="8023" formatCode="General">
                  <c:v>2.1003462522474901</c:v>
                </c:pt>
                <c:pt idx="8024" formatCode="General">
                  <c:v>2.1003380819445798</c:v>
                </c:pt>
                <c:pt idx="8025" formatCode="General">
                  <c:v>2.1003299132816</c:v>
                </c:pt>
                <c:pt idx="8026" formatCode="General">
                  <c:v>2.1003217462578001</c:v>
                </c:pt>
                <c:pt idx="8027" formatCode="General">
                  <c:v>2.1003135808723998</c:v>
                </c:pt>
                <c:pt idx="8028" formatCode="General">
                  <c:v>2.10030541712465</c:v>
                </c:pt>
                <c:pt idx="8029" formatCode="General">
                  <c:v>2.10029725501375</c:v>
                </c:pt>
                <c:pt idx="8030" formatCode="General">
                  <c:v>2.1002890945389501</c:v>
                </c:pt>
                <c:pt idx="8031" formatCode="General">
                  <c:v>2.1002809356994501</c:v>
                </c:pt>
                <c:pt idx="8032" formatCode="General">
                  <c:v>2.1002727784944901</c:v>
                </c:pt>
                <c:pt idx="8033" formatCode="General">
                  <c:v>2.10026462292327</c:v>
                </c:pt>
                <c:pt idx="8034" formatCode="General">
                  <c:v>2.1002564689850098</c:v>
                </c:pt>
                <c:pt idx="8035" formatCode="General">
                  <c:v>2.1002483166789099</c:v>
                </c:pt>
                <c:pt idx="8036" formatCode="General">
                  <c:v>2.1002401660042</c:v>
                </c:pt>
                <c:pt idx="8037" formatCode="General">
                  <c:v>2.1002320169600601</c:v>
                </c:pt>
                <c:pt idx="8038" formatCode="General">
                  <c:v>2.1002238695456898</c:v>
                </c:pt>
                <c:pt idx="8039" formatCode="General">
                  <c:v>2.1002157237603098</c:v>
                </c:pt>
                <c:pt idx="8040" formatCode="General">
                  <c:v>2.1002075796030999</c:v>
                </c:pt>
                <c:pt idx="8041" formatCode="General">
                  <c:v>2.1001994370732402</c:v>
                </c:pt>
                <c:pt idx="8042" formatCode="General">
                  <c:v>2.1001912961699301</c:v>
                </c:pt>
                <c:pt idx="8043" formatCode="General">
                  <c:v>2.1001831568923599</c:v>
                </c:pt>
                <c:pt idx="8044" formatCode="General">
                  <c:v>2.10017501923969</c:v>
                </c:pt>
                <c:pt idx="8045" formatCode="General">
                  <c:v>2.1001668832111098</c:v>
                </c:pt>
                <c:pt idx="8046" formatCode="General">
                  <c:v>2.1001587488058</c:v>
                </c:pt>
                <c:pt idx="8047" formatCode="General">
                  <c:v>2.1001506160229102</c:v>
                </c:pt>
                <c:pt idx="8048" formatCode="General">
                  <c:v>2.1001424848616299</c:v>
                </c:pt>
                <c:pt idx="8049" formatCode="General">
                  <c:v>2.1001343553210998</c:v>
                </c:pt>
                <c:pt idx="8050" formatCode="General">
                  <c:v>2.1001262274004802</c:v>
                </c:pt>
                <c:pt idx="8051" formatCode="General">
                  <c:v>2.1001181010989498</c:v>
                </c:pt>
                <c:pt idx="8052" formatCode="General">
                  <c:v>2.1001099764156299</c:v>
                </c:pt>
                <c:pt idx="8053" formatCode="General">
                  <c:v>2.1001018533496798</c:v>
                </c:pt>
                <c:pt idx="8054" formatCode="General">
                  <c:v>2.1000937319002499</c:v>
                </c:pt>
                <c:pt idx="8055" formatCode="General">
                  <c:v>2.1000856120664699</c:v>
                </c:pt>
                <c:pt idx="8056" formatCode="General">
                  <c:v>2.10007749384748</c:v>
                </c:pt>
                <c:pt idx="8057" formatCode="General">
                  <c:v>2.1000693772423999</c:v>
                </c:pt>
                <c:pt idx="8058" formatCode="General">
                  <c:v>2.10006126225037</c:v>
                </c:pt>
                <c:pt idx="8059" formatCode="General">
                  <c:v>2.1000531488704999</c:v>
                </c:pt>
                <c:pt idx="8060" formatCode="General">
                  <c:v>2.1000450371019199</c:v>
                </c:pt>
                <c:pt idx="8061" formatCode="General">
                  <c:v>2.1000369269437398</c:v>
                </c:pt>
                <c:pt idx="8062" formatCode="General">
                  <c:v>2.1000288183950699</c:v>
                </c:pt>
                <c:pt idx="8063" formatCode="General">
                  <c:v>2.1000207114550098</c:v>
                </c:pt>
                <c:pt idx="8064" formatCode="General">
                  <c:v>2.1000126061226601</c:v>
                </c:pt>
                <c:pt idx="8065" formatCode="General">
                  <c:v>2.1000045023971299</c:v>
                </c:pt>
                <c:pt idx="8066" formatCode="General">
                  <c:v>2.0999964002774898</c:v>
                </c:pt>
                <c:pt idx="8067" formatCode="General">
                  <c:v>2.0999882997628498</c:v>
                </c:pt>
                <c:pt idx="8068" formatCode="General">
                  <c:v>2.0999802008522699</c:v>
                </c:pt>
                <c:pt idx="8069" formatCode="General">
                  <c:v>2.09997210354484</c:v>
                </c:pt>
                <c:pt idx="8070" formatCode="General">
                  <c:v>2.09996400783962</c:v>
                </c:pt>
                <c:pt idx="8071" formatCode="General">
                  <c:v>2.0999559137357</c:v>
                </c:pt>
                <c:pt idx="8072" formatCode="General">
                  <c:v>2.0999478212321199</c:v>
                </c:pt>
                <c:pt idx="8073" formatCode="General">
                  <c:v>2.0999397303279501</c:v>
                </c:pt>
                <c:pt idx="8074" formatCode="General">
                  <c:v>2.0999316410222302</c:v>
                </c:pt>
                <c:pt idx="8075" formatCode="General">
                  <c:v>2.0999235533140199</c:v>
                </c:pt>
                <c:pt idx="8076" formatCode="General">
                  <c:v>2.0999154672023601</c:v>
                </c:pt>
                <c:pt idx="8077" formatCode="General">
                  <c:v>2.09990738268628</c:v>
                </c:pt>
                <c:pt idx="8078" formatCode="General">
                  <c:v>2.09989929976481</c:v>
                </c:pt>
                <c:pt idx="8079" formatCode="General">
                  <c:v>2.09989121843698</c:v>
                </c:pt>
                <c:pt idx="8080" formatCode="General">
                  <c:v>2.0998831387018102</c:v>
                </c:pt>
                <c:pt idx="8081" formatCode="General">
                  <c:v>2.0998750605583099</c:v>
                </c:pt>
                <c:pt idx="8082" formatCode="General">
                  <c:v>2.09986698400549</c:v>
                </c:pt>
                <c:pt idx="8083" formatCode="General">
                  <c:v>2.0998589090423598</c:v>
                </c:pt>
                <c:pt idx="8084" formatCode="General">
                  <c:v>2.09985083566791</c:v>
                </c:pt>
                <c:pt idx="8085" formatCode="General">
                  <c:v>2.0998427638811301</c:v>
                </c:pt>
                <c:pt idx="8086" formatCode="General">
                  <c:v>2.0998346936810099</c:v>
                </c:pt>
                <c:pt idx="8087" formatCode="General">
                  <c:v>2.0998266250665201</c:v>
                </c:pt>
                <c:pt idx="8088" formatCode="General">
                  <c:v>2.0998185580366502</c:v>
                </c:pt>
                <c:pt idx="8089" formatCode="General">
                  <c:v>2.09981049259035</c:v>
                </c:pt>
                <c:pt idx="8090" formatCode="General">
                  <c:v>2.0998024287265902</c:v>
                </c:pt>
                <c:pt idx="8091" formatCode="General">
                  <c:v>2.0997943664443302</c:v>
                </c:pt>
                <c:pt idx="8092" formatCode="General">
                  <c:v>2.0997863057425001</c:v>
                </c:pt>
                <c:pt idx="8093" formatCode="General">
                  <c:v>2.0997782466200499</c:v>
                </c:pt>
                <c:pt idx="8094" formatCode="General">
                  <c:v>2.09977018907591</c:v>
                </c:pt>
                <c:pt idx="8095" formatCode="General">
                  <c:v>2.0997621331090199</c:v>
                </c:pt>
                <c:pt idx="8096" formatCode="General">
                  <c:v>2.09975407871829</c:v>
                </c:pt>
                <c:pt idx="8097" formatCode="General">
                  <c:v>2.0997460259026401</c:v>
                </c:pt>
                <c:pt idx="8098" formatCode="General">
                  <c:v>2.0997379746609801</c:v>
                </c:pt>
                <c:pt idx="8099" formatCode="General">
                  <c:v>2.0997299249922001</c:v>
                </c:pt>
                <c:pt idx="8100" formatCode="General">
                  <c:v>2.0997218768952002</c:v>
                </c:pt>
                <c:pt idx="8101" formatCode="General">
                  <c:v>2.0997138303688598</c:v>
                </c:pt>
                <c:pt idx="8102" formatCode="General">
                  <c:v>2.0997057854120702</c:v>
                </c:pt>
                <c:pt idx="8103" formatCode="General">
                  <c:v>2.0996977420237002</c:v>
                </c:pt>
                <c:pt idx="8104" formatCode="General">
                  <c:v>2.0996897002025898</c:v>
                </c:pt>
                <c:pt idx="8105" formatCode="General">
                  <c:v>2.09968183731096</c:v>
                </c:pt>
                <c:pt idx="8106" formatCode="General">
                  <c:v>2.0996738010883602</c:v>
                </c:pt>
                <c:pt idx="8107" formatCode="General">
                  <c:v>2.0996657664627301</c:v>
                </c:pt>
                <c:pt idx="8108" formatCode="General">
                  <c:v>2.0996577334333399</c:v>
                </c:pt>
                <c:pt idx="8109" formatCode="General">
                  <c:v>2.0996497019994398</c:v>
                </c:pt>
                <c:pt idx="8110" formatCode="General">
                  <c:v>2.09964167216028</c:v>
                </c:pt>
                <c:pt idx="8111" formatCode="General">
                  <c:v>2.09963364391513</c:v>
                </c:pt>
                <c:pt idx="8112" formatCode="General">
                  <c:v>2.0996256172632299</c:v>
                </c:pt>
                <c:pt idx="8113" formatCode="General">
                  <c:v>2.0996175922038298</c:v>
                </c:pt>
                <c:pt idx="8114" formatCode="General">
                  <c:v>2.0996095687361702</c:v>
                </c:pt>
                <c:pt idx="8115" formatCode="General">
                  <c:v>2.0996015468595002</c:v>
                </c:pt>
                <c:pt idx="8116" formatCode="General">
                  <c:v>2.0995935265730501</c:v>
                </c:pt>
                <c:pt idx="8117" formatCode="General">
                  <c:v>2.0995855078760601</c:v>
                </c:pt>
                <c:pt idx="8118" formatCode="General">
                  <c:v>2.09957749076777</c:v>
                </c:pt>
                <c:pt idx="8119" formatCode="General">
                  <c:v>2.0995694752473999</c:v>
                </c:pt>
                <c:pt idx="8120" formatCode="General">
                  <c:v>2.0995614613141802</c:v>
                </c:pt>
                <c:pt idx="8121" formatCode="General">
                  <c:v>2.0995534489673302</c:v>
                </c:pt>
                <c:pt idx="8122" formatCode="General">
                  <c:v>2.0995454382060701</c:v>
                </c:pt>
                <c:pt idx="8123" formatCode="General">
                  <c:v>2.09953742902962</c:v>
                </c:pt>
                <c:pt idx="8124" formatCode="General">
                  <c:v>2.0995294214371998</c:v>
                </c:pt>
                <c:pt idx="8125" formatCode="General">
                  <c:v>2.09952141542801</c:v>
                </c:pt>
                <c:pt idx="8126" formatCode="General">
                  <c:v>2.0995134110012601</c:v>
                </c:pt>
                <c:pt idx="8127" formatCode="General">
                  <c:v>2.0995054081561499</c:v>
                </c:pt>
                <c:pt idx="8128" formatCode="General">
                  <c:v>2.0994974068919001</c:v>
                </c:pt>
                <c:pt idx="8129" formatCode="General">
                  <c:v>2.0994894072076802</c:v>
                </c:pt>
                <c:pt idx="8130" formatCode="General">
                  <c:v>2.0994814091027001</c:v>
                </c:pt>
                <c:pt idx="8131" formatCode="General">
                  <c:v>2.0994734125761401</c:v>
                </c:pt>
                <c:pt idx="8132" formatCode="General">
                  <c:v>2.0994654176271901</c:v>
                </c:pt>
                <c:pt idx="8133" formatCode="General">
                  <c:v>2.0994574242550401</c:v>
                </c:pt>
                <c:pt idx="8134" formatCode="General">
                  <c:v>2.0994494324588602</c:v>
                </c:pt>
                <c:pt idx="8135" formatCode="General">
                  <c:v>2.0994414422378198</c:v>
                </c:pt>
                <c:pt idx="8136" formatCode="General">
                  <c:v>2.0994334535911001</c:v>
                </c:pt>
                <c:pt idx="8137" formatCode="General">
                  <c:v>2.0994254665178702</c:v>
                </c:pt>
                <c:pt idx="8138" formatCode="General">
                  <c:v>2.0994174810172801</c:v>
                </c:pt>
                <c:pt idx="8139" formatCode="General">
                  <c:v>2.09940949708849</c:v>
                </c:pt>
                <c:pt idx="8140" formatCode="General">
                  <c:v>2.0994015147306802</c:v>
                </c:pt>
                <c:pt idx="8141" formatCode="General">
                  <c:v>2.0993935339429601</c:v>
                </c:pt>
                <c:pt idx="8142" formatCode="General">
                  <c:v>2.0993855547245199</c:v>
                </c:pt>
                <c:pt idx="8143" formatCode="General">
                  <c:v>2.09937757707447</c:v>
                </c:pt>
                <c:pt idx="8144" formatCode="General">
                  <c:v>2.0993696009919698</c:v>
                </c:pt>
                <c:pt idx="8145" formatCode="General">
                  <c:v>2.0993616264761301</c:v>
                </c:pt>
                <c:pt idx="8146" formatCode="General">
                  <c:v>2.0993536535261001</c:v>
                </c:pt>
                <c:pt idx="8147" formatCode="General">
                  <c:v>2.0993456821410099</c:v>
                </c:pt>
                <c:pt idx="8148" formatCode="General">
                  <c:v>2.0993377123199499</c:v>
                </c:pt>
                <c:pt idx="8149" formatCode="General">
                  <c:v>2.0993297440620799</c:v>
                </c:pt>
                <c:pt idx="8150" formatCode="General">
                  <c:v>2.0993217773664701</c:v>
                </c:pt>
                <c:pt idx="8151" formatCode="General">
                  <c:v>2.0993138122322499</c:v>
                </c:pt>
                <c:pt idx="8152" formatCode="General">
                  <c:v>2.0993058486585201</c:v>
                </c:pt>
                <c:pt idx="8153" formatCode="General">
                  <c:v>2.0992978866443699</c:v>
                </c:pt>
                <c:pt idx="8154" formatCode="General">
                  <c:v>2.0992899261889</c:v>
                </c:pt>
                <c:pt idx="8155" formatCode="General">
                  <c:v>2.0992819672911902</c:v>
                </c:pt>
                <c:pt idx="8156" formatCode="General">
                  <c:v>2.0992740099503302</c:v>
                </c:pt>
                <c:pt idx="8157" formatCode="General">
                  <c:v>2.0992660541653998</c:v>
                </c:pt>
                <c:pt idx="8158" formatCode="General">
                  <c:v>2.09925809993547</c:v>
                </c:pt>
                <c:pt idx="8159" formatCode="General">
                  <c:v>2.0992501472596001</c:v>
                </c:pt>
                <c:pt idx="8160" formatCode="General">
                  <c:v>2.0992421961368501</c:v>
                </c:pt>
                <c:pt idx="8161" formatCode="General">
                  <c:v>2.0992342465662999</c:v>
                </c:pt>
                <c:pt idx="8162" formatCode="General">
                  <c:v>2.0992262985469701</c:v>
                </c:pt>
                <c:pt idx="8163" formatCode="General">
                  <c:v>2.0992183520779402</c:v>
                </c:pt>
                <c:pt idx="8164" formatCode="General">
                  <c:v>2.0992104071582198</c:v>
                </c:pt>
                <c:pt idx="8165" formatCode="General">
                  <c:v>2.0992024637868698</c:v>
                </c:pt>
                <c:pt idx="8166" formatCode="General">
                  <c:v>2.09919452196289</c:v>
                </c:pt>
                <c:pt idx="8167" formatCode="General">
                  <c:v>2.0991865816853399</c:v>
                </c:pt>
                <c:pt idx="8168" formatCode="General">
                  <c:v>2.09917864295321</c:v>
                </c:pt>
                <c:pt idx="8169" formatCode="General">
                  <c:v>2.0991707057655198</c:v>
                </c:pt>
                <c:pt idx="8170" formatCode="General">
                  <c:v>2.0991627701212798</c:v>
                </c:pt>
                <c:pt idx="8171" formatCode="General">
                  <c:v>2.0991548360194798</c:v>
                </c:pt>
                <c:pt idx="8172" formatCode="General">
                  <c:v>2.0991469034591299</c:v>
                </c:pt>
                <c:pt idx="8173" formatCode="General">
                  <c:v>2.09913897243921</c:v>
                </c:pt>
                <c:pt idx="8174" formatCode="General">
                  <c:v>2.0991310429587</c:v>
                </c:pt>
                <c:pt idx="8175" formatCode="General">
                  <c:v>2.0991231150165701</c:v>
                </c:pt>
                <c:pt idx="8176" formatCode="General">
                  <c:v>2.0991151886117998</c:v>
                </c:pt>
                <c:pt idx="8177" formatCode="General">
                  <c:v>2.0991072637433401</c:v>
                </c:pt>
                <c:pt idx="8178" formatCode="General">
                  <c:v>2.0990993404101599</c:v>
                </c:pt>
                <c:pt idx="8179" formatCode="General">
                  <c:v>2.0990914186112102</c:v>
                </c:pt>
                <c:pt idx="8180" formatCode="General">
                  <c:v>2.0990834983454101</c:v>
                </c:pt>
                <c:pt idx="8181" formatCode="General">
                  <c:v>2.09907557961172</c:v>
                </c:pt>
                <c:pt idx="8182" formatCode="General">
                  <c:v>2.0990676624090598</c:v>
                </c:pt>
                <c:pt idx="8183" formatCode="General">
                  <c:v>2.0990597467363501</c:v>
                </c:pt>
                <c:pt idx="8184" formatCode="General">
                  <c:v>2.0990518325925001</c:v>
                </c:pt>
                <c:pt idx="8185" formatCode="General">
                  <c:v>2.0990439199764301</c:v>
                </c:pt>
                <c:pt idx="8186" formatCode="General">
                  <c:v>2.0990360088870301</c:v>
                </c:pt>
                <c:pt idx="8187" formatCode="General">
                  <c:v>2.0990280993232</c:v>
                </c:pt>
                <c:pt idx="8188" formatCode="General">
                  <c:v>2.0990203672220198</c:v>
                </c:pt>
                <c:pt idx="8189" formatCode="General">
                  <c:v>2.0990124631442701</c:v>
                </c:pt>
                <c:pt idx="8190" formatCode="General">
                  <c:v>2.0990045606213501</c:v>
                </c:pt>
                <c:pt idx="8191" formatCode="General">
                  <c:v>2.09899665965255</c:v>
                </c:pt>
                <c:pt idx="8192" formatCode="General">
                  <c:v>2.0989887602371602</c:v>
                </c:pt>
                <c:pt idx="8193" formatCode="General">
                  <c:v>2.0989808623744302</c:v>
                </c:pt>
                <c:pt idx="8194" formatCode="General">
                  <c:v>2.09897296606366</c:v>
                </c:pt>
                <c:pt idx="8195" formatCode="General">
                  <c:v>2.0989650713041201</c:v>
                </c:pt>
                <c:pt idx="8196" formatCode="General">
                  <c:v>2.0989571780950702</c:v>
                </c:pt>
                <c:pt idx="8197" formatCode="General">
                  <c:v>2.0989492864357802</c:v>
                </c:pt>
                <c:pt idx="8198" formatCode="General">
                  <c:v>2.0989413963255101</c:v>
                </c:pt>
                <c:pt idx="8199" formatCode="General">
                  <c:v>2.0989335077635198</c:v>
                </c:pt>
                <c:pt idx="8200" formatCode="General">
                  <c:v>2.0989256207490801</c:v>
                </c:pt>
                <c:pt idx="8201" formatCode="General">
                  <c:v>2.0989177352814301</c:v>
                </c:pt>
                <c:pt idx="8202" formatCode="General">
                  <c:v>2.0989098513598399</c:v>
                </c:pt>
                <c:pt idx="8203" formatCode="General">
                  <c:v>2.0989019689835402</c:v>
                </c:pt>
                <c:pt idx="8204" formatCode="General">
                  <c:v>2.0988940881517801</c:v>
                </c:pt>
                <c:pt idx="8205" formatCode="General">
                  <c:v>2.0988862088638101</c:v>
                </c:pt>
                <c:pt idx="8206" formatCode="General">
                  <c:v>2.0988783311188599</c:v>
                </c:pt>
                <c:pt idx="8207" formatCode="General">
                  <c:v>2.0988704549161801</c:v>
                </c:pt>
                <c:pt idx="8208" formatCode="General">
                  <c:v>2.0988625802549898</c:v>
                </c:pt>
                <c:pt idx="8209" formatCode="General">
                  <c:v>2.09885470713452</c:v>
                </c:pt>
                <c:pt idx="8210" formatCode="General">
                  <c:v>2.0988468355540002</c:v>
                </c:pt>
                <c:pt idx="8211" formatCode="General">
                  <c:v>2.0988389655126598</c:v>
                </c:pt>
                <c:pt idx="8212" formatCode="General">
                  <c:v>2.0988310970096999</c:v>
                </c:pt>
                <c:pt idx="8213" formatCode="General">
                  <c:v>2.0988232300443599</c:v>
                </c:pt>
                <c:pt idx="8214" formatCode="General">
                  <c:v>2.0988153646158301</c:v>
                </c:pt>
                <c:pt idx="8215" formatCode="General">
                  <c:v>2.09880750072334</c:v>
                </c:pt>
                <c:pt idx="8216" formatCode="General">
                  <c:v>2.0987996383660801</c:v>
                </c:pt>
                <c:pt idx="8217" formatCode="General">
                  <c:v>2.0987917775432501</c:v>
                </c:pt>
                <c:pt idx="8218" formatCode="General">
                  <c:v>2.09878391825406</c:v>
                </c:pt>
                <c:pt idx="8219" formatCode="General">
                  <c:v>2.0987760604977002</c:v>
                </c:pt>
                <c:pt idx="8220" formatCode="General">
                  <c:v>2.09876820427335</c:v>
                </c:pt>
                <c:pt idx="8221" formatCode="General">
                  <c:v>2.0987603495802101</c:v>
                </c:pt>
                <c:pt idx="8222" formatCode="General">
                  <c:v>2.0987524964174602</c:v>
                </c:pt>
                <c:pt idx="8223" formatCode="General">
                  <c:v>2.0987446447842699</c:v>
                </c:pt>
                <c:pt idx="8224" formatCode="General">
                  <c:v>2.0987367946798199</c:v>
                </c:pt>
                <c:pt idx="8225" formatCode="General">
                  <c:v>2.0987289461032801</c:v>
                </c:pt>
                <c:pt idx="8226" formatCode="General">
                  <c:v>2.0987210990538099</c:v>
                </c:pt>
                <c:pt idx="8227" formatCode="General">
                  <c:v>2.0987132535305899</c:v>
                </c:pt>
                <c:pt idx="8228" formatCode="General">
                  <c:v>2.09870540953276</c:v>
                </c:pt>
                <c:pt idx="8229" formatCode="General">
                  <c:v>2.0986975670594799</c:v>
                </c:pt>
                <c:pt idx="8230" formatCode="General">
                  <c:v>2.0986897261099</c:v>
                </c:pt>
                <c:pt idx="8231" formatCode="General">
                  <c:v>2.0986818866831598</c:v>
                </c:pt>
                <c:pt idx="8232" formatCode="General">
                  <c:v>2.0986740487784101</c:v>
                </c:pt>
                <c:pt idx="8233" formatCode="General">
                  <c:v>2.0986662123947699</c:v>
                </c:pt>
                <c:pt idx="8234" formatCode="General">
                  <c:v>2.0986583775313901</c:v>
                </c:pt>
                <c:pt idx="8235" formatCode="General">
                  <c:v>2.0986505441873802</c:v>
                </c:pt>
                <c:pt idx="8236" formatCode="General">
                  <c:v>2.0986427123618698</c:v>
                </c:pt>
                <c:pt idx="8237" formatCode="General">
                  <c:v>2.0986348820539802</c:v>
                </c:pt>
                <c:pt idx="8238" formatCode="General">
                  <c:v>2.09862705326282</c:v>
                </c:pt>
                <c:pt idx="8239" formatCode="General">
                  <c:v>2.0986192259874898</c:v>
                </c:pt>
                <c:pt idx="8240" formatCode="General">
                  <c:v>2.0986114002271101</c:v>
                </c:pt>
                <c:pt idx="8241" formatCode="General">
                  <c:v>2.09860357598075</c:v>
                </c:pt>
                <c:pt idx="8242" formatCode="General">
                  <c:v>2.0985957532475301</c:v>
                </c:pt>
                <c:pt idx="8243" formatCode="General">
                  <c:v>2.0985879320265202</c:v>
                </c:pt>
                <c:pt idx="8244" formatCode="General">
                  <c:v>2.0985801123168102</c:v>
                </c:pt>
                <c:pt idx="8245" formatCode="General">
                  <c:v>2.0985722941174698</c:v>
                </c:pt>
                <c:pt idx="8246" formatCode="General">
                  <c:v>2.0985644774275798</c:v>
                </c:pt>
                <c:pt idx="8247" formatCode="General">
                  <c:v>2.0985566622462</c:v>
                </c:pt>
                <c:pt idx="8248" formatCode="General">
                  <c:v>2.0985488485723902</c:v>
                </c:pt>
                <c:pt idx="8249" formatCode="General">
                  <c:v>2.0985410364052099</c:v>
                </c:pt>
                <c:pt idx="8250" formatCode="General">
                  <c:v>2.0985332257437102</c:v>
                </c:pt>
                <c:pt idx="8251" formatCode="General">
                  <c:v>2.09852541658694</c:v>
                </c:pt>
                <c:pt idx="8252" formatCode="General">
                  <c:v>2.0985176089339102</c:v>
                </c:pt>
                <c:pt idx="8253" formatCode="General">
                  <c:v>2.0985098027836901</c:v>
                </c:pt>
                <c:pt idx="8254" formatCode="General">
                  <c:v>2.0985019981352799</c:v>
                </c:pt>
                <c:pt idx="8255" formatCode="General">
                  <c:v>2.0984941949876998</c:v>
                </c:pt>
                <c:pt idx="8256" formatCode="General">
                  <c:v>2.09848639333998</c:v>
                </c:pt>
                <c:pt idx="8257" formatCode="General">
                  <c:v>2.0984785931911198</c:v>
                </c:pt>
                <c:pt idx="8258" formatCode="General">
                  <c:v>2.0984707945401202</c:v>
                </c:pt>
                <c:pt idx="8259" formatCode="General">
                  <c:v>2.0984629973859801</c:v>
                </c:pt>
                <c:pt idx="8260" formatCode="General">
                  <c:v>2.0984552017276901</c:v>
                </c:pt>
                <c:pt idx="8261" formatCode="General">
                  <c:v>2.0984474075642199</c:v>
                </c:pt>
                <c:pt idx="8262" formatCode="General">
                  <c:v>2.0984396148945699</c:v>
                </c:pt>
                <c:pt idx="8263" formatCode="General">
                  <c:v>2.0984318237176902</c:v>
                </c:pt>
                <c:pt idx="8264" formatCode="General">
                  <c:v>2.0984240340325599</c:v>
                </c:pt>
                <c:pt idx="8265" formatCode="General">
                  <c:v>2.0984162458381102</c:v>
                </c:pt>
                <c:pt idx="8266" formatCode="General">
                  <c:v>2.0984084591333199</c:v>
                </c:pt>
                <c:pt idx="8267" formatCode="General">
                  <c:v>2.0984006739171099</c:v>
                </c:pt>
                <c:pt idx="8268" formatCode="General">
                  <c:v>2.0983928901884301</c:v>
                </c:pt>
                <c:pt idx="8269" formatCode="General">
                  <c:v>2.0983851079461999</c:v>
                </c:pt>
                <c:pt idx="8270" formatCode="General">
                  <c:v>2.0983773271893398</c:v>
                </c:pt>
                <c:pt idx="8271" formatCode="General">
                  <c:v>2.0983697223840099</c:v>
                </c:pt>
                <c:pt idx="8272" formatCode="General">
                  <c:v>2.0983619470035202</c:v>
                </c:pt>
                <c:pt idx="8273" formatCode="General">
                  <c:v>2.0983541731372499</c:v>
                </c:pt>
                <c:pt idx="8274" formatCode="General">
                  <c:v>2.0983464007845001</c:v>
                </c:pt>
                <c:pt idx="8275" formatCode="General">
                  <c:v>2.0983386299445699</c:v>
                </c:pt>
                <c:pt idx="8276" formatCode="General">
                  <c:v>2.0983308606167599</c:v>
                </c:pt>
                <c:pt idx="8277" formatCode="General">
                  <c:v>2.09832309280036</c:v>
                </c:pt>
                <c:pt idx="8278" formatCode="General">
                  <c:v>2.0983153264946699</c:v>
                </c:pt>
                <c:pt idx="8279" formatCode="General">
                  <c:v>2.0983075616989799</c:v>
                </c:pt>
                <c:pt idx="8280" formatCode="General">
                  <c:v>2.09829979841258</c:v>
                </c:pt>
                <c:pt idx="8281" formatCode="General">
                  <c:v>2.0982920366347502</c:v>
                </c:pt>
                <c:pt idx="8282" formatCode="General">
                  <c:v>2.0982842763647702</c:v>
                </c:pt>
                <c:pt idx="8283" formatCode="General">
                  <c:v>2.0982765176019198</c:v>
                </c:pt>
                <c:pt idx="8284" formatCode="General">
                  <c:v>2.0982687603454799</c:v>
                </c:pt>
                <c:pt idx="8285" formatCode="General">
                  <c:v>2.0982610045947201</c:v>
                </c:pt>
                <c:pt idx="8286" formatCode="General">
                  <c:v>2.0982532503489102</c:v>
                </c:pt>
                <c:pt idx="8287" formatCode="General">
                  <c:v>2.0982454976073202</c:v>
                </c:pt>
                <c:pt idx="8288" formatCode="General">
                  <c:v>2.0982377463692199</c:v>
                </c:pt>
                <c:pt idx="8289" formatCode="General">
                  <c:v>2.09822999663385</c:v>
                </c:pt>
                <c:pt idx="8290" formatCode="General">
                  <c:v>2.0982222484004902</c:v>
                </c:pt>
                <c:pt idx="8291" formatCode="General">
                  <c:v>2.0982145016683802</c:v>
                </c:pt>
                <c:pt idx="8292" formatCode="General">
                  <c:v>2.0982067564367801</c:v>
                </c:pt>
                <c:pt idx="8293" formatCode="General">
                  <c:v>2.0981990127049301</c:v>
                </c:pt>
                <c:pt idx="8294" formatCode="General">
                  <c:v>2.09819127047209</c:v>
                </c:pt>
                <c:pt idx="8295" formatCode="General">
                  <c:v>2.0981835297374798</c:v>
                </c:pt>
                <c:pt idx="8296" formatCode="General">
                  <c:v>2.09817579050035</c:v>
                </c:pt>
                <c:pt idx="8297" formatCode="General">
                  <c:v>2.0981680527599398</c:v>
                </c:pt>
                <c:pt idx="8298" formatCode="General">
                  <c:v>2.0981603165154699</c:v>
                </c:pt>
                <c:pt idx="8299" formatCode="General">
                  <c:v>2.0981525817661701</c:v>
                </c:pt>
                <c:pt idx="8300" formatCode="General">
                  <c:v>2.0981448485112599</c:v>
                </c:pt>
                <c:pt idx="8301" formatCode="General">
                  <c:v>2.0981371167499598</c:v>
                </c:pt>
                <c:pt idx="8302" formatCode="General">
                  <c:v>2.0981293864814998</c:v>
                </c:pt>
                <c:pt idx="8303" formatCode="General">
                  <c:v>2.0981216577050801</c:v>
                </c:pt>
                <c:pt idx="8304" formatCode="General">
                  <c:v>2.0981139304199101</c:v>
                </c:pt>
                <c:pt idx="8305" formatCode="General">
                  <c:v>2.0981062046252101</c:v>
                </c:pt>
                <c:pt idx="8306" formatCode="General">
                  <c:v>2.0980984803201501</c:v>
                </c:pt>
                <c:pt idx="8307" formatCode="General">
                  <c:v>2.09809075750396</c:v>
                </c:pt>
                <c:pt idx="8308" formatCode="General">
                  <c:v>2.0980830361758098</c:v>
                </c:pt>
                <c:pt idx="8309" formatCode="General">
                  <c:v>2.0980753163349002</c:v>
                </c:pt>
                <c:pt idx="8310" formatCode="General">
                  <c:v>2.09806759798041</c:v>
                </c:pt>
                <c:pt idx="8311" formatCode="General">
                  <c:v>2.0980598811115199</c:v>
                </c:pt>
                <c:pt idx="8312" formatCode="General">
                  <c:v>2.09805216572741</c:v>
                </c:pt>
                <c:pt idx="8313" formatCode="General">
                  <c:v>2.0980444518272501</c:v>
                </c:pt>
                <c:pt idx="8314" formatCode="General">
                  <c:v>2.09803673941021</c:v>
                </c:pt>
                <c:pt idx="8315" formatCode="General">
                  <c:v>2.0980290284754601</c:v>
                </c:pt>
                <c:pt idx="8316" formatCode="General">
                  <c:v>2.09802131902214</c:v>
                </c:pt>
                <c:pt idx="8317" formatCode="General">
                  <c:v>2.0980136110494199</c:v>
                </c:pt>
                <c:pt idx="8318" formatCode="General">
                  <c:v>2.0980059045564499</c:v>
                </c:pt>
                <c:pt idx="8319" formatCode="General">
                  <c:v>2.0979981995423702</c:v>
                </c:pt>
                <c:pt idx="8320" formatCode="General">
                  <c:v>2.09799049600633</c:v>
                </c:pt>
                <c:pt idx="8321" formatCode="General">
                  <c:v>2.09798279394745</c:v>
                </c:pt>
                <c:pt idx="8322" formatCode="General">
                  <c:v>2.09797509336487</c:v>
                </c:pt>
                <c:pt idx="8323" formatCode="General">
                  <c:v>2.0979673942577199</c:v>
                </c:pt>
                <c:pt idx="8324" formatCode="General">
                  <c:v>2.0979596966251099</c:v>
                </c:pt>
                <c:pt idx="8325" formatCode="General">
                  <c:v>2.09795200046617</c:v>
                </c:pt>
                <c:pt idx="8326" formatCode="General">
                  <c:v>2.09794430578</c:v>
                </c:pt>
                <c:pt idx="8327" formatCode="General">
                  <c:v>2.0979366125657202</c:v>
                </c:pt>
                <c:pt idx="8328" formatCode="General">
                  <c:v>2.0979289208224201</c:v>
                </c:pt>
                <c:pt idx="8329" formatCode="General">
                  <c:v>2.0979212305492099</c:v>
                </c:pt>
                <c:pt idx="8330" formatCode="General">
                  <c:v>2.09791354174516</c:v>
                </c:pt>
                <c:pt idx="8331" formatCode="General">
                  <c:v>2.0979058544093601</c:v>
                </c:pt>
                <c:pt idx="8332" formatCode="General">
                  <c:v>2.0978981685409002</c:v>
                </c:pt>
                <c:pt idx="8333" formatCode="General">
                  <c:v>2.0978904841388499</c:v>
                </c:pt>
                <c:pt idx="8334" formatCode="General">
                  <c:v>2.0978828012022799</c:v>
                </c:pt>
                <c:pt idx="8335" formatCode="General">
                  <c:v>2.0978751197302499</c:v>
                </c:pt>
                <c:pt idx="8336" formatCode="General">
                  <c:v>2.0978674397218202</c:v>
                </c:pt>
                <c:pt idx="8337" formatCode="General">
                  <c:v>2.0978597611760401</c:v>
                </c:pt>
                <c:pt idx="8338" formatCode="General">
                  <c:v>2.0978520840919601</c:v>
                </c:pt>
                <c:pt idx="8339" formatCode="General">
                  <c:v>2.0978444084686099</c:v>
                </c:pt>
                <c:pt idx="8340" formatCode="General">
                  <c:v>2.0978367343050399</c:v>
                </c:pt>
                <c:pt idx="8341" formatCode="General">
                  <c:v>2.0978290616002599</c:v>
                </c:pt>
                <c:pt idx="8342" formatCode="General">
                  <c:v>2.0978213903533098</c:v>
                </c:pt>
                <c:pt idx="8343" formatCode="General">
                  <c:v>2.0978137205631899</c:v>
                </c:pt>
                <c:pt idx="8344" formatCode="General">
                  <c:v>2.0978060522289099</c:v>
                </c:pt>
                <c:pt idx="8345" formatCode="General">
                  <c:v>2.0977983853494799</c:v>
                </c:pt>
                <c:pt idx="8346" formatCode="General">
                  <c:v>2.0977907199238999</c:v>
                </c:pt>
                <c:pt idx="8347" formatCode="General">
                  <c:v>2.0977830559511501</c:v>
                </c:pt>
                <c:pt idx="8348" formatCode="General">
                  <c:v>2.0977753934302101</c:v>
                </c:pt>
                <c:pt idx="8349" formatCode="General">
                  <c:v>2.0977677323600701</c:v>
                </c:pt>
                <c:pt idx="8350" formatCode="General">
                  <c:v>2.0977600727396899</c:v>
                </c:pt>
                <c:pt idx="8351" formatCode="General">
                  <c:v>2.0977524145680402</c:v>
                </c:pt>
                <c:pt idx="8352" formatCode="General">
                  <c:v>2.0977447578440702</c:v>
                </c:pt>
                <c:pt idx="8353" formatCode="General">
                  <c:v>2.0977371025667302</c:v>
                </c:pt>
                <c:pt idx="8354" formatCode="General">
                  <c:v>2.0977296216883698</c:v>
                </c:pt>
                <c:pt idx="8355" formatCode="General">
                  <c:v>2.0977219716803002</c:v>
                </c:pt>
                <c:pt idx="8356" formatCode="General">
                  <c:v>2.0977143231472701</c:v>
                </c:pt>
                <c:pt idx="8357" formatCode="General">
                  <c:v>2.0977066760886101</c:v>
                </c:pt>
                <c:pt idx="8358" formatCode="General">
                  <c:v>2.09769903050364</c:v>
                </c:pt>
                <c:pt idx="8359" formatCode="General">
                  <c:v>2.0976913863916802</c:v>
                </c:pt>
                <c:pt idx="8360" formatCode="General">
                  <c:v>2.0976837437520399</c:v>
                </c:pt>
                <c:pt idx="8361" formatCode="General">
                  <c:v>2.0976761025840398</c:v>
                </c:pt>
                <c:pt idx="8362" formatCode="General">
                  <c:v>2.0976684628869799</c:v>
                </c:pt>
                <c:pt idx="8363" formatCode="General">
                  <c:v>2.09766082466018</c:v>
                </c:pt>
                <c:pt idx="8364" formatCode="General">
                  <c:v>2.0976531879029299</c:v>
                </c:pt>
                <c:pt idx="8365" formatCode="General">
                  <c:v>2.0976455526145501</c:v>
                </c:pt>
                <c:pt idx="8366" formatCode="General">
                  <c:v>2.0976379187943399</c:v>
                </c:pt>
                <c:pt idx="8367" formatCode="General">
                  <c:v>2.0976302864415799</c:v>
                </c:pt>
                <c:pt idx="8368" formatCode="General">
                  <c:v>2.0976226555555701</c:v>
                </c:pt>
                <c:pt idx="8369" formatCode="General">
                  <c:v>2.0976150261356001</c:v>
                </c:pt>
                <c:pt idx="8370" formatCode="General">
                  <c:v>2.09760739818097</c:v>
                </c:pt>
                <c:pt idx="8371" formatCode="General">
                  <c:v>2.0975997716909398</c:v>
                </c:pt>
                <c:pt idx="8372" formatCode="General">
                  <c:v>2.09759214666482</c:v>
                </c:pt>
                <c:pt idx="8373" formatCode="General">
                  <c:v>2.0975845231018799</c:v>
                </c:pt>
                <c:pt idx="8374" formatCode="General">
                  <c:v>2.0975769010013798</c:v>
                </c:pt>
                <c:pt idx="8375" formatCode="General">
                  <c:v>2.0975692803625998</c:v>
                </c:pt>
                <c:pt idx="8376" formatCode="General">
                  <c:v>2.09756166118482</c:v>
                </c:pt>
                <c:pt idx="8377" formatCode="General">
                  <c:v>2.0975540434672899</c:v>
                </c:pt>
                <c:pt idx="8378" formatCode="General">
                  <c:v>2.0975464272092799</c:v>
                </c:pt>
                <c:pt idx="8379" formatCode="General">
                  <c:v>2.09753881241005</c:v>
                </c:pt>
                <c:pt idx="8380" formatCode="General">
                  <c:v>2.0975311990688499</c:v>
                </c:pt>
                <c:pt idx="8381" formatCode="General">
                  <c:v>2.09752358718494</c:v>
                </c:pt>
                <c:pt idx="8382" formatCode="General">
                  <c:v>2.0975159767575602</c:v>
                </c:pt>
                <c:pt idx="8383" formatCode="General">
                  <c:v>2.0975083677859701</c:v>
                </c:pt>
                <c:pt idx="8384" formatCode="General">
                  <c:v>2.0975007602693898</c:v>
                </c:pt>
                <c:pt idx="8385" formatCode="General">
                  <c:v>2.0974931542070698</c:v>
                </c:pt>
                <c:pt idx="8386" formatCode="General">
                  <c:v>2.0974855495982498</c:v>
                </c:pt>
                <c:pt idx="8387" formatCode="General">
                  <c:v>2.0974779464421398</c:v>
                </c:pt>
                <c:pt idx="8388" formatCode="General">
                  <c:v>2.0974703447379901</c:v>
                </c:pt>
                <c:pt idx="8389" formatCode="General">
                  <c:v>2.0974627444850098</c:v>
                </c:pt>
                <c:pt idx="8390" formatCode="General">
                  <c:v>2.09745514568242</c:v>
                </c:pt>
                <c:pt idx="8391" formatCode="General">
                  <c:v>2.0974475483294399</c:v>
                </c:pt>
                <c:pt idx="8392" formatCode="General">
                  <c:v>2.0974399524252698</c:v>
                </c:pt>
                <c:pt idx="8393" formatCode="General">
                  <c:v>2.0974323579691299</c:v>
                </c:pt>
                <c:pt idx="8394" formatCode="General">
                  <c:v>2.09742476496021</c:v>
                </c:pt>
                <c:pt idx="8395" formatCode="General">
                  <c:v>2.0974171733977198</c:v>
                </c:pt>
                <c:pt idx="8396" formatCode="General">
                  <c:v>2.0974095832808501</c:v>
                </c:pt>
                <c:pt idx="8397" formatCode="General">
                  <c:v>2.0974019946087901</c:v>
                </c:pt>
                <c:pt idx="8398" formatCode="General">
                  <c:v>2.09739440738073</c:v>
                </c:pt>
                <c:pt idx="8399" formatCode="General">
                  <c:v>2.09738682159584</c:v>
                </c:pt>
                <c:pt idx="8400" formatCode="General">
                  <c:v>2.09737923725331</c:v>
                </c:pt>
                <c:pt idx="8401" formatCode="General">
                  <c:v>2.09737165435231</c:v>
                </c:pt>
                <c:pt idx="8402" formatCode="General">
                  <c:v>2.0973640728920002</c:v>
                </c:pt>
                <c:pt idx="8403" formatCode="General">
                  <c:v>2.0973564928715498</c:v>
                </c:pt>
                <c:pt idx="8404" formatCode="General">
                  <c:v>2.0973489142901198</c:v>
                </c:pt>
                <c:pt idx="8405" formatCode="General">
                  <c:v>2.0973413371468701</c:v>
                </c:pt>
                <c:pt idx="8406" formatCode="General">
                  <c:v>2.0973337614409302</c:v>
                </c:pt>
                <c:pt idx="8407" formatCode="General">
                  <c:v>2.0973261871714701</c:v>
                </c:pt>
                <c:pt idx="8408" formatCode="General">
                  <c:v>2.0973186143376101</c:v>
                </c:pt>
                <c:pt idx="8409" formatCode="General">
                  <c:v>2.09731104293849</c:v>
                </c:pt>
                <c:pt idx="8410" formatCode="General">
                  <c:v>2.0973034729732398</c:v>
                </c:pt>
                <c:pt idx="8411" formatCode="General">
                  <c:v>2.09729590444099</c:v>
                </c:pt>
                <c:pt idx="8412" formatCode="General">
                  <c:v>2.09728833734086</c:v>
                </c:pt>
                <c:pt idx="8413" formatCode="General">
                  <c:v>2.0972807716719499</c:v>
                </c:pt>
                <c:pt idx="8414" formatCode="General">
                  <c:v>2.09727320743339</c:v>
                </c:pt>
                <c:pt idx="8415" formatCode="General">
                  <c:v>2.0972656446242701</c:v>
                </c:pt>
                <c:pt idx="8416" formatCode="General">
                  <c:v>2.0972580832436898</c:v>
                </c:pt>
                <c:pt idx="8417" formatCode="General">
                  <c:v>2.0972505232907399</c:v>
                </c:pt>
                <c:pt idx="8418" formatCode="General">
                  <c:v>2.0972429647645301</c:v>
                </c:pt>
                <c:pt idx="8419" formatCode="General">
                  <c:v>2.09723540766411</c:v>
                </c:pt>
                <c:pt idx="8420" formatCode="General">
                  <c:v>2.0972278519885799</c:v>
                </c:pt>
                <c:pt idx="8421" formatCode="General">
                  <c:v>2.0972202977369898</c:v>
                </c:pt>
                <c:pt idx="8422" formatCode="General">
                  <c:v>2.0972127449084299</c:v>
                </c:pt>
                <c:pt idx="8423" formatCode="General">
                  <c:v>2.09720519350194</c:v>
                </c:pt>
                <c:pt idx="8424" formatCode="General">
                  <c:v>2.0971976435165698</c:v>
                </c:pt>
                <c:pt idx="8425" formatCode="General">
                  <c:v>2.0971900949513902</c:v>
                </c:pt>
                <c:pt idx="8426" formatCode="General">
                  <c:v>2.09718254780541</c:v>
                </c:pt>
                <c:pt idx="8427" formatCode="General">
                  <c:v>2.09717500207769</c:v>
                </c:pt>
                <c:pt idx="8428" formatCode="General">
                  <c:v>2.0971674577672501</c:v>
                </c:pt>
                <c:pt idx="8429" formatCode="General">
                  <c:v>2.0971599148731102</c:v>
                </c:pt>
                <c:pt idx="8430" formatCode="General">
                  <c:v>2.0971523733942798</c:v>
                </c:pt>
                <c:pt idx="8431" formatCode="General">
                  <c:v>2.0971448333297702</c:v>
                </c:pt>
                <c:pt idx="8432" formatCode="General">
                  <c:v>2.0971372946786002</c:v>
                </c:pt>
                <c:pt idx="8433" formatCode="General">
                  <c:v>2.0971297574397498</c:v>
                </c:pt>
                <c:pt idx="8434" formatCode="General">
                  <c:v>2.0971222216122101</c:v>
                </c:pt>
                <c:pt idx="8435" formatCode="General">
                  <c:v>2.0971146871949702</c:v>
                </c:pt>
                <c:pt idx="8436" formatCode="General">
                  <c:v>2.0971071541869999</c:v>
                </c:pt>
                <c:pt idx="8437" formatCode="General">
                  <c:v>2.0970997939868501</c:v>
                </c:pt>
                <c:pt idx="8438" formatCode="General">
                  <c:v>2.0970922661435698</c:v>
                </c:pt>
                <c:pt idx="8439" formatCode="General">
                  <c:v>2.0970847397375398</c:v>
                </c:pt>
                <c:pt idx="8440" formatCode="General">
                  <c:v>2.09707721476811</c:v>
                </c:pt>
                <c:pt idx="8441" formatCode="General">
                  <c:v>2.0970696912346201</c:v>
                </c:pt>
                <c:pt idx="8442" formatCode="General">
                  <c:v>2.0970621691364002</c:v>
                </c:pt>
                <c:pt idx="8443" formatCode="General">
                  <c:v>2.0970546484727901</c:v>
                </c:pt>
                <c:pt idx="8444" formatCode="General">
                  <c:v>2.0970471292431299</c:v>
                </c:pt>
                <c:pt idx="8445" formatCode="General">
                  <c:v>2.09703961144674</c:v>
                </c:pt>
                <c:pt idx="8446" formatCode="General">
                  <c:v>2.09703209508295</c:v>
                </c:pt>
                <c:pt idx="8447" formatCode="General">
                  <c:v>2.0970245801510901</c:v>
                </c:pt>
                <c:pt idx="8448" formatCode="General">
                  <c:v>2.0970170666504799</c:v>
                </c:pt>
                <c:pt idx="8449" formatCode="General">
                  <c:v>2.0970095545804299</c:v>
                </c:pt>
                <c:pt idx="8450" formatCode="General">
                  <c:v>2.0970020439402699</c:v>
                </c:pt>
                <c:pt idx="8451" formatCode="General">
                  <c:v>2.0969945347293</c:v>
                </c:pt>
                <c:pt idx="8452" formatCode="General">
                  <c:v>2.0969870269468398</c:v>
                </c:pt>
                <c:pt idx="8453" formatCode="General">
                  <c:v>2.0969795205921899</c:v>
                </c:pt>
                <c:pt idx="8454" formatCode="General">
                  <c:v>2.0969720156646701</c:v>
                </c:pt>
                <c:pt idx="8455" formatCode="General">
                  <c:v>2.0969645121635598</c:v>
                </c:pt>
                <c:pt idx="8456" formatCode="General">
                  <c:v>2.09695701008817</c:v>
                </c:pt>
                <c:pt idx="8457" formatCode="General">
                  <c:v>2.0969495094377999</c:v>
                </c:pt>
                <c:pt idx="8458" formatCode="General">
                  <c:v>2.0969420102117402</c:v>
                </c:pt>
                <c:pt idx="8459" formatCode="General">
                  <c:v>2.0969345124092702</c:v>
                </c:pt>
                <c:pt idx="8460" formatCode="General">
                  <c:v>2.0969270160296798</c:v>
                </c:pt>
                <c:pt idx="8461" formatCode="General">
                  <c:v>2.09691952107225</c:v>
                </c:pt>
                <c:pt idx="8462" formatCode="General">
                  <c:v>2.0969120275362698</c:v>
                </c:pt>
                <c:pt idx="8463" formatCode="General">
                  <c:v>2.0969045354210101</c:v>
                </c:pt>
                <c:pt idx="8464" formatCode="General">
                  <c:v>2.09689704472575</c:v>
                </c:pt>
                <c:pt idx="8465" formatCode="General">
                  <c:v>2.09688955544974</c:v>
                </c:pt>
                <c:pt idx="8466" formatCode="General">
                  <c:v>2.0968820675922601</c:v>
                </c:pt>
                <c:pt idx="8467" formatCode="General">
                  <c:v>2.0968745811525702</c:v>
                </c:pt>
                <c:pt idx="8468" formatCode="General">
                  <c:v>2.0968670961299298</c:v>
                </c:pt>
                <c:pt idx="8469" formatCode="General">
                  <c:v>2.0968596125235899</c:v>
                </c:pt>
                <c:pt idx="8470" formatCode="General">
                  <c:v>2.0968521303327998</c:v>
                </c:pt>
                <c:pt idx="8471" formatCode="General">
                  <c:v>2.0968446495568198</c:v>
                </c:pt>
                <c:pt idx="8472" formatCode="General">
                  <c:v>2.09683717019487</c:v>
                </c:pt>
                <c:pt idx="8473" formatCode="General">
                  <c:v>2.0968296922462102</c:v>
                </c:pt>
                <c:pt idx="8474" formatCode="General">
                  <c:v>2.09682221571008</c:v>
                </c:pt>
                <c:pt idx="8475" formatCode="General">
                  <c:v>2.0968147405857001</c:v>
                </c:pt>
                <c:pt idx="8476" formatCode="General">
                  <c:v>2.0968072668722901</c:v>
                </c:pt>
                <c:pt idx="8477" formatCode="General">
                  <c:v>2.0967997945691002</c:v>
                </c:pt>
                <c:pt idx="8478" formatCode="General">
                  <c:v>2.0967923236753299</c:v>
                </c:pt>
                <c:pt idx="8479" formatCode="General">
                  <c:v>2.0967848541901999</c:v>
                </c:pt>
                <c:pt idx="8480" formatCode="General">
                  <c:v>2.0967773861129202</c:v>
                </c:pt>
                <c:pt idx="8481" formatCode="General">
                  <c:v>2.0967699194427101</c:v>
                </c:pt>
                <c:pt idx="8482" formatCode="General">
                  <c:v>2.0967624541787599</c:v>
                </c:pt>
                <c:pt idx="8483" formatCode="General">
                  <c:v>2.09675499032027</c:v>
                </c:pt>
                <c:pt idx="8484" formatCode="General">
                  <c:v>2.09674752786644</c:v>
                </c:pt>
                <c:pt idx="8485" formatCode="General">
                  <c:v>2.09674006681646</c:v>
                </c:pt>
                <c:pt idx="8486" formatCode="General">
                  <c:v>2.09673260716951</c:v>
                </c:pt>
                <c:pt idx="8487" formatCode="General">
                  <c:v>2.0967251489247798</c:v>
                </c:pt>
                <c:pt idx="8488" formatCode="General">
                  <c:v>2.0967176920814499</c:v>
                </c:pt>
                <c:pt idx="8489" formatCode="General">
                  <c:v>2.0967102366386698</c:v>
                </c:pt>
                <c:pt idx="8490" formatCode="General">
                  <c:v>2.0967027825956199</c:v>
                </c:pt>
                <c:pt idx="8491" formatCode="General">
                  <c:v>2.0966953299514701</c:v>
                </c:pt>
                <c:pt idx="8492" formatCode="General">
                  <c:v>2.09668787870537</c:v>
                </c:pt>
                <c:pt idx="8493" formatCode="General">
                  <c:v>2.09668042885647</c:v>
                </c:pt>
                <c:pt idx="8494" formatCode="General">
                  <c:v>2.0966729804039201</c:v>
                </c:pt>
                <c:pt idx="8495" formatCode="General">
                  <c:v>2.09666553334687</c:v>
                </c:pt>
                <c:pt idx="8496" formatCode="General">
                  <c:v>2.0966580876844501</c:v>
                </c:pt>
                <c:pt idx="8497" formatCode="General">
                  <c:v>2.0966506434157899</c:v>
                </c:pt>
                <c:pt idx="8498" formatCode="General">
                  <c:v>2.09664320054002</c:v>
                </c:pt>
                <c:pt idx="8499" formatCode="General">
                  <c:v>2.0966357590562601</c:v>
                </c:pt>
                <c:pt idx="8500" formatCode="General">
                  <c:v>2.0966283189636301</c:v>
                </c:pt>
                <c:pt idx="8501" formatCode="General">
                  <c:v>2.0966208802612498</c:v>
                </c:pt>
                <c:pt idx="8502" formatCode="General">
                  <c:v>2.0966134429482102</c:v>
                </c:pt>
                <c:pt idx="8503" formatCode="General">
                  <c:v>2.0966060070236101</c:v>
                </c:pt>
                <c:pt idx="8504" formatCode="General">
                  <c:v>2.0965985724865601</c:v>
                </c:pt>
                <c:pt idx="8505" formatCode="General">
                  <c:v>2.0965911393361298</c:v>
                </c:pt>
                <c:pt idx="8506" formatCode="General">
                  <c:v>2.0965837075714102</c:v>
                </c:pt>
                <c:pt idx="8507" formatCode="General">
                  <c:v>2.09657627719149</c:v>
                </c:pt>
                <c:pt idx="8508" formatCode="General">
                  <c:v>2.0965688481954201</c:v>
                </c:pt>
                <c:pt idx="8509" formatCode="General">
                  <c:v>2.09656142058228</c:v>
                </c:pt>
                <c:pt idx="8510" formatCode="General">
                  <c:v>2.09655399435113</c:v>
                </c:pt>
                <c:pt idx="8511" formatCode="General">
                  <c:v>2.0965465695010099</c:v>
                </c:pt>
                <c:pt idx="8512" formatCode="General">
                  <c:v>2.0965391460309699</c:v>
                </c:pt>
                <c:pt idx="8513" formatCode="General">
                  <c:v>2.0965317239400698</c:v>
                </c:pt>
                <c:pt idx="8514" formatCode="General">
                  <c:v>2.0965243032273202</c:v>
                </c:pt>
                <c:pt idx="8515" formatCode="General">
                  <c:v>2.0965168838917601</c:v>
                </c:pt>
                <c:pt idx="8516" formatCode="General">
                  <c:v>2.0965094659324</c:v>
                </c:pt>
                <c:pt idx="8517" formatCode="General">
                  <c:v>2.09650204934827</c:v>
                </c:pt>
                <c:pt idx="8518" formatCode="General">
                  <c:v>2.0964946341383701</c:v>
                </c:pt>
                <c:pt idx="8519" formatCode="General">
                  <c:v>2.09648722030171</c:v>
                </c:pt>
                <c:pt idx="8520" formatCode="General">
                  <c:v>2.0964799776458198</c:v>
                </c:pt>
                <c:pt idx="8521" formatCode="General">
                  <c:v>2.0964725688716901</c:v>
                </c:pt>
                <c:pt idx="8522" formatCode="General">
                  <c:v>2.09646516149835</c:v>
                </c:pt>
                <c:pt idx="8523" formatCode="General">
                  <c:v>2.0964577555251598</c:v>
                </c:pt>
                <c:pt idx="8524" formatCode="General">
                  <c:v>2.0964503509514798</c:v>
                </c:pt>
                <c:pt idx="8525" formatCode="General">
                  <c:v>2.09644294777666</c:v>
                </c:pt>
                <c:pt idx="8526" formatCode="General">
                  <c:v>2.0964355460000599</c:v>
                </c:pt>
                <c:pt idx="8527" formatCode="General">
                  <c:v>2.0964281456210299</c:v>
                </c:pt>
                <c:pt idx="8528" formatCode="General">
                  <c:v>2.09642074663891</c:v>
                </c:pt>
                <c:pt idx="8529" formatCode="General">
                  <c:v>2.0964133490530599</c:v>
                </c:pt>
                <c:pt idx="8530" formatCode="General">
                  <c:v>2.0964059528628098</c:v>
                </c:pt>
                <c:pt idx="8531" formatCode="General">
                  <c:v>2.09639855806752</c:v>
                </c:pt>
                <c:pt idx="8532" formatCode="General">
                  <c:v>2.0963911646665099</c:v>
                </c:pt>
                <c:pt idx="8533" formatCode="General">
                  <c:v>2.0963837726591201</c:v>
                </c:pt>
                <c:pt idx="8534" formatCode="General">
                  <c:v>2.0963763820446801</c:v>
                </c:pt>
                <c:pt idx="8535" formatCode="General">
                  <c:v>2.09636899282253</c:v>
                </c:pt>
                <c:pt idx="8536" formatCode="General">
                  <c:v>2.0963616049919902</c:v>
                </c:pt>
                <c:pt idx="8537" formatCode="General">
                  <c:v>2.0963542185523898</c:v>
                </c:pt>
                <c:pt idx="8538" formatCode="General">
                  <c:v>2.09634683350304</c:v>
                </c:pt>
                <c:pt idx="8539" formatCode="General">
                  <c:v>2.0963394498432599</c:v>
                </c:pt>
                <c:pt idx="8540" formatCode="General">
                  <c:v>2.0963320675723698</c:v>
                </c:pt>
                <c:pt idx="8541" formatCode="General">
                  <c:v>2.0963246866896799</c:v>
                </c:pt>
                <c:pt idx="8542" formatCode="General">
                  <c:v>2.0963173071944898</c:v>
                </c:pt>
                <c:pt idx="8543" formatCode="General">
                  <c:v>2.0963099290861198</c:v>
                </c:pt>
                <c:pt idx="8544" formatCode="General">
                  <c:v>2.0963025523638601</c:v>
                </c:pt>
                <c:pt idx="8545" formatCode="General">
                  <c:v>2.0962951770270202</c:v>
                </c:pt>
                <c:pt idx="8546" formatCode="General">
                  <c:v>2.0962878030748899</c:v>
                </c:pt>
                <c:pt idx="8547" formatCode="General">
                  <c:v>2.0962804305067602</c:v>
                </c:pt>
                <c:pt idx="8548" formatCode="General">
                  <c:v>2.0962730593219199</c:v>
                </c:pt>
                <c:pt idx="8549" formatCode="General">
                  <c:v>2.0962656895196599</c:v>
                </c:pt>
                <c:pt idx="8550" formatCode="General">
                  <c:v>2.0962583210992598</c:v>
                </c:pt>
                <c:pt idx="8551" formatCode="General">
                  <c:v>2.0962509540599998</c:v>
                </c:pt>
                <c:pt idx="8552" formatCode="General">
                  <c:v>2.0962435884011401</c:v>
                </c:pt>
                <c:pt idx="8553" formatCode="General">
                  <c:v>2.0962362241219701</c:v>
                </c:pt>
                <c:pt idx="8554" formatCode="General">
                  <c:v>2.0962288612217499</c:v>
                </c:pt>
                <c:pt idx="8555" formatCode="General">
                  <c:v>2.0962214996997499</c:v>
                </c:pt>
                <c:pt idx="8556" formatCode="General">
                  <c:v>2.0962141395552201</c:v>
                </c:pt>
                <c:pt idx="8557" formatCode="General">
                  <c:v>2.0962067807874298</c:v>
                </c:pt>
                <c:pt idx="8558" formatCode="General">
                  <c:v>2.0961994233956198</c:v>
                </c:pt>
                <c:pt idx="8559" formatCode="General">
                  <c:v>2.09619206737904</c:v>
                </c:pt>
                <c:pt idx="8560" formatCode="General">
                  <c:v>2.0961847127369402</c:v>
                </c:pt>
                <c:pt idx="8561" formatCode="General">
                  <c:v>2.0961773594685602</c:v>
                </c:pt>
                <c:pt idx="8562" formatCode="General">
                  <c:v>2.0961700075731402</c:v>
                </c:pt>
                <c:pt idx="8563" formatCode="General">
                  <c:v>2.0961626570498999</c:v>
                </c:pt>
                <c:pt idx="8564" formatCode="General">
                  <c:v>2.0961553078980799</c:v>
                </c:pt>
                <c:pt idx="8565" formatCode="General">
                  <c:v>2.0961479601169102</c:v>
                </c:pt>
                <c:pt idx="8566" formatCode="General">
                  <c:v>2.09614061370559</c:v>
                </c:pt>
                <c:pt idx="8567" formatCode="General">
                  <c:v>2.09613326866336</c:v>
                </c:pt>
                <c:pt idx="8568" formatCode="General">
                  <c:v>2.0961259249894102</c:v>
                </c:pt>
                <c:pt idx="8569" formatCode="General">
                  <c:v>2.0961185826829598</c:v>
                </c:pt>
                <c:pt idx="8570" formatCode="General">
                  <c:v>2.09611124174321</c:v>
                </c:pt>
                <c:pt idx="8571" formatCode="General">
                  <c:v>2.0961039021693502</c:v>
                </c:pt>
                <c:pt idx="8572" formatCode="General">
                  <c:v>2.09609656396059</c:v>
                </c:pt>
                <c:pt idx="8573" formatCode="General">
                  <c:v>2.0960892271160998</c:v>
                </c:pt>
                <c:pt idx="8574" formatCode="General">
                  <c:v>2.0960818916350799</c:v>
                </c:pt>
                <c:pt idx="8575" formatCode="General">
                  <c:v>2.0960745575167001</c:v>
                </c:pt>
                <c:pt idx="8576" formatCode="General">
                  <c:v>2.09606722476014</c:v>
                </c:pt>
                <c:pt idx="8577" formatCode="General">
                  <c:v>2.0960598933645702</c:v>
                </c:pt>
                <c:pt idx="8578" formatCode="General">
                  <c:v>2.0960525633291498</c:v>
                </c:pt>
                <c:pt idx="8579" formatCode="General">
                  <c:v>2.0960452346530398</c:v>
                </c:pt>
                <c:pt idx="8580" formatCode="General">
                  <c:v>2.0960379073354001</c:v>
                </c:pt>
                <c:pt idx="8581" formatCode="General">
                  <c:v>2.0960305813753699</c:v>
                </c:pt>
                <c:pt idx="8582" formatCode="General">
                  <c:v>2.09602325677211</c:v>
                </c:pt>
                <c:pt idx="8583" formatCode="General">
                  <c:v>2.0960159335247401</c:v>
                </c:pt>
                <c:pt idx="8584" formatCode="General">
                  <c:v>2.0960086116324099</c:v>
                </c:pt>
                <c:pt idx="8585" formatCode="General">
                  <c:v>2.09600129109424</c:v>
                </c:pt>
                <c:pt idx="8586" formatCode="General">
                  <c:v>2.0959939719093601</c:v>
                </c:pt>
                <c:pt idx="8587" formatCode="General">
                  <c:v>2.0959866540768801</c:v>
                </c:pt>
                <c:pt idx="8588" formatCode="General">
                  <c:v>2.0959793375959199</c:v>
                </c:pt>
                <c:pt idx="8589" formatCode="General">
                  <c:v>2.09597202246557</c:v>
                </c:pt>
                <c:pt idx="8590" formatCode="General">
                  <c:v>2.0959647086849502</c:v>
                </c:pt>
                <c:pt idx="8591" formatCode="General">
                  <c:v>2.0959573962531501</c:v>
                </c:pt>
                <c:pt idx="8592" formatCode="General">
                  <c:v>2.0959500851692598</c:v>
                </c:pt>
                <c:pt idx="8593" formatCode="General">
                  <c:v>2.0959427754323499</c:v>
                </c:pt>
                <c:pt idx="8594" formatCode="General">
                  <c:v>2.0959354670415098</c:v>
                </c:pt>
                <c:pt idx="8595" formatCode="General">
                  <c:v>2.0959281599958</c:v>
                </c:pt>
                <c:pt idx="8596" formatCode="General">
                  <c:v>2.0959208542943002</c:v>
                </c:pt>
                <c:pt idx="8597" formatCode="General">
                  <c:v>2.0959135499360602</c:v>
                </c:pt>
                <c:pt idx="8598" formatCode="General">
                  <c:v>2.0959062469201299</c:v>
                </c:pt>
                <c:pt idx="8599" formatCode="General">
                  <c:v>2.0958989452455601</c:v>
                </c:pt>
                <c:pt idx="8600" formatCode="General">
                  <c:v>2.09589164491139</c:v>
                </c:pt>
                <c:pt idx="8601" formatCode="General">
                  <c:v>2.0958843459166498</c:v>
                </c:pt>
                <c:pt idx="8602" formatCode="General">
                  <c:v>2.0958770482603701</c:v>
                </c:pt>
                <c:pt idx="8603" formatCode="General">
                  <c:v>2.0958699201245699</c:v>
                </c:pt>
                <c:pt idx="8604" formatCode="General">
                  <c:v>2.0958626274310301</c:v>
                </c:pt>
                <c:pt idx="8605" formatCode="General">
                  <c:v>2.0958553361030798</c:v>
                </c:pt>
                <c:pt idx="8606" formatCode="General">
                  <c:v>2.0958480461400799</c:v>
                </c:pt>
                <c:pt idx="8607" formatCode="General">
                  <c:v>2.0958407575414202</c:v>
                </c:pt>
                <c:pt idx="8608" formatCode="General">
                  <c:v>2.0958334703064798</c:v>
                </c:pt>
                <c:pt idx="8609" formatCode="General">
                  <c:v>2.0958261844346202</c:v>
                </c:pt>
                <c:pt idx="8610" formatCode="General">
                  <c:v>2.0958188999252099</c:v>
                </c:pt>
                <c:pt idx="8611" formatCode="General">
                  <c:v>2.09581161677762</c:v>
                </c:pt>
                <c:pt idx="8612" formatCode="General">
                  <c:v>2.0958043349912199</c:v>
                </c:pt>
                <c:pt idx="8613" formatCode="General">
                  <c:v>2.0957970545653701</c:v>
                </c:pt>
                <c:pt idx="8614" formatCode="General">
                  <c:v>2.0957897754994201</c:v>
                </c:pt>
                <c:pt idx="8615" formatCode="General">
                  <c:v>2.0957824977927402</c:v>
                </c:pt>
                <c:pt idx="8616" formatCode="General">
                  <c:v>2.0957752214446601</c:v>
                </c:pt>
                <c:pt idx="8617" formatCode="General">
                  <c:v>2.09576794645456</c:v>
                </c:pt>
                <c:pt idx="8618" formatCode="General">
                  <c:v>2.0957606728217701</c:v>
                </c:pt>
                <c:pt idx="8619" formatCode="General">
                  <c:v>2.09575340054564</c:v>
                </c:pt>
                <c:pt idx="8620" formatCode="General">
                  <c:v>2.0957461296255202</c:v>
                </c:pt>
                <c:pt idx="8621" formatCode="General">
                  <c:v>2.0957388600607301</c:v>
                </c:pt>
                <c:pt idx="8622" formatCode="General">
                  <c:v>2.0957315918506301</c:v>
                </c:pt>
                <c:pt idx="8623" formatCode="General">
                  <c:v>2.0957243249945301</c:v>
                </c:pt>
                <c:pt idx="8624" formatCode="General">
                  <c:v>2.09571705949178</c:v>
                </c:pt>
                <c:pt idx="8625" formatCode="General">
                  <c:v>2.0957097953416999</c:v>
                </c:pt>
                <c:pt idx="8626" formatCode="General">
                  <c:v>2.0957025325436001</c:v>
                </c:pt>
                <c:pt idx="8627" formatCode="General">
                  <c:v>2.09569527109683</c:v>
                </c:pt>
                <c:pt idx="8628" formatCode="General">
                  <c:v>2.0956880110006901</c:v>
                </c:pt>
                <c:pt idx="8629" formatCode="General">
                  <c:v>2.09568075225449</c:v>
                </c:pt>
                <c:pt idx="8630" formatCode="General">
                  <c:v>2.0956734948575599</c:v>
                </c:pt>
                <c:pt idx="8631" formatCode="General">
                  <c:v>2.0956662388091898</c:v>
                </c:pt>
                <c:pt idx="8632" formatCode="General">
                  <c:v>2.0956589841086899</c:v>
                </c:pt>
                <c:pt idx="8633" formatCode="General">
                  <c:v>2.0956517307553599</c:v>
                </c:pt>
                <c:pt idx="8634" formatCode="General">
                  <c:v>2.0956444787485098</c:v>
                </c:pt>
                <c:pt idx="8635" formatCode="General">
                  <c:v>2.09563722808742</c:v>
                </c:pt>
                <c:pt idx="8636" formatCode="General">
                  <c:v>2.0956299787713801</c:v>
                </c:pt>
                <c:pt idx="8637" formatCode="General">
                  <c:v>2.0956227307996902</c:v>
                </c:pt>
                <c:pt idx="8638" formatCode="General">
                  <c:v>2.0956154841716299</c:v>
                </c:pt>
                <c:pt idx="8639" formatCode="General">
                  <c:v>2.0956082388864701</c:v>
                </c:pt>
                <c:pt idx="8640" formatCode="General">
                  <c:v>2.0956009949434899</c:v>
                </c:pt>
                <c:pt idx="8641" formatCode="General">
                  <c:v>2.0955937523419701</c:v>
                </c:pt>
                <c:pt idx="8642" formatCode="General">
                  <c:v>2.09558651108118</c:v>
                </c:pt>
                <c:pt idx="8643" formatCode="General">
                  <c:v>2.09557927116037</c:v>
                </c:pt>
                <c:pt idx="8644" formatCode="General">
                  <c:v>2.0955720325788101</c:v>
                </c:pt>
                <c:pt idx="8645" formatCode="General">
                  <c:v>2.0955647953357599</c:v>
                </c:pt>
                <c:pt idx="8646" formatCode="General">
                  <c:v>2.0955575594304698</c:v>
                </c:pt>
                <c:pt idx="8647" formatCode="General">
                  <c:v>2.0955503248621898</c:v>
                </c:pt>
                <c:pt idx="8648" formatCode="General">
                  <c:v>2.0955430916301601</c:v>
                </c:pt>
                <c:pt idx="8649" formatCode="General">
                  <c:v>2.0955358597336202</c:v>
                </c:pt>
                <c:pt idx="8650" formatCode="General">
                  <c:v>2.09552862917181</c:v>
                </c:pt>
                <c:pt idx="8651" formatCode="General">
                  <c:v>2.0955213999439701</c:v>
                </c:pt>
                <c:pt idx="8652" formatCode="General">
                  <c:v>2.0955141720493198</c:v>
                </c:pt>
                <c:pt idx="8653" formatCode="General">
                  <c:v>2.0955069454870698</c:v>
                </c:pt>
                <c:pt idx="8654" formatCode="General">
                  <c:v>2.0954997202564698</c:v>
                </c:pt>
                <c:pt idx="8655" formatCode="General">
                  <c:v>2.0954924963566999</c:v>
                </c:pt>
                <c:pt idx="8656" formatCode="General">
                  <c:v>2.0954852737869998</c:v>
                </c:pt>
                <c:pt idx="8657" formatCode="General">
                  <c:v>2.0954780525465502</c:v>
                </c:pt>
                <c:pt idx="8658" formatCode="General">
                  <c:v>2.0954708326345699</c:v>
                </c:pt>
                <c:pt idx="8659" formatCode="General">
                  <c:v>2.0954636140502498</c:v>
                </c:pt>
                <c:pt idx="8660" formatCode="General">
                  <c:v>2.09545639679278</c:v>
                </c:pt>
                <c:pt idx="8661" formatCode="General">
                  <c:v>2.09544918086134</c:v>
                </c:pt>
                <c:pt idx="8662" formatCode="General">
                  <c:v>2.09544196625512</c:v>
                </c:pt>
                <c:pt idx="8663" formatCode="General">
                  <c:v>2.09543475297329</c:v>
                </c:pt>
                <c:pt idx="8664" formatCode="General">
                  <c:v>2.09542754101503</c:v>
                </c:pt>
                <c:pt idx="8665" formatCode="General">
                  <c:v>2.0954203303795</c:v>
                </c:pt>
                <c:pt idx="8666" formatCode="General">
                  <c:v>2.09541312106587</c:v>
                </c:pt>
                <c:pt idx="8667" formatCode="General">
                  <c:v>2.0954059130732801</c:v>
                </c:pt>
                <c:pt idx="8668" formatCode="General">
                  <c:v>2.0953987064008901</c:v>
                </c:pt>
                <c:pt idx="8669" formatCode="General">
                  <c:v>2.0953915010478501</c:v>
                </c:pt>
                <c:pt idx="8670" formatCode="General">
                  <c:v>2.0953842970132901</c:v>
                </c:pt>
                <c:pt idx="8671" formatCode="General">
                  <c:v>2.0953770942963499</c:v>
                </c:pt>
                <c:pt idx="8672" formatCode="General">
                  <c:v>2.0953698928961599</c:v>
                </c:pt>
                <c:pt idx="8673" formatCode="General">
                  <c:v>2.0953626928118401</c:v>
                </c:pt>
                <c:pt idx="8674" formatCode="General">
                  <c:v>2.0953554940425199</c:v>
                </c:pt>
                <c:pt idx="8675" formatCode="General">
                  <c:v>2.0953482965872898</c:v>
                </c:pt>
                <c:pt idx="8676" formatCode="General">
                  <c:v>2.0953411004452702</c:v>
                </c:pt>
                <c:pt idx="8677" formatCode="General">
                  <c:v>2.0953339056155702</c:v>
                </c:pt>
                <c:pt idx="8678" formatCode="General">
                  <c:v>2.0953267120972598</c:v>
                </c:pt>
                <c:pt idx="8679" formatCode="General">
                  <c:v>2.0953195198894501</c:v>
                </c:pt>
                <c:pt idx="8680" formatCode="General">
                  <c:v>2.0953123289911999</c:v>
                </c:pt>
                <c:pt idx="8681" formatCode="General">
                  <c:v>2.09530513940161</c:v>
                </c:pt>
                <c:pt idx="8682" formatCode="General">
                  <c:v>2.0952979511197301</c:v>
                </c:pt>
                <c:pt idx="8683" formatCode="General">
                  <c:v>2.0952907641446501</c:v>
                </c:pt>
                <c:pt idx="8684" formatCode="General">
                  <c:v>2.0952835784753998</c:v>
                </c:pt>
                <c:pt idx="8685" formatCode="General">
                  <c:v>2.0952763941110399</c:v>
                </c:pt>
                <c:pt idx="8686" formatCode="General">
                  <c:v>2.0952692110506099</c:v>
                </c:pt>
                <c:pt idx="8687" formatCode="General">
                  <c:v>2.0952621980770401</c:v>
                </c:pt>
                <c:pt idx="8688" formatCode="General">
                  <c:v>2.0952550199094802</c:v>
                </c:pt>
                <c:pt idx="8689" formatCode="General">
                  <c:v>2.0952478430729</c:v>
                </c:pt>
                <c:pt idx="8690" formatCode="General">
                  <c:v>2.0952406675667001</c:v>
                </c:pt>
                <c:pt idx="8691" formatCode="General">
                  <c:v>2.0952334933902699</c:v>
                </c:pt>
                <c:pt idx="8692" formatCode="General">
                  <c:v>2.0952263205429902</c:v>
                </c:pt>
                <c:pt idx="8693" formatCode="General">
                  <c:v>2.0952191490242602</c:v>
                </c:pt>
                <c:pt idx="8694" formatCode="General">
                  <c:v>2.09521197883346</c:v>
                </c:pt>
                <c:pt idx="8695" formatCode="General">
                  <c:v>2.0952048099699598</c:v>
                </c:pt>
                <c:pt idx="8696" formatCode="General">
                  <c:v>2.0951976424331602</c:v>
                </c:pt>
                <c:pt idx="8697" formatCode="General">
                  <c:v>2.0951904762224198</c:v>
                </c:pt>
                <c:pt idx="8698" formatCode="General">
                  <c:v>2.0951833113371201</c:v>
                </c:pt>
                <c:pt idx="8699" formatCode="General">
                  <c:v>2.0951761477766402</c:v>
                </c:pt>
                <c:pt idx="8700" formatCode="General">
                  <c:v>2.0951689855403299</c:v>
                </c:pt>
                <c:pt idx="8701" formatCode="General">
                  <c:v>2.0951618246275698</c:v>
                </c:pt>
                <c:pt idx="8702" formatCode="General">
                  <c:v>2.09515466503772</c:v>
                </c:pt>
                <c:pt idx="8703" formatCode="General">
                  <c:v>2.0951475067701399</c:v>
                </c:pt>
                <c:pt idx="8704" formatCode="General">
                  <c:v>2.0951403498241801</c:v>
                </c:pt>
                <c:pt idx="8705" formatCode="General">
                  <c:v>2.0951331941992</c:v>
                </c:pt>
                <c:pt idx="8706" formatCode="General">
                  <c:v>2.0951260398945601</c:v>
                </c:pt>
                <c:pt idx="8707" formatCode="General">
                  <c:v>2.0951188869095998</c:v>
                </c:pt>
                <c:pt idx="8708" formatCode="General">
                  <c:v>2.0951117352436599</c:v>
                </c:pt>
                <c:pt idx="8709" formatCode="General">
                  <c:v>2.0951045848961001</c:v>
                </c:pt>
                <c:pt idx="8710" formatCode="General">
                  <c:v>2.09509743586624</c:v>
                </c:pt>
                <c:pt idx="8711" formatCode="General">
                  <c:v>2.0950902881534201</c:v>
                </c:pt>
                <c:pt idx="8712" formatCode="General">
                  <c:v>2.0950831417569802</c:v>
                </c:pt>
                <c:pt idx="8713" formatCode="General">
                  <c:v>2.09507599667625</c:v>
                </c:pt>
                <c:pt idx="8714" formatCode="General">
                  <c:v>2.0950688529105599</c:v>
                </c:pt>
                <c:pt idx="8715" formatCode="General">
                  <c:v>2.0950617104592202</c:v>
                </c:pt>
                <c:pt idx="8716" formatCode="General">
                  <c:v>2.0950545693215501</c:v>
                </c:pt>
                <c:pt idx="8717" formatCode="General">
                  <c:v>2.0950474294968902</c:v>
                </c:pt>
                <c:pt idx="8718" formatCode="General">
                  <c:v>2.09504029098452</c:v>
                </c:pt>
                <c:pt idx="8719" formatCode="General">
                  <c:v>2.0950331537837701</c:v>
                </c:pt>
                <c:pt idx="8720" formatCode="General">
                  <c:v>2.0950260178939502</c:v>
                </c:pt>
                <c:pt idx="8721" formatCode="General">
                  <c:v>2.0950188833143502</c:v>
                </c:pt>
                <c:pt idx="8722" formatCode="General">
                  <c:v>2.09501175004428</c:v>
                </c:pt>
                <c:pt idx="8723" formatCode="General">
                  <c:v>2.0950046180830202</c:v>
                </c:pt>
                <c:pt idx="8724" formatCode="General">
                  <c:v>2.0949974874298798</c:v>
                </c:pt>
                <c:pt idx="8725" formatCode="General">
                  <c:v>2.09499035808413</c:v>
                </c:pt>
                <c:pt idx="8726" formatCode="General">
                  <c:v>2.0949832300450701</c:v>
                </c:pt>
                <c:pt idx="8727" formatCode="General">
                  <c:v>2.09497610331197</c:v>
                </c:pt>
                <c:pt idx="8728" formatCode="General">
                  <c:v>2.0949689778841099</c:v>
                </c:pt>
                <c:pt idx="8729" formatCode="General">
                  <c:v>2.0949618537607599</c:v>
                </c:pt>
                <c:pt idx="8730" formatCode="General">
                  <c:v>2.0949547309411898</c:v>
                </c:pt>
                <c:pt idx="8731" formatCode="General">
                  <c:v>2.0949476094246702</c:v>
                </c:pt>
                <c:pt idx="8732" formatCode="General">
                  <c:v>2.0949404892104502</c:v>
                </c:pt>
                <c:pt idx="8733" formatCode="General">
                  <c:v>2.0949333702977899</c:v>
                </c:pt>
                <c:pt idx="8734" formatCode="General">
                  <c:v>2.09492625268595</c:v>
                </c:pt>
                <c:pt idx="8735" formatCode="General">
                  <c:v>2.0949191363741702</c:v>
                </c:pt>
                <c:pt idx="8736" formatCode="General">
                  <c:v>2.0949120213616901</c:v>
                </c:pt>
                <c:pt idx="8737" formatCode="General">
                  <c:v>2.0949049076477499</c:v>
                </c:pt>
                <c:pt idx="8738" formatCode="General">
                  <c:v>2.0948977952316001</c:v>
                </c:pt>
                <c:pt idx="8739" formatCode="General">
                  <c:v>2.0948906841124502</c:v>
                </c:pt>
                <c:pt idx="8740" formatCode="General">
                  <c:v>2.0948835742895402</c:v>
                </c:pt>
                <c:pt idx="8741" formatCode="General">
                  <c:v>2.0948764657620802</c:v>
                </c:pt>
                <c:pt idx="8742" formatCode="General">
                  <c:v>2.0948693585293001</c:v>
                </c:pt>
                <c:pt idx="8743" formatCode="General">
                  <c:v>2.0948622525904002</c:v>
                </c:pt>
                <c:pt idx="8744" formatCode="General">
                  <c:v>2.0948551479445898</c:v>
                </c:pt>
                <c:pt idx="8745" formatCode="General">
                  <c:v>2.09484804459108</c:v>
                </c:pt>
                <c:pt idx="8746" formatCode="General">
                  <c:v>2.09484094252905</c:v>
                </c:pt>
                <c:pt idx="8747" formatCode="General">
                  <c:v>2.0948338417577101</c:v>
                </c:pt>
                <c:pt idx="8748" formatCode="General">
                  <c:v>2.0948267422762399</c:v>
                </c:pt>
                <c:pt idx="8749" formatCode="General">
                  <c:v>2.09481964408383</c:v>
                </c:pt>
                <c:pt idx="8750" formatCode="General">
                  <c:v>2.0948125471796399</c:v>
                </c:pt>
                <c:pt idx="8751" formatCode="General">
                  <c:v>2.09480545156286</c:v>
                </c:pt>
                <c:pt idx="8752" formatCode="General">
                  <c:v>2.0947983572326501</c:v>
                </c:pt>
                <c:pt idx="8753" formatCode="General">
                  <c:v>2.0947912641881801</c:v>
                </c:pt>
                <c:pt idx="8754" formatCode="General">
                  <c:v>2.0947841724285898</c:v>
                </c:pt>
                <c:pt idx="8755" formatCode="General">
                  <c:v>2.09477708195304</c:v>
                </c:pt>
                <c:pt idx="8756" formatCode="General">
                  <c:v>2.0947699927606802</c:v>
                </c:pt>
                <c:pt idx="8757" formatCode="General">
                  <c:v>2.09476290485064</c:v>
                </c:pt>
                <c:pt idx="8758" formatCode="General">
                  <c:v>2.0947558182220698</c:v>
                </c:pt>
                <c:pt idx="8759" formatCode="General">
                  <c:v>2.0947487328740801</c:v>
                </c:pt>
                <c:pt idx="8760" formatCode="General">
                  <c:v>2.0947416488058002</c:v>
                </c:pt>
                <c:pt idx="8761" formatCode="General">
                  <c:v>2.0947345660163501</c:v>
                </c:pt>
                <c:pt idx="8762" formatCode="General">
                  <c:v>2.09472748450484</c:v>
                </c:pt>
                <c:pt idx="8763" formatCode="General">
                  <c:v>2.09472040427038</c:v>
                </c:pt>
                <c:pt idx="8764" formatCode="General">
                  <c:v>2.09471332531206</c:v>
                </c:pt>
                <c:pt idx="8765" formatCode="General">
                  <c:v>2.0947062476289799</c:v>
                </c:pt>
                <c:pt idx="8766" formatCode="General">
                  <c:v>2.0946991712202201</c:v>
                </c:pt>
                <c:pt idx="8767" formatCode="General">
                  <c:v>2.0946920960848598</c:v>
                </c:pt>
                <c:pt idx="8768" formatCode="General">
                  <c:v>2.0946850222219902</c:v>
                </c:pt>
                <c:pt idx="8769" formatCode="General">
                  <c:v>2.0946779496306598</c:v>
                </c:pt>
                <c:pt idx="8770" formatCode="General">
                  <c:v>2.0946710453764399</c:v>
                </c:pt>
                <c:pt idx="8771" formatCode="General">
                  <c:v>2.09466397758219</c:v>
                </c:pt>
                <c:pt idx="8772" formatCode="General">
                  <c:v>2.0946569110861</c:v>
                </c:pt>
                <c:pt idx="8773" formatCode="General">
                  <c:v>2.09464984588758</c:v>
                </c:pt>
                <c:pt idx="8774" formatCode="General">
                  <c:v>2.0946427819860398</c:v>
                </c:pt>
                <c:pt idx="8775" formatCode="General">
                  <c:v>2.09463571938088</c:v>
                </c:pt>
                <c:pt idx="8776" formatCode="General">
                  <c:v>2.0946286580715099</c:v>
                </c:pt>
                <c:pt idx="8777" formatCode="General">
                  <c:v>2.0946215980573299</c:v>
                </c:pt>
                <c:pt idx="8778" formatCode="General">
                  <c:v>2.09461453933773</c:v>
                </c:pt>
                <c:pt idx="8779" formatCode="General">
                  <c:v>2.0946074819121199</c:v>
                </c:pt>
                <c:pt idx="8780" formatCode="General">
                  <c:v>2.0946004257798898</c:v>
                </c:pt>
                <c:pt idx="8781" formatCode="General">
                  <c:v>2.0945933709404199</c:v>
                </c:pt>
                <c:pt idx="8782" formatCode="General">
                  <c:v>2.0945863173931101</c:v>
                </c:pt>
                <c:pt idx="8783" formatCode="General">
                  <c:v>2.0945792651373298</c:v>
                </c:pt>
                <c:pt idx="8784" formatCode="General">
                  <c:v>2.0945722141724898</c:v>
                </c:pt>
                <c:pt idx="8785" formatCode="General">
                  <c:v>2.0945651644979502</c:v>
                </c:pt>
                <c:pt idx="8786" formatCode="General">
                  <c:v>2.0945581161131002</c:v>
                </c:pt>
                <c:pt idx="8787" formatCode="General">
                  <c:v>2.0945510690172902</c:v>
                </c:pt>
                <c:pt idx="8788" formatCode="General">
                  <c:v>2.0945440232099202</c:v>
                </c:pt>
                <c:pt idx="8789" formatCode="General">
                  <c:v>2.0945369786903498</c:v>
                </c:pt>
                <c:pt idx="8790" formatCode="General">
                  <c:v>2.0945299354579401</c:v>
                </c:pt>
                <c:pt idx="8791" formatCode="General">
                  <c:v>2.0945228935120599</c:v>
                </c:pt>
                <c:pt idx="8792" formatCode="General">
                  <c:v>2.0945158528520702</c:v>
                </c:pt>
                <c:pt idx="8793" formatCode="General">
                  <c:v>2.09450881347732</c:v>
                </c:pt>
                <c:pt idx="8794" formatCode="General">
                  <c:v>2.09450177538716</c:v>
                </c:pt>
                <c:pt idx="8795" formatCode="General">
                  <c:v>2.09449473858096</c:v>
                </c:pt>
                <c:pt idx="8796" formatCode="General">
                  <c:v>2.0944877030580602</c:v>
                </c:pt>
                <c:pt idx="8797" formatCode="General">
                  <c:v>2.0944806688177899</c:v>
                </c:pt>
                <c:pt idx="8798" formatCode="General">
                  <c:v>2.0944736358595</c:v>
                </c:pt>
                <c:pt idx="8799" formatCode="General">
                  <c:v>2.0944666041825402</c:v>
                </c:pt>
                <c:pt idx="8800" formatCode="General">
                  <c:v>2.0944595737862302</c:v>
                </c:pt>
                <c:pt idx="8801" formatCode="General">
                  <c:v>2.09445254466991</c:v>
                </c:pt>
                <c:pt idx="8802" formatCode="General">
                  <c:v>2.0944455168328999</c:v>
                </c:pt>
                <c:pt idx="8803" formatCode="General">
                  <c:v>2.0944384902745301</c:v>
                </c:pt>
                <c:pt idx="8804" formatCode="General">
                  <c:v>2.0944314649941198</c:v>
                </c:pt>
                <c:pt idx="8805" formatCode="General">
                  <c:v>2.0944244409909798</c:v>
                </c:pt>
                <c:pt idx="8806" formatCode="General">
                  <c:v>2.0944174182644302</c:v>
                </c:pt>
                <c:pt idx="8807" formatCode="General">
                  <c:v>2.0944103968137902</c:v>
                </c:pt>
                <c:pt idx="8808" formatCode="General">
                  <c:v>2.0944033766383501</c:v>
                </c:pt>
                <c:pt idx="8809" formatCode="General">
                  <c:v>2.0943963577374198</c:v>
                </c:pt>
                <c:pt idx="8810" formatCode="General">
                  <c:v>2.0943893401103</c:v>
                </c:pt>
                <c:pt idx="8811" formatCode="General">
                  <c:v>2.09438232375628</c:v>
                </c:pt>
                <c:pt idx="8812" formatCode="General">
                  <c:v>2.0943753086746599</c:v>
                </c:pt>
                <c:pt idx="8813" formatCode="General">
                  <c:v>2.09436829486472</c:v>
                </c:pt>
                <c:pt idx="8814" formatCode="General">
                  <c:v>2.0943612823257398</c:v>
                </c:pt>
                <c:pt idx="8815" formatCode="General">
                  <c:v>2.0943542710570102</c:v>
                </c:pt>
                <c:pt idx="8816" formatCode="General">
                  <c:v>2.09434726105781</c:v>
                </c:pt>
                <c:pt idx="8817" formatCode="General">
                  <c:v>2.09434025232739</c:v>
                </c:pt>
                <c:pt idx="8818" formatCode="General">
                  <c:v>2.09433324486504</c:v>
                </c:pt>
                <c:pt idx="8819" formatCode="General">
                  <c:v>2.0943262386699999</c:v>
                </c:pt>
                <c:pt idx="8820" formatCode="General">
                  <c:v>2.0943192337415502</c:v>
                </c:pt>
                <c:pt idx="8821" formatCode="General">
                  <c:v>2.0943122300789301</c:v>
                </c:pt>
                <c:pt idx="8822" formatCode="General">
                  <c:v>2.0943052276813998</c:v>
                </c:pt>
                <c:pt idx="8823" formatCode="General">
                  <c:v>2.0942982265482</c:v>
                </c:pt>
                <c:pt idx="8824" formatCode="General">
                  <c:v>2.0942912266785698</c:v>
                </c:pt>
                <c:pt idx="8825" formatCode="General">
                  <c:v>2.09428422807175</c:v>
                </c:pt>
                <c:pt idx="8826" formatCode="General">
                  <c:v>2.0942772307269699</c:v>
                </c:pt>
                <c:pt idx="8827" formatCode="General">
                  <c:v>2.0942702346434601</c:v>
                </c:pt>
                <c:pt idx="8828" formatCode="General">
                  <c:v>2.0942632398204402</c:v>
                </c:pt>
                <c:pt idx="8829" formatCode="General">
                  <c:v>2.0942562462571299</c:v>
                </c:pt>
                <c:pt idx="8830" formatCode="General">
                  <c:v>2.09424925395273</c:v>
                </c:pt>
                <c:pt idx="8831" formatCode="General">
                  <c:v>2.0942422629064699</c:v>
                </c:pt>
                <c:pt idx="8832" formatCode="General">
                  <c:v>2.09423527311754</c:v>
                </c:pt>
                <c:pt idx="8833" formatCode="General">
                  <c:v>2.0942282845851401</c:v>
                </c:pt>
                <c:pt idx="8834" formatCode="General">
                  <c:v>2.09422129730847</c:v>
                </c:pt>
                <c:pt idx="8835" formatCode="General">
                  <c:v>2.0942143112867102</c:v>
                </c:pt>
                <c:pt idx="8836" formatCode="General">
                  <c:v>2.0942073265190499</c:v>
                </c:pt>
                <c:pt idx="8837" formatCode="General">
                  <c:v>2.0942003430046499</c:v>
                </c:pt>
                <c:pt idx="8838" formatCode="General">
                  <c:v>2.0941933607427101</c:v>
                </c:pt>
                <c:pt idx="8839" formatCode="General">
                  <c:v>2.0941863797323701</c:v>
                </c:pt>
                <c:pt idx="8840" formatCode="General">
                  <c:v>2.09417939997281</c:v>
                </c:pt>
                <c:pt idx="8841" formatCode="General">
                  <c:v>2.0941724214631798</c:v>
                </c:pt>
                <c:pt idx="8842" formatCode="General">
                  <c:v>2.0941654442026301</c:v>
                </c:pt>
                <c:pt idx="8843" formatCode="General">
                  <c:v>2.0941584681903</c:v>
                </c:pt>
                <c:pt idx="8844" formatCode="General">
                  <c:v>2.0941514934253398</c:v>
                </c:pt>
                <c:pt idx="8845" formatCode="General">
                  <c:v>2.0941445199068802</c:v>
                </c:pt>
                <c:pt idx="8846" formatCode="General">
                  <c:v>2.0941375476340398</c:v>
                </c:pt>
                <c:pt idx="8847" formatCode="General">
                  <c:v>2.0941305766059402</c:v>
                </c:pt>
                <c:pt idx="8848" formatCode="General">
                  <c:v>2.0941236068217202</c:v>
                </c:pt>
                <c:pt idx="8849" formatCode="General">
                  <c:v>2.0941166382804601</c:v>
                </c:pt>
                <c:pt idx="8850" formatCode="General">
                  <c:v>2.0941096709812799</c:v>
                </c:pt>
                <c:pt idx="8851" formatCode="General">
                  <c:v>2.0941027049232601</c:v>
                </c:pt>
                <c:pt idx="8852" formatCode="General">
                  <c:v>2.0940957401055198</c:v>
                </c:pt>
                <c:pt idx="8853" formatCode="General">
                  <c:v>2.0940889418492401</c:v>
                </c:pt>
                <c:pt idx="8854" formatCode="General">
                  <c:v>2.0940819817349201</c:v>
                </c:pt>
                <c:pt idx="8855" formatCode="General">
                  <c:v>2.0940750228870502</c:v>
                </c:pt>
                <c:pt idx="8856" formatCode="General">
                  <c:v>2.0940680653050401</c:v>
                </c:pt>
                <c:pt idx="8857" formatCode="General">
                  <c:v>2.0940611089883201</c:v>
                </c:pt>
                <c:pt idx="8858" formatCode="General">
                  <c:v>2.0940541539363098</c:v>
                </c:pt>
                <c:pt idx="8859" formatCode="General">
                  <c:v>2.0940472001484398</c:v>
                </c:pt>
                <c:pt idx="8860" formatCode="General">
                  <c:v>2.09404024762412</c:v>
                </c:pt>
                <c:pt idx="8861" formatCode="General">
                  <c:v>2.0940332963627699</c:v>
                </c:pt>
                <c:pt idx="8862" formatCode="General">
                  <c:v>2.09402634636379</c:v>
                </c:pt>
                <c:pt idx="8863" formatCode="General">
                  <c:v>2.0940193976266102</c:v>
                </c:pt>
                <c:pt idx="8864" formatCode="General">
                  <c:v>2.0940124501506201</c:v>
                </c:pt>
                <c:pt idx="8865" formatCode="General">
                  <c:v>2.0940055039352301</c:v>
                </c:pt>
                <c:pt idx="8866" formatCode="General">
                  <c:v>2.0939985589798402</c:v>
                </c:pt>
                <c:pt idx="8867" formatCode="General">
                  <c:v>2.0939916152838598</c:v>
                </c:pt>
                <c:pt idx="8868" formatCode="General">
                  <c:v>2.09398467284668</c:v>
                </c:pt>
                <c:pt idx="8869" formatCode="General">
                  <c:v>2.0939777316677</c:v>
                </c:pt>
                <c:pt idx="8870" formatCode="General">
                  <c:v>2.09397079174629</c:v>
                </c:pt>
                <c:pt idx="8871" formatCode="General">
                  <c:v>2.0939638530818701</c:v>
                </c:pt>
                <c:pt idx="8872" formatCode="General">
                  <c:v>2.0939569156737998</c:v>
                </c:pt>
                <c:pt idx="8873" formatCode="General">
                  <c:v>2.0939499795214802</c:v>
                </c:pt>
                <c:pt idx="8874" formatCode="General">
                  <c:v>2.0939430446242699</c:v>
                </c:pt>
                <c:pt idx="8875" formatCode="General">
                  <c:v>2.09393611098157</c:v>
                </c:pt>
                <c:pt idx="8876" formatCode="General">
                  <c:v>2.0939291785927399</c:v>
                </c:pt>
                <c:pt idx="8877" formatCode="General">
                  <c:v>2.0939222474571602</c:v>
                </c:pt>
                <c:pt idx="8878" formatCode="General">
                  <c:v>2.0939153175741798</c:v>
                </c:pt>
                <c:pt idx="8879" formatCode="General">
                  <c:v>2.09390838894319</c:v>
                </c:pt>
                <c:pt idx="8880" formatCode="General">
                  <c:v>2.0939014615635401</c:v>
                </c:pt>
                <c:pt idx="8881" formatCode="General">
                  <c:v>2.0938945354345799</c:v>
                </c:pt>
                <c:pt idx="8882" formatCode="General">
                  <c:v>2.0938876105556798</c:v>
                </c:pt>
                <c:pt idx="8883" formatCode="General">
                  <c:v>2.0938806869261799</c:v>
                </c:pt>
                <c:pt idx="8884" formatCode="General">
                  <c:v>2.0938737645454402</c:v>
                </c:pt>
                <c:pt idx="8885" formatCode="General">
                  <c:v>2.0938668434127901</c:v>
                </c:pt>
                <c:pt idx="8886" formatCode="General">
                  <c:v>2.0938599235275901</c:v>
                </c:pt>
                <c:pt idx="8887" formatCode="General">
                  <c:v>2.0938530048891701</c:v>
                </c:pt>
                <c:pt idx="8888" formatCode="General">
                  <c:v>2.0938460874968601</c:v>
                </c:pt>
                <c:pt idx="8889" formatCode="General">
                  <c:v>2.09383917135</c:v>
                </c:pt>
                <c:pt idx="8890" formatCode="General">
                  <c:v>2.0938322564479099</c:v>
                </c:pt>
                <c:pt idx="8891" formatCode="General">
                  <c:v>2.09382534278993</c:v>
                </c:pt>
                <c:pt idx="8892" formatCode="General">
                  <c:v>2.09381843037536</c:v>
                </c:pt>
                <c:pt idx="8893" formatCode="General">
                  <c:v>2.09381151920353</c:v>
                </c:pt>
                <c:pt idx="8894" formatCode="General">
                  <c:v>2.0938046092737599</c:v>
                </c:pt>
                <c:pt idx="8895" formatCode="General">
                  <c:v>2.0937977005853399</c:v>
                </c:pt>
                <c:pt idx="8896" formatCode="General">
                  <c:v>2.0937907931375901</c:v>
                </c:pt>
                <c:pt idx="8897" formatCode="General">
                  <c:v>2.0937838869298102</c:v>
                </c:pt>
                <c:pt idx="8898" formatCode="General">
                  <c:v>2.0937769819612901</c:v>
                </c:pt>
                <c:pt idx="8899" formatCode="General">
                  <c:v>2.0937700782313402</c:v>
                </c:pt>
                <c:pt idx="8900" formatCode="General">
                  <c:v>2.0937631757392401</c:v>
                </c:pt>
                <c:pt idx="8901" formatCode="General">
                  <c:v>2.0937562744842699</c:v>
                </c:pt>
                <c:pt idx="8902" formatCode="General">
                  <c:v>2.0937493744657201</c:v>
                </c:pt>
                <c:pt idx="8903" formatCode="General">
                  <c:v>2.0937424756828702</c:v>
                </c:pt>
                <c:pt idx="8904" formatCode="General">
                  <c:v>2.09373557813498</c:v>
                </c:pt>
                <c:pt idx="8905" formatCode="General">
                  <c:v>2.0937286818213399</c:v>
                </c:pt>
                <c:pt idx="8906" formatCode="General">
                  <c:v>2.0937217867411899</c:v>
                </c:pt>
                <c:pt idx="8907" formatCode="General">
                  <c:v>2.0937148928938099</c:v>
                </c:pt>
                <c:pt idx="8908" formatCode="General">
                  <c:v>2.0937080002784501</c:v>
                </c:pt>
                <c:pt idx="8909" formatCode="General">
                  <c:v>2.09370110889436</c:v>
                </c:pt>
                <c:pt idx="8910" formatCode="General">
                  <c:v>2.0936942187407901</c:v>
                </c:pt>
                <c:pt idx="8911" formatCode="General">
                  <c:v>2.09368732981698</c:v>
                </c:pt>
                <c:pt idx="8912" formatCode="General">
                  <c:v>2.09368044212217</c:v>
                </c:pt>
                <c:pt idx="8913" formatCode="General">
                  <c:v>2.0936735556555899</c:v>
                </c:pt>
                <c:pt idx="8914" formatCode="General">
                  <c:v>2.0936666704164599</c:v>
                </c:pt>
                <c:pt idx="8915" formatCode="General">
                  <c:v>2.0936597864040198</c:v>
                </c:pt>
                <c:pt idx="8916" formatCode="General">
                  <c:v>2.0936529036174698</c:v>
                </c:pt>
                <c:pt idx="8917" formatCode="General">
                  <c:v>2.09364602205605</c:v>
                </c:pt>
                <c:pt idx="8918" formatCode="General">
                  <c:v>2.0936391417189499</c:v>
                </c:pt>
                <c:pt idx="8919" formatCode="General">
                  <c:v>2.0936322626053698</c:v>
                </c:pt>
                <c:pt idx="8920" formatCode="General">
                  <c:v>2.0936253847145099</c:v>
                </c:pt>
                <c:pt idx="8921" formatCode="General">
                  <c:v>2.0936185080455698</c:v>
                </c:pt>
                <c:pt idx="8922" formatCode="General">
                  <c:v>2.0936116325977401</c:v>
                </c:pt>
                <c:pt idx="8923" formatCode="General">
                  <c:v>2.0936047583702</c:v>
                </c:pt>
                <c:pt idx="8924" formatCode="General">
                  <c:v>2.09359788536212</c:v>
                </c:pt>
                <c:pt idx="8925" formatCode="General">
                  <c:v>2.0935910135726701</c:v>
                </c:pt>
                <c:pt idx="8926" formatCode="General">
                  <c:v>2.09358414300103</c:v>
                </c:pt>
                <c:pt idx="8927" formatCode="General">
                  <c:v>2.0935772736463498</c:v>
                </c:pt>
                <c:pt idx="8928" formatCode="General">
                  <c:v>2.09357040550778</c:v>
                </c:pt>
                <c:pt idx="8929" formatCode="General">
                  <c:v>2.09356353858449</c:v>
                </c:pt>
                <c:pt idx="8930" formatCode="General">
                  <c:v>2.0935566728756001</c:v>
                </c:pt>
                <c:pt idx="8931" formatCode="General">
                  <c:v>2.0935498083802599</c:v>
                </c:pt>
                <c:pt idx="8932" formatCode="General">
                  <c:v>2.0935429450976</c:v>
                </c:pt>
                <c:pt idx="8933" formatCode="General">
                  <c:v>2.09353608302674</c:v>
                </c:pt>
                <c:pt idx="8934" formatCode="General">
                  <c:v>2.09352922216681</c:v>
                </c:pt>
                <c:pt idx="8935" formatCode="General">
                  <c:v>2.0935223625169099</c:v>
                </c:pt>
                <c:pt idx="8936" formatCode="General">
                  <c:v>2.0935156676293198</c:v>
                </c:pt>
                <c:pt idx="8937" formatCode="General">
                  <c:v>2.09350881259126</c:v>
                </c:pt>
                <c:pt idx="8938" formatCode="General">
                  <c:v>2.0935019587889898</c:v>
                </c:pt>
                <c:pt idx="8939" formatCode="General">
                  <c:v>2.09349510622194</c:v>
                </c:pt>
                <c:pt idx="8940" formatCode="General">
                  <c:v>2.0934882548895501</c:v>
                </c:pt>
                <c:pt idx="8941" formatCode="General">
                  <c:v>2.09348140479127</c:v>
                </c:pt>
                <c:pt idx="8942" formatCode="General">
                  <c:v>2.09347455592652</c:v>
                </c:pt>
                <c:pt idx="8943" formatCode="General">
                  <c:v>2.0934677082947402</c:v>
                </c:pt>
                <c:pt idx="8944" formatCode="General">
                  <c:v>2.0934608618953701</c:v>
                </c:pt>
                <c:pt idx="8945" formatCode="General">
                  <c:v>2.0934540167278302</c:v>
                </c:pt>
                <c:pt idx="8946" formatCode="General">
                  <c:v>2.09344717279154</c:v>
                </c:pt>
                <c:pt idx="8947" formatCode="General">
                  <c:v>2.0934403300859299</c:v>
                </c:pt>
                <c:pt idx="8948" formatCode="General">
                  <c:v>2.0934334886104198</c:v>
                </c:pt>
                <c:pt idx="8949" formatCode="General">
                  <c:v>2.0934266483644302</c:v>
                </c:pt>
                <c:pt idx="8950" formatCode="General">
                  <c:v>2.0934198093473699</c:v>
                </c:pt>
                <c:pt idx="8951" formatCode="General">
                  <c:v>2.09341297155866</c:v>
                </c:pt>
                <c:pt idx="8952" formatCode="General">
                  <c:v>2.0934061349977102</c:v>
                </c:pt>
                <c:pt idx="8953" formatCode="General">
                  <c:v>2.0933992996639201</c:v>
                </c:pt>
                <c:pt idx="8954" formatCode="General">
                  <c:v>2.0933924655567</c:v>
                </c:pt>
                <c:pt idx="8955" formatCode="General">
                  <c:v>2.0933856326754499</c:v>
                </c:pt>
                <c:pt idx="8956" formatCode="General">
                  <c:v>2.0933788010195702</c:v>
                </c:pt>
                <c:pt idx="8957" formatCode="General">
                  <c:v>2.0933719705884601</c:v>
                </c:pt>
                <c:pt idx="8958" formatCode="General">
                  <c:v>2.09336514138151</c:v>
                </c:pt>
                <c:pt idx="8959" formatCode="General">
                  <c:v>2.09335831339811</c:v>
                </c:pt>
                <c:pt idx="8960" formatCode="General">
                  <c:v>2.0933514866376401</c:v>
                </c:pt>
                <c:pt idx="8961" formatCode="General">
                  <c:v>2.0933446610995099</c:v>
                </c:pt>
                <c:pt idx="8962" formatCode="General">
                  <c:v>2.0933378367830699</c:v>
                </c:pt>
                <c:pt idx="8963" formatCode="General">
                  <c:v>2.0933310136877199</c:v>
                </c:pt>
                <c:pt idx="8964" formatCode="General">
                  <c:v>2.0933241918128198</c:v>
                </c:pt>
                <c:pt idx="8965" formatCode="General">
                  <c:v>2.09331737115776</c:v>
                </c:pt>
                <c:pt idx="8966" formatCode="General">
                  <c:v>2.0933105517218999</c:v>
                </c:pt>
                <c:pt idx="8967" formatCode="General">
                  <c:v>2.0933037335045999</c:v>
                </c:pt>
                <c:pt idx="8968" formatCode="General">
                  <c:v>2.09329691650523</c:v>
                </c:pt>
                <c:pt idx="8969" formatCode="General">
                  <c:v>2.0932901007231401</c:v>
                </c:pt>
                <c:pt idx="8970" formatCode="General">
                  <c:v>2.09328328615769</c:v>
                </c:pt>
                <c:pt idx="8971" formatCode="General">
                  <c:v>2.0932764728082498</c:v>
                </c:pt>
                <c:pt idx="8972" formatCode="General">
                  <c:v>2.0932696606741401</c:v>
                </c:pt>
                <c:pt idx="8973" formatCode="General">
                  <c:v>2.0932628497547299</c:v>
                </c:pt>
                <c:pt idx="8974" formatCode="General">
                  <c:v>2.0932560400493498</c:v>
                </c:pt>
                <c:pt idx="8975" formatCode="General">
                  <c:v>2.0932492315573299</c:v>
                </c:pt>
                <c:pt idx="8976" formatCode="General">
                  <c:v>2.0932424242780301</c:v>
                </c:pt>
                <c:pt idx="8977" formatCode="General">
                  <c:v>2.0932356182107501</c:v>
                </c:pt>
                <c:pt idx="8978" formatCode="General">
                  <c:v>2.0932288133548398</c:v>
                </c:pt>
                <c:pt idx="8979" formatCode="General">
                  <c:v>2.0932220097096201</c:v>
                </c:pt>
                <c:pt idx="8980" formatCode="General">
                  <c:v>2.0932152072744001</c:v>
                </c:pt>
                <c:pt idx="8981" formatCode="General">
                  <c:v>2.0932084060485101</c:v>
                </c:pt>
                <c:pt idx="8982" formatCode="General">
                  <c:v>2.0932016060312399</c:v>
                </c:pt>
                <c:pt idx="8983" formatCode="General">
                  <c:v>2.09319480722192</c:v>
                </c:pt>
                <c:pt idx="8984" formatCode="General">
                  <c:v>2.0931880096198499</c:v>
                </c:pt>
                <c:pt idx="8985" formatCode="General">
                  <c:v>2.0931812132243199</c:v>
                </c:pt>
                <c:pt idx="8986" formatCode="General">
                  <c:v>2.0931744180346401</c:v>
                </c:pt>
                <c:pt idx="8987" formatCode="General">
                  <c:v>2.09316762405009</c:v>
                </c:pt>
                <c:pt idx="8988" formatCode="General">
                  <c:v>2.0931608312699601</c:v>
                </c:pt>
                <c:pt idx="8989" formatCode="General">
                  <c:v>2.0931540396935402</c:v>
                </c:pt>
                <c:pt idx="8990" formatCode="General">
                  <c:v>2.0931472493201002</c:v>
                </c:pt>
                <c:pt idx="8991" formatCode="General">
                  <c:v>2.0931404601489199</c:v>
                </c:pt>
                <c:pt idx="8992" formatCode="General">
                  <c:v>2.0931336721792699</c:v>
                </c:pt>
                <c:pt idx="8993" formatCode="General">
                  <c:v>2.0931268854104199</c:v>
                </c:pt>
                <c:pt idx="8994" formatCode="General">
                  <c:v>2.0931200998416202</c:v>
                </c:pt>
                <c:pt idx="8995" formatCode="General">
                  <c:v>2.0931133154721402</c:v>
                </c:pt>
                <c:pt idx="8996" formatCode="General">
                  <c:v>2.0931065323012201</c:v>
                </c:pt>
                <c:pt idx="8997" formatCode="General">
                  <c:v>2.0930997503281201</c:v>
                </c:pt>
                <c:pt idx="8998" formatCode="General">
                  <c:v>2.0930929695520701</c:v>
                </c:pt>
                <c:pt idx="8999" formatCode="General">
                  <c:v>2.0930861899723201</c:v>
                </c:pt>
                <c:pt idx="9000" formatCode="General">
                  <c:v>2.0930794115881</c:v>
                </c:pt>
                <c:pt idx="9001" formatCode="General">
                  <c:v>2.0930726343986201</c:v>
                </c:pt>
                <c:pt idx="9002" formatCode="General">
                  <c:v>2.0930658584031301</c:v>
                </c:pt>
                <c:pt idx="9003" formatCode="General">
                  <c:v>2.0930590836008398</c:v>
                </c:pt>
                <c:pt idx="9004" formatCode="General">
                  <c:v>2.0930523099909499</c:v>
                </c:pt>
                <c:pt idx="9005" formatCode="General">
                  <c:v>2.09304553757269</c:v>
                </c:pt>
                <c:pt idx="9006" formatCode="General">
                  <c:v>2.0930387663452401</c:v>
                </c:pt>
                <c:pt idx="9007" formatCode="General">
                  <c:v>2.0930319963078099</c:v>
                </c:pt>
                <c:pt idx="9008" formatCode="General">
                  <c:v>2.0930252274596</c:v>
                </c:pt>
                <c:pt idx="9009" formatCode="General">
                  <c:v>2.0930184597997799</c:v>
                </c:pt>
                <c:pt idx="9010" formatCode="General">
                  <c:v>2.09301169332754</c:v>
                </c:pt>
                <c:pt idx="9011" formatCode="General">
                  <c:v>2.09300492804205</c:v>
                </c:pt>
                <c:pt idx="9012" formatCode="General">
                  <c:v>2.0929981639424899</c:v>
                </c:pt>
                <c:pt idx="9013" formatCode="General">
                  <c:v>2.0929914010280202</c:v>
                </c:pt>
                <c:pt idx="9014" formatCode="General">
                  <c:v>2.0929846392977902</c:v>
                </c:pt>
                <c:pt idx="9015" formatCode="General">
                  <c:v>2.0929778787509599</c:v>
                </c:pt>
                <c:pt idx="9016" formatCode="General">
                  <c:v>2.09297111938668</c:v>
                </c:pt>
                <c:pt idx="9017" formatCode="General">
                  <c:v>2.09296436120409</c:v>
                </c:pt>
                <c:pt idx="9018" formatCode="General">
                  <c:v>2.0929576042023301</c:v>
                </c:pt>
                <c:pt idx="9019" formatCode="General">
                  <c:v>2.0929508483805201</c:v>
                </c:pt>
                <c:pt idx="9020" formatCode="General">
                  <c:v>2.0929442576628801</c:v>
                </c:pt>
                <c:pt idx="9021" formatCode="General">
                  <c:v>2.0929375063895099</c:v>
                </c:pt>
                <c:pt idx="9022" formatCode="General">
                  <c:v>2.0929307563217301</c:v>
                </c:pt>
                <c:pt idx="9023" formatCode="General">
                  <c:v>2.0929240074590001</c:v>
                </c:pt>
                <c:pt idx="9024" formatCode="General">
                  <c:v>2.0929172598007701</c:v>
                </c:pt>
                <c:pt idx="9025" formatCode="General">
                  <c:v>2.09291051334649</c:v>
                </c:pt>
                <c:pt idx="9026" formatCode="General">
                  <c:v>2.0929037680956202</c:v>
                </c:pt>
                <c:pt idx="9027" formatCode="General">
                  <c:v>2.0928970240475899</c:v>
                </c:pt>
                <c:pt idx="9028" formatCode="General">
                  <c:v>2.0928902812018602</c:v>
                </c:pt>
                <c:pt idx="9029" formatCode="General">
                  <c:v>2.0928835395578602</c:v>
                </c:pt>
                <c:pt idx="9030" formatCode="General">
                  <c:v>2.0928767991150399</c:v>
                </c:pt>
                <c:pt idx="9031" formatCode="General">
                  <c:v>2.0928700598728098</c:v>
                </c:pt>
                <c:pt idx="9032" formatCode="General">
                  <c:v>2.0928633218306301</c:v>
                </c:pt>
                <c:pt idx="9033" formatCode="General">
                  <c:v>2.0928565849879299</c:v>
                </c:pt>
                <c:pt idx="9034" formatCode="General">
                  <c:v>2.0928498493441201</c:v>
                </c:pt>
                <c:pt idx="9035" formatCode="General">
                  <c:v>2.0928431148986402</c:v>
                </c:pt>
                <c:pt idx="9036" formatCode="General">
                  <c:v>2.0928363816509101</c:v>
                </c:pt>
                <c:pt idx="9037" formatCode="General">
                  <c:v>2.09282964960035</c:v>
                </c:pt>
                <c:pt idx="9038" formatCode="General">
                  <c:v>2.0928229187463798</c:v>
                </c:pt>
                <c:pt idx="9039" formatCode="General">
                  <c:v>2.09281618908842</c:v>
                </c:pt>
                <c:pt idx="9040" formatCode="General">
                  <c:v>2.09280946062586</c:v>
                </c:pt>
                <c:pt idx="9041" formatCode="General">
                  <c:v>2.0928027333581301</c:v>
                </c:pt>
                <c:pt idx="9042" formatCode="General">
                  <c:v>2.0927960072846399</c:v>
                </c:pt>
                <c:pt idx="9043" formatCode="General">
                  <c:v>2.0927892824047798</c:v>
                </c:pt>
                <c:pt idx="9044" formatCode="General">
                  <c:v>2.0927825587179498</c:v>
                </c:pt>
                <c:pt idx="9045" formatCode="General">
                  <c:v>2.0927758362235598</c:v>
                </c:pt>
                <c:pt idx="9046" formatCode="General">
                  <c:v>2.0927691149209902</c:v>
                </c:pt>
                <c:pt idx="9047" formatCode="General">
                  <c:v>2.0927623948096499</c:v>
                </c:pt>
                <c:pt idx="9048" formatCode="General">
                  <c:v>2.0927556758889101</c:v>
                </c:pt>
                <c:pt idx="9049" formatCode="General">
                  <c:v>2.0927489581581602</c:v>
                </c:pt>
                <c:pt idx="9050" formatCode="General">
                  <c:v>2.09274224161679</c:v>
                </c:pt>
                <c:pt idx="9051" formatCode="General">
                  <c:v>2.09273552626418</c:v>
                </c:pt>
                <c:pt idx="9052" formatCode="General">
                  <c:v>2.0927288120996899</c:v>
                </c:pt>
                <c:pt idx="9053" formatCode="General">
                  <c:v>2.0927220991227</c:v>
                </c:pt>
                <c:pt idx="9054" formatCode="General">
                  <c:v>2.0927153873325901</c:v>
                </c:pt>
                <c:pt idx="9055" formatCode="General">
                  <c:v>2.0927086767287202</c:v>
                </c:pt>
                <c:pt idx="9056" formatCode="General">
                  <c:v>2.0927019673104401</c:v>
                </c:pt>
                <c:pt idx="9057" formatCode="General">
                  <c:v>2.0926952590771202</c:v>
                </c:pt>
                <c:pt idx="9058" formatCode="General">
                  <c:v>2.09268855202812</c:v>
                </c:pt>
                <c:pt idx="9059" formatCode="General">
                  <c:v>2.0926818461627801</c:v>
                </c:pt>
                <c:pt idx="9060" formatCode="General">
                  <c:v>2.0926751414804499</c:v>
                </c:pt>
                <c:pt idx="9061" formatCode="General">
                  <c:v>2.0926684379804801</c:v>
                </c:pt>
                <c:pt idx="9062" formatCode="General">
                  <c:v>2.0926617356622201</c:v>
                </c:pt>
                <c:pt idx="9063" formatCode="General">
                  <c:v>2.0926550345249901</c:v>
                </c:pt>
                <c:pt idx="9064" formatCode="General">
                  <c:v>2.0926483345681199</c:v>
                </c:pt>
                <c:pt idx="9065" formatCode="General">
                  <c:v>2.0926416357909501</c:v>
                </c:pt>
                <c:pt idx="9066" formatCode="General">
                  <c:v>2.0926349381928202</c:v>
                </c:pt>
                <c:pt idx="9067" formatCode="General">
                  <c:v>2.0926282417730202</c:v>
                </c:pt>
                <c:pt idx="9068" formatCode="General">
                  <c:v>2.0926215465308902</c:v>
                </c:pt>
                <c:pt idx="9069" formatCode="General">
                  <c:v>2.09261485246574</c:v>
                </c:pt>
                <c:pt idx="9070" formatCode="General">
                  <c:v>2.0926081595768702</c:v>
                </c:pt>
                <c:pt idx="9071" formatCode="General">
                  <c:v>2.0926014678636</c:v>
                </c:pt>
                <c:pt idx="9072" formatCode="General">
                  <c:v>2.0925947773252198</c:v>
                </c:pt>
                <c:pt idx="9073" formatCode="General">
                  <c:v>2.0925880879610399</c:v>
                </c:pt>
                <c:pt idx="9074" formatCode="General">
                  <c:v>2.09258139977034</c:v>
                </c:pt>
                <c:pt idx="9075" formatCode="General">
                  <c:v>2.0925747127524099</c:v>
                </c:pt>
                <c:pt idx="9076" formatCode="General">
                  <c:v>2.0925680269065401</c:v>
                </c:pt>
                <c:pt idx="9077" formatCode="General">
                  <c:v>2.0925613422320102</c:v>
                </c:pt>
                <c:pt idx="9078" formatCode="General">
                  <c:v>2.0925546587280999</c:v>
                </c:pt>
                <c:pt idx="9079" formatCode="General">
                  <c:v>2.09254797639406</c:v>
                </c:pt>
                <c:pt idx="9080" formatCode="General">
                  <c:v>2.0925412952291702</c:v>
                </c:pt>
                <c:pt idx="9081" formatCode="General">
                  <c:v>2.0925346152327098</c:v>
                </c:pt>
                <c:pt idx="9082" formatCode="General">
                  <c:v>2.0925279364038998</c:v>
                </c:pt>
                <c:pt idx="9083" formatCode="General">
                  <c:v>2.0925212587420199</c:v>
                </c:pt>
                <c:pt idx="9084" formatCode="General">
                  <c:v>2.0925145822463098</c:v>
                </c:pt>
                <c:pt idx="9085" formatCode="General">
                  <c:v>2.0925079069160102</c:v>
                </c:pt>
                <c:pt idx="9086" formatCode="General">
                  <c:v>2.09250123275035</c:v>
                </c:pt>
                <c:pt idx="9087" formatCode="General">
                  <c:v>2.09249455974859</c:v>
                </c:pt>
                <c:pt idx="9088" formatCode="General">
                  <c:v>2.09248788790992</c:v>
                </c:pt>
                <c:pt idx="9089" formatCode="General">
                  <c:v>2.09248121723359</c:v>
                </c:pt>
                <c:pt idx="9090" formatCode="General">
                  <c:v>2.09247454771881</c:v>
                </c:pt>
                <c:pt idx="9091" formatCode="General">
                  <c:v>2.09246787936479</c:v>
                </c:pt>
                <c:pt idx="9092" formatCode="General">
                  <c:v>2.09246121217073</c:v>
                </c:pt>
                <c:pt idx="9093" formatCode="General">
                  <c:v>2.0924545461358499</c:v>
                </c:pt>
                <c:pt idx="9094" formatCode="General">
                  <c:v>2.0924478812593299</c:v>
                </c:pt>
                <c:pt idx="9095" formatCode="General">
                  <c:v>2.0924412175403702</c:v>
                </c:pt>
                <c:pt idx="9096" formatCode="General">
                  <c:v>2.09243455497815</c:v>
                </c:pt>
                <c:pt idx="9097" formatCode="General">
                  <c:v>2.0924278935718501</c:v>
                </c:pt>
                <c:pt idx="9098" formatCode="General">
                  <c:v>2.09242123332064</c:v>
                </c:pt>
                <c:pt idx="9099" formatCode="General">
                  <c:v>2.0924145742236901</c:v>
                </c:pt>
                <c:pt idx="9100" formatCode="General">
                  <c:v>2.0924079162801701</c:v>
                </c:pt>
                <c:pt idx="9101" formatCode="General">
                  <c:v>2.0924012594892298</c:v>
                </c:pt>
                <c:pt idx="9102" formatCode="General">
                  <c:v>2.0923946038500199</c:v>
                </c:pt>
                <c:pt idx="9103" formatCode="General">
                  <c:v>2.09238811144423</c:v>
                </c:pt>
                <c:pt idx="9104" formatCode="General">
                  <c:v>2.0923814602653601</c:v>
                </c:pt>
                <c:pt idx="9105" formatCode="General">
                  <c:v>2.0923748102634301</c:v>
                </c:pt>
                <c:pt idx="9106" formatCode="General">
                  <c:v>2.0923681614378999</c:v>
                </c:pt>
                <c:pt idx="9107" formatCode="General">
                  <c:v>2.0923615137882501</c:v>
                </c:pt>
                <c:pt idx="9108" formatCode="General">
                  <c:v>2.09235486731394</c:v>
                </c:pt>
                <c:pt idx="9109" formatCode="General">
                  <c:v>2.09234822201444</c:v>
                </c:pt>
                <c:pt idx="9110" formatCode="General">
                  <c:v>2.0923415778891901</c:v>
                </c:pt>
                <c:pt idx="9111" formatCode="General">
                  <c:v>2.0923349349376701</c:v>
                </c:pt>
                <c:pt idx="9112" formatCode="General">
                  <c:v>2.0923282931593299</c:v>
                </c:pt>
                <c:pt idx="9113" formatCode="General">
                  <c:v>2.0923216525536201</c:v>
                </c:pt>
                <c:pt idx="9114" formatCode="General">
                  <c:v>2.0923150131199901</c:v>
                </c:pt>
                <c:pt idx="9115" formatCode="General">
                  <c:v>2.0923083748578999</c:v>
                </c:pt>
                <c:pt idx="9116" formatCode="General">
                  <c:v>2.0923017377667801</c:v>
                </c:pt>
                <c:pt idx="9117" formatCode="General">
                  <c:v>2.09229510184608</c:v>
                </c:pt>
                <c:pt idx="9118" formatCode="General">
                  <c:v>2.0922884670952402</c:v>
                </c:pt>
                <c:pt idx="9119" formatCode="General">
                  <c:v>2.0922818335137099</c:v>
                </c:pt>
                <c:pt idx="9120" formatCode="General">
                  <c:v>2.09227520110091</c:v>
                </c:pt>
                <c:pt idx="9121" formatCode="General">
                  <c:v>2.0922685698562802</c:v>
                </c:pt>
                <c:pt idx="9122" formatCode="General">
                  <c:v>2.0922619397792399</c:v>
                </c:pt>
                <c:pt idx="9123" formatCode="General">
                  <c:v>2.0922553108692399</c:v>
                </c:pt>
                <c:pt idx="9124" formatCode="General">
                  <c:v>2.0922486831256899</c:v>
                </c:pt>
                <c:pt idx="9125" formatCode="General">
                  <c:v>2.0922420565480002</c:v>
                </c:pt>
                <c:pt idx="9126" formatCode="General">
                  <c:v>2.0922354311356099</c:v>
                </c:pt>
                <c:pt idx="9127" formatCode="General">
                  <c:v>2.0922288068879298</c:v>
                </c:pt>
                <c:pt idx="9128" formatCode="General">
                  <c:v>2.09222218380437</c:v>
                </c:pt>
                <c:pt idx="9129" formatCode="General">
                  <c:v>2.0922155618843501</c:v>
                </c:pt>
                <c:pt idx="9130" formatCode="General">
                  <c:v>2.09220894112726</c:v>
                </c:pt>
                <c:pt idx="9131" formatCode="General">
                  <c:v>2.0922023215325098</c:v>
                </c:pt>
                <c:pt idx="9132" formatCode="General">
                  <c:v>2.0921957030995202</c:v>
                </c:pt>
                <c:pt idx="9133" formatCode="General">
                  <c:v>2.0921890858276599</c:v>
                </c:pt>
                <c:pt idx="9134" formatCode="General">
                  <c:v>2.0921824697163398</c:v>
                </c:pt>
                <c:pt idx="9135" formatCode="General">
                  <c:v>2.09217585476495</c:v>
                </c:pt>
                <c:pt idx="9136" formatCode="General">
                  <c:v>2.09216924097288</c:v>
                </c:pt>
                <c:pt idx="9137" formatCode="General">
                  <c:v>2.0921626283395098</c:v>
                </c:pt>
                <c:pt idx="9138" formatCode="General">
                  <c:v>2.0921560168642301</c:v>
                </c:pt>
                <c:pt idx="9139" formatCode="General">
                  <c:v>2.0921494065464099</c:v>
                </c:pt>
                <c:pt idx="9140" formatCode="General">
                  <c:v>2.0921427973854301</c:v>
                </c:pt>
                <c:pt idx="9141" formatCode="General">
                  <c:v>2.09213618938066</c:v>
                </c:pt>
                <c:pt idx="9142" formatCode="General">
                  <c:v>2.0921295825314701</c:v>
                </c:pt>
                <c:pt idx="9143" formatCode="General">
                  <c:v>2.0921229768372198</c:v>
                </c:pt>
                <c:pt idx="9144" formatCode="General">
                  <c:v>2.09211637229728</c:v>
                </c:pt>
                <c:pt idx="9145" formatCode="General">
                  <c:v>2.092109768911</c:v>
                </c:pt>
                <c:pt idx="9146" formatCode="General">
                  <c:v>2.0921031666777301</c:v>
                </c:pt>
                <c:pt idx="9147" formatCode="General">
                  <c:v>2.0920965655968402</c:v>
                </c:pt>
                <c:pt idx="9148" formatCode="General">
                  <c:v>2.0920899656676499</c:v>
                </c:pt>
                <c:pt idx="9149" formatCode="General">
                  <c:v>2.0920833668895198</c:v>
                </c:pt>
                <c:pt idx="9150" formatCode="General">
                  <c:v>2.0920767692617899</c:v>
                </c:pt>
                <c:pt idx="9151" formatCode="General">
                  <c:v>2.0920701727837798</c:v>
                </c:pt>
                <c:pt idx="9152" formatCode="General">
                  <c:v>2.09206357745484</c:v>
                </c:pt>
                <c:pt idx="9153" formatCode="General">
                  <c:v>2.0920569832742801</c:v>
                </c:pt>
                <c:pt idx="9154" formatCode="General">
                  <c:v>2.09205039024144</c:v>
                </c:pt>
                <c:pt idx="9155" formatCode="General">
                  <c:v>2.0920437983556202</c:v>
                </c:pt>
                <c:pt idx="9156" formatCode="General">
                  <c:v>2.09203720761615</c:v>
                </c:pt>
                <c:pt idx="9157" formatCode="General">
                  <c:v>2.09203061802233</c:v>
                </c:pt>
                <c:pt idx="9158" formatCode="General">
                  <c:v>2.09202402957348</c:v>
                </c:pt>
                <c:pt idx="9159" formatCode="General">
                  <c:v>2.0920174422688902</c:v>
                </c:pt>
                <c:pt idx="9160" formatCode="General">
                  <c:v>2.0920108561078599</c:v>
                </c:pt>
                <c:pt idx="9161" formatCode="General">
                  <c:v>2.09200427108969</c:v>
                </c:pt>
                <c:pt idx="9162" formatCode="General">
                  <c:v>2.0919976872136599</c:v>
                </c:pt>
                <c:pt idx="9163" formatCode="General">
                  <c:v>2.0919911044790598</c:v>
                </c:pt>
                <c:pt idx="9164" formatCode="General">
                  <c:v>2.0919845228851699</c:v>
                </c:pt>
                <c:pt idx="9165" formatCode="General">
                  <c:v>2.0919779424312601</c:v>
                </c:pt>
                <c:pt idx="9166" formatCode="General">
                  <c:v>2.0919713631166101</c:v>
                </c:pt>
                <c:pt idx="9167" formatCode="General">
                  <c:v>2.0919647849404801</c:v>
                </c:pt>
                <c:pt idx="9168" formatCode="General">
                  <c:v>2.0919582079021302</c:v>
                </c:pt>
                <c:pt idx="9169" formatCode="General">
                  <c:v>2.09195163200082</c:v>
                </c:pt>
                <c:pt idx="9170" formatCode="General">
                  <c:v>2.0919450572358</c:v>
                </c:pt>
                <c:pt idx="9171" formatCode="General">
                  <c:v>2.0919384836063202</c:v>
                </c:pt>
                <c:pt idx="9172" formatCode="General">
                  <c:v>2.0919319111116099</c:v>
                </c:pt>
                <c:pt idx="9173" formatCode="General">
                  <c:v>2.0919253397509201</c:v>
                </c:pt>
                <c:pt idx="9174" formatCode="General">
                  <c:v>2.0919187695234802</c:v>
                </c:pt>
                <c:pt idx="9175" formatCode="General">
                  <c:v>2.09191220042851</c:v>
                </c:pt>
                <c:pt idx="9176" formatCode="General">
                  <c:v>2.0919056324652301</c:v>
                </c:pt>
                <c:pt idx="9177" formatCode="General">
                  <c:v>2.09189906563287</c:v>
                </c:pt>
                <c:pt idx="9178" formatCode="General">
                  <c:v>2.0918924999306299</c:v>
                </c:pt>
                <c:pt idx="9179" formatCode="General">
                  <c:v>2.0918859353577099</c:v>
                </c:pt>
                <c:pt idx="9180" formatCode="General">
                  <c:v>2.09187937191331</c:v>
                </c:pt>
                <c:pt idx="9181" formatCode="General">
                  <c:v>2.0918728095966301</c:v>
                </c:pt>
                <c:pt idx="9182" formatCode="General">
                  <c:v>2.0918662484068702</c:v>
                </c:pt>
                <c:pt idx="9183" formatCode="General">
                  <c:v>2.0918596883431899</c:v>
                </c:pt>
                <c:pt idx="9184" formatCode="General">
                  <c:v>2.0918531294047802</c:v>
                </c:pt>
                <c:pt idx="9185" formatCode="General">
                  <c:v>2.0918465715907999</c:v>
                </c:pt>
                <c:pt idx="9186" formatCode="General">
                  <c:v>2.0918400149004199</c:v>
                </c:pt>
                <c:pt idx="9187" formatCode="General">
                  <c:v>2.0918336216826798</c:v>
                </c:pt>
                <c:pt idx="9188" formatCode="General">
                  <c:v>2.09182706939204</c:v>
                </c:pt>
                <c:pt idx="9189" formatCode="General">
                  <c:v>2.0918205182501102</c:v>
                </c:pt>
                <c:pt idx="9190" formatCode="General">
                  <c:v>2.0918139682563601</c:v>
                </c:pt>
                <c:pt idx="9191" formatCode="General">
                  <c:v>2.09180741941026</c:v>
                </c:pt>
                <c:pt idx="9192" formatCode="General">
                  <c:v>2.0918008717113001</c:v>
                </c:pt>
                <c:pt idx="9193" formatCode="General">
                  <c:v>2.0917943251589399</c:v>
                </c:pt>
                <c:pt idx="9194" formatCode="General">
                  <c:v>2.0917877797526701</c:v>
                </c:pt>
                <c:pt idx="9195" formatCode="General">
                  <c:v>2.0917812354919501</c:v>
                </c:pt>
                <c:pt idx="9196" formatCode="General">
                  <c:v>2.0917746923762501</c:v>
                </c:pt>
                <c:pt idx="9197" formatCode="General">
                  <c:v>2.0917681504050298</c:v>
                </c:pt>
                <c:pt idx="9198" formatCode="General">
                  <c:v>2.0917616095777598</c:v>
                </c:pt>
                <c:pt idx="9199" formatCode="General">
                  <c:v>2.0917550698939</c:v>
                </c:pt>
                <c:pt idx="9200" formatCode="General">
                  <c:v>2.0917485313529101</c:v>
                </c:pt>
                <c:pt idx="9201" formatCode="General">
                  <c:v>2.0917419939542401</c:v>
                </c:pt>
                <c:pt idx="9202" formatCode="General">
                  <c:v>2.0917354576973399</c:v>
                </c:pt>
                <c:pt idx="9203" formatCode="General">
                  <c:v>2.09172892258167</c:v>
                </c:pt>
                <c:pt idx="9204" formatCode="General">
                  <c:v>2.09172238860668</c:v>
                </c:pt>
                <c:pt idx="9205" formatCode="General">
                  <c:v>2.0917158557717999</c:v>
                </c:pt>
                <c:pt idx="9206" formatCode="General">
                  <c:v>2.0917093240764801</c:v>
                </c:pt>
                <c:pt idx="9207" formatCode="General">
                  <c:v>2.09170279352016</c:v>
                </c:pt>
                <c:pt idx="9208" formatCode="General">
                  <c:v>2.09169626410229</c:v>
                </c:pt>
                <c:pt idx="9209" formatCode="General">
                  <c:v>2.0916897358222699</c:v>
                </c:pt>
                <c:pt idx="9210" formatCode="General">
                  <c:v>2.0916832086795698</c:v>
                </c:pt>
                <c:pt idx="9211" formatCode="General">
                  <c:v>2.0916766826735902</c:v>
                </c:pt>
                <c:pt idx="9212" formatCode="General">
                  <c:v>2.0916701578037702</c:v>
                </c:pt>
                <c:pt idx="9213" formatCode="General">
                  <c:v>2.0916636340695298</c:v>
                </c:pt>
                <c:pt idx="9214" formatCode="General">
                  <c:v>2.09165711147029</c:v>
                </c:pt>
                <c:pt idx="9215" formatCode="General">
                  <c:v>2.0916505900054601</c:v>
                </c:pt>
                <c:pt idx="9216" formatCode="General">
                  <c:v>2.09164406967446</c:v>
                </c:pt>
                <c:pt idx="9217" formatCode="General">
                  <c:v>2.0916375504767002</c:v>
                </c:pt>
                <c:pt idx="9218" formatCode="General">
                  <c:v>2.0916310324115801</c:v>
                </c:pt>
                <c:pt idx="9219" formatCode="General">
                  <c:v>2.0916245154785198</c:v>
                </c:pt>
                <c:pt idx="9220" formatCode="General">
                  <c:v>2.0916179996769002</c:v>
                </c:pt>
                <c:pt idx="9221" formatCode="General">
                  <c:v>2.09161148500614</c:v>
                </c:pt>
                <c:pt idx="9222" formatCode="General">
                  <c:v>2.0916049714656202</c:v>
                </c:pt>
                <c:pt idx="9223" formatCode="General">
                  <c:v>2.0915984590547301</c:v>
                </c:pt>
                <c:pt idx="9224" formatCode="General">
                  <c:v>2.0915919477728599</c:v>
                </c:pt>
                <c:pt idx="9225" formatCode="General">
                  <c:v>2.0915854376194001</c:v>
                </c:pt>
                <c:pt idx="9226" formatCode="General">
                  <c:v>2.0915789285937301</c:v>
                </c:pt>
                <c:pt idx="9227" formatCode="General">
                  <c:v>2.0915724206952202</c:v>
                </c:pt>
                <c:pt idx="9228" formatCode="General">
                  <c:v>2.0915659139232501</c:v>
                </c:pt>
                <c:pt idx="9229" formatCode="General">
                  <c:v>2.09155940827719</c:v>
                </c:pt>
                <c:pt idx="9230" formatCode="General">
                  <c:v>2.0915529037564</c:v>
                </c:pt>
                <c:pt idx="9231" formatCode="General">
                  <c:v>2.09154640036025</c:v>
                </c:pt>
                <c:pt idx="9232" formatCode="General">
                  <c:v>2.0915398980880902</c:v>
                </c:pt>
                <c:pt idx="9233" formatCode="General">
                  <c:v>2.09153339693929</c:v>
                </c:pt>
                <c:pt idx="9234" formatCode="General">
                  <c:v>2.0915268969131899</c:v>
                </c:pt>
                <c:pt idx="9235" formatCode="General">
                  <c:v>2.0915203980091501</c:v>
                </c:pt>
                <c:pt idx="9236" formatCode="General">
                  <c:v>2.0915139002265</c:v>
                </c:pt>
                <c:pt idx="9237" formatCode="General">
                  <c:v>2.09150740356458</c:v>
                </c:pt>
                <c:pt idx="9238" formatCode="General">
                  <c:v>2.09150090802274</c:v>
                </c:pt>
                <c:pt idx="9239" formatCode="General">
                  <c:v>2.0914944136003002</c:v>
                </c:pt>
                <c:pt idx="9240" formatCode="General">
                  <c:v>2.0914879202965899</c:v>
                </c:pt>
                <c:pt idx="9241" formatCode="General">
                  <c:v>2.09148142811094</c:v>
                </c:pt>
                <c:pt idx="9242" formatCode="General">
                  <c:v>2.0914749370426602</c:v>
                </c:pt>
                <c:pt idx="9243" formatCode="General">
                  <c:v>2.0914684470910698</c:v>
                </c:pt>
                <c:pt idx="9244" formatCode="General">
                  <c:v>2.0914619582554801</c:v>
                </c:pt>
                <c:pt idx="9245" formatCode="General">
                  <c:v>2.0914554705352</c:v>
                </c:pt>
                <c:pt idx="9246" formatCode="General">
                  <c:v>2.09144898392953</c:v>
                </c:pt>
                <c:pt idx="9247" formatCode="General">
                  <c:v>2.09144249843777</c:v>
                </c:pt>
                <c:pt idx="9248" formatCode="General">
                  <c:v>2.0914360140592101</c:v>
                </c:pt>
                <c:pt idx="9249" formatCode="General">
                  <c:v>2.0914295307931399</c:v>
                </c:pt>
                <c:pt idx="9250" formatCode="General">
                  <c:v>2.0914230486388399</c:v>
                </c:pt>
                <c:pt idx="9251" formatCode="General">
                  <c:v>2.0914165675955898</c:v>
                </c:pt>
                <c:pt idx="9252" formatCode="General">
                  <c:v>2.0914100876626698</c:v>
                </c:pt>
                <c:pt idx="9253" formatCode="General">
                  <c:v>2.0914036088393502</c:v>
                </c:pt>
                <c:pt idx="9254" formatCode="General">
                  <c:v>2.0913971311249</c:v>
                </c:pt>
                <c:pt idx="9255" formatCode="General">
                  <c:v>2.0913906545185701</c:v>
                </c:pt>
                <c:pt idx="9256" formatCode="General">
                  <c:v>2.0913841790196201</c:v>
                </c:pt>
                <c:pt idx="9257" formatCode="General">
                  <c:v>2.0913777046272899</c:v>
                </c:pt>
                <c:pt idx="9258" formatCode="General">
                  <c:v>2.0913712313408399</c:v>
                </c:pt>
                <c:pt idx="9259" formatCode="General">
                  <c:v>2.0913647591595099</c:v>
                </c:pt>
                <c:pt idx="9260" formatCode="General">
                  <c:v>2.0913582880825201</c:v>
                </c:pt>
                <c:pt idx="9261" formatCode="General">
                  <c:v>2.09135181810912</c:v>
                </c:pt>
                <c:pt idx="9262" formatCode="General">
                  <c:v>2.0913453492385199</c:v>
                </c:pt>
                <c:pt idx="9263" formatCode="General">
                  <c:v>2.0913388814699401</c:v>
                </c:pt>
                <c:pt idx="9264" formatCode="General">
                  <c:v>2.09133241480259</c:v>
                </c:pt>
                <c:pt idx="9265" formatCode="General">
                  <c:v>2.0913259492356899</c:v>
                </c:pt>
                <c:pt idx="9266" formatCode="General">
                  <c:v>2.09131948476844</c:v>
                </c:pt>
                <c:pt idx="9267" formatCode="General">
                  <c:v>2.0913130214000399</c:v>
                </c:pt>
                <c:pt idx="9268" formatCode="General">
                  <c:v>2.0913065591296598</c:v>
                </c:pt>
                <c:pt idx="9269" formatCode="General">
                  <c:v>2.09130009795651</c:v>
                </c:pt>
                <c:pt idx="9270" formatCode="General">
                  <c:v>2.0912937983217299</c:v>
                </c:pt>
                <c:pt idx="9271" formatCode="General">
                  <c:v>2.0912873414635</c:v>
                </c:pt>
                <c:pt idx="9272" formatCode="General">
                  <c:v>2.0912808857271599</c:v>
                </c:pt>
                <c:pt idx="9273" formatCode="General">
                  <c:v>2.09127443111218</c:v>
                </c:pt>
                <c:pt idx="9274" formatCode="General">
                  <c:v>2.0912679776180698</c:v>
                </c:pt>
                <c:pt idx="9275" formatCode="General">
                  <c:v>2.0912615252443101</c:v>
                </c:pt>
                <c:pt idx="9276" formatCode="General">
                  <c:v>2.0912550739903999</c:v>
                </c:pt>
                <c:pt idx="9277" formatCode="General">
                  <c:v>2.0912486238558201</c:v>
                </c:pt>
                <c:pt idx="9278" formatCode="General">
                  <c:v>2.09124217484006</c:v>
                </c:pt>
                <c:pt idx="9279" formatCode="General">
                  <c:v>2.0912357269426001</c:v>
                </c:pt>
                <c:pt idx="9280" formatCode="General">
                  <c:v>2.09122928016291</c:v>
                </c:pt>
                <c:pt idx="9281" formatCode="General">
                  <c:v>2.09122283450048</c:v>
                </c:pt>
                <c:pt idx="9282" formatCode="General">
                  <c:v>2.09121638995477</c:v>
                </c:pt>
                <c:pt idx="9283" formatCode="General">
                  <c:v>2.0912099465252698</c:v>
                </c:pt>
                <c:pt idx="9284" formatCode="General">
                  <c:v>2.0912035042114301</c:v>
                </c:pt>
                <c:pt idx="9285" formatCode="General">
                  <c:v>2.0911970630127299</c:v>
                </c:pt>
                <c:pt idx="9286" formatCode="General">
                  <c:v>2.0911906229286399</c:v>
                </c:pt>
                <c:pt idx="9287" formatCode="General">
                  <c:v>2.0911841839586001</c:v>
                </c:pt>
                <c:pt idx="9288" formatCode="General">
                  <c:v>2.0911777461021002</c:v>
                </c:pt>
                <c:pt idx="9289" formatCode="General">
                  <c:v>2.09117130935857</c:v>
                </c:pt>
                <c:pt idx="9290" formatCode="General">
                  <c:v>2.09116487372747</c:v>
                </c:pt>
                <c:pt idx="9291" formatCode="General">
                  <c:v>2.0911584392082601</c:v>
                </c:pt>
                <c:pt idx="9292" formatCode="General">
                  <c:v>2.0911520058003799</c:v>
                </c:pt>
                <c:pt idx="9293" formatCode="General">
                  <c:v>2.0911455735032898</c:v>
                </c:pt>
                <c:pt idx="9294" formatCode="General">
                  <c:v>2.0911391423164201</c:v>
                </c:pt>
                <c:pt idx="9295" formatCode="General">
                  <c:v>2.0911327122392098</c:v>
                </c:pt>
                <c:pt idx="9296" formatCode="General">
                  <c:v>2.0911262832711</c:v>
                </c:pt>
                <c:pt idx="9297" formatCode="General">
                  <c:v>2.0911198554115198</c:v>
                </c:pt>
                <c:pt idx="9298" formatCode="General">
                  <c:v>2.0911134286599098</c:v>
                </c:pt>
                <c:pt idx="9299" formatCode="General">
                  <c:v>2.09110700301569</c:v>
                </c:pt>
                <c:pt idx="9300" formatCode="General">
                  <c:v>2.0911005784782901</c:v>
                </c:pt>
                <c:pt idx="9301" formatCode="General">
                  <c:v>2.09109415504714</c:v>
                </c:pt>
                <c:pt idx="9302" formatCode="General">
                  <c:v>2.0910877327216499</c:v>
                </c:pt>
                <c:pt idx="9303" formatCode="General">
                  <c:v>2.0910813115012301</c:v>
                </c:pt>
                <c:pt idx="9304" formatCode="General">
                  <c:v>2.0910748913853099</c:v>
                </c:pt>
                <c:pt idx="9305" formatCode="General">
                  <c:v>2.09106847237328</c:v>
                </c:pt>
                <c:pt idx="9306" formatCode="General">
                  <c:v>2.0910620544645599</c:v>
                </c:pt>
                <c:pt idx="9307" formatCode="General">
                  <c:v>2.0910556376585498</c:v>
                </c:pt>
                <c:pt idx="9308" formatCode="General">
                  <c:v>2.0910492219546502</c:v>
                </c:pt>
                <c:pt idx="9309" formatCode="General">
                  <c:v>2.0910428073522498</c:v>
                </c:pt>
                <c:pt idx="9310" formatCode="General">
                  <c:v>2.0910363938507599</c:v>
                </c:pt>
                <c:pt idx="9311" formatCode="General">
                  <c:v>2.0910299814495499</c:v>
                </c:pt>
                <c:pt idx="9312" formatCode="General">
                  <c:v>2.09102357014801</c:v>
                </c:pt>
                <c:pt idx="9313" formatCode="General">
                  <c:v>2.0910171599455301</c:v>
                </c:pt>
                <c:pt idx="9314" formatCode="General">
                  <c:v>2.0910107508414901</c:v>
                </c:pt>
                <c:pt idx="9315" formatCode="General">
                  <c:v>2.09100434283526</c:v>
                </c:pt>
                <c:pt idx="9316" formatCode="General">
                  <c:v>2.0909979359262101</c:v>
                </c:pt>
                <c:pt idx="9317" formatCode="General">
                  <c:v>2.0909915301137101</c:v>
                </c:pt>
                <c:pt idx="9318" formatCode="General">
                  <c:v>2.0909851253971201</c:v>
                </c:pt>
                <c:pt idx="9319" formatCode="General">
                  <c:v>2.09097872177581</c:v>
                </c:pt>
                <c:pt idx="9320" formatCode="General">
                  <c:v>2.0909723192491301</c:v>
                </c:pt>
                <c:pt idx="9321" formatCode="General">
                  <c:v>2.0909659178164302</c:v>
                </c:pt>
                <c:pt idx="9322" formatCode="General">
                  <c:v>2.0909595174770601</c:v>
                </c:pt>
                <c:pt idx="9323" formatCode="General">
                  <c:v>2.0909531182303698</c:v>
                </c:pt>
                <c:pt idx="9324" formatCode="General">
                  <c:v>2.0909467200757001</c:v>
                </c:pt>
                <c:pt idx="9325" formatCode="General">
                  <c:v>2.0909403230123802</c:v>
                </c:pt>
                <c:pt idx="9326" formatCode="General">
                  <c:v>2.0909339270397398</c:v>
                </c:pt>
                <c:pt idx="9327" formatCode="General">
                  <c:v>2.0909275321571199</c:v>
                </c:pt>
                <c:pt idx="9328" formatCode="General">
                  <c:v>2.0909211383638402</c:v>
                </c:pt>
                <c:pt idx="9329" formatCode="General">
                  <c:v>2.0909147456592101</c:v>
                </c:pt>
                <c:pt idx="9330" formatCode="General">
                  <c:v>2.0909083540425599</c:v>
                </c:pt>
                <c:pt idx="9331" formatCode="General">
                  <c:v>2.09090196351318</c:v>
                </c:pt>
                <c:pt idx="9332" formatCode="General">
                  <c:v>2.0908955740703998</c:v>
                </c:pt>
                <c:pt idx="9333" formatCode="General">
                  <c:v>2.0908891857134999</c:v>
                </c:pt>
                <c:pt idx="9334" formatCode="General">
                  <c:v>2.0908827984417901</c:v>
                </c:pt>
                <c:pt idx="9335" formatCode="General">
                  <c:v>2.09087641225456</c:v>
                </c:pt>
                <c:pt idx="9336" formatCode="General">
                  <c:v>2.0908700271510998</c:v>
                </c:pt>
                <c:pt idx="9337" formatCode="General">
                  <c:v>2.0908636431306902</c:v>
                </c:pt>
                <c:pt idx="9338" formatCode="General">
                  <c:v>2.0908572601926099</c:v>
                </c:pt>
                <c:pt idx="9339" formatCode="General">
                  <c:v>2.0908508783361399</c:v>
                </c:pt>
                <c:pt idx="9340" formatCode="General">
                  <c:v>2.09084449756054</c:v>
                </c:pt>
                <c:pt idx="9341" formatCode="General">
                  <c:v>2.0908381178650699</c:v>
                </c:pt>
                <c:pt idx="9342" formatCode="General">
                  <c:v>2.0908317392489901</c:v>
                </c:pt>
                <c:pt idx="9343" formatCode="General">
                  <c:v>2.09082536171156</c:v>
                </c:pt>
                <c:pt idx="9344" formatCode="General">
                  <c:v>2.0908189852520298</c:v>
                </c:pt>
                <c:pt idx="9345" formatCode="General">
                  <c:v>2.0908126098696398</c:v>
                </c:pt>
                <c:pt idx="9346" formatCode="General">
                  <c:v>2.0908062355636301</c:v>
                </c:pt>
                <c:pt idx="9347" formatCode="General">
                  <c:v>2.09079986233322</c:v>
                </c:pt>
                <c:pt idx="9348" formatCode="General">
                  <c:v>2.0907934901776599</c:v>
                </c:pt>
                <c:pt idx="9349" formatCode="General">
                  <c:v>2.09078711909615</c:v>
                </c:pt>
                <c:pt idx="9350" formatCode="General">
                  <c:v>2.09078074908791</c:v>
                </c:pt>
                <c:pt idx="9351" formatCode="General">
                  <c:v>2.0907743801521699</c:v>
                </c:pt>
                <c:pt idx="9352" formatCode="General">
                  <c:v>2.0907680122881098</c:v>
                </c:pt>
                <c:pt idx="9353" formatCode="General">
                  <c:v>2.0907618040153202</c:v>
                </c:pt>
                <c:pt idx="9354" formatCode="General">
                  <c:v>2.0907554403831599</c:v>
                </c:pt>
                <c:pt idx="9355" formatCode="General">
                  <c:v>2.0907490778469202</c:v>
                </c:pt>
                <c:pt idx="9356" formatCode="General">
                  <c:v>2.0907427164060999</c:v>
                </c:pt>
                <c:pt idx="9357" formatCode="General">
                  <c:v>2.0907363560602099</c:v>
                </c:pt>
                <c:pt idx="9358" formatCode="General">
                  <c:v>2.09072999680876</c:v>
                </c:pt>
                <c:pt idx="9359" formatCode="General">
                  <c:v>2.09072363865124</c:v>
                </c:pt>
                <c:pt idx="9360" formatCode="General">
                  <c:v>2.09071728158716</c:v>
                </c:pt>
                <c:pt idx="9361" formatCode="General">
                  <c:v>2.0907109256160101</c:v>
                </c:pt>
                <c:pt idx="9362" formatCode="General">
                  <c:v>2.0907045707373002</c:v>
                </c:pt>
                <c:pt idx="9363" formatCode="General">
                  <c:v>2.0906982169505</c:v>
                </c:pt>
                <c:pt idx="9364" formatCode="General">
                  <c:v>2.09069186425512</c:v>
                </c:pt>
                <c:pt idx="9365" formatCode="General">
                  <c:v>2.0906855126506301</c:v>
                </c:pt>
                <c:pt idx="9366" formatCode="General">
                  <c:v>2.0906791621365399</c:v>
                </c:pt>
                <c:pt idx="9367" formatCode="General">
                  <c:v>2.09067281271231</c:v>
                </c:pt>
                <c:pt idx="9368" formatCode="General">
                  <c:v>2.09066646437743</c:v>
                </c:pt>
                <c:pt idx="9369" formatCode="General">
                  <c:v>2.0906601171313799</c:v>
                </c:pt>
                <c:pt idx="9370" formatCode="General">
                  <c:v>2.0906537709736401</c:v>
                </c:pt>
                <c:pt idx="9371" formatCode="General">
                  <c:v>2.09064742590368</c:v>
                </c:pt>
                <c:pt idx="9372" formatCode="General">
                  <c:v>2.0906410819209502</c:v>
                </c:pt>
                <c:pt idx="9373" formatCode="General">
                  <c:v>2.0906347390249498</c:v>
                </c:pt>
                <c:pt idx="9374" formatCode="General">
                  <c:v>2.0906283972151298</c:v>
                </c:pt>
                <c:pt idx="9375" formatCode="General">
                  <c:v>2.0906220564909601</c:v>
                </c:pt>
                <c:pt idx="9376" formatCode="General">
                  <c:v>2.09061571685189</c:v>
                </c:pt>
                <c:pt idx="9377" formatCode="General">
                  <c:v>2.0906093782973798</c:v>
                </c:pt>
                <c:pt idx="9378" formatCode="General">
                  <c:v>2.0906030408268901</c:v>
                </c:pt>
                <c:pt idx="9379" formatCode="General">
                  <c:v>2.0905967044398599</c:v>
                </c:pt>
                <c:pt idx="9380" formatCode="General">
                  <c:v>2.0905903691357501</c:v>
                </c:pt>
                <c:pt idx="9381" formatCode="General">
                  <c:v>2.0905840349139999</c:v>
                </c:pt>
                <c:pt idx="9382" formatCode="General">
                  <c:v>2.0905777017740599</c:v>
                </c:pt>
                <c:pt idx="9383" formatCode="General">
                  <c:v>2.0905713697153598</c:v>
                </c:pt>
                <c:pt idx="9384" formatCode="General">
                  <c:v>2.09056503873735</c:v>
                </c:pt>
                <c:pt idx="9385" formatCode="General">
                  <c:v>2.0905587088394402</c:v>
                </c:pt>
                <c:pt idx="9386" formatCode="General">
                  <c:v>2.0905523800210899</c:v>
                </c:pt>
                <c:pt idx="9387" formatCode="General">
                  <c:v>2.0905460522817099</c:v>
                </c:pt>
                <c:pt idx="9388" formatCode="General">
                  <c:v>2.0905397256207299</c:v>
                </c:pt>
                <c:pt idx="9389" formatCode="General">
                  <c:v>2.0905334000375699</c:v>
                </c:pt>
                <c:pt idx="9390" formatCode="General">
                  <c:v>2.0905270755316399</c:v>
                </c:pt>
                <c:pt idx="9391" formatCode="General">
                  <c:v>2.0905207521023699</c:v>
                </c:pt>
                <c:pt idx="9392" formatCode="General">
                  <c:v>2.0905144297491698</c:v>
                </c:pt>
                <c:pt idx="9393" formatCode="General">
                  <c:v>2.0905081084714299</c:v>
                </c:pt>
                <c:pt idx="9394" formatCode="General">
                  <c:v>2.0905017882685799</c:v>
                </c:pt>
                <c:pt idx="9395" formatCode="General">
                  <c:v>2.09049546914</c:v>
                </c:pt>
                <c:pt idx="9396" formatCode="General">
                  <c:v>2.0904891510850998</c:v>
                </c:pt>
                <c:pt idx="9397" formatCode="General">
                  <c:v>2.09048283410326</c:v>
                </c:pt>
                <c:pt idx="9398" formatCode="General">
                  <c:v>2.0904765181939</c:v>
                </c:pt>
                <c:pt idx="9399" formatCode="General">
                  <c:v>2.09047020335638</c:v>
                </c:pt>
                <c:pt idx="9400" formatCode="General">
                  <c:v>2.0904638895900902</c:v>
                </c:pt>
                <c:pt idx="9401" formatCode="General">
                  <c:v>2.0904575768944098</c:v>
                </c:pt>
                <c:pt idx="9402" formatCode="General">
                  <c:v>2.0904512652687299</c:v>
                </c:pt>
                <c:pt idx="9403" formatCode="General">
                  <c:v>2.0904449547124</c:v>
                </c:pt>
                <c:pt idx="9404" formatCode="General">
                  <c:v>2.0904386452248001</c:v>
                </c:pt>
                <c:pt idx="9405" formatCode="General">
                  <c:v>2.0904323368052999</c:v>
                </c:pt>
                <c:pt idx="9406" formatCode="General">
                  <c:v>2.09042602945325</c:v>
                </c:pt>
                <c:pt idx="9407" formatCode="General">
                  <c:v>2.0904197231680102</c:v>
                </c:pt>
                <c:pt idx="9408" formatCode="General">
                  <c:v>2.0904134179489402</c:v>
                </c:pt>
                <c:pt idx="9409" formatCode="General">
                  <c:v>2.0904071137953801</c:v>
                </c:pt>
                <c:pt idx="9410" formatCode="General">
                  <c:v>2.0904008107066701</c:v>
                </c:pt>
                <c:pt idx="9411" formatCode="General">
                  <c:v>2.0903945086821598</c:v>
                </c:pt>
                <c:pt idx="9412" formatCode="General">
                  <c:v>2.0903882077212002</c:v>
                </c:pt>
                <c:pt idx="9413" formatCode="General">
                  <c:v>2.0903819078230899</c:v>
                </c:pt>
                <c:pt idx="9414" formatCode="General">
                  <c:v>2.0903756089871699</c:v>
                </c:pt>
                <c:pt idx="9415" formatCode="General">
                  <c:v>2.0903693112127701</c:v>
                </c:pt>
                <c:pt idx="9416" formatCode="General">
                  <c:v>2.0903630144992098</c:v>
                </c:pt>
                <c:pt idx="9417" formatCode="General">
                  <c:v>2.0903567188458001</c:v>
                </c:pt>
                <c:pt idx="9418" formatCode="General">
                  <c:v>2.09035042425185</c:v>
                </c:pt>
                <c:pt idx="9419" formatCode="General">
                  <c:v>2.0903441307166601</c:v>
                </c:pt>
                <c:pt idx="9420" formatCode="General">
                  <c:v>2.0903378382395399</c:v>
                </c:pt>
                <c:pt idx="9421" formatCode="General">
                  <c:v>2.0903315468197801</c:v>
                </c:pt>
                <c:pt idx="9422" formatCode="General">
                  <c:v>2.0903252564566701</c:v>
                </c:pt>
                <c:pt idx="9423" formatCode="General">
                  <c:v>2.0903189671494999</c:v>
                </c:pt>
                <c:pt idx="9424" formatCode="General">
                  <c:v>2.0903126788975501</c:v>
                </c:pt>
                <c:pt idx="9425" formatCode="General">
                  <c:v>2.0903063917000999</c:v>
                </c:pt>
                <c:pt idx="9426" formatCode="General">
                  <c:v>2.0903001055564201</c:v>
                </c:pt>
                <c:pt idx="9427" formatCode="General">
                  <c:v>2.0902938204657802</c:v>
                </c:pt>
                <c:pt idx="9428" formatCode="General">
                  <c:v>2.09028753642743</c:v>
                </c:pt>
                <c:pt idx="9429" formatCode="General">
                  <c:v>2.0902812534406299</c:v>
                </c:pt>
                <c:pt idx="9430" formatCode="General">
                  <c:v>2.0902749715046398</c:v>
                </c:pt>
                <c:pt idx="9431" formatCode="General">
                  <c:v>2.0902686906187098</c:v>
                </c:pt>
                <c:pt idx="9432" formatCode="General">
                  <c:v>2.09026241078206</c:v>
                </c:pt>
                <c:pt idx="9433" formatCode="General">
                  <c:v>2.0902561319939399</c:v>
                </c:pt>
                <c:pt idx="9434" formatCode="General">
                  <c:v>2.0902498542535799</c:v>
                </c:pt>
                <c:pt idx="9435" formatCode="General">
                  <c:v>2.0902435775602002</c:v>
                </c:pt>
                <c:pt idx="9436" formatCode="General">
                  <c:v>2.09023730191302</c:v>
                </c:pt>
                <c:pt idx="9437" formatCode="General">
                  <c:v>2.09023118595724</c:v>
                </c:pt>
                <c:pt idx="9438" formatCode="General">
                  <c:v>2.0902249144852401</c:v>
                </c:pt>
                <c:pt idx="9439" formatCode="General">
                  <c:v>2.09021864408354</c:v>
                </c:pt>
                <c:pt idx="9440" formatCode="General">
                  <c:v>2.0902123747516601</c:v>
                </c:pt>
                <c:pt idx="9441" formatCode="General">
                  <c:v>2.0902061064891102</c:v>
                </c:pt>
                <c:pt idx="9442" formatCode="General">
                  <c:v>2.0901998392954102</c:v>
                </c:pt>
                <c:pt idx="9443" formatCode="General">
                  <c:v>2.09019357317008</c:v>
                </c:pt>
                <c:pt idx="9444" formatCode="General">
                  <c:v>2.0901873081126099</c:v>
                </c:pt>
                <c:pt idx="9445" formatCode="General">
                  <c:v>2.0901810441225201</c:v>
                </c:pt>
                <c:pt idx="9446" formatCode="General">
                  <c:v>2.0901747811993201</c:v>
                </c:pt>
                <c:pt idx="9447" formatCode="General">
                  <c:v>2.0901685193425101</c:v>
                </c:pt>
                <c:pt idx="9448" formatCode="General">
                  <c:v>2.0901622585515902</c:v>
                </c:pt>
                <c:pt idx="9449" formatCode="General">
                  <c:v>2.0901559988260598</c:v>
                </c:pt>
                <c:pt idx="9450" formatCode="General">
                  <c:v>2.0901497401654101</c:v>
                </c:pt>
                <c:pt idx="9451" formatCode="General">
                  <c:v>2.0901434825691498</c:v>
                </c:pt>
                <c:pt idx="9452" formatCode="General">
                  <c:v>2.0901372260367501</c:v>
                </c:pt>
                <c:pt idx="9453" formatCode="General">
                  <c:v>2.09013097056773</c:v>
                </c:pt>
                <c:pt idx="9454" formatCode="General">
                  <c:v>2.0901247161615402</c:v>
                </c:pt>
                <c:pt idx="9455" formatCode="General">
                  <c:v>2.0901184628176899</c:v>
                </c:pt>
                <c:pt idx="9456" formatCode="General">
                  <c:v>2.0901122105356502</c:v>
                </c:pt>
                <c:pt idx="9457" formatCode="General">
                  <c:v>2.0901059593148998</c:v>
                </c:pt>
                <c:pt idx="9458" formatCode="General">
                  <c:v>2.09009970915492</c:v>
                </c:pt>
                <c:pt idx="9459" formatCode="General">
                  <c:v>2.0900934600551899</c:v>
                </c:pt>
                <c:pt idx="9460" formatCode="General">
                  <c:v>2.0900872120151699</c:v>
                </c:pt>
                <c:pt idx="9461" formatCode="General">
                  <c:v>2.0900809650343199</c:v>
                </c:pt>
                <c:pt idx="9462" formatCode="General">
                  <c:v>2.0900747191121298</c:v>
                </c:pt>
                <c:pt idx="9463" formatCode="General">
                  <c:v>2.0900684742480502</c:v>
                </c:pt>
                <c:pt idx="9464" formatCode="General">
                  <c:v>2.0900622304415299</c:v>
                </c:pt>
                <c:pt idx="9465" formatCode="General">
                  <c:v>2.0900559876920402</c:v>
                </c:pt>
                <c:pt idx="9466" formatCode="General">
                  <c:v>2.0900497459990399</c:v>
                </c:pt>
                <c:pt idx="9467" formatCode="General">
                  <c:v>2.0900435053619599</c:v>
                </c:pt>
                <c:pt idx="9468" formatCode="General">
                  <c:v>2.0900372657802602</c:v>
                </c:pt>
                <c:pt idx="9469" formatCode="General">
                  <c:v>2.09003102725339</c:v>
                </c:pt>
                <c:pt idx="9470" formatCode="General">
                  <c:v>2.09002478978078</c:v>
                </c:pt>
                <c:pt idx="9471" formatCode="General">
                  <c:v>2.09001855336188</c:v>
                </c:pt>
                <c:pt idx="9472" formatCode="General">
                  <c:v>2.0900123179961199</c:v>
                </c:pt>
                <c:pt idx="9473" formatCode="General">
                  <c:v>2.0900060836829399</c:v>
                </c:pt>
                <c:pt idx="9474" formatCode="General">
                  <c:v>2.0899998504217598</c:v>
                </c:pt>
                <c:pt idx="9475" formatCode="General">
                  <c:v>2.089993618212</c:v>
                </c:pt>
                <c:pt idx="9476" formatCode="General">
                  <c:v>2.0899873870531001</c:v>
                </c:pt>
                <c:pt idx="9477" formatCode="General">
                  <c:v>2.0899811569444702</c:v>
                </c:pt>
                <c:pt idx="9478" formatCode="General">
                  <c:v>2.08997492788553</c:v>
                </c:pt>
                <c:pt idx="9479" formatCode="General">
                  <c:v>2.0899686998756901</c:v>
                </c:pt>
                <c:pt idx="9480" formatCode="General">
                  <c:v>2.08996247291436</c:v>
                </c:pt>
                <c:pt idx="9481" formatCode="General">
                  <c:v>2.0899562470009498</c:v>
                </c:pt>
                <c:pt idx="9482" formatCode="General">
                  <c:v>2.0899500221348499</c:v>
                </c:pt>
                <c:pt idx="9483" formatCode="General">
                  <c:v>2.0899437983154701</c:v>
                </c:pt>
                <c:pt idx="9484" formatCode="General">
                  <c:v>2.0899375755422098</c:v>
                </c:pt>
                <c:pt idx="9485" formatCode="General">
                  <c:v>2.0899313538144502</c:v>
                </c:pt>
                <c:pt idx="9486" formatCode="General">
                  <c:v>2.08992513313158</c:v>
                </c:pt>
                <c:pt idx="9487" formatCode="General">
                  <c:v>2.0899189134929901</c:v>
                </c:pt>
                <c:pt idx="9488" formatCode="General">
                  <c:v>2.0899126948980502</c:v>
                </c:pt>
                <c:pt idx="9489" formatCode="General">
                  <c:v>2.0899064773461502</c:v>
                </c:pt>
                <c:pt idx="9490" formatCode="General">
                  <c:v>2.0899002608366501</c:v>
                </c:pt>
                <c:pt idx="9491" formatCode="General">
                  <c:v>2.0898940453689199</c:v>
                </c:pt>
                <c:pt idx="9492" formatCode="General">
                  <c:v>2.0898878309423399</c:v>
                </c:pt>
                <c:pt idx="9493" formatCode="General">
                  <c:v>2.0898816175562498</c:v>
                </c:pt>
                <c:pt idx="9494" formatCode="General">
                  <c:v>2.0898754052100199</c:v>
                </c:pt>
                <c:pt idx="9495" formatCode="General">
                  <c:v>2.0898691939029899</c:v>
                </c:pt>
                <c:pt idx="9496" formatCode="General">
                  <c:v>2.0898629836345299</c:v>
                </c:pt>
                <c:pt idx="9497" formatCode="General">
                  <c:v>2.0898567744039598</c:v>
                </c:pt>
                <c:pt idx="9498" formatCode="General">
                  <c:v>2.0898505662106301</c:v>
                </c:pt>
                <c:pt idx="9499" formatCode="General">
                  <c:v>2.0898443590538802</c:v>
                </c:pt>
                <c:pt idx="9500" formatCode="General">
                  <c:v>2.0898381529330301</c:v>
                </c:pt>
                <c:pt idx="9501" formatCode="General">
                  <c:v>2.0898319478474199</c:v>
                </c:pt>
                <c:pt idx="9502" formatCode="General">
                  <c:v>2.0898257437963701</c:v>
                </c:pt>
                <c:pt idx="9503" formatCode="General">
                  <c:v>2.08981954077918</c:v>
                </c:pt>
                <c:pt idx="9504" formatCode="General">
                  <c:v>2.08981333879519</c:v>
                </c:pt>
                <c:pt idx="9505" formatCode="General">
                  <c:v>2.08980713784368</c:v>
                </c:pt>
                <c:pt idx="9506" formatCode="General">
                  <c:v>2.0898009379239801</c:v>
                </c:pt>
                <c:pt idx="9507" formatCode="General">
                  <c:v>2.0897947390353799</c:v>
                </c:pt>
                <c:pt idx="9508" formatCode="General">
                  <c:v>2.08978854117716</c:v>
                </c:pt>
                <c:pt idx="9509" formatCode="General">
                  <c:v>2.0897823443486301</c:v>
                </c:pt>
                <c:pt idx="9510" formatCode="General">
                  <c:v>2.0897761485490598</c:v>
                </c:pt>
                <c:pt idx="9511" formatCode="General">
                  <c:v>2.0897699537777399</c:v>
                </c:pt>
                <c:pt idx="9512" formatCode="General">
                  <c:v>2.0897637600339398</c:v>
                </c:pt>
                <c:pt idx="9513" formatCode="General">
                  <c:v>2.0897575673169202</c:v>
                </c:pt>
                <c:pt idx="9514" formatCode="General">
                  <c:v>2.0897513756259598</c:v>
                </c:pt>
                <c:pt idx="9515" formatCode="General">
                  <c:v>2.0897451849603099</c:v>
                </c:pt>
                <c:pt idx="9516" formatCode="General">
                  <c:v>2.0897389953192298</c:v>
                </c:pt>
                <c:pt idx="9517" formatCode="General">
                  <c:v>2.0897328067019498</c:v>
                </c:pt>
                <c:pt idx="9518" formatCode="General">
                  <c:v>2.0897266191077399</c:v>
                </c:pt>
                <c:pt idx="9519" formatCode="General">
                  <c:v>2.0897204325358198</c:v>
                </c:pt>
                <c:pt idx="9520" formatCode="General">
                  <c:v>2.08971440365633</c:v>
                </c:pt>
                <c:pt idx="9521" formatCode="General">
                  <c:v>2.0897082211795599</c:v>
                </c:pt>
                <c:pt idx="9522" formatCode="General">
                  <c:v>2.08970203974875</c:v>
                </c:pt>
                <c:pt idx="9523" formatCode="General">
                  <c:v>2.0896958593634301</c:v>
                </c:pt>
                <c:pt idx="9524" formatCode="General">
                  <c:v>2.0896896800231302</c:v>
                </c:pt>
                <c:pt idx="9525" formatCode="General">
                  <c:v>2.08968350172738</c:v>
                </c:pt>
                <c:pt idx="9526" formatCode="General">
                  <c:v>2.0896773244757001</c:v>
                </c:pt>
                <c:pt idx="9527" formatCode="General">
                  <c:v>2.08967114826762</c:v>
                </c:pt>
                <c:pt idx="9528" formatCode="General">
                  <c:v>2.0896649731026602</c:v>
                </c:pt>
                <c:pt idx="9529" formatCode="General">
                  <c:v>2.0896587989803299</c:v>
                </c:pt>
                <c:pt idx="9530" formatCode="General">
                  <c:v>2.0896526259001602</c:v>
                </c:pt>
                <c:pt idx="9531" formatCode="General">
                  <c:v>2.0896464538616502</c:v>
                </c:pt>
                <c:pt idx="9532" formatCode="General">
                  <c:v>2.0896402828643201</c:v>
                </c:pt>
                <c:pt idx="9533" formatCode="General">
                  <c:v>2.0896341129076799</c:v>
                </c:pt>
                <c:pt idx="9534" formatCode="General">
                  <c:v>2.08962794399122</c:v>
                </c:pt>
                <c:pt idx="9535" formatCode="General">
                  <c:v>2.08962177611448</c:v>
                </c:pt>
                <c:pt idx="9536" formatCode="General">
                  <c:v>2.08961560927693</c:v>
                </c:pt>
                <c:pt idx="9537" formatCode="General">
                  <c:v>2.0896094434780799</c:v>
                </c:pt>
                <c:pt idx="9538" formatCode="General">
                  <c:v>2.0896032787174299</c:v>
                </c:pt>
                <c:pt idx="9539" formatCode="General">
                  <c:v>2.0895971149944699</c:v>
                </c:pt>
                <c:pt idx="9540" formatCode="General">
                  <c:v>2.0895909523087002</c:v>
                </c:pt>
                <c:pt idx="9541" formatCode="General">
                  <c:v>2.0895847906595999</c:v>
                </c:pt>
                <c:pt idx="9542" formatCode="General">
                  <c:v>2.0895786300466699</c:v>
                </c:pt>
                <c:pt idx="9543" formatCode="General">
                  <c:v>2.0895724704693701</c:v>
                </c:pt>
                <c:pt idx="9544" formatCode="General">
                  <c:v>2.0895663119272099</c:v>
                </c:pt>
                <c:pt idx="9545" formatCode="General">
                  <c:v>2.08956015441965</c:v>
                </c:pt>
                <c:pt idx="9546" formatCode="General">
                  <c:v>2.0895539979461701</c:v>
                </c:pt>
                <c:pt idx="9547" formatCode="General">
                  <c:v>2.0895478425062501</c:v>
                </c:pt>
                <c:pt idx="9548" formatCode="General">
                  <c:v>2.0895416880993598</c:v>
                </c:pt>
                <c:pt idx="9549" formatCode="General">
                  <c:v>2.08953553472496</c:v>
                </c:pt>
                <c:pt idx="9550" formatCode="General">
                  <c:v>2.0895293823825098</c:v>
                </c:pt>
                <c:pt idx="9551" formatCode="General">
                  <c:v>2.0895232310714902</c:v>
                </c:pt>
                <c:pt idx="9552" formatCode="General">
                  <c:v>2.0895170807913499</c:v>
                </c:pt>
                <c:pt idx="9553" formatCode="General">
                  <c:v>2.0895109315415401</c:v>
                </c:pt>
                <c:pt idx="9554" formatCode="General">
                  <c:v>2.0895047833215199</c:v>
                </c:pt>
                <c:pt idx="9555" formatCode="General">
                  <c:v>2.0894986361307399</c:v>
                </c:pt>
                <c:pt idx="9556" formatCode="General">
                  <c:v>2.0894924899686398</c:v>
                </c:pt>
                <c:pt idx="9557" formatCode="General">
                  <c:v>2.0894863448346701</c:v>
                </c:pt>
                <c:pt idx="9558" formatCode="General">
                  <c:v>2.08948020072827</c:v>
                </c:pt>
                <c:pt idx="9559" formatCode="General">
                  <c:v>2.0894740576488799</c:v>
                </c:pt>
                <c:pt idx="9560" formatCode="General">
                  <c:v>2.0894679155959199</c:v>
                </c:pt>
                <c:pt idx="9561" formatCode="General">
                  <c:v>2.0894617745688402</c:v>
                </c:pt>
                <c:pt idx="9562" formatCode="General">
                  <c:v>2.0894556345670501</c:v>
                </c:pt>
                <c:pt idx="9563" formatCode="General">
                  <c:v>2.08944949558999</c:v>
                </c:pt>
                <c:pt idx="9564" formatCode="General">
                  <c:v>2.0894433576370601</c:v>
                </c:pt>
                <c:pt idx="9565" formatCode="General">
                  <c:v>2.0894372207076999</c:v>
                </c:pt>
                <c:pt idx="9566" formatCode="General">
                  <c:v>2.0894310848013098</c:v>
                </c:pt>
                <c:pt idx="9567" formatCode="General">
                  <c:v>2.0894249499173001</c:v>
                </c:pt>
                <c:pt idx="9568" formatCode="General">
                  <c:v>2.0894188160550899</c:v>
                </c:pt>
                <c:pt idx="9569" formatCode="General">
                  <c:v>2.0894126832140598</c:v>
                </c:pt>
                <c:pt idx="9570" formatCode="General">
                  <c:v>2.0894065513936302</c:v>
                </c:pt>
                <c:pt idx="9571" formatCode="General">
                  <c:v>2.0894004205931802</c:v>
                </c:pt>
                <c:pt idx="9572" formatCode="General">
                  <c:v>2.0893942908121099</c:v>
                </c:pt>
                <c:pt idx="9573" formatCode="General">
                  <c:v>2.08938816204981</c:v>
                </c:pt>
                <c:pt idx="9574" formatCode="General">
                  <c:v>2.0893820343056602</c:v>
                </c:pt>
                <c:pt idx="9575" formatCode="General">
                  <c:v>2.0893759075790501</c:v>
                </c:pt>
                <c:pt idx="9576" formatCode="General">
                  <c:v>2.0893697818693302</c:v>
                </c:pt>
                <c:pt idx="9577" formatCode="General">
                  <c:v>2.0893636571759</c:v>
                </c:pt>
                <c:pt idx="9578" formatCode="General">
                  <c:v>2.0893575334981098</c:v>
                </c:pt>
                <c:pt idx="9579" formatCode="General">
                  <c:v>2.0893514108353402</c:v>
                </c:pt>
                <c:pt idx="9580" formatCode="General">
                  <c:v>2.08934528918694</c:v>
                </c:pt>
                <c:pt idx="9581" formatCode="General">
                  <c:v>2.08933916855226</c:v>
                </c:pt>
                <c:pt idx="9582" formatCode="General">
                  <c:v>2.0893330489306701</c:v>
                </c:pt>
                <c:pt idx="9583" formatCode="General">
                  <c:v>2.0893269303215001</c:v>
                </c:pt>
                <c:pt idx="9584" formatCode="General">
                  <c:v>2.0893208127240999</c:v>
                </c:pt>
                <c:pt idx="9585" formatCode="General">
                  <c:v>2.08931469613781</c:v>
                </c:pt>
                <c:pt idx="9586" formatCode="General">
                  <c:v>2.0893085805619598</c:v>
                </c:pt>
                <c:pt idx="9587" formatCode="General">
                  <c:v>2.0893024659958899</c:v>
                </c:pt>
                <c:pt idx="9588" formatCode="General">
                  <c:v>2.0892963524389101</c:v>
                </c:pt>
                <c:pt idx="9589" formatCode="General">
                  <c:v>2.0892902398903499</c:v>
                </c:pt>
                <c:pt idx="9590" formatCode="General">
                  <c:v>2.08928412834952</c:v>
                </c:pt>
                <c:pt idx="9591" formatCode="General">
                  <c:v>2.0892780178157402</c:v>
                </c:pt>
                <c:pt idx="9592" formatCode="General">
                  <c:v>2.08927190828831</c:v>
                </c:pt>
                <c:pt idx="9593" formatCode="General">
                  <c:v>2.08926579976653</c:v>
                </c:pt>
                <c:pt idx="9594" formatCode="General">
                  <c:v>2.0892596922497102</c:v>
                </c:pt>
                <c:pt idx="9595" formatCode="General">
                  <c:v>2.0892535857371199</c:v>
                </c:pt>
                <c:pt idx="9596" formatCode="General">
                  <c:v>2.0892474802280701</c:v>
                </c:pt>
                <c:pt idx="9597" formatCode="General">
                  <c:v>2.0892413757218198</c:v>
                </c:pt>
                <c:pt idx="9598" formatCode="General">
                  <c:v>2.0892352722176701</c:v>
                </c:pt>
                <c:pt idx="9599" formatCode="General">
                  <c:v>2.0892291697148702</c:v>
                </c:pt>
                <c:pt idx="9600" formatCode="General">
                  <c:v>2.0892230682127</c:v>
                </c:pt>
                <c:pt idx="9601" formatCode="General">
                  <c:v>2.0892169677104202</c:v>
                </c:pt>
                <c:pt idx="9602" formatCode="General">
                  <c:v>2.0892108682072701</c:v>
                </c:pt>
                <c:pt idx="9603" formatCode="General">
                  <c:v>2.0892047697025302</c:v>
                </c:pt>
                <c:pt idx="9604" formatCode="General">
                  <c:v>2.0891988289040002</c:v>
                </c:pt>
                <c:pt idx="9605" formatCode="General">
                  <c:v>2.0891927344400001</c:v>
                </c:pt>
                <c:pt idx="9606" formatCode="General">
                  <c:v>2.0891866409979301</c:v>
                </c:pt>
                <c:pt idx="9607" formatCode="General">
                  <c:v>2.0891805485773198</c:v>
                </c:pt>
                <c:pt idx="9608" formatCode="General">
                  <c:v>2.08917445717772</c:v>
                </c:pt>
                <c:pt idx="9609" formatCode="General">
                  <c:v>2.0891683667986598</c:v>
                </c:pt>
                <c:pt idx="9610" formatCode="General">
                  <c:v>2.0891622774396801</c:v>
                </c:pt>
                <c:pt idx="9611" formatCode="General">
                  <c:v>2.0891561891003101</c:v>
                </c:pt>
                <c:pt idx="9612" formatCode="General">
                  <c:v>2.08915010178008</c:v>
                </c:pt>
                <c:pt idx="9613" formatCode="General">
                  <c:v>2.0891440154785101</c:v>
                </c:pt>
                <c:pt idx="9614" formatCode="General">
                  <c:v>2.0891379301951498</c:v>
                </c:pt>
                <c:pt idx="9615" formatCode="General">
                  <c:v>2.0891318459295101</c:v>
                </c:pt>
                <c:pt idx="9616" formatCode="General">
                  <c:v>2.0891257626811099</c:v>
                </c:pt>
                <c:pt idx="9617" formatCode="General">
                  <c:v>2.0891196804494698</c:v>
                </c:pt>
                <c:pt idx="9618" formatCode="General">
                  <c:v>2.0891135992341101</c:v>
                </c:pt>
                <c:pt idx="9619" formatCode="General">
                  <c:v>2.0891075190345401</c:v>
                </c:pt>
                <c:pt idx="9620" formatCode="General">
                  <c:v>2.0891014398502801</c:v>
                </c:pt>
                <c:pt idx="9621" formatCode="General">
                  <c:v>2.0890953616808301</c:v>
                </c:pt>
                <c:pt idx="9622" formatCode="General">
                  <c:v>2.0890892845257101</c:v>
                </c:pt>
                <c:pt idx="9623" formatCode="General">
                  <c:v>2.0890832083844102</c:v>
                </c:pt>
                <c:pt idx="9624" formatCode="General">
                  <c:v>2.0890771332564499</c:v>
                </c:pt>
                <c:pt idx="9625" formatCode="General">
                  <c:v>2.0890710591413102</c:v>
                </c:pt>
                <c:pt idx="9626" formatCode="General">
                  <c:v>2.08906498603851</c:v>
                </c:pt>
                <c:pt idx="9627" formatCode="General">
                  <c:v>2.08905891394752</c:v>
                </c:pt>
                <c:pt idx="9628" formatCode="General">
                  <c:v>2.0890528428678499</c:v>
                </c:pt>
                <c:pt idx="9629" formatCode="General">
                  <c:v>2.0890467727989801</c:v>
                </c:pt>
                <c:pt idx="9630" formatCode="General">
                  <c:v>2.0890407037404</c:v>
                </c:pt>
                <c:pt idx="9631" formatCode="General">
                  <c:v>2.0890346356916001</c:v>
                </c:pt>
                <c:pt idx="9632" formatCode="General">
                  <c:v>2.0890285686520502</c:v>
                </c:pt>
                <c:pt idx="9633" formatCode="General">
                  <c:v>2.0890225026212299</c:v>
                </c:pt>
                <c:pt idx="9634" formatCode="General">
                  <c:v>2.0890164375986102</c:v>
                </c:pt>
                <c:pt idx="9635" formatCode="General">
                  <c:v>2.08901037358368</c:v>
                </c:pt>
                <c:pt idx="9636" formatCode="General">
                  <c:v>2.0890043105759002</c:v>
                </c:pt>
                <c:pt idx="9637" formatCode="General">
                  <c:v>2.0889982485747298</c:v>
                </c:pt>
                <c:pt idx="9638" formatCode="General">
                  <c:v>2.0889921875796502</c:v>
                </c:pt>
                <c:pt idx="9639" formatCode="General">
                  <c:v>2.0889861275901001</c:v>
                </c:pt>
                <c:pt idx="9640" formatCode="General">
                  <c:v>2.08898006860555</c:v>
                </c:pt>
                <c:pt idx="9641" formatCode="General">
                  <c:v>2.0889740106254502</c:v>
                </c:pt>
                <c:pt idx="9642" formatCode="General">
                  <c:v>2.08896795364925</c:v>
                </c:pt>
                <c:pt idx="9643" formatCode="General">
                  <c:v>2.0889618976764099</c:v>
                </c:pt>
                <c:pt idx="9644" formatCode="General">
                  <c:v>2.0889558427063499</c:v>
                </c:pt>
                <c:pt idx="9645" formatCode="General">
                  <c:v>2.0889497887385402</c:v>
                </c:pt>
                <c:pt idx="9646" formatCode="General">
                  <c:v>2.0889437357723999</c:v>
                </c:pt>
                <c:pt idx="9647" formatCode="General">
                  <c:v>2.0889376838073699</c:v>
                </c:pt>
                <c:pt idx="9648" formatCode="General">
                  <c:v>2.08893163284288</c:v>
                </c:pt>
                <c:pt idx="9649" formatCode="General">
                  <c:v>2.0889255828783599</c:v>
                </c:pt>
                <c:pt idx="9650" formatCode="General">
                  <c:v>2.0889195339132298</c:v>
                </c:pt>
                <c:pt idx="9651" formatCode="General">
                  <c:v>2.0889134859469198</c:v>
                </c:pt>
                <c:pt idx="9652" formatCode="General">
                  <c:v>2.0889074389788398</c:v>
                </c:pt>
                <c:pt idx="9653" formatCode="General">
                  <c:v>2.0889013930083999</c:v>
                </c:pt>
                <c:pt idx="9654" formatCode="General">
                  <c:v>2.0888953480350199</c:v>
                </c:pt>
                <c:pt idx="9655" formatCode="General">
                  <c:v>2.0888893040581</c:v>
                </c:pt>
                <c:pt idx="9656" formatCode="General">
                  <c:v>2.0888832610770498</c:v>
                </c:pt>
                <c:pt idx="9657" formatCode="General">
                  <c:v>2.0888772190912599</c:v>
                </c:pt>
                <c:pt idx="9658" formatCode="General">
                  <c:v>2.0888711781001401</c:v>
                </c:pt>
                <c:pt idx="9659" formatCode="General">
                  <c:v>2.0888651381030598</c:v>
                </c:pt>
                <c:pt idx="9660" formatCode="General">
                  <c:v>2.08885909909942</c:v>
                </c:pt>
                <c:pt idx="9661" formatCode="General">
                  <c:v>2.0888530610885998</c:v>
                </c:pt>
                <c:pt idx="9662" formatCode="General">
                  <c:v>2.0888470240699801</c:v>
                </c:pt>
                <c:pt idx="9663" formatCode="General">
                  <c:v>2.0888409880429499</c:v>
                </c:pt>
                <c:pt idx="9664" formatCode="General">
                  <c:v>2.08883495300686</c:v>
                </c:pt>
                <c:pt idx="9665" formatCode="General">
                  <c:v>2.0888289189610898</c:v>
                </c:pt>
                <c:pt idx="9666" formatCode="General">
                  <c:v>2.0888228859049902</c:v>
                </c:pt>
                <c:pt idx="9667" formatCode="General">
                  <c:v>2.0888168538379399</c:v>
                </c:pt>
                <c:pt idx="9668" formatCode="General">
                  <c:v>2.0888108227592701</c:v>
                </c:pt>
                <c:pt idx="9669" formatCode="General">
                  <c:v>2.0888047926683502</c:v>
                </c:pt>
                <c:pt idx="9670" formatCode="General">
                  <c:v>2.0887987635645202</c:v>
                </c:pt>
                <c:pt idx="9671" formatCode="General">
                  <c:v>2.0887927354471199</c:v>
                </c:pt>
                <c:pt idx="9672" formatCode="General">
                  <c:v>2.0887867083154901</c:v>
                </c:pt>
                <c:pt idx="9673" formatCode="General">
                  <c:v>2.0887806821689598</c:v>
                </c:pt>
                <c:pt idx="9674" formatCode="General">
                  <c:v>2.0887746570068502</c:v>
                </c:pt>
                <c:pt idx="9675" formatCode="General">
                  <c:v>2.08876863282849</c:v>
                </c:pt>
                <c:pt idx="9676" formatCode="General">
                  <c:v>2.0887626096332101</c:v>
                </c:pt>
                <c:pt idx="9677" formatCode="General">
                  <c:v>2.0887565874203098</c:v>
                </c:pt>
                <c:pt idx="9678" formatCode="General">
                  <c:v>2.0887505661891002</c:v>
                </c:pt>
                <c:pt idx="9679" formatCode="General">
                  <c:v>2.08874454593888</c:v>
                </c:pt>
                <c:pt idx="9680" formatCode="General">
                  <c:v>2.0887385266689602</c:v>
                </c:pt>
                <c:pt idx="9681" formatCode="General">
                  <c:v>2.0887325083786399</c:v>
                </c:pt>
                <c:pt idx="9682" formatCode="General">
                  <c:v>2.0887264910671899</c:v>
                </c:pt>
                <c:pt idx="9683" formatCode="General">
                  <c:v>2.0887204747339001</c:v>
                </c:pt>
                <c:pt idx="9684" formatCode="General">
                  <c:v>2.0887144593780498</c:v>
                </c:pt>
                <c:pt idx="9685" formatCode="General">
                  <c:v>2.0887084449989199</c:v>
                </c:pt>
                <c:pt idx="9686" formatCode="General">
                  <c:v>2.0887024315957801</c:v>
                </c:pt>
                <c:pt idx="9687" formatCode="General">
                  <c:v>2.0886965738552101</c:v>
                </c:pt>
                <c:pt idx="9688" formatCode="General">
                  <c:v>2.0886905644156002</c:v>
                </c:pt>
                <c:pt idx="9689" formatCode="General">
                  <c:v>2.08868455597508</c:v>
                </c:pt>
                <c:pt idx="9690" formatCode="General">
                  <c:v>2.0886785485331898</c:v>
                </c:pt>
                <c:pt idx="9691" formatCode="General">
                  <c:v>2.0886725420894998</c:v>
                </c:pt>
                <c:pt idx="9692" formatCode="General">
                  <c:v>2.0886665366435402</c:v>
                </c:pt>
                <c:pt idx="9693" formatCode="General">
                  <c:v>2.0886605321948601</c:v>
                </c:pt>
                <c:pt idx="9694" formatCode="General">
                  <c:v>2.08865452874302</c:v>
                </c:pt>
                <c:pt idx="9695" formatCode="General">
                  <c:v>2.08864852628755</c:v>
                </c:pt>
                <c:pt idx="9696" formatCode="General">
                  <c:v>2.0886425248279901</c:v>
                </c:pt>
                <c:pt idx="9697" formatCode="General">
                  <c:v>2.08863652436388</c:v>
                </c:pt>
                <c:pt idx="9698" formatCode="General">
                  <c:v>2.0886305248947599</c:v>
                </c:pt>
                <c:pt idx="9699" formatCode="General">
                  <c:v>2.0886245264201602</c:v>
                </c:pt>
                <c:pt idx="9700" formatCode="General">
                  <c:v>2.0886185289396102</c:v>
                </c:pt>
                <c:pt idx="9701" formatCode="General">
                  <c:v>2.0886125324526401</c:v>
                </c:pt>
                <c:pt idx="9702" formatCode="General">
                  <c:v>2.0886065369587898</c:v>
                </c:pt>
                <c:pt idx="9703" formatCode="General">
                  <c:v>2.08860054245757</c:v>
                </c:pt>
                <c:pt idx="9704" formatCode="General">
                  <c:v>2.0885945489485001</c:v>
                </c:pt>
                <c:pt idx="9705" formatCode="General">
                  <c:v>2.0885885564311102</c:v>
                </c:pt>
                <c:pt idx="9706" formatCode="General">
                  <c:v>2.0885825649049101</c:v>
                </c:pt>
                <c:pt idx="9707" formatCode="General">
                  <c:v>2.08857657436941</c:v>
                </c:pt>
                <c:pt idx="9708" formatCode="General">
                  <c:v>2.08857058482414</c:v>
                </c:pt>
                <c:pt idx="9709" formatCode="General">
                  <c:v>2.0885645962685899</c:v>
                </c:pt>
                <c:pt idx="9710" formatCode="General">
                  <c:v>2.0885586087022898</c:v>
                </c:pt>
                <c:pt idx="9711" formatCode="General">
                  <c:v>2.0885526221247201</c:v>
                </c:pt>
                <c:pt idx="9712" formatCode="General">
                  <c:v>2.0885466365354</c:v>
                </c:pt>
                <c:pt idx="9713" formatCode="General">
                  <c:v>2.0885406519338101</c:v>
                </c:pt>
                <c:pt idx="9714" formatCode="General">
                  <c:v>2.0885346683194701</c:v>
                </c:pt>
                <c:pt idx="9715" formatCode="General">
                  <c:v>2.0885286856918599</c:v>
                </c:pt>
                <c:pt idx="9716" formatCode="General">
                  <c:v>2.0885227040504701</c:v>
                </c:pt>
                <c:pt idx="9717" formatCode="General">
                  <c:v>2.0885167233947999</c:v>
                </c:pt>
                <c:pt idx="9718" formatCode="General">
                  <c:v>2.0885107437243202</c:v>
                </c:pt>
                <c:pt idx="9719" formatCode="General">
                  <c:v>2.08850476503852</c:v>
                </c:pt>
                <c:pt idx="9720" formatCode="General">
                  <c:v>2.0884987873368899</c:v>
                </c:pt>
                <c:pt idx="9721" formatCode="General">
                  <c:v>2.08849281061888</c:v>
                </c:pt>
                <c:pt idx="9722" formatCode="General">
                  <c:v>2.08848683488399</c:v>
                </c:pt>
                <c:pt idx="9723" formatCode="General">
                  <c:v>2.0884808601316802</c:v>
                </c:pt>
                <c:pt idx="9724" formatCode="General">
                  <c:v>2.0884748863614102</c:v>
                </c:pt>
                <c:pt idx="9725" formatCode="General">
                  <c:v>2.0884689135726702</c:v>
                </c:pt>
                <c:pt idx="9726" formatCode="General">
                  <c:v>2.0884629417648899</c:v>
                </c:pt>
                <c:pt idx="9727" formatCode="General">
                  <c:v>2.0884569709375498</c:v>
                </c:pt>
                <c:pt idx="9728" formatCode="General">
                  <c:v>2.0884510010900899</c:v>
                </c:pt>
                <c:pt idx="9729" formatCode="General">
                  <c:v>2.0884450322219799</c:v>
                </c:pt>
                <c:pt idx="9730" formatCode="General">
                  <c:v>2.08843906433265</c:v>
                </c:pt>
                <c:pt idx="9731" formatCode="General">
                  <c:v>2.0884330974215599</c:v>
                </c:pt>
                <c:pt idx="9732" formatCode="General">
                  <c:v>2.0884271314881402</c:v>
                </c:pt>
                <c:pt idx="9733" formatCode="General">
                  <c:v>2.0884211665318402</c:v>
                </c:pt>
                <c:pt idx="9734" formatCode="General">
                  <c:v>2.0884152025520799</c:v>
                </c:pt>
                <c:pt idx="9735" formatCode="General">
                  <c:v>2.08840923954831</c:v>
                </c:pt>
                <c:pt idx="9736" formatCode="General">
                  <c:v>2.0884032775199399</c:v>
                </c:pt>
                <c:pt idx="9737" formatCode="General">
                  <c:v>2.08839731646641</c:v>
                </c:pt>
                <c:pt idx="9738" formatCode="General">
                  <c:v>2.0883913563871399</c:v>
                </c:pt>
                <c:pt idx="9739" formatCode="General">
                  <c:v>2.0883853972815398</c:v>
                </c:pt>
                <c:pt idx="9740" formatCode="General">
                  <c:v>2.0883794391490098</c:v>
                </c:pt>
                <c:pt idx="9741" formatCode="General">
                  <c:v>2.0883734819890001</c:v>
                </c:pt>
                <c:pt idx="9742" formatCode="General">
                  <c:v>2.08836752580088</c:v>
                </c:pt>
                <c:pt idx="9743" formatCode="General">
                  <c:v>2.0883615705840599</c:v>
                </c:pt>
                <c:pt idx="9744" formatCode="General">
                  <c:v>2.0883556163379402</c:v>
                </c:pt>
                <c:pt idx="9745" formatCode="General">
                  <c:v>2.0883496630619298</c:v>
                </c:pt>
                <c:pt idx="9746" formatCode="General">
                  <c:v>2.0883437107553999</c:v>
                </c:pt>
                <c:pt idx="9747" formatCode="General">
                  <c:v>2.0883377594177501</c:v>
                </c:pt>
                <c:pt idx="9748" formatCode="General">
                  <c:v>2.0883318090483498</c:v>
                </c:pt>
                <c:pt idx="9749" formatCode="General">
                  <c:v>2.0883258596465901</c:v>
                </c:pt>
                <c:pt idx="9750" formatCode="General">
                  <c:v>2.08831991121184</c:v>
                </c:pt>
                <c:pt idx="9751" formatCode="General">
                  <c:v>2.0883139637434698</c:v>
                </c:pt>
                <c:pt idx="9752" formatCode="General">
                  <c:v>2.0883080172408501</c:v>
                </c:pt>
                <c:pt idx="9753" formatCode="General">
                  <c:v>2.08830207170333</c:v>
                </c:pt>
                <c:pt idx="9754" formatCode="General">
                  <c:v>2.0882961271302798</c:v>
                </c:pt>
                <c:pt idx="9755" formatCode="General">
                  <c:v>2.0882901835210501</c:v>
                </c:pt>
                <c:pt idx="9756" formatCode="General">
                  <c:v>2.0882842408749802</c:v>
                </c:pt>
                <c:pt idx="9757" formatCode="General">
                  <c:v>2.0882782991914302</c:v>
                </c:pt>
                <c:pt idx="9758" formatCode="General">
                  <c:v>2.0882723584697298</c:v>
                </c:pt>
                <c:pt idx="9759" formatCode="General">
                  <c:v>2.0882664187092099</c:v>
                </c:pt>
                <c:pt idx="9760" formatCode="General">
                  <c:v>2.0882604799091999</c:v>
                </c:pt>
                <c:pt idx="9761" formatCode="General">
                  <c:v>2.0882545420690399</c:v>
                </c:pt>
                <c:pt idx="9762" formatCode="General">
                  <c:v>2.0882486051880398</c:v>
                </c:pt>
                <c:pt idx="9763" formatCode="General">
                  <c:v>2.08824266926552</c:v>
                </c:pt>
                <c:pt idx="9764" formatCode="General">
                  <c:v>2.0882367343007799</c:v>
                </c:pt>
                <c:pt idx="9765" formatCode="General">
                  <c:v>2.08823080029314</c:v>
                </c:pt>
                <c:pt idx="9766" formatCode="General">
                  <c:v>2.0882248672418999</c:v>
                </c:pt>
                <c:pt idx="9767" formatCode="General">
                  <c:v>2.0882189351463398</c:v>
                </c:pt>
                <c:pt idx="9768" formatCode="General">
                  <c:v>2.08821300400577</c:v>
                </c:pt>
                <c:pt idx="9769" formatCode="General">
                  <c:v>2.0882070738194698</c:v>
                </c:pt>
                <c:pt idx="9770" formatCode="General">
                  <c:v>2.0882011445867201</c:v>
                </c:pt>
                <c:pt idx="9771" formatCode="General">
                  <c:v>2.0881953709500198</c:v>
                </c:pt>
                <c:pt idx="9772" formatCode="General">
                  <c:v>2.0881894456285699</c:v>
                </c:pt>
                <c:pt idx="9773" formatCode="General">
                  <c:v>2.0881835212836299</c:v>
                </c:pt>
                <c:pt idx="9774" formatCode="General">
                  <c:v>2.0881775979147599</c:v>
                </c:pt>
                <c:pt idx="9775" formatCode="General">
                  <c:v>2.0881716755215201</c:v>
                </c:pt>
                <c:pt idx="9776" formatCode="General">
                  <c:v>2.0881657541034699</c:v>
                </c:pt>
                <c:pt idx="9777" formatCode="General">
                  <c:v>2.0881598336601699</c:v>
                </c:pt>
                <c:pt idx="9778" formatCode="General">
                  <c:v>2.0881539141911598</c:v>
                </c:pt>
                <c:pt idx="9779" formatCode="General">
                  <c:v>2.0881479956960201</c:v>
                </c:pt>
                <c:pt idx="9780" formatCode="General">
                  <c:v>2.0881420781742701</c:v>
                </c:pt>
                <c:pt idx="9781" formatCode="General">
                  <c:v>2.0881361616254699</c:v>
                </c:pt>
                <c:pt idx="9782" formatCode="General">
                  <c:v>2.08813024604917</c:v>
                </c:pt>
                <c:pt idx="9783" formatCode="General">
                  <c:v>2.0881243314449098</c:v>
                </c:pt>
                <c:pt idx="9784" formatCode="General">
                  <c:v>2.0881184178122201</c:v>
                </c:pt>
                <c:pt idx="9785" formatCode="General">
                  <c:v>2.0881125051506602</c:v>
                </c:pt>
                <c:pt idx="9786" formatCode="General">
                  <c:v>2.08810659345975</c:v>
                </c:pt>
                <c:pt idx="9787" formatCode="General">
                  <c:v>2.08810068273903</c:v>
                </c:pt>
                <c:pt idx="9788" formatCode="General">
                  <c:v>2.0880947729880299</c:v>
                </c:pt>
                <c:pt idx="9789" formatCode="General">
                  <c:v>2.08808886420629</c:v>
                </c:pt>
                <c:pt idx="9790" formatCode="General">
                  <c:v>2.0880829563933099</c:v>
                </c:pt>
                <c:pt idx="9791" formatCode="General">
                  <c:v>2.08807704954864</c:v>
                </c:pt>
                <c:pt idx="9792" formatCode="General">
                  <c:v>2.0880711436717898</c:v>
                </c:pt>
                <c:pt idx="9793" formatCode="General">
                  <c:v>2.0880652387622902</c:v>
                </c:pt>
                <c:pt idx="9794" formatCode="General">
                  <c:v>2.0880593348196501</c:v>
                </c:pt>
                <c:pt idx="9795" formatCode="General">
                  <c:v>2.0880534318433801</c:v>
                </c:pt>
                <c:pt idx="9796" formatCode="General">
                  <c:v>2.0880475298329899</c:v>
                </c:pt>
                <c:pt idx="9797" formatCode="General">
                  <c:v>2.0880416287880101</c:v>
                </c:pt>
                <c:pt idx="9798" formatCode="General">
                  <c:v>2.0880357287079199</c:v>
                </c:pt>
                <c:pt idx="9799" formatCode="General">
                  <c:v>2.0880298295922302</c:v>
                </c:pt>
                <c:pt idx="9800" formatCode="General">
                  <c:v>2.0880239314404498</c:v>
                </c:pt>
                <c:pt idx="9801" formatCode="General">
                  <c:v>2.0880180342520802</c:v>
                </c:pt>
                <c:pt idx="9802" formatCode="General">
                  <c:v>2.0880121380266101</c:v>
                </c:pt>
                <c:pt idx="9803" formatCode="General">
                  <c:v>2.08800624276352</c:v>
                </c:pt>
                <c:pt idx="9804" formatCode="General">
                  <c:v>2.0880003484623102</c:v>
                </c:pt>
                <c:pt idx="9805" formatCode="General">
                  <c:v>2.0879944551224701</c:v>
                </c:pt>
                <c:pt idx="9806" formatCode="General">
                  <c:v>2.0879885627434902</c:v>
                </c:pt>
                <c:pt idx="9807" formatCode="General">
                  <c:v>2.0879826713248399</c:v>
                </c:pt>
                <c:pt idx="9808" formatCode="General">
                  <c:v>2.0879767808659899</c:v>
                </c:pt>
                <c:pt idx="9809" formatCode="General">
                  <c:v>2.0879708913664299</c:v>
                </c:pt>
                <c:pt idx="9810" formatCode="General">
                  <c:v>2.08796500282563</c:v>
                </c:pt>
                <c:pt idx="9811" formatCode="General">
                  <c:v>2.0879591152430499</c:v>
                </c:pt>
                <c:pt idx="9812" formatCode="General">
                  <c:v>2.0879532286181499</c:v>
                </c:pt>
                <c:pt idx="9813" formatCode="General">
                  <c:v>2.0879473429504198</c:v>
                </c:pt>
                <c:pt idx="9814" formatCode="General">
                  <c:v>2.0879414582392899</c:v>
                </c:pt>
                <c:pt idx="9815" formatCode="General">
                  <c:v>2.0879355744842201</c:v>
                </c:pt>
                <c:pt idx="9816" formatCode="General">
                  <c:v>2.0879296916846801</c:v>
                </c:pt>
                <c:pt idx="9817" formatCode="General">
                  <c:v>2.0879238098400998</c:v>
                </c:pt>
                <c:pt idx="9818" formatCode="General">
                  <c:v>2.0879179289499299</c:v>
                </c:pt>
                <c:pt idx="9819" formatCode="General">
                  <c:v>2.08791204901362</c:v>
                </c:pt>
                <c:pt idx="9820" formatCode="General">
                  <c:v>2.0879061700306001</c:v>
                </c:pt>
                <c:pt idx="9821" formatCode="General">
                  <c:v>2.08790029200031</c:v>
                </c:pt>
                <c:pt idx="9822" formatCode="General">
                  <c:v>2.0878944149221801</c:v>
                </c:pt>
                <c:pt idx="9823" formatCode="General">
                  <c:v>2.0878885387956299</c:v>
                </c:pt>
                <c:pt idx="9824" formatCode="General">
                  <c:v>2.0878826636201002</c:v>
                </c:pt>
                <c:pt idx="9825" formatCode="General">
                  <c:v>2.0878767893950001</c:v>
                </c:pt>
                <c:pt idx="9826" formatCode="General">
                  <c:v>2.08787091611975</c:v>
                </c:pt>
                <c:pt idx="9827" formatCode="General">
                  <c:v>2.08786504379376</c:v>
                </c:pt>
                <c:pt idx="9828" formatCode="General">
                  <c:v>2.0878591724164401</c:v>
                </c:pt>
                <c:pt idx="9829" formatCode="General">
                  <c:v>2.0878533019872001</c:v>
                </c:pt>
                <c:pt idx="9830" formatCode="General">
                  <c:v>2.0878474325054301</c:v>
                </c:pt>
                <c:pt idx="9831" formatCode="General">
                  <c:v>2.0878415639705499</c:v>
                </c:pt>
                <c:pt idx="9832" formatCode="General">
                  <c:v>2.08783569638193</c:v>
                </c:pt>
                <c:pt idx="9833" formatCode="General">
                  <c:v>2.0878298297389599</c:v>
                </c:pt>
                <c:pt idx="9834" formatCode="General">
                  <c:v>2.0878239640410499</c:v>
                </c:pt>
                <c:pt idx="9835" formatCode="General">
                  <c:v>2.0878180992875501</c:v>
                </c:pt>
                <c:pt idx="9836" formatCode="General">
                  <c:v>2.0878122354778701</c:v>
                </c:pt>
                <c:pt idx="9837" formatCode="General">
                  <c:v>2.0878063726113498</c:v>
                </c:pt>
                <c:pt idx="9838" formatCode="General">
                  <c:v>2.08780051068738</c:v>
                </c:pt>
                <c:pt idx="9839" formatCode="General">
                  <c:v>2.0877946497053101</c:v>
                </c:pt>
                <c:pt idx="9840" formatCode="General">
                  <c:v>2.08778878966451</c:v>
                </c:pt>
                <c:pt idx="9841" formatCode="General">
                  <c:v>2.0877829305643298</c:v>
                </c:pt>
                <c:pt idx="9842" formatCode="General">
                  <c:v>2.08777707240412</c:v>
                </c:pt>
                <c:pt idx="9843" formatCode="General">
                  <c:v>2.0877712151832402</c:v>
                </c:pt>
                <c:pt idx="9844" formatCode="General">
                  <c:v>2.0877653589010201</c:v>
                </c:pt>
                <c:pt idx="9845" formatCode="General">
                  <c:v>2.0877595035567902</c:v>
                </c:pt>
                <c:pt idx="9846" formatCode="General">
                  <c:v>2.0877536491498998</c:v>
                </c:pt>
                <c:pt idx="9847" formatCode="General">
                  <c:v>2.0877477956796602</c:v>
                </c:pt>
                <c:pt idx="9848" formatCode="General">
                  <c:v>2.0877419431453998</c:v>
                </c:pt>
                <c:pt idx="9849" formatCode="General">
                  <c:v>2.0877360915464398</c:v>
                </c:pt>
                <c:pt idx="9850" formatCode="General">
                  <c:v>2.0877302408820899</c:v>
                </c:pt>
                <c:pt idx="9851" formatCode="General">
                  <c:v>2.0877243911516601</c:v>
                </c:pt>
                <c:pt idx="9852" formatCode="General">
                  <c:v>2.08771854235445</c:v>
                </c:pt>
                <c:pt idx="9853" formatCode="General">
                  <c:v>2.0877126944897699</c:v>
                </c:pt>
                <c:pt idx="9854" formatCode="General">
                  <c:v>2.0877070001396398</c:v>
                </c:pt>
                <c:pt idx="9855" formatCode="General">
                  <c:v>2.08770115611172</c:v>
                </c:pt>
                <c:pt idx="9856" formatCode="General">
                  <c:v>2.08769531303885</c:v>
                </c:pt>
                <c:pt idx="9857" formatCode="General">
                  <c:v>2.0876894709206102</c:v>
                </c:pt>
                <c:pt idx="9858" formatCode="General">
                  <c:v>2.0876836297565702</c:v>
                </c:pt>
                <c:pt idx="9859" formatCode="General">
                  <c:v>2.0876777895462899</c:v>
                </c:pt>
                <c:pt idx="9860" formatCode="General">
                  <c:v>2.0876719502893399</c:v>
                </c:pt>
                <c:pt idx="9861" formatCode="General">
                  <c:v>2.0876661119853002</c:v>
                </c:pt>
                <c:pt idx="9862" formatCode="General">
                  <c:v>2.0876602746337101</c:v>
                </c:pt>
                <c:pt idx="9863" formatCode="General">
                  <c:v>2.08765443823415</c:v>
                </c:pt>
                <c:pt idx="9864" formatCode="General">
                  <c:v>2.0876486027861798</c:v>
                </c:pt>
                <c:pt idx="9865" formatCode="General">
                  <c:v>2.0876427682893399</c:v>
                </c:pt>
                <c:pt idx="9866" formatCode="General">
                  <c:v>2.0876369347431898</c:v>
                </c:pt>
                <c:pt idx="9867" formatCode="General">
                  <c:v>2.0876311021473</c:v>
                </c:pt>
                <c:pt idx="9868" formatCode="General">
                  <c:v>2.08762527050119</c:v>
                </c:pt>
                <c:pt idx="9869" formatCode="General">
                  <c:v>2.0876194398044401</c:v>
                </c:pt>
                <c:pt idx="9870" formatCode="General">
                  <c:v>2.0876136100565699</c:v>
                </c:pt>
                <c:pt idx="9871" formatCode="General">
                  <c:v>2.0876077812571401</c:v>
                </c:pt>
                <c:pt idx="9872" formatCode="General">
                  <c:v>2.08760195340568</c:v>
                </c:pt>
                <c:pt idx="9873" formatCode="General">
                  <c:v>2.08759612650173</c:v>
                </c:pt>
                <c:pt idx="9874" formatCode="General">
                  <c:v>2.0875903005448402</c:v>
                </c:pt>
                <c:pt idx="9875" formatCode="General">
                  <c:v>2.0875844755345199</c:v>
                </c:pt>
                <c:pt idx="9876" formatCode="General">
                  <c:v>2.0875786514703201</c:v>
                </c:pt>
                <c:pt idx="9877" formatCode="General">
                  <c:v>2.08757282835177</c:v>
                </c:pt>
                <c:pt idx="9878" formatCode="General">
                  <c:v>2.08756700617838</c:v>
                </c:pt>
                <c:pt idx="9879" formatCode="General">
                  <c:v>2.0875611849496898</c:v>
                </c:pt>
                <c:pt idx="9880" formatCode="General">
                  <c:v>2.0875553646652101</c:v>
                </c:pt>
                <c:pt idx="9881" formatCode="General">
                  <c:v>2.0875495453244599</c:v>
                </c:pt>
                <c:pt idx="9882" formatCode="General">
                  <c:v>2.0875437269269601</c:v>
                </c:pt>
                <c:pt idx="9883" formatCode="General">
                  <c:v>2.0875379094722302</c:v>
                </c:pt>
                <c:pt idx="9884" formatCode="General">
                  <c:v>2.0875320929597598</c:v>
                </c:pt>
                <c:pt idx="9885" formatCode="General">
                  <c:v>2.0875262773890699</c:v>
                </c:pt>
                <c:pt idx="9886" formatCode="General">
                  <c:v>2.0875204627596702</c:v>
                </c:pt>
                <c:pt idx="9887" formatCode="General">
                  <c:v>2.0875146490710601</c:v>
                </c:pt>
                <c:pt idx="9888" formatCode="General">
                  <c:v>2.0875088363227299</c:v>
                </c:pt>
                <c:pt idx="9889" formatCode="General">
                  <c:v>2.0875030245141799</c:v>
                </c:pt>
                <c:pt idx="9890" formatCode="General">
                  <c:v>2.0874972136449101</c:v>
                </c:pt>
                <c:pt idx="9891" formatCode="General">
                  <c:v>2.0874914037144001</c:v>
                </c:pt>
                <c:pt idx="9892" formatCode="General">
                  <c:v>2.08748559472214</c:v>
                </c:pt>
                <c:pt idx="9893" formatCode="General">
                  <c:v>2.0874797866676298</c:v>
                </c:pt>
                <c:pt idx="9894" formatCode="General">
                  <c:v>2.0874739795503299</c:v>
                </c:pt>
                <c:pt idx="9895" formatCode="General">
                  <c:v>2.08746817336973</c:v>
                </c:pt>
                <c:pt idx="9896" formatCode="General">
                  <c:v>2.0874623681253102</c:v>
                </c:pt>
                <c:pt idx="9897" formatCode="General">
                  <c:v>2.0874565638165201</c:v>
                </c:pt>
                <c:pt idx="9898" formatCode="General">
                  <c:v>2.0874507604428501</c:v>
                </c:pt>
                <c:pt idx="9899" formatCode="General">
                  <c:v>2.08744495800376</c:v>
                </c:pt>
                <c:pt idx="9900" formatCode="General">
                  <c:v>2.0874391564987098</c:v>
                </c:pt>
                <c:pt idx="9901" formatCode="General">
                  <c:v>2.0874333559271601</c:v>
                </c:pt>
                <c:pt idx="9902" formatCode="General">
                  <c:v>2.08742755628856</c:v>
                </c:pt>
                <c:pt idx="9903" formatCode="General">
                  <c:v>2.0874217575823701</c:v>
                </c:pt>
                <c:pt idx="9904" formatCode="General">
                  <c:v>2.0874159598080402</c:v>
                </c:pt>
                <c:pt idx="9905" formatCode="General">
                  <c:v>2.0874101629650101</c:v>
                </c:pt>
                <c:pt idx="9906" formatCode="General">
                  <c:v>2.08740436705272</c:v>
                </c:pt>
                <c:pt idx="9907" formatCode="General">
                  <c:v>2.0873985720706099</c:v>
                </c:pt>
                <c:pt idx="9908" formatCode="General">
                  <c:v>2.0873927780181201</c:v>
                </c:pt>
                <c:pt idx="9909" formatCode="General">
                  <c:v>2.08738698489468</c:v>
                </c:pt>
                <c:pt idx="9910" formatCode="General">
                  <c:v>2.0873811926996999</c:v>
                </c:pt>
                <c:pt idx="9911" formatCode="General">
                  <c:v>2.08737540143263</c:v>
                </c:pt>
                <c:pt idx="9912" formatCode="General">
                  <c:v>2.0873696110928699</c:v>
                </c:pt>
                <c:pt idx="9913" formatCode="General">
                  <c:v>2.08736382167984</c:v>
                </c:pt>
                <c:pt idx="9914" formatCode="General">
                  <c:v>2.08735803319296</c:v>
                </c:pt>
                <c:pt idx="9915" formatCode="General">
                  <c:v>2.0873522456316298</c:v>
                </c:pt>
                <c:pt idx="9916" formatCode="General">
                  <c:v>2.0873464589952602</c:v>
                </c:pt>
                <c:pt idx="9917" formatCode="General">
                  <c:v>2.08734067328324</c:v>
                </c:pt>
                <c:pt idx="9918" formatCode="General">
                  <c:v>2.0873348884949698</c:v>
                </c:pt>
                <c:pt idx="9919" formatCode="General">
                  <c:v>2.0873291046298599</c:v>
                </c:pt>
                <c:pt idx="9920" formatCode="General">
                  <c:v>2.0873233216872702</c:v>
                </c:pt>
                <c:pt idx="9921" formatCode="General">
                  <c:v>2.0873175396665902</c:v>
                </c:pt>
                <c:pt idx="9922" formatCode="General">
                  <c:v>2.0873117585672198</c:v>
                </c:pt>
                <c:pt idx="9923" formatCode="General">
                  <c:v>2.08730597838851</c:v>
                </c:pt>
                <c:pt idx="9924" formatCode="General">
                  <c:v>2.0873001991298401</c:v>
                </c:pt>
                <c:pt idx="9925" formatCode="General">
                  <c:v>2.0872944207905801</c:v>
                </c:pt>
                <c:pt idx="9926" formatCode="General">
                  <c:v>2.0872886433700901</c:v>
                </c:pt>
                <c:pt idx="9927" formatCode="General">
                  <c:v>2.0872828668677301</c:v>
                </c:pt>
                <c:pt idx="9928" formatCode="General">
                  <c:v>2.0872770912828398</c:v>
                </c:pt>
                <c:pt idx="9929" formatCode="General">
                  <c:v>2.0872713166147898</c:v>
                </c:pt>
                <c:pt idx="9930" formatCode="General">
                  <c:v>2.0872655428628999</c:v>
                </c:pt>
                <c:pt idx="9931" formatCode="General">
                  <c:v>2.0872597700265199</c:v>
                </c:pt>
                <c:pt idx="9932" formatCode="General">
                  <c:v>2.0872539981049898</c:v>
                </c:pt>
                <c:pt idx="9933" formatCode="General">
                  <c:v>2.0872482270976298</c:v>
                </c:pt>
                <c:pt idx="9934" formatCode="General">
                  <c:v>2.0872424570037702</c:v>
                </c:pt>
                <c:pt idx="9935" formatCode="General">
                  <c:v>2.08723668782272</c:v>
                </c:pt>
                <c:pt idx="9936" formatCode="General">
                  <c:v>2.0872309195538001</c:v>
                </c:pt>
                <c:pt idx="9937" formatCode="General">
                  <c:v>2.0872251521963299</c:v>
                </c:pt>
                <c:pt idx="9938" formatCode="General">
                  <c:v>2.0872195382124099</c:v>
                </c:pt>
                <c:pt idx="9939" formatCode="General">
                  <c:v>2.0872137746414801</c:v>
                </c:pt>
                <c:pt idx="9940" formatCode="General">
                  <c:v>2.0872080120043801</c:v>
                </c:pt>
                <c:pt idx="9941" formatCode="General">
                  <c:v>2.0872022503006802</c:v>
                </c:pt>
                <c:pt idx="9942" formatCode="General">
                  <c:v>2.0871964895299802</c:v>
                </c:pt>
                <c:pt idx="9943" formatCode="General">
                  <c:v>2.0871907296918399</c:v>
                </c:pt>
                <c:pt idx="9944" formatCode="General">
                  <c:v>2.0871849707858399</c:v>
                </c:pt>
                <c:pt idx="9945" formatCode="General">
                  <c:v>2.0871792128115598</c:v>
                </c:pt>
                <c:pt idx="9946" formatCode="General">
                  <c:v>2.0871734557685602</c:v>
                </c:pt>
                <c:pt idx="9947" formatCode="General">
                  <c:v>2.0871676996564301</c:v>
                </c:pt>
                <c:pt idx="9948" formatCode="General">
                  <c:v>2.0871619444747198</c:v>
                </c:pt>
                <c:pt idx="9949" formatCode="General">
                  <c:v>2.0871561902229998</c:v>
                </c:pt>
                <c:pt idx="9950" formatCode="General">
                  <c:v>2.0871504369008398</c:v>
                </c:pt>
                <c:pt idx="9951" formatCode="General">
                  <c:v>2.0871446845078001</c:v>
                </c:pt>
                <c:pt idx="9952" formatCode="General">
                  <c:v>2.08713893304343</c:v>
                </c:pt>
                <c:pt idx="9953" formatCode="General">
                  <c:v>2.0871331825072899</c:v>
                </c:pt>
                <c:pt idx="9954" formatCode="General">
                  <c:v>2.08712743289894</c:v>
                </c:pt>
                <c:pt idx="9955" formatCode="General">
                  <c:v>2.0871216842179399</c:v>
                </c:pt>
                <c:pt idx="9956" formatCode="General">
                  <c:v>2.0871159364638201</c:v>
                </c:pt>
                <c:pt idx="9957" formatCode="General">
                  <c:v>2.0871101896361401</c:v>
                </c:pt>
                <c:pt idx="9958" formatCode="General">
                  <c:v>2.0871044437344399</c:v>
                </c:pt>
                <c:pt idx="9959" formatCode="General">
                  <c:v>2.08709869875827</c:v>
                </c:pt>
                <c:pt idx="9960" formatCode="General">
                  <c:v>2.0870929547071602</c:v>
                </c:pt>
                <c:pt idx="9961" formatCode="General">
                  <c:v>2.08708721158066</c:v>
                </c:pt>
                <c:pt idx="9962" formatCode="General">
                  <c:v>2.08708146937829</c:v>
                </c:pt>
                <c:pt idx="9963" formatCode="General">
                  <c:v>2.08707572809959</c:v>
                </c:pt>
                <c:pt idx="9964" formatCode="General">
                  <c:v>2.0870699877440999</c:v>
                </c:pt>
                <c:pt idx="9965" formatCode="General">
                  <c:v>2.08706424831135</c:v>
                </c:pt>
                <c:pt idx="9966" formatCode="General">
                  <c:v>2.0870585098008401</c:v>
                </c:pt>
                <c:pt idx="9967" formatCode="General">
                  <c:v>2.0870527722121102</c:v>
                </c:pt>
                <c:pt idx="9968" formatCode="General">
                  <c:v>2.08704703554467</c:v>
                </c:pt>
                <c:pt idx="9969" formatCode="General">
                  <c:v>2.0870412997980501</c:v>
                </c:pt>
                <c:pt idx="9970" formatCode="General">
                  <c:v>2.0870355649717598</c:v>
                </c:pt>
                <c:pt idx="9971" formatCode="General">
                  <c:v>2.0870298310653101</c:v>
                </c:pt>
                <c:pt idx="9972" formatCode="General">
                  <c:v>2.08702409807821</c:v>
                </c:pt>
                <c:pt idx="9973" formatCode="General">
                  <c:v>2.0870183660099499</c:v>
                </c:pt>
                <c:pt idx="9974" formatCode="General">
                  <c:v>2.0870126348600602</c:v>
                </c:pt>
                <c:pt idx="9975" formatCode="General">
                  <c:v>2.0870069046280202</c:v>
                </c:pt>
                <c:pt idx="9976" formatCode="General">
                  <c:v>2.08700117531333</c:v>
                </c:pt>
                <c:pt idx="9977" formatCode="General">
                  <c:v>2.0869954469154899</c:v>
                </c:pt>
                <c:pt idx="9978" formatCode="General">
                  <c:v>2.0869897194339901</c:v>
                </c:pt>
                <c:pt idx="9979" formatCode="General">
                  <c:v>2.08698399286832</c:v>
                </c:pt>
                <c:pt idx="9980" formatCode="General">
                  <c:v>2.0869782672179502</c:v>
                </c:pt>
                <c:pt idx="9981" formatCode="General">
                  <c:v>2.0869725424823802</c:v>
                </c:pt>
                <c:pt idx="9982" formatCode="General">
                  <c:v>2.0869668186610801</c:v>
                </c:pt>
                <c:pt idx="9983" formatCode="General">
                  <c:v>2.0869610957535198</c:v>
                </c:pt>
                <c:pt idx="9984" formatCode="General">
                  <c:v>2.0869553737591802</c:v>
                </c:pt>
                <c:pt idx="9985" formatCode="General">
                  <c:v>2.08694965267753</c:v>
                </c:pt>
                <c:pt idx="9986" formatCode="General">
                  <c:v>2.0869439325080301</c:v>
                </c:pt>
                <c:pt idx="9987" formatCode="General">
                  <c:v>2.0869382132501402</c:v>
                </c:pt>
                <c:pt idx="9988" formatCode="General">
                  <c:v>2.0869324949033299</c:v>
                </c:pt>
                <c:pt idx="9989" formatCode="General">
                  <c:v>2.0869267774670401</c:v>
                </c:pt>
                <c:pt idx="9990" formatCode="General">
                  <c:v>2.08692106094073</c:v>
                </c:pt>
                <c:pt idx="9991" formatCode="General">
                  <c:v>2.0869153453238498</c:v>
                </c:pt>
                <c:pt idx="9992" formatCode="General">
                  <c:v>2.0869096306158399</c:v>
                </c:pt>
                <c:pt idx="9993" formatCode="General">
                  <c:v>2.0869039168161398</c:v>
                </c:pt>
                <c:pt idx="9994" formatCode="General">
                  <c:v>2.0868982039241901</c:v>
                </c:pt>
                <c:pt idx="9995" formatCode="General">
                  <c:v>2.0868924919394298</c:v>
                </c:pt>
                <c:pt idx="9996" formatCode="General">
                  <c:v>2.0868867808612701</c:v>
                </c:pt>
                <c:pt idx="9997" formatCode="General">
                  <c:v>2.0868810706891598</c:v>
                </c:pt>
                <c:pt idx="9998" formatCode="General">
                  <c:v>2.0868753614225</c:v>
                </c:pt>
                <c:pt idx="9999" formatCode="General">
                  <c:v>2.08686965306073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36E0-4E4A-9EBE-34B6626CAB30}"/>
            </c:ext>
          </c:extLst>
        </c:ser>
        <c:ser>
          <c:idx val="1"/>
          <c:order val="1"/>
          <c:tx>
            <c:strRef>
              <c:f>'Q3'!$C$3</c:f>
              <c:strCache>
                <c:ptCount val="1"/>
                <c:pt idx="0">
                  <c:v>Qabs, m = 2+0.66i</c:v>
                </c:pt>
              </c:strCache>
            </c:strRef>
          </c:tx>
          <c:spPr>
            <a:ln w="19050" cap="rnd">
              <a:solidFill>
                <a:srgbClr val="002060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'Q3'!$A$5:$A$10004</c:f>
              <c:numCache>
                <c:formatCode>0.00E+00</c:formatCode>
                <c:ptCount val="10000"/>
                <c:pt idx="0">
                  <c:v>1.00000004749745E-3</c:v>
                </c:pt>
                <c:pt idx="1">
                  <c:v>2.0000000949949E-3</c:v>
                </c:pt>
                <c:pt idx="2">
                  <c:v>3.0000000260770299E-3</c:v>
                </c:pt>
                <c:pt idx="3">
                  <c:v>4.0000001899898E-3</c:v>
                </c:pt>
                <c:pt idx="4">
                  <c:v>5.0000003539025697E-3</c:v>
                </c:pt>
                <c:pt idx="5">
                  <c:v>6.0000005178153498E-3</c:v>
                </c:pt>
                <c:pt idx="6">
                  <c:v>7.0000006817281203E-3</c:v>
                </c:pt>
                <c:pt idx="7">
                  <c:v>8.0000003799796104E-3</c:v>
                </c:pt>
                <c:pt idx="8">
                  <c:v>9.0000005438923801E-3</c:v>
                </c:pt>
                <c:pt idx="9">
                  <c:v>1.0000000707805099E-2</c:v>
                </c:pt>
                <c:pt idx="10">
                  <c:v>1.10000008717179E-2</c:v>
                </c:pt>
                <c:pt idx="11">
                  <c:v>1.20000010356307E-2</c:v>
                </c:pt>
                <c:pt idx="12">
                  <c:v>1.30000011995434E-2</c:v>
                </c:pt>
                <c:pt idx="13">
                  <c:v>1.4000001363456201E-2</c:v>
                </c:pt>
                <c:pt idx="14">
                  <c:v>1.5000001527369E-2</c:v>
                </c:pt>
                <c:pt idx="15">
                  <c:v>1.60000007599592E-2</c:v>
                </c:pt>
                <c:pt idx="16">
                  <c:v>1.70000009238719E-2</c:v>
                </c:pt>
                <c:pt idx="17">
                  <c:v>1.8000001087784701E-2</c:v>
                </c:pt>
                <c:pt idx="18">
                  <c:v>1.9000001251697499E-2</c:v>
                </c:pt>
                <c:pt idx="19">
                  <c:v>2.00000014156103E-2</c:v>
                </c:pt>
                <c:pt idx="20">
                  <c:v>2.1000001579523E-2</c:v>
                </c:pt>
                <c:pt idx="21">
                  <c:v>2.2000001743435801E-2</c:v>
                </c:pt>
                <c:pt idx="22">
                  <c:v>2.3000001907348602E-2</c:v>
                </c:pt>
                <c:pt idx="23">
                  <c:v>2.4000002071261399E-2</c:v>
                </c:pt>
                <c:pt idx="24">
                  <c:v>2.5000002235174099E-2</c:v>
                </c:pt>
                <c:pt idx="25">
                  <c:v>2.60000023990869E-2</c:v>
                </c:pt>
                <c:pt idx="26">
                  <c:v>2.7000002562999701E-2</c:v>
                </c:pt>
                <c:pt idx="27">
                  <c:v>2.8000002726912401E-2</c:v>
                </c:pt>
                <c:pt idx="28">
                  <c:v>2.9000002890825199E-2</c:v>
                </c:pt>
                <c:pt idx="29">
                  <c:v>3.0000003054738E-2</c:v>
                </c:pt>
                <c:pt idx="30">
                  <c:v>3.1000003218650801E-2</c:v>
                </c:pt>
                <c:pt idx="31">
                  <c:v>3.20000015199184E-2</c:v>
                </c:pt>
                <c:pt idx="32">
                  <c:v>3.2999999821186003E-2</c:v>
                </c:pt>
                <c:pt idx="33">
                  <c:v>3.3999998122453599E-2</c:v>
                </c:pt>
                <c:pt idx="34">
                  <c:v>3.49999964237213E-2</c:v>
                </c:pt>
                <c:pt idx="35">
                  <c:v>3.5999994724988903E-2</c:v>
                </c:pt>
                <c:pt idx="36">
                  <c:v>3.6999993026256499E-2</c:v>
                </c:pt>
                <c:pt idx="37">
                  <c:v>3.7999991327524102E-2</c:v>
                </c:pt>
                <c:pt idx="38">
                  <c:v>3.8999989628791802E-2</c:v>
                </c:pt>
                <c:pt idx="39">
                  <c:v>3.9999987930059398E-2</c:v>
                </c:pt>
                <c:pt idx="40">
                  <c:v>4.0999986231327001E-2</c:v>
                </c:pt>
                <c:pt idx="41">
                  <c:v>4.1999984532594598E-2</c:v>
                </c:pt>
                <c:pt idx="42">
                  <c:v>4.2999982833862298E-2</c:v>
                </c:pt>
                <c:pt idx="43">
                  <c:v>4.3999981135129901E-2</c:v>
                </c:pt>
                <c:pt idx="44">
                  <c:v>4.4999979436397497E-2</c:v>
                </c:pt>
                <c:pt idx="45">
                  <c:v>4.59999777376651E-2</c:v>
                </c:pt>
                <c:pt idx="46">
                  <c:v>4.69999760389328E-2</c:v>
                </c:pt>
                <c:pt idx="47">
                  <c:v>4.7999974340200403E-2</c:v>
                </c:pt>
                <c:pt idx="48">
                  <c:v>4.8999972641468E-2</c:v>
                </c:pt>
                <c:pt idx="49">
                  <c:v>4.9999970942735603E-2</c:v>
                </c:pt>
                <c:pt idx="50">
                  <c:v>5.0999969244003199E-2</c:v>
                </c:pt>
                <c:pt idx="51">
                  <c:v>5.1999967545270899E-2</c:v>
                </c:pt>
                <c:pt idx="52">
                  <c:v>5.2999965846538502E-2</c:v>
                </c:pt>
                <c:pt idx="53">
                  <c:v>5.3999964147806098E-2</c:v>
                </c:pt>
                <c:pt idx="54">
                  <c:v>5.4999962449073701E-2</c:v>
                </c:pt>
                <c:pt idx="55">
                  <c:v>5.5999960750341402E-2</c:v>
                </c:pt>
                <c:pt idx="56">
                  <c:v>5.6999959051608998E-2</c:v>
                </c:pt>
                <c:pt idx="57">
                  <c:v>5.7999957352876601E-2</c:v>
                </c:pt>
                <c:pt idx="58">
                  <c:v>5.8999955654144197E-2</c:v>
                </c:pt>
                <c:pt idx="59">
                  <c:v>5.9999953955411897E-2</c:v>
                </c:pt>
                <c:pt idx="60">
                  <c:v>6.09999522566795E-2</c:v>
                </c:pt>
                <c:pt idx="61">
                  <c:v>6.1999950557947103E-2</c:v>
                </c:pt>
                <c:pt idx="62">
                  <c:v>6.2999948859214699E-2</c:v>
                </c:pt>
                <c:pt idx="63">
                  <c:v>6.3999950885772705E-2</c:v>
                </c:pt>
                <c:pt idx="64">
                  <c:v>6.49999529123306E-2</c:v>
                </c:pt>
                <c:pt idx="65">
                  <c:v>6.5999954938888494E-2</c:v>
                </c:pt>
                <c:pt idx="66">
                  <c:v>6.6999956965446403E-2</c:v>
                </c:pt>
                <c:pt idx="67">
                  <c:v>6.7999958992004297E-2</c:v>
                </c:pt>
                <c:pt idx="68">
                  <c:v>6.8999961018562303E-2</c:v>
                </c:pt>
                <c:pt idx="69">
                  <c:v>6.9999963045120198E-2</c:v>
                </c:pt>
                <c:pt idx="70">
                  <c:v>7.0999965071678106E-2</c:v>
                </c:pt>
                <c:pt idx="71">
                  <c:v>7.1999967098236001E-2</c:v>
                </c:pt>
                <c:pt idx="72">
                  <c:v>7.2999969124794006E-2</c:v>
                </c:pt>
                <c:pt idx="73">
                  <c:v>7.3999971151351901E-2</c:v>
                </c:pt>
                <c:pt idx="74">
                  <c:v>7.4999973177909796E-2</c:v>
                </c:pt>
                <c:pt idx="75">
                  <c:v>7.5999975204467704E-2</c:v>
                </c:pt>
                <c:pt idx="76">
                  <c:v>7.6999977231025599E-2</c:v>
                </c:pt>
                <c:pt idx="77">
                  <c:v>7.7999979257583604E-2</c:v>
                </c:pt>
                <c:pt idx="78">
                  <c:v>7.8999981284141499E-2</c:v>
                </c:pt>
                <c:pt idx="79">
                  <c:v>7.9999983310699394E-2</c:v>
                </c:pt>
                <c:pt idx="80">
                  <c:v>8.0999985337257302E-2</c:v>
                </c:pt>
                <c:pt idx="81">
                  <c:v>8.1999987363815294E-2</c:v>
                </c:pt>
                <c:pt idx="82">
                  <c:v>8.2999989390373202E-2</c:v>
                </c:pt>
                <c:pt idx="83">
                  <c:v>8.3999991416931097E-2</c:v>
                </c:pt>
                <c:pt idx="84">
                  <c:v>8.4999993443489005E-2</c:v>
                </c:pt>
                <c:pt idx="85">
                  <c:v>8.59999954700469E-2</c:v>
                </c:pt>
                <c:pt idx="86">
                  <c:v>8.6999997496604906E-2</c:v>
                </c:pt>
                <c:pt idx="87">
                  <c:v>8.79999995231628E-2</c:v>
                </c:pt>
                <c:pt idx="88">
                  <c:v>8.9000001549720695E-2</c:v>
                </c:pt>
                <c:pt idx="89">
                  <c:v>9.0000003576278603E-2</c:v>
                </c:pt>
                <c:pt idx="90">
                  <c:v>9.1000005602836595E-2</c:v>
                </c:pt>
                <c:pt idx="91">
                  <c:v>9.2000007629394503E-2</c:v>
                </c:pt>
                <c:pt idx="92">
                  <c:v>9.3000009655952398E-2</c:v>
                </c:pt>
                <c:pt idx="93">
                  <c:v>9.4000011682510307E-2</c:v>
                </c:pt>
                <c:pt idx="94">
                  <c:v>9.5000013709068201E-2</c:v>
                </c:pt>
                <c:pt idx="95">
                  <c:v>9.6000015735626207E-2</c:v>
                </c:pt>
                <c:pt idx="96">
                  <c:v>9.7000017762184101E-2</c:v>
                </c:pt>
                <c:pt idx="97">
                  <c:v>9.8000019788741996E-2</c:v>
                </c:pt>
                <c:pt idx="98">
                  <c:v>9.9000021815299905E-2</c:v>
                </c:pt>
                <c:pt idx="99" formatCode="General">
                  <c:v>0.10000002384185699</c:v>
                </c:pt>
                <c:pt idx="100" formatCode="General">
                  <c:v>0.101000025868415</c:v>
                </c:pt>
                <c:pt idx="101" formatCode="General">
                  <c:v>0.10200002789497301</c:v>
                </c:pt>
                <c:pt idx="102" formatCode="General">
                  <c:v>0.103000029921531</c:v>
                </c:pt>
                <c:pt idx="103" formatCode="General">
                  <c:v>0.104000031948089</c:v>
                </c:pt>
                <c:pt idx="104" formatCode="General">
                  <c:v>0.10500003397464699</c:v>
                </c:pt>
                <c:pt idx="105" formatCode="General">
                  <c:v>0.106000036001205</c:v>
                </c:pt>
                <c:pt idx="106" formatCode="General">
                  <c:v>0.10700003802776301</c:v>
                </c:pt>
                <c:pt idx="107" formatCode="General">
                  <c:v>0.108000040054321</c:v>
                </c:pt>
                <c:pt idx="108" formatCode="General">
                  <c:v>0.109000042080879</c:v>
                </c:pt>
                <c:pt idx="109" formatCode="General">
                  <c:v>0.110000044107437</c:v>
                </c:pt>
                <c:pt idx="110" formatCode="General">
                  <c:v>0.111000046133995</c:v>
                </c:pt>
                <c:pt idx="111" formatCode="General">
                  <c:v>0.11200004816055199</c:v>
                </c:pt>
                <c:pt idx="112" formatCode="General">
                  <c:v>0.11300005018711</c:v>
                </c:pt>
                <c:pt idx="113" formatCode="General">
                  <c:v>0.114000052213668</c:v>
                </c:pt>
                <c:pt idx="114" formatCode="General">
                  <c:v>0.115000054240226</c:v>
                </c:pt>
                <c:pt idx="115" formatCode="General">
                  <c:v>0.116000056266784</c:v>
                </c:pt>
                <c:pt idx="116" formatCode="General">
                  <c:v>0.11700005829334199</c:v>
                </c:pt>
                <c:pt idx="117" formatCode="General">
                  <c:v>0.1180000603199</c:v>
                </c:pt>
                <c:pt idx="118" formatCode="General">
                  <c:v>0.119000062346458</c:v>
                </c:pt>
                <c:pt idx="119" formatCode="General">
                  <c:v>0.120000064373016</c:v>
                </c:pt>
                <c:pt idx="120" formatCode="General">
                  <c:v>0.121000066399574</c:v>
                </c:pt>
                <c:pt idx="121" formatCode="General">
                  <c:v>0.12200006842613199</c:v>
                </c:pt>
                <c:pt idx="122" formatCode="General">
                  <c:v>0.12300007045269</c:v>
                </c:pt>
                <c:pt idx="123" formatCode="General">
                  <c:v>0.12400007247924801</c:v>
                </c:pt>
                <c:pt idx="124" formatCode="General">
                  <c:v>0.125000074505805</c:v>
                </c:pt>
                <c:pt idx="125" formatCode="General">
                  <c:v>0.126000076532363</c:v>
                </c:pt>
                <c:pt idx="126" formatCode="General">
                  <c:v>0.12700007855892101</c:v>
                </c:pt>
                <c:pt idx="127" formatCode="General">
                  <c:v>0.12800008058547899</c:v>
                </c:pt>
                <c:pt idx="128" formatCode="General">
                  <c:v>0.12900008261203699</c:v>
                </c:pt>
                <c:pt idx="129" formatCode="General">
                  <c:v>0.130000084638595</c:v>
                </c:pt>
                <c:pt idx="130" formatCode="General">
                  <c:v>0.131000086665153</c:v>
                </c:pt>
                <c:pt idx="131" formatCode="General">
                  <c:v>0.13200008869171101</c:v>
                </c:pt>
                <c:pt idx="132" formatCode="General">
                  <c:v>0.13300009071826899</c:v>
                </c:pt>
                <c:pt idx="133" formatCode="General">
                  <c:v>0.13400009274482699</c:v>
                </c:pt>
                <c:pt idx="134" formatCode="General">
                  <c:v>0.135000094771385</c:v>
                </c:pt>
                <c:pt idx="135" formatCode="General">
                  <c:v>0.136000096797943</c:v>
                </c:pt>
                <c:pt idx="136" formatCode="General">
                  <c:v>0.13700009882450101</c:v>
                </c:pt>
                <c:pt idx="137" formatCode="General">
                  <c:v>0.13800010085105799</c:v>
                </c:pt>
                <c:pt idx="138" formatCode="General">
                  <c:v>0.13900010287761599</c:v>
                </c:pt>
                <c:pt idx="139" formatCode="General">
                  <c:v>0.140000104904174</c:v>
                </c:pt>
                <c:pt idx="140" formatCode="General">
                  <c:v>0.14100010693073201</c:v>
                </c:pt>
                <c:pt idx="141" formatCode="General">
                  <c:v>0.14200010895729001</c:v>
                </c:pt>
                <c:pt idx="142" formatCode="General">
                  <c:v>0.14300011098384799</c:v>
                </c:pt>
                <c:pt idx="143" formatCode="General">
                  <c:v>0.14400011301040599</c:v>
                </c:pt>
                <c:pt idx="144" formatCode="General">
                  <c:v>0.145000115036964</c:v>
                </c:pt>
                <c:pt idx="145" formatCode="General">
                  <c:v>0.14600011706352201</c:v>
                </c:pt>
                <c:pt idx="146" formatCode="General">
                  <c:v>0.14700011909008001</c:v>
                </c:pt>
                <c:pt idx="147" formatCode="General">
                  <c:v>0.14800012111663799</c:v>
                </c:pt>
                <c:pt idx="148" formatCode="General">
                  <c:v>0.14900012314319599</c:v>
                </c:pt>
                <c:pt idx="149" formatCode="General">
                  <c:v>0.150000125169754</c:v>
                </c:pt>
                <c:pt idx="150" formatCode="General">
                  <c:v>0.15100012719631101</c:v>
                </c:pt>
                <c:pt idx="151" formatCode="General">
                  <c:v>0.15200012922286901</c:v>
                </c:pt>
                <c:pt idx="152" formatCode="General">
                  <c:v>0.15300013124942699</c:v>
                </c:pt>
                <c:pt idx="153" formatCode="General">
                  <c:v>0.154000133275985</c:v>
                </c:pt>
                <c:pt idx="154" formatCode="General">
                  <c:v>0.155000135302543</c:v>
                </c:pt>
                <c:pt idx="155" formatCode="General">
                  <c:v>0.15600013732910101</c:v>
                </c:pt>
                <c:pt idx="156" formatCode="General">
                  <c:v>0.15700013935565901</c:v>
                </c:pt>
                <c:pt idx="157" formatCode="General">
                  <c:v>0.15800014138221699</c:v>
                </c:pt>
                <c:pt idx="158" formatCode="General">
                  <c:v>0.159000143408775</c:v>
                </c:pt>
                <c:pt idx="159" formatCode="General">
                  <c:v>0.160000145435333</c:v>
                </c:pt>
                <c:pt idx="160" formatCode="General">
                  <c:v>0.16100014746189101</c:v>
                </c:pt>
                <c:pt idx="161" formatCode="General">
                  <c:v>0.16200014948844901</c:v>
                </c:pt>
                <c:pt idx="162" formatCode="General">
                  <c:v>0.16300015151500699</c:v>
                </c:pt>
                <c:pt idx="163" formatCode="General">
                  <c:v>0.164000153541564</c:v>
                </c:pt>
                <c:pt idx="164" formatCode="General">
                  <c:v>0.165000155568122</c:v>
                </c:pt>
                <c:pt idx="165" formatCode="General">
                  <c:v>0.16600015759468001</c:v>
                </c:pt>
                <c:pt idx="166" formatCode="General">
                  <c:v>0.16700015962123799</c:v>
                </c:pt>
                <c:pt idx="167" formatCode="General">
                  <c:v>0.16800016164779599</c:v>
                </c:pt>
                <c:pt idx="168" formatCode="General">
                  <c:v>0.169000163674354</c:v>
                </c:pt>
                <c:pt idx="169" formatCode="General">
                  <c:v>0.170000165700912</c:v>
                </c:pt>
                <c:pt idx="170" formatCode="General">
                  <c:v>0.17100016772747001</c:v>
                </c:pt>
                <c:pt idx="171" formatCode="General">
                  <c:v>0.17200016975402799</c:v>
                </c:pt>
                <c:pt idx="172" formatCode="General">
                  <c:v>0.17300017178058599</c:v>
                </c:pt>
                <c:pt idx="173" formatCode="General">
                  <c:v>0.174000173807144</c:v>
                </c:pt>
                <c:pt idx="174" formatCode="General">
                  <c:v>0.175000175833702</c:v>
                </c:pt>
                <c:pt idx="175" formatCode="General">
                  <c:v>0.17600017786026001</c:v>
                </c:pt>
                <c:pt idx="176" formatCode="General">
                  <c:v>0.17700017988681699</c:v>
                </c:pt>
                <c:pt idx="177" formatCode="General">
                  <c:v>0.17800018191337499</c:v>
                </c:pt>
                <c:pt idx="178" formatCode="General">
                  <c:v>0.179000183939933</c:v>
                </c:pt>
                <c:pt idx="179" formatCode="General">
                  <c:v>0.18000018596649101</c:v>
                </c:pt>
                <c:pt idx="180" formatCode="General">
                  <c:v>0.18100018799304901</c:v>
                </c:pt>
                <c:pt idx="181" formatCode="General">
                  <c:v>0.18200019001960699</c:v>
                </c:pt>
                <c:pt idx="182" formatCode="General">
                  <c:v>0.18300019204616499</c:v>
                </c:pt>
                <c:pt idx="183" formatCode="General">
                  <c:v>0.184000194072723</c:v>
                </c:pt>
                <c:pt idx="184" formatCode="General">
                  <c:v>0.18500019609928101</c:v>
                </c:pt>
                <c:pt idx="185" formatCode="General">
                  <c:v>0.18600019812583901</c:v>
                </c:pt>
                <c:pt idx="186" formatCode="General">
                  <c:v>0.18700020015239699</c:v>
                </c:pt>
                <c:pt idx="187" formatCode="General">
                  <c:v>0.18800020217895499</c:v>
                </c:pt>
                <c:pt idx="188" formatCode="General">
                  <c:v>0.189000204205513</c:v>
                </c:pt>
                <c:pt idx="189" formatCode="General">
                  <c:v>0.19000020623207001</c:v>
                </c:pt>
                <c:pt idx="190" formatCode="General">
                  <c:v>0.19100020825862801</c:v>
                </c:pt>
                <c:pt idx="191" formatCode="General">
                  <c:v>0.19200021028518599</c:v>
                </c:pt>
                <c:pt idx="192" formatCode="General">
                  <c:v>0.193000212311744</c:v>
                </c:pt>
                <c:pt idx="193" formatCode="General">
                  <c:v>0.194000214338302</c:v>
                </c:pt>
                <c:pt idx="194" formatCode="General">
                  <c:v>0.19500021636486001</c:v>
                </c:pt>
                <c:pt idx="195" formatCode="General">
                  <c:v>0.19600021839141801</c:v>
                </c:pt>
                <c:pt idx="196" formatCode="General">
                  <c:v>0.19700022041797599</c:v>
                </c:pt>
                <c:pt idx="197" formatCode="General">
                  <c:v>0.198000222444534</c:v>
                </c:pt>
                <c:pt idx="198" formatCode="General">
                  <c:v>0.199000224471092</c:v>
                </c:pt>
                <c:pt idx="199" formatCode="General">
                  <c:v>0.20000022649765001</c:v>
                </c:pt>
                <c:pt idx="200" formatCode="General">
                  <c:v>0.20100022852420801</c:v>
                </c:pt>
                <c:pt idx="201" formatCode="General">
                  <c:v>0.20200023055076499</c:v>
                </c:pt>
                <c:pt idx="202" formatCode="General">
                  <c:v>0.203000232577323</c:v>
                </c:pt>
                <c:pt idx="203" formatCode="General">
                  <c:v>0.204000234603881</c:v>
                </c:pt>
                <c:pt idx="204" formatCode="General">
                  <c:v>0.20500023663043901</c:v>
                </c:pt>
                <c:pt idx="205" formatCode="General">
                  <c:v>0.20600023865699699</c:v>
                </c:pt>
                <c:pt idx="206" formatCode="General">
                  <c:v>0.20700024068355499</c:v>
                </c:pt>
                <c:pt idx="207" formatCode="General">
                  <c:v>0.208000242710113</c:v>
                </c:pt>
                <c:pt idx="208" formatCode="General">
                  <c:v>0.209000244736671</c:v>
                </c:pt>
                <c:pt idx="209" formatCode="General">
                  <c:v>0.21000024676322901</c:v>
                </c:pt>
                <c:pt idx="210" formatCode="General">
                  <c:v>0.21100024878978699</c:v>
                </c:pt>
                <c:pt idx="211" formatCode="General">
                  <c:v>0.21200025081634499</c:v>
                </c:pt>
                <c:pt idx="212" formatCode="General">
                  <c:v>0.213000252842903</c:v>
                </c:pt>
                <c:pt idx="213" formatCode="General">
                  <c:v>0.214000254869461</c:v>
                </c:pt>
                <c:pt idx="214" formatCode="General">
                  <c:v>0.21500025689601801</c:v>
                </c:pt>
                <c:pt idx="215" formatCode="General">
                  <c:v>0.21600025892257599</c:v>
                </c:pt>
                <c:pt idx="216" formatCode="General">
                  <c:v>0.21700026094913399</c:v>
                </c:pt>
                <c:pt idx="217" formatCode="General">
                  <c:v>0.218000262975692</c:v>
                </c:pt>
                <c:pt idx="218" formatCode="General">
                  <c:v>0.21900026500225001</c:v>
                </c:pt>
                <c:pt idx="219" formatCode="General">
                  <c:v>0.22000026702880801</c:v>
                </c:pt>
                <c:pt idx="220" formatCode="General">
                  <c:v>0.22100026905536599</c:v>
                </c:pt>
                <c:pt idx="221" formatCode="General">
                  <c:v>0.22200027108192399</c:v>
                </c:pt>
                <c:pt idx="222" formatCode="General">
                  <c:v>0.223000273108482</c:v>
                </c:pt>
                <c:pt idx="223" formatCode="General">
                  <c:v>0.22400027513504001</c:v>
                </c:pt>
                <c:pt idx="224" formatCode="General">
                  <c:v>0.22500027716159801</c:v>
                </c:pt>
                <c:pt idx="225" formatCode="General">
                  <c:v>0.22600027918815599</c:v>
                </c:pt>
                <c:pt idx="226" formatCode="General">
                  <c:v>0.22700028121471399</c:v>
                </c:pt>
                <c:pt idx="227" formatCode="General">
                  <c:v>0.228000283241271</c:v>
                </c:pt>
                <c:pt idx="228" formatCode="General">
                  <c:v>0.22900028526782901</c:v>
                </c:pt>
                <c:pt idx="229" formatCode="General">
                  <c:v>0.23000028729438701</c:v>
                </c:pt>
                <c:pt idx="230" formatCode="General">
                  <c:v>0.23100028932094499</c:v>
                </c:pt>
                <c:pt idx="231" formatCode="General">
                  <c:v>0.232000291347503</c:v>
                </c:pt>
                <c:pt idx="232" formatCode="General">
                  <c:v>0.233000293374061</c:v>
                </c:pt>
                <c:pt idx="233" formatCode="General">
                  <c:v>0.23400029540061901</c:v>
                </c:pt>
                <c:pt idx="234" formatCode="General">
                  <c:v>0.23500029742717701</c:v>
                </c:pt>
                <c:pt idx="235" formatCode="General">
                  <c:v>0.23600029945373499</c:v>
                </c:pt>
                <c:pt idx="236" formatCode="General">
                  <c:v>0.237000301480293</c:v>
                </c:pt>
                <c:pt idx="237" formatCode="General">
                  <c:v>0.238000303506851</c:v>
                </c:pt>
                <c:pt idx="238" formatCode="General">
                  <c:v>0.23900030553340901</c:v>
                </c:pt>
                <c:pt idx="239" formatCode="General">
                  <c:v>0.24000030755996701</c:v>
                </c:pt>
                <c:pt idx="240" formatCode="General">
                  <c:v>0.24100030958652399</c:v>
                </c:pt>
                <c:pt idx="241" formatCode="General">
                  <c:v>0.242000311613082</c:v>
                </c:pt>
                <c:pt idx="242" formatCode="General">
                  <c:v>0.24300031363964</c:v>
                </c:pt>
                <c:pt idx="243" formatCode="General">
                  <c:v>0.24400031566619801</c:v>
                </c:pt>
                <c:pt idx="244" formatCode="General">
                  <c:v>0.24500031769275599</c:v>
                </c:pt>
                <c:pt idx="245" formatCode="General">
                  <c:v>0.24600031971931399</c:v>
                </c:pt>
                <c:pt idx="246" formatCode="General">
                  <c:v>0.247000321745872</c:v>
                </c:pt>
                <c:pt idx="247" formatCode="General">
                  <c:v>0.24800032377243</c:v>
                </c:pt>
                <c:pt idx="248" formatCode="General">
                  <c:v>0.24900032579898801</c:v>
                </c:pt>
                <c:pt idx="249" formatCode="General">
                  <c:v>0.25000032782554599</c:v>
                </c:pt>
                <c:pt idx="250" formatCode="General">
                  <c:v>0.25100031495094199</c:v>
                </c:pt>
                <c:pt idx="251" formatCode="General">
                  <c:v>0.252000302076339</c:v>
                </c:pt>
                <c:pt idx="252" formatCode="General">
                  <c:v>0.25300028920173601</c:v>
                </c:pt>
                <c:pt idx="253" formatCode="General">
                  <c:v>0.25400027632713301</c:v>
                </c:pt>
                <c:pt idx="254" formatCode="General">
                  <c:v>0.25500026345252902</c:v>
                </c:pt>
                <c:pt idx="255" formatCode="General">
                  <c:v>0.25600025057792603</c:v>
                </c:pt>
                <c:pt idx="256" formatCode="General">
                  <c:v>0.25700023770332298</c:v>
                </c:pt>
                <c:pt idx="257" formatCode="General">
                  <c:v>0.25800022482871998</c:v>
                </c:pt>
                <c:pt idx="258" formatCode="General">
                  <c:v>0.25900021195411599</c:v>
                </c:pt>
                <c:pt idx="259" formatCode="General">
                  <c:v>0.26000019907951299</c:v>
                </c:pt>
                <c:pt idx="260" formatCode="General">
                  <c:v>0.26100018620491</c:v>
                </c:pt>
                <c:pt idx="261" formatCode="General">
                  <c:v>0.26200017333030701</c:v>
                </c:pt>
                <c:pt idx="262" formatCode="General">
                  <c:v>0.26300016045570301</c:v>
                </c:pt>
                <c:pt idx="263" formatCode="General">
                  <c:v>0.26400014758110002</c:v>
                </c:pt>
                <c:pt idx="264" formatCode="General">
                  <c:v>0.26500013470649703</c:v>
                </c:pt>
                <c:pt idx="265" formatCode="General">
                  <c:v>0.26600012183189298</c:v>
                </c:pt>
                <c:pt idx="266" formatCode="General">
                  <c:v>0.26700010895728998</c:v>
                </c:pt>
                <c:pt idx="267" formatCode="General">
                  <c:v>0.26800009608268699</c:v>
                </c:pt>
                <c:pt idx="268" formatCode="General">
                  <c:v>0.269000083208084</c:v>
                </c:pt>
                <c:pt idx="269" formatCode="General">
                  <c:v>0.27000007033348</c:v>
                </c:pt>
                <c:pt idx="270" formatCode="General">
                  <c:v>0.27100005745887701</c:v>
                </c:pt>
                <c:pt idx="271" formatCode="General">
                  <c:v>0.27200004458427401</c:v>
                </c:pt>
                <c:pt idx="272" formatCode="General">
                  <c:v>0.27300003170967102</c:v>
                </c:pt>
                <c:pt idx="273" formatCode="General">
                  <c:v>0.27400001883506703</c:v>
                </c:pt>
                <c:pt idx="274" formatCode="General">
                  <c:v>0.27500000596046398</c:v>
                </c:pt>
                <c:pt idx="275" formatCode="General">
                  <c:v>0.27599999308586098</c:v>
                </c:pt>
                <c:pt idx="276" formatCode="General">
                  <c:v>0.27699998021125699</c:v>
                </c:pt>
                <c:pt idx="277" formatCode="General">
                  <c:v>0.277999967336654</c:v>
                </c:pt>
                <c:pt idx="278" formatCode="General">
                  <c:v>0.278999954462051</c:v>
                </c:pt>
                <c:pt idx="279" formatCode="General">
                  <c:v>0.27999994158744801</c:v>
                </c:pt>
                <c:pt idx="280" formatCode="General">
                  <c:v>0.28099992871284402</c:v>
                </c:pt>
                <c:pt idx="281" formatCode="General">
                  <c:v>0.28199991583824102</c:v>
                </c:pt>
                <c:pt idx="282" formatCode="General">
                  <c:v>0.28299990296363797</c:v>
                </c:pt>
                <c:pt idx="283" formatCode="General">
                  <c:v>0.28399989008903498</c:v>
                </c:pt>
                <c:pt idx="284" formatCode="General">
                  <c:v>0.28499987721443099</c:v>
                </c:pt>
                <c:pt idx="285" formatCode="General">
                  <c:v>0.28599986433982799</c:v>
                </c:pt>
                <c:pt idx="286" formatCode="General">
                  <c:v>0.286999851465225</c:v>
                </c:pt>
                <c:pt idx="287" formatCode="General">
                  <c:v>0.287999838590621</c:v>
                </c:pt>
                <c:pt idx="288" formatCode="General">
                  <c:v>0.28899982571601801</c:v>
                </c:pt>
                <c:pt idx="289" formatCode="General">
                  <c:v>0.28999981284141502</c:v>
                </c:pt>
                <c:pt idx="290" formatCode="General">
                  <c:v>0.29099979996681202</c:v>
                </c:pt>
                <c:pt idx="291" formatCode="General">
                  <c:v>0.29199978709220797</c:v>
                </c:pt>
                <c:pt idx="292" formatCode="General">
                  <c:v>0.29299977421760498</c:v>
                </c:pt>
                <c:pt idx="293" formatCode="General">
                  <c:v>0.29399976134300199</c:v>
                </c:pt>
                <c:pt idx="294" formatCode="General">
                  <c:v>0.29499974846839899</c:v>
                </c:pt>
                <c:pt idx="295" formatCode="General">
                  <c:v>0.295999735593795</c:v>
                </c:pt>
                <c:pt idx="296" formatCode="General">
                  <c:v>0.29699972271919201</c:v>
                </c:pt>
                <c:pt idx="297" formatCode="General">
                  <c:v>0.29799970984458901</c:v>
                </c:pt>
                <c:pt idx="298" formatCode="General">
                  <c:v>0.29899969696998502</c:v>
                </c:pt>
                <c:pt idx="299" formatCode="General">
                  <c:v>0.29999968409538202</c:v>
                </c:pt>
                <c:pt idx="300" formatCode="General">
                  <c:v>0.30099967122077897</c:v>
                </c:pt>
                <c:pt idx="301" formatCode="General">
                  <c:v>0.30199965834617598</c:v>
                </c:pt>
                <c:pt idx="302" formatCode="General">
                  <c:v>0.30299964547157199</c:v>
                </c:pt>
                <c:pt idx="303" formatCode="General">
                  <c:v>0.30399963259696899</c:v>
                </c:pt>
                <c:pt idx="304" formatCode="General">
                  <c:v>0.304999619722366</c:v>
                </c:pt>
                <c:pt idx="305" formatCode="General">
                  <c:v>0.30599960684776301</c:v>
                </c:pt>
                <c:pt idx="306" formatCode="General">
                  <c:v>0.30699959397315901</c:v>
                </c:pt>
                <c:pt idx="307" formatCode="General">
                  <c:v>0.30799958109855602</c:v>
                </c:pt>
                <c:pt idx="308" formatCode="General">
                  <c:v>0.30899956822395303</c:v>
                </c:pt>
                <c:pt idx="309" formatCode="General">
                  <c:v>0.30999955534934898</c:v>
                </c:pt>
                <c:pt idx="310" formatCode="General">
                  <c:v>0.31099954247474598</c:v>
                </c:pt>
                <c:pt idx="311" formatCode="General">
                  <c:v>0.31199952960014299</c:v>
                </c:pt>
                <c:pt idx="312" formatCode="General">
                  <c:v>0.31299951672553999</c:v>
                </c:pt>
                <c:pt idx="313" formatCode="General">
                  <c:v>0.313999503850936</c:v>
                </c:pt>
                <c:pt idx="314" formatCode="General">
                  <c:v>0.31499949097633301</c:v>
                </c:pt>
                <c:pt idx="315" formatCode="General">
                  <c:v>0.31599947810173001</c:v>
                </c:pt>
                <c:pt idx="316" formatCode="General">
                  <c:v>0.31699946522712702</c:v>
                </c:pt>
                <c:pt idx="317" formatCode="General">
                  <c:v>0.31799945235252303</c:v>
                </c:pt>
                <c:pt idx="318" formatCode="General">
                  <c:v>0.31899943947791998</c:v>
                </c:pt>
                <c:pt idx="319" formatCode="General">
                  <c:v>0.31999942660331698</c:v>
                </c:pt>
                <c:pt idx="320" formatCode="General">
                  <c:v>0.32099941372871299</c:v>
                </c:pt>
                <c:pt idx="321" formatCode="General">
                  <c:v>0.32199940085411</c:v>
                </c:pt>
                <c:pt idx="322" formatCode="General">
                  <c:v>0.322999387979507</c:v>
                </c:pt>
                <c:pt idx="323" formatCode="General">
                  <c:v>0.32399937510490401</c:v>
                </c:pt>
                <c:pt idx="324" formatCode="General">
                  <c:v>0.32499936223030002</c:v>
                </c:pt>
                <c:pt idx="325" formatCode="General">
                  <c:v>0.32599934935569702</c:v>
                </c:pt>
                <c:pt idx="326" formatCode="General">
                  <c:v>0.32699933648109403</c:v>
                </c:pt>
                <c:pt idx="327" formatCode="General">
                  <c:v>0.32799932360649098</c:v>
                </c:pt>
                <c:pt idx="328" formatCode="General">
                  <c:v>0.32899931073188698</c:v>
                </c:pt>
                <c:pt idx="329" formatCode="General">
                  <c:v>0.32999929785728399</c:v>
                </c:pt>
                <c:pt idx="330" formatCode="General">
                  <c:v>0.330999284982681</c:v>
                </c:pt>
                <c:pt idx="331" formatCode="General">
                  <c:v>0.331999272108078</c:v>
                </c:pt>
                <c:pt idx="332" formatCode="General">
                  <c:v>0.33299925923347401</c:v>
                </c:pt>
                <c:pt idx="333" formatCode="General">
                  <c:v>0.33399924635887102</c:v>
                </c:pt>
                <c:pt idx="334" formatCode="General">
                  <c:v>0.33499923348426802</c:v>
                </c:pt>
                <c:pt idx="335" formatCode="General">
                  <c:v>0.33599922060966397</c:v>
                </c:pt>
                <c:pt idx="336" formatCode="General">
                  <c:v>0.33699920773506098</c:v>
                </c:pt>
                <c:pt idx="337" formatCode="General">
                  <c:v>0.33799919486045799</c:v>
                </c:pt>
                <c:pt idx="338" formatCode="General">
                  <c:v>0.33899918198585499</c:v>
                </c:pt>
                <c:pt idx="339" formatCode="General">
                  <c:v>0.339999169111251</c:v>
                </c:pt>
                <c:pt idx="340" formatCode="General">
                  <c:v>0.340999156236648</c:v>
                </c:pt>
                <c:pt idx="341" formatCode="General">
                  <c:v>0.34199914336204501</c:v>
                </c:pt>
                <c:pt idx="342" formatCode="General">
                  <c:v>0.34299913048744202</c:v>
                </c:pt>
                <c:pt idx="343" formatCode="General">
                  <c:v>0.34399911761283802</c:v>
                </c:pt>
                <c:pt idx="344" formatCode="General">
                  <c:v>0.34499910473823497</c:v>
                </c:pt>
                <c:pt idx="345" formatCode="General">
                  <c:v>0.34599909186363198</c:v>
                </c:pt>
                <c:pt idx="346" formatCode="General">
                  <c:v>0.34699907898902799</c:v>
                </c:pt>
                <c:pt idx="347" formatCode="General">
                  <c:v>0.34799906611442499</c:v>
                </c:pt>
                <c:pt idx="348" formatCode="General">
                  <c:v>0.348999053239822</c:v>
                </c:pt>
                <c:pt idx="349" formatCode="General">
                  <c:v>0.34999904036521901</c:v>
                </c:pt>
                <c:pt idx="350" formatCode="General">
                  <c:v>0.35099902749061501</c:v>
                </c:pt>
                <c:pt idx="351" formatCode="General">
                  <c:v>0.35199901461601202</c:v>
                </c:pt>
                <c:pt idx="352" formatCode="General">
                  <c:v>0.35299900174140902</c:v>
                </c:pt>
                <c:pt idx="353" formatCode="General">
                  <c:v>0.35399898886680597</c:v>
                </c:pt>
                <c:pt idx="354" formatCode="General">
                  <c:v>0.35499897599220198</c:v>
                </c:pt>
                <c:pt idx="355" formatCode="General">
                  <c:v>0.35599896311759899</c:v>
                </c:pt>
                <c:pt idx="356" formatCode="General">
                  <c:v>0.35699895024299599</c:v>
                </c:pt>
                <c:pt idx="357" formatCode="General">
                  <c:v>0.357998937368392</c:v>
                </c:pt>
                <c:pt idx="358" formatCode="General">
                  <c:v>0.35899892449378901</c:v>
                </c:pt>
                <c:pt idx="359" formatCode="General">
                  <c:v>0.35999891161918601</c:v>
                </c:pt>
                <c:pt idx="360" formatCode="General">
                  <c:v>0.36099889874458302</c:v>
                </c:pt>
                <c:pt idx="361" formatCode="General">
                  <c:v>0.36199888586997903</c:v>
                </c:pt>
                <c:pt idx="362" formatCode="General">
                  <c:v>0.36299887299537598</c:v>
                </c:pt>
                <c:pt idx="363" formatCode="General">
                  <c:v>0.36399886012077298</c:v>
                </c:pt>
                <c:pt idx="364" formatCode="General">
                  <c:v>0.36499884724616999</c:v>
                </c:pt>
                <c:pt idx="365" formatCode="General">
                  <c:v>0.365998834371566</c:v>
                </c:pt>
                <c:pt idx="366" formatCode="General">
                  <c:v>0.366998821496963</c:v>
                </c:pt>
                <c:pt idx="367" formatCode="General">
                  <c:v>0.36799880862236001</c:v>
                </c:pt>
                <c:pt idx="368" formatCode="General">
                  <c:v>0.36899879574775601</c:v>
                </c:pt>
                <c:pt idx="369" formatCode="General">
                  <c:v>0.36999878287315302</c:v>
                </c:pt>
                <c:pt idx="370" formatCode="General">
                  <c:v>0.37099876999855003</c:v>
                </c:pt>
                <c:pt idx="371" formatCode="General">
                  <c:v>0.37199875712394698</c:v>
                </c:pt>
                <c:pt idx="372" formatCode="General">
                  <c:v>0.37299874424934298</c:v>
                </c:pt>
                <c:pt idx="373" formatCode="General">
                  <c:v>0.37399873137473999</c:v>
                </c:pt>
                <c:pt idx="374" formatCode="General">
                  <c:v>0.374998718500137</c:v>
                </c:pt>
                <c:pt idx="375" formatCode="General">
                  <c:v>0.375998705625534</c:v>
                </c:pt>
                <c:pt idx="376" formatCode="General">
                  <c:v>0.37699869275093001</c:v>
                </c:pt>
                <c:pt idx="377" formatCode="General">
                  <c:v>0.37799867987632702</c:v>
                </c:pt>
                <c:pt idx="378" formatCode="General">
                  <c:v>0.37899866700172402</c:v>
                </c:pt>
                <c:pt idx="379" formatCode="General">
                  <c:v>0.37999865412711997</c:v>
                </c:pt>
                <c:pt idx="380" formatCode="General">
                  <c:v>0.38099864125251698</c:v>
                </c:pt>
                <c:pt idx="381" formatCode="General">
                  <c:v>0.38199862837791398</c:v>
                </c:pt>
                <c:pt idx="382" formatCode="General">
                  <c:v>0.38299861550331099</c:v>
                </c:pt>
                <c:pt idx="383" formatCode="General">
                  <c:v>0.383998602628707</c:v>
                </c:pt>
                <c:pt idx="384" formatCode="General">
                  <c:v>0.384998589754104</c:v>
                </c:pt>
                <c:pt idx="385" formatCode="General">
                  <c:v>0.38599857687950101</c:v>
                </c:pt>
                <c:pt idx="386" formatCode="General">
                  <c:v>0.38699856400489802</c:v>
                </c:pt>
                <c:pt idx="387" formatCode="General">
                  <c:v>0.38799855113029402</c:v>
                </c:pt>
                <c:pt idx="388" formatCode="General">
                  <c:v>0.38899853825569097</c:v>
                </c:pt>
                <c:pt idx="389" formatCode="General">
                  <c:v>0.38999852538108798</c:v>
                </c:pt>
                <c:pt idx="390" formatCode="General">
                  <c:v>0.39099851250648399</c:v>
                </c:pt>
                <c:pt idx="391" formatCode="General">
                  <c:v>0.39199849963188099</c:v>
                </c:pt>
                <c:pt idx="392" formatCode="General">
                  <c:v>0.392998486757278</c:v>
                </c:pt>
                <c:pt idx="393" formatCode="General">
                  <c:v>0.393998473882675</c:v>
                </c:pt>
                <c:pt idx="394" formatCode="General">
                  <c:v>0.39499846100807101</c:v>
                </c:pt>
                <c:pt idx="395" formatCode="General">
                  <c:v>0.39599844813346802</c:v>
                </c:pt>
                <c:pt idx="396" formatCode="General">
                  <c:v>0.39699843525886502</c:v>
                </c:pt>
                <c:pt idx="397" formatCode="General">
                  <c:v>0.39799842238426197</c:v>
                </c:pt>
                <c:pt idx="398" formatCode="General">
                  <c:v>0.39899840950965798</c:v>
                </c:pt>
                <c:pt idx="399" formatCode="General">
                  <c:v>0.39999839663505499</c:v>
                </c:pt>
                <c:pt idx="400" formatCode="General">
                  <c:v>0.40099838376045199</c:v>
                </c:pt>
                <c:pt idx="401" formatCode="General">
                  <c:v>0.401998370885849</c:v>
                </c:pt>
                <c:pt idx="402" formatCode="General">
                  <c:v>0.40299835801124501</c:v>
                </c:pt>
                <c:pt idx="403" formatCode="General">
                  <c:v>0.40399834513664201</c:v>
                </c:pt>
                <c:pt idx="404" formatCode="General">
                  <c:v>0.40499833226203902</c:v>
                </c:pt>
                <c:pt idx="405" formatCode="General">
                  <c:v>0.40599831938743502</c:v>
                </c:pt>
                <c:pt idx="406" formatCode="General">
                  <c:v>0.40699830651283198</c:v>
                </c:pt>
                <c:pt idx="407" formatCode="General">
                  <c:v>0.40799829363822898</c:v>
                </c:pt>
                <c:pt idx="408" formatCode="General">
                  <c:v>0.40899828076362599</c:v>
                </c:pt>
                <c:pt idx="409" formatCode="General">
                  <c:v>0.40999826788902199</c:v>
                </c:pt>
                <c:pt idx="410" formatCode="General">
                  <c:v>0.410998255014419</c:v>
                </c:pt>
                <c:pt idx="411" formatCode="General">
                  <c:v>0.41199824213981601</c:v>
                </c:pt>
                <c:pt idx="412" formatCode="General">
                  <c:v>0.41299822926521301</c:v>
                </c:pt>
                <c:pt idx="413" formatCode="General">
                  <c:v>0.41399821639060902</c:v>
                </c:pt>
                <c:pt idx="414" formatCode="General">
                  <c:v>0.41499820351600603</c:v>
                </c:pt>
                <c:pt idx="415" formatCode="General">
                  <c:v>0.41599819064140298</c:v>
                </c:pt>
                <c:pt idx="416" formatCode="General">
                  <c:v>0.41699817776679898</c:v>
                </c:pt>
                <c:pt idx="417" formatCode="General">
                  <c:v>0.41799816489219599</c:v>
                </c:pt>
                <c:pt idx="418" formatCode="General">
                  <c:v>0.418998152017593</c:v>
                </c:pt>
                <c:pt idx="419" formatCode="General">
                  <c:v>0.41999813914299</c:v>
                </c:pt>
                <c:pt idx="420" formatCode="General">
                  <c:v>0.42099812626838601</c:v>
                </c:pt>
                <c:pt idx="421" formatCode="General">
                  <c:v>0.42199811339378301</c:v>
                </c:pt>
                <c:pt idx="422" formatCode="General">
                  <c:v>0.42299810051918002</c:v>
                </c:pt>
                <c:pt idx="423" formatCode="General">
                  <c:v>0.42399808764457703</c:v>
                </c:pt>
                <c:pt idx="424" formatCode="General">
                  <c:v>0.42499807476997298</c:v>
                </c:pt>
                <c:pt idx="425" formatCode="General">
                  <c:v>0.42599806189536998</c:v>
                </c:pt>
                <c:pt idx="426" formatCode="General">
                  <c:v>0.42699804902076699</c:v>
                </c:pt>
                <c:pt idx="427" formatCode="General">
                  <c:v>0.427998036146163</c:v>
                </c:pt>
                <c:pt idx="428" formatCode="General">
                  <c:v>0.42899802327156</c:v>
                </c:pt>
                <c:pt idx="429" formatCode="General">
                  <c:v>0.42999801039695701</c:v>
                </c:pt>
                <c:pt idx="430" formatCode="General">
                  <c:v>0.43099799752235401</c:v>
                </c:pt>
                <c:pt idx="431" formatCode="General">
                  <c:v>0.43199798464775002</c:v>
                </c:pt>
                <c:pt idx="432" formatCode="General">
                  <c:v>0.43299797177314697</c:v>
                </c:pt>
                <c:pt idx="433" formatCode="General">
                  <c:v>0.43399795889854398</c:v>
                </c:pt>
                <c:pt idx="434" formatCode="General">
                  <c:v>0.43499794602394098</c:v>
                </c:pt>
                <c:pt idx="435" formatCode="General">
                  <c:v>0.43599793314933699</c:v>
                </c:pt>
                <c:pt idx="436" formatCode="General">
                  <c:v>0.436997920274734</c:v>
                </c:pt>
                <c:pt idx="437" formatCode="General">
                  <c:v>0.437997907400131</c:v>
                </c:pt>
                <c:pt idx="438" formatCode="General">
                  <c:v>0.43899789452552701</c:v>
                </c:pt>
                <c:pt idx="439" formatCode="General">
                  <c:v>0.43999788165092402</c:v>
                </c:pt>
                <c:pt idx="440" formatCode="General">
                  <c:v>0.44099786877632102</c:v>
                </c:pt>
                <c:pt idx="441" formatCode="General">
                  <c:v>0.44199785590171797</c:v>
                </c:pt>
                <c:pt idx="442" formatCode="General">
                  <c:v>0.44299784302711398</c:v>
                </c:pt>
                <c:pt idx="443" formatCode="General">
                  <c:v>0.44399783015251099</c:v>
                </c:pt>
                <c:pt idx="444" formatCode="General">
                  <c:v>0.44499781727790799</c:v>
                </c:pt>
                <c:pt idx="445" formatCode="General">
                  <c:v>0.445997804403305</c:v>
                </c:pt>
                <c:pt idx="446" formatCode="General">
                  <c:v>0.44699779152870101</c:v>
                </c:pt>
                <c:pt idx="447" formatCode="General">
                  <c:v>0.44799777865409801</c:v>
                </c:pt>
                <c:pt idx="448" formatCode="General">
                  <c:v>0.44899776577949502</c:v>
                </c:pt>
                <c:pt idx="449" formatCode="General">
                  <c:v>0.44999775290489102</c:v>
                </c:pt>
                <c:pt idx="450" formatCode="General">
                  <c:v>0.45099774003028797</c:v>
                </c:pt>
                <c:pt idx="451" formatCode="General">
                  <c:v>0.45199772715568498</c:v>
                </c:pt>
                <c:pt idx="452" formatCode="General">
                  <c:v>0.45299771428108199</c:v>
                </c:pt>
                <c:pt idx="453" formatCode="General">
                  <c:v>0.45399770140647799</c:v>
                </c:pt>
                <c:pt idx="454" formatCode="General">
                  <c:v>0.454997688531875</c:v>
                </c:pt>
                <c:pt idx="455" formatCode="General">
                  <c:v>0.45599767565727201</c:v>
                </c:pt>
                <c:pt idx="456" formatCode="General">
                  <c:v>0.45699766278266901</c:v>
                </c:pt>
                <c:pt idx="457" formatCode="General">
                  <c:v>0.45799764990806502</c:v>
                </c:pt>
                <c:pt idx="458" formatCode="General">
                  <c:v>0.45899763703346202</c:v>
                </c:pt>
                <c:pt idx="459" formatCode="General">
                  <c:v>0.45999762415885898</c:v>
                </c:pt>
                <c:pt idx="460" formatCode="General">
                  <c:v>0.46099761128425498</c:v>
                </c:pt>
                <c:pt idx="461" formatCode="General">
                  <c:v>0.46199759840965199</c:v>
                </c:pt>
                <c:pt idx="462" formatCode="General">
                  <c:v>0.46299758553504899</c:v>
                </c:pt>
                <c:pt idx="463" formatCode="General">
                  <c:v>0.463997572660446</c:v>
                </c:pt>
                <c:pt idx="464" formatCode="General">
                  <c:v>0.46499755978584201</c:v>
                </c:pt>
                <c:pt idx="465" formatCode="General">
                  <c:v>0.46599754691123901</c:v>
                </c:pt>
                <c:pt idx="466" formatCode="General">
                  <c:v>0.46699753403663602</c:v>
                </c:pt>
                <c:pt idx="467" formatCode="General">
                  <c:v>0.46799752116203303</c:v>
                </c:pt>
                <c:pt idx="468" formatCode="General">
                  <c:v>0.46899750828742898</c:v>
                </c:pt>
                <c:pt idx="469" formatCode="General">
                  <c:v>0.46999749541282598</c:v>
                </c:pt>
                <c:pt idx="470" formatCode="General">
                  <c:v>0.47099748253822299</c:v>
                </c:pt>
                <c:pt idx="471" formatCode="General">
                  <c:v>0.47199746966362</c:v>
                </c:pt>
                <c:pt idx="472" formatCode="General">
                  <c:v>0.472997456789016</c:v>
                </c:pt>
                <c:pt idx="473" formatCode="General">
                  <c:v>0.47399744391441301</c:v>
                </c:pt>
                <c:pt idx="474" formatCode="General">
                  <c:v>0.47499743103981001</c:v>
                </c:pt>
                <c:pt idx="475" formatCode="General">
                  <c:v>0.47599741816520602</c:v>
                </c:pt>
                <c:pt idx="476" formatCode="General">
                  <c:v>0.47699740529060303</c:v>
                </c:pt>
                <c:pt idx="477" formatCode="General">
                  <c:v>0.47799739241599998</c:v>
                </c:pt>
                <c:pt idx="478" formatCode="General">
                  <c:v>0.47899737954139698</c:v>
                </c:pt>
                <c:pt idx="479" formatCode="General">
                  <c:v>0.47999736666679299</c:v>
                </c:pt>
                <c:pt idx="480" formatCode="General">
                  <c:v>0.48099735379219</c:v>
                </c:pt>
                <c:pt idx="481" formatCode="General">
                  <c:v>0.481997340917587</c:v>
                </c:pt>
                <c:pt idx="482" formatCode="General">
                  <c:v>0.48299732804298401</c:v>
                </c:pt>
                <c:pt idx="483" formatCode="General">
                  <c:v>0.48399731516838002</c:v>
                </c:pt>
                <c:pt idx="484" formatCode="General">
                  <c:v>0.48499730229377702</c:v>
                </c:pt>
                <c:pt idx="485" formatCode="General">
                  <c:v>0.48599728941917397</c:v>
                </c:pt>
                <c:pt idx="486" formatCode="General">
                  <c:v>0.48699727654456998</c:v>
                </c:pt>
                <c:pt idx="487" formatCode="General">
                  <c:v>0.48799726366996699</c:v>
                </c:pt>
                <c:pt idx="488" formatCode="General">
                  <c:v>0.48899725079536399</c:v>
                </c:pt>
                <c:pt idx="489" formatCode="General">
                  <c:v>0.489997237920761</c:v>
                </c:pt>
                <c:pt idx="490" formatCode="General">
                  <c:v>0.490997225046157</c:v>
                </c:pt>
                <c:pt idx="491" formatCode="General">
                  <c:v>0.49199721217155401</c:v>
                </c:pt>
                <c:pt idx="492" formatCode="General">
                  <c:v>0.49299719929695102</c:v>
                </c:pt>
                <c:pt idx="493" formatCode="General">
                  <c:v>0.49399718642234802</c:v>
                </c:pt>
                <c:pt idx="494" formatCode="General">
                  <c:v>0.49499717354774397</c:v>
                </c:pt>
                <c:pt idx="495" formatCode="General">
                  <c:v>0.49599716067314098</c:v>
                </c:pt>
                <c:pt idx="496" formatCode="General">
                  <c:v>0.49699714779853799</c:v>
                </c:pt>
                <c:pt idx="497" formatCode="General">
                  <c:v>0.49799713492393399</c:v>
                </c:pt>
                <c:pt idx="498" formatCode="General">
                  <c:v>0.498997122049331</c:v>
                </c:pt>
                <c:pt idx="499" formatCode="General">
                  <c:v>0.499997109174728</c:v>
                </c:pt>
                <c:pt idx="500" formatCode="General">
                  <c:v>0.50099712610244695</c:v>
                </c:pt>
                <c:pt idx="501" formatCode="General">
                  <c:v>0.50199711322784402</c:v>
                </c:pt>
                <c:pt idx="502" formatCode="General">
                  <c:v>0.50299710035323997</c:v>
                </c:pt>
                <c:pt idx="503" formatCode="General">
                  <c:v>0.50399708747863703</c:v>
                </c:pt>
                <c:pt idx="504" formatCode="General">
                  <c:v>0.50499707460403398</c:v>
                </c:pt>
                <c:pt idx="505" formatCode="General">
                  <c:v>0.50599706172943104</c:v>
                </c:pt>
                <c:pt idx="506" formatCode="General">
                  <c:v>0.50699704885482699</c:v>
                </c:pt>
                <c:pt idx="507" formatCode="General">
                  <c:v>0.50799703598022405</c:v>
                </c:pt>
                <c:pt idx="508" formatCode="General">
                  <c:v>0.508997023105621</c:v>
                </c:pt>
                <c:pt idx="509" formatCode="General">
                  <c:v>0.50999701023101796</c:v>
                </c:pt>
                <c:pt idx="510" formatCode="General">
                  <c:v>0.51099699735641402</c:v>
                </c:pt>
                <c:pt idx="511" formatCode="General">
                  <c:v>0.51199698448181097</c:v>
                </c:pt>
                <c:pt idx="512" formatCode="General">
                  <c:v>0.51299697160720803</c:v>
                </c:pt>
                <c:pt idx="513" formatCode="General">
                  <c:v>0.51399695873260398</c:v>
                </c:pt>
                <c:pt idx="514" formatCode="General">
                  <c:v>0.51499694585800104</c:v>
                </c:pt>
                <c:pt idx="515" formatCode="General">
                  <c:v>0.51599693298339799</c:v>
                </c:pt>
                <c:pt idx="516" formatCode="General">
                  <c:v>0.51699692010879505</c:v>
                </c:pt>
                <c:pt idx="517" formatCode="General">
                  <c:v>0.51799690723419101</c:v>
                </c:pt>
                <c:pt idx="518" formatCode="General">
                  <c:v>0.51899689435958796</c:v>
                </c:pt>
                <c:pt idx="519" formatCode="General">
                  <c:v>0.51999688148498502</c:v>
                </c:pt>
                <c:pt idx="520" formatCode="General">
                  <c:v>0.52099686861038197</c:v>
                </c:pt>
                <c:pt idx="521" formatCode="General">
                  <c:v>0.52199685573577803</c:v>
                </c:pt>
                <c:pt idx="522" formatCode="General">
                  <c:v>0.52299684286117498</c:v>
                </c:pt>
                <c:pt idx="523" formatCode="General">
                  <c:v>0.52399682998657204</c:v>
                </c:pt>
                <c:pt idx="524" formatCode="General">
                  <c:v>0.52499681711196799</c:v>
                </c:pt>
                <c:pt idx="525" formatCode="General">
                  <c:v>0.52599680423736495</c:v>
                </c:pt>
                <c:pt idx="526" formatCode="General">
                  <c:v>0.52699679136276201</c:v>
                </c:pt>
                <c:pt idx="527" formatCode="General">
                  <c:v>0.52799677848815896</c:v>
                </c:pt>
                <c:pt idx="528" formatCode="General">
                  <c:v>0.52899676561355502</c:v>
                </c:pt>
                <c:pt idx="529" formatCode="General">
                  <c:v>0.52999675273895197</c:v>
                </c:pt>
                <c:pt idx="530" formatCode="General">
                  <c:v>0.53099673986434903</c:v>
                </c:pt>
                <c:pt idx="531" formatCode="General">
                  <c:v>0.53199672698974598</c:v>
                </c:pt>
                <c:pt idx="532" formatCode="General">
                  <c:v>0.53299671411514205</c:v>
                </c:pt>
                <c:pt idx="533" formatCode="General">
                  <c:v>0.533996701240539</c:v>
                </c:pt>
                <c:pt idx="534" formatCode="General">
                  <c:v>0.53499668836593595</c:v>
                </c:pt>
                <c:pt idx="535" formatCode="General">
                  <c:v>0.53599667549133301</c:v>
                </c:pt>
                <c:pt idx="536" formatCode="General">
                  <c:v>0.53699666261672896</c:v>
                </c:pt>
                <c:pt idx="537" formatCode="General">
                  <c:v>0.53799664974212602</c:v>
                </c:pt>
                <c:pt idx="538" formatCode="General">
                  <c:v>0.53899663686752297</c:v>
                </c:pt>
                <c:pt idx="539" formatCode="General">
                  <c:v>0.53999662399291903</c:v>
                </c:pt>
                <c:pt idx="540" formatCode="General">
                  <c:v>0.54099661111831598</c:v>
                </c:pt>
                <c:pt idx="541" formatCode="General">
                  <c:v>0.54199659824371305</c:v>
                </c:pt>
                <c:pt idx="542" formatCode="General">
                  <c:v>0.54299658536911</c:v>
                </c:pt>
                <c:pt idx="543" formatCode="General">
                  <c:v>0.54399657249450595</c:v>
                </c:pt>
                <c:pt idx="544" formatCode="General">
                  <c:v>0.54499655961990301</c:v>
                </c:pt>
                <c:pt idx="545" formatCode="General">
                  <c:v>0.54599654674529996</c:v>
                </c:pt>
                <c:pt idx="546" formatCode="General">
                  <c:v>0.54699653387069702</c:v>
                </c:pt>
                <c:pt idx="547" formatCode="General">
                  <c:v>0.54799652099609297</c:v>
                </c:pt>
                <c:pt idx="548" formatCode="General">
                  <c:v>0.54899650812149003</c:v>
                </c:pt>
                <c:pt idx="549" formatCode="General">
                  <c:v>0.54999649524688698</c:v>
                </c:pt>
                <c:pt idx="550" formatCode="General">
                  <c:v>0.55099648237228305</c:v>
                </c:pt>
                <c:pt idx="551" formatCode="General">
                  <c:v>0.55199646949768</c:v>
                </c:pt>
                <c:pt idx="552" formatCode="General">
                  <c:v>0.55299645662307695</c:v>
                </c:pt>
                <c:pt idx="553" formatCode="General">
                  <c:v>0.55399644374847401</c:v>
                </c:pt>
                <c:pt idx="554" formatCode="General">
                  <c:v>0.55499643087386996</c:v>
                </c:pt>
                <c:pt idx="555" formatCode="General">
                  <c:v>0.55599641799926702</c:v>
                </c:pt>
                <c:pt idx="556" formatCode="General">
                  <c:v>0.55699640512466397</c:v>
                </c:pt>
                <c:pt idx="557" formatCode="General">
                  <c:v>0.55799639225006104</c:v>
                </c:pt>
                <c:pt idx="558" formatCode="General">
                  <c:v>0.55899637937545699</c:v>
                </c:pt>
                <c:pt idx="559" formatCode="General">
                  <c:v>0.55999636650085405</c:v>
                </c:pt>
                <c:pt idx="560" formatCode="General">
                  <c:v>0.560996353626251</c:v>
                </c:pt>
                <c:pt idx="561" formatCode="General">
                  <c:v>0.56199634075164695</c:v>
                </c:pt>
                <c:pt idx="562" formatCode="General">
                  <c:v>0.56299632787704401</c:v>
                </c:pt>
                <c:pt idx="563" formatCode="General">
                  <c:v>0.56399631500244096</c:v>
                </c:pt>
                <c:pt idx="564" formatCode="General">
                  <c:v>0.56499630212783802</c:v>
                </c:pt>
                <c:pt idx="565" formatCode="General">
                  <c:v>0.56599628925323398</c:v>
                </c:pt>
                <c:pt idx="566" formatCode="General">
                  <c:v>0.56699627637863104</c:v>
                </c:pt>
                <c:pt idx="567" formatCode="General">
                  <c:v>0.56799626350402799</c:v>
                </c:pt>
                <c:pt idx="568" formatCode="General">
                  <c:v>0.56899625062942505</c:v>
                </c:pt>
                <c:pt idx="569" formatCode="General">
                  <c:v>0.569996237754821</c:v>
                </c:pt>
                <c:pt idx="570" formatCode="General">
                  <c:v>0.57099622488021795</c:v>
                </c:pt>
                <c:pt idx="571" formatCode="General">
                  <c:v>0.57199621200561501</c:v>
                </c:pt>
                <c:pt idx="572" formatCode="General">
                  <c:v>0.57299619913101096</c:v>
                </c:pt>
                <c:pt idx="573" formatCode="General">
                  <c:v>0.57399618625640803</c:v>
                </c:pt>
                <c:pt idx="574" formatCode="General">
                  <c:v>0.57499617338180498</c:v>
                </c:pt>
                <c:pt idx="575" formatCode="General">
                  <c:v>0.57599616050720204</c:v>
                </c:pt>
                <c:pt idx="576" formatCode="General">
                  <c:v>0.57699614763259799</c:v>
                </c:pt>
                <c:pt idx="577" formatCode="General">
                  <c:v>0.57799613475799505</c:v>
                </c:pt>
                <c:pt idx="578" formatCode="General">
                  <c:v>0.578996121883392</c:v>
                </c:pt>
                <c:pt idx="579" formatCode="General">
                  <c:v>0.57999610900878895</c:v>
                </c:pt>
                <c:pt idx="580" formatCode="General">
                  <c:v>0.58099609613418501</c:v>
                </c:pt>
                <c:pt idx="581" formatCode="General">
                  <c:v>0.58199608325958196</c:v>
                </c:pt>
                <c:pt idx="582" formatCode="General">
                  <c:v>0.58299607038497903</c:v>
                </c:pt>
                <c:pt idx="583" formatCode="General">
                  <c:v>0.58399605751037498</c:v>
                </c:pt>
                <c:pt idx="584" formatCode="General">
                  <c:v>0.58499604463577204</c:v>
                </c:pt>
                <c:pt idx="585" formatCode="General">
                  <c:v>0.58599603176116899</c:v>
                </c:pt>
                <c:pt idx="586" formatCode="General">
                  <c:v>0.58699601888656605</c:v>
                </c:pt>
                <c:pt idx="587" formatCode="General">
                  <c:v>0.587996006011962</c:v>
                </c:pt>
                <c:pt idx="588" formatCode="General">
                  <c:v>0.58899599313735895</c:v>
                </c:pt>
                <c:pt idx="589" formatCode="General">
                  <c:v>0.58999598026275601</c:v>
                </c:pt>
                <c:pt idx="590" formatCode="General">
                  <c:v>0.59099596738815297</c:v>
                </c:pt>
                <c:pt idx="591" formatCode="General">
                  <c:v>0.59199595451354903</c:v>
                </c:pt>
                <c:pt idx="592" formatCode="General">
                  <c:v>0.59299594163894598</c:v>
                </c:pt>
                <c:pt idx="593" formatCode="General">
                  <c:v>0.59399592876434304</c:v>
                </c:pt>
                <c:pt idx="594" formatCode="General">
                  <c:v>0.59499591588973899</c:v>
                </c:pt>
                <c:pt idx="595" formatCode="General">
                  <c:v>0.59599590301513605</c:v>
                </c:pt>
                <c:pt idx="596" formatCode="General">
                  <c:v>0.596995890140533</c:v>
                </c:pt>
                <c:pt idx="597" formatCode="General">
                  <c:v>0.59799587726592995</c:v>
                </c:pt>
                <c:pt idx="598" formatCode="General">
                  <c:v>0.59899586439132602</c:v>
                </c:pt>
                <c:pt idx="599" formatCode="General">
                  <c:v>0.59999585151672297</c:v>
                </c:pt>
                <c:pt idx="600" formatCode="General">
                  <c:v>0.60099583864212003</c:v>
                </c:pt>
                <c:pt idx="601" formatCode="General">
                  <c:v>0.60199582576751698</c:v>
                </c:pt>
                <c:pt idx="602" formatCode="General">
                  <c:v>0.60299581289291304</c:v>
                </c:pt>
                <c:pt idx="603" formatCode="General">
                  <c:v>0.60399580001830999</c:v>
                </c:pt>
                <c:pt idx="604" formatCode="General">
                  <c:v>0.60499578714370705</c:v>
                </c:pt>
                <c:pt idx="605" formatCode="General">
                  <c:v>0.605995774269104</c:v>
                </c:pt>
                <c:pt idx="606" formatCode="General">
                  <c:v>0.60699576139449996</c:v>
                </c:pt>
                <c:pt idx="607" formatCode="General">
                  <c:v>0.60799574851989702</c:v>
                </c:pt>
                <c:pt idx="608" formatCode="General">
                  <c:v>0.60899573564529397</c:v>
                </c:pt>
                <c:pt idx="609" formatCode="General">
                  <c:v>0.60999572277069003</c:v>
                </c:pt>
                <c:pt idx="610" formatCode="General">
                  <c:v>0.61099570989608698</c:v>
                </c:pt>
                <c:pt idx="611" formatCode="General">
                  <c:v>0.61199569702148404</c:v>
                </c:pt>
                <c:pt idx="612" formatCode="General">
                  <c:v>0.61299568414688099</c:v>
                </c:pt>
                <c:pt idx="613" formatCode="General">
                  <c:v>0.61399567127227705</c:v>
                </c:pt>
                <c:pt idx="614" formatCode="General">
                  <c:v>0.61499565839767401</c:v>
                </c:pt>
                <c:pt idx="615" formatCode="General">
                  <c:v>0.61599564552307096</c:v>
                </c:pt>
                <c:pt idx="616" formatCode="General">
                  <c:v>0.61699563264846802</c:v>
                </c:pt>
                <c:pt idx="617" formatCode="General">
                  <c:v>0.61799561977386397</c:v>
                </c:pt>
                <c:pt idx="618" formatCode="General">
                  <c:v>0.61899560689926103</c:v>
                </c:pt>
                <c:pt idx="619" formatCode="General">
                  <c:v>0.61999559402465798</c:v>
                </c:pt>
                <c:pt idx="620" formatCode="General">
                  <c:v>0.62099558115005404</c:v>
                </c:pt>
                <c:pt idx="621" formatCode="General">
                  <c:v>0.62199556827545099</c:v>
                </c:pt>
                <c:pt idx="622" formatCode="General">
                  <c:v>0.62299555540084794</c:v>
                </c:pt>
                <c:pt idx="623" formatCode="General">
                  <c:v>0.62399554252624501</c:v>
                </c:pt>
                <c:pt idx="624" formatCode="General">
                  <c:v>0.62499552965164096</c:v>
                </c:pt>
                <c:pt idx="625" formatCode="General">
                  <c:v>0.62599551677703802</c:v>
                </c:pt>
                <c:pt idx="626" formatCode="General">
                  <c:v>0.62699550390243497</c:v>
                </c:pt>
                <c:pt idx="627" formatCode="General">
                  <c:v>0.62799549102783203</c:v>
                </c:pt>
                <c:pt idx="628" formatCode="General">
                  <c:v>0.62899547815322798</c:v>
                </c:pt>
                <c:pt idx="629" formatCode="General">
                  <c:v>0.62999546527862504</c:v>
                </c:pt>
                <c:pt idx="630" formatCode="General">
                  <c:v>0.63099545240402199</c:v>
                </c:pt>
                <c:pt idx="631" formatCode="General">
                  <c:v>0.63199543952941795</c:v>
                </c:pt>
                <c:pt idx="632" formatCode="General">
                  <c:v>0.63299542665481501</c:v>
                </c:pt>
                <c:pt idx="633" formatCode="General">
                  <c:v>0.63399541378021196</c:v>
                </c:pt>
                <c:pt idx="634" formatCode="General">
                  <c:v>0.63499540090560902</c:v>
                </c:pt>
                <c:pt idx="635" formatCode="General">
                  <c:v>0.63599538803100497</c:v>
                </c:pt>
                <c:pt idx="636" formatCode="General">
                  <c:v>0.63699537515640203</c:v>
                </c:pt>
                <c:pt idx="637" formatCode="General">
                  <c:v>0.63799536228179898</c:v>
                </c:pt>
                <c:pt idx="638" formatCode="General">
                  <c:v>0.63899534940719604</c:v>
                </c:pt>
                <c:pt idx="639" formatCode="General">
                  <c:v>0.639995336532592</c:v>
                </c:pt>
                <c:pt idx="640" formatCode="General">
                  <c:v>0.64099532365798895</c:v>
                </c:pt>
                <c:pt idx="641" formatCode="General">
                  <c:v>0.64199531078338601</c:v>
                </c:pt>
                <c:pt idx="642" formatCode="General">
                  <c:v>0.64299529790878196</c:v>
                </c:pt>
                <c:pt idx="643" formatCode="General">
                  <c:v>0.64399528503417902</c:v>
                </c:pt>
                <c:pt idx="644" formatCode="General">
                  <c:v>0.64499527215957597</c:v>
                </c:pt>
                <c:pt idx="645" formatCode="General">
                  <c:v>0.64599525928497303</c:v>
                </c:pt>
                <c:pt idx="646" formatCode="General">
                  <c:v>0.64699524641036898</c:v>
                </c:pt>
                <c:pt idx="647" formatCode="General">
                  <c:v>0.64799523353576605</c:v>
                </c:pt>
                <c:pt idx="648" formatCode="General">
                  <c:v>0.648995220661163</c:v>
                </c:pt>
                <c:pt idx="649" formatCode="General">
                  <c:v>0.64999520778655995</c:v>
                </c:pt>
                <c:pt idx="650" formatCode="General">
                  <c:v>0.65099519491195601</c:v>
                </c:pt>
                <c:pt idx="651" formatCode="General">
                  <c:v>0.65199518203735296</c:v>
                </c:pt>
                <c:pt idx="652" formatCode="General">
                  <c:v>0.65299516916275002</c:v>
                </c:pt>
                <c:pt idx="653" formatCode="General">
                  <c:v>0.65399515628814597</c:v>
                </c:pt>
                <c:pt idx="654" formatCode="General">
                  <c:v>0.65499514341354304</c:v>
                </c:pt>
                <c:pt idx="655" formatCode="General">
                  <c:v>0.65599513053893999</c:v>
                </c:pt>
                <c:pt idx="656" formatCode="General">
                  <c:v>0.65699511766433705</c:v>
                </c:pt>
                <c:pt idx="657" formatCode="General">
                  <c:v>0.657995104789733</c:v>
                </c:pt>
                <c:pt idx="658" formatCode="General">
                  <c:v>0.65899509191512995</c:v>
                </c:pt>
                <c:pt idx="659" formatCode="General">
                  <c:v>0.65999507904052701</c:v>
                </c:pt>
                <c:pt idx="660" formatCode="General">
                  <c:v>0.66099506616592396</c:v>
                </c:pt>
                <c:pt idx="661" formatCode="General">
                  <c:v>0.66199505329132002</c:v>
                </c:pt>
                <c:pt idx="662" formatCode="General">
                  <c:v>0.66299504041671697</c:v>
                </c:pt>
                <c:pt idx="663" formatCode="General">
                  <c:v>0.66399502754211404</c:v>
                </c:pt>
                <c:pt idx="664" formatCode="General">
                  <c:v>0.66499501466750999</c:v>
                </c:pt>
                <c:pt idx="665" formatCode="General">
                  <c:v>0.66599500179290705</c:v>
                </c:pt>
                <c:pt idx="666" formatCode="General">
                  <c:v>0.666994988918304</c:v>
                </c:pt>
                <c:pt idx="667" formatCode="General">
                  <c:v>0.66799497604370095</c:v>
                </c:pt>
                <c:pt idx="668" formatCode="General">
                  <c:v>0.66899496316909701</c:v>
                </c:pt>
                <c:pt idx="669" formatCode="General">
                  <c:v>0.66999495029449396</c:v>
                </c:pt>
                <c:pt idx="670" formatCode="General">
                  <c:v>0.67099493741989102</c:v>
                </c:pt>
                <c:pt idx="671" formatCode="General">
                  <c:v>0.67199492454528797</c:v>
                </c:pt>
                <c:pt idx="672" formatCode="General">
                  <c:v>0.67299491167068404</c:v>
                </c:pt>
                <c:pt idx="673" formatCode="General">
                  <c:v>0.67399489879608099</c:v>
                </c:pt>
                <c:pt idx="674" formatCode="General">
                  <c:v>0.67499488592147805</c:v>
                </c:pt>
                <c:pt idx="675" formatCode="General">
                  <c:v>0.675994873046875</c:v>
                </c:pt>
                <c:pt idx="676" formatCode="General">
                  <c:v>0.67699486017227095</c:v>
                </c:pt>
                <c:pt idx="677" formatCode="General">
                  <c:v>0.67799484729766801</c:v>
                </c:pt>
                <c:pt idx="678" formatCode="General">
                  <c:v>0.67899483442306496</c:v>
                </c:pt>
                <c:pt idx="679" formatCode="General">
                  <c:v>0.67999482154846103</c:v>
                </c:pt>
                <c:pt idx="680" formatCode="General">
                  <c:v>0.68099480867385798</c:v>
                </c:pt>
                <c:pt idx="681" formatCode="General">
                  <c:v>0.68199479579925504</c:v>
                </c:pt>
                <c:pt idx="682" formatCode="General">
                  <c:v>0.68299478292465199</c:v>
                </c:pt>
                <c:pt idx="683" formatCode="General">
                  <c:v>0.68399477005004805</c:v>
                </c:pt>
                <c:pt idx="684" formatCode="General">
                  <c:v>0.684994757175445</c:v>
                </c:pt>
                <c:pt idx="685" formatCode="General">
                  <c:v>0.68599474430084195</c:v>
                </c:pt>
                <c:pt idx="686" formatCode="General">
                  <c:v>0.68699473142623901</c:v>
                </c:pt>
                <c:pt idx="687" formatCode="General">
                  <c:v>0.68799471855163497</c:v>
                </c:pt>
                <c:pt idx="688" formatCode="General">
                  <c:v>0.68899470567703203</c:v>
                </c:pt>
                <c:pt idx="689" formatCode="General">
                  <c:v>0.68999469280242898</c:v>
                </c:pt>
                <c:pt idx="690" formatCode="General">
                  <c:v>0.69099467992782504</c:v>
                </c:pt>
                <c:pt idx="691" formatCode="General">
                  <c:v>0.69199466705322199</c:v>
                </c:pt>
                <c:pt idx="692" formatCode="General">
                  <c:v>0.69299465417861905</c:v>
                </c:pt>
                <c:pt idx="693" formatCode="General">
                  <c:v>0.693994641304016</c:v>
                </c:pt>
                <c:pt idx="694" formatCode="General">
                  <c:v>0.69499462842941195</c:v>
                </c:pt>
                <c:pt idx="695" formatCode="General">
                  <c:v>0.69599461555480902</c:v>
                </c:pt>
                <c:pt idx="696" formatCode="General">
                  <c:v>0.69699460268020597</c:v>
                </c:pt>
                <c:pt idx="697" formatCode="General">
                  <c:v>0.69799458980560303</c:v>
                </c:pt>
                <c:pt idx="698" formatCode="General">
                  <c:v>0.69899457693099898</c:v>
                </c:pt>
                <c:pt idx="699" formatCode="General">
                  <c:v>0.69999456405639604</c:v>
                </c:pt>
                <c:pt idx="700" formatCode="General">
                  <c:v>0.70099455118179299</c:v>
                </c:pt>
                <c:pt idx="701" formatCode="General">
                  <c:v>0.70199453830718905</c:v>
                </c:pt>
                <c:pt idx="702" formatCode="General">
                  <c:v>0.702994525432586</c:v>
                </c:pt>
                <c:pt idx="703" formatCode="General">
                  <c:v>0.70399451255798295</c:v>
                </c:pt>
                <c:pt idx="704" formatCode="General">
                  <c:v>0.70499449968338002</c:v>
                </c:pt>
                <c:pt idx="705" formatCode="General">
                  <c:v>0.70599448680877597</c:v>
                </c:pt>
                <c:pt idx="706" formatCode="General">
                  <c:v>0.70699447393417303</c:v>
                </c:pt>
                <c:pt idx="707" formatCode="General">
                  <c:v>0.70799446105956998</c:v>
                </c:pt>
                <c:pt idx="708" formatCode="General">
                  <c:v>0.70899444818496704</c:v>
                </c:pt>
                <c:pt idx="709" formatCode="General">
                  <c:v>0.70999443531036299</c:v>
                </c:pt>
                <c:pt idx="710" formatCode="General">
                  <c:v>0.71099442243576005</c:v>
                </c:pt>
                <c:pt idx="711" formatCode="General">
                  <c:v>0.711994409561157</c:v>
                </c:pt>
                <c:pt idx="712" formatCode="General">
                  <c:v>0.71299439668655296</c:v>
                </c:pt>
                <c:pt idx="713" formatCode="General">
                  <c:v>0.71399438381195002</c:v>
                </c:pt>
                <c:pt idx="714" formatCode="General">
                  <c:v>0.71499437093734697</c:v>
                </c:pt>
                <c:pt idx="715" formatCode="General">
                  <c:v>0.71599435806274403</c:v>
                </c:pt>
                <c:pt idx="716" formatCode="General">
                  <c:v>0.71699434518813998</c:v>
                </c:pt>
                <c:pt idx="717" formatCode="General">
                  <c:v>0.71799433231353704</c:v>
                </c:pt>
                <c:pt idx="718" formatCode="General">
                  <c:v>0.71899431943893399</c:v>
                </c:pt>
                <c:pt idx="719" formatCode="General">
                  <c:v>0.71999430656433105</c:v>
                </c:pt>
                <c:pt idx="720" formatCode="General">
                  <c:v>0.72099429368972701</c:v>
                </c:pt>
                <c:pt idx="721" formatCode="General">
                  <c:v>0.72199428081512396</c:v>
                </c:pt>
                <c:pt idx="722" formatCode="General">
                  <c:v>0.72299426794052102</c:v>
                </c:pt>
                <c:pt idx="723" formatCode="General">
                  <c:v>0.72399425506591697</c:v>
                </c:pt>
                <c:pt idx="724" formatCode="General">
                  <c:v>0.72499424219131403</c:v>
                </c:pt>
                <c:pt idx="725" formatCode="General">
                  <c:v>0.72599422931671098</c:v>
                </c:pt>
                <c:pt idx="726" formatCode="General">
                  <c:v>0.72699421644210804</c:v>
                </c:pt>
                <c:pt idx="727" formatCode="General">
                  <c:v>0.72799420356750399</c:v>
                </c:pt>
                <c:pt idx="728" formatCode="General">
                  <c:v>0.72899419069290095</c:v>
                </c:pt>
                <c:pt idx="729" formatCode="General">
                  <c:v>0.72999417781829801</c:v>
                </c:pt>
                <c:pt idx="730" formatCode="General">
                  <c:v>0.73099416494369496</c:v>
                </c:pt>
                <c:pt idx="731" formatCode="General">
                  <c:v>0.73199415206909102</c:v>
                </c:pt>
                <c:pt idx="732" formatCode="General">
                  <c:v>0.73299413919448797</c:v>
                </c:pt>
                <c:pt idx="733" formatCode="General">
                  <c:v>0.73399412631988503</c:v>
                </c:pt>
                <c:pt idx="734" formatCode="General">
                  <c:v>0.73499411344528098</c:v>
                </c:pt>
                <c:pt idx="735" formatCode="General">
                  <c:v>0.73599410057067804</c:v>
                </c:pt>
                <c:pt idx="736" formatCode="General">
                  <c:v>0.736994087696075</c:v>
                </c:pt>
                <c:pt idx="737" formatCode="General">
                  <c:v>0.73799407482147195</c:v>
                </c:pt>
                <c:pt idx="738" formatCode="General">
                  <c:v>0.73899406194686801</c:v>
                </c:pt>
                <c:pt idx="739" formatCode="General">
                  <c:v>0.73999404907226496</c:v>
                </c:pt>
                <c:pt idx="740" formatCode="General">
                  <c:v>0.74099403619766202</c:v>
                </c:pt>
                <c:pt idx="741" formatCode="General">
                  <c:v>0.74199402332305897</c:v>
                </c:pt>
                <c:pt idx="742" formatCode="General">
                  <c:v>0.74299401044845503</c:v>
                </c:pt>
                <c:pt idx="743" formatCode="General">
                  <c:v>0.74399399757385198</c:v>
                </c:pt>
                <c:pt idx="744" formatCode="General">
                  <c:v>0.74499398469924905</c:v>
                </c:pt>
                <c:pt idx="745" formatCode="General">
                  <c:v>0.745993971824646</c:v>
                </c:pt>
                <c:pt idx="746" formatCode="General">
                  <c:v>0.74699395895004195</c:v>
                </c:pt>
                <c:pt idx="747" formatCode="General">
                  <c:v>0.74799394607543901</c:v>
                </c:pt>
                <c:pt idx="748" formatCode="General">
                  <c:v>0.74899393320083596</c:v>
                </c:pt>
                <c:pt idx="749" formatCode="General">
                  <c:v>0.74999392032623202</c:v>
                </c:pt>
                <c:pt idx="750" formatCode="General">
                  <c:v>0.75099390745162897</c:v>
                </c:pt>
                <c:pt idx="751" formatCode="General">
                  <c:v>0.75199389457702603</c:v>
                </c:pt>
                <c:pt idx="752" formatCode="General">
                  <c:v>0.75299388170242298</c:v>
                </c:pt>
                <c:pt idx="753" formatCode="General">
                  <c:v>0.75399386882781905</c:v>
                </c:pt>
                <c:pt idx="754" formatCode="General">
                  <c:v>0.754993855953216</c:v>
                </c:pt>
                <c:pt idx="755" formatCode="General">
                  <c:v>0.75599384307861295</c:v>
                </c:pt>
                <c:pt idx="756" formatCode="General">
                  <c:v>0.75699383020401001</c:v>
                </c:pt>
                <c:pt idx="757" formatCode="General">
                  <c:v>0.75799381732940596</c:v>
                </c:pt>
                <c:pt idx="758" formatCode="General">
                  <c:v>0.75899380445480302</c:v>
                </c:pt>
                <c:pt idx="759" formatCode="General">
                  <c:v>0.75999379158019997</c:v>
                </c:pt>
                <c:pt idx="760" formatCode="General">
                  <c:v>0.76099377870559604</c:v>
                </c:pt>
                <c:pt idx="761" formatCode="General">
                  <c:v>0.76199376583099299</c:v>
                </c:pt>
                <c:pt idx="762" formatCode="General">
                  <c:v>0.76299375295639005</c:v>
                </c:pt>
                <c:pt idx="763" formatCode="General">
                  <c:v>0.763993740081787</c:v>
                </c:pt>
                <c:pt idx="764" formatCode="General">
                  <c:v>0.76499372720718295</c:v>
                </c:pt>
                <c:pt idx="765" formatCode="General">
                  <c:v>0.76599371433258001</c:v>
                </c:pt>
                <c:pt idx="766" formatCode="General">
                  <c:v>0.76699370145797696</c:v>
                </c:pt>
                <c:pt idx="767" formatCode="General">
                  <c:v>0.76799368858337402</c:v>
                </c:pt>
                <c:pt idx="768" formatCode="General">
                  <c:v>0.76899367570876997</c:v>
                </c:pt>
                <c:pt idx="769" formatCode="General">
                  <c:v>0.76999366283416704</c:v>
                </c:pt>
                <c:pt idx="770" formatCode="General">
                  <c:v>0.77099364995956399</c:v>
                </c:pt>
                <c:pt idx="771" formatCode="General">
                  <c:v>0.77199363708496005</c:v>
                </c:pt>
                <c:pt idx="772" formatCode="General">
                  <c:v>0.772993624210357</c:v>
                </c:pt>
                <c:pt idx="773" formatCode="General">
                  <c:v>0.77399361133575395</c:v>
                </c:pt>
                <c:pt idx="774" formatCode="General">
                  <c:v>0.77499359846115101</c:v>
                </c:pt>
                <c:pt idx="775" formatCode="General">
                  <c:v>0.77599358558654696</c:v>
                </c:pt>
                <c:pt idx="776" formatCode="General">
                  <c:v>0.77699357271194402</c:v>
                </c:pt>
                <c:pt idx="777" formatCode="General">
                  <c:v>0.77799355983734098</c:v>
                </c:pt>
                <c:pt idx="778" formatCode="General">
                  <c:v>0.77899354696273804</c:v>
                </c:pt>
                <c:pt idx="779" formatCode="General">
                  <c:v>0.77999353408813399</c:v>
                </c:pt>
                <c:pt idx="780" formatCode="General">
                  <c:v>0.78099352121353105</c:v>
                </c:pt>
                <c:pt idx="781" formatCode="General">
                  <c:v>0.781993508338928</c:v>
                </c:pt>
                <c:pt idx="782" formatCode="General">
                  <c:v>0.78299349546432395</c:v>
                </c:pt>
                <c:pt idx="783" formatCode="General">
                  <c:v>0.78399348258972101</c:v>
                </c:pt>
                <c:pt idx="784" formatCode="General">
                  <c:v>0.78499346971511796</c:v>
                </c:pt>
                <c:pt idx="785" formatCode="General">
                  <c:v>0.78599345684051503</c:v>
                </c:pt>
                <c:pt idx="786" formatCode="General">
                  <c:v>0.78699344396591098</c:v>
                </c:pt>
                <c:pt idx="787" formatCode="General">
                  <c:v>0.78799343109130804</c:v>
                </c:pt>
                <c:pt idx="788" formatCode="General">
                  <c:v>0.78899341821670499</c:v>
                </c:pt>
                <c:pt idx="789" formatCode="General">
                  <c:v>0.78999340534210205</c:v>
                </c:pt>
                <c:pt idx="790" formatCode="General">
                  <c:v>0.790993392467498</c:v>
                </c:pt>
                <c:pt idx="791" formatCode="General">
                  <c:v>0.79199337959289495</c:v>
                </c:pt>
                <c:pt idx="792" formatCode="General">
                  <c:v>0.79299336671829201</c:v>
                </c:pt>
                <c:pt idx="793" formatCode="General">
                  <c:v>0.79399335384368797</c:v>
                </c:pt>
                <c:pt idx="794" formatCode="General">
                  <c:v>0.79499334096908503</c:v>
                </c:pt>
                <c:pt idx="795" formatCode="General">
                  <c:v>0.79599332809448198</c:v>
                </c:pt>
                <c:pt idx="796" formatCode="General">
                  <c:v>0.79699331521987904</c:v>
                </c:pt>
                <c:pt idx="797" formatCode="General">
                  <c:v>0.79799330234527499</c:v>
                </c:pt>
                <c:pt idx="798" formatCode="General">
                  <c:v>0.79899328947067205</c:v>
                </c:pt>
                <c:pt idx="799" formatCode="General">
                  <c:v>0.799993276596069</c:v>
                </c:pt>
                <c:pt idx="800" formatCode="General">
                  <c:v>0.80099326372146595</c:v>
                </c:pt>
                <c:pt idx="801" formatCode="General">
                  <c:v>0.80199325084686202</c:v>
                </c:pt>
                <c:pt idx="802" formatCode="General">
                  <c:v>0.80299323797225897</c:v>
                </c:pt>
                <c:pt idx="803" formatCode="General">
                  <c:v>0.80399322509765603</c:v>
                </c:pt>
                <c:pt idx="804" formatCode="General">
                  <c:v>0.80499321222305198</c:v>
                </c:pt>
                <c:pt idx="805" formatCode="General">
                  <c:v>0.80599319934844904</c:v>
                </c:pt>
                <c:pt idx="806" formatCode="General">
                  <c:v>0.80699318647384599</c:v>
                </c:pt>
                <c:pt idx="807" formatCode="General">
                  <c:v>0.80799317359924305</c:v>
                </c:pt>
                <c:pt idx="808" formatCode="General">
                  <c:v>0.808993160724639</c:v>
                </c:pt>
                <c:pt idx="809" formatCode="General">
                  <c:v>0.80999314785003595</c:v>
                </c:pt>
                <c:pt idx="810" formatCode="General">
                  <c:v>0.81099313497543302</c:v>
                </c:pt>
                <c:pt idx="811" formatCode="General">
                  <c:v>0.81199312210082997</c:v>
                </c:pt>
                <c:pt idx="812" formatCode="General">
                  <c:v>0.81299310922622603</c:v>
                </c:pt>
                <c:pt idx="813" formatCode="General">
                  <c:v>0.81399309635162298</c:v>
                </c:pt>
                <c:pt idx="814" formatCode="General">
                  <c:v>0.81499308347702004</c:v>
                </c:pt>
                <c:pt idx="815" formatCode="General">
                  <c:v>0.81599307060241599</c:v>
                </c:pt>
                <c:pt idx="816" formatCode="General">
                  <c:v>0.81699305772781305</c:v>
                </c:pt>
                <c:pt idx="817" formatCode="General">
                  <c:v>0.81799304485321001</c:v>
                </c:pt>
                <c:pt idx="818" formatCode="General">
                  <c:v>0.81899303197860696</c:v>
                </c:pt>
                <c:pt idx="819" formatCode="General">
                  <c:v>0.81999301910400302</c:v>
                </c:pt>
                <c:pt idx="820" formatCode="General">
                  <c:v>0.82099300622939997</c:v>
                </c:pt>
                <c:pt idx="821" formatCode="General">
                  <c:v>0.82199299335479703</c:v>
                </c:pt>
                <c:pt idx="822" formatCode="General">
                  <c:v>0.82299298048019398</c:v>
                </c:pt>
                <c:pt idx="823" formatCode="General">
                  <c:v>0.82399296760559004</c:v>
                </c:pt>
                <c:pt idx="824" formatCode="General">
                  <c:v>0.82499295473098699</c:v>
                </c:pt>
                <c:pt idx="825" formatCode="General">
                  <c:v>0.82599294185638406</c:v>
                </c:pt>
                <c:pt idx="826" formatCode="General">
                  <c:v>0.82699292898178101</c:v>
                </c:pt>
                <c:pt idx="827" formatCode="General">
                  <c:v>0.82799291610717696</c:v>
                </c:pt>
                <c:pt idx="828" formatCode="General">
                  <c:v>0.82899290323257402</c:v>
                </c:pt>
                <c:pt idx="829" formatCode="General">
                  <c:v>0.82999289035797097</c:v>
                </c:pt>
                <c:pt idx="830" formatCode="General">
                  <c:v>0.83099287748336703</c:v>
                </c:pt>
                <c:pt idx="831" formatCode="General">
                  <c:v>0.83199286460876398</c:v>
                </c:pt>
                <c:pt idx="832" formatCode="General">
                  <c:v>0.83299285173416104</c:v>
                </c:pt>
                <c:pt idx="833" formatCode="General">
                  <c:v>0.83399283885955799</c:v>
                </c:pt>
                <c:pt idx="834" formatCode="General">
                  <c:v>0.83499282598495395</c:v>
                </c:pt>
                <c:pt idx="835" formatCode="General">
                  <c:v>0.83599281311035101</c:v>
                </c:pt>
                <c:pt idx="836" formatCode="General">
                  <c:v>0.83699280023574796</c:v>
                </c:pt>
                <c:pt idx="837" formatCode="General">
                  <c:v>0.83799278736114502</c:v>
                </c:pt>
                <c:pt idx="838" formatCode="General">
                  <c:v>0.83899277448654097</c:v>
                </c:pt>
                <c:pt idx="839" formatCode="General">
                  <c:v>0.83999276161193803</c:v>
                </c:pt>
                <c:pt idx="840" formatCode="General">
                  <c:v>0.84099274873733498</c:v>
                </c:pt>
                <c:pt idx="841" formatCode="General">
                  <c:v>0.84199273586273105</c:v>
                </c:pt>
                <c:pt idx="842" formatCode="General">
                  <c:v>0.842992722988128</c:v>
                </c:pt>
                <c:pt idx="843" formatCode="General">
                  <c:v>0.84399271011352495</c:v>
                </c:pt>
                <c:pt idx="844" formatCode="General">
                  <c:v>0.84499269723892201</c:v>
                </c:pt>
                <c:pt idx="845" formatCode="General">
                  <c:v>0.84599268436431796</c:v>
                </c:pt>
                <c:pt idx="846" formatCode="General">
                  <c:v>0.84699267148971502</c:v>
                </c:pt>
                <c:pt idx="847" formatCode="General">
                  <c:v>0.84799265861511197</c:v>
                </c:pt>
                <c:pt idx="848" formatCode="General">
                  <c:v>0.84899264574050903</c:v>
                </c:pt>
                <c:pt idx="849" formatCode="General">
                  <c:v>0.84999263286590498</c:v>
                </c:pt>
                <c:pt idx="850" formatCode="General">
                  <c:v>0.85099261999130205</c:v>
                </c:pt>
                <c:pt idx="851" formatCode="General">
                  <c:v>0.851992607116699</c:v>
                </c:pt>
                <c:pt idx="852" formatCode="General">
                  <c:v>0.85299259424209495</c:v>
                </c:pt>
                <c:pt idx="853" formatCode="General">
                  <c:v>0.85399258136749201</c:v>
                </c:pt>
                <c:pt idx="854" formatCode="General">
                  <c:v>0.85499256849288896</c:v>
                </c:pt>
                <c:pt idx="855" formatCode="General">
                  <c:v>0.85599255561828602</c:v>
                </c:pt>
                <c:pt idx="856" formatCode="General">
                  <c:v>0.85699254274368197</c:v>
                </c:pt>
                <c:pt idx="857" formatCode="General">
                  <c:v>0.85799252986907903</c:v>
                </c:pt>
                <c:pt idx="858" formatCode="General">
                  <c:v>0.85899251699447599</c:v>
                </c:pt>
                <c:pt idx="859" formatCode="General">
                  <c:v>0.85999250411987305</c:v>
                </c:pt>
                <c:pt idx="860" formatCode="General">
                  <c:v>0.860992491245269</c:v>
                </c:pt>
                <c:pt idx="861" formatCode="General">
                  <c:v>0.86199247837066595</c:v>
                </c:pt>
                <c:pt idx="862" formatCode="General">
                  <c:v>0.86299246549606301</c:v>
                </c:pt>
                <c:pt idx="863" formatCode="General">
                  <c:v>0.86399245262145896</c:v>
                </c:pt>
                <c:pt idx="864" formatCode="General">
                  <c:v>0.86499243974685602</c:v>
                </c:pt>
                <c:pt idx="865" formatCode="General">
                  <c:v>0.86599242687225297</c:v>
                </c:pt>
                <c:pt idx="866" formatCode="General">
                  <c:v>0.86699241399765004</c:v>
                </c:pt>
                <c:pt idx="867" formatCode="General">
                  <c:v>0.86799240112304599</c:v>
                </c:pt>
                <c:pt idx="868" formatCode="General">
                  <c:v>0.86899238824844305</c:v>
                </c:pt>
                <c:pt idx="869" formatCode="General">
                  <c:v>0.86999237537384</c:v>
                </c:pt>
                <c:pt idx="870" formatCode="General">
                  <c:v>0.87099236249923695</c:v>
                </c:pt>
                <c:pt idx="871" formatCode="General">
                  <c:v>0.87199234962463301</c:v>
                </c:pt>
                <c:pt idx="872" formatCode="General">
                  <c:v>0.87299233675002996</c:v>
                </c:pt>
                <c:pt idx="873" formatCode="General">
                  <c:v>0.87399232387542702</c:v>
                </c:pt>
                <c:pt idx="874" formatCode="General">
                  <c:v>0.87499231100082298</c:v>
                </c:pt>
                <c:pt idx="875" formatCode="General">
                  <c:v>0.87599229812622004</c:v>
                </c:pt>
                <c:pt idx="876" formatCode="General">
                  <c:v>0.87699228525161699</c:v>
                </c:pt>
                <c:pt idx="877" formatCode="General">
                  <c:v>0.87799227237701405</c:v>
                </c:pt>
                <c:pt idx="878" formatCode="General">
                  <c:v>0.87899225950241</c:v>
                </c:pt>
                <c:pt idx="879" formatCode="General">
                  <c:v>0.87999224662780695</c:v>
                </c:pt>
                <c:pt idx="880" formatCode="General">
                  <c:v>0.88099223375320401</c:v>
                </c:pt>
                <c:pt idx="881" formatCode="General">
                  <c:v>0.88199222087860096</c:v>
                </c:pt>
                <c:pt idx="882" formatCode="General">
                  <c:v>0.88299220800399703</c:v>
                </c:pt>
                <c:pt idx="883" formatCode="General">
                  <c:v>0.88399219512939398</c:v>
                </c:pt>
                <c:pt idx="884" formatCode="General">
                  <c:v>0.88499218225479104</c:v>
                </c:pt>
                <c:pt idx="885" formatCode="General">
                  <c:v>0.88599216938018699</c:v>
                </c:pt>
                <c:pt idx="886" formatCode="General">
                  <c:v>0.88699215650558405</c:v>
                </c:pt>
                <c:pt idx="887" formatCode="General">
                  <c:v>0.887992143630981</c:v>
                </c:pt>
                <c:pt idx="888" formatCode="General">
                  <c:v>0.88899213075637795</c:v>
                </c:pt>
                <c:pt idx="889" formatCode="General">
                  <c:v>0.88999211788177401</c:v>
                </c:pt>
                <c:pt idx="890" formatCode="General">
                  <c:v>0.89099210500717096</c:v>
                </c:pt>
                <c:pt idx="891" formatCode="General">
                  <c:v>0.89199209213256803</c:v>
                </c:pt>
                <c:pt idx="892" formatCode="General">
                  <c:v>0.89299207925796498</c:v>
                </c:pt>
                <c:pt idx="893" formatCode="General">
                  <c:v>0.89399206638336104</c:v>
                </c:pt>
                <c:pt idx="894" formatCode="General">
                  <c:v>0.89499205350875799</c:v>
                </c:pt>
                <c:pt idx="895" formatCode="General">
                  <c:v>0.89599204063415505</c:v>
                </c:pt>
                <c:pt idx="896" formatCode="General">
                  <c:v>0.896992027759552</c:v>
                </c:pt>
                <c:pt idx="897" formatCode="General">
                  <c:v>0.89799201488494795</c:v>
                </c:pt>
                <c:pt idx="898" formatCode="General">
                  <c:v>0.89899200201034501</c:v>
                </c:pt>
                <c:pt idx="899" formatCode="General">
                  <c:v>0.89999198913574197</c:v>
                </c:pt>
                <c:pt idx="900" formatCode="General">
                  <c:v>0.90099197626113803</c:v>
                </c:pt>
                <c:pt idx="901" formatCode="General">
                  <c:v>0.90199196338653498</c:v>
                </c:pt>
                <c:pt idx="902" formatCode="General">
                  <c:v>0.90299195051193204</c:v>
                </c:pt>
                <c:pt idx="903" formatCode="General">
                  <c:v>0.90399193763732899</c:v>
                </c:pt>
                <c:pt idx="904" formatCode="General">
                  <c:v>0.90499192476272505</c:v>
                </c:pt>
                <c:pt idx="905" formatCode="General">
                  <c:v>0.905991911888122</c:v>
                </c:pt>
                <c:pt idx="906" formatCode="General">
                  <c:v>0.90699189901351895</c:v>
                </c:pt>
                <c:pt idx="907" formatCode="General">
                  <c:v>0.90799188613891602</c:v>
                </c:pt>
                <c:pt idx="908" formatCode="General">
                  <c:v>0.90899187326431197</c:v>
                </c:pt>
                <c:pt idx="909" formatCode="General">
                  <c:v>0.90999186038970903</c:v>
                </c:pt>
                <c:pt idx="910" formatCode="General">
                  <c:v>0.91099184751510598</c:v>
                </c:pt>
                <c:pt idx="911" formatCode="General">
                  <c:v>0.91199183464050204</c:v>
                </c:pt>
                <c:pt idx="912" formatCode="General">
                  <c:v>0.91299182176589899</c:v>
                </c:pt>
                <c:pt idx="913" formatCode="General">
                  <c:v>0.91399180889129605</c:v>
                </c:pt>
                <c:pt idx="914" formatCode="General">
                  <c:v>0.914991796016693</c:v>
                </c:pt>
                <c:pt idx="915" formatCode="General">
                  <c:v>0.91599178314208896</c:v>
                </c:pt>
                <c:pt idx="916" formatCode="General">
                  <c:v>0.91699177026748602</c:v>
                </c:pt>
                <c:pt idx="917" formatCode="General">
                  <c:v>0.91799175739288297</c:v>
                </c:pt>
                <c:pt idx="918" formatCode="General">
                  <c:v>0.91899174451828003</c:v>
                </c:pt>
                <c:pt idx="919" formatCode="General">
                  <c:v>0.91999173164367598</c:v>
                </c:pt>
                <c:pt idx="920" formatCode="General">
                  <c:v>0.92099171876907304</c:v>
                </c:pt>
                <c:pt idx="921" formatCode="General">
                  <c:v>0.92199170589446999</c:v>
                </c:pt>
                <c:pt idx="922" formatCode="General">
                  <c:v>0.92299169301986606</c:v>
                </c:pt>
                <c:pt idx="923" formatCode="General">
                  <c:v>0.92399168014526301</c:v>
                </c:pt>
                <c:pt idx="924" formatCode="General">
                  <c:v>0.92499166727065996</c:v>
                </c:pt>
                <c:pt idx="925" formatCode="General">
                  <c:v>0.92599165439605702</c:v>
                </c:pt>
                <c:pt idx="926" formatCode="General">
                  <c:v>0.92699164152145297</c:v>
                </c:pt>
                <c:pt idx="927" formatCode="General">
                  <c:v>0.92799162864685003</c:v>
                </c:pt>
                <c:pt idx="928" formatCode="General">
                  <c:v>0.92899161577224698</c:v>
                </c:pt>
                <c:pt idx="929" formatCode="General">
                  <c:v>0.92999160289764404</c:v>
                </c:pt>
                <c:pt idx="930" formatCode="General">
                  <c:v>0.93099159002303999</c:v>
                </c:pt>
                <c:pt idx="931" formatCode="General">
                  <c:v>0.93199157714843694</c:v>
                </c:pt>
                <c:pt idx="932" formatCode="General">
                  <c:v>0.93299156427383401</c:v>
                </c:pt>
                <c:pt idx="933" formatCode="General">
                  <c:v>0.93399155139922996</c:v>
                </c:pt>
                <c:pt idx="934" formatCode="General">
                  <c:v>0.93499153852462702</c:v>
                </c:pt>
                <c:pt idx="935" formatCode="General">
                  <c:v>0.93599152565002397</c:v>
                </c:pt>
                <c:pt idx="936" formatCode="General">
                  <c:v>0.93699151277542103</c:v>
                </c:pt>
                <c:pt idx="937" formatCode="General">
                  <c:v>0.93799149990081698</c:v>
                </c:pt>
                <c:pt idx="938" formatCode="General">
                  <c:v>0.93899148702621404</c:v>
                </c:pt>
                <c:pt idx="939" formatCode="General">
                  <c:v>0.939991474151611</c:v>
                </c:pt>
                <c:pt idx="940" formatCode="General">
                  <c:v>0.94099146127700795</c:v>
                </c:pt>
                <c:pt idx="941" formatCode="General">
                  <c:v>0.94199144840240401</c:v>
                </c:pt>
                <c:pt idx="942" formatCode="General">
                  <c:v>0.94299143552780096</c:v>
                </c:pt>
                <c:pt idx="943" formatCode="General">
                  <c:v>0.94399142265319802</c:v>
                </c:pt>
                <c:pt idx="944" formatCode="General">
                  <c:v>0.94499140977859397</c:v>
                </c:pt>
                <c:pt idx="945" formatCode="General">
                  <c:v>0.94599139690399103</c:v>
                </c:pt>
                <c:pt idx="946" formatCode="General">
                  <c:v>0.94699138402938798</c:v>
                </c:pt>
                <c:pt idx="947" formatCode="General">
                  <c:v>0.94799137115478505</c:v>
                </c:pt>
                <c:pt idx="948" formatCode="General">
                  <c:v>0.948991358280181</c:v>
                </c:pt>
                <c:pt idx="949" formatCode="General">
                  <c:v>0.94999134540557795</c:v>
                </c:pt>
                <c:pt idx="950" formatCode="General">
                  <c:v>0.95099133253097501</c:v>
                </c:pt>
                <c:pt idx="951" formatCode="General">
                  <c:v>0.95199131965637196</c:v>
                </c:pt>
                <c:pt idx="952" formatCode="General">
                  <c:v>0.95299130678176802</c:v>
                </c:pt>
                <c:pt idx="953" formatCode="General">
                  <c:v>0.95399129390716497</c:v>
                </c:pt>
                <c:pt idx="954" formatCode="General">
                  <c:v>0.95499128103256203</c:v>
                </c:pt>
                <c:pt idx="955" formatCode="General">
                  <c:v>0.95599126815795799</c:v>
                </c:pt>
                <c:pt idx="956" formatCode="General">
                  <c:v>0.95699125528335505</c:v>
                </c:pt>
                <c:pt idx="957" formatCode="General">
                  <c:v>0.957991242408752</c:v>
                </c:pt>
                <c:pt idx="958" formatCode="General">
                  <c:v>0.95899122953414895</c:v>
                </c:pt>
                <c:pt idx="959" formatCode="General">
                  <c:v>0.95999121665954501</c:v>
                </c:pt>
                <c:pt idx="960" formatCode="General">
                  <c:v>0.96099120378494196</c:v>
                </c:pt>
                <c:pt idx="961" formatCode="General">
                  <c:v>0.96199119091033902</c:v>
                </c:pt>
                <c:pt idx="962" formatCode="General">
                  <c:v>0.96299117803573597</c:v>
                </c:pt>
                <c:pt idx="963" formatCode="General">
                  <c:v>0.96399116516113204</c:v>
                </c:pt>
                <c:pt idx="964" formatCode="General">
                  <c:v>0.96499115228652899</c:v>
                </c:pt>
                <c:pt idx="965" formatCode="General">
                  <c:v>0.96599113941192605</c:v>
                </c:pt>
                <c:pt idx="966" formatCode="General">
                  <c:v>0.966991126537323</c:v>
                </c:pt>
                <c:pt idx="967" formatCode="General">
                  <c:v>0.96799111366271895</c:v>
                </c:pt>
                <c:pt idx="968" formatCode="General">
                  <c:v>0.96899110078811601</c:v>
                </c:pt>
                <c:pt idx="969" formatCode="General">
                  <c:v>0.96999108791351296</c:v>
                </c:pt>
                <c:pt idx="970" formatCode="General">
                  <c:v>0.97099107503890902</c:v>
                </c:pt>
                <c:pt idx="971" formatCode="General">
                  <c:v>0.97199106216430597</c:v>
                </c:pt>
                <c:pt idx="972" formatCode="General">
                  <c:v>0.97299104928970304</c:v>
                </c:pt>
                <c:pt idx="973" formatCode="General">
                  <c:v>0.97399103641509999</c:v>
                </c:pt>
                <c:pt idx="974" formatCode="General">
                  <c:v>0.97499102354049605</c:v>
                </c:pt>
                <c:pt idx="975" formatCode="General">
                  <c:v>0.975991010665893</c:v>
                </c:pt>
                <c:pt idx="976" formatCode="General">
                  <c:v>0.97699099779128995</c:v>
                </c:pt>
                <c:pt idx="977" formatCode="General">
                  <c:v>0.97799098491668701</c:v>
                </c:pt>
                <c:pt idx="978" formatCode="General">
                  <c:v>0.97899097204208296</c:v>
                </c:pt>
                <c:pt idx="979" formatCode="General">
                  <c:v>0.97999095916748002</c:v>
                </c:pt>
                <c:pt idx="980" formatCode="General">
                  <c:v>0.98099094629287698</c:v>
                </c:pt>
                <c:pt idx="981" formatCode="General">
                  <c:v>0.98199093341827304</c:v>
                </c:pt>
                <c:pt idx="982" formatCode="General">
                  <c:v>0.98299092054366999</c:v>
                </c:pt>
                <c:pt idx="983" formatCode="General">
                  <c:v>0.98399090766906705</c:v>
                </c:pt>
                <c:pt idx="984" formatCode="General">
                  <c:v>0.984990894794464</c:v>
                </c:pt>
                <c:pt idx="985" formatCode="General">
                  <c:v>0.98599088191985995</c:v>
                </c:pt>
                <c:pt idx="986" formatCode="General">
                  <c:v>0.98699086904525701</c:v>
                </c:pt>
                <c:pt idx="987" formatCode="General">
                  <c:v>0.98799085617065396</c:v>
                </c:pt>
                <c:pt idx="988" formatCode="General">
                  <c:v>0.98899084329605103</c:v>
                </c:pt>
                <c:pt idx="989" formatCode="General">
                  <c:v>0.98999083042144698</c:v>
                </c:pt>
                <c:pt idx="990" formatCode="General">
                  <c:v>0.99099081754684404</c:v>
                </c:pt>
                <c:pt idx="991" formatCode="General">
                  <c:v>0.99199080467224099</c:v>
                </c:pt>
                <c:pt idx="992" formatCode="General">
                  <c:v>0.99299079179763705</c:v>
                </c:pt>
                <c:pt idx="993" formatCode="General">
                  <c:v>0.993990778923034</c:v>
                </c:pt>
                <c:pt idx="994" formatCode="General">
                  <c:v>0.99499076604843095</c:v>
                </c:pt>
                <c:pt idx="995" formatCode="General">
                  <c:v>0.99599075317382801</c:v>
                </c:pt>
                <c:pt idx="996" formatCode="General">
                  <c:v>0.99699074029922397</c:v>
                </c:pt>
                <c:pt idx="997" formatCode="General">
                  <c:v>0.99799072742462103</c:v>
                </c:pt>
                <c:pt idx="998" formatCode="General">
                  <c:v>0.99899071455001798</c:v>
                </c:pt>
                <c:pt idx="999" formatCode="General">
                  <c:v>0.99999070167541504</c:v>
                </c:pt>
                <c:pt idx="1000" formatCode="General">
                  <c:v>1.0009907484054501</c:v>
                </c:pt>
                <c:pt idx="1001" formatCode="General">
                  <c:v>1.0019907951354901</c:v>
                </c:pt>
                <c:pt idx="1002" formatCode="General">
                  <c:v>1.00299084186553</c:v>
                </c:pt>
                <c:pt idx="1003" formatCode="General">
                  <c:v>1.0039908885955799</c:v>
                </c:pt>
                <c:pt idx="1004" formatCode="General">
                  <c:v>1.0049909353256199</c:v>
                </c:pt>
                <c:pt idx="1005" formatCode="General">
                  <c:v>1.0059909820556601</c:v>
                </c:pt>
                <c:pt idx="1006" formatCode="General">
                  <c:v>1.0069910287857</c:v>
                </c:pt>
                <c:pt idx="1007" formatCode="General">
                  <c:v>1.00799107551574</c:v>
                </c:pt>
                <c:pt idx="1008" formatCode="General">
                  <c:v>1.0089911222457799</c:v>
                </c:pt>
                <c:pt idx="1009" formatCode="General">
                  <c:v>1.0099911689758301</c:v>
                </c:pt>
                <c:pt idx="1010" formatCode="General">
                  <c:v>1.01099121570587</c:v>
                </c:pt>
                <c:pt idx="1011" formatCode="General">
                  <c:v>1.01199126243591</c:v>
                </c:pt>
                <c:pt idx="1012" formatCode="General">
                  <c:v>1.0129913091659499</c:v>
                </c:pt>
                <c:pt idx="1013" formatCode="General">
                  <c:v>1.0139913558959901</c:v>
                </c:pt>
                <c:pt idx="1014" formatCode="General">
                  <c:v>1.01499140262603</c:v>
                </c:pt>
                <c:pt idx="1015" formatCode="General">
                  <c:v>1.01599144935607</c:v>
                </c:pt>
                <c:pt idx="1016" formatCode="General">
                  <c:v>1.0169914960861199</c:v>
                </c:pt>
                <c:pt idx="1017" formatCode="General">
                  <c:v>1.0179915428161599</c:v>
                </c:pt>
                <c:pt idx="1018" formatCode="General">
                  <c:v>1.0189915895462001</c:v>
                </c:pt>
                <c:pt idx="1019" formatCode="General">
                  <c:v>1.01999163627624</c:v>
                </c:pt>
                <c:pt idx="1020" formatCode="General">
                  <c:v>1.02099168300628</c:v>
                </c:pt>
                <c:pt idx="1021" formatCode="General">
                  <c:v>1.0219917297363199</c:v>
                </c:pt>
                <c:pt idx="1022" formatCode="General">
                  <c:v>1.0229917764663601</c:v>
                </c:pt>
                <c:pt idx="1023" formatCode="General">
                  <c:v>1.02399182319641</c:v>
                </c:pt>
                <c:pt idx="1024" formatCode="General">
                  <c:v>1.02499186992645</c:v>
                </c:pt>
                <c:pt idx="1025" formatCode="General">
                  <c:v>1.0259919166564899</c:v>
                </c:pt>
                <c:pt idx="1026" formatCode="General">
                  <c:v>1.0269919633865301</c:v>
                </c:pt>
                <c:pt idx="1027" formatCode="General">
                  <c:v>1.02799201011657</c:v>
                </c:pt>
                <c:pt idx="1028" formatCode="General">
                  <c:v>1.02899205684661</c:v>
                </c:pt>
                <c:pt idx="1029" formatCode="General">
                  <c:v>1.0299921035766599</c:v>
                </c:pt>
                <c:pt idx="1030" formatCode="General">
                  <c:v>1.0309921503067001</c:v>
                </c:pt>
                <c:pt idx="1031" formatCode="General">
                  <c:v>1.0319921970367401</c:v>
                </c:pt>
                <c:pt idx="1032" formatCode="General">
                  <c:v>1.03299224376678</c:v>
                </c:pt>
                <c:pt idx="1033" formatCode="General">
                  <c:v>1.03399229049682</c:v>
                </c:pt>
                <c:pt idx="1034" formatCode="General">
                  <c:v>1.0349923372268599</c:v>
                </c:pt>
                <c:pt idx="1035" formatCode="General">
                  <c:v>1.0359923839569001</c:v>
                </c:pt>
                <c:pt idx="1036" formatCode="General">
                  <c:v>1.03699243068695</c:v>
                </c:pt>
                <c:pt idx="1037" formatCode="General">
                  <c:v>1.03799247741699</c:v>
                </c:pt>
                <c:pt idx="1038" formatCode="General">
                  <c:v>1.0389925241470299</c:v>
                </c:pt>
                <c:pt idx="1039" formatCode="General">
                  <c:v>1.0399925708770701</c:v>
                </c:pt>
                <c:pt idx="1040" formatCode="General">
                  <c:v>1.04099261760711</c:v>
                </c:pt>
                <c:pt idx="1041" formatCode="General">
                  <c:v>1.04199266433715</c:v>
                </c:pt>
                <c:pt idx="1042" formatCode="General">
                  <c:v>1.0429927110671899</c:v>
                </c:pt>
                <c:pt idx="1043" formatCode="General">
                  <c:v>1.0439927577972401</c:v>
                </c:pt>
                <c:pt idx="1044" formatCode="General">
                  <c:v>1.0449928045272801</c:v>
                </c:pt>
                <c:pt idx="1045" formatCode="General">
                  <c:v>1.04599285125732</c:v>
                </c:pt>
                <c:pt idx="1046" formatCode="General">
                  <c:v>1.0469928979873599</c:v>
                </c:pt>
                <c:pt idx="1047" formatCode="General">
                  <c:v>1.0479929447173999</c:v>
                </c:pt>
                <c:pt idx="1048" formatCode="General">
                  <c:v>1.0489929914474401</c:v>
                </c:pt>
                <c:pt idx="1049" formatCode="General">
                  <c:v>1.04999303817749</c:v>
                </c:pt>
                <c:pt idx="1050" formatCode="General">
                  <c:v>1.05099308490753</c:v>
                </c:pt>
                <c:pt idx="1051" formatCode="General">
                  <c:v>1.0519931316375699</c:v>
                </c:pt>
                <c:pt idx="1052" formatCode="General">
                  <c:v>1.0529931783676101</c:v>
                </c:pt>
                <c:pt idx="1053" formatCode="General">
                  <c:v>1.05399322509765</c:v>
                </c:pt>
                <c:pt idx="1054" formatCode="General">
                  <c:v>1.05499327182769</c:v>
                </c:pt>
                <c:pt idx="1055" formatCode="General">
                  <c:v>1.0559933185577299</c:v>
                </c:pt>
                <c:pt idx="1056" formatCode="General">
                  <c:v>1.0569933652877801</c:v>
                </c:pt>
                <c:pt idx="1057" formatCode="General">
                  <c:v>1.05799341201782</c:v>
                </c:pt>
                <c:pt idx="1058" formatCode="General">
                  <c:v>1.05899345874786</c:v>
                </c:pt>
                <c:pt idx="1059" formatCode="General">
                  <c:v>1.0599935054778999</c:v>
                </c:pt>
                <c:pt idx="1060" formatCode="General">
                  <c:v>1.0609935522079399</c:v>
                </c:pt>
                <c:pt idx="1061" formatCode="General">
                  <c:v>1.0619935989379801</c:v>
                </c:pt>
                <c:pt idx="1062" formatCode="General">
                  <c:v>1.06299364566802</c:v>
                </c:pt>
                <c:pt idx="1063" formatCode="General">
                  <c:v>1.06399369239807</c:v>
                </c:pt>
                <c:pt idx="1064" formatCode="General">
                  <c:v>1.0649937391281099</c:v>
                </c:pt>
                <c:pt idx="1065" formatCode="General">
                  <c:v>1.0659937858581501</c:v>
                </c:pt>
                <c:pt idx="1066" formatCode="General">
                  <c:v>1.06699383258819</c:v>
                </c:pt>
                <c:pt idx="1067" formatCode="General">
                  <c:v>1.06799387931823</c:v>
                </c:pt>
                <c:pt idx="1068" formatCode="General">
                  <c:v>1.0689939260482699</c:v>
                </c:pt>
                <c:pt idx="1069" formatCode="General">
                  <c:v>1.0699939727783201</c:v>
                </c:pt>
                <c:pt idx="1070" formatCode="General">
                  <c:v>1.07099401950836</c:v>
                </c:pt>
                <c:pt idx="1071" formatCode="General">
                  <c:v>1.0719940662384</c:v>
                </c:pt>
                <c:pt idx="1072" formatCode="General">
                  <c:v>1.0729941129684399</c:v>
                </c:pt>
                <c:pt idx="1073" formatCode="General">
                  <c:v>1.0739941596984801</c:v>
                </c:pt>
                <c:pt idx="1074" formatCode="General">
                  <c:v>1.0749942064285201</c:v>
                </c:pt>
                <c:pt idx="1075" formatCode="General">
                  <c:v>1.07599425315856</c:v>
                </c:pt>
                <c:pt idx="1076" formatCode="General">
                  <c:v>1.07699429988861</c:v>
                </c:pt>
                <c:pt idx="1077" formatCode="General">
                  <c:v>1.0779943466186499</c:v>
                </c:pt>
                <c:pt idx="1078" formatCode="General">
                  <c:v>1.0789943933486901</c:v>
                </c:pt>
                <c:pt idx="1079" formatCode="General">
                  <c:v>1.07999444007873</c:v>
                </c:pt>
                <c:pt idx="1080" formatCode="General">
                  <c:v>1.08099448680877</c:v>
                </c:pt>
                <c:pt idx="1081" formatCode="General">
                  <c:v>1.0819945335388099</c:v>
                </c:pt>
                <c:pt idx="1082" formatCode="General">
                  <c:v>1.0829945802688501</c:v>
                </c:pt>
                <c:pt idx="1083" formatCode="General">
                  <c:v>1.0839946269989</c:v>
                </c:pt>
                <c:pt idx="1084" formatCode="General">
                  <c:v>1.08499467372894</c:v>
                </c:pt>
                <c:pt idx="1085" formatCode="General">
                  <c:v>1.0859947204589799</c:v>
                </c:pt>
                <c:pt idx="1086" formatCode="General">
                  <c:v>1.0869947671890201</c:v>
                </c:pt>
                <c:pt idx="1087" formatCode="General">
                  <c:v>1.0879948139190601</c:v>
                </c:pt>
                <c:pt idx="1088" formatCode="General">
                  <c:v>1.0889948606491</c:v>
                </c:pt>
                <c:pt idx="1089" formatCode="General">
                  <c:v>1.0899949073791499</c:v>
                </c:pt>
                <c:pt idx="1090" formatCode="General">
                  <c:v>1.0909949541091899</c:v>
                </c:pt>
                <c:pt idx="1091" formatCode="General">
                  <c:v>1.0919950008392301</c:v>
                </c:pt>
                <c:pt idx="1092" formatCode="General">
                  <c:v>1.09299504756927</c:v>
                </c:pt>
                <c:pt idx="1093" formatCode="General">
                  <c:v>1.09399509429931</c:v>
                </c:pt>
                <c:pt idx="1094" formatCode="General">
                  <c:v>1.0949951410293499</c:v>
                </c:pt>
                <c:pt idx="1095" formatCode="General">
                  <c:v>1.0959951877593901</c:v>
                </c:pt>
                <c:pt idx="1096" formatCode="General">
                  <c:v>1.09699523448944</c:v>
                </c:pt>
                <c:pt idx="1097" formatCode="General">
                  <c:v>1.09799528121948</c:v>
                </c:pt>
                <c:pt idx="1098" formatCode="General">
                  <c:v>1.0989953279495199</c:v>
                </c:pt>
                <c:pt idx="1099" formatCode="General">
                  <c:v>1.0999953746795601</c:v>
                </c:pt>
                <c:pt idx="1100" formatCode="General">
                  <c:v>1.1009954214096001</c:v>
                </c:pt>
                <c:pt idx="1101" formatCode="General">
                  <c:v>1.10199546813964</c:v>
                </c:pt>
                <c:pt idx="1102" formatCode="General">
                  <c:v>1.1029955148696799</c:v>
                </c:pt>
                <c:pt idx="1103" formatCode="General">
                  <c:v>1.1039955615997299</c:v>
                </c:pt>
                <c:pt idx="1104" formatCode="General">
                  <c:v>1.1049956083297701</c:v>
                </c:pt>
                <c:pt idx="1105" formatCode="General">
                  <c:v>1.10599565505981</c:v>
                </c:pt>
                <c:pt idx="1106" formatCode="General">
                  <c:v>1.10699570178985</c:v>
                </c:pt>
                <c:pt idx="1107" formatCode="General">
                  <c:v>1.1079957485198899</c:v>
                </c:pt>
                <c:pt idx="1108" formatCode="General">
                  <c:v>1.1089957952499301</c:v>
                </c:pt>
                <c:pt idx="1109" formatCode="General">
                  <c:v>1.10999584197998</c:v>
                </c:pt>
                <c:pt idx="1110" formatCode="General">
                  <c:v>1.11099588871002</c:v>
                </c:pt>
                <c:pt idx="1111" formatCode="General">
                  <c:v>1.1119959354400599</c:v>
                </c:pt>
                <c:pt idx="1112" formatCode="General">
                  <c:v>1.1129959821701001</c:v>
                </c:pt>
                <c:pt idx="1113" formatCode="General">
                  <c:v>1.11399602890014</c:v>
                </c:pt>
                <c:pt idx="1114" formatCode="General">
                  <c:v>1.11499607563018</c:v>
                </c:pt>
                <c:pt idx="1115" formatCode="General">
                  <c:v>1.1159961223602199</c:v>
                </c:pt>
                <c:pt idx="1116" formatCode="General">
                  <c:v>1.1169961690902701</c:v>
                </c:pt>
                <c:pt idx="1117" formatCode="General">
                  <c:v>1.1179962158203101</c:v>
                </c:pt>
                <c:pt idx="1118" formatCode="General">
                  <c:v>1.11899626255035</c:v>
                </c:pt>
                <c:pt idx="1119" formatCode="General">
                  <c:v>1.11999630928039</c:v>
                </c:pt>
                <c:pt idx="1120" formatCode="General">
                  <c:v>1.1209963560104299</c:v>
                </c:pt>
                <c:pt idx="1121" formatCode="General">
                  <c:v>1.1219964027404701</c:v>
                </c:pt>
                <c:pt idx="1122" formatCode="General">
                  <c:v>1.12299644947052</c:v>
                </c:pt>
                <c:pt idx="1123" formatCode="General">
                  <c:v>1.12399649620056</c:v>
                </c:pt>
                <c:pt idx="1124" formatCode="General">
                  <c:v>1.1249965429305999</c:v>
                </c:pt>
                <c:pt idx="1125" formatCode="General">
                  <c:v>1.1259965896606401</c:v>
                </c:pt>
                <c:pt idx="1126" formatCode="General">
                  <c:v>1.12699663639068</c:v>
                </c:pt>
                <c:pt idx="1127" formatCode="General">
                  <c:v>1.12799668312072</c:v>
                </c:pt>
                <c:pt idx="1128" formatCode="General">
                  <c:v>1.1289967298507599</c:v>
                </c:pt>
                <c:pt idx="1129" formatCode="General">
                  <c:v>1.1299967765808101</c:v>
                </c:pt>
                <c:pt idx="1130" formatCode="General">
                  <c:v>1.1309968233108501</c:v>
                </c:pt>
                <c:pt idx="1131" formatCode="General">
                  <c:v>1.13199687004089</c:v>
                </c:pt>
                <c:pt idx="1132" formatCode="General">
                  <c:v>1.13299691677093</c:v>
                </c:pt>
                <c:pt idx="1133" formatCode="General">
                  <c:v>1.1339969635009699</c:v>
                </c:pt>
                <c:pt idx="1134" formatCode="General">
                  <c:v>1.1349970102310101</c:v>
                </c:pt>
                <c:pt idx="1135" formatCode="General">
                  <c:v>1.13599705696105</c:v>
                </c:pt>
                <c:pt idx="1136" formatCode="General">
                  <c:v>1.1369971036911</c:v>
                </c:pt>
                <c:pt idx="1137" formatCode="General">
                  <c:v>1.1379971504211399</c:v>
                </c:pt>
                <c:pt idx="1138" formatCode="General">
                  <c:v>1.1389971971511801</c:v>
                </c:pt>
                <c:pt idx="1139" formatCode="General">
                  <c:v>1.13999724388122</c:v>
                </c:pt>
                <c:pt idx="1140" formatCode="General">
                  <c:v>1.14099729061126</c:v>
                </c:pt>
                <c:pt idx="1141" formatCode="General">
                  <c:v>1.1419973373412999</c:v>
                </c:pt>
                <c:pt idx="1142" formatCode="General">
                  <c:v>1.1429973840713501</c:v>
                </c:pt>
                <c:pt idx="1143" formatCode="General">
                  <c:v>1.14399743080139</c:v>
                </c:pt>
                <c:pt idx="1144" formatCode="General">
                  <c:v>1.14499747753143</c:v>
                </c:pt>
                <c:pt idx="1145" formatCode="General">
                  <c:v>1.1459975242614699</c:v>
                </c:pt>
                <c:pt idx="1146" formatCode="General">
                  <c:v>1.1469975709915099</c:v>
                </c:pt>
                <c:pt idx="1147" formatCode="General">
                  <c:v>1.1479976177215501</c:v>
                </c:pt>
                <c:pt idx="1148" formatCode="General">
                  <c:v>1.14899766445159</c:v>
                </c:pt>
                <c:pt idx="1149" formatCode="General">
                  <c:v>1.14999771118164</c:v>
                </c:pt>
                <c:pt idx="1150" formatCode="General">
                  <c:v>1.1509977579116799</c:v>
                </c:pt>
                <c:pt idx="1151" formatCode="General">
                  <c:v>1.1519978046417201</c:v>
                </c:pt>
                <c:pt idx="1152" formatCode="General">
                  <c:v>1.15299785137176</c:v>
                </c:pt>
                <c:pt idx="1153" formatCode="General">
                  <c:v>1.1539978981018</c:v>
                </c:pt>
                <c:pt idx="1154" formatCode="General">
                  <c:v>1.1549979448318399</c:v>
                </c:pt>
                <c:pt idx="1155" formatCode="General">
                  <c:v>1.1559979915618801</c:v>
                </c:pt>
                <c:pt idx="1156" formatCode="General">
                  <c:v>1.15699803829193</c:v>
                </c:pt>
                <c:pt idx="1157" formatCode="General">
                  <c:v>1.15799808502197</c:v>
                </c:pt>
                <c:pt idx="1158" formatCode="General">
                  <c:v>1.1589981317520099</c:v>
                </c:pt>
                <c:pt idx="1159" formatCode="General">
                  <c:v>1.1599981784820499</c:v>
                </c:pt>
                <c:pt idx="1160" formatCode="General">
                  <c:v>1.1609982252120901</c:v>
                </c:pt>
                <c:pt idx="1161" formatCode="General">
                  <c:v>1.16199827194213</c:v>
                </c:pt>
                <c:pt idx="1162" formatCode="General">
                  <c:v>1.16299831867218</c:v>
                </c:pt>
                <c:pt idx="1163" formatCode="General">
                  <c:v>1.1639983654022199</c:v>
                </c:pt>
                <c:pt idx="1164" formatCode="General">
                  <c:v>1.1649984121322601</c:v>
                </c:pt>
                <c:pt idx="1165" formatCode="General">
                  <c:v>1.1659984588623</c:v>
                </c:pt>
                <c:pt idx="1166" formatCode="General">
                  <c:v>1.16699850559234</c:v>
                </c:pt>
                <c:pt idx="1167" formatCode="General">
                  <c:v>1.1679985523223799</c:v>
                </c:pt>
                <c:pt idx="1168" formatCode="General">
                  <c:v>1.1689985990524201</c:v>
                </c:pt>
                <c:pt idx="1169" formatCode="General">
                  <c:v>1.16999864578247</c:v>
                </c:pt>
                <c:pt idx="1170" formatCode="General">
                  <c:v>1.17099869251251</c:v>
                </c:pt>
                <c:pt idx="1171" formatCode="General">
                  <c:v>1.1719987392425499</c:v>
                </c:pt>
                <c:pt idx="1172" formatCode="General">
                  <c:v>1.1729987859725901</c:v>
                </c:pt>
                <c:pt idx="1173" formatCode="General">
                  <c:v>1.1739988327026301</c:v>
                </c:pt>
                <c:pt idx="1174" formatCode="General">
                  <c:v>1.17499887943267</c:v>
                </c:pt>
                <c:pt idx="1175" formatCode="General">
                  <c:v>1.17599892616271</c:v>
                </c:pt>
                <c:pt idx="1176" formatCode="General">
                  <c:v>1.1769989728927599</c:v>
                </c:pt>
                <c:pt idx="1177" formatCode="General">
                  <c:v>1.1779990196228001</c:v>
                </c:pt>
                <c:pt idx="1178" formatCode="General">
                  <c:v>1.17899906635284</c:v>
                </c:pt>
                <c:pt idx="1179" formatCode="General">
                  <c:v>1.17999911308288</c:v>
                </c:pt>
                <c:pt idx="1180" formatCode="General">
                  <c:v>1.1809991598129199</c:v>
                </c:pt>
                <c:pt idx="1181" formatCode="General">
                  <c:v>1.1819992065429601</c:v>
                </c:pt>
                <c:pt idx="1182" formatCode="General">
                  <c:v>1.18299925327301</c:v>
                </c:pt>
                <c:pt idx="1183" formatCode="General">
                  <c:v>1.18399930000305</c:v>
                </c:pt>
                <c:pt idx="1184" formatCode="General">
                  <c:v>1.1849993467330899</c:v>
                </c:pt>
                <c:pt idx="1185" formatCode="General">
                  <c:v>1.1859993934631301</c:v>
                </c:pt>
                <c:pt idx="1186" formatCode="General">
                  <c:v>1.1869994401931701</c:v>
                </c:pt>
                <c:pt idx="1187" formatCode="General">
                  <c:v>1.18799948692321</c:v>
                </c:pt>
                <c:pt idx="1188" formatCode="General">
                  <c:v>1.18899953365325</c:v>
                </c:pt>
                <c:pt idx="1189" formatCode="General">
                  <c:v>1.1899995803832999</c:v>
                </c:pt>
                <c:pt idx="1190" formatCode="General">
                  <c:v>1.1909996271133401</c:v>
                </c:pt>
                <c:pt idx="1191" formatCode="General">
                  <c:v>1.19199967384338</c:v>
                </c:pt>
                <c:pt idx="1192" formatCode="General">
                  <c:v>1.19299972057342</c:v>
                </c:pt>
                <c:pt idx="1193" formatCode="General">
                  <c:v>1.1939997673034599</c:v>
                </c:pt>
                <c:pt idx="1194" formatCode="General">
                  <c:v>1.1949998140335001</c:v>
                </c:pt>
                <c:pt idx="1195" formatCode="General">
                  <c:v>1.19599986076354</c:v>
                </c:pt>
                <c:pt idx="1196" formatCode="General">
                  <c:v>1.19699990749359</c:v>
                </c:pt>
                <c:pt idx="1197" formatCode="General">
                  <c:v>1.1979999542236299</c:v>
                </c:pt>
                <c:pt idx="1198" formatCode="General">
                  <c:v>1.1990000009536701</c:v>
                </c:pt>
                <c:pt idx="1199" formatCode="General">
                  <c:v>1.20000004768371</c:v>
                </c:pt>
                <c:pt idx="1200" formatCode="General">
                  <c:v>1.20100009441375</c:v>
                </c:pt>
                <c:pt idx="1201" formatCode="General">
                  <c:v>1.2020001411437899</c:v>
                </c:pt>
                <c:pt idx="1202" formatCode="General">
                  <c:v>1.2030001878738401</c:v>
                </c:pt>
                <c:pt idx="1203" formatCode="General">
                  <c:v>1.2040002346038801</c:v>
                </c:pt>
                <c:pt idx="1204" formatCode="General">
                  <c:v>1.20500028133392</c:v>
                </c:pt>
                <c:pt idx="1205" formatCode="General">
                  <c:v>1.20600032806396</c:v>
                </c:pt>
                <c:pt idx="1206" formatCode="General">
                  <c:v>1.2070003747939999</c:v>
                </c:pt>
                <c:pt idx="1207" formatCode="General">
                  <c:v>1.2080004215240401</c:v>
                </c:pt>
                <c:pt idx="1208" formatCode="General">
                  <c:v>1.20900046825408</c:v>
                </c:pt>
                <c:pt idx="1209" formatCode="General">
                  <c:v>1.21000051498413</c:v>
                </c:pt>
                <c:pt idx="1210" formatCode="General">
                  <c:v>1.2110005617141699</c:v>
                </c:pt>
                <c:pt idx="1211" formatCode="General">
                  <c:v>1.2120006084442101</c:v>
                </c:pt>
                <c:pt idx="1212" formatCode="General">
                  <c:v>1.21300065517425</c:v>
                </c:pt>
                <c:pt idx="1213" formatCode="General">
                  <c:v>1.21400070190429</c:v>
                </c:pt>
                <c:pt idx="1214" formatCode="General">
                  <c:v>1.2150007486343299</c:v>
                </c:pt>
                <c:pt idx="1215" formatCode="General">
                  <c:v>1.2160007953643699</c:v>
                </c:pt>
                <c:pt idx="1216" formatCode="General">
                  <c:v>1.2170008420944201</c:v>
                </c:pt>
                <c:pt idx="1217" formatCode="General">
                  <c:v>1.21800088882446</c:v>
                </c:pt>
                <c:pt idx="1218" formatCode="General">
                  <c:v>1.2190009355545</c:v>
                </c:pt>
                <c:pt idx="1219" formatCode="General">
                  <c:v>1.2200009822845399</c:v>
                </c:pt>
                <c:pt idx="1220" formatCode="General">
                  <c:v>1.2210010290145801</c:v>
                </c:pt>
                <c:pt idx="1221" formatCode="General">
                  <c:v>1.22200107574462</c:v>
                </c:pt>
                <c:pt idx="1222" formatCode="General">
                  <c:v>1.22300112247467</c:v>
                </c:pt>
                <c:pt idx="1223" formatCode="General">
                  <c:v>1.2240011692047099</c:v>
                </c:pt>
                <c:pt idx="1224" formatCode="General">
                  <c:v>1.2250012159347501</c:v>
                </c:pt>
                <c:pt idx="1225" formatCode="General">
                  <c:v>1.22600126266479</c:v>
                </c:pt>
                <c:pt idx="1226" formatCode="General">
                  <c:v>1.22700130939483</c:v>
                </c:pt>
                <c:pt idx="1227" formatCode="General">
                  <c:v>1.2280013561248699</c:v>
                </c:pt>
                <c:pt idx="1228" formatCode="General">
                  <c:v>1.2290014028549101</c:v>
                </c:pt>
                <c:pt idx="1229" formatCode="General">
                  <c:v>1.23000144958496</c:v>
                </c:pt>
                <c:pt idx="1230" formatCode="General">
                  <c:v>1.231001496315</c:v>
                </c:pt>
                <c:pt idx="1231" formatCode="General">
                  <c:v>1.2320015430450399</c:v>
                </c:pt>
                <c:pt idx="1232" formatCode="General">
                  <c:v>1.2330015897750799</c:v>
                </c:pt>
                <c:pt idx="1233" formatCode="General">
                  <c:v>1.2340016365051201</c:v>
                </c:pt>
                <c:pt idx="1234" formatCode="General">
                  <c:v>1.23500168323516</c:v>
                </c:pt>
                <c:pt idx="1235" formatCode="General">
                  <c:v>1.23600172996521</c:v>
                </c:pt>
                <c:pt idx="1236" formatCode="General">
                  <c:v>1.2370017766952499</c:v>
                </c:pt>
                <c:pt idx="1237" formatCode="General">
                  <c:v>1.2380018234252901</c:v>
                </c:pt>
                <c:pt idx="1238" formatCode="General">
                  <c:v>1.23900187015533</c:v>
                </c:pt>
                <c:pt idx="1239" formatCode="General">
                  <c:v>1.24000191688537</c:v>
                </c:pt>
                <c:pt idx="1240" formatCode="General">
                  <c:v>1.2410019636154099</c:v>
                </c:pt>
                <c:pt idx="1241" formatCode="General">
                  <c:v>1.2420020103454501</c:v>
                </c:pt>
                <c:pt idx="1242" formatCode="General">
                  <c:v>1.2430020570755</c:v>
                </c:pt>
                <c:pt idx="1243" formatCode="General">
                  <c:v>1.24400210380554</c:v>
                </c:pt>
                <c:pt idx="1244" formatCode="General">
                  <c:v>1.2450021505355799</c:v>
                </c:pt>
                <c:pt idx="1245" formatCode="General">
                  <c:v>1.2460021972656199</c:v>
                </c:pt>
                <c:pt idx="1246" formatCode="General">
                  <c:v>1.2470022439956601</c:v>
                </c:pt>
                <c:pt idx="1247" formatCode="General">
                  <c:v>1.2480022907257</c:v>
                </c:pt>
                <c:pt idx="1248" formatCode="General">
                  <c:v>1.24900233745574</c:v>
                </c:pt>
                <c:pt idx="1249" formatCode="General">
                  <c:v>1.2500023841857899</c:v>
                </c:pt>
                <c:pt idx="1250" formatCode="General">
                  <c:v>1.2510024309158301</c:v>
                </c:pt>
                <c:pt idx="1251" formatCode="General">
                  <c:v>1.25200247764587</c:v>
                </c:pt>
                <c:pt idx="1252" formatCode="General">
                  <c:v>1.25300252437591</c:v>
                </c:pt>
                <c:pt idx="1253" formatCode="General">
                  <c:v>1.2540025711059499</c:v>
                </c:pt>
                <c:pt idx="1254" formatCode="General">
                  <c:v>1.2550026178359901</c:v>
                </c:pt>
                <c:pt idx="1255" formatCode="General">
                  <c:v>1.25600266456604</c:v>
                </c:pt>
                <c:pt idx="1256" formatCode="General">
                  <c:v>1.25700271129608</c:v>
                </c:pt>
                <c:pt idx="1257" formatCode="General">
                  <c:v>1.2580027580261199</c:v>
                </c:pt>
                <c:pt idx="1258" formatCode="General">
                  <c:v>1.2590028047561601</c:v>
                </c:pt>
                <c:pt idx="1259" formatCode="General">
                  <c:v>1.2600028514862001</c:v>
                </c:pt>
                <c:pt idx="1260" formatCode="General">
                  <c:v>1.26100289821624</c:v>
                </c:pt>
                <c:pt idx="1261" formatCode="General">
                  <c:v>1.26200294494628</c:v>
                </c:pt>
                <c:pt idx="1262" formatCode="General">
                  <c:v>1.2630029916763299</c:v>
                </c:pt>
                <c:pt idx="1263" formatCode="General">
                  <c:v>1.2640030384063701</c:v>
                </c:pt>
                <c:pt idx="1264" formatCode="General">
                  <c:v>1.26500308513641</c:v>
                </c:pt>
                <c:pt idx="1265" formatCode="General">
                  <c:v>1.26600313186645</c:v>
                </c:pt>
                <c:pt idx="1266" formatCode="General">
                  <c:v>1.2670031785964899</c:v>
                </c:pt>
                <c:pt idx="1267" formatCode="General">
                  <c:v>1.2680032253265301</c:v>
                </c:pt>
                <c:pt idx="1268" formatCode="General">
                  <c:v>1.26900327205657</c:v>
                </c:pt>
                <c:pt idx="1269" formatCode="General">
                  <c:v>1.27000331878662</c:v>
                </c:pt>
                <c:pt idx="1270" formatCode="General">
                  <c:v>1.2710033655166599</c:v>
                </c:pt>
                <c:pt idx="1271" formatCode="General">
                  <c:v>1.2720034122467001</c:v>
                </c:pt>
                <c:pt idx="1272" formatCode="General">
                  <c:v>1.2730034589767401</c:v>
                </c:pt>
                <c:pt idx="1273" formatCode="General">
                  <c:v>1.27400350570678</c:v>
                </c:pt>
                <c:pt idx="1274" formatCode="General">
                  <c:v>1.27500355243682</c:v>
                </c:pt>
                <c:pt idx="1275" formatCode="General">
                  <c:v>1.2760035991668699</c:v>
                </c:pt>
                <c:pt idx="1276" formatCode="General">
                  <c:v>1.2770036458969101</c:v>
                </c:pt>
                <c:pt idx="1277" formatCode="General">
                  <c:v>1.27800369262695</c:v>
                </c:pt>
                <c:pt idx="1278" formatCode="General">
                  <c:v>1.27900373935699</c:v>
                </c:pt>
                <c:pt idx="1279" formatCode="General">
                  <c:v>1.2800037860870299</c:v>
                </c:pt>
                <c:pt idx="1280" formatCode="General">
                  <c:v>1.2810038328170701</c:v>
                </c:pt>
                <c:pt idx="1281" formatCode="General">
                  <c:v>1.28200387954711</c:v>
                </c:pt>
                <c:pt idx="1282" formatCode="General">
                  <c:v>1.28300392627716</c:v>
                </c:pt>
                <c:pt idx="1283" formatCode="General">
                  <c:v>1.2840039730071999</c:v>
                </c:pt>
                <c:pt idx="1284" formatCode="General">
                  <c:v>1.2850040197372401</c:v>
                </c:pt>
                <c:pt idx="1285" formatCode="General">
                  <c:v>1.28600406646728</c:v>
                </c:pt>
                <c:pt idx="1286" formatCode="General">
                  <c:v>1.28700411319732</c:v>
                </c:pt>
                <c:pt idx="1287" formatCode="General">
                  <c:v>1.2880041599273599</c:v>
                </c:pt>
                <c:pt idx="1288" formatCode="General">
                  <c:v>1.2890042066573999</c:v>
                </c:pt>
                <c:pt idx="1289" formatCode="General">
                  <c:v>1.2900042533874501</c:v>
                </c:pt>
                <c:pt idx="1290" formatCode="General">
                  <c:v>1.29100430011749</c:v>
                </c:pt>
                <c:pt idx="1291" formatCode="General">
                  <c:v>1.29200434684753</c:v>
                </c:pt>
                <c:pt idx="1292" formatCode="General">
                  <c:v>1.2930043935775699</c:v>
                </c:pt>
                <c:pt idx="1293" formatCode="General">
                  <c:v>1.2940044403076101</c:v>
                </c:pt>
                <c:pt idx="1294" formatCode="General">
                  <c:v>1.29500448703765</c:v>
                </c:pt>
                <c:pt idx="1295" formatCode="General">
                  <c:v>1.2960045337677</c:v>
                </c:pt>
                <c:pt idx="1296" formatCode="General">
                  <c:v>1.2970045804977399</c:v>
                </c:pt>
                <c:pt idx="1297" formatCode="General">
                  <c:v>1.2980046272277801</c:v>
                </c:pt>
                <c:pt idx="1298" formatCode="General">
                  <c:v>1.29900467395782</c:v>
                </c:pt>
                <c:pt idx="1299" formatCode="General">
                  <c:v>1.30000472068786</c:v>
                </c:pt>
                <c:pt idx="1300" formatCode="General">
                  <c:v>1.3010047674178999</c:v>
                </c:pt>
                <c:pt idx="1301" formatCode="General">
                  <c:v>1.3020048141479399</c:v>
                </c:pt>
                <c:pt idx="1302" formatCode="General">
                  <c:v>1.3030048608779901</c:v>
                </c:pt>
                <c:pt idx="1303" formatCode="General">
                  <c:v>1.30400490760803</c:v>
                </c:pt>
                <c:pt idx="1304" formatCode="General">
                  <c:v>1.30500495433807</c:v>
                </c:pt>
                <c:pt idx="1305" formatCode="General">
                  <c:v>1.3060050010681099</c:v>
                </c:pt>
                <c:pt idx="1306" formatCode="General">
                  <c:v>1.3070050477981501</c:v>
                </c:pt>
                <c:pt idx="1307" formatCode="General">
                  <c:v>1.30800509452819</c:v>
                </c:pt>
                <c:pt idx="1308" formatCode="General">
                  <c:v>1.30900514125823</c:v>
                </c:pt>
                <c:pt idx="1309" formatCode="General">
                  <c:v>1.3100051879882799</c:v>
                </c:pt>
                <c:pt idx="1310" formatCode="General">
                  <c:v>1.3110052347183201</c:v>
                </c:pt>
                <c:pt idx="1311" formatCode="General">
                  <c:v>1.31200528144836</c:v>
                </c:pt>
                <c:pt idx="1312" formatCode="General">
                  <c:v>1.3130053281784</c:v>
                </c:pt>
                <c:pt idx="1313" formatCode="General">
                  <c:v>1.3140053749084399</c:v>
                </c:pt>
                <c:pt idx="1314" formatCode="General">
                  <c:v>1.3150054216384801</c:v>
                </c:pt>
                <c:pt idx="1315" formatCode="General">
                  <c:v>1.3160054683685301</c:v>
                </c:pt>
                <c:pt idx="1316" formatCode="General">
                  <c:v>1.31700551509857</c:v>
                </c:pt>
                <c:pt idx="1317" formatCode="General">
                  <c:v>1.31800556182861</c:v>
                </c:pt>
                <c:pt idx="1318" formatCode="General">
                  <c:v>1.3190056085586499</c:v>
                </c:pt>
                <c:pt idx="1319" formatCode="General">
                  <c:v>1.3200056552886901</c:v>
                </c:pt>
                <c:pt idx="1320" formatCode="General">
                  <c:v>1.32100570201873</c:v>
                </c:pt>
                <c:pt idx="1321" formatCode="General">
                  <c:v>1.32200574874877</c:v>
                </c:pt>
                <c:pt idx="1322" formatCode="General">
                  <c:v>1.3230057954788199</c:v>
                </c:pt>
                <c:pt idx="1323" formatCode="General">
                  <c:v>1.3240058422088601</c:v>
                </c:pt>
                <c:pt idx="1324" formatCode="General">
                  <c:v>1.3250058889389</c:v>
                </c:pt>
                <c:pt idx="1325" formatCode="General">
                  <c:v>1.32600593566894</c:v>
                </c:pt>
                <c:pt idx="1326" formatCode="General">
                  <c:v>1.3270059823989799</c:v>
                </c:pt>
                <c:pt idx="1327" formatCode="General">
                  <c:v>1.3280060291290201</c:v>
                </c:pt>
                <c:pt idx="1328" formatCode="General">
                  <c:v>1.3290060758590601</c:v>
                </c:pt>
                <c:pt idx="1329" formatCode="General">
                  <c:v>1.33000612258911</c:v>
                </c:pt>
                <c:pt idx="1330" formatCode="General">
                  <c:v>1.3310061693191499</c:v>
                </c:pt>
                <c:pt idx="1331" formatCode="General">
                  <c:v>1.3320062160491899</c:v>
                </c:pt>
                <c:pt idx="1332" formatCode="General">
                  <c:v>1.3330062627792301</c:v>
                </c:pt>
                <c:pt idx="1333" formatCode="General">
                  <c:v>1.33400630950927</c:v>
                </c:pt>
                <c:pt idx="1334" formatCode="General">
                  <c:v>1.33500635623931</c:v>
                </c:pt>
                <c:pt idx="1335" formatCode="General">
                  <c:v>1.3360064029693599</c:v>
                </c:pt>
                <c:pt idx="1336" formatCode="General">
                  <c:v>1.3370064496994001</c:v>
                </c:pt>
                <c:pt idx="1337" formatCode="General">
                  <c:v>1.33800649642944</c:v>
                </c:pt>
                <c:pt idx="1338" formatCode="General">
                  <c:v>1.33900654315948</c:v>
                </c:pt>
                <c:pt idx="1339" formatCode="General">
                  <c:v>1.3400065898895199</c:v>
                </c:pt>
                <c:pt idx="1340" formatCode="General">
                  <c:v>1.3410066366195601</c:v>
                </c:pt>
                <c:pt idx="1341" formatCode="General">
                  <c:v>1.3420066833496</c:v>
                </c:pt>
                <c:pt idx="1342" formatCode="General">
                  <c:v>1.34300673007965</c:v>
                </c:pt>
                <c:pt idx="1343" formatCode="General">
                  <c:v>1.3440067768096899</c:v>
                </c:pt>
                <c:pt idx="1344" formatCode="General">
                  <c:v>1.3450068235397299</c:v>
                </c:pt>
                <c:pt idx="1345" formatCode="General">
                  <c:v>1.3460068702697701</c:v>
                </c:pt>
                <c:pt idx="1346" formatCode="General">
                  <c:v>1.34700691699981</c:v>
                </c:pt>
                <c:pt idx="1347" formatCode="General">
                  <c:v>1.34800696372985</c:v>
                </c:pt>
                <c:pt idx="1348" formatCode="General">
                  <c:v>1.3490070104598899</c:v>
                </c:pt>
                <c:pt idx="1349" formatCode="General">
                  <c:v>1.3500070571899401</c:v>
                </c:pt>
                <c:pt idx="1350" formatCode="General">
                  <c:v>1.35100710391998</c:v>
                </c:pt>
                <c:pt idx="1351" formatCode="General">
                  <c:v>1.35200715065002</c:v>
                </c:pt>
                <c:pt idx="1352" formatCode="General">
                  <c:v>1.3530071973800599</c:v>
                </c:pt>
                <c:pt idx="1353" formatCode="General">
                  <c:v>1.3540072441101001</c:v>
                </c:pt>
                <c:pt idx="1354" formatCode="General">
                  <c:v>1.35500729084014</c:v>
                </c:pt>
                <c:pt idx="1355" formatCode="General">
                  <c:v>1.35600733757019</c:v>
                </c:pt>
                <c:pt idx="1356" formatCode="General">
                  <c:v>1.3570073843002299</c:v>
                </c:pt>
                <c:pt idx="1357" formatCode="General">
                  <c:v>1.3580074310302701</c:v>
                </c:pt>
                <c:pt idx="1358" formatCode="General">
                  <c:v>1.3590074777603101</c:v>
                </c:pt>
                <c:pt idx="1359" formatCode="General">
                  <c:v>1.36000752449035</c:v>
                </c:pt>
                <c:pt idx="1360" formatCode="General">
                  <c:v>1.36100757122039</c:v>
                </c:pt>
                <c:pt idx="1361" formatCode="General">
                  <c:v>1.3620076179504299</c:v>
                </c:pt>
                <c:pt idx="1362" formatCode="General">
                  <c:v>1.3630076646804801</c:v>
                </c:pt>
                <c:pt idx="1363" formatCode="General">
                  <c:v>1.36400771141052</c:v>
                </c:pt>
                <c:pt idx="1364" formatCode="General">
                  <c:v>1.36500775814056</c:v>
                </c:pt>
                <c:pt idx="1365" formatCode="General">
                  <c:v>1.3660078048705999</c:v>
                </c:pt>
                <c:pt idx="1366" formatCode="General">
                  <c:v>1.3670078516006401</c:v>
                </c:pt>
                <c:pt idx="1367" formatCode="General">
                  <c:v>1.36800789833068</c:v>
                </c:pt>
                <c:pt idx="1368" formatCode="General">
                  <c:v>1.36900794506073</c:v>
                </c:pt>
                <c:pt idx="1369" formatCode="General">
                  <c:v>1.3700079917907699</c:v>
                </c:pt>
                <c:pt idx="1370" formatCode="General">
                  <c:v>1.3710080385208101</c:v>
                </c:pt>
                <c:pt idx="1371" formatCode="General">
                  <c:v>1.3720080852508501</c:v>
                </c:pt>
                <c:pt idx="1372" formatCode="General">
                  <c:v>1.37300813198089</c:v>
                </c:pt>
                <c:pt idx="1373" formatCode="General">
                  <c:v>1.37400817871093</c:v>
                </c:pt>
                <c:pt idx="1374" formatCode="General">
                  <c:v>1.3750082254409699</c:v>
                </c:pt>
                <c:pt idx="1375" formatCode="General">
                  <c:v>1.3760082721710201</c:v>
                </c:pt>
                <c:pt idx="1376" formatCode="General">
                  <c:v>1.37700831890106</c:v>
                </c:pt>
                <c:pt idx="1377" formatCode="General">
                  <c:v>1.3780083656311</c:v>
                </c:pt>
                <c:pt idx="1378" formatCode="General">
                  <c:v>1.3790084123611399</c:v>
                </c:pt>
                <c:pt idx="1379" formatCode="General">
                  <c:v>1.3800084590911801</c:v>
                </c:pt>
                <c:pt idx="1380" formatCode="General">
                  <c:v>1.38100850582122</c:v>
                </c:pt>
                <c:pt idx="1381" formatCode="General">
                  <c:v>1.38200855255126</c:v>
                </c:pt>
                <c:pt idx="1382" formatCode="General">
                  <c:v>1.3830085992813099</c:v>
                </c:pt>
                <c:pt idx="1383" formatCode="General">
                  <c:v>1.3840086460113501</c:v>
                </c:pt>
                <c:pt idx="1384" formatCode="General">
                  <c:v>1.38500869274139</c:v>
                </c:pt>
                <c:pt idx="1385" formatCode="General">
                  <c:v>1.38600873947143</c:v>
                </c:pt>
                <c:pt idx="1386" formatCode="General">
                  <c:v>1.3870087862014699</c:v>
                </c:pt>
                <c:pt idx="1387" formatCode="General">
                  <c:v>1.3880088329315099</c:v>
                </c:pt>
                <c:pt idx="1388" formatCode="General">
                  <c:v>1.3890088796615601</c:v>
                </c:pt>
                <c:pt idx="1389" formatCode="General">
                  <c:v>1.3900089263916</c:v>
                </c:pt>
                <c:pt idx="1390" formatCode="General">
                  <c:v>1.39100897312164</c:v>
                </c:pt>
                <c:pt idx="1391" formatCode="General">
                  <c:v>1.3920090198516799</c:v>
                </c:pt>
                <c:pt idx="1392" formatCode="General">
                  <c:v>1.3930090665817201</c:v>
                </c:pt>
                <c:pt idx="1393" formatCode="General">
                  <c:v>1.39400911331176</c:v>
                </c:pt>
                <c:pt idx="1394" formatCode="General">
                  <c:v>1.3950091600418</c:v>
                </c:pt>
                <c:pt idx="1395" formatCode="General">
                  <c:v>1.3960092067718499</c:v>
                </c:pt>
                <c:pt idx="1396" formatCode="General">
                  <c:v>1.3970092535018901</c:v>
                </c:pt>
                <c:pt idx="1397" formatCode="General">
                  <c:v>1.39800930023193</c:v>
                </c:pt>
                <c:pt idx="1398" formatCode="General">
                  <c:v>1.39900934696197</c:v>
                </c:pt>
                <c:pt idx="1399" formatCode="General">
                  <c:v>1.4000093936920099</c:v>
                </c:pt>
                <c:pt idx="1400" formatCode="General">
                  <c:v>1.4010094404220499</c:v>
                </c:pt>
                <c:pt idx="1401" formatCode="General">
                  <c:v>1.4020094871520901</c:v>
                </c:pt>
                <c:pt idx="1402" formatCode="General">
                  <c:v>1.40300953388214</c:v>
                </c:pt>
                <c:pt idx="1403" formatCode="General">
                  <c:v>1.40400958061218</c:v>
                </c:pt>
                <c:pt idx="1404" formatCode="General">
                  <c:v>1.4050096273422199</c:v>
                </c:pt>
                <c:pt idx="1405" formatCode="General">
                  <c:v>1.4060096740722601</c:v>
                </c:pt>
                <c:pt idx="1406" formatCode="General">
                  <c:v>1.4070097208023</c:v>
                </c:pt>
                <c:pt idx="1407" formatCode="General">
                  <c:v>1.40800976753234</c:v>
                </c:pt>
                <c:pt idx="1408" formatCode="General">
                  <c:v>1.4090098142623899</c:v>
                </c:pt>
                <c:pt idx="1409" formatCode="General">
                  <c:v>1.4100098609924301</c:v>
                </c:pt>
                <c:pt idx="1410" formatCode="General">
                  <c:v>1.41100990772247</c:v>
                </c:pt>
                <c:pt idx="1411" formatCode="General">
                  <c:v>1.41200995445251</c:v>
                </c:pt>
                <c:pt idx="1412" formatCode="General">
                  <c:v>1.4130100011825499</c:v>
                </c:pt>
                <c:pt idx="1413" formatCode="General">
                  <c:v>1.4140100479125901</c:v>
                </c:pt>
                <c:pt idx="1414" formatCode="General">
                  <c:v>1.4150100946426301</c:v>
                </c:pt>
                <c:pt idx="1415" formatCode="General">
                  <c:v>1.41601014137268</c:v>
                </c:pt>
                <c:pt idx="1416" formatCode="General">
                  <c:v>1.4170101881027199</c:v>
                </c:pt>
                <c:pt idx="1417" formatCode="General">
                  <c:v>1.4180102348327599</c:v>
                </c:pt>
                <c:pt idx="1418" formatCode="General">
                  <c:v>1.4190102815628001</c:v>
                </c:pt>
                <c:pt idx="1419" formatCode="General">
                  <c:v>1.42001032829284</c:v>
                </c:pt>
                <c:pt idx="1420" formatCode="General">
                  <c:v>1.42101037502288</c:v>
                </c:pt>
                <c:pt idx="1421" formatCode="General">
                  <c:v>1.4220104217529199</c:v>
                </c:pt>
                <c:pt idx="1422" formatCode="General">
                  <c:v>1.4230104684829701</c:v>
                </c:pt>
                <c:pt idx="1423" formatCode="General">
                  <c:v>1.42401051521301</c:v>
                </c:pt>
                <c:pt idx="1424" formatCode="General">
                  <c:v>1.42501056194305</c:v>
                </c:pt>
                <c:pt idx="1425" formatCode="General">
                  <c:v>1.4260106086730899</c:v>
                </c:pt>
                <c:pt idx="1426" formatCode="General">
                  <c:v>1.4270106554031301</c:v>
                </c:pt>
                <c:pt idx="1427" formatCode="General">
                  <c:v>1.4280107021331701</c:v>
                </c:pt>
                <c:pt idx="1428" formatCode="General">
                  <c:v>1.42901074886322</c:v>
                </c:pt>
                <c:pt idx="1429" formatCode="General">
                  <c:v>1.4300107955932599</c:v>
                </c:pt>
                <c:pt idx="1430" formatCode="General">
                  <c:v>1.4310108423232999</c:v>
                </c:pt>
                <c:pt idx="1431" formatCode="General">
                  <c:v>1.4320108890533401</c:v>
                </c:pt>
                <c:pt idx="1432" formatCode="General">
                  <c:v>1.43301093578338</c:v>
                </c:pt>
                <c:pt idx="1433" formatCode="General">
                  <c:v>1.43401098251342</c:v>
                </c:pt>
                <c:pt idx="1434" formatCode="General">
                  <c:v>1.4350110292434599</c:v>
                </c:pt>
                <c:pt idx="1435" formatCode="General">
                  <c:v>1.4360110759735101</c:v>
                </c:pt>
                <c:pt idx="1436" formatCode="General">
                  <c:v>1.43701112270355</c:v>
                </c:pt>
                <c:pt idx="1437" formatCode="General">
                  <c:v>1.43801116943359</c:v>
                </c:pt>
                <c:pt idx="1438" formatCode="General">
                  <c:v>1.4390112161636299</c:v>
                </c:pt>
                <c:pt idx="1439" formatCode="General">
                  <c:v>1.4400112628936701</c:v>
                </c:pt>
                <c:pt idx="1440" formatCode="General">
                  <c:v>1.44101130962371</c:v>
                </c:pt>
                <c:pt idx="1441" formatCode="General">
                  <c:v>1.44201135635375</c:v>
                </c:pt>
                <c:pt idx="1442" formatCode="General">
                  <c:v>1.4430114030837999</c:v>
                </c:pt>
                <c:pt idx="1443" formatCode="General">
                  <c:v>1.4440114498138401</c:v>
                </c:pt>
                <c:pt idx="1444" formatCode="General">
                  <c:v>1.4450114965438801</c:v>
                </c:pt>
                <c:pt idx="1445" formatCode="General">
                  <c:v>1.44601154327392</c:v>
                </c:pt>
                <c:pt idx="1446" formatCode="General">
                  <c:v>1.44701159000396</c:v>
                </c:pt>
                <c:pt idx="1447" formatCode="General">
                  <c:v>1.4480116367339999</c:v>
                </c:pt>
                <c:pt idx="1448" formatCode="General">
                  <c:v>1.4490116834640501</c:v>
                </c:pt>
                <c:pt idx="1449" formatCode="General">
                  <c:v>1.45001173019409</c:v>
                </c:pt>
                <c:pt idx="1450" formatCode="General">
                  <c:v>1.45101177692413</c:v>
                </c:pt>
                <c:pt idx="1451" formatCode="General">
                  <c:v>1.4520118236541699</c:v>
                </c:pt>
                <c:pt idx="1452" formatCode="General">
                  <c:v>1.4530118703842101</c:v>
                </c:pt>
                <c:pt idx="1453" formatCode="General">
                  <c:v>1.45401191711425</c:v>
                </c:pt>
                <c:pt idx="1454" formatCode="General">
                  <c:v>1.45501196384429</c:v>
                </c:pt>
                <c:pt idx="1455" formatCode="General">
                  <c:v>1.4560120105743399</c:v>
                </c:pt>
                <c:pt idx="1456" formatCode="General">
                  <c:v>1.4570120573043801</c:v>
                </c:pt>
                <c:pt idx="1457" formatCode="General">
                  <c:v>1.4580121040344201</c:v>
                </c:pt>
                <c:pt idx="1458" formatCode="General">
                  <c:v>1.45901215076446</c:v>
                </c:pt>
                <c:pt idx="1459" formatCode="General">
                  <c:v>1.4600121974945</c:v>
                </c:pt>
                <c:pt idx="1460" formatCode="General">
                  <c:v>1.4610122442245399</c:v>
                </c:pt>
                <c:pt idx="1461" formatCode="General">
                  <c:v>1.4620122909545801</c:v>
                </c:pt>
                <c:pt idx="1462" formatCode="General">
                  <c:v>1.46301233768463</c:v>
                </c:pt>
                <c:pt idx="1463" formatCode="General">
                  <c:v>1.46401238441467</c:v>
                </c:pt>
                <c:pt idx="1464" formatCode="General">
                  <c:v>1.4650124311447099</c:v>
                </c:pt>
                <c:pt idx="1465" formatCode="General">
                  <c:v>1.4660124778747501</c:v>
                </c:pt>
                <c:pt idx="1466" formatCode="General">
                  <c:v>1.46701252460479</c:v>
                </c:pt>
                <c:pt idx="1467" formatCode="General">
                  <c:v>1.46801257133483</c:v>
                </c:pt>
                <c:pt idx="1468" formatCode="General">
                  <c:v>1.4690126180648799</c:v>
                </c:pt>
                <c:pt idx="1469" formatCode="General">
                  <c:v>1.4700126647949201</c:v>
                </c:pt>
                <c:pt idx="1470" formatCode="General">
                  <c:v>1.47101271152496</c:v>
                </c:pt>
                <c:pt idx="1471" formatCode="General">
                  <c:v>1.472012758255</c:v>
                </c:pt>
                <c:pt idx="1472" formatCode="General">
                  <c:v>1.4730128049850399</c:v>
                </c:pt>
                <c:pt idx="1473" formatCode="General">
                  <c:v>1.4740128517150799</c:v>
                </c:pt>
                <c:pt idx="1474" formatCode="General">
                  <c:v>1.4750128984451201</c:v>
                </c:pt>
                <c:pt idx="1475" formatCode="General">
                  <c:v>1.47601294517517</c:v>
                </c:pt>
                <c:pt idx="1476" formatCode="General">
                  <c:v>1.47701299190521</c:v>
                </c:pt>
                <c:pt idx="1477" formatCode="General">
                  <c:v>1.4780130386352499</c:v>
                </c:pt>
                <c:pt idx="1478" formatCode="General">
                  <c:v>1.4790130853652901</c:v>
                </c:pt>
                <c:pt idx="1479" formatCode="General">
                  <c:v>1.48001313209533</c:v>
                </c:pt>
                <c:pt idx="1480" formatCode="General">
                  <c:v>1.48101317882537</c:v>
                </c:pt>
                <c:pt idx="1481" formatCode="General">
                  <c:v>1.4820132255554099</c:v>
                </c:pt>
                <c:pt idx="1482" formatCode="General">
                  <c:v>1.4830132722854601</c:v>
                </c:pt>
                <c:pt idx="1483" formatCode="General">
                  <c:v>1.4840133190155</c:v>
                </c:pt>
                <c:pt idx="1484" formatCode="General">
                  <c:v>1.48501336574554</c:v>
                </c:pt>
                <c:pt idx="1485" formatCode="General">
                  <c:v>1.4860134124755799</c:v>
                </c:pt>
                <c:pt idx="1486" formatCode="General">
                  <c:v>1.4870134592056199</c:v>
                </c:pt>
                <c:pt idx="1487" formatCode="General">
                  <c:v>1.4880135059356601</c:v>
                </c:pt>
                <c:pt idx="1488" formatCode="General">
                  <c:v>1.48901355266571</c:v>
                </c:pt>
                <c:pt idx="1489" formatCode="General">
                  <c:v>1.49001359939575</c:v>
                </c:pt>
                <c:pt idx="1490" formatCode="General">
                  <c:v>1.4910136461257899</c:v>
                </c:pt>
                <c:pt idx="1491" formatCode="General">
                  <c:v>1.4920136928558301</c:v>
                </c:pt>
                <c:pt idx="1492" formatCode="General">
                  <c:v>1.49301373958587</c:v>
                </c:pt>
                <c:pt idx="1493" formatCode="General">
                  <c:v>1.49401378631591</c:v>
                </c:pt>
                <c:pt idx="1494" formatCode="General">
                  <c:v>1.4950138330459499</c:v>
                </c:pt>
                <c:pt idx="1495" formatCode="General">
                  <c:v>1.4960138797760001</c:v>
                </c:pt>
                <c:pt idx="1496" formatCode="General">
                  <c:v>1.49701392650604</c:v>
                </c:pt>
                <c:pt idx="1497" formatCode="General">
                  <c:v>1.49801397323608</c:v>
                </c:pt>
                <c:pt idx="1498" formatCode="General">
                  <c:v>1.4990140199661199</c:v>
                </c:pt>
                <c:pt idx="1499" formatCode="General">
                  <c:v>1.5000140666961601</c:v>
                </c:pt>
                <c:pt idx="1500" formatCode="General">
                  <c:v>1.5010141134262001</c:v>
                </c:pt>
                <c:pt idx="1501" formatCode="General">
                  <c:v>1.50201416015625</c:v>
                </c:pt>
                <c:pt idx="1502" formatCode="General">
                  <c:v>1.5030142068862899</c:v>
                </c:pt>
                <c:pt idx="1503" formatCode="General">
                  <c:v>1.5040142536163299</c:v>
                </c:pt>
                <c:pt idx="1504" formatCode="General">
                  <c:v>1.5050143003463701</c:v>
                </c:pt>
                <c:pt idx="1505" formatCode="General">
                  <c:v>1.50601434707641</c:v>
                </c:pt>
                <c:pt idx="1506" formatCode="General">
                  <c:v>1.50701439380645</c:v>
                </c:pt>
                <c:pt idx="1507" formatCode="General">
                  <c:v>1.5080144405364899</c:v>
                </c:pt>
                <c:pt idx="1508" formatCode="General">
                  <c:v>1.5090144872665401</c:v>
                </c:pt>
                <c:pt idx="1509" formatCode="General">
                  <c:v>1.51001453399658</c:v>
                </c:pt>
                <c:pt idx="1510" formatCode="General">
                  <c:v>1.51101458072662</c:v>
                </c:pt>
                <c:pt idx="1511" formatCode="General">
                  <c:v>1.5120146274566599</c:v>
                </c:pt>
                <c:pt idx="1512" formatCode="General">
                  <c:v>1.5130146741867001</c:v>
                </c:pt>
                <c:pt idx="1513" formatCode="General">
                  <c:v>1.5140147209167401</c:v>
                </c:pt>
                <c:pt idx="1514" formatCode="General">
                  <c:v>1.51501476764678</c:v>
                </c:pt>
                <c:pt idx="1515" formatCode="General">
                  <c:v>1.5160148143768299</c:v>
                </c:pt>
                <c:pt idx="1516" formatCode="General">
                  <c:v>1.5170148611068699</c:v>
                </c:pt>
                <c:pt idx="1517" formatCode="General">
                  <c:v>1.5180149078369101</c:v>
                </c:pt>
                <c:pt idx="1518" formatCode="General">
                  <c:v>1.51901495456695</c:v>
                </c:pt>
                <c:pt idx="1519" formatCode="General">
                  <c:v>1.52001500129699</c:v>
                </c:pt>
                <c:pt idx="1520" formatCode="General">
                  <c:v>1.5210150480270299</c:v>
                </c:pt>
                <c:pt idx="1521" formatCode="General">
                  <c:v>1.5220150947570801</c:v>
                </c:pt>
                <c:pt idx="1522" formatCode="General">
                  <c:v>1.52301514148712</c:v>
                </c:pt>
                <c:pt idx="1523" formatCode="General">
                  <c:v>1.52401518821716</c:v>
                </c:pt>
                <c:pt idx="1524" formatCode="General">
                  <c:v>1.5250152349471999</c:v>
                </c:pt>
                <c:pt idx="1525" formatCode="General">
                  <c:v>1.5260152816772401</c:v>
                </c:pt>
                <c:pt idx="1526" formatCode="General">
                  <c:v>1.52701532840728</c:v>
                </c:pt>
                <c:pt idx="1527" formatCode="General">
                  <c:v>1.52801537513732</c:v>
                </c:pt>
                <c:pt idx="1528" formatCode="General">
                  <c:v>1.5290154218673699</c:v>
                </c:pt>
                <c:pt idx="1529" formatCode="General">
                  <c:v>1.5300154685974099</c:v>
                </c:pt>
                <c:pt idx="1530" formatCode="General">
                  <c:v>1.5310155153274501</c:v>
                </c:pt>
                <c:pt idx="1531" formatCode="General">
                  <c:v>1.53201556205749</c:v>
                </c:pt>
                <c:pt idx="1532" formatCode="General">
                  <c:v>1.53301560878753</c:v>
                </c:pt>
                <c:pt idx="1533" formatCode="General">
                  <c:v>1.5340156555175699</c:v>
                </c:pt>
                <c:pt idx="1534" formatCode="General">
                  <c:v>1.5350157022476101</c:v>
                </c:pt>
                <c:pt idx="1535" formatCode="General">
                  <c:v>1.53601574897766</c:v>
                </c:pt>
                <c:pt idx="1536" formatCode="General">
                  <c:v>1.5370157957077</c:v>
                </c:pt>
                <c:pt idx="1537" formatCode="General">
                  <c:v>1.5380158424377399</c:v>
                </c:pt>
                <c:pt idx="1538" formatCode="General">
                  <c:v>1.5390158891677801</c:v>
                </c:pt>
                <c:pt idx="1539" formatCode="General">
                  <c:v>1.54001593589782</c:v>
                </c:pt>
                <c:pt idx="1540" formatCode="General">
                  <c:v>1.54101598262786</c:v>
                </c:pt>
                <c:pt idx="1541" formatCode="General">
                  <c:v>1.5420160293579099</c:v>
                </c:pt>
                <c:pt idx="1542" formatCode="General">
                  <c:v>1.5430160760879501</c:v>
                </c:pt>
                <c:pt idx="1543" formatCode="General">
                  <c:v>1.5440161228179901</c:v>
                </c:pt>
                <c:pt idx="1544" formatCode="General">
                  <c:v>1.54501616954803</c:v>
                </c:pt>
                <c:pt idx="1545" formatCode="General">
                  <c:v>1.54601621627807</c:v>
                </c:pt>
                <c:pt idx="1546" formatCode="General">
                  <c:v>1.5470162630081099</c:v>
                </c:pt>
                <c:pt idx="1547" formatCode="General">
                  <c:v>1.5480163097381501</c:v>
                </c:pt>
                <c:pt idx="1548" formatCode="General">
                  <c:v>1.5490163564682</c:v>
                </c:pt>
                <c:pt idx="1549" formatCode="General">
                  <c:v>1.55001640319824</c:v>
                </c:pt>
                <c:pt idx="1550" formatCode="General">
                  <c:v>1.5510164499282799</c:v>
                </c:pt>
                <c:pt idx="1551" formatCode="General">
                  <c:v>1.5520164966583201</c:v>
                </c:pt>
                <c:pt idx="1552" formatCode="General">
                  <c:v>1.55301654338836</c:v>
                </c:pt>
                <c:pt idx="1553" formatCode="General">
                  <c:v>1.5540165901184</c:v>
                </c:pt>
                <c:pt idx="1554" formatCode="General">
                  <c:v>1.5550166368484399</c:v>
                </c:pt>
                <c:pt idx="1555" formatCode="General">
                  <c:v>1.5560166835784901</c:v>
                </c:pt>
                <c:pt idx="1556" formatCode="General">
                  <c:v>1.5570167303085301</c:v>
                </c:pt>
                <c:pt idx="1557" formatCode="General">
                  <c:v>1.55801677703857</c:v>
                </c:pt>
                <c:pt idx="1558" formatCode="General">
                  <c:v>1.5590168237686099</c:v>
                </c:pt>
                <c:pt idx="1559" formatCode="General">
                  <c:v>1.5600168704986499</c:v>
                </c:pt>
                <c:pt idx="1560" formatCode="General">
                  <c:v>1.5610169172286901</c:v>
                </c:pt>
                <c:pt idx="1561" formatCode="General">
                  <c:v>1.56201696395874</c:v>
                </c:pt>
                <c:pt idx="1562" formatCode="General">
                  <c:v>1.56301701068878</c:v>
                </c:pt>
                <c:pt idx="1563" formatCode="General">
                  <c:v>1.5640170574188199</c:v>
                </c:pt>
                <c:pt idx="1564" formatCode="General">
                  <c:v>1.5650171041488601</c:v>
                </c:pt>
                <c:pt idx="1565" formatCode="General">
                  <c:v>1.5660171508789</c:v>
                </c:pt>
                <c:pt idx="1566" formatCode="General">
                  <c:v>1.56701719760894</c:v>
                </c:pt>
                <c:pt idx="1567" formatCode="General">
                  <c:v>1.5680172443389799</c:v>
                </c:pt>
                <c:pt idx="1568" formatCode="General">
                  <c:v>1.5690172910690301</c:v>
                </c:pt>
                <c:pt idx="1569" formatCode="General">
                  <c:v>1.57001733779907</c:v>
                </c:pt>
                <c:pt idx="1570" formatCode="General">
                  <c:v>1.57101738452911</c:v>
                </c:pt>
                <c:pt idx="1571" formatCode="General">
                  <c:v>1.5720174312591499</c:v>
                </c:pt>
                <c:pt idx="1572" formatCode="General">
                  <c:v>1.5730174779891899</c:v>
                </c:pt>
                <c:pt idx="1573" formatCode="General">
                  <c:v>1.5740175247192301</c:v>
                </c:pt>
                <c:pt idx="1574" formatCode="General">
                  <c:v>1.57501757144927</c:v>
                </c:pt>
                <c:pt idx="1575" formatCode="General">
                  <c:v>1.57601761817932</c:v>
                </c:pt>
                <c:pt idx="1576" formatCode="General">
                  <c:v>1.5770176649093599</c:v>
                </c:pt>
                <c:pt idx="1577" formatCode="General">
                  <c:v>1.5780177116394001</c:v>
                </c:pt>
                <c:pt idx="1578" formatCode="General">
                  <c:v>1.57901775836944</c:v>
                </c:pt>
                <c:pt idx="1579" formatCode="General">
                  <c:v>1.58001780509948</c:v>
                </c:pt>
                <c:pt idx="1580" formatCode="General">
                  <c:v>1.5810178518295199</c:v>
                </c:pt>
                <c:pt idx="1581" formatCode="General">
                  <c:v>1.5820178985595701</c:v>
                </c:pt>
                <c:pt idx="1582" formatCode="General">
                  <c:v>1.58301794528961</c:v>
                </c:pt>
                <c:pt idx="1583" formatCode="General">
                  <c:v>1.58401799201965</c:v>
                </c:pt>
                <c:pt idx="1584" formatCode="General">
                  <c:v>1.5850180387496899</c:v>
                </c:pt>
                <c:pt idx="1585" formatCode="General">
                  <c:v>1.5860180854797301</c:v>
                </c:pt>
                <c:pt idx="1586" formatCode="General">
                  <c:v>1.5870181322097701</c:v>
                </c:pt>
                <c:pt idx="1587" formatCode="General">
                  <c:v>1.58801817893981</c:v>
                </c:pt>
                <c:pt idx="1588" formatCode="General">
                  <c:v>1.58901822566986</c:v>
                </c:pt>
                <c:pt idx="1589" formatCode="General">
                  <c:v>1.5900182723998999</c:v>
                </c:pt>
                <c:pt idx="1590" formatCode="General">
                  <c:v>1.5910183191299401</c:v>
                </c:pt>
                <c:pt idx="1591" formatCode="General">
                  <c:v>1.59201836585998</c:v>
                </c:pt>
                <c:pt idx="1592" formatCode="General">
                  <c:v>1.59301841259002</c:v>
                </c:pt>
                <c:pt idx="1593" formatCode="General">
                  <c:v>1.5940184593200599</c:v>
                </c:pt>
                <c:pt idx="1594" formatCode="General">
                  <c:v>1.5950185060501001</c:v>
                </c:pt>
                <c:pt idx="1595" formatCode="General">
                  <c:v>1.59601855278015</c:v>
                </c:pt>
                <c:pt idx="1596" formatCode="General">
                  <c:v>1.59701859951019</c:v>
                </c:pt>
                <c:pt idx="1597" formatCode="General">
                  <c:v>1.5980186462402299</c:v>
                </c:pt>
                <c:pt idx="1598" formatCode="General">
                  <c:v>1.5990186929702701</c:v>
                </c:pt>
                <c:pt idx="1599" formatCode="General">
                  <c:v>1.6000187397003101</c:v>
                </c:pt>
                <c:pt idx="1600" formatCode="General">
                  <c:v>1.60101878643035</c:v>
                </c:pt>
                <c:pt idx="1601" formatCode="General">
                  <c:v>1.6020188331603999</c:v>
                </c:pt>
                <c:pt idx="1602" formatCode="General">
                  <c:v>1.6030188798904399</c:v>
                </c:pt>
                <c:pt idx="1603" formatCode="General">
                  <c:v>1.6040189266204801</c:v>
                </c:pt>
                <c:pt idx="1604" formatCode="General">
                  <c:v>1.60501897335052</c:v>
                </c:pt>
                <c:pt idx="1605" formatCode="General">
                  <c:v>1.60601902008056</c:v>
                </c:pt>
                <c:pt idx="1606" formatCode="General">
                  <c:v>1.6070190668105999</c:v>
                </c:pt>
                <c:pt idx="1607" formatCode="General">
                  <c:v>1.6080191135406401</c:v>
                </c:pt>
                <c:pt idx="1608" formatCode="General">
                  <c:v>1.60901916027069</c:v>
                </c:pt>
                <c:pt idx="1609" formatCode="General">
                  <c:v>1.61001920700073</c:v>
                </c:pt>
                <c:pt idx="1610" formatCode="General">
                  <c:v>1.6110192537307699</c:v>
                </c:pt>
                <c:pt idx="1611" formatCode="General">
                  <c:v>1.6120193004608101</c:v>
                </c:pt>
                <c:pt idx="1612" formatCode="General">
                  <c:v>1.6130193471908501</c:v>
                </c:pt>
                <c:pt idx="1613" formatCode="General">
                  <c:v>1.61401939392089</c:v>
                </c:pt>
                <c:pt idx="1614" formatCode="General">
                  <c:v>1.6150194406509299</c:v>
                </c:pt>
                <c:pt idx="1615" formatCode="General">
                  <c:v>1.6160194873809799</c:v>
                </c:pt>
                <c:pt idx="1616" formatCode="General">
                  <c:v>1.6170195341110201</c:v>
                </c:pt>
                <c:pt idx="1617" formatCode="General">
                  <c:v>1.61801958084106</c:v>
                </c:pt>
                <c:pt idx="1618" formatCode="General">
                  <c:v>1.6190196275711</c:v>
                </c:pt>
                <c:pt idx="1619" formatCode="General">
                  <c:v>1.6200196743011399</c:v>
                </c:pt>
                <c:pt idx="1620" formatCode="General">
                  <c:v>1.6210197210311801</c:v>
                </c:pt>
                <c:pt idx="1621" formatCode="General">
                  <c:v>1.62201976776123</c:v>
                </c:pt>
                <c:pt idx="1622" formatCode="General">
                  <c:v>1.62301981449127</c:v>
                </c:pt>
                <c:pt idx="1623" formatCode="General">
                  <c:v>1.6240198612213099</c:v>
                </c:pt>
                <c:pt idx="1624" formatCode="General">
                  <c:v>1.6250199079513501</c:v>
                </c:pt>
                <c:pt idx="1625" formatCode="General">
                  <c:v>1.62601995468139</c:v>
                </c:pt>
                <c:pt idx="1626" formatCode="General">
                  <c:v>1.62702000141143</c:v>
                </c:pt>
                <c:pt idx="1627" formatCode="General">
                  <c:v>1.6280200481414699</c:v>
                </c:pt>
                <c:pt idx="1628" formatCode="General">
                  <c:v>1.6290200948715201</c:v>
                </c:pt>
                <c:pt idx="1629" formatCode="General">
                  <c:v>1.6300201416015601</c:v>
                </c:pt>
                <c:pt idx="1630" formatCode="General">
                  <c:v>1.6310201883316</c:v>
                </c:pt>
                <c:pt idx="1631" formatCode="General">
                  <c:v>1.63202023506164</c:v>
                </c:pt>
                <c:pt idx="1632" formatCode="General">
                  <c:v>1.6330202817916799</c:v>
                </c:pt>
                <c:pt idx="1633" formatCode="General">
                  <c:v>1.6340203285217201</c:v>
                </c:pt>
                <c:pt idx="1634" formatCode="General">
                  <c:v>1.63502037525177</c:v>
                </c:pt>
                <c:pt idx="1635" formatCode="General">
                  <c:v>1.63602042198181</c:v>
                </c:pt>
                <c:pt idx="1636" formatCode="General">
                  <c:v>1.6370204687118499</c:v>
                </c:pt>
                <c:pt idx="1637" formatCode="General">
                  <c:v>1.6380205154418901</c:v>
                </c:pt>
                <c:pt idx="1638" formatCode="General">
                  <c:v>1.63902056217193</c:v>
                </c:pt>
                <c:pt idx="1639" formatCode="General">
                  <c:v>1.64002060890197</c:v>
                </c:pt>
                <c:pt idx="1640" formatCode="General">
                  <c:v>1.6410206556320099</c:v>
                </c:pt>
                <c:pt idx="1641" formatCode="General">
                  <c:v>1.6420207023620601</c:v>
                </c:pt>
                <c:pt idx="1642" formatCode="General">
                  <c:v>1.6430207490921001</c:v>
                </c:pt>
                <c:pt idx="1643" formatCode="General">
                  <c:v>1.64402079582214</c:v>
                </c:pt>
                <c:pt idx="1644" formatCode="General">
                  <c:v>1.64502084255218</c:v>
                </c:pt>
                <c:pt idx="1645" formatCode="General">
                  <c:v>1.6460208892822199</c:v>
                </c:pt>
                <c:pt idx="1646" formatCode="General">
                  <c:v>1.6470209360122601</c:v>
                </c:pt>
                <c:pt idx="1647" formatCode="General">
                  <c:v>1.6480209827423</c:v>
                </c:pt>
                <c:pt idx="1648" formatCode="General">
                  <c:v>1.64902102947235</c:v>
                </c:pt>
                <c:pt idx="1649" formatCode="General">
                  <c:v>1.6500210762023899</c:v>
                </c:pt>
                <c:pt idx="1650" formatCode="General">
                  <c:v>1.6510211229324301</c:v>
                </c:pt>
                <c:pt idx="1651" formatCode="General">
                  <c:v>1.65202116966247</c:v>
                </c:pt>
                <c:pt idx="1652" formatCode="General">
                  <c:v>1.65302121639251</c:v>
                </c:pt>
                <c:pt idx="1653" formatCode="General">
                  <c:v>1.6540212631225499</c:v>
                </c:pt>
                <c:pt idx="1654" formatCode="General">
                  <c:v>1.6550213098526001</c:v>
                </c:pt>
                <c:pt idx="1655" formatCode="General">
                  <c:v>1.65602135658264</c:v>
                </c:pt>
                <c:pt idx="1656" formatCode="General">
                  <c:v>1.65702140331268</c:v>
                </c:pt>
                <c:pt idx="1657" formatCode="General">
                  <c:v>1.6580214500427199</c:v>
                </c:pt>
                <c:pt idx="1658" formatCode="General">
                  <c:v>1.6590214967727599</c:v>
                </c:pt>
                <c:pt idx="1659" formatCode="General">
                  <c:v>1.6600215435028001</c:v>
                </c:pt>
                <c:pt idx="1660" formatCode="General">
                  <c:v>1.66102159023284</c:v>
                </c:pt>
                <c:pt idx="1661" formatCode="General">
                  <c:v>1.66202163696289</c:v>
                </c:pt>
                <c:pt idx="1662" formatCode="General">
                  <c:v>1.6630216836929299</c:v>
                </c:pt>
                <c:pt idx="1663" formatCode="General">
                  <c:v>1.6640217304229701</c:v>
                </c:pt>
                <c:pt idx="1664" formatCode="General">
                  <c:v>1.66502177715301</c:v>
                </c:pt>
                <c:pt idx="1665" formatCode="General">
                  <c:v>1.66602182388305</c:v>
                </c:pt>
                <c:pt idx="1666" formatCode="General">
                  <c:v>1.6670218706130899</c:v>
                </c:pt>
                <c:pt idx="1667" formatCode="General">
                  <c:v>1.6680219173431301</c:v>
                </c:pt>
                <c:pt idx="1668" formatCode="General">
                  <c:v>1.66902196407318</c:v>
                </c:pt>
                <c:pt idx="1669" formatCode="General">
                  <c:v>1.67002201080322</c:v>
                </c:pt>
                <c:pt idx="1670" formatCode="General">
                  <c:v>1.6710220575332599</c:v>
                </c:pt>
                <c:pt idx="1671" formatCode="General">
                  <c:v>1.6720221042632999</c:v>
                </c:pt>
                <c:pt idx="1672" formatCode="General">
                  <c:v>1.6730221509933401</c:v>
                </c:pt>
                <c:pt idx="1673" formatCode="General">
                  <c:v>1.67402219772338</c:v>
                </c:pt>
                <c:pt idx="1674" formatCode="General">
                  <c:v>1.67502224445343</c:v>
                </c:pt>
                <c:pt idx="1675" formatCode="General">
                  <c:v>1.6760222911834699</c:v>
                </c:pt>
                <c:pt idx="1676" formatCode="General">
                  <c:v>1.6770223379135101</c:v>
                </c:pt>
                <c:pt idx="1677" formatCode="General">
                  <c:v>1.67802238464355</c:v>
                </c:pt>
                <c:pt idx="1678" formatCode="General">
                  <c:v>1.67902243137359</c:v>
                </c:pt>
                <c:pt idx="1679" formatCode="General">
                  <c:v>1.6800224781036299</c:v>
                </c:pt>
                <c:pt idx="1680" formatCode="General">
                  <c:v>1.6810225248336701</c:v>
                </c:pt>
                <c:pt idx="1681" formatCode="General">
                  <c:v>1.68202257156372</c:v>
                </c:pt>
                <c:pt idx="1682" formatCode="General">
                  <c:v>1.68302261829376</c:v>
                </c:pt>
                <c:pt idx="1683" formatCode="General">
                  <c:v>1.6840226650237999</c:v>
                </c:pt>
                <c:pt idx="1684" formatCode="General">
                  <c:v>1.6850227117538401</c:v>
                </c:pt>
                <c:pt idx="1685" formatCode="General">
                  <c:v>1.6860227584838801</c:v>
                </c:pt>
                <c:pt idx="1686" formatCode="General">
                  <c:v>1.68702280521392</c:v>
                </c:pt>
                <c:pt idx="1687" formatCode="General">
                  <c:v>1.68802285194396</c:v>
                </c:pt>
                <c:pt idx="1688" formatCode="General">
                  <c:v>1.6890228986740099</c:v>
                </c:pt>
                <c:pt idx="1689" formatCode="General">
                  <c:v>1.6900229454040501</c:v>
                </c:pt>
                <c:pt idx="1690" formatCode="General">
                  <c:v>1.69102299213409</c:v>
                </c:pt>
                <c:pt idx="1691" formatCode="General">
                  <c:v>1.69202303886413</c:v>
                </c:pt>
                <c:pt idx="1692" formatCode="General">
                  <c:v>1.6930230855941699</c:v>
                </c:pt>
                <c:pt idx="1693" formatCode="General">
                  <c:v>1.6940231323242101</c:v>
                </c:pt>
                <c:pt idx="1694" formatCode="General">
                  <c:v>1.69502317905426</c:v>
                </c:pt>
                <c:pt idx="1695" formatCode="General">
                  <c:v>1.6960232257843</c:v>
                </c:pt>
                <c:pt idx="1696" formatCode="General">
                  <c:v>1.6970232725143399</c:v>
                </c:pt>
                <c:pt idx="1697" formatCode="General">
                  <c:v>1.6980233192443801</c:v>
                </c:pt>
                <c:pt idx="1698" formatCode="General">
                  <c:v>1.6990233659744201</c:v>
                </c:pt>
                <c:pt idx="1699" formatCode="General">
                  <c:v>1.70002341270446</c:v>
                </c:pt>
                <c:pt idx="1700" formatCode="General">
                  <c:v>1.7010234594345</c:v>
                </c:pt>
                <c:pt idx="1701" formatCode="General">
                  <c:v>1.7020235061645499</c:v>
                </c:pt>
                <c:pt idx="1702" formatCode="General">
                  <c:v>1.7030235528945901</c:v>
                </c:pt>
                <c:pt idx="1703" formatCode="General">
                  <c:v>1.70402359962463</c:v>
                </c:pt>
                <c:pt idx="1704" formatCode="General">
                  <c:v>1.70502364635467</c:v>
                </c:pt>
                <c:pt idx="1705" formatCode="General">
                  <c:v>1.7060236930847099</c:v>
                </c:pt>
                <c:pt idx="1706" formatCode="General">
                  <c:v>1.7070237398147501</c:v>
                </c:pt>
                <c:pt idx="1707" formatCode="General">
                  <c:v>1.70802378654479</c:v>
                </c:pt>
                <c:pt idx="1708" formatCode="General">
                  <c:v>1.70902383327484</c:v>
                </c:pt>
                <c:pt idx="1709" formatCode="General">
                  <c:v>1.7100238800048799</c:v>
                </c:pt>
                <c:pt idx="1710" formatCode="General">
                  <c:v>1.7110239267349201</c:v>
                </c:pt>
                <c:pt idx="1711" formatCode="General">
                  <c:v>1.71202397346496</c:v>
                </c:pt>
                <c:pt idx="1712" formatCode="General">
                  <c:v>1.713024020195</c:v>
                </c:pt>
                <c:pt idx="1713" formatCode="General">
                  <c:v>1.7140240669250399</c:v>
                </c:pt>
                <c:pt idx="1714" formatCode="General">
                  <c:v>1.7150241136550901</c:v>
                </c:pt>
                <c:pt idx="1715" formatCode="General">
                  <c:v>1.7160241603851301</c:v>
                </c:pt>
                <c:pt idx="1716" formatCode="General">
                  <c:v>1.71702420711517</c:v>
                </c:pt>
                <c:pt idx="1717" formatCode="General">
                  <c:v>1.71802425384521</c:v>
                </c:pt>
                <c:pt idx="1718" formatCode="General">
                  <c:v>1.7190243005752499</c:v>
                </c:pt>
                <c:pt idx="1719" formatCode="General">
                  <c:v>1.7200243473052901</c:v>
                </c:pt>
                <c:pt idx="1720" formatCode="General">
                  <c:v>1.72102439403533</c:v>
                </c:pt>
                <c:pt idx="1721" formatCode="General">
                  <c:v>1.72202444076538</c:v>
                </c:pt>
                <c:pt idx="1722" formatCode="General">
                  <c:v>1.7230244874954199</c:v>
                </c:pt>
                <c:pt idx="1723" formatCode="General">
                  <c:v>1.7240245342254601</c:v>
                </c:pt>
                <c:pt idx="1724" formatCode="General">
                  <c:v>1.7250245809555</c:v>
                </c:pt>
                <c:pt idx="1725" formatCode="General">
                  <c:v>1.72602462768554</c:v>
                </c:pt>
                <c:pt idx="1726" formatCode="General">
                  <c:v>1.7270246744155799</c:v>
                </c:pt>
                <c:pt idx="1727" formatCode="General">
                  <c:v>1.7280247211456199</c:v>
                </c:pt>
                <c:pt idx="1728" formatCode="General">
                  <c:v>1.7290247678756701</c:v>
                </c:pt>
                <c:pt idx="1729" formatCode="General">
                  <c:v>1.73002481460571</c:v>
                </c:pt>
                <c:pt idx="1730" formatCode="General">
                  <c:v>1.73102486133575</c:v>
                </c:pt>
                <c:pt idx="1731" formatCode="General">
                  <c:v>1.7320249080657899</c:v>
                </c:pt>
                <c:pt idx="1732" formatCode="General">
                  <c:v>1.7330249547958301</c:v>
                </c:pt>
                <c:pt idx="1733" formatCode="General">
                  <c:v>1.73402500152587</c:v>
                </c:pt>
                <c:pt idx="1734" formatCode="General">
                  <c:v>1.73502504825592</c:v>
                </c:pt>
                <c:pt idx="1735" formatCode="General">
                  <c:v>1.7360250949859599</c:v>
                </c:pt>
                <c:pt idx="1736" formatCode="General">
                  <c:v>1.7370251417160001</c:v>
                </c:pt>
                <c:pt idx="1737" formatCode="General">
                  <c:v>1.73802518844604</c:v>
                </c:pt>
                <c:pt idx="1738" formatCode="General">
                  <c:v>1.73902523517608</c:v>
                </c:pt>
                <c:pt idx="1739" formatCode="General">
                  <c:v>1.7400252819061199</c:v>
                </c:pt>
                <c:pt idx="1740" formatCode="General">
                  <c:v>1.7410253286361601</c:v>
                </c:pt>
                <c:pt idx="1741" formatCode="General">
                  <c:v>1.74202537536621</c:v>
                </c:pt>
                <c:pt idx="1742" formatCode="General">
                  <c:v>1.74302542209625</c:v>
                </c:pt>
                <c:pt idx="1743" formatCode="General">
                  <c:v>1.7440254688262899</c:v>
                </c:pt>
                <c:pt idx="1744" formatCode="General">
                  <c:v>1.7450255155563299</c:v>
                </c:pt>
                <c:pt idx="1745" formatCode="General">
                  <c:v>1.7460255622863701</c:v>
                </c:pt>
                <c:pt idx="1746" formatCode="General">
                  <c:v>1.74702560901641</c:v>
                </c:pt>
                <c:pt idx="1747" formatCode="General">
                  <c:v>1.74802565574646</c:v>
                </c:pt>
                <c:pt idx="1748" formatCode="General">
                  <c:v>1.7490257024764999</c:v>
                </c:pt>
                <c:pt idx="1749" formatCode="General">
                  <c:v>1.7500257492065401</c:v>
                </c:pt>
                <c:pt idx="1750" formatCode="General">
                  <c:v>1.75102579593658</c:v>
                </c:pt>
                <c:pt idx="1751" formatCode="General">
                  <c:v>1.75202584266662</c:v>
                </c:pt>
                <c:pt idx="1752" formatCode="General">
                  <c:v>1.7530258893966599</c:v>
                </c:pt>
                <c:pt idx="1753" formatCode="General">
                  <c:v>1.7540259361267001</c:v>
                </c:pt>
                <c:pt idx="1754" formatCode="General">
                  <c:v>1.75502598285675</c:v>
                </c:pt>
                <c:pt idx="1755" formatCode="General">
                  <c:v>1.75602602958679</c:v>
                </c:pt>
                <c:pt idx="1756" formatCode="General">
                  <c:v>1.7570260763168299</c:v>
                </c:pt>
                <c:pt idx="1757" formatCode="General">
                  <c:v>1.7580261230468699</c:v>
                </c:pt>
                <c:pt idx="1758" formatCode="General">
                  <c:v>1.7590261697769101</c:v>
                </c:pt>
                <c:pt idx="1759" formatCode="General">
                  <c:v>1.76002621650695</c:v>
                </c:pt>
                <c:pt idx="1760" formatCode="General">
                  <c:v>1.76102626323699</c:v>
                </c:pt>
                <c:pt idx="1761" formatCode="General">
                  <c:v>1.7620263099670399</c:v>
                </c:pt>
                <c:pt idx="1762" formatCode="General">
                  <c:v>1.7630263566970801</c:v>
                </c:pt>
                <c:pt idx="1763" formatCode="General">
                  <c:v>1.76402640342712</c:v>
                </c:pt>
                <c:pt idx="1764" formatCode="General">
                  <c:v>1.76502645015716</c:v>
                </c:pt>
                <c:pt idx="1765" formatCode="General">
                  <c:v>1.7660264968871999</c:v>
                </c:pt>
                <c:pt idx="1766" formatCode="General">
                  <c:v>1.7670265436172401</c:v>
                </c:pt>
                <c:pt idx="1767" formatCode="General">
                  <c:v>1.76802659034729</c:v>
                </c:pt>
                <c:pt idx="1768" formatCode="General">
                  <c:v>1.76902663707733</c:v>
                </c:pt>
                <c:pt idx="1769" formatCode="General">
                  <c:v>1.7700266838073699</c:v>
                </c:pt>
                <c:pt idx="1770" formatCode="General">
                  <c:v>1.7710267305374101</c:v>
                </c:pt>
                <c:pt idx="1771" formatCode="General">
                  <c:v>1.7720267772674501</c:v>
                </c:pt>
                <c:pt idx="1772" formatCode="General">
                  <c:v>1.77302682399749</c:v>
                </c:pt>
                <c:pt idx="1773" formatCode="General">
                  <c:v>1.77402687072753</c:v>
                </c:pt>
                <c:pt idx="1774" formatCode="General">
                  <c:v>1.7750269174575799</c:v>
                </c:pt>
                <c:pt idx="1775" formatCode="General">
                  <c:v>1.7760269641876201</c:v>
                </c:pt>
                <c:pt idx="1776" formatCode="General">
                  <c:v>1.77702701091766</c:v>
                </c:pt>
                <c:pt idx="1777" formatCode="General">
                  <c:v>1.7780270576477</c:v>
                </c:pt>
                <c:pt idx="1778" formatCode="General">
                  <c:v>1.7790271043777399</c:v>
                </c:pt>
                <c:pt idx="1779" formatCode="General">
                  <c:v>1.7800271511077801</c:v>
                </c:pt>
                <c:pt idx="1780" formatCode="General">
                  <c:v>1.78102719783782</c:v>
                </c:pt>
                <c:pt idx="1781" formatCode="General">
                  <c:v>1.78202724456787</c:v>
                </c:pt>
                <c:pt idx="1782" formatCode="General">
                  <c:v>1.7830272912979099</c:v>
                </c:pt>
                <c:pt idx="1783" formatCode="General">
                  <c:v>1.7840273380279501</c:v>
                </c:pt>
                <c:pt idx="1784" formatCode="General">
                  <c:v>1.7850273847579901</c:v>
                </c:pt>
                <c:pt idx="1785" formatCode="General">
                  <c:v>1.78602743148803</c:v>
                </c:pt>
                <c:pt idx="1786" formatCode="General">
                  <c:v>1.78702747821807</c:v>
                </c:pt>
                <c:pt idx="1787" formatCode="General">
                  <c:v>1.7880275249481199</c:v>
                </c:pt>
                <c:pt idx="1788" formatCode="General">
                  <c:v>1.7890275716781601</c:v>
                </c:pt>
                <c:pt idx="1789" formatCode="General">
                  <c:v>1.7900276184082</c:v>
                </c:pt>
                <c:pt idx="1790" formatCode="General">
                  <c:v>1.79102766513824</c:v>
                </c:pt>
                <c:pt idx="1791" formatCode="General">
                  <c:v>1.7920277118682799</c:v>
                </c:pt>
                <c:pt idx="1792" formatCode="General">
                  <c:v>1.7930277585983201</c:v>
                </c:pt>
                <c:pt idx="1793" formatCode="General">
                  <c:v>1.79402780532836</c:v>
                </c:pt>
                <c:pt idx="1794" formatCode="General">
                  <c:v>1.79502785205841</c:v>
                </c:pt>
                <c:pt idx="1795" formatCode="General">
                  <c:v>1.7960278987884499</c:v>
                </c:pt>
                <c:pt idx="1796" formatCode="General">
                  <c:v>1.7970279455184901</c:v>
                </c:pt>
                <c:pt idx="1797" formatCode="General">
                  <c:v>1.79802799224853</c:v>
                </c:pt>
                <c:pt idx="1798" formatCode="General">
                  <c:v>1.79902803897857</c:v>
                </c:pt>
                <c:pt idx="1799" formatCode="General">
                  <c:v>1.8000280857086099</c:v>
                </c:pt>
                <c:pt idx="1800" formatCode="General">
                  <c:v>1.8010281324386499</c:v>
                </c:pt>
                <c:pt idx="1801" formatCode="General">
                  <c:v>1.8020281791687001</c:v>
                </c:pt>
                <c:pt idx="1802" formatCode="General">
                  <c:v>1.80302822589874</c:v>
                </c:pt>
                <c:pt idx="1803" formatCode="General">
                  <c:v>1.80402827262878</c:v>
                </c:pt>
                <c:pt idx="1804" formatCode="General">
                  <c:v>1.8050283193588199</c:v>
                </c:pt>
                <c:pt idx="1805" formatCode="General">
                  <c:v>1.8060283660888601</c:v>
                </c:pt>
                <c:pt idx="1806" formatCode="General">
                  <c:v>1.8070284128189</c:v>
                </c:pt>
                <c:pt idx="1807" formatCode="General">
                  <c:v>1.80802845954895</c:v>
                </c:pt>
                <c:pt idx="1808" formatCode="General">
                  <c:v>1.8090285062789899</c:v>
                </c:pt>
                <c:pt idx="1809" formatCode="General">
                  <c:v>1.8100285530090301</c:v>
                </c:pt>
                <c:pt idx="1810" formatCode="General">
                  <c:v>1.81102859973907</c:v>
                </c:pt>
                <c:pt idx="1811" formatCode="General">
                  <c:v>1.81202864646911</c:v>
                </c:pt>
                <c:pt idx="1812" formatCode="General">
                  <c:v>1.8130286931991499</c:v>
                </c:pt>
                <c:pt idx="1813" formatCode="General">
                  <c:v>1.8140287399291899</c:v>
                </c:pt>
                <c:pt idx="1814" formatCode="General">
                  <c:v>1.8150287866592401</c:v>
                </c:pt>
                <c:pt idx="1815" formatCode="General">
                  <c:v>1.81602883338928</c:v>
                </c:pt>
                <c:pt idx="1816" formatCode="General">
                  <c:v>1.81702888011932</c:v>
                </c:pt>
                <c:pt idx="1817" formatCode="General">
                  <c:v>1.8180289268493599</c:v>
                </c:pt>
                <c:pt idx="1818" formatCode="General">
                  <c:v>1.8190289735794001</c:v>
                </c:pt>
                <c:pt idx="1819" formatCode="General">
                  <c:v>1.82002902030944</c:v>
                </c:pt>
                <c:pt idx="1820" formatCode="General">
                  <c:v>1.82102906703948</c:v>
                </c:pt>
                <c:pt idx="1821" formatCode="General">
                  <c:v>1.8220291137695299</c:v>
                </c:pt>
                <c:pt idx="1822" formatCode="General">
                  <c:v>1.8230291604995701</c:v>
                </c:pt>
                <c:pt idx="1823" formatCode="General">
                  <c:v>1.82402920722961</c:v>
                </c:pt>
                <c:pt idx="1824" formatCode="General">
                  <c:v>1.82502925395965</c:v>
                </c:pt>
                <c:pt idx="1825" formatCode="General">
                  <c:v>1.8260293006896899</c:v>
                </c:pt>
                <c:pt idx="1826" formatCode="General">
                  <c:v>1.8270293474197301</c:v>
                </c:pt>
                <c:pt idx="1827" formatCode="General">
                  <c:v>1.8280293941497801</c:v>
                </c:pt>
                <c:pt idx="1828" formatCode="General">
                  <c:v>1.82902944087982</c:v>
                </c:pt>
                <c:pt idx="1829" formatCode="General">
                  <c:v>1.83002948760986</c:v>
                </c:pt>
                <c:pt idx="1830" formatCode="General">
                  <c:v>1.8310295343398999</c:v>
                </c:pt>
                <c:pt idx="1831" formatCode="General">
                  <c:v>1.8320295810699401</c:v>
                </c:pt>
                <c:pt idx="1832" formatCode="General">
                  <c:v>1.83302962779998</c:v>
                </c:pt>
                <c:pt idx="1833" formatCode="General">
                  <c:v>1.83402967453002</c:v>
                </c:pt>
                <c:pt idx="1834" formatCode="General">
                  <c:v>1.8350297212600699</c:v>
                </c:pt>
                <c:pt idx="1835" formatCode="General">
                  <c:v>1.8360297679901101</c:v>
                </c:pt>
                <c:pt idx="1836" formatCode="General">
                  <c:v>1.83702981472015</c:v>
                </c:pt>
                <c:pt idx="1837" formatCode="General">
                  <c:v>1.83802986145019</c:v>
                </c:pt>
                <c:pt idx="1838" formatCode="General">
                  <c:v>1.8390299081802299</c:v>
                </c:pt>
                <c:pt idx="1839" formatCode="General">
                  <c:v>1.8400299549102701</c:v>
                </c:pt>
                <c:pt idx="1840" formatCode="General">
                  <c:v>1.8410300016403101</c:v>
                </c:pt>
                <c:pt idx="1841" formatCode="General">
                  <c:v>1.84203004837036</c:v>
                </c:pt>
                <c:pt idx="1842" formatCode="General">
                  <c:v>1.8430300951003999</c:v>
                </c:pt>
                <c:pt idx="1843" formatCode="General">
                  <c:v>1.8440301418304399</c:v>
                </c:pt>
                <c:pt idx="1844" formatCode="General">
                  <c:v>1.8450301885604801</c:v>
                </c:pt>
                <c:pt idx="1845" formatCode="General">
                  <c:v>1.84603023529052</c:v>
                </c:pt>
                <c:pt idx="1846" formatCode="General">
                  <c:v>1.84703028202056</c:v>
                </c:pt>
                <c:pt idx="1847" formatCode="General">
                  <c:v>1.8480303287506099</c:v>
                </c:pt>
                <c:pt idx="1848" formatCode="General">
                  <c:v>1.8490303754806501</c:v>
                </c:pt>
                <c:pt idx="1849" formatCode="General">
                  <c:v>1.85003042221069</c:v>
                </c:pt>
                <c:pt idx="1850" formatCode="General">
                  <c:v>1.85103046894073</c:v>
                </c:pt>
                <c:pt idx="1851" formatCode="General">
                  <c:v>1.8520305156707699</c:v>
                </c:pt>
                <c:pt idx="1852" formatCode="General">
                  <c:v>1.8530305624008101</c:v>
                </c:pt>
                <c:pt idx="1853" formatCode="General">
                  <c:v>1.85403060913085</c:v>
                </c:pt>
                <c:pt idx="1854" formatCode="General">
                  <c:v>1.8550306558609</c:v>
                </c:pt>
                <c:pt idx="1855" formatCode="General">
                  <c:v>1.8560307025909399</c:v>
                </c:pt>
                <c:pt idx="1856" formatCode="General">
                  <c:v>1.8570307493209799</c:v>
                </c:pt>
                <c:pt idx="1857" formatCode="General">
                  <c:v>1.8580307960510201</c:v>
                </c:pt>
                <c:pt idx="1858" formatCode="General">
                  <c:v>1.85903084278106</c:v>
                </c:pt>
                <c:pt idx="1859" formatCode="General">
                  <c:v>1.8600308895111</c:v>
                </c:pt>
                <c:pt idx="1860" formatCode="General">
                  <c:v>1.8610309362411399</c:v>
                </c:pt>
                <c:pt idx="1861" formatCode="General">
                  <c:v>1.8620309829711901</c:v>
                </c:pt>
                <c:pt idx="1862" formatCode="General">
                  <c:v>1.86303102970123</c:v>
                </c:pt>
                <c:pt idx="1863" formatCode="General">
                  <c:v>1.86403107643127</c:v>
                </c:pt>
                <c:pt idx="1864" formatCode="General">
                  <c:v>1.8650311231613099</c:v>
                </c:pt>
                <c:pt idx="1865" formatCode="General">
                  <c:v>1.8660311698913501</c:v>
                </c:pt>
                <c:pt idx="1866" formatCode="General">
                  <c:v>1.86703121662139</c:v>
                </c:pt>
                <c:pt idx="1867" formatCode="General">
                  <c:v>1.86803126335144</c:v>
                </c:pt>
                <c:pt idx="1868" formatCode="General">
                  <c:v>1.8690313100814799</c:v>
                </c:pt>
                <c:pt idx="1869" formatCode="General">
                  <c:v>1.8700313568115201</c:v>
                </c:pt>
                <c:pt idx="1870" formatCode="General">
                  <c:v>1.8710314035415601</c:v>
                </c:pt>
                <c:pt idx="1871" formatCode="General">
                  <c:v>1.8720314502716</c:v>
                </c:pt>
                <c:pt idx="1872" formatCode="General">
                  <c:v>1.87303149700164</c:v>
                </c:pt>
                <c:pt idx="1873" formatCode="General">
                  <c:v>1.8740315437316799</c:v>
                </c:pt>
                <c:pt idx="1874" formatCode="General">
                  <c:v>1.8750315904617301</c:v>
                </c:pt>
                <c:pt idx="1875" formatCode="General">
                  <c:v>1.87603163719177</c:v>
                </c:pt>
                <c:pt idx="1876" formatCode="General">
                  <c:v>1.87703168392181</c:v>
                </c:pt>
                <c:pt idx="1877" formatCode="General">
                  <c:v>1.8780317306518499</c:v>
                </c:pt>
                <c:pt idx="1878" formatCode="General">
                  <c:v>1.8790317773818901</c:v>
                </c:pt>
                <c:pt idx="1879" formatCode="General">
                  <c:v>1.88003182411193</c:v>
                </c:pt>
                <c:pt idx="1880" formatCode="General">
                  <c:v>1.88103187084198</c:v>
                </c:pt>
                <c:pt idx="1881" formatCode="General">
                  <c:v>1.8820319175720199</c:v>
                </c:pt>
                <c:pt idx="1882" formatCode="General">
                  <c:v>1.8830319643020601</c:v>
                </c:pt>
                <c:pt idx="1883" formatCode="General">
                  <c:v>1.8840320110321001</c:v>
                </c:pt>
                <c:pt idx="1884" formatCode="General">
                  <c:v>1.88503205776214</c:v>
                </c:pt>
                <c:pt idx="1885" formatCode="General">
                  <c:v>1.88603210449218</c:v>
                </c:pt>
                <c:pt idx="1886" formatCode="General">
                  <c:v>1.8870321512222199</c:v>
                </c:pt>
                <c:pt idx="1887" formatCode="General">
                  <c:v>1.8880321979522701</c:v>
                </c:pt>
                <c:pt idx="1888" formatCode="General">
                  <c:v>1.88903224468231</c:v>
                </c:pt>
                <c:pt idx="1889" formatCode="General">
                  <c:v>1.89003229141235</c:v>
                </c:pt>
                <c:pt idx="1890" formatCode="General">
                  <c:v>1.8910323381423899</c:v>
                </c:pt>
                <c:pt idx="1891" formatCode="General">
                  <c:v>1.8920323848724301</c:v>
                </c:pt>
                <c:pt idx="1892" formatCode="General">
                  <c:v>1.89303243160247</c:v>
                </c:pt>
                <c:pt idx="1893" formatCode="General">
                  <c:v>1.89403247833251</c:v>
                </c:pt>
                <c:pt idx="1894" formatCode="General">
                  <c:v>1.8950325250625599</c:v>
                </c:pt>
                <c:pt idx="1895" formatCode="General">
                  <c:v>1.8960325717926001</c:v>
                </c:pt>
                <c:pt idx="1896" formatCode="General">
                  <c:v>1.89703261852264</c:v>
                </c:pt>
                <c:pt idx="1897" formatCode="General">
                  <c:v>1.89803266525268</c:v>
                </c:pt>
                <c:pt idx="1898" formatCode="General">
                  <c:v>1.8990327119827199</c:v>
                </c:pt>
                <c:pt idx="1899" formatCode="General">
                  <c:v>1.9000327587127599</c:v>
                </c:pt>
                <c:pt idx="1900" formatCode="General">
                  <c:v>1.9010328054428101</c:v>
                </c:pt>
                <c:pt idx="1901" formatCode="General">
                  <c:v>1.90203285217285</c:v>
                </c:pt>
                <c:pt idx="1902" formatCode="General">
                  <c:v>1.90303289890289</c:v>
                </c:pt>
                <c:pt idx="1903" formatCode="General">
                  <c:v>1.9040329456329299</c:v>
                </c:pt>
                <c:pt idx="1904" formatCode="General">
                  <c:v>1.9050329923629701</c:v>
                </c:pt>
                <c:pt idx="1905" formatCode="General">
                  <c:v>1.90603303909301</c:v>
                </c:pt>
                <c:pt idx="1906" formatCode="General">
                  <c:v>1.90703308582305</c:v>
                </c:pt>
                <c:pt idx="1907" formatCode="General">
                  <c:v>1.9080331325530999</c:v>
                </c:pt>
                <c:pt idx="1908" formatCode="General">
                  <c:v>1.9090331792831401</c:v>
                </c:pt>
                <c:pt idx="1909" formatCode="General">
                  <c:v>1.91003322601318</c:v>
                </c:pt>
                <c:pt idx="1910" formatCode="General">
                  <c:v>1.91103327274322</c:v>
                </c:pt>
                <c:pt idx="1911" formatCode="General">
                  <c:v>1.9120333194732599</c:v>
                </c:pt>
                <c:pt idx="1912" formatCode="General">
                  <c:v>1.9130333662032999</c:v>
                </c:pt>
                <c:pt idx="1913" formatCode="General">
                  <c:v>1.9140334129333401</c:v>
                </c:pt>
                <c:pt idx="1914" formatCode="General">
                  <c:v>1.91503345966339</c:v>
                </c:pt>
                <c:pt idx="1915" formatCode="General">
                  <c:v>1.91603350639343</c:v>
                </c:pt>
                <c:pt idx="1916" formatCode="General">
                  <c:v>1.9170335531234699</c:v>
                </c:pt>
                <c:pt idx="1917" formatCode="General">
                  <c:v>1.9180335998535101</c:v>
                </c:pt>
                <c:pt idx="1918" formatCode="General">
                  <c:v>1.91903364658355</c:v>
                </c:pt>
                <c:pt idx="1919" formatCode="General">
                  <c:v>1.92003369331359</c:v>
                </c:pt>
                <c:pt idx="1920" formatCode="General">
                  <c:v>1.9210337400436399</c:v>
                </c:pt>
                <c:pt idx="1921" formatCode="General">
                  <c:v>1.9220337867736801</c:v>
                </c:pt>
                <c:pt idx="1922" formatCode="General">
                  <c:v>1.92303383350372</c:v>
                </c:pt>
                <c:pt idx="1923" formatCode="General">
                  <c:v>1.92403388023376</c:v>
                </c:pt>
                <c:pt idx="1924" formatCode="General">
                  <c:v>1.9250339269637999</c:v>
                </c:pt>
                <c:pt idx="1925" formatCode="General">
                  <c:v>1.9260339736938401</c:v>
                </c:pt>
                <c:pt idx="1926" formatCode="General">
                  <c:v>1.9270340204238801</c:v>
                </c:pt>
                <c:pt idx="1927" formatCode="General">
                  <c:v>1.92803406715393</c:v>
                </c:pt>
                <c:pt idx="1928" formatCode="General">
                  <c:v>1.9290341138839699</c:v>
                </c:pt>
                <c:pt idx="1929" formatCode="General">
                  <c:v>1.9300341606140099</c:v>
                </c:pt>
                <c:pt idx="1930" formatCode="General">
                  <c:v>1.9310342073440501</c:v>
                </c:pt>
                <c:pt idx="1931" formatCode="General">
                  <c:v>1.93203425407409</c:v>
                </c:pt>
                <c:pt idx="1932" formatCode="General">
                  <c:v>1.93303430080413</c:v>
                </c:pt>
                <c:pt idx="1933" formatCode="General">
                  <c:v>1.9340343475341699</c:v>
                </c:pt>
                <c:pt idx="1934" formatCode="General">
                  <c:v>1.9350343942642201</c:v>
                </c:pt>
                <c:pt idx="1935" formatCode="General">
                  <c:v>1.93603444099426</c:v>
                </c:pt>
                <c:pt idx="1936" formatCode="General">
                  <c:v>1.9370344877243</c:v>
                </c:pt>
                <c:pt idx="1937" formatCode="General">
                  <c:v>1.9380345344543399</c:v>
                </c:pt>
                <c:pt idx="1938" formatCode="General">
                  <c:v>1.9390345811843801</c:v>
                </c:pt>
                <c:pt idx="1939" formatCode="General">
                  <c:v>1.9400346279144201</c:v>
                </c:pt>
                <c:pt idx="1940" formatCode="General">
                  <c:v>1.94103467464447</c:v>
                </c:pt>
                <c:pt idx="1941" formatCode="General">
                  <c:v>1.9420347213745099</c:v>
                </c:pt>
                <c:pt idx="1942" formatCode="General">
                  <c:v>1.9430347681045499</c:v>
                </c:pt>
                <c:pt idx="1943" formatCode="General">
                  <c:v>1.9440348148345901</c:v>
                </c:pt>
                <c:pt idx="1944" formatCode="General">
                  <c:v>1.94503486156463</c:v>
                </c:pt>
                <c:pt idx="1945" formatCode="General">
                  <c:v>1.94603490829467</c:v>
                </c:pt>
                <c:pt idx="1946" formatCode="General">
                  <c:v>1.9470349550247099</c:v>
                </c:pt>
                <c:pt idx="1947" formatCode="General">
                  <c:v>1.9480350017547601</c:v>
                </c:pt>
                <c:pt idx="1948" formatCode="General">
                  <c:v>1.9490350484848</c:v>
                </c:pt>
                <c:pt idx="1949" formatCode="General">
                  <c:v>1.95003509521484</c:v>
                </c:pt>
                <c:pt idx="1950" formatCode="General">
                  <c:v>1.9510351419448799</c:v>
                </c:pt>
                <c:pt idx="1951" formatCode="General">
                  <c:v>1.9520351886749201</c:v>
                </c:pt>
                <c:pt idx="1952" formatCode="General">
                  <c:v>1.95303523540496</c:v>
                </c:pt>
                <c:pt idx="1953" formatCode="General">
                  <c:v>1.954035282135</c:v>
                </c:pt>
                <c:pt idx="1954" formatCode="General">
                  <c:v>1.9550353288650499</c:v>
                </c:pt>
                <c:pt idx="1955" formatCode="General">
                  <c:v>1.9560353755950901</c:v>
                </c:pt>
                <c:pt idx="1956" formatCode="General">
                  <c:v>1.9570354223251301</c:v>
                </c:pt>
                <c:pt idx="1957" formatCode="General">
                  <c:v>1.95803546905517</c:v>
                </c:pt>
                <c:pt idx="1958" formatCode="General">
                  <c:v>1.95903551578521</c:v>
                </c:pt>
                <c:pt idx="1959" formatCode="General">
                  <c:v>1.9600355625152499</c:v>
                </c:pt>
                <c:pt idx="1960" formatCode="General">
                  <c:v>1.9610356092453001</c:v>
                </c:pt>
                <c:pt idx="1961" formatCode="General">
                  <c:v>1.96203565597534</c:v>
                </c:pt>
                <c:pt idx="1962" formatCode="General">
                  <c:v>1.96303570270538</c:v>
                </c:pt>
                <c:pt idx="1963" formatCode="General">
                  <c:v>1.9640357494354199</c:v>
                </c:pt>
                <c:pt idx="1964" formatCode="General">
                  <c:v>1.9650357961654601</c:v>
                </c:pt>
                <c:pt idx="1965" formatCode="General">
                  <c:v>1.9660358428955</c:v>
                </c:pt>
                <c:pt idx="1966" formatCode="General">
                  <c:v>1.96703588962554</c:v>
                </c:pt>
                <c:pt idx="1967" formatCode="General">
                  <c:v>1.9680359363555899</c:v>
                </c:pt>
                <c:pt idx="1968" formatCode="General">
                  <c:v>1.9690359830856301</c:v>
                </c:pt>
                <c:pt idx="1969" formatCode="General">
                  <c:v>1.9700360298156701</c:v>
                </c:pt>
                <c:pt idx="1970" formatCode="General">
                  <c:v>1.97103607654571</c:v>
                </c:pt>
                <c:pt idx="1971" formatCode="General">
                  <c:v>1.97203612327575</c:v>
                </c:pt>
                <c:pt idx="1972" formatCode="General">
                  <c:v>1.9730361700057899</c:v>
                </c:pt>
                <c:pt idx="1973" formatCode="General">
                  <c:v>1.9740362167358301</c:v>
                </c:pt>
                <c:pt idx="1974" formatCode="General">
                  <c:v>1.97503626346588</c:v>
                </c:pt>
                <c:pt idx="1975" formatCode="General">
                  <c:v>1.97603631019592</c:v>
                </c:pt>
                <c:pt idx="1976" formatCode="General">
                  <c:v>1.9770363569259599</c:v>
                </c:pt>
                <c:pt idx="1977" formatCode="General">
                  <c:v>1.9780364036560001</c:v>
                </c:pt>
                <c:pt idx="1978" formatCode="General">
                  <c:v>1.97903645038604</c:v>
                </c:pt>
                <c:pt idx="1979" formatCode="General">
                  <c:v>1.98003649711608</c:v>
                </c:pt>
                <c:pt idx="1980" formatCode="General">
                  <c:v>1.9810365438461299</c:v>
                </c:pt>
                <c:pt idx="1981" formatCode="General">
                  <c:v>1.9820365905761701</c:v>
                </c:pt>
                <c:pt idx="1982" formatCode="General">
                  <c:v>1.98303663730621</c:v>
                </c:pt>
                <c:pt idx="1983" formatCode="General">
                  <c:v>1.98403668403625</c:v>
                </c:pt>
                <c:pt idx="1984" formatCode="General">
                  <c:v>1.9850367307662899</c:v>
                </c:pt>
                <c:pt idx="1985" formatCode="General">
                  <c:v>1.9860367774963299</c:v>
                </c:pt>
                <c:pt idx="1986" formatCode="General">
                  <c:v>1.9870368242263701</c:v>
                </c:pt>
                <c:pt idx="1987" formatCode="General">
                  <c:v>1.98803687095642</c:v>
                </c:pt>
                <c:pt idx="1988" formatCode="General">
                  <c:v>1.98903691768646</c:v>
                </c:pt>
                <c:pt idx="1989" formatCode="General">
                  <c:v>1.9900369644164999</c:v>
                </c:pt>
                <c:pt idx="1990" formatCode="General">
                  <c:v>1.9910370111465401</c:v>
                </c:pt>
                <c:pt idx="1991" formatCode="General">
                  <c:v>1.99203705787658</c:v>
                </c:pt>
                <c:pt idx="1992" formatCode="General">
                  <c:v>1.99303710460662</c:v>
                </c:pt>
                <c:pt idx="1993" formatCode="General">
                  <c:v>1.9940371513366599</c:v>
                </c:pt>
                <c:pt idx="1994" formatCode="General">
                  <c:v>1.9950371980667101</c:v>
                </c:pt>
                <c:pt idx="1995" formatCode="General">
                  <c:v>1.99603724479675</c:v>
                </c:pt>
                <c:pt idx="1996" formatCode="General">
                  <c:v>1.99703729152679</c:v>
                </c:pt>
                <c:pt idx="1997" formatCode="General">
                  <c:v>1.9980373382568299</c:v>
                </c:pt>
                <c:pt idx="1998" formatCode="General">
                  <c:v>1.9990373849868699</c:v>
                </c:pt>
                <c:pt idx="1999" formatCode="General">
                  <c:v>2.0000374317169101</c:v>
                </c:pt>
                <c:pt idx="2000" formatCode="General">
                  <c:v>2.00103735923767</c:v>
                </c:pt>
                <c:pt idx="2001" formatCode="General">
                  <c:v>2.0020372867584202</c:v>
                </c:pt>
                <c:pt idx="2002" formatCode="General">
                  <c:v>2.0030372142791699</c:v>
                </c:pt>
                <c:pt idx="2003" formatCode="General">
                  <c:v>2.0040371417999201</c:v>
                </c:pt>
                <c:pt idx="2004" formatCode="General">
                  <c:v>2.0050370693206698</c:v>
                </c:pt>
                <c:pt idx="2005" formatCode="General">
                  <c:v>2.0060369968414302</c:v>
                </c:pt>
                <c:pt idx="2006" formatCode="General">
                  <c:v>2.00703692436218</c:v>
                </c:pt>
                <c:pt idx="2007" formatCode="General">
                  <c:v>2.0080368518829301</c:v>
                </c:pt>
                <c:pt idx="2008" formatCode="General">
                  <c:v>2.0090367794036799</c:v>
                </c:pt>
                <c:pt idx="2009" formatCode="General">
                  <c:v>2.01003670692443</c:v>
                </c:pt>
                <c:pt idx="2010" formatCode="General">
                  <c:v>2.01103663444519</c:v>
                </c:pt>
                <c:pt idx="2011" formatCode="General">
                  <c:v>2.0120365619659402</c:v>
                </c:pt>
                <c:pt idx="2012" formatCode="General">
                  <c:v>2.0130364894866899</c:v>
                </c:pt>
                <c:pt idx="2013" formatCode="General">
                  <c:v>2.0140364170074401</c:v>
                </c:pt>
                <c:pt idx="2014" formatCode="General">
                  <c:v>2.0150363445281898</c:v>
                </c:pt>
                <c:pt idx="2015" formatCode="General">
                  <c:v>2.0160362720489502</c:v>
                </c:pt>
                <c:pt idx="2016" formatCode="General">
                  <c:v>2.0170361995696999</c:v>
                </c:pt>
                <c:pt idx="2017" formatCode="General">
                  <c:v>2.0180361270904501</c:v>
                </c:pt>
                <c:pt idx="2018" formatCode="General">
                  <c:v>2.0190360546111998</c:v>
                </c:pt>
                <c:pt idx="2019" formatCode="General">
                  <c:v>2.02003598213195</c:v>
                </c:pt>
                <c:pt idx="2020" formatCode="General">
                  <c:v>2.02103590965271</c:v>
                </c:pt>
                <c:pt idx="2021" formatCode="General">
                  <c:v>2.0220358371734601</c:v>
                </c:pt>
                <c:pt idx="2022" formatCode="General">
                  <c:v>2.0230357646942099</c:v>
                </c:pt>
                <c:pt idx="2023" formatCode="General">
                  <c:v>2.02403569221496</c:v>
                </c:pt>
                <c:pt idx="2024" formatCode="General">
                  <c:v>2.0250356197357098</c:v>
                </c:pt>
                <c:pt idx="2025" formatCode="General">
                  <c:v>2.02603554725646</c:v>
                </c:pt>
                <c:pt idx="2026" formatCode="General">
                  <c:v>2.0270354747772199</c:v>
                </c:pt>
                <c:pt idx="2027" formatCode="General">
                  <c:v>2.0280354022979701</c:v>
                </c:pt>
                <c:pt idx="2028" formatCode="General">
                  <c:v>2.0290353298187198</c:v>
                </c:pt>
                <c:pt idx="2029" formatCode="General">
                  <c:v>2.03003525733947</c:v>
                </c:pt>
                <c:pt idx="2030" formatCode="General">
                  <c:v>2.0310351848602202</c:v>
                </c:pt>
                <c:pt idx="2031" formatCode="General">
                  <c:v>2.0320351123809801</c:v>
                </c:pt>
                <c:pt idx="2032" formatCode="General">
                  <c:v>2.0330350399017298</c:v>
                </c:pt>
                <c:pt idx="2033" formatCode="General">
                  <c:v>2.03403496742248</c:v>
                </c:pt>
                <c:pt idx="2034" formatCode="General">
                  <c:v>2.0350348949432302</c:v>
                </c:pt>
                <c:pt idx="2035" formatCode="General">
                  <c:v>2.0360348224639799</c:v>
                </c:pt>
                <c:pt idx="2036" formatCode="General">
                  <c:v>2.0370347499847399</c:v>
                </c:pt>
                <c:pt idx="2037" formatCode="General">
                  <c:v>2.0380346775054901</c:v>
                </c:pt>
                <c:pt idx="2038" formatCode="General">
                  <c:v>2.0390346050262398</c:v>
                </c:pt>
                <c:pt idx="2039" formatCode="General">
                  <c:v>2.04003453254699</c:v>
                </c:pt>
                <c:pt idx="2040" formatCode="General">
                  <c:v>2.0410344600677401</c:v>
                </c:pt>
                <c:pt idx="2041" formatCode="General">
                  <c:v>2.0420343875885001</c:v>
                </c:pt>
                <c:pt idx="2042" formatCode="General">
                  <c:v>2.0430343151092498</c:v>
                </c:pt>
                <c:pt idx="2043" formatCode="General">
                  <c:v>2.04403424263</c:v>
                </c:pt>
                <c:pt idx="2044" formatCode="General">
                  <c:v>2.0450341701507502</c:v>
                </c:pt>
                <c:pt idx="2045" formatCode="General">
                  <c:v>2.0460340976714999</c:v>
                </c:pt>
                <c:pt idx="2046" formatCode="General">
                  <c:v>2.0470340251922599</c:v>
                </c:pt>
                <c:pt idx="2047" formatCode="General">
                  <c:v>2.04803395271301</c:v>
                </c:pt>
                <c:pt idx="2048" formatCode="General">
                  <c:v>2.0490338802337602</c:v>
                </c:pt>
                <c:pt idx="2049" formatCode="General">
                  <c:v>2.0500338077545099</c:v>
                </c:pt>
                <c:pt idx="2050" formatCode="General">
                  <c:v>2.0510337352752601</c:v>
                </c:pt>
                <c:pt idx="2051" formatCode="General">
                  <c:v>2.0520336627960201</c:v>
                </c:pt>
                <c:pt idx="2052" formatCode="General">
                  <c:v>2.0530335903167698</c:v>
                </c:pt>
                <c:pt idx="2053" formatCode="General">
                  <c:v>2.05403351783752</c:v>
                </c:pt>
                <c:pt idx="2054" formatCode="General">
                  <c:v>2.0550334453582701</c:v>
                </c:pt>
                <c:pt idx="2055" formatCode="General">
                  <c:v>2.0560333728790199</c:v>
                </c:pt>
                <c:pt idx="2056" formatCode="General">
                  <c:v>2.0570333003997798</c:v>
                </c:pt>
                <c:pt idx="2057" formatCode="General">
                  <c:v>2.05803322792053</c:v>
                </c:pt>
                <c:pt idx="2058" formatCode="General">
                  <c:v>2.0590331554412802</c:v>
                </c:pt>
                <c:pt idx="2059" formatCode="General">
                  <c:v>2.0600330829620299</c:v>
                </c:pt>
                <c:pt idx="2060" formatCode="General">
                  <c:v>2.0610330104827801</c:v>
                </c:pt>
                <c:pt idx="2061" formatCode="General">
                  <c:v>2.06203293800354</c:v>
                </c:pt>
                <c:pt idx="2062" formatCode="General">
                  <c:v>2.0630328655242902</c:v>
                </c:pt>
                <c:pt idx="2063" formatCode="General">
                  <c:v>2.0640327930450399</c:v>
                </c:pt>
                <c:pt idx="2064" formatCode="General">
                  <c:v>2.0650327205657901</c:v>
                </c:pt>
                <c:pt idx="2065" formatCode="General">
                  <c:v>2.0660326480865399</c:v>
                </c:pt>
                <c:pt idx="2066" formatCode="General">
                  <c:v>2.06703257560729</c:v>
                </c:pt>
                <c:pt idx="2067" formatCode="General">
                  <c:v>2.06803250312805</c:v>
                </c:pt>
                <c:pt idx="2068" formatCode="General">
                  <c:v>2.0690324306488002</c:v>
                </c:pt>
                <c:pt idx="2069" formatCode="General">
                  <c:v>2.0700323581695499</c:v>
                </c:pt>
                <c:pt idx="2070" formatCode="General">
                  <c:v>2.0710322856903001</c:v>
                </c:pt>
                <c:pt idx="2071" formatCode="General">
                  <c:v>2.0720322132110498</c:v>
                </c:pt>
                <c:pt idx="2072" formatCode="General">
                  <c:v>2.0730321407318102</c:v>
                </c:pt>
                <c:pt idx="2073" formatCode="General">
                  <c:v>2.0740320682525599</c:v>
                </c:pt>
                <c:pt idx="2074" formatCode="General">
                  <c:v>2.0750319957733101</c:v>
                </c:pt>
                <c:pt idx="2075" formatCode="General">
                  <c:v>2.0760319232940598</c:v>
                </c:pt>
                <c:pt idx="2076" formatCode="General">
                  <c:v>2.07703185081481</c:v>
                </c:pt>
                <c:pt idx="2077" formatCode="General">
                  <c:v>2.07803177833557</c:v>
                </c:pt>
                <c:pt idx="2078" formatCode="General">
                  <c:v>2.0790317058563201</c:v>
                </c:pt>
                <c:pt idx="2079" formatCode="General">
                  <c:v>2.0800316333770699</c:v>
                </c:pt>
                <c:pt idx="2080" formatCode="General">
                  <c:v>2.08103156089782</c:v>
                </c:pt>
                <c:pt idx="2081" formatCode="General">
                  <c:v>2.0820314884185702</c:v>
                </c:pt>
                <c:pt idx="2082" formatCode="General">
                  <c:v>2.0830314159393302</c:v>
                </c:pt>
                <c:pt idx="2083" formatCode="General">
                  <c:v>2.0840313434600799</c:v>
                </c:pt>
                <c:pt idx="2084" formatCode="General">
                  <c:v>2.0850312709808301</c:v>
                </c:pt>
                <c:pt idx="2085" formatCode="General">
                  <c:v>2.0860311985015798</c:v>
                </c:pt>
                <c:pt idx="2086" formatCode="General">
                  <c:v>2.08703112602233</c:v>
                </c:pt>
                <c:pt idx="2087" formatCode="General">
                  <c:v>2.0880310535430899</c:v>
                </c:pt>
                <c:pt idx="2088" formatCode="General">
                  <c:v>2.0890309810638401</c:v>
                </c:pt>
                <c:pt idx="2089" formatCode="General">
                  <c:v>2.0900309085845898</c:v>
                </c:pt>
                <c:pt idx="2090" formatCode="General">
                  <c:v>2.09103083610534</c:v>
                </c:pt>
                <c:pt idx="2091" formatCode="General">
                  <c:v>2.0920307636260902</c:v>
                </c:pt>
                <c:pt idx="2092" formatCode="General">
                  <c:v>2.0930306911468501</c:v>
                </c:pt>
                <c:pt idx="2093" formatCode="General">
                  <c:v>2.0940306186675999</c:v>
                </c:pt>
                <c:pt idx="2094" formatCode="General">
                  <c:v>2.0950305461883501</c:v>
                </c:pt>
                <c:pt idx="2095" formatCode="General">
                  <c:v>2.0960304737090998</c:v>
                </c:pt>
                <c:pt idx="2096" formatCode="General">
                  <c:v>2.09703040122985</c:v>
                </c:pt>
                <c:pt idx="2097" formatCode="General">
                  <c:v>2.0980303287506099</c:v>
                </c:pt>
                <c:pt idx="2098" formatCode="General">
                  <c:v>2.0990302562713601</c:v>
                </c:pt>
                <c:pt idx="2099" formatCode="General">
                  <c:v>2.1000301837921098</c:v>
                </c:pt>
                <c:pt idx="2100" formatCode="General">
                  <c:v>2.10103011131286</c:v>
                </c:pt>
                <c:pt idx="2101" formatCode="General">
                  <c:v>2.1020300388336102</c:v>
                </c:pt>
                <c:pt idx="2102" formatCode="General">
                  <c:v>2.1030299663543701</c:v>
                </c:pt>
                <c:pt idx="2103" formatCode="General">
                  <c:v>2.1040298938751198</c:v>
                </c:pt>
                <c:pt idx="2104" formatCode="General">
                  <c:v>2.10502982139587</c:v>
                </c:pt>
                <c:pt idx="2105" formatCode="General">
                  <c:v>2.1060297489166202</c:v>
                </c:pt>
                <c:pt idx="2106" formatCode="General">
                  <c:v>2.1070296764373699</c:v>
                </c:pt>
                <c:pt idx="2107" formatCode="General">
                  <c:v>2.1080296039581201</c:v>
                </c:pt>
                <c:pt idx="2108" formatCode="General">
                  <c:v>2.1090295314788801</c:v>
                </c:pt>
                <c:pt idx="2109" formatCode="General">
                  <c:v>2.1100294589996298</c:v>
                </c:pt>
                <c:pt idx="2110" formatCode="General">
                  <c:v>2.11102938652038</c:v>
                </c:pt>
                <c:pt idx="2111" formatCode="General">
                  <c:v>2.1120293140411301</c:v>
                </c:pt>
                <c:pt idx="2112" formatCode="General">
                  <c:v>2.1130292415618799</c:v>
                </c:pt>
                <c:pt idx="2113" formatCode="General">
                  <c:v>2.1140291690826398</c:v>
                </c:pt>
                <c:pt idx="2114" formatCode="General">
                  <c:v>2.11502909660339</c:v>
                </c:pt>
                <c:pt idx="2115" formatCode="General">
                  <c:v>2.1160290241241402</c:v>
                </c:pt>
                <c:pt idx="2116" formatCode="General">
                  <c:v>2.1170289516448899</c:v>
                </c:pt>
                <c:pt idx="2117" formatCode="General">
                  <c:v>2.1180288791656401</c:v>
                </c:pt>
                <c:pt idx="2118" formatCode="General">
                  <c:v>2.1190288066864</c:v>
                </c:pt>
                <c:pt idx="2119" formatCode="General">
                  <c:v>2.1200287342071502</c:v>
                </c:pt>
                <c:pt idx="2120" formatCode="General">
                  <c:v>2.1210286617278999</c:v>
                </c:pt>
                <c:pt idx="2121" formatCode="General">
                  <c:v>2.1220285892486501</c:v>
                </c:pt>
                <c:pt idx="2122" formatCode="General">
                  <c:v>2.1230285167693999</c:v>
                </c:pt>
                <c:pt idx="2123" formatCode="General">
                  <c:v>2.1240284442901598</c:v>
                </c:pt>
                <c:pt idx="2124" formatCode="General">
                  <c:v>2.12502837181091</c:v>
                </c:pt>
                <c:pt idx="2125" formatCode="General">
                  <c:v>2.1260282993316602</c:v>
                </c:pt>
                <c:pt idx="2126" formatCode="General">
                  <c:v>2.1270282268524099</c:v>
                </c:pt>
                <c:pt idx="2127" formatCode="General">
                  <c:v>2.1280281543731601</c:v>
                </c:pt>
                <c:pt idx="2128" formatCode="General">
                  <c:v>2.12902808189392</c:v>
                </c:pt>
                <c:pt idx="2129" formatCode="General">
                  <c:v>2.1300280094146702</c:v>
                </c:pt>
                <c:pt idx="2130" formatCode="General">
                  <c:v>2.1310279369354199</c:v>
                </c:pt>
                <c:pt idx="2131" formatCode="General">
                  <c:v>2.1320278644561701</c:v>
                </c:pt>
                <c:pt idx="2132" formatCode="General">
                  <c:v>2.1330277919769198</c:v>
                </c:pt>
                <c:pt idx="2133" formatCode="General">
                  <c:v>2.1340277194976802</c:v>
                </c:pt>
                <c:pt idx="2134" formatCode="General">
                  <c:v>2.13502764701843</c:v>
                </c:pt>
                <c:pt idx="2135" formatCode="General">
                  <c:v>2.1360275745391801</c:v>
                </c:pt>
                <c:pt idx="2136" formatCode="General">
                  <c:v>2.1370275020599299</c:v>
                </c:pt>
                <c:pt idx="2137" formatCode="General">
                  <c:v>2.13802742958068</c:v>
                </c:pt>
                <c:pt idx="2138" formatCode="General">
                  <c:v>2.13902735710144</c:v>
                </c:pt>
                <c:pt idx="2139" formatCode="General">
                  <c:v>2.1400272846221902</c:v>
                </c:pt>
                <c:pt idx="2140" formatCode="General">
                  <c:v>2.1410272121429399</c:v>
                </c:pt>
                <c:pt idx="2141" formatCode="General">
                  <c:v>2.1420271396636901</c:v>
                </c:pt>
                <c:pt idx="2142" formatCode="General">
                  <c:v>2.1430270671844398</c:v>
                </c:pt>
                <c:pt idx="2143" formatCode="General">
                  <c:v>2.1440269947052002</c:v>
                </c:pt>
                <c:pt idx="2144" formatCode="General">
                  <c:v>2.1450269222259499</c:v>
                </c:pt>
                <c:pt idx="2145" formatCode="General">
                  <c:v>2.1460268497467001</c:v>
                </c:pt>
                <c:pt idx="2146" formatCode="General">
                  <c:v>2.1470267772674498</c:v>
                </c:pt>
                <c:pt idx="2147" formatCode="General">
                  <c:v>2.1480267047882</c:v>
                </c:pt>
                <c:pt idx="2148" formatCode="General">
                  <c:v>2.14902663230896</c:v>
                </c:pt>
                <c:pt idx="2149" formatCode="General">
                  <c:v>2.1500265598297101</c:v>
                </c:pt>
                <c:pt idx="2150" formatCode="General">
                  <c:v>2.1510264873504599</c:v>
                </c:pt>
                <c:pt idx="2151" formatCode="General">
                  <c:v>2.15202641487121</c:v>
                </c:pt>
                <c:pt idx="2152" formatCode="General">
                  <c:v>2.1530263423919598</c:v>
                </c:pt>
                <c:pt idx="2153" formatCode="General">
                  <c:v>2.15402626991271</c:v>
                </c:pt>
                <c:pt idx="2154" formatCode="General">
                  <c:v>2.1550261974334699</c:v>
                </c:pt>
                <c:pt idx="2155" formatCode="General">
                  <c:v>2.1560261249542201</c:v>
                </c:pt>
                <c:pt idx="2156" formatCode="General">
                  <c:v>2.1570260524749698</c:v>
                </c:pt>
                <c:pt idx="2157" formatCode="General">
                  <c:v>2.15802597999572</c:v>
                </c:pt>
                <c:pt idx="2158" formatCode="General">
                  <c:v>2.1590259075164702</c:v>
                </c:pt>
                <c:pt idx="2159" formatCode="General">
                  <c:v>2.1600258350372301</c:v>
                </c:pt>
                <c:pt idx="2160" formatCode="General">
                  <c:v>2.1610257625579798</c:v>
                </c:pt>
                <c:pt idx="2161" formatCode="General">
                  <c:v>2.16202569007873</c:v>
                </c:pt>
                <c:pt idx="2162" formatCode="General">
                  <c:v>2.1630256175994802</c:v>
                </c:pt>
                <c:pt idx="2163" formatCode="General">
                  <c:v>2.1640255451202299</c:v>
                </c:pt>
                <c:pt idx="2164" formatCode="General">
                  <c:v>2.1650254726409899</c:v>
                </c:pt>
                <c:pt idx="2165" formatCode="General">
                  <c:v>2.1660254001617401</c:v>
                </c:pt>
                <c:pt idx="2166" formatCode="General">
                  <c:v>2.1670253276824898</c:v>
                </c:pt>
                <c:pt idx="2167" formatCode="General">
                  <c:v>2.16802525520324</c:v>
                </c:pt>
                <c:pt idx="2168" formatCode="General">
                  <c:v>2.1690251827239901</c:v>
                </c:pt>
                <c:pt idx="2169" formatCode="General">
                  <c:v>2.1700251102447501</c:v>
                </c:pt>
                <c:pt idx="2170" formatCode="General">
                  <c:v>2.1710250377654998</c:v>
                </c:pt>
                <c:pt idx="2171" formatCode="General">
                  <c:v>2.17202496528625</c:v>
                </c:pt>
                <c:pt idx="2172" formatCode="General">
                  <c:v>2.1730248928070002</c:v>
                </c:pt>
                <c:pt idx="2173" formatCode="General">
                  <c:v>2.1740248203277499</c:v>
                </c:pt>
                <c:pt idx="2174" formatCode="General">
                  <c:v>2.1750247478485099</c:v>
                </c:pt>
                <c:pt idx="2175" formatCode="General">
                  <c:v>2.17602467536926</c:v>
                </c:pt>
                <c:pt idx="2176" formatCode="General">
                  <c:v>2.1770246028900102</c:v>
                </c:pt>
                <c:pt idx="2177" formatCode="General">
                  <c:v>2.1780245304107599</c:v>
                </c:pt>
                <c:pt idx="2178" formatCode="General">
                  <c:v>2.1790244579315101</c:v>
                </c:pt>
                <c:pt idx="2179" formatCode="General">
                  <c:v>2.1800243854522701</c:v>
                </c:pt>
                <c:pt idx="2180" formatCode="General">
                  <c:v>2.1810243129730198</c:v>
                </c:pt>
                <c:pt idx="2181" formatCode="General">
                  <c:v>2.18202424049377</c:v>
                </c:pt>
                <c:pt idx="2182" formatCode="General">
                  <c:v>2.1830241680145201</c:v>
                </c:pt>
                <c:pt idx="2183" formatCode="General">
                  <c:v>2.1840240955352699</c:v>
                </c:pt>
                <c:pt idx="2184" formatCode="General">
                  <c:v>2.1850240230560298</c:v>
                </c:pt>
                <c:pt idx="2185" formatCode="General">
                  <c:v>2.18602395057678</c:v>
                </c:pt>
                <c:pt idx="2186" formatCode="General">
                  <c:v>2.1870238780975302</c:v>
                </c:pt>
                <c:pt idx="2187" formatCode="General">
                  <c:v>2.1880238056182799</c:v>
                </c:pt>
                <c:pt idx="2188" formatCode="General">
                  <c:v>2.1890237331390301</c:v>
                </c:pt>
                <c:pt idx="2189" formatCode="General">
                  <c:v>2.19002366065979</c:v>
                </c:pt>
                <c:pt idx="2190" formatCode="General">
                  <c:v>2.1910235881805402</c:v>
                </c:pt>
                <c:pt idx="2191" formatCode="General">
                  <c:v>2.1920235157012899</c:v>
                </c:pt>
                <c:pt idx="2192" formatCode="General">
                  <c:v>2.1930234432220401</c:v>
                </c:pt>
                <c:pt idx="2193" formatCode="General">
                  <c:v>2.1940233707427899</c:v>
                </c:pt>
                <c:pt idx="2194" formatCode="General">
                  <c:v>2.19502329826354</c:v>
                </c:pt>
                <c:pt idx="2195" formatCode="General">
                  <c:v>2.1960232257843</c:v>
                </c:pt>
                <c:pt idx="2196" formatCode="General">
                  <c:v>2.1970231533050502</c:v>
                </c:pt>
                <c:pt idx="2197" formatCode="General">
                  <c:v>2.1980230808257999</c:v>
                </c:pt>
                <c:pt idx="2198" formatCode="General">
                  <c:v>2.1990230083465501</c:v>
                </c:pt>
                <c:pt idx="2199" formatCode="General">
                  <c:v>2.2000229358672998</c:v>
                </c:pt>
                <c:pt idx="2200" formatCode="General">
                  <c:v>2.2010228633880602</c:v>
                </c:pt>
                <c:pt idx="2201" formatCode="General">
                  <c:v>2.2020227909088099</c:v>
                </c:pt>
                <c:pt idx="2202" formatCode="General">
                  <c:v>2.2030227184295601</c:v>
                </c:pt>
                <c:pt idx="2203" formatCode="General">
                  <c:v>2.2040226459503098</c:v>
                </c:pt>
                <c:pt idx="2204" formatCode="General">
                  <c:v>2.20502257347106</c:v>
                </c:pt>
                <c:pt idx="2205" formatCode="General">
                  <c:v>2.20602250099182</c:v>
                </c:pt>
                <c:pt idx="2206" formatCode="General">
                  <c:v>2.2070224285125701</c:v>
                </c:pt>
                <c:pt idx="2207" formatCode="General">
                  <c:v>2.2080223560333199</c:v>
                </c:pt>
                <c:pt idx="2208" formatCode="General">
                  <c:v>2.20902228355407</c:v>
                </c:pt>
                <c:pt idx="2209" formatCode="General">
                  <c:v>2.2100222110748202</c:v>
                </c:pt>
                <c:pt idx="2210" formatCode="General">
                  <c:v>2.2110221385955802</c:v>
                </c:pt>
                <c:pt idx="2211" formatCode="General">
                  <c:v>2.2120220661163299</c:v>
                </c:pt>
                <c:pt idx="2212" formatCode="General">
                  <c:v>2.2130219936370801</c:v>
                </c:pt>
                <c:pt idx="2213" formatCode="General">
                  <c:v>2.2140219211578298</c:v>
                </c:pt>
                <c:pt idx="2214" formatCode="General">
                  <c:v>2.21502184867858</c:v>
                </c:pt>
                <c:pt idx="2215" formatCode="General">
                  <c:v>2.2160217761993399</c:v>
                </c:pt>
                <c:pt idx="2216" formatCode="General">
                  <c:v>2.2170217037200901</c:v>
                </c:pt>
                <c:pt idx="2217" formatCode="General">
                  <c:v>2.2180216312408398</c:v>
                </c:pt>
                <c:pt idx="2218" formatCode="General">
                  <c:v>2.21902155876159</c:v>
                </c:pt>
                <c:pt idx="2219" formatCode="General">
                  <c:v>2.2200214862823402</c:v>
                </c:pt>
                <c:pt idx="2220" formatCode="General">
                  <c:v>2.2210214138031001</c:v>
                </c:pt>
                <c:pt idx="2221" formatCode="General">
                  <c:v>2.2220213413238499</c:v>
                </c:pt>
                <c:pt idx="2222" formatCode="General">
                  <c:v>2.2230212688446001</c:v>
                </c:pt>
                <c:pt idx="2223" formatCode="General">
                  <c:v>2.2240211963653498</c:v>
                </c:pt>
                <c:pt idx="2224" formatCode="General">
                  <c:v>2.2250211238861</c:v>
                </c:pt>
                <c:pt idx="2225" formatCode="General">
                  <c:v>2.2260210514068599</c:v>
                </c:pt>
                <c:pt idx="2226" formatCode="General">
                  <c:v>2.2270209789276101</c:v>
                </c:pt>
                <c:pt idx="2227" formatCode="General">
                  <c:v>2.2280209064483598</c:v>
                </c:pt>
                <c:pt idx="2228" formatCode="General">
                  <c:v>2.22902083396911</c:v>
                </c:pt>
                <c:pt idx="2229" formatCode="General">
                  <c:v>2.2300207614898602</c:v>
                </c:pt>
                <c:pt idx="2230" formatCode="General">
                  <c:v>2.2310206890106201</c:v>
                </c:pt>
                <c:pt idx="2231" formatCode="General">
                  <c:v>2.2320206165313698</c:v>
                </c:pt>
                <c:pt idx="2232" formatCode="General">
                  <c:v>2.23302054405212</c:v>
                </c:pt>
                <c:pt idx="2233" formatCode="General">
                  <c:v>2.2340204715728702</c:v>
                </c:pt>
                <c:pt idx="2234" formatCode="General">
                  <c:v>2.2350203990936199</c:v>
                </c:pt>
                <c:pt idx="2235" formatCode="General">
                  <c:v>2.2360203266143701</c:v>
                </c:pt>
                <c:pt idx="2236" formatCode="General">
                  <c:v>2.2370202541351301</c:v>
                </c:pt>
                <c:pt idx="2237" formatCode="General">
                  <c:v>2.2380201816558798</c:v>
                </c:pt>
                <c:pt idx="2238" formatCode="General">
                  <c:v>2.23902010917663</c:v>
                </c:pt>
                <c:pt idx="2239" formatCode="General">
                  <c:v>2.2400200366973801</c:v>
                </c:pt>
                <c:pt idx="2240" formatCode="General">
                  <c:v>2.2410199642181299</c:v>
                </c:pt>
                <c:pt idx="2241" formatCode="General">
                  <c:v>2.2420198917388898</c:v>
                </c:pt>
                <c:pt idx="2242" formatCode="General">
                  <c:v>2.24301981925964</c:v>
                </c:pt>
                <c:pt idx="2243" formatCode="General">
                  <c:v>2.2440197467803902</c:v>
                </c:pt>
                <c:pt idx="2244" formatCode="General">
                  <c:v>2.2450196743011399</c:v>
                </c:pt>
                <c:pt idx="2245" formatCode="General">
                  <c:v>2.2460196018218901</c:v>
                </c:pt>
                <c:pt idx="2246" formatCode="General">
                  <c:v>2.24701952934265</c:v>
                </c:pt>
                <c:pt idx="2247" formatCode="General">
                  <c:v>2.2480194568634002</c:v>
                </c:pt>
                <c:pt idx="2248" formatCode="General">
                  <c:v>2.2490193843841499</c:v>
                </c:pt>
                <c:pt idx="2249" formatCode="General">
                  <c:v>2.2500193119049001</c:v>
                </c:pt>
                <c:pt idx="2250" formatCode="General">
                  <c:v>2.2510192394256499</c:v>
                </c:pt>
                <c:pt idx="2251" formatCode="General">
                  <c:v>2.2520191669464098</c:v>
                </c:pt>
                <c:pt idx="2252" formatCode="General">
                  <c:v>2.25301909446716</c:v>
                </c:pt>
                <c:pt idx="2253" formatCode="General">
                  <c:v>2.2540190219879102</c:v>
                </c:pt>
                <c:pt idx="2254" formatCode="General">
                  <c:v>2.2550189495086599</c:v>
                </c:pt>
                <c:pt idx="2255" formatCode="General">
                  <c:v>2.2560188770294101</c:v>
                </c:pt>
                <c:pt idx="2256" formatCode="General">
                  <c:v>2.25701880455017</c:v>
                </c:pt>
                <c:pt idx="2257" formatCode="General">
                  <c:v>2.2580187320709202</c:v>
                </c:pt>
                <c:pt idx="2258" formatCode="General">
                  <c:v>2.2590186595916699</c:v>
                </c:pt>
                <c:pt idx="2259" formatCode="General">
                  <c:v>2.2600185871124201</c:v>
                </c:pt>
                <c:pt idx="2260" formatCode="General">
                  <c:v>2.2610185146331698</c:v>
                </c:pt>
                <c:pt idx="2261" formatCode="General">
                  <c:v>2.2620184421539302</c:v>
                </c:pt>
                <c:pt idx="2262" formatCode="General">
                  <c:v>2.26301836967468</c:v>
                </c:pt>
                <c:pt idx="2263" formatCode="General">
                  <c:v>2.2640182971954301</c:v>
                </c:pt>
                <c:pt idx="2264" formatCode="General">
                  <c:v>2.2650182247161799</c:v>
                </c:pt>
                <c:pt idx="2265" formatCode="General">
                  <c:v>2.26601815223693</c:v>
                </c:pt>
                <c:pt idx="2266" formatCode="General">
                  <c:v>2.26701807975769</c:v>
                </c:pt>
                <c:pt idx="2267" formatCode="General">
                  <c:v>2.2680180072784402</c:v>
                </c:pt>
                <c:pt idx="2268" formatCode="General">
                  <c:v>2.2690179347991899</c:v>
                </c:pt>
                <c:pt idx="2269" formatCode="General">
                  <c:v>2.2700178623199401</c:v>
                </c:pt>
                <c:pt idx="2270" formatCode="General">
                  <c:v>2.2710177898406898</c:v>
                </c:pt>
                <c:pt idx="2271" formatCode="General">
                  <c:v>2.2720177173614502</c:v>
                </c:pt>
                <c:pt idx="2272" formatCode="General">
                  <c:v>2.2730176448821999</c:v>
                </c:pt>
                <c:pt idx="2273" formatCode="General">
                  <c:v>2.2740175724029501</c:v>
                </c:pt>
                <c:pt idx="2274" formatCode="General">
                  <c:v>2.2750174999236998</c:v>
                </c:pt>
                <c:pt idx="2275" formatCode="General">
                  <c:v>2.27601742744445</c:v>
                </c:pt>
                <c:pt idx="2276" formatCode="General">
                  <c:v>2.27701735496521</c:v>
                </c:pt>
                <c:pt idx="2277" formatCode="General">
                  <c:v>2.2780172824859601</c:v>
                </c:pt>
                <c:pt idx="2278" formatCode="General">
                  <c:v>2.2790172100067099</c:v>
                </c:pt>
                <c:pt idx="2279" formatCode="General">
                  <c:v>2.28001713752746</c:v>
                </c:pt>
                <c:pt idx="2280" formatCode="General">
                  <c:v>2.2810170650482098</c:v>
                </c:pt>
                <c:pt idx="2281" formatCode="General">
                  <c:v>2.28201699256896</c:v>
                </c:pt>
                <c:pt idx="2282" formatCode="General">
                  <c:v>2.2830169200897199</c:v>
                </c:pt>
                <c:pt idx="2283" formatCode="General">
                  <c:v>2.2840168476104701</c:v>
                </c:pt>
                <c:pt idx="2284" formatCode="General">
                  <c:v>2.2850167751312198</c:v>
                </c:pt>
                <c:pt idx="2285" formatCode="General">
                  <c:v>2.28601670265197</c:v>
                </c:pt>
                <c:pt idx="2286" formatCode="General">
                  <c:v>2.2870166301727202</c:v>
                </c:pt>
                <c:pt idx="2287" formatCode="General">
                  <c:v>2.2880165576934801</c:v>
                </c:pt>
                <c:pt idx="2288" formatCode="General">
                  <c:v>2.2890164852142298</c:v>
                </c:pt>
                <c:pt idx="2289" formatCode="General">
                  <c:v>2.29001641273498</c:v>
                </c:pt>
                <c:pt idx="2290" formatCode="General">
                  <c:v>2.2910163402557302</c:v>
                </c:pt>
                <c:pt idx="2291" formatCode="General">
                  <c:v>2.2920162677764799</c:v>
                </c:pt>
                <c:pt idx="2292" formatCode="General">
                  <c:v>2.2930161952972399</c:v>
                </c:pt>
                <c:pt idx="2293" formatCode="General">
                  <c:v>2.2940161228179901</c:v>
                </c:pt>
                <c:pt idx="2294" formatCode="General">
                  <c:v>2.2950160503387398</c:v>
                </c:pt>
                <c:pt idx="2295" formatCode="General">
                  <c:v>2.29601597785949</c:v>
                </c:pt>
                <c:pt idx="2296" formatCode="General">
                  <c:v>2.2970159053802401</c:v>
                </c:pt>
                <c:pt idx="2297" formatCode="General">
                  <c:v>2.2980158329010001</c:v>
                </c:pt>
                <c:pt idx="2298" formatCode="General">
                  <c:v>2.2990157604217498</c:v>
                </c:pt>
                <c:pt idx="2299" formatCode="General">
                  <c:v>2.3000156879425</c:v>
                </c:pt>
                <c:pt idx="2300" formatCode="General">
                  <c:v>2.3010156154632502</c:v>
                </c:pt>
                <c:pt idx="2301" formatCode="General">
                  <c:v>2.3020155429839999</c:v>
                </c:pt>
                <c:pt idx="2302" formatCode="General">
                  <c:v>2.3030154705047599</c:v>
                </c:pt>
                <c:pt idx="2303" formatCode="General">
                  <c:v>2.30401539802551</c:v>
                </c:pt>
                <c:pt idx="2304" formatCode="General">
                  <c:v>2.3050153255462602</c:v>
                </c:pt>
                <c:pt idx="2305" formatCode="General">
                  <c:v>2.3060152530670099</c:v>
                </c:pt>
                <c:pt idx="2306" formatCode="General">
                  <c:v>2.3070151805877601</c:v>
                </c:pt>
                <c:pt idx="2307" formatCode="General">
                  <c:v>2.3080151081085201</c:v>
                </c:pt>
                <c:pt idx="2308" formatCode="General">
                  <c:v>2.3090150356292698</c:v>
                </c:pt>
                <c:pt idx="2309" formatCode="General">
                  <c:v>2.31001496315002</c:v>
                </c:pt>
                <c:pt idx="2310" formatCode="General">
                  <c:v>2.3110148906707701</c:v>
                </c:pt>
                <c:pt idx="2311" formatCode="General">
                  <c:v>2.3120148181915199</c:v>
                </c:pt>
                <c:pt idx="2312" formatCode="General">
                  <c:v>2.3130147457122798</c:v>
                </c:pt>
                <c:pt idx="2313" formatCode="General">
                  <c:v>2.31401467323303</c:v>
                </c:pt>
                <c:pt idx="2314" formatCode="General">
                  <c:v>2.3150146007537802</c:v>
                </c:pt>
                <c:pt idx="2315" formatCode="General">
                  <c:v>2.3160145282745299</c:v>
                </c:pt>
                <c:pt idx="2316" formatCode="General">
                  <c:v>2.3170144557952801</c:v>
                </c:pt>
                <c:pt idx="2317" formatCode="General">
                  <c:v>2.31801438331604</c:v>
                </c:pt>
                <c:pt idx="2318" formatCode="General">
                  <c:v>2.3190143108367902</c:v>
                </c:pt>
                <c:pt idx="2319" formatCode="General">
                  <c:v>2.3200142383575399</c:v>
                </c:pt>
                <c:pt idx="2320" formatCode="General">
                  <c:v>2.3210141658782901</c:v>
                </c:pt>
                <c:pt idx="2321" formatCode="General">
                  <c:v>2.3220140933990399</c:v>
                </c:pt>
                <c:pt idx="2322" formatCode="General">
                  <c:v>2.32301402091979</c:v>
                </c:pt>
                <c:pt idx="2323" formatCode="General">
                  <c:v>2.32401394844055</c:v>
                </c:pt>
                <c:pt idx="2324" formatCode="General">
                  <c:v>2.3250138759613002</c:v>
                </c:pt>
                <c:pt idx="2325" formatCode="General">
                  <c:v>2.3260138034820499</c:v>
                </c:pt>
                <c:pt idx="2326" formatCode="General">
                  <c:v>2.3270137310028001</c:v>
                </c:pt>
                <c:pt idx="2327" formatCode="General">
                  <c:v>2.3280136585235498</c:v>
                </c:pt>
                <c:pt idx="2328" formatCode="General">
                  <c:v>2.3290135860443102</c:v>
                </c:pt>
                <c:pt idx="2329" formatCode="General">
                  <c:v>2.3300135135650599</c:v>
                </c:pt>
                <c:pt idx="2330" formatCode="General">
                  <c:v>2.3310134410858101</c:v>
                </c:pt>
                <c:pt idx="2331" formatCode="General">
                  <c:v>2.3320133686065598</c:v>
                </c:pt>
                <c:pt idx="2332" formatCode="General">
                  <c:v>2.33301329612731</c:v>
                </c:pt>
                <c:pt idx="2333" formatCode="General">
                  <c:v>2.33401322364807</c:v>
                </c:pt>
                <c:pt idx="2334" formatCode="General">
                  <c:v>2.3350131511688201</c:v>
                </c:pt>
                <c:pt idx="2335" formatCode="General">
                  <c:v>2.3360130786895699</c:v>
                </c:pt>
                <c:pt idx="2336" formatCode="General">
                  <c:v>2.33701300621032</c:v>
                </c:pt>
                <c:pt idx="2337" formatCode="General">
                  <c:v>2.3380129337310702</c:v>
                </c:pt>
                <c:pt idx="2338" formatCode="General">
                  <c:v>2.3390128612518302</c:v>
                </c:pt>
                <c:pt idx="2339" formatCode="General">
                  <c:v>2.3400127887725799</c:v>
                </c:pt>
                <c:pt idx="2340" formatCode="General">
                  <c:v>2.3410127162933301</c:v>
                </c:pt>
                <c:pt idx="2341" formatCode="General">
                  <c:v>2.3420126438140798</c:v>
                </c:pt>
                <c:pt idx="2342" formatCode="General">
                  <c:v>2.34301257133483</c:v>
                </c:pt>
                <c:pt idx="2343" formatCode="General">
                  <c:v>2.3440124988555899</c:v>
                </c:pt>
                <c:pt idx="2344" formatCode="General">
                  <c:v>2.3450124263763401</c:v>
                </c:pt>
                <c:pt idx="2345" formatCode="General">
                  <c:v>2.3460123538970898</c:v>
                </c:pt>
                <c:pt idx="2346" formatCode="General">
                  <c:v>2.34701228141784</c:v>
                </c:pt>
                <c:pt idx="2347" formatCode="General">
                  <c:v>2.3480122089385902</c:v>
                </c:pt>
                <c:pt idx="2348" formatCode="General">
                  <c:v>2.3490121364593501</c:v>
                </c:pt>
                <c:pt idx="2349" formatCode="General">
                  <c:v>2.3500120639800999</c:v>
                </c:pt>
                <c:pt idx="2350" formatCode="General">
                  <c:v>2.3510119915008501</c:v>
                </c:pt>
                <c:pt idx="2351" formatCode="General">
                  <c:v>2.3520119190215998</c:v>
                </c:pt>
                <c:pt idx="2352" formatCode="General">
                  <c:v>2.35301184654235</c:v>
                </c:pt>
                <c:pt idx="2353" formatCode="General">
                  <c:v>2.3540117740631099</c:v>
                </c:pt>
                <c:pt idx="2354" formatCode="General">
                  <c:v>2.3550117015838601</c:v>
                </c:pt>
                <c:pt idx="2355" formatCode="General">
                  <c:v>2.3560116291046098</c:v>
                </c:pt>
                <c:pt idx="2356" formatCode="General">
                  <c:v>2.35701155662536</c:v>
                </c:pt>
                <c:pt idx="2357" formatCode="General">
                  <c:v>2.3580114841461102</c:v>
                </c:pt>
                <c:pt idx="2358" formatCode="General">
                  <c:v>2.3590114116668701</c:v>
                </c:pt>
                <c:pt idx="2359" formatCode="General">
                  <c:v>2.3600113391876198</c:v>
                </c:pt>
                <c:pt idx="2360" formatCode="General">
                  <c:v>2.36101126670837</c:v>
                </c:pt>
                <c:pt idx="2361" formatCode="General">
                  <c:v>2.3620111942291202</c:v>
                </c:pt>
                <c:pt idx="2362" formatCode="General">
                  <c:v>2.3630111217498699</c:v>
                </c:pt>
                <c:pt idx="2363" formatCode="General">
                  <c:v>2.3640110492706201</c:v>
                </c:pt>
                <c:pt idx="2364" formatCode="General">
                  <c:v>2.3650109767913801</c:v>
                </c:pt>
                <c:pt idx="2365" formatCode="General">
                  <c:v>2.3660109043121298</c:v>
                </c:pt>
                <c:pt idx="2366" formatCode="General">
                  <c:v>2.36701083183288</c:v>
                </c:pt>
                <c:pt idx="2367" formatCode="General">
                  <c:v>2.3680107593536301</c:v>
                </c:pt>
                <c:pt idx="2368" formatCode="General">
                  <c:v>2.3690106868743799</c:v>
                </c:pt>
                <c:pt idx="2369" formatCode="General">
                  <c:v>2.3700106143951398</c:v>
                </c:pt>
                <c:pt idx="2370" formatCode="General">
                  <c:v>2.37101054191589</c:v>
                </c:pt>
                <c:pt idx="2371" formatCode="General">
                  <c:v>2.3720104694366402</c:v>
                </c:pt>
                <c:pt idx="2372" formatCode="General">
                  <c:v>2.3730103969573899</c:v>
                </c:pt>
                <c:pt idx="2373" formatCode="General">
                  <c:v>2.3740103244781401</c:v>
                </c:pt>
                <c:pt idx="2374" formatCode="General">
                  <c:v>2.3750102519989</c:v>
                </c:pt>
                <c:pt idx="2375" formatCode="General">
                  <c:v>2.3760101795196502</c:v>
                </c:pt>
                <c:pt idx="2376" formatCode="General">
                  <c:v>2.3770101070403999</c:v>
                </c:pt>
                <c:pt idx="2377" formatCode="General">
                  <c:v>2.3780100345611501</c:v>
                </c:pt>
                <c:pt idx="2378" formatCode="General">
                  <c:v>2.3790099620818999</c:v>
                </c:pt>
                <c:pt idx="2379" formatCode="General">
                  <c:v>2.3800098896026598</c:v>
                </c:pt>
                <c:pt idx="2380" formatCode="General">
                  <c:v>2.38100981712341</c:v>
                </c:pt>
                <c:pt idx="2381" formatCode="General">
                  <c:v>2.3820097446441602</c:v>
                </c:pt>
                <c:pt idx="2382" formatCode="General">
                  <c:v>2.3830096721649099</c:v>
                </c:pt>
                <c:pt idx="2383" formatCode="General">
                  <c:v>2.3840095996856601</c:v>
                </c:pt>
                <c:pt idx="2384" formatCode="General">
                  <c:v>2.38500952720642</c:v>
                </c:pt>
                <c:pt idx="2385" formatCode="General">
                  <c:v>2.3860094547271702</c:v>
                </c:pt>
                <c:pt idx="2386" formatCode="General">
                  <c:v>2.3870093822479199</c:v>
                </c:pt>
                <c:pt idx="2387" formatCode="General">
                  <c:v>2.3880093097686701</c:v>
                </c:pt>
                <c:pt idx="2388" formatCode="General">
                  <c:v>2.3890092372894198</c:v>
                </c:pt>
                <c:pt idx="2389" formatCode="General">
                  <c:v>2.3900091648101802</c:v>
                </c:pt>
                <c:pt idx="2390" formatCode="General">
                  <c:v>2.39100909233093</c:v>
                </c:pt>
                <c:pt idx="2391" formatCode="General">
                  <c:v>2.3920090198516801</c:v>
                </c:pt>
                <c:pt idx="2392" formatCode="General">
                  <c:v>2.3930089473724299</c:v>
                </c:pt>
                <c:pt idx="2393" formatCode="General">
                  <c:v>2.39400887489318</c:v>
                </c:pt>
                <c:pt idx="2394" formatCode="General">
                  <c:v>2.39500880241394</c:v>
                </c:pt>
                <c:pt idx="2395" formatCode="General">
                  <c:v>2.3960087299346902</c:v>
                </c:pt>
                <c:pt idx="2396" formatCode="General">
                  <c:v>2.3970086574554399</c:v>
                </c:pt>
                <c:pt idx="2397" formatCode="General">
                  <c:v>2.3980085849761901</c:v>
                </c:pt>
                <c:pt idx="2398" formatCode="General">
                  <c:v>2.3990085124969398</c:v>
                </c:pt>
                <c:pt idx="2399" formatCode="General">
                  <c:v>2.4000084400177002</c:v>
                </c:pt>
                <c:pt idx="2400" formatCode="General">
                  <c:v>2.4010083675384499</c:v>
                </c:pt>
                <c:pt idx="2401" formatCode="General">
                  <c:v>2.4020082950592001</c:v>
                </c:pt>
                <c:pt idx="2402" formatCode="General">
                  <c:v>2.4030082225799498</c:v>
                </c:pt>
                <c:pt idx="2403" formatCode="General">
                  <c:v>2.4040081501007</c:v>
                </c:pt>
                <c:pt idx="2404" formatCode="General">
                  <c:v>2.40500807762146</c:v>
                </c:pt>
                <c:pt idx="2405" formatCode="General">
                  <c:v>2.4060080051422101</c:v>
                </c:pt>
                <c:pt idx="2406" formatCode="General">
                  <c:v>2.4070079326629599</c:v>
                </c:pt>
                <c:pt idx="2407" formatCode="General">
                  <c:v>2.40800786018371</c:v>
                </c:pt>
                <c:pt idx="2408" formatCode="General">
                  <c:v>2.4090077877044598</c:v>
                </c:pt>
                <c:pt idx="2409" formatCode="General">
                  <c:v>2.41000771522521</c:v>
                </c:pt>
                <c:pt idx="2410" formatCode="General">
                  <c:v>2.4110076427459699</c:v>
                </c:pt>
                <c:pt idx="2411" formatCode="General">
                  <c:v>2.4120075702667201</c:v>
                </c:pt>
                <c:pt idx="2412" formatCode="General">
                  <c:v>2.4130074977874698</c:v>
                </c:pt>
                <c:pt idx="2413" formatCode="General">
                  <c:v>2.41400742530822</c:v>
                </c:pt>
                <c:pt idx="2414" formatCode="General">
                  <c:v>2.4150073528289702</c:v>
                </c:pt>
                <c:pt idx="2415" formatCode="General">
                  <c:v>2.4160072803497301</c:v>
                </c:pt>
                <c:pt idx="2416" formatCode="General">
                  <c:v>2.4170072078704798</c:v>
                </c:pt>
                <c:pt idx="2417" formatCode="General">
                  <c:v>2.41800713539123</c:v>
                </c:pt>
                <c:pt idx="2418" formatCode="General">
                  <c:v>2.4190070629119802</c:v>
                </c:pt>
                <c:pt idx="2419" formatCode="General">
                  <c:v>2.4200069904327299</c:v>
                </c:pt>
                <c:pt idx="2420" formatCode="General">
                  <c:v>2.4210069179534899</c:v>
                </c:pt>
                <c:pt idx="2421" formatCode="General">
                  <c:v>2.4220068454742401</c:v>
                </c:pt>
                <c:pt idx="2422" formatCode="General">
                  <c:v>2.4230067729949898</c:v>
                </c:pt>
                <c:pt idx="2423" formatCode="General">
                  <c:v>2.42400670051574</c:v>
                </c:pt>
                <c:pt idx="2424" formatCode="General">
                  <c:v>2.4250066280364901</c:v>
                </c:pt>
                <c:pt idx="2425" formatCode="General">
                  <c:v>2.4260065555572501</c:v>
                </c:pt>
                <c:pt idx="2426" formatCode="General">
                  <c:v>2.4270064830779998</c:v>
                </c:pt>
                <c:pt idx="2427" formatCode="General">
                  <c:v>2.42800641059875</c:v>
                </c:pt>
                <c:pt idx="2428" formatCode="General">
                  <c:v>2.4290063381195002</c:v>
                </c:pt>
                <c:pt idx="2429" formatCode="General">
                  <c:v>2.4300062656402499</c:v>
                </c:pt>
                <c:pt idx="2430" formatCode="General">
                  <c:v>2.4310061931610099</c:v>
                </c:pt>
                <c:pt idx="2431" formatCode="General">
                  <c:v>2.43200612068176</c:v>
                </c:pt>
                <c:pt idx="2432" formatCode="General">
                  <c:v>2.4330060482025102</c:v>
                </c:pt>
                <c:pt idx="2433" formatCode="General">
                  <c:v>2.4340059757232599</c:v>
                </c:pt>
                <c:pt idx="2434" formatCode="General">
                  <c:v>2.4350059032440101</c:v>
                </c:pt>
                <c:pt idx="2435" formatCode="General">
                  <c:v>2.4360058307647701</c:v>
                </c:pt>
                <c:pt idx="2436" formatCode="General">
                  <c:v>2.4370057582855198</c:v>
                </c:pt>
                <c:pt idx="2437" formatCode="General">
                  <c:v>2.43800568580627</c:v>
                </c:pt>
                <c:pt idx="2438" formatCode="General">
                  <c:v>2.4390056133270201</c:v>
                </c:pt>
                <c:pt idx="2439" formatCode="General">
                  <c:v>2.4400055408477699</c:v>
                </c:pt>
                <c:pt idx="2440" formatCode="General">
                  <c:v>2.4410054683685298</c:v>
                </c:pt>
                <c:pt idx="2441" formatCode="General">
                  <c:v>2.44200539588928</c:v>
                </c:pt>
                <c:pt idx="2442" formatCode="General">
                  <c:v>2.4430053234100302</c:v>
                </c:pt>
                <c:pt idx="2443" formatCode="General">
                  <c:v>2.4440052509307799</c:v>
                </c:pt>
                <c:pt idx="2444" formatCode="General">
                  <c:v>2.4450051784515301</c:v>
                </c:pt>
                <c:pt idx="2445" formatCode="General">
                  <c:v>2.44600510597229</c:v>
                </c:pt>
                <c:pt idx="2446" formatCode="General">
                  <c:v>2.4470050334930402</c:v>
                </c:pt>
                <c:pt idx="2447" formatCode="General">
                  <c:v>2.4480049610137899</c:v>
                </c:pt>
                <c:pt idx="2448" formatCode="General">
                  <c:v>2.4490048885345401</c:v>
                </c:pt>
                <c:pt idx="2449" formatCode="General">
                  <c:v>2.4500048160552899</c:v>
                </c:pt>
                <c:pt idx="2450" formatCode="General">
                  <c:v>2.45100474357604</c:v>
                </c:pt>
                <c:pt idx="2451" formatCode="General">
                  <c:v>2.4520046710968</c:v>
                </c:pt>
                <c:pt idx="2452" formatCode="General">
                  <c:v>2.4530045986175502</c:v>
                </c:pt>
                <c:pt idx="2453" formatCode="General">
                  <c:v>2.4540045261382999</c:v>
                </c:pt>
                <c:pt idx="2454" formatCode="General">
                  <c:v>2.4550044536590501</c:v>
                </c:pt>
                <c:pt idx="2455" formatCode="General">
                  <c:v>2.4560043811797998</c:v>
                </c:pt>
                <c:pt idx="2456" formatCode="General">
                  <c:v>2.4570043087005602</c:v>
                </c:pt>
                <c:pt idx="2457" formatCode="General">
                  <c:v>2.4580042362213099</c:v>
                </c:pt>
                <c:pt idx="2458" formatCode="General">
                  <c:v>2.4590041637420601</c:v>
                </c:pt>
                <c:pt idx="2459" formatCode="General">
                  <c:v>2.4600040912628098</c:v>
                </c:pt>
                <c:pt idx="2460" formatCode="General">
                  <c:v>2.46100401878356</c:v>
                </c:pt>
                <c:pt idx="2461" formatCode="General">
                  <c:v>2.46200394630432</c:v>
                </c:pt>
                <c:pt idx="2462" formatCode="General">
                  <c:v>2.4630038738250701</c:v>
                </c:pt>
                <c:pt idx="2463" formatCode="General">
                  <c:v>2.4640038013458199</c:v>
                </c:pt>
                <c:pt idx="2464" formatCode="General">
                  <c:v>2.46500372886657</c:v>
                </c:pt>
                <c:pt idx="2465" formatCode="General">
                  <c:v>2.4660036563873202</c:v>
                </c:pt>
                <c:pt idx="2466" formatCode="General">
                  <c:v>2.4670035839080802</c:v>
                </c:pt>
                <c:pt idx="2467" formatCode="General">
                  <c:v>2.4680035114288299</c:v>
                </c:pt>
                <c:pt idx="2468" formatCode="General">
                  <c:v>2.4690034389495801</c:v>
                </c:pt>
                <c:pt idx="2469" formatCode="General">
                  <c:v>2.4700033664703298</c:v>
                </c:pt>
                <c:pt idx="2470" formatCode="General">
                  <c:v>2.47100329399108</c:v>
                </c:pt>
                <c:pt idx="2471" formatCode="General">
                  <c:v>2.4720032215118399</c:v>
                </c:pt>
                <c:pt idx="2472" formatCode="General">
                  <c:v>2.4730031490325901</c:v>
                </c:pt>
                <c:pt idx="2473" formatCode="General">
                  <c:v>2.4740030765533398</c:v>
                </c:pt>
                <c:pt idx="2474" formatCode="General">
                  <c:v>2.47500300407409</c:v>
                </c:pt>
                <c:pt idx="2475" formatCode="General">
                  <c:v>2.4760029315948402</c:v>
                </c:pt>
                <c:pt idx="2476" formatCode="General">
                  <c:v>2.4770028591156001</c:v>
                </c:pt>
                <c:pt idx="2477" formatCode="General">
                  <c:v>2.4780027866363499</c:v>
                </c:pt>
                <c:pt idx="2478" formatCode="General">
                  <c:v>2.4790027141571001</c:v>
                </c:pt>
                <c:pt idx="2479" formatCode="General">
                  <c:v>2.4800026416778498</c:v>
                </c:pt>
                <c:pt idx="2480" formatCode="General">
                  <c:v>2.4810025691986</c:v>
                </c:pt>
                <c:pt idx="2481" formatCode="General">
                  <c:v>2.4820024967193599</c:v>
                </c:pt>
                <c:pt idx="2482" formatCode="General">
                  <c:v>2.4830024242401101</c:v>
                </c:pt>
                <c:pt idx="2483" formatCode="General">
                  <c:v>2.4840023517608598</c:v>
                </c:pt>
                <c:pt idx="2484" formatCode="General">
                  <c:v>2.48500227928161</c:v>
                </c:pt>
                <c:pt idx="2485" formatCode="General">
                  <c:v>2.4860022068023602</c:v>
                </c:pt>
                <c:pt idx="2486" formatCode="General">
                  <c:v>2.4870021343231201</c:v>
                </c:pt>
                <c:pt idx="2487" formatCode="General">
                  <c:v>2.4880020618438698</c:v>
                </c:pt>
                <c:pt idx="2488" formatCode="General">
                  <c:v>2.48900198936462</c:v>
                </c:pt>
                <c:pt idx="2489" formatCode="General">
                  <c:v>2.4900019168853702</c:v>
                </c:pt>
                <c:pt idx="2490" formatCode="General">
                  <c:v>2.4910018444061199</c:v>
                </c:pt>
                <c:pt idx="2491" formatCode="General">
                  <c:v>2.4920017719268701</c:v>
                </c:pt>
                <c:pt idx="2492" formatCode="General">
                  <c:v>2.4930016994476301</c:v>
                </c:pt>
                <c:pt idx="2493" formatCode="General">
                  <c:v>2.4940016269683798</c:v>
                </c:pt>
                <c:pt idx="2494" formatCode="General">
                  <c:v>2.49500155448913</c:v>
                </c:pt>
                <c:pt idx="2495" formatCode="General">
                  <c:v>2.4960014820098801</c:v>
                </c:pt>
                <c:pt idx="2496" formatCode="General">
                  <c:v>2.4970014095306299</c:v>
                </c:pt>
                <c:pt idx="2497" formatCode="General">
                  <c:v>2.4980013370513898</c:v>
                </c:pt>
                <c:pt idx="2498" formatCode="General">
                  <c:v>2.49900126457214</c:v>
                </c:pt>
                <c:pt idx="2499" formatCode="General">
                  <c:v>2.5000011920928902</c:v>
                </c:pt>
                <c:pt idx="2500" formatCode="General">
                  <c:v>2.5010011196136399</c:v>
                </c:pt>
                <c:pt idx="2501" formatCode="General">
                  <c:v>2.5020010471343901</c:v>
                </c:pt>
                <c:pt idx="2502" formatCode="General">
                  <c:v>2.50300097465515</c:v>
                </c:pt>
                <c:pt idx="2503" formatCode="General">
                  <c:v>2.5040009021759002</c:v>
                </c:pt>
                <c:pt idx="2504" formatCode="General">
                  <c:v>2.5050008296966499</c:v>
                </c:pt>
                <c:pt idx="2505" formatCode="General">
                  <c:v>2.5060007572174001</c:v>
                </c:pt>
                <c:pt idx="2506" formatCode="General">
                  <c:v>2.5070006847381499</c:v>
                </c:pt>
                <c:pt idx="2507" formatCode="General">
                  <c:v>2.5080006122589098</c:v>
                </c:pt>
                <c:pt idx="2508" formatCode="General">
                  <c:v>2.50900053977966</c:v>
                </c:pt>
                <c:pt idx="2509" formatCode="General">
                  <c:v>2.5100004673004102</c:v>
                </c:pt>
                <c:pt idx="2510" formatCode="General">
                  <c:v>2.5110003948211599</c:v>
                </c:pt>
                <c:pt idx="2511" formatCode="General">
                  <c:v>2.5120003223419101</c:v>
                </c:pt>
                <c:pt idx="2512" formatCode="General">
                  <c:v>2.51300024986267</c:v>
                </c:pt>
                <c:pt idx="2513" formatCode="General">
                  <c:v>2.5140001773834202</c:v>
                </c:pt>
                <c:pt idx="2514" formatCode="General">
                  <c:v>2.5150001049041699</c:v>
                </c:pt>
                <c:pt idx="2515" formatCode="General">
                  <c:v>2.5160000324249201</c:v>
                </c:pt>
                <c:pt idx="2516" formatCode="General">
                  <c:v>2.5169999599456698</c:v>
                </c:pt>
                <c:pt idx="2517" formatCode="General">
                  <c:v>2.5179998874664302</c:v>
                </c:pt>
                <c:pt idx="2518" formatCode="General">
                  <c:v>2.51899981498718</c:v>
                </c:pt>
                <c:pt idx="2519" formatCode="General">
                  <c:v>2.5199997425079301</c:v>
                </c:pt>
                <c:pt idx="2520" formatCode="General">
                  <c:v>2.5209996700286799</c:v>
                </c:pt>
                <c:pt idx="2521" formatCode="General">
                  <c:v>2.52199959754943</c:v>
                </c:pt>
                <c:pt idx="2522" formatCode="General">
                  <c:v>2.52299952507019</c:v>
                </c:pt>
                <c:pt idx="2523" formatCode="General">
                  <c:v>2.5239994525909402</c:v>
                </c:pt>
                <c:pt idx="2524" formatCode="General">
                  <c:v>2.5249993801116899</c:v>
                </c:pt>
                <c:pt idx="2525" formatCode="General">
                  <c:v>2.5259993076324401</c:v>
                </c:pt>
                <c:pt idx="2526" formatCode="General">
                  <c:v>2.5269992351531898</c:v>
                </c:pt>
                <c:pt idx="2527" formatCode="General">
                  <c:v>2.5279991626739502</c:v>
                </c:pt>
                <c:pt idx="2528" formatCode="General">
                  <c:v>2.5289990901946999</c:v>
                </c:pt>
                <c:pt idx="2529" formatCode="General">
                  <c:v>2.5299990177154501</c:v>
                </c:pt>
                <c:pt idx="2530" formatCode="General">
                  <c:v>2.5309989452361998</c:v>
                </c:pt>
                <c:pt idx="2531" formatCode="General">
                  <c:v>2.53199887275695</c:v>
                </c:pt>
                <c:pt idx="2532" formatCode="General">
                  <c:v>2.53299880027771</c:v>
                </c:pt>
                <c:pt idx="2533" formatCode="General">
                  <c:v>2.5339987277984601</c:v>
                </c:pt>
                <c:pt idx="2534" formatCode="General">
                  <c:v>2.5349986553192099</c:v>
                </c:pt>
                <c:pt idx="2535" formatCode="General">
                  <c:v>2.53599858283996</c:v>
                </c:pt>
                <c:pt idx="2536" formatCode="General">
                  <c:v>2.5369985103607098</c:v>
                </c:pt>
                <c:pt idx="2537" formatCode="General">
                  <c:v>2.53799843788146</c:v>
                </c:pt>
                <c:pt idx="2538" formatCode="General">
                  <c:v>2.5389983654022199</c:v>
                </c:pt>
                <c:pt idx="2539" formatCode="General">
                  <c:v>2.5399982929229701</c:v>
                </c:pt>
                <c:pt idx="2540" formatCode="General">
                  <c:v>2.5409982204437198</c:v>
                </c:pt>
                <c:pt idx="2541" formatCode="General">
                  <c:v>2.54199814796447</c:v>
                </c:pt>
                <c:pt idx="2542" formatCode="General">
                  <c:v>2.5429980754852202</c:v>
                </c:pt>
                <c:pt idx="2543" formatCode="General">
                  <c:v>2.5439980030059801</c:v>
                </c:pt>
                <c:pt idx="2544" formatCode="General">
                  <c:v>2.5449979305267298</c:v>
                </c:pt>
                <c:pt idx="2545" formatCode="General">
                  <c:v>2.54599785804748</c:v>
                </c:pt>
                <c:pt idx="2546" formatCode="General">
                  <c:v>2.5469977855682302</c:v>
                </c:pt>
                <c:pt idx="2547" formatCode="General">
                  <c:v>2.5479977130889799</c:v>
                </c:pt>
                <c:pt idx="2548" formatCode="General">
                  <c:v>2.5489976406097399</c:v>
                </c:pt>
                <c:pt idx="2549" formatCode="General">
                  <c:v>2.5499975681304901</c:v>
                </c:pt>
                <c:pt idx="2550" formatCode="General">
                  <c:v>2.5509974956512398</c:v>
                </c:pt>
                <c:pt idx="2551" formatCode="General">
                  <c:v>2.55199742317199</c:v>
                </c:pt>
                <c:pt idx="2552" formatCode="General">
                  <c:v>2.5529973506927401</c:v>
                </c:pt>
                <c:pt idx="2553" formatCode="General">
                  <c:v>2.5539972782135001</c:v>
                </c:pt>
                <c:pt idx="2554" formatCode="General">
                  <c:v>2.5549972057342498</c:v>
                </c:pt>
                <c:pt idx="2555" formatCode="General">
                  <c:v>2.555997133255</c:v>
                </c:pt>
                <c:pt idx="2556" formatCode="General">
                  <c:v>2.5569970607757502</c:v>
                </c:pt>
                <c:pt idx="2557" formatCode="General">
                  <c:v>2.5579969882964999</c:v>
                </c:pt>
                <c:pt idx="2558" formatCode="General">
                  <c:v>2.5589969158172599</c:v>
                </c:pt>
                <c:pt idx="2559" formatCode="General">
                  <c:v>2.55999684333801</c:v>
                </c:pt>
                <c:pt idx="2560" formatCode="General">
                  <c:v>2.5609967708587602</c:v>
                </c:pt>
                <c:pt idx="2561" formatCode="General">
                  <c:v>2.5619966983795099</c:v>
                </c:pt>
                <c:pt idx="2562" formatCode="General">
                  <c:v>2.5629966259002601</c:v>
                </c:pt>
                <c:pt idx="2563" formatCode="General">
                  <c:v>2.5639965534210201</c:v>
                </c:pt>
                <c:pt idx="2564" formatCode="General">
                  <c:v>2.5649964809417698</c:v>
                </c:pt>
                <c:pt idx="2565" formatCode="General">
                  <c:v>2.56599640846252</c:v>
                </c:pt>
                <c:pt idx="2566" formatCode="General">
                  <c:v>2.5669963359832701</c:v>
                </c:pt>
                <c:pt idx="2567" formatCode="General">
                  <c:v>2.5679962635040199</c:v>
                </c:pt>
                <c:pt idx="2568" formatCode="General">
                  <c:v>2.5689961910247798</c:v>
                </c:pt>
                <c:pt idx="2569" formatCode="General">
                  <c:v>2.56999611854553</c:v>
                </c:pt>
                <c:pt idx="2570" formatCode="General">
                  <c:v>2.5709960460662802</c:v>
                </c:pt>
                <c:pt idx="2571" formatCode="General">
                  <c:v>2.5719959735870299</c:v>
                </c:pt>
                <c:pt idx="2572" formatCode="General">
                  <c:v>2.5729959011077801</c:v>
                </c:pt>
                <c:pt idx="2573" formatCode="General">
                  <c:v>2.57399582862854</c:v>
                </c:pt>
                <c:pt idx="2574" formatCode="General">
                  <c:v>2.5749957561492902</c:v>
                </c:pt>
                <c:pt idx="2575" formatCode="General">
                  <c:v>2.5759956836700399</c:v>
                </c:pt>
                <c:pt idx="2576" formatCode="General">
                  <c:v>2.5769956111907901</c:v>
                </c:pt>
                <c:pt idx="2577" formatCode="General">
                  <c:v>2.5779955387115399</c:v>
                </c:pt>
                <c:pt idx="2578" formatCode="General">
                  <c:v>2.57899546623229</c:v>
                </c:pt>
                <c:pt idx="2579" formatCode="General">
                  <c:v>2.57999539375305</c:v>
                </c:pt>
                <c:pt idx="2580" formatCode="General">
                  <c:v>2.5809953212738002</c:v>
                </c:pt>
                <c:pt idx="2581" formatCode="General">
                  <c:v>2.5819952487945499</c:v>
                </c:pt>
                <c:pt idx="2582" formatCode="General">
                  <c:v>2.5829951763153001</c:v>
                </c:pt>
                <c:pt idx="2583" formatCode="General">
                  <c:v>2.5839951038360498</c:v>
                </c:pt>
                <c:pt idx="2584" formatCode="General">
                  <c:v>2.5849950313568102</c:v>
                </c:pt>
                <c:pt idx="2585" formatCode="General">
                  <c:v>2.5859949588775599</c:v>
                </c:pt>
                <c:pt idx="2586" formatCode="General">
                  <c:v>2.5869948863983101</c:v>
                </c:pt>
                <c:pt idx="2587" formatCode="General">
                  <c:v>2.5879948139190598</c:v>
                </c:pt>
                <c:pt idx="2588" formatCode="General">
                  <c:v>2.58899474143981</c:v>
                </c:pt>
                <c:pt idx="2589" formatCode="General">
                  <c:v>2.58999466896057</c:v>
                </c:pt>
                <c:pt idx="2590" formatCode="General">
                  <c:v>2.5909945964813201</c:v>
                </c:pt>
                <c:pt idx="2591" formatCode="General">
                  <c:v>2.5919945240020699</c:v>
                </c:pt>
                <c:pt idx="2592" formatCode="General">
                  <c:v>2.59299445152282</c:v>
                </c:pt>
                <c:pt idx="2593" formatCode="General">
                  <c:v>2.5939943790435702</c:v>
                </c:pt>
                <c:pt idx="2594" formatCode="General">
                  <c:v>2.5949943065643302</c:v>
                </c:pt>
                <c:pt idx="2595" formatCode="General">
                  <c:v>2.5959942340850799</c:v>
                </c:pt>
                <c:pt idx="2596" formatCode="General">
                  <c:v>2.5969941616058301</c:v>
                </c:pt>
                <c:pt idx="2597" formatCode="General">
                  <c:v>2.5979940891265798</c:v>
                </c:pt>
                <c:pt idx="2598" formatCode="General">
                  <c:v>2.59899401664733</c:v>
                </c:pt>
                <c:pt idx="2599" formatCode="General">
                  <c:v>2.5999939441680899</c:v>
                </c:pt>
                <c:pt idx="2600" formatCode="General">
                  <c:v>2.6009938716888401</c:v>
                </c:pt>
                <c:pt idx="2601" formatCode="General">
                  <c:v>2.6019937992095898</c:v>
                </c:pt>
                <c:pt idx="2602" formatCode="General">
                  <c:v>2.60299372673034</c:v>
                </c:pt>
                <c:pt idx="2603" formatCode="General">
                  <c:v>2.6039936542510902</c:v>
                </c:pt>
                <c:pt idx="2604" formatCode="General">
                  <c:v>2.6049935817718501</c:v>
                </c:pt>
                <c:pt idx="2605" formatCode="General">
                  <c:v>2.6059935092925999</c:v>
                </c:pt>
                <c:pt idx="2606" formatCode="General">
                  <c:v>2.6069934368133501</c:v>
                </c:pt>
                <c:pt idx="2607" formatCode="General">
                  <c:v>2.6079933643340998</c:v>
                </c:pt>
                <c:pt idx="2608" formatCode="General">
                  <c:v>2.60899329185485</c:v>
                </c:pt>
                <c:pt idx="2609" formatCode="General">
                  <c:v>2.6099932193756099</c:v>
                </c:pt>
                <c:pt idx="2610" formatCode="General">
                  <c:v>2.6109931468963601</c:v>
                </c:pt>
                <c:pt idx="2611" formatCode="General">
                  <c:v>2.6119930744171098</c:v>
                </c:pt>
                <c:pt idx="2612" formatCode="General">
                  <c:v>2.61299300193786</c:v>
                </c:pt>
                <c:pt idx="2613" formatCode="General">
                  <c:v>2.6139929294586102</c:v>
                </c:pt>
                <c:pt idx="2614" formatCode="General">
                  <c:v>2.6149928569793701</c:v>
                </c:pt>
                <c:pt idx="2615" formatCode="General">
                  <c:v>2.6159927845001198</c:v>
                </c:pt>
                <c:pt idx="2616" formatCode="General">
                  <c:v>2.61699271202087</c:v>
                </c:pt>
                <c:pt idx="2617" formatCode="General">
                  <c:v>2.6179926395416202</c:v>
                </c:pt>
                <c:pt idx="2618" formatCode="General">
                  <c:v>2.6189925670623699</c:v>
                </c:pt>
                <c:pt idx="2619" formatCode="General">
                  <c:v>2.6199924945831201</c:v>
                </c:pt>
                <c:pt idx="2620" formatCode="General">
                  <c:v>2.6209924221038801</c:v>
                </c:pt>
                <c:pt idx="2621" formatCode="General">
                  <c:v>2.6219923496246298</c:v>
                </c:pt>
                <c:pt idx="2622" formatCode="General">
                  <c:v>2.62299227714538</c:v>
                </c:pt>
                <c:pt idx="2623" formatCode="General">
                  <c:v>2.6239922046661301</c:v>
                </c:pt>
                <c:pt idx="2624" formatCode="General">
                  <c:v>2.6249921321868799</c:v>
                </c:pt>
                <c:pt idx="2625" formatCode="General">
                  <c:v>2.6259920597076398</c:v>
                </c:pt>
                <c:pt idx="2626" formatCode="General">
                  <c:v>2.62699198722839</c:v>
                </c:pt>
                <c:pt idx="2627" formatCode="General">
                  <c:v>2.6279919147491402</c:v>
                </c:pt>
                <c:pt idx="2628" formatCode="General">
                  <c:v>2.6289918422698899</c:v>
                </c:pt>
                <c:pt idx="2629" formatCode="General">
                  <c:v>2.6299917697906401</c:v>
                </c:pt>
                <c:pt idx="2630" formatCode="General">
                  <c:v>2.6309916973114</c:v>
                </c:pt>
                <c:pt idx="2631" formatCode="General">
                  <c:v>2.6319916248321502</c:v>
                </c:pt>
                <c:pt idx="2632" formatCode="General">
                  <c:v>2.6329915523528999</c:v>
                </c:pt>
                <c:pt idx="2633" formatCode="General">
                  <c:v>2.6339914798736501</c:v>
                </c:pt>
                <c:pt idx="2634" formatCode="General">
                  <c:v>2.6349914073943999</c:v>
                </c:pt>
                <c:pt idx="2635" formatCode="General">
                  <c:v>2.6359913349151598</c:v>
                </c:pt>
                <c:pt idx="2636" formatCode="General">
                  <c:v>2.63699126243591</c:v>
                </c:pt>
                <c:pt idx="2637" formatCode="General">
                  <c:v>2.6379911899566602</c:v>
                </c:pt>
                <c:pt idx="2638" formatCode="General">
                  <c:v>2.6389911174774099</c:v>
                </c:pt>
                <c:pt idx="2639" formatCode="General">
                  <c:v>2.6399910449981601</c:v>
                </c:pt>
                <c:pt idx="2640" formatCode="General">
                  <c:v>2.64099097251892</c:v>
                </c:pt>
                <c:pt idx="2641" formatCode="General">
                  <c:v>2.6419909000396702</c:v>
                </c:pt>
                <c:pt idx="2642" formatCode="General">
                  <c:v>2.6429908275604199</c:v>
                </c:pt>
                <c:pt idx="2643" formatCode="General">
                  <c:v>2.6439907550811701</c:v>
                </c:pt>
                <c:pt idx="2644" formatCode="General">
                  <c:v>2.6449906826019198</c:v>
                </c:pt>
                <c:pt idx="2645" formatCode="General">
                  <c:v>2.6459906101226802</c:v>
                </c:pt>
                <c:pt idx="2646" formatCode="General">
                  <c:v>2.64699053764343</c:v>
                </c:pt>
                <c:pt idx="2647" formatCode="General">
                  <c:v>2.6479904651641801</c:v>
                </c:pt>
                <c:pt idx="2648" formatCode="General">
                  <c:v>2.6489903926849299</c:v>
                </c:pt>
                <c:pt idx="2649" formatCode="General">
                  <c:v>2.64999032020568</c:v>
                </c:pt>
                <c:pt idx="2650" formatCode="General">
                  <c:v>2.65099024772644</c:v>
                </c:pt>
                <c:pt idx="2651" formatCode="General">
                  <c:v>2.6519901752471902</c:v>
                </c:pt>
                <c:pt idx="2652" formatCode="General">
                  <c:v>2.6529901027679399</c:v>
                </c:pt>
                <c:pt idx="2653" formatCode="General">
                  <c:v>2.6539900302886901</c:v>
                </c:pt>
                <c:pt idx="2654" formatCode="General">
                  <c:v>2.6549899578094398</c:v>
                </c:pt>
                <c:pt idx="2655" formatCode="General">
                  <c:v>2.6559898853302002</c:v>
                </c:pt>
                <c:pt idx="2656" formatCode="General">
                  <c:v>2.6569898128509499</c:v>
                </c:pt>
                <c:pt idx="2657" formatCode="General">
                  <c:v>2.6579897403717001</c:v>
                </c:pt>
                <c:pt idx="2658" formatCode="General">
                  <c:v>2.6589896678924498</c:v>
                </c:pt>
                <c:pt idx="2659" formatCode="General">
                  <c:v>2.6599895954132</c:v>
                </c:pt>
                <c:pt idx="2660" formatCode="General">
                  <c:v>2.66098952293396</c:v>
                </c:pt>
                <c:pt idx="2661" formatCode="General">
                  <c:v>2.6619894504547101</c:v>
                </c:pt>
                <c:pt idx="2662" formatCode="General">
                  <c:v>2.6629893779754599</c:v>
                </c:pt>
                <c:pt idx="2663" formatCode="General">
                  <c:v>2.66398930549621</c:v>
                </c:pt>
                <c:pt idx="2664" formatCode="General">
                  <c:v>2.6649892330169598</c:v>
                </c:pt>
                <c:pt idx="2665" formatCode="General">
                  <c:v>2.66598916053771</c:v>
                </c:pt>
                <c:pt idx="2666" formatCode="General">
                  <c:v>2.6669890880584699</c:v>
                </c:pt>
                <c:pt idx="2667" formatCode="General">
                  <c:v>2.6679890155792201</c:v>
                </c:pt>
                <c:pt idx="2668" formatCode="General">
                  <c:v>2.6689889430999698</c:v>
                </c:pt>
                <c:pt idx="2669" formatCode="General">
                  <c:v>2.66998887062072</c:v>
                </c:pt>
                <c:pt idx="2670" formatCode="General">
                  <c:v>2.6709887981414702</c:v>
                </c:pt>
                <c:pt idx="2671" formatCode="General">
                  <c:v>2.6719887256622301</c:v>
                </c:pt>
                <c:pt idx="2672" formatCode="General">
                  <c:v>2.6729886531829798</c:v>
                </c:pt>
                <c:pt idx="2673" formatCode="General">
                  <c:v>2.67398858070373</c:v>
                </c:pt>
                <c:pt idx="2674" formatCode="General">
                  <c:v>2.6749885082244802</c:v>
                </c:pt>
                <c:pt idx="2675" formatCode="General">
                  <c:v>2.6759884357452299</c:v>
                </c:pt>
                <c:pt idx="2676" formatCode="General">
                  <c:v>2.6769883632659899</c:v>
                </c:pt>
                <c:pt idx="2677" formatCode="General">
                  <c:v>2.6779882907867401</c:v>
                </c:pt>
                <c:pt idx="2678" formatCode="General">
                  <c:v>2.6789882183074898</c:v>
                </c:pt>
                <c:pt idx="2679" formatCode="General">
                  <c:v>2.67998814582824</c:v>
                </c:pt>
                <c:pt idx="2680" formatCode="General">
                  <c:v>2.6809880733489901</c:v>
                </c:pt>
                <c:pt idx="2681" formatCode="General">
                  <c:v>2.6819880008697501</c:v>
                </c:pt>
                <c:pt idx="2682" formatCode="General">
                  <c:v>2.6829879283904998</c:v>
                </c:pt>
                <c:pt idx="2683" formatCode="General">
                  <c:v>2.68398785591125</c:v>
                </c:pt>
                <c:pt idx="2684" formatCode="General">
                  <c:v>2.6849877834320002</c:v>
                </c:pt>
                <c:pt idx="2685" formatCode="General">
                  <c:v>2.6859877109527499</c:v>
                </c:pt>
                <c:pt idx="2686" formatCode="General">
                  <c:v>2.6869876384735099</c:v>
                </c:pt>
                <c:pt idx="2687" formatCode="General">
                  <c:v>2.68798756599426</c:v>
                </c:pt>
                <c:pt idx="2688" formatCode="General">
                  <c:v>2.6889874935150102</c:v>
                </c:pt>
                <c:pt idx="2689" formatCode="General">
                  <c:v>2.6899874210357599</c:v>
                </c:pt>
                <c:pt idx="2690" formatCode="General">
                  <c:v>2.6909873485565101</c:v>
                </c:pt>
                <c:pt idx="2691" formatCode="General">
                  <c:v>2.6919872760772701</c:v>
                </c:pt>
                <c:pt idx="2692" formatCode="General">
                  <c:v>2.6929872035980198</c:v>
                </c:pt>
                <c:pt idx="2693" formatCode="General">
                  <c:v>2.69398713111877</c:v>
                </c:pt>
                <c:pt idx="2694" formatCode="General">
                  <c:v>2.6949870586395201</c:v>
                </c:pt>
                <c:pt idx="2695" formatCode="General">
                  <c:v>2.6959869861602699</c:v>
                </c:pt>
                <c:pt idx="2696" formatCode="General">
                  <c:v>2.6969869136810298</c:v>
                </c:pt>
                <c:pt idx="2697" formatCode="General">
                  <c:v>2.69798684120178</c:v>
                </c:pt>
                <c:pt idx="2698" formatCode="General">
                  <c:v>2.6989867687225302</c:v>
                </c:pt>
                <c:pt idx="2699" formatCode="General">
                  <c:v>2.6999866962432799</c:v>
                </c:pt>
                <c:pt idx="2700" formatCode="General">
                  <c:v>2.7009866237640301</c:v>
                </c:pt>
                <c:pt idx="2701" formatCode="General">
                  <c:v>2.70198655128479</c:v>
                </c:pt>
                <c:pt idx="2702" formatCode="General">
                  <c:v>2.7029864788055402</c:v>
                </c:pt>
                <c:pt idx="2703" formatCode="General">
                  <c:v>2.7039864063262899</c:v>
                </c:pt>
                <c:pt idx="2704" formatCode="General">
                  <c:v>2.7049863338470401</c:v>
                </c:pt>
                <c:pt idx="2705" formatCode="General">
                  <c:v>2.7059862613677899</c:v>
                </c:pt>
                <c:pt idx="2706" formatCode="General">
                  <c:v>2.70698618888854</c:v>
                </c:pt>
                <c:pt idx="2707" formatCode="General">
                  <c:v>2.7079861164093</c:v>
                </c:pt>
                <c:pt idx="2708" formatCode="General">
                  <c:v>2.7089860439300502</c:v>
                </c:pt>
                <c:pt idx="2709" formatCode="General">
                  <c:v>2.7099859714507999</c:v>
                </c:pt>
                <c:pt idx="2710" formatCode="General">
                  <c:v>2.7109858989715501</c:v>
                </c:pt>
                <c:pt idx="2711" formatCode="General">
                  <c:v>2.7119858264922998</c:v>
                </c:pt>
                <c:pt idx="2712" formatCode="General">
                  <c:v>2.7129857540130602</c:v>
                </c:pt>
                <c:pt idx="2713" formatCode="General">
                  <c:v>2.7139856815338099</c:v>
                </c:pt>
                <c:pt idx="2714" formatCode="General">
                  <c:v>2.7149856090545601</c:v>
                </c:pt>
                <c:pt idx="2715" formatCode="General">
                  <c:v>2.7159855365753098</c:v>
                </c:pt>
                <c:pt idx="2716" formatCode="General">
                  <c:v>2.71698546409606</c:v>
                </c:pt>
                <c:pt idx="2717" formatCode="General">
                  <c:v>2.71798539161682</c:v>
                </c:pt>
                <c:pt idx="2718" formatCode="General">
                  <c:v>2.7189853191375701</c:v>
                </c:pt>
                <c:pt idx="2719" formatCode="General">
                  <c:v>2.7199852466583199</c:v>
                </c:pt>
                <c:pt idx="2720" formatCode="General">
                  <c:v>2.72098517417907</c:v>
                </c:pt>
                <c:pt idx="2721" formatCode="General">
                  <c:v>2.7219851016998202</c:v>
                </c:pt>
                <c:pt idx="2722" formatCode="General">
                  <c:v>2.7229850292205802</c:v>
                </c:pt>
                <c:pt idx="2723" formatCode="General">
                  <c:v>2.7239849567413299</c:v>
                </c:pt>
                <c:pt idx="2724" formatCode="General">
                  <c:v>2.7249848842620801</c:v>
                </c:pt>
                <c:pt idx="2725" formatCode="General">
                  <c:v>2.7259848117828298</c:v>
                </c:pt>
                <c:pt idx="2726" formatCode="General">
                  <c:v>2.72698473930358</c:v>
                </c:pt>
                <c:pt idx="2727" formatCode="General">
                  <c:v>2.7279846668243399</c:v>
                </c:pt>
                <c:pt idx="2728" formatCode="General">
                  <c:v>2.7289845943450901</c:v>
                </c:pt>
                <c:pt idx="2729" formatCode="General">
                  <c:v>2.7299845218658398</c:v>
                </c:pt>
                <c:pt idx="2730" formatCode="General">
                  <c:v>2.73098444938659</c:v>
                </c:pt>
                <c:pt idx="2731" formatCode="General">
                  <c:v>2.7319843769073402</c:v>
                </c:pt>
                <c:pt idx="2732" formatCode="General">
                  <c:v>2.7329843044281001</c:v>
                </c:pt>
                <c:pt idx="2733" formatCode="General">
                  <c:v>2.7339842319488499</c:v>
                </c:pt>
                <c:pt idx="2734" formatCode="General">
                  <c:v>2.7349841594696001</c:v>
                </c:pt>
                <c:pt idx="2735" formatCode="General">
                  <c:v>2.7359840869903498</c:v>
                </c:pt>
                <c:pt idx="2736" formatCode="General">
                  <c:v>2.7369840145111</c:v>
                </c:pt>
                <c:pt idx="2737" formatCode="General">
                  <c:v>2.7379839420318599</c:v>
                </c:pt>
                <c:pt idx="2738" formatCode="General">
                  <c:v>2.7389838695526101</c:v>
                </c:pt>
                <c:pt idx="2739" formatCode="General">
                  <c:v>2.7399837970733598</c:v>
                </c:pt>
                <c:pt idx="2740" formatCode="General">
                  <c:v>2.74098372459411</c:v>
                </c:pt>
                <c:pt idx="2741" formatCode="General">
                  <c:v>2.7419836521148602</c:v>
                </c:pt>
                <c:pt idx="2742" formatCode="General">
                  <c:v>2.7429835796356201</c:v>
                </c:pt>
                <c:pt idx="2743" formatCode="General">
                  <c:v>2.7439835071563698</c:v>
                </c:pt>
                <c:pt idx="2744" formatCode="General">
                  <c:v>2.74498343467712</c:v>
                </c:pt>
                <c:pt idx="2745" formatCode="General">
                  <c:v>2.7459833621978702</c:v>
                </c:pt>
                <c:pt idx="2746" formatCode="General">
                  <c:v>2.7469832897186199</c:v>
                </c:pt>
                <c:pt idx="2747" formatCode="General">
                  <c:v>2.7479832172393701</c:v>
                </c:pt>
                <c:pt idx="2748" formatCode="General">
                  <c:v>2.7489831447601301</c:v>
                </c:pt>
                <c:pt idx="2749" formatCode="General">
                  <c:v>2.7499830722808798</c:v>
                </c:pt>
                <c:pt idx="2750" formatCode="General">
                  <c:v>2.75098299980163</c:v>
                </c:pt>
                <c:pt idx="2751" formatCode="General">
                  <c:v>2.7519829273223801</c:v>
                </c:pt>
                <c:pt idx="2752" formatCode="General">
                  <c:v>2.7529828548431299</c:v>
                </c:pt>
                <c:pt idx="2753" formatCode="General">
                  <c:v>2.7539827823638898</c:v>
                </c:pt>
                <c:pt idx="2754" formatCode="General">
                  <c:v>2.75498270988464</c:v>
                </c:pt>
                <c:pt idx="2755" formatCode="General">
                  <c:v>2.7559826374053902</c:v>
                </c:pt>
                <c:pt idx="2756" formatCode="General">
                  <c:v>2.7569825649261399</c:v>
                </c:pt>
                <c:pt idx="2757" formatCode="General">
                  <c:v>2.7579824924468901</c:v>
                </c:pt>
                <c:pt idx="2758" formatCode="General">
                  <c:v>2.75898241996765</c:v>
                </c:pt>
                <c:pt idx="2759" formatCode="General">
                  <c:v>2.7599823474884002</c:v>
                </c:pt>
                <c:pt idx="2760" formatCode="General">
                  <c:v>2.7609822750091499</c:v>
                </c:pt>
                <c:pt idx="2761" formatCode="General">
                  <c:v>2.7619822025299001</c:v>
                </c:pt>
                <c:pt idx="2762" formatCode="General">
                  <c:v>2.7629821300506499</c:v>
                </c:pt>
                <c:pt idx="2763" formatCode="General">
                  <c:v>2.7639820575714098</c:v>
                </c:pt>
                <c:pt idx="2764" formatCode="General">
                  <c:v>2.76498198509216</c:v>
                </c:pt>
                <c:pt idx="2765" formatCode="General">
                  <c:v>2.7659819126129102</c:v>
                </c:pt>
                <c:pt idx="2766" formatCode="General">
                  <c:v>2.7669818401336599</c:v>
                </c:pt>
                <c:pt idx="2767" formatCode="General">
                  <c:v>2.7679817676544101</c:v>
                </c:pt>
                <c:pt idx="2768" formatCode="General">
                  <c:v>2.76898169517517</c:v>
                </c:pt>
                <c:pt idx="2769" formatCode="General">
                  <c:v>2.7699816226959202</c:v>
                </c:pt>
                <c:pt idx="2770" formatCode="General">
                  <c:v>2.7709815502166699</c:v>
                </c:pt>
                <c:pt idx="2771" formatCode="General">
                  <c:v>2.7719814777374201</c:v>
                </c:pt>
                <c:pt idx="2772" formatCode="General">
                  <c:v>2.7729814052581698</c:v>
                </c:pt>
                <c:pt idx="2773" formatCode="General">
                  <c:v>2.7739813327789302</c:v>
                </c:pt>
                <c:pt idx="2774" formatCode="General">
                  <c:v>2.77498126029968</c:v>
                </c:pt>
                <c:pt idx="2775" formatCode="General">
                  <c:v>2.7759811878204301</c:v>
                </c:pt>
                <c:pt idx="2776" formatCode="General">
                  <c:v>2.7769811153411799</c:v>
                </c:pt>
                <c:pt idx="2777" formatCode="General">
                  <c:v>2.77798104286193</c:v>
                </c:pt>
                <c:pt idx="2778" formatCode="General">
                  <c:v>2.77898097038269</c:v>
                </c:pt>
                <c:pt idx="2779" formatCode="General">
                  <c:v>2.7799808979034402</c:v>
                </c:pt>
                <c:pt idx="2780" formatCode="General">
                  <c:v>2.7809808254241899</c:v>
                </c:pt>
                <c:pt idx="2781" formatCode="General">
                  <c:v>2.7819807529449401</c:v>
                </c:pt>
                <c:pt idx="2782" formatCode="General">
                  <c:v>2.7829806804656898</c:v>
                </c:pt>
                <c:pt idx="2783" formatCode="General">
                  <c:v>2.7839806079864502</c:v>
                </c:pt>
                <c:pt idx="2784" formatCode="General">
                  <c:v>2.7849805355071999</c:v>
                </c:pt>
                <c:pt idx="2785" formatCode="General">
                  <c:v>2.7859804630279501</c:v>
                </c:pt>
                <c:pt idx="2786" formatCode="General">
                  <c:v>2.7869803905486998</c:v>
                </c:pt>
                <c:pt idx="2787" formatCode="General">
                  <c:v>2.78798031806945</c:v>
                </c:pt>
                <c:pt idx="2788" formatCode="General">
                  <c:v>2.78898024559021</c:v>
                </c:pt>
                <c:pt idx="2789" formatCode="General">
                  <c:v>2.7899801731109601</c:v>
                </c:pt>
                <c:pt idx="2790" formatCode="General">
                  <c:v>2.7909801006317099</c:v>
                </c:pt>
                <c:pt idx="2791" formatCode="General">
                  <c:v>2.79198002815246</c:v>
                </c:pt>
                <c:pt idx="2792" formatCode="General">
                  <c:v>2.7929799556732098</c:v>
                </c:pt>
                <c:pt idx="2793" formatCode="General">
                  <c:v>2.79397988319396</c:v>
                </c:pt>
                <c:pt idx="2794" formatCode="General">
                  <c:v>2.7949798107147199</c:v>
                </c:pt>
                <c:pt idx="2795" formatCode="General">
                  <c:v>2.7959797382354701</c:v>
                </c:pt>
                <c:pt idx="2796" formatCode="General">
                  <c:v>2.7969796657562198</c:v>
                </c:pt>
                <c:pt idx="2797" formatCode="General">
                  <c:v>2.79797959327697</c:v>
                </c:pt>
                <c:pt idx="2798" formatCode="General">
                  <c:v>2.7989795207977202</c:v>
                </c:pt>
                <c:pt idx="2799" formatCode="General">
                  <c:v>2.7999794483184801</c:v>
                </c:pt>
                <c:pt idx="2800" formatCode="General">
                  <c:v>2.8009793758392298</c:v>
                </c:pt>
                <c:pt idx="2801" formatCode="General">
                  <c:v>2.80197930335998</c:v>
                </c:pt>
                <c:pt idx="2802" formatCode="General">
                  <c:v>2.8029792308807302</c:v>
                </c:pt>
                <c:pt idx="2803" formatCode="General">
                  <c:v>2.8039791584014799</c:v>
                </c:pt>
                <c:pt idx="2804" formatCode="General">
                  <c:v>2.8049790859222399</c:v>
                </c:pt>
                <c:pt idx="2805" formatCode="General">
                  <c:v>2.8059790134429901</c:v>
                </c:pt>
                <c:pt idx="2806" formatCode="General">
                  <c:v>2.8069789409637398</c:v>
                </c:pt>
                <c:pt idx="2807" formatCode="General">
                  <c:v>2.80797886848449</c:v>
                </c:pt>
                <c:pt idx="2808" formatCode="General">
                  <c:v>2.8089787960052401</c:v>
                </c:pt>
                <c:pt idx="2809" formatCode="General">
                  <c:v>2.8099787235260001</c:v>
                </c:pt>
                <c:pt idx="2810" formatCode="General">
                  <c:v>2.8109786510467498</c:v>
                </c:pt>
                <c:pt idx="2811" formatCode="General">
                  <c:v>2.8119785785675</c:v>
                </c:pt>
                <c:pt idx="2812" formatCode="General">
                  <c:v>2.8129785060882502</c:v>
                </c:pt>
                <c:pt idx="2813" formatCode="General">
                  <c:v>2.8139784336089999</c:v>
                </c:pt>
                <c:pt idx="2814" formatCode="General">
                  <c:v>2.8149783611297599</c:v>
                </c:pt>
                <c:pt idx="2815" formatCode="General">
                  <c:v>2.81597828865051</c:v>
                </c:pt>
                <c:pt idx="2816" formatCode="General">
                  <c:v>2.8169782161712602</c:v>
                </c:pt>
                <c:pt idx="2817" formatCode="General">
                  <c:v>2.8179781436920099</c:v>
                </c:pt>
                <c:pt idx="2818" formatCode="General">
                  <c:v>2.8189780712127601</c:v>
                </c:pt>
                <c:pt idx="2819" formatCode="General">
                  <c:v>2.8199779987335201</c:v>
                </c:pt>
                <c:pt idx="2820" formatCode="General">
                  <c:v>2.8209779262542698</c:v>
                </c:pt>
                <c:pt idx="2821" formatCode="General">
                  <c:v>2.82197785377502</c:v>
                </c:pt>
                <c:pt idx="2822" formatCode="General">
                  <c:v>2.8229777812957701</c:v>
                </c:pt>
                <c:pt idx="2823" formatCode="General">
                  <c:v>2.8239777088165199</c:v>
                </c:pt>
                <c:pt idx="2824" formatCode="General">
                  <c:v>2.8249776363372798</c:v>
                </c:pt>
                <c:pt idx="2825" formatCode="General">
                  <c:v>2.82597756385803</c:v>
                </c:pt>
                <c:pt idx="2826" formatCode="General">
                  <c:v>2.8269774913787802</c:v>
                </c:pt>
                <c:pt idx="2827" formatCode="General">
                  <c:v>2.8279774188995299</c:v>
                </c:pt>
                <c:pt idx="2828" formatCode="General">
                  <c:v>2.8289773464202801</c:v>
                </c:pt>
                <c:pt idx="2829" formatCode="General">
                  <c:v>2.82997727394104</c:v>
                </c:pt>
                <c:pt idx="2830" formatCode="General">
                  <c:v>2.8309772014617902</c:v>
                </c:pt>
                <c:pt idx="2831" formatCode="General">
                  <c:v>2.8319771289825399</c:v>
                </c:pt>
                <c:pt idx="2832" formatCode="General">
                  <c:v>2.8329770565032901</c:v>
                </c:pt>
                <c:pt idx="2833" formatCode="General">
                  <c:v>2.8339769840240399</c:v>
                </c:pt>
                <c:pt idx="2834" formatCode="General">
                  <c:v>2.83497691154479</c:v>
                </c:pt>
                <c:pt idx="2835" formatCode="General">
                  <c:v>2.83597683906555</c:v>
                </c:pt>
                <c:pt idx="2836" formatCode="General">
                  <c:v>2.8369767665863002</c:v>
                </c:pt>
                <c:pt idx="2837" formatCode="General">
                  <c:v>2.8379766941070499</c:v>
                </c:pt>
                <c:pt idx="2838" formatCode="General">
                  <c:v>2.8389766216278001</c:v>
                </c:pt>
                <c:pt idx="2839" formatCode="General">
                  <c:v>2.8399765491485498</c:v>
                </c:pt>
                <c:pt idx="2840" formatCode="General">
                  <c:v>2.8409764766693102</c:v>
                </c:pt>
                <c:pt idx="2841" formatCode="General">
                  <c:v>2.8419764041900599</c:v>
                </c:pt>
                <c:pt idx="2842" formatCode="General">
                  <c:v>2.8429763317108101</c:v>
                </c:pt>
                <c:pt idx="2843" formatCode="General">
                  <c:v>2.8439762592315598</c:v>
                </c:pt>
                <c:pt idx="2844" formatCode="General">
                  <c:v>2.84497618675231</c:v>
                </c:pt>
                <c:pt idx="2845" formatCode="General">
                  <c:v>2.84597611427307</c:v>
                </c:pt>
                <c:pt idx="2846" formatCode="General">
                  <c:v>2.8469760417938201</c:v>
                </c:pt>
                <c:pt idx="2847" formatCode="General">
                  <c:v>2.8479759693145699</c:v>
                </c:pt>
                <c:pt idx="2848" formatCode="General">
                  <c:v>2.84897589683532</c:v>
                </c:pt>
                <c:pt idx="2849" formatCode="General">
                  <c:v>2.8499758243560702</c:v>
                </c:pt>
                <c:pt idx="2850" formatCode="General">
                  <c:v>2.8509757518768302</c:v>
                </c:pt>
                <c:pt idx="2851" formatCode="General">
                  <c:v>2.8519756793975799</c:v>
                </c:pt>
                <c:pt idx="2852" formatCode="General">
                  <c:v>2.8529756069183301</c:v>
                </c:pt>
                <c:pt idx="2853" formatCode="General">
                  <c:v>2.8539755344390798</c:v>
                </c:pt>
                <c:pt idx="2854" formatCode="General">
                  <c:v>2.85497546195983</c:v>
                </c:pt>
                <c:pt idx="2855" formatCode="General">
                  <c:v>2.8559753894805899</c:v>
                </c:pt>
                <c:pt idx="2856" formatCode="General">
                  <c:v>2.8569753170013401</c:v>
                </c:pt>
                <c:pt idx="2857" formatCode="General">
                  <c:v>2.8579752445220898</c:v>
                </c:pt>
                <c:pt idx="2858" formatCode="General">
                  <c:v>2.85897517204284</c:v>
                </c:pt>
                <c:pt idx="2859" formatCode="General">
                  <c:v>2.8599750995635902</c:v>
                </c:pt>
                <c:pt idx="2860" formatCode="General">
                  <c:v>2.8609750270843501</c:v>
                </c:pt>
                <c:pt idx="2861" formatCode="General">
                  <c:v>2.8619749546050999</c:v>
                </c:pt>
                <c:pt idx="2862" formatCode="General">
                  <c:v>2.8629748821258501</c:v>
                </c:pt>
                <c:pt idx="2863" formatCode="General">
                  <c:v>2.8639748096465998</c:v>
                </c:pt>
                <c:pt idx="2864" formatCode="General">
                  <c:v>2.86497473716735</c:v>
                </c:pt>
                <c:pt idx="2865" formatCode="General">
                  <c:v>2.8659746646881099</c:v>
                </c:pt>
                <c:pt idx="2866" formatCode="General">
                  <c:v>2.8669745922088601</c:v>
                </c:pt>
                <c:pt idx="2867" formatCode="General">
                  <c:v>2.8679745197296098</c:v>
                </c:pt>
                <c:pt idx="2868" formatCode="General">
                  <c:v>2.86897444725036</c:v>
                </c:pt>
                <c:pt idx="2869" formatCode="General">
                  <c:v>2.8699743747711102</c:v>
                </c:pt>
                <c:pt idx="2870" formatCode="General">
                  <c:v>2.8709743022918701</c:v>
                </c:pt>
                <c:pt idx="2871" formatCode="General">
                  <c:v>2.8719742298126198</c:v>
                </c:pt>
                <c:pt idx="2872" formatCode="General">
                  <c:v>2.87297415733337</c:v>
                </c:pt>
                <c:pt idx="2873" formatCode="General">
                  <c:v>2.8739740848541202</c:v>
                </c:pt>
                <c:pt idx="2874" formatCode="General">
                  <c:v>2.8749740123748699</c:v>
                </c:pt>
                <c:pt idx="2875" formatCode="General">
                  <c:v>2.8759739398956201</c:v>
                </c:pt>
                <c:pt idx="2876" formatCode="General">
                  <c:v>2.8769738674163801</c:v>
                </c:pt>
                <c:pt idx="2877" formatCode="General">
                  <c:v>2.8779737949371298</c:v>
                </c:pt>
                <c:pt idx="2878" formatCode="General">
                  <c:v>2.87897372245788</c:v>
                </c:pt>
                <c:pt idx="2879" formatCode="General">
                  <c:v>2.8799736499786301</c:v>
                </c:pt>
                <c:pt idx="2880" formatCode="General">
                  <c:v>2.8809735774993799</c:v>
                </c:pt>
                <c:pt idx="2881" formatCode="General">
                  <c:v>2.8819735050201398</c:v>
                </c:pt>
                <c:pt idx="2882" formatCode="General">
                  <c:v>2.88297343254089</c:v>
                </c:pt>
                <c:pt idx="2883" formatCode="General">
                  <c:v>2.8839733600616402</c:v>
                </c:pt>
                <c:pt idx="2884" formatCode="General">
                  <c:v>2.8849732875823899</c:v>
                </c:pt>
                <c:pt idx="2885" formatCode="General">
                  <c:v>2.8859732151031401</c:v>
                </c:pt>
                <c:pt idx="2886" formatCode="General">
                  <c:v>2.8869731426239</c:v>
                </c:pt>
                <c:pt idx="2887" formatCode="General">
                  <c:v>2.8879730701446502</c:v>
                </c:pt>
                <c:pt idx="2888" formatCode="General">
                  <c:v>2.8889729976653999</c:v>
                </c:pt>
                <c:pt idx="2889" formatCode="General">
                  <c:v>2.8899729251861501</c:v>
                </c:pt>
                <c:pt idx="2890" formatCode="General">
                  <c:v>2.8909728527068999</c:v>
                </c:pt>
                <c:pt idx="2891" formatCode="General">
                  <c:v>2.8919727802276598</c:v>
                </c:pt>
                <c:pt idx="2892" formatCode="General">
                  <c:v>2.89297270774841</c:v>
                </c:pt>
                <c:pt idx="2893" formatCode="General">
                  <c:v>2.8939726352691602</c:v>
                </c:pt>
                <c:pt idx="2894" formatCode="General">
                  <c:v>2.8949725627899099</c:v>
                </c:pt>
                <c:pt idx="2895" formatCode="General">
                  <c:v>2.8959724903106601</c:v>
                </c:pt>
                <c:pt idx="2896" formatCode="General">
                  <c:v>2.89697241783142</c:v>
                </c:pt>
                <c:pt idx="2897" formatCode="General">
                  <c:v>2.8979723453521702</c:v>
                </c:pt>
                <c:pt idx="2898" formatCode="General">
                  <c:v>2.8989722728729199</c:v>
                </c:pt>
                <c:pt idx="2899" formatCode="General">
                  <c:v>2.8999722003936701</c:v>
                </c:pt>
                <c:pt idx="2900" formatCode="General">
                  <c:v>2.9009721279144198</c:v>
                </c:pt>
                <c:pt idx="2901" formatCode="General">
                  <c:v>2.9019720554351802</c:v>
                </c:pt>
                <c:pt idx="2902" formatCode="General">
                  <c:v>2.90297198295593</c:v>
                </c:pt>
                <c:pt idx="2903" formatCode="General">
                  <c:v>2.9039719104766801</c:v>
                </c:pt>
                <c:pt idx="2904" formatCode="General">
                  <c:v>2.9049718379974299</c:v>
                </c:pt>
                <c:pt idx="2905" formatCode="General">
                  <c:v>2.90597176551818</c:v>
                </c:pt>
                <c:pt idx="2906" formatCode="General">
                  <c:v>2.90697169303894</c:v>
                </c:pt>
                <c:pt idx="2907" formatCode="General">
                  <c:v>2.9079716205596902</c:v>
                </c:pt>
                <c:pt idx="2908" formatCode="General">
                  <c:v>2.9089715480804399</c:v>
                </c:pt>
                <c:pt idx="2909" formatCode="General">
                  <c:v>2.9099714756011901</c:v>
                </c:pt>
                <c:pt idx="2910" formatCode="General">
                  <c:v>2.9109714031219398</c:v>
                </c:pt>
                <c:pt idx="2911" formatCode="General">
                  <c:v>2.9119713306427002</c:v>
                </c:pt>
                <c:pt idx="2912" formatCode="General">
                  <c:v>2.9129712581634499</c:v>
                </c:pt>
                <c:pt idx="2913" formatCode="General">
                  <c:v>2.9139711856842001</c:v>
                </c:pt>
                <c:pt idx="2914" formatCode="General">
                  <c:v>2.9149711132049498</c:v>
                </c:pt>
                <c:pt idx="2915" formatCode="General">
                  <c:v>2.9159710407257</c:v>
                </c:pt>
                <c:pt idx="2916" formatCode="General">
                  <c:v>2.91697096824646</c:v>
                </c:pt>
                <c:pt idx="2917" formatCode="General">
                  <c:v>2.9179708957672101</c:v>
                </c:pt>
                <c:pt idx="2918" formatCode="General">
                  <c:v>2.9189708232879599</c:v>
                </c:pt>
                <c:pt idx="2919" formatCode="General">
                  <c:v>2.91997075080871</c:v>
                </c:pt>
                <c:pt idx="2920" formatCode="General">
                  <c:v>2.9209706783294598</c:v>
                </c:pt>
                <c:pt idx="2921" formatCode="General">
                  <c:v>2.92197060585021</c:v>
                </c:pt>
                <c:pt idx="2922" formatCode="General">
                  <c:v>2.9229705333709699</c:v>
                </c:pt>
                <c:pt idx="2923" formatCode="General">
                  <c:v>2.9239704608917201</c:v>
                </c:pt>
                <c:pt idx="2924" formatCode="General">
                  <c:v>2.9249703884124698</c:v>
                </c:pt>
                <c:pt idx="2925" formatCode="General">
                  <c:v>2.92597031593322</c:v>
                </c:pt>
                <c:pt idx="2926" formatCode="General">
                  <c:v>2.9269702434539702</c:v>
                </c:pt>
                <c:pt idx="2927" formatCode="General">
                  <c:v>2.9279701709747301</c:v>
                </c:pt>
                <c:pt idx="2928" formatCode="General">
                  <c:v>2.9289700984954798</c:v>
                </c:pt>
                <c:pt idx="2929" formatCode="General">
                  <c:v>2.92997002601623</c:v>
                </c:pt>
                <c:pt idx="2930" formatCode="General">
                  <c:v>2.9309699535369802</c:v>
                </c:pt>
                <c:pt idx="2931" formatCode="General">
                  <c:v>2.9319698810577299</c:v>
                </c:pt>
                <c:pt idx="2932" formatCode="General">
                  <c:v>2.9329698085784899</c:v>
                </c:pt>
                <c:pt idx="2933" formatCode="General">
                  <c:v>2.9339697360992401</c:v>
                </c:pt>
                <c:pt idx="2934" formatCode="General">
                  <c:v>2.9349696636199898</c:v>
                </c:pt>
                <c:pt idx="2935" formatCode="General">
                  <c:v>2.93596959114074</c:v>
                </c:pt>
                <c:pt idx="2936" formatCode="General">
                  <c:v>2.9369695186614901</c:v>
                </c:pt>
                <c:pt idx="2937" formatCode="General">
                  <c:v>2.9379694461822501</c:v>
                </c:pt>
                <c:pt idx="2938" formatCode="General">
                  <c:v>2.9389693737029998</c:v>
                </c:pt>
                <c:pt idx="2939" formatCode="General">
                  <c:v>2.93996930122375</c:v>
                </c:pt>
                <c:pt idx="2940" formatCode="General">
                  <c:v>2.9409692287445002</c:v>
                </c:pt>
                <c:pt idx="2941" formatCode="General">
                  <c:v>2.9419691562652499</c:v>
                </c:pt>
                <c:pt idx="2942" formatCode="General">
                  <c:v>2.9429690837860099</c:v>
                </c:pt>
                <c:pt idx="2943" formatCode="General">
                  <c:v>2.94396901130676</c:v>
                </c:pt>
                <c:pt idx="2944" formatCode="General">
                  <c:v>2.9449689388275102</c:v>
                </c:pt>
                <c:pt idx="2945" formatCode="General">
                  <c:v>2.9459688663482599</c:v>
                </c:pt>
                <c:pt idx="2946" formatCode="General">
                  <c:v>2.9469687938690101</c:v>
                </c:pt>
                <c:pt idx="2947" formatCode="General">
                  <c:v>2.9479687213897701</c:v>
                </c:pt>
                <c:pt idx="2948" formatCode="General">
                  <c:v>2.9489686489105198</c:v>
                </c:pt>
                <c:pt idx="2949" formatCode="General">
                  <c:v>2.94996857643127</c:v>
                </c:pt>
                <c:pt idx="2950" formatCode="General">
                  <c:v>2.9509685039520201</c:v>
                </c:pt>
                <c:pt idx="2951" formatCode="General">
                  <c:v>2.9519684314727699</c:v>
                </c:pt>
                <c:pt idx="2952" formatCode="General">
                  <c:v>2.9529683589935298</c:v>
                </c:pt>
                <c:pt idx="2953" formatCode="General">
                  <c:v>2.95396828651428</c:v>
                </c:pt>
                <c:pt idx="2954" formatCode="General">
                  <c:v>2.9549682140350302</c:v>
                </c:pt>
                <c:pt idx="2955" formatCode="General">
                  <c:v>2.9559681415557799</c:v>
                </c:pt>
                <c:pt idx="2956" formatCode="General">
                  <c:v>2.9569680690765301</c:v>
                </c:pt>
                <c:pt idx="2957" formatCode="General">
                  <c:v>2.95796799659729</c:v>
                </c:pt>
                <c:pt idx="2958" formatCode="General">
                  <c:v>2.9589679241180402</c:v>
                </c:pt>
                <c:pt idx="2959" formatCode="General">
                  <c:v>2.9599678516387899</c:v>
                </c:pt>
                <c:pt idx="2960" formatCode="General">
                  <c:v>2.9609677791595401</c:v>
                </c:pt>
                <c:pt idx="2961" formatCode="General">
                  <c:v>2.9619677066802899</c:v>
                </c:pt>
                <c:pt idx="2962" formatCode="General">
                  <c:v>2.96296763420104</c:v>
                </c:pt>
                <c:pt idx="2963" formatCode="General">
                  <c:v>2.9639675617218</c:v>
                </c:pt>
                <c:pt idx="2964" formatCode="General">
                  <c:v>2.9649674892425502</c:v>
                </c:pt>
                <c:pt idx="2965" formatCode="General">
                  <c:v>2.9659674167632999</c:v>
                </c:pt>
                <c:pt idx="2966" formatCode="General">
                  <c:v>2.9669673442840501</c:v>
                </c:pt>
                <c:pt idx="2967" formatCode="General">
                  <c:v>2.9679672718047998</c:v>
                </c:pt>
                <c:pt idx="2968" formatCode="General">
                  <c:v>2.9689671993255602</c:v>
                </c:pt>
                <c:pt idx="2969" formatCode="General">
                  <c:v>2.9699671268463099</c:v>
                </c:pt>
                <c:pt idx="2970" formatCode="General">
                  <c:v>2.9709670543670601</c:v>
                </c:pt>
                <c:pt idx="2971" formatCode="General">
                  <c:v>2.9719669818878098</c:v>
                </c:pt>
                <c:pt idx="2972" formatCode="General">
                  <c:v>2.97296690940856</c:v>
                </c:pt>
                <c:pt idx="2973" formatCode="General">
                  <c:v>2.97396683692932</c:v>
                </c:pt>
                <c:pt idx="2974" formatCode="General">
                  <c:v>2.9749667644500701</c:v>
                </c:pt>
                <c:pt idx="2975" formatCode="General">
                  <c:v>2.9759666919708199</c:v>
                </c:pt>
                <c:pt idx="2976" formatCode="General">
                  <c:v>2.97696661949157</c:v>
                </c:pt>
                <c:pt idx="2977" formatCode="General">
                  <c:v>2.9779665470123202</c:v>
                </c:pt>
                <c:pt idx="2978" formatCode="General">
                  <c:v>2.9789664745330802</c:v>
                </c:pt>
                <c:pt idx="2979" formatCode="General">
                  <c:v>2.9799664020538299</c:v>
                </c:pt>
                <c:pt idx="2980" formatCode="General">
                  <c:v>2.9809663295745801</c:v>
                </c:pt>
                <c:pt idx="2981" formatCode="General">
                  <c:v>2.9819662570953298</c:v>
                </c:pt>
                <c:pt idx="2982" formatCode="General">
                  <c:v>2.98296618461608</c:v>
                </c:pt>
                <c:pt idx="2983" formatCode="General">
                  <c:v>2.9839661121368399</c:v>
                </c:pt>
                <c:pt idx="2984" formatCode="General">
                  <c:v>2.9849660396575901</c:v>
                </c:pt>
                <c:pt idx="2985" formatCode="General">
                  <c:v>2.9859659671783398</c:v>
                </c:pt>
                <c:pt idx="2986" formatCode="General">
                  <c:v>2.98696589469909</c:v>
                </c:pt>
                <c:pt idx="2987" formatCode="General">
                  <c:v>2.9879658222198402</c:v>
                </c:pt>
                <c:pt idx="2988" formatCode="General">
                  <c:v>2.9889657497406001</c:v>
                </c:pt>
                <c:pt idx="2989" formatCode="General">
                  <c:v>2.9899656772613499</c:v>
                </c:pt>
                <c:pt idx="2990" formatCode="General">
                  <c:v>2.9909656047821001</c:v>
                </c:pt>
                <c:pt idx="2991" formatCode="General">
                  <c:v>2.9919655323028498</c:v>
                </c:pt>
                <c:pt idx="2992" formatCode="General">
                  <c:v>2.9929654598236</c:v>
                </c:pt>
                <c:pt idx="2993" formatCode="General">
                  <c:v>2.9939653873443599</c:v>
                </c:pt>
                <c:pt idx="2994" formatCode="General">
                  <c:v>2.9949653148651101</c:v>
                </c:pt>
                <c:pt idx="2995" formatCode="General">
                  <c:v>2.9959652423858598</c:v>
                </c:pt>
                <c:pt idx="2996" formatCode="General">
                  <c:v>2.99696516990661</c:v>
                </c:pt>
                <c:pt idx="2997" formatCode="General">
                  <c:v>2.9979650974273602</c:v>
                </c:pt>
                <c:pt idx="2998" formatCode="General">
                  <c:v>2.9989650249481201</c:v>
                </c:pt>
                <c:pt idx="2999" formatCode="General">
                  <c:v>2.9999649524688698</c:v>
                </c:pt>
                <c:pt idx="3000" formatCode="General">
                  <c:v>3.00096487998962</c:v>
                </c:pt>
                <c:pt idx="3001" formatCode="General">
                  <c:v>3.0019648075103702</c:v>
                </c:pt>
                <c:pt idx="3002" formatCode="General">
                  <c:v>3.0029647350311199</c:v>
                </c:pt>
                <c:pt idx="3003" formatCode="General">
                  <c:v>3.0039646625518701</c:v>
                </c:pt>
                <c:pt idx="3004" formatCode="General">
                  <c:v>3.0049645900726301</c:v>
                </c:pt>
                <c:pt idx="3005" formatCode="General">
                  <c:v>3.0059645175933798</c:v>
                </c:pt>
                <c:pt idx="3006" formatCode="General">
                  <c:v>3.00696444511413</c:v>
                </c:pt>
                <c:pt idx="3007" formatCode="General">
                  <c:v>3.0079643726348801</c:v>
                </c:pt>
                <c:pt idx="3008" formatCode="General">
                  <c:v>3.0089643001556299</c:v>
                </c:pt>
                <c:pt idx="3009" formatCode="General">
                  <c:v>3.0099642276763898</c:v>
                </c:pt>
                <c:pt idx="3010" formatCode="General">
                  <c:v>3.01096415519714</c:v>
                </c:pt>
                <c:pt idx="3011" formatCode="General">
                  <c:v>3.0119640827178902</c:v>
                </c:pt>
                <c:pt idx="3012" formatCode="General">
                  <c:v>3.0129640102386399</c:v>
                </c:pt>
                <c:pt idx="3013" formatCode="General">
                  <c:v>3.0139639377593901</c:v>
                </c:pt>
                <c:pt idx="3014" formatCode="General">
                  <c:v>3.01496386528015</c:v>
                </c:pt>
                <c:pt idx="3015" formatCode="General">
                  <c:v>3.0159637928009002</c:v>
                </c:pt>
                <c:pt idx="3016" formatCode="General">
                  <c:v>3.0169637203216499</c:v>
                </c:pt>
                <c:pt idx="3017" formatCode="General">
                  <c:v>3.0179636478424001</c:v>
                </c:pt>
                <c:pt idx="3018" formatCode="General">
                  <c:v>3.0189635753631499</c:v>
                </c:pt>
                <c:pt idx="3019" formatCode="General">
                  <c:v>3.0199635028839098</c:v>
                </c:pt>
                <c:pt idx="3020" formatCode="General">
                  <c:v>3.02096343040466</c:v>
                </c:pt>
                <c:pt idx="3021" formatCode="General">
                  <c:v>3.0219633579254102</c:v>
                </c:pt>
                <c:pt idx="3022" formatCode="General">
                  <c:v>3.0229632854461599</c:v>
                </c:pt>
                <c:pt idx="3023" formatCode="General">
                  <c:v>3.0239632129669101</c:v>
                </c:pt>
                <c:pt idx="3024" formatCode="General">
                  <c:v>3.02496314048767</c:v>
                </c:pt>
                <c:pt idx="3025" formatCode="General">
                  <c:v>3.0259630680084202</c:v>
                </c:pt>
                <c:pt idx="3026" formatCode="General">
                  <c:v>3.0269629955291699</c:v>
                </c:pt>
                <c:pt idx="3027" formatCode="General">
                  <c:v>3.0279629230499201</c:v>
                </c:pt>
                <c:pt idx="3028" formatCode="General">
                  <c:v>3.0289628505706698</c:v>
                </c:pt>
                <c:pt idx="3029" formatCode="General">
                  <c:v>3.0299627780914302</c:v>
                </c:pt>
                <c:pt idx="3030" formatCode="General">
                  <c:v>3.03096270561218</c:v>
                </c:pt>
                <c:pt idx="3031" formatCode="General">
                  <c:v>3.0319626331329301</c:v>
                </c:pt>
                <c:pt idx="3032" formatCode="General">
                  <c:v>3.0329625606536799</c:v>
                </c:pt>
                <c:pt idx="3033" formatCode="General">
                  <c:v>3.03396248817443</c:v>
                </c:pt>
                <c:pt idx="3034" formatCode="General">
                  <c:v>3.03496241569519</c:v>
                </c:pt>
                <c:pt idx="3035" formatCode="General">
                  <c:v>3.0359623432159402</c:v>
                </c:pt>
                <c:pt idx="3036" formatCode="General">
                  <c:v>3.0369622707366899</c:v>
                </c:pt>
                <c:pt idx="3037" formatCode="General">
                  <c:v>3.0379621982574401</c:v>
                </c:pt>
                <c:pt idx="3038" formatCode="General">
                  <c:v>3.0389621257781898</c:v>
                </c:pt>
                <c:pt idx="3039" formatCode="General">
                  <c:v>3.0399620532989502</c:v>
                </c:pt>
                <c:pt idx="3040" formatCode="General">
                  <c:v>3.0409619808196999</c:v>
                </c:pt>
                <c:pt idx="3041" formatCode="General">
                  <c:v>3.0419619083404501</c:v>
                </c:pt>
                <c:pt idx="3042" formatCode="General">
                  <c:v>3.0429618358611998</c:v>
                </c:pt>
                <c:pt idx="3043" formatCode="General">
                  <c:v>3.04396176338195</c:v>
                </c:pt>
                <c:pt idx="3044" formatCode="General">
                  <c:v>3.04496169090271</c:v>
                </c:pt>
                <c:pt idx="3045" formatCode="General">
                  <c:v>3.0459616184234601</c:v>
                </c:pt>
                <c:pt idx="3046" formatCode="General">
                  <c:v>3.0469615459442099</c:v>
                </c:pt>
                <c:pt idx="3047" formatCode="General">
                  <c:v>3.04796147346496</c:v>
                </c:pt>
                <c:pt idx="3048" formatCode="General">
                  <c:v>3.0489614009857098</c:v>
                </c:pt>
                <c:pt idx="3049" formatCode="General">
                  <c:v>3.04996132850646</c:v>
                </c:pt>
                <c:pt idx="3050" formatCode="General">
                  <c:v>3.0509612560272199</c:v>
                </c:pt>
                <c:pt idx="3051" formatCode="General">
                  <c:v>3.0519611835479701</c:v>
                </c:pt>
                <c:pt idx="3052" formatCode="General">
                  <c:v>3.0529611110687198</c:v>
                </c:pt>
                <c:pt idx="3053" formatCode="General">
                  <c:v>3.05396103858947</c:v>
                </c:pt>
                <c:pt idx="3054" formatCode="General">
                  <c:v>3.0549609661102202</c:v>
                </c:pt>
                <c:pt idx="3055" formatCode="General">
                  <c:v>3.0559608936309801</c:v>
                </c:pt>
                <c:pt idx="3056" formatCode="General">
                  <c:v>3.0569608211517298</c:v>
                </c:pt>
                <c:pt idx="3057" formatCode="General">
                  <c:v>3.05796074867248</c:v>
                </c:pt>
                <c:pt idx="3058" formatCode="General">
                  <c:v>3.0589606761932302</c:v>
                </c:pt>
                <c:pt idx="3059" formatCode="General">
                  <c:v>3.0599606037139799</c:v>
                </c:pt>
                <c:pt idx="3060" formatCode="General">
                  <c:v>3.0609605312347399</c:v>
                </c:pt>
                <c:pt idx="3061" formatCode="General">
                  <c:v>3.0619604587554901</c:v>
                </c:pt>
                <c:pt idx="3062" formatCode="General">
                  <c:v>3.0629603862762398</c:v>
                </c:pt>
                <c:pt idx="3063" formatCode="General">
                  <c:v>3.06396031379699</c:v>
                </c:pt>
                <c:pt idx="3064" formatCode="General">
                  <c:v>3.0649602413177401</c:v>
                </c:pt>
                <c:pt idx="3065" formatCode="General">
                  <c:v>3.0659601688385001</c:v>
                </c:pt>
                <c:pt idx="3066" formatCode="General">
                  <c:v>3.0669600963592498</c:v>
                </c:pt>
                <c:pt idx="3067" formatCode="General">
                  <c:v>3.06796002388</c:v>
                </c:pt>
                <c:pt idx="3068" formatCode="General">
                  <c:v>3.0689599514007502</c:v>
                </c:pt>
                <c:pt idx="3069" formatCode="General">
                  <c:v>3.0699598789214999</c:v>
                </c:pt>
                <c:pt idx="3070" formatCode="General">
                  <c:v>3.0709598064422599</c:v>
                </c:pt>
                <c:pt idx="3071" formatCode="General">
                  <c:v>3.07195973396301</c:v>
                </c:pt>
                <c:pt idx="3072" formatCode="General">
                  <c:v>3.0729596614837602</c:v>
                </c:pt>
                <c:pt idx="3073" formatCode="General">
                  <c:v>3.0739595890045099</c:v>
                </c:pt>
                <c:pt idx="3074" formatCode="General">
                  <c:v>3.0749595165252601</c:v>
                </c:pt>
                <c:pt idx="3075" formatCode="General">
                  <c:v>3.0759594440460201</c:v>
                </c:pt>
                <c:pt idx="3076" formatCode="General">
                  <c:v>3.0769593715667698</c:v>
                </c:pt>
                <c:pt idx="3077" formatCode="General">
                  <c:v>3.07795929908752</c:v>
                </c:pt>
                <c:pt idx="3078" formatCode="General">
                  <c:v>3.0789592266082701</c:v>
                </c:pt>
                <c:pt idx="3079" formatCode="General">
                  <c:v>3.0799591541290199</c:v>
                </c:pt>
                <c:pt idx="3080" formatCode="General">
                  <c:v>3.0809590816497798</c:v>
                </c:pt>
                <c:pt idx="3081" formatCode="General">
                  <c:v>3.08195900917053</c:v>
                </c:pt>
                <c:pt idx="3082" formatCode="General">
                  <c:v>3.0829589366912802</c:v>
                </c:pt>
                <c:pt idx="3083" formatCode="General">
                  <c:v>3.0839588642120299</c:v>
                </c:pt>
                <c:pt idx="3084" formatCode="General">
                  <c:v>3.0849587917327801</c:v>
                </c:pt>
                <c:pt idx="3085" formatCode="General">
                  <c:v>3.08595871925354</c:v>
                </c:pt>
                <c:pt idx="3086" formatCode="General">
                  <c:v>3.0869586467742902</c:v>
                </c:pt>
                <c:pt idx="3087" formatCode="General">
                  <c:v>3.0879585742950399</c:v>
                </c:pt>
                <c:pt idx="3088" formatCode="General">
                  <c:v>3.0889585018157901</c:v>
                </c:pt>
                <c:pt idx="3089" formatCode="General">
                  <c:v>3.0899584293365399</c:v>
                </c:pt>
                <c:pt idx="3090" formatCode="General">
                  <c:v>3.09095835685729</c:v>
                </c:pt>
                <c:pt idx="3091" formatCode="General">
                  <c:v>3.09195828437805</c:v>
                </c:pt>
                <c:pt idx="3092" formatCode="General">
                  <c:v>3.0929582118988002</c:v>
                </c:pt>
                <c:pt idx="3093" formatCode="General">
                  <c:v>3.0939581394195499</c:v>
                </c:pt>
                <c:pt idx="3094" formatCode="General">
                  <c:v>3.0949580669403001</c:v>
                </c:pt>
                <c:pt idx="3095" formatCode="General">
                  <c:v>3.0959579944610498</c:v>
                </c:pt>
                <c:pt idx="3096" formatCode="General">
                  <c:v>3.0969579219818102</c:v>
                </c:pt>
                <c:pt idx="3097" formatCode="General">
                  <c:v>3.0979578495025599</c:v>
                </c:pt>
                <c:pt idx="3098" formatCode="General">
                  <c:v>3.0989577770233101</c:v>
                </c:pt>
                <c:pt idx="3099" formatCode="General">
                  <c:v>3.0999577045440598</c:v>
                </c:pt>
                <c:pt idx="3100" formatCode="General">
                  <c:v>3.10095763206481</c:v>
                </c:pt>
                <c:pt idx="3101" formatCode="General">
                  <c:v>3.10195755958557</c:v>
                </c:pt>
                <c:pt idx="3102" formatCode="General">
                  <c:v>3.1029574871063201</c:v>
                </c:pt>
                <c:pt idx="3103" formatCode="General">
                  <c:v>3.1039574146270699</c:v>
                </c:pt>
                <c:pt idx="3104" formatCode="General">
                  <c:v>3.10495734214782</c:v>
                </c:pt>
                <c:pt idx="3105" formatCode="General">
                  <c:v>3.1059572696685702</c:v>
                </c:pt>
                <c:pt idx="3106" formatCode="General">
                  <c:v>3.1069571971893302</c:v>
                </c:pt>
                <c:pt idx="3107" formatCode="General">
                  <c:v>3.1079571247100799</c:v>
                </c:pt>
                <c:pt idx="3108" formatCode="General">
                  <c:v>3.1089570522308301</c:v>
                </c:pt>
                <c:pt idx="3109" formatCode="General">
                  <c:v>3.1099569797515798</c:v>
                </c:pt>
                <c:pt idx="3110" formatCode="General">
                  <c:v>3.11095690727233</c:v>
                </c:pt>
                <c:pt idx="3111" formatCode="General">
                  <c:v>3.1119568347930899</c:v>
                </c:pt>
                <c:pt idx="3112" formatCode="General">
                  <c:v>3.1129567623138401</c:v>
                </c:pt>
                <c:pt idx="3113" formatCode="General">
                  <c:v>3.1139566898345898</c:v>
                </c:pt>
                <c:pt idx="3114" formatCode="General">
                  <c:v>3.11495661735534</c:v>
                </c:pt>
                <c:pt idx="3115" formatCode="General">
                  <c:v>3.1159565448760902</c:v>
                </c:pt>
                <c:pt idx="3116" formatCode="General">
                  <c:v>3.1169564723968501</c:v>
                </c:pt>
                <c:pt idx="3117" formatCode="General">
                  <c:v>3.1179563999175999</c:v>
                </c:pt>
                <c:pt idx="3118" formatCode="General">
                  <c:v>3.1189563274383501</c:v>
                </c:pt>
                <c:pt idx="3119" formatCode="General">
                  <c:v>3.1199562549590998</c:v>
                </c:pt>
                <c:pt idx="3120" formatCode="General">
                  <c:v>3.12095618247985</c:v>
                </c:pt>
                <c:pt idx="3121" formatCode="General">
                  <c:v>3.1219561100006099</c:v>
                </c:pt>
                <c:pt idx="3122" formatCode="General">
                  <c:v>3.1229560375213601</c:v>
                </c:pt>
                <c:pt idx="3123" formatCode="General">
                  <c:v>3.1239559650421098</c:v>
                </c:pt>
                <c:pt idx="3124" formatCode="General">
                  <c:v>3.12495589256286</c:v>
                </c:pt>
                <c:pt idx="3125" formatCode="General">
                  <c:v>3.1259558200836102</c:v>
                </c:pt>
                <c:pt idx="3126" formatCode="General">
                  <c:v>3.1269557476043701</c:v>
                </c:pt>
                <c:pt idx="3127" formatCode="General">
                  <c:v>3.1279556751251198</c:v>
                </c:pt>
                <c:pt idx="3128" formatCode="General">
                  <c:v>3.12895560264587</c:v>
                </c:pt>
                <c:pt idx="3129" formatCode="General">
                  <c:v>3.1299555301666202</c:v>
                </c:pt>
                <c:pt idx="3130" formatCode="General">
                  <c:v>3.1309554576873699</c:v>
                </c:pt>
                <c:pt idx="3131" formatCode="General">
                  <c:v>3.1319553852081201</c:v>
                </c:pt>
                <c:pt idx="3132" formatCode="General">
                  <c:v>3.1329553127288801</c:v>
                </c:pt>
                <c:pt idx="3133" formatCode="General">
                  <c:v>3.1339552402496298</c:v>
                </c:pt>
                <c:pt idx="3134" formatCode="General">
                  <c:v>3.13495516777038</c:v>
                </c:pt>
                <c:pt idx="3135" formatCode="General">
                  <c:v>3.1359550952911301</c:v>
                </c:pt>
                <c:pt idx="3136" formatCode="General">
                  <c:v>3.1369550228118799</c:v>
                </c:pt>
                <c:pt idx="3137" formatCode="General">
                  <c:v>3.1379549503326398</c:v>
                </c:pt>
                <c:pt idx="3138" formatCode="General">
                  <c:v>3.13895487785339</c:v>
                </c:pt>
                <c:pt idx="3139" formatCode="General">
                  <c:v>3.1399548053741402</c:v>
                </c:pt>
                <c:pt idx="3140" formatCode="General">
                  <c:v>3.1409547328948899</c:v>
                </c:pt>
                <c:pt idx="3141" formatCode="General">
                  <c:v>3.1419546604156401</c:v>
                </c:pt>
                <c:pt idx="3142" formatCode="General">
                  <c:v>3.1429545879364</c:v>
                </c:pt>
                <c:pt idx="3143" formatCode="General">
                  <c:v>3.1439545154571502</c:v>
                </c:pt>
                <c:pt idx="3144" formatCode="General">
                  <c:v>3.1449544429778999</c:v>
                </c:pt>
                <c:pt idx="3145" formatCode="General">
                  <c:v>3.1459543704986501</c:v>
                </c:pt>
                <c:pt idx="3146" formatCode="General">
                  <c:v>3.1469542980193999</c:v>
                </c:pt>
                <c:pt idx="3147" formatCode="General">
                  <c:v>3.1479542255401598</c:v>
                </c:pt>
                <c:pt idx="3148" formatCode="General">
                  <c:v>3.14895415306091</c:v>
                </c:pt>
                <c:pt idx="3149" formatCode="General">
                  <c:v>3.1499540805816602</c:v>
                </c:pt>
                <c:pt idx="3150" formatCode="General">
                  <c:v>3.1509540081024099</c:v>
                </c:pt>
                <c:pt idx="3151" formatCode="General">
                  <c:v>3.1519539356231601</c:v>
                </c:pt>
                <c:pt idx="3152" formatCode="General">
                  <c:v>3.15295386314392</c:v>
                </c:pt>
                <c:pt idx="3153" formatCode="General">
                  <c:v>3.1539537906646702</c:v>
                </c:pt>
                <c:pt idx="3154" formatCode="General">
                  <c:v>3.1549537181854199</c:v>
                </c:pt>
                <c:pt idx="3155" formatCode="General">
                  <c:v>3.1559536457061701</c:v>
                </c:pt>
                <c:pt idx="3156" formatCode="General">
                  <c:v>3.1569535732269198</c:v>
                </c:pt>
                <c:pt idx="3157" formatCode="General">
                  <c:v>3.1579535007476802</c:v>
                </c:pt>
                <c:pt idx="3158" formatCode="General">
                  <c:v>3.15895342826843</c:v>
                </c:pt>
                <c:pt idx="3159" formatCode="General">
                  <c:v>3.1599533557891801</c:v>
                </c:pt>
                <c:pt idx="3160" formatCode="General">
                  <c:v>3.1609532833099299</c:v>
                </c:pt>
                <c:pt idx="3161" formatCode="General">
                  <c:v>3.16195321083068</c:v>
                </c:pt>
                <c:pt idx="3162" formatCode="General">
                  <c:v>3.16295313835144</c:v>
                </c:pt>
                <c:pt idx="3163" formatCode="General">
                  <c:v>3.1639530658721902</c:v>
                </c:pt>
                <c:pt idx="3164" formatCode="General">
                  <c:v>3.1649529933929399</c:v>
                </c:pt>
                <c:pt idx="3165" formatCode="General">
                  <c:v>3.1659529209136901</c:v>
                </c:pt>
                <c:pt idx="3166" formatCode="General">
                  <c:v>3.1669528484344398</c:v>
                </c:pt>
                <c:pt idx="3167" formatCode="General">
                  <c:v>3.1679527759552002</c:v>
                </c:pt>
                <c:pt idx="3168" formatCode="General">
                  <c:v>3.1689527034759499</c:v>
                </c:pt>
                <c:pt idx="3169" formatCode="General">
                  <c:v>3.1699526309967001</c:v>
                </c:pt>
                <c:pt idx="3170" formatCode="General">
                  <c:v>3.1709525585174498</c:v>
                </c:pt>
                <c:pt idx="3171" formatCode="General">
                  <c:v>3.1719524860382</c:v>
                </c:pt>
                <c:pt idx="3172" formatCode="General">
                  <c:v>3.17295241355896</c:v>
                </c:pt>
                <c:pt idx="3173" formatCode="General">
                  <c:v>3.1739523410797101</c:v>
                </c:pt>
                <c:pt idx="3174" formatCode="General">
                  <c:v>3.1749522686004599</c:v>
                </c:pt>
                <c:pt idx="3175" formatCode="General">
                  <c:v>3.17595219612121</c:v>
                </c:pt>
                <c:pt idx="3176" formatCode="General">
                  <c:v>3.1769521236419598</c:v>
                </c:pt>
                <c:pt idx="3177" formatCode="General">
                  <c:v>3.17795205116271</c:v>
                </c:pt>
                <c:pt idx="3178" formatCode="General">
                  <c:v>3.1789519786834699</c:v>
                </c:pt>
                <c:pt idx="3179" formatCode="General">
                  <c:v>3.1799519062042201</c:v>
                </c:pt>
                <c:pt idx="3180" formatCode="General">
                  <c:v>3.1809518337249698</c:v>
                </c:pt>
                <c:pt idx="3181" formatCode="General">
                  <c:v>3.18195176124572</c:v>
                </c:pt>
                <c:pt idx="3182" formatCode="General">
                  <c:v>3.1829516887664702</c:v>
                </c:pt>
                <c:pt idx="3183" formatCode="General">
                  <c:v>3.1839516162872301</c:v>
                </c:pt>
                <c:pt idx="3184" formatCode="General">
                  <c:v>3.1849515438079798</c:v>
                </c:pt>
                <c:pt idx="3185" formatCode="General">
                  <c:v>3.18595147132873</c:v>
                </c:pt>
                <c:pt idx="3186" formatCode="General">
                  <c:v>3.1869513988494802</c:v>
                </c:pt>
                <c:pt idx="3187" formatCode="General">
                  <c:v>3.1879513263702299</c:v>
                </c:pt>
                <c:pt idx="3188" formatCode="General">
                  <c:v>3.1889512538909899</c:v>
                </c:pt>
                <c:pt idx="3189" formatCode="General">
                  <c:v>3.1899511814117401</c:v>
                </c:pt>
                <c:pt idx="3190" formatCode="General">
                  <c:v>3.1909511089324898</c:v>
                </c:pt>
                <c:pt idx="3191" formatCode="General">
                  <c:v>3.19195103645324</c:v>
                </c:pt>
                <c:pt idx="3192" formatCode="General">
                  <c:v>3.1929509639739901</c:v>
                </c:pt>
                <c:pt idx="3193" formatCode="General">
                  <c:v>3.1939508914947501</c:v>
                </c:pt>
                <c:pt idx="3194" formatCode="General">
                  <c:v>3.1949508190154998</c:v>
                </c:pt>
                <c:pt idx="3195" formatCode="General">
                  <c:v>3.19595074653625</c:v>
                </c:pt>
                <c:pt idx="3196" formatCode="General">
                  <c:v>3.1969506740570002</c:v>
                </c:pt>
                <c:pt idx="3197" formatCode="General">
                  <c:v>3.1979506015777499</c:v>
                </c:pt>
                <c:pt idx="3198" formatCode="General">
                  <c:v>3.1989505290985099</c:v>
                </c:pt>
                <c:pt idx="3199" formatCode="General">
                  <c:v>3.19995045661926</c:v>
                </c:pt>
                <c:pt idx="3200" formatCode="General">
                  <c:v>3.2009503841400102</c:v>
                </c:pt>
                <c:pt idx="3201" formatCode="General">
                  <c:v>3.2019503116607599</c:v>
                </c:pt>
                <c:pt idx="3202" formatCode="General">
                  <c:v>3.2029502391815101</c:v>
                </c:pt>
                <c:pt idx="3203" formatCode="General">
                  <c:v>3.2039501667022701</c:v>
                </c:pt>
                <c:pt idx="3204" formatCode="General">
                  <c:v>3.2049500942230198</c:v>
                </c:pt>
                <c:pt idx="3205" formatCode="General">
                  <c:v>3.20595002174377</c:v>
                </c:pt>
                <c:pt idx="3206" formatCode="General">
                  <c:v>3.2069499492645201</c:v>
                </c:pt>
                <c:pt idx="3207" formatCode="General">
                  <c:v>3.2079498767852699</c:v>
                </c:pt>
                <c:pt idx="3208" formatCode="General">
                  <c:v>3.2089498043060298</c:v>
                </c:pt>
                <c:pt idx="3209" formatCode="General">
                  <c:v>3.20994973182678</c:v>
                </c:pt>
                <c:pt idx="3210" formatCode="General">
                  <c:v>3.2109496593475302</c:v>
                </c:pt>
                <c:pt idx="3211" formatCode="General">
                  <c:v>3.2119495868682799</c:v>
                </c:pt>
                <c:pt idx="3212" formatCode="General">
                  <c:v>3.2129495143890301</c:v>
                </c:pt>
                <c:pt idx="3213" formatCode="General">
                  <c:v>3.21394944190979</c:v>
                </c:pt>
                <c:pt idx="3214" formatCode="General">
                  <c:v>3.2149493694305402</c:v>
                </c:pt>
                <c:pt idx="3215" formatCode="General">
                  <c:v>3.2159492969512899</c:v>
                </c:pt>
                <c:pt idx="3216" formatCode="General">
                  <c:v>3.2169492244720401</c:v>
                </c:pt>
                <c:pt idx="3217" formatCode="General">
                  <c:v>3.2179491519927899</c:v>
                </c:pt>
                <c:pt idx="3218" formatCode="General">
                  <c:v>3.21894907951354</c:v>
                </c:pt>
                <c:pt idx="3219" formatCode="General">
                  <c:v>3.2199490070343</c:v>
                </c:pt>
                <c:pt idx="3220" formatCode="General">
                  <c:v>3.2209489345550502</c:v>
                </c:pt>
                <c:pt idx="3221" formatCode="General">
                  <c:v>3.2219488620757999</c:v>
                </c:pt>
                <c:pt idx="3222" formatCode="General">
                  <c:v>3.2229487895965501</c:v>
                </c:pt>
                <c:pt idx="3223" formatCode="General">
                  <c:v>3.2239487171172998</c:v>
                </c:pt>
                <c:pt idx="3224" formatCode="General">
                  <c:v>3.2249486446380602</c:v>
                </c:pt>
                <c:pt idx="3225" formatCode="General">
                  <c:v>3.2259485721588099</c:v>
                </c:pt>
                <c:pt idx="3226" formatCode="General">
                  <c:v>3.2269484996795601</c:v>
                </c:pt>
                <c:pt idx="3227" formatCode="General">
                  <c:v>3.2279484272003098</c:v>
                </c:pt>
                <c:pt idx="3228" formatCode="General">
                  <c:v>3.22894835472106</c:v>
                </c:pt>
                <c:pt idx="3229" formatCode="General">
                  <c:v>3.22994828224182</c:v>
                </c:pt>
                <c:pt idx="3230" formatCode="General">
                  <c:v>3.2309482097625701</c:v>
                </c:pt>
                <c:pt idx="3231" formatCode="General">
                  <c:v>3.2319481372833199</c:v>
                </c:pt>
                <c:pt idx="3232" formatCode="General">
                  <c:v>3.23294806480407</c:v>
                </c:pt>
                <c:pt idx="3233" formatCode="General">
                  <c:v>3.2339479923248202</c:v>
                </c:pt>
                <c:pt idx="3234" formatCode="General">
                  <c:v>3.2349479198455802</c:v>
                </c:pt>
                <c:pt idx="3235" formatCode="General">
                  <c:v>3.2359478473663299</c:v>
                </c:pt>
                <c:pt idx="3236" formatCode="General">
                  <c:v>3.2369477748870801</c:v>
                </c:pt>
                <c:pt idx="3237" formatCode="General">
                  <c:v>3.2379477024078298</c:v>
                </c:pt>
                <c:pt idx="3238" formatCode="General">
                  <c:v>3.23894762992858</c:v>
                </c:pt>
                <c:pt idx="3239" formatCode="General">
                  <c:v>3.2399475574493399</c:v>
                </c:pt>
                <c:pt idx="3240" formatCode="General">
                  <c:v>3.2409474849700901</c:v>
                </c:pt>
                <c:pt idx="3241" formatCode="General">
                  <c:v>3.2419474124908398</c:v>
                </c:pt>
                <c:pt idx="3242" formatCode="General">
                  <c:v>3.24294734001159</c:v>
                </c:pt>
                <c:pt idx="3243" formatCode="General">
                  <c:v>3.2439472675323402</c:v>
                </c:pt>
                <c:pt idx="3244" formatCode="General">
                  <c:v>3.2449471950531001</c:v>
                </c:pt>
                <c:pt idx="3245" formatCode="General">
                  <c:v>3.2459471225738499</c:v>
                </c:pt>
                <c:pt idx="3246" formatCode="General">
                  <c:v>3.2469470500946001</c:v>
                </c:pt>
                <c:pt idx="3247" formatCode="General">
                  <c:v>3.2479469776153498</c:v>
                </c:pt>
                <c:pt idx="3248" formatCode="General">
                  <c:v>3.2489469051361</c:v>
                </c:pt>
                <c:pt idx="3249" formatCode="General">
                  <c:v>3.2499468326568599</c:v>
                </c:pt>
                <c:pt idx="3250" formatCode="General">
                  <c:v>3.2509467601776101</c:v>
                </c:pt>
                <c:pt idx="3251" formatCode="General">
                  <c:v>3.2519466876983598</c:v>
                </c:pt>
                <c:pt idx="3252" formatCode="General">
                  <c:v>3.25294661521911</c:v>
                </c:pt>
                <c:pt idx="3253" formatCode="General">
                  <c:v>3.2539465427398602</c:v>
                </c:pt>
                <c:pt idx="3254" formatCode="General">
                  <c:v>3.2549464702606201</c:v>
                </c:pt>
                <c:pt idx="3255" formatCode="General">
                  <c:v>3.2559463977813698</c:v>
                </c:pt>
                <c:pt idx="3256" formatCode="General">
                  <c:v>3.25694632530212</c:v>
                </c:pt>
                <c:pt idx="3257" formatCode="General">
                  <c:v>3.2579462528228702</c:v>
                </c:pt>
                <c:pt idx="3258" formatCode="General">
                  <c:v>3.2589461803436199</c:v>
                </c:pt>
                <c:pt idx="3259" formatCode="General">
                  <c:v>3.2599461078643701</c:v>
                </c:pt>
                <c:pt idx="3260" formatCode="General">
                  <c:v>3.2609460353851301</c:v>
                </c:pt>
                <c:pt idx="3261" formatCode="General">
                  <c:v>3.2619459629058798</c:v>
                </c:pt>
                <c:pt idx="3262" formatCode="General">
                  <c:v>3.26294589042663</c:v>
                </c:pt>
                <c:pt idx="3263" formatCode="General">
                  <c:v>3.2639458179473801</c:v>
                </c:pt>
                <c:pt idx="3264" formatCode="General">
                  <c:v>3.2649457454681299</c:v>
                </c:pt>
                <c:pt idx="3265" formatCode="General">
                  <c:v>3.2659456729888898</c:v>
                </c:pt>
                <c:pt idx="3266" formatCode="General">
                  <c:v>3.26694560050964</c:v>
                </c:pt>
                <c:pt idx="3267" formatCode="General">
                  <c:v>3.2679455280303902</c:v>
                </c:pt>
                <c:pt idx="3268" formatCode="General">
                  <c:v>3.2689454555511399</c:v>
                </c:pt>
                <c:pt idx="3269" formatCode="General">
                  <c:v>3.2699453830718901</c:v>
                </c:pt>
                <c:pt idx="3270" formatCode="General">
                  <c:v>3.27094531059265</c:v>
                </c:pt>
                <c:pt idx="3271" formatCode="General">
                  <c:v>3.2719452381134002</c:v>
                </c:pt>
                <c:pt idx="3272" formatCode="General">
                  <c:v>3.2729451656341499</c:v>
                </c:pt>
                <c:pt idx="3273" formatCode="General">
                  <c:v>3.2739450931549001</c:v>
                </c:pt>
                <c:pt idx="3274" formatCode="General">
                  <c:v>3.2749450206756499</c:v>
                </c:pt>
                <c:pt idx="3275" formatCode="General">
                  <c:v>3.2759449481964098</c:v>
                </c:pt>
                <c:pt idx="3276" formatCode="General">
                  <c:v>3.27694487571716</c:v>
                </c:pt>
                <c:pt idx="3277" formatCode="General">
                  <c:v>3.2779448032379102</c:v>
                </c:pt>
                <c:pt idx="3278" formatCode="General">
                  <c:v>3.2789447307586599</c:v>
                </c:pt>
                <c:pt idx="3279" formatCode="General">
                  <c:v>3.2799446582794101</c:v>
                </c:pt>
                <c:pt idx="3280" formatCode="General">
                  <c:v>3.28094458580017</c:v>
                </c:pt>
                <c:pt idx="3281" formatCode="General">
                  <c:v>3.2819445133209202</c:v>
                </c:pt>
                <c:pt idx="3282" formatCode="General">
                  <c:v>3.2829444408416699</c:v>
                </c:pt>
                <c:pt idx="3283" formatCode="General">
                  <c:v>3.2839443683624201</c:v>
                </c:pt>
                <c:pt idx="3284" formatCode="General">
                  <c:v>3.2849442958831698</c:v>
                </c:pt>
                <c:pt idx="3285" formatCode="General">
                  <c:v>3.2859442234039302</c:v>
                </c:pt>
                <c:pt idx="3286" formatCode="General">
                  <c:v>3.28694415092468</c:v>
                </c:pt>
                <c:pt idx="3287" formatCode="General">
                  <c:v>3.2879440784454301</c:v>
                </c:pt>
                <c:pt idx="3288" formatCode="General">
                  <c:v>3.2889440059661799</c:v>
                </c:pt>
                <c:pt idx="3289" formatCode="General">
                  <c:v>3.28994393348693</c:v>
                </c:pt>
                <c:pt idx="3290" formatCode="General">
                  <c:v>3.29094386100769</c:v>
                </c:pt>
                <c:pt idx="3291" formatCode="General">
                  <c:v>3.2919437885284402</c:v>
                </c:pt>
                <c:pt idx="3292" formatCode="General">
                  <c:v>3.2929437160491899</c:v>
                </c:pt>
                <c:pt idx="3293" formatCode="General">
                  <c:v>3.2939436435699401</c:v>
                </c:pt>
                <c:pt idx="3294" formatCode="General">
                  <c:v>3.2949435710906898</c:v>
                </c:pt>
                <c:pt idx="3295" formatCode="General">
                  <c:v>3.2959434986114502</c:v>
                </c:pt>
                <c:pt idx="3296" formatCode="General">
                  <c:v>3.2969434261321999</c:v>
                </c:pt>
                <c:pt idx="3297" formatCode="General">
                  <c:v>3.2979433536529501</c:v>
                </c:pt>
                <c:pt idx="3298" formatCode="General">
                  <c:v>3.2989432811736998</c:v>
                </c:pt>
                <c:pt idx="3299" formatCode="General">
                  <c:v>3.29994320869445</c:v>
                </c:pt>
                <c:pt idx="3300" formatCode="General">
                  <c:v>3.30094313621521</c:v>
                </c:pt>
                <c:pt idx="3301" formatCode="General">
                  <c:v>3.3019430637359601</c:v>
                </c:pt>
                <c:pt idx="3302" formatCode="General">
                  <c:v>3.3029429912567099</c:v>
                </c:pt>
                <c:pt idx="3303" formatCode="General">
                  <c:v>3.30394291877746</c:v>
                </c:pt>
                <c:pt idx="3304" formatCode="General">
                  <c:v>3.3049428462982098</c:v>
                </c:pt>
                <c:pt idx="3305" formatCode="General">
                  <c:v>3.30594277381896</c:v>
                </c:pt>
                <c:pt idx="3306" formatCode="General">
                  <c:v>3.3069427013397199</c:v>
                </c:pt>
                <c:pt idx="3307" formatCode="General">
                  <c:v>3.3079426288604701</c:v>
                </c:pt>
                <c:pt idx="3308" formatCode="General">
                  <c:v>3.3089425563812198</c:v>
                </c:pt>
                <c:pt idx="3309" formatCode="General">
                  <c:v>3.30994248390197</c:v>
                </c:pt>
                <c:pt idx="3310" formatCode="General">
                  <c:v>3.3109424114227202</c:v>
                </c:pt>
                <c:pt idx="3311" formatCode="General">
                  <c:v>3.3119423389434801</c:v>
                </c:pt>
                <c:pt idx="3312" formatCode="General">
                  <c:v>3.3129422664642298</c:v>
                </c:pt>
                <c:pt idx="3313" formatCode="General">
                  <c:v>3.31394219398498</c:v>
                </c:pt>
                <c:pt idx="3314" formatCode="General">
                  <c:v>3.3149421215057302</c:v>
                </c:pt>
                <c:pt idx="3315" formatCode="General">
                  <c:v>3.3159420490264799</c:v>
                </c:pt>
                <c:pt idx="3316" formatCode="General">
                  <c:v>3.3169419765472399</c:v>
                </c:pt>
                <c:pt idx="3317" formatCode="General">
                  <c:v>3.3179419040679901</c:v>
                </c:pt>
                <c:pt idx="3318" formatCode="General">
                  <c:v>3.3189418315887398</c:v>
                </c:pt>
                <c:pt idx="3319" formatCode="General">
                  <c:v>3.31994175910949</c:v>
                </c:pt>
                <c:pt idx="3320" formatCode="General">
                  <c:v>3.3209416866302401</c:v>
                </c:pt>
                <c:pt idx="3321" formatCode="General">
                  <c:v>3.3219416141510001</c:v>
                </c:pt>
                <c:pt idx="3322" formatCode="General">
                  <c:v>3.3229415416717498</c:v>
                </c:pt>
                <c:pt idx="3323" formatCode="General">
                  <c:v>3.3239414691925</c:v>
                </c:pt>
                <c:pt idx="3324" formatCode="General">
                  <c:v>3.3249413967132502</c:v>
                </c:pt>
                <c:pt idx="3325" formatCode="General">
                  <c:v>3.3259413242339999</c:v>
                </c:pt>
                <c:pt idx="3326" formatCode="General">
                  <c:v>3.3269412517547599</c:v>
                </c:pt>
                <c:pt idx="3327" formatCode="General">
                  <c:v>3.32794117927551</c:v>
                </c:pt>
                <c:pt idx="3328" formatCode="General">
                  <c:v>3.3289411067962602</c:v>
                </c:pt>
                <c:pt idx="3329" formatCode="General">
                  <c:v>3.3299410343170099</c:v>
                </c:pt>
                <c:pt idx="3330" formatCode="General">
                  <c:v>3.3309409618377601</c:v>
                </c:pt>
                <c:pt idx="3331" formatCode="General">
                  <c:v>3.3319408893585201</c:v>
                </c:pt>
                <c:pt idx="3332" formatCode="General">
                  <c:v>3.3329408168792698</c:v>
                </c:pt>
                <c:pt idx="3333" formatCode="General">
                  <c:v>3.33394074440002</c:v>
                </c:pt>
                <c:pt idx="3334" formatCode="General">
                  <c:v>3.3349406719207701</c:v>
                </c:pt>
                <c:pt idx="3335" formatCode="General">
                  <c:v>3.3359405994415199</c:v>
                </c:pt>
                <c:pt idx="3336" formatCode="General">
                  <c:v>3.3369405269622798</c:v>
                </c:pt>
                <c:pt idx="3337" formatCode="General">
                  <c:v>3.33794045448303</c:v>
                </c:pt>
                <c:pt idx="3338" formatCode="General">
                  <c:v>3.3389403820037802</c:v>
                </c:pt>
                <c:pt idx="3339" formatCode="General">
                  <c:v>3.3399403095245299</c:v>
                </c:pt>
                <c:pt idx="3340" formatCode="General">
                  <c:v>3.3409402370452801</c:v>
                </c:pt>
                <c:pt idx="3341" formatCode="General">
                  <c:v>3.34194016456604</c:v>
                </c:pt>
                <c:pt idx="3342" formatCode="General">
                  <c:v>3.3429400920867902</c:v>
                </c:pt>
                <c:pt idx="3343" formatCode="General">
                  <c:v>3.3439400196075399</c:v>
                </c:pt>
                <c:pt idx="3344" formatCode="General">
                  <c:v>3.3449399471282901</c:v>
                </c:pt>
                <c:pt idx="3345" formatCode="General">
                  <c:v>3.3459398746490399</c:v>
                </c:pt>
                <c:pt idx="3346" formatCode="General">
                  <c:v>3.34693980216979</c:v>
                </c:pt>
                <c:pt idx="3347" formatCode="General">
                  <c:v>3.34793972969055</c:v>
                </c:pt>
                <c:pt idx="3348" formatCode="General">
                  <c:v>3.3489396572113002</c:v>
                </c:pt>
                <c:pt idx="3349" formatCode="General">
                  <c:v>3.3499395847320499</c:v>
                </c:pt>
                <c:pt idx="3350" formatCode="General">
                  <c:v>3.3509395122528001</c:v>
                </c:pt>
                <c:pt idx="3351" formatCode="General">
                  <c:v>3.3519394397735498</c:v>
                </c:pt>
                <c:pt idx="3352" formatCode="General">
                  <c:v>3.3529393672943102</c:v>
                </c:pt>
                <c:pt idx="3353" formatCode="General">
                  <c:v>3.3539392948150599</c:v>
                </c:pt>
                <c:pt idx="3354" formatCode="General">
                  <c:v>3.3549392223358101</c:v>
                </c:pt>
                <c:pt idx="3355" formatCode="General">
                  <c:v>3.3559391498565598</c:v>
                </c:pt>
                <c:pt idx="3356" formatCode="General">
                  <c:v>3.35693907737731</c:v>
                </c:pt>
                <c:pt idx="3357" formatCode="General">
                  <c:v>3.35793900489807</c:v>
                </c:pt>
                <c:pt idx="3358" formatCode="General">
                  <c:v>3.3589389324188201</c:v>
                </c:pt>
                <c:pt idx="3359" formatCode="General">
                  <c:v>3.3599388599395699</c:v>
                </c:pt>
                <c:pt idx="3360" formatCode="General">
                  <c:v>3.36093878746032</c:v>
                </c:pt>
                <c:pt idx="3361" formatCode="General">
                  <c:v>3.3619387149810702</c:v>
                </c:pt>
                <c:pt idx="3362" formatCode="General">
                  <c:v>3.3629386425018302</c:v>
                </c:pt>
                <c:pt idx="3363" formatCode="General">
                  <c:v>3.3639385700225799</c:v>
                </c:pt>
                <c:pt idx="3364" formatCode="General">
                  <c:v>3.3649384975433301</c:v>
                </c:pt>
                <c:pt idx="3365" formatCode="General">
                  <c:v>3.3659384250640798</c:v>
                </c:pt>
                <c:pt idx="3366" formatCode="General">
                  <c:v>3.36693835258483</c:v>
                </c:pt>
                <c:pt idx="3367" formatCode="General">
                  <c:v>3.3679382801055899</c:v>
                </c:pt>
                <c:pt idx="3368" formatCode="General">
                  <c:v>3.3689382076263401</c:v>
                </c:pt>
                <c:pt idx="3369" formatCode="General">
                  <c:v>3.3699381351470898</c:v>
                </c:pt>
                <c:pt idx="3370" formatCode="General">
                  <c:v>3.37093806266784</c:v>
                </c:pt>
                <c:pt idx="3371" formatCode="General">
                  <c:v>3.3719379901885902</c:v>
                </c:pt>
                <c:pt idx="3372" formatCode="General">
                  <c:v>3.3729379177093501</c:v>
                </c:pt>
                <c:pt idx="3373" formatCode="General">
                  <c:v>3.3739378452300999</c:v>
                </c:pt>
                <c:pt idx="3374" formatCode="General">
                  <c:v>3.3749377727508501</c:v>
                </c:pt>
                <c:pt idx="3375" formatCode="General">
                  <c:v>3.3759377002715998</c:v>
                </c:pt>
                <c:pt idx="3376" formatCode="General">
                  <c:v>3.37693762779235</c:v>
                </c:pt>
                <c:pt idx="3377" formatCode="General">
                  <c:v>3.3779375553131099</c:v>
                </c:pt>
                <c:pt idx="3378" formatCode="General">
                  <c:v>3.3789374828338601</c:v>
                </c:pt>
                <c:pt idx="3379" formatCode="General">
                  <c:v>3.3799374103546098</c:v>
                </c:pt>
                <c:pt idx="3380" formatCode="General">
                  <c:v>3.38093733787536</c:v>
                </c:pt>
                <c:pt idx="3381" formatCode="General">
                  <c:v>3.3819372653961102</c:v>
                </c:pt>
                <c:pt idx="3382" formatCode="General">
                  <c:v>3.3829371929168701</c:v>
                </c:pt>
                <c:pt idx="3383" formatCode="General">
                  <c:v>3.3839371204376198</c:v>
                </c:pt>
                <c:pt idx="3384" formatCode="General">
                  <c:v>3.38493704795837</c:v>
                </c:pt>
                <c:pt idx="3385" formatCode="General">
                  <c:v>3.3859369754791202</c:v>
                </c:pt>
                <c:pt idx="3386" formatCode="General">
                  <c:v>3.3869369029998699</c:v>
                </c:pt>
                <c:pt idx="3387" formatCode="General">
                  <c:v>3.3879368305206201</c:v>
                </c:pt>
                <c:pt idx="3388" formatCode="General">
                  <c:v>3.3889367580413801</c:v>
                </c:pt>
                <c:pt idx="3389" formatCode="General">
                  <c:v>3.3899366855621298</c:v>
                </c:pt>
                <c:pt idx="3390" formatCode="General">
                  <c:v>3.39093661308288</c:v>
                </c:pt>
                <c:pt idx="3391" formatCode="General">
                  <c:v>3.3919365406036301</c:v>
                </c:pt>
                <c:pt idx="3392" formatCode="General">
                  <c:v>3.3929364681243799</c:v>
                </c:pt>
                <c:pt idx="3393" formatCode="General">
                  <c:v>3.3939363956451398</c:v>
                </c:pt>
                <c:pt idx="3394" formatCode="General">
                  <c:v>3.39493632316589</c:v>
                </c:pt>
                <c:pt idx="3395" formatCode="General">
                  <c:v>3.3959362506866402</c:v>
                </c:pt>
                <c:pt idx="3396" formatCode="General">
                  <c:v>3.3969361782073899</c:v>
                </c:pt>
                <c:pt idx="3397" formatCode="General">
                  <c:v>3.3979361057281401</c:v>
                </c:pt>
                <c:pt idx="3398" formatCode="General">
                  <c:v>3.3989360332489</c:v>
                </c:pt>
                <c:pt idx="3399" formatCode="General">
                  <c:v>3.3999359607696502</c:v>
                </c:pt>
                <c:pt idx="3400" formatCode="General">
                  <c:v>3.4009358882903999</c:v>
                </c:pt>
                <c:pt idx="3401" formatCode="General">
                  <c:v>3.4019358158111501</c:v>
                </c:pt>
                <c:pt idx="3402" formatCode="General">
                  <c:v>3.4029357433318999</c:v>
                </c:pt>
                <c:pt idx="3403" formatCode="General">
                  <c:v>3.4039356708526598</c:v>
                </c:pt>
                <c:pt idx="3404" formatCode="General">
                  <c:v>3.40493559837341</c:v>
                </c:pt>
                <c:pt idx="3405" formatCode="General">
                  <c:v>3.4059355258941602</c:v>
                </c:pt>
                <c:pt idx="3406" formatCode="General">
                  <c:v>3.4069354534149099</c:v>
                </c:pt>
                <c:pt idx="3407" formatCode="General">
                  <c:v>3.4079353809356601</c:v>
                </c:pt>
                <c:pt idx="3408" formatCode="General">
                  <c:v>3.40893530845642</c:v>
                </c:pt>
                <c:pt idx="3409" formatCode="General">
                  <c:v>3.4099352359771702</c:v>
                </c:pt>
                <c:pt idx="3410" formatCode="General">
                  <c:v>3.4109351634979199</c:v>
                </c:pt>
                <c:pt idx="3411" formatCode="General">
                  <c:v>3.4119350910186701</c:v>
                </c:pt>
                <c:pt idx="3412" formatCode="General">
                  <c:v>3.4129350185394198</c:v>
                </c:pt>
                <c:pt idx="3413" formatCode="General">
                  <c:v>3.4139349460601802</c:v>
                </c:pt>
                <c:pt idx="3414" formatCode="General">
                  <c:v>3.41493487358093</c:v>
                </c:pt>
                <c:pt idx="3415" formatCode="General">
                  <c:v>3.4159348011016801</c:v>
                </c:pt>
                <c:pt idx="3416" formatCode="General">
                  <c:v>3.4169347286224299</c:v>
                </c:pt>
                <c:pt idx="3417" formatCode="General">
                  <c:v>3.41793465614318</c:v>
                </c:pt>
                <c:pt idx="3418" formatCode="General">
                  <c:v>3.41893458366394</c:v>
                </c:pt>
                <c:pt idx="3419" formatCode="General">
                  <c:v>3.4199345111846902</c:v>
                </c:pt>
                <c:pt idx="3420" formatCode="General">
                  <c:v>3.4209344387054399</c:v>
                </c:pt>
                <c:pt idx="3421" formatCode="General">
                  <c:v>3.4219343662261901</c:v>
                </c:pt>
                <c:pt idx="3422" formatCode="General">
                  <c:v>3.4229342937469398</c:v>
                </c:pt>
                <c:pt idx="3423" formatCode="General">
                  <c:v>3.4239342212677002</c:v>
                </c:pt>
                <c:pt idx="3424" formatCode="General">
                  <c:v>3.4249341487884499</c:v>
                </c:pt>
                <c:pt idx="3425" formatCode="General">
                  <c:v>3.4259340763092001</c:v>
                </c:pt>
                <c:pt idx="3426" formatCode="General">
                  <c:v>3.4269340038299498</c:v>
                </c:pt>
                <c:pt idx="3427" formatCode="General">
                  <c:v>3.4279339313507</c:v>
                </c:pt>
                <c:pt idx="3428" formatCode="General">
                  <c:v>3.42893385887146</c:v>
                </c:pt>
                <c:pt idx="3429" formatCode="General">
                  <c:v>3.4299337863922101</c:v>
                </c:pt>
                <c:pt idx="3430" formatCode="General">
                  <c:v>3.4309337139129599</c:v>
                </c:pt>
                <c:pt idx="3431" formatCode="General">
                  <c:v>3.43193364143371</c:v>
                </c:pt>
                <c:pt idx="3432" formatCode="General">
                  <c:v>3.4329335689544598</c:v>
                </c:pt>
                <c:pt idx="3433" formatCode="General">
                  <c:v>3.43393349647521</c:v>
                </c:pt>
                <c:pt idx="3434" formatCode="General">
                  <c:v>3.4349334239959699</c:v>
                </c:pt>
                <c:pt idx="3435" formatCode="General">
                  <c:v>3.4359333515167201</c:v>
                </c:pt>
                <c:pt idx="3436" formatCode="General">
                  <c:v>3.4369332790374698</c:v>
                </c:pt>
                <c:pt idx="3437" formatCode="General">
                  <c:v>3.43793320655822</c:v>
                </c:pt>
                <c:pt idx="3438" formatCode="General">
                  <c:v>3.4389331340789702</c:v>
                </c:pt>
                <c:pt idx="3439" formatCode="General">
                  <c:v>3.4399330615997301</c:v>
                </c:pt>
                <c:pt idx="3440" formatCode="General">
                  <c:v>3.4409329891204798</c:v>
                </c:pt>
                <c:pt idx="3441" formatCode="General">
                  <c:v>3.44193291664123</c:v>
                </c:pt>
                <c:pt idx="3442" formatCode="General">
                  <c:v>3.4429328441619802</c:v>
                </c:pt>
                <c:pt idx="3443" formatCode="General">
                  <c:v>3.4439327716827299</c:v>
                </c:pt>
                <c:pt idx="3444" formatCode="General">
                  <c:v>3.4449326992034899</c:v>
                </c:pt>
                <c:pt idx="3445" formatCode="General">
                  <c:v>3.4459326267242401</c:v>
                </c:pt>
                <c:pt idx="3446" formatCode="General">
                  <c:v>3.4469325542449898</c:v>
                </c:pt>
                <c:pt idx="3447" formatCode="General">
                  <c:v>3.44793248176574</c:v>
                </c:pt>
                <c:pt idx="3448" formatCode="General">
                  <c:v>3.4489324092864901</c:v>
                </c:pt>
                <c:pt idx="3449" formatCode="General">
                  <c:v>3.4499323368072501</c:v>
                </c:pt>
                <c:pt idx="3450" formatCode="General">
                  <c:v>3.4509322643279998</c:v>
                </c:pt>
                <c:pt idx="3451" formatCode="General">
                  <c:v>3.45193219184875</c:v>
                </c:pt>
                <c:pt idx="3452" formatCode="General">
                  <c:v>3.4529321193695002</c:v>
                </c:pt>
                <c:pt idx="3453" formatCode="General">
                  <c:v>3.4539320468902499</c:v>
                </c:pt>
                <c:pt idx="3454" formatCode="General">
                  <c:v>3.4549319744110099</c:v>
                </c:pt>
                <c:pt idx="3455" formatCode="General">
                  <c:v>3.45593190193176</c:v>
                </c:pt>
                <c:pt idx="3456" formatCode="General">
                  <c:v>3.4569318294525102</c:v>
                </c:pt>
                <c:pt idx="3457" formatCode="General">
                  <c:v>3.4579317569732599</c:v>
                </c:pt>
                <c:pt idx="3458" formatCode="General">
                  <c:v>3.4589316844940101</c:v>
                </c:pt>
                <c:pt idx="3459" formatCode="General">
                  <c:v>3.4599316120147701</c:v>
                </c:pt>
                <c:pt idx="3460" formatCode="General">
                  <c:v>3.4609315395355198</c:v>
                </c:pt>
                <c:pt idx="3461" formatCode="General">
                  <c:v>3.46193146705627</c:v>
                </c:pt>
                <c:pt idx="3462" formatCode="General">
                  <c:v>3.4629313945770201</c:v>
                </c:pt>
                <c:pt idx="3463" formatCode="General">
                  <c:v>3.4639313220977699</c:v>
                </c:pt>
                <c:pt idx="3464" formatCode="General">
                  <c:v>3.4649312496185298</c:v>
                </c:pt>
                <c:pt idx="3465" formatCode="General">
                  <c:v>3.46593117713928</c:v>
                </c:pt>
                <c:pt idx="3466" formatCode="General">
                  <c:v>3.4669311046600302</c:v>
                </c:pt>
                <c:pt idx="3467" formatCode="General">
                  <c:v>3.4679310321807799</c:v>
                </c:pt>
                <c:pt idx="3468" formatCode="General">
                  <c:v>3.4689309597015301</c:v>
                </c:pt>
                <c:pt idx="3469" formatCode="General">
                  <c:v>3.46993088722229</c:v>
                </c:pt>
                <c:pt idx="3470" formatCode="General">
                  <c:v>3.4709308147430402</c:v>
                </c:pt>
                <c:pt idx="3471" formatCode="General">
                  <c:v>3.4719307422637899</c:v>
                </c:pt>
                <c:pt idx="3472" formatCode="General">
                  <c:v>3.4729306697845401</c:v>
                </c:pt>
                <c:pt idx="3473" formatCode="General">
                  <c:v>3.4739305973052899</c:v>
                </c:pt>
                <c:pt idx="3474" formatCode="General">
                  <c:v>3.47493052482604</c:v>
                </c:pt>
                <c:pt idx="3475" formatCode="General">
                  <c:v>3.4759304523468</c:v>
                </c:pt>
                <c:pt idx="3476" formatCode="General">
                  <c:v>3.4769303798675502</c:v>
                </c:pt>
                <c:pt idx="3477" formatCode="General">
                  <c:v>3.4779303073882999</c:v>
                </c:pt>
                <c:pt idx="3478" formatCode="General">
                  <c:v>3.4789302349090501</c:v>
                </c:pt>
                <c:pt idx="3479" formatCode="General">
                  <c:v>3.4799301624297998</c:v>
                </c:pt>
                <c:pt idx="3480" formatCode="General">
                  <c:v>3.4809300899505602</c:v>
                </c:pt>
                <c:pt idx="3481" formatCode="General">
                  <c:v>3.4819300174713099</c:v>
                </c:pt>
                <c:pt idx="3482" formatCode="General">
                  <c:v>3.4829299449920601</c:v>
                </c:pt>
                <c:pt idx="3483" formatCode="General">
                  <c:v>3.4839298725128098</c:v>
                </c:pt>
                <c:pt idx="3484" formatCode="General">
                  <c:v>3.48492980003356</c:v>
                </c:pt>
                <c:pt idx="3485" formatCode="General">
                  <c:v>3.48592972755432</c:v>
                </c:pt>
                <c:pt idx="3486" formatCode="General">
                  <c:v>3.4869296550750701</c:v>
                </c:pt>
                <c:pt idx="3487" formatCode="General">
                  <c:v>3.4879295825958199</c:v>
                </c:pt>
                <c:pt idx="3488" formatCode="General">
                  <c:v>3.48892951011657</c:v>
                </c:pt>
                <c:pt idx="3489" formatCode="General">
                  <c:v>3.4899294376373202</c:v>
                </c:pt>
                <c:pt idx="3490" formatCode="General">
                  <c:v>3.4909293651580802</c:v>
                </c:pt>
                <c:pt idx="3491" formatCode="General">
                  <c:v>3.4919292926788299</c:v>
                </c:pt>
                <c:pt idx="3492" formatCode="General">
                  <c:v>3.4929292201995801</c:v>
                </c:pt>
                <c:pt idx="3493" formatCode="General">
                  <c:v>3.4939291477203298</c:v>
                </c:pt>
                <c:pt idx="3494" formatCode="General">
                  <c:v>3.49492907524108</c:v>
                </c:pt>
                <c:pt idx="3495" formatCode="General">
                  <c:v>3.4959290027618399</c:v>
                </c:pt>
                <c:pt idx="3496" formatCode="General">
                  <c:v>3.4969289302825901</c:v>
                </c:pt>
                <c:pt idx="3497" formatCode="General">
                  <c:v>3.4979288578033398</c:v>
                </c:pt>
                <c:pt idx="3498" formatCode="General">
                  <c:v>3.49892878532409</c:v>
                </c:pt>
                <c:pt idx="3499" formatCode="General">
                  <c:v>3.4999287128448402</c:v>
                </c:pt>
                <c:pt idx="3500" formatCode="General">
                  <c:v>3.5009286403656001</c:v>
                </c:pt>
                <c:pt idx="3501" formatCode="General">
                  <c:v>3.5019285678863499</c:v>
                </c:pt>
                <c:pt idx="3502" formatCode="General">
                  <c:v>3.5029284954071001</c:v>
                </c:pt>
                <c:pt idx="3503" formatCode="General">
                  <c:v>3.5039284229278498</c:v>
                </c:pt>
                <c:pt idx="3504" formatCode="General">
                  <c:v>3.5049283504486</c:v>
                </c:pt>
                <c:pt idx="3505" formatCode="General">
                  <c:v>3.5059282779693599</c:v>
                </c:pt>
                <c:pt idx="3506" formatCode="General">
                  <c:v>3.5069282054901101</c:v>
                </c:pt>
                <c:pt idx="3507" formatCode="General">
                  <c:v>3.5079281330108598</c:v>
                </c:pt>
                <c:pt idx="3508" formatCode="General">
                  <c:v>3.50892806053161</c:v>
                </c:pt>
                <c:pt idx="3509" formatCode="General">
                  <c:v>3.5099279880523602</c:v>
                </c:pt>
                <c:pt idx="3510" formatCode="General">
                  <c:v>3.5109279155731201</c:v>
                </c:pt>
                <c:pt idx="3511" formatCode="General">
                  <c:v>3.5119278430938698</c:v>
                </c:pt>
                <c:pt idx="3512" formatCode="General">
                  <c:v>3.51292777061462</c:v>
                </c:pt>
                <c:pt idx="3513" formatCode="General">
                  <c:v>3.5139276981353702</c:v>
                </c:pt>
                <c:pt idx="3514" formatCode="General">
                  <c:v>3.5149276256561199</c:v>
                </c:pt>
                <c:pt idx="3515" formatCode="General">
                  <c:v>3.5159275531768701</c:v>
                </c:pt>
                <c:pt idx="3516" formatCode="General">
                  <c:v>3.5169274806976301</c:v>
                </c:pt>
                <c:pt idx="3517" formatCode="General">
                  <c:v>3.5179274082183798</c:v>
                </c:pt>
                <c:pt idx="3518" formatCode="General">
                  <c:v>3.51892733573913</c:v>
                </c:pt>
                <c:pt idx="3519" formatCode="General">
                  <c:v>3.5199272632598801</c:v>
                </c:pt>
                <c:pt idx="3520" formatCode="General">
                  <c:v>3.5209271907806299</c:v>
                </c:pt>
                <c:pt idx="3521" formatCode="General">
                  <c:v>3.5219271183013898</c:v>
                </c:pt>
                <c:pt idx="3522" formatCode="General">
                  <c:v>3.52292704582214</c:v>
                </c:pt>
                <c:pt idx="3523" formatCode="General">
                  <c:v>3.5239269733428902</c:v>
                </c:pt>
                <c:pt idx="3524" formatCode="General">
                  <c:v>3.5249269008636399</c:v>
                </c:pt>
                <c:pt idx="3525" formatCode="General">
                  <c:v>3.5259268283843901</c:v>
                </c:pt>
                <c:pt idx="3526" formatCode="General">
                  <c:v>3.52692675590515</c:v>
                </c:pt>
                <c:pt idx="3527" formatCode="General">
                  <c:v>3.5279266834259002</c:v>
                </c:pt>
                <c:pt idx="3528" formatCode="General">
                  <c:v>3.5289266109466499</c:v>
                </c:pt>
                <c:pt idx="3529" formatCode="General">
                  <c:v>3.5299265384674001</c:v>
                </c:pt>
                <c:pt idx="3530" formatCode="General">
                  <c:v>3.5309264659881499</c:v>
                </c:pt>
                <c:pt idx="3531" formatCode="General">
                  <c:v>3.5319263935089098</c:v>
                </c:pt>
                <c:pt idx="3532" formatCode="General">
                  <c:v>3.53292632102966</c:v>
                </c:pt>
                <c:pt idx="3533" formatCode="General">
                  <c:v>3.5339262485504102</c:v>
                </c:pt>
                <c:pt idx="3534" formatCode="General">
                  <c:v>3.5349261760711599</c:v>
                </c:pt>
                <c:pt idx="3535" formatCode="General">
                  <c:v>3.5359261035919101</c:v>
                </c:pt>
                <c:pt idx="3536" formatCode="General">
                  <c:v>3.53692603111267</c:v>
                </c:pt>
                <c:pt idx="3537" formatCode="General">
                  <c:v>3.5379259586334202</c:v>
                </c:pt>
                <c:pt idx="3538" formatCode="General">
                  <c:v>3.5389258861541699</c:v>
                </c:pt>
                <c:pt idx="3539" formatCode="General">
                  <c:v>3.5399258136749201</c:v>
                </c:pt>
                <c:pt idx="3540" formatCode="General">
                  <c:v>3.5409257411956698</c:v>
                </c:pt>
                <c:pt idx="3541" formatCode="General">
                  <c:v>3.5419256687164302</c:v>
                </c:pt>
                <c:pt idx="3542" formatCode="General">
                  <c:v>3.54292559623718</c:v>
                </c:pt>
                <c:pt idx="3543" formatCode="General">
                  <c:v>3.5439255237579301</c:v>
                </c:pt>
                <c:pt idx="3544" formatCode="General">
                  <c:v>3.5449254512786799</c:v>
                </c:pt>
                <c:pt idx="3545" formatCode="General">
                  <c:v>3.54592537879943</c:v>
                </c:pt>
                <c:pt idx="3546" formatCode="General">
                  <c:v>3.54692530632019</c:v>
                </c:pt>
                <c:pt idx="3547" formatCode="General">
                  <c:v>3.5479252338409402</c:v>
                </c:pt>
                <c:pt idx="3548" formatCode="General">
                  <c:v>3.5489251613616899</c:v>
                </c:pt>
                <c:pt idx="3549" formatCode="General">
                  <c:v>3.5499250888824401</c:v>
                </c:pt>
                <c:pt idx="3550" formatCode="General">
                  <c:v>3.5509250164031898</c:v>
                </c:pt>
                <c:pt idx="3551" formatCode="General">
                  <c:v>3.5519249439239502</c:v>
                </c:pt>
                <c:pt idx="3552" formatCode="General">
                  <c:v>3.5529248714446999</c:v>
                </c:pt>
                <c:pt idx="3553" formatCode="General">
                  <c:v>3.5539247989654501</c:v>
                </c:pt>
                <c:pt idx="3554" formatCode="General">
                  <c:v>3.5549247264861998</c:v>
                </c:pt>
                <c:pt idx="3555" formatCode="General">
                  <c:v>3.55592465400695</c:v>
                </c:pt>
                <c:pt idx="3556" formatCode="General">
                  <c:v>3.55692458152771</c:v>
                </c:pt>
                <c:pt idx="3557" formatCode="General">
                  <c:v>3.5579245090484601</c:v>
                </c:pt>
                <c:pt idx="3558" formatCode="General">
                  <c:v>3.5589244365692099</c:v>
                </c:pt>
                <c:pt idx="3559" formatCode="General">
                  <c:v>3.55992436408996</c:v>
                </c:pt>
                <c:pt idx="3560" formatCode="General">
                  <c:v>3.5609242916107098</c:v>
                </c:pt>
                <c:pt idx="3561" formatCode="General">
                  <c:v>3.56192421913146</c:v>
                </c:pt>
                <c:pt idx="3562" formatCode="General">
                  <c:v>3.5629241466522199</c:v>
                </c:pt>
                <c:pt idx="3563" formatCode="General">
                  <c:v>3.5639240741729701</c:v>
                </c:pt>
                <c:pt idx="3564" formatCode="General">
                  <c:v>3.5649240016937198</c:v>
                </c:pt>
                <c:pt idx="3565" formatCode="General">
                  <c:v>3.56592392921447</c:v>
                </c:pt>
                <c:pt idx="3566" formatCode="General">
                  <c:v>3.5669238567352202</c:v>
                </c:pt>
                <c:pt idx="3567" formatCode="General">
                  <c:v>3.5679237842559801</c:v>
                </c:pt>
                <c:pt idx="3568" formatCode="General">
                  <c:v>3.5689237117767298</c:v>
                </c:pt>
                <c:pt idx="3569" formatCode="General">
                  <c:v>3.56992363929748</c:v>
                </c:pt>
                <c:pt idx="3570" formatCode="General">
                  <c:v>3.5709235668182302</c:v>
                </c:pt>
                <c:pt idx="3571" formatCode="General">
                  <c:v>3.5719234943389799</c:v>
                </c:pt>
                <c:pt idx="3572" formatCode="General">
                  <c:v>3.5729234218597399</c:v>
                </c:pt>
                <c:pt idx="3573" formatCode="General">
                  <c:v>3.5739233493804901</c:v>
                </c:pt>
                <c:pt idx="3574" formatCode="General">
                  <c:v>3.5749232769012398</c:v>
                </c:pt>
                <c:pt idx="3575" formatCode="General">
                  <c:v>3.57592320442199</c:v>
                </c:pt>
                <c:pt idx="3576" formatCode="General">
                  <c:v>3.5769231319427401</c:v>
                </c:pt>
                <c:pt idx="3577" formatCode="General">
                  <c:v>3.5779230594635001</c:v>
                </c:pt>
                <c:pt idx="3578" formatCode="General">
                  <c:v>3.5789229869842498</c:v>
                </c:pt>
                <c:pt idx="3579" formatCode="General">
                  <c:v>3.579922914505</c:v>
                </c:pt>
                <c:pt idx="3580" formatCode="General">
                  <c:v>3.5809228420257502</c:v>
                </c:pt>
                <c:pt idx="3581" formatCode="General">
                  <c:v>3.5819227695464999</c:v>
                </c:pt>
                <c:pt idx="3582" formatCode="General">
                  <c:v>3.5829226970672599</c:v>
                </c:pt>
                <c:pt idx="3583" formatCode="General">
                  <c:v>3.58392262458801</c:v>
                </c:pt>
                <c:pt idx="3584" formatCode="General">
                  <c:v>3.5849225521087602</c:v>
                </c:pt>
                <c:pt idx="3585" formatCode="General">
                  <c:v>3.5859224796295099</c:v>
                </c:pt>
                <c:pt idx="3586" formatCode="General">
                  <c:v>3.5869224071502601</c:v>
                </c:pt>
                <c:pt idx="3587" formatCode="General">
                  <c:v>3.5879223346710201</c:v>
                </c:pt>
                <c:pt idx="3588" formatCode="General">
                  <c:v>3.5889222621917698</c:v>
                </c:pt>
                <c:pt idx="3589" formatCode="General">
                  <c:v>3.58992218971252</c:v>
                </c:pt>
                <c:pt idx="3590" formatCode="General">
                  <c:v>3.5909221172332701</c:v>
                </c:pt>
                <c:pt idx="3591" formatCode="General">
                  <c:v>3.5919220447540199</c:v>
                </c:pt>
                <c:pt idx="3592" formatCode="General">
                  <c:v>3.5929219722747798</c:v>
                </c:pt>
                <c:pt idx="3593" formatCode="General">
                  <c:v>3.59392189979553</c:v>
                </c:pt>
                <c:pt idx="3594" formatCode="General">
                  <c:v>3.5949218273162802</c:v>
                </c:pt>
                <c:pt idx="3595" formatCode="General">
                  <c:v>3.5959217548370299</c:v>
                </c:pt>
                <c:pt idx="3596" formatCode="General">
                  <c:v>3.5969216823577801</c:v>
                </c:pt>
                <c:pt idx="3597" formatCode="General">
                  <c:v>3.59792160987854</c:v>
                </c:pt>
                <c:pt idx="3598" formatCode="General">
                  <c:v>3.5989215373992902</c:v>
                </c:pt>
                <c:pt idx="3599" formatCode="General">
                  <c:v>3.5999214649200399</c:v>
                </c:pt>
                <c:pt idx="3600" formatCode="General">
                  <c:v>3.6009213924407901</c:v>
                </c:pt>
                <c:pt idx="3601" formatCode="General">
                  <c:v>3.6019213199615399</c:v>
                </c:pt>
                <c:pt idx="3602" formatCode="General">
                  <c:v>3.60292124748229</c:v>
                </c:pt>
                <c:pt idx="3603" formatCode="General">
                  <c:v>3.60392117500305</c:v>
                </c:pt>
                <c:pt idx="3604" formatCode="General">
                  <c:v>3.6049211025238002</c:v>
                </c:pt>
                <c:pt idx="3605" formatCode="General">
                  <c:v>3.6059210300445499</c:v>
                </c:pt>
                <c:pt idx="3606" formatCode="General">
                  <c:v>3.6069209575653001</c:v>
                </c:pt>
                <c:pt idx="3607" formatCode="General">
                  <c:v>3.6079208850860498</c:v>
                </c:pt>
                <c:pt idx="3608" formatCode="General">
                  <c:v>3.6089208126068102</c:v>
                </c:pt>
                <c:pt idx="3609" formatCode="General">
                  <c:v>3.6099207401275599</c:v>
                </c:pt>
                <c:pt idx="3610" formatCode="General">
                  <c:v>3.6109206676483101</c:v>
                </c:pt>
                <c:pt idx="3611" formatCode="General">
                  <c:v>3.6119205951690598</c:v>
                </c:pt>
                <c:pt idx="3612" formatCode="General">
                  <c:v>3.61292052268981</c:v>
                </c:pt>
                <c:pt idx="3613" formatCode="General">
                  <c:v>3.61392045021057</c:v>
                </c:pt>
                <c:pt idx="3614" formatCode="General">
                  <c:v>3.6149203777313201</c:v>
                </c:pt>
                <c:pt idx="3615" formatCode="General">
                  <c:v>3.6159203052520699</c:v>
                </c:pt>
                <c:pt idx="3616" formatCode="General">
                  <c:v>3.61692023277282</c:v>
                </c:pt>
                <c:pt idx="3617" formatCode="General">
                  <c:v>3.6179201602935702</c:v>
                </c:pt>
                <c:pt idx="3618" formatCode="General">
                  <c:v>3.6189200878143302</c:v>
                </c:pt>
                <c:pt idx="3619" formatCode="General">
                  <c:v>3.6199200153350799</c:v>
                </c:pt>
                <c:pt idx="3620" formatCode="General">
                  <c:v>3.6209199428558301</c:v>
                </c:pt>
                <c:pt idx="3621" formatCode="General">
                  <c:v>3.6219198703765798</c:v>
                </c:pt>
                <c:pt idx="3622" formatCode="General">
                  <c:v>3.62291979789733</c:v>
                </c:pt>
                <c:pt idx="3623" formatCode="General">
                  <c:v>3.6239197254180899</c:v>
                </c:pt>
                <c:pt idx="3624" formatCode="General">
                  <c:v>3.6249196529388401</c:v>
                </c:pt>
                <c:pt idx="3625" formatCode="General">
                  <c:v>3.6259195804595898</c:v>
                </c:pt>
                <c:pt idx="3626" formatCode="General">
                  <c:v>3.62691950798034</c:v>
                </c:pt>
                <c:pt idx="3627" formatCode="General">
                  <c:v>3.6279194355010902</c:v>
                </c:pt>
                <c:pt idx="3628" formatCode="General">
                  <c:v>3.6289193630218501</c:v>
                </c:pt>
                <c:pt idx="3629" formatCode="General">
                  <c:v>3.6299192905425999</c:v>
                </c:pt>
                <c:pt idx="3630" formatCode="General">
                  <c:v>3.6309192180633501</c:v>
                </c:pt>
                <c:pt idx="3631" formatCode="General">
                  <c:v>3.6319191455840998</c:v>
                </c:pt>
                <c:pt idx="3632" formatCode="General">
                  <c:v>3.63291907310485</c:v>
                </c:pt>
                <c:pt idx="3633" formatCode="General">
                  <c:v>3.6339190006256099</c:v>
                </c:pt>
                <c:pt idx="3634" formatCode="General">
                  <c:v>3.6349189281463601</c:v>
                </c:pt>
                <c:pt idx="3635" formatCode="General">
                  <c:v>3.6359188556671098</c:v>
                </c:pt>
                <c:pt idx="3636" formatCode="General">
                  <c:v>3.63691878318786</c:v>
                </c:pt>
                <c:pt idx="3637" formatCode="General">
                  <c:v>3.6379187107086102</c:v>
                </c:pt>
                <c:pt idx="3638" formatCode="General">
                  <c:v>3.6389186382293701</c:v>
                </c:pt>
                <c:pt idx="3639" formatCode="General">
                  <c:v>3.6399185657501198</c:v>
                </c:pt>
                <c:pt idx="3640" formatCode="General">
                  <c:v>3.64091849327087</c:v>
                </c:pt>
                <c:pt idx="3641" formatCode="General">
                  <c:v>3.6419184207916202</c:v>
                </c:pt>
                <c:pt idx="3642" formatCode="General">
                  <c:v>3.6429183483123699</c:v>
                </c:pt>
                <c:pt idx="3643" formatCode="General">
                  <c:v>3.6439182758331201</c:v>
                </c:pt>
                <c:pt idx="3644" formatCode="General">
                  <c:v>3.6449182033538801</c:v>
                </c:pt>
                <c:pt idx="3645" formatCode="General">
                  <c:v>3.6459181308746298</c:v>
                </c:pt>
                <c:pt idx="3646" formatCode="General">
                  <c:v>3.64691805839538</c:v>
                </c:pt>
                <c:pt idx="3647" formatCode="General">
                  <c:v>3.6479179859161301</c:v>
                </c:pt>
                <c:pt idx="3648" formatCode="General">
                  <c:v>3.6489179134368799</c:v>
                </c:pt>
                <c:pt idx="3649" formatCode="General">
                  <c:v>3.6499178409576398</c:v>
                </c:pt>
                <c:pt idx="3650" formatCode="General">
                  <c:v>3.65091776847839</c:v>
                </c:pt>
                <c:pt idx="3651" formatCode="General">
                  <c:v>3.6519176959991402</c:v>
                </c:pt>
                <c:pt idx="3652" formatCode="General">
                  <c:v>3.6529176235198899</c:v>
                </c:pt>
                <c:pt idx="3653" formatCode="General">
                  <c:v>3.6539175510406401</c:v>
                </c:pt>
                <c:pt idx="3654" formatCode="General">
                  <c:v>3.6549174785614</c:v>
                </c:pt>
                <c:pt idx="3655" formatCode="General">
                  <c:v>3.6559174060821502</c:v>
                </c:pt>
                <c:pt idx="3656" formatCode="General">
                  <c:v>3.6569173336028999</c:v>
                </c:pt>
                <c:pt idx="3657" formatCode="General">
                  <c:v>3.6579172611236501</c:v>
                </c:pt>
                <c:pt idx="3658" formatCode="General">
                  <c:v>3.6589171886443999</c:v>
                </c:pt>
                <c:pt idx="3659" formatCode="General">
                  <c:v>3.6599171161651598</c:v>
                </c:pt>
                <c:pt idx="3660" formatCode="General">
                  <c:v>3.66091704368591</c:v>
                </c:pt>
                <c:pt idx="3661" formatCode="General">
                  <c:v>3.6619169712066602</c:v>
                </c:pt>
                <c:pt idx="3662" formatCode="General">
                  <c:v>3.6629168987274099</c:v>
                </c:pt>
                <c:pt idx="3663" formatCode="General">
                  <c:v>3.6639168262481601</c:v>
                </c:pt>
                <c:pt idx="3664" formatCode="General">
                  <c:v>3.66491675376892</c:v>
                </c:pt>
                <c:pt idx="3665" formatCode="General">
                  <c:v>3.6659166812896702</c:v>
                </c:pt>
                <c:pt idx="3666" formatCode="General">
                  <c:v>3.6669166088104199</c:v>
                </c:pt>
                <c:pt idx="3667" formatCode="General">
                  <c:v>3.6679165363311701</c:v>
                </c:pt>
                <c:pt idx="3668" formatCode="General">
                  <c:v>3.6689164638519198</c:v>
                </c:pt>
                <c:pt idx="3669" formatCode="General">
                  <c:v>3.6699163913726802</c:v>
                </c:pt>
                <c:pt idx="3670" formatCode="General">
                  <c:v>3.67091631889343</c:v>
                </c:pt>
                <c:pt idx="3671" formatCode="General">
                  <c:v>3.6719162464141801</c:v>
                </c:pt>
                <c:pt idx="3672" formatCode="General">
                  <c:v>3.6729161739349299</c:v>
                </c:pt>
                <c:pt idx="3673" formatCode="General">
                  <c:v>3.67391610145568</c:v>
                </c:pt>
                <c:pt idx="3674" formatCode="General">
                  <c:v>3.67491602897644</c:v>
                </c:pt>
                <c:pt idx="3675" formatCode="General">
                  <c:v>3.6759159564971902</c:v>
                </c:pt>
                <c:pt idx="3676" formatCode="General">
                  <c:v>3.6769158840179399</c:v>
                </c:pt>
                <c:pt idx="3677" formatCode="General">
                  <c:v>3.6779158115386901</c:v>
                </c:pt>
                <c:pt idx="3678" formatCode="General">
                  <c:v>3.6789157390594398</c:v>
                </c:pt>
                <c:pt idx="3679" formatCode="General">
                  <c:v>3.6799156665802002</c:v>
                </c:pt>
                <c:pt idx="3680" formatCode="General">
                  <c:v>3.6809155941009499</c:v>
                </c:pt>
                <c:pt idx="3681" formatCode="General">
                  <c:v>3.6819155216217001</c:v>
                </c:pt>
                <c:pt idx="3682" formatCode="General">
                  <c:v>3.6829154491424498</c:v>
                </c:pt>
                <c:pt idx="3683" formatCode="General">
                  <c:v>3.6839153766632</c:v>
                </c:pt>
                <c:pt idx="3684" formatCode="General">
                  <c:v>3.68491530418396</c:v>
                </c:pt>
                <c:pt idx="3685" formatCode="General">
                  <c:v>3.6859152317047101</c:v>
                </c:pt>
                <c:pt idx="3686" formatCode="General">
                  <c:v>3.6869151592254599</c:v>
                </c:pt>
                <c:pt idx="3687" formatCode="General">
                  <c:v>3.68791508674621</c:v>
                </c:pt>
                <c:pt idx="3688" formatCode="General">
                  <c:v>3.6889150142669598</c:v>
                </c:pt>
                <c:pt idx="3689" formatCode="General">
                  <c:v>3.68991494178771</c:v>
                </c:pt>
                <c:pt idx="3690" formatCode="General">
                  <c:v>3.6909148693084699</c:v>
                </c:pt>
                <c:pt idx="3691" formatCode="General">
                  <c:v>3.6919147968292201</c:v>
                </c:pt>
                <c:pt idx="3692" formatCode="General">
                  <c:v>3.6929147243499698</c:v>
                </c:pt>
                <c:pt idx="3693" formatCode="General">
                  <c:v>3.69391465187072</c:v>
                </c:pt>
                <c:pt idx="3694" formatCode="General">
                  <c:v>3.6949145793914702</c:v>
                </c:pt>
                <c:pt idx="3695" formatCode="General">
                  <c:v>3.6959145069122301</c:v>
                </c:pt>
                <c:pt idx="3696" formatCode="General">
                  <c:v>3.6969144344329798</c:v>
                </c:pt>
                <c:pt idx="3697" formatCode="General">
                  <c:v>3.69791436195373</c:v>
                </c:pt>
                <c:pt idx="3698" formatCode="General">
                  <c:v>3.6989142894744802</c:v>
                </c:pt>
                <c:pt idx="3699" formatCode="General">
                  <c:v>3.6999142169952299</c:v>
                </c:pt>
                <c:pt idx="3700" formatCode="General">
                  <c:v>3.7009141445159899</c:v>
                </c:pt>
                <c:pt idx="3701" formatCode="General">
                  <c:v>3.7019140720367401</c:v>
                </c:pt>
                <c:pt idx="3702" formatCode="General">
                  <c:v>3.7029139995574898</c:v>
                </c:pt>
                <c:pt idx="3703" formatCode="General">
                  <c:v>3.70391392707824</c:v>
                </c:pt>
                <c:pt idx="3704" formatCode="General">
                  <c:v>3.7049138545989901</c:v>
                </c:pt>
                <c:pt idx="3705" formatCode="General">
                  <c:v>3.7059137821197501</c:v>
                </c:pt>
                <c:pt idx="3706" formatCode="General">
                  <c:v>3.7069137096404998</c:v>
                </c:pt>
                <c:pt idx="3707" formatCode="General">
                  <c:v>3.70791363716125</c:v>
                </c:pt>
                <c:pt idx="3708" formatCode="General">
                  <c:v>3.7089135646820002</c:v>
                </c:pt>
                <c:pt idx="3709" formatCode="General">
                  <c:v>3.7099134922027499</c:v>
                </c:pt>
                <c:pt idx="3710" formatCode="General">
                  <c:v>3.7109134197235099</c:v>
                </c:pt>
                <c:pt idx="3711" formatCode="General">
                  <c:v>3.71191334724426</c:v>
                </c:pt>
                <c:pt idx="3712" formatCode="General">
                  <c:v>3.7129132747650102</c:v>
                </c:pt>
                <c:pt idx="3713" formatCode="General">
                  <c:v>3.7139132022857599</c:v>
                </c:pt>
                <c:pt idx="3714" formatCode="General">
                  <c:v>3.7149131298065101</c:v>
                </c:pt>
                <c:pt idx="3715" formatCode="General">
                  <c:v>3.7159130573272701</c:v>
                </c:pt>
                <c:pt idx="3716" formatCode="General">
                  <c:v>3.7169129848480198</c:v>
                </c:pt>
                <c:pt idx="3717" formatCode="General">
                  <c:v>3.71791291236877</c:v>
                </c:pt>
                <c:pt idx="3718" formatCode="General">
                  <c:v>3.7189128398895201</c:v>
                </c:pt>
                <c:pt idx="3719" formatCode="General">
                  <c:v>3.7199127674102699</c:v>
                </c:pt>
                <c:pt idx="3720" formatCode="General">
                  <c:v>3.7209126949310298</c:v>
                </c:pt>
                <c:pt idx="3721" formatCode="General">
                  <c:v>3.72191262245178</c:v>
                </c:pt>
                <c:pt idx="3722" formatCode="General">
                  <c:v>3.7229125499725302</c:v>
                </c:pt>
                <c:pt idx="3723" formatCode="General">
                  <c:v>3.7239124774932799</c:v>
                </c:pt>
                <c:pt idx="3724" formatCode="General">
                  <c:v>3.7249124050140301</c:v>
                </c:pt>
                <c:pt idx="3725" formatCode="General">
                  <c:v>3.72591233253479</c:v>
                </c:pt>
                <c:pt idx="3726" formatCode="General">
                  <c:v>3.7269122600555402</c:v>
                </c:pt>
                <c:pt idx="3727" formatCode="General">
                  <c:v>3.7279121875762899</c:v>
                </c:pt>
                <c:pt idx="3728" formatCode="General">
                  <c:v>3.7289121150970401</c:v>
                </c:pt>
                <c:pt idx="3729" formatCode="General">
                  <c:v>3.7299120426177899</c:v>
                </c:pt>
                <c:pt idx="3730" formatCode="General">
                  <c:v>3.73091197013854</c:v>
                </c:pt>
                <c:pt idx="3731" formatCode="General">
                  <c:v>3.7319118976593</c:v>
                </c:pt>
                <c:pt idx="3732" formatCode="General">
                  <c:v>3.7329118251800502</c:v>
                </c:pt>
                <c:pt idx="3733" formatCode="General">
                  <c:v>3.7339117527007999</c:v>
                </c:pt>
                <c:pt idx="3734" formatCode="General">
                  <c:v>3.7349116802215501</c:v>
                </c:pt>
                <c:pt idx="3735" formatCode="General">
                  <c:v>3.7359116077422998</c:v>
                </c:pt>
                <c:pt idx="3736" formatCode="General">
                  <c:v>3.7369115352630602</c:v>
                </c:pt>
                <c:pt idx="3737" formatCode="General">
                  <c:v>3.7379114627838099</c:v>
                </c:pt>
                <c:pt idx="3738" formatCode="General">
                  <c:v>3.7389113903045601</c:v>
                </c:pt>
                <c:pt idx="3739" formatCode="General">
                  <c:v>3.7399113178253098</c:v>
                </c:pt>
                <c:pt idx="3740" formatCode="General">
                  <c:v>3.74091124534606</c:v>
                </c:pt>
                <c:pt idx="3741" formatCode="General">
                  <c:v>3.74191117286682</c:v>
                </c:pt>
                <c:pt idx="3742" formatCode="General">
                  <c:v>3.7429111003875701</c:v>
                </c:pt>
                <c:pt idx="3743" formatCode="General">
                  <c:v>3.7439110279083199</c:v>
                </c:pt>
                <c:pt idx="3744" formatCode="General">
                  <c:v>3.74491095542907</c:v>
                </c:pt>
                <c:pt idx="3745" formatCode="General">
                  <c:v>3.7459108829498202</c:v>
                </c:pt>
                <c:pt idx="3746" formatCode="General">
                  <c:v>3.7469108104705802</c:v>
                </c:pt>
                <c:pt idx="3747" formatCode="General">
                  <c:v>3.7479107379913299</c:v>
                </c:pt>
                <c:pt idx="3748" formatCode="General">
                  <c:v>3.7489106655120801</c:v>
                </c:pt>
                <c:pt idx="3749" formatCode="General">
                  <c:v>3.7499105930328298</c:v>
                </c:pt>
                <c:pt idx="3750" formatCode="General">
                  <c:v>3.75091052055358</c:v>
                </c:pt>
                <c:pt idx="3751" formatCode="General">
                  <c:v>3.7519104480743399</c:v>
                </c:pt>
                <c:pt idx="3752" formatCode="General">
                  <c:v>3.7529103755950901</c:v>
                </c:pt>
                <c:pt idx="3753" formatCode="General">
                  <c:v>3.7539103031158398</c:v>
                </c:pt>
                <c:pt idx="3754" formatCode="General">
                  <c:v>3.75491023063659</c:v>
                </c:pt>
                <c:pt idx="3755" formatCode="General">
                  <c:v>3.7559101581573402</c:v>
                </c:pt>
                <c:pt idx="3756" formatCode="General">
                  <c:v>3.7569100856781001</c:v>
                </c:pt>
                <c:pt idx="3757" formatCode="General">
                  <c:v>3.7579100131988499</c:v>
                </c:pt>
                <c:pt idx="3758" formatCode="General">
                  <c:v>3.7589099407196001</c:v>
                </c:pt>
                <c:pt idx="3759" formatCode="General">
                  <c:v>3.7599098682403498</c:v>
                </c:pt>
                <c:pt idx="3760" formatCode="General">
                  <c:v>3.7609097957611</c:v>
                </c:pt>
                <c:pt idx="3761" formatCode="General">
                  <c:v>3.7619097232818599</c:v>
                </c:pt>
                <c:pt idx="3762" formatCode="General">
                  <c:v>3.7629096508026101</c:v>
                </c:pt>
                <c:pt idx="3763" formatCode="General">
                  <c:v>3.7639095783233598</c:v>
                </c:pt>
                <c:pt idx="3764" formatCode="General">
                  <c:v>3.76490950584411</c:v>
                </c:pt>
                <c:pt idx="3765" formatCode="General">
                  <c:v>3.7659094333648602</c:v>
                </c:pt>
                <c:pt idx="3766" formatCode="General">
                  <c:v>3.7669093608856201</c:v>
                </c:pt>
                <c:pt idx="3767" formatCode="General">
                  <c:v>3.7679092884063698</c:v>
                </c:pt>
                <c:pt idx="3768" formatCode="General">
                  <c:v>3.76890921592712</c:v>
                </c:pt>
                <c:pt idx="3769" formatCode="General">
                  <c:v>3.7699091434478702</c:v>
                </c:pt>
                <c:pt idx="3770" formatCode="General">
                  <c:v>3.7709090709686199</c:v>
                </c:pt>
                <c:pt idx="3771" formatCode="General">
                  <c:v>3.7719089984893701</c:v>
                </c:pt>
                <c:pt idx="3772" formatCode="General">
                  <c:v>3.7729089260101301</c:v>
                </c:pt>
                <c:pt idx="3773" formatCode="General">
                  <c:v>3.7739088535308798</c:v>
                </c:pt>
                <c:pt idx="3774" formatCode="General">
                  <c:v>3.77490878105163</c:v>
                </c:pt>
                <c:pt idx="3775" formatCode="General">
                  <c:v>3.7759087085723801</c:v>
                </c:pt>
                <c:pt idx="3776" formatCode="General">
                  <c:v>3.7769086360931299</c:v>
                </c:pt>
                <c:pt idx="3777" formatCode="General">
                  <c:v>3.7779085636138898</c:v>
                </c:pt>
                <c:pt idx="3778" formatCode="General">
                  <c:v>3.77890849113464</c:v>
                </c:pt>
                <c:pt idx="3779" formatCode="General">
                  <c:v>3.7799084186553902</c:v>
                </c:pt>
                <c:pt idx="3780" formatCode="General">
                  <c:v>3.7809083461761399</c:v>
                </c:pt>
                <c:pt idx="3781" formatCode="General">
                  <c:v>3.7819082736968901</c:v>
                </c:pt>
                <c:pt idx="3782" formatCode="General">
                  <c:v>3.78290820121765</c:v>
                </c:pt>
                <c:pt idx="3783" formatCode="General">
                  <c:v>3.7839081287384002</c:v>
                </c:pt>
                <c:pt idx="3784" formatCode="General">
                  <c:v>3.7849080562591499</c:v>
                </c:pt>
                <c:pt idx="3785" formatCode="General">
                  <c:v>3.7859079837799001</c:v>
                </c:pt>
                <c:pt idx="3786" formatCode="General">
                  <c:v>3.7869079113006499</c:v>
                </c:pt>
                <c:pt idx="3787" formatCode="General">
                  <c:v>3.7879078388214098</c:v>
                </c:pt>
                <c:pt idx="3788" formatCode="General">
                  <c:v>3.78890776634216</c:v>
                </c:pt>
                <c:pt idx="3789" formatCode="General">
                  <c:v>3.7899076938629102</c:v>
                </c:pt>
                <c:pt idx="3790" formatCode="General">
                  <c:v>3.7909076213836599</c:v>
                </c:pt>
                <c:pt idx="3791" formatCode="General">
                  <c:v>3.7919075489044101</c:v>
                </c:pt>
                <c:pt idx="3792" formatCode="General">
                  <c:v>3.79290747642517</c:v>
                </c:pt>
                <c:pt idx="3793" formatCode="General">
                  <c:v>3.7939074039459202</c:v>
                </c:pt>
                <c:pt idx="3794" formatCode="General">
                  <c:v>3.7949073314666699</c:v>
                </c:pt>
                <c:pt idx="3795" formatCode="General">
                  <c:v>3.7959072589874201</c:v>
                </c:pt>
                <c:pt idx="3796" formatCode="General">
                  <c:v>3.7969071865081698</c:v>
                </c:pt>
                <c:pt idx="3797" formatCode="General">
                  <c:v>3.7979071140289302</c:v>
                </c:pt>
                <c:pt idx="3798" formatCode="General">
                  <c:v>3.79890704154968</c:v>
                </c:pt>
                <c:pt idx="3799" formatCode="General">
                  <c:v>3.7999069690704301</c:v>
                </c:pt>
                <c:pt idx="3800" formatCode="General">
                  <c:v>3.8009068965911799</c:v>
                </c:pt>
                <c:pt idx="3801" formatCode="General">
                  <c:v>3.80190682411193</c:v>
                </c:pt>
                <c:pt idx="3802" formatCode="General">
                  <c:v>3.80290675163269</c:v>
                </c:pt>
                <c:pt idx="3803" formatCode="General">
                  <c:v>3.8039066791534402</c:v>
                </c:pt>
                <c:pt idx="3804" formatCode="General">
                  <c:v>3.8049066066741899</c:v>
                </c:pt>
                <c:pt idx="3805" formatCode="General">
                  <c:v>3.8059065341949401</c:v>
                </c:pt>
                <c:pt idx="3806" formatCode="General">
                  <c:v>3.8069064617156898</c:v>
                </c:pt>
                <c:pt idx="3807" formatCode="General">
                  <c:v>3.8079063892364502</c:v>
                </c:pt>
                <c:pt idx="3808" formatCode="General">
                  <c:v>3.8089063167571999</c:v>
                </c:pt>
                <c:pt idx="3809" formatCode="General">
                  <c:v>3.8099062442779501</c:v>
                </c:pt>
                <c:pt idx="3810" formatCode="General">
                  <c:v>3.8109061717986998</c:v>
                </c:pt>
                <c:pt idx="3811" formatCode="General">
                  <c:v>3.81190609931945</c:v>
                </c:pt>
                <c:pt idx="3812" formatCode="General">
                  <c:v>3.81290602684021</c:v>
                </c:pt>
                <c:pt idx="3813" formatCode="General">
                  <c:v>3.8139059543609601</c:v>
                </c:pt>
                <c:pt idx="3814" formatCode="General">
                  <c:v>3.8149058818817099</c:v>
                </c:pt>
                <c:pt idx="3815" formatCode="General">
                  <c:v>3.81590580940246</c:v>
                </c:pt>
                <c:pt idx="3816" formatCode="General">
                  <c:v>3.8169057369232098</c:v>
                </c:pt>
                <c:pt idx="3817" formatCode="General">
                  <c:v>3.81790566444396</c:v>
                </c:pt>
                <c:pt idx="3818" formatCode="General">
                  <c:v>3.8189055919647199</c:v>
                </c:pt>
                <c:pt idx="3819" formatCode="General">
                  <c:v>3.8199055194854701</c:v>
                </c:pt>
                <c:pt idx="3820" formatCode="General">
                  <c:v>3.8209054470062198</c:v>
                </c:pt>
                <c:pt idx="3821" formatCode="General">
                  <c:v>3.82190537452697</c:v>
                </c:pt>
                <c:pt idx="3822" formatCode="General">
                  <c:v>3.8229053020477202</c:v>
                </c:pt>
                <c:pt idx="3823" formatCode="General">
                  <c:v>3.8239052295684801</c:v>
                </c:pt>
                <c:pt idx="3824" formatCode="General">
                  <c:v>3.8249051570892298</c:v>
                </c:pt>
                <c:pt idx="3825" formatCode="General">
                  <c:v>3.82590508460998</c:v>
                </c:pt>
                <c:pt idx="3826" formatCode="General">
                  <c:v>3.8269050121307302</c:v>
                </c:pt>
                <c:pt idx="3827" formatCode="General">
                  <c:v>3.8279049396514799</c:v>
                </c:pt>
                <c:pt idx="3828" formatCode="General">
                  <c:v>3.8289048671722399</c:v>
                </c:pt>
                <c:pt idx="3829" formatCode="General">
                  <c:v>3.8299047946929901</c:v>
                </c:pt>
                <c:pt idx="3830" formatCode="General">
                  <c:v>3.8309047222137398</c:v>
                </c:pt>
                <c:pt idx="3831" formatCode="General">
                  <c:v>3.83190464973449</c:v>
                </c:pt>
                <c:pt idx="3832" formatCode="General">
                  <c:v>3.8329045772552401</c:v>
                </c:pt>
                <c:pt idx="3833" formatCode="General">
                  <c:v>3.8339045047760001</c:v>
                </c:pt>
                <c:pt idx="3834" formatCode="General">
                  <c:v>3.8349044322967498</c:v>
                </c:pt>
                <c:pt idx="3835" formatCode="General">
                  <c:v>3.8359043598175</c:v>
                </c:pt>
                <c:pt idx="3836" formatCode="General">
                  <c:v>3.8369042873382502</c:v>
                </c:pt>
                <c:pt idx="3837" formatCode="General">
                  <c:v>3.8379042148589999</c:v>
                </c:pt>
                <c:pt idx="3838" formatCode="General">
                  <c:v>3.8389041423797599</c:v>
                </c:pt>
                <c:pt idx="3839" formatCode="General">
                  <c:v>3.83990406990051</c:v>
                </c:pt>
                <c:pt idx="3840" formatCode="General">
                  <c:v>3.8409039974212602</c:v>
                </c:pt>
                <c:pt idx="3841" formatCode="General">
                  <c:v>3.8419039249420099</c:v>
                </c:pt>
                <c:pt idx="3842" formatCode="General">
                  <c:v>3.8429038524627601</c:v>
                </c:pt>
                <c:pt idx="3843" formatCode="General">
                  <c:v>3.8439037799835201</c:v>
                </c:pt>
                <c:pt idx="3844" formatCode="General">
                  <c:v>3.8449037075042698</c:v>
                </c:pt>
                <c:pt idx="3845" formatCode="General">
                  <c:v>3.84590363502502</c:v>
                </c:pt>
                <c:pt idx="3846" formatCode="General">
                  <c:v>3.8469035625457701</c:v>
                </c:pt>
                <c:pt idx="3847" formatCode="General">
                  <c:v>3.8479034900665199</c:v>
                </c:pt>
                <c:pt idx="3848" formatCode="General">
                  <c:v>3.8489034175872798</c:v>
                </c:pt>
                <c:pt idx="3849" formatCode="General">
                  <c:v>3.84990334510803</c:v>
                </c:pt>
                <c:pt idx="3850" formatCode="General">
                  <c:v>3.8509032726287802</c:v>
                </c:pt>
                <c:pt idx="3851" formatCode="General">
                  <c:v>3.8519032001495299</c:v>
                </c:pt>
                <c:pt idx="3852" formatCode="General">
                  <c:v>3.8529031276702801</c:v>
                </c:pt>
                <c:pt idx="3853" formatCode="General">
                  <c:v>3.85390305519104</c:v>
                </c:pt>
                <c:pt idx="3854" formatCode="General">
                  <c:v>3.8549029827117902</c:v>
                </c:pt>
                <c:pt idx="3855" formatCode="General">
                  <c:v>3.8559029102325399</c:v>
                </c:pt>
                <c:pt idx="3856" formatCode="General">
                  <c:v>3.8569028377532901</c:v>
                </c:pt>
                <c:pt idx="3857" formatCode="General">
                  <c:v>3.8579027652740399</c:v>
                </c:pt>
                <c:pt idx="3858" formatCode="General">
                  <c:v>3.85890269279479</c:v>
                </c:pt>
                <c:pt idx="3859" formatCode="General">
                  <c:v>3.85990262031555</c:v>
                </c:pt>
                <c:pt idx="3860" formatCode="General">
                  <c:v>3.8609025478363002</c:v>
                </c:pt>
                <c:pt idx="3861" formatCode="General">
                  <c:v>3.8619024753570499</c:v>
                </c:pt>
                <c:pt idx="3862" formatCode="General">
                  <c:v>3.8629024028778001</c:v>
                </c:pt>
                <c:pt idx="3863" formatCode="General">
                  <c:v>3.8639023303985498</c:v>
                </c:pt>
                <c:pt idx="3864" formatCode="General">
                  <c:v>3.8649022579193102</c:v>
                </c:pt>
                <c:pt idx="3865" formatCode="General">
                  <c:v>3.8659021854400599</c:v>
                </c:pt>
                <c:pt idx="3866" formatCode="General">
                  <c:v>3.8669021129608101</c:v>
                </c:pt>
                <c:pt idx="3867" formatCode="General">
                  <c:v>3.8679020404815598</c:v>
                </c:pt>
                <c:pt idx="3868" formatCode="General">
                  <c:v>3.86890196800231</c:v>
                </c:pt>
                <c:pt idx="3869" formatCode="General">
                  <c:v>3.86990189552307</c:v>
                </c:pt>
                <c:pt idx="3870" formatCode="General">
                  <c:v>3.8709018230438201</c:v>
                </c:pt>
                <c:pt idx="3871" formatCode="General">
                  <c:v>3.8719017505645699</c:v>
                </c:pt>
                <c:pt idx="3872" formatCode="General">
                  <c:v>3.87290167808532</c:v>
                </c:pt>
                <c:pt idx="3873" formatCode="General">
                  <c:v>3.8739016056060702</c:v>
                </c:pt>
                <c:pt idx="3874" formatCode="General">
                  <c:v>3.8749015331268302</c:v>
                </c:pt>
                <c:pt idx="3875" formatCode="General">
                  <c:v>3.8759014606475799</c:v>
                </c:pt>
                <c:pt idx="3876" formatCode="General">
                  <c:v>3.8769013881683301</c:v>
                </c:pt>
                <c:pt idx="3877" formatCode="General">
                  <c:v>3.8779013156890798</c:v>
                </c:pt>
                <c:pt idx="3878" formatCode="General">
                  <c:v>3.87890124320983</c:v>
                </c:pt>
                <c:pt idx="3879" formatCode="General">
                  <c:v>3.8799011707305899</c:v>
                </c:pt>
                <c:pt idx="3880" formatCode="General">
                  <c:v>3.8809010982513401</c:v>
                </c:pt>
                <c:pt idx="3881" formatCode="General">
                  <c:v>3.8819010257720898</c:v>
                </c:pt>
                <c:pt idx="3882" formatCode="General">
                  <c:v>3.88290095329284</c:v>
                </c:pt>
                <c:pt idx="3883" formatCode="General">
                  <c:v>3.8839008808135902</c:v>
                </c:pt>
                <c:pt idx="3884" formatCode="General">
                  <c:v>3.8849008083343501</c:v>
                </c:pt>
                <c:pt idx="3885" formatCode="General">
                  <c:v>3.8859007358550999</c:v>
                </c:pt>
                <c:pt idx="3886" formatCode="General">
                  <c:v>3.8869006633758501</c:v>
                </c:pt>
                <c:pt idx="3887" formatCode="General">
                  <c:v>3.8879005908965998</c:v>
                </c:pt>
                <c:pt idx="3888" formatCode="General">
                  <c:v>3.88890051841735</c:v>
                </c:pt>
                <c:pt idx="3889" formatCode="General">
                  <c:v>3.8899004459381099</c:v>
                </c:pt>
                <c:pt idx="3890" formatCode="General">
                  <c:v>3.8909003734588601</c:v>
                </c:pt>
                <c:pt idx="3891" formatCode="General">
                  <c:v>3.8919003009796098</c:v>
                </c:pt>
                <c:pt idx="3892" formatCode="General">
                  <c:v>3.89290022850036</c:v>
                </c:pt>
                <c:pt idx="3893" formatCode="General">
                  <c:v>3.8939001560211102</c:v>
                </c:pt>
                <c:pt idx="3894" formatCode="General">
                  <c:v>3.8949000835418701</c:v>
                </c:pt>
                <c:pt idx="3895" formatCode="General">
                  <c:v>3.8959000110626198</c:v>
                </c:pt>
                <c:pt idx="3896" formatCode="General">
                  <c:v>3.89689993858337</c:v>
                </c:pt>
                <c:pt idx="3897" formatCode="General">
                  <c:v>3.8978998661041202</c:v>
                </c:pt>
                <c:pt idx="3898" formatCode="General">
                  <c:v>3.8988997936248699</c:v>
                </c:pt>
                <c:pt idx="3899" formatCode="General">
                  <c:v>3.8998997211456201</c:v>
                </c:pt>
                <c:pt idx="3900" formatCode="General">
                  <c:v>3.9008996486663801</c:v>
                </c:pt>
                <c:pt idx="3901" formatCode="General">
                  <c:v>3.9018995761871298</c:v>
                </c:pt>
                <c:pt idx="3902" formatCode="General">
                  <c:v>3.90289950370788</c:v>
                </c:pt>
                <c:pt idx="3903" formatCode="General">
                  <c:v>3.9038994312286301</c:v>
                </c:pt>
                <c:pt idx="3904" formatCode="General">
                  <c:v>3.9048993587493799</c:v>
                </c:pt>
                <c:pt idx="3905" formatCode="General">
                  <c:v>3.9058992862701398</c:v>
                </c:pt>
                <c:pt idx="3906" formatCode="General">
                  <c:v>3.90689921379089</c:v>
                </c:pt>
                <c:pt idx="3907" formatCode="General">
                  <c:v>3.9078991413116402</c:v>
                </c:pt>
                <c:pt idx="3908" formatCode="General">
                  <c:v>3.9088990688323899</c:v>
                </c:pt>
                <c:pt idx="3909" formatCode="General">
                  <c:v>3.9098989963531401</c:v>
                </c:pt>
                <c:pt idx="3910" formatCode="General">
                  <c:v>3.9108989238739</c:v>
                </c:pt>
                <c:pt idx="3911" formatCode="General">
                  <c:v>3.9118988513946502</c:v>
                </c:pt>
                <c:pt idx="3912" formatCode="General">
                  <c:v>3.9128987789153999</c:v>
                </c:pt>
                <c:pt idx="3913" formatCode="General">
                  <c:v>3.9138987064361501</c:v>
                </c:pt>
                <c:pt idx="3914" formatCode="General">
                  <c:v>3.9148986339568999</c:v>
                </c:pt>
                <c:pt idx="3915" formatCode="General">
                  <c:v>3.9158985614776598</c:v>
                </c:pt>
                <c:pt idx="3916" formatCode="General">
                  <c:v>3.91689848899841</c:v>
                </c:pt>
                <c:pt idx="3917" formatCode="General">
                  <c:v>3.9178984165191602</c:v>
                </c:pt>
                <c:pt idx="3918" formatCode="General">
                  <c:v>3.9188983440399099</c:v>
                </c:pt>
                <c:pt idx="3919" formatCode="General">
                  <c:v>3.9198982715606601</c:v>
                </c:pt>
                <c:pt idx="3920" formatCode="General">
                  <c:v>3.92089819908142</c:v>
                </c:pt>
                <c:pt idx="3921" formatCode="General">
                  <c:v>3.9218981266021702</c:v>
                </c:pt>
                <c:pt idx="3922" formatCode="General">
                  <c:v>3.9228980541229199</c:v>
                </c:pt>
                <c:pt idx="3923" formatCode="General">
                  <c:v>3.9238979816436701</c:v>
                </c:pt>
                <c:pt idx="3924" formatCode="General">
                  <c:v>3.9248979091644198</c:v>
                </c:pt>
                <c:pt idx="3925" formatCode="General">
                  <c:v>3.9258978366851802</c:v>
                </c:pt>
                <c:pt idx="3926" formatCode="General">
                  <c:v>3.92689776420593</c:v>
                </c:pt>
                <c:pt idx="3927" formatCode="General">
                  <c:v>3.9278976917266801</c:v>
                </c:pt>
                <c:pt idx="3928" formatCode="General">
                  <c:v>3.9288976192474299</c:v>
                </c:pt>
                <c:pt idx="3929" formatCode="General">
                  <c:v>3.92989754676818</c:v>
                </c:pt>
                <c:pt idx="3930" formatCode="General">
                  <c:v>3.93089747428894</c:v>
                </c:pt>
                <c:pt idx="3931" formatCode="General">
                  <c:v>3.9318974018096902</c:v>
                </c:pt>
                <c:pt idx="3932" formatCode="General">
                  <c:v>3.9328973293304399</c:v>
                </c:pt>
                <c:pt idx="3933" formatCode="General">
                  <c:v>3.9338972568511901</c:v>
                </c:pt>
                <c:pt idx="3934" formatCode="General">
                  <c:v>3.9348971843719398</c:v>
                </c:pt>
                <c:pt idx="3935" formatCode="General">
                  <c:v>3.9358971118927002</c:v>
                </c:pt>
                <c:pt idx="3936" formatCode="General">
                  <c:v>3.9368970394134499</c:v>
                </c:pt>
                <c:pt idx="3937" formatCode="General">
                  <c:v>3.9378969669342001</c:v>
                </c:pt>
                <c:pt idx="3938" formatCode="General">
                  <c:v>3.9388968944549498</c:v>
                </c:pt>
                <c:pt idx="3939" formatCode="General">
                  <c:v>3.9398968219757</c:v>
                </c:pt>
                <c:pt idx="3940" formatCode="General">
                  <c:v>3.94089674949646</c:v>
                </c:pt>
                <c:pt idx="3941" formatCode="General">
                  <c:v>3.9418966770172101</c:v>
                </c:pt>
                <c:pt idx="3942" formatCode="General">
                  <c:v>3.9428966045379599</c:v>
                </c:pt>
                <c:pt idx="3943" formatCode="General">
                  <c:v>3.94389653205871</c:v>
                </c:pt>
                <c:pt idx="3944" formatCode="General">
                  <c:v>3.9448964595794598</c:v>
                </c:pt>
                <c:pt idx="3945" formatCode="General">
                  <c:v>3.94589638710021</c:v>
                </c:pt>
                <c:pt idx="3946" formatCode="General">
                  <c:v>3.9468963146209699</c:v>
                </c:pt>
                <c:pt idx="3947" formatCode="General">
                  <c:v>3.9478962421417201</c:v>
                </c:pt>
                <c:pt idx="3948" formatCode="General">
                  <c:v>3.9488961696624698</c:v>
                </c:pt>
                <c:pt idx="3949" formatCode="General">
                  <c:v>3.94989609718322</c:v>
                </c:pt>
                <c:pt idx="3950" formatCode="General">
                  <c:v>3.9508960247039702</c:v>
                </c:pt>
                <c:pt idx="3951" formatCode="General">
                  <c:v>3.9518959522247301</c:v>
                </c:pt>
                <c:pt idx="3952" formatCode="General">
                  <c:v>3.9528958797454798</c:v>
                </c:pt>
                <c:pt idx="3953" formatCode="General">
                  <c:v>3.95389580726623</c:v>
                </c:pt>
                <c:pt idx="3954" formatCode="General">
                  <c:v>3.9548957347869802</c:v>
                </c:pt>
                <c:pt idx="3955" formatCode="General">
                  <c:v>3.9558956623077299</c:v>
                </c:pt>
                <c:pt idx="3956" formatCode="General">
                  <c:v>3.9568955898284899</c:v>
                </c:pt>
                <c:pt idx="3957" formatCode="General">
                  <c:v>3.9578955173492401</c:v>
                </c:pt>
                <c:pt idx="3958" formatCode="General">
                  <c:v>3.9588954448699898</c:v>
                </c:pt>
                <c:pt idx="3959" formatCode="General">
                  <c:v>3.95989537239074</c:v>
                </c:pt>
                <c:pt idx="3960" formatCode="General">
                  <c:v>3.9608952999114901</c:v>
                </c:pt>
                <c:pt idx="3961" formatCode="General">
                  <c:v>3.9618952274322501</c:v>
                </c:pt>
                <c:pt idx="3962" formatCode="General">
                  <c:v>3.9628951549529998</c:v>
                </c:pt>
                <c:pt idx="3963" formatCode="General">
                  <c:v>3.96389508247375</c:v>
                </c:pt>
                <c:pt idx="3964" formatCode="General">
                  <c:v>3.9648950099945002</c:v>
                </c:pt>
                <c:pt idx="3965" formatCode="General">
                  <c:v>3.9658949375152499</c:v>
                </c:pt>
                <c:pt idx="3966" formatCode="General">
                  <c:v>3.9668948650360099</c:v>
                </c:pt>
                <c:pt idx="3967" formatCode="General">
                  <c:v>3.96789479255676</c:v>
                </c:pt>
                <c:pt idx="3968" formatCode="General">
                  <c:v>3.9688947200775102</c:v>
                </c:pt>
                <c:pt idx="3969" formatCode="General">
                  <c:v>3.9698946475982599</c:v>
                </c:pt>
                <c:pt idx="3970" formatCode="General">
                  <c:v>3.9708945751190101</c:v>
                </c:pt>
                <c:pt idx="3971" formatCode="General">
                  <c:v>3.9718945026397701</c:v>
                </c:pt>
                <c:pt idx="3972" formatCode="General">
                  <c:v>3.9728944301605198</c:v>
                </c:pt>
                <c:pt idx="3973" formatCode="General">
                  <c:v>3.97389435768127</c:v>
                </c:pt>
                <c:pt idx="3974" formatCode="General">
                  <c:v>3.9748942852020201</c:v>
                </c:pt>
                <c:pt idx="3975" formatCode="General">
                  <c:v>3.9758942127227699</c:v>
                </c:pt>
                <c:pt idx="3976" formatCode="General">
                  <c:v>3.9768941402435298</c:v>
                </c:pt>
                <c:pt idx="3977" formatCode="General">
                  <c:v>3.97789406776428</c:v>
                </c:pt>
                <c:pt idx="3978" formatCode="General">
                  <c:v>3.9788939952850302</c:v>
                </c:pt>
                <c:pt idx="3979" formatCode="General">
                  <c:v>3.9798939228057799</c:v>
                </c:pt>
                <c:pt idx="3980" formatCode="General">
                  <c:v>3.9808938503265301</c:v>
                </c:pt>
                <c:pt idx="3981" formatCode="General">
                  <c:v>3.98189377784729</c:v>
                </c:pt>
                <c:pt idx="3982" formatCode="General">
                  <c:v>3.9828937053680402</c:v>
                </c:pt>
                <c:pt idx="3983" formatCode="General">
                  <c:v>3.9838936328887899</c:v>
                </c:pt>
                <c:pt idx="3984" formatCode="General">
                  <c:v>3.9848935604095401</c:v>
                </c:pt>
                <c:pt idx="3985" formatCode="General">
                  <c:v>3.9858934879302899</c:v>
                </c:pt>
                <c:pt idx="3986" formatCode="General">
                  <c:v>3.98689341545104</c:v>
                </c:pt>
                <c:pt idx="3987" formatCode="General">
                  <c:v>3.9878933429718</c:v>
                </c:pt>
                <c:pt idx="3988" formatCode="General">
                  <c:v>3.9888932704925502</c:v>
                </c:pt>
                <c:pt idx="3989" formatCode="General">
                  <c:v>3.9898931980132999</c:v>
                </c:pt>
                <c:pt idx="3990" formatCode="General">
                  <c:v>3.9908931255340501</c:v>
                </c:pt>
                <c:pt idx="3991" formatCode="General">
                  <c:v>3.9918930530547998</c:v>
                </c:pt>
                <c:pt idx="3992" formatCode="General">
                  <c:v>3.9928929805755602</c:v>
                </c:pt>
                <c:pt idx="3993" formatCode="General">
                  <c:v>3.9938929080963099</c:v>
                </c:pt>
                <c:pt idx="3994" formatCode="General">
                  <c:v>3.9948928356170601</c:v>
                </c:pt>
                <c:pt idx="3995" formatCode="General">
                  <c:v>3.9958927631378098</c:v>
                </c:pt>
                <c:pt idx="3996" formatCode="General">
                  <c:v>3.99689269065856</c:v>
                </c:pt>
                <c:pt idx="3997" formatCode="General">
                  <c:v>3.99789261817932</c:v>
                </c:pt>
                <c:pt idx="3998" formatCode="General">
                  <c:v>3.9988925457000701</c:v>
                </c:pt>
                <c:pt idx="3999" formatCode="General">
                  <c:v>3.9998924732208199</c:v>
                </c:pt>
                <c:pt idx="4000" formatCode="General">
                  <c:v>4.00089263916015</c:v>
                </c:pt>
                <c:pt idx="4001" formatCode="General">
                  <c:v>4.0018925666809002</c:v>
                </c:pt>
                <c:pt idx="4002" formatCode="General">
                  <c:v>4.0028924942016602</c:v>
                </c:pt>
                <c:pt idx="4003" formatCode="General">
                  <c:v>4.0038924217224103</c:v>
                </c:pt>
                <c:pt idx="4004" formatCode="General">
                  <c:v>4.0048923492431596</c:v>
                </c:pt>
                <c:pt idx="4005" formatCode="General">
                  <c:v>4.0058922767639098</c:v>
                </c:pt>
                <c:pt idx="4006" formatCode="General">
                  <c:v>4.00689220428466</c:v>
                </c:pt>
                <c:pt idx="4007" formatCode="General">
                  <c:v>4.0078921318054102</c:v>
                </c:pt>
                <c:pt idx="4008" formatCode="General">
                  <c:v>4.0088920593261701</c:v>
                </c:pt>
                <c:pt idx="4009" formatCode="General">
                  <c:v>4.0098919868469203</c:v>
                </c:pt>
                <c:pt idx="4010" formatCode="General">
                  <c:v>4.0108919143676696</c:v>
                </c:pt>
                <c:pt idx="4011" formatCode="General">
                  <c:v>4.0118918418884197</c:v>
                </c:pt>
                <c:pt idx="4012" formatCode="General">
                  <c:v>4.0128917694091699</c:v>
                </c:pt>
                <c:pt idx="4013" formatCode="General">
                  <c:v>4.0138916969299299</c:v>
                </c:pt>
                <c:pt idx="4014" formatCode="General">
                  <c:v>4.01489162445068</c:v>
                </c:pt>
                <c:pt idx="4015" formatCode="General">
                  <c:v>4.0158915519714302</c:v>
                </c:pt>
                <c:pt idx="4016" formatCode="General">
                  <c:v>4.0168914794921804</c:v>
                </c:pt>
                <c:pt idx="4017" formatCode="General">
                  <c:v>4.0178914070129297</c:v>
                </c:pt>
                <c:pt idx="4018" formatCode="General">
                  <c:v>4.0188913345336896</c:v>
                </c:pt>
                <c:pt idx="4019" formatCode="General">
                  <c:v>4.0198912620544398</c:v>
                </c:pt>
                <c:pt idx="4020" formatCode="General">
                  <c:v>4.02089118957519</c:v>
                </c:pt>
                <c:pt idx="4021" formatCode="General">
                  <c:v>4.0218911170959402</c:v>
                </c:pt>
                <c:pt idx="4022" formatCode="General">
                  <c:v>4.0228910446166903</c:v>
                </c:pt>
                <c:pt idx="4023" formatCode="General">
                  <c:v>4.0238909721374503</c:v>
                </c:pt>
                <c:pt idx="4024" formatCode="General">
                  <c:v>4.0248908996581996</c:v>
                </c:pt>
                <c:pt idx="4025" formatCode="General">
                  <c:v>4.0258908271789497</c:v>
                </c:pt>
                <c:pt idx="4026" formatCode="General">
                  <c:v>4.0268907546996999</c:v>
                </c:pt>
                <c:pt idx="4027" formatCode="General">
                  <c:v>4.0278906822204501</c:v>
                </c:pt>
                <c:pt idx="4028" formatCode="General">
                  <c:v>4.02889060974121</c:v>
                </c:pt>
                <c:pt idx="4029" formatCode="General">
                  <c:v>4.0298905372619602</c:v>
                </c:pt>
                <c:pt idx="4030" formatCode="General">
                  <c:v>4.0308904647827104</c:v>
                </c:pt>
                <c:pt idx="4031" formatCode="General">
                  <c:v>4.0318903923034597</c:v>
                </c:pt>
                <c:pt idx="4032" formatCode="General">
                  <c:v>4.0328903198242099</c:v>
                </c:pt>
                <c:pt idx="4033" formatCode="General">
                  <c:v>4.0338902473449698</c:v>
                </c:pt>
                <c:pt idx="4034" formatCode="General">
                  <c:v>4.03489017486572</c:v>
                </c:pt>
                <c:pt idx="4035" formatCode="General">
                  <c:v>4.0358901023864702</c:v>
                </c:pt>
                <c:pt idx="4036" formatCode="General">
                  <c:v>4.0368900299072203</c:v>
                </c:pt>
                <c:pt idx="4037" formatCode="General">
                  <c:v>4.0378899574279696</c:v>
                </c:pt>
                <c:pt idx="4038" formatCode="General">
                  <c:v>4.0388898849487296</c:v>
                </c:pt>
                <c:pt idx="4039" formatCode="General">
                  <c:v>4.0398898124694798</c:v>
                </c:pt>
                <c:pt idx="4040" formatCode="General">
                  <c:v>4.0408897399902299</c:v>
                </c:pt>
                <c:pt idx="4041" formatCode="General">
                  <c:v>4.0418896675109801</c:v>
                </c:pt>
                <c:pt idx="4042" formatCode="General">
                  <c:v>4.0428895950317303</c:v>
                </c:pt>
                <c:pt idx="4043" formatCode="General">
                  <c:v>4.0438895225524902</c:v>
                </c:pt>
                <c:pt idx="4044" formatCode="General">
                  <c:v>4.0448894500732404</c:v>
                </c:pt>
                <c:pt idx="4045" formatCode="General">
                  <c:v>4.0458893775939897</c:v>
                </c:pt>
                <c:pt idx="4046" formatCode="General">
                  <c:v>4.0468893051147399</c:v>
                </c:pt>
                <c:pt idx="4047" formatCode="General">
                  <c:v>4.0478892326354901</c:v>
                </c:pt>
                <c:pt idx="4048" formatCode="General">
                  <c:v>4.04888916015625</c:v>
                </c:pt>
                <c:pt idx="4049" formatCode="General">
                  <c:v>4.0498890876770002</c:v>
                </c:pt>
                <c:pt idx="4050" formatCode="General">
                  <c:v>4.0508890151977504</c:v>
                </c:pt>
                <c:pt idx="4051" formatCode="General">
                  <c:v>4.0518889427184996</c:v>
                </c:pt>
                <c:pt idx="4052" formatCode="General">
                  <c:v>4.0528888702392498</c:v>
                </c:pt>
                <c:pt idx="4053" formatCode="General">
                  <c:v>4.05388879776</c:v>
                </c:pt>
                <c:pt idx="4054" formatCode="General">
                  <c:v>4.0548887252807599</c:v>
                </c:pt>
                <c:pt idx="4055" formatCode="General">
                  <c:v>4.0558886528015101</c:v>
                </c:pt>
                <c:pt idx="4056" formatCode="General">
                  <c:v>4.0568885803222603</c:v>
                </c:pt>
                <c:pt idx="4057" formatCode="General">
                  <c:v>4.0578885078430096</c:v>
                </c:pt>
                <c:pt idx="4058" formatCode="General">
                  <c:v>4.0588884353637598</c:v>
                </c:pt>
                <c:pt idx="4059" formatCode="General">
                  <c:v>4.0598883628845197</c:v>
                </c:pt>
                <c:pt idx="4060" formatCode="General">
                  <c:v>4.0608882904052699</c:v>
                </c:pt>
                <c:pt idx="4061" formatCode="General">
                  <c:v>4.0618882179260201</c:v>
                </c:pt>
                <c:pt idx="4062" formatCode="General">
                  <c:v>4.0628881454467702</c:v>
                </c:pt>
                <c:pt idx="4063" formatCode="General">
                  <c:v>4.0638880729675204</c:v>
                </c:pt>
                <c:pt idx="4064" formatCode="General">
                  <c:v>4.0648880004882804</c:v>
                </c:pt>
                <c:pt idx="4065" formatCode="General">
                  <c:v>4.0658879280090297</c:v>
                </c:pt>
                <c:pt idx="4066" formatCode="General">
                  <c:v>4.0668878555297798</c:v>
                </c:pt>
                <c:pt idx="4067" formatCode="General">
                  <c:v>4.06788778305053</c:v>
                </c:pt>
                <c:pt idx="4068" formatCode="General">
                  <c:v>4.0688877105712802</c:v>
                </c:pt>
                <c:pt idx="4069" formatCode="General">
                  <c:v>4.0698876380920401</c:v>
                </c:pt>
                <c:pt idx="4070" formatCode="General">
                  <c:v>4.0708875656127903</c:v>
                </c:pt>
                <c:pt idx="4071" formatCode="General">
                  <c:v>4.0718874931335396</c:v>
                </c:pt>
                <c:pt idx="4072" formatCode="General">
                  <c:v>4.0728874206542898</c:v>
                </c:pt>
                <c:pt idx="4073" formatCode="General">
                  <c:v>4.0738873481750399</c:v>
                </c:pt>
                <c:pt idx="4074" formatCode="General">
                  <c:v>4.0748872756957999</c:v>
                </c:pt>
                <c:pt idx="4075" formatCode="General">
                  <c:v>4.0758872032165501</c:v>
                </c:pt>
                <c:pt idx="4076" formatCode="General">
                  <c:v>4.0768871307373002</c:v>
                </c:pt>
                <c:pt idx="4077" formatCode="General">
                  <c:v>4.0778870582580504</c:v>
                </c:pt>
                <c:pt idx="4078" formatCode="General">
                  <c:v>4.0788869857787997</c:v>
                </c:pt>
                <c:pt idx="4079" formatCode="General">
                  <c:v>4.0798869132995597</c:v>
                </c:pt>
                <c:pt idx="4080" formatCode="General">
                  <c:v>4.0808868408203098</c:v>
                </c:pt>
                <c:pt idx="4081" formatCode="General">
                  <c:v>4.08188676834106</c:v>
                </c:pt>
                <c:pt idx="4082" formatCode="General">
                  <c:v>4.0828866958618102</c:v>
                </c:pt>
                <c:pt idx="4083" formatCode="General">
                  <c:v>4.0838866233825604</c:v>
                </c:pt>
                <c:pt idx="4084" formatCode="General">
                  <c:v>4.0848865509033203</c:v>
                </c:pt>
                <c:pt idx="4085" formatCode="General">
                  <c:v>4.0858864784240696</c:v>
                </c:pt>
                <c:pt idx="4086" formatCode="General">
                  <c:v>4.0868864059448198</c:v>
                </c:pt>
                <c:pt idx="4087" formatCode="General">
                  <c:v>4.08788633346557</c:v>
                </c:pt>
                <c:pt idx="4088" formatCode="General">
                  <c:v>4.0888862609863201</c:v>
                </c:pt>
                <c:pt idx="4089" formatCode="General">
                  <c:v>4.0898861885070801</c:v>
                </c:pt>
                <c:pt idx="4090" formatCode="General">
                  <c:v>4.0908861160278303</c:v>
                </c:pt>
                <c:pt idx="4091" formatCode="General">
                  <c:v>4.0918860435485804</c:v>
                </c:pt>
                <c:pt idx="4092" formatCode="General">
                  <c:v>4.0928859710693297</c:v>
                </c:pt>
                <c:pt idx="4093" formatCode="General">
                  <c:v>4.0938858985900799</c:v>
                </c:pt>
                <c:pt idx="4094" formatCode="General">
                  <c:v>4.0948858261108301</c:v>
                </c:pt>
                <c:pt idx="4095" formatCode="General">
                  <c:v>4.09588575363159</c:v>
                </c:pt>
                <c:pt idx="4096" formatCode="General">
                  <c:v>4.0968856811523402</c:v>
                </c:pt>
                <c:pt idx="4097" formatCode="General">
                  <c:v>4.0978856086730904</c:v>
                </c:pt>
                <c:pt idx="4098" formatCode="General">
                  <c:v>4.0988855361938397</c:v>
                </c:pt>
                <c:pt idx="4099" formatCode="General">
                  <c:v>4.0998854637145898</c:v>
                </c:pt>
                <c:pt idx="4100" formatCode="General">
                  <c:v>4.1008853912353498</c:v>
                </c:pt>
                <c:pt idx="4101" formatCode="General">
                  <c:v>4.1018853187561</c:v>
                </c:pt>
                <c:pt idx="4102" formatCode="General">
                  <c:v>4.1028852462768501</c:v>
                </c:pt>
                <c:pt idx="4103" formatCode="General">
                  <c:v>4.1038851737976003</c:v>
                </c:pt>
                <c:pt idx="4104" formatCode="General">
                  <c:v>4.1048851013183496</c:v>
                </c:pt>
                <c:pt idx="4105" formatCode="General">
                  <c:v>4.1058850288391104</c:v>
                </c:pt>
                <c:pt idx="4106" formatCode="General">
                  <c:v>4.1068849563598597</c:v>
                </c:pt>
                <c:pt idx="4107" formatCode="General">
                  <c:v>4.1078848838806099</c:v>
                </c:pt>
                <c:pt idx="4108" formatCode="General">
                  <c:v>4.1088848114013601</c:v>
                </c:pt>
                <c:pt idx="4109" formatCode="General">
                  <c:v>4.1098847389221103</c:v>
                </c:pt>
                <c:pt idx="4110" formatCode="General">
                  <c:v>4.1108846664428702</c:v>
                </c:pt>
                <c:pt idx="4111" formatCode="General">
                  <c:v>4.1118845939636204</c:v>
                </c:pt>
                <c:pt idx="4112" formatCode="General">
                  <c:v>4.1128845214843697</c:v>
                </c:pt>
                <c:pt idx="4113" formatCode="General">
                  <c:v>4.1138844490051198</c:v>
                </c:pt>
                <c:pt idx="4114" formatCode="General">
                  <c:v>4.11488437652587</c:v>
                </c:pt>
                <c:pt idx="4115" formatCode="General">
                  <c:v>4.11588430404663</c:v>
                </c:pt>
                <c:pt idx="4116" formatCode="General">
                  <c:v>4.1168842315673801</c:v>
                </c:pt>
                <c:pt idx="4117" formatCode="General">
                  <c:v>4.1178841590881303</c:v>
                </c:pt>
                <c:pt idx="4118" formatCode="General">
                  <c:v>4.1188840866088796</c:v>
                </c:pt>
                <c:pt idx="4119" formatCode="General">
                  <c:v>4.1198840141296298</c:v>
                </c:pt>
                <c:pt idx="4120" formatCode="General">
                  <c:v>4.1208839416503897</c:v>
                </c:pt>
                <c:pt idx="4121" formatCode="General">
                  <c:v>4.1218838691711399</c:v>
                </c:pt>
                <c:pt idx="4122" formatCode="General">
                  <c:v>4.1228837966918901</c:v>
                </c:pt>
                <c:pt idx="4123" formatCode="General">
                  <c:v>4.1238837242126403</c:v>
                </c:pt>
                <c:pt idx="4124" formatCode="General">
                  <c:v>4.1248836517333896</c:v>
                </c:pt>
                <c:pt idx="4125" formatCode="General">
                  <c:v>4.1258835792541504</c:v>
                </c:pt>
                <c:pt idx="4126" formatCode="General">
                  <c:v>4.1268835067748997</c:v>
                </c:pt>
                <c:pt idx="4127" formatCode="General">
                  <c:v>4.1278834342956499</c:v>
                </c:pt>
                <c:pt idx="4128" formatCode="General">
                  <c:v>4.1288833618164</c:v>
                </c:pt>
                <c:pt idx="4129" formatCode="General">
                  <c:v>4.1298832893371502</c:v>
                </c:pt>
                <c:pt idx="4130" formatCode="General">
                  <c:v>4.1308832168579102</c:v>
                </c:pt>
                <c:pt idx="4131" formatCode="General">
                  <c:v>4.1318831443786603</c:v>
                </c:pt>
                <c:pt idx="4132" formatCode="General">
                  <c:v>4.1328830718994096</c:v>
                </c:pt>
                <c:pt idx="4133" formatCode="General">
                  <c:v>4.1338829994201598</c:v>
                </c:pt>
                <c:pt idx="4134" formatCode="General">
                  <c:v>4.13488292694091</c:v>
                </c:pt>
                <c:pt idx="4135" formatCode="General">
                  <c:v>4.1358828544616602</c:v>
                </c:pt>
                <c:pt idx="4136" formatCode="General">
                  <c:v>4.1368827819824201</c:v>
                </c:pt>
                <c:pt idx="4137" formatCode="General">
                  <c:v>4.1378827095031703</c:v>
                </c:pt>
                <c:pt idx="4138" formatCode="General">
                  <c:v>4.1388826370239196</c:v>
                </c:pt>
                <c:pt idx="4139" formatCode="General">
                  <c:v>4.1398825645446697</c:v>
                </c:pt>
                <c:pt idx="4140" formatCode="General">
                  <c:v>4.1408824920654199</c:v>
                </c:pt>
                <c:pt idx="4141" formatCode="General">
                  <c:v>4.1418824195861799</c:v>
                </c:pt>
                <c:pt idx="4142" formatCode="General">
                  <c:v>4.14288234710693</c:v>
                </c:pt>
                <c:pt idx="4143" formatCode="General">
                  <c:v>4.1438822746276802</c:v>
                </c:pt>
                <c:pt idx="4144" formatCode="General">
                  <c:v>4.1448822021484304</c:v>
                </c:pt>
                <c:pt idx="4145" formatCode="General">
                  <c:v>4.1458821296691797</c:v>
                </c:pt>
                <c:pt idx="4146" formatCode="General">
                  <c:v>4.1468820571899396</c:v>
                </c:pt>
                <c:pt idx="4147" formatCode="General">
                  <c:v>4.1478819847106898</c:v>
                </c:pt>
                <c:pt idx="4148" formatCode="General">
                  <c:v>4.14888191223144</c:v>
                </c:pt>
                <c:pt idx="4149" formatCode="General">
                  <c:v>4.1498818397521902</c:v>
                </c:pt>
                <c:pt idx="4150" formatCode="General">
                  <c:v>4.1508817672729403</c:v>
                </c:pt>
                <c:pt idx="4151" formatCode="General">
                  <c:v>4.1518816947937003</c:v>
                </c:pt>
                <c:pt idx="4152" formatCode="General">
                  <c:v>4.1528816223144496</c:v>
                </c:pt>
                <c:pt idx="4153" formatCode="General">
                  <c:v>4.1538815498351997</c:v>
                </c:pt>
                <c:pt idx="4154" formatCode="General">
                  <c:v>4.1548814773559499</c:v>
                </c:pt>
                <c:pt idx="4155" formatCode="General">
                  <c:v>4.1558814048767001</c:v>
                </c:pt>
                <c:pt idx="4156" formatCode="General">
                  <c:v>4.15688133239746</c:v>
                </c:pt>
                <c:pt idx="4157" formatCode="General">
                  <c:v>4.1578812599182102</c:v>
                </c:pt>
                <c:pt idx="4158" formatCode="General">
                  <c:v>4.1588811874389604</c:v>
                </c:pt>
                <c:pt idx="4159" formatCode="General">
                  <c:v>4.1598811149597097</c:v>
                </c:pt>
                <c:pt idx="4160" formatCode="General">
                  <c:v>4.1608810424804599</c:v>
                </c:pt>
                <c:pt idx="4161" formatCode="General">
                  <c:v>4.1618809700012198</c:v>
                </c:pt>
                <c:pt idx="4162" formatCode="General">
                  <c:v>4.16288089752197</c:v>
                </c:pt>
                <c:pt idx="4163" formatCode="General">
                  <c:v>4.1638808250427202</c:v>
                </c:pt>
                <c:pt idx="4164" formatCode="General">
                  <c:v>4.1648807525634703</c:v>
                </c:pt>
                <c:pt idx="4165" formatCode="General">
                  <c:v>4.1658806800842196</c:v>
                </c:pt>
                <c:pt idx="4166" formatCode="General">
                  <c:v>4.1668806076049796</c:v>
                </c:pt>
                <c:pt idx="4167" formatCode="General">
                  <c:v>4.1678805351257298</c:v>
                </c:pt>
                <c:pt idx="4168" formatCode="General">
                  <c:v>4.1688804626464799</c:v>
                </c:pt>
                <c:pt idx="4169" formatCode="General">
                  <c:v>4.1698803901672301</c:v>
                </c:pt>
                <c:pt idx="4170" formatCode="General">
                  <c:v>4.1708803176879803</c:v>
                </c:pt>
                <c:pt idx="4171" formatCode="General">
                  <c:v>4.1718802452087402</c:v>
                </c:pt>
                <c:pt idx="4172" formatCode="General">
                  <c:v>4.1728801727294904</c:v>
                </c:pt>
                <c:pt idx="4173" formatCode="General">
                  <c:v>4.1738801002502397</c:v>
                </c:pt>
                <c:pt idx="4174" formatCode="General">
                  <c:v>4.1748800277709899</c:v>
                </c:pt>
                <c:pt idx="4175" formatCode="General">
                  <c:v>4.1758799552917401</c:v>
                </c:pt>
                <c:pt idx="4176" formatCode="General">
                  <c:v>4.1768798828125</c:v>
                </c:pt>
                <c:pt idx="4177" formatCode="General">
                  <c:v>4.1778798103332502</c:v>
                </c:pt>
                <c:pt idx="4178" formatCode="General">
                  <c:v>4.1788797378540004</c:v>
                </c:pt>
                <c:pt idx="4179" formatCode="General">
                  <c:v>4.1798796653747496</c:v>
                </c:pt>
                <c:pt idx="4180" formatCode="General">
                  <c:v>4.1808795928954998</c:v>
                </c:pt>
                <c:pt idx="4181" formatCode="General">
                  <c:v>4.18187952041625</c:v>
                </c:pt>
                <c:pt idx="4182" formatCode="General">
                  <c:v>4.1828794479370099</c:v>
                </c:pt>
                <c:pt idx="4183" formatCode="General">
                  <c:v>4.1838793754577601</c:v>
                </c:pt>
                <c:pt idx="4184" formatCode="General">
                  <c:v>4.1848793029785103</c:v>
                </c:pt>
                <c:pt idx="4185" formatCode="General">
                  <c:v>4.1858792304992596</c:v>
                </c:pt>
                <c:pt idx="4186" formatCode="General">
                  <c:v>4.1868791580200098</c:v>
                </c:pt>
                <c:pt idx="4187" formatCode="General">
                  <c:v>4.1878790855407697</c:v>
                </c:pt>
                <c:pt idx="4188" formatCode="General">
                  <c:v>4.1888790130615199</c:v>
                </c:pt>
                <c:pt idx="4189" formatCode="General">
                  <c:v>4.1898789405822701</c:v>
                </c:pt>
                <c:pt idx="4190" formatCode="General">
                  <c:v>4.1908788681030202</c:v>
                </c:pt>
                <c:pt idx="4191" formatCode="General">
                  <c:v>4.1918787956237704</c:v>
                </c:pt>
                <c:pt idx="4192" formatCode="General">
                  <c:v>4.1928787231445304</c:v>
                </c:pt>
                <c:pt idx="4193" formatCode="General">
                  <c:v>4.1938786506652797</c:v>
                </c:pt>
                <c:pt idx="4194" formatCode="General">
                  <c:v>4.1948785781860298</c:v>
                </c:pt>
                <c:pt idx="4195" formatCode="General">
                  <c:v>4.19587850570678</c:v>
                </c:pt>
                <c:pt idx="4196" formatCode="General">
                  <c:v>4.1968784332275302</c:v>
                </c:pt>
                <c:pt idx="4197" formatCode="General">
                  <c:v>4.1978783607482901</c:v>
                </c:pt>
                <c:pt idx="4198" formatCode="General">
                  <c:v>4.1988782882690403</c:v>
                </c:pt>
                <c:pt idx="4199" formatCode="General">
                  <c:v>4.1998782157897896</c:v>
                </c:pt>
                <c:pt idx="4200" formatCode="General">
                  <c:v>4.2008781433105398</c:v>
                </c:pt>
                <c:pt idx="4201" formatCode="General">
                  <c:v>4.2018780708312899</c:v>
                </c:pt>
                <c:pt idx="4202" formatCode="General">
                  <c:v>4.2028779983520499</c:v>
                </c:pt>
                <c:pt idx="4203" formatCode="General">
                  <c:v>4.2038779258728001</c:v>
                </c:pt>
                <c:pt idx="4204" formatCode="General">
                  <c:v>4.2048778533935502</c:v>
                </c:pt>
                <c:pt idx="4205" formatCode="General">
                  <c:v>4.2058777809143004</c:v>
                </c:pt>
                <c:pt idx="4206" formatCode="General">
                  <c:v>4.2068777084350497</c:v>
                </c:pt>
                <c:pt idx="4207" formatCode="General">
                  <c:v>4.2078776359558097</c:v>
                </c:pt>
                <c:pt idx="4208" formatCode="General">
                  <c:v>4.2088775634765598</c:v>
                </c:pt>
                <c:pt idx="4209" formatCode="General">
                  <c:v>4.20987749099731</c:v>
                </c:pt>
                <c:pt idx="4210" formatCode="General">
                  <c:v>4.2108774185180602</c:v>
                </c:pt>
                <c:pt idx="4211" formatCode="General">
                  <c:v>4.2118773460388104</c:v>
                </c:pt>
                <c:pt idx="4212" formatCode="General">
                  <c:v>4.2128772735595703</c:v>
                </c:pt>
                <c:pt idx="4213" formatCode="General">
                  <c:v>4.2138772010803196</c:v>
                </c:pt>
                <c:pt idx="4214" formatCode="General">
                  <c:v>4.2148771286010698</c:v>
                </c:pt>
                <c:pt idx="4215" formatCode="General">
                  <c:v>4.21587705612182</c:v>
                </c:pt>
                <c:pt idx="4216" formatCode="General">
                  <c:v>4.2168769836425701</c:v>
                </c:pt>
                <c:pt idx="4217" formatCode="General">
                  <c:v>4.2178769111633301</c:v>
                </c:pt>
                <c:pt idx="4218" formatCode="General">
                  <c:v>4.2188768386840803</c:v>
                </c:pt>
                <c:pt idx="4219" formatCode="General">
                  <c:v>4.2198767662048304</c:v>
                </c:pt>
                <c:pt idx="4220" formatCode="General">
                  <c:v>4.2208766937255797</c:v>
                </c:pt>
                <c:pt idx="4221" formatCode="General">
                  <c:v>4.2218766212463299</c:v>
                </c:pt>
                <c:pt idx="4222" formatCode="General">
                  <c:v>4.2228765487670801</c:v>
                </c:pt>
                <c:pt idx="4223" formatCode="General">
                  <c:v>4.22387647628784</c:v>
                </c:pt>
                <c:pt idx="4224" formatCode="General">
                  <c:v>4.2248764038085902</c:v>
                </c:pt>
                <c:pt idx="4225" formatCode="General">
                  <c:v>4.2258763313293404</c:v>
                </c:pt>
                <c:pt idx="4226" formatCode="General">
                  <c:v>4.2268762588500897</c:v>
                </c:pt>
                <c:pt idx="4227" formatCode="General">
                  <c:v>4.2278761863708398</c:v>
                </c:pt>
                <c:pt idx="4228" formatCode="General">
                  <c:v>4.2288761138915998</c:v>
                </c:pt>
                <c:pt idx="4229" formatCode="General">
                  <c:v>4.22987604141235</c:v>
                </c:pt>
                <c:pt idx="4230" formatCode="General">
                  <c:v>4.2308759689331001</c:v>
                </c:pt>
                <c:pt idx="4231" formatCode="General">
                  <c:v>4.2318758964538503</c:v>
                </c:pt>
                <c:pt idx="4232" formatCode="General">
                  <c:v>4.2328758239745996</c:v>
                </c:pt>
                <c:pt idx="4233" formatCode="General">
                  <c:v>4.2338757514953604</c:v>
                </c:pt>
                <c:pt idx="4234" formatCode="General">
                  <c:v>4.2348756790161097</c:v>
                </c:pt>
                <c:pt idx="4235" formatCode="General">
                  <c:v>4.2358756065368599</c:v>
                </c:pt>
                <c:pt idx="4236" formatCode="General">
                  <c:v>4.2368755340576101</c:v>
                </c:pt>
                <c:pt idx="4237" formatCode="General">
                  <c:v>4.2378754615783603</c:v>
                </c:pt>
                <c:pt idx="4238" formatCode="General">
                  <c:v>4.2388753890991202</c:v>
                </c:pt>
                <c:pt idx="4239" formatCode="General">
                  <c:v>4.2398753166198704</c:v>
                </c:pt>
                <c:pt idx="4240" formatCode="General">
                  <c:v>4.2408752441406197</c:v>
                </c:pt>
                <c:pt idx="4241" formatCode="General">
                  <c:v>4.2418751716613698</c:v>
                </c:pt>
                <c:pt idx="4242" formatCode="General">
                  <c:v>4.24287509918212</c:v>
                </c:pt>
                <c:pt idx="4243" formatCode="General">
                  <c:v>4.24387502670288</c:v>
                </c:pt>
                <c:pt idx="4244" formatCode="General">
                  <c:v>4.2448749542236301</c:v>
                </c:pt>
                <c:pt idx="4245" formatCode="General">
                  <c:v>4.2458748817443803</c:v>
                </c:pt>
                <c:pt idx="4246" formatCode="General">
                  <c:v>4.2468748092651296</c:v>
                </c:pt>
                <c:pt idx="4247" formatCode="General">
                  <c:v>4.2478747367858798</c:v>
                </c:pt>
                <c:pt idx="4248" formatCode="General">
                  <c:v>4.2488746643066397</c:v>
                </c:pt>
                <c:pt idx="4249" formatCode="General">
                  <c:v>4.2498745918273899</c:v>
                </c:pt>
                <c:pt idx="4250" formatCode="General">
                  <c:v>4.2508745193481401</c:v>
                </c:pt>
                <c:pt idx="4251" formatCode="General">
                  <c:v>4.2518744468688903</c:v>
                </c:pt>
                <c:pt idx="4252" formatCode="General">
                  <c:v>4.2528743743896396</c:v>
                </c:pt>
                <c:pt idx="4253" formatCode="General">
                  <c:v>4.2538743019104004</c:v>
                </c:pt>
                <c:pt idx="4254" formatCode="General">
                  <c:v>4.2548742294311497</c:v>
                </c:pt>
                <c:pt idx="4255" formatCode="General">
                  <c:v>4.2558741569518999</c:v>
                </c:pt>
                <c:pt idx="4256" formatCode="General">
                  <c:v>4.25687408447265</c:v>
                </c:pt>
                <c:pt idx="4257" formatCode="General">
                  <c:v>4.2578740119934002</c:v>
                </c:pt>
                <c:pt idx="4258" formatCode="General">
                  <c:v>4.2588739395141602</c:v>
                </c:pt>
                <c:pt idx="4259" formatCode="General">
                  <c:v>4.2598738670349103</c:v>
                </c:pt>
                <c:pt idx="4260" formatCode="General">
                  <c:v>4.2608737945556596</c:v>
                </c:pt>
                <c:pt idx="4261" formatCode="General">
                  <c:v>4.2618737220764098</c:v>
                </c:pt>
                <c:pt idx="4262" formatCode="General">
                  <c:v>4.26287364959716</c:v>
                </c:pt>
                <c:pt idx="4263" formatCode="General">
                  <c:v>4.2638735771179102</c:v>
                </c:pt>
                <c:pt idx="4264" formatCode="General">
                  <c:v>4.2648735046386701</c:v>
                </c:pt>
                <c:pt idx="4265" formatCode="General">
                  <c:v>4.2658734321594203</c:v>
                </c:pt>
                <c:pt idx="4266" formatCode="General">
                  <c:v>4.2668733596801696</c:v>
                </c:pt>
                <c:pt idx="4267" formatCode="General">
                  <c:v>4.2678732872009197</c:v>
                </c:pt>
                <c:pt idx="4268" formatCode="General">
                  <c:v>4.2688732147216699</c:v>
                </c:pt>
                <c:pt idx="4269" formatCode="General">
                  <c:v>4.2698731422424299</c:v>
                </c:pt>
                <c:pt idx="4270" formatCode="General">
                  <c:v>4.27087306976318</c:v>
                </c:pt>
                <c:pt idx="4271" formatCode="General">
                  <c:v>4.2718729972839302</c:v>
                </c:pt>
                <c:pt idx="4272" formatCode="General">
                  <c:v>4.2728729248046804</c:v>
                </c:pt>
                <c:pt idx="4273" formatCode="General">
                  <c:v>4.2738728523254297</c:v>
                </c:pt>
                <c:pt idx="4274" formatCode="General">
                  <c:v>4.2748727798461896</c:v>
                </c:pt>
                <c:pt idx="4275" formatCode="General">
                  <c:v>4.2758727073669398</c:v>
                </c:pt>
                <c:pt idx="4276" formatCode="General">
                  <c:v>4.27687263488769</c:v>
                </c:pt>
                <c:pt idx="4277" formatCode="General">
                  <c:v>4.2778725624084402</c:v>
                </c:pt>
                <c:pt idx="4278" formatCode="General">
                  <c:v>4.2788724899291903</c:v>
                </c:pt>
                <c:pt idx="4279" formatCode="General">
                  <c:v>4.2798724174499503</c:v>
                </c:pt>
                <c:pt idx="4280" formatCode="General">
                  <c:v>4.2808723449706996</c:v>
                </c:pt>
                <c:pt idx="4281" formatCode="General">
                  <c:v>4.2818722724914497</c:v>
                </c:pt>
                <c:pt idx="4282" formatCode="General">
                  <c:v>4.2828722000121999</c:v>
                </c:pt>
                <c:pt idx="4283" formatCode="General">
                  <c:v>4.2838721275329501</c:v>
                </c:pt>
                <c:pt idx="4284" formatCode="General">
                  <c:v>4.28487205505371</c:v>
                </c:pt>
                <c:pt idx="4285" formatCode="General">
                  <c:v>4.2858719825744602</c:v>
                </c:pt>
                <c:pt idx="4286" formatCode="General">
                  <c:v>4.2868719100952104</c:v>
                </c:pt>
                <c:pt idx="4287" formatCode="General">
                  <c:v>4.2878718376159597</c:v>
                </c:pt>
                <c:pt idx="4288" formatCode="General">
                  <c:v>4.2888717651367099</c:v>
                </c:pt>
                <c:pt idx="4289" formatCode="General">
                  <c:v>4.2898716926574698</c:v>
                </c:pt>
                <c:pt idx="4290" formatCode="General">
                  <c:v>4.29087162017822</c:v>
                </c:pt>
                <c:pt idx="4291" formatCode="General">
                  <c:v>4.2918715476989702</c:v>
                </c:pt>
                <c:pt idx="4292" formatCode="General">
                  <c:v>4.2928714752197203</c:v>
                </c:pt>
                <c:pt idx="4293" formatCode="General">
                  <c:v>4.2938714027404696</c:v>
                </c:pt>
                <c:pt idx="4294" formatCode="General">
                  <c:v>4.2948713302612296</c:v>
                </c:pt>
                <c:pt idx="4295" formatCode="General">
                  <c:v>4.2958712577819798</c:v>
                </c:pt>
                <c:pt idx="4296" formatCode="General">
                  <c:v>4.2968711853027299</c:v>
                </c:pt>
                <c:pt idx="4297" formatCode="General">
                  <c:v>4.2978711128234801</c:v>
                </c:pt>
                <c:pt idx="4298" formatCode="General">
                  <c:v>4.2988710403442303</c:v>
                </c:pt>
                <c:pt idx="4299" formatCode="General">
                  <c:v>4.2998709678649902</c:v>
                </c:pt>
                <c:pt idx="4300" formatCode="General">
                  <c:v>4.3008708953857404</c:v>
                </c:pt>
                <c:pt idx="4301" formatCode="General">
                  <c:v>4.3018708229064897</c:v>
                </c:pt>
                <c:pt idx="4302" formatCode="General">
                  <c:v>4.3028707504272399</c:v>
                </c:pt>
                <c:pt idx="4303" formatCode="General">
                  <c:v>4.3038706779479901</c:v>
                </c:pt>
                <c:pt idx="4304" formatCode="General">
                  <c:v>4.30487060546875</c:v>
                </c:pt>
                <c:pt idx="4305" formatCode="General">
                  <c:v>4.3058705329895002</c:v>
                </c:pt>
                <c:pt idx="4306" formatCode="General">
                  <c:v>4.3068704605102504</c:v>
                </c:pt>
                <c:pt idx="4307" formatCode="General">
                  <c:v>4.3078703880309996</c:v>
                </c:pt>
                <c:pt idx="4308" formatCode="General">
                  <c:v>4.3088703155517498</c:v>
                </c:pt>
                <c:pt idx="4309" formatCode="General">
                  <c:v>4.3098702430725</c:v>
                </c:pt>
                <c:pt idx="4310" formatCode="General">
                  <c:v>4.3108701705932599</c:v>
                </c:pt>
                <c:pt idx="4311" formatCode="General">
                  <c:v>4.3118700981140101</c:v>
                </c:pt>
                <c:pt idx="4312" formatCode="General">
                  <c:v>4.3128700256347603</c:v>
                </c:pt>
                <c:pt idx="4313" formatCode="General">
                  <c:v>4.3138699531555096</c:v>
                </c:pt>
                <c:pt idx="4314" formatCode="General">
                  <c:v>4.3148698806762598</c:v>
                </c:pt>
                <c:pt idx="4315" formatCode="General">
                  <c:v>4.3158698081970197</c:v>
                </c:pt>
                <c:pt idx="4316" formatCode="General">
                  <c:v>4.3168697357177699</c:v>
                </c:pt>
                <c:pt idx="4317" formatCode="General">
                  <c:v>4.3178696632385201</c:v>
                </c:pt>
                <c:pt idx="4318" formatCode="General">
                  <c:v>4.3188695907592702</c:v>
                </c:pt>
                <c:pt idx="4319" formatCode="General">
                  <c:v>4.3198695182800204</c:v>
                </c:pt>
                <c:pt idx="4320" formatCode="General">
                  <c:v>4.3208694458007804</c:v>
                </c:pt>
                <c:pt idx="4321" formatCode="General">
                  <c:v>4.3218693733215297</c:v>
                </c:pt>
                <c:pt idx="4322" formatCode="General">
                  <c:v>4.3228693008422798</c:v>
                </c:pt>
                <c:pt idx="4323" formatCode="General">
                  <c:v>4.32386922836303</c:v>
                </c:pt>
                <c:pt idx="4324" formatCode="General">
                  <c:v>4.3248691558837802</c:v>
                </c:pt>
                <c:pt idx="4325" formatCode="General">
                  <c:v>4.3258690834045401</c:v>
                </c:pt>
                <c:pt idx="4326" formatCode="General">
                  <c:v>4.3268690109252903</c:v>
                </c:pt>
                <c:pt idx="4327" formatCode="General">
                  <c:v>4.3278689384460396</c:v>
                </c:pt>
                <c:pt idx="4328" formatCode="General">
                  <c:v>4.3288688659667898</c:v>
                </c:pt>
                <c:pt idx="4329" formatCode="General">
                  <c:v>4.3298687934875399</c:v>
                </c:pt>
                <c:pt idx="4330" formatCode="General">
                  <c:v>4.3308687210082999</c:v>
                </c:pt>
                <c:pt idx="4331" formatCode="General">
                  <c:v>4.3318686485290501</c:v>
                </c:pt>
                <c:pt idx="4332" formatCode="General">
                  <c:v>4.3328685760498002</c:v>
                </c:pt>
                <c:pt idx="4333" formatCode="General">
                  <c:v>4.3338685035705504</c:v>
                </c:pt>
                <c:pt idx="4334" formatCode="General">
                  <c:v>4.3348684310912997</c:v>
                </c:pt>
                <c:pt idx="4335" formatCode="General">
                  <c:v>4.3358683586120597</c:v>
                </c:pt>
                <c:pt idx="4336" formatCode="General">
                  <c:v>4.3368682861328098</c:v>
                </c:pt>
                <c:pt idx="4337" formatCode="General">
                  <c:v>4.33786821365356</c:v>
                </c:pt>
                <c:pt idx="4338" formatCode="General">
                  <c:v>4.3388681411743102</c:v>
                </c:pt>
                <c:pt idx="4339" formatCode="General">
                  <c:v>4.3398680686950604</c:v>
                </c:pt>
                <c:pt idx="4340" formatCode="General">
                  <c:v>4.3408679962158203</c:v>
                </c:pt>
                <c:pt idx="4341" formatCode="General">
                  <c:v>4.3418679237365696</c:v>
                </c:pt>
                <c:pt idx="4342" formatCode="General">
                  <c:v>4.3428678512573198</c:v>
                </c:pt>
                <c:pt idx="4343" formatCode="General">
                  <c:v>4.34386777877807</c:v>
                </c:pt>
                <c:pt idx="4344" formatCode="General">
                  <c:v>4.3448677062988201</c:v>
                </c:pt>
                <c:pt idx="4345" formatCode="General">
                  <c:v>4.3458676338195801</c:v>
                </c:pt>
                <c:pt idx="4346" formatCode="General">
                  <c:v>4.3468675613403303</c:v>
                </c:pt>
                <c:pt idx="4347" formatCode="General">
                  <c:v>4.3478674888610804</c:v>
                </c:pt>
                <c:pt idx="4348" formatCode="General">
                  <c:v>4.3488674163818297</c:v>
                </c:pt>
                <c:pt idx="4349" formatCode="General">
                  <c:v>4.3498673439025799</c:v>
                </c:pt>
                <c:pt idx="4350" formatCode="General">
                  <c:v>4.3508672714233301</c:v>
                </c:pt>
                <c:pt idx="4351" formatCode="General">
                  <c:v>4.35186719894409</c:v>
                </c:pt>
                <c:pt idx="4352" formatCode="General">
                  <c:v>4.3528671264648402</c:v>
                </c:pt>
                <c:pt idx="4353" formatCode="General">
                  <c:v>4.3538670539855904</c:v>
                </c:pt>
                <c:pt idx="4354" formatCode="General">
                  <c:v>4.3548669815063397</c:v>
                </c:pt>
                <c:pt idx="4355" formatCode="General">
                  <c:v>4.3558669090270898</c:v>
                </c:pt>
                <c:pt idx="4356" formatCode="General">
                  <c:v>4.3568668365478498</c:v>
                </c:pt>
                <c:pt idx="4357" formatCode="General">
                  <c:v>4.3578667640686</c:v>
                </c:pt>
                <c:pt idx="4358" formatCode="General">
                  <c:v>4.3588666915893501</c:v>
                </c:pt>
                <c:pt idx="4359" formatCode="General">
                  <c:v>4.3598666191101003</c:v>
                </c:pt>
                <c:pt idx="4360" formatCode="General">
                  <c:v>4.3608665466308496</c:v>
                </c:pt>
                <c:pt idx="4361" formatCode="General">
                  <c:v>4.3618664741516104</c:v>
                </c:pt>
                <c:pt idx="4362" formatCode="General">
                  <c:v>4.3628664016723597</c:v>
                </c:pt>
                <c:pt idx="4363" formatCode="General">
                  <c:v>4.3638663291931099</c:v>
                </c:pt>
                <c:pt idx="4364" formatCode="General">
                  <c:v>4.3648662567138601</c:v>
                </c:pt>
                <c:pt idx="4365" formatCode="General">
                  <c:v>4.3658661842346103</c:v>
                </c:pt>
                <c:pt idx="4366" formatCode="General">
                  <c:v>4.3668661117553702</c:v>
                </c:pt>
                <c:pt idx="4367" formatCode="General">
                  <c:v>4.3678660392761204</c:v>
                </c:pt>
                <c:pt idx="4368" formatCode="General">
                  <c:v>4.3688659667968697</c:v>
                </c:pt>
                <c:pt idx="4369" formatCode="General">
                  <c:v>4.3698658943176198</c:v>
                </c:pt>
                <c:pt idx="4370" formatCode="General">
                  <c:v>4.37086582183837</c:v>
                </c:pt>
                <c:pt idx="4371" formatCode="General">
                  <c:v>4.37186574935913</c:v>
                </c:pt>
                <c:pt idx="4372" formatCode="General">
                  <c:v>4.3728656768798801</c:v>
                </c:pt>
                <c:pt idx="4373" formatCode="General">
                  <c:v>4.3738656044006303</c:v>
                </c:pt>
                <c:pt idx="4374" formatCode="General">
                  <c:v>4.3748655319213796</c:v>
                </c:pt>
                <c:pt idx="4375" formatCode="General">
                  <c:v>4.3758654594421298</c:v>
                </c:pt>
                <c:pt idx="4376" formatCode="General">
                  <c:v>4.3768653869628897</c:v>
                </c:pt>
                <c:pt idx="4377" formatCode="General">
                  <c:v>4.3778653144836399</c:v>
                </c:pt>
                <c:pt idx="4378" formatCode="General">
                  <c:v>4.3788652420043901</c:v>
                </c:pt>
                <c:pt idx="4379" formatCode="General">
                  <c:v>4.3798651695251403</c:v>
                </c:pt>
                <c:pt idx="4380" formatCode="General">
                  <c:v>4.3808650970458896</c:v>
                </c:pt>
                <c:pt idx="4381" formatCode="General">
                  <c:v>4.3818650245666504</c:v>
                </c:pt>
                <c:pt idx="4382" formatCode="General">
                  <c:v>4.3828649520873997</c:v>
                </c:pt>
                <c:pt idx="4383" formatCode="General">
                  <c:v>4.3838648796081499</c:v>
                </c:pt>
                <c:pt idx="4384" formatCode="General">
                  <c:v>4.3848648071289</c:v>
                </c:pt>
                <c:pt idx="4385" formatCode="General">
                  <c:v>4.3858647346496502</c:v>
                </c:pt>
                <c:pt idx="4386" formatCode="General">
                  <c:v>4.3868646621704102</c:v>
                </c:pt>
                <c:pt idx="4387" formatCode="General">
                  <c:v>4.3878645896911603</c:v>
                </c:pt>
                <c:pt idx="4388" formatCode="General">
                  <c:v>4.3888645172119096</c:v>
                </c:pt>
                <c:pt idx="4389" formatCode="General">
                  <c:v>4.3898644447326598</c:v>
                </c:pt>
                <c:pt idx="4390" formatCode="General">
                  <c:v>4.39086437225341</c:v>
                </c:pt>
                <c:pt idx="4391" formatCode="General">
                  <c:v>4.3918642997741602</c:v>
                </c:pt>
                <c:pt idx="4392" formatCode="General">
                  <c:v>4.3928642272949201</c:v>
                </c:pt>
                <c:pt idx="4393" formatCode="General">
                  <c:v>4.3938641548156703</c:v>
                </c:pt>
                <c:pt idx="4394" formatCode="General">
                  <c:v>4.3948640823364196</c:v>
                </c:pt>
                <c:pt idx="4395" formatCode="General">
                  <c:v>4.3958640098571697</c:v>
                </c:pt>
                <c:pt idx="4396" formatCode="General">
                  <c:v>4.3968639373779199</c:v>
                </c:pt>
                <c:pt idx="4397" formatCode="General">
                  <c:v>4.3978638648986799</c:v>
                </c:pt>
                <c:pt idx="4398" formatCode="General">
                  <c:v>4.39886379241943</c:v>
                </c:pt>
                <c:pt idx="4399" formatCode="General">
                  <c:v>4.3998637199401802</c:v>
                </c:pt>
                <c:pt idx="4400" formatCode="General">
                  <c:v>4.4008636474609304</c:v>
                </c:pt>
                <c:pt idx="4401" formatCode="General">
                  <c:v>4.4018635749816797</c:v>
                </c:pt>
                <c:pt idx="4402" formatCode="General">
                  <c:v>4.4028635025024396</c:v>
                </c:pt>
                <c:pt idx="4403" formatCode="General">
                  <c:v>4.4038634300231898</c:v>
                </c:pt>
                <c:pt idx="4404" formatCode="General">
                  <c:v>4.40486335754394</c:v>
                </c:pt>
                <c:pt idx="4405" formatCode="General">
                  <c:v>4.4058632850646902</c:v>
                </c:pt>
                <c:pt idx="4406" formatCode="General">
                  <c:v>4.4068632125854403</c:v>
                </c:pt>
                <c:pt idx="4407" formatCode="General">
                  <c:v>4.4078631401062003</c:v>
                </c:pt>
                <c:pt idx="4408" formatCode="General">
                  <c:v>4.4088630676269496</c:v>
                </c:pt>
                <c:pt idx="4409" formatCode="General">
                  <c:v>4.4098629951476997</c:v>
                </c:pt>
                <c:pt idx="4410" formatCode="General">
                  <c:v>4.4108629226684499</c:v>
                </c:pt>
                <c:pt idx="4411" formatCode="General">
                  <c:v>4.4118628501892001</c:v>
                </c:pt>
                <c:pt idx="4412" formatCode="General">
                  <c:v>4.41286277770996</c:v>
                </c:pt>
                <c:pt idx="4413" formatCode="General">
                  <c:v>4.4138627052307102</c:v>
                </c:pt>
                <c:pt idx="4414" formatCode="General">
                  <c:v>4.4148626327514604</c:v>
                </c:pt>
                <c:pt idx="4415" formatCode="General">
                  <c:v>4.4158625602722097</c:v>
                </c:pt>
                <c:pt idx="4416" formatCode="General">
                  <c:v>4.4168624877929599</c:v>
                </c:pt>
                <c:pt idx="4417" formatCode="General">
                  <c:v>4.4178624153137198</c:v>
                </c:pt>
                <c:pt idx="4418" formatCode="General">
                  <c:v>4.41886234283447</c:v>
                </c:pt>
                <c:pt idx="4419" formatCode="General">
                  <c:v>4.4198622703552202</c:v>
                </c:pt>
                <c:pt idx="4420" formatCode="General">
                  <c:v>4.4208621978759703</c:v>
                </c:pt>
                <c:pt idx="4421" formatCode="General">
                  <c:v>4.4218621253967196</c:v>
                </c:pt>
                <c:pt idx="4422" formatCode="General">
                  <c:v>4.4228620529174796</c:v>
                </c:pt>
                <c:pt idx="4423" formatCode="General">
                  <c:v>4.4238619804382298</c:v>
                </c:pt>
                <c:pt idx="4424" formatCode="General">
                  <c:v>4.4248619079589799</c:v>
                </c:pt>
                <c:pt idx="4425" formatCode="General">
                  <c:v>4.4258618354797301</c:v>
                </c:pt>
                <c:pt idx="4426" formatCode="General">
                  <c:v>4.4268617630004803</c:v>
                </c:pt>
                <c:pt idx="4427" formatCode="General">
                  <c:v>4.4278616905212402</c:v>
                </c:pt>
                <c:pt idx="4428" formatCode="General">
                  <c:v>4.4288616180419904</c:v>
                </c:pt>
                <c:pt idx="4429" formatCode="General">
                  <c:v>4.4298615455627397</c:v>
                </c:pt>
                <c:pt idx="4430" formatCode="General">
                  <c:v>4.4308614730834899</c:v>
                </c:pt>
                <c:pt idx="4431" formatCode="General">
                  <c:v>4.4318614006042401</c:v>
                </c:pt>
                <c:pt idx="4432" formatCode="General">
                  <c:v>4.432861328125</c:v>
                </c:pt>
                <c:pt idx="4433" formatCode="General">
                  <c:v>4.4338612556457502</c:v>
                </c:pt>
                <c:pt idx="4434" formatCode="General">
                  <c:v>4.4348611831665004</c:v>
                </c:pt>
                <c:pt idx="4435" formatCode="General">
                  <c:v>4.4358611106872496</c:v>
                </c:pt>
                <c:pt idx="4436" formatCode="General">
                  <c:v>4.4368610382079998</c:v>
                </c:pt>
                <c:pt idx="4437" formatCode="General">
                  <c:v>4.43786096572875</c:v>
                </c:pt>
                <c:pt idx="4438" formatCode="General">
                  <c:v>4.4388608932495099</c:v>
                </c:pt>
                <c:pt idx="4439" formatCode="General">
                  <c:v>4.4398608207702601</c:v>
                </c:pt>
                <c:pt idx="4440" formatCode="General">
                  <c:v>4.4408607482910103</c:v>
                </c:pt>
                <c:pt idx="4441" formatCode="General">
                  <c:v>4.4418606758117596</c:v>
                </c:pt>
                <c:pt idx="4442" formatCode="General">
                  <c:v>4.4428606033325098</c:v>
                </c:pt>
                <c:pt idx="4443" formatCode="General">
                  <c:v>4.4438605308532697</c:v>
                </c:pt>
                <c:pt idx="4444" formatCode="General">
                  <c:v>4.4448604583740199</c:v>
                </c:pt>
                <c:pt idx="4445" formatCode="General">
                  <c:v>4.4458603858947701</c:v>
                </c:pt>
                <c:pt idx="4446" formatCode="General">
                  <c:v>4.4468603134155202</c:v>
                </c:pt>
                <c:pt idx="4447" formatCode="General">
                  <c:v>4.4478602409362704</c:v>
                </c:pt>
                <c:pt idx="4448" formatCode="General">
                  <c:v>4.4488601684570304</c:v>
                </c:pt>
                <c:pt idx="4449" formatCode="General">
                  <c:v>4.4498600959777797</c:v>
                </c:pt>
                <c:pt idx="4450" formatCode="General">
                  <c:v>4.4508600234985298</c:v>
                </c:pt>
                <c:pt idx="4451" formatCode="General">
                  <c:v>4.45185995101928</c:v>
                </c:pt>
                <c:pt idx="4452" formatCode="General">
                  <c:v>4.4528598785400302</c:v>
                </c:pt>
                <c:pt idx="4453" formatCode="General">
                  <c:v>4.4538598060607901</c:v>
                </c:pt>
                <c:pt idx="4454" formatCode="General">
                  <c:v>4.4548597335815403</c:v>
                </c:pt>
                <c:pt idx="4455" formatCode="General">
                  <c:v>4.4558596611022896</c:v>
                </c:pt>
                <c:pt idx="4456" formatCode="General">
                  <c:v>4.4568595886230398</c:v>
                </c:pt>
                <c:pt idx="4457" formatCode="General">
                  <c:v>4.4578595161437899</c:v>
                </c:pt>
                <c:pt idx="4458" formatCode="General">
                  <c:v>4.4588594436645499</c:v>
                </c:pt>
                <c:pt idx="4459" formatCode="General">
                  <c:v>4.4598593711853001</c:v>
                </c:pt>
                <c:pt idx="4460" formatCode="General">
                  <c:v>4.4608592987060502</c:v>
                </c:pt>
                <c:pt idx="4461" formatCode="General">
                  <c:v>4.4618592262268004</c:v>
                </c:pt>
                <c:pt idx="4462" formatCode="General">
                  <c:v>4.4628591537475497</c:v>
                </c:pt>
                <c:pt idx="4463" formatCode="General">
                  <c:v>4.4638590812683097</c:v>
                </c:pt>
                <c:pt idx="4464" formatCode="General">
                  <c:v>4.4648590087890598</c:v>
                </c:pt>
                <c:pt idx="4465" formatCode="General">
                  <c:v>4.46585893630981</c:v>
                </c:pt>
                <c:pt idx="4466" formatCode="General">
                  <c:v>4.4668588638305602</c:v>
                </c:pt>
                <c:pt idx="4467" formatCode="General">
                  <c:v>4.4678587913513104</c:v>
                </c:pt>
                <c:pt idx="4468" formatCode="General">
                  <c:v>4.4688587188720703</c:v>
                </c:pt>
                <c:pt idx="4469" formatCode="General">
                  <c:v>4.4698586463928196</c:v>
                </c:pt>
                <c:pt idx="4470" formatCode="General">
                  <c:v>4.4708585739135698</c:v>
                </c:pt>
                <c:pt idx="4471" formatCode="General">
                  <c:v>4.47185850143432</c:v>
                </c:pt>
                <c:pt idx="4472" formatCode="General">
                  <c:v>4.4728584289550701</c:v>
                </c:pt>
                <c:pt idx="4473" formatCode="General">
                  <c:v>4.4738583564758301</c:v>
                </c:pt>
                <c:pt idx="4474" formatCode="General">
                  <c:v>4.4748582839965803</c:v>
                </c:pt>
                <c:pt idx="4475" formatCode="General">
                  <c:v>4.4758582115173304</c:v>
                </c:pt>
                <c:pt idx="4476" formatCode="General">
                  <c:v>4.4768581390380797</c:v>
                </c:pt>
                <c:pt idx="4477" formatCode="General">
                  <c:v>4.4778580665588299</c:v>
                </c:pt>
                <c:pt idx="4478" formatCode="General">
                  <c:v>4.4788579940795801</c:v>
                </c:pt>
                <c:pt idx="4479" formatCode="General">
                  <c:v>4.47985792160034</c:v>
                </c:pt>
                <c:pt idx="4480" formatCode="General">
                  <c:v>4.4808578491210902</c:v>
                </c:pt>
                <c:pt idx="4481" formatCode="General">
                  <c:v>4.4818577766418404</c:v>
                </c:pt>
                <c:pt idx="4482" formatCode="General">
                  <c:v>4.4828577041625897</c:v>
                </c:pt>
                <c:pt idx="4483" formatCode="General">
                  <c:v>4.4838576316833398</c:v>
                </c:pt>
                <c:pt idx="4484" formatCode="General">
                  <c:v>4.4848575592040998</c:v>
                </c:pt>
                <c:pt idx="4485" formatCode="General">
                  <c:v>4.48585748672485</c:v>
                </c:pt>
                <c:pt idx="4486" formatCode="General">
                  <c:v>4.4868574142456001</c:v>
                </c:pt>
                <c:pt idx="4487" formatCode="General">
                  <c:v>4.4878573417663503</c:v>
                </c:pt>
                <c:pt idx="4488" formatCode="General">
                  <c:v>4.4888572692870996</c:v>
                </c:pt>
                <c:pt idx="4489" formatCode="General">
                  <c:v>4.4898571968078604</c:v>
                </c:pt>
                <c:pt idx="4490" formatCode="General">
                  <c:v>4.4908571243286097</c:v>
                </c:pt>
                <c:pt idx="4491" formatCode="General">
                  <c:v>4.4918570518493599</c:v>
                </c:pt>
                <c:pt idx="4492" formatCode="General">
                  <c:v>4.4928569793701101</c:v>
                </c:pt>
                <c:pt idx="4493" formatCode="General">
                  <c:v>4.4938569068908603</c:v>
                </c:pt>
                <c:pt idx="4494" formatCode="General">
                  <c:v>4.4948568344116202</c:v>
                </c:pt>
                <c:pt idx="4495" formatCode="General">
                  <c:v>4.4958567619323704</c:v>
                </c:pt>
                <c:pt idx="4496" formatCode="General">
                  <c:v>4.4968566894531197</c:v>
                </c:pt>
                <c:pt idx="4497" formatCode="General">
                  <c:v>4.4978566169738698</c:v>
                </c:pt>
                <c:pt idx="4498" formatCode="General">
                  <c:v>4.49885654449462</c:v>
                </c:pt>
                <c:pt idx="4499" formatCode="General">
                  <c:v>4.49985647201538</c:v>
                </c:pt>
                <c:pt idx="4500" formatCode="General">
                  <c:v>4.5008563995361301</c:v>
                </c:pt>
                <c:pt idx="4501" formatCode="General">
                  <c:v>4.5018563270568803</c:v>
                </c:pt>
                <c:pt idx="4502" formatCode="General">
                  <c:v>4.5028562545776296</c:v>
                </c:pt>
                <c:pt idx="4503" formatCode="General">
                  <c:v>4.5038561820983798</c:v>
                </c:pt>
                <c:pt idx="4504" formatCode="General">
                  <c:v>4.5048561096191397</c:v>
                </c:pt>
                <c:pt idx="4505" formatCode="General">
                  <c:v>4.5058560371398899</c:v>
                </c:pt>
                <c:pt idx="4506" formatCode="General">
                  <c:v>4.5068559646606401</c:v>
                </c:pt>
                <c:pt idx="4507" formatCode="General">
                  <c:v>4.5078558921813903</c:v>
                </c:pt>
                <c:pt idx="4508" formatCode="General">
                  <c:v>4.5088558197021396</c:v>
                </c:pt>
                <c:pt idx="4509" formatCode="General">
                  <c:v>4.5098557472229004</c:v>
                </c:pt>
                <c:pt idx="4510" formatCode="General">
                  <c:v>4.5108556747436497</c:v>
                </c:pt>
                <c:pt idx="4511" formatCode="General">
                  <c:v>4.5118556022643999</c:v>
                </c:pt>
                <c:pt idx="4512" formatCode="General">
                  <c:v>4.51285552978515</c:v>
                </c:pt>
                <c:pt idx="4513" formatCode="General">
                  <c:v>4.5138554573059002</c:v>
                </c:pt>
                <c:pt idx="4514" formatCode="General">
                  <c:v>4.5148553848266602</c:v>
                </c:pt>
                <c:pt idx="4515" formatCode="General">
                  <c:v>4.5158553123474103</c:v>
                </c:pt>
                <c:pt idx="4516" formatCode="General">
                  <c:v>4.5168552398681596</c:v>
                </c:pt>
                <c:pt idx="4517" formatCode="General">
                  <c:v>4.5178551673889098</c:v>
                </c:pt>
                <c:pt idx="4518" formatCode="General">
                  <c:v>4.51885509490966</c:v>
                </c:pt>
                <c:pt idx="4519" formatCode="General">
                  <c:v>4.5198550224304102</c:v>
                </c:pt>
                <c:pt idx="4520" formatCode="General">
                  <c:v>4.5208549499511701</c:v>
                </c:pt>
                <c:pt idx="4521" formatCode="General">
                  <c:v>4.5218548774719203</c:v>
                </c:pt>
                <c:pt idx="4522" formatCode="General">
                  <c:v>4.5228548049926696</c:v>
                </c:pt>
                <c:pt idx="4523" formatCode="General">
                  <c:v>4.5238547325134197</c:v>
                </c:pt>
                <c:pt idx="4524" formatCode="General">
                  <c:v>4.5248546600341699</c:v>
                </c:pt>
                <c:pt idx="4525" formatCode="General">
                  <c:v>4.5258545875549299</c:v>
                </c:pt>
                <c:pt idx="4526" formatCode="General">
                  <c:v>4.52685451507568</c:v>
                </c:pt>
                <c:pt idx="4527" formatCode="General">
                  <c:v>4.5278544425964302</c:v>
                </c:pt>
                <c:pt idx="4528" formatCode="General">
                  <c:v>4.5288543701171804</c:v>
                </c:pt>
                <c:pt idx="4529" formatCode="General">
                  <c:v>4.5298542976379297</c:v>
                </c:pt>
                <c:pt idx="4530" formatCode="General">
                  <c:v>4.5308542251586896</c:v>
                </c:pt>
                <c:pt idx="4531" formatCode="General">
                  <c:v>4.5318541526794398</c:v>
                </c:pt>
                <c:pt idx="4532" formatCode="General">
                  <c:v>4.53285408020019</c:v>
                </c:pt>
                <c:pt idx="4533" formatCode="General">
                  <c:v>4.5338540077209402</c:v>
                </c:pt>
                <c:pt idx="4534" formatCode="General">
                  <c:v>4.5348539352416903</c:v>
                </c:pt>
                <c:pt idx="4535" formatCode="General">
                  <c:v>4.5358538627624503</c:v>
                </c:pt>
                <c:pt idx="4536" formatCode="General">
                  <c:v>4.5368537902831996</c:v>
                </c:pt>
                <c:pt idx="4537" formatCode="General">
                  <c:v>4.5378537178039497</c:v>
                </c:pt>
                <c:pt idx="4538" formatCode="General">
                  <c:v>4.5388536453246999</c:v>
                </c:pt>
                <c:pt idx="4539" formatCode="General">
                  <c:v>4.5398535728454501</c:v>
                </c:pt>
                <c:pt idx="4540" formatCode="General">
                  <c:v>4.54085350036621</c:v>
                </c:pt>
                <c:pt idx="4541" formatCode="General">
                  <c:v>4.5418534278869602</c:v>
                </c:pt>
                <c:pt idx="4542" formatCode="General">
                  <c:v>4.5428533554077104</c:v>
                </c:pt>
                <c:pt idx="4543" formatCode="General">
                  <c:v>4.5438532829284597</c:v>
                </c:pt>
                <c:pt idx="4544" formatCode="General">
                  <c:v>4.5448532104492099</c:v>
                </c:pt>
                <c:pt idx="4545" formatCode="General">
                  <c:v>4.5458531379699698</c:v>
                </c:pt>
                <c:pt idx="4546" formatCode="General">
                  <c:v>4.54685306549072</c:v>
                </c:pt>
                <c:pt idx="4547" formatCode="General">
                  <c:v>4.5478529930114702</c:v>
                </c:pt>
                <c:pt idx="4548" formatCode="General">
                  <c:v>4.5488529205322203</c:v>
                </c:pt>
                <c:pt idx="4549" formatCode="General">
                  <c:v>4.5498528480529696</c:v>
                </c:pt>
                <c:pt idx="4550" formatCode="General">
                  <c:v>4.5508527755737296</c:v>
                </c:pt>
                <c:pt idx="4551" formatCode="General">
                  <c:v>4.5518527030944798</c:v>
                </c:pt>
                <c:pt idx="4552" formatCode="General">
                  <c:v>4.5528526306152299</c:v>
                </c:pt>
                <c:pt idx="4553" formatCode="General">
                  <c:v>4.5538525581359801</c:v>
                </c:pt>
                <c:pt idx="4554" formatCode="General">
                  <c:v>4.5548524856567303</c:v>
                </c:pt>
                <c:pt idx="4555" formatCode="General">
                  <c:v>4.5558524131774902</c:v>
                </c:pt>
                <c:pt idx="4556" formatCode="General">
                  <c:v>4.5568523406982404</c:v>
                </c:pt>
                <c:pt idx="4557" formatCode="General">
                  <c:v>4.5578522682189897</c:v>
                </c:pt>
                <c:pt idx="4558" formatCode="General">
                  <c:v>4.5588521957397399</c:v>
                </c:pt>
                <c:pt idx="4559" formatCode="General">
                  <c:v>4.5598521232604901</c:v>
                </c:pt>
                <c:pt idx="4560" formatCode="General">
                  <c:v>4.56085205078125</c:v>
                </c:pt>
                <c:pt idx="4561" formatCode="General">
                  <c:v>4.5618519783020002</c:v>
                </c:pt>
                <c:pt idx="4562" formatCode="General">
                  <c:v>4.5628519058227504</c:v>
                </c:pt>
                <c:pt idx="4563" formatCode="General">
                  <c:v>4.5638518333434996</c:v>
                </c:pt>
                <c:pt idx="4564" formatCode="General">
                  <c:v>4.5648517608642498</c:v>
                </c:pt>
                <c:pt idx="4565" formatCode="General">
                  <c:v>4.565851688385</c:v>
                </c:pt>
                <c:pt idx="4566" formatCode="General">
                  <c:v>4.5668516159057599</c:v>
                </c:pt>
                <c:pt idx="4567" formatCode="General">
                  <c:v>4.5678515434265101</c:v>
                </c:pt>
                <c:pt idx="4568" formatCode="General">
                  <c:v>4.5688514709472603</c:v>
                </c:pt>
                <c:pt idx="4569" formatCode="General">
                  <c:v>4.5698513984680096</c:v>
                </c:pt>
                <c:pt idx="4570" formatCode="General">
                  <c:v>4.5708513259887598</c:v>
                </c:pt>
                <c:pt idx="4571" formatCode="General">
                  <c:v>4.5718512535095197</c:v>
                </c:pt>
                <c:pt idx="4572" formatCode="General">
                  <c:v>4.5728511810302699</c:v>
                </c:pt>
                <c:pt idx="4573" formatCode="General">
                  <c:v>4.5738511085510201</c:v>
                </c:pt>
                <c:pt idx="4574" formatCode="General">
                  <c:v>4.5748510360717702</c:v>
                </c:pt>
                <c:pt idx="4575" formatCode="General">
                  <c:v>4.5758509635925204</c:v>
                </c:pt>
                <c:pt idx="4576" formatCode="General">
                  <c:v>4.5768508911132804</c:v>
                </c:pt>
                <c:pt idx="4577" formatCode="General">
                  <c:v>4.5778508186340297</c:v>
                </c:pt>
                <c:pt idx="4578" formatCode="General">
                  <c:v>4.5788507461547798</c:v>
                </c:pt>
                <c:pt idx="4579" formatCode="General">
                  <c:v>4.57985067367553</c:v>
                </c:pt>
                <c:pt idx="4580" formatCode="General">
                  <c:v>4.5808506011962802</c:v>
                </c:pt>
                <c:pt idx="4581" formatCode="General">
                  <c:v>4.5818505287170401</c:v>
                </c:pt>
                <c:pt idx="4582" formatCode="General">
                  <c:v>4.5828504562377903</c:v>
                </c:pt>
                <c:pt idx="4583" formatCode="General">
                  <c:v>4.5838503837585396</c:v>
                </c:pt>
                <c:pt idx="4584" formatCode="General">
                  <c:v>4.5848503112792898</c:v>
                </c:pt>
                <c:pt idx="4585" formatCode="General">
                  <c:v>4.5858502388000399</c:v>
                </c:pt>
                <c:pt idx="4586" formatCode="General">
                  <c:v>4.5868501663207999</c:v>
                </c:pt>
                <c:pt idx="4587" formatCode="General">
                  <c:v>4.5878500938415501</c:v>
                </c:pt>
                <c:pt idx="4588" formatCode="General">
                  <c:v>4.5888500213623002</c:v>
                </c:pt>
                <c:pt idx="4589" formatCode="General">
                  <c:v>4.5898499488830504</c:v>
                </c:pt>
                <c:pt idx="4590" formatCode="General">
                  <c:v>4.5908498764037997</c:v>
                </c:pt>
                <c:pt idx="4591" formatCode="General">
                  <c:v>4.5918498039245597</c:v>
                </c:pt>
                <c:pt idx="4592" formatCode="General">
                  <c:v>4.5928497314453098</c:v>
                </c:pt>
                <c:pt idx="4593" formatCode="General">
                  <c:v>4.59384965896606</c:v>
                </c:pt>
                <c:pt idx="4594" formatCode="General">
                  <c:v>4.5948495864868102</c:v>
                </c:pt>
                <c:pt idx="4595" formatCode="General">
                  <c:v>4.5958495140075604</c:v>
                </c:pt>
                <c:pt idx="4596" formatCode="General">
                  <c:v>4.5968494415283203</c:v>
                </c:pt>
                <c:pt idx="4597" formatCode="General">
                  <c:v>4.5978493690490696</c:v>
                </c:pt>
                <c:pt idx="4598" formatCode="General">
                  <c:v>4.5988492965698198</c:v>
                </c:pt>
                <c:pt idx="4599" formatCode="General">
                  <c:v>4.59984922409057</c:v>
                </c:pt>
                <c:pt idx="4600" formatCode="General">
                  <c:v>4.6008491516113201</c:v>
                </c:pt>
                <c:pt idx="4601" formatCode="General">
                  <c:v>4.6018490791320801</c:v>
                </c:pt>
                <c:pt idx="4602" formatCode="General">
                  <c:v>4.6028490066528303</c:v>
                </c:pt>
                <c:pt idx="4603" formatCode="General">
                  <c:v>4.6038489341735804</c:v>
                </c:pt>
                <c:pt idx="4604" formatCode="General">
                  <c:v>4.6048488616943297</c:v>
                </c:pt>
                <c:pt idx="4605" formatCode="General">
                  <c:v>4.6058487892150799</c:v>
                </c:pt>
                <c:pt idx="4606" formatCode="General">
                  <c:v>4.6068487167358301</c:v>
                </c:pt>
                <c:pt idx="4607" formatCode="General">
                  <c:v>4.60784864425659</c:v>
                </c:pt>
                <c:pt idx="4608" formatCode="General">
                  <c:v>4.6088485717773402</c:v>
                </c:pt>
                <c:pt idx="4609" formatCode="General">
                  <c:v>4.6098484992980904</c:v>
                </c:pt>
                <c:pt idx="4610" formatCode="General">
                  <c:v>4.6108484268188397</c:v>
                </c:pt>
                <c:pt idx="4611" formatCode="General">
                  <c:v>4.6118483543395898</c:v>
                </c:pt>
                <c:pt idx="4612" formatCode="General">
                  <c:v>4.6128482818603498</c:v>
                </c:pt>
                <c:pt idx="4613" formatCode="General">
                  <c:v>4.6138482093811</c:v>
                </c:pt>
                <c:pt idx="4614" formatCode="General">
                  <c:v>4.6148481369018501</c:v>
                </c:pt>
                <c:pt idx="4615" formatCode="General">
                  <c:v>4.6158480644226003</c:v>
                </c:pt>
                <c:pt idx="4616" formatCode="General">
                  <c:v>4.6168479919433496</c:v>
                </c:pt>
                <c:pt idx="4617" formatCode="General">
                  <c:v>4.6178479194641104</c:v>
                </c:pt>
                <c:pt idx="4618" formatCode="General">
                  <c:v>4.6188478469848597</c:v>
                </c:pt>
                <c:pt idx="4619" formatCode="General">
                  <c:v>4.6198477745056099</c:v>
                </c:pt>
                <c:pt idx="4620" formatCode="General">
                  <c:v>4.6208477020263601</c:v>
                </c:pt>
                <c:pt idx="4621" formatCode="General">
                  <c:v>4.6218476295471103</c:v>
                </c:pt>
                <c:pt idx="4622" formatCode="General">
                  <c:v>4.6228475570678702</c:v>
                </c:pt>
                <c:pt idx="4623" formatCode="General">
                  <c:v>4.6238474845886204</c:v>
                </c:pt>
                <c:pt idx="4624" formatCode="General">
                  <c:v>4.6248474121093697</c:v>
                </c:pt>
                <c:pt idx="4625" formatCode="General">
                  <c:v>4.6258473396301198</c:v>
                </c:pt>
                <c:pt idx="4626" formatCode="General">
                  <c:v>4.62684726715087</c:v>
                </c:pt>
                <c:pt idx="4627" formatCode="General">
                  <c:v>4.62784719467163</c:v>
                </c:pt>
                <c:pt idx="4628" formatCode="General">
                  <c:v>4.6288471221923801</c:v>
                </c:pt>
                <c:pt idx="4629" formatCode="General">
                  <c:v>4.6298470497131303</c:v>
                </c:pt>
                <c:pt idx="4630" formatCode="General">
                  <c:v>4.6308469772338796</c:v>
                </c:pt>
                <c:pt idx="4631" formatCode="General">
                  <c:v>4.6318469047546298</c:v>
                </c:pt>
                <c:pt idx="4632" formatCode="General">
                  <c:v>4.6328468322753897</c:v>
                </c:pt>
                <c:pt idx="4633" formatCode="General">
                  <c:v>4.6338467597961399</c:v>
                </c:pt>
                <c:pt idx="4634" formatCode="General">
                  <c:v>4.6348466873168901</c:v>
                </c:pt>
                <c:pt idx="4635" formatCode="General">
                  <c:v>4.6358466148376403</c:v>
                </c:pt>
                <c:pt idx="4636" formatCode="General">
                  <c:v>4.6368465423583896</c:v>
                </c:pt>
                <c:pt idx="4637" formatCode="General">
                  <c:v>4.6378464698791504</c:v>
                </c:pt>
                <c:pt idx="4638" formatCode="General">
                  <c:v>4.6388463973998997</c:v>
                </c:pt>
                <c:pt idx="4639" formatCode="General">
                  <c:v>4.6398463249206499</c:v>
                </c:pt>
                <c:pt idx="4640" formatCode="General">
                  <c:v>4.6408462524414</c:v>
                </c:pt>
                <c:pt idx="4641" formatCode="General">
                  <c:v>4.6418461799621502</c:v>
                </c:pt>
                <c:pt idx="4642" formatCode="General">
                  <c:v>4.6428461074829102</c:v>
                </c:pt>
                <c:pt idx="4643" formatCode="General">
                  <c:v>4.6438460350036603</c:v>
                </c:pt>
                <c:pt idx="4644" formatCode="General">
                  <c:v>4.6448459625244096</c:v>
                </c:pt>
                <c:pt idx="4645" formatCode="General">
                  <c:v>4.6458458900451598</c:v>
                </c:pt>
                <c:pt idx="4646" formatCode="General">
                  <c:v>4.64684581756591</c:v>
                </c:pt>
                <c:pt idx="4647" formatCode="General">
                  <c:v>4.6478457450866602</c:v>
                </c:pt>
                <c:pt idx="4648" formatCode="General">
                  <c:v>4.6488456726074201</c:v>
                </c:pt>
                <c:pt idx="4649" formatCode="General">
                  <c:v>4.6498456001281703</c:v>
                </c:pt>
                <c:pt idx="4650" formatCode="General">
                  <c:v>4.6508455276489196</c:v>
                </c:pt>
                <c:pt idx="4651" formatCode="General">
                  <c:v>4.6518454551696697</c:v>
                </c:pt>
                <c:pt idx="4652" formatCode="General">
                  <c:v>4.6528453826904199</c:v>
                </c:pt>
                <c:pt idx="4653" formatCode="General">
                  <c:v>4.6538453102111799</c:v>
                </c:pt>
                <c:pt idx="4654" formatCode="General">
                  <c:v>4.65484523773193</c:v>
                </c:pt>
                <c:pt idx="4655" formatCode="General">
                  <c:v>4.6558451652526802</c:v>
                </c:pt>
                <c:pt idx="4656" formatCode="General">
                  <c:v>4.6568450927734304</c:v>
                </c:pt>
                <c:pt idx="4657" formatCode="General">
                  <c:v>4.6578450202941797</c:v>
                </c:pt>
                <c:pt idx="4658" formatCode="General">
                  <c:v>4.6588449478149396</c:v>
                </c:pt>
                <c:pt idx="4659" formatCode="General">
                  <c:v>4.6598448753356898</c:v>
                </c:pt>
                <c:pt idx="4660" formatCode="General">
                  <c:v>4.66084480285644</c:v>
                </c:pt>
                <c:pt idx="4661" formatCode="General">
                  <c:v>4.6618447303771902</c:v>
                </c:pt>
                <c:pt idx="4662" formatCode="General">
                  <c:v>4.6628446578979403</c:v>
                </c:pt>
                <c:pt idx="4663" formatCode="General">
                  <c:v>4.6638445854187003</c:v>
                </c:pt>
                <c:pt idx="4664" formatCode="General">
                  <c:v>4.6648445129394496</c:v>
                </c:pt>
                <c:pt idx="4665" formatCode="General">
                  <c:v>4.6658444404601997</c:v>
                </c:pt>
                <c:pt idx="4666" formatCode="General">
                  <c:v>4.6668443679809499</c:v>
                </c:pt>
                <c:pt idx="4667" formatCode="General">
                  <c:v>4.6678442955017001</c:v>
                </c:pt>
                <c:pt idx="4668" formatCode="General">
                  <c:v>4.66884422302246</c:v>
                </c:pt>
                <c:pt idx="4669" formatCode="General">
                  <c:v>4.6698441505432102</c:v>
                </c:pt>
                <c:pt idx="4670" formatCode="General">
                  <c:v>4.6708440780639604</c:v>
                </c:pt>
                <c:pt idx="4671" formatCode="General">
                  <c:v>4.6718440055847097</c:v>
                </c:pt>
                <c:pt idx="4672" formatCode="General">
                  <c:v>4.6728439331054599</c:v>
                </c:pt>
                <c:pt idx="4673" formatCode="General">
                  <c:v>4.6738438606262198</c:v>
                </c:pt>
                <c:pt idx="4674" formatCode="General">
                  <c:v>4.67484378814697</c:v>
                </c:pt>
                <c:pt idx="4675" formatCode="General">
                  <c:v>4.6758437156677202</c:v>
                </c:pt>
                <c:pt idx="4676" formatCode="General">
                  <c:v>4.6768436431884703</c:v>
                </c:pt>
                <c:pt idx="4677" formatCode="General">
                  <c:v>4.6778435707092196</c:v>
                </c:pt>
                <c:pt idx="4678" formatCode="General">
                  <c:v>4.6788434982299796</c:v>
                </c:pt>
                <c:pt idx="4679" formatCode="General">
                  <c:v>4.6798434257507298</c:v>
                </c:pt>
                <c:pt idx="4680" formatCode="General">
                  <c:v>4.6808433532714799</c:v>
                </c:pt>
                <c:pt idx="4681" formatCode="General">
                  <c:v>4.6818432807922301</c:v>
                </c:pt>
                <c:pt idx="4682" formatCode="General">
                  <c:v>4.6828432083129803</c:v>
                </c:pt>
                <c:pt idx="4683" formatCode="General">
                  <c:v>4.6838431358337402</c:v>
                </c:pt>
                <c:pt idx="4684" formatCode="General">
                  <c:v>4.6848430633544904</c:v>
                </c:pt>
                <c:pt idx="4685" formatCode="General">
                  <c:v>4.6858429908752397</c:v>
                </c:pt>
                <c:pt idx="4686" formatCode="General">
                  <c:v>4.6868429183959899</c:v>
                </c:pt>
                <c:pt idx="4687" formatCode="General">
                  <c:v>4.6878428459167401</c:v>
                </c:pt>
                <c:pt idx="4688" formatCode="General">
                  <c:v>4.6888427734375</c:v>
                </c:pt>
                <c:pt idx="4689" formatCode="General">
                  <c:v>4.6898427009582502</c:v>
                </c:pt>
                <c:pt idx="4690" formatCode="General">
                  <c:v>4.6908426284790004</c:v>
                </c:pt>
                <c:pt idx="4691" formatCode="General">
                  <c:v>4.6918425559997496</c:v>
                </c:pt>
                <c:pt idx="4692" formatCode="General">
                  <c:v>4.6928424835204998</c:v>
                </c:pt>
                <c:pt idx="4693" formatCode="General">
                  <c:v>4.69384241104125</c:v>
                </c:pt>
                <c:pt idx="4694" formatCode="General">
                  <c:v>4.6948423385620099</c:v>
                </c:pt>
                <c:pt idx="4695" formatCode="General">
                  <c:v>4.6958422660827601</c:v>
                </c:pt>
                <c:pt idx="4696" formatCode="General">
                  <c:v>4.6968421936035103</c:v>
                </c:pt>
                <c:pt idx="4697" formatCode="General">
                  <c:v>4.6978421211242596</c:v>
                </c:pt>
                <c:pt idx="4698" formatCode="General">
                  <c:v>4.6988420486450098</c:v>
                </c:pt>
                <c:pt idx="4699" formatCode="General">
                  <c:v>4.6998419761657697</c:v>
                </c:pt>
                <c:pt idx="4700" formatCode="General">
                  <c:v>4.7008419036865199</c:v>
                </c:pt>
                <c:pt idx="4701" formatCode="General">
                  <c:v>4.7018418312072701</c:v>
                </c:pt>
                <c:pt idx="4702" formatCode="General">
                  <c:v>4.7028417587280202</c:v>
                </c:pt>
                <c:pt idx="4703" formatCode="General">
                  <c:v>4.7038416862487704</c:v>
                </c:pt>
                <c:pt idx="4704" formatCode="General">
                  <c:v>4.7048416137695304</c:v>
                </c:pt>
                <c:pt idx="4705" formatCode="General">
                  <c:v>4.7058415412902797</c:v>
                </c:pt>
                <c:pt idx="4706" formatCode="General">
                  <c:v>4.7068414688110298</c:v>
                </c:pt>
                <c:pt idx="4707" formatCode="General">
                  <c:v>4.70784139633178</c:v>
                </c:pt>
                <c:pt idx="4708" formatCode="General">
                  <c:v>4.7088413238525302</c:v>
                </c:pt>
                <c:pt idx="4709" formatCode="General">
                  <c:v>4.7098412513732901</c:v>
                </c:pt>
                <c:pt idx="4710" formatCode="General">
                  <c:v>4.7108411788940403</c:v>
                </c:pt>
                <c:pt idx="4711" formatCode="General">
                  <c:v>4.7118411064147896</c:v>
                </c:pt>
                <c:pt idx="4712" formatCode="General">
                  <c:v>4.7128410339355398</c:v>
                </c:pt>
                <c:pt idx="4713" formatCode="General">
                  <c:v>4.7138409614562899</c:v>
                </c:pt>
                <c:pt idx="4714" formatCode="General">
                  <c:v>4.7148408889770499</c:v>
                </c:pt>
                <c:pt idx="4715" formatCode="General">
                  <c:v>4.7158408164978001</c:v>
                </c:pt>
                <c:pt idx="4716" formatCode="General">
                  <c:v>4.7168407440185502</c:v>
                </c:pt>
                <c:pt idx="4717" formatCode="General">
                  <c:v>4.7178406715393004</c:v>
                </c:pt>
                <c:pt idx="4718" formatCode="General">
                  <c:v>4.7188405990600497</c:v>
                </c:pt>
                <c:pt idx="4719" formatCode="General">
                  <c:v>4.7198405265808097</c:v>
                </c:pt>
                <c:pt idx="4720" formatCode="General">
                  <c:v>4.7208404541015598</c:v>
                </c:pt>
                <c:pt idx="4721" formatCode="General">
                  <c:v>4.72184038162231</c:v>
                </c:pt>
                <c:pt idx="4722" formatCode="General">
                  <c:v>4.7228403091430602</c:v>
                </c:pt>
                <c:pt idx="4723" formatCode="General">
                  <c:v>4.7238402366638104</c:v>
                </c:pt>
                <c:pt idx="4724" formatCode="General">
                  <c:v>4.7248401641845703</c:v>
                </c:pt>
                <c:pt idx="4725" formatCode="General">
                  <c:v>4.7258400917053196</c:v>
                </c:pt>
                <c:pt idx="4726" formatCode="General">
                  <c:v>4.7268400192260698</c:v>
                </c:pt>
                <c:pt idx="4727" formatCode="General">
                  <c:v>4.72783994674682</c:v>
                </c:pt>
                <c:pt idx="4728" formatCode="General">
                  <c:v>4.7288398742675701</c:v>
                </c:pt>
                <c:pt idx="4729" formatCode="General">
                  <c:v>4.7298398017883301</c:v>
                </c:pt>
                <c:pt idx="4730" formatCode="General">
                  <c:v>4.7308397293090803</c:v>
                </c:pt>
                <c:pt idx="4731" formatCode="General">
                  <c:v>4.7318396568298304</c:v>
                </c:pt>
                <c:pt idx="4732" formatCode="General">
                  <c:v>4.7328395843505797</c:v>
                </c:pt>
                <c:pt idx="4733" formatCode="General">
                  <c:v>4.7338395118713299</c:v>
                </c:pt>
                <c:pt idx="4734" formatCode="General">
                  <c:v>4.7348394393920801</c:v>
                </c:pt>
                <c:pt idx="4735" formatCode="General">
                  <c:v>4.73583936691284</c:v>
                </c:pt>
                <c:pt idx="4736" formatCode="General">
                  <c:v>4.7368392944335902</c:v>
                </c:pt>
                <c:pt idx="4737" formatCode="General">
                  <c:v>4.7378392219543404</c:v>
                </c:pt>
                <c:pt idx="4738" formatCode="General">
                  <c:v>4.7388391494750897</c:v>
                </c:pt>
                <c:pt idx="4739" formatCode="General">
                  <c:v>4.7398390769958398</c:v>
                </c:pt>
                <c:pt idx="4740" formatCode="General">
                  <c:v>4.7408390045165998</c:v>
                </c:pt>
                <c:pt idx="4741" formatCode="General">
                  <c:v>4.74183893203735</c:v>
                </c:pt>
                <c:pt idx="4742" formatCode="General">
                  <c:v>4.7428388595581001</c:v>
                </c:pt>
                <c:pt idx="4743" formatCode="General">
                  <c:v>4.7438387870788503</c:v>
                </c:pt>
                <c:pt idx="4744" formatCode="General">
                  <c:v>4.7448387145995996</c:v>
                </c:pt>
                <c:pt idx="4745" formatCode="General">
                  <c:v>4.7458386421203604</c:v>
                </c:pt>
                <c:pt idx="4746" formatCode="General">
                  <c:v>4.7468385696411097</c:v>
                </c:pt>
                <c:pt idx="4747" formatCode="General">
                  <c:v>4.7478384971618599</c:v>
                </c:pt>
                <c:pt idx="4748" formatCode="General">
                  <c:v>4.7488384246826101</c:v>
                </c:pt>
                <c:pt idx="4749" formatCode="General">
                  <c:v>4.7498383522033603</c:v>
                </c:pt>
                <c:pt idx="4750" formatCode="General">
                  <c:v>4.7508382797241202</c:v>
                </c:pt>
                <c:pt idx="4751" formatCode="General">
                  <c:v>4.7518382072448704</c:v>
                </c:pt>
                <c:pt idx="4752" formatCode="General">
                  <c:v>4.7528381347656197</c:v>
                </c:pt>
                <c:pt idx="4753" formatCode="General">
                  <c:v>4.7538380622863698</c:v>
                </c:pt>
                <c:pt idx="4754" formatCode="General">
                  <c:v>4.75483798980712</c:v>
                </c:pt>
                <c:pt idx="4755" formatCode="General">
                  <c:v>4.75583791732788</c:v>
                </c:pt>
                <c:pt idx="4756" formatCode="General">
                  <c:v>4.7568378448486301</c:v>
                </c:pt>
                <c:pt idx="4757" formatCode="General">
                  <c:v>4.7578377723693803</c:v>
                </c:pt>
                <c:pt idx="4758" formatCode="General">
                  <c:v>4.7588376998901296</c:v>
                </c:pt>
                <c:pt idx="4759" formatCode="General">
                  <c:v>4.7598376274108798</c:v>
                </c:pt>
                <c:pt idx="4760" formatCode="General">
                  <c:v>4.7608375549316397</c:v>
                </c:pt>
                <c:pt idx="4761" formatCode="General">
                  <c:v>4.7618374824523899</c:v>
                </c:pt>
                <c:pt idx="4762" formatCode="General">
                  <c:v>4.7628374099731401</c:v>
                </c:pt>
                <c:pt idx="4763" formatCode="General">
                  <c:v>4.7638373374938903</c:v>
                </c:pt>
                <c:pt idx="4764" formatCode="General">
                  <c:v>4.7648372650146396</c:v>
                </c:pt>
                <c:pt idx="4765" formatCode="General">
                  <c:v>4.7658371925354004</c:v>
                </c:pt>
                <c:pt idx="4766" formatCode="General">
                  <c:v>4.7668371200561497</c:v>
                </c:pt>
                <c:pt idx="4767" formatCode="General">
                  <c:v>4.7678370475768999</c:v>
                </c:pt>
                <c:pt idx="4768" formatCode="General">
                  <c:v>4.76883697509765</c:v>
                </c:pt>
                <c:pt idx="4769" formatCode="General">
                  <c:v>4.7698369026184002</c:v>
                </c:pt>
                <c:pt idx="4770" formatCode="General">
                  <c:v>4.7708368301391602</c:v>
                </c:pt>
                <c:pt idx="4771" formatCode="General">
                  <c:v>4.7718367576599103</c:v>
                </c:pt>
                <c:pt idx="4772" formatCode="General">
                  <c:v>4.7728366851806596</c:v>
                </c:pt>
                <c:pt idx="4773" formatCode="General">
                  <c:v>4.7738366127014098</c:v>
                </c:pt>
                <c:pt idx="4774" formatCode="General">
                  <c:v>4.77483654022216</c:v>
                </c:pt>
                <c:pt idx="4775" formatCode="General">
                  <c:v>4.7758364677429102</c:v>
                </c:pt>
                <c:pt idx="4776" formatCode="General">
                  <c:v>4.7768363952636701</c:v>
                </c:pt>
                <c:pt idx="4777" formatCode="General">
                  <c:v>4.7778363227844203</c:v>
                </c:pt>
                <c:pt idx="4778" formatCode="General">
                  <c:v>4.7788362503051696</c:v>
                </c:pt>
                <c:pt idx="4779" formatCode="General">
                  <c:v>4.7798361778259197</c:v>
                </c:pt>
                <c:pt idx="4780" formatCode="General">
                  <c:v>4.7808361053466699</c:v>
                </c:pt>
                <c:pt idx="4781" formatCode="General">
                  <c:v>4.7818360328674299</c:v>
                </c:pt>
                <c:pt idx="4782" formatCode="General">
                  <c:v>4.78283596038818</c:v>
                </c:pt>
                <c:pt idx="4783" formatCode="General">
                  <c:v>4.7838358879089302</c:v>
                </c:pt>
                <c:pt idx="4784" formatCode="General">
                  <c:v>4.7848358154296804</c:v>
                </c:pt>
                <c:pt idx="4785" formatCode="General">
                  <c:v>4.7858357429504297</c:v>
                </c:pt>
                <c:pt idx="4786" formatCode="General">
                  <c:v>4.7868356704711896</c:v>
                </c:pt>
                <c:pt idx="4787" formatCode="General">
                  <c:v>4.7878355979919398</c:v>
                </c:pt>
                <c:pt idx="4788" formatCode="General">
                  <c:v>4.78883552551269</c:v>
                </c:pt>
                <c:pt idx="4789" formatCode="General">
                  <c:v>4.7898354530334402</c:v>
                </c:pt>
                <c:pt idx="4790" formatCode="General">
                  <c:v>4.7908353805541903</c:v>
                </c:pt>
                <c:pt idx="4791" formatCode="General">
                  <c:v>4.7918353080749503</c:v>
                </c:pt>
                <c:pt idx="4792" formatCode="General">
                  <c:v>4.7928352355956996</c:v>
                </c:pt>
                <c:pt idx="4793" formatCode="General">
                  <c:v>4.7938351631164497</c:v>
                </c:pt>
                <c:pt idx="4794" formatCode="General">
                  <c:v>4.7948350906371999</c:v>
                </c:pt>
                <c:pt idx="4795" formatCode="General">
                  <c:v>4.7958350181579501</c:v>
                </c:pt>
                <c:pt idx="4796" formatCode="General">
                  <c:v>4.79683494567871</c:v>
                </c:pt>
                <c:pt idx="4797" formatCode="General">
                  <c:v>4.7978348731994602</c:v>
                </c:pt>
                <c:pt idx="4798" formatCode="General">
                  <c:v>4.7988348007202104</c:v>
                </c:pt>
                <c:pt idx="4799" formatCode="General">
                  <c:v>4.7998347282409597</c:v>
                </c:pt>
                <c:pt idx="4800" formatCode="General">
                  <c:v>4.8008346557617099</c:v>
                </c:pt>
                <c:pt idx="4801" formatCode="General">
                  <c:v>4.8018345832824698</c:v>
                </c:pt>
                <c:pt idx="4802" formatCode="General">
                  <c:v>4.80283451080322</c:v>
                </c:pt>
                <c:pt idx="4803" formatCode="General">
                  <c:v>4.8038344383239702</c:v>
                </c:pt>
                <c:pt idx="4804" formatCode="General">
                  <c:v>4.8048343658447203</c:v>
                </c:pt>
                <c:pt idx="4805" formatCode="General">
                  <c:v>4.8058342933654696</c:v>
                </c:pt>
                <c:pt idx="4806" formatCode="General">
                  <c:v>4.8068342208862296</c:v>
                </c:pt>
                <c:pt idx="4807" formatCode="General">
                  <c:v>4.8078341484069798</c:v>
                </c:pt>
                <c:pt idx="4808" formatCode="General">
                  <c:v>4.8088340759277299</c:v>
                </c:pt>
                <c:pt idx="4809" formatCode="General">
                  <c:v>4.8098340034484801</c:v>
                </c:pt>
                <c:pt idx="4810" formatCode="General">
                  <c:v>4.8108339309692303</c:v>
                </c:pt>
                <c:pt idx="4811" formatCode="General">
                  <c:v>4.8118338584899902</c:v>
                </c:pt>
                <c:pt idx="4812" formatCode="General">
                  <c:v>4.8128337860107404</c:v>
                </c:pt>
                <c:pt idx="4813" formatCode="General">
                  <c:v>4.8138337135314897</c:v>
                </c:pt>
                <c:pt idx="4814" formatCode="General">
                  <c:v>4.8148336410522399</c:v>
                </c:pt>
                <c:pt idx="4815" formatCode="General">
                  <c:v>4.8158335685729901</c:v>
                </c:pt>
                <c:pt idx="4816" formatCode="General">
                  <c:v>4.81683349609375</c:v>
                </c:pt>
                <c:pt idx="4817" formatCode="General">
                  <c:v>4.8178334236145002</c:v>
                </c:pt>
                <c:pt idx="4818" formatCode="General">
                  <c:v>4.8188333511352504</c:v>
                </c:pt>
                <c:pt idx="4819" formatCode="General">
                  <c:v>4.8198332786559996</c:v>
                </c:pt>
                <c:pt idx="4820" formatCode="General">
                  <c:v>4.8208332061767498</c:v>
                </c:pt>
                <c:pt idx="4821" formatCode="General">
                  <c:v>4.8218331336975</c:v>
                </c:pt>
                <c:pt idx="4822" formatCode="General">
                  <c:v>4.8228330612182599</c:v>
                </c:pt>
                <c:pt idx="4823" formatCode="General">
                  <c:v>4.8238329887390101</c:v>
                </c:pt>
                <c:pt idx="4824" formatCode="General">
                  <c:v>4.8248329162597603</c:v>
                </c:pt>
                <c:pt idx="4825" formatCode="General">
                  <c:v>4.8258328437805096</c:v>
                </c:pt>
                <c:pt idx="4826" formatCode="General">
                  <c:v>4.8268327713012598</c:v>
                </c:pt>
                <c:pt idx="4827" formatCode="General">
                  <c:v>4.8278326988220197</c:v>
                </c:pt>
                <c:pt idx="4828" formatCode="General">
                  <c:v>4.8288326263427699</c:v>
                </c:pt>
                <c:pt idx="4829" formatCode="General">
                  <c:v>4.8298325538635201</c:v>
                </c:pt>
                <c:pt idx="4830" formatCode="General">
                  <c:v>4.8308324813842702</c:v>
                </c:pt>
                <c:pt idx="4831" formatCode="General">
                  <c:v>4.8318324089050204</c:v>
                </c:pt>
                <c:pt idx="4832" formatCode="General">
                  <c:v>4.8328323364257804</c:v>
                </c:pt>
                <c:pt idx="4833" formatCode="General">
                  <c:v>4.8338322639465297</c:v>
                </c:pt>
                <c:pt idx="4834" formatCode="General">
                  <c:v>4.8348321914672798</c:v>
                </c:pt>
                <c:pt idx="4835" formatCode="General">
                  <c:v>4.83583211898803</c:v>
                </c:pt>
                <c:pt idx="4836" formatCode="General">
                  <c:v>4.8368320465087802</c:v>
                </c:pt>
                <c:pt idx="4837" formatCode="General">
                  <c:v>4.8378319740295401</c:v>
                </c:pt>
                <c:pt idx="4838" formatCode="General">
                  <c:v>4.8388319015502903</c:v>
                </c:pt>
                <c:pt idx="4839" formatCode="General">
                  <c:v>4.8398318290710396</c:v>
                </c:pt>
                <c:pt idx="4840" formatCode="General">
                  <c:v>4.8408317565917898</c:v>
                </c:pt>
                <c:pt idx="4841" formatCode="General">
                  <c:v>4.8418316841125399</c:v>
                </c:pt>
                <c:pt idx="4842" formatCode="General">
                  <c:v>4.8428316116332999</c:v>
                </c:pt>
                <c:pt idx="4843" formatCode="General">
                  <c:v>4.8438315391540501</c:v>
                </c:pt>
                <c:pt idx="4844" formatCode="General">
                  <c:v>4.8448314666748002</c:v>
                </c:pt>
                <c:pt idx="4845" formatCode="General">
                  <c:v>4.8458313941955504</c:v>
                </c:pt>
                <c:pt idx="4846" formatCode="General">
                  <c:v>4.8468313217162997</c:v>
                </c:pt>
                <c:pt idx="4847" formatCode="General">
                  <c:v>4.8478312492370597</c:v>
                </c:pt>
                <c:pt idx="4848" formatCode="General">
                  <c:v>4.8488311767578098</c:v>
                </c:pt>
                <c:pt idx="4849" formatCode="General">
                  <c:v>4.84983110427856</c:v>
                </c:pt>
                <c:pt idx="4850" formatCode="General">
                  <c:v>4.8508310317993102</c:v>
                </c:pt>
                <c:pt idx="4851" formatCode="General">
                  <c:v>4.8518309593200604</c:v>
                </c:pt>
                <c:pt idx="4852" formatCode="General">
                  <c:v>4.8528308868408203</c:v>
                </c:pt>
                <c:pt idx="4853" formatCode="General">
                  <c:v>4.8538308143615696</c:v>
                </c:pt>
                <c:pt idx="4854" formatCode="General">
                  <c:v>4.8548307418823198</c:v>
                </c:pt>
                <c:pt idx="4855" formatCode="General">
                  <c:v>4.85583066940307</c:v>
                </c:pt>
                <c:pt idx="4856" formatCode="General">
                  <c:v>4.8568305969238201</c:v>
                </c:pt>
                <c:pt idx="4857" formatCode="General">
                  <c:v>4.8578305244445801</c:v>
                </c:pt>
                <c:pt idx="4858" formatCode="General">
                  <c:v>4.8588304519653303</c:v>
                </c:pt>
                <c:pt idx="4859" formatCode="General">
                  <c:v>4.8598303794860804</c:v>
                </c:pt>
                <c:pt idx="4860" formatCode="General">
                  <c:v>4.8608303070068297</c:v>
                </c:pt>
                <c:pt idx="4861" formatCode="General">
                  <c:v>4.8618302345275799</c:v>
                </c:pt>
                <c:pt idx="4862" formatCode="General">
                  <c:v>4.8628301620483301</c:v>
                </c:pt>
                <c:pt idx="4863" formatCode="General">
                  <c:v>4.86383008956909</c:v>
                </c:pt>
                <c:pt idx="4864" formatCode="General">
                  <c:v>4.8648300170898402</c:v>
                </c:pt>
                <c:pt idx="4865" formatCode="General">
                  <c:v>4.8658299446105904</c:v>
                </c:pt>
                <c:pt idx="4866" formatCode="General">
                  <c:v>4.8668298721313397</c:v>
                </c:pt>
                <c:pt idx="4867" formatCode="General">
                  <c:v>4.8678297996520898</c:v>
                </c:pt>
                <c:pt idx="4868" formatCode="General">
                  <c:v>4.8688297271728498</c:v>
                </c:pt>
                <c:pt idx="4869" formatCode="General">
                  <c:v>4.8698296546936</c:v>
                </c:pt>
                <c:pt idx="4870" formatCode="General">
                  <c:v>4.8708295822143501</c:v>
                </c:pt>
                <c:pt idx="4871" formatCode="General">
                  <c:v>4.8718295097351003</c:v>
                </c:pt>
                <c:pt idx="4872" formatCode="General">
                  <c:v>4.8728294372558496</c:v>
                </c:pt>
                <c:pt idx="4873" formatCode="General">
                  <c:v>4.8738293647766104</c:v>
                </c:pt>
                <c:pt idx="4874" formatCode="General">
                  <c:v>4.8748292922973597</c:v>
                </c:pt>
                <c:pt idx="4875" formatCode="General">
                  <c:v>4.8758292198181099</c:v>
                </c:pt>
                <c:pt idx="4876" formatCode="General">
                  <c:v>4.8768291473388601</c:v>
                </c:pt>
                <c:pt idx="4877" formatCode="General">
                  <c:v>4.8778290748596103</c:v>
                </c:pt>
                <c:pt idx="4878" formatCode="General">
                  <c:v>4.8788290023803702</c:v>
                </c:pt>
                <c:pt idx="4879" formatCode="General">
                  <c:v>4.8798289299011204</c:v>
                </c:pt>
                <c:pt idx="4880" formatCode="General">
                  <c:v>4.8808288574218697</c:v>
                </c:pt>
                <c:pt idx="4881" formatCode="General">
                  <c:v>4.8818287849426198</c:v>
                </c:pt>
                <c:pt idx="4882" formatCode="General">
                  <c:v>4.88282871246337</c:v>
                </c:pt>
                <c:pt idx="4883" formatCode="General">
                  <c:v>4.88382863998413</c:v>
                </c:pt>
                <c:pt idx="4884" formatCode="General">
                  <c:v>4.8848285675048801</c:v>
                </c:pt>
                <c:pt idx="4885" formatCode="General">
                  <c:v>4.8858284950256303</c:v>
                </c:pt>
                <c:pt idx="4886" formatCode="General">
                  <c:v>4.8868284225463796</c:v>
                </c:pt>
                <c:pt idx="4887" formatCode="General">
                  <c:v>4.8878283500671298</c:v>
                </c:pt>
                <c:pt idx="4888" formatCode="General">
                  <c:v>4.8888282775878897</c:v>
                </c:pt>
                <c:pt idx="4889" formatCode="General">
                  <c:v>4.8898282051086399</c:v>
                </c:pt>
                <c:pt idx="4890" formatCode="General">
                  <c:v>4.8908281326293901</c:v>
                </c:pt>
                <c:pt idx="4891" formatCode="General">
                  <c:v>4.8918280601501403</c:v>
                </c:pt>
                <c:pt idx="4892" formatCode="General">
                  <c:v>4.8928279876708896</c:v>
                </c:pt>
                <c:pt idx="4893" formatCode="General">
                  <c:v>4.8938279151916504</c:v>
                </c:pt>
                <c:pt idx="4894" formatCode="General">
                  <c:v>4.8948278427123997</c:v>
                </c:pt>
                <c:pt idx="4895" formatCode="General">
                  <c:v>4.8958277702331499</c:v>
                </c:pt>
                <c:pt idx="4896" formatCode="General">
                  <c:v>4.8968276977539</c:v>
                </c:pt>
                <c:pt idx="4897" formatCode="General">
                  <c:v>4.8978276252746502</c:v>
                </c:pt>
                <c:pt idx="4898" formatCode="General">
                  <c:v>4.8988275527954102</c:v>
                </c:pt>
                <c:pt idx="4899" formatCode="General">
                  <c:v>4.8998274803161603</c:v>
                </c:pt>
                <c:pt idx="4900" formatCode="General">
                  <c:v>4.9008274078369096</c:v>
                </c:pt>
                <c:pt idx="4901" formatCode="General">
                  <c:v>4.9018273353576598</c:v>
                </c:pt>
                <c:pt idx="4902" formatCode="General">
                  <c:v>4.90282726287841</c:v>
                </c:pt>
                <c:pt idx="4903" formatCode="General">
                  <c:v>4.9038271903991602</c:v>
                </c:pt>
                <c:pt idx="4904" formatCode="General">
                  <c:v>4.9048271179199201</c:v>
                </c:pt>
                <c:pt idx="4905" formatCode="General">
                  <c:v>4.9058270454406703</c:v>
                </c:pt>
                <c:pt idx="4906" formatCode="General">
                  <c:v>4.9068269729614196</c:v>
                </c:pt>
                <c:pt idx="4907" formatCode="General">
                  <c:v>4.9078269004821697</c:v>
                </c:pt>
                <c:pt idx="4908" formatCode="General">
                  <c:v>4.9088268280029199</c:v>
                </c:pt>
                <c:pt idx="4909" formatCode="General">
                  <c:v>4.9098267555236799</c:v>
                </c:pt>
                <c:pt idx="4910" formatCode="General">
                  <c:v>4.91082668304443</c:v>
                </c:pt>
                <c:pt idx="4911" formatCode="General">
                  <c:v>4.9118266105651802</c:v>
                </c:pt>
                <c:pt idx="4912" formatCode="General">
                  <c:v>4.9128265380859304</c:v>
                </c:pt>
                <c:pt idx="4913" formatCode="General">
                  <c:v>4.9138264656066797</c:v>
                </c:pt>
                <c:pt idx="4914" formatCode="General">
                  <c:v>4.9148263931274396</c:v>
                </c:pt>
                <c:pt idx="4915" formatCode="General">
                  <c:v>4.9158263206481898</c:v>
                </c:pt>
                <c:pt idx="4916" formatCode="General">
                  <c:v>4.91682624816894</c:v>
                </c:pt>
                <c:pt idx="4917" formatCode="General">
                  <c:v>4.9178261756896902</c:v>
                </c:pt>
                <c:pt idx="4918" formatCode="General">
                  <c:v>4.9188261032104403</c:v>
                </c:pt>
                <c:pt idx="4919" formatCode="General">
                  <c:v>4.9198260307312003</c:v>
                </c:pt>
                <c:pt idx="4920" formatCode="General">
                  <c:v>4.9208259582519496</c:v>
                </c:pt>
                <c:pt idx="4921" formatCode="General">
                  <c:v>4.9218258857726997</c:v>
                </c:pt>
                <c:pt idx="4922" formatCode="General">
                  <c:v>4.9228258132934499</c:v>
                </c:pt>
                <c:pt idx="4923" formatCode="General">
                  <c:v>4.9238257408142001</c:v>
                </c:pt>
                <c:pt idx="4924" formatCode="General">
                  <c:v>4.92482566833496</c:v>
                </c:pt>
                <c:pt idx="4925" formatCode="General">
                  <c:v>4.9258255958557102</c:v>
                </c:pt>
                <c:pt idx="4926" formatCode="General">
                  <c:v>4.9268255233764604</c:v>
                </c:pt>
                <c:pt idx="4927" formatCode="General">
                  <c:v>4.9278254508972097</c:v>
                </c:pt>
                <c:pt idx="4928" formatCode="General">
                  <c:v>4.9288253784179599</c:v>
                </c:pt>
                <c:pt idx="4929" formatCode="General">
                  <c:v>4.9298253059387198</c:v>
                </c:pt>
                <c:pt idx="4930" formatCode="General">
                  <c:v>4.93082523345947</c:v>
                </c:pt>
                <c:pt idx="4931" formatCode="General">
                  <c:v>4.9318251609802202</c:v>
                </c:pt>
                <c:pt idx="4932" formatCode="General">
                  <c:v>4.9328250885009703</c:v>
                </c:pt>
                <c:pt idx="4933" formatCode="General">
                  <c:v>4.9338250160217196</c:v>
                </c:pt>
                <c:pt idx="4934" formatCode="General">
                  <c:v>4.9348249435424796</c:v>
                </c:pt>
                <c:pt idx="4935" formatCode="General">
                  <c:v>4.9358248710632298</c:v>
                </c:pt>
                <c:pt idx="4936" formatCode="General">
                  <c:v>4.9368247985839799</c:v>
                </c:pt>
                <c:pt idx="4937" formatCode="General">
                  <c:v>4.9378247261047301</c:v>
                </c:pt>
                <c:pt idx="4938" formatCode="General">
                  <c:v>4.9388246536254803</c:v>
                </c:pt>
                <c:pt idx="4939" formatCode="General">
                  <c:v>4.9398245811462402</c:v>
                </c:pt>
                <c:pt idx="4940" formatCode="General">
                  <c:v>4.9408245086669904</c:v>
                </c:pt>
                <c:pt idx="4941" formatCode="General">
                  <c:v>4.9418244361877397</c:v>
                </c:pt>
                <c:pt idx="4942" formatCode="General">
                  <c:v>4.9428243637084899</c:v>
                </c:pt>
                <c:pt idx="4943" formatCode="General">
                  <c:v>4.9438242912292401</c:v>
                </c:pt>
                <c:pt idx="4944" formatCode="General">
                  <c:v>4.94482421875</c:v>
                </c:pt>
                <c:pt idx="4945" formatCode="General">
                  <c:v>4.9458241462707502</c:v>
                </c:pt>
                <c:pt idx="4946" formatCode="General">
                  <c:v>4.9468240737915004</c:v>
                </c:pt>
                <c:pt idx="4947" formatCode="General">
                  <c:v>4.9478240013122496</c:v>
                </c:pt>
                <c:pt idx="4948" formatCode="General">
                  <c:v>4.9488239288329998</c:v>
                </c:pt>
                <c:pt idx="4949" formatCode="General">
                  <c:v>4.94982385635375</c:v>
                </c:pt>
                <c:pt idx="4950" formatCode="General">
                  <c:v>4.9508237838745099</c:v>
                </c:pt>
                <c:pt idx="4951" formatCode="General">
                  <c:v>4.9518237113952601</c:v>
                </c:pt>
                <c:pt idx="4952" formatCode="General">
                  <c:v>4.9528236389160103</c:v>
                </c:pt>
                <c:pt idx="4953" formatCode="General">
                  <c:v>4.9538235664367596</c:v>
                </c:pt>
                <c:pt idx="4954" formatCode="General">
                  <c:v>4.9548234939575098</c:v>
                </c:pt>
                <c:pt idx="4955" formatCode="General">
                  <c:v>4.9558234214782697</c:v>
                </c:pt>
                <c:pt idx="4956" formatCode="General">
                  <c:v>4.9568233489990199</c:v>
                </c:pt>
                <c:pt idx="4957" formatCode="General">
                  <c:v>4.9578232765197701</c:v>
                </c:pt>
                <c:pt idx="4958" formatCode="General">
                  <c:v>4.9588232040405202</c:v>
                </c:pt>
                <c:pt idx="4959" formatCode="General">
                  <c:v>4.9598231315612704</c:v>
                </c:pt>
                <c:pt idx="4960" formatCode="General">
                  <c:v>4.9608230590820304</c:v>
                </c:pt>
                <c:pt idx="4961" formatCode="General">
                  <c:v>4.9618229866027797</c:v>
                </c:pt>
                <c:pt idx="4962" formatCode="General">
                  <c:v>4.9628229141235298</c:v>
                </c:pt>
                <c:pt idx="4963" formatCode="General">
                  <c:v>4.96382284164428</c:v>
                </c:pt>
                <c:pt idx="4964" formatCode="General">
                  <c:v>4.9648227691650302</c:v>
                </c:pt>
                <c:pt idx="4965" formatCode="General">
                  <c:v>4.9658226966857901</c:v>
                </c:pt>
                <c:pt idx="4966" formatCode="General">
                  <c:v>4.9668226242065403</c:v>
                </c:pt>
                <c:pt idx="4967" formatCode="General">
                  <c:v>4.9678225517272896</c:v>
                </c:pt>
                <c:pt idx="4968" formatCode="General">
                  <c:v>4.9688224792480398</c:v>
                </c:pt>
                <c:pt idx="4969" formatCode="General">
                  <c:v>4.9698224067687899</c:v>
                </c:pt>
                <c:pt idx="4970" formatCode="General">
                  <c:v>4.9708223342895499</c:v>
                </c:pt>
                <c:pt idx="4971" formatCode="General">
                  <c:v>4.9718222618103001</c:v>
                </c:pt>
                <c:pt idx="4972" formatCode="General">
                  <c:v>4.9728221893310502</c:v>
                </c:pt>
                <c:pt idx="4973" formatCode="General">
                  <c:v>4.9738221168518004</c:v>
                </c:pt>
                <c:pt idx="4974" formatCode="General">
                  <c:v>4.9748220443725497</c:v>
                </c:pt>
                <c:pt idx="4975" formatCode="General">
                  <c:v>4.9758219718933097</c:v>
                </c:pt>
                <c:pt idx="4976" formatCode="General">
                  <c:v>4.9768218994140598</c:v>
                </c:pt>
                <c:pt idx="4977" formatCode="General">
                  <c:v>4.97782182693481</c:v>
                </c:pt>
                <c:pt idx="4978" formatCode="General">
                  <c:v>4.9788217544555602</c:v>
                </c:pt>
                <c:pt idx="4979" formatCode="General">
                  <c:v>4.9798216819763104</c:v>
                </c:pt>
                <c:pt idx="4980" formatCode="General">
                  <c:v>4.9808216094970703</c:v>
                </c:pt>
                <c:pt idx="4981" formatCode="General">
                  <c:v>4.9818215370178196</c:v>
                </c:pt>
                <c:pt idx="4982" formatCode="General">
                  <c:v>4.9828214645385698</c:v>
                </c:pt>
                <c:pt idx="4983" formatCode="General">
                  <c:v>4.98382139205932</c:v>
                </c:pt>
                <c:pt idx="4984" formatCode="General">
                  <c:v>4.9848213195800701</c:v>
                </c:pt>
                <c:pt idx="4985" formatCode="General">
                  <c:v>4.9858212471008301</c:v>
                </c:pt>
                <c:pt idx="4986" formatCode="General">
                  <c:v>4.9868211746215803</c:v>
                </c:pt>
                <c:pt idx="4987" formatCode="General">
                  <c:v>4.9878211021423304</c:v>
                </c:pt>
                <c:pt idx="4988" formatCode="General">
                  <c:v>4.9888210296630797</c:v>
                </c:pt>
                <c:pt idx="4989" formatCode="General">
                  <c:v>4.9898209571838299</c:v>
                </c:pt>
                <c:pt idx="4990" formatCode="General">
                  <c:v>4.9908208847045801</c:v>
                </c:pt>
                <c:pt idx="4991" formatCode="General">
                  <c:v>4.99182081222534</c:v>
                </c:pt>
                <c:pt idx="4992" formatCode="General">
                  <c:v>4.9928207397460902</c:v>
                </c:pt>
                <c:pt idx="4993" formatCode="General">
                  <c:v>4.9938206672668404</c:v>
                </c:pt>
                <c:pt idx="4994" formatCode="General">
                  <c:v>4.9948205947875897</c:v>
                </c:pt>
                <c:pt idx="4995" formatCode="General">
                  <c:v>4.9958205223083398</c:v>
                </c:pt>
                <c:pt idx="4996" formatCode="General">
                  <c:v>4.9968204498290998</c:v>
                </c:pt>
                <c:pt idx="4997" formatCode="General">
                  <c:v>4.99782037734985</c:v>
                </c:pt>
                <c:pt idx="4998" formatCode="General">
                  <c:v>4.9988203048706001</c:v>
                </c:pt>
                <c:pt idx="4999" formatCode="General">
                  <c:v>4.9998202323913503</c:v>
                </c:pt>
                <c:pt idx="5000" formatCode="General">
                  <c:v>5.0008201599120996</c:v>
                </c:pt>
                <c:pt idx="5001" formatCode="General">
                  <c:v>5.0018200874328604</c:v>
                </c:pt>
                <c:pt idx="5002" formatCode="General">
                  <c:v>5.0028200149536097</c:v>
                </c:pt>
                <c:pt idx="5003" formatCode="General">
                  <c:v>5.0038199424743599</c:v>
                </c:pt>
                <c:pt idx="5004" formatCode="General">
                  <c:v>5.0048198699951101</c:v>
                </c:pt>
                <c:pt idx="5005" formatCode="General">
                  <c:v>5.0058197975158603</c:v>
                </c:pt>
                <c:pt idx="5006" formatCode="General">
                  <c:v>5.0068197250366202</c:v>
                </c:pt>
                <c:pt idx="5007" formatCode="General">
                  <c:v>5.0078196525573704</c:v>
                </c:pt>
                <c:pt idx="5008" formatCode="General">
                  <c:v>5.0088195800781197</c:v>
                </c:pt>
                <c:pt idx="5009" formatCode="General">
                  <c:v>5.0098195075988698</c:v>
                </c:pt>
                <c:pt idx="5010" formatCode="General">
                  <c:v>5.01081943511962</c:v>
                </c:pt>
                <c:pt idx="5011" formatCode="General">
                  <c:v>5.01181936264038</c:v>
                </c:pt>
                <c:pt idx="5012" formatCode="General">
                  <c:v>5.0128192901611301</c:v>
                </c:pt>
                <c:pt idx="5013" formatCode="General">
                  <c:v>5.0138192176818803</c:v>
                </c:pt>
                <c:pt idx="5014" formatCode="General">
                  <c:v>5.0148191452026296</c:v>
                </c:pt>
                <c:pt idx="5015" formatCode="General">
                  <c:v>5.0158190727233798</c:v>
                </c:pt>
                <c:pt idx="5016" formatCode="General">
                  <c:v>5.0168190002441397</c:v>
                </c:pt>
                <c:pt idx="5017" formatCode="General">
                  <c:v>5.0178189277648899</c:v>
                </c:pt>
                <c:pt idx="5018" formatCode="General">
                  <c:v>5.0188188552856401</c:v>
                </c:pt>
                <c:pt idx="5019" formatCode="General">
                  <c:v>5.0198187828063903</c:v>
                </c:pt>
                <c:pt idx="5020" formatCode="General">
                  <c:v>5.0208187103271396</c:v>
                </c:pt>
                <c:pt idx="5021" formatCode="General">
                  <c:v>5.0218186378479004</c:v>
                </c:pt>
                <c:pt idx="5022" formatCode="General">
                  <c:v>5.0228185653686497</c:v>
                </c:pt>
                <c:pt idx="5023" formatCode="General">
                  <c:v>5.0238184928893999</c:v>
                </c:pt>
                <c:pt idx="5024" formatCode="General">
                  <c:v>5.02481842041015</c:v>
                </c:pt>
                <c:pt idx="5025" formatCode="General">
                  <c:v>5.0258183479309002</c:v>
                </c:pt>
                <c:pt idx="5026" formatCode="General">
                  <c:v>5.0268182754516602</c:v>
                </c:pt>
                <c:pt idx="5027" formatCode="General">
                  <c:v>5.0278182029724103</c:v>
                </c:pt>
                <c:pt idx="5028" formatCode="General">
                  <c:v>5.0288181304931596</c:v>
                </c:pt>
                <c:pt idx="5029" formatCode="General">
                  <c:v>5.0298180580139098</c:v>
                </c:pt>
                <c:pt idx="5030" formatCode="General">
                  <c:v>5.03081798553466</c:v>
                </c:pt>
                <c:pt idx="5031" formatCode="General">
                  <c:v>5.0318179130554102</c:v>
                </c:pt>
                <c:pt idx="5032" formatCode="General">
                  <c:v>5.0328178405761701</c:v>
                </c:pt>
                <c:pt idx="5033" formatCode="General">
                  <c:v>5.0338177680969203</c:v>
                </c:pt>
                <c:pt idx="5034" formatCode="General">
                  <c:v>5.0348176956176696</c:v>
                </c:pt>
                <c:pt idx="5035" formatCode="General">
                  <c:v>5.0358176231384197</c:v>
                </c:pt>
                <c:pt idx="5036" formatCode="General">
                  <c:v>5.0368175506591699</c:v>
                </c:pt>
                <c:pt idx="5037" formatCode="General">
                  <c:v>5.0378174781799299</c:v>
                </c:pt>
                <c:pt idx="5038" formatCode="General">
                  <c:v>5.03881740570068</c:v>
                </c:pt>
                <c:pt idx="5039" formatCode="General">
                  <c:v>5.0398173332214302</c:v>
                </c:pt>
                <c:pt idx="5040" formatCode="General">
                  <c:v>5.0408172607421804</c:v>
                </c:pt>
                <c:pt idx="5041" formatCode="General">
                  <c:v>5.0418171882629297</c:v>
                </c:pt>
                <c:pt idx="5042" formatCode="General">
                  <c:v>5.0428171157836896</c:v>
                </c:pt>
                <c:pt idx="5043" formatCode="General">
                  <c:v>5.0438170433044398</c:v>
                </c:pt>
                <c:pt idx="5044" formatCode="General">
                  <c:v>5.04481697082519</c:v>
                </c:pt>
                <c:pt idx="5045" formatCode="General">
                  <c:v>5.0458168983459402</c:v>
                </c:pt>
                <c:pt idx="5046" formatCode="General">
                  <c:v>5.0468168258666903</c:v>
                </c:pt>
                <c:pt idx="5047" formatCode="General">
                  <c:v>5.0478167533874503</c:v>
                </c:pt>
                <c:pt idx="5048" formatCode="General">
                  <c:v>5.0488166809081996</c:v>
                </c:pt>
                <c:pt idx="5049" formatCode="General">
                  <c:v>5.0498166084289497</c:v>
                </c:pt>
                <c:pt idx="5050" formatCode="General">
                  <c:v>5.0508165359496999</c:v>
                </c:pt>
                <c:pt idx="5051" formatCode="General">
                  <c:v>5.0518164634704501</c:v>
                </c:pt>
                <c:pt idx="5052" formatCode="General">
                  <c:v>5.05281639099121</c:v>
                </c:pt>
                <c:pt idx="5053" formatCode="General">
                  <c:v>5.0538163185119602</c:v>
                </c:pt>
                <c:pt idx="5054" formatCode="General">
                  <c:v>5.0548162460327104</c:v>
                </c:pt>
                <c:pt idx="5055" formatCode="General">
                  <c:v>5.0558161735534597</c:v>
                </c:pt>
                <c:pt idx="5056" formatCode="General">
                  <c:v>5.0568161010742099</c:v>
                </c:pt>
                <c:pt idx="5057" formatCode="General">
                  <c:v>5.0578160285949698</c:v>
                </c:pt>
                <c:pt idx="5058" formatCode="General">
                  <c:v>5.05881595611572</c:v>
                </c:pt>
                <c:pt idx="5059" formatCode="General">
                  <c:v>5.0598158836364702</c:v>
                </c:pt>
                <c:pt idx="5060" formatCode="General">
                  <c:v>5.0608158111572203</c:v>
                </c:pt>
                <c:pt idx="5061" formatCode="General">
                  <c:v>5.0618157386779696</c:v>
                </c:pt>
                <c:pt idx="5062" formatCode="General">
                  <c:v>5.0628156661987296</c:v>
                </c:pt>
                <c:pt idx="5063" formatCode="General">
                  <c:v>5.0638155937194798</c:v>
                </c:pt>
                <c:pt idx="5064" formatCode="General">
                  <c:v>5.0648155212402299</c:v>
                </c:pt>
                <c:pt idx="5065" formatCode="General">
                  <c:v>5.0658154487609801</c:v>
                </c:pt>
                <c:pt idx="5066" formatCode="General">
                  <c:v>5.0668153762817303</c:v>
                </c:pt>
                <c:pt idx="5067" formatCode="General">
                  <c:v>5.0678153038024902</c:v>
                </c:pt>
                <c:pt idx="5068" formatCode="General">
                  <c:v>5.0688152313232404</c:v>
                </c:pt>
                <c:pt idx="5069" formatCode="General">
                  <c:v>5.0698151588439897</c:v>
                </c:pt>
                <c:pt idx="5070" formatCode="General">
                  <c:v>5.0708150863647399</c:v>
                </c:pt>
                <c:pt idx="5071" formatCode="General">
                  <c:v>5.0718150138854901</c:v>
                </c:pt>
                <c:pt idx="5072" formatCode="General">
                  <c:v>5.07281494140625</c:v>
                </c:pt>
                <c:pt idx="5073" formatCode="General">
                  <c:v>5.0738148689270002</c:v>
                </c:pt>
                <c:pt idx="5074" formatCode="General">
                  <c:v>5.0748147964477504</c:v>
                </c:pt>
                <c:pt idx="5075" formatCode="General">
                  <c:v>5.0758147239684996</c:v>
                </c:pt>
                <c:pt idx="5076" formatCode="General">
                  <c:v>5.0768146514892498</c:v>
                </c:pt>
                <c:pt idx="5077" formatCode="General">
                  <c:v>5.07781457901</c:v>
                </c:pt>
                <c:pt idx="5078" formatCode="General">
                  <c:v>5.0788145065307599</c:v>
                </c:pt>
                <c:pt idx="5079" formatCode="General">
                  <c:v>5.0798144340515101</c:v>
                </c:pt>
                <c:pt idx="5080" formatCode="General">
                  <c:v>5.0808143615722603</c:v>
                </c:pt>
                <c:pt idx="5081" formatCode="General">
                  <c:v>5.0818142890930096</c:v>
                </c:pt>
                <c:pt idx="5082" formatCode="General">
                  <c:v>5.0828142166137598</c:v>
                </c:pt>
                <c:pt idx="5083" formatCode="General">
                  <c:v>5.0838141441345197</c:v>
                </c:pt>
                <c:pt idx="5084" formatCode="General">
                  <c:v>5.0848140716552699</c:v>
                </c:pt>
                <c:pt idx="5085" formatCode="General">
                  <c:v>5.0858139991760201</c:v>
                </c:pt>
                <c:pt idx="5086" formatCode="General">
                  <c:v>5.0868139266967702</c:v>
                </c:pt>
                <c:pt idx="5087" formatCode="General">
                  <c:v>5.0878138542175204</c:v>
                </c:pt>
                <c:pt idx="5088" formatCode="General">
                  <c:v>5.0888137817382804</c:v>
                </c:pt>
                <c:pt idx="5089" formatCode="General">
                  <c:v>5.0898137092590297</c:v>
                </c:pt>
                <c:pt idx="5090" formatCode="General">
                  <c:v>5.0908136367797798</c:v>
                </c:pt>
                <c:pt idx="5091" formatCode="General">
                  <c:v>5.09181356430053</c:v>
                </c:pt>
                <c:pt idx="5092" formatCode="General">
                  <c:v>5.0928134918212802</c:v>
                </c:pt>
                <c:pt idx="5093" formatCode="General">
                  <c:v>5.0938134193420401</c:v>
                </c:pt>
                <c:pt idx="5094" formatCode="General">
                  <c:v>5.0948133468627903</c:v>
                </c:pt>
                <c:pt idx="5095" formatCode="General">
                  <c:v>5.0958132743835396</c:v>
                </c:pt>
                <c:pt idx="5096" formatCode="General">
                  <c:v>5.0968132019042898</c:v>
                </c:pt>
                <c:pt idx="5097" formatCode="General">
                  <c:v>5.0978131294250399</c:v>
                </c:pt>
                <c:pt idx="5098" formatCode="General">
                  <c:v>5.0988130569457999</c:v>
                </c:pt>
                <c:pt idx="5099" formatCode="General">
                  <c:v>5.0998129844665501</c:v>
                </c:pt>
                <c:pt idx="5100" formatCode="General">
                  <c:v>5.1008129119873002</c:v>
                </c:pt>
                <c:pt idx="5101" formatCode="General">
                  <c:v>5.1018128395080504</c:v>
                </c:pt>
                <c:pt idx="5102" formatCode="General">
                  <c:v>5.1028127670287997</c:v>
                </c:pt>
                <c:pt idx="5103" formatCode="General">
                  <c:v>5.1038126945495597</c:v>
                </c:pt>
                <c:pt idx="5104" formatCode="General">
                  <c:v>5.1048126220703098</c:v>
                </c:pt>
                <c:pt idx="5105" formatCode="General">
                  <c:v>5.10581254959106</c:v>
                </c:pt>
                <c:pt idx="5106" formatCode="General">
                  <c:v>5.1068124771118102</c:v>
                </c:pt>
                <c:pt idx="5107" formatCode="General">
                  <c:v>5.1078124046325604</c:v>
                </c:pt>
                <c:pt idx="5108" formatCode="General">
                  <c:v>5.1088123321533203</c:v>
                </c:pt>
                <c:pt idx="5109" formatCode="General">
                  <c:v>5.1098122596740696</c:v>
                </c:pt>
                <c:pt idx="5110" formatCode="General">
                  <c:v>5.1108121871948198</c:v>
                </c:pt>
                <c:pt idx="5111" formatCode="General">
                  <c:v>5.11181211471557</c:v>
                </c:pt>
                <c:pt idx="5112" formatCode="General">
                  <c:v>5.1128120422363201</c:v>
                </c:pt>
                <c:pt idx="5113" formatCode="General">
                  <c:v>5.1138119697570801</c:v>
                </c:pt>
                <c:pt idx="5114" formatCode="General">
                  <c:v>5.1148118972778303</c:v>
                </c:pt>
                <c:pt idx="5115" formatCode="General">
                  <c:v>5.1158118247985804</c:v>
                </c:pt>
                <c:pt idx="5116" formatCode="General">
                  <c:v>5.1168117523193297</c:v>
                </c:pt>
                <c:pt idx="5117" formatCode="General">
                  <c:v>5.1178116798400799</c:v>
                </c:pt>
                <c:pt idx="5118" formatCode="General">
                  <c:v>5.1188116073608301</c:v>
                </c:pt>
                <c:pt idx="5119" formatCode="General">
                  <c:v>5.11981153488159</c:v>
                </c:pt>
                <c:pt idx="5120" formatCode="General">
                  <c:v>5.1208114624023402</c:v>
                </c:pt>
                <c:pt idx="5121" formatCode="General">
                  <c:v>5.1218113899230904</c:v>
                </c:pt>
                <c:pt idx="5122" formatCode="General">
                  <c:v>5.1228113174438397</c:v>
                </c:pt>
                <c:pt idx="5123" formatCode="General">
                  <c:v>5.1238112449645898</c:v>
                </c:pt>
                <c:pt idx="5124" formatCode="General">
                  <c:v>5.1248111724853498</c:v>
                </c:pt>
                <c:pt idx="5125" formatCode="General">
                  <c:v>5.1258111000061</c:v>
                </c:pt>
                <c:pt idx="5126" formatCode="General">
                  <c:v>5.1268110275268501</c:v>
                </c:pt>
                <c:pt idx="5127" formatCode="General">
                  <c:v>5.1278109550476003</c:v>
                </c:pt>
                <c:pt idx="5128" formatCode="General">
                  <c:v>5.1288108825683496</c:v>
                </c:pt>
                <c:pt idx="5129" formatCode="General">
                  <c:v>5.1298108100891104</c:v>
                </c:pt>
                <c:pt idx="5130" formatCode="General">
                  <c:v>5.1308107376098597</c:v>
                </c:pt>
                <c:pt idx="5131" formatCode="General">
                  <c:v>5.1318106651306099</c:v>
                </c:pt>
                <c:pt idx="5132" formatCode="General">
                  <c:v>5.1328105926513601</c:v>
                </c:pt>
                <c:pt idx="5133" formatCode="General">
                  <c:v>5.1338105201721103</c:v>
                </c:pt>
                <c:pt idx="5134" formatCode="General">
                  <c:v>5.1348104476928702</c:v>
                </c:pt>
                <c:pt idx="5135" formatCode="General">
                  <c:v>5.1358103752136204</c:v>
                </c:pt>
                <c:pt idx="5136" formatCode="General">
                  <c:v>5.1368103027343697</c:v>
                </c:pt>
                <c:pt idx="5137" formatCode="General">
                  <c:v>5.1378102302551198</c:v>
                </c:pt>
                <c:pt idx="5138" formatCode="General">
                  <c:v>5.13881015777587</c:v>
                </c:pt>
                <c:pt idx="5139" formatCode="General">
                  <c:v>5.13981008529663</c:v>
                </c:pt>
                <c:pt idx="5140" formatCode="General">
                  <c:v>5.1408100128173801</c:v>
                </c:pt>
                <c:pt idx="5141" formatCode="General">
                  <c:v>5.1418099403381303</c:v>
                </c:pt>
                <c:pt idx="5142" formatCode="General">
                  <c:v>5.1428098678588796</c:v>
                </c:pt>
                <c:pt idx="5143" formatCode="General">
                  <c:v>5.1438097953796298</c:v>
                </c:pt>
                <c:pt idx="5144" formatCode="General">
                  <c:v>5.1448097229003897</c:v>
                </c:pt>
                <c:pt idx="5145" formatCode="General">
                  <c:v>5.1458096504211399</c:v>
                </c:pt>
                <c:pt idx="5146" formatCode="General">
                  <c:v>5.1468095779418901</c:v>
                </c:pt>
                <c:pt idx="5147" formatCode="General">
                  <c:v>5.1478095054626403</c:v>
                </c:pt>
                <c:pt idx="5148" formatCode="General">
                  <c:v>5.1488094329833896</c:v>
                </c:pt>
                <c:pt idx="5149" formatCode="General">
                  <c:v>5.1498093605041504</c:v>
                </c:pt>
                <c:pt idx="5150" formatCode="General">
                  <c:v>5.1508092880248997</c:v>
                </c:pt>
                <c:pt idx="5151" formatCode="General">
                  <c:v>5.1518092155456499</c:v>
                </c:pt>
                <c:pt idx="5152" formatCode="General">
                  <c:v>5.1528091430664</c:v>
                </c:pt>
                <c:pt idx="5153" formatCode="General">
                  <c:v>5.1538090705871502</c:v>
                </c:pt>
                <c:pt idx="5154" formatCode="General">
                  <c:v>5.1548089981079102</c:v>
                </c:pt>
                <c:pt idx="5155" formatCode="General">
                  <c:v>5.1558089256286603</c:v>
                </c:pt>
                <c:pt idx="5156" formatCode="General">
                  <c:v>5.1568088531494096</c:v>
                </c:pt>
                <c:pt idx="5157" formatCode="General">
                  <c:v>5.1578087806701598</c:v>
                </c:pt>
                <c:pt idx="5158" formatCode="General">
                  <c:v>5.15880870819091</c:v>
                </c:pt>
                <c:pt idx="5159" formatCode="General">
                  <c:v>5.1598086357116602</c:v>
                </c:pt>
                <c:pt idx="5160" formatCode="General">
                  <c:v>5.1608085632324201</c:v>
                </c:pt>
                <c:pt idx="5161" formatCode="General">
                  <c:v>5.1618084907531703</c:v>
                </c:pt>
                <c:pt idx="5162" formatCode="General">
                  <c:v>5.1628084182739196</c:v>
                </c:pt>
                <c:pt idx="5163" formatCode="General">
                  <c:v>5.1638083457946697</c:v>
                </c:pt>
                <c:pt idx="5164" formatCode="General">
                  <c:v>5.1648082733154199</c:v>
                </c:pt>
                <c:pt idx="5165" formatCode="General">
                  <c:v>5.1658082008361799</c:v>
                </c:pt>
                <c:pt idx="5166" formatCode="General">
                  <c:v>5.16680812835693</c:v>
                </c:pt>
                <c:pt idx="5167" formatCode="General">
                  <c:v>5.1678080558776802</c:v>
                </c:pt>
                <c:pt idx="5168" formatCode="General">
                  <c:v>5.1688079833984304</c:v>
                </c:pt>
                <c:pt idx="5169" formatCode="General">
                  <c:v>5.1698079109191797</c:v>
                </c:pt>
                <c:pt idx="5170" formatCode="General">
                  <c:v>5.1708078384399396</c:v>
                </c:pt>
                <c:pt idx="5171" formatCode="General">
                  <c:v>5.1718077659606898</c:v>
                </c:pt>
                <c:pt idx="5172" formatCode="General">
                  <c:v>5.17280769348144</c:v>
                </c:pt>
                <c:pt idx="5173" formatCode="General">
                  <c:v>5.1738076210021902</c:v>
                </c:pt>
                <c:pt idx="5174" formatCode="General">
                  <c:v>5.1748075485229403</c:v>
                </c:pt>
                <c:pt idx="5175" formatCode="General">
                  <c:v>5.1758074760437003</c:v>
                </c:pt>
                <c:pt idx="5176" formatCode="General">
                  <c:v>5.1768074035644496</c:v>
                </c:pt>
                <c:pt idx="5177" formatCode="General">
                  <c:v>5.1778073310851997</c:v>
                </c:pt>
                <c:pt idx="5178" formatCode="General">
                  <c:v>5.1788072586059499</c:v>
                </c:pt>
                <c:pt idx="5179" formatCode="General">
                  <c:v>5.1798071861267001</c:v>
                </c:pt>
                <c:pt idx="5180" formatCode="General">
                  <c:v>5.18080711364746</c:v>
                </c:pt>
                <c:pt idx="5181" formatCode="General">
                  <c:v>5.1818070411682102</c:v>
                </c:pt>
                <c:pt idx="5182" formatCode="General">
                  <c:v>5.1828069686889604</c:v>
                </c:pt>
                <c:pt idx="5183" formatCode="General">
                  <c:v>5.1838068962097097</c:v>
                </c:pt>
                <c:pt idx="5184" formatCode="General">
                  <c:v>5.1848068237304599</c:v>
                </c:pt>
                <c:pt idx="5185" formatCode="General">
                  <c:v>5.1858067512512198</c:v>
                </c:pt>
                <c:pt idx="5186" formatCode="General">
                  <c:v>5.18680667877197</c:v>
                </c:pt>
                <c:pt idx="5187" formatCode="General">
                  <c:v>5.1878066062927202</c:v>
                </c:pt>
                <c:pt idx="5188" formatCode="General">
                  <c:v>5.1888065338134703</c:v>
                </c:pt>
                <c:pt idx="5189" formatCode="General">
                  <c:v>5.1898064613342196</c:v>
                </c:pt>
                <c:pt idx="5190" formatCode="General">
                  <c:v>5.1908063888549796</c:v>
                </c:pt>
                <c:pt idx="5191" formatCode="General">
                  <c:v>5.1918063163757298</c:v>
                </c:pt>
                <c:pt idx="5192" formatCode="General">
                  <c:v>5.1928062438964799</c:v>
                </c:pt>
                <c:pt idx="5193" formatCode="General">
                  <c:v>5.1938061714172301</c:v>
                </c:pt>
                <c:pt idx="5194" formatCode="General">
                  <c:v>5.1948060989379803</c:v>
                </c:pt>
                <c:pt idx="5195" formatCode="General">
                  <c:v>5.1958060264587402</c:v>
                </c:pt>
                <c:pt idx="5196" formatCode="General">
                  <c:v>5.1968059539794904</c:v>
                </c:pt>
                <c:pt idx="5197" formatCode="General">
                  <c:v>5.1978058815002397</c:v>
                </c:pt>
                <c:pt idx="5198" formatCode="General">
                  <c:v>5.1988058090209899</c:v>
                </c:pt>
                <c:pt idx="5199" formatCode="General">
                  <c:v>5.1998057365417401</c:v>
                </c:pt>
                <c:pt idx="5200" formatCode="General">
                  <c:v>5.2008056640625</c:v>
                </c:pt>
                <c:pt idx="5201" formatCode="General">
                  <c:v>5.2018055915832502</c:v>
                </c:pt>
                <c:pt idx="5202" formatCode="General">
                  <c:v>5.2028055191040004</c:v>
                </c:pt>
                <c:pt idx="5203" formatCode="General">
                  <c:v>5.2038054466247496</c:v>
                </c:pt>
                <c:pt idx="5204" formatCode="General">
                  <c:v>5.2048053741454998</c:v>
                </c:pt>
                <c:pt idx="5205" formatCode="General">
                  <c:v>5.20580530166625</c:v>
                </c:pt>
                <c:pt idx="5206" formatCode="General">
                  <c:v>5.2068052291870099</c:v>
                </c:pt>
                <c:pt idx="5207" formatCode="General">
                  <c:v>5.2078051567077601</c:v>
                </c:pt>
                <c:pt idx="5208" formatCode="General">
                  <c:v>5.2088050842285103</c:v>
                </c:pt>
                <c:pt idx="5209" formatCode="General">
                  <c:v>5.2098050117492596</c:v>
                </c:pt>
                <c:pt idx="5210" formatCode="General">
                  <c:v>5.2108049392700098</c:v>
                </c:pt>
                <c:pt idx="5211" formatCode="General">
                  <c:v>5.2118048667907697</c:v>
                </c:pt>
                <c:pt idx="5212" formatCode="General">
                  <c:v>5.2128047943115199</c:v>
                </c:pt>
                <c:pt idx="5213" formatCode="General">
                  <c:v>5.2138047218322701</c:v>
                </c:pt>
                <c:pt idx="5214" formatCode="General">
                  <c:v>5.2148046493530202</c:v>
                </c:pt>
                <c:pt idx="5215" formatCode="General">
                  <c:v>5.2158045768737704</c:v>
                </c:pt>
                <c:pt idx="5216" formatCode="General">
                  <c:v>5.2168045043945304</c:v>
                </c:pt>
                <c:pt idx="5217" formatCode="General">
                  <c:v>5.2178044319152797</c:v>
                </c:pt>
                <c:pt idx="5218" formatCode="General">
                  <c:v>5.2188043594360298</c:v>
                </c:pt>
                <c:pt idx="5219" formatCode="General">
                  <c:v>5.21980428695678</c:v>
                </c:pt>
                <c:pt idx="5220" formatCode="General">
                  <c:v>5.2208042144775302</c:v>
                </c:pt>
                <c:pt idx="5221" formatCode="General">
                  <c:v>5.2218041419982901</c:v>
                </c:pt>
                <c:pt idx="5222" formatCode="General">
                  <c:v>5.2228040695190403</c:v>
                </c:pt>
                <c:pt idx="5223" formatCode="General">
                  <c:v>5.2238039970397896</c:v>
                </c:pt>
                <c:pt idx="5224" formatCode="General">
                  <c:v>5.2248039245605398</c:v>
                </c:pt>
                <c:pt idx="5225" formatCode="General">
                  <c:v>5.2258038520812899</c:v>
                </c:pt>
                <c:pt idx="5226" formatCode="General">
                  <c:v>5.2268037796020499</c:v>
                </c:pt>
                <c:pt idx="5227" formatCode="General">
                  <c:v>5.2278037071228001</c:v>
                </c:pt>
                <c:pt idx="5228" formatCode="General">
                  <c:v>5.2288036346435502</c:v>
                </c:pt>
                <c:pt idx="5229" formatCode="General">
                  <c:v>5.2298035621643004</c:v>
                </c:pt>
                <c:pt idx="5230" formatCode="General">
                  <c:v>5.2308034896850497</c:v>
                </c:pt>
                <c:pt idx="5231" formatCode="General">
                  <c:v>5.2318034172058097</c:v>
                </c:pt>
                <c:pt idx="5232" formatCode="General">
                  <c:v>5.2328033447265598</c:v>
                </c:pt>
                <c:pt idx="5233" formatCode="General">
                  <c:v>5.23380327224731</c:v>
                </c:pt>
                <c:pt idx="5234" formatCode="General">
                  <c:v>5.2348031997680602</c:v>
                </c:pt>
                <c:pt idx="5235" formatCode="General">
                  <c:v>5.2358031272888104</c:v>
                </c:pt>
                <c:pt idx="5236" formatCode="General">
                  <c:v>5.2368030548095703</c:v>
                </c:pt>
                <c:pt idx="5237" formatCode="General">
                  <c:v>5.2378029823303196</c:v>
                </c:pt>
                <c:pt idx="5238" formatCode="General">
                  <c:v>5.2388029098510698</c:v>
                </c:pt>
                <c:pt idx="5239" formatCode="General">
                  <c:v>5.23980283737182</c:v>
                </c:pt>
                <c:pt idx="5240" formatCode="General">
                  <c:v>5.2408027648925701</c:v>
                </c:pt>
                <c:pt idx="5241" formatCode="General">
                  <c:v>5.2418026924133301</c:v>
                </c:pt>
                <c:pt idx="5242" formatCode="General">
                  <c:v>5.2428026199340803</c:v>
                </c:pt>
                <c:pt idx="5243" formatCode="General">
                  <c:v>5.2438025474548304</c:v>
                </c:pt>
                <c:pt idx="5244" formatCode="General">
                  <c:v>5.2448024749755797</c:v>
                </c:pt>
                <c:pt idx="5245" formatCode="General">
                  <c:v>5.2458024024963299</c:v>
                </c:pt>
                <c:pt idx="5246" formatCode="General">
                  <c:v>5.2468023300170801</c:v>
                </c:pt>
                <c:pt idx="5247" formatCode="General">
                  <c:v>5.24780225753784</c:v>
                </c:pt>
                <c:pt idx="5248" formatCode="General">
                  <c:v>5.2488021850585902</c:v>
                </c:pt>
                <c:pt idx="5249" formatCode="General">
                  <c:v>5.2498021125793404</c:v>
                </c:pt>
                <c:pt idx="5250" formatCode="General">
                  <c:v>5.2508020401000897</c:v>
                </c:pt>
                <c:pt idx="5251" formatCode="General">
                  <c:v>5.2518019676208398</c:v>
                </c:pt>
                <c:pt idx="5252" formatCode="General">
                  <c:v>5.2528018951415998</c:v>
                </c:pt>
                <c:pt idx="5253" formatCode="General">
                  <c:v>5.25380182266235</c:v>
                </c:pt>
                <c:pt idx="5254" formatCode="General">
                  <c:v>5.2548017501831001</c:v>
                </c:pt>
                <c:pt idx="5255" formatCode="General">
                  <c:v>5.2558016777038503</c:v>
                </c:pt>
                <c:pt idx="5256" formatCode="General">
                  <c:v>5.2568016052245996</c:v>
                </c:pt>
                <c:pt idx="5257" formatCode="General">
                  <c:v>5.2578015327453604</c:v>
                </c:pt>
                <c:pt idx="5258" formatCode="General">
                  <c:v>5.2588014602661097</c:v>
                </c:pt>
                <c:pt idx="5259" formatCode="General">
                  <c:v>5.2598013877868599</c:v>
                </c:pt>
                <c:pt idx="5260" formatCode="General">
                  <c:v>5.2608013153076101</c:v>
                </c:pt>
                <c:pt idx="5261" formatCode="General">
                  <c:v>5.2618012428283603</c:v>
                </c:pt>
                <c:pt idx="5262" formatCode="General">
                  <c:v>5.2628011703491202</c:v>
                </c:pt>
                <c:pt idx="5263" formatCode="General">
                  <c:v>5.2638010978698704</c:v>
                </c:pt>
                <c:pt idx="5264" formatCode="General">
                  <c:v>5.2648010253906197</c:v>
                </c:pt>
                <c:pt idx="5265" formatCode="General">
                  <c:v>5.2658009529113698</c:v>
                </c:pt>
                <c:pt idx="5266" formatCode="General">
                  <c:v>5.26680088043212</c:v>
                </c:pt>
                <c:pt idx="5267" formatCode="General">
                  <c:v>5.26780080795288</c:v>
                </c:pt>
                <c:pt idx="5268" formatCode="General">
                  <c:v>5.2688007354736301</c:v>
                </c:pt>
                <c:pt idx="5269" formatCode="General">
                  <c:v>5.2698006629943803</c:v>
                </c:pt>
                <c:pt idx="5270" formatCode="General">
                  <c:v>5.2708005905151296</c:v>
                </c:pt>
                <c:pt idx="5271" formatCode="General">
                  <c:v>5.2718005180358798</c:v>
                </c:pt>
                <c:pt idx="5272" formatCode="General">
                  <c:v>5.2728004455566397</c:v>
                </c:pt>
                <c:pt idx="5273" formatCode="General">
                  <c:v>5.2738003730773899</c:v>
                </c:pt>
                <c:pt idx="5274" formatCode="General">
                  <c:v>5.2748003005981401</c:v>
                </c:pt>
                <c:pt idx="5275" formatCode="General">
                  <c:v>5.2758002281188903</c:v>
                </c:pt>
                <c:pt idx="5276" formatCode="General">
                  <c:v>5.2768001556396396</c:v>
                </c:pt>
                <c:pt idx="5277" formatCode="General">
                  <c:v>5.2778000831604004</c:v>
                </c:pt>
                <c:pt idx="5278" formatCode="General">
                  <c:v>5.2788000106811497</c:v>
                </c:pt>
                <c:pt idx="5279" formatCode="General">
                  <c:v>5.2797999382018999</c:v>
                </c:pt>
                <c:pt idx="5280" formatCode="General">
                  <c:v>5.28079986572265</c:v>
                </c:pt>
                <c:pt idx="5281" formatCode="General">
                  <c:v>5.2817997932434002</c:v>
                </c:pt>
                <c:pt idx="5282" formatCode="General">
                  <c:v>5.2827997207641602</c:v>
                </c:pt>
                <c:pt idx="5283" formatCode="General">
                  <c:v>5.2837996482849103</c:v>
                </c:pt>
                <c:pt idx="5284" formatCode="General">
                  <c:v>5.2847995758056596</c:v>
                </c:pt>
                <c:pt idx="5285" formatCode="General">
                  <c:v>5.2857995033264098</c:v>
                </c:pt>
                <c:pt idx="5286" formatCode="General">
                  <c:v>5.28679943084716</c:v>
                </c:pt>
                <c:pt idx="5287" formatCode="General">
                  <c:v>5.2877993583679102</c:v>
                </c:pt>
                <c:pt idx="5288" formatCode="General">
                  <c:v>5.2887992858886701</c:v>
                </c:pt>
                <c:pt idx="5289" formatCode="General">
                  <c:v>5.2897992134094203</c:v>
                </c:pt>
                <c:pt idx="5290" formatCode="General">
                  <c:v>5.2907991409301696</c:v>
                </c:pt>
                <c:pt idx="5291" formatCode="General">
                  <c:v>5.2917990684509197</c:v>
                </c:pt>
                <c:pt idx="5292" formatCode="General">
                  <c:v>5.2927989959716699</c:v>
                </c:pt>
                <c:pt idx="5293" formatCode="General">
                  <c:v>5.2937989234924299</c:v>
                </c:pt>
                <c:pt idx="5294" formatCode="General">
                  <c:v>5.29479885101318</c:v>
                </c:pt>
                <c:pt idx="5295" formatCode="General">
                  <c:v>5.2957987785339302</c:v>
                </c:pt>
                <c:pt idx="5296" formatCode="General">
                  <c:v>5.2967987060546804</c:v>
                </c:pt>
                <c:pt idx="5297" formatCode="General">
                  <c:v>5.2977986335754297</c:v>
                </c:pt>
                <c:pt idx="5298" formatCode="General">
                  <c:v>5.2987985610961896</c:v>
                </c:pt>
                <c:pt idx="5299" formatCode="General">
                  <c:v>5.2997984886169398</c:v>
                </c:pt>
                <c:pt idx="5300" formatCode="General">
                  <c:v>5.30079841613769</c:v>
                </c:pt>
                <c:pt idx="5301" formatCode="General">
                  <c:v>5.3017983436584402</c:v>
                </c:pt>
                <c:pt idx="5302" formatCode="General">
                  <c:v>5.3027982711791903</c:v>
                </c:pt>
                <c:pt idx="5303" formatCode="General">
                  <c:v>5.3037981986999503</c:v>
                </c:pt>
                <c:pt idx="5304" formatCode="General">
                  <c:v>5.3047981262206996</c:v>
                </c:pt>
                <c:pt idx="5305" formatCode="General">
                  <c:v>5.3057980537414497</c:v>
                </c:pt>
                <c:pt idx="5306" formatCode="General">
                  <c:v>5.3067979812621999</c:v>
                </c:pt>
                <c:pt idx="5307" formatCode="General">
                  <c:v>5.3077979087829501</c:v>
                </c:pt>
                <c:pt idx="5308" formatCode="General">
                  <c:v>5.30879783630371</c:v>
                </c:pt>
                <c:pt idx="5309" formatCode="General">
                  <c:v>5.3097977638244602</c:v>
                </c:pt>
                <c:pt idx="5310" formatCode="General">
                  <c:v>5.3107976913452104</c:v>
                </c:pt>
                <c:pt idx="5311" formatCode="General">
                  <c:v>5.3117976188659597</c:v>
                </c:pt>
                <c:pt idx="5312" formatCode="General">
                  <c:v>5.3127975463867099</c:v>
                </c:pt>
                <c:pt idx="5313" formatCode="General">
                  <c:v>5.3137974739074698</c:v>
                </c:pt>
                <c:pt idx="5314" formatCode="General">
                  <c:v>5.31479740142822</c:v>
                </c:pt>
                <c:pt idx="5315" formatCode="General">
                  <c:v>5.3157973289489702</c:v>
                </c:pt>
                <c:pt idx="5316" formatCode="General">
                  <c:v>5.3167972564697203</c:v>
                </c:pt>
                <c:pt idx="5317" formatCode="General">
                  <c:v>5.3177971839904696</c:v>
                </c:pt>
                <c:pt idx="5318" formatCode="General">
                  <c:v>5.3187971115112296</c:v>
                </c:pt>
                <c:pt idx="5319" formatCode="General">
                  <c:v>5.3197970390319798</c:v>
                </c:pt>
                <c:pt idx="5320" formatCode="General">
                  <c:v>5.3207969665527299</c:v>
                </c:pt>
                <c:pt idx="5321" formatCode="General">
                  <c:v>5.3217968940734801</c:v>
                </c:pt>
                <c:pt idx="5322" formatCode="General">
                  <c:v>5.3227968215942303</c:v>
                </c:pt>
                <c:pt idx="5323" formatCode="General">
                  <c:v>5.3237967491149902</c:v>
                </c:pt>
                <c:pt idx="5324" formatCode="General">
                  <c:v>5.3247966766357404</c:v>
                </c:pt>
                <c:pt idx="5325" formatCode="General">
                  <c:v>5.3257966041564897</c:v>
                </c:pt>
                <c:pt idx="5326" formatCode="General">
                  <c:v>5.3267965316772399</c:v>
                </c:pt>
                <c:pt idx="5327" formatCode="General">
                  <c:v>5.3277964591979901</c:v>
                </c:pt>
                <c:pt idx="5328" formatCode="General">
                  <c:v>5.32879638671875</c:v>
                </c:pt>
                <c:pt idx="5329" formatCode="General">
                  <c:v>5.3297963142395002</c:v>
                </c:pt>
                <c:pt idx="5330" formatCode="General">
                  <c:v>5.3307962417602504</c:v>
                </c:pt>
                <c:pt idx="5331" formatCode="General">
                  <c:v>5.3317961692809996</c:v>
                </c:pt>
                <c:pt idx="5332" formatCode="General">
                  <c:v>5.3327960968017498</c:v>
                </c:pt>
                <c:pt idx="5333" formatCode="General">
                  <c:v>5.3337960243225</c:v>
                </c:pt>
                <c:pt idx="5334" formatCode="General">
                  <c:v>5.3347959518432599</c:v>
                </c:pt>
                <c:pt idx="5335" formatCode="General">
                  <c:v>5.3357958793640101</c:v>
                </c:pt>
                <c:pt idx="5336" formatCode="General">
                  <c:v>5.3367958068847603</c:v>
                </c:pt>
                <c:pt idx="5337" formatCode="General">
                  <c:v>5.3377957344055096</c:v>
                </c:pt>
                <c:pt idx="5338" formatCode="General">
                  <c:v>5.3387956619262598</c:v>
                </c:pt>
                <c:pt idx="5339" formatCode="General">
                  <c:v>5.3397955894470197</c:v>
                </c:pt>
                <c:pt idx="5340" formatCode="General">
                  <c:v>5.3407955169677699</c:v>
                </c:pt>
                <c:pt idx="5341" formatCode="General">
                  <c:v>5.3417954444885201</c:v>
                </c:pt>
                <c:pt idx="5342" formatCode="General">
                  <c:v>5.3427953720092702</c:v>
                </c:pt>
                <c:pt idx="5343" formatCode="General">
                  <c:v>5.3437952995300204</c:v>
                </c:pt>
                <c:pt idx="5344" formatCode="General">
                  <c:v>5.3447952270507804</c:v>
                </c:pt>
                <c:pt idx="5345" formatCode="General">
                  <c:v>5.3457951545715297</c:v>
                </c:pt>
                <c:pt idx="5346" formatCode="General">
                  <c:v>5.3467950820922798</c:v>
                </c:pt>
                <c:pt idx="5347" formatCode="General">
                  <c:v>5.34779500961303</c:v>
                </c:pt>
                <c:pt idx="5348" formatCode="General">
                  <c:v>5.3487949371337802</c:v>
                </c:pt>
                <c:pt idx="5349" formatCode="General">
                  <c:v>5.3497948646545401</c:v>
                </c:pt>
                <c:pt idx="5350" formatCode="General">
                  <c:v>5.3507947921752903</c:v>
                </c:pt>
                <c:pt idx="5351" formatCode="General">
                  <c:v>5.3517947196960396</c:v>
                </c:pt>
                <c:pt idx="5352" formatCode="General">
                  <c:v>5.3527946472167898</c:v>
                </c:pt>
                <c:pt idx="5353" formatCode="General">
                  <c:v>5.3537945747375399</c:v>
                </c:pt>
                <c:pt idx="5354" formatCode="General">
                  <c:v>5.3547945022582999</c:v>
                </c:pt>
                <c:pt idx="5355" formatCode="General">
                  <c:v>5.3557944297790501</c:v>
                </c:pt>
                <c:pt idx="5356" formatCode="General">
                  <c:v>5.3567943572998002</c:v>
                </c:pt>
                <c:pt idx="5357" formatCode="General">
                  <c:v>5.3577942848205504</c:v>
                </c:pt>
                <c:pt idx="5358" formatCode="General">
                  <c:v>5.3587942123412997</c:v>
                </c:pt>
                <c:pt idx="5359" formatCode="General">
                  <c:v>5.3597941398620597</c:v>
                </c:pt>
                <c:pt idx="5360" formatCode="General">
                  <c:v>5.3607940673828098</c:v>
                </c:pt>
                <c:pt idx="5361" formatCode="General">
                  <c:v>5.36179399490356</c:v>
                </c:pt>
                <c:pt idx="5362" formatCode="General">
                  <c:v>5.3627939224243102</c:v>
                </c:pt>
                <c:pt idx="5363" formatCode="General">
                  <c:v>5.3637938499450604</c:v>
                </c:pt>
                <c:pt idx="5364" formatCode="General">
                  <c:v>5.3647937774658203</c:v>
                </c:pt>
                <c:pt idx="5365" formatCode="General">
                  <c:v>5.3657937049865696</c:v>
                </c:pt>
                <c:pt idx="5366" formatCode="General">
                  <c:v>5.3667936325073198</c:v>
                </c:pt>
                <c:pt idx="5367" formatCode="General">
                  <c:v>5.36779356002807</c:v>
                </c:pt>
                <c:pt idx="5368" formatCode="General">
                  <c:v>5.3687934875488201</c:v>
                </c:pt>
                <c:pt idx="5369" formatCode="General">
                  <c:v>5.3697934150695801</c:v>
                </c:pt>
                <c:pt idx="5370" formatCode="General">
                  <c:v>5.3707933425903303</c:v>
                </c:pt>
                <c:pt idx="5371" formatCode="General">
                  <c:v>5.3717932701110804</c:v>
                </c:pt>
                <c:pt idx="5372" formatCode="General">
                  <c:v>5.3727931976318297</c:v>
                </c:pt>
                <c:pt idx="5373" formatCode="General">
                  <c:v>5.3737931251525799</c:v>
                </c:pt>
                <c:pt idx="5374" formatCode="General">
                  <c:v>5.3747930526733301</c:v>
                </c:pt>
                <c:pt idx="5375" formatCode="General">
                  <c:v>5.37579298019409</c:v>
                </c:pt>
                <c:pt idx="5376" formatCode="General">
                  <c:v>5.3767929077148402</c:v>
                </c:pt>
                <c:pt idx="5377" formatCode="General">
                  <c:v>5.3777928352355904</c:v>
                </c:pt>
                <c:pt idx="5378" formatCode="General">
                  <c:v>5.3787927627563397</c:v>
                </c:pt>
                <c:pt idx="5379" formatCode="General">
                  <c:v>5.3797926902770898</c:v>
                </c:pt>
                <c:pt idx="5380" formatCode="General">
                  <c:v>5.3807926177978498</c:v>
                </c:pt>
                <c:pt idx="5381" formatCode="General">
                  <c:v>5.3817925453186</c:v>
                </c:pt>
                <c:pt idx="5382" formatCode="General">
                  <c:v>5.3827924728393501</c:v>
                </c:pt>
                <c:pt idx="5383" formatCode="General">
                  <c:v>5.3837924003601003</c:v>
                </c:pt>
                <c:pt idx="5384" formatCode="General">
                  <c:v>5.3847923278808496</c:v>
                </c:pt>
                <c:pt idx="5385" formatCode="General">
                  <c:v>5.3857922554016104</c:v>
                </c:pt>
                <c:pt idx="5386" formatCode="General">
                  <c:v>5.3867921829223597</c:v>
                </c:pt>
                <c:pt idx="5387" formatCode="General">
                  <c:v>5.3877921104431099</c:v>
                </c:pt>
                <c:pt idx="5388" formatCode="General">
                  <c:v>5.3887920379638601</c:v>
                </c:pt>
                <c:pt idx="5389" formatCode="General">
                  <c:v>5.3897919654846103</c:v>
                </c:pt>
                <c:pt idx="5390" formatCode="General">
                  <c:v>5.3907918930053702</c:v>
                </c:pt>
                <c:pt idx="5391" formatCode="General">
                  <c:v>5.3917918205261204</c:v>
                </c:pt>
                <c:pt idx="5392" formatCode="General">
                  <c:v>5.3927917480468697</c:v>
                </c:pt>
                <c:pt idx="5393" formatCode="General">
                  <c:v>5.3937916755676198</c:v>
                </c:pt>
                <c:pt idx="5394" formatCode="General">
                  <c:v>5.39479160308837</c:v>
                </c:pt>
                <c:pt idx="5395" formatCode="General">
                  <c:v>5.39579153060913</c:v>
                </c:pt>
                <c:pt idx="5396" formatCode="General">
                  <c:v>5.3967914581298801</c:v>
                </c:pt>
                <c:pt idx="5397" formatCode="General">
                  <c:v>5.3977913856506303</c:v>
                </c:pt>
                <c:pt idx="5398" formatCode="General">
                  <c:v>5.3987913131713796</c:v>
                </c:pt>
                <c:pt idx="5399" formatCode="General">
                  <c:v>5.3997912406921298</c:v>
                </c:pt>
                <c:pt idx="5400" formatCode="General">
                  <c:v>5.4007911682128897</c:v>
                </c:pt>
                <c:pt idx="5401" formatCode="General">
                  <c:v>5.4017910957336399</c:v>
                </c:pt>
                <c:pt idx="5402" formatCode="General">
                  <c:v>5.4027910232543901</c:v>
                </c:pt>
                <c:pt idx="5403" formatCode="General">
                  <c:v>5.4037909507751403</c:v>
                </c:pt>
                <c:pt idx="5404" formatCode="General">
                  <c:v>5.4047908782958896</c:v>
                </c:pt>
                <c:pt idx="5405" formatCode="General">
                  <c:v>5.4057908058166504</c:v>
                </c:pt>
                <c:pt idx="5406" formatCode="General">
                  <c:v>5.4067907333373997</c:v>
                </c:pt>
                <c:pt idx="5407" formatCode="General">
                  <c:v>5.4077906608581499</c:v>
                </c:pt>
                <c:pt idx="5408" formatCode="General">
                  <c:v>5.4087905883789</c:v>
                </c:pt>
                <c:pt idx="5409" formatCode="General">
                  <c:v>5.4097905158996502</c:v>
                </c:pt>
                <c:pt idx="5410" formatCode="General">
                  <c:v>5.4107904434204102</c:v>
                </c:pt>
                <c:pt idx="5411" formatCode="General">
                  <c:v>5.4117903709411603</c:v>
                </c:pt>
                <c:pt idx="5412" formatCode="General">
                  <c:v>5.4127902984619096</c:v>
                </c:pt>
                <c:pt idx="5413" formatCode="General">
                  <c:v>5.4137902259826598</c:v>
                </c:pt>
                <c:pt idx="5414" formatCode="General">
                  <c:v>5.41479015350341</c:v>
                </c:pt>
                <c:pt idx="5415" formatCode="General">
                  <c:v>5.4157900810241602</c:v>
                </c:pt>
                <c:pt idx="5416" formatCode="General">
                  <c:v>5.4167900085449201</c:v>
                </c:pt>
                <c:pt idx="5417" formatCode="General">
                  <c:v>5.4177899360656703</c:v>
                </c:pt>
                <c:pt idx="5418" formatCode="General">
                  <c:v>5.4187898635864196</c:v>
                </c:pt>
                <c:pt idx="5419" formatCode="General">
                  <c:v>5.4197897911071697</c:v>
                </c:pt>
                <c:pt idx="5420" formatCode="General">
                  <c:v>5.4207897186279199</c:v>
                </c:pt>
                <c:pt idx="5421" formatCode="General">
                  <c:v>5.4217896461486799</c:v>
                </c:pt>
                <c:pt idx="5422" formatCode="General">
                  <c:v>5.42278957366943</c:v>
                </c:pt>
                <c:pt idx="5423" formatCode="General">
                  <c:v>5.4237895011901802</c:v>
                </c:pt>
                <c:pt idx="5424" formatCode="General">
                  <c:v>5.4247894287109304</c:v>
                </c:pt>
                <c:pt idx="5425" formatCode="General">
                  <c:v>5.4257893562316797</c:v>
                </c:pt>
                <c:pt idx="5426" formatCode="General">
                  <c:v>5.4267892837524396</c:v>
                </c:pt>
                <c:pt idx="5427" formatCode="General">
                  <c:v>5.4277892112731898</c:v>
                </c:pt>
                <c:pt idx="5428" formatCode="General">
                  <c:v>5.42878913879394</c:v>
                </c:pt>
                <c:pt idx="5429" formatCode="General">
                  <c:v>5.4297890663146902</c:v>
                </c:pt>
                <c:pt idx="5430" formatCode="General">
                  <c:v>5.4307889938354403</c:v>
                </c:pt>
                <c:pt idx="5431" formatCode="General">
                  <c:v>5.4317889213562003</c:v>
                </c:pt>
                <c:pt idx="5432" formatCode="General">
                  <c:v>5.4327888488769496</c:v>
                </c:pt>
                <c:pt idx="5433" formatCode="General">
                  <c:v>5.4337887763976997</c:v>
                </c:pt>
                <c:pt idx="5434" formatCode="General">
                  <c:v>5.4347887039184499</c:v>
                </c:pt>
                <c:pt idx="5435" formatCode="General">
                  <c:v>5.4357886314392001</c:v>
                </c:pt>
                <c:pt idx="5436" formatCode="General">
                  <c:v>5.43678855895996</c:v>
                </c:pt>
                <c:pt idx="5437" formatCode="General">
                  <c:v>5.4377884864807102</c:v>
                </c:pt>
                <c:pt idx="5438" formatCode="General">
                  <c:v>5.4387884140014604</c:v>
                </c:pt>
                <c:pt idx="5439" formatCode="General">
                  <c:v>5.4397883415222097</c:v>
                </c:pt>
                <c:pt idx="5440" formatCode="General">
                  <c:v>5.4407882690429599</c:v>
                </c:pt>
                <c:pt idx="5441" formatCode="General">
                  <c:v>5.4417881965637198</c:v>
                </c:pt>
                <c:pt idx="5442" formatCode="General">
                  <c:v>5.44278812408447</c:v>
                </c:pt>
                <c:pt idx="5443" formatCode="General">
                  <c:v>5.4437880516052202</c:v>
                </c:pt>
                <c:pt idx="5444" formatCode="General">
                  <c:v>5.4447879791259703</c:v>
                </c:pt>
                <c:pt idx="5445" formatCode="General">
                  <c:v>5.4457879066467196</c:v>
                </c:pt>
                <c:pt idx="5446" formatCode="General">
                  <c:v>5.4467878341674796</c:v>
                </c:pt>
                <c:pt idx="5447" formatCode="General">
                  <c:v>5.4477877616882298</c:v>
                </c:pt>
                <c:pt idx="5448" formatCode="General">
                  <c:v>5.4487876892089799</c:v>
                </c:pt>
                <c:pt idx="5449" formatCode="General">
                  <c:v>5.4497876167297301</c:v>
                </c:pt>
                <c:pt idx="5450" formatCode="General">
                  <c:v>5.4507875442504803</c:v>
                </c:pt>
                <c:pt idx="5451" formatCode="General">
                  <c:v>5.4517874717712402</c:v>
                </c:pt>
                <c:pt idx="5452" formatCode="General">
                  <c:v>5.4527873992919904</c:v>
                </c:pt>
                <c:pt idx="5453" formatCode="General">
                  <c:v>5.4537873268127397</c:v>
                </c:pt>
                <c:pt idx="5454" formatCode="General">
                  <c:v>5.4547872543334899</c:v>
                </c:pt>
                <c:pt idx="5455" formatCode="General">
                  <c:v>5.4557871818542401</c:v>
                </c:pt>
                <c:pt idx="5456" formatCode="General">
                  <c:v>5.456787109375</c:v>
                </c:pt>
                <c:pt idx="5457" formatCode="General">
                  <c:v>5.4577870368957502</c:v>
                </c:pt>
                <c:pt idx="5458" formatCode="General">
                  <c:v>5.4587869644165004</c:v>
                </c:pt>
                <c:pt idx="5459" formatCode="General">
                  <c:v>5.4597868919372496</c:v>
                </c:pt>
                <c:pt idx="5460" formatCode="General">
                  <c:v>5.4607868194579998</c:v>
                </c:pt>
                <c:pt idx="5461" formatCode="General">
                  <c:v>5.46178674697875</c:v>
                </c:pt>
                <c:pt idx="5462" formatCode="General">
                  <c:v>5.4627866744995099</c:v>
                </c:pt>
                <c:pt idx="5463" formatCode="General">
                  <c:v>5.4637866020202601</c:v>
                </c:pt>
                <c:pt idx="5464" formatCode="General">
                  <c:v>5.4647865295410103</c:v>
                </c:pt>
                <c:pt idx="5465" formatCode="General">
                  <c:v>5.4657864570617596</c:v>
                </c:pt>
                <c:pt idx="5466" formatCode="General">
                  <c:v>5.4667863845825098</c:v>
                </c:pt>
                <c:pt idx="5467" formatCode="General">
                  <c:v>5.4677863121032697</c:v>
                </c:pt>
                <c:pt idx="5468" formatCode="General">
                  <c:v>5.4687862396240199</c:v>
                </c:pt>
                <c:pt idx="5469" formatCode="General">
                  <c:v>5.4697861671447701</c:v>
                </c:pt>
                <c:pt idx="5470" formatCode="General">
                  <c:v>5.4707860946655202</c:v>
                </c:pt>
                <c:pt idx="5471" formatCode="General">
                  <c:v>5.4717860221862704</c:v>
                </c:pt>
                <c:pt idx="5472" formatCode="General">
                  <c:v>5.4727859497070304</c:v>
                </c:pt>
                <c:pt idx="5473" formatCode="General">
                  <c:v>5.4737858772277797</c:v>
                </c:pt>
                <c:pt idx="5474" formatCode="General">
                  <c:v>5.4747858047485298</c:v>
                </c:pt>
                <c:pt idx="5475" formatCode="General">
                  <c:v>5.47578573226928</c:v>
                </c:pt>
                <c:pt idx="5476" formatCode="General">
                  <c:v>5.4767856597900302</c:v>
                </c:pt>
                <c:pt idx="5477" formatCode="General">
                  <c:v>5.4777855873107901</c:v>
                </c:pt>
                <c:pt idx="5478" formatCode="General">
                  <c:v>5.4787855148315403</c:v>
                </c:pt>
                <c:pt idx="5479" formatCode="General">
                  <c:v>5.4797854423522896</c:v>
                </c:pt>
                <c:pt idx="5480" formatCode="General">
                  <c:v>5.4807853698730398</c:v>
                </c:pt>
                <c:pt idx="5481" formatCode="General">
                  <c:v>5.4817852973937899</c:v>
                </c:pt>
                <c:pt idx="5482" formatCode="General">
                  <c:v>5.4827852249145499</c:v>
                </c:pt>
                <c:pt idx="5483" formatCode="General">
                  <c:v>5.4837851524353001</c:v>
                </c:pt>
                <c:pt idx="5484" formatCode="General">
                  <c:v>5.4847850799560502</c:v>
                </c:pt>
                <c:pt idx="5485" formatCode="General">
                  <c:v>5.4857850074768004</c:v>
                </c:pt>
                <c:pt idx="5486" formatCode="General">
                  <c:v>5.4867849349975497</c:v>
                </c:pt>
                <c:pt idx="5487" formatCode="General">
                  <c:v>5.4877848625183097</c:v>
                </c:pt>
                <c:pt idx="5488" formatCode="General">
                  <c:v>5.4887847900390598</c:v>
                </c:pt>
                <c:pt idx="5489" formatCode="General">
                  <c:v>5.48978471755981</c:v>
                </c:pt>
                <c:pt idx="5490" formatCode="General">
                  <c:v>5.4907846450805602</c:v>
                </c:pt>
                <c:pt idx="5491" formatCode="General">
                  <c:v>5.4917845726013104</c:v>
                </c:pt>
                <c:pt idx="5492" formatCode="General">
                  <c:v>5.4927845001220703</c:v>
                </c:pt>
                <c:pt idx="5493" formatCode="General">
                  <c:v>5.4937844276428196</c:v>
                </c:pt>
                <c:pt idx="5494" formatCode="General">
                  <c:v>5.4947843551635698</c:v>
                </c:pt>
                <c:pt idx="5495" formatCode="General">
                  <c:v>5.49578428268432</c:v>
                </c:pt>
                <c:pt idx="5496" formatCode="General">
                  <c:v>5.4967842102050701</c:v>
                </c:pt>
                <c:pt idx="5497" formatCode="General">
                  <c:v>5.4977841377258301</c:v>
                </c:pt>
                <c:pt idx="5498" formatCode="General">
                  <c:v>5.4987840652465803</c:v>
                </c:pt>
                <c:pt idx="5499" formatCode="General">
                  <c:v>5.4997839927673304</c:v>
                </c:pt>
                <c:pt idx="5500" formatCode="General">
                  <c:v>5.5007839202880797</c:v>
                </c:pt>
                <c:pt idx="5501" formatCode="General">
                  <c:v>5.5017838478088299</c:v>
                </c:pt>
                <c:pt idx="5502" formatCode="General">
                  <c:v>5.5027837753295801</c:v>
                </c:pt>
                <c:pt idx="5503" formatCode="General">
                  <c:v>5.50378370285034</c:v>
                </c:pt>
                <c:pt idx="5504" formatCode="General">
                  <c:v>5.5047836303710902</c:v>
                </c:pt>
                <c:pt idx="5505" formatCode="General">
                  <c:v>5.5057835578918404</c:v>
                </c:pt>
                <c:pt idx="5506" formatCode="General">
                  <c:v>5.5067834854125897</c:v>
                </c:pt>
                <c:pt idx="5507" formatCode="General">
                  <c:v>5.5077834129333398</c:v>
                </c:pt>
                <c:pt idx="5508" formatCode="General">
                  <c:v>5.5087833404540998</c:v>
                </c:pt>
                <c:pt idx="5509" formatCode="General">
                  <c:v>5.50978326797485</c:v>
                </c:pt>
                <c:pt idx="5510" formatCode="General">
                  <c:v>5.5107831954956001</c:v>
                </c:pt>
                <c:pt idx="5511" formatCode="General">
                  <c:v>5.5117831230163503</c:v>
                </c:pt>
                <c:pt idx="5512" formatCode="General">
                  <c:v>5.5127830505370996</c:v>
                </c:pt>
                <c:pt idx="5513" formatCode="General">
                  <c:v>5.5137829780578604</c:v>
                </c:pt>
                <c:pt idx="5514" formatCode="General">
                  <c:v>5.5147829055786097</c:v>
                </c:pt>
                <c:pt idx="5515" formatCode="General">
                  <c:v>5.5157828330993599</c:v>
                </c:pt>
                <c:pt idx="5516" formatCode="General">
                  <c:v>5.5167827606201101</c:v>
                </c:pt>
                <c:pt idx="5517" formatCode="General">
                  <c:v>5.5177826881408603</c:v>
                </c:pt>
                <c:pt idx="5518" formatCode="General">
                  <c:v>5.5187826156616202</c:v>
                </c:pt>
                <c:pt idx="5519" formatCode="General">
                  <c:v>5.5197825431823704</c:v>
                </c:pt>
                <c:pt idx="5520" formatCode="General">
                  <c:v>5.5207824707031197</c:v>
                </c:pt>
                <c:pt idx="5521" formatCode="General">
                  <c:v>5.5217823982238698</c:v>
                </c:pt>
                <c:pt idx="5522" formatCode="General">
                  <c:v>5.52278232574462</c:v>
                </c:pt>
                <c:pt idx="5523" formatCode="General">
                  <c:v>5.52378225326538</c:v>
                </c:pt>
                <c:pt idx="5524" formatCode="General">
                  <c:v>5.5247821807861301</c:v>
                </c:pt>
                <c:pt idx="5525" formatCode="General">
                  <c:v>5.5257821083068803</c:v>
                </c:pt>
                <c:pt idx="5526" formatCode="General">
                  <c:v>5.5267820358276296</c:v>
                </c:pt>
                <c:pt idx="5527" formatCode="General">
                  <c:v>5.5277819633483798</c:v>
                </c:pt>
                <c:pt idx="5528" formatCode="General">
                  <c:v>5.5287818908691397</c:v>
                </c:pt>
                <c:pt idx="5529" formatCode="General">
                  <c:v>5.5297818183898899</c:v>
                </c:pt>
                <c:pt idx="5530" formatCode="General">
                  <c:v>5.5307817459106401</c:v>
                </c:pt>
                <c:pt idx="5531" formatCode="General">
                  <c:v>5.5317816734313903</c:v>
                </c:pt>
                <c:pt idx="5532" formatCode="General">
                  <c:v>5.5327816009521396</c:v>
                </c:pt>
                <c:pt idx="5533" formatCode="General">
                  <c:v>5.5337815284729004</c:v>
                </c:pt>
                <c:pt idx="5534" formatCode="General">
                  <c:v>5.5347814559936497</c:v>
                </c:pt>
                <c:pt idx="5535" formatCode="General">
                  <c:v>5.5357813835143999</c:v>
                </c:pt>
                <c:pt idx="5536" formatCode="General">
                  <c:v>5.53678131103515</c:v>
                </c:pt>
                <c:pt idx="5537" formatCode="General">
                  <c:v>5.5377812385559002</c:v>
                </c:pt>
                <c:pt idx="5538" formatCode="General">
                  <c:v>5.5387811660766602</c:v>
                </c:pt>
                <c:pt idx="5539" formatCode="General">
                  <c:v>5.5397810935974103</c:v>
                </c:pt>
                <c:pt idx="5540" formatCode="General">
                  <c:v>5.5407810211181596</c:v>
                </c:pt>
                <c:pt idx="5541" formatCode="General">
                  <c:v>5.5417809486389098</c:v>
                </c:pt>
                <c:pt idx="5542" formatCode="General">
                  <c:v>5.54278087615966</c:v>
                </c:pt>
                <c:pt idx="5543" formatCode="General">
                  <c:v>5.5437808036804102</c:v>
                </c:pt>
                <c:pt idx="5544" formatCode="General">
                  <c:v>5.5447807312011701</c:v>
                </c:pt>
                <c:pt idx="5545" formatCode="General">
                  <c:v>5.5457806587219203</c:v>
                </c:pt>
                <c:pt idx="5546" formatCode="General">
                  <c:v>5.5467805862426696</c:v>
                </c:pt>
                <c:pt idx="5547" formatCode="General">
                  <c:v>5.5477805137634197</c:v>
                </c:pt>
                <c:pt idx="5548" formatCode="General">
                  <c:v>5.5487804412841699</c:v>
                </c:pt>
                <c:pt idx="5549" formatCode="General">
                  <c:v>5.5497803688049299</c:v>
                </c:pt>
                <c:pt idx="5550" formatCode="General">
                  <c:v>5.55078029632568</c:v>
                </c:pt>
                <c:pt idx="5551" formatCode="General">
                  <c:v>5.5517802238464302</c:v>
                </c:pt>
                <c:pt idx="5552" formatCode="General">
                  <c:v>5.5527801513671804</c:v>
                </c:pt>
                <c:pt idx="5553" formatCode="General">
                  <c:v>5.5537800788879297</c:v>
                </c:pt>
                <c:pt idx="5554" formatCode="General">
                  <c:v>5.5547800064086896</c:v>
                </c:pt>
                <c:pt idx="5555" formatCode="General">
                  <c:v>5.5557799339294398</c:v>
                </c:pt>
                <c:pt idx="5556" formatCode="General">
                  <c:v>5.55677986145019</c:v>
                </c:pt>
                <c:pt idx="5557" formatCode="General">
                  <c:v>5.5577797889709402</c:v>
                </c:pt>
                <c:pt idx="5558" formatCode="General">
                  <c:v>5.5587797164916903</c:v>
                </c:pt>
                <c:pt idx="5559" formatCode="General">
                  <c:v>5.5597796440124503</c:v>
                </c:pt>
                <c:pt idx="5560" formatCode="General">
                  <c:v>5.5607795715331996</c:v>
                </c:pt>
                <c:pt idx="5561" formatCode="General">
                  <c:v>5.5617794990539497</c:v>
                </c:pt>
                <c:pt idx="5562" formatCode="General">
                  <c:v>5.5627794265746999</c:v>
                </c:pt>
                <c:pt idx="5563" formatCode="General">
                  <c:v>5.5637793540954501</c:v>
                </c:pt>
                <c:pt idx="5564" formatCode="General">
                  <c:v>5.56477928161621</c:v>
                </c:pt>
                <c:pt idx="5565" formatCode="General">
                  <c:v>5.5657792091369602</c:v>
                </c:pt>
                <c:pt idx="5566" formatCode="General">
                  <c:v>5.5667791366577104</c:v>
                </c:pt>
                <c:pt idx="5567" formatCode="General">
                  <c:v>5.5677790641784597</c:v>
                </c:pt>
                <c:pt idx="5568" formatCode="General">
                  <c:v>5.5687789916992099</c:v>
                </c:pt>
                <c:pt idx="5569" formatCode="General">
                  <c:v>5.5697789192199698</c:v>
                </c:pt>
                <c:pt idx="5570" formatCode="General">
                  <c:v>5.57077884674072</c:v>
                </c:pt>
                <c:pt idx="5571" formatCode="General">
                  <c:v>5.5717787742614702</c:v>
                </c:pt>
                <c:pt idx="5572" formatCode="General">
                  <c:v>5.5727787017822203</c:v>
                </c:pt>
                <c:pt idx="5573" formatCode="General">
                  <c:v>5.5737786293029696</c:v>
                </c:pt>
                <c:pt idx="5574" formatCode="General">
                  <c:v>5.5747785568237296</c:v>
                </c:pt>
                <c:pt idx="5575" formatCode="General">
                  <c:v>5.5757784843444798</c:v>
                </c:pt>
                <c:pt idx="5576" formatCode="General">
                  <c:v>5.5767784118652299</c:v>
                </c:pt>
                <c:pt idx="5577" formatCode="General">
                  <c:v>5.5777783393859801</c:v>
                </c:pt>
                <c:pt idx="5578" formatCode="General">
                  <c:v>5.5787782669067303</c:v>
                </c:pt>
                <c:pt idx="5579" formatCode="General">
                  <c:v>5.5797781944274902</c:v>
                </c:pt>
                <c:pt idx="5580" formatCode="General">
                  <c:v>5.5807781219482404</c:v>
                </c:pt>
                <c:pt idx="5581" formatCode="General">
                  <c:v>5.5817780494689897</c:v>
                </c:pt>
                <c:pt idx="5582" formatCode="General">
                  <c:v>5.5827779769897399</c:v>
                </c:pt>
                <c:pt idx="5583" formatCode="General">
                  <c:v>5.5837779045104901</c:v>
                </c:pt>
                <c:pt idx="5584" formatCode="General">
                  <c:v>5.58477783203125</c:v>
                </c:pt>
                <c:pt idx="5585" formatCode="General">
                  <c:v>5.5857777595520002</c:v>
                </c:pt>
                <c:pt idx="5586" formatCode="General">
                  <c:v>5.5867776870727504</c:v>
                </c:pt>
                <c:pt idx="5587" formatCode="General">
                  <c:v>5.5877776145934996</c:v>
                </c:pt>
                <c:pt idx="5588" formatCode="General">
                  <c:v>5.5887775421142498</c:v>
                </c:pt>
                <c:pt idx="5589" formatCode="General">
                  <c:v>5.589777469635</c:v>
                </c:pt>
                <c:pt idx="5590" formatCode="General">
                  <c:v>5.5907773971557599</c:v>
                </c:pt>
                <c:pt idx="5591" formatCode="General">
                  <c:v>5.5917773246765101</c:v>
                </c:pt>
                <c:pt idx="5592" formatCode="General">
                  <c:v>5.5927772521972603</c:v>
                </c:pt>
                <c:pt idx="5593" formatCode="General">
                  <c:v>5.5937771797180096</c:v>
                </c:pt>
                <c:pt idx="5594" formatCode="General">
                  <c:v>5.5947771072387598</c:v>
                </c:pt>
                <c:pt idx="5595" formatCode="General">
                  <c:v>5.5957770347595197</c:v>
                </c:pt>
                <c:pt idx="5596" formatCode="General">
                  <c:v>5.5967769622802699</c:v>
                </c:pt>
                <c:pt idx="5597" formatCode="General">
                  <c:v>5.5977768898010201</c:v>
                </c:pt>
                <c:pt idx="5598" formatCode="General">
                  <c:v>5.5987768173217702</c:v>
                </c:pt>
                <c:pt idx="5599" formatCode="General">
                  <c:v>5.5997767448425204</c:v>
                </c:pt>
                <c:pt idx="5600" formatCode="General">
                  <c:v>5.6007766723632804</c:v>
                </c:pt>
                <c:pt idx="5601" formatCode="General">
                  <c:v>5.6017765998840297</c:v>
                </c:pt>
                <c:pt idx="5602" formatCode="General">
                  <c:v>5.6027765274047798</c:v>
                </c:pt>
                <c:pt idx="5603" formatCode="General">
                  <c:v>5.60377645492553</c:v>
                </c:pt>
                <c:pt idx="5604" formatCode="General">
                  <c:v>5.6047763824462802</c:v>
                </c:pt>
                <c:pt idx="5605" formatCode="General">
                  <c:v>5.6057763099670401</c:v>
                </c:pt>
                <c:pt idx="5606" formatCode="General">
                  <c:v>5.6067762374877903</c:v>
                </c:pt>
                <c:pt idx="5607" formatCode="General">
                  <c:v>5.6077761650085396</c:v>
                </c:pt>
                <c:pt idx="5608" formatCode="General">
                  <c:v>5.6087760925292898</c:v>
                </c:pt>
                <c:pt idx="5609" formatCode="General">
                  <c:v>5.6097760200500399</c:v>
                </c:pt>
                <c:pt idx="5610" formatCode="General">
                  <c:v>5.6107759475707999</c:v>
                </c:pt>
                <c:pt idx="5611" formatCode="General">
                  <c:v>5.6117758750915501</c:v>
                </c:pt>
                <c:pt idx="5612" formatCode="General">
                  <c:v>5.6127758026123002</c:v>
                </c:pt>
                <c:pt idx="5613" formatCode="General">
                  <c:v>5.6137757301330504</c:v>
                </c:pt>
                <c:pt idx="5614" formatCode="General">
                  <c:v>5.6147756576537997</c:v>
                </c:pt>
                <c:pt idx="5615" formatCode="General">
                  <c:v>5.6157755851745597</c:v>
                </c:pt>
                <c:pt idx="5616" formatCode="General">
                  <c:v>5.6167755126953098</c:v>
                </c:pt>
                <c:pt idx="5617" formatCode="General">
                  <c:v>5.61777544021606</c:v>
                </c:pt>
                <c:pt idx="5618" formatCode="General">
                  <c:v>5.6187753677368102</c:v>
                </c:pt>
                <c:pt idx="5619" formatCode="General">
                  <c:v>5.6197752952575604</c:v>
                </c:pt>
                <c:pt idx="5620" formatCode="General">
                  <c:v>5.6207752227783203</c:v>
                </c:pt>
                <c:pt idx="5621" formatCode="General">
                  <c:v>5.6217751502990696</c:v>
                </c:pt>
                <c:pt idx="5622" formatCode="General">
                  <c:v>5.6227750778198198</c:v>
                </c:pt>
                <c:pt idx="5623" formatCode="General">
                  <c:v>5.62377500534057</c:v>
                </c:pt>
                <c:pt idx="5624" formatCode="General">
                  <c:v>5.6247749328613201</c:v>
                </c:pt>
                <c:pt idx="5625" formatCode="General">
                  <c:v>5.6257748603820801</c:v>
                </c:pt>
                <c:pt idx="5626" formatCode="General">
                  <c:v>5.6267747879028303</c:v>
                </c:pt>
                <c:pt idx="5627" formatCode="General">
                  <c:v>5.6277747154235804</c:v>
                </c:pt>
                <c:pt idx="5628" formatCode="General">
                  <c:v>5.6287746429443297</c:v>
                </c:pt>
                <c:pt idx="5629" formatCode="General">
                  <c:v>5.6297745704650799</c:v>
                </c:pt>
                <c:pt idx="5630" formatCode="General">
                  <c:v>5.6307744979858301</c:v>
                </c:pt>
                <c:pt idx="5631" formatCode="General">
                  <c:v>5.63177442550659</c:v>
                </c:pt>
                <c:pt idx="5632" formatCode="General">
                  <c:v>5.6327743530273402</c:v>
                </c:pt>
                <c:pt idx="5633" formatCode="General">
                  <c:v>5.6337742805480904</c:v>
                </c:pt>
                <c:pt idx="5634" formatCode="General">
                  <c:v>5.6347742080688397</c:v>
                </c:pt>
                <c:pt idx="5635" formatCode="General">
                  <c:v>5.6357741355895898</c:v>
                </c:pt>
                <c:pt idx="5636" formatCode="General">
                  <c:v>5.6367740631103498</c:v>
                </c:pt>
                <c:pt idx="5637" formatCode="General">
                  <c:v>5.6377739906311</c:v>
                </c:pt>
                <c:pt idx="5638" formatCode="General">
                  <c:v>5.6387739181518501</c:v>
                </c:pt>
                <c:pt idx="5639" formatCode="General">
                  <c:v>5.6397738456726003</c:v>
                </c:pt>
                <c:pt idx="5640" formatCode="General">
                  <c:v>5.6407737731933496</c:v>
                </c:pt>
                <c:pt idx="5641" formatCode="General">
                  <c:v>5.6417737007141104</c:v>
                </c:pt>
                <c:pt idx="5642" formatCode="General">
                  <c:v>5.6427736282348597</c:v>
                </c:pt>
                <c:pt idx="5643" formatCode="General">
                  <c:v>5.6437735557556099</c:v>
                </c:pt>
                <c:pt idx="5644" formatCode="General">
                  <c:v>5.6447734832763601</c:v>
                </c:pt>
                <c:pt idx="5645" formatCode="General">
                  <c:v>5.6457734107971103</c:v>
                </c:pt>
                <c:pt idx="5646" formatCode="General">
                  <c:v>5.6467733383178702</c:v>
                </c:pt>
                <c:pt idx="5647" formatCode="General">
                  <c:v>5.6477732658386204</c:v>
                </c:pt>
                <c:pt idx="5648" formatCode="General">
                  <c:v>5.6487731933593697</c:v>
                </c:pt>
                <c:pt idx="5649" formatCode="General">
                  <c:v>5.6497731208801198</c:v>
                </c:pt>
                <c:pt idx="5650" formatCode="General">
                  <c:v>5.65077304840087</c:v>
                </c:pt>
                <c:pt idx="5651" formatCode="General">
                  <c:v>5.65177297592163</c:v>
                </c:pt>
                <c:pt idx="5652" formatCode="General">
                  <c:v>5.6527729034423801</c:v>
                </c:pt>
                <c:pt idx="5653" formatCode="General">
                  <c:v>5.6537728309631303</c:v>
                </c:pt>
                <c:pt idx="5654" formatCode="General">
                  <c:v>5.6547727584838796</c:v>
                </c:pt>
                <c:pt idx="5655" formatCode="General">
                  <c:v>5.6557726860046298</c:v>
                </c:pt>
                <c:pt idx="5656" formatCode="General">
                  <c:v>5.6567726135253897</c:v>
                </c:pt>
                <c:pt idx="5657" formatCode="General">
                  <c:v>5.6577725410461399</c:v>
                </c:pt>
                <c:pt idx="5658" formatCode="General">
                  <c:v>5.6587724685668901</c:v>
                </c:pt>
                <c:pt idx="5659" formatCode="General">
                  <c:v>5.6597723960876403</c:v>
                </c:pt>
                <c:pt idx="5660" formatCode="General">
                  <c:v>5.6607723236083896</c:v>
                </c:pt>
                <c:pt idx="5661" formatCode="General">
                  <c:v>5.6617722511291504</c:v>
                </c:pt>
                <c:pt idx="5662" formatCode="General">
                  <c:v>5.6627721786498997</c:v>
                </c:pt>
                <c:pt idx="5663" formatCode="General">
                  <c:v>5.6637721061706499</c:v>
                </c:pt>
                <c:pt idx="5664" formatCode="General">
                  <c:v>5.6647720336914</c:v>
                </c:pt>
                <c:pt idx="5665" formatCode="General">
                  <c:v>5.6657719612121502</c:v>
                </c:pt>
                <c:pt idx="5666" formatCode="General">
                  <c:v>5.6667718887329102</c:v>
                </c:pt>
                <c:pt idx="5667" formatCode="General">
                  <c:v>5.6677718162536603</c:v>
                </c:pt>
                <c:pt idx="5668" formatCode="General">
                  <c:v>5.6687717437744096</c:v>
                </c:pt>
                <c:pt idx="5669" formatCode="General">
                  <c:v>5.6697716712951598</c:v>
                </c:pt>
                <c:pt idx="5670" formatCode="General">
                  <c:v>5.67077159881591</c:v>
                </c:pt>
                <c:pt idx="5671" formatCode="General">
                  <c:v>5.6717715263366602</c:v>
                </c:pt>
                <c:pt idx="5672" formatCode="General">
                  <c:v>5.6727714538574201</c:v>
                </c:pt>
                <c:pt idx="5673" formatCode="General">
                  <c:v>5.6737713813781703</c:v>
                </c:pt>
                <c:pt idx="5674" formatCode="General">
                  <c:v>5.6747713088989196</c:v>
                </c:pt>
                <c:pt idx="5675" formatCode="General">
                  <c:v>5.6757712364196697</c:v>
                </c:pt>
                <c:pt idx="5676" formatCode="General">
                  <c:v>5.6767711639404199</c:v>
                </c:pt>
                <c:pt idx="5677" formatCode="General">
                  <c:v>5.6777710914611799</c:v>
                </c:pt>
                <c:pt idx="5678" formatCode="General">
                  <c:v>5.67877101898193</c:v>
                </c:pt>
                <c:pt idx="5679" formatCode="General">
                  <c:v>5.6797709465026802</c:v>
                </c:pt>
                <c:pt idx="5680" formatCode="General">
                  <c:v>5.6807708740234304</c:v>
                </c:pt>
                <c:pt idx="5681" formatCode="General">
                  <c:v>5.6817708015441797</c:v>
                </c:pt>
                <c:pt idx="5682" formatCode="General">
                  <c:v>5.6827707290649396</c:v>
                </c:pt>
                <c:pt idx="5683" formatCode="General">
                  <c:v>5.6837706565856898</c:v>
                </c:pt>
                <c:pt idx="5684" formatCode="General">
                  <c:v>5.68477058410644</c:v>
                </c:pt>
                <c:pt idx="5685" formatCode="General">
                  <c:v>5.6857705116271902</c:v>
                </c:pt>
                <c:pt idx="5686" formatCode="General">
                  <c:v>5.6867704391479403</c:v>
                </c:pt>
                <c:pt idx="5687" formatCode="General">
                  <c:v>5.6877703666687003</c:v>
                </c:pt>
                <c:pt idx="5688" formatCode="General">
                  <c:v>5.6887702941894496</c:v>
                </c:pt>
                <c:pt idx="5689" formatCode="General">
                  <c:v>5.6897702217101997</c:v>
                </c:pt>
                <c:pt idx="5690" formatCode="General">
                  <c:v>5.6907701492309499</c:v>
                </c:pt>
                <c:pt idx="5691" formatCode="General">
                  <c:v>5.6917700767517001</c:v>
                </c:pt>
                <c:pt idx="5692" formatCode="General">
                  <c:v>5.69277000427246</c:v>
                </c:pt>
                <c:pt idx="5693" formatCode="General">
                  <c:v>5.6937699317932102</c:v>
                </c:pt>
                <c:pt idx="5694" formatCode="General">
                  <c:v>5.6947698593139604</c:v>
                </c:pt>
                <c:pt idx="5695" formatCode="General">
                  <c:v>5.6957697868347097</c:v>
                </c:pt>
                <c:pt idx="5696" formatCode="General">
                  <c:v>5.6967697143554599</c:v>
                </c:pt>
                <c:pt idx="5697" formatCode="General">
                  <c:v>5.6977696418762198</c:v>
                </c:pt>
                <c:pt idx="5698" formatCode="General">
                  <c:v>5.69876956939697</c:v>
                </c:pt>
                <c:pt idx="5699" formatCode="General">
                  <c:v>5.6997694969177202</c:v>
                </c:pt>
                <c:pt idx="5700" formatCode="General">
                  <c:v>5.7007694244384703</c:v>
                </c:pt>
                <c:pt idx="5701" formatCode="General">
                  <c:v>5.7017693519592196</c:v>
                </c:pt>
                <c:pt idx="5702" formatCode="General">
                  <c:v>5.7027692794799796</c:v>
                </c:pt>
                <c:pt idx="5703" formatCode="General">
                  <c:v>5.7037692070007298</c:v>
                </c:pt>
                <c:pt idx="5704" formatCode="General">
                  <c:v>5.7047691345214799</c:v>
                </c:pt>
                <c:pt idx="5705" formatCode="General">
                  <c:v>5.7057690620422301</c:v>
                </c:pt>
                <c:pt idx="5706" formatCode="General">
                  <c:v>5.7067689895629803</c:v>
                </c:pt>
                <c:pt idx="5707" formatCode="General">
                  <c:v>5.7077689170837402</c:v>
                </c:pt>
                <c:pt idx="5708" formatCode="General">
                  <c:v>5.7087688446044904</c:v>
                </c:pt>
                <c:pt idx="5709" formatCode="General">
                  <c:v>5.7097687721252397</c:v>
                </c:pt>
                <c:pt idx="5710" formatCode="General">
                  <c:v>5.7107686996459899</c:v>
                </c:pt>
                <c:pt idx="5711" formatCode="General">
                  <c:v>5.7117686271667401</c:v>
                </c:pt>
                <c:pt idx="5712" formatCode="General">
                  <c:v>5.7127685546875</c:v>
                </c:pt>
                <c:pt idx="5713" formatCode="General">
                  <c:v>5.7137684822082502</c:v>
                </c:pt>
                <c:pt idx="5714" formatCode="General">
                  <c:v>5.7147684097290004</c:v>
                </c:pt>
                <c:pt idx="5715" formatCode="General">
                  <c:v>5.7157683372497496</c:v>
                </c:pt>
                <c:pt idx="5716" formatCode="General">
                  <c:v>5.7167682647704998</c:v>
                </c:pt>
                <c:pt idx="5717" formatCode="General">
                  <c:v>5.71776819229125</c:v>
                </c:pt>
                <c:pt idx="5718" formatCode="General">
                  <c:v>5.7187681198120099</c:v>
                </c:pt>
                <c:pt idx="5719" formatCode="General">
                  <c:v>5.7197680473327601</c:v>
                </c:pt>
                <c:pt idx="5720" formatCode="General">
                  <c:v>5.7207679748535103</c:v>
                </c:pt>
                <c:pt idx="5721" formatCode="General">
                  <c:v>5.7217679023742596</c:v>
                </c:pt>
                <c:pt idx="5722" formatCode="General">
                  <c:v>5.7227678298950098</c:v>
                </c:pt>
                <c:pt idx="5723" formatCode="General">
                  <c:v>5.7237677574157697</c:v>
                </c:pt>
                <c:pt idx="5724" formatCode="General">
                  <c:v>5.7247676849365199</c:v>
                </c:pt>
                <c:pt idx="5725" formatCode="General">
                  <c:v>5.7257676124572701</c:v>
                </c:pt>
                <c:pt idx="5726" formatCode="General">
                  <c:v>5.7267675399780202</c:v>
                </c:pt>
                <c:pt idx="5727" formatCode="General">
                  <c:v>5.7277674674987704</c:v>
                </c:pt>
                <c:pt idx="5728" formatCode="General">
                  <c:v>5.7287673950195304</c:v>
                </c:pt>
                <c:pt idx="5729" formatCode="General">
                  <c:v>5.7297673225402797</c:v>
                </c:pt>
                <c:pt idx="5730" formatCode="General">
                  <c:v>5.7307672500610298</c:v>
                </c:pt>
                <c:pt idx="5731" formatCode="General">
                  <c:v>5.73176717758178</c:v>
                </c:pt>
                <c:pt idx="5732" formatCode="General">
                  <c:v>5.7327671051025302</c:v>
                </c:pt>
                <c:pt idx="5733" formatCode="General">
                  <c:v>5.7337670326232901</c:v>
                </c:pt>
                <c:pt idx="5734" formatCode="General">
                  <c:v>5.7347669601440403</c:v>
                </c:pt>
                <c:pt idx="5735" formatCode="General">
                  <c:v>5.7357668876647896</c:v>
                </c:pt>
                <c:pt idx="5736" formatCode="General">
                  <c:v>5.7367668151855398</c:v>
                </c:pt>
                <c:pt idx="5737" formatCode="General">
                  <c:v>5.7377667427062899</c:v>
                </c:pt>
                <c:pt idx="5738" formatCode="General">
                  <c:v>5.7387666702270499</c:v>
                </c:pt>
                <c:pt idx="5739" formatCode="General">
                  <c:v>5.7397665977478001</c:v>
                </c:pt>
                <c:pt idx="5740" formatCode="General">
                  <c:v>5.7407665252685502</c:v>
                </c:pt>
                <c:pt idx="5741" formatCode="General">
                  <c:v>5.7417664527893004</c:v>
                </c:pt>
                <c:pt idx="5742" formatCode="General">
                  <c:v>5.7427663803100497</c:v>
                </c:pt>
                <c:pt idx="5743" formatCode="General">
                  <c:v>5.7437663078308097</c:v>
                </c:pt>
                <c:pt idx="5744" formatCode="General">
                  <c:v>5.7447662353515598</c:v>
                </c:pt>
                <c:pt idx="5745" formatCode="General">
                  <c:v>5.74576616287231</c:v>
                </c:pt>
                <c:pt idx="5746" formatCode="General">
                  <c:v>5.7467660903930602</c:v>
                </c:pt>
                <c:pt idx="5747" formatCode="General">
                  <c:v>5.7477660179138104</c:v>
                </c:pt>
                <c:pt idx="5748" formatCode="General">
                  <c:v>5.7487659454345703</c:v>
                </c:pt>
                <c:pt idx="5749" formatCode="General">
                  <c:v>5.7497658729553196</c:v>
                </c:pt>
                <c:pt idx="5750" formatCode="General">
                  <c:v>5.7507658004760698</c:v>
                </c:pt>
                <c:pt idx="5751" formatCode="General">
                  <c:v>5.75176572799682</c:v>
                </c:pt>
                <c:pt idx="5752" formatCode="General">
                  <c:v>5.7527656555175701</c:v>
                </c:pt>
                <c:pt idx="5753" formatCode="General">
                  <c:v>5.7537655830383301</c:v>
                </c:pt>
                <c:pt idx="5754" formatCode="General">
                  <c:v>5.7547655105590803</c:v>
                </c:pt>
                <c:pt idx="5755" formatCode="General">
                  <c:v>5.7557654380798304</c:v>
                </c:pt>
                <c:pt idx="5756" formatCode="General">
                  <c:v>5.7567653656005797</c:v>
                </c:pt>
                <c:pt idx="5757" formatCode="General">
                  <c:v>5.7577652931213299</c:v>
                </c:pt>
                <c:pt idx="5758" formatCode="General">
                  <c:v>5.7587652206420801</c:v>
                </c:pt>
                <c:pt idx="5759" formatCode="General">
                  <c:v>5.75976514816284</c:v>
                </c:pt>
                <c:pt idx="5760" formatCode="General">
                  <c:v>5.7607650756835902</c:v>
                </c:pt>
                <c:pt idx="5761" formatCode="General">
                  <c:v>5.7617650032043404</c:v>
                </c:pt>
                <c:pt idx="5762" formatCode="General">
                  <c:v>5.7627649307250897</c:v>
                </c:pt>
                <c:pt idx="5763" formatCode="General">
                  <c:v>5.7637648582458398</c:v>
                </c:pt>
                <c:pt idx="5764" formatCode="General">
                  <c:v>5.7647647857665998</c:v>
                </c:pt>
                <c:pt idx="5765" formatCode="General">
                  <c:v>5.76576471328735</c:v>
                </c:pt>
                <c:pt idx="5766" formatCode="General">
                  <c:v>5.7667646408081001</c:v>
                </c:pt>
                <c:pt idx="5767" formatCode="General">
                  <c:v>5.7677645683288503</c:v>
                </c:pt>
                <c:pt idx="5768" formatCode="General">
                  <c:v>5.7687644958495996</c:v>
                </c:pt>
                <c:pt idx="5769" formatCode="General">
                  <c:v>5.7697644233703604</c:v>
                </c:pt>
                <c:pt idx="5770" formatCode="General">
                  <c:v>5.7707643508911097</c:v>
                </c:pt>
                <c:pt idx="5771" formatCode="General">
                  <c:v>5.7717642784118599</c:v>
                </c:pt>
                <c:pt idx="5772" formatCode="General">
                  <c:v>5.7727642059326101</c:v>
                </c:pt>
                <c:pt idx="5773" formatCode="General">
                  <c:v>5.7737641334533603</c:v>
                </c:pt>
                <c:pt idx="5774" formatCode="General">
                  <c:v>5.7747640609741202</c:v>
                </c:pt>
                <c:pt idx="5775" formatCode="General">
                  <c:v>5.7757639884948704</c:v>
                </c:pt>
                <c:pt idx="5776" formatCode="General">
                  <c:v>5.7767639160156197</c:v>
                </c:pt>
                <c:pt idx="5777" formatCode="General">
                  <c:v>5.7777638435363698</c:v>
                </c:pt>
                <c:pt idx="5778" formatCode="General">
                  <c:v>5.77876377105712</c:v>
                </c:pt>
                <c:pt idx="5779" formatCode="General">
                  <c:v>5.77976369857788</c:v>
                </c:pt>
                <c:pt idx="5780" formatCode="General">
                  <c:v>5.7807636260986301</c:v>
                </c:pt>
                <c:pt idx="5781" formatCode="General">
                  <c:v>5.7817635536193803</c:v>
                </c:pt>
                <c:pt idx="5782" formatCode="General">
                  <c:v>5.7827634811401296</c:v>
                </c:pt>
                <c:pt idx="5783" formatCode="General">
                  <c:v>5.7837634086608798</c:v>
                </c:pt>
                <c:pt idx="5784" formatCode="General">
                  <c:v>5.7847633361816397</c:v>
                </c:pt>
                <c:pt idx="5785" formatCode="General">
                  <c:v>5.7857632637023899</c:v>
                </c:pt>
                <c:pt idx="5786" formatCode="General">
                  <c:v>5.7867631912231401</c:v>
                </c:pt>
                <c:pt idx="5787" formatCode="General">
                  <c:v>5.7877631187438903</c:v>
                </c:pt>
                <c:pt idx="5788" formatCode="General">
                  <c:v>5.7887630462646396</c:v>
                </c:pt>
                <c:pt idx="5789" formatCode="General">
                  <c:v>5.7897629737854004</c:v>
                </c:pt>
                <c:pt idx="5790" formatCode="General">
                  <c:v>5.7907629013061497</c:v>
                </c:pt>
                <c:pt idx="5791" formatCode="General">
                  <c:v>5.7917628288268999</c:v>
                </c:pt>
                <c:pt idx="5792" formatCode="General">
                  <c:v>5.79276275634765</c:v>
                </c:pt>
                <c:pt idx="5793" formatCode="General">
                  <c:v>5.7937626838684002</c:v>
                </c:pt>
                <c:pt idx="5794" formatCode="General">
                  <c:v>5.7947626113891602</c:v>
                </c:pt>
                <c:pt idx="5795" formatCode="General">
                  <c:v>5.7957625389099103</c:v>
                </c:pt>
                <c:pt idx="5796" formatCode="General">
                  <c:v>5.7967624664306596</c:v>
                </c:pt>
                <c:pt idx="5797" formatCode="General">
                  <c:v>5.7977623939514098</c:v>
                </c:pt>
                <c:pt idx="5798" formatCode="General">
                  <c:v>5.79876232147216</c:v>
                </c:pt>
                <c:pt idx="5799" formatCode="General">
                  <c:v>5.7997622489929102</c:v>
                </c:pt>
                <c:pt idx="5800" formatCode="General">
                  <c:v>5.8007621765136701</c:v>
                </c:pt>
                <c:pt idx="5801" formatCode="General">
                  <c:v>5.8017621040344203</c:v>
                </c:pt>
                <c:pt idx="5802" formatCode="General">
                  <c:v>5.8027620315551696</c:v>
                </c:pt>
                <c:pt idx="5803" formatCode="General">
                  <c:v>5.8037619590759197</c:v>
                </c:pt>
                <c:pt idx="5804" formatCode="General">
                  <c:v>5.8047618865966699</c:v>
                </c:pt>
                <c:pt idx="5805" formatCode="General">
                  <c:v>5.8057618141174299</c:v>
                </c:pt>
                <c:pt idx="5806" formatCode="General">
                  <c:v>5.80676174163818</c:v>
                </c:pt>
                <c:pt idx="5807" formatCode="General">
                  <c:v>5.8077616691589302</c:v>
                </c:pt>
                <c:pt idx="5808" formatCode="General">
                  <c:v>5.8087615966796804</c:v>
                </c:pt>
                <c:pt idx="5809" formatCode="General">
                  <c:v>5.8097615242004297</c:v>
                </c:pt>
                <c:pt idx="5810" formatCode="General">
                  <c:v>5.8107614517211896</c:v>
                </c:pt>
                <c:pt idx="5811" formatCode="General">
                  <c:v>5.8117613792419398</c:v>
                </c:pt>
                <c:pt idx="5812" formatCode="General">
                  <c:v>5.81276130676269</c:v>
                </c:pt>
                <c:pt idx="5813" formatCode="General">
                  <c:v>5.8137612342834402</c:v>
                </c:pt>
                <c:pt idx="5814" formatCode="General">
                  <c:v>5.8147611618041903</c:v>
                </c:pt>
                <c:pt idx="5815" formatCode="General">
                  <c:v>5.8157610893249503</c:v>
                </c:pt>
                <c:pt idx="5816" formatCode="General">
                  <c:v>5.8167610168456996</c:v>
                </c:pt>
                <c:pt idx="5817" formatCode="General">
                  <c:v>5.8177609443664497</c:v>
                </c:pt>
                <c:pt idx="5818" formatCode="General">
                  <c:v>5.8187608718871999</c:v>
                </c:pt>
                <c:pt idx="5819" formatCode="General">
                  <c:v>5.8197607994079501</c:v>
                </c:pt>
                <c:pt idx="5820" formatCode="General">
                  <c:v>5.82076072692871</c:v>
                </c:pt>
                <c:pt idx="5821" formatCode="General">
                  <c:v>5.8217606544494602</c:v>
                </c:pt>
                <c:pt idx="5822" formatCode="General">
                  <c:v>5.8227605819702104</c:v>
                </c:pt>
                <c:pt idx="5823" formatCode="General">
                  <c:v>5.8237605094909597</c:v>
                </c:pt>
                <c:pt idx="5824" formatCode="General">
                  <c:v>5.8247604370117099</c:v>
                </c:pt>
                <c:pt idx="5825" formatCode="General">
                  <c:v>5.8257603645324698</c:v>
                </c:pt>
                <c:pt idx="5826" formatCode="General">
                  <c:v>5.82676029205322</c:v>
                </c:pt>
                <c:pt idx="5827" formatCode="General">
                  <c:v>5.8277602195739702</c:v>
                </c:pt>
                <c:pt idx="5828" formatCode="General">
                  <c:v>5.8287601470947203</c:v>
                </c:pt>
                <c:pt idx="5829" formatCode="General">
                  <c:v>5.8297600746154696</c:v>
                </c:pt>
                <c:pt idx="5830" formatCode="General">
                  <c:v>5.8307600021362296</c:v>
                </c:pt>
                <c:pt idx="5831" formatCode="General">
                  <c:v>5.8317599296569798</c:v>
                </c:pt>
                <c:pt idx="5832" formatCode="General">
                  <c:v>5.8327598571777299</c:v>
                </c:pt>
                <c:pt idx="5833" formatCode="General">
                  <c:v>5.8337597846984801</c:v>
                </c:pt>
                <c:pt idx="5834" formatCode="General">
                  <c:v>5.8347597122192303</c:v>
                </c:pt>
                <c:pt idx="5835" formatCode="General">
                  <c:v>5.8357596397399902</c:v>
                </c:pt>
                <c:pt idx="5836" formatCode="General">
                  <c:v>5.8367595672607404</c:v>
                </c:pt>
                <c:pt idx="5837" formatCode="General">
                  <c:v>5.8377594947814897</c:v>
                </c:pt>
                <c:pt idx="5838" formatCode="General">
                  <c:v>5.8387594223022399</c:v>
                </c:pt>
                <c:pt idx="5839" formatCode="General">
                  <c:v>5.8397593498229901</c:v>
                </c:pt>
                <c:pt idx="5840" formatCode="General">
                  <c:v>5.84075927734375</c:v>
                </c:pt>
                <c:pt idx="5841" formatCode="General">
                  <c:v>5.8417592048645002</c:v>
                </c:pt>
                <c:pt idx="5842" formatCode="General">
                  <c:v>5.8427591323852504</c:v>
                </c:pt>
                <c:pt idx="5843" formatCode="General">
                  <c:v>5.8437590599059996</c:v>
                </c:pt>
                <c:pt idx="5844" formatCode="General">
                  <c:v>5.8447589874267498</c:v>
                </c:pt>
                <c:pt idx="5845" formatCode="General">
                  <c:v>5.8457589149475</c:v>
                </c:pt>
                <c:pt idx="5846" formatCode="General">
                  <c:v>5.8467588424682599</c:v>
                </c:pt>
                <c:pt idx="5847" formatCode="General">
                  <c:v>5.8477587699890101</c:v>
                </c:pt>
                <c:pt idx="5848" formatCode="General">
                  <c:v>5.8487586975097603</c:v>
                </c:pt>
                <c:pt idx="5849" formatCode="General">
                  <c:v>5.8497586250305096</c:v>
                </c:pt>
                <c:pt idx="5850" formatCode="General">
                  <c:v>5.8507585525512598</c:v>
                </c:pt>
                <c:pt idx="5851" formatCode="General">
                  <c:v>5.8517584800720197</c:v>
                </c:pt>
                <c:pt idx="5852" formatCode="General">
                  <c:v>5.8527584075927699</c:v>
                </c:pt>
                <c:pt idx="5853" formatCode="General">
                  <c:v>5.8537583351135201</c:v>
                </c:pt>
                <c:pt idx="5854" formatCode="General">
                  <c:v>5.8547582626342702</c:v>
                </c:pt>
                <c:pt idx="5855" formatCode="General">
                  <c:v>5.8557581901550204</c:v>
                </c:pt>
                <c:pt idx="5856" formatCode="General">
                  <c:v>5.8567581176757804</c:v>
                </c:pt>
                <c:pt idx="5857" formatCode="General">
                  <c:v>5.8577580451965297</c:v>
                </c:pt>
                <c:pt idx="5858" formatCode="General">
                  <c:v>5.8587579727172798</c:v>
                </c:pt>
                <c:pt idx="5859" formatCode="General">
                  <c:v>5.85975790023803</c:v>
                </c:pt>
                <c:pt idx="5860" formatCode="General">
                  <c:v>5.8607578277587802</c:v>
                </c:pt>
                <c:pt idx="5861" formatCode="General">
                  <c:v>5.8617577552795401</c:v>
                </c:pt>
                <c:pt idx="5862" formatCode="General">
                  <c:v>5.8627576828002903</c:v>
                </c:pt>
                <c:pt idx="5863" formatCode="General">
                  <c:v>5.8637576103210396</c:v>
                </c:pt>
                <c:pt idx="5864" formatCode="General">
                  <c:v>5.8647575378417898</c:v>
                </c:pt>
                <c:pt idx="5865" formatCode="General">
                  <c:v>5.8657574653625399</c:v>
                </c:pt>
                <c:pt idx="5866" formatCode="General">
                  <c:v>5.8667573928832999</c:v>
                </c:pt>
                <c:pt idx="5867" formatCode="General">
                  <c:v>5.8677573204040501</c:v>
                </c:pt>
                <c:pt idx="5868" formatCode="General">
                  <c:v>5.8687572479248002</c:v>
                </c:pt>
                <c:pt idx="5869" formatCode="General">
                  <c:v>5.8697571754455504</c:v>
                </c:pt>
                <c:pt idx="5870" formatCode="General">
                  <c:v>5.8707571029662997</c:v>
                </c:pt>
                <c:pt idx="5871" formatCode="General">
                  <c:v>5.8717570304870597</c:v>
                </c:pt>
                <c:pt idx="5872" formatCode="General">
                  <c:v>5.8727569580078098</c:v>
                </c:pt>
                <c:pt idx="5873" formatCode="General">
                  <c:v>5.87375688552856</c:v>
                </c:pt>
                <c:pt idx="5874" formatCode="General">
                  <c:v>5.8747568130493102</c:v>
                </c:pt>
                <c:pt idx="5875" formatCode="General">
                  <c:v>5.8757567405700604</c:v>
                </c:pt>
                <c:pt idx="5876" formatCode="General">
                  <c:v>5.8767566680908203</c:v>
                </c:pt>
                <c:pt idx="5877" formatCode="General">
                  <c:v>5.8777565956115696</c:v>
                </c:pt>
                <c:pt idx="5878" formatCode="General">
                  <c:v>5.8787565231323198</c:v>
                </c:pt>
                <c:pt idx="5879" formatCode="General">
                  <c:v>5.87975645065307</c:v>
                </c:pt>
                <c:pt idx="5880" formatCode="General">
                  <c:v>5.8807563781738201</c:v>
                </c:pt>
                <c:pt idx="5881" formatCode="General">
                  <c:v>5.8817563056945801</c:v>
                </c:pt>
                <c:pt idx="5882" formatCode="General">
                  <c:v>5.8827562332153303</c:v>
                </c:pt>
                <c:pt idx="5883" formatCode="General">
                  <c:v>5.8837561607360804</c:v>
                </c:pt>
                <c:pt idx="5884" formatCode="General">
                  <c:v>5.8847560882568297</c:v>
                </c:pt>
                <c:pt idx="5885" formatCode="General">
                  <c:v>5.8857560157775799</c:v>
                </c:pt>
                <c:pt idx="5886" formatCode="General">
                  <c:v>5.8867559432983301</c:v>
                </c:pt>
                <c:pt idx="5887" formatCode="General">
                  <c:v>5.88775587081909</c:v>
                </c:pt>
                <c:pt idx="5888" formatCode="General">
                  <c:v>5.8887557983398402</c:v>
                </c:pt>
                <c:pt idx="5889" formatCode="General">
                  <c:v>5.8897557258605904</c:v>
                </c:pt>
                <c:pt idx="5890" formatCode="General">
                  <c:v>5.8907556533813397</c:v>
                </c:pt>
                <c:pt idx="5891" formatCode="General">
                  <c:v>5.8917555809020898</c:v>
                </c:pt>
                <c:pt idx="5892" formatCode="General">
                  <c:v>5.8927555084228498</c:v>
                </c:pt>
                <c:pt idx="5893" formatCode="General">
                  <c:v>5.8937554359436</c:v>
                </c:pt>
                <c:pt idx="5894" formatCode="General">
                  <c:v>5.8947553634643501</c:v>
                </c:pt>
                <c:pt idx="5895" formatCode="General">
                  <c:v>5.8957552909851003</c:v>
                </c:pt>
                <c:pt idx="5896" formatCode="General">
                  <c:v>5.8967552185058496</c:v>
                </c:pt>
                <c:pt idx="5897" formatCode="General">
                  <c:v>5.8977551460266104</c:v>
                </c:pt>
                <c:pt idx="5898" formatCode="General">
                  <c:v>5.8987550735473597</c:v>
                </c:pt>
                <c:pt idx="5899" formatCode="General">
                  <c:v>5.8997550010681099</c:v>
                </c:pt>
                <c:pt idx="5900" formatCode="General">
                  <c:v>5.9007549285888601</c:v>
                </c:pt>
                <c:pt idx="5901" formatCode="General">
                  <c:v>5.9017548561096103</c:v>
                </c:pt>
                <c:pt idx="5902" formatCode="General">
                  <c:v>5.9027547836303702</c:v>
                </c:pt>
                <c:pt idx="5903" formatCode="General">
                  <c:v>5.9037547111511204</c:v>
                </c:pt>
                <c:pt idx="5904" formatCode="General">
                  <c:v>5.9047546386718697</c:v>
                </c:pt>
                <c:pt idx="5905" formatCode="General">
                  <c:v>5.9057545661926198</c:v>
                </c:pt>
                <c:pt idx="5906" formatCode="General">
                  <c:v>5.90675449371337</c:v>
                </c:pt>
                <c:pt idx="5907" formatCode="General">
                  <c:v>5.90775442123413</c:v>
                </c:pt>
                <c:pt idx="5908" formatCode="General">
                  <c:v>5.9087543487548801</c:v>
                </c:pt>
                <c:pt idx="5909" formatCode="General">
                  <c:v>5.9097542762756303</c:v>
                </c:pt>
                <c:pt idx="5910" formatCode="General">
                  <c:v>5.9107542037963796</c:v>
                </c:pt>
                <c:pt idx="5911" formatCode="General">
                  <c:v>5.9117541313171298</c:v>
                </c:pt>
                <c:pt idx="5912" formatCode="General">
                  <c:v>5.9127540588378897</c:v>
                </c:pt>
                <c:pt idx="5913" formatCode="General">
                  <c:v>5.9137539863586399</c:v>
                </c:pt>
                <c:pt idx="5914" formatCode="General">
                  <c:v>5.9147539138793901</c:v>
                </c:pt>
                <c:pt idx="5915" formatCode="General">
                  <c:v>5.9157538414001403</c:v>
                </c:pt>
                <c:pt idx="5916" formatCode="General">
                  <c:v>5.9167537689208896</c:v>
                </c:pt>
                <c:pt idx="5917" formatCode="General">
                  <c:v>5.9177536964416504</c:v>
                </c:pt>
                <c:pt idx="5918" formatCode="General">
                  <c:v>5.9187536239623997</c:v>
                </c:pt>
                <c:pt idx="5919" formatCode="General">
                  <c:v>5.9197535514831499</c:v>
                </c:pt>
                <c:pt idx="5920" formatCode="General">
                  <c:v>5.9207534790039</c:v>
                </c:pt>
                <c:pt idx="5921" formatCode="General">
                  <c:v>5.9217534065246502</c:v>
                </c:pt>
                <c:pt idx="5922" formatCode="General">
                  <c:v>5.9227533340454102</c:v>
                </c:pt>
                <c:pt idx="5923" formatCode="General">
                  <c:v>5.9237532615661603</c:v>
                </c:pt>
                <c:pt idx="5924" formatCode="General">
                  <c:v>5.9247531890869096</c:v>
                </c:pt>
                <c:pt idx="5925" formatCode="General">
                  <c:v>5.9257531166076598</c:v>
                </c:pt>
                <c:pt idx="5926" formatCode="General">
                  <c:v>5.92675304412841</c:v>
                </c:pt>
                <c:pt idx="5927" formatCode="General">
                  <c:v>5.9277529716491602</c:v>
                </c:pt>
                <c:pt idx="5928" formatCode="General">
                  <c:v>5.9287528991699201</c:v>
                </c:pt>
                <c:pt idx="5929" formatCode="General">
                  <c:v>5.9297528266906703</c:v>
                </c:pt>
                <c:pt idx="5930" formatCode="General">
                  <c:v>5.9307527542114196</c:v>
                </c:pt>
                <c:pt idx="5931" formatCode="General">
                  <c:v>5.9317526817321697</c:v>
                </c:pt>
                <c:pt idx="5932" formatCode="General">
                  <c:v>5.9327526092529199</c:v>
                </c:pt>
                <c:pt idx="5933" formatCode="General">
                  <c:v>5.9337525367736799</c:v>
                </c:pt>
                <c:pt idx="5934" formatCode="General">
                  <c:v>5.93475246429443</c:v>
                </c:pt>
                <c:pt idx="5935" formatCode="General">
                  <c:v>5.9357523918151802</c:v>
                </c:pt>
                <c:pt idx="5936" formatCode="General">
                  <c:v>5.9367523193359304</c:v>
                </c:pt>
                <c:pt idx="5937" formatCode="General">
                  <c:v>5.9377522468566797</c:v>
                </c:pt>
                <c:pt idx="5938" formatCode="General">
                  <c:v>5.9387521743774396</c:v>
                </c:pt>
                <c:pt idx="5939" formatCode="General">
                  <c:v>5.9397521018981898</c:v>
                </c:pt>
                <c:pt idx="5940" formatCode="General">
                  <c:v>5.94075202941894</c:v>
                </c:pt>
                <c:pt idx="5941" formatCode="General">
                  <c:v>5.9417519569396902</c:v>
                </c:pt>
                <c:pt idx="5942" formatCode="General">
                  <c:v>5.9427518844604403</c:v>
                </c:pt>
                <c:pt idx="5943" formatCode="General">
                  <c:v>5.9437518119812003</c:v>
                </c:pt>
                <c:pt idx="5944" formatCode="General">
                  <c:v>5.9447517395019496</c:v>
                </c:pt>
                <c:pt idx="5945" formatCode="General">
                  <c:v>5.9457516670226997</c:v>
                </c:pt>
                <c:pt idx="5946" formatCode="General">
                  <c:v>5.9467515945434499</c:v>
                </c:pt>
                <c:pt idx="5947" formatCode="General">
                  <c:v>5.9477515220642001</c:v>
                </c:pt>
                <c:pt idx="5948" formatCode="General">
                  <c:v>5.94875144958496</c:v>
                </c:pt>
                <c:pt idx="5949" formatCode="General">
                  <c:v>5.9497513771057102</c:v>
                </c:pt>
                <c:pt idx="5950" formatCode="General">
                  <c:v>5.9507513046264604</c:v>
                </c:pt>
                <c:pt idx="5951" formatCode="General">
                  <c:v>5.9517512321472097</c:v>
                </c:pt>
                <c:pt idx="5952" formatCode="General">
                  <c:v>5.9527511596679599</c:v>
                </c:pt>
                <c:pt idx="5953" formatCode="General">
                  <c:v>5.9537510871887198</c:v>
                </c:pt>
                <c:pt idx="5954" formatCode="General">
                  <c:v>5.95475101470947</c:v>
                </c:pt>
                <c:pt idx="5955" formatCode="General">
                  <c:v>5.9557509422302202</c:v>
                </c:pt>
                <c:pt idx="5956" formatCode="General">
                  <c:v>5.9567508697509703</c:v>
                </c:pt>
                <c:pt idx="5957" formatCode="General">
                  <c:v>5.9577507972717196</c:v>
                </c:pt>
                <c:pt idx="5958" formatCode="General">
                  <c:v>5.9587507247924796</c:v>
                </c:pt>
                <c:pt idx="5959" formatCode="General">
                  <c:v>5.9597506523132298</c:v>
                </c:pt>
                <c:pt idx="5960" formatCode="General">
                  <c:v>5.9607505798339799</c:v>
                </c:pt>
                <c:pt idx="5961" formatCode="General">
                  <c:v>5.9617505073547301</c:v>
                </c:pt>
                <c:pt idx="5962" formatCode="General">
                  <c:v>5.9627504348754803</c:v>
                </c:pt>
                <c:pt idx="5963" formatCode="General">
                  <c:v>5.9637503623962402</c:v>
                </c:pt>
                <c:pt idx="5964" formatCode="General">
                  <c:v>5.9647502899169904</c:v>
                </c:pt>
                <c:pt idx="5965" formatCode="General">
                  <c:v>5.9657502174377397</c:v>
                </c:pt>
                <c:pt idx="5966" formatCode="General">
                  <c:v>5.9667501449584899</c:v>
                </c:pt>
                <c:pt idx="5967" formatCode="General">
                  <c:v>5.9677500724792401</c:v>
                </c:pt>
                <c:pt idx="5968" formatCode="General">
                  <c:v>5.96875</c:v>
                </c:pt>
                <c:pt idx="5969" formatCode="General">
                  <c:v>5.9697499275207502</c:v>
                </c:pt>
                <c:pt idx="5970" formatCode="General">
                  <c:v>5.9707498550415004</c:v>
                </c:pt>
                <c:pt idx="5971" formatCode="General">
                  <c:v>5.9717497825622496</c:v>
                </c:pt>
                <c:pt idx="5972" formatCode="General">
                  <c:v>5.9727497100829998</c:v>
                </c:pt>
                <c:pt idx="5973" formatCode="General">
                  <c:v>5.97374963760375</c:v>
                </c:pt>
                <c:pt idx="5974" formatCode="General">
                  <c:v>5.9747495651245099</c:v>
                </c:pt>
                <c:pt idx="5975" formatCode="General">
                  <c:v>5.9757494926452601</c:v>
                </c:pt>
                <c:pt idx="5976" formatCode="General">
                  <c:v>5.9767494201660103</c:v>
                </c:pt>
                <c:pt idx="5977" formatCode="General">
                  <c:v>5.9777493476867596</c:v>
                </c:pt>
                <c:pt idx="5978" formatCode="General">
                  <c:v>5.9787492752075098</c:v>
                </c:pt>
                <c:pt idx="5979" formatCode="General">
                  <c:v>5.9797492027282697</c:v>
                </c:pt>
                <c:pt idx="5980" formatCode="General">
                  <c:v>5.9807491302490199</c:v>
                </c:pt>
                <c:pt idx="5981" formatCode="General">
                  <c:v>5.9817490577697701</c:v>
                </c:pt>
                <c:pt idx="5982" formatCode="General">
                  <c:v>5.9827489852905202</c:v>
                </c:pt>
                <c:pt idx="5983" formatCode="General">
                  <c:v>5.9837489128112704</c:v>
                </c:pt>
                <c:pt idx="5984" formatCode="General">
                  <c:v>5.9847488403320304</c:v>
                </c:pt>
                <c:pt idx="5985" formatCode="General">
                  <c:v>5.9857487678527797</c:v>
                </c:pt>
                <c:pt idx="5986" formatCode="General">
                  <c:v>5.9867486953735298</c:v>
                </c:pt>
                <c:pt idx="5987" formatCode="General">
                  <c:v>5.98774862289428</c:v>
                </c:pt>
                <c:pt idx="5988" formatCode="General">
                  <c:v>5.9887485504150302</c:v>
                </c:pt>
                <c:pt idx="5989" formatCode="General">
                  <c:v>5.9897484779357901</c:v>
                </c:pt>
                <c:pt idx="5990" formatCode="General">
                  <c:v>5.9907484054565403</c:v>
                </c:pt>
                <c:pt idx="5991" formatCode="General">
                  <c:v>5.9917483329772896</c:v>
                </c:pt>
                <c:pt idx="5992" formatCode="General">
                  <c:v>5.9927482604980398</c:v>
                </c:pt>
                <c:pt idx="5993" formatCode="General">
                  <c:v>5.9937481880187899</c:v>
                </c:pt>
                <c:pt idx="5994" formatCode="General">
                  <c:v>5.9947481155395499</c:v>
                </c:pt>
                <c:pt idx="5995" formatCode="General">
                  <c:v>5.9957480430603001</c:v>
                </c:pt>
                <c:pt idx="5996" formatCode="General">
                  <c:v>5.9967479705810502</c:v>
                </c:pt>
                <c:pt idx="5997" formatCode="General">
                  <c:v>5.9977478981018004</c:v>
                </c:pt>
                <c:pt idx="5998" formatCode="General">
                  <c:v>5.9987478256225497</c:v>
                </c:pt>
                <c:pt idx="5999" formatCode="General">
                  <c:v>5.9997477531433097</c:v>
                </c:pt>
                <c:pt idx="6000" formatCode="General">
                  <c:v>6.0007476806640598</c:v>
                </c:pt>
                <c:pt idx="6001" formatCode="General">
                  <c:v>6.00174760818481</c:v>
                </c:pt>
                <c:pt idx="6002" formatCode="General">
                  <c:v>6.0027475357055602</c:v>
                </c:pt>
                <c:pt idx="6003" formatCode="General">
                  <c:v>6.0037474632263104</c:v>
                </c:pt>
                <c:pt idx="6004" formatCode="General">
                  <c:v>6.0047473907470703</c:v>
                </c:pt>
                <c:pt idx="6005" formatCode="General">
                  <c:v>6.0057473182678196</c:v>
                </c:pt>
                <c:pt idx="6006" formatCode="General">
                  <c:v>6.0067472457885698</c:v>
                </c:pt>
                <c:pt idx="6007" formatCode="General">
                  <c:v>6.00774717330932</c:v>
                </c:pt>
                <c:pt idx="6008" formatCode="General">
                  <c:v>6.0087471008300701</c:v>
                </c:pt>
                <c:pt idx="6009" formatCode="General">
                  <c:v>6.0097470283508301</c:v>
                </c:pt>
                <c:pt idx="6010" formatCode="General">
                  <c:v>6.0107469558715803</c:v>
                </c:pt>
                <c:pt idx="6011" formatCode="General">
                  <c:v>6.0117468833923304</c:v>
                </c:pt>
                <c:pt idx="6012" formatCode="General">
                  <c:v>6.0127468109130797</c:v>
                </c:pt>
                <c:pt idx="6013" formatCode="General">
                  <c:v>6.0137467384338299</c:v>
                </c:pt>
                <c:pt idx="6014" formatCode="General">
                  <c:v>6.0147466659545801</c:v>
                </c:pt>
                <c:pt idx="6015" formatCode="General">
                  <c:v>6.01574659347534</c:v>
                </c:pt>
                <c:pt idx="6016" formatCode="General">
                  <c:v>6.0167465209960902</c:v>
                </c:pt>
                <c:pt idx="6017" formatCode="General">
                  <c:v>6.0177464485168404</c:v>
                </c:pt>
                <c:pt idx="6018" formatCode="General">
                  <c:v>6.0187463760375897</c:v>
                </c:pt>
                <c:pt idx="6019" formatCode="General">
                  <c:v>6.0197463035583398</c:v>
                </c:pt>
                <c:pt idx="6020" formatCode="General">
                  <c:v>6.0207462310790998</c:v>
                </c:pt>
                <c:pt idx="6021" formatCode="General">
                  <c:v>6.02174615859985</c:v>
                </c:pt>
                <c:pt idx="6022" formatCode="General">
                  <c:v>6.0227460861206001</c:v>
                </c:pt>
                <c:pt idx="6023" formatCode="General">
                  <c:v>6.0237460136413503</c:v>
                </c:pt>
                <c:pt idx="6024" formatCode="General">
                  <c:v>6.0247459411620996</c:v>
                </c:pt>
                <c:pt idx="6025" formatCode="General">
                  <c:v>6.0257458686828604</c:v>
                </c:pt>
                <c:pt idx="6026" formatCode="General">
                  <c:v>6.0267457962036097</c:v>
                </c:pt>
                <c:pt idx="6027" formatCode="General">
                  <c:v>6.0277457237243599</c:v>
                </c:pt>
                <c:pt idx="6028" formatCode="General">
                  <c:v>6.0287456512451101</c:v>
                </c:pt>
                <c:pt idx="6029" formatCode="General">
                  <c:v>6.0297455787658603</c:v>
                </c:pt>
                <c:pt idx="6030" formatCode="General">
                  <c:v>6.0307455062866202</c:v>
                </c:pt>
                <c:pt idx="6031" formatCode="General">
                  <c:v>6.0317454338073704</c:v>
                </c:pt>
                <c:pt idx="6032" formatCode="General">
                  <c:v>6.0327453613281197</c:v>
                </c:pt>
                <c:pt idx="6033" formatCode="General">
                  <c:v>6.0337452888488698</c:v>
                </c:pt>
                <c:pt idx="6034" formatCode="General">
                  <c:v>6.03474521636962</c:v>
                </c:pt>
                <c:pt idx="6035" formatCode="General">
                  <c:v>6.03574514389038</c:v>
                </c:pt>
                <c:pt idx="6036" formatCode="General">
                  <c:v>6.0367450714111301</c:v>
                </c:pt>
                <c:pt idx="6037" formatCode="General">
                  <c:v>6.0377449989318803</c:v>
                </c:pt>
                <c:pt idx="6038" formatCode="General">
                  <c:v>6.0387449264526296</c:v>
                </c:pt>
                <c:pt idx="6039" formatCode="General">
                  <c:v>6.0397448539733798</c:v>
                </c:pt>
                <c:pt idx="6040" formatCode="General">
                  <c:v>6.0407447814941397</c:v>
                </c:pt>
                <c:pt idx="6041" formatCode="General">
                  <c:v>6.0417447090148899</c:v>
                </c:pt>
                <c:pt idx="6042" formatCode="General">
                  <c:v>6.0427446365356401</c:v>
                </c:pt>
                <c:pt idx="6043" formatCode="General">
                  <c:v>6.0437445640563903</c:v>
                </c:pt>
                <c:pt idx="6044" formatCode="General">
                  <c:v>6.0447444915771396</c:v>
                </c:pt>
                <c:pt idx="6045" formatCode="General">
                  <c:v>6.0457444190979004</c:v>
                </c:pt>
                <c:pt idx="6046" formatCode="General">
                  <c:v>6.0467443466186497</c:v>
                </c:pt>
                <c:pt idx="6047" formatCode="General">
                  <c:v>6.0477442741393999</c:v>
                </c:pt>
                <c:pt idx="6048" formatCode="General">
                  <c:v>6.04874420166015</c:v>
                </c:pt>
                <c:pt idx="6049" formatCode="General">
                  <c:v>6.0497441291809002</c:v>
                </c:pt>
                <c:pt idx="6050" formatCode="General">
                  <c:v>6.0507440567016602</c:v>
                </c:pt>
                <c:pt idx="6051" formatCode="General">
                  <c:v>6.0517439842224103</c:v>
                </c:pt>
                <c:pt idx="6052" formatCode="General">
                  <c:v>6.0527439117431596</c:v>
                </c:pt>
                <c:pt idx="6053" formatCode="General">
                  <c:v>6.0537438392639098</c:v>
                </c:pt>
                <c:pt idx="6054" formatCode="General">
                  <c:v>6.05474376678466</c:v>
                </c:pt>
                <c:pt idx="6055" formatCode="General">
                  <c:v>6.0557436943054102</c:v>
                </c:pt>
                <c:pt idx="6056" formatCode="General">
                  <c:v>6.0567436218261701</c:v>
                </c:pt>
                <c:pt idx="6057" formatCode="General">
                  <c:v>6.0577435493469203</c:v>
                </c:pt>
                <c:pt idx="6058" formatCode="General">
                  <c:v>6.0587434768676696</c:v>
                </c:pt>
                <c:pt idx="6059" formatCode="General">
                  <c:v>6.0597434043884197</c:v>
                </c:pt>
                <c:pt idx="6060" formatCode="General">
                  <c:v>6.0607433319091699</c:v>
                </c:pt>
                <c:pt idx="6061" formatCode="General">
                  <c:v>6.0617432594299299</c:v>
                </c:pt>
                <c:pt idx="6062" formatCode="General">
                  <c:v>6.06274318695068</c:v>
                </c:pt>
                <c:pt idx="6063" formatCode="General">
                  <c:v>6.0637431144714302</c:v>
                </c:pt>
                <c:pt idx="6064" formatCode="General">
                  <c:v>6.0647430419921804</c:v>
                </c:pt>
                <c:pt idx="6065" formatCode="General">
                  <c:v>6.0657429695129297</c:v>
                </c:pt>
                <c:pt idx="6066" formatCode="General">
                  <c:v>6.0667428970336896</c:v>
                </c:pt>
                <c:pt idx="6067" formatCode="General">
                  <c:v>6.0677428245544398</c:v>
                </c:pt>
                <c:pt idx="6068" formatCode="General">
                  <c:v>6.06874275207519</c:v>
                </c:pt>
                <c:pt idx="6069" formatCode="General">
                  <c:v>6.0697426795959402</c:v>
                </c:pt>
                <c:pt idx="6070" formatCode="General">
                  <c:v>6.0707426071166903</c:v>
                </c:pt>
                <c:pt idx="6071" formatCode="General">
                  <c:v>6.0717425346374503</c:v>
                </c:pt>
                <c:pt idx="6072" formatCode="General">
                  <c:v>6.0727424621581996</c:v>
                </c:pt>
                <c:pt idx="6073" formatCode="General">
                  <c:v>6.0737423896789497</c:v>
                </c:pt>
                <c:pt idx="6074" formatCode="General">
                  <c:v>6.0747423171996999</c:v>
                </c:pt>
                <c:pt idx="6075" formatCode="General">
                  <c:v>6.0757422447204501</c:v>
                </c:pt>
                <c:pt idx="6076" formatCode="General">
                  <c:v>6.07674217224121</c:v>
                </c:pt>
                <c:pt idx="6077" formatCode="General">
                  <c:v>6.0777420997619602</c:v>
                </c:pt>
                <c:pt idx="6078" formatCode="General">
                  <c:v>6.0787420272827104</c:v>
                </c:pt>
                <c:pt idx="6079" formatCode="General">
                  <c:v>6.0797419548034597</c:v>
                </c:pt>
                <c:pt idx="6080" formatCode="General">
                  <c:v>6.0807418823242099</c:v>
                </c:pt>
                <c:pt idx="6081" formatCode="General">
                  <c:v>6.0817418098449698</c:v>
                </c:pt>
                <c:pt idx="6082" formatCode="General">
                  <c:v>6.08274173736572</c:v>
                </c:pt>
                <c:pt idx="6083" formatCode="General">
                  <c:v>6.0837416648864702</c:v>
                </c:pt>
                <c:pt idx="6084" formatCode="General">
                  <c:v>6.0847415924072203</c:v>
                </c:pt>
                <c:pt idx="6085" formatCode="General">
                  <c:v>6.0857415199279696</c:v>
                </c:pt>
                <c:pt idx="6086" formatCode="General">
                  <c:v>6.0867414474487296</c:v>
                </c:pt>
                <c:pt idx="6087" formatCode="General">
                  <c:v>6.0877413749694798</c:v>
                </c:pt>
                <c:pt idx="6088" formatCode="General">
                  <c:v>6.0887413024902299</c:v>
                </c:pt>
                <c:pt idx="6089" formatCode="General">
                  <c:v>6.0897412300109801</c:v>
                </c:pt>
                <c:pt idx="6090" formatCode="General">
                  <c:v>6.0907411575317303</c:v>
                </c:pt>
                <c:pt idx="6091" formatCode="General">
                  <c:v>6.0917410850524902</c:v>
                </c:pt>
                <c:pt idx="6092" formatCode="General">
                  <c:v>6.0927410125732404</c:v>
                </c:pt>
                <c:pt idx="6093" formatCode="General">
                  <c:v>6.0937409400939897</c:v>
                </c:pt>
                <c:pt idx="6094" formatCode="General">
                  <c:v>6.0947408676147399</c:v>
                </c:pt>
                <c:pt idx="6095" formatCode="General">
                  <c:v>6.0957407951354901</c:v>
                </c:pt>
                <c:pt idx="6096" formatCode="General">
                  <c:v>6.09674072265625</c:v>
                </c:pt>
                <c:pt idx="6097" formatCode="General">
                  <c:v>6.0977406501770002</c:v>
                </c:pt>
                <c:pt idx="6098" formatCode="General">
                  <c:v>6.0987405776977504</c:v>
                </c:pt>
                <c:pt idx="6099" formatCode="General">
                  <c:v>6.0997405052184996</c:v>
                </c:pt>
                <c:pt idx="6100" formatCode="General">
                  <c:v>6.1007404327392498</c:v>
                </c:pt>
                <c:pt idx="6101" formatCode="General">
                  <c:v>6.10174036026</c:v>
                </c:pt>
                <c:pt idx="6102" formatCode="General">
                  <c:v>6.1027402877807599</c:v>
                </c:pt>
                <c:pt idx="6103" formatCode="General">
                  <c:v>6.1037402153015101</c:v>
                </c:pt>
                <c:pt idx="6104" formatCode="General">
                  <c:v>6.1047401428222603</c:v>
                </c:pt>
                <c:pt idx="6105" formatCode="General">
                  <c:v>6.1057400703430096</c:v>
                </c:pt>
                <c:pt idx="6106" formatCode="General">
                  <c:v>6.1067399978637598</c:v>
                </c:pt>
                <c:pt idx="6107" formatCode="General">
                  <c:v>6.1077399253845197</c:v>
                </c:pt>
                <c:pt idx="6108" formatCode="General">
                  <c:v>6.1087398529052699</c:v>
                </c:pt>
                <c:pt idx="6109" formatCode="General">
                  <c:v>6.1097397804260201</c:v>
                </c:pt>
                <c:pt idx="6110" formatCode="General">
                  <c:v>6.1107397079467702</c:v>
                </c:pt>
                <c:pt idx="6111" formatCode="General">
                  <c:v>6.1117396354675204</c:v>
                </c:pt>
                <c:pt idx="6112" formatCode="General">
                  <c:v>6.1127395629882804</c:v>
                </c:pt>
                <c:pt idx="6113" formatCode="General">
                  <c:v>6.1137394905090297</c:v>
                </c:pt>
                <c:pt idx="6114" formatCode="General">
                  <c:v>6.1147394180297798</c:v>
                </c:pt>
                <c:pt idx="6115" formatCode="General">
                  <c:v>6.11573934555053</c:v>
                </c:pt>
                <c:pt idx="6116" formatCode="General">
                  <c:v>6.1167392730712802</c:v>
                </c:pt>
                <c:pt idx="6117" formatCode="General">
                  <c:v>6.1177392005920401</c:v>
                </c:pt>
                <c:pt idx="6118" formatCode="General">
                  <c:v>6.1187391281127903</c:v>
                </c:pt>
                <c:pt idx="6119" formatCode="General">
                  <c:v>6.1197390556335396</c:v>
                </c:pt>
                <c:pt idx="6120" formatCode="General">
                  <c:v>6.1207389831542898</c:v>
                </c:pt>
                <c:pt idx="6121" formatCode="General">
                  <c:v>6.1217389106750399</c:v>
                </c:pt>
                <c:pt idx="6122" formatCode="General">
                  <c:v>6.1227388381957999</c:v>
                </c:pt>
                <c:pt idx="6123" formatCode="General">
                  <c:v>6.1237387657165501</c:v>
                </c:pt>
                <c:pt idx="6124" formatCode="General">
                  <c:v>6.1247386932373002</c:v>
                </c:pt>
                <c:pt idx="6125" formatCode="General">
                  <c:v>6.1257386207580504</c:v>
                </c:pt>
                <c:pt idx="6126" formatCode="General">
                  <c:v>6.1267385482787997</c:v>
                </c:pt>
                <c:pt idx="6127" formatCode="General">
                  <c:v>6.1277384757995597</c:v>
                </c:pt>
                <c:pt idx="6128" formatCode="General">
                  <c:v>6.1287384033203098</c:v>
                </c:pt>
                <c:pt idx="6129" formatCode="General">
                  <c:v>6.12973833084106</c:v>
                </c:pt>
                <c:pt idx="6130" formatCode="General">
                  <c:v>6.1307382583618102</c:v>
                </c:pt>
                <c:pt idx="6131" formatCode="General">
                  <c:v>6.1317381858825604</c:v>
                </c:pt>
                <c:pt idx="6132" formatCode="General">
                  <c:v>6.1327381134033203</c:v>
                </c:pt>
                <c:pt idx="6133" formatCode="General">
                  <c:v>6.1337380409240696</c:v>
                </c:pt>
                <c:pt idx="6134" formatCode="General">
                  <c:v>6.1347379684448198</c:v>
                </c:pt>
                <c:pt idx="6135" formatCode="General">
                  <c:v>6.13573789596557</c:v>
                </c:pt>
                <c:pt idx="6136" formatCode="General">
                  <c:v>6.1367378234863201</c:v>
                </c:pt>
                <c:pt idx="6137" formatCode="General">
                  <c:v>6.1377377510070801</c:v>
                </c:pt>
                <c:pt idx="6138" formatCode="General">
                  <c:v>6.1387376785278303</c:v>
                </c:pt>
                <c:pt idx="6139" formatCode="General">
                  <c:v>6.1397376060485804</c:v>
                </c:pt>
                <c:pt idx="6140" formatCode="General">
                  <c:v>6.1407375335693297</c:v>
                </c:pt>
                <c:pt idx="6141" formatCode="General">
                  <c:v>6.1417374610900799</c:v>
                </c:pt>
                <c:pt idx="6142" formatCode="General">
                  <c:v>6.1427373886108301</c:v>
                </c:pt>
                <c:pt idx="6143" formatCode="General">
                  <c:v>6.14373731613159</c:v>
                </c:pt>
                <c:pt idx="6144" formatCode="General">
                  <c:v>6.1447372436523402</c:v>
                </c:pt>
                <c:pt idx="6145" formatCode="General">
                  <c:v>6.1457371711730904</c:v>
                </c:pt>
                <c:pt idx="6146" formatCode="General">
                  <c:v>6.1467370986938397</c:v>
                </c:pt>
                <c:pt idx="6147" formatCode="General">
                  <c:v>6.1477370262145898</c:v>
                </c:pt>
                <c:pt idx="6148" formatCode="General">
                  <c:v>6.1487369537353498</c:v>
                </c:pt>
                <c:pt idx="6149" formatCode="General">
                  <c:v>6.1497368812561</c:v>
                </c:pt>
                <c:pt idx="6150" formatCode="General">
                  <c:v>6.1507368087768501</c:v>
                </c:pt>
                <c:pt idx="6151" formatCode="General">
                  <c:v>6.1517367362976003</c:v>
                </c:pt>
                <c:pt idx="6152" formatCode="General">
                  <c:v>6.1527366638183496</c:v>
                </c:pt>
                <c:pt idx="6153" formatCode="General">
                  <c:v>6.1537365913391104</c:v>
                </c:pt>
                <c:pt idx="6154" formatCode="General">
                  <c:v>6.1547365188598597</c:v>
                </c:pt>
                <c:pt idx="6155" formatCode="General">
                  <c:v>6.1557364463806099</c:v>
                </c:pt>
                <c:pt idx="6156" formatCode="General">
                  <c:v>6.1567363739013601</c:v>
                </c:pt>
                <c:pt idx="6157" formatCode="General">
                  <c:v>6.1577363014221103</c:v>
                </c:pt>
                <c:pt idx="6158" formatCode="General">
                  <c:v>6.1587362289428702</c:v>
                </c:pt>
                <c:pt idx="6159" formatCode="General">
                  <c:v>6.1597361564636204</c:v>
                </c:pt>
                <c:pt idx="6160" formatCode="General">
                  <c:v>6.1607360839843697</c:v>
                </c:pt>
                <c:pt idx="6161" formatCode="General">
                  <c:v>6.1617360115051198</c:v>
                </c:pt>
                <c:pt idx="6162" formatCode="General">
                  <c:v>6.16273593902587</c:v>
                </c:pt>
                <c:pt idx="6163" formatCode="General">
                  <c:v>6.16373586654663</c:v>
                </c:pt>
                <c:pt idx="6164" formatCode="General">
                  <c:v>6.1647357940673801</c:v>
                </c:pt>
                <c:pt idx="6165" formatCode="General">
                  <c:v>6.1657357215881303</c:v>
                </c:pt>
                <c:pt idx="6166" formatCode="General">
                  <c:v>6.1667356491088796</c:v>
                </c:pt>
                <c:pt idx="6167" formatCode="General">
                  <c:v>6.1677355766296298</c:v>
                </c:pt>
                <c:pt idx="6168" formatCode="General">
                  <c:v>6.1687355041503897</c:v>
                </c:pt>
                <c:pt idx="6169" formatCode="General">
                  <c:v>6.1697354316711399</c:v>
                </c:pt>
                <c:pt idx="6170" formatCode="General">
                  <c:v>6.1707353591918901</c:v>
                </c:pt>
                <c:pt idx="6171" formatCode="General">
                  <c:v>6.1717352867126403</c:v>
                </c:pt>
                <c:pt idx="6172" formatCode="General">
                  <c:v>6.1727352142333896</c:v>
                </c:pt>
                <c:pt idx="6173" formatCode="General">
                  <c:v>6.1737351417541504</c:v>
                </c:pt>
                <c:pt idx="6174" formatCode="General">
                  <c:v>6.1747350692748997</c:v>
                </c:pt>
                <c:pt idx="6175" formatCode="General">
                  <c:v>6.1757349967956499</c:v>
                </c:pt>
                <c:pt idx="6176" formatCode="General">
                  <c:v>6.1767349243164</c:v>
                </c:pt>
                <c:pt idx="6177" formatCode="General">
                  <c:v>6.1777348518371502</c:v>
                </c:pt>
                <c:pt idx="6178" formatCode="General">
                  <c:v>6.1787347793579102</c:v>
                </c:pt>
                <c:pt idx="6179" formatCode="General">
                  <c:v>6.1797347068786603</c:v>
                </c:pt>
                <c:pt idx="6180" formatCode="General">
                  <c:v>6.1807346343994096</c:v>
                </c:pt>
                <c:pt idx="6181" formatCode="General">
                  <c:v>6.1817345619201598</c:v>
                </c:pt>
                <c:pt idx="6182" formatCode="General">
                  <c:v>6.18273448944091</c:v>
                </c:pt>
                <c:pt idx="6183" formatCode="General">
                  <c:v>6.1837344169616602</c:v>
                </c:pt>
                <c:pt idx="6184" formatCode="General">
                  <c:v>6.1847343444824201</c:v>
                </c:pt>
                <c:pt idx="6185" formatCode="General">
                  <c:v>6.1857342720031703</c:v>
                </c:pt>
                <c:pt idx="6186" formatCode="General">
                  <c:v>6.1867341995239196</c:v>
                </c:pt>
                <c:pt idx="6187" formatCode="General">
                  <c:v>6.1877341270446697</c:v>
                </c:pt>
                <c:pt idx="6188" formatCode="General">
                  <c:v>6.1887340545654199</c:v>
                </c:pt>
                <c:pt idx="6189" formatCode="General">
                  <c:v>6.1897339820861799</c:v>
                </c:pt>
                <c:pt idx="6190" formatCode="General">
                  <c:v>6.19073390960693</c:v>
                </c:pt>
                <c:pt idx="6191" formatCode="General">
                  <c:v>6.1917338371276802</c:v>
                </c:pt>
                <c:pt idx="6192" formatCode="General">
                  <c:v>6.1927337646484304</c:v>
                </c:pt>
                <c:pt idx="6193" formatCode="General">
                  <c:v>6.1937336921691797</c:v>
                </c:pt>
                <c:pt idx="6194" formatCode="General">
                  <c:v>6.1947336196899396</c:v>
                </c:pt>
                <c:pt idx="6195" formatCode="General">
                  <c:v>6.1957335472106898</c:v>
                </c:pt>
                <c:pt idx="6196" formatCode="General">
                  <c:v>6.19673347473144</c:v>
                </c:pt>
                <c:pt idx="6197" formatCode="General">
                  <c:v>6.1977334022521902</c:v>
                </c:pt>
                <c:pt idx="6198" formatCode="General">
                  <c:v>6.1987333297729403</c:v>
                </c:pt>
                <c:pt idx="6199" formatCode="General">
                  <c:v>6.1997332572937003</c:v>
                </c:pt>
                <c:pt idx="6200" formatCode="General">
                  <c:v>6.2007331848144496</c:v>
                </c:pt>
                <c:pt idx="6201" formatCode="General">
                  <c:v>6.2017331123351997</c:v>
                </c:pt>
                <c:pt idx="6202" formatCode="General">
                  <c:v>6.2027330398559499</c:v>
                </c:pt>
                <c:pt idx="6203" formatCode="General">
                  <c:v>6.2037329673767001</c:v>
                </c:pt>
                <c:pt idx="6204" formatCode="General">
                  <c:v>6.20473289489746</c:v>
                </c:pt>
                <c:pt idx="6205" formatCode="General">
                  <c:v>6.2057328224182102</c:v>
                </c:pt>
                <c:pt idx="6206" formatCode="General">
                  <c:v>6.2067327499389604</c:v>
                </c:pt>
                <c:pt idx="6207" formatCode="General">
                  <c:v>6.2077326774597097</c:v>
                </c:pt>
                <c:pt idx="6208" formatCode="General">
                  <c:v>6.2087326049804599</c:v>
                </c:pt>
                <c:pt idx="6209" formatCode="General">
                  <c:v>6.2097325325012198</c:v>
                </c:pt>
                <c:pt idx="6210" formatCode="General">
                  <c:v>6.21073246002197</c:v>
                </c:pt>
                <c:pt idx="6211" formatCode="General">
                  <c:v>6.2117323875427202</c:v>
                </c:pt>
                <c:pt idx="6212" formatCode="General">
                  <c:v>6.2127323150634703</c:v>
                </c:pt>
                <c:pt idx="6213" formatCode="General">
                  <c:v>6.2137322425842196</c:v>
                </c:pt>
                <c:pt idx="6214" formatCode="General">
                  <c:v>6.2147321701049796</c:v>
                </c:pt>
                <c:pt idx="6215" formatCode="General">
                  <c:v>6.2157320976257298</c:v>
                </c:pt>
                <c:pt idx="6216" formatCode="General">
                  <c:v>6.2167320251464799</c:v>
                </c:pt>
                <c:pt idx="6217" formatCode="General">
                  <c:v>6.2177319526672301</c:v>
                </c:pt>
                <c:pt idx="6218" formatCode="General">
                  <c:v>6.2187318801879803</c:v>
                </c:pt>
                <c:pt idx="6219" formatCode="General">
                  <c:v>6.2197318077087402</c:v>
                </c:pt>
                <c:pt idx="6220" formatCode="General">
                  <c:v>6.2207317352294904</c:v>
                </c:pt>
                <c:pt idx="6221" formatCode="General">
                  <c:v>6.2217316627502397</c:v>
                </c:pt>
                <c:pt idx="6222" formatCode="General">
                  <c:v>6.2227315902709899</c:v>
                </c:pt>
                <c:pt idx="6223" formatCode="General">
                  <c:v>6.2237315177917401</c:v>
                </c:pt>
                <c:pt idx="6224" formatCode="General">
                  <c:v>6.2247314453125</c:v>
                </c:pt>
                <c:pt idx="6225" formatCode="General">
                  <c:v>6.2257313728332502</c:v>
                </c:pt>
                <c:pt idx="6226" formatCode="General">
                  <c:v>6.2267313003540004</c:v>
                </c:pt>
                <c:pt idx="6227" formatCode="General">
                  <c:v>6.2277312278747496</c:v>
                </c:pt>
                <c:pt idx="6228" formatCode="General">
                  <c:v>6.2287311553954998</c:v>
                </c:pt>
                <c:pt idx="6229" formatCode="General">
                  <c:v>6.22973108291625</c:v>
                </c:pt>
                <c:pt idx="6230" formatCode="General">
                  <c:v>6.2307310104370099</c:v>
                </c:pt>
                <c:pt idx="6231" formatCode="General">
                  <c:v>6.2317309379577601</c:v>
                </c:pt>
                <c:pt idx="6232" formatCode="General">
                  <c:v>6.2327308654785103</c:v>
                </c:pt>
                <c:pt idx="6233" formatCode="General">
                  <c:v>6.2337307929992596</c:v>
                </c:pt>
                <c:pt idx="6234" formatCode="General">
                  <c:v>6.2347307205200098</c:v>
                </c:pt>
                <c:pt idx="6235" formatCode="General">
                  <c:v>6.2357306480407697</c:v>
                </c:pt>
                <c:pt idx="6236" formatCode="General">
                  <c:v>6.2367305755615199</c:v>
                </c:pt>
                <c:pt idx="6237" formatCode="General">
                  <c:v>6.2377305030822701</c:v>
                </c:pt>
                <c:pt idx="6238" formatCode="General">
                  <c:v>6.2387304306030202</c:v>
                </c:pt>
                <c:pt idx="6239" formatCode="General">
                  <c:v>6.2397303581237704</c:v>
                </c:pt>
                <c:pt idx="6240" formatCode="General">
                  <c:v>6.2407302856445304</c:v>
                </c:pt>
                <c:pt idx="6241" formatCode="General">
                  <c:v>6.2417302131652797</c:v>
                </c:pt>
                <c:pt idx="6242" formatCode="General">
                  <c:v>6.2427301406860298</c:v>
                </c:pt>
                <c:pt idx="6243" formatCode="General">
                  <c:v>6.24373006820678</c:v>
                </c:pt>
                <c:pt idx="6244" formatCode="General">
                  <c:v>6.2447299957275302</c:v>
                </c:pt>
                <c:pt idx="6245" formatCode="General">
                  <c:v>6.2457299232482901</c:v>
                </c:pt>
                <c:pt idx="6246" formatCode="General">
                  <c:v>6.2467298507690403</c:v>
                </c:pt>
                <c:pt idx="6247" formatCode="General">
                  <c:v>6.2477297782897896</c:v>
                </c:pt>
                <c:pt idx="6248" formatCode="General">
                  <c:v>6.2487297058105398</c:v>
                </c:pt>
                <c:pt idx="6249" formatCode="General">
                  <c:v>6.2497296333312899</c:v>
                </c:pt>
                <c:pt idx="6250" formatCode="General">
                  <c:v>6.2507295608520499</c:v>
                </c:pt>
                <c:pt idx="6251" formatCode="General">
                  <c:v>6.2517294883728001</c:v>
                </c:pt>
                <c:pt idx="6252" formatCode="General">
                  <c:v>6.2527294158935502</c:v>
                </c:pt>
                <c:pt idx="6253" formatCode="General">
                  <c:v>6.2537293434143004</c:v>
                </c:pt>
                <c:pt idx="6254" formatCode="General">
                  <c:v>6.2547292709350497</c:v>
                </c:pt>
                <c:pt idx="6255" formatCode="General">
                  <c:v>6.2557291984558097</c:v>
                </c:pt>
                <c:pt idx="6256" formatCode="General">
                  <c:v>6.2567291259765598</c:v>
                </c:pt>
                <c:pt idx="6257" formatCode="General">
                  <c:v>6.25772905349731</c:v>
                </c:pt>
                <c:pt idx="6258" formatCode="General">
                  <c:v>6.2587289810180602</c:v>
                </c:pt>
                <c:pt idx="6259" formatCode="General">
                  <c:v>6.2597289085388104</c:v>
                </c:pt>
                <c:pt idx="6260" formatCode="General">
                  <c:v>6.2607288360595703</c:v>
                </c:pt>
                <c:pt idx="6261" formatCode="General">
                  <c:v>6.2617287635803196</c:v>
                </c:pt>
                <c:pt idx="6262" formatCode="General">
                  <c:v>6.2627286911010698</c:v>
                </c:pt>
                <c:pt idx="6263" formatCode="General">
                  <c:v>6.26372861862182</c:v>
                </c:pt>
                <c:pt idx="6264" formatCode="General">
                  <c:v>6.2647285461425701</c:v>
                </c:pt>
                <c:pt idx="6265" formatCode="General">
                  <c:v>6.2657284736633301</c:v>
                </c:pt>
                <c:pt idx="6266" formatCode="General">
                  <c:v>6.2667284011840803</c:v>
                </c:pt>
                <c:pt idx="6267" formatCode="General">
                  <c:v>6.2677283287048304</c:v>
                </c:pt>
                <c:pt idx="6268" formatCode="General">
                  <c:v>6.2687282562255797</c:v>
                </c:pt>
                <c:pt idx="6269" formatCode="General">
                  <c:v>6.2697281837463299</c:v>
                </c:pt>
                <c:pt idx="6270" formatCode="General">
                  <c:v>6.2707281112670801</c:v>
                </c:pt>
                <c:pt idx="6271" formatCode="General">
                  <c:v>6.27172803878784</c:v>
                </c:pt>
                <c:pt idx="6272" formatCode="General">
                  <c:v>6.2727279663085902</c:v>
                </c:pt>
                <c:pt idx="6273" formatCode="General">
                  <c:v>6.2737278938293404</c:v>
                </c:pt>
                <c:pt idx="6274" formatCode="General">
                  <c:v>6.2747278213500897</c:v>
                </c:pt>
                <c:pt idx="6275" formatCode="General">
                  <c:v>6.2757277488708398</c:v>
                </c:pt>
                <c:pt idx="6276" formatCode="General">
                  <c:v>6.2767276763915998</c:v>
                </c:pt>
                <c:pt idx="6277" formatCode="General">
                  <c:v>6.27772760391235</c:v>
                </c:pt>
                <c:pt idx="6278" formatCode="General">
                  <c:v>6.2787275314331001</c:v>
                </c:pt>
                <c:pt idx="6279" formatCode="General">
                  <c:v>6.2797274589538503</c:v>
                </c:pt>
                <c:pt idx="6280" formatCode="General">
                  <c:v>6.2807273864745996</c:v>
                </c:pt>
                <c:pt idx="6281" formatCode="General">
                  <c:v>6.2817273139953604</c:v>
                </c:pt>
                <c:pt idx="6282" formatCode="General">
                  <c:v>6.2827272415161097</c:v>
                </c:pt>
                <c:pt idx="6283" formatCode="General">
                  <c:v>6.2837271690368599</c:v>
                </c:pt>
                <c:pt idx="6284" formatCode="General">
                  <c:v>6.2847270965576101</c:v>
                </c:pt>
                <c:pt idx="6285" formatCode="General">
                  <c:v>6.2857270240783603</c:v>
                </c:pt>
                <c:pt idx="6286" formatCode="General">
                  <c:v>6.2867269515991202</c:v>
                </c:pt>
                <c:pt idx="6287" formatCode="General">
                  <c:v>6.2877268791198704</c:v>
                </c:pt>
                <c:pt idx="6288" formatCode="General">
                  <c:v>6.2887268066406197</c:v>
                </c:pt>
                <c:pt idx="6289" formatCode="General">
                  <c:v>6.2897267341613698</c:v>
                </c:pt>
                <c:pt idx="6290" formatCode="General">
                  <c:v>6.29072666168212</c:v>
                </c:pt>
                <c:pt idx="6291" formatCode="General">
                  <c:v>6.29172658920288</c:v>
                </c:pt>
                <c:pt idx="6292" formatCode="General">
                  <c:v>6.2927265167236301</c:v>
                </c:pt>
                <c:pt idx="6293" formatCode="General">
                  <c:v>6.2937264442443803</c:v>
                </c:pt>
                <c:pt idx="6294" formatCode="General">
                  <c:v>6.2947263717651296</c:v>
                </c:pt>
                <c:pt idx="6295" formatCode="General">
                  <c:v>6.2957262992858798</c:v>
                </c:pt>
                <c:pt idx="6296" formatCode="General">
                  <c:v>6.2967262268066397</c:v>
                </c:pt>
                <c:pt idx="6297" formatCode="General">
                  <c:v>6.2977261543273899</c:v>
                </c:pt>
                <c:pt idx="6298" formatCode="General">
                  <c:v>6.2987260818481401</c:v>
                </c:pt>
                <c:pt idx="6299" formatCode="General">
                  <c:v>6.2997260093688903</c:v>
                </c:pt>
                <c:pt idx="6300" formatCode="General">
                  <c:v>6.3007259368896396</c:v>
                </c:pt>
                <c:pt idx="6301" formatCode="General">
                  <c:v>6.3017258644104004</c:v>
                </c:pt>
                <c:pt idx="6302" formatCode="General">
                  <c:v>6.3027257919311497</c:v>
                </c:pt>
                <c:pt idx="6303" formatCode="General">
                  <c:v>6.3037257194518999</c:v>
                </c:pt>
                <c:pt idx="6304" formatCode="General">
                  <c:v>6.30472564697265</c:v>
                </c:pt>
                <c:pt idx="6305" formatCode="General">
                  <c:v>6.3057255744934002</c:v>
                </c:pt>
                <c:pt idx="6306" formatCode="General">
                  <c:v>6.3067255020141602</c:v>
                </c:pt>
                <c:pt idx="6307" formatCode="General">
                  <c:v>6.3077254295349103</c:v>
                </c:pt>
                <c:pt idx="6308" formatCode="General">
                  <c:v>6.3087253570556596</c:v>
                </c:pt>
                <c:pt idx="6309" formatCode="General">
                  <c:v>6.3097252845764098</c:v>
                </c:pt>
                <c:pt idx="6310" formatCode="General">
                  <c:v>6.31072521209716</c:v>
                </c:pt>
                <c:pt idx="6311" formatCode="General">
                  <c:v>6.3117251396179102</c:v>
                </c:pt>
                <c:pt idx="6312" formatCode="General">
                  <c:v>6.3127250671386701</c:v>
                </c:pt>
                <c:pt idx="6313" formatCode="General">
                  <c:v>6.3137249946594203</c:v>
                </c:pt>
                <c:pt idx="6314" formatCode="General">
                  <c:v>6.3147249221801696</c:v>
                </c:pt>
                <c:pt idx="6315" formatCode="General">
                  <c:v>6.3157248497009197</c:v>
                </c:pt>
                <c:pt idx="6316" formatCode="General">
                  <c:v>6.3167247772216699</c:v>
                </c:pt>
                <c:pt idx="6317" formatCode="General">
                  <c:v>6.3177247047424299</c:v>
                </c:pt>
                <c:pt idx="6318" formatCode="General">
                  <c:v>6.31872463226318</c:v>
                </c:pt>
                <c:pt idx="6319" formatCode="General">
                  <c:v>6.3197245597839302</c:v>
                </c:pt>
                <c:pt idx="6320" formatCode="General">
                  <c:v>6.3207244873046804</c:v>
                </c:pt>
                <c:pt idx="6321" formatCode="General">
                  <c:v>6.3217244148254297</c:v>
                </c:pt>
                <c:pt idx="6322" formatCode="General">
                  <c:v>6.3227243423461896</c:v>
                </c:pt>
                <c:pt idx="6323" formatCode="General">
                  <c:v>6.3237242698669398</c:v>
                </c:pt>
                <c:pt idx="6324" formatCode="General">
                  <c:v>6.32472419738769</c:v>
                </c:pt>
                <c:pt idx="6325" formatCode="General">
                  <c:v>6.3257241249084402</c:v>
                </c:pt>
                <c:pt idx="6326" formatCode="General">
                  <c:v>6.3267240524291903</c:v>
                </c:pt>
                <c:pt idx="6327" formatCode="General">
                  <c:v>6.3277239799499503</c:v>
                </c:pt>
                <c:pt idx="6328" formatCode="General">
                  <c:v>6.3287239074706996</c:v>
                </c:pt>
                <c:pt idx="6329" formatCode="General">
                  <c:v>6.3297238349914497</c:v>
                </c:pt>
                <c:pt idx="6330" formatCode="General">
                  <c:v>6.3307237625121999</c:v>
                </c:pt>
                <c:pt idx="6331" formatCode="General">
                  <c:v>6.3317236900329501</c:v>
                </c:pt>
                <c:pt idx="6332" formatCode="General">
                  <c:v>6.33272361755371</c:v>
                </c:pt>
                <c:pt idx="6333" formatCode="General">
                  <c:v>6.3337235450744602</c:v>
                </c:pt>
                <c:pt idx="6334" formatCode="General">
                  <c:v>6.3347234725952104</c:v>
                </c:pt>
                <c:pt idx="6335" formatCode="General">
                  <c:v>6.3357234001159597</c:v>
                </c:pt>
                <c:pt idx="6336" formatCode="General">
                  <c:v>6.3367233276367099</c:v>
                </c:pt>
                <c:pt idx="6337" formatCode="General">
                  <c:v>6.3377232551574698</c:v>
                </c:pt>
                <c:pt idx="6338" formatCode="General">
                  <c:v>6.33872318267822</c:v>
                </c:pt>
                <c:pt idx="6339" formatCode="General">
                  <c:v>6.3397231101989702</c:v>
                </c:pt>
                <c:pt idx="6340" formatCode="General">
                  <c:v>6.3407230377197203</c:v>
                </c:pt>
                <c:pt idx="6341" formatCode="General">
                  <c:v>6.3417229652404696</c:v>
                </c:pt>
                <c:pt idx="6342" formatCode="General">
                  <c:v>6.3427228927612296</c:v>
                </c:pt>
                <c:pt idx="6343" formatCode="General">
                  <c:v>6.3437228202819798</c:v>
                </c:pt>
                <c:pt idx="6344" formatCode="General">
                  <c:v>6.3447227478027299</c:v>
                </c:pt>
                <c:pt idx="6345" formatCode="General">
                  <c:v>6.3457226753234801</c:v>
                </c:pt>
                <c:pt idx="6346" formatCode="General">
                  <c:v>6.3467226028442303</c:v>
                </c:pt>
                <c:pt idx="6347" formatCode="General">
                  <c:v>6.3477225303649902</c:v>
                </c:pt>
                <c:pt idx="6348" formatCode="General">
                  <c:v>6.3487224578857404</c:v>
                </c:pt>
                <c:pt idx="6349" formatCode="General">
                  <c:v>6.3497223854064897</c:v>
                </c:pt>
                <c:pt idx="6350" formatCode="General">
                  <c:v>6.3507223129272399</c:v>
                </c:pt>
                <c:pt idx="6351" formatCode="General">
                  <c:v>6.3517222404479901</c:v>
                </c:pt>
                <c:pt idx="6352" formatCode="General">
                  <c:v>6.35272216796875</c:v>
                </c:pt>
                <c:pt idx="6353" formatCode="General">
                  <c:v>6.3537220954895002</c:v>
                </c:pt>
                <c:pt idx="6354" formatCode="General">
                  <c:v>6.3547220230102504</c:v>
                </c:pt>
                <c:pt idx="6355" formatCode="General">
                  <c:v>6.3557219505309996</c:v>
                </c:pt>
                <c:pt idx="6356" formatCode="General">
                  <c:v>6.3567218780517498</c:v>
                </c:pt>
                <c:pt idx="6357" formatCode="General">
                  <c:v>6.3577218055725</c:v>
                </c:pt>
                <c:pt idx="6358" formatCode="General">
                  <c:v>6.3587217330932599</c:v>
                </c:pt>
                <c:pt idx="6359" formatCode="General">
                  <c:v>6.3597216606140101</c:v>
                </c:pt>
                <c:pt idx="6360" formatCode="General">
                  <c:v>6.3607215881347603</c:v>
                </c:pt>
                <c:pt idx="6361" formatCode="General">
                  <c:v>6.3617215156555096</c:v>
                </c:pt>
                <c:pt idx="6362" formatCode="General">
                  <c:v>6.3627214431762598</c:v>
                </c:pt>
                <c:pt idx="6363" formatCode="General">
                  <c:v>6.3637213706970197</c:v>
                </c:pt>
                <c:pt idx="6364" formatCode="General">
                  <c:v>6.3647212982177699</c:v>
                </c:pt>
                <c:pt idx="6365" formatCode="General">
                  <c:v>6.3657212257385201</c:v>
                </c:pt>
                <c:pt idx="6366" formatCode="General">
                  <c:v>6.3667211532592702</c:v>
                </c:pt>
                <c:pt idx="6367" formatCode="General">
                  <c:v>6.3677210807800204</c:v>
                </c:pt>
                <c:pt idx="6368" formatCode="General">
                  <c:v>6.3687210083007804</c:v>
                </c:pt>
                <c:pt idx="6369" formatCode="General">
                  <c:v>6.3697209358215297</c:v>
                </c:pt>
                <c:pt idx="6370" formatCode="General">
                  <c:v>6.3707208633422798</c:v>
                </c:pt>
                <c:pt idx="6371" formatCode="General">
                  <c:v>6.37172079086303</c:v>
                </c:pt>
                <c:pt idx="6372" formatCode="General">
                  <c:v>6.3727207183837802</c:v>
                </c:pt>
                <c:pt idx="6373" formatCode="General">
                  <c:v>6.3737206459045401</c:v>
                </c:pt>
                <c:pt idx="6374" formatCode="General">
                  <c:v>6.3747205734252903</c:v>
                </c:pt>
                <c:pt idx="6375" formatCode="General">
                  <c:v>6.3757205009460396</c:v>
                </c:pt>
                <c:pt idx="6376" formatCode="General">
                  <c:v>6.3767204284667898</c:v>
                </c:pt>
                <c:pt idx="6377" formatCode="General">
                  <c:v>6.3777203559875399</c:v>
                </c:pt>
                <c:pt idx="6378" formatCode="General">
                  <c:v>6.3787202835082999</c:v>
                </c:pt>
                <c:pt idx="6379" formatCode="General">
                  <c:v>6.3797202110290501</c:v>
                </c:pt>
                <c:pt idx="6380" formatCode="General">
                  <c:v>6.3807201385498002</c:v>
                </c:pt>
                <c:pt idx="6381" formatCode="General">
                  <c:v>6.3817200660705504</c:v>
                </c:pt>
                <c:pt idx="6382" formatCode="General">
                  <c:v>6.3827199935912997</c:v>
                </c:pt>
                <c:pt idx="6383" formatCode="General">
                  <c:v>6.3837199211120597</c:v>
                </c:pt>
                <c:pt idx="6384" formatCode="General">
                  <c:v>6.3847198486328098</c:v>
                </c:pt>
                <c:pt idx="6385" formatCode="General">
                  <c:v>6.38571977615356</c:v>
                </c:pt>
                <c:pt idx="6386" formatCode="General">
                  <c:v>6.3867197036743102</c:v>
                </c:pt>
                <c:pt idx="6387" formatCode="General">
                  <c:v>6.3877196311950604</c:v>
                </c:pt>
                <c:pt idx="6388" formatCode="General">
                  <c:v>6.3887195587158203</c:v>
                </c:pt>
                <c:pt idx="6389" formatCode="General">
                  <c:v>6.3897194862365696</c:v>
                </c:pt>
                <c:pt idx="6390" formatCode="General">
                  <c:v>6.3907194137573198</c:v>
                </c:pt>
                <c:pt idx="6391" formatCode="General">
                  <c:v>6.39171934127807</c:v>
                </c:pt>
                <c:pt idx="6392" formatCode="General">
                  <c:v>6.3927192687988201</c:v>
                </c:pt>
                <c:pt idx="6393" formatCode="General">
                  <c:v>6.3937191963195801</c:v>
                </c:pt>
                <c:pt idx="6394" formatCode="General">
                  <c:v>6.3947191238403303</c:v>
                </c:pt>
                <c:pt idx="6395" formatCode="General">
                  <c:v>6.3957190513610804</c:v>
                </c:pt>
                <c:pt idx="6396" formatCode="General">
                  <c:v>6.3967189788818297</c:v>
                </c:pt>
                <c:pt idx="6397" formatCode="General">
                  <c:v>6.3977189064025799</c:v>
                </c:pt>
                <c:pt idx="6398" formatCode="General">
                  <c:v>6.3987188339233301</c:v>
                </c:pt>
                <c:pt idx="6399" formatCode="General">
                  <c:v>6.39971876144409</c:v>
                </c:pt>
                <c:pt idx="6400" formatCode="General">
                  <c:v>6.4007186889648402</c:v>
                </c:pt>
                <c:pt idx="6401" formatCode="General">
                  <c:v>6.4017186164855904</c:v>
                </c:pt>
                <c:pt idx="6402" formatCode="General">
                  <c:v>6.4027185440063397</c:v>
                </c:pt>
                <c:pt idx="6403" formatCode="General">
                  <c:v>6.4037184715270898</c:v>
                </c:pt>
                <c:pt idx="6404" formatCode="General">
                  <c:v>6.4047183990478498</c:v>
                </c:pt>
                <c:pt idx="6405" formatCode="General">
                  <c:v>6.4057183265686</c:v>
                </c:pt>
                <c:pt idx="6406" formatCode="General">
                  <c:v>6.4067182540893501</c:v>
                </c:pt>
                <c:pt idx="6407" formatCode="General">
                  <c:v>6.4077181816101003</c:v>
                </c:pt>
                <c:pt idx="6408" formatCode="General">
                  <c:v>6.4087181091308496</c:v>
                </c:pt>
                <c:pt idx="6409" formatCode="General">
                  <c:v>6.4097180366516104</c:v>
                </c:pt>
                <c:pt idx="6410" formatCode="General">
                  <c:v>6.4107179641723597</c:v>
                </c:pt>
                <c:pt idx="6411" formatCode="General">
                  <c:v>6.4117178916931099</c:v>
                </c:pt>
                <c:pt idx="6412" formatCode="General">
                  <c:v>6.4127178192138601</c:v>
                </c:pt>
                <c:pt idx="6413" formatCode="General">
                  <c:v>6.4137177467346103</c:v>
                </c:pt>
                <c:pt idx="6414" formatCode="General">
                  <c:v>6.4147176742553702</c:v>
                </c:pt>
                <c:pt idx="6415" formatCode="General">
                  <c:v>6.4157176017761204</c:v>
                </c:pt>
                <c:pt idx="6416" formatCode="General">
                  <c:v>6.4167175292968697</c:v>
                </c:pt>
                <c:pt idx="6417" formatCode="General">
                  <c:v>6.4177174568176198</c:v>
                </c:pt>
                <c:pt idx="6418" formatCode="General">
                  <c:v>6.41871738433837</c:v>
                </c:pt>
                <c:pt idx="6419" formatCode="General">
                  <c:v>6.41971731185913</c:v>
                </c:pt>
                <c:pt idx="6420" formatCode="General">
                  <c:v>6.4207172393798801</c:v>
                </c:pt>
                <c:pt idx="6421" formatCode="General">
                  <c:v>6.4217171669006303</c:v>
                </c:pt>
                <c:pt idx="6422" formatCode="General">
                  <c:v>6.4227170944213796</c:v>
                </c:pt>
                <c:pt idx="6423" formatCode="General">
                  <c:v>6.4237170219421298</c:v>
                </c:pt>
                <c:pt idx="6424" formatCode="General">
                  <c:v>6.4247169494628897</c:v>
                </c:pt>
                <c:pt idx="6425" formatCode="General">
                  <c:v>6.4257168769836399</c:v>
                </c:pt>
                <c:pt idx="6426" formatCode="General">
                  <c:v>6.4267168045043901</c:v>
                </c:pt>
                <c:pt idx="6427" formatCode="General">
                  <c:v>6.4277167320251403</c:v>
                </c:pt>
                <c:pt idx="6428" formatCode="General">
                  <c:v>6.4287166595458896</c:v>
                </c:pt>
                <c:pt idx="6429" formatCode="General">
                  <c:v>6.4297165870666504</c:v>
                </c:pt>
                <c:pt idx="6430" formatCode="General">
                  <c:v>6.4307165145873997</c:v>
                </c:pt>
                <c:pt idx="6431" formatCode="General">
                  <c:v>6.4317164421081499</c:v>
                </c:pt>
                <c:pt idx="6432" formatCode="General">
                  <c:v>6.4327163696289</c:v>
                </c:pt>
                <c:pt idx="6433" formatCode="General">
                  <c:v>6.4337162971496502</c:v>
                </c:pt>
                <c:pt idx="6434" formatCode="General">
                  <c:v>6.4347162246704102</c:v>
                </c:pt>
                <c:pt idx="6435" formatCode="General">
                  <c:v>6.4357161521911603</c:v>
                </c:pt>
                <c:pt idx="6436" formatCode="General">
                  <c:v>6.4367160797119096</c:v>
                </c:pt>
                <c:pt idx="6437" formatCode="General">
                  <c:v>6.4377160072326598</c:v>
                </c:pt>
                <c:pt idx="6438" formatCode="General">
                  <c:v>6.43871593475341</c:v>
                </c:pt>
                <c:pt idx="6439" formatCode="General">
                  <c:v>6.4397158622741602</c:v>
                </c:pt>
                <c:pt idx="6440" formatCode="General">
                  <c:v>6.4407157897949201</c:v>
                </c:pt>
                <c:pt idx="6441" formatCode="General">
                  <c:v>6.4417157173156703</c:v>
                </c:pt>
                <c:pt idx="6442" formatCode="General">
                  <c:v>6.4427156448364196</c:v>
                </c:pt>
                <c:pt idx="6443" formatCode="General">
                  <c:v>6.4437155723571697</c:v>
                </c:pt>
                <c:pt idx="6444" formatCode="General">
                  <c:v>6.4447154998779199</c:v>
                </c:pt>
                <c:pt idx="6445" formatCode="General">
                  <c:v>6.4457154273986799</c:v>
                </c:pt>
                <c:pt idx="6446" formatCode="General">
                  <c:v>6.44671535491943</c:v>
                </c:pt>
                <c:pt idx="6447" formatCode="General">
                  <c:v>6.4477152824401802</c:v>
                </c:pt>
                <c:pt idx="6448" formatCode="General">
                  <c:v>6.4487152099609304</c:v>
                </c:pt>
                <c:pt idx="6449" formatCode="General">
                  <c:v>6.4497151374816797</c:v>
                </c:pt>
                <c:pt idx="6450" formatCode="General">
                  <c:v>6.4507150650024396</c:v>
                </c:pt>
                <c:pt idx="6451" formatCode="General">
                  <c:v>6.4517149925231898</c:v>
                </c:pt>
                <c:pt idx="6452" formatCode="General">
                  <c:v>6.45271492004394</c:v>
                </c:pt>
                <c:pt idx="6453" formatCode="General">
                  <c:v>6.4537148475646902</c:v>
                </c:pt>
                <c:pt idx="6454" formatCode="General">
                  <c:v>6.4547147750854403</c:v>
                </c:pt>
                <c:pt idx="6455" formatCode="General">
                  <c:v>6.4557147026062003</c:v>
                </c:pt>
                <c:pt idx="6456" formatCode="General">
                  <c:v>6.4567146301269496</c:v>
                </c:pt>
                <c:pt idx="6457" formatCode="General">
                  <c:v>6.4577145576476997</c:v>
                </c:pt>
                <c:pt idx="6458" formatCode="General">
                  <c:v>6.4587144851684499</c:v>
                </c:pt>
                <c:pt idx="6459" formatCode="General">
                  <c:v>6.4597144126892001</c:v>
                </c:pt>
                <c:pt idx="6460" formatCode="General">
                  <c:v>6.46071434020996</c:v>
                </c:pt>
                <c:pt idx="6461" formatCode="General">
                  <c:v>6.4617142677307102</c:v>
                </c:pt>
                <c:pt idx="6462" formatCode="General">
                  <c:v>6.4627141952514604</c:v>
                </c:pt>
                <c:pt idx="6463" formatCode="General">
                  <c:v>6.4637141227722097</c:v>
                </c:pt>
                <c:pt idx="6464" formatCode="General">
                  <c:v>6.4647140502929599</c:v>
                </c:pt>
                <c:pt idx="6465" formatCode="General">
                  <c:v>6.4657139778137198</c:v>
                </c:pt>
                <c:pt idx="6466" formatCode="General">
                  <c:v>6.46671390533447</c:v>
                </c:pt>
                <c:pt idx="6467" formatCode="General">
                  <c:v>6.4677138328552202</c:v>
                </c:pt>
                <c:pt idx="6468" formatCode="General">
                  <c:v>6.4687137603759703</c:v>
                </c:pt>
                <c:pt idx="6469" formatCode="General">
                  <c:v>6.4697136878967196</c:v>
                </c:pt>
                <c:pt idx="6470" formatCode="General">
                  <c:v>6.4707136154174796</c:v>
                </c:pt>
                <c:pt idx="6471" formatCode="General">
                  <c:v>6.4717135429382298</c:v>
                </c:pt>
                <c:pt idx="6472" formatCode="General">
                  <c:v>6.4727134704589799</c:v>
                </c:pt>
                <c:pt idx="6473" formatCode="General">
                  <c:v>6.4737133979797301</c:v>
                </c:pt>
                <c:pt idx="6474" formatCode="General">
                  <c:v>6.4747133255004803</c:v>
                </c:pt>
                <c:pt idx="6475" formatCode="General">
                  <c:v>6.4757132530212402</c:v>
                </c:pt>
                <c:pt idx="6476" formatCode="General">
                  <c:v>6.4767131805419904</c:v>
                </c:pt>
                <c:pt idx="6477" formatCode="General">
                  <c:v>6.4777131080627397</c:v>
                </c:pt>
                <c:pt idx="6478" formatCode="General">
                  <c:v>6.4787130355834899</c:v>
                </c:pt>
                <c:pt idx="6479" formatCode="General">
                  <c:v>6.4797129631042401</c:v>
                </c:pt>
                <c:pt idx="6480" formatCode="General">
                  <c:v>6.480712890625</c:v>
                </c:pt>
                <c:pt idx="6481" formatCode="General">
                  <c:v>6.4817128181457502</c:v>
                </c:pt>
                <c:pt idx="6482" formatCode="General">
                  <c:v>6.4827127456665004</c:v>
                </c:pt>
                <c:pt idx="6483" formatCode="General">
                  <c:v>6.4837126731872496</c:v>
                </c:pt>
                <c:pt idx="6484" formatCode="General">
                  <c:v>6.4847126007079998</c:v>
                </c:pt>
                <c:pt idx="6485" formatCode="General">
                  <c:v>6.48571252822875</c:v>
                </c:pt>
                <c:pt idx="6486" formatCode="General">
                  <c:v>6.4867124557495099</c:v>
                </c:pt>
                <c:pt idx="6487" formatCode="General">
                  <c:v>6.4877123832702601</c:v>
                </c:pt>
                <c:pt idx="6488" formatCode="General">
                  <c:v>6.4887123107910103</c:v>
                </c:pt>
                <c:pt idx="6489" formatCode="General">
                  <c:v>6.4897122383117596</c:v>
                </c:pt>
                <c:pt idx="6490" formatCode="General">
                  <c:v>6.4907121658325098</c:v>
                </c:pt>
                <c:pt idx="6491" formatCode="General">
                  <c:v>6.4917120933532697</c:v>
                </c:pt>
                <c:pt idx="6492" formatCode="General">
                  <c:v>6.4927120208740199</c:v>
                </c:pt>
                <c:pt idx="6493" formatCode="General">
                  <c:v>6.4937119483947701</c:v>
                </c:pt>
                <c:pt idx="6494" formatCode="General">
                  <c:v>6.4947118759155202</c:v>
                </c:pt>
                <c:pt idx="6495" formatCode="General">
                  <c:v>6.4957118034362704</c:v>
                </c:pt>
                <c:pt idx="6496" formatCode="General">
                  <c:v>6.4967117309570304</c:v>
                </c:pt>
                <c:pt idx="6497" formatCode="General">
                  <c:v>6.4977116584777797</c:v>
                </c:pt>
                <c:pt idx="6498" formatCode="General">
                  <c:v>6.4987115859985298</c:v>
                </c:pt>
                <c:pt idx="6499" formatCode="General">
                  <c:v>6.49971151351928</c:v>
                </c:pt>
                <c:pt idx="6500" formatCode="General">
                  <c:v>6.5007114410400302</c:v>
                </c:pt>
                <c:pt idx="6501" formatCode="General">
                  <c:v>6.5017113685607901</c:v>
                </c:pt>
                <c:pt idx="6502" formatCode="General">
                  <c:v>6.5027112960815403</c:v>
                </c:pt>
                <c:pt idx="6503" formatCode="General">
                  <c:v>6.5037112236022896</c:v>
                </c:pt>
                <c:pt idx="6504" formatCode="General">
                  <c:v>6.5047111511230398</c:v>
                </c:pt>
                <c:pt idx="6505" formatCode="General">
                  <c:v>6.5057110786437899</c:v>
                </c:pt>
                <c:pt idx="6506" formatCode="General">
                  <c:v>6.5067110061645499</c:v>
                </c:pt>
                <c:pt idx="6507" formatCode="General">
                  <c:v>6.5077109336853001</c:v>
                </c:pt>
                <c:pt idx="6508" formatCode="General">
                  <c:v>6.5087108612060502</c:v>
                </c:pt>
                <c:pt idx="6509" formatCode="General">
                  <c:v>6.5097107887268004</c:v>
                </c:pt>
                <c:pt idx="6510" formatCode="General">
                  <c:v>6.5107107162475497</c:v>
                </c:pt>
                <c:pt idx="6511" formatCode="General">
                  <c:v>6.5117106437683097</c:v>
                </c:pt>
                <c:pt idx="6512" formatCode="General">
                  <c:v>6.5127105712890598</c:v>
                </c:pt>
                <c:pt idx="6513" formatCode="General">
                  <c:v>6.51371049880981</c:v>
                </c:pt>
                <c:pt idx="6514" formatCode="General">
                  <c:v>6.5147104263305602</c:v>
                </c:pt>
                <c:pt idx="6515" formatCode="General">
                  <c:v>6.5157103538513104</c:v>
                </c:pt>
                <c:pt idx="6516" formatCode="General">
                  <c:v>6.5167102813720703</c:v>
                </c:pt>
                <c:pt idx="6517" formatCode="General">
                  <c:v>6.5177102088928196</c:v>
                </c:pt>
                <c:pt idx="6518" formatCode="General">
                  <c:v>6.5187101364135698</c:v>
                </c:pt>
                <c:pt idx="6519" formatCode="General">
                  <c:v>6.51971006393432</c:v>
                </c:pt>
                <c:pt idx="6520" formatCode="General">
                  <c:v>6.5207099914550701</c:v>
                </c:pt>
                <c:pt idx="6521" formatCode="General">
                  <c:v>6.5217099189758301</c:v>
                </c:pt>
                <c:pt idx="6522" formatCode="General">
                  <c:v>6.5227098464965803</c:v>
                </c:pt>
                <c:pt idx="6523" formatCode="General">
                  <c:v>6.5237097740173304</c:v>
                </c:pt>
                <c:pt idx="6524" formatCode="General">
                  <c:v>6.5247097015380797</c:v>
                </c:pt>
                <c:pt idx="6525" formatCode="General">
                  <c:v>6.5257096290588299</c:v>
                </c:pt>
                <c:pt idx="6526" formatCode="General">
                  <c:v>6.5267095565795801</c:v>
                </c:pt>
                <c:pt idx="6527" formatCode="General">
                  <c:v>6.52770948410034</c:v>
                </c:pt>
                <c:pt idx="6528" formatCode="General">
                  <c:v>6.5287094116210902</c:v>
                </c:pt>
                <c:pt idx="6529" formatCode="General">
                  <c:v>6.5297093391418404</c:v>
                </c:pt>
                <c:pt idx="6530" formatCode="General">
                  <c:v>6.5307092666625897</c:v>
                </c:pt>
                <c:pt idx="6531" formatCode="General">
                  <c:v>6.5317091941833398</c:v>
                </c:pt>
                <c:pt idx="6532" formatCode="General">
                  <c:v>6.5327091217040998</c:v>
                </c:pt>
                <c:pt idx="6533" formatCode="General">
                  <c:v>6.53370904922485</c:v>
                </c:pt>
                <c:pt idx="6534" formatCode="General">
                  <c:v>6.5347089767456001</c:v>
                </c:pt>
                <c:pt idx="6535" formatCode="General">
                  <c:v>6.5357089042663503</c:v>
                </c:pt>
                <c:pt idx="6536" formatCode="General">
                  <c:v>6.5367088317870996</c:v>
                </c:pt>
                <c:pt idx="6537" formatCode="General">
                  <c:v>6.5377087593078604</c:v>
                </c:pt>
                <c:pt idx="6538" formatCode="General">
                  <c:v>6.5387086868286097</c:v>
                </c:pt>
                <c:pt idx="6539" formatCode="General">
                  <c:v>6.5397086143493599</c:v>
                </c:pt>
                <c:pt idx="6540" formatCode="General">
                  <c:v>6.5407085418701101</c:v>
                </c:pt>
                <c:pt idx="6541" formatCode="General">
                  <c:v>6.5417084693908603</c:v>
                </c:pt>
                <c:pt idx="6542" formatCode="General">
                  <c:v>6.5427083969116202</c:v>
                </c:pt>
                <c:pt idx="6543" formatCode="General">
                  <c:v>6.5437083244323704</c:v>
                </c:pt>
                <c:pt idx="6544" formatCode="General">
                  <c:v>6.5447082519531197</c:v>
                </c:pt>
                <c:pt idx="6545" formatCode="General">
                  <c:v>6.5457081794738698</c:v>
                </c:pt>
                <c:pt idx="6546" formatCode="General">
                  <c:v>6.54670810699462</c:v>
                </c:pt>
                <c:pt idx="6547" formatCode="General">
                  <c:v>6.54770803451538</c:v>
                </c:pt>
                <c:pt idx="6548" formatCode="General">
                  <c:v>6.5487079620361301</c:v>
                </c:pt>
                <c:pt idx="6549" formatCode="General">
                  <c:v>6.5497078895568803</c:v>
                </c:pt>
                <c:pt idx="6550" formatCode="General">
                  <c:v>6.5507078170776296</c:v>
                </c:pt>
                <c:pt idx="6551" formatCode="General">
                  <c:v>6.5517077445983798</c:v>
                </c:pt>
                <c:pt idx="6552" formatCode="General">
                  <c:v>6.5527076721191397</c:v>
                </c:pt>
                <c:pt idx="6553" formatCode="General">
                  <c:v>6.5537075996398899</c:v>
                </c:pt>
                <c:pt idx="6554" formatCode="General">
                  <c:v>6.5547075271606401</c:v>
                </c:pt>
                <c:pt idx="6555" formatCode="General">
                  <c:v>6.5557074546813903</c:v>
                </c:pt>
                <c:pt idx="6556" formatCode="General">
                  <c:v>6.5567073822021396</c:v>
                </c:pt>
                <c:pt idx="6557" formatCode="General">
                  <c:v>6.5577073097229004</c:v>
                </c:pt>
                <c:pt idx="6558" formatCode="General">
                  <c:v>6.5587072372436497</c:v>
                </c:pt>
                <c:pt idx="6559" formatCode="General">
                  <c:v>6.5597071647643999</c:v>
                </c:pt>
                <c:pt idx="6560" formatCode="General">
                  <c:v>6.56070709228515</c:v>
                </c:pt>
                <c:pt idx="6561" formatCode="General">
                  <c:v>6.5617070198059002</c:v>
                </c:pt>
                <c:pt idx="6562" formatCode="General">
                  <c:v>6.5627069473266602</c:v>
                </c:pt>
                <c:pt idx="6563" formatCode="General">
                  <c:v>6.5637068748474103</c:v>
                </c:pt>
                <c:pt idx="6564" formatCode="General">
                  <c:v>6.5647068023681596</c:v>
                </c:pt>
                <c:pt idx="6565" formatCode="General">
                  <c:v>6.5657067298889098</c:v>
                </c:pt>
                <c:pt idx="6566" formatCode="General">
                  <c:v>6.56670665740966</c:v>
                </c:pt>
                <c:pt idx="6567" formatCode="General">
                  <c:v>6.5677065849304102</c:v>
                </c:pt>
                <c:pt idx="6568" formatCode="General">
                  <c:v>6.5687065124511701</c:v>
                </c:pt>
                <c:pt idx="6569" formatCode="General">
                  <c:v>6.5697064399719203</c:v>
                </c:pt>
                <c:pt idx="6570" formatCode="General">
                  <c:v>6.5707063674926696</c:v>
                </c:pt>
                <c:pt idx="6571" formatCode="General">
                  <c:v>6.5717062950134197</c:v>
                </c:pt>
                <c:pt idx="6572" formatCode="General">
                  <c:v>6.5727062225341699</c:v>
                </c:pt>
                <c:pt idx="6573" formatCode="General">
                  <c:v>6.5737061500549299</c:v>
                </c:pt>
                <c:pt idx="6574" formatCode="General">
                  <c:v>6.57470607757568</c:v>
                </c:pt>
                <c:pt idx="6575" formatCode="General">
                  <c:v>6.5757060050964302</c:v>
                </c:pt>
                <c:pt idx="6576" formatCode="General">
                  <c:v>6.5767059326171804</c:v>
                </c:pt>
                <c:pt idx="6577" formatCode="General">
                  <c:v>6.5777058601379297</c:v>
                </c:pt>
                <c:pt idx="6578" formatCode="General">
                  <c:v>6.5787057876586896</c:v>
                </c:pt>
                <c:pt idx="6579" formatCode="General">
                  <c:v>6.5797057151794398</c:v>
                </c:pt>
                <c:pt idx="6580" formatCode="General">
                  <c:v>6.58070564270019</c:v>
                </c:pt>
                <c:pt idx="6581" formatCode="General">
                  <c:v>6.5817055702209402</c:v>
                </c:pt>
                <c:pt idx="6582" formatCode="General">
                  <c:v>6.5827054977416903</c:v>
                </c:pt>
                <c:pt idx="6583" formatCode="General">
                  <c:v>6.5837054252624503</c:v>
                </c:pt>
                <c:pt idx="6584" formatCode="General">
                  <c:v>6.5847053527831996</c:v>
                </c:pt>
                <c:pt idx="6585" formatCode="General">
                  <c:v>6.5857052803039497</c:v>
                </c:pt>
                <c:pt idx="6586" formatCode="General">
                  <c:v>6.5867052078246999</c:v>
                </c:pt>
                <c:pt idx="6587" formatCode="General">
                  <c:v>6.5877051353454501</c:v>
                </c:pt>
                <c:pt idx="6588" formatCode="General">
                  <c:v>6.58870506286621</c:v>
                </c:pt>
                <c:pt idx="6589" formatCode="General">
                  <c:v>6.5897049903869602</c:v>
                </c:pt>
                <c:pt idx="6590" formatCode="General">
                  <c:v>6.5907049179077104</c:v>
                </c:pt>
                <c:pt idx="6591" formatCode="General">
                  <c:v>6.5917048454284597</c:v>
                </c:pt>
                <c:pt idx="6592" formatCode="General">
                  <c:v>6.5927047729492099</c:v>
                </c:pt>
                <c:pt idx="6593" formatCode="General">
                  <c:v>6.5937047004699698</c:v>
                </c:pt>
                <c:pt idx="6594" formatCode="General">
                  <c:v>6.59470462799072</c:v>
                </c:pt>
                <c:pt idx="6595" formatCode="General">
                  <c:v>6.5957045555114702</c:v>
                </c:pt>
                <c:pt idx="6596" formatCode="General">
                  <c:v>6.5967044830322203</c:v>
                </c:pt>
                <c:pt idx="6597" formatCode="General">
                  <c:v>6.5977044105529696</c:v>
                </c:pt>
                <c:pt idx="6598" formatCode="General">
                  <c:v>6.5987043380737296</c:v>
                </c:pt>
                <c:pt idx="6599" formatCode="General">
                  <c:v>6.5997042655944798</c:v>
                </c:pt>
                <c:pt idx="6600" formatCode="General">
                  <c:v>6.6007041931152299</c:v>
                </c:pt>
                <c:pt idx="6601" formatCode="General">
                  <c:v>6.6017041206359801</c:v>
                </c:pt>
                <c:pt idx="6602" formatCode="General">
                  <c:v>6.6027040481567303</c:v>
                </c:pt>
                <c:pt idx="6603" formatCode="General">
                  <c:v>6.6037039756774902</c:v>
                </c:pt>
                <c:pt idx="6604" formatCode="General">
                  <c:v>6.6047039031982404</c:v>
                </c:pt>
                <c:pt idx="6605" formatCode="General">
                  <c:v>6.6057038307189897</c:v>
                </c:pt>
                <c:pt idx="6606" formatCode="General">
                  <c:v>6.6067037582397399</c:v>
                </c:pt>
                <c:pt idx="6607" formatCode="General">
                  <c:v>6.6077036857604901</c:v>
                </c:pt>
                <c:pt idx="6608" formatCode="General">
                  <c:v>6.60870361328125</c:v>
                </c:pt>
                <c:pt idx="6609" formatCode="General">
                  <c:v>6.6097035408020002</c:v>
                </c:pt>
                <c:pt idx="6610" formatCode="General">
                  <c:v>6.6107034683227504</c:v>
                </c:pt>
                <c:pt idx="6611" formatCode="General">
                  <c:v>6.6117033958434996</c:v>
                </c:pt>
                <c:pt idx="6612" formatCode="General">
                  <c:v>6.6127033233642498</c:v>
                </c:pt>
                <c:pt idx="6613" formatCode="General">
                  <c:v>6.613703250885</c:v>
                </c:pt>
                <c:pt idx="6614" formatCode="General">
                  <c:v>6.6147031784057599</c:v>
                </c:pt>
                <c:pt idx="6615" formatCode="General">
                  <c:v>6.6157031059265101</c:v>
                </c:pt>
                <c:pt idx="6616" formatCode="General">
                  <c:v>6.6167030334472603</c:v>
                </c:pt>
                <c:pt idx="6617" formatCode="General">
                  <c:v>6.6177029609680096</c:v>
                </c:pt>
                <c:pt idx="6618" formatCode="General">
                  <c:v>6.6187028884887598</c:v>
                </c:pt>
                <c:pt idx="6619" formatCode="General">
                  <c:v>6.6197028160095197</c:v>
                </c:pt>
                <c:pt idx="6620" formatCode="General">
                  <c:v>6.6207027435302699</c:v>
                </c:pt>
                <c:pt idx="6621" formatCode="General">
                  <c:v>6.6217026710510201</c:v>
                </c:pt>
                <c:pt idx="6622" formatCode="General">
                  <c:v>6.6227025985717702</c:v>
                </c:pt>
                <c:pt idx="6623" formatCode="General">
                  <c:v>6.6237025260925204</c:v>
                </c:pt>
                <c:pt idx="6624" formatCode="General">
                  <c:v>6.6247024536132804</c:v>
                </c:pt>
                <c:pt idx="6625" formatCode="General">
                  <c:v>6.6257023811340297</c:v>
                </c:pt>
                <c:pt idx="6626" formatCode="General">
                  <c:v>6.6267023086547798</c:v>
                </c:pt>
                <c:pt idx="6627" formatCode="General">
                  <c:v>6.62770223617553</c:v>
                </c:pt>
                <c:pt idx="6628" formatCode="General">
                  <c:v>6.6287021636962802</c:v>
                </c:pt>
                <c:pt idx="6629" formatCode="General">
                  <c:v>6.6297020912170401</c:v>
                </c:pt>
                <c:pt idx="6630" formatCode="General">
                  <c:v>6.6307020187377903</c:v>
                </c:pt>
                <c:pt idx="6631" formatCode="General">
                  <c:v>6.6317019462585396</c:v>
                </c:pt>
                <c:pt idx="6632" formatCode="General">
                  <c:v>6.6327018737792898</c:v>
                </c:pt>
                <c:pt idx="6633" formatCode="General">
                  <c:v>6.6337018013000399</c:v>
                </c:pt>
                <c:pt idx="6634" formatCode="General">
                  <c:v>6.6347017288207999</c:v>
                </c:pt>
                <c:pt idx="6635" formatCode="General">
                  <c:v>6.6357016563415501</c:v>
                </c:pt>
                <c:pt idx="6636" formatCode="General">
                  <c:v>6.6367015838623002</c:v>
                </c:pt>
                <c:pt idx="6637" formatCode="General">
                  <c:v>6.6377015113830504</c:v>
                </c:pt>
                <c:pt idx="6638" formatCode="General">
                  <c:v>6.6387014389037997</c:v>
                </c:pt>
                <c:pt idx="6639" formatCode="General">
                  <c:v>6.6397013664245597</c:v>
                </c:pt>
                <c:pt idx="6640" formatCode="General">
                  <c:v>6.6407012939453098</c:v>
                </c:pt>
                <c:pt idx="6641" formatCode="General">
                  <c:v>6.64170122146606</c:v>
                </c:pt>
                <c:pt idx="6642" formatCode="General">
                  <c:v>6.6427011489868102</c:v>
                </c:pt>
                <c:pt idx="6643" formatCode="General">
                  <c:v>6.6437010765075604</c:v>
                </c:pt>
                <c:pt idx="6644" formatCode="General">
                  <c:v>6.6447010040283203</c:v>
                </c:pt>
                <c:pt idx="6645" formatCode="General">
                  <c:v>6.6457009315490696</c:v>
                </c:pt>
                <c:pt idx="6646" formatCode="General">
                  <c:v>6.6467008590698198</c:v>
                </c:pt>
                <c:pt idx="6647" formatCode="General">
                  <c:v>6.64770078659057</c:v>
                </c:pt>
                <c:pt idx="6648" formatCode="General">
                  <c:v>6.6487007141113201</c:v>
                </c:pt>
                <c:pt idx="6649" formatCode="General">
                  <c:v>6.6497006416320801</c:v>
                </c:pt>
                <c:pt idx="6650" formatCode="General">
                  <c:v>6.6507005691528303</c:v>
                </c:pt>
                <c:pt idx="6651" formatCode="General">
                  <c:v>6.6517004966735804</c:v>
                </c:pt>
                <c:pt idx="6652" formatCode="General">
                  <c:v>6.6527004241943297</c:v>
                </c:pt>
                <c:pt idx="6653" formatCode="General">
                  <c:v>6.6537003517150799</c:v>
                </c:pt>
                <c:pt idx="6654" formatCode="General">
                  <c:v>6.6547002792358301</c:v>
                </c:pt>
                <c:pt idx="6655" formatCode="General">
                  <c:v>6.65570020675659</c:v>
                </c:pt>
                <c:pt idx="6656" formatCode="General">
                  <c:v>6.6567001342773402</c:v>
                </c:pt>
                <c:pt idx="6657" formatCode="General">
                  <c:v>6.6577000617980904</c:v>
                </c:pt>
                <c:pt idx="6658" formatCode="General">
                  <c:v>6.6586999893188397</c:v>
                </c:pt>
                <c:pt idx="6659" formatCode="General">
                  <c:v>6.6596999168395898</c:v>
                </c:pt>
                <c:pt idx="6660" formatCode="General">
                  <c:v>6.6606998443603498</c:v>
                </c:pt>
                <c:pt idx="6661" formatCode="General">
                  <c:v>6.6616997718811</c:v>
                </c:pt>
                <c:pt idx="6662" formatCode="General">
                  <c:v>6.6626996994018501</c:v>
                </c:pt>
                <c:pt idx="6663" formatCode="General">
                  <c:v>6.6636996269226003</c:v>
                </c:pt>
                <c:pt idx="6664" formatCode="General">
                  <c:v>6.6646995544433496</c:v>
                </c:pt>
                <c:pt idx="6665" formatCode="General">
                  <c:v>6.6656994819641104</c:v>
                </c:pt>
                <c:pt idx="6666" formatCode="General">
                  <c:v>6.6666994094848597</c:v>
                </c:pt>
                <c:pt idx="6667" formatCode="General">
                  <c:v>6.6676993370056099</c:v>
                </c:pt>
                <c:pt idx="6668" formatCode="General">
                  <c:v>6.6686992645263601</c:v>
                </c:pt>
                <c:pt idx="6669" formatCode="General">
                  <c:v>6.6696991920471103</c:v>
                </c:pt>
                <c:pt idx="6670" formatCode="General">
                  <c:v>6.6706991195678702</c:v>
                </c:pt>
                <c:pt idx="6671" formatCode="General">
                  <c:v>6.6716990470886204</c:v>
                </c:pt>
                <c:pt idx="6672" formatCode="General">
                  <c:v>6.6726989746093697</c:v>
                </c:pt>
                <c:pt idx="6673" formatCode="General">
                  <c:v>6.6736989021301198</c:v>
                </c:pt>
                <c:pt idx="6674" formatCode="General">
                  <c:v>6.67469882965087</c:v>
                </c:pt>
                <c:pt idx="6675" formatCode="General">
                  <c:v>6.67569875717163</c:v>
                </c:pt>
                <c:pt idx="6676" formatCode="General">
                  <c:v>6.6766986846923801</c:v>
                </c:pt>
                <c:pt idx="6677" formatCode="General">
                  <c:v>6.6776986122131303</c:v>
                </c:pt>
                <c:pt idx="6678" formatCode="General">
                  <c:v>6.6786985397338796</c:v>
                </c:pt>
                <c:pt idx="6679" formatCode="General">
                  <c:v>6.6796984672546298</c:v>
                </c:pt>
                <c:pt idx="6680" formatCode="General">
                  <c:v>6.6806983947753897</c:v>
                </c:pt>
                <c:pt idx="6681" formatCode="General">
                  <c:v>6.6816983222961399</c:v>
                </c:pt>
                <c:pt idx="6682" formatCode="General">
                  <c:v>6.6826982498168901</c:v>
                </c:pt>
                <c:pt idx="6683" formatCode="General">
                  <c:v>6.6836981773376403</c:v>
                </c:pt>
                <c:pt idx="6684" formatCode="General">
                  <c:v>6.6846981048583896</c:v>
                </c:pt>
                <c:pt idx="6685" formatCode="General">
                  <c:v>6.6856980323791504</c:v>
                </c:pt>
                <c:pt idx="6686" formatCode="General">
                  <c:v>6.6866979598998997</c:v>
                </c:pt>
                <c:pt idx="6687" formatCode="General">
                  <c:v>6.6876978874206499</c:v>
                </c:pt>
                <c:pt idx="6688" formatCode="General">
                  <c:v>6.6886978149414</c:v>
                </c:pt>
                <c:pt idx="6689" formatCode="General">
                  <c:v>6.6896977424621502</c:v>
                </c:pt>
                <c:pt idx="6690" formatCode="General">
                  <c:v>6.6906976699829102</c:v>
                </c:pt>
                <c:pt idx="6691" formatCode="General">
                  <c:v>6.6916975975036603</c:v>
                </c:pt>
                <c:pt idx="6692" formatCode="General">
                  <c:v>6.6926975250244096</c:v>
                </c:pt>
                <c:pt idx="6693" formatCode="General">
                  <c:v>6.6936974525451598</c:v>
                </c:pt>
                <c:pt idx="6694" formatCode="General">
                  <c:v>6.69469738006591</c:v>
                </c:pt>
                <c:pt idx="6695" formatCode="General">
                  <c:v>6.6956973075866602</c:v>
                </c:pt>
                <c:pt idx="6696" formatCode="General">
                  <c:v>6.6966972351074201</c:v>
                </c:pt>
                <c:pt idx="6697" formatCode="General">
                  <c:v>6.6976971626281703</c:v>
                </c:pt>
                <c:pt idx="6698" formatCode="General">
                  <c:v>6.6986970901489196</c:v>
                </c:pt>
                <c:pt idx="6699" formatCode="General">
                  <c:v>6.6996970176696697</c:v>
                </c:pt>
                <c:pt idx="6700" formatCode="General">
                  <c:v>6.7006969451904199</c:v>
                </c:pt>
                <c:pt idx="6701" formatCode="General">
                  <c:v>6.7016968727111799</c:v>
                </c:pt>
                <c:pt idx="6702" formatCode="General">
                  <c:v>6.70269680023193</c:v>
                </c:pt>
                <c:pt idx="6703" formatCode="General">
                  <c:v>6.7036967277526802</c:v>
                </c:pt>
                <c:pt idx="6704" formatCode="General">
                  <c:v>6.7046966552734304</c:v>
                </c:pt>
                <c:pt idx="6705" formatCode="General">
                  <c:v>6.7056965827941797</c:v>
                </c:pt>
                <c:pt idx="6706" formatCode="General">
                  <c:v>6.7066965103149396</c:v>
                </c:pt>
                <c:pt idx="6707" formatCode="General">
                  <c:v>6.7076964378356898</c:v>
                </c:pt>
                <c:pt idx="6708" formatCode="General">
                  <c:v>6.70869636535644</c:v>
                </c:pt>
                <c:pt idx="6709" formatCode="General">
                  <c:v>6.7096962928771902</c:v>
                </c:pt>
                <c:pt idx="6710" formatCode="General">
                  <c:v>6.7106962203979403</c:v>
                </c:pt>
                <c:pt idx="6711" formatCode="General">
                  <c:v>6.7116961479187003</c:v>
                </c:pt>
                <c:pt idx="6712" formatCode="General">
                  <c:v>6.7126960754394496</c:v>
                </c:pt>
                <c:pt idx="6713" formatCode="General">
                  <c:v>6.7136960029601997</c:v>
                </c:pt>
                <c:pt idx="6714" formatCode="General">
                  <c:v>6.7146959304809499</c:v>
                </c:pt>
                <c:pt idx="6715" formatCode="General">
                  <c:v>6.7156958580017001</c:v>
                </c:pt>
                <c:pt idx="6716" formatCode="General">
                  <c:v>6.71669578552246</c:v>
                </c:pt>
                <c:pt idx="6717" formatCode="General">
                  <c:v>6.7176957130432102</c:v>
                </c:pt>
                <c:pt idx="6718" formatCode="General">
                  <c:v>6.7186956405639604</c:v>
                </c:pt>
                <c:pt idx="6719" formatCode="General">
                  <c:v>6.7196955680847097</c:v>
                </c:pt>
                <c:pt idx="6720" formatCode="General">
                  <c:v>6.7206954956054599</c:v>
                </c:pt>
                <c:pt idx="6721" formatCode="General">
                  <c:v>6.7216954231262198</c:v>
                </c:pt>
                <c:pt idx="6722" formatCode="General">
                  <c:v>6.72269535064697</c:v>
                </c:pt>
                <c:pt idx="6723" formatCode="General">
                  <c:v>6.7236952781677202</c:v>
                </c:pt>
                <c:pt idx="6724" formatCode="General">
                  <c:v>6.7246952056884703</c:v>
                </c:pt>
                <c:pt idx="6725" formatCode="General">
                  <c:v>6.7256951332092196</c:v>
                </c:pt>
                <c:pt idx="6726" formatCode="General">
                  <c:v>6.7266950607299796</c:v>
                </c:pt>
                <c:pt idx="6727" formatCode="General">
                  <c:v>6.7276949882507298</c:v>
                </c:pt>
                <c:pt idx="6728" formatCode="General">
                  <c:v>6.7286949157714799</c:v>
                </c:pt>
                <c:pt idx="6729" formatCode="General">
                  <c:v>6.7296948432922301</c:v>
                </c:pt>
                <c:pt idx="6730" formatCode="General">
                  <c:v>6.7306947708129803</c:v>
                </c:pt>
                <c:pt idx="6731" formatCode="General">
                  <c:v>6.7316946983337402</c:v>
                </c:pt>
                <c:pt idx="6732" formatCode="General">
                  <c:v>6.7326946258544904</c:v>
                </c:pt>
                <c:pt idx="6733" formatCode="General">
                  <c:v>6.7336945533752397</c:v>
                </c:pt>
                <c:pt idx="6734" formatCode="General">
                  <c:v>6.7346944808959899</c:v>
                </c:pt>
                <c:pt idx="6735" formatCode="General">
                  <c:v>6.7356944084167401</c:v>
                </c:pt>
                <c:pt idx="6736" formatCode="General">
                  <c:v>6.7366943359375</c:v>
                </c:pt>
                <c:pt idx="6737" formatCode="General">
                  <c:v>6.7376942634582502</c:v>
                </c:pt>
                <c:pt idx="6738" formatCode="General">
                  <c:v>6.7386941909790004</c:v>
                </c:pt>
                <c:pt idx="6739" formatCode="General">
                  <c:v>6.7396941184997496</c:v>
                </c:pt>
                <c:pt idx="6740" formatCode="General">
                  <c:v>6.7406940460204998</c:v>
                </c:pt>
                <c:pt idx="6741" formatCode="General">
                  <c:v>6.74169397354125</c:v>
                </c:pt>
                <c:pt idx="6742" formatCode="General">
                  <c:v>6.7426939010620099</c:v>
                </c:pt>
                <c:pt idx="6743" formatCode="General">
                  <c:v>6.7436938285827601</c:v>
                </c:pt>
                <c:pt idx="6744" formatCode="General">
                  <c:v>6.7446937561035103</c:v>
                </c:pt>
                <c:pt idx="6745" formatCode="General">
                  <c:v>6.7456936836242596</c:v>
                </c:pt>
                <c:pt idx="6746" formatCode="General">
                  <c:v>6.7466936111450098</c:v>
                </c:pt>
                <c:pt idx="6747" formatCode="General">
                  <c:v>6.7476935386657697</c:v>
                </c:pt>
                <c:pt idx="6748" formatCode="General">
                  <c:v>6.7486934661865199</c:v>
                </c:pt>
                <c:pt idx="6749" formatCode="General">
                  <c:v>6.7496933937072701</c:v>
                </c:pt>
                <c:pt idx="6750" formatCode="General">
                  <c:v>6.7506933212280202</c:v>
                </c:pt>
                <c:pt idx="6751" formatCode="General">
                  <c:v>6.7516932487487704</c:v>
                </c:pt>
                <c:pt idx="6752" formatCode="General">
                  <c:v>6.7526931762695304</c:v>
                </c:pt>
                <c:pt idx="6753" formatCode="General">
                  <c:v>6.7536931037902797</c:v>
                </c:pt>
                <c:pt idx="6754" formatCode="General">
                  <c:v>6.7546930313110298</c:v>
                </c:pt>
                <c:pt idx="6755" formatCode="General">
                  <c:v>6.75569295883178</c:v>
                </c:pt>
                <c:pt idx="6756" formatCode="General">
                  <c:v>6.7566928863525302</c:v>
                </c:pt>
                <c:pt idx="6757" formatCode="General">
                  <c:v>6.7576928138732901</c:v>
                </c:pt>
                <c:pt idx="6758" formatCode="General">
                  <c:v>6.7586927413940403</c:v>
                </c:pt>
                <c:pt idx="6759" formatCode="General">
                  <c:v>6.7596926689147896</c:v>
                </c:pt>
                <c:pt idx="6760" formatCode="General">
                  <c:v>6.7606925964355398</c:v>
                </c:pt>
                <c:pt idx="6761" formatCode="General">
                  <c:v>6.7616925239562899</c:v>
                </c:pt>
                <c:pt idx="6762" formatCode="General">
                  <c:v>6.7626924514770499</c:v>
                </c:pt>
                <c:pt idx="6763" formatCode="General">
                  <c:v>6.7636923789978001</c:v>
                </c:pt>
                <c:pt idx="6764" formatCode="General">
                  <c:v>6.7646923065185502</c:v>
                </c:pt>
                <c:pt idx="6765" formatCode="General">
                  <c:v>6.7656922340393004</c:v>
                </c:pt>
                <c:pt idx="6766" formatCode="General">
                  <c:v>6.7666921615600497</c:v>
                </c:pt>
                <c:pt idx="6767" formatCode="General">
                  <c:v>6.7676920890808097</c:v>
                </c:pt>
                <c:pt idx="6768" formatCode="General">
                  <c:v>6.7686920166015598</c:v>
                </c:pt>
                <c:pt idx="6769" formatCode="General">
                  <c:v>6.76969194412231</c:v>
                </c:pt>
                <c:pt idx="6770" formatCode="General">
                  <c:v>6.7706918716430602</c:v>
                </c:pt>
                <c:pt idx="6771" formatCode="General">
                  <c:v>6.7716917991638104</c:v>
                </c:pt>
                <c:pt idx="6772" formatCode="General">
                  <c:v>6.7726917266845703</c:v>
                </c:pt>
                <c:pt idx="6773" formatCode="General">
                  <c:v>6.7736916542053196</c:v>
                </c:pt>
                <c:pt idx="6774" formatCode="General">
                  <c:v>6.7746915817260698</c:v>
                </c:pt>
                <c:pt idx="6775" formatCode="General">
                  <c:v>6.77569150924682</c:v>
                </c:pt>
                <c:pt idx="6776" formatCode="General">
                  <c:v>6.7766914367675701</c:v>
                </c:pt>
                <c:pt idx="6777" formatCode="General">
                  <c:v>6.7776913642883301</c:v>
                </c:pt>
                <c:pt idx="6778" formatCode="General">
                  <c:v>6.7786912918090803</c:v>
                </c:pt>
                <c:pt idx="6779" formatCode="General">
                  <c:v>6.7796912193298304</c:v>
                </c:pt>
                <c:pt idx="6780" formatCode="General">
                  <c:v>6.7806911468505797</c:v>
                </c:pt>
                <c:pt idx="6781" formatCode="General">
                  <c:v>6.7816910743713299</c:v>
                </c:pt>
                <c:pt idx="6782" formatCode="General">
                  <c:v>6.7826910018920801</c:v>
                </c:pt>
                <c:pt idx="6783" formatCode="General">
                  <c:v>6.78369092941284</c:v>
                </c:pt>
                <c:pt idx="6784" formatCode="General">
                  <c:v>6.7846908569335902</c:v>
                </c:pt>
                <c:pt idx="6785" formatCode="General">
                  <c:v>6.7856907844543404</c:v>
                </c:pt>
                <c:pt idx="6786" formatCode="General">
                  <c:v>6.7866907119750897</c:v>
                </c:pt>
                <c:pt idx="6787" formatCode="General">
                  <c:v>6.7876906394958398</c:v>
                </c:pt>
                <c:pt idx="6788" formatCode="General">
                  <c:v>6.7886905670165998</c:v>
                </c:pt>
                <c:pt idx="6789" formatCode="General">
                  <c:v>6.78969049453735</c:v>
                </c:pt>
                <c:pt idx="6790" formatCode="General">
                  <c:v>6.7906904220581001</c:v>
                </c:pt>
                <c:pt idx="6791" formatCode="General">
                  <c:v>6.7916903495788503</c:v>
                </c:pt>
                <c:pt idx="6792" formatCode="General">
                  <c:v>6.7926902770995996</c:v>
                </c:pt>
                <c:pt idx="6793" formatCode="General">
                  <c:v>6.7936902046203604</c:v>
                </c:pt>
                <c:pt idx="6794" formatCode="General">
                  <c:v>6.7946901321411097</c:v>
                </c:pt>
                <c:pt idx="6795" formatCode="General">
                  <c:v>6.7956900596618599</c:v>
                </c:pt>
                <c:pt idx="6796" formatCode="General">
                  <c:v>6.7966899871826101</c:v>
                </c:pt>
                <c:pt idx="6797" formatCode="General">
                  <c:v>6.7976899147033603</c:v>
                </c:pt>
                <c:pt idx="6798" formatCode="General">
                  <c:v>6.7986898422241202</c:v>
                </c:pt>
                <c:pt idx="6799" formatCode="General">
                  <c:v>6.7996897697448704</c:v>
                </c:pt>
                <c:pt idx="6800" formatCode="General">
                  <c:v>6.8006896972656197</c:v>
                </c:pt>
                <c:pt idx="6801" formatCode="General">
                  <c:v>6.8016896247863698</c:v>
                </c:pt>
                <c:pt idx="6802" formatCode="General">
                  <c:v>6.80268955230712</c:v>
                </c:pt>
                <c:pt idx="6803" formatCode="General">
                  <c:v>6.80368947982788</c:v>
                </c:pt>
                <c:pt idx="6804" formatCode="General">
                  <c:v>6.8046894073486301</c:v>
                </c:pt>
                <c:pt idx="6805" formatCode="General">
                  <c:v>6.8056893348693803</c:v>
                </c:pt>
                <c:pt idx="6806" formatCode="General">
                  <c:v>6.8066892623901296</c:v>
                </c:pt>
                <c:pt idx="6807" formatCode="General">
                  <c:v>6.8076891899108798</c:v>
                </c:pt>
                <c:pt idx="6808" formatCode="General">
                  <c:v>6.8086891174316397</c:v>
                </c:pt>
                <c:pt idx="6809" formatCode="General">
                  <c:v>6.8096890449523899</c:v>
                </c:pt>
                <c:pt idx="6810" formatCode="General">
                  <c:v>6.8106889724731401</c:v>
                </c:pt>
                <c:pt idx="6811" formatCode="General">
                  <c:v>6.8116888999938903</c:v>
                </c:pt>
                <c:pt idx="6812" formatCode="General">
                  <c:v>6.8126888275146396</c:v>
                </c:pt>
                <c:pt idx="6813" formatCode="General">
                  <c:v>6.8136887550354004</c:v>
                </c:pt>
                <c:pt idx="6814" formatCode="General">
                  <c:v>6.8146886825561497</c:v>
                </c:pt>
                <c:pt idx="6815" formatCode="General">
                  <c:v>6.8156886100768999</c:v>
                </c:pt>
                <c:pt idx="6816" formatCode="General">
                  <c:v>6.81668853759765</c:v>
                </c:pt>
                <c:pt idx="6817" formatCode="General">
                  <c:v>6.8176884651184002</c:v>
                </c:pt>
                <c:pt idx="6818" formatCode="General">
                  <c:v>6.8186883926391602</c:v>
                </c:pt>
                <c:pt idx="6819" formatCode="General">
                  <c:v>6.8196883201599103</c:v>
                </c:pt>
                <c:pt idx="6820" formatCode="General">
                  <c:v>6.8206882476806596</c:v>
                </c:pt>
                <c:pt idx="6821" formatCode="General">
                  <c:v>6.8216881752014098</c:v>
                </c:pt>
                <c:pt idx="6822" formatCode="General">
                  <c:v>6.82268810272216</c:v>
                </c:pt>
                <c:pt idx="6823" formatCode="General">
                  <c:v>6.8236880302429102</c:v>
                </c:pt>
                <c:pt idx="6824" formatCode="General">
                  <c:v>6.8246879577636701</c:v>
                </c:pt>
                <c:pt idx="6825" formatCode="General">
                  <c:v>6.8256878852844203</c:v>
                </c:pt>
                <c:pt idx="6826" formatCode="General">
                  <c:v>6.8266878128051696</c:v>
                </c:pt>
                <c:pt idx="6827" formatCode="General">
                  <c:v>6.8276877403259197</c:v>
                </c:pt>
                <c:pt idx="6828" formatCode="General">
                  <c:v>6.8286876678466699</c:v>
                </c:pt>
                <c:pt idx="6829" formatCode="General">
                  <c:v>6.8296875953674299</c:v>
                </c:pt>
                <c:pt idx="6830" formatCode="General">
                  <c:v>6.83068752288818</c:v>
                </c:pt>
                <c:pt idx="6831" formatCode="General">
                  <c:v>6.8316874504089302</c:v>
                </c:pt>
                <c:pt idx="6832" formatCode="General">
                  <c:v>6.8326873779296804</c:v>
                </c:pt>
                <c:pt idx="6833" formatCode="General">
                  <c:v>6.8336873054504297</c:v>
                </c:pt>
                <c:pt idx="6834" formatCode="General">
                  <c:v>6.8346872329711896</c:v>
                </c:pt>
                <c:pt idx="6835" formatCode="General">
                  <c:v>6.8356871604919398</c:v>
                </c:pt>
                <c:pt idx="6836" formatCode="General">
                  <c:v>6.83668708801269</c:v>
                </c:pt>
                <c:pt idx="6837" formatCode="General">
                  <c:v>6.8376870155334402</c:v>
                </c:pt>
                <c:pt idx="6838" formatCode="General">
                  <c:v>6.8386869430541903</c:v>
                </c:pt>
                <c:pt idx="6839" formatCode="General">
                  <c:v>6.8396868705749503</c:v>
                </c:pt>
                <c:pt idx="6840" formatCode="General">
                  <c:v>6.8406867980956996</c:v>
                </c:pt>
                <c:pt idx="6841" formatCode="General">
                  <c:v>6.8416867256164497</c:v>
                </c:pt>
                <c:pt idx="6842" formatCode="General">
                  <c:v>6.8426866531371999</c:v>
                </c:pt>
                <c:pt idx="6843" formatCode="General">
                  <c:v>6.8436865806579501</c:v>
                </c:pt>
                <c:pt idx="6844" formatCode="General">
                  <c:v>6.84468650817871</c:v>
                </c:pt>
                <c:pt idx="6845" formatCode="General">
                  <c:v>6.8456864356994602</c:v>
                </c:pt>
                <c:pt idx="6846" formatCode="General">
                  <c:v>6.8466863632202104</c:v>
                </c:pt>
                <c:pt idx="6847" formatCode="General">
                  <c:v>6.8476862907409597</c:v>
                </c:pt>
                <c:pt idx="6848" formatCode="General">
                  <c:v>6.8486862182617099</c:v>
                </c:pt>
                <c:pt idx="6849" formatCode="General">
                  <c:v>6.8496861457824698</c:v>
                </c:pt>
                <c:pt idx="6850" formatCode="General">
                  <c:v>6.85068607330322</c:v>
                </c:pt>
                <c:pt idx="6851" formatCode="General">
                  <c:v>6.8516860008239702</c:v>
                </c:pt>
                <c:pt idx="6852" formatCode="General">
                  <c:v>6.8526859283447203</c:v>
                </c:pt>
                <c:pt idx="6853" formatCode="General">
                  <c:v>6.8536858558654696</c:v>
                </c:pt>
                <c:pt idx="6854" formatCode="General">
                  <c:v>6.8546857833862296</c:v>
                </c:pt>
                <c:pt idx="6855" formatCode="General">
                  <c:v>6.8556857109069798</c:v>
                </c:pt>
                <c:pt idx="6856" formatCode="General">
                  <c:v>6.8566856384277299</c:v>
                </c:pt>
                <c:pt idx="6857" formatCode="General">
                  <c:v>6.8576855659484801</c:v>
                </c:pt>
                <c:pt idx="6858" formatCode="General">
                  <c:v>6.8586854934692303</c:v>
                </c:pt>
                <c:pt idx="6859" formatCode="General">
                  <c:v>6.8596854209899902</c:v>
                </c:pt>
                <c:pt idx="6860" formatCode="General">
                  <c:v>6.8606853485107404</c:v>
                </c:pt>
                <c:pt idx="6861" formatCode="General">
                  <c:v>6.8616852760314897</c:v>
                </c:pt>
                <c:pt idx="6862" formatCode="General">
                  <c:v>6.8626852035522399</c:v>
                </c:pt>
                <c:pt idx="6863" formatCode="General">
                  <c:v>6.8636851310729901</c:v>
                </c:pt>
                <c:pt idx="6864" formatCode="General">
                  <c:v>6.86468505859375</c:v>
                </c:pt>
                <c:pt idx="6865" formatCode="General">
                  <c:v>6.8656849861145002</c:v>
                </c:pt>
                <c:pt idx="6866" formatCode="General">
                  <c:v>6.8666849136352504</c:v>
                </c:pt>
                <c:pt idx="6867" formatCode="General">
                  <c:v>6.8676848411559996</c:v>
                </c:pt>
                <c:pt idx="6868" formatCode="General">
                  <c:v>6.8686847686767498</c:v>
                </c:pt>
                <c:pt idx="6869" formatCode="General">
                  <c:v>6.8696846961975</c:v>
                </c:pt>
                <c:pt idx="6870" formatCode="General">
                  <c:v>6.8706846237182599</c:v>
                </c:pt>
                <c:pt idx="6871" formatCode="General">
                  <c:v>6.8716845512390101</c:v>
                </c:pt>
                <c:pt idx="6872" formatCode="General">
                  <c:v>6.8726844787597603</c:v>
                </c:pt>
                <c:pt idx="6873" formatCode="General">
                  <c:v>6.8736844062805096</c:v>
                </c:pt>
                <c:pt idx="6874" formatCode="General">
                  <c:v>6.8746843338012598</c:v>
                </c:pt>
                <c:pt idx="6875" formatCode="General">
                  <c:v>6.8756842613220197</c:v>
                </c:pt>
                <c:pt idx="6876" formatCode="General">
                  <c:v>6.8766841888427699</c:v>
                </c:pt>
                <c:pt idx="6877" formatCode="General">
                  <c:v>6.8776841163635201</c:v>
                </c:pt>
                <c:pt idx="6878" formatCode="General">
                  <c:v>6.8786840438842702</c:v>
                </c:pt>
                <c:pt idx="6879" formatCode="General">
                  <c:v>6.8796839714050204</c:v>
                </c:pt>
                <c:pt idx="6880" formatCode="General">
                  <c:v>6.8806838989257804</c:v>
                </c:pt>
                <c:pt idx="6881" formatCode="General">
                  <c:v>6.8816838264465297</c:v>
                </c:pt>
                <c:pt idx="6882" formatCode="General">
                  <c:v>6.8826837539672798</c:v>
                </c:pt>
                <c:pt idx="6883" formatCode="General">
                  <c:v>6.88368368148803</c:v>
                </c:pt>
                <c:pt idx="6884" formatCode="General">
                  <c:v>6.8846836090087802</c:v>
                </c:pt>
                <c:pt idx="6885" formatCode="General">
                  <c:v>6.8856835365295401</c:v>
                </c:pt>
                <c:pt idx="6886" formatCode="General">
                  <c:v>6.8866834640502903</c:v>
                </c:pt>
                <c:pt idx="6887" formatCode="General">
                  <c:v>6.8876833915710396</c:v>
                </c:pt>
                <c:pt idx="6888" formatCode="General">
                  <c:v>6.8886833190917898</c:v>
                </c:pt>
                <c:pt idx="6889" formatCode="General">
                  <c:v>6.8896832466125399</c:v>
                </c:pt>
                <c:pt idx="6890" formatCode="General">
                  <c:v>6.8906831741332999</c:v>
                </c:pt>
                <c:pt idx="6891" formatCode="General">
                  <c:v>6.8916831016540501</c:v>
                </c:pt>
                <c:pt idx="6892" formatCode="General">
                  <c:v>6.8926830291748002</c:v>
                </c:pt>
                <c:pt idx="6893" formatCode="General">
                  <c:v>6.8936829566955504</c:v>
                </c:pt>
                <c:pt idx="6894" formatCode="General">
                  <c:v>6.8946828842162997</c:v>
                </c:pt>
                <c:pt idx="6895" formatCode="General">
                  <c:v>6.8956828117370597</c:v>
                </c:pt>
                <c:pt idx="6896" formatCode="General">
                  <c:v>6.8966827392578098</c:v>
                </c:pt>
                <c:pt idx="6897" formatCode="General">
                  <c:v>6.89768266677856</c:v>
                </c:pt>
                <c:pt idx="6898" formatCode="General">
                  <c:v>6.8986825942993102</c:v>
                </c:pt>
                <c:pt idx="6899" formatCode="General">
                  <c:v>6.8996825218200604</c:v>
                </c:pt>
                <c:pt idx="6900" formatCode="General">
                  <c:v>6.9006824493408203</c:v>
                </c:pt>
                <c:pt idx="6901" formatCode="General">
                  <c:v>6.9016823768615696</c:v>
                </c:pt>
                <c:pt idx="6902" formatCode="General">
                  <c:v>6.9026823043823198</c:v>
                </c:pt>
                <c:pt idx="6903" formatCode="General">
                  <c:v>6.90368223190307</c:v>
                </c:pt>
                <c:pt idx="6904" formatCode="General">
                  <c:v>6.9046821594238201</c:v>
                </c:pt>
                <c:pt idx="6905" formatCode="General">
                  <c:v>6.9056820869445801</c:v>
                </c:pt>
                <c:pt idx="6906" formatCode="General">
                  <c:v>6.9066820144653303</c:v>
                </c:pt>
                <c:pt idx="6907" formatCode="General">
                  <c:v>6.9076819419860804</c:v>
                </c:pt>
                <c:pt idx="6908" formatCode="General">
                  <c:v>6.9086818695068297</c:v>
                </c:pt>
                <c:pt idx="6909" formatCode="General">
                  <c:v>6.9096817970275799</c:v>
                </c:pt>
                <c:pt idx="6910" formatCode="General">
                  <c:v>6.9106817245483301</c:v>
                </c:pt>
                <c:pt idx="6911" formatCode="General">
                  <c:v>6.91168165206909</c:v>
                </c:pt>
                <c:pt idx="6912" formatCode="General">
                  <c:v>6.9126815795898402</c:v>
                </c:pt>
                <c:pt idx="6913" formatCode="General">
                  <c:v>6.9136815071105904</c:v>
                </c:pt>
                <c:pt idx="6914" formatCode="General">
                  <c:v>6.9146814346313397</c:v>
                </c:pt>
                <c:pt idx="6915" formatCode="General">
                  <c:v>6.9156813621520898</c:v>
                </c:pt>
                <c:pt idx="6916" formatCode="General">
                  <c:v>6.9166812896728498</c:v>
                </c:pt>
                <c:pt idx="6917" formatCode="General">
                  <c:v>6.9176812171936</c:v>
                </c:pt>
                <c:pt idx="6918" formatCode="General">
                  <c:v>6.9186811447143501</c:v>
                </c:pt>
                <c:pt idx="6919" formatCode="General">
                  <c:v>6.9196810722351003</c:v>
                </c:pt>
                <c:pt idx="6920" formatCode="General">
                  <c:v>6.9206809997558496</c:v>
                </c:pt>
                <c:pt idx="6921" formatCode="General">
                  <c:v>6.9216809272766104</c:v>
                </c:pt>
                <c:pt idx="6922" formatCode="General">
                  <c:v>6.9226808547973597</c:v>
                </c:pt>
                <c:pt idx="6923" formatCode="General">
                  <c:v>6.9236807823181099</c:v>
                </c:pt>
                <c:pt idx="6924" formatCode="General">
                  <c:v>6.9246807098388601</c:v>
                </c:pt>
                <c:pt idx="6925" formatCode="General">
                  <c:v>6.9256806373596103</c:v>
                </c:pt>
                <c:pt idx="6926" formatCode="General">
                  <c:v>6.9266805648803702</c:v>
                </c:pt>
                <c:pt idx="6927" formatCode="General">
                  <c:v>6.9276804924011204</c:v>
                </c:pt>
                <c:pt idx="6928" formatCode="General">
                  <c:v>6.9286804199218697</c:v>
                </c:pt>
                <c:pt idx="6929" formatCode="General">
                  <c:v>6.9296803474426198</c:v>
                </c:pt>
                <c:pt idx="6930" formatCode="General">
                  <c:v>6.93068027496337</c:v>
                </c:pt>
                <c:pt idx="6931" formatCode="General">
                  <c:v>6.93168020248413</c:v>
                </c:pt>
                <c:pt idx="6932" formatCode="General">
                  <c:v>6.9326801300048801</c:v>
                </c:pt>
                <c:pt idx="6933" formatCode="General">
                  <c:v>6.9336800575256303</c:v>
                </c:pt>
                <c:pt idx="6934" formatCode="General">
                  <c:v>6.9346799850463796</c:v>
                </c:pt>
                <c:pt idx="6935" formatCode="General">
                  <c:v>6.9356799125671298</c:v>
                </c:pt>
                <c:pt idx="6936" formatCode="General">
                  <c:v>6.9366798400878897</c:v>
                </c:pt>
                <c:pt idx="6937" formatCode="General">
                  <c:v>6.9376797676086399</c:v>
                </c:pt>
                <c:pt idx="6938" formatCode="General">
                  <c:v>6.9386796951293901</c:v>
                </c:pt>
                <c:pt idx="6939" formatCode="General">
                  <c:v>6.9396796226501403</c:v>
                </c:pt>
                <c:pt idx="6940" formatCode="General">
                  <c:v>6.9406795501708896</c:v>
                </c:pt>
                <c:pt idx="6941" formatCode="General">
                  <c:v>6.9416794776916504</c:v>
                </c:pt>
                <c:pt idx="6942" formatCode="General">
                  <c:v>6.9426794052123997</c:v>
                </c:pt>
                <c:pt idx="6943" formatCode="General">
                  <c:v>6.9436793327331499</c:v>
                </c:pt>
                <c:pt idx="6944" formatCode="General">
                  <c:v>6.9446792602539</c:v>
                </c:pt>
                <c:pt idx="6945" formatCode="General">
                  <c:v>6.9456791877746502</c:v>
                </c:pt>
                <c:pt idx="6946" formatCode="General">
                  <c:v>6.9466791152954102</c:v>
                </c:pt>
                <c:pt idx="6947" formatCode="General">
                  <c:v>6.9476790428161603</c:v>
                </c:pt>
                <c:pt idx="6948" formatCode="General">
                  <c:v>6.9486789703369096</c:v>
                </c:pt>
                <c:pt idx="6949" formatCode="General">
                  <c:v>6.9496788978576598</c:v>
                </c:pt>
                <c:pt idx="6950" formatCode="General">
                  <c:v>6.95067882537841</c:v>
                </c:pt>
                <c:pt idx="6951" formatCode="General">
                  <c:v>6.9516787528991602</c:v>
                </c:pt>
                <c:pt idx="6952" formatCode="General">
                  <c:v>6.9526786804199201</c:v>
                </c:pt>
                <c:pt idx="6953" formatCode="General">
                  <c:v>6.9536786079406703</c:v>
                </c:pt>
                <c:pt idx="6954" formatCode="General">
                  <c:v>6.9546785354614196</c:v>
                </c:pt>
                <c:pt idx="6955" formatCode="General">
                  <c:v>6.9556784629821697</c:v>
                </c:pt>
                <c:pt idx="6956" formatCode="General">
                  <c:v>6.9566783905029199</c:v>
                </c:pt>
                <c:pt idx="6957" formatCode="General">
                  <c:v>6.9576783180236799</c:v>
                </c:pt>
                <c:pt idx="6958" formatCode="General">
                  <c:v>6.95867824554443</c:v>
                </c:pt>
                <c:pt idx="6959" formatCode="General">
                  <c:v>6.9596781730651802</c:v>
                </c:pt>
                <c:pt idx="6960" formatCode="General">
                  <c:v>6.9606781005859304</c:v>
                </c:pt>
                <c:pt idx="6961" formatCode="General">
                  <c:v>6.9616780281066797</c:v>
                </c:pt>
                <c:pt idx="6962" formatCode="General">
                  <c:v>6.9626779556274396</c:v>
                </c:pt>
                <c:pt idx="6963" formatCode="General">
                  <c:v>6.9636778831481898</c:v>
                </c:pt>
                <c:pt idx="6964" formatCode="General">
                  <c:v>6.96467781066894</c:v>
                </c:pt>
                <c:pt idx="6965" formatCode="General">
                  <c:v>6.9656777381896902</c:v>
                </c:pt>
                <c:pt idx="6966" formatCode="General">
                  <c:v>6.9666776657104403</c:v>
                </c:pt>
                <c:pt idx="6967" formatCode="General">
                  <c:v>6.9676775932312003</c:v>
                </c:pt>
                <c:pt idx="6968" formatCode="General">
                  <c:v>6.9686775207519496</c:v>
                </c:pt>
                <c:pt idx="6969" formatCode="General">
                  <c:v>6.9696774482726997</c:v>
                </c:pt>
                <c:pt idx="6970" formatCode="General">
                  <c:v>6.9706773757934499</c:v>
                </c:pt>
                <c:pt idx="6971" formatCode="General">
                  <c:v>6.9716773033142001</c:v>
                </c:pt>
                <c:pt idx="6972" formatCode="General">
                  <c:v>6.97267723083496</c:v>
                </c:pt>
                <c:pt idx="6973" formatCode="General">
                  <c:v>6.9736771583557102</c:v>
                </c:pt>
                <c:pt idx="6974" formatCode="General">
                  <c:v>6.9746770858764604</c:v>
                </c:pt>
                <c:pt idx="6975" formatCode="General">
                  <c:v>6.9756770133972097</c:v>
                </c:pt>
                <c:pt idx="6976" formatCode="General">
                  <c:v>6.9766769409179599</c:v>
                </c:pt>
                <c:pt idx="6977" formatCode="General">
                  <c:v>6.9776768684387198</c:v>
                </c:pt>
                <c:pt idx="6978" formatCode="General">
                  <c:v>6.97867679595947</c:v>
                </c:pt>
                <c:pt idx="6979" formatCode="General">
                  <c:v>6.9796767234802202</c:v>
                </c:pt>
                <c:pt idx="6980" formatCode="General">
                  <c:v>6.9806766510009703</c:v>
                </c:pt>
                <c:pt idx="6981" formatCode="General">
                  <c:v>6.9816765785217196</c:v>
                </c:pt>
                <c:pt idx="6982" formatCode="General">
                  <c:v>6.9826765060424796</c:v>
                </c:pt>
                <c:pt idx="6983" formatCode="General">
                  <c:v>6.9836764335632298</c:v>
                </c:pt>
                <c:pt idx="6984" formatCode="General">
                  <c:v>6.9846763610839799</c:v>
                </c:pt>
                <c:pt idx="6985" formatCode="General">
                  <c:v>6.9856762886047301</c:v>
                </c:pt>
                <c:pt idx="6986" formatCode="General">
                  <c:v>6.9866762161254803</c:v>
                </c:pt>
                <c:pt idx="6987" formatCode="General">
                  <c:v>6.9876761436462402</c:v>
                </c:pt>
                <c:pt idx="6988" formatCode="General">
                  <c:v>6.9886760711669904</c:v>
                </c:pt>
                <c:pt idx="6989" formatCode="General">
                  <c:v>6.9896759986877397</c:v>
                </c:pt>
                <c:pt idx="6990" formatCode="General">
                  <c:v>6.9906759262084899</c:v>
                </c:pt>
                <c:pt idx="6991" formatCode="General">
                  <c:v>6.9916758537292401</c:v>
                </c:pt>
                <c:pt idx="6992" formatCode="General">
                  <c:v>6.99267578125</c:v>
                </c:pt>
                <c:pt idx="6993" formatCode="General">
                  <c:v>6.9936757087707502</c:v>
                </c:pt>
                <c:pt idx="6994" formatCode="General">
                  <c:v>6.9946756362915004</c:v>
                </c:pt>
                <c:pt idx="6995" formatCode="General">
                  <c:v>6.9956755638122496</c:v>
                </c:pt>
                <c:pt idx="6996" formatCode="General">
                  <c:v>6.9966754913329998</c:v>
                </c:pt>
                <c:pt idx="6997" formatCode="General">
                  <c:v>6.99767541885375</c:v>
                </c:pt>
                <c:pt idx="6998" formatCode="General">
                  <c:v>6.9986753463745099</c:v>
                </c:pt>
                <c:pt idx="6999" formatCode="General">
                  <c:v>6.9996752738952601</c:v>
                </c:pt>
                <c:pt idx="7000" formatCode="General">
                  <c:v>7.0006752014160103</c:v>
                </c:pt>
                <c:pt idx="7001" formatCode="General">
                  <c:v>7.0016751289367596</c:v>
                </c:pt>
                <c:pt idx="7002" formatCode="General">
                  <c:v>7.0026750564575098</c:v>
                </c:pt>
                <c:pt idx="7003" formatCode="General">
                  <c:v>7.0036749839782697</c:v>
                </c:pt>
                <c:pt idx="7004" formatCode="General">
                  <c:v>7.0046749114990199</c:v>
                </c:pt>
                <c:pt idx="7005" formatCode="General">
                  <c:v>7.0056748390197701</c:v>
                </c:pt>
                <c:pt idx="7006" formatCode="General">
                  <c:v>7.0066747665405202</c:v>
                </c:pt>
                <c:pt idx="7007" formatCode="General">
                  <c:v>7.0076746940612704</c:v>
                </c:pt>
                <c:pt idx="7008" formatCode="General">
                  <c:v>7.0086746215820304</c:v>
                </c:pt>
                <c:pt idx="7009" formatCode="General">
                  <c:v>7.0096745491027797</c:v>
                </c:pt>
                <c:pt idx="7010" formatCode="General">
                  <c:v>7.0106744766235298</c:v>
                </c:pt>
                <c:pt idx="7011" formatCode="General">
                  <c:v>7.01167440414428</c:v>
                </c:pt>
                <c:pt idx="7012" formatCode="General">
                  <c:v>7.0126743316650302</c:v>
                </c:pt>
                <c:pt idx="7013" formatCode="General">
                  <c:v>7.0136742591857901</c:v>
                </c:pt>
                <c:pt idx="7014" formatCode="General">
                  <c:v>7.0146741867065403</c:v>
                </c:pt>
                <c:pt idx="7015" formatCode="General">
                  <c:v>7.0156741142272896</c:v>
                </c:pt>
                <c:pt idx="7016" formatCode="General">
                  <c:v>7.0166740417480398</c:v>
                </c:pt>
                <c:pt idx="7017" formatCode="General">
                  <c:v>7.0176739692687899</c:v>
                </c:pt>
                <c:pt idx="7018" formatCode="General">
                  <c:v>7.0186738967895499</c:v>
                </c:pt>
                <c:pt idx="7019" formatCode="General">
                  <c:v>7.0196738243103001</c:v>
                </c:pt>
                <c:pt idx="7020" formatCode="General">
                  <c:v>7.0206737518310502</c:v>
                </c:pt>
                <c:pt idx="7021" formatCode="General">
                  <c:v>7.0216736793518004</c:v>
                </c:pt>
                <c:pt idx="7022" formatCode="General">
                  <c:v>7.0226736068725497</c:v>
                </c:pt>
                <c:pt idx="7023" formatCode="General">
                  <c:v>7.0236735343933097</c:v>
                </c:pt>
                <c:pt idx="7024" formatCode="General">
                  <c:v>7.0246734619140598</c:v>
                </c:pt>
                <c:pt idx="7025" formatCode="General">
                  <c:v>7.02567338943481</c:v>
                </c:pt>
                <c:pt idx="7026" formatCode="General">
                  <c:v>7.0266733169555602</c:v>
                </c:pt>
                <c:pt idx="7027" formatCode="General">
                  <c:v>7.0276732444763104</c:v>
                </c:pt>
                <c:pt idx="7028" formatCode="General">
                  <c:v>7.0286731719970703</c:v>
                </c:pt>
                <c:pt idx="7029" formatCode="General">
                  <c:v>7.0296730995178196</c:v>
                </c:pt>
                <c:pt idx="7030" formatCode="General">
                  <c:v>7.0306730270385698</c:v>
                </c:pt>
                <c:pt idx="7031" formatCode="General">
                  <c:v>7.03167295455932</c:v>
                </c:pt>
                <c:pt idx="7032" formatCode="General">
                  <c:v>7.0326728820800701</c:v>
                </c:pt>
                <c:pt idx="7033" formatCode="General">
                  <c:v>7.0336728096008301</c:v>
                </c:pt>
                <c:pt idx="7034" formatCode="General">
                  <c:v>7.0346727371215803</c:v>
                </c:pt>
                <c:pt idx="7035" formatCode="General">
                  <c:v>7.0356726646423304</c:v>
                </c:pt>
                <c:pt idx="7036" formatCode="General">
                  <c:v>7.0366725921630797</c:v>
                </c:pt>
                <c:pt idx="7037" formatCode="General">
                  <c:v>7.0376725196838299</c:v>
                </c:pt>
                <c:pt idx="7038" formatCode="General">
                  <c:v>7.0386724472045801</c:v>
                </c:pt>
                <c:pt idx="7039" formatCode="General">
                  <c:v>7.03967237472534</c:v>
                </c:pt>
                <c:pt idx="7040" formatCode="General">
                  <c:v>7.0406723022460902</c:v>
                </c:pt>
                <c:pt idx="7041" formatCode="General">
                  <c:v>7.0416722297668404</c:v>
                </c:pt>
                <c:pt idx="7042" formatCode="General">
                  <c:v>7.0426721572875897</c:v>
                </c:pt>
                <c:pt idx="7043" formatCode="General">
                  <c:v>7.0436720848083398</c:v>
                </c:pt>
                <c:pt idx="7044" formatCode="General">
                  <c:v>7.0446720123290998</c:v>
                </c:pt>
                <c:pt idx="7045" formatCode="General">
                  <c:v>7.04567193984985</c:v>
                </c:pt>
                <c:pt idx="7046" formatCode="General">
                  <c:v>7.0466718673706001</c:v>
                </c:pt>
                <c:pt idx="7047" formatCode="General">
                  <c:v>7.0476717948913503</c:v>
                </c:pt>
                <c:pt idx="7048" formatCode="General">
                  <c:v>7.0486717224120996</c:v>
                </c:pt>
                <c:pt idx="7049" formatCode="General">
                  <c:v>7.0496716499328604</c:v>
                </c:pt>
                <c:pt idx="7050" formatCode="General">
                  <c:v>7.0506715774536097</c:v>
                </c:pt>
                <c:pt idx="7051" formatCode="General">
                  <c:v>7.0516715049743599</c:v>
                </c:pt>
                <c:pt idx="7052" formatCode="General">
                  <c:v>7.0526714324951101</c:v>
                </c:pt>
                <c:pt idx="7053" formatCode="General">
                  <c:v>7.0536713600158603</c:v>
                </c:pt>
                <c:pt idx="7054" formatCode="General">
                  <c:v>7.0546712875366202</c:v>
                </c:pt>
                <c:pt idx="7055" formatCode="General">
                  <c:v>7.0556712150573704</c:v>
                </c:pt>
                <c:pt idx="7056" formatCode="General">
                  <c:v>7.0566711425781197</c:v>
                </c:pt>
                <c:pt idx="7057" formatCode="General">
                  <c:v>7.0576710700988698</c:v>
                </c:pt>
                <c:pt idx="7058" formatCode="General">
                  <c:v>7.05867099761962</c:v>
                </c:pt>
                <c:pt idx="7059" formatCode="General">
                  <c:v>7.05967092514038</c:v>
                </c:pt>
                <c:pt idx="7060" formatCode="General">
                  <c:v>7.0606708526611301</c:v>
                </c:pt>
                <c:pt idx="7061" formatCode="General">
                  <c:v>7.0616707801818803</c:v>
                </c:pt>
                <c:pt idx="7062" formatCode="General">
                  <c:v>7.0626707077026296</c:v>
                </c:pt>
                <c:pt idx="7063" formatCode="General">
                  <c:v>7.0636706352233798</c:v>
                </c:pt>
                <c:pt idx="7064" formatCode="General">
                  <c:v>7.0646705627441397</c:v>
                </c:pt>
                <c:pt idx="7065" formatCode="General">
                  <c:v>7.0656704902648899</c:v>
                </c:pt>
                <c:pt idx="7066" formatCode="General">
                  <c:v>7.0666704177856401</c:v>
                </c:pt>
                <c:pt idx="7067" formatCode="General">
                  <c:v>7.0676703453063903</c:v>
                </c:pt>
                <c:pt idx="7068" formatCode="General">
                  <c:v>7.0686702728271396</c:v>
                </c:pt>
                <c:pt idx="7069" formatCode="General">
                  <c:v>7.0696702003479004</c:v>
                </c:pt>
                <c:pt idx="7070" formatCode="General">
                  <c:v>7.0706701278686497</c:v>
                </c:pt>
                <c:pt idx="7071" formatCode="General">
                  <c:v>7.0716700553893999</c:v>
                </c:pt>
                <c:pt idx="7072" formatCode="General">
                  <c:v>7.07266998291015</c:v>
                </c:pt>
                <c:pt idx="7073" formatCode="General">
                  <c:v>7.0736699104309002</c:v>
                </c:pt>
                <c:pt idx="7074" formatCode="General">
                  <c:v>7.0746698379516602</c:v>
                </c:pt>
                <c:pt idx="7075" formatCode="General">
                  <c:v>7.0756697654724103</c:v>
                </c:pt>
                <c:pt idx="7076" formatCode="General">
                  <c:v>7.0766696929931596</c:v>
                </c:pt>
                <c:pt idx="7077" formatCode="General">
                  <c:v>7.0776696205139098</c:v>
                </c:pt>
                <c:pt idx="7078" formatCode="General">
                  <c:v>7.07866954803466</c:v>
                </c:pt>
                <c:pt idx="7079" formatCode="General">
                  <c:v>7.0796694755554102</c:v>
                </c:pt>
                <c:pt idx="7080" formatCode="General">
                  <c:v>7.0806694030761701</c:v>
                </c:pt>
                <c:pt idx="7081" formatCode="General">
                  <c:v>7.0816693305969203</c:v>
                </c:pt>
                <c:pt idx="7082" formatCode="General">
                  <c:v>7.0826692581176696</c:v>
                </c:pt>
                <c:pt idx="7083" formatCode="General">
                  <c:v>7.0836691856384197</c:v>
                </c:pt>
                <c:pt idx="7084" formatCode="General">
                  <c:v>7.0846691131591699</c:v>
                </c:pt>
                <c:pt idx="7085" formatCode="General">
                  <c:v>7.0856690406799299</c:v>
                </c:pt>
                <c:pt idx="7086" formatCode="General">
                  <c:v>7.08666896820068</c:v>
                </c:pt>
                <c:pt idx="7087" formatCode="General">
                  <c:v>7.0876688957214302</c:v>
                </c:pt>
                <c:pt idx="7088" formatCode="General">
                  <c:v>7.0886688232421804</c:v>
                </c:pt>
                <c:pt idx="7089" formatCode="General">
                  <c:v>7.0896687507629297</c:v>
                </c:pt>
                <c:pt idx="7090" formatCode="General">
                  <c:v>7.0906686782836896</c:v>
                </c:pt>
                <c:pt idx="7091" formatCode="General">
                  <c:v>7.0916686058044398</c:v>
                </c:pt>
                <c:pt idx="7092" formatCode="General">
                  <c:v>7.09266853332519</c:v>
                </c:pt>
                <c:pt idx="7093" formatCode="General">
                  <c:v>7.0936684608459402</c:v>
                </c:pt>
                <c:pt idx="7094" formatCode="General">
                  <c:v>7.0946683883666903</c:v>
                </c:pt>
                <c:pt idx="7095" formatCode="General">
                  <c:v>7.0956683158874503</c:v>
                </c:pt>
                <c:pt idx="7096" formatCode="General">
                  <c:v>7.0966682434081996</c:v>
                </c:pt>
                <c:pt idx="7097" formatCode="General">
                  <c:v>7.0976681709289497</c:v>
                </c:pt>
                <c:pt idx="7098" formatCode="General">
                  <c:v>7.0986680984496999</c:v>
                </c:pt>
                <c:pt idx="7099" formatCode="General">
                  <c:v>7.0996680259704501</c:v>
                </c:pt>
                <c:pt idx="7100" formatCode="General">
                  <c:v>7.10066795349121</c:v>
                </c:pt>
                <c:pt idx="7101" formatCode="General">
                  <c:v>7.1016678810119602</c:v>
                </c:pt>
                <c:pt idx="7102" formatCode="General">
                  <c:v>7.1026678085327104</c:v>
                </c:pt>
                <c:pt idx="7103" formatCode="General">
                  <c:v>7.1036677360534597</c:v>
                </c:pt>
                <c:pt idx="7104" formatCode="General">
                  <c:v>7.1046676635742099</c:v>
                </c:pt>
                <c:pt idx="7105" formatCode="General">
                  <c:v>7.1056675910949698</c:v>
                </c:pt>
                <c:pt idx="7106" formatCode="General">
                  <c:v>7.10666751861572</c:v>
                </c:pt>
                <c:pt idx="7107" formatCode="General">
                  <c:v>7.1076674461364702</c:v>
                </c:pt>
                <c:pt idx="7108" formatCode="General">
                  <c:v>7.1086673736572203</c:v>
                </c:pt>
                <c:pt idx="7109" formatCode="General">
                  <c:v>7.1096673011779696</c:v>
                </c:pt>
                <c:pt idx="7110" formatCode="General">
                  <c:v>7.1106672286987296</c:v>
                </c:pt>
                <c:pt idx="7111" formatCode="General">
                  <c:v>7.1116671562194798</c:v>
                </c:pt>
                <c:pt idx="7112" formatCode="General">
                  <c:v>7.1126670837402299</c:v>
                </c:pt>
                <c:pt idx="7113" formatCode="General">
                  <c:v>7.1136670112609801</c:v>
                </c:pt>
                <c:pt idx="7114" formatCode="General">
                  <c:v>7.1146669387817303</c:v>
                </c:pt>
                <c:pt idx="7115" formatCode="General">
                  <c:v>7.1156668663024902</c:v>
                </c:pt>
                <c:pt idx="7116" formatCode="General">
                  <c:v>7.1166667938232404</c:v>
                </c:pt>
                <c:pt idx="7117" formatCode="General">
                  <c:v>7.1176667213439897</c:v>
                </c:pt>
                <c:pt idx="7118" formatCode="General">
                  <c:v>7.1186666488647399</c:v>
                </c:pt>
                <c:pt idx="7119" formatCode="General">
                  <c:v>7.1196665763854901</c:v>
                </c:pt>
                <c:pt idx="7120" formatCode="General">
                  <c:v>7.12066650390625</c:v>
                </c:pt>
                <c:pt idx="7121" formatCode="General">
                  <c:v>7.1216664314270002</c:v>
                </c:pt>
                <c:pt idx="7122" formatCode="General">
                  <c:v>7.1226663589477504</c:v>
                </c:pt>
                <c:pt idx="7123" formatCode="General">
                  <c:v>7.1236662864684996</c:v>
                </c:pt>
                <c:pt idx="7124" formatCode="General">
                  <c:v>7.1246662139892498</c:v>
                </c:pt>
                <c:pt idx="7125" formatCode="General">
                  <c:v>7.12566614151</c:v>
                </c:pt>
                <c:pt idx="7126" formatCode="General">
                  <c:v>7.1266660690307599</c:v>
                </c:pt>
                <c:pt idx="7127" formatCode="General">
                  <c:v>7.1276659965515101</c:v>
                </c:pt>
                <c:pt idx="7128" formatCode="General">
                  <c:v>7.1286659240722603</c:v>
                </c:pt>
                <c:pt idx="7129" formatCode="General">
                  <c:v>7.1296658515930096</c:v>
                </c:pt>
                <c:pt idx="7130" formatCode="General">
                  <c:v>7.1306657791137598</c:v>
                </c:pt>
                <c:pt idx="7131" formatCode="General">
                  <c:v>7.1316657066345197</c:v>
                </c:pt>
                <c:pt idx="7132" formatCode="General">
                  <c:v>7.1326656341552699</c:v>
                </c:pt>
                <c:pt idx="7133" formatCode="General">
                  <c:v>7.1336655616760201</c:v>
                </c:pt>
                <c:pt idx="7134" formatCode="General">
                  <c:v>7.1346654891967702</c:v>
                </c:pt>
                <c:pt idx="7135" formatCode="General">
                  <c:v>7.1356654167175204</c:v>
                </c:pt>
                <c:pt idx="7136" formatCode="General">
                  <c:v>7.1366653442382804</c:v>
                </c:pt>
                <c:pt idx="7137" formatCode="General">
                  <c:v>7.1376652717590297</c:v>
                </c:pt>
                <c:pt idx="7138" formatCode="General">
                  <c:v>7.1386651992797798</c:v>
                </c:pt>
                <c:pt idx="7139" formatCode="General">
                  <c:v>7.13966512680053</c:v>
                </c:pt>
                <c:pt idx="7140" formatCode="General">
                  <c:v>7.1406650543212802</c:v>
                </c:pt>
                <c:pt idx="7141" formatCode="General">
                  <c:v>7.1416649818420401</c:v>
                </c:pt>
                <c:pt idx="7142" formatCode="General">
                  <c:v>7.1426649093627903</c:v>
                </c:pt>
                <c:pt idx="7143" formatCode="General">
                  <c:v>7.1436648368835396</c:v>
                </c:pt>
                <c:pt idx="7144" formatCode="General">
                  <c:v>7.1446647644042898</c:v>
                </c:pt>
                <c:pt idx="7145" formatCode="General">
                  <c:v>7.1456646919250399</c:v>
                </c:pt>
                <c:pt idx="7146" formatCode="General">
                  <c:v>7.1466646194457999</c:v>
                </c:pt>
                <c:pt idx="7147" formatCode="General">
                  <c:v>7.1476645469665501</c:v>
                </c:pt>
                <c:pt idx="7148" formatCode="General">
                  <c:v>7.1486644744873002</c:v>
                </c:pt>
                <c:pt idx="7149" formatCode="General">
                  <c:v>7.1496644020080504</c:v>
                </c:pt>
                <c:pt idx="7150" formatCode="General">
                  <c:v>7.1506643295287997</c:v>
                </c:pt>
                <c:pt idx="7151" formatCode="General">
                  <c:v>7.1516642570495597</c:v>
                </c:pt>
                <c:pt idx="7152" formatCode="General">
                  <c:v>7.1526641845703098</c:v>
                </c:pt>
                <c:pt idx="7153" formatCode="General">
                  <c:v>7.15366411209106</c:v>
                </c:pt>
                <c:pt idx="7154" formatCode="General">
                  <c:v>7.1546640396118102</c:v>
                </c:pt>
                <c:pt idx="7155" formatCode="General">
                  <c:v>7.1556639671325604</c:v>
                </c:pt>
                <c:pt idx="7156" formatCode="General">
                  <c:v>7.1566638946533203</c:v>
                </c:pt>
                <c:pt idx="7157" formatCode="General">
                  <c:v>7.1576638221740696</c:v>
                </c:pt>
                <c:pt idx="7158" formatCode="General">
                  <c:v>7.1586637496948198</c:v>
                </c:pt>
                <c:pt idx="7159" formatCode="General">
                  <c:v>7.15966367721557</c:v>
                </c:pt>
                <c:pt idx="7160" formatCode="General">
                  <c:v>7.1606636047363201</c:v>
                </c:pt>
                <c:pt idx="7161" formatCode="General">
                  <c:v>7.1616635322570801</c:v>
                </c:pt>
                <c:pt idx="7162" formatCode="General">
                  <c:v>7.1626634597778303</c:v>
                </c:pt>
                <c:pt idx="7163" formatCode="General">
                  <c:v>7.1636633872985804</c:v>
                </c:pt>
                <c:pt idx="7164" formatCode="General">
                  <c:v>7.1646633148193297</c:v>
                </c:pt>
                <c:pt idx="7165" formatCode="General">
                  <c:v>7.1656632423400799</c:v>
                </c:pt>
                <c:pt idx="7166" formatCode="General">
                  <c:v>7.1666631698608301</c:v>
                </c:pt>
                <c:pt idx="7167" formatCode="General">
                  <c:v>7.16766309738159</c:v>
                </c:pt>
                <c:pt idx="7168" formatCode="General">
                  <c:v>7.1686630249023402</c:v>
                </c:pt>
                <c:pt idx="7169" formatCode="General">
                  <c:v>7.1696629524230904</c:v>
                </c:pt>
                <c:pt idx="7170" formatCode="General">
                  <c:v>7.1706628799438397</c:v>
                </c:pt>
                <c:pt idx="7171" formatCode="General">
                  <c:v>7.1716628074645898</c:v>
                </c:pt>
                <c:pt idx="7172" formatCode="General">
                  <c:v>7.1726627349853498</c:v>
                </c:pt>
                <c:pt idx="7173" formatCode="General">
                  <c:v>7.1736626625061</c:v>
                </c:pt>
                <c:pt idx="7174" formatCode="General">
                  <c:v>7.1746625900268501</c:v>
                </c:pt>
                <c:pt idx="7175" formatCode="General">
                  <c:v>7.1756625175476003</c:v>
                </c:pt>
                <c:pt idx="7176" formatCode="General">
                  <c:v>7.1766624450683496</c:v>
                </c:pt>
                <c:pt idx="7177" formatCode="General">
                  <c:v>7.1776623725891104</c:v>
                </c:pt>
                <c:pt idx="7178" formatCode="General">
                  <c:v>7.1786623001098597</c:v>
                </c:pt>
                <c:pt idx="7179" formatCode="General">
                  <c:v>7.1796622276306099</c:v>
                </c:pt>
                <c:pt idx="7180" formatCode="General">
                  <c:v>7.1806621551513601</c:v>
                </c:pt>
                <c:pt idx="7181" formatCode="General">
                  <c:v>7.1816620826721103</c:v>
                </c:pt>
                <c:pt idx="7182" formatCode="General">
                  <c:v>7.1826620101928702</c:v>
                </c:pt>
                <c:pt idx="7183" formatCode="General">
                  <c:v>7.1836619377136204</c:v>
                </c:pt>
                <c:pt idx="7184" formatCode="General">
                  <c:v>7.1846618652343697</c:v>
                </c:pt>
                <c:pt idx="7185" formatCode="General">
                  <c:v>7.1856617927551198</c:v>
                </c:pt>
                <c:pt idx="7186" formatCode="General">
                  <c:v>7.18666172027587</c:v>
                </c:pt>
                <c:pt idx="7187" formatCode="General">
                  <c:v>7.18766164779663</c:v>
                </c:pt>
                <c:pt idx="7188" formatCode="General">
                  <c:v>7.1886615753173801</c:v>
                </c:pt>
                <c:pt idx="7189" formatCode="General">
                  <c:v>7.1896615028381303</c:v>
                </c:pt>
                <c:pt idx="7190" formatCode="General">
                  <c:v>7.1906614303588796</c:v>
                </c:pt>
                <c:pt idx="7191" formatCode="General">
                  <c:v>7.1916613578796298</c:v>
                </c:pt>
                <c:pt idx="7192" formatCode="General">
                  <c:v>7.1926612854003897</c:v>
                </c:pt>
                <c:pt idx="7193" formatCode="General">
                  <c:v>7.1936612129211399</c:v>
                </c:pt>
                <c:pt idx="7194" formatCode="General">
                  <c:v>7.1946611404418901</c:v>
                </c:pt>
                <c:pt idx="7195" formatCode="General">
                  <c:v>7.1956610679626403</c:v>
                </c:pt>
                <c:pt idx="7196" formatCode="General">
                  <c:v>7.1966609954833896</c:v>
                </c:pt>
                <c:pt idx="7197" formatCode="General">
                  <c:v>7.1976609230041504</c:v>
                </c:pt>
                <c:pt idx="7198" formatCode="General">
                  <c:v>7.1986608505248997</c:v>
                </c:pt>
                <c:pt idx="7199" formatCode="General">
                  <c:v>7.1996607780456499</c:v>
                </c:pt>
                <c:pt idx="7200" formatCode="General">
                  <c:v>7.2006607055664</c:v>
                </c:pt>
                <c:pt idx="7201" formatCode="General">
                  <c:v>7.2016606330871502</c:v>
                </c:pt>
                <c:pt idx="7202" formatCode="General">
                  <c:v>7.2026605606079102</c:v>
                </c:pt>
                <c:pt idx="7203" formatCode="General">
                  <c:v>7.2036604881286603</c:v>
                </c:pt>
                <c:pt idx="7204" formatCode="General">
                  <c:v>7.2046604156494096</c:v>
                </c:pt>
                <c:pt idx="7205" formatCode="General">
                  <c:v>7.2056603431701598</c:v>
                </c:pt>
                <c:pt idx="7206" formatCode="General">
                  <c:v>7.20666027069091</c:v>
                </c:pt>
                <c:pt idx="7207" formatCode="General">
                  <c:v>7.2076601982116602</c:v>
                </c:pt>
                <c:pt idx="7208" formatCode="General">
                  <c:v>7.2086601257324201</c:v>
                </c:pt>
                <c:pt idx="7209" formatCode="General">
                  <c:v>7.2096600532531703</c:v>
                </c:pt>
                <c:pt idx="7210" formatCode="General">
                  <c:v>7.2106599807739196</c:v>
                </c:pt>
                <c:pt idx="7211" formatCode="General">
                  <c:v>7.2116599082946697</c:v>
                </c:pt>
                <c:pt idx="7212" formatCode="General">
                  <c:v>7.2126598358154199</c:v>
                </c:pt>
                <c:pt idx="7213" formatCode="General">
                  <c:v>7.2136597633361799</c:v>
                </c:pt>
                <c:pt idx="7214" formatCode="General">
                  <c:v>7.21465969085693</c:v>
                </c:pt>
                <c:pt idx="7215" formatCode="General">
                  <c:v>7.2156596183776802</c:v>
                </c:pt>
                <c:pt idx="7216" formatCode="General">
                  <c:v>7.2166595458984304</c:v>
                </c:pt>
                <c:pt idx="7217" formatCode="General">
                  <c:v>7.2176594734191797</c:v>
                </c:pt>
                <c:pt idx="7218" formatCode="General">
                  <c:v>7.2186594009399396</c:v>
                </c:pt>
                <c:pt idx="7219" formatCode="General">
                  <c:v>7.2196593284606898</c:v>
                </c:pt>
                <c:pt idx="7220" formatCode="General">
                  <c:v>7.22065925598144</c:v>
                </c:pt>
                <c:pt idx="7221" formatCode="General">
                  <c:v>7.2216591835021902</c:v>
                </c:pt>
                <c:pt idx="7222" formatCode="General">
                  <c:v>7.2226591110229403</c:v>
                </c:pt>
                <c:pt idx="7223" formatCode="General">
                  <c:v>7.2236590385437003</c:v>
                </c:pt>
                <c:pt idx="7224" formatCode="General">
                  <c:v>7.2246589660644496</c:v>
                </c:pt>
                <c:pt idx="7225" formatCode="General">
                  <c:v>7.2256588935851997</c:v>
                </c:pt>
                <c:pt idx="7226" formatCode="General">
                  <c:v>7.2266588211059499</c:v>
                </c:pt>
                <c:pt idx="7227" formatCode="General">
                  <c:v>7.2276587486267001</c:v>
                </c:pt>
                <c:pt idx="7228" formatCode="General">
                  <c:v>7.22865867614746</c:v>
                </c:pt>
                <c:pt idx="7229" formatCode="General">
                  <c:v>7.2296586036682102</c:v>
                </c:pt>
                <c:pt idx="7230" formatCode="General">
                  <c:v>7.2306585311889604</c:v>
                </c:pt>
                <c:pt idx="7231" formatCode="General">
                  <c:v>7.2316584587097097</c:v>
                </c:pt>
                <c:pt idx="7232" formatCode="General">
                  <c:v>7.2326583862304599</c:v>
                </c:pt>
                <c:pt idx="7233" formatCode="General">
                  <c:v>7.2336583137512198</c:v>
                </c:pt>
                <c:pt idx="7234" formatCode="General">
                  <c:v>7.23465824127197</c:v>
                </c:pt>
                <c:pt idx="7235" formatCode="General">
                  <c:v>7.2356581687927202</c:v>
                </c:pt>
                <c:pt idx="7236" formatCode="General">
                  <c:v>7.2366580963134703</c:v>
                </c:pt>
                <c:pt idx="7237" formatCode="General">
                  <c:v>7.2376580238342196</c:v>
                </c:pt>
                <c:pt idx="7238" formatCode="General">
                  <c:v>7.2386579513549796</c:v>
                </c:pt>
                <c:pt idx="7239" formatCode="General">
                  <c:v>7.2396578788757298</c:v>
                </c:pt>
                <c:pt idx="7240" formatCode="General">
                  <c:v>7.2406578063964799</c:v>
                </c:pt>
                <c:pt idx="7241" formatCode="General">
                  <c:v>7.2416577339172301</c:v>
                </c:pt>
                <c:pt idx="7242" formatCode="General">
                  <c:v>7.2426576614379803</c:v>
                </c:pt>
                <c:pt idx="7243" formatCode="General">
                  <c:v>7.2436575889587402</c:v>
                </c:pt>
                <c:pt idx="7244" formatCode="General">
                  <c:v>7.2446575164794904</c:v>
                </c:pt>
                <c:pt idx="7245" formatCode="General">
                  <c:v>7.2456574440002397</c:v>
                </c:pt>
                <c:pt idx="7246" formatCode="General">
                  <c:v>7.2466573715209899</c:v>
                </c:pt>
                <c:pt idx="7247" formatCode="General">
                  <c:v>7.2476572990417401</c:v>
                </c:pt>
                <c:pt idx="7248" formatCode="General">
                  <c:v>7.2486572265625</c:v>
                </c:pt>
                <c:pt idx="7249" formatCode="General">
                  <c:v>7.2496571540832502</c:v>
                </c:pt>
                <c:pt idx="7250" formatCode="General">
                  <c:v>7.2506570816040004</c:v>
                </c:pt>
                <c:pt idx="7251" formatCode="General">
                  <c:v>7.2516570091247496</c:v>
                </c:pt>
                <c:pt idx="7252" formatCode="General">
                  <c:v>7.2526569366454998</c:v>
                </c:pt>
                <c:pt idx="7253" formatCode="General">
                  <c:v>7.25365686416625</c:v>
                </c:pt>
                <c:pt idx="7254" formatCode="General">
                  <c:v>7.2546567916870099</c:v>
                </c:pt>
                <c:pt idx="7255" formatCode="General">
                  <c:v>7.2556567192077601</c:v>
                </c:pt>
                <c:pt idx="7256" formatCode="General">
                  <c:v>7.2566566467285103</c:v>
                </c:pt>
                <c:pt idx="7257" formatCode="General">
                  <c:v>7.2576565742492596</c:v>
                </c:pt>
                <c:pt idx="7258" formatCode="General">
                  <c:v>7.2586565017700098</c:v>
                </c:pt>
                <c:pt idx="7259" formatCode="General">
                  <c:v>7.2596564292907697</c:v>
                </c:pt>
                <c:pt idx="7260" formatCode="General">
                  <c:v>7.2606563568115199</c:v>
                </c:pt>
                <c:pt idx="7261" formatCode="General">
                  <c:v>7.2616562843322701</c:v>
                </c:pt>
                <c:pt idx="7262" formatCode="General">
                  <c:v>7.2626562118530202</c:v>
                </c:pt>
                <c:pt idx="7263" formatCode="General">
                  <c:v>7.2636561393737704</c:v>
                </c:pt>
                <c:pt idx="7264" formatCode="General">
                  <c:v>7.2646560668945304</c:v>
                </c:pt>
                <c:pt idx="7265" formatCode="General">
                  <c:v>7.2656559944152797</c:v>
                </c:pt>
                <c:pt idx="7266" formatCode="General">
                  <c:v>7.2666559219360298</c:v>
                </c:pt>
                <c:pt idx="7267" formatCode="General">
                  <c:v>7.26765584945678</c:v>
                </c:pt>
                <c:pt idx="7268" formatCode="General">
                  <c:v>7.2686557769775302</c:v>
                </c:pt>
                <c:pt idx="7269" formatCode="General">
                  <c:v>7.2696557044982901</c:v>
                </c:pt>
                <c:pt idx="7270" formatCode="General">
                  <c:v>7.2706556320190403</c:v>
                </c:pt>
                <c:pt idx="7271" formatCode="General">
                  <c:v>7.2716555595397896</c:v>
                </c:pt>
                <c:pt idx="7272" formatCode="General">
                  <c:v>7.2726554870605398</c:v>
                </c:pt>
                <c:pt idx="7273" formatCode="General">
                  <c:v>7.2736554145812899</c:v>
                </c:pt>
                <c:pt idx="7274" formatCode="General">
                  <c:v>7.2746553421020499</c:v>
                </c:pt>
                <c:pt idx="7275" formatCode="General">
                  <c:v>7.2756552696228001</c:v>
                </c:pt>
                <c:pt idx="7276" formatCode="General">
                  <c:v>7.2766551971435502</c:v>
                </c:pt>
                <c:pt idx="7277" formatCode="General">
                  <c:v>7.2776551246643004</c:v>
                </c:pt>
                <c:pt idx="7278" formatCode="General">
                  <c:v>7.2786550521850497</c:v>
                </c:pt>
                <c:pt idx="7279" formatCode="General">
                  <c:v>7.2796549797058097</c:v>
                </c:pt>
                <c:pt idx="7280" formatCode="General">
                  <c:v>7.2806549072265598</c:v>
                </c:pt>
                <c:pt idx="7281" formatCode="General">
                  <c:v>7.28165483474731</c:v>
                </c:pt>
                <c:pt idx="7282" formatCode="General">
                  <c:v>7.2826547622680602</c:v>
                </c:pt>
                <c:pt idx="7283" formatCode="General">
                  <c:v>7.2836546897888104</c:v>
                </c:pt>
                <c:pt idx="7284" formatCode="General">
                  <c:v>7.2846546173095703</c:v>
                </c:pt>
                <c:pt idx="7285" formatCode="General">
                  <c:v>7.2856545448303196</c:v>
                </c:pt>
                <c:pt idx="7286" formatCode="General">
                  <c:v>7.2866544723510698</c:v>
                </c:pt>
                <c:pt idx="7287" formatCode="General">
                  <c:v>7.28765439987182</c:v>
                </c:pt>
                <c:pt idx="7288" formatCode="General">
                  <c:v>7.2886543273925701</c:v>
                </c:pt>
                <c:pt idx="7289" formatCode="General">
                  <c:v>7.2896542549133301</c:v>
                </c:pt>
                <c:pt idx="7290" formatCode="General">
                  <c:v>7.2906541824340803</c:v>
                </c:pt>
                <c:pt idx="7291" formatCode="General">
                  <c:v>7.2916541099548304</c:v>
                </c:pt>
                <c:pt idx="7292" formatCode="General">
                  <c:v>7.2926540374755797</c:v>
                </c:pt>
                <c:pt idx="7293" formatCode="General">
                  <c:v>7.2936539649963299</c:v>
                </c:pt>
                <c:pt idx="7294" formatCode="General">
                  <c:v>7.2946538925170801</c:v>
                </c:pt>
                <c:pt idx="7295" formatCode="General">
                  <c:v>7.29565382003784</c:v>
                </c:pt>
                <c:pt idx="7296" formatCode="General">
                  <c:v>7.2966537475585902</c:v>
                </c:pt>
                <c:pt idx="7297" formatCode="General">
                  <c:v>7.2976536750793404</c:v>
                </c:pt>
                <c:pt idx="7298" formatCode="General">
                  <c:v>7.2986536026000897</c:v>
                </c:pt>
                <c:pt idx="7299" formatCode="General">
                  <c:v>7.2996535301208398</c:v>
                </c:pt>
                <c:pt idx="7300" formatCode="General">
                  <c:v>7.3006534576415998</c:v>
                </c:pt>
                <c:pt idx="7301" formatCode="General">
                  <c:v>7.30165338516235</c:v>
                </c:pt>
                <c:pt idx="7302" formatCode="General">
                  <c:v>7.3026533126831001</c:v>
                </c:pt>
                <c:pt idx="7303" formatCode="General">
                  <c:v>7.3036532402038503</c:v>
                </c:pt>
                <c:pt idx="7304" formatCode="General">
                  <c:v>7.3046531677245996</c:v>
                </c:pt>
                <c:pt idx="7305" formatCode="General">
                  <c:v>7.3056530952453604</c:v>
                </c:pt>
                <c:pt idx="7306" formatCode="General">
                  <c:v>7.3066530227661097</c:v>
                </c:pt>
                <c:pt idx="7307" formatCode="General">
                  <c:v>7.3076529502868599</c:v>
                </c:pt>
                <c:pt idx="7308" formatCode="General">
                  <c:v>7.3086528778076101</c:v>
                </c:pt>
                <c:pt idx="7309" formatCode="General">
                  <c:v>7.3096528053283603</c:v>
                </c:pt>
                <c:pt idx="7310" formatCode="General">
                  <c:v>7.3106527328491202</c:v>
                </c:pt>
                <c:pt idx="7311" formatCode="General">
                  <c:v>7.3116526603698704</c:v>
                </c:pt>
                <c:pt idx="7312" formatCode="General">
                  <c:v>7.3126525878906197</c:v>
                </c:pt>
                <c:pt idx="7313" formatCode="General">
                  <c:v>7.3136525154113698</c:v>
                </c:pt>
                <c:pt idx="7314" formatCode="General">
                  <c:v>7.31465244293212</c:v>
                </c:pt>
                <c:pt idx="7315" formatCode="General">
                  <c:v>7.31565237045288</c:v>
                </c:pt>
                <c:pt idx="7316" formatCode="General">
                  <c:v>7.3166522979736301</c:v>
                </c:pt>
                <c:pt idx="7317" formatCode="General">
                  <c:v>7.3176522254943803</c:v>
                </c:pt>
                <c:pt idx="7318" formatCode="General">
                  <c:v>7.3186521530151296</c:v>
                </c:pt>
                <c:pt idx="7319" formatCode="General">
                  <c:v>7.3196520805358798</c:v>
                </c:pt>
                <c:pt idx="7320" formatCode="General">
                  <c:v>7.3206520080566397</c:v>
                </c:pt>
                <c:pt idx="7321" formatCode="General">
                  <c:v>7.3216519355773899</c:v>
                </c:pt>
                <c:pt idx="7322" formatCode="General">
                  <c:v>7.3226518630981401</c:v>
                </c:pt>
                <c:pt idx="7323" formatCode="General">
                  <c:v>7.3236517906188903</c:v>
                </c:pt>
                <c:pt idx="7324" formatCode="General">
                  <c:v>7.3246517181396396</c:v>
                </c:pt>
                <c:pt idx="7325" formatCode="General">
                  <c:v>7.3256516456604004</c:v>
                </c:pt>
                <c:pt idx="7326" formatCode="General">
                  <c:v>7.3266515731811497</c:v>
                </c:pt>
                <c:pt idx="7327" formatCode="General">
                  <c:v>7.3276515007018999</c:v>
                </c:pt>
                <c:pt idx="7328" formatCode="General">
                  <c:v>7.32865142822265</c:v>
                </c:pt>
                <c:pt idx="7329" formatCode="General">
                  <c:v>7.3296513557434002</c:v>
                </c:pt>
                <c:pt idx="7330" formatCode="General">
                  <c:v>7.3306512832641602</c:v>
                </c:pt>
                <c:pt idx="7331" formatCode="General">
                  <c:v>7.3316512107849103</c:v>
                </c:pt>
                <c:pt idx="7332" formatCode="General">
                  <c:v>7.3326511383056596</c:v>
                </c:pt>
                <c:pt idx="7333" formatCode="General">
                  <c:v>7.3336510658264098</c:v>
                </c:pt>
                <c:pt idx="7334" formatCode="General">
                  <c:v>7.33465099334716</c:v>
                </c:pt>
                <c:pt idx="7335" formatCode="General">
                  <c:v>7.3356509208679102</c:v>
                </c:pt>
                <c:pt idx="7336" formatCode="General">
                  <c:v>7.3366508483886701</c:v>
                </c:pt>
                <c:pt idx="7337" formatCode="General">
                  <c:v>7.3376507759094203</c:v>
                </c:pt>
                <c:pt idx="7338" formatCode="General">
                  <c:v>7.3386507034301696</c:v>
                </c:pt>
                <c:pt idx="7339" formatCode="General">
                  <c:v>7.3396506309509197</c:v>
                </c:pt>
                <c:pt idx="7340" formatCode="General">
                  <c:v>7.3406505584716699</c:v>
                </c:pt>
                <c:pt idx="7341" formatCode="General">
                  <c:v>7.3416504859924299</c:v>
                </c:pt>
                <c:pt idx="7342" formatCode="General">
                  <c:v>7.34265041351318</c:v>
                </c:pt>
                <c:pt idx="7343" formatCode="General">
                  <c:v>7.3436503410339302</c:v>
                </c:pt>
                <c:pt idx="7344" formatCode="General">
                  <c:v>7.3446502685546804</c:v>
                </c:pt>
                <c:pt idx="7345" formatCode="General">
                  <c:v>7.3456501960754297</c:v>
                </c:pt>
                <c:pt idx="7346" formatCode="General">
                  <c:v>7.3466501235961896</c:v>
                </c:pt>
                <c:pt idx="7347" formatCode="General">
                  <c:v>7.3476500511169398</c:v>
                </c:pt>
                <c:pt idx="7348" formatCode="General">
                  <c:v>7.34864997863769</c:v>
                </c:pt>
                <c:pt idx="7349" formatCode="General">
                  <c:v>7.3496499061584402</c:v>
                </c:pt>
                <c:pt idx="7350" formatCode="General">
                  <c:v>7.3506498336791903</c:v>
                </c:pt>
                <c:pt idx="7351" formatCode="General">
                  <c:v>7.3516497611999503</c:v>
                </c:pt>
                <c:pt idx="7352" formatCode="General">
                  <c:v>7.3526496887206996</c:v>
                </c:pt>
                <c:pt idx="7353" formatCode="General">
                  <c:v>7.3536496162414497</c:v>
                </c:pt>
                <c:pt idx="7354" formatCode="General">
                  <c:v>7.3546495437621999</c:v>
                </c:pt>
                <c:pt idx="7355" formatCode="General">
                  <c:v>7.3556494712829501</c:v>
                </c:pt>
                <c:pt idx="7356" formatCode="General">
                  <c:v>7.35664939880371</c:v>
                </c:pt>
                <c:pt idx="7357" formatCode="General">
                  <c:v>7.3576493263244602</c:v>
                </c:pt>
                <c:pt idx="7358" formatCode="General">
                  <c:v>7.3586492538452104</c:v>
                </c:pt>
                <c:pt idx="7359" formatCode="General">
                  <c:v>7.3596491813659597</c:v>
                </c:pt>
                <c:pt idx="7360" formatCode="General">
                  <c:v>7.3606491088867099</c:v>
                </c:pt>
                <c:pt idx="7361" formatCode="General">
                  <c:v>7.3616490364074698</c:v>
                </c:pt>
                <c:pt idx="7362" formatCode="General">
                  <c:v>7.36264896392822</c:v>
                </c:pt>
                <c:pt idx="7363" formatCode="General">
                  <c:v>7.3636488914489702</c:v>
                </c:pt>
                <c:pt idx="7364" formatCode="General">
                  <c:v>7.3646488189697203</c:v>
                </c:pt>
                <c:pt idx="7365" formatCode="General">
                  <c:v>7.3656487464904696</c:v>
                </c:pt>
                <c:pt idx="7366" formatCode="General">
                  <c:v>7.3666486740112296</c:v>
                </c:pt>
                <c:pt idx="7367" formatCode="General">
                  <c:v>7.3676486015319798</c:v>
                </c:pt>
                <c:pt idx="7368" formatCode="General">
                  <c:v>7.3686485290527299</c:v>
                </c:pt>
                <c:pt idx="7369" formatCode="General">
                  <c:v>7.3696484565734801</c:v>
                </c:pt>
                <c:pt idx="7370" formatCode="General">
                  <c:v>7.3706483840942303</c:v>
                </c:pt>
                <c:pt idx="7371" formatCode="General">
                  <c:v>7.3716483116149902</c:v>
                </c:pt>
                <c:pt idx="7372" formatCode="General">
                  <c:v>7.3726482391357404</c:v>
                </c:pt>
                <c:pt idx="7373" formatCode="General">
                  <c:v>7.3736481666564897</c:v>
                </c:pt>
                <c:pt idx="7374" formatCode="General">
                  <c:v>7.3746480941772399</c:v>
                </c:pt>
                <c:pt idx="7375" formatCode="General">
                  <c:v>7.3756480216979901</c:v>
                </c:pt>
                <c:pt idx="7376" formatCode="General">
                  <c:v>7.37664794921875</c:v>
                </c:pt>
                <c:pt idx="7377" formatCode="General">
                  <c:v>7.3776478767395002</c:v>
                </c:pt>
                <c:pt idx="7378" formatCode="General">
                  <c:v>7.3786478042602504</c:v>
                </c:pt>
                <c:pt idx="7379" formatCode="General">
                  <c:v>7.3796477317809996</c:v>
                </c:pt>
                <c:pt idx="7380" formatCode="General">
                  <c:v>7.3806476593017498</c:v>
                </c:pt>
                <c:pt idx="7381" formatCode="General">
                  <c:v>7.3816475868225</c:v>
                </c:pt>
                <c:pt idx="7382" formatCode="General">
                  <c:v>7.3826475143432599</c:v>
                </c:pt>
                <c:pt idx="7383" formatCode="General">
                  <c:v>7.3836474418640101</c:v>
                </c:pt>
                <c:pt idx="7384" formatCode="General">
                  <c:v>7.3846473693847603</c:v>
                </c:pt>
                <c:pt idx="7385" formatCode="General">
                  <c:v>7.3856472969055096</c:v>
                </c:pt>
                <c:pt idx="7386" formatCode="General">
                  <c:v>7.3866472244262598</c:v>
                </c:pt>
                <c:pt idx="7387" formatCode="General">
                  <c:v>7.3876471519470197</c:v>
                </c:pt>
                <c:pt idx="7388" formatCode="General">
                  <c:v>7.3886470794677699</c:v>
                </c:pt>
                <c:pt idx="7389" formatCode="General">
                  <c:v>7.3896470069885201</c:v>
                </c:pt>
                <c:pt idx="7390" formatCode="General">
                  <c:v>7.3906469345092702</c:v>
                </c:pt>
                <c:pt idx="7391" formatCode="General">
                  <c:v>7.3916468620300204</c:v>
                </c:pt>
                <c:pt idx="7392" formatCode="General">
                  <c:v>7.3926467895507804</c:v>
                </c:pt>
                <c:pt idx="7393" formatCode="General">
                  <c:v>7.3936467170715297</c:v>
                </c:pt>
                <c:pt idx="7394" formatCode="General">
                  <c:v>7.3946466445922798</c:v>
                </c:pt>
                <c:pt idx="7395" formatCode="General">
                  <c:v>7.39564657211303</c:v>
                </c:pt>
                <c:pt idx="7396" formatCode="General">
                  <c:v>7.3966464996337802</c:v>
                </c:pt>
                <c:pt idx="7397" formatCode="General">
                  <c:v>7.3976464271545401</c:v>
                </c:pt>
                <c:pt idx="7398" formatCode="General">
                  <c:v>7.3986463546752903</c:v>
                </c:pt>
                <c:pt idx="7399" formatCode="General">
                  <c:v>7.3996462821960396</c:v>
                </c:pt>
                <c:pt idx="7400" formatCode="General">
                  <c:v>7.4006462097167898</c:v>
                </c:pt>
                <c:pt idx="7401" formatCode="General">
                  <c:v>7.4016461372375399</c:v>
                </c:pt>
                <c:pt idx="7402" formatCode="General">
                  <c:v>7.4026460647582999</c:v>
                </c:pt>
                <c:pt idx="7403" formatCode="General">
                  <c:v>7.4036459922790501</c:v>
                </c:pt>
                <c:pt idx="7404" formatCode="General">
                  <c:v>7.4046459197998002</c:v>
                </c:pt>
                <c:pt idx="7405" formatCode="General">
                  <c:v>7.4056458473205504</c:v>
                </c:pt>
                <c:pt idx="7406" formatCode="General">
                  <c:v>7.4066457748412997</c:v>
                </c:pt>
                <c:pt idx="7407" formatCode="General">
                  <c:v>7.4076457023620597</c:v>
                </c:pt>
                <c:pt idx="7408" formatCode="General">
                  <c:v>7.4086456298828098</c:v>
                </c:pt>
                <c:pt idx="7409" formatCode="General">
                  <c:v>7.40964555740356</c:v>
                </c:pt>
                <c:pt idx="7410" formatCode="General">
                  <c:v>7.4106454849243102</c:v>
                </c:pt>
                <c:pt idx="7411" formatCode="General">
                  <c:v>7.4116454124450604</c:v>
                </c:pt>
                <c:pt idx="7412" formatCode="General">
                  <c:v>7.4126453399658203</c:v>
                </c:pt>
                <c:pt idx="7413" formatCode="General">
                  <c:v>7.4136452674865696</c:v>
                </c:pt>
                <c:pt idx="7414" formatCode="General">
                  <c:v>7.4146451950073198</c:v>
                </c:pt>
                <c:pt idx="7415" formatCode="General">
                  <c:v>7.41564512252807</c:v>
                </c:pt>
                <c:pt idx="7416" formatCode="General">
                  <c:v>7.4166450500488201</c:v>
                </c:pt>
                <c:pt idx="7417" formatCode="General">
                  <c:v>7.4176449775695801</c:v>
                </c:pt>
                <c:pt idx="7418" formatCode="General">
                  <c:v>7.4186449050903303</c:v>
                </c:pt>
                <c:pt idx="7419" formatCode="General">
                  <c:v>7.4196448326110804</c:v>
                </c:pt>
                <c:pt idx="7420" formatCode="General">
                  <c:v>7.4206447601318297</c:v>
                </c:pt>
                <c:pt idx="7421" formatCode="General">
                  <c:v>7.4216446876525799</c:v>
                </c:pt>
                <c:pt idx="7422" formatCode="General">
                  <c:v>7.4226446151733301</c:v>
                </c:pt>
                <c:pt idx="7423" formatCode="General">
                  <c:v>7.42364454269409</c:v>
                </c:pt>
                <c:pt idx="7424" formatCode="General">
                  <c:v>7.4246444702148402</c:v>
                </c:pt>
                <c:pt idx="7425" formatCode="General">
                  <c:v>7.4256443977355904</c:v>
                </c:pt>
                <c:pt idx="7426" formatCode="General">
                  <c:v>7.4266443252563397</c:v>
                </c:pt>
                <c:pt idx="7427" formatCode="General">
                  <c:v>7.4276442527770898</c:v>
                </c:pt>
                <c:pt idx="7428" formatCode="General">
                  <c:v>7.4286441802978498</c:v>
                </c:pt>
                <c:pt idx="7429" formatCode="General">
                  <c:v>7.4296441078186</c:v>
                </c:pt>
                <c:pt idx="7430" formatCode="General">
                  <c:v>7.4306440353393501</c:v>
                </c:pt>
                <c:pt idx="7431" formatCode="General">
                  <c:v>7.4316439628601003</c:v>
                </c:pt>
                <c:pt idx="7432" formatCode="General">
                  <c:v>7.4326438903808496</c:v>
                </c:pt>
                <c:pt idx="7433" formatCode="General">
                  <c:v>7.4336438179016104</c:v>
                </c:pt>
                <c:pt idx="7434" formatCode="General">
                  <c:v>7.4346437454223597</c:v>
                </c:pt>
                <c:pt idx="7435" formatCode="General">
                  <c:v>7.4356436729431099</c:v>
                </c:pt>
                <c:pt idx="7436" formatCode="General">
                  <c:v>7.4366436004638601</c:v>
                </c:pt>
                <c:pt idx="7437" formatCode="General">
                  <c:v>7.4376435279846103</c:v>
                </c:pt>
                <c:pt idx="7438" formatCode="General">
                  <c:v>7.4386434555053702</c:v>
                </c:pt>
                <c:pt idx="7439" formatCode="General">
                  <c:v>7.4396433830261204</c:v>
                </c:pt>
                <c:pt idx="7440" formatCode="General">
                  <c:v>7.4406433105468697</c:v>
                </c:pt>
                <c:pt idx="7441" formatCode="General">
                  <c:v>7.4416432380676198</c:v>
                </c:pt>
                <c:pt idx="7442" formatCode="General">
                  <c:v>7.44264316558837</c:v>
                </c:pt>
                <c:pt idx="7443" formatCode="General">
                  <c:v>7.44364309310913</c:v>
                </c:pt>
                <c:pt idx="7444" formatCode="General">
                  <c:v>7.4446430206298801</c:v>
                </c:pt>
                <c:pt idx="7445" formatCode="General">
                  <c:v>7.4456429481506303</c:v>
                </c:pt>
                <c:pt idx="7446" formatCode="General">
                  <c:v>7.4466428756713796</c:v>
                </c:pt>
                <c:pt idx="7447" formatCode="General">
                  <c:v>7.4476428031921298</c:v>
                </c:pt>
                <c:pt idx="7448" formatCode="General">
                  <c:v>7.4486427307128897</c:v>
                </c:pt>
                <c:pt idx="7449" formatCode="General">
                  <c:v>7.4496426582336399</c:v>
                </c:pt>
                <c:pt idx="7450" formatCode="General">
                  <c:v>7.4506425857543901</c:v>
                </c:pt>
                <c:pt idx="7451" formatCode="General">
                  <c:v>7.4516425132751403</c:v>
                </c:pt>
                <c:pt idx="7452" formatCode="General">
                  <c:v>7.4526424407958896</c:v>
                </c:pt>
                <c:pt idx="7453" formatCode="General">
                  <c:v>7.4536423683166504</c:v>
                </c:pt>
                <c:pt idx="7454" formatCode="General">
                  <c:v>7.4546422958373997</c:v>
                </c:pt>
                <c:pt idx="7455" formatCode="General">
                  <c:v>7.4556422233581499</c:v>
                </c:pt>
                <c:pt idx="7456" formatCode="General">
                  <c:v>7.4566421508789</c:v>
                </c:pt>
                <c:pt idx="7457" formatCode="General">
                  <c:v>7.4576420783996502</c:v>
                </c:pt>
                <c:pt idx="7458" formatCode="General">
                  <c:v>7.4586420059204102</c:v>
                </c:pt>
                <c:pt idx="7459" formatCode="General">
                  <c:v>7.4596419334411603</c:v>
                </c:pt>
                <c:pt idx="7460" formatCode="General">
                  <c:v>7.4606418609619096</c:v>
                </c:pt>
                <c:pt idx="7461" formatCode="General">
                  <c:v>7.4616417884826598</c:v>
                </c:pt>
                <c:pt idx="7462" formatCode="General">
                  <c:v>7.46264171600341</c:v>
                </c:pt>
                <c:pt idx="7463" formatCode="General">
                  <c:v>7.4636416435241602</c:v>
                </c:pt>
                <c:pt idx="7464" formatCode="General">
                  <c:v>7.4646415710449201</c:v>
                </c:pt>
                <c:pt idx="7465" formatCode="General">
                  <c:v>7.4656414985656703</c:v>
                </c:pt>
                <c:pt idx="7466" formatCode="General">
                  <c:v>7.4666414260864196</c:v>
                </c:pt>
                <c:pt idx="7467" formatCode="General">
                  <c:v>7.4676413536071697</c:v>
                </c:pt>
                <c:pt idx="7468" formatCode="General">
                  <c:v>7.4686412811279199</c:v>
                </c:pt>
                <c:pt idx="7469" formatCode="General">
                  <c:v>7.4696412086486799</c:v>
                </c:pt>
                <c:pt idx="7470" formatCode="General">
                  <c:v>7.47064113616943</c:v>
                </c:pt>
                <c:pt idx="7471" formatCode="General">
                  <c:v>7.4716410636901802</c:v>
                </c:pt>
                <c:pt idx="7472" formatCode="General">
                  <c:v>7.4726409912109304</c:v>
                </c:pt>
                <c:pt idx="7473" formatCode="General">
                  <c:v>7.4736409187316797</c:v>
                </c:pt>
                <c:pt idx="7474" formatCode="General">
                  <c:v>7.4746408462524396</c:v>
                </c:pt>
                <c:pt idx="7475" formatCode="General">
                  <c:v>7.4756407737731898</c:v>
                </c:pt>
                <c:pt idx="7476" formatCode="General">
                  <c:v>7.47664070129394</c:v>
                </c:pt>
                <c:pt idx="7477" formatCode="General">
                  <c:v>7.4776406288146902</c:v>
                </c:pt>
                <c:pt idx="7478" formatCode="General">
                  <c:v>7.4786405563354403</c:v>
                </c:pt>
                <c:pt idx="7479" formatCode="General">
                  <c:v>7.4796404838562003</c:v>
                </c:pt>
                <c:pt idx="7480" formatCode="General">
                  <c:v>7.4806404113769496</c:v>
                </c:pt>
                <c:pt idx="7481" formatCode="General">
                  <c:v>7.4816403388976997</c:v>
                </c:pt>
                <c:pt idx="7482" formatCode="General">
                  <c:v>7.4826402664184499</c:v>
                </c:pt>
                <c:pt idx="7483" formatCode="General">
                  <c:v>7.4836401939392001</c:v>
                </c:pt>
                <c:pt idx="7484" formatCode="General">
                  <c:v>7.48464012145996</c:v>
                </c:pt>
                <c:pt idx="7485" formatCode="General">
                  <c:v>7.4856400489807102</c:v>
                </c:pt>
                <c:pt idx="7486" formatCode="General">
                  <c:v>7.4866399765014604</c:v>
                </c:pt>
                <c:pt idx="7487" formatCode="General">
                  <c:v>7.4876399040222097</c:v>
                </c:pt>
                <c:pt idx="7488" formatCode="General">
                  <c:v>7.4886398315429599</c:v>
                </c:pt>
                <c:pt idx="7489" formatCode="General">
                  <c:v>7.4896397590637198</c:v>
                </c:pt>
                <c:pt idx="7490" formatCode="General">
                  <c:v>7.49063968658447</c:v>
                </c:pt>
                <c:pt idx="7491" formatCode="General">
                  <c:v>7.4916396141052202</c:v>
                </c:pt>
                <c:pt idx="7492" formatCode="General">
                  <c:v>7.4926395416259703</c:v>
                </c:pt>
                <c:pt idx="7493" formatCode="General">
                  <c:v>7.4936394691467196</c:v>
                </c:pt>
                <c:pt idx="7494" formatCode="General">
                  <c:v>7.4946393966674796</c:v>
                </c:pt>
                <c:pt idx="7495" formatCode="General">
                  <c:v>7.4956393241882298</c:v>
                </c:pt>
                <c:pt idx="7496" formatCode="General">
                  <c:v>7.4966392517089799</c:v>
                </c:pt>
                <c:pt idx="7497" formatCode="General">
                  <c:v>7.4976391792297301</c:v>
                </c:pt>
                <c:pt idx="7498" formatCode="General">
                  <c:v>7.4986391067504803</c:v>
                </c:pt>
                <c:pt idx="7499" formatCode="General">
                  <c:v>7.4996390342712402</c:v>
                </c:pt>
                <c:pt idx="7500" formatCode="General">
                  <c:v>7.5006389617919904</c:v>
                </c:pt>
                <c:pt idx="7501" formatCode="General">
                  <c:v>7.5016388893127397</c:v>
                </c:pt>
                <c:pt idx="7502" formatCode="General">
                  <c:v>7.5026388168334899</c:v>
                </c:pt>
                <c:pt idx="7503" formatCode="General">
                  <c:v>7.5036387443542401</c:v>
                </c:pt>
                <c:pt idx="7504" formatCode="General">
                  <c:v>7.504638671875</c:v>
                </c:pt>
                <c:pt idx="7505" formatCode="General">
                  <c:v>7.5056385993957502</c:v>
                </c:pt>
                <c:pt idx="7506" formatCode="General">
                  <c:v>7.5066385269165004</c:v>
                </c:pt>
                <c:pt idx="7507" formatCode="General">
                  <c:v>7.5076384544372496</c:v>
                </c:pt>
                <c:pt idx="7508" formatCode="General">
                  <c:v>7.5086383819579998</c:v>
                </c:pt>
                <c:pt idx="7509" formatCode="General">
                  <c:v>7.50963830947875</c:v>
                </c:pt>
                <c:pt idx="7510" formatCode="General">
                  <c:v>7.5106382369995099</c:v>
                </c:pt>
                <c:pt idx="7511" formatCode="General">
                  <c:v>7.5116381645202601</c:v>
                </c:pt>
                <c:pt idx="7512" formatCode="General">
                  <c:v>7.5126380920410103</c:v>
                </c:pt>
                <c:pt idx="7513" formatCode="General">
                  <c:v>7.5136380195617596</c:v>
                </c:pt>
                <c:pt idx="7514" formatCode="General">
                  <c:v>7.5146379470825098</c:v>
                </c:pt>
                <c:pt idx="7515" formatCode="General">
                  <c:v>7.5156378746032697</c:v>
                </c:pt>
                <c:pt idx="7516" formatCode="General">
                  <c:v>7.5166378021240199</c:v>
                </c:pt>
                <c:pt idx="7517" formatCode="General">
                  <c:v>7.5176377296447701</c:v>
                </c:pt>
                <c:pt idx="7518" formatCode="General">
                  <c:v>7.5186376571655202</c:v>
                </c:pt>
                <c:pt idx="7519" formatCode="General">
                  <c:v>7.5196375846862704</c:v>
                </c:pt>
                <c:pt idx="7520" formatCode="General">
                  <c:v>7.5206375122070304</c:v>
                </c:pt>
                <c:pt idx="7521" formatCode="General">
                  <c:v>7.5216374397277797</c:v>
                </c:pt>
                <c:pt idx="7522" formatCode="General">
                  <c:v>7.5226373672485298</c:v>
                </c:pt>
                <c:pt idx="7523" formatCode="General">
                  <c:v>7.52363729476928</c:v>
                </c:pt>
                <c:pt idx="7524" formatCode="General">
                  <c:v>7.5246372222900302</c:v>
                </c:pt>
                <c:pt idx="7525" formatCode="General">
                  <c:v>7.5256371498107901</c:v>
                </c:pt>
                <c:pt idx="7526" formatCode="General">
                  <c:v>7.5266370773315403</c:v>
                </c:pt>
                <c:pt idx="7527" formatCode="General">
                  <c:v>7.5276370048522896</c:v>
                </c:pt>
                <c:pt idx="7528" formatCode="General">
                  <c:v>7.5286369323730398</c:v>
                </c:pt>
                <c:pt idx="7529" formatCode="General">
                  <c:v>7.5296368598937899</c:v>
                </c:pt>
                <c:pt idx="7530" formatCode="General">
                  <c:v>7.5306367874145499</c:v>
                </c:pt>
                <c:pt idx="7531" formatCode="General">
                  <c:v>7.5316367149353001</c:v>
                </c:pt>
                <c:pt idx="7532" formatCode="General">
                  <c:v>7.5326366424560502</c:v>
                </c:pt>
                <c:pt idx="7533" formatCode="General">
                  <c:v>7.5336365699768004</c:v>
                </c:pt>
                <c:pt idx="7534" formatCode="General">
                  <c:v>7.5346364974975497</c:v>
                </c:pt>
                <c:pt idx="7535" formatCode="General">
                  <c:v>7.5356364250183097</c:v>
                </c:pt>
                <c:pt idx="7536" formatCode="General">
                  <c:v>7.5366363525390598</c:v>
                </c:pt>
                <c:pt idx="7537" formatCode="General">
                  <c:v>7.53763628005981</c:v>
                </c:pt>
                <c:pt idx="7538" formatCode="General">
                  <c:v>7.5386362075805602</c:v>
                </c:pt>
                <c:pt idx="7539" formatCode="General">
                  <c:v>7.5396361351013104</c:v>
                </c:pt>
                <c:pt idx="7540" formatCode="General">
                  <c:v>7.5406360626220703</c:v>
                </c:pt>
                <c:pt idx="7541" formatCode="General">
                  <c:v>7.5416359901428196</c:v>
                </c:pt>
                <c:pt idx="7542" formatCode="General">
                  <c:v>7.5426359176635698</c:v>
                </c:pt>
                <c:pt idx="7543" formatCode="General">
                  <c:v>7.54363584518432</c:v>
                </c:pt>
                <c:pt idx="7544" formatCode="General">
                  <c:v>7.5446357727050701</c:v>
                </c:pt>
                <c:pt idx="7545" formatCode="General">
                  <c:v>7.5456357002258301</c:v>
                </c:pt>
                <c:pt idx="7546" formatCode="General">
                  <c:v>7.5466356277465803</c:v>
                </c:pt>
                <c:pt idx="7547" formatCode="General">
                  <c:v>7.5476355552673304</c:v>
                </c:pt>
                <c:pt idx="7548" formatCode="General">
                  <c:v>7.5486354827880797</c:v>
                </c:pt>
                <c:pt idx="7549" formatCode="General">
                  <c:v>7.5496354103088299</c:v>
                </c:pt>
                <c:pt idx="7550" formatCode="General">
                  <c:v>7.5506353378295801</c:v>
                </c:pt>
                <c:pt idx="7551" formatCode="General">
                  <c:v>7.55163526535034</c:v>
                </c:pt>
                <c:pt idx="7552" formatCode="General">
                  <c:v>7.5526351928710902</c:v>
                </c:pt>
                <c:pt idx="7553" formatCode="General">
                  <c:v>7.5536351203918404</c:v>
                </c:pt>
                <c:pt idx="7554" formatCode="General">
                  <c:v>7.5546350479125897</c:v>
                </c:pt>
                <c:pt idx="7555" formatCode="General">
                  <c:v>7.5556349754333398</c:v>
                </c:pt>
                <c:pt idx="7556" formatCode="General">
                  <c:v>7.5566349029540998</c:v>
                </c:pt>
                <c:pt idx="7557" formatCode="General">
                  <c:v>7.55763483047485</c:v>
                </c:pt>
                <c:pt idx="7558" formatCode="General">
                  <c:v>7.5586347579956001</c:v>
                </c:pt>
                <c:pt idx="7559" formatCode="General">
                  <c:v>7.5596346855163503</c:v>
                </c:pt>
                <c:pt idx="7560" formatCode="General">
                  <c:v>7.5606346130370996</c:v>
                </c:pt>
                <c:pt idx="7561" formatCode="General">
                  <c:v>7.5616345405578604</c:v>
                </c:pt>
                <c:pt idx="7562" formatCode="General">
                  <c:v>7.5626344680786097</c:v>
                </c:pt>
                <c:pt idx="7563" formatCode="General">
                  <c:v>7.5636343955993599</c:v>
                </c:pt>
                <c:pt idx="7564" formatCode="General">
                  <c:v>7.5646343231201101</c:v>
                </c:pt>
                <c:pt idx="7565" formatCode="General">
                  <c:v>7.5656342506408603</c:v>
                </c:pt>
                <c:pt idx="7566" formatCode="General">
                  <c:v>7.5666341781616202</c:v>
                </c:pt>
                <c:pt idx="7567" formatCode="General">
                  <c:v>7.5676341056823704</c:v>
                </c:pt>
                <c:pt idx="7568" formatCode="General">
                  <c:v>7.5686340332031197</c:v>
                </c:pt>
                <c:pt idx="7569" formatCode="General">
                  <c:v>7.5696339607238698</c:v>
                </c:pt>
                <c:pt idx="7570" formatCode="General">
                  <c:v>7.57063388824462</c:v>
                </c:pt>
                <c:pt idx="7571" formatCode="General">
                  <c:v>7.57163381576538</c:v>
                </c:pt>
                <c:pt idx="7572" formatCode="General">
                  <c:v>7.5726337432861301</c:v>
                </c:pt>
                <c:pt idx="7573" formatCode="General">
                  <c:v>7.5736336708068803</c:v>
                </c:pt>
                <c:pt idx="7574" formatCode="General">
                  <c:v>7.5746335983276296</c:v>
                </c:pt>
                <c:pt idx="7575" formatCode="General">
                  <c:v>7.5756335258483798</c:v>
                </c:pt>
                <c:pt idx="7576" formatCode="General">
                  <c:v>7.5766334533691397</c:v>
                </c:pt>
                <c:pt idx="7577" formatCode="General">
                  <c:v>7.5776333808898899</c:v>
                </c:pt>
                <c:pt idx="7578" formatCode="General">
                  <c:v>7.5786333084106401</c:v>
                </c:pt>
                <c:pt idx="7579" formatCode="General">
                  <c:v>7.5796332359313903</c:v>
                </c:pt>
                <c:pt idx="7580" formatCode="General">
                  <c:v>7.5806331634521396</c:v>
                </c:pt>
                <c:pt idx="7581" formatCode="General">
                  <c:v>7.5816330909729004</c:v>
                </c:pt>
                <c:pt idx="7582" formatCode="General">
                  <c:v>7.5826330184936497</c:v>
                </c:pt>
                <c:pt idx="7583" formatCode="General">
                  <c:v>7.5836329460143999</c:v>
                </c:pt>
                <c:pt idx="7584" formatCode="General">
                  <c:v>7.58463287353515</c:v>
                </c:pt>
                <c:pt idx="7585" formatCode="General">
                  <c:v>7.5856328010559002</c:v>
                </c:pt>
                <c:pt idx="7586" formatCode="General">
                  <c:v>7.5866327285766602</c:v>
                </c:pt>
                <c:pt idx="7587" formatCode="General">
                  <c:v>7.5876326560974103</c:v>
                </c:pt>
                <c:pt idx="7588" formatCode="General">
                  <c:v>7.5886325836181596</c:v>
                </c:pt>
                <c:pt idx="7589" formatCode="General">
                  <c:v>7.5896325111389098</c:v>
                </c:pt>
                <c:pt idx="7590" formatCode="General">
                  <c:v>7.59063243865966</c:v>
                </c:pt>
                <c:pt idx="7591" formatCode="General">
                  <c:v>7.5916323661804102</c:v>
                </c:pt>
                <c:pt idx="7592" formatCode="General">
                  <c:v>7.5926322937011701</c:v>
                </c:pt>
                <c:pt idx="7593" formatCode="General">
                  <c:v>7.5936322212219203</c:v>
                </c:pt>
                <c:pt idx="7594" formatCode="General">
                  <c:v>7.5946321487426696</c:v>
                </c:pt>
                <c:pt idx="7595" formatCode="General">
                  <c:v>7.5956320762634197</c:v>
                </c:pt>
                <c:pt idx="7596" formatCode="General">
                  <c:v>7.5966320037841699</c:v>
                </c:pt>
                <c:pt idx="7597" formatCode="General">
                  <c:v>7.5976319313049299</c:v>
                </c:pt>
                <c:pt idx="7598" formatCode="General">
                  <c:v>7.59863185882568</c:v>
                </c:pt>
                <c:pt idx="7599" formatCode="General">
                  <c:v>7.5996317863464302</c:v>
                </c:pt>
                <c:pt idx="7600" formatCode="General">
                  <c:v>7.6006317138671804</c:v>
                </c:pt>
                <c:pt idx="7601" formatCode="General">
                  <c:v>7.6016316413879297</c:v>
                </c:pt>
                <c:pt idx="7602" formatCode="General">
                  <c:v>7.6026315689086896</c:v>
                </c:pt>
                <c:pt idx="7603" formatCode="General">
                  <c:v>7.6036314964294398</c:v>
                </c:pt>
                <c:pt idx="7604" formatCode="General">
                  <c:v>7.60463142395019</c:v>
                </c:pt>
                <c:pt idx="7605" formatCode="General">
                  <c:v>7.6056313514709402</c:v>
                </c:pt>
                <c:pt idx="7606" formatCode="General">
                  <c:v>7.6066312789916903</c:v>
                </c:pt>
                <c:pt idx="7607" formatCode="General">
                  <c:v>7.6076312065124503</c:v>
                </c:pt>
                <c:pt idx="7608" formatCode="General">
                  <c:v>7.6086311340331996</c:v>
                </c:pt>
                <c:pt idx="7609" formatCode="General">
                  <c:v>7.6096310615539497</c:v>
                </c:pt>
                <c:pt idx="7610" formatCode="General">
                  <c:v>7.6106309890746999</c:v>
                </c:pt>
                <c:pt idx="7611" formatCode="General">
                  <c:v>7.6116309165954501</c:v>
                </c:pt>
                <c:pt idx="7612" formatCode="General">
                  <c:v>7.61263084411621</c:v>
                </c:pt>
                <c:pt idx="7613" formatCode="General">
                  <c:v>7.6136307716369602</c:v>
                </c:pt>
                <c:pt idx="7614" formatCode="General">
                  <c:v>7.6146306991577104</c:v>
                </c:pt>
                <c:pt idx="7615" formatCode="General">
                  <c:v>7.6156306266784597</c:v>
                </c:pt>
                <c:pt idx="7616" formatCode="General">
                  <c:v>7.6166305541992099</c:v>
                </c:pt>
                <c:pt idx="7617" formatCode="General">
                  <c:v>7.6176304817199698</c:v>
                </c:pt>
                <c:pt idx="7618" formatCode="General">
                  <c:v>7.61863040924072</c:v>
                </c:pt>
                <c:pt idx="7619" formatCode="General">
                  <c:v>7.6196303367614702</c:v>
                </c:pt>
                <c:pt idx="7620" formatCode="General">
                  <c:v>7.6206302642822203</c:v>
                </c:pt>
                <c:pt idx="7621" formatCode="General">
                  <c:v>7.6216301918029696</c:v>
                </c:pt>
                <c:pt idx="7622" formatCode="General">
                  <c:v>7.6226301193237296</c:v>
                </c:pt>
                <c:pt idx="7623" formatCode="General">
                  <c:v>7.6236300468444798</c:v>
                </c:pt>
                <c:pt idx="7624" formatCode="General">
                  <c:v>7.6246299743652299</c:v>
                </c:pt>
                <c:pt idx="7625" formatCode="General">
                  <c:v>7.6256299018859801</c:v>
                </c:pt>
                <c:pt idx="7626" formatCode="General">
                  <c:v>7.6266298294067303</c:v>
                </c:pt>
                <c:pt idx="7627" formatCode="General">
                  <c:v>7.6276297569274902</c:v>
                </c:pt>
                <c:pt idx="7628" formatCode="General">
                  <c:v>7.6286296844482404</c:v>
                </c:pt>
                <c:pt idx="7629" formatCode="General">
                  <c:v>7.6296296119689897</c:v>
                </c:pt>
                <c:pt idx="7630" formatCode="General">
                  <c:v>7.6306295394897399</c:v>
                </c:pt>
                <c:pt idx="7631" formatCode="General">
                  <c:v>7.6316294670104901</c:v>
                </c:pt>
                <c:pt idx="7632" formatCode="General">
                  <c:v>7.63262939453125</c:v>
                </c:pt>
                <c:pt idx="7633" formatCode="General">
                  <c:v>7.6336293220520002</c:v>
                </c:pt>
                <c:pt idx="7634" formatCode="General">
                  <c:v>7.6346292495727504</c:v>
                </c:pt>
                <c:pt idx="7635" formatCode="General">
                  <c:v>7.6356291770934996</c:v>
                </c:pt>
                <c:pt idx="7636" formatCode="General">
                  <c:v>7.6366291046142498</c:v>
                </c:pt>
                <c:pt idx="7637" formatCode="General">
                  <c:v>7.637629032135</c:v>
                </c:pt>
                <c:pt idx="7638" formatCode="General">
                  <c:v>7.6386289596557599</c:v>
                </c:pt>
                <c:pt idx="7639" formatCode="General">
                  <c:v>7.6396288871765101</c:v>
                </c:pt>
                <c:pt idx="7640" formatCode="General">
                  <c:v>7.6406288146972603</c:v>
                </c:pt>
                <c:pt idx="7641" formatCode="General">
                  <c:v>7.6416287422180096</c:v>
                </c:pt>
                <c:pt idx="7642" formatCode="General">
                  <c:v>7.6426286697387598</c:v>
                </c:pt>
                <c:pt idx="7643" formatCode="General">
                  <c:v>7.6436285972595197</c:v>
                </c:pt>
                <c:pt idx="7644" formatCode="General">
                  <c:v>7.6446285247802699</c:v>
                </c:pt>
                <c:pt idx="7645" formatCode="General">
                  <c:v>7.6456284523010201</c:v>
                </c:pt>
                <c:pt idx="7646" formatCode="General">
                  <c:v>7.6466283798217702</c:v>
                </c:pt>
                <c:pt idx="7647" formatCode="General">
                  <c:v>7.6476283073425204</c:v>
                </c:pt>
                <c:pt idx="7648" formatCode="General">
                  <c:v>7.6486282348632804</c:v>
                </c:pt>
                <c:pt idx="7649" formatCode="General">
                  <c:v>7.6496281623840297</c:v>
                </c:pt>
                <c:pt idx="7650" formatCode="General">
                  <c:v>7.6506280899047798</c:v>
                </c:pt>
                <c:pt idx="7651" formatCode="General">
                  <c:v>7.65162801742553</c:v>
                </c:pt>
                <c:pt idx="7652" formatCode="General">
                  <c:v>7.6526279449462802</c:v>
                </c:pt>
                <c:pt idx="7653" formatCode="General">
                  <c:v>7.6536278724670401</c:v>
                </c:pt>
                <c:pt idx="7654" formatCode="General">
                  <c:v>7.6546277999877903</c:v>
                </c:pt>
                <c:pt idx="7655" formatCode="General">
                  <c:v>7.6556277275085396</c:v>
                </c:pt>
                <c:pt idx="7656" formatCode="General">
                  <c:v>7.6566276550292898</c:v>
                </c:pt>
                <c:pt idx="7657" formatCode="General">
                  <c:v>7.6576275825500399</c:v>
                </c:pt>
                <c:pt idx="7658" formatCode="General">
                  <c:v>7.6586275100707999</c:v>
                </c:pt>
                <c:pt idx="7659" formatCode="General">
                  <c:v>7.6596274375915501</c:v>
                </c:pt>
                <c:pt idx="7660" formatCode="General">
                  <c:v>7.6606273651123002</c:v>
                </c:pt>
                <c:pt idx="7661" formatCode="General">
                  <c:v>7.6616272926330504</c:v>
                </c:pt>
                <c:pt idx="7662" formatCode="General">
                  <c:v>7.6626272201537997</c:v>
                </c:pt>
                <c:pt idx="7663" formatCode="General">
                  <c:v>7.6636271476745597</c:v>
                </c:pt>
                <c:pt idx="7664" formatCode="General">
                  <c:v>7.6646270751953098</c:v>
                </c:pt>
                <c:pt idx="7665" formatCode="General">
                  <c:v>7.66562700271606</c:v>
                </c:pt>
                <c:pt idx="7666" formatCode="General">
                  <c:v>7.6666269302368102</c:v>
                </c:pt>
                <c:pt idx="7667" formatCode="General">
                  <c:v>7.6676268577575604</c:v>
                </c:pt>
                <c:pt idx="7668" formatCode="General">
                  <c:v>7.6686267852783203</c:v>
                </c:pt>
                <c:pt idx="7669" formatCode="General">
                  <c:v>7.6696267127990696</c:v>
                </c:pt>
                <c:pt idx="7670" formatCode="General">
                  <c:v>7.6706266403198198</c:v>
                </c:pt>
                <c:pt idx="7671" formatCode="General">
                  <c:v>7.67162656784057</c:v>
                </c:pt>
                <c:pt idx="7672" formatCode="General">
                  <c:v>7.6726264953613201</c:v>
                </c:pt>
                <c:pt idx="7673" formatCode="General">
                  <c:v>7.6736264228820801</c:v>
                </c:pt>
                <c:pt idx="7674" formatCode="General">
                  <c:v>7.6746263504028303</c:v>
                </c:pt>
                <c:pt idx="7675" formatCode="General">
                  <c:v>7.6756262779235804</c:v>
                </c:pt>
                <c:pt idx="7676" formatCode="General">
                  <c:v>7.6766262054443297</c:v>
                </c:pt>
                <c:pt idx="7677" formatCode="General">
                  <c:v>7.6776261329650799</c:v>
                </c:pt>
                <c:pt idx="7678" formatCode="General">
                  <c:v>7.6786260604858301</c:v>
                </c:pt>
                <c:pt idx="7679" formatCode="General">
                  <c:v>7.67962598800659</c:v>
                </c:pt>
                <c:pt idx="7680" formatCode="General">
                  <c:v>7.6806259155273402</c:v>
                </c:pt>
                <c:pt idx="7681" formatCode="General">
                  <c:v>7.6816258430480904</c:v>
                </c:pt>
                <c:pt idx="7682" formatCode="General">
                  <c:v>7.6826257705688397</c:v>
                </c:pt>
                <c:pt idx="7683" formatCode="General">
                  <c:v>7.6836256980895898</c:v>
                </c:pt>
                <c:pt idx="7684" formatCode="General">
                  <c:v>7.6846256256103498</c:v>
                </c:pt>
                <c:pt idx="7685" formatCode="General">
                  <c:v>7.6856255531311</c:v>
                </c:pt>
                <c:pt idx="7686" formatCode="General">
                  <c:v>7.6866254806518501</c:v>
                </c:pt>
                <c:pt idx="7687" formatCode="General">
                  <c:v>7.6876254081726003</c:v>
                </c:pt>
                <c:pt idx="7688" formatCode="General">
                  <c:v>7.6886253356933496</c:v>
                </c:pt>
                <c:pt idx="7689" formatCode="General">
                  <c:v>7.6896252632141104</c:v>
                </c:pt>
                <c:pt idx="7690" formatCode="General">
                  <c:v>7.6906251907348597</c:v>
                </c:pt>
                <c:pt idx="7691" formatCode="General">
                  <c:v>7.6916251182556099</c:v>
                </c:pt>
                <c:pt idx="7692" formatCode="General">
                  <c:v>7.6926250457763601</c:v>
                </c:pt>
                <c:pt idx="7693" formatCode="General">
                  <c:v>7.6936249732971103</c:v>
                </c:pt>
                <c:pt idx="7694" formatCode="General">
                  <c:v>7.6946249008178702</c:v>
                </c:pt>
                <c:pt idx="7695" formatCode="General">
                  <c:v>7.6956248283386204</c:v>
                </c:pt>
                <c:pt idx="7696" formatCode="General">
                  <c:v>7.6966247558593697</c:v>
                </c:pt>
                <c:pt idx="7697" formatCode="General">
                  <c:v>7.6976246833801198</c:v>
                </c:pt>
                <c:pt idx="7698" formatCode="General">
                  <c:v>7.69862461090087</c:v>
                </c:pt>
                <c:pt idx="7699" formatCode="General">
                  <c:v>7.69962453842163</c:v>
                </c:pt>
                <c:pt idx="7700" formatCode="General">
                  <c:v>7.7006244659423801</c:v>
                </c:pt>
                <c:pt idx="7701" formatCode="General">
                  <c:v>7.7016243934631303</c:v>
                </c:pt>
                <c:pt idx="7702" formatCode="General">
                  <c:v>7.7026243209838796</c:v>
                </c:pt>
                <c:pt idx="7703" formatCode="General">
                  <c:v>7.7036242485046298</c:v>
                </c:pt>
                <c:pt idx="7704" formatCode="General">
                  <c:v>7.7046241760253897</c:v>
                </c:pt>
                <c:pt idx="7705" formatCode="General">
                  <c:v>7.7056241035461399</c:v>
                </c:pt>
                <c:pt idx="7706" formatCode="General">
                  <c:v>7.7066240310668901</c:v>
                </c:pt>
                <c:pt idx="7707" formatCode="General">
                  <c:v>7.7076239585876403</c:v>
                </c:pt>
                <c:pt idx="7708" formatCode="General">
                  <c:v>7.7086238861083896</c:v>
                </c:pt>
                <c:pt idx="7709" formatCode="General">
                  <c:v>7.7096238136291504</c:v>
                </c:pt>
                <c:pt idx="7710" formatCode="General">
                  <c:v>7.7106237411498997</c:v>
                </c:pt>
                <c:pt idx="7711" formatCode="General">
                  <c:v>7.7116236686706499</c:v>
                </c:pt>
                <c:pt idx="7712" formatCode="General">
                  <c:v>7.7126235961914</c:v>
                </c:pt>
                <c:pt idx="7713" formatCode="General">
                  <c:v>7.7136235237121502</c:v>
                </c:pt>
                <c:pt idx="7714" formatCode="General">
                  <c:v>7.7146234512329102</c:v>
                </c:pt>
                <c:pt idx="7715" formatCode="General">
                  <c:v>7.7156233787536603</c:v>
                </c:pt>
                <c:pt idx="7716" formatCode="General">
                  <c:v>7.7166233062744096</c:v>
                </c:pt>
                <c:pt idx="7717" formatCode="General">
                  <c:v>7.7176232337951598</c:v>
                </c:pt>
                <c:pt idx="7718" formatCode="General">
                  <c:v>7.71862316131591</c:v>
                </c:pt>
                <c:pt idx="7719" formatCode="General">
                  <c:v>7.7196230888366602</c:v>
                </c:pt>
                <c:pt idx="7720" formatCode="General">
                  <c:v>7.7206230163574201</c:v>
                </c:pt>
                <c:pt idx="7721" formatCode="General">
                  <c:v>7.7216229438781703</c:v>
                </c:pt>
                <c:pt idx="7722" formatCode="General">
                  <c:v>7.7226228713989196</c:v>
                </c:pt>
                <c:pt idx="7723" formatCode="General">
                  <c:v>7.7236227989196697</c:v>
                </c:pt>
                <c:pt idx="7724" formatCode="General">
                  <c:v>7.7246227264404199</c:v>
                </c:pt>
                <c:pt idx="7725" formatCode="General">
                  <c:v>7.7256226539611799</c:v>
                </c:pt>
                <c:pt idx="7726" formatCode="General">
                  <c:v>7.72662258148193</c:v>
                </c:pt>
                <c:pt idx="7727" formatCode="General">
                  <c:v>7.7276225090026802</c:v>
                </c:pt>
                <c:pt idx="7728" formatCode="General">
                  <c:v>7.7286224365234304</c:v>
                </c:pt>
                <c:pt idx="7729" formatCode="General">
                  <c:v>7.7296223640441797</c:v>
                </c:pt>
                <c:pt idx="7730" formatCode="General">
                  <c:v>7.7306222915649396</c:v>
                </c:pt>
                <c:pt idx="7731" formatCode="General">
                  <c:v>7.7316222190856898</c:v>
                </c:pt>
                <c:pt idx="7732" formatCode="General">
                  <c:v>7.73262214660644</c:v>
                </c:pt>
                <c:pt idx="7733" formatCode="General">
                  <c:v>7.7336220741271902</c:v>
                </c:pt>
                <c:pt idx="7734" formatCode="General">
                  <c:v>7.7346220016479403</c:v>
                </c:pt>
                <c:pt idx="7735" formatCode="General">
                  <c:v>7.7356219291687003</c:v>
                </c:pt>
                <c:pt idx="7736" formatCode="General">
                  <c:v>7.7366218566894496</c:v>
                </c:pt>
                <c:pt idx="7737" formatCode="General">
                  <c:v>7.7376217842101997</c:v>
                </c:pt>
                <c:pt idx="7738" formatCode="General">
                  <c:v>7.7386217117309499</c:v>
                </c:pt>
                <c:pt idx="7739" formatCode="General">
                  <c:v>7.7396216392517001</c:v>
                </c:pt>
                <c:pt idx="7740" formatCode="General">
                  <c:v>7.74062156677246</c:v>
                </c:pt>
                <c:pt idx="7741" formatCode="General">
                  <c:v>7.7416214942932102</c:v>
                </c:pt>
                <c:pt idx="7742" formatCode="General">
                  <c:v>7.7426214218139604</c:v>
                </c:pt>
                <c:pt idx="7743" formatCode="General">
                  <c:v>7.7436213493347097</c:v>
                </c:pt>
                <c:pt idx="7744" formatCode="General">
                  <c:v>7.7446212768554599</c:v>
                </c:pt>
                <c:pt idx="7745" formatCode="General">
                  <c:v>7.7456212043762198</c:v>
                </c:pt>
                <c:pt idx="7746" formatCode="General">
                  <c:v>7.74662113189697</c:v>
                </c:pt>
                <c:pt idx="7747" formatCode="General">
                  <c:v>7.7476210594177202</c:v>
                </c:pt>
                <c:pt idx="7748" formatCode="General">
                  <c:v>7.7486209869384703</c:v>
                </c:pt>
                <c:pt idx="7749" formatCode="General">
                  <c:v>7.7496209144592196</c:v>
                </c:pt>
                <c:pt idx="7750" formatCode="General">
                  <c:v>7.7506208419799796</c:v>
                </c:pt>
                <c:pt idx="7751" formatCode="General">
                  <c:v>7.7516207695007298</c:v>
                </c:pt>
                <c:pt idx="7752" formatCode="General">
                  <c:v>7.7526206970214799</c:v>
                </c:pt>
                <c:pt idx="7753" formatCode="General">
                  <c:v>7.7536206245422301</c:v>
                </c:pt>
                <c:pt idx="7754" formatCode="General">
                  <c:v>7.7546205520629803</c:v>
                </c:pt>
                <c:pt idx="7755" formatCode="General">
                  <c:v>7.7556204795837402</c:v>
                </c:pt>
                <c:pt idx="7756" formatCode="General">
                  <c:v>7.7566204071044904</c:v>
                </c:pt>
                <c:pt idx="7757" formatCode="General">
                  <c:v>7.7576203346252397</c:v>
                </c:pt>
                <c:pt idx="7758" formatCode="General">
                  <c:v>7.7586202621459899</c:v>
                </c:pt>
                <c:pt idx="7759" formatCode="General">
                  <c:v>7.7596201896667401</c:v>
                </c:pt>
                <c:pt idx="7760" formatCode="General">
                  <c:v>7.7606201171875</c:v>
                </c:pt>
                <c:pt idx="7761" formatCode="General">
                  <c:v>7.7616200447082502</c:v>
                </c:pt>
                <c:pt idx="7762" formatCode="General">
                  <c:v>7.7626199722290004</c:v>
                </c:pt>
                <c:pt idx="7763" formatCode="General">
                  <c:v>7.7636198997497496</c:v>
                </c:pt>
                <c:pt idx="7764" formatCode="General">
                  <c:v>7.7646198272704998</c:v>
                </c:pt>
                <c:pt idx="7765" formatCode="General">
                  <c:v>7.76561975479125</c:v>
                </c:pt>
                <c:pt idx="7766" formatCode="General">
                  <c:v>7.7666196823120099</c:v>
                </c:pt>
                <c:pt idx="7767" formatCode="General">
                  <c:v>7.7676196098327601</c:v>
                </c:pt>
                <c:pt idx="7768" formatCode="General">
                  <c:v>7.7686195373535103</c:v>
                </c:pt>
                <c:pt idx="7769" formatCode="General">
                  <c:v>7.7696194648742596</c:v>
                </c:pt>
                <c:pt idx="7770" formatCode="General">
                  <c:v>7.7706193923950098</c:v>
                </c:pt>
                <c:pt idx="7771" formatCode="General">
                  <c:v>7.7716193199157697</c:v>
                </c:pt>
                <c:pt idx="7772" formatCode="General">
                  <c:v>7.7726192474365199</c:v>
                </c:pt>
                <c:pt idx="7773" formatCode="General">
                  <c:v>7.7736191749572701</c:v>
                </c:pt>
                <c:pt idx="7774" formatCode="General">
                  <c:v>7.7746191024780202</c:v>
                </c:pt>
                <c:pt idx="7775" formatCode="General">
                  <c:v>7.7756190299987704</c:v>
                </c:pt>
                <c:pt idx="7776" formatCode="General">
                  <c:v>7.7766189575195304</c:v>
                </c:pt>
                <c:pt idx="7777" formatCode="General">
                  <c:v>7.7776188850402797</c:v>
                </c:pt>
                <c:pt idx="7778" formatCode="General">
                  <c:v>7.7786188125610298</c:v>
                </c:pt>
                <c:pt idx="7779" formatCode="General">
                  <c:v>7.77961874008178</c:v>
                </c:pt>
                <c:pt idx="7780" formatCode="General">
                  <c:v>7.7806186676025302</c:v>
                </c:pt>
                <c:pt idx="7781" formatCode="General">
                  <c:v>7.7816185951232901</c:v>
                </c:pt>
                <c:pt idx="7782" formatCode="General">
                  <c:v>7.7826185226440403</c:v>
                </c:pt>
                <c:pt idx="7783" formatCode="General">
                  <c:v>7.7836184501647896</c:v>
                </c:pt>
                <c:pt idx="7784" formatCode="General">
                  <c:v>7.7846183776855398</c:v>
                </c:pt>
                <c:pt idx="7785" formatCode="General">
                  <c:v>7.7856183052062899</c:v>
                </c:pt>
                <c:pt idx="7786" formatCode="General">
                  <c:v>7.7866182327270499</c:v>
                </c:pt>
                <c:pt idx="7787" formatCode="General">
                  <c:v>7.7876181602478001</c:v>
                </c:pt>
                <c:pt idx="7788" formatCode="General">
                  <c:v>7.7886180877685502</c:v>
                </c:pt>
                <c:pt idx="7789" formatCode="General">
                  <c:v>7.7896180152893004</c:v>
                </c:pt>
                <c:pt idx="7790" formatCode="General">
                  <c:v>7.7906179428100497</c:v>
                </c:pt>
                <c:pt idx="7791" formatCode="General">
                  <c:v>7.7916178703308097</c:v>
                </c:pt>
                <c:pt idx="7792" formatCode="General">
                  <c:v>7.7926177978515598</c:v>
                </c:pt>
                <c:pt idx="7793" formatCode="General">
                  <c:v>7.79361772537231</c:v>
                </c:pt>
                <c:pt idx="7794" formatCode="General">
                  <c:v>7.7946176528930602</c:v>
                </c:pt>
                <c:pt idx="7795" formatCode="General">
                  <c:v>7.7956175804138104</c:v>
                </c:pt>
                <c:pt idx="7796" formatCode="General">
                  <c:v>7.7966175079345703</c:v>
                </c:pt>
                <c:pt idx="7797" formatCode="General">
                  <c:v>7.7976174354553196</c:v>
                </c:pt>
                <c:pt idx="7798" formatCode="General">
                  <c:v>7.7986173629760698</c:v>
                </c:pt>
                <c:pt idx="7799" formatCode="General">
                  <c:v>7.79961729049682</c:v>
                </c:pt>
                <c:pt idx="7800" formatCode="General">
                  <c:v>7.8006172180175701</c:v>
                </c:pt>
                <c:pt idx="7801" formatCode="General">
                  <c:v>7.8016171455383301</c:v>
                </c:pt>
                <c:pt idx="7802" formatCode="General">
                  <c:v>7.8026170730590803</c:v>
                </c:pt>
                <c:pt idx="7803" formatCode="General">
                  <c:v>7.8036170005798304</c:v>
                </c:pt>
                <c:pt idx="7804" formatCode="General">
                  <c:v>7.8046169281005797</c:v>
                </c:pt>
                <c:pt idx="7805" formatCode="General">
                  <c:v>7.8056168556213299</c:v>
                </c:pt>
                <c:pt idx="7806" formatCode="General">
                  <c:v>7.8066167831420801</c:v>
                </c:pt>
                <c:pt idx="7807" formatCode="General">
                  <c:v>7.80761671066284</c:v>
                </c:pt>
                <c:pt idx="7808" formatCode="General">
                  <c:v>7.8086166381835902</c:v>
                </c:pt>
                <c:pt idx="7809" formatCode="General">
                  <c:v>7.8096165657043404</c:v>
                </c:pt>
                <c:pt idx="7810" formatCode="General">
                  <c:v>7.8106164932250897</c:v>
                </c:pt>
                <c:pt idx="7811" formatCode="General">
                  <c:v>7.8116164207458398</c:v>
                </c:pt>
                <c:pt idx="7812" formatCode="General">
                  <c:v>7.8126163482665998</c:v>
                </c:pt>
                <c:pt idx="7813" formatCode="General">
                  <c:v>7.81361627578735</c:v>
                </c:pt>
                <c:pt idx="7814" formatCode="General">
                  <c:v>7.8146162033081001</c:v>
                </c:pt>
                <c:pt idx="7815" formatCode="General">
                  <c:v>7.8156161308288503</c:v>
                </c:pt>
                <c:pt idx="7816" formatCode="General">
                  <c:v>7.8166160583495996</c:v>
                </c:pt>
                <c:pt idx="7817" formatCode="General">
                  <c:v>7.8176159858703604</c:v>
                </c:pt>
                <c:pt idx="7818" formatCode="General">
                  <c:v>7.8186159133911097</c:v>
                </c:pt>
                <c:pt idx="7819" formatCode="General">
                  <c:v>7.8196158409118599</c:v>
                </c:pt>
                <c:pt idx="7820" formatCode="General">
                  <c:v>7.8206157684326101</c:v>
                </c:pt>
                <c:pt idx="7821" formatCode="General">
                  <c:v>7.8216156959533603</c:v>
                </c:pt>
                <c:pt idx="7822" formatCode="General">
                  <c:v>7.8226156234741202</c:v>
                </c:pt>
                <c:pt idx="7823" formatCode="General">
                  <c:v>7.8236155509948704</c:v>
                </c:pt>
                <c:pt idx="7824" formatCode="General">
                  <c:v>7.8246154785156197</c:v>
                </c:pt>
                <c:pt idx="7825" formatCode="General">
                  <c:v>7.8256154060363698</c:v>
                </c:pt>
                <c:pt idx="7826" formatCode="General">
                  <c:v>7.82661533355712</c:v>
                </c:pt>
                <c:pt idx="7827" formatCode="General">
                  <c:v>7.82761526107788</c:v>
                </c:pt>
                <c:pt idx="7828" formatCode="General">
                  <c:v>7.8286151885986301</c:v>
                </c:pt>
                <c:pt idx="7829" formatCode="General">
                  <c:v>7.8296151161193803</c:v>
                </c:pt>
                <c:pt idx="7830" formatCode="General">
                  <c:v>7.8306150436401296</c:v>
                </c:pt>
                <c:pt idx="7831" formatCode="General">
                  <c:v>7.8316149711608798</c:v>
                </c:pt>
                <c:pt idx="7832" formatCode="General">
                  <c:v>7.8326148986816397</c:v>
                </c:pt>
                <c:pt idx="7833" formatCode="General">
                  <c:v>7.8336148262023899</c:v>
                </c:pt>
                <c:pt idx="7834" formatCode="General">
                  <c:v>7.8346147537231401</c:v>
                </c:pt>
                <c:pt idx="7835" formatCode="General">
                  <c:v>7.8356146812438903</c:v>
                </c:pt>
                <c:pt idx="7836" formatCode="General">
                  <c:v>7.8366146087646396</c:v>
                </c:pt>
                <c:pt idx="7837" formatCode="General">
                  <c:v>7.8376145362854004</c:v>
                </c:pt>
                <c:pt idx="7838" formatCode="General">
                  <c:v>7.8386144638061497</c:v>
                </c:pt>
                <c:pt idx="7839" formatCode="General">
                  <c:v>7.8396143913268999</c:v>
                </c:pt>
                <c:pt idx="7840" formatCode="General">
                  <c:v>7.84061431884765</c:v>
                </c:pt>
                <c:pt idx="7841" formatCode="General">
                  <c:v>7.8416142463684002</c:v>
                </c:pt>
                <c:pt idx="7842" formatCode="General">
                  <c:v>7.8426141738891602</c:v>
                </c:pt>
                <c:pt idx="7843" formatCode="General">
                  <c:v>7.8436141014099103</c:v>
                </c:pt>
                <c:pt idx="7844" formatCode="General">
                  <c:v>7.8446140289306596</c:v>
                </c:pt>
                <c:pt idx="7845" formatCode="General">
                  <c:v>7.8456139564514098</c:v>
                </c:pt>
                <c:pt idx="7846" formatCode="General">
                  <c:v>7.84661388397216</c:v>
                </c:pt>
                <c:pt idx="7847" formatCode="General">
                  <c:v>7.8476138114929102</c:v>
                </c:pt>
                <c:pt idx="7848" formatCode="General">
                  <c:v>7.8486137390136701</c:v>
                </c:pt>
                <c:pt idx="7849" formatCode="General">
                  <c:v>7.8496136665344203</c:v>
                </c:pt>
                <c:pt idx="7850" formatCode="General">
                  <c:v>7.8506135940551696</c:v>
                </c:pt>
                <c:pt idx="7851" formatCode="General">
                  <c:v>7.8516135215759197</c:v>
                </c:pt>
                <c:pt idx="7852" formatCode="General">
                  <c:v>7.8526134490966699</c:v>
                </c:pt>
                <c:pt idx="7853" formatCode="General">
                  <c:v>7.8536133766174299</c:v>
                </c:pt>
                <c:pt idx="7854" formatCode="General">
                  <c:v>7.85461330413818</c:v>
                </c:pt>
                <c:pt idx="7855" formatCode="General">
                  <c:v>7.8556132316589302</c:v>
                </c:pt>
                <c:pt idx="7856" formatCode="General">
                  <c:v>7.8566131591796804</c:v>
                </c:pt>
                <c:pt idx="7857" formatCode="General">
                  <c:v>7.8576130867004297</c:v>
                </c:pt>
                <c:pt idx="7858" formatCode="General">
                  <c:v>7.8586130142211896</c:v>
                </c:pt>
                <c:pt idx="7859" formatCode="General">
                  <c:v>7.8596129417419398</c:v>
                </c:pt>
                <c:pt idx="7860" formatCode="General">
                  <c:v>7.86061286926269</c:v>
                </c:pt>
                <c:pt idx="7861" formatCode="General">
                  <c:v>7.8616127967834402</c:v>
                </c:pt>
                <c:pt idx="7862" formatCode="General">
                  <c:v>7.8626127243041903</c:v>
                </c:pt>
                <c:pt idx="7863" formatCode="General">
                  <c:v>7.8636126518249503</c:v>
                </c:pt>
                <c:pt idx="7864" formatCode="General">
                  <c:v>7.8646125793456996</c:v>
                </c:pt>
                <c:pt idx="7865" formatCode="General">
                  <c:v>7.8656125068664497</c:v>
                </c:pt>
                <c:pt idx="7866" formatCode="General">
                  <c:v>7.8666124343871999</c:v>
                </c:pt>
                <c:pt idx="7867" formatCode="General">
                  <c:v>7.8676123619079501</c:v>
                </c:pt>
                <c:pt idx="7868" formatCode="General">
                  <c:v>7.86861228942871</c:v>
                </c:pt>
                <c:pt idx="7869" formatCode="General">
                  <c:v>7.8696122169494602</c:v>
                </c:pt>
                <c:pt idx="7870" formatCode="General">
                  <c:v>7.8706121444702104</c:v>
                </c:pt>
                <c:pt idx="7871" formatCode="General">
                  <c:v>7.8716120719909597</c:v>
                </c:pt>
                <c:pt idx="7872" formatCode="General">
                  <c:v>7.8726119995117099</c:v>
                </c:pt>
                <c:pt idx="7873" formatCode="General">
                  <c:v>7.8736119270324698</c:v>
                </c:pt>
                <c:pt idx="7874" formatCode="General">
                  <c:v>7.87461185455322</c:v>
                </c:pt>
                <c:pt idx="7875" formatCode="General">
                  <c:v>7.8756117820739702</c:v>
                </c:pt>
                <c:pt idx="7876" formatCode="General">
                  <c:v>7.8766117095947203</c:v>
                </c:pt>
                <c:pt idx="7877" formatCode="General">
                  <c:v>7.8776116371154696</c:v>
                </c:pt>
                <c:pt idx="7878" formatCode="General">
                  <c:v>7.8786115646362296</c:v>
                </c:pt>
                <c:pt idx="7879" formatCode="General">
                  <c:v>7.8796114921569798</c:v>
                </c:pt>
                <c:pt idx="7880" formatCode="General">
                  <c:v>7.8806114196777299</c:v>
                </c:pt>
                <c:pt idx="7881" formatCode="General">
                  <c:v>7.8816113471984801</c:v>
                </c:pt>
                <c:pt idx="7882" formatCode="General">
                  <c:v>7.8826112747192303</c:v>
                </c:pt>
                <c:pt idx="7883" formatCode="General">
                  <c:v>7.8836112022399902</c:v>
                </c:pt>
                <c:pt idx="7884" formatCode="General">
                  <c:v>7.8846111297607404</c:v>
                </c:pt>
                <c:pt idx="7885" formatCode="General">
                  <c:v>7.8856110572814897</c:v>
                </c:pt>
                <c:pt idx="7886" formatCode="General">
                  <c:v>7.8866109848022399</c:v>
                </c:pt>
                <c:pt idx="7887" formatCode="General">
                  <c:v>7.8876109123229901</c:v>
                </c:pt>
                <c:pt idx="7888" formatCode="General">
                  <c:v>7.88861083984375</c:v>
                </c:pt>
                <c:pt idx="7889" formatCode="General">
                  <c:v>7.8896107673645002</c:v>
                </c:pt>
                <c:pt idx="7890" formatCode="General">
                  <c:v>7.8906106948852504</c:v>
                </c:pt>
                <c:pt idx="7891" formatCode="General">
                  <c:v>7.8916106224059996</c:v>
                </c:pt>
                <c:pt idx="7892" formatCode="General">
                  <c:v>7.8926105499267498</c:v>
                </c:pt>
                <c:pt idx="7893" formatCode="General">
                  <c:v>7.8936104774475</c:v>
                </c:pt>
                <c:pt idx="7894" formatCode="General">
                  <c:v>7.8946104049682599</c:v>
                </c:pt>
                <c:pt idx="7895" formatCode="General">
                  <c:v>7.8956103324890101</c:v>
                </c:pt>
                <c:pt idx="7896" formatCode="General">
                  <c:v>7.8966102600097603</c:v>
                </c:pt>
                <c:pt idx="7897" formatCode="General">
                  <c:v>7.8976101875305096</c:v>
                </c:pt>
                <c:pt idx="7898" formatCode="General">
                  <c:v>7.8986101150512598</c:v>
                </c:pt>
                <c:pt idx="7899" formatCode="General">
                  <c:v>7.8996100425720197</c:v>
                </c:pt>
                <c:pt idx="7900" formatCode="General">
                  <c:v>7.9006099700927699</c:v>
                </c:pt>
                <c:pt idx="7901" formatCode="General">
                  <c:v>7.9016098976135201</c:v>
                </c:pt>
                <c:pt idx="7902" formatCode="General">
                  <c:v>7.9026098251342702</c:v>
                </c:pt>
                <c:pt idx="7903" formatCode="General">
                  <c:v>7.9036097526550204</c:v>
                </c:pt>
                <c:pt idx="7904" formatCode="General">
                  <c:v>7.9046096801757804</c:v>
                </c:pt>
                <c:pt idx="7905" formatCode="General">
                  <c:v>7.9056096076965297</c:v>
                </c:pt>
                <c:pt idx="7906" formatCode="General">
                  <c:v>7.9066095352172798</c:v>
                </c:pt>
                <c:pt idx="7907" formatCode="General">
                  <c:v>7.90760946273803</c:v>
                </c:pt>
                <c:pt idx="7908" formatCode="General">
                  <c:v>7.9086093902587802</c:v>
                </c:pt>
                <c:pt idx="7909" formatCode="General">
                  <c:v>7.9096093177795401</c:v>
                </c:pt>
                <c:pt idx="7910" formatCode="General">
                  <c:v>7.9106092453002903</c:v>
                </c:pt>
                <c:pt idx="7911" formatCode="General">
                  <c:v>7.9116091728210396</c:v>
                </c:pt>
                <c:pt idx="7912" formatCode="General">
                  <c:v>7.9126091003417898</c:v>
                </c:pt>
                <c:pt idx="7913" formatCode="General">
                  <c:v>7.9136090278625399</c:v>
                </c:pt>
                <c:pt idx="7914" formatCode="General">
                  <c:v>7.9146089553832999</c:v>
                </c:pt>
                <c:pt idx="7915" formatCode="General">
                  <c:v>7.9156088829040501</c:v>
                </c:pt>
                <c:pt idx="7916" formatCode="General">
                  <c:v>7.9166088104248002</c:v>
                </c:pt>
                <c:pt idx="7917" formatCode="General">
                  <c:v>7.9176087379455504</c:v>
                </c:pt>
                <c:pt idx="7918" formatCode="General">
                  <c:v>7.9186086654662997</c:v>
                </c:pt>
                <c:pt idx="7919" formatCode="General">
                  <c:v>7.9196085929870597</c:v>
                </c:pt>
                <c:pt idx="7920" formatCode="General">
                  <c:v>7.9206085205078098</c:v>
                </c:pt>
                <c:pt idx="7921" formatCode="General">
                  <c:v>7.92160844802856</c:v>
                </c:pt>
                <c:pt idx="7922" formatCode="General">
                  <c:v>7.9226083755493102</c:v>
                </c:pt>
                <c:pt idx="7923" formatCode="General">
                  <c:v>7.9236083030700604</c:v>
                </c:pt>
                <c:pt idx="7924" formatCode="General">
                  <c:v>7.9246082305908203</c:v>
                </c:pt>
                <c:pt idx="7925" formatCode="General">
                  <c:v>7.9256081581115696</c:v>
                </c:pt>
                <c:pt idx="7926" formatCode="General">
                  <c:v>7.9266080856323198</c:v>
                </c:pt>
                <c:pt idx="7927" formatCode="General">
                  <c:v>7.92760801315307</c:v>
                </c:pt>
                <c:pt idx="7928" formatCode="General">
                  <c:v>7.9286079406738201</c:v>
                </c:pt>
                <c:pt idx="7929" formatCode="General">
                  <c:v>7.9296078681945801</c:v>
                </c:pt>
                <c:pt idx="7930" formatCode="General">
                  <c:v>7.9306077957153303</c:v>
                </c:pt>
                <c:pt idx="7931" formatCode="General">
                  <c:v>7.9316077232360804</c:v>
                </c:pt>
                <c:pt idx="7932" formatCode="General">
                  <c:v>7.9326076507568297</c:v>
                </c:pt>
                <c:pt idx="7933" formatCode="General">
                  <c:v>7.9336075782775799</c:v>
                </c:pt>
                <c:pt idx="7934" formatCode="General">
                  <c:v>7.9346075057983301</c:v>
                </c:pt>
                <c:pt idx="7935" formatCode="General">
                  <c:v>7.93560743331909</c:v>
                </c:pt>
                <c:pt idx="7936" formatCode="General">
                  <c:v>7.9366073608398402</c:v>
                </c:pt>
                <c:pt idx="7937" formatCode="General">
                  <c:v>7.9376072883605904</c:v>
                </c:pt>
                <c:pt idx="7938" formatCode="General">
                  <c:v>7.9386072158813397</c:v>
                </c:pt>
                <c:pt idx="7939" formatCode="General">
                  <c:v>7.9396071434020898</c:v>
                </c:pt>
                <c:pt idx="7940" formatCode="General">
                  <c:v>7.9406070709228498</c:v>
                </c:pt>
                <c:pt idx="7941" formatCode="General">
                  <c:v>7.9416069984436</c:v>
                </c:pt>
                <c:pt idx="7942" formatCode="General">
                  <c:v>7.9426069259643501</c:v>
                </c:pt>
                <c:pt idx="7943" formatCode="General">
                  <c:v>7.9436068534851003</c:v>
                </c:pt>
                <c:pt idx="7944" formatCode="General">
                  <c:v>7.9446067810058496</c:v>
                </c:pt>
                <c:pt idx="7945" formatCode="General">
                  <c:v>7.9456067085266104</c:v>
                </c:pt>
                <c:pt idx="7946" formatCode="General">
                  <c:v>7.9466066360473597</c:v>
                </c:pt>
                <c:pt idx="7947" formatCode="General">
                  <c:v>7.9476065635681099</c:v>
                </c:pt>
                <c:pt idx="7948" formatCode="General">
                  <c:v>7.9486064910888601</c:v>
                </c:pt>
                <c:pt idx="7949" formatCode="General">
                  <c:v>7.9496064186096103</c:v>
                </c:pt>
                <c:pt idx="7950" formatCode="General">
                  <c:v>7.9506063461303702</c:v>
                </c:pt>
                <c:pt idx="7951" formatCode="General">
                  <c:v>7.9516062736511204</c:v>
                </c:pt>
                <c:pt idx="7952" formatCode="General">
                  <c:v>7.9526062011718697</c:v>
                </c:pt>
                <c:pt idx="7953" formatCode="General">
                  <c:v>7.9536061286926198</c:v>
                </c:pt>
                <c:pt idx="7954" formatCode="General">
                  <c:v>7.95460605621337</c:v>
                </c:pt>
                <c:pt idx="7955" formatCode="General">
                  <c:v>7.95560598373413</c:v>
                </c:pt>
                <c:pt idx="7956" formatCode="General">
                  <c:v>7.9566059112548801</c:v>
                </c:pt>
                <c:pt idx="7957" formatCode="General">
                  <c:v>7.9576058387756303</c:v>
                </c:pt>
                <c:pt idx="7958" formatCode="General">
                  <c:v>7.9586057662963796</c:v>
                </c:pt>
                <c:pt idx="7959" formatCode="General">
                  <c:v>7.9596056938171298</c:v>
                </c:pt>
                <c:pt idx="7960" formatCode="General">
                  <c:v>7.9606056213378897</c:v>
                </c:pt>
                <c:pt idx="7961" formatCode="General">
                  <c:v>7.9616055488586399</c:v>
                </c:pt>
                <c:pt idx="7962" formatCode="General">
                  <c:v>7.9626054763793901</c:v>
                </c:pt>
                <c:pt idx="7963" formatCode="General">
                  <c:v>7.9636054039001403</c:v>
                </c:pt>
                <c:pt idx="7964" formatCode="General">
                  <c:v>7.9646053314208896</c:v>
                </c:pt>
                <c:pt idx="7965" formatCode="General">
                  <c:v>7.9656052589416504</c:v>
                </c:pt>
                <c:pt idx="7966" formatCode="General">
                  <c:v>7.9666051864623997</c:v>
                </c:pt>
                <c:pt idx="7967" formatCode="General">
                  <c:v>7.9676051139831499</c:v>
                </c:pt>
                <c:pt idx="7968" formatCode="General">
                  <c:v>7.9686050415039</c:v>
                </c:pt>
                <c:pt idx="7969" formatCode="General">
                  <c:v>7.9696049690246502</c:v>
                </c:pt>
                <c:pt idx="7970" formatCode="General">
                  <c:v>7.9706048965454102</c:v>
                </c:pt>
                <c:pt idx="7971" formatCode="General">
                  <c:v>7.9716048240661603</c:v>
                </c:pt>
                <c:pt idx="7972" formatCode="General">
                  <c:v>7.9726047515869096</c:v>
                </c:pt>
                <c:pt idx="7973" formatCode="General">
                  <c:v>7.9736046791076598</c:v>
                </c:pt>
                <c:pt idx="7974" formatCode="General">
                  <c:v>7.97460460662841</c:v>
                </c:pt>
                <c:pt idx="7975" formatCode="General">
                  <c:v>7.9756045341491602</c:v>
                </c:pt>
                <c:pt idx="7976" formatCode="General">
                  <c:v>7.9766044616699201</c:v>
                </c:pt>
                <c:pt idx="7977" formatCode="General">
                  <c:v>7.9776043891906703</c:v>
                </c:pt>
                <c:pt idx="7978" formatCode="General">
                  <c:v>7.9786043167114196</c:v>
                </c:pt>
                <c:pt idx="7979" formatCode="General">
                  <c:v>7.9796042442321697</c:v>
                </c:pt>
                <c:pt idx="7980" formatCode="General">
                  <c:v>7.9806041717529199</c:v>
                </c:pt>
                <c:pt idx="7981" formatCode="General">
                  <c:v>7.9816040992736799</c:v>
                </c:pt>
                <c:pt idx="7982" formatCode="General">
                  <c:v>7.98260402679443</c:v>
                </c:pt>
                <c:pt idx="7983" formatCode="General">
                  <c:v>7.9836039543151802</c:v>
                </c:pt>
                <c:pt idx="7984" formatCode="General">
                  <c:v>7.9846038818359304</c:v>
                </c:pt>
                <c:pt idx="7985" formatCode="General">
                  <c:v>7.9856038093566797</c:v>
                </c:pt>
                <c:pt idx="7986" formatCode="General">
                  <c:v>7.9866037368774396</c:v>
                </c:pt>
                <c:pt idx="7987" formatCode="General">
                  <c:v>7.9876036643981898</c:v>
                </c:pt>
                <c:pt idx="7988" formatCode="General">
                  <c:v>7.98860359191894</c:v>
                </c:pt>
                <c:pt idx="7989" formatCode="General">
                  <c:v>7.9896035194396902</c:v>
                </c:pt>
                <c:pt idx="7990" formatCode="General">
                  <c:v>7.9906034469604403</c:v>
                </c:pt>
                <c:pt idx="7991" formatCode="General">
                  <c:v>7.9916033744812003</c:v>
                </c:pt>
                <c:pt idx="7992" formatCode="General">
                  <c:v>7.9926033020019496</c:v>
                </c:pt>
                <c:pt idx="7993" formatCode="General">
                  <c:v>7.9936032295226997</c:v>
                </c:pt>
                <c:pt idx="7994" formatCode="General">
                  <c:v>7.9946031570434499</c:v>
                </c:pt>
                <c:pt idx="7995" formatCode="General">
                  <c:v>7.9956030845642001</c:v>
                </c:pt>
                <c:pt idx="7996" formatCode="General">
                  <c:v>7.99660301208496</c:v>
                </c:pt>
                <c:pt idx="7997" formatCode="General">
                  <c:v>7.9976029396057102</c:v>
                </c:pt>
                <c:pt idx="7998" formatCode="General">
                  <c:v>7.9986028671264604</c:v>
                </c:pt>
                <c:pt idx="7999" formatCode="General">
                  <c:v>7.9996027946472097</c:v>
                </c:pt>
                <c:pt idx="8000" formatCode="General">
                  <c:v>8.0006027221679599</c:v>
                </c:pt>
                <c:pt idx="8001" formatCode="General">
                  <c:v>8.00160312652587</c:v>
                </c:pt>
                <c:pt idx="8002" formatCode="General">
                  <c:v>8.0026035308837802</c:v>
                </c:pt>
                <c:pt idx="8003" formatCode="General">
                  <c:v>8.0036039352416903</c:v>
                </c:pt>
                <c:pt idx="8004" formatCode="General">
                  <c:v>8.0046043395996005</c:v>
                </c:pt>
                <c:pt idx="8005" formatCode="General">
                  <c:v>8.0056047439575106</c:v>
                </c:pt>
                <c:pt idx="8006" formatCode="General">
                  <c:v>8.0066051483154208</c:v>
                </c:pt>
                <c:pt idx="8007" formatCode="General">
                  <c:v>8.0076055526733292</c:v>
                </c:pt>
                <c:pt idx="8008" formatCode="General">
                  <c:v>8.00860595703125</c:v>
                </c:pt>
                <c:pt idx="8009" formatCode="General">
                  <c:v>8.0096063613891602</c:v>
                </c:pt>
                <c:pt idx="8010" formatCode="General">
                  <c:v>8.0106067657470703</c:v>
                </c:pt>
                <c:pt idx="8011" formatCode="General">
                  <c:v>8.0116071701049805</c:v>
                </c:pt>
                <c:pt idx="8012" formatCode="General">
                  <c:v>8.0126075744628906</c:v>
                </c:pt>
                <c:pt idx="8013" formatCode="General">
                  <c:v>8.0136079788208008</c:v>
                </c:pt>
                <c:pt idx="8014" formatCode="General">
                  <c:v>8.0146083831787092</c:v>
                </c:pt>
                <c:pt idx="8015" formatCode="General">
                  <c:v>8.0156087875366193</c:v>
                </c:pt>
                <c:pt idx="8016" formatCode="General">
                  <c:v>8.0166091918945295</c:v>
                </c:pt>
                <c:pt idx="8017" formatCode="General">
                  <c:v>8.0176095962524396</c:v>
                </c:pt>
                <c:pt idx="8018" formatCode="General">
                  <c:v>8.0186100006103498</c:v>
                </c:pt>
                <c:pt idx="8019" formatCode="General">
                  <c:v>8.0196104049682599</c:v>
                </c:pt>
                <c:pt idx="8020" formatCode="General">
                  <c:v>8.0206108093261701</c:v>
                </c:pt>
                <c:pt idx="8021" formatCode="General">
                  <c:v>8.0216112136840803</c:v>
                </c:pt>
                <c:pt idx="8022" formatCode="General">
                  <c:v>8.0226116180419904</c:v>
                </c:pt>
                <c:pt idx="8023" formatCode="General">
                  <c:v>8.0236120223999006</c:v>
                </c:pt>
                <c:pt idx="8024" formatCode="General">
                  <c:v>8.0246124267578107</c:v>
                </c:pt>
                <c:pt idx="8025" formatCode="General">
                  <c:v>8.0256128311157209</c:v>
                </c:pt>
                <c:pt idx="8026" formatCode="General">
                  <c:v>8.0266132354736293</c:v>
                </c:pt>
                <c:pt idx="8027" formatCode="General">
                  <c:v>8.0276136398315394</c:v>
                </c:pt>
                <c:pt idx="8028" formatCode="General">
                  <c:v>8.0286140441894496</c:v>
                </c:pt>
                <c:pt idx="8029" formatCode="General">
                  <c:v>8.0296144485473597</c:v>
                </c:pt>
                <c:pt idx="8030" formatCode="General">
                  <c:v>8.0306148529052699</c:v>
                </c:pt>
                <c:pt idx="8031" formatCode="General">
                  <c:v>8.03161525726318</c:v>
                </c:pt>
                <c:pt idx="8032" formatCode="General">
                  <c:v>8.0326156616210902</c:v>
                </c:pt>
                <c:pt idx="8033" formatCode="General">
                  <c:v>8.0336160659790004</c:v>
                </c:pt>
                <c:pt idx="8034" formatCode="General">
                  <c:v>8.0346164703369105</c:v>
                </c:pt>
                <c:pt idx="8035" formatCode="General">
                  <c:v>8.0356168746948207</c:v>
                </c:pt>
                <c:pt idx="8036" formatCode="General">
                  <c:v>8.0366172790527308</c:v>
                </c:pt>
                <c:pt idx="8037" formatCode="General">
                  <c:v>8.0376176834106392</c:v>
                </c:pt>
                <c:pt idx="8038" formatCode="General">
                  <c:v>8.0386180877685494</c:v>
                </c:pt>
                <c:pt idx="8039" formatCode="General">
                  <c:v>8.0396184921264595</c:v>
                </c:pt>
                <c:pt idx="8040" formatCode="General">
                  <c:v>8.0406188964843697</c:v>
                </c:pt>
                <c:pt idx="8041" formatCode="General">
                  <c:v>8.0416193008422798</c:v>
                </c:pt>
                <c:pt idx="8042" formatCode="General">
                  <c:v>8.04261970520019</c:v>
                </c:pt>
                <c:pt idx="8043" formatCode="General">
                  <c:v>8.0436201095581001</c:v>
                </c:pt>
                <c:pt idx="8044" formatCode="General">
                  <c:v>8.0446205139160103</c:v>
                </c:pt>
                <c:pt idx="8045" formatCode="General">
                  <c:v>8.0456209182739205</c:v>
                </c:pt>
                <c:pt idx="8046" formatCode="General">
                  <c:v>8.0466213226318306</c:v>
                </c:pt>
                <c:pt idx="8047" formatCode="General">
                  <c:v>8.0476217269897408</c:v>
                </c:pt>
                <c:pt idx="8048" formatCode="General">
                  <c:v>8.0486221313476491</c:v>
                </c:pt>
                <c:pt idx="8049" formatCode="General">
                  <c:v>8.0496225357055593</c:v>
                </c:pt>
                <c:pt idx="8050" formatCode="General">
                  <c:v>8.0506229400634695</c:v>
                </c:pt>
                <c:pt idx="8051" formatCode="General">
                  <c:v>8.0516233444213796</c:v>
                </c:pt>
                <c:pt idx="8052" formatCode="General">
                  <c:v>8.0526237487792898</c:v>
                </c:pt>
                <c:pt idx="8053" formatCode="General">
                  <c:v>8.0536241531371999</c:v>
                </c:pt>
                <c:pt idx="8054" formatCode="General">
                  <c:v>8.0546245574951101</c:v>
                </c:pt>
                <c:pt idx="8055" formatCode="General">
                  <c:v>8.0556249618530202</c:v>
                </c:pt>
                <c:pt idx="8056" formatCode="General">
                  <c:v>8.0566253662109304</c:v>
                </c:pt>
                <c:pt idx="8057" formatCode="General">
                  <c:v>8.0576257705688406</c:v>
                </c:pt>
                <c:pt idx="8058" formatCode="General">
                  <c:v>8.0586261749267507</c:v>
                </c:pt>
                <c:pt idx="8059" formatCode="General">
                  <c:v>8.0596265792846609</c:v>
                </c:pt>
                <c:pt idx="8060" formatCode="General">
                  <c:v>8.0606269836425692</c:v>
                </c:pt>
                <c:pt idx="8061" formatCode="General">
                  <c:v>8.0616273880004794</c:v>
                </c:pt>
                <c:pt idx="8062" formatCode="General">
                  <c:v>8.0626277923583896</c:v>
                </c:pt>
                <c:pt idx="8063" formatCode="General">
                  <c:v>8.0636281967162997</c:v>
                </c:pt>
                <c:pt idx="8064" formatCode="General">
                  <c:v>8.0646286010742099</c:v>
                </c:pt>
                <c:pt idx="8065" formatCode="General">
                  <c:v>8.06562900543212</c:v>
                </c:pt>
                <c:pt idx="8066" formatCode="General">
                  <c:v>8.0666294097900302</c:v>
                </c:pt>
                <c:pt idx="8067" formatCode="General">
                  <c:v>8.0676298141479403</c:v>
                </c:pt>
                <c:pt idx="8068" formatCode="General">
                  <c:v>8.0686302185058505</c:v>
                </c:pt>
                <c:pt idx="8069" formatCode="General">
                  <c:v>8.0696306228637606</c:v>
                </c:pt>
                <c:pt idx="8070" formatCode="General">
                  <c:v>8.0706310272216708</c:v>
                </c:pt>
                <c:pt idx="8071" formatCode="General">
                  <c:v>8.0716314315795792</c:v>
                </c:pt>
                <c:pt idx="8072" formatCode="General">
                  <c:v>8.0726318359375</c:v>
                </c:pt>
                <c:pt idx="8073" formatCode="General">
                  <c:v>8.0736322402954102</c:v>
                </c:pt>
                <c:pt idx="8074" formatCode="General">
                  <c:v>8.0746326446533203</c:v>
                </c:pt>
                <c:pt idx="8075" formatCode="General">
                  <c:v>8.0756330490112305</c:v>
                </c:pt>
                <c:pt idx="8076" formatCode="General">
                  <c:v>8.0766334533691406</c:v>
                </c:pt>
                <c:pt idx="8077" formatCode="General">
                  <c:v>8.0776338577270508</c:v>
                </c:pt>
                <c:pt idx="8078" formatCode="General">
                  <c:v>8.0786342620849592</c:v>
                </c:pt>
                <c:pt idx="8079" formatCode="General">
                  <c:v>8.0796346664428693</c:v>
                </c:pt>
                <c:pt idx="8080" formatCode="General">
                  <c:v>8.0806350708007795</c:v>
                </c:pt>
                <c:pt idx="8081" formatCode="General">
                  <c:v>8.0816354751586896</c:v>
                </c:pt>
                <c:pt idx="8082" formatCode="General">
                  <c:v>8.0826358795165998</c:v>
                </c:pt>
                <c:pt idx="8083" formatCode="General">
                  <c:v>8.0836362838745099</c:v>
                </c:pt>
                <c:pt idx="8084" formatCode="General">
                  <c:v>8.0846366882324201</c:v>
                </c:pt>
                <c:pt idx="8085" formatCode="General">
                  <c:v>8.0856370925903303</c:v>
                </c:pt>
                <c:pt idx="8086" formatCode="General">
                  <c:v>8.0866374969482404</c:v>
                </c:pt>
                <c:pt idx="8087" formatCode="General">
                  <c:v>8.0876379013061506</c:v>
                </c:pt>
                <c:pt idx="8088" formatCode="General">
                  <c:v>8.0886383056640607</c:v>
                </c:pt>
                <c:pt idx="8089" formatCode="General">
                  <c:v>8.0896387100219709</c:v>
                </c:pt>
                <c:pt idx="8090" formatCode="General">
                  <c:v>8.0906391143798793</c:v>
                </c:pt>
                <c:pt idx="8091" formatCode="General">
                  <c:v>8.0916395187377894</c:v>
                </c:pt>
                <c:pt idx="8092" formatCode="General">
                  <c:v>8.0926399230956996</c:v>
                </c:pt>
                <c:pt idx="8093" formatCode="General">
                  <c:v>8.0936403274536097</c:v>
                </c:pt>
                <c:pt idx="8094" formatCode="General">
                  <c:v>8.0946407318115199</c:v>
                </c:pt>
                <c:pt idx="8095" formatCode="General">
                  <c:v>8.09564113616943</c:v>
                </c:pt>
                <c:pt idx="8096" formatCode="General">
                  <c:v>8.0966415405273402</c:v>
                </c:pt>
                <c:pt idx="8097" formatCode="General">
                  <c:v>8.0976419448852504</c:v>
                </c:pt>
                <c:pt idx="8098" formatCode="General">
                  <c:v>8.0986423492431605</c:v>
                </c:pt>
                <c:pt idx="8099" formatCode="General">
                  <c:v>8.0996427536010707</c:v>
                </c:pt>
                <c:pt idx="8100" formatCode="General">
                  <c:v>8.1006431579589808</c:v>
                </c:pt>
                <c:pt idx="8101" formatCode="General">
                  <c:v>8.1016435623168892</c:v>
                </c:pt>
                <c:pt idx="8102" formatCode="General">
                  <c:v>8.1026439666747994</c:v>
                </c:pt>
                <c:pt idx="8103" formatCode="General">
                  <c:v>8.1036443710327095</c:v>
                </c:pt>
                <c:pt idx="8104" formatCode="General">
                  <c:v>8.1046447753906197</c:v>
                </c:pt>
                <c:pt idx="8105" formatCode="General">
                  <c:v>8.1056451797485298</c:v>
                </c:pt>
                <c:pt idx="8106" formatCode="General">
                  <c:v>8.10664558410644</c:v>
                </c:pt>
                <c:pt idx="8107" formatCode="General">
                  <c:v>8.1076459884643501</c:v>
                </c:pt>
                <c:pt idx="8108" formatCode="General">
                  <c:v>8.1086463928222603</c:v>
                </c:pt>
                <c:pt idx="8109" formatCode="General">
                  <c:v>8.1096467971801705</c:v>
                </c:pt>
                <c:pt idx="8110" formatCode="General">
                  <c:v>8.1106472015380806</c:v>
                </c:pt>
                <c:pt idx="8111" formatCode="General">
                  <c:v>8.1116476058959908</c:v>
                </c:pt>
                <c:pt idx="8112" formatCode="General">
                  <c:v>8.1126480102538991</c:v>
                </c:pt>
                <c:pt idx="8113" formatCode="General">
                  <c:v>8.1136484146118093</c:v>
                </c:pt>
                <c:pt idx="8114" formatCode="General">
                  <c:v>8.1146488189697195</c:v>
                </c:pt>
                <c:pt idx="8115" formatCode="General">
                  <c:v>8.1156492233276296</c:v>
                </c:pt>
                <c:pt idx="8116" formatCode="General">
                  <c:v>8.1166496276855398</c:v>
                </c:pt>
                <c:pt idx="8117" formatCode="General">
                  <c:v>8.1176500320434499</c:v>
                </c:pt>
                <c:pt idx="8118" formatCode="General">
                  <c:v>8.1186504364013601</c:v>
                </c:pt>
                <c:pt idx="8119" formatCode="General">
                  <c:v>8.1196508407592702</c:v>
                </c:pt>
                <c:pt idx="8120" formatCode="General">
                  <c:v>8.1206512451171804</c:v>
                </c:pt>
                <c:pt idx="8121" formatCode="General">
                  <c:v>8.1216516494750906</c:v>
                </c:pt>
                <c:pt idx="8122" formatCode="General">
                  <c:v>8.1226520538330007</c:v>
                </c:pt>
                <c:pt idx="8123" formatCode="General">
                  <c:v>8.1236524581909109</c:v>
                </c:pt>
                <c:pt idx="8124" formatCode="General">
                  <c:v>8.1246528625488192</c:v>
                </c:pt>
                <c:pt idx="8125" formatCode="General">
                  <c:v>8.1256532669067294</c:v>
                </c:pt>
                <c:pt idx="8126" formatCode="General">
                  <c:v>8.1266536712646396</c:v>
                </c:pt>
                <c:pt idx="8127" formatCode="General">
                  <c:v>8.1276540756225497</c:v>
                </c:pt>
                <c:pt idx="8128" formatCode="General">
                  <c:v>8.1286544799804599</c:v>
                </c:pt>
                <c:pt idx="8129" formatCode="General">
                  <c:v>8.12965488433837</c:v>
                </c:pt>
                <c:pt idx="8130" formatCode="General">
                  <c:v>8.1306552886962802</c:v>
                </c:pt>
                <c:pt idx="8131" formatCode="General">
                  <c:v>8.1316556930541903</c:v>
                </c:pt>
                <c:pt idx="8132" formatCode="General">
                  <c:v>8.1326560974121005</c:v>
                </c:pt>
                <c:pt idx="8133" formatCode="General">
                  <c:v>8.1336565017700106</c:v>
                </c:pt>
                <c:pt idx="8134" formatCode="General">
                  <c:v>8.1346569061279208</c:v>
                </c:pt>
                <c:pt idx="8135" formatCode="General">
                  <c:v>8.1356573104858292</c:v>
                </c:pt>
                <c:pt idx="8136" formatCode="General">
                  <c:v>8.13665771484375</c:v>
                </c:pt>
                <c:pt idx="8137" formatCode="General">
                  <c:v>8.1376581192016602</c:v>
                </c:pt>
                <c:pt idx="8138" formatCode="General">
                  <c:v>8.1386585235595703</c:v>
                </c:pt>
                <c:pt idx="8139" formatCode="General">
                  <c:v>8.1396589279174805</c:v>
                </c:pt>
                <c:pt idx="8140" formatCode="General">
                  <c:v>8.1406593322753906</c:v>
                </c:pt>
                <c:pt idx="8141" formatCode="General">
                  <c:v>8.1416597366333008</c:v>
                </c:pt>
                <c:pt idx="8142" formatCode="General">
                  <c:v>8.1426601409912092</c:v>
                </c:pt>
                <c:pt idx="8143" formatCode="General">
                  <c:v>8.1436605453491193</c:v>
                </c:pt>
                <c:pt idx="8144" formatCode="General">
                  <c:v>8.1446609497070295</c:v>
                </c:pt>
                <c:pt idx="8145" formatCode="General">
                  <c:v>8.1456613540649396</c:v>
                </c:pt>
                <c:pt idx="8146" formatCode="General">
                  <c:v>8.1466617584228498</c:v>
                </c:pt>
                <c:pt idx="8147" formatCode="General">
                  <c:v>8.1476621627807599</c:v>
                </c:pt>
                <c:pt idx="8148" formatCode="General">
                  <c:v>8.1486625671386701</c:v>
                </c:pt>
                <c:pt idx="8149" formatCode="General">
                  <c:v>8.1496629714965803</c:v>
                </c:pt>
                <c:pt idx="8150" formatCode="General">
                  <c:v>8.1506633758544904</c:v>
                </c:pt>
                <c:pt idx="8151" formatCode="General">
                  <c:v>8.1516637802124006</c:v>
                </c:pt>
                <c:pt idx="8152" formatCode="General">
                  <c:v>8.1526641845703107</c:v>
                </c:pt>
                <c:pt idx="8153" formatCode="General">
                  <c:v>8.1536645889282209</c:v>
                </c:pt>
                <c:pt idx="8154" formatCode="General">
                  <c:v>8.1546649932861293</c:v>
                </c:pt>
                <c:pt idx="8155" formatCode="General">
                  <c:v>8.1556653976440394</c:v>
                </c:pt>
                <c:pt idx="8156" formatCode="General">
                  <c:v>8.1566658020019496</c:v>
                </c:pt>
                <c:pt idx="8157" formatCode="General">
                  <c:v>8.1576662063598597</c:v>
                </c:pt>
                <c:pt idx="8158" formatCode="General">
                  <c:v>8.1586666107177699</c:v>
                </c:pt>
                <c:pt idx="8159" formatCode="General">
                  <c:v>8.15966701507568</c:v>
                </c:pt>
                <c:pt idx="8160" formatCode="General">
                  <c:v>8.1606674194335902</c:v>
                </c:pt>
                <c:pt idx="8161" formatCode="General">
                  <c:v>8.1616678237915004</c:v>
                </c:pt>
                <c:pt idx="8162" formatCode="General">
                  <c:v>8.1626682281494105</c:v>
                </c:pt>
                <c:pt idx="8163" formatCode="General">
                  <c:v>8.1636686325073207</c:v>
                </c:pt>
                <c:pt idx="8164" formatCode="General">
                  <c:v>8.1646690368652308</c:v>
                </c:pt>
                <c:pt idx="8165" formatCode="General">
                  <c:v>8.1656694412231392</c:v>
                </c:pt>
                <c:pt idx="8166" formatCode="General">
                  <c:v>8.1666698455810494</c:v>
                </c:pt>
                <c:pt idx="8167" formatCode="General">
                  <c:v>8.1676702499389595</c:v>
                </c:pt>
                <c:pt idx="8168" formatCode="General">
                  <c:v>8.1686706542968697</c:v>
                </c:pt>
                <c:pt idx="8169" formatCode="General">
                  <c:v>8.1696710586547798</c:v>
                </c:pt>
                <c:pt idx="8170" formatCode="General">
                  <c:v>8.17067146301269</c:v>
                </c:pt>
                <c:pt idx="8171" formatCode="General">
                  <c:v>8.1716718673706001</c:v>
                </c:pt>
                <c:pt idx="8172" formatCode="General">
                  <c:v>8.1726722717285103</c:v>
                </c:pt>
                <c:pt idx="8173" formatCode="General">
                  <c:v>8.1736726760864205</c:v>
                </c:pt>
                <c:pt idx="8174" formatCode="General">
                  <c:v>8.1746730804443306</c:v>
                </c:pt>
                <c:pt idx="8175" formatCode="General">
                  <c:v>8.1756734848022408</c:v>
                </c:pt>
                <c:pt idx="8176" formatCode="General">
                  <c:v>8.1766738891601491</c:v>
                </c:pt>
                <c:pt idx="8177" formatCode="General">
                  <c:v>8.1776742935180593</c:v>
                </c:pt>
                <c:pt idx="8178" formatCode="General">
                  <c:v>8.1786746978759695</c:v>
                </c:pt>
                <c:pt idx="8179" formatCode="General">
                  <c:v>8.1796751022338796</c:v>
                </c:pt>
                <c:pt idx="8180" formatCode="General">
                  <c:v>8.1806755065917898</c:v>
                </c:pt>
                <c:pt idx="8181" formatCode="General">
                  <c:v>8.1816759109496999</c:v>
                </c:pt>
                <c:pt idx="8182" formatCode="General">
                  <c:v>8.1826763153076101</c:v>
                </c:pt>
                <c:pt idx="8183" formatCode="General">
                  <c:v>8.1836767196655202</c:v>
                </c:pt>
                <c:pt idx="8184" formatCode="General">
                  <c:v>8.1846771240234304</c:v>
                </c:pt>
                <c:pt idx="8185" formatCode="General">
                  <c:v>8.1856775283813406</c:v>
                </c:pt>
                <c:pt idx="8186" formatCode="General">
                  <c:v>8.1866779327392507</c:v>
                </c:pt>
                <c:pt idx="8187" formatCode="General">
                  <c:v>8.1876783370971609</c:v>
                </c:pt>
                <c:pt idx="8188" formatCode="General">
                  <c:v>8.1886787414550692</c:v>
                </c:pt>
                <c:pt idx="8189" formatCode="General">
                  <c:v>8.1896791458129794</c:v>
                </c:pt>
                <c:pt idx="8190" formatCode="General">
                  <c:v>8.1906795501708896</c:v>
                </c:pt>
                <c:pt idx="8191" formatCode="General">
                  <c:v>8.1916799545287997</c:v>
                </c:pt>
                <c:pt idx="8192" formatCode="General">
                  <c:v>8.1926803588867099</c:v>
                </c:pt>
                <c:pt idx="8193" formatCode="General">
                  <c:v>8.19368076324462</c:v>
                </c:pt>
                <c:pt idx="8194" formatCode="General">
                  <c:v>8.1946811676025302</c:v>
                </c:pt>
                <c:pt idx="8195" formatCode="General">
                  <c:v>8.1956815719604403</c:v>
                </c:pt>
                <c:pt idx="8196" formatCode="General">
                  <c:v>8.1966819763183505</c:v>
                </c:pt>
                <c:pt idx="8197" formatCode="General">
                  <c:v>8.1976823806762606</c:v>
                </c:pt>
                <c:pt idx="8198" formatCode="General">
                  <c:v>8.1986827850341708</c:v>
                </c:pt>
                <c:pt idx="8199" formatCode="General">
                  <c:v>8.1996831893920792</c:v>
                </c:pt>
                <c:pt idx="8200" formatCode="General">
                  <c:v>8.20068359375</c:v>
                </c:pt>
                <c:pt idx="8201" formatCode="General">
                  <c:v>8.2016839981079102</c:v>
                </c:pt>
                <c:pt idx="8202" formatCode="General">
                  <c:v>8.2026844024658203</c:v>
                </c:pt>
                <c:pt idx="8203" formatCode="General">
                  <c:v>8.2036848068237305</c:v>
                </c:pt>
                <c:pt idx="8204" formatCode="General">
                  <c:v>8.2046852111816406</c:v>
                </c:pt>
                <c:pt idx="8205" formatCode="General">
                  <c:v>8.2056856155395508</c:v>
                </c:pt>
                <c:pt idx="8206" formatCode="General">
                  <c:v>8.2066860198974592</c:v>
                </c:pt>
                <c:pt idx="8207" formatCode="General">
                  <c:v>8.2076864242553693</c:v>
                </c:pt>
                <c:pt idx="8208" formatCode="General">
                  <c:v>8.2086868286132795</c:v>
                </c:pt>
                <c:pt idx="8209" formatCode="General">
                  <c:v>8.2096872329711896</c:v>
                </c:pt>
                <c:pt idx="8210" formatCode="General">
                  <c:v>8.2106876373290998</c:v>
                </c:pt>
                <c:pt idx="8211" formatCode="General">
                  <c:v>8.2116880416870099</c:v>
                </c:pt>
                <c:pt idx="8212" formatCode="General">
                  <c:v>8.2126884460449201</c:v>
                </c:pt>
                <c:pt idx="8213" formatCode="General">
                  <c:v>8.2136888504028303</c:v>
                </c:pt>
                <c:pt idx="8214" formatCode="General">
                  <c:v>8.2146892547607404</c:v>
                </c:pt>
                <c:pt idx="8215" formatCode="General">
                  <c:v>8.2156896591186506</c:v>
                </c:pt>
                <c:pt idx="8216" formatCode="General">
                  <c:v>8.2166900634765607</c:v>
                </c:pt>
                <c:pt idx="8217" formatCode="General">
                  <c:v>8.2176904678344709</c:v>
                </c:pt>
                <c:pt idx="8218" formatCode="General">
                  <c:v>8.2186908721923793</c:v>
                </c:pt>
                <c:pt idx="8219" formatCode="General">
                  <c:v>8.2196912765502894</c:v>
                </c:pt>
                <c:pt idx="8220" formatCode="General">
                  <c:v>8.2206916809081996</c:v>
                </c:pt>
                <c:pt idx="8221" formatCode="General">
                  <c:v>8.2216920852661097</c:v>
                </c:pt>
                <c:pt idx="8222" formatCode="General">
                  <c:v>8.2226924896240199</c:v>
                </c:pt>
                <c:pt idx="8223" formatCode="General">
                  <c:v>8.22369289398193</c:v>
                </c:pt>
                <c:pt idx="8224" formatCode="General">
                  <c:v>8.2246932983398402</c:v>
                </c:pt>
                <c:pt idx="8225" formatCode="General">
                  <c:v>8.2256937026977504</c:v>
                </c:pt>
                <c:pt idx="8226" formatCode="General">
                  <c:v>8.2266941070556605</c:v>
                </c:pt>
                <c:pt idx="8227" formatCode="General">
                  <c:v>8.2276945114135707</c:v>
                </c:pt>
                <c:pt idx="8228" formatCode="General">
                  <c:v>8.2286949157714808</c:v>
                </c:pt>
                <c:pt idx="8229" formatCode="General">
                  <c:v>8.2296953201293892</c:v>
                </c:pt>
                <c:pt idx="8230" formatCode="General">
                  <c:v>8.2306957244872994</c:v>
                </c:pt>
                <c:pt idx="8231" formatCode="General">
                  <c:v>8.2316961288452095</c:v>
                </c:pt>
                <c:pt idx="8232" formatCode="General">
                  <c:v>8.2326965332031197</c:v>
                </c:pt>
                <c:pt idx="8233" formatCode="General">
                  <c:v>8.2336969375610298</c:v>
                </c:pt>
                <c:pt idx="8234" formatCode="General">
                  <c:v>8.23469734191894</c:v>
                </c:pt>
                <c:pt idx="8235" formatCode="General">
                  <c:v>8.2356977462768501</c:v>
                </c:pt>
                <c:pt idx="8236" formatCode="General">
                  <c:v>8.2366981506347603</c:v>
                </c:pt>
                <c:pt idx="8237" formatCode="General">
                  <c:v>8.2376985549926705</c:v>
                </c:pt>
                <c:pt idx="8238" formatCode="General">
                  <c:v>8.2386989593505806</c:v>
                </c:pt>
                <c:pt idx="8239" formatCode="General">
                  <c:v>8.2396993637084908</c:v>
                </c:pt>
                <c:pt idx="8240" formatCode="General">
                  <c:v>8.2406997680663991</c:v>
                </c:pt>
                <c:pt idx="8241" formatCode="General">
                  <c:v>8.2417001724243093</c:v>
                </c:pt>
                <c:pt idx="8242" formatCode="General">
                  <c:v>8.2427005767822195</c:v>
                </c:pt>
                <c:pt idx="8243" formatCode="General">
                  <c:v>8.2437009811401296</c:v>
                </c:pt>
                <c:pt idx="8244" formatCode="General">
                  <c:v>8.2447013854980398</c:v>
                </c:pt>
                <c:pt idx="8245" formatCode="General">
                  <c:v>8.2457017898559499</c:v>
                </c:pt>
                <c:pt idx="8246" formatCode="General">
                  <c:v>8.2467021942138601</c:v>
                </c:pt>
                <c:pt idx="8247" formatCode="General">
                  <c:v>8.2477025985717702</c:v>
                </c:pt>
                <c:pt idx="8248" formatCode="General">
                  <c:v>8.2487030029296804</c:v>
                </c:pt>
                <c:pt idx="8249" formatCode="General">
                  <c:v>8.2497034072875906</c:v>
                </c:pt>
                <c:pt idx="8250" formatCode="General">
                  <c:v>8.2507038116455007</c:v>
                </c:pt>
                <c:pt idx="8251" formatCode="General">
                  <c:v>8.2517042160034109</c:v>
                </c:pt>
                <c:pt idx="8252" formatCode="General">
                  <c:v>8.2527046203613192</c:v>
                </c:pt>
                <c:pt idx="8253" formatCode="General">
                  <c:v>8.2537050247192294</c:v>
                </c:pt>
                <c:pt idx="8254" formatCode="General">
                  <c:v>8.2547054290771396</c:v>
                </c:pt>
                <c:pt idx="8255" formatCode="General">
                  <c:v>8.2557058334350497</c:v>
                </c:pt>
                <c:pt idx="8256" formatCode="General">
                  <c:v>8.2567062377929599</c:v>
                </c:pt>
                <c:pt idx="8257" formatCode="General">
                  <c:v>8.25770664215087</c:v>
                </c:pt>
                <c:pt idx="8258" formatCode="General">
                  <c:v>8.2587070465087802</c:v>
                </c:pt>
                <c:pt idx="8259" formatCode="General">
                  <c:v>8.2597074508666903</c:v>
                </c:pt>
                <c:pt idx="8260" formatCode="General">
                  <c:v>8.2607078552246005</c:v>
                </c:pt>
                <c:pt idx="8261" formatCode="General">
                  <c:v>8.2617082595825106</c:v>
                </c:pt>
                <c:pt idx="8262" formatCode="General">
                  <c:v>8.2627086639404208</c:v>
                </c:pt>
                <c:pt idx="8263" formatCode="General">
                  <c:v>8.2637090682983292</c:v>
                </c:pt>
                <c:pt idx="8264" formatCode="General">
                  <c:v>8.26470947265625</c:v>
                </c:pt>
                <c:pt idx="8265" formatCode="General">
                  <c:v>8.2657098770141602</c:v>
                </c:pt>
                <c:pt idx="8266" formatCode="General">
                  <c:v>8.2667102813720703</c:v>
                </c:pt>
                <c:pt idx="8267" formatCode="General">
                  <c:v>8.2677106857299805</c:v>
                </c:pt>
                <c:pt idx="8268" formatCode="General">
                  <c:v>8.2687110900878906</c:v>
                </c:pt>
                <c:pt idx="8269" formatCode="General">
                  <c:v>8.2697114944458008</c:v>
                </c:pt>
                <c:pt idx="8270" formatCode="General">
                  <c:v>8.2707118988037092</c:v>
                </c:pt>
                <c:pt idx="8271" formatCode="General">
                  <c:v>8.2717123031616193</c:v>
                </c:pt>
                <c:pt idx="8272" formatCode="General">
                  <c:v>8.2727127075195295</c:v>
                </c:pt>
                <c:pt idx="8273" formatCode="General">
                  <c:v>8.2737131118774396</c:v>
                </c:pt>
                <c:pt idx="8274" formatCode="General">
                  <c:v>8.2747135162353498</c:v>
                </c:pt>
                <c:pt idx="8275" formatCode="General">
                  <c:v>8.2757139205932599</c:v>
                </c:pt>
                <c:pt idx="8276" formatCode="General">
                  <c:v>8.2767143249511701</c:v>
                </c:pt>
                <c:pt idx="8277" formatCode="General">
                  <c:v>8.2777147293090803</c:v>
                </c:pt>
                <c:pt idx="8278" formatCode="General">
                  <c:v>8.2787151336669904</c:v>
                </c:pt>
                <c:pt idx="8279" formatCode="General">
                  <c:v>8.2797155380249006</c:v>
                </c:pt>
                <c:pt idx="8280" formatCode="General">
                  <c:v>8.2807159423828107</c:v>
                </c:pt>
                <c:pt idx="8281" formatCode="General">
                  <c:v>8.2817163467407209</c:v>
                </c:pt>
                <c:pt idx="8282" formatCode="General">
                  <c:v>8.2827167510986293</c:v>
                </c:pt>
                <c:pt idx="8283" formatCode="General">
                  <c:v>8.2837171554565394</c:v>
                </c:pt>
                <c:pt idx="8284" formatCode="General">
                  <c:v>8.2847175598144496</c:v>
                </c:pt>
                <c:pt idx="8285" formatCode="General">
                  <c:v>8.2857179641723597</c:v>
                </c:pt>
                <c:pt idx="8286" formatCode="General">
                  <c:v>8.2867183685302699</c:v>
                </c:pt>
                <c:pt idx="8287" formatCode="General">
                  <c:v>8.28771877288818</c:v>
                </c:pt>
                <c:pt idx="8288" formatCode="General">
                  <c:v>8.2887191772460902</c:v>
                </c:pt>
                <c:pt idx="8289" formatCode="General">
                  <c:v>8.2897195816040004</c:v>
                </c:pt>
                <c:pt idx="8290" formatCode="General">
                  <c:v>8.2907199859619105</c:v>
                </c:pt>
                <c:pt idx="8291" formatCode="General">
                  <c:v>8.2917203903198207</c:v>
                </c:pt>
                <c:pt idx="8292" formatCode="General">
                  <c:v>8.2927207946777308</c:v>
                </c:pt>
                <c:pt idx="8293" formatCode="General">
                  <c:v>8.2937211990356392</c:v>
                </c:pt>
                <c:pt idx="8294" formatCode="General">
                  <c:v>8.2947216033935494</c:v>
                </c:pt>
                <c:pt idx="8295" formatCode="General">
                  <c:v>8.2957220077514595</c:v>
                </c:pt>
                <c:pt idx="8296" formatCode="General">
                  <c:v>8.2967224121093697</c:v>
                </c:pt>
                <c:pt idx="8297" formatCode="General">
                  <c:v>8.2977228164672798</c:v>
                </c:pt>
                <c:pt idx="8298" formatCode="General">
                  <c:v>8.29872322082519</c:v>
                </c:pt>
                <c:pt idx="8299" formatCode="General">
                  <c:v>8.2997236251831001</c:v>
                </c:pt>
                <c:pt idx="8300" formatCode="General">
                  <c:v>8.3007240295410103</c:v>
                </c:pt>
                <c:pt idx="8301" formatCode="General">
                  <c:v>8.3017244338989205</c:v>
                </c:pt>
                <c:pt idx="8302" formatCode="General">
                  <c:v>8.3027248382568306</c:v>
                </c:pt>
                <c:pt idx="8303" formatCode="General">
                  <c:v>8.3037252426147408</c:v>
                </c:pt>
                <c:pt idx="8304" formatCode="General">
                  <c:v>8.3047256469726491</c:v>
                </c:pt>
                <c:pt idx="8305" formatCode="General">
                  <c:v>8.3057260513305593</c:v>
                </c:pt>
                <c:pt idx="8306" formatCode="General">
                  <c:v>8.3067264556884695</c:v>
                </c:pt>
                <c:pt idx="8307" formatCode="General">
                  <c:v>8.3077268600463796</c:v>
                </c:pt>
                <c:pt idx="8308" formatCode="General">
                  <c:v>8.3087272644042898</c:v>
                </c:pt>
                <c:pt idx="8309" formatCode="General">
                  <c:v>8.3097276687621999</c:v>
                </c:pt>
                <c:pt idx="8310" formatCode="General">
                  <c:v>8.3107280731201101</c:v>
                </c:pt>
                <c:pt idx="8311" formatCode="General">
                  <c:v>8.3117284774780202</c:v>
                </c:pt>
                <c:pt idx="8312" formatCode="General">
                  <c:v>8.3127288818359304</c:v>
                </c:pt>
                <c:pt idx="8313" formatCode="General">
                  <c:v>8.3137292861938406</c:v>
                </c:pt>
                <c:pt idx="8314" formatCode="General">
                  <c:v>8.3147296905517507</c:v>
                </c:pt>
                <c:pt idx="8315" formatCode="General">
                  <c:v>8.3157300949096609</c:v>
                </c:pt>
                <c:pt idx="8316" formatCode="General">
                  <c:v>8.3167304992675692</c:v>
                </c:pt>
                <c:pt idx="8317" formatCode="General">
                  <c:v>8.3177309036254794</c:v>
                </c:pt>
                <c:pt idx="8318" formatCode="General">
                  <c:v>8.3187313079833896</c:v>
                </c:pt>
                <c:pt idx="8319" formatCode="General">
                  <c:v>8.3197317123412997</c:v>
                </c:pt>
                <c:pt idx="8320" formatCode="General">
                  <c:v>8.3207321166992099</c:v>
                </c:pt>
                <c:pt idx="8321" formatCode="General">
                  <c:v>8.32173252105712</c:v>
                </c:pt>
                <c:pt idx="8322" formatCode="General">
                  <c:v>8.3227329254150302</c:v>
                </c:pt>
                <c:pt idx="8323" formatCode="General">
                  <c:v>8.3237333297729403</c:v>
                </c:pt>
                <c:pt idx="8324" formatCode="General">
                  <c:v>8.3247337341308505</c:v>
                </c:pt>
                <c:pt idx="8325" formatCode="General">
                  <c:v>8.3257341384887606</c:v>
                </c:pt>
                <c:pt idx="8326" formatCode="General">
                  <c:v>8.3267345428466708</c:v>
                </c:pt>
                <c:pt idx="8327" formatCode="General">
                  <c:v>8.3277349472045792</c:v>
                </c:pt>
                <c:pt idx="8328" formatCode="General">
                  <c:v>8.3287353515625</c:v>
                </c:pt>
                <c:pt idx="8329" formatCode="General">
                  <c:v>8.3297357559204102</c:v>
                </c:pt>
                <c:pt idx="8330" formatCode="General">
                  <c:v>8.3307361602783203</c:v>
                </c:pt>
                <c:pt idx="8331" formatCode="General">
                  <c:v>8.3317365646362305</c:v>
                </c:pt>
                <c:pt idx="8332" formatCode="General">
                  <c:v>8.3327369689941406</c:v>
                </c:pt>
                <c:pt idx="8333" formatCode="General">
                  <c:v>8.3337373733520508</c:v>
                </c:pt>
                <c:pt idx="8334" formatCode="General">
                  <c:v>8.3347377777099592</c:v>
                </c:pt>
                <c:pt idx="8335" formatCode="General">
                  <c:v>8.3357381820678693</c:v>
                </c:pt>
                <c:pt idx="8336" formatCode="General">
                  <c:v>8.3367385864257795</c:v>
                </c:pt>
                <c:pt idx="8337" formatCode="General">
                  <c:v>8.3377389907836896</c:v>
                </c:pt>
                <c:pt idx="8338" formatCode="General">
                  <c:v>8.3387393951415998</c:v>
                </c:pt>
                <c:pt idx="8339" formatCode="General">
                  <c:v>8.3397397994995099</c:v>
                </c:pt>
                <c:pt idx="8340" formatCode="General">
                  <c:v>8.3407402038574201</c:v>
                </c:pt>
                <c:pt idx="8341" formatCode="General">
                  <c:v>8.3417406082153303</c:v>
                </c:pt>
                <c:pt idx="8342" formatCode="General">
                  <c:v>8.3427410125732404</c:v>
                </c:pt>
                <c:pt idx="8343" formatCode="General">
                  <c:v>8.3437414169311506</c:v>
                </c:pt>
                <c:pt idx="8344" formatCode="General">
                  <c:v>8.3447418212890607</c:v>
                </c:pt>
                <c:pt idx="8345" formatCode="General">
                  <c:v>8.3457422256469709</c:v>
                </c:pt>
                <c:pt idx="8346" formatCode="General">
                  <c:v>8.3467426300048793</c:v>
                </c:pt>
                <c:pt idx="8347" formatCode="General">
                  <c:v>8.3477430343627894</c:v>
                </c:pt>
                <c:pt idx="8348" formatCode="General">
                  <c:v>8.3487434387206996</c:v>
                </c:pt>
                <c:pt idx="8349" formatCode="General">
                  <c:v>8.3497438430786097</c:v>
                </c:pt>
                <c:pt idx="8350" formatCode="General">
                  <c:v>8.3507442474365199</c:v>
                </c:pt>
                <c:pt idx="8351" formatCode="General">
                  <c:v>8.35174465179443</c:v>
                </c:pt>
                <c:pt idx="8352" formatCode="General">
                  <c:v>8.3527450561523402</c:v>
                </c:pt>
                <c:pt idx="8353" formatCode="General">
                  <c:v>8.3537454605102504</c:v>
                </c:pt>
                <c:pt idx="8354" formatCode="General">
                  <c:v>8.3547458648681605</c:v>
                </c:pt>
                <c:pt idx="8355" formatCode="General">
                  <c:v>8.3557462692260707</c:v>
                </c:pt>
                <c:pt idx="8356" formatCode="General">
                  <c:v>8.3567466735839808</c:v>
                </c:pt>
                <c:pt idx="8357" formatCode="General">
                  <c:v>8.3577470779418892</c:v>
                </c:pt>
                <c:pt idx="8358" formatCode="General">
                  <c:v>8.3587474822997994</c:v>
                </c:pt>
                <c:pt idx="8359" formatCode="General">
                  <c:v>8.3597478866577095</c:v>
                </c:pt>
                <c:pt idx="8360" formatCode="General">
                  <c:v>8.3607482910156197</c:v>
                </c:pt>
                <c:pt idx="8361" formatCode="General">
                  <c:v>8.3617486953735298</c:v>
                </c:pt>
                <c:pt idx="8362" formatCode="General">
                  <c:v>8.36274909973144</c:v>
                </c:pt>
                <c:pt idx="8363" formatCode="General">
                  <c:v>8.3637495040893501</c:v>
                </c:pt>
                <c:pt idx="8364" formatCode="General">
                  <c:v>8.3647499084472603</c:v>
                </c:pt>
                <c:pt idx="8365" formatCode="General">
                  <c:v>8.3657503128051705</c:v>
                </c:pt>
                <c:pt idx="8366" formatCode="General">
                  <c:v>8.3667507171630806</c:v>
                </c:pt>
                <c:pt idx="8367" formatCode="General">
                  <c:v>8.3677511215209908</c:v>
                </c:pt>
                <c:pt idx="8368" formatCode="General">
                  <c:v>8.3687515258788991</c:v>
                </c:pt>
                <c:pt idx="8369" formatCode="General">
                  <c:v>8.3697519302368093</c:v>
                </c:pt>
                <c:pt idx="8370" formatCode="General">
                  <c:v>8.3707523345947195</c:v>
                </c:pt>
                <c:pt idx="8371" formatCode="General">
                  <c:v>8.3717527389526296</c:v>
                </c:pt>
                <c:pt idx="8372" formatCode="General">
                  <c:v>8.3727531433105398</c:v>
                </c:pt>
                <c:pt idx="8373" formatCode="General">
                  <c:v>8.3737535476684499</c:v>
                </c:pt>
                <c:pt idx="8374" formatCode="General">
                  <c:v>8.3747539520263601</c:v>
                </c:pt>
                <c:pt idx="8375" formatCode="General">
                  <c:v>8.3757543563842702</c:v>
                </c:pt>
                <c:pt idx="8376" formatCode="General">
                  <c:v>8.3767547607421804</c:v>
                </c:pt>
                <c:pt idx="8377" formatCode="General">
                  <c:v>8.3777551651000906</c:v>
                </c:pt>
                <c:pt idx="8378" formatCode="General">
                  <c:v>8.3787555694580007</c:v>
                </c:pt>
                <c:pt idx="8379" formatCode="General">
                  <c:v>8.3797559738159109</c:v>
                </c:pt>
                <c:pt idx="8380" formatCode="General">
                  <c:v>8.3807563781738192</c:v>
                </c:pt>
                <c:pt idx="8381" formatCode="General">
                  <c:v>8.3817567825317294</c:v>
                </c:pt>
                <c:pt idx="8382" formatCode="General">
                  <c:v>8.3827571868896396</c:v>
                </c:pt>
                <c:pt idx="8383" formatCode="General">
                  <c:v>8.3837575912475497</c:v>
                </c:pt>
                <c:pt idx="8384" formatCode="General">
                  <c:v>8.3847579956054599</c:v>
                </c:pt>
                <c:pt idx="8385" formatCode="General">
                  <c:v>8.38575839996337</c:v>
                </c:pt>
                <c:pt idx="8386" formatCode="General">
                  <c:v>8.3867588043212802</c:v>
                </c:pt>
                <c:pt idx="8387" formatCode="General">
                  <c:v>8.3877592086791903</c:v>
                </c:pt>
                <c:pt idx="8388" formatCode="General">
                  <c:v>8.3887596130371005</c:v>
                </c:pt>
                <c:pt idx="8389" formatCode="General">
                  <c:v>8.3897600173950106</c:v>
                </c:pt>
                <c:pt idx="8390" formatCode="General">
                  <c:v>8.3907604217529208</c:v>
                </c:pt>
                <c:pt idx="8391" formatCode="General">
                  <c:v>8.3917608261108292</c:v>
                </c:pt>
                <c:pt idx="8392" formatCode="General">
                  <c:v>8.39276123046875</c:v>
                </c:pt>
                <c:pt idx="8393" formatCode="General">
                  <c:v>8.3937616348266602</c:v>
                </c:pt>
                <c:pt idx="8394" formatCode="General">
                  <c:v>8.3947620391845703</c:v>
                </c:pt>
                <c:pt idx="8395" formatCode="General">
                  <c:v>8.3957624435424805</c:v>
                </c:pt>
                <c:pt idx="8396" formatCode="General">
                  <c:v>8.3967628479003906</c:v>
                </c:pt>
                <c:pt idx="8397" formatCode="General">
                  <c:v>8.3977632522583008</c:v>
                </c:pt>
                <c:pt idx="8398" formatCode="General">
                  <c:v>8.3987636566162092</c:v>
                </c:pt>
                <c:pt idx="8399" formatCode="General">
                  <c:v>8.3997640609741193</c:v>
                </c:pt>
                <c:pt idx="8400" formatCode="General">
                  <c:v>8.4007644653320295</c:v>
                </c:pt>
                <c:pt idx="8401" formatCode="General">
                  <c:v>8.4017648696899396</c:v>
                </c:pt>
                <c:pt idx="8402" formatCode="General">
                  <c:v>8.4027652740478498</c:v>
                </c:pt>
                <c:pt idx="8403" formatCode="General">
                  <c:v>8.4037656784057599</c:v>
                </c:pt>
                <c:pt idx="8404" formatCode="General">
                  <c:v>8.4047660827636701</c:v>
                </c:pt>
                <c:pt idx="8405" formatCode="General">
                  <c:v>8.4057664871215803</c:v>
                </c:pt>
                <c:pt idx="8406" formatCode="General">
                  <c:v>8.4067668914794904</c:v>
                </c:pt>
                <c:pt idx="8407" formatCode="General">
                  <c:v>8.4077672958374006</c:v>
                </c:pt>
                <c:pt idx="8408" formatCode="General">
                  <c:v>8.4087677001953107</c:v>
                </c:pt>
                <c:pt idx="8409" formatCode="General">
                  <c:v>8.4097681045532209</c:v>
                </c:pt>
                <c:pt idx="8410" formatCode="General">
                  <c:v>8.4107685089111293</c:v>
                </c:pt>
                <c:pt idx="8411" formatCode="General">
                  <c:v>8.4117689132690394</c:v>
                </c:pt>
                <c:pt idx="8412" formatCode="General">
                  <c:v>8.4127693176269496</c:v>
                </c:pt>
                <c:pt idx="8413" formatCode="General">
                  <c:v>8.4137697219848597</c:v>
                </c:pt>
                <c:pt idx="8414" formatCode="General">
                  <c:v>8.4147701263427699</c:v>
                </c:pt>
                <c:pt idx="8415" formatCode="General">
                  <c:v>8.41577053070068</c:v>
                </c:pt>
                <c:pt idx="8416" formatCode="General">
                  <c:v>8.4167709350585902</c:v>
                </c:pt>
                <c:pt idx="8417" formatCode="General">
                  <c:v>8.4177713394165004</c:v>
                </c:pt>
                <c:pt idx="8418" formatCode="General">
                  <c:v>8.4187717437744105</c:v>
                </c:pt>
                <c:pt idx="8419" formatCode="General">
                  <c:v>8.4197721481323207</c:v>
                </c:pt>
                <c:pt idx="8420" formatCode="General">
                  <c:v>8.4207725524902308</c:v>
                </c:pt>
                <c:pt idx="8421" formatCode="General">
                  <c:v>8.4217729568481392</c:v>
                </c:pt>
                <c:pt idx="8422" formatCode="General">
                  <c:v>8.4227733612060494</c:v>
                </c:pt>
                <c:pt idx="8423" formatCode="General">
                  <c:v>8.4237737655639595</c:v>
                </c:pt>
                <c:pt idx="8424" formatCode="General">
                  <c:v>8.4247741699218697</c:v>
                </c:pt>
                <c:pt idx="8425" formatCode="General">
                  <c:v>8.4257745742797798</c:v>
                </c:pt>
                <c:pt idx="8426" formatCode="General">
                  <c:v>8.42677497863769</c:v>
                </c:pt>
                <c:pt idx="8427" formatCode="General">
                  <c:v>8.4277753829956001</c:v>
                </c:pt>
                <c:pt idx="8428" formatCode="General">
                  <c:v>8.4287757873535103</c:v>
                </c:pt>
                <c:pt idx="8429" formatCode="General">
                  <c:v>8.4297761917114205</c:v>
                </c:pt>
                <c:pt idx="8430" formatCode="General">
                  <c:v>8.4307765960693306</c:v>
                </c:pt>
                <c:pt idx="8431" formatCode="General">
                  <c:v>8.4317770004272408</c:v>
                </c:pt>
                <c:pt idx="8432" formatCode="General">
                  <c:v>8.4327774047851491</c:v>
                </c:pt>
                <c:pt idx="8433" formatCode="General">
                  <c:v>8.4337778091430593</c:v>
                </c:pt>
                <c:pt idx="8434" formatCode="General">
                  <c:v>8.4347782135009695</c:v>
                </c:pt>
                <c:pt idx="8435" formatCode="General">
                  <c:v>8.4357786178588796</c:v>
                </c:pt>
                <c:pt idx="8436" formatCode="General">
                  <c:v>8.4367790222167898</c:v>
                </c:pt>
                <c:pt idx="8437" formatCode="General">
                  <c:v>8.4377794265746999</c:v>
                </c:pt>
                <c:pt idx="8438" formatCode="General">
                  <c:v>8.4387798309326101</c:v>
                </c:pt>
                <c:pt idx="8439" formatCode="General">
                  <c:v>8.4397802352905202</c:v>
                </c:pt>
                <c:pt idx="8440" formatCode="General">
                  <c:v>8.4407806396484304</c:v>
                </c:pt>
                <c:pt idx="8441" formatCode="General">
                  <c:v>8.4417810440063406</c:v>
                </c:pt>
                <c:pt idx="8442" formatCode="General">
                  <c:v>8.4427814483642507</c:v>
                </c:pt>
                <c:pt idx="8443" formatCode="General">
                  <c:v>8.4437818527221609</c:v>
                </c:pt>
                <c:pt idx="8444" formatCode="General">
                  <c:v>8.4447822570800692</c:v>
                </c:pt>
                <c:pt idx="8445" formatCode="General">
                  <c:v>8.4457826614379794</c:v>
                </c:pt>
                <c:pt idx="8446" formatCode="General">
                  <c:v>8.4467830657958896</c:v>
                </c:pt>
                <c:pt idx="8447" formatCode="General">
                  <c:v>8.4477834701537997</c:v>
                </c:pt>
                <c:pt idx="8448" formatCode="General">
                  <c:v>8.4487838745117099</c:v>
                </c:pt>
                <c:pt idx="8449" formatCode="General">
                  <c:v>8.44978427886962</c:v>
                </c:pt>
                <c:pt idx="8450" formatCode="General">
                  <c:v>8.4507846832275302</c:v>
                </c:pt>
                <c:pt idx="8451" formatCode="General">
                  <c:v>8.4517850875854403</c:v>
                </c:pt>
                <c:pt idx="8452" formatCode="General">
                  <c:v>8.4527854919433505</c:v>
                </c:pt>
                <c:pt idx="8453" formatCode="General">
                  <c:v>8.4537858963012606</c:v>
                </c:pt>
                <c:pt idx="8454" formatCode="General">
                  <c:v>8.4547863006591708</c:v>
                </c:pt>
                <c:pt idx="8455" formatCode="General">
                  <c:v>8.4557867050170792</c:v>
                </c:pt>
                <c:pt idx="8456" formatCode="General">
                  <c:v>8.456787109375</c:v>
                </c:pt>
                <c:pt idx="8457" formatCode="General">
                  <c:v>8.4577875137329102</c:v>
                </c:pt>
                <c:pt idx="8458" formatCode="General">
                  <c:v>8.4587879180908203</c:v>
                </c:pt>
                <c:pt idx="8459" formatCode="General">
                  <c:v>8.4597883224487305</c:v>
                </c:pt>
                <c:pt idx="8460" formatCode="General">
                  <c:v>8.4607887268066406</c:v>
                </c:pt>
                <c:pt idx="8461" formatCode="General">
                  <c:v>8.4617891311645508</c:v>
                </c:pt>
                <c:pt idx="8462" formatCode="General">
                  <c:v>8.4627895355224592</c:v>
                </c:pt>
                <c:pt idx="8463" formatCode="General">
                  <c:v>8.4637899398803693</c:v>
                </c:pt>
                <c:pt idx="8464" formatCode="General">
                  <c:v>8.4647903442382795</c:v>
                </c:pt>
                <c:pt idx="8465" formatCode="General">
                  <c:v>8.4657907485961896</c:v>
                </c:pt>
                <c:pt idx="8466" formatCode="General">
                  <c:v>8.4667911529540998</c:v>
                </c:pt>
                <c:pt idx="8467" formatCode="General">
                  <c:v>8.4677915573120099</c:v>
                </c:pt>
                <c:pt idx="8468" formatCode="General">
                  <c:v>8.4687919616699201</c:v>
                </c:pt>
                <c:pt idx="8469" formatCode="General">
                  <c:v>8.4697923660278303</c:v>
                </c:pt>
                <c:pt idx="8470" formatCode="General">
                  <c:v>8.4707927703857404</c:v>
                </c:pt>
                <c:pt idx="8471" formatCode="General">
                  <c:v>8.4717931747436506</c:v>
                </c:pt>
                <c:pt idx="8472" formatCode="General">
                  <c:v>8.4727935791015607</c:v>
                </c:pt>
                <c:pt idx="8473" formatCode="General">
                  <c:v>8.4737939834594709</c:v>
                </c:pt>
                <c:pt idx="8474" formatCode="General">
                  <c:v>8.4747943878173793</c:v>
                </c:pt>
                <c:pt idx="8475" formatCode="General">
                  <c:v>8.4757947921752894</c:v>
                </c:pt>
                <c:pt idx="8476" formatCode="General">
                  <c:v>8.4767951965331996</c:v>
                </c:pt>
                <c:pt idx="8477" formatCode="General">
                  <c:v>8.4777956008911097</c:v>
                </c:pt>
                <c:pt idx="8478" formatCode="General">
                  <c:v>8.4787960052490199</c:v>
                </c:pt>
                <c:pt idx="8479" formatCode="General">
                  <c:v>8.47979640960693</c:v>
                </c:pt>
                <c:pt idx="8480" formatCode="General">
                  <c:v>8.4807968139648402</c:v>
                </c:pt>
                <c:pt idx="8481" formatCode="General">
                  <c:v>8.4817972183227504</c:v>
                </c:pt>
                <c:pt idx="8482" formatCode="General">
                  <c:v>8.4827976226806605</c:v>
                </c:pt>
                <c:pt idx="8483" formatCode="General">
                  <c:v>8.4837980270385707</c:v>
                </c:pt>
                <c:pt idx="8484" formatCode="General">
                  <c:v>8.4847984313964808</c:v>
                </c:pt>
                <c:pt idx="8485" formatCode="General">
                  <c:v>8.4857988357543892</c:v>
                </c:pt>
                <c:pt idx="8486" formatCode="General">
                  <c:v>8.4867992401122994</c:v>
                </c:pt>
                <c:pt idx="8487" formatCode="General">
                  <c:v>8.4877996444702095</c:v>
                </c:pt>
                <c:pt idx="8488" formatCode="General">
                  <c:v>8.4888000488281197</c:v>
                </c:pt>
                <c:pt idx="8489" formatCode="General">
                  <c:v>8.4898004531860298</c:v>
                </c:pt>
                <c:pt idx="8490" formatCode="General">
                  <c:v>8.49080085754394</c:v>
                </c:pt>
                <c:pt idx="8491" formatCode="General">
                  <c:v>8.4918012619018501</c:v>
                </c:pt>
                <c:pt idx="8492" formatCode="General">
                  <c:v>8.4928016662597603</c:v>
                </c:pt>
                <c:pt idx="8493" formatCode="General">
                  <c:v>8.4938020706176705</c:v>
                </c:pt>
                <c:pt idx="8494" formatCode="General">
                  <c:v>8.4948024749755806</c:v>
                </c:pt>
                <c:pt idx="8495" formatCode="General">
                  <c:v>8.4958028793334908</c:v>
                </c:pt>
                <c:pt idx="8496" formatCode="General">
                  <c:v>8.4968032836913991</c:v>
                </c:pt>
                <c:pt idx="8497" formatCode="General">
                  <c:v>8.4978036880493093</c:v>
                </c:pt>
                <c:pt idx="8498" formatCode="General">
                  <c:v>8.4988040924072195</c:v>
                </c:pt>
                <c:pt idx="8499" formatCode="General">
                  <c:v>8.4998044967651296</c:v>
                </c:pt>
                <c:pt idx="8500" formatCode="General">
                  <c:v>8.5008049011230398</c:v>
                </c:pt>
                <c:pt idx="8501" formatCode="General">
                  <c:v>8.5018053054809499</c:v>
                </c:pt>
                <c:pt idx="8502" formatCode="General">
                  <c:v>8.5028057098388601</c:v>
                </c:pt>
                <c:pt idx="8503" formatCode="General">
                  <c:v>8.5038061141967702</c:v>
                </c:pt>
                <c:pt idx="8504" formatCode="General">
                  <c:v>8.5048065185546804</c:v>
                </c:pt>
                <c:pt idx="8505" formatCode="General">
                  <c:v>8.5058069229125906</c:v>
                </c:pt>
                <c:pt idx="8506" formatCode="General">
                  <c:v>8.5068073272705007</c:v>
                </c:pt>
                <c:pt idx="8507" formatCode="General">
                  <c:v>8.5078077316284109</c:v>
                </c:pt>
                <c:pt idx="8508" formatCode="General">
                  <c:v>8.5088081359863192</c:v>
                </c:pt>
                <c:pt idx="8509" formatCode="General">
                  <c:v>8.5098085403442294</c:v>
                </c:pt>
                <c:pt idx="8510" formatCode="General">
                  <c:v>8.5108089447021396</c:v>
                </c:pt>
                <c:pt idx="8511" formatCode="General">
                  <c:v>8.5118093490600497</c:v>
                </c:pt>
                <c:pt idx="8512" formatCode="General">
                  <c:v>8.5128097534179599</c:v>
                </c:pt>
                <c:pt idx="8513" formatCode="General">
                  <c:v>8.51381015777587</c:v>
                </c:pt>
                <c:pt idx="8514" formatCode="General">
                  <c:v>8.5148105621337802</c:v>
                </c:pt>
                <c:pt idx="8515" formatCode="General">
                  <c:v>8.5158109664916903</c:v>
                </c:pt>
                <c:pt idx="8516" formatCode="General">
                  <c:v>8.5168113708496005</c:v>
                </c:pt>
                <c:pt idx="8517" formatCode="General">
                  <c:v>8.5178117752075106</c:v>
                </c:pt>
                <c:pt idx="8518" formatCode="General">
                  <c:v>8.5188121795654208</c:v>
                </c:pt>
                <c:pt idx="8519" formatCode="General">
                  <c:v>8.5198125839233292</c:v>
                </c:pt>
                <c:pt idx="8520" formatCode="General">
                  <c:v>8.52081298828125</c:v>
                </c:pt>
                <c:pt idx="8521" formatCode="General">
                  <c:v>8.5218133926391602</c:v>
                </c:pt>
                <c:pt idx="8522" formatCode="General">
                  <c:v>8.5228137969970703</c:v>
                </c:pt>
                <c:pt idx="8523" formatCode="General">
                  <c:v>8.5238142013549805</c:v>
                </c:pt>
                <c:pt idx="8524" formatCode="General">
                  <c:v>8.5248146057128906</c:v>
                </c:pt>
                <c:pt idx="8525" formatCode="General">
                  <c:v>8.5258150100708008</c:v>
                </c:pt>
                <c:pt idx="8526" formatCode="General">
                  <c:v>8.5268154144287092</c:v>
                </c:pt>
                <c:pt idx="8527" formatCode="General">
                  <c:v>8.5278158187866193</c:v>
                </c:pt>
                <c:pt idx="8528" formatCode="General">
                  <c:v>8.5288162231445295</c:v>
                </c:pt>
                <c:pt idx="8529" formatCode="General">
                  <c:v>8.5298166275024396</c:v>
                </c:pt>
                <c:pt idx="8530" formatCode="General">
                  <c:v>8.5308170318603498</c:v>
                </c:pt>
                <c:pt idx="8531" formatCode="General">
                  <c:v>8.5318174362182599</c:v>
                </c:pt>
                <c:pt idx="8532" formatCode="General">
                  <c:v>8.5328178405761701</c:v>
                </c:pt>
                <c:pt idx="8533" formatCode="General">
                  <c:v>8.5338182449340803</c:v>
                </c:pt>
                <c:pt idx="8534" formatCode="General">
                  <c:v>8.5348186492919904</c:v>
                </c:pt>
                <c:pt idx="8535" formatCode="General">
                  <c:v>8.5358190536499006</c:v>
                </c:pt>
                <c:pt idx="8536" formatCode="General">
                  <c:v>8.5368194580078107</c:v>
                </c:pt>
                <c:pt idx="8537" formatCode="General">
                  <c:v>8.5378198623657209</c:v>
                </c:pt>
                <c:pt idx="8538" formatCode="General">
                  <c:v>8.5388202667236293</c:v>
                </c:pt>
                <c:pt idx="8539" formatCode="General">
                  <c:v>8.5398206710815394</c:v>
                </c:pt>
                <c:pt idx="8540" formatCode="General">
                  <c:v>8.5408210754394496</c:v>
                </c:pt>
                <c:pt idx="8541" formatCode="General">
                  <c:v>8.5418214797973597</c:v>
                </c:pt>
                <c:pt idx="8542" formatCode="General">
                  <c:v>8.5428218841552699</c:v>
                </c:pt>
                <c:pt idx="8543" formatCode="General">
                  <c:v>8.54382228851318</c:v>
                </c:pt>
                <c:pt idx="8544" formatCode="General">
                  <c:v>8.5448226928710902</c:v>
                </c:pt>
                <c:pt idx="8545" formatCode="General">
                  <c:v>8.5458230972290004</c:v>
                </c:pt>
                <c:pt idx="8546" formatCode="General">
                  <c:v>8.5468235015869105</c:v>
                </c:pt>
                <c:pt idx="8547" formatCode="General">
                  <c:v>8.5478239059448207</c:v>
                </c:pt>
                <c:pt idx="8548" formatCode="General">
                  <c:v>8.5488243103027308</c:v>
                </c:pt>
                <c:pt idx="8549" formatCode="General">
                  <c:v>8.5498247146606392</c:v>
                </c:pt>
                <c:pt idx="8550" formatCode="General">
                  <c:v>8.5508251190185494</c:v>
                </c:pt>
                <c:pt idx="8551" formatCode="General">
                  <c:v>8.5518255233764595</c:v>
                </c:pt>
                <c:pt idx="8552" formatCode="General">
                  <c:v>8.5528259277343697</c:v>
                </c:pt>
                <c:pt idx="8553" formatCode="General">
                  <c:v>8.5538263320922798</c:v>
                </c:pt>
                <c:pt idx="8554" formatCode="General">
                  <c:v>8.55482673645019</c:v>
                </c:pt>
                <c:pt idx="8555" formatCode="General">
                  <c:v>8.5558271408081001</c:v>
                </c:pt>
                <c:pt idx="8556" formatCode="General">
                  <c:v>8.5568275451660103</c:v>
                </c:pt>
                <c:pt idx="8557" formatCode="General">
                  <c:v>8.5578279495239205</c:v>
                </c:pt>
                <c:pt idx="8558" formatCode="General">
                  <c:v>8.5588283538818306</c:v>
                </c:pt>
                <c:pt idx="8559" formatCode="General">
                  <c:v>8.5598287582397408</c:v>
                </c:pt>
                <c:pt idx="8560" formatCode="General">
                  <c:v>8.5608291625976491</c:v>
                </c:pt>
                <c:pt idx="8561" formatCode="General">
                  <c:v>8.5618295669555593</c:v>
                </c:pt>
                <c:pt idx="8562" formatCode="General">
                  <c:v>8.5628299713134695</c:v>
                </c:pt>
                <c:pt idx="8563" formatCode="General">
                  <c:v>8.5638303756713796</c:v>
                </c:pt>
                <c:pt idx="8564" formatCode="General">
                  <c:v>8.5648307800292898</c:v>
                </c:pt>
                <c:pt idx="8565" formatCode="General">
                  <c:v>8.5658311843871999</c:v>
                </c:pt>
                <c:pt idx="8566" formatCode="General">
                  <c:v>8.5668315887451101</c:v>
                </c:pt>
                <c:pt idx="8567" formatCode="General">
                  <c:v>8.5678319931030202</c:v>
                </c:pt>
                <c:pt idx="8568" formatCode="General">
                  <c:v>8.5688323974609304</c:v>
                </c:pt>
                <c:pt idx="8569" formatCode="General">
                  <c:v>8.5698328018188406</c:v>
                </c:pt>
                <c:pt idx="8570" formatCode="General">
                  <c:v>8.5708332061767507</c:v>
                </c:pt>
                <c:pt idx="8571" formatCode="General">
                  <c:v>8.5718336105346609</c:v>
                </c:pt>
                <c:pt idx="8572" formatCode="General">
                  <c:v>8.5728340148925692</c:v>
                </c:pt>
                <c:pt idx="8573" formatCode="General">
                  <c:v>8.5738344192504794</c:v>
                </c:pt>
                <c:pt idx="8574" formatCode="General">
                  <c:v>8.5748348236083896</c:v>
                </c:pt>
                <c:pt idx="8575" formatCode="General">
                  <c:v>8.5758352279662997</c:v>
                </c:pt>
                <c:pt idx="8576" formatCode="General">
                  <c:v>8.5768356323242099</c:v>
                </c:pt>
                <c:pt idx="8577" formatCode="General">
                  <c:v>8.57783603668212</c:v>
                </c:pt>
                <c:pt idx="8578" formatCode="General">
                  <c:v>8.5788364410400302</c:v>
                </c:pt>
                <c:pt idx="8579" formatCode="General">
                  <c:v>8.5798368453979403</c:v>
                </c:pt>
                <c:pt idx="8580" formatCode="General">
                  <c:v>8.5808372497558505</c:v>
                </c:pt>
                <c:pt idx="8581" formatCode="General">
                  <c:v>8.5818376541137606</c:v>
                </c:pt>
                <c:pt idx="8582" formatCode="General">
                  <c:v>8.5828380584716708</c:v>
                </c:pt>
                <c:pt idx="8583" formatCode="General">
                  <c:v>8.5838384628295792</c:v>
                </c:pt>
                <c:pt idx="8584" formatCode="General">
                  <c:v>8.5848388671875</c:v>
                </c:pt>
                <c:pt idx="8585" formatCode="General">
                  <c:v>8.5858392715454102</c:v>
                </c:pt>
                <c:pt idx="8586" formatCode="General">
                  <c:v>8.5868396759033203</c:v>
                </c:pt>
                <c:pt idx="8587" formatCode="General">
                  <c:v>8.5878400802612305</c:v>
                </c:pt>
                <c:pt idx="8588" formatCode="General">
                  <c:v>8.5888404846191406</c:v>
                </c:pt>
                <c:pt idx="8589" formatCode="General">
                  <c:v>8.5898408889770508</c:v>
                </c:pt>
                <c:pt idx="8590" formatCode="General">
                  <c:v>8.5908412933349592</c:v>
                </c:pt>
                <c:pt idx="8591" formatCode="General">
                  <c:v>8.5918416976928693</c:v>
                </c:pt>
                <c:pt idx="8592" formatCode="General">
                  <c:v>8.5928421020507795</c:v>
                </c:pt>
                <c:pt idx="8593" formatCode="General">
                  <c:v>8.5938425064086896</c:v>
                </c:pt>
                <c:pt idx="8594" formatCode="General">
                  <c:v>8.5948429107665998</c:v>
                </c:pt>
                <c:pt idx="8595" formatCode="General">
                  <c:v>8.5958433151245099</c:v>
                </c:pt>
                <c:pt idx="8596" formatCode="General">
                  <c:v>8.5968437194824201</c:v>
                </c:pt>
                <c:pt idx="8597" formatCode="General">
                  <c:v>8.5978441238403303</c:v>
                </c:pt>
                <c:pt idx="8598" formatCode="General">
                  <c:v>8.5988445281982404</c:v>
                </c:pt>
                <c:pt idx="8599" formatCode="General">
                  <c:v>8.5998449325561506</c:v>
                </c:pt>
                <c:pt idx="8600" formatCode="General">
                  <c:v>8.6008453369140607</c:v>
                </c:pt>
                <c:pt idx="8601" formatCode="General">
                  <c:v>8.6018457412719709</c:v>
                </c:pt>
                <c:pt idx="8602" formatCode="General">
                  <c:v>8.6028461456298793</c:v>
                </c:pt>
                <c:pt idx="8603" formatCode="General">
                  <c:v>8.6038465499877894</c:v>
                </c:pt>
                <c:pt idx="8604" formatCode="General">
                  <c:v>8.6048469543456996</c:v>
                </c:pt>
                <c:pt idx="8605" formatCode="General">
                  <c:v>8.6058473587036097</c:v>
                </c:pt>
                <c:pt idx="8606" formatCode="General">
                  <c:v>8.6068477630615199</c:v>
                </c:pt>
                <c:pt idx="8607" formatCode="General">
                  <c:v>8.60784816741943</c:v>
                </c:pt>
                <c:pt idx="8608" formatCode="General">
                  <c:v>8.6088485717773402</c:v>
                </c:pt>
                <c:pt idx="8609" formatCode="General">
                  <c:v>8.6098489761352504</c:v>
                </c:pt>
                <c:pt idx="8610" formatCode="General">
                  <c:v>8.6108493804931605</c:v>
                </c:pt>
                <c:pt idx="8611" formatCode="General">
                  <c:v>8.6118497848510707</c:v>
                </c:pt>
                <c:pt idx="8612" formatCode="General">
                  <c:v>8.6128501892089808</c:v>
                </c:pt>
                <c:pt idx="8613" formatCode="General">
                  <c:v>8.6138505935668892</c:v>
                </c:pt>
                <c:pt idx="8614" formatCode="General">
                  <c:v>8.6148509979247994</c:v>
                </c:pt>
                <c:pt idx="8615" formatCode="General">
                  <c:v>8.6158514022827095</c:v>
                </c:pt>
                <c:pt idx="8616" formatCode="General">
                  <c:v>8.6168518066406197</c:v>
                </c:pt>
                <c:pt idx="8617" formatCode="General">
                  <c:v>8.6178522109985298</c:v>
                </c:pt>
                <c:pt idx="8618" formatCode="General">
                  <c:v>8.61885261535644</c:v>
                </c:pt>
                <c:pt idx="8619" formatCode="General">
                  <c:v>8.6198530197143501</c:v>
                </c:pt>
                <c:pt idx="8620" formatCode="General">
                  <c:v>8.6208534240722603</c:v>
                </c:pt>
                <c:pt idx="8621" formatCode="General">
                  <c:v>8.6218538284301705</c:v>
                </c:pt>
                <c:pt idx="8622" formatCode="General">
                  <c:v>8.6228542327880806</c:v>
                </c:pt>
                <c:pt idx="8623" formatCode="General">
                  <c:v>8.6238546371459908</c:v>
                </c:pt>
                <c:pt idx="8624" formatCode="General">
                  <c:v>8.6248550415038991</c:v>
                </c:pt>
                <c:pt idx="8625" formatCode="General">
                  <c:v>8.6258554458618093</c:v>
                </c:pt>
                <c:pt idx="8626" formatCode="General">
                  <c:v>8.6268558502197195</c:v>
                </c:pt>
                <c:pt idx="8627" formatCode="General">
                  <c:v>8.6278562545776296</c:v>
                </c:pt>
                <c:pt idx="8628" formatCode="General">
                  <c:v>8.6288566589355398</c:v>
                </c:pt>
                <c:pt idx="8629" formatCode="General">
                  <c:v>8.6298570632934499</c:v>
                </c:pt>
                <c:pt idx="8630" formatCode="General">
                  <c:v>8.6308574676513601</c:v>
                </c:pt>
                <c:pt idx="8631" formatCode="General">
                  <c:v>8.6318578720092702</c:v>
                </c:pt>
                <c:pt idx="8632" formatCode="General">
                  <c:v>8.6328582763671804</c:v>
                </c:pt>
                <c:pt idx="8633" formatCode="General">
                  <c:v>8.6338586807250906</c:v>
                </c:pt>
                <c:pt idx="8634" formatCode="General">
                  <c:v>8.6348590850830007</c:v>
                </c:pt>
                <c:pt idx="8635" formatCode="General">
                  <c:v>8.6358594894409109</c:v>
                </c:pt>
                <c:pt idx="8636" formatCode="General">
                  <c:v>8.6368598937988192</c:v>
                </c:pt>
                <c:pt idx="8637" formatCode="General">
                  <c:v>8.6378602981567294</c:v>
                </c:pt>
                <c:pt idx="8638" formatCode="General">
                  <c:v>8.6388607025146396</c:v>
                </c:pt>
                <c:pt idx="8639" formatCode="General">
                  <c:v>8.6398611068725497</c:v>
                </c:pt>
                <c:pt idx="8640" formatCode="General">
                  <c:v>8.6408615112304599</c:v>
                </c:pt>
                <c:pt idx="8641" formatCode="General">
                  <c:v>8.64186191558837</c:v>
                </c:pt>
                <c:pt idx="8642" formatCode="General">
                  <c:v>8.6428623199462802</c:v>
                </c:pt>
                <c:pt idx="8643" formatCode="General">
                  <c:v>8.6438627243041903</c:v>
                </c:pt>
                <c:pt idx="8644" formatCode="General">
                  <c:v>8.6448631286621005</c:v>
                </c:pt>
                <c:pt idx="8645" formatCode="General">
                  <c:v>8.6458635330200106</c:v>
                </c:pt>
                <c:pt idx="8646" formatCode="General">
                  <c:v>8.6468639373779208</c:v>
                </c:pt>
                <c:pt idx="8647" formatCode="General">
                  <c:v>8.6478643417358292</c:v>
                </c:pt>
                <c:pt idx="8648" formatCode="General">
                  <c:v>8.64886474609375</c:v>
                </c:pt>
                <c:pt idx="8649" formatCode="General">
                  <c:v>8.6498651504516602</c:v>
                </c:pt>
                <c:pt idx="8650" formatCode="General">
                  <c:v>8.6508655548095703</c:v>
                </c:pt>
                <c:pt idx="8651" formatCode="General">
                  <c:v>8.6518659591674805</c:v>
                </c:pt>
                <c:pt idx="8652" formatCode="General">
                  <c:v>8.6528663635253906</c:v>
                </c:pt>
                <c:pt idx="8653" formatCode="General">
                  <c:v>8.6538667678833008</c:v>
                </c:pt>
                <c:pt idx="8654" formatCode="General">
                  <c:v>8.6548671722412092</c:v>
                </c:pt>
                <c:pt idx="8655" formatCode="General">
                  <c:v>8.6558675765991193</c:v>
                </c:pt>
                <c:pt idx="8656" formatCode="General">
                  <c:v>8.6568679809570295</c:v>
                </c:pt>
                <c:pt idx="8657" formatCode="General">
                  <c:v>8.6578683853149396</c:v>
                </c:pt>
                <c:pt idx="8658" formatCode="General">
                  <c:v>8.6588687896728498</c:v>
                </c:pt>
                <c:pt idx="8659" formatCode="General">
                  <c:v>8.6598691940307599</c:v>
                </c:pt>
                <c:pt idx="8660" formatCode="General">
                  <c:v>8.6608695983886701</c:v>
                </c:pt>
                <c:pt idx="8661" formatCode="General">
                  <c:v>8.6618700027465803</c:v>
                </c:pt>
                <c:pt idx="8662" formatCode="General">
                  <c:v>8.6628704071044904</c:v>
                </c:pt>
                <c:pt idx="8663" formatCode="General">
                  <c:v>8.6638708114624006</c:v>
                </c:pt>
                <c:pt idx="8664" formatCode="General">
                  <c:v>8.6648712158203107</c:v>
                </c:pt>
                <c:pt idx="8665" formatCode="General">
                  <c:v>8.6658716201782209</c:v>
                </c:pt>
                <c:pt idx="8666" formatCode="General">
                  <c:v>8.6668720245361293</c:v>
                </c:pt>
                <c:pt idx="8667" formatCode="General">
                  <c:v>8.6678724288940394</c:v>
                </c:pt>
                <c:pt idx="8668" formatCode="General">
                  <c:v>8.6688728332519496</c:v>
                </c:pt>
                <c:pt idx="8669" formatCode="General">
                  <c:v>8.6698732376098597</c:v>
                </c:pt>
                <c:pt idx="8670" formatCode="General">
                  <c:v>8.6708736419677699</c:v>
                </c:pt>
                <c:pt idx="8671" formatCode="General">
                  <c:v>8.67187404632568</c:v>
                </c:pt>
                <c:pt idx="8672" formatCode="General">
                  <c:v>8.6728744506835902</c:v>
                </c:pt>
                <c:pt idx="8673" formatCode="General">
                  <c:v>8.6738748550415004</c:v>
                </c:pt>
                <c:pt idx="8674" formatCode="General">
                  <c:v>8.6748752593994105</c:v>
                </c:pt>
                <c:pt idx="8675" formatCode="General">
                  <c:v>8.6758756637573207</c:v>
                </c:pt>
                <c:pt idx="8676" formatCode="General">
                  <c:v>8.6768760681152308</c:v>
                </c:pt>
                <c:pt idx="8677" formatCode="General">
                  <c:v>8.6778764724731392</c:v>
                </c:pt>
                <c:pt idx="8678" formatCode="General">
                  <c:v>8.6788768768310494</c:v>
                </c:pt>
                <c:pt idx="8679" formatCode="General">
                  <c:v>8.6798772811889595</c:v>
                </c:pt>
                <c:pt idx="8680" formatCode="General">
                  <c:v>8.6808776855468697</c:v>
                </c:pt>
                <c:pt idx="8681" formatCode="General">
                  <c:v>8.6818780899047798</c:v>
                </c:pt>
                <c:pt idx="8682" formatCode="General">
                  <c:v>8.68287849426269</c:v>
                </c:pt>
                <c:pt idx="8683" formatCode="General">
                  <c:v>8.6838788986206001</c:v>
                </c:pt>
                <c:pt idx="8684" formatCode="General">
                  <c:v>8.6848793029785103</c:v>
                </c:pt>
                <c:pt idx="8685" formatCode="General">
                  <c:v>8.6858797073364205</c:v>
                </c:pt>
                <c:pt idx="8686" formatCode="General">
                  <c:v>8.6868801116943306</c:v>
                </c:pt>
                <c:pt idx="8687" formatCode="General">
                  <c:v>8.6878805160522408</c:v>
                </c:pt>
                <c:pt idx="8688" formatCode="General">
                  <c:v>8.6888809204101491</c:v>
                </c:pt>
                <c:pt idx="8689" formatCode="General">
                  <c:v>8.6898813247680593</c:v>
                </c:pt>
                <c:pt idx="8690" formatCode="General">
                  <c:v>8.6908817291259695</c:v>
                </c:pt>
                <c:pt idx="8691" formatCode="General">
                  <c:v>8.6918821334838796</c:v>
                </c:pt>
                <c:pt idx="8692" formatCode="General">
                  <c:v>8.6928825378417898</c:v>
                </c:pt>
                <c:pt idx="8693" formatCode="General">
                  <c:v>8.6938829421996999</c:v>
                </c:pt>
                <c:pt idx="8694" formatCode="General">
                  <c:v>8.6948833465576101</c:v>
                </c:pt>
                <c:pt idx="8695" formatCode="General">
                  <c:v>8.6958837509155202</c:v>
                </c:pt>
                <c:pt idx="8696" formatCode="General">
                  <c:v>8.6968841552734304</c:v>
                </c:pt>
                <c:pt idx="8697" formatCode="General">
                  <c:v>8.6978845596313406</c:v>
                </c:pt>
                <c:pt idx="8698" formatCode="General">
                  <c:v>8.6988849639892507</c:v>
                </c:pt>
                <c:pt idx="8699" formatCode="General">
                  <c:v>8.6998853683471609</c:v>
                </c:pt>
                <c:pt idx="8700" formatCode="General">
                  <c:v>8.7008857727050692</c:v>
                </c:pt>
                <c:pt idx="8701" formatCode="General">
                  <c:v>8.7018861770629794</c:v>
                </c:pt>
                <c:pt idx="8702" formatCode="General">
                  <c:v>8.7028865814208896</c:v>
                </c:pt>
                <c:pt idx="8703" formatCode="General">
                  <c:v>8.7038869857787997</c:v>
                </c:pt>
                <c:pt idx="8704" formatCode="General">
                  <c:v>8.7048873901367099</c:v>
                </c:pt>
                <c:pt idx="8705" formatCode="General">
                  <c:v>8.70588779449462</c:v>
                </c:pt>
                <c:pt idx="8706" formatCode="General">
                  <c:v>8.7068881988525302</c:v>
                </c:pt>
                <c:pt idx="8707" formatCode="General">
                  <c:v>8.7078886032104403</c:v>
                </c:pt>
                <c:pt idx="8708" formatCode="General">
                  <c:v>8.7088890075683505</c:v>
                </c:pt>
                <c:pt idx="8709" formatCode="General">
                  <c:v>8.7098894119262606</c:v>
                </c:pt>
                <c:pt idx="8710" formatCode="General">
                  <c:v>8.7108898162841708</c:v>
                </c:pt>
                <c:pt idx="8711" formatCode="General">
                  <c:v>8.7118902206420792</c:v>
                </c:pt>
                <c:pt idx="8712" formatCode="General">
                  <c:v>8.712890625</c:v>
                </c:pt>
                <c:pt idx="8713" formatCode="General">
                  <c:v>8.7138910293579102</c:v>
                </c:pt>
                <c:pt idx="8714" formatCode="General">
                  <c:v>8.7148914337158203</c:v>
                </c:pt>
                <c:pt idx="8715" formatCode="General">
                  <c:v>8.7158918380737305</c:v>
                </c:pt>
                <c:pt idx="8716" formatCode="General">
                  <c:v>8.7168922424316406</c:v>
                </c:pt>
                <c:pt idx="8717" formatCode="General">
                  <c:v>8.7178926467895508</c:v>
                </c:pt>
                <c:pt idx="8718" formatCode="General">
                  <c:v>8.7188930511474592</c:v>
                </c:pt>
                <c:pt idx="8719" formatCode="General">
                  <c:v>8.7198934555053693</c:v>
                </c:pt>
                <c:pt idx="8720" formatCode="General">
                  <c:v>8.7208938598632795</c:v>
                </c:pt>
                <c:pt idx="8721" formatCode="General">
                  <c:v>8.7218942642211896</c:v>
                </c:pt>
                <c:pt idx="8722" formatCode="General">
                  <c:v>8.7228946685790998</c:v>
                </c:pt>
                <c:pt idx="8723" formatCode="General">
                  <c:v>8.7238950729370099</c:v>
                </c:pt>
                <c:pt idx="8724" formatCode="General">
                  <c:v>8.7248954772949201</c:v>
                </c:pt>
                <c:pt idx="8725" formatCode="General">
                  <c:v>8.7258958816528303</c:v>
                </c:pt>
                <c:pt idx="8726" formatCode="General">
                  <c:v>8.7268962860107404</c:v>
                </c:pt>
                <c:pt idx="8727" formatCode="General">
                  <c:v>8.7278966903686506</c:v>
                </c:pt>
                <c:pt idx="8728" formatCode="General">
                  <c:v>8.7288970947265607</c:v>
                </c:pt>
                <c:pt idx="8729" formatCode="General">
                  <c:v>8.7298974990844709</c:v>
                </c:pt>
                <c:pt idx="8730" formatCode="General">
                  <c:v>8.7308979034423793</c:v>
                </c:pt>
                <c:pt idx="8731" formatCode="General">
                  <c:v>8.7318983078002894</c:v>
                </c:pt>
                <c:pt idx="8732" formatCode="General">
                  <c:v>8.7328987121581996</c:v>
                </c:pt>
                <c:pt idx="8733" formatCode="General">
                  <c:v>8.7338991165161097</c:v>
                </c:pt>
                <c:pt idx="8734" formatCode="General">
                  <c:v>8.7348995208740199</c:v>
                </c:pt>
                <c:pt idx="8735" formatCode="General">
                  <c:v>8.73589992523193</c:v>
                </c:pt>
                <c:pt idx="8736" formatCode="General">
                  <c:v>8.7369003295898402</c:v>
                </c:pt>
                <c:pt idx="8737" formatCode="General">
                  <c:v>8.7379007339477504</c:v>
                </c:pt>
                <c:pt idx="8738" formatCode="General">
                  <c:v>8.7389011383056605</c:v>
                </c:pt>
                <c:pt idx="8739" formatCode="General">
                  <c:v>8.7399015426635707</c:v>
                </c:pt>
                <c:pt idx="8740" formatCode="General">
                  <c:v>8.7409019470214808</c:v>
                </c:pt>
                <c:pt idx="8741" formatCode="General">
                  <c:v>8.7419023513793892</c:v>
                </c:pt>
                <c:pt idx="8742" formatCode="General">
                  <c:v>8.7429027557372994</c:v>
                </c:pt>
                <c:pt idx="8743" formatCode="General">
                  <c:v>8.7439031600952095</c:v>
                </c:pt>
                <c:pt idx="8744" formatCode="General">
                  <c:v>8.7449035644531197</c:v>
                </c:pt>
                <c:pt idx="8745" formatCode="General">
                  <c:v>8.7459039688110298</c:v>
                </c:pt>
                <c:pt idx="8746" formatCode="General">
                  <c:v>8.74690437316894</c:v>
                </c:pt>
                <c:pt idx="8747" formatCode="General">
                  <c:v>8.7479047775268501</c:v>
                </c:pt>
                <c:pt idx="8748" formatCode="General">
                  <c:v>8.7489051818847603</c:v>
                </c:pt>
                <c:pt idx="8749" formatCode="General">
                  <c:v>8.7499055862426705</c:v>
                </c:pt>
                <c:pt idx="8750" formatCode="General">
                  <c:v>8.7509059906005806</c:v>
                </c:pt>
                <c:pt idx="8751" formatCode="General">
                  <c:v>8.7519063949584908</c:v>
                </c:pt>
                <c:pt idx="8752" formatCode="General">
                  <c:v>8.7529067993163991</c:v>
                </c:pt>
                <c:pt idx="8753" formatCode="General">
                  <c:v>8.7539072036743093</c:v>
                </c:pt>
                <c:pt idx="8754" formatCode="General">
                  <c:v>8.7549076080322195</c:v>
                </c:pt>
                <c:pt idx="8755" formatCode="General">
                  <c:v>8.7559080123901296</c:v>
                </c:pt>
                <c:pt idx="8756" formatCode="General">
                  <c:v>8.7569084167480398</c:v>
                </c:pt>
                <c:pt idx="8757" formatCode="General">
                  <c:v>8.7579088211059499</c:v>
                </c:pt>
                <c:pt idx="8758" formatCode="General">
                  <c:v>8.7589092254638601</c:v>
                </c:pt>
                <c:pt idx="8759" formatCode="General">
                  <c:v>8.7599096298217702</c:v>
                </c:pt>
                <c:pt idx="8760" formatCode="General">
                  <c:v>8.7609100341796804</c:v>
                </c:pt>
                <c:pt idx="8761" formatCode="General">
                  <c:v>8.7619104385375906</c:v>
                </c:pt>
                <c:pt idx="8762" formatCode="General">
                  <c:v>8.7629108428955007</c:v>
                </c:pt>
                <c:pt idx="8763" formatCode="General">
                  <c:v>8.7639112472534109</c:v>
                </c:pt>
                <c:pt idx="8764" formatCode="General">
                  <c:v>8.7649116516113192</c:v>
                </c:pt>
                <c:pt idx="8765" formatCode="General">
                  <c:v>8.7659120559692294</c:v>
                </c:pt>
                <c:pt idx="8766" formatCode="General">
                  <c:v>8.7669124603271396</c:v>
                </c:pt>
                <c:pt idx="8767" formatCode="General">
                  <c:v>8.7679128646850497</c:v>
                </c:pt>
                <c:pt idx="8768" formatCode="General">
                  <c:v>8.7689132690429599</c:v>
                </c:pt>
                <c:pt idx="8769" formatCode="General">
                  <c:v>8.76991367340087</c:v>
                </c:pt>
                <c:pt idx="8770" formatCode="General">
                  <c:v>8.7709140777587802</c:v>
                </c:pt>
                <c:pt idx="8771" formatCode="General">
                  <c:v>8.7719144821166903</c:v>
                </c:pt>
                <c:pt idx="8772" formatCode="General">
                  <c:v>8.7729148864746005</c:v>
                </c:pt>
                <c:pt idx="8773" formatCode="General">
                  <c:v>8.7739152908325106</c:v>
                </c:pt>
                <c:pt idx="8774" formatCode="General">
                  <c:v>8.7749156951904208</c:v>
                </c:pt>
                <c:pt idx="8775" formatCode="General">
                  <c:v>8.7759160995483292</c:v>
                </c:pt>
                <c:pt idx="8776" formatCode="General">
                  <c:v>8.77691650390625</c:v>
                </c:pt>
                <c:pt idx="8777" formatCode="General">
                  <c:v>8.7779169082641602</c:v>
                </c:pt>
                <c:pt idx="8778" formatCode="General">
                  <c:v>8.7789173126220703</c:v>
                </c:pt>
                <c:pt idx="8779" formatCode="General">
                  <c:v>8.7799177169799805</c:v>
                </c:pt>
                <c:pt idx="8780" formatCode="General">
                  <c:v>8.7809181213378906</c:v>
                </c:pt>
                <c:pt idx="8781" formatCode="General">
                  <c:v>8.7819185256958008</c:v>
                </c:pt>
                <c:pt idx="8782" formatCode="General">
                  <c:v>8.7829189300537092</c:v>
                </c:pt>
                <c:pt idx="8783" formatCode="General">
                  <c:v>8.7839193344116193</c:v>
                </c:pt>
                <c:pt idx="8784" formatCode="General">
                  <c:v>8.7849197387695295</c:v>
                </c:pt>
                <c:pt idx="8785" formatCode="General">
                  <c:v>8.7859201431274396</c:v>
                </c:pt>
                <c:pt idx="8786" formatCode="General">
                  <c:v>8.7869205474853498</c:v>
                </c:pt>
                <c:pt idx="8787" formatCode="General">
                  <c:v>8.7879209518432599</c:v>
                </c:pt>
                <c:pt idx="8788" formatCode="General">
                  <c:v>8.7889213562011701</c:v>
                </c:pt>
                <c:pt idx="8789" formatCode="General">
                  <c:v>8.7899217605590803</c:v>
                </c:pt>
                <c:pt idx="8790" formatCode="General">
                  <c:v>8.7909221649169904</c:v>
                </c:pt>
                <c:pt idx="8791" formatCode="General">
                  <c:v>8.7919225692749006</c:v>
                </c:pt>
                <c:pt idx="8792" formatCode="General">
                  <c:v>8.7929229736328107</c:v>
                </c:pt>
                <c:pt idx="8793" formatCode="General">
                  <c:v>8.7939233779907209</c:v>
                </c:pt>
                <c:pt idx="8794" formatCode="General">
                  <c:v>8.7949237823486293</c:v>
                </c:pt>
                <c:pt idx="8795" formatCode="General">
                  <c:v>8.7959241867065394</c:v>
                </c:pt>
                <c:pt idx="8796" formatCode="General">
                  <c:v>8.7969245910644496</c:v>
                </c:pt>
                <c:pt idx="8797" formatCode="General">
                  <c:v>8.7979249954223597</c:v>
                </c:pt>
                <c:pt idx="8798" formatCode="General">
                  <c:v>8.7989253997802699</c:v>
                </c:pt>
                <c:pt idx="8799" formatCode="General">
                  <c:v>8.79992580413818</c:v>
                </c:pt>
                <c:pt idx="8800" formatCode="General">
                  <c:v>8.8009262084960902</c:v>
                </c:pt>
                <c:pt idx="8801" formatCode="General">
                  <c:v>8.8019266128540004</c:v>
                </c:pt>
                <c:pt idx="8802" formatCode="General">
                  <c:v>8.8029270172119105</c:v>
                </c:pt>
                <c:pt idx="8803" formatCode="General">
                  <c:v>8.8039274215698207</c:v>
                </c:pt>
                <c:pt idx="8804" formatCode="General">
                  <c:v>8.8049278259277308</c:v>
                </c:pt>
                <c:pt idx="8805" formatCode="General">
                  <c:v>8.8059282302856392</c:v>
                </c:pt>
                <c:pt idx="8806" formatCode="General">
                  <c:v>8.8069286346435494</c:v>
                </c:pt>
                <c:pt idx="8807" formatCode="General">
                  <c:v>8.8079290390014595</c:v>
                </c:pt>
                <c:pt idx="8808" formatCode="General">
                  <c:v>8.8089294433593697</c:v>
                </c:pt>
                <c:pt idx="8809" formatCode="General">
                  <c:v>8.8099298477172798</c:v>
                </c:pt>
                <c:pt idx="8810" formatCode="General">
                  <c:v>8.81093025207519</c:v>
                </c:pt>
                <c:pt idx="8811" formatCode="General">
                  <c:v>8.8119306564331001</c:v>
                </c:pt>
                <c:pt idx="8812" formatCode="General">
                  <c:v>8.8129310607910103</c:v>
                </c:pt>
                <c:pt idx="8813" formatCode="General">
                  <c:v>8.8139314651489205</c:v>
                </c:pt>
                <c:pt idx="8814" formatCode="General">
                  <c:v>8.8149318695068306</c:v>
                </c:pt>
                <c:pt idx="8815" formatCode="General">
                  <c:v>8.8159322738647408</c:v>
                </c:pt>
                <c:pt idx="8816" formatCode="General">
                  <c:v>8.8169326782226491</c:v>
                </c:pt>
                <c:pt idx="8817" formatCode="General">
                  <c:v>8.8179330825805593</c:v>
                </c:pt>
                <c:pt idx="8818" formatCode="General">
                  <c:v>8.8189334869384695</c:v>
                </c:pt>
                <c:pt idx="8819" formatCode="General">
                  <c:v>8.8199338912963796</c:v>
                </c:pt>
                <c:pt idx="8820" formatCode="General">
                  <c:v>8.8209342956542898</c:v>
                </c:pt>
                <c:pt idx="8821" formatCode="General">
                  <c:v>8.8219347000121999</c:v>
                </c:pt>
                <c:pt idx="8822" formatCode="General">
                  <c:v>8.8229351043701101</c:v>
                </c:pt>
                <c:pt idx="8823" formatCode="General">
                  <c:v>8.8239355087280202</c:v>
                </c:pt>
                <c:pt idx="8824" formatCode="General">
                  <c:v>8.8249359130859304</c:v>
                </c:pt>
                <c:pt idx="8825" formatCode="General">
                  <c:v>8.8259363174438406</c:v>
                </c:pt>
                <c:pt idx="8826" formatCode="General">
                  <c:v>8.8269367218017507</c:v>
                </c:pt>
                <c:pt idx="8827" formatCode="General">
                  <c:v>8.8279371261596609</c:v>
                </c:pt>
                <c:pt idx="8828" formatCode="General">
                  <c:v>8.8289375305175692</c:v>
                </c:pt>
                <c:pt idx="8829" formatCode="General">
                  <c:v>8.8299379348754794</c:v>
                </c:pt>
                <c:pt idx="8830" formatCode="General">
                  <c:v>8.8309383392333896</c:v>
                </c:pt>
                <c:pt idx="8831" formatCode="General">
                  <c:v>8.8319387435912997</c:v>
                </c:pt>
                <c:pt idx="8832" formatCode="General">
                  <c:v>8.8329391479492099</c:v>
                </c:pt>
                <c:pt idx="8833" formatCode="General">
                  <c:v>8.83393955230712</c:v>
                </c:pt>
                <c:pt idx="8834" formatCode="General">
                  <c:v>8.8349399566650302</c:v>
                </c:pt>
                <c:pt idx="8835" formatCode="General">
                  <c:v>8.8359403610229403</c:v>
                </c:pt>
                <c:pt idx="8836" formatCode="General">
                  <c:v>8.8369407653808505</c:v>
                </c:pt>
                <c:pt idx="8837" formatCode="General">
                  <c:v>8.8379411697387606</c:v>
                </c:pt>
                <c:pt idx="8838" formatCode="General">
                  <c:v>8.8389415740966708</c:v>
                </c:pt>
                <c:pt idx="8839" formatCode="General">
                  <c:v>8.8399419784545792</c:v>
                </c:pt>
                <c:pt idx="8840" formatCode="General">
                  <c:v>8.8409423828125</c:v>
                </c:pt>
                <c:pt idx="8841" formatCode="General">
                  <c:v>8.8419427871704102</c:v>
                </c:pt>
                <c:pt idx="8842" formatCode="General">
                  <c:v>8.8429431915283203</c:v>
                </c:pt>
                <c:pt idx="8843" formatCode="General">
                  <c:v>8.8439435958862305</c:v>
                </c:pt>
                <c:pt idx="8844" formatCode="General">
                  <c:v>8.8449440002441406</c:v>
                </c:pt>
                <c:pt idx="8845" formatCode="General">
                  <c:v>8.8459444046020508</c:v>
                </c:pt>
                <c:pt idx="8846" formatCode="General">
                  <c:v>8.8469448089599592</c:v>
                </c:pt>
                <c:pt idx="8847" formatCode="General">
                  <c:v>8.8479452133178693</c:v>
                </c:pt>
                <c:pt idx="8848" formatCode="General">
                  <c:v>8.8489456176757795</c:v>
                </c:pt>
                <c:pt idx="8849" formatCode="General">
                  <c:v>8.8499460220336896</c:v>
                </c:pt>
                <c:pt idx="8850" formatCode="General">
                  <c:v>8.8509464263915998</c:v>
                </c:pt>
                <c:pt idx="8851" formatCode="General">
                  <c:v>8.8519468307495099</c:v>
                </c:pt>
                <c:pt idx="8852" formatCode="General">
                  <c:v>8.8529472351074201</c:v>
                </c:pt>
                <c:pt idx="8853" formatCode="General">
                  <c:v>8.8539476394653303</c:v>
                </c:pt>
                <c:pt idx="8854" formatCode="General">
                  <c:v>8.8549480438232404</c:v>
                </c:pt>
                <c:pt idx="8855" formatCode="General">
                  <c:v>8.8559484481811506</c:v>
                </c:pt>
                <c:pt idx="8856" formatCode="General">
                  <c:v>8.8569488525390607</c:v>
                </c:pt>
                <c:pt idx="8857" formatCode="General">
                  <c:v>8.8579492568969709</c:v>
                </c:pt>
                <c:pt idx="8858" formatCode="General">
                  <c:v>8.8589496612548793</c:v>
                </c:pt>
                <c:pt idx="8859" formatCode="General">
                  <c:v>8.8599500656127894</c:v>
                </c:pt>
                <c:pt idx="8860" formatCode="General">
                  <c:v>8.8609504699706996</c:v>
                </c:pt>
                <c:pt idx="8861" formatCode="General">
                  <c:v>8.8619508743286097</c:v>
                </c:pt>
                <c:pt idx="8862" formatCode="General">
                  <c:v>8.8629512786865199</c:v>
                </c:pt>
                <c:pt idx="8863" formatCode="General">
                  <c:v>8.86395168304443</c:v>
                </c:pt>
                <c:pt idx="8864" formatCode="General">
                  <c:v>8.8649520874023402</c:v>
                </c:pt>
                <c:pt idx="8865" formatCode="General">
                  <c:v>8.8659524917602504</c:v>
                </c:pt>
                <c:pt idx="8866" formatCode="General">
                  <c:v>8.8669528961181605</c:v>
                </c:pt>
                <c:pt idx="8867" formatCode="General">
                  <c:v>8.8679533004760707</c:v>
                </c:pt>
                <c:pt idx="8868" formatCode="General">
                  <c:v>8.8689537048339808</c:v>
                </c:pt>
                <c:pt idx="8869" formatCode="General">
                  <c:v>8.8699541091918892</c:v>
                </c:pt>
                <c:pt idx="8870" formatCode="General">
                  <c:v>8.8709545135497994</c:v>
                </c:pt>
                <c:pt idx="8871" formatCode="General">
                  <c:v>8.8719549179077095</c:v>
                </c:pt>
                <c:pt idx="8872" formatCode="General">
                  <c:v>8.8729553222656197</c:v>
                </c:pt>
                <c:pt idx="8873" formatCode="General">
                  <c:v>8.8739557266235298</c:v>
                </c:pt>
                <c:pt idx="8874" formatCode="General">
                  <c:v>8.87495613098144</c:v>
                </c:pt>
                <c:pt idx="8875" formatCode="General">
                  <c:v>8.8759565353393501</c:v>
                </c:pt>
                <c:pt idx="8876" formatCode="General">
                  <c:v>8.8769569396972603</c:v>
                </c:pt>
                <c:pt idx="8877" formatCode="General">
                  <c:v>8.8779573440551705</c:v>
                </c:pt>
                <c:pt idx="8878" formatCode="General">
                  <c:v>8.8789577484130806</c:v>
                </c:pt>
                <c:pt idx="8879" formatCode="General">
                  <c:v>8.8799581527709908</c:v>
                </c:pt>
                <c:pt idx="8880" formatCode="General">
                  <c:v>8.8809585571288991</c:v>
                </c:pt>
                <c:pt idx="8881" formatCode="General">
                  <c:v>8.8819589614868093</c:v>
                </c:pt>
                <c:pt idx="8882" formatCode="General">
                  <c:v>8.8829593658447195</c:v>
                </c:pt>
                <c:pt idx="8883" formatCode="General">
                  <c:v>8.8839597702026296</c:v>
                </c:pt>
                <c:pt idx="8884" formatCode="General">
                  <c:v>8.8849601745605398</c:v>
                </c:pt>
                <c:pt idx="8885" formatCode="General">
                  <c:v>8.8859605789184499</c:v>
                </c:pt>
                <c:pt idx="8886" formatCode="General">
                  <c:v>8.8869609832763601</c:v>
                </c:pt>
                <c:pt idx="8887" formatCode="General">
                  <c:v>8.8879613876342702</c:v>
                </c:pt>
                <c:pt idx="8888" formatCode="General">
                  <c:v>8.8889617919921804</c:v>
                </c:pt>
                <c:pt idx="8889" formatCode="General">
                  <c:v>8.8899621963500906</c:v>
                </c:pt>
                <c:pt idx="8890" formatCode="General">
                  <c:v>8.8909626007080007</c:v>
                </c:pt>
                <c:pt idx="8891" formatCode="General">
                  <c:v>8.8919630050659109</c:v>
                </c:pt>
                <c:pt idx="8892" formatCode="General">
                  <c:v>8.8929634094238192</c:v>
                </c:pt>
                <c:pt idx="8893" formatCode="General">
                  <c:v>8.8939638137817294</c:v>
                </c:pt>
                <c:pt idx="8894" formatCode="General">
                  <c:v>8.8949642181396396</c:v>
                </c:pt>
                <c:pt idx="8895" formatCode="General">
                  <c:v>8.8959646224975497</c:v>
                </c:pt>
                <c:pt idx="8896" formatCode="General">
                  <c:v>8.8969650268554599</c:v>
                </c:pt>
                <c:pt idx="8897" formatCode="General">
                  <c:v>8.89796543121337</c:v>
                </c:pt>
                <c:pt idx="8898" formatCode="General">
                  <c:v>8.8989658355712802</c:v>
                </c:pt>
                <c:pt idx="8899" formatCode="General">
                  <c:v>8.8999662399291903</c:v>
                </c:pt>
                <c:pt idx="8900" formatCode="General">
                  <c:v>8.9009666442871005</c:v>
                </c:pt>
                <c:pt idx="8901" formatCode="General">
                  <c:v>8.9019670486450106</c:v>
                </c:pt>
                <c:pt idx="8902" formatCode="General">
                  <c:v>8.9029674530029208</c:v>
                </c:pt>
                <c:pt idx="8903" formatCode="General">
                  <c:v>8.9039678573608292</c:v>
                </c:pt>
                <c:pt idx="8904" formatCode="General">
                  <c:v>8.90496826171875</c:v>
                </c:pt>
                <c:pt idx="8905" formatCode="General">
                  <c:v>8.9059686660766602</c:v>
                </c:pt>
                <c:pt idx="8906" formatCode="General">
                  <c:v>8.9069690704345703</c:v>
                </c:pt>
                <c:pt idx="8907" formatCode="General">
                  <c:v>8.9079694747924805</c:v>
                </c:pt>
                <c:pt idx="8908" formatCode="General">
                  <c:v>8.9089698791503906</c:v>
                </c:pt>
                <c:pt idx="8909" formatCode="General">
                  <c:v>8.9099702835083008</c:v>
                </c:pt>
                <c:pt idx="8910" formatCode="General">
                  <c:v>8.9109706878662092</c:v>
                </c:pt>
                <c:pt idx="8911" formatCode="General">
                  <c:v>8.9119710922241193</c:v>
                </c:pt>
                <c:pt idx="8912" formatCode="General">
                  <c:v>8.9129714965820295</c:v>
                </c:pt>
                <c:pt idx="8913" formatCode="General">
                  <c:v>8.9139719009399396</c:v>
                </c:pt>
                <c:pt idx="8914" formatCode="General">
                  <c:v>8.9149723052978498</c:v>
                </c:pt>
                <c:pt idx="8915" formatCode="General">
                  <c:v>8.9159727096557599</c:v>
                </c:pt>
                <c:pt idx="8916" formatCode="General">
                  <c:v>8.9169731140136701</c:v>
                </c:pt>
                <c:pt idx="8917" formatCode="General">
                  <c:v>8.9179735183715803</c:v>
                </c:pt>
                <c:pt idx="8918" formatCode="General">
                  <c:v>8.9189739227294904</c:v>
                </c:pt>
                <c:pt idx="8919" formatCode="General">
                  <c:v>8.9199743270874006</c:v>
                </c:pt>
                <c:pt idx="8920" formatCode="General">
                  <c:v>8.9209747314453107</c:v>
                </c:pt>
                <c:pt idx="8921" formatCode="General">
                  <c:v>8.9219751358032209</c:v>
                </c:pt>
                <c:pt idx="8922" formatCode="General">
                  <c:v>8.9229755401611293</c:v>
                </c:pt>
                <c:pt idx="8923" formatCode="General">
                  <c:v>8.9239759445190394</c:v>
                </c:pt>
                <c:pt idx="8924" formatCode="General">
                  <c:v>8.9249763488769496</c:v>
                </c:pt>
                <c:pt idx="8925" formatCode="General">
                  <c:v>8.9259767532348597</c:v>
                </c:pt>
                <c:pt idx="8926" formatCode="General">
                  <c:v>8.9269771575927699</c:v>
                </c:pt>
                <c:pt idx="8927" formatCode="General">
                  <c:v>8.92797756195068</c:v>
                </c:pt>
                <c:pt idx="8928" formatCode="General">
                  <c:v>8.9289779663085902</c:v>
                </c:pt>
                <c:pt idx="8929" formatCode="General">
                  <c:v>8.9299783706665004</c:v>
                </c:pt>
                <c:pt idx="8930" formatCode="General">
                  <c:v>8.9309787750244105</c:v>
                </c:pt>
                <c:pt idx="8931" formatCode="General">
                  <c:v>8.9319791793823207</c:v>
                </c:pt>
                <c:pt idx="8932" formatCode="General">
                  <c:v>8.9329795837402308</c:v>
                </c:pt>
                <c:pt idx="8933" formatCode="General">
                  <c:v>8.9339799880981392</c:v>
                </c:pt>
                <c:pt idx="8934" formatCode="General">
                  <c:v>8.9349803924560494</c:v>
                </c:pt>
                <c:pt idx="8935" formatCode="General">
                  <c:v>8.9359807968139595</c:v>
                </c:pt>
                <c:pt idx="8936" formatCode="General">
                  <c:v>8.9369812011718697</c:v>
                </c:pt>
                <c:pt idx="8937" formatCode="General">
                  <c:v>8.9379816055297798</c:v>
                </c:pt>
                <c:pt idx="8938" formatCode="General">
                  <c:v>8.93898200988769</c:v>
                </c:pt>
                <c:pt idx="8939" formatCode="General">
                  <c:v>8.9399824142456001</c:v>
                </c:pt>
                <c:pt idx="8940" formatCode="General">
                  <c:v>8.9409828186035103</c:v>
                </c:pt>
                <c:pt idx="8941" formatCode="General">
                  <c:v>8.9419832229614205</c:v>
                </c:pt>
                <c:pt idx="8942" formatCode="General">
                  <c:v>8.9429836273193306</c:v>
                </c:pt>
                <c:pt idx="8943" formatCode="General">
                  <c:v>8.9439840316772408</c:v>
                </c:pt>
                <c:pt idx="8944" formatCode="General">
                  <c:v>8.9449844360351491</c:v>
                </c:pt>
                <c:pt idx="8945" formatCode="General">
                  <c:v>8.9459848403930593</c:v>
                </c:pt>
                <c:pt idx="8946" formatCode="General">
                  <c:v>8.9469852447509695</c:v>
                </c:pt>
                <c:pt idx="8947" formatCode="General">
                  <c:v>8.9479856491088796</c:v>
                </c:pt>
                <c:pt idx="8948" formatCode="General">
                  <c:v>8.9489860534667898</c:v>
                </c:pt>
                <c:pt idx="8949" formatCode="General">
                  <c:v>8.9499864578246999</c:v>
                </c:pt>
                <c:pt idx="8950" formatCode="General">
                  <c:v>8.9509868621826101</c:v>
                </c:pt>
                <c:pt idx="8951" formatCode="General">
                  <c:v>8.9519872665405202</c:v>
                </c:pt>
                <c:pt idx="8952" formatCode="General">
                  <c:v>8.9529876708984304</c:v>
                </c:pt>
                <c:pt idx="8953" formatCode="General">
                  <c:v>8.9539880752563406</c:v>
                </c:pt>
                <c:pt idx="8954" formatCode="General">
                  <c:v>8.9549884796142507</c:v>
                </c:pt>
                <c:pt idx="8955" formatCode="General">
                  <c:v>8.9559888839721609</c:v>
                </c:pt>
                <c:pt idx="8956" formatCode="General">
                  <c:v>8.9569892883300692</c:v>
                </c:pt>
                <c:pt idx="8957" formatCode="General">
                  <c:v>8.9579896926879794</c:v>
                </c:pt>
                <c:pt idx="8958" formatCode="General">
                  <c:v>8.9589900970458896</c:v>
                </c:pt>
                <c:pt idx="8959" formatCode="General">
                  <c:v>8.9599905014037997</c:v>
                </c:pt>
                <c:pt idx="8960" formatCode="General">
                  <c:v>8.9609909057617099</c:v>
                </c:pt>
                <c:pt idx="8961" formatCode="General">
                  <c:v>8.96199131011962</c:v>
                </c:pt>
                <c:pt idx="8962" formatCode="General">
                  <c:v>8.9629917144775302</c:v>
                </c:pt>
                <c:pt idx="8963" formatCode="General">
                  <c:v>8.9639921188354403</c:v>
                </c:pt>
                <c:pt idx="8964" formatCode="General">
                  <c:v>8.9649925231933505</c:v>
                </c:pt>
                <c:pt idx="8965" formatCode="General">
                  <c:v>8.9659929275512606</c:v>
                </c:pt>
                <c:pt idx="8966" formatCode="General">
                  <c:v>8.9669933319091708</c:v>
                </c:pt>
                <c:pt idx="8967" formatCode="General">
                  <c:v>8.9679937362670792</c:v>
                </c:pt>
                <c:pt idx="8968" formatCode="General">
                  <c:v>8.968994140625</c:v>
                </c:pt>
                <c:pt idx="8969" formatCode="General">
                  <c:v>8.9699945449829102</c:v>
                </c:pt>
                <c:pt idx="8970" formatCode="General">
                  <c:v>8.9709949493408203</c:v>
                </c:pt>
                <c:pt idx="8971" formatCode="General">
                  <c:v>8.9719953536987305</c:v>
                </c:pt>
                <c:pt idx="8972" formatCode="General">
                  <c:v>8.9729957580566406</c:v>
                </c:pt>
                <c:pt idx="8973" formatCode="General">
                  <c:v>8.9739961624145508</c:v>
                </c:pt>
                <c:pt idx="8974" formatCode="General">
                  <c:v>8.9749965667724592</c:v>
                </c:pt>
                <c:pt idx="8975" formatCode="General">
                  <c:v>8.9759969711303693</c:v>
                </c:pt>
                <c:pt idx="8976" formatCode="General">
                  <c:v>8.9769973754882795</c:v>
                </c:pt>
                <c:pt idx="8977" formatCode="General">
                  <c:v>8.9779977798461896</c:v>
                </c:pt>
                <c:pt idx="8978" formatCode="General">
                  <c:v>8.9789981842040998</c:v>
                </c:pt>
                <c:pt idx="8979" formatCode="General">
                  <c:v>8.9799985885620099</c:v>
                </c:pt>
                <c:pt idx="8980" formatCode="General">
                  <c:v>8.9809989929199201</c:v>
                </c:pt>
                <c:pt idx="8981" formatCode="General">
                  <c:v>8.9819993972778303</c:v>
                </c:pt>
                <c:pt idx="8982" formatCode="General">
                  <c:v>8.9829998016357404</c:v>
                </c:pt>
                <c:pt idx="8983" formatCode="General">
                  <c:v>8.9840002059936506</c:v>
                </c:pt>
                <c:pt idx="8984" formatCode="General">
                  <c:v>8.9850006103515607</c:v>
                </c:pt>
                <c:pt idx="8985" formatCode="General">
                  <c:v>8.9860010147094709</c:v>
                </c:pt>
                <c:pt idx="8986" formatCode="General">
                  <c:v>8.9870014190673793</c:v>
                </c:pt>
                <c:pt idx="8987" formatCode="General">
                  <c:v>8.9880018234252894</c:v>
                </c:pt>
                <c:pt idx="8988" formatCode="General">
                  <c:v>8.9890022277831996</c:v>
                </c:pt>
                <c:pt idx="8989" formatCode="General">
                  <c:v>8.9900026321411097</c:v>
                </c:pt>
                <c:pt idx="8990" formatCode="General">
                  <c:v>8.9910030364990199</c:v>
                </c:pt>
                <c:pt idx="8991" formatCode="General">
                  <c:v>8.99200344085693</c:v>
                </c:pt>
                <c:pt idx="8992" formatCode="General">
                  <c:v>8.9930038452148402</c:v>
                </c:pt>
                <c:pt idx="8993" formatCode="General">
                  <c:v>8.9940042495727504</c:v>
                </c:pt>
                <c:pt idx="8994" formatCode="General">
                  <c:v>8.9950046539306605</c:v>
                </c:pt>
                <c:pt idx="8995" formatCode="General">
                  <c:v>8.9960050582885707</c:v>
                </c:pt>
                <c:pt idx="8996" formatCode="General">
                  <c:v>8.9970054626464808</c:v>
                </c:pt>
                <c:pt idx="8997" formatCode="General">
                  <c:v>8.9980058670043892</c:v>
                </c:pt>
                <c:pt idx="8998" formatCode="General">
                  <c:v>8.9990062713622994</c:v>
                </c:pt>
                <c:pt idx="8999" formatCode="General">
                  <c:v>9.0000066757202095</c:v>
                </c:pt>
                <c:pt idx="9000" formatCode="General">
                  <c:v>9.0010070800781197</c:v>
                </c:pt>
                <c:pt idx="9001" formatCode="General">
                  <c:v>9.0020074844360298</c:v>
                </c:pt>
                <c:pt idx="9002" formatCode="General">
                  <c:v>9.00300788879394</c:v>
                </c:pt>
                <c:pt idx="9003" formatCode="General">
                  <c:v>9.0040082931518501</c:v>
                </c:pt>
                <c:pt idx="9004" formatCode="General">
                  <c:v>9.0050086975097603</c:v>
                </c:pt>
                <c:pt idx="9005" formatCode="General">
                  <c:v>9.0060091018676705</c:v>
                </c:pt>
                <c:pt idx="9006" formatCode="General">
                  <c:v>9.0070095062255806</c:v>
                </c:pt>
                <c:pt idx="9007" formatCode="General">
                  <c:v>9.0080099105834908</c:v>
                </c:pt>
                <c:pt idx="9008" formatCode="General">
                  <c:v>9.0090103149413991</c:v>
                </c:pt>
                <c:pt idx="9009" formatCode="General">
                  <c:v>9.0100107192993093</c:v>
                </c:pt>
                <c:pt idx="9010" formatCode="General">
                  <c:v>9.0110111236572195</c:v>
                </c:pt>
                <c:pt idx="9011" formatCode="General">
                  <c:v>9.0120115280151296</c:v>
                </c:pt>
                <c:pt idx="9012" formatCode="General">
                  <c:v>9.0130119323730398</c:v>
                </c:pt>
                <c:pt idx="9013" formatCode="General">
                  <c:v>9.0140123367309499</c:v>
                </c:pt>
                <c:pt idx="9014" formatCode="General">
                  <c:v>9.0150127410888601</c:v>
                </c:pt>
                <c:pt idx="9015" formatCode="General">
                  <c:v>9.0160131454467702</c:v>
                </c:pt>
                <c:pt idx="9016" formatCode="General">
                  <c:v>9.0170135498046804</c:v>
                </c:pt>
                <c:pt idx="9017" formatCode="General">
                  <c:v>9.0180139541625906</c:v>
                </c:pt>
                <c:pt idx="9018" formatCode="General">
                  <c:v>9.0190143585205007</c:v>
                </c:pt>
                <c:pt idx="9019" formatCode="General">
                  <c:v>9.0200147628784109</c:v>
                </c:pt>
                <c:pt idx="9020" formatCode="General">
                  <c:v>9.0210151672363192</c:v>
                </c:pt>
                <c:pt idx="9021" formatCode="General">
                  <c:v>9.0220155715942294</c:v>
                </c:pt>
                <c:pt idx="9022" formatCode="General">
                  <c:v>9.0230159759521396</c:v>
                </c:pt>
                <c:pt idx="9023" formatCode="General">
                  <c:v>9.0240163803100497</c:v>
                </c:pt>
                <c:pt idx="9024" formatCode="General">
                  <c:v>9.0250167846679599</c:v>
                </c:pt>
                <c:pt idx="9025" formatCode="General">
                  <c:v>9.02601718902587</c:v>
                </c:pt>
                <c:pt idx="9026" formatCode="General">
                  <c:v>9.0270175933837802</c:v>
                </c:pt>
                <c:pt idx="9027" formatCode="General">
                  <c:v>9.0280179977416903</c:v>
                </c:pt>
                <c:pt idx="9028" formatCode="General">
                  <c:v>9.0290184020996005</c:v>
                </c:pt>
                <c:pt idx="9029" formatCode="General">
                  <c:v>9.0300188064575106</c:v>
                </c:pt>
                <c:pt idx="9030" formatCode="General">
                  <c:v>9.0310192108154208</c:v>
                </c:pt>
                <c:pt idx="9031" formatCode="General">
                  <c:v>9.0320196151733292</c:v>
                </c:pt>
                <c:pt idx="9032" formatCode="General">
                  <c:v>9.03302001953125</c:v>
                </c:pt>
                <c:pt idx="9033" formatCode="General">
                  <c:v>9.0340204238891602</c:v>
                </c:pt>
                <c:pt idx="9034" formatCode="General">
                  <c:v>9.0350208282470703</c:v>
                </c:pt>
                <c:pt idx="9035" formatCode="General">
                  <c:v>9.0360212326049805</c:v>
                </c:pt>
                <c:pt idx="9036" formatCode="General">
                  <c:v>9.0370216369628906</c:v>
                </c:pt>
                <c:pt idx="9037" formatCode="General">
                  <c:v>9.0380220413208008</c:v>
                </c:pt>
                <c:pt idx="9038" formatCode="General">
                  <c:v>9.0390224456787092</c:v>
                </c:pt>
                <c:pt idx="9039" formatCode="General">
                  <c:v>9.0400228500366193</c:v>
                </c:pt>
                <c:pt idx="9040" formatCode="General">
                  <c:v>9.0410232543945295</c:v>
                </c:pt>
                <c:pt idx="9041" formatCode="General">
                  <c:v>9.0420236587524396</c:v>
                </c:pt>
                <c:pt idx="9042" formatCode="General">
                  <c:v>9.0430240631103498</c:v>
                </c:pt>
                <c:pt idx="9043" formatCode="General">
                  <c:v>9.0440244674682599</c:v>
                </c:pt>
                <c:pt idx="9044" formatCode="General">
                  <c:v>9.0450248718261701</c:v>
                </c:pt>
                <c:pt idx="9045" formatCode="General">
                  <c:v>9.0460252761840803</c:v>
                </c:pt>
                <c:pt idx="9046" formatCode="General">
                  <c:v>9.0470256805419904</c:v>
                </c:pt>
                <c:pt idx="9047" formatCode="General">
                  <c:v>9.0480260848999006</c:v>
                </c:pt>
                <c:pt idx="9048" formatCode="General">
                  <c:v>9.0490264892578107</c:v>
                </c:pt>
                <c:pt idx="9049" formatCode="General">
                  <c:v>9.0500268936157209</c:v>
                </c:pt>
                <c:pt idx="9050" formatCode="General">
                  <c:v>9.0510272979736293</c:v>
                </c:pt>
                <c:pt idx="9051" formatCode="General">
                  <c:v>9.0520277023315394</c:v>
                </c:pt>
                <c:pt idx="9052" formatCode="General">
                  <c:v>9.0530281066894496</c:v>
                </c:pt>
                <c:pt idx="9053" formatCode="General">
                  <c:v>9.0540285110473597</c:v>
                </c:pt>
                <c:pt idx="9054" formatCode="General">
                  <c:v>9.0550289154052699</c:v>
                </c:pt>
                <c:pt idx="9055" formatCode="General">
                  <c:v>9.05602931976318</c:v>
                </c:pt>
                <c:pt idx="9056" formatCode="General">
                  <c:v>9.0570297241210902</c:v>
                </c:pt>
                <c:pt idx="9057" formatCode="General">
                  <c:v>9.0580301284790004</c:v>
                </c:pt>
                <c:pt idx="9058" formatCode="General">
                  <c:v>9.0590305328369105</c:v>
                </c:pt>
                <c:pt idx="9059" formatCode="General">
                  <c:v>9.0600309371948207</c:v>
                </c:pt>
                <c:pt idx="9060" formatCode="General">
                  <c:v>9.0610313415527308</c:v>
                </c:pt>
                <c:pt idx="9061" formatCode="General">
                  <c:v>9.0620317459106392</c:v>
                </c:pt>
                <c:pt idx="9062" formatCode="General">
                  <c:v>9.0630321502685494</c:v>
                </c:pt>
                <c:pt idx="9063" formatCode="General">
                  <c:v>9.0640325546264595</c:v>
                </c:pt>
                <c:pt idx="9064" formatCode="General">
                  <c:v>9.0650329589843697</c:v>
                </c:pt>
                <c:pt idx="9065" formatCode="General">
                  <c:v>9.0660333633422798</c:v>
                </c:pt>
                <c:pt idx="9066" formatCode="General">
                  <c:v>9.06703376770019</c:v>
                </c:pt>
                <c:pt idx="9067" formatCode="General">
                  <c:v>9.0680341720581001</c:v>
                </c:pt>
                <c:pt idx="9068" formatCode="General">
                  <c:v>9.0690345764160103</c:v>
                </c:pt>
                <c:pt idx="9069" formatCode="General">
                  <c:v>9.0700349807739205</c:v>
                </c:pt>
                <c:pt idx="9070" formatCode="General">
                  <c:v>9.0710353851318306</c:v>
                </c:pt>
                <c:pt idx="9071" formatCode="General">
                  <c:v>9.0720357894897408</c:v>
                </c:pt>
                <c:pt idx="9072" formatCode="General">
                  <c:v>9.0730361938476491</c:v>
                </c:pt>
                <c:pt idx="9073" formatCode="General">
                  <c:v>9.0740365982055593</c:v>
                </c:pt>
                <c:pt idx="9074" formatCode="General">
                  <c:v>9.0750370025634695</c:v>
                </c:pt>
                <c:pt idx="9075" formatCode="General">
                  <c:v>9.0760374069213796</c:v>
                </c:pt>
                <c:pt idx="9076" formatCode="General">
                  <c:v>9.0770378112792898</c:v>
                </c:pt>
                <c:pt idx="9077" formatCode="General">
                  <c:v>9.0780382156371999</c:v>
                </c:pt>
                <c:pt idx="9078" formatCode="General">
                  <c:v>9.0790386199951101</c:v>
                </c:pt>
                <c:pt idx="9079" formatCode="General">
                  <c:v>9.0800390243530202</c:v>
                </c:pt>
                <c:pt idx="9080" formatCode="General">
                  <c:v>9.0810394287109304</c:v>
                </c:pt>
                <c:pt idx="9081" formatCode="General">
                  <c:v>9.0820398330688406</c:v>
                </c:pt>
                <c:pt idx="9082" formatCode="General">
                  <c:v>9.0830402374267507</c:v>
                </c:pt>
                <c:pt idx="9083" formatCode="General">
                  <c:v>9.0840406417846609</c:v>
                </c:pt>
                <c:pt idx="9084" formatCode="General">
                  <c:v>9.0850410461425692</c:v>
                </c:pt>
                <c:pt idx="9085" formatCode="General">
                  <c:v>9.0860414505004794</c:v>
                </c:pt>
                <c:pt idx="9086" formatCode="General">
                  <c:v>9.0870418548583896</c:v>
                </c:pt>
                <c:pt idx="9087" formatCode="General">
                  <c:v>9.0880422592162997</c:v>
                </c:pt>
                <c:pt idx="9088" formatCode="General">
                  <c:v>9.0890426635742099</c:v>
                </c:pt>
                <c:pt idx="9089" formatCode="General">
                  <c:v>9.09004306793212</c:v>
                </c:pt>
                <c:pt idx="9090" formatCode="General">
                  <c:v>9.0910434722900302</c:v>
                </c:pt>
                <c:pt idx="9091" formatCode="General">
                  <c:v>9.0920438766479403</c:v>
                </c:pt>
                <c:pt idx="9092" formatCode="General">
                  <c:v>9.0930442810058505</c:v>
                </c:pt>
                <c:pt idx="9093" formatCode="General">
                  <c:v>9.0940446853637606</c:v>
                </c:pt>
                <c:pt idx="9094" formatCode="General">
                  <c:v>9.0950450897216708</c:v>
                </c:pt>
                <c:pt idx="9095" formatCode="General">
                  <c:v>9.0960454940795792</c:v>
                </c:pt>
                <c:pt idx="9096" formatCode="General">
                  <c:v>9.0970458984375</c:v>
                </c:pt>
                <c:pt idx="9097" formatCode="General">
                  <c:v>9.0980463027954102</c:v>
                </c:pt>
                <c:pt idx="9098" formatCode="General">
                  <c:v>9.0990467071533203</c:v>
                </c:pt>
                <c:pt idx="9099" formatCode="General">
                  <c:v>9.1000471115112305</c:v>
                </c:pt>
                <c:pt idx="9100" formatCode="General">
                  <c:v>9.1010475158691406</c:v>
                </c:pt>
                <c:pt idx="9101" formatCode="General">
                  <c:v>9.1020479202270508</c:v>
                </c:pt>
                <c:pt idx="9102" formatCode="General">
                  <c:v>9.1030483245849592</c:v>
                </c:pt>
                <c:pt idx="9103" formatCode="General">
                  <c:v>9.1040487289428693</c:v>
                </c:pt>
                <c:pt idx="9104" formatCode="General">
                  <c:v>9.1050491333007795</c:v>
                </c:pt>
                <c:pt idx="9105" formatCode="General">
                  <c:v>9.1060495376586896</c:v>
                </c:pt>
                <c:pt idx="9106" formatCode="General">
                  <c:v>9.1070499420165998</c:v>
                </c:pt>
                <c:pt idx="9107" formatCode="General">
                  <c:v>9.1080503463745099</c:v>
                </c:pt>
                <c:pt idx="9108" formatCode="General">
                  <c:v>9.1090507507324201</c:v>
                </c:pt>
                <c:pt idx="9109" formatCode="General">
                  <c:v>9.1100511550903303</c:v>
                </c:pt>
                <c:pt idx="9110" formatCode="General">
                  <c:v>9.1110515594482404</c:v>
                </c:pt>
                <c:pt idx="9111" formatCode="General">
                  <c:v>9.1120519638061506</c:v>
                </c:pt>
                <c:pt idx="9112" formatCode="General">
                  <c:v>9.1130523681640607</c:v>
                </c:pt>
                <c:pt idx="9113" formatCode="General">
                  <c:v>9.1140527725219709</c:v>
                </c:pt>
                <c:pt idx="9114" formatCode="General">
                  <c:v>9.1150531768798793</c:v>
                </c:pt>
                <c:pt idx="9115" formatCode="General">
                  <c:v>9.1160535812377894</c:v>
                </c:pt>
                <c:pt idx="9116" formatCode="General">
                  <c:v>9.1170539855956996</c:v>
                </c:pt>
                <c:pt idx="9117" formatCode="General">
                  <c:v>9.1180543899536097</c:v>
                </c:pt>
                <c:pt idx="9118" formatCode="General">
                  <c:v>9.1190547943115199</c:v>
                </c:pt>
                <c:pt idx="9119" formatCode="General">
                  <c:v>9.12005519866943</c:v>
                </c:pt>
                <c:pt idx="9120" formatCode="General">
                  <c:v>9.1210556030273402</c:v>
                </c:pt>
                <c:pt idx="9121" formatCode="General">
                  <c:v>9.1220560073852504</c:v>
                </c:pt>
                <c:pt idx="9122" formatCode="General">
                  <c:v>9.1230564117431605</c:v>
                </c:pt>
                <c:pt idx="9123" formatCode="General">
                  <c:v>9.1240568161010707</c:v>
                </c:pt>
                <c:pt idx="9124" formatCode="General">
                  <c:v>9.1250572204589808</c:v>
                </c:pt>
                <c:pt idx="9125" formatCode="General">
                  <c:v>9.1260576248168892</c:v>
                </c:pt>
                <c:pt idx="9126" formatCode="General">
                  <c:v>9.1270580291747994</c:v>
                </c:pt>
                <c:pt idx="9127" formatCode="General">
                  <c:v>9.1280584335327095</c:v>
                </c:pt>
                <c:pt idx="9128" formatCode="General">
                  <c:v>9.1290588378906197</c:v>
                </c:pt>
                <c:pt idx="9129" formatCode="General">
                  <c:v>9.1300592422485298</c:v>
                </c:pt>
                <c:pt idx="9130" formatCode="General">
                  <c:v>9.13105964660644</c:v>
                </c:pt>
                <c:pt idx="9131" formatCode="General">
                  <c:v>9.1320600509643501</c:v>
                </c:pt>
                <c:pt idx="9132" formatCode="General">
                  <c:v>9.1330604553222603</c:v>
                </c:pt>
                <c:pt idx="9133" formatCode="General">
                  <c:v>9.1340608596801705</c:v>
                </c:pt>
                <c:pt idx="9134" formatCode="General">
                  <c:v>9.1350612640380806</c:v>
                </c:pt>
                <c:pt idx="9135" formatCode="General">
                  <c:v>9.1360616683959908</c:v>
                </c:pt>
                <c:pt idx="9136" formatCode="General">
                  <c:v>9.1370620727538991</c:v>
                </c:pt>
                <c:pt idx="9137" formatCode="General">
                  <c:v>9.1380624771118093</c:v>
                </c:pt>
                <c:pt idx="9138" formatCode="General">
                  <c:v>9.1390628814697195</c:v>
                </c:pt>
                <c:pt idx="9139" formatCode="General">
                  <c:v>9.1400632858276296</c:v>
                </c:pt>
                <c:pt idx="9140" formatCode="General">
                  <c:v>9.1410636901855398</c:v>
                </c:pt>
                <c:pt idx="9141" formatCode="General">
                  <c:v>9.1420640945434499</c:v>
                </c:pt>
                <c:pt idx="9142" formatCode="General">
                  <c:v>9.1430644989013601</c:v>
                </c:pt>
                <c:pt idx="9143" formatCode="General">
                  <c:v>9.1440649032592702</c:v>
                </c:pt>
                <c:pt idx="9144" formatCode="General">
                  <c:v>9.1450653076171804</c:v>
                </c:pt>
                <c:pt idx="9145" formatCode="General">
                  <c:v>9.1460657119750906</c:v>
                </c:pt>
                <c:pt idx="9146" formatCode="General">
                  <c:v>9.1470661163330007</c:v>
                </c:pt>
                <c:pt idx="9147" formatCode="General">
                  <c:v>9.1480665206909109</c:v>
                </c:pt>
                <c:pt idx="9148" formatCode="General">
                  <c:v>9.1490669250488192</c:v>
                </c:pt>
                <c:pt idx="9149" formatCode="General">
                  <c:v>9.1500673294067294</c:v>
                </c:pt>
                <c:pt idx="9150" formatCode="General">
                  <c:v>9.1510677337646396</c:v>
                </c:pt>
                <c:pt idx="9151" formatCode="General">
                  <c:v>9.1520681381225497</c:v>
                </c:pt>
                <c:pt idx="9152" formatCode="General">
                  <c:v>9.1530685424804599</c:v>
                </c:pt>
                <c:pt idx="9153" formatCode="General">
                  <c:v>9.15406894683837</c:v>
                </c:pt>
                <c:pt idx="9154" formatCode="General">
                  <c:v>9.1550693511962802</c:v>
                </c:pt>
                <c:pt idx="9155" formatCode="General">
                  <c:v>9.1560697555541903</c:v>
                </c:pt>
                <c:pt idx="9156" formatCode="General">
                  <c:v>9.1570701599121005</c:v>
                </c:pt>
                <c:pt idx="9157" formatCode="General">
                  <c:v>9.1580705642700106</c:v>
                </c:pt>
                <c:pt idx="9158" formatCode="General">
                  <c:v>9.1590709686279208</c:v>
                </c:pt>
                <c:pt idx="9159" formatCode="General">
                  <c:v>9.1600713729858292</c:v>
                </c:pt>
                <c:pt idx="9160" formatCode="General">
                  <c:v>9.16107177734375</c:v>
                </c:pt>
                <c:pt idx="9161" formatCode="General">
                  <c:v>9.1620721817016602</c:v>
                </c:pt>
                <c:pt idx="9162" formatCode="General">
                  <c:v>9.1630725860595703</c:v>
                </c:pt>
                <c:pt idx="9163" formatCode="General">
                  <c:v>9.1640729904174805</c:v>
                </c:pt>
                <c:pt idx="9164" formatCode="General">
                  <c:v>9.1650733947753906</c:v>
                </c:pt>
                <c:pt idx="9165" formatCode="General">
                  <c:v>9.1660737991333008</c:v>
                </c:pt>
                <c:pt idx="9166" formatCode="General">
                  <c:v>9.1670742034912092</c:v>
                </c:pt>
                <c:pt idx="9167" formatCode="General">
                  <c:v>9.1680746078491193</c:v>
                </c:pt>
                <c:pt idx="9168" formatCode="General">
                  <c:v>9.1690750122070295</c:v>
                </c:pt>
                <c:pt idx="9169" formatCode="General">
                  <c:v>9.1700754165649396</c:v>
                </c:pt>
                <c:pt idx="9170" formatCode="General">
                  <c:v>9.1710758209228498</c:v>
                </c:pt>
                <c:pt idx="9171" formatCode="General">
                  <c:v>9.1720762252807599</c:v>
                </c:pt>
                <c:pt idx="9172" formatCode="General">
                  <c:v>9.1730766296386701</c:v>
                </c:pt>
                <c:pt idx="9173" formatCode="General">
                  <c:v>9.1740770339965803</c:v>
                </c:pt>
                <c:pt idx="9174" formatCode="General">
                  <c:v>9.1750774383544904</c:v>
                </c:pt>
                <c:pt idx="9175" formatCode="General">
                  <c:v>9.1760778427124006</c:v>
                </c:pt>
                <c:pt idx="9176" formatCode="General">
                  <c:v>9.1770782470703107</c:v>
                </c:pt>
                <c:pt idx="9177" formatCode="General">
                  <c:v>9.1780786514282209</c:v>
                </c:pt>
                <c:pt idx="9178" formatCode="General">
                  <c:v>9.1790790557861293</c:v>
                </c:pt>
                <c:pt idx="9179" formatCode="General">
                  <c:v>9.1800794601440394</c:v>
                </c:pt>
                <c:pt idx="9180" formatCode="General">
                  <c:v>9.1810798645019496</c:v>
                </c:pt>
                <c:pt idx="9181" formatCode="General">
                  <c:v>9.1820802688598597</c:v>
                </c:pt>
                <c:pt idx="9182" formatCode="General">
                  <c:v>9.1830806732177699</c:v>
                </c:pt>
                <c:pt idx="9183" formatCode="General">
                  <c:v>9.18408107757568</c:v>
                </c:pt>
                <c:pt idx="9184" formatCode="General">
                  <c:v>9.1850814819335902</c:v>
                </c:pt>
                <c:pt idx="9185" formatCode="General">
                  <c:v>9.1860818862915004</c:v>
                </c:pt>
                <c:pt idx="9186" formatCode="General">
                  <c:v>9.1870822906494105</c:v>
                </c:pt>
                <c:pt idx="9187" formatCode="General">
                  <c:v>9.1880826950073207</c:v>
                </c:pt>
                <c:pt idx="9188" formatCode="General">
                  <c:v>9.1890830993652308</c:v>
                </c:pt>
                <c:pt idx="9189" formatCode="General">
                  <c:v>9.1900835037231392</c:v>
                </c:pt>
                <c:pt idx="9190" formatCode="General">
                  <c:v>9.1910839080810494</c:v>
                </c:pt>
                <c:pt idx="9191" formatCode="General">
                  <c:v>9.1920843124389595</c:v>
                </c:pt>
                <c:pt idx="9192" formatCode="General">
                  <c:v>9.1930847167968697</c:v>
                </c:pt>
                <c:pt idx="9193" formatCode="General">
                  <c:v>9.1940851211547798</c:v>
                </c:pt>
                <c:pt idx="9194" formatCode="General">
                  <c:v>9.19508552551269</c:v>
                </c:pt>
                <c:pt idx="9195" formatCode="General">
                  <c:v>9.1960859298706001</c:v>
                </c:pt>
                <c:pt idx="9196" formatCode="General">
                  <c:v>9.1970863342285103</c:v>
                </c:pt>
                <c:pt idx="9197" formatCode="General">
                  <c:v>9.1980867385864205</c:v>
                </c:pt>
                <c:pt idx="9198" formatCode="General">
                  <c:v>9.1990871429443306</c:v>
                </c:pt>
                <c:pt idx="9199" formatCode="General">
                  <c:v>9.2000875473022408</c:v>
                </c:pt>
                <c:pt idx="9200" formatCode="General">
                  <c:v>9.2010879516601491</c:v>
                </c:pt>
                <c:pt idx="9201" formatCode="General">
                  <c:v>9.2020883560180593</c:v>
                </c:pt>
                <c:pt idx="9202" formatCode="General">
                  <c:v>9.2030887603759695</c:v>
                </c:pt>
                <c:pt idx="9203" formatCode="General">
                  <c:v>9.2040891647338796</c:v>
                </c:pt>
                <c:pt idx="9204" formatCode="General">
                  <c:v>9.2050895690917898</c:v>
                </c:pt>
                <c:pt idx="9205" formatCode="General">
                  <c:v>9.2060899734496999</c:v>
                </c:pt>
                <c:pt idx="9206" formatCode="General">
                  <c:v>9.2070903778076101</c:v>
                </c:pt>
                <c:pt idx="9207" formatCode="General">
                  <c:v>9.2080907821655202</c:v>
                </c:pt>
                <c:pt idx="9208" formatCode="General">
                  <c:v>9.2090911865234304</c:v>
                </c:pt>
                <c:pt idx="9209" formatCode="General">
                  <c:v>9.2100915908813406</c:v>
                </c:pt>
                <c:pt idx="9210" formatCode="General">
                  <c:v>9.2110919952392507</c:v>
                </c:pt>
                <c:pt idx="9211" formatCode="General">
                  <c:v>9.2120923995971609</c:v>
                </c:pt>
                <c:pt idx="9212" formatCode="General">
                  <c:v>9.2130928039550692</c:v>
                </c:pt>
                <c:pt idx="9213" formatCode="General">
                  <c:v>9.2140932083129794</c:v>
                </c:pt>
                <c:pt idx="9214" formatCode="General">
                  <c:v>9.2150936126708896</c:v>
                </c:pt>
                <c:pt idx="9215" formatCode="General">
                  <c:v>9.2160940170287997</c:v>
                </c:pt>
                <c:pt idx="9216" formatCode="General">
                  <c:v>9.2170944213867099</c:v>
                </c:pt>
                <c:pt idx="9217" formatCode="General">
                  <c:v>9.21809482574462</c:v>
                </c:pt>
                <c:pt idx="9218" formatCode="General">
                  <c:v>9.2190952301025302</c:v>
                </c:pt>
                <c:pt idx="9219" formatCode="General">
                  <c:v>9.2200956344604403</c:v>
                </c:pt>
                <c:pt idx="9220" formatCode="General">
                  <c:v>9.2210960388183505</c:v>
                </c:pt>
                <c:pt idx="9221" formatCode="General">
                  <c:v>9.2220964431762606</c:v>
                </c:pt>
                <c:pt idx="9222" formatCode="General">
                  <c:v>9.2230968475341708</c:v>
                </c:pt>
                <c:pt idx="9223" formatCode="General">
                  <c:v>9.2240972518920792</c:v>
                </c:pt>
                <c:pt idx="9224" formatCode="General">
                  <c:v>9.22509765625</c:v>
                </c:pt>
                <c:pt idx="9225" formatCode="General">
                  <c:v>9.2260980606079102</c:v>
                </c:pt>
                <c:pt idx="9226" formatCode="General">
                  <c:v>9.2270984649658203</c:v>
                </c:pt>
                <c:pt idx="9227" formatCode="General">
                  <c:v>9.2280988693237305</c:v>
                </c:pt>
                <c:pt idx="9228" formatCode="General">
                  <c:v>9.2290992736816406</c:v>
                </c:pt>
                <c:pt idx="9229" formatCode="General">
                  <c:v>9.2300996780395508</c:v>
                </c:pt>
                <c:pt idx="9230" formatCode="General">
                  <c:v>9.2311000823974592</c:v>
                </c:pt>
                <c:pt idx="9231" formatCode="General">
                  <c:v>9.2321004867553693</c:v>
                </c:pt>
                <c:pt idx="9232" formatCode="General">
                  <c:v>9.2331008911132795</c:v>
                </c:pt>
                <c:pt idx="9233" formatCode="General">
                  <c:v>9.2341012954711896</c:v>
                </c:pt>
                <c:pt idx="9234" formatCode="General">
                  <c:v>9.2351016998290998</c:v>
                </c:pt>
                <c:pt idx="9235" formatCode="General">
                  <c:v>9.2361021041870099</c:v>
                </c:pt>
                <c:pt idx="9236" formatCode="General">
                  <c:v>9.2371025085449201</c:v>
                </c:pt>
                <c:pt idx="9237" formatCode="General">
                  <c:v>9.2381029129028303</c:v>
                </c:pt>
                <c:pt idx="9238" formatCode="General">
                  <c:v>9.2391033172607404</c:v>
                </c:pt>
                <c:pt idx="9239" formatCode="General">
                  <c:v>9.2401037216186506</c:v>
                </c:pt>
                <c:pt idx="9240" formatCode="General">
                  <c:v>9.2411041259765607</c:v>
                </c:pt>
                <c:pt idx="9241" formatCode="General">
                  <c:v>9.2421045303344709</c:v>
                </c:pt>
                <c:pt idx="9242" formatCode="General">
                  <c:v>9.2431049346923793</c:v>
                </c:pt>
                <c:pt idx="9243" formatCode="General">
                  <c:v>9.2441053390502894</c:v>
                </c:pt>
                <c:pt idx="9244" formatCode="General">
                  <c:v>9.2451057434081996</c:v>
                </c:pt>
                <c:pt idx="9245" formatCode="General">
                  <c:v>9.2461061477661097</c:v>
                </c:pt>
                <c:pt idx="9246" formatCode="General">
                  <c:v>9.2471065521240199</c:v>
                </c:pt>
                <c:pt idx="9247" formatCode="General">
                  <c:v>9.24810695648193</c:v>
                </c:pt>
                <c:pt idx="9248" formatCode="General">
                  <c:v>9.2491073608398402</c:v>
                </c:pt>
                <c:pt idx="9249" formatCode="General">
                  <c:v>9.2501077651977504</c:v>
                </c:pt>
                <c:pt idx="9250" formatCode="General">
                  <c:v>9.2511081695556605</c:v>
                </c:pt>
                <c:pt idx="9251" formatCode="General">
                  <c:v>9.2521085739135707</c:v>
                </c:pt>
                <c:pt idx="9252" formatCode="General">
                  <c:v>9.2531089782714808</c:v>
                </c:pt>
                <c:pt idx="9253" formatCode="General">
                  <c:v>9.2541093826293892</c:v>
                </c:pt>
                <c:pt idx="9254" formatCode="General">
                  <c:v>9.2551097869872994</c:v>
                </c:pt>
                <c:pt idx="9255" formatCode="General">
                  <c:v>9.2561101913452095</c:v>
                </c:pt>
                <c:pt idx="9256" formatCode="General">
                  <c:v>9.2571105957031197</c:v>
                </c:pt>
                <c:pt idx="9257" formatCode="General">
                  <c:v>9.2581110000610298</c:v>
                </c:pt>
                <c:pt idx="9258" formatCode="General">
                  <c:v>9.25911140441894</c:v>
                </c:pt>
                <c:pt idx="9259" formatCode="General">
                  <c:v>9.2601118087768501</c:v>
                </c:pt>
                <c:pt idx="9260" formatCode="General">
                  <c:v>9.2611122131347603</c:v>
                </c:pt>
                <c:pt idx="9261" formatCode="General">
                  <c:v>9.2621126174926705</c:v>
                </c:pt>
                <c:pt idx="9262" formatCode="General">
                  <c:v>9.2631130218505806</c:v>
                </c:pt>
                <c:pt idx="9263" formatCode="General">
                  <c:v>9.2641134262084908</c:v>
                </c:pt>
                <c:pt idx="9264" formatCode="General">
                  <c:v>9.2651138305663991</c:v>
                </c:pt>
                <c:pt idx="9265" formatCode="General">
                  <c:v>9.2661142349243093</c:v>
                </c:pt>
                <c:pt idx="9266" formatCode="General">
                  <c:v>9.2671146392822195</c:v>
                </c:pt>
                <c:pt idx="9267" formatCode="General">
                  <c:v>9.2681150436401296</c:v>
                </c:pt>
                <c:pt idx="9268" formatCode="General">
                  <c:v>9.2691154479980398</c:v>
                </c:pt>
                <c:pt idx="9269" formatCode="General">
                  <c:v>9.2701158523559499</c:v>
                </c:pt>
                <c:pt idx="9270" formatCode="General">
                  <c:v>9.2711162567138601</c:v>
                </c:pt>
                <c:pt idx="9271" formatCode="General">
                  <c:v>9.2721166610717702</c:v>
                </c:pt>
                <c:pt idx="9272" formatCode="General">
                  <c:v>9.2731170654296804</c:v>
                </c:pt>
                <c:pt idx="9273" formatCode="General">
                  <c:v>9.2741174697875906</c:v>
                </c:pt>
                <c:pt idx="9274" formatCode="General">
                  <c:v>9.2751178741455007</c:v>
                </c:pt>
                <c:pt idx="9275" formatCode="General">
                  <c:v>9.2761182785034109</c:v>
                </c:pt>
                <c:pt idx="9276" formatCode="General">
                  <c:v>9.2771186828613192</c:v>
                </c:pt>
                <c:pt idx="9277" formatCode="General">
                  <c:v>9.2781190872192294</c:v>
                </c:pt>
                <c:pt idx="9278" formatCode="General">
                  <c:v>9.2791194915771396</c:v>
                </c:pt>
                <c:pt idx="9279" formatCode="General">
                  <c:v>9.2801198959350497</c:v>
                </c:pt>
                <c:pt idx="9280" formatCode="General">
                  <c:v>9.2811203002929599</c:v>
                </c:pt>
                <c:pt idx="9281" formatCode="General">
                  <c:v>9.28212070465087</c:v>
                </c:pt>
                <c:pt idx="9282" formatCode="General">
                  <c:v>9.2831211090087802</c:v>
                </c:pt>
                <c:pt idx="9283" formatCode="General">
                  <c:v>9.2841215133666903</c:v>
                </c:pt>
                <c:pt idx="9284" formatCode="General">
                  <c:v>9.2851219177246005</c:v>
                </c:pt>
                <c:pt idx="9285" formatCode="General">
                  <c:v>9.2861223220825106</c:v>
                </c:pt>
                <c:pt idx="9286" formatCode="General">
                  <c:v>9.2871227264404208</c:v>
                </c:pt>
                <c:pt idx="9287" formatCode="General">
                  <c:v>9.2881231307983292</c:v>
                </c:pt>
                <c:pt idx="9288" formatCode="General">
                  <c:v>9.28912353515625</c:v>
                </c:pt>
                <c:pt idx="9289" formatCode="General">
                  <c:v>9.2901239395141602</c:v>
                </c:pt>
                <c:pt idx="9290" formatCode="General">
                  <c:v>9.2911243438720703</c:v>
                </c:pt>
                <c:pt idx="9291" formatCode="General">
                  <c:v>9.2921247482299805</c:v>
                </c:pt>
                <c:pt idx="9292" formatCode="General">
                  <c:v>9.2931251525878906</c:v>
                </c:pt>
                <c:pt idx="9293" formatCode="General">
                  <c:v>9.2941255569458008</c:v>
                </c:pt>
                <c:pt idx="9294" formatCode="General">
                  <c:v>9.2951259613037092</c:v>
                </c:pt>
                <c:pt idx="9295" formatCode="General">
                  <c:v>9.2961263656616193</c:v>
                </c:pt>
                <c:pt idx="9296" formatCode="General">
                  <c:v>9.2971267700195295</c:v>
                </c:pt>
                <c:pt idx="9297" formatCode="General">
                  <c:v>9.2981271743774396</c:v>
                </c:pt>
                <c:pt idx="9298" formatCode="General">
                  <c:v>9.2991275787353498</c:v>
                </c:pt>
                <c:pt idx="9299" formatCode="General">
                  <c:v>9.3001279830932599</c:v>
                </c:pt>
                <c:pt idx="9300" formatCode="General">
                  <c:v>9.3011283874511701</c:v>
                </c:pt>
                <c:pt idx="9301" formatCode="General">
                  <c:v>9.3021287918090803</c:v>
                </c:pt>
                <c:pt idx="9302" formatCode="General">
                  <c:v>9.3031291961669904</c:v>
                </c:pt>
                <c:pt idx="9303" formatCode="General">
                  <c:v>9.3041296005249006</c:v>
                </c:pt>
                <c:pt idx="9304" formatCode="General">
                  <c:v>9.3051300048828107</c:v>
                </c:pt>
                <c:pt idx="9305" formatCode="General">
                  <c:v>9.3061304092407209</c:v>
                </c:pt>
                <c:pt idx="9306" formatCode="General">
                  <c:v>9.3071308135986293</c:v>
                </c:pt>
                <c:pt idx="9307" formatCode="General">
                  <c:v>9.3081312179565394</c:v>
                </c:pt>
                <c:pt idx="9308" formatCode="General">
                  <c:v>9.3091316223144496</c:v>
                </c:pt>
                <c:pt idx="9309" formatCode="General">
                  <c:v>9.3101320266723597</c:v>
                </c:pt>
                <c:pt idx="9310" formatCode="General">
                  <c:v>9.3111324310302699</c:v>
                </c:pt>
                <c:pt idx="9311" formatCode="General">
                  <c:v>9.31213283538818</c:v>
                </c:pt>
                <c:pt idx="9312" formatCode="General">
                  <c:v>9.3131332397460902</c:v>
                </c:pt>
                <c:pt idx="9313" formatCode="General">
                  <c:v>9.3141336441040004</c:v>
                </c:pt>
                <c:pt idx="9314" formatCode="General">
                  <c:v>9.3151340484619105</c:v>
                </c:pt>
                <c:pt idx="9315" formatCode="General">
                  <c:v>9.3161344528198207</c:v>
                </c:pt>
                <c:pt idx="9316" formatCode="General">
                  <c:v>9.3171348571777308</c:v>
                </c:pt>
                <c:pt idx="9317" formatCode="General">
                  <c:v>9.3181352615356392</c:v>
                </c:pt>
                <c:pt idx="9318" formatCode="General">
                  <c:v>9.3191356658935494</c:v>
                </c:pt>
                <c:pt idx="9319" formatCode="General">
                  <c:v>9.3201360702514595</c:v>
                </c:pt>
                <c:pt idx="9320" formatCode="General">
                  <c:v>9.3211364746093697</c:v>
                </c:pt>
                <c:pt idx="9321" formatCode="General">
                  <c:v>9.3221368789672798</c:v>
                </c:pt>
                <c:pt idx="9322" formatCode="General">
                  <c:v>9.32313728332519</c:v>
                </c:pt>
                <c:pt idx="9323" formatCode="General">
                  <c:v>9.3241376876831001</c:v>
                </c:pt>
                <c:pt idx="9324" formatCode="General">
                  <c:v>9.3251380920410103</c:v>
                </c:pt>
                <c:pt idx="9325" formatCode="General">
                  <c:v>9.3261384963989205</c:v>
                </c:pt>
                <c:pt idx="9326" formatCode="General">
                  <c:v>9.3271389007568306</c:v>
                </c:pt>
                <c:pt idx="9327" formatCode="General">
                  <c:v>9.3281393051147408</c:v>
                </c:pt>
                <c:pt idx="9328" formatCode="General">
                  <c:v>9.3291397094726491</c:v>
                </c:pt>
                <c:pt idx="9329" formatCode="General">
                  <c:v>9.3301401138305593</c:v>
                </c:pt>
                <c:pt idx="9330" formatCode="General">
                  <c:v>9.3311405181884695</c:v>
                </c:pt>
                <c:pt idx="9331" formatCode="General">
                  <c:v>9.3321409225463796</c:v>
                </c:pt>
                <c:pt idx="9332" formatCode="General">
                  <c:v>9.3331413269042898</c:v>
                </c:pt>
                <c:pt idx="9333" formatCode="General">
                  <c:v>9.3341417312621999</c:v>
                </c:pt>
                <c:pt idx="9334" formatCode="General">
                  <c:v>9.3351421356201101</c:v>
                </c:pt>
                <c:pt idx="9335" formatCode="General">
                  <c:v>9.3361425399780202</c:v>
                </c:pt>
                <c:pt idx="9336" formatCode="General">
                  <c:v>9.3371429443359304</c:v>
                </c:pt>
                <c:pt idx="9337" formatCode="General">
                  <c:v>9.3381433486938406</c:v>
                </c:pt>
                <c:pt idx="9338" formatCode="General">
                  <c:v>9.3391437530517507</c:v>
                </c:pt>
                <c:pt idx="9339" formatCode="General">
                  <c:v>9.3401441574096609</c:v>
                </c:pt>
                <c:pt idx="9340" formatCode="General">
                  <c:v>9.3411445617675692</c:v>
                </c:pt>
                <c:pt idx="9341" formatCode="General">
                  <c:v>9.3421449661254794</c:v>
                </c:pt>
                <c:pt idx="9342" formatCode="General">
                  <c:v>9.3431453704833896</c:v>
                </c:pt>
                <c:pt idx="9343" formatCode="General">
                  <c:v>9.3441457748412997</c:v>
                </c:pt>
                <c:pt idx="9344" formatCode="General">
                  <c:v>9.3451461791992099</c:v>
                </c:pt>
                <c:pt idx="9345" formatCode="General">
                  <c:v>9.34614658355712</c:v>
                </c:pt>
                <c:pt idx="9346" formatCode="General">
                  <c:v>9.3471469879150302</c:v>
                </c:pt>
                <c:pt idx="9347" formatCode="General">
                  <c:v>9.3481473922729403</c:v>
                </c:pt>
                <c:pt idx="9348" formatCode="General">
                  <c:v>9.3491477966308505</c:v>
                </c:pt>
                <c:pt idx="9349" formatCode="General">
                  <c:v>9.3501482009887606</c:v>
                </c:pt>
                <c:pt idx="9350" formatCode="General">
                  <c:v>9.3511486053466708</c:v>
                </c:pt>
                <c:pt idx="9351" formatCode="General">
                  <c:v>9.3521490097045792</c:v>
                </c:pt>
                <c:pt idx="9352" formatCode="General">
                  <c:v>9.3531494140625</c:v>
                </c:pt>
                <c:pt idx="9353" formatCode="General">
                  <c:v>9.3541498184204102</c:v>
                </c:pt>
                <c:pt idx="9354" formatCode="General">
                  <c:v>9.3551502227783203</c:v>
                </c:pt>
                <c:pt idx="9355" formatCode="General">
                  <c:v>9.3561506271362305</c:v>
                </c:pt>
                <c:pt idx="9356" formatCode="General">
                  <c:v>9.3571510314941406</c:v>
                </c:pt>
                <c:pt idx="9357" formatCode="General">
                  <c:v>9.3581514358520508</c:v>
                </c:pt>
                <c:pt idx="9358" formatCode="General">
                  <c:v>9.3591518402099592</c:v>
                </c:pt>
                <c:pt idx="9359" formatCode="General">
                  <c:v>9.3601522445678693</c:v>
                </c:pt>
                <c:pt idx="9360" formatCode="General">
                  <c:v>9.3611526489257795</c:v>
                </c:pt>
                <c:pt idx="9361" formatCode="General">
                  <c:v>9.3621530532836896</c:v>
                </c:pt>
                <c:pt idx="9362" formatCode="General">
                  <c:v>9.3631534576415998</c:v>
                </c:pt>
                <c:pt idx="9363" formatCode="General">
                  <c:v>9.3641538619995099</c:v>
                </c:pt>
                <c:pt idx="9364" formatCode="General">
                  <c:v>9.3651542663574201</c:v>
                </c:pt>
                <c:pt idx="9365" formatCode="General">
                  <c:v>9.3661546707153303</c:v>
                </c:pt>
                <c:pt idx="9366" formatCode="General">
                  <c:v>9.3671550750732404</c:v>
                </c:pt>
                <c:pt idx="9367" formatCode="General">
                  <c:v>9.3681554794311506</c:v>
                </c:pt>
                <c:pt idx="9368" formatCode="General">
                  <c:v>9.3691558837890607</c:v>
                </c:pt>
                <c:pt idx="9369" formatCode="General">
                  <c:v>9.3701562881469709</c:v>
                </c:pt>
                <c:pt idx="9370" formatCode="General">
                  <c:v>9.3711566925048793</c:v>
                </c:pt>
                <c:pt idx="9371" formatCode="General">
                  <c:v>9.3721570968627894</c:v>
                </c:pt>
                <c:pt idx="9372" formatCode="General">
                  <c:v>9.3731575012206996</c:v>
                </c:pt>
                <c:pt idx="9373" formatCode="General">
                  <c:v>9.3741579055786097</c:v>
                </c:pt>
                <c:pt idx="9374" formatCode="General">
                  <c:v>9.3751583099365199</c:v>
                </c:pt>
                <c:pt idx="9375" formatCode="General">
                  <c:v>9.37615871429443</c:v>
                </c:pt>
                <c:pt idx="9376" formatCode="General">
                  <c:v>9.3771591186523402</c:v>
                </c:pt>
                <c:pt idx="9377" formatCode="General">
                  <c:v>9.3781595230102504</c:v>
                </c:pt>
                <c:pt idx="9378" formatCode="General">
                  <c:v>9.3791599273681605</c:v>
                </c:pt>
                <c:pt idx="9379" formatCode="General">
                  <c:v>9.3801603317260707</c:v>
                </c:pt>
                <c:pt idx="9380" formatCode="General">
                  <c:v>9.3811607360839808</c:v>
                </c:pt>
                <c:pt idx="9381" formatCode="General">
                  <c:v>9.3821611404418892</c:v>
                </c:pt>
                <c:pt idx="9382" formatCode="General">
                  <c:v>9.3831615447997994</c:v>
                </c:pt>
                <c:pt idx="9383" formatCode="General">
                  <c:v>9.3841619491577095</c:v>
                </c:pt>
                <c:pt idx="9384" formatCode="General">
                  <c:v>9.3851623535156197</c:v>
                </c:pt>
                <c:pt idx="9385" formatCode="General">
                  <c:v>9.3861627578735298</c:v>
                </c:pt>
                <c:pt idx="9386" formatCode="General">
                  <c:v>9.38716316223144</c:v>
                </c:pt>
                <c:pt idx="9387" formatCode="General">
                  <c:v>9.3881635665893501</c:v>
                </c:pt>
                <c:pt idx="9388" formatCode="General">
                  <c:v>9.3891639709472603</c:v>
                </c:pt>
                <c:pt idx="9389" formatCode="General">
                  <c:v>9.3901643753051705</c:v>
                </c:pt>
                <c:pt idx="9390" formatCode="General">
                  <c:v>9.3911647796630806</c:v>
                </c:pt>
                <c:pt idx="9391" formatCode="General">
                  <c:v>9.3921651840209908</c:v>
                </c:pt>
                <c:pt idx="9392" formatCode="General">
                  <c:v>9.3931655883788991</c:v>
                </c:pt>
                <c:pt idx="9393" formatCode="General">
                  <c:v>9.3941659927368093</c:v>
                </c:pt>
                <c:pt idx="9394" formatCode="General">
                  <c:v>9.3951663970947195</c:v>
                </c:pt>
                <c:pt idx="9395" formatCode="General">
                  <c:v>9.3961668014526296</c:v>
                </c:pt>
                <c:pt idx="9396" formatCode="General">
                  <c:v>9.3971672058105398</c:v>
                </c:pt>
                <c:pt idx="9397" formatCode="General">
                  <c:v>9.3981676101684499</c:v>
                </c:pt>
                <c:pt idx="9398" formatCode="General">
                  <c:v>9.3991680145263601</c:v>
                </c:pt>
                <c:pt idx="9399" formatCode="General">
                  <c:v>9.4001684188842702</c:v>
                </c:pt>
                <c:pt idx="9400" formatCode="General">
                  <c:v>9.4011688232421804</c:v>
                </c:pt>
                <c:pt idx="9401" formatCode="General">
                  <c:v>9.4021692276000906</c:v>
                </c:pt>
                <c:pt idx="9402" formatCode="General">
                  <c:v>9.4031696319580007</c:v>
                </c:pt>
                <c:pt idx="9403" formatCode="General">
                  <c:v>9.4041700363159109</c:v>
                </c:pt>
                <c:pt idx="9404" formatCode="General">
                  <c:v>9.4051704406738192</c:v>
                </c:pt>
                <c:pt idx="9405" formatCode="General">
                  <c:v>9.4061708450317294</c:v>
                </c:pt>
                <c:pt idx="9406" formatCode="General">
                  <c:v>9.4071712493896396</c:v>
                </c:pt>
                <c:pt idx="9407" formatCode="General">
                  <c:v>9.4081716537475497</c:v>
                </c:pt>
                <c:pt idx="9408" formatCode="General">
                  <c:v>9.4091720581054599</c:v>
                </c:pt>
                <c:pt idx="9409" formatCode="General">
                  <c:v>9.41017246246337</c:v>
                </c:pt>
                <c:pt idx="9410" formatCode="General">
                  <c:v>9.4111728668212802</c:v>
                </c:pt>
                <c:pt idx="9411" formatCode="General">
                  <c:v>9.4121732711791903</c:v>
                </c:pt>
                <c:pt idx="9412" formatCode="General">
                  <c:v>9.4131736755371005</c:v>
                </c:pt>
                <c:pt idx="9413" formatCode="General">
                  <c:v>9.4141740798950106</c:v>
                </c:pt>
                <c:pt idx="9414" formatCode="General">
                  <c:v>9.4151744842529208</c:v>
                </c:pt>
                <c:pt idx="9415" formatCode="General">
                  <c:v>9.4161748886108292</c:v>
                </c:pt>
                <c:pt idx="9416" formatCode="General">
                  <c:v>9.41717529296875</c:v>
                </c:pt>
                <c:pt idx="9417" formatCode="General">
                  <c:v>9.4181756973266602</c:v>
                </c:pt>
                <c:pt idx="9418" formatCode="General">
                  <c:v>9.4191761016845703</c:v>
                </c:pt>
                <c:pt idx="9419" formatCode="General">
                  <c:v>9.4201765060424805</c:v>
                </c:pt>
                <c:pt idx="9420" formatCode="General">
                  <c:v>9.4211769104003906</c:v>
                </c:pt>
                <c:pt idx="9421" formatCode="General">
                  <c:v>9.4221773147583008</c:v>
                </c:pt>
                <c:pt idx="9422" formatCode="General">
                  <c:v>9.4231777191162092</c:v>
                </c:pt>
                <c:pt idx="9423" formatCode="General">
                  <c:v>9.4241781234741193</c:v>
                </c:pt>
                <c:pt idx="9424" formatCode="General">
                  <c:v>9.4251785278320295</c:v>
                </c:pt>
                <c:pt idx="9425" formatCode="General">
                  <c:v>9.4261789321899396</c:v>
                </c:pt>
                <c:pt idx="9426" formatCode="General">
                  <c:v>9.4271793365478498</c:v>
                </c:pt>
                <c:pt idx="9427" formatCode="General">
                  <c:v>9.4281797409057599</c:v>
                </c:pt>
                <c:pt idx="9428" formatCode="General">
                  <c:v>9.4291801452636701</c:v>
                </c:pt>
                <c:pt idx="9429" formatCode="General">
                  <c:v>9.4301805496215803</c:v>
                </c:pt>
                <c:pt idx="9430" formatCode="General">
                  <c:v>9.4311809539794904</c:v>
                </c:pt>
                <c:pt idx="9431" formatCode="General">
                  <c:v>9.4321813583374006</c:v>
                </c:pt>
                <c:pt idx="9432" formatCode="General">
                  <c:v>9.4331817626953107</c:v>
                </c:pt>
                <c:pt idx="9433" formatCode="General">
                  <c:v>9.4341821670532209</c:v>
                </c:pt>
                <c:pt idx="9434" formatCode="General">
                  <c:v>9.4351825714111293</c:v>
                </c:pt>
                <c:pt idx="9435" formatCode="General">
                  <c:v>9.4361829757690394</c:v>
                </c:pt>
                <c:pt idx="9436" formatCode="General">
                  <c:v>9.4371833801269496</c:v>
                </c:pt>
                <c:pt idx="9437" formatCode="General">
                  <c:v>9.4381837844848597</c:v>
                </c:pt>
                <c:pt idx="9438" formatCode="General">
                  <c:v>9.4391841888427699</c:v>
                </c:pt>
                <c:pt idx="9439" formatCode="General">
                  <c:v>9.44018459320068</c:v>
                </c:pt>
                <c:pt idx="9440" formatCode="General">
                  <c:v>9.4411849975585902</c:v>
                </c:pt>
                <c:pt idx="9441" formatCode="General">
                  <c:v>9.4421854019165004</c:v>
                </c:pt>
                <c:pt idx="9442" formatCode="General">
                  <c:v>9.4431858062744105</c:v>
                </c:pt>
                <c:pt idx="9443" formatCode="General">
                  <c:v>9.4441862106323207</c:v>
                </c:pt>
                <c:pt idx="9444" formatCode="General">
                  <c:v>9.4451866149902308</c:v>
                </c:pt>
                <c:pt idx="9445" formatCode="General">
                  <c:v>9.4461870193481392</c:v>
                </c:pt>
                <c:pt idx="9446" formatCode="General">
                  <c:v>9.4471874237060494</c:v>
                </c:pt>
                <c:pt idx="9447" formatCode="General">
                  <c:v>9.4481878280639595</c:v>
                </c:pt>
                <c:pt idx="9448" formatCode="General">
                  <c:v>9.4491882324218697</c:v>
                </c:pt>
                <c:pt idx="9449" formatCode="General">
                  <c:v>9.4501886367797798</c:v>
                </c:pt>
                <c:pt idx="9450" formatCode="General">
                  <c:v>9.45118904113769</c:v>
                </c:pt>
                <c:pt idx="9451" formatCode="General">
                  <c:v>9.4521894454956001</c:v>
                </c:pt>
                <c:pt idx="9452" formatCode="General">
                  <c:v>9.4531898498535103</c:v>
                </c:pt>
                <c:pt idx="9453" formatCode="General">
                  <c:v>9.4541902542114205</c:v>
                </c:pt>
                <c:pt idx="9454" formatCode="General">
                  <c:v>9.4551906585693306</c:v>
                </c:pt>
                <c:pt idx="9455" formatCode="General">
                  <c:v>9.4561910629272408</c:v>
                </c:pt>
                <c:pt idx="9456" formatCode="General">
                  <c:v>9.4571914672851491</c:v>
                </c:pt>
                <c:pt idx="9457" formatCode="General">
                  <c:v>9.4581918716430593</c:v>
                </c:pt>
                <c:pt idx="9458" formatCode="General">
                  <c:v>9.4591922760009695</c:v>
                </c:pt>
                <c:pt idx="9459" formatCode="General">
                  <c:v>9.4601926803588796</c:v>
                </c:pt>
                <c:pt idx="9460" formatCode="General">
                  <c:v>9.4611930847167898</c:v>
                </c:pt>
                <c:pt idx="9461" formatCode="General">
                  <c:v>9.4621934890746999</c:v>
                </c:pt>
                <c:pt idx="9462" formatCode="General">
                  <c:v>9.4631938934326101</c:v>
                </c:pt>
                <c:pt idx="9463" formatCode="General">
                  <c:v>9.4641942977905202</c:v>
                </c:pt>
                <c:pt idx="9464" formatCode="General">
                  <c:v>9.4651947021484304</c:v>
                </c:pt>
                <c:pt idx="9465" formatCode="General">
                  <c:v>9.4661951065063406</c:v>
                </c:pt>
                <c:pt idx="9466" formatCode="General">
                  <c:v>9.4671955108642507</c:v>
                </c:pt>
                <c:pt idx="9467" formatCode="General">
                  <c:v>9.4681959152221609</c:v>
                </c:pt>
                <c:pt idx="9468" formatCode="General">
                  <c:v>9.4691963195800692</c:v>
                </c:pt>
                <c:pt idx="9469" formatCode="General">
                  <c:v>9.4701967239379794</c:v>
                </c:pt>
                <c:pt idx="9470" formatCode="General">
                  <c:v>9.4711971282958896</c:v>
                </c:pt>
                <c:pt idx="9471" formatCode="General">
                  <c:v>9.4721975326537997</c:v>
                </c:pt>
                <c:pt idx="9472" formatCode="General">
                  <c:v>9.4731979370117099</c:v>
                </c:pt>
                <c:pt idx="9473" formatCode="General">
                  <c:v>9.47419834136962</c:v>
                </c:pt>
                <c:pt idx="9474" formatCode="General">
                  <c:v>9.4751987457275302</c:v>
                </c:pt>
                <c:pt idx="9475" formatCode="General">
                  <c:v>9.4761991500854403</c:v>
                </c:pt>
                <c:pt idx="9476" formatCode="General">
                  <c:v>9.4771995544433505</c:v>
                </c:pt>
                <c:pt idx="9477" formatCode="General">
                  <c:v>9.4781999588012606</c:v>
                </c:pt>
                <c:pt idx="9478" formatCode="General">
                  <c:v>9.4792003631591708</c:v>
                </c:pt>
                <c:pt idx="9479" formatCode="General">
                  <c:v>9.4802007675170792</c:v>
                </c:pt>
                <c:pt idx="9480" formatCode="General">
                  <c:v>9.481201171875</c:v>
                </c:pt>
                <c:pt idx="9481" formatCode="General">
                  <c:v>9.4822015762329102</c:v>
                </c:pt>
                <c:pt idx="9482" formatCode="General">
                  <c:v>9.4832019805908203</c:v>
                </c:pt>
                <c:pt idx="9483" formatCode="General">
                  <c:v>9.4842023849487305</c:v>
                </c:pt>
                <c:pt idx="9484" formatCode="General">
                  <c:v>9.4852027893066406</c:v>
                </c:pt>
                <c:pt idx="9485" formatCode="General">
                  <c:v>9.4862031936645508</c:v>
                </c:pt>
                <c:pt idx="9486" formatCode="General">
                  <c:v>9.4872035980224592</c:v>
                </c:pt>
                <c:pt idx="9487" formatCode="General">
                  <c:v>9.4882040023803693</c:v>
                </c:pt>
                <c:pt idx="9488" formatCode="General">
                  <c:v>9.4892044067382795</c:v>
                </c:pt>
                <c:pt idx="9489" formatCode="General">
                  <c:v>9.4902048110961896</c:v>
                </c:pt>
                <c:pt idx="9490" formatCode="General">
                  <c:v>9.4912052154540998</c:v>
                </c:pt>
                <c:pt idx="9491" formatCode="General">
                  <c:v>9.4922056198120099</c:v>
                </c:pt>
                <c:pt idx="9492" formatCode="General">
                  <c:v>9.4932060241699201</c:v>
                </c:pt>
                <c:pt idx="9493" formatCode="General">
                  <c:v>9.4942064285278303</c:v>
                </c:pt>
                <c:pt idx="9494" formatCode="General">
                  <c:v>9.4952068328857404</c:v>
                </c:pt>
                <c:pt idx="9495" formatCode="General">
                  <c:v>9.4962072372436506</c:v>
                </c:pt>
                <c:pt idx="9496" formatCode="General">
                  <c:v>9.4972076416015607</c:v>
                </c:pt>
                <c:pt idx="9497" formatCode="General">
                  <c:v>9.4982080459594709</c:v>
                </c:pt>
                <c:pt idx="9498" formatCode="General">
                  <c:v>9.4992084503173793</c:v>
                </c:pt>
                <c:pt idx="9499" formatCode="General">
                  <c:v>9.5002088546752894</c:v>
                </c:pt>
                <c:pt idx="9500" formatCode="General">
                  <c:v>9.5012092590331996</c:v>
                </c:pt>
                <c:pt idx="9501" formatCode="General">
                  <c:v>9.5022096633911097</c:v>
                </c:pt>
                <c:pt idx="9502" formatCode="General">
                  <c:v>9.5032100677490199</c:v>
                </c:pt>
                <c:pt idx="9503" formatCode="General">
                  <c:v>9.50421047210693</c:v>
                </c:pt>
                <c:pt idx="9504" formatCode="General">
                  <c:v>9.5052108764648402</c:v>
                </c:pt>
                <c:pt idx="9505" formatCode="General">
                  <c:v>9.5062112808227504</c:v>
                </c:pt>
                <c:pt idx="9506" formatCode="General">
                  <c:v>9.5072116851806605</c:v>
                </c:pt>
                <c:pt idx="9507" formatCode="General">
                  <c:v>9.5082120895385707</c:v>
                </c:pt>
                <c:pt idx="9508" formatCode="General">
                  <c:v>9.5092124938964808</c:v>
                </c:pt>
                <c:pt idx="9509" formatCode="General">
                  <c:v>9.5102128982543892</c:v>
                </c:pt>
                <c:pt idx="9510" formatCode="General">
                  <c:v>9.5112133026122994</c:v>
                </c:pt>
                <c:pt idx="9511" formatCode="General">
                  <c:v>9.5122137069702095</c:v>
                </c:pt>
                <c:pt idx="9512" formatCode="General">
                  <c:v>9.5132141113281197</c:v>
                </c:pt>
                <c:pt idx="9513" formatCode="General">
                  <c:v>9.5142145156860298</c:v>
                </c:pt>
                <c:pt idx="9514" formatCode="General">
                  <c:v>9.51521492004394</c:v>
                </c:pt>
                <c:pt idx="9515" formatCode="General">
                  <c:v>9.5162153244018501</c:v>
                </c:pt>
                <c:pt idx="9516" formatCode="General">
                  <c:v>9.5172157287597603</c:v>
                </c:pt>
                <c:pt idx="9517" formatCode="General">
                  <c:v>9.5182161331176705</c:v>
                </c:pt>
                <c:pt idx="9518" formatCode="General">
                  <c:v>9.5192165374755806</c:v>
                </c:pt>
                <c:pt idx="9519" formatCode="General">
                  <c:v>9.5202169418334908</c:v>
                </c:pt>
                <c:pt idx="9520" formatCode="General">
                  <c:v>9.5212173461913991</c:v>
                </c:pt>
                <c:pt idx="9521" formatCode="General">
                  <c:v>9.5222177505493093</c:v>
                </c:pt>
                <c:pt idx="9522" formatCode="General">
                  <c:v>9.5232181549072195</c:v>
                </c:pt>
                <c:pt idx="9523" formatCode="General">
                  <c:v>9.5242185592651296</c:v>
                </c:pt>
                <c:pt idx="9524" formatCode="General">
                  <c:v>9.5252189636230398</c:v>
                </c:pt>
                <c:pt idx="9525" formatCode="General">
                  <c:v>9.5262193679809499</c:v>
                </c:pt>
                <c:pt idx="9526" formatCode="General">
                  <c:v>9.5272197723388601</c:v>
                </c:pt>
                <c:pt idx="9527" formatCode="General">
                  <c:v>9.5282201766967702</c:v>
                </c:pt>
                <c:pt idx="9528" formatCode="General">
                  <c:v>9.5292205810546804</c:v>
                </c:pt>
                <c:pt idx="9529" formatCode="General">
                  <c:v>9.5302209854125906</c:v>
                </c:pt>
                <c:pt idx="9530" formatCode="General">
                  <c:v>9.5312213897705007</c:v>
                </c:pt>
                <c:pt idx="9531" formatCode="General">
                  <c:v>9.5322217941284109</c:v>
                </c:pt>
                <c:pt idx="9532" formatCode="General">
                  <c:v>9.5332221984863192</c:v>
                </c:pt>
                <c:pt idx="9533" formatCode="General">
                  <c:v>9.5342226028442294</c:v>
                </c:pt>
                <c:pt idx="9534" formatCode="General">
                  <c:v>9.5352230072021396</c:v>
                </c:pt>
                <c:pt idx="9535" formatCode="General">
                  <c:v>9.5362234115600497</c:v>
                </c:pt>
                <c:pt idx="9536" formatCode="General">
                  <c:v>9.5372238159179599</c:v>
                </c:pt>
                <c:pt idx="9537" formatCode="General">
                  <c:v>9.53822422027587</c:v>
                </c:pt>
                <c:pt idx="9538" formatCode="General">
                  <c:v>9.5392246246337802</c:v>
                </c:pt>
                <c:pt idx="9539" formatCode="General">
                  <c:v>9.5402250289916903</c:v>
                </c:pt>
                <c:pt idx="9540" formatCode="General">
                  <c:v>9.5412254333496005</c:v>
                </c:pt>
                <c:pt idx="9541" formatCode="General">
                  <c:v>9.5422258377075106</c:v>
                </c:pt>
                <c:pt idx="9542" formatCode="General">
                  <c:v>9.5432262420654208</c:v>
                </c:pt>
                <c:pt idx="9543" formatCode="General">
                  <c:v>9.5442266464233292</c:v>
                </c:pt>
                <c:pt idx="9544" formatCode="General">
                  <c:v>9.54522705078125</c:v>
                </c:pt>
                <c:pt idx="9545" formatCode="General">
                  <c:v>9.5462274551391602</c:v>
                </c:pt>
                <c:pt idx="9546" formatCode="General">
                  <c:v>9.5472278594970703</c:v>
                </c:pt>
                <c:pt idx="9547" formatCode="General">
                  <c:v>9.5482282638549805</c:v>
                </c:pt>
                <c:pt idx="9548" formatCode="General">
                  <c:v>9.5492286682128906</c:v>
                </c:pt>
                <c:pt idx="9549" formatCode="General">
                  <c:v>9.5502290725708008</c:v>
                </c:pt>
                <c:pt idx="9550" formatCode="General">
                  <c:v>9.5512294769287092</c:v>
                </c:pt>
                <c:pt idx="9551" formatCode="General">
                  <c:v>9.5522298812866193</c:v>
                </c:pt>
                <c:pt idx="9552" formatCode="General">
                  <c:v>9.5532302856445295</c:v>
                </c:pt>
                <c:pt idx="9553" formatCode="General">
                  <c:v>9.5542306900024396</c:v>
                </c:pt>
                <c:pt idx="9554" formatCode="General">
                  <c:v>9.5552310943603498</c:v>
                </c:pt>
                <c:pt idx="9555" formatCode="General">
                  <c:v>9.5562314987182599</c:v>
                </c:pt>
                <c:pt idx="9556" formatCode="General">
                  <c:v>9.5572319030761701</c:v>
                </c:pt>
                <c:pt idx="9557" formatCode="General">
                  <c:v>9.5582323074340803</c:v>
                </c:pt>
                <c:pt idx="9558" formatCode="General">
                  <c:v>9.5592327117919904</c:v>
                </c:pt>
                <c:pt idx="9559" formatCode="General">
                  <c:v>9.5602331161499006</c:v>
                </c:pt>
                <c:pt idx="9560" formatCode="General">
                  <c:v>9.5612335205078107</c:v>
                </c:pt>
                <c:pt idx="9561" formatCode="General">
                  <c:v>9.5622339248657209</c:v>
                </c:pt>
                <c:pt idx="9562" formatCode="General">
                  <c:v>9.5632343292236293</c:v>
                </c:pt>
                <c:pt idx="9563" formatCode="General">
                  <c:v>9.5642347335815394</c:v>
                </c:pt>
                <c:pt idx="9564" formatCode="General">
                  <c:v>9.5652351379394496</c:v>
                </c:pt>
                <c:pt idx="9565" formatCode="General">
                  <c:v>9.5662355422973597</c:v>
                </c:pt>
                <c:pt idx="9566" formatCode="General">
                  <c:v>9.5672359466552699</c:v>
                </c:pt>
                <c:pt idx="9567" formatCode="General">
                  <c:v>9.56823635101318</c:v>
                </c:pt>
                <c:pt idx="9568" formatCode="General">
                  <c:v>9.5692367553710902</c:v>
                </c:pt>
                <c:pt idx="9569" formatCode="General">
                  <c:v>9.5702371597290004</c:v>
                </c:pt>
                <c:pt idx="9570" formatCode="General">
                  <c:v>9.5712375640869105</c:v>
                </c:pt>
                <c:pt idx="9571" formatCode="General">
                  <c:v>9.5722379684448207</c:v>
                </c:pt>
                <c:pt idx="9572" formatCode="General">
                  <c:v>9.5732383728027308</c:v>
                </c:pt>
                <c:pt idx="9573" formatCode="General">
                  <c:v>9.5742387771606392</c:v>
                </c:pt>
                <c:pt idx="9574" formatCode="General">
                  <c:v>9.5752391815185494</c:v>
                </c:pt>
                <c:pt idx="9575" formatCode="General">
                  <c:v>9.5762395858764595</c:v>
                </c:pt>
                <c:pt idx="9576" formatCode="General">
                  <c:v>9.5772399902343697</c:v>
                </c:pt>
                <c:pt idx="9577" formatCode="General">
                  <c:v>9.5782403945922798</c:v>
                </c:pt>
                <c:pt idx="9578" formatCode="General">
                  <c:v>9.57924079895019</c:v>
                </c:pt>
                <c:pt idx="9579" formatCode="General">
                  <c:v>9.5802412033081001</c:v>
                </c:pt>
                <c:pt idx="9580" formatCode="General">
                  <c:v>9.5812416076660103</c:v>
                </c:pt>
                <c:pt idx="9581" formatCode="General">
                  <c:v>9.5822420120239205</c:v>
                </c:pt>
                <c:pt idx="9582" formatCode="General">
                  <c:v>9.5832424163818306</c:v>
                </c:pt>
                <c:pt idx="9583" formatCode="General">
                  <c:v>9.5842428207397408</c:v>
                </c:pt>
                <c:pt idx="9584" formatCode="General">
                  <c:v>9.5852432250976491</c:v>
                </c:pt>
                <c:pt idx="9585" formatCode="General">
                  <c:v>9.5862436294555593</c:v>
                </c:pt>
                <c:pt idx="9586" formatCode="General">
                  <c:v>9.5872440338134695</c:v>
                </c:pt>
                <c:pt idx="9587" formatCode="General">
                  <c:v>9.5882444381713796</c:v>
                </c:pt>
                <c:pt idx="9588" formatCode="General">
                  <c:v>9.5892448425292898</c:v>
                </c:pt>
                <c:pt idx="9589" formatCode="General">
                  <c:v>9.5902452468871999</c:v>
                </c:pt>
                <c:pt idx="9590" formatCode="General">
                  <c:v>9.5912456512451101</c:v>
                </c:pt>
                <c:pt idx="9591" formatCode="General">
                  <c:v>9.5922460556030202</c:v>
                </c:pt>
                <c:pt idx="9592" formatCode="General">
                  <c:v>9.5932464599609304</c:v>
                </c:pt>
                <c:pt idx="9593" formatCode="General">
                  <c:v>9.5942468643188406</c:v>
                </c:pt>
                <c:pt idx="9594" formatCode="General">
                  <c:v>9.5952472686767507</c:v>
                </c:pt>
                <c:pt idx="9595" formatCode="General">
                  <c:v>9.5962476730346609</c:v>
                </c:pt>
                <c:pt idx="9596" formatCode="General">
                  <c:v>9.5972480773925692</c:v>
                </c:pt>
                <c:pt idx="9597" formatCode="General">
                  <c:v>9.5982484817504794</c:v>
                </c:pt>
                <c:pt idx="9598" formatCode="General">
                  <c:v>9.5992488861083896</c:v>
                </c:pt>
                <c:pt idx="9599" formatCode="General">
                  <c:v>9.6002492904662997</c:v>
                </c:pt>
                <c:pt idx="9600" formatCode="General">
                  <c:v>9.6012496948242099</c:v>
                </c:pt>
                <c:pt idx="9601" formatCode="General">
                  <c:v>9.60225009918212</c:v>
                </c:pt>
                <c:pt idx="9602" formatCode="General">
                  <c:v>9.6032505035400302</c:v>
                </c:pt>
                <c:pt idx="9603" formatCode="General">
                  <c:v>9.6042509078979403</c:v>
                </c:pt>
                <c:pt idx="9604" formatCode="General">
                  <c:v>9.6052513122558505</c:v>
                </c:pt>
                <c:pt idx="9605" formatCode="General">
                  <c:v>9.6062517166137606</c:v>
                </c:pt>
                <c:pt idx="9606" formatCode="General">
                  <c:v>9.6072521209716708</c:v>
                </c:pt>
                <c:pt idx="9607" formatCode="General">
                  <c:v>9.6082525253295792</c:v>
                </c:pt>
                <c:pt idx="9608" formatCode="General">
                  <c:v>9.6092529296875</c:v>
                </c:pt>
                <c:pt idx="9609" formatCode="General">
                  <c:v>9.6102533340454102</c:v>
                </c:pt>
                <c:pt idx="9610" formatCode="General">
                  <c:v>9.6112537384033203</c:v>
                </c:pt>
                <c:pt idx="9611" formatCode="General">
                  <c:v>9.6122541427612305</c:v>
                </c:pt>
                <c:pt idx="9612" formatCode="General">
                  <c:v>9.6132545471191406</c:v>
                </c:pt>
                <c:pt idx="9613" formatCode="General">
                  <c:v>9.6142549514770508</c:v>
                </c:pt>
                <c:pt idx="9614" formatCode="General">
                  <c:v>9.6152553558349592</c:v>
                </c:pt>
                <c:pt idx="9615" formatCode="General">
                  <c:v>9.6162557601928693</c:v>
                </c:pt>
                <c:pt idx="9616" formatCode="General">
                  <c:v>9.6172561645507795</c:v>
                </c:pt>
                <c:pt idx="9617" formatCode="General">
                  <c:v>9.6182565689086896</c:v>
                </c:pt>
                <c:pt idx="9618" formatCode="General">
                  <c:v>9.6192569732665998</c:v>
                </c:pt>
                <c:pt idx="9619" formatCode="General">
                  <c:v>9.6202573776245099</c:v>
                </c:pt>
                <c:pt idx="9620" formatCode="General">
                  <c:v>9.6212577819824201</c:v>
                </c:pt>
                <c:pt idx="9621" formatCode="General">
                  <c:v>9.6222581863403303</c:v>
                </c:pt>
                <c:pt idx="9622" formatCode="General">
                  <c:v>9.6232585906982404</c:v>
                </c:pt>
                <c:pt idx="9623" formatCode="General">
                  <c:v>9.6242589950561506</c:v>
                </c:pt>
                <c:pt idx="9624" formatCode="General">
                  <c:v>9.6252593994140607</c:v>
                </c:pt>
                <c:pt idx="9625" formatCode="General">
                  <c:v>9.6262598037719709</c:v>
                </c:pt>
                <c:pt idx="9626" formatCode="General">
                  <c:v>9.6272602081298793</c:v>
                </c:pt>
                <c:pt idx="9627" formatCode="General">
                  <c:v>9.6282606124877894</c:v>
                </c:pt>
                <c:pt idx="9628" formatCode="General">
                  <c:v>9.6292610168456996</c:v>
                </c:pt>
                <c:pt idx="9629" formatCode="General">
                  <c:v>9.6302614212036097</c:v>
                </c:pt>
                <c:pt idx="9630" formatCode="General">
                  <c:v>9.6312618255615199</c:v>
                </c:pt>
                <c:pt idx="9631" formatCode="General">
                  <c:v>9.63226222991943</c:v>
                </c:pt>
                <c:pt idx="9632" formatCode="General">
                  <c:v>9.6332626342773402</c:v>
                </c:pt>
                <c:pt idx="9633" formatCode="General">
                  <c:v>9.6342630386352504</c:v>
                </c:pt>
                <c:pt idx="9634" formatCode="General">
                  <c:v>9.6352634429931605</c:v>
                </c:pt>
                <c:pt idx="9635" formatCode="General">
                  <c:v>9.6362638473510707</c:v>
                </c:pt>
                <c:pt idx="9636" formatCode="General">
                  <c:v>9.6372642517089808</c:v>
                </c:pt>
                <c:pt idx="9637" formatCode="General">
                  <c:v>9.6382646560668892</c:v>
                </c:pt>
                <c:pt idx="9638" formatCode="General">
                  <c:v>9.6392650604247994</c:v>
                </c:pt>
                <c:pt idx="9639" formatCode="General">
                  <c:v>9.6402654647827095</c:v>
                </c:pt>
                <c:pt idx="9640" formatCode="General">
                  <c:v>9.6412658691406197</c:v>
                </c:pt>
                <c:pt idx="9641" formatCode="General">
                  <c:v>9.6422662734985298</c:v>
                </c:pt>
                <c:pt idx="9642" formatCode="General">
                  <c:v>9.64326667785644</c:v>
                </c:pt>
                <c:pt idx="9643" formatCode="General">
                  <c:v>9.6442670822143501</c:v>
                </c:pt>
                <c:pt idx="9644" formatCode="General">
                  <c:v>9.6452674865722603</c:v>
                </c:pt>
                <c:pt idx="9645" formatCode="General">
                  <c:v>9.6462678909301705</c:v>
                </c:pt>
                <c:pt idx="9646" formatCode="General">
                  <c:v>9.6472682952880806</c:v>
                </c:pt>
                <c:pt idx="9647" formatCode="General">
                  <c:v>9.6482686996459908</c:v>
                </c:pt>
                <c:pt idx="9648" formatCode="General">
                  <c:v>9.6492691040038991</c:v>
                </c:pt>
                <c:pt idx="9649" formatCode="General">
                  <c:v>9.6502695083618093</c:v>
                </c:pt>
                <c:pt idx="9650" formatCode="General">
                  <c:v>9.6512699127197195</c:v>
                </c:pt>
                <c:pt idx="9651" formatCode="General">
                  <c:v>9.6522703170776296</c:v>
                </c:pt>
                <c:pt idx="9652" formatCode="General">
                  <c:v>9.6532707214355398</c:v>
                </c:pt>
                <c:pt idx="9653" formatCode="General">
                  <c:v>9.6542711257934499</c:v>
                </c:pt>
                <c:pt idx="9654" formatCode="General">
                  <c:v>9.6552715301513601</c:v>
                </c:pt>
                <c:pt idx="9655" formatCode="General">
                  <c:v>9.6562719345092702</c:v>
                </c:pt>
                <c:pt idx="9656" formatCode="General">
                  <c:v>9.6572723388671804</c:v>
                </c:pt>
                <c:pt idx="9657" formatCode="General">
                  <c:v>9.6582727432250906</c:v>
                </c:pt>
                <c:pt idx="9658" formatCode="General">
                  <c:v>9.6592731475830007</c:v>
                </c:pt>
                <c:pt idx="9659" formatCode="General">
                  <c:v>9.6602735519409109</c:v>
                </c:pt>
                <c:pt idx="9660" formatCode="General">
                  <c:v>9.6612739562988192</c:v>
                </c:pt>
                <c:pt idx="9661" formatCode="General">
                  <c:v>9.6622743606567294</c:v>
                </c:pt>
                <c:pt idx="9662" formatCode="General">
                  <c:v>9.6632747650146396</c:v>
                </c:pt>
                <c:pt idx="9663" formatCode="General">
                  <c:v>9.6642751693725497</c:v>
                </c:pt>
                <c:pt idx="9664" formatCode="General">
                  <c:v>9.6652755737304599</c:v>
                </c:pt>
                <c:pt idx="9665" formatCode="General">
                  <c:v>9.66627597808837</c:v>
                </c:pt>
                <c:pt idx="9666" formatCode="General">
                  <c:v>9.6672763824462802</c:v>
                </c:pt>
                <c:pt idx="9667" formatCode="General">
                  <c:v>9.6682767868041903</c:v>
                </c:pt>
                <c:pt idx="9668" formatCode="General">
                  <c:v>9.6692771911621005</c:v>
                </c:pt>
                <c:pt idx="9669" formatCode="General">
                  <c:v>9.6702775955200106</c:v>
                </c:pt>
                <c:pt idx="9670" formatCode="General">
                  <c:v>9.6712779998779208</c:v>
                </c:pt>
                <c:pt idx="9671" formatCode="General">
                  <c:v>9.6722784042358292</c:v>
                </c:pt>
                <c:pt idx="9672" formatCode="General">
                  <c:v>9.67327880859375</c:v>
                </c:pt>
                <c:pt idx="9673" formatCode="General">
                  <c:v>9.6742792129516602</c:v>
                </c:pt>
                <c:pt idx="9674" formatCode="General">
                  <c:v>9.6752796173095703</c:v>
                </c:pt>
                <c:pt idx="9675" formatCode="General">
                  <c:v>9.6762800216674805</c:v>
                </c:pt>
                <c:pt idx="9676" formatCode="General">
                  <c:v>9.6772804260253906</c:v>
                </c:pt>
                <c:pt idx="9677" formatCode="General">
                  <c:v>9.6782808303833008</c:v>
                </c:pt>
                <c:pt idx="9678" formatCode="General">
                  <c:v>9.6792812347412092</c:v>
                </c:pt>
                <c:pt idx="9679" formatCode="General">
                  <c:v>9.6802816390991193</c:v>
                </c:pt>
                <c:pt idx="9680" formatCode="General">
                  <c:v>9.6812820434570295</c:v>
                </c:pt>
                <c:pt idx="9681" formatCode="General">
                  <c:v>9.6822824478149396</c:v>
                </c:pt>
                <c:pt idx="9682" formatCode="General">
                  <c:v>9.6832828521728498</c:v>
                </c:pt>
                <c:pt idx="9683" formatCode="General">
                  <c:v>9.6842832565307599</c:v>
                </c:pt>
                <c:pt idx="9684" formatCode="General">
                  <c:v>9.6852836608886701</c:v>
                </c:pt>
                <c:pt idx="9685" formatCode="General">
                  <c:v>9.6862840652465803</c:v>
                </c:pt>
                <c:pt idx="9686" formatCode="General">
                  <c:v>9.6872844696044904</c:v>
                </c:pt>
                <c:pt idx="9687" formatCode="General">
                  <c:v>9.6882848739624006</c:v>
                </c:pt>
                <c:pt idx="9688" formatCode="General">
                  <c:v>9.6892852783203107</c:v>
                </c:pt>
                <c:pt idx="9689" formatCode="General">
                  <c:v>9.6902856826782209</c:v>
                </c:pt>
                <c:pt idx="9690" formatCode="General">
                  <c:v>9.6912860870361293</c:v>
                </c:pt>
                <c:pt idx="9691" formatCode="General">
                  <c:v>9.6922864913940394</c:v>
                </c:pt>
                <c:pt idx="9692" formatCode="General">
                  <c:v>9.6932868957519496</c:v>
                </c:pt>
                <c:pt idx="9693" formatCode="General">
                  <c:v>9.6942873001098597</c:v>
                </c:pt>
                <c:pt idx="9694" formatCode="General">
                  <c:v>9.6952877044677699</c:v>
                </c:pt>
                <c:pt idx="9695" formatCode="General">
                  <c:v>9.69628810882568</c:v>
                </c:pt>
                <c:pt idx="9696" formatCode="General">
                  <c:v>9.6972885131835902</c:v>
                </c:pt>
                <c:pt idx="9697" formatCode="General">
                  <c:v>9.6982889175415004</c:v>
                </c:pt>
                <c:pt idx="9698" formatCode="General">
                  <c:v>9.6992893218994105</c:v>
                </c:pt>
                <c:pt idx="9699" formatCode="General">
                  <c:v>9.7002897262573207</c:v>
                </c:pt>
                <c:pt idx="9700" formatCode="General">
                  <c:v>9.7012901306152308</c:v>
                </c:pt>
                <c:pt idx="9701" formatCode="General">
                  <c:v>9.7022905349731392</c:v>
                </c:pt>
                <c:pt idx="9702" formatCode="General">
                  <c:v>9.7032909393310494</c:v>
                </c:pt>
                <c:pt idx="9703" formatCode="General">
                  <c:v>9.7042913436889595</c:v>
                </c:pt>
                <c:pt idx="9704" formatCode="General">
                  <c:v>9.7052917480468697</c:v>
                </c:pt>
                <c:pt idx="9705" formatCode="General">
                  <c:v>9.7062921524047798</c:v>
                </c:pt>
                <c:pt idx="9706" formatCode="General">
                  <c:v>9.70729255676269</c:v>
                </c:pt>
                <c:pt idx="9707" formatCode="General">
                  <c:v>9.7082929611206001</c:v>
                </c:pt>
                <c:pt idx="9708" formatCode="General">
                  <c:v>9.7092933654785103</c:v>
                </c:pt>
                <c:pt idx="9709" formatCode="General">
                  <c:v>9.7102937698364205</c:v>
                </c:pt>
                <c:pt idx="9710" formatCode="General">
                  <c:v>9.7112941741943306</c:v>
                </c:pt>
                <c:pt idx="9711" formatCode="General">
                  <c:v>9.7122945785522408</c:v>
                </c:pt>
                <c:pt idx="9712" formatCode="General">
                  <c:v>9.7132949829101491</c:v>
                </c:pt>
                <c:pt idx="9713" formatCode="General">
                  <c:v>9.7142953872680593</c:v>
                </c:pt>
                <c:pt idx="9714" formatCode="General">
                  <c:v>9.7152957916259695</c:v>
                </c:pt>
                <c:pt idx="9715" formatCode="General">
                  <c:v>9.7162961959838796</c:v>
                </c:pt>
                <c:pt idx="9716" formatCode="General">
                  <c:v>9.7172966003417898</c:v>
                </c:pt>
                <c:pt idx="9717" formatCode="General">
                  <c:v>9.7182970046996999</c:v>
                </c:pt>
                <c:pt idx="9718" formatCode="General">
                  <c:v>9.7192974090576101</c:v>
                </c:pt>
                <c:pt idx="9719" formatCode="General">
                  <c:v>9.7202978134155202</c:v>
                </c:pt>
                <c:pt idx="9720" formatCode="General">
                  <c:v>9.7212982177734304</c:v>
                </c:pt>
                <c:pt idx="9721" formatCode="General">
                  <c:v>9.7222986221313406</c:v>
                </c:pt>
                <c:pt idx="9722" formatCode="General">
                  <c:v>9.7232990264892507</c:v>
                </c:pt>
                <c:pt idx="9723" formatCode="General">
                  <c:v>9.7242994308471609</c:v>
                </c:pt>
                <c:pt idx="9724" formatCode="General">
                  <c:v>9.7252998352050692</c:v>
                </c:pt>
                <c:pt idx="9725" formatCode="General">
                  <c:v>9.7263002395629794</c:v>
                </c:pt>
                <c:pt idx="9726" formatCode="General">
                  <c:v>9.7273006439208896</c:v>
                </c:pt>
                <c:pt idx="9727" formatCode="General">
                  <c:v>9.7283010482787997</c:v>
                </c:pt>
                <c:pt idx="9728" formatCode="General">
                  <c:v>9.7293014526367099</c:v>
                </c:pt>
                <c:pt idx="9729" formatCode="General">
                  <c:v>9.73030185699462</c:v>
                </c:pt>
                <c:pt idx="9730" formatCode="General">
                  <c:v>9.7313022613525302</c:v>
                </c:pt>
                <c:pt idx="9731" formatCode="General">
                  <c:v>9.7323026657104403</c:v>
                </c:pt>
                <c:pt idx="9732" formatCode="General">
                  <c:v>9.7333030700683505</c:v>
                </c:pt>
                <c:pt idx="9733" formatCode="General">
                  <c:v>9.7343034744262606</c:v>
                </c:pt>
                <c:pt idx="9734" formatCode="General">
                  <c:v>9.7353038787841708</c:v>
                </c:pt>
                <c:pt idx="9735" formatCode="General">
                  <c:v>9.7363042831420792</c:v>
                </c:pt>
                <c:pt idx="9736" formatCode="General">
                  <c:v>9.7373046875</c:v>
                </c:pt>
                <c:pt idx="9737" formatCode="General">
                  <c:v>9.7383050918579102</c:v>
                </c:pt>
                <c:pt idx="9738" formatCode="General">
                  <c:v>9.7393054962158203</c:v>
                </c:pt>
                <c:pt idx="9739" formatCode="General">
                  <c:v>9.7403059005737305</c:v>
                </c:pt>
                <c:pt idx="9740" formatCode="General">
                  <c:v>9.7413063049316406</c:v>
                </c:pt>
                <c:pt idx="9741" formatCode="General">
                  <c:v>9.7423067092895508</c:v>
                </c:pt>
                <c:pt idx="9742" formatCode="General">
                  <c:v>9.7433071136474592</c:v>
                </c:pt>
                <c:pt idx="9743" formatCode="General">
                  <c:v>9.7443075180053693</c:v>
                </c:pt>
                <c:pt idx="9744" formatCode="General">
                  <c:v>9.7453079223632795</c:v>
                </c:pt>
                <c:pt idx="9745" formatCode="General">
                  <c:v>9.7463083267211896</c:v>
                </c:pt>
                <c:pt idx="9746" formatCode="General">
                  <c:v>9.7473087310790998</c:v>
                </c:pt>
                <c:pt idx="9747" formatCode="General">
                  <c:v>9.7483091354370099</c:v>
                </c:pt>
                <c:pt idx="9748" formatCode="General">
                  <c:v>9.7493095397949201</c:v>
                </c:pt>
                <c:pt idx="9749" formatCode="General">
                  <c:v>9.7503099441528303</c:v>
                </c:pt>
                <c:pt idx="9750" formatCode="General">
                  <c:v>9.7513103485107404</c:v>
                </c:pt>
                <c:pt idx="9751" formatCode="General">
                  <c:v>9.7523107528686506</c:v>
                </c:pt>
                <c:pt idx="9752" formatCode="General">
                  <c:v>9.7533111572265607</c:v>
                </c:pt>
                <c:pt idx="9753" formatCode="General">
                  <c:v>9.7543115615844709</c:v>
                </c:pt>
                <c:pt idx="9754" formatCode="General">
                  <c:v>9.7553119659423793</c:v>
                </c:pt>
                <c:pt idx="9755" formatCode="General">
                  <c:v>9.7563123703002894</c:v>
                </c:pt>
                <c:pt idx="9756" formatCode="General">
                  <c:v>9.7573127746581996</c:v>
                </c:pt>
                <c:pt idx="9757" formatCode="General">
                  <c:v>9.7583131790161097</c:v>
                </c:pt>
                <c:pt idx="9758" formatCode="General">
                  <c:v>9.7593135833740199</c:v>
                </c:pt>
                <c:pt idx="9759" formatCode="General">
                  <c:v>9.76031398773193</c:v>
                </c:pt>
                <c:pt idx="9760" formatCode="General">
                  <c:v>9.7613143920898402</c:v>
                </c:pt>
                <c:pt idx="9761" formatCode="General">
                  <c:v>9.7623147964477504</c:v>
                </c:pt>
                <c:pt idx="9762" formatCode="General">
                  <c:v>9.7633152008056605</c:v>
                </c:pt>
                <c:pt idx="9763" formatCode="General">
                  <c:v>9.7643156051635707</c:v>
                </c:pt>
                <c:pt idx="9764" formatCode="General">
                  <c:v>9.7653160095214808</c:v>
                </c:pt>
                <c:pt idx="9765" formatCode="General">
                  <c:v>9.7663164138793892</c:v>
                </c:pt>
                <c:pt idx="9766" formatCode="General">
                  <c:v>9.7673168182372994</c:v>
                </c:pt>
                <c:pt idx="9767" formatCode="General">
                  <c:v>9.7683172225952095</c:v>
                </c:pt>
                <c:pt idx="9768" formatCode="General">
                  <c:v>9.7693176269531197</c:v>
                </c:pt>
                <c:pt idx="9769" formatCode="General">
                  <c:v>9.7703180313110298</c:v>
                </c:pt>
                <c:pt idx="9770" formatCode="General">
                  <c:v>9.77131843566894</c:v>
                </c:pt>
                <c:pt idx="9771" formatCode="General">
                  <c:v>9.7723188400268501</c:v>
                </c:pt>
                <c:pt idx="9772" formatCode="General">
                  <c:v>9.7733192443847603</c:v>
                </c:pt>
                <c:pt idx="9773" formatCode="General">
                  <c:v>9.7743196487426705</c:v>
                </c:pt>
                <c:pt idx="9774" formatCode="General">
                  <c:v>9.7753200531005806</c:v>
                </c:pt>
                <c:pt idx="9775" formatCode="General">
                  <c:v>9.7763204574584908</c:v>
                </c:pt>
                <c:pt idx="9776" formatCode="General">
                  <c:v>9.7773208618163991</c:v>
                </c:pt>
                <c:pt idx="9777" formatCode="General">
                  <c:v>9.7783212661743093</c:v>
                </c:pt>
                <c:pt idx="9778" formatCode="General">
                  <c:v>9.7793216705322195</c:v>
                </c:pt>
                <c:pt idx="9779" formatCode="General">
                  <c:v>9.7803220748901296</c:v>
                </c:pt>
                <c:pt idx="9780" formatCode="General">
                  <c:v>9.7813224792480398</c:v>
                </c:pt>
                <c:pt idx="9781" formatCode="General">
                  <c:v>9.7823228836059499</c:v>
                </c:pt>
                <c:pt idx="9782" formatCode="General">
                  <c:v>9.7833232879638601</c:v>
                </c:pt>
                <c:pt idx="9783" formatCode="General">
                  <c:v>9.7843236923217702</c:v>
                </c:pt>
                <c:pt idx="9784" formatCode="General">
                  <c:v>9.7853240966796804</c:v>
                </c:pt>
                <c:pt idx="9785" formatCode="General">
                  <c:v>9.7863245010375906</c:v>
                </c:pt>
                <c:pt idx="9786" formatCode="General">
                  <c:v>9.7873249053955007</c:v>
                </c:pt>
                <c:pt idx="9787" formatCode="General">
                  <c:v>9.7883253097534109</c:v>
                </c:pt>
                <c:pt idx="9788" formatCode="General">
                  <c:v>9.7893257141113192</c:v>
                </c:pt>
                <c:pt idx="9789" formatCode="General">
                  <c:v>9.7903261184692294</c:v>
                </c:pt>
                <c:pt idx="9790" formatCode="General">
                  <c:v>9.7913265228271396</c:v>
                </c:pt>
                <c:pt idx="9791" formatCode="General">
                  <c:v>9.7923269271850497</c:v>
                </c:pt>
                <c:pt idx="9792" formatCode="General">
                  <c:v>9.7933273315429599</c:v>
                </c:pt>
                <c:pt idx="9793" formatCode="General">
                  <c:v>9.79432773590087</c:v>
                </c:pt>
                <c:pt idx="9794" formatCode="General">
                  <c:v>9.7953281402587802</c:v>
                </c:pt>
                <c:pt idx="9795" formatCode="General">
                  <c:v>9.7963285446166903</c:v>
                </c:pt>
                <c:pt idx="9796" formatCode="General">
                  <c:v>9.7973289489746005</c:v>
                </c:pt>
                <c:pt idx="9797" formatCode="General">
                  <c:v>9.7983293533325106</c:v>
                </c:pt>
                <c:pt idx="9798" formatCode="General">
                  <c:v>9.7993297576904208</c:v>
                </c:pt>
                <c:pt idx="9799" formatCode="General">
                  <c:v>9.8003301620483292</c:v>
                </c:pt>
                <c:pt idx="9800" formatCode="General">
                  <c:v>9.80133056640625</c:v>
                </c:pt>
                <c:pt idx="9801" formatCode="General">
                  <c:v>9.8023309707641602</c:v>
                </c:pt>
                <c:pt idx="9802" formatCode="General">
                  <c:v>9.8033313751220703</c:v>
                </c:pt>
                <c:pt idx="9803" formatCode="General">
                  <c:v>9.8043317794799805</c:v>
                </c:pt>
                <c:pt idx="9804" formatCode="General">
                  <c:v>9.8053321838378906</c:v>
                </c:pt>
                <c:pt idx="9805" formatCode="General">
                  <c:v>9.8063325881958008</c:v>
                </c:pt>
                <c:pt idx="9806" formatCode="General">
                  <c:v>9.8073329925537092</c:v>
                </c:pt>
                <c:pt idx="9807" formatCode="General">
                  <c:v>9.8083333969116193</c:v>
                </c:pt>
                <c:pt idx="9808" formatCode="General">
                  <c:v>9.8093338012695295</c:v>
                </c:pt>
                <c:pt idx="9809" formatCode="General">
                  <c:v>9.8103342056274396</c:v>
                </c:pt>
                <c:pt idx="9810" formatCode="General">
                  <c:v>9.8113346099853498</c:v>
                </c:pt>
                <c:pt idx="9811" formatCode="General">
                  <c:v>9.8123350143432599</c:v>
                </c:pt>
                <c:pt idx="9812" formatCode="General">
                  <c:v>9.8133354187011701</c:v>
                </c:pt>
                <c:pt idx="9813" formatCode="General">
                  <c:v>9.8143358230590803</c:v>
                </c:pt>
                <c:pt idx="9814" formatCode="General">
                  <c:v>9.8153362274169904</c:v>
                </c:pt>
                <c:pt idx="9815" formatCode="General">
                  <c:v>9.8163366317749006</c:v>
                </c:pt>
                <c:pt idx="9816" formatCode="General">
                  <c:v>9.8173370361328107</c:v>
                </c:pt>
                <c:pt idx="9817" formatCode="General">
                  <c:v>9.8183374404907209</c:v>
                </c:pt>
                <c:pt idx="9818" formatCode="General">
                  <c:v>9.8193378448486293</c:v>
                </c:pt>
                <c:pt idx="9819" formatCode="General">
                  <c:v>9.8203382492065394</c:v>
                </c:pt>
                <c:pt idx="9820" formatCode="General">
                  <c:v>9.8213386535644496</c:v>
                </c:pt>
                <c:pt idx="9821" formatCode="General">
                  <c:v>9.8223390579223597</c:v>
                </c:pt>
                <c:pt idx="9822" formatCode="General">
                  <c:v>9.8233394622802699</c:v>
                </c:pt>
                <c:pt idx="9823" formatCode="General">
                  <c:v>9.82433986663818</c:v>
                </c:pt>
                <c:pt idx="9824" formatCode="General">
                  <c:v>9.8253402709960902</c:v>
                </c:pt>
                <c:pt idx="9825" formatCode="General">
                  <c:v>9.8263406753540004</c:v>
                </c:pt>
                <c:pt idx="9826" formatCode="General">
                  <c:v>9.8273410797119105</c:v>
                </c:pt>
                <c:pt idx="9827" formatCode="General">
                  <c:v>9.8283414840698207</c:v>
                </c:pt>
                <c:pt idx="9828" formatCode="General">
                  <c:v>9.8293418884277308</c:v>
                </c:pt>
                <c:pt idx="9829" formatCode="General">
                  <c:v>9.8303422927856392</c:v>
                </c:pt>
                <c:pt idx="9830" formatCode="General">
                  <c:v>9.8313426971435494</c:v>
                </c:pt>
                <c:pt idx="9831" formatCode="General">
                  <c:v>9.8323431015014595</c:v>
                </c:pt>
                <c:pt idx="9832" formatCode="General">
                  <c:v>9.8333435058593697</c:v>
                </c:pt>
                <c:pt idx="9833" formatCode="General">
                  <c:v>9.8343439102172798</c:v>
                </c:pt>
                <c:pt idx="9834" formatCode="General">
                  <c:v>9.83534431457519</c:v>
                </c:pt>
                <c:pt idx="9835" formatCode="General">
                  <c:v>9.8363447189331001</c:v>
                </c:pt>
                <c:pt idx="9836" formatCode="General">
                  <c:v>9.8373451232910103</c:v>
                </c:pt>
                <c:pt idx="9837" formatCode="General">
                  <c:v>9.8383455276489205</c:v>
                </c:pt>
                <c:pt idx="9838" formatCode="General">
                  <c:v>9.8393459320068306</c:v>
                </c:pt>
                <c:pt idx="9839" formatCode="General">
                  <c:v>9.8403463363647408</c:v>
                </c:pt>
                <c:pt idx="9840" formatCode="General">
                  <c:v>9.8413467407226491</c:v>
                </c:pt>
                <c:pt idx="9841" formatCode="General">
                  <c:v>9.8423471450805593</c:v>
                </c:pt>
                <c:pt idx="9842" formatCode="General">
                  <c:v>9.8433475494384695</c:v>
                </c:pt>
                <c:pt idx="9843" formatCode="General">
                  <c:v>9.8443479537963796</c:v>
                </c:pt>
                <c:pt idx="9844" formatCode="General">
                  <c:v>9.8453483581542898</c:v>
                </c:pt>
                <c:pt idx="9845" formatCode="General">
                  <c:v>9.8463487625121999</c:v>
                </c:pt>
                <c:pt idx="9846" formatCode="General">
                  <c:v>9.8473491668701101</c:v>
                </c:pt>
                <c:pt idx="9847" formatCode="General">
                  <c:v>9.8483495712280202</c:v>
                </c:pt>
                <c:pt idx="9848" formatCode="General">
                  <c:v>9.8493499755859304</c:v>
                </c:pt>
                <c:pt idx="9849" formatCode="General">
                  <c:v>9.8503503799438406</c:v>
                </c:pt>
                <c:pt idx="9850" formatCode="General">
                  <c:v>9.8513507843017507</c:v>
                </c:pt>
                <c:pt idx="9851" formatCode="General">
                  <c:v>9.8523511886596609</c:v>
                </c:pt>
                <c:pt idx="9852" formatCode="General">
                  <c:v>9.8533515930175692</c:v>
                </c:pt>
                <c:pt idx="9853" formatCode="General">
                  <c:v>9.8543519973754794</c:v>
                </c:pt>
                <c:pt idx="9854" formatCode="General">
                  <c:v>9.8553524017333896</c:v>
                </c:pt>
                <c:pt idx="9855" formatCode="General">
                  <c:v>9.8563528060912997</c:v>
                </c:pt>
                <c:pt idx="9856" formatCode="General">
                  <c:v>9.8573532104492099</c:v>
                </c:pt>
                <c:pt idx="9857" formatCode="General">
                  <c:v>9.85835361480712</c:v>
                </c:pt>
                <c:pt idx="9858" formatCode="General">
                  <c:v>9.8593540191650302</c:v>
                </c:pt>
                <c:pt idx="9859" formatCode="General">
                  <c:v>9.8603544235229403</c:v>
                </c:pt>
                <c:pt idx="9860" formatCode="General">
                  <c:v>9.8613548278808505</c:v>
                </c:pt>
                <c:pt idx="9861" formatCode="General">
                  <c:v>9.8623552322387606</c:v>
                </c:pt>
                <c:pt idx="9862" formatCode="General">
                  <c:v>9.8633556365966708</c:v>
                </c:pt>
                <c:pt idx="9863" formatCode="General">
                  <c:v>9.8643560409545792</c:v>
                </c:pt>
                <c:pt idx="9864" formatCode="General">
                  <c:v>9.8653564453125</c:v>
                </c:pt>
                <c:pt idx="9865" formatCode="General">
                  <c:v>9.8663568496704102</c:v>
                </c:pt>
                <c:pt idx="9866" formatCode="General">
                  <c:v>9.8673572540283203</c:v>
                </c:pt>
                <c:pt idx="9867" formatCode="General">
                  <c:v>9.8683576583862305</c:v>
                </c:pt>
                <c:pt idx="9868" formatCode="General">
                  <c:v>9.8693580627441406</c:v>
                </c:pt>
                <c:pt idx="9869" formatCode="General">
                  <c:v>9.8703584671020508</c:v>
                </c:pt>
                <c:pt idx="9870" formatCode="General">
                  <c:v>9.8713588714599592</c:v>
                </c:pt>
                <c:pt idx="9871" formatCode="General">
                  <c:v>9.8723592758178693</c:v>
                </c:pt>
                <c:pt idx="9872" formatCode="General">
                  <c:v>9.8733596801757795</c:v>
                </c:pt>
                <c:pt idx="9873" formatCode="General">
                  <c:v>9.8743600845336896</c:v>
                </c:pt>
                <c:pt idx="9874" formatCode="General">
                  <c:v>9.8753604888915998</c:v>
                </c:pt>
                <c:pt idx="9875" formatCode="General">
                  <c:v>9.8763608932495099</c:v>
                </c:pt>
                <c:pt idx="9876" formatCode="General">
                  <c:v>9.8773612976074201</c:v>
                </c:pt>
                <c:pt idx="9877" formatCode="General">
                  <c:v>9.8783617019653303</c:v>
                </c:pt>
                <c:pt idx="9878" formatCode="General">
                  <c:v>9.8793621063232404</c:v>
                </c:pt>
                <c:pt idx="9879" formatCode="General">
                  <c:v>9.8803625106811506</c:v>
                </c:pt>
                <c:pt idx="9880" formatCode="General">
                  <c:v>9.8813629150390607</c:v>
                </c:pt>
                <c:pt idx="9881" formatCode="General">
                  <c:v>9.8823633193969709</c:v>
                </c:pt>
                <c:pt idx="9882" formatCode="General">
                  <c:v>9.8833637237548793</c:v>
                </c:pt>
                <c:pt idx="9883" formatCode="General">
                  <c:v>9.8843641281127894</c:v>
                </c:pt>
                <c:pt idx="9884" formatCode="General">
                  <c:v>9.8853645324706996</c:v>
                </c:pt>
                <c:pt idx="9885" formatCode="General">
                  <c:v>9.8863649368286097</c:v>
                </c:pt>
                <c:pt idx="9886" formatCode="General">
                  <c:v>9.8873653411865199</c:v>
                </c:pt>
                <c:pt idx="9887" formatCode="General">
                  <c:v>9.88836574554443</c:v>
                </c:pt>
                <c:pt idx="9888" formatCode="General">
                  <c:v>9.8893661499023402</c:v>
                </c:pt>
                <c:pt idx="9889" formatCode="General">
                  <c:v>9.8903665542602504</c:v>
                </c:pt>
                <c:pt idx="9890" formatCode="General">
                  <c:v>9.8913669586181605</c:v>
                </c:pt>
                <c:pt idx="9891" formatCode="General">
                  <c:v>9.8923673629760707</c:v>
                </c:pt>
                <c:pt idx="9892" formatCode="General">
                  <c:v>9.8933677673339808</c:v>
                </c:pt>
                <c:pt idx="9893" formatCode="General">
                  <c:v>9.8943681716918892</c:v>
                </c:pt>
                <c:pt idx="9894" formatCode="General">
                  <c:v>9.8953685760497994</c:v>
                </c:pt>
                <c:pt idx="9895" formatCode="General">
                  <c:v>9.8963689804077095</c:v>
                </c:pt>
                <c:pt idx="9896" formatCode="General">
                  <c:v>9.8973693847656197</c:v>
                </c:pt>
                <c:pt idx="9897" formatCode="General">
                  <c:v>9.8983697891235298</c:v>
                </c:pt>
                <c:pt idx="9898" formatCode="General">
                  <c:v>9.89937019348144</c:v>
                </c:pt>
                <c:pt idx="9899" formatCode="General">
                  <c:v>9.9003705978393501</c:v>
                </c:pt>
                <c:pt idx="9900" formatCode="General">
                  <c:v>9.9013710021972603</c:v>
                </c:pt>
                <c:pt idx="9901" formatCode="General">
                  <c:v>9.9023714065551705</c:v>
                </c:pt>
                <c:pt idx="9902" formatCode="General">
                  <c:v>9.9033718109130806</c:v>
                </c:pt>
                <c:pt idx="9903" formatCode="General">
                  <c:v>9.9043722152709908</c:v>
                </c:pt>
                <c:pt idx="9904" formatCode="General">
                  <c:v>9.9053726196288991</c:v>
                </c:pt>
                <c:pt idx="9905" formatCode="General">
                  <c:v>9.9063730239868093</c:v>
                </c:pt>
                <c:pt idx="9906" formatCode="General">
                  <c:v>9.9073734283447195</c:v>
                </c:pt>
                <c:pt idx="9907" formatCode="General">
                  <c:v>9.9083738327026296</c:v>
                </c:pt>
                <c:pt idx="9908" formatCode="General">
                  <c:v>9.9093742370605398</c:v>
                </c:pt>
                <c:pt idx="9909" formatCode="General">
                  <c:v>9.9103746414184499</c:v>
                </c:pt>
                <c:pt idx="9910" formatCode="General">
                  <c:v>9.9113750457763601</c:v>
                </c:pt>
                <c:pt idx="9911" formatCode="General">
                  <c:v>9.9123754501342702</c:v>
                </c:pt>
                <c:pt idx="9912" formatCode="General">
                  <c:v>9.9133758544921804</c:v>
                </c:pt>
                <c:pt idx="9913" formatCode="General">
                  <c:v>9.9143762588500906</c:v>
                </c:pt>
                <c:pt idx="9914" formatCode="General">
                  <c:v>9.9153766632080007</c:v>
                </c:pt>
                <c:pt idx="9915" formatCode="General">
                  <c:v>9.9163770675659109</c:v>
                </c:pt>
                <c:pt idx="9916" formatCode="General">
                  <c:v>9.9173774719238192</c:v>
                </c:pt>
                <c:pt idx="9917" formatCode="General">
                  <c:v>9.9183778762817294</c:v>
                </c:pt>
                <c:pt idx="9918" formatCode="General">
                  <c:v>9.9193782806396396</c:v>
                </c:pt>
                <c:pt idx="9919" formatCode="General">
                  <c:v>9.9203786849975497</c:v>
                </c:pt>
                <c:pt idx="9920" formatCode="General">
                  <c:v>9.9213790893554599</c:v>
                </c:pt>
                <c:pt idx="9921" formatCode="General">
                  <c:v>9.92237949371337</c:v>
                </c:pt>
                <c:pt idx="9922" formatCode="General">
                  <c:v>9.9233798980712802</c:v>
                </c:pt>
                <c:pt idx="9923" formatCode="General">
                  <c:v>9.9243803024291903</c:v>
                </c:pt>
                <c:pt idx="9924" formatCode="General">
                  <c:v>9.9253807067871005</c:v>
                </c:pt>
                <c:pt idx="9925" formatCode="General">
                  <c:v>9.9263811111450106</c:v>
                </c:pt>
                <c:pt idx="9926" formatCode="General">
                  <c:v>9.9273815155029208</c:v>
                </c:pt>
                <c:pt idx="9927" formatCode="General">
                  <c:v>9.9283819198608292</c:v>
                </c:pt>
                <c:pt idx="9928" formatCode="General">
                  <c:v>9.92938232421875</c:v>
                </c:pt>
                <c:pt idx="9929" formatCode="General">
                  <c:v>9.9303827285766602</c:v>
                </c:pt>
                <c:pt idx="9930" formatCode="General">
                  <c:v>9.9313831329345703</c:v>
                </c:pt>
                <c:pt idx="9931" formatCode="General">
                  <c:v>9.9323835372924805</c:v>
                </c:pt>
                <c:pt idx="9932" formatCode="General">
                  <c:v>9.9333839416503906</c:v>
                </c:pt>
                <c:pt idx="9933" formatCode="General">
                  <c:v>9.9343843460083008</c:v>
                </c:pt>
                <c:pt idx="9934" formatCode="General">
                  <c:v>9.9353847503662092</c:v>
                </c:pt>
                <c:pt idx="9935" formatCode="General">
                  <c:v>9.9363851547241193</c:v>
                </c:pt>
                <c:pt idx="9936" formatCode="General">
                  <c:v>9.9373855590820295</c:v>
                </c:pt>
                <c:pt idx="9937" formatCode="General">
                  <c:v>9.9383859634399396</c:v>
                </c:pt>
                <c:pt idx="9938" formatCode="General">
                  <c:v>9.9393863677978498</c:v>
                </c:pt>
                <c:pt idx="9939" formatCode="General">
                  <c:v>9.9403867721557599</c:v>
                </c:pt>
                <c:pt idx="9940" formatCode="General">
                  <c:v>9.9413871765136701</c:v>
                </c:pt>
                <c:pt idx="9941" formatCode="General">
                  <c:v>9.9423875808715803</c:v>
                </c:pt>
                <c:pt idx="9942" formatCode="General">
                  <c:v>9.9433879852294904</c:v>
                </c:pt>
                <c:pt idx="9943" formatCode="General">
                  <c:v>9.9443883895874006</c:v>
                </c:pt>
                <c:pt idx="9944" formatCode="General">
                  <c:v>9.9453887939453107</c:v>
                </c:pt>
                <c:pt idx="9945" formatCode="General">
                  <c:v>9.9463891983032209</c:v>
                </c:pt>
                <c:pt idx="9946" formatCode="General">
                  <c:v>9.9473896026611293</c:v>
                </c:pt>
                <c:pt idx="9947" formatCode="General">
                  <c:v>9.9483900070190394</c:v>
                </c:pt>
                <c:pt idx="9948" formatCode="General">
                  <c:v>9.9493904113769496</c:v>
                </c:pt>
                <c:pt idx="9949" formatCode="General">
                  <c:v>9.9503908157348597</c:v>
                </c:pt>
                <c:pt idx="9950" formatCode="General">
                  <c:v>9.9513912200927699</c:v>
                </c:pt>
                <c:pt idx="9951" formatCode="General">
                  <c:v>9.95239162445068</c:v>
                </c:pt>
                <c:pt idx="9952" formatCode="General">
                  <c:v>9.9533920288085902</c:v>
                </c:pt>
                <c:pt idx="9953" formatCode="General">
                  <c:v>9.9543924331665004</c:v>
                </c:pt>
                <c:pt idx="9954" formatCode="General">
                  <c:v>9.9553928375244105</c:v>
                </c:pt>
                <c:pt idx="9955" formatCode="General">
                  <c:v>9.9563932418823207</c:v>
                </c:pt>
                <c:pt idx="9956" formatCode="General">
                  <c:v>9.9573936462402308</c:v>
                </c:pt>
                <c:pt idx="9957" formatCode="General">
                  <c:v>9.9583940505981392</c:v>
                </c:pt>
                <c:pt idx="9958" formatCode="General">
                  <c:v>9.9593944549560494</c:v>
                </c:pt>
                <c:pt idx="9959" formatCode="General">
                  <c:v>9.9603948593139595</c:v>
                </c:pt>
                <c:pt idx="9960" formatCode="General">
                  <c:v>9.9613952636718697</c:v>
                </c:pt>
                <c:pt idx="9961" formatCode="General">
                  <c:v>9.9623956680297798</c:v>
                </c:pt>
                <c:pt idx="9962" formatCode="General">
                  <c:v>9.96339607238769</c:v>
                </c:pt>
                <c:pt idx="9963" formatCode="General">
                  <c:v>9.9643964767456001</c:v>
                </c:pt>
                <c:pt idx="9964" formatCode="General">
                  <c:v>9.9653968811035103</c:v>
                </c:pt>
                <c:pt idx="9965" formatCode="General">
                  <c:v>9.9663972854614205</c:v>
                </c:pt>
                <c:pt idx="9966" formatCode="General">
                  <c:v>9.9673976898193306</c:v>
                </c:pt>
                <c:pt idx="9967" formatCode="General">
                  <c:v>9.9683980941772408</c:v>
                </c:pt>
                <c:pt idx="9968" formatCode="General">
                  <c:v>9.9693984985351491</c:v>
                </c:pt>
                <c:pt idx="9969" formatCode="General">
                  <c:v>9.9703989028930593</c:v>
                </c:pt>
                <c:pt idx="9970" formatCode="General">
                  <c:v>9.9713993072509695</c:v>
                </c:pt>
                <c:pt idx="9971" formatCode="General">
                  <c:v>9.9723997116088796</c:v>
                </c:pt>
                <c:pt idx="9972" formatCode="General">
                  <c:v>9.9734001159667898</c:v>
                </c:pt>
                <c:pt idx="9973" formatCode="General">
                  <c:v>9.9744005203246999</c:v>
                </c:pt>
                <c:pt idx="9974" formatCode="General">
                  <c:v>9.9754009246826101</c:v>
                </c:pt>
                <c:pt idx="9975" formatCode="General">
                  <c:v>9.9764013290405202</c:v>
                </c:pt>
                <c:pt idx="9976" formatCode="General">
                  <c:v>9.9774017333984304</c:v>
                </c:pt>
                <c:pt idx="9977" formatCode="General">
                  <c:v>9.9784021377563406</c:v>
                </c:pt>
                <c:pt idx="9978" formatCode="General">
                  <c:v>9.9794025421142507</c:v>
                </c:pt>
                <c:pt idx="9979" formatCode="General">
                  <c:v>9.9804029464721609</c:v>
                </c:pt>
                <c:pt idx="9980" formatCode="General">
                  <c:v>9.9814033508300692</c:v>
                </c:pt>
                <c:pt idx="9981" formatCode="General">
                  <c:v>9.9824037551879794</c:v>
                </c:pt>
                <c:pt idx="9982" formatCode="General">
                  <c:v>9.9834041595458896</c:v>
                </c:pt>
                <c:pt idx="9983" formatCode="General">
                  <c:v>9.9844045639037997</c:v>
                </c:pt>
                <c:pt idx="9984" formatCode="General">
                  <c:v>9.9854049682617099</c:v>
                </c:pt>
                <c:pt idx="9985" formatCode="General">
                  <c:v>9.98640537261962</c:v>
                </c:pt>
                <c:pt idx="9986" formatCode="General">
                  <c:v>9.9874057769775302</c:v>
                </c:pt>
                <c:pt idx="9987" formatCode="General">
                  <c:v>9.9884061813354403</c:v>
                </c:pt>
                <c:pt idx="9988" formatCode="General">
                  <c:v>9.9894065856933505</c:v>
                </c:pt>
                <c:pt idx="9989" formatCode="General">
                  <c:v>9.9904069900512606</c:v>
                </c:pt>
                <c:pt idx="9990" formatCode="General">
                  <c:v>9.9914073944091708</c:v>
                </c:pt>
                <c:pt idx="9991" formatCode="General">
                  <c:v>9.9924077987670792</c:v>
                </c:pt>
                <c:pt idx="9992" formatCode="General">
                  <c:v>9.993408203125</c:v>
                </c:pt>
                <c:pt idx="9993" formatCode="General">
                  <c:v>9.9944086074829102</c:v>
                </c:pt>
                <c:pt idx="9994" formatCode="General">
                  <c:v>9.9954090118408203</c:v>
                </c:pt>
                <c:pt idx="9995" formatCode="General">
                  <c:v>9.9964094161987305</c:v>
                </c:pt>
                <c:pt idx="9996" formatCode="General">
                  <c:v>9.9974098205566406</c:v>
                </c:pt>
                <c:pt idx="9997" formatCode="General">
                  <c:v>9.9984102249145508</c:v>
                </c:pt>
                <c:pt idx="9998" formatCode="General">
                  <c:v>9.9994106292724592</c:v>
                </c:pt>
                <c:pt idx="9999" formatCode="General">
                  <c:v>10.0004110336303</c:v>
                </c:pt>
              </c:numCache>
            </c:numRef>
          </c:xVal>
          <c:yVal>
            <c:numRef>
              <c:f>'Q3'!$C$5:$C$10004</c:f>
              <c:numCache>
                <c:formatCode>0.00E+00</c:formatCode>
                <c:ptCount val="10000"/>
                <c:pt idx="0">
                  <c:v>9.5425099100000001E-3</c:v>
                </c:pt>
                <c:pt idx="1">
                  <c:v>1.9093917700000001E-2</c:v>
                </c:pt>
                <c:pt idx="2">
                  <c:v>2.86630355E-2</c:v>
                </c:pt>
                <c:pt idx="3">
                  <c:v>3.82585935E-2</c:v>
                </c:pt>
                <c:pt idx="4">
                  <c:v>4.7889243800000002E-2</c:v>
                </c:pt>
                <c:pt idx="5">
                  <c:v>5.7563547E-2</c:v>
                </c:pt>
                <c:pt idx="6">
                  <c:v>6.7290000599999997E-2</c:v>
                </c:pt>
                <c:pt idx="7">
                  <c:v>7.7077023699999997E-2</c:v>
                </c:pt>
                <c:pt idx="8">
                  <c:v>8.6932964599999996E-2</c:v>
                </c:pt>
                <c:pt idx="9">
                  <c:v>9.6866100999999996E-2</c:v>
                </c:pt>
                <c:pt idx="10" formatCode="General">
                  <c:v>0.10688463600000001</c:v>
                </c:pt>
                <c:pt idx="11" formatCode="General">
                  <c:v>0.11699672</c:v>
                </c:pt>
                <c:pt idx="12" formatCode="General">
                  <c:v>0.127210408</c:v>
                </c:pt>
                <c:pt idx="13" formatCode="General">
                  <c:v>0.13753367999999999</c:v>
                </c:pt>
                <c:pt idx="14" formatCode="General">
                  <c:v>0.14797447599999999</c:v>
                </c:pt>
                <c:pt idx="15" formatCode="General">
                  <c:v>0.158540606</c:v>
                </c:pt>
                <c:pt idx="16" formatCode="General">
                  <c:v>0.169239849</c:v>
                </c:pt>
                <c:pt idx="17" formatCode="General">
                  <c:v>0.18007986200000001</c:v>
                </c:pt>
                <c:pt idx="18" formatCode="General">
                  <c:v>0.19106935</c:v>
                </c:pt>
                <c:pt idx="19" formatCode="General">
                  <c:v>0.20221382399999999</c:v>
                </c:pt>
                <c:pt idx="20" formatCode="General">
                  <c:v>0.213521555</c:v>
                </c:pt>
                <c:pt idx="21" formatCode="General">
                  <c:v>0.22499977099999999</c:v>
                </c:pt>
                <c:pt idx="22" formatCode="General">
                  <c:v>0.23665560799999999</c:v>
                </c:pt>
                <c:pt idx="23" formatCode="General">
                  <c:v>0.248496041</c:v>
                </c:pt>
                <c:pt idx="24" formatCode="General">
                  <c:v>0.260527909</c:v>
                </c:pt>
                <c:pt idx="25" formatCode="General">
                  <c:v>0.272757888</c:v>
                </c:pt>
                <c:pt idx="26" formatCode="General">
                  <c:v>0.28519245999999998</c:v>
                </c:pt>
                <c:pt idx="27" formatCode="General">
                  <c:v>0.29783794299999999</c:v>
                </c:pt>
                <c:pt idx="28" formatCode="General">
                  <c:v>0.31070035699999998</c:v>
                </c:pt>
                <c:pt idx="29" formatCode="General">
                  <c:v>0.32378560299999998</c:v>
                </c:pt>
                <c:pt idx="30" formatCode="General">
                  <c:v>0.33709922399999998</c:v>
                </c:pt>
                <c:pt idx="31" formatCode="General">
                  <c:v>0.35064655500000003</c:v>
                </c:pt>
                <c:pt idx="32" formatCode="General">
                  <c:v>0.36443260300000002</c:v>
                </c:pt>
                <c:pt idx="33" formatCode="General">
                  <c:v>0.37846207599999998</c:v>
                </c:pt>
                <c:pt idx="34" formatCode="General">
                  <c:v>0.39273929600000002</c:v>
                </c:pt>
                <c:pt idx="35" formatCode="General">
                  <c:v>0.407268256</c:v>
                </c:pt>
                <c:pt idx="36" formatCode="General">
                  <c:v>0.42205247299999998</c:v>
                </c:pt>
                <c:pt idx="37" formatCode="General">
                  <c:v>0.43709510600000001</c:v>
                </c:pt>
                <c:pt idx="38" formatCode="General">
                  <c:v>0.45239877699999997</c:v>
                </c:pt>
                <c:pt idx="39" formatCode="General">
                  <c:v>0.467965662</c:v>
                </c:pt>
                <c:pt idx="40" formatCode="General">
                  <c:v>0.48379737099999998</c:v>
                </c:pt>
                <c:pt idx="41" formatCode="General">
                  <c:v>0.49989497700000002</c:v>
                </c:pt>
                <c:pt idx="42" formatCode="General">
                  <c:v>0.51625895499999996</c:v>
                </c:pt>
                <c:pt idx="43" formatCode="General">
                  <c:v>0.53288912799999999</c:v>
                </c:pt>
                <c:pt idx="44" formatCode="General">
                  <c:v>0.54978466000000004</c:v>
                </c:pt>
                <c:pt idx="45" formatCode="General">
                  <c:v>0.566944063</c:v>
                </c:pt>
                <c:pt idx="46" formatCode="General">
                  <c:v>0.58436500999999996</c:v>
                </c:pt>
                <c:pt idx="47" formatCode="General">
                  <c:v>0.60204464199999996</c:v>
                </c:pt>
                <c:pt idx="48" formatCode="General">
                  <c:v>0.61997902400000005</c:v>
                </c:pt>
                <c:pt idx="49" formatCode="General">
                  <c:v>0.63816457999999998</c:v>
                </c:pt>
                <c:pt idx="50" formatCode="General">
                  <c:v>0.65659409800000001</c:v>
                </c:pt>
                <c:pt idx="51" formatCode="General">
                  <c:v>0.67526209400000003</c:v>
                </c:pt>
                <c:pt idx="52" formatCode="General">
                  <c:v>0.69416141499999995</c:v>
                </c:pt>
                <c:pt idx="53" formatCode="General">
                  <c:v>0.71328401600000002</c:v>
                </c:pt>
                <c:pt idx="54" formatCode="General">
                  <c:v>0.73262095500000002</c:v>
                </c:pt>
                <c:pt idx="55" formatCode="General">
                  <c:v>0.75216227800000002</c:v>
                </c:pt>
                <c:pt idx="56" formatCode="General">
                  <c:v>0.77189719700000003</c:v>
                </c:pt>
                <c:pt idx="57" formatCode="General">
                  <c:v>0.79181414800000005</c:v>
                </c:pt>
                <c:pt idx="58" formatCode="General">
                  <c:v>0.81190043700000003</c:v>
                </c:pt>
                <c:pt idx="59" formatCode="General">
                  <c:v>0.83214259099999999</c:v>
                </c:pt>
                <c:pt idx="60" formatCode="General">
                  <c:v>0.85252630699999998</c:v>
                </c:pt>
                <c:pt idx="61" formatCode="General">
                  <c:v>0.87303644400000002</c:v>
                </c:pt>
                <c:pt idx="62" formatCode="General">
                  <c:v>0.89365690900000005</c:v>
                </c:pt>
                <c:pt idx="63" formatCode="General">
                  <c:v>0.91437095400000001</c:v>
                </c:pt>
                <c:pt idx="64" formatCode="General">
                  <c:v>0.93516105400000005</c:v>
                </c:pt>
                <c:pt idx="65" formatCode="General">
                  <c:v>0.95600891099999996</c:v>
                </c:pt>
                <c:pt idx="66" formatCode="General">
                  <c:v>0.97689551100000005</c:v>
                </c:pt>
                <c:pt idx="67" formatCode="General">
                  <c:v>0.997801363</c:v>
                </c:pt>
                <c:pt idx="68" formatCode="General">
                  <c:v>1.0187062</c:v>
                </c:pt>
                <c:pt idx="69" formatCode="General">
                  <c:v>1.0395892900000001</c:v>
                </c:pt>
                <c:pt idx="70" formatCode="General">
                  <c:v>1.06042945</c:v>
                </c:pt>
                <c:pt idx="71" formatCode="General">
                  <c:v>1.08120477</c:v>
                </c:pt>
                <c:pt idx="72" formatCode="General">
                  <c:v>1.10189319</c:v>
                </c:pt>
                <c:pt idx="73" formatCode="General">
                  <c:v>1.1224719299999999</c:v>
                </c:pt>
                <c:pt idx="74" formatCode="General">
                  <c:v>1.1429179899999999</c:v>
                </c:pt>
                <c:pt idx="75" formatCode="General">
                  <c:v>1.16320789</c:v>
                </c:pt>
                <c:pt idx="76" formatCode="General">
                  <c:v>1.1833179</c:v>
                </c:pt>
                <c:pt idx="77" formatCode="General">
                  <c:v>1.2032238200000001</c:v>
                </c:pt>
                <c:pt idx="78" formatCode="General">
                  <c:v>1.2229009900000001</c:v>
                </c:pt>
                <c:pt idx="79" formatCode="General">
                  <c:v>1.24232483</c:v>
                </c:pt>
                <c:pt idx="80" formatCode="General">
                  <c:v>1.26146984</c:v>
                </c:pt>
                <c:pt idx="81" formatCode="General">
                  <c:v>1.28031063</c:v>
                </c:pt>
                <c:pt idx="82" formatCode="General">
                  <c:v>1.2988214499999999</c:v>
                </c:pt>
                <c:pt idx="83" formatCode="General">
                  <c:v>1.3169760699999999</c:v>
                </c:pt>
                <c:pt idx="84" formatCode="General">
                  <c:v>1.3347483899999999</c:v>
                </c:pt>
                <c:pt idx="85" formatCode="General">
                  <c:v>1.35211182</c:v>
                </c:pt>
                <c:pt idx="86" formatCode="General">
                  <c:v>1.36904001</c:v>
                </c:pt>
                <c:pt idx="87" formatCode="General">
                  <c:v>1.38550639</c:v>
                </c:pt>
                <c:pt idx="88" formatCode="General">
                  <c:v>1.4014848499999999</c:v>
                </c:pt>
                <c:pt idx="89" formatCode="General">
                  <c:v>1.4169501099999999</c:v>
                </c:pt>
                <c:pt idx="90" formatCode="General">
                  <c:v>1.43187547</c:v>
                </c:pt>
                <c:pt idx="91" formatCode="General">
                  <c:v>1.4462370899999999</c:v>
                </c:pt>
                <c:pt idx="92" formatCode="General">
                  <c:v>1.46001124</c:v>
                </c:pt>
                <c:pt idx="93" formatCode="General">
                  <c:v>1.47317564</c:v>
                </c:pt>
                <c:pt idx="94" formatCode="General">
                  <c:v>1.48570979</c:v>
                </c:pt>
                <c:pt idx="95" formatCode="General">
                  <c:v>1.49759471</c:v>
                </c:pt>
                <c:pt idx="96" formatCode="General">
                  <c:v>1.5088137399999999</c:v>
                </c:pt>
                <c:pt idx="97" formatCode="General">
                  <c:v>1.5193529100000001</c:v>
                </c:pt>
                <c:pt idx="98" formatCode="General">
                  <c:v>1.5292009099999999</c:v>
                </c:pt>
                <c:pt idx="99" formatCode="General">
                  <c:v>1.5383496299999999</c:v>
                </c:pt>
                <c:pt idx="100" formatCode="General">
                  <c:v>1.5467943</c:v>
                </c:pt>
                <c:pt idx="101" formatCode="General">
                  <c:v>1.55453372</c:v>
                </c:pt>
                <c:pt idx="102" formatCode="General">
                  <c:v>1.56157053</c:v>
                </c:pt>
                <c:pt idx="103" formatCode="General">
                  <c:v>1.56791127</c:v>
                </c:pt>
                <c:pt idx="104" formatCode="General">
                  <c:v>1.5735665599999999</c:v>
                </c:pt>
                <c:pt idx="105" formatCode="General">
                  <c:v>1.5785511699999999</c:v>
                </c:pt>
                <c:pt idx="106" formatCode="General">
                  <c:v>1.5828833600000001</c:v>
                </c:pt>
                <c:pt idx="107" formatCode="General">
                  <c:v>1.5865858799999999</c:v>
                </c:pt>
                <c:pt idx="108" formatCode="General">
                  <c:v>1.5896847199999999</c:v>
                </c:pt>
                <c:pt idx="109" formatCode="General">
                  <c:v>1.5922097</c:v>
                </c:pt>
                <c:pt idx="110" formatCode="General">
                  <c:v>1.5941936999999999</c:v>
                </c:pt>
                <c:pt idx="111" formatCode="General">
                  <c:v>1.5956724900000001</c:v>
                </c:pt>
                <c:pt idx="112" formatCode="General">
                  <c:v>1.5966843399999999</c:v>
                </c:pt>
                <c:pt idx="113" formatCode="General">
                  <c:v>1.5972696500000001</c:v>
                </c:pt>
                <c:pt idx="114" formatCode="General">
                  <c:v>1.5974706400000001</c:v>
                </c:pt>
                <c:pt idx="115" formatCode="General">
                  <c:v>1.5973306899999999</c:v>
                </c:pt>
                <c:pt idx="116" formatCode="General">
                  <c:v>1.5968940300000001</c:v>
                </c:pt>
                <c:pt idx="117" formatCode="General">
                  <c:v>1.59620535</c:v>
                </c:pt>
                <c:pt idx="118" formatCode="General">
                  <c:v>1.59530902</c:v>
                </c:pt>
                <c:pt idx="119" formatCode="General">
                  <c:v>1.59424937</c:v>
                </c:pt>
                <c:pt idx="120" formatCode="General">
                  <c:v>1.5930694299999999</c:v>
                </c:pt>
                <c:pt idx="121" formatCode="General">
                  <c:v>1.5918111800000001</c:v>
                </c:pt>
                <c:pt idx="122" formatCode="General">
                  <c:v>1.5905151399999999</c:v>
                </c:pt>
                <c:pt idx="123" formatCode="General">
                  <c:v>1.58921969</c:v>
                </c:pt>
                <c:pt idx="124" formatCode="General">
                  <c:v>1.5879610799999999</c:v>
                </c:pt>
                <c:pt idx="125" formatCode="General">
                  <c:v>1.5867731599999999</c:v>
                </c:pt>
                <c:pt idx="126" formatCode="General">
                  <c:v>1.58568716</c:v>
                </c:pt>
                <c:pt idx="127" formatCode="General">
                  <c:v>1.58473134</c:v>
                </c:pt>
                <c:pt idx="128" formatCode="General">
                  <c:v>1.5839309699999999</c:v>
                </c:pt>
                <c:pt idx="129" formatCode="General">
                  <c:v>1.58330846</c:v>
                </c:pt>
                <c:pt idx="130" formatCode="General">
                  <c:v>1.5828827599999999</c:v>
                </c:pt>
                <c:pt idx="131" formatCode="General">
                  <c:v>1.5826696200000001</c:v>
                </c:pt>
                <c:pt idx="132" formatCode="General">
                  <c:v>1.58268166</c:v>
                </c:pt>
                <c:pt idx="133" formatCode="General">
                  <c:v>1.58292806</c:v>
                </c:pt>
                <c:pt idx="134" formatCode="General">
                  <c:v>1.5834150300000001</c:v>
                </c:pt>
                <c:pt idx="135" formatCode="General">
                  <c:v>1.58414543</c:v>
                </c:pt>
                <c:pt idx="136" formatCode="General">
                  <c:v>1.58511877</c:v>
                </c:pt>
                <c:pt idx="137" formatCode="General">
                  <c:v>1.5863326799999999</c:v>
                </c:pt>
                <c:pt idx="138" formatCode="General">
                  <c:v>1.5877796399999999</c:v>
                </c:pt>
                <c:pt idx="139" formatCode="General">
                  <c:v>1.5894515499999999</c:v>
                </c:pt>
                <c:pt idx="140" formatCode="General">
                  <c:v>1.5913367300000001</c:v>
                </c:pt>
                <c:pt idx="141" formatCode="General">
                  <c:v>1.5934213399999999</c:v>
                </c:pt>
                <c:pt idx="142" formatCode="General">
                  <c:v>1.5956893000000001</c:v>
                </c:pt>
                <c:pt idx="143" formatCode="General">
                  <c:v>1.5981225999999999</c:v>
                </c:pt>
                <c:pt idx="144" formatCode="General">
                  <c:v>1.60070121</c:v>
                </c:pt>
                <c:pt idx="145" formatCode="General">
                  <c:v>1.6034036899999999</c:v>
                </c:pt>
                <c:pt idx="146" formatCode="General">
                  <c:v>1.6062073699999999</c:v>
                </c:pt>
                <c:pt idx="147" formatCode="General">
                  <c:v>1.60908842</c:v>
                </c:pt>
                <c:pt idx="148" formatCode="General">
                  <c:v>1.6120222799999999</c:v>
                </c:pt>
                <c:pt idx="149" formatCode="General">
                  <c:v>1.6149838000000001</c:v>
                </c:pt>
                <c:pt idx="150" formatCode="General">
                  <c:v>1.6179477</c:v>
                </c:pt>
                <c:pt idx="151" formatCode="General">
                  <c:v>1.6208884699999999</c:v>
                </c:pt>
                <c:pt idx="152" formatCode="General">
                  <c:v>1.62378132</c:v>
                </c:pt>
                <c:pt idx="153" formatCode="General">
                  <c:v>1.62660158</c:v>
                </c:pt>
                <c:pt idx="154" formatCode="General">
                  <c:v>1.6293256300000001</c:v>
                </c:pt>
                <c:pt idx="155" formatCode="General">
                  <c:v>1.6319305900000001</c:v>
                </c:pt>
                <c:pt idx="156" formatCode="General">
                  <c:v>1.63439512</c:v>
                </c:pt>
                <c:pt idx="157" formatCode="General">
                  <c:v>1.6366989599999999</c:v>
                </c:pt>
                <c:pt idx="158" formatCode="General">
                  <c:v>1.6388239899999999</c:v>
                </c:pt>
                <c:pt idx="159" formatCode="General">
                  <c:v>1.64075339</c:v>
                </c:pt>
                <c:pt idx="160" formatCode="General">
                  <c:v>1.64247239</c:v>
                </c:pt>
                <c:pt idx="161" formatCode="General">
                  <c:v>1.6439682200000001</c:v>
                </c:pt>
                <c:pt idx="162" formatCode="General">
                  <c:v>1.6452304099999999</c:v>
                </c:pt>
                <c:pt idx="163" formatCode="General">
                  <c:v>1.64625037</c:v>
                </c:pt>
                <c:pt idx="164" formatCode="General">
                  <c:v>1.6470217700000001</c:v>
                </c:pt>
                <c:pt idx="165" formatCode="General">
                  <c:v>1.64754069</c:v>
                </c:pt>
                <c:pt idx="166" formatCode="General">
                  <c:v>1.6478050900000001</c:v>
                </c:pt>
                <c:pt idx="167" formatCode="General">
                  <c:v>1.64781511</c:v>
                </c:pt>
                <c:pt idx="168" formatCode="General">
                  <c:v>1.6475732300000001</c:v>
                </c:pt>
                <c:pt idx="169" formatCode="General">
                  <c:v>1.64708352</c:v>
                </c:pt>
                <c:pt idx="170" formatCode="General">
                  <c:v>1.64635205</c:v>
                </c:pt>
                <c:pt idx="171" formatCode="General">
                  <c:v>1.6453869299999999</c:v>
                </c:pt>
                <c:pt idx="172" formatCode="General">
                  <c:v>1.6441973400000001</c:v>
                </c:pt>
                <c:pt idx="173" formatCode="General">
                  <c:v>1.64279449</c:v>
                </c:pt>
                <c:pt idx="174" formatCode="General">
                  <c:v>1.6411902899999999</c:v>
                </c:pt>
                <c:pt idx="175" formatCode="General">
                  <c:v>1.63939846</c:v>
                </c:pt>
                <c:pt idx="176" formatCode="General">
                  <c:v>1.6374330500000001</c:v>
                </c:pt>
                <c:pt idx="177" formatCode="General">
                  <c:v>1.63530946</c:v>
                </c:pt>
                <c:pt idx="178" formatCode="General">
                  <c:v>1.63304341</c:v>
                </c:pt>
                <c:pt idx="179" formatCode="General">
                  <c:v>1.63065112</c:v>
                </c:pt>
                <c:pt idx="180" formatCode="General">
                  <c:v>1.62814927</c:v>
                </c:pt>
                <c:pt idx="181" formatCode="General">
                  <c:v>1.62555468</c:v>
                </c:pt>
                <c:pt idx="182" formatCode="General">
                  <c:v>1.62288404</c:v>
                </c:pt>
                <c:pt idx="183" formatCode="General">
                  <c:v>1.6201539</c:v>
                </c:pt>
                <c:pt idx="184" formatCode="General">
                  <c:v>1.61738074</c:v>
                </c:pt>
                <c:pt idx="185" formatCode="General">
                  <c:v>1.6145805099999999</c:v>
                </c:pt>
                <c:pt idx="186" formatCode="General">
                  <c:v>1.6117684800000001</c:v>
                </c:pt>
                <c:pt idx="187" formatCode="General">
                  <c:v>1.6089597899999999</c:v>
                </c:pt>
                <c:pt idx="188" formatCode="General">
                  <c:v>1.60616827</c:v>
                </c:pt>
                <c:pt idx="189" formatCode="General">
                  <c:v>1.6034079800000001</c:v>
                </c:pt>
                <c:pt idx="190" formatCode="General">
                  <c:v>1.60069025</c:v>
                </c:pt>
                <c:pt idx="191" formatCode="General">
                  <c:v>1.5980271100000001</c:v>
                </c:pt>
                <c:pt idx="192" formatCode="General">
                  <c:v>1.5954290600000001</c:v>
                </c:pt>
                <c:pt idx="193" formatCode="General">
                  <c:v>1.5929056399999999</c:v>
                </c:pt>
                <c:pt idx="194" formatCode="General">
                  <c:v>1.5904654300000001</c:v>
                </c:pt>
                <c:pt idx="195" formatCode="General">
                  <c:v>1.58811557</c:v>
                </c:pt>
                <c:pt idx="196" formatCode="General">
                  <c:v>1.5858623999999999</c:v>
                </c:pt>
                <c:pt idx="197" formatCode="General">
                  <c:v>1.58371127</c:v>
                </c:pt>
                <c:pt idx="198" formatCode="General">
                  <c:v>1.5816658699999999</c:v>
                </c:pt>
                <c:pt idx="199" formatCode="General">
                  <c:v>1.5797294399999999</c:v>
                </c:pt>
                <c:pt idx="200" formatCode="General">
                  <c:v>1.5779037499999999</c:v>
                </c:pt>
                <c:pt idx="201" formatCode="General">
                  <c:v>1.57618952</c:v>
                </c:pt>
                <c:pt idx="202" formatCode="General">
                  <c:v>1.5745867499999999</c:v>
                </c:pt>
                <c:pt idx="203" formatCode="General">
                  <c:v>1.5730940099999999</c:v>
                </c:pt>
                <c:pt idx="204" formatCode="General">
                  <c:v>1.5717092800000001</c:v>
                </c:pt>
                <c:pt idx="205" formatCode="General">
                  <c:v>1.57042956</c:v>
                </c:pt>
                <c:pt idx="206" formatCode="General">
                  <c:v>1.5692507</c:v>
                </c:pt>
                <c:pt idx="207" formatCode="General">
                  <c:v>1.5681682800000001</c:v>
                </c:pt>
                <c:pt idx="208" formatCode="General">
                  <c:v>1.56717682</c:v>
                </c:pt>
                <c:pt idx="209" formatCode="General">
                  <c:v>1.56627011</c:v>
                </c:pt>
                <c:pt idx="210" formatCode="General">
                  <c:v>1.5654416099999999</c:v>
                </c:pt>
                <c:pt idx="211" formatCode="General">
                  <c:v>1.5646841499999999</c:v>
                </c:pt>
                <c:pt idx="212" formatCode="General">
                  <c:v>1.56399</c:v>
                </c:pt>
                <c:pt idx="213" formatCode="General">
                  <c:v>1.5633511499999999</c:v>
                </c:pt>
                <c:pt idx="214" formatCode="General">
                  <c:v>1.5627592800000001</c:v>
                </c:pt>
                <c:pt idx="215" formatCode="General">
                  <c:v>1.56220603</c:v>
                </c:pt>
                <c:pt idx="216" formatCode="General">
                  <c:v>1.56168258</c:v>
                </c:pt>
                <c:pt idx="217" formatCode="General">
                  <c:v>1.5611803500000001</c:v>
                </c:pt>
                <c:pt idx="218" formatCode="General">
                  <c:v>1.5606905200000001</c:v>
                </c:pt>
                <c:pt idx="219" formatCode="General">
                  <c:v>1.5602045099999999</c:v>
                </c:pt>
                <c:pt idx="220" formatCode="General">
                  <c:v>1.5597139600000001</c:v>
                </c:pt>
                <c:pt idx="221" formatCode="General">
                  <c:v>1.55921066</c:v>
                </c:pt>
                <c:pt idx="222" formatCode="General">
                  <c:v>1.5586864899999999</c:v>
                </c:pt>
                <c:pt idx="223" formatCode="General">
                  <c:v>1.55813432</c:v>
                </c:pt>
                <c:pt idx="224" formatCode="General">
                  <c:v>1.5575467300000001</c:v>
                </c:pt>
                <c:pt idx="225" formatCode="General">
                  <c:v>1.5569171900000001</c:v>
                </c:pt>
                <c:pt idx="226" formatCode="General">
                  <c:v>1.5562396000000001</c:v>
                </c:pt>
                <c:pt idx="227" formatCode="General">
                  <c:v>1.55550838</c:v>
                </c:pt>
                <c:pt idx="228" formatCode="General">
                  <c:v>1.55471873</c:v>
                </c:pt>
                <c:pt idx="229" formatCode="General">
                  <c:v>1.5538661499999999</c:v>
                </c:pt>
                <c:pt idx="230" formatCode="General">
                  <c:v>1.55294716</c:v>
                </c:pt>
                <c:pt idx="231" formatCode="General">
                  <c:v>1.5519588</c:v>
                </c:pt>
                <c:pt idx="232" formatCode="General">
                  <c:v>1.5508985500000001</c:v>
                </c:pt>
                <c:pt idx="233" formatCode="General">
                  <c:v>1.5497649899999999</c:v>
                </c:pt>
                <c:pt idx="234" formatCode="General">
                  <c:v>1.5485570399999999</c:v>
                </c:pt>
                <c:pt idx="235" formatCode="General">
                  <c:v>1.5472743499999999</c:v>
                </c:pt>
                <c:pt idx="236" formatCode="General">
                  <c:v>1.54591751</c:v>
                </c:pt>
                <c:pt idx="237" formatCode="General">
                  <c:v>1.54448724</c:v>
                </c:pt>
                <c:pt idx="238" formatCode="General">
                  <c:v>1.54298508</c:v>
                </c:pt>
                <c:pt idx="239" formatCode="General">
                  <c:v>1.54141331</c:v>
                </c:pt>
                <c:pt idx="240" formatCode="General">
                  <c:v>1.5397744200000001</c:v>
                </c:pt>
                <c:pt idx="241" formatCode="General">
                  <c:v>1.53807151</c:v>
                </c:pt>
                <c:pt idx="242" formatCode="General">
                  <c:v>1.5363081700000001</c:v>
                </c:pt>
                <c:pt idx="243" formatCode="General">
                  <c:v>1.5344883199999999</c:v>
                </c:pt>
                <c:pt idx="244" formatCode="General">
                  <c:v>1.53261614</c:v>
                </c:pt>
                <c:pt idx="245" formatCode="General">
                  <c:v>1.53069699</c:v>
                </c:pt>
                <c:pt idx="246" formatCode="General">
                  <c:v>1.5287342100000001</c:v>
                </c:pt>
                <c:pt idx="247" formatCode="General">
                  <c:v>1.52673364</c:v>
                </c:pt>
                <c:pt idx="248" formatCode="General">
                  <c:v>1.5247004</c:v>
                </c:pt>
                <c:pt idx="249" formatCode="General">
                  <c:v>1.5226395100000001</c:v>
                </c:pt>
                <c:pt idx="250" formatCode="General">
                  <c:v>1.5205564499999999</c:v>
                </c:pt>
                <c:pt idx="251" formatCode="General">
                  <c:v>1.5184564599999999</c:v>
                </c:pt>
                <c:pt idx="252" formatCode="General">
                  <c:v>1.5163449</c:v>
                </c:pt>
                <c:pt idx="253" formatCode="General">
                  <c:v>1.5142266799999999</c:v>
                </c:pt>
                <c:pt idx="254" formatCode="General">
                  <c:v>1.51210713</c:v>
                </c:pt>
                <c:pt idx="255" formatCode="General">
                  <c:v>1.50999105</c:v>
                </c:pt>
                <c:pt idx="256" formatCode="General">
                  <c:v>1.50788319</c:v>
                </c:pt>
                <c:pt idx="257" formatCode="General">
                  <c:v>1.50578809</c:v>
                </c:pt>
                <c:pt idx="258" formatCode="General">
                  <c:v>1.50370991</c:v>
                </c:pt>
                <c:pt idx="259" formatCode="General">
                  <c:v>1.50165284</c:v>
                </c:pt>
                <c:pt idx="260" formatCode="General">
                  <c:v>1.4996205600000001</c:v>
                </c:pt>
                <c:pt idx="261" formatCode="General">
                  <c:v>1.4976162900000001</c:v>
                </c:pt>
                <c:pt idx="262" formatCode="General">
                  <c:v>1.4956434999999999</c:v>
                </c:pt>
                <c:pt idx="263" formatCode="General">
                  <c:v>1.49370468</c:v>
                </c:pt>
                <c:pt idx="264" formatCode="General">
                  <c:v>1.4918023300000001</c:v>
                </c:pt>
                <c:pt idx="265" formatCode="General">
                  <c:v>1.4899387399999999</c:v>
                </c:pt>
                <c:pt idx="266" formatCode="General">
                  <c:v>1.4881154299999999</c:v>
                </c:pt>
                <c:pt idx="267" formatCode="General">
                  <c:v>1.4863338500000001</c:v>
                </c:pt>
                <c:pt idx="268" formatCode="General">
                  <c:v>1.4845951799999999</c:v>
                </c:pt>
                <c:pt idx="269" formatCode="General">
                  <c:v>1.4829001399999999</c:v>
                </c:pt>
                <c:pt idx="270" formatCode="General">
                  <c:v>1.48124897</c:v>
                </c:pt>
                <c:pt idx="271" formatCode="General">
                  <c:v>1.4796416800000001</c:v>
                </c:pt>
                <c:pt idx="272" formatCode="General">
                  <c:v>1.47807825</c:v>
                </c:pt>
                <c:pt idx="273" formatCode="General">
                  <c:v>1.47655797</c:v>
                </c:pt>
                <c:pt idx="274" formatCode="General">
                  <c:v>1.4750800100000001</c:v>
                </c:pt>
                <c:pt idx="275" formatCode="General">
                  <c:v>1.4736430599999999</c:v>
                </c:pt>
                <c:pt idx="276" formatCode="General">
                  <c:v>1.4722460500000001</c:v>
                </c:pt>
                <c:pt idx="277" formatCode="General">
                  <c:v>1.4708870599999999</c:v>
                </c:pt>
                <c:pt idx="278" formatCode="General">
                  <c:v>1.4695644400000001</c:v>
                </c:pt>
                <c:pt idx="279" formatCode="General">
                  <c:v>1.46827602</c:v>
                </c:pt>
                <c:pt idx="280" formatCode="General">
                  <c:v>1.4670196799999999</c:v>
                </c:pt>
                <c:pt idx="281" formatCode="General">
                  <c:v>1.4657928899999999</c:v>
                </c:pt>
                <c:pt idx="282" formatCode="General">
                  <c:v>1.46459329</c:v>
                </c:pt>
                <c:pt idx="283" formatCode="General">
                  <c:v>1.4634182499999999</c:v>
                </c:pt>
                <c:pt idx="284" formatCode="General">
                  <c:v>1.46226513</c:v>
                </c:pt>
                <c:pt idx="285" formatCode="General">
                  <c:v>1.4611309800000001</c:v>
                </c:pt>
                <c:pt idx="286" formatCode="General">
                  <c:v>1.4600132699999999</c:v>
                </c:pt>
                <c:pt idx="287" formatCode="General">
                  <c:v>1.4589090300000001</c:v>
                </c:pt>
                <c:pt idx="288" formatCode="General">
                  <c:v>1.45781553</c:v>
                </c:pt>
                <c:pt idx="289" formatCode="General">
                  <c:v>1.45673013</c:v>
                </c:pt>
                <c:pt idx="290" formatCode="General">
                  <c:v>1.45565009</c:v>
                </c:pt>
                <c:pt idx="291" formatCode="General">
                  <c:v>1.4545728</c:v>
                </c:pt>
                <c:pt idx="292" formatCode="General">
                  <c:v>1.4534958600000001</c:v>
                </c:pt>
                <c:pt idx="293" formatCode="General">
                  <c:v>1.4524167800000001</c:v>
                </c:pt>
                <c:pt idx="294" formatCode="General">
                  <c:v>1.4513332800000001</c:v>
                </c:pt>
                <c:pt idx="295" formatCode="General">
                  <c:v>1.45024335</c:v>
                </c:pt>
                <c:pt idx="296" formatCode="General">
                  <c:v>1.4491450800000001</c:v>
                </c:pt>
                <c:pt idx="297" formatCode="General">
                  <c:v>1.4480365500000001</c:v>
                </c:pt>
                <c:pt idx="298" formatCode="General">
                  <c:v>1.44691634</c:v>
                </c:pt>
                <c:pt idx="299" formatCode="General">
                  <c:v>1.4457829</c:v>
                </c:pt>
                <c:pt idx="300" formatCode="General">
                  <c:v>1.44463491</c:v>
                </c:pt>
                <c:pt idx="301" formatCode="General">
                  <c:v>1.4434716700000001</c:v>
                </c:pt>
                <c:pt idx="302" formatCode="General">
                  <c:v>1.44229209</c:v>
                </c:pt>
                <c:pt idx="303" formatCode="General">
                  <c:v>1.4410961900000001</c:v>
                </c:pt>
                <c:pt idx="304" formatCode="General">
                  <c:v>1.4398823999999999</c:v>
                </c:pt>
                <c:pt idx="305" formatCode="General">
                  <c:v>1.4386510800000001</c:v>
                </c:pt>
                <c:pt idx="306" formatCode="General">
                  <c:v>1.4374021299999999</c:v>
                </c:pt>
                <c:pt idx="307" formatCode="General">
                  <c:v>1.43613565</c:v>
                </c:pt>
                <c:pt idx="308" formatCode="General">
                  <c:v>1.4348518800000001</c:v>
                </c:pt>
                <c:pt idx="309" formatCode="General">
                  <c:v>1.4335514300000001</c:v>
                </c:pt>
                <c:pt idx="310" formatCode="General">
                  <c:v>1.4322346399999999</c:v>
                </c:pt>
                <c:pt idx="311" formatCode="General">
                  <c:v>1.4309026</c:v>
                </c:pt>
                <c:pt idx="312" formatCode="General">
                  <c:v>1.4295557699999999</c:v>
                </c:pt>
                <c:pt idx="313" formatCode="General">
                  <c:v>1.4281954800000001</c:v>
                </c:pt>
                <c:pt idx="314" formatCode="General">
                  <c:v>1.42682278</c:v>
                </c:pt>
                <c:pt idx="315" formatCode="General">
                  <c:v>1.4254386400000001</c:v>
                </c:pt>
                <c:pt idx="316" formatCode="General">
                  <c:v>1.42404449</c:v>
                </c:pt>
                <c:pt idx="317" formatCode="General">
                  <c:v>1.42264163</c:v>
                </c:pt>
                <c:pt idx="318" formatCode="General">
                  <c:v>1.4212315099999999</c:v>
                </c:pt>
                <c:pt idx="319" formatCode="General">
                  <c:v>1.4198154199999999</c:v>
                </c:pt>
                <c:pt idx="320" formatCode="General">
                  <c:v>1.4183948</c:v>
                </c:pt>
                <c:pt idx="321" formatCode="General">
                  <c:v>1.41697133</c:v>
                </c:pt>
                <c:pt idx="322" formatCode="General">
                  <c:v>1.41554618</c:v>
                </c:pt>
                <c:pt idx="323" formatCode="General">
                  <c:v>1.41412103</c:v>
                </c:pt>
                <c:pt idx="324" formatCode="General">
                  <c:v>1.4126972</c:v>
                </c:pt>
                <c:pt idx="325" formatCode="General">
                  <c:v>1.41127622</c:v>
                </c:pt>
                <c:pt idx="326" formatCode="General">
                  <c:v>1.4098592999999999</c:v>
                </c:pt>
                <c:pt idx="327" formatCode="General">
                  <c:v>1.4084478600000001</c:v>
                </c:pt>
                <c:pt idx="328" formatCode="General">
                  <c:v>1.4070431000000001</c:v>
                </c:pt>
                <c:pt idx="329" formatCode="General">
                  <c:v>1.4056462000000001</c:v>
                </c:pt>
                <c:pt idx="330" formatCode="General">
                  <c:v>1.4042584899999999</c:v>
                </c:pt>
                <c:pt idx="331" formatCode="General">
                  <c:v>1.40288079</c:v>
                </c:pt>
                <c:pt idx="332" formatCode="General">
                  <c:v>1.40151417</c:v>
                </c:pt>
                <c:pt idx="333" formatCode="General">
                  <c:v>1.4001596000000001</c:v>
                </c:pt>
                <c:pt idx="334" formatCode="General">
                  <c:v>1.39881766</c:v>
                </c:pt>
                <c:pt idx="335" formatCode="General">
                  <c:v>1.3974893100000001</c:v>
                </c:pt>
                <c:pt idx="336" formatCode="General">
                  <c:v>1.39617503</c:v>
                </c:pt>
                <c:pt idx="337" formatCode="General">
                  <c:v>1.39487541</c:v>
                </c:pt>
                <c:pt idx="338" formatCode="General">
                  <c:v>1.3935908100000001</c:v>
                </c:pt>
                <c:pt idx="339" formatCode="General">
                  <c:v>1.3923215900000001</c:v>
                </c:pt>
                <c:pt idx="340" formatCode="General">
                  <c:v>1.3910681</c:v>
                </c:pt>
                <c:pt idx="341" formatCode="General">
                  <c:v>1.38983035</c:v>
                </c:pt>
                <c:pt idx="342" formatCode="General">
                  <c:v>1.3886085699999999</c:v>
                </c:pt>
                <c:pt idx="343" formatCode="General">
                  <c:v>1.3874025299999999</c:v>
                </c:pt>
                <c:pt idx="344" formatCode="General">
                  <c:v>1.3862123500000001</c:v>
                </c:pt>
                <c:pt idx="345" formatCode="General">
                  <c:v>1.38503778</c:v>
                </c:pt>
                <c:pt idx="346" formatCode="General">
                  <c:v>1.38387847</c:v>
                </c:pt>
                <c:pt idx="347" formatCode="General">
                  <c:v>1.3827343000000001</c:v>
                </c:pt>
                <c:pt idx="348" formatCode="General">
                  <c:v>1.38160467</c:v>
                </c:pt>
                <c:pt idx="349" formatCode="General">
                  <c:v>1.3804893499999999</c:v>
                </c:pt>
                <c:pt idx="350" formatCode="General">
                  <c:v>1.3793876199999999</c:v>
                </c:pt>
                <c:pt idx="351" formatCode="General">
                  <c:v>1.3782991200000001</c:v>
                </c:pt>
                <c:pt idx="352" formatCode="General">
                  <c:v>1.3772232499999999</c:v>
                </c:pt>
                <c:pt idx="353" formatCode="General">
                  <c:v>1.3761591900000001</c:v>
                </c:pt>
                <c:pt idx="354" formatCode="General">
                  <c:v>1.37510657</c:v>
                </c:pt>
                <c:pt idx="355" formatCode="General">
                  <c:v>1.3740644500000001</c:v>
                </c:pt>
                <c:pt idx="356" formatCode="General">
                  <c:v>1.3730322100000001</c:v>
                </c:pt>
                <c:pt idx="357" formatCode="General">
                  <c:v>1.3720092800000001</c:v>
                </c:pt>
                <c:pt idx="358" formatCode="General">
                  <c:v>1.3709946900000001</c:v>
                </c:pt>
                <c:pt idx="359" formatCode="General">
                  <c:v>1.36998796</c:v>
                </c:pt>
                <c:pt idx="360" formatCode="General">
                  <c:v>1.3689882799999999</c:v>
                </c:pt>
                <c:pt idx="361" formatCode="General">
                  <c:v>1.36799479</c:v>
                </c:pt>
                <c:pt idx="362" formatCode="General">
                  <c:v>1.36700702</c:v>
                </c:pt>
                <c:pt idx="363" formatCode="General">
                  <c:v>1.3660241399999999</c:v>
                </c:pt>
                <c:pt idx="364" formatCode="General">
                  <c:v>1.3650460200000001</c:v>
                </c:pt>
                <c:pt idx="365" formatCode="General">
                  <c:v>1.3640711299999999</c:v>
                </c:pt>
                <c:pt idx="366" formatCode="General">
                  <c:v>1.3630992200000001</c:v>
                </c:pt>
                <c:pt idx="367" formatCode="General">
                  <c:v>1.3621296899999999</c:v>
                </c:pt>
                <c:pt idx="368" formatCode="General">
                  <c:v>1.36116207</c:v>
                </c:pt>
                <c:pt idx="369" formatCode="General">
                  <c:v>1.36019588</c:v>
                </c:pt>
                <c:pt idx="370" formatCode="General">
                  <c:v>1.35923064</c:v>
                </c:pt>
                <c:pt idx="371" formatCode="General">
                  <c:v>1.35826588</c:v>
                </c:pt>
                <c:pt idx="372" formatCode="General">
                  <c:v>1.35730124</c:v>
                </c:pt>
                <c:pt idx="373" formatCode="General">
                  <c:v>1.35633636</c:v>
                </c:pt>
                <c:pt idx="374" formatCode="General">
                  <c:v>1.3553710000000001</c:v>
                </c:pt>
                <c:pt idx="375" formatCode="General">
                  <c:v>1.3544048099999999</c:v>
                </c:pt>
                <c:pt idx="376" formatCode="General">
                  <c:v>1.3534375400000001</c:v>
                </c:pt>
                <c:pt idx="377" formatCode="General">
                  <c:v>1.35246921</c:v>
                </c:pt>
                <c:pt idx="378" formatCode="General">
                  <c:v>1.3514995599999999</c:v>
                </c:pt>
                <c:pt idx="379" formatCode="General">
                  <c:v>1.3505284799999999</c:v>
                </c:pt>
                <c:pt idx="380" formatCode="General">
                  <c:v>1.3495559699999999</c:v>
                </c:pt>
                <c:pt idx="381" formatCode="General">
                  <c:v>1.34858203</c:v>
                </c:pt>
                <c:pt idx="382" formatCode="General">
                  <c:v>1.3476066600000001</c:v>
                </c:pt>
                <c:pt idx="383" formatCode="General">
                  <c:v>1.3466299799999999</c:v>
                </c:pt>
                <c:pt idx="384" formatCode="General">
                  <c:v>1.34565198</c:v>
                </c:pt>
                <c:pt idx="385" formatCode="General">
                  <c:v>1.3446727999999999</c:v>
                </c:pt>
                <c:pt idx="386" formatCode="General">
                  <c:v>1.3436926600000001</c:v>
                </c:pt>
                <c:pt idx="387" formatCode="General">
                  <c:v>1.34271169</c:v>
                </c:pt>
                <c:pt idx="388" formatCode="General">
                  <c:v>1.3417300000000001</c:v>
                </c:pt>
                <c:pt idx="389" formatCode="General">
                  <c:v>1.3407480700000001</c:v>
                </c:pt>
                <c:pt idx="390" formatCode="General">
                  <c:v>1.3397659099999999</c:v>
                </c:pt>
                <c:pt idx="391" formatCode="General">
                  <c:v>1.3387838599999999</c:v>
                </c:pt>
                <c:pt idx="392" formatCode="General">
                  <c:v>1.33780217</c:v>
                </c:pt>
                <c:pt idx="393" formatCode="General">
                  <c:v>1.3368211999999999</c:v>
                </c:pt>
                <c:pt idx="394" formatCode="General">
                  <c:v>1.3358410599999999</c:v>
                </c:pt>
                <c:pt idx="395" formatCode="General">
                  <c:v>1.3348622299999999</c:v>
                </c:pt>
                <c:pt idx="396" formatCode="General">
                  <c:v>1.3338849500000001</c:v>
                </c:pt>
                <c:pt idx="397" formatCode="General">
                  <c:v>1.33290946</c:v>
                </c:pt>
                <c:pt idx="398" formatCode="General">
                  <c:v>1.3319361199999999</c:v>
                </c:pt>
                <c:pt idx="399" formatCode="General">
                  <c:v>1.33096528</c:v>
                </c:pt>
                <c:pt idx="400" formatCode="General">
                  <c:v>1.3299971799999999</c:v>
                </c:pt>
                <c:pt idx="401" formatCode="General">
                  <c:v>1.3290320600000001</c:v>
                </c:pt>
                <c:pt idx="402" formatCode="General">
                  <c:v>1.3280702799999999</c:v>
                </c:pt>
                <c:pt idx="403" formatCode="General">
                  <c:v>1.3271119600000001</c:v>
                </c:pt>
                <c:pt idx="404" formatCode="General">
                  <c:v>1.3261575699999999</c:v>
                </c:pt>
                <c:pt idx="405" formatCode="General">
                  <c:v>1.3252073499999999</c:v>
                </c:pt>
                <c:pt idx="406" formatCode="General">
                  <c:v>1.32426131</c:v>
                </c:pt>
                <c:pt idx="407" formatCode="General">
                  <c:v>1.3233199099999999</c:v>
                </c:pt>
                <c:pt idx="408" formatCode="General">
                  <c:v>1.3223831699999999</c:v>
                </c:pt>
                <c:pt idx="409" formatCode="General">
                  <c:v>1.32145143</c:v>
                </c:pt>
                <c:pt idx="410" formatCode="General">
                  <c:v>1.32052481</c:v>
                </c:pt>
                <c:pt idx="411" formatCode="General">
                  <c:v>1.3196034400000001</c:v>
                </c:pt>
                <c:pt idx="412" formatCode="General">
                  <c:v>1.3186874399999999</c:v>
                </c:pt>
                <c:pt idx="413" formatCode="General">
                  <c:v>1.31777704</c:v>
                </c:pt>
                <c:pt idx="414" formatCode="General">
                  <c:v>1.3168722399999999</c:v>
                </c:pt>
                <c:pt idx="415" formatCode="General">
                  <c:v>1.31597316</c:v>
                </c:pt>
                <c:pt idx="416" formatCode="General">
                  <c:v>1.3150798100000001</c:v>
                </c:pt>
                <c:pt idx="417" formatCode="General">
                  <c:v>1.31419241</c:v>
                </c:pt>
                <c:pt idx="418" formatCode="General">
                  <c:v>1.3133107399999999</c:v>
                </c:pt>
                <c:pt idx="419" formatCode="General">
                  <c:v>1.3124350300000001</c:v>
                </c:pt>
                <c:pt idx="420" formatCode="General">
                  <c:v>1.31156516</c:v>
                </c:pt>
                <c:pt idx="421" formatCode="General">
                  <c:v>1.31070113</c:v>
                </c:pt>
                <c:pt idx="422" formatCode="General">
                  <c:v>1.3098430599999999</c:v>
                </c:pt>
                <c:pt idx="423" formatCode="General">
                  <c:v>1.3089906</c:v>
                </c:pt>
                <c:pt idx="424" formatCode="General">
                  <c:v>1.3081439699999999</c:v>
                </c:pt>
                <c:pt idx="425" formatCode="General">
                  <c:v>1.30730295</c:v>
                </c:pt>
                <c:pt idx="426" formatCode="General">
                  <c:v>1.3064675299999999</c:v>
                </c:pt>
                <c:pt idx="427" formatCode="General">
                  <c:v>1.3056380700000001</c:v>
                </c:pt>
                <c:pt idx="428" formatCode="General">
                  <c:v>1.3048135000000001</c:v>
                </c:pt>
                <c:pt idx="429" formatCode="General">
                  <c:v>1.30399406</c:v>
                </c:pt>
                <c:pt idx="430" formatCode="General">
                  <c:v>1.30317986</c:v>
                </c:pt>
                <c:pt idx="431" formatCode="General">
                  <c:v>1.30237055</c:v>
                </c:pt>
                <c:pt idx="432" formatCode="General">
                  <c:v>1.3015661199999999</c:v>
                </c:pt>
                <c:pt idx="433" formatCode="General">
                  <c:v>1.30076635</c:v>
                </c:pt>
                <c:pt idx="434" formatCode="General">
                  <c:v>1.2999711</c:v>
                </c:pt>
                <c:pt idx="435" formatCode="General">
                  <c:v>1.2991802699999999</c:v>
                </c:pt>
                <c:pt idx="436" formatCode="General">
                  <c:v>1.29839361</c:v>
                </c:pt>
                <c:pt idx="437" formatCode="General">
                  <c:v>1.2976110000000001</c:v>
                </c:pt>
                <c:pt idx="438" formatCode="General">
                  <c:v>1.29683232</c:v>
                </c:pt>
                <c:pt idx="439" formatCode="General">
                  <c:v>1.2960573399999999</c:v>
                </c:pt>
                <c:pt idx="440" formatCode="General">
                  <c:v>1.29528606</c:v>
                </c:pt>
                <c:pt idx="441" formatCode="General">
                  <c:v>1.2945179899999999</c:v>
                </c:pt>
                <c:pt idx="442" formatCode="General">
                  <c:v>1.2937532700000001</c:v>
                </c:pt>
                <c:pt idx="443" formatCode="General">
                  <c:v>1.2929916400000001</c:v>
                </c:pt>
                <c:pt idx="444" formatCode="General">
                  <c:v>1.29223299</c:v>
                </c:pt>
                <c:pt idx="445" formatCode="General">
                  <c:v>1.2914770799999999</c:v>
                </c:pt>
                <c:pt idx="446" formatCode="General">
                  <c:v>1.2907238000000001</c:v>
                </c:pt>
                <c:pt idx="447" formatCode="General">
                  <c:v>1.2899730199999999</c:v>
                </c:pt>
                <c:pt idx="448" formatCode="General">
                  <c:v>1.2892246199999999</c:v>
                </c:pt>
                <c:pt idx="449" formatCode="General">
                  <c:v>1.28847837</c:v>
                </c:pt>
                <c:pt idx="450" formatCode="General">
                  <c:v>1.28773439</c:v>
                </c:pt>
                <c:pt idx="451" formatCode="General">
                  <c:v>1.28699231</c:v>
                </c:pt>
                <c:pt idx="452" formatCode="General">
                  <c:v>1.28625214</c:v>
                </c:pt>
                <c:pt idx="453" formatCode="General">
                  <c:v>1.2855137599999999</c:v>
                </c:pt>
                <c:pt idx="454" formatCode="General">
                  <c:v>1.28477716</c:v>
                </c:pt>
                <c:pt idx="455" formatCode="General">
                  <c:v>1.2840421200000001</c:v>
                </c:pt>
                <c:pt idx="456" formatCode="General">
                  <c:v>1.2833086300000001</c:v>
                </c:pt>
                <c:pt idx="457" formatCode="General">
                  <c:v>1.2825765600000001</c:v>
                </c:pt>
                <c:pt idx="458" formatCode="General">
                  <c:v>1.28184593</c:v>
                </c:pt>
                <c:pt idx="459" formatCode="General">
                  <c:v>1.28111672</c:v>
                </c:pt>
                <c:pt idx="460" formatCode="General">
                  <c:v>1.28038871</c:v>
                </c:pt>
                <c:pt idx="461" formatCode="General">
                  <c:v>1.27966201</c:v>
                </c:pt>
                <c:pt idx="462" formatCode="General">
                  <c:v>1.2789366200000001</c:v>
                </c:pt>
                <c:pt idx="463" formatCode="General">
                  <c:v>1.27821243</c:v>
                </c:pt>
                <c:pt idx="464" formatCode="General">
                  <c:v>1.2774895399999999</c:v>
                </c:pt>
                <c:pt idx="465" formatCode="General">
                  <c:v>1.27676773</c:v>
                </c:pt>
                <c:pt idx="466" formatCode="General">
                  <c:v>1.2760472300000001</c:v>
                </c:pt>
                <c:pt idx="467" formatCode="General">
                  <c:v>1.2753279200000001</c:v>
                </c:pt>
                <c:pt idx="468" formatCode="General">
                  <c:v>1.2746097999999999</c:v>
                </c:pt>
                <c:pt idx="469" formatCode="General">
                  <c:v>1.2738929999999999</c:v>
                </c:pt>
                <c:pt idx="470" formatCode="General">
                  <c:v>1.2731775000000001</c:v>
                </c:pt>
                <c:pt idx="471" formatCode="General">
                  <c:v>1.27246332</c:v>
                </c:pt>
                <c:pt idx="472" formatCode="General">
                  <c:v>1.2717504500000001</c:v>
                </c:pt>
                <c:pt idx="473" formatCode="General">
                  <c:v>1.27103901</c:v>
                </c:pt>
                <c:pt idx="474" formatCode="General">
                  <c:v>1.27032912</c:v>
                </c:pt>
                <c:pt idx="475" formatCode="General">
                  <c:v>1.26962066</c:v>
                </c:pt>
                <c:pt idx="476" formatCode="General">
                  <c:v>1.2689137500000001</c:v>
                </c:pt>
                <c:pt idx="477" formatCode="General">
                  <c:v>1.2682083799999999</c:v>
                </c:pt>
                <c:pt idx="478" formatCode="General">
                  <c:v>1.2675048099999999</c:v>
                </c:pt>
                <c:pt idx="479" formatCode="General">
                  <c:v>1.26680291</c:v>
                </c:pt>
                <c:pt idx="480" formatCode="General">
                  <c:v>1.2661029100000001</c:v>
                </c:pt>
                <c:pt idx="481" formatCode="General">
                  <c:v>1.2654046999999999</c:v>
                </c:pt>
                <c:pt idx="482" formatCode="General">
                  <c:v>1.2647085199999999</c:v>
                </c:pt>
                <c:pt idx="483" formatCode="General">
                  <c:v>1.2640142400000001</c:v>
                </c:pt>
                <c:pt idx="484" formatCode="General">
                  <c:v>1.2633221100000001</c:v>
                </c:pt>
                <c:pt idx="485" formatCode="General">
                  <c:v>1.2626321300000001</c:v>
                </c:pt>
                <c:pt idx="486" formatCode="General">
                  <c:v>1.26194429</c:v>
                </c:pt>
                <c:pt idx="487" formatCode="General">
                  <c:v>1.26125884</c:v>
                </c:pt>
                <c:pt idx="488" formatCode="General">
                  <c:v>1.26057565</c:v>
                </c:pt>
                <c:pt idx="489" formatCode="General">
                  <c:v>1.2598949699999999</c:v>
                </c:pt>
                <c:pt idx="490" formatCode="General">
                  <c:v>1.25921667</c:v>
                </c:pt>
                <c:pt idx="491" formatCode="General">
                  <c:v>1.25854146</c:v>
                </c:pt>
                <c:pt idx="492" formatCode="General">
                  <c:v>1.25786829</c:v>
                </c:pt>
                <c:pt idx="493" formatCode="General">
                  <c:v>1.25719786</c:v>
                </c:pt>
                <c:pt idx="494" formatCode="General">
                  <c:v>1.2565300500000001</c:v>
                </c:pt>
                <c:pt idx="495" formatCode="General">
                  <c:v>1.25586486</c:v>
                </c:pt>
                <c:pt idx="496" formatCode="General">
                  <c:v>1.25520253</c:v>
                </c:pt>
                <c:pt idx="497" formatCode="General">
                  <c:v>1.25454307</c:v>
                </c:pt>
                <c:pt idx="498" formatCode="General">
                  <c:v>1.25388634</c:v>
                </c:pt>
                <c:pt idx="499" formatCode="General">
                  <c:v>1.2532326</c:v>
                </c:pt>
                <c:pt idx="500" formatCode="General">
                  <c:v>1.2525816000000001</c:v>
                </c:pt>
                <c:pt idx="501" formatCode="General">
                  <c:v>1.2519335700000001</c:v>
                </c:pt>
                <c:pt idx="502" formatCode="General">
                  <c:v>1.2512884099999999</c:v>
                </c:pt>
                <c:pt idx="503" formatCode="General">
                  <c:v>1.2506462300000001</c:v>
                </c:pt>
                <c:pt idx="504" formatCode="General">
                  <c:v>1.2500070299999999</c:v>
                </c:pt>
                <c:pt idx="505" formatCode="General">
                  <c:v>1.2493706899999999</c:v>
                </c:pt>
                <c:pt idx="506" formatCode="General">
                  <c:v>1.24873722</c:v>
                </c:pt>
                <c:pt idx="507" formatCode="General">
                  <c:v>1.24810672</c:v>
                </c:pt>
                <c:pt idx="508" formatCode="General">
                  <c:v>1.2474791999999999</c:v>
                </c:pt>
                <c:pt idx="509" formatCode="General">
                  <c:v>1.24685442</c:v>
                </c:pt>
                <c:pt idx="510" formatCode="General">
                  <c:v>1.24623263</c:v>
                </c:pt>
                <c:pt idx="511" formatCode="General">
                  <c:v>1.2456135699999999</c:v>
                </c:pt>
                <c:pt idx="512" formatCode="General">
                  <c:v>1.2449972600000001</c:v>
                </c:pt>
                <c:pt idx="513" formatCode="General">
                  <c:v>1.24438381</c:v>
                </c:pt>
                <c:pt idx="514" formatCode="General">
                  <c:v>1.2437729799999999</c:v>
                </c:pt>
                <c:pt idx="515" formatCode="General">
                  <c:v>1.2431649</c:v>
                </c:pt>
                <c:pt idx="516" formatCode="General">
                  <c:v>1.24255943</c:v>
                </c:pt>
                <c:pt idx="517" formatCode="General">
                  <c:v>1.2419564700000001</c:v>
                </c:pt>
                <c:pt idx="518" formatCode="General">
                  <c:v>1.24135602</c:v>
                </c:pt>
                <c:pt idx="519" formatCode="General">
                  <c:v>1.2407580600000001</c:v>
                </c:pt>
                <c:pt idx="520" formatCode="General">
                  <c:v>1.2401624899999999</c:v>
                </c:pt>
                <c:pt idx="521" formatCode="General">
                  <c:v>1.23956931</c:v>
                </c:pt>
                <c:pt idx="522" formatCode="General">
                  <c:v>1.23897839</c:v>
                </c:pt>
                <c:pt idx="523" formatCode="General">
                  <c:v>1.23838961</c:v>
                </c:pt>
                <c:pt idx="524" formatCode="General">
                  <c:v>1.2378029800000001</c:v>
                </c:pt>
                <c:pt idx="525" formatCode="General">
                  <c:v>1.2372185</c:v>
                </c:pt>
                <c:pt idx="526" formatCode="General">
                  <c:v>1.23663604</c:v>
                </c:pt>
                <c:pt idx="527" formatCode="General">
                  <c:v>1.23605561</c:v>
                </c:pt>
                <c:pt idx="528" formatCode="General">
                  <c:v>1.2354769699999999</c:v>
                </c:pt>
                <c:pt idx="529" formatCode="General">
                  <c:v>1.23490012</c:v>
                </c:pt>
                <c:pt idx="530" formatCode="General">
                  <c:v>1.23432517</c:v>
                </c:pt>
                <c:pt idx="531" formatCode="General">
                  <c:v>1.23375177</c:v>
                </c:pt>
                <c:pt idx="532" formatCode="General">
                  <c:v>1.23318017</c:v>
                </c:pt>
                <c:pt idx="533" formatCode="General">
                  <c:v>1.23260999</c:v>
                </c:pt>
                <c:pt idx="534" formatCode="General">
                  <c:v>1.2320414799999999</c:v>
                </c:pt>
                <c:pt idx="535" formatCode="General">
                  <c:v>1.23147428</c:v>
                </c:pt>
                <c:pt idx="536" formatCode="General">
                  <c:v>1.2309086300000001</c:v>
                </c:pt>
                <c:pt idx="537" formatCode="General">
                  <c:v>1.2303443000000001</c:v>
                </c:pt>
                <c:pt idx="538" formatCode="General">
                  <c:v>1.2297812699999999</c:v>
                </c:pt>
                <c:pt idx="539" formatCode="General">
                  <c:v>1.22921956</c:v>
                </c:pt>
                <c:pt idx="540" formatCode="General">
                  <c:v>1.2286591499999999</c:v>
                </c:pt>
                <c:pt idx="541" formatCode="General">
                  <c:v>1.22809982</c:v>
                </c:pt>
                <c:pt idx="542" formatCode="General">
                  <c:v>1.22754169</c:v>
                </c:pt>
                <c:pt idx="543" formatCode="General">
                  <c:v>1.22698474</c:v>
                </c:pt>
                <c:pt idx="544" formatCode="General">
                  <c:v>1.2264289900000001</c:v>
                </c:pt>
                <c:pt idx="545" formatCode="General">
                  <c:v>1.2258741900000001</c:v>
                </c:pt>
                <c:pt idx="546" formatCode="General">
                  <c:v>1.2253204600000001</c:v>
                </c:pt>
                <c:pt idx="547" formatCode="General">
                  <c:v>1.2247679199999999</c:v>
                </c:pt>
                <c:pt idx="548" formatCode="General">
                  <c:v>1.2242163399999999</c:v>
                </c:pt>
                <c:pt idx="549" formatCode="General">
                  <c:v>1.2236657099999999</c:v>
                </c:pt>
                <c:pt idx="550" formatCode="General">
                  <c:v>1.2231162799999999</c:v>
                </c:pt>
                <c:pt idx="551" formatCode="General">
                  <c:v>1.2225678</c:v>
                </c:pt>
                <c:pt idx="552" formatCode="General">
                  <c:v>1.22202039</c:v>
                </c:pt>
                <c:pt idx="553" formatCode="General">
                  <c:v>1.2214739299999999</c:v>
                </c:pt>
                <c:pt idx="554" formatCode="General">
                  <c:v>1.2209286699999999</c:v>
                </c:pt>
                <c:pt idx="555" formatCode="General">
                  <c:v>1.2203843599999999</c:v>
                </c:pt>
                <c:pt idx="556" formatCode="General">
                  <c:v>1.21984124</c:v>
                </c:pt>
                <c:pt idx="557" formatCode="General">
                  <c:v>1.2192996700000001</c:v>
                </c:pt>
                <c:pt idx="558" formatCode="General">
                  <c:v>1.2187588199999999</c:v>
                </c:pt>
                <c:pt idx="559" formatCode="General">
                  <c:v>1.2182190399999999</c:v>
                </c:pt>
                <c:pt idx="560" formatCode="General">
                  <c:v>1.21768045</c:v>
                </c:pt>
                <c:pt idx="561" formatCode="General">
                  <c:v>1.2171430599999999</c:v>
                </c:pt>
                <c:pt idx="562" formatCode="General">
                  <c:v>1.21660697</c:v>
                </c:pt>
                <c:pt idx="563" formatCode="General">
                  <c:v>1.21607208</c:v>
                </c:pt>
                <c:pt idx="564" formatCode="General">
                  <c:v>1.2155383799999999</c:v>
                </c:pt>
                <c:pt idx="565" formatCode="General">
                  <c:v>1.21500623</c:v>
                </c:pt>
                <c:pt idx="566" formatCode="General">
                  <c:v>1.2144752700000001</c:v>
                </c:pt>
                <c:pt idx="567" formatCode="General">
                  <c:v>1.2139457499999999</c:v>
                </c:pt>
                <c:pt idx="568" formatCode="General">
                  <c:v>1.21341765</c:v>
                </c:pt>
                <c:pt idx="569" formatCode="General">
                  <c:v>1.2128911</c:v>
                </c:pt>
                <c:pt idx="570" formatCode="General">
                  <c:v>1.21236598</c:v>
                </c:pt>
                <c:pt idx="571" formatCode="General">
                  <c:v>1.21184242</c:v>
                </c:pt>
                <c:pt idx="572" formatCode="General">
                  <c:v>1.2113204</c:v>
                </c:pt>
                <c:pt idx="573" formatCode="General">
                  <c:v>1.2107999300000001</c:v>
                </c:pt>
                <c:pt idx="574" formatCode="General">
                  <c:v>1.21028113</c:v>
                </c:pt>
                <c:pt idx="575" formatCode="General">
                  <c:v>1.2097640000000001</c:v>
                </c:pt>
                <c:pt idx="576" formatCode="General">
                  <c:v>1.2092486600000001</c:v>
                </c:pt>
                <c:pt idx="577" formatCode="General">
                  <c:v>1.20873487</c:v>
                </c:pt>
                <c:pt idx="578" formatCode="General">
                  <c:v>1.2082228699999999</c:v>
                </c:pt>
                <c:pt idx="579" formatCode="General">
                  <c:v>1.2077126499999999</c:v>
                </c:pt>
                <c:pt idx="580" formatCode="General">
                  <c:v>1.2072041</c:v>
                </c:pt>
                <c:pt idx="581" formatCode="General">
                  <c:v>1.20669746</c:v>
                </c:pt>
                <c:pt idx="582" formatCode="General">
                  <c:v>1.2061924900000001</c:v>
                </c:pt>
                <c:pt idx="583" formatCode="General">
                  <c:v>1.2056894300000001</c:v>
                </c:pt>
                <c:pt idx="584" formatCode="General">
                  <c:v>1.2051881600000001</c:v>
                </c:pt>
                <c:pt idx="585" formatCode="General">
                  <c:v>1.2046887900000001</c:v>
                </c:pt>
                <c:pt idx="586" formatCode="General">
                  <c:v>1.2041912100000001</c:v>
                </c:pt>
                <c:pt idx="587" formatCode="General">
                  <c:v>1.2036954200000001</c:v>
                </c:pt>
                <c:pt idx="588" formatCode="General">
                  <c:v>1.2032015300000001</c:v>
                </c:pt>
                <c:pt idx="589" formatCode="General">
                  <c:v>1.20270944</c:v>
                </c:pt>
                <c:pt idx="590" formatCode="General">
                  <c:v>1.20221913</c:v>
                </c:pt>
                <c:pt idx="591" formatCode="General">
                  <c:v>1.20173073</c:v>
                </c:pt>
                <c:pt idx="592" formatCode="General">
                  <c:v>1.2012441199999999</c:v>
                </c:pt>
                <c:pt idx="593" formatCode="General">
                  <c:v>1.20075917</c:v>
                </c:pt>
                <c:pt idx="594" formatCode="General">
                  <c:v>1.2002761399999999</c:v>
                </c:pt>
                <c:pt idx="595" formatCode="General">
                  <c:v>1.19979477</c:v>
                </c:pt>
                <c:pt idx="596" formatCode="General">
                  <c:v>1.1993150699999999</c:v>
                </c:pt>
                <c:pt idx="597" formatCode="General">
                  <c:v>1.1988371600000001</c:v>
                </c:pt>
                <c:pt idx="598" formatCode="General">
                  <c:v>1.1983609200000001</c:v>
                </c:pt>
                <c:pt idx="599" formatCode="General">
                  <c:v>1.1978862299999999</c:v>
                </c:pt>
                <c:pt idx="600" formatCode="General">
                  <c:v>1.1974133300000001</c:v>
                </c:pt>
                <c:pt idx="601" formatCode="General">
                  <c:v>1.19694185</c:v>
                </c:pt>
                <c:pt idx="602" formatCode="General">
                  <c:v>1.19647193</c:v>
                </c:pt>
                <c:pt idx="603" formatCode="General">
                  <c:v>1.19600368</c:v>
                </c:pt>
                <c:pt idx="604" formatCode="General">
                  <c:v>1.1955367299999999</c:v>
                </c:pt>
                <c:pt idx="605" formatCode="General">
                  <c:v>1.1950713399999999</c:v>
                </c:pt>
                <c:pt idx="606" formatCode="General">
                  <c:v>1.1946073800000001</c:v>
                </c:pt>
                <c:pt idx="607" formatCode="General">
                  <c:v>1.1941447300000001</c:v>
                </c:pt>
                <c:pt idx="608" formatCode="General">
                  <c:v>1.1936833899999999</c:v>
                </c:pt>
                <c:pt idx="609" formatCode="General">
                  <c:v>1.1932234799999999</c:v>
                </c:pt>
                <c:pt idx="610" formatCode="General">
                  <c:v>1.19276476</c:v>
                </c:pt>
                <c:pt idx="611" formatCode="General">
                  <c:v>1.1923072299999999</c:v>
                </c:pt>
                <c:pt idx="612" formatCode="General">
                  <c:v>1.1918510200000001</c:v>
                </c:pt>
                <c:pt idx="613" formatCode="General">
                  <c:v>1.19139588</c:v>
                </c:pt>
                <c:pt idx="614" formatCode="General">
                  <c:v>1.19094181</c:v>
                </c:pt>
                <c:pt idx="615" formatCode="General">
                  <c:v>1.1904889299999999</c:v>
                </c:pt>
                <c:pt idx="616" formatCode="General">
                  <c:v>1.1900371300000001</c:v>
                </c:pt>
                <c:pt idx="617" formatCode="General">
                  <c:v>1.1895864</c:v>
                </c:pt>
                <c:pt idx="618" formatCode="General">
                  <c:v>1.18913662</c:v>
                </c:pt>
                <c:pt idx="619" formatCode="General">
                  <c:v>1.1886878000000001</c:v>
                </c:pt>
                <c:pt idx="620" formatCode="General">
                  <c:v>1.1882399299999999</c:v>
                </c:pt>
                <c:pt idx="621" formatCode="General">
                  <c:v>1.18779302</c:v>
                </c:pt>
                <c:pt idx="622" formatCode="General">
                  <c:v>1.1873470500000001</c:v>
                </c:pt>
                <c:pt idx="623" formatCode="General">
                  <c:v>1.1869019300000001</c:v>
                </c:pt>
                <c:pt idx="624" formatCode="General">
                  <c:v>1.1864582299999999</c:v>
                </c:pt>
                <c:pt idx="625" formatCode="General">
                  <c:v>1.18601489</c:v>
                </c:pt>
                <c:pt idx="626" formatCode="General">
                  <c:v>1.1855723899999999</c:v>
                </c:pt>
                <c:pt idx="627" formatCode="General">
                  <c:v>1.1851307200000001</c:v>
                </c:pt>
                <c:pt idx="628" formatCode="General">
                  <c:v>1.1846898800000001</c:v>
                </c:pt>
                <c:pt idx="629" formatCode="General">
                  <c:v>1.1842498800000001</c:v>
                </c:pt>
                <c:pt idx="630" formatCode="General">
                  <c:v>1.1838107099999999</c:v>
                </c:pt>
                <c:pt idx="631" formatCode="General">
                  <c:v>1.18337238</c:v>
                </c:pt>
                <c:pt idx="632" formatCode="General">
                  <c:v>1.18293476</c:v>
                </c:pt>
                <c:pt idx="633" formatCode="General">
                  <c:v>1.1824981000000001</c:v>
                </c:pt>
                <c:pt idx="634" formatCode="General">
                  <c:v>1.1820621499999999</c:v>
                </c:pt>
                <c:pt idx="635" formatCode="General">
                  <c:v>1.18162704</c:v>
                </c:pt>
                <c:pt idx="636" formatCode="General">
                  <c:v>1.1811927600000001</c:v>
                </c:pt>
                <c:pt idx="637" formatCode="General">
                  <c:v>1.1807594299999999</c:v>
                </c:pt>
                <c:pt idx="638" formatCode="General">
                  <c:v>1.1803268200000001</c:v>
                </c:pt>
                <c:pt idx="639" formatCode="General">
                  <c:v>1.1798950399999999</c:v>
                </c:pt>
                <c:pt idx="640" formatCode="General">
                  <c:v>1.1794642200000001</c:v>
                </c:pt>
                <c:pt idx="641" formatCode="General">
                  <c:v>1.17903435</c:v>
                </c:pt>
                <c:pt idx="642" formatCode="General">
                  <c:v>1.17860532</c:v>
                </c:pt>
                <c:pt idx="643" formatCode="General">
                  <c:v>1.17817712</c:v>
                </c:pt>
                <c:pt idx="644" formatCode="General">
                  <c:v>1.1777499899999999</c:v>
                </c:pt>
                <c:pt idx="645" formatCode="General">
                  <c:v>1.17732382</c:v>
                </c:pt>
                <c:pt idx="646" formatCode="General">
                  <c:v>1.17689848</c:v>
                </c:pt>
                <c:pt idx="647" formatCode="General">
                  <c:v>1.1764742100000001</c:v>
                </c:pt>
                <c:pt idx="648" formatCode="General">
                  <c:v>1.1760510200000001</c:v>
                </c:pt>
                <c:pt idx="649" formatCode="General">
                  <c:v>1.17562878</c:v>
                </c:pt>
                <c:pt idx="650" formatCode="General">
                  <c:v>1.17520761</c:v>
                </c:pt>
                <c:pt idx="651" formatCode="General">
                  <c:v>1.1747874</c:v>
                </c:pt>
                <c:pt idx="652" formatCode="General">
                  <c:v>1.17436838</c:v>
                </c:pt>
                <c:pt idx="653" formatCode="General">
                  <c:v>1.1739504300000001</c:v>
                </c:pt>
                <c:pt idx="654" formatCode="General">
                  <c:v>1.17353368</c:v>
                </c:pt>
                <c:pt idx="655" formatCode="General">
                  <c:v>1.1731178799999999</c:v>
                </c:pt>
                <c:pt idx="656" formatCode="General">
                  <c:v>1.1727033899999999</c:v>
                </c:pt>
                <c:pt idx="657" formatCode="General">
                  <c:v>1.17228997</c:v>
                </c:pt>
                <c:pt idx="658" formatCode="General">
                  <c:v>1.17187774</c:v>
                </c:pt>
                <c:pt idx="659" formatCode="General">
                  <c:v>1.17146671</c:v>
                </c:pt>
                <c:pt idx="660" formatCode="General">
                  <c:v>1.1710568699999999</c:v>
                </c:pt>
                <c:pt idx="661" formatCode="General">
                  <c:v>1.1706482199999999</c:v>
                </c:pt>
                <c:pt idx="662" formatCode="General">
                  <c:v>1.17024076</c:v>
                </c:pt>
                <c:pt idx="663" formatCode="General">
                  <c:v>1.1698344899999999</c:v>
                </c:pt>
                <c:pt idx="664" formatCode="General">
                  <c:v>1.1694295400000001</c:v>
                </c:pt>
                <c:pt idx="665" formatCode="General">
                  <c:v>1.1690257799999999</c:v>
                </c:pt>
                <c:pt idx="666" formatCode="General">
                  <c:v>1.16862321</c:v>
                </c:pt>
                <c:pt idx="667" formatCode="General">
                  <c:v>1.16822195</c:v>
                </c:pt>
                <c:pt idx="668" formatCode="General">
                  <c:v>1.16782188</c:v>
                </c:pt>
                <c:pt idx="669" formatCode="General">
                  <c:v>1.16742301</c:v>
                </c:pt>
                <c:pt idx="670" formatCode="General">
                  <c:v>1.16702533</c:v>
                </c:pt>
                <c:pt idx="671" formatCode="General">
                  <c:v>1.1666289599999999</c:v>
                </c:pt>
                <c:pt idx="672" formatCode="General">
                  <c:v>1.16623378</c:v>
                </c:pt>
                <c:pt idx="673" formatCode="General">
                  <c:v>1.1658397899999999</c:v>
                </c:pt>
                <c:pt idx="674" formatCode="General">
                  <c:v>1.1654469999999999</c:v>
                </c:pt>
                <c:pt idx="675" formatCode="General">
                  <c:v>1.16505539</c:v>
                </c:pt>
                <c:pt idx="676" formatCode="General">
                  <c:v>1.16466486</c:v>
                </c:pt>
                <c:pt idx="677" formatCode="General">
                  <c:v>1.16427565</c:v>
                </c:pt>
                <c:pt idx="678" formatCode="General">
                  <c:v>1.1638875</c:v>
                </c:pt>
                <c:pt idx="679" formatCode="General">
                  <c:v>1.16350043</c:v>
                </c:pt>
                <c:pt idx="680" formatCode="General">
                  <c:v>1.16311455</c:v>
                </c:pt>
                <c:pt idx="681" formatCode="General">
                  <c:v>1.1627297400000001</c:v>
                </c:pt>
                <c:pt idx="682" formatCode="General">
                  <c:v>1.16234612</c:v>
                </c:pt>
                <c:pt idx="683" formatCode="General">
                  <c:v>1.1619634599999999</c:v>
                </c:pt>
                <c:pt idx="684" formatCode="General">
                  <c:v>1.1615817500000001</c:v>
                </c:pt>
                <c:pt idx="685" formatCode="General">
                  <c:v>1.16120124</c:v>
                </c:pt>
                <c:pt idx="686" formatCode="General">
                  <c:v>1.16082168</c:v>
                </c:pt>
                <c:pt idx="687" formatCode="General">
                  <c:v>1.1604430699999999</c:v>
                </c:pt>
                <c:pt idx="688" formatCode="General">
                  <c:v>1.1600654100000001</c:v>
                </c:pt>
                <c:pt idx="689" formatCode="General">
                  <c:v>1.15968871</c:v>
                </c:pt>
                <c:pt idx="690" formatCode="General">
                  <c:v>1.1593129600000001</c:v>
                </c:pt>
                <c:pt idx="691" formatCode="General">
                  <c:v>1.1589380499999999</c:v>
                </c:pt>
                <c:pt idx="692" formatCode="General">
                  <c:v>1.15856469</c:v>
                </c:pt>
                <c:pt idx="693" formatCode="General">
                  <c:v>1.1581915599999999</c:v>
                </c:pt>
                <c:pt idx="694" formatCode="General">
                  <c:v>1.15781939</c:v>
                </c:pt>
                <c:pt idx="695" formatCode="General">
                  <c:v>1.15744793</c:v>
                </c:pt>
                <c:pt idx="696" formatCode="General">
                  <c:v>1.15707743</c:v>
                </c:pt>
                <c:pt idx="697" formatCode="General">
                  <c:v>1.15670764</c:v>
                </c:pt>
                <c:pt idx="698" formatCode="General">
                  <c:v>1.15633857</c:v>
                </c:pt>
                <c:pt idx="699" formatCode="General">
                  <c:v>1.1559703400000001</c:v>
                </c:pt>
                <c:pt idx="700" formatCode="General">
                  <c:v>1.15560281</c:v>
                </c:pt>
                <c:pt idx="701" formatCode="General">
                  <c:v>1.1552361200000001</c:v>
                </c:pt>
                <c:pt idx="702" formatCode="General">
                  <c:v>1.1548700300000001</c:v>
                </c:pt>
                <c:pt idx="703" formatCode="General">
                  <c:v>1.1545047799999999</c:v>
                </c:pt>
                <c:pt idx="704" formatCode="General">
                  <c:v>1.1541402300000001</c:v>
                </c:pt>
                <c:pt idx="705" formatCode="General">
                  <c:v>1.1537762899999999</c:v>
                </c:pt>
                <c:pt idx="706" formatCode="General">
                  <c:v>1.1534130600000001</c:v>
                </c:pt>
                <c:pt idx="707" formatCode="General">
                  <c:v>1.15305054</c:v>
                </c:pt>
                <c:pt idx="708" formatCode="General">
                  <c:v>1.1526886199999999</c:v>
                </c:pt>
                <c:pt idx="709" formatCode="General">
                  <c:v>1.1523275399999999</c:v>
                </c:pt>
                <c:pt idx="710" formatCode="General">
                  <c:v>1.1519669299999999</c:v>
                </c:pt>
                <c:pt idx="711" formatCode="General">
                  <c:v>1.15160716</c:v>
                </c:pt>
                <c:pt idx="712" formatCode="General">
                  <c:v>1.1512479799999999</c:v>
                </c:pt>
                <c:pt idx="713" formatCode="General">
                  <c:v>1.1508894000000001</c:v>
                </c:pt>
                <c:pt idx="714" formatCode="General">
                  <c:v>1.1505315300000001</c:v>
                </c:pt>
                <c:pt idx="715" formatCode="General">
                  <c:v>1.1501743799999999</c:v>
                </c:pt>
                <c:pt idx="716" formatCode="General">
                  <c:v>1.14981782</c:v>
                </c:pt>
                <c:pt idx="717" formatCode="General">
                  <c:v>1.1494619800000001</c:v>
                </c:pt>
                <c:pt idx="718" formatCode="General">
                  <c:v>1.1491067399999999</c:v>
                </c:pt>
                <c:pt idx="719" formatCode="General">
                  <c:v>1.14875233</c:v>
                </c:pt>
                <c:pt idx="720" formatCode="General">
                  <c:v>1.14839852</c:v>
                </c:pt>
                <c:pt idx="721" formatCode="General">
                  <c:v>1.1480454200000001</c:v>
                </c:pt>
                <c:pt idx="722" formatCode="General">
                  <c:v>1.1476929199999999</c:v>
                </c:pt>
                <c:pt idx="723" formatCode="General">
                  <c:v>1.14734125</c:v>
                </c:pt>
                <c:pt idx="724" formatCode="General">
                  <c:v>1.14699018</c:v>
                </c:pt>
                <c:pt idx="725" formatCode="General">
                  <c:v>1.14663994</c:v>
                </c:pt>
                <c:pt idx="726" formatCode="General">
                  <c:v>1.1462904199999999</c:v>
                </c:pt>
                <c:pt idx="727" formatCode="General">
                  <c:v>1.1459416200000001</c:v>
                </c:pt>
                <c:pt idx="728" formatCode="General">
                  <c:v>1.14559352</c:v>
                </c:pt>
                <c:pt idx="729" formatCode="General">
                  <c:v>1.1452462699999999</c:v>
                </c:pt>
                <c:pt idx="730" formatCode="General">
                  <c:v>1.1448997299999999</c:v>
                </c:pt>
                <c:pt idx="731" formatCode="General">
                  <c:v>1.1445540199999999</c:v>
                </c:pt>
                <c:pt idx="732" formatCode="General">
                  <c:v>1.1442090300000001</c:v>
                </c:pt>
                <c:pt idx="733" formatCode="General">
                  <c:v>1.14386487</c:v>
                </c:pt>
                <c:pt idx="734" formatCode="General">
                  <c:v>1.1435214300000001</c:v>
                </c:pt>
                <c:pt idx="735" formatCode="General">
                  <c:v>1.1431789400000001</c:v>
                </c:pt>
                <c:pt idx="736" formatCode="General">
                  <c:v>1.14283717</c:v>
                </c:pt>
                <c:pt idx="737" formatCode="General">
                  <c:v>1.1424962299999999</c:v>
                </c:pt>
                <c:pt idx="738" formatCode="General">
                  <c:v>1.1421561200000001</c:v>
                </c:pt>
                <c:pt idx="739" formatCode="General">
                  <c:v>1.1418168500000001</c:v>
                </c:pt>
                <c:pt idx="740" formatCode="General">
                  <c:v>1.14147854</c:v>
                </c:pt>
                <c:pt idx="741" formatCode="General">
                  <c:v>1.1411409400000001</c:v>
                </c:pt>
                <c:pt idx="742" formatCode="General">
                  <c:v>1.14080417</c:v>
                </c:pt>
                <c:pt idx="743" formatCode="General">
                  <c:v>1.1404683600000001</c:v>
                </c:pt>
                <c:pt idx="744" formatCode="General">
                  <c:v>1.14013338</c:v>
                </c:pt>
                <c:pt idx="745" formatCode="General">
                  <c:v>1.1397992400000001</c:v>
                </c:pt>
                <c:pt idx="746" formatCode="General">
                  <c:v>1.1394659300000001</c:v>
                </c:pt>
                <c:pt idx="747" formatCode="General">
                  <c:v>1.13913357</c:v>
                </c:pt>
                <c:pt idx="748" formatCode="General">
                  <c:v>1.1388019300000001</c:v>
                </c:pt>
                <c:pt idx="749" formatCode="General">
                  <c:v>1.13847125</c:v>
                </c:pt>
                <c:pt idx="750" formatCode="General">
                  <c:v>1.1381413899999999</c:v>
                </c:pt>
                <c:pt idx="751" formatCode="General">
                  <c:v>1.1378124999999999</c:v>
                </c:pt>
                <c:pt idx="752" formatCode="General">
                  <c:v>1.1374843100000001</c:v>
                </c:pt>
                <c:pt idx="753" formatCode="General">
                  <c:v>1.1371570799999999</c:v>
                </c:pt>
                <c:pt idx="754" formatCode="General">
                  <c:v>1.1368305700000001</c:v>
                </c:pt>
                <c:pt idx="755" formatCode="General">
                  <c:v>1.13650501</c:v>
                </c:pt>
                <c:pt idx="756" formatCode="General">
                  <c:v>1.13618028</c:v>
                </c:pt>
                <c:pt idx="757" formatCode="General">
                  <c:v>1.1358562699999999</c:v>
                </c:pt>
                <c:pt idx="758" formatCode="General">
                  <c:v>1.13553321</c:v>
                </c:pt>
                <c:pt idx="759" formatCode="General">
                  <c:v>1.1352108700000001</c:v>
                </c:pt>
                <c:pt idx="760" formatCode="General">
                  <c:v>1.1348893600000001</c:v>
                </c:pt>
                <c:pt idx="761" formatCode="General">
                  <c:v>1.13456917</c:v>
                </c:pt>
                <c:pt idx="762" formatCode="General">
                  <c:v>1.1342492099999999</c:v>
                </c:pt>
                <c:pt idx="763" formatCode="General">
                  <c:v>1.13393009</c:v>
                </c:pt>
                <c:pt idx="764" formatCode="General">
                  <c:v>1.13361168</c:v>
                </c:pt>
                <c:pt idx="765" formatCode="General">
                  <c:v>1.13329411</c:v>
                </c:pt>
                <c:pt idx="766" formatCode="General">
                  <c:v>1.1329772499999999</c:v>
                </c:pt>
                <c:pt idx="767" formatCode="General">
                  <c:v>1.1326611</c:v>
                </c:pt>
                <c:pt idx="768" formatCode="General">
                  <c:v>1.13234568</c:v>
                </c:pt>
                <c:pt idx="769" formatCode="General">
                  <c:v>1.13203096</c:v>
                </c:pt>
                <c:pt idx="770" formatCode="General">
                  <c:v>1.13171697</c:v>
                </c:pt>
                <c:pt idx="771" formatCode="General">
                  <c:v>1.13140357</c:v>
                </c:pt>
                <c:pt idx="772" formatCode="General">
                  <c:v>1.1310910000000001</c:v>
                </c:pt>
                <c:pt idx="773" formatCode="General">
                  <c:v>1.13077903</c:v>
                </c:pt>
                <c:pt idx="774" formatCode="General">
                  <c:v>1.1304676499999999</c:v>
                </c:pt>
                <c:pt idx="775" formatCode="General">
                  <c:v>1.1301569899999999</c:v>
                </c:pt>
                <c:pt idx="776" formatCode="General">
                  <c:v>1.12984705</c:v>
                </c:pt>
                <c:pt idx="777" formatCode="General">
                  <c:v>1.12953758</c:v>
                </c:pt>
                <c:pt idx="778" formatCode="General">
                  <c:v>1.12922883</c:v>
                </c:pt>
                <c:pt idx="779" formatCode="General">
                  <c:v>1.1289206700000001</c:v>
                </c:pt>
                <c:pt idx="780" formatCode="General">
                  <c:v>1.1286131100000001</c:v>
                </c:pt>
                <c:pt idx="781" formatCode="General">
                  <c:v>1.12830615</c:v>
                </c:pt>
                <c:pt idx="782" formatCode="General">
                  <c:v>1.1279997799999999</c:v>
                </c:pt>
                <c:pt idx="783" formatCode="General">
                  <c:v>1.12769389</c:v>
                </c:pt>
                <c:pt idx="784" formatCode="General">
                  <c:v>1.1273887199999999</c:v>
                </c:pt>
                <c:pt idx="785" formatCode="General">
                  <c:v>1.1270840200000001</c:v>
                </c:pt>
                <c:pt idx="786" formatCode="General">
                  <c:v>1.12677991</c:v>
                </c:pt>
                <c:pt idx="787" formatCode="General">
                  <c:v>1.12647641</c:v>
                </c:pt>
                <c:pt idx="788" formatCode="General">
                  <c:v>1.12617338</c:v>
                </c:pt>
                <c:pt idx="789" formatCode="General">
                  <c:v>1.12587094</c:v>
                </c:pt>
                <c:pt idx="790" formatCode="General">
                  <c:v>1.12556911</c:v>
                </c:pt>
                <c:pt idx="791" formatCode="General">
                  <c:v>1.12526774</c:v>
                </c:pt>
                <c:pt idx="792" formatCode="General">
                  <c:v>1.1249669799999999</c:v>
                </c:pt>
                <c:pt idx="793" formatCode="General">
                  <c:v>1.12466669</c:v>
                </c:pt>
                <c:pt idx="794" formatCode="General">
                  <c:v>1.12436688</c:v>
                </c:pt>
                <c:pt idx="795" formatCode="General">
                  <c:v>1.1240677800000001</c:v>
                </c:pt>
                <c:pt idx="796" formatCode="General">
                  <c:v>1.12376904</c:v>
                </c:pt>
                <c:pt idx="797" formatCode="General">
                  <c:v>1.12347102</c:v>
                </c:pt>
                <c:pt idx="798" formatCode="General">
                  <c:v>1.1231734799999999</c:v>
                </c:pt>
                <c:pt idx="799" formatCode="General">
                  <c:v>1.1228764099999999</c:v>
                </c:pt>
                <c:pt idx="800" formatCode="General">
                  <c:v>1.1225799299999999</c:v>
                </c:pt>
                <c:pt idx="801" formatCode="General">
                  <c:v>1.12228405</c:v>
                </c:pt>
                <c:pt idx="802" formatCode="General">
                  <c:v>1.12198865</c:v>
                </c:pt>
                <c:pt idx="803" formatCode="General">
                  <c:v>1.12169385</c:v>
                </c:pt>
                <c:pt idx="804" formatCode="General">
                  <c:v>1.12139952</c:v>
                </c:pt>
                <c:pt idx="805" formatCode="General">
                  <c:v>1.1211057900000001</c:v>
                </c:pt>
                <c:pt idx="806" formatCode="General">
                  <c:v>1.12081265</c:v>
                </c:pt>
                <c:pt idx="807" formatCode="General">
                  <c:v>1.12052011</c:v>
                </c:pt>
                <c:pt idx="808" formatCode="General">
                  <c:v>1.1202280499999999</c:v>
                </c:pt>
                <c:pt idx="809" formatCode="General">
                  <c:v>1.1199367</c:v>
                </c:pt>
                <c:pt idx="810" formatCode="General">
                  <c:v>1.1196458300000001</c:v>
                </c:pt>
                <c:pt idx="811" formatCode="General">
                  <c:v>1.11935556</c:v>
                </c:pt>
                <c:pt idx="812" formatCode="General">
                  <c:v>1.11906588</c:v>
                </c:pt>
                <c:pt idx="813" formatCode="General">
                  <c:v>1.1187768</c:v>
                </c:pt>
                <c:pt idx="814" formatCode="General">
                  <c:v>1.11848831</c:v>
                </c:pt>
                <c:pt idx="815" formatCode="General">
                  <c:v>1.11820042</c:v>
                </c:pt>
                <c:pt idx="816" formatCode="General">
                  <c:v>1.11791313</c:v>
                </c:pt>
                <c:pt idx="817" formatCode="General">
                  <c:v>1.1176264300000001</c:v>
                </c:pt>
                <c:pt idx="818" formatCode="General">
                  <c:v>1.1173404499999999</c:v>
                </c:pt>
                <c:pt idx="819" formatCode="General">
                  <c:v>1.1170549400000001</c:v>
                </c:pt>
                <c:pt idx="820" formatCode="General">
                  <c:v>1.11677015</c:v>
                </c:pt>
                <c:pt idx="821" formatCode="General">
                  <c:v>1.1164859499999999</c:v>
                </c:pt>
                <c:pt idx="822" formatCode="General">
                  <c:v>1.11620235</c:v>
                </c:pt>
                <c:pt idx="823" formatCode="General">
                  <c:v>1.11591935</c:v>
                </c:pt>
                <c:pt idx="824" formatCode="General">
                  <c:v>1.1156370600000001</c:v>
                </c:pt>
                <c:pt idx="825" formatCode="General">
                  <c:v>1.1153553700000001</c:v>
                </c:pt>
                <c:pt idx="826" formatCode="General">
                  <c:v>1.11507428</c:v>
                </c:pt>
                <c:pt idx="827" formatCode="General">
                  <c:v>1.1147937800000001</c:v>
                </c:pt>
                <c:pt idx="828" formatCode="General">
                  <c:v>1.1145139900000001</c:v>
                </c:pt>
                <c:pt idx="829" formatCode="General">
                  <c:v>1.1142348099999999</c:v>
                </c:pt>
                <c:pt idx="830" formatCode="General">
                  <c:v>1.11395621</c:v>
                </c:pt>
                <c:pt idx="831" formatCode="General">
                  <c:v>1.1136788099999999</c:v>
                </c:pt>
                <c:pt idx="832" formatCode="General">
                  <c:v>1.11340153</c:v>
                </c:pt>
                <c:pt idx="833" formatCode="General">
                  <c:v>1.1131248499999999</c:v>
                </c:pt>
                <c:pt idx="834" formatCode="General">
                  <c:v>1.11284888</c:v>
                </c:pt>
                <c:pt idx="835" formatCode="General">
                  <c:v>1.1125733900000001</c:v>
                </c:pt>
                <c:pt idx="836" formatCode="General">
                  <c:v>1.1122986100000001</c:v>
                </c:pt>
                <c:pt idx="837" formatCode="General">
                  <c:v>1.11202443</c:v>
                </c:pt>
                <c:pt idx="838" formatCode="General">
                  <c:v>1.11175084</c:v>
                </c:pt>
                <c:pt idx="839" formatCode="General">
                  <c:v>1.11147785</c:v>
                </c:pt>
                <c:pt idx="840" formatCode="General">
                  <c:v>1.1112054600000001</c:v>
                </c:pt>
                <c:pt idx="841" formatCode="General">
                  <c:v>1.1109336599999999</c:v>
                </c:pt>
                <c:pt idx="842" formatCode="General">
                  <c:v>1.1106624599999999</c:v>
                </c:pt>
                <c:pt idx="843" formatCode="General">
                  <c:v>1.11039186</c:v>
                </c:pt>
                <c:pt idx="844" formatCode="General">
                  <c:v>1.1101217299999999</c:v>
                </c:pt>
                <c:pt idx="845" formatCode="General">
                  <c:v>1.10985231</c:v>
                </c:pt>
                <c:pt idx="846" formatCode="General">
                  <c:v>1.1095833799999999</c:v>
                </c:pt>
                <c:pt idx="847" formatCode="General">
                  <c:v>1.10931504</c:v>
                </c:pt>
                <c:pt idx="848" formatCode="General">
                  <c:v>1.1090472899999999</c:v>
                </c:pt>
                <c:pt idx="849" formatCode="General">
                  <c:v>1.1087800299999999</c:v>
                </c:pt>
                <c:pt idx="850" formatCode="General">
                  <c:v>1.1085133599999999</c:v>
                </c:pt>
                <c:pt idx="851" formatCode="General">
                  <c:v>1.1082472800000001</c:v>
                </c:pt>
                <c:pt idx="852" formatCode="General">
                  <c:v>1.10798168</c:v>
                </c:pt>
                <c:pt idx="853" formatCode="General">
                  <c:v>1.1077165600000001</c:v>
                </c:pt>
                <c:pt idx="854" formatCode="General">
                  <c:v>1.1074520299999999</c:v>
                </c:pt>
                <c:pt idx="855" formatCode="General">
                  <c:v>1.1071879899999999</c:v>
                </c:pt>
                <c:pt idx="856" formatCode="General">
                  <c:v>1.10692441</c:v>
                </c:pt>
                <c:pt idx="857" formatCode="General">
                  <c:v>1.1066613199999999</c:v>
                </c:pt>
                <c:pt idx="858" formatCode="General">
                  <c:v>1.1063988199999999</c:v>
                </c:pt>
                <c:pt idx="859" formatCode="General">
                  <c:v>1.1061368</c:v>
                </c:pt>
                <c:pt idx="860" formatCode="General">
                  <c:v>1.10587513</c:v>
                </c:pt>
                <c:pt idx="861" formatCode="General">
                  <c:v>1.1056140699999999</c:v>
                </c:pt>
                <c:pt idx="862" formatCode="General">
                  <c:v>1.1053534700000001</c:v>
                </c:pt>
                <c:pt idx="863" formatCode="General">
                  <c:v>1.1050933599999999</c:v>
                </c:pt>
                <c:pt idx="864" formatCode="General">
                  <c:v>1.10483372</c:v>
                </c:pt>
                <c:pt idx="865" formatCode="General">
                  <c:v>1.1045744399999999</c:v>
                </c:pt>
                <c:pt idx="866" formatCode="General">
                  <c:v>1.10431576</c:v>
                </c:pt>
                <c:pt idx="867" formatCode="General">
                  <c:v>1.1040574299999999</c:v>
                </c:pt>
                <c:pt idx="868" formatCode="General">
                  <c:v>1.10379958</c:v>
                </c:pt>
                <c:pt idx="869" formatCode="General">
                  <c:v>1.1035422100000001</c:v>
                </c:pt>
                <c:pt idx="870" formatCode="General">
                  <c:v>1.10328519</c:v>
                </c:pt>
                <c:pt idx="871" formatCode="General">
                  <c:v>1.1030287700000001</c:v>
                </c:pt>
                <c:pt idx="872" formatCode="General">
                  <c:v>1.10277271</c:v>
                </c:pt>
                <c:pt idx="873" formatCode="General">
                  <c:v>1.1025170099999999</c:v>
                </c:pt>
                <c:pt idx="874" formatCode="General">
                  <c:v>1.1022619</c:v>
                </c:pt>
                <c:pt idx="875" formatCode="General">
                  <c:v>1.1020071499999999</c:v>
                </c:pt>
                <c:pt idx="876" formatCode="General">
                  <c:v>1.10175288</c:v>
                </c:pt>
                <c:pt idx="877" formatCode="General">
                  <c:v>1.10149896</c:v>
                </c:pt>
                <c:pt idx="878" formatCode="General">
                  <c:v>1.10124552</c:v>
                </c:pt>
                <c:pt idx="879" formatCode="General">
                  <c:v>1.1009925599999999</c:v>
                </c:pt>
                <c:pt idx="880" formatCode="General">
                  <c:v>1.1007399600000001</c:v>
                </c:pt>
                <c:pt idx="881" formatCode="General">
                  <c:v>1.1004878300000001</c:v>
                </c:pt>
                <c:pt idx="882" formatCode="General">
                  <c:v>1.10023618</c:v>
                </c:pt>
                <c:pt idx="883" formatCode="General">
                  <c:v>1.099985</c:v>
                </c:pt>
                <c:pt idx="884" formatCode="General">
                  <c:v>1.0997341899999999</c:v>
                </c:pt>
                <c:pt idx="885" formatCode="General">
                  <c:v>1.0994838499999999</c:v>
                </c:pt>
                <c:pt idx="886" formatCode="General">
                  <c:v>1.0992338699999999</c:v>
                </c:pt>
                <c:pt idx="887" formatCode="General">
                  <c:v>1.0989844799999999</c:v>
                </c:pt>
                <c:pt idx="888" formatCode="General">
                  <c:v>1.0987354499999999</c:v>
                </c:pt>
                <c:pt idx="889" formatCode="General">
                  <c:v>1.0984868999999999</c:v>
                </c:pt>
                <c:pt idx="890" formatCode="General">
                  <c:v>1.09823871</c:v>
                </c:pt>
                <c:pt idx="891" formatCode="General">
                  <c:v>1.0979911099999999</c:v>
                </c:pt>
                <c:pt idx="892" formatCode="General">
                  <c:v>1.09774387</c:v>
                </c:pt>
                <c:pt idx="893" formatCode="General">
                  <c:v>1.0974971099999999</c:v>
                </c:pt>
                <c:pt idx="894" formatCode="General">
                  <c:v>1.09725082</c:v>
                </c:pt>
                <c:pt idx="895" formatCode="General">
                  <c:v>1.0970050099999999</c:v>
                </c:pt>
                <c:pt idx="896" formatCode="General">
                  <c:v>1.09675956</c:v>
                </c:pt>
                <c:pt idx="897" formatCode="General">
                  <c:v>1.0965147</c:v>
                </c:pt>
                <c:pt idx="898" formatCode="General">
                  <c:v>1.0962702</c:v>
                </c:pt>
                <c:pt idx="899" formatCode="General">
                  <c:v>1.09602618</c:v>
                </c:pt>
                <c:pt idx="900" formatCode="General">
                  <c:v>1.0957827600000001</c:v>
                </c:pt>
                <c:pt idx="901" formatCode="General">
                  <c:v>1.0955396900000001</c:v>
                </c:pt>
                <c:pt idx="902" formatCode="General">
                  <c:v>1.09529769</c:v>
                </c:pt>
                <c:pt idx="903" formatCode="General">
                  <c:v>1.0950555799999999</c:v>
                </c:pt>
                <c:pt idx="904" formatCode="General">
                  <c:v>1.0948139400000001</c:v>
                </c:pt>
                <c:pt idx="905" formatCode="General">
                  <c:v>1.0945729</c:v>
                </c:pt>
                <c:pt idx="906" formatCode="General">
                  <c:v>1.0943322200000001</c:v>
                </c:pt>
                <c:pt idx="907" formatCode="General">
                  <c:v>1.09409201</c:v>
                </c:pt>
                <c:pt idx="908" formatCode="General">
                  <c:v>1.0938524000000001</c:v>
                </c:pt>
                <c:pt idx="909" formatCode="General">
                  <c:v>1.0936131499999999</c:v>
                </c:pt>
                <c:pt idx="910" formatCode="General">
                  <c:v>1.09337437</c:v>
                </c:pt>
                <c:pt idx="911" formatCode="General">
                  <c:v>1.0931360699999999</c:v>
                </c:pt>
                <c:pt idx="912" formatCode="General">
                  <c:v>1.0928983699999999</c:v>
                </c:pt>
                <c:pt idx="913" formatCode="General">
                  <c:v>1.09266102</c:v>
                </c:pt>
                <c:pt idx="914" formatCode="General">
                  <c:v>1.09242415</c:v>
                </c:pt>
                <c:pt idx="915" formatCode="General">
                  <c:v>1.0921877600000001</c:v>
                </c:pt>
                <c:pt idx="916" formatCode="General">
                  <c:v>1.0919518500000001</c:v>
                </c:pt>
                <c:pt idx="917" formatCode="General">
                  <c:v>1.0917164100000001</c:v>
                </c:pt>
                <c:pt idx="918" formatCode="General">
                  <c:v>1.0914814500000001</c:v>
                </c:pt>
                <c:pt idx="919" formatCode="General">
                  <c:v>1.0912469600000001</c:v>
                </c:pt>
                <c:pt idx="920" formatCode="General">
                  <c:v>1.0910129500000001</c:v>
                </c:pt>
                <c:pt idx="921" formatCode="General">
                  <c:v>1.0907792999999999</c:v>
                </c:pt>
                <c:pt idx="922" formatCode="General">
                  <c:v>1.0905462500000001</c:v>
                </c:pt>
                <c:pt idx="923" formatCode="General">
                  <c:v>1.0903135500000001</c:v>
                </c:pt>
                <c:pt idx="924" formatCode="General">
                  <c:v>1.0900813300000001</c:v>
                </c:pt>
                <c:pt idx="925" formatCode="General">
                  <c:v>1.08984959</c:v>
                </c:pt>
                <c:pt idx="926" formatCode="General">
                  <c:v>1.08961821</c:v>
                </c:pt>
                <c:pt idx="927" formatCode="General">
                  <c:v>1.0893873000000001</c:v>
                </c:pt>
                <c:pt idx="928" formatCode="General">
                  <c:v>1.0891568700000001</c:v>
                </c:pt>
                <c:pt idx="929" formatCode="General">
                  <c:v>1.0889269100000001</c:v>
                </c:pt>
                <c:pt idx="930" formatCode="General">
                  <c:v>1.0886973099999999</c:v>
                </c:pt>
                <c:pt idx="931" formatCode="General">
                  <c:v>1.0884681899999999</c:v>
                </c:pt>
                <c:pt idx="932" formatCode="General">
                  <c:v>1.08823943</c:v>
                </c:pt>
                <c:pt idx="933" formatCode="General">
                  <c:v>1.08801115</c:v>
                </c:pt>
                <c:pt idx="934" formatCode="General">
                  <c:v>1.0877832199999999</c:v>
                </c:pt>
                <c:pt idx="935" formatCode="General">
                  <c:v>1.08755577</c:v>
                </c:pt>
                <c:pt idx="936" formatCode="General">
                  <c:v>1.08732867</c:v>
                </c:pt>
                <c:pt idx="937" formatCode="General">
                  <c:v>1.0871019399999999</c:v>
                </c:pt>
                <c:pt idx="938" formatCode="General">
                  <c:v>1.0868756799999999</c:v>
                </c:pt>
                <c:pt idx="939" formatCode="General">
                  <c:v>1.0866497799999999</c:v>
                </c:pt>
                <c:pt idx="940" formatCode="General">
                  <c:v>1.0864243499999999</c:v>
                </c:pt>
                <c:pt idx="941" formatCode="General">
                  <c:v>1.08619928</c:v>
                </c:pt>
                <c:pt idx="942" formatCode="General">
                  <c:v>1.0859745700000001</c:v>
                </c:pt>
                <c:pt idx="943" formatCode="General">
                  <c:v>1.08575022</c:v>
                </c:pt>
                <c:pt idx="944" formatCode="General">
                  <c:v>1.0855263500000001</c:v>
                </c:pt>
                <c:pt idx="945" formatCode="General">
                  <c:v>1.0853027099999999</c:v>
                </c:pt>
                <c:pt idx="946" formatCode="General">
                  <c:v>1.0850795499999999</c:v>
                </c:pt>
                <c:pt idx="947" formatCode="General">
                  <c:v>1.0848567499999999</c:v>
                </c:pt>
                <c:pt idx="948" formatCode="General">
                  <c:v>1.0846343000000001</c:v>
                </c:pt>
                <c:pt idx="949" formatCode="General">
                  <c:v>1.0844122199999999</c:v>
                </c:pt>
                <c:pt idx="950" formatCode="General">
                  <c:v>1.0841906100000001</c:v>
                </c:pt>
                <c:pt idx="951" formatCode="General">
                  <c:v>1.0839692400000001</c:v>
                </c:pt>
                <c:pt idx="952" formatCode="General">
                  <c:v>1.0837482199999999</c:v>
                </c:pt>
                <c:pt idx="953" formatCode="General">
                  <c:v>1.08352768</c:v>
                </c:pt>
                <c:pt idx="954" formatCode="General">
                  <c:v>1.0833073900000001</c:v>
                </c:pt>
                <c:pt idx="955" formatCode="General">
                  <c:v>1.0830874399999999</c:v>
                </c:pt>
                <c:pt idx="956" formatCode="General">
                  <c:v>1.0828679800000001</c:v>
                </c:pt>
                <c:pt idx="957" formatCode="General">
                  <c:v>1.0826487499999999</c:v>
                </c:pt>
                <c:pt idx="958" formatCode="General">
                  <c:v>1.0824300099999999</c:v>
                </c:pt>
                <c:pt idx="959" formatCode="General">
                  <c:v>1.0822114899999999</c:v>
                </c:pt>
                <c:pt idx="960" formatCode="General">
                  <c:v>1.0819933399999999</c:v>
                </c:pt>
                <c:pt idx="961" formatCode="General">
                  <c:v>1.0817756700000001</c:v>
                </c:pt>
                <c:pt idx="962" formatCode="General">
                  <c:v>1.08155823</c:v>
                </c:pt>
                <c:pt idx="963" formatCode="General">
                  <c:v>1.0813411500000001</c:v>
                </c:pt>
                <c:pt idx="964" formatCode="General">
                  <c:v>1.08112454</c:v>
                </c:pt>
                <c:pt idx="965" formatCode="General">
                  <c:v>1.08090818</c:v>
                </c:pt>
                <c:pt idx="966" formatCode="General">
                  <c:v>1.0806921700000001</c:v>
                </c:pt>
                <c:pt idx="967" formatCode="General">
                  <c:v>1.0804765199999999</c:v>
                </c:pt>
                <c:pt idx="968" formatCode="General">
                  <c:v>1.08026135</c:v>
                </c:pt>
                <c:pt idx="969" formatCode="General">
                  <c:v>1.08004642</c:v>
                </c:pt>
                <c:pt idx="970" formatCode="General">
                  <c:v>1.07983184</c:v>
                </c:pt>
                <c:pt idx="971" formatCode="General">
                  <c:v>1.0796176200000001</c:v>
                </c:pt>
                <c:pt idx="972" formatCode="General">
                  <c:v>1.0794038800000001</c:v>
                </c:pt>
                <c:pt idx="973" formatCode="General">
                  <c:v>1.07919085</c:v>
                </c:pt>
                <c:pt idx="974" formatCode="General">
                  <c:v>1.07897782</c:v>
                </c:pt>
                <c:pt idx="975" formatCode="General">
                  <c:v>1.07876503</c:v>
                </c:pt>
                <c:pt idx="976" formatCode="General">
                  <c:v>1.07855272</c:v>
                </c:pt>
                <c:pt idx="977" formatCode="General">
                  <c:v>1.0783407700000001</c:v>
                </c:pt>
                <c:pt idx="978" formatCode="General">
                  <c:v>1.07812905</c:v>
                </c:pt>
                <c:pt idx="979" formatCode="General">
                  <c:v>1.07791781</c:v>
                </c:pt>
                <c:pt idx="980" formatCode="General">
                  <c:v>1.07770693</c:v>
                </c:pt>
                <c:pt idx="981" formatCode="General">
                  <c:v>1.07749641</c:v>
                </c:pt>
                <c:pt idx="982" formatCode="General">
                  <c:v>1.0772862400000001</c:v>
                </c:pt>
                <c:pt idx="983" formatCode="General">
                  <c:v>1.0770764399999999</c:v>
                </c:pt>
                <c:pt idx="984" formatCode="General">
                  <c:v>1.0768669799999999</c:v>
                </c:pt>
                <c:pt idx="985" formatCode="General">
                  <c:v>1.0766580100000001</c:v>
                </c:pt>
                <c:pt idx="986" formatCode="General">
                  <c:v>1.0764492800000001</c:v>
                </c:pt>
                <c:pt idx="987" formatCode="General">
                  <c:v>1.0762410200000001</c:v>
                </c:pt>
                <c:pt idx="988" formatCode="General">
                  <c:v>1.07603312</c:v>
                </c:pt>
                <c:pt idx="989" formatCode="General">
                  <c:v>1.07582545</c:v>
                </c:pt>
                <c:pt idx="990" formatCode="General">
                  <c:v>1.0756182700000001</c:v>
                </c:pt>
                <c:pt idx="991" formatCode="General">
                  <c:v>1.07541156</c:v>
                </c:pt>
                <c:pt idx="992" formatCode="General">
                  <c:v>1.0752050900000001</c:v>
                </c:pt>
                <c:pt idx="993" formatCode="General">
                  <c:v>1.07499897</c:v>
                </c:pt>
                <c:pt idx="994" formatCode="General">
                  <c:v>1.0747932200000001</c:v>
                </c:pt>
                <c:pt idx="995" formatCode="General">
                  <c:v>1.07458794</c:v>
                </c:pt>
                <c:pt idx="996" formatCode="General">
                  <c:v>1.0743829</c:v>
                </c:pt>
                <c:pt idx="997" formatCode="General">
                  <c:v>1.07417834</c:v>
                </c:pt>
                <c:pt idx="998" formatCode="General">
                  <c:v>1.0739741300000001</c:v>
                </c:pt>
                <c:pt idx="999" formatCode="General">
                  <c:v>1.07377028</c:v>
                </c:pt>
                <c:pt idx="1000" formatCode="General">
                  <c:v>1.0735666800000001</c:v>
                </c:pt>
                <c:pt idx="1001" formatCode="General">
                  <c:v>1.0733635399999999</c:v>
                </c:pt>
                <c:pt idx="1002" formatCode="General">
                  <c:v>1.0731607700000001</c:v>
                </c:pt>
                <c:pt idx="1003" formatCode="General">
                  <c:v>1.0729583499999999</c:v>
                </c:pt>
                <c:pt idx="1004" formatCode="General">
                  <c:v>1.0727562900000001</c:v>
                </c:pt>
                <c:pt idx="1005" formatCode="General">
                  <c:v>1.07255459</c:v>
                </c:pt>
                <c:pt idx="1006" formatCode="General">
                  <c:v>1.07235312</c:v>
                </c:pt>
                <c:pt idx="1007" formatCode="General">
                  <c:v>1.07215214</c:v>
                </c:pt>
                <c:pt idx="1008" formatCode="General">
                  <c:v>1.0719515100000001</c:v>
                </c:pt>
                <c:pt idx="1009" formatCode="General">
                  <c:v>1.0717511200000001</c:v>
                </c:pt>
                <c:pt idx="1010" formatCode="General">
                  <c:v>1.0715512</c:v>
                </c:pt>
                <c:pt idx="1011" formatCode="General">
                  <c:v>1.0713515300000001</c:v>
                </c:pt>
                <c:pt idx="1012" formatCode="General">
                  <c:v>1.0711523300000001</c:v>
                </c:pt>
                <c:pt idx="1013" formatCode="General">
                  <c:v>1.07095337</c:v>
                </c:pt>
                <c:pt idx="1014" formatCode="General">
                  <c:v>1.07075477</c:v>
                </c:pt>
                <c:pt idx="1015" formatCode="General">
                  <c:v>1.0705564000000001</c:v>
                </c:pt>
                <c:pt idx="1016" formatCode="General">
                  <c:v>1.0703585099999999</c:v>
                </c:pt>
                <c:pt idx="1017" formatCode="General">
                  <c:v>1.07016087</c:v>
                </c:pt>
                <c:pt idx="1018" formatCode="General">
                  <c:v>1.0699635700000001</c:v>
                </c:pt>
                <c:pt idx="1019" formatCode="General">
                  <c:v>1.0697666400000001</c:v>
                </c:pt>
                <c:pt idx="1020" formatCode="General">
                  <c:v>1.06956995</c:v>
                </c:pt>
                <c:pt idx="1021" formatCode="General">
                  <c:v>1.0693737299999999</c:v>
                </c:pt>
                <c:pt idx="1022" formatCode="General">
                  <c:v>1.06917763</c:v>
                </c:pt>
                <c:pt idx="1023" formatCode="General">
                  <c:v>1.06898201</c:v>
                </c:pt>
                <c:pt idx="1024" formatCode="General">
                  <c:v>1.06878662</c:v>
                </c:pt>
                <c:pt idx="1025" formatCode="General">
                  <c:v>1.06859159</c:v>
                </c:pt>
                <c:pt idx="1026" formatCode="General">
                  <c:v>1.0683968100000001</c:v>
                </c:pt>
                <c:pt idx="1027" formatCode="General">
                  <c:v>1.06820238</c:v>
                </c:pt>
                <c:pt idx="1028" formatCode="General">
                  <c:v>1.0680083</c:v>
                </c:pt>
                <c:pt idx="1029" formatCode="General">
                  <c:v>1.0678144700000001</c:v>
                </c:pt>
                <c:pt idx="1030" formatCode="General">
                  <c:v>1.0676208700000001</c:v>
                </c:pt>
                <c:pt idx="1031" formatCode="General">
                  <c:v>1.06742764</c:v>
                </c:pt>
                <c:pt idx="1032" formatCode="General">
                  <c:v>1.0672347499999999</c:v>
                </c:pt>
                <c:pt idx="1033" formatCode="General">
                  <c:v>1.06704211</c:v>
                </c:pt>
                <c:pt idx="1034" formatCode="General">
                  <c:v>1.06684983</c:v>
                </c:pt>
                <c:pt idx="1035" formatCode="General">
                  <c:v>1.0666577800000001</c:v>
                </c:pt>
                <c:pt idx="1036" formatCode="General">
                  <c:v>1.06646609</c:v>
                </c:pt>
                <c:pt idx="1037" formatCode="General">
                  <c:v>1.0662746400000001</c:v>
                </c:pt>
                <c:pt idx="1038" formatCode="General">
                  <c:v>1.0660834299999999</c:v>
                </c:pt>
                <c:pt idx="1039" formatCode="General">
                  <c:v>1.0658925800000001</c:v>
                </c:pt>
                <c:pt idx="1040" formatCode="General">
                  <c:v>1.0657020800000001</c:v>
                </c:pt>
                <c:pt idx="1041" formatCode="General">
                  <c:v>1.06551182</c:v>
                </c:pt>
                <c:pt idx="1042" formatCode="General">
                  <c:v>1.0653218</c:v>
                </c:pt>
                <c:pt idx="1043" formatCode="General">
                  <c:v>1.06513214</c:v>
                </c:pt>
                <c:pt idx="1044" formatCode="General">
                  <c:v>1.0649427199999999</c:v>
                </c:pt>
                <c:pt idx="1045" formatCode="General">
                  <c:v>1.0647541300000001</c:v>
                </c:pt>
                <c:pt idx="1046" formatCode="General">
                  <c:v>1.0645652999999999</c:v>
                </c:pt>
                <c:pt idx="1047" formatCode="General">
                  <c:v>1.0643768300000001</c:v>
                </c:pt>
                <c:pt idx="1048" formatCode="General">
                  <c:v>1.0641886</c:v>
                </c:pt>
                <c:pt idx="1049" formatCode="General">
                  <c:v>1.0640007300000001</c:v>
                </c:pt>
                <c:pt idx="1050" formatCode="General">
                  <c:v>1.06381309</c:v>
                </c:pt>
                <c:pt idx="1051" formatCode="General">
                  <c:v>1.0636256900000001</c:v>
                </c:pt>
                <c:pt idx="1052" formatCode="General">
                  <c:v>1.0634386499999999</c:v>
                </c:pt>
                <c:pt idx="1053" formatCode="General">
                  <c:v>1.06325197</c:v>
                </c:pt>
                <c:pt idx="1054" formatCode="General">
                  <c:v>1.06306553</c:v>
                </c:pt>
                <c:pt idx="1055" formatCode="General">
                  <c:v>1.06287932</c:v>
                </c:pt>
                <c:pt idx="1056" formatCode="General">
                  <c:v>1.0626934800000001</c:v>
                </c:pt>
                <c:pt idx="1057" formatCode="General">
                  <c:v>1.0625078699999999</c:v>
                </c:pt>
                <c:pt idx="1058" formatCode="General">
                  <c:v>1.06232262</c:v>
                </c:pt>
                <c:pt idx="1059" formatCode="General">
                  <c:v>1.0621376</c:v>
                </c:pt>
                <c:pt idx="1060" formatCode="General">
                  <c:v>1.0619528300000001</c:v>
                </c:pt>
                <c:pt idx="1061" formatCode="General">
                  <c:v>1.06176841</c:v>
                </c:pt>
                <c:pt idx="1062" formatCode="General">
                  <c:v>1.06158435</c:v>
                </c:pt>
                <c:pt idx="1063" formatCode="General">
                  <c:v>1.06140053</c:v>
                </c:pt>
                <c:pt idx="1064" formatCode="General">
                  <c:v>1.0612170700000001</c:v>
                </c:pt>
                <c:pt idx="1065" formatCode="General">
                  <c:v>1.0610338399999999</c:v>
                </c:pt>
                <c:pt idx="1066" formatCode="General">
                  <c:v>1.06085086</c:v>
                </c:pt>
                <c:pt idx="1067" formatCode="General">
                  <c:v>1.0606682300000001</c:v>
                </c:pt>
                <c:pt idx="1068" formatCode="General">
                  <c:v>1.0604859600000001</c:v>
                </c:pt>
                <c:pt idx="1069" formatCode="General">
                  <c:v>1.0603039299999999</c:v>
                </c:pt>
                <c:pt idx="1070" formatCode="General">
                  <c:v>1.0601221300000001</c:v>
                </c:pt>
                <c:pt idx="1071" formatCode="General">
                  <c:v>1.0599407000000001</c:v>
                </c:pt>
                <c:pt idx="1072" formatCode="General">
                  <c:v>1.0597595</c:v>
                </c:pt>
                <c:pt idx="1073" formatCode="General">
                  <c:v>1.0595786599999999</c:v>
                </c:pt>
                <c:pt idx="1074" formatCode="General">
                  <c:v>1.0593981699999999</c:v>
                </c:pt>
                <c:pt idx="1075" formatCode="General">
                  <c:v>1.05921793</c:v>
                </c:pt>
                <c:pt idx="1076" formatCode="General">
                  <c:v>1.05903792</c:v>
                </c:pt>
                <c:pt idx="1077" formatCode="General">
                  <c:v>1.0588582799999999</c:v>
                </c:pt>
                <c:pt idx="1078" formatCode="General">
                  <c:v>1.05867887</c:v>
                </c:pt>
                <c:pt idx="1079" formatCode="General">
                  <c:v>1.05849981</c:v>
                </c:pt>
                <c:pt idx="1080" formatCode="General">
                  <c:v>1.0583210000000001</c:v>
                </c:pt>
                <c:pt idx="1081" formatCode="General">
                  <c:v>1.05814254</c:v>
                </c:pt>
                <c:pt idx="1082" formatCode="General">
                  <c:v>1.05796432</c:v>
                </c:pt>
                <c:pt idx="1083" formatCode="General">
                  <c:v>1.05778635</c:v>
                </c:pt>
                <c:pt idx="1084" formatCode="General">
                  <c:v>1.0576087199999999</c:v>
                </c:pt>
                <c:pt idx="1085" formatCode="General">
                  <c:v>1.0574314600000001</c:v>
                </c:pt>
                <c:pt idx="1086" formatCode="General">
                  <c:v>1.05725431</c:v>
                </c:pt>
                <c:pt idx="1087" formatCode="General">
                  <c:v>1.0570775299999999</c:v>
                </c:pt>
                <c:pt idx="1088" formatCode="General">
                  <c:v>1.0569010999999999</c:v>
                </c:pt>
                <c:pt idx="1089" formatCode="General">
                  <c:v>1.05672491</c:v>
                </c:pt>
                <c:pt idx="1090" formatCode="General">
                  <c:v>1.05654895</c:v>
                </c:pt>
                <c:pt idx="1091" formatCode="General">
                  <c:v>1.05637336</c:v>
                </c:pt>
                <c:pt idx="1092" formatCode="General">
                  <c:v>1.056198</c:v>
                </c:pt>
                <c:pt idx="1093" formatCode="General">
                  <c:v>1.05602288</c:v>
                </c:pt>
                <c:pt idx="1094" formatCode="General">
                  <c:v>1.0558481200000001</c:v>
                </c:pt>
                <c:pt idx="1095" formatCode="General">
                  <c:v>1.0556736</c:v>
                </c:pt>
                <c:pt idx="1096" formatCode="General">
                  <c:v>1.05549932</c:v>
                </c:pt>
                <c:pt idx="1097" formatCode="General">
                  <c:v>1.05532527</c:v>
                </c:pt>
                <c:pt idx="1098" formatCode="General">
                  <c:v>1.05515158</c:v>
                </c:pt>
                <c:pt idx="1099" formatCode="General">
                  <c:v>1.0549781300000001</c:v>
                </c:pt>
                <c:pt idx="1100" formatCode="General">
                  <c:v>1.05480492</c:v>
                </c:pt>
                <c:pt idx="1101" formatCode="General">
                  <c:v>1.05463207</c:v>
                </c:pt>
                <c:pt idx="1102" formatCode="General">
                  <c:v>1.05445933</c:v>
                </c:pt>
                <c:pt idx="1103" formatCode="General">
                  <c:v>1.05428696</c:v>
                </c:pt>
                <c:pt idx="1104" formatCode="General">
                  <c:v>1.0541148199999999</c:v>
                </c:pt>
                <c:pt idx="1105" formatCode="General">
                  <c:v>1.0539429199999999</c:v>
                </c:pt>
                <c:pt idx="1106" formatCode="General">
                  <c:v>1.0537713799999999</c:v>
                </c:pt>
                <c:pt idx="1107" formatCode="General">
                  <c:v>1.05359995</c:v>
                </c:pt>
                <c:pt idx="1108" formatCode="General">
                  <c:v>1.05342889</c:v>
                </c:pt>
                <c:pt idx="1109" formatCode="General">
                  <c:v>1.0532580600000001</c:v>
                </c:pt>
                <c:pt idx="1110" formatCode="General">
                  <c:v>1.0530874699999999</c:v>
                </c:pt>
                <c:pt idx="1111" formatCode="General">
                  <c:v>1.05291712</c:v>
                </c:pt>
                <c:pt idx="1112" formatCode="General">
                  <c:v>1.05274701</c:v>
                </c:pt>
                <c:pt idx="1113" formatCode="General">
                  <c:v>1.0525771399999999</c:v>
                </c:pt>
                <c:pt idx="1114" formatCode="General">
                  <c:v>1.0524076200000001</c:v>
                </c:pt>
                <c:pt idx="1115" formatCode="General">
                  <c:v>1.0522382299999999</c:v>
                </c:pt>
                <c:pt idx="1116" formatCode="General">
                  <c:v>1.0520691900000001</c:v>
                </c:pt>
                <c:pt idx="1117" formatCode="General">
                  <c:v>1.05190027</c:v>
                </c:pt>
                <c:pt idx="1118" formatCode="General">
                  <c:v>1.0517321799999999</c:v>
                </c:pt>
                <c:pt idx="1119" formatCode="General">
                  <c:v>1.0515638599999999</c:v>
                </c:pt>
                <c:pt idx="1120" formatCode="General">
                  <c:v>1.0513957700000001</c:v>
                </c:pt>
                <c:pt idx="1121" formatCode="General">
                  <c:v>1.0512278100000001</c:v>
                </c:pt>
                <c:pt idx="1122" formatCode="General">
                  <c:v>1.0510602</c:v>
                </c:pt>
                <c:pt idx="1123" formatCode="General">
                  <c:v>1.05089283</c:v>
                </c:pt>
                <c:pt idx="1124" formatCode="General">
                  <c:v>1.0507257000000001</c:v>
                </c:pt>
                <c:pt idx="1125" formatCode="General">
                  <c:v>1.0505588100000001</c:v>
                </c:pt>
                <c:pt idx="1126" formatCode="General">
                  <c:v>1.05039215</c:v>
                </c:pt>
                <c:pt idx="1127" formatCode="General">
                  <c:v>1.05022573</c:v>
                </c:pt>
                <c:pt idx="1128" formatCode="General">
                  <c:v>1.05005956</c:v>
                </c:pt>
                <c:pt idx="1129" formatCode="General">
                  <c:v>1.04989362</c:v>
                </c:pt>
                <c:pt idx="1130" formatCode="General">
                  <c:v>1.04972792</c:v>
                </c:pt>
                <c:pt idx="1131" formatCode="General">
                  <c:v>1.04956257</c:v>
                </c:pt>
                <c:pt idx="1132" formatCode="General">
                  <c:v>1.04939735</c:v>
                </c:pt>
                <c:pt idx="1133" formatCode="General">
                  <c:v>1.04923236</c:v>
                </c:pt>
                <c:pt idx="1134" formatCode="General">
                  <c:v>1.04906762</c:v>
                </c:pt>
                <c:pt idx="1135" formatCode="General">
                  <c:v>1.0489031099999999</c:v>
                </c:pt>
                <c:pt idx="1136" formatCode="General">
                  <c:v>1.0487388399999999</c:v>
                </c:pt>
                <c:pt idx="1137" formatCode="General">
                  <c:v>1.0485749200000001</c:v>
                </c:pt>
                <c:pt idx="1138" formatCode="General">
                  <c:v>1.0484111300000001</c:v>
                </c:pt>
                <c:pt idx="1139" formatCode="General">
                  <c:v>1.04824758</c:v>
                </c:pt>
                <c:pt idx="1140" formatCode="General">
                  <c:v>1.04808426</c:v>
                </c:pt>
                <c:pt idx="1141" formatCode="General">
                  <c:v>1.0479213000000001</c:v>
                </c:pt>
                <c:pt idx="1142" formatCode="General">
                  <c:v>1.0477584600000001</c:v>
                </c:pt>
                <c:pt idx="1143" formatCode="General">
                  <c:v>1.0475958599999999</c:v>
                </c:pt>
                <c:pt idx="1144" formatCode="General">
                  <c:v>1.0474336099999999</c:v>
                </c:pt>
                <c:pt idx="1145" formatCode="General">
                  <c:v>1.04727149</c:v>
                </c:pt>
                <c:pt idx="1146" formatCode="General">
                  <c:v>1.0471096</c:v>
                </c:pt>
                <c:pt idx="1147" formatCode="General">
                  <c:v>1.0469480799999999</c:v>
                </c:pt>
                <c:pt idx="1148" formatCode="General">
                  <c:v>1.0467866699999999</c:v>
                </c:pt>
                <c:pt idx="1149" formatCode="General">
                  <c:v>1.04662561</c:v>
                </c:pt>
                <c:pt idx="1150" formatCode="General">
                  <c:v>1.0464646799999999</c:v>
                </c:pt>
                <c:pt idx="1151" formatCode="General">
                  <c:v>1.0463041099999999</c:v>
                </c:pt>
                <c:pt idx="1152" formatCode="General">
                  <c:v>1.0461436500000001</c:v>
                </c:pt>
                <c:pt idx="1153" formatCode="General">
                  <c:v>1.0459835500000001</c:v>
                </c:pt>
                <c:pt idx="1154" formatCode="General">
                  <c:v>1.04582369</c:v>
                </c:pt>
                <c:pt idx="1155" formatCode="General">
                  <c:v>1.04566395</c:v>
                </c:pt>
                <c:pt idx="1156" formatCode="General">
                  <c:v>1.0455045700000001</c:v>
                </c:pt>
                <c:pt idx="1157" formatCode="General">
                  <c:v>1.04534543</c:v>
                </c:pt>
                <c:pt idx="1158" formatCode="General">
                  <c:v>1.0451864</c:v>
                </c:pt>
                <c:pt idx="1159" formatCode="General">
                  <c:v>1.0450277299999999</c:v>
                </c:pt>
                <c:pt idx="1160" formatCode="General">
                  <c:v>1.0448693</c:v>
                </c:pt>
                <c:pt idx="1161" formatCode="General">
                  <c:v>1.04471099</c:v>
                </c:pt>
                <c:pt idx="1162" formatCode="General">
                  <c:v>1.04455304</c:v>
                </c:pt>
                <c:pt idx="1163" formatCode="General">
                  <c:v>1.04439533</c:v>
                </c:pt>
                <c:pt idx="1164" formatCode="General">
                  <c:v>1.0442377300000001</c:v>
                </c:pt>
                <c:pt idx="1165" formatCode="General">
                  <c:v>1.0440805</c:v>
                </c:pt>
                <c:pt idx="1166" formatCode="General">
                  <c:v>1.0439235</c:v>
                </c:pt>
                <c:pt idx="1167" formatCode="General">
                  <c:v>1.04376662</c:v>
                </c:pt>
                <c:pt idx="1168" formatCode="General">
                  <c:v>1.0436101</c:v>
                </c:pt>
                <c:pt idx="1169" formatCode="General">
                  <c:v>1.04345369</c:v>
                </c:pt>
                <c:pt idx="1170" formatCode="General">
                  <c:v>1.04329765</c:v>
                </c:pt>
                <c:pt idx="1171" formatCode="General">
                  <c:v>1.0431417199999999</c:v>
                </c:pt>
                <c:pt idx="1172" formatCode="General">
                  <c:v>1.0429860399999999</c:v>
                </c:pt>
                <c:pt idx="1173" formatCode="General">
                  <c:v>1.04283071</c:v>
                </c:pt>
                <c:pt idx="1174" formatCode="General">
                  <c:v>1.0426755000000001</c:v>
                </c:pt>
                <c:pt idx="1175" formatCode="General">
                  <c:v>1.0425205200000001</c:v>
                </c:pt>
                <c:pt idx="1176" formatCode="General">
                  <c:v>1.0423657900000001</c:v>
                </c:pt>
                <c:pt idx="1177" formatCode="General">
                  <c:v>1.04221129</c:v>
                </c:pt>
                <c:pt idx="1178" formatCode="General">
                  <c:v>1.0420569200000001</c:v>
                </c:pt>
                <c:pt idx="1179" formatCode="General">
                  <c:v>1.0419029</c:v>
                </c:pt>
                <c:pt idx="1180" formatCode="General">
                  <c:v>1.041749</c:v>
                </c:pt>
                <c:pt idx="1181" formatCode="General">
                  <c:v>1.0415954599999999</c:v>
                </c:pt>
                <c:pt idx="1182" formatCode="General">
                  <c:v>1.04144204</c:v>
                </c:pt>
                <c:pt idx="1183" formatCode="General">
                  <c:v>1.0412888499999999</c:v>
                </c:pt>
                <c:pt idx="1184" formatCode="General">
                  <c:v>1.0411359099999999</c:v>
                </c:pt>
                <c:pt idx="1185" formatCode="General">
                  <c:v>1.0409832000000001</c:v>
                </c:pt>
                <c:pt idx="1186" formatCode="General">
                  <c:v>1.04083061</c:v>
                </c:pt>
                <c:pt idx="1187" formatCode="General">
                  <c:v>1.04067826</c:v>
                </c:pt>
                <c:pt idx="1188" formatCode="General">
                  <c:v>1.04052615</c:v>
                </c:pt>
                <c:pt idx="1189" formatCode="General">
                  <c:v>1.04037428</c:v>
                </c:pt>
                <c:pt idx="1190" formatCode="General">
                  <c:v>1.0402226400000001</c:v>
                </c:pt>
                <c:pt idx="1191" formatCode="General">
                  <c:v>1.04007173</c:v>
                </c:pt>
                <c:pt idx="1192" formatCode="General">
                  <c:v>1.0399204500000001</c:v>
                </c:pt>
                <c:pt idx="1193" formatCode="General">
                  <c:v>1.0397694099999999</c:v>
                </c:pt>
                <c:pt idx="1194" formatCode="General">
                  <c:v>1.03961861</c:v>
                </c:pt>
                <c:pt idx="1195" formatCode="General">
                  <c:v>1.03946805</c:v>
                </c:pt>
                <c:pt idx="1196" formatCode="General">
                  <c:v>1.0393176099999999</c:v>
                </c:pt>
                <c:pt idx="1197" formatCode="General">
                  <c:v>1.0391674</c:v>
                </c:pt>
                <c:pt idx="1198" formatCode="General">
                  <c:v>1.0390174400000001</c:v>
                </c:pt>
                <c:pt idx="1199" formatCode="General">
                  <c:v>1.0388677100000001</c:v>
                </c:pt>
                <c:pt idx="1200" formatCode="General">
                  <c:v>1.0387181000000001</c:v>
                </c:pt>
                <c:pt idx="1201" formatCode="General">
                  <c:v>1.0385687400000001</c:v>
                </c:pt>
                <c:pt idx="1202" formatCode="General">
                  <c:v>1.0384196000000001</c:v>
                </c:pt>
                <c:pt idx="1203" formatCode="General">
                  <c:v>1.03827059</c:v>
                </c:pt>
                <c:pt idx="1204" formatCode="General">
                  <c:v>1.03812182</c:v>
                </c:pt>
                <c:pt idx="1205" formatCode="General">
                  <c:v>1.0379732800000001</c:v>
                </c:pt>
                <c:pt idx="1206" formatCode="General">
                  <c:v>1.0378249900000001</c:v>
                </c:pt>
                <c:pt idx="1207" formatCode="General">
                  <c:v>1.03767681</c:v>
                </c:pt>
                <c:pt idx="1208" formatCode="General">
                  <c:v>1.03752887</c:v>
                </c:pt>
                <c:pt idx="1209" formatCode="General">
                  <c:v>1.03738105</c:v>
                </c:pt>
                <c:pt idx="1210" formatCode="General">
                  <c:v>1.03723359</c:v>
                </c:pt>
                <c:pt idx="1211" formatCode="General">
                  <c:v>1.03708625</c:v>
                </c:pt>
                <c:pt idx="1212" formatCode="General">
                  <c:v>1.0369390199999999</c:v>
                </c:pt>
                <c:pt idx="1213" formatCode="General">
                  <c:v>1.0367921600000001</c:v>
                </c:pt>
                <c:pt idx="1214" formatCode="General">
                  <c:v>1.03664541</c:v>
                </c:pt>
                <c:pt idx="1215" formatCode="General">
                  <c:v>1.03649879</c:v>
                </c:pt>
                <c:pt idx="1216" formatCode="General">
                  <c:v>1.0363525200000001</c:v>
                </c:pt>
                <c:pt idx="1217" formatCode="General">
                  <c:v>1.03620636</c:v>
                </c:pt>
                <c:pt idx="1218" formatCode="General">
                  <c:v>1.0360604499999999</c:v>
                </c:pt>
                <c:pt idx="1219" formatCode="General">
                  <c:v>1.03591466</c:v>
                </c:pt>
                <c:pt idx="1220" formatCode="General">
                  <c:v>1.0357691</c:v>
                </c:pt>
                <c:pt idx="1221" formatCode="General">
                  <c:v>1.03562379</c:v>
                </c:pt>
                <c:pt idx="1222" formatCode="General">
                  <c:v>1.03547871</c:v>
                </c:pt>
                <c:pt idx="1223" formatCode="General">
                  <c:v>1.0353337499999999</c:v>
                </c:pt>
                <c:pt idx="1224" formatCode="General">
                  <c:v>1.03518903</c:v>
                </c:pt>
                <c:pt idx="1225" formatCode="General">
                  <c:v>1.0350444299999999</c:v>
                </c:pt>
                <c:pt idx="1226" formatCode="General">
                  <c:v>1.0349000699999999</c:v>
                </c:pt>
                <c:pt idx="1227" formatCode="General">
                  <c:v>1.0347559500000001</c:v>
                </c:pt>
                <c:pt idx="1228" formatCode="General">
                  <c:v>1.0346120599999999</c:v>
                </c:pt>
                <c:pt idx="1229" formatCode="General">
                  <c:v>1.03446829</c:v>
                </c:pt>
                <c:pt idx="1230" formatCode="General">
                  <c:v>1.03432477</c:v>
                </c:pt>
                <c:pt idx="1231" formatCode="General">
                  <c:v>1.03418136</c:v>
                </c:pt>
                <c:pt idx="1232" formatCode="General">
                  <c:v>1.0340383099999999</c:v>
                </c:pt>
                <c:pt idx="1233" formatCode="General">
                  <c:v>1.03389537</c:v>
                </c:pt>
                <c:pt idx="1234" formatCode="General">
                  <c:v>1.0337525599999999</c:v>
                </c:pt>
                <c:pt idx="1235" formatCode="General">
                  <c:v>1.0336101099999999</c:v>
                </c:pt>
                <c:pt idx="1236" formatCode="General">
                  <c:v>1.03346765</c:v>
                </c:pt>
                <c:pt idx="1237" formatCode="General">
                  <c:v>1.03332555</c:v>
                </c:pt>
                <c:pt idx="1238" formatCode="General">
                  <c:v>1.0331835700000001</c:v>
                </c:pt>
                <c:pt idx="1239" formatCode="General">
                  <c:v>1.0330418299999999</c:v>
                </c:pt>
                <c:pt idx="1240" formatCode="General">
                  <c:v>1.0329003299999999</c:v>
                </c:pt>
                <c:pt idx="1241" formatCode="General">
                  <c:v>1.0327589500000001</c:v>
                </c:pt>
                <c:pt idx="1242" formatCode="General">
                  <c:v>1.0326178100000001</c:v>
                </c:pt>
                <c:pt idx="1243" formatCode="General">
                  <c:v>1.0324769</c:v>
                </c:pt>
                <c:pt idx="1244" formatCode="General">
                  <c:v>1.0323361200000001</c:v>
                </c:pt>
                <c:pt idx="1245" formatCode="General">
                  <c:v>1.0321955700000001</c:v>
                </c:pt>
                <c:pt idx="1246" formatCode="General">
                  <c:v>1.03205514</c:v>
                </c:pt>
                <c:pt idx="1247" formatCode="General">
                  <c:v>1.03191495</c:v>
                </c:pt>
                <c:pt idx="1248" formatCode="General">
                  <c:v>1.0317750000000001</c:v>
                </c:pt>
                <c:pt idx="1249" formatCode="General">
                  <c:v>1.0316352799999999</c:v>
                </c:pt>
                <c:pt idx="1250" formatCode="General">
                  <c:v>1.0314956900000001</c:v>
                </c:pt>
                <c:pt idx="1251" formatCode="General">
                  <c:v>1.0313562199999999</c:v>
                </c:pt>
                <c:pt idx="1252" formatCode="General">
                  <c:v>1.0312171000000001</c:v>
                </c:pt>
                <c:pt idx="1253" formatCode="General">
                  <c:v>1.0310779800000001</c:v>
                </c:pt>
                <c:pt idx="1254" formatCode="General">
                  <c:v>1.03093922</c:v>
                </c:pt>
                <c:pt idx="1255" formatCode="General">
                  <c:v>1.03080058</c:v>
                </c:pt>
                <c:pt idx="1256" formatCode="General">
                  <c:v>1.03066218</c:v>
                </c:pt>
                <c:pt idx="1257" formatCode="General">
                  <c:v>1.0305238999999999</c:v>
                </c:pt>
                <c:pt idx="1258" formatCode="General">
                  <c:v>1.03038585</c:v>
                </c:pt>
                <c:pt idx="1259" formatCode="General">
                  <c:v>1.03024793</c:v>
                </c:pt>
                <c:pt idx="1260" formatCode="General">
                  <c:v>1.03011024</c:v>
                </c:pt>
                <c:pt idx="1261" formatCode="General">
                  <c:v>1.02997279</c:v>
                </c:pt>
                <c:pt idx="1262" formatCode="General">
                  <c:v>1.0298354599999999</c:v>
                </c:pt>
                <c:pt idx="1263" formatCode="General">
                  <c:v>1.02969825</c:v>
                </c:pt>
                <c:pt idx="1264" formatCode="General">
                  <c:v>1.0295614</c:v>
                </c:pt>
                <c:pt idx="1265" formatCode="General">
                  <c:v>1.0294251400000001</c:v>
                </c:pt>
                <c:pt idx="1266" formatCode="General">
                  <c:v>1.0292885300000001</c:v>
                </c:pt>
                <c:pt idx="1267" formatCode="General">
                  <c:v>1.02915215</c:v>
                </c:pt>
                <c:pt idx="1268" formatCode="General">
                  <c:v>1.0290159000000001</c:v>
                </c:pt>
                <c:pt idx="1269" formatCode="General">
                  <c:v>1.0288798800000001</c:v>
                </c:pt>
                <c:pt idx="1270" formatCode="General">
                  <c:v>1.0287440999999999</c:v>
                </c:pt>
                <c:pt idx="1271" formatCode="General">
                  <c:v>1.02860844</c:v>
                </c:pt>
                <c:pt idx="1272" formatCode="General">
                  <c:v>1.0284728999999999</c:v>
                </c:pt>
                <c:pt idx="1273" formatCode="General">
                  <c:v>1.0283376</c:v>
                </c:pt>
                <c:pt idx="1274" formatCode="General">
                  <c:v>1.0282025299999999</c:v>
                </c:pt>
                <c:pt idx="1275" formatCode="General">
                  <c:v>1.02806759</c:v>
                </c:pt>
                <c:pt idx="1276" formatCode="General">
                  <c:v>1.0279327599999999</c:v>
                </c:pt>
                <c:pt idx="1277" formatCode="General">
                  <c:v>1.02779818</c:v>
                </c:pt>
                <c:pt idx="1278" formatCode="General">
                  <c:v>1.0276638300000001</c:v>
                </c:pt>
                <c:pt idx="1279" formatCode="General">
                  <c:v>1.0275296</c:v>
                </c:pt>
                <c:pt idx="1280" formatCode="General">
                  <c:v>1.02739549</c:v>
                </c:pt>
                <c:pt idx="1281" formatCode="General">
                  <c:v>1.02726161</c:v>
                </c:pt>
                <c:pt idx="1282" formatCode="General">
                  <c:v>1.02712786</c:v>
                </c:pt>
                <c:pt idx="1283" formatCode="General">
                  <c:v>1.0269943500000001</c:v>
                </c:pt>
                <c:pt idx="1284" formatCode="General">
                  <c:v>1.0268609500000001</c:v>
                </c:pt>
                <c:pt idx="1285" formatCode="General">
                  <c:v>1.0267278</c:v>
                </c:pt>
                <c:pt idx="1286" formatCode="General">
                  <c:v>1.0265947600000001</c:v>
                </c:pt>
                <c:pt idx="1287" formatCode="General">
                  <c:v>1.0264618400000001</c:v>
                </c:pt>
                <c:pt idx="1288" formatCode="General">
                  <c:v>1.02632916</c:v>
                </c:pt>
                <c:pt idx="1289" formatCode="General">
                  <c:v>1.0261966</c:v>
                </c:pt>
                <c:pt idx="1290" formatCode="General">
                  <c:v>1.0260642799999999</c:v>
                </c:pt>
                <c:pt idx="1291" formatCode="General">
                  <c:v>1.0259320700000001</c:v>
                </c:pt>
                <c:pt idx="1292" formatCode="General">
                  <c:v>1.02580011</c:v>
                </c:pt>
                <c:pt idx="1293" formatCode="General">
                  <c:v>1.02566826</c:v>
                </c:pt>
                <c:pt idx="1294" formatCode="General">
                  <c:v>1.02553666</c:v>
                </c:pt>
                <c:pt idx="1295" formatCode="General">
                  <c:v>1.02540505</c:v>
                </c:pt>
                <c:pt idx="1296" formatCode="General">
                  <c:v>1.0252737999999999</c:v>
                </c:pt>
                <c:pt idx="1297" formatCode="General">
                  <c:v>1.02514255</c:v>
                </c:pt>
                <c:pt idx="1298" formatCode="General">
                  <c:v>1.0250116600000001</c:v>
                </c:pt>
                <c:pt idx="1299" formatCode="General">
                  <c:v>1.02488077</c:v>
                </c:pt>
                <c:pt idx="1300" formatCode="General">
                  <c:v>1.02475011</c:v>
                </c:pt>
                <c:pt idx="1301" formatCode="General">
                  <c:v>1.0246196999999999</c:v>
                </c:pt>
                <c:pt idx="1302" formatCode="General">
                  <c:v>1.0244892800000001</c:v>
                </c:pt>
                <c:pt idx="1303" formatCode="General">
                  <c:v>1.02435923</c:v>
                </c:pt>
                <c:pt idx="1304" formatCode="General">
                  <c:v>1.0242291699999999</c:v>
                </c:pt>
                <c:pt idx="1305" formatCode="General">
                  <c:v>1.02409935</c:v>
                </c:pt>
                <c:pt idx="1306" formatCode="General">
                  <c:v>1.0239697699999999</c:v>
                </c:pt>
                <c:pt idx="1307" formatCode="General">
                  <c:v>1.02384031</c:v>
                </c:pt>
                <c:pt idx="1308" formatCode="General">
                  <c:v>1.02371097</c:v>
                </c:pt>
                <c:pt idx="1309" formatCode="General">
                  <c:v>1.02358186</c:v>
                </c:pt>
                <c:pt idx="1310" formatCode="General">
                  <c:v>1.02345288</c:v>
                </c:pt>
                <c:pt idx="1311" formatCode="General">
                  <c:v>1.0233240100000001</c:v>
                </c:pt>
                <c:pt idx="1312" formatCode="General">
                  <c:v>1.0231953899999999</c:v>
                </c:pt>
                <c:pt idx="1313" formatCode="General">
                  <c:v>1.02306688</c:v>
                </c:pt>
                <c:pt idx="1314" formatCode="General">
                  <c:v>1.02293861</c:v>
                </c:pt>
                <c:pt idx="1315" formatCode="General">
                  <c:v>1.0228104600000001</c:v>
                </c:pt>
                <c:pt idx="1316" formatCode="General">
                  <c:v>1.0226825500000001</c:v>
                </c:pt>
                <c:pt idx="1317" formatCode="General">
                  <c:v>1.02255476</c:v>
                </c:pt>
                <c:pt idx="1318" formatCode="General">
                  <c:v>1.0224270799999999</c:v>
                </c:pt>
                <c:pt idx="1319" formatCode="General">
                  <c:v>1.0222996499999999</c:v>
                </c:pt>
                <c:pt idx="1320" formatCode="General">
                  <c:v>1.0221723300000001</c:v>
                </c:pt>
                <c:pt idx="1321" formatCode="General">
                  <c:v>1.0220451399999999</c:v>
                </c:pt>
                <c:pt idx="1322" formatCode="General">
                  <c:v>1.0219181799999999</c:v>
                </c:pt>
                <c:pt idx="1323" formatCode="General">
                  <c:v>1.02179134</c:v>
                </c:pt>
                <c:pt idx="1324" formatCode="General">
                  <c:v>1.0216647400000001</c:v>
                </c:pt>
                <c:pt idx="1325" formatCode="General">
                  <c:v>1.02153826</c:v>
                </c:pt>
                <c:pt idx="1326" formatCode="General">
                  <c:v>1.0214118999999999</c:v>
                </c:pt>
                <c:pt idx="1327" formatCode="General">
                  <c:v>1.02128577</c:v>
                </c:pt>
                <c:pt idx="1328" formatCode="General">
                  <c:v>1.0211597699999999</c:v>
                </c:pt>
                <c:pt idx="1329" formatCode="General">
                  <c:v>1.021034</c:v>
                </c:pt>
                <c:pt idx="1330" formatCode="General">
                  <c:v>1.02090836</c:v>
                </c:pt>
                <c:pt idx="1331" formatCode="General">
                  <c:v>1.0207828299999999</c:v>
                </c:pt>
                <c:pt idx="1332" formatCode="General">
                  <c:v>1.02065754</c:v>
                </c:pt>
                <c:pt idx="1333" formatCode="General">
                  <c:v>1.02053237</c:v>
                </c:pt>
                <c:pt idx="1334" formatCode="General">
                  <c:v>1.0204073199999999</c:v>
                </c:pt>
                <c:pt idx="1335" formatCode="General">
                  <c:v>1.0202825099999999</c:v>
                </c:pt>
                <c:pt idx="1336" formatCode="General">
                  <c:v>1.0201578099999999</c:v>
                </c:pt>
                <c:pt idx="1337" formatCode="General">
                  <c:v>1.0200332400000001</c:v>
                </c:pt>
                <c:pt idx="1338" formatCode="General">
                  <c:v>1.0199089100000001</c:v>
                </c:pt>
                <c:pt idx="1339" formatCode="General">
                  <c:v>1.01978517</c:v>
                </c:pt>
                <c:pt idx="1340" formatCode="General">
                  <c:v>1.0196611900000001</c:v>
                </c:pt>
                <c:pt idx="1341" formatCode="General">
                  <c:v>1.0195373299999999</c:v>
                </c:pt>
                <c:pt idx="1342" formatCode="General">
                  <c:v>1.0194135900000001</c:v>
                </c:pt>
                <c:pt idx="1343" formatCode="General">
                  <c:v>1.01928997</c:v>
                </c:pt>
                <c:pt idx="1344" formatCode="General">
                  <c:v>1.01916659</c:v>
                </c:pt>
                <c:pt idx="1345" formatCode="General">
                  <c:v>1.0190433299999999</c:v>
                </c:pt>
                <c:pt idx="1346" formatCode="General">
                  <c:v>1.0189203</c:v>
                </c:pt>
                <c:pt idx="1347" formatCode="General">
                  <c:v>1.0187974</c:v>
                </c:pt>
                <c:pt idx="1348" formatCode="General">
                  <c:v>1.0186746099999999</c:v>
                </c:pt>
                <c:pt idx="1349" formatCode="General">
                  <c:v>1.01855195</c:v>
                </c:pt>
                <c:pt idx="1350" formatCode="General">
                  <c:v>1.01842952</c:v>
                </c:pt>
                <c:pt idx="1351" formatCode="General">
                  <c:v>1.0183072099999999</c:v>
                </c:pt>
                <c:pt idx="1352" formatCode="General">
                  <c:v>1.01818502</c:v>
                </c:pt>
                <c:pt idx="1353" formatCode="General">
                  <c:v>1.01806295</c:v>
                </c:pt>
                <c:pt idx="1354" formatCode="General">
                  <c:v>1.0179411199999999</c:v>
                </c:pt>
                <c:pt idx="1355" formatCode="General">
                  <c:v>1.0178194</c:v>
                </c:pt>
                <c:pt idx="1356" formatCode="General">
                  <c:v>1.01769793</c:v>
                </c:pt>
                <c:pt idx="1357" formatCode="General">
                  <c:v>1.0175764599999999</c:v>
                </c:pt>
                <c:pt idx="1358" formatCode="General">
                  <c:v>1.01745522</c:v>
                </c:pt>
                <c:pt idx="1359" formatCode="General">
                  <c:v>1.0173341</c:v>
                </c:pt>
                <c:pt idx="1360" formatCode="General">
                  <c:v>1.0172131099999999</c:v>
                </c:pt>
                <c:pt idx="1361" formatCode="General">
                  <c:v>1.01709235</c:v>
                </c:pt>
                <c:pt idx="1362" formatCode="General">
                  <c:v>1.01697171</c:v>
                </c:pt>
                <c:pt idx="1363" formatCode="General">
                  <c:v>1.0168511899999999</c:v>
                </c:pt>
                <c:pt idx="1364" formatCode="General">
                  <c:v>1.01673079</c:v>
                </c:pt>
                <c:pt idx="1365" formatCode="General">
                  <c:v>1.01661062</c:v>
                </c:pt>
                <c:pt idx="1366" formatCode="General">
                  <c:v>1.0164905799999999</c:v>
                </c:pt>
                <c:pt idx="1367" formatCode="General">
                  <c:v>1.01637065</c:v>
                </c:pt>
                <c:pt idx="1368" formatCode="General">
                  <c:v>1.01625085</c:v>
                </c:pt>
                <c:pt idx="1369" formatCode="General">
                  <c:v>1.01613128</c:v>
                </c:pt>
                <c:pt idx="1370" formatCode="General">
                  <c:v>1.0160117099999999</c:v>
                </c:pt>
                <c:pt idx="1371" formatCode="General">
                  <c:v>1.0158923900000001</c:v>
                </c:pt>
                <c:pt idx="1372" formatCode="General">
                  <c:v>1.0157731800000001</c:v>
                </c:pt>
                <c:pt idx="1373" formatCode="General">
                  <c:v>1.0156542099999999</c:v>
                </c:pt>
                <c:pt idx="1374" formatCode="General">
                  <c:v>1.01553524</c:v>
                </c:pt>
                <c:pt idx="1375" formatCode="General">
                  <c:v>1.0154164999999999</c:v>
                </c:pt>
                <c:pt idx="1376" formatCode="General">
                  <c:v>1.01529789</c:v>
                </c:pt>
                <c:pt idx="1377" formatCode="General">
                  <c:v>1.0151794000000001</c:v>
                </c:pt>
                <c:pt idx="1378" formatCode="General">
                  <c:v>1.01506114</c:v>
                </c:pt>
                <c:pt idx="1379" formatCode="General">
                  <c:v>1.01494288</c:v>
                </c:pt>
                <c:pt idx="1380" formatCode="General">
                  <c:v>1.01482487</c:v>
                </c:pt>
                <c:pt idx="1381" formatCode="General">
                  <c:v>1.01470697</c:v>
                </c:pt>
                <c:pt idx="1382" formatCode="General">
                  <c:v>1.0145891899999999</c:v>
                </c:pt>
                <c:pt idx="1383" formatCode="General">
                  <c:v>1.0144716499999999</c:v>
                </c:pt>
                <c:pt idx="1384" formatCode="General">
                  <c:v>1.0143542299999999</c:v>
                </c:pt>
                <c:pt idx="1385" formatCode="General">
                  <c:v>1.0142368100000001</c:v>
                </c:pt>
                <c:pt idx="1386" formatCode="General">
                  <c:v>1.0141197399999999</c:v>
                </c:pt>
                <c:pt idx="1387" formatCode="General">
                  <c:v>1.0140026799999999</c:v>
                </c:pt>
                <c:pt idx="1388" formatCode="General">
                  <c:v>1.0138857400000001</c:v>
                </c:pt>
                <c:pt idx="1389" formatCode="General">
                  <c:v>1.01376903</c:v>
                </c:pt>
                <c:pt idx="1390" formatCode="General">
                  <c:v>1.01365244</c:v>
                </c:pt>
                <c:pt idx="1391" formatCode="General">
                  <c:v>1.0135359799999999</c:v>
                </c:pt>
                <c:pt idx="1392" formatCode="General">
                  <c:v>1.01341963</c:v>
                </c:pt>
                <c:pt idx="1393" formatCode="General">
                  <c:v>1.0133034000000001</c:v>
                </c:pt>
                <c:pt idx="1394" formatCode="General">
                  <c:v>1.01318741</c:v>
                </c:pt>
                <c:pt idx="1395" formatCode="General">
                  <c:v>1.0130715400000001</c:v>
                </c:pt>
                <c:pt idx="1396" formatCode="General">
                  <c:v>1.01295578</c:v>
                </c:pt>
                <c:pt idx="1397" formatCode="General">
                  <c:v>1.0128401499999999</c:v>
                </c:pt>
                <c:pt idx="1398" formatCode="General">
                  <c:v>1.0127246400000001</c:v>
                </c:pt>
                <c:pt idx="1399" formatCode="General">
                  <c:v>1.0126093599999999</c:v>
                </c:pt>
                <c:pt idx="1400" formatCode="General">
                  <c:v>1.0124940899999999</c:v>
                </c:pt>
                <c:pt idx="1401" formatCode="General">
                  <c:v>1.0123790500000001</c:v>
                </c:pt>
                <c:pt idx="1402" formatCode="General">
                  <c:v>1.0122641299999999</c:v>
                </c:pt>
                <c:pt idx="1403" formatCode="General">
                  <c:v>1.0121494499999999</c:v>
                </c:pt>
                <c:pt idx="1404" formatCode="General">
                  <c:v>1.0120347700000001</c:v>
                </c:pt>
                <c:pt idx="1405" formatCode="General">
                  <c:v>1.0119203299999999</c:v>
                </c:pt>
                <c:pt idx="1406" formatCode="General">
                  <c:v>1.0118060099999999</c:v>
                </c:pt>
                <c:pt idx="1407" formatCode="General">
                  <c:v>1.0116918100000001</c:v>
                </c:pt>
                <c:pt idx="1408" formatCode="General">
                  <c:v>1.01157773</c:v>
                </c:pt>
                <c:pt idx="1409" formatCode="General">
                  <c:v>1.01146376</c:v>
                </c:pt>
                <c:pt idx="1410" formatCode="General">
                  <c:v>1.01134992</c:v>
                </c:pt>
                <c:pt idx="1411" formatCode="General">
                  <c:v>1.0112363099999999</c:v>
                </c:pt>
                <c:pt idx="1412" formatCode="General">
                  <c:v>1.01112282</c:v>
                </c:pt>
                <c:pt idx="1413" formatCode="General">
                  <c:v>1.0110099299999999</c:v>
                </c:pt>
                <c:pt idx="1414" formatCode="General">
                  <c:v>1.0108966800000001</c:v>
                </c:pt>
                <c:pt idx="1415" formatCode="General">
                  <c:v>1.01078355</c:v>
                </c:pt>
                <c:pt idx="1416" formatCode="General">
                  <c:v>1.0106706599999999</c:v>
                </c:pt>
                <c:pt idx="1417" formatCode="General">
                  <c:v>1.0105578900000001</c:v>
                </c:pt>
                <c:pt idx="1418" formatCode="General">
                  <c:v>1.01044512</c:v>
                </c:pt>
                <c:pt idx="1419" formatCode="General">
                  <c:v>1.01033258</c:v>
                </c:pt>
                <c:pt idx="1420" formatCode="General">
                  <c:v>1.0102202899999999</c:v>
                </c:pt>
                <c:pt idx="1421" formatCode="General">
                  <c:v>1.0101079900000001</c:v>
                </c:pt>
                <c:pt idx="1422" formatCode="General">
                  <c:v>1.0099958200000001</c:v>
                </c:pt>
                <c:pt idx="1423" formatCode="General">
                  <c:v>1.0098838800000001</c:v>
                </c:pt>
                <c:pt idx="1424" formatCode="General">
                  <c:v>1.00977194</c:v>
                </c:pt>
                <c:pt idx="1425" formatCode="General">
                  <c:v>1.0096602400000001</c:v>
                </c:pt>
                <c:pt idx="1426" formatCode="General">
                  <c:v>1.0095486600000001</c:v>
                </c:pt>
                <c:pt idx="1427" formatCode="General">
                  <c:v>1.0094372</c:v>
                </c:pt>
                <c:pt idx="1428" formatCode="General">
                  <c:v>1.0093258599999999</c:v>
                </c:pt>
                <c:pt idx="1429" formatCode="General">
                  <c:v>1.0092147600000001</c:v>
                </c:pt>
                <c:pt idx="1430" formatCode="General">
                  <c:v>1.0091036600000001</c:v>
                </c:pt>
                <c:pt idx="1431" formatCode="General">
                  <c:v>1.00899267</c:v>
                </c:pt>
                <c:pt idx="1432" formatCode="General">
                  <c:v>1.00888193</c:v>
                </c:pt>
                <c:pt idx="1433" formatCode="General">
                  <c:v>1.0087713</c:v>
                </c:pt>
                <c:pt idx="1434" formatCode="General">
                  <c:v>1.00866079</c:v>
                </c:pt>
                <c:pt idx="1435" formatCode="General">
                  <c:v>1.0085502900000001</c:v>
                </c:pt>
                <c:pt idx="1436" formatCode="General">
                  <c:v>1.0084400200000001</c:v>
                </c:pt>
                <c:pt idx="1437" formatCode="General">
                  <c:v>1.0083298700000001</c:v>
                </c:pt>
                <c:pt idx="1438" formatCode="General">
                  <c:v>1.0082199599999999</c:v>
                </c:pt>
                <c:pt idx="1439" formatCode="General">
                  <c:v>1.00811005</c:v>
                </c:pt>
                <c:pt idx="1440" formatCode="General">
                  <c:v>1.00800025</c:v>
                </c:pt>
                <c:pt idx="1441" formatCode="General">
                  <c:v>1.0078906999999999</c:v>
                </c:pt>
                <c:pt idx="1442" formatCode="General">
                  <c:v>1.00778115</c:v>
                </c:pt>
                <c:pt idx="1443" formatCode="General">
                  <c:v>1.00767183</c:v>
                </c:pt>
                <c:pt idx="1444" formatCode="General">
                  <c:v>1.00756252</c:v>
                </c:pt>
                <c:pt idx="1445" formatCode="General">
                  <c:v>1.0074534399999999</c:v>
                </c:pt>
                <c:pt idx="1446" formatCode="General">
                  <c:v>1.00734448</c:v>
                </c:pt>
                <c:pt idx="1447" formatCode="General">
                  <c:v>1.0072356499999999</c:v>
                </c:pt>
                <c:pt idx="1448" formatCode="General">
                  <c:v>1.0071268099999999</c:v>
                </c:pt>
                <c:pt idx="1449" formatCode="General">
                  <c:v>1.00701821</c:v>
                </c:pt>
                <c:pt idx="1450" formatCode="General">
                  <c:v>1.0069097300000001</c:v>
                </c:pt>
                <c:pt idx="1451" formatCode="General">
                  <c:v>1.00680137</c:v>
                </c:pt>
                <c:pt idx="1452" formatCode="General">
                  <c:v>1.00669312</c:v>
                </c:pt>
                <c:pt idx="1453" formatCode="General">
                  <c:v>1.00658512</c:v>
                </c:pt>
                <c:pt idx="1454" formatCode="General">
                  <c:v>1.00647712</c:v>
                </c:pt>
                <c:pt idx="1455" formatCode="General">
                  <c:v>1.00636923</c:v>
                </c:pt>
                <c:pt idx="1456" formatCode="General">
                  <c:v>1.0062614700000001</c:v>
                </c:pt>
                <c:pt idx="1457" formatCode="General">
                  <c:v>1.0061539399999999</c:v>
                </c:pt>
                <c:pt idx="1458" formatCode="General">
                  <c:v>1.0060464099999999</c:v>
                </c:pt>
                <c:pt idx="1459" formatCode="General">
                  <c:v>1.0059390100000001</c:v>
                </c:pt>
                <c:pt idx="1460" formatCode="General">
                  <c:v>1.0058318399999999</c:v>
                </c:pt>
                <c:pt idx="1461" formatCode="General">
                  <c:v>1.00572467</c:v>
                </c:pt>
                <c:pt idx="1462" formatCode="General">
                  <c:v>1.0056177399999999</c:v>
                </c:pt>
                <c:pt idx="1463" formatCode="General">
                  <c:v>1.0055108100000001</c:v>
                </c:pt>
                <c:pt idx="1464" formatCode="General">
                  <c:v>1.00540411</c:v>
                </c:pt>
                <c:pt idx="1465" formatCode="General">
                  <c:v>1.00529742</c:v>
                </c:pt>
                <c:pt idx="1466" formatCode="General">
                  <c:v>1.0051909699999999</c:v>
                </c:pt>
                <c:pt idx="1467" formatCode="General">
                  <c:v>1.00508463</c:v>
                </c:pt>
                <c:pt idx="1468" formatCode="General">
                  <c:v>1.0049783000000001</c:v>
                </c:pt>
                <c:pt idx="1469" formatCode="General">
                  <c:v>1.0048722000000001</c:v>
                </c:pt>
                <c:pt idx="1470" formatCode="General">
                  <c:v>1.00476623</c:v>
                </c:pt>
                <c:pt idx="1471" formatCode="General">
                  <c:v>1.0046603700000001</c:v>
                </c:pt>
                <c:pt idx="1472" formatCode="General">
                  <c:v>1.00455451</c:v>
                </c:pt>
                <c:pt idx="1473" formatCode="General">
                  <c:v>1.0044488899999999</c:v>
                </c:pt>
                <c:pt idx="1474" formatCode="General">
                  <c:v>1.0043433900000001</c:v>
                </c:pt>
                <c:pt idx="1475" formatCode="General">
                  <c:v>1.0042380099999999</c:v>
                </c:pt>
                <c:pt idx="1476" formatCode="General">
                  <c:v>1.0041327499999999</c:v>
                </c:pt>
                <c:pt idx="1477" formatCode="General">
                  <c:v>1.0040276100000001</c:v>
                </c:pt>
                <c:pt idx="1478" formatCode="General">
                  <c:v>1.00392258</c:v>
                </c:pt>
                <c:pt idx="1479" formatCode="General">
                  <c:v>1.00381768</c:v>
                </c:pt>
                <c:pt idx="1480" formatCode="General">
                  <c:v>1.0037127699999999</c:v>
                </c:pt>
                <c:pt idx="1481" formatCode="General">
                  <c:v>1.0036081100000001</c:v>
                </c:pt>
                <c:pt idx="1482" formatCode="General">
                  <c:v>1.00350356</c:v>
                </c:pt>
                <c:pt idx="1483" formatCode="General">
                  <c:v>1.00339913</c:v>
                </c:pt>
                <c:pt idx="1484" formatCode="General">
                  <c:v>1.00329483</c:v>
                </c:pt>
                <c:pt idx="1485" formatCode="General">
                  <c:v>1.0031906399999999</c:v>
                </c:pt>
                <c:pt idx="1486" formatCode="General">
                  <c:v>1.00308657</c:v>
                </c:pt>
                <c:pt idx="1487" formatCode="General">
                  <c:v>1.00298262</c:v>
                </c:pt>
                <c:pt idx="1488" formatCode="General">
                  <c:v>1.0028792600000001</c:v>
                </c:pt>
                <c:pt idx="1489" formatCode="General">
                  <c:v>1.00277555</c:v>
                </c:pt>
                <c:pt idx="1490" formatCode="General">
                  <c:v>1.00267196</c:v>
                </c:pt>
                <c:pt idx="1491" formatCode="General">
                  <c:v>1.0025686</c:v>
                </c:pt>
                <c:pt idx="1492" formatCode="General">
                  <c:v>1.00246525</c:v>
                </c:pt>
                <c:pt idx="1493" formatCode="General">
                  <c:v>1.0023620099999999</c:v>
                </c:pt>
                <c:pt idx="1494" formatCode="General">
                  <c:v>1.0022589</c:v>
                </c:pt>
                <c:pt idx="1495" formatCode="General">
                  <c:v>1.0021559</c:v>
                </c:pt>
                <c:pt idx="1496" formatCode="General">
                  <c:v>1.00205302</c:v>
                </c:pt>
                <c:pt idx="1497" formatCode="General">
                  <c:v>1.0019502600000001</c:v>
                </c:pt>
                <c:pt idx="1498" formatCode="General">
                  <c:v>1.0018476199999999</c:v>
                </c:pt>
                <c:pt idx="1499" formatCode="General">
                  <c:v>1.0017450999999999</c:v>
                </c:pt>
                <c:pt idx="1500" formatCode="General">
                  <c:v>1.00164282</c:v>
                </c:pt>
                <c:pt idx="1501" formatCode="General">
                  <c:v>1.0015405399999999</c:v>
                </c:pt>
                <c:pt idx="1502" formatCode="General">
                  <c:v>1.00143838</c:v>
                </c:pt>
                <c:pt idx="1503" formatCode="General">
                  <c:v>1.0013363399999999</c:v>
                </c:pt>
                <c:pt idx="1504" formatCode="General">
                  <c:v>1.0012344099999999</c:v>
                </c:pt>
                <c:pt idx="1505" formatCode="General">
                  <c:v>1.00113261</c:v>
                </c:pt>
                <c:pt idx="1506" formatCode="General">
                  <c:v>1.00103092</c:v>
                </c:pt>
                <c:pt idx="1507" formatCode="General">
                  <c:v>1.0009292400000001</c:v>
                </c:pt>
                <c:pt idx="1508" formatCode="General">
                  <c:v>1.00082779</c:v>
                </c:pt>
                <c:pt idx="1509" formatCode="General">
                  <c:v>1.0007264600000001</c:v>
                </c:pt>
                <c:pt idx="1510" formatCode="General">
                  <c:v>1.0006252499999999</c:v>
                </c:pt>
                <c:pt idx="1511" formatCode="General">
                  <c:v>1.0005241600000001</c:v>
                </c:pt>
                <c:pt idx="1512" formatCode="General">
                  <c:v>1.0004230700000001</c:v>
                </c:pt>
                <c:pt idx="1513" formatCode="General">
                  <c:v>1.0003222199999999</c:v>
                </c:pt>
                <c:pt idx="1514" formatCode="General">
                  <c:v>1.0002214899999999</c:v>
                </c:pt>
                <c:pt idx="1515" formatCode="General">
                  <c:v>1.0001207599999999</c:v>
                </c:pt>
                <c:pt idx="1516" formatCode="General">
                  <c:v>1.00002027</c:v>
                </c:pt>
                <c:pt idx="1517" formatCode="General">
                  <c:v>0.99991977200000004</c:v>
                </c:pt>
                <c:pt idx="1518" formatCode="General">
                  <c:v>0.99981945800000005</c:v>
                </c:pt>
                <c:pt idx="1519" formatCode="General">
                  <c:v>0.99971926200000005</c:v>
                </c:pt>
                <c:pt idx="1520" formatCode="General">
                  <c:v>0.99961918599999999</c:v>
                </c:pt>
                <c:pt idx="1521" formatCode="General">
                  <c:v>0.99951916900000004</c:v>
                </c:pt>
                <c:pt idx="1522" formatCode="General">
                  <c:v>0.99941927200000003</c:v>
                </c:pt>
                <c:pt idx="1523" formatCode="General">
                  <c:v>0.99931955299999997</c:v>
                </c:pt>
                <c:pt idx="1524" formatCode="General">
                  <c:v>0.999219894</c:v>
                </c:pt>
                <c:pt idx="1525" formatCode="General">
                  <c:v>0.99912029499999999</c:v>
                </c:pt>
                <c:pt idx="1526" formatCode="General">
                  <c:v>0.99902087500000003</c:v>
                </c:pt>
                <c:pt idx="1527" formatCode="General">
                  <c:v>0.99892157299999995</c:v>
                </c:pt>
                <c:pt idx="1528" formatCode="General">
                  <c:v>0.99882233099999995</c:v>
                </c:pt>
                <c:pt idx="1529" formatCode="General">
                  <c:v>0.99872326899999997</c:v>
                </c:pt>
                <c:pt idx="1530" formatCode="General">
                  <c:v>0.99862426500000001</c:v>
                </c:pt>
                <c:pt idx="1531" formatCode="General">
                  <c:v>0.99852538099999999</c:v>
                </c:pt>
                <c:pt idx="1532" formatCode="General">
                  <c:v>0.99842655700000005</c:v>
                </c:pt>
                <c:pt idx="1533" formatCode="General">
                  <c:v>0.99832791099999996</c:v>
                </c:pt>
                <c:pt idx="1534" formatCode="General">
                  <c:v>0.99822932499999995</c:v>
                </c:pt>
                <c:pt idx="1535" formatCode="General">
                  <c:v>0.99813091799999998</c:v>
                </c:pt>
                <c:pt idx="1536" formatCode="General">
                  <c:v>0.99803257000000001</c:v>
                </c:pt>
                <c:pt idx="1537" formatCode="General">
                  <c:v>0.99793428200000001</c:v>
                </c:pt>
                <c:pt idx="1538" formatCode="General">
                  <c:v>0.99783617300000005</c:v>
                </c:pt>
                <c:pt idx="1539" formatCode="General">
                  <c:v>0.99773812299999998</c:v>
                </c:pt>
                <c:pt idx="1540" formatCode="General">
                  <c:v>0.99764025199999995</c:v>
                </c:pt>
                <c:pt idx="1541" formatCode="General">
                  <c:v>0.997542441</c:v>
                </c:pt>
                <c:pt idx="1542" formatCode="General">
                  <c:v>0.99744474900000002</c:v>
                </c:pt>
                <c:pt idx="1543" formatCode="General">
                  <c:v>0.99734711600000003</c:v>
                </c:pt>
                <c:pt idx="1544" formatCode="General">
                  <c:v>0.99724966299999995</c:v>
                </c:pt>
                <c:pt idx="1545" formatCode="General">
                  <c:v>0.99715226899999998</c:v>
                </c:pt>
                <c:pt idx="1546" formatCode="General">
                  <c:v>0.99705499399999997</c:v>
                </c:pt>
                <c:pt idx="1547" formatCode="General">
                  <c:v>0.99695783900000001</c:v>
                </c:pt>
                <c:pt idx="1548" formatCode="General">
                  <c:v>0.99686074300000005</c:v>
                </c:pt>
                <c:pt idx="1549" formatCode="General">
                  <c:v>0.99676382500000005</c:v>
                </c:pt>
                <c:pt idx="1550" formatCode="General">
                  <c:v>0.99666696799999999</c:v>
                </c:pt>
                <c:pt idx="1551" formatCode="General">
                  <c:v>0.99657023</c:v>
                </c:pt>
                <c:pt idx="1552" formatCode="General">
                  <c:v>0.99647355100000001</c:v>
                </c:pt>
                <c:pt idx="1553" formatCode="General">
                  <c:v>0.99637705099999996</c:v>
                </c:pt>
                <c:pt idx="1554" formatCode="General">
                  <c:v>0.99628061099999998</c:v>
                </c:pt>
                <c:pt idx="1555" formatCode="General">
                  <c:v>0.996184289</c:v>
                </c:pt>
                <c:pt idx="1556" formatCode="General">
                  <c:v>0.99608808800000004</c:v>
                </c:pt>
                <c:pt idx="1557" formatCode="General">
                  <c:v>0.99599194499999999</c:v>
                </c:pt>
                <c:pt idx="1558" formatCode="General">
                  <c:v>0.99589592199999999</c:v>
                </c:pt>
                <c:pt idx="1559" formatCode="General">
                  <c:v>0.99580001799999995</c:v>
                </c:pt>
                <c:pt idx="1560" formatCode="General">
                  <c:v>0.99570423399999997</c:v>
                </c:pt>
                <c:pt idx="1561" formatCode="General">
                  <c:v>0.99560856799999997</c:v>
                </c:pt>
                <c:pt idx="1562" formatCode="General">
                  <c:v>0.99551296199999995</c:v>
                </c:pt>
                <c:pt idx="1563" formatCode="General">
                  <c:v>0.99541747599999997</c:v>
                </c:pt>
                <c:pt idx="1564" formatCode="General">
                  <c:v>0.99532258500000004</c:v>
                </c:pt>
                <c:pt idx="1565" formatCode="General">
                  <c:v>0.99522727700000002</c:v>
                </c:pt>
                <c:pt idx="1566" formatCode="General">
                  <c:v>0.99513214800000005</c:v>
                </c:pt>
                <c:pt idx="1567" formatCode="General">
                  <c:v>0.99503707900000005</c:v>
                </c:pt>
                <c:pt idx="1568" formatCode="General">
                  <c:v>0.99494212900000001</c:v>
                </c:pt>
                <c:pt idx="1569" formatCode="General">
                  <c:v>0.99484729800000005</c:v>
                </c:pt>
                <c:pt idx="1570" formatCode="General">
                  <c:v>0.99475252599999997</c:v>
                </c:pt>
                <c:pt idx="1571" formatCode="General">
                  <c:v>0.99465787400000005</c:v>
                </c:pt>
                <c:pt idx="1572" formatCode="General">
                  <c:v>0.99456334099999999</c:v>
                </c:pt>
                <c:pt idx="1573" formatCode="General">
                  <c:v>0.994468927</c:v>
                </c:pt>
                <c:pt idx="1574" formatCode="General">
                  <c:v>0.99437457299999998</c:v>
                </c:pt>
                <c:pt idx="1575" formatCode="General">
                  <c:v>0.99428033800000004</c:v>
                </c:pt>
                <c:pt idx="1576" formatCode="General">
                  <c:v>0.99418622300000004</c:v>
                </c:pt>
                <c:pt idx="1577" formatCode="General">
                  <c:v>0.99409222600000002</c:v>
                </c:pt>
                <c:pt idx="1578" formatCode="General">
                  <c:v>0.99399828899999998</c:v>
                </c:pt>
                <c:pt idx="1579" formatCode="General">
                  <c:v>0.99390447100000001</c:v>
                </c:pt>
                <c:pt idx="1580" formatCode="General">
                  <c:v>0.99381077299999998</c:v>
                </c:pt>
                <c:pt idx="1581" formatCode="General">
                  <c:v>0.99371713399999995</c:v>
                </c:pt>
                <c:pt idx="1582" formatCode="General">
                  <c:v>0.99362361399999999</c:v>
                </c:pt>
                <c:pt idx="1583" formatCode="General">
                  <c:v>0.99353021399999997</c:v>
                </c:pt>
                <c:pt idx="1584" formatCode="General">
                  <c:v>0.99343687300000005</c:v>
                </c:pt>
                <c:pt idx="1585" formatCode="General">
                  <c:v>0.99334371099999996</c:v>
                </c:pt>
                <c:pt idx="1586" formatCode="General">
                  <c:v>0.99325060799999998</c:v>
                </c:pt>
                <c:pt idx="1587" formatCode="General">
                  <c:v>0.99315756600000005</c:v>
                </c:pt>
                <c:pt idx="1588" formatCode="General">
                  <c:v>0.993064642</c:v>
                </c:pt>
                <c:pt idx="1589" formatCode="General">
                  <c:v>0.992971838</c:v>
                </c:pt>
                <c:pt idx="1590" formatCode="General">
                  <c:v>0.99287915199999999</c:v>
                </c:pt>
                <c:pt idx="1591" formatCode="General">
                  <c:v>0.99278652700000003</c:v>
                </c:pt>
                <c:pt idx="1592" formatCode="General">
                  <c:v>0.99269401999999995</c:v>
                </c:pt>
                <c:pt idx="1593" formatCode="General">
                  <c:v>0.99260163300000004</c:v>
                </c:pt>
                <c:pt idx="1594" formatCode="General">
                  <c:v>0.99250930500000001</c:v>
                </c:pt>
                <c:pt idx="1595" formatCode="General">
                  <c:v>0.99241709700000003</c:v>
                </c:pt>
                <c:pt idx="1596" formatCode="General">
                  <c:v>0.99232500800000001</c:v>
                </c:pt>
                <c:pt idx="1597" formatCode="General">
                  <c:v>0.99223297799999999</c:v>
                </c:pt>
                <c:pt idx="1598" formatCode="General">
                  <c:v>0.99214106800000001</c:v>
                </c:pt>
                <c:pt idx="1599" formatCode="General">
                  <c:v>0.99204921700000004</c:v>
                </c:pt>
                <c:pt idx="1600" formatCode="General">
                  <c:v>0.991957545</c:v>
                </c:pt>
                <c:pt idx="1601" formatCode="General">
                  <c:v>0.99186587299999995</c:v>
                </c:pt>
                <c:pt idx="1602" formatCode="General">
                  <c:v>0.99177437999999996</c:v>
                </c:pt>
                <c:pt idx="1603" formatCode="General">
                  <c:v>0.99168294700000004</c:v>
                </c:pt>
                <c:pt idx="1604" formatCode="General">
                  <c:v>0.991591632</c:v>
                </c:pt>
                <c:pt idx="1605" formatCode="General">
                  <c:v>0.99150037800000002</c:v>
                </c:pt>
                <c:pt idx="1606" formatCode="General">
                  <c:v>0.99140924200000002</c:v>
                </c:pt>
                <c:pt idx="1607" formatCode="General">
                  <c:v>0.991318166</c:v>
                </c:pt>
                <c:pt idx="1608" formatCode="General">
                  <c:v>0.99122726900000002</c:v>
                </c:pt>
                <c:pt idx="1609" formatCode="General">
                  <c:v>0.99113637200000004</c:v>
                </c:pt>
                <c:pt idx="1610" formatCode="General">
                  <c:v>0.991045654</c:v>
                </c:pt>
                <c:pt idx="1611" formatCode="General">
                  <c:v>0.99095499499999995</c:v>
                </c:pt>
                <c:pt idx="1612" formatCode="General">
                  <c:v>0.99086439599999998</c:v>
                </c:pt>
                <c:pt idx="1613" formatCode="General">
                  <c:v>0.99077397599999995</c:v>
                </c:pt>
                <c:pt idx="1614" formatCode="General">
                  <c:v>0.99068355600000002</c:v>
                </c:pt>
                <c:pt idx="1615" formatCode="General">
                  <c:v>0.99059331399999995</c:v>
                </c:pt>
                <c:pt idx="1616" formatCode="General">
                  <c:v>0.99050313199999995</c:v>
                </c:pt>
                <c:pt idx="1617" formatCode="General">
                  <c:v>0.99041301000000004</c:v>
                </c:pt>
                <c:pt idx="1618" formatCode="General">
                  <c:v>0.99032300699999998</c:v>
                </c:pt>
                <c:pt idx="1619" formatCode="General">
                  <c:v>0.99023312299999999</c:v>
                </c:pt>
                <c:pt idx="1620" formatCode="General">
                  <c:v>0.99014329899999998</c:v>
                </c:pt>
                <c:pt idx="1621" formatCode="General">
                  <c:v>0.99005359400000004</c:v>
                </c:pt>
                <c:pt idx="1622" formatCode="General">
                  <c:v>0.98996394899999995</c:v>
                </c:pt>
                <c:pt idx="1623" formatCode="General">
                  <c:v>0.98987442299999995</c:v>
                </c:pt>
                <c:pt idx="1624" formatCode="General">
                  <c:v>0.98978501600000002</c:v>
                </c:pt>
                <c:pt idx="1625" formatCode="General">
                  <c:v>0.98969566799999997</c:v>
                </c:pt>
                <c:pt idx="1626" formatCode="General">
                  <c:v>0.98960643999999998</c:v>
                </c:pt>
                <c:pt idx="1627" formatCode="General">
                  <c:v>0.98951727199999995</c:v>
                </c:pt>
                <c:pt idx="1628" formatCode="General">
                  <c:v>0.98942822200000002</c:v>
                </c:pt>
                <c:pt idx="1629" formatCode="General">
                  <c:v>0.98933923199999996</c:v>
                </c:pt>
                <c:pt idx="1630" formatCode="General">
                  <c:v>0.98925036200000005</c:v>
                </c:pt>
                <c:pt idx="1631" formatCode="General">
                  <c:v>0.98916155100000003</c:v>
                </c:pt>
                <c:pt idx="1632" formatCode="General">
                  <c:v>0.98907285899999997</c:v>
                </c:pt>
                <c:pt idx="1633" formatCode="General">
                  <c:v>0.98898428699999996</c:v>
                </c:pt>
                <c:pt idx="1634" formatCode="General">
                  <c:v>0.98889577399999995</c:v>
                </c:pt>
                <c:pt idx="1635" formatCode="General">
                  <c:v>0.98880732100000002</c:v>
                </c:pt>
                <c:pt idx="1636" formatCode="General">
                  <c:v>0.98871898700000005</c:v>
                </c:pt>
                <c:pt idx="1637" formatCode="General">
                  <c:v>0.98863077200000005</c:v>
                </c:pt>
                <c:pt idx="1638" formatCode="General">
                  <c:v>0.98854261600000004</c:v>
                </c:pt>
                <c:pt idx="1639" formatCode="General">
                  <c:v>0.98845499800000003</c:v>
                </c:pt>
                <c:pt idx="1640" formatCode="General">
                  <c:v>0.98836708100000004</c:v>
                </c:pt>
                <c:pt idx="1641" formatCode="General">
                  <c:v>0.98827922300000004</c:v>
                </c:pt>
                <c:pt idx="1642" formatCode="General">
                  <c:v>0.98819142599999998</c:v>
                </c:pt>
                <c:pt idx="1643" formatCode="General">
                  <c:v>0.98810374700000003</c:v>
                </c:pt>
                <c:pt idx="1644" formatCode="General">
                  <c:v>0.98801618800000002</c:v>
                </c:pt>
                <c:pt idx="1645" formatCode="General">
                  <c:v>0.98792868899999997</c:v>
                </c:pt>
                <c:pt idx="1646" formatCode="General">
                  <c:v>0.98784130800000003</c:v>
                </c:pt>
                <c:pt idx="1647" formatCode="General">
                  <c:v>0.98775398700000006</c:v>
                </c:pt>
                <c:pt idx="1648" formatCode="General">
                  <c:v>0.98766678600000002</c:v>
                </c:pt>
                <c:pt idx="1649" formatCode="General">
                  <c:v>0.98757964399999998</c:v>
                </c:pt>
                <c:pt idx="1650" formatCode="General">
                  <c:v>0.98749262100000001</c:v>
                </c:pt>
                <c:pt idx="1651" formatCode="General">
                  <c:v>0.98740565800000002</c:v>
                </c:pt>
                <c:pt idx="1652" formatCode="General">
                  <c:v>0.98731881399999999</c:v>
                </c:pt>
                <c:pt idx="1653" formatCode="General">
                  <c:v>0.98723202899999996</c:v>
                </c:pt>
                <c:pt idx="1654" formatCode="General">
                  <c:v>0.98714536399999997</c:v>
                </c:pt>
                <c:pt idx="1655" formatCode="General">
                  <c:v>0.98705875899999995</c:v>
                </c:pt>
                <c:pt idx="1656" formatCode="General">
                  <c:v>0.98697227200000004</c:v>
                </c:pt>
                <c:pt idx="1657" formatCode="General">
                  <c:v>0.98688584599999996</c:v>
                </c:pt>
                <c:pt idx="1658" formatCode="General">
                  <c:v>0.98679953799999998</c:v>
                </c:pt>
                <c:pt idx="1659" formatCode="General">
                  <c:v>0.98671328999999997</c:v>
                </c:pt>
                <c:pt idx="1660" formatCode="General">
                  <c:v>0.986627162</c:v>
                </c:pt>
                <c:pt idx="1661" formatCode="General">
                  <c:v>0.98654109199999995</c:v>
                </c:pt>
                <c:pt idx="1662" formatCode="General">
                  <c:v>0.98645514199999995</c:v>
                </c:pt>
                <c:pt idx="1663" formatCode="General">
                  <c:v>0.98636925200000003</c:v>
                </c:pt>
                <c:pt idx="1664" formatCode="General">
                  <c:v>0.98628348099999996</c:v>
                </c:pt>
                <c:pt idx="1665" formatCode="General">
                  <c:v>0.98619776999999997</c:v>
                </c:pt>
                <c:pt idx="1666" formatCode="General">
                  <c:v>0.98611217699999998</c:v>
                </c:pt>
                <c:pt idx="1667" formatCode="General">
                  <c:v>0.98602664500000003</c:v>
                </c:pt>
                <c:pt idx="1668" formatCode="General">
                  <c:v>0.98594123099999997</c:v>
                </c:pt>
                <c:pt idx="1669" formatCode="General">
                  <c:v>0.98585587699999999</c:v>
                </c:pt>
                <c:pt idx="1670" formatCode="General">
                  <c:v>0.98577058299999998</c:v>
                </c:pt>
                <c:pt idx="1671" formatCode="General">
                  <c:v>0.98568540800000004</c:v>
                </c:pt>
                <c:pt idx="1672" formatCode="General">
                  <c:v>0.98560035199999996</c:v>
                </c:pt>
                <c:pt idx="1673" formatCode="General">
                  <c:v>0.98551535599999995</c:v>
                </c:pt>
                <c:pt idx="1674" formatCode="General">
                  <c:v>0.98543041899999995</c:v>
                </c:pt>
                <c:pt idx="1675" formatCode="General">
                  <c:v>0.98534560199999999</c:v>
                </c:pt>
                <c:pt idx="1676" formatCode="General">
                  <c:v>0.98526090399999999</c:v>
                </c:pt>
                <c:pt idx="1677" formatCode="General">
                  <c:v>0.985176206</c:v>
                </c:pt>
                <c:pt idx="1678" formatCode="General">
                  <c:v>0.98509168599999997</c:v>
                </c:pt>
                <c:pt idx="1679" formatCode="General">
                  <c:v>0.98500716700000002</c:v>
                </c:pt>
                <c:pt idx="1680" formatCode="General">
                  <c:v>0.98492276700000003</c:v>
                </c:pt>
                <c:pt idx="1681" formatCode="General">
                  <c:v>0.98483848600000001</c:v>
                </c:pt>
                <c:pt idx="1682" formatCode="General">
                  <c:v>0.98475426399999999</c:v>
                </c:pt>
                <c:pt idx="1683" formatCode="General">
                  <c:v>0.98467016200000002</c:v>
                </c:pt>
                <c:pt idx="1684" formatCode="General">
                  <c:v>0.98458606000000004</c:v>
                </c:pt>
                <c:pt idx="1685" formatCode="General">
                  <c:v>0.984502137</c:v>
                </c:pt>
                <c:pt idx="1686" formatCode="General">
                  <c:v>0.98441821299999999</c:v>
                </c:pt>
                <c:pt idx="1687" formatCode="General">
                  <c:v>0.98433446899999999</c:v>
                </c:pt>
                <c:pt idx="1688" formatCode="General">
                  <c:v>0.98425072400000002</c:v>
                </c:pt>
                <c:pt idx="1689" formatCode="General">
                  <c:v>0.98416709899999999</c:v>
                </c:pt>
                <c:pt idx="1690" formatCode="General">
                  <c:v>0.98408353299999995</c:v>
                </c:pt>
                <c:pt idx="1691" formatCode="General">
                  <c:v>0.98400008699999997</c:v>
                </c:pt>
                <c:pt idx="1692" formatCode="General">
                  <c:v>0.98391669999999998</c:v>
                </c:pt>
                <c:pt idx="1693" formatCode="General">
                  <c:v>0.98383343199999995</c:v>
                </c:pt>
                <c:pt idx="1694" formatCode="General">
                  <c:v>0.98375022400000001</c:v>
                </c:pt>
                <c:pt idx="1695" formatCode="General">
                  <c:v>0.98366707600000003</c:v>
                </c:pt>
                <c:pt idx="1696" formatCode="General">
                  <c:v>0.98358404600000005</c:v>
                </c:pt>
                <c:pt idx="1697" formatCode="General">
                  <c:v>0.983501077</c:v>
                </c:pt>
                <c:pt idx="1698" formatCode="General">
                  <c:v>0.98341822599999995</c:v>
                </c:pt>
                <c:pt idx="1699" formatCode="General">
                  <c:v>0.98333543499999998</c:v>
                </c:pt>
                <c:pt idx="1700" formatCode="General">
                  <c:v>0.98325270399999998</c:v>
                </c:pt>
                <c:pt idx="1701" formatCode="General">
                  <c:v>0.98317009200000005</c:v>
                </c:pt>
                <c:pt idx="1702" formatCode="General">
                  <c:v>0.98308753999999998</c:v>
                </c:pt>
                <c:pt idx="1703" formatCode="General">
                  <c:v>0.98300510600000002</c:v>
                </c:pt>
                <c:pt idx="1704" formatCode="General">
                  <c:v>0.98292267300000002</c:v>
                </c:pt>
                <c:pt idx="1705" formatCode="General">
                  <c:v>0.98284041899999997</c:v>
                </c:pt>
                <c:pt idx="1706" formatCode="General">
                  <c:v>0.98275816400000005</c:v>
                </c:pt>
                <c:pt idx="1707" formatCode="General">
                  <c:v>0.98267602899999995</c:v>
                </c:pt>
                <c:pt idx="1708" formatCode="General">
                  <c:v>0.98259401300000004</c:v>
                </c:pt>
                <c:pt idx="1709" formatCode="General">
                  <c:v>0.98251199700000003</c:v>
                </c:pt>
                <c:pt idx="1710" formatCode="General">
                  <c:v>0.98243009999999997</c:v>
                </c:pt>
                <c:pt idx="1711" formatCode="General">
                  <c:v>0.98234832299999997</c:v>
                </c:pt>
                <c:pt idx="1712" formatCode="General">
                  <c:v>0.98226660499999996</c:v>
                </c:pt>
                <c:pt idx="1713" formatCode="General">
                  <c:v>0.98218494700000003</c:v>
                </c:pt>
                <c:pt idx="1714" formatCode="General">
                  <c:v>0.98210334799999999</c:v>
                </c:pt>
                <c:pt idx="1715" formatCode="General">
                  <c:v>0.98202228499999999</c:v>
                </c:pt>
                <c:pt idx="1716" formatCode="General">
                  <c:v>0.98194092499999996</c:v>
                </c:pt>
                <c:pt idx="1717" formatCode="General">
                  <c:v>0.98185962400000004</c:v>
                </c:pt>
                <c:pt idx="1718" formatCode="General">
                  <c:v>0.98177838299999998</c:v>
                </c:pt>
                <c:pt idx="1719" formatCode="General">
                  <c:v>0.98169720199999999</c:v>
                </c:pt>
                <c:pt idx="1720" formatCode="General">
                  <c:v>0.981616139</c:v>
                </c:pt>
                <c:pt idx="1721" formatCode="General">
                  <c:v>0.98153513699999995</c:v>
                </c:pt>
                <c:pt idx="1722" formatCode="General">
                  <c:v>0.981454253</c:v>
                </c:pt>
                <c:pt idx="1723" formatCode="General">
                  <c:v>0.98137337000000002</c:v>
                </c:pt>
                <c:pt idx="1724" formatCode="General">
                  <c:v>0.98129266500000001</c:v>
                </c:pt>
                <c:pt idx="1725" formatCode="General">
                  <c:v>0.98121195999999999</c:v>
                </c:pt>
                <c:pt idx="1726" formatCode="General">
                  <c:v>0.98113137500000003</c:v>
                </c:pt>
                <c:pt idx="1727" formatCode="General">
                  <c:v>0.98105084899999995</c:v>
                </c:pt>
                <c:pt idx="1728" formatCode="General">
                  <c:v>0.98097044200000005</c:v>
                </c:pt>
                <c:pt idx="1729" formatCode="General">
                  <c:v>0.98089009500000002</c:v>
                </c:pt>
                <c:pt idx="1730" formatCode="General">
                  <c:v>0.98080980799999995</c:v>
                </c:pt>
                <c:pt idx="1731" formatCode="General">
                  <c:v>0.98072957999999999</c:v>
                </c:pt>
                <c:pt idx="1732" formatCode="General">
                  <c:v>0.98064947099999999</c:v>
                </c:pt>
                <c:pt idx="1733" formatCode="General">
                  <c:v>0.98056948200000005</c:v>
                </c:pt>
                <c:pt idx="1734" formatCode="General">
                  <c:v>0.98048949200000002</c:v>
                </c:pt>
                <c:pt idx="1735" formatCode="General">
                  <c:v>0.98040962200000004</c:v>
                </c:pt>
                <c:pt idx="1736" formatCode="General">
                  <c:v>0.98032981200000002</c:v>
                </c:pt>
                <c:pt idx="1737" formatCode="General">
                  <c:v>0.98025012</c:v>
                </c:pt>
                <c:pt idx="1738" formatCode="General">
                  <c:v>0.98017042899999995</c:v>
                </c:pt>
                <c:pt idx="1739" formatCode="General">
                  <c:v>0.98009091599999998</c:v>
                </c:pt>
                <c:pt idx="1740" formatCode="General">
                  <c:v>0.98001140399999997</c:v>
                </c:pt>
                <c:pt idx="1741" formatCode="General">
                  <c:v>0.97993200999999996</c:v>
                </c:pt>
                <c:pt idx="1742" formatCode="General">
                  <c:v>0.97985267600000003</c:v>
                </c:pt>
                <c:pt idx="1743" formatCode="General">
                  <c:v>0.97977340199999996</c:v>
                </c:pt>
                <c:pt idx="1744" formatCode="General">
                  <c:v>0.97969424699999996</c:v>
                </c:pt>
                <c:pt idx="1745" formatCode="General">
                  <c:v>0.97961515200000004</c:v>
                </c:pt>
                <c:pt idx="1746" formatCode="General">
                  <c:v>0.97953611600000001</c:v>
                </c:pt>
                <c:pt idx="1747" formatCode="General">
                  <c:v>0.97945720000000003</c:v>
                </c:pt>
                <c:pt idx="1748" formatCode="General">
                  <c:v>0.97937834300000004</c:v>
                </c:pt>
                <c:pt idx="1749" formatCode="General">
                  <c:v>0.97929954500000005</c:v>
                </c:pt>
                <c:pt idx="1750" formatCode="General">
                  <c:v>0.979220808</c:v>
                </c:pt>
                <c:pt idx="1751" formatCode="General">
                  <c:v>0.97914218900000005</c:v>
                </c:pt>
                <c:pt idx="1752" formatCode="General">
                  <c:v>0.97906362999999996</c:v>
                </c:pt>
                <c:pt idx="1753" formatCode="General">
                  <c:v>0.97898518999999995</c:v>
                </c:pt>
                <c:pt idx="1754" formatCode="General">
                  <c:v>0.97890675100000002</c:v>
                </c:pt>
                <c:pt idx="1755" formatCode="General">
                  <c:v>0.97882842999999997</c:v>
                </c:pt>
                <c:pt idx="1756" formatCode="General">
                  <c:v>0.97875022899999997</c:v>
                </c:pt>
                <c:pt idx="1757" formatCode="General">
                  <c:v>0.97867202799999997</c:v>
                </c:pt>
                <c:pt idx="1758" formatCode="General">
                  <c:v>0.97859394600000005</c:v>
                </c:pt>
                <c:pt idx="1759" formatCode="General">
                  <c:v>0.97851592300000001</c:v>
                </c:pt>
                <c:pt idx="1760" formatCode="General">
                  <c:v>0.97843796000000005</c:v>
                </c:pt>
                <c:pt idx="1761" formatCode="General">
                  <c:v>0.97836011599999995</c:v>
                </c:pt>
                <c:pt idx="1762" formatCode="General">
                  <c:v>0.97828233200000003</c:v>
                </c:pt>
                <c:pt idx="1763" formatCode="General">
                  <c:v>0.97820460799999998</c:v>
                </c:pt>
                <c:pt idx="1764" formatCode="General">
                  <c:v>0.97812694300000003</c:v>
                </c:pt>
                <c:pt idx="1765" formatCode="General">
                  <c:v>0.97804939700000004</c:v>
                </c:pt>
                <c:pt idx="1766" formatCode="General">
                  <c:v>0.97797191100000003</c:v>
                </c:pt>
                <c:pt idx="1767" formatCode="General">
                  <c:v>0.97789448499999998</c:v>
                </c:pt>
                <c:pt idx="1768" formatCode="General">
                  <c:v>0.97781711800000004</c:v>
                </c:pt>
                <c:pt idx="1769" formatCode="General">
                  <c:v>0.97773987100000004</c:v>
                </c:pt>
                <c:pt idx="1770" formatCode="General">
                  <c:v>0.97766268300000003</c:v>
                </c:pt>
                <c:pt idx="1771" formatCode="General">
                  <c:v>0.97758555400000002</c:v>
                </c:pt>
                <c:pt idx="1772" formatCode="General">
                  <c:v>0.97750854499999995</c:v>
                </c:pt>
                <c:pt idx="1773" formatCode="General">
                  <c:v>0.97743153599999999</c:v>
                </c:pt>
                <c:pt idx="1774" formatCode="General">
                  <c:v>0.97735464599999999</c:v>
                </c:pt>
                <c:pt idx="1775" formatCode="General">
                  <c:v>0.97727781499999999</c:v>
                </c:pt>
                <c:pt idx="1776" formatCode="General">
                  <c:v>0.97720110400000004</c:v>
                </c:pt>
                <c:pt idx="1777" formatCode="General">
                  <c:v>0.97712439299999998</c:v>
                </c:pt>
                <c:pt idx="1778" formatCode="General">
                  <c:v>0.97704780099999999</c:v>
                </c:pt>
                <c:pt idx="1779" formatCode="General">
                  <c:v>0.97697126899999998</c:v>
                </c:pt>
                <c:pt idx="1780" formatCode="General">
                  <c:v>0.97689479599999995</c:v>
                </c:pt>
                <c:pt idx="1781" formatCode="General">
                  <c:v>0.97681844200000001</c:v>
                </c:pt>
                <c:pt idx="1782" formatCode="General">
                  <c:v>0.97674214800000003</c:v>
                </c:pt>
                <c:pt idx="1783" formatCode="General">
                  <c:v>0.97666585400000006</c:v>
                </c:pt>
                <c:pt idx="1784" formatCode="General">
                  <c:v>0.97658973900000001</c:v>
                </c:pt>
                <c:pt idx="1785" formatCode="General">
                  <c:v>0.97651362399999997</c:v>
                </c:pt>
                <c:pt idx="1786" formatCode="General">
                  <c:v>0.976437628</c:v>
                </c:pt>
                <c:pt idx="1787" formatCode="General">
                  <c:v>0.97636163200000003</c:v>
                </c:pt>
                <c:pt idx="1788" formatCode="General">
                  <c:v>0.976285756</c:v>
                </c:pt>
                <c:pt idx="1789" formatCode="General">
                  <c:v>0.97620999799999997</c:v>
                </c:pt>
                <c:pt idx="1790" formatCode="General">
                  <c:v>0.97613424100000001</c:v>
                </c:pt>
                <c:pt idx="1791" formatCode="General">
                  <c:v>0.97605902</c:v>
                </c:pt>
                <c:pt idx="1792" formatCode="General">
                  <c:v>0.97598344100000001</c:v>
                </c:pt>
                <c:pt idx="1793" formatCode="General">
                  <c:v>0.97590792199999998</c:v>
                </c:pt>
                <c:pt idx="1794" formatCode="General">
                  <c:v>0.97583246199999996</c:v>
                </c:pt>
                <c:pt idx="1795" formatCode="General">
                  <c:v>0.97575712199999998</c:v>
                </c:pt>
                <c:pt idx="1796" formatCode="General">
                  <c:v>0.97568184099999999</c:v>
                </c:pt>
                <c:pt idx="1797" formatCode="General">
                  <c:v>0.97560661999999998</c:v>
                </c:pt>
                <c:pt idx="1798" formatCode="General">
                  <c:v>0.97553145900000005</c:v>
                </c:pt>
                <c:pt idx="1799" formatCode="General">
                  <c:v>0.975456357</c:v>
                </c:pt>
                <c:pt idx="1800" formatCode="General">
                  <c:v>0.97538137400000002</c:v>
                </c:pt>
                <c:pt idx="1801" formatCode="General">
                  <c:v>0.97530645100000002</c:v>
                </c:pt>
                <c:pt idx="1802" formatCode="General">
                  <c:v>0.97523158799999998</c:v>
                </c:pt>
                <c:pt idx="1803" formatCode="General">
                  <c:v>0.97515678400000005</c:v>
                </c:pt>
                <c:pt idx="1804" formatCode="General">
                  <c:v>0.97508203999999998</c:v>
                </c:pt>
                <c:pt idx="1805" formatCode="General">
                  <c:v>0.97500741499999999</c:v>
                </c:pt>
                <c:pt idx="1806" formatCode="General">
                  <c:v>0.97493284899999999</c:v>
                </c:pt>
                <c:pt idx="1807" formatCode="General">
                  <c:v>0.97485828399999996</c:v>
                </c:pt>
                <c:pt idx="1808" formatCode="General">
                  <c:v>0.97478389700000001</c:v>
                </c:pt>
                <c:pt idx="1809" formatCode="General">
                  <c:v>0.97470951100000003</c:v>
                </c:pt>
                <c:pt idx="1810" formatCode="General">
                  <c:v>0.97463518400000004</c:v>
                </c:pt>
                <c:pt idx="1811" formatCode="General">
                  <c:v>0.97456097600000002</c:v>
                </c:pt>
                <c:pt idx="1812" formatCode="General">
                  <c:v>0.97448682799999997</c:v>
                </c:pt>
                <c:pt idx="1813" formatCode="General">
                  <c:v>0.97441273900000003</c:v>
                </c:pt>
                <c:pt idx="1814" formatCode="General">
                  <c:v>0.97433871000000005</c:v>
                </c:pt>
                <c:pt idx="1815" formatCode="General">
                  <c:v>0.97426474100000005</c:v>
                </c:pt>
                <c:pt idx="1816" formatCode="General">
                  <c:v>0.974190891</c:v>
                </c:pt>
                <c:pt idx="1817" formatCode="General">
                  <c:v>0.97411704099999996</c:v>
                </c:pt>
                <c:pt idx="1818" formatCode="General">
                  <c:v>0.97404331</c:v>
                </c:pt>
                <c:pt idx="1819" formatCode="General">
                  <c:v>0.97396963800000003</c:v>
                </c:pt>
                <c:pt idx="1820" formatCode="General">
                  <c:v>0.973896027</c:v>
                </c:pt>
                <c:pt idx="1821" formatCode="General">
                  <c:v>0.97382253399999996</c:v>
                </c:pt>
                <c:pt idx="1822" formatCode="General">
                  <c:v>0.97374904200000001</c:v>
                </c:pt>
                <c:pt idx="1823" formatCode="General">
                  <c:v>0.97367566800000005</c:v>
                </c:pt>
                <c:pt idx="1824" formatCode="General">
                  <c:v>0.97360235500000003</c:v>
                </c:pt>
                <c:pt idx="1825" formatCode="General">
                  <c:v>0.97352904100000004</c:v>
                </c:pt>
                <c:pt idx="1826" formatCode="General">
                  <c:v>0.97345590599999998</c:v>
                </c:pt>
                <c:pt idx="1827" formatCode="General">
                  <c:v>0.97338277100000004</c:v>
                </c:pt>
                <c:pt idx="1828" formatCode="General">
                  <c:v>0.97330969599999995</c:v>
                </c:pt>
                <c:pt idx="1829" formatCode="General">
                  <c:v>0.97323674000000004</c:v>
                </c:pt>
                <c:pt idx="1830" formatCode="General">
                  <c:v>0.97316384300000003</c:v>
                </c:pt>
                <c:pt idx="1831" formatCode="General">
                  <c:v>0.97309094699999998</c:v>
                </c:pt>
                <c:pt idx="1832" formatCode="General">
                  <c:v>0.97301816900000004</c:v>
                </c:pt>
                <c:pt idx="1833" formatCode="General">
                  <c:v>0.97294551100000004</c:v>
                </c:pt>
                <c:pt idx="1834" formatCode="General">
                  <c:v>0.97287285300000004</c:v>
                </c:pt>
                <c:pt idx="1835" formatCode="General">
                  <c:v>0.972800255</c:v>
                </c:pt>
                <c:pt idx="1836" formatCode="General">
                  <c:v>0.97272777600000004</c:v>
                </c:pt>
                <c:pt idx="1837" formatCode="General">
                  <c:v>0.972655296</c:v>
                </c:pt>
                <c:pt idx="1838" formatCode="General">
                  <c:v>0.97258293600000001</c:v>
                </c:pt>
                <c:pt idx="1839" formatCode="General">
                  <c:v>0.97251063599999998</c:v>
                </c:pt>
                <c:pt idx="1840" formatCode="General">
                  <c:v>0.97243839499999996</c:v>
                </c:pt>
                <c:pt idx="1841" formatCode="General">
                  <c:v>0.972366273</c:v>
                </c:pt>
                <c:pt idx="1842" formatCode="General">
                  <c:v>0.97229415200000002</c:v>
                </c:pt>
                <c:pt idx="1843" formatCode="General">
                  <c:v>0.97222209000000004</c:v>
                </c:pt>
                <c:pt idx="1844" formatCode="General">
                  <c:v>0.97215014700000002</c:v>
                </c:pt>
                <c:pt idx="1845" formatCode="General">
                  <c:v>0.97207826399999997</c:v>
                </c:pt>
                <c:pt idx="1846" formatCode="General">
                  <c:v>0.97200638100000003</c:v>
                </c:pt>
                <c:pt idx="1847" formatCode="General">
                  <c:v>0.97193461699999995</c:v>
                </c:pt>
                <c:pt idx="1848" formatCode="General">
                  <c:v>0.97186291199999997</c:v>
                </c:pt>
                <c:pt idx="1849" formatCode="General">
                  <c:v>0.97179132700000004</c:v>
                </c:pt>
                <c:pt idx="1850" formatCode="General">
                  <c:v>0.971719742</c:v>
                </c:pt>
                <c:pt idx="1851" formatCode="General">
                  <c:v>0.97164821599999995</c:v>
                </c:pt>
                <c:pt idx="1852" formatCode="General">
                  <c:v>0.97157680999999996</c:v>
                </c:pt>
                <c:pt idx="1853" formatCode="General">
                  <c:v>0.97150540399999996</c:v>
                </c:pt>
                <c:pt idx="1854" formatCode="General">
                  <c:v>0.97143411599999996</c:v>
                </c:pt>
                <c:pt idx="1855" formatCode="General">
                  <c:v>0.97136288900000001</c:v>
                </c:pt>
                <c:pt idx="1856" formatCode="General">
                  <c:v>0.97129172100000005</c:v>
                </c:pt>
                <c:pt idx="1857" formatCode="General">
                  <c:v>0.97122061299999995</c:v>
                </c:pt>
                <c:pt idx="1858" formatCode="General">
                  <c:v>0.97114956399999997</c:v>
                </c:pt>
                <c:pt idx="1859" formatCode="General">
                  <c:v>0.97107857500000005</c:v>
                </c:pt>
                <c:pt idx="1860" formatCode="General">
                  <c:v>0.97100764500000003</c:v>
                </c:pt>
                <c:pt idx="1861" formatCode="General">
                  <c:v>0.97093677499999997</c:v>
                </c:pt>
                <c:pt idx="1862" formatCode="General">
                  <c:v>0.97086602399999999</c:v>
                </c:pt>
                <c:pt idx="1863" formatCode="General">
                  <c:v>0.97079527399999999</c:v>
                </c:pt>
                <c:pt idx="1864" formatCode="General">
                  <c:v>0.97072464199999997</c:v>
                </c:pt>
                <c:pt idx="1865" formatCode="General">
                  <c:v>0.97065401100000004</c:v>
                </c:pt>
                <c:pt idx="1866" formatCode="General">
                  <c:v>0.97058349799999999</c:v>
                </c:pt>
                <c:pt idx="1867" formatCode="General">
                  <c:v>0.97051304599999999</c:v>
                </c:pt>
                <c:pt idx="1868" formatCode="General">
                  <c:v>0.97044306999999996</c:v>
                </c:pt>
                <c:pt idx="1869" formatCode="General">
                  <c:v>0.97037273599999996</c:v>
                </c:pt>
                <c:pt idx="1870" formatCode="General">
                  <c:v>0.970302463</c:v>
                </c:pt>
                <c:pt idx="1871" formatCode="General">
                  <c:v>0.97023230800000004</c:v>
                </c:pt>
                <c:pt idx="1872" formatCode="General">
                  <c:v>0.97016215299999997</c:v>
                </c:pt>
                <c:pt idx="1873" formatCode="General">
                  <c:v>0.97009211799999995</c:v>
                </c:pt>
                <c:pt idx="1874" formatCode="General">
                  <c:v>0.97002208199999995</c:v>
                </c:pt>
                <c:pt idx="1875" formatCode="General">
                  <c:v>0.969952166</c:v>
                </c:pt>
                <c:pt idx="1876" formatCode="General">
                  <c:v>0.96988224999999995</c:v>
                </c:pt>
                <c:pt idx="1877" formatCode="General">
                  <c:v>0.96981245299999996</c:v>
                </c:pt>
                <c:pt idx="1878" formatCode="General">
                  <c:v>0.96974271499999998</c:v>
                </c:pt>
                <c:pt idx="1879" formatCode="General">
                  <c:v>0.96967303800000004</c:v>
                </c:pt>
                <c:pt idx="1880" formatCode="General">
                  <c:v>0.96960341900000002</c:v>
                </c:pt>
                <c:pt idx="1881" formatCode="General">
                  <c:v>0.96953386100000005</c:v>
                </c:pt>
                <c:pt idx="1882" formatCode="General">
                  <c:v>0.96946436199999997</c:v>
                </c:pt>
                <c:pt idx="1883" formatCode="General">
                  <c:v>0.96939492199999999</c:v>
                </c:pt>
                <c:pt idx="1884" formatCode="General">
                  <c:v>0.96932554199999998</c:v>
                </c:pt>
                <c:pt idx="1885" formatCode="General">
                  <c:v>0.96925622199999995</c:v>
                </c:pt>
                <c:pt idx="1886" formatCode="General">
                  <c:v>0.96918696199999999</c:v>
                </c:pt>
                <c:pt idx="1887" formatCode="General">
                  <c:v>0.96911782000000002</c:v>
                </c:pt>
                <c:pt idx="1888" formatCode="General">
                  <c:v>0.96904867900000002</c:v>
                </c:pt>
                <c:pt idx="1889" formatCode="General">
                  <c:v>0.96897959700000003</c:v>
                </c:pt>
                <c:pt idx="1890" formatCode="General">
                  <c:v>0.96891063499999996</c:v>
                </c:pt>
                <c:pt idx="1891" formatCode="General">
                  <c:v>0.96884167200000004</c:v>
                </c:pt>
                <c:pt idx="1892" formatCode="General">
                  <c:v>0.96877282899999995</c:v>
                </c:pt>
                <c:pt idx="1893" formatCode="General">
                  <c:v>0.96870398499999999</c:v>
                </c:pt>
                <c:pt idx="1894" formatCode="General">
                  <c:v>0.96863526099999997</c:v>
                </c:pt>
                <c:pt idx="1895" formatCode="General">
                  <c:v>0.96856659700000003</c:v>
                </c:pt>
                <c:pt idx="1896" formatCode="General">
                  <c:v>0.96849793200000001</c:v>
                </c:pt>
                <c:pt idx="1897" formatCode="General">
                  <c:v>0.96842938700000003</c:v>
                </c:pt>
                <c:pt idx="1898" formatCode="General">
                  <c:v>0.96836090100000005</c:v>
                </c:pt>
                <c:pt idx="1899" formatCode="General">
                  <c:v>0.96829247500000004</c:v>
                </c:pt>
                <c:pt idx="1900" formatCode="General">
                  <c:v>0.96822410800000003</c:v>
                </c:pt>
                <c:pt idx="1901" formatCode="General">
                  <c:v>0.96815574199999999</c:v>
                </c:pt>
                <c:pt idx="1902" formatCode="General">
                  <c:v>0.96808749400000005</c:v>
                </c:pt>
                <c:pt idx="1903" formatCode="General">
                  <c:v>0.96801930700000005</c:v>
                </c:pt>
                <c:pt idx="1904" formatCode="General">
                  <c:v>0.96795117900000005</c:v>
                </c:pt>
                <c:pt idx="1905" formatCode="General">
                  <c:v>0.96788311000000005</c:v>
                </c:pt>
                <c:pt idx="1906" formatCode="General">
                  <c:v>0.96781510100000001</c:v>
                </c:pt>
                <c:pt idx="1907" formatCode="General">
                  <c:v>0.96774715200000005</c:v>
                </c:pt>
                <c:pt idx="1908" formatCode="General">
                  <c:v>0.96767932199999995</c:v>
                </c:pt>
                <c:pt idx="1909" formatCode="General">
                  <c:v>0.96761149199999996</c:v>
                </c:pt>
                <c:pt idx="1910" formatCode="General">
                  <c:v>0.96754372099999997</c:v>
                </c:pt>
                <c:pt idx="1911" formatCode="General">
                  <c:v>0.96747601000000005</c:v>
                </c:pt>
                <c:pt idx="1912" formatCode="General">
                  <c:v>0.967408359</c:v>
                </c:pt>
                <c:pt idx="1913" formatCode="General">
                  <c:v>0.96734076700000005</c:v>
                </c:pt>
                <c:pt idx="1914" formatCode="General">
                  <c:v>0.96727329500000003</c:v>
                </c:pt>
                <c:pt idx="1915" formatCode="General">
                  <c:v>0.96720582200000005</c:v>
                </c:pt>
                <c:pt idx="1916" formatCode="General">
                  <c:v>0.96713841</c:v>
                </c:pt>
                <c:pt idx="1917" formatCode="General">
                  <c:v>0.96707105599999998</c:v>
                </c:pt>
                <c:pt idx="1918" formatCode="General">
                  <c:v>0.96700382200000001</c:v>
                </c:pt>
                <c:pt idx="1919" formatCode="General">
                  <c:v>0.96693658800000004</c:v>
                </c:pt>
                <c:pt idx="1920" formatCode="General">
                  <c:v>0.96686941400000004</c:v>
                </c:pt>
                <c:pt idx="1921" formatCode="General">
                  <c:v>0.96680229900000003</c:v>
                </c:pt>
                <c:pt idx="1922" formatCode="General">
                  <c:v>0.96673530299999999</c:v>
                </c:pt>
                <c:pt idx="1923" formatCode="General">
                  <c:v>0.96666830800000003</c:v>
                </c:pt>
                <c:pt idx="1924" formatCode="General">
                  <c:v>0.96660137199999996</c:v>
                </c:pt>
                <c:pt idx="1925" formatCode="General">
                  <c:v>0.96653449499999999</c:v>
                </c:pt>
                <c:pt idx="1926" formatCode="General">
                  <c:v>0.96646773799999997</c:v>
                </c:pt>
                <c:pt idx="1927" formatCode="General">
                  <c:v>0.96640098100000005</c:v>
                </c:pt>
                <c:pt idx="1928" formatCode="General">
                  <c:v>0.96633428300000002</c:v>
                </c:pt>
                <c:pt idx="1929" formatCode="General">
                  <c:v>0.96626770500000003</c:v>
                </c:pt>
                <c:pt idx="1930" formatCode="General">
                  <c:v>0.96620112700000005</c:v>
                </c:pt>
                <c:pt idx="1931" formatCode="General">
                  <c:v>0.96613460799999995</c:v>
                </c:pt>
                <c:pt idx="1932" formatCode="General">
                  <c:v>0.96606814900000004</c:v>
                </c:pt>
                <c:pt idx="1933" formatCode="General">
                  <c:v>0.96600174900000002</c:v>
                </c:pt>
                <c:pt idx="1934" formatCode="General">
                  <c:v>0.96593546900000005</c:v>
                </c:pt>
                <c:pt idx="1935" formatCode="General">
                  <c:v>0.96586918799999999</c:v>
                </c:pt>
                <c:pt idx="1936" formatCode="General">
                  <c:v>0.96580296799999998</c:v>
                </c:pt>
                <c:pt idx="1937" formatCode="General">
                  <c:v>0.965736806</c:v>
                </c:pt>
                <c:pt idx="1938" formatCode="General">
                  <c:v>0.96567070499999996</c:v>
                </c:pt>
                <c:pt idx="1939" formatCode="General">
                  <c:v>0.96560466300000003</c:v>
                </c:pt>
                <c:pt idx="1940" formatCode="General">
                  <c:v>0.96553868099999995</c:v>
                </c:pt>
                <c:pt idx="1941" formatCode="General">
                  <c:v>0.96547275799999999</c:v>
                </c:pt>
                <c:pt idx="1942" formatCode="General">
                  <c:v>0.96540689499999999</c:v>
                </c:pt>
                <c:pt idx="1943" formatCode="General">
                  <c:v>0.96534109099999998</c:v>
                </c:pt>
                <c:pt idx="1944" formatCode="General">
                  <c:v>0.96527534699999995</c:v>
                </c:pt>
                <c:pt idx="1945" formatCode="General">
                  <c:v>0.96521007999999997</c:v>
                </c:pt>
                <c:pt idx="1946" formatCode="General">
                  <c:v>0.96514445500000001</c:v>
                </c:pt>
                <c:pt idx="1947" formatCode="General">
                  <c:v>0.96507889000000002</c:v>
                </c:pt>
                <c:pt idx="1948" formatCode="General">
                  <c:v>0.965013385</c:v>
                </c:pt>
                <c:pt idx="1949" formatCode="General">
                  <c:v>0.96494793899999998</c:v>
                </c:pt>
                <c:pt idx="1950" formatCode="General">
                  <c:v>0.96488255300000003</c:v>
                </c:pt>
                <c:pt idx="1951" formatCode="General">
                  <c:v>0.96481722599999997</c:v>
                </c:pt>
                <c:pt idx="1952" formatCode="General">
                  <c:v>0.96475195899999999</c:v>
                </c:pt>
                <c:pt idx="1953" formatCode="General">
                  <c:v>0.96468669200000001</c:v>
                </c:pt>
                <c:pt idx="1954" formatCode="General">
                  <c:v>0.964621544</c:v>
                </c:pt>
                <c:pt idx="1955" formatCode="General">
                  <c:v>0.96455645599999995</c:v>
                </c:pt>
                <c:pt idx="1956" formatCode="General">
                  <c:v>0.96449136700000004</c:v>
                </c:pt>
                <c:pt idx="1957" formatCode="General">
                  <c:v>0.96442639799999996</c:v>
                </c:pt>
                <c:pt idx="1958" formatCode="General">
                  <c:v>0.96436148899999996</c:v>
                </c:pt>
                <c:pt idx="1959" formatCode="General">
                  <c:v>0.96429657899999999</c:v>
                </c:pt>
                <c:pt idx="1960" formatCode="General">
                  <c:v>0.96423178899999995</c:v>
                </c:pt>
                <c:pt idx="1961" formatCode="General">
                  <c:v>0.96416699900000002</c:v>
                </c:pt>
                <c:pt idx="1962" formatCode="General">
                  <c:v>0.96410226799999998</c:v>
                </c:pt>
                <c:pt idx="1963" formatCode="General">
                  <c:v>0.96403765699999999</c:v>
                </c:pt>
                <c:pt idx="1964" formatCode="General">
                  <c:v>0.96397304500000003</c:v>
                </c:pt>
                <c:pt idx="1965" formatCode="General">
                  <c:v>0.963908494</c:v>
                </c:pt>
                <c:pt idx="1966" formatCode="General">
                  <c:v>0.96384400100000001</c:v>
                </c:pt>
                <c:pt idx="1967" formatCode="General">
                  <c:v>0.96377956899999995</c:v>
                </c:pt>
                <c:pt idx="1968" formatCode="General">
                  <c:v>0.963715196</c:v>
                </c:pt>
                <c:pt idx="1969" formatCode="General">
                  <c:v>0.96365088200000004</c:v>
                </c:pt>
                <c:pt idx="1970" formatCode="General">
                  <c:v>0.96358662799999995</c:v>
                </c:pt>
                <c:pt idx="1971" formatCode="General">
                  <c:v>0.96352243400000004</c:v>
                </c:pt>
                <c:pt idx="1972" formatCode="General">
                  <c:v>0.96345824000000002</c:v>
                </c:pt>
                <c:pt idx="1973" formatCode="General">
                  <c:v>0.96339416499999997</c:v>
                </c:pt>
                <c:pt idx="1974" formatCode="General">
                  <c:v>0.96333015</c:v>
                </c:pt>
                <c:pt idx="1975" formatCode="General">
                  <c:v>0.96326613400000005</c:v>
                </c:pt>
                <c:pt idx="1976" formatCode="General">
                  <c:v>0.96320223800000004</c:v>
                </c:pt>
                <c:pt idx="1977" formatCode="General">
                  <c:v>0.96313834200000004</c:v>
                </c:pt>
                <c:pt idx="1978" formatCode="General">
                  <c:v>0.96307450500000003</c:v>
                </c:pt>
                <c:pt idx="1979" formatCode="General">
                  <c:v>0.96301078799999995</c:v>
                </c:pt>
                <c:pt idx="1980" formatCode="General">
                  <c:v>0.96294707099999999</c:v>
                </c:pt>
                <c:pt idx="1981" formatCode="General">
                  <c:v>0.96288341300000002</c:v>
                </c:pt>
                <c:pt idx="1982" formatCode="General">
                  <c:v>0.96281981500000002</c:v>
                </c:pt>
                <c:pt idx="1983" formatCode="General">
                  <c:v>0.96275627600000002</c:v>
                </c:pt>
                <c:pt idx="1984" formatCode="General">
                  <c:v>0.96269279699999999</c:v>
                </c:pt>
                <c:pt idx="1985" formatCode="General">
                  <c:v>0.96262931799999996</c:v>
                </c:pt>
                <c:pt idx="1986" formatCode="General">
                  <c:v>0.962565958</c:v>
                </c:pt>
                <c:pt idx="1987" formatCode="General">
                  <c:v>0.96250265800000001</c:v>
                </c:pt>
                <c:pt idx="1988" formatCode="General">
                  <c:v>0.96243935800000002</c:v>
                </c:pt>
                <c:pt idx="1989" formatCode="General">
                  <c:v>0.962376177</c:v>
                </c:pt>
                <c:pt idx="1990" formatCode="General">
                  <c:v>0.96231299599999998</c:v>
                </c:pt>
                <c:pt idx="1991" formatCode="General">
                  <c:v>0.96224987500000003</c:v>
                </c:pt>
                <c:pt idx="1992" formatCode="General">
                  <c:v>0.96218687300000005</c:v>
                </c:pt>
                <c:pt idx="1993" formatCode="General">
                  <c:v>0.96212387099999996</c:v>
                </c:pt>
                <c:pt idx="1994" formatCode="General">
                  <c:v>0.96206092799999998</c:v>
                </c:pt>
                <c:pt idx="1995" formatCode="General">
                  <c:v>0.96199804499999997</c:v>
                </c:pt>
                <c:pt idx="1996" formatCode="General">
                  <c:v>0.96193516300000004</c:v>
                </c:pt>
                <c:pt idx="1997" formatCode="General">
                  <c:v>0.96187239899999999</c:v>
                </c:pt>
                <c:pt idx="1998" formatCode="General">
                  <c:v>0.96180969500000002</c:v>
                </c:pt>
                <c:pt idx="1999" formatCode="General">
                  <c:v>0.96174699100000005</c:v>
                </c:pt>
                <c:pt idx="2000" formatCode="General">
                  <c:v>0.96168440600000005</c:v>
                </c:pt>
                <c:pt idx="2001" formatCode="General">
                  <c:v>0.96162182100000004</c:v>
                </c:pt>
                <c:pt idx="2002" formatCode="General">
                  <c:v>0.961559355</c:v>
                </c:pt>
                <c:pt idx="2003" formatCode="General">
                  <c:v>0.96149689000000005</c:v>
                </c:pt>
                <c:pt idx="2004" formatCode="General">
                  <c:v>0.96143448399999998</c:v>
                </c:pt>
                <c:pt idx="2005" formatCode="General">
                  <c:v>0.96137213700000002</c:v>
                </c:pt>
                <c:pt idx="2006" formatCode="General">
                  <c:v>0.96130985000000002</c:v>
                </c:pt>
                <c:pt idx="2007" formatCode="General">
                  <c:v>0.961247623</c:v>
                </c:pt>
                <c:pt idx="2008" formatCode="General">
                  <c:v>0.96118539599999997</c:v>
                </c:pt>
                <c:pt idx="2009" formatCode="General">
                  <c:v>0.96112328800000002</c:v>
                </c:pt>
                <c:pt idx="2010" formatCode="General">
                  <c:v>0.96106123899999996</c:v>
                </c:pt>
                <c:pt idx="2011" formatCode="General">
                  <c:v>0.96099919099999997</c:v>
                </c:pt>
                <c:pt idx="2012" formatCode="General">
                  <c:v>0.96093720199999999</c:v>
                </c:pt>
                <c:pt idx="2013" formatCode="General">
                  <c:v>0.96087527299999997</c:v>
                </c:pt>
                <c:pt idx="2014" formatCode="General">
                  <c:v>0.96081340299999995</c:v>
                </c:pt>
                <c:pt idx="2015" formatCode="General">
                  <c:v>0.96075159300000001</c:v>
                </c:pt>
                <c:pt idx="2016" formatCode="General">
                  <c:v>0.96068984300000004</c:v>
                </c:pt>
                <c:pt idx="2017" formatCode="General">
                  <c:v>0.96062815199999996</c:v>
                </c:pt>
                <c:pt idx="2018" formatCode="General">
                  <c:v>0.96056646099999998</c:v>
                </c:pt>
                <c:pt idx="2019" formatCode="General">
                  <c:v>0.96050488899999997</c:v>
                </c:pt>
                <c:pt idx="2020" formatCode="General">
                  <c:v>0.96044331800000005</c:v>
                </c:pt>
                <c:pt idx="2021" formatCode="General">
                  <c:v>0.960381806</c:v>
                </c:pt>
                <c:pt idx="2022" formatCode="General">
                  <c:v>0.96032077100000002</c:v>
                </c:pt>
                <c:pt idx="2023" formatCode="General">
                  <c:v>0.96025937800000005</c:v>
                </c:pt>
                <c:pt idx="2024" formatCode="General">
                  <c:v>0.96019804499999994</c:v>
                </c:pt>
                <c:pt idx="2025" formatCode="General">
                  <c:v>0.96013677099999994</c:v>
                </c:pt>
                <c:pt idx="2026" formatCode="General">
                  <c:v>0.96007549800000003</c:v>
                </c:pt>
                <c:pt idx="2027" formatCode="General">
                  <c:v>0.96001434299999999</c:v>
                </c:pt>
                <c:pt idx="2028" formatCode="General">
                  <c:v>0.95995318900000004</c:v>
                </c:pt>
                <c:pt idx="2029" formatCode="General">
                  <c:v>0.95989215400000005</c:v>
                </c:pt>
                <c:pt idx="2030" formatCode="General">
                  <c:v>0.95983111899999995</c:v>
                </c:pt>
                <c:pt idx="2031" formatCode="General">
                  <c:v>0.95977014299999996</c:v>
                </c:pt>
                <c:pt idx="2032" formatCode="General">
                  <c:v>0.95970922700000005</c:v>
                </c:pt>
                <c:pt idx="2033" formatCode="General">
                  <c:v>0.95964831100000003</c:v>
                </c:pt>
                <c:pt idx="2034" formatCode="General">
                  <c:v>0.95958751399999997</c:v>
                </c:pt>
                <c:pt idx="2035" formatCode="General">
                  <c:v>0.959526718</c:v>
                </c:pt>
                <c:pt idx="2036" formatCode="General">
                  <c:v>0.95946604000000002</c:v>
                </c:pt>
                <c:pt idx="2037" formatCode="General">
                  <c:v>0.95940536300000001</c:v>
                </c:pt>
                <c:pt idx="2038" formatCode="General">
                  <c:v>0.959344745</c:v>
                </c:pt>
                <c:pt idx="2039" formatCode="General">
                  <c:v>0.95928418599999998</c:v>
                </c:pt>
                <c:pt idx="2040" formatCode="General">
                  <c:v>0.95922362800000005</c:v>
                </c:pt>
                <c:pt idx="2041" formatCode="General">
                  <c:v>0.95916318899999997</c:v>
                </c:pt>
                <c:pt idx="2042" formatCode="General">
                  <c:v>0.95910275</c:v>
                </c:pt>
                <c:pt idx="2043" formatCode="General">
                  <c:v>0.95904243</c:v>
                </c:pt>
                <c:pt idx="2044" formatCode="General">
                  <c:v>0.95898211</c:v>
                </c:pt>
                <c:pt idx="2045" formatCode="General">
                  <c:v>0.95892184999999996</c:v>
                </c:pt>
                <c:pt idx="2046" formatCode="General">
                  <c:v>0.95886158899999996</c:v>
                </c:pt>
                <c:pt idx="2047" formatCode="General">
                  <c:v>0.958801448</c:v>
                </c:pt>
                <c:pt idx="2048" formatCode="General">
                  <c:v>0.95874136700000001</c:v>
                </c:pt>
                <c:pt idx="2049" formatCode="General">
                  <c:v>0.95868128500000005</c:v>
                </c:pt>
                <c:pt idx="2050" formatCode="General">
                  <c:v>0.95862126400000003</c:v>
                </c:pt>
                <c:pt idx="2051" formatCode="General">
                  <c:v>0.95856130100000003</c:v>
                </c:pt>
                <c:pt idx="2052" formatCode="General">
                  <c:v>0.95850139899999998</c:v>
                </c:pt>
                <c:pt idx="2053" formatCode="General">
                  <c:v>0.95844155600000003</c:v>
                </c:pt>
                <c:pt idx="2054" formatCode="General">
                  <c:v>0.958381712</c:v>
                </c:pt>
                <c:pt idx="2055" formatCode="General">
                  <c:v>0.95832192900000002</c:v>
                </c:pt>
                <c:pt idx="2056" formatCode="General">
                  <c:v>0.958262265</c:v>
                </c:pt>
                <c:pt idx="2057" formatCode="General">
                  <c:v>0.95820260000000002</c:v>
                </c:pt>
                <c:pt idx="2058" formatCode="General">
                  <c:v>0.958142936</c:v>
                </c:pt>
                <c:pt idx="2059" formatCode="General">
                  <c:v>0.95808339099999995</c:v>
                </c:pt>
                <c:pt idx="2060" formatCode="General">
                  <c:v>0.95802390599999998</c:v>
                </c:pt>
                <c:pt idx="2061" formatCode="General">
                  <c:v>0.95796442000000004</c:v>
                </c:pt>
                <c:pt idx="2062" formatCode="General">
                  <c:v>0.95790499399999995</c:v>
                </c:pt>
                <c:pt idx="2063" formatCode="General">
                  <c:v>0.95784562799999995</c:v>
                </c:pt>
                <c:pt idx="2064" formatCode="General">
                  <c:v>0.95778632200000002</c:v>
                </c:pt>
                <c:pt idx="2065" formatCode="General">
                  <c:v>0.95772707499999998</c:v>
                </c:pt>
                <c:pt idx="2066" formatCode="General">
                  <c:v>0.95766782800000005</c:v>
                </c:pt>
                <c:pt idx="2067" formatCode="General">
                  <c:v>0.95760864000000001</c:v>
                </c:pt>
                <c:pt idx="2068" formatCode="General">
                  <c:v>0.95754957200000002</c:v>
                </c:pt>
                <c:pt idx="2069" formatCode="General">
                  <c:v>0.95749050400000002</c:v>
                </c:pt>
                <c:pt idx="2070" formatCode="General">
                  <c:v>0.95743143600000002</c:v>
                </c:pt>
                <c:pt idx="2071" formatCode="General">
                  <c:v>0.95737248699999999</c:v>
                </c:pt>
                <c:pt idx="2072" formatCode="General">
                  <c:v>0.95731353799999996</c:v>
                </c:pt>
                <c:pt idx="2073" formatCode="General">
                  <c:v>0.95725470800000001</c:v>
                </c:pt>
                <c:pt idx="2074" formatCode="General">
                  <c:v>0.95719587800000006</c:v>
                </c:pt>
                <c:pt idx="2075" formatCode="General">
                  <c:v>0.95713704799999999</c:v>
                </c:pt>
                <c:pt idx="2076" formatCode="General">
                  <c:v>0.95707833799999997</c:v>
                </c:pt>
                <c:pt idx="2077" formatCode="General">
                  <c:v>0.95701968699999995</c:v>
                </c:pt>
                <c:pt idx="2078" formatCode="General">
                  <c:v>0.95696103600000004</c:v>
                </c:pt>
                <c:pt idx="2079" formatCode="General">
                  <c:v>0.95690244400000002</c:v>
                </c:pt>
                <c:pt idx="2080" formatCode="General">
                  <c:v>0.95684391300000005</c:v>
                </c:pt>
                <c:pt idx="2081" formatCode="General">
                  <c:v>0.95678543999999999</c:v>
                </c:pt>
                <c:pt idx="2082" formatCode="General">
                  <c:v>0.95672696800000001</c:v>
                </c:pt>
                <c:pt idx="2083" formatCode="General">
                  <c:v>0.956668615</c:v>
                </c:pt>
                <c:pt idx="2084" formatCode="General">
                  <c:v>0.95661026199999999</c:v>
                </c:pt>
                <c:pt idx="2085" formatCode="General">
                  <c:v>0.95655196899999995</c:v>
                </c:pt>
                <c:pt idx="2086" formatCode="General">
                  <c:v>0.95649367600000001</c:v>
                </c:pt>
                <c:pt idx="2087" formatCode="General">
                  <c:v>0.95643550200000005</c:v>
                </c:pt>
                <c:pt idx="2088" formatCode="General">
                  <c:v>0.956377327</c:v>
                </c:pt>
                <c:pt idx="2089" formatCode="General">
                  <c:v>0.956319213</c:v>
                </c:pt>
                <c:pt idx="2090" formatCode="General">
                  <c:v>0.956261158</c:v>
                </c:pt>
                <c:pt idx="2091" formatCode="General">
                  <c:v>0.95620316299999997</c:v>
                </c:pt>
                <c:pt idx="2092" formatCode="General">
                  <c:v>0.95614522700000004</c:v>
                </c:pt>
                <c:pt idx="2093" formatCode="General">
                  <c:v>0.95608729100000001</c:v>
                </c:pt>
                <c:pt idx="2094" formatCode="General">
                  <c:v>0.95602941500000005</c:v>
                </c:pt>
                <c:pt idx="2095" formatCode="General">
                  <c:v>0.95597159899999995</c:v>
                </c:pt>
                <c:pt idx="2096" formatCode="General">
                  <c:v>0.95591384199999996</c:v>
                </c:pt>
                <c:pt idx="2097" formatCode="General">
                  <c:v>0.95585608499999997</c:v>
                </c:pt>
                <c:pt idx="2098" formatCode="General">
                  <c:v>0.95579844700000005</c:v>
                </c:pt>
                <c:pt idx="2099" formatCode="General">
                  <c:v>0.955741167</c:v>
                </c:pt>
                <c:pt idx="2100" formatCode="General">
                  <c:v>0.95568358899999994</c:v>
                </c:pt>
                <c:pt idx="2101" formatCode="General">
                  <c:v>0.95562606999999999</c:v>
                </c:pt>
                <c:pt idx="2102" formatCode="General">
                  <c:v>0.95556861199999998</c:v>
                </c:pt>
                <c:pt idx="2103" formatCode="General">
                  <c:v>0.955511153</c:v>
                </c:pt>
                <c:pt idx="2104" formatCode="General">
                  <c:v>0.95545375300000002</c:v>
                </c:pt>
                <c:pt idx="2105" formatCode="General">
                  <c:v>0.95539641399999997</c:v>
                </c:pt>
                <c:pt idx="2106" formatCode="General">
                  <c:v>0.95533913400000003</c:v>
                </c:pt>
                <c:pt idx="2107" formatCode="General">
                  <c:v>0.95528191299999998</c:v>
                </c:pt>
                <c:pt idx="2108" formatCode="General">
                  <c:v>0.95522469300000001</c:v>
                </c:pt>
                <c:pt idx="2109" formatCode="General">
                  <c:v>0.95516753200000004</c:v>
                </c:pt>
                <c:pt idx="2110" formatCode="General">
                  <c:v>0.95511043100000004</c:v>
                </c:pt>
                <c:pt idx="2111" formatCode="General">
                  <c:v>0.95505338900000003</c:v>
                </c:pt>
                <c:pt idx="2112" formatCode="General">
                  <c:v>0.95499634700000002</c:v>
                </c:pt>
                <c:pt idx="2113" formatCode="General">
                  <c:v>0.95493936499999998</c:v>
                </c:pt>
                <c:pt idx="2114" formatCode="General">
                  <c:v>0.95488244300000003</c:v>
                </c:pt>
                <c:pt idx="2115" formatCode="General">
                  <c:v>0.95482557999999995</c:v>
                </c:pt>
                <c:pt idx="2116" formatCode="General">
                  <c:v>0.95476871699999999</c:v>
                </c:pt>
                <c:pt idx="2117" formatCode="General">
                  <c:v>0.95471197399999996</c:v>
                </c:pt>
                <c:pt idx="2118" formatCode="General">
                  <c:v>0.95465522999999997</c:v>
                </c:pt>
                <c:pt idx="2119" formatCode="General">
                  <c:v>0.95459854600000005</c:v>
                </c:pt>
                <c:pt idx="2120" formatCode="General">
                  <c:v>0.95454186200000002</c:v>
                </c:pt>
                <c:pt idx="2121" formatCode="General">
                  <c:v>0.95448529699999995</c:v>
                </c:pt>
                <c:pt idx="2122" formatCode="General">
                  <c:v>0.954428732</c:v>
                </c:pt>
                <c:pt idx="2123" formatCode="General">
                  <c:v>0.95437222700000002</c:v>
                </c:pt>
                <c:pt idx="2124" formatCode="General">
                  <c:v>0.95431572200000003</c:v>
                </c:pt>
                <c:pt idx="2125" formatCode="General">
                  <c:v>0.95425933600000001</c:v>
                </c:pt>
                <c:pt idx="2126" formatCode="General">
                  <c:v>0.95420294999999999</c:v>
                </c:pt>
                <c:pt idx="2127" formatCode="General">
                  <c:v>0.95414662400000005</c:v>
                </c:pt>
                <c:pt idx="2128" formatCode="General">
                  <c:v>0.954090357</c:v>
                </c:pt>
                <c:pt idx="2129" formatCode="General">
                  <c:v>0.95403408999999995</c:v>
                </c:pt>
                <c:pt idx="2130" formatCode="General">
                  <c:v>0.95397788299999997</c:v>
                </c:pt>
                <c:pt idx="2131" formatCode="General">
                  <c:v>0.95392173499999999</c:v>
                </c:pt>
                <c:pt idx="2132" formatCode="General">
                  <c:v>0.95386564699999998</c:v>
                </c:pt>
                <c:pt idx="2133" formatCode="General">
                  <c:v>0.95380961900000005</c:v>
                </c:pt>
                <c:pt idx="2134" formatCode="General">
                  <c:v>0.95375359100000001</c:v>
                </c:pt>
                <c:pt idx="2135" formatCode="General">
                  <c:v>0.95369762199999997</c:v>
                </c:pt>
                <c:pt idx="2136" formatCode="General">
                  <c:v>0.953641713</c:v>
                </c:pt>
                <c:pt idx="2137" formatCode="General">
                  <c:v>0.95358580400000004</c:v>
                </c:pt>
                <c:pt idx="2138" formatCode="General">
                  <c:v>0.95352995399999996</c:v>
                </c:pt>
                <c:pt idx="2139" formatCode="General">
                  <c:v>0.95347416399999996</c:v>
                </c:pt>
                <c:pt idx="2140" formatCode="General">
                  <c:v>0.95341843400000004</c:v>
                </c:pt>
                <c:pt idx="2141" formatCode="General">
                  <c:v>0.953362763</c:v>
                </c:pt>
                <c:pt idx="2142" formatCode="General">
                  <c:v>0.95330709199999997</c:v>
                </c:pt>
                <c:pt idx="2143" formatCode="General">
                  <c:v>0.95325148100000001</c:v>
                </c:pt>
                <c:pt idx="2144" formatCode="General">
                  <c:v>0.95319593000000002</c:v>
                </c:pt>
                <c:pt idx="2145" formatCode="General">
                  <c:v>0.95314037799999995</c:v>
                </c:pt>
                <c:pt idx="2146" formatCode="General">
                  <c:v>0.95308488599999996</c:v>
                </c:pt>
                <c:pt idx="2147" formatCode="General">
                  <c:v>0.95302945400000005</c:v>
                </c:pt>
                <c:pt idx="2148" formatCode="General">
                  <c:v>0.95297408100000003</c:v>
                </c:pt>
                <c:pt idx="2149" formatCode="General">
                  <c:v>0.952918708</c:v>
                </c:pt>
                <c:pt idx="2150" formatCode="General">
                  <c:v>0.95286345500000003</c:v>
                </c:pt>
                <c:pt idx="2151" formatCode="General">
                  <c:v>0.95280820099999997</c:v>
                </c:pt>
                <c:pt idx="2152" formatCode="General">
                  <c:v>0.95275294799999999</c:v>
                </c:pt>
                <c:pt idx="2153" formatCode="General">
                  <c:v>0.95269781399999998</c:v>
                </c:pt>
                <c:pt idx="2154" formatCode="General">
                  <c:v>0.95264267899999999</c:v>
                </c:pt>
                <c:pt idx="2155" formatCode="General">
                  <c:v>0.95258760499999995</c:v>
                </c:pt>
                <c:pt idx="2156" formatCode="General">
                  <c:v>0.95253253000000004</c:v>
                </c:pt>
                <c:pt idx="2157" formatCode="General">
                  <c:v>0.95247757399999999</c:v>
                </c:pt>
                <c:pt idx="2158" formatCode="General">
                  <c:v>0.95242261900000003</c:v>
                </c:pt>
                <c:pt idx="2159" formatCode="General">
                  <c:v>0.95236772300000005</c:v>
                </c:pt>
                <c:pt idx="2160" formatCode="General">
                  <c:v>0.95231282699999997</c:v>
                </c:pt>
                <c:pt idx="2161" formatCode="General">
                  <c:v>0.95225804999999997</c:v>
                </c:pt>
                <c:pt idx="2162" formatCode="General">
                  <c:v>0.95220327400000004</c:v>
                </c:pt>
                <c:pt idx="2163" formatCode="General">
                  <c:v>0.95214849700000004</c:v>
                </c:pt>
                <c:pt idx="2164" formatCode="General">
                  <c:v>0.95209383999999997</c:v>
                </c:pt>
                <c:pt idx="2165" formatCode="General">
                  <c:v>0.95203918200000004</c:v>
                </c:pt>
                <c:pt idx="2166" formatCode="General">
                  <c:v>0.95198458399999997</c:v>
                </c:pt>
                <c:pt idx="2167" formatCode="General">
                  <c:v>0.95193004599999997</c:v>
                </c:pt>
                <c:pt idx="2168" formatCode="General">
                  <c:v>0.95187550799999998</c:v>
                </c:pt>
                <c:pt idx="2169" formatCode="General">
                  <c:v>0.95182102899999999</c:v>
                </c:pt>
                <c:pt idx="2170" formatCode="General">
                  <c:v>0.95176660999999996</c:v>
                </c:pt>
                <c:pt idx="2171" formatCode="General">
                  <c:v>0.95171219100000004</c:v>
                </c:pt>
                <c:pt idx="2172" formatCode="General">
                  <c:v>0.95165789099999998</c:v>
                </c:pt>
                <c:pt idx="2173" formatCode="General">
                  <c:v>0.95160359100000003</c:v>
                </c:pt>
                <c:pt idx="2174" formatCode="General">
                  <c:v>0.95154929200000005</c:v>
                </c:pt>
                <c:pt idx="2175" formatCode="General">
                  <c:v>0.95149511099999995</c:v>
                </c:pt>
                <c:pt idx="2176" formatCode="General">
                  <c:v>0.95144128800000005</c:v>
                </c:pt>
                <c:pt idx="2177" formatCode="General">
                  <c:v>0.95138716700000003</c:v>
                </c:pt>
                <c:pt idx="2178" formatCode="General">
                  <c:v>0.95133310599999998</c:v>
                </c:pt>
                <c:pt idx="2179" formatCode="General">
                  <c:v>0.95127904399999996</c:v>
                </c:pt>
                <c:pt idx="2180" formatCode="General">
                  <c:v>0.95122510199999999</c:v>
                </c:pt>
                <c:pt idx="2181" formatCode="General">
                  <c:v>0.95117110000000005</c:v>
                </c:pt>
                <c:pt idx="2182" formatCode="General">
                  <c:v>0.95111721800000004</c:v>
                </c:pt>
                <c:pt idx="2183" formatCode="General">
                  <c:v>0.95106333499999995</c:v>
                </c:pt>
                <c:pt idx="2184" formatCode="General">
                  <c:v>0.95100951199999995</c:v>
                </c:pt>
                <c:pt idx="2185" formatCode="General">
                  <c:v>0.95095574900000002</c:v>
                </c:pt>
                <c:pt idx="2186" formatCode="General">
                  <c:v>0.95090198500000001</c:v>
                </c:pt>
                <c:pt idx="2187" formatCode="General">
                  <c:v>0.95084828099999996</c:v>
                </c:pt>
                <c:pt idx="2188" formatCode="General">
                  <c:v>0.950794637</c:v>
                </c:pt>
                <c:pt idx="2189" formatCode="General">
                  <c:v>0.950741053</c:v>
                </c:pt>
                <c:pt idx="2190" formatCode="General">
                  <c:v>0.95068746800000004</c:v>
                </c:pt>
                <c:pt idx="2191" formatCode="General">
                  <c:v>0.95063394300000004</c:v>
                </c:pt>
                <c:pt idx="2192" formatCode="General">
                  <c:v>0.95058041800000004</c:v>
                </c:pt>
                <c:pt idx="2193" formatCode="General">
                  <c:v>0.950527012</c:v>
                </c:pt>
                <c:pt idx="2194" formatCode="General">
                  <c:v>0.95047360700000005</c:v>
                </c:pt>
                <c:pt idx="2195" formatCode="General">
                  <c:v>0.95042026000000002</c:v>
                </c:pt>
                <c:pt idx="2196" formatCode="General">
                  <c:v>0.95036691399999995</c:v>
                </c:pt>
                <c:pt idx="2197" formatCode="General">
                  <c:v>0.95031362799999997</c:v>
                </c:pt>
                <c:pt idx="2198" formatCode="General">
                  <c:v>0.95026040099999998</c:v>
                </c:pt>
                <c:pt idx="2199" formatCode="General">
                  <c:v>0.95020717399999999</c:v>
                </c:pt>
                <c:pt idx="2200" formatCode="General">
                  <c:v>0.95015406599999996</c:v>
                </c:pt>
                <c:pt idx="2201" formatCode="General">
                  <c:v>0.95010095800000005</c:v>
                </c:pt>
                <c:pt idx="2202" formatCode="General">
                  <c:v>0.950047851</c:v>
                </c:pt>
                <c:pt idx="2203" formatCode="General">
                  <c:v>0.94999480199999997</c:v>
                </c:pt>
                <c:pt idx="2204" formatCode="General">
                  <c:v>0.949941814</c:v>
                </c:pt>
                <c:pt idx="2205" formatCode="General">
                  <c:v>0.94988888500000002</c:v>
                </c:pt>
                <c:pt idx="2206" formatCode="General">
                  <c:v>0.94983595600000004</c:v>
                </c:pt>
                <c:pt idx="2207" formatCode="General">
                  <c:v>0.94978314600000002</c:v>
                </c:pt>
                <c:pt idx="2208" formatCode="General">
                  <c:v>0.94973027700000001</c:v>
                </c:pt>
                <c:pt idx="2209" formatCode="General">
                  <c:v>0.94967752699999997</c:v>
                </c:pt>
                <c:pt idx="2210" formatCode="General">
                  <c:v>0.94962477700000003</c:v>
                </c:pt>
                <c:pt idx="2211" formatCode="General">
                  <c:v>0.94957208599999998</c:v>
                </c:pt>
                <c:pt idx="2212" formatCode="General">
                  <c:v>0.94951939600000002</c:v>
                </c:pt>
                <c:pt idx="2213" formatCode="General">
                  <c:v>0.94946676500000005</c:v>
                </c:pt>
                <c:pt idx="2214" formatCode="General">
                  <c:v>0.94941419400000004</c:v>
                </c:pt>
                <c:pt idx="2215" formatCode="General">
                  <c:v>0.94936168200000004</c:v>
                </c:pt>
                <c:pt idx="2216" formatCode="General">
                  <c:v>0.94930917000000004</c:v>
                </c:pt>
                <c:pt idx="2217" formatCode="General">
                  <c:v>0.949256718</c:v>
                </c:pt>
                <c:pt idx="2218" formatCode="General">
                  <c:v>0.94920426599999996</c:v>
                </c:pt>
                <c:pt idx="2219" formatCode="General">
                  <c:v>0.949151933</c:v>
                </c:pt>
                <c:pt idx="2220" formatCode="General">
                  <c:v>0.94909960000000004</c:v>
                </c:pt>
                <c:pt idx="2221" formatCode="General">
                  <c:v>0.94904726699999997</c:v>
                </c:pt>
                <c:pt idx="2222" formatCode="General">
                  <c:v>0.94899505399999995</c:v>
                </c:pt>
                <c:pt idx="2223" formatCode="General">
                  <c:v>0.94894283999999995</c:v>
                </c:pt>
                <c:pt idx="2224" formatCode="General">
                  <c:v>0.94889062599999996</c:v>
                </c:pt>
                <c:pt idx="2225" formatCode="General">
                  <c:v>0.94883853200000001</c:v>
                </c:pt>
                <c:pt idx="2226" formatCode="General">
                  <c:v>0.94878643799999995</c:v>
                </c:pt>
                <c:pt idx="2227" formatCode="General">
                  <c:v>0.94873434300000004</c:v>
                </c:pt>
                <c:pt idx="2228" formatCode="General">
                  <c:v>0.94868236800000005</c:v>
                </c:pt>
                <c:pt idx="2229" formatCode="General">
                  <c:v>0.94863039299999996</c:v>
                </c:pt>
                <c:pt idx="2230" formatCode="General">
                  <c:v>0.94857841700000001</c:v>
                </c:pt>
                <c:pt idx="2231" formatCode="General">
                  <c:v>0.94852656099999999</c:v>
                </c:pt>
                <c:pt idx="2232" formatCode="General">
                  <c:v>0.94847470499999997</c:v>
                </c:pt>
                <c:pt idx="2233" formatCode="General">
                  <c:v>0.94842284899999996</c:v>
                </c:pt>
                <c:pt idx="2234" formatCode="General">
                  <c:v>0.94837111200000002</c:v>
                </c:pt>
                <c:pt idx="2235" formatCode="General">
                  <c:v>0.94831937600000005</c:v>
                </c:pt>
                <c:pt idx="2236" formatCode="General">
                  <c:v>0.948267639</c:v>
                </c:pt>
                <c:pt idx="2237" formatCode="General">
                  <c:v>0.94821602100000002</c:v>
                </c:pt>
                <c:pt idx="2238" formatCode="General">
                  <c:v>0.94816440300000004</c:v>
                </c:pt>
                <c:pt idx="2239" formatCode="General">
                  <c:v>0.94811278600000004</c:v>
                </c:pt>
                <c:pt idx="2240" formatCode="General">
                  <c:v>0.94806128700000003</c:v>
                </c:pt>
                <c:pt idx="2241" formatCode="General">
                  <c:v>0.94800978899999999</c:v>
                </c:pt>
                <c:pt idx="2242" formatCode="General">
                  <c:v>0.94795829099999995</c:v>
                </c:pt>
                <c:pt idx="2243" formatCode="General">
                  <c:v>0.94790691100000002</c:v>
                </c:pt>
                <c:pt idx="2244" formatCode="General">
                  <c:v>0.94785553199999995</c:v>
                </c:pt>
                <c:pt idx="2245" formatCode="General">
                  <c:v>0.94780415299999998</c:v>
                </c:pt>
                <c:pt idx="2246" formatCode="General">
                  <c:v>0.94775289299999999</c:v>
                </c:pt>
                <c:pt idx="2247" formatCode="General">
                  <c:v>0.94770163299999999</c:v>
                </c:pt>
                <c:pt idx="2248" formatCode="General">
                  <c:v>0.94765037299999999</c:v>
                </c:pt>
                <c:pt idx="2249" formatCode="General">
                  <c:v>0.94759917299999996</c:v>
                </c:pt>
                <c:pt idx="2250" formatCode="General">
                  <c:v>0.94754803200000004</c:v>
                </c:pt>
                <c:pt idx="2251" formatCode="General">
                  <c:v>0.94749695099999998</c:v>
                </c:pt>
                <c:pt idx="2252" formatCode="General">
                  <c:v>0.94744586900000005</c:v>
                </c:pt>
                <c:pt idx="2253" formatCode="General">
                  <c:v>0.94739484799999996</c:v>
                </c:pt>
                <c:pt idx="2254" formatCode="General">
                  <c:v>0.94734424399999995</c:v>
                </c:pt>
                <c:pt idx="2255" formatCode="General">
                  <c:v>0.94729328199999996</c:v>
                </c:pt>
                <c:pt idx="2256" formatCode="General">
                  <c:v>0.94724237899999997</c:v>
                </c:pt>
                <c:pt idx="2257" formatCode="General">
                  <c:v>0.94719153599999995</c:v>
                </c:pt>
                <c:pt idx="2258" formatCode="General">
                  <c:v>0.94714069400000001</c:v>
                </c:pt>
                <c:pt idx="2259" formatCode="General">
                  <c:v>0.94708991099999995</c:v>
                </c:pt>
                <c:pt idx="2260" formatCode="General">
                  <c:v>0.947039187</c:v>
                </c:pt>
                <c:pt idx="2261" formatCode="General">
                  <c:v>0.94698846299999995</c:v>
                </c:pt>
                <c:pt idx="2262" formatCode="General">
                  <c:v>0.94693779899999997</c:v>
                </c:pt>
                <c:pt idx="2263" formatCode="General">
                  <c:v>0.94688713599999996</c:v>
                </c:pt>
                <c:pt idx="2264" formatCode="General">
                  <c:v>0.94683653099999998</c:v>
                </c:pt>
                <c:pt idx="2265" formatCode="General">
                  <c:v>0.94678598599999997</c:v>
                </c:pt>
                <c:pt idx="2266" formatCode="General">
                  <c:v>0.94673550100000003</c:v>
                </c:pt>
                <c:pt idx="2267" formatCode="General">
                  <c:v>0.94668501599999999</c:v>
                </c:pt>
                <c:pt idx="2268" formatCode="General">
                  <c:v>0.94663453099999995</c:v>
                </c:pt>
                <c:pt idx="2269" formatCode="General">
                  <c:v>0.94658416499999998</c:v>
                </c:pt>
                <c:pt idx="2270" formatCode="General">
                  <c:v>0.94653379900000001</c:v>
                </c:pt>
                <c:pt idx="2271" formatCode="General">
                  <c:v>0.94648343300000004</c:v>
                </c:pt>
                <c:pt idx="2272" formatCode="General">
                  <c:v>0.94643318700000001</c:v>
                </c:pt>
                <c:pt idx="2273" formatCode="General">
                  <c:v>0.94638294000000001</c:v>
                </c:pt>
                <c:pt idx="2274" formatCode="General">
                  <c:v>0.946332693</c:v>
                </c:pt>
                <c:pt idx="2275" formatCode="General">
                  <c:v>0.94628250599999997</c:v>
                </c:pt>
                <c:pt idx="2276" formatCode="General">
                  <c:v>0.94623237800000004</c:v>
                </c:pt>
                <c:pt idx="2277" formatCode="General">
                  <c:v>0.94618231100000005</c:v>
                </c:pt>
                <c:pt idx="2278" formatCode="General">
                  <c:v>0.94613224299999998</c:v>
                </c:pt>
                <c:pt idx="2279" formatCode="General">
                  <c:v>0.94608217500000003</c:v>
                </c:pt>
                <c:pt idx="2280" formatCode="General">
                  <c:v>0.94603222600000003</c:v>
                </c:pt>
                <c:pt idx="2281" formatCode="General">
                  <c:v>0.94598227700000004</c:v>
                </c:pt>
                <c:pt idx="2282" formatCode="General">
                  <c:v>0.94593232900000002</c:v>
                </c:pt>
                <c:pt idx="2283" formatCode="General">
                  <c:v>0.94588249899999999</c:v>
                </c:pt>
                <c:pt idx="2284" formatCode="General">
                  <c:v>0.94583260999999996</c:v>
                </c:pt>
                <c:pt idx="2285" formatCode="General">
                  <c:v>0.94578284000000001</c:v>
                </c:pt>
                <c:pt idx="2286" formatCode="General">
                  <c:v>0.94573306999999995</c:v>
                </c:pt>
                <c:pt idx="2287" formatCode="General">
                  <c:v>0.94568335999999997</c:v>
                </c:pt>
                <c:pt idx="2288" formatCode="General">
                  <c:v>0.94563364999999999</c:v>
                </c:pt>
                <c:pt idx="2289" formatCode="General">
                  <c:v>0.94558399900000001</c:v>
                </c:pt>
                <c:pt idx="2290" formatCode="General">
                  <c:v>0.94553440799999999</c:v>
                </c:pt>
                <c:pt idx="2291" formatCode="General">
                  <c:v>0.94548481699999998</c:v>
                </c:pt>
                <c:pt idx="2292" formatCode="General">
                  <c:v>0.94543528600000004</c:v>
                </c:pt>
                <c:pt idx="2293" formatCode="General">
                  <c:v>0.94538581399999999</c:v>
                </c:pt>
                <c:pt idx="2294" formatCode="General">
                  <c:v>0.94533634200000005</c:v>
                </c:pt>
                <c:pt idx="2295" formatCode="General">
                  <c:v>0.94528687</c:v>
                </c:pt>
                <c:pt idx="2296" formatCode="General">
                  <c:v>0.94523751700000003</c:v>
                </c:pt>
                <c:pt idx="2297" formatCode="General">
                  <c:v>0.94518816500000002</c:v>
                </c:pt>
                <c:pt idx="2298" formatCode="General">
                  <c:v>0.94513881200000005</c:v>
                </c:pt>
                <c:pt idx="2299" formatCode="General">
                  <c:v>0.94508957900000001</c:v>
                </c:pt>
                <c:pt idx="2300" formatCode="General">
                  <c:v>0.94504028600000001</c:v>
                </c:pt>
                <c:pt idx="2301" formatCode="General">
                  <c:v>0.94499111199999997</c:v>
                </c:pt>
                <c:pt idx="2302" formatCode="General">
                  <c:v>0.94494193800000004</c:v>
                </c:pt>
                <c:pt idx="2303" formatCode="General">
                  <c:v>0.94489282399999996</c:v>
                </c:pt>
                <c:pt idx="2304" formatCode="General">
                  <c:v>0.94484370900000003</c:v>
                </c:pt>
                <c:pt idx="2305" formatCode="General">
                  <c:v>0.94479465500000004</c:v>
                </c:pt>
                <c:pt idx="2306" formatCode="General">
                  <c:v>0.94474559999999996</c:v>
                </c:pt>
                <c:pt idx="2307" formatCode="General">
                  <c:v>0.94469660499999997</c:v>
                </c:pt>
                <c:pt idx="2308" formatCode="General">
                  <c:v>0.94464767000000005</c:v>
                </c:pt>
                <c:pt idx="2309" formatCode="General">
                  <c:v>0.94459873400000005</c:v>
                </c:pt>
                <c:pt idx="2310" formatCode="General">
                  <c:v>0.94454985899999999</c:v>
                </c:pt>
                <c:pt idx="2311" formatCode="General">
                  <c:v>0.94450104199999996</c:v>
                </c:pt>
                <c:pt idx="2312" formatCode="General">
                  <c:v>0.94445222600000001</c:v>
                </c:pt>
                <c:pt idx="2313" formatCode="General">
                  <c:v>0.94440347000000002</c:v>
                </c:pt>
                <c:pt idx="2314" formatCode="General">
                  <c:v>0.94435471299999996</c:v>
                </c:pt>
                <c:pt idx="2315" formatCode="General">
                  <c:v>0.94430601599999997</c:v>
                </c:pt>
                <c:pt idx="2316" formatCode="General">
                  <c:v>0.94425737899999995</c:v>
                </c:pt>
                <c:pt idx="2317" formatCode="General">
                  <c:v>0.94420874099999996</c:v>
                </c:pt>
                <c:pt idx="2318" formatCode="General">
                  <c:v>0.94416016300000005</c:v>
                </c:pt>
                <c:pt idx="2319" formatCode="General">
                  <c:v>0.944111586</c:v>
                </c:pt>
                <c:pt idx="2320" formatCode="General">
                  <c:v>0.94406306699999998</c:v>
                </c:pt>
                <c:pt idx="2321" formatCode="General">
                  <c:v>0.944014609</c:v>
                </c:pt>
                <c:pt idx="2322" formatCode="General">
                  <c:v>0.94396614999999995</c:v>
                </c:pt>
                <c:pt idx="2323" formatCode="General">
                  <c:v>0.94391775099999997</c:v>
                </c:pt>
                <c:pt idx="2324" formatCode="General">
                  <c:v>0.94386935199999999</c:v>
                </c:pt>
                <c:pt idx="2325" formatCode="General">
                  <c:v>0.94382101299999999</c:v>
                </c:pt>
                <c:pt idx="2326" formatCode="General">
                  <c:v>0.94377273299999997</c:v>
                </c:pt>
                <c:pt idx="2327" formatCode="General">
                  <c:v>0.94372445299999996</c:v>
                </c:pt>
                <c:pt idx="2328" formatCode="General">
                  <c:v>0.94367623300000003</c:v>
                </c:pt>
                <c:pt idx="2329" formatCode="General">
                  <c:v>0.94362801299999999</c:v>
                </c:pt>
                <c:pt idx="2330" formatCode="General">
                  <c:v>0.94357985300000002</c:v>
                </c:pt>
                <c:pt idx="2331" formatCode="General">
                  <c:v>0.94353175199999995</c:v>
                </c:pt>
                <c:pt idx="2332" formatCode="General">
                  <c:v>0.94348400799999999</c:v>
                </c:pt>
                <c:pt idx="2333" formatCode="General">
                  <c:v>0.94343596699999999</c:v>
                </c:pt>
                <c:pt idx="2334" formatCode="General">
                  <c:v>0.94338798499999998</c:v>
                </c:pt>
                <c:pt idx="2335" formatCode="General">
                  <c:v>0.94334000299999998</c:v>
                </c:pt>
                <c:pt idx="2336" formatCode="General">
                  <c:v>0.94329202199999995</c:v>
                </c:pt>
                <c:pt idx="2337" formatCode="General">
                  <c:v>0.94324415900000003</c:v>
                </c:pt>
                <c:pt idx="2338" formatCode="General">
                  <c:v>0.94319629699999996</c:v>
                </c:pt>
                <c:pt idx="2339" formatCode="General">
                  <c:v>0.94314843400000004</c:v>
                </c:pt>
                <c:pt idx="2340" formatCode="General">
                  <c:v>0.94310063099999997</c:v>
                </c:pt>
                <c:pt idx="2341" formatCode="General">
                  <c:v>0.94305288799999998</c:v>
                </c:pt>
                <c:pt idx="2342" formatCode="General">
                  <c:v>0.94300514499999999</c:v>
                </c:pt>
                <c:pt idx="2343" formatCode="General">
                  <c:v>0.942957461</c:v>
                </c:pt>
                <c:pt idx="2344" formatCode="General">
                  <c:v>0.942909777</c:v>
                </c:pt>
                <c:pt idx="2345" formatCode="General">
                  <c:v>0.94286215299999998</c:v>
                </c:pt>
                <c:pt idx="2346" formatCode="General">
                  <c:v>0.94281458900000004</c:v>
                </c:pt>
                <c:pt idx="2347" formatCode="General">
                  <c:v>0.94276702400000001</c:v>
                </c:pt>
                <c:pt idx="2348" formatCode="General">
                  <c:v>0.94271951899999995</c:v>
                </c:pt>
                <c:pt idx="2349" formatCode="General">
                  <c:v>0.942672014</c:v>
                </c:pt>
                <c:pt idx="2350" formatCode="General">
                  <c:v>0.94262456900000002</c:v>
                </c:pt>
                <c:pt idx="2351" formatCode="General">
                  <c:v>0.94257712400000004</c:v>
                </c:pt>
                <c:pt idx="2352" formatCode="General">
                  <c:v>0.94252973799999995</c:v>
                </c:pt>
                <c:pt idx="2353" formatCode="General">
                  <c:v>0.94248241200000005</c:v>
                </c:pt>
                <c:pt idx="2354" formatCode="General">
                  <c:v>0.94243508600000003</c:v>
                </c:pt>
                <c:pt idx="2355" formatCode="General">
                  <c:v>0.94238781900000002</c:v>
                </c:pt>
                <c:pt idx="2356" formatCode="General">
                  <c:v>0.94234055299999997</c:v>
                </c:pt>
                <c:pt idx="2357" formatCode="General">
                  <c:v>0.94229334600000003</c:v>
                </c:pt>
                <c:pt idx="2358" formatCode="General">
                  <c:v>0.94224619899999995</c:v>
                </c:pt>
                <c:pt idx="2359" formatCode="General">
                  <c:v>0.94219905100000001</c:v>
                </c:pt>
                <c:pt idx="2360" formatCode="General">
                  <c:v>0.94215196400000001</c:v>
                </c:pt>
                <c:pt idx="2361" formatCode="General">
                  <c:v>0.94210487600000004</c:v>
                </c:pt>
                <c:pt idx="2362" formatCode="General">
                  <c:v>0.94205784800000003</c:v>
                </c:pt>
                <c:pt idx="2363" formatCode="General">
                  <c:v>0.94201082000000003</c:v>
                </c:pt>
                <c:pt idx="2364" formatCode="General">
                  <c:v>0.94196385100000002</c:v>
                </c:pt>
                <c:pt idx="2365" formatCode="General">
                  <c:v>0.94191694299999995</c:v>
                </c:pt>
                <c:pt idx="2366" formatCode="General">
                  <c:v>0.94187003400000002</c:v>
                </c:pt>
                <c:pt idx="2367" formatCode="General">
                  <c:v>0.94182318399999998</c:v>
                </c:pt>
                <c:pt idx="2368" formatCode="General">
                  <c:v>0.94177633500000002</c:v>
                </c:pt>
                <c:pt idx="2369" formatCode="General">
                  <c:v>0.94172954600000003</c:v>
                </c:pt>
                <c:pt idx="2370" formatCode="General">
                  <c:v>0.94168275599999995</c:v>
                </c:pt>
                <c:pt idx="2371" formatCode="General">
                  <c:v>0.94163602599999996</c:v>
                </c:pt>
                <c:pt idx="2372" formatCode="General">
                  <c:v>0.94158935499999996</c:v>
                </c:pt>
                <c:pt idx="2373" formatCode="General">
                  <c:v>0.94154268500000005</c:v>
                </c:pt>
                <c:pt idx="2374" formatCode="General">
                  <c:v>0.94149607400000002</c:v>
                </c:pt>
                <c:pt idx="2375" formatCode="General">
                  <c:v>0.94144946299999999</c:v>
                </c:pt>
                <c:pt idx="2376" formatCode="General">
                  <c:v>0.94140291200000004</c:v>
                </c:pt>
                <c:pt idx="2377" formatCode="General">
                  <c:v>0.94135636099999997</c:v>
                </c:pt>
                <c:pt idx="2378" formatCode="General">
                  <c:v>0.94130986900000002</c:v>
                </c:pt>
                <c:pt idx="2379" formatCode="General">
                  <c:v>0.94126337800000004</c:v>
                </c:pt>
                <c:pt idx="2380" formatCode="General">
                  <c:v>0.94121694600000005</c:v>
                </c:pt>
                <c:pt idx="2381" formatCode="General">
                  <c:v>0.94117057299999995</c:v>
                </c:pt>
                <c:pt idx="2382" formatCode="General">
                  <c:v>0.94112420100000005</c:v>
                </c:pt>
                <c:pt idx="2383" formatCode="General">
                  <c:v>0.94107788800000003</c:v>
                </c:pt>
                <c:pt idx="2384" formatCode="General">
                  <c:v>0.94103157500000001</c:v>
                </c:pt>
                <c:pt idx="2385" formatCode="General">
                  <c:v>0.94098532199999996</c:v>
                </c:pt>
                <c:pt idx="2386" formatCode="General">
                  <c:v>0.94093912800000001</c:v>
                </c:pt>
                <c:pt idx="2387" formatCode="General">
                  <c:v>0.94089293500000004</c:v>
                </c:pt>
                <c:pt idx="2388" formatCode="General">
                  <c:v>0.94084674099999999</c:v>
                </c:pt>
                <c:pt idx="2389" formatCode="General">
                  <c:v>0.94080060700000001</c:v>
                </c:pt>
                <c:pt idx="2390" formatCode="General">
                  <c:v>0.940754533</c:v>
                </c:pt>
                <c:pt idx="2391" formatCode="General">
                  <c:v>0.94070845800000003</c:v>
                </c:pt>
                <c:pt idx="2392" formatCode="General">
                  <c:v>0.94066244399999999</c:v>
                </c:pt>
                <c:pt idx="2393" formatCode="General">
                  <c:v>0.94061642899999998</c:v>
                </c:pt>
                <c:pt idx="2394" formatCode="General">
                  <c:v>0.94057047400000005</c:v>
                </c:pt>
                <c:pt idx="2395" formatCode="General">
                  <c:v>0.94052451800000003</c:v>
                </c:pt>
                <c:pt idx="2396" formatCode="General">
                  <c:v>0.94047862299999996</c:v>
                </c:pt>
                <c:pt idx="2397" formatCode="General">
                  <c:v>0.94043278699999999</c:v>
                </c:pt>
                <c:pt idx="2398" formatCode="General">
                  <c:v>0.94038695100000003</c:v>
                </c:pt>
                <c:pt idx="2399" formatCode="General">
                  <c:v>0.94034111499999995</c:v>
                </c:pt>
                <c:pt idx="2400" formatCode="General">
                  <c:v>0.94029539799999995</c:v>
                </c:pt>
                <c:pt idx="2401" formatCode="General">
                  <c:v>0.94024962199999995</c:v>
                </c:pt>
                <c:pt idx="2402" formatCode="General">
                  <c:v>0.94020396500000003</c:v>
                </c:pt>
                <c:pt idx="2403" formatCode="General">
                  <c:v>0.94015824800000003</c:v>
                </c:pt>
                <c:pt idx="2404" formatCode="General">
                  <c:v>0.94011264999999999</c:v>
                </c:pt>
                <c:pt idx="2405" formatCode="General">
                  <c:v>0.94006705300000004</c:v>
                </c:pt>
                <c:pt idx="2406" formatCode="General">
                  <c:v>0.94002145500000001</c:v>
                </c:pt>
                <c:pt idx="2407" formatCode="General">
                  <c:v>0.93997591700000005</c:v>
                </c:pt>
                <c:pt idx="2408" formatCode="General">
                  <c:v>0.93993043899999995</c:v>
                </c:pt>
                <c:pt idx="2409" formatCode="General">
                  <c:v>0.93988496099999996</c:v>
                </c:pt>
                <c:pt idx="2410" formatCode="General">
                  <c:v>0.93983989999999995</c:v>
                </c:pt>
                <c:pt idx="2411" formatCode="General">
                  <c:v>0.93979448099999996</c:v>
                </c:pt>
                <c:pt idx="2412" formatCode="General">
                  <c:v>0.93974912200000005</c:v>
                </c:pt>
                <c:pt idx="2413" formatCode="General">
                  <c:v>0.93970376300000003</c:v>
                </c:pt>
                <c:pt idx="2414" formatCode="General">
                  <c:v>0.939658463</c:v>
                </c:pt>
                <c:pt idx="2415" formatCode="General">
                  <c:v>0.93961316299999997</c:v>
                </c:pt>
                <c:pt idx="2416" formatCode="General">
                  <c:v>0.939567924</c:v>
                </c:pt>
                <c:pt idx="2417" formatCode="General">
                  <c:v>0.93952274300000005</c:v>
                </c:pt>
                <c:pt idx="2418" formatCode="General">
                  <c:v>0.93947756299999996</c:v>
                </c:pt>
                <c:pt idx="2419" formatCode="General">
                  <c:v>0.93943244199999998</c:v>
                </c:pt>
                <c:pt idx="2420" formatCode="General">
                  <c:v>0.939387321</c:v>
                </c:pt>
                <c:pt idx="2421" formatCode="General">
                  <c:v>0.93934225999999998</c:v>
                </c:pt>
                <c:pt idx="2422" formatCode="General">
                  <c:v>0.93929719899999997</c:v>
                </c:pt>
                <c:pt idx="2423" formatCode="General">
                  <c:v>0.93925219800000004</c:v>
                </c:pt>
                <c:pt idx="2424" formatCode="General">
                  <c:v>0.93920719600000002</c:v>
                </c:pt>
                <c:pt idx="2425" formatCode="General">
                  <c:v>0.93916225399999997</c:v>
                </c:pt>
                <c:pt idx="2426" formatCode="General">
                  <c:v>0.93911731200000004</c:v>
                </c:pt>
                <c:pt idx="2427" formatCode="General">
                  <c:v>0.93907242999999996</c:v>
                </c:pt>
                <c:pt idx="2428" formatCode="General">
                  <c:v>0.93902760699999999</c:v>
                </c:pt>
                <c:pt idx="2429" formatCode="General">
                  <c:v>0.93898278499999999</c:v>
                </c:pt>
                <c:pt idx="2430" formatCode="General">
                  <c:v>0.93893796200000001</c:v>
                </c:pt>
                <c:pt idx="2431" formatCode="General">
                  <c:v>0.93889319900000001</c:v>
                </c:pt>
                <c:pt idx="2432" formatCode="General">
                  <c:v>0.93884849500000001</c:v>
                </c:pt>
                <c:pt idx="2433" formatCode="General">
                  <c:v>0.93880379199999997</c:v>
                </c:pt>
                <c:pt idx="2434" formatCode="General">
                  <c:v>0.93875908900000005</c:v>
                </c:pt>
                <c:pt idx="2435" formatCode="General">
                  <c:v>0.93871450400000001</c:v>
                </c:pt>
                <c:pt idx="2436" formatCode="General">
                  <c:v>0.93866985999999997</c:v>
                </c:pt>
                <c:pt idx="2437" formatCode="General">
                  <c:v>0.93862533599999998</c:v>
                </c:pt>
                <c:pt idx="2438" formatCode="General">
                  <c:v>0.93858075100000005</c:v>
                </c:pt>
                <c:pt idx="2439" formatCode="General">
                  <c:v>0.93853628600000005</c:v>
                </c:pt>
                <c:pt idx="2440" formatCode="General">
                  <c:v>0.93849176199999995</c:v>
                </c:pt>
                <c:pt idx="2441" formatCode="General">
                  <c:v>0.93844735599999995</c:v>
                </c:pt>
                <c:pt idx="2442" formatCode="General">
                  <c:v>0.93840295100000004</c:v>
                </c:pt>
                <c:pt idx="2443" formatCode="General">
                  <c:v>0.93835854500000004</c:v>
                </c:pt>
                <c:pt idx="2444" formatCode="General">
                  <c:v>0.93831419900000002</c:v>
                </c:pt>
                <c:pt idx="2445" formatCode="General">
                  <c:v>0.93826985399999996</c:v>
                </c:pt>
                <c:pt idx="2446" formatCode="General">
                  <c:v>0.93822556700000004</c:v>
                </c:pt>
                <c:pt idx="2447" formatCode="General">
                  <c:v>0.93818134099999995</c:v>
                </c:pt>
                <c:pt idx="2448" formatCode="General">
                  <c:v>0.93813711399999999</c:v>
                </c:pt>
                <c:pt idx="2449" formatCode="General">
                  <c:v>0.93809288700000004</c:v>
                </c:pt>
                <c:pt idx="2450" formatCode="General">
                  <c:v>0.93804871999999995</c:v>
                </c:pt>
                <c:pt idx="2451" formatCode="General">
                  <c:v>0.93800461300000004</c:v>
                </c:pt>
                <c:pt idx="2452" formatCode="General">
                  <c:v>0.93796050500000006</c:v>
                </c:pt>
                <c:pt idx="2453" formatCode="General">
                  <c:v>0.93791639800000004</c:v>
                </c:pt>
                <c:pt idx="2454" formatCode="General">
                  <c:v>0.93787240999999999</c:v>
                </c:pt>
                <c:pt idx="2455" formatCode="General">
                  <c:v>0.93782836199999997</c:v>
                </c:pt>
                <c:pt idx="2456" formatCode="General">
                  <c:v>0.93778437400000003</c:v>
                </c:pt>
                <c:pt idx="2457" formatCode="General">
                  <c:v>0.93774044499999998</c:v>
                </c:pt>
                <c:pt idx="2458" formatCode="General">
                  <c:v>0.93769651700000001</c:v>
                </c:pt>
                <c:pt idx="2459" formatCode="General">
                  <c:v>0.93765264699999995</c:v>
                </c:pt>
                <c:pt idx="2460" formatCode="General">
                  <c:v>0.93760877799999998</c:v>
                </c:pt>
                <c:pt idx="2461" formatCode="General">
                  <c:v>0.93756496899999997</c:v>
                </c:pt>
                <c:pt idx="2462" formatCode="General">
                  <c:v>0.93752115999999996</c:v>
                </c:pt>
                <c:pt idx="2463" formatCode="General">
                  <c:v>0.93747740999999996</c:v>
                </c:pt>
                <c:pt idx="2464" formatCode="General">
                  <c:v>0.93743365999999995</c:v>
                </c:pt>
                <c:pt idx="2465" formatCode="General">
                  <c:v>0.93738997000000002</c:v>
                </c:pt>
                <c:pt idx="2466" formatCode="General">
                  <c:v>0.93734627999999998</c:v>
                </c:pt>
                <c:pt idx="2467" formatCode="General">
                  <c:v>0.93730264900000004</c:v>
                </c:pt>
                <c:pt idx="2468" formatCode="General">
                  <c:v>0.937259018</c:v>
                </c:pt>
                <c:pt idx="2469" formatCode="General">
                  <c:v>0.93721544700000003</c:v>
                </c:pt>
                <c:pt idx="2470" formatCode="General">
                  <c:v>0.93717187599999996</c:v>
                </c:pt>
                <c:pt idx="2471" formatCode="General">
                  <c:v>0.93712836499999996</c:v>
                </c:pt>
                <c:pt idx="2472" formatCode="General">
                  <c:v>0.93708485399999997</c:v>
                </c:pt>
                <c:pt idx="2473" formatCode="General">
                  <c:v>0.93704140199999997</c:v>
                </c:pt>
                <c:pt idx="2474" formatCode="General">
                  <c:v>0.93699794999999997</c:v>
                </c:pt>
                <c:pt idx="2475" formatCode="General">
                  <c:v>0.93695455800000005</c:v>
                </c:pt>
                <c:pt idx="2476" formatCode="General">
                  <c:v>0.93691122500000001</c:v>
                </c:pt>
                <c:pt idx="2477" formatCode="General">
                  <c:v>0.93686783299999998</c:v>
                </c:pt>
                <c:pt idx="2478" formatCode="General">
                  <c:v>0.93682456000000003</c:v>
                </c:pt>
                <c:pt idx="2479" formatCode="General">
                  <c:v>0.93678128699999996</c:v>
                </c:pt>
                <c:pt idx="2480" formatCode="General">
                  <c:v>0.93673801400000001</c:v>
                </c:pt>
                <c:pt idx="2481" formatCode="General">
                  <c:v>0.93669480100000002</c:v>
                </c:pt>
                <c:pt idx="2482" formatCode="General">
                  <c:v>0.93665158699999995</c:v>
                </c:pt>
                <c:pt idx="2483" formatCode="General">
                  <c:v>0.93660843400000005</c:v>
                </c:pt>
                <c:pt idx="2484" formatCode="General">
                  <c:v>0.93656527999999994</c:v>
                </c:pt>
                <c:pt idx="2485" formatCode="General">
                  <c:v>0.93652218600000003</c:v>
                </c:pt>
                <c:pt idx="2486" formatCode="General">
                  <c:v>0.93647915100000001</c:v>
                </c:pt>
                <c:pt idx="2487" formatCode="General">
                  <c:v>0.93643605699999999</c:v>
                </c:pt>
                <c:pt idx="2488" formatCode="General">
                  <c:v>0.93639344000000002</c:v>
                </c:pt>
                <c:pt idx="2489" formatCode="General">
                  <c:v>0.93635046499999997</c:v>
                </c:pt>
                <c:pt idx="2490" formatCode="General">
                  <c:v>0.93630749000000002</c:v>
                </c:pt>
                <c:pt idx="2491" formatCode="General">
                  <c:v>0.93626457500000004</c:v>
                </c:pt>
                <c:pt idx="2492" formatCode="General">
                  <c:v>0.93622171899999995</c:v>
                </c:pt>
                <c:pt idx="2493" formatCode="General">
                  <c:v>0.93617886299999997</c:v>
                </c:pt>
                <c:pt idx="2494" formatCode="General">
                  <c:v>0.93613600699999999</c:v>
                </c:pt>
                <c:pt idx="2495" formatCode="General">
                  <c:v>0.93609321099999998</c:v>
                </c:pt>
                <c:pt idx="2496" formatCode="General">
                  <c:v>0.93605047500000005</c:v>
                </c:pt>
                <c:pt idx="2497" formatCode="General">
                  <c:v>0.93600773800000003</c:v>
                </c:pt>
                <c:pt idx="2498" formatCode="General">
                  <c:v>0.93596500199999999</c:v>
                </c:pt>
                <c:pt idx="2499" formatCode="General">
                  <c:v>0.93592232500000005</c:v>
                </c:pt>
                <c:pt idx="2500" formatCode="General">
                  <c:v>0.93587964800000001</c:v>
                </c:pt>
                <c:pt idx="2501" formatCode="General">
                  <c:v>0.93583702999999996</c:v>
                </c:pt>
                <c:pt idx="2502" formatCode="General">
                  <c:v>0.93579447299999996</c:v>
                </c:pt>
                <c:pt idx="2503" formatCode="General">
                  <c:v>0.93575191499999999</c:v>
                </c:pt>
                <c:pt idx="2504" formatCode="General">
                  <c:v>0.93570935700000002</c:v>
                </c:pt>
                <c:pt idx="2505" formatCode="General">
                  <c:v>0.93566685900000002</c:v>
                </c:pt>
                <c:pt idx="2506" formatCode="General">
                  <c:v>0.93562436100000002</c:v>
                </c:pt>
                <c:pt idx="2507" formatCode="General">
                  <c:v>0.93558192299999998</c:v>
                </c:pt>
                <c:pt idx="2508" formatCode="General">
                  <c:v>0.93553954399999995</c:v>
                </c:pt>
                <c:pt idx="2509" formatCode="General">
                  <c:v>0.93549710500000005</c:v>
                </c:pt>
                <c:pt idx="2510" formatCode="General">
                  <c:v>0.93545478599999998</c:v>
                </c:pt>
                <c:pt idx="2511" formatCode="General">
                  <c:v>0.93541246700000003</c:v>
                </c:pt>
                <c:pt idx="2512" formatCode="General">
                  <c:v>0.93537014699999999</c:v>
                </c:pt>
                <c:pt idx="2513" formatCode="General">
                  <c:v>0.935327888</c:v>
                </c:pt>
                <c:pt idx="2514" formatCode="General">
                  <c:v>0.93528562800000004</c:v>
                </c:pt>
                <c:pt idx="2515" formatCode="General">
                  <c:v>0.93524342800000004</c:v>
                </c:pt>
                <c:pt idx="2516" formatCode="General">
                  <c:v>0.93520122800000005</c:v>
                </c:pt>
                <c:pt idx="2517" formatCode="General">
                  <c:v>0.93515908699999994</c:v>
                </c:pt>
                <c:pt idx="2518" formatCode="General">
                  <c:v>0.93511694700000003</c:v>
                </c:pt>
                <c:pt idx="2519" formatCode="General">
                  <c:v>0.935074866</c:v>
                </c:pt>
                <c:pt idx="2520" formatCode="General">
                  <c:v>0.93503278499999998</c:v>
                </c:pt>
                <c:pt idx="2521" formatCode="General">
                  <c:v>0.93499070399999995</c:v>
                </c:pt>
                <c:pt idx="2522" formatCode="General">
                  <c:v>0.934948742</c:v>
                </c:pt>
                <c:pt idx="2523" formatCode="General">
                  <c:v>0.93490672100000005</c:v>
                </c:pt>
                <c:pt idx="2524" formatCode="General">
                  <c:v>0.93486475899999999</c:v>
                </c:pt>
                <c:pt idx="2525" formatCode="General">
                  <c:v>0.93482285700000001</c:v>
                </c:pt>
                <c:pt idx="2526" formatCode="General">
                  <c:v>0.93478095500000002</c:v>
                </c:pt>
                <c:pt idx="2527" formatCode="General">
                  <c:v>0.93473911300000001</c:v>
                </c:pt>
                <c:pt idx="2528" formatCode="General">
                  <c:v>0.93469727000000002</c:v>
                </c:pt>
                <c:pt idx="2529" formatCode="General">
                  <c:v>0.93465542800000001</c:v>
                </c:pt>
                <c:pt idx="2530" formatCode="General">
                  <c:v>0.93461364499999999</c:v>
                </c:pt>
                <c:pt idx="2531" formatCode="General">
                  <c:v>0.93457186199999998</c:v>
                </c:pt>
                <c:pt idx="2532" formatCode="General">
                  <c:v>0.93453013900000004</c:v>
                </c:pt>
                <c:pt idx="2533" formatCode="General">
                  <c:v>0.93448847499999999</c:v>
                </c:pt>
                <c:pt idx="2534" formatCode="General">
                  <c:v>0.93444681200000002</c:v>
                </c:pt>
                <c:pt idx="2535" formatCode="General">
                  <c:v>0.93440514799999996</c:v>
                </c:pt>
                <c:pt idx="2536" formatCode="General">
                  <c:v>0.93436354399999999</c:v>
                </c:pt>
                <c:pt idx="2537" formatCode="General">
                  <c:v>0.93432194000000002</c:v>
                </c:pt>
                <c:pt idx="2538" formatCode="General">
                  <c:v>0.93428039600000001</c:v>
                </c:pt>
                <c:pt idx="2539" formatCode="General">
                  <c:v>0.93423885100000004</c:v>
                </c:pt>
                <c:pt idx="2540" formatCode="General">
                  <c:v>0.93419736600000003</c:v>
                </c:pt>
                <c:pt idx="2541" formatCode="General">
                  <c:v>0.93415588100000002</c:v>
                </c:pt>
                <c:pt idx="2542" formatCode="General">
                  <c:v>0.93411445599999998</c:v>
                </c:pt>
                <c:pt idx="2543" formatCode="General">
                  <c:v>0.93407303100000005</c:v>
                </c:pt>
                <c:pt idx="2544" formatCode="General">
                  <c:v>0.93403160600000001</c:v>
                </c:pt>
                <c:pt idx="2545" formatCode="General">
                  <c:v>0.93399023999999997</c:v>
                </c:pt>
                <c:pt idx="2546" formatCode="General">
                  <c:v>0.93394893400000001</c:v>
                </c:pt>
                <c:pt idx="2547" formatCode="General">
                  <c:v>0.93390762800000005</c:v>
                </c:pt>
                <c:pt idx="2548" formatCode="General">
                  <c:v>0.93386632199999997</c:v>
                </c:pt>
                <c:pt idx="2549" formatCode="General">
                  <c:v>0.93382507599999998</c:v>
                </c:pt>
                <c:pt idx="2550" formatCode="General">
                  <c:v>0.93378388899999998</c:v>
                </c:pt>
                <c:pt idx="2551" formatCode="General">
                  <c:v>0.93374270199999998</c:v>
                </c:pt>
                <c:pt idx="2552" formatCode="General">
                  <c:v>0.93370151499999998</c:v>
                </c:pt>
                <c:pt idx="2553" formatCode="General">
                  <c:v>0.93366038799999995</c:v>
                </c:pt>
                <c:pt idx="2554" formatCode="General">
                  <c:v>0.93361926100000003</c:v>
                </c:pt>
                <c:pt idx="2555" formatCode="General">
                  <c:v>0.933578193</c:v>
                </c:pt>
                <c:pt idx="2556" formatCode="General">
                  <c:v>0.93353712600000005</c:v>
                </c:pt>
                <c:pt idx="2557" formatCode="General">
                  <c:v>0.93349605800000002</c:v>
                </c:pt>
                <c:pt idx="2558" formatCode="General">
                  <c:v>0.93345511000000003</c:v>
                </c:pt>
                <c:pt idx="2559" formatCode="General">
                  <c:v>0.93341410199999997</c:v>
                </c:pt>
                <c:pt idx="2560" formatCode="General">
                  <c:v>0.93337315300000001</c:v>
                </c:pt>
                <c:pt idx="2561" formatCode="General">
                  <c:v>0.93333226400000002</c:v>
                </c:pt>
                <c:pt idx="2562" formatCode="General">
                  <c:v>0.93329137600000001</c:v>
                </c:pt>
                <c:pt idx="2563" formatCode="General">
                  <c:v>0.93325048700000002</c:v>
                </c:pt>
                <c:pt idx="2564" formatCode="General">
                  <c:v>0.933209658</c:v>
                </c:pt>
                <c:pt idx="2565" formatCode="General">
                  <c:v>0.93316882800000001</c:v>
                </c:pt>
                <c:pt idx="2566" formatCode="General">
                  <c:v>0.93312805899999995</c:v>
                </c:pt>
                <c:pt idx="2567" formatCode="General">
                  <c:v>0.93308764700000002</c:v>
                </c:pt>
                <c:pt idx="2568" formatCode="General">
                  <c:v>0.93304693699999997</c:v>
                </c:pt>
                <c:pt idx="2569" formatCode="General">
                  <c:v>0.93300622700000002</c:v>
                </c:pt>
                <c:pt idx="2570" formatCode="General">
                  <c:v>0.93296557700000005</c:v>
                </c:pt>
                <c:pt idx="2571" formatCode="General">
                  <c:v>0.93292492599999999</c:v>
                </c:pt>
                <c:pt idx="2572" formatCode="General">
                  <c:v>0.93288433599999998</c:v>
                </c:pt>
                <c:pt idx="2573" formatCode="General">
                  <c:v>0.932843745</c:v>
                </c:pt>
                <c:pt idx="2574" formatCode="General">
                  <c:v>0.93280321399999999</c:v>
                </c:pt>
                <c:pt idx="2575" formatCode="General">
                  <c:v>0.93276268200000001</c:v>
                </c:pt>
                <c:pt idx="2576" formatCode="General">
                  <c:v>0.932722151</c:v>
                </c:pt>
                <c:pt idx="2577" formatCode="General">
                  <c:v>0.93268167999999996</c:v>
                </c:pt>
                <c:pt idx="2578" formatCode="General">
                  <c:v>0.93264120800000005</c:v>
                </c:pt>
                <c:pt idx="2579" formatCode="General">
                  <c:v>0.93260079600000001</c:v>
                </c:pt>
                <c:pt idx="2580" formatCode="General">
                  <c:v>0.93256038399999996</c:v>
                </c:pt>
                <c:pt idx="2581" formatCode="General">
                  <c:v>0.932520032</c:v>
                </c:pt>
                <c:pt idx="2582" formatCode="General">
                  <c:v>0.93247968000000003</c:v>
                </c:pt>
                <c:pt idx="2583" formatCode="General">
                  <c:v>0.93243938699999995</c:v>
                </c:pt>
                <c:pt idx="2584" formatCode="General">
                  <c:v>0.93239909399999998</c:v>
                </c:pt>
                <c:pt idx="2585" formatCode="General">
                  <c:v>0.93235886099999998</c:v>
                </c:pt>
                <c:pt idx="2586" formatCode="General">
                  <c:v>0.93231862799999998</c:v>
                </c:pt>
                <c:pt idx="2587" formatCode="General">
                  <c:v>0.93227839499999998</c:v>
                </c:pt>
                <c:pt idx="2588" formatCode="General">
                  <c:v>0.93223822099999998</c:v>
                </c:pt>
                <c:pt idx="2589" formatCode="General">
                  <c:v>0.93219804799999995</c:v>
                </c:pt>
                <c:pt idx="2590" formatCode="General">
                  <c:v>0.93215793400000002</c:v>
                </c:pt>
                <c:pt idx="2591" formatCode="General">
                  <c:v>0.93211781999999999</c:v>
                </c:pt>
                <c:pt idx="2592" formatCode="General">
                  <c:v>0.93207776499999995</c:v>
                </c:pt>
                <c:pt idx="2593" formatCode="General">
                  <c:v>0.93203771099999999</c:v>
                </c:pt>
                <c:pt idx="2594" formatCode="General">
                  <c:v>0.93199771600000003</c:v>
                </c:pt>
                <c:pt idx="2595" formatCode="General">
                  <c:v>0.93195772200000004</c:v>
                </c:pt>
                <c:pt idx="2596" formatCode="General">
                  <c:v>0.93191772699999997</c:v>
                </c:pt>
                <c:pt idx="2597" formatCode="General">
                  <c:v>0.93187779199999998</c:v>
                </c:pt>
                <c:pt idx="2598" formatCode="General">
                  <c:v>0.93183785699999999</c:v>
                </c:pt>
                <c:pt idx="2599" formatCode="General">
                  <c:v>0.931797981</c:v>
                </c:pt>
                <c:pt idx="2600" formatCode="General">
                  <c:v>0.93175810599999997</c:v>
                </c:pt>
                <c:pt idx="2601" formatCode="General">
                  <c:v>0.93171828999999995</c:v>
                </c:pt>
                <c:pt idx="2602" formatCode="General">
                  <c:v>0.93167847400000003</c:v>
                </c:pt>
                <c:pt idx="2603" formatCode="General">
                  <c:v>0.93163871799999998</c:v>
                </c:pt>
                <c:pt idx="2604" formatCode="General">
                  <c:v>0.93159896099999995</c:v>
                </c:pt>
                <c:pt idx="2605" formatCode="General">
                  <c:v>0.931559205</c:v>
                </c:pt>
                <c:pt idx="2606" formatCode="General">
                  <c:v>0.93151950800000005</c:v>
                </c:pt>
                <c:pt idx="2607" formatCode="General">
                  <c:v>0.93147987099999996</c:v>
                </c:pt>
                <c:pt idx="2608" formatCode="General">
                  <c:v>0.93144017499999998</c:v>
                </c:pt>
                <c:pt idx="2609" formatCode="General">
                  <c:v>0.93140053700000003</c:v>
                </c:pt>
                <c:pt idx="2610" formatCode="General">
                  <c:v>0.93136096000000002</c:v>
                </c:pt>
                <c:pt idx="2611" formatCode="General">
                  <c:v>0.931321383</c:v>
                </c:pt>
                <c:pt idx="2612" formatCode="General">
                  <c:v>0.93128186499999999</c:v>
                </c:pt>
                <c:pt idx="2613" formatCode="General">
                  <c:v>0.93124234699999997</c:v>
                </c:pt>
                <c:pt idx="2614" formatCode="General">
                  <c:v>0.93120282899999995</c:v>
                </c:pt>
                <c:pt idx="2615" formatCode="General">
                  <c:v>0.93116337100000002</c:v>
                </c:pt>
                <c:pt idx="2616" formatCode="General">
                  <c:v>0.931123912</c:v>
                </c:pt>
                <c:pt idx="2617" formatCode="General">
                  <c:v>0.93108451400000003</c:v>
                </c:pt>
                <c:pt idx="2618" formatCode="General">
                  <c:v>0.93104511499999998</c:v>
                </c:pt>
                <c:pt idx="2619" formatCode="General">
                  <c:v>0.93100577600000001</c:v>
                </c:pt>
                <c:pt idx="2620" formatCode="General">
                  <c:v>0.93096643700000004</c:v>
                </c:pt>
                <c:pt idx="2621" formatCode="General">
                  <c:v>0.93092709799999995</c:v>
                </c:pt>
                <c:pt idx="2622" formatCode="General">
                  <c:v>0.93088781799999998</c:v>
                </c:pt>
                <c:pt idx="2623" formatCode="General">
                  <c:v>0.93084853899999997</c:v>
                </c:pt>
                <c:pt idx="2624" formatCode="General">
                  <c:v>0.93080931899999997</c:v>
                </c:pt>
                <c:pt idx="2625" formatCode="General">
                  <c:v>0.93077009899999996</c:v>
                </c:pt>
                <c:pt idx="2626" formatCode="General">
                  <c:v>0.93073093900000003</c:v>
                </c:pt>
                <c:pt idx="2627" formatCode="General">
                  <c:v>0.930691779</c:v>
                </c:pt>
                <c:pt idx="2628" formatCode="General">
                  <c:v>0.93065261799999999</c:v>
                </c:pt>
                <c:pt idx="2629" formatCode="General">
                  <c:v>0.93061351800000003</c:v>
                </c:pt>
                <c:pt idx="2630" formatCode="General">
                  <c:v>0.93057441699999999</c:v>
                </c:pt>
                <c:pt idx="2631" formatCode="General">
                  <c:v>0.93053537600000003</c:v>
                </c:pt>
                <c:pt idx="2632" formatCode="General">
                  <c:v>0.93049633499999995</c:v>
                </c:pt>
                <c:pt idx="2633" formatCode="General">
                  <c:v>0.93045735399999996</c:v>
                </c:pt>
                <c:pt idx="2634" formatCode="General">
                  <c:v>0.93041837199999999</c:v>
                </c:pt>
                <c:pt idx="2635" formatCode="General">
                  <c:v>0.930379391</c:v>
                </c:pt>
                <c:pt idx="2636" formatCode="General">
                  <c:v>0.930340469</c:v>
                </c:pt>
                <c:pt idx="2637" formatCode="General">
                  <c:v>0.93030154700000001</c:v>
                </c:pt>
                <c:pt idx="2638" formatCode="General">
                  <c:v>0.93026268499999998</c:v>
                </c:pt>
                <c:pt idx="2639" formatCode="General">
                  <c:v>0.93022382299999995</c:v>
                </c:pt>
                <c:pt idx="2640" formatCode="General">
                  <c:v>0.93018502000000003</c:v>
                </c:pt>
                <c:pt idx="2641" formatCode="General">
                  <c:v>0.930146217</c:v>
                </c:pt>
                <c:pt idx="2642" formatCode="General">
                  <c:v>0.93010741500000005</c:v>
                </c:pt>
                <c:pt idx="2643" formatCode="General">
                  <c:v>0.93006867199999999</c:v>
                </c:pt>
                <c:pt idx="2644" formatCode="General">
                  <c:v>0.93002992900000003</c:v>
                </c:pt>
                <c:pt idx="2645" formatCode="General">
                  <c:v>0.92999160299999994</c:v>
                </c:pt>
                <c:pt idx="2646" formatCode="General">
                  <c:v>0.92995291899999999</c:v>
                </c:pt>
                <c:pt idx="2647" formatCode="General">
                  <c:v>0.92991429599999997</c:v>
                </c:pt>
                <c:pt idx="2648" formatCode="General">
                  <c:v>0.92987567199999999</c:v>
                </c:pt>
                <c:pt idx="2649" formatCode="General">
                  <c:v>0.929837048</c:v>
                </c:pt>
                <c:pt idx="2650" formatCode="General">
                  <c:v>0.92979848399999998</c:v>
                </c:pt>
                <c:pt idx="2651" formatCode="General">
                  <c:v>0.92975991999999996</c:v>
                </c:pt>
                <c:pt idx="2652" formatCode="General">
                  <c:v>0.92972141500000005</c:v>
                </c:pt>
                <c:pt idx="2653" formatCode="General">
                  <c:v>0.92968291000000003</c:v>
                </c:pt>
                <c:pt idx="2654" formatCode="General">
                  <c:v>0.92964446499999998</c:v>
                </c:pt>
                <c:pt idx="2655" formatCode="General">
                  <c:v>0.92960602000000003</c:v>
                </c:pt>
                <c:pt idx="2656" formatCode="General">
                  <c:v>0.92956757499999998</c:v>
                </c:pt>
                <c:pt idx="2657" formatCode="General">
                  <c:v>0.92952919000000001</c:v>
                </c:pt>
                <c:pt idx="2658" formatCode="General">
                  <c:v>0.92949080500000003</c:v>
                </c:pt>
                <c:pt idx="2659" formatCode="General">
                  <c:v>0.92945247900000005</c:v>
                </c:pt>
                <c:pt idx="2660" formatCode="General">
                  <c:v>0.92941415299999997</c:v>
                </c:pt>
                <c:pt idx="2661" formatCode="General">
                  <c:v>0.92937588699999996</c:v>
                </c:pt>
                <c:pt idx="2662" formatCode="General">
                  <c:v>0.92933762099999995</c:v>
                </c:pt>
                <c:pt idx="2663" formatCode="General">
                  <c:v>0.92929935500000005</c:v>
                </c:pt>
                <c:pt idx="2664" formatCode="General">
                  <c:v>0.92926114800000004</c:v>
                </c:pt>
                <c:pt idx="2665" formatCode="General">
                  <c:v>0.92922294100000002</c:v>
                </c:pt>
                <c:pt idx="2666" formatCode="General">
                  <c:v>0.92918473499999998</c:v>
                </c:pt>
                <c:pt idx="2667" formatCode="General">
                  <c:v>0.92914658800000005</c:v>
                </c:pt>
                <c:pt idx="2668" formatCode="General">
                  <c:v>0.9291085</c:v>
                </c:pt>
                <c:pt idx="2669" formatCode="General">
                  <c:v>0.92907041300000004</c:v>
                </c:pt>
                <c:pt idx="2670" formatCode="General">
                  <c:v>0.92903232599999996</c:v>
                </c:pt>
                <c:pt idx="2671" formatCode="General">
                  <c:v>0.928994298</c:v>
                </c:pt>
                <c:pt idx="2672" formatCode="General">
                  <c:v>0.92895627000000003</c:v>
                </c:pt>
                <c:pt idx="2673" formatCode="General">
                  <c:v>0.92891824199999995</c:v>
                </c:pt>
                <c:pt idx="2674" formatCode="General">
                  <c:v>0.92888027399999995</c:v>
                </c:pt>
                <c:pt idx="2675" formatCode="General">
                  <c:v>0.92884230599999995</c:v>
                </c:pt>
                <c:pt idx="2676" formatCode="General">
                  <c:v>0.92880439800000003</c:v>
                </c:pt>
                <c:pt idx="2677" formatCode="General">
                  <c:v>0.92876648900000003</c:v>
                </c:pt>
                <c:pt idx="2678" formatCode="General">
                  <c:v>0.92872863999999999</c:v>
                </c:pt>
                <c:pt idx="2679" formatCode="General">
                  <c:v>0.92869079099999996</c:v>
                </c:pt>
                <c:pt idx="2680" formatCode="General">
                  <c:v>0.92865294200000004</c:v>
                </c:pt>
                <c:pt idx="2681" formatCode="General">
                  <c:v>0.92861515299999997</c:v>
                </c:pt>
                <c:pt idx="2682" formatCode="General">
                  <c:v>0.92857736300000004</c:v>
                </c:pt>
                <c:pt idx="2683" formatCode="General">
                  <c:v>0.92853957399999998</c:v>
                </c:pt>
                <c:pt idx="2684" formatCode="General">
                  <c:v>0.92850184400000002</c:v>
                </c:pt>
                <c:pt idx="2685" formatCode="General">
                  <c:v>0.92846417400000003</c:v>
                </c:pt>
                <c:pt idx="2686" formatCode="General">
                  <c:v>0.92842644500000004</c:v>
                </c:pt>
                <c:pt idx="2687" formatCode="General">
                  <c:v>0.92838883400000005</c:v>
                </c:pt>
                <c:pt idx="2688" formatCode="General">
                  <c:v>0.92835116399999995</c:v>
                </c:pt>
                <c:pt idx="2689" formatCode="General">
                  <c:v>0.92831355299999996</c:v>
                </c:pt>
                <c:pt idx="2690" formatCode="General">
                  <c:v>0.92827600200000004</c:v>
                </c:pt>
                <c:pt idx="2691" formatCode="General">
                  <c:v>0.92823839200000002</c:v>
                </c:pt>
                <c:pt idx="2692" formatCode="General">
                  <c:v>0.92820090099999997</c:v>
                </c:pt>
                <c:pt idx="2693" formatCode="General">
                  <c:v>0.92816335000000005</c:v>
                </c:pt>
                <c:pt idx="2694" formatCode="General">
                  <c:v>0.92812585800000003</c:v>
                </c:pt>
                <c:pt idx="2695" formatCode="General">
                  <c:v>0.92808842700000005</c:v>
                </c:pt>
                <c:pt idx="2696" formatCode="General">
                  <c:v>0.92805093500000002</c:v>
                </c:pt>
                <c:pt idx="2697" formatCode="General">
                  <c:v>0.92801356300000004</c:v>
                </c:pt>
                <c:pt idx="2698" formatCode="General">
                  <c:v>0.92797613099999998</c:v>
                </c:pt>
                <c:pt idx="2699" formatCode="General">
                  <c:v>0.927938759</c:v>
                </c:pt>
                <c:pt idx="2700" formatCode="General">
                  <c:v>0.92790144699999999</c:v>
                </c:pt>
                <c:pt idx="2701" formatCode="General">
                  <c:v>0.92786407500000001</c:v>
                </c:pt>
                <c:pt idx="2702" formatCode="General">
                  <c:v>0.927826822</c:v>
                </c:pt>
                <c:pt idx="2703" formatCode="General">
                  <c:v>0.92778950900000001</c:v>
                </c:pt>
                <c:pt idx="2704" formatCode="General">
                  <c:v>0.927752256</c:v>
                </c:pt>
                <c:pt idx="2705" formatCode="General">
                  <c:v>0.92771506299999995</c:v>
                </c:pt>
                <c:pt idx="2706" formatCode="General">
                  <c:v>0.92767781000000005</c:v>
                </c:pt>
                <c:pt idx="2707" formatCode="General">
                  <c:v>0.927640676</c:v>
                </c:pt>
                <c:pt idx="2708" formatCode="General">
                  <c:v>0.92760348299999995</c:v>
                </c:pt>
                <c:pt idx="2709" formatCode="General">
                  <c:v>0.92756634999999998</c:v>
                </c:pt>
                <c:pt idx="2710" formatCode="General">
                  <c:v>0.92752927500000004</c:v>
                </c:pt>
                <c:pt idx="2711" formatCode="General">
                  <c:v>0.92749214199999996</c:v>
                </c:pt>
                <c:pt idx="2712" formatCode="General">
                  <c:v>0.92745512699999999</c:v>
                </c:pt>
                <c:pt idx="2713" formatCode="General">
                  <c:v>0.92741805300000002</c:v>
                </c:pt>
                <c:pt idx="2714" formatCode="General">
                  <c:v>0.92738103900000002</c:v>
                </c:pt>
                <c:pt idx="2715" formatCode="General">
                  <c:v>0.92734402400000004</c:v>
                </c:pt>
                <c:pt idx="2716" formatCode="General">
                  <c:v>0.92730706900000004</c:v>
                </c:pt>
                <c:pt idx="2717" formatCode="General">
                  <c:v>0.92727011400000003</c:v>
                </c:pt>
                <c:pt idx="2718" formatCode="General">
                  <c:v>0.927233219</c:v>
                </c:pt>
                <c:pt idx="2719" formatCode="General">
                  <c:v>0.92719632399999996</c:v>
                </c:pt>
                <c:pt idx="2720" formatCode="General">
                  <c:v>0.92715942900000003</c:v>
                </c:pt>
                <c:pt idx="2721" formatCode="General">
                  <c:v>0.92712259299999999</c:v>
                </c:pt>
                <c:pt idx="2722" formatCode="General">
                  <c:v>0.92708575699999995</c:v>
                </c:pt>
                <c:pt idx="2723" formatCode="General">
                  <c:v>0.927048922</c:v>
                </c:pt>
                <c:pt idx="2724" formatCode="General">
                  <c:v>0.92701250300000004</c:v>
                </c:pt>
                <c:pt idx="2725" formatCode="General">
                  <c:v>0.92697572699999997</c:v>
                </c:pt>
                <c:pt idx="2726" formatCode="General">
                  <c:v>0.92693901099999998</c:v>
                </c:pt>
                <c:pt idx="2727" formatCode="General">
                  <c:v>0.92690229400000002</c:v>
                </c:pt>
                <c:pt idx="2728" formatCode="General">
                  <c:v>0.92686563700000002</c:v>
                </c:pt>
                <c:pt idx="2729" formatCode="General">
                  <c:v>0.92682898000000002</c:v>
                </c:pt>
                <c:pt idx="2730" formatCode="General">
                  <c:v>0.926792324</c:v>
                </c:pt>
                <c:pt idx="2731" formatCode="General">
                  <c:v>0.926755726</c:v>
                </c:pt>
                <c:pt idx="2732" formatCode="General">
                  <c:v>0.92671912899999997</c:v>
                </c:pt>
                <c:pt idx="2733" formatCode="General">
                  <c:v>0.92668253199999995</c:v>
                </c:pt>
                <c:pt idx="2734" formatCode="General">
                  <c:v>0.92664599400000003</c:v>
                </c:pt>
                <c:pt idx="2735" formatCode="General">
                  <c:v>0.92660945699999997</c:v>
                </c:pt>
                <c:pt idx="2736" formatCode="General">
                  <c:v>0.92657297800000005</c:v>
                </c:pt>
                <c:pt idx="2737" formatCode="General">
                  <c:v>0.92653649999999999</c:v>
                </c:pt>
                <c:pt idx="2738" formatCode="General">
                  <c:v>0.926500082</c:v>
                </c:pt>
                <c:pt idx="2739" formatCode="General">
                  <c:v>0.92646360400000005</c:v>
                </c:pt>
                <c:pt idx="2740" formatCode="General">
                  <c:v>0.92642718599999996</c:v>
                </c:pt>
                <c:pt idx="2741" formatCode="General">
                  <c:v>0.92639082699999997</c:v>
                </c:pt>
                <c:pt idx="2742" formatCode="General">
                  <c:v>0.92635446799999999</c:v>
                </c:pt>
                <c:pt idx="2743" formatCode="General">
                  <c:v>0.926318109</c:v>
                </c:pt>
                <c:pt idx="2744" formatCode="General">
                  <c:v>0.92628180999999998</c:v>
                </c:pt>
                <c:pt idx="2745" formatCode="General">
                  <c:v>0.92624551099999997</c:v>
                </c:pt>
                <c:pt idx="2746" formatCode="General">
                  <c:v>0.92620927099999995</c:v>
                </c:pt>
                <c:pt idx="2747" formatCode="General">
                  <c:v>0.92617303100000004</c:v>
                </c:pt>
                <c:pt idx="2748" formatCode="General">
                  <c:v>0.92613679199999999</c:v>
                </c:pt>
                <c:pt idx="2749" formatCode="General">
                  <c:v>0.92610055199999997</c:v>
                </c:pt>
                <c:pt idx="2750" formatCode="General">
                  <c:v>0.92606437200000002</c:v>
                </c:pt>
                <c:pt idx="2751" formatCode="General">
                  <c:v>0.92602825200000005</c:v>
                </c:pt>
                <c:pt idx="2752" formatCode="General">
                  <c:v>0.925992131</c:v>
                </c:pt>
                <c:pt idx="2753" formatCode="General">
                  <c:v>0.92595601100000002</c:v>
                </c:pt>
                <c:pt idx="2754" formatCode="General">
                  <c:v>0.92591988999999997</c:v>
                </c:pt>
                <c:pt idx="2755" formatCode="General">
                  <c:v>0.92588382999999996</c:v>
                </c:pt>
                <c:pt idx="2756" formatCode="General">
                  <c:v>0.92584776899999999</c:v>
                </c:pt>
                <c:pt idx="2757" formatCode="General">
                  <c:v>0.92581176799999998</c:v>
                </c:pt>
                <c:pt idx="2758" formatCode="General">
                  <c:v>0.925775766</c:v>
                </c:pt>
                <c:pt idx="2759" formatCode="General">
                  <c:v>0.92573982499999996</c:v>
                </c:pt>
                <c:pt idx="2760" formatCode="General">
                  <c:v>0.92570382399999995</c:v>
                </c:pt>
                <c:pt idx="2761" formatCode="General">
                  <c:v>0.92566794200000002</c:v>
                </c:pt>
                <c:pt idx="2762" formatCode="General">
                  <c:v>0.92563200000000001</c:v>
                </c:pt>
                <c:pt idx="2763" formatCode="General">
                  <c:v>0.92559611799999997</c:v>
                </c:pt>
                <c:pt idx="2764" formatCode="General">
                  <c:v>0.92556023600000004</c:v>
                </c:pt>
                <c:pt idx="2765" formatCode="General">
                  <c:v>0.92552441399999996</c:v>
                </c:pt>
                <c:pt idx="2766" formatCode="General">
                  <c:v>0.92548859100000003</c:v>
                </c:pt>
                <c:pt idx="2767" formatCode="General">
                  <c:v>0.92545276899999995</c:v>
                </c:pt>
                <c:pt idx="2768" formatCode="General">
                  <c:v>0.92541700599999999</c:v>
                </c:pt>
                <c:pt idx="2769" formatCode="General">
                  <c:v>0.92538124300000002</c:v>
                </c:pt>
                <c:pt idx="2770" formatCode="General">
                  <c:v>0.92534554000000002</c:v>
                </c:pt>
                <c:pt idx="2771" formatCode="General">
                  <c:v>0.92530983700000002</c:v>
                </c:pt>
                <c:pt idx="2772" formatCode="General">
                  <c:v>0.92527413400000003</c:v>
                </c:pt>
                <c:pt idx="2773" formatCode="General">
                  <c:v>0.92523849000000002</c:v>
                </c:pt>
                <c:pt idx="2774" formatCode="General">
                  <c:v>0.92520284699999999</c:v>
                </c:pt>
                <c:pt idx="2775" formatCode="General">
                  <c:v>0.92516720299999999</c:v>
                </c:pt>
                <c:pt idx="2776" formatCode="General">
                  <c:v>0.92513161899999996</c:v>
                </c:pt>
                <c:pt idx="2777" formatCode="General">
                  <c:v>0.92509603500000004</c:v>
                </c:pt>
                <c:pt idx="2778" formatCode="General">
                  <c:v>0.92506051099999997</c:v>
                </c:pt>
                <c:pt idx="2779" formatCode="General">
                  <c:v>0.92502498600000005</c:v>
                </c:pt>
                <c:pt idx="2780" formatCode="General">
                  <c:v>0.92498946199999998</c:v>
                </c:pt>
                <c:pt idx="2781" formatCode="General">
                  <c:v>0.92495393800000003</c:v>
                </c:pt>
                <c:pt idx="2782" formatCode="General">
                  <c:v>0.92491847299999996</c:v>
                </c:pt>
                <c:pt idx="2783" formatCode="General">
                  <c:v>0.92488306799999997</c:v>
                </c:pt>
                <c:pt idx="2784" formatCode="General">
                  <c:v>0.92484760300000002</c:v>
                </c:pt>
                <c:pt idx="2785" formatCode="General">
                  <c:v>0.92481225700000003</c:v>
                </c:pt>
                <c:pt idx="2786" formatCode="General">
                  <c:v>0.92477685200000004</c:v>
                </c:pt>
                <c:pt idx="2787" formatCode="General">
                  <c:v>0.92474150700000002</c:v>
                </c:pt>
                <c:pt idx="2788" formatCode="General">
                  <c:v>0.92470616100000003</c:v>
                </c:pt>
                <c:pt idx="2789" formatCode="General">
                  <c:v>0.924670875</c:v>
                </c:pt>
                <c:pt idx="2790" formatCode="General">
                  <c:v>0.92463552999999998</c:v>
                </c:pt>
                <c:pt idx="2791" formatCode="General">
                  <c:v>0.92460030299999996</c:v>
                </c:pt>
                <c:pt idx="2792" formatCode="General">
                  <c:v>0.92456501700000004</c:v>
                </c:pt>
                <c:pt idx="2793" formatCode="General">
                  <c:v>0.92452979099999999</c:v>
                </c:pt>
                <c:pt idx="2794" formatCode="General">
                  <c:v>0.92449462400000004</c:v>
                </c:pt>
                <c:pt idx="2795" formatCode="General">
                  <c:v>0.92445939799999999</c:v>
                </c:pt>
                <c:pt idx="2796" formatCode="General">
                  <c:v>0.92442429100000001</c:v>
                </c:pt>
                <c:pt idx="2797" formatCode="General">
                  <c:v>0.92438912399999995</c:v>
                </c:pt>
                <c:pt idx="2798" formatCode="General">
                  <c:v>0.92435401699999997</c:v>
                </c:pt>
                <c:pt idx="2799" formatCode="General">
                  <c:v>0.92431890999999999</c:v>
                </c:pt>
                <c:pt idx="2800" formatCode="General">
                  <c:v>0.92428386200000001</c:v>
                </c:pt>
                <c:pt idx="2801" formatCode="General">
                  <c:v>0.92424875500000003</c:v>
                </c:pt>
                <c:pt idx="2802" formatCode="General">
                  <c:v>0.92421376700000002</c:v>
                </c:pt>
                <c:pt idx="2803" formatCode="General">
                  <c:v>0.92417907700000002</c:v>
                </c:pt>
                <c:pt idx="2804" formatCode="General">
                  <c:v>0.924144089</c:v>
                </c:pt>
                <c:pt idx="2805" formatCode="General">
                  <c:v>0.92410916099999996</c:v>
                </c:pt>
                <c:pt idx="2806" formatCode="General">
                  <c:v>0.92407423300000002</c:v>
                </c:pt>
                <c:pt idx="2807" formatCode="General">
                  <c:v>0.92403930400000001</c:v>
                </c:pt>
                <c:pt idx="2808" formatCode="General">
                  <c:v>0.92400437599999996</c:v>
                </c:pt>
                <c:pt idx="2809" formatCode="General">
                  <c:v>0.92396950700000002</c:v>
                </c:pt>
                <c:pt idx="2810" formatCode="General">
                  <c:v>0.92393463899999995</c:v>
                </c:pt>
                <c:pt idx="2811" formatCode="General">
                  <c:v>0.92389982900000001</c:v>
                </c:pt>
                <c:pt idx="2812" formatCode="General">
                  <c:v>0.92386502000000004</c:v>
                </c:pt>
                <c:pt idx="2813" formatCode="General">
                  <c:v>0.92383021099999996</c:v>
                </c:pt>
                <c:pt idx="2814" formatCode="General">
                  <c:v>0.92379546199999996</c:v>
                </c:pt>
                <c:pt idx="2815" formatCode="General">
                  <c:v>0.92376071199999998</c:v>
                </c:pt>
                <c:pt idx="2816" formatCode="General">
                  <c:v>0.92372602199999998</c:v>
                </c:pt>
                <c:pt idx="2817" formatCode="General">
                  <c:v>0.92369127299999998</c:v>
                </c:pt>
                <c:pt idx="2818" formatCode="General">
                  <c:v>0.92365658299999998</c:v>
                </c:pt>
                <c:pt idx="2819" formatCode="General">
                  <c:v>0.92362195300000005</c:v>
                </c:pt>
                <c:pt idx="2820" formatCode="General">
                  <c:v>0.92358732200000004</c:v>
                </c:pt>
                <c:pt idx="2821" formatCode="General">
                  <c:v>0.92355269200000001</c:v>
                </c:pt>
                <c:pt idx="2822" formatCode="General">
                  <c:v>0.92351806199999997</c:v>
                </c:pt>
                <c:pt idx="2823" formatCode="General">
                  <c:v>0.92348349100000005</c:v>
                </c:pt>
                <c:pt idx="2824" formatCode="General">
                  <c:v>0.92344897999999997</c:v>
                </c:pt>
                <c:pt idx="2825" formatCode="General">
                  <c:v>0.92341440900000005</c:v>
                </c:pt>
                <c:pt idx="2826" formatCode="General">
                  <c:v>0.92337989799999998</c:v>
                </c:pt>
                <c:pt idx="2827" formatCode="General">
                  <c:v>0.92334544699999999</c:v>
                </c:pt>
                <c:pt idx="2828" formatCode="General">
                  <c:v>0.92331093500000005</c:v>
                </c:pt>
                <c:pt idx="2829" formatCode="General">
                  <c:v>0.92327648399999995</c:v>
                </c:pt>
                <c:pt idx="2830" formatCode="General">
                  <c:v>0.92324209199999996</c:v>
                </c:pt>
                <c:pt idx="2831" formatCode="General">
                  <c:v>0.92320764099999997</c:v>
                </c:pt>
                <c:pt idx="2832" formatCode="General">
                  <c:v>0.92317324899999997</c:v>
                </c:pt>
                <c:pt idx="2833" formatCode="General">
                  <c:v>0.92313891599999998</c:v>
                </c:pt>
                <c:pt idx="2834" formatCode="General">
                  <c:v>0.92310458399999995</c:v>
                </c:pt>
                <c:pt idx="2835" formatCode="General">
                  <c:v>0.92307025200000004</c:v>
                </c:pt>
                <c:pt idx="2836" formatCode="General">
                  <c:v>0.92303592000000001</c:v>
                </c:pt>
                <c:pt idx="2837" formatCode="General">
                  <c:v>0.92300164699999998</c:v>
                </c:pt>
                <c:pt idx="2838" formatCode="General">
                  <c:v>0.92296737399999995</c:v>
                </c:pt>
                <c:pt idx="2839" formatCode="General">
                  <c:v>0.922933161</c:v>
                </c:pt>
                <c:pt idx="2840" formatCode="General">
                  <c:v>0.92289894800000005</c:v>
                </c:pt>
                <c:pt idx="2841" formatCode="General">
                  <c:v>0.92286473499999999</c:v>
                </c:pt>
                <c:pt idx="2842" formatCode="General">
                  <c:v>0.92283052200000004</c:v>
                </c:pt>
                <c:pt idx="2843" formatCode="General">
                  <c:v>0.92279636899999995</c:v>
                </c:pt>
                <c:pt idx="2844" formatCode="General">
                  <c:v>0.92276227499999997</c:v>
                </c:pt>
                <c:pt idx="2845" formatCode="General">
                  <c:v>0.92272812100000001</c:v>
                </c:pt>
                <c:pt idx="2846" formatCode="General">
                  <c:v>0.92269402700000003</c:v>
                </c:pt>
                <c:pt idx="2847" formatCode="General">
                  <c:v>0.92265999300000001</c:v>
                </c:pt>
                <c:pt idx="2848" formatCode="General">
                  <c:v>0.92262589900000003</c:v>
                </c:pt>
                <c:pt idx="2849" formatCode="General">
                  <c:v>0.92259186500000001</c:v>
                </c:pt>
                <c:pt idx="2850" formatCode="General">
                  <c:v>0.92255788999999999</c:v>
                </c:pt>
                <c:pt idx="2851" formatCode="General">
                  <c:v>0.92252385599999998</c:v>
                </c:pt>
                <c:pt idx="2852" formatCode="General">
                  <c:v>0.92248988200000004</c:v>
                </c:pt>
                <c:pt idx="2853" formatCode="General">
                  <c:v>0.92245596600000002</c:v>
                </c:pt>
                <c:pt idx="2854" formatCode="General">
                  <c:v>0.92242199199999997</c:v>
                </c:pt>
                <c:pt idx="2855" formatCode="General">
                  <c:v>0.92238807700000003</c:v>
                </c:pt>
                <c:pt idx="2856" formatCode="General">
                  <c:v>0.92235422099999997</c:v>
                </c:pt>
                <c:pt idx="2857" formatCode="General">
                  <c:v>0.922320366</c:v>
                </c:pt>
                <c:pt idx="2858" formatCode="General">
                  <c:v>0.92228650999999995</c:v>
                </c:pt>
                <c:pt idx="2859" formatCode="General">
                  <c:v>0.92225265499999998</c:v>
                </c:pt>
                <c:pt idx="2860" formatCode="General">
                  <c:v>0.922218859</c:v>
                </c:pt>
                <c:pt idx="2861" formatCode="General">
                  <c:v>0.92218506300000003</c:v>
                </c:pt>
                <c:pt idx="2862" formatCode="General">
                  <c:v>0.92215132700000002</c:v>
                </c:pt>
                <c:pt idx="2863" formatCode="General">
                  <c:v>0.92211753100000005</c:v>
                </c:pt>
                <c:pt idx="2864" formatCode="General">
                  <c:v>0.92208379500000004</c:v>
                </c:pt>
                <c:pt idx="2865" formatCode="General">
                  <c:v>0.92205011800000003</c:v>
                </c:pt>
                <c:pt idx="2866" formatCode="General">
                  <c:v>0.92201644199999999</c:v>
                </c:pt>
                <c:pt idx="2867" formatCode="General">
                  <c:v>0.92198276499999998</c:v>
                </c:pt>
                <c:pt idx="2868" formatCode="General">
                  <c:v>0.92194908900000005</c:v>
                </c:pt>
                <c:pt idx="2869" formatCode="General">
                  <c:v>0.92191547200000001</c:v>
                </c:pt>
                <c:pt idx="2870" formatCode="General">
                  <c:v>0.92188185499999997</c:v>
                </c:pt>
                <c:pt idx="2871" formatCode="General">
                  <c:v>0.92184829700000004</c:v>
                </c:pt>
                <c:pt idx="2872" formatCode="General">
                  <c:v>0.92181473999999997</c:v>
                </c:pt>
                <c:pt idx="2873" formatCode="General">
                  <c:v>0.92178118200000003</c:v>
                </c:pt>
                <c:pt idx="2874" formatCode="General">
                  <c:v>0.92174762499999996</c:v>
                </c:pt>
                <c:pt idx="2875" formatCode="General">
                  <c:v>0.92171412699999999</c:v>
                </c:pt>
                <c:pt idx="2876" formatCode="General">
                  <c:v>0.921680689</c:v>
                </c:pt>
                <c:pt idx="2877" formatCode="General">
                  <c:v>0.92164719100000003</c:v>
                </c:pt>
                <c:pt idx="2878" formatCode="General">
                  <c:v>0.92161375300000004</c:v>
                </c:pt>
                <c:pt idx="2879" formatCode="General">
                  <c:v>0.92158031500000004</c:v>
                </c:pt>
                <c:pt idx="2880" formatCode="General">
                  <c:v>0.92154693600000004</c:v>
                </c:pt>
                <c:pt idx="2881" formatCode="General">
                  <c:v>0.92151355700000004</c:v>
                </c:pt>
                <c:pt idx="2882" formatCode="General">
                  <c:v>0.92148047700000002</c:v>
                </c:pt>
                <c:pt idx="2883" formatCode="General">
                  <c:v>0.92144715799999999</c:v>
                </c:pt>
                <c:pt idx="2884" formatCode="General">
                  <c:v>0.92141383899999996</c:v>
                </c:pt>
                <c:pt idx="2885" formatCode="General">
                  <c:v>0.92138052000000004</c:v>
                </c:pt>
                <c:pt idx="2886" formatCode="General">
                  <c:v>0.92134726</c:v>
                </c:pt>
                <c:pt idx="2887" formatCode="General">
                  <c:v>0.92131400100000005</c:v>
                </c:pt>
                <c:pt idx="2888" formatCode="General">
                  <c:v>0.92128074199999999</c:v>
                </c:pt>
                <c:pt idx="2889" formatCode="General">
                  <c:v>0.92124754200000003</c:v>
                </c:pt>
                <c:pt idx="2890" formatCode="General">
                  <c:v>0.92121434199999996</c:v>
                </c:pt>
                <c:pt idx="2891" formatCode="General">
                  <c:v>0.92118114200000001</c:v>
                </c:pt>
                <c:pt idx="2892" formatCode="General">
                  <c:v>0.92114800200000002</c:v>
                </c:pt>
                <c:pt idx="2893" formatCode="General">
                  <c:v>0.92111486200000003</c:v>
                </c:pt>
                <c:pt idx="2894" formatCode="General">
                  <c:v>0.92108172200000005</c:v>
                </c:pt>
                <c:pt idx="2895" formatCode="General">
                  <c:v>0.92104864099999995</c:v>
                </c:pt>
                <c:pt idx="2896" formatCode="General">
                  <c:v>0.92101556100000004</c:v>
                </c:pt>
                <c:pt idx="2897" formatCode="General">
                  <c:v>0.92098248000000005</c:v>
                </c:pt>
                <c:pt idx="2898" formatCode="General">
                  <c:v>0.92094945900000003</c:v>
                </c:pt>
                <c:pt idx="2899" formatCode="General">
                  <c:v>0.920916438</c:v>
                </c:pt>
                <c:pt idx="2900" formatCode="General">
                  <c:v>0.92088341699999998</c:v>
                </c:pt>
                <c:pt idx="2901" formatCode="General">
                  <c:v>0.92085045600000004</c:v>
                </c:pt>
                <c:pt idx="2902" formatCode="General">
                  <c:v>0.92081749400000001</c:v>
                </c:pt>
                <c:pt idx="2903" formatCode="General">
                  <c:v>0.92078453299999996</c:v>
                </c:pt>
                <c:pt idx="2904" formatCode="General">
                  <c:v>0.92075163100000001</c:v>
                </c:pt>
                <c:pt idx="2905" formatCode="General">
                  <c:v>0.92071872899999996</c:v>
                </c:pt>
                <c:pt idx="2906" formatCode="General">
                  <c:v>0.92068582799999998</c:v>
                </c:pt>
                <c:pt idx="2907" formatCode="General">
                  <c:v>0.92065292600000004</c:v>
                </c:pt>
                <c:pt idx="2908" formatCode="General">
                  <c:v>0.92062008399999995</c:v>
                </c:pt>
                <c:pt idx="2909" formatCode="General">
                  <c:v>0.92058730099999997</c:v>
                </c:pt>
                <c:pt idx="2910" formatCode="General">
                  <c:v>0.92055445899999999</c:v>
                </c:pt>
                <c:pt idx="2911" formatCode="General">
                  <c:v>0.92052167699999998</c:v>
                </c:pt>
                <c:pt idx="2912" formatCode="General">
                  <c:v>0.920488894</c:v>
                </c:pt>
                <c:pt idx="2913" formatCode="General">
                  <c:v>0.92045617099999999</c:v>
                </c:pt>
                <c:pt idx="2914" formatCode="General">
                  <c:v>0.92042344799999998</c:v>
                </c:pt>
                <c:pt idx="2915" formatCode="General">
                  <c:v>0.92039072499999997</c:v>
                </c:pt>
                <c:pt idx="2916" formatCode="General">
                  <c:v>0.92035800199999995</c:v>
                </c:pt>
                <c:pt idx="2917" formatCode="General">
                  <c:v>0.92032533900000002</c:v>
                </c:pt>
                <c:pt idx="2918" formatCode="General">
                  <c:v>0.92029273499999997</c:v>
                </c:pt>
                <c:pt idx="2919" formatCode="General">
                  <c:v>0.92026007200000004</c:v>
                </c:pt>
                <c:pt idx="2920" formatCode="General">
                  <c:v>0.92022746799999999</c:v>
                </c:pt>
                <c:pt idx="2921" formatCode="General">
                  <c:v>0.92019486399999995</c:v>
                </c:pt>
                <c:pt idx="2922" formatCode="General">
                  <c:v>0.92016226099999998</c:v>
                </c:pt>
                <c:pt idx="2923" formatCode="General">
                  <c:v>0.92012971600000004</c:v>
                </c:pt>
                <c:pt idx="2924" formatCode="General">
                  <c:v>0.92009717199999996</c:v>
                </c:pt>
                <c:pt idx="2925" formatCode="General">
                  <c:v>0.92006468799999996</c:v>
                </c:pt>
                <c:pt idx="2926" formatCode="General">
                  <c:v>0.92003220299999999</c:v>
                </c:pt>
                <c:pt idx="2927" formatCode="General">
                  <c:v>0.91999971899999999</c:v>
                </c:pt>
                <c:pt idx="2928" formatCode="General">
                  <c:v>0.91996723400000002</c:v>
                </c:pt>
                <c:pt idx="2929" formatCode="General">
                  <c:v>0.91993480900000002</c:v>
                </c:pt>
                <c:pt idx="2930" formatCode="General">
                  <c:v>0.91990238400000002</c:v>
                </c:pt>
                <c:pt idx="2931" formatCode="General">
                  <c:v>0.91986995900000001</c:v>
                </c:pt>
                <c:pt idx="2932" formatCode="General">
                  <c:v>0.91983759399999998</c:v>
                </c:pt>
                <c:pt idx="2933" formatCode="General">
                  <c:v>0.91980522899999995</c:v>
                </c:pt>
                <c:pt idx="2934" formatCode="General">
                  <c:v>0.91977286300000005</c:v>
                </c:pt>
                <c:pt idx="2935" formatCode="General">
                  <c:v>0.91974055799999999</c:v>
                </c:pt>
                <c:pt idx="2936" formatCode="General">
                  <c:v>0.91970825199999995</c:v>
                </c:pt>
                <c:pt idx="2937" formatCode="General">
                  <c:v>0.91967594600000002</c:v>
                </c:pt>
                <c:pt idx="2938" formatCode="General">
                  <c:v>0.91964369999999995</c:v>
                </c:pt>
                <c:pt idx="2939" formatCode="General">
                  <c:v>0.91961145399999999</c:v>
                </c:pt>
                <c:pt idx="2940" formatCode="General">
                  <c:v>0.91957920800000004</c:v>
                </c:pt>
                <c:pt idx="2941" formatCode="General">
                  <c:v>0.91954696199999997</c:v>
                </c:pt>
                <c:pt idx="2942" formatCode="General">
                  <c:v>0.91951477500000001</c:v>
                </c:pt>
                <c:pt idx="2943" formatCode="General">
                  <c:v>0.91948258900000002</c:v>
                </c:pt>
                <c:pt idx="2944" formatCode="General">
                  <c:v>0.91945046200000002</c:v>
                </c:pt>
                <c:pt idx="2945" formatCode="General">
                  <c:v>0.91941833500000003</c:v>
                </c:pt>
                <c:pt idx="2946" formatCode="General">
                  <c:v>0.91938620800000004</c:v>
                </c:pt>
                <c:pt idx="2947" formatCode="General">
                  <c:v>0.91935408100000005</c:v>
                </c:pt>
                <c:pt idx="2948" formatCode="General">
                  <c:v>0.91932201400000002</c:v>
                </c:pt>
                <c:pt idx="2949" formatCode="General">
                  <c:v>0.919289947</c:v>
                </c:pt>
                <c:pt idx="2950" formatCode="General">
                  <c:v>0.91925793899999997</c:v>
                </c:pt>
                <c:pt idx="2951" formatCode="General">
                  <c:v>0.91922587200000005</c:v>
                </c:pt>
                <c:pt idx="2952" formatCode="General">
                  <c:v>0.91919386400000003</c:v>
                </c:pt>
                <c:pt idx="2953" formatCode="General">
                  <c:v>0.91916191599999997</c:v>
                </c:pt>
                <c:pt idx="2954" formatCode="General">
                  <c:v>0.91912990800000005</c:v>
                </c:pt>
                <c:pt idx="2955" formatCode="General">
                  <c:v>0.91909795999999999</c:v>
                </c:pt>
                <c:pt idx="2956" formatCode="General">
                  <c:v>0.91906601200000004</c:v>
                </c:pt>
                <c:pt idx="2957" formatCode="General">
                  <c:v>0.91903412299999998</c:v>
                </c:pt>
                <c:pt idx="2958" formatCode="General">
                  <c:v>0.919002235</c:v>
                </c:pt>
                <c:pt idx="2959" formatCode="General">
                  <c:v>0.91897034600000005</c:v>
                </c:pt>
                <c:pt idx="2960" formatCode="General">
                  <c:v>0.91893845799999996</c:v>
                </c:pt>
                <c:pt idx="2961" formatCode="General">
                  <c:v>0.91890698699999995</c:v>
                </c:pt>
                <c:pt idx="2962" formatCode="General">
                  <c:v>0.91887515799999997</c:v>
                </c:pt>
                <c:pt idx="2963" formatCode="General">
                  <c:v>0.91884338899999995</c:v>
                </c:pt>
                <c:pt idx="2964" formatCode="General">
                  <c:v>0.91881155999999997</c:v>
                </c:pt>
                <c:pt idx="2965" formatCode="General">
                  <c:v>0.91877984999999995</c:v>
                </c:pt>
                <c:pt idx="2966" formatCode="General">
                  <c:v>0.91874808100000005</c:v>
                </c:pt>
                <c:pt idx="2967" formatCode="General">
                  <c:v>0.91871637100000003</c:v>
                </c:pt>
                <c:pt idx="2968" formatCode="General">
                  <c:v>0.91868466100000001</c:v>
                </c:pt>
                <c:pt idx="2969" formatCode="General">
                  <c:v>0.91865295199999997</c:v>
                </c:pt>
                <c:pt idx="2970" formatCode="General">
                  <c:v>0.91862130200000003</c:v>
                </c:pt>
                <c:pt idx="2971" formatCode="General">
                  <c:v>0.91858965199999998</c:v>
                </c:pt>
                <c:pt idx="2972" formatCode="General">
                  <c:v>0.91855800200000004</c:v>
                </c:pt>
                <c:pt idx="2973" formatCode="General">
                  <c:v>0.91852641099999999</c:v>
                </c:pt>
                <c:pt idx="2974" formatCode="General">
                  <c:v>0.91849482100000002</c:v>
                </c:pt>
                <c:pt idx="2975" formatCode="General">
                  <c:v>0.91846322999999996</c:v>
                </c:pt>
                <c:pt idx="2976" formatCode="General">
                  <c:v>0.91843169899999999</c:v>
                </c:pt>
                <c:pt idx="2977" formatCode="General">
                  <c:v>0.91840016800000002</c:v>
                </c:pt>
                <c:pt idx="2978" formatCode="General">
                  <c:v>0.91836863800000001</c:v>
                </c:pt>
                <c:pt idx="2979" formatCode="General">
                  <c:v>0.91833710700000004</c:v>
                </c:pt>
                <c:pt idx="2980" formatCode="General">
                  <c:v>0.91830563499999995</c:v>
                </c:pt>
                <c:pt idx="2981" formatCode="General">
                  <c:v>0.91827416399999995</c:v>
                </c:pt>
                <c:pt idx="2982" formatCode="General">
                  <c:v>0.91824275300000002</c:v>
                </c:pt>
                <c:pt idx="2983" formatCode="General">
                  <c:v>0.91821128100000005</c:v>
                </c:pt>
                <c:pt idx="2984" formatCode="General">
                  <c:v>0.91817987000000001</c:v>
                </c:pt>
                <c:pt idx="2985" formatCode="General">
                  <c:v>0.91814851799999997</c:v>
                </c:pt>
                <c:pt idx="2986" formatCode="General">
                  <c:v>0.91811710599999996</c:v>
                </c:pt>
                <c:pt idx="2987" formatCode="General">
                  <c:v>0.91808575400000003</c:v>
                </c:pt>
                <c:pt idx="2988" formatCode="General">
                  <c:v>0.91805440199999999</c:v>
                </c:pt>
                <c:pt idx="2989" formatCode="General">
                  <c:v>0.91802310899999995</c:v>
                </c:pt>
                <c:pt idx="2990" formatCode="General">
                  <c:v>0.91799181699999999</c:v>
                </c:pt>
                <c:pt idx="2991" formatCode="General">
                  <c:v>0.91796052500000003</c:v>
                </c:pt>
                <c:pt idx="2992" formatCode="General">
                  <c:v>0.91792923199999998</c:v>
                </c:pt>
                <c:pt idx="2993" formatCode="General">
                  <c:v>0.91789799900000002</c:v>
                </c:pt>
                <c:pt idx="2994" formatCode="General">
                  <c:v>0.91786676599999995</c:v>
                </c:pt>
                <c:pt idx="2995" formatCode="General">
                  <c:v>0.91783559299999995</c:v>
                </c:pt>
                <c:pt idx="2996" formatCode="General">
                  <c:v>0.91780435999999999</c:v>
                </c:pt>
                <c:pt idx="2997" formatCode="General">
                  <c:v>0.91777318699999999</c:v>
                </c:pt>
                <c:pt idx="2998" formatCode="General">
                  <c:v>0.91774201399999999</c:v>
                </c:pt>
                <c:pt idx="2999" formatCode="General">
                  <c:v>0.9177109</c:v>
                </c:pt>
                <c:pt idx="3000" formatCode="General">
                  <c:v>0.91767978699999997</c:v>
                </c:pt>
                <c:pt idx="3001" formatCode="General">
                  <c:v>0.91764867299999997</c:v>
                </c:pt>
                <c:pt idx="3002" formatCode="General">
                  <c:v>0.91761755899999997</c:v>
                </c:pt>
                <c:pt idx="3003" formatCode="General">
                  <c:v>0.91758650500000005</c:v>
                </c:pt>
                <c:pt idx="3004" formatCode="General">
                  <c:v>0.91755545100000002</c:v>
                </c:pt>
                <c:pt idx="3005" formatCode="General">
                  <c:v>0.91752445699999996</c:v>
                </c:pt>
                <c:pt idx="3006" formatCode="General">
                  <c:v>0.91749340300000004</c:v>
                </c:pt>
                <c:pt idx="3007" formatCode="General">
                  <c:v>0.91746240899999998</c:v>
                </c:pt>
                <c:pt idx="3008" formatCode="General">
                  <c:v>0.91743141399999995</c:v>
                </c:pt>
                <c:pt idx="3009" formatCode="General">
                  <c:v>0.91740047899999999</c:v>
                </c:pt>
                <c:pt idx="3010" formatCode="General">
                  <c:v>0.91736954500000001</c:v>
                </c:pt>
                <c:pt idx="3011" formatCode="General">
                  <c:v>0.91733861000000005</c:v>
                </c:pt>
                <c:pt idx="3012" formatCode="General">
                  <c:v>0.91730767499999999</c:v>
                </c:pt>
                <c:pt idx="3013" formatCode="General">
                  <c:v>0.9172768</c:v>
                </c:pt>
                <c:pt idx="3014" formatCode="General">
                  <c:v>0.91724592400000005</c:v>
                </c:pt>
                <c:pt idx="3015" formatCode="General">
                  <c:v>0.91721504899999995</c:v>
                </c:pt>
                <c:pt idx="3016" formatCode="General">
                  <c:v>0.91718423400000004</c:v>
                </c:pt>
                <c:pt idx="3017" formatCode="General">
                  <c:v>0.91715341800000005</c:v>
                </c:pt>
                <c:pt idx="3018" formatCode="General">
                  <c:v>0.91712260199999995</c:v>
                </c:pt>
                <c:pt idx="3019" formatCode="General">
                  <c:v>0.91709184600000004</c:v>
                </c:pt>
                <c:pt idx="3020" formatCode="General">
                  <c:v>0.91706109000000002</c:v>
                </c:pt>
                <c:pt idx="3021" formatCode="General">
                  <c:v>0.917030334</c:v>
                </c:pt>
                <c:pt idx="3022" formatCode="General">
                  <c:v>0.91699957799999998</c:v>
                </c:pt>
                <c:pt idx="3023" formatCode="General">
                  <c:v>0.91696888200000004</c:v>
                </c:pt>
                <c:pt idx="3024" formatCode="General">
                  <c:v>0.91693818599999999</c:v>
                </c:pt>
                <c:pt idx="3025" formatCode="General">
                  <c:v>0.91690748899999996</c:v>
                </c:pt>
                <c:pt idx="3026" formatCode="General">
                  <c:v>0.91687685299999999</c:v>
                </c:pt>
                <c:pt idx="3027" formatCode="General">
                  <c:v>0.91684615599999997</c:v>
                </c:pt>
                <c:pt idx="3028" formatCode="General">
                  <c:v>0.91681557899999999</c:v>
                </c:pt>
                <c:pt idx="3029" formatCode="General">
                  <c:v>0.91678494200000005</c:v>
                </c:pt>
                <c:pt idx="3030" formatCode="General">
                  <c:v>0.91675436499999996</c:v>
                </c:pt>
                <c:pt idx="3031" formatCode="General">
                  <c:v>0.91672378799999998</c:v>
                </c:pt>
                <c:pt idx="3032" formatCode="General">
                  <c:v>0.91669321100000001</c:v>
                </c:pt>
                <c:pt idx="3033" formatCode="General">
                  <c:v>0.91666269300000003</c:v>
                </c:pt>
                <c:pt idx="3034" formatCode="General">
                  <c:v>0.91663217500000005</c:v>
                </c:pt>
                <c:pt idx="3035" formatCode="General">
                  <c:v>0.91660165800000004</c:v>
                </c:pt>
                <c:pt idx="3036" formatCode="General">
                  <c:v>0.91657113999999995</c:v>
                </c:pt>
                <c:pt idx="3037" formatCode="General">
                  <c:v>0.91654068200000005</c:v>
                </c:pt>
                <c:pt idx="3038" formatCode="General">
                  <c:v>0.91651022400000004</c:v>
                </c:pt>
                <c:pt idx="3039" formatCode="General">
                  <c:v>0.91647976600000003</c:v>
                </c:pt>
                <c:pt idx="3040" formatCode="General">
                  <c:v>0.916449666</c:v>
                </c:pt>
                <c:pt idx="3041" formatCode="General">
                  <c:v>0.91641926799999995</c:v>
                </c:pt>
                <c:pt idx="3042" formatCode="General">
                  <c:v>0.91638892900000002</c:v>
                </c:pt>
                <c:pt idx="3043" formatCode="General">
                  <c:v>0.91635853099999998</c:v>
                </c:pt>
                <c:pt idx="3044" formatCode="General">
                  <c:v>0.91632819200000004</c:v>
                </c:pt>
                <c:pt idx="3045" formatCode="General">
                  <c:v>0.916297853</c:v>
                </c:pt>
                <c:pt idx="3046" formatCode="General">
                  <c:v>0.91626757400000003</c:v>
                </c:pt>
                <c:pt idx="3047" formatCode="General">
                  <c:v>0.91623729499999995</c:v>
                </c:pt>
                <c:pt idx="3048" formatCode="General">
                  <c:v>0.91620701599999999</c:v>
                </c:pt>
                <c:pt idx="3049" formatCode="General">
                  <c:v>0.91617673600000005</c:v>
                </c:pt>
                <c:pt idx="3050" formatCode="General">
                  <c:v>0.91614651700000005</c:v>
                </c:pt>
                <c:pt idx="3051" formatCode="General">
                  <c:v>0.91611629699999997</c:v>
                </c:pt>
                <c:pt idx="3052" formatCode="General">
                  <c:v>0.91608607799999997</c:v>
                </c:pt>
                <c:pt idx="3053" formatCode="General">
                  <c:v>0.916055858</c:v>
                </c:pt>
                <c:pt idx="3054" formatCode="General">
                  <c:v>0.916025698</c:v>
                </c:pt>
                <c:pt idx="3055" formatCode="General">
                  <c:v>0.915995538</c:v>
                </c:pt>
                <c:pt idx="3056" formatCode="General">
                  <c:v>0.91596543799999997</c:v>
                </c:pt>
                <c:pt idx="3057" formatCode="General">
                  <c:v>0.91593527799999996</c:v>
                </c:pt>
                <c:pt idx="3058" formatCode="General">
                  <c:v>0.91590517800000004</c:v>
                </c:pt>
                <c:pt idx="3059" formatCode="General">
                  <c:v>0.91587507700000004</c:v>
                </c:pt>
                <c:pt idx="3060" formatCode="General">
                  <c:v>0.91584503699999997</c:v>
                </c:pt>
                <c:pt idx="3061" formatCode="General">
                  <c:v>0.91581499600000005</c:v>
                </c:pt>
                <c:pt idx="3062" formatCode="General">
                  <c:v>0.91578495500000001</c:v>
                </c:pt>
                <c:pt idx="3063" formatCode="General">
                  <c:v>0.91575491399999998</c:v>
                </c:pt>
                <c:pt idx="3064" formatCode="General">
                  <c:v>0.91572493300000002</c:v>
                </c:pt>
                <c:pt idx="3065" formatCode="General">
                  <c:v>0.91569489199999998</c:v>
                </c:pt>
                <c:pt idx="3066" formatCode="General">
                  <c:v>0.91566497099999999</c:v>
                </c:pt>
                <c:pt idx="3067" formatCode="General">
                  <c:v>0.91563499000000004</c:v>
                </c:pt>
                <c:pt idx="3068" formatCode="General">
                  <c:v>0.91560506799999997</c:v>
                </c:pt>
                <c:pt idx="3069" formatCode="General">
                  <c:v>0.91557514699999998</c:v>
                </c:pt>
                <c:pt idx="3070" formatCode="General">
                  <c:v>0.91554522500000002</c:v>
                </c:pt>
                <c:pt idx="3071" formatCode="General">
                  <c:v>0.91551536300000003</c:v>
                </c:pt>
                <c:pt idx="3072" formatCode="General">
                  <c:v>0.91548550100000003</c:v>
                </c:pt>
                <c:pt idx="3073" formatCode="General">
                  <c:v>0.91545563900000004</c:v>
                </c:pt>
                <c:pt idx="3074" formatCode="General">
                  <c:v>0.91542577700000005</c:v>
                </c:pt>
                <c:pt idx="3075" formatCode="General">
                  <c:v>0.91539597500000003</c:v>
                </c:pt>
                <c:pt idx="3076" formatCode="General">
                  <c:v>0.91536617300000001</c:v>
                </c:pt>
                <c:pt idx="3077" formatCode="General">
                  <c:v>0.91533637000000001</c:v>
                </c:pt>
                <c:pt idx="3078" formatCode="General">
                  <c:v>0.91530662799999996</c:v>
                </c:pt>
                <c:pt idx="3079" formatCode="General">
                  <c:v>0.91527688500000004</c:v>
                </c:pt>
                <c:pt idx="3080" formatCode="General">
                  <c:v>0.91524714200000001</c:v>
                </c:pt>
                <c:pt idx="3081" formatCode="General">
                  <c:v>0.91521739999999996</c:v>
                </c:pt>
                <c:pt idx="3082" formatCode="General">
                  <c:v>0.91518771600000004</c:v>
                </c:pt>
                <c:pt idx="3083" formatCode="General">
                  <c:v>0.91515803299999998</c:v>
                </c:pt>
                <c:pt idx="3084" formatCode="General">
                  <c:v>0.91512835000000003</c:v>
                </c:pt>
                <c:pt idx="3085" formatCode="General">
                  <c:v>0.91509872699999995</c:v>
                </c:pt>
                <c:pt idx="3086" formatCode="General">
                  <c:v>0.91506910299999999</c:v>
                </c:pt>
                <c:pt idx="3087" formatCode="General">
                  <c:v>0.91503948000000002</c:v>
                </c:pt>
                <c:pt idx="3088" formatCode="General">
                  <c:v>0.91500985599999995</c:v>
                </c:pt>
                <c:pt idx="3089" formatCode="General">
                  <c:v>0.91498029199999997</c:v>
                </c:pt>
                <c:pt idx="3090" formatCode="General">
                  <c:v>0.91495072799999999</c:v>
                </c:pt>
                <c:pt idx="3091" formatCode="General">
                  <c:v>0.91492116499999998</c:v>
                </c:pt>
                <c:pt idx="3092" formatCode="General">
                  <c:v>0.914891601</c:v>
                </c:pt>
                <c:pt idx="3093" formatCode="General">
                  <c:v>0.91486209600000001</c:v>
                </c:pt>
                <c:pt idx="3094" formatCode="General">
                  <c:v>0.914832592</c:v>
                </c:pt>
                <c:pt idx="3095" formatCode="General">
                  <c:v>0.91480308799999999</c:v>
                </c:pt>
                <c:pt idx="3096" formatCode="General">
                  <c:v>0.91477364299999997</c:v>
                </c:pt>
                <c:pt idx="3097" formatCode="General">
                  <c:v>0.91474419799999995</c:v>
                </c:pt>
                <c:pt idx="3098" formatCode="General">
                  <c:v>0.91471475400000002</c:v>
                </c:pt>
                <c:pt idx="3099" formatCode="General">
                  <c:v>0.914685309</c:v>
                </c:pt>
                <c:pt idx="3100" formatCode="General">
                  <c:v>0.91465592399999995</c:v>
                </c:pt>
                <c:pt idx="3101" formatCode="General">
                  <c:v>0.91462653900000002</c:v>
                </c:pt>
                <c:pt idx="3102" formatCode="General">
                  <c:v>0.91459715399999997</c:v>
                </c:pt>
                <c:pt idx="3103" formatCode="General">
                  <c:v>0.91456782800000003</c:v>
                </c:pt>
                <c:pt idx="3104" formatCode="General">
                  <c:v>0.91453844299999998</c:v>
                </c:pt>
                <c:pt idx="3105" formatCode="General">
                  <c:v>0.91450911800000001</c:v>
                </c:pt>
                <c:pt idx="3106" formatCode="General">
                  <c:v>0.91447985200000004</c:v>
                </c:pt>
                <c:pt idx="3107" formatCode="General">
                  <c:v>0.91445052599999999</c:v>
                </c:pt>
                <c:pt idx="3108" formatCode="General">
                  <c:v>0.91442126000000001</c:v>
                </c:pt>
                <c:pt idx="3109" formatCode="General">
                  <c:v>0.91439199400000004</c:v>
                </c:pt>
                <c:pt idx="3110" formatCode="General">
                  <c:v>0.91436278800000004</c:v>
                </c:pt>
                <c:pt idx="3111" formatCode="General">
                  <c:v>0.91433352199999995</c:v>
                </c:pt>
                <c:pt idx="3112" formatCode="General">
                  <c:v>0.91430431599999995</c:v>
                </c:pt>
                <c:pt idx="3113" formatCode="General">
                  <c:v>0.91427516900000005</c:v>
                </c:pt>
                <c:pt idx="3114" formatCode="General">
                  <c:v>0.91424596300000005</c:v>
                </c:pt>
                <c:pt idx="3115" formatCode="General">
                  <c:v>0.91421681600000004</c:v>
                </c:pt>
                <c:pt idx="3116" formatCode="General">
                  <c:v>0.91418767000000001</c:v>
                </c:pt>
                <c:pt idx="3117" formatCode="General">
                  <c:v>0.914158523</c:v>
                </c:pt>
                <c:pt idx="3118" formatCode="General">
                  <c:v>0.91412943599999996</c:v>
                </c:pt>
                <c:pt idx="3119" formatCode="General">
                  <c:v>0.91410034900000003</c:v>
                </c:pt>
                <c:pt idx="3120" formatCode="General">
                  <c:v>0.91407156000000001</c:v>
                </c:pt>
                <c:pt idx="3121" formatCode="General">
                  <c:v>0.91404253199999996</c:v>
                </c:pt>
                <c:pt idx="3122" formatCode="General">
                  <c:v>0.91401344500000004</c:v>
                </c:pt>
                <c:pt idx="3123" formatCode="General">
                  <c:v>0.91398441799999997</c:v>
                </c:pt>
                <c:pt idx="3124" formatCode="General">
                  <c:v>0.91395545</c:v>
                </c:pt>
                <c:pt idx="3125" formatCode="General">
                  <c:v>0.91392642300000004</c:v>
                </c:pt>
                <c:pt idx="3126" formatCode="General">
                  <c:v>0.91389745499999997</c:v>
                </c:pt>
                <c:pt idx="3127" formatCode="General">
                  <c:v>0.91386848700000001</c:v>
                </c:pt>
                <c:pt idx="3128" formatCode="General">
                  <c:v>0.91383951900000004</c:v>
                </c:pt>
                <c:pt idx="3129" formatCode="General">
                  <c:v>0.91381061100000005</c:v>
                </c:pt>
                <c:pt idx="3130" formatCode="General">
                  <c:v>0.91378170299999995</c:v>
                </c:pt>
                <c:pt idx="3131" formatCode="General">
                  <c:v>0.91375279399999998</c:v>
                </c:pt>
                <c:pt idx="3132" formatCode="General">
                  <c:v>0.91372394599999995</c:v>
                </c:pt>
                <c:pt idx="3133" formatCode="General">
                  <c:v>0.91369503699999999</c:v>
                </c:pt>
                <c:pt idx="3134" formatCode="General">
                  <c:v>0.91366618899999996</c:v>
                </c:pt>
                <c:pt idx="3135" formatCode="General">
                  <c:v>0.91363740000000004</c:v>
                </c:pt>
                <c:pt idx="3136" formatCode="General">
                  <c:v>0.91360855100000005</c:v>
                </c:pt>
                <c:pt idx="3137" formatCode="General">
                  <c:v>0.91357976200000002</c:v>
                </c:pt>
                <c:pt idx="3138" formatCode="General">
                  <c:v>0.91355097299999999</c:v>
                </c:pt>
                <c:pt idx="3139" formatCode="General">
                  <c:v>0.91352218399999996</c:v>
                </c:pt>
                <c:pt idx="3140" formatCode="General">
                  <c:v>0.91349345400000004</c:v>
                </c:pt>
                <c:pt idx="3141" formatCode="General">
                  <c:v>0.91346472499999998</c:v>
                </c:pt>
                <c:pt idx="3142" formatCode="General">
                  <c:v>0.91343599600000003</c:v>
                </c:pt>
                <c:pt idx="3143" formatCode="General">
                  <c:v>0.913407266</c:v>
                </c:pt>
                <c:pt idx="3144" formatCode="General">
                  <c:v>0.91337859600000004</c:v>
                </c:pt>
                <c:pt idx="3145" formatCode="General">
                  <c:v>0.91334992599999998</c:v>
                </c:pt>
                <c:pt idx="3146" formatCode="General">
                  <c:v>0.913321257</c:v>
                </c:pt>
                <c:pt idx="3147" formatCode="General">
                  <c:v>0.91329258700000004</c:v>
                </c:pt>
                <c:pt idx="3148" formatCode="General">
                  <c:v>0.91326397699999995</c:v>
                </c:pt>
                <c:pt idx="3149" formatCode="General">
                  <c:v>0.91323536599999999</c:v>
                </c:pt>
                <c:pt idx="3150" formatCode="General">
                  <c:v>0.91320675600000001</c:v>
                </c:pt>
                <c:pt idx="3151" formatCode="General">
                  <c:v>0.91317814600000002</c:v>
                </c:pt>
                <c:pt idx="3152" formatCode="General">
                  <c:v>0.91314959500000004</c:v>
                </c:pt>
                <c:pt idx="3153" formatCode="General">
                  <c:v>0.91312104500000002</c:v>
                </c:pt>
                <c:pt idx="3154" formatCode="General">
                  <c:v>0.91309249400000003</c:v>
                </c:pt>
                <c:pt idx="3155" formatCode="General">
                  <c:v>0.91306400300000001</c:v>
                </c:pt>
                <c:pt idx="3156" formatCode="General">
                  <c:v>0.91303551199999999</c:v>
                </c:pt>
                <c:pt idx="3157" formatCode="General">
                  <c:v>0.91300702099999997</c:v>
                </c:pt>
                <c:pt idx="3158" formatCode="General">
                  <c:v>0.91297852999999995</c:v>
                </c:pt>
                <c:pt idx="3159" formatCode="General">
                  <c:v>0.91295009900000001</c:v>
                </c:pt>
                <c:pt idx="3160" formatCode="General">
                  <c:v>0.91292166699999999</c:v>
                </c:pt>
                <c:pt idx="3161" formatCode="General">
                  <c:v>0.91289323600000005</c:v>
                </c:pt>
                <c:pt idx="3162" formatCode="General">
                  <c:v>0.91286480400000003</c:v>
                </c:pt>
                <c:pt idx="3163" formatCode="General">
                  <c:v>0.91283643199999998</c:v>
                </c:pt>
                <c:pt idx="3164" formatCode="General">
                  <c:v>0.912808061</c:v>
                </c:pt>
                <c:pt idx="3165" formatCode="General">
                  <c:v>0.91277968899999995</c:v>
                </c:pt>
                <c:pt idx="3166" formatCode="General">
                  <c:v>0.91275131700000001</c:v>
                </c:pt>
                <c:pt idx="3167" formatCode="General">
                  <c:v>0.91272300500000003</c:v>
                </c:pt>
                <c:pt idx="3168" formatCode="General">
                  <c:v>0.91269469299999995</c:v>
                </c:pt>
                <c:pt idx="3169" formatCode="General">
                  <c:v>0.91266638</c:v>
                </c:pt>
                <c:pt idx="3170" formatCode="General">
                  <c:v>0.91263806800000002</c:v>
                </c:pt>
                <c:pt idx="3171" formatCode="General">
                  <c:v>0.91260981600000002</c:v>
                </c:pt>
                <c:pt idx="3172" formatCode="General">
                  <c:v>0.91258156300000004</c:v>
                </c:pt>
                <c:pt idx="3173" formatCode="General">
                  <c:v>0.91255330999999995</c:v>
                </c:pt>
                <c:pt idx="3174" formatCode="General">
                  <c:v>0.91252511700000005</c:v>
                </c:pt>
                <c:pt idx="3175" formatCode="General">
                  <c:v>0.91249686500000005</c:v>
                </c:pt>
                <c:pt idx="3176" formatCode="General">
                  <c:v>0.91246867200000004</c:v>
                </c:pt>
                <c:pt idx="3177" formatCode="General">
                  <c:v>0.91244047900000003</c:v>
                </c:pt>
                <c:pt idx="3178" formatCode="General">
                  <c:v>0.91241234500000001</c:v>
                </c:pt>
                <c:pt idx="3179" formatCode="General">
                  <c:v>0.91238421199999997</c:v>
                </c:pt>
                <c:pt idx="3180" formatCode="General">
                  <c:v>0.91235607900000004</c:v>
                </c:pt>
                <c:pt idx="3181" formatCode="General">
                  <c:v>0.91232794500000003</c:v>
                </c:pt>
                <c:pt idx="3182" formatCode="General">
                  <c:v>0.91229981199999999</c:v>
                </c:pt>
                <c:pt idx="3183" formatCode="General">
                  <c:v>0.91227173800000005</c:v>
                </c:pt>
                <c:pt idx="3184" formatCode="General">
                  <c:v>0.91224366400000001</c:v>
                </c:pt>
                <c:pt idx="3185" formatCode="General">
                  <c:v>0.91221558999999997</c:v>
                </c:pt>
                <c:pt idx="3186" formatCode="General">
                  <c:v>0.912187576</c:v>
                </c:pt>
                <c:pt idx="3187" formatCode="General">
                  <c:v>0.91215956200000003</c:v>
                </c:pt>
                <c:pt idx="3188" formatCode="General">
                  <c:v>0.91213154799999996</c:v>
                </c:pt>
                <c:pt idx="3189" formatCode="General">
                  <c:v>0.91210353399999999</c:v>
                </c:pt>
                <c:pt idx="3190" formatCode="General">
                  <c:v>0.91207557900000003</c:v>
                </c:pt>
                <c:pt idx="3191" formatCode="General">
                  <c:v>0.91204756499999995</c:v>
                </c:pt>
                <c:pt idx="3192" formatCode="General">
                  <c:v>0.91201966999999995</c:v>
                </c:pt>
                <c:pt idx="3193" formatCode="General">
                  <c:v>0.91199171499999998</c:v>
                </c:pt>
                <c:pt idx="3194" formatCode="General">
                  <c:v>0.91196376099999998</c:v>
                </c:pt>
                <c:pt idx="3195" formatCode="General">
                  <c:v>0.91193586599999998</c:v>
                </c:pt>
                <c:pt idx="3196" formatCode="General">
                  <c:v>0.91190797099999998</c:v>
                </c:pt>
                <c:pt idx="3197" formatCode="General">
                  <c:v>0.91188013599999995</c:v>
                </c:pt>
                <c:pt idx="3198" formatCode="General">
                  <c:v>0.91185224099999995</c:v>
                </c:pt>
                <c:pt idx="3199" formatCode="General">
                  <c:v>0.91182470299999996</c:v>
                </c:pt>
                <c:pt idx="3200" formatCode="General">
                  <c:v>0.91179686800000004</c:v>
                </c:pt>
                <c:pt idx="3201" formatCode="General">
                  <c:v>0.911769092</c:v>
                </c:pt>
                <c:pt idx="3202" formatCode="General">
                  <c:v>0.91174131599999997</c:v>
                </c:pt>
                <c:pt idx="3203" formatCode="General">
                  <c:v>0.91171348100000005</c:v>
                </c:pt>
                <c:pt idx="3204" formatCode="General">
                  <c:v>0.91168576499999998</c:v>
                </c:pt>
                <c:pt idx="3205" formatCode="General">
                  <c:v>0.91165798899999995</c:v>
                </c:pt>
                <c:pt idx="3206" formatCode="General">
                  <c:v>0.91163027299999999</c:v>
                </c:pt>
                <c:pt idx="3207" formatCode="General">
                  <c:v>0.91160255700000004</c:v>
                </c:pt>
                <c:pt idx="3208" formatCode="General">
                  <c:v>0.91157484099999997</c:v>
                </c:pt>
                <c:pt idx="3209" formatCode="General">
                  <c:v>0.91154712400000004</c:v>
                </c:pt>
                <c:pt idx="3210" formatCode="General">
                  <c:v>0.91151946800000005</c:v>
                </c:pt>
                <c:pt idx="3211" formatCode="General">
                  <c:v>0.91149181099999999</c:v>
                </c:pt>
                <c:pt idx="3212" formatCode="General">
                  <c:v>0.911464155</c:v>
                </c:pt>
                <c:pt idx="3213" formatCode="General">
                  <c:v>0.91143655800000001</c:v>
                </c:pt>
                <c:pt idx="3214" formatCode="General">
                  <c:v>0.91140890100000005</c:v>
                </c:pt>
                <c:pt idx="3215" formatCode="General">
                  <c:v>0.91138130399999995</c:v>
                </c:pt>
                <c:pt idx="3216" formatCode="General">
                  <c:v>0.91135370699999996</c:v>
                </c:pt>
                <c:pt idx="3217" formatCode="General">
                  <c:v>0.91132617000000005</c:v>
                </c:pt>
                <c:pt idx="3218" formatCode="General">
                  <c:v>0.91129857299999995</c:v>
                </c:pt>
                <c:pt idx="3219" formatCode="General">
                  <c:v>0.91127103600000003</c:v>
                </c:pt>
                <c:pt idx="3220" formatCode="General">
                  <c:v>0.91124355800000001</c:v>
                </c:pt>
                <c:pt idx="3221" formatCode="General">
                  <c:v>0.91121602099999999</c:v>
                </c:pt>
                <c:pt idx="3222" formatCode="General">
                  <c:v>0.91118854299999996</c:v>
                </c:pt>
                <c:pt idx="3223" formatCode="General">
                  <c:v>0.91116106500000005</c:v>
                </c:pt>
                <c:pt idx="3224" formatCode="General">
                  <c:v>0.91113358700000002</c:v>
                </c:pt>
                <c:pt idx="3225" formatCode="General">
                  <c:v>0.91110610999999997</c:v>
                </c:pt>
                <c:pt idx="3226" formatCode="General">
                  <c:v>0.91107869100000005</c:v>
                </c:pt>
                <c:pt idx="3227" formatCode="General">
                  <c:v>0.91105127299999999</c:v>
                </c:pt>
                <c:pt idx="3228" formatCode="General">
                  <c:v>0.91102385500000005</c:v>
                </c:pt>
                <c:pt idx="3229" formatCode="General">
                  <c:v>0.91099643699999999</c:v>
                </c:pt>
                <c:pt idx="3230" formatCode="General">
                  <c:v>0.91096907900000001</c:v>
                </c:pt>
                <c:pt idx="3231" formatCode="General">
                  <c:v>0.91094171999999995</c:v>
                </c:pt>
                <c:pt idx="3232" formatCode="General">
                  <c:v>0.91091436100000001</c:v>
                </c:pt>
                <c:pt idx="3233" formatCode="General">
                  <c:v>0.91088700300000003</c:v>
                </c:pt>
                <c:pt idx="3234" formatCode="General">
                  <c:v>0.91085970400000005</c:v>
                </c:pt>
                <c:pt idx="3235" formatCode="General">
                  <c:v>0.91083240499999996</c:v>
                </c:pt>
                <c:pt idx="3236" formatCode="General">
                  <c:v>0.91080510599999998</c:v>
                </c:pt>
                <c:pt idx="3237" formatCode="General">
                  <c:v>0.91077780699999999</c:v>
                </c:pt>
                <c:pt idx="3238" formatCode="General">
                  <c:v>0.91075056799999998</c:v>
                </c:pt>
                <c:pt idx="3239" formatCode="General">
                  <c:v>0.91072332899999997</c:v>
                </c:pt>
                <c:pt idx="3240" formatCode="General">
                  <c:v>0.91069608899999999</c:v>
                </c:pt>
                <c:pt idx="3241" formatCode="General">
                  <c:v>0.91066884999999997</c:v>
                </c:pt>
                <c:pt idx="3242" formatCode="General">
                  <c:v>0.91064166999999996</c:v>
                </c:pt>
                <c:pt idx="3243" formatCode="General">
                  <c:v>0.91061449100000003</c:v>
                </c:pt>
                <c:pt idx="3244" formatCode="General">
                  <c:v>0.91058731100000001</c:v>
                </c:pt>
                <c:pt idx="3245" formatCode="General">
                  <c:v>0.91056013099999999</c:v>
                </c:pt>
                <c:pt idx="3246" formatCode="General">
                  <c:v>0.91053301099999995</c:v>
                </c:pt>
                <c:pt idx="3247" formatCode="General">
                  <c:v>0.91050583100000004</c:v>
                </c:pt>
                <c:pt idx="3248" formatCode="General">
                  <c:v>0.910478711</c:v>
                </c:pt>
                <c:pt idx="3249" formatCode="General">
                  <c:v>0.91045165100000003</c:v>
                </c:pt>
                <c:pt idx="3250" formatCode="General">
                  <c:v>0.91042453099999998</c:v>
                </c:pt>
                <c:pt idx="3251" formatCode="General">
                  <c:v>0.91039747000000004</c:v>
                </c:pt>
                <c:pt idx="3252" formatCode="General">
                  <c:v>0.91037040899999999</c:v>
                </c:pt>
                <c:pt idx="3253" formatCode="General">
                  <c:v>0.91034334900000002</c:v>
                </c:pt>
                <c:pt idx="3254" formatCode="General">
                  <c:v>0.91031634800000005</c:v>
                </c:pt>
                <c:pt idx="3255" formatCode="General">
                  <c:v>0.91028928799999997</c:v>
                </c:pt>
                <c:pt idx="3256" formatCode="General">
                  <c:v>0.910262287</c:v>
                </c:pt>
                <c:pt idx="3257" formatCode="General">
                  <c:v>0.91023534500000003</c:v>
                </c:pt>
                <c:pt idx="3258" formatCode="General">
                  <c:v>0.91020834399999995</c:v>
                </c:pt>
                <c:pt idx="3259" formatCode="General">
                  <c:v>0.91018140299999994</c:v>
                </c:pt>
                <c:pt idx="3260" formatCode="General">
                  <c:v>0.91015446200000005</c:v>
                </c:pt>
                <c:pt idx="3261" formatCode="General">
                  <c:v>0.91012752100000005</c:v>
                </c:pt>
                <c:pt idx="3262" formatCode="General">
                  <c:v>0.91010057899999997</c:v>
                </c:pt>
                <c:pt idx="3263" formatCode="General">
                  <c:v>0.91007369800000004</c:v>
                </c:pt>
                <c:pt idx="3264" formatCode="General">
                  <c:v>0.91004681600000004</c:v>
                </c:pt>
                <c:pt idx="3265" formatCode="General">
                  <c:v>0.91001993400000003</c:v>
                </c:pt>
                <c:pt idx="3266" formatCode="General">
                  <c:v>0.90999305200000002</c:v>
                </c:pt>
                <c:pt idx="3267" formatCode="General">
                  <c:v>0.90996622999999999</c:v>
                </c:pt>
                <c:pt idx="3268" formatCode="General">
                  <c:v>0.90993940799999995</c:v>
                </c:pt>
                <c:pt idx="3269" formatCode="General">
                  <c:v>0.90991258600000002</c:v>
                </c:pt>
                <c:pt idx="3270" formatCode="General">
                  <c:v>0.90988576399999999</c:v>
                </c:pt>
                <c:pt idx="3271" formatCode="General">
                  <c:v>0.90985900200000003</c:v>
                </c:pt>
                <c:pt idx="3272" formatCode="General">
                  <c:v>0.90983217999999999</c:v>
                </c:pt>
                <c:pt idx="3273" formatCode="General">
                  <c:v>0.90980541699999995</c:v>
                </c:pt>
                <c:pt idx="3274" formatCode="General">
                  <c:v>0.90977871399999999</c:v>
                </c:pt>
                <c:pt idx="3275" formatCode="General">
                  <c:v>0.90975195200000003</c:v>
                </c:pt>
                <c:pt idx="3276" formatCode="General">
                  <c:v>0.90972524899999996</c:v>
                </c:pt>
                <c:pt idx="3277" formatCode="General">
                  <c:v>0.909698546</c:v>
                </c:pt>
                <c:pt idx="3278" formatCode="General">
                  <c:v>0.90967184300000004</c:v>
                </c:pt>
                <c:pt idx="3279" formatCode="General">
                  <c:v>0.90964549800000005</c:v>
                </c:pt>
                <c:pt idx="3280" formatCode="General">
                  <c:v>0.90961879499999998</c:v>
                </c:pt>
                <c:pt idx="3281" formatCode="General">
                  <c:v>0.90959215199999999</c:v>
                </c:pt>
                <c:pt idx="3282" formatCode="General">
                  <c:v>0.90956556799999999</c:v>
                </c:pt>
                <c:pt idx="3283" formatCode="General">
                  <c:v>0.909538925</c:v>
                </c:pt>
                <c:pt idx="3284" formatCode="General">
                  <c:v>0.909512341</c:v>
                </c:pt>
                <c:pt idx="3285" formatCode="General">
                  <c:v>0.90948575700000001</c:v>
                </c:pt>
                <c:pt idx="3286" formatCode="General">
                  <c:v>0.90945917399999998</c:v>
                </c:pt>
                <c:pt idx="3287" formatCode="General">
                  <c:v>0.90943258999999999</c:v>
                </c:pt>
                <c:pt idx="3288" formatCode="General">
                  <c:v>0.90940606599999996</c:v>
                </c:pt>
                <c:pt idx="3289" formatCode="General">
                  <c:v>0.90937954200000004</c:v>
                </c:pt>
                <c:pt idx="3290" formatCode="General">
                  <c:v>0.90935301800000001</c:v>
                </c:pt>
                <c:pt idx="3291" formatCode="General">
                  <c:v>0.90932649399999999</c:v>
                </c:pt>
                <c:pt idx="3292" formatCode="General">
                  <c:v>0.90930002899999995</c:v>
                </c:pt>
                <c:pt idx="3293" formatCode="General">
                  <c:v>0.90927356500000001</c:v>
                </c:pt>
                <c:pt idx="3294" formatCode="General">
                  <c:v>0.90924709999999997</c:v>
                </c:pt>
                <c:pt idx="3295" formatCode="General">
                  <c:v>0.90922063600000003</c:v>
                </c:pt>
                <c:pt idx="3296" formatCode="General">
                  <c:v>0.909194171</c:v>
                </c:pt>
                <c:pt idx="3297" formatCode="General">
                  <c:v>0.90916776700000002</c:v>
                </c:pt>
                <c:pt idx="3298" formatCode="General">
                  <c:v>0.90914136199999995</c:v>
                </c:pt>
                <c:pt idx="3299" formatCode="General">
                  <c:v>0.909114957</c:v>
                </c:pt>
                <c:pt idx="3300" formatCode="General">
                  <c:v>0.90908861200000002</c:v>
                </c:pt>
                <c:pt idx="3301" formatCode="General">
                  <c:v>0.90906226599999995</c:v>
                </c:pt>
                <c:pt idx="3302" formatCode="General">
                  <c:v>0.909035861</c:v>
                </c:pt>
                <c:pt idx="3303" formatCode="General">
                  <c:v>0.90900957599999999</c:v>
                </c:pt>
                <c:pt idx="3304" formatCode="General">
                  <c:v>0.908983231</c:v>
                </c:pt>
                <c:pt idx="3305" formatCode="General">
                  <c:v>0.90895694500000002</c:v>
                </c:pt>
                <c:pt idx="3306" formatCode="General">
                  <c:v>0.90893060000000003</c:v>
                </c:pt>
                <c:pt idx="3307" formatCode="General">
                  <c:v>0.90890431400000005</c:v>
                </c:pt>
                <c:pt idx="3308" formatCode="General">
                  <c:v>0.90887808800000003</c:v>
                </c:pt>
                <c:pt idx="3309" formatCode="General">
                  <c:v>0.90885180200000004</c:v>
                </c:pt>
                <c:pt idx="3310" formatCode="General">
                  <c:v>0.90882557600000002</c:v>
                </c:pt>
                <c:pt idx="3311" formatCode="General">
                  <c:v>0.90879935000000001</c:v>
                </c:pt>
                <c:pt idx="3312" formatCode="General">
                  <c:v>0.90877312399999999</c:v>
                </c:pt>
                <c:pt idx="3313" formatCode="General">
                  <c:v>0.90874695800000005</c:v>
                </c:pt>
                <c:pt idx="3314" formatCode="General">
                  <c:v>0.90872073200000003</c:v>
                </c:pt>
                <c:pt idx="3315" formatCode="General">
                  <c:v>0.90869456500000001</c:v>
                </c:pt>
                <c:pt idx="3316" formatCode="General">
                  <c:v>0.90866839899999996</c:v>
                </c:pt>
                <c:pt idx="3317" formatCode="General">
                  <c:v>0.90864229200000002</c:v>
                </c:pt>
                <c:pt idx="3318" formatCode="General">
                  <c:v>0.90861612599999997</c:v>
                </c:pt>
                <c:pt idx="3319" formatCode="General">
                  <c:v>0.90859001900000003</c:v>
                </c:pt>
                <c:pt idx="3320" formatCode="General">
                  <c:v>0.90856391199999997</c:v>
                </c:pt>
                <c:pt idx="3321" formatCode="General">
                  <c:v>0.90853780500000003</c:v>
                </c:pt>
                <c:pt idx="3322" formatCode="General">
                  <c:v>0.90851175799999995</c:v>
                </c:pt>
                <c:pt idx="3323" formatCode="General">
                  <c:v>0.90848571099999997</c:v>
                </c:pt>
                <c:pt idx="3324" formatCode="General">
                  <c:v>0.90845966300000003</c:v>
                </c:pt>
                <c:pt idx="3325" formatCode="General">
                  <c:v>0.90843361600000005</c:v>
                </c:pt>
                <c:pt idx="3326" formatCode="General">
                  <c:v>0.90840756899999997</c:v>
                </c:pt>
                <c:pt idx="3327" formatCode="General">
                  <c:v>0.90838158099999999</c:v>
                </c:pt>
                <c:pt idx="3328" formatCode="General">
                  <c:v>0.90835559399999999</c:v>
                </c:pt>
                <c:pt idx="3329" formatCode="General">
                  <c:v>0.90832960600000001</c:v>
                </c:pt>
                <c:pt idx="3330" formatCode="General">
                  <c:v>0.90830361800000003</c:v>
                </c:pt>
                <c:pt idx="3331" formatCode="General">
                  <c:v>0.90827769000000003</c:v>
                </c:pt>
                <c:pt idx="3332" formatCode="General">
                  <c:v>0.90825170300000002</c:v>
                </c:pt>
                <c:pt idx="3333" formatCode="General">
                  <c:v>0.90822577500000001</c:v>
                </c:pt>
                <c:pt idx="3334" formatCode="General">
                  <c:v>0.908199906</c:v>
                </c:pt>
                <c:pt idx="3335" formatCode="General">
                  <c:v>0.90817397799999999</c:v>
                </c:pt>
                <c:pt idx="3336" formatCode="General">
                  <c:v>0.90814810999999995</c:v>
                </c:pt>
                <c:pt idx="3337" formatCode="General">
                  <c:v>0.90812224100000005</c:v>
                </c:pt>
                <c:pt idx="3338" formatCode="General">
                  <c:v>0.90809637300000001</c:v>
                </c:pt>
                <c:pt idx="3339" formatCode="General">
                  <c:v>0.90807050499999997</c:v>
                </c:pt>
                <c:pt idx="3340" formatCode="General">
                  <c:v>0.90804469600000004</c:v>
                </c:pt>
                <c:pt idx="3341" formatCode="General">
                  <c:v>0.90801882700000003</c:v>
                </c:pt>
                <c:pt idx="3342" formatCode="General">
                  <c:v>0.90799301899999996</c:v>
                </c:pt>
                <c:pt idx="3343" formatCode="General">
                  <c:v>0.90796726900000002</c:v>
                </c:pt>
                <c:pt idx="3344" formatCode="General">
                  <c:v>0.90794146099999995</c:v>
                </c:pt>
                <c:pt idx="3345" formatCode="General">
                  <c:v>0.90791571100000001</c:v>
                </c:pt>
                <c:pt idx="3346" formatCode="General">
                  <c:v>0.90788996200000005</c:v>
                </c:pt>
                <c:pt idx="3347" formatCode="General">
                  <c:v>0.90786421299999998</c:v>
                </c:pt>
                <c:pt idx="3348" formatCode="General">
                  <c:v>0.90783846400000001</c:v>
                </c:pt>
                <c:pt idx="3349" formatCode="General">
                  <c:v>0.90781277400000004</c:v>
                </c:pt>
                <c:pt idx="3350" formatCode="General">
                  <c:v>0.90778708500000005</c:v>
                </c:pt>
                <c:pt idx="3351" formatCode="General">
                  <c:v>0.90776139499999997</c:v>
                </c:pt>
                <c:pt idx="3352" formatCode="General">
                  <c:v>0.907735705</c:v>
                </c:pt>
                <c:pt idx="3353" formatCode="General">
                  <c:v>0.90771001600000001</c:v>
                </c:pt>
                <c:pt idx="3354" formatCode="General">
                  <c:v>0.90768438600000001</c:v>
                </c:pt>
                <c:pt idx="3355" formatCode="General">
                  <c:v>0.90765875600000001</c:v>
                </c:pt>
                <c:pt idx="3356" formatCode="General">
                  <c:v>0.90763312600000001</c:v>
                </c:pt>
                <c:pt idx="3357" formatCode="General">
                  <c:v>0.90760749600000001</c:v>
                </c:pt>
                <c:pt idx="3358" formatCode="General">
                  <c:v>0.90758192500000001</c:v>
                </c:pt>
                <c:pt idx="3359" formatCode="General">
                  <c:v>0.90755665299999999</c:v>
                </c:pt>
                <c:pt idx="3360" formatCode="General">
                  <c:v>0.90753108299999996</c:v>
                </c:pt>
                <c:pt idx="3361" formatCode="General">
                  <c:v>0.90750551199999996</c:v>
                </c:pt>
                <c:pt idx="3362" formatCode="General">
                  <c:v>0.90748000100000004</c:v>
                </c:pt>
                <c:pt idx="3363" formatCode="General">
                  <c:v>0.90745449099999997</c:v>
                </c:pt>
                <c:pt idx="3364" formatCode="General">
                  <c:v>0.90742891999999997</c:v>
                </c:pt>
                <c:pt idx="3365" formatCode="General">
                  <c:v>0.90740346900000002</c:v>
                </c:pt>
                <c:pt idx="3366" formatCode="General">
                  <c:v>0.90737795799999998</c:v>
                </c:pt>
                <c:pt idx="3367" formatCode="General">
                  <c:v>0.90735250700000003</c:v>
                </c:pt>
                <c:pt idx="3368" formatCode="General">
                  <c:v>0.90732705599999997</c:v>
                </c:pt>
                <c:pt idx="3369" formatCode="General">
                  <c:v>0.90730160500000001</c:v>
                </c:pt>
                <c:pt idx="3370" formatCode="General">
                  <c:v>0.90727615399999995</c:v>
                </c:pt>
                <c:pt idx="3371" formatCode="General">
                  <c:v>0.90725076199999999</c:v>
                </c:pt>
                <c:pt idx="3372" formatCode="General">
                  <c:v>0.90722531100000003</c:v>
                </c:pt>
                <c:pt idx="3373" formatCode="General">
                  <c:v>0.90719991899999997</c:v>
                </c:pt>
                <c:pt idx="3374" formatCode="General">
                  <c:v>0.90717452799999998</c:v>
                </c:pt>
                <c:pt idx="3375" formatCode="General">
                  <c:v>0.90714919599999999</c:v>
                </c:pt>
                <c:pt idx="3376" formatCode="General">
                  <c:v>0.90712380400000003</c:v>
                </c:pt>
                <c:pt idx="3377" formatCode="General">
                  <c:v>0.90709847200000004</c:v>
                </c:pt>
                <c:pt idx="3378" formatCode="General">
                  <c:v>0.90707314000000006</c:v>
                </c:pt>
                <c:pt idx="3379" formatCode="General">
                  <c:v>0.90704786800000003</c:v>
                </c:pt>
                <c:pt idx="3380" formatCode="General">
                  <c:v>0.90702253600000005</c:v>
                </c:pt>
                <c:pt idx="3381" formatCode="General">
                  <c:v>0.90699726300000005</c:v>
                </c:pt>
                <c:pt idx="3382" formatCode="General">
                  <c:v>0.90697199100000003</c:v>
                </c:pt>
                <c:pt idx="3383" formatCode="General">
                  <c:v>0.90694671900000001</c:v>
                </c:pt>
                <c:pt idx="3384" formatCode="General">
                  <c:v>0.90692144600000002</c:v>
                </c:pt>
                <c:pt idx="3385" formatCode="General">
                  <c:v>0.90689623399999997</c:v>
                </c:pt>
                <c:pt idx="3386" formatCode="General">
                  <c:v>0.90687096099999998</c:v>
                </c:pt>
                <c:pt idx="3387" formatCode="General">
                  <c:v>0.90684574799999995</c:v>
                </c:pt>
                <c:pt idx="3388" formatCode="General">
                  <c:v>0.90682059500000001</c:v>
                </c:pt>
                <c:pt idx="3389" formatCode="General">
                  <c:v>0.90679538199999998</c:v>
                </c:pt>
                <c:pt idx="3390" formatCode="General">
                  <c:v>0.90677022900000004</c:v>
                </c:pt>
                <c:pt idx="3391" formatCode="General">
                  <c:v>0.90674507599999998</c:v>
                </c:pt>
                <c:pt idx="3392" formatCode="General">
                  <c:v>0.90671992300000004</c:v>
                </c:pt>
                <c:pt idx="3393" formatCode="General">
                  <c:v>0.90669476999999998</c:v>
                </c:pt>
                <c:pt idx="3394" formatCode="General">
                  <c:v>0.90666967600000004</c:v>
                </c:pt>
                <c:pt idx="3395" formatCode="General">
                  <c:v>0.90664452299999998</c:v>
                </c:pt>
                <c:pt idx="3396" formatCode="General">
                  <c:v>0.90661943</c:v>
                </c:pt>
                <c:pt idx="3397" formatCode="General">
                  <c:v>0.90659433599999995</c:v>
                </c:pt>
                <c:pt idx="3398" formatCode="General">
                  <c:v>0.90656930199999997</c:v>
                </c:pt>
                <c:pt idx="3399" formatCode="General">
                  <c:v>0.90654420899999999</c:v>
                </c:pt>
                <c:pt idx="3400" formatCode="General">
                  <c:v>0.90651917500000001</c:v>
                </c:pt>
                <c:pt idx="3401" formatCode="General">
                  <c:v>0.90649414100000003</c:v>
                </c:pt>
                <c:pt idx="3402" formatCode="General">
                  <c:v>0.90646910700000005</c:v>
                </c:pt>
                <c:pt idx="3403" formatCode="General">
                  <c:v>0.90644413199999996</c:v>
                </c:pt>
                <c:pt idx="3404" formatCode="General">
                  <c:v>0.90641909799999998</c:v>
                </c:pt>
                <c:pt idx="3405" formatCode="General">
                  <c:v>0.90639412399999997</c:v>
                </c:pt>
                <c:pt idx="3406" formatCode="General">
                  <c:v>0.90636914999999996</c:v>
                </c:pt>
                <c:pt idx="3407" formatCode="General">
                  <c:v>0.90634423500000005</c:v>
                </c:pt>
                <c:pt idx="3408" formatCode="General">
                  <c:v>0.90631926100000004</c:v>
                </c:pt>
                <c:pt idx="3409" formatCode="General">
                  <c:v>0.90629434600000003</c:v>
                </c:pt>
                <c:pt idx="3410" formatCode="General">
                  <c:v>0.90626943100000001</c:v>
                </c:pt>
                <c:pt idx="3411" formatCode="General">
                  <c:v>0.906244516</c:v>
                </c:pt>
                <c:pt idx="3412" formatCode="General">
                  <c:v>0.90621960199999996</c:v>
                </c:pt>
                <c:pt idx="3413" formatCode="General">
                  <c:v>0.90619474600000005</c:v>
                </c:pt>
                <c:pt idx="3414" formatCode="General">
                  <c:v>0.90616989100000001</c:v>
                </c:pt>
                <c:pt idx="3415" formatCode="General">
                  <c:v>0.90614503599999996</c:v>
                </c:pt>
                <c:pt idx="3416" formatCode="General">
                  <c:v>0.90612018100000002</c:v>
                </c:pt>
                <c:pt idx="3417" formatCode="General">
                  <c:v>0.90609532599999998</c:v>
                </c:pt>
                <c:pt idx="3418" formatCode="General">
                  <c:v>0.90607053000000004</c:v>
                </c:pt>
                <c:pt idx="3419" formatCode="General">
                  <c:v>0.90604573499999996</c:v>
                </c:pt>
                <c:pt idx="3420" formatCode="General">
                  <c:v>0.90602093900000003</c:v>
                </c:pt>
                <c:pt idx="3421" formatCode="General">
                  <c:v>0.90599614399999995</c:v>
                </c:pt>
                <c:pt idx="3422" formatCode="General">
                  <c:v>0.90597134800000001</c:v>
                </c:pt>
                <c:pt idx="3423" formatCode="General">
                  <c:v>0.90594661200000004</c:v>
                </c:pt>
                <c:pt idx="3424" formatCode="General">
                  <c:v>0.90592187599999996</c:v>
                </c:pt>
                <c:pt idx="3425" formatCode="General">
                  <c:v>0.90589714099999996</c:v>
                </c:pt>
                <c:pt idx="3426" formatCode="General">
                  <c:v>0.90587240499999999</c:v>
                </c:pt>
                <c:pt idx="3427" formatCode="General">
                  <c:v>0.90584772800000002</c:v>
                </c:pt>
                <c:pt idx="3428" formatCode="General">
                  <c:v>0.90582299200000005</c:v>
                </c:pt>
                <c:pt idx="3429" formatCode="General">
                  <c:v>0.90579831600000005</c:v>
                </c:pt>
                <c:pt idx="3430" formatCode="General">
                  <c:v>0.90577364000000005</c:v>
                </c:pt>
                <c:pt idx="3431" formatCode="General">
                  <c:v>0.90574902300000004</c:v>
                </c:pt>
                <c:pt idx="3432" formatCode="General">
                  <c:v>0.90572434700000004</c:v>
                </c:pt>
                <c:pt idx="3433" formatCode="General">
                  <c:v>0.90569973000000004</c:v>
                </c:pt>
                <c:pt idx="3434" formatCode="General">
                  <c:v>0.90567511300000003</c:v>
                </c:pt>
                <c:pt idx="3435" formatCode="General">
                  <c:v>0.90565049600000003</c:v>
                </c:pt>
                <c:pt idx="3436" formatCode="General">
                  <c:v>0.90562587999999999</c:v>
                </c:pt>
                <c:pt idx="3437" formatCode="General">
                  <c:v>0.90560132299999996</c:v>
                </c:pt>
                <c:pt idx="3438" formatCode="General">
                  <c:v>0.90557676600000003</c:v>
                </c:pt>
                <c:pt idx="3439" formatCode="General">
                  <c:v>0.90555250600000003</c:v>
                </c:pt>
                <c:pt idx="3440" formatCode="General">
                  <c:v>0.905527949</c:v>
                </c:pt>
                <c:pt idx="3441" formatCode="General">
                  <c:v>0.90550345200000004</c:v>
                </c:pt>
                <c:pt idx="3442" formatCode="General">
                  <c:v>0.90547889500000001</c:v>
                </c:pt>
                <c:pt idx="3443" formatCode="General">
                  <c:v>0.90545439699999997</c:v>
                </c:pt>
                <c:pt idx="3444" formatCode="General">
                  <c:v>0.90542990000000001</c:v>
                </c:pt>
                <c:pt idx="3445" formatCode="General">
                  <c:v>0.90540546200000005</c:v>
                </c:pt>
                <c:pt idx="3446" formatCode="General">
                  <c:v>0.90538096400000001</c:v>
                </c:pt>
                <c:pt idx="3447" formatCode="General">
                  <c:v>0.90535652600000005</c:v>
                </c:pt>
                <c:pt idx="3448" formatCode="General">
                  <c:v>0.90533208799999998</c:v>
                </c:pt>
                <c:pt idx="3449" formatCode="General">
                  <c:v>0.90530765099999999</c:v>
                </c:pt>
                <c:pt idx="3450" formatCode="General">
                  <c:v>0.90528321300000003</c:v>
                </c:pt>
                <c:pt idx="3451" formatCode="General">
                  <c:v>0.90525883399999996</c:v>
                </c:pt>
                <c:pt idx="3452" formatCode="General">
                  <c:v>0.90523445599999997</c:v>
                </c:pt>
                <c:pt idx="3453" formatCode="General">
                  <c:v>0.90521007799999997</c:v>
                </c:pt>
                <c:pt idx="3454" formatCode="General">
                  <c:v>0.90518569900000001</c:v>
                </c:pt>
                <c:pt idx="3455" formatCode="General">
                  <c:v>0.90516132100000002</c:v>
                </c:pt>
                <c:pt idx="3456" formatCode="General">
                  <c:v>0.90513700200000002</c:v>
                </c:pt>
                <c:pt idx="3457" formatCode="General">
                  <c:v>0.905112684</c:v>
                </c:pt>
                <c:pt idx="3458" formatCode="General">
                  <c:v>0.90508836500000001</c:v>
                </c:pt>
                <c:pt idx="3459" formatCode="General">
                  <c:v>0.90506404600000001</c:v>
                </c:pt>
                <c:pt idx="3460" formatCode="General">
                  <c:v>0.90503972799999999</c:v>
                </c:pt>
                <c:pt idx="3461" formatCode="General">
                  <c:v>0.90501546899999996</c:v>
                </c:pt>
                <c:pt idx="3462" formatCode="General">
                  <c:v>0.90499121000000005</c:v>
                </c:pt>
                <c:pt idx="3463" formatCode="General">
                  <c:v>0.90496695000000005</c:v>
                </c:pt>
                <c:pt idx="3464" formatCode="General">
                  <c:v>0.90494269100000002</c:v>
                </c:pt>
                <c:pt idx="3465" formatCode="General">
                  <c:v>0.90491843199999999</c:v>
                </c:pt>
                <c:pt idx="3466" formatCode="General">
                  <c:v>0.90489423300000005</c:v>
                </c:pt>
                <c:pt idx="3467" formatCode="General">
                  <c:v>0.90487003300000002</c:v>
                </c:pt>
                <c:pt idx="3468" formatCode="General">
                  <c:v>0.90484583399999996</c:v>
                </c:pt>
                <c:pt idx="3469" formatCode="General">
                  <c:v>0.90482163400000004</c:v>
                </c:pt>
                <c:pt idx="3470" formatCode="General">
                  <c:v>0.90479743499999998</c:v>
                </c:pt>
                <c:pt idx="3471" formatCode="General">
                  <c:v>0.90477329500000003</c:v>
                </c:pt>
                <c:pt idx="3472" formatCode="General">
                  <c:v>0.90474915499999997</c:v>
                </c:pt>
                <c:pt idx="3473" formatCode="General">
                  <c:v>0.90472501500000002</c:v>
                </c:pt>
                <c:pt idx="3474" formatCode="General">
                  <c:v>0.90470087499999996</c:v>
                </c:pt>
                <c:pt idx="3475" formatCode="General">
                  <c:v>0.90467679499999998</c:v>
                </c:pt>
                <c:pt idx="3476" formatCode="General">
                  <c:v>0.90465265500000003</c:v>
                </c:pt>
                <c:pt idx="3477" formatCode="General">
                  <c:v>0.90462857500000005</c:v>
                </c:pt>
                <c:pt idx="3478" formatCode="General">
                  <c:v>0.90460449499999995</c:v>
                </c:pt>
                <c:pt idx="3479" formatCode="General">
                  <c:v>0.904580414</c:v>
                </c:pt>
                <c:pt idx="3480" formatCode="General">
                  <c:v>0.90455639399999999</c:v>
                </c:pt>
                <c:pt idx="3481" formatCode="General">
                  <c:v>0.904532373</c:v>
                </c:pt>
                <c:pt idx="3482" formatCode="General">
                  <c:v>0.90450829300000002</c:v>
                </c:pt>
                <c:pt idx="3483" formatCode="General">
                  <c:v>0.90448427200000003</c:v>
                </c:pt>
                <c:pt idx="3484" formatCode="General">
                  <c:v>0.90446031100000002</c:v>
                </c:pt>
                <c:pt idx="3485" formatCode="General">
                  <c:v>0.90443629000000003</c:v>
                </c:pt>
                <c:pt idx="3486" formatCode="General">
                  <c:v>0.90441232900000001</c:v>
                </c:pt>
                <c:pt idx="3487" formatCode="General">
                  <c:v>0.904388368</c:v>
                </c:pt>
                <c:pt idx="3488" formatCode="General">
                  <c:v>0.90436440699999998</c:v>
                </c:pt>
                <c:pt idx="3489" formatCode="General">
                  <c:v>0.90434044599999996</c:v>
                </c:pt>
                <c:pt idx="3490" formatCode="General">
                  <c:v>0.90431648499999995</c:v>
                </c:pt>
                <c:pt idx="3491" formatCode="General">
                  <c:v>0.90429258300000004</c:v>
                </c:pt>
                <c:pt idx="3492" formatCode="General">
                  <c:v>0.90426868199999999</c:v>
                </c:pt>
                <c:pt idx="3493" formatCode="General">
                  <c:v>0.90424478100000005</c:v>
                </c:pt>
                <c:pt idx="3494" formatCode="General">
                  <c:v>0.90422087900000003</c:v>
                </c:pt>
                <c:pt idx="3495" formatCode="General">
                  <c:v>0.90419703699999998</c:v>
                </c:pt>
                <c:pt idx="3496" formatCode="General">
                  <c:v>0.90417313600000004</c:v>
                </c:pt>
                <c:pt idx="3497" formatCode="General">
                  <c:v>0.90414929399999999</c:v>
                </c:pt>
                <c:pt idx="3498" formatCode="General">
                  <c:v>0.90412545200000005</c:v>
                </c:pt>
                <c:pt idx="3499" formatCode="General">
                  <c:v>0.90410161</c:v>
                </c:pt>
                <c:pt idx="3500" formatCode="General">
                  <c:v>0.90407782800000003</c:v>
                </c:pt>
                <c:pt idx="3501" formatCode="General">
                  <c:v>0.90405398599999998</c:v>
                </c:pt>
                <c:pt idx="3502" formatCode="General">
                  <c:v>0.904030204</c:v>
                </c:pt>
                <c:pt idx="3503" formatCode="General">
                  <c:v>0.90400642200000003</c:v>
                </c:pt>
                <c:pt idx="3504" formatCode="General">
                  <c:v>0.90398263899999998</c:v>
                </c:pt>
                <c:pt idx="3505" formatCode="General">
                  <c:v>0.90395891699999997</c:v>
                </c:pt>
                <c:pt idx="3506" formatCode="General">
                  <c:v>0.90393513400000003</c:v>
                </c:pt>
                <c:pt idx="3507" formatCode="General">
                  <c:v>0.90391141200000003</c:v>
                </c:pt>
                <c:pt idx="3508" formatCode="General">
                  <c:v>0.90388768900000005</c:v>
                </c:pt>
                <c:pt idx="3509" formatCode="General">
                  <c:v>0.90386396599999996</c:v>
                </c:pt>
                <c:pt idx="3510" formatCode="General">
                  <c:v>0.90384030299999996</c:v>
                </c:pt>
                <c:pt idx="3511" formatCode="General">
                  <c:v>0.90381658099999995</c:v>
                </c:pt>
                <c:pt idx="3512" formatCode="General">
                  <c:v>0.90379291799999995</c:v>
                </c:pt>
                <c:pt idx="3513" formatCode="General">
                  <c:v>0.90376925500000005</c:v>
                </c:pt>
                <c:pt idx="3514" formatCode="General">
                  <c:v>0.90374559200000004</c:v>
                </c:pt>
                <c:pt idx="3515" formatCode="General">
                  <c:v>0.90372198800000003</c:v>
                </c:pt>
                <c:pt idx="3516" formatCode="General">
                  <c:v>0.90369832500000002</c:v>
                </c:pt>
                <c:pt idx="3517" formatCode="General">
                  <c:v>0.90367472199999999</c:v>
                </c:pt>
                <c:pt idx="3518" formatCode="General">
                  <c:v>0.90365111799999998</c:v>
                </c:pt>
                <c:pt idx="3519" formatCode="General">
                  <c:v>0.90362781299999995</c:v>
                </c:pt>
                <c:pt idx="3520" formatCode="General">
                  <c:v>0.90360426900000002</c:v>
                </c:pt>
                <c:pt idx="3521" formatCode="General">
                  <c:v>0.90358066599999998</c:v>
                </c:pt>
                <c:pt idx="3522" formatCode="General">
                  <c:v>0.90355712200000005</c:v>
                </c:pt>
                <c:pt idx="3523" formatCode="General">
                  <c:v>0.903533578</c:v>
                </c:pt>
                <c:pt idx="3524" formatCode="General">
                  <c:v>0.90351003399999996</c:v>
                </c:pt>
                <c:pt idx="3525" formatCode="General">
                  <c:v>0.90348655</c:v>
                </c:pt>
                <c:pt idx="3526" formatCode="General">
                  <c:v>0.90346300599999996</c:v>
                </c:pt>
                <c:pt idx="3527" formatCode="General">
                  <c:v>0.90343952199999999</c:v>
                </c:pt>
                <c:pt idx="3528" formatCode="General">
                  <c:v>0.90341603800000003</c:v>
                </c:pt>
                <c:pt idx="3529" formatCode="General">
                  <c:v>0.90339255299999999</c:v>
                </c:pt>
                <c:pt idx="3530" formatCode="General">
                  <c:v>0.90336906900000002</c:v>
                </c:pt>
                <c:pt idx="3531" formatCode="General">
                  <c:v>0.90334564399999995</c:v>
                </c:pt>
                <c:pt idx="3532" formatCode="General">
                  <c:v>0.90332221999999995</c:v>
                </c:pt>
                <c:pt idx="3533" formatCode="General">
                  <c:v>0.90329879499999999</c:v>
                </c:pt>
                <c:pt idx="3534" formatCode="General">
                  <c:v>0.90327537099999999</c:v>
                </c:pt>
                <c:pt idx="3535" formatCode="General">
                  <c:v>0.90325194600000003</c:v>
                </c:pt>
                <c:pt idx="3536" formatCode="General">
                  <c:v>0.90322858100000003</c:v>
                </c:pt>
                <c:pt idx="3537" formatCode="General">
                  <c:v>0.90320515599999995</c:v>
                </c:pt>
                <c:pt idx="3538" formatCode="General">
                  <c:v>0.90318179099999996</c:v>
                </c:pt>
                <c:pt idx="3539" formatCode="General">
                  <c:v>0.90315842599999996</c:v>
                </c:pt>
                <c:pt idx="3540" formatCode="General">
                  <c:v>0.90313512100000004</c:v>
                </c:pt>
                <c:pt idx="3541" formatCode="General">
                  <c:v>0.90311175600000004</c:v>
                </c:pt>
                <c:pt idx="3542" formatCode="General">
                  <c:v>0.90308845000000004</c:v>
                </c:pt>
                <c:pt idx="3543" formatCode="General">
                  <c:v>0.90306514500000001</c:v>
                </c:pt>
                <c:pt idx="3544" formatCode="General">
                  <c:v>0.90304183999999998</c:v>
                </c:pt>
                <c:pt idx="3545" formatCode="General">
                  <c:v>0.90301853399999998</c:v>
                </c:pt>
                <c:pt idx="3546" formatCode="General">
                  <c:v>0.90299522899999995</c:v>
                </c:pt>
                <c:pt idx="3547" formatCode="General">
                  <c:v>0.90297198300000003</c:v>
                </c:pt>
                <c:pt idx="3548" formatCode="General">
                  <c:v>0.902948737</c:v>
                </c:pt>
                <c:pt idx="3549" formatCode="General">
                  <c:v>0.90292549099999997</c:v>
                </c:pt>
                <c:pt idx="3550" formatCode="General">
                  <c:v>0.90290224600000002</c:v>
                </c:pt>
                <c:pt idx="3551" formatCode="General">
                  <c:v>0.90287905899999998</c:v>
                </c:pt>
                <c:pt idx="3552" formatCode="General">
                  <c:v>0.90285581400000003</c:v>
                </c:pt>
                <c:pt idx="3553" formatCode="General">
                  <c:v>0.902832627</c:v>
                </c:pt>
                <c:pt idx="3554" formatCode="General">
                  <c:v>0.90280944100000005</c:v>
                </c:pt>
                <c:pt idx="3555" formatCode="General">
                  <c:v>0.90278625499999998</c:v>
                </c:pt>
                <c:pt idx="3556" formatCode="General">
                  <c:v>0.90276306900000003</c:v>
                </c:pt>
                <c:pt idx="3557" formatCode="General">
                  <c:v>0.90273994199999996</c:v>
                </c:pt>
                <c:pt idx="3558" formatCode="General">
                  <c:v>0.90271681500000001</c:v>
                </c:pt>
                <c:pt idx="3559" formatCode="General">
                  <c:v>0.90269368900000002</c:v>
                </c:pt>
                <c:pt idx="3560" formatCode="General">
                  <c:v>0.90267056199999995</c:v>
                </c:pt>
                <c:pt idx="3561" formatCode="General">
                  <c:v>0.90264743599999997</c:v>
                </c:pt>
                <c:pt idx="3562" formatCode="General">
                  <c:v>0.90262430900000001</c:v>
                </c:pt>
                <c:pt idx="3563" formatCode="General">
                  <c:v>0.90260124200000003</c:v>
                </c:pt>
                <c:pt idx="3564" formatCode="General">
                  <c:v>0.90257817500000004</c:v>
                </c:pt>
                <c:pt idx="3565" formatCode="General">
                  <c:v>0.90255510800000005</c:v>
                </c:pt>
                <c:pt idx="3566" formatCode="General">
                  <c:v>0.90253204099999995</c:v>
                </c:pt>
                <c:pt idx="3567" formatCode="General">
                  <c:v>0.90250903400000004</c:v>
                </c:pt>
                <c:pt idx="3568" formatCode="General">
                  <c:v>0.90248596699999994</c:v>
                </c:pt>
                <c:pt idx="3569" formatCode="General">
                  <c:v>0.90246295899999995</c:v>
                </c:pt>
                <c:pt idx="3570" formatCode="General">
                  <c:v>0.90243995200000005</c:v>
                </c:pt>
                <c:pt idx="3571" formatCode="General">
                  <c:v>0.90241694500000003</c:v>
                </c:pt>
                <c:pt idx="3572" formatCode="General">
                  <c:v>0.90239393700000003</c:v>
                </c:pt>
                <c:pt idx="3573" formatCode="General">
                  <c:v>0.90237098900000001</c:v>
                </c:pt>
                <c:pt idx="3574" formatCode="General">
                  <c:v>0.90234804199999996</c:v>
                </c:pt>
                <c:pt idx="3575" formatCode="General">
                  <c:v>0.90232509400000005</c:v>
                </c:pt>
                <c:pt idx="3576" formatCode="General">
                  <c:v>0.90230214600000003</c:v>
                </c:pt>
                <c:pt idx="3577" formatCode="General">
                  <c:v>0.902279198</c:v>
                </c:pt>
                <c:pt idx="3578" formatCode="General">
                  <c:v>0.90225624999999998</c:v>
                </c:pt>
                <c:pt idx="3579" formatCode="General">
                  <c:v>0.90223336200000004</c:v>
                </c:pt>
                <c:pt idx="3580" formatCode="General">
                  <c:v>0.90221047399999998</c:v>
                </c:pt>
                <c:pt idx="3581" formatCode="General">
                  <c:v>0.90218758600000004</c:v>
                </c:pt>
                <c:pt idx="3582" formatCode="General">
                  <c:v>0.90216469799999999</c:v>
                </c:pt>
                <c:pt idx="3583" formatCode="General">
                  <c:v>0.90214180899999996</c:v>
                </c:pt>
                <c:pt idx="3584" formatCode="General">
                  <c:v>0.90211898099999999</c:v>
                </c:pt>
                <c:pt idx="3585" formatCode="General">
                  <c:v>0.90209615200000004</c:v>
                </c:pt>
                <c:pt idx="3586" formatCode="General">
                  <c:v>0.90207332399999995</c:v>
                </c:pt>
                <c:pt idx="3587" formatCode="General">
                  <c:v>0.90205049500000001</c:v>
                </c:pt>
                <c:pt idx="3588" formatCode="General">
                  <c:v>0.90202766700000003</c:v>
                </c:pt>
                <c:pt idx="3589" formatCode="General">
                  <c:v>0.90200489800000005</c:v>
                </c:pt>
                <c:pt idx="3590" formatCode="General">
                  <c:v>0.901982069</c:v>
                </c:pt>
                <c:pt idx="3591" formatCode="General">
                  <c:v>0.90195930000000002</c:v>
                </c:pt>
                <c:pt idx="3592" formatCode="General">
                  <c:v>0.90193653100000004</c:v>
                </c:pt>
                <c:pt idx="3593" formatCode="General">
                  <c:v>0.90191376199999995</c:v>
                </c:pt>
                <c:pt idx="3594" formatCode="General">
                  <c:v>0.90189105300000005</c:v>
                </c:pt>
                <c:pt idx="3595" formatCode="General">
                  <c:v>0.90186828399999996</c:v>
                </c:pt>
                <c:pt idx="3596" formatCode="General">
                  <c:v>0.90184557399999998</c:v>
                </c:pt>
                <c:pt idx="3597" formatCode="General">
                  <c:v>0.90182286499999997</c:v>
                </c:pt>
                <c:pt idx="3598" formatCode="General">
                  <c:v>0.90180015599999996</c:v>
                </c:pt>
                <c:pt idx="3599" formatCode="General">
                  <c:v>0.90177780399999996</c:v>
                </c:pt>
                <c:pt idx="3600" formatCode="General">
                  <c:v>0.90175509499999995</c:v>
                </c:pt>
                <c:pt idx="3601" formatCode="General">
                  <c:v>0.90173244500000005</c:v>
                </c:pt>
                <c:pt idx="3602" formatCode="General">
                  <c:v>0.90170979500000004</c:v>
                </c:pt>
                <c:pt idx="3603" formatCode="General">
                  <c:v>0.90168714500000002</c:v>
                </c:pt>
                <c:pt idx="3604" formatCode="General">
                  <c:v>0.90166449500000001</c:v>
                </c:pt>
                <c:pt idx="3605" formatCode="General">
                  <c:v>0.90164190499999997</c:v>
                </c:pt>
                <c:pt idx="3606" formatCode="General">
                  <c:v>0.90161931500000003</c:v>
                </c:pt>
                <c:pt idx="3607" formatCode="General">
                  <c:v>0.90159672499999999</c:v>
                </c:pt>
                <c:pt idx="3608" formatCode="General">
                  <c:v>0.90157413500000005</c:v>
                </c:pt>
                <c:pt idx="3609" formatCode="General">
                  <c:v>0.90155154500000001</c:v>
                </c:pt>
                <c:pt idx="3610" formatCode="General">
                  <c:v>0.90152895499999997</c:v>
                </c:pt>
                <c:pt idx="3611" formatCode="General">
                  <c:v>0.90150642400000003</c:v>
                </c:pt>
                <c:pt idx="3612" formatCode="General">
                  <c:v>0.90148389299999998</c:v>
                </c:pt>
                <c:pt idx="3613" formatCode="General">
                  <c:v>0.90146136300000002</c:v>
                </c:pt>
                <c:pt idx="3614" formatCode="General">
                  <c:v>0.90143883199999997</c:v>
                </c:pt>
                <c:pt idx="3615" formatCode="General">
                  <c:v>0.901416302</c:v>
                </c:pt>
                <c:pt idx="3616" formatCode="General">
                  <c:v>0.90139383100000003</c:v>
                </c:pt>
                <c:pt idx="3617" formatCode="General">
                  <c:v>0.90137129999999999</c:v>
                </c:pt>
                <c:pt idx="3618" formatCode="General">
                  <c:v>0.90134882900000002</c:v>
                </c:pt>
                <c:pt idx="3619" formatCode="General">
                  <c:v>0.90132635800000005</c:v>
                </c:pt>
                <c:pt idx="3620" formatCode="General">
                  <c:v>0.90130394700000005</c:v>
                </c:pt>
                <c:pt idx="3621" formatCode="General">
                  <c:v>0.90128147599999997</c:v>
                </c:pt>
                <c:pt idx="3622" formatCode="General">
                  <c:v>0.90125906499999997</c:v>
                </c:pt>
                <c:pt idx="3623" formatCode="General">
                  <c:v>0.901236594</c:v>
                </c:pt>
                <c:pt idx="3624" formatCode="General">
                  <c:v>0.90121418200000003</c:v>
                </c:pt>
                <c:pt idx="3625" formatCode="General">
                  <c:v>0.90119177100000003</c:v>
                </c:pt>
                <c:pt idx="3626" formatCode="General">
                  <c:v>0.90116941900000003</c:v>
                </c:pt>
                <c:pt idx="3627" formatCode="General">
                  <c:v>0.90114700800000003</c:v>
                </c:pt>
                <c:pt idx="3628" formatCode="General">
                  <c:v>0.90112465600000002</c:v>
                </c:pt>
                <c:pt idx="3629" formatCode="General">
                  <c:v>0.90110230400000002</c:v>
                </c:pt>
                <c:pt idx="3630" formatCode="General">
                  <c:v>0.90107995299999999</c:v>
                </c:pt>
                <c:pt idx="3631" formatCode="General">
                  <c:v>0.90105760099999999</c:v>
                </c:pt>
                <c:pt idx="3632" formatCode="General">
                  <c:v>0.90103524899999998</c:v>
                </c:pt>
                <c:pt idx="3633" formatCode="General">
                  <c:v>0.90101295699999995</c:v>
                </c:pt>
                <c:pt idx="3634" formatCode="General">
                  <c:v>0.90099066500000002</c:v>
                </c:pt>
                <c:pt idx="3635" formatCode="General">
                  <c:v>0.90096837299999999</c:v>
                </c:pt>
                <c:pt idx="3636" formatCode="General">
                  <c:v>0.90094608099999995</c:v>
                </c:pt>
                <c:pt idx="3637" formatCode="General">
                  <c:v>0.90092378900000003</c:v>
                </c:pt>
                <c:pt idx="3638" formatCode="General">
                  <c:v>0.90090149600000002</c:v>
                </c:pt>
                <c:pt idx="3639" formatCode="General">
                  <c:v>0.90087926399999996</c:v>
                </c:pt>
                <c:pt idx="3640" formatCode="General">
                  <c:v>0.90085703100000003</c:v>
                </c:pt>
                <c:pt idx="3641" formatCode="General">
                  <c:v>0.90083479899999996</c:v>
                </c:pt>
                <c:pt idx="3642" formatCode="General">
                  <c:v>0.90081256600000004</c:v>
                </c:pt>
                <c:pt idx="3643" formatCode="General">
                  <c:v>0.90079033399999997</c:v>
                </c:pt>
                <c:pt idx="3644" formatCode="General">
                  <c:v>0.90076816100000001</c:v>
                </c:pt>
                <c:pt idx="3645" formatCode="General">
                  <c:v>0.90074598800000005</c:v>
                </c:pt>
                <c:pt idx="3646" formatCode="General">
                  <c:v>0.90072381499999998</c:v>
                </c:pt>
                <c:pt idx="3647" formatCode="General">
                  <c:v>0.90070164200000002</c:v>
                </c:pt>
                <c:pt idx="3648" formatCode="General">
                  <c:v>0.90067946899999995</c:v>
                </c:pt>
                <c:pt idx="3649" formatCode="General">
                  <c:v>0.900657296</c:v>
                </c:pt>
                <c:pt idx="3650" formatCode="General">
                  <c:v>0.90063518300000001</c:v>
                </c:pt>
                <c:pt idx="3651" formatCode="General">
                  <c:v>0.90061307000000002</c:v>
                </c:pt>
                <c:pt idx="3652" formatCode="General">
                  <c:v>0.90059089699999995</c:v>
                </c:pt>
                <c:pt idx="3653" formatCode="General">
                  <c:v>0.90056884299999995</c:v>
                </c:pt>
                <c:pt idx="3654" formatCode="General">
                  <c:v>0.90054672999999996</c:v>
                </c:pt>
                <c:pt idx="3655" formatCode="General">
                  <c:v>0.900524616</c:v>
                </c:pt>
                <c:pt idx="3656" formatCode="General">
                  <c:v>0.90050256299999998</c:v>
                </c:pt>
                <c:pt idx="3657" formatCode="General">
                  <c:v>0.90048050899999998</c:v>
                </c:pt>
                <c:pt idx="3658" formatCode="General">
                  <c:v>0.90045845499999999</c:v>
                </c:pt>
                <c:pt idx="3659" formatCode="General">
                  <c:v>0.900436401</c:v>
                </c:pt>
                <c:pt idx="3660" formatCode="General">
                  <c:v>0.90041434799999998</c:v>
                </c:pt>
                <c:pt idx="3661" formatCode="General">
                  <c:v>0.90039235399999995</c:v>
                </c:pt>
                <c:pt idx="3662" formatCode="General">
                  <c:v>0.90037029999999996</c:v>
                </c:pt>
                <c:pt idx="3663" formatCode="General">
                  <c:v>0.90034830600000004</c:v>
                </c:pt>
                <c:pt idx="3664" formatCode="General">
                  <c:v>0.90032631200000002</c:v>
                </c:pt>
                <c:pt idx="3665" formatCode="General">
                  <c:v>0.90030437699999999</c:v>
                </c:pt>
                <c:pt idx="3666" formatCode="General">
                  <c:v>0.90028238299999996</c:v>
                </c:pt>
                <c:pt idx="3667" formatCode="General">
                  <c:v>0.90026038900000005</c:v>
                </c:pt>
                <c:pt idx="3668" formatCode="General">
                  <c:v>0.90023845400000002</c:v>
                </c:pt>
                <c:pt idx="3669" formatCode="General">
                  <c:v>0.90021651999999996</c:v>
                </c:pt>
                <c:pt idx="3670" formatCode="General">
                  <c:v>0.90019458500000005</c:v>
                </c:pt>
                <c:pt idx="3671" formatCode="General">
                  <c:v>0.90017265099999999</c:v>
                </c:pt>
                <c:pt idx="3672" formatCode="General">
                  <c:v>0.90015077600000004</c:v>
                </c:pt>
                <c:pt idx="3673" formatCode="General">
                  <c:v>0.90012884100000001</c:v>
                </c:pt>
                <c:pt idx="3674" formatCode="General">
                  <c:v>0.90010696599999995</c:v>
                </c:pt>
                <c:pt idx="3675" formatCode="General">
                  <c:v>0.90008509199999998</c:v>
                </c:pt>
                <c:pt idx="3676" formatCode="General">
                  <c:v>0.90006321700000003</c:v>
                </c:pt>
                <c:pt idx="3677" formatCode="General">
                  <c:v>0.90004134199999997</c:v>
                </c:pt>
                <c:pt idx="3678" formatCode="General">
                  <c:v>0.90001952600000001</c:v>
                </c:pt>
                <c:pt idx="3679" formatCode="General">
                  <c:v>0.89999795000000005</c:v>
                </c:pt>
                <c:pt idx="3680" formatCode="General">
                  <c:v>0.89997613399999998</c:v>
                </c:pt>
                <c:pt idx="3681" formatCode="General">
                  <c:v>0.899954319</c:v>
                </c:pt>
                <c:pt idx="3682" formatCode="General">
                  <c:v>0.89993256300000002</c:v>
                </c:pt>
                <c:pt idx="3683" formatCode="General">
                  <c:v>0.89991074800000004</c:v>
                </c:pt>
                <c:pt idx="3684" formatCode="General">
                  <c:v>0.89988899200000005</c:v>
                </c:pt>
                <c:pt idx="3685" formatCode="General">
                  <c:v>0.89986717699999996</c:v>
                </c:pt>
                <c:pt idx="3686" formatCode="General">
                  <c:v>0.89984542099999998</c:v>
                </c:pt>
                <c:pt idx="3687" formatCode="General">
                  <c:v>0.89982366599999997</c:v>
                </c:pt>
                <c:pt idx="3688" formatCode="General">
                  <c:v>0.89980196999999995</c:v>
                </c:pt>
                <c:pt idx="3689" formatCode="General">
                  <c:v>0.89978021399999997</c:v>
                </c:pt>
                <c:pt idx="3690" formatCode="General">
                  <c:v>0.89975851799999995</c:v>
                </c:pt>
                <c:pt idx="3691" formatCode="General">
                  <c:v>0.89973676199999997</c:v>
                </c:pt>
                <c:pt idx="3692" formatCode="General">
                  <c:v>0.89971506599999995</c:v>
                </c:pt>
                <c:pt idx="3693" formatCode="General">
                  <c:v>0.89969337000000005</c:v>
                </c:pt>
                <c:pt idx="3694" formatCode="General">
                  <c:v>0.89967173300000003</c:v>
                </c:pt>
                <c:pt idx="3695" formatCode="General">
                  <c:v>0.89965003700000001</c:v>
                </c:pt>
                <c:pt idx="3696" formatCode="General">
                  <c:v>0.89962840099999997</c:v>
                </c:pt>
                <c:pt idx="3697" formatCode="General">
                  <c:v>0.89960676399999995</c:v>
                </c:pt>
                <c:pt idx="3698" formatCode="General">
                  <c:v>0.89958512800000001</c:v>
                </c:pt>
                <c:pt idx="3699" formatCode="General">
                  <c:v>0.89956349099999999</c:v>
                </c:pt>
                <c:pt idx="3700" formatCode="General">
                  <c:v>0.89954185499999995</c:v>
                </c:pt>
                <c:pt idx="3701" formatCode="General">
                  <c:v>0.89952027800000001</c:v>
                </c:pt>
                <c:pt idx="3702" formatCode="General">
                  <c:v>0.89949864099999999</c:v>
                </c:pt>
                <c:pt idx="3703" formatCode="General">
                  <c:v>0.89947706500000002</c:v>
                </c:pt>
                <c:pt idx="3704" formatCode="General">
                  <c:v>0.89945548799999997</c:v>
                </c:pt>
                <c:pt idx="3705" formatCode="General">
                  <c:v>0.89943391100000003</c:v>
                </c:pt>
                <c:pt idx="3706" formatCode="General">
                  <c:v>0.89941239399999995</c:v>
                </c:pt>
                <c:pt idx="3707" formatCode="General">
                  <c:v>0.89939081700000001</c:v>
                </c:pt>
                <c:pt idx="3708" formatCode="General">
                  <c:v>0.89936929899999996</c:v>
                </c:pt>
                <c:pt idx="3709" formatCode="General">
                  <c:v>0.89934778199999998</c:v>
                </c:pt>
                <c:pt idx="3710" formatCode="General">
                  <c:v>0.89932626500000001</c:v>
                </c:pt>
                <c:pt idx="3711" formatCode="General">
                  <c:v>0.89930474800000004</c:v>
                </c:pt>
                <c:pt idx="3712" formatCode="General">
                  <c:v>0.89928322999999999</c:v>
                </c:pt>
                <c:pt idx="3713" formatCode="General">
                  <c:v>0.89926177299999999</c:v>
                </c:pt>
                <c:pt idx="3714" formatCode="General">
                  <c:v>0.89924025500000004</c:v>
                </c:pt>
                <c:pt idx="3715" formatCode="General">
                  <c:v>0.89921879800000004</c:v>
                </c:pt>
                <c:pt idx="3716" formatCode="General">
                  <c:v>0.89919733999999996</c:v>
                </c:pt>
                <c:pt idx="3717" formatCode="General">
                  <c:v>0.89917588199999998</c:v>
                </c:pt>
                <c:pt idx="3718" formatCode="General">
                  <c:v>0.89915448399999998</c:v>
                </c:pt>
                <c:pt idx="3719" formatCode="General">
                  <c:v>0.89913302699999997</c:v>
                </c:pt>
                <c:pt idx="3720" formatCode="General">
                  <c:v>0.89911162899999997</c:v>
                </c:pt>
                <c:pt idx="3721" formatCode="General">
                  <c:v>0.89909022999999999</c:v>
                </c:pt>
                <c:pt idx="3722" formatCode="General">
                  <c:v>0.89906883199999998</c:v>
                </c:pt>
                <c:pt idx="3723" formatCode="General">
                  <c:v>0.89904743399999998</c:v>
                </c:pt>
                <c:pt idx="3724" formatCode="General">
                  <c:v>0.89902603599999997</c:v>
                </c:pt>
                <c:pt idx="3725" formatCode="General">
                  <c:v>0.89900469800000005</c:v>
                </c:pt>
                <c:pt idx="3726" formatCode="General">
                  <c:v>0.89898330000000004</c:v>
                </c:pt>
                <c:pt idx="3727" formatCode="General">
                  <c:v>0.89896196100000003</c:v>
                </c:pt>
                <c:pt idx="3728" formatCode="General">
                  <c:v>0.89894062299999999</c:v>
                </c:pt>
                <c:pt idx="3729" formatCode="General">
                  <c:v>0.89891928399999999</c:v>
                </c:pt>
                <c:pt idx="3730" formatCode="General">
                  <c:v>0.89889800500000006</c:v>
                </c:pt>
                <c:pt idx="3731" formatCode="General">
                  <c:v>0.89887666700000002</c:v>
                </c:pt>
                <c:pt idx="3732" formatCode="General">
                  <c:v>0.89885538799999998</c:v>
                </c:pt>
                <c:pt idx="3733" formatCode="General">
                  <c:v>0.89883410900000005</c:v>
                </c:pt>
                <c:pt idx="3734" formatCode="General">
                  <c:v>0.89881283000000001</c:v>
                </c:pt>
                <c:pt idx="3735" formatCode="General">
                  <c:v>0.89879155200000005</c:v>
                </c:pt>
                <c:pt idx="3736" formatCode="General">
                  <c:v>0.89877027300000001</c:v>
                </c:pt>
                <c:pt idx="3737" formatCode="General">
                  <c:v>0.89874905299999996</c:v>
                </c:pt>
                <c:pt idx="3738" formatCode="General">
                  <c:v>0.898727834</c:v>
                </c:pt>
                <c:pt idx="3739" formatCode="General">
                  <c:v>0.89870655499999996</c:v>
                </c:pt>
                <c:pt idx="3740" formatCode="General">
                  <c:v>0.898685336</c:v>
                </c:pt>
                <c:pt idx="3741" formatCode="General">
                  <c:v>0.89866417600000004</c:v>
                </c:pt>
                <c:pt idx="3742" formatCode="General">
                  <c:v>0.89864295699999996</c:v>
                </c:pt>
                <c:pt idx="3743" formatCode="General">
                  <c:v>0.898621738</c:v>
                </c:pt>
                <c:pt idx="3744" formatCode="General">
                  <c:v>0.89860057800000004</c:v>
                </c:pt>
                <c:pt idx="3745" formatCode="General">
                  <c:v>0.89857941900000005</c:v>
                </c:pt>
                <c:pt idx="3746" formatCode="General">
                  <c:v>0.89855825899999997</c:v>
                </c:pt>
                <c:pt idx="3747" formatCode="General">
                  <c:v>0.89853709900000001</c:v>
                </c:pt>
                <c:pt idx="3748" formatCode="General">
                  <c:v>0.89851594000000001</c:v>
                </c:pt>
                <c:pt idx="3749" formatCode="General">
                  <c:v>0.89849484000000002</c:v>
                </c:pt>
                <c:pt idx="3750" formatCode="General">
                  <c:v>0.89847368000000005</c:v>
                </c:pt>
                <c:pt idx="3751" formatCode="General">
                  <c:v>0.89845257999999995</c:v>
                </c:pt>
                <c:pt idx="3752" formatCode="General">
                  <c:v>0.89843147999999995</c:v>
                </c:pt>
                <c:pt idx="3753" formatCode="General">
                  <c:v>0.89841037999999995</c:v>
                </c:pt>
                <c:pt idx="3754" formatCode="General">
                  <c:v>0.89838933899999995</c:v>
                </c:pt>
                <c:pt idx="3755" formatCode="General">
                  <c:v>0.89836823899999996</c:v>
                </c:pt>
                <c:pt idx="3756" formatCode="General">
                  <c:v>0.89834719900000004</c:v>
                </c:pt>
                <c:pt idx="3757" formatCode="General">
                  <c:v>0.89832609900000004</c:v>
                </c:pt>
                <c:pt idx="3758" formatCode="General">
                  <c:v>0.89830505800000005</c:v>
                </c:pt>
                <c:pt idx="3759" formatCode="General">
                  <c:v>0.89828431600000003</c:v>
                </c:pt>
                <c:pt idx="3760" formatCode="General">
                  <c:v>0.898263335</c:v>
                </c:pt>
                <c:pt idx="3761" formatCode="General">
                  <c:v>0.89824229499999997</c:v>
                </c:pt>
                <c:pt idx="3762" formatCode="General">
                  <c:v>0.89822131400000005</c:v>
                </c:pt>
                <c:pt idx="3763" formatCode="General">
                  <c:v>0.89820033300000002</c:v>
                </c:pt>
                <c:pt idx="3764" formatCode="General">
                  <c:v>0.89817935199999999</c:v>
                </c:pt>
                <c:pt idx="3765" formatCode="General">
                  <c:v>0.89815837099999996</c:v>
                </c:pt>
                <c:pt idx="3766" formatCode="General">
                  <c:v>0.89813739100000001</c:v>
                </c:pt>
                <c:pt idx="3767" formatCode="General">
                  <c:v>0.89811646899999997</c:v>
                </c:pt>
                <c:pt idx="3768" formatCode="General">
                  <c:v>0.89809548900000002</c:v>
                </c:pt>
                <c:pt idx="3769" formatCode="General">
                  <c:v>0.89807456699999999</c:v>
                </c:pt>
                <c:pt idx="3770" formatCode="General">
                  <c:v>0.89805364600000004</c:v>
                </c:pt>
                <c:pt idx="3771" formatCode="General">
                  <c:v>0.89803272499999998</c:v>
                </c:pt>
                <c:pt idx="3772" formatCode="General">
                  <c:v>0.89801180400000002</c:v>
                </c:pt>
                <c:pt idx="3773" formatCode="General">
                  <c:v>0.89799094199999996</c:v>
                </c:pt>
                <c:pt idx="3774" formatCode="General">
                  <c:v>0.89797008</c:v>
                </c:pt>
                <c:pt idx="3775" formatCode="General">
                  <c:v>0.89794915900000005</c:v>
                </c:pt>
                <c:pt idx="3776" formatCode="General">
                  <c:v>0.89792829799999996</c:v>
                </c:pt>
                <c:pt idx="3777" formatCode="General">
                  <c:v>0.897907436</c:v>
                </c:pt>
                <c:pt idx="3778" formatCode="General">
                  <c:v>0.89788663400000002</c:v>
                </c:pt>
                <c:pt idx="3779" formatCode="General">
                  <c:v>0.89786577199999995</c:v>
                </c:pt>
                <c:pt idx="3780" formatCode="General">
                  <c:v>0.89784496999999996</c:v>
                </c:pt>
                <c:pt idx="3781" formatCode="General">
                  <c:v>0.89782410899999998</c:v>
                </c:pt>
                <c:pt idx="3782" formatCode="General">
                  <c:v>0.89780330699999999</c:v>
                </c:pt>
                <c:pt idx="3783" formatCode="General">
                  <c:v>0.89778250500000001</c:v>
                </c:pt>
                <c:pt idx="3784" formatCode="General">
                  <c:v>0.89776176200000002</c:v>
                </c:pt>
                <c:pt idx="3785" formatCode="General">
                  <c:v>0.89774096000000003</c:v>
                </c:pt>
                <c:pt idx="3786" formatCode="General">
                  <c:v>0.89772015800000005</c:v>
                </c:pt>
                <c:pt idx="3787" formatCode="General">
                  <c:v>0.89769941600000003</c:v>
                </c:pt>
                <c:pt idx="3788" formatCode="General">
                  <c:v>0.89767867300000004</c:v>
                </c:pt>
                <c:pt idx="3789" formatCode="General">
                  <c:v>0.89765793100000002</c:v>
                </c:pt>
                <c:pt idx="3790" formatCode="General">
                  <c:v>0.89763718800000003</c:v>
                </c:pt>
                <c:pt idx="3791" formatCode="General">
                  <c:v>0.89761650599999998</c:v>
                </c:pt>
                <c:pt idx="3792" formatCode="General">
                  <c:v>0.89759576299999999</c:v>
                </c:pt>
                <c:pt idx="3793" formatCode="General">
                  <c:v>0.89757507999999997</c:v>
                </c:pt>
                <c:pt idx="3794" formatCode="General">
                  <c:v>0.89755439800000003</c:v>
                </c:pt>
                <c:pt idx="3795" formatCode="General">
                  <c:v>0.89753371500000001</c:v>
                </c:pt>
                <c:pt idx="3796" formatCode="General">
                  <c:v>0.89751303199999999</c:v>
                </c:pt>
                <c:pt idx="3797" formatCode="General">
                  <c:v>0.89749234899999997</c:v>
                </c:pt>
                <c:pt idx="3798" formatCode="General">
                  <c:v>0.89747166599999995</c:v>
                </c:pt>
                <c:pt idx="3799" formatCode="General">
                  <c:v>0.897451043</c:v>
                </c:pt>
                <c:pt idx="3800" formatCode="General">
                  <c:v>0.89743041999999995</c:v>
                </c:pt>
                <c:pt idx="3801" formatCode="General">
                  <c:v>0.89740979700000001</c:v>
                </c:pt>
                <c:pt idx="3802" formatCode="General">
                  <c:v>0.89738917399999996</c:v>
                </c:pt>
                <c:pt idx="3803" formatCode="General">
                  <c:v>0.89736855000000004</c:v>
                </c:pt>
                <c:pt idx="3804" formatCode="General">
                  <c:v>0.89734792699999999</c:v>
                </c:pt>
                <c:pt idx="3805" formatCode="General">
                  <c:v>0.89732736300000004</c:v>
                </c:pt>
                <c:pt idx="3806" formatCode="General">
                  <c:v>0.89730679999999996</c:v>
                </c:pt>
                <c:pt idx="3807" formatCode="General">
                  <c:v>0.89728623600000001</c:v>
                </c:pt>
                <c:pt idx="3808" formatCode="General">
                  <c:v>0.89726567300000004</c:v>
                </c:pt>
                <c:pt idx="3809" formatCode="General">
                  <c:v>0.89724510899999999</c:v>
                </c:pt>
                <c:pt idx="3810" formatCode="General">
                  <c:v>0.89722454500000004</c:v>
                </c:pt>
                <c:pt idx="3811" formatCode="General">
                  <c:v>0.89720404099999995</c:v>
                </c:pt>
                <c:pt idx="3812" formatCode="General">
                  <c:v>0.89718347799999998</c:v>
                </c:pt>
                <c:pt idx="3813" formatCode="General">
                  <c:v>0.897162974</c:v>
                </c:pt>
                <c:pt idx="3814" formatCode="General">
                  <c:v>0.89714247000000003</c:v>
                </c:pt>
                <c:pt idx="3815" formatCode="General">
                  <c:v>0.89712196600000005</c:v>
                </c:pt>
                <c:pt idx="3816" formatCode="General">
                  <c:v>0.89710146199999996</c:v>
                </c:pt>
                <c:pt idx="3817" formatCode="General">
                  <c:v>0.89708101699999998</c:v>
                </c:pt>
                <c:pt idx="3818" formatCode="General">
                  <c:v>0.897060513</c:v>
                </c:pt>
                <c:pt idx="3819" formatCode="General">
                  <c:v>0.897040069</c:v>
                </c:pt>
                <c:pt idx="3820" formatCode="General">
                  <c:v>0.89701962499999999</c:v>
                </c:pt>
                <c:pt idx="3821" formatCode="General">
                  <c:v>0.89699918000000001</c:v>
                </c:pt>
                <c:pt idx="3822" formatCode="General">
                  <c:v>0.896978736</c:v>
                </c:pt>
                <c:pt idx="3823" formatCode="General">
                  <c:v>0.89695835099999999</c:v>
                </c:pt>
                <c:pt idx="3824" formatCode="General">
                  <c:v>0.89693790699999998</c:v>
                </c:pt>
                <c:pt idx="3825" formatCode="General">
                  <c:v>0.89691752199999997</c:v>
                </c:pt>
                <c:pt idx="3826" formatCode="General">
                  <c:v>0.89689713699999996</c:v>
                </c:pt>
                <c:pt idx="3827" formatCode="General">
                  <c:v>0.89687675200000005</c:v>
                </c:pt>
                <c:pt idx="3828" formatCode="General">
                  <c:v>0.89685636800000001</c:v>
                </c:pt>
                <c:pt idx="3829" formatCode="General">
                  <c:v>0.896835983</c:v>
                </c:pt>
                <c:pt idx="3830" formatCode="General">
                  <c:v>0.89681559799999999</c:v>
                </c:pt>
                <c:pt idx="3831" formatCode="General">
                  <c:v>0.89679527299999995</c:v>
                </c:pt>
                <c:pt idx="3832" formatCode="General">
                  <c:v>0.89677494800000002</c:v>
                </c:pt>
                <c:pt idx="3833" formatCode="General">
                  <c:v>0.896754622</c:v>
                </c:pt>
                <c:pt idx="3834" formatCode="General">
                  <c:v>0.89673429699999996</c:v>
                </c:pt>
                <c:pt idx="3835" formatCode="General">
                  <c:v>0.89671397200000003</c:v>
                </c:pt>
                <c:pt idx="3836" formatCode="General">
                  <c:v>0.89669364699999998</c:v>
                </c:pt>
                <c:pt idx="3837" formatCode="General">
                  <c:v>0.89667338100000005</c:v>
                </c:pt>
                <c:pt idx="3838" formatCode="General">
                  <c:v>0.896653056</c:v>
                </c:pt>
                <c:pt idx="3839" formatCode="General">
                  <c:v>0.89663279100000004</c:v>
                </c:pt>
                <c:pt idx="3840" formatCode="General">
                  <c:v>0.896612823</c:v>
                </c:pt>
                <c:pt idx="3841" formatCode="General">
                  <c:v>0.89659255699999996</c:v>
                </c:pt>
                <c:pt idx="3842" formatCode="General">
                  <c:v>0.89657235099999999</c:v>
                </c:pt>
                <c:pt idx="3843" formatCode="General">
                  <c:v>0.89655208600000003</c:v>
                </c:pt>
                <c:pt idx="3844" formatCode="General">
                  <c:v>0.89653187999999995</c:v>
                </c:pt>
                <c:pt idx="3845" formatCode="General">
                  <c:v>0.89651167399999998</c:v>
                </c:pt>
                <c:pt idx="3846" formatCode="General">
                  <c:v>0.89649146800000001</c:v>
                </c:pt>
                <c:pt idx="3847" formatCode="General">
                  <c:v>0.89647126200000005</c:v>
                </c:pt>
                <c:pt idx="3848" formatCode="General">
                  <c:v>0.89645105599999997</c:v>
                </c:pt>
                <c:pt idx="3849" formatCode="General">
                  <c:v>0.89643090999999997</c:v>
                </c:pt>
                <c:pt idx="3850" formatCode="General">
                  <c:v>0.896410704</c:v>
                </c:pt>
                <c:pt idx="3851" formatCode="General">
                  <c:v>0.89639055700000003</c:v>
                </c:pt>
                <c:pt idx="3852" formatCode="General">
                  <c:v>0.89637041100000003</c:v>
                </c:pt>
                <c:pt idx="3853" formatCode="General">
                  <c:v>0.89635026500000003</c:v>
                </c:pt>
                <c:pt idx="3854" formatCode="General">
                  <c:v>0.89633011799999995</c:v>
                </c:pt>
                <c:pt idx="3855" formatCode="General">
                  <c:v>0.89630997199999995</c:v>
                </c:pt>
                <c:pt idx="3856" formatCode="General">
                  <c:v>0.89628988499999995</c:v>
                </c:pt>
                <c:pt idx="3857" formatCode="General">
                  <c:v>0.89626979799999995</c:v>
                </c:pt>
                <c:pt idx="3858" formatCode="General">
                  <c:v>0.89624965199999995</c:v>
                </c:pt>
                <c:pt idx="3859" formatCode="General">
                  <c:v>0.89622956499999995</c:v>
                </c:pt>
                <c:pt idx="3860" formatCode="General">
                  <c:v>0.89620947799999995</c:v>
                </c:pt>
                <c:pt idx="3861" formatCode="General">
                  <c:v>0.89618945100000003</c:v>
                </c:pt>
                <c:pt idx="3862" formatCode="General">
                  <c:v>0.89616936400000002</c:v>
                </c:pt>
                <c:pt idx="3863" formatCode="General">
                  <c:v>0.89614933699999999</c:v>
                </c:pt>
                <c:pt idx="3864" formatCode="General">
                  <c:v>0.89612925099999996</c:v>
                </c:pt>
                <c:pt idx="3865" formatCode="General">
                  <c:v>0.89610922299999995</c:v>
                </c:pt>
                <c:pt idx="3866" formatCode="General">
                  <c:v>0.89608919600000003</c:v>
                </c:pt>
                <c:pt idx="3867" formatCode="General">
                  <c:v>0.896069169</c:v>
                </c:pt>
                <c:pt idx="3868" formatCode="General">
                  <c:v>0.89604920099999996</c:v>
                </c:pt>
                <c:pt idx="3869" formatCode="General">
                  <c:v>0.89602917400000004</c:v>
                </c:pt>
                <c:pt idx="3870" formatCode="General">
                  <c:v>0.89600920699999997</c:v>
                </c:pt>
                <c:pt idx="3871" formatCode="General">
                  <c:v>0.89598923900000005</c:v>
                </c:pt>
                <c:pt idx="3872" formatCode="General">
                  <c:v>0.89596927199999998</c:v>
                </c:pt>
                <c:pt idx="3873" formatCode="General">
                  <c:v>0.89594930399999995</c:v>
                </c:pt>
                <c:pt idx="3874" formatCode="General">
                  <c:v>0.89592933699999999</c:v>
                </c:pt>
                <c:pt idx="3875" formatCode="General">
                  <c:v>0.89590936899999996</c:v>
                </c:pt>
                <c:pt idx="3876" formatCode="General">
                  <c:v>0.895889461</c:v>
                </c:pt>
                <c:pt idx="3877" formatCode="General">
                  <c:v>0.89586949299999996</c:v>
                </c:pt>
                <c:pt idx="3878" formatCode="General">
                  <c:v>0.89584958599999998</c:v>
                </c:pt>
                <c:pt idx="3879" formatCode="General">
                  <c:v>0.89582967800000002</c:v>
                </c:pt>
                <c:pt idx="3880" formatCode="General">
                  <c:v>0.89580976999999995</c:v>
                </c:pt>
                <c:pt idx="3881" formatCode="General">
                  <c:v>0.89578992099999999</c:v>
                </c:pt>
                <c:pt idx="3882" formatCode="General">
                  <c:v>0.89577001300000003</c:v>
                </c:pt>
                <c:pt idx="3883" formatCode="General">
                  <c:v>0.89575016500000004</c:v>
                </c:pt>
                <c:pt idx="3884" formatCode="General">
                  <c:v>0.89573025699999997</c:v>
                </c:pt>
                <c:pt idx="3885" formatCode="General">
                  <c:v>0.89571040899999999</c:v>
                </c:pt>
                <c:pt idx="3886" formatCode="General">
                  <c:v>0.89569056000000002</c:v>
                </c:pt>
                <c:pt idx="3887" formatCode="General">
                  <c:v>0.89567071200000004</c:v>
                </c:pt>
                <c:pt idx="3888" formatCode="General">
                  <c:v>0.89565092300000004</c:v>
                </c:pt>
                <c:pt idx="3889" formatCode="General">
                  <c:v>0.89563107500000005</c:v>
                </c:pt>
                <c:pt idx="3890" formatCode="General">
                  <c:v>0.89561128599999995</c:v>
                </c:pt>
                <c:pt idx="3891" formatCode="General">
                  <c:v>0.89559143799999996</c:v>
                </c:pt>
                <c:pt idx="3892" formatCode="General">
                  <c:v>0.89557164899999997</c:v>
                </c:pt>
                <c:pt idx="3893" formatCode="General">
                  <c:v>0.89555185999999998</c:v>
                </c:pt>
                <c:pt idx="3894" formatCode="General">
                  <c:v>0.89553213099999995</c:v>
                </c:pt>
                <c:pt idx="3895" formatCode="General">
                  <c:v>0.89551234199999996</c:v>
                </c:pt>
                <c:pt idx="3896" formatCode="General">
                  <c:v>0.89549255400000005</c:v>
                </c:pt>
                <c:pt idx="3897" formatCode="General">
                  <c:v>0.89547282500000003</c:v>
                </c:pt>
                <c:pt idx="3898" formatCode="General">
                  <c:v>0.89545309500000003</c:v>
                </c:pt>
                <c:pt idx="3899" formatCode="General">
                  <c:v>0.89543336600000001</c:v>
                </c:pt>
                <c:pt idx="3900" formatCode="General">
                  <c:v>0.89541363699999998</c:v>
                </c:pt>
                <c:pt idx="3901" formatCode="General">
                  <c:v>0.89539390799999996</c:v>
                </c:pt>
                <c:pt idx="3902" formatCode="General">
                  <c:v>0.89537417900000005</c:v>
                </c:pt>
                <c:pt idx="3903" formatCode="General">
                  <c:v>0.89535450900000002</c:v>
                </c:pt>
                <c:pt idx="3904" formatCode="General">
                  <c:v>0.89533483999999997</c:v>
                </c:pt>
                <c:pt idx="3905" formatCode="General">
                  <c:v>0.89531511100000005</c:v>
                </c:pt>
                <c:pt idx="3906" formatCode="General">
                  <c:v>0.89529544100000003</c:v>
                </c:pt>
                <c:pt idx="3907" formatCode="General">
                  <c:v>0.89527577199999997</c:v>
                </c:pt>
                <c:pt idx="3908" formatCode="General">
                  <c:v>0.89525616200000002</c:v>
                </c:pt>
                <c:pt idx="3909" formatCode="General">
                  <c:v>0.89523649199999999</c:v>
                </c:pt>
                <c:pt idx="3910" formatCode="General">
                  <c:v>0.89521688200000005</c:v>
                </c:pt>
                <c:pt idx="3911" formatCode="General">
                  <c:v>0.89519721299999999</c:v>
                </c:pt>
                <c:pt idx="3912" formatCode="General">
                  <c:v>0.89517760300000004</c:v>
                </c:pt>
                <c:pt idx="3913" formatCode="General">
                  <c:v>0.89515799299999999</c:v>
                </c:pt>
                <c:pt idx="3914" formatCode="General">
                  <c:v>0.89513838300000004</c:v>
                </c:pt>
                <c:pt idx="3915" formatCode="General">
                  <c:v>0.89511877299999998</c:v>
                </c:pt>
                <c:pt idx="3916" formatCode="General">
                  <c:v>0.895099223</c:v>
                </c:pt>
                <c:pt idx="3917" formatCode="General">
                  <c:v>0.89507961300000005</c:v>
                </c:pt>
                <c:pt idx="3918" formatCode="General">
                  <c:v>0.89506006199999999</c:v>
                </c:pt>
                <c:pt idx="3919" formatCode="General">
                  <c:v>0.89504051200000001</c:v>
                </c:pt>
                <c:pt idx="3920" formatCode="General">
                  <c:v>0.89502126000000004</c:v>
                </c:pt>
                <c:pt idx="3921" formatCode="General">
                  <c:v>0.89500170899999998</c:v>
                </c:pt>
                <c:pt idx="3922" formatCode="General">
                  <c:v>0.894982159</c:v>
                </c:pt>
                <c:pt idx="3923" formatCode="General">
                  <c:v>0.89496266800000002</c:v>
                </c:pt>
                <c:pt idx="3924" formatCode="General">
                  <c:v>0.89494311800000004</c:v>
                </c:pt>
                <c:pt idx="3925" formatCode="General">
                  <c:v>0.89492362700000005</c:v>
                </c:pt>
                <c:pt idx="3926" formatCode="General">
                  <c:v>0.89490413700000004</c:v>
                </c:pt>
                <c:pt idx="3927" formatCode="General">
                  <c:v>0.89488464599999995</c:v>
                </c:pt>
                <c:pt idx="3928" formatCode="General">
                  <c:v>0.89486515499999997</c:v>
                </c:pt>
                <c:pt idx="3929" formatCode="General">
                  <c:v>0.89484572399999995</c:v>
                </c:pt>
                <c:pt idx="3930" formatCode="General">
                  <c:v>0.89482623299999997</c:v>
                </c:pt>
                <c:pt idx="3931" formatCode="General">
                  <c:v>0.89480680199999996</c:v>
                </c:pt>
                <c:pt idx="3932" formatCode="General">
                  <c:v>0.89478737100000005</c:v>
                </c:pt>
                <c:pt idx="3933" formatCode="General">
                  <c:v>0.89476794000000004</c:v>
                </c:pt>
                <c:pt idx="3934" formatCode="General">
                  <c:v>0.89474850900000003</c:v>
                </c:pt>
                <c:pt idx="3935" formatCode="General">
                  <c:v>0.89472907800000001</c:v>
                </c:pt>
                <c:pt idx="3936" formatCode="General">
                  <c:v>0.894709647</c:v>
                </c:pt>
                <c:pt idx="3937" formatCode="General">
                  <c:v>0.89469027499999998</c:v>
                </c:pt>
                <c:pt idx="3938" formatCode="General">
                  <c:v>0.89467090400000004</c:v>
                </c:pt>
                <c:pt idx="3939" formatCode="General">
                  <c:v>0.89465147300000003</c:v>
                </c:pt>
                <c:pt idx="3940" formatCode="General">
                  <c:v>0.89463210100000001</c:v>
                </c:pt>
                <c:pt idx="3941" formatCode="General">
                  <c:v>0.89461272999999997</c:v>
                </c:pt>
                <c:pt idx="3942" formatCode="General">
                  <c:v>0.89459341800000003</c:v>
                </c:pt>
                <c:pt idx="3943" formatCode="General">
                  <c:v>0.89457404600000001</c:v>
                </c:pt>
                <c:pt idx="3944" formatCode="General">
                  <c:v>0.89455473399999996</c:v>
                </c:pt>
                <c:pt idx="3945" formatCode="General">
                  <c:v>0.89453536300000003</c:v>
                </c:pt>
                <c:pt idx="3946" formatCode="General">
                  <c:v>0.89451605099999998</c:v>
                </c:pt>
                <c:pt idx="3947" formatCode="General">
                  <c:v>0.89449673900000004</c:v>
                </c:pt>
                <c:pt idx="3948" formatCode="General">
                  <c:v>0.89447742699999999</c:v>
                </c:pt>
                <c:pt idx="3949" formatCode="General">
                  <c:v>0.89445811500000005</c:v>
                </c:pt>
                <c:pt idx="3950" formatCode="General">
                  <c:v>0.89443886299999997</c:v>
                </c:pt>
                <c:pt idx="3951" formatCode="General">
                  <c:v>0.89441955100000003</c:v>
                </c:pt>
                <c:pt idx="3952" formatCode="General">
                  <c:v>0.89440029899999995</c:v>
                </c:pt>
                <c:pt idx="3953" formatCode="General">
                  <c:v>0.89438104600000001</c:v>
                </c:pt>
                <c:pt idx="3954" formatCode="General">
                  <c:v>0.89436179400000004</c:v>
                </c:pt>
                <c:pt idx="3955" formatCode="General">
                  <c:v>0.89434254199999996</c:v>
                </c:pt>
                <c:pt idx="3956" formatCode="General">
                  <c:v>0.89432328900000002</c:v>
                </c:pt>
                <c:pt idx="3957" formatCode="General">
                  <c:v>0.89430403700000005</c:v>
                </c:pt>
                <c:pt idx="3958" formatCode="General">
                  <c:v>0.89428484399999997</c:v>
                </c:pt>
                <c:pt idx="3959" formatCode="General">
                  <c:v>0.89426565199999997</c:v>
                </c:pt>
                <c:pt idx="3960" formatCode="General">
                  <c:v>0.89424639900000003</c:v>
                </c:pt>
                <c:pt idx="3961" formatCode="General">
                  <c:v>0.89422720700000002</c:v>
                </c:pt>
                <c:pt idx="3962" formatCode="General">
                  <c:v>0.89420801400000005</c:v>
                </c:pt>
                <c:pt idx="3963" formatCode="General">
                  <c:v>0.89418888100000005</c:v>
                </c:pt>
                <c:pt idx="3964" formatCode="General">
                  <c:v>0.89416968799999996</c:v>
                </c:pt>
                <c:pt idx="3965" formatCode="General">
                  <c:v>0.89415055499999996</c:v>
                </c:pt>
                <c:pt idx="3966" formatCode="General">
                  <c:v>0.89413136199999999</c:v>
                </c:pt>
                <c:pt idx="3967" formatCode="General">
                  <c:v>0.89411222899999998</c:v>
                </c:pt>
                <c:pt idx="3968" formatCode="General">
                  <c:v>0.89409309599999998</c:v>
                </c:pt>
                <c:pt idx="3969" formatCode="General">
                  <c:v>0.89407396299999997</c:v>
                </c:pt>
                <c:pt idx="3970" formatCode="General">
                  <c:v>0.89405482999999997</c:v>
                </c:pt>
                <c:pt idx="3971" formatCode="General">
                  <c:v>0.89403569699999996</c:v>
                </c:pt>
                <c:pt idx="3972" formatCode="General">
                  <c:v>0.89401662299999995</c:v>
                </c:pt>
                <c:pt idx="3973" formatCode="General">
                  <c:v>0.89399755000000003</c:v>
                </c:pt>
                <c:pt idx="3974" formatCode="General">
                  <c:v>0.89397841700000003</c:v>
                </c:pt>
                <c:pt idx="3975" formatCode="General">
                  <c:v>0.89395934300000002</c:v>
                </c:pt>
                <c:pt idx="3976" formatCode="General">
                  <c:v>0.89394026999999998</c:v>
                </c:pt>
                <c:pt idx="3977" formatCode="General">
                  <c:v>0.89392119599999997</c:v>
                </c:pt>
                <c:pt idx="3978" formatCode="General">
                  <c:v>0.89390218300000002</c:v>
                </c:pt>
                <c:pt idx="3979" formatCode="General">
                  <c:v>0.89388310900000001</c:v>
                </c:pt>
                <c:pt idx="3980" formatCode="General">
                  <c:v>0.89386409499999997</c:v>
                </c:pt>
                <c:pt idx="3981" formatCode="General">
                  <c:v>0.89384508100000004</c:v>
                </c:pt>
                <c:pt idx="3982" formatCode="General">
                  <c:v>0.89382600800000001</c:v>
                </c:pt>
                <c:pt idx="3983" formatCode="General">
                  <c:v>0.89380699399999997</c:v>
                </c:pt>
                <c:pt idx="3984" formatCode="General">
                  <c:v>0.89378804000000001</c:v>
                </c:pt>
                <c:pt idx="3985" formatCode="General">
                  <c:v>0.89376902599999997</c:v>
                </c:pt>
                <c:pt idx="3986" formatCode="General">
                  <c:v>0.89375001200000004</c:v>
                </c:pt>
                <c:pt idx="3987" formatCode="General">
                  <c:v>0.89373105799999997</c:v>
                </c:pt>
                <c:pt idx="3988" formatCode="General">
                  <c:v>0.89371210300000004</c:v>
                </c:pt>
                <c:pt idx="3989" formatCode="General">
                  <c:v>0.893693089</c:v>
                </c:pt>
                <c:pt idx="3990" formatCode="General">
                  <c:v>0.89367413500000004</c:v>
                </c:pt>
                <c:pt idx="3991" formatCode="General">
                  <c:v>0.89365524100000004</c:v>
                </c:pt>
                <c:pt idx="3992" formatCode="General">
                  <c:v>0.893636286</c:v>
                </c:pt>
                <c:pt idx="3993" formatCode="General">
                  <c:v>0.89361733200000004</c:v>
                </c:pt>
                <c:pt idx="3994" formatCode="General">
                  <c:v>0.89359843699999997</c:v>
                </c:pt>
                <c:pt idx="3995" formatCode="General">
                  <c:v>0.89357948300000001</c:v>
                </c:pt>
                <c:pt idx="3996" formatCode="General">
                  <c:v>0.89356058800000004</c:v>
                </c:pt>
                <c:pt idx="3997" formatCode="General">
                  <c:v>0.89354169400000005</c:v>
                </c:pt>
                <c:pt idx="3998" formatCode="General">
                  <c:v>0.89352279899999998</c:v>
                </c:pt>
                <c:pt idx="3999" formatCode="General">
                  <c:v>0.89350390400000002</c:v>
                </c:pt>
                <c:pt idx="4000" formatCode="General">
                  <c:v>0.89348506900000002</c:v>
                </c:pt>
                <c:pt idx="4001" formatCode="General">
                  <c:v>0.89346647300000004</c:v>
                </c:pt>
                <c:pt idx="4002" formatCode="General">
                  <c:v>0.89344763800000004</c:v>
                </c:pt>
                <c:pt idx="4003" formatCode="General">
                  <c:v>0.89342874299999997</c:v>
                </c:pt>
                <c:pt idx="4004" formatCode="General">
                  <c:v>0.89340990799999997</c:v>
                </c:pt>
                <c:pt idx="4005" formatCode="General">
                  <c:v>0.89339113199999998</c:v>
                </c:pt>
                <c:pt idx="4006" formatCode="General">
                  <c:v>0.89337229699999998</c:v>
                </c:pt>
                <c:pt idx="4007" formatCode="General">
                  <c:v>0.89335346199999999</c:v>
                </c:pt>
                <c:pt idx="4008" formatCode="General">
                  <c:v>0.89333468699999996</c:v>
                </c:pt>
                <c:pt idx="4009" formatCode="General">
                  <c:v>0.89331585199999997</c:v>
                </c:pt>
                <c:pt idx="4010" formatCode="General">
                  <c:v>0.89329707599999997</c:v>
                </c:pt>
                <c:pt idx="4011" formatCode="General">
                  <c:v>0.89327830100000005</c:v>
                </c:pt>
                <c:pt idx="4012" formatCode="General">
                  <c:v>0.89325952500000005</c:v>
                </c:pt>
                <c:pt idx="4013" formatCode="General">
                  <c:v>0.89324075000000003</c:v>
                </c:pt>
                <c:pt idx="4014" formatCode="General">
                  <c:v>0.893222034</c:v>
                </c:pt>
                <c:pt idx="4015" formatCode="General">
                  <c:v>0.89320325899999997</c:v>
                </c:pt>
                <c:pt idx="4016" formatCode="General">
                  <c:v>0.89318454300000005</c:v>
                </c:pt>
                <c:pt idx="4017" formatCode="General">
                  <c:v>0.89316582700000002</c:v>
                </c:pt>
                <c:pt idx="4018" formatCode="General">
                  <c:v>0.89314705100000003</c:v>
                </c:pt>
                <c:pt idx="4019" formatCode="General">
                  <c:v>0.893128335</c:v>
                </c:pt>
                <c:pt idx="4020" formatCode="General">
                  <c:v>0.89310967900000005</c:v>
                </c:pt>
                <c:pt idx="4021" formatCode="General">
                  <c:v>0.89309096300000002</c:v>
                </c:pt>
                <c:pt idx="4022" formatCode="General">
                  <c:v>0.89307224799999996</c:v>
                </c:pt>
                <c:pt idx="4023" formatCode="General">
                  <c:v>0.89305359100000004</c:v>
                </c:pt>
                <c:pt idx="4024" formatCode="General">
                  <c:v>0.89303493499999997</c:v>
                </c:pt>
                <c:pt idx="4025" formatCode="General">
                  <c:v>0.89301627900000002</c:v>
                </c:pt>
                <c:pt idx="4026" formatCode="General">
                  <c:v>0.89299756299999999</c:v>
                </c:pt>
                <c:pt idx="4027" formatCode="General">
                  <c:v>0.89297896600000004</c:v>
                </c:pt>
                <c:pt idx="4028" formatCode="General">
                  <c:v>0.89296030999999998</c:v>
                </c:pt>
                <c:pt idx="4029" formatCode="General">
                  <c:v>0.89294165400000003</c:v>
                </c:pt>
                <c:pt idx="4030" formatCode="General">
                  <c:v>0.89292305699999996</c:v>
                </c:pt>
                <c:pt idx="4031" formatCode="General">
                  <c:v>0.89290440100000001</c:v>
                </c:pt>
                <c:pt idx="4032" formatCode="General">
                  <c:v>0.89288580399999995</c:v>
                </c:pt>
                <c:pt idx="4033" formatCode="General">
                  <c:v>0.89286720799999997</c:v>
                </c:pt>
                <c:pt idx="4034" formatCode="General">
                  <c:v>0.89284861100000001</c:v>
                </c:pt>
                <c:pt idx="4035" formatCode="General">
                  <c:v>0.89283001399999995</c:v>
                </c:pt>
                <c:pt idx="4036" formatCode="General">
                  <c:v>0.89281147699999996</c:v>
                </c:pt>
                <c:pt idx="4037" formatCode="General">
                  <c:v>0.89279288099999998</c:v>
                </c:pt>
                <c:pt idx="4038" formatCode="General">
                  <c:v>0.89277434300000003</c:v>
                </c:pt>
                <c:pt idx="4039" formatCode="General">
                  <c:v>0.89275574700000004</c:v>
                </c:pt>
                <c:pt idx="4040" formatCode="General">
                  <c:v>0.89273720999999995</c:v>
                </c:pt>
                <c:pt idx="4041" formatCode="General">
                  <c:v>0.89271867299999996</c:v>
                </c:pt>
                <c:pt idx="4042" formatCode="General">
                  <c:v>0.89270013599999998</c:v>
                </c:pt>
                <c:pt idx="4043" formatCode="General">
                  <c:v>0.89268165799999999</c:v>
                </c:pt>
                <c:pt idx="4044" formatCode="General">
                  <c:v>0.892663121</c:v>
                </c:pt>
                <c:pt idx="4045" formatCode="General">
                  <c:v>0.89264464399999999</c:v>
                </c:pt>
                <c:pt idx="4046" formatCode="General">
                  <c:v>0.892626107</c:v>
                </c:pt>
                <c:pt idx="4047" formatCode="General">
                  <c:v>0.89260762900000001</c:v>
                </c:pt>
                <c:pt idx="4048" formatCode="General">
                  <c:v>0.892589152</c:v>
                </c:pt>
                <c:pt idx="4049" formatCode="General">
                  <c:v>0.89257067400000001</c:v>
                </c:pt>
                <c:pt idx="4050" formatCode="General">
                  <c:v>0.89255219699999999</c:v>
                </c:pt>
                <c:pt idx="4051" formatCode="General">
                  <c:v>0.89253371999999997</c:v>
                </c:pt>
                <c:pt idx="4052" formatCode="General">
                  <c:v>0.89251530199999995</c:v>
                </c:pt>
                <c:pt idx="4053" formatCode="General">
                  <c:v>0.89249682399999997</c:v>
                </c:pt>
                <c:pt idx="4054" formatCode="General">
                  <c:v>0.89247840599999995</c:v>
                </c:pt>
                <c:pt idx="4055" formatCode="General">
                  <c:v>0.89245998900000001</c:v>
                </c:pt>
                <c:pt idx="4056" formatCode="General">
                  <c:v>0.89244157099999999</c:v>
                </c:pt>
                <c:pt idx="4057" formatCode="General">
                  <c:v>0.89242315299999997</c:v>
                </c:pt>
                <c:pt idx="4058" formatCode="General">
                  <c:v>0.89240473499999995</c:v>
                </c:pt>
                <c:pt idx="4059" formatCode="General">
                  <c:v>0.89238637700000001</c:v>
                </c:pt>
                <c:pt idx="4060" formatCode="General">
                  <c:v>0.89236795899999999</c:v>
                </c:pt>
                <c:pt idx="4061" formatCode="General">
                  <c:v>0.89234960100000005</c:v>
                </c:pt>
                <c:pt idx="4062" formatCode="General">
                  <c:v>0.892331243</c:v>
                </c:pt>
                <c:pt idx="4063" formatCode="General">
                  <c:v>0.89231288399999997</c:v>
                </c:pt>
                <c:pt idx="4064" formatCode="General">
                  <c:v>0.89229452600000003</c:v>
                </c:pt>
                <c:pt idx="4065" formatCode="General">
                  <c:v>0.89227616799999998</c:v>
                </c:pt>
                <c:pt idx="4066" formatCode="General">
                  <c:v>0.89225781000000004</c:v>
                </c:pt>
                <c:pt idx="4067" formatCode="General">
                  <c:v>0.89223945100000002</c:v>
                </c:pt>
                <c:pt idx="4068" formatCode="General">
                  <c:v>0.89222115300000004</c:v>
                </c:pt>
                <c:pt idx="4069" formatCode="General">
                  <c:v>0.89220285399999999</c:v>
                </c:pt>
                <c:pt idx="4070" formatCode="General">
                  <c:v>0.89218455600000002</c:v>
                </c:pt>
                <c:pt idx="4071" formatCode="General">
                  <c:v>0.89216619699999999</c:v>
                </c:pt>
                <c:pt idx="4072" formatCode="General">
                  <c:v>0.89214795800000002</c:v>
                </c:pt>
                <c:pt idx="4073" formatCode="General">
                  <c:v>0.89212966000000005</c:v>
                </c:pt>
                <c:pt idx="4074" formatCode="General">
                  <c:v>0.89211136099999999</c:v>
                </c:pt>
                <c:pt idx="4075" formatCode="General">
                  <c:v>0.89209312200000002</c:v>
                </c:pt>
                <c:pt idx="4076" formatCode="General">
                  <c:v>0.89207482299999996</c:v>
                </c:pt>
                <c:pt idx="4077" formatCode="General">
                  <c:v>0.89205658399999999</c:v>
                </c:pt>
                <c:pt idx="4078" formatCode="General">
                  <c:v>0.89203834500000001</c:v>
                </c:pt>
                <c:pt idx="4079" formatCode="General">
                  <c:v>0.89202010600000003</c:v>
                </c:pt>
                <c:pt idx="4080" formatCode="General">
                  <c:v>0.89200186699999995</c:v>
                </c:pt>
                <c:pt idx="4081" formatCode="General">
                  <c:v>0.89198362799999997</c:v>
                </c:pt>
                <c:pt idx="4082" formatCode="General">
                  <c:v>0.89196568700000001</c:v>
                </c:pt>
                <c:pt idx="4083" formatCode="General">
                  <c:v>0.891947508</c:v>
                </c:pt>
                <c:pt idx="4084" formatCode="General">
                  <c:v>0.89192926900000002</c:v>
                </c:pt>
                <c:pt idx="4085" formatCode="General">
                  <c:v>0.89191108900000005</c:v>
                </c:pt>
                <c:pt idx="4086" formatCode="General">
                  <c:v>0.89189291000000004</c:v>
                </c:pt>
                <c:pt idx="4087" formatCode="General">
                  <c:v>0.89187473100000003</c:v>
                </c:pt>
                <c:pt idx="4088" formatCode="General">
                  <c:v>0.89185661100000002</c:v>
                </c:pt>
                <c:pt idx="4089" formatCode="General">
                  <c:v>0.89183843100000004</c:v>
                </c:pt>
                <c:pt idx="4090" formatCode="General">
                  <c:v>0.89182025200000004</c:v>
                </c:pt>
                <c:pt idx="4091" formatCode="General">
                  <c:v>0.89180213200000003</c:v>
                </c:pt>
                <c:pt idx="4092" formatCode="General">
                  <c:v>0.89178401200000001</c:v>
                </c:pt>
                <c:pt idx="4093" formatCode="General">
                  <c:v>0.89176589299999998</c:v>
                </c:pt>
                <c:pt idx="4094" formatCode="General">
                  <c:v>0.89174777299999997</c:v>
                </c:pt>
                <c:pt idx="4095" formatCode="General">
                  <c:v>0.89172965299999996</c:v>
                </c:pt>
                <c:pt idx="4096" formatCode="General">
                  <c:v>0.89171153299999995</c:v>
                </c:pt>
                <c:pt idx="4097" formatCode="General">
                  <c:v>0.89169341300000005</c:v>
                </c:pt>
                <c:pt idx="4098" formatCode="General">
                  <c:v>0.891675353</c:v>
                </c:pt>
                <c:pt idx="4099" formatCode="General">
                  <c:v>0.89165729299999996</c:v>
                </c:pt>
                <c:pt idx="4100" formatCode="General">
                  <c:v>0.89163917299999995</c:v>
                </c:pt>
                <c:pt idx="4101" formatCode="General">
                  <c:v>0.89162111300000002</c:v>
                </c:pt>
                <c:pt idx="4102" formatCode="General">
                  <c:v>0.89160305299999998</c:v>
                </c:pt>
                <c:pt idx="4103" formatCode="General">
                  <c:v>0.89158499199999997</c:v>
                </c:pt>
                <c:pt idx="4104" formatCode="General">
                  <c:v>0.891566992</c:v>
                </c:pt>
                <c:pt idx="4105" formatCode="General">
                  <c:v>0.89154893199999996</c:v>
                </c:pt>
                <c:pt idx="4106" formatCode="General">
                  <c:v>0.89153093100000003</c:v>
                </c:pt>
                <c:pt idx="4107" formatCode="General">
                  <c:v>0.89151287099999998</c:v>
                </c:pt>
                <c:pt idx="4108" formatCode="General">
                  <c:v>0.89149487000000005</c:v>
                </c:pt>
                <c:pt idx="4109" formatCode="General">
                  <c:v>0.89147686999999998</c:v>
                </c:pt>
                <c:pt idx="4110" formatCode="General">
                  <c:v>0.89145886900000004</c:v>
                </c:pt>
                <c:pt idx="4111" formatCode="General">
                  <c:v>0.891440868</c:v>
                </c:pt>
                <c:pt idx="4112" formatCode="General">
                  <c:v>0.89142292700000003</c:v>
                </c:pt>
                <c:pt idx="4113" formatCode="General">
                  <c:v>0.89140492699999996</c:v>
                </c:pt>
                <c:pt idx="4114" formatCode="General">
                  <c:v>0.89138698599999999</c:v>
                </c:pt>
                <c:pt idx="4115" formatCode="General">
                  <c:v>0.89136898499999995</c:v>
                </c:pt>
                <c:pt idx="4116" formatCode="General">
                  <c:v>0.89135104399999998</c:v>
                </c:pt>
                <c:pt idx="4117" formatCode="General">
                  <c:v>0.89133310300000002</c:v>
                </c:pt>
                <c:pt idx="4118" formatCode="General">
                  <c:v>0.89131516200000005</c:v>
                </c:pt>
                <c:pt idx="4119" formatCode="General">
                  <c:v>0.89129728100000005</c:v>
                </c:pt>
                <c:pt idx="4120" formatCode="General">
                  <c:v>0.89127933999999998</c:v>
                </c:pt>
                <c:pt idx="4121" formatCode="General">
                  <c:v>0.89126139900000001</c:v>
                </c:pt>
                <c:pt idx="4122" formatCode="General">
                  <c:v>0.89124351700000004</c:v>
                </c:pt>
                <c:pt idx="4123" formatCode="General">
                  <c:v>0.89122563600000004</c:v>
                </c:pt>
                <c:pt idx="4124" formatCode="General">
                  <c:v>0.89120769499999997</c:v>
                </c:pt>
                <c:pt idx="4125" formatCode="General">
                  <c:v>0.89118981399999997</c:v>
                </c:pt>
                <c:pt idx="4126" formatCode="General">
                  <c:v>0.89117199199999997</c:v>
                </c:pt>
                <c:pt idx="4127" formatCode="General">
                  <c:v>0.89115411</c:v>
                </c:pt>
                <c:pt idx="4128" formatCode="General">
                  <c:v>0.891136229</c:v>
                </c:pt>
                <c:pt idx="4129" formatCode="General">
                  <c:v>0.891118407</c:v>
                </c:pt>
                <c:pt idx="4130" formatCode="General">
                  <c:v>0.891100526</c:v>
                </c:pt>
                <c:pt idx="4131" formatCode="General">
                  <c:v>0.891082704</c:v>
                </c:pt>
                <c:pt idx="4132" formatCode="General">
                  <c:v>0.891064882</c:v>
                </c:pt>
                <c:pt idx="4133" formatCode="General">
                  <c:v>0.89104706</c:v>
                </c:pt>
                <c:pt idx="4134" formatCode="General">
                  <c:v>0.89102923899999997</c:v>
                </c:pt>
                <c:pt idx="4135" formatCode="General">
                  <c:v>0.89101141699999997</c:v>
                </c:pt>
                <c:pt idx="4136" formatCode="General">
                  <c:v>0.89099359499999997</c:v>
                </c:pt>
                <c:pt idx="4137" formatCode="General">
                  <c:v>0.89097583300000005</c:v>
                </c:pt>
                <c:pt idx="4138" formatCode="General">
                  <c:v>0.89095801100000005</c:v>
                </c:pt>
                <c:pt idx="4139" formatCode="General">
                  <c:v>0.89094024900000002</c:v>
                </c:pt>
                <c:pt idx="4140" formatCode="General">
                  <c:v>0.89092248699999999</c:v>
                </c:pt>
                <c:pt idx="4141" formatCode="General">
                  <c:v>0.89090472499999995</c:v>
                </c:pt>
                <c:pt idx="4142" formatCode="General">
                  <c:v>0.89088696199999995</c:v>
                </c:pt>
                <c:pt idx="4143" formatCode="General">
                  <c:v>0.89086920000000003</c:v>
                </c:pt>
                <c:pt idx="4144" formatCode="General">
                  <c:v>0.89085149799999996</c:v>
                </c:pt>
                <c:pt idx="4145" formatCode="General">
                  <c:v>0.89083373499999996</c:v>
                </c:pt>
                <c:pt idx="4146" formatCode="General">
                  <c:v>0.89081603300000001</c:v>
                </c:pt>
                <c:pt idx="4147" formatCode="General">
                  <c:v>0.89079827099999997</c:v>
                </c:pt>
                <c:pt idx="4148" formatCode="General">
                  <c:v>0.89078056800000005</c:v>
                </c:pt>
                <c:pt idx="4149" formatCode="General">
                  <c:v>0.89076286599999999</c:v>
                </c:pt>
                <c:pt idx="4150" formatCode="General">
                  <c:v>0.89074516299999995</c:v>
                </c:pt>
                <c:pt idx="4151" formatCode="General">
                  <c:v>0.89072746000000003</c:v>
                </c:pt>
                <c:pt idx="4152" formatCode="General">
                  <c:v>0.89070981699999996</c:v>
                </c:pt>
                <c:pt idx="4153" formatCode="General">
                  <c:v>0.89069211500000001</c:v>
                </c:pt>
                <c:pt idx="4154" formatCode="General">
                  <c:v>0.89067447200000005</c:v>
                </c:pt>
                <c:pt idx="4155" formatCode="General">
                  <c:v>0.89065676900000001</c:v>
                </c:pt>
                <c:pt idx="4156" formatCode="General">
                  <c:v>0.89063912599999995</c:v>
                </c:pt>
                <c:pt idx="4157" formatCode="General">
                  <c:v>0.89062148299999999</c:v>
                </c:pt>
                <c:pt idx="4158" formatCode="General">
                  <c:v>0.89060384000000004</c:v>
                </c:pt>
                <c:pt idx="4159" formatCode="General">
                  <c:v>0.89058625700000005</c:v>
                </c:pt>
                <c:pt idx="4160" formatCode="General">
                  <c:v>0.89056861399999998</c:v>
                </c:pt>
                <c:pt idx="4161" formatCode="General">
                  <c:v>0.89055097100000002</c:v>
                </c:pt>
                <c:pt idx="4162" formatCode="General">
                  <c:v>0.89053362599999997</c:v>
                </c:pt>
                <c:pt idx="4163" formatCode="General">
                  <c:v>0.89051604299999998</c:v>
                </c:pt>
                <c:pt idx="4164" formatCode="General">
                  <c:v>0.89049845900000002</c:v>
                </c:pt>
                <c:pt idx="4165" formatCode="General">
                  <c:v>0.89048087600000003</c:v>
                </c:pt>
                <c:pt idx="4166" formatCode="General">
                  <c:v>0.89046329300000004</c:v>
                </c:pt>
                <c:pt idx="4167" formatCode="General">
                  <c:v>0.89044570899999997</c:v>
                </c:pt>
                <c:pt idx="4168" formatCode="General">
                  <c:v>0.89042818499999998</c:v>
                </c:pt>
                <c:pt idx="4169" formatCode="General">
                  <c:v>0.890410602</c:v>
                </c:pt>
                <c:pt idx="4170" formatCode="General">
                  <c:v>0.890393078</c:v>
                </c:pt>
                <c:pt idx="4171" formatCode="General">
                  <c:v>0.89037555499999999</c:v>
                </c:pt>
                <c:pt idx="4172" formatCode="General">
                  <c:v>0.89035803099999999</c:v>
                </c:pt>
                <c:pt idx="4173" formatCode="General">
                  <c:v>0.890340507</c:v>
                </c:pt>
                <c:pt idx="4174" formatCode="General">
                  <c:v>0.89032298300000001</c:v>
                </c:pt>
                <c:pt idx="4175" formatCode="General">
                  <c:v>0.89030545900000002</c:v>
                </c:pt>
                <c:pt idx="4176" formatCode="General">
                  <c:v>0.890287936</c:v>
                </c:pt>
                <c:pt idx="4177" formatCode="General">
                  <c:v>0.89027047199999998</c:v>
                </c:pt>
                <c:pt idx="4178" formatCode="General">
                  <c:v>0.89025294799999999</c:v>
                </c:pt>
                <c:pt idx="4179" formatCode="General">
                  <c:v>0.89023548399999997</c:v>
                </c:pt>
                <c:pt idx="4180" formatCode="General">
                  <c:v>0.89021801899999997</c:v>
                </c:pt>
                <c:pt idx="4181" formatCode="General">
                  <c:v>0.89020055499999995</c:v>
                </c:pt>
                <c:pt idx="4182" formatCode="General">
                  <c:v>0.89018309100000004</c:v>
                </c:pt>
                <c:pt idx="4183" formatCode="General">
                  <c:v>0.89016562700000001</c:v>
                </c:pt>
                <c:pt idx="4184" formatCode="General">
                  <c:v>0.89014822199999999</c:v>
                </c:pt>
                <c:pt idx="4185" formatCode="General">
                  <c:v>0.89013075799999997</c:v>
                </c:pt>
                <c:pt idx="4186" formatCode="General">
                  <c:v>0.89011335400000002</c:v>
                </c:pt>
                <c:pt idx="4187" formatCode="General">
                  <c:v>0.89009589</c:v>
                </c:pt>
                <c:pt idx="4188" formatCode="General">
                  <c:v>0.89007848499999997</c:v>
                </c:pt>
                <c:pt idx="4189" formatCode="General">
                  <c:v>0.89006107999999995</c:v>
                </c:pt>
                <c:pt idx="4190" formatCode="General">
                  <c:v>0.89004367600000001</c:v>
                </c:pt>
                <c:pt idx="4191" formatCode="General">
                  <c:v>0.89002627099999998</c:v>
                </c:pt>
                <c:pt idx="4192" formatCode="General">
                  <c:v>0.89000892600000003</c:v>
                </c:pt>
                <c:pt idx="4193" formatCode="General">
                  <c:v>0.88999152199999998</c:v>
                </c:pt>
                <c:pt idx="4194" formatCode="General">
                  <c:v>0.88997417700000003</c:v>
                </c:pt>
                <c:pt idx="4195" formatCode="General">
                  <c:v>0.88995677200000001</c:v>
                </c:pt>
                <c:pt idx="4196" formatCode="General">
                  <c:v>0.88993942699999995</c:v>
                </c:pt>
                <c:pt idx="4197" formatCode="General">
                  <c:v>0.889922082</c:v>
                </c:pt>
                <c:pt idx="4198" formatCode="General">
                  <c:v>0.88990473699999995</c:v>
                </c:pt>
                <c:pt idx="4199" formatCode="General">
                  <c:v>0.88988739299999997</c:v>
                </c:pt>
                <c:pt idx="4200" formatCode="General">
                  <c:v>0.88987004800000002</c:v>
                </c:pt>
                <c:pt idx="4201" formatCode="General">
                  <c:v>0.88985276199999996</c:v>
                </c:pt>
                <c:pt idx="4202" formatCode="General">
                  <c:v>0.88983541700000002</c:v>
                </c:pt>
                <c:pt idx="4203" formatCode="General">
                  <c:v>0.88981813200000004</c:v>
                </c:pt>
                <c:pt idx="4204" formatCode="General">
                  <c:v>0.88980084699999995</c:v>
                </c:pt>
                <c:pt idx="4205" formatCode="General">
                  <c:v>0.889783561</c:v>
                </c:pt>
                <c:pt idx="4206" formatCode="General">
                  <c:v>0.88976627600000002</c:v>
                </c:pt>
                <c:pt idx="4207" formatCode="General">
                  <c:v>0.88974899100000004</c:v>
                </c:pt>
                <c:pt idx="4208" formatCode="General">
                  <c:v>0.88973170499999998</c:v>
                </c:pt>
                <c:pt idx="4209" formatCode="General">
                  <c:v>0.88971442000000001</c:v>
                </c:pt>
                <c:pt idx="4210" formatCode="General">
                  <c:v>0.88969719400000002</c:v>
                </c:pt>
                <c:pt idx="4211" formatCode="General">
                  <c:v>0.88967990900000005</c:v>
                </c:pt>
                <c:pt idx="4212" formatCode="General">
                  <c:v>0.88966268299999995</c:v>
                </c:pt>
                <c:pt idx="4213" formatCode="General">
                  <c:v>0.88964545699999997</c:v>
                </c:pt>
                <c:pt idx="4214" formatCode="General">
                  <c:v>0.88962823199999996</c:v>
                </c:pt>
                <c:pt idx="4215" formatCode="General">
                  <c:v>0.88961100599999998</c:v>
                </c:pt>
                <c:pt idx="4216" formatCode="General">
                  <c:v>0.88959378</c:v>
                </c:pt>
                <c:pt idx="4217" formatCode="General">
                  <c:v>0.88957655400000002</c:v>
                </c:pt>
                <c:pt idx="4218" formatCode="General">
                  <c:v>0.88955938800000001</c:v>
                </c:pt>
                <c:pt idx="4219" formatCode="General">
                  <c:v>0.88954216200000003</c:v>
                </c:pt>
                <c:pt idx="4220" formatCode="General">
                  <c:v>0.88952499600000001</c:v>
                </c:pt>
                <c:pt idx="4221" formatCode="General">
                  <c:v>0.88950783</c:v>
                </c:pt>
                <c:pt idx="4222" formatCode="General">
                  <c:v>0.88949066399999999</c:v>
                </c:pt>
                <c:pt idx="4223" formatCode="General">
                  <c:v>0.88947349799999997</c:v>
                </c:pt>
                <c:pt idx="4224" formatCode="General">
                  <c:v>0.88945633199999996</c:v>
                </c:pt>
                <c:pt idx="4225" formatCode="General">
                  <c:v>0.88943916599999995</c:v>
                </c:pt>
                <c:pt idx="4226" formatCode="General">
                  <c:v>0.88942199899999996</c:v>
                </c:pt>
                <c:pt idx="4227" formatCode="General">
                  <c:v>0.88940489300000003</c:v>
                </c:pt>
                <c:pt idx="4228" formatCode="General">
                  <c:v>0.88938772700000002</c:v>
                </c:pt>
                <c:pt idx="4229" formatCode="General">
                  <c:v>0.88937062</c:v>
                </c:pt>
                <c:pt idx="4230" formatCode="General">
                  <c:v>0.88935351399999996</c:v>
                </c:pt>
                <c:pt idx="4231" formatCode="General">
                  <c:v>0.88933640700000005</c:v>
                </c:pt>
                <c:pt idx="4232" formatCode="General">
                  <c:v>0.88931930100000001</c:v>
                </c:pt>
                <c:pt idx="4233" formatCode="General">
                  <c:v>0.88930219399999999</c:v>
                </c:pt>
                <c:pt idx="4234" formatCode="General">
                  <c:v>0.88928508799999995</c:v>
                </c:pt>
                <c:pt idx="4235" formatCode="General">
                  <c:v>0.88926804100000001</c:v>
                </c:pt>
                <c:pt idx="4236" formatCode="General">
                  <c:v>0.88925093399999999</c:v>
                </c:pt>
                <c:pt idx="4237" formatCode="General">
                  <c:v>0.88923388699999995</c:v>
                </c:pt>
                <c:pt idx="4238" formatCode="General">
                  <c:v>0.88921684000000001</c:v>
                </c:pt>
                <c:pt idx="4239" formatCode="General">
                  <c:v>0.88919979299999996</c:v>
                </c:pt>
                <c:pt idx="4240" formatCode="General">
                  <c:v>0.88918274600000002</c:v>
                </c:pt>
                <c:pt idx="4241" formatCode="General">
                  <c:v>0.88916569899999998</c:v>
                </c:pt>
                <c:pt idx="4242" formatCode="General">
                  <c:v>0.88914865300000001</c:v>
                </c:pt>
                <c:pt idx="4243" formatCode="General">
                  <c:v>0.88913190399999997</c:v>
                </c:pt>
                <c:pt idx="4244" formatCode="General">
                  <c:v>0.88911485700000004</c:v>
                </c:pt>
                <c:pt idx="4245" formatCode="General">
                  <c:v>0.88909786899999999</c:v>
                </c:pt>
                <c:pt idx="4246" formatCode="General">
                  <c:v>0.88908088200000002</c:v>
                </c:pt>
                <c:pt idx="4247" formatCode="General">
                  <c:v>0.88906389500000005</c:v>
                </c:pt>
                <c:pt idx="4248" formatCode="General">
                  <c:v>0.889046907</c:v>
                </c:pt>
                <c:pt idx="4249" formatCode="General">
                  <c:v>0.88902992000000003</c:v>
                </c:pt>
                <c:pt idx="4250" formatCode="General">
                  <c:v>0.88901293299999995</c:v>
                </c:pt>
                <c:pt idx="4251" formatCode="General">
                  <c:v>0.88899600499999998</c:v>
                </c:pt>
                <c:pt idx="4252" formatCode="General">
                  <c:v>0.88897901800000001</c:v>
                </c:pt>
                <c:pt idx="4253" formatCode="General">
                  <c:v>0.88896209000000004</c:v>
                </c:pt>
                <c:pt idx="4254" formatCode="General">
                  <c:v>0.88894510299999996</c:v>
                </c:pt>
                <c:pt idx="4255" formatCode="General">
                  <c:v>0.88892817499999999</c:v>
                </c:pt>
                <c:pt idx="4256" formatCode="General">
                  <c:v>0.88891124700000002</c:v>
                </c:pt>
                <c:pt idx="4257" formatCode="General">
                  <c:v>0.88889432000000002</c:v>
                </c:pt>
                <c:pt idx="4258" formatCode="General">
                  <c:v>0.88887739200000004</c:v>
                </c:pt>
                <c:pt idx="4259" formatCode="General">
                  <c:v>0.88886052400000004</c:v>
                </c:pt>
                <c:pt idx="4260" formatCode="General">
                  <c:v>0.88884359599999996</c:v>
                </c:pt>
                <c:pt idx="4261" formatCode="General">
                  <c:v>0.88882672799999995</c:v>
                </c:pt>
                <c:pt idx="4262" formatCode="General">
                  <c:v>0.88880979999999998</c:v>
                </c:pt>
                <c:pt idx="4263" formatCode="General">
                  <c:v>0.88879293199999998</c:v>
                </c:pt>
                <c:pt idx="4264" formatCode="General">
                  <c:v>0.88877606399999998</c:v>
                </c:pt>
                <c:pt idx="4265" formatCode="General">
                  <c:v>0.88875919599999997</c:v>
                </c:pt>
                <c:pt idx="4266" formatCode="General">
                  <c:v>0.88874232799999997</c:v>
                </c:pt>
                <c:pt idx="4267" formatCode="General">
                  <c:v>0.88872545999999997</c:v>
                </c:pt>
                <c:pt idx="4268" formatCode="General">
                  <c:v>0.88870859099999999</c:v>
                </c:pt>
                <c:pt idx="4269" formatCode="General">
                  <c:v>0.88869178299999996</c:v>
                </c:pt>
                <c:pt idx="4270" formatCode="General">
                  <c:v>0.88867491499999995</c:v>
                </c:pt>
                <c:pt idx="4271" formatCode="General">
                  <c:v>0.88865810599999995</c:v>
                </c:pt>
                <c:pt idx="4272" formatCode="General">
                  <c:v>0.88864129800000002</c:v>
                </c:pt>
                <c:pt idx="4273" formatCode="General">
                  <c:v>0.88862448900000002</c:v>
                </c:pt>
                <c:pt idx="4274" formatCode="General">
                  <c:v>0.88860768099999998</c:v>
                </c:pt>
                <c:pt idx="4275" formatCode="General">
                  <c:v>0.88859087199999998</c:v>
                </c:pt>
                <c:pt idx="4276" formatCode="General">
                  <c:v>0.88857406400000005</c:v>
                </c:pt>
                <c:pt idx="4277" formatCode="General">
                  <c:v>0.88855731500000001</c:v>
                </c:pt>
                <c:pt idx="4278" formatCode="General">
                  <c:v>0.88854050600000001</c:v>
                </c:pt>
                <c:pt idx="4279" formatCode="General">
                  <c:v>0.88852375699999997</c:v>
                </c:pt>
                <c:pt idx="4280" formatCode="General">
                  <c:v>0.88850694900000005</c:v>
                </c:pt>
                <c:pt idx="4281" formatCode="General">
                  <c:v>0.88849020000000001</c:v>
                </c:pt>
                <c:pt idx="4282" formatCode="General">
                  <c:v>0.88847345099999997</c:v>
                </c:pt>
                <c:pt idx="4283" formatCode="General">
                  <c:v>0.88845670200000004</c:v>
                </c:pt>
                <c:pt idx="4284" formatCode="General">
                  <c:v>0.888439953</c:v>
                </c:pt>
                <c:pt idx="4285" formatCode="General">
                  <c:v>0.88842326400000005</c:v>
                </c:pt>
                <c:pt idx="4286" formatCode="General">
                  <c:v>0.88840651500000001</c:v>
                </c:pt>
                <c:pt idx="4287" formatCode="General">
                  <c:v>0.88838976599999997</c:v>
                </c:pt>
                <c:pt idx="4288" formatCode="General">
                  <c:v>0.88837307700000001</c:v>
                </c:pt>
                <c:pt idx="4289" formatCode="General">
                  <c:v>0.88835638800000005</c:v>
                </c:pt>
                <c:pt idx="4290" formatCode="General">
                  <c:v>0.88833969800000001</c:v>
                </c:pt>
                <c:pt idx="4291" formatCode="General">
                  <c:v>0.88832300900000005</c:v>
                </c:pt>
                <c:pt idx="4292" formatCode="General">
                  <c:v>0.88830631999999998</c:v>
                </c:pt>
                <c:pt idx="4293" formatCode="General">
                  <c:v>0.88828963000000005</c:v>
                </c:pt>
                <c:pt idx="4294" formatCode="General">
                  <c:v>0.88827294099999998</c:v>
                </c:pt>
                <c:pt idx="4295" formatCode="General">
                  <c:v>0.88825631100000002</c:v>
                </c:pt>
                <c:pt idx="4296" formatCode="General">
                  <c:v>0.88823962199999995</c:v>
                </c:pt>
                <c:pt idx="4297" formatCode="General">
                  <c:v>0.88822299199999999</c:v>
                </c:pt>
                <c:pt idx="4298" formatCode="General">
                  <c:v>0.88820630300000003</c:v>
                </c:pt>
                <c:pt idx="4299" formatCode="General">
                  <c:v>0.88818967299999996</c:v>
                </c:pt>
                <c:pt idx="4300" formatCode="General">
                  <c:v>0.88817304399999997</c:v>
                </c:pt>
                <c:pt idx="4301" formatCode="General">
                  <c:v>0.88815641400000001</c:v>
                </c:pt>
                <c:pt idx="4302" formatCode="General">
                  <c:v>0.88813984400000001</c:v>
                </c:pt>
                <c:pt idx="4303" formatCode="General">
                  <c:v>0.88812321400000005</c:v>
                </c:pt>
                <c:pt idx="4304" formatCode="General">
                  <c:v>0.88810658499999995</c:v>
                </c:pt>
                <c:pt idx="4305" formatCode="General">
                  <c:v>0.88809001399999998</c:v>
                </c:pt>
                <c:pt idx="4306" formatCode="General">
                  <c:v>0.88807344399999999</c:v>
                </c:pt>
                <c:pt idx="4307" formatCode="General">
                  <c:v>0.888056815</c:v>
                </c:pt>
                <c:pt idx="4308" formatCode="General">
                  <c:v>0.88804024500000001</c:v>
                </c:pt>
                <c:pt idx="4309" formatCode="General">
                  <c:v>0.88802367400000004</c:v>
                </c:pt>
                <c:pt idx="4310" formatCode="General">
                  <c:v>0.88800710400000005</c:v>
                </c:pt>
                <c:pt idx="4311" formatCode="General">
                  <c:v>0.88799053400000005</c:v>
                </c:pt>
                <c:pt idx="4312" formatCode="General">
                  <c:v>0.88797402400000003</c:v>
                </c:pt>
                <c:pt idx="4313" formatCode="General">
                  <c:v>0.88795745400000003</c:v>
                </c:pt>
                <c:pt idx="4314" formatCode="General">
                  <c:v>0.88794094300000004</c:v>
                </c:pt>
                <c:pt idx="4315" formatCode="General">
                  <c:v>0.88792437300000004</c:v>
                </c:pt>
                <c:pt idx="4316" formatCode="General">
                  <c:v>0.88790786300000002</c:v>
                </c:pt>
                <c:pt idx="4317" formatCode="General">
                  <c:v>0.88789135200000002</c:v>
                </c:pt>
                <c:pt idx="4318" formatCode="General">
                  <c:v>0.887874842</c:v>
                </c:pt>
                <c:pt idx="4319" formatCode="General">
                  <c:v>0.887858331</c:v>
                </c:pt>
                <c:pt idx="4320" formatCode="General">
                  <c:v>0.88784182099999998</c:v>
                </c:pt>
                <c:pt idx="4321" formatCode="General">
                  <c:v>0.88782536999999995</c:v>
                </c:pt>
                <c:pt idx="4322" formatCode="General">
                  <c:v>0.88780885899999995</c:v>
                </c:pt>
                <c:pt idx="4323" formatCode="General">
                  <c:v>0.88779234900000004</c:v>
                </c:pt>
                <c:pt idx="4324" formatCode="General">
                  <c:v>0.88777619600000002</c:v>
                </c:pt>
                <c:pt idx="4325" formatCode="General">
                  <c:v>0.88775968599999999</c:v>
                </c:pt>
                <c:pt idx="4326" formatCode="General">
                  <c:v>0.88774323499999996</c:v>
                </c:pt>
                <c:pt idx="4327" formatCode="General">
                  <c:v>0.88772678400000005</c:v>
                </c:pt>
                <c:pt idx="4328" formatCode="General">
                  <c:v>0.88771039200000001</c:v>
                </c:pt>
                <c:pt idx="4329" formatCode="General">
                  <c:v>0.88769394199999996</c:v>
                </c:pt>
                <c:pt idx="4330" formatCode="General">
                  <c:v>0.88767749100000004</c:v>
                </c:pt>
                <c:pt idx="4331" formatCode="General">
                  <c:v>0.88766109900000001</c:v>
                </c:pt>
                <c:pt idx="4332" formatCode="General">
                  <c:v>0.88764464899999995</c:v>
                </c:pt>
                <c:pt idx="4333" formatCode="General">
                  <c:v>0.88762825700000003</c:v>
                </c:pt>
                <c:pt idx="4334" formatCode="General">
                  <c:v>0.88761186599999997</c:v>
                </c:pt>
                <c:pt idx="4335" formatCode="General">
                  <c:v>0.88759547500000002</c:v>
                </c:pt>
                <c:pt idx="4336" formatCode="General">
                  <c:v>0.88757908299999999</c:v>
                </c:pt>
                <c:pt idx="4337" formatCode="General">
                  <c:v>0.88756269200000004</c:v>
                </c:pt>
                <c:pt idx="4338" formatCode="General">
                  <c:v>0.88754630099999998</c:v>
                </c:pt>
                <c:pt idx="4339" formatCode="General">
                  <c:v>0.88752996900000003</c:v>
                </c:pt>
                <c:pt idx="4340" formatCode="General">
                  <c:v>0.88751357799999997</c:v>
                </c:pt>
                <c:pt idx="4341" formatCode="General">
                  <c:v>0.88749724600000002</c:v>
                </c:pt>
                <c:pt idx="4342" formatCode="General">
                  <c:v>0.88748085499999996</c:v>
                </c:pt>
                <c:pt idx="4343" formatCode="General">
                  <c:v>0.88746452300000001</c:v>
                </c:pt>
                <c:pt idx="4344" formatCode="General">
                  <c:v>0.88744819200000002</c:v>
                </c:pt>
                <c:pt idx="4345" formatCode="General">
                  <c:v>0.88743185999999996</c:v>
                </c:pt>
                <c:pt idx="4346" formatCode="General">
                  <c:v>0.88741552800000001</c:v>
                </c:pt>
                <c:pt idx="4347" formatCode="General">
                  <c:v>0.88739925600000003</c:v>
                </c:pt>
                <c:pt idx="4348" formatCode="General">
                  <c:v>0.88738292500000004</c:v>
                </c:pt>
                <c:pt idx="4349" formatCode="General">
                  <c:v>0.88736659299999998</c:v>
                </c:pt>
                <c:pt idx="4350" formatCode="General">
                  <c:v>0.887350321</c:v>
                </c:pt>
                <c:pt idx="4351" formatCode="General">
                  <c:v>0.88733404900000001</c:v>
                </c:pt>
                <c:pt idx="4352" formatCode="General">
                  <c:v>0.88731777700000003</c:v>
                </c:pt>
                <c:pt idx="4353" formatCode="General">
                  <c:v>0.88730144499999997</c:v>
                </c:pt>
                <c:pt idx="4354" formatCode="General">
                  <c:v>0.88728517299999998</c:v>
                </c:pt>
                <c:pt idx="4355" formatCode="General">
                  <c:v>0.88726896</c:v>
                </c:pt>
                <c:pt idx="4356" formatCode="General">
                  <c:v>0.88725268800000001</c:v>
                </c:pt>
                <c:pt idx="4357" formatCode="General">
                  <c:v>0.88723641600000003</c:v>
                </c:pt>
                <c:pt idx="4358" formatCode="General">
                  <c:v>0.88722020400000001</c:v>
                </c:pt>
                <c:pt idx="4359" formatCode="General">
                  <c:v>0.88720393200000003</c:v>
                </c:pt>
                <c:pt idx="4360" formatCode="General">
                  <c:v>0.88718771900000004</c:v>
                </c:pt>
                <c:pt idx="4361" formatCode="General">
                  <c:v>0.88717150700000003</c:v>
                </c:pt>
                <c:pt idx="4362" formatCode="General">
                  <c:v>0.88715529400000004</c:v>
                </c:pt>
                <c:pt idx="4363" formatCode="General">
                  <c:v>0.88713908200000002</c:v>
                </c:pt>
                <c:pt idx="4364" formatCode="General">
                  <c:v>0.88712286900000004</c:v>
                </c:pt>
                <c:pt idx="4365" formatCode="General">
                  <c:v>0.88710665700000002</c:v>
                </c:pt>
                <c:pt idx="4366" formatCode="General">
                  <c:v>0.88709044500000001</c:v>
                </c:pt>
                <c:pt idx="4367" formatCode="General">
                  <c:v>0.88707429199999999</c:v>
                </c:pt>
                <c:pt idx="4368" formatCode="General">
                  <c:v>0.887058079</c:v>
                </c:pt>
                <c:pt idx="4369" formatCode="General">
                  <c:v>0.88704192599999998</c:v>
                </c:pt>
                <c:pt idx="4370" formatCode="General">
                  <c:v>0.88702577400000004</c:v>
                </c:pt>
                <c:pt idx="4371" formatCode="General">
                  <c:v>0.88700956099999995</c:v>
                </c:pt>
                <c:pt idx="4372" formatCode="General">
                  <c:v>0.88699340800000004</c:v>
                </c:pt>
                <c:pt idx="4373" formatCode="General">
                  <c:v>0.88697731499999999</c:v>
                </c:pt>
                <c:pt idx="4374" formatCode="General">
                  <c:v>0.88696116199999997</c:v>
                </c:pt>
                <c:pt idx="4375" formatCode="General">
                  <c:v>0.88694500899999995</c:v>
                </c:pt>
                <c:pt idx="4376" formatCode="General">
                  <c:v>0.88692885600000004</c:v>
                </c:pt>
                <c:pt idx="4377" formatCode="General">
                  <c:v>0.88691276299999999</c:v>
                </c:pt>
                <c:pt idx="4378" formatCode="General">
                  <c:v>0.88689667000000005</c:v>
                </c:pt>
                <c:pt idx="4379" formatCode="General">
                  <c:v>0.88688051700000003</c:v>
                </c:pt>
                <c:pt idx="4380" formatCode="General">
                  <c:v>0.88686442399999998</c:v>
                </c:pt>
                <c:pt idx="4381" formatCode="General">
                  <c:v>0.88684832999999996</c:v>
                </c:pt>
                <c:pt idx="4382" formatCode="General">
                  <c:v>0.88683223700000002</c:v>
                </c:pt>
                <c:pt idx="4383" formatCode="General">
                  <c:v>0.88681614399999997</c:v>
                </c:pt>
                <c:pt idx="4384" formatCode="General">
                  <c:v>0.88680005100000003</c:v>
                </c:pt>
                <c:pt idx="4385" formatCode="General">
                  <c:v>0.88678401699999998</c:v>
                </c:pt>
                <c:pt idx="4386" formatCode="General">
                  <c:v>0.88676792400000004</c:v>
                </c:pt>
                <c:pt idx="4387" formatCode="General">
                  <c:v>0.88675188999999999</c:v>
                </c:pt>
                <c:pt idx="4388" formatCode="General">
                  <c:v>0.88673585700000002</c:v>
                </c:pt>
                <c:pt idx="4389" formatCode="General">
                  <c:v>0.88671976299999999</c:v>
                </c:pt>
                <c:pt idx="4390" formatCode="General">
                  <c:v>0.88670373000000002</c:v>
                </c:pt>
                <c:pt idx="4391" formatCode="General">
                  <c:v>0.88668769599999997</c:v>
                </c:pt>
                <c:pt idx="4392" formatCode="General">
                  <c:v>0.88667166200000003</c:v>
                </c:pt>
                <c:pt idx="4393" formatCode="General">
                  <c:v>0.88665562899999995</c:v>
                </c:pt>
                <c:pt idx="4394" formatCode="General">
                  <c:v>0.88663965499999997</c:v>
                </c:pt>
                <c:pt idx="4395" formatCode="General">
                  <c:v>0.88662362100000003</c:v>
                </c:pt>
                <c:pt idx="4396" formatCode="General">
                  <c:v>0.88660764700000005</c:v>
                </c:pt>
                <c:pt idx="4397" formatCode="General">
                  <c:v>0.886591613</c:v>
                </c:pt>
                <c:pt idx="4398" formatCode="General">
                  <c:v>0.88657563900000003</c:v>
                </c:pt>
                <c:pt idx="4399" formatCode="General">
                  <c:v>0.88655966500000005</c:v>
                </c:pt>
                <c:pt idx="4400" formatCode="General">
                  <c:v>0.88654369099999997</c:v>
                </c:pt>
                <c:pt idx="4401" formatCode="General">
                  <c:v>0.88652771699999999</c:v>
                </c:pt>
                <c:pt idx="4402" formatCode="General">
                  <c:v>0.88651174300000002</c:v>
                </c:pt>
                <c:pt idx="4403" formatCode="General">
                  <c:v>0.88649576900000004</c:v>
                </c:pt>
                <c:pt idx="4404" formatCode="General">
                  <c:v>0.88647985500000004</c:v>
                </c:pt>
                <c:pt idx="4405" formatCode="General">
                  <c:v>0.88646417899999996</c:v>
                </c:pt>
                <c:pt idx="4406" formatCode="General">
                  <c:v>0.88644820499999999</c:v>
                </c:pt>
                <c:pt idx="4407" formatCode="General">
                  <c:v>0.88643229000000001</c:v>
                </c:pt>
                <c:pt idx="4408" formatCode="General">
                  <c:v>0.88641637600000001</c:v>
                </c:pt>
                <c:pt idx="4409" formatCode="General">
                  <c:v>0.88640046100000003</c:v>
                </c:pt>
                <c:pt idx="4410" formatCode="General">
                  <c:v>0.88638454700000002</c:v>
                </c:pt>
                <c:pt idx="4411" formatCode="General">
                  <c:v>0.88636863200000005</c:v>
                </c:pt>
                <c:pt idx="4412" formatCode="General">
                  <c:v>0.88635271800000004</c:v>
                </c:pt>
                <c:pt idx="4413" formatCode="General">
                  <c:v>0.88633686300000003</c:v>
                </c:pt>
                <c:pt idx="4414" formatCode="General">
                  <c:v>0.88632094900000002</c:v>
                </c:pt>
                <c:pt idx="4415" formatCode="General">
                  <c:v>0.88630509400000002</c:v>
                </c:pt>
                <c:pt idx="4416" formatCode="General">
                  <c:v>0.88628923900000001</c:v>
                </c:pt>
                <c:pt idx="4417" formatCode="General">
                  <c:v>0.88627332400000003</c:v>
                </c:pt>
                <c:pt idx="4418" formatCode="General">
                  <c:v>0.88625746999999999</c:v>
                </c:pt>
                <c:pt idx="4419" formatCode="General">
                  <c:v>0.88624161499999998</c:v>
                </c:pt>
                <c:pt idx="4420" formatCode="General">
                  <c:v>0.88622575999999997</c:v>
                </c:pt>
                <c:pt idx="4421" formatCode="General">
                  <c:v>0.88620996500000004</c:v>
                </c:pt>
                <c:pt idx="4422" formatCode="General">
                  <c:v>0.88619411000000003</c:v>
                </c:pt>
                <c:pt idx="4423" formatCode="General">
                  <c:v>0.88617825500000003</c:v>
                </c:pt>
                <c:pt idx="4424" formatCode="General">
                  <c:v>0.88616245999999999</c:v>
                </c:pt>
                <c:pt idx="4425" formatCode="General">
                  <c:v>0.88614666499999994</c:v>
                </c:pt>
                <c:pt idx="4426" formatCode="General">
                  <c:v>0.88613081000000005</c:v>
                </c:pt>
                <c:pt idx="4427" formatCode="General">
                  <c:v>0.88611501500000001</c:v>
                </c:pt>
                <c:pt idx="4428" formatCode="General">
                  <c:v>0.88609921899999999</c:v>
                </c:pt>
                <c:pt idx="4429" formatCode="General">
                  <c:v>0.88608342399999995</c:v>
                </c:pt>
                <c:pt idx="4430" formatCode="General">
                  <c:v>0.88606762900000002</c:v>
                </c:pt>
                <c:pt idx="4431" formatCode="General">
                  <c:v>0.88605189299999998</c:v>
                </c:pt>
                <c:pt idx="4432" formatCode="General">
                  <c:v>0.88603609800000005</c:v>
                </c:pt>
                <c:pt idx="4433" formatCode="General">
                  <c:v>0.88602036200000001</c:v>
                </c:pt>
                <c:pt idx="4434" formatCode="General">
                  <c:v>0.88600456699999997</c:v>
                </c:pt>
                <c:pt idx="4435" formatCode="General">
                  <c:v>0.885988832</c:v>
                </c:pt>
                <c:pt idx="4436" formatCode="General">
                  <c:v>0.88597309599999996</c:v>
                </c:pt>
                <c:pt idx="4437" formatCode="General">
                  <c:v>0.88595736000000003</c:v>
                </c:pt>
                <c:pt idx="4438" formatCode="General">
                  <c:v>0.88594162499999995</c:v>
                </c:pt>
                <c:pt idx="4439" formatCode="General">
                  <c:v>0.88592588900000002</c:v>
                </c:pt>
                <c:pt idx="4440" formatCode="General">
                  <c:v>0.88591015299999998</c:v>
                </c:pt>
                <c:pt idx="4441" formatCode="General">
                  <c:v>0.88589441800000002</c:v>
                </c:pt>
                <c:pt idx="4442" formatCode="General">
                  <c:v>0.88587874200000005</c:v>
                </c:pt>
                <c:pt idx="4443" formatCode="General">
                  <c:v>0.88586300600000001</c:v>
                </c:pt>
                <c:pt idx="4444" formatCode="General">
                  <c:v>0.88584733000000004</c:v>
                </c:pt>
                <c:pt idx="4445" formatCode="General">
                  <c:v>0.885831594</c:v>
                </c:pt>
                <c:pt idx="4446" formatCode="General">
                  <c:v>0.88581591800000004</c:v>
                </c:pt>
                <c:pt idx="4447" formatCode="General">
                  <c:v>0.88580024199999996</c:v>
                </c:pt>
                <c:pt idx="4448" formatCode="General">
                  <c:v>0.885784566</c:v>
                </c:pt>
                <c:pt idx="4449" formatCode="General">
                  <c:v>0.88576889000000003</c:v>
                </c:pt>
                <c:pt idx="4450" formatCode="General">
                  <c:v>0.88575327400000003</c:v>
                </c:pt>
                <c:pt idx="4451" formatCode="General">
                  <c:v>0.88573759799999996</c:v>
                </c:pt>
                <c:pt idx="4452" formatCode="General">
                  <c:v>0.88572192199999999</c:v>
                </c:pt>
                <c:pt idx="4453" formatCode="General">
                  <c:v>0.885706306</c:v>
                </c:pt>
                <c:pt idx="4454" formatCode="General">
                  <c:v>0.88569068900000003</c:v>
                </c:pt>
                <c:pt idx="4455" formatCode="General">
                  <c:v>0.88567501299999996</c:v>
                </c:pt>
                <c:pt idx="4456" formatCode="General">
                  <c:v>0.88565939699999996</c:v>
                </c:pt>
                <c:pt idx="4457" formatCode="General">
                  <c:v>0.88564377999999999</c:v>
                </c:pt>
                <c:pt idx="4458" formatCode="General">
                  <c:v>0.885628164</c:v>
                </c:pt>
                <c:pt idx="4459" formatCode="General">
                  <c:v>0.88561254700000003</c:v>
                </c:pt>
                <c:pt idx="4460" formatCode="General">
                  <c:v>0.885596991</c:v>
                </c:pt>
                <c:pt idx="4461" formatCode="General">
                  <c:v>0.88558137400000003</c:v>
                </c:pt>
                <c:pt idx="4462" formatCode="General">
                  <c:v>0.88556575800000004</c:v>
                </c:pt>
                <c:pt idx="4463" formatCode="General">
                  <c:v>0.88555020100000004</c:v>
                </c:pt>
                <c:pt idx="4464" formatCode="General">
                  <c:v>0.88553464400000004</c:v>
                </c:pt>
                <c:pt idx="4465" formatCode="General">
                  <c:v>0.88551902800000004</c:v>
                </c:pt>
                <c:pt idx="4466" formatCode="General">
                  <c:v>0.88550347100000004</c:v>
                </c:pt>
                <c:pt idx="4467" formatCode="General">
                  <c:v>0.88548791400000004</c:v>
                </c:pt>
                <c:pt idx="4468" formatCode="General">
                  <c:v>0.88547235700000004</c:v>
                </c:pt>
                <c:pt idx="4469" formatCode="General">
                  <c:v>0.88545680000000004</c:v>
                </c:pt>
                <c:pt idx="4470" formatCode="General">
                  <c:v>0.88544130300000001</c:v>
                </c:pt>
                <c:pt idx="4471" formatCode="General">
                  <c:v>0.88542574600000001</c:v>
                </c:pt>
                <c:pt idx="4472" formatCode="General">
                  <c:v>0.88541024899999998</c:v>
                </c:pt>
                <c:pt idx="4473" formatCode="General">
                  <c:v>0.88539469199999998</c:v>
                </c:pt>
                <c:pt idx="4474" formatCode="General">
                  <c:v>0.88537919499999995</c:v>
                </c:pt>
                <c:pt idx="4475" formatCode="General">
                  <c:v>0.88536369800000003</c:v>
                </c:pt>
                <c:pt idx="4476" formatCode="General">
                  <c:v>0.88534814100000003</c:v>
                </c:pt>
                <c:pt idx="4477" formatCode="General">
                  <c:v>0.885332644</c:v>
                </c:pt>
                <c:pt idx="4478" formatCode="General">
                  <c:v>0.88531714699999997</c:v>
                </c:pt>
                <c:pt idx="4479" formatCode="General">
                  <c:v>0.88530170900000005</c:v>
                </c:pt>
                <c:pt idx="4480" formatCode="General">
                  <c:v>0.88528621200000002</c:v>
                </c:pt>
                <c:pt idx="4481" formatCode="General">
                  <c:v>0.88527071499999999</c:v>
                </c:pt>
                <c:pt idx="4482" formatCode="General">
                  <c:v>0.88525527699999995</c:v>
                </c:pt>
                <c:pt idx="4483" formatCode="General">
                  <c:v>0.88523978000000003</c:v>
                </c:pt>
                <c:pt idx="4484" formatCode="General">
                  <c:v>0.885224342</c:v>
                </c:pt>
                <c:pt idx="4485" formatCode="General">
                  <c:v>0.88520890500000005</c:v>
                </c:pt>
                <c:pt idx="4486" formatCode="General">
                  <c:v>0.88519370600000002</c:v>
                </c:pt>
                <c:pt idx="4487" formatCode="General">
                  <c:v>0.88517826799999999</c:v>
                </c:pt>
                <c:pt idx="4488" formatCode="General">
                  <c:v>0.88516282999999996</c:v>
                </c:pt>
                <c:pt idx="4489" formatCode="General">
                  <c:v>0.885147393</c:v>
                </c:pt>
                <c:pt idx="4490" formatCode="General">
                  <c:v>0.88513201500000005</c:v>
                </c:pt>
                <c:pt idx="4491" formatCode="General">
                  <c:v>0.88511657700000002</c:v>
                </c:pt>
                <c:pt idx="4492" formatCode="General">
                  <c:v>0.88510119899999995</c:v>
                </c:pt>
                <c:pt idx="4493" formatCode="General">
                  <c:v>0.885085762</c:v>
                </c:pt>
                <c:pt idx="4494" formatCode="General">
                  <c:v>0.88507038400000004</c:v>
                </c:pt>
                <c:pt idx="4495" formatCode="General">
                  <c:v>0.88505500599999998</c:v>
                </c:pt>
                <c:pt idx="4496" formatCode="General">
                  <c:v>0.88503962800000002</c:v>
                </c:pt>
                <c:pt idx="4497" formatCode="General">
                  <c:v>0.88502424999999996</c:v>
                </c:pt>
                <c:pt idx="4498" formatCode="General">
                  <c:v>0.885008872</c:v>
                </c:pt>
                <c:pt idx="4499" formatCode="General">
                  <c:v>0.88499349400000005</c:v>
                </c:pt>
                <c:pt idx="4500" formatCode="General">
                  <c:v>0.88497817499999998</c:v>
                </c:pt>
                <c:pt idx="4501" formatCode="General">
                  <c:v>0.88496279700000002</c:v>
                </c:pt>
                <c:pt idx="4502" formatCode="General">
                  <c:v>0.88494747900000004</c:v>
                </c:pt>
                <c:pt idx="4503" formatCode="General">
                  <c:v>0.88493210099999997</c:v>
                </c:pt>
                <c:pt idx="4504" formatCode="General">
                  <c:v>0.88491678200000001</c:v>
                </c:pt>
                <c:pt idx="4505" formatCode="General">
                  <c:v>0.88490146400000003</c:v>
                </c:pt>
                <c:pt idx="4506" formatCode="General">
                  <c:v>0.88488614600000004</c:v>
                </c:pt>
                <c:pt idx="4507" formatCode="General">
                  <c:v>0.88487082699999997</c:v>
                </c:pt>
                <c:pt idx="4508" formatCode="General">
                  <c:v>0.88485550899999998</c:v>
                </c:pt>
                <c:pt idx="4509" formatCode="General">
                  <c:v>0.88484019000000003</c:v>
                </c:pt>
                <c:pt idx="4510" formatCode="General">
                  <c:v>0.88482493200000001</c:v>
                </c:pt>
                <c:pt idx="4511" formatCode="General">
                  <c:v>0.88480961300000005</c:v>
                </c:pt>
                <c:pt idx="4512" formatCode="General">
                  <c:v>0.88479435399999995</c:v>
                </c:pt>
                <c:pt idx="4513" formatCode="General">
                  <c:v>0.88477903599999996</c:v>
                </c:pt>
                <c:pt idx="4514" formatCode="General">
                  <c:v>0.88476377699999997</c:v>
                </c:pt>
                <c:pt idx="4515" formatCode="General">
                  <c:v>0.88474851799999998</c:v>
                </c:pt>
                <c:pt idx="4516" formatCode="General">
                  <c:v>0.88473325999999997</c:v>
                </c:pt>
                <c:pt idx="4517" formatCode="General">
                  <c:v>0.88471800099999998</c:v>
                </c:pt>
                <c:pt idx="4518" formatCode="General">
                  <c:v>0.88470274199999999</c:v>
                </c:pt>
                <c:pt idx="4519" formatCode="General">
                  <c:v>0.884687483</c:v>
                </c:pt>
                <c:pt idx="4520" formatCode="General">
                  <c:v>0.88467228399999998</c:v>
                </c:pt>
                <c:pt idx="4521" formatCode="General">
                  <c:v>0.88465702499999999</c:v>
                </c:pt>
                <c:pt idx="4522" formatCode="General">
                  <c:v>0.88464176699999997</c:v>
                </c:pt>
                <c:pt idx="4523" formatCode="General">
                  <c:v>0.88462656699999997</c:v>
                </c:pt>
                <c:pt idx="4524" formatCode="General">
                  <c:v>0.88461136799999995</c:v>
                </c:pt>
                <c:pt idx="4525" formatCode="General">
                  <c:v>0.88459616900000004</c:v>
                </c:pt>
                <c:pt idx="4526" formatCode="General">
                  <c:v>0.88458097000000002</c:v>
                </c:pt>
                <c:pt idx="4527" formatCode="General">
                  <c:v>0.884565771</c:v>
                </c:pt>
                <c:pt idx="4528" formatCode="General">
                  <c:v>0.88455057100000001</c:v>
                </c:pt>
                <c:pt idx="4529" formatCode="General">
                  <c:v>0.88453537199999999</c:v>
                </c:pt>
                <c:pt idx="4530" formatCode="General">
                  <c:v>0.88452017299999997</c:v>
                </c:pt>
                <c:pt idx="4531" formatCode="General">
                  <c:v>0.88450503300000005</c:v>
                </c:pt>
                <c:pt idx="4532" formatCode="General">
                  <c:v>0.88448983400000003</c:v>
                </c:pt>
                <c:pt idx="4533" formatCode="General">
                  <c:v>0.88447469499999998</c:v>
                </c:pt>
                <c:pt idx="4534" formatCode="General">
                  <c:v>0.88445949599999996</c:v>
                </c:pt>
                <c:pt idx="4535" formatCode="General">
                  <c:v>0.88444435600000004</c:v>
                </c:pt>
                <c:pt idx="4536" formatCode="General">
                  <c:v>0.88442921600000002</c:v>
                </c:pt>
                <c:pt idx="4537" formatCode="General">
                  <c:v>0.88441407699999997</c:v>
                </c:pt>
                <c:pt idx="4538" formatCode="General">
                  <c:v>0.88439893700000005</c:v>
                </c:pt>
                <c:pt idx="4539" formatCode="General">
                  <c:v>0.884383798</c:v>
                </c:pt>
                <c:pt idx="4540" formatCode="General">
                  <c:v>0.88436871800000005</c:v>
                </c:pt>
                <c:pt idx="4541" formatCode="General">
                  <c:v>0.88435357800000003</c:v>
                </c:pt>
                <c:pt idx="4542" formatCode="General">
                  <c:v>0.88433843899999998</c:v>
                </c:pt>
                <c:pt idx="4543" formatCode="General">
                  <c:v>0.88432335900000003</c:v>
                </c:pt>
                <c:pt idx="4544" formatCode="General">
                  <c:v>0.88430827899999997</c:v>
                </c:pt>
                <c:pt idx="4545" formatCode="General">
                  <c:v>0.88429313899999995</c:v>
                </c:pt>
                <c:pt idx="4546" formatCode="General">
                  <c:v>0.88427805900000001</c:v>
                </c:pt>
                <c:pt idx="4547" formatCode="General">
                  <c:v>0.88426297899999995</c:v>
                </c:pt>
                <c:pt idx="4548" formatCode="General">
                  <c:v>0.884247899</c:v>
                </c:pt>
                <c:pt idx="4549" formatCode="General">
                  <c:v>0.88423287900000003</c:v>
                </c:pt>
                <c:pt idx="4550" formatCode="General">
                  <c:v>0.88421779899999997</c:v>
                </c:pt>
                <c:pt idx="4551" formatCode="General">
                  <c:v>0.88420271900000003</c:v>
                </c:pt>
                <c:pt idx="4552" formatCode="General">
                  <c:v>0.88418769799999997</c:v>
                </c:pt>
                <c:pt idx="4553" formatCode="General">
                  <c:v>0.88417261800000002</c:v>
                </c:pt>
                <c:pt idx="4554" formatCode="General">
                  <c:v>0.88415759800000004</c:v>
                </c:pt>
                <c:pt idx="4555" formatCode="General">
                  <c:v>0.88414251799999999</c:v>
                </c:pt>
                <c:pt idx="4556" formatCode="General">
                  <c:v>0.88412749800000001</c:v>
                </c:pt>
                <c:pt idx="4557" formatCode="General">
                  <c:v>0.88411247699999995</c:v>
                </c:pt>
                <c:pt idx="4558" formatCode="General">
                  <c:v>0.88409745699999998</c:v>
                </c:pt>
                <c:pt idx="4559" formatCode="General">
                  <c:v>0.884082437</c:v>
                </c:pt>
                <c:pt idx="4560" formatCode="General">
                  <c:v>0.88406741600000005</c:v>
                </c:pt>
                <c:pt idx="4561" formatCode="General">
                  <c:v>0.88405245499999996</c:v>
                </c:pt>
                <c:pt idx="4562" formatCode="General">
                  <c:v>0.88403743499999998</c:v>
                </c:pt>
                <c:pt idx="4563" formatCode="General">
                  <c:v>0.884022474</c:v>
                </c:pt>
                <c:pt idx="4564" formatCode="General">
                  <c:v>0.88400745400000003</c:v>
                </c:pt>
                <c:pt idx="4565" formatCode="General">
                  <c:v>0.88399249300000005</c:v>
                </c:pt>
                <c:pt idx="4566" formatCode="General">
                  <c:v>0.88397753199999995</c:v>
                </c:pt>
                <c:pt idx="4567" formatCode="General">
                  <c:v>0.88396280999999999</c:v>
                </c:pt>
                <c:pt idx="4568" formatCode="General">
                  <c:v>0.88394784900000001</c:v>
                </c:pt>
                <c:pt idx="4569" formatCode="General">
                  <c:v>0.883932889</c:v>
                </c:pt>
                <c:pt idx="4570" formatCode="General">
                  <c:v>0.88391792800000002</c:v>
                </c:pt>
                <c:pt idx="4571" formatCode="General">
                  <c:v>0.88390302700000001</c:v>
                </c:pt>
                <c:pt idx="4572" formatCode="General">
                  <c:v>0.88388806600000003</c:v>
                </c:pt>
                <c:pt idx="4573" formatCode="General">
                  <c:v>0.88387310500000005</c:v>
                </c:pt>
                <c:pt idx="4574" formatCode="General">
                  <c:v>0.88385820400000004</c:v>
                </c:pt>
                <c:pt idx="4575" formatCode="General">
                  <c:v>0.88384330300000002</c:v>
                </c:pt>
                <c:pt idx="4576" formatCode="General">
                  <c:v>0.88382840200000001</c:v>
                </c:pt>
                <c:pt idx="4577" formatCode="General">
                  <c:v>0.88381344100000003</c:v>
                </c:pt>
                <c:pt idx="4578" formatCode="General">
                  <c:v>0.88379854000000002</c:v>
                </c:pt>
                <c:pt idx="4579" formatCode="General">
                  <c:v>0.88378369800000001</c:v>
                </c:pt>
                <c:pt idx="4580" formatCode="General">
                  <c:v>0.88376879699999999</c:v>
                </c:pt>
                <c:pt idx="4581" formatCode="General">
                  <c:v>0.88375389599999998</c:v>
                </c:pt>
                <c:pt idx="4582" formatCode="General">
                  <c:v>0.88373899499999997</c:v>
                </c:pt>
                <c:pt idx="4583" formatCode="General">
                  <c:v>0.88372415299999996</c:v>
                </c:pt>
                <c:pt idx="4584" formatCode="General">
                  <c:v>0.88370925199999995</c:v>
                </c:pt>
                <c:pt idx="4585" formatCode="General">
                  <c:v>0.88369441000000004</c:v>
                </c:pt>
                <c:pt idx="4586" formatCode="General">
                  <c:v>0.883679569</c:v>
                </c:pt>
                <c:pt idx="4587" formatCode="General">
                  <c:v>0.88366472699999998</c:v>
                </c:pt>
                <c:pt idx="4588" formatCode="General">
                  <c:v>0.88364988600000005</c:v>
                </c:pt>
                <c:pt idx="4589" formatCode="General">
                  <c:v>0.88363504400000004</c:v>
                </c:pt>
                <c:pt idx="4590" formatCode="General">
                  <c:v>0.88362020299999999</c:v>
                </c:pt>
                <c:pt idx="4591" formatCode="General">
                  <c:v>0.88360536099999998</c:v>
                </c:pt>
                <c:pt idx="4592" formatCode="General">
                  <c:v>0.88359051899999996</c:v>
                </c:pt>
                <c:pt idx="4593" formatCode="General">
                  <c:v>0.88357573700000003</c:v>
                </c:pt>
                <c:pt idx="4594" formatCode="General">
                  <c:v>0.88356089599999998</c:v>
                </c:pt>
                <c:pt idx="4595" formatCode="General">
                  <c:v>0.88354611400000005</c:v>
                </c:pt>
                <c:pt idx="4596" formatCode="General">
                  <c:v>0.883531332</c:v>
                </c:pt>
                <c:pt idx="4597" formatCode="General">
                  <c:v>0.88351648999999999</c:v>
                </c:pt>
                <c:pt idx="4598" formatCode="General">
                  <c:v>0.88350170900000002</c:v>
                </c:pt>
                <c:pt idx="4599" formatCode="General">
                  <c:v>0.88348692699999998</c:v>
                </c:pt>
                <c:pt idx="4600" formatCode="General">
                  <c:v>0.88347214500000004</c:v>
                </c:pt>
                <c:pt idx="4601" formatCode="General">
                  <c:v>0.883457363</c:v>
                </c:pt>
                <c:pt idx="4602" formatCode="General">
                  <c:v>0.88344263999999995</c:v>
                </c:pt>
                <c:pt idx="4603" formatCode="General">
                  <c:v>0.88342785800000001</c:v>
                </c:pt>
                <c:pt idx="4604" formatCode="General">
                  <c:v>0.88341307599999996</c:v>
                </c:pt>
                <c:pt idx="4605" formatCode="General">
                  <c:v>0.883398354</c:v>
                </c:pt>
                <c:pt idx="4606" formatCode="General">
                  <c:v>0.88338363200000003</c:v>
                </c:pt>
                <c:pt idx="4607" formatCode="General">
                  <c:v>0.88336884999999998</c:v>
                </c:pt>
                <c:pt idx="4608" formatCode="General">
                  <c:v>0.88335412700000004</c:v>
                </c:pt>
                <c:pt idx="4609" formatCode="General">
                  <c:v>0.88333940499999997</c:v>
                </c:pt>
                <c:pt idx="4610" formatCode="General">
                  <c:v>0.883324683</c:v>
                </c:pt>
                <c:pt idx="4611" formatCode="General">
                  <c:v>0.88330995999999995</c:v>
                </c:pt>
                <c:pt idx="4612" formatCode="General">
                  <c:v>0.88329523799999998</c:v>
                </c:pt>
                <c:pt idx="4613" formatCode="General">
                  <c:v>0.88328057500000001</c:v>
                </c:pt>
                <c:pt idx="4614" formatCode="General">
                  <c:v>0.88326585300000005</c:v>
                </c:pt>
                <c:pt idx="4615" formatCode="General">
                  <c:v>0.88325113099999997</c:v>
                </c:pt>
                <c:pt idx="4616" formatCode="General">
                  <c:v>0.883236468</c:v>
                </c:pt>
                <c:pt idx="4617" formatCode="General">
                  <c:v>0.88322180500000003</c:v>
                </c:pt>
                <c:pt idx="4618" formatCode="General">
                  <c:v>0.88320708299999995</c:v>
                </c:pt>
                <c:pt idx="4619" formatCode="General">
                  <c:v>0.88319241999999998</c:v>
                </c:pt>
                <c:pt idx="4620" formatCode="General">
                  <c:v>0.88317775700000001</c:v>
                </c:pt>
                <c:pt idx="4621" formatCode="General">
                  <c:v>0.88316309500000001</c:v>
                </c:pt>
                <c:pt idx="4622" formatCode="General">
                  <c:v>0.88314843200000004</c:v>
                </c:pt>
                <c:pt idx="4623" formatCode="General">
                  <c:v>0.88313382900000004</c:v>
                </c:pt>
                <c:pt idx="4624" formatCode="General">
                  <c:v>0.88311916599999996</c:v>
                </c:pt>
                <c:pt idx="4625" formatCode="General">
                  <c:v>0.88310450299999999</c:v>
                </c:pt>
                <c:pt idx="4626" formatCode="General">
                  <c:v>0.88308989999999998</c:v>
                </c:pt>
                <c:pt idx="4627" formatCode="General">
                  <c:v>0.88307523700000001</c:v>
                </c:pt>
                <c:pt idx="4628" formatCode="General">
                  <c:v>0.88306063400000001</c:v>
                </c:pt>
                <c:pt idx="4629" formatCode="General">
                  <c:v>0.88304603100000001</c:v>
                </c:pt>
                <c:pt idx="4630" formatCode="General">
                  <c:v>0.88303142800000001</c:v>
                </c:pt>
                <c:pt idx="4631" formatCode="General">
                  <c:v>0.88301676500000004</c:v>
                </c:pt>
                <c:pt idx="4632" formatCode="General">
                  <c:v>0.88300216200000003</c:v>
                </c:pt>
                <c:pt idx="4633" formatCode="General">
                  <c:v>0.88298761800000003</c:v>
                </c:pt>
                <c:pt idx="4634" formatCode="General">
                  <c:v>0.88297301500000003</c:v>
                </c:pt>
                <c:pt idx="4635" formatCode="General">
                  <c:v>0.88295841200000003</c:v>
                </c:pt>
                <c:pt idx="4636" formatCode="General">
                  <c:v>0.88294386899999999</c:v>
                </c:pt>
                <c:pt idx="4637" formatCode="General">
                  <c:v>0.88292926500000002</c:v>
                </c:pt>
                <c:pt idx="4638" formatCode="General">
                  <c:v>0.88291472199999999</c:v>
                </c:pt>
                <c:pt idx="4639" formatCode="General">
                  <c:v>0.88290011899999998</c:v>
                </c:pt>
                <c:pt idx="4640" formatCode="General">
                  <c:v>0.88288557499999998</c:v>
                </c:pt>
                <c:pt idx="4641" formatCode="General">
                  <c:v>0.88287103199999994</c:v>
                </c:pt>
                <c:pt idx="4642" formatCode="General">
                  <c:v>0.88285648800000005</c:v>
                </c:pt>
                <c:pt idx="4643" formatCode="General">
                  <c:v>0.88284194500000002</c:v>
                </c:pt>
                <c:pt idx="4644" formatCode="General">
                  <c:v>0.88282740100000001</c:v>
                </c:pt>
                <c:pt idx="4645" formatCode="General">
                  <c:v>0.88281285799999998</c:v>
                </c:pt>
                <c:pt idx="4646" formatCode="General">
                  <c:v>0.88279831399999997</c:v>
                </c:pt>
                <c:pt idx="4647" formatCode="General">
                  <c:v>0.88278383000000005</c:v>
                </c:pt>
                <c:pt idx="4648" formatCode="General">
                  <c:v>0.88276958500000002</c:v>
                </c:pt>
                <c:pt idx="4649" formatCode="General">
                  <c:v>0.88275504100000002</c:v>
                </c:pt>
                <c:pt idx="4650" formatCode="General">
                  <c:v>0.88274055699999998</c:v>
                </c:pt>
                <c:pt idx="4651" formatCode="General">
                  <c:v>0.88272607299999994</c:v>
                </c:pt>
                <c:pt idx="4652" formatCode="General">
                  <c:v>0.88271158900000002</c:v>
                </c:pt>
                <c:pt idx="4653" formatCode="General">
                  <c:v>0.88269710499999998</c:v>
                </c:pt>
                <c:pt idx="4654" formatCode="General">
                  <c:v>0.88268262099999995</c:v>
                </c:pt>
                <c:pt idx="4655" formatCode="General">
                  <c:v>0.88266813799999999</c:v>
                </c:pt>
                <c:pt idx="4656" formatCode="General">
                  <c:v>0.88265365399999995</c:v>
                </c:pt>
                <c:pt idx="4657" formatCode="General">
                  <c:v>0.88263922900000003</c:v>
                </c:pt>
                <c:pt idx="4658" formatCode="General">
                  <c:v>0.88262474499999999</c:v>
                </c:pt>
                <c:pt idx="4659" formatCode="General">
                  <c:v>0.88261032100000003</c:v>
                </c:pt>
                <c:pt idx="4660" formatCode="General">
                  <c:v>0.88259583699999999</c:v>
                </c:pt>
                <c:pt idx="4661" formatCode="General">
                  <c:v>0.88258141300000004</c:v>
                </c:pt>
                <c:pt idx="4662" formatCode="General">
                  <c:v>0.882566988</c:v>
                </c:pt>
                <c:pt idx="4663" formatCode="General">
                  <c:v>0.88255256400000004</c:v>
                </c:pt>
                <c:pt idx="4664" formatCode="General">
                  <c:v>0.88253813999999997</c:v>
                </c:pt>
                <c:pt idx="4665" formatCode="General">
                  <c:v>0.88252371500000004</c:v>
                </c:pt>
                <c:pt idx="4666" formatCode="General">
                  <c:v>0.88250929099999997</c:v>
                </c:pt>
                <c:pt idx="4667" formatCode="General">
                  <c:v>0.88249492600000001</c:v>
                </c:pt>
                <c:pt idx="4668" formatCode="General">
                  <c:v>0.88248050199999994</c:v>
                </c:pt>
                <c:pt idx="4669" formatCode="General">
                  <c:v>0.88246607799999999</c:v>
                </c:pt>
                <c:pt idx="4670" formatCode="General">
                  <c:v>0.88245171300000003</c:v>
                </c:pt>
                <c:pt idx="4671" formatCode="General">
                  <c:v>0.88243734799999995</c:v>
                </c:pt>
                <c:pt idx="4672" formatCode="General">
                  <c:v>0.882422924</c:v>
                </c:pt>
                <c:pt idx="4673" formatCode="General">
                  <c:v>0.88240855900000004</c:v>
                </c:pt>
                <c:pt idx="4674" formatCode="General">
                  <c:v>0.88239419500000005</c:v>
                </c:pt>
                <c:pt idx="4675" formatCode="General">
                  <c:v>0.88237982999999998</c:v>
                </c:pt>
                <c:pt idx="4676" formatCode="General">
                  <c:v>0.88236546500000002</c:v>
                </c:pt>
                <c:pt idx="4677" formatCode="General">
                  <c:v>0.88235110000000005</c:v>
                </c:pt>
                <c:pt idx="4678" formatCode="General">
                  <c:v>0.88233679499999995</c:v>
                </c:pt>
                <c:pt idx="4679" formatCode="General">
                  <c:v>0.88232243099999996</c:v>
                </c:pt>
                <c:pt idx="4680" formatCode="General">
                  <c:v>0.882308066</c:v>
                </c:pt>
                <c:pt idx="4681" formatCode="General">
                  <c:v>0.88229376100000001</c:v>
                </c:pt>
                <c:pt idx="4682" formatCode="General">
                  <c:v>0.88227945600000002</c:v>
                </c:pt>
                <c:pt idx="4683" formatCode="General">
                  <c:v>0.88226509099999995</c:v>
                </c:pt>
                <c:pt idx="4684" formatCode="General">
                  <c:v>0.88225078599999995</c:v>
                </c:pt>
                <c:pt idx="4685" formatCode="General">
                  <c:v>0.88223648099999996</c:v>
                </c:pt>
                <c:pt idx="4686" formatCode="General">
                  <c:v>0.88222217599999997</c:v>
                </c:pt>
                <c:pt idx="4687" formatCode="General">
                  <c:v>0.88220787000000001</c:v>
                </c:pt>
                <c:pt idx="4688" formatCode="General">
                  <c:v>0.88219356500000001</c:v>
                </c:pt>
                <c:pt idx="4689" formatCode="General">
                  <c:v>0.88217926000000002</c:v>
                </c:pt>
                <c:pt idx="4690" formatCode="General">
                  <c:v>0.882165015</c:v>
                </c:pt>
                <c:pt idx="4691" formatCode="General">
                  <c:v>0.88215071</c:v>
                </c:pt>
                <c:pt idx="4692" formatCode="General">
                  <c:v>0.88213646400000001</c:v>
                </c:pt>
                <c:pt idx="4693" formatCode="General">
                  <c:v>0.88212215900000002</c:v>
                </c:pt>
                <c:pt idx="4694" formatCode="General">
                  <c:v>0.88210791300000002</c:v>
                </c:pt>
                <c:pt idx="4695" formatCode="General">
                  <c:v>0.882093668</c:v>
                </c:pt>
                <c:pt idx="4696" formatCode="General">
                  <c:v>0.882079422</c:v>
                </c:pt>
                <c:pt idx="4697" formatCode="General">
                  <c:v>0.88206517699999998</c:v>
                </c:pt>
                <c:pt idx="4698" formatCode="General">
                  <c:v>0.88205093099999998</c:v>
                </c:pt>
                <c:pt idx="4699" formatCode="General">
                  <c:v>0.88203668599999996</c:v>
                </c:pt>
                <c:pt idx="4700" formatCode="General">
                  <c:v>0.88202243999999996</c:v>
                </c:pt>
                <c:pt idx="4701" formatCode="General">
                  <c:v>0.88200819500000005</c:v>
                </c:pt>
                <c:pt idx="4702" formatCode="General">
                  <c:v>0.88199400900000002</c:v>
                </c:pt>
                <c:pt idx="4703" formatCode="General">
                  <c:v>0.881979764</c:v>
                </c:pt>
                <c:pt idx="4704" formatCode="General">
                  <c:v>0.88196557799999997</c:v>
                </c:pt>
                <c:pt idx="4705" formatCode="General">
                  <c:v>0.88195133199999998</c:v>
                </c:pt>
                <c:pt idx="4706" formatCode="General">
                  <c:v>0.88193714599999995</c:v>
                </c:pt>
                <c:pt idx="4707" formatCode="General">
                  <c:v>0.88192296000000003</c:v>
                </c:pt>
                <c:pt idx="4708" formatCode="General">
                  <c:v>0.88190877400000001</c:v>
                </c:pt>
                <c:pt idx="4709" formatCode="General">
                  <c:v>0.88189458799999998</c:v>
                </c:pt>
                <c:pt idx="4710" formatCode="General">
                  <c:v>0.88188040300000003</c:v>
                </c:pt>
                <c:pt idx="4711" formatCode="General">
                  <c:v>0.88186621700000001</c:v>
                </c:pt>
                <c:pt idx="4712" formatCode="General">
                  <c:v>0.88185208999999998</c:v>
                </c:pt>
                <c:pt idx="4713" formatCode="General">
                  <c:v>0.88183790399999995</c:v>
                </c:pt>
                <c:pt idx="4714" formatCode="General">
                  <c:v>0.88182371900000001</c:v>
                </c:pt>
                <c:pt idx="4715" formatCode="General">
                  <c:v>0.88180959199999998</c:v>
                </c:pt>
                <c:pt idx="4716" formatCode="General">
                  <c:v>0.88179546600000003</c:v>
                </c:pt>
                <c:pt idx="4717" formatCode="General">
                  <c:v>0.88178128</c:v>
                </c:pt>
                <c:pt idx="4718" formatCode="General">
                  <c:v>0.88176715400000005</c:v>
                </c:pt>
                <c:pt idx="4719" formatCode="General">
                  <c:v>0.88175302700000002</c:v>
                </c:pt>
                <c:pt idx="4720" formatCode="General">
                  <c:v>0.88173890099999996</c:v>
                </c:pt>
                <c:pt idx="4721" formatCode="General">
                  <c:v>0.88172477500000002</c:v>
                </c:pt>
                <c:pt idx="4722" formatCode="General">
                  <c:v>0.88171064899999996</c:v>
                </c:pt>
                <c:pt idx="4723" formatCode="General">
                  <c:v>0.88169652200000004</c:v>
                </c:pt>
                <c:pt idx="4724" formatCode="General">
                  <c:v>0.88168245599999995</c:v>
                </c:pt>
                <c:pt idx="4725" formatCode="General">
                  <c:v>0.88166832900000003</c:v>
                </c:pt>
                <c:pt idx="4726" formatCode="General">
                  <c:v>0.88165426300000005</c:v>
                </c:pt>
                <c:pt idx="4727" formatCode="General">
                  <c:v>0.88164013600000002</c:v>
                </c:pt>
                <c:pt idx="4728" formatCode="General">
                  <c:v>0.88162607000000004</c:v>
                </c:pt>
                <c:pt idx="4729" formatCode="General">
                  <c:v>0.88161200299999998</c:v>
                </c:pt>
                <c:pt idx="4730" formatCode="General">
                  <c:v>0.88159817500000004</c:v>
                </c:pt>
                <c:pt idx="4731" formatCode="General">
                  <c:v>0.88158410799999998</c:v>
                </c:pt>
                <c:pt idx="4732" formatCode="General">
                  <c:v>0.88157004100000003</c:v>
                </c:pt>
                <c:pt idx="4733" formatCode="General">
                  <c:v>0.88155597399999996</c:v>
                </c:pt>
                <c:pt idx="4734" formatCode="General">
                  <c:v>0.88154190799999999</c:v>
                </c:pt>
                <c:pt idx="4735" formatCode="General">
                  <c:v>0.881527901</c:v>
                </c:pt>
                <c:pt idx="4736" formatCode="General">
                  <c:v>0.88151383400000005</c:v>
                </c:pt>
                <c:pt idx="4737" formatCode="General">
                  <c:v>0.88149982699999996</c:v>
                </c:pt>
                <c:pt idx="4738" formatCode="General">
                  <c:v>0.88148576000000001</c:v>
                </c:pt>
                <c:pt idx="4739" formatCode="General">
                  <c:v>0.88147175300000002</c:v>
                </c:pt>
                <c:pt idx="4740" formatCode="General">
                  <c:v>0.88145774600000004</c:v>
                </c:pt>
                <c:pt idx="4741" formatCode="General">
                  <c:v>0.88144367899999998</c:v>
                </c:pt>
                <c:pt idx="4742" formatCode="General">
                  <c:v>0.881429672</c:v>
                </c:pt>
                <c:pt idx="4743" formatCode="General">
                  <c:v>0.88141566500000001</c:v>
                </c:pt>
                <c:pt idx="4744" formatCode="General">
                  <c:v>0.881401718</c:v>
                </c:pt>
                <c:pt idx="4745" formatCode="General">
                  <c:v>0.88138771100000002</c:v>
                </c:pt>
                <c:pt idx="4746" formatCode="General">
                  <c:v>0.88137370299999995</c:v>
                </c:pt>
                <c:pt idx="4747" formatCode="General">
                  <c:v>0.88135969599999997</c:v>
                </c:pt>
                <c:pt idx="4748" formatCode="General">
                  <c:v>0.88134574899999996</c:v>
                </c:pt>
                <c:pt idx="4749" formatCode="General">
                  <c:v>0.88133174199999997</c:v>
                </c:pt>
                <c:pt idx="4750" formatCode="General">
                  <c:v>0.88131779399999999</c:v>
                </c:pt>
                <c:pt idx="4751" formatCode="General">
                  <c:v>0.88130384699999997</c:v>
                </c:pt>
                <c:pt idx="4752" formatCode="General">
                  <c:v>0.88128989899999999</c:v>
                </c:pt>
                <c:pt idx="4753" formatCode="General">
                  <c:v>0.88127595199999997</c:v>
                </c:pt>
                <c:pt idx="4754" formatCode="General">
                  <c:v>0.88126200399999999</c:v>
                </c:pt>
                <c:pt idx="4755" formatCode="General">
                  <c:v>0.88124805699999997</c:v>
                </c:pt>
                <c:pt idx="4756" formatCode="General">
                  <c:v>0.88123410899999999</c:v>
                </c:pt>
                <c:pt idx="4757" formatCode="General">
                  <c:v>0.88122016199999997</c:v>
                </c:pt>
                <c:pt idx="4758" formatCode="General">
                  <c:v>0.88120621399999999</c:v>
                </c:pt>
                <c:pt idx="4759" formatCode="General">
                  <c:v>0.88119232700000005</c:v>
                </c:pt>
                <c:pt idx="4760" formatCode="General">
                  <c:v>0.88117837899999996</c:v>
                </c:pt>
                <c:pt idx="4761" formatCode="General">
                  <c:v>0.88116449100000005</c:v>
                </c:pt>
                <c:pt idx="4762" formatCode="General">
                  <c:v>0.88115054400000004</c:v>
                </c:pt>
                <c:pt idx="4763" formatCode="General">
                  <c:v>0.88113665600000002</c:v>
                </c:pt>
                <c:pt idx="4764" formatCode="General">
                  <c:v>0.881122768</c:v>
                </c:pt>
                <c:pt idx="4765" formatCode="General">
                  <c:v>0.88110887999999998</c:v>
                </c:pt>
                <c:pt idx="4766" formatCode="General">
                  <c:v>0.88109499199999997</c:v>
                </c:pt>
                <c:pt idx="4767" formatCode="General">
                  <c:v>0.88108110399999995</c:v>
                </c:pt>
                <c:pt idx="4768" formatCode="General">
                  <c:v>0.88106721600000004</c:v>
                </c:pt>
                <c:pt idx="4769" formatCode="General">
                  <c:v>0.88105338799999999</c:v>
                </c:pt>
                <c:pt idx="4770" formatCode="General">
                  <c:v>0.88103949999999998</c:v>
                </c:pt>
                <c:pt idx="4771" formatCode="General">
                  <c:v>0.88102561199999996</c:v>
                </c:pt>
                <c:pt idx="4772" formatCode="General">
                  <c:v>0.88101178400000002</c:v>
                </c:pt>
                <c:pt idx="4773" formatCode="General">
                  <c:v>0.880997896</c:v>
                </c:pt>
                <c:pt idx="4774" formatCode="General">
                  <c:v>0.88098406799999995</c:v>
                </c:pt>
                <c:pt idx="4775" formatCode="General">
                  <c:v>0.88097024000000002</c:v>
                </c:pt>
                <c:pt idx="4776" formatCode="General">
                  <c:v>0.88095641099999999</c:v>
                </c:pt>
                <c:pt idx="4777" formatCode="General">
                  <c:v>0.88094258299999995</c:v>
                </c:pt>
                <c:pt idx="4778" formatCode="General">
                  <c:v>0.88092875500000001</c:v>
                </c:pt>
                <c:pt idx="4779" formatCode="General">
                  <c:v>0.88091492699999996</c:v>
                </c:pt>
                <c:pt idx="4780" formatCode="General">
                  <c:v>0.88090109800000005</c:v>
                </c:pt>
                <c:pt idx="4781" formatCode="General">
                  <c:v>0.88088727</c:v>
                </c:pt>
                <c:pt idx="4782" formatCode="General">
                  <c:v>0.88087350099999995</c:v>
                </c:pt>
                <c:pt idx="4783" formatCode="General">
                  <c:v>0.88085967300000001</c:v>
                </c:pt>
                <c:pt idx="4784" formatCode="General">
                  <c:v>0.88084590399999996</c:v>
                </c:pt>
                <c:pt idx="4785" formatCode="General">
                  <c:v>0.88083207600000002</c:v>
                </c:pt>
                <c:pt idx="4786" formatCode="General">
                  <c:v>0.88081830699999997</c:v>
                </c:pt>
                <c:pt idx="4787" formatCode="General">
                  <c:v>0.880804539</c:v>
                </c:pt>
                <c:pt idx="4788" formatCode="General">
                  <c:v>0.88079076999999995</c:v>
                </c:pt>
                <c:pt idx="4789" formatCode="General">
                  <c:v>0.88077694200000001</c:v>
                </c:pt>
                <c:pt idx="4790" formatCode="General">
                  <c:v>0.88076317299999995</c:v>
                </c:pt>
                <c:pt idx="4791" formatCode="General">
                  <c:v>0.88074946399999998</c:v>
                </c:pt>
                <c:pt idx="4792" formatCode="General">
                  <c:v>0.88073569500000004</c:v>
                </c:pt>
                <c:pt idx="4793" formatCode="General">
                  <c:v>0.88072192699999996</c:v>
                </c:pt>
                <c:pt idx="4794" formatCode="General">
                  <c:v>0.88070815800000002</c:v>
                </c:pt>
                <c:pt idx="4795" formatCode="General">
                  <c:v>0.88069444900000005</c:v>
                </c:pt>
                <c:pt idx="4796" formatCode="General">
                  <c:v>0.88068067999999999</c:v>
                </c:pt>
                <c:pt idx="4797" formatCode="General">
                  <c:v>0.88066697100000002</c:v>
                </c:pt>
                <c:pt idx="4798" formatCode="General">
                  <c:v>0.88065326200000005</c:v>
                </c:pt>
                <c:pt idx="4799" formatCode="General">
                  <c:v>0.88063955299999996</c:v>
                </c:pt>
                <c:pt idx="4800" formatCode="General">
                  <c:v>0.88062578400000002</c:v>
                </c:pt>
                <c:pt idx="4801" formatCode="General">
                  <c:v>0.88061207500000005</c:v>
                </c:pt>
                <c:pt idx="4802" formatCode="General">
                  <c:v>0.88059836599999997</c:v>
                </c:pt>
                <c:pt idx="4803" formatCode="General">
                  <c:v>0.88058465699999999</c:v>
                </c:pt>
                <c:pt idx="4804" formatCode="General">
                  <c:v>0.88057100799999999</c:v>
                </c:pt>
                <c:pt idx="4805" formatCode="General">
                  <c:v>0.88055729900000002</c:v>
                </c:pt>
                <c:pt idx="4806" formatCode="General">
                  <c:v>0.88054359000000004</c:v>
                </c:pt>
                <c:pt idx="4807" formatCode="General">
                  <c:v>0.88052993999999996</c:v>
                </c:pt>
                <c:pt idx="4808" formatCode="General">
                  <c:v>0.88051623099999998</c:v>
                </c:pt>
                <c:pt idx="4809" formatCode="General">
                  <c:v>0.88050258199999998</c:v>
                </c:pt>
                <c:pt idx="4810" formatCode="General">
                  <c:v>0.880488932</c:v>
                </c:pt>
                <c:pt idx="4811" formatCode="General">
                  <c:v>0.88047546099999996</c:v>
                </c:pt>
                <c:pt idx="4812" formatCode="General">
                  <c:v>0.88046181199999995</c:v>
                </c:pt>
                <c:pt idx="4813" formatCode="General">
                  <c:v>0.88044816299999995</c:v>
                </c:pt>
                <c:pt idx="4814" formatCode="General">
                  <c:v>0.88043451299999997</c:v>
                </c:pt>
                <c:pt idx="4815" formatCode="General">
                  <c:v>0.88042092299999997</c:v>
                </c:pt>
                <c:pt idx="4816" formatCode="General">
                  <c:v>0.88040727399999996</c:v>
                </c:pt>
                <c:pt idx="4817" formatCode="General">
                  <c:v>0.88039362399999999</c:v>
                </c:pt>
                <c:pt idx="4818" formatCode="General">
                  <c:v>0.88038003399999998</c:v>
                </c:pt>
                <c:pt idx="4819" formatCode="General">
                  <c:v>0.88036638499999997</c:v>
                </c:pt>
                <c:pt idx="4820" formatCode="General">
                  <c:v>0.88035279499999997</c:v>
                </c:pt>
                <c:pt idx="4821" formatCode="General">
                  <c:v>0.88033914599999996</c:v>
                </c:pt>
                <c:pt idx="4822" formatCode="General">
                  <c:v>0.88032555599999995</c:v>
                </c:pt>
                <c:pt idx="4823" formatCode="General">
                  <c:v>0.88031196599999995</c:v>
                </c:pt>
                <c:pt idx="4824" formatCode="General">
                  <c:v>0.88029837600000005</c:v>
                </c:pt>
                <c:pt idx="4825" formatCode="General">
                  <c:v>0.88028478600000004</c:v>
                </c:pt>
                <c:pt idx="4826" formatCode="General">
                  <c:v>0.88027119600000003</c:v>
                </c:pt>
                <c:pt idx="4827" formatCode="General">
                  <c:v>0.880257607</c:v>
                </c:pt>
                <c:pt idx="4828" formatCode="General">
                  <c:v>0.88024401699999999</c:v>
                </c:pt>
                <c:pt idx="4829" formatCode="General">
                  <c:v>0.88023048599999998</c:v>
                </c:pt>
                <c:pt idx="4830" formatCode="General">
                  <c:v>0.88021689700000005</c:v>
                </c:pt>
                <c:pt idx="4831" formatCode="General">
                  <c:v>0.88020336600000004</c:v>
                </c:pt>
                <c:pt idx="4832" formatCode="General">
                  <c:v>0.88018977600000003</c:v>
                </c:pt>
                <c:pt idx="4833" formatCode="General">
                  <c:v>0.880176246</c:v>
                </c:pt>
                <c:pt idx="4834" formatCode="General">
                  <c:v>0.88016271599999996</c:v>
                </c:pt>
                <c:pt idx="4835" formatCode="General">
                  <c:v>0.88014912599999995</c:v>
                </c:pt>
                <c:pt idx="4836" formatCode="General">
                  <c:v>0.88013559600000002</c:v>
                </c:pt>
                <c:pt idx="4837" formatCode="General">
                  <c:v>0.88012206599999998</c:v>
                </c:pt>
                <c:pt idx="4838" formatCode="General">
                  <c:v>0.88010853499999997</c:v>
                </c:pt>
                <c:pt idx="4839" formatCode="General">
                  <c:v>0.88009500500000004</c:v>
                </c:pt>
                <c:pt idx="4840" formatCode="General">
                  <c:v>0.880081534</c:v>
                </c:pt>
                <c:pt idx="4841" formatCode="General">
                  <c:v>0.88006800399999996</c:v>
                </c:pt>
                <c:pt idx="4842" formatCode="General">
                  <c:v>0.88005447400000003</c:v>
                </c:pt>
                <c:pt idx="4843" formatCode="General">
                  <c:v>0.88004100299999999</c:v>
                </c:pt>
                <c:pt idx="4844" formatCode="General">
                  <c:v>0.88002747299999995</c:v>
                </c:pt>
                <c:pt idx="4845" formatCode="General">
                  <c:v>0.88001400200000002</c:v>
                </c:pt>
                <c:pt idx="4846" formatCode="General">
                  <c:v>0.88000053199999995</c:v>
                </c:pt>
                <c:pt idx="4847" formatCode="General">
                  <c:v>0.87998706100000001</c:v>
                </c:pt>
                <c:pt idx="4848" formatCode="General">
                  <c:v>0.87997353099999998</c:v>
                </c:pt>
                <c:pt idx="4849" formatCode="General">
                  <c:v>0.87996006000000004</c:v>
                </c:pt>
                <c:pt idx="4850" formatCode="General">
                  <c:v>0.879946589</c:v>
                </c:pt>
                <c:pt idx="4851" formatCode="General">
                  <c:v>0.87993317800000004</c:v>
                </c:pt>
                <c:pt idx="4852" formatCode="General">
                  <c:v>0.87991970799999997</c:v>
                </c:pt>
                <c:pt idx="4853" formatCode="General">
                  <c:v>0.87990623700000004</c:v>
                </c:pt>
                <c:pt idx="4854" formatCode="General">
                  <c:v>0.87989276599999999</c:v>
                </c:pt>
                <c:pt idx="4855" formatCode="General">
                  <c:v>0.87987935500000003</c:v>
                </c:pt>
                <c:pt idx="4856" formatCode="General">
                  <c:v>0.87986588499999996</c:v>
                </c:pt>
                <c:pt idx="4857" formatCode="General">
                  <c:v>0.879852474</c:v>
                </c:pt>
                <c:pt idx="4858" formatCode="General">
                  <c:v>0.87983906300000003</c:v>
                </c:pt>
                <c:pt idx="4859" formatCode="General">
                  <c:v>0.87982559199999999</c:v>
                </c:pt>
                <c:pt idx="4860" formatCode="General">
                  <c:v>0.87981218100000003</c:v>
                </c:pt>
                <c:pt idx="4861" formatCode="General">
                  <c:v>0.87979876999999995</c:v>
                </c:pt>
                <c:pt idx="4862" formatCode="General">
                  <c:v>0.87978535899999999</c:v>
                </c:pt>
                <c:pt idx="4863" formatCode="General">
                  <c:v>0.87977194800000003</c:v>
                </c:pt>
                <c:pt idx="4864" formatCode="General">
                  <c:v>0.87975853699999995</c:v>
                </c:pt>
                <c:pt idx="4865" formatCode="General">
                  <c:v>0.87974518499999999</c:v>
                </c:pt>
                <c:pt idx="4866" formatCode="General">
                  <c:v>0.87973177400000002</c:v>
                </c:pt>
                <c:pt idx="4867" formatCode="General">
                  <c:v>0.87971836299999995</c:v>
                </c:pt>
                <c:pt idx="4868" formatCode="General">
                  <c:v>0.87970501199999995</c:v>
                </c:pt>
                <c:pt idx="4869" formatCode="General">
                  <c:v>0.87969165999999999</c:v>
                </c:pt>
                <c:pt idx="4870" formatCode="General">
                  <c:v>0.87967824900000002</c:v>
                </c:pt>
                <c:pt idx="4871" formatCode="General">
                  <c:v>0.87966489800000003</c:v>
                </c:pt>
                <c:pt idx="4872" formatCode="General">
                  <c:v>0.87965154599999995</c:v>
                </c:pt>
                <c:pt idx="4873" formatCode="General">
                  <c:v>0.87963819499999996</c:v>
                </c:pt>
                <c:pt idx="4874" formatCode="General">
                  <c:v>0.87962484399999996</c:v>
                </c:pt>
                <c:pt idx="4875" formatCode="General">
                  <c:v>0.87961149199999999</c:v>
                </c:pt>
                <c:pt idx="4876" formatCode="General">
                  <c:v>0.879598141</c:v>
                </c:pt>
                <c:pt idx="4877" formatCode="General">
                  <c:v>0.87958478900000003</c:v>
                </c:pt>
                <c:pt idx="4878" formatCode="General">
                  <c:v>0.87957143800000004</c:v>
                </c:pt>
                <c:pt idx="4879" formatCode="General">
                  <c:v>0.87955814600000004</c:v>
                </c:pt>
                <c:pt idx="4880" formatCode="General">
                  <c:v>0.87954479500000005</c:v>
                </c:pt>
                <c:pt idx="4881" formatCode="General">
                  <c:v>0.87953150300000005</c:v>
                </c:pt>
                <c:pt idx="4882" formatCode="General">
                  <c:v>0.87951815099999997</c:v>
                </c:pt>
                <c:pt idx="4883" formatCode="General">
                  <c:v>0.87950485899999997</c:v>
                </c:pt>
                <c:pt idx="4884" formatCode="General">
                  <c:v>0.87949156799999995</c:v>
                </c:pt>
                <c:pt idx="4885" formatCode="General">
                  <c:v>0.87947821599999998</c:v>
                </c:pt>
                <c:pt idx="4886" formatCode="General">
                  <c:v>0.87946492399999998</c:v>
                </c:pt>
                <c:pt idx="4887" formatCode="General">
                  <c:v>0.87945163199999998</c:v>
                </c:pt>
                <c:pt idx="4888" formatCode="General">
                  <c:v>0.87943834099999996</c:v>
                </c:pt>
                <c:pt idx="4889" formatCode="General">
                  <c:v>0.87942510799999996</c:v>
                </c:pt>
                <c:pt idx="4890" formatCode="General">
                  <c:v>0.87941181700000004</c:v>
                </c:pt>
                <c:pt idx="4891" formatCode="General">
                  <c:v>0.87939852500000004</c:v>
                </c:pt>
                <c:pt idx="4892" formatCode="General">
                  <c:v>0.87938553100000005</c:v>
                </c:pt>
                <c:pt idx="4893" formatCode="General">
                  <c:v>0.87937223900000006</c:v>
                </c:pt>
                <c:pt idx="4894" formatCode="General">
                  <c:v>0.87935900700000003</c:v>
                </c:pt>
                <c:pt idx="4895" formatCode="General">
                  <c:v>0.87934571500000003</c:v>
                </c:pt>
                <c:pt idx="4896" formatCode="General">
                  <c:v>0.879332483</c:v>
                </c:pt>
                <c:pt idx="4897" formatCode="General">
                  <c:v>0.87931925099999997</c:v>
                </c:pt>
                <c:pt idx="4898" formatCode="General">
                  <c:v>0.87930601799999997</c:v>
                </c:pt>
                <c:pt idx="4899" formatCode="General">
                  <c:v>0.87929278600000005</c:v>
                </c:pt>
                <c:pt idx="4900" formatCode="General">
                  <c:v>0.87927955400000002</c:v>
                </c:pt>
                <c:pt idx="4901" formatCode="General">
                  <c:v>0.87926632199999999</c:v>
                </c:pt>
                <c:pt idx="4902" formatCode="General">
                  <c:v>0.87925314899999996</c:v>
                </c:pt>
                <c:pt idx="4903" formatCode="General">
                  <c:v>0.87923991700000004</c:v>
                </c:pt>
                <c:pt idx="4904" formatCode="General">
                  <c:v>0.87922668500000001</c:v>
                </c:pt>
                <c:pt idx="4905" formatCode="General">
                  <c:v>0.87921351199999997</c:v>
                </c:pt>
                <c:pt idx="4906" formatCode="General">
                  <c:v>0.87920027999999995</c:v>
                </c:pt>
                <c:pt idx="4907" formatCode="General">
                  <c:v>0.87918710700000002</c:v>
                </c:pt>
                <c:pt idx="4908" formatCode="General">
                  <c:v>0.87917393399999999</c:v>
                </c:pt>
                <c:pt idx="4909" formatCode="General">
                  <c:v>0.87916070199999996</c:v>
                </c:pt>
                <c:pt idx="4910" formatCode="General">
                  <c:v>0.87914753000000001</c:v>
                </c:pt>
                <c:pt idx="4911" formatCode="General">
                  <c:v>0.87913435699999998</c:v>
                </c:pt>
                <c:pt idx="4912" formatCode="General">
                  <c:v>0.87912118399999994</c:v>
                </c:pt>
                <c:pt idx="4913" formatCode="General">
                  <c:v>0.87910801199999999</c:v>
                </c:pt>
                <c:pt idx="4914" formatCode="General">
                  <c:v>0.87909489900000004</c:v>
                </c:pt>
                <c:pt idx="4915" formatCode="General">
                  <c:v>0.87908172600000001</c:v>
                </c:pt>
                <c:pt idx="4916" formatCode="General">
                  <c:v>0.87906855299999997</c:v>
                </c:pt>
                <c:pt idx="4917" formatCode="General">
                  <c:v>0.87905544000000002</c:v>
                </c:pt>
                <c:pt idx="4918" formatCode="General">
                  <c:v>0.87904226799999996</c:v>
                </c:pt>
                <c:pt idx="4919" formatCode="General">
                  <c:v>0.87902915500000001</c:v>
                </c:pt>
                <c:pt idx="4920" formatCode="General">
                  <c:v>0.87901598199999997</c:v>
                </c:pt>
                <c:pt idx="4921" formatCode="General">
                  <c:v>0.87900286900000002</c:v>
                </c:pt>
                <c:pt idx="4922" formatCode="General">
                  <c:v>0.87898975599999996</c:v>
                </c:pt>
                <c:pt idx="4923" formatCode="General">
                  <c:v>0.878976643</c:v>
                </c:pt>
                <c:pt idx="4924" formatCode="General">
                  <c:v>0.87896353000000005</c:v>
                </c:pt>
                <c:pt idx="4925" formatCode="General">
                  <c:v>0.87895041699999998</c:v>
                </c:pt>
                <c:pt idx="4926" formatCode="General">
                  <c:v>0.87893730400000003</c:v>
                </c:pt>
                <c:pt idx="4927" formatCode="General">
                  <c:v>0.87892419099999997</c:v>
                </c:pt>
                <c:pt idx="4928" formatCode="General">
                  <c:v>0.87891107800000001</c:v>
                </c:pt>
                <c:pt idx="4929" formatCode="General">
                  <c:v>0.87889802500000003</c:v>
                </c:pt>
                <c:pt idx="4930" formatCode="General">
                  <c:v>0.87888491199999996</c:v>
                </c:pt>
                <c:pt idx="4931" formatCode="General">
                  <c:v>0.87887185800000001</c:v>
                </c:pt>
                <c:pt idx="4932" formatCode="General">
                  <c:v>0.87885874500000005</c:v>
                </c:pt>
                <c:pt idx="4933" formatCode="General">
                  <c:v>0.87884569199999996</c:v>
                </c:pt>
                <c:pt idx="4934" formatCode="General">
                  <c:v>0.878832638</c:v>
                </c:pt>
                <c:pt idx="4935" formatCode="General">
                  <c:v>0.87881958500000001</c:v>
                </c:pt>
                <c:pt idx="4936" formatCode="General">
                  <c:v>0.87880653099999995</c:v>
                </c:pt>
                <c:pt idx="4937" formatCode="General">
                  <c:v>0.87879347799999996</c:v>
                </c:pt>
                <c:pt idx="4938" formatCode="General">
                  <c:v>0.87878042499999998</c:v>
                </c:pt>
                <c:pt idx="4939" formatCode="General">
                  <c:v>0.87876737100000002</c:v>
                </c:pt>
                <c:pt idx="4940" formatCode="General">
                  <c:v>0.87875431800000003</c:v>
                </c:pt>
                <c:pt idx="4941" formatCode="General">
                  <c:v>0.87874126399999997</c:v>
                </c:pt>
                <c:pt idx="4942" formatCode="General">
                  <c:v>0.87872827099999995</c:v>
                </c:pt>
                <c:pt idx="4943" formatCode="General">
                  <c:v>0.87871521699999999</c:v>
                </c:pt>
                <c:pt idx="4944" formatCode="General">
                  <c:v>0.878702223</c:v>
                </c:pt>
                <c:pt idx="4945" formatCode="General">
                  <c:v>0.87868917000000002</c:v>
                </c:pt>
                <c:pt idx="4946" formatCode="General">
                  <c:v>0.87867617600000003</c:v>
                </c:pt>
                <c:pt idx="4947" formatCode="General">
                  <c:v>0.87866318200000004</c:v>
                </c:pt>
                <c:pt idx="4948" formatCode="General">
                  <c:v>0.87865012899999995</c:v>
                </c:pt>
                <c:pt idx="4949" formatCode="General">
                  <c:v>0.87863713499999996</c:v>
                </c:pt>
                <c:pt idx="4950" formatCode="General">
                  <c:v>0.87862414099999997</c:v>
                </c:pt>
                <c:pt idx="4951" formatCode="General">
                  <c:v>0.87861114699999998</c:v>
                </c:pt>
                <c:pt idx="4952" formatCode="General">
                  <c:v>0.87859815399999996</c:v>
                </c:pt>
                <c:pt idx="4953" formatCode="General">
                  <c:v>0.87858521899999997</c:v>
                </c:pt>
                <c:pt idx="4954" formatCode="General">
                  <c:v>0.87857222599999996</c:v>
                </c:pt>
                <c:pt idx="4955" formatCode="General">
                  <c:v>0.87855923199999997</c:v>
                </c:pt>
                <c:pt idx="4956" formatCode="General">
                  <c:v>0.87854629799999995</c:v>
                </c:pt>
                <c:pt idx="4957" formatCode="General">
                  <c:v>0.87853330399999996</c:v>
                </c:pt>
                <c:pt idx="4958" formatCode="General">
                  <c:v>0.87852037000000005</c:v>
                </c:pt>
                <c:pt idx="4959" formatCode="General">
                  <c:v>0.87850737599999995</c:v>
                </c:pt>
                <c:pt idx="4960" formatCode="General">
                  <c:v>0.87849444200000004</c:v>
                </c:pt>
                <c:pt idx="4961" formatCode="General">
                  <c:v>0.87848150700000005</c:v>
                </c:pt>
                <c:pt idx="4962" formatCode="General">
                  <c:v>0.87846857300000003</c:v>
                </c:pt>
                <c:pt idx="4963" formatCode="General">
                  <c:v>0.87845563900000001</c:v>
                </c:pt>
                <c:pt idx="4964" formatCode="General">
                  <c:v>0.87844270499999999</c:v>
                </c:pt>
                <c:pt idx="4965" formatCode="General">
                  <c:v>0.87842977</c:v>
                </c:pt>
                <c:pt idx="4966" formatCode="General">
                  <c:v>0.87841683599999998</c:v>
                </c:pt>
                <c:pt idx="4967" formatCode="General">
                  <c:v>0.87840390199999996</c:v>
                </c:pt>
                <c:pt idx="4968" formatCode="General">
                  <c:v>0.87839102700000005</c:v>
                </c:pt>
                <c:pt idx="4969" formatCode="General">
                  <c:v>0.87837809300000003</c:v>
                </c:pt>
                <c:pt idx="4970" formatCode="General">
                  <c:v>0.87836521899999997</c:v>
                </c:pt>
                <c:pt idx="4971" formatCode="General">
                  <c:v>0.87835228399999998</c:v>
                </c:pt>
                <c:pt idx="4972" formatCode="General">
                  <c:v>0.87833941000000004</c:v>
                </c:pt>
                <c:pt idx="4973" formatCode="General">
                  <c:v>0.87832653500000002</c:v>
                </c:pt>
                <c:pt idx="4974" formatCode="General">
                  <c:v>0.87831383900000004</c:v>
                </c:pt>
                <c:pt idx="4975" formatCode="General">
                  <c:v>0.87830096499999999</c:v>
                </c:pt>
                <c:pt idx="4976" formatCode="General">
                  <c:v>0.87828808999999997</c:v>
                </c:pt>
                <c:pt idx="4977" formatCode="General">
                  <c:v>0.87827527500000002</c:v>
                </c:pt>
                <c:pt idx="4978" formatCode="General">
                  <c:v>0.87826240099999997</c:v>
                </c:pt>
                <c:pt idx="4979" formatCode="General">
                  <c:v>0.87824952599999995</c:v>
                </c:pt>
                <c:pt idx="4980" formatCode="General">
                  <c:v>0.87823665100000003</c:v>
                </c:pt>
                <c:pt idx="4981" formatCode="General">
                  <c:v>0.87822383599999998</c:v>
                </c:pt>
                <c:pt idx="4982" formatCode="General">
                  <c:v>0.87821096200000004</c:v>
                </c:pt>
                <c:pt idx="4983" formatCode="General">
                  <c:v>0.87819814699999998</c:v>
                </c:pt>
                <c:pt idx="4984" formatCode="General">
                  <c:v>0.87818527199999996</c:v>
                </c:pt>
                <c:pt idx="4985" formatCode="General">
                  <c:v>0.87817245700000002</c:v>
                </c:pt>
                <c:pt idx="4986" formatCode="General">
                  <c:v>0.87815964199999996</c:v>
                </c:pt>
                <c:pt idx="4987" formatCode="General">
                  <c:v>0.87814682700000002</c:v>
                </c:pt>
                <c:pt idx="4988" formatCode="General">
                  <c:v>0.87813395299999997</c:v>
                </c:pt>
                <c:pt idx="4989" formatCode="General">
                  <c:v>0.87812113800000002</c:v>
                </c:pt>
                <c:pt idx="4990" formatCode="General">
                  <c:v>0.87810832299999997</c:v>
                </c:pt>
                <c:pt idx="4991" formatCode="General">
                  <c:v>0.87809556700000002</c:v>
                </c:pt>
                <c:pt idx="4992" formatCode="General">
                  <c:v>0.87808275199999997</c:v>
                </c:pt>
                <c:pt idx="4993" formatCode="General">
                  <c:v>0.87806993700000002</c:v>
                </c:pt>
                <c:pt idx="4994" formatCode="General">
                  <c:v>0.87805718200000005</c:v>
                </c:pt>
                <c:pt idx="4995" formatCode="General">
                  <c:v>0.87804436699999999</c:v>
                </c:pt>
                <c:pt idx="4996" formatCode="General">
                  <c:v>0.87803155200000005</c:v>
                </c:pt>
                <c:pt idx="4997" formatCode="General">
                  <c:v>0.87801879599999999</c:v>
                </c:pt>
                <c:pt idx="4998" formatCode="General">
                  <c:v>0.87800604100000001</c:v>
                </c:pt>
                <c:pt idx="4999" formatCode="General">
                  <c:v>0.87799322599999996</c:v>
                </c:pt>
                <c:pt idx="5000" formatCode="General">
                  <c:v>0.87798047099999998</c:v>
                </c:pt>
                <c:pt idx="5001" formatCode="General">
                  <c:v>0.87796771500000004</c:v>
                </c:pt>
                <c:pt idx="5002" formatCode="General">
                  <c:v>0.87795495999999995</c:v>
                </c:pt>
                <c:pt idx="5003" formatCode="General">
                  <c:v>0.877942204</c:v>
                </c:pt>
                <c:pt idx="5004" formatCode="General">
                  <c:v>0.87792944900000003</c:v>
                </c:pt>
                <c:pt idx="5005" formatCode="General">
                  <c:v>0.87791669400000005</c:v>
                </c:pt>
                <c:pt idx="5006" formatCode="General">
                  <c:v>0.87790399799999996</c:v>
                </c:pt>
                <c:pt idx="5007" formatCode="General">
                  <c:v>0.87789124299999999</c:v>
                </c:pt>
                <c:pt idx="5008" formatCode="General">
                  <c:v>0.87787848700000004</c:v>
                </c:pt>
                <c:pt idx="5009" formatCode="General">
                  <c:v>0.87786579099999995</c:v>
                </c:pt>
                <c:pt idx="5010" formatCode="General">
                  <c:v>0.87785309600000005</c:v>
                </c:pt>
                <c:pt idx="5011" formatCode="General">
                  <c:v>0.87784034</c:v>
                </c:pt>
                <c:pt idx="5012" formatCode="General">
                  <c:v>0.87782764400000002</c:v>
                </c:pt>
                <c:pt idx="5013" formatCode="General">
                  <c:v>0.87781494900000001</c:v>
                </c:pt>
                <c:pt idx="5014" formatCode="General">
                  <c:v>0.87780219299999995</c:v>
                </c:pt>
                <c:pt idx="5015" formatCode="General">
                  <c:v>0.87778949699999997</c:v>
                </c:pt>
                <c:pt idx="5016" formatCode="General">
                  <c:v>0.87777680199999997</c:v>
                </c:pt>
                <c:pt idx="5017" formatCode="General">
                  <c:v>0.87776416499999999</c:v>
                </c:pt>
                <c:pt idx="5018" formatCode="General">
                  <c:v>0.87775146999999998</c:v>
                </c:pt>
                <c:pt idx="5019" formatCode="General">
                  <c:v>0.877738774</c:v>
                </c:pt>
                <c:pt idx="5020" formatCode="General">
                  <c:v>0.87772607800000002</c:v>
                </c:pt>
                <c:pt idx="5021" formatCode="General">
                  <c:v>0.87771344200000001</c:v>
                </c:pt>
                <c:pt idx="5022" formatCode="General">
                  <c:v>0.87770074600000003</c:v>
                </c:pt>
                <c:pt idx="5023" formatCode="General">
                  <c:v>0.87768811000000002</c:v>
                </c:pt>
                <c:pt idx="5024" formatCode="General">
                  <c:v>0.87767541400000004</c:v>
                </c:pt>
                <c:pt idx="5025" formatCode="General">
                  <c:v>0.87766277800000003</c:v>
                </c:pt>
                <c:pt idx="5026" formatCode="General">
                  <c:v>0.87765008200000005</c:v>
                </c:pt>
                <c:pt idx="5027" formatCode="General">
                  <c:v>0.87763744600000004</c:v>
                </c:pt>
                <c:pt idx="5028" formatCode="General">
                  <c:v>0.87762481000000003</c:v>
                </c:pt>
                <c:pt idx="5029" formatCode="General">
                  <c:v>0.87761217400000002</c:v>
                </c:pt>
                <c:pt idx="5030" formatCode="General">
                  <c:v>0.87759953700000004</c:v>
                </c:pt>
                <c:pt idx="5031" formatCode="General">
                  <c:v>0.87758690100000003</c:v>
                </c:pt>
                <c:pt idx="5032" formatCode="General">
                  <c:v>0.87757426500000002</c:v>
                </c:pt>
                <c:pt idx="5033" formatCode="General">
                  <c:v>0.87756168800000001</c:v>
                </c:pt>
                <c:pt idx="5034" formatCode="General">
                  <c:v>0.877549052</c:v>
                </c:pt>
                <c:pt idx="5035" formatCode="General">
                  <c:v>0.87753641599999999</c:v>
                </c:pt>
                <c:pt idx="5036" formatCode="General">
                  <c:v>0.87752383899999997</c:v>
                </c:pt>
                <c:pt idx="5037" formatCode="General">
                  <c:v>0.87751120299999996</c:v>
                </c:pt>
                <c:pt idx="5038" formatCode="General">
                  <c:v>0.87749862700000003</c:v>
                </c:pt>
                <c:pt idx="5039" formatCode="General">
                  <c:v>0.87748605000000002</c:v>
                </c:pt>
                <c:pt idx="5040" formatCode="General">
                  <c:v>0.87747341400000001</c:v>
                </c:pt>
                <c:pt idx="5041" formatCode="General">
                  <c:v>0.87746083699999999</c:v>
                </c:pt>
                <c:pt idx="5042" formatCode="General">
                  <c:v>0.87744826099999995</c:v>
                </c:pt>
                <c:pt idx="5043" formatCode="General">
                  <c:v>0.87743568400000005</c:v>
                </c:pt>
                <c:pt idx="5044" formatCode="General">
                  <c:v>0.87742310800000001</c:v>
                </c:pt>
                <c:pt idx="5045" formatCode="General">
                  <c:v>0.87741053099999999</c:v>
                </c:pt>
                <c:pt idx="5046" formatCode="General">
                  <c:v>0.87739801399999995</c:v>
                </c:pt>
                <c:pt idx="5047" formatCode="General">
                  <c:v>0.87738543700000005</c:v>
                </c:pt>
                <c:pt idx="5048" formatCode="General">
                  <c:v>0.877372861</c:v>
                </c:pt>
                <c:pt idx="5049" formatCode="General">
                  <c:v>0.87736034399999996</c:v>
                </c:pt>
                <c:pt idx="5050" formatCode="General">
                  <c:v>0.87734776699999995</c:v>
                </c:pt>
                <c:pt idx="5051" formatCode="General">
                  <c:v>0.87733525000000001</c:v>
                </c:pt>
                <c:pt idx="5052" formatCode="General">
                  <c:v>0.87732267399999997</c:v>
                </c:pt>
                <c:pt idx="5053" formatCode="General">
                  <c:v>0.87731015700000003</c:v>
                </c:pt>
                <c:pt idx="5054" formatCode="General">
                  <c:v>0.87729763999999999</c:v>
                </c:pt>
                <c:pt idx="5055" formatCode="General">
                  <c:v>0.87728536099999999</c:v>
                </c:pt>
                <c:pt idx="5056" formatCode="General">
                  <c:v>0.87727284400000005</c:v>
                </c:pt>
                <c:pt idx="5057" formatCode="General">
                  <c:v>0.87726032700000001</c:v>
                </c:pt>
                <c:pt idx="5058" formatCode="General">
                  <c:v>0.87724780999999996</c:v>
                </c:pt>
                <c:pt idx="5059" formatCode="General">
                  <c:v>0.87723529300000003</c:v>
                </c:pt>
                <c:pt idx="5060" formatCode="General">
                  <c:v>0.87722277599999998</c:v>
                </c:pt>
                <c:pt idx="5061" formatCode="General">
                  <c:v>0.87721031900000002</c:v>
                </c:pt>
                <c:pt idx="5062" formatCode="General">
                  <c:v>0.87719780199999997</c:v>
                </c:pt>
                <c:pt idx="5063" formatCode="General">
                  <c:v>0.87718528500000004</c:v>
                </c:pt>
                <c:pt idx="5064" formatCode="General">
                  <c:v>0.87717282799999996</c:v>
                </c:pt>
                <c:pt idx="5065" formatCode="General">
                  <c:v>0.87716037000000002</c:v>
                </c:pt>
                <c:pt idx="5066" formatCode="General">
                  <c:v>0.87714785299999998</c:v>
                </c:pt>
                <c:pt idx="5067" formatCode="General">
                  <c:v>0.87713539600000001</c:v>
                </c:pt>
                <c:pt idx="5068" formatCode="General">
                  <c:v>0.87712293900000005</c:v>
                </c:pt>
                <c:pt idx="5069" formatCode="General">
                  <c:v>0.877110481</c:v>
                </c:pt>
                <c:pt idx="5070" formatCode="General">
                  <c:v>0.87709802400000003</c:v>
                </c:pt>
                <c:pt idx="5071" formatCode="General">
                  <c:v>0.87708556699999995</c:v>
                </c:pt>
                <c:pt idx="5072" formatCode="General">
                  <c:v>0.87707310900000002</c:v>
                </c:pt>
                <c:pt idx="5073" formatCode="General">
                  <c:v>0.87706065200000005</c:v>
                </c:pt>
                <c:pt idx="5074" formatCode="General">
                  <c:v>0.87704825399999997</c:v>
                </c:pt>
                <c:pt idx="5075" formatCode="General">
                  <c:v>0.87703579700000001</c:v>
                </c:pt>
                <c:pt idx="5076" formatCode="General">
                  <c:v>0.87702333899999996</c:v>
                </c:pt>
                <c:pt idx="5077" formatCode="General">
                  <c:v>0.87701094199999996</c:v>
                </c:pt>
                <c:pt idx="5078" formatCode="General">
                  <c:v>0.87699848400000002</c:v>
                </c:pt>
                <c:pt idx="5079" formatCode="General">
                  <c:v>0.87698608600000005</c:v>
                </c:pt>
                <c:pt idx="5080" formatCode="General">
                  <c:v>0.87697368899999995</c:v>
                </c:pt>
                <c:pt idx="5081" formatCode="General">
                  <c:v>0.87696123100000001</c:v>
                </c:pt>
                <c:pt idx="5082" formatCode="General">
                  <c:v>0.87694883300000004</c:v>
                </c:pt>
                <c:pt idx="5083" formatCode="General">
                  <c:v>0.87693643600000004</c:v>
                </c:pt>
                <c:pt idx="5084" formatCode="General">
                  <c:v>0.87692403799999996</c:v>
                </c:pt>
                <c:pt idx="5085" formatCode="General">
                  <c:v>0.87691163999999999</c:v>
                </c:pt>
                <c:pt idx="5086" formatCode="General">
                  <c:v>0.87689924200000002</c:v>
                </c:pt>
                <c:pt idx="5087" formatCode="General">
                  <c:v>0.87688690400000002</c:v>
                </c:pt>
                <c:pt idx="5088" formatCode="General">
                  <c:v>0.87687450600000005</c:v>
                </c:pt>
                <c:pt idx="5089" formatCode="General">
                  <c:v>0.87686210899999995</c:v>
                </c:pt>
                <c:pt idx="5090" formatCode="General">
                  <c:v>0.87684977099999994</c:v>
                </c:pt>
                <c:pt idx="5091" formatCode="General">
                  <c:v>0.87683737299999998</c:v>
                </c:pt>
                <c:pt idx="5092" formatCode="General">
                  <c:v>0.87682503499999997</c:v>
                </c:pt>
                <c:pt idx="5093" formatCode="General">
                  <c:v>0.87681263700000001</c:v>
                </c:pt>
                <c:pt idx="5094" formatCode="General">
                  <c:v>0.87680029900000001</c:v>
                </c:pt>
                <c:pt idx="5095" formatCode="General">
                  <c:v>0.876787961</c:v>
                </c:pt>
                <c:pt idx="5096" formatCode="General">
                  <c:v>0.87677562200000003</c:v>
                </c:pt>
                <c:pt idx="5097" formatCode="General">
                  <c:v>0.87676328400000003</c:v>
                </c:pt>
                <c:pt idx="5098" formatCode="General">
                  <c:v>0.87675094600000003</c:v>
                </c:pt>
                <c:pt idx="5099" formatCode="General">
                  <c:v>0.87673860800000003</c:v>
                </c:pt>
                <c:pt idx="5100" formatCode="General">
                  <c:v>0.87672627000000003</c:v>
                </c:pt>
                <c:pt idx="5101" formatCode="General">
                  <c:v>0.87671393200000003</c:v>
                </c:pt>
                <c:pt idx="5102" formatCode="General">
                  <c:v>0.87670159299999995</c:v>
                </c:pt>
                <c:pt idx="5103" formatCode="General">
                  <c:v>0.87668931500000002</c:v>
                </c:pt>
                <c:pt idx="5104" formatCode="General">
                  <c:v>0.87667697700000002</c:v>
                </c:pt>
                <c:pt idx="5105" formatCode="General">
                  <c:v>0.87666463900000002</c:v>
                </c:pt>
                <c:pt idx="5106" formatCode="General">
                  <c:v>0.87665236000000002</c:v>
                </c:pt>
                <c:pt idx="5107" formatCode="General">
                  <c:v>0.87664008100000002</c:v>
                </c:pt>
                <c:pt idx="5108" formatCode="General">
                  <c:v>0.87662774300000001</c:v>
                </c:pt>
                <c:pt idx="5109" formatCode="General">
                  <c:v>0.87661546499999998</c:v>
                </c:pt>
                <c:pt idx="5110" formatCode="General">
                  <c:v>0.87660318599999998</c:v>
                </c:pt>
                <c:pt idx="5111" formatCode="General">
                  <c:v>0.87659090799999995</c:v>
                </c:pt>
                <c:pt idx="5112" formatCode="General">
                  <c:v>0.87657862900000005</c:v>
                </c:pt>
                <c:pt idx="5113" formatCode="General">
                  <c:v>0.87656635000000005</c:v>
                </c:pt>
                <c:pt idx="5114" formatCode="General">
                  <c:v>0.87655407200000002</c:v>
                </c:pt>
                <c:pt idx="5115" formatCode="General">
                  <c:v>0.87654179300000001</c:v>
                </c:pt>
                <c:pt idx="5116" formatCode="General">
                  <c:v>0.87652951499999998</c:v>
                </c:pt>
                <c:pt idx="5117" formatCode="General">
                  <c:v>0.87651729599999995</c:v>
                </c:pt>
                <c:pt idx="5118" formatCode="General">
                  <c:v>0.87650501700000005</c:v>
                </c:pt>
                <c:pt idx="5119" formatCode="General">
                  <c:v>0.87649273900000002</c:v>
                </c:pt>
                <c:pt idx="5120" formatCode="General">
                  <c:v>0.87648051999999999</c:v>
                </c:pt>
                <c:pt idx="5121" formatCode="General">
                  <c:v>0.87646830099999995</c:v>
                </c:pt>
                <c:pt idx="5122" formatCode="General">
                  <c:v>0.87645602199999995</c:v>
                </c:pt>
                <c:pt idx="5123" formatCode="General">
                  <c:v>0.87644380300000002</c:v>
                </c:pt>
                <c:pt idx="5124" formatCode="General">
                  <c:v>0.87643158399999999</c:v>
                </c:pt>
                <c:pt idx="5125" formatCode="General">
                  <c:v>0.87641936499999995</c:v>
                </c:pt>
                <c:pt idx="5126" formatCode="General">
                  <c:v>0.87640714600000003</c:v>
                </c:pt>
                <c:pt idx="5127" formatCode="General">
                  <c:v>0.87639492799999996</c:v>
                </c:pt>
                <c:pt idx="5128" formatCode="General">
                  <c:v>0.87638270900000004</c:v>
                </c:pt>
                <c:pt idx="5129" formatCode="General">
                  <c:v>0.87637049</c:v>
                </c:pt>
                <c:pt idx="5130" formatCode="General">
                  <c:v>0.87635827099999997</c:v>
                </c:pt>
                <c:pt idx="5131" formatCode="General">
                  <c:v>0.87634605200000004</c:v>
                </c:pt>
                <c:pt idx="5132" formatCode="General">
                  <c:v>0.876333892</c:v>
                </c:pt>
                <c:pt idx="5133" formatCode="General">
                  <c:v>0.87632167299999997</c:v>
                </c:pt>
                <c:pt idx="5134" formatCode="General">
                  <c:v>0.87630951400000001</c:v>
                </c:pt>
                <c:pt idx="5135" formatCode="General">
                  <c:v>0.87629729499999998</c:v>
                </c:pt>
                <c:pt idx="5136" formatCode="General">
                  <c:v>0.87628513600000002</c:v>
                </c:pt>
                <c:pt idx="5137" formatCode="General">
                  <c:v>0.87627321499999999</c:v>
                </c:pt>
                <c:pt idx="5138" formatCode="General">
                  <c:v>0.87626099599999996</c:v>
                </c:pt>
                <c:pt idx="5139" formatCode="General">
                  <c:v>0.876248837</c:v>
                </c:pt>
                <c:pt idx="5140" formatCode="General">
                  <c:v>0.87623667699999996</c:v>
                </c:pt>
                <c:pt idx="5141" formatCode="General">
                  <c:v>0.87622451800000001</c:v>
                </c:pt>
                <c:pt idx="5142" formatCode="General">
                  <c:v>0.87621235799999997</c:v>
                </c:pt>
                <c:pt idx="5143" formatCode="General">
                  <c:v>0.87620025899999998</c:v>
                </c:pt>
                <c:pt idx="5144" formatCode="General">
                  <c:v>0.87618809900000005</c:v>
                </c:pt>
                <c:pt idx="5145" formatCode="General">
                  <c:v>0.87617593999999999</c:v>
                </c:pt>
                <c:pt idx="5146" formatCode="General">
                  <c:v>0.87616384000000003</c:v>
                </c:pt>
                <c:pt idx="5147" formatCode="General">
                  <c:v>0.87615168099999996</c:v>
                </c:pt>
                <c:pt idx="5148" formatCode="General">
                  <c:v>0.876139522</c:v>
                </c:pt>
                <c:pt idx="5149" formatCode="General">
                  <c:v>0.87612742200000004</c:v>
                </c:pt>
                <c:pt idx="5150" formatCode="General">
                  <c:v>0.87611532199999997</c:v>
                </c:pt>
                <c:pt idx="5151" formatCode="General">
                  <c:v>0.87610316300000002</c:v>
                </c:pt>
                <c:pt idx="5152" formatCode="General">
                  <c:v>0.87609106299999995</c:v>
                </c:pt>
                <c:pt idx="5153" formatCode="General">
                  <c:v>0.87607896299999999</c:v>
                </c:pt>
                <c:pt idx="5154" formatCode="General">
                  <c:v>0.876066864</c:v>
                </c:pt>
                <c:pt idx="5155" formatCode="General">
                  <c:v>0.87605476400000004</c:v>
                </c:pt>
                <c:pt idx="5156" formatCode="General">
                  <c:v>0.87604266399999997</c:v>
                </c:pt>
                <c:pt idx="5157" formatCode="General">
                  <c:v>0.87603056400000001</c:v>
                </c:pt>
                <c:pt idx="5158" formatCode="General">
                  <c:v>0.87601852400000002</c:v>
                </c:pt>
                <c:pt idx="5159" formatCode="General">
                  <c:v>0.87600642399999995</c:v>
                </c:pt>
                <c:pt idx="5160" formatCode="General">
                  <c:v>0.87599432499999996</c:v>
                </c:pt>
                <c:pt idx="5161" formatCode="General">
                  <c:v>0.87598228499999997</c:v>
                </c:pt>
                <c:pt idx="5162" formatCode="General">
                  <c:v>0.87597018500000001</c:v>
                </c:pt>
                <c:pt idx="5163" formatCode="General">
                  <c:v>0.87595814500000002</c:v>
                </c:pt>
                <c:pt idx="5164" formatCode="General">
                  <c:v>0.87594604499999995</c:v>
                </c:pt>
                <c:pt idx="5165" formatCode="General">
                  <c:v>0.87593400499999996</c:v>
                </c:pt>
                <c:pt idx="5166" formatCode="General">
                  <c:v>0.87592196499999997</c:v>
                </c:pt>
                <c:pt idx="5167" formatCode="General">
                  <c:v>0.87590992499999998</c:v>
                </c:pt>
                <c:pt idx="5168" formatCode="General">
                  <c:v>0.87589782500000002</c:v>
                </c:pt>
                <c:pt idx="5169" formatCode="General">
                  <c:v>0.87588578500000003</c:v>
                </c:pt>
                <c:pt idx="5170" formatCode="General">
                  <c:v>0.87587374399999995</c:v>
                </c:pt>
                <c:pt idx="5171" formatCode="General">
                  <c:v>0.87586176400000004</c:v>
                </c:pt>
                <c:pt idx="5172" formatCode="General">
                  <c:v>0.87584972400000005</c:v>
                </c:pt>
                <c:pt idx="5173" formatCode="General">
                  <c:v>0.87583768399999995</c:v>
                </c:pt>
                <c:pt idx="5174" formatCode="General">
                  <c:v>0.87582564399999996</c:v>
                </c:pt>
                <c:pt idx="5175" formatCode="General">
                  <c:v>0.87581366299999996</c:v>
                </c:pt>
                <c:pt idx="5176" formatCode="General">
                  <c:v>0.87580162299999997</c:v>
                </c:pt>
                <c:pt idx="5177" formatCode="General">
                  <c:v>0.87578964199999998</c:v>
                </c:pt>
                <c:pt idx="5178" formatCode="General">
                  <c:v>0.87577760199999999</c:v>
                </c:pt>
                <c:pt idx="5179" formatCode="General">
                  <c:v>0.87576562199999997</c:v>
                </c:pt>
                <c:pt idx="5180" formatCode="General">
                  <c:v>0.87575358199999997</c:v>
                </c:pt>
                <c:pt idx="5181" formatCode="General">
                  <c:v>0.87574160099999998</c:v>
                </c:pt>
                <c:pt idx="5182" formatCode="General">
                  <c:v>0.87572961999999999</c:v>
                </c:pt>
                <c:pt idx="5183" formatCode="General">
                  <c:v>0.87571763999999996</c:v>
                </c:pt>
                <c:pt idx="5184" formatCode="General">
                  <c:v>0.87570565899999997</c:v>
                </c:pt>
                <c:pt idx="5185" formatCode="General">
                  <c:v>0.87569367899999995</c:v>
                </c:pt>
                <c:pt idx="5186" formatCode="General">
                  <c:v>0.87568169799999995</c:v>
                </c:pt>
                <c:pt idx="5187" formatCode="General">
                  <c:v>0.87566971800000004</c:v>
                </c:pt>
                <c:pt idx="5188" formatCode="General">
                  <c:v>0.87565779700000002</c:v>
                </c:pt>
                <c:pt idx="5189" formatCode="General">
                  <c:v>0.87564581600000002</c:v>
                </c:pt>
                <c:pt idx="5190" formatCode="General">
                  <c:v>0.875633836</c:v>
                </c:pt>
                <c:pt idx="5191" formatCode="General">
                  <c:v>0.87562191499999997</c:v>
                </c:pt>
                <c:pt idx="5192" formatCode="General">
                  <c:v>0.87560993399999998</c:v>
                </c:pt>
                <c:pt idx="5193" formatCode="General">
                  <c:v>0.87559801299999995</c:v>
                </c:pt>
                <c:pt idx="5194" formatCode="General">
                  <c:v>0.87558603300000004</c:v>
                </c:pt>
                <c:pt idx="5195" formatCode="General">
                  <c:v>0.87557411200000002</c:v>
                </c:pt>
                <c:pt idx="5196" formatCode="General">
                  <c:v>0.87556219099999999</c:v>
                </c:pt>
                <c:pt idx="5197" formatCode="General">
                  <c:v>0.87555026999999996</c:v>
                </c:pt>
                <c:pt idx="5198" formatCode="General">
                  <c:v>0.87553834900000005</c:v>
                </c:pt>
                <c:pt idx="5199" formatCode="General">
                  <c:v>0.87552642800000002</c:v>
                </c:pt>
                <c:pt idx="5200" formatCode="General">
                  <c:v>0.875514507</c:v>
                </c:pt>
                <c:pt idx="5201" formatCode="General">
                  <c:v>0.87550258599999997</c:v>
                </c:pt>
                <c:pt idx="5202" formatCode="General">
                  <c:v>0.87549066499999995</c:v>
                </c:pt>
                <c:pt idx="5203" formatCode="General">
                  <c:v>0.875478745</c:v>
                </c:pt>
                <c:pt idx="5204" formatCode="General">
                  <c:v>0.87546688299999997</c:v>
                </c:pt>
                <c:pt idx="5205" formatCode="General">
                  <c:v>0.87545496199999995</c:v>
                </c:pt>
                <c:pt idx="5206" formatCode="General">
                  <c:v>0.875443101</c:v>
                </c:pt>
                <c:pt idx="5207" formatCode="General">
                  <c:v>0.87543117999999998</c:v>
                </c:pt>
                <c:pt idx="5208" formatCode="General">
                  <c:v>0.87541931900000003</c:v>
                </c:pt>
                <c:pt idx="5209" formatCode="General">
                  <c:v>0.875407398</c:v>
                </c:pt>
                <c:pt idx="5210" formatCode="General">
                  <c:v>0.87539553599999997</c:v>
                </c:pt>
                <c:pt idx="5211" formatCode="General">
                  <c:v>0.87538367500000003</c:v>
                </c:pt>
                <c:pt idx="5212" formatCode="General">
                  <c:v>0.87537181399999997</c:v>
                </c:pt>
                <c:pt idx="5213" formatCode="General">
                  <c:v>0.87535995200000005</c:v>
                </c:pt>
                <c:pt idx="5214" formatCode="General">
                  <c:v>0.875348032</c:v>
                </c:pt>
                <c:pt idx="5215" formatCode="General">
                  <c:v>0.87533623000000005</c:v>
                </c:pt>
                <c:pt idx="5216" formatCode="General">
                  <c:v>0.87532436800000002</c:v>
                </c:pt>
                <c:pt idx="5217" formatCode="General">
                  <c:v>0.87531250699999996</c:v>
                </c:pt>
                <c:pt idx="5218" formatCode="General">
                  <c:v>0.87530064600000002</c:v>
                </c:pt>
                <c:pt idx="5219" formatCode="General">
                  <c:v>0.875289023</c:v>
                </c:pt>
                <c:pt idx="5220" formatCode="General">
                  <c:v>0.87527722100000005</c:v>
                </c:pt>
                <c:pt idx="5221" formatCode="General">
                  <c:v>0.87526535999999999</c:v>
                </c:pt>
                <c:pt idx="5222" formatCode="General">
                  <c:v>0.87525355800000004</c:v>
                </c:pt>
                <c:pt idx="5223" formatCode="General">
                  <c:v>0.87524175599999998</c:v>
                </c:pt>
                <c:pt idx="5224" formatCode="General">
                  <c:v>0.87522989500000004</c:v>
                </c:pt>
                <c:pt idx="5225" formatCode="General">
                  <c:v>0.87521809299999997</c:v>
                </c:pt>
                <c:pt idx="5226" formatCode="General">
                  <c:v>0.875206292</c:v>
                </c:pt>
                <c:pt idx="5227" formatCode="General">
                  <c:v>0.87519449000000005</c:v>
                </c:pt>
                <c:pt idx="5228" formatCode="General">
                  <c:v>0.87518268799999999</c:v>
                </c:pt>
                <c:pt idx="5229" formatCode="General">
                  <c:v>0.87517088700000001</c:v>
                </c:pt>
                <c:pt idx="5230" formatCode="General">
                  <c:v>0.87515908499999995</c:v>
                </c:pt>
                <c:pt idx="5231" formatCode="General">
                  <c:v>0.875147283</c:v>
                </c:pt>
                <c:pt idx="5232" formatCode="General">
                  <c:v>0.87513548100000005</c:v>
                </c:pt>
                <c:pt idx="5233" formatCode="General">
                  <c:v>0.87512373899999996</c:v>
                </c:pt>
                <c:pt idx="5234" formatCode="General">
                  <c:v>0.87511193799999998</c:v>
                </c:pt>
                <c:pt idx="5235" formatCode="General">
                  <c:v>0.87510013600000003</c:v>
                </c:pt>
                <c:pt idx="5236" formatCode="General">
                  <c:v>0.87508839400000005</c:v>
                </c:pt>
                <c:pt idx="5237" formatCode="General">
                  <c:v>0.87507659199999999</c:v>
                </c:pt>
                <c:pt idx="5238" formatCode="General">
                  <c:v>0.87506485000000001</c:v>
                </c:pt>
                <c:pt idx="5239" formatCode="General">
                  <c:v>0.87505310800000002</c:v>
                </c:pt>
                <c:pt idx="5240" formatCode="General">
                  <c:v>0.87504130599999996</c:v>
                </c:pt>
                <c:pt idx="5241" formatCode="General">
                  <c:v>0.87502956399999998</c:v>
                </c:pt>
                <c:pt idx="5242" formatCode="General">
                  <c:v>0.875017822</c:v>
                </c:pt>
                <c:pt idx="5243" formatCode="General">
                  <c:v>0.87500608000000002</c:v>
                </c:pt>
                <c:pt idx="5244" formatCode="General">
                  <c:v>0.87499433800000004</c:v>
                </c:pt>
                <c:pt idx="5245" formatCode="General">
                  <c:v>0.87498259499999997</c:v>
                </c:pt>
                <c:pt idx="5246" formatCode="General">
                  <c:v>0.87497085299999999</c:v>
                </c:pt>
                <c:pt idx="5247" formatCode="General">
                  <c:v>0.87495917099999998</c:v>
                </c:pt>
                <c:pt idx="5248" formatCode="General">
                  <c:v>0.874947429</c:v>
                </c:pt>
                <c:pt idx="5249" formatCode="General">
                  <c:v>0.87493568700000002</c:v>
                </c:pt>
                <c:pt idx="5250" formatCode="General">
                  <c:v>0.87492400400000003</c:v>
                </c:pt>
                <c:pt idx="5251" formatCode="General">
                  <c:v>0.87491226200000005</c:v>
                </c:pt>
                <c:pt idx="5252" formatCode="General">
                  <c:v>0.87490057899999996</c:v>
                </c:pt>
                <c:pt idx="5253" formatCode="General">
                  <c:v>0.87488883699999997</c:v>
                </c:pt>
                <c:pt idx="5254" formatCode="General">
                  <c:v>0.87487715499999996</c:v>
                </c:pt>
                <c:pt idx="5255" formatCode="General">
                  <c:v>0.87486547199999998</c:v>
                </c:pt>
                <c:pt idx="5256" formatCode="General">
                  <c:v>0.87485378999999996</c:v>
                </c:pt>
                <c:pt idx="5257" formatCode="General">
                  <c:v>0.87484204799999998</c:v>
                </c:pt>
                <c:pt idx="5258" formatCode="General">
                  <c:v>0.874830365</c:v>
                </c:pt>
                <c:pt idx="5259" formatCode="General">
                  <c:v>0.87481868299999999</c:v>
                </c:pt>
                <c:pt idx="5260" formatCode="General">
                  <c:v>0.874807</c:v>
                </c:pt>
                <c:pt idx="5261" formatCode="General">
                  <c:v>0.87479537699999999</c:v>
                </c:pt>
                <c:pt idx="5262" formatCode="General">
                  <c:v>0.87478369499999997</c:v>
                </c:pt>
                <c:pt idx="5263" formatCode="General">
                  <c:v>0.87477201199999999</c:v>
                </c:pt>
                <c:pt idx="5264" formatCode="General">
                  <c:v>0.87476032999999997</c:v>
                </c:pt>
                <c:pt idx="5265" formatCode="General">
                  <c:v>0.87474870699999996</c:v>
                </c:pt>
                <c:pt idx="5266" formatCode="General">
                  <c:v>0.87473702399999997</c:v>
                </c:pt>
                <c:pt idx="5267" formatCode="General">
                  <c:v>0.87472540099999996</c:v>
                </c:pt>
                <c:pt idx="5268" formatCode="General">
                  <c:v>0.87471371899999995</c:v>
                </c:pt>
                <c:pt idx="5269" formatCode="General">
                  <c:v>0.87470209600000004</c:v>
                </c:pt>
                <c:pt idx="5270" formatCode="General">
                  <c:v>0.87469047300000002</c:v>
                </c:pt>
                <c:pt idx="5271" formatCode="General">
                  <c:v>0.87467879100000001</c:v>
                </c:pt>
                <c:pt idx="5272" formatCode="General">
                  <c:v>0.87466716799999999</c:v>
                </c:pt>
                <c:pt idx="5273" formatCode="General">
                  <c:v>0.87465554499999998</c:v>
                </c:pt>
                <c:pt idx="5274" formatCode="General">
                  <c:v>0.87464392199999996</c:v>
                </c:pt>
                <c:pt idx="5275" formatCode="General">
                  <c:v>0.87463229899999995</c:v>
                </c:pt>
                <c:pt idx="5276" formatCode="General">
                  <c:v>0.87462067600000004</c:v>
                </c:pt>
                <c:pt idx="5277" formatCode="General">
                  <c:v>0.87460905300000003</c:v>
                </c:pt>
                <c:pt idx="5278" formatCode="General">
                  <c:v>0.87459748999999998</c:v>
                </c:pt>
                <c:pt idx="5279" formatCode="General">
                  <c:v>0.87458586699999996</c:v>
                </c:pt>
                <c:pt idx="5280" formatCode="General">
                  <c:v>0.87457424399999995</c:v>
                </c:pt>
                <c:pt idx="5281" formatCode="General">
                  <c:v>0.87456268100000001</c:v>
                </c:pt>
                <c:pt idx="5282" formatCode="General">
                  <c:v>0.87455105799999999</c:v>
                </c:pt>
                <c:pt idx="5283" formatCode="General">
                  <c:v>0.87453949499999994</c:v>
                </c:pt>
                <c:pt idx="5284" formatCode="General">
                  <c:v>0.87452787200000004</c:v>
                </c:pt>
                <c:pt idx="5285" formatCode="General">
                  <c:v>0.87451630800000002</c:v>
                </c:pt>
                <c:pt idx="5286" formatCode="General">
                  <c:v>0.87450474499999997</c:v>
                </c:pt>
                <c:pt idx="5287" formatCode="General">
                  <c:v>0.87449312199999996</c:v>
                </c:pt>
                <c:pt idx="5288" formatCode="General">
                  <c:v>0.87448155900000002</c:v>
                </c:pt>
                <c:pt idx="5289" formatCode="General">
                  <c:v>0.874469995</c:v>
                </c:pt>
                <c:pt idx="5290" formatCode="General">
                  <c:v>0.87445843199999995</c:v>
                </c:pt>
                <c:pt idx="5291" formatCode="General">
                  <c:v>0.87444686900000002</c:v>
                </c:pt>
                <c:pt idx="5292" formatCode="General">
                  <c:v>0.87443530599999997</c:v>
                </c:pt>
                <c:pt idx="5293" formatCode="General">
                  <c:v>0.87442380200000003</c:v>
                </c:pt>
                <c:pt idx="5294" formatCode="General">
                  <c:v>0.87441223899999998</c:v>
                </c:pt>
                <c:pt idx="5295" formatCode="General">
                  <c:v>0.87440067499999996</c:v>
                </c:pt>
                <c:pt idx="5296" formatCode="General">
                  <c:v>0.87438917199999999</c:v>
                </c:pt>
                <c:pt idx="5297" formatCode="General">
                  <c:v>0.87437760799999997</c:v>
                </c:pt>
                <c:pt idx="5298" formatCode="General">
                  <c:v>0.87436604500000004</c:v>
                </c:pt>
                <c:pt idx="5299" formatCode="General">
                  <c:v>0.87435454099999999</c:v>
                </c:pt>
                <c:pt idx="5300" formatCode="General">
                  <c:v>0.87434327599999995</c:v>
                </c:pt>
                <c:pt idx="5301" formatCode="General">
                  <c:v>0.87433171300000001</c:v>
                </c:pt>
                <c:pt idx="5302" formatCode="General">
                  <c:v>0.87432020899999996</c:v>
                </c:pt>
                <c:pt idx="5303" formatCode="General">
                  <c:v>0.87430870500000002</c:v>
                </c:pt>
                <c:pt idx="5304" formatCode="General">
                  <c:v>0.87429720200000005</c:v>
                </c:pt>
                <c:pt idx="5305" formatCode="General">
                  <c:v>0.874285698</c:v>
                </c:pt>
                <c:pt idx="5306" formatCode="General">
                  <c:v>0.87427419399999995</c:v>
                </c:pt>
                <c:pt idx="5307" formatCode="General">
                  <c:v>0.87426269099999998</c:v>
                </c:pt>
                <c:pt idx="5308" formatCode="General">
                  <c:v>0.87425118700000004</c:v>
                </c:pt>
                <c:pt idx="5309" formatCode="General">
                  <c:v>0.87423974299999996</c:v>
                </c:pt>
                <c:pt idx="5310" formatCode="General">
                  <c:v>0.87422823900000002</c:v>
                </c:pt>
                <c:pt idx="5311" formatCode="General">
                  <c:v>0.87421673499999997</c:v>
                </c:pt>
                <c:pt idx="5312" formatCode="General">
                  <c:v>0.874205291</c:v>
                </c:pt>
                <c:pt idx="5313" formatCode="General">
                  <c:v>0.87419378800000003</c:v>
                </c:pt>
                <c:pt idx="5314" formatCode="General">
                  <c:v>0.87418234299999997</c:v>
                </c:pt>
                <c:pt idx="5315" formatCode="General">
                  <c:v>0.87417084</c:v>
                </c:pt>
                <c:pt idx="5316" formatCode="General">
                  <c:v>0.87415939600000003</c:v>
                </c:pt>
                <c:pt idx="5317" formatCode="General">
                  <c:v>0.87414795199999995</c:v>
                </c:pt>
                <c:pt idx="5318" formatCode="General">
                  <c:v>0.87413650799999998</c:v>
                </c:pt>
                <c:pt idx="5319" formatCode="General">
                  <c:v>0.87412506300000004</c:v>
                </c:pt>
                <c:pt idx="5320" formatCode="General">
                  <c:v>0.87411355999999996</c:v>
                </c:pt>
                <c:pt idx="5321" formatCode="General">
                  <c:v>0.87410217499999998</c:v>
                </c:pt>
                <c:pt idx="5322" formatCode="General">
                  <c:v>0.87409073100000001</c:v>
                </c:pt>
                <c:pt idx="5323" formatCode="General">
                  <c:v>0.87407928700000004</c:v>
                </c:pt>
                <c:pt idx="5324" formatCode="General">
                  <c:v>0.87406784299999996</c:v>
                </c:pt>
                <c:pt idx="5325" formatCode="General">
                  <c:v>0.87405639899999998</c:v>
                </c:pt>
                <c:pt idx="5326" formatCode="General">
                  <c:v>0.87404501400000001</c:v>
                </c:pt>
                <c:pt idx="5327" formatCode="General">
                  <c:v>0.87403357000000004</c:v>
                </c:pt>
                <c:pt idx="5328" formatCode="General">
                  <c:v>0.87402212599999995</c:v>
                </c:pt>
                <c:pt idx="5329" formatCode="General">
                  <c:v>0.87401074199999995</c:v>
                </c:pt>
                <c:pt idx="5330" formatCode="General">
                  <c:v>0.87399929799999998</c:v>
                </c:pt>
                <c:pt idx="5331" formatCode="General">
                  <c:v>0.87398791300000001</c:v>
                </c:pt>
                <c:pt idx="5332" formatCode="General">
                  <c:v>0.873976529</c:v>
                </c:pt>
                <c:pt idx="5333" formatCode="General">
                  <c:v>0.87396514400000003</c:v>
                </c:pt>
                <c:pt idx="5334" formatCode="General">
                  <c:v>0.87395369999999994</c:v>
                </c:pt>
                <c:pt idx="5335" formatCode="General">
                  <c:v>0.87394231600000005</c:v>
                </c:pt>
                <c:pt idx="5336" formatCode="General">
                  <c:v>0.87393093099999997</c:v>
                </c:pt>
                <c:pt idx="5337" formatCode="General">
                  <c:v>0.87391954699999996</c:v>
                </c:pt>
                <c:pt idx="5338" formatCode="General">
                  <c:v>0.87390816199999999</c:v>
                </c:pt>
                <c:pt idx="5339" formatCode="General">
                  <c:v>0.87389677799999999</c:v>
                </c:pt>
                <c:pt idx="5340" formatCode="General">
                  <c:v>0.87388545299999998</c:v>
                </c:pt>
                <c:pt idx="5341" formatCode="General">
                  <c:v>0.873874068</c:v>
                </c:pt>
                <c:pt idx="5342" formatCode="General">
                  <c:v>0.873862684</c:v>
                </c:pt>
                <c:pt idx="5343" formatCode="General">
                  <c:v>0.87385135899999999</c:v>
                </c:pt>
                <c:pt idx="5344" formatCode="General">
                  <c:v>0.87383997400000002</c:v>
                </c:pt>
                <c:pt idx="5345" formatCode="General">
                  <c:v>0.87382864999999998</c:v>
                </c:pt>
                <c:pt idx="5346" formatCode="General">
                  <c:v>0.87381726500000001</c:v>
                </c:pt>
                <c:pt idx="5347" formatCode="General">
                  <c:v>0.87380594</c:v>
                </c:pt>
                <c:pt idx="5348" formatCode="General">
                  <c:v>0.873794556</c:v>
                </c:pt>
                <c:pt idx="5349" formatCode="General">
                  <c:v>0.87378323099999999</c:v>
                </c:pt>
                <c:pt idx="5350" formatCode="General">
                  <c:v>0.87377190599999999</c:v>
                </c:pt>
                <c:pt idx="5351" formatCode="General">
                  <c:v>0.87376058099999998</c:v>
                </c:pt>
                <c:pt idx="5352" formatCode="General">
                  <c:v>0.87374925599999997</c:v>
                </c:pt>
                <c:pt idx="5353" formatCode="General">
                  <c:v>0.87373793099999997</c:v>
                </c:pt>
                <c:pt idx="5354" formatCode="General">
                  <c:v>0.87372660599999996</c:v>
                </c:pt>
                <c:pt idx="5355" formatCode="General">
                  <c:v>0.87371528099999995</c:v>
                </c:pt>
                <c:pt idx="5356" formatCode="General">
                  <c:v>0.87370395700000003</c:v>
                </c:pt>
                <c:pt idx="5357" formatCode="General">
                  <c:v>0.87369269100000002</c:v>
                </c:pt>
                <c:pt idx="5358" formatCode="General">
                  <c:v>0.87368136600000001</c:v>
                </c:pt>
                <c:pt idx="5359" formatCode="General">
                  <c:v>0.87367004199999998</c:v>
                </c:pt>
                <c:pt idx="5360" formatCode="General">
                  <c:v>0.87365877599999997</c:v>
                </c:pt>
                <c:pt idx="5361" formatCode="General">
                  <c:v>0.87364745099999996</c:v>
                </c:pt>
                <c:pt idx="5362" formatCode="General">
                  <c:v>0.87363618600000004</c:v>
                </c:pt>
                <c:pt idx="5363" formatCode="General">
                  <c:v>0.87362486100000003</c:v>
                </c:pt>
                <c:pt idx="5364" formatCode="General">
                  <c:v>0.87361359599999999</c:v>
                </c:pt>
                <c:pt idx="5365" formatCode="General">
                  <c:v>0.87360233099999995</c:v>
                </c:pt>
                <c:pt idx="5366" formatCode="General">
                  <c:v>0.87359106500000006</c:v>
                </c:pt>
                <c:pt idx="5367" formatCode="General">
                  <c:v>0.87357974100000002</c:v>
                </c:pt>
                <c:pt idx="5368" formatCode="General">
                  <c:v>0.87356847500000001</c:v>
                </c:pt>
                <c:pt idx="5369" formatCode="General">
                  <c:v>0.87355720999999997</c:v>
                </c:pt>
                <c:pt idx="5370" formatCode="General">
                  <c:v>0.87354594500000005</c:v>
                </c:pt>
                <c:pt idx="5371" formatCode="General">
                  <c:v>0.87353467900000004</c:v>
                </c:pt>
                <c:pt idx="5372" formatCode="General">
                  <c:v>0.87352347399999997</c:v>
                </c:pt>
                <c:pt idx="5373" formatCode="General">
                  <c:v>0.87351220799999996</c:v>
                </c:pt>
                <c:pt idx="5374" formatCode="General">
                  <c:v>0.87350094300000003</c:v>
                </c:pt>
                <c:pt idx="5375" formatCode="General">
                  <c:v>0.87348973799999996</c:v>
                </c:pt>
                <c:pt idx="5376" formatCode="General">
                  <c:v>0.87347847199999995</c:v>
                </c:pt>
                <c:pt idx="5377" formatCode="General">
                  <c:v>0.87346720700000002</c:v>
                </c:pt>
                <c:pt idx="5378" formatCode="General">
                  <c:v>0.87345600099999998</c:v>
                </c:pt>
                <c:pt idx="5379" formatCode="General">
                  <c:v>0.87344479600000002</c:v>
                </c:pt>
                <c:pt idx="5380" formatCode="General">
                  <c:v>0.87343353000000001</c:v>
                </c:pt>
                <c:pt idx="5381" formatCode="General">
                  <c:v>0.87342232500000005</c:v>
                </c:pt>
                <c:pt idx="5382" formatCode="General">
                  <c:v>0.87341135700000005</c:v>
                </c:pt>
                <c:pt idx="5383" formatCode="General">
                  <c:v>0.87340009200000002</c:v>
                </c:pt>
                <c:pt idx="5384" formatCode="General">
                  <c:v>0.87338888599999998</c:v>
                </c:pt>
                <c:pt idx="5385" formatCode="General">
                  <c:v>0.87337768100000002</c:v>
                </c:pt>
                <c:pt idx="5386" formatCode="General">
                  <c:v>0.87336653500000005</c:v>
                </c:pt>
                <c:pt idx="5387" formatCode="General">
                  <c:v>0.87335532900000001</c:v>
                </c:pt>
                <c:pt idx="5388" formatCode="General">
                  <c:v>0.87334412299999997</c:v>
                </c:pt>
                <c:pt idx="5389" formatCode="General">
                  <c:v>0.87333291800000001</c:v>
                </c:pt>
                <c:pt idx="5390" formatCode="General">
                  <c:v>0.87332171199999997</c:v>
                </c:pt>
                <c:pt idx="5391" formatCode="General">
                  <c:v>0.87331056600000001</c:v>
                </c:pt>
                <c:pt idx="5392" formatCode="General">
                  <c:v>0.87329935999999997</c:v>
                </c:pt>
                <c:pt idx="5393" formatCode="General">
                  <c:v>0.87328821400000001</c:v>
                </c:pt>
                <c:pt idx="5394" formatCode="General">
                  <c:v>0.87327700900000005</c:v>
                </c:pt>
                <c:pt idx="5395" formatCode="General">
                  <c:v>0.873265862</c:v>
                </c:pt>
                <c:pt idx="5396" formatCode="General">
                  <c:v>0.87325471600000004</c:v>
                </c:pt>
                <c:pt idx="5397" formatCode="General">
                  <c:v>0.87324351099999997</c:v>
                </c:pt>
                <c:pt idx="5398" formatCode="General">
                  <c:v>0.87323236500000001</c:v>
                </c:pt>
                <c:pt idx="5399" formatCode="General">
                  <c:v>0.87322121900000005</c:v>
                </c:pt>
                <c:pt idx="5400" formatCode="General">
                  <c:v>0.87321007299999998</c:v>
                </c:pt>
                <c:pt idx="5401" formatCode="General">
                  <c:v>0.87319892600000004</c:v>
                </c:pt>
                <c:pt idx="5402" formatCode="General">
                  <c:v>0.87318777999999997</c:v>
                </c:pt>
                <c:pt idx="5403" formatCode="General">
                  <c:v>0.87317663400000001</c:v>
                </c:pt>
                <c:pt idx="5404" formatCode="General">
                  <c:v>0.87316548800000005</c:v>
                </c:pt>
                <c:pt idx="5405" formatCode="General">
                  <c:v>0.87315440200000005</c:v>
                </c:pt>
                <c:pt idx="5406" formatCode="General">
                  <c:v>0.87314325599999998</c:v>
                </c:pt>
                <c:pt idx="5407" formatCode="General">
                  <c:v>0.87313211000000002</c:v>
                </c:pt>
                <c:pt idx="5408" formatCode="General">
                  <c:v>0.87312102300000005</c:v>
                </c:pt>
                <c:pt idx="5409" formatCode="General">
                  <c:v>0.87310987699999998</c:v>
                </c:pt>
                <c:pt idx="5410" formatCode="General">
                  <c:v>0.87309879099999999</c:v>
                </c:pt>
                <c:pt idx="5411" formatCode="General">
                  <c:v>0.87308764500000002</c:v>
                </c:pt>
                <c:pt idx="5412" formatCode="General">
                  <c:v>0.87307655799999995</c:v>
                </c:pt>
                <c:pt idx="5413" formatCode="General">
                  <c:v>0.87306547199999995</c:v>
                </c:pt>
                <c:pt idx="5414" formatCode="General">
                  <c:v>0.87305432599999999</c:v>
                </c:pt>
                <c:pt idx="5415" formatCode="General">
                  <c:v>0.87304323900000003</c:v>
                </c:pt>
                <c:pt idx="5416" formatCode="General">
                  <c:v>0.87303215300000003</c:v>
                </c:pt>
                <c:pt idx="5417" formatCode="General">
                  <c:v>0.87302106599999996</c:v>
                </c:pt>
                <c:pt idx="5418" formatCode="General">
                  <c:v>0.87300997999999996</c:v>
                </c:pt>
                <c:pt idx="5419" formatCode="General">
                  <c:v>0.872998893</c:v>
                </c:pt>
                <c:pt idx="5420" formatCode="General">
                  <c:v>0.872987807</c:v>
                </c:pt>
                <c:pt idx="5421" formatCode="General">
                  <c:v>0.87297672000000004</c:v>
                </c:pt>
                <c:pt idx="5422" formatCode="General">
                  <c:v>0.87296569300000004</c:v>
                </c:pt>
                <c:pt idx="5423" formatCode="General">
                  <c:v>0.87295460700000005</c:v>
                </c:pt>
                <c:pt idx="5424" formatCode="General">
                  <c:v>0.87294352099999994</c:v>
                </c:pt>
                <c:pt idx="5425" formatCode="General">
                  <c:v>0.87293249399999995</c:v>
                </c:pt>
                <c:pt idx="5426" formatCode="General">
                  <c:v>0.87292140699999998</c:v>
                </c:pt>
                <c:pt idx="5427" formatCode="General">
                  <c:v>0.87291037999999999</c:v>
                </c:pt>
                <c:pt idx="5428" formatCode="General">
                  <c:v>0.87289929399999999</c:v>
                </c:pt>
                <c:pt idx="5429" formatCode="General">
                  <c:v>0.872888267</c:v>
                </c:pt>
                <c:pt idx="5430" formatCode="General">
                  <c:v>0.87287724</c:v>
                </c:pt>
                <c:pt idx="5431" formatCode="General">
                  <c:v>0.872866213</c:v>
                </c:pt>
                <c:pt idx="5432" formatCode="General">
                  <c:v>0.87285512700000001</c:v>
                </c:pt>
                <c:pt idx="5433" formatCode="General">
                  <c:v>0.87284410000000001</c:v>
                </c:pt>
                <c:pt idx="5434" formatCode="General">
                  <c:v>0.87283307300000001</c:v>
                </c:pt>
                <c:pt idx="5435" formatCode="General">
                  <c:v>0.87282204600000002</c:v>
                </c:pt>
                <c:pt idx="5436" formatCode="General">
                  <c:v>0.87281101900000002</c:v>
                </c:pt>
                <c:pt idx="5437" formatCode="General">
                  <c:v>0.87280005199999999</c:v>
                </c:pt>
                <c:pt idx="5438" formatCode="General">
                  <c:v>0.872789025</c:v>
                </c:pt>
                <c:pt idx="5439" formatCode="General">
                  <c:v>0.872777998</c:v>
                </c:pt>
                <c:pt idx="5440" formatCode="General">
                  <c:v>0.87276697199999997</c:v>
                </c:pt>
                <c:pt idx="5441" formatCode="General">
                  <c:v>0.87275600399999997</c:v>
                </c:pt>
                <c:pt idx="5442" formatCode="General">
                  <c:v>0.87274497699999998</c:v>
                </c:pt>
                <c:pt idx="5443" formatCode="General">
                  <c:v>0.87273400999999995</c:v>
                </c:pt>
                <c:pt idx="5444" formatCode="General">
                  <c:v>0.87272298299999995</c:v>
                </c:pt>
                <c:pt idx="5445" formatCode="General">
                  <c:v>0.87271201600000003</c:v>
                </c:pt>
                <c:pt idx="5446" formatCode="General">
                  <c:v>0.87270098900000004</c:v>
                </c:pt>
                <c:pt idx="5447" formatCode="General">
                  <c:v>0.87269002200000001</c:v>
                </c:pt>
                <c:pt idx="5448" formatCode="General">
                  <c:v>0.87267905499999998</c:v>
                </c:pt>
                <c:pt idx="5449" formatCode="General">
                  <c:v>0.87266808699999998</c:v>
                </c:pt>
                <c:pt idx="5450" formatCode="General">
                  <c:v>0.87265711999999995</c:v>
                </c:pt>
                <c:pt idx="5451" formatCode="General">
                  <c:v>0.87264615300000004</c:v>
                </c:pt>
                <c:pt idx="5452" formatCode="General">
                  <c:v>0.87263518600000001</c:v>
                </c:pt>
                <c:pt idx="5453" formatCode="General">
                  <c:v>0.87262421800000001</c:v>
                </c:pt>
                <c:pt idx="5454" formatCode="General">
                  <c:v>0.87261325099999998</c:v>
                </c:pt>
                <c:pt idx="5455" formatCode="General">
                  <c:v>0.87260228399999995</c:v>
                </c:pt>
                <c:pt idx="5456" formatCode="General">
                  <c:v>0.87259131700000003</c:v>
                </c:pt>
                <c:pt idx="5457" formatCode="General">
                  <c:v>0.872580409</c:v>
                </c:pt>
                <c:pt idx="5458" formatCode="General">
                  <c:v>0.87256944199999997</c:v>
                </c:pt>
                <c:pt idx="5459" formatCode="General">
                  <c:v>0.87255847499999994</c:v>
                </c:pt>
                <c:pt idx="5460" formatCode="General">
                  <c:v>0.87254756700000002</c:v>
                </c:pt>
                <c:pt idx="5461" formatCode="General">
                  <c:v>0.8725366</c:v>
                </c:pt>
                <c:pt idx="5462" formatCode="General">
                  <c:v>0.87252569199999996</c:v>
                </c:pt>
                <c:pt idx="5463" formatCode="General">
                  <c:v>0.87251478400000004</c:v>
                </c:pt>
                <c:pt idx="5464" formatCode="General">
                  <c:v>0.87250405600000003</c:v>
                </c:pt>
                <c:pt idx="5465" formatCode="General">
                  <c:v>0.872493148</c:v>
                </c:pt>
                <c:pt idx="5466" formatCode="General">
                  <c:v>0.87248223999999996</c:v>
                </c:pt>
                <c:pt idx="5467" formatCode="General">
                  <c:v>0.87247133300000002</c:v>
                </c:pt>
                <c:pt idx="5468" formatCode="General">
                  <c:v>0.87246042499999998</c:v>
                </c:pt>
                <c:pt idx="5469" formatCode="General">
                  <c:v>0.87244951699999995</c:v>
                </c:pt>
                <c:pt idx="5470" formatCode="General">
                  <c:v>0.87243861</c:v>
                </c:pt>
                <c:pt idx="5471" formatCode="General">
                  <c:v>0.87242770199999997</c:v>
                </c:pt>
                <c:pt idx="5472" formatCode="General">
                  <c:v>0.87241685400000002</c:v>
                </c:pt>
                <c:pt idx="5473" formatCode="General">
                  <c:v>0.87240594599999999</c:v>
                </c:pt>
                <c:pt idx="5474" formatCode="General">
                  <c:v>0.87239503900000004</c:v>
                </c:pt>
                <c:pt idx="5475" formatCode="General">
                  <c:v>0.87238419099999998</c:v>
                </c:pt>
                <c:pt idx="5476" formatCode="General">
                  <c:v>0.87237328300000005</c:v>
                </c:pt>
                <c:pt idx="5477" formatCode="General">
                  <c:v>0.87236243499999999</c:v>
                </c:pt>
                <c:pt idx="5478" formatCode="General">
                  <c:v>0.87235152699999996</c:v>
                </c:pt>
                <c:pt idx="5479" formatCode="General">
                  <c:v>0.87234067900000001</c:v>
                </c:pt>
                <c:pt idx="5480" formatCode="General">
                  <c:v>0.87232983100000006</c:v>
                </c:pt>
                <c:pt idx="5481" formatCode="General">
                  <c:v>0.87231898299999999</c:v>
                </c:pt>
                <c:pt idx="5482" formatCode="General">
                  <c:v>0.87230807499999996</c:v>
                </c:pt>
                <c:pt idx="5483" formatCode="General">
                  <c:v>0.87229722700000001</c:v>
                </c:pt>
                <c:pt idx="5484" formatCode="General">
                  <c:v>0.87228637899999995</c:v>
                </c:pt>
                <c:pt idx="5485" formatCode="General">
                  <c:v>0.87227553099999999</c:v>
                </c:pt>
                <c:pt idx="5486" formatCode="General">
                  <c:v>0.87226468300000004</c:v>
                </c:pt>
                <c:pt idx="5487" formatCode="General">
                  <c:v>0.87225383499999998</c:v>
                </c:pt>
                <c:pt idx="5488" formatCode="General">
                  <c:v>0.87224304699999999</c:v>
                </c:pt>
                <c:pt idx="5489" formatCode="General">
                  <c:v>0.87223219900000004</c:v>
                </c:pt>
                <c:pt idx="5490" formatCode="General">
                  <c:v>0.87222135099999998</c:v>
                </c:pt>
                <c:pt idx="5491" formatCode="General">
                  <c:v>0.87221050300000003</c:v>
                </c:pt>
                <c:pt idx="5492" formatCode="General">
                  <c:v>0.87219971399999996</c:v>
                </c:pt>
                <c:pt idx="5493" formatCode="General">
                  <c:v>0.87218886600000001</c:v>
                </c:pt>
                <c:pt idx="5494" formatCode="General">
                  <c:v>0.87217807800000002</c:v>
                </c:pt>
                <c:pt idx="5495" formatCode="General">
                  <c:v>0.87216722999999996</c:v>
                </c:pt>
                <c:pt idx="5496" formatCode="General">
                  <c:v>0.872156441</c:v>
                </c:pt>
                <c:pt idx="5497" formatCode="General">
                  <c:v>0.87214565300000002</c:v>
                </c:pt>
                <c:pt idx="5498" formatCode="General">
                  <c:v>0.87213480499999996</c:v>
                </c:pt>
                <c:pt idx="5499" formatCode="General">
                  <c:v>0.872124016</c:v>
                </c:pt>
                <c:pt idx="5500" formatCode="General">
                  <c:v>0.87211322800000002</c:v>
                </c:pt>
                <c:pt idx="5501" formatCode="General">
                  <c:v>0.87210243899999995</c:v>
                </c:pt>
                <c:pt idx="5502" formatCode="General">
                  <c:v>0.87209165099999997</c:v>
                </c:pt>
                <c:pt idx="5503" formatCode="General">
                  <c:v>0.87208086299999998</c:v>
                </c:pt>
                <c:pt idx="5504" formatCode="General">
                  <c:v>0.87207007400000003</c:v>
                </c:pt>
                <c:pt idx="5505" formatCode="General">
                  <c:v>0.87205928600000004</c:v>
                </c:pt>
                <c:pt idx="5506" formatCode="General">
                  <c:v>0.87204855699999995</c:v>
                </c:pt>
                <c:pt idx="5507" formatCode="General">
                  <c:v>0.87203776799999999</c:v>
                </c:pt>
                <c:pt idx="5508" formatCode="General">
                  <c:v>0.87202698000000001</c:v>
                </c:pt>
                <c:pt idx="5509" formatCode="General">
                  <c:v>0.87201619100000005</c:v>
                </c:pt>
                <c:pt idx="5510" formatCode="General">
                  <c:v>0.87200546300000004</c:v>
                </c:pt>
                <c:pt idx="5511" formatCode="General">
                  <c:v>0.87199467399999997</c:v>
                </c:pt>
                <c:pt idx="5512" formatCode="General">
                  <c:v>0.87198394499999998</c:v>
                </c:pt>
                <c:pt idx="5513" formatCode="General">
                  <c:v>0.87197321699999997</c:v>
                </c:pt>
                <c:pt idx="5514" formatCode="General">
                  <c:v>0.87196242800000001</c:v>
                </c:pt>
                <c:pt idx="5515" formatCode="General">
                  <c:v>0.87195169900000002</c:v>
                </c:pt>
                <c:pt idx="5516" formatCode="General">
                  <c:v>0.87194097000000004</c:v>
                </c:pt>
                <c:pt idx="5517" formatCode="General">
                  <c:v>0.87193024200000002</c:v>
                </c:pt>
                <c:pt idx="5518" formatCode="General">
                  <c:v>0.87191945299999996</c:v>
                </c:pt>
                <c:pt idx="5519" formatCode="General">
                  <c:v>0.87190872399999997</c:v>
                </c:pt>
                <c:pt idx="5520" formatCode="General">
                  <c:v>0.87189799499999998</c:v>
                </c:pt>
                <c:pt idx="5521" formatCode="General">
                  <c:v>0.87188732599999996</c:v>
                </c:pt>
                <c:pt idx="5522" formatCode="General">
                  <c:v>0.87187659699999998</c:v>
                </c:pt>
                <c:pt idx="5523" formatCode="General">
                  <c:v>0.87186586899999996</c:v>
                </c:pt>
                <c:pt idx="5524" formatCode="General">
                  <c:v>0.87185513999999997</c:v>
                </c:pt>
                <c:pt idx="5525" formatCode="General">
                  <c:v>0.87184441099999999</c:v>
                </c:pt>
                <c:pt idx="5526" formatCode="General">
                  <c:v>0.87183374199999997</c:v>
                </c:pt>
                <c:pt idx="5527" formatCode="General">
                  <c:v>0.87182301299999998</c:v>
                </c:pt>
                <c:pt idx="5528" formatCode="General">
                  <c:v>0.87181234399999996</c:v>
                </c:pt>
                <c:pt idx="5529" formatCode="General">
                  <c:v>0.87180161499999997</c:v>
                </c:pt>
                <c:pt idx="5530" formatCode="General">
                  <c:v>0.87179094599999996</c:v>
                </c:pt>
                <c:pt idx="5531" formatCode="General">
                  <c:v>0.87178021699999997</c:v>
                </c:pt>
                <c:pt idx="5532" formatCode="General">
                  <c:v>0.87176954699999998</c:v>
                </c:pt>
                <c:pt idx="5533" formatCode="General">
                  <c:v>0.87175887799999996</c:v>
                </c:pt>
                <c:pt idx="5534" formatCode="General">
                  <c:v>0.87174814899999997</c:v>
                </c:pt>
                <c:pt idx="5535" formatCode="General">
                  <c:v>0.87173747999999995</c:v>
                </c:pt>
                <c:pt idx="5536" formatCode="General">
                  <c:v>0.87172681100000005</c:v>
                </c:pt>
                <c:pt idx="5537" formatCode="General">
                  <c:v>0.87171614200000003</c:v>
                </c:pt>
                <c:pt idx="5538" formatCode="General">
                  <c:v>0.87170547200000004</c:v>
                </c:pt>
                <c:pt idx="5539" formatCode="General">
                  <c:v>0.87169480300000002</c:v>
                </c:pt>
                <c:pt idx="5540" formatCode="General">
                  <c:v>0.871684134</c:v>
                </c:pt>
                <c:pt idx="5541" formatCode="General">
                  <c:v>0.87167352399999998</c:v>
                </c:pt>
                <c:pt idx="5542" formatCode="General">
                  <c:v>0.87166285499999996</c:v>
                </c:pt>
                <c:pt idx="5543" formatCode="General">
                  <c:v>0.87165218600000005</c:v>
                </c:pt>
                <c:pt idx="5544" formatCode="General">
                  <c:v>0.87164151700000003</c:v>
                </c:pt>
                <c:pt idx="5545" formatCode="General">
                  <c:v>0.87163090700000001</c:v>
                </c:pt>
                <c:pt idx="5546" formatCode="General">
                  <c:v>0.87162047600000003</c:v>
                </c:pt>
                <c:pt idx="5547" formatCode="General">
                  <c:v>0.87160986699999998</c:v>
                </c:pt>
                <c:pt idx="5548" formatCode="General">
                  <c:v>0.87159919699999999</c:v>
                </c:pt>
                <c:pt idx="5549" formatCode="General">
                  <c:v>0.87158858800000005</c:v>
                </c:pt>
                <c:pt idx="5550" formatCode="General">
                  <c:v>0.87157797800000003</c:v>
                </c:pt>
                <c:pt idx="5551" formatCode="General">
                  <c:v>0.87156736899999998</c:v>
                </c:pt>
                <c:pt idx="5552" formatCode="General">
                  <c:v>0.87155669899999999</c:v>
                </c:pt>
                <c:pt idx="5553" formatCode="General">
                  <c:v>0.87154609000000005</c:v>
                </c:pt>
                <c:pt idx="5554" formatCode="General">
                  <c:v>0.87153548000000003</c:v>
                </c:pt>
                <c:pt idx="5555" formatCode="General">
                  <c:v>0.87152487000000001</c:v>
                </c:pt>
                <c:pt idx="5556" formatCode="General">
                  <c:v>0.87151426099999996</c:v>
                </c:pt>
                <c:pt idx="5557" formatCode="General">
                  <c:v>0.87150371100000001</c:v>
                </c:pt>
                <c:pt idx="5558" formatCode="General">
                  <c:v>0.87149310099999999</c:v>
                </c:pt>
                <c:pt idx="5559" formatCode="General">
                  <c:v>0.87148249099999997</c:v>
                </c:pt>
                <c:pt idx="5560" formatCode="General">
                  <c:v>0.87147188200000003</c:v>
                </c:pt>
                <c:pt idx="5561" formatCode="General">
                  <c:v>0.87146133199999998</c:v>
                </c:pt>
                <c:pt idx="5562" formatCode="General">
                  <c:v>0.87145072199999996</c:v>
                </c:pt>
                <c:pt idx="5563" formatCode="General">
                  <c:v>0.87144017200000001</c:v>
                </c:pt>
                <c:pt idx="5564" formatCode="General">
                  <c:v>0.87142956299999996</c:v>
                </c:pt>
                <c:pt idx="5565" formatCode="General">
                  <c:v>0.87141901300000002</c:v>
                </c:pt>
                <c:pt idx="5566" formatCode="General">
                  <c:v>0.871408403</c:v>
                </c:pt>
                <c:pt idx="5567" formatCode="General">
                  <c:v>0.87139785299999994</c:v>
                </c:pt>
                <c:pt idx="5568" formatCode="General">
                  <c:v>0.871387303</c:v>
                </c:pt>
                <c:pt idx="5569" formatCode="General">
                  <c:v>0.87137675299999995</c:v>
                </c:pt>
                <c:pt idx="5570" formatCode="General">
                  <c:v>0.87136614300000004</c:v>
                </c:pt>
                <c:pt idx="5571" formatCode="General">
                  <c:v>0.87135559299999998</c:v>
                </c:pt>
                <c:pt idx="5572" formatCode="General">
                  <c:v>0.87134504300000004</c:v>
                </c:pt>
                <c:pt idx="5573" formatCode="General">
                  <c:v>0.87133449299999999</c:v>
                </c:pt>
                <c:pt idx="5574" formatCode="General">
                  <c:v>0.87132400300000001</c:v>
                </c:pt>
                <c:pt idx="5575" formatCode="General">
                  <c:v>0.87131345299999996</c:v>
                </c:pt>
                <c:pt idx="5576" formatCode="General">
                  <c:v>0.87130290300000002</c:v>
                </c:pt>
                <c:pt idx="5577" formatCode="General">
                  <c:v>0.87129235299999996</c:v>
                </c:pt>
                <c:pt idx="5578" formatCode="General">
                  <c:v>0.87128180300000002</c:v>
                </c:pt>
                <c:pt idx="5579" formatCode="General">
                  <c:v>0.87127131199999996</c:v>
                </c:pt>
                <c:pt idx="5580" formatCode="General">
                  <c:v>0.87126076200000002</c:v>
                </c:pt>
                <c:pt idx="5581" formatCode="General">
                  <c:v>0.87125027200000005</c:v>
                </c:pt>
                <c:pt idx="5582" formatCode="General">
                  <c:v>0.87123972199999999</c:v>
                </c:pt>
                <c:pt idx="5583" formatCode="General">
                  <c:v>0.87122923100000005</c:v>
                </c:pt>
                <c:pt idx="5584" formatCode="General">
                  <c:v>0.87121868099999999</c:v>
                </c:pt>
                <c:pt idx="5585" formatCode="General">
                  <c:v>0.87120819100000002</c:v>
                </c:pt>
                <c:pt idx="5586" formatCode="General">
                  <c:v>0.87119770100000005</c:v>
                </c:pt>
                <c:pt idx="5587" formatCode="General">
                  <c:v>0.87118720999999999</c:v>
                </c:pt>
                <c:pt idx="5588" formatCode="General">
                  <c:v>0.87117672000000002</c:v>
                </c:pt>
                <c:pt idx="5589" formatCode="General">
                  <c:v>0.87116616999999996</c:v>
                </c:pt>
                <c:pt idx="5590" formatCode="General">
                  <c:v>0.87115567900000002</c:v>
                </c:pt>
                <c:pt idx="5591" formatCode="General">
                  <c:v>0.87114518900000004</c:v>
                </c:pt>
                <c:pt idx="5592" formatCode="General">
                  <c:v>0.87113469799999999</c:v>
                </c:pt>
                <c:pt idx="5593" formatCode="General">
                  <c:v>0.87112426799999998</c:v>
                </c:pt>
                <c:pt idx="5594" formatCode="General">
                  <c:v>0.87111377700000003</c:v>
                </c:pt>
                <c:pt idx="5595" formatCode="General">
                  <c:v>0.87110328699999995</c:v>
                </c:pt>
                <c:pt idx="5596" formatCode="General">
                  <c:v>0.871092796</c:v>
                </c:pt>
                <c:pt idx="5597" formatCode="General">
                  <c:v>0.871082366</c:v>
                </c:pt>
                <c:pt idx="5598" formatCode="General">
                  <c:v>0.87107187500000005</c:v>
                </c:pt>
                <c:pt idx="5599" formatCode="General">
                  <c:v>0.87106144399999996</c:v>
                </c:pt>
                <c:pt idx="5600" formatCode="General">
                  <c:v>0.87105095399999999</c:v>
                </c:pt>
                <c:pt idx="5601" formatCode="General">
                  <c:v>0.87104052300000001</c:v>
                </c:pt>
                <c:pt idx="5602" formatCode="General">
                  <c:v>0.87103003300000004</c:v>
                </c:pt>
                <c:pt idx="5603" formatCode="General">
                  <c:v>0.87101960199999995</c:v>
                </c:pt>
                <c:pt idx="5604" formatCode="General">
                  <c:v>0.87100917099999997</c:v>
                </c:pt>
                <c:pt idx="5605" formatCode="General">
                  <c:v>0.870998681</c:v>
                </c:pt>
                <c:pt idx="5606" formatCode="General">
                  <c:v>0.87098825000000002</c:v>
                </c:pt>
                <c:pt idx="5607" formatCode="General">
                  <c:v>0.87097781900000004</c:v>
                </c:pt>
                <c:pt idx="5608" formatCode="General">
                  <c:v>0.87096738799999995</c:v>
                </c:pt>
                <c:pt idx="5609" formatCode="General">
                  <c:v>0.87095695699999998</c:v>
                </c:pt>
                <c:pt idx="5610" formatCode="General">
                  <c:v>0.87094652699999997</c:v>
                </c:pt>
                <c:pt idx="5611" formatCode="General">
                  <c:v>0.87093609599999999</c:v>
                </c:pt>
                <c:pt idx="5612" formatCode="General">
                  <c:v>0.87092566500000002</c:v>
                </c:pt>
                <c:pt idx="5613" formatCode="General">
                  <c:v>0.87091529400000001</c:v>
                </c:pt>
                <c:pt idx="5614" formatCode="General">
                  <c:v>0.87090486300000003</c:v>
                </c:pt>
                <c:pt idx="5615" formatCode="General">
                  <c:v>0.87089443200000005</c:v>
                </c:pt>
                <c:pt idx="5616" formatCode="General">
                  <c:v>0.87088406100000004</c:v>
                </c:pt>
                <c:pt idx="5617" formatCode="General">
                  <c:v>0.87087362999999995</c:v>
                </c:pt>
                <c:pt idx="5618" formatCode="General">
                  <c:v>0.87086325899999995</c:v>
                </c:pt>
                <c:pt idx="5619" formatCode="General">
                  <c:v>0.87085282799999997</c:v>
                </c:pt>
                <c:pt idx="5620" formatCode="General">
                  <c:v>0.87084245699999996</c:v>
                </c:pt>
                <c:pt idx="5621" formatCode="General">
                  <c:v>0.87083202599999998</c:v>
                </c:pt>
                <c:pt idx="5622" formatCode="General">
                  <c:v>0.87082165499999997</c:v>
                </c:pt>
                <c:pt idx="5623" formatCode="General">
                  <c:v>0.87081128399999996</c:v>
                </c:pt>
                <c:pt idx="5624" formatCode="General">
                  <c:v>0.87080091199999998</c:v>
                </c:pt>
                <c:pt idx="5625" formatCode="General">
                  <c:v>0.87079048199999998</c:v>
                </c:pt>
                <c:pt idx="5626" formatCode="General">
                  <c:v>0.87078011</c:v>
                </c:pt>
                <c:pt idx="5627" formatCode="General">
                  <c:v>0.87076973899999999</c:v>
                </c:pt>
                <c:pt idx="5628" formatCode="General">
                  <c:v>0.87075960600000002</c:v>
                </c:pt>
                <c:pt idx="5629" formatCode="General">
                  <c:v>0.87074923500000001</c:v>
                </c:pt>
                <c:pt idx="5630" formatCode="General">
                  <c:v>0.870738864</c:v>
                </c:pt>
                <c:pt idx="5631" formatCode="General">
                  <c:v>0.87072855199999999</c:v>
                </c:pt>
                <c:pt idx="5632" formatCode="General">
                  <c:v>0.87071818099999998</c:v>
                </c:pt>
                <c:pt idx="5633" formatCode="General">
                  <c:v>0.87070780999999997</c:v>
                </c:pt>
                <c:pt idx="5634" formatCode="General">
                  <c:v>0.87069749799999996</c:v>
                </c:pt>
                <c:pt idx="5635" formatCode="General">
                  <c:v>0.87068712699999995</c:v>
                </c:pt>
                <c:pt idx="5636" formatCode="General">
                  <c:v>0.87067681600000002</c:v>
                </c:pt>
                <c:pt idx="5637" formatCode="General">
                  <c:v>0.87066644400000004</c:v>
                </c:pt>
                <c:pt idx="5638" formatCode="General">
                  <c:v>0.870656133</c:v>
                </c:pt>
                <c:pt idx="5639" formatCode="General">
                  <c:v>0.87064582099999999</c:v>
                </c:pt>
                <c:pt idx="5640" formatCode="General">
                  <c:v>0.87063544999999998</c:v>
                </c:pt>
                <c:pt idx="5641" formatCode="General">
                  <c:v>0.87062513799999997</c:v>
                </c:pt>
                <c:pt idx="5642" formatCode="General">
                  <c:v>0.87061482700000004</c:v>
                </c:pt>
                <c:pt idx="5643" formatCode="General">
                  <c:v>0.87060451500000002</c:v>
                </c:pt>
                <c:pt idx="5644" formatCode="General">
                  <c:v>0.87059420300000001</c:v>
                </c:pt>
                <c:pt idx="5645" formatCode="General">
                  <c:v>0.87058389199999997</c:v>
                </c:pt>
                <c:pt idx="5646" formatCode="General">
                  <c:v>0.87057357999999996</c:v>
                </c:pt>
                <c:pt idx="5647" formatCode="General">
                  <c:v>0.87056326900000003</c:v>
                </c:pt>
                <c:pt idx="5648" formatCode="General">
                  <c:v>0.87055295700000002</c:v>
                </c:pt>
                <c:pt idx="5649" formatCode="General">
                  <c:v>0.870542645</c:v>
                </c:pt>
                <c:pt idx="5650" formatCode="General">
                  <c:v>0.87053239299999996</c:v>
                </c:pt>
                <c:pt idx="5651" formatCode="General">
                  <c:v>0.87052208200000003</c:v>
                </c:pt>
                <c:pt idx="5652" formatCode="General">
                  <c:v>0.87051177000000002</c:v>
                </c:pt>
                <c:pt idx="5653" formatCode="General">
                  <c:v>0.87050151799999997</c:v>
                </c:pt>
                <c:pt idx="5654" formatCode="General">
                  <c:v>0.87049120700000004</c:v>
                </c:pt>
                <c:pt idx="5655" formatCode="General">
                  <c:v>0.870480955</c:v>
                </c:pt>
                <c:pt idx="5656" formatCode="General">
                  <c:v>0.87047064299999999</c:v>
                </c:pt>
                <c:pt idx="5657" formatCode="General">
                  <c:v>0.87046039099999994</c:v>
                </c:pt>
                <c:pt idx="5658" formatCode="General">
                  <c:v>0.87045013900000001</c:v>
                </c:pt>
                <c:pt idx="5659" formatCode="General">
                  <c:v>0.870439827</c:v>
                </c:pt>
                <c:pt idx="5660" formatCode="General">
                  <c:v>0.87042957499999996</c:v>
                </c:pt>
                <c:pt idx="5661" formatCode="General">
                  <c:v>0.87041932300000002</c:v>
                </c:pt>
                <c:pt idx="5662" formatCode="General">
                  <c:v>0.87040907099999998</c:v>
                </c:pt>
                <c:pt idx="5663" formatCode="General">
                  <c:v>0.87039881900000005</c:v>
                </c:pt>
                <c:pt idx="5664" formatCode="General">
                  <c:v>0.870388567</c:v>
                </c:pt>
                <c:pt idx="5665" formatCode="General">
                  <c:v>0.87037831499999996</c:v>
                </c:pt>
                <c:pt idx="5666" formatCode="General">
                  <c:v>0.87036806300000003</c:v>
                </c:pt>
                <c:pt idx="5667" formatCode="General">
                  <c:v>0.87035781099999998</c:v>
                </c:pt>
                <c:pt idx="5668" formatCode="General">
                  <c:v>0.87034755900000005</c:v>
                </c:pt>
                <c:pt idx="5669" formatCode="General">
                  <c:v>0.87033736699999997</c:v>
                </c:pt>
                <c:pt idx="5670" formatCode="General">
                  <c:v>0.87032711500000004</c:v>
                </c:pt>
                <c:pt idx="5671" formatCode="General">
                  <c:v>0.870316863</c:v>
                </c:pt>
                <c:pt idx="5672" formatCode="General">
                  <c:v>0.87030667100000003</c:v>
                </c:pt>
                <c:pt idx="5673" formatCode="General">
                  <c:v>0.87029641899999999</c:v>
                </c:pt>
                <c:pt idx="5674" formatCode="General">
                  <c:v>0.87028622600000005</c:v>
                </c:pt>
                <c:pt idx="5675" formatCode="General">
                  <c:v>0.87027597400000001</c:v>
                </c:pt>
                <c:pt idx="5676" formatCode="General">
                  <c:v>0.87026578200000004</c:v>
                </c:pt>
                <c:pt idx="5677" formatCode="General">
                  <c:v>0.870255589</c:v>
                </c:pt>
                <c:pt idx="5678" formatCode="General">
                  <c:v>0.87024533699999995</c:v>
                </c:pt>
                <c:pt idx="5679" formatCode="General">
                  <c:v>0.87023514499999999</c:v>
                </c:pt>
                <c:pt idx="5680" formatCode="General">
                  <c:v>0.87022495300000002</c:v>
                </c:pt>
                <c:pt idx="5681" formatCode="General">
                  <c:v>0.87021475999999998</c:v>
                </c:pt>
                <c:pt idx="5682" formatCode="General">
                  <c:v>0.87020456800000001</c:v>
                </c:pt>
                <c:pt idx="5683" formatCode="General">
                  <c:v>0.87019437600000005</c:v>
                </c:pt>
                <c:pt idx="5684" formatCode="General">
                  <c:v>0.870184183</c:v>
                </c:pt>
                <c:pt idx="5685" formatCode="General">
                  <c:v>0.87017399100000004</c:v>
                </c:pt>
                <c:pt idx="5686" formatCode="General">
                  <c:v>0.87016379799999999</c:v>
                </c:pt>
                <c:pt idx="5687" formatCode="General">
                  <c:v>0.87015360600000002</c:v>
                </c:pt>
                <c:pt idx="5688" formatCode="General">
                  <c:v>0.87014347299999995</c:v>
                </c:pt>
                <c:pt idx="5689" formatCode="General">
                  <c:v>0.87013328099999998</c:v>
                </c:pt>
                <c:pt idx="5690" formatCode="General">
                  <c:v>0.87012308800000004</c:v>
                </c:pt>
                <c:pt idx="5691" formatCode="General">
                  <c:v>0.87011295600000005</c:v>
                </c:pt>
                <c:pt idx="5692" formatCode="General">
                  <c:v>0.870102763</c:v>
                </c:pt>
                <c:pt idx="5693" formatCode="General">
                  <c:v>0.87009263000000003</c:v>
                </c:pt>
                <c:pt idx="5694" formatCode="General">
                  <c:v>0.87008243799999996</c:v>
                </c:pt>
                <c:pt idx="5695" formatCode="General">
                  <c:v>0.87007230499999999</c:v>
                </c:pt>
                <c:pt idx="5696" formatCode="General">
                  <c:v>0.87006217200000002</c:v>
                </c:pt>
                <c:pt idx="5697" formatCode="General">
                  <c:v>0.87005197999999995</c:v>
                </c:pt>
                <c:pt idx="5698" formatCode="General">
                  <c:v>0.87004184699999998</c:v>
                </c:pt>
                <c:pt idx="5699" formatCode="General">
                  <c:v>0.87003171400000001</c:v>
                </c:pt>
                <c:pt idx="5700" formatCode="General">
                  <c:v>0.87002158200000002</c:v>
                </c:pt>
                <c:pt idx="5701" formatCode="General">
                  <c:v>0.87001144900000005</c:v>
                </c:pt>
                <c:pt idx="5702" formatCode="General">
                  <c:v>0.87000131599999997</c:v>
                </c:pt>
                <c:pt idx="5703" formatCode="General">
                  <c:v>0.869991183</c:v>
                </c:pt>
                <c:pt idx="5704" formatCode="General">
                  <c:v>0.86998105000000003</c:v>
                </c:pt>
                <c:pt idx="5705" formatCode="General">
                  <c:v>0.86997091800000004</c:v>
                </c:pt>
                <c:pt idx="5706" formatCode="General">
                  <c:v>0.86996078499999996</c:v>
                </c:pt>
                <c:pt idx="5707" formatCode="General">
                  <c:v>0.86995065199999999</c:v>
                </c:pt>
                <c:pt idx="5708" formatCode="General">
                  <c:v>0.86994057899999999</c:v>
                </c:pt>
                <c:pt idx="5709" formatCode="General">
                  <c:v>0.86993044600000002</c:v>
                </c:pt>
                <c:pt idx="5710" formatCode="General">
                  <c:v>0.86992055199999996</c:v>
                </c:pt>
                <c:pt idx="5711" formatCode="General">
                  <c:v>0.86991047899999996</c:v>
                </c:pt>
                <c:pt idx="5712" formatCode="General">
                  <c:v>0.86990034599999999</c:v>
                </c:pt>
                <c:pt idx="5713" formatCode="General">
                  <c:v>0.86989027299999999</c:v>
                </c:pt>
                <c:pt idx="5714" formatCode="General">
                  <c:v>0.86988019900000002</c:v>
                </c:pt>
                <c:pt idx="5715" formatCode="General">
                  <c:v>0.86987006700000002</c:v>
                </c:pt>
                <c:pt idx="5716" formatCode="General">
                  <c:v>0.86985999300000005</c:v>
                </c:pt>
                <c:pt idx="5717" formatCode="General">
                  <c:v>0.86984992000000005</c:v>
                </c:pt>
                <c:pt idx="5718" formatCode="General">
                  <c:v>0.86983984700000005</c:v>
                </c:pt>
                <c:pt idx="5719" formatCode="General">
                  <c:v>0.86982977399999994</c:v>
                </c:pt>
                <c:pt idx="5720" formatCode="General">
                  <c:v>0.86981970099999995</c:v>
                </c:pt>
                <c:pt idx="5721" formatCode="General">
                  <c:v>0.86980962799999995</c:v>
                </c:pt>
                <c:pt idx="5722" formatCode="General">
                  <c:v>0.86979955399999997</c:v>
                </c:pt>
                <c:pt idx="5723" formatCode="General">
                  <c:v>0.86978948099999998</c:v>
                </c:pt>
                <c:pt idx="5724" formatCode="General">
                  <c:v>0.86977940799999998</c:v>
                </c:pt>
                <c:pt idx="5725" formatCode="General">
                  <c:v>0.86976933499999998</c:v>
                </c:pt>
                <c:pt idx="5726" formatCode="General">
                  <c:v>0.86975932099999997</c:v>
                </c:pt>
                <c:pt idx="5727" formatCode="General">
                  <c:v>0.86974924799999997</c:v>
                </c:pt>
                <c:pt idx="5728" formatCode="General">
                  <c:v>0.86973917499999998</c:v>
                </c:pt>
                <c:pt idx="5729" formatCode="General">
                  <c:v>0.86972916099999997</c:v>
                </c:pt>
                <c:pt idx="5730" formatCode="General">
                  <c:v>0.86971908799999997</c:v>
                </c:pt>
                <c:pt idx="5731" formatCode="General">
                  <c:v>0.86970907399999997</c:v>
                </c:pt>
                <c:pt idx="5732" formatCode="General">
                  <c:v>0.86969900099999997</c:v>
                </c:pt>
                <c:pt idx="5733" formatCode="General">
                  <c:v>0.86968898800000005</c:v>
                </c:pt>
                <c:pt idx="5734" formatCode="General">
                  <c:v>0.86967897400000005</c:v>
                </c:pt>
                <c:pt idx="5735" formatCode="General">
                  <c:v>0.86966896100000002</c:v>
                </c:pt>
                <c:pt idx="5736" formatCode="General">
                  <c:v>0.86965888700000005</c:v>
                </c:pt>
                <c:pt idx="5737" formatCode="General">
                  <c:v>0.86964887400000002</c:v>
                </c:pt>
                <c:pt idx="5738" formatCode="General">
                  <c:v>0.86963886000000001</c:v>
                </c:pt>
                <c:pt idx="5739" formatCode="General">
                  <c:v>0.86962884699999998</c:v>
                </c:pt>
                <c:pt idx="5740" formatCode="General">
                  <c:v>0.86961883299999998</c:v>
                </c:pt>
                <c:pt idx="5741" formatCode="General">
                  <c:v>0.86960881899999998</c:v>
                </c:pt>
                <c:pt idx="5742" formatCode="General">
                  <c:v>0.86959880599999995</c:v>
                </c:pt>
                <c:pt idx="5743" formatCode="General">
                  <c:v>0.86958879200000005</c:v>
                </c:pt>
                <c:pt idx="5744" formatCode="General">
                  <c:v>0.86957883800000002</c:v>
                </c:pt>
                <c:pt idx="5745" formatCode="General">
                  <c:v>0.86956882499999999</c:v>
                </c:pt>
                <c:pt idx="5746" formatCode="General">
                  <c:v>0.86955881099999999</c:v>
                </c:pt>
                <c:pt idx="5747" formatCode="General">
                  <c:v>0.86954885699999995</c:v>
                </c:pt>
                <c:pt idx="5748" formatCode="General">
                  <c:v>0.86953884400000003</c:v>
                </c:pt>
                <c:pt idx="5749" formatCode="General">
                  <c:v>0.86952883000000003</c:v>
                </c:pt>
                <c:pt idx="5750" formatCode="General">
                  <c:v>0.869518876</c:v>
                </c:pt>
                <c:pt idx="5751" formatCode="General">
                  <c:v>0.86950886199999999</c:v>
                </c:pt>
                <c:pt idx="5752" formatCode="General">
                  <c:v>0.86949890900000004</c:v>
                </c:pt>
                <c:pt idx="5753" formatCode="General">
                  <c:v>0.86948895500000001</c:v>
                </c:pt>
                <c:pt idx="5754" formatCode="General">
                  <c:v>0.86947894100000001</c:v>
                </c:pt>
                <c:pt idx="5755" formatCode="General">
                  <c:v>0.86946898699999997</c:v>
                </c:pt>
                <c:pt idx="5756" formatCode="General">
                  <c:v>0.86945903300000005</c:v>
                </c:pt>
                <c:pt idx="5757" formatCode="General">
                  <c:v>0.86944907900000001</c:v>
                </c:pt>
                <c:pt idx="5758" formatCode="General">
                  <c:v>0.86943912499999998</c:v>
                </c:pt>
                <c:pt idx="5759" formatCode="General">
                  <c:v>0.86942917099999995</c:v>
                </c:pt>
                <c:pt idx="5760" formatCode="General">
                  <c:v>0.86941921700000002</c:v>
                </c:pt>
                <c:pt idx="5761" formatCode="General">
                  <c:v>0.86940926299999999</c:v>
                </c:pt>
                <c:pt idx="5762" formatCode="General">
                  <c:v>0.86939930899999995</c:v>
                </c:pt>
                <c:pt idx="5763" formatCode="General">
                  <c:v>0.86938935500000003</c:v>
                </c:pt>
                <c:pt idx="5764" formatCode="General">
                  <c:v>0.869379401</c:v>
                </c:pt>
                <c:pt idx="5765" formatCode="General">
                  <c:v>0.86936950700000004</c:v>
                </c:pt>
                <c:pt idx="5766" formatCode="General">
                  <c:v>0.86935955300000001</c:v>
                </c:pt>
                <c:pt idx="5767" formatCode="General">
                  <c:v>0.86934959899999997</c:v>
                </c:pt>
                <c:pt idx="5768" formatCode="General">
                  <c:v>0.86933970500000002</c:v>
                </c:pt>
                <c:pt idx="5769" formatCode="General">
                  <c:v>0.86932975099999998</c:v>
                </c:pt>
                <c:pt idx="5770" formatCode="General">
                  <c:v>0.86931985599999995</c:v>
                </c:pt>
                <c:pt idx="5771" formatCode="General">
                  <c:v>0.86930990200000002</c:v>
                </c:pt>
                <c:pt idx="5772" formatCode="General">
                  <c:v>0.86930000799999996</c:v>
                </c:pt>
                <c:pt idx="5773" formatCode="General">
                  <c:v>0.86929011300000003</c:v>
                </c:pt>
                <c:pt idx="5774" formatCode="General">
                  <c:v>0.869280159</c:v>
                </c:pt>
                <c:pt idx="5775" formatCode="General">
                  <c:v>0.86927026500000004</c:v>
                </c:pt>
                <c:pt idx="5776" formatCode="General">
                  <c:v>0.86926037099999998</c:v>
                </c:pt>
                <c:pt idx="5777" formatCode="General">
                  <c:v>0.86925047600000005</c:v>
                </c:pt>
                <c:pt idx="5778" formatCode="General">
                  <c:v>0.86924058199999998</c:v>
                </c:pt>
                <c:pt idx="5779" formatCode="General">
                  <c:v>0.86923068800000003</c:v>
                </c:pt>
                <c:pt idx="5780" formatCode="General">
                  <c:v>0.86922079299999999</c:v>
                </c:pt>
                <c:pt idx="5781" formatCode="General">
                  <c:v>0.86921089900000004</c:v>
                </c:pt>
                <c:pt idx="5782" formatCode="General">
                  <c:v>0.86920100499999997</c:v>
                </c:pt>
                <c:pt idx="5783" formatCode="General">
                  <c:v>0.86919111000000004</c:v>
                </c:pt>
                <c:pt idx="5784" formatCode="General">
                  <c:v>0.86918121599999998</c:v>
                </c:pt>
                <c:pt idx="5785" formatCode="General">
                  <c:v>0.86917138100000002</c:v>
                </c:pt>
                <c:pt idx="5786" formatCode="General">
                  <c:v>0.86916148699999995</c:v>
                </c:pt>
                <c:pt idx="5787" formatCode="General">
                  <c:v>0.86915159200000003</c:v>
                </c:pt>
                <c:pt idx="5788" formatCode="General">
                  <c:v>0.86914175699999996</c:v>
                </c:pt>
                <c:pt idx="5789" formatCode="General">
                  <c:v>0.869131863</c:v>
                </c:pt>
                <c:pt idx="5790" formatCode="General">
                  <c:v>0.86912202800000005</c:v>
                </c:pt>
                <c:pt idx="5791" formatCode="General">
                  <c:v>0.86911213399999998</c:v>
                </c:pt>
                <c:pt idx="5792" formatCode="General">
                  <c:v>0.86910247799999996</c:v>
                </c:pt>
                <c:pt idx="5793" formatCode="General">
                  <c:v>0.869092643</c:v>
                </c:pt>
                <c:pt idx="5794" formatCode="General">
                  <c:v>0.86908280800000004</c:v>
                </c:pt>
                <c:pt idx="5795" formatCode="General">
                  <c:v>0.86907297400000005</c:v>
                </c:pt>
                <c:pt idx="5796" formatCode="General">
                  <c:v>0.86906313899999998</c:v>
                </c:pt>
                <c:pt idx="5797" formatCode="General">
                  <c:v>0.86905330400000003</c:v>
                </c:pt>
                <c:pt idx="5798" formatCode="General">
                  <c:v>0.86904346899999996</c:v>
                </c:pt>
                <c:pt idx="5799" formatCode="General">
                  <c:v>0.86903363499999997</c:v>
                </c:pt>
                <c:pt idx="5800" formatCode="General">
                  <c:v>0.86902380000000001</c:v>
                </c:pt>
                <c:pt idx="5801" formatCode="General">
                  <c:v>0.86901396500000005</c:v>
                </c:pt>
                <c:pt idx="5802" formatCode="General">
                  <c:v>0.86900412999999999</c:v>
                </c:pt>
                <c:pt idx="5803" formatCode="General">
                  <c:v>0.868994296</c:v>
                </c:pt>
                <c:pt idx="5804" formatCode="General">
                  <c:v>0.86898446100000004</c:v>
                </c:pt>
                <c:pt idx="5805" formatCode="General">
                  <c:v>0.86897468600000005</c:v>
                </c:pt>
                <c:pt idx="5806" formatCode="General">
                  <c:v>0.86896485099999998</c:v>
                </c:pt>
                <c:pt idx="5807" formatCode="General">
                  <c:v>0.86895501600000002</c:v>
                </c:pt>
                <c:pt idx="5808" formatCode="General">
                  <c:v>0.86894524100000003</c:v>
                </c:pt>
                <c:pt idx="5809" formatCode="General">
                  <c:v>0.86893540599999997</c:v>
                </c:pt>
                <c:pt idx="5810" formatCode="General">
                  <c:v>0.86892563099999998</c:v>
                </c:pt>
                <c:pt idx="5811" formatCode="General">
                  <c:v>0.86891585599999999</c:v>
                </c:pt>
                <c:pt idx="5812" formatCode="General">
                  <c:v>0.86890602100000003</c:v>
                </c:pt>
                <c:pt idx="5813" formatCode="General">
                  <c:v>0.86889624600000004</c:v>
                </c:pt>
                <c:pt idx="5814" formatCode="General">
                  <c:v>0.86888647100000005</c:v>
                </c:pt>
                <c:pt idx="5815" formatCode="General">
                  <c:v>0.86887669599999995</c:v>
                </c:pt>
                <c:pt idx="5816" formatCode="General">
                  <c:v>0.86886686099999999</c:v>
                </c:pt>
                <c:pt idx="5817" formatCode="General">
                  <c:v>0.868857086</c:v>
                </c:pt>
                <c:pt idx="5818" formatCode="General">
                  <c:v>0.86884731100000001</c:v>
                </c:pt>
                <c:pt idx="5819" formatCode="General">
                  <c:v>0.86883753500000005</c:v>
                </c:pt>
                <c:pt idx="5820" formatCode="General">
                  <c:v>0.86882775999999995</c:v>
                </c:pt>
                <c:pt idx="5821" formatCode="General">
                  <c:v>0.86881798499999996</c:v>
                </c:pt>
                <c:pt idx="5822" formatCode="General">
                  <c:v>0.86880827000000005</c:v>
                </c:pt>
                <c:pt idx="5823" formatCode="General">
                  <c:v>0.86879849399999998</c:v>
                </c:pt>
                <c:pt idx="5824" formatCode="General">
                  <c:v>0.86878871899999999</c:v>
                </c:pt>
                <c:pt idx="5825" formatCode="General">
                  <c:v>0.868778944</c:v>
                </c:pt>
                <c:pt idx="5826" formatCode="General">
                  <c:v>0.868769228</c:v>
                </c:pt>
                <c:pt idx="5827" formatCode="General">
                  <c:v>0.86875945300000001</c:v>
                </c:pt>
                <c:pt idx="5828" formatCode="General">
                  <c:v>0.86874973799999999</c:v>
                </c:pt>
                <c:pt idx="5829" formatCode="General">
                  <c:v>0.868739963</c:v>
                </c:pt>
                <c:pt idx="5830" formatCode="General">
                  <c:v>0.86873024700000001</c:v>
                </c:pt>
                <c:pt idx="5831" formatCode="General">
                  <c:v>0.86872047200000002</c:v>
                </c:pt>
                <c:pt idx="5832" formatCode="General">
                  <c:v>0.86871075600000003</c:v>
                </c:pt>
                <c:pt idx="5833" formatCode="General">
                  <c:v>0.86870104100000001</c:v>
                </c:pt>
                <c:pt idx="5834" formatCode="General">
                  <c:v>0.86869126600000002</c:v>
                </c:pt>
                <c:pt idx="5835" formatCode="General">
                  <c:v>0.86868155000000002</c:v>
                </c:pt>
                <c:pt idx="5836" formatCode="General">
                  <c:v>0.86867183400000003</c:v>
                </c:pt>
                <c:pt idx="5837" formatCode="General">
                  <c:v>0.86866211900000001</c:v>
                </c:pt>
                <c:pt idx="5838" formatCode="General">
                  <c:v>0.86865240300000002</c:v>
                </c:pt>
                <c:pt idx="5839" formatCode="General">
                  <c:v>0.868642688</c:v>
                </c:pt>
                <c:pt idx="5840" formatCode="General">
                  <c:v>0.868632972</c:v>
                </c:pt>
                <c:pt idx="5841" formatCode="General">
                  <c:v>0.86862325699999998</c:v>
                </c:pt>
                <c:pt idx="5842" formatCode="General">
                  <c:v>0.86861354099999999</c:v>
                </c:pt>
                <c:pt idx="5843" formatCode="General">
                  <c:v>0.86860382599999997</c:v>
                </c:pt>
                <c:pt idx="5844" formatCode="General">
                  <c:v>0.86859410999999997</c:v>
                </c:pt>
                <c:pt idx="5845" formatCode="General">
                  <c:v>0.86858445399999995</c:v>
                </c:pt>
                <c:pt idx="5846" formatCode="General">
                  <c:v>0.86857473900000004</c:v>
                </c:pt>
                <c:pt idx="5847" formatCode="General">
                  <c:v>0.86856502300000005</c:v>
                </c:pt>
                <c:pt idx="5848" formatCode="General">
                  <c:v>0.86855536700000002</c:v>
                </c:pt>
                <c:pt idx="5849" formatCode="General">
                  <c:v>0.86854565100000003</c:v>
                </c:pt>
                <c:pt idx="5850" formatCode="General">
                  <c:v>0.86853599500000001</c:v>
                </c:pt>
                <c:pt idx="5851" formatCode="General">
                  <c:v>0.86852627999999998</c:v>
                </c:pt>
                <c:pt idx="5852" formatCode="General">
                  <c:v>0.86851662399999996</c:v>
                </c:pt>
                <c:pt idx="5853" formatCode="General">
                  <c:v>0.86850696800000005</c:v>
                </c:pt>
                <c:pt idx="5854" formatCode="General">
                  <c:v>0.86849725200000005</c:v>
                </c:pt>
                <c:pt idx="5855" formatCode="General">
                  <c:v>0.868487597</c:v>
                </c:pt>
                <c:pt idx="5856" formatCode="General">
                  <c:v>0.86847794099999998</c:v>
                </c:pt>
                <c:pt idx="5857" formatCode="General">
                  <c:v>0.86846828499999995</c:v>
                </c:pt>
                <c:pt idx="5858" formatCode="General">
                  <c:v>0.86845862900000004</c:v>
                </c:pt>
                <c:pt idx="5859" formatCode="General">
                  <c:v>0.86844897300000001</c:v>
                </c:pt>
                <c:pt idx="5860" formatCode="General">
                  <c:v>0.86843931699999999</c:v>
                </c:pt>
                <c:pt idx="5861" formatCode="General">
                  <c:v>0.86842966099999996</c:v>
                </c:pt>
                <c:pt idx="5862" formatCode="General">
                  <c:v>0.86842000500000005</c:v>
                </c:pt>
                <c:pt idx="5863" formatCode="General">
                  <c:v>0.86841034900000003</c:v>
                </c:pt>
                <c:pt idx="5864" formatCode="General">
                  <c:v>0.868400693</c:v>
                </c:pt>
                <c:pt idx="5865" formatCode="General">
                  <c:v>0.86839103699999998</c:v>
                </c:pt>
                <c:pt idx="5866" formatCode="General">
                  <c:v>0.86838144100000003</c:v>
                </c:pt>
                <c:pt idx="5867" formatCode="General">
                  <c:v>0.86837178500000001</c:v>
                </c:pt>
                <c:pt idx="5868" formatCode="General">
                  <c:v>0.86836212899999998</c:v>
                </c:pt>
                <c:pt idx="5869" formatCode="General">
                  <c:v>0.86835253199999995</c:v>
                </c:pt>
                <c:pt idx="5870" formatCode="General">
                  <c:v>0.86834287600000004</c:v>
                </c:pt>
                <c:pt idx="5871" formatCode="General">
                  <c:v>0.86833327999999999</c:v>
                </c:pt>
                <c:pt idx="5872" formatCode="General">
                  <c:v>0.86832362399999996</c:v>
                </c:pt>
                <c:pt idx="5873" formatCode="General">
                  <c:v>0.86831402800000002</c:v>
                </c:pt>
                <c:pt idx="5874" formatCode="General">
                  <c:v>0.86830461000000003</c:v>
                </c:pt>
                <c:pt idx="5875" formatCode="General">
                  <c:v>0.86829501399999998</c:v>
                </c:pt>
                <c:pt idx="5876" formatCode="General">
                  <c:v>0.86828541800000003</c:v>
                </c:pt>
                <c:pt idx="5877" formatCode="General">
                  <c:v>0.868275821</c:v>
                </c:pt>
                <c:pt idx="5878" formatCode="General">
                  <c:v>0.86826622499999995</c:v>
                </c:pt>
                <c:pt idx="5879" formatCode="General">
                  <c:v>0.86825656900000003</c:v>
                </c:pt>
                <c:pt idx="5880" formatCode="General">
                  <c:v>0.86824697299999998</c:v>
                </c:pt>
                <c:pt idx="5881" formatCode="General">
                  <c:v>0.86823743600000003</c:v>
                </c:pt>
                <c:pt idx="5882" formatCode="General">
                  <c:v>0.868227839</c:v>
                </c:pt>
                <c:pt idx="5883" formatCode="General">
                  <c:v>0.86821824299999995</c:v>
                </c:pt>
                <c:pt idx="5884" formatCode="General">
                  <c:v>0.868208647</c:v>
                </c:pt>
                <c:pt idx="5885" formatCode="General">
                  <c:v>0.86819904999999997</c:v>
                </c:pt>
                <c:pt idx="5886" formatCode="General">
                  <c:v>0.868189514</c:v>
                </c:pt>
                <c:pt idx="5887" formatCode="General">
                  <c:v>0.86817991699999997</c:v>
                </c:pt>
                <c:pt idx="5888" formatCode="General">
                  <c:v>0.86817032100000002</c:v>
                </c:pt>
                <c:pt idx="5889" formatCode="General">
                  <c:v>0.86816078399999996</c:v>
                </c:pt>
                <c:pt idx="5890" formatCode="General">
                  <c:v>0.86815118800000002</c:v>
                </c:pt>
                <c:pt idx="5891" formatCode="General">
                  <c:v>0.86814165099999996</c:v>
                </c:pt>
                <c:pt idx="5892" formatCode="General">
                  <c:v>0.86813205500000001</c:v>
                </c:pt>
                <c:pt idx="5893" formatCode="General">
                  <c:v>0.86812251799999995</c:v>
                </c:pt>
                <c:pt idx="5894" formatCode="General">
                  <c:v>0.86811298100000001</c:v>
                </c:pt>
                <c:pt idx="5895" formatCode="General">
                  <c:v>0.86810338499999995</c:v>
                </c:pt>
                <c:pt idx="5896" formatCode="General">
                  <c:v>0.868093848</c:v>
                </c:pt>
                <c:pt idx="5897" formatCode="General">
                  <c:v>0.86808431100000005</c:v>
                </c:pt>
                <c:pt idx="5898" formatCode="General">
                  <c:v>0.86807477499999997</c:v>
                </c:pt>
                <c:pt idx="5899" formatCode="General">
                  <c:v>0.86806523800000002</c:v>
                </c:pt>
                <c:pt idx="5900" formatCode="General">
                  <c:v>0.86805570099999996</c:v>
                </c:pt>
                <c:pt idx="5901" formatCode="General">
                  <c:v>0.86804616499999998</c:v>
                </c:pt>
                <c:pt idx="5902" formatCode="General">
                  <c:v>0.86803662800000003</c:v>
                </c:pt>
                <c:pt idx="5903" formatCode="General">
                  <c:v>0.86802709099999997</c:v>
                </c:pt>
                <c:pt idx="5904" formatCode="General">
                  <c:v>0.86801755400000002</c:v>
                </c:pt>
                <c:pt idx="5905" formatCode="General">
                  <c:v>0.86800801800000005</c:v>
                </c:pt>
                <c:pt idx="5906" formatCode="General">
                  <c:v>0.86799848099999999</c:v>
                </c:pt>
                <c:pt idx="5907" formatCode="General">
                  <c:v>0.86798900400000001</c:v>
                </c:pt>
                <c:pt idx="5908" formatCode="General">
                  <c:v>0.86797946699999995</c:v>
                </c:pt>
                <c:pt idx="5909" formatCode="General">
                  <c:v>0.86796993</c:v>
                </c:pt>
                <c:pt idx="5910" formatCode="General">
                  <c:v>0.86796045300000002</c:v>
                </c:pt>
                <c:pt idx="5911" formatCode="General">
                  <c:v>0.86795091599999996</c:v>
                </c:pt>
                <c:pt idx="5912" formatCode="General">
                  <c:v>0.86794143899999998</c:v>
                </c:pt>
                <c:pt idx="5913" formatCode="General">
                  <c:v>0.86793190200000003</c:v>
                </c:pt>
                <c:pt idx="5914" formatCode="General">
                  <c:v>0.86792242500000005</c:v>
                </c:pt>
                <c:pt idx="5915" formatCode="General">
                  <c:v>0.86791294799999996</c:v>
                </c:pt>
                <c:pt idx="5916" formatCode="General">
                  <c:v>0.86790341100000001</c:v>
                </c:pt>
                <c:pt idx="5917" formatCode="General">
                  <c:v>0.86789393400000003</c:v>
                </c:pt>
                <c:pt idx="5918" formatCode="General">
                  <c:v>0.86788445700000005</c:v>
                </c:pt>
                <c:pt idx="5919" formatCode="General">
                  <c:v>0.86787497999999996</c:v>
                </c:pt>
                <c:pt idx="5920" formatCode="General">
                  <c:v>0.86786550299999998</c:v>
                </c:pt>
                <c:pt idx="5921" formatCode="General">
                  <c:v>0.867856026</c:v>
                </c:pt>
                <c:pt idx="5922" formatCode="General">
                  <c:v>0.86784654900000002</c:v>
                </c:pt>
                <c:pt idx="5923" formatCode="General">
                  <c:v>0.86783707099999996</c:v>
                </c:pt>
                <c:pt idx="5924" formatCode="General">
                  <c:v>0.86782759399999998</c:v>
                </c:pt>
                <c:pt idx="5925" formatCode="General">
                  <c:v>0.867818117</c:v>
                </c:pt>
                <c:pt idx="5926" formatCode="General">
                  <c:v>0.86780864000000002</c:v>
                </c:pt>
                <c:pt idx="5927" formatCode="General">
                  <c:v>0.86779916300000004</c:v>
                </c:pt>
                <c:pt idx="5928" formatCode="General">
                  <c:v>0.86778974499999995</c:v>
                </c:pt>
                <c:pt idx="5929" formatCode="General">
                  <c:v>0.86778026799999997</c:v>
                </c:pt>
                <c:pt idx="5930" formatCode="General">
                  <c:v>0.86777079099999999</c:v>
                </c:pt>
                <c:pt idx="5931" formatCode="General">
                  <c:v>0.86776137399999997</c:v>
                </c:pt>
                <c:pt idx="5932" formatCode="General">
                  <c:v>0.86775189600000002</c:v>
                </c:pt>
                <c:pt idx="5933" formatCode="General">
                  <c:v>0.86774247900000001</c:v>
                </c:pt>
                <c:pt idx="5934" formatCode="General">
                  <c:v>0.86773300200000003</c:v>
                </c:pt>
                <c:pt idx="5935" formatCode="General">
                  <c:v>0.86772358400000005</c:v>
                </c:pt>
                <c:pt idx="5936" formatCode="General">
                  <c:v>0.86771410699999996</c:v>
                </c:pt>
                <c:pt idx="5937" formatCode="General">
                  <c:v>0.86770468999999995</c:v>
                </c:pt>
                <c:pt idx="5938" formatCode="General">
                  <c:v>0.86769527199999996</c:v>
                </c:pt>
                <c:pt idx="5939" formatCode="General">
                  <c:v>0.86768585399999998</c:v>
                </c:pt>
                <c:pt idx="5940" formatCode="General">
                  <c:v>0.867676377</c:v>
                </c:pt>
                <c:pt idx="5941" formatCode="General">
                  <c:v>0.86766695999999999</c:v>
                </c:pt>
                <c:pt idx="5942" formatCode="General">
                  <c:v>0.867657542</c:v>
                </c:pt>
                <c:pt idx="5943" formatCode="General">
                  <c:v>0.86764812499999999</c:v>
                </c:pt>
                <c:pt idx="5944" formatCode="General">
                  <c:v>0.86763870700000001</c:v>
                </c:pt>
                <c:pt idx="5945" formatCode="General">
                  <c:v>0.86762929</c:v>
                </c:pt>
                <c:pt idx="5946" formatCode="General">
                  <c:v>0.86761987200000001</c:v>
                </c:pt>
                <c:pt idx="5947" formatCode="General">
                  <c:v>0.867610514</c:v>
                </c:pt>
                <c:pt idx="5948" formatCode="General">
                  <c:v>0.86760109699999999</c:v>
                </c:pt>
                <c:pt idx="5949" formatCode="General">
                  <c:v>0.867591679</c:v>
                </c:pt>
                <c:pt idx="5950" formatCode="General">
                  <c:v>0.86758226199999999</c:v>
                </c:pt>
                <c:pt idx="5951" formatCode="General">
                  <c:v>0.86757290399999998</c:v>
                </c:pt>
                <c:pt idx="5952" formatCode="General">
                  <c:v>0.86756348599999999</c:v>
                </c:pt>
                <c:pt idx="5953" formatCode="General">
                  <c:v>0.86755406899999998</c:v>
                </c:pt>
                <c:pt idx="5954" formatCode="General">
                  <c:v>0.86754471099999997</c:v>
                </c:pt>
                <c:pt idx="5955" formatCode="General">
                  <c:v>0.86753529299999999</c:v>
                </c:pt>
                <c:pt idx="5956" formatCode="General">
                  <c:v>0.86752617399999998</c:v>
                </c:pt>
                <c:pt idx="5957" formatCode="General">
                  <c:v>0.867516756</c:v>
                </c:pt>
                <c:pt idx="5958" formatCode="General">
                  <c:v>0.86750739799999999</c:v>
                </c:pt>
                <c:pt idx="5959" formatCode="General">
                  <c:v>0.86749803999999997</c:v>
                </c:pt>
                <c:pt idx="5960" formatCode="General">
                  <c:v>0.86748868199999996</c:v>
                </c:pt>
                <c:pt idx="5961" formatCode="General">
                  <c:v>0.86747926500000005</c:v>
                </c:pt>
                <c:pt idx="5962" formatCode="General">
                  <c:v>0.86746990700000004</c:v>
                </c:pt>
                <c:pt idx="5963" formatCode="General">
                  <c:v>0.86746054900000003</c:v>
                </c:pt>
                <c:pt idx="5964" formatCode="General">
                  <c:v>0.86745119100000001</c:v>
                </c:pt>
                <c:pt idx="5965" formatCode="General">
                  <c:v>0.867441833</c:v>
                </c:pt>
                <c:pt idx="5966" formatCode="General">
                  <c:v>0.86743247499999998</c:v>
                </c:pt>
                <c:pt idx="5967" formatCode="General">
                  <c:v>0.86742311699999997</c:v>
                </c:pt>
                <c:pt idx="5968" formatCode="General">
                  <c:v>0.86741381900000003</c:v>
                </c:pt>
                <c:pt idx="5969" formatCode="General">
                  <c:v>0.86740446100000002</c:v>
                </c:pt>
                <c:pt idx="5970" formatCode="General">
                  <c:v>0.867395103</c:v>
                </c:pt>
                <c:pt idx="5971" formatCode="General">
                  <c:v>0.86738574499999999</c:v>
                </c:pt>
                <c:pt idx="5972" formatCode="General">
                  <c:v>0.86737644700000005</c:v>
                </c:pt>
                <c:pt idx="5973" formatCode="General">
                  <c:v>0.86736708900000004</c:v>
                </c:pt>
                <c:pt idx="5974" formatCode="General">
                  <c:v>0.86735779000000002</c:v>
                </c:pt>
                <c:pt idx="5975" formatCode="General">
                  <c:v>0.86734843299999997</c:v>
                </c:pt>
                <c:pt idx="5976" formatCode="General">
                  <c:v>0.86733913399999996</c:v>
                </c:pt>
                <c:pt idx="5977" formatCode="General">
                  <c:v>0.86732977600000005</c:v>
                </c:pt>
                <c:pt idx="5978" formatCode="General">
                  <c:v>0.86732047800000001</c:v>
                </c:pt>
                <c:pt idx="5979" formatCode="General">
                  <c:v>0.86731111999999999</c:v>
                </c:pt>
                <c:pt idx="5980" formatCode="General">
                  <c:v>0.86730182199999994</c:v>
                </c:pt>
                <c:pt idx="5981" formatCode="General">
                  <c:v>0.86729252300000004</c:v>
                </c:pt>
                <c:pt idx="5982" formatCode="General">
                  <c:v>0.86728322499999999</c:v>
                </c:pt>
                <c:pt idx="5983" formatCode="General">
                  <c:v>0.86727392699999994</c:v>
                </c:pt>
                <c:pt idx="5984" formatCode="General">
                  <c:v>0.86726462800000004</c:v>
                </c:pt>
                <c:pt idx="5985" formatCode="General">
                  <c:v>0.86725527000000002</c:v>
                </c:pt>
                <c:pt idx="5986" formatCode="General">
                  <c:v>0.86724597199999998</c:v>
                </c:pt>
                <c:pt idx="5987" formatCode="General">
                  <c:v>0.86723673300000004</c:v>
                </c:pt>
                <c:pt idx="5988" formatCode="General">
                  <c:v>0.86722743499999999</c:v>
                </c:pt>
                <c:pt idx="5989" formatCode="General">
                  <c:v>0.86721813699999994</c:v>
                </c:pt>
                <c:pt idx="5990" formatCode="General">
                  <c:v>0.86720883800000004</c:v>
                </c:pt>
                <c:pt idx="5991" formatCode="General">
                  <c:v>0.86719953999999999</c:v>
                </c:pt>
                <c:pt idx="5992" formatCode="General">
                  <c:v>0.86719024199999994</c:v>
                </c:pt>
                <c:pt idx="5993" formatCode="General">
                  <c:v>0.86718100300000001</c:v>
                </c:pt>
                <c:pt idx="5994" formatCode="General">
                  <c:v>0.86717170499999996</c:v>
                </c:pt>
                <c:pt idx="5995" formatCode="General">
                  <c:v>0.86716240600000005</c:v>
                </c:pt>
                <c:pt idx="5996" formatCode="General">
                  <c:v>0.86715316799999997</c:v>
                </c:pt>
                <c:pt idx="5997" formatCode="General">
                  <c:v>0.86714386899999996</c:v>
                </c:pt>
                <c:pt idx="5998" formatCode="General">
                  <c:v>0.86713463099999999</c:v>
                </c:pt>
                <c:pt idx="5999" formatCode="General">
                  <c:v>0.86712539200000005</c:v>
                </c:pt>
                <c:pt idx="6000" formatCode="General">
                  <c:v>0.867116094</c:v>
                </c:pt>
                <c:pt idx="6001" formatCode="General">
                  <c:v>0.86710685499999995</c:v>
                </c:pt>
                <c:pt idx="6002" formatCode="General">
                  <c:v>0.86709761600000002</c:v>
                </c:pt>
                <c:pt idx="6003" formatCode="General">
                  <c:v>0.86708831799999997</c:v>
                </c:pt>
                <c:pt idx="6004" formatCode="General">
                  <c:v>0.86707907900000003</c:v>
                </c:pt>
                <c:pt idx="6005" formatCode="General">
                  <c:v>0.86706983999999998</c:v>
                </c:pt>
                <c:pt idx="6006" formatCode="General">
                  <c:v>0.86706060200000001</c:v>
                </c:pt>
                <c:pt idx="6007" formatCode="General">
                  <c:v>0.86705136299999996</c:v>
                </c:pt>
                <c:pt idx="6008" formatCode="General">
                  <c:v>0.86704212400000003</c:v>
                </c:pt>
                <c:pt idx="6009" formatCode="General">
                  <c:v>0.86703288599999995</c:v>
                </c:pt>
                <c:pt idx="6010" formatCode="General">
                  <c:v>0.86702364700000001</c:v>
                </c:pt>
                <c:pt idx="6011" formatCode="General">
                  <c:v>0.86701440799999996</c:v>
                </c:pt>
                <c:pt idx="6012" formatCode="General">
                  <c:v>0.86700516900000002</c:v>
                </c:pt>
                <c:pt idx="6013" formatCode="General">
                  <c:v>0.86699593100000005</c:v>
                </c:pt>
                <c:pt idx="6014" formatCode="General">
                  <c:v>0.86698675199999997</c:v>
                </c:pt>
                <c:pt idx="6015" formatCode="General">
                  <c:v>0.86697751300000003</c:v>
                </c:pt>
                <c:pt idx="6016" formatCode="General">
                  <c:v>0.86696827399999998</c:v>
                </c:pt>
                <c:pt idx="6017" formatCode="General">
                  <c:v>0.86695909500000001</c:v>
                </c:pt>
                <c:pt idx="6018" formatCode="General">
                  <c:v>0.86694985599999996</c:v>
                </c:pt>
                <c:pt idx="6019" formatCode="General">
                  <c:v>0.86694067699999999</c:v>
                </c:pt>
                <c:pt idx="6020" formatCode="General">
                  <c:v>0.86693143800000005</c:v>
                </c:pt>
                <c:pt idx="6021" formatCode="General">
                  <c:v>0.86692225899999997</c:v>
                </c:pt>
                <c:pt idx="6022" formatCode="General">
                  <c:v>0.86691302100000001</c:v>
                </c:pt>
                <c:pt idx="6023" formatCode="General">
                  <c:v>0.86690384099999995</c:v>
                </c:pt>
                <c:pt idx="6024" formatCode="General">
                  <c:v>0.86689466199999998</c:v>
                </c:pt>
                <c:pt idx="6025" formatCode="General">
                  <c:v>0.86688542400000002</c:v>
                </c:pt>
                <c:pt idx="6026" formatCode="General">
                  <c:v>0.86687624500000005</c:v>
                </c:pt>
                <c:pt idx="6027" formatCode="General">
                  <c:v>0.86686706499999999</c:v>
                </c:pt>
                <c:pt idx="6028" formatCode="General">
                  <c:v>0.86685788600000002</c:v>
                </c:pt>
                <c:pt idx="6029" formatCode="General">
                  <c:v>0.86684870700000005</c:v>
                </c:pt>
                <c:pt idx="6030" formatCode="General">
                  <c:v>0.86683952799999997</c:v>
                </c:pt>
                <c:pt idx="6031" formatCode="General">
                  <c:v>0.866830349</c:v>
                </c:pt>
                <c:pt idx="6032" formatCode="General">
                  <c:v>0.86682117000000003</c:v>
                </c:pt>
                <c:pt idx="6033" formatCode="General">
                  <c:v>0.86681199099999995</c:v>
                </c:pt>
                <c:pt idx="6034" formatCode="General">
                  <c:v>0.86680281199999998</c:v>
                </c:pt>
                <c:pt idx="6035" formatCode="General">
                  <c:v>0.86679363300000001</c:v>
                </c:pt>
                <c:pt idx="6036" formatCode="General">
                  <c:v>0.86678445299999995</c:v>
                </c:pt>
                <c:pt idx="6037" formatCode="General">
                  <c:v>0.86677533399999995</c:v>
                </c:pt>
                <c:pt idx="6038" formatCode="General">
                  <c:v>0.86676639300000002</c:v>
                </c:pt>
                <c:pt idx="6039" formatCode="General">
                  <c:v>0.86675721400000005</c:v>
                </c:pt>
                <c:pt idx="6040" formatCode="General">
                  <c:v>0.86674809500000005</c:v>
                </c:pt>
                <c:pt idx="6041" formatCode="General">
                  <c:v>0.866738915</c:v>
                </c:pt>
                <c:pt idx="6042" formatCode="General">
                  <c:v>0.866729796</c:v>
                </c:pt>
                <c:pt idx="6043" formatCode="General">
                  <c:v>0.86672061700000003</c:v>
                </c:pt>
                <c:pt idx="6044" formatCode="General">
                  <c:v>0.86671149700000005</c:v>
                </c:pt>
                <c:pt idx="6045" formatCode="General">
                  <c:v>0.86670231799999997</c:v>
                </c:pt>
                <c:pt idx="6046" formatCode="General">
                  <c:v>0.86669319899999997</c:v>
                </c:pt>
                <c:pt idx="6047" formatCode="General">
                  <c:v>0.866684079</c:v>
                </c:pt>
                <c:pt idx="6048" formatCode="General">
                  <c:v>0.86667495999999999</c:v>
                </c:pt>
                <c:pt idx="6049" formatCode="General">
                  <c:v>0.86666584000000002</c:v>
                </c:pt>
                <c:pt idx="6050" formatCode="General">
                  <c:v>0.86665672100000002</c:v>
                </c:pt>
                <c:pt idx="6051" formatCode="General">
                  <c:v>0.86664760100000005</c:v>
                </c:pt>
                <c:pt idx="6052" formatCode="General">
                  <c:v>0.86663848200000004</c:v>
                </c:pt>
                <c:pt idx="6053" formatCode="General">
                  <c:v>0.86662936199999996</c:v>
                </c:pt>
                <c:pt idx="6054" formatCode="General">
                  <c:v>0.86662024299999996</c:v>
                </c:pt>
                <c:pt idx="6055" formatCode="General">
                  <c:v>0.86661112299999998</c:v>
                </c:pt>
                <c:pt idx="6056" formatCode="General">
                  <c:v>0.86660200399999998</c:v>
                </c:pt>
                <c:pt idx="6057" formatCode="General">
                  <c:v>0.86659288400000001</c:v>
                </c:pt>
                <c:pt idx="6058" formatCode="General">
                  <c:v>0.86658376500000001</c:v>
                </c:pt>
                <c:pt idx="6059" formatCode="General">
                  <c:v>0.866574705</c:v>
                </c:pt>
                <c:pt idx="6060" formatCode="General">
                  <c:v>0.86656558500000003</c:v>
                </c:pt>
                <c:pt idx="6061" formatCode="General">
                  <c:v>0.86655646600000003</c:v>
                </c:pt>
                <c:pt idx="6062" formatCode="General">
                  <c:v>0.86654740600000002</c:v>
                </c:pt>
                <c:pt idx="6063" formatCode="General">
                  <c:v>0.86653828600000005</c:v>
                </c:pt>
                <c:pt idx="6064" formatCode="General">
                  <c:v>0.86652922600000004</c:v>
                </c:pt>
                <c:pt idx="6065" formatCode="General">
                  <c:v>0.86652010700000004</c:v>
                </c:pt>
                <c:pt idx="6066" formatCode="General">
                  <c:v>0.86651104700000003</c:v>
                </c:pt>
                <c:pt idx="6067" formatCode="General">
                  <c:v>0.86650198700000003</c:v>
                </c:pt>
                <c:pt idx="6068" formatCode="General">
                  <c:v>0.86649286700000006</c:v>
                </c:pt>
                <c:pt idx="6069" formatCode="General">
                  <c:v>0.86648380800000002</c:v>
                </c:pt>
                <c:pt idx="6070" formatCode="General">
                  <c:v>0.86647474800000002</c:v>
                </c:pt>
                <c:pt idx="6071" formatCode="General">
                  <c:v>0.86646568800000001</c:v>
                </c:pt>
                <c:pt idx="6072" formatCode="General">
                  <c:v>0.86645662800000001</c:v>
                </c:pt>
                <c:pt idx="6073" formatCode="General">
                  <c:v>0.866447568</c:v>
                </c:pt>
                <c:pt idx="6074" formatCode="General">
                  <c:v>0.86643844800000003</c:v>
                </c:pt>
                <c:pt idx="6075" formatCode="General">
                  <c:v>0.86642938899999999</c:v>
                </c:pt>
                <c:pt idx="6076" formatCode="General">
                  <c:v>0.86642038799999999</c:v>
                </c:pt>
                <c:pt idx="6077" formatCode="General">
                  <c:v>0.86641132799999998</c:v>
                </c:pt>
                <c:pt idx="6078" formatCode="General">
                  <c:v>0.86640226799999998</c:v>
                </c:pt>
                <c:pt idx="6079" formatCode="General">
                  <c:v>0.86639320900000005</c:v>
                </c:pt>
                <c:pt idx="6080" formatCode="General">
                  <c:v>0.86638414900000005</c:v>
                </c:pt>
                <c:pt idx="6081" formatCode="General">
                  <c:v>0.86637508900000004</c:v>
                </c:pt>
                <c:pt idx="6082" formatCode="General">
                  <c:v>0.86636608800000003</c:v>
                </c:pt>
                <c:pt idx="6083" formatCode="General">
                  <c:v>0.86635702800000003</c:v>
                </c:pt>
                <c:pt idx="6084" formatCode="General">
                  <c:v>0.866347969</c:v>
                </c:pt>
                <c:pt idx="6085" formatCode="General">
                  <c:v>0.86633896799999999</c:v>
                </c:pt>
                <c:pt idx="6086" formatCode="General">
                  <c:v>0.86632990799999998</c:v>
                </c:pt>
                <c:pt idx="6087" formatCode="General">
                  <c:v>0.86632090799999995</c:v>
                </c:pt>
                <c:pt idx="6088" formatCode="General">
                  <c:v>0.86631184800000005</c:v>
                </c:pt>
                <c:pt idx="6089" formatCode="General">
                  <c:v>0.86630284800000001</c:v>
                </c:pt>
                <c:pt idx="6090" formatCode="General">
                  <c:v>0.86629384799999998</c:v>
                </c:pt>
                <c:pt idx="6091" formatCode="General">
                  <c:v>0.86628478799999997</c:v>
                </c:pt>
                <c:pt idx="6092" formatCode="General">
                  <c:v>0.86627578699999996</c:v>
                </c:pt>
                <c:pt idx="6093" formatCode="General">
                  <c:v>0.86626678700000004</c:v>
                </c:pt>
                <c:pt idx="6094" formatCode="General">
                  <c:v>0.866257787</c:v>
                </c:pt>
                <c:pt idx="6095" formatCode="General">
                  <c:v>0.86624878599999999</c:v>
                </c:pt>
                <c:pt idx="6096" formatCode="General">
                  <c:v>0.86623978599999996</c:v>
                </c:pt>
                <c:pt idx="6097" formatCode="General">
                  <c:v>0.86623078600000003</c:v>
                </c:pt>
                <c:pt idx="6098" formatCode="General">
                  <c:v>0.86622172600000003</c:v>
                </c:pt>
                <c:pt idx="6099" formatCode="General">
                  <c:v>0.86621278499999999</c:v>
                </c:pt>
                <c:pt idx="6100" formatCode="General">
                  <c:v>0.86620378499999995</c:v>
                </c:pt>
                <c:pt idx="6101" formatCode="General">
                  <c:v>0.86619478500000002</c:v>
                </c:pt>
                <c:pt idx="6102" formatCode="General">
                  <c:v>0.86618578400000001</c:v>
                </c:pt>
                <c:pt idx="6103" formatCode="General">
                  <c:v>0.86617678399999998</c:v>
                </c:pt>
                <c:pt idx="6104" formatCode="General">
                  <c:v>0.86616778400000005</c:v>
                </c:pt>
                <c:pt idx="6105" formatCode="General">
                  <c:v>0.86615884300000001</c:v>
                </c:pt>
                <c:pt idx="6106" formatCode="General">
                  <c:v>0.86614984299999997</c:v>
                </c:pt>
                <c:pt idx="6107" formatCode="General">
                  <c:v>0.86614084199999997</c:v>
                </c:pt>
                <c:pt idx="6108" formatCode="General">
                  <c:v>0.86613190200000001</c:v>
                </c:pt>
                <c:pt idx="6109" formatCode="General">
                  <c:v>0.866122901</c:v>
                </c:pt>
                <c:pt idx="6110" formatCode="General">
                  <c:v>0.86611396100000004</c:v>
                </c:pt>
                <c:pt idx="6111" formatCode="General">
                  <c:v>0.86610496000000003</c:v>
                </c:pt>
                <c:pt idx="6112" formatCode="General">
                  <c:v>0.86609601999999997</c:v>
                </c:pt>
                <c:pt idx="6113" formatCode="General">
                  <c:v>0.86608707900000004</c:v>
                </c:pt>
                <c:pt idx="6114" formatCode="General">
                  <c:v>0.866078079</c:v>
                </c:pt>
                <c:pt idx="6115" formatCode="General">
                  <c:v>0.86606913799999996</c:v>
                </c:pt>
                <c:pt idx="6116" formatCode="General">
                  <c:v>0.86606019700000003</c:v>
                </c:pt>
                <c:pt idx="6117" formatCode="General">
                  <c:v>0.86605125699999996</c:v>
                </c:pt>
                <c:pt idx="6118" formatCode="General">
                  <c:v>0.86604225599999995</c:v>
                </c:pt>
                <c:pt idx="6119" formatCode="General">
                  <c:v>0.866033316</c:v>
                </c:pt>
                <c:pt idx="6120" formatCode="General">
                  <c:v>0.866024613</c:v>
                </c:pt>
                <c:pt idx="6121" formatCode="General">
                  <c:v>0.86601567300000004</c:v>
                </c:pt>
                <c:pt idx="6122" formatCode="General">
                  <c:v>0.866006732</c:v>
                </c:pt>
                <c:pt idx="6123" formatCode="General">
                  <c:v>0.86599779099999996</c:v>
                </c:pt>
                <c:pt idx="6124" formatCode="General">
                  <c:v>0.865988851</c:v>
                </c:pt>
                <c:pt idx="6125" formatCode="General">
                  <c:v>0.86597990999999996</c:v>
                </c:pt>
                <c:pt idx="6126" formatCode="General">
                  <c:v>0.865971029</c:v>
                </c:pt>
                <c:pt idx="6127" formatCode="General">
                  <c:v>0.86596208799999996</c:v>
                </c:pt>
                <c:pt idx="6128" formatCode="General">
                  <c:v>0.86595314700000003</c:v>
                </c:pt>
                <c:pt idx="6129" formatCode="General">
                  <c:v>0.86594426599999996</c:v>
                </c:pt>
                <c:pt idx="6130" formatCode="General">
                  <c:v>0.86593532600000001</c:v>
                </c:pt>
                <c:pt idx="6131" formatCode="General">
                  <c:v>0.86592644500000004</c:v>
                </c:pt>
                <c:pt idx="6132" formatCode="General">
                  <c:v>0.865917504</c:v>
                </c:pt>
                <c:pt idx="6133" formatCode="General">
                  <c:v>0.86590862300000004</c:v>
                </c:pt>
                <c:pt idx="6134" formatCode="General">
                  <c:v>0.865899682</c:v>
                </c:pt>
                <c:pt idx="6135" formatCode="General">
                  <c:v>0.86589080100000004</c:v>
                </c:pt>
                <c:pt idx="6136" formatCode="General">
                  <c:v>0.86588186</c:v>
                </c:pt>
                <c:pt idx="6137" formatCode="General">
                  <c:v>0.86587297900000004</c:v>
                </c:pt>
                <c:pt idx="6138" formatCode="General">
                  <c:v>0.86586409799999997</c:v>
                </c:pt>
                <c:pt idx="6139" formatCode="General">
                  <c:v>0.86585521700000001</c:v>
                </c:pt>
                <c:pt idx="6140" formatCode="General">
                  <c:v>0.86584633600000005</c:v>
                </c:pt>
                <c:pt idx="6141" formatCode="General">
                  <c:v>0.86583739500000001</c:v>
                </c:pt>
                <c:pt idx="6142" formatCode="General">
                  <c:v>0.86582851400000005</c:v>
                </c:pt>
                <c:pt idx="6143" formatCode="General">
                  <c:v>0.86581963299999998</c:v>
                </c:pt>
                <c:pt idx="6144" formatCode="General">
                  <c:v>0.86581075200000002</c:v>
                </c:pt>
                <c:pt idx="6145" formatCode="General">
                  <c:v>0.86580187099999995</c:v>
                </c:pt>
                <c:pt idx="6146" formatCode="General">
                  <c:v>0.86579298999999998</c:v>
                </c:pt>
                <c:pt idx="6147" formatCode="General">
                  <c:v>0.86578416800000002</c:v>
                </c:pt>
                <c:pt idx="6148" formatCode="General">
                  <c:v>0.86577528699999995</c:v>
                </c:pt>
                <c:pt idx="6149" formatCode="General">
                  <c:v>0.86576640599999999</c:v>
                </c:pt>
                <c:pt idx="6150" formatCode="General">
                  <c:v>0.86575752500000003</c:v>
                </c:pt>
                <c:pt idx="6151" formatCode="General">
                  <c:v>0.86574870299999995</c:v>
                </c:pt>
                <c:pt idx="6152" formatCode="General">
                  <c:v>0.86573982199999999</c:v>
                </c:pt>
                <c:pt idx="6153" formatCode="General">
                  <c:v>0.86573094100000003</c:v>
                </c:pt>
                <c:pt idx="6154" formatCode="General">
                  <c:v>0.86572212000000004</c:v>
                </c:pt>
                <c:pt idx="6155" formatCode="General">
                  <c:v>0.86571323899999997</c:v>
                </c:pt>
                <c:pt idx="6156" formatCode="General">
                  <c:v>0.865704417</c:v>
                </c:pt>
                <c:pt idx="6157" formatCode="General">
                  <c:v>0.86569553600000004</c:v>
                </c:pt>
                <c:pt idx="6158" formatCode="General">
                  <c:v>0.86568671500000005</c:v>
                </c:pt>
                <c:pt idx="6159" formatCode="General">
                  <c:v>0.86567789299999998</c:v>
                </c:pt>
                <c:pt idx="6160" formatCode="General">
                  <c:v>0.86566901200000002</c:v>
                </c:pt>
                <c:pt idx="6161" formatCode="General">
                  <c:v>0.86566019100000002</c:v>
                </c:pt>
                <c:pt idx="6162" formatCode="General">
                  <c:v>0.86565136899999995</c:v>
                </c:pt>
                <c:pt idx="6163" formatCode="General">
                  <c:v>0.86564254799999996</c:v>
                </c:pt>
                <c:pt idx="6164" formatCode="General">
                  <c:v>0.865633667</c:v>
                </c:pt>
                <c:pt idx="6165" formatCode="General">
                  <c:v>0.86562484500000003</c:v>
                </c:pt>
                <c:pt idx="6166" formatCode="General">
                  <c:v>0.86561602400000004</c:v>
                </c:pt>
                <c:pt idx="6167" formatCode="General">
                  <c:v>0.86560720199999996</c:v>
                </c:pt>
                <c:pt idx="6168" formatCode="General">
                  <c:v>0.86559838099999997</c:v>
                </c:pt>
                <c:pt idx="6169" formatCode="General">
                  <c:v>0.86558955900000001</c:v>
                </c:pt>
                <c:pt idx="6170" formatCode="General">
                  <c:v>0.86558073800000002</c:v>
                </c:pt>
                <c:pt idx="6171" formatCode="General">
                  <c:v>0.86557197600000002</c:v>
                </c:pt>
                <c:pt idx="6172" formatCode="General">
                  <c:v>0.86556315399999995</c:v>
                </c:pt>
                <c:pt idx="6173" formatCode="General">
                  <c:v>0.86555433299999995</c:v>
                </c:pt>
                <c:pt idx="6174" formatCode="General">
                  <c:v>0.86554551099999999</c:v>
                </c:pt>
                <c:pt idx="6175" formatCode="General">
                  <c:v>0.86553674899999999</c:v>
                </c:pt>
                <c:pt idx="6176" formatCode="General">
                  <c:v>0.865527928</c:v>
                </c:pt>
                <c:pt idx="6177" formatCode="General">
                  <c:v>0.86551910600000004</c:v>
                </c:pt>
                <c:pt idx="6178" formatCode="General">
                  <c:v>0.86551034500000001</c:v>
                </c:pt>
                <c:pt idx="6179" formatCode="General">
                  <c:v>0.86550152300000005</c:v>
                </c:pt>
                <c:pt idx="6180" formatCode="General">
                  <c:v>0.86549276100000005</c:v>
                </c:pt>
                <c:pt idx="6181" formatCode="General">
                  <c:v>0.86548393999999995</c:v>
                </c:pt>
                <c:pt idx="6182" formatCode="General">
                  <c:v>0.86547517799999996</c:v>
                </c:pt>
                <c:pt idx="6183" formatCode="General">
                  <c:v>0.86546641599999996</c:v>
                </c:pt>
                <c:pt idx="6184" formatCode="General">
                  <c:v>0.865457594</c:v>
                </c:pt>
                <c:pt idx="6185" formatCode="General">
                  <c:v>0.86544883299999997</c:v>
                </c:pt>
                <c:pt idx="6186" formatCode="General">
                  <c:v>0.86544007099999998</c:v>
                </c:pt>
                <c:pt idx="6187" formatCode="General">
                  <c:v>0.86543130899999998</c:v>
                </c:pt>
                <c:pt idx="6188" formatCode="General">
                  <c:v>0.86542248700000002</c:v>
                </c:pt>
                <c:pt idx="6189" formatCode="General">
                  <c:v>0.86541372500000002</c:v>
                </c:pt>
                <c:pt idx="6190" formatCode="General">
                  <c:v>0.86540496300000003</c:v>
                </c:pt>
                <c:pt idx="6191" formatCode="General">
                  <c:v>0.865396202</c:v>
                </c:pt>
                <c:pt idx="6192" formatCode="General">
                  <c:v>0.86538744000000001</c:v>
                </c:pt>
                <c:pt idx="6193" formatCode="General">
                  <c:v>0.86537867800000001</c:v>
                </c:pt>
                <c:pt idx="6194" formatCode="General">
                  <c:v>0.86536991600000002</c:v>
                </c:pt>
                <c:pt idx="6195" formatCode="General">
                  <c:v>0.86536115400000002</c:v>
                </c:pt>
                <c:pt idx="6196" formatCode="General">
                  <c:v>0.86535245199999999</c:v>
                </c:pt>
                <c:pt idx="6197" formatCode="General">
                  <c:v>0.86534369</c:v>
                </c:pt>
                <c:pt idx="6198" formatCode="General">
                  <c:v>0.865334928</c:v>
                </c:pt>
                <c:pt idx="6199" formatCode="General">
                  <c:v>0.86532616600000001</c:v>
                </c:pt>
                <c:pt idx="6200" formatCode="General">
                  <c:v>0.86531746399999998</c:v>
                </c:pt>
                <c:pt idx="6201" formatCode="General">
                  <c:v>0.86530870199999999</c:v>
                </c:pt>
                <c:pt idx="6202" formatCode="General">
                  <c:v>0.865300179</c:v>
                </c:pt>
                <c:pt idx="6203" formatCode="General">
                  <c:v>0.865291476</c:v>
                </c:pt>
                <c:pt idx="6204" formatCode="General">
                  <c:v>0.86528271400000001</c:v>
                </c:pt>
                <c:pt idx="6205" formatCode="General">
                  <c:v>0.86527401199999998</c:v>
                </c:pt>
                <c:pt idx="6206" formatCode="General">
                  <c:v>0.86526524999999999</c:v>
                </c:pt>
                <c:pt idx="6207" formatCode="General">
                  <c:v>0.86525654799999996</c:v>
                </c:pt>
                <c:pt idx="6208" formatCode="General">
                  <c:v>0.86524784600000004</c:v>
                </c:pt>
                <c:pt idx="6209" formatCode="General">
                  <c:v>0.86523914300000004</c:v>
                </c:pt>
                <c:pt idx="6210" formatCode="General">
                  <c:v>0.86523038100000005</c:v>
                </c:pt>
                <c:pt idx="6211" formatCode="General">
                  <c:v>0.86522167900000002</c:v>
                </c:pt>
                <c:pt idx="6212" formatCode="General">
                  <c:v>0.86521297699999999</c:v>
                </c:pt>
                <c:pt idx="6213" formatCode="General">
                  <c:v>0.86520427499999997</c:v>
                </c:pt>
                <c:pt idx="6214" formatCode="General">
                  <c:v>0.86519557199999997</c:v>
                </c:pt>
                <c:pt idx="6215" formatCode="General">
                  <c:v>0.86518687000000005</c:v>
                </c:pt>
                <c:pt idx="6216" formatCode="General">
                  <c:v>0.86517816800000003</c:v>
                </c:pt>
                <c:pt idx="6217" formatCode="General">
                  <c:v>0.865169466</c:v>
                </c:pt>
                <c:pt idx="6218" formatCode="General">
                  <c:v>0.865160763</c:v>
                </c:pt>
                <c:pt idx="6219" formatCode="General">
                  <c:v>0.86515206099999997</c:v>
                </c:pt>
                <c:pt idx="6220" formatCode="General">
                  <c:v>0.86514341800000005</c:v>
                </c:pt>
                <c:pt idx="6221" formatCode="General">
                  <c:v>0.86513471600000003</c:v>
                </c:pt>
                <c:pt idx="6222" formatCode="General">
                  <c:v>0.865126014</c:v>
                </c:pt>
                <c:pt idx="6223" formatCode="General">
                  <c:v>0.86511737099999997</c:v>
                </c:pt>
                <c:pt idx="6224" formatCode="General">
                  <c:v>0.86510866900000005</c:v>
                </c:pt>
                <c:pt idx="6225" formatCode="General">
                  <c:v>0.86509996700000003</c:v>
                </c:pt>
                <c:pt idx="6226" formatCode="General">
                  <c:v>0.86509132399999999</c:v>
                </c:pt>
                <c:pt idx="6227" formatCode="General">
                  <c:v>0.86508262199999997</c:v>
                </c:pt>
                <c:pt idx="6228" formatCode="General">
                  <c:v>0.86507397900000005</c:v>
                </c:pt>
                <c:pt idx="6229" formatCode="General">
                  <c:v>0.86506527700000002</c:v>
                </c:pt>
                <c:pt idx="6230" formatCode="General">
                  <c:v>0.86505663399999999</c:v>
                </c:pt>
                <c:pt idx="6231" formatCode="General">
                  <c:v>0.86504799099999996</c:v>
                </c:pt>
                <c:pt idx="6232" formatCode="General">
                  <c:v>0.86503928900000004</c:v>
                </c:pt>
                <c:pt idx="6233" formatCode="General">
                  <c:v>0.86503064600000001</c:v>
                </c:pt>
                <c:pt idx="6234" formatCode="General">
                  <c:v>0.86502200399999996</c:v>
                </c:pt>
                <c:pt idx="6235" formatCode="General">
                  <c:v>0.86501336100000004</c:v>
                </c:pt>
                <c:pt idx="6236" formatCode="General">
                  <c:v>0.86500471800000001</c:v>
                </c:pt>
                <c:pt idx="6237" formatCode="General">
                  <c:v>0.86499607599999995</c:v>
                </c:pt>
                <c:pt idx="6238" formatCode="General">
                  <c:v>0.86498743300000003</c:v>
                </c:pt>
                <c:pt idx="6239" formatCode="General">
                  <c:v>0.86497879</c:v>
                </c:pt>
                <c:pt idx="6240" formatCode="General">
                  <c:v>0.86497014800000005</c:v>
                </c:pt>
                <c:pt idx="6241" formatCode="General">
                  <c:v>0.86496150500000002</c:v>
                </c:pt>
                <c:pt idx="6242" formatCode="General">
                  <c:v>0.86495286199999999</c:v>
                </c:pt>
                <c:pt idx="6243" formatCode="General">
                  <c:v>0.86494422000000004</c:v>
                </c:pt>
                <c:pt idx="6244" formatCode="General">
                  <c:v>0.86493557700000001</c:v>
                </c:pt>
                <c:pt idx="6245" formatCode="General">
                  <c:v>0.86492693399999998</c:v>
                </c:pt>
                <c:pt idx="6246" formatCode="General">
                  <c:v>0.86491835100000003</c:v>
                </c:pt>
                <c:pt idx="6247" formatCode="General">
                  <c:v>0.864909708</c:v>
                </c:pt>
                <c:pt idx="6248" formatCode="General">
                  <c:v>0.86490106600000005</c:v>
                </c:pt>
                <c:pt idx="6249" formatCode="General">
                  <c:v>0.86489248299999999</c:v>
                </c:pt>
                <c:pt idx="6250" formatCode="General">
                  <c:v>0.86488383999999996</c:v>
                </c:pt>
                <c:pt idx="6251" formatCode="General">
                  <c:v>0.86487525700000001</c:v>
                </c:pt>
                <c:pt idx="6252" formatCode="General">
                  <c:v>0.86486661399999998</c:v>
                </c:pt>
                <c:pt idx="6253" formatCode="General">
                  <c:v>0.86485803100000003</c:v>
                </c:pt>
                <c:pt idx="6254" formatCode="General">
                  <c:v>0.86484938899999997</c:v>
                </c:pt>
                <c:pt idx="6255" formatCode="General">
                  <c:v>0.86484080600000002</c:v>
                </c:pt>
                <c:pt idx="6256" formatCode="General">
                  <c:v>0.86483222199999998</c:v>
                </c:pt>
                <c:pt idx="6257" formatCode="General">
                  <c:v>0.86482358000000004</c:v>
                </c:pt>
                <c:pt idx="6258" formatCode="General">
                  <c:v>0.86481499699999997</c:v>
                </c:pt>
                <c:pt idx="6259" formatCode="General">
                  <c:v>0.86480641400000002</c:v>
                </c:pt>
                <c:pt idx="6260" formatCode="General">
                  <c:v>0.86479783099999996</c:v>
                </c:pt>
                <c:pt idx="6261" formatCode="General">
                  <c:v>0.86478924800000001</c:v>
                </c:pt>
                <c:pt idx="6262" formatCode="General">
                  <c:v>0.86478060499999998</c:v>
                </c:pt>
                <c:pt idx="6263" formatCode="General">
                  <c:v>0.86477202200000003</c:v>
                </c:pt>
                <c:pt idx="6264" formatCode="General">
                  <c:v>0.86476343899999997</c:v>
                </c:pt>
                <c:pt idx="6265" formatCode="General">
                  <c:v>0.86475485600000002</c:v>
                </c:pt>
                <c:pt idx="6266" formatCode="General">
                  <c:v>0.86474633199999995</c:v>
                </c:pt>
                <c:pt idx="6267" formatCode="General">
                  <c:v>0.864737749</c:v>
                </c:pt>
                <c:pt idx="6268" formatCode="General">
                  <c:v>0.86472916600000005</c:v>
                </c:pt>
                <c:pt idx="6269" formatCode="General">
                  <c:v>0.86472058299999999</c:v>
                </c:pt>
                <c:pt idx="6270" formatCode="General">
                  <c:v>0.86471200000000004</c:v>
                </c:pt>
                <c:pt idx="6271" formatCode="General">
                  <c:v>0.86470347599999997</c:v>
                </c:pt>
                <c:pt idx="6272" formatCode="General">
                  <c:v>0.86469489300000002</c:v>
                </c:pt>
                <c:pt idx="6273" formatCode="General">
                  <c:v>0.86468630999999996</c:v>
                </c:pt>
                <c:pt idx="6274" formatCode="General">
                  <c:v>0.86467778699999998</c:v>
                </c:pt>
                <c:pt idx="6275" formatCode="General">
                  <c:v>0.86466920400000002</c:v>
                </c:pt>
                <c:pt idx="6276" formatCode="General">
                  <c:v>0.86466062099999996</c:v>
                </c:pt>
                <c:pt idx="6277" formatCode="General">
                  <c:v>0.86465209700000001</c:v>
                </c:pt>
                <c:pt idx="6278" formatCode="General">
                  <c:v>0.86464357400000003</c:v>
                </c:pt>
                <c:pt idx="6279" formatCode="General">
                  <c:v>0.86463499099999996</c:v>
                </c:pt>
                <c:pt idx="6280" formatCode="General">
                  <c:v>0.86462646700000001</c:v>
                </c:pt>
                <c:pt idx="6281" formatCode="General">
                  <c:v>0.86461788399999995</c:v>
                </c:pt>
                <c:pt idx="6282" formatCode="General">
                  <c:v>0.86460936099999997</c:v>
                </c:pt>
                <c:pt idx="6283" formatCode="General">
                  <c:v>0.86460083700000001</c:v>
                </c:pt>
                <c:pt idx="6284" formatCode="General">
                  <c:v>0.86459231400000003</c:v>
                </c:pt>
                <c:pt idx="6285" formatCode="General">
                  <c:v>0.86458396900000001</c:v>
                </c:pt>
                <c:pt idx="6286" formatCode="General">
                  <c:v>0.86457544600000003</c:v>
                </c:pt>
                <c:pt idx="6287" formatCode="General">
                  <c:v>0.86456692199999996</c:v>
                </c:pt>
                <c:pt idx="6288" formatCode="General">
                  <c:v>0.86455839899999998</c:v>
                </c:pt>
                <c:pt idx="6289" formatCode="General">
                  <c:v>0.86454987500000002</c:v>
                </c:pt>
                <c:pt idx="6290" formatCode="General">
                  <c:v>0.86454135200000004</c:v>
                </c:pt>
                <c:pt idx="6291" formatCode="General">
                  <c:v>0.86453282799999998</c:v>
                </c:pt>
                <c:pt idx="6292" formatCode="General">
                  <c:v>0.86452430499999999</c:v>
                </c:pt>
                <c:pt idx="6293" formatCode="General">
                  <c:v>0.86451578100000004</c:v>
                </c:pt>
                <c:pt idx="6294" formatCode="General">
                  <c:v>0.86450731800000002</c:v>
                </c:pt>
                <c:pt idx="6295" formatCode="General">
                  <c:v>0.86449879399999996</c:v>
                </c:pt>
                <c:pt idx="6296" formatCode="General">
                  <c:v>0.86449027099999998</c:v>
                </c:pt>
                <c:pt idx="6297" formatCode="General">
                  <c:v>0.86448180699999999</c:v>
                </c:pt>
                <c:pt idx="6298" formatCode="General">
                  <c:v>0.86447328300000004</c:v>
                </c:pt>
                <c:pt idx="6299" formatCode="General">
                  <c:v>0.86446476000000005</c:v>
                </c:pt>
                <c:pt idx="6300" formatCode="General">
                  <c:v>0.86445629599999996</c:v>
                </c:pt>
                <c:pt idx="6301" formatCode="General">
                  <c:v>0.86444777299999997</c:v>
                </c:pt>
                <c:pt idx="6302" formatCode="General">
                  <c:v>0.86443930899999999</c:v>
                </c:pt>
                <c:pt idx="6303" formatCode="General">
                  <c:v>0.864430845</c:v>
                </c:pt>
                <c:pt idx="6304" formatCode="General">
                  <c:v>0.86442232100000005</c:v>
                </c:pt>
                <c:pt idx="6305" formatCode="General">
                  <c:v>0.86441385699999995</c:v>
                </c:pt>
                <c:pt idx="6306" formatCode="General">
                  <c:v>0.86440539400000005</c:v>
                </c:pt>
                <c:pt idx="6307" formatCode="General">
                  <c:v>0.86439686999999998</c:v>
                </c:pt>
                <c:pt idx="6308" formatCode="General">
                  <c:v>0.864388406</c:v>
                </c:pt>
                <c:pt idx="6309" formatCode="General">
                  <c:v>0.86437994200000001</c:v>
                </c:pt>
                <c:pt idx="6310" formatCode="General">
                  <c:v>0.864371479</c:v>
                </c:pt>
                <c:pt idx="6311" formatCode="General">
                  <c:v>0.86436301500000001</c:v>
                </c:pt>
                <c:pt idx="6312" formatCode="General">
                  <c:v>0.86435455100000003</c:v>
                </c:pt>
                <c:pt idx="6313" formatCode="General">
                  <c:v>0.86434608700000004</c:v>
                </c:pt>
                <c:pt idx="6314" formatCode="General">
                  <c:v>0.86433762300000005</c:v>
                </c:pt>
                <c:pt idx="6315" formatCode="General">
                  <c:v>0.86432915899999996</c:v>
                </c:pt>
                <c:pt idx="6316" formatCode="General">
                  <c:v>0.86432069499999997</c:v>
                </c:pt>
                <c:pt idx="6317" formatCode="General">
                  <c:v>0.86431223199999996</c:v>
                </c:pt>
                <c:pt idx="6318" formatCode="General">
                  <c:v>0.86430376799999997</c:v>
                </c:pt>
                <c:pt idx="6319" formatCode="General">
                  <c:v>0.86429530399999999</c:v>
                </c:pt>
                <c:pt idx="6320" formatCode="General">
                  <c:v>0.86428689999999997</c:v>
                </c:pt>
                <c:pt idx="6321" formatCode="General">
                  <c:v>0.86427843599999998</c:v>
                </c:pt>
                <c:pt idx="6322" formatCode="General">
                  <c:v>0.864269972</c:v>
                </c:pt>
                <c:pt idx="6323" formatCode="General">
                  <c:v>0.86426156799999998</c:v>
                </c:pt>
                <c:pt idx="6324" formatCode="General">
                  <c:v>0.86425310399999999</c:v>
                </c:pt>
                <c:pt idx="6325" formatCode="General">
                  <c:v>0.86424469900000001</c:v>
                </c:pt>
                <c:pt idx="6326" formatCode="General">
                  <c:v>0.86423623599999999</c:v>
                </c:pt>
                <c:pt idx="6327" formatCode="General">
                  <c:v>0.864227831</c:v>
                </c:pt>
                <c:pt idx="6328" formatCode="General">
                  <c:v>0.86421936799999999</c:v>
                </c:pt>
                <c:pt idx="6329" formatCode="General">
                  <c:v>0.864210963</c:v>
                </c:pt>
                <c:pt idx="6330" formatCode="General">
                  <c:v>0.86420249900000001</c:v>
                </c:pt>
                <c:pt idx="6331" formatCode="General">
                  <c:v>0.864194095</c:v>
                </c:pt>
                <c:pt idx="6332" formatCode="General">
                  <c:v>0.86418569099999998</c:v>
                </c:pt>
                <c:pt idx="6333" formatCode="General">
                  <c:v>0.86417728699999996</c:v>
                </c:pt>
                <c:pt idx="6334" formatCode="General">
                  <c:v>0.86416882299999997</c:v>
                </c:pt>
                <c:pt idx="6335" formatCode="General">
                  <c:v>0.86416041899999996</c:v>
                </c:pt>
                <c:pt idx="6336" formatCode="General">
                  <c:v>0.86415201399999997</c:v>
                </c:pt>
                <c:pt idx="6337" formatCode="General">
                  <c:v>0.86414360999999995</c:v>
                </c:pt>
                <c:pt idx="6338" formatCode="General">
                  <c:v>0.86413520600000004</c:v>
                </c:pt>
                <c:pt idx="6339" formatCode="General">
                  <c:v>0.86412680100000006</c:v>
                </c:pt>
                <c:pt idx="6340" formatCode="General">
                  <c:v>0.86411839700000004</c:v>
                </c:pt>
                <c:pt idx="6341" formatCode="General">
                  <c:v>0.86410999300000002</c:v>
                </c:pt>
                <c:pt idx="6342" formatCode="General">
                  <c:v>0.864101589</c:v>
                </c:pt>
                <c:pt idx="6343" formatCode="General">
                  <c:v>0.86409318400000001</c:v>
                </c:pt>
                <c:pt idx="6344" formatCode="General">
                  <c:v>0.86408483999999997</c:v>
                </c:pt>
                <c:pt idx="6345" formatCode="General">
                  <c:v>0.86407643599999995</c:v>
                </c:pt>
                <c:pt idx="6346" formatCode="General">
                  <c:v>0.86406803099999996</c:v>
                </c:pt>
                <c:pt idx="6347" formatCode="General">
                  <c:v>0.86405962700000005</c:v>
                </c:pt>
                <c:pt idx="6348" formatCode="General">
                  <c:v>0.86405128200000003</c:v>
                </c:pt>
                <c:pt idx="6349" formatCode="General">
                  <c:v>0.86404287800000001</c:v>
                </c:pt>
                <c:pt idx="6350" formatCode="General">
                  <c:v>0.86403453399999997</c:v>
                </c:pt>
                <c:pt idx="6351" formatCode="General">
                  <c:v>0.86402612899999998</c:v>
                </c:pt>
                <c:pt idx="6352" formatCode="General">
                  <c:v>0.86401778500000004</c:v>
                </c:pt>
                <c:pt idx="6353" formatCode="General">
                  <c:v>0.86400938000000005</c:v>
                </c:pt>
                <c:pt idx="6354" formatCode="General">
                  <c:v>0.864001036</c:v>
                </c:pt>
                <c:pt idx="6355" formatCode="General">
                  <c:v>0.86399263100000001</c:v>
                </c:pt>
                <c:pt idx="6356" formatCode="General">
                  <c:v>0.86398428699999996</c:v>
                </c:pt>
                <c:pt idx="6357" formatCode="General">
                  <c:v>0.86397594200000005</c:v>
                </c:pt>
                <c:pt idx="6358" formatCode="General">
                  <c:v>0.86396753800000003</c:v>
                </c:pt>
                <c:pt idx="6359" formatCode="General">
                  <c:v>0.86395919300000001</c:v>
                </c:pt>
                <c:pt idx="6360" formatCode="General">
                  <c:v>0.86395084899999997</c:v>
                </c:pt>
                <c:pt idx="6361" formatCode="General">
                  <c:v>0.86394250399999994</c:v>
                </c:pt>
                <c:pt idx="6362" formatCode="General">
                  <c:v>0.86393415900000003</c:v>
                </c:pt>
                <c:pt idx="6363" formatCode="General">
                  <c:v>0.86392581499999999</c:v>
                </c:pt>
                <c:pt idx="6364" formatCode="General">
                  <c:v>0.86391741</c:v>
                </c:pt>
                <c:pt idx="6365" formatCode="General">
                  <c:v>0.86390906599999995</c:v>
                </c:pt>
                <c:pt idx="6366" formatCode="General">
                  <c:v>0.86390078100000001</c:v>
                </c:pt>
                <c:pt idx="6367" formatCode="General">
                  <c:v>0.86389261500000003</c:v>
                </c:pt>
                <c:pt idx="6368" formatCode="General">
                  <c:v>0.86388427000000001</c:v>
                </c:pt>
                <c:pt idx="6369" formatCode="General">
                  <c:v>0.86387592599999996</c:v>
                </c:pt>
                <c:pt idx="6370" formatCode="General">
                  <c:v>0.86386764000000005</c:v>
                </c:pt>
                <c:pt idx="6371" formatCode="General">
                  <c:v>0.863859296</c:v>
                </c:pt>
                <c:pt idx="6372" formatCode="General">
                  <c:v>0.86385095099999998</c:v>
                </c:pt>
                <c:pt idx="6373" formatCode="General">
                  <c:v>0.86384266600000004</c:v>
                </c:pt>
                <c:pt idx="6374" formatCode="General">
                  <c:v>0.86383432100000002</c:v>
                </c:pt>
                <c:pt idx="6375" formatCode="General">
                  <c:v>0.86382597699999997</c:v>
                </c:pt>
                <c:pt idx="6376" formatCode="General">
                  <c:v>0.86381769200000003</c:v>
                </c:pt>
                <c:pt idx="6377" formatCode="General">
                  <c:v>0.86380934700000001</c:v>
                </c:pt>
                <c:pt idx="6378" formatCode="General">
                  <c:v>0.86380106199999995</c:v>
                </c:pt>
                <c:pt idx="6379" formatCode="General">
                  <c:v>0.86379277700000001</c:v>
                </c:pt>
                <c:pt idx="6380" formatCode="General">
                  <c:v>0.86378443199999999</c:v>
                </c:pt>
                <c:pt idx="6381" formatCode="General">
                  <c:v>0.86377614700000005</c:v>
                </c:pt>
                <c:pt idx="6382" formatCode="General">
                  <c:v>0.863767803</c:v>
                </c:pt>
                <c:pt idx="6383" formatCode="General">
                  <c:v>0.86375951799999995</c:v>
                </c:pt>
                <c:pt idx="6384" formatCode="General">
                  <c:v>0.86375123300000001</c:v>
                </c:pt>
                <c:pt idx="6385" formatCode="General">
                  <c:v>0.86374294799999995</c:v>
                </c:pt>
                <c:pt idx="6386" formatCode="General">
                  <c:v>0.86373466300000001</c:v>
                </c:pt>
                <c:pt idx="6387" formatCode="General">
                  <c:v>0.86372637699999999</c:v>
                </c:pt>
                <c:pt idx="6388" formatCode="General">
                  <c:v>0.86371803300000005</c:v>
                </c:pt>
                <c:pt idx="6389" formatCode="General">
                  <c:v>0.863709748</c:v>
                </c:pt>
                <c:pt idx="6390" formatCode="General">
                  <c:v>0.86370146299999995</c:v>
                </c:pt>
                <c:pt idx="6391" formatCode="General">
                  <c:v>0.86369317800000001</c:v>
                </c:pt>
                <c:pt idx="6392" formatCode="General">
                  <c:v>0.86368495199999995</c:v>
                </c:pt>
                <c:pt idx="6393" formatCode="General">
                  <c:v>0.86367666700000001</c:v>
                </c:pt>
                <c:pt idx="6394" formatCode="General">
                  <c:v>0.86366838199999996</c:v>
                </c:pt>
                <c:pt idx="6395" formatCode="General">
                  <c:v>0.86366009700000002</c:v>
                </c:pt>
                <c:pt idx="6396" formatCode="General">
                  <c:v>0.86365181199999996</c:v>
                </c:pt>
                <c:pt idx="6397" formatCode="General">
                  <c:v>0.86364358699999999</c:v>
                </c:pt>
                <c:pt idx="6398" formatCode="General">
                  <c:v>0.86363530200000005</c:v>
                </c:pt>
                <c:pt idx="6399" formatCode="General">
                  <c:v>0.863627017</c:v>
                </c:pt>
                <c:pt idx="6400" formatCode="General">
                  <c:v>0.86361879100000005</c:v>
                </c:pt>
                <c:pt idx="6401" formatCode="General">
                  <c:v>0.863610506</c:v>
                </c:pt>
                <c:pt idx="6402" formatCode="General">
                  <c:v>0.86360222099999995</c:v>
                </c:pt>
                <c:pt idx="6403" formatCode="General">
                  <c:v>0.86359399599999997</c:v>
                </c:pt>
                <c:pt idx="6404" formatCode="General">
                  <c:v>0.86358571100000003</c:v>
                </c:pt>
                <c:pt idx="6405" formatCode="General">
                  <c:v>0.86357748499999998</c:v>
                </c:pt>
                <c:pt idx="6406" formatCode="General">
                  <c:v>0.86356926000000001</c:v>
                </c:pt>
                <c:pt idx="6407" formatCode="General">
                  <c:v>0.86356097499999995</c:v>
                </c:pt>
                <c:pt idx="6408" formatCode="General">
                  <c:v>0.86355274900000001</c:v>
                </c:pt>
                <c:pt idx="6409" formatCode="General">
                  <c:v>0.86354452400000004</c:v>
                </c:pt>
                <c:pt idx="6410" formatCode="General">
                  <c:v>0.86353623899999998</c:v>
                </c:pt>
                <c:pt idx="6411" formatCode="General">
                  <c:v>0.86352801300000004</c:v>
                </c:pt>
                <c:pt idx="6412" formatCode="General">
                  <c:v>0.86351978799999995</c:v>
                </c:pt>
                <c:pt idx="6413" formatCode="General">
                  <c:v>0.86351156200000001</c:v>
                </c:pt>
                <c:pt idx="6414" formatCode="General">
                  <c:v>0.86350333700000004</c:v>
                </c:pt>
                <c:pt idx="6415" formatCode="General">
                  <c:v>0.86349511099999998</c:v>
                </c:pt>
                <c:pt idx="6416" formatCode="General">
                  <c:v>0.86348688600000001</c:v>
                </c:pt>
                <c:pt idx="6417" formatCode="General">
                  <c:v>0.86347866100000004</c:v>
                </c:pt>
                <c:pt idx="6418" formatCode="General">
                  <c:v>0.86347043499999998</c:v>
                </c:pt>
                <c:pt idx="6419" formatCode="General">
                  <c:v>0.86346221000000001</c:v>
                </c:pt>
                <c:pt idx="6420" formatCode="General">
                  <c:v>0.86345398399999995</c:v>
                </c:pt>
                <c:pt idx="6421" formatCode="General">
                  <c:v>0.86344575899999998</c:v>
                </c:pt>
                <c:pt idx="6422" formatCode="General">
                  <c:v>0.86343753300000003</c:v>
                </c:pt>
                <c:pt idx="6423" formatCode="General">
                  <c:v>0.86342936800000003</c:v>
                </c:pt>
                <c:pt idx="6424" formatCode="General">
                  <c:v>0.86342114199999997</c:v>
                </c:pt>
                <c:pt idx="6425" formatCode="General">
                  <c:v>0.863412917</c:v>
                </c:pt>
                <c:pt idx="6426" formatCode="General">
                  <c:v>0.86340475100000003</c:v>
                </c:pt>
                <c:pt idx="6427" formatCode="General">
                  <c:v>0.86339652499999997</c:v>
                </c:pt>
                <c:pt idx="6428" formatCode="General">
                  <c:v>0.8633883</c:v>
                </c:pt>
                <c:pt idx="6429" formatCode="General">
                  <c:v>0.86338013400000002</c:v>
                </c:pt>
                <c:pt idx="6430" formatCode="General">
                  <c:v>0.86337190900000005</c:v>
                </c:pt>
                <c:pt idx="6431" formatCode="General">
                  <c:v>0.86336374299999996</c:v>
                </c:pt>
                <c:pt idx="6432" formatCode="General">
                  <c:v>0.86335557699999999</c:v>
                </c:pt>
                <c:pt idx="6433" formatCode="General">
                  <c:v>0.86334735200000001</c:v>
                </c:pt>
                <c:pt idx="6434" formatCode="General">
                  <c:v>0.86333918600000004</c:v>
                </c:pt>
                <c:pt idx="6435" formatCode="General">
                  <c:v>0.86333095999999998</c:v>
                </c:pt>
                <c:pt idx="6436" formatCode="General">
                  <c:v>0.863322794</c:v>
                </c:pt>
                <c:pt idx="6437" formatCode="General">
                  <c:v>0.863314629</c:v>
                </c:pt>
                <c:pt idx="6438" formatCode="General">
                  <c:v>0.86330646300000002</c:v>
                </c:pt>
                <c:pt idx="6439" formatCode="General">
                  <c:v>0.86329829700000005</c:v>
                </c:pt>
                <c:pt idx="6440" formatCode="General">
                  <c:v>0.86329007099999999</c:v>
                </c:pt>
                <c:pt idx="6441" formatCode="General">
                  <c:v>0.86328190599999999</c:v>
                </c:pt>
                <c:pt idx="6442" formatCode="General">
                  <c:v>0.86327374000000001</c:v>
                </c:pt>
                <c:pt idx="6443" formatCode="General">
                  <c:v>0.86326557400000004</c:v>
                </c:pt>
                <c:pt idx="6444" formatCode="General">
                  <c:v>0.86325740799999995</c:v>
                </c:pt>
                <c:pt idx="6445" formatCode="General">
                  <c:v>0.86324924199999997</c:v>
                </c:pt>
                <c:pt idx="6446" formatCode="General">
                  <c:v>0.863241076</c:v>
                </c:pt>
                <c:pt idx="6447" formatCode="General">
                  <c:v>0.86323296999999999</c:v>
                </c:pt>
                <c:pt idx="6448" formatCode="General">
                  <c:v>0.86322480400000001</c:v>
                </c:pt>
                <c:pt idx="6449" formatCode="General">
                  <c:v>0.86321681699999997</c:v>
                </c:pt>
                <c:pt idx="6450" formatCode="General">
                  <c:v>0.86320871099999996</c:v>
                </c:pt>
                <c:pt idx="6451" formatCode="General">
                  <c:v>0.86320054499999999</c:v>
                </c:pt>
                <c:pt idx="6452" formatCode="General">
                  <c:v>0.86319237900000001</c:v>
                </c:pt>
                <c:pt idx="6453" formatCode="General">
                  <c:v>0.863184273</c:v>
                </c:pt>
                <c:pt idx="6454" formatCode="General">
                  <c:v>0.86317610700000003</c:v>
                </c:pt>
                <c:pt idx="6455" formatCode="General">
                  <c:v>0.86316800100000002</c:v>
                </c:pt>
                <c:pt idx="6456" formatCode="General">
                  <c:v>0.86315983500000004</c:v>
                </c:pt>
                <c:pt idx="6457" formatCode="General">
                  <c:v>0.86315172900000003</c:v>
                </c:pt>
                <c:pt idx="6458" formatCode="General">
                  <c:v>0.86314356299999995</c:v>
                </c:pt>
                <c:pt idx="6459" formatCode="General">
                  <c:v>0.86313545700000005</c:v>
                </c:pt>
                <c:pt idx="6460" formatCode="General">
                  <c:v>0.86312735100000004</c:v>
                </c:pt>
                <c:pt idx="6461" formatCode="General">
                  <c:v>0.86311918499999996</c:v>
                </c:pt>
                <c:pt idx="6462" formatCode="General">
                  <c:v>0.86311107899999995</c:v>
                </c:pt>
                <c:pt idx="6463" formatCode="General">
                  <c:v>0.86310297300000005</c:v>
                </c:pt>
                <c:pt idx="6464" formatCode="General">
                  <c:v>0.86309486599999996</c:v>
                </c:pt>
                <c:pt idx="6465" formatCode="General">
                  <c:v>0.86308669999999998</c:v>
                </c:pt>
                <c:pt idx="6466" formatCode="General">
                  <c:v>0.86307859399999998</c:v>
                </c:pt>
                <c:pt idx="6467" formatCode="General">
                  <c:v>0.86307048799999997</c:v>
                </c:pt>
                <c:pt idx="6468" formatCode="General">
                  <c:v>0.86306238199999996</c:v>
                </c:pt>
                <c:pt idx="6469" formatCode="General">
                  <c:v>0.86305427599999995</c:v>
                </c:pt>
                <c:pt idx="6470" formatCode="General">
                  <c:v>0.86304616899999997</c:v>
                </c:pt>
                <c:pt idx="6471" formatCode="General">
                  <c:v>0.86303806299999997</c:v>
                </c:pt>
                <c:pt idx="6472" formatCode="General">
                  <c:v>0.86302995699999996</c:v>
                </c:pt>
                <c:pt idx="6473" formatCode="General">
                  <c:v>0.86302190999999995</c:v>
                </c:pt>
                <c:pt idx="6474" formatCode="General">
                  <c:v>0.86301380400000005</c:v>
                </c:pt>
                <c:pt idx="6475" formatCode="General">
                  <c:v>0.86300569800000004</c:v>
                </c:pt>
                <c:pt idx="6476" formatCode="General">
                  <c:v>0.86299759099999995</c:v>
                </c:pt>
                <c:pt idx="6477" formatCode="General">
                  <c:v>0.86298948499999995</c:v>
                </c:pt>
                <c:pt idx="6478" formatCode="General">
                  <c:v>0.86298143900000002</c:v>
                </c:pt>
                <c:pt idx="6479" formatCode="General">
                  <c:v>0.86297333200000004</c:v>
                </c:pt>
                <c:pt idx="6480" formatCode="General">
                  <c:v>0.862965286</c:v>
                </c:pt>
                <c:pt idx="6481" formatCode="General">
                  <c:v>0.86295717999999999</c:v>
                </c:pt>
                <c:pt idx="6482" formatCode="General">
                  <c:v>0.86294907300000001</c:v>
                </c:pt>
                <c:pt idx="6483" formatCode="General">
                  <c:v>0.86294102699999997</c:v>
                </c:pt>
                <c:pt idx="6484" formatCode="General">
                  <c:v>0.86293291999999999</c:v>
                </c:pt>
                <c:pt idx="6485" formatCode="General">
                  <c:v>0.86292487399999995</c:v>
                </c:pt>
                <c:pt idx="6486" formatCode="General">
                  <c:v>0.86291682700000005</c:v>
                </c:pt>
                <c:pt idx="6487" formatCode="General">
                  <c:v>0.86290872100000005</c:v>
                </c:pt>
                <c:pt idx="6488" formatCode="General">
                  <c:v>0.86290067400000003</c:v>
                </c:pt>
                <c:pt idx="6489" formatCode="General">
                  <c:v>0.86289262799999999</c:v>
                </c:pt>
                <c:pt idx="6490" formatCode="General">
                  <c:v>0.86288452100000002</c:v>
                </c:pt>
                <c:pt idx="6491" formatCode="General">
                  <c:v>0.86287647499999998</c:v>
                </c:pt>
                <c:pt idx="6492" formatCode="General">
                  <c:v>0.86286842799999997</c:v>
                </c:pt>
                <c:pt idx="6493" formatCode="General">
                  <c:v>0.86286038200000004</c:v>
                </c:pt>
                <c:pt idx="6494" formatCode="General">
                  <c:v>0.86285233500000003</c:v>
                </c:pt>
                <c:pt idx="6495" formatCode="General">
                  <c:v>0.86284428800000001</c:v>
                </c:pt>
                <c:pt idx="6496" formatCode="General">
                  <c:v>0.86283624199999998</c:v>
                </c:pt>
                <c:pt idx="6497" formatCode="General">
                  <c:v>0.86282819499999996</c:v>
                </c:pt>
                <c:pt idx="6498" formatCode="General">
                  <c:v>0.86282014799999995</c:v>
                </c:pt>
                <c:pt idx="6499" formatCode="General">
                  <c:v>0.86281210200000003</c:v>
                </c:pt>
                <c:pt idx="6500" formatCode="General">
                  <c:v>0.86280405500000001</c:v>
                </c:pt>
                <c:pt idx="6501" formatCode="General">
                  <c:v>0.86279600899999997</c:v>
                </c:pt>
                <c:pt idx="6502" formatCode="General">
                  <c:v>0.86278796199999996</c:v>
                </c:pt>
                <c:pt idx="6503" formatCode="General">
                  <c:v>0.86277997500000003</c:v>
                </c:pt>
                <c:pt idx="6504" formatCode="General">
                  <c:v>0.86277192800000002</c:v>
                </c:pt>
                <c:pt idx="6505" formatCode="General">
                  <c:v>0.86276388199999998</c:v>
                </c:pt>
                <c:pt idx="6506" formatCode="General">
                  <c:v>0.86275589500000005</c:v>
                </c:pt>
                <c:pt idx="6507" formatCode="General">
                  <c:v>0.86274784800000004</c:v>
                </c:pt>
                <c:pt idx="6508" formatCode="General">
                  <c:v>0.86273980100000003</c:v>
                </c:pt>
                <c:pt idx="6509" formatCode="General">
                  <c:v>0.86273181399999999</c:v>
                </c:pt>
                <c:pt idx="6510" formatCode="General">
                  <c:v>0.86272376799999995</c:v>
                </c:pt>
                <c:pt idx="6511" formatCode="General">
                  <c:v>0.86271578100000001</c:v>
                </c:pt>
                <c:pt idx="6512" formatCode="General">
                  <c:v>0.862707734</c:v>
                </c:pt>
                <c:pt idx="6513" formatCode="General">
                  <c:v>0.86269974699999996</c:v>
                </c:pt>
                <c:pt idx="6514" formatCode="General">
                  <c:v>0.86269176000000003</c:v>
                </c:pt>
                <c:pt idx="6515" formatCode="General">
                  <c:v>0.86268371300000002</c:v>
                </c:pt>
                <c:pt idx="6516" formatCode="General">
                  <c:v>0.86267572599999998</c:v>
                </c:pt>
                <c:pt idx="6517" formatCode="General">
                  <c:v>0.86266773900000004</c:v>
                </c:pt>
                <c:pt idx="6518" formatCode="General">
                  <c:v>0.86265969300000001</c:v>
                </c:pt>
                <c:pt idx="6519" formatCode="General">
                  <c:v>0.86265170599999996</c:v>
                </c:pt>
                <c:pt idx="6520" formatCode="General">
                  <c:v>0.86264371900000003</c:v>
                </c:pt>
                <c:pt idx="6521" formatCode="General">
                  <c:v>0.86263573199999999</c:v>
                </c:pt>
                <c:pt idx="6522" formatCode="General">
                  <c:v>0.86262774499999995</c:v>
                </c:pt>
                <c:pt idx="6523" formatCode="General">
                  <c:v>0.86261975800000001</c:v>
                </c:pt>
                <c:pt idx="6524" formatCode="General">
                  <c:v>0.86261177099999997</c:v>
                </c:pt>
                <c:pt idx="6525" formatCode="General">
                  <c:v>0.86260378400000004</c:v>
                </c:pt>
                <c:pt idx="6526" formatCode="General">
                  <c:v>0.862595797</c:v>
                </c:pt>
                <c:pt idx="6527" formatCode="General">
                  <c:v>0.86258780999999995</c:v>
                </c:pt>
                <c:pt idx="6528" formatCode="General">
                  <c:v>0.86257982300000002</c:v>
                </c:pt>
                <c:pt idx="6529" formatCode="General">
                  <c:v>0.86257183599999998</c:v>
                </c:pt>
                <c:pt idx="6530" formatCode="General">
                  <c:v>0.86256384799999997</c:v>
                </c:pt>
                <c:pt idx="6531" formatCode="General">
                  <c:v>0.862555921</c:v>
                </c:pt>
                <c:pt idx="6532" formatCode="General">
                  <c:v>0.86254811300000001</c:v>
                </c:pt>
                <c:pt idx="6533" formatCode="General">
                  <c:v>0.86254018499999996</c:v>
                </c:pt>
                <c:pt idx="6534" formatCode="General">
                  <c:v>0.86253219800000003</c:v>
                </c:pt>
                <c:pt idx="6535" formatCode="General">
                  <c:v>0.86252421099999999</c:v>
                </c:pt>
                <c:pt idx="6536" formatCode="General">
                  <c:v>0.86251628400000002</c:v>
                </c:pt>
                <c:pt idx="6537" formatCode="General">
                  <c:v>0.86250829699999998</c:v>
                </c:pt>
                <c:pt idx="6538" formatCode="General">
                  <c:v>0.86250037000000002</c:v>
                </c:pt>
                <c:pt idx="6539" formatCode="General">
                  <c:v>0.86249238299999997</c:v>
                </c:pt>
                <c:pt idx="6540" formatCode="General">
                  <c:v>0.86248445500000004</c:v>
                </c:pt>
                <c:pt idx="6541" formatCode="General">
                  <c:v>0.86247652799999996</c:v>
                </c:pt>
                <c:pt idx="6542" formatCode="General">
                  <c:v>0.86246854100000003</c:v>
                </c:pt>
                <c:pt idx="6543" formatCode="General">
                  <c:v>0.86246061299999999</c:v>
                </c:pt>
                <c:pt idx="6544" formatCode="General">
                  <c:v>0.86245268600000002</c:v>
                </c:pt>
                <c:pt idx="6545" formatCode="General">
                  <c:v>0.86244475799999998</c:v>
                </c:pt>
                <c:pt idx="6546" formatCode="General">
                  <c:v>0.86243677100000005</c:v>
                </c:pt>
                <c:pt idx="6547" formatCode="General">
                  <c:v>0.86242884399999997</c:v>
                </c:pt>
                <c:pt idx="6548" formatCode="General">
                  <c:v>0.86242091700000001</c:v>
                </c:pt>
                <c:pt idx="6549" formatCode="General">
                  <c:v>0.86241298899999996</c:v>
                </c:pt>
                <c:pt idx="6550" formatCode="General">
                  <c:v>0.862405062</c:v>
                </c:pt>
                <c:pt idx="6551" formatCode="General">
                  <c:v>0.86239713399999995</c:v>
                </c:pt>
                <c:pt idx="6552" formatCode="General">
                  <c:v>0.86238920699999999</c:v>
                </c:pt>
                <c:pt idx="6553" formatCode="General">
                  <c:v>0.86238127899999995</c:v>
                </c:pt>
                <c:pt idx="6554" formatCode="General">
                  <c:v>0.86237335199999998</c:v>
                </c:pt>
                <c:pt idx="6555" formatCode="General">
                  <c:v>0.86236542500000002</c:v>
                </c:pt>
                <c:pt idx="6556" formatCode="General">
                  <c:v>0.86235749699999997</c:v>
                </c:pt>
                <c:pt idx="6557" formatCode="General">
                  <c:v>0.86234962900000001</c:v>
                </c:pt>
                <c:pt idx="6558" formatCode="General">
                  <c:v>0.86234170200000004</c:v>
                </c:pt>
                <c:pt idx="6559" formatCode="General">
                  <c:v>0.86233377499999997</c:v>
                </c:pt>
                <c:pt idx="6560" formatCode="General">
                  <c:v>0.86232584700000003</c:v>
                </c:pt>
                <c:pt idx="6561" formatCode="General">
                  <c:v>0.86231797899999996</c:v>
                </c:pt>
                <c:pt idx="6562" formatCode="General">
                  <c:v>0.86231005199999999</c:v>
                </c:pt>
                <c:pt idx="6563" formatCode="General">
                  <c:v>0.86230218400000003</c:v>
                </c:pt>
                <c:pt idx="6564" formatCode="General">
                  <c:v>0.86229425699999995</c:v>
                </c:pt>
                <c:pt idx="6565" formatCode="General">
                  <c:v>0.86228638899999999</c:v>
                </c:pt>
                <c:pt idx="6566" formatCode="General">
                  <c:v>0.86227846100000005</c:v>
                </c:pt>
                <c:pt idx="6567" formatCode="General">
                  <c:v>0.86227059399999995</c:v>
                </c:pt>
                <c:pt idx="6568" formatCode="General">
                  <c:v>0.86226266600000001</c:v>
                </c:pt>
                <c:pt idx="6569" formatCode="General">
                  <c:v>0.86225479800000004</c:v>
                </c:pt>
                <c:pt idx="6570" formatCode="General">
                  <c:v>0.86224687099999997</c:v>
                </c:pt>
                <c:pt idx="6571" formatCode="General">
                  <c:v>0.862239003</c:v>
                </c:pt>
                <c:pt idx="6572" formatCode="General">
                  <c:v>0.86223113500000004</c:v>
                </c:pt>
                <c:pt idx="6573" formatCode="General">
                  <c:v>0.86222326800000004</c:v>
                </c:pt>
                <c:pt idx="6574" formatCode="General">
                  <c:v>0.86221534</c:v>
                </c:pt>
                <c:pt idx="6575" formatCode="General">
                  <c:v>0.86220747200000003</c:v>
                </c:pt>
                <c:pt idx="6576" formatCode="General">
                  <c:v>0.86219960500000004</c:v>
                </c:pt>
                <c:pt idx="6577" formatCode="General">
                  <c:v>0.86219173699999996</c:v>
                </c:pt>
                <c:pt idx="6578" formatCode="General">
                  <c:v>0.86218386899999999</c:v>
                </c:pt>
                <c:pt idx="6579" formatCode="General">
                  <c:v>0.86217600100000003</c:v>
                </c:pt>
                <c:pt idx="6580" formatCode="General">
                  <c:v>0.86216813299999995</c:v>
                </c:pt>
                <c:pt idx="6581" formatCode="General">
                  <c:v>0.86216026499999998</c:v>
                </c:pt>
                <c:pt idx="6582" formatCode="General">
                  <c:v>0.86215239799999999</c:v>
                </c:pt>
                <c:pt idx="6583" formatCode="General">
                  <c:v>0.86214453000000002</c:v>
                </c:pt>
                <c:pt idx="6584" formatCode="General">
                  <c:v>0.86213666200000005</c:v>
                </c:pt>
                <c:pt idx="6585" formatCode="General">
                  <c:v>0.86212885399999994</c:v>
                </c:pt>
                <c:pt idx="6586" formatCode="General">
                  <c:v>0.86212098599999998</c:v>
                </c:pt>
                <c:pt idx="6587" formatCode="General">
                  <c:v>0.86211311800000001</c:v>
                </c:pt>
                <c:pt idx="6588" formatCode="General">
                  <c:v>0.86210525000000005</c:v>
                </c:pt>
                <c:pt idx="6589" formatCode="General">
                  <c:v>0.86209744200000005</c:v>
                </c:pt>
                <c:pt idx="6590" formatCode="General">
                  <c:v>0.86208957399999997</c:v>
                </c:pt>
                <c:pt idx="6591" formatCode="General">
                  <c:v>0.86208170699999997</c:v>
                </c:pt>
                <c:pt idx="6592" formatCode="General">
                  <c:v>0.86207389800000001</c:v>
                </c:pt>
                <c:pt idx="6593" formatCode="General">
                  <c:v>0.86206603100000001</c:v>
                </c:pt>
                <c:pt idx="6594" formatCode="General">
                  <c:v>0.86205822200000004</c:v>
                </c:pt>
                <c:pt idx="6595" formatCode="General">
                  <c:v>0.86205035399999996</c:v>
                </c:pt>
                <c:pt idx="6596" formatCode="General">
                  <c:v>0.86204254599999997</c:v>
                </c:pt>
                <c:pt idx="6597" formatCode="General">
                  <c:v>0.86203473799999997</c:v>
                </c:pt>
                <c:pt idx="6598" formatCode="General">
                  <c:v>0.86202687</c:v>
                </c:pt>
                <c:pt idx="6599" formatCode="General">
                  <c:v>0.862019062</c:v>
                </c:pt>
                <c:pt idx="6600" formatCode="General">
                  <c:v>0.862011254</c:v>
                </c:pt>
                <c:pt idx="6601" formatCode="General">
                  <c:v>0.86200338600000004</c:v>
                </c:pt>
                <c:pt idx="6602" formatCode="General">
                  <c:v>0.86199557800000004</c:v>
                </c:pt>
                <c:pt idx="6603" formatCode="General">
                  <c:v>0.86198777000000004</c:v>
                </c:pt>
                <c:pt idx="6604" formatCode="General">
                  <c:v>0.86197996099999996</c:v>
                </c:pt>
                <c:pt idx="6605" formatCode="General">
                  <c:v>0.86197215299999996</c:v>
                </c:pt>
                <c:pt idx="6606" formatCode="General">
                  <c:v>0.861964285</c:v>
                </c:pt>
                <c:pt idx="6607" formatCode="General">
                  <c:v>0.861956477</c:v>
                </c:pt>
                <c:pt idx="6608" formatCode="General">
                  <c:v>0.861948669</c:v>
                </c:pt>
                <c:pt idx="6609" formatCode="General">
                  <c:v>0.861940861</c:v>
                </c:pt>
                <c:pt idx="6610" formatCode="General">
                  <c:v>0.861933053</c:v>
                </c:pt>
                <c:pt idx="6611" formatCode="General">
                  <c:v>0.861925304</c:v>
                </c:pt>
                <c:pt idx="6612" formatCode="General">
                  <c:v>0.86191749600000001</c:v>
                </c:pt>
                <c:pt idx="6613" formatCode="General">
                  <c:v>0.86190968800000001</c:v>
                </c:pt>
                <c:pt idx="6614" formatCode="General">
                  <c:v>0.86190205799999997</c:v>
                </c:pt>
                <c:pt idx="6615" formatCode="General">
                  <c:v>0.86189431000000005</c:v>
                </c:pt>
                <c:pt idx="6616" formatCode="General">
                  <c:v>0.86188650099999997</c:v>
                </c:pt>
                <c:pt idx="6617" formatCode="General">
                  <c:v>0.86187869299999997</c:v>
                </c:pt>
                <c:pt idx="6618" formatCode="General">
                  <c:v>0.86187094399999997</c:v>
                </c:pt>
                <c:pt idx="6619" formatCode="General">
                  <c:v>0.86186313599999997</c:v>
                </c:pt>
                <c:pt idx="6620" formatCode="General">
                  <c:v>0.86185532799999998</c:v>
                </c:pt>
                <c:pt idx="6621" formatCode="General">
                  <c:v>0.86184757899999997</c:v>
                </c:pt>
                <c:pt idx="6622" formatCode="General">
                  <c:v>0.86183977099999998</c:v>
                </c:pt>
                <c:pt idx="6623" formatCode="General">
                  <c:v>0.86183202299999995</c:v>
                </c:pt>
                <c:pt idx="6624" formatCode="General">
                  <c:v>0.86182427399999995</c:v>
                </c:pt>
                <c:pt idx="6625" formatCode="General">
                  <c:v>0.86181646599999995</c:v>
                </c:pt>
                <c:pt idx="6626" formatCode="General">
                  <c:v>0.86180871699999995</c:v>
                </c:pt>
                <c:pt idx="6627" formatCode="General">
                  <c:v>0.86180096900000003</c:v>
                </c:pt>
                <c:pt idx="6628" formatCode="General">
                  <c:v>0.86179315999999995</c:v>
                </c:pt>
                <c:pt idx="6629" formatCode="General">
                  <c:v>0.86178541200000003</c:v>
                </c:pt>
                <c:pt idx="6630" formatCode="General">
                  <c:v>0.86177766300000003</c:v>
                </c:pt>
                <c:pt idx="6631" formatCode="General">
                  <c:v>0.861769915</c:v>
                </c:pt>
                <c:pt idx="6632" formatCode="General">
                  <c:v>0.86176210600000003</c:v>
                </c:pt>
                <c:pt idx="6633" formatCode="General">
                  <c:v>0.861754358</c:v>
                </c:pt>
                <c:pt idx="6634" formatCode="General">
                  <c:v>0.861746609</c:v>
                </c:pt>
                <c:pt idx="6635" formatCode="General">
                  <c:v>0.86173886099999997</c:v>
                </c:pt>
                <c:pt idx="6636" formatCode="General">
                  <c:v>0.86173111199999997</c:v>
                </c:pt>
                <c:pt idx="6637" formatCode="General">
                  <c:v>0.86172336299999996</c:v>
                </c:pt>
                <c:pt idx="6638" formatCode="General">
                  <c:v>0.86171561500000005</c:v>
                </c:pt>
                <c:pt idx="6639" formatCode="General">
                  <c:v>0.86170786600000004</c:v>
                </c:pt>
                <c:pt idx="6640" formatCode="General">
                  <c:v>0.86170011800000001</c:v>
                </c:pt>
                <c:pt idx="6641" formatCode="General">
                  <c:v>0.86169242899999998</c:v>
                </c:pt>
                <c:pt idx="6642" formatCode="General">
                  <c:v>0.86168467999999998</c:v>
                </c:pt>
                <c:pt idx="6643" formatCode="General">
                  <c:v>0.86167693099999998</c:v>
                </c:pt>
                <c:pt idx="6644" formatCode="General">
                  <c:v>0.86166918299999995</c:v>
                </c:pt>
                <c:pt idx="6645" formatCode="General">
                  <c:v>0.86166149400000003</c:v>
                </c:pt>
                <c:pt idx="6646" formatCode="General">
                  <c:v>0.86165374500000003</c:v>
                </c:pt>
                <c:pt idx="6647" formatCode="General">
                  <c:v>0.861645997</c:v>
                </c:pt>
                <c:pt idx="6648" formatCode="General">
                  <c:v>0.86163830799999996</c:v>
                </c:pt>
                <c:pt idx="6649" formatCode="General">
                  <c:v>0.86163055899999996</c:v>
                </c:pt>
                <c:pt idx="6650" formatCode="General">
                  <c:v>0.86162287000000004</c:v>
                </c:pt>
                <c:pt idx="6651" formatCode="General">
                  <c:v>0.86161512100000004</c:v>
                </c:pt>
                <c:pt idx="6652" formatCode="General">
                  <c:v>0.86160743200000001</c:v>
                </c:pt>
                <c:pt idx="6653" formatCode="General">
                  <c:v>0.86159968399999998</c:v>
                </c:pt>
                <c:pt idx="6654" formatCode="General">
                  <c:v>0.86159199500000005</c:v>
                </c:pt>
                <c:pt idx="6655" formatCode="General">
                  <c:v>0.86158424600000005</c:v>
                </c:pt>
                <c:pt idx="6656" formatCode="General">
                  <c:v>0.86157655700000002</c:v>
                </c:pt>
                <c:pt idx="6657" formatCode="General">
                  <c:v>0.86156886799999999</c:v>
                </c:pt>
                <c:pt idx="6658" formatCode="General">
                  <c:v>0.86156117899999995</c:v>
                </c:pt>
                <c:pt idx="6659" formatCode="General">
                  <c:v>0.86155343100000004</c:v>
                </c:pt>
                <c:pt idx="6660" formatCode="General">
                  <c:v>0.861545742</c:v>
                </c:pt>
                <c:pt idx="6661" formatCode="General">
                  <c:v>0.86153805299999997</c:v>
                </c:pt>
                <c:pt idx="6662" formatCode="General">
                  <c:v>0.86153036400000005</c:v>
                </c:pt>
                <c:pt idx="6663" formatCode="General">
                  <c:v>0.86152267500000002</c:v>
                </c:pt>
                <c:pt idx="6664" formatCode="General">
                  <c:v>0.86151498599999998</c:v>
                </c:pt>
                <c:pt idx="6665" formatCode="General">
                  <c:v>0.86150729699999995</c:v>
                </c:pt>
                <c:pt idx="6666" formatCode="General">
                  <c:v>0.86149960800000003</c:v>
                </c:pt>
                <c:pt idx="6667" formatCode="General">
                  <c:v>0.86149191899999999</c:v>
                </c:pt>
                <c:pt idx="6668" formatCode="General">
                  <c:v>0.86148422999999996</c:v>
                </c:pt>
                <c:pt idx="6669" formatCode="General">
                  <c:v>0.86147654100000004</c:v>
                </c:pt>
                <c:pt idx="6670" formatCode="General">
                  <c:v>0.86146885200000001</c:v>
                </c:pt>
                <c:pt idx="6671" formatCode="General">
                  <c:v>0.86146116299999997</c:v>
                </c:pt>
                <c:pt idx="6672" formatCode="General">
                  <c:v>0.86145347400000005</c:v>
                </c:pt>
                <c:pt idx="6673" formatCode="General">
                  <c:v>0.86144584400000002</c:v>
                </c:pt>
                <c:pt idx="6674" formatCode="General">
                  <c:v>0.86143815499999998</c:v>
                </c:pt>
                <c:pt idx="6675" formatCode="General">
                  <c:v>0.86143046599999995</c:v>
                </c:pt>
                <c:pt idx="6676" formatCode="General">
                  <c:v>0.861422837</c:v>
                </c:pt>
                <c:pt idx="6677" formatCode="General">
                  <c:v>0.86141514799999996</c:v>
                </c:pt>
                <c:pt idx="6678" formatCode="General">
                  <c:v>0.86140745900000004</c:v>
                </c:pt>
                <c:pt idx="6679" formatCode="General">
                  <c:v>0.86139982900000001</c:v>
                </c:pt>
                <c:pt idx="6680" formatCode="General">
                  <c:v>0.86139213999999997</c:v>
                </c:pt>
                <c:pt idx="6681" formatCode="General">
                  <c:v>0.86138451100000002</c:v>
                </c:pt>
                <c:pt idx="6682" formatCode="General">
                  <c:v>0.86137682199999999</c:v>
                </c:pt>
                <c:pt idx="6683" formatCode="General">
                  <c:v>0.86136919300000003</c:v>
                </c:pt>
                <c:pt idx="6684" formatCode="General">
                  <c:v>0.861361563</c:v>
                </c:pt>
                <c:pt idx="6685" formatCode="General">
                  <c:v>0.86135387399999996</c:v>
                </c:pt>
                <c:pt idx="6686" formatCode="General">
                  <c:v>0.86134624500000001</c:v>
                </c:pt>
                <c:pt idx="6687" formatCode="General">
                  <c:v>0.86133861499999997</c:v>
                </c:pt>
                <c:pt idx="6688" formatCode="General">
                  <c:v>0.86133092600000005</c:v>
                </c:pt>
                <c:pt idx="6689" formatCode="General">
                  <c:v>0.86132329699999999</c:v>
                </c:pt>
                <c:pt idx="6690" formatCode="General">
                  <c:v>0.86131566800000003</c:v>
                </c:pt>
                <c:pt idx="6691" formatCode="General">
                  <c:v>0.861308038</c:v>
                </c:pt>
                <c:pt idx="6692" formatCode="General">
                  <c:v>0.86130040900000004</c:v>
                </c:pt>
                <c:pt idx="6693" formatCode="General">
                  <c:v>0.86129277900000001</c:v>
                </c:pt>
                <c:pt idx="6694" formatCode="General">
                  <c:v>0.86128508999999998</c:v>
                </c:pt>
                <c:pt idx="6695" formatCode="General">
                  <c:v>0.86127746100000002</c:v>
                </c:pt>
                <c:pt idx="6696" formatCode="General">
                  <c:v>0.86126983199999996</c:v>
                </c:pt>
                <c:pt idx="6697" formatCode="General">
                  <c:v>0.86126244100000005</c:v>
                </c:pt>
                <c:pt idx="6698" formatCode="General">
                  <c:v>0.86125481100000001</c:v>
                </c:pt>
                <c:pt idx="6699" formatCode="General">
                  <c:v>0.86124718199999994</c:v>
                </c:pt>
                <c:pt idx="6700" formatCode="General">
                  <c:v>0.86123955200000002</c:v>
                </c:pt>
                <c:pt idx="6701" formatCode="General">
                  <c:v>0.86123198300000003</c:v>
                </c:pt>
                <c:pt idx="6702" formatCode="General">
                  <c:v>0.861224353</c:v>
                </c:pt>
                <c:pt idx="6703" formatCode="General">
                  <c:v>0.86121672400000004</c:v>
                </c:pt>
                <c:pt idx="6704" formatCode="General">
                  <c:v>0.86120909499999998</c:v>
                </c:pt>
                <c:pt idx="6705" formatCode="General">
                  <c:v>0.86120152500000002</c:v>
                </c:pt>
                <c:pt idx="6706" formatCode="General">
                  <c:v>0.86119389499999999</c:v>
                </c:pt>
                <c:pt idx="6707" formatCode="General">
                  <c:v>0.861186326</c:v>
                </c:pt>
                <c:pt idx="6708" formatCode="General">
                  <c:v>0.86117869599999997</c:v>
                </c:pt>
                <c:pt idx="6709" formatCode="General">
                  <c:v>0.86117112600000001</c:v>
                </c:pt>
                <c:pt idx="6710" formatCode="General">
                  <c:v>0.86116349699999994</c:v>
                </c:pt>
                <c:pt idx="6711" formatCode="General">
                  <c:v>0.86115592699999999</c:v>
                </c:pt>
                <c:pt idx="6712" formatCode="General">
                  <c:v>0.86114829800000003</c:v>
                </c:pt>
                <c:pt idx="6713" formatCode="General">
                  <c:v>0.86114072799999997</c:v>
                </c:pt>
                <c:pt idx="6714" formatCode="General">
                  <c:v>0.86113315800000001</c:v>
                </c:pt>
                <c:pt idx="6715" formatCode="General">
                  <c:v>0.86112552899999995</c:v>
                </c:pt>
                <c:pt idx="6716" formatCode="General">
                  <c:v>0.86111795899999999</c:v>
                </c:pt>
                <c:pt idx="6717" formatCode="General">
                  <c:v>0.86111038900000003</c:v>
                </c:pt>
                <c:pt idx="6718" formatCode="General">
                  <c:v>0.86110275999999997</c:v>
                </c:pt>
                <c:pt idx="6719" formatCode="General">
                  <c:v>0.86109519000000001</c:v>
                </c:pt>
                <c:pt idx="6720" formatCode="General">
                  <c:v>0.86108762000000005</c:v>
                </c:pt>
                <c:pt idx="6721" formatCode="General">
                  <c:v>0.86108004999999999</c:v>
                </c:pt>
                <c:pt idx="6722" formatCode="General">
                  <c:v>0.861072481</c:v>
                </c:pt>
                <c:pt idx="6723" formatCode="General">
                  <c:v>0.86106491100000004</c:v>
                </c:pt>
                <c:pt idx="6724" formatCode="General">
                  <c:v>0.86105734099999998</c:v>
                </c:pt>
                <c:pt idx="6725" formatCode="General">
                  <c:v>0.86104977100000002</c:v>
                </c:pt>
                <c:pt idx="6726" formatCode="General">
                  <c:v>0.86104220200000003</c:v>
                </c:pt>
                <c:pt idx="6727" formatCode="General">
                  <c:v>0.86103463199999997</c:v>
                </c:pt>
                <c:pt idx="6728" formatCode="General">
                  <c:v>0.86102706200000001</c:v>
                </c:pt>
                <c:pt idx="6729" formatCode="General">
                  <c:v>0.86101949200000005</c:v>
                </c:pt>
                <c:pt idx="6730" formatCode="General">
                  <c:v>0.86101192199999999</c:v>
                </c:pt>
                <c:pt idx="6731" formatCode="General">
                  <c:v>0.861004412</c:v>
                </c:pt>
                <c:pt idx="6732" formatCode="General">
                  <c:v>0.86099684200000004</c:v>
                </c:pt>
                <c:pt idx="6733" formatCode="General">
                  <c:v>0.86098927300000005</c:v>
                </c:pt>
                <c:pt idx="6734" formatCode="General">
                  <c:v>0.86098176199999998</c:v>
                </c:pt>
                <c:pt idx="6735" formatCode="General">
                  <c:v>0.860974193</c:v>
                </c:pt>
                <c:pt idx="6736" formatCode="General">
                  <c:v>0.86096662300000004</c:v>
                </c:pt>
                <c:pt idx="6737" formatCode="General">
                  <c:v>0.86095911300000005</c:v>
                </c:pt>
                <c:pt idx="6738" formatCode="General">
                  <c:v>0.86095154299999999</c:v>
                </c:pt>
                <c:pt idx="6739" formatCode="General">
                  <c:v>0.860944033</c:v>
                </c:pt>
                <c:pt idx="6740" formatCode="General">
                  <c:v>0.86093646300000004</c:v>
                </c:pt>
                <c:pt idx="6741" formatCode="General">
                  <c:v>0.86092895300000005</c:v>
                </c:pt>
                <c:pt idx="6742" formatCode="General">
                  <c:v>0.86092138299999998</c:v>
                </c:pt>
                <c:pt idx="6743" formatCode="General">
                  <c:v>0.860913873</c:v>
                </c:pt>
                <c:pt idx="6744" formatCode="General">
                  <c:v>0.86090630300000004</c:v>
                </c:pt>
                <c:pt idx="6745" formatCode="General">
                  <c:v>0.86089879300000005</c:v>
                </c:pt>
                <c:pt idx="6746" formatCode="General">
                  <c:v>0.86089128299999995</c:v>
                </c:pt>
                <c:pt idx="6747" formatCode="General">
                  <c:v>0.86088377199999999</c:v>
                </c:pt>
                <c:pt idx="6748" formatCode="General">
                  <c:v>0.86087620300000001</c:v>
                </c:pt>
                <c:pt idx="6749" formatCode="General">
                  <c:v>0.86086869200000005</c:v>
                </c:pt>
                <c:pt idx="6750" formatCode="General">
                  <c:v>0.86086118199999995</c:v>
                </c:pt>
                <c:pt idx="6751" formatCode="General">
                  <c:v>0.86085367199999996</c:v>
                </c:pt>
                <c:pt idx="6752" formatCode="General">
                  <c:v>0.86084616199999997</c:v>
                </c:pt>
                <c:pt idx="6753" formatCode="General">
                  <c:v>0.86083865199999998</c:v>
                </c:pt>
                <c:pt idx="6754" formatCode="General">
                  <c:v>0.86083114100000002</c:v>
                </c:pt>
                <c:pt idx="6755" formatCode="General">
                  <c:v>0.86082363100000003</c:v>
                </c:pt>
                <c:pt idx="6756" formatCode="General">
                  <c:v>0.86081612100000005</c:v>
                </c:pt>
                <c:pt idx="6757" formatCode="General">
                  <c:v>0.86080861099999995</c:v>
                </c:pt>
                <c:pt idx="6758" formatCode="General">
                  <c:v>0.86080110099999996</c:v>
                </c:pt>
                <c:pt idx="6759" formatCode="General">
                  <c:v>0.86079359099999997</c:v>
                </c:pt>
                <c:pt idx="6760" formatCode="General">
                  <c:v>0.86078608000000001</c:v>
                </c:pt>
                <c:pt idx="6761" formatCode="General">
                  <c:v>0.86077857000000002</c:v>
                </c:pt>
                <c:pt idx="6762" formatCode="General">
                  <c:v>0.86077112</c:v>
                </c:pt>
                <c:pt idx="6763" formatCode="General">
                  <c:v>0.86076360900000004</c:v>
                </c:pt>
                <c:pt idx="6764" formatCode="General">
                  <c:v>0.86075609900000005</c:v>
                </c:pt>
                <c:pt idx="6765" formatCode="General">
                  <c:v>0.86074858899999995</c:v>
                </c:pt>
                <c:pt idx="6766" formatCode="General">
                  <c:v>0.86074113799999996</c:v>
                </c:pt>
                <c:pt idx="6767" formatCode="General">
                  <c:v>0.86073362799999997</c:v>
                </c:pt>
                <c:pt idx="6768" formatCode="General">
                  <c:v>0.86072617799999995</c:v>
                </c:pt>
                <c:pt idx="6769" formatCode="General">
                  <c:v>0.86071866799999996</c:v>
                </c:pt>
                <c:pt idx="6770" formatCode="General">
                  <c:v>0.86071121699999997</c:v>
                </c:pt>
                <c:pt idx="6771" formatCode="General">
                  <c:v>0.86070370699999998</c:v>
                </c:pt>
                <c:pt idx="6772" formatCode="General">
                  <c:v>0.86069625599999999</c:v>
                </c:pt>
                <c:pt idx="6773" formatCode="General">
                  <c:v>0.860688746</c:v>
                </c:pt>
                <c:pt idx="6774" formatCode="General">
                  <c:v>0.86068129500000001</c:v>
                </c:pt>
                <c:pt idx="6775" formatCode="General">
                  <c:v>0.86067378500000002</c:v>
                </c:pt>
                <c:pt idx="6776" formatCode="General">
                  <c:v>0.860666335</c:v>
                </c:pt>
                <c:pt idx="6777" formatCode="General">
                  <c:v>0.86065888400000001</c:v>
                </c:pt>
                <c:pt idx="6778" formatCode="General">
                  <c:v>0.86065143300000002</c:v>
                </c:pt>
                <c:pt idx="6779" formatCode="General">
                  <c:v>0.86064416200000005</c:v>
                </c:pt>
                <c:pt idx="6780" formatCode="General">
                  <c:v>0.86063665199999995</c:v>
                </c:pt>
                <c:pt idx="6781" formatCode="General">
                  <c:v>0.86062920099999995</c:v>
                </c:pt>
                <c:pt idx="6782" formatCode="General">
                  <c:v>0.86062174999999996</c:v>
                </c:pt>
                <c:pt idx="6783" formatCode="General">
                  <c:v>0.86061430000000005</c:v>
                </c:pt>
                <c:pt idx="6784" formatCode="General">
                  <c:v>0.86060684899999995</c:v>
                </c:pt>
                <c:pt idx="6785" formatCode="General">
                  <c:v>0.86059939900000004</c:v>
                </c:pt>
                <c:pt idx="6786" formatCode="General">
                  <c:v>0.86059194800000005</c:v>
                </c:pt>
                <c:pt idx="6787" formatCode="General">
                  <c:v>0.86058449699999995</c:v>
                </c:pt>
                <c:pt idx="6788" formatCode="General">
                  <c:v>0.86057704700000004</c:v>
                </c:pt>
                <c:pt idx="6789" formatCode="General">
                  <c:v>0.86056965600000002</c:v>
                </c:pt>
                <c:pt idx="6790" formatCode="General">
                  <c:v>0.86056220500000002</c:v>
                </c:pt>
                <c:pt idx="6791" formatCode="General">
                  <c:v>0.860554755</c:v>
                </c:pt>
                <c:pt idx="6792" formatCode="General">
                  <c:v>0.86054730400000001</c:v>
                </c:pt>
                <c:pt idx="6793" formatCode="General">
                  <c:v>0.86053985399999999</c:v>
                </c:pt>
                <c:pt idx="6794" formatCode="General">
                  <c:v>0.86053246299999997</c:v>
                </c:pt>
                <c:pt idx="6795" formatCode="General">
                  <c:v>0.86052501199999998</c:v>
                </c:pt>
                <c:pt idx="6796" formatCode="General">
                  <c:v>0.86051756099999999</c:v>
                </c:pt>
                <c:pt idx="6797" formatCode="General">
                  <c:v>0.86051016999999996</c:v>
                </c:pt>
                <c:pt idx="6798" formatCode="General">
                  <c:v>0.86050272000000005</c:v>
                </c:pt>
                <c:pt idx="6799" formatCode="General">
                  <c:v>0.86049532900000003</c:v>
                </c:pt>
                <c:pt idx="6800" formatCode="General">
                  <c:v>0.86048787800000004</c:v>
                </c:pt>
                <c:pt idx="6801" formatCode="General">
                  <c:v>0.86048048700000002</c:v>
                </c:pt>
                <c:pt idx="6802" formatCode="General">
                  <c:v>0.860473037</c:v>
                </c:pt>
                <c:pt idx="6803" formatCode="General">
                  <c:v>0.86046564599999997</c:v>
                </c:pt>
                <c:pt idx="6804" formatCode="General">
                  <c:v>0.86045825499999995</c:v>
                </c:pt>
                <c:pt idx="6805" formatCode="General">
                  <c:v>0.86045080399999996</c:v>
                </c:pt>
                <c:pt idx="6806" formatCode="General">
                  <c:v>0.86044341300000005</c:v>
                </c:pt>
                <c:pt idx="6807" formatCode="General">
                  <c:v>0.86043602200000002</c:v>
                </c:pt>
                <c:pt idx="6808" formatCode="General">
                  <c:v>0.860428572</c:v>
                </c:pt>
                <c:pt idx="6809" formatCode="General">
                  <c:v>0.86042118099999998</c:v>
                </c:pt>
                <c:pt idx="6810" formatCode="General">
                  <c:v>0.86041378999999996</c:v>
                </c:pt>
                <c:pt idx="6811" formatCode="General">
                  <c:v>0.86040639900000004</c:v>
                </c:pt>
                <c:pt idx="6812" formatCode="General">
                  <c:v>0.86039900800000002</c:v>
                </c:pt>
                <c:pt idx="6813" formatCode="General">
                  <c:v>0.860391617</c:v>
                </c:pt>
                <c:pt idx="6814" formatCode="General">
                  <c:v>0.86038416600000001</c:v>
                </c:pt>
                <c:pt idx="6815" formatCode="General">
                  <c:v>0.86037677499999998</c:v>
                </c:pt>
                <c:pt idx="6816" formatCode="General">
                  <c:v>0.86036938399999996</c:v>
                </c:pt>
                <c:pt idx="6817" formatCode="General">
                  <c:v>0.86036199300000005</c:v>
                </c:pt>
                <c:pt idx="6818" formatCode="General">
                  <c:v>0.86035466199999999</c:v>
                </c:pt>
                <c:pt idx="6819" formatCode="General">
                  <c:v>0.86034727099999997</c:v>
                </c:pt>
                <c:pt idx="6820" formatCode="General">
                  <c:v>0.86033987999999995</c:v>
                </c:pt>
                <c:pt idx="6821" formatCode="General">
                  <c:v>0.86033248900000003</c:v>
                </c:pt>
                <c:pt idx="6822" formatCode="General">
                  <c:v>0.86032509800000001</c:v>
                </c:pt>
                <c:pt idx="6823" formatCode="General">
                  <c:v>0.86031770699999999</c:v>
                </c:pt>
                <c:pt idx="6824" formatCode="General">
                  <c:v>0.86031037600000004</c:v>
                </c:pt>
                <c:pt idx="6825" formatCode="General">
                  <c:v>0.86030298500000002</c:v>
                </c:pt>
                <c:pt idx="6826" formatCode="General">
                  <c:v>0.860295594</c:v>
                </c:pt>
                <c:pt idx="6827" formatCode="General">
                  <c:v>0.86028826199999997</c:v>
                </c:pt>
                <c:pt idx="6828" formatCode="General">
                  <c:v>0.86028087099999995</c:v>
                </c:pt>
                <c:pt idx="6829" formatCode="General">
                  <c:v>0.86027348000000003</c:v>
                </c:pt>
                <c:pt idx="6830" formatCode="General">
                  <c:v>0.86026614899999998</c:v>
                </c:pt>
                <c:pt idx="6831" formatCode="General">
                  <c:v>0.86025875799999996</c:v>
                </c:pt>
                <c:pt idx="6832" formatCode="General">
                  <c:v>0.86025142700000001</c:v>
                </c:pt>
                <c:pt idx="6833" formatCode="General">
                  <c:v>0.86024403599999999</c:v>
                </c:pt>
                <c:pt idx="6834" formatCode="General">
                  <c:v>0.86023670399999996</c:v>
                </c:pt>
                <c:pt idx="6835" formatCode="General">
                  <c:v>0.86022937300000002</c:v>
                </c:pt>
                <c:pt idx="6836" formatCode="General">
                  <c:v>0.860221982</c:v>
                </c:pt>
                <c:pt idx="6837" formatCode="General">
                  <c:v>0.86021465100000005</c:v>
                </c:pt>
                <c:pt idx="6838" formatCode="General">
                  <c:v>0.86020731900000003</c:v>
                </c:pt>
                <c:pt idx="6839" formatCode="General">
                  <c:v>0.860199928</c:v>
                </c:pt>
                <c:pt idx="6840" formatCode="General">
                  <c:v>0.86019259699999995</c:v>
                </c:pt>
                <c:pt idx="6841" formatCode="General">
                  <c:v>0.860185266</c:v>
                </c:pt>
                <c:pt idx="6842" formatCode="General">
                  <c:v>0.86017793399999998</c:v>
                </c:pt>
                <c:pt idx="6843" formatCode="General">
                  <c:v>0.86017054299999995</c:v>
                </c:pt>
                <c:pt idx="6844" formatCode="General">
                  <c:v>0.86016321200000001</c:v>
                </c:pt>
                <c:pt idx="6845" formatCode="General">
                  <c:v>0.86015587999999998</c:v>
                </c:pt>
                <c:pt idx="6846" formatCode="General">
                  <c:v>0.86014854900000004</c:v>
                </c:pt>
                <c:pt idx="6847" formatCode="General">
                  <c:v>0.86014121799999999</c:v>
                </c:pt>
                <c:pt idx="6848" formatCode="General">
                  <c:v>0.86013388599999996</c:v>
                </c:pt>
                <c:pt idx="6849" formatCode="General">
                  <c:v>0.86012655500000001</c:v>
                </c:pt>
                <c:pt idx="6850" formatCode="General">
                  <c:v>0.86011922399999996</c:v>
                </c:pt>
                <c:pt idx="6851" formatCode="General">
                  <c:v>0.86011189200000004</c:v>
                </c:pt>
                <c:pt idx="6852" formatCode="General">
                  <c:v>0.86010461999999999</c:v>
                </c:pt>
                <c:pt idx="6853" formatCode="General">
                  <c:v>0.86009728900000004</c:v>
                </c:pt>
                <c:pt idx="6854" formatCode="General">
                  <c:v>0.86008995799999999</c:v>
                </c:pt>
                <c:pt idx="6855" formatCode="General">
                  <c:v>0.86008262599999996</c:v>
                </c:pt>
                <c:pt idx="6856" formatCode="General">
                  <c:v>0.86007529500000002</c:v>
                </c:pt>
                <c:pt idx="6857" formatCode="General">
                  <c:v>0.86006802299999996</c:v>
                </c:pt>
                <c:pt idx="6858" formatCode="General">
                  <c:v>0.86006069200000002</c:v>
                </c:pt>
                <c:pt idx="6859" formatCode="General">
                  <c:v>0.86005335999999999</c:v>
                </c:pt>
                <c:pt idx="6860" formatCode="General">
                  <c:v>0.86004608900000001</c:v>
                </c:pt>
                <c:pt idx="6861" formatCode="General">
                  <c:v>0.86003875699999999</c:v>
                </c:pt>
                <c:pt idx="6862" formatCode="General">
                  <c:v>0.86003166399999997</c:v>
                </c:pt>
                <c:pt idx="6863" formatCode="General">
                  <c:v>0.86002433300000003</c:v>
                </c:pt>
                <c:pt idx="6864" formatCode="General">
                  <c:v>0.86001706099999997</c:v>
                </c:pt>
                <c:pt idx="6865" formatCode="General">
                  <c:v>0.86000973000000003</c:v>
                </c:pt>
                <c:pt idx="6866" formatCode="General">
                  <c:v>0.86000245799999997</c:v>
                </c:pt>
                <c:pt idx="6867" formatCode="General">
                  <c:v>0.85999518600000002</c:v>
                </c:pt>
                <c:pt idx="6868" formatCode="General">
                  <c:v>0.85998785499999997</c:v>
                </c:pt>
                <c:pt idx="6869" formatCode="General">
                  <c:v>0.85998058300000002</c:v>
                </c:pt>
                <c:pt idx="6870" formatCode="General">
                  <c:v>0.85997331099999996</c:v>
                </c:pt>
                <c:pt idx="6871" formatCode="General">
                  <c:v>0.85996603999999999</c:v>
                </c:pt>
                <c:pt idx="6872" formatCode="General">
                  <c:v>0.85995870799999996</c:v>
                </c:pt>
                <c:pt idx="6873" formatCode="General">
                  <c:v>0.85995143699999999</c:v>
                </c:pt>
                <c:pt idx="6874" formatCode="General">
                  <c:v>0.85994416500000004</c:v>
                </c:pt>
                <c:pt idx="6875" formatCode="General">
                  <c:v>0.85993689299999998</c:v>
                </c:pt>
                <c:pt idx="6876" formatCode="General">
                  <c:v>0.85992962100000003</c:v>
                </c:pt>
                <c:pt idx="6877" formatCode="General">
                  <c:v>0.85992234899999997</c:v>
                </c:pt>
                <c:pt idx="6878" formatCode="General">
                  <c:v>0.859915078</c:v>
                </c:pt>
                <c:pt idx="6879" formatCode="General">
                  <c:v>0.85990780600000005</c:v>
                </c:pt>
                <c:pt idx="6880" formatCode="General">
                  <c:v>0.85990053399999999</c:v>
                </c:pt>
                <c:pt idx="6881" formatCode="General">
                  <c:v>0.85989326200000005</c:v>
                </c:pt>
                <c:pt idx="6882" formatCode="General">
                  <c:v>0.85988599099999996</c:v>
                </c:pt>
                <c:pt idx="6883" formatCode="General">
                  <c:v>0.85987871900000001</c:v>
                </c:pt>
                <c:pt idx="6884" formatCode="General">
                  <c:v>0.85987144699999996</c:v>
                </c:pt>
                <c:pt idx="6885" formatCode="General">
                  <c:v>0.85986423499999998</c:v>
                </c:pt>
                <c:pt idx="6886" formatCode="General">
                  <c:v>0.85985696300000003</c:v>
                </c:pt>
                <c:pt idx="6887" formatCode="General">
                  <c:v>0.85984969099999997</c:v>
                </c:pt>
                <c:pt idx="6888" formatCode="General">
                  <c:v>0.85984242</c:v>
                </c:pt>
                <c:pt idx="6889" formatCode="General">
                  <c:v>0.85983520700000005</c:v>
                </c:pt>
                <c:pt idx="6890" formatCode="General">
                  <c:v>0.85982793599999996</c:v>
                </c:pt>
                <c:pt idx="6891" formatCode="General">
                  <c:v>0.85982072399999998</c:v>
                </c:pt>
                <c:pt idx="6892" formatCode="General">
                  <c:v>0.85981345200000003</c:v>
                </c:pt>
                <c:pt idx="6893" formatCode="General">
                  <c:v>0.85980617999999998</c:v>
                </c:pt>
                <c:pt idx="6894" formatCode="General">
                  <c:v>0.859798968</c:v>
                </c:pt>
                <c:pt idx="6895" formatCode="General">
                  <c:v>0.85979169600000005</c:v>
                </c:pt>
                <c:pt idx="6896" formatCode="General">
                  <c:v>0.85978448399999996</c:v>
                </c:pt>
                <c:pt idx="6897" formatCode="General">
                  <c:v>0.85977721200000001</c:v>
                </c:pt>
                <c:pt idx="6898" formatCode="General">
                  <c:v>0.85977000000000003</c:v>
                </c:pt>
                <c:pt idx="6899" formatCode="General">
                  <c:v>0.85976278799999994</c:v>
                </c:pt>
                <c:pt idx="6900" formatCode="General">
                  <c:v>0.859755516</c:v>
                </c:pt>
                <c:pt idx="6901" formatCode="General">
                  <c:v>0.85974830400000002</c:v>
                </c:pt>
                <c:pt idx="6902" formatCode="General">
                  <c:v>0.85974109200000004</c:v>
                </c:pt>
                <c:pt idx="6903" formatCode="General">
                  <c:v>0.85973387999999995</c:v>
                </c:pt>
                <c:pt idx="6904" formatCode="General">
                  <c:v>0.859726608</c:v>
                </c:pt>
                <c:pt idx="6905" formatCode="General">
                  <c:v>0.85971939600000002</c:v>
                </c:pt>
                <c:pt idx="6906" formatCode="General">
                  <c:v>0.85971218299999996</c:v>
                </c:pt>
                <c:pt idx="6907" formatCode="General">
                  <c:v>0.85970497099999998</c:v>
                </c:pt>
                <c:pt idx="6908" formatCode="General">
                  <c:v>0.85969775900000001</c:v>
                </c:pt>
                <c:pt idx="6909" formatCode="General">
                  <c:v>0.85969054700000003</c:v>
                </c:pt>
                <c:pt idx="6910" formatCode="General">
                  <c:v>0.85968333500000005</c:v>
                </c:pt>
                <c:pt idx="6911" formatCode="General">
                  <c:v>0.85967612299999996</c:v>
                </c:pt>
                <c:pt idx="6912" formatCode="General">
                  <c:v>0.85966891099999998</c:v>
                </c:pt>
                <c:pt idx="6913" formatCode="General">
                  <c:v>0.85966169800000003</c:v>
                </c:pt>
                <c:pt idx="6914" formatCode="General">
                  <c:v>0.85965448600000005</c:v>
                </c:pt>
                <c:pt idx="6915" formatCode="General">
                  <c:v>0.85964727399999996</c:v>
                </c:pt>
                <c:pt idx="6916" formatCode="General">
                  <c:v>0.85964006199999998</c:v>
                </c:pt>
                <c:pt idx="6917" formatCode="General">
                  <c:v>0.85963285</c:v>
                </c:pt>
                <c:pt idx="6918" formatCode="General">
                  <c:v>0.85962569700000002</c:v>
                </c:pt>
                <c:pt idx="6919" formatCode="General">
                  <c:v>0.85961848500000004</c:v>
                </c:pt>
                <c:pt idx="6920" formatCode="General">
                  <c:v>0.85961127299999995</c:v>
                </c:pt>
                <c:pt idx="6921" formatCode="General">
                  <c:v>0.85960406099999997</c:v>
                </c:pt>
                <c:pt idx="6922" formatCode="General">
                  <c:v>0.85959690799999999</c:v>
                </c:pt>
                <c:pt idx="6923" formatCode="General">
                  <c:v>0.85958969600000001</c:v>
                </c:pt>
                <c:pt idx="6924" formatCode="General">
                  <c:v>0.85958248400000004</c:v>
                </c:pt>
                <c:pt idx="6925" formatCode="General">
                  <c:v>0.85957533100000005</c:v>
                </c:pt>
                <c:pt idx="6926" formatCode="General">
                  <c:v>0.85956811899999996</c:v>
                </c:pt>
                <c:pt idx="6927" formatCode="General">
                  <c:v>0.85956096599999998</c:v>
                </c:pt>
                <c:pt idx="6928" formatCode="General">
                  <c:v>0.859553754</c:v>
                </c:pt>
                <c:pt idx="6929" formatCode="General">
                  <c:v>0.85954660199999999</c:v>
                </c:pt>
                <c:pt idx="6930" formatCode="General">
                  <c:v>0.85953939000000001</c:v>
                </c:pt>
                <c:pt idx="6931" formatCode="General">
                  <c:v>0.85953223700000003</c:v>
                </c:pt>
                <c:pt idx="6932" formatCode="General">
                  <c:v>0.85952508400000005</c:v>
                </c:pt>
                <c:pt idx="6933" formatCode="General">
                  <c:v>0.85951787199999996</c:v>
                </c:pt>
                <c:pt idx="6934" formatCode="General">
                  <c:v>0.85951071999999995</c:v>
                </c:pt>
                <c:pt idx="6935" formatCode="General">
                  <c:v>0.85950356699999997</c:v>
                </c:pt>
                <c:pt idx="6936" formatCode="General">
                  <c:v>0.85949641499999996</c:v>
                </c:pt>
                <c:pt idx="6937" formatCode="General">
                  <c:v>0.85948920200000001</c:v>
                </c:pt>
                <c:pt idx="6938" formatCode="General">
                  <c:v>0.85948205</c:v>
                </c:pt>
                <c:pt idx="6939" formatCode="General">
                  <c:v>0.85947489700000002</c:v>
                </c:pt>
                <c:pt idx="6940" formatCode="General">
                  <c:v>0.85946774500000001</c:v>
                </c:pt>
                <c:pt idx="6941" formatCode="General">
                  <c:v>0.85946059200000002</c:v>
                </c:pt>
                <c:pt idx="6942" formatCode="General">
                  <c:v>0.85945344000000001</c:v>
                </c:pt>
                <c:pt idx="6943" formatCode="General">
                  <c:v>0.85944628700000003</c:v>
                </c:pt>
                <c:pt idx="6944" formatCode="General">
                  <c:v>0.85943913500000002</c:v>
                </c:pt>
                <c:pt idx="6945" formatCode="General">
                  <c:v>0.85943216099999997</c:v>
                </c:pt>
                <c:pt idx="6946" formatCode="General">
                  <c:v>0.85942500799999999</c:v>
                </c:pt>
                <c:pt idx="6947" formatCode="General">
                  <c:v>0.85941785599999998</c:v>
                </c:pt>
                <c:pt idx="6948" formatCode="General">
                  <c:v>0.859410703</c:v>
                </c:pt>
                <c:pt idx="6949" formatCode="General">
                  <c:v>0.85940360999999998</c:v>
                </c:pt>
                <c:pt idx="6950" formatCode="General">
                  <c:v>0.85939645799999997</c:v>
                </c:pt>
                <c:pt idx="6951" formatCode="General">
                  <c:v>0.85938930499999999</c:v>
                </c:pt>
                <c:pt idx="6952" formatCode="General">
                  <c:v>0.85938215299999998</c:v>
                </c:pt>
                <c:pt idx="6953" formatCode="General">
                  <c:v>0.85937505999999997</c:v>
                </c:pt>
                <c:pt idx="6954" formatCode="General">
                  <c:v>0.85936790699999999</c:v>
                </c:pt>
                <c:pt idx="6955" formatCode="General">
                  <c:v>0.859360754</c:v>
                </c:pt>
                <c:pt idx="6956" formatCode="General">
                  <c:v>0.85935366199999996</c:v>
                </c:pt>
                <c:pt idx="6957" formatCode="General">
                  <c:v>0.85934650899999998</c:v>
                </c:pt>
                <c:pt idx="6958" formatCode="General">
                  <c:v>0.85933941599999997</c:v>
                </c:pt>
                <c:pt idx="6959" formatCode="General">
                  <c:v>0.85933226299999999</c:v>
                </c:pt>
                <c:pt idx="6960" formatCode="General">
                  <c:v>0.85932517100000005</c:v>
                </c:pt>
                <c:pt idx="6961" formatCode="General">
                  <c:v>0.85931801799999996</c:v>
                </c:pt>
                <c:pt idx="6962" formatCode="General">
                  <c:v>0.85931092499999995</c:v>
                </c:pt>
                <c:pt idx="6963" formatCode="General">
                  <c:v>0.85930377199999997</c:v>
                </c:pt>
                <c:pt idx="6964" formatCode="General">
                  <c:v>0.85929667899999995</c:v>
                </c:pt>
                <c:pt idx="6965" formatCode="General">
                  <c:v>0.85928958700000002</c:v>
                </c:pt>
                <c:pt idx="6966" formatCode="General">
                  <c:v>0.85928243400000004</c:v>
                </c:pt>
                <c:pt idx="6967" formatCode="General">
                  <c:v>0.85927534100000003</c:v>
                </c:pt>
                <c:pt idx="6968" formatCode="General">
                  <c:v>0.85926824800000001</c:v>
                </c:pt>
                <c:pt idx="6969" formatCode="General">
                  <c:v>0.859261155</c:v>
                </c:pt>
                <c:pt idx="6970" formatCode="General">
                  <c:v>0.85925406199999999</c:v>
                </c:pt>
                <c:pt idx="6971" formatCode="General">
                  <c:v>0.85924690999999997</c:v>
                </c:pt>
                <c:pt idx="6972" formatCode="General">
                  <c:v>0.85923981699999996</c:v>
                </c:pt>
                <c:pt idx="6973" formatCode="General">
                  <c:v>0.85923272399999995</c:v>
                </c:pt>
                <c:pt idx="6974" formatCode="General">
                  <c:v>0.85922563100000005</c:v>
                </c:pt>
                <c:pt idx="6975" formatCode="General">
                  <c:v>0.85921853800000003</c:v>
                </c:pt>
                <c:pt idx="6976" formatCode="General">
                  <c:v>0.85921144500000002</c:v>
                </c:pt>
                <c:pt idx="6977" formatCode="General">
                  <c:v>0.859204352</c:v>
                </c:pt>
                <c:pt idx="6978" formatCode="General">
                  <c:v>0.85919725899999999</c:v>
                </c:pt>
                <c:pt idx="6979" formatCode="General">
                  <c:v>0.85919016599999998</c:v>
                </c:pt>
                <c:pt idx="6980" formatCode="General">
                  <c:v>0.85918307299999996</c:v>
                </c:pt>
                <c:pt idx="6981" formatCode="General">
                  <c:v>0.85917604000000003</c:v>
                </c:pt>
                <c:pt idx="6982" formatCode="General">
                  <c:v>0.85916894700000002</c:v>
                </c:pt>
                <c:pt idx="6983" formatCode="General">
                  <c:v>0.859161854</c:v>
                </c:pt>
                <c:pt idx="6984" formatCode="General">
                  <c:v>0.85915476099999999</c:v>
                </c:pt>
                <c:pt idx="6985" formatCode="General">
                  <c:v>0.85914766799999998</c:v>
                </c:pt>
                <c:pt idx="6986" formatCode="General">
                  <c:v>0.85914063500000004</c:v>
                </c:pt>
                <c:pt idx="6987" formatCode="General">
                  <c:v>0.85913354200000003</c:v>
                </c:pt>
                <c:pt idx="6988" formatCode="General">
                  <c:v>0.85912644900000001</c:v>
                </c:pt>
                <c:pt idx="6989" formatCode="General">
                  <c:v>0.859119415</c:v>
                </c:pt>
                <c:pt idx="6990" formatCode="General">
                  <c:v>0.85911232199999998</c:v>
                </c:pt>
                <c:pt idx="6991" formatCode="General">
                  <c:v>0.85910528900000005</c:v>
                </c:pt>
                <c:pt idx="6992" formatCode="General">
                  <c:v>0.85909819600000004</c:v>
                </c:pt>
                <c:pt idx="6993" formatCode="General">
                  <c:v>0.85909116299999999</c:v>
                </c:pt>
                <c:pt idx="6994" formatCode="General">
                  <c:v>0.85908406999999998</c:v>
                </c:pt>
                <c:pt idx="6995" formatCode="General">
                  <c:v>0.85907703599999996</c:v>
                </c:pt>
                <c:pt idx="6996" formatCode="General">
                  <c:v>0.85906994299999995</c:v>
                </c:pt>
                <c:pt idx="6997" formatCode="General">
                  <c:v>0.85906291000000001</c:v>
                </c:pt>
                <c:pt idx="6998" formatCode="General">
                  <c:v>0.85905587699999997</c:v>
                </c:pt>
                <c:pt idx="6999" formatCode="General">
                  <c:v>0.85904878399999995</c:v>
                </c:pt>
                <c:pt idx="7000" formatCode="General">
                  <c:v>0.85904175000000005</c:v>
                </c:pt>
                <c:pt idx="7001" formatCode="General">
                  <c:v>0.859034717</c:v>
                </c:pt>
                <c:pt idx="7002" formatCode="General">
                  <c:v>0.85902768399999996</c:v>
                </c:pt>
                <c:pt idx="7003" formatCode="General">
                  <c:v>0.85902059099999994</c:v>
                </c:pt>
                <c:pt idx="7004" formatCode="General">
                  <c:v>0.85901355700000004</c:v>
                </c:pt>
                <c:pt idx="7005" formatCode="General">
                  <c:v>0.85900652399999999</c:v>
                </c:pt>
                <c:pt idx="7006" formatCode="General">
                  <c:v>0.85899949099999995</c:v>
                </c:pt>
                <c:pt idx="7007" formatCode="General">
                  <c:v>0.85899245700000004</c:v>
                </c:pt>
                <c:pt idx="7008" formatCode="General">
                  <c:v>0.858985424</c:v>
                </c:pt>
                <c:pt idx="7009" formatCode="General">
                  <c:v>0.85897839099999995</c:v>
                </c:pt>
                <c:pt idx="7010" formatCode="General">
                  <c:v>0.85897135700000005</c:v>
                </c:pt>
                <c:pt idx="7011" formatCode="General">
                  <c:v>0.858964324</c:v>
                </c:pt>
                <c:pt idx="7012" formatCode="General">
                  <c:v>0.85895729099999996</c:v>
                </c:pt>
                <c:pt idx="7013" formatCode="General">
                  <c:v>0.85895025700000005</c:v>
                </c:pt>
                <c:pt idx="7014" formatCode="General">
                  <c:v>0.85894322400000001</c:v>
                </c:pt>
                <c:pt idx="7015" formatCode="General">
                  <c:v>0.85893619099999996</c:v>
                </c:pt>
                <c:pt idx="7016" formatCode="General">
                  <c:v>0.85892915700000005</c:v>
                </c:pt>
                <c:pt idx="7017" formatCode="General">
                  <c:v>0.85892218399999998</c:v>
                </c:pt>
                <c:pt idx="7018" formatCode="General">
                  <c:v>0.85891514999999996</c:v>
                </c:pt>
                <c:pt idx="7019" formatCode="General">
                  <c:v>0.85890811700000003</c:v>
                </c:pt>
                <c:pt idx="7020" formatCode="General">
                  <c:v>0.85890108300000001</c:v>
                </c:pt>
                <c:pt idx="7021" formatCode="General">
                  <c:v>0.85889411000000004</c:v>
                </c:pt>
                <c:pt idx="7022" formatCode="General">
                  <c:v>0.85888707600000003</c:v>
                </c:pt>
                <c:pt idx="7023" formatCode="General">
                  <c:v>0.85888004299999998</c:v>
                </c:pt>
                <c:pt idx="7024" formatCode="General">
                  <c:v>0.85887306900000004</c:v>
                </c:pt>
                <c:pt idx="7025" formatCode="General">
                  <c:v>0.858866036</c:v>
                </c:pt>
                <c:pt idx="7026" formatCode="General">
                  <c:v>0.85885906199999995</c:v>
                </c:pt>
                <c:pt idx="7027" formatCode="General">
                  <c:v>0.85885226699999995</c:v>
                </c:pt>
                <c:pt idx="7028" formatCode="General">
                  <c:v>0.85884523400000001</c:v>
                </c:pt>
                <c:pt idx="7029" formatCode="General">
                  <c:v>0.85883825999999996</c:v>
                </c:pt>
                <c:pt idx="7030" formatCode="General">
                  <c:v>0.85883122700000003</c:v>
                </c:pt>
                <c:pt idx="7031" formatCode="General">
                  <c:v>0.85882425299999998</c:v>
                </c:pt>
                <c:pt idx="7032" formatCode="General">
                  <c:v>0.85881727900000004</c:v>
                </c:pt>
                <c:pt idx="7033" formatCode="General">
                  <c:v>0.858810246</c:v>
                </c:pt>
                <c:pt idx="7034" formatCode="General">
                  <c:v>0.85880327199999995</c:v>
                </c:pt>
                <c:pt idx="7035" formatCode="General">
                  <c:v>0.85879629899999999</c:v>
                </c:pt>
                <c:pt idx="7036" formatCode="General">
                  <c:v>0.85878932500000005</c:v>
                </c:pt>
                <c:pt idx="7037" formatCode="General">
                  <c:v>0.858782351</c:v>
                </c:pt>
                <c:pt idx="7038" formatCode="General">
                  <c:v>0.85877531799999995</c:v>
                </c:pt>
                <c:pt idx="7039" formatCode="General">
                  <c:v>0.85876834400000002</c:v>
                </c:pt>
                <c:pt idx="7040" formatCode="General">
                  <c:v>0.85876136999999997</c:v>
                </c:pt>
                <c:pt idx="7041" formatCode="General">
                  <c:v>0.85875439600000003</c:v>
                </c:pt>
                <c:pt idx="7042" formatCode="General">
                  <c:v>0.85874742299999995</c:v>
                </c:pt>
                <c:pt idx="7043" formatCode="General">
                  <c:v>0.85874044900000002</c:v>
                </c:pt>
                <c:pt idx="7044" formatCode="General">
                  <c:v>0.85873347499999997</c:v>
                </c:pt>
                <c:pt idx="7045" formatCode="General">
                  <c:v>0.85872650100000003</c:v>
                </c:pt>
                <c:pt idx="7046" formatCode="General">
                  <c:v>0.85871952799999995</c:v>
                </c:pt>
                <c:pt idx="7047" formatCode="General">
                  <c:v>0.85871255400000002</c:v>
                </c:pt>
                <c:pt idx="7048" formatCode="General">
                  <c:v>0.85870564000000005</c:v>
                </c:pt>
                <c:pt idx="7049" formatCode="General">
                  <c:v>0.858698666</c:v>
                </c:pt>
                <c:pt idx="7050" formatCode="General">
                  <c:v>0.85869169199999995</c:v>
                </c:pt>
                <c:pt idx="7051" formatCode="General">
                  <c:v>0.85868471899999999</c:v>
                </c:pt>
                <c:pt idx="7052" formatCode="General">
                  <c:v>0.85867780400000004</c:v>
                </c:pt>
                <c:pt idx="7053" formatCode="General">
                  <c:v>0.85867083099999997</c:v>
                </c:pt>
                <c:pt idx="7054" formatCode="General">
                  <c:v>0.85866385700000003</c:v>
                </c:pt>
                <c:pt idx="7055" formatCode="General">
                  <c:v>0.85865694299999995</c:v>
                </c:pt>
                <c:pt idx="7056" formatCode="General">
                  <c:v>0.85864996900000001</c:v>
                </c:pt>
                <c:pt idx="7057" formatCode="General">
                  <c:v>0.85864299499999996</c:v>
                </c:pt>
                <c:pt idx="7058" formatCode="General">
                  <c:v>0.858636081</c:v>
                </c:pt>
                <c:pt idx="7059" formatCode="General">
                  <c:v>0.85862910699999995</c:v>
                </c:pt>
                <c:pt idx="7060" formatCode="General">
                  <c:v>0.85862219299999998</c:v>
                </c:pt>
                <c:pt idx="7061" formatCode="General">
                  <c:v>0.85861522000000001</c:v>
                </c:pt>
                <c:pt idx="7062" formatCode="General">
                  <c:v>0.85860830499999996</c:v>
                </c:pt>
                <c:pt idx="7063" formatCode="General">
                  <c:v>0.85860133199999999</c:v>
                </c:pt>
                <c:pt idx="7064" formatCode="General">
                  <c:v>0.85859441800000003</c:v>
                </c:pt>
                <c:pt idx="7065" formatCode="General">
                  <c:v>0.85858750299999997</c:v>
                </c:pt>
                <c:pt idx="7066" formatCode="General">
                  <c:v>0.85858053000000001</c:v>
                </c:pt>
                <c:pt idx="7067" formatCode="General">
                  <c:v>0.85857361600000004</c:v>
                </c:pt>
                <c:pt idx="7068" formatCode="General">
                  <c:v>0.85856670099999999</c:v>
                </c:pt>
                <c:pt idx="7069" formatCode="General">
                  <c:v>0.85855978700000002</c:v>
                </c:pt>
                <c:pt idx="7070" formatCode="General">
                  <c:v>0.85855281400000005</c:v>
                </c:pt>
                <c:pt idx="7071" formatCode="General">
                  <c:v>0.858545899</c:v>
                </c:pt>
                <c:pt idx="7072" formatCode="General">
                  <c:v>0.85853898500000003</c:v>
                </c:pt>
                <c:pt idx="7073" formatCode="General">
                  <c:v>0.85853207099999995</c:v>
                </c:pt>
                <c:pt idx="7074" formatCode="General">
                  <c:v>0.85852515699999998</c:v>
                </c:pt>
                <c:pt idx="7075" formatCode="General">
                  <c:v>0.85851824300000001</c:v>
                </c:pt>
                <c:pt idx="7076" formatCode="General">
                  <c:v>0.85851132900000005</c:v>
                </c:pt>
                <c:pt idx="7077" formatCode="General">
                  <c:v>0.85850441499999997</c:v>
                </c:pt>
                <c:pt idx="7078" formatCode="General">
                  <c:v>0.85849750000000002</c:v>
                </c:pt>
                <c:pt idx="7079" formatCode="General">
                  <c:v>0.85849058600000006</c:v>
                </c:pt>
                <c:pt idx="7080" formatCode="General">
                  <c:v>0.85848367199999998</c:v>
                </c:pt>
                <c:pt idx="7081" formatCode="General">
                  <c:v>0.85847675800000001</c:v>
                </c:pt>
                <c:pt idx="7082" formatCode="General">
                  <c:v>0.85846984400000004</c:v>
                </c:pt>
                <c:pt idx="7083" formatCode="General">
                  <c:v>0.85846292999999996</c:v>
                </c:pt>
                <c:pt idx="7084" formatCode="General">
                  <c:v>0.85845601599999999</c:v>
                </c:pt>
                <c:pt idx="7085" formatCode="General">
                  <c:v>0.85844916100000002</c:v>
                </c:pt>
                <c:pt idx="7086" formatCode="General">
                  <c:v>0.85844224700000005</c:v>
                </c:pt>
                <c:pt idx="7087" formatCode="General">
                  <c:v>0.85843533299999997</c:v>
                </c:pt>
                <c:pt idx="7088" formatCode="General">
                  <c:v>0.858428419</c:v>
                </c:pt>
                <c:pt idx="7089" formatCode="General">
                  <c:v>0.85842156400000003</c:v>
                </c:pt>
                <c:pt idx="7090" formatCode="General">
                  <c:v>0.85841464999999995</c:v>
                </c:pt>
                <c:pt idx="7091" formatCode="General">
                  <c:v>0.85840773599999998</c:v>
                </c:pt>
                <c:pt idx="7092" formatCode="General">
                  <c:v>0.858400881</c:v>
                </c:pt>
                <c:pt idx="7093" formatCode="General">
                  <c:v>0.85839396700000004</c:v>
                </c:pt>
                <c:pt idx="7094" formatCode="General">
                  <c:v>0.85838711300000003</c:v>
                </c:pt>
                <c:pt idx="7095" formatCode="General">
                  <c:v>0.85838019799999998</c:v>
                </c:pt>
                <c:pt idx="7096" formatCode="General">
                  <c:v>0.85837334399999998</c:v>
                </c:pt>
                <c:pt idx="7097" formatCode="General">
                  <c:v>0.85836643000000001</c:v>
                </c:pt>
                <c:pt idx="7098" formatCode="General">
                  <c:v>0.85835957500000004</c:v>
                </c:pt>
                <c:pt idx="7099" formatCode="General">
                  <c:v>0.85835272100000004</c:v>
                </c:pt>
                <c:pt idx="7100" formatCode="General">
                  <c:v>0.85834580699999996</c:v>
                </c:pt>
                <c:pt idx="7101" formatCode="General">
                  <c:v>0.85833895199999999</c:v>
                </c:pt>
                <c:pt idx="7102" formatCode="General">
                  <c:v>0.85833203800000002</c:v>
                </c:pt>
                <c:pt idx="7103" formatCode="General">
                  <c:v>0.85832518300000005</c:v>
                </c:pt>
                <c:pt idx="7104" formatCode="General">
                  <c:v>0.85831832900000005</c:v>
                </c:pt>
                <c:pt idx="7105" formatCode="General">
                  <c:v>0.85831147399999996</c:v>
                </c:pt>
                <c:pt idx="7106" formatCode="General">
                  <c:v>0.85830461999999996</c:v>
                </c:pt>
                <c:pt idx="7107" formatCode="General">
                  <c:v>0.85829770599999999</c:v>
                </c:pt>
                <c:pt idx="7108" formatCode="General">
                  <c:v>0.85829085100000002</c:v>
                </c:pt>
                <c:pt idx="7109" formatCode="General">
                  <c:v>0.85828399700000002</c:v>
                </c:pt>
                <c:pt idx="7110" formatCode="General">
                  <c:v>0.85827732099999998</c:v>
                </c:pt>
                <c:pt idx="7111" formatCode="General">
                  <c:v>0.85827046600000001</c:v>
                </c:pt>
                <c:pt idx="7112" formatCode="General">
                  <c:v>0.85826361200000001</c:v>
                </c:pt>
                <c:pt idx="7113" formatCode="General">
                  <c:v>0.85825675700000004</c:v>
                </c:pt>
                <c:pt idx="7114" formatCode="General">
                  <c:v>0.85824990300000004</c:v>
                </c:pt>
                <c:pt idx="7115" formatCode="General">
                  <c:v>0.85824310800000003</c:v>
                </c:pt>
                <c:pt idx="7116" formatCode="General">
                  <c:v>0.85823625299999995</c:v>
                </c:pt>
                <c:pt idx="7117" formatCode="General">
                  <c:v>0.85822939899999995</c:v>
                </c:pt>
                <c:pt idx="7118" formatCode="General">
                  <c:v>0.85822254399999998</c:v>
                </c:pt>
                <c:pt idx="7119" formatCode="General">
                  <c:v>0.85821568999999998</c:v>
                </c:pt>
                <c:pt idx="7120" formatCode="General">
                  <c:v>0.858208835</c:v>
                </c:pt>
                <c:pt idx="7121" formatCode="General">
                  <c:v>0.85820204</c:v>
                </c:pt>
                <c:pt idx="7122" formatCode="General">
                  <c:v>0.858195186</c:v>
                </c:pt>
                <c:pt idx="7123" formatCode="General">
                  <c:v>0.85818833100000003</c:v>
                </c:pt>
                <c:pt idx="7124" formatCode="General">
                  <c:v>0.85818153600000002</c:v>
                </c:pt>
                <c:pt idx="7125" formatCode="General">
                  <c:v>0.85817468200000002</c:v>
                </c:pt>
                <c:pt idx="7126" formatCode="General">
                  <c:v>0.85816788700000002</c:v>
                </c:pt>
                <c:pt idx="7127" formatCode="General">
                  <c:v>0.85816103200000005</c:v>
                </c:pt>
                <c:pt idx="7128" formatCode="General">
                  <c:v>0.85815417800000005</c:v>
                </c:pt>
                <c:pt idx="7129" formatCode="General">
                  <c:v>0.85814738300000004</c:v>
                </c:pt>
                <c:pt idx="7130" formatCode="General">
                  <c:v>0.85814052799999996</c:v>
                </c:pt>
                <c:pt idx="7131" formatCode="General">
                  <c:v>0.85813373299999995</c:v>
                </c:pt>
                <c:pt idx="7132" formatCode="General">
                  <c:v>0.85812693799999995</c:v>
                </c:pt>
                <c:pt idx="7133" formatCode="General">
                  <c:v>0.85812008399999995</c:v>
                </c:pt>
                <c:pt idx="7134" formatCode="General">
                  <c:v>0.85811328899999995</c:v>
                </c:pt>
                <c:pt idx="7135" formatCode="General">
                  <c:v>0.85810649400000005</c:v>
                </c:pt>
                <c:pt idx="7136" formatCode="General">
                  <c:v>0.85809963899999997</c:v>
                </c:pt>
                <c:pt idx="7137" formatCode="General">
                  <c:v>0.85809284399999997</c:v>
                </c:pt>
                <c:pt idx="7138" formatCode="General">
                  <c:v>0.85808605000000004</c:v>
                </c:pt>
                <c:pt idx="7139" formatCode="General">
                  <c:v>0.85807919499999996</c:v>
                </c:pt>
                <c:pt idx="7140" formatCode="General">
                  <c:v>0.85807239999999996</c:v>
                </c:pt>
                <c:pt idx="7141" formatCode="General">
                  <c:v>0.85806560499999995</c:v>
                </c:pt>
                <c:pt idx="7142" formatCode="General">
                  <c:v>0.85805880999999995</c:v>
                </c:pt>
                <c:pt idx="7143" formatCode="General">
                  <c:v>0.85805201499999995</c:v>
                </c:pt>
                <c:pt idx="7144" formatCode="General">
                  <c:v>0.85804522000000005</c:v>
                </c:pt>
                <c:pt idx="7145" formatCode="General">
                  <c:v>0.85803842500000005</c:v>
                </c:pt>
                <c:pt idx="7146" formatCode="General">
                  <c:v>0.85803163100000002</c:v>
                </c:pt>
                <c:pt idx="7147" formatCode="General">
                  <c:v>0.85802483600000001</c:v>
                </c:pt>
                <c:pt idx="7148" formatCode="General">
                  <c:v>0.85801804100000001</c:v>
                </c:pt>
                <c:pt idx="7149" formatCode="General">
                  <c:v>0.85801124600000001</c:v>
                </c:pt>
                <c:pt idx="7150" formatCode="General">
                  <c:v>0.858004451</c:v>
                </c:pt>
                <c:pt idx="7151" formatCode="General">
                  <c:v>0.857997656</c:v>
                </c:pt>
                <c:pt idx="7152" formatCode="General">
                  <c:v>0.85799086099999999</c:v>
                </c:pt>
                <c:pt idx="7153" formatCode="General">
                  <c:v>0.85798406599999999</c:v>
                </c:pt>
                <c:pt idx="7154" formatCode="General">
                  <c:v>0.85797733099999995</c:v>
                </c:pt>
                <c:pt idx="7155" formatCode="General">
                  <c:v>0.85797053599999995</c:v>
                </c:pt>
                <c:pt idx="7156" formatCode="General">
                  <c:v>0.85796374099999995</c:v>
                </c:pt>
                <c:pt idx="7157" formatCode="General">
                  <c:v>0.85795694600000005</c:v>
                </c:pt>
                <c:pt idx="7158" formatCode="General">
                  <c:v>0.85795021100000002</c:v>
                </c:pt>
                <c:pt idx="7159" formatCode="General">
                  <c:v>0.85794341600000001</c:v>
                </c:pt>
                <c:pt idx="7160" formatCode="General">
                  <c:v>0.85793662100000001</c:v>
                </c:pt>
                <c:pt idx="7161" formatCode="General">
                  <c:v>0.857929885</c:v>
                </c:pt>
                <c:pt idx="7162" formatCode="General">
                  <c:v>0.85792309</c:v>
                </c:pt>
                <c:pt idx="7163" formatCode="General">
                  <c:v>0.85791635499999996</c:v>
                </c:pt>
                <c:pt idx="7164" formatCode="General">
                  <c:v>0.85790955999999996</c:v>
                </c:pt>
                <c:pt idx="7165" formatCode="General">
                  <c:v>0.85790282500000004</c:v>
                </c:pt>
                <c:pt idx="7166" formatCode="General">
                  <c:v>0.85789603000000003</c:v>
                </c:pt>
                <c:pt idx="7167" formatCode="General">
                  <c:v>0.857889295</c:v>
                </c:pt>
                <c:pt idx="7168" formatCode="General">
                  <c:v>0.85788249999999999</c:v>
                </c:pt>
                <c:pt idx="7169" formatCode="General">
                  <c:v>0.85787576399999999</c:v>
                </c:pt>
                <c:pt idx="7170" formatCode="General">
                  <c:v>0.85786896899999998</c:v>
                </c:pt>
                <c:pt idx="7171" formatCode="General">
                  <c:v>0.85786223399999995</c:v>
                </c:pt>
                <c:pt idx="7172" formatCode="General">
                  <c:v>0.85785549900000002</c:v>
                </c:pt>
                <c:pt idx="7173" formatCode="General">
                  <c:v>0.85784870400000002</c:v>
                </c:pt>
                <c:pt idx="7174" formatCode="General">
                  <c:v>0.85784196899999998</c:v>
                </c:pt>
                <c:pt idx="7175" formatCode="General">
                  <c:v>0.85783523299999997</c:v>
                </c:pt>
                <c:pt idx="7176" formatCode="General">
                  <c:v>0.85782849800000005</c:v>
                </c:pt>
                <c:pt idx="7177" formatCode="General">
                  <c:v>0.85782176300000001</c:v>
                </c:pt>
                <c:pt idx="7178" formatCode="General">
                  <c:v>0.85781496800000001</c:v>
                </c:pt>
                <c:pt idx="7179" formatCode="General">
                  <c:v>0.857808232</c:v>
                </c:pt>
                <c:pt idx="7180" formatCode="General">
                  <c:v>0.85780149699999997</c:v>
                </c:pt>
                <c:pt idx="7181" formatCode="General">
                  <c:v>0.85779476200000004</c:v>
                </c:pt>
                <c:pt idx="7182" formatCode="General">
                  <c:v>0.85778802600000004</c:v>
                </c:pt>
                <c:pt idx="7183" formatCode="General">
                  <c:v>0.857781291</c:v>
                </c:pt>
                <c:pt idx="7184" formatCode="General">
                  <c:v>0.85777455599999997</c:v>
                </c:pt>
                <c:pt idx="7185" formatCode="General">
                  <c:v>0.85776781999999996</c:v>
                </c:pt>
                <c:pt idx="7186" formatCode="General">
                  <c:v>0.85776108500000003</c:v>
                </c:pt>
                <c:pt idx="7187" formatCode="General">
                  <c:v>0.85775435</c:v>
                </c:pt>
                <c:pt idx="7188" formatCode="General">
                  <c:v>0.85774767399999996</c:v>
                </c:pt>
                <c:pt idx="7189" formatCode="General">
                  <c:v>0.85774093900000004</c:v>
                </c:pt>
                <c:pt idx="7190" formatCode="General">
                  <c:v>0.85773420300000003</c:v>
                </c:pt>
                <c:pt idx="7191" formatCode="General">
                  <c:v>0.85772746799999999</c:v>
                </c:pt>
                <c:pt idx="7192" formatCode="General">
                  <c:v>0.85772073299999996</c:v>
                </c:pt>
                <c:pt idx="7193" formatCode="General">
                  <c:v>0.85771423599999996</c:v>
                </c:pt>
                <c:pt idx="7194" formatCode="General">
                  <c:v>0.85770749999999996</c:v>
                </c:pt>
                <c:pt idx="7195" formatCode="General">
                  <c:v>0.857700825</c:v>
                </c:pt>
                <c:pt idx="7196" formatCode="General">
                  <c:v>0.85769408899999999</c:v>
                </c:pt>
                <c:pt idx="7197" formatCode="General">
                  <c:v>0.85768735399999996</c:v>
                </c:pt>
                <c:pt idx="7198" formatCode="General">
                  <c:v>0.85768067800000003</c:v>
                </c:pt>
                <c:pt idx="7199" formatCode="General">
                  <c:v>0.85767394299999999</c:v>
                </c:pt>
                <c:pt idx="7200" formatCode="General">
                  <c:v>0.85766726699999996</c:v>
                </c:pt>
                <c:pt idx="7201" formatCode="General">
                  <c:v>0.85766053200000003</c:v>
                </c:pt>
                <c:pt idx="7202" formatCode="General">
                  <c:v>0.85765385599999999</c:v>
                </c:pt>
                <c:pt idx="7203" formatCode="General">
                  <c:v>0.85764712099999996</c:v>
                </c:pt>
                <c:pt idx="7204" formatCode="General">
                  <c:v>0.85764044500000003</c:v>
                </c:pt>
                <c:pt idx="7205" formatCode="General">
                  <c:v>0.85763376999999996</c:v>
                </c:pt>
                <c:pt idx="7206" formatCode="General">
                  <c:v>0.85762703399999995</c:v>
                </c:pt>
                <c:pt idx="7207" formatCode="General">
                  <c:v>0.85762035800000003</c:v>
                </c:pt>
                <c:pt idx="7208" formatCode="General">
                  <c:v>0.85761368299999996</c:v>
                </c:pt>
                <c:pt idx="7209" formatCode="General">
                  <c:v>0.85760694699999995</c:v>
                </c:pt>
                <c:pt idx="7210" formatCode="General">
                  <c:v>0.857600272</c:v>
                </c:pt>
                <c:pt idx="7211" formatCode="General">
                  <c:v>0.85759359599999996</c:v>
                </c:pt>
                <c:pt idx="7212" formatCode="General">
                  <c:v>0.85758692000000003</c:v>
                </c:pt>
                <c:pt idx="7213" formatCode="General">
                  <c:v>0.85758024499999996</c:v>
                </c:pt>
                <c:pt idx="7214" formatCode="General">
                  <c:v>0.85757356900000004</c:v>
                </c:pt>
                <c:pt idx="7215" formatCode="General">
                  <c:v>0.857566893</c:v>
                </c:pt>
                <c:pt idx="7216" formatCode="General">
                  <c:v>0.85756015799999996</c:v>
                </c:pt>
                <c:pt idx="7217" formatCode="General">
                  <c:v>0.85755348200000003</c:v>
                </c:pt>
                <c:pt idx="7218" formatCode="General">
                  <c:v>0.85754680599999999</c:v>
                </c:pt>
                <c:pt idx="7219" formatCode="General">
                  <c:v>0.85754013100000004</c:v>
                </c:pt>
                <c:pt idx="7220" formatCode="General">
                  <c:v>0.857533455</c:v>
                </c:pt>
                <c:pt idx="7221" formatCode="General">
                  <c:v>0.85752683900000004</c:v>
                </c:pt>
                <c:pt idx="7222" formatCode="General">
                  <c:v>0.857520163</c:v>
                </c:pt>
                <c:pt idx="7223" formatCode="General">
                  <c:v>0.85751348699999996</c:v>
                </c:pt>
                <c:pt idx="7224" formatCode="General">
                  <c:v>0.85750681200000001</c:v>
                </c:pt>
                <c:pt idx="7225" formatCode="General">
                  <c:v>0.85750013599999997</c:v>
                </c:pt>
                <c:pt idx="7226" formatCode="General">
                  <c:v>0.85749346000000004</c:v>
                </c:pt>
                <c:pt idx="7227" formatCode="General">
                  <c:v>0.85748684399999997</c:v>
                </c:pt>
                <c:pt idx="7228" formatCode="General">
                  <c:v>0.85748016800000004</c:v>
                </c:pt>
                <c:pt idx="7229" formatCode="General">
                  <c:v>0.85747349299999998</c:v>
                </c:pt>
                <c:pt idx="7230" formatCode="General">
                  <c:v>0.85746681700000005</c:v>
                </c:pt>
                <c:pt idx="7231" formatCode="General">
                  <c:v>0.85746020099999998</c:v>
                </c:pt>
                <c:pt idx="7232" formatCode="General">
                  <c:v>0.85745352500000005</c:v>
                </c:pt>
                <c:pt idx="7233" formatCode="General">
                  <c:v>0.85744684900000001</c:v>
                </c:pt>
                <c:pt idx="7234" formatCode="General">
                  <c:v>0.85744023300000005</c:v>
                </c:pt>
                <c:pt idx="7235" formatCode="General">
                  <c:v>0.85743355799999998</c:v>
                </c:pt>
                <c:pt idx="7236" formatCode="General">
                  <c:v>0.85742694100000005</c:v>
                </c:pt>
                <c:pt idx="7237" formatCode="General">
                  <c:v>0.85742026599999999</c:v>
                </c:pt>
                <c:pt idx="7238" formatCode="General">
                  <c:v>0.85741365000000003</c:v>
                </c:pt>
                <c:pt idx="7239" formatCode="General">
                  <c:v>0.85740697399999999</c:v>
                </c:pt>
                <c:pt idx="7240" formatCode="General">
                  <c:v>0.85740035800000003</c:v>
                </c:pt>
                <c:pt idx="7241" formatCode="General">
                  <c:v>0.85739374199999996</c:v>
                </c:pt>
                <c:pt idx="7242" formatCode="General">
                  <c:v>0.85738706600000003</c:v>
                </c:pt>
                <c:pt idx="7243" formatCode="General">
                  <c:v>0.85738044999999996</c:v>
                </c:pt>
                <c:pt idx="7244" formatCode="General">
                  <c:v>0.857373834</c:v>
                </c:pt>
                <c:pt idx="7245" formatCode="General">
                  <c:v>0.85736715799999996</c:v>
                </c:pt>
                <c:pt idx="7246" formatCode="General">
                  <c:v>0.857360542</c:v>
                </c:pt>
                <c:pt idx="7247" formatCode="General">
                  <c:v>0.85735392600000004</c:v>
                </c:pt>
                <c:pt idx="7248" formatCode="General">
                  <c:v>0.85734730999999997</c:v>
                </c:pt>
                <c:pt idx="7249" formatCode="General">
                  <c:v>0.85734063400000005</c:v>
                </c:pt>
                <c:pt idx="7250" formatCode="General">
                  <c:v>0.85733401799999998</c:v>
                </c:pt>
                <c:pt idx="7251" formatCode="General">
                  <c:v>0.85732740200000002</c:v>
                </c:pt>
                <c:pt idx="7252" formatCode="General">
                  <c:v>0.85732078599999995</c:v>
                </c:pt>
                <c:pt idx="7253" formatCode="General">
                  <c:v>0.85731416900000001</c:v>
                </c:pt>
                <c:pt idx="7254" formatCode="General">
                  <c:v>0.85730755300000006</c:v>
                </c:pt>
                <c:pt idx="7255" formatCode="General">
                  <c:v>0.85730093699999999</c:v>
                </c:pt>
                <c:pt idx="7256" formatCode="General">
                  <c:v>0.85729432100000003</c:v>
                </c:pt>
                <c:pt idx="7257" formatCode="General">
                  <c:v>0.85728770499999996</c:v>
                </c:pt>
                <c:pt idx="7258" formatCode="General">
                  <c:v>0.857281089</c:v>
                </c:pt>
                <c:pt idx="7259" formatCode="General">
                  <c:v>0.85727447300000004</c:v>
                </c:pt>
                <c:pt idx="7260" formatCode="General">
                  <c:v>0.85726785699999997</c:v>
                </c:pt>
                <c:pt idx="7261" formatCode="General">
                  <c:v>0.85726124000000004</c:v>
                </c:pt>
                <c:pt idx="7262" formatCode="General">
                  <c:v>0.85725468400000004</c:v>
                </c:pt>
                <c:pt idx="7263" formatCode="General">
                  <c:v>0.85724806799999997</c:v>
                </c:pt>
                <c:pt idx="7264" formatCode="General">
                  <c:v>0.85724145200000001</c:v>
                </c:pt>
                <c:pt idx="7265" formatCode="General">
                  <c:v>0.85723483599999994</c:v>
                </c:pt>
                <c:pt idx="7266" formatCode="General">
                  <c:v>0.85722821999999999</c:v>
                </c:pt>
                <c:pt idx="7267" formatCode="General">
                  <c:v>0.85722166300000002</c:v>
                </c:pt>
                <c:pt idx="7268" formatCode="General">
                  <c:v>0.85721504699999995</c:v>
                </c:pt>
                <c:pt idx="7269" formatCode="General">
                  <c:v>0.85720843099999999</c:v>
                </c:pt>
                <c:pt idx="7270" formatCode="General">
                  <c:v>0.85720187400000003</c:v>
                </c:pt>
                <c:pt idx="7271" formatCode="General">
                  <c:v>0.85719525799999996</c:v>
                </c:pt>
                <c:pt idx="7272" formatCode="General">
                  <c:v>0.85718870199999997</c:v>
                </c:pt>
                <c:pt idx="7273" formatCode="General">
                  <c:v>0.85718208600000001</c:v>
                </c:pt>
                <c:pt idx="7274" formatCode="General">
                  <c:v>0.85717552900000005</c:v>
                </c:pt>
                <c:pt idx="7275" formatCode="General">
                  <c:v>0.85716909200000002</c:v>
                </c:pt>
                <c:pt idx="7276" formatCode="General">
                  <c:v>0.85716253499999995</c:v>
                </c:pt>
                <c:pt idx="7277" formatCode="General">
                  <c:v>0.85715591899999999</c:v>
                </c:pt>
                <c:pt idx="7278" formatCode="General">
                  <c:v>0.857149363</c:v>
                </c:pt>
                <c:pt idx="7279" formatCode="General">
                  <c:v>0.85714280600000003</c:v>
                </c:pt>
                <c:pt idx="7280" formatCode="General">
                  <c:v>0.85713618999999996</c:v>
                </c:pt>
                <c:pt idx="7281" formatCode="General">
                  <c:v>0.857129633</c:v>
                </c:pt>
                <c:pt idx="7282" formatCode="General">
                  <c:v>0.85712307700000001</c:v>
                </c:pt>
                <c:pt idx="7283" formatCode="General">
                  <c:v>0.85711652000000005</c:v>
                </c:pt>
                <c:pt idx="7284" formatCode="General">
                  <c:v>0.85710990399999998</c:v>
                </c:pt>
                <c:pt idx="7285" formatCode="General">
                  <c:v>0.85710334799999999</c:v>
                </c:pt>
                <c:pt idx="7286" formatCode="General">
                  <c:v>0.85709679100000002</c:v>
                </c:pt>
                <c:pt idx="7287" formatCode="General">
                  <c:v>0.85709023500000003</c:v>
                </c:pt>
                <c:pt idx="7288" formatCode="General">
                  <c:v>0.85708367799999996</c:v>
                </c:pt>
                <c:pt idx="7289" formatCode="General">
                  <c:v>0.85707712199999997</c:v>
                </c:pt>
                <c:pt idx="7290" formatCode="General">
                  <c:v>0.85707056500000001</c:v>
                </c:pt>
                <c:pt idx="7291" formatCode="General">
                  <c:v>0.85706400900000002</c:v>
                </c:pt>
                <c:pt idx="7292" formatCode="General">
                  <c:v>0.85705745200000005</c:v>
                </c:pt>
                <c:pt idx="7293" formatCode="General">
                  <c:v>0.85705089599999995</c:v>
                </c:pt>
                <c:pt idx="7294" formatCode="General">
                  <c:v>0.85704433899999999</c:v>
                </c:pt>
                <c:pt idx="7295" formatCode="General">
                  <c:v>0.857037783</c:v>
                </c:pt>
                <c:pt idx="7296" formatCode="General">
                  <c:v>0.85703122600000003</c:v>
                </c:pt>
                <c:pt idx="7297" formatCode="General">
                  <c:v>0.85702467000000004</c:v>
                </c:pt>
                <c:pt idx="7298" formatCode="General">
                  <c:v>0.85701811299999997</c:v>
                </c:pt>
                <c:pt idx="7299" formatCode="General">
                  <c:v>0.85701161599999998</c:v>
                </c:pt>
                <c:pt idx="7300" formatCode="General">
                  <c:v>0.85700505999999999</c:v>
                </c:pt>
                <c:pt idx="7301" formatCode="General">
                  <c:v>0.85699850300000002</c:v>
                </c:pt>
                <c:pt idx="7302" formatCode="General">
                  <c:v>0.85699194700000003</c:v>
                </c:pt>
                <c:pt idx="7303" formatCode="General">
                  <c:v>0.85698545000000004</c:v>
                </c:pt>
                <c:pt idx="7304" formatCode="General">
                  <c:v>0.85697889299999996</c:v>
                </c:pt>
                <c:pt idx="7305" formatCode="General">
                  <c:v>0.85697233699999997</c:v>
                </c:pt>
                <c:pt idx="7306" formatCode="General">
                  <c:v>0.85696583999999998</c:v>
                </c:pt>
                <c:pt idx="7307" formatCode="General">
                  <c:v>0.85695928300000002</c:v>
                </c:pt>
                <c:pt idx="7308" formatCode="General">
                  <c:v>0.85695272700000003</c:v>
                </c:pt>
                <c:pt idx="7309" formatCode="General">
                  <c:v>0.85694623000000003</c:v>
                </c:pt>
                <c:pt idx="7310" formatCode="General">
                  <c:v>0.85693967299999996</c:v>
                </c:pt>
                <c:pt idx="7311" formatCode="General">
                  <c:v>0.85693317700000005</c:v>
                </c:pt>
                <c:pt idx="7312" formatCode="General">
                  <c:v>0.85692661999999997</c:v>
                </c:pt>
                <c:pt idx="7313" formatCode="General">
                  <c:v>0.85692012299999998</c:v>
                </c:pt>
                <c:pt idx="7314" formatCode="General">
                  <c:v>0.85691356699999999</c:v>
                </c:pt>
                <c:pt idx="7315" formatCode="General">
                  <c:v>0.85690706999999999</c:v>
                </c:pt>
                <c:pt idx="7316" formatCode="General">
                  <c:v>0.856900573</c:v>
                </c:pt>
                <c:pt idx="7317" formatCode="General">
                  <c:v>0.85689401600000004</c:v>
                </c:pt>
                <c:pt idx="7318" formatCode="General">
                  <c:v>0.85688751900000004</c:v>
                </c:pt>
                <c:pt idx="7319" formatCode="General">
                  <c:v>0.85688102200000005</c:v>
                </c:pt>
                <c:pt idx="7320" formatCode="General">
                  <c:v>0.85687452600000003</c:v>
                </c:pt>
                <c:pt idx="7321" formatCode="General">
                  <c:v>0.85686796899999995</c:v>
                </c:pt>
                <c:pt idx="7322" formatCode="General">
                  <c:v>0.85686147199999996</c:v>
                </c:pt>
                <c:pt idx="7323" formatCode="General">
                  <c:v>0.85685497499999996</c:v>
                </c:pt>
                <c:pt idx="7324" formatCode="General">
                  <c:v>0.85684847799999997</c:v>
                </c:pt>
                <c:pt idx="7325" formatCode="General">
                  <c:v>0.85684198099999997</c:v>
                </c:pt>
                <c:pt idx="7326" formatCode="General">
                  <c:v>0.85683542499999998</c:v>
                </c:pt>
                <c:pt idx="7327" formatCode="General">
                  <c:v>0.85682892799999999</c:v>
                </c:pt>
                <c:pt idx="7328" formatCode="General">
                  <c:v>0.856822431</c:v>
                </c:pt>
                <c:pt idx="7329" formatCode="General">
                  <c:v>0.856815934</c:v>
                </c:pt>
                <c:pt idx="7330" formatCode="General">
                  <c:v>0.85680943700000001</c:v>
                </c:pt>
                <c:pt idx="7331" formatCode="General">
                  <c:v>0.85680294000000001</c:v>
                </c:pt>
                <c:pt idx="7332" formatCode="General">
                  <c:v>0.85679644300000002</c:v>
                </c:pt>
                <c:pt idx="7333" formatCode="General">
                  <c:v>0.856789947</c:v>
                </c:pt>
                <c:pt idx="7334" formatCode="General">
                  <c:v>0.856783509</c:v>
                </c:pt>
                <c:pt idx="7335" formatCode="General">
                  <c:v>0.856777012</c:v>
                </c:pt>
                <c:pt idx="7336" formatCode="General">
                  <c:v>0.85677051500000001</c:v>
                </c:pt>
                <c:pt idx="7337" formatCode="General">
                  <c:v>0.85676401899999999</c:v>
                </c:pt>
                <c:pt idx="7338" formatCode="General">
                  <c:v>0.85675752199999999</c:v>
                </c:pt>
                <c:pt idx="7339" formatCode="General">
                  <c:v>0.856751025</c:v>
                </c:pt>
                <c:pt idx="7340" formatCode="General">
                  <c:v>0.856744587</c:v>
                </c:pt>
                <c:pt idx="7341" formatCode="General">
                  <c:v>0.85673809099999998</c:v>
                </c:pt>
                <c:pt idx="7342" formatCode="General">
                  <c:v>0.85673159399999999</c:v>
                </c:pt>
                <c:pt idx="7343" formatCode="General">
                  <c:v>0.85672515599999999</c:v>
                </c:pt>
                <c:pt idx="7344" formatCode="General">
                  <c:v>0.85671865899999999</c:v>
                </c:pt>
                <c:pt idx="7345" formatCode="General">
                  <c:v>0.856712162</c:v>
                </c:pt>
                <c:pt idx="7346" formatCode="General">
                  <c:v>0.85670572499999997</c:v>
                </c:pt>
                <c:pt idx="7347" formatCode="General">
                  <c:v>0.85669922799999998</c:v>
                </c:pt>
                <c:pt idx="7348" formatCode="General">
                  <c:v>0.85669279099999995</c:v>
                </c:pt>
                <c:pt idx="7349" formatCode="General">
                  <c:v>0.85668629399999996</c:v>
                </c:pt>
                <c:pt idx="7350" formatCode="General">
                  <c:v>0.85667985700000004</c:v>
                </c:pt>
                <c:pt idx="7351" formatCode="General">
                  <c:v>0.85667336000000005</c:v>
                </c:pt>
                <c:pt idx="7352" formatCode="General">
                  <c:v>0.85666692300000002</c:v>
                </c:pt>
                <c:pt idx="7353" formatCode="General">
                  <c:v>0.85666042600000003</c:v>
                </c:pt>
                <c:pt idx="7354" formatCode="General">
                  <c:v>0.85665398800000003</c:v>
                </c:pt>
                <c:pt idx="7355" formatCode="General">
                  <c:v>0.85664755100000001</c:v>
                </c:pt>
                <c:pt idx="7356" formatCode="General">
                  <c:v>0.85664105400000001</c:v>
                </c:pt>
                <c:pt idx="7357" formatCode="General">
                  <c:v>0.85663461699999999</c:v>
                </c:pt>
                <c:pt idx="7358" formatCode="General">
                  <c:v>0.85662835800000003</c:v>
                </c:pt>
                <c:pt idx="7359" formatCode="General">
                  <c:v>0.85662192100000001</c:v>
                </c:pt>
                <c:pt idx="7360" formatCode="General">
                  <c:v>0.85661542400000001</c:v>
                </c:pt>
                <c:pt idx="7361" formatCode="General">
                  <c:v>0.85660898699999999</c:v>
                </c:pt>
                <c:pt idx="7362" formatCode="General">
                  <c:v>0.85660254999999996</c:v>
                </c:pt>
                <c:pt idx="7363" formatCode="General">
                  <c:v>0.85659611199999997</c:v>
                </c:pt>
                <c:pt idx="7364" formatCode="General">
                  <c:v>0.85658967500000005</c:v>
                </c:pt>
                <c:pt idx="7365" formatCode="General">
                  <c:v>0.85658323800000002</c:v>
                </c:pt>
                <c:pt idx="7366" formatCode="General">
                  <c:v>0.85657680000000003</c:v>
                </c:pt>
                <c:pt idx="7367" formatCode="General">
                  <c:v>0.856570363</c:v>
                </c:pt>
                <c:pt idx="7368" formatCode="General">
                  <c:v>0.85656392599999998</c:v>
                </c:pt>
                <c:pt idx="7369" formatCode="General">
                  <c:v>0.85655748799999998</c:v>
                </c:pt>
                <c:pt idx="7370" formatCode="General">
                  <c:v>0.85655105099999995</c:v>
                </c:pt>
                <c:pt idx="7371" formatCode="General">
                  <c:v>0.85654461400000004</c:v>
                </c:pt>
                <c:pt idx="7372" formatCode="General">
                  <c:v>0.85653817700000001</c:v>
                </c:pt>
                <c:pt idx="7373" formatCode="General">
                  <c:v>0.85653173900000001</c:v>
                </c:pt>
                <c:pt idx="7374" formatCode="General">
                  <c:v>0.85652530199999999</c:v>
                </c:pt>
                <c:pt idx="7375" formatCode="General">
                  <c:v>0.85651892399999996</c:v>
                </c:pt>
                <c:pt idx="7376" formatCode="General">
                  <c:v>0.85651248700000004</c:v>
                </c:pt>
                <c:pt idx="7377" formatCode="General">
                  <c:v>0.85650605000000002</c:v>
                </c:pt>
                <c:pt idx="7378" formatCode="General">
                  <c:v>0.85649961200000002</c:v>
                </c:pt>
                <c:pt idx="7379" formatCode="General">
                  <c:v>0.85649323499999996</c:v>
                </c:pt>
                <c:pt idx="7380" formatCode="General">
                  <c:v>0.85648679699999997</c:v>
                </c:pt>
                <c:pt idx="7381" formatCode="General">
                  <c:v>0.85648036000000005</c:v>
                </c:pt>
                <c:pt idx="7382" formatCode="General">
                  <c:v>0.85647398200000002</c:v>
                </c:pt>
                <c:pt idx="7383" formatCode="General">
                  <c:v>0.856467545</c:v>
                </c:pt>
                <c:pt idx="7384" formatCode="General">
                  <c:v>0.85646110799999997</c:v>
                </c:pt>
                <c:pt idx="7385" formatCode="General">
                  <c:v>0.85645473000000005</c:v>
                </c:pt>
                <c:pt idx="7386" formatCode="General">
                  <c:v>0.85644829300000003</c:v>
                </c:pt>
                <c:pt idx="7387" formatCode="General">
                  <c:v>0.856441915</c:v>
                </c:pt>
                <c:pt idx="7388" formatCode="General">
                  <c:v>0.85643547799999997</c:v>
                </c:pt>
                <c:pt idx="7389" formatCode="General">
                  <c:v>0.85642910000000005</c:v>
                </c:pt>
                <c:pt idx="7390" formatCode="General">
                  <c:v>0.85642266300000003</c:v>
                </c:pt>
                <c:pt idx="7391" formatCode="General">
                  <c:v>0.856416285</c:v>
                </c:pt>
                <c:pt idx="7392" formatCode="General">
                  <c:v>0.85640990699999997</c:v>
                </c:pt>
                <c:pt idx="7393" formatCode="General">
                  <c:v>0.85640347000000006</c:v>
                </c:pt>
                <c:pt idx="7394" formatCode="General">
                  <c:v>0.85639709200000003</c:v>
                </c:pt>
                <c:pt idx="7395" formatCode="General">
                  <c:v>0.85639071499999997</c:v>
                </c:pt>
                <c:pt idx="7396" formatCode="General">
                  <c:v>0.85638427699999997</c:v>
                </c:pt>
                <c:pt idx="7397" formatCode="General">
                  <c:v>0.85637790000000003</c:v>
                </c:pt>
                <c:pt idx="7398" formatCode="General">
                  <c:v>0.856371522</c:v>
                </c:pt>
                <c:pt idx="7399" formatCode="General">
                  <c:v>0.85636514399999997</c:v>
                </c:pt>
                <c:pt idx="7400" formatCode="General">
                  <c:v>0.85635876700000002</c:v>
                </c:pt>
                <c:pt idx="7401" formatCode="General">
                  <c:v>0.85635232900000002</c:v>
                </c:pt>
                <c:pt idx="7402" formatCode="General">
                  <c:v>0.85634595199999997</c:v>
                </c:pt>
                <c:pt idx="7403" formatCode="General">
                  <c:v>0.85633957400000005</c:v>
                </c:pt>
                <c:pt idx="7404" formatCode="General">
                  <c:v>0.85633319600000002</c:v>
                </c:pt>
                <c:pt idx="7405" formatCode="General">
                  <c:v>0.85632681799999999</c:v>
                </c:pt>
                <c:pt idx="7406" formatCode="General">
                  <c:v>0.85632044100000004</c:v>
                </c:pt>
                <c:pt idx="7407" formatCode="General">
                  <c:v>0.85631406300000001</c:v>
                </c:pt>
                <c:pt idx="7408" formatCode="General">
                  <c:v>0.85630768499999999</c:v>
                </c:pt>
                <c:pt idx="7409" formatCode="General">
                  <c:v>0.85630130800000004</c:v>
                </c:pt>
                <c:pt idx="7410" formatCode="General">
                  <c:v>0.85629493000000001</c:v>
                </c:pt>
                <c:pt idx="7411" formatCode="General">
                  <c:v>0.85628855199999998</c:v>
                </c:pt>
                <c:pt idx="7412" formatCode="General">
                  <c:v>0.85628217500000003</c:v>
                </c:pt>
                <c:pt idx="7413" formatCode="General">
                  <c:v>0.856275856</c:v>
                </c:pt>
                <c:pt idx="7414" formatCode="General">
                  <c:v>0.85626947899999994</c:v>
                </c:pt>
                <c:pt idx="7415" formatCode="General">
                  <c:v>0.85626310100000003</c:v>
                </c:pt>
                <c:pt idx="7416" formatCode="General">
                  <c:v>0.856256723</c:v>
                </c:pt>
                <c:pt idx="7417" formatCode="General">
                  <c:v>0.85625034600000005</c:v>
                </c:pt>
                <c:pt idx="7418" formatCode="General">
                  <c:v>0.85624402799999999</c:v>
                </c:pt>
                <c:pt idx="7419" formatCode="General">
                  <c:v>0.85623764999999996</c:v>
                </c:pt>
                <c:pt idx="7420" formatCode="General">
                  <c:v>0.85623127200000004</c:v>
                </c:pt>
                <c:pt idx="7421" formatCode="General">
                  <c:v>0.85622495399999998</c:v>
                </c:pt>
                <c:pt idx="7422" formatCode="General">
                  <c:v>0.85621857599999995</c:v>
                </c:pt>
                <c:pt idx="7423" formatCode="General">
                  <c:v>0.856212258</c:v>
                </c:pt>
                <c:pt idx="7424" formatCode="General">
                  <c:v>0.85620588099999995</c:v>
                </c:pt>
                <c:pt idx="7425" formatCode="General">
                  <c:v>0.85619950300000003</c:v>
                </c:pt>
                <c:pt idx="7426" formatCode="General">
                  <c:v>0.85619318499999997</c:v>
                </c:pt>
                <c:pt idx="7427" formatCode="General">
                  <c:v>0.85618680700000005</c:v>
                </c:pt>
                <c:pt idx="7428" formatCode="General">
                  <c:v>0.85618048899999999</c:v>
                </c:pt>
                <c:pt idx="7429" formatCode="General">
                  <c:v>0.85617411099999996</c:v>
                </c:pt>
                <c:pt idx="7430" formatCode="General">
                  <c:v>0.85616779300000001</c:v>
                </c:pt>
                <c:pt idx="7431" formatCode="General">
                  <c:v>0.85616147499999995</c:v>
                </c:pt>
                <c:pt idx="7432" formatCode="General">
                  <c:v>0.85615509700000003</c:v>
                </c:pt>
                <c:pt idx="7433" formatCode="General">
                  <c:v>0.85614877899999997</c:v>
                </c:pt>
                <c:pt idx="7434" formatCode="General">
                  <c:v>0.85614246100000002</c:v>
                </c:pt>
                <c:pt idx="7435" formatCode="General">
                  <c:v>0.85613608399999996</c:v>
                </c:pt>
                <c:pt idx="7436" formatCode="General">
                  <c:v>0.85612976600000001</c:v>
                </c:pt>
                <c:pt idx="7437" formatCode="General">
                  <c:v>0.85612344699999998</c:v>
                </c:pt>
                <c:pt idx="7438" formatCode="General">
                  <c:v>0.85611712900000003</c:v>
                </c:pt>
                <c:pt idx="7439" formatCode="General">
                  <c:v>0.85611075199999997</c:v>
                </c:pt>
                <c:pt idx="7440" formatCode="General">
                  <c:v>0.85610443400000003</c:v>
                </c:pt>
                <c:pt idx="7441" formatCode="General">
                  <c:v>0.85609829400000004</c:v>
                </c:pt>
                <c:pt idx="7442" formatCode="General">
                  <c:v>0.85609197599999998</c:v>
                </c:pt>
                <c:pt idx="7443" formatCode="General">
                  <c:v>0.85608565800000003</c:v>
                </c:pt>
                <c:pt idx="7444" formatCode="General">
                  <c:v>0.85607933999999997</c:v>
                </c:pt>
                <c:pt idx="7445" formatCode="General">
                  <c:v>0.85607302200000002</c:v>
                </c:pt>
                <c:pt idx="7446" formatCode="General">
                  <c:v>0.85606670399999996</c:v>
                </c:pt>
                <c:pt idx="7447" formatCode="General">
                  <c:v>0.85606038600000001</c:v>
                </c:pt>
                <c:pt idx="7448" formatCode="General">
                  <c:v>0.85605406799999995</c:v>
                </c:pt>
                <c:pt idx="7449" formatCode="General">
                  <c:v>0.85604775</c:v>
                </c:pt>
                <c:pt idx="7450" formatCode="General">
                  <c:v>0.85604143099999996</c:v>
                </c:pt>
                <c:pt idx="7451" formatCode="General">
                  <c:v>0.85603511300000001</c:v>
                </c:pt>
                <c:pt idx="7452" formatCode="General">
                  <c:v>0.85602885500000003</c:v>
                </c:pt>
                <c:pt idx="7453" formatCode="General">
                  <c:v>0.85602253699999997</c:v>
                </c:pt>
                <c:pt idx="7454" formatCode="General">
                  <c:v>0.85601621900000002</c:v>
                </c:pt>
                <c:pt idx="7455" formatCode="General">
                  <c:v>0.85600990099999996</c:v>
                </c:pt>
                <c:pt idx="7456" formatCode="General">
                  <c:v>0.85600358200000004</c:v>
                </c:pt>
                <c:pt idx="7457" formatCode="General">
                  <c:v>0.85599732399999995</c:v>
                </c:pt>
                <c:pt idx="7458" formatCode="General">
                  <c:v>0.855991006</c:v>
                </c:pt>
                <c:pt idx="7459" formatCode="General">
                  <c:v>0.85598468800000005</c:v>
                </c:pt>
                <c:pt idx="7460" formatCode="General">
                  <c:v>0.85597842899999999</c:v>
                </c:pt>
                <c:pt idx="7461" formatCode="General">
                  <c:v>0.85597211100000004</c:v>
                </c:pt>
                <c:pt idx="7462" formatCode="General">
                  <c:v>0.85596585300000005</c:v>
                </c:pt>
                <c:pt idx="7463" formatCode="General">
                  <c:v>0.85595953499999999</c:v>
                </c:pt>
                <c:pt idx="7464" formatCode="General">
                  <c:v>0.85595321700000004</c:v>
                </c:pt>
                <c:pt idx="7465" formatCode="General">
                  <c:v>0.85594695799999998</c:v>
                </c:pt>
                <c:pt idx="7466" formatCode="General">
                  <c:v>0.85594064000000003</c:v>
                </c:pt>
                <c:pt idx="7467" formatCode="General">
                  <c:v>0.85593438099999997</c:v>
                </c:pt>
                <c:pt idx="7468" formatCode="General">
                  <c:v>0.85592812299999999</c:v>
                </c:pt>
                <c:pt idx="7469" formatCode="General">
                  <c:v>0.85592180500000004</c:v>
                </c:pt>
                <c:pt idx="7470" formatCode="General">
                  <c:v>0.85591554599999997</c:v>
                </c:pt>
                <c:pt idx="7471" formatCode="General">
                  <c:v>0.85590922800000002</c:v>
                </c:pt>
                <c:pt idx="7472" formatCode="General">
                  <c:v>0.85590297000000004</c:v>
                </c:pt>
                <c:pt idx="7473" formatCode="General">
                  <c:v>0.85589671099999998</c:v>
                </c:pt>
                <c:pt idx="7474" formatCode="General">
                  <c:v>0.85589039300000003</c:v>
                </c:pt>
                <c:pt idx="7475" formatCode="General">
                  <c:v>0.85588413500000005</c:v>
                </c:pt>
                <c:pt idx="7476" formatCode="General">
                  <c:v>0.85587787599999998</c:v>
                </c:pt>
                <c:pt idx="7477" formatCode="General">
                  <c:v>0.855871618</c:v>
                </c:pt>
                <c:pt idx="7478" formatCode="General">
                  <c:v>0.85586535900000005</c:v>
                </c:pt>
                <c:pt idx="7479" formatCode="General">
                  <c:v>0.85585904099999999</c:v>
                </c:pt>
                <c:pt idx="7480" formatCode="General">
                  <c:v>0.85585278300000001</c:v>
                </c:pt>
                <c:pt idx="7481" formatCode="General">
                  <c:v>0.85584652400000005</c:v>
                </c:pt>
                <c:pt idx="7482" formatCode="General">
                  <c:v>0.85584026599999996</c:v>
                </c:pt>
                <c:pt idx="7483" formatCode="General">
                  <c:v>0.85583400700000001</c:v>
                </c:pt>
                <c:pt idx="7484" formatCode="General">
                  <c:v>0.85582774900000003</c:v>
                </c:pt>
                <c:pt idx="7485" formatCode="General">
                  <c:v>0.85582148999999996</c:v>
                </c:pt>
                <c:pt idx="7486" formatCode="General">
                  <c:v>0.85581523199999998</c:v>
                </c:pt>
                <c:pt idx="7487" formatCode="General">
                  <c:v>0.85580897300000003</c:v>
                </c:pt>
                <c:pt idx="7488" formatCode="General">
                  <c:v>0.85580271500000005</c:v>
                </c:pt>
                <c:pt idx="7489" formatCode="General">
                  <c:v>0.85579645599999998</c:v>
                </c:pt>
                <c:pt idx="7490" formatCode="General">
                  <c:v>0.855790198</c:v>
                </c:pt>
                <c:pt idx="7491" formatCode="General">
                  <c:v>0.85578393900000005</c:v>
                </c:pt>
                <c:pt idx="7492" formatCode="General">
                  <c:v>0.85577768099999996</c:v>
                </c:pt>
                <c:pt idx="7493" formatCode="General">
                  <c:v>0.85577148199999997</c:v>
                </c:pt>
                <c:pt idx="7494" formatCode="General">
                  <c:v>0.85576522399999999</c:v>
                </c:pt>
                <c:pt idx="7495" formatCode="General">
                  <c:v>0.85575896500000004</c:v>
                </c:pt>
                <c:pt idx="7496" formatCode="General">
                  <c:v>0.85575270699999995</c:v>
                </c:pt>
                <c:pt idx="7497" formatCode="General">
                  <c:v>0.85574650799999996</c:v>
                </c:pt>
                <c:pt idx="7498" formatCode="General">
                  <c:v>0.85574024900000001</c:v>
                </c:pt>
                <c:pt idx="7499" formatCode="General">
                  <c:v>0.85573399100000003</c:v>
                </c:pt>
                <c:pt idx="7500" formatCode="General">
                  <c:v>0.85572773199999996</c:v>
                </c:pt>
                <c:pt idx="7501" formatCode="General">
                  <c:v>0.85572153299999998</c:v>
                </c:pt>
                <c:pt idx="7502" formatCode="General">
                  <c:v>0.855715275</c:v>
                </c:pt>
                <c:pt idx="7503" formatCode="General">
                  <c:v>0.85570907600000001</c:v>
                </c:pt>
                <c:pt idx="7504" formatCode="General">
                  <c:v>0.85570281699999995</c:v>
                </c:pt>
                <c:pt idx="7505" formatCode="General">
                  <c:v>0.85569661900000005</c:v>
                </c:pt>
                <c:pt idx="7506" formatCode="General">
                  <c:v>0.85569035999999998</c:v>
                </c:pt>
                <c:pt idx="7507" formatCode="General">
                  <c:v>0.855684161</c:v>
                </c:pt>
                <c:pt idx="7508" formatCode="General">
                  <c:v>0.85567790300000002</c:v>
                </c:pt>
                <c:pt idx="7509" formatCode="General">
                  <c:v>0.85567170400000003</c:v>
                </c:pt>
                <c:pt idx="7510" formatCode="General">
                  <c:v>0.85566544499999997</c:v>
                </c:pt>
                <c:pt idx="7511" formatCode="General">
                  <c:v>0.85565924599999998</c:v>
                </c:pt>
                <c:pt idx="7512" formatCode="General">
                  <c:v>0.855652988</c:v>
                </c:pt>
                <c:pt idx="7513" formatCode="General">
                  <c:v>0.85564678900000002</c:v>
                </c:pt>
                <c:pt idx="7514" formatCode="General">
                  <c:v>0.85564059000000003</c:v>
                </c:pt>
                <c:pt idx="7515" formatCode="General">
                  <c:v>0.85563439100000005</c:v>
                </c:pt>
                <c:pt idx="7516" formatCode="General">
                  <c:v>0.85562813299999996</c:v>
                </c:pt>
                <c:pt idx="7517" formatCode="General">
                  <c:v>0.85562193399999997</c:v>
                </c:pt>
                <c:pt idx="7518" formatCode="General">
                  <c:v>0.85561573499999999</c:v>
                </c:pt>
                <c:pt idx="7519" formatCode="General">
                  <c:v>0.855609536</c:v>
                </c:pt>
                <c:pt idx="7520" formatCode="General">
                  <c:v>0.85560327800000002</c:v>
                </c:pt>
                <c:pt idx="7521" formatCode="General">
                  <c:v>0.85559707900000004</c:v>
                </c:pt>
                <c:pt idx="7522" formatCode="General">
                  <c:v>0.85559088000000005</c:v>
                </c:pt>
                <c:pt idx="7523" formatCode="General">
                  <c:v>0.85558468099999996</c:v>
                </c:pt>
                <c:pt idx="7524" formatCode="General">
                  <c:v>0.85557866100000002</c:v>
                </c:pt>
                <c:pt idx="7525" formatCode="General">
                  <c:v>0.85557246200000003</c:v>
                </c:pt>
                <c:pt idx="7526" formatCode="General">
                  <c:v>0.85556626300000005</c:v>
                </c:pt>
                <c:pt idx="7527" formatCode="General">
                  <c:v>0.85556006399999995</c:v>
                </c:pt>
                <c:pt idx="7528" formatCode="General">
                  <c:v>0.85555386499999997</c:v>
                </c:pt>
                <c:pt idx="7529" formatCode="General">
                  <c:v>0.85554766699999996</c:v>
                </c:pt>
                <c:pt idx="7530" formatCode="General">
                  <c:v>0.85554146799999997</c:v>
                </c:pt>
                <c:pt idx="7531" formatCode="General">
                  <c:v>0.85553526899999999</c:v>
                </c:pt>
                <c:pt idx="7532" formatCode="General">
                  <c:v>0.85552912999999997</c:v>
                </c:pt>
                <c:pt idx="7533" formatCode="General">
                  <c:v>0.85552293099999999</c:v>
                </c:pt>
                <c:pt idx="7534" formatCode="General">
                  <c:v>0.855516732</c:v>
                </c:pt>
                <c:pt idx="7535" formatCode="General">
                  <c:v>0.85551053300000002</c:v>
                </c:pt>
                <c:pt idx="7536" formatCode="General">
                  <c:v>0.85550433400000003</c:v>
                </c:pt>
                <c:pt idx="7537" formatCode="General">
                  <c:v>0.85549819500000002</c:v>
                </c:pt>
                <c:pt idx="7538" formatCode="General">
                  <c:v>0.85549199600000003</c:v>
                </c:pt>
                <c:pt idx="7539" formatCode="General">
                  <c:v>0.85548579700000005</c:v>
                </c:pt>
                <c:pt idx="7540" formatCode="General">
                  <c:v>0.85547965800000003</c:v>
                </c:pt>
                <c:pt idx="7541" formatCode="General">
                  <c:v>0.85547345900000005</c:v>
                </c:pt>
                <c:pt idx="7542" formatCode="General">
                  <c:v>0.85546725999999995</c:v>
                </c:pt>
                <c:pt idx="7543" formatCode="General">
                  <c:v>0.85546112100000005</c:v>
                </c:pt>
                <c:pt idx="7544" formatCode="General">
                  <c:v>0.85545492199999995</c:v>
                </c:pt>
                <c:pt idx="7545" formatCode="General">
                  <c:v>0.85544878199999996</c:v>
                </c:pt>
                <c:pt idx="7546" formatCode="General">
                  <c:v>0.85544258399999995</c:v>
                </c:pt>
                <c:pt idx="7547" formatCode="General">
                  <c:v>0.85543644399999996</c:v>
                </c:pt>
                <c:pt idx="7548" formatCode="General">
                  <c:v>0.85543024499999998</c:v>
                </c:pt>
                <c:pt idx="7549" formatCode="General">
                  <c:v>0.85542410599999996</c:v>
                </c:pt>
                <c:pt idx="7550" formatCode="General">
                  <c:v>0.85541796699999995</c:v>
                </c:pt>
                <c:pt idx="7551" formatCode="General">
                  <c:v>0.85541176799999996</c:v>
                </c:pt>
                <c:pt idx="7552" formatCode="General">
                  <c:v>0.85540562899999995</c:v>
                </c:pt>
                <c:pt idx="7553" formatCode="General">
                  <c:v>0.85539942999999996</c:v>
                </c:pt>
                <c:pt idx="7554" formatCode="General">
                  <c:v>0.85539329099999994</c:v>
                </c:pt>
                <c:pt idx="7555" formatCode="General">
                  <c:v>0.85538715099999996</c:v>
                </c:pt>
                <c:pt idx="7556" formatCode="General">
                  <c:v>0.85538101200000005</c:v>
                </c:pt>
                <c:pt idx="7557" formatCode="General">
                  <c:v>0.85537481299999996</c:v>
                </c:pt>
                <c:pt idx="7558" formatCode="General">
                  <c:v>0.85536867400000005</c:v>
                </c:pt>
                <c:pt idx="7559" formatCode="General">
                  <c:v>0.85536253500000003</c:v>
                </c:pt>
                <c:pt idx="7560" formatCode="General">
                  <c:v>0.85535639500000005</c:v>
                </c:pt>
                <c:pt idx="7561" formatCode="General">
                  <c:v>0.85535025600000003</c:v>
                </c:pt>
                <c:pt idx="7562" formatCode="General">
                  <c:v>0.85534405700000005</c:v>
                </c:pt>
                <c:pt idx="7563" formatCode="General">
                  <c:v>0.85533791800000003</c:v>
                </c:pt>
                <c:pt idx="7564" formatCode="General">
                  <c:v>0.85533177900000001</c:v>
                </c:pt>
                <c:pt idx="7565" formatCode="General">
                  <c:v>0.85532563900000003</c:v>
                </c:pt>
                <c:pt idx="7566" formatCode="General">
                  <c:v>0.85531950000000001</c:v>
                </c:pt>
                <c:pt idx="7567" formatCode="General">
                  <c:v>0.85531336099999999</c:v>
                </c:pt>
                <c:pt idx="7568" formatCode="General">
                  <c:v>0.85530722100000001</c:v>
                </c:pt>
                <c:pt idx="7569" formatCode="General">
                  <c:v>0.85530108199999999</c:v>
                </c:pt>
                <c:pt idx="7570" formatCode="General">
                  <c:v>0.85529494299999997</c:v>
                </c:pt>
                <c:pt idx="7571" formatCode="General">
                  <c:v>0.85528880399999996</c:v>
                </c:pt>
                <c:pt idx="7572" formatCode="General">
                  <c:v>0.85528266399999997</c:v>
                </c:pt>
                <c:pt idx="7573" formatCode="General">
                  <c:v>0.85527658500000003</c:v>
                </c:pt>
                <c:pt idx="7574" formatCode="General">
                  <c:v>0.85527044500000005</c:v>
                </c:pt>
                <c:pt idx="7575" formatCode="General">
                  <c:v>0.85526430600000003</c:v>
                </c:pt>
                <c:pt idx="7576" formatCode="General">
                  <c:v>0.85525816700000001</c:v>
                </c:pt>
                <c:pt idx="7577" formatCode="General">
                  <c:v>0.855252028</c:v>
                </c:pt>
                <c:pt idx="7578" formatCode="General">
                  <c:v>0.85524594799999998</c:v>
                </c:pt>
                <c:pt idx="7579" formatCode="General">
                  <c:v>0.85523980899999996</c:v>
                </c:pt>
                <c:pt idx="7580" formatCode="General">
                  <c:v>0.85523366899999997</c:v>
                </c:pt>
                <c:pt idx="7581" formatCode="General">
                  <c:v>0.85522759000000004</c:v>
                </c:pt>
                <c:pt idx="7582" formatCode="General">
                  <c:v>0.85522145000000005</c:v>
                </c:pt>
                <c:pt idx="7583" formatCode="General">
                  <c:v>0.85521531100000003</c:v>
                </c:pt>
                <c:pt idx="7584" formatCode="General">
                  <c:v>0.85520923100000001</c:v>
                </c:pt>
                <c:pt idx="7585" formatCode="General">
                  <c:v>0.855203092</c:v>
                </c:pt>
                <c:pt idx="7586" formatCode="General">
                  <c:v>0.85519701199999998</c:v>
                </c:pt>
                <c:pt idx="7587" formatCode="General">
                  <c:v>0.85519087299999996</c:v>
                </c:pt>
                <c:pt idx="7588" formatCode="General">
                  <c:v>0.85518473399999995</c:v>
                </c:pt>
                <c:pt idx="7589" formatCode="General">
                  <c:v>0.85517865400000004</c:v>
                </c:pt>
                <c:pt idx="7590" formatCode="General">
                  <c:v>0.85517257499999999</c:v>
                </c:pt>
                <c:pt idx="7591" formatCode="General">
                  <c:v>0.855166435</c:v>
                </c:pt>
                <c:pt idx="7592" formatCode="General">
                  <c:v>0.85516035599999995</c:v>
                </c:pt>
                <c:pt idx="7593" formatCode="General">
                  <c:v>0.85515421599999997</c:v>
                </c:pt>
                <c:pt idx="7594" formatCode="General">
                  <c:v>0.85514813700000003</c:v>
                </c:pt>
                <c:pt idx="7595" formatCode="General">
                  <c:v>0.85514205700000001</c:v>
                </c:pt>
                <c:pt idx="7596" formatCode="General">
                  <c:v>0.85513591799999999</c:v>
                </c:pt>
                <c:pt idx="7597" formatCode="General">
                  <c:v>0.85512983799999998</c:v>
                </c:pt>
                <c:pt idx="7598" formatCode="General">
                  <c:v>0.85512375799999996</c:v>
                </c:pt>
                <c:pt idx="7599" formatCode="General">
                  <c:v>0.85511761900000005</c:v>
                </c:pt>
                <c:pt idx="7600" formatCode="General">
                  <c:v>0.85511153900000003</c:v>
                </c:pt>
                <c:pt idx="7601" formatCode="General">
                  <c:v>0.85510545999999998</c:v>
                </c:pt>
                <c:pt idx="7602" formatCode="General">
                  <c:v>0.85509937999999996</c:v>
                </c:pt>
                <c:pt idx="7603" formatCode="General">
                  <c:v>0.85509329999999995</c:v>
                </c:pt>
                <c:pt idx="7604" formatCode="General">
                  <c:v>0.85508716100000004</c:v>
                </c:pt>
                <c:pt idx="7605" formatCode="General">
                  <c:v>0.85508108100000002</c:v>
                </c:pt>
                <c:pt idx="7606" formatCode="General">
                  <c:v>0.85507500199999997</c:v>
                </c:pt>
                <c:pt idx="7607" formatCode="General">
                  <c:v>0.855069101</c:v>
                </c:pt>
                <c:pt idx="7608" formatCode="General">
                  <c:v>0.85506302099999998</c:v>
                </c:pt>
                <c:pt idx="7609" formatCode="General">
                  <c:v>0.85505694200000004</c:v>
                </c:pt>
                <c:pt idx="7610" formatCode="General">
                  <c:v>0.85505086200000002</c:v>
                </c:pt>
                <c:pt idx="7611" formatCode="General">
                  <c:v>0.855044782</c:v>
                </c:pt>
                <c:pt idx="7612" formatCode="General">
                  <c:v>0.85503870199999998</c:v>
                </c:pt>
                <c:pt idx="7613" formatCode="General">
                  <c:v>0.85503268200000004</c:v>
                </c:pt>
                <c:pt idx="7614" formatCode="General">
                  <c:v>0.855026603</c:v>
                </c:pt>
                <c:pt idx="7615" formatCode="General">
                  <c:v>0.85502052299999998</c:v>
                </c:pt>
                <c:pt idx="7616" formatCode="General">
                  <c:v>0.85501444299999996</c:v>
                </c:pt>
                <c:pt idx="7617" formatCode="General">
                  <c:v>0.85500836400000002</c:v>
                </c:pt>
                <c:pt idx="7618" formatCode="General">
                  <c:v>0.855002284</c:v>
                </c:pt>
                <c:pt idx="7619" formatCode="General">
                  <c:v>0.85499626399999995</c:v>
                </c:pt>
                <c:pt idx="7620" formatCode="General">
                  <c:v>0.85499018400000004</c:v>
                </c:pt>
                <c:pt idx="7621" formatCode="General">
                  <c:v>0.85498410499999999</c:v>
                </c:pt>
                <c:pt idx="7622" formatCode="General">
                  <c:v>0.85497808500000005</c:v>
                </c:pt>
                <c:pt idx="7623" formatCode="General">
                  <c:v>0.85497200500000003</c:v>
                </c:pt>
                <c:pt idx="7624" formatCode="General">
                  <c:v>0.85496592500000002</c:v>
                </c:pt>
                <c:pt idx="7625" formatCode="General">
                  <c:v>0.85495990499999996</c:v>
                </c:pt>
                <c:pt idx="7626" formatCode="General">
                  <c:v>0.85495382499999995</c:v>
                </c:pt>
                <c:pt idx="7627" formatCode="General">
                  <c:v>0.85494780500000001</c:v>
                </c:pt>
                <c:pt idx="7628" formatCode="General">
                  <c:v>0.85494172599999996</c:v>
                </c:pt>
                <c:pt idx="7629" formatCode="General">
                  <c:v>0.85493564600000005</c:v>
                </c:pt>
                <c:pt idx="7630" formatCode="General">
                  <c:v>0.854929626</c:v>
                </c:pt>
                <c:pt idx="7631" formatCode="General">
                  <c:v>0.85492360599999995</c:v>
                </c:pt>
                <c:pt idx="7632" formatCode="General">
                  <c:v>0.85491752600000004</c:v>
                </c:pt>
                <c:pt idx="7633" formatCode="General">
                  <c:v>0.85491150599999999</c:v>
                </c:pt>
                <c:pt idx="7634" formatCode="General">
                  <c:v>0.85490542700000005</c:v>
                </c:pt>
                <c:pt idx="7635" formatCode="General">
                  <c:v>0.85489940600000003</c:v>
                </c:pt>
                <c:pt idx="7636" formatCode="General">
                  <c:v>0.85489338599999998</c:v>
                </c:pt>
                <c:pt idx="7637" formatCode="General">
                  <c:v>0.85488730700000004</c:v>
                </c:pt>
                <c:pt idx="7638" formatCode="General">
                  <c:v>0.85488128699999999</c:v>
                </c:pt>
                <c:pt idx="7639" formatCode="General">
                  <c:v>0.85487526700000005</c:v>
                </c:pt>
                <c:pt idx="7640" formatCode="General">
                  <c:v>0.85486918700000003</c:v>
                </c:pt>
                <c:pt idx="7641" formatCode="General">
                  <c:v>0.85486316699999998</c:v>
                </c:pt>
                <c:pt idx="7642" formatCode="General">
                  <c:v>0.85485714700000004</c:v>
                </c:pt>
                <c:pt idx="7643" formatCode="General">
                  <c:v>0.85485112699999999</c:v>
                </c:pt>
                <c:pt idx="7644" formatCode="General">
                  <c:v>0.85484510700000005</c:v>
                </c:pt>
                <c:pt idx="7645" formatCode="General">
                  <c:v>0.85483902700000003</c:v>
                </c:pt>
                <c:pt idx="7646" formatCode="General">
                  <c:v>0.85483300699999998</c:v>
                </c:pt>
                <c:pt idx="7647" formatCode="General">
                  <c:v>0.85482698700000004</c:v>
                </c:pt>
                <c:pt idx="7648" formatCode="General">
                  <c:v>0.85482096699999999</c:v>
                </c:pt>
                <c:pt idx="7649" formatCode="General">
                  <c:v>0.85481494700000005</c:v>
                </c:pt>
                <c:pt idx="7650" formatCode="General">
                  <c:v>0.854808927</c:v>
                </c:pt>
                <c:pt idx="7651" formatCode="General">
                  <c:v>0.85480290699999995</c:v>
                </c:pt>
                <c:pt idx="7652" formatCode="General">
                  <c:v>0.85479688600000003</c:v>
                </c:pt>
                <c:pt idx="7653" formatCode="General">
                  <c:v>0.85479086599999998</c:v>
                </c:pt>
                <c:pt idx="7654" formatCode="General">
                  <c:v>0.85478484600000004</c:v>
                </c:pt>
                <c:pt idx="7655" formatCode="General">
                  <c:v>0.85477882599999999</c:v>
                </c:pt>
                <c:pt idx="7656" formatCode="General">
                  <c:v>0.85477280600000005</c:v>
                </c:pt>
                <c:pt idx="7657" formatCode="General">
                  <c:v>0.854766786</c:v>
                </c:pt>
                <c:pt idx="7658" formatCode="General">
                  <c:v>0.85476082600000003</c:v>
                </c:pt>
                <c:pt idx="7659" formatCode="General">
                  <c:v>0.85475480599999998</c:v>
                </c:pt>
                <c:pt idx="7660" formatCode="General">
                  <c:v>0.85474878499999996</c:v>
                </c:pt>
                <c:pt idx="7661" formatCode="General">
                  <c:v>0.85474276500000002</c:v>
                </c:pt>
                <c:pt idx="7662" formatCode="General">
                  <c:v>0.85473674499999996</c:v>
                </c:pt>
                <c:pt idx="7663" formatCode="General">
                  <c:v>0.85473078499999999</c:v>
                </c:pt>
                <c:pt idx="7664" formatCode="General">
                  <c:v>0.85472476500000005</c:v>
                </c:pt>
                <c:pt idx="7665" formatCode="General">
                  <c:v>0.854718745</c:v>
                </c:pt>
                <c:pt idx="7666" formatCode="General">
                  <c:v>0.85471278399999995</c:v>
                </c:pt>
                <c:pt idx="7667" formatCode="General">
                  <c:v>0.85470676400000001</c:v>
                </c:pt>
                <c:pt idx="7668" formatCode="General">
                  <c:v>0.85470074399999996</c:v>
                </c:pt>
                <c:pt idx="7669" formatCode="General">
                  <c:v>0.85469478399999999</c:v>
                </c:pt>
                <c:pt idx="7670" formatCode="General">
                  <c:v>0.85468876400000005</c:v>
                </c:pt>
                <c:pt idx="7671" formatCode="General">
                  <c:v>0.85468280299999999</c:v>
                </c:pt>
                <c:pt idx="7672" formatCode="General">
                  <c:v>0.85467678300000005</c:v>
                </c:pt>
                <c:pt idx="7673" formatCode="General">
                  <c:v>0.85467082299999997</c:v>
                </c:pt>
                <c:pt idx="7674" formatCode="General">
                  <c:v>0.85466480300000003</c:v>
                </c:pt>
                <c:pt idx="7675" formatCode="General">
                  <c:v>0.85465884199999997</c:v>
                </c:pt>
                <c:pt idx="7676" formatCode="General">
                  <c:v>0.85465282200000003</c:v>
                </c:pt>
                <c:pt idx="7677" formatCode="General">
                  <c:v>0.85464686199999995</c:v>
                </c:pt>
                <c:pt idx="7678" formatCode="General">
                  <c:v>0.85464084100000004</c:v>
                </c:pt>
                <c:pt idx="7679" formatCode="General">
                  <c:v>0.85463488099999996</c:v>
                </c:pt>
                <c:pt idx="7680" formatCode="General">
                  <c:v>0.85462892099999999</c:v>
                </c:pt>
                <c:pt idx="7681" formatCode="General">
                  <c:v>0.85462289999999996</c:v>
                </c:pt>
                <c:pt idx="7682" formatCode="General">
                  <c:v>0.85461693999999999</c:v>
                </c:pt>
                <c:pt idx="7683" formatCode="General">
                  <c:v>0.85461098000000002</c:v>
                </c:pt>
                <c:pt idx="7684" formatCode="General">
                  <c:v>0.85460501899999997</c:v>
                </c:pt>
                <c:pt idx="7685" formatCode="General">
                  <c:v>0.85459899900000003</c:v>
                </c:pt>
                <c:pt idx="7686" formatCode="General">
                  <c:v>0.85459303900000005</c:v>
                </c:pt>
                <c:pt idx="7687" formatCode="General">
                  <c:v>0.854587078</c:v>
                </c:pt>
                <c:pt idx="7688" formatCode="General">
                  <c:v>0.85458111800000003</c:v>
                </c:pt>
                <c:pt idx="7689" formatCode="General">
                  <c:v>0.85457515699999997</c:v>
                </c:pt>
                <c:pt idx="7690" formatCode="General">
                  <c:v>0.85456937600000005</c:v>
                </c:pt>
                <c:pt idx="7691" formatCode="General">
                  <c:v>0.85456341499999999</c:v>
                </c:pt>
                <c:pt idx="7692" formatCode="General">
                  <c:v>0.85455745500000002</c:v>
                </c:pt>
                <c:pt idx="7693" formatCode="General">
                  <c:v>0.85455149399999997</c:v>
                </c:pt>
                <c:pt idx="7694" formatCode="General">
                  <c:v>0.854545534</c:v>
                </c:pt>
                <c:pt idx="7695" formatCode="General">
                  <c:v>0.85453957300000005</c:v>
                </c:pt>
                <c:pt idx="7696" formatCode="General">
                  <c:v>0.85453361299999997</c:v>
                </c:pt>
                <c:pt idx="7697" formatCode="General">
                  <c:v>0.85452765200000003</c:v>
                </c:pt>
                <c:pt idx="7698" formatCode="General">
                  <c:v>0.85452169200000005</c:v>
                </c:pt>
                <c:pt idx="7699" formatCode="General">
                  <c:v>0.854515731</c:v>
                </c:pt>
                <c:pt idx="7700" formatCode="General">
                  <c:v>0.85450977100000003</c:v>
                </c:pt>
                <c:pt idx="7701" formatCode="General">
                  <c:v>0.85450380999999997</c:v>
                </c:pt>
                <c:pt idx="7702" formatCode="General">
                  <c:v>0.85449785</c:v>
                </c:pt>
                <c:pt idx="7703" formatCode="General">
                  <c:v>0.85449194900000003</c:v>
                </c:pt>
                <c:pt idx="7704" formatCode="General">
                  <c:v>0.85448598899999995</c:v>
                </c:pt>
                <c:pt idx="7705" formatCode="General">
                  <c:v>0.854480028</c:v>
                </c:pt>
                <c:pt idx="7706" formatCode="General">
                  <c:v>0.85447406800000003</c:v>
                </c:pt>
                <c:pt idx="7707" formatCode="General">
                  <c:v>0.85446816699999995</c:v>
                </c:pt>
                <c:pt idx="7708" formatCode="General">
                  <c:v>0.854462206</c:v>
                </c:pt>
                <c:pt idx="7709" formatCode="General">
                  <c:v>0.85445624600000003</c:v>
                </c:pt>
                <c:pt idx="7710" formatCode="General">
                  <c:v>0.85445034500000006</c:v>
                </c:pt>
                <c:pt idx="7711" formatCode="General">
                  <c:v>0.85444438499999997</c:v>
                </c:pt>
                <c:pt idx="7712" formatCode="General">
                  <c:v>0.854438484</c:v>
                </c:pt>
                <c:pt idx="7713" formatCode="General">
                  <c:v>0.85443252300000005</c:v>
                </c:pt>
                <c:pt idx="7714" formatCode="General">
                  <c:v>0.85442662199999997</c:v>
                </c:pt>
                <c:pt idx="7715" formatCode="General">
                  <c:v>0.854420662</c:v>
                </c:pt>
                <c:pt idx="7716" formatCode="General">
                  <c:v>0.85441476100000002</c:v>
                </c:pt>
                <c:pt idx="7717" formatCode="General">
                  <c:v>0.85440880100000005</c:v>
                </c:pt>
                <c:pt idx="7718" formatCode="General">
                  <c:v>0.85440289999999997</c:v>
                </c:pt>
                <c:pt idx="7719" formatCode="General">
                  <c:v>0.85439693900000002</c:v>
                </c:pt>
                <c:pt idx="7720" formatCode="General">
                  <c:v>0.85439103800000005</c:v>
                </c:pt>
                <c:pt idx="7721" formatCode="General">
                  <c:v>0.85438507799999996</c:v>
                </c:pt>
                <c:pt idx="7722" formatCode="General">
                  <c:v>0.85437917699999999</c:v>
                </c:pt>
                <c:pt idx="7723" formatCode="General">
                  <c:v>0.85437327600000001</c:v>
                </c:pt>
                <c:pt idx="7724" formatCode="General">
                  <c:v>0.85436731600000004</c:v>
                </c:pt>
                <c:pt idx="7725" formatCode="General">
                  <c:v>0.85436141499999996</c:v>
                </c:pt>
                <c:pt idx="7726" formatCode="General">
                  <c:v>0.85435551399999998</c:v>
                </c:pt>
                <c:pt idx="7727" formatCode="General">
                  <c:v>0.85434961300000001</c:v>
                </c:pt>
                <c:pt idx="7728" formatCode="General">
                  <c:v>0.85434365300000004</c:v>
                </c:pt>
                <c:pt idx="7729" formatCode="General">
                  <c:v>0.85433775199999995</c:v>
                </c:pt>
                <c:pt idx="7730" formatCode="General">
                  <c:v>0.85433185099999998</c:v>
                </c:pt>
                <c:pt idx="7731" formatCode="General">
                  <c:v>0.85432595</c:v>
                </c:pt>
                <c:pt idx="7732" formatCode="General">
                  <c:v>0.85432004900000003</c:v>
                </c:pt>
                <c:pt idx="7733" formatCode="General">
                  <c:v>0.85431414800000005</c:v>
                </c:pt>
                <c:pt idx="7734" formatCode="General">
                  <c:v>0.85430824800000005</c:v>
                </c:pt>
                <c:pt idx="7735" formatCode="General">
                  <c:v>0.85430228699999999</c:v>
                </c:pt>
                <c:pt idx="7736" formatCode="General">
                  <c:v>0.85429638600000002</c:v>
                </c:pt>
                <c:pt idx="7737" formatCode="General">
                  <c:v>0.85429048500000004</c:v>
                </c:pt>
                <c:pt idx="7738" formatCode="General">
                  <c:v>0.85428458500000004</c:v>
                </c:pt>
                <c:pt idx="7739" formatCode="General">
                  <c:v>0.85427868399999995</c:v>
                </c:pt>
                <c:pt idx="7740" formatCode="General">
                  <c:v>0.85427278299999998</c:v>
                </c:pt>
                <c:pt idx="7741" formatCode="General">
                  <c:v>0.85426694199999997</c:v>
                </c:pt>
                <c:pt idx="7742" formatCode="General">
                  <c:v>0.854261041</c:v>
                </c:pt>
                <c:pt idx="7743" formatCode="General">
                  <c:v>0.85425514000000002</c:v>
                </c:pt>
                <c:pt idx="7744" formatCode="General">
                  <c:v>0.85424923900000005</c:v>
                </c:pt>
                <c:pt idx="7745" formatCode="General">
                  <c:v>0.85424333799999996</c:v>
                </c:pt>
                <c:pt idx="7746" formatCode="General">
                  <c:v>0.85423743699999999</c:v>
                </c:pt>
                <c:pt idx="7747" formatCode="General">
                  <c:v>0.85423153600000001</c:v>
                </c:pt>
                <c:pt idx="7748" formatCode="General">
                  <c:v>0.85422569500000001</c:v>
                </c:pt>
                <c:pt idx="7749" formatCode="General">
                  <c:v>0.85421979400000003</c:v>
                </c:pt>
                <c:pt idx="7750" formatCode="General">
                  <c:v>0.85421389299999995</c:v>
                </c:pt>
                <c:pt idx="7751" formatCode="General">
                  <c:v>0.85420799300000005</c:v>
                </c:pt>
                <c:pt idx="7752" formatCode="General">
                  <c:v>0.85420215099999997</c:v>
                </c:pt>
                <c:pt idx="7753" formatCode="General">
                  <c:v>0.85419624999999999</c:v>
                </c:pt>
                <c:pt idx="7754" formatCode="General">
                  <c:v>0.85419034999999999</c:v>
                </c:pt>
                <c:pt idx="7755" formatCode="General">
                  <c:v>0.85418450800000001</c:v>
                </c:pt>
                <c:pt idx="7756" formatCode="General">
                  <c:v>0.85417860700000003</c:v>
                </c:pt>
                <c:pt idx="7757" formatCode="General">
                  <c:v>0.85417276600000003</c:v>
                </c:pt>
                <c:pt idx="7758" formatCode="General">
                  <c:v>0.85416686500000005</c:v>
                </c:pt>
                <c:pt idx="7759" formatCode="General">
                  <c:v>0.85416102400000005</c:v>
                </c:pt>
                <c:pt idx="7760" formatCode="General">
                  <c:v>0.85415512299999996</c:v>
                </c:pt>
                <c:pt idx="7761" formatCode="General">
                  <c:v>0.85414928199999995</c:v>
                </c:pt>
                <c:pt idx="7762" formatCode="General">
                  <c:v>0.85414338099999998</c:v>
                </c:pt>
                <c:pt idx="7763" formatCode="General">
                  <c:v>0.85413753999999997</c:v>
                </c:pt>
                <c:pt idx="7764" formatCode="General">
                  <c:v>0.854131639</c:v>
                </c:pt>
                <c:pt idx="7765" formatCode="General">
                  <c:v>0.85412579799999999</c:v>
                </c:pt>
                <c:pt idx="7766" formatCode="General">
                  <c:v>0.85411989700000002</c:v>
                </c:pt>
                <c:pt idx="7767" formatCode="General">
                  <c:v>0.85411405600000001</c:v>
                </c:pt>
                <c:pt idx="7768" formatCode="General">
                  <c:v>0.85410821400000003</c:v>
                </c:pt>
                <c:pt idx="7769" formatCode="General">
                  <c:v>0.85410231400000003</c:v>
                </c:pt>
                <c:pt idx="7770" formatCode="General">
                  <c:v>0.85409647200000005</c:v>
                </c:pt>
                <c:pt idx="7771" formatCode="General">
                  <c:v>0.85409063100000004</c:v>
                </c:pt>
                <c:pt idx="7772" formatCode="General">
                  <c:v>0.85408479000000004</c:v>
                </c:pt>
                <c:pt idx="7773" formatCode="General">
                  <c:v>0.854079068</c:v>
                </c:pt>
                <c:pt idx="7774" formatCode="General">
                  <c:v>0.85407322600000002</c:v>
                </c:pt>
                <c:pt idx="7775" formatCode="General">
                  <c:v>0.85406738500000001</c:v>
                </c:pt>
                <c:pt idx="7776" formatCode="General">
                  <c:v>0.85406154400000001</c:v>
                </c:pt>
                <c:pt idx="7777" formatCode="General">
                  <c:v>0.854055703</c:v>
                </c:pt>
                <c:pt idx="7778" formatCode="General">
                  <c:v>0.85404986100000002</c:v>
                </c:pt>
                <c:pt idx="7779" formatCode="General">
                  <c:v>0.85404402000000001</c:v>
                </c:pt>
                <c:pt idx="7780" formatCode="General">
                  <c:v>0.85403817900000001</c:v>
                </c:pt>
                <c:pt idx="7781" formatCode="General">
                  <c:v>0.854032338</c:v>
                </c:pt>
                <c:pt idx="7782" formatCode="General">
                  <c:v>0.85402649600000002</c:v>
                </c:pt>
                <c:pt idx="7783" formatCode="General">
                  <c:v>0.85402065500000002</c:v>
                </c:pt>
                <c:pt idx="7784" formatCode="General">
                  <c:v>0.85401481400000001</c:v>
                </c:pt>
                <c:pt idx="7785" formatCode="General">
                  <c:v>0.854008973</c:v>
                </c:pt>
                <c:pt idx="7786" formatCode="General">
                  <c:v>0.85400313100000003</c:v>
                </c:pt>
                <c:pt idx="7787" formatCode="General">
                  <c:v>0.85399729000000002</c:v>
                </c:pt>
                <c:pt idx="7788" formatCode="General">
                  <c:v>0.85399144900000001</c:v>
                </c:pt>
                <c:pt idx="7789" formatCode="General">
                  <c:v>0.85398560800000001</c:v>
                </c:pt>
                <c:pt idx="7790" formatCode="General">
                  <c:v>0.853979826</c:v>
                </c:pt>
                <c:pt idx="7791" formatCode="General">
                  <c:v>0.85397398499999999</c:v>
                </c:pt>
                <c:pt idx="7792" formatCode="General">
                  <c:v>0.85396814300000001</c:v>
                </c:pt>
                <c:pt idx="7793" formatCode="General">
                  <c:v>0.85396230200000001</c:v>
                </c:pt>
                <c:pt idx="7794" formatCode="General">
                  <c:v>0.85395652099999997</c:v>
                </c:pt>
                <c:pt idx="7795" formatCode="General">
                  <c:v>0.85395067899999999</c:v>
                </c:pt>
                <c:pt idx="7796" formatCode="General">
                  <c:v>0.85394483799999998</c:v>
                </c:pt>
                <c:pt idx="7797" formatCode="General">
                  <c:v>0.85393905599999997</c:v>
                </c:pt>
                <c:pt idx="7798" formatCode="General">
                  <c:v>0.85393321499999997</c:v>
                </c:pt>
                <c:pt idx="7799" formatCode="General">
                  <c:v>0.85392737399999996</c:v>
                </c:pt>
                <c:pt idx="7800" formatCode="General">
                  <c:v>0.85392159199999995</c:v>
                </c:pt>
                <c:pt idx="7801" formatCode="General">
                  <c:v>0.85391575099999995</c:v>
                </c:pt>
                <c:pt idx="7802" formatCode="General">
                  <c:v>0.85390996900000005</c:v>
                </c:pt>
                <c:pt idx="7803" formatCode="General">
                  <c:v>0.85390412800000004</c:v>
                </c:pt>
                <c:pt idx="7804" formatCode="General">
                  <c:v>0.85389834600000003</c:v>
                </c:pt>
                <c:pt idx="7805" formatCode="General">
                  <c:v>0.85389250500000002</c:v>
                </c:pt>
                <c:pt idx="7806" formatCode="General">
                  <c:v>0.85388672399999999</c:v>
                </c:pt>
                <c:pt idx="7807" formatCode="General">
                  <c:v>0.85388088200000001</c:v>
                </c:pt>
                <c:pt idx="7808" formatCode="General">
                  <c:v>0.85387510099999997</c:v>
                </c:pt>
                <c:pt idx="7809" formatCode="General">
                  <c:v>0.85386925899999999</c:v>
                </c:pt>
                <c:pt idx="7810" formatCode="General">
                  <c:v>0.85386347799999995</c:v>
                </c:pt>
                <c:pt idx="7811" formatCode="General">
                  <c:v>0.85385769600000005</c:v>
                </c:pt>
                <c:pt idx="7812" formatCode="General">
                  <c:v>0.85385185500000005</c:v>
                </c:pt>
                <c:pt idx="7813" formatCode="General">
                  <c:v>0.85384607300000004</c:v>
                </c:pt>
                <c:pt idx="7814" formatCode="General">
                  <c:v>0.853840292</c:v>
                </c:pt>
                <c:pt idx="7815" formatCode="General">
                  <c:v>0.85383445000000002</c:v>
                </c:pt>
                <c:pt idx="7816" formatCode="General">
                  <c:v>0.85382866899999998</c:v>
                </c:pt>
                <c:pt idx="7817" formatCode="General">
                  <c:v>0.85382288699999997</c:v>
                </c:pt>
                <c:pt idx="7818" formatCode="General">
                  <c:v>0.85381710499999997</c:v>
                </c:pt>
                <c:pt idx="7819" formatCode="General">
                  <c:v>0.85381132400000004</c:v>
                </c:pt>
                <c:pt idx="7820" formatCode="General">
                  <c:v>0.85380548199999995</c:v>
                </c:pt>
                <c:pt idx="7821" formatCode="General">
                  <c:v>0.85379970100000002</c:v>
                </c:pt>
                <c:pt idx="7822" formatCode="General">
                  <c:v>0.85379391900000001</c:v>
                </c:pt>
                <c:pt idx="7823" formatCode="General">
                  <c:v>0.853788137</c:v>
                </c:pt>
                <c:pt idx="7824" formatCode="General">
                  <c:v>0.85378235599999996</c:v>
                </c:pt>
                <c:pt idx="7825" formatCode="General">
                  <c:v>0.85377657399999995</c:v>
                </c:pt>
                <c:pt idx="7826" formatCode="General">
                  <c:v>0.85377079199999995</c:v>
                </c:pt>
                <c:pt idx="7827" formatCode="General">
                  <c:v>0.85376501100000002</c:v>
                </c:pt>
                <c:pt idx="7828" formatCode="General">
                  <c:v>0.85375922900000001</c:v>
                </c:pt>
                <c:pt idx="7829" formatCode="General">
                  <c:v>0.85375344799999997</c:v>
                </c:pt>
                <c:pt idx="7830" formatCode="General">
                  <c:v>0.85374766599999996</c:v>
                </c:pt>
                <c:pt idx="7831" formatCode="General">
                  <c:v>0.85374188399999995</c:v>
                </c:pt>
                <c:pt idx="7832" formatCode="General">
                  <c:v>0.85373610300000002</c:v>
                </c:pt>
                <c:pt idx="7833" formatCode="General">
                  <c:v>0.85373032100000001</c:v>
                </c:pt>
                <c:pt idx="7834" formatCode="General">
                  <c:v>0.853724539</c:v>
                </c:pt>
                <c:pt idx="7835" formatCode="General">
                  <c:v>0.85371881699999996</c:v>
                </c:pt>
                <c:pt idx="7836" formatCode="General">
                  <c:v>0.85371303600000004</c:v>
                </c:pt>
                <c:pt idx="7837" formatCode="General">
                  <c:v>0.85370725400000003</c:v>
                </c:pt>
                <c:pt idx="7838" formatCode="General">
                  <c:v>0.85370147200000002</c:v>
                </c:pt>
                <c:pt idx="7839" formatCode="General">
                  <c:v>0.85369574999999998</c:v>
                </c:pt>
                <c:pt idx="7840" formatCode="General">
                  <c:v>0.85368996900000005</c:v>
                </c:pt>
                <c:pt idx="7841" formatCode="General">
                  <c:v>0.85368418700000004</c:v>
                </c:pt>
                <c:pt idx="7842" formatCode="General">
                  <c:v>0.85367840500000003</c:v>
                </c:pt>
                <c:pt idx="7843" formatCode="General">
                  <c:v>0.85367268299999999</c:v>
                </c:pt>
                <c:pt idx="7844" formatCode="General">
                  <c:v>0.85366690199999995</c:v>
                </c:pt>
                <c:pt idx="7845" formatCode="General">
                  <c:v>0.85366112000000005</c:v>
                </c:pt>
                <c:pt idx="7846" formatCode="General">
                  <c:v>0.85365539800000001</c:v>
                </c:pt>
                <c:pt idx="7847" formatCode="General">
                  <c:v>0.853649616</c:v>
                </c:pt>
                <c:pt idx="7848" formatCode="General">
                  <c:v>0.85364389399999996</c:v>
                </c:pt>
                <c:pt idx="7849" formatCode="General">
                  <c:v>0.85363811300000003</c:v>
                </c:pt>
                <c:pt idx="7850" formatCode="General">
                  <c:v>0.85363239000000002</c:v>
                </c:pt>
                <c:pt idx="7851" formatCode="General">
                  <c:v>0.85362660899999998</c:v>
                </c:pt>
                <c:pt idx="7852" formatCode="General">
                  <c:v>0.85362088700000005</c:v>
                </c:pt>
                <c:pt idx="7853" formatCode="General">
                  <c:v>0.85361510500000004</c:v>
                </c:pt>
                <c:pt idx="7854" formatCode="General">
                  <c:v>0.853609383</c:v>
                </c:pt>
                <c:pt idx="7855" formatCode="General">
                  <c:v>0.85360360099999999</c:v>
                </c:pt>
                <c:pt idx="7856" formatCode="General">
                  <c:v>0.85359805799999999</c:v>
                </c:pt>
                <c:pt idx="7857" formatCode="General">
                  <c:v>0.85359233599999995</c:v>
                </c:pt>
                <c:pt idx="7858" formatCode="General">
                  <c:v>0.85358655500000002</c:v>
                </c:pt>
                <c:pt idx="7859" formatCode="General">
                  <c:v>0.85358083200000001</c:v>
                </c:pt>
                <c:pt idx="7860" formatCode="General">
                  <c:v>0.85357510999999997</c:v>
                </c:pt>
                <c:pt idx="7861" formatCode="General">
                  <c:v>0.85356938800000004</c:v>
                </c:pt>
                <c:pt idx="7862" formatCode="General">
                  <c:v>0.853563607</c:v>
                </c:pt>
                <c:pt idx="7863" formatCode="General">
                  <c:v>0.85355788499999996</c:v>
                </c:pt>
                <c:pt idx="7864" formatCode="General">
                  <c:v>0.85355216300000003</c:v>
                </c:pt>
                <c:pt idx="7865" formatCode="General">
                  <c:v>0.85354644099999999</c:v>
                </c:pt>
                <c:pt idx="7866" formatCode="General">
                  <c:v>0.85354071899999995</c:v>
                </c:pt>
                <c:pt idx="7867" formatCode="General">
                  <c:v>0.85353499700000002</c:v>
                </c:pt>
                <c:pt idx="7868" formatCode="General">
                  <c:v>0.85352921500000001</c:v>
                </c:pt>
                <c:pt idx="7869" formatCode="General">
                  <c:v>0.85352349299999997</c:v>
                </c:pt>
                <c:pt idx="7870" formatCode="General">
                  <c:v>0.85351777100000004</c:v>
                </c:pt>
                <c:pt idx="7871" formatCode="General">
                  <c:v>0.85351204899999999</c:v>
                </c:pt>
                <c:pt idx="7872" formatCode="General">
                  <c:v>0.85350632699999995</c:v>
                </c:pt>
                <c:pt idx="7873" formatCode="General">
                  <c:v>0.85350060500000002</c:v>
                </c:pt>
                <c:pt idx="7874" formatCode="General">
                  <c:v>0.85349488299999998</c:v>
                </c:pt>
                <c:pt idx="7875" formatCode="General">
                  <c:v>0.85348916100000005</c:v>
                </c:pt>
                <c:pt idx="7876" formatCode="General">
                  <c:v>0.85348349800000001</c:v>
                </c:pt>
                <c:pt idx="7877" formatCode="General">
                  <c:v>0.85347777599999997</c:v>
                </c:pt>
                <c:pt idx="7878" formatCode="General">
                  <c:v>0.85347205400000004</c:v>
                </c:pt>
                <c:pt idx="7879" formatCode="General">
                  <c:v>0.85346633199999999</c:v>
                </c:pt>
                <c:pt idx="7880" formatCode="General">
                  <c:v>0.85346060999999995</c:v>
                </c:pt>
                <c:pt idx="7881" formatCode="General">
                  <c:v>0.85345488800000002</c:v>
                </c:pt>
                <c:pt idx="7882" formatCode="General">
                  <c:v>0.85344916599999998</c:v>
                </c:pt>
                <c:pt idx="7883" formatCode="General">
                  <c:v>0.85344350300000005</c:v>
                </c:pt>
                <c:pt idx="7884" formatCode="General">
                  <c:v>0.85343778100000001</c:v>
                </c:pt>
                <c:pt idx="7885" formatCode="General">
                  <c:v>0.85343205899999997</c:v>
                </c:pt>
                <c:pt idx="7886" formatCode="General">
                  <c:v>0.85342633700000003</c:v>
                </c:pt>
                <c:pt idx="7887" formatCode="General">
                  <c:v>0.85342067499999996</c:v>
                </c:pt>
                <c:pt idx="7888" formatCode="General">
                  <c:v>0.85341495300000003</c:v>
                </c:pt>
                <c:pt idx="7889" formatCode="General">
                  <c:v>0.85340923099999999</c:v>
                </c:pt>
                <c:pt idx="7890" formatCode="General">
                  <c:v>0.85340356799999995</c:v>
                </c:pt>
                <c:pt idx="7891" formatCode="General">
                  <c:v>0.85339784600000002</c:v>
                </c:pt>
                <c:pt idx="7892" formatCode="General">
                  <c:v>0.85339218400000005</c:v>
                </c:pt>
                <c:pt idx="7893" formatCode="General">
                  <c:v>0.85338646200000001</c:v>
                </c:pt>
                <c:pt idx="7894" formatCode="General">
                  <c:v>0.85338079899999997</c:v>
                </c:pt>
                <c:pt idx="7895" formatCode="General">
                  <c:v>0.85337507700000004</c:v>
                </c:pt>
                <c:pt idx="7896" formatCode="General">
                  <c:v>0.85336941499999996</c:v>
                </c:pt>
                <c:pt idx="7897" formatCode="General">
                  <c:v>0.85336369300000003</c:v>
                </c:pt>
                <c:pt idx="7898" formatCode="General">
                  <c:v>0.85335802999999999</c:v>
                </c:pt>
                <c:pt idx="7899" formatCode="General">
                  <c:v>0.85335230799999995</c:v>
                </c:pt>
                <c:pt idx="7900" formatCode="General">
                  <c:v>0.85334664599999999</c:v>
                </c:pt>
                <c:pt idx="7901" formatCode="General">
                  <c:v>0.85334092399999995</c:v>
                </c:pt>
                <c:pt idx="7902" formatCode="General">
                  <c:v>0.85333526100000001</c:v>
                </c:pt>
                <c:pt idx="7903" formatCode="General">
                  <c:v>0.85332959900000005</c:v>
                </c:pt>
                <c:pt idx="7904" formatCode="General">
                  <c:v>0.85332387700000001</c:v>
                </c:pt>
                <c:pt idx="7905" formatCode="General">
                  <c:v>0.85331821399999996</c:v>
                </c:pt>
                <c:pt idx="7906" formatCode="General">
                  <c:v>0.853312552</c:v>
                </c:pt>
                <c:pt idx="7907" formatCode="General">
                  <c:v>0.85330682999999996</c:v>
                </c:pt>
                <c:pt idx="7908" formatCode="General">
                  <c:v>0.85330116700000003</c:v>
                </c:pt>
                <c:pt idx="7909" formatCode="General">
                  <c:v>0.85329550499999995</c:v>
                </c:pt>
                <c:pt idx="7910" formatCode="General">
                  <c:v>0.85328984299999999</c:v>
                </c:pt>
                <c:pt idx="7911" formatCode="General">
                  <c:v>0.85328417999999995</c:v>
                </c:pt>
                <c:pt idx="7912" formatCode="General">
                  <c:v>0.85327845800000002</c:v>
                </c:pt>
                <c:pt idx="7913" formatCode="General">
                  <c:v>0.85327279599999994</c:v>
                </c:pt>
                <c:pt idx="7914" formatCode="General">
                  <c:v>0.85326713300000001</c:v>
                </c:pt>
                <c:pt idx="7915" formatCode="General">
                  <c:v>0.85326147100000005</c:v>
                </c:pt>
                <c:pt idx="7916" formatCode="General">
                  <c:v>0.853255808</c:v>
                </c:pt>
                <c:pt idx="7917" formatCode="General">
                  <c:v>0.85325014600000004</c:v>
                </c:pt>
                <c:pt idx="7918" formatCode="General">
                  <c:v>0.853244483</c:v>
                </c:pt>
                <c:pt idx="7919" formatCode="General">
                  <c:v>0.85323882100000004</c:v>
                </c:pt>
                <c:pt idx="7920" formatCode="General">
                  <c:v>0.85323315899999996</c:v>
                </c:pt>
                <c:pt idx="7921" formatCode="General">
                  <c:v>0.85322749600000003</c:v>
                </c:pt>
                <c:pt idx="7922" formatCode="General">
                  <c:v>0.85322183399999996</c:v>
                </c:pt>
                <c:pt idx="7923" formatCode="General">
                  <c:v>0.85321617100000002</c:v>
                </c:pt>
                <c:pt idx="7924" formatCode="General">
                  <c:v>0.85321050899999995</c:v>
                </c:pt>
                <c:pt idx="7925" formatCode="General">
                  <c:v>0.85320484600000002</c:v>
                </c:pt>
                <c:pt idx="7926" formatCode="General">
                  <c:v>0.85319918400000005</c:v>
                </c:pt>
                <c:pt idx="7927" formatCode="General">
                  <c:v>0.85319358099999998</c:v>
                </c:pt>
                <c:pt idx="7928" formatCode="General">
                  <c:v>0.85318791900000002</c:v>
                </c:pt>
                <c:pt idx="7929" formatCode="General">
                  <c:v>0.85318225599999997</c:v>
                </c:pt>
                <c:pt idx="7930" formatCode="General">
                  <c:v>0.85317659400000001</c:v>
                </c:pt>
                <c:pt idx="7931" formatCode="General">
                  <c:v>0.85317093099999997</c:v>
                </c:pt>
                <c:pt idx="7932" formatCode="General">
                  <c:v>0.85316532899999997</c:v>
                </c:pt>
                <c:pt idx="7933" formatCode="General">
                  <c:v>0.85315966600000004</c:v>
                </c:pt>
                <c:pt idx="7934" formatCode="General">
                  <c:v>0.85315400399999997</c:v>
                </c:pt>
                <c:pt idx="7935" formatCode="General">
                  <c:v>0.85314834100000003</c:v>
                </c:pt>
                <c:pt idx="7936" formatCode="General">
                  <c:v>0.85314273799999996</c:v>
                </c:pt>
                <c:pt idx="7937" formatCode="General">
                  <c:v>0.85313707599999999</c:v>
                </c:pt>
                <c:pt idx="7938" formatCode="General">
                  <c:v>0.85313141299999995</c:v>
                </c:pt>
                <c:pt idx="7939" formatCode="General">
                  <c:v>0.85312598900000003</c:v>
                </c:pt>
                <c:pt idx="7940" formatCode="General">
                  <c:v>0.85312032699999996</c:v>
                </c:pt>
                <c:pt idx="7941" formatCode="General">
                  <c:v>0.85311472399999999</c:v>
                </c:pt>
                <c:pt idx="7942" formatCode="General">
                  <c:v>0.85310906200000003</c:v>
                </c:pt>
                <c:pt idx="7943" formatCode="General">
                  <c:v>0.85310345899999995</c:v>
                </c:pt>
                <c:pt idx="7944" formatCode="General">
                  <c:v>0.85309779600000002</c:v>
                </c:pt>
                <c:pt idx="7945" formatCode="General">
                  <c:v>0.85309219400000003</c:v>
                </c:pt>
                <c:pt idx="7946" formatCode="General">
                  <c:v>0.85308659099999995</c:v>
                </c:pt>
                <c:pt idx="7947" formatCode="General">
                  <c:v>0.85308092800000002</c:v>
                </c:pt>
                <c:pt idx="7948" formatCode="General">
                  <c:v>0.85307532500000005</c:v>
                </c:pt>
                <c:pt idx="7949" formatCode="General">
                  <c:v>0.85306966299999998</c:v>
                </c:pt>
                <c:pt idx="7950" formatCode="General">
                  <c:v>0.85306406000000001</c:v>
                </c:pt>
                <c:pt idx="7951" formatCode="General">
                  <c:v>0.85305845700000005</c:v>
                </c:pt>
                <c:pt idx="7952" formatCode="General">
                  <c:v>0.85305279499999997</c:v>
                </c:pt>
                <c:pt idx="7953" formatCode="General">
                  <c:v>0.85304719200000001</c:v>
                </c:pt>
                <c:pt idx="7954" formatCode="General">
                  <c:v>0.85304158900000004</c:v>
                </c:pt>
                <c:pt idx="7955" formatCode="General">
                  <c:v>0.85303598599999997</c:v>
                </c:pt>
                <c:pt idx="7956" formatCode="General">
                  <c:v>0.85303038399999997</c:v>
                </c:pt>
                <c:pt idx="7957" formatCode="General">
                  <c:v>0.85302472100000004</c:v>
                </c:pt>
                <c:pt idx="7958" formatCode="General">
                  <c:v>0.85301911799999997</c:v>
                </c:pt>
                <c:pt idx="7959" formatCode="General">
                  <c:v>0.853013515</c:v>
                </c:pt>
                <c:pt idx="7960" formatCode="General">
                  <c:v>0.85300791300000001</c:v>
                </c:pt>
                <c:pt idx="7961" formatCode="General">
                  <c:v>0.85300231000000004</c:v>
                </c:pt>
                <c:pt idx="7962" formatCode="General">
                  <c:v>0.85299670699999997</c:v>
                </c:pt>
                <c:pt idx="7963" formatCode="General">
                  <c:v>0.852991104</c:v>
                </c:pt>
                <c:pt idx="7964" formatCode="General">
                  <c:v>0.85298550100000003</c:v>
                </c:pt>
                <c:pt idx="7965" formatCode="General">
                  <c:v>0.85297989799999996</c:v>
                </c:pt>
                <c:pt idx="7966" formatCode="General">
                  <c:v>0.85297429599999997</c:v>
                </c:pt>
                <c:pt idx="7967" formatCode="General">
                  <c:v>0.852968693</c:v>
                </c:pt>
                <c:pt idx="7968" formatCode="General">
                  <c:v>0.85296309000000003</c:v>
                </c:pt>
                <c:pt idx="7969" formatCode="General">
                  <c:v>0.85295748699999996</c:v>
                </c:pt>
                <c:pt idx="7970" formatCode="General">
                  <c:v>0.85295188399999999</c:v>
                </c:pt>
                <c:pt idx="7971" formatCode="General">
                  <c:v>0.85294628100000003</c:v>
                </c:pt>
                <c:pt idx="7972" formatCode="General">
                  <c:v>0.85294067900000003</c:v>
                </c:pt>
                <c:pt idx="7973" formatCode="General">
                  <c:v>0.85293507599999996</c:v>
                </c:pt>
                <c:pt idx="7974" formatCode="General">
                  <c:v>0.85292947299999999</c:v>
                </c:pt>
                <c:pt idx="7975" formatCode="General">
                  <c:v>0.85292387000000003</c:v>
                </c:pt>
                <c:pt idx="7976" formatCode="General">
                  <c:v>0.85291832700000003</c:v>
                </c:pt>
                <c:pt idx="7977" formatCode="General">
                  <c:v>0.85291272399999996</c:v>
                </c:pt>
                <c:pt idx="7978" formatCode="General">
                  <c:v>0.85290712099999999</c:v>
                </c:pt>
                <c:pt idx="7979" formatCode="General">
                  <c:v>0.85290151800000003</c:v>
                </c:pt>
                <c:pt idx="7980" formatCode="General">
                  <c:v>0.85289597500000003</c:v>
                </c:pt>
                <c:pt idx="7981" formatCode="General">
                  <c:v>0.85289037199999995</c:v>
                </c:pt>
                <c:pt idx="7982" formatCode="General">
                  <c:v>0.85288476899999999</c:v>
                </c:pt>
                <c:pt idx="7983" formatCode="General">
                  <c:v>0.85287922599999999</c:v>
                </c:pt>
                <c:pt idx="7984" formatCode="General">
                  <c:v>0.85287362300000003</c:v>
                </c:pt>
                <c:pt idx="7985" formatCode="General">
                  <c:v>0.85286802100000003</c:v>
                </c:pt>
                <c:pt idx="7986" formatCode="General">
                  <c:v>0.85286247699999995</c:v>
                </c:pt>
                <c:pt idx="7987" formatCode="General">
                  <c:v>0.85285687399999999</c:v>
                </c:pt>
                <c:pt idx="7988" formatCode="General">
                  <c:v>0.85285133099999999</c:v>
                </c:pt>
                <c:pt idx="7989" formatCode="General">
                  <c:v>0.85284572800000003</c:v>
                </c:pt>
                <c:pt idx="7990" formatCode="General">
                  <c:v>0.85284018500000003</c:v>
                </c:pt>
                <c:pt idx="7991" formatCode="General">
                  <c:v>0.85283458199999995</c:v>
                </c:pt>
                <c:pt idx="7992" formatCode="General">
                  <c:v>0.85282903899999996</c:v>
                </c:pt>
                <c:pt idx="7993" formatCode="General">
                  <c:v>0.85282343599999999</c:v>
                </c:pt>
                <c:pt idx="7994" formatCode="General">
                  <c:v>0.85281789299999999</c:v>
                </c:pt>
                <c:pt idx="7995" formatCode="General">
                  <c:v>0.85281229000000003</c:v>
                </c:pt>
                <c:pt idx="7996" formatCode="General">
                  <c:v>0.85280674700000003</c:v>
                </c:pt>
                <c:pt idx="7997" formatCode="General">
                  <c:v>0.85280120400000003</c:v>
                </c:pt>
                <c:pt idx="7998" formatCode="General">
                  <c:v>0.85279560099999996</c:v>
                </c:pt>
                <c:pt idx="7999" formatCode="General">
                  <c:v>0.85279005799999996</c:v>
                </c:pt>
                <c:pt idx="8000" formatCode="General">
                  <c:v>0.85278451399999999</c:v>
                </c:pt>
                <c:pt idx="8001" formatCode="General">
                  <c:v>0.852778912</c:v>
                </c:pt>
                <c:pt idx="8002" formatCode="General">
                  <c:v>0.85277336800000003</c:v>
                </c:pt>
                <c:pt idx="8003" formatCode="General">
                  <c:v>0.85276782500000003</c:v>
                </c:pt>
                <c:pt idx="8004" formatCode="General">
                  <c:v>0.85276222199999996</c:v>
                </c:pt>
                <c:pt idx="8005" formatCode="General">
                  <c:v>0.85275667899999996</c:v>
                </c:pt>
                <c:pt idx="8006" formatCode="General">
                  <c:v>0.85275113599999997</c:v>
                </c:pt>
                <c:pt idx="8007" formatCode="General">
                  <c:v>0.85274559299999997</c:v>
                </c:pt>
                <c:pt idx="8008" formatCode="General">
                  <c:v>0.85273999</c:v>
                </c:pt>
                <c:pt idx="8009" formatCode="General">
                  <c:v>0.85273444700000001</c:v>
                </c:pt>
                <c:pt idx="8010" formatCode="General">
                  <c:v>0.85272890300000004</c:v>
                </c:pt>
                <c:pt idx="8011" formatCode="General">
                  <c:v>0.85272336000000004</c:v>
                </c:pt>
                <c:pt idx="8012" formatCode="General">
                  <c:v>0.85271781700000004</c:v>
                </c:pt>
                <c:pt idx="8013" formatCode="General">
                  <c:v>0.85271227400000005</c:v>
                </c:pt>
                <c:pt idx="8014" formatCode="General">
                  <c:v>0.85270672999999997</c:v>
                </c:pt>
                <c:pt idx="8015" formatCode="General">
                  <c:v>0.85270118699999997</c:v>
                </c:pt>
                <c:pt idx="8016" formatCode="General">
                  <c:v>0.85269564399999997</c:v>
                </c:pt>
                <c:pt idx="8017" formatCode="General">
                  <c:v>0.85269010099999998</c:v>
                </c:pt>
                <c:pt idx="8018" formatCode="General">
                  <c:v>0.85268455700000001</c:v>
                </c:pt>
                <c:pt idx="8019" formatCode="General">
                  <c:v>0.85267901400000001</c:v>
                </c:pt>
                <c:pt idx="8020" formatCode="General">
                  <c:v>0.85267347100000002</c:v>
                </c:pt>
                <c:pt idx="8021" formatCode="General">
                  <c:v>0.85266792800000002</c:v>
                </c:pt>
                <c:pt idx="8022" formatCode="General">
                  <c:v>0.85266256299999998</c:v>
                </c:pt>
                <c:pt idx="8023" formatCode="General">
                  <c:v>0.85265701999999999</c:v>
                </c:pt>
                <c:pt idx="8024" formatCode="General">
                  <c:v>0.85265147699999999</c:v>
                </c:pt>
                <c:pt idx="8025" formatCode="General">
                  <c:v>0.85264593399999999</c:v>
                </c:pt>
                <c:pt idx="8026" formatCode="General">
                  <c:v>0.85264044999999999</c:v>
                </c:pt>
                <c:pt idx="8027" formatCode="General">
                  <c:v>0.852634907</c:v>
                </c:pt>
                <c:pt idx="8028" formatCode="General">
                  <c:v>0.852629364</c:v>
                </c:pt>
                <c:pt idx="8029" formatCode="General">
                  <c:v>0.85262382000000003</c:v>
                </c:pt>
                <c:pt idx="8030" formatCode="General">
                  <c:v>0.852618337</c:v>
                </c:pt>
                <c:pt idx="8031" formatCode="General">
                  <c:v>0.85261279300000004</c:v>
                </c:pt>
                <c:pt idx="8032" formatCode="General">
                  <c:v>0.85260725000000004</c:v>
                </c:pt>
                <c:pt idx="8033" formatCode="General">
                  <c:v>0.85260176700000001</c:v>
                </c:pt>
                <c:pt idx="8034" formatCode="General">
                  <c:v>0.85259622300000004</c:v>
                </c:pt>
                <c:pt idx="8035" formatCode="General">
                  <c:v>0.85259068000000005</c:v>
                </c:pt>
                <c:pt idx="8036" formatCode="General">
                  <c:v>0.85258519600000005</c:v>
                </c:pt>
                <c:pt idx="8037" formatCode="General">
                  <c:v>0.85257965300000005</c:v>
                </c:pt>
                <c:pt idx="8038" formatCode="General">
                  <c:v>0.85257417000000002</c:v>
                </c:pt>
                <c:pt idx="8039" formatCode="General">
                  <c:v>0.85256862600000005</c:v>
                </c:pt>
                <c:pt idx="8040" formatCode="General">
                  <c:v>0.85256314300000002</c:v>
                </c:pt>
                <c:pt idx="8041" formatCode="General">
                  <c:v>0.85255760000000003</c:v>
                </c:pt>
                <c:pt idx="8042" formatCode="General">
                  <c:v>0.85255211600000003</c:v>
                </c:pt>
                <c:pt idx="8043" formatCode="General">
                  <c:v>0.85254657300000003</c:v>
                </c:pt>
                <c:pt idx="8044" formatCode="General">
                  <c:v>0.85254108900000003</c:v>
                </c:pt>
                <c:pt idx="8045" formatCode="General">
                  <c:v>0.85253554600000003</c:v>
                </c:pt>
                <c:pt idx="8046" formatCode="General">
                  <c:v>0.85253006200000003</c:v>
                </c:pt>
                <c:pt idx="8047" formatCode="General">
                  <c:v>0.852524579</c:v>
                </c:pt>
                <c:pt idx="8048" formatCode="General">
                  <c:v>0.85251903500000004</c:v>
                </c:pt>
                <c:pt idx="8049" formatCode="General">
                  <c:v>0.85251355200000001</c:v>
                </c:pt>
                <c:pt idx="8050" formatCode="General">
                  <c:v>0.85250806800000001</c:v>
                </c:pt>
                <c:pt idx="8051" formatCode="General">
                  <c:v>0.85250252500000001</c:v>
                </c:pt>
                <c:pt idx="8052" formatCode="General">
                  <c:v>0.85249704100000001</c:v>
                </c:pt>
                <c:pt idx="8053" formatCode="General">
                  <c:v>0.85249155799999998</c:v>
                </c:pt>
                <c:pt idx="8054" formatCode="General">
                  <c:v>0.85248607399999998</c:v>
                </c:pt>
                <c:pt idx="8055" formatCode="General">
                  <c:v>0.85248053099999999</c:v>
                </c:pt>
                <c:pt idx="8056" formatCode="General">
                  <c:v>0.85247504699999999</c:v>
                </c:pt>
                <c:pt idx="8057" formatCode="General">
                  <c:v>0.85246956299999999</c:v>
                </c:pt>
                <c:pt idx="8058" formatCode="General">
                  <c:v>0.85246407999999996</c:v>
                </c:pt>
                <c:pt idx="8059" formatCode="General">
                  <c:v>0.85245859599999996</c:v>
                </c:pt>
                <c:pt idx="8060" formatCode="General">
                  <c:v>0.85245311300000004</c:v>
                </c:pt>
                <c:pt idx="8061" formatCode="General">
                  <c:v>0.85244762900000004</c:v>
                </c:pt>
                <c:pt idx="8062" formatCode="General">
                  <c:v>0.85244208600000004</c:v>
                </c:pt>
                <c:pt idx="8063" formatCode="General">
                  <c:v>0.85243660200000004</c:v>
                </c:pt>
                <c:pt idx="8064" formatCode="General">
                  <c:v>0.85243111800000004</c:v>
                </c:pt>
                <c:pt idx="8065" formatCode="General">
                  <c:v>0.85242563500000001</c:v>
                </c:pt>
                <c:pt idx="8066" formatCode="General">
                  <c:v>0.85242015100000001</c:v>
                </c:pt>
                <c:pt idx="8067" formatCode="General">
                  <c:v>0.85241466799999999</c:v>
                </c:pt>
                <c:pt idx="8068" formatCode="General">
                  <c:v>0.85240918399999999</c:v>
                </c:pt>
                <c:pt idx="8069" formatCode="General">
                  <c:v>0.85240375999999995</c:v>
                </c:pt>
                <c:pt idx="8070" formatCode="General">
                  <c:v>0.85239827599999995</c:v>
                </c:pt>
                <c:pt idx="8071" formatCode="General">
                  <c:v>0.85239279300000004</c:v>
                </c:pt>
                <c:pt idx="8072" formatCode="General">
                  <c:v>0.85238730900000004</c:v>
                </c:pt>
                <c:pt idx="8073" formatCode="General">
                  <c:v>0.85238182500000004</c:v>
                </c:pt>
                <c:pt idx="8074" formatCode="General">
                  <c:v>0.85237634200000001</c:v>
                </c:pt>
                <c:pt idx="8075" formatCode="General">
                  <c:v>0.85237085800000001</c:v>
                </c:pt>
                <c:pt idx="8076" formatCode="General">
                  <c:v>0.85236543399999998</c:v>
                </c:pt>
                <c:pt idx="8077" formatCode="General">
                  <c:v>0.85235995099999995</c:v>
                </c:pt>
                <c:pt idx="8078" formatCode="General">
                  <c:v>0.85235446699999995</c:v>
                </c:pt>
                <c:pt idx="8079" formatCode="General">
                  <c:v>0.85234898299999995</c:v>
                </c:pt>
                <c:pt idx="8080" formatCode="General">
                  <c:v>0.85234355900000003</c:v>
                </c:pt>
                <c:pt idx="8081" formatCode="General">
                  <c:v>0.852338076</c:v>
                </c:pt>
                <c:pt idx="8082" formatCode="General">
                  <c:v>0.852332592</c:v>
                </c:pt>
                <c:pt idx="8083" formatCode="General">
                  <c:v>0.85232716799999997</c:v>
                </c:pt>
                <c:pt idx="8084" formatCode="General">
                  <c:v>0.85232168399999997</c:v>
                </c:pt>
                <c:pt idx="8085" formatCode="General">
                  <c:v>0.85231620100000005</c:v>
                </c:pt>
                <c:pt idx="8086" formatCode="General">
                  <c:v>0.85231077700000002</c:v>
                </c:pt>
                <c:pt idx="8087" formatCode="General">
                  <c:v>0.85230529300000002</c:v>
                </c:pt>
                <c:pt idx="8088" formatCode="General">
                  <c:v>0.85229986899999999</c:v>
                </c:pt>
                <c:pt idx="8089" formatCode="General">
                  <c:v>0.85229438499999999</c:v>
                </c:pt>
                <c:pt idx="8090" formatCode="General">
                  <c:v>0.85228896099999996</c:v>
                </c:pt>
                <c:pt idx="8091" formatCode="General">
                  <c:v>0.85228347800000004</c:v>
                </c:pt>
                <c:pt idx="8092" formatCode="General">
                  <c:v>0.85227805400000001</c:v>
                </c:pt>
                <c:pt idx="8093" formatCode="General">
                  <c:v>0.85227257000000001</c:v>
                </c:pt>
                <c:pt idx="8094" formatCode="General">
                  <c:v>0.85226714599999998</c:v>
                </c:pt>
                <c:pt idx="8095" formatCode="General">
                  <c:v>0.85226166199999998</c:v>
                </c:pt>
                <c:pt idx="8096" formatCode="General">
                  <c:v>0.85225623800000005</c:v>
                </c:pt>
                <c:pt idx="8097" formatCode="General">
                  <c:v>0.85225075500000003</c:v>
                </c:pt>
                <c:pt idx="8098" formatCode="General">
                  <c:v>0.85224533099999999</c:v>
                </c:pt>
                <c:pt idx="8099" formatCode="General">
                  <c:v>0.85223990699999996</c:v>
                </c:pt>
                <c:pt idx="8100" formatCode="General">
                  <c:v>0.85223442299999996</c:v>
                </c:pt>
                <c:pt idx="8101" formatCode="General">
                  <c:v>0.85222899900000004</c:v>
                </c:pt>
                <c:pt idx="8102" formatCode="General">
                  <c:v>0.85222357500000001</c:v>
                </c:pt>
                <c:pt idx="8103" formatCode="General">
                  <c:v>0.85221815099999998</c:v>
                </c:pt>
                <c:pt idx="8104" formatCode="General">
                  <c:v>0.85221266699999998</c:v>
                </c:pt>
                <c:pt idx="8105" formatCode="General">
                  <c:v>0.85220742199999999</c:v>
                </c:pt>
                <c:pt idx="8106" formatCode="General">
                  <c:v>0.85220199799999996</c:v>
                </c:pt>
                <c:pt idx="8107" formatCode="General">
                  <c:v>0.85219657400000004</c:v>
                </c:pt>
                <c:pt idx="8108" formatCode="General">
                  <c:v>0.85219115000000001</c:v>
                </c:pt>
                <c:pt idx="8109" formatCode="General">
                  <c:v>0.85218572599999998</c:v>
                </c:pt>
                <c:pt idx="8110" formatCode="General">
                  <c:v>0.85218024299999995</c:v>
                </c:pt>
                <c:pt idx="8111" formatCode="General">
                  <c:v>0.85217481900000003</c:v>
                </c:pt>
                <c:pt idx="8112" formatCode="General">
                  <c:v>0.85216939400000002</c:v>
                </c:pt>
                <c:pt idx="8113" formatCode="General">
                  <c:v>0.85216396999999999</c:v>
                </c:pt>
                <c:pt idx="8114" formatCode="General">
                  <c:v>0.85215854599999996</c:v>
                </c:pt>
                <c:pt idx="8115" formatCode="General">
                  <c:v>0.85215312200000004</c:v>
                </c:pt>
                <c:pt idx="8116" formatCode="General">
                  <c:v>0.85214769800000001</c:v>
                </c:pt>
                <c:pt idx="8117" formatCode="General">
                  <c:v>0.85214227399999998</c:v>
                </c:pt>
                <c:pt idx="8118" formatCode="General">
                  <c:v>0.85213684999999995</c:v>
                </c:pt>
                <c:pt idx="8119" formatCode="General">
                  <c:v>0.85213148599999999</c:v>
                </c:pt>
                <c:pt idx="8120" formatCode="General">
                  <c:v>0.85212606199999996</c:v>
                </c:pt>
                <c:pt idx="8121" formatCode="General">
                  <c:v>0.85212063800000004</c:v>
                </c:pt>
                <c:pt idx="8122" formatCode="General">
                  <c:v>0.85211521400000001</c:v>
                </c:pt>
                <c:pt idx="8123" formatCode="General">
                  <c:v>0.85210978999999998</c:v>
                </c:pt>
                <c:pt idx="8124" formatCode="General">
                  <c:v>0.85210436599999995</c:v>
                </c:pt>
                <c:pt idx="8125" formatCode="General">
                  <c:v>0.85209900100000002</c:v>
                </c:pt>
                <c:pt idx="8126" formatCode="General">
                  <c:v>0.85209357699999999</c:v>
                </c:pt>
                <c:pt idx="8127" formatCode="General">
                  <c:v>0.85208815299999996</c:v>
                </c:pt>
                <c:pt idx="8128" formatCode="General">
                  <c:v>0.85208272900000004</c:v>
                </c:pt>
                <c:pt idx="8129" formatCode="General">
                  <c:v>0.85207736499999998</c:v>
                </c:pt>
                <c:pt idx="8130" formatCode="General">
                  <c:v>0.85207194100000005</c:v>
                </c:pt>
                <c:pt idx="8131" formatCode="General">
                  <c:v>0.85206651700000002</c:v>
                </c:pt>
                <c:pt idx="8132" formatCode="General">
                  <c:v>0.85206115199999999</c:v>
                </c:pt>
                <c:pt idx="8133" formatCode="General">
                  <c:v>0.85205572799999996</c:v>
                </c:pt>
                <c:pt idx="8134" formatCode="General">
                  <c:v>0.85205030400000004</c:v>
                </c:pt>
                <c:pt idx="8135" formatCode="General">
                  <c:v>0.85204493999999997</c:v>
                </c:pt>
                <c:pt idx="8136" formatCode="General">
                  <c:v>0.85203951600000005</c:v>
                </c:pt>
                <c:pt idx="8137" formatCode="General">
                  <c:v>0.85203415199999999</c:v>
                </c:pt>
                <c:pt idx="8138" formatCode="General">
                  <c:v>0.85202872799999996</c:v>
                </c:pt>
                <c:pt idx="8139" formatCode="General">
                  <c:v>0.85202330400000004</c:v>
                </c:pt>
                <c:pt idx="8140" formatCode="General">
                  <c:v>0.852017939</c:v>
                </c:pt>
                <c:pt idx="8141" formatCode="General">
                  <c:v>0.85201251499999997</c:v>
                </c:pt>
                <c:pt idx="8142" formatCode="General">
                  <c:v>0.85200715100000002</c:v>
                </c:pt>
                <c:pt idx="8143" formatCode="General">
                  <c:v>0.85200178599999998</c:v>
                </c:pt>
                <c:pt idx="8144" formatCode="General">
                  <c:v>0.85199636199999995</c:v>
                </c:pt>
                <c:pt idx="8145" formatCode="General">
                  <c:v>0.851990998</c:v>
                </c:pt>
                <c:pt idx="8146" formatCode="General">
                  <c:v>0.85198557399999997</c:v>
                </c:pt>
                <c:pt idx="8147" formatCode="General">
                  <c:v>0.85198020900000004</c:v>
                </c:pt>
                <c:pt idx="8148" formatCode="General">
                  <c:v>0.85197484499999998</c:v>
                </c:pt>
                <c:pt idx="8149" formatCode="General">
                  <c:v>0.85196942099999995</c:v>
                </c:pt>
                <c:pt idx="8150" formatCode="General">
                  <c:v>0.85196405600000003</c:v>
                </c:pt>
                <c:pt idx="8151" formatCode="General">
                  <c:v>0.85195869199999996</c:v>
                </c:pt>
                <c:pt idx="8152" formatCode="General">
                  <c:v>0.85195326800000004</c:v>
                </c:pt>
                <c:pt idx="8153" formatCode="General">
                  <c:v>0.85194790399999998</c:v>
                </c:pt>
                <c:pt idx="8154" formatCode="General">
                  <c:v>0.85194253900000005</c:v>
                </c:pt>
                <c:pt idx="8155" formatCode="General">
                  <c:v>0.85193717499999999</c:v>
                </c:pt>
                <c:pt idx="8156" formatCode="General">
                  <c:v>0.85193180999999996</c:v>
                </c:pt>
                <c:pt idx="8157" formatCode="General">
                  <c:v>0.85192638600000004</c:v>
                </c:pt>
                <c:pt idx="8158" formatCode="General">
                  <c:v>0.85192102199999997</c:v>
                </c:pt>
                <c:pt idx="8159" formatCode="General">
                  <c:v>0.85191565800000002</c:v>
                </c:pt>
                <c:pt idx="8160" formatCode="General">
                  <c:v>0.85191029299999999</c:v>
                </c:pt>
                <c:pt idx="8161" formatCode="General">
                  <c:v>0.85190492900000003</c:v>
                </c:pt>
                <c:pt idx="8162" formatCode="General">
                  <c:v>0.851899564</c:v>
                </c:pt>
                <c:pt idx="8163" formatCode="General">
                  <c:v>0.85189420000000005</c:v>
                </c:pt>
                <c:pt idx="8164" formatCode="General">
                  <c:v>0.85188883500000001</c:v>
                </c:pt>
                <c:pt idx="8165" formatCode="General">
                  <c:v>0.85188347099999995</c:v>
                </c:pt>
                <c:pt idx="8166" formatCode="General">
                  <c:v>0.851878107</c:v>
                </c:pt>
                <c:pt idx="8167" formatCode="General">
                  <c:v>0.85187274199999996</c:v>
                </c:pt>
                <c:pt idx="8168" formatCode="General">
                  <c:v>0.85186737800000001</c:v>
                </c:pt>
                <c:pt idx="8169" formatCode="General">
                  <c:v>0.85186201299999997</c:v>
                </c:pt>
                <c:pt idx="8170" formatCode="General">
                  <c:v>0.85185664900000002</c:v>
                </c:pt>
                <c:pt idx="8171" formatCode="General">
                  <c:v>0.85185128499999996</c:v>
                </c:pt>
                <c:pt idx="8172" formatCode="General">
                  <c:v>0.85184592000000003</c:v>
                </c:pt>
                <c:pt idx="8173" formatCode="General">
                  <c:v>0.85184055599999997</c:v>
                </c:pt>
                <c:pt idx="8174" formatCode="General">
                  <c:v>0.85183519100000005</c:v>
                </c:pt>
                <c:pt idx="8175" formatCode="General">
                  <c:v>0.85182988599999998</c:v>
                </c:pt>
                <c:pt idx="8176" formatCode="General">
                  <c:v>0.85182452200000003</c:v>
                </c:pt>
                <c:pt idx="8177" formatCode="General">
                  <c:v>0.85181915799999997</c:v>
                </c:pt>
                <c:pt idx="8178" formatCode="General">
                  <c:v>0.85181379300000004</c:v>
                </c:pt>
                <c:pt idx="8179" formatCode="General">
                  <c:v>0.85180842899999998</c:v>
                </c:pt>
                <c:pt idx="8180" formatCode="General">
                  <c:v>0.85180312400000002</c:v>
                </c:pt>
                <c:pt idx="8181" formatCode="General">
                  <c:v>0.85179775999999996</c:v>
                </c:pt>
                <c:pt idx="8182" formatCode="General">
                  <c:v>0.85179239500000004</c:v>
                </c:pt>
                <c:pt idx="8183" formatCode="General">
                  <c:v>0.85178708999999997</c:v>
                </c:pt>
                <c:pt idx="8184" formatCode="General">
                  <c:v>0.85178172600000002</c:v>
                </c:pt>
                <c:pt idx="8185" formatCode="General">
                  <c:v>0.85177636099999998</c:v>
                </c:pt>
                <c:pt idx="8186" formatCode="General">
                  <c:v>0.851771057</c:v>
                </c:pt>
                <c:pt idx="8187" formatCode="General">
                  <c:v>0.85176569199999996</c:v>
                </c:pt>
                <c:pt idx="8188" formatCode="General">
                  <c:v>0.85176050699999994</c:v>
                </c:pt>
                <c:pt idx="8189" formatCode="General">
                  <c:v>0.85175520199999999</c:v>
                </c:pt>
                <c:pt idx="8190" formatCode="General">
                  <c:v>0.85174983699999995</c:v>
                </c:pt>
                <c:pt idx="8191" formatCode="General">
                  <c:v>0.85174453299999997</c:v>
                </c:pt>
                <c:pt idx="8192" formatCode="General">
                  <c:v>0.85173916800000005</c:v>
                </c:pt>
                <c:pt idx="8193" formatCode="General">
                  <c:v>0.85173386299999998</c:v>
                </c:pt>
                <c:pt idx="8194" formatCode="General">
                  <c:v>0.851728559</c:v>
                </c:pt>
                <c:pt idx="8195" formatCode="General">
                  <c:v>0.85172319399999996</c:v>
                </c:pt>
                <c:pt idx="8196" formatCode="General">
                  <c:v>0.85171788900000001</c:v>
                </c:pt>
                <c:pt idx="8197" formatCode="General">
                  <c:v>0.85171252500000005</c:v>
                </c:pt>
                <c:pt idx="8198" formatCode="General">
                  <c:v>0.85170721999999999</c:v>
                </c:pt>
                <c:pt idx="8199" formatCode="General">
                  <c:v>0.85170191500000003</c:v>
                </c:pt>
                <c:pt idx="8200" formatCode="General">
                  <c:v>0.85169655099999997</c:v>
                </c:pt>
                <c:pt idx="8201" formatCode="General">
                  <c:v>0.85169124600000001</c:v>
                </c:pt>
                <c:pt idx="8202" formatCode="General">
                  <c:v>0.85168594099999995</c:v>
                </c:pt>
                <c:pt idx="8203" formatCode="General">
                  <c:v>0.85168063599999999</c:v>
                </c:pt>
                <c:pt idx="8204" formatCode="General">
                  <c:v>0.85167527200000004</c:v>
                </c:pt>
                <c:pt idx="8205" formatCode="General">
                  <c:v>0.85166996699999997</c:v>
                </c:pt>
                <c:pt idx="8206" formatCode="General">
                  <c:v>0.85166466200000002</c:v>
                </c:pt>
                <c:pt idx="8207" formatCode="General">
                  <c:v>0.85165935800000003</c:v>
                </c:pt>
                <c:pt idx="8208" formatCode="General">
                  <c:v>0.85165405299999997</c:v>
                </c:pt>
                <c:pt idx="8209" formatCode="General">
                  <c:v>0.85164868800000004</c:v>
                </c:pt>
                <c:pt idx="8210" formatCode="General">
                  <c:v>0.85164338399999995</c:v>
                </c:pt>
                <c:pt idx="8211" formatCode="General">
                  <c:v>0.85163807899999999</c:v>
                </c:pt>
                <c:pt idx="8212" formatCode="General">
                  <c:v>0.85163277400000004</c:v>
                </c:pt>
                <c:pt idx="8213" formatCode="General">
                  <c:v>0.85162746899999997</c:v>
                </c:pt>
                <c:pt idx="8214" formatCode="General">
                  <c:v>0.85162216400000001</c:v>
                </c:pt>
                <c:pt idx="8215" formatCode="General">
                  <c:v>0.85161685899999995</c:v>
                </c:pt>
                <c:pt idx="8216" formatCode="General">
                  <c:v>0.85161155499999996</c:v>
                </c:pt>
                <c:pt idx="8217" formatCode="General">
                  <c:v>0.85160625000000001</c:v>
                </c:pt>
                <c:pt idx="8218" formatCode="General">
                  <c:v>0.85160094500000005</c:v>
                </c:pt>
                <c:pt idx="8219" formatCode="General">
                  <c:v>0.85159563999999999</c:v>
                </c:pt>
                <c:pt idx="8220" formatCode="General">
                  <c:v>0.85159033500000003</c:v>
                </c:pt>
                <c:pt idx="8221" formatCode="General">
                  <c:v>0.85158503100000005</c:v>
                </c:pt>
                <c:pt idx="8222" formatCode="General">
                  <c:v>0.85157972599999998</c:v>
                </c:pt>
                <c:pt idx="8223" formatCode="General">
                  <c:v>0.85157442100000003</c:v>
                </c:pt>
                <c:pt idx="8224" formatCode="General">
                  <c:v>0.85156911599999996</c:v>
                </c:pt>
                <c:pt idx="8225" formatCode="General">
                  <c:v>0.85156387099999997</c:v>
                </c:pt>
                <c:pt idx="8226" formatCode="General">
                  <c:v>0.85155856600000002</c:v>
                </c:pt>
                <c:pt idx="8227" formatCode="General">
                  <c:v>0.85155326099999995</c:v>
                </c:pt>
                <c:pt idx="8228" formatCode="General">
                  <c:v>0.85154795599999999</c:v>
                </c:pt>
                <c:pt idx="8229" formatCode="General">
                  <c:v>0.85154265200000001</c:v>
                </c:pt>
                <c:pt idx="8230" formatCode="General">
                  <c:v>0.85153740600000005</c:v>
                </c:pt>
                <c:pt idx="8231" formatCode="General">
                  <c:v>0.85153210199999996</c:v>
                </c:pt>
                <c:pt idx="8232" formatCode="General">
                  <c:v>0.851526797</c:v>
                </c:pt>
                <c:pt idx="8233" formatCode="General">
                  <c:v>0.85152155200000001</c:v>
                </c:pt>
                <c:pt idx="8234" formatCode="General">
                  <c:v>0.85151624699999995</c:v>
                </c:pt>
                <c:pt idx="8235" formatCode="General">
                  <c:v>0.85151094199999999</c:v>
                </c:pt>
                <c:pt idx="8236" formatCode="General">
                  <c:v>0.85150569700000001</c:v>
                </c:pt>
                <c:pt idx="8237" formatCode="General">
                  <c:v>0.85150039200000005</c:v>
                </c:pt>
                <c:pt idx="8238" formatCode="General">
                  <c:v>0.85149508699999998</c:v>
                </c:pt>
                <c:pt idx="8239" formatCode="General">
                  <c:v>0.851489842</c:v>
                </c:pt>
                <c:pt idx="8240" formatCode="General">
                  <c:v>0.85148453700000004</c:v>
                </c:pt>
                <c:pt idx="8241" formatCode="General">
                  <c:v>0.85147929200000005</c:v>
                </c:pt>
                <c:pt idx="8242" formatCode="General">
                  <c:v>0.85147398699999999</c:v>
                </c:pt>
                <c:pt idx="8243" formatCode="General">
                  <c:v>0.851468742</c:v>
                </c:pt>
                <c:pt idx="8244" formatCode="General">
                  <c:v>0.85146343700000005</c:v>
                </c:pt>
                <c:pt idx="8245" formatCode="General">
                  <c:v>0.85145819199999995</c:v>
                </c:pt>
                <c:pt idx="8246" formatCode="General">
                  <c:v>0.85145288699999999</c:v>
                </c:pt>
                <c:pt idx="8247" formatCode="General">
                  <c:v>0.851447642</c:v>
                </c:pt>
                <c:pt idx="8248" formatCode="General">
                  <c:v>0.85144233700000005</c:v>
                </c:pt>
                <c:pt idx="8249" formatCode="General">
                  <c:v>0.85143709199999995</c:v>
                </c:pt>
                <c:pt idx="8250" formatCode="General">
                  <c:v>0.85143184699999996</c:v>
                </c:pt>
                <c:pt idx="8251" formatCode="General">
                  <c:v>0.85142654200000001</c:v>
                </c:pt>
                <c:pt idx="8252" formatCode="General">
                  <c:v>0.85142129700000002</c:v>
                </c:pt>
                <c:pt idx="8253" formatCode="General">
                  <c:v>0.85141605099999995</c:v>
                </c:pt>
                <c:pt idx="8254" formatCode="General">
                  <c:v>0.85141074699999997</c:v>
                </c:pt>
                <c:pt idx="8255" formatCode="General">
                  <c:v>0.85140550100000001</c:v>
                </c:pt>
                <c:pt idx="8256" formatCode="General">
                  <c:v>0.85140025600000002</c:v>
                </c:pt>
                <c:pt idx="8257" formatCode="General">
                  <c:v>0.85139501100000003</c:v>
                </c:pt>
                <c:pt idx="8258" formatCode="General">
                  <c:v>0.85138970599999997</c:v>
                </c:pt>
                <c:pt idx="8259" formatCode="General">
                  <c:v>0.85138446099999998</c:v>
                </c:pt>
                <c:pt idx="8260" formatCode="General">
                  <c:v>0.85137921599999999</c:v>
                </c:pt>
                <c:pt idx="8261" formatCode="General">
                  <c:v>0.85137397100000001</c:v>
                </c:pt>
                <c:pt idx="8262" formatCode="General">
                  <c:v>0.85136872500000005</c:v>
                </c:pt>
                <c:pt idx="8263" formatCode="General">
                  <c:v>0.85136341999999998</c:v>
                </c:pt>
                <c:pt idx="8264" formatCode="General">
                  <c:v>0.85135817499999999</c:v>
                </c:pt>
                <c:pt idx="8265" formatCode="General">
                  <c:v>0.85135293000000001</c:v>
                </c:pt>
                <c:pt idx="8266" formatCode="General">
                  <c:v>0.85134768500000002</c:v>
                </c:pt>
                <c:pt idx="8267" formatCode="General">
                  <c:v>0.85134244000000003</c:v>
                </c:pt>
                <c:pt idx="8268" formatCode="General">
                  <c:v>0.85133719399999996</c:v>
                </c:pt>
                <c:pt idx="8269" formatCode="General">
                  <c:v>0.85133194899999998</c:v>
                </c:pt>
                <c:pt idx="8270" formatCode="General">
                  <c:v>0.85132670399999999</c:v>
                </c:pt>
                <c:pt idx="8271" formatCode="General">
                  <c:v>0.85132163800000005</c:v>
                </c:pt>
                <c:pt idx="8272" formatCode="General">
                  <c:v>0.85131639199999998</c:v>
                </c:pt>
                <c:pt idx="8273" formatCode="General">
                  <c:v>0.85131114699999999</c:v>
                </c:pt>
                <c:pt idx="8274" formatCode="General">
                  <c:v>0.851305902</c:v>
                </c:pt>
                <c:pt idx="8275" formatCode="General">
                  <c:v>0.85130065700000002</c:v>
                </c:pt>
                <c:pt idx="8276" formatCode="General">
                  <c:v>0.85129547100000003</c:v>
                </c:pt>
                <c:pt idx="8277" formatCode="General">
                  <c:v>0.85129022600000004</c:v>
                </c:pt>
                <c:pt idx="8278" formatCode="General">
                  <c:v>0.85128498100000005</c:v>
                </c:pt>
                <c:pt idx="8279" formatCode="General">
                  <c:v>0.85127973599999995</c:v>
                </c:pt>
                <c:pt idx="8280" formatCode="General">
                  <c:v>0.85127448999999999</c:v>
                </c:pt>
                <c:pt idx="8281" formatCode="General">
                  <c:v>0.85126930499999998</c:v>
                </c:pt>
                <c:pt idx="8282" formatCode="General">
                  <c:v>0.85126405999999999</c:v>
                </c:pt>
                <c:pt idx="8283" formatCode="General">
                  <c:v>0.85125881400000003</c:v>
                </c:pt>
                <c:pt idx="8284" formatCode="General">
                  <c:v>0.85125356900000004</c:v>
                </c:pt>
                <c:pt idx="8285" formatCode="General">
                  <c:v>0.85124838400000002</c:v>
                </c:pt>
                <c:pt idx="8286" formatCode="General">
                  <c:v>0.85124313799999995</c:v>
                </c:pt>
                <c:pt idx="8287" formatCode="General">
                  <c:v>0.85123789299999997</c:v>
                </c:pt>
                <c:pt idx="8288" formatCode="General">
                  <c:v>0.85123270799999995</c:v>
                </c:pt>
                <c:pt idx="8289" formatCode="General">
                  <c:v>0.85122746199999999</c:v>
                </c:pt>
                <c:pt idx="8290" formatCode="General">
                  <c:v>0.851222217</c:v>
                </c:pt>
                <c:pt idx="8291" formatCode="General">
                  <c:v>0.85121703100000001</c:v>
                </c:pt>
                <c:pt idx="8292" formatCode="General">
                  <c:v>0.85121178600000003</c:v>
                </c:pt>
                <c:pt idx="8293" formatCode="General">
                  <c:v>0.85120660100000001</c:v>
                </c:pt>
                <c:pt idx="8294" formatCode="General">
                  <c:v>0.85120135500000005</c:v>
                </c:pt>
                <c:pt idx="8295" formatCode="General">
                  <c:v>0.85119617000000003</c:v>
                </c:pt>
                <c:pt idx="8296" formatCode="General">
                  <c:v>0.85119092500000004</c:v>
                </c:pt>
                <c:pt idx="8297" formatCode="General">
                  <c:v>0.85118573900000005</c:v>
                </c:pt>
                <c:pt idx="8298" formatCode="General">
                  <c:v>0.85118049399999995</c:v>
                </c:pt>
                <c:pt idx="8299" formatCode="General">
                  <c:v>0.85117530799999996</c:v>
                </c:pt>
                <c:pt idx="8300" formatCode="General">
                  <c:v>0.85117012299999995</c:v>
                </c:pt>
                <c:pt idx="8301" formatCode="General">
                  <c:v>0.85116487699999999</c:v>
                </c:pt>
                <c:pt idx="8302" formatCode="General">
                  <c:v>0.85115969199999997</c:v>
                </c:pt>
                <c:pt idx="8303" formatCode="General">
                  <c:v>0.85115444699999998</c:v>
                </c:pt>
                <c:pt idx="8304" formatCode="General">
                  <c:v>0.85114926099999999</c:v>
                </c:pt>
                <c:pt idx="8305" formatCode="General">
                  <c:v>0.851144075</c:v>
                </c:pt>
                <c:pt idx="8306" formatCode="General">
                  <c:v>0.85113883000000001</c:v>
                </c:pt>
                <c:pt idx="8307" formatCode="General">
                  <c:v>0.85113364499999999</c:v>
                </c:pt>
                <c:pt idx="8308" formatCode="General">
                  <c:v>0.851128459</c:v>
                </c:pt>
                <c:pt idx="8309" formatCode="General">
                  <c:v>0.85112327300000001</c:v>
                </c:pt>
                <c:pt idx="8310" formatCode="General">
                  <c:v>0.85111802800000003</c:v>
                </c:pt>
                <c:pt idx="8311" formatCode="General">
                  <c:v>0.85111284300000001</c:v>
                </c:pt>
                <c:pt idx="8312" formatCode="General">
                  <c:v>0.85110765700000002</c:v>
                </c:pt>
                <c:pt idx="8313" formatCode="General">
                  <c:v>0.85110247100000003</c:v>
                </c:pt>
                <c:pt idx="8314" formatCode="General">
                  <c:v>0.85109728600000001</c:v>
                </c:pt>
                <c:pt idx="8315" formatCode="General">
                  <c:v>0.85109210000000002</c:v>
                </c:pt>
                <c:pt idx="8316" formatCode="General">
                  <c:v>0.85108685500000003</c:v>
                </c:pt>
                <c:pt idx="8317" formatCode="General">
                  <c:v>0.85108166900000004</c:v>
                </c:pt>
                <c:pt idx="8318" formatCode="General">
                  <c:v>0.85107648400000002</c:v>
                </c:pt>
                <c:pt idx="8319" formatCode="General">
                  <c:v>0.85107129800000003</c:v>
                </c:pt>
                <c:pt idx="8320" formatCode="General">
                  <c:v>0.85106611300000001</c:v>
                </c:pt>
                <c:pt idx="8321" formatCode="General">
                  <c:v>0.85106092700000002</c:v>
                </c:pt>
                <c:pt idx="8322" formatCode="General">
                  <c:v>0.85105574100000003</c:v>
                </c:pt>
                <c:pt idx="8323" formatCode="General">
                  <c:v>0.85105055600000001</c:v>
                </c:pt>
                <c:pt idx="8324" formatCode="General">
                  <c:v>0.85104537000000002</c:v>
                </c:pt>
                <c:pt idx="8325" formatCode="General">
                  <c:v>0.85104018400000003</c:v>
                </c:pt>
                <c:pt idx="8326" formatCode="General">
                  <c:v>0.85103499900000001</c:v>
                </c:pt>
                <c:pt idx="8327" formatCode="General">
                  <c:v>0.85102981300000002</c:v>
                </c:pt>
                <c:pt idx="8328" formatCode="General">
                  <c:v>0.85102462800000001</c:v>
                </c:pt>
                <c:pt idx="8329" formatCode="General">
                  <c:v>0.85101950199999998</c:v>
                </c:pt>
                <c:pt idx="8330" formatCode="General">
                  <c:v>0.85101431599999999</c:v>
                </c:pt>
                <c:pt idx="8331" formatCode="General">
                  <c:v>0.85100913</c:v>
                </c:pt>
                <c:pt idx="8332" formatCode="General">
                  <c:v>0.85100394499999998</c:v>
                </c:pt>
                <c:pt idx="8333" formatCode="General">
                  <c:v>0.85099875899999999</c:v>
                </c:pt>
                <c:pt idx="8334" formatCode="General">
                  <c:v>0.85099357399999997</c:v>
                </c:pt>
                <c:pt idx="8335" formatCode="General">
                  <c:v>0.85098844799999995</c:v>
                </c:pt>
                <c:pt idx="8336" formatCode="General">
                  <c:v>0.85098326199999996</c:v>
                </c:pt>
                <c:pt idx="8337" formatCode="General">
                  <c:v>0.85097807599999997</c:v>
                </c:pt>
                <c:pt idx="8338" formatCode="General">
                  <c:v>0.85097289099999995</c:v>
                </c:pt>
                <c:pt idx="8339" formatCode="General">
                  <c:v>0.85096776500000004</c:v>
                </c:pt>
                <c:pt idx="8340" formatCode="General">
                  <c:v>0.85096257900000005</c:v>
                </c:pt>
                <c:pt idx="8341" formatCode="General">
                  <c:v>0.85095739400000003</c:v>
                </c:pt>
                <c:pt idx="8342" formatCode="General">
                  <c:v>0.85095226800000001</c:v>
                </c:pt>
                <c:pt idx="8343" formatCode="General">
                  <c:v>0.85094708200000002</c:v>
                </c:pt>
                <c:pt idx="8344" formatCode="General">
                  <c:v>0.85094189600000003</c:v>
                </c:pt>
                <c:pt idx="8345" formatCode="General">
                  <c:v>0.85093677000000001</c:v>
                </c:pt>
                <c:pt idx="8346" formatCode="General">
                  <c:v>0.85093158499999999</c:v>
                </c:pt>
                <c:pt idx="8347" formatCode="General">
                  <c:v>0.85092645899999997</c:v>
                </c:pt>
                <c:pt idx="8348" formatCode="General">
                  <c:v>0.85092127299999998</c:v>
                </c:pt>
                <c:pt idx="8349" formatCode="General">
                  <c:v>0.85091614699999996</c:v>
                </c:pt>
                <c:pt idx="8350" formatCode="General">
                  <c:v>0.85091096200000005</c:v>
                </c:pt>
                <c:pt idx="8351" formatCode="General">
                  <c:v>0.85090583600000003</c:v>
                </c:pt>
                <c:pt idx="8352" formatCode="General">
                  <c:v>0.85090065000000004</c:v>
                </c:pt>
                <c:pt idx="8353" formatCode="General">
                  <c:v>0.85089552400000001</c:v>
                </c:pt>
                <c:pt idx="8354" formatCode="General">
                  <c:v>0.85089051699999996</c:v>
                </c:pt>
                <c:pt idx="8355" formatCode="General">
                  <c:v>0.85088539100000005</c:v>
                </c:pt>
                <c:pt idx="8356" formatCode="General">
                  <c:v>0.85088020600000003</c:v>
                </c:pt>
                <c:pt idx="8357" formatCode="General">
                  <c:v>0.85087508000000001</c:v>
                </c:pt>
                <c:pt idx="8358" formatCode="General">
                  <c:v>0.85086995399999998</c:v>
                </c:pt>
                <c:pt idx="8359" formatCode="General">
                  <c:v>0.85086476799999999</c:v>
                </c:pt>
                <c:pt idx="8360" formatCode="General">
                  <c:v>0.85085964199999997</c:v>
                </c:pt>
                <c:pt idx="8361" formatCode="General">
                  <c:v>0.85085451599999995</c:v>
                </c:pt>
                <c:pt idx="8362" formatCode="General">
                  <c:v>0.85084939000000004</c:v>
                </c:pt>
                <c:pt idx="8363" formatCode="General">
                  <c:v>0.85084420400000005</c:v>
                </c:pt>
                <c:pt idx="8364" formatCode="General">
                  <c:v>0.85083907800000003</c:v>
                </c:pt>
                <c:pt idx="8365" formatCode="General">
                  <c:v>0.850833952</c:v>
                </c:pt>
                <c:pt idx="8366" formatCode="General">
                  <c:v>0.85082882599999998</c:v>
                </c:pt>
                <c:pt idx="8367" formatCode="General">
                  <c:v>0.85082369999999996</c:v>
                </c:pt>
                <c:pt idx="8368" formatCode="General">
                  <c:v>0.85081851500000005</c:v>
                </c:pt>
                <c:pt idx="8369" formatCode="General">
                  <c:v>0.85081338900000003</c:v>
                </c:pt>
                <c:pt idx="8370" formatCode="General">
                  <c:v>0.85080826300000001</c:v>
                </c:pt>
                <c:pt idx="8371" formatCode="General">
                  <c:v>0.85080313699999999</c:v>
                </c:pt>
                <c:pt idx="8372" formatCode="General">
                  <c:v>0.85079801099999997</c:v>
                </c:pt>
                <c:pt idx="8373" formatCode="General">
                  <c:v>0.85079288500000005</c:v>
                </c:pt>
                <c:pt idx="8374" formatCode="General">
                  <c:v>0.85078775900000003</c:v>
                </c:pt>
                <c:pt idx="8375" formatCode="General">
                  <c:v>0.85078263300000001</c:v>
                </c:pt>
                <c:pt idx="8376" formatCode="General">
                  <c:v>0.85077750699999999</c:v>
                </c:pt>
                <c:pt idx="8377" formatCode="General">
                  <c:v>0.85077238099999997</c:v>
                </c:pt>
                <c:pt idx="8378" formatCode="General">
                  <c:v>0.85076725499999994</c:v>
                </c:pt>
                <c:pt idx="8379" formatCode="General">
                  <c:v>0.85076212900000003</c:v>
                </c:pt>
                <c:pt idx="8380" formatCode="General">
                  <c:v>0.85075700300000001</c:v>
                </c:pt>
                <c:pt idx="8381" formatCode="General">
                  <c:v>0.85075187699999999</c:v>
                </c:pt>
                <c:pt idx="8382" formatCode="General">
                  <c:v>0.85074675099999997</c:v>
                </c:pt>
                <c:pt idx="8383" formatCode="General">
                  <c:v>0.85074162499999995</c:v>
                </c:pt>
                <c:pt idx="8384" formatCode="General">
                  <c:v>0.85073655800000003</c:v>
                </c:pt>
                <c:pt idx="8385" formatCode="General">
                  <c:v>0.85073143200000001</c:v>
                </c:pt>
                <c:pt idx="8386" formatCode="General">
                  <c:v>0.85072630599999999</c:v>
                </c:pt>
                <c:pt idx="8387" formatCode="General">
                  <c:v>0.85072117999999997</c:v>
                </c:pt>
                <c:pt idx="8388" formatCode="General">
                  <c:v>0.85071605400000005</c:v>
                </c:pt>
                <c:pt idx="8389" formatCode="General">
                  <c:v>0.850710988</c:v>
                </c:pt>
                <c:pt idx="8390" formatCode="General">
                  <c:v>0.85070586199999998</c:v>
                </c:pt>
                <c:pt idx="8391" formatCode="General">
                  <c:v>0.85070073599999996</c:v>
                </c:pt>
                <c:pt idx="8392" formatCode="General">
                  <c:v>0.85069561000000005</c:v>
                </c:pt>
                <c:pt idx="8393" formatCode="General">
                  <c:v>0.85069054399999999</c:v>
                </c:pt>
                <c:pt idx="8394" formatCode="General">
                  <c:v>0.85068541799999997</c:v>
                </c:pt>
                <c:pt idx="8395" formatCode="General">
                  <c:v>0.85068029199999995</c:v>
                </c:pt>
                <c:pt idx="8396" formatCode="General">
                  <c:v>0.85067522500000003</c:v>
                </c:pt>
                <c:pt idx="8397" formatCode="General">
                  <c:v>0.85067009900000001</c:v>
                </c:pt>
                <c:pt idx="8398" formatCode="General">
                  <c:v>0.85066497299999999</c:v>
                </c:pt>
                <c:pt idx="8399" formatCode="General">
                  <c:v>0.85065990700000005</c:v>
                </c:pt>
                <c:pt idx="8400" formatCode="General">
                  <c:v>0.85065478100000003</c:v>
                </c:pt>
                <c:pt idx="8401" formatCode="General">
                  <c:v>0.850649714</c:v>
                </c:pt>
                <c:pt idx="8402" formatCode="General">
                  <c:v>0.85064458799999998</c:v>
                </c:pt>
                <c:pt idx="8403" formatCode="General">
                  <c:v>0.85063952200000004</c:v>
                </c:pt>
                <c:pt idx="8404" formatCode="General">
                  <c:v>0.85063439600000001</c:v>
                </c:pt>
                <c:pt idx="8405" formatCode="General">
                  <c:v>0.85062932999999996</c:v>
                </c:pt>
                <c:pt idx="8406" formatCode="General">
                  <c:v>0.85062420400000005</c:v>
                </c:pt>
                <c:pt idx="8407" formatCode="General">
                  <c:v>0.85061913700000003</c:v>
                </c:pt>
                <c:pt idx="8408" formatCode="General">
                  <c:v>0.850614011</c:v>
                </c:pt>
                <c:pt idx="8409" formatCode="General">
                  <c:v>0.85060894499999995</c:v>
                </c:pt>
                <c:pt idx="8410" formatCode="General">
                  <c:v>0.85060387800000004</c:v>
                </c:pt>
                <c:pt idx="8411" formatCode="General">
                  <c:v>0.85059875200000001</c:v>
                </c:pt>
                <c:pt idx="8412" formatCode="General">
                  <c:v>0.85059368599999996</c:v>
                </c:pt>
                <c:pt idx="8413" formatCode="General">
                  <c:v>0.85058856000000005</c:v>
                </c:pt>
                <c:pt idx="8414" formatCode="General">
                  <c:v>0.850583494</c:v>
                </c:pt>
                <c:pt idx="8415" formatCode="General">
                  <c:v>0.85057842699999997</c:v>
                </c:pt>
                <c:pt idx="8416" formatCode="General">
                  <c:v>0.85057336100000003</c:v>
                </c:pt>
                <c:pt idx="8417" formatCode="General">
                  <c:v>0.85056823500000001</c:v>
                </c:pt>
                <c:pt idx="8418" formatCode="General">
                  <c:v>0.85056316899999995</c:v>
                </c:pt>
                <c:pt idx="8419" formatCode="General">
                  <c:v>0.85055810200000004</c:v>
                </c:pt>
                <c:pt idx="8420" formatCode="General">
                  <c:v>0.85055303599999998</c:v>
                </c:pt>
                <c:pt idx="8421" formatCode="General">
                  <c:v>0.85054790999999996</c:v>
                </c:pt>
                <c:pt idx="8422" formatCode="General">
                  <c:v>0.85054284300000005</c:v>
                </c:pt>
                <c:pt idx="8423" formatCode="General">
                  <c:v>0.85053777699999999</c:v>
                </c:pt>
                <c:pt idx="8424" formatCode="General">
                  <c:v>0.85053271100000005</c:v>
                </c:pt>
                <c:pt idx="8425" formatCode="General">
                  <c:v>0.85052764400000003</c:v>
                </c:pt>
                <c:pt idx="8426" formatCode="General">
                  <c:v>0.85052257799999997</c:v>
                </c:pt>
                <c:pt idx="8427" formatCode="General">
                  <c:v>0.85051745199999995</c:v>
                </c:pt>
                <c:pt idx="8428" formatCode="General">
                  <c:v>0.85051238500000004</c:v>
                </c:pt>
                <c:pt idx="8429" formatCode="General">
                  <c:v>0.85050731899999998</c:v>
                </c:pt>
                <c:pt idx="8430" formatCode="General">
                  <c:v>0.85050225300000004</c:v>
                </c:pt>
                <c:pt idx="8431" formatCode="General">
                  <c:v>0.85049718600000002</c:v>
                </c:pt>
                <c:pt idx="8432" formatCode="General">
                  <c:v>0.85049211999999996</c:v>
                </c:pt>
                <c:pt idx="8433" formatCode="General">
                  <c:v>0.85048705300000005</c:v>
                </c:pt>
                <c:pt idx="8434" formatCode="General">
                  <c:v>0.85048198699999999</c:v>
                </c:pt>
                <c:pt idx="8435" formatCode="General">
                  <c:v>0.85047692100000005</c:v>
                </c:pt>
                <c:pt idx="8436" formatCode="General">
                  <c:v>0.85047185400000003</c:v>
                </c:pt>
                <c:pt idx="8437" formatCode="General">
                  <c:v>0.85046696700000002</c:v>
                </c:pt>
                <c:pt idx="8438" formatCode="General">
                  <c:v>0.85046189999999999</c:v>
                </c:pt>
                <c:pt idx="8439" formatCode="General">
                  <c:v>0.85045689300000005</c:v>
                </c:pt>
                <c:pt idx="8440" formatCode="General">
                  <c:v>0.85045182699999999</c:v>
                </c:pt>
                <c:pt idx="8441" formatCode="General">
                  <c:v>0.85044676100000005</c:v>
                </c:pt>
                <c:pt idx="8442" formatCode="General">
                  <c:v>0.85044169400000003</c:v>
                </c:pt>
                <c:pt idx="8443" formatCode="General">
                  <c:v>0.85043662799999997</c:v>
                </c:pt>
                <c:pt idx="8444" formatCode="General">
                  <c:v>0.85043162100000003</c:v>
                </c:pt>
                <c:pt idx="8445" formatCode="General">
                  <c:v>0.85042655499999997</c:v>
                </c:pt>
                <c:pt idx="8446" formatCode="General">
                  <c:v>0.85042148799999995</c:v>
                </c:pt>
                <c:pt idx="8447" formatCode="General">
                  <c:v>0.85041642200000001</c:v>
                </c:pt>
                <c:pt idx="8448" formatCode="General">
                  <c:v>0.85041141499999995</c:v>
                </c:pt>
                <c:pt idx="8449" formatCode="General">
                  <c:v>0.85040634900000001</c:v>
                </c:pt>
                <c:pt idx="8450" formatCode="General">
                  <c:v>0.85040128199999998</c:v>
                </c:pt>
                <c:pt idx="8451" formatCode="General">
                  <c:v>0.85039627600000001</c:v>
                </c:pt>
                <c:pt idx="8452" formatCode="General">
                  <c:v>0.85039120899999998</c:v>
                </c:pt>
                <c:pt idx="8453" formatCode="General">
                  <c:v>0.85038614300000004</c:v>
                </c:pt>
                <c:pt idx="8454" formatCode="General">
                  <c:v>0.85038113599999998</c:v>
                </c:pt>
                <c:pt idx="8455" formatCode="General">
                  <c:v>0.85037607000000004</c:v>
                </c:pt>
                <c:pt idx="8456" formatCode="General">
                  <c:v>0.85037106299999998</c:v>
                </c:pt>
                <c:pt idx="8457" formatCode="General">
                  <c:v>0.85036599599999996</c:v>
                </c:pt>
                <c:pt idx="8458" formatCode="General">
                  <c:v>0.85036098999999998</c:v>
                </c:pt>
                <c:pt idx="8459" formatCode="General">
                  <c:v>0.85035592299999996</c:v>
                </c:pt>
                <c:pt idx="8460" formatCode="General">
                  <c:v>0.85035091600000001</c:v>
                </c:pt>
                <c:pt idx="8461" formatCode="General">
                  <c:v>0.85034584999999996</c:v>
                </c:pt>
                <c:pt idx="8462" formatCode="General">
                  <c:v>0.85034084300000001</c:v>
                </c:pt>
                <c:pt idx="8463" formatCode="General">
                  <c:v>0.85033577699999996</c:v>
                </c:pt>
                <c:pt idx="8464" formatCode="General">
                  <c:v>0.85033077000000001</c:v>
                </c:pt>
                <c:pt idx="8465" formatCode="General">
                  <c:v>0.85032576299999996</c:v>
                </c:pt>
                <c:pt idx="8466" formatCode="General">
                  <c:v>0.85032069700000001</c:v>
                </c:pt>
                <c:pt idx="8467" formatCode="General">
                  <c:v>0.85031568999999996</c:v>
                </c:pt>
                <c:pt idx="8468" formatCode="General">
                  <c:v>0.85031062400000001</c:v>
                </c:pt>
                <c:pt idx="8469" formatCode="General">
                  <c:v>0.85030561699999996</c:v>
                </c:pt>
                <c:pt idx="8470" formatCode="General">
                  <c:v>0.85030061000000001</c:v>
                </c:pt>
                <c:pt idx="8471" formatCode="General">
                  <c:v>0.85029560299999996</c:v>
                </c:pt>
                <c:pt idx="8472" formatCode="General">
                  <c:v>0.85029053700000001</c:v>
                </c:pt>
                <c:pt idx="8473" formatCode="General">
                  <c:v>0.85028552999999996</c:v>
                </c:pt>
                <c:pt idx="8474" formatCode="General">
                  <c:v>0.85028052300000001</c:v>
                </c:pt>
                <c:pt idx="8475" formatCode="General">
                  <c:v>0.85027551700000004</c:v>
                </c:pt>
                <c:pt idx="8476" formatCode="General">
                  <c:v>0.85027045000000001</c:v>
                </c:pt>
                <c:pt idx="8477" formatCode="General">
                  <c:v>0.85026544299999995</c:v>
                </c:pt>
                <c:pt idx="8478" formatCode="General">
                  <c:v>0.85026043699999998</c:v>
                </c:pt>
                <c:pt idx="8479" formatCode="General">
                  <c:v>0.85025543000000003</c:v>
                </c:pt>
                <c:pt idx="8480" formatCode="General">
                  <c:v>0.85025042299999998</c:v>
                </c:pt>
                <c:pt idx="8481" formatCode="General">
                  <c:v>0.85024541600000003</c:v>
                </c:pt>
                <c:pt idx="8482" formatCode="General">
                  <c:v>0.85024034999999998</c:v>
                </c:pt>
                <c:pt idx="8483" formatCode="General">
                  <c:v>0.85023534300000003</c:v>
                </c:pt>
                <c:pt idx="8484" formatCode="General">
                  <c:v>0.85023033599999998</c:v>
                </c:pt>
                <c:pt idx="8485" formatCode="General">
                  <c:v>0.85022532900000003</c:v>
                </c:pt>
                <c:pt idx="8486" formatCode="General">
                  <c:v>0.85022032299999994</c:v>
                </c:pt>
                <c:pt idx="8487" formatCode="General">
                  <c:v>0.850215316</c:v>
                </c:pt>
                <c:pt idx="8488" formatCode="General">
                  <c:v>0.85021030900000005</c:v>
                </c:pt>
                <c:pt idx="8489" formatCode="General">
                  <c:v>0.850205302</c:v>
                </c:pt>
                <c:pt idx="8490" formatCode="General">
                  <c:v>0.85020029500000005</c:v>
                </c:pt>
                <c:pt idx="8491" formatCode="General">
                  <c:v>0.85019528899999997</c:v>
                </c:pt>
                <c:pt idx="8492" formatCode="General">
                  <c:v>0.85019028200000002</c:v>
                </c:pt>
                <c:pt idx="8493" formatCode="General">
                  <c:v>0.85018533500000004</c:v>
                </c:pt>
                <c:pt idx="8494" formatCode="General">
                  <c:v>0.85018032799999999</c:v>
                </c:pt>
                <c:pt idx="8495" formatCode="General">
                  <c:v>0.85017532100000004</c:v>
                </c:pt>
                <c:pt idx="8496" formatCode="General">
                  <c:v>0.85017031399999998</c:v>
                </c:pt>
                <c:pt idx="8497" formatCode="General">
                  <c:v>0.85016530800000001</c:v>
                </c:pt>
                <c:pt idx="8498" formatCode="General">
                  <c:v>0.85016030099999995</c:v>
                </c:pt>
                <c:pt idx="8499" formatCode="General">
                  <c:v>0.85015529400000001</c:v>
                </c:pt>
                <c:pt idx="8500" formatCode="General">
                  <c:v>0.85015034700000003</c:v>
                </c:pt>
                <c:pt idx="8501" formatCode="General">
                  <c:v>0.85014533999999997</c:v>
                </c:pt>
                <c:pt idx="8502" formatCode="General">
                  <c:v>0.85014033300000003</c:v>
                </c:pt>
                <c:pt idx="8503" formatCode="General">
                  <c:v>0.85013532599999997</c:v>
                </c:pt>
                <c:pt idx="8504" formatCode="General">
                  <c:v>0.85013037899999999</c:v>
                </c:pt>
                <c:pt idx="8505" formatCode="General">
                  <c:v>0.85012537200000005</c:v>
                </c:pt>
                <c:pt idx="8506" formatCode="General">
                  <c:v>0.85012036599999996</c:v>
                </c:pt>
                <c:pt idx="8507" formatCode="General">
                  <c:v>0.85011541800000001</c:v>
                </c:pt>
                <c:pt idx="8508" formatCode="General">
                  <c:v>0.85011041200000004</c:v>
                </c:pt>
                <c:pt idx="8509" formatCode="General">
                  <c:v>0.85010540499999998</c:v>
                </c:pt>
                <c:pt idx="8510" formatCode="General">
                  <c:v>0.850100458</c:v>
                </c:pt>
                <c:pt idx="8511" formatCode="General">
                  <c:v>0.85009545099999995</c:v>
                </c:pt>
                <c:pt idx="8512" formatCode="General">
                  <c:v>0.850090444</c:v>
                </c:pt>
                <c:pt idx="8513" formatCode="General">
                  <c:v>0.85008549700000002</c:v>
                </c:pt>
                <c:pt idx="8514" formatCode="General">
                  <c:v>0.85008048999999997</c:v>
                </c:pt>
                <c:pt idx="8515" formatCode="General">
                  <c:v>0.85007554299999999</c:v>
                </c:pt>
                <c:pt idx="8516" formatCode="General">
                  <c:v>0.85007053600000004</c:v>
                </c:pt>
                <c:pt idx="8517" formatCode="General">
                  <c:v>0.85006558899999995</c:v>
                </c:pt>
                <c:pt idx="8518" formatCode="General">
                  <c:v>0.85006058200000001</c:v>
                </c:pt>
                <c:pt idx="8519" formatCode="General">
                  <c:v>0.85005563500000003</c:v>
                </c:pt>
                <c:pt idx="8520" formatCode="General">
                  <c:v>0.85005080700000002</c:v>
                </c:pt>
                <c:pt idx="8521" formatCode="General">
                  <c:v>0.85004586000000004</c:v>
                </c:pt>
                <c:pt idx="8522" formatCode="General">
                  <c:v>0.85004085299999999</c:v>
                </c:pt>
                <c:pt idx="8523" formatCode="General">
                  <c:v>0.85003590600000001</c:v>
                </c:pt>
                <c:pt idx="8524" formatCode="General">
                  <c:v>0.85003095900000003</c:v>
                </c:pt>
                <c:pt idx="8525" formatCode="General">
                  <c:v>0.85002595199999997</c:v>
                </c:pt>
                <c:pt idx="8526" formatCode="General">
                  <c:v>0.850021005</c:v>
                </c:pt>
                <c:pt idx="8527" formatCode="General">
                  <c:v>0.85001605700000005</c:v>
                </c:pt>
                <c:pt idx="8528" formatCode="General">
                  <c:v>0.85001105099999996</c:v>
                </c:pt>
                <c:pt idx="8529" formatCode="General">
                  <c:v>0.85000610399999998</c:v>
                </c:pt>
                <c:pt idx="8530" formatCode="General">
                  <c:v>0.85000115600000004</c:v>
                </c:pt>
                <c:pt idx="8531" formatCode="General">
                  <c:v>0.84999620899999995</c:v>
                </c:pt>
                <c:pt idx="8532" formatCode="General">
                  <c:v>0.849991202</c:v>
                </c:pt>
                <c:pt idx="8533" formatCode="General">
                  <c:v>0.84998625500000002</c:v>
                </c:pt>
                <c:pt idx="8534" formatCode="General">
                  <c:v>0.84998130800000005</c:v>
                </c:pt>
                <c:pt idx="8535" formatCode="General">
                  <c:v>0.84997636099999996</c:v>
                </c:pt>
                <c:pt idx="8536" formatCode="General">
                  <c:v>0.84997141399999998</c:v>
                </c:pt>
                <c:pt idx="8537" formatCode="General">
                  <c:v>0.84996646600000003</c:v>
                </c:pt>
                <c:pt idx="8538" formatCode="General">
                  <c:v>0.84996151900000005</c:v>
                </c:pt>
                <c:pt idx="8539" formatCode="General">
                  <c:v>0.849956512</c:v>
                </c:pt>
                <c:pt idx="8540" formatCode="General">
                  <c:v>0.84995156500000002</c:v>
                </c:pt>
                <c:pt idx="8541" formatCode="General">
                  <c:v>0.84994661800000004</c:v>
                </c:pt>
                <c:pt idx="8542" formatCode="General">
                  <c:v>0.84994167099999995</c:v>
                </c:pt>
                <c:pt idx="8543" formatCode="General">
                  <c:v>0.84993672399999998</c:v>
                </c:pt>
                <c:pt idx="8544" formatCode="General">
                  <c:v>0.849931777</c:v>
                </c:pt>
                <c:pt idx="8545" formatCode="General">
                  <c:v>0.84992682900000005</c:v>
                </c:pt>
                <c:pt idx="8546" formatCode="General">
                  <c:v>0.84992188199999996</c:v>
                </c:pt>
                <c:pt idx="8547" formatCode="General">
                  <c:v>0.84991693499999998</c:v>
                </c:pt>
                <c:pt idx="8548" formatCode="General">
                  <c:v>0.84991198800000001</c:v>
                </c:pt>
                <c:pt idx="8549" formatCode="General">
                  <c:v>0.84990704100000003</c:v>
                </c:pt>
                <c:pt idx="8550" formatCode="General">
                  <c:v>0.84990215300000005</c:v>
                </c:pt>
                <c:pt idx="8551" formatCode="General">
                  <c:v>0.84989720599999996</c:v>
                </c:pt>
                <c:pt idx="8552" formatCode="General">
                  <c:v>0.84989225899999998</c:v>
                </c:pt>
                <c:pt idx="8553" formatCode="General">
                  <c:v>0.84988731100000003</c:v>
                </c:pt>
                <c:pt idx="8554" formatCode="General">
                  <c:v>0.84988236399999995</c:v>
                </c:pt>
                <c:pt idx="8555" formatCode="General">
                  <c:v>0.84987741699999997</c:v>
                </c:pt>
                <c:pt idx="8556" formatCode="General">
                  <c:v>0.84987246999999999</c:v>
                </c:pt>
                <c:pt idx="8557" formatCode="General">
                  <c:v>0.84986758200000001</c:v>
                </c:pt>
                <c:pt idx="8558" formatCode="General">
                  <c:v>0.84986263500000003</c:v>
                </c:pt>
                <c:pt idx="8559" formatCode="General">
                  <c:v>0.84985768799999994</c:v>
                </c:pt>
                <c:pt idx="8560" formatCode="General">
                  <c:v>0.84985274099999997</c:v>
                </c:pt>
                <c:pt idx="8561" formatCode="General">
                  <c:v>0.84984785299999999</c:v>
                </c:pt>
                <c:pt idx="8562" formatCode="General">
                  <c:v>0.84984290600000001</c:v>
                </c:pt>
                <c:pt idx="8563" formatCode="General">
                  <c:v>0.84983795900000003</c:v>
                </c:pt>
                <c:pt idx="8564" formatCode="General">
                  <c:v>0.84983307100000005</c:v>
                </c:pt>
                <c:pt idx="8565" formatCode="General">
                  <c:v>0.84982812399999996</c:v>
                </c:pt>
                <c:pt idx="8566" formatCode="General">
                  <c:v>0.84982317699999999</c:v>
                </c:pt>
                <c:pt idx="8567" formatCode="General">
                  <c:v>0.849818289</c:v>
                </c:pt>
                <c:pt idx="8568" formatCode="General">
                  <c:v>0.84981334200000003</c:v>
                </c:pt>
                <c:pt idx="8569" formatCode="General">
                  <c:v>0.84980839500000005</c:v>
                </c:pt>
                <c:pt idx="8570" formatCode="General">
                  <c:v>0.84980350699999996</c:v>
                </c:pt>
                <c:pt idx="8571" formatCode="General">
                  <c:v>0.84979855999999998</c:v>
                </c:pt>
                <c:pt idx="8572" formatCode="General">
                  <c:v>0.84979367299999997</c:v>
                </c:pt>
                <c:pt idx="8573" formatCode="General">
                  <c:v>0.84978872500000002</c:v>
                </c:pt>
                <c:pt idx="8574" formatCode="General">
                  <c:v>0.84978383800000001</c:v>
                </c:pt>
                <c:pt idx="8575" formatCode="General">
                  <c:v>0.84977889100000004</c:v>
                </c:pt>
                <c:pt idx="8576" formatCode="General">
                  <c:v>0.84977400300000006</c:v>
                </c:pt>
                <c:pt idx="8577" formatCode="General">
                  <c:v>0.84976905599999997</c:v>
                </c:pt>
                <c:pt idx="8578" formatCode="General">
                  <c:v>0.84976416799999999</c:v>
                </c:pt>
                <c:pt idx="8579" formatCode="General">
                  <c:v>0.84975928099999998</c:v>
                </c:pt>
                <c:pt idx="8580" formatCode="General">
                  <c:v>0.84975433300000003</c:v>
                </c:pt>
                <c:pt idx="8581" formatCode="General">
                  <c:v>0.84974944600000002</c:v>
                </c:pt>
                <c:pt idx="8582" formatCode="General">
                  <c:v>0.84974449900000004</c:v>
                </c:pt>
                <c:pt idx="8583" formatCode="General">
                  <c:v>0.84973961099999995</c:v>
                </c:pt>
                <c:pt idx="8584" formatCode="General">
                  <c:v>0.84973472400000005</c:v>
                </c:pt>
                <c:pt idx="8585" formatCode="General">
                  <c:v>0.84972977599999999</c:v>
                </c:pt>
                <c:pt idx="8586" formatCode="General">
                  <c:v>0.84972488899999998</c:v>
                </c:pt>
                <c:pt idx="8587" formatCode="General">
                  <c:v>0.849720001</c:v>
                </c:pt>
                <c:pt idx="8588" formatCode="General">
                  <c:v>0.84971511399999999</c:v>
                </c:pt>
                <c:pt idx="8589" formatCode="General">
                  <c:v>0.84971016600000004</c:v>
                </c:pt>
                <c:pt idx="8590" formatCode="General">
                  <c:v>0.84970527900000004</c:v>
                </c:pt>
                <c:pt idx="8591" formatCode="General">
                  <c:v>0.84970039100000005</c:v>
                </c:pt>
                <c:pt idx="8592" formatCode="General">
                  <c:v>0.84969550400000005</c:v>
                </c:pt>
                <c:pt idx="8593" formatCode="General">
                  <c:v>0.84969055699999996</c:v>
                </c:pt>
                <c:pt idx="8594" formatCode="General">
                  <c:v>0.84968566899999998</c:v>
                </c:pt>
                <c:pt idx="8595" formatCode="General">
                  <c:v>0.849680781</c:v>
                </c:pt>
                <c:pt idx="8596" formatCode="General">
                  <c:v>0.84967589399999999</c:v>
                </c:pt>
                <c:pt idx="8597" formatCode="General">
                  <c:v>0.84967100600000001</c:v>
                </c:pt>
                <c:pt idx="8598" formatCode="General">
                  <c:v>0.849666119</c:v>
                </c:pt>
                <c:pt idx="8599" formatCode="General">
                  <c:v>0.84966123100000002</c:v>
                </c:pt>
                <c:pt idx="8600" formatCode="General">
                  <c:v>0.84965634300000004</c:v>
                </c:pt>
                <c:pt idx="8601" formatCode="General">
                  <c:v>0.84965139599999995</c:v>
                </c:pt>
                <c:pt idx="8602" formatCode="General">
                  <c:v>0.84964650900000005</c:v>
                </c:pt>
                <c:pt idx="8603" formatCode="General">
                  <c:v>0.8496418</c:v>
                </c:pt>
                <c:pt idx="8604" formatCode="General">
                  <c:v>0.84963691200000002</c:v>
                </c:pt>
                <c:pt idx="8605" formatCode="General">
                  <c:v>0.84963202500000001</c:v>
                </c:pt>
                <c:pt idx="8606" formatCode="General">
                  <c:v>0.84962713700000003</c:v>
                </c:pt>
                <c:pt idx="8607" formatCode="General">
                  <c:v>0.84962225000000002</c:v>
                </c:pt>
                <c:pt idx="8608" formatCode="General">
                  <c:v>0.84961742200000001</c:v>
                </c:pt>
                <c:pt idx="8609" formatCode="General">
                  <c:v>0.84961253400000003</c:v>
                </c:pt>
                <c:pt idx="8610" formatCode="General">
                  <c:v>0.84960764600000005</c:v>
                </c:pt>
                <c:pt idx="8611" formatCode="General">
                  <c:v>0.84960275900000004</c:v>
                </c:pt>
                <c:pt idx="8612" formatCode="General">
                  <c:v>0.84959787099999995</c:v>
                </c:pt>
                <c:pt idx="8613" formatCode="General">
                  <c:v>0.84959298400000005</c:v>
                </c:pt>
                <c:pt idx="8614" formatCode="General">
                  <c:v>0.84958809599999996</c:v>
                </c:pt>
                <c:pt idx="8615" formatCode="General">
                  <c:v>0.84958326799999995</c:v>
                </c:pt>
                <c:pt idx="8616" formatCode="General">
                  <c:v>0.84957838100000005</c:v>
                </c:pt>
                <c:pt idx="8617" formatCode="General">
                  <c:v>0.84957349299999996</c:v>
                </c:pt>
                <c:pt idx="8618" formatCode="General">
                  <c:v>0.84956860499999998</c:v>
                </c:pt>
                <c:pt idx="8619" formatCode="General">
                  <c:v>0.84956377699999996</c:v>
                </c:pt>
                <c:pt idx="8620" formatCode="General">
                  <c:v>0.84955888999999996</c:v>
                </c:pt>
                <c:pt idx="8621" formatCode="General">
                  <c:v>0.84955400199999997</c:v>
                </c:pt>
                <c:pt idx="8622" formatCode="General">
                  <c:v>0.84954917399999996</c:v>
                </c:pt>
                <c:pt idx="8623" formatCode="General">
                  <c:v>0.84954428699999995</c:v>
                </c:pt>
                <c:pt idx="8624" formatCode="General">
                  <c:v>0.84953939899999997</c:v>
                </c:pt>
                <c:pt idx="8625" formatCode="General">
                  <c:v>0.84953457099999996</c:v>
                </c:pt>
                <c:pt idx="8626" formatCode="General">
                  <c:v>0.84952968399999995</c:v>
                </c:pt>
                <c:pt idx="8627" formatCode="General">
                  <c:v>0.84952485600000005</c:v>
                </c:pt>
                <c:pt idx="8628" formatCode="General">
                  <c:v>0.84951996799999996</c:v>
                </c:pt>
                <c:pt idx="8629" formatCode="General">
                  <c:v>0.84951507999999998</c:v>
                </c:pt>
                <c:pt idx="8630" formatCode="General">
                  <c:v>0.84951025199999997</c:v>
                </c:pt>
                <c:pt idx="8631" formatCode="General">
                  <c:v>0.84950536499999996</c:v>
                </c:pt>
                <c:pt idx="8632" formatCode="General">
                  <c:v>0.84950053699999994</c:v>
                </c:pt>
                <c:pt idx="8633" formatCode="General">
                  <c:v>0.84949564899999996</c:v>
                </c:pt>
                <c:pt idx="8634" formatCode="General">
                  <c:v>0.84949082099999995</c:v>
                </c:pt>
                <c:pt idx="8635" formatCode="General">
                  <c:v>0.84948593400000005</c:v>
                </c:pt>
                <c:pt idx="8636" formatCode="General">
                  <c:v>0.84948110600000004</c:v>
                </c:pt>
                <c:pt idx="8637" formatCode="General">
                  <c:v>0.84947627800000003</c:v>
                </c:pt>
                <c:pt idx="8638" formatCode="General">
                  <c:v>0.84947139000000005</c:v>
                </c:pt>
                <c:pt idx="8639" formatCode="General">
                  <c:v>0.84946656200000004</c:v>
                </c:pt>
                <c:pt idx="8640" formatCode="General">
                  <c:v>0.84946167500000003</c:v>
                </c:pt>
                <c:pt idx="8641" formatCode="General">
                  <c:v>0.84945684700000001</c:v>
                </c:pt>
                <c:pt idx="8642" formatCode="General">
                  <c:v>0.849452019</c:v>
                </c:pt>
                <c:pt idx="8643" formatCode="General">
                  <c:v>0.84944713100000002</c:v>
                </c:pt>
                <c:pt idx="8644" formatCode="General">
                  <c:v>0.84944230300000001</c:v>
                </c:pt>
                <c:pt idx="8645" formatCode="General">
                  <c:v>0.849437475</c:v>
                </c:pt>
                <c:pt idx="8646" formatCode="General">
                  <c:v>0.84943258799999999</c:v>
                </c:pt>
                <c:pt idx="8647" formatCode="General">
                  <c:v>0.84942775999999998</c:v>
                </c:pt>
                <c:pt idx="8648" formatCode="General">
                  <c:v>0.84942293199999996</c:v>
                </c:pt>
                <c:pt idx="8649" formatCode="General">
                  <c:v>0.84941810399999995</c:v>
                </c:pt>
                <c:pt idx="8650" formatCode="General">
                  <c:v>0.84941327600000005</c:v>
                </c:pt>
                <c:pt idx="8651" formatCode="General">
                  <c:v>0.84940838799999996</c:v>
                </c:pt>
                <c:pt idx="8652" formatCode="General">
                  <c:v>0.84940355999999995</c:v>
                </c:pt>
                <c:pt idx="8653" formatCode="General">
                  <c:v>0.84939873200000005</c:v>
                </c:pt>
                <c:pt idx="8654" formatCode="General">
                  <c:v>0.84939390400000003</c:v>
                </c:pt>
                <c:pt idx="8655" formatCode="General">
                  <c:v>0.84938907600000002</c:v>
                </c:pt>
                <c:pt idx="8656" formatCode="General">
                  <c:v>0.84938424800000001</c:v>
                </c:pt>
                <c:pt idx="8657" formatCode="General">
                  <c:v>0.84937942</c:v>
                </c:pt>
                <c:pt idx="8658" formatCode="General">
                  <c:v>0.84937453299999999</c:v>
                </c:pt>
                <c:pt idx="8659" formatCode="General">
                  <c:v>0.84936970499999997</c:v>
                </c:pt>
                <c:pt idx="8660" formatCode="General">
                  <c:v>0.84936487699999996</c:v>
                </c:pt>
                <c:pt idx="8661" formatCode="General">
                  <c:v>0.84936004899999995</c:v>
                </c:pt>
                <c:pt idx="8662" formatCode="General">
                  <c:v>0.84935522100000005</c:v>
                </c:pt>
                <c:pt idx="8663" formatCode="General">
                  <c:v>0.84935039300000004</c:v>
                </c:pt>
                <c:pt idx="8664" formatCode="General">
                  <c:v>0.84934556500000002</c:v>
                </c:pt>
                <c:pt idx="8665" formatCode="General">
                  <c:v>0.84934073700000001</c:v>
                </c:pt>
                <c:pt idx="8666" formatCode="General">
                  <c:v>0.849335909</c:v>
                </c:pt>
                <c:pt idx="8667" formatCode="General">
                  <c:v>0.84933108099999999</c:v>
                </c:pt>
                <c:pt idx="8668" formatCode="General">
                  <c:v>0.84932631300000005</c:v>
                </c:pt>
                <c:pt idx="8669" formatCode="General">
                  <c:v>0.84932148500000004</c:v>
                </c:pt>
                <c:pt idx="8670" formatCode="General">
                  <c:v>0.84931665700000003</c:v>
                </c:pt>
                <c:pt idx="8671" formatCode="General">
                  <c:v>0.84931182900000002</c:v>
                </c:pt>
                <c:pt idx="8672" formatCode="General">
                  <c:v>0.84930700100000001</c:v>
                </c:pt>
                <c:pt idx="8673" formatCode="General">
                  <c:v>0.84930217299999999</c:v>
                </c:pt>
                <c:pt idx="8674" formatCode="General">
                  <c:v>0.84929734499999998</c:v>
                </c:pt>
                <c:pt idx="8675" formatCode="General">
                  <c:v>0.84929257599999997</c:v>
                </c:pt>
                <c:pt idx="8676" formatCode="General">
                  <c:v>0.84928774799999995</c:v>
                </c:pt>
                <c:pt idx="8677" formatCode="General">
                  <c:v>0.84928292000000005</c:v>
                </c:pt>
                <c:pt idx="8678" formatCode="General">
                  <c:v>0.84927809200000004</c:v>
                </c:pt>
                <c:pt idx="8679" formatCode="General">
                  <c:v>0.84927326400000003</c:v>
                </c:pt>
                <c:pt idx="8680" formatCode="General">
                  <c:v>0.84926849599999998</c:v>
                </c:pt>
                <c:pt idx="8681" formatCode="General">
                  <c:v>0.84926366799999997</c:v>
                </c:pt>
                <c:pt idx="8682" formatCode="General">
                  <c:v>0.84925883999999996</c:v>
                </c:pt>
                <c:pt idx="8683" formatCode="General">
                  <c:v>0.84925407200000003</c:v>
                </c:pt>
                <c:pt idx="8684" formatCode="General">
                  <c:v>0.84924924400000001</c:v>
                </c:pt>
                <c:pt idx="8685" formatCode="General">
                  <c:v>0.849244416</c:v>
                </c:pt>
                <c:pt idx="8686" formatCode="General">
                  <c:v>0.84923964699999999</c:v>
                </c:pt>
                <c:pt idx="8687" formatCode="General">
                  <c:v>0.84923499800000002</c:v>
                </c:pt>
                <c:pt idx="8688" formatCode="General">
                  <c:v>0.84923017000000001</c:v>
                </c:pt>
                <c:pt idx="8689" formatCode="General">
                  <c:v>0.84922540199999996</c:v>
                </c:pt>
                <c:pt idx="8690" formatCode="General">
                  <c:v>0.84922057399999995</c:v>
                </c:pt>
                <c:pt idx="8691" formatCode="General">
                  <c:v>0.84921580600000002</c:v>
                </c:pt>
                <c:pt idx="8692" formatCode="General">
                  <c:v>0.84921097800000001</c:v>
                </c:pt>
                <c:pt idx="8693" formatCode="General">
                  <c:v>0.84920620899999999</c:v>
                </c:pt>
                <c:pt idx="8694" formatCode="General">
                  <c:v>0.84920138099999998</c:v>
                </c:pt>
                <c:pt idx="8695" formatCode="General">
                  <c:v>0.84919661300000004</c:v>
                </c:pt>
                <c:pt idx="8696" formatCode="General">
                  <c:v>0.84919178500000003</c:v>
                </c:pt>
                <c:pt idx="8697" formatCode="General">
                  <c:v>0.84918701600000002</c:v>
                </c:pt>
                <c:pt idx="8698" formatCode="General">
                  <c:v>0.84918224799999997</c:v>
                </c:pt>
                <c:pt idx="8699" formatCode="General">
                  <c:v>0.84917741999999996</c:v>
                </c:pt>
                <c:pt idx="8700" formatCode="General">
                  <c:v>0.84917265200000003</c:v>
                </c:pt>
                <c:pt idx="8701" formatCode="General">
                  <c:v>0.84916788300000001</c:v>
                </c:pt>
                <c:pt idx="8702" formatCode="General">
                  <c:v>0.849163055</c:v>
                </c:pt>
                <c:pt idx="8703" formatCode="General">
                  <c:v>0.84915828699999996</c:v>
                </c:pt>
                <c:pt idx="8704" formatCode="General">
                  <c:v>0.84915351900000002</c:v>
                </c:pt>
                <c:pt idx="8705" formatCode="General">
                  <c:v>0.84914869100000001</c:v>
                </c:pt>
                <c:pt idx="8706" formatCode="General">
                  <c:v>0.849143922</c:v>
                </c:pt>
                <c:pt idx="8707" formatCode="General">
                  <c:v>0.84913915399999995</c:v>
                </c:pt>
                <c:pt idx="8708" formatCode="General">
                  <c:v>0.84913438600000002</c:v>
                </c:pt>
                <c:pt idx="8709" formatCode="General">
                  <c:v>0.84912955800000001</c:v>
                </c:pt>
                <c:pt idx="8710" formatCode="General">
                  <c:v>0.84912478899999999</c:v>
                </c:pt>
                <c:pt idx="8711" formatCode="General">
                  <c:v>0.84912002099999995</c:v>
                </c:pt>
                <c:pt idx="8712" formatCode="General">
                  <c:v>0.84911525200000004</c:v>
                </c:pt>
                <c:pt idx="8713" formatCode="General">
                  <c:v>0.849110484</c:v>
                </c:pt>
                <c:pt idx="8714" formatCode="General">
                  <c:v>0.84910565599999999</c:v>
                </c:pt>
                <c:pt idx="8715" formatCode="General">
                  <c:v>0.84910088800000005</c:v>
                </c:pt>
                <c:pt idx="8716" formatCode="General">
                  <c:v>0.84909611900000004</c:v>
                </c:pt>
                <c:pt idx="8717" formatCode="General">
                  <c:v>0.84909135099999999</c:v>
                </c:pt>
                <c:pt idx="8718" formatCode="General">
                  <c:v>0.84908658299999995</c:v>
                </c:pt>
                <c:pt idx="8719" formatCode="General">
                  <c:v>0.84908181400000005</c:v>
                </c:pt>
                <c:pt idx="8720" formatCode="General">
                  <c:v>0.849077046</c:v>
                </c:pt>
                <c:pt idx="8721" formatCode="General">
                  <c:v>0.84907227799999996</c:v>
                </c:pt>
                <c:pt idx="8722" formatCode="General">
                  <c:v>0.84906750900000005</c:v>
                </c:pt>
                <c:pt idx="8723" formatCode="General">
                  <c:v>0.84906274100000001</c:v>
                </c:pt>
                <c:pt idx="8724" formatCode="General">
                  <c:v>0.84905797199999999</c:v>
                </c:pt>
                <c:pt idx="8725" formatCode="General">
                  <c:v>0.84905320399999995</c:v>
                </c:pt>
                <c:pt idx="8726" formatCode="General">
                  <c:v>0.84904843600000002</c:v>
                </c:pt>
                <c:pt idx="8727" formatCode="General">
                  <c:v>0.849043667</c:v>
                </c:pt>
                <c:pt idx="8728" formatCode="General">
                  <c:v>0.84903889899999996</c:v>
                </c:pt>
                <c:pt idx="8729" formatCode="General">
                  <c:v>0.84903413100000003</c:v>
                </c:pt>
                <c:pt idx="8730" formatCode="General">
                  <c:v>0.84902936200000001</c:v>
                </c:pt>
                <c:pt idx="8731" formatCode="General">
                  <c:v>0.84902465299999996</c:v>
                </c:pt>
                <c:pt idx="8732" formatCode="General">
                  <c:v>0.84901988500000003</c:v>
                </c:pt>
                <c:pt idx="8733" formatCode="General">
                  <c:v>0.84901511699999999</c:v>
                </c:pt>
                <c:pt idx="8734" formatCode="General">
                  <c:v>0.84901034799999997</c:v>
                </c:pt>
                <c:pt idx="8735" formatCode="General">
                  <c:v>0.84900558000000004</c:v>
                </c:pt>
                <c:pt idx="8736" formatCode="General">
                  <c:v>0.84900081199999999</c:v>
                </c:pt>
                <c:pt idx="8737" formatCode="General">
                  <c:v>0.84899610299999995</c:v>
                </c:pt>
                <c:pt idx="8738" formatCode="General">
                  <c:v>0.84899133400000004</c:v>
                </c:pt>
                <c:pt idx="8739" formatCode="General">
                  <c:v>0.848986566</c:v>
                </c:pt>
                <c:pt idx="8740" formatCode="General">
                  <c:v>0.84898179799999995</c:v>
                </c:pt>
                <c:pt idx="8741" formatCode="General">
                  <c:v>0.84897708900000002</c:v>
                </c:pt>
                <c:pt idx="8742" formatCode="General">
                  <c:v>0.84897232099999997</c:v>
                </c:pt>
                <c:pt idx="8743" formatCode="General">
                  <c:v>0.84896755199999996</c:v>
                </c:pt>
                <c:pt idx="8744" formatCode="General">
                  <c:v>0.84896284300000002</c:v>
                </c:pt>
                <c:pt idx="8745" formatCode="General">
                  <c:v>0.84895807499999998</c:v>
                </c:pt>
                <c:pt idx="8746" formatCode="General">
                  <c:v>0.84895330700000005</c:v>
                </c:pt>
                <c:pt idx="8747" formatCode="General">
                  <c:v>0.848948598</c:v>
                </c:pt>
                <c:pt idx="8748" formatCode="General">
                  <c:v>0.84894382999999995</c:v>
                </c:pt>
                <c:pt idx="8749" formatCode="General">
                  <c:v>0.84893912100000002</c:v>
                </c:pt>
                <c:pt idx="8750" formatCode="General">
                  <c:v>0.848934352</c:v>
                </c:pt>
                <c:pt idx="8751" formatCode="General">
                  <c:v>0.84892958399999996</c:v>
                </c:pt>
                <c:pt idx="8752" formatCode="General">
                  <c:v>0.84892487500000002</c:v>
                </c:pt>
                <c:pt idx="8753" formatCode="General">
                  <c:v>0.84892010699999998</c:v>
                </c:pt>
                <c:pt idx="8754" formatCode="General">
                  <c:v>0.84891539800000004</c:v>
                </c:pt>
                <c:pt idx="8755" formatCode="General">
                  <c:v>0.84891063</c:v>
                </c:pt>
                <c:pt idx="8756" formatCode="General">
                  <c:v>0.84890592099999995</c:v>
                </c:pt>
                <c:pt idx="8757" formatCode="General">
                  <c:v>0.84890115300000002</c:v>
                </c:pt>
                <c:pt idx="8758" formatCode="General">
                  <c:v>0.84889644399999997</c:v>
                </c:pt>
                <c:pt idx="8759" formatCode="General">
                  <c:v>0.84889173500000004</c:v>
                </c:pt>
                <c:pt idx="8760" formatCode="General">
                  <c:v>0.84888696699999999</c:v>
                </c:pt>
                <c:pt idx="8761" formatCode="General">
                  <c:v>0.84888225799999995</c:v>
                </c:pt>
                <c:pt idx="8762" formatCode="General">
                  <c:v>0.84887749000000001</c:v>
                </c:pt>
                <c:pt idx="8763" formatCode="General">
                  <c:v>0.84887278099999997</c:v>
                </c:pt>
                <c:pt idx="8764" formatCode="General">
                  <c:v>0.84886807200000003</c:v>
                </c:pt>
                <c:pt idx="8765" formatCode="General">
                  <c:v>0.84886330399999999</c:v>
                </c:pt>
                <c:pt idx="8766" formatCode="General">
                  <c:v>0.84885859500000005</c:v>
                </c:pt>
                <c:pt idx="8767" formatCode="General">
                  <c:v>0.848853886</c:v>
                </c:pt>
                <c:pt idx="8768" formatCode="General">
                  <c:v>0.84884911799999996</c:v>
                </c:pt>
                <c:pt idx="8769" formatCode="General">
                  <c:v>0.84884440900000002</c:v>
                </c:pt>
                <c:pt idx="8770" formatCode="General">
                  <c:v>0.84883987900000002</c:v>
                </c:pt>
                <c:pt idx="8771" formatCode="General">
                  <c:v>0.84883511099999998</c:v>
                </c:pt>
                <c:pt idx="8772" formatCode="General">
                  <c:v>0.84883040200000004</c:v>
                </c:pt>
                <c:pt idx="8773" formatCode="General">
                  <c:v>0.84882569299999999</c:v>
                </c:pt>
                <c:pt idx="8774" formatCode="General">
                  <c:v>0.84882098399999995</c:v>
                </c:pt>
                <c:pt idx="8775" formatCode="General">
                  <c:v>0.84881627599999998</c:v>
                </c:pt>
                <c:pt idx="8776" formatCode="General">
                  <c:v>0.84881156700000004</c:v>
                </c:pt>
                <c:pt idx="8777" formatCode="General">
                  <c:v>0.848806858</c:v>
                </c:pt>
                <c:pt idx="8778" formatCode="General">
                  <c:v>0.84880208999999995</c:v>
                </c:pt>
                <c:pt idx="8779" formatCode="General">
                  <c:v>0.84879738100000002</c:v>
                </c:pt>
                <c:pt idx="8780" formatCode="General">
                  <c:v>0.84879267199999997</c:v>
                </c:pt>
                <c:pt idx="8781" formatCode="General">
                  <c:v>0.84878796300000003</c:v>
                </c:pt>
                <c:pt idx="8782" formatCode="General">
                  <c:v>0.84878325499999996</c:v>
                </c:pt>
                <c:pt idx="8783" formatCode="General">
                  <c:v>0.84877854600000002</c:v>
                </c:pt>
                <c:pt idx="8784" formatCode="General">
                  <c:v>0.84877383699999998</c:v>
                </c:pt>
                <c:pt idx="8785" formatCode="General">
                  <c:v>0.84876912800000004</c:v>
                </c:pt>
                <c:pt idx="8786" formatCode="General">
                  <c:v>0.84876441999999996</c:v>
                </c:pt>
                <c:pt idx="8787" formatCode="General">
                  <c:v>0.84875971100000003</c:v>
                </c:pt>
                <c:pt idx="8788" formatCode="General">
                  <c:v>0.84875500199999998</c:v>
                </c:pt>
                <c:pt idx="8789" formatCode="General">
                  <c:v>0.84875029300000004</c:v>
                </c:pt>
                <c:pt idx="8790" formatCode="General">
                  <c:v>0.84874564399999997</c:v>
                </c:pt>
                <c:pt idx="8791" formatCode="General">
                  <c:v>0.84874093500000003</c:v>
                </c:pt>
                <c:pt idx="8792" formatCode="General">
                  <c:v>0.84873622699999995</c:v>
                </c:pt>
                <c:pt idx="8793" formatCode="General">
                  <c:v>0.84873151800000002</c:v>
                </c:pt>
                <c:pt idx="8794" formatCode="General">
                  <c:v>0.84872680899999997</c:v>
                </c:pt>
                <c:pt idx="8795" formatCode="General">
                  <c:v>0.84872210000000003</c:v>
                </c:pt>
                <c:pt idx="8796" formatCode="General">
                  <c:v>0.84871739099999999</c:v>
                </c:pt>
                <c:pt idx="8797" formatCode="General">
                  <c:v>0.84871274200000002</c:v>
                </c:pt>
                <c:pt idx="8798" formatCode="General">
                  <c:v>0.84870803399999994</c:v>
                </c:pt>
                <c:pt idx="8799" formatCode="General">
                  <c:v>0.84870332500000001</c:v>
                </c:pt>
                <c:pt idx="8800" formatCode="General">
                  <c:v>0.84869861599999996</c:v>
                </c:pt>
                <c:pt idx="8801" formatCode="General">
                  <c:v>0.84869396699999999</c:v>
                </c:pt>
                <c:pt idx="8802" formatCode="General">
                  <c:v>0.84868925799999995</c:v>
                </c:pt>
                <c:pt idx="8803" formatCode="General">
                  <c:v>0.84868454900000001</c:v>
                </c:pt>
                <c:pt idx="8804" formatCode="General">
                  <c:v>0.84867990000000004</c:v>
                </c:pt>
                <c:pt idx="8805" formatCode="General">
                  <c:v>0.848675191</c:v>
                </c:pt>
                <c:pt idx="8806" formatCode="General">
                  <c:v>0.84867048300000003</c:v>
                </c:pt>
                <c:pt idx="8807" formatCode="General">
                  <c:v>0.84866583299999998</c:v>
                </c:pt>
                <c:pt idx="8808" formatCode="General">
                  <c:v>0.84866112500000002</c:v>
                </c:pt>
                <c:pt idx="8809" formatCode="General">
                  <c:v>0.84865641599999997</c:v>
                </c:pt>
                <c:pt idx="8810" formatCode="General">
                  <c:v>0.848651767</c:v>
                </c:pt>
                <c:pt idx="8811" formatCode="General">
                  <c:v>0.84864705799999995</c:v>
                </c:pt>
                <c:pt idx="8812" formatCode="General">
                  <c:v>0.84864240899999999</c:v>
                </c:pt>
                <c:pt idx="8813" formatCode="General">
                  <c:v>0.84863770000000005</c:v>
                </c:pt>
                <c:pt idx="8814" formatCode="General">
                  <c:v>0.84863305099999997</c:v>
                </c:pt>
                <c:pt idx="8815" formatCode="General">
                  <c:v>0.84862834200000004</c:v>
                </c:pt>
                <c:pt idx="8816" formatCode="General">
                  <c:v>0.84862363299999999</c:v>
                </c:pt>
                <c:pt idx="8817" formatCode="General">
                  <c:v>0.84861898400000002</c:v>
                </c:pt>
                <c:pt idx="8818" formatCode="General">
                  <c:v>0.84861433500000005</c:v>
                </c:pt>
                <c:pt idx="8819" formatCode="General">
                  <c:v>0.84860962600000001</c:v>
                </c:pt>
                <c:pt idx="8820" formatCode="General">
                  <c:v>0.84860497700000004</c:v>
                </c:pt>
                <c:pt idx="8821" formatCode="General">
                  <c:v>0.84860026799999999</c:v>
                </c:pt>
                <c:pt idx="8822" formatCode="General">
                  <c:v>0.84859561900000002</c:v>
                </c:pt>
                <c:pt idx="8823" formatCode="General">
                  <c:v>0.84859090999999998</c:v>
                </c:pt>
                <c:pt idx="8824" formatCode="General">
                  <c:v>0.84858626100000001</c:v>
                </c:pt>
                <c:pt idx="8825" formatCode="General">
                  <c:v>0.84858161200000004</c:v>
                </c:pt>
                <c:pt idx="8826" formatCode="General">
                  <c:v>0.84857690299999999</c:v>
                </c:pt>
                <c:pt idx="8827" formatCode="General">
                  <c:v>0.84857225400000003</c:v>
                </c:pt>
                <c:pt idx="8828" formatCode="General">
                  <c:v>0.84856760499999995</c:v>
                </c:pt>
                <c:pt idx="8829" formatCode="General">
                  <c:v>0.84856289600000001</c:v>
                </c:pt>
                <c:pt idx="8830" formatCode="General">
                  <c:v>0.84855824700000004</c:v>
                </c:pt>
                <c:pt idx="8831" formatCode="General">
                  <c:v>0.84855359799999996</c:v>
                </c:pt>
                <c:pt idx="8832" formatCode="General">
                  <c:v>0.848548949</c:v>
                </c:pt>
                <c:pt idx="8833" formatCode="General">
                  <c:v>0.84854423999999995</c:v>
                </c:pt>
                <c:pt idx="8834" formatCode="General">
                  <c:v>0.84853959099999998</c:v>
                </c:pt>
                <c:pt idx="8835" formatCode="General">
                  <c:v>0.84853494200000001</c:v>
                </c:pt>
                <c:pt idx="8836" formatCode="General">
                  <c:v>0.84853029300000005</c:v>
                </c:pt>
                <c:pt idx="8837" formatCode="General">
                  <c:v>0.848525643</c:v>
                </c:pt>
                <c:pt idx="8838" formatCode="General">
                  <c:v>0.84852093500000003</c:v>
                </c:pt>
                <c:pt idx="8839" formatCode="General">
                  <c:v>0.84851628499999998</c:v>
                </c:pt>
                <c:pt idx="8840" formatCode="General">
                  <c:v>0.84851163600000001</c:v>
                </c:pt>
                <c:pt idx="8841" formatCode="General">
                  <c:v>0.84850698700000005</c:v>
                </c:pt>
                <c:pt idx="8842" formatCode="General">
                  <c:v>0.84850233799999997</c:v>
                </c:pt>
                <c:pt idx="8843" formatCode="General">
                  <c:v>0.848497689</c:v>
                </c:pt>
                <c:pt idx="8844" formatCode="General">
                  <c:v>0.84849304000000003</c:v>
                </c:pt>
                <c:pt idx="8845" formatCode="General">
                  <c:v>0.84848838999999998</c:v>
                </c:pt>
                <c:pt idx="8846" formatCode="General">
                  <c:v>0.84848374100000001</c:v>
                </c:pt>
                <c:pt idx="8847" formatCode="General">
                  <c:v>0.84847909200000005</c:v>
                </c:pt>
                <c:pt idx="8848" formatCode="General">
                  <c:v>0.84847444299999997</c:v>
                </c:pt>
                <c:pt idx="8849" formatCode="General">
                  <c:v>0.848469794</c:v>
                </c:pt>
                <c:pt idx="8850" formatCode="General">
                  <c:v>0.84846514500000003</c:v>
                </c:pt>
                <c:pt idx="8851" formatCode="General">
                  <c:v>0.84846049499999998</c:v>
                </c:pt>
                <c:pt idx="8852" formatCode="General">
                  <c:v>0.84845584600000001</c:v>
                </c:pt>
                <c:pt idx="8853" formatCode="General">
                  <c:v>0.84845137599999998</c:v>
                </c:pt>
                <c:pt idx="8854" formatCode="General">
                  <c:v>0.84844672700000001</c:v>
                </c:pt>
                <c:pt idx="8855" formatCode="General">
                  <c:v>0.84844207800000004</c:v>
                </c:pt>
                <c:pt idx="8856" formatCode="General">
                  <c:v>0.84843742799999999</c:v>
                </c:pt>
                <c:pt idx="8857" formatCode="General">
                  <c:v>0.84843277900000003</c:v>
                </c:pt>
                <c:pt idx="8858" formatCode="General">
                  <c:v>0.84842812999999995</c:v>
                </c:pt>
                <c:pt idx="8859" formatCode="General">
                  <c:v>0.84842348099999998</c:v>
                </c:pt>
                <c:pt idx="8860" formatCode="General">
                  <c:v>0.84841889100000001</c:v>
                </c:pt>
                <c:pt idx="8861" formatCode="General">
                  <c:v>0.84841424200000004</c:v>
                </c:pt>
                <c:pt idx="8862" formatCode="General">
                  <c:v>0.84840959299999996</c:v>
                </c:pt>
                <c:pt idx="8863" formatCode="General">
                  <c:v>0.84840494399999999</c:v>
                </c:pt>
                <c:pt idx="8864" formatCode="General">
                  <c:v>0.84840035400000002</c:v>
                </c:pt>
                <c:pt idx="8865" formatCode="General">
                  <c:v>0.84839570499999994</c:v>
                </c:pt>
                <c:pt idx="8866" formatCode="General">
                  <c:v>0.84839105599999998</c:v>
                </c:pt>
                <c:pt idx="8867" formatCode="General">
                  <c:v>0.84838646699999998</c:v>
                </c:pt>
                <c:pt idx="8868" formatCode="General">
                  <c:v>0.84838181700000004</c:v>
                </c:pt>
                <c:pt idx="8869" formatCode="General">
                  <c:v>0.84837716799999996</c:v>
                </c:pt>
                <c:pt idx="8870" formatCode="General">
                  <c:v>0.84837257899999996</c:v>
                </c:pt>
                <c:pt idx="8871" formatCode="General">
                  <c:v>0.84836792900000002</c:v>
                </c:pt>
                <c:pt idx="8872" formatCode="General">
                  <c:v>0.84836328000000005</c:v>
                </c:pt>
                <c:pt idx="8873" formatCode="General">
                  <c:v>0.84835869100000005</c:v>
                </c:pt>
                <c:pt idx="8874" formatCode="General">
                  <c:v>0.84835404199999997</c:v>
                </c:pt>
                <c:pt idx="8875" formatCode="General">
                  <c:v>0.848349452</c:v>
                </c:pt>
                <c:pt idx="8876" formatCode="General">
                  <c:v>0.84834480300000004</c:v>
                </c:pt>
                <c:pt idx="8877" formatCode="General">
                  <c:v>0.84834021299999995</c:v>
                </c:pt>
                <c:pt idx="8878" formatCode="General">
                  <c:v>0.84833556399999999</c:v>
                </c:pt>
                <c:pt idx="8879" formatCode="General">
                  <c:v>0.84833097499999999</c:v>
                </c:pt>
                <c:pt idx="8880" formatCode="General">
                  <c:v>0.84832632500000005</c:v>
                </c:pt>
                <c:pt idx="8881" formatCode="General">
                  <c:v>0.84832173600000005</c:v>
                </c:pt>
                <c:pt idx="8882" formatCode="General">
                  <c:v>0.84831708699999997</c:v>
                </c:pt>
                <c:pt idx="8883" formatCode="General">
                  <c:v>0.848312497</c:v>
                </c:pt>
                <c:pt idx="8884" formatCode="General">
                  <c:v>0.84830784800000003</c:v>
                </c:pt>
                <c:pt idx="8885" formatCode="General">
                  <c:v>0.84830325799999995</c:v>
                </c:pt>
                <c:pt idx="8886" formatCode="General">
                  <c:v>0.84829860899999998</c:v>
                </c:pt>
                <c:pt idx="8887" formatCode="General">
                  <c:v>0.84829401999999998</c:v>
                </c:pt>
                <c:pt idx="8888" formatCode="General">
                  <c:v>0.84828943000000001</c:v>
                </c:pt>
                <c:pt idx="8889" formatCode="General">
                  <c:v>0.84828478100000004</c:v>
                </c:pt>
                <c:pt idx="8890" formatCode="General">
                  <c:v>0.84828019099999996</c:v>
                </c:pt>
                <c:pt idx="8891" formatCode="General">
                  <c:v>0.84827560199999996</c:v>
                </c:pt>
                <c:pt idx="8892" formatCode="General">
                  <c:v>0.84827095299999999</c:v>
                </c:pt>
                <c:pt idx="8893" formatCode="General">
                  <c:v>0.84826636300000002</c:v>
                </c:pt>
                <c:pt idx="8894" formatCode="General">
                  <c:v>0.84826177400000002</c:v>
                </c:pt>
                <c:pt idx="8895" formatCode="General">
                  <c:v>0.84825718400000005</c:v>
                </c:pt>
                <c:pt idx="8896" formatCode="General">
                  <c:v>0.84825253499999997</c:v>
                </c:pt>
                <c:pt idx="8897" formatCode="General">
                  <c:v>0.848247945</c:v>
                </c:pt>
                <c:pt idx="8898" formatCode="General">
                  <c:v>0.848243356</c:v>
                </c:pt>
                <c:pt idx="8899" formatCode="General">
                  <c:v>0.84823876600000003</c:v>
                </c:pt>
                <c:pt idx="8900" formatCode="General">
                  <c:v>0.84823411699999995</c:v>
                </c:pt>
                <c:pt idx="8901" formatCode="General">
                  <c:v>0.84822952699999998</c:v>
                </c:pt>
                <c:pt idx="8902" formatCode="General">
                  <c:v>0.84822493799999998</c:v>
                </c:pt>
                <c:pt idx="8903" formatCode="General">
                  <c:v>0.84822034800000001</c:v>
                </c:pt>
                <c:pt idx="8904" formatCode="General">
                  <c:v>0.84821575900000001</c:v>
                </c:pt>
                <c:pt idx="8905" formatCode="General">
                  <c:v>0.84821116900000004</c:v>
                </c:pt>
                <c:pt idx="8906" formatCode="General">
                  <c:v>0.84820658000000004</c:v>
                </c:pt>
                <c:pt idx="8907" formatCode="General">
                  <c:v>0.84820198999999996</c:v>
                </c:pt>
                <c:pt idx="8908" formatCode="General">
                  <c:v>0.84819740099999996</c:v>
                </c:pt>
                <c:pt idx="8909" formatCode="General">
                  <c:v>0.84819281099999999</c:v>
                </c:pt>
                <c:pt idx="8910" formatCode="General">
                  <c:v>0.84818816200000002</c:v>
                </c:pt>
                <c:pt idx="8911" formatCode="General">
                  <c:v>0.84818357200000005</c:v>
                </c:pt>
                <c:pt idx="8912" formatCode="General">
                  <c:v>0.84817898300000005</c:v>
                </c:pt>
                <c:pt idx="8913" formatCode="General">
                  <c:v>0.84817439299999997</c:v>
                </c:pt>
                <c:pt idx="8914" formatCode="General">
                  <c:v>0.84816986299999997</c:v>
                </c:pt>
                <c:pt idx="8915" formatCode="General">
                  <c:v>0.84816527399999997</c:v>
                </c:pt>
                <c:pt idx="8916" formatCode="General">
                  <c:v>0.848160684</c:v>
                </c:pt>
                <c:pt idx="8917" formatCode="General">
                  <c:v>0.848156095</c:v>
                </c:pt>
                <c:pt idx="8918" formatCode="General">
                  <c:v>0.84815150500000003</c:v>
                </c:pt>
                <c:pt idx="8919" formatCode="General">
                  <c:v>0.84814691499999995</c:v>
                </c:pt>
                <c:pt idx="8920" formatCode="General">
                  <c:v>0.84814232599999995</c:v>
                </c:pt>
                <c:pt idx="8921" formatCode="General">
                  <c:v>0.84813773599999998</c:v>
                </c:pt>
                <c:pt idx="8922" formatCode="General">
                  <c:v>0.84813314699999998</c:v>
                </c:pt>
                <c:pt idx="8923" formatCode="General">
                  <c:v>0.84812855700000001</c:v>
                </c:pt>
                <c:pt idx="8924" formatCode="General">
                  <c:v>0.848124027</c:v>
                </c:pt>
                <c:pt idx="8925" formatCode="General">
                  <c:v>0.848119438</c:v>
                </c:pt>
                <c:pt idx="8926" formatCode="General">
                  <c:v>0.84811484800000003</c:v>
                </c:pt>
                <c:pt idx="8927" formatCode="General">
                  <c:v>0.84811025900000003</c:v>
                </c:pt>
                <c:pt idx="8928" formatCode="General">
                  <c:v>0.84810566899999995</c:v>
                </c:pt>
                <c:pt idx="8929" formatCode="General">
                  <c:v>0.84810113899999995</c:v>
                </c:pt>
                <c:pt idx="8930" formatCode="General">
                  <c:v>0.84809654999999995</c:v>
                </c:pt>
                <c:pt idx="8931" formatCode="General">
                  <c:v>0.84809195999999998</c:v>
                </c:pt>
                <c:pt idx="8932" formatCode="General">
                  <c:v>0.84808742999999998</c:v>
                </c:pt>
                <c:pt idx="8933" formatCode="General">
                  <c:v>0.84808284</c:v>
                </c:pt>
                <c:pt idx="8934" formatCode="General">
                  <c:v>0.84807825100000001</c:v>
                </c:pt>
                <c:pt idx="8935" formatCode="General">
                  <c:v>0.848073721</c:v>
                </c:pt>
                <c:pt idx="8936" formatCode="General">
                  <c:v>0.84806930999999997</c:v>
                </c:pt>
                <c:pt idx="8937" formatCode="General">
                  <c:v>0.84806472099999997</c:v>
                </c:pt>
                <c:pt idx="8938" formatCode="General">
                  <c:v>0.84806013099999999</c:v>
                </c:pt>
                <c:pt idx="8939" formatCode="General">
                  <c:v>0.84805560099999999</c:v>
                </c:pt>
                <c:pt idx="8940" formatCode="General">
                  <c:v>0.84805101199999999</c:v>
                </c:pt>
                <c:pt idx="8941" formatCode="General">
                  <c:v>0.84804648199999999</c:v>
                </c:pt>
                <c:pt idx="8942" formatCode="General">
                  <c:v>0.84804189200000002</c:v>
                </c:pt>
                <c:pt idx="8943" formatCode="General">
                  <c:v>0.84803736200000002</c:v>
                </c:pt>
                <c:pt idx="8944" formatCode="General">
                  <c:v>0.84803277300000002</c:v>
                </c:pt>
                <c:pt idx="8945" formatCode="General">
                  <c:v>0.84802824300000001</c:v>
                </c:pt>
                <c:pt idx="8946" formatCode="General">
                  <c:v>0.84802365300000004</c:v>
                </c:pt>
                <c:pt idx="8947" formatCode="General">
                  <c:v>0.84801912300000004</c:v>
                </c:pt>
                <c:pt idx="8948" formatCode="General">
                  <c:v>0.84801453400000004</c:v>
                </c:pt>
                <c:pt idx="8949" formatCode="General">
                  <c:v>0.84801000400000004</c:v>
                </c:pt>
                <c:pt idx="8950" formatCode="General">
                  <c:v>0.84800547400000004</c:v>
                </c:pt>
                <c:pt idx="8951" formatCode="General">
                  <c:v>0.84800088399999995</c:v>
                </c:pt>
                <c:pt idx="8952" formatCode="General">
                  <c:v>0.84799635399999995</c:v>
                </c:pt>
                <c:pt idx="8953" formatCode="General">
                  <c:v>0.84799176499999995</c:v>
                </c:pt>
                <c:pt idx="8954" formatCode="General">
                  <c:v>0.84798723499999995</c:v>
                </c:pt>
                <c:pt idx="8955" formatCode="General">
                  <c:v>0.84798270499999995</c:v>
                </c:pt>
                <c:pt idx="8956" formatCode="General">
                  <c:v>0.84797817499999995</c:v>
                </c:pt>
                <c:pt idx="8957" formatCode="General">
                  <c:v>0.84797358499999997</c:v>
                </c:pt>
                <c:pt idx="8958" formatCode="General">
                  <c:v>0.84796905499999997</c:v>
                </c:pt>
                <c:pt idx="8959" formatCode="General">
                  <c:v>0.84796452499999997</c:v>
                </c:pt>
                <c:pt idx="8960" formatCode="General">
                  <c:v>0.84795993599999997</c:v>
                </c:pt>
                <c:pt idx="8961" formatCode="General">
                  <c:v>0.84795540599999997</c:v>
                </c:pt>
                <c:pt idx="8962" formatCode="General">
                  <c:v>0.84795087599999996</c:v>
                </c:pt>
                <c:pt idx="8963" formatCode="General">
                  <c:v>0.84794634599999996</c:v>
                </c:pt>
                <c:pt idx="8964" formatCode="General">
                  <c:v>0.84794181599999996</c:v>
                </c:pt>
                <c:pt idx="8965" formatCode="General">
                  <c:v>0.84793722599999999</c:v>
                </c:pt>
                <c:pt idx="8966" formatCode="General">
                  <c:v>0.84793269599999999</c:v>
                </c:pt>
                <c:pt idx="8967" formatCode="General">
                  <c:v>0.84792816599999998</c:v>
                </c:pt>
                <c:pt idx="8968" formatCode="General">
                  <c:v>0.84792363599999998</c:v>
                </c:pt>
                <c:pt idx="8969" formatCode="General">
                  <c:v>0.84791910599999998</c:v>
                </c:pt>
                <c:pt idx="8970" formatCode="General">
                  <c:v>0.84791457699999995</c:v>
                </c:pt>
                <c:pt idx="8971" formatCode="General">
                  <c:v>0.84791004699999994</c:v>
                </c:pt>
                <c:pt idx="8972" formatCode="General">
                  <c:v>0.84790551700000005</c:v>
                </c:pt>
                <c:pt idx="8973" formatCode="General">
                  <c:v>0.84790092699999997</c:v>
                </c:pt>
                <c:pt idx="8974" formatCode="General">
                  <c:v>0.84789639699999997</c:v>
                </c:pt>
                <c:pt idx="8975" formatCode="General">
                  <c:v>0.84789186699999997</c:v>
                </c:pt>
                <c:pt idx="8976" formatCode="General">
                  <c:v>0.84788733699999996</c:v>
                </c:pt>
                <c:pt idx="8977" formatCode="General">
                  <c:v>0.84788280699999996</c:v>
                </c:pt>
                <c:pt idx="8978" formatCode="General">
                  <c:v>0.84787827699999996</c:v>
                </c:pt>
                <c:pt idx="8979" formatCode="General">
                  <c:v>0.84787374699999996</c:v>
                </c:pt>
                <c:pt idx="8980" formatCode="General">
                  <c:v>0.84786921699999995</c:v>
                </c:pt>
                <c:pt idx="8981" formatCode="General">
                  <c:v>0.84786474700000003</c:v>
                </c:pt>
                <c:pt idx="8982" formatCode="General">
                  <c:v>0.84786021700000003</c:v>
                </c:pt>
                <c:pt idx="8983" formatCode="General">
                  <c:v>0.84785568700000002</c:v>
                </c:pt>
                <c:pt idx="8984" formatCode="General">
                  <c:v>0.84785115700000002</c:v>
                </c:pt>
                <c:pt idx="8985" formatCode="General">
                  <c:v>0.84784662700000002</c:v>
                </c:pt>
                <c:pt idx="8986" formatCode="General">
                  <c:v>0.84784209700000002</c:v>
                </c:pt>
                <c:pt idx="8987" formatCode="General">
                  <c:v>0.84783756700000001</c:v>
                </c:pt>
                <c:pt idx="8988" formatCode="General">
                  <c:v>0.84783303700000001</c:v>
                </c:pt>
                <c:pt idx="8989" formatCode="General">
                  <c:v>0.84782856699999998</c:v>
                </c:pt>
                <c:pt idx="8990" formatCode="General">
                  <c:v>0.84782403699999997</c:v>
                </c:pt>
                <c:pt idx="8991" formatCode="General">
                  <c:v>0.84781950699999997</c:v>
                </c:pt>
                <c:pt idx="8992" formatCode="General">
                  <c:v>0.84781497699999997</c:v>
                </c:pt>
                <c:pt idx="8993" formatCode="General">
                  <c:v>0.84781044699999997</c:v>
                </c:pt>
                <c:pt idx="8994" formatCode="General">
                  <c:v>0.84780597700000004</c:v>
                </c:pt>
                <c:pt idx="8995" formatCode="General">
                  <c:v>0.84780144700000004</c:v>
                </c:pt>
                <c:pt idx="8996" formatCode="General">
                  <c:v>0.84779691700000004</c:v>
                </c:pt>
                <c:pt idx="8997" formatCode="General">
                  <c:v>0.84779238700000004</c:v>
                </c:pt>
                <c:pt idx="8998" formatCode="General">
                  <c:v>0.847787917</c:v>
                </c:pt>
                <c:pt idx="8999" formatCode="General">
                  <c:v>0.847783387</c:v>
                </c:pt>
                <c:pt idx="9000" formatCode="General">
                  <c:v>0.847778857</c:v>
                </c:pt>
                <c:pt idx="9001" formatCode="General">
                  <c:v>0.84777438599999999</c:v>
                </c:pt>
                <c:pt idx="9002" formatCode="General">
                  <c:v>0.84776985599999999</c:v>
                </c:pt>
                <c:pt idx="9003" formatCode="General">
                  <c:v>0.84776532599999999</c:v>
                </c:pt>
                <c:pt idx="9004" formatCode="General">
                  <c:v>0.84776085599999995</c:v>
                </c:pt>
                <c:pt idx="9005" formatCode="General">
                  <c:v>0.84775632599999995</c:v>
                </c:pt>
                <c:pt idx="9006" formatCode="General">
                  <c:v>0.84775185600000003</c:v>
                </c:pt>
                <c:pt idx="9007" formatCode="General">
                  <c:v>0.84774732600000002</c:v>
                </c:pt>
                <c:pt idx="9008" formatCode="General">
                  <c:v>0.84774285599999999</c:v>
                </c:pt>
                <c:pt idx="9009" formatCode="General">
                  <c:v>0.84773832599999999</c:v>
                </c:pt>
                <c:pt idx="9010" formatCode="General">
                  <c:v>0.84773385499999998</c:v>
                </c:pt>
                <c:pt idx="9011" formatCode="General">
                  <c:v>0.84772932499999998</c:v>
                </c:pt>
                <c:pt idx="9012" formatCode="General">
                  <c:v>0.84772485500000005</c:v>
                </c:pt>
                <c:pt idx="9013" formatCode="General">
                  <c:v>0.84772032500000005</c:v>
                </c:pt>
                <c:pt idx="9014" formatCode="General">
                  <c:v>0.84771585500000002</c:v>
                </c:pt>
                <c:pt idx="9015" formatCode="General">
                  <c:v>0.84771132500000002</c:v>
                </c:pt>
                <c:pt idx="9016" formatCode="General">
                  <c:v>0.84770685400000001</c:v>
                </c:pt>
                <c:pt idx="9017" formatCode="General">
                  <c:v>0.84770232400000001</c:v>
                </c:pt>
                <c:pt idx="9018" formatCode="General">
                  <c:v>0.84769785399999997</c:v>
                </c:pt>
                <c:pt idx="9019" formatCode="General">
                  <c:v>0.84769332399999997</c:v>
                </c:pt>
                <c:pt idx="9020" formatCode="General">
                  <c:v>0.84768903299999998</c:v>
                </c:pt>
                <c:pt idx="9021" formatCode="General">
                  <c:v>0.84768456199999997</c:v>
                </c:pt>
                <c:pt idx="9022" formatCode="General">
                  <c:v>0.84768003199999997</c:v>
                </c:pt>
                <c:pt idx="9023" formatCode="General">
                  <c:v>0.84767556200000005</c:v>
                </c:pt>
                <c:pt idx="9024" formatCode="General">
                  <c:v>0.84767109200000001</c:v>
                </c:pt>
                <c:pt idx="9025" formatCode="General">
                  <c:v>0.84766656200000001</c:v>
                </c:pt>
                <c:pt idx="9026" formatCode="General">
                  <c:v>0.84766209100000001</c:v>
                </c:pt>
                <c:pt idx="9027" formatCode="General">
                  <c:v>0.84765762099999997</c:v>
                </c:pt>
                <c:pt idx="9028" formatCode="General">
                  <c:v>0.84765315100000005</c:v>
                </c:pt>
                <c:pt idx="9029" formatCode="General">
                  <c:v>0.84764862100000005</c:v>
                </c:pt>
                <c:pt idx="9030" formatCode="General">
                  <c:v>0.84764415000000004</c:v>
                </c:pt>
                <c:pt idx="9031" formatCode="General">
                  <c:v>0.84763968000000001</c:v>
                </c:pt>
                <c:pt idx="9032" formatCode="General">
                  <c:v>0.84763520999999997</c:v>
                </c:pt>
                <c:pt idx="9033" formatCode="General">
                  <c:v>0.84763073899999997</c:v>
                </c:pt>
                <c:pt idx="9034" formatCode="General">
                  <c:v>0.84762626900000004</c:v>
                </c:pt>
                <c:pt idx="9035" formatCode="General">
                  <c:v>0.84762173900000004</c:v>
                </c:pt>
                <c:pt idx="9036" formatCode="General">
                  <c:v>0.84761726900000001</c:v>
                </c:pt>
                <c:pt idx="9037" formatCode="General">
                  <c:v>0.847612798</c:v>
                </c:pt>
                <c:pt idx="9038" formatCode="General">
                  <c:v>0.84760832799999997</c:v>
                </c:pt>
                <c:pt idx="9039" formatCode="General">
                  <c:v>0.84760385800000004</c:v>
                </c:pt>
                <c:pt idx="9040" formatCode="General">
                  <c:v>0.84759938700000004</c:v>
                </c:pt>
                <c:pt idx="9041" formatCode="General">
                  <c:v>0.847594917</c:v>
                </c:pt>
                <c:pt idx="9042" formatCode="General">
                  <c:v>0.847590446</c:v>
                </c:pt>
                <c:pt idx="9043" formatCode="General">
                  <c:v>0.84758597599999996</c:v>
                </c:pt>
                <c:pt idx="9044" formatCode="General">
                  <c:v>0.84758150600000004</c:v>
                </c:pt>
                <c:pt idx="9045" formatCode="General">
                  <c:v>0.84757703500000003</c:v>
                </c:pt>
                <c:pt idx="9046" formatCode="General">
                  <c:v>0.847572565</c:v>
                </c:pt>
                <c:pt idx="9047" formatCode="General">
                  <c:v>0.84756809499999997</c:v>
                </c:pt>
                <c:pt idx="9048" formatCode="General">
                  <c:v>0.84756362399999996</c:v>
                </c:pt>
                <c:pt idx="9049" formatCode="General">
                  <c:v>0.84755915400000004</c:v>
                </c:pt>
                <c:pt idx="9050" formatCode="General">
                  <c:v>0.847554684</c:v>
                </c:pt>
                <c:pt idx="9051" formatCode="General">
                  <c:v>0.847550213</c:v>
                </c:pt>
                <c:pt idx="9052" formatCode="General">
                  <c:v>0.84754580300000004</c:v>
                </c:pt>
                <c:pt idx="9053" formatCode="General">
                  <c:v>0.84754133200000004</c:v>
                </c:pt>
                <c:pt idx="9054" formatCode="General">
                  <c:v>0.847536862</c:v>
                </c:pt>
                <c:pt idx="9055" formatCode="General">
                  <c:v>0.84753239199999997</c:v>
                </c:pt>
                <c:pt idx="9056" formatCode="General">
                  <c:v>0.84752792099999996</c:v>
                </c:pt>
                <c:pt idx="9057" formatCode="General">
                  <c:v>0.84752345100000004</c:v>
                </c:pt>
                <c:pt idx="9058" formatCode="General">
                  <c:v>0.84751904</c:v>
                </c:pt>
                <c:pt idx="9059" formatCode="General">
                  <c:v>0.84751456999999997</c:v>
                </c:pt>
                <c:pt idx="9060" formatCode="General">
                  <c:v>0.84751009899999996</c:v>
                </c:pt>
                <c:pt idx="9061" formatCode="General">
                  <c:v>0.84750562900000004</c:v>
                </c:pt>
                <c:pt idx="9062" formatCode="General">
                  <c:v>0.847501218</c:v>
                </c:pt>
                <c:pt idx="9063" formatCode="General">
                  <c:v>0.84749674799999997</c:v>
                </c:pt>
                <c:pt idx="9064" formatCode="General">
                  <c:v>0.84749227800000004</c:v>
                </c:pt>
                <c:pt idx="9065" formatCode="General">
                  <c:v>0.84748786700000001</c:v>
                </c:pt>
                <c:pt idx="9066" formatCode="General">
                  <c:v>0.84748339699999997</c:v>
                </c:pt>
                <c:pt idx="9067" formatCode="General">
                  <c:v>0.84747892599999997</c:v>
                </c:pt>
                <c:pt idx="9068" formatCode="General">
                  <c:v>0.84747451500000004</c:v>
                </c:pt>
                <c:pt idx="9069" formatCode="General">
                  <c:v>0.84747004500000001</c:v>
                </c:pt>
                <c:pt idx="9070" formatCode="General">
                  <c:v>0.84746557499999997</c:v>
                </c:pt>
                <c:pt idx="9071" formatCode="General">
                  <c:v>0.84746116400000004</c:v>
                </c:pt>
                <c:pt idx="9072" formatCode="General">
                  <c:v>0.84745669400000001</c:v>
                </c:pt>
                <c:pt idx="9073" formatCode="General">
                  <c:v>0.84745228299999997</c:v>
                </c:pt>
                <c:pt idx="9074" formatCode="General">
                  <c:v>0.84744781300000005</c:v>
                </c:pt>
                <c:pt idx="9075" formatCode="General">
                  <c:v>0.84744334200000004</c:v>
                </c:pt>
                <c:pt idx="9076" formatCode="General">
                  <c:v>0.84743893100000001</c:v>
                </c:pt>
                <c:pt idx="9077" formatCode="General">
                  <c:v>0.84743446099999997</c:v>
                </c:pt>
                <c:pt idx="9078" formatCode="General">
                  <c:v>0.84743005000000005</c:v>
                </c:pt>
                <c:pt idx="9079" formatCode="General">
                  <c:v>0.84742558000000001</c:v>
                </c:pt>
                <c:pt idx="9080" formatCode="General">
                  <c:v>0.84742116899999997</c:v>
                </c:pt>
                <c:pt idx="9081" formatCode="General">
                  <c:v>0.84741669900000005</c:v>
                </c:pt>
                <c:pt idx="9082" formatCode="General">
                  <c:v>0.84741228800000001</c:v>
                </c:pt>
                <c:pt idx="9083" formatCode="General">
                  <c:v>0.84740787699999998</c:v>
                </c:pt>
                <c:pt idx="9084" formatCode="General">
                  <c:v>0.84740340700000005</c:v>
                </c:pt>
                <c:pt idx="9085" formatCode="General">
                  <c:v>0.84739899600000002</c:v>
                </c:pt>
                <c:pt idx="9086" formatCode="General">
                  <c:v>0.84739452599999998</c:v>
                </c:pt>
                <c:pt idx="9087" formatCode="General">
                  <c:v>0.84739011500000005</c:v>
                </c:pt>
                <c:pt idx="9088" formatCode="General">
                  <c:v>0.84738570499999999</c:v>
                </c:pt>
                <c:pt idx="9089" formatCode="General">
                  <c:v>0.84738123399999998</c:v>
                </c:pt>
                <c:pt idx="9090" formatCode="General">
                  <c:v>0.84737682299999995</c:v>
                </c:pt>
                <c:pt idx="9091" formatCode="General">
                  <c:v>0.84737241299999999</c:v>
                </c:pt>
                <c:pt idx="9092" formatCode="General">
                  <c:v>0.84736794199999999</c:v>
                </c:pt>
                <c:pt idx="9093" formatCode="General">
                  <c:v>0.84736353200000003</c:v>
                </c:pt>
                <c:pt idx="9094" formatCode="General">
                  <c:v>0.84735912099999999</c:v>
                </c:pt>
                <c:pt idx="9095" formatCode="General">
                  <c:v>0.84735464999999999</c:v>
                </c:pt>
                <c:pt idx="9096" formatCode="General">
                  <c:v>0.84735024000000003</c:v>
                </c:pt>
                <c:pt idx="9097" formatCode="General">
                  <c:v>0.84734582899999999</c:v>
                </c:pt>
                <c:pt idx="9098" formatCode="General">
                  <c:v>0.84734141799999996</c:v>
                </c:pt>
                <c:pt idx="9099" formatCode="General">
                  <c:v>0.847337008</c:v>
                </c:pt>
                <c:pt idx="9100" formatCode="General">
                  <c:v>0.847332537</c:v>
                </c:pt>
                <c:pt idx="9101" formatCode="General">
                  <c:v>0.84732812599999996</c:v>
                </c:pt>
                <c:pt idx="9102" formatCode="General">
                  <c:v>0.847323716</c:v>
                </c:pt>
                <c:pt idx="9103" formatCode="General">
                  <c:v>0.84731948400000001</c:v>
                </c:pt>
                <c:pt idx="9104" formatCode="General">
                  <c:v>0.84731501300000001</c:v>
                </c:pt>
                <c:pt idx="9105" formatCode="General">
                  <c:v>0.84731060300000005</c:v>
                </c:pt>
                <c:pt idx="9106" formatCode="General">
                  <c:v>0.84730619200000001</c:v>
                </c:pt>
                <c:pt idx="9107" formatCode="General">
                  <c:v>0.84730178099999998</c:v>
                </c:pt>
                <c:pt idx="9108" formatCode="General">
                  <c:v>0.84729737000000005</c:v>
                </c:pt>
                <c:pt idx="9109" formatCode="General">
                  <c:v>0.84729295999999998</c:v>
                </c:pt>
                <c:pt idx="9110" formatCode="General">
                  <c:v>0.84728854899999995</c:v>
                </c:pt>
                <c:pt idx="9111" formatCode="General">
                  <c:v>0.84728413800000002</c:v>
                </c:pt>
                <c:pt idx="9112" formatCode="General">
                  <c:v>0.84727972699999998</c:v>
                </c:pt>
                <c:pt idx="9113" formatCode="General">
                  <c:v>0.84727531700000003</c:v>
                </c:pt>
                <c:pt idx="9114" formatCode="General">
                  <c:v>0.84727090599999999</c:v>
                </c:pt>
                <c:pt idx="9115" formatCode="General">
                  <c:v>0.84726649499999995</c:v>
                </c:pt>
                <c:pt idx="9116" formatCode="General">
                  <c:v>0.84726208400000003</c:v>
                </c:pt>
                <c:pt idx="9117" formatCode="General">
                  <c:v>0.84725767399999996</c:v>
                </c:pt>
                <c:pt idx="9118" formatCode="General">
                  <c:v>0.84725326300000003</c:v>
                </c:pt>
                <c:pt idx="9119" formatCode="General">
                  <c:v>0.84724891199999997</c:v>
                </c:pt>
                <c:pt idx="9120" formatCode="General">
                  <c:v>0.84724450100000004</c:v>
                </c:pt>
                <c:pt idx="9121" formatCode="General">
                  <c:v>0.84724009</c:v>
                </c:pt>
                <c:pt idx="9122" formatCode="General">
                  <c:v>0.84723568000000005</c:v>
                </c:pt>
                <c:pt idx="9123" formatCode="General">
                  <c:v>0.84723126900000001</c:v>
                </c:pt>
                <c:pt idx="9124" formatCode="General">
                  <c:v>0.84722685799999997</c:v>
                </c:pt>
                <c:pt idx="9125" formatCode="General">
                  <c:v>0.84722250700000001</c:v>
                </c:pt>
                <c:pt idx="9126" formatCode="General">
                  <c:v>0.84721809599999998</c:v>
                </c:pt>
                <c:pt idx="9127" formatCode="General">
                  <c:v>0.84721368600000002</c:v>
                </c:pt>
                <c:pt idx="9128" formatCode="General">
                  <c:v>0.84720927499999998</c:v>
                </c:pt>
                <c:pt idx="9129" formatCode="General">
                  <c:v>0.84720486399999995</c:v>
                </c:pt>
                <c:pt idx="9130" formatCode="General">
                  <c:v>0.84720051299999999</c:v>
                </c:pt>
                <c:pt idx="9131" formatCode="General">
                  <c:v>0.84719610199999995</c:v>
                </c:pt>
                <c:pt idx="9132" formatCode="General">
                  <c:v>0.84719169100000002</c:v>
                </c:pt>
                <c:pt idx="9133" formatCode="General">
                  <c:v>0.84718733999999996</c:v>
                </c:pt>
                <c:pt idx="9134" formatCode="General">
                  <c:v>0.84718293</c:v>
                </c:pt>
                <c:pt idx="9135" formatCode="General">
                  <c:v>0.84717851899999996</c:v>
                </c:pt>
                <c:pt idx="9136" formatCode="General">
                  <c:v>0.84717416800000001</c:v>
                </c:pt>
                <c:pt idx="9137" formatCode="General">
                  <c:v>0.84716975699999997</c:v>
                </c:pt>
                <c:pt idx="9138" formatCode="General">
                  <c:v>0.84716534600000004</c:v>
                </c:pt>
                <c:pt idx="9139" formatCode="General">
                  <c:v>0.84716099499999997</c:v>
                </c:pt>
                <c:pt idx="9140" formatCode="General">
                  <c:v>0.84715658400000005</c:v>
                </c:pt>
                <c:pt idx="9141" formatCode="General">
                  <c:v>0.84715223299999998</c:v>
                </c:pt>
                <c:pt idx="9142" formatCode="General">
                  <c:v>0.84714782200000005</c:v>
                </c:pt>
                <c:pt idx="9143" formatCode="General">
                  <c:v>0.84714341199999998</c:v>
                </c:pt>
                <c:pt idx="9144" formatCode="General">
                  <c:v>0.84713906000000005</c:v>
                </c:pt>
                <c:pt idx="9145" formatCode="General">
                  <c:v>0.84713464999999999</c:v>
                </c:pt>
                <c:pt idx="9146" formatCode="General">
                  <c:v>0.84713029900000003</c:v>
                </c:pt>
                <c:pt idx="9147" formatCode="General">
                  <c:v>0.84712588799999999</c:v>
                </c:pt>
                <c:pt idx="9148" formatCode="General">
                  <c:v>0.84712153700000004</c:v>
                </c:pt>
                <c:pt idx="9149" formatCode="General">
                  <c:v>0.847117126</c:v>
                </c:pt>
                <c:pt idx="9150" formatCode="General">
                  <c:v>0.84711277500000004</c:v>
                </c:pt>
                <c:pt idx="9151" formatCode="General">
                  <c:v>0.84710842399999997</c:v>
                </c:pt>
                <c:pt idx="9152" formatCode="General">
                  <c:v>0.84710401300000004</c:v>
                </c:pt>
                <c:pt idx="9153" formatCode="General">
                  <c:v>0.84709966199999998</c:v>
                </c:pt>
                <c:pt idx="9154" formatCode="General">
                  <c:v>0.84709525100000005</c:v>
                </c:pt>
                <c:pt idx="9155" formatCode="General">
                  <c:v>0.84709089999999998</c:v>
                </c:pt>
                <c:pt idx="9156" formatCode="General">
                  <c:v>0.84708654900000002</c:v>
                </c:pt>
                <c:pt idx="9157" formatCode="General">
                  <c:v>0.84708213799999998</c:v>
                </c:pt>
                <c:pt idx="9158" formatCode="General">
                  <c:v>0.84707778700000003</c:v>
                </c:pt>
                <c:pt idx="9159" formatCode="General">
                  <c:v>0.84707337599999999</c:v>
                </c:pt>
                <c:pt idx="9160" formatCode="General">
                  <c:v>0.84706902500000003</c:v>
                </c:pt>
                <c:pt idx="9161" formatCode="General">
                  <c:v>0.84706467399999996</c:v>
                </c:pt>
                <c:pt idx="9162" formatCode="General">
                  <c:v>0.847060323</c:v>
                </c:pt>
                <c:pt idx="9163" formatCode="General">
                  <c:v>0.84705591199999997</c:v>
                </c:pt>
                <c:pt idx="9164" formatCode="General">
                  <c:v>0.84705156100000001</c:v>
                </c:pt>
                <c:pt idx="9165" formatCode="General">
                  <c:v>0.84704721000000005</c:v>
                </c:pt>
                <c:pt idx="9166" formatCode="General">
                  <c:v>0.84704285899999998</c:v>
                </c:pt>
                <c:pt idx="9167" formatCode="General">
                  <c:v>0.84703844800000005</c:v>
                </c:pt>
                <c:pt idx="9168" formatCode="General">
                  <c:v>0.84703409699999999</c:v>
                </c:pt>
                <c:pt idx="9169" formatCode="General">
                  <c:v>0.84702974600000003</c:v>
                </c:pt>
                <c:pt idx="9170" formatCode="General">
                  <c:v>0.84702539399999999</c:v>
                </c:pt>
                <c:pt idx="9171" formatCode="General">
                  <c:v>0.84702104300000003</c:v>
                </c:pt>
                <c:pt idx="9172" formatCode="General">
                  <c:v>0.84701663299999996</c:v>
                </c:pt>
                <c:pt idx="9173" formatCode="General">
                  <c:v>0.84701228100000003</c:v>
                </c:pt>
                <c:pt idx="9174" formatCode="General">
                  <c:v>0.84700792999999996</c:v>
                </c:pt>
                <c:pt idx="9175" formatCode="General">
                  <c:v>0.84700357900000001</c:v>
                </c:pt>
                <c:pt idx="9176" formatCode="General">
                  <c:v>0.84699922800000005</c:v>
                </c:pt>
                <c:pt idx="9177" formatCode="General">
                  <c:v>0.84699487699999998</c:v>
                </c:pt>
                <c:pt idx="9178" formatCode="General">
                  <c:v>0.84699052600000002</c:v>
                </c:pt>
                <c:pt idx="9179" formatCode="General">
                  <c:v>0.84698617499999995</c:v>
                </c:pt>
                <c:pt idx="9180" formatCode="General">
                  <c:v>0.84698182300000002</c:v>
                </c:pt>
                <c:pt idx="9181" formatCode="General">
                  <c:v>0.84697747199999995</c:v>
                </c:pt>
                <c:pt idx="9182" formatCode="General">
                  <c:v>0.846973121</c:v>
                </c:pt>
                <c:pt idx="9183" formatCode="General">
                  <c:v>0.84696877000000004</c:v>
                </c:pt>
                <c:pt idx="9184" formatCode="General">
                  <c:v>0.84696441899999997</c:v>
                </c:pt>
                <c:pt idx="9185" formatCode="General">
                  <c:v>0.84696006800000001</c:v>
                </c:pt>
                <c:pt idx="9186" formatCode="General">
                  <c:v>0.84695571700000005</c:v>
                </c:pt>
                <c:pt idx="9187" formatCode="General">
                  <c:v>0.84695154399999995</c:v>
                </c:pt>
                <c:pt idx="9188" formatCode="General">
                  <c:v>0.84694719299999999</c:v>
                </c:pt>
                <c:pt idx="9189" formatCode="General">
                  <c:v>0.84694284200000003</c:v>
                </c:pt>
                <c:pt idx="9190" formatCode="General">
                  <c:v>0.84693849099999996</c:v>
                </c:pt>
                <c:pt idx="9191" formatCode="General">
                  <c:v>0.84693414</c:v>
                </c:pt>
                <c:pt idx="9192" formatCode="General">
                  <c:v>0.84692978900000004</c:v>
                </c:pt>
                <c:pt idx="9193" formatCode="General">
                  <c:v>0.846925437</c:v>
                </c:pt>
                <c:pt idx="9194" formatCode="General">
                  <c:v>0.84692114600000001</c:v>
                </c:pt>
                <c:pt idx="9195" formatCode="General">
                  <c:v>0.84691679499999994</c:v>
                </c:pt>
                <c:pt idx="9196" formatCode="General">
                  <c:v>0.84691244399999999</c:v>
                </c:pt>
                <c:pt idx="9197" formatCode="General">
                  <c:v>0.84690809199999995</c:v>
                </c:pt>
                <c:pt idx="9198" formatCode="General">
                  <c:v>0.84690374099999999</c:v>
                </c:pt>
                <c:pt idx="9199" formatCode="General">
                  <c:v>0.84689945</c:v>
                </c:pt>
                <c:pt idx="9200" formatCode="General">
                  <c:v>0.84689509900000004</c:v>
                </c:pt>
                <c:pt idx="9201" formatCode="General">
                  <c:v>0.84689074799999997</c:v>
                </c:pt>
                <c:pt idx="9202" formatCode="General">
                  <c:v>0.84688645600000001</c:v>
                </c:pt>
                <c:pt idx="9203" formatCode="General">
                  <c:v>0.84688210500000005</c:v>
                </c:pt>
                <c:pt idx="9204" formatCode="General">
                  <c:v>0.84687775399999998</c:v>
                </c:pt>
                <c:pt idx="9205" formatCode="General">
                  <c:v>0.84687346200000002</c:v>
                </c:pt>
                <c:pt idx="9206" formatCode="General">
                  <c:v>0.84686911099999995</c:v>
                </c:pt>
                <c:pt idx="9207" formatCode="General">
                  <c:v>0.84686475999999999</c:v>
                </c:pt>
                <c:pt idx="9208" formatCode="General">
                  <c:v>0.84686046800000003</c:v>
                </c:pt>
                <c:pt idx="9209" formatCode="General">
                  <c:v>0.84685611699999996</c:v>
                </c:pt>
                <c:pt idx="9210" formatCode="General">
                  <c:v>0.84685176600000001</c:v>
                </c:pt>
                <c:pt idx="9211" formatCode="General">
                  <c:v>0.84684747500000002</c:v>
                </c:pt>
                <c:pt idx="9212" formatCode="General">
                  <c:v>0.84684312299999998</c:v>
                </c:pt>
                <c:pt idx="9213" formatCode="General">
                  <c:v>0.84683883199999999</c:v>
                </c:pt>
                <c:pt idx="9214" formatCode="General">
                  <c:v>0.84683448100000003</c:v>
                </c:pt>
                <c:pt idx="9215" formatCode="General">
                  <c:v>0.84683018899999996</c:v>
                </c:pt>
                <c:pt idx="9216" formatCode="General">
                  <c:v>0.846825838</c:v>
                </c:pt>
                <c:pt idx="9217" formatCode="General">
                  <c:v>0.84682154700000001</c:v>
                </c:pt>
                <c:pt idx="9218" formatCode="General">
                  <c:v>0.84681719499999997</c:v>
                </c:pt>
                <c:pt idx="9219" formatCode="General">
                  <c:v>0.84681290399999998</c:v>
                </c:pt>
                <c:pt idx="9220" formatCode="General">
                  <c:v>0.84680855300000002</c:v>
                </c:pt>
                <c:pt idx="9221" formatCode="General">
                  <c:v>0.84680426099999995</c:v>
                </c:pt>
                <c:pt idx="9222" formatCode="General">
                  <c:v>0.84679990999999999</c:v>
                </c:pt>
                <c:pt idx="9223" formatCode="General">
                  <c:v>0.846795619</c:v>
                </c:pt>
                <c:pt idx="9224" formatCode="General">
                  <c:v>0.84679132700000004</c:v>
                </c:pt>
                <c:pt idx="9225" formatCode="General">
                  <c:v>0.84678697599999997</c:v>
                </c:pt>
                <c:pt idx="9226" formatCode="General">
                  <c:v>0.84678268400000001</c:v>
                </c:pt>
                <c:pt idx="9227" formatCode="General">
                  <c:v>0.84677833300000005</c:v>
                </c:pt>
                <c:pt idx="9228" formatCode="General">
                  <c:v>0.84677404199999995</c:v>
                </c:pt>
                <c:pt idx="9229" formatCode="General">
                  <c:v>0.84676974999999999</c:v>
                </c:pt>
                <c:pt idx="9230" formatCode="General">
                  <c:v>0.84676539900000003</c:v>
                </c:pt>
                <c:pt idx="9231" formatCode="General">
                  <c:v>0.84676110699999996</c:v>
                </c:pt>
                <c:pt idx="9232" formatCode="General">
                  <c:v>0.84675681599999997</c:v>
                </c:pt>
                <c:pt idx="9233" formatCode="General">
                  <c:v>0.84675252400000001</c:v>
                </c:pt>
                <c:pt idx="9234" formatCode="General">
                  <c:v>0.84674817300000005</c:v>
                </c:pt>
                <c:pt idx="9235" formatCode="General">
                  <c:v>0.84674388199999995</c:v>
                </c:pt>
                <c:pt idx="9236" formatCode="General">
                  <c:v>0.84673958999999999</c:v>
                </c:pt>
                <c:pt idx="9237" formatCode="General">
                  <c:v>0.846735299</c:v>
                </c:pt>
                <c:pt idx="9238" formatCode="General">
                  <c:v>0.84673094699999996</c:v>
                </c:pt>
                <c:pt idx="9239" formatCode="General">
                  <c:v>0.84672665599999997</c:v>
                </c:pt>
                <c:pt idx="9240" formatCode="General">
                  <c:v>0.84672236400000001</c:v>
                </c:pt>
                <c:pt idx="9241" formatCode="General">
                  <c:v>0.84671807300000002</c:v>
                </c:pt>
                <c:pt idx="9242" formatCode="General">
                  <c:v>0.84671378100000005</c:v>
                </c:pt>
                <c:pt idx="9243" formatCode="General">
                  <c:v>0.84670948999999995</c:v>
                </c:pt>
                <c:pt idx="9244" formatCode="General">
                  <c:v>0.846705139</c:v>
                </c:pt>
                <c:pt idx="9245" formatCode="General">
                  <c:v>0.84670084700000003</c:v>
                </c:pt>
                <c:pt idx="9246" formatCode="General">
                  <c:v>0.84669655600000004</c:v>
                </c:pt>
                <c:pt idx="9247" formatCode="General">
                  <c:v>0.84669226399999997</c:v>
                </c:pt>
                <c:pt idx="9248" formatCode="General">
                  <c:v>0.84668797299999998</c:v>
                </c:pt>
                <c:pt idx="9249" formatCode="General">
                  <c:v>0.84668368100000002</c:v>
                </c:pt>
                <c:pt idx="9250" formatCode="General">
                  <c:v>0.84667938899999995</c:v>
                </c:pt>
                <c:pt idx="9251" formatCode="General">
                  <c:v>0.84667509799999996</c:v>
                </c:pt>
                <c:pt idx="9252" formatCode="General">
                  <c:v>0.846670806</c:v>
                </c:pt>
                <c:pt idx="9253" formatCode="General">
                  <c:v>0.84666651500000001</c:v>
                </c:pt>
                <c:pt idx="9254" formatCode="General">
                  <c:v>0.84666222300000005</c:v>
                </c:pt>
                <c:pt idx="9255" formatCode="General">
                  <c:v>0.84665793199999995</c:v>
                </c:pt>
                <c:pt idx="9256" formatCode="General">
                  <c:v>0.84665363999999999</c:v>
                </c:pt>
                <c:pt idx="9257" formatCode="General">
                  <c:v>0.846649349</c:v>
                </c:pt>
                <c:pt idx="9258" formatCode="General">
                  <c:v>0.84664505700000003</c:v>
                </c:pt>
                <c:pt idx="9259" formatCode="General">
                  <c:v>0.84664076600000004</c:v>
                </c:pt>
                <c:pt idx="9260" formatCode="General">
                  <c:v>0.84663647399999997</c:v>
                </c:pt>
                <c:pt idx="9261" formatCode="General">
                  <c:v>0.84663218299999998</c:v>
                </c:pt>
                <c:pt idx="9262" formatCode="General">
                  <c:v>0.84662789100000002</c:v>
                </c:pt>
                <c:pt idx="9263" formatCode="General">
                  <c:v>0.84662360000000003</c:v>
                </c:pt>
                <c:pt idx="9264" formatCode="General">
                  <c:v>0.84661936800000004</c:v>
                </c:pt>
                <c:pt idx="9265" formatCode="General">
                  <c:v>0.84661507599999997</c:v>
                </c:pt>
                <c:pt idx="9266" formatCode="General">
                  <c:v>0.84661078499999998</c:v>
                </c:pt>
                <c:pt idx="9267" formatCode="General">
                  <c:v>0.84660649300000002</c:v>
                </c:pt>
                <c:pt idx="9268" formatCode="General">
                  <c:v>0.84660220100000005</c:v>
                </c:pt>
                <c:pt idx="9269" formatCode="General">
                  <c:v>0.84659790999999995</c:v>
                </c:pt>
                <c:pt idx="9270" formatCode="General">
                  <c:v>0.84659379700000004</c:v>
                </c:pt>
                <c:pt idx="9271" formatCode="General">
                  <c:v>0.84658956500000004</c:v>
                </c:pt>
                <c:pt idx="9272" formatCode="General">
                  <c:v>0.84658527400000005</c:v>
                </c:pt>
                <c:pt idx="9273" formatCode="General">
                  <c:v>0.84658098199999998</c:v>
                </c:pt>
                <c:pt idx="9274" formatCode="General">
                  <c:v>0.84657674999999999</c:v>
                </c:pt>
                <c:pt idx="9275" formatCode="General">
                  <c:v>0.846572459</c:v>
                </c:pt>
                <c:pt idx="9276" formatCode="General">
                  <c:v>0.84656816700000004</c:v>
                </c:pt>
                <c:pt idx="9277" formatCode="General">
                  <c:v>0.84656393500000005</c:v>
                </c:pt>
                <c:pt idx="9278" formatCode="General">
                  <c:v>0.84655964399999994</c:v>
                </c:pt>
                <c:pt idx="9279" formatCode="General">
                  <c:v>0.84655535199999998</c:v>
                </c:pt>
                <c:pt idx="9280" formatCode="General">
                  <c:v>0.84655111999999999</c:v>
                </c:pt>
                <c:pt idx="9281" formatCode="General">
                  <c:v>0.846546829</c:v>
                </c:pt>
                <c:pt idx="9282" formatCode="General">
                  <c:v>0.84654253700000004</c:v>
                </c:pt>
                <c:pt idx="9283" formatCode="General">
                  <c:v>0.84653830500000005</c:v>
                </c:pt>
                <c:pt idx="9284" formatCode="General">
                  <c:v>0.84653401399999995</c:v>
                </c:pt>
                <c:pt idx="9285" formatCode="General">
                  <c:v>0.84652978199999995</c:v>
                </c:pt>
                <c:pt idx="9286" formatCode="General">
                  <c:v>0.84652548999999999</c:v>
                </c:pt>
                <c:pt idx="9287" formatCode="General">
                  <c:v>0.846521258</c:v>
                </c:pt>
                <c:pt idx="9288" formatCode="General">
                  <c:v>0.84651696700000001</c:v>
                </c:pt>
                <c:pt idx="9289" formatCode="General">
                  <c:v>0.84651273500000002</c:v>
                </c:pt>
                <c:pt idx="9290" formatCode="General">
                  <c:v>0.84650844300000005</c:v>
                </c:pt>
                <c:pt idx="9291" formatCode="General">
                  <c:v>0.84650421099999995</c:v>
                </c:pt>
                <c:pt idx="9292" formatCode="General">
                  <c:v>0.84649991999999996</c:v>
                </c:pt>
                <c:pt idx="9293" formatCode="General">
                  <c:v>0.84649568799999997</c:v>
                </c:pt>
                <c:pt idx="9294" formatCode="General">
                  <c:v>0.84649145599999998</c:v>
                </c:pt>
                <c:pt idx="9295" formatCode="General">
                  <c:v>0.84648716400000001</c:v>
                </c:pt>
                <c:pt idx="9296" formatCode="General">
                  <c:v>0.84648293299999999</c:v>
                </c:pt>
                <c:pt idx="9297" formatCode="General">
                  <c:v>0.84647864100000003</c:v>
                </c:pt>
                <c:pt idx="9298" formatCode="General">
                  <c:v>0.84647440900000004</c:v>
                </c:pt>
                <c:pt idx="9299" formatCode="General">
                  <c:v>0.84647017700000005</c:v>
                </c:pt>
                <c:pt idx="9300" formatCode="General">
                  <c:v>0.84646588599999995</c:v>
                </c:pt>
                <c:pt idx="9301" formatCode="General">
                  <c:v>0.84646165399999995</c:v>
                </c:pt>
                <c:pt idx="9302" formatCode="General">
                  <c:v>0.84645742199999996</c:v>
                </c:pt>
                <c:pt idx="9303" formatCode="General">
                  <c:v>0.84645313</c:v>
                </c:pt>
                <c:pt idx="9304" formatCode="General">
                  <c:v>0.84644889800000001</c:v>
                </c:pt>
                <c:pt idx="9305" formatCode="General">
                  <c:v>0.84644466600000001</c:v>
                </c:pt>
                <c:pt idx="9306" formatCode="General">
                  <c:v>0.84644037500000002</c:v>
                </c:pt>
                <c:pt idx="9307" formatCode="General">
                  <c:v>0.84643614300000003</c:v>
                </c:pt>
                <c:pt idx="9308" formatCode="General">
                  <c:v>0.84643191100000004</c:v>
                </c:pt>
                <c:pt idx="9309" formatCode="General">
                  <c:v>0.84642767900000004</c:v>
                </c:pt>
                <c:pt idx="9310" formatCode="General">
                  <c:v>0.84642344700000005</c:v>
                </c:pt>
                <c:pt idx="9311" formatCode="General">
                  <c:v>0.84641915599999995</c:v>
                </c:pt>
                <c:pt idx="9312" formatCode="General">
                  <c:v>0.84641492399999996</c:v>
                </c:pt>
                <c:pt idx="9313" formatCode="General">
                  <c:v>0.84641069199999996</c:v>
                </c:pt>
                <c:pt idx="9314" formatCode="General">
                  <c:v>0.84640645999999997</c:v>
                </c:pt>
                <c:pt idx="9315" formatCode="General">
                  <c:v>0.84640222799999998</c:v>
                </c:pt>
                <c:pt idx="9316" formatCode="General">
                  <c:v>0.84639799599999999</c:v>
                </c:pt>
                <c:pt idx="9317" formatCode="General">
                  <c:v>0.84639370400000002</c:v>
                </c:pt>
                <c:pt idx="9318" formatCode="General">
                  <c:v>0.84638947200000003</c:v>
                </c:pt>
                <c:pt idx="9319" formatCode="General">
                  <c:v>0.84638524100000001</c:v>
                </c:pt>
                <c:pt idx="9320" formatCode="General">
                  <c:v>0.84638100900000002</c:v>
                </c:pt>
                <c:pt idx="9321" formatCode="General">
                  <c:v>0.84637677700000002</c:v>
                </c:pt>
                <c:pt idx="9322" formatCode="General">
                  <c:v>0.84637254500000003</c:v>
                </c:pt>
                <c:pt idx="9323" formatCode="General">
                  <c:v>0.84636831300000004</c:v>
                </c:pt>
                <c:pt idx="9324" formatCode="General">
                  <c:v>0.84636408100000005</c:v>
                </c:pt>
                <c:pt idx="9325" formatCode="General">
                  <c:v>0.84635984900000005</c:v>
                </c:pt>
                <c:pt idx="9326" formatCode="General">
                  <c:v>0.84635561699999995</c:v>
                </c:pt>
                <c:pt idx="9327" formatCode="General">
                  <c:v>0.84635138499999996</c:v>
                </c:pt>
                <c:pt idx="9328" formatCode="General">
                  <c:v>0.84634715299999996</c:v>
                </c:pt>
                <c:pt idx="9329" formatCode="General">
                  <c:v>0.84634292099999997</c:v>
                </c:pt>
                <c:pt idx="9330" formatCode="General">
                  <c:v>0.84633868899999998</c:v>
                </c:pt>
                <c:pt idx="9331" formatCode="General">
                  <c:v>0.84633445699999998</c:v>
                </c:pt>
                <c:pt idx="9332" formatCode="General">
                  <c:v>0.84633022499999999</c:v>
                </c:pt>
                <c:pt idx="9333" formatCode="General">
                  <c:v>0.84632599399999997</c:v>
                </c:pt>
                <c:pt idx="9334" formatCode="General">
                  <c:v>0.84632176199999998</c:v>
                </c:pt>
                <c:pt idx="9335" formatCode="General">
                  <c:v>0.84631758899999998</c:v>
                </c:pt>
                <c:pt idx="9336" formatCode="General">
                  <c:v>0.84631335699999999</c:v>
                </c:pt>
                <c:pt idx="9337" formatCode="General">
                  <c:v>0.846309125</c:v>
                </c:pt>
                <c:pt idx="9338" formatCode="General">
                  <c:v>0.846304893</c:v>
                </c:pt>
                <c:pt idx="9339" formatCode="General">
                  <c:v>0.84630066199999998</c:v>
                </c:pt>
                <c:pt idx="9340" formatCode="General">
                  <c:v>0.84629642999999999</c:v>
                </c:pt>
                <c:pt idx="9341" formatCode="General">
                  <c:v>0.84629225699999999</c:v>
                </c:pt>
                <c:pt idx="9342" formatCode="General">
                  <c:v>0.846288025</c:v>
                </c:pt>
                <c:pt idx="9343" formatCode="General">
                  <c:v>0.84628379300000001</c:v>
                </c:pt>
                <c:pt idx="9344" formatCode="General">
                  <c:v>0.84627956199999999</c:v>
                </c:pt>
                <c:pt idx="9345" formatCode="General">
                  <c:v>0.84627532999999999</c:v>
                </c:pt>
                <c:pt idx="9346" formatCode="General">
                  <c:v>0.846271157</c:v>
                </c:pt>
                <c:pt idx="9347" formatCode="General">
                  <c:v>0.846266925</c:v>
                </c:pt>
                <c:pt idx="9348" formatCode="General">
                  <c:v>0.84626269300000001</c:v>
                </c:pt>
                <c:pt idx="9349" formatCode="General">
                  <c:v>0.84625852099999999</c:v>
                </c:pt>
                <c:pt idx="9350" formatCode="General">
                  <c:v>0.84625428899999999</c:v>
                </c:pt>
                <c:pt idx="9351" formatCode="General">
                  <c:v>0.846250057</c:v>
                </c:pt>
                <c:pt idx="9352" formatCode="General">
                  <c:v>0.84624588499999998</c:v>
                </c:pt>
                <c:pt idx="9353" formatCode="General">
                  <c:v>0.84624183200000003</c:v>
                </c:pt>
                <c:pt idx="9354" formatCode="General">
                  <c:v>0.84623760000000003</c:v>
                </c:pt>
                <c:pt idx="9355" formatCode="General">
                  <c:v>0.84623336800000004</c:v>
                </c:pt>
                <c:pt idx="9356" formatCode="General">
                  <c:v>0.84622919600000002</c:v>
                </c:pt>
                <c:pt idx="9357" formatCode="General">
                  <c:v>0.84622496400000002</c:v>
                </c:pt>
                <c:pt idx="9358" formatCode="General">
                  <c:v>0.84622079100000003</c:v>
                </c:pt>
                <c:pt idx="9359" formatCode="General">
                  <c:v>0.84621655900000003</c:v>
                </c:pt>
                <c:pt idx="9360" formatCode="General">
                  <c:v>0.84621238700000001</c:v>
                </c:pt>
                <c:pt idx="9361" formatCode="General">
                  <c:v>0.84620815500000002</c:v>
                </c:pt>
                <c:pt idx="9362" formatCode="General">
                  <c:v>0.84620398299999999</c:v>
                </c:pt>
                <c:pt idx="9363" formatCode="General">
                  <c:v>0.846199751</c:v>
                </c:pt>
                <c:pt idx="9364" formatCode="General">
                  <c:v>0.84619557899999998</c:v>
                </c:pt>
                <c:pt idx="9365" formatCode="General">
                  <c:v>0.84619134699999998</c:v>
                </c:pt>
                <c:pt idx="9366" formatCode="General">
                  <c:v>0.84618717399999999</c:v>
                </c:pt>
                <c:pt idx="9367" formatCode="General">
                  <c:v>0.84618294199999999</c:v>
                </c:pt>
                <c:pt idx="9368" formatCode="General">
                  <c:v>0.84617876999999997</c:v>
                </c:pt>
                <c:pt idx="9369" formatCode="General">
                  <c:v>0.84617459799999994</c:v>
                </c:pt>
                <c:pt idx="9370" formatCode="General">
                  <c:v>0.84617036599999995</c:v>
                </c:pt>
                <c:pt idx="9371" formatCode="General">
                  <c:v>0.84616619299999996</c:v>
                </c:pt>
                <c:pt idx="9372" formatCode="General">
                  <c:v>0.84616196200000005</c:v>
                </c:pt>
                <c:pt idx="9373" formatCode="General">
                  <c:v>0.84615778900000005</c:v>
                </c:pt>
                <c:pt idx="9374" formatCode="General">
                  <c:v>0.84615361700000002</c:v>
                </c:pt>
                <c:pt idx="9375" formatCode="General">
                  <c:v>0.84614938500000003</c:v>
                </c:pt>
                <c:pt idx="9376" formatCode="General">
                  <c:v>0.84614521300000001</c:v>
                </c:pt>
                <c:pt idx="9377" formatCode="General">
                  <c:v>0.84614104000000001</c:v>
                </c:pt>
                <c:pt idx="9378" formatCode="General">
                  <c:v>0.84613686799999999</c:v>
                </c:pt>
                <c:pt idx="9379" formatCode="General">
                  <c:v>0.84613263599999999</c:v>
                </c:pt>
                <c:pt idx="9380" formatCode="General">
                  <c:v>0.84612846399999997</c:v>
                </c:pt>
                <c:pt idx="9381" formatCode="General">
                  <c:v>0.84612429099999997</c:v>
                </c:pt>
                <c:pt idx="9382" formatCode="General">
                  <c:v>0.84612011899999995</c:v>
                </c:pt>
                <c:pt idx="9383" formatCode="General">
                  <c:v>0.84611588699999996</c:v>
                </c:pt>
                <c:pt idx="9384" formatCode="General">
                  <c:v>0.84611171500000004</c:v>
                </c:pt>
                <c:pt idx="9385" formatCode="General">
                  <c:v>0.84610754300000002</c:v>
                </c:pt>
                <c:pt idx="9386" formatCode="General">
                  <c:v>0.84610337000000002</c:v>
                </c:pt>
                <c:pt idx="9387" formatCode="General">
                  <c:v>0.846099198</c:v>
                </c:pt>
                <c:pt idx="9388" formatCode="General">
                  <c:v>0.846094966</c:v>
                </c:pt>
                <c:pt idx="9389" formatCode="General">
                  <c:v>0.84609079399999998</c:v>
                </c:pt>
                <c:pt idx="9390" formatCode="General">
                  <c:v>0.84608662099999998</c:v>
                </c:pt>
                <c:pt idx="9391" formatCode="General">
                  <c:v>0.84608244899999996</c:v>
                </c:pt>
                <c:pt idx="9392" formatCode="General">
                  <c:v>0.84607827700000005</c:v>
                </c:pt>
                <c:pt idx="9393" formatCode="General">
                  <c:v>0.84607410400000005</c:v>
                </c:pt>
                <c:pt idx="9394" formatCode="General">
                  <c:v>0.84606993200000002</c:v>
                </c:pt>
                <c:pt idx="9395" formatCode="General">
                  <c:v>0.84606576</c:v>
                </c:pt>
                <c:pt idx="9396" formatCode="General">
                  <c:v>0.846061587</c:v>
                </c:pt>
                <c:pt idx="9397" formatCode="General">
                  <c:v>0.84605741499999998</c:v>
                </c:pt>
                <c:pt idx="9398" formatCode="General">
                  <c:v>0.84605324299999995</c:v>
                </c:pt>
                <c:pt idx="9399" formatCode="General">
                  <c:v>0.84604906999999996</c:v>
                </c:pt>
                <c:pt idx="9400" formatCode="General">
                  <c:v>0.84604489800000005</c:v>
                </c:pt>
                <c:pt idx="9401" formatCode="General">
                  <c:v>0.84604072600000002</c:v>
                </c:pt>
                <c:pt idx="9402" formatCode="General">
                  <c:v>0.84603655300000002</c:v>
                </c:pt>
                <c:pt idx="9403" formatCode="General">
                  <c:v>0.846032381</c:v>
                </c:pt>
                <c:pt idx="9404" formatCode="General">
                  <c:v>0.84602820899999998</c:v>
                </c:pt>
                <c:pt idx="9405" formatCode="General">
                  <c:v>0.84602403599999998</c:v>
                </c:pt>
                <c:pt idx="9406" formatCode="General">
                  <c:v>0.84601986399999995</c:v>
                </c:pt>
                <c:pt idx="9407" formatCode="General">
                  <c:v>0.84601569200000004</c:v>
                </c:pt>
                <c:pt idx="9408" formatCode="General">
                  <c:v>0.84601151900000005</c:v>
                </c:pt>
                <c:pt idx="9409" formatCode="General">
                  <c:v>0.84600734700000002</c:v>
                </c:pt>
                <c:pt idx="9410" formatCode="General">
                  <c:v>0.846003175</c:v>
                </c:pt>
                <c:pt idx="9411" formatCode="General">
                  <c:v>0.845999002</c:v>
                </c:pt>
                <c:pt idx="9412" formatCode="General">
                  <c:v>0.84599489000000005</c:v>
                </c:pt>
                <c:pt idx="9413" formatCode="General">
                  <c:v>0.84599071699999995</c:v>
                </c:pt>
                <c:pt idx="9414" formatCode="General">
                  <c:v>0.84598654500000003</c:v>
                </c:pt>
                <c:pt idx="9415" formatCode="General">
                  <c:v>0.84598237300000001</c:v>
                </c:pt>
                <c:pt idx="9416" formatCode="General">
                  <c:v>0.84597820000000001</c:v>
                </c:pt>
                <c:pt idx="9417" formatCode="General">
                  <c:v>0.84597408799999996</c:v>
                </c:pt>
                <c:pt idx="9418" formatCode="General">
                  <c:v>0.84596991499999996</c:v>
                </c:pt>
                <c:pt idx="9419" formatCode="General">
                  <c:v>0.84596574300000005</c:v>
                </c:pt>
                <c:pt idx="9420" formatCode="General">
                  <c:v>0.84596157100000002</c:v>
                </c:pt>
                <c:pt idx="9421" formatCode="General">
                  <c:v>0.845957458</c:v>
                </c:pt>
                <c:pt idx="9422" formatCode="General">
                  <c:v>0.84595328599999997</c:v>
                </c:pt>
                <c:pt idx="9423" formatCode="General">
                  <c:v>0.84594911299999997</c:v>
                </c:pt>
                <c:pt idx="9424" formatCode="General">
                  <c:v>0.84594500100000003</c:v>
                </c:pt>
                <c:pt idx="9425" formatCode="General">
                  <c:v>0.84594082800000003</c:v>
                </c:pt>
                <c:pt idx="9426" formatCode="General">
                  <c:v>0.84593665600000001</c:v>
                </c:pt>
                <c:pt idx="9427" formatCode="General">
                  <c:v>0.84593254299999998</c:v>
                </c:pt>
                <c:pt idx="9428" formatCode="General">
                  <c:v>0.84592837099999996</c:v>
                </c:pt>
                <c:pt idx="9429" formatCode="General">
                  <c:v>0.84592419900000004</c:v>
                </c:pt>
                <c:pt idx="9430" formatCode="General">
                  <c:v>0.84592008600000002</c:v>
                </c:pt>
                <c:pt idx="9431" formatCode="General">
                  <c:v>0.84591591399999999</c:v>
                </c:pt>
                <c:pt idx="9432" formatCode="General">
                  <c:v>0.84591174099999999</c:v>
                </c:pt>
                <c:pt idx="9433" formatCode="General">
                  <c:v>0.84590762900000005</c:v>
                </c:pt>
                <c:pt idx="9434" formatCode="General">
                  <c:v>0.84590345600000005</c:v>
                </c:pt>
                <c:pt idx="9435" formatCode="General">
                  <c:v>0.84589934300000003</c:v>
                </c:pt>
                <c:pt idx="9436" formatCode="General">
                  <c:v>0.845895171</c:v>
                </c:pt>
                <c:pt idx="9437" formatCode="General">
                  <c:v>0.84589117800000002</c:v>
                </c:pt>
                <c:pt idx="9438" formatCode="General">
                  <c:v>0.84588706499999999</c:v>
                </c:pt>
                <c:pt idx="9439" formatCode="General">
                  <c:v>0.84588289299999997</c:v>
                </c:pt>
                <c:pt idx="9440" formatCode="General">
                  <c:v>0.84587878000000005</c:v>
                </c:pt>
                <c:pt idx="9441" formatCode="General">
                  <c:v>0.84587460800000003</c:v>
                </c:pt>
                <c:pt idx="9442" formatCode="General">
                  <c:v>0.845870495</c:v>
                </c:pt>
                <c:pt idx="9443" formatCode="General">
                  <c:v>0.84586638199999997</c:v>
                </c:pt>
                <c:pt idx="9444" formatCode="General">
                  <c:v>0.84586220999999995</c:v>
                </c:pt>
                <c:pt idx="9445" formatCode="General">
                  <c:v>0.84585809700000003</c:v>
                </c:pt>
                <c:pt idx="9446" formatCode="General">
                  <c:v>0.84585392500000001</c:v>
                </c:pt>
                <c:pt idx="9447" formatCode="General">
                  <c:v>0.84584981199999998</c:v>
                </c:pt>
                <c:pt idx="9448" formatCode="General">
                  <c:v>0.84584569899999995</c:v>
                </c:pt>
                <c:pt idx="9449" formatCode="General">
                  <c:v>0.84584152700000004</c:v>
                </c:pt>
                <c:pt idx="9450" formatCode="General">
                  <c:v>0.84583741400000001</c:v>
                </c:pt>
                <c:pt idx="9451" formatCode="General">
                  <c:v>0.84583330199999995</c:v>
                </c:pt>
                <c:pt idx="9452" formatCode="General">
                  <c:v>0.84582912899999996</c:v>
                </c:pt>
                <c:pt idx="9453" formatCode="General">
                  <c:v>0.84582501600000004</c:v>
                </c:pt>
                <c:pt idx="9454" formatCode="General">
                  <c:v>0.84582090399999998</c:v>
                </c:pt>
                <c:pt idx="9455" formatCode="General">
                  <c:v>0.84581679099999996</c:v>
                </c:pt>
                <c:pt idx="9456" formatCode="General">
                  <c:v>0.84581261900000004</c:v>
                </c:pt>
                <c:pt idx="9457" formatCode="General">
                  <c:v>0.84580850600000002</c:v>
                </c:pt>
                <c:pt idx="9458" formatCode="General">
                  <c:v>0.84580439299999999</c:v>
                </c:pt>
                <c:pt idx="9459" formatCode="General">
                  <c:v>0.84580028100000004</c:v>
                </c:pt>
                <c:pt idx="9460" formatCode="General">
                  <c:v>0.84579616800000001</c:v>
                </c:pt>
                <c:pt idx="9461" formatCode="General">
                  <c:v>0.84579199599999999</c:v>
                </c:pt>
                <c:pt idx="9462" formatCode="General">
                  <c:v>0.84578788299999996</c:v>
                </c:pt>
                <c:pt idx="9463" formatCode="General">
                  <c:v>0.84578377000000005</c:v>
                </c:pt>
                <c:pt idx="9464" formatCode="General">
                  <c:v>0.84577965700000002</c:v>
                </c:pt>
                <c:pt idx="9465" formatCode="General">
                  <c:v>0.84577554499999996</c:v>
                </c:pt>
                <c:pt idx="9466" formatCode="General">
                  <c:v>0.84577143200000005</c:v>
                </c:pt>
                <c:pt idx="9467" formatCode="General">
                  <c:v>0.84576731900000002</c:v>
                </c:pt>
                <c:pt idx="9468" formatCode="General">
                  <c:v>0.84576314699999999</c:v>
                </c:pt>
                <c:pt idx="9469" formatCode="General">
                  <c:v>0.84575903399999997</c:v>
                </c:pt>
                <c:pt idx="9470" formatCode="General">
                  <c:v>0.84575492100000005</c:v>
                </c:pt>
                <c:pt idx="9471" formatCode="General">
                  <c:v>0.84575080899999999</c:v>
                </c:pt>
                <c:pt idx="9472" formatCode="General">
                  <c:v>0.84574669599999996</c:v>
                </c:pt>
                <c:pt idx="9473" formatCode="General">
                  <c:v>0.84574258300000005</c:v>
                </c:pt>
                <c:pt idx="9474" formatCode="General">
                  <c:v>0.84573847099999999</c:v>
                </c:pt>
                <c:pt idx="9475" formatCode="General">
                  <c:v>0.84573435799999996</c:v>
                </c:pt>
                <c:pt idx="9476" formatCode="General">
                  <c:v>0.84573024500000005</c:v>
                </c:pt>
                <c:pt idx="9477" formatCode="General">
                  <c:v>0.84572613200000002</c:v>
                </c:pt>
                <c:pt idx="9478" formatCode="General">
                  <c:v>0.84572201999999996</c:v>
                </c:pt>
                <c:pt idx="9479" formatCode="General">
                  <c:v>0.84571790700000005</c:v>
                </c:pt>
                <c:pt idx="9480" formatCode="General">
                  <c:v>0.84571379400000002</c:v>
                </c:pt>
                <c:pt idx="9481" formatCode="General">
                  <c:v>0.84570968199999996</c:v>
                </c:pt>
                <c:pt idx="9482" formatCode="General">
                  <c:v>0.84570556900000005</c:v>
                </c:pt>
                <c:pt idx="9483" formatCode="General">
                  <c:v>0.84570151599999999</c:v>
                </c:pt>
                <c:pt idx="9484" formatCode="General">
                  <c:v>0.84569740299999996</c:v>
                </c:pt>
                <c:pt idx="9485" formatCode="General">
                  <c:v>0.84569329000000004</c:v>
                </c:pt>
                <c:pt idx="9486" formatCode="General">
                  <c:v>0.84568917799999999</c:v>
                </c:pt>
                <c:pt idx="9487" formatCode="General">
                  <c:v>0.84568506499999996</c:v>
                </c:pt>
                <c:pt idx="9488" formatCode="General">
                  <c:v>0.84568095200000004</c:v>
                </c:pt>
                <c:pt idx="9489" formatCode="General">
                  <c:v>0.84567683900000001</c:v>
                </c:pt>
                <c:pt idx="9490" formatCode="General">
                  <c:v>0.84567278599999995</c:v>
                </c:pt>
                <c:pt idx="9491" formatCode="General">
                  <c:v>0.84566867400000001</c:v>
                </c:pt>
                <c:pt idx="9492" formatCode="General">
                  <c:v>0.84566456099999998</c:v>
                </c:pt>
                <c:pt idx="9493" formatCode="General">
                  <c:v>0.84566044799999995</c:v>
                </c:pt>
                <c:pt idx="9494" formatCode="General">
                  <c:v>0.84565633500000004</c:v>
                </c:pt>
                <c:pt idx="9495" formatCode="General">
                  <c:v>0.84565228199999998</c:v>
                </c:pt>
                <c:pt idx="9496" formatCode="General">
                  <c:v>0.84564817000000003</c:v>
                </c:pt>
                <c:pt idx="9497" formatCode="General">
                  <c:v>0.845644057</c:v>
                </c:pt>
                <c:pt idx="9498" formatCode="General">
                  <c:v>0.84563994399999998</c:v>
                </c:pt>
                <c:pt idx="9499" formatCode="General">
                  <c:v>0.84563589100000003</c:v>
                </c:pt>
                <c:pt idx="9500" formatCode="General">
                  <c:v>0.845631778</c:v>
                </c:pt>
                <c:pt idx="9501" formatCode="General">
                  <c:v>0.84562766599999994</c:v>
                </c:pt>
                <c:pt idx="9502" formatCode="General">
                  <c:v>0.84562361200000002</c:v>
                </c:pt>
                <c:pt idx="9503" formatCode="General">
                  <c:v>0.84561949999999997</c:v>
                </c:pt>
                <c:pt idx="9504" formatCode="General">
                  <c:v>0.84561538700000005</c:v>
                </c:pt>
                <c:pt idx="9505" formatCode="General">
                  <c:v>0.84561133399999999</c:v>
                </c:pt>
                <c:pt idx="9506" formatCode="General">
                  <c:v>0.84560722099999996</c:v>
                </c:pt>
                <c:pt idx="9507" formatCode="General">
                  <c:v>0.84560316800000002</c:v>
                </c:pt>
                <c:pt idx="9508" formatCode="General">
                  <c:v>0.84559905499999999</c:v>
                </c:pt>
                <c:pt idx="9509" formatCode="General">
                  <c:v>0.84559494300000004</c:v>
                </c:pt>
                <c:pt idx="9510" formatCode="General">
                  <c:v>0.84559088900000001</c:v>
                </c:pt>
                <c:pt idx="9511" formatCode="General">
                  <c:v>0.84558677699999996</c:v>
                </c:pt>
                <c:pt idx="9512" formatCode="General">
                  <c:v>0.84558272400000001</c:v>
                </c:pt>
                <c:pt idx="9513" formatCode="General">
                  <c:v>0.84557861099999998</c:v>
                </c:pt>
                <c:pt idx="9514" formatCode="General">
                  <c:v>0.84557455800000003</c:v>
                </c:pt>
                <c:pt idx="9515" formatCode="General">
                  <c:v>0.845570445</c:v>
                </c:pt>
                <c:pt idx="9516" formatCode="General">
                  <c:v>0.84556639200000006</c:v>
                </c:pt>
                <c:pt idx="9517" formatCode="General">
                  <c:v>0.84556227900000003</c:v>
                </c:pt>
                <c:pt idx="9518" formatCode="General">
                  <c:v>0.84555822599999997</c:v>
                </c:pt>
                <c:pt idx="9519" formatCode="General">
                  <c:v>0.84555411300000005</c:v>
                </c:pt>
                <c:pt idx="9520" formatCode="General">
                  <c:v>0.84555017899999996</c:v>
                </c:pt>
                <c:pt idx="9521" formatCode="General">
                  <c:v>0.84554612600000001</c:v>
                </c:pt>
                <c:pt idx="9522" formatCode="General">
                  <c:v>0.84554207299999995</c:v>
                </c:pt>
                <c:pt idx="9523" formatCode="General">
                  <c:v>0.845537961</c:v>
                </c:pt>
                <c:pt idx="9524" formatCode="General">
                  <c:v>0.84553390699999997</c:v>
                </c:pt>
                <c:pt idx="9525" formatCode="General">
                  <c:v>0.84552985400000003</c:v>
                </c:pt>
                <c:pt idx="9526" formatCode="General">
                  <c:v>0.84552574199999997</c:v>
                </c:pt>
                <c:pt idx="9527" formatCode="General">
                  <c:v>0.84552168800000005</c:v>
                </c:pt>
                <c:pt idx="9528" formatCode="General">
                  <c:v>0.84551763499999999</c:v>
                </c:pt>
                <c:pt idx="9529" formatCode="General">
                  <c:v>0.84551352300000004</c:v>
                </c:pt>
                <c:pt idx="9530" formatCode="General">
                  <c:v>0.84550946999999999</c:v>
                </c:pt>
                <c:pt idx="9531" formatCode="General">
                  <c:v>0.84550541599999995</c:v>
                </c:pt>
                <c:pt idx="9532" formatCode="General">
                  <c:v>0.84550130400000001</c:v>
                </c:pt>
                <c:pt idx="9533" formatCode="General">
                  <c:v>0.84549725099999995</c:v>
                </c:pt>
                <c:pt idx="9534" formatCode="General">
                  <c:v>0.84549319700000003</c:v>
                </c:pt>
                <c:pt idx="9535" formatCode="General">
                  <c:v>0.84548914399999997</c:v>
                </c:pt>
                <c:pt idx="9536" formatCode="General">
                  <c:v>0.84548509100000002</c:v>
                </c:pt>
                <c:pt idx="9537" formatCode="General">
                  <c:v>0.84548097799999999</c:v>
                </c:pt>
                <c:pt idx="9538" formatCode="General">
                  <c:v>0.84547692500000005</c:v>
                </c:pt>
                <c:pt idx="9539" formatCode="General">
                  <c:v>0.84547287199999999</c:v>
                </c:pt>
                <c:pt idx="9540" formatCode="General">
                  <c:v>0.84546881900000004</c:v>
                </c:pt>
                <c:pt idx="9541" formatCode="General">
                  <c:v>0.84546476599999998</c:v>
                </c:pt>
                <c:pt idx="9542" formatCode="General">
                  <c:v>0.84546071300000003</c:v>
                </c:pt>
                <c:pt idx="9543" formatCode="General">
                  <c:v>0.8454566</c:v>
                </c:pt>
                <c:pt idx="9544" formatCode="General">
                  <c:v>0.84545254700000005</c:v>
                </c:pt>
                <c:pt idx="9545" formatCode="General">
                  <c:v>0.84544849399999999</c:v>
                </c:pt>
                <c:pt idx="9546" formatCode="General">
                  <c:v>0.84544444100000005</c:v>
                </c:pt>
                <c:pt idx="9547" formatCode="General">
                  <c:v>0.84544038799999999</c:v>
                </c:pt>
                <c:pt idx="9548" formatCode="General">
                  <c:v>0.84543633500000004</c:v>
                </c:pt>
                <c:pt idx="9549" formatCode="General">
                  <c:v>0.84543228100000001</c:v>
                </c:pt>
                <c:pt idx="9550" formatCode="General">
                  <c:v>0.84542822799999995</c:v>
                </c:pt>
                <c:pt idx="9551" formatCode="General">
                  <c:v>0.845424175</c:v>
                </c:pt>
                <c:pt idx="9552" formatCode="General">
                  <c:v>0.84542012200000005</c:v>
                </c:pt>
                <c:pt idx="9553" formatCode="General">
                  <c:v>0.84541606899999999</c:v>
                </c:pt>
                <c:pt idx="9554" formatCode="General">
                  <c:v>0.84541201600000004</c:v>
                </c:pt>
                <c:pt idx="9555" formatCode="General">
                  <c:v>0.84540796299999998</c:v>
                </c:pt>
                <c:pt idx="9556" formatCode="General">
                  <c:v>0.84540391000000004</c:v>
                </c:pt>
                <c:pt idx="9557" formatCode="General">
                  <c:v>0.84539985699999998</c:v>
                </c:pt>
                <c:pt idx="9558" formatCode="General">
                  <c:v>0.84539580299999995</c:v>
                </c:pt>
                <c:pt idx="9559" formatCode="General">
                  <c:v>0.84539175</c:v>
                </c:pt>
                <c:pt idx="9560" formatCode="General">
                  <c:v>0.84538769700000005</c:v>
                </c:pt>
                <c:pt idx="9561" formatCode="General">
                  <c:v>0.84538364399999999</c:v>
                </c:pt>
                <c:pt idx="9562" formatCode="General">
                  <c:v>0.84537959100000004</c:v>
                </c:pt>
                <c:pt idx="9563" formatCode="General">
                  <c:v>0.84537559699999998</c:v>
                </c:pt>
                <c:pt idx="9564" formatCode="General">
                  <c:v>0.84537154400000003</c:v>
                </c:pt>
                <c:pt idx="9565" formatCode="General">
                  <c:v>0.84536749099999997</c:v>
                </c:pt>
                <c:pt idx="9566" formatCode="General">
                  <c:v>0.84536343800000002</c:v>
                </c:pt>
                <c:pt idx="9567" formatCode="General">
                  <c:v>0.84535938499999996</c:v>
                </c:pt>
                <c:pt idx="9568" formatCode="General">
                  <c:v>0.84535533200000001</c:v>
                </c:pt>
                <c:pt idx="9569" formatCode="General">
                  <c:v>0.84535133799999995</c:v>
                </c:pt>
                <c:pt idx="9570" formatCode="General">
                  <c:v>0.845347285</c:v>
                </c:pt>
                <c:pt idx="9571" formatCode="General">
                  <c:v>0.84534323200000006</c:v>
                </c:pt>
                <c:pt idx="9572" formatCode="General">
                  <c:v>0.845339179</c:v>
                </c:pt>
                <c:pt idx="9573" formatCode="General">
                  <c:v>0.84533512600000005</c:v>
                </c:pt>
                <c:pt idx="9574" formatCode="General">
                  <c:v>0.84533113199999999</c:v>
                </c:pt>
                <c:pt idx="9575" formatCode="General">
                  <c:v>0.84532707900000004</c:v>
                </c:pt>
                <c:pt idx="9576" formatCode="General">
                  <c:v>0.84532302599999998</c:v>
                </c:pt>
                <c:pt idx="9577" formatCode="General">
                  <c:v>0.845319033</c:v>
                </c:pt>
                <c:pt idx="9578" formatCode="General">
                  <c:v>0.84531498000000005</c:v>
                </c:pt>
                <c:pt idx="9579" formatCode="General">
                  <c:v>0.84531092600000002</c:v>
                </c:pt>
                <c:pt idx="9580" formatCode="General">
                  <c:v>0.84530693300000004</c:v>
                </c:pt>
                <c:pt idx="9581" formatCode="General">
                  <c:v>0.84530287999999998</c:v>
                </c:pt>
                <c:pt idx="9582" formatCode="General">
                  <c:v>0.84529882700000003</c:v>
                </c:pt>
                <c:pt idx="9583" formatCode="General">
                  <c:v>0.84529483299999997</c:v>
                </c:pt>
                <c:pt idx="9584" formatCode="General">
                  <c:v>0.84529078000000002</c:v>
                </c:pt>
                <c:pt idx="9585" formatCode="General">
                  <c:v>0.84528672699999996</c:v>
                </c:pt>
                <c:pt idx="9586" formatCode="General">
                  <c:v>0.84528273300000001</c:v>
                </c:pt>
                <c:pt idx="9587" formatCode="General">
                  <c:v>0.84527867999999995</c:v>
                </c:pt>
                <c:pt idx="9588" formatCode="General">
                  <c:v>0.84527468699999997</c:v>
                </c:pt>
                <c:pt idx="9589" formatCode="General">
                  <c:v>0.84527063400000002</c:v>
                </c:pt>
                <c:pt idx="9590" formatCode="General">
                  <c:v>0.84526663999999996</c:v>
                </c:pt>
                <c:pt idx="9591" formatCode="General">
                  <c:v>0.84526258700000001</c:v>
                </c:pt>
                <c:pt idx="9592" formatCode="General">
                  <c:v>0.84525853399999995</c:v>
                </c:pt>
                <c:pt idx="9593" formatCode="General">
                  <c:v>0.84525454</c:v>
                </c:pt>
                <c:pt idx="9594" formatCode="General">
                  <c:v>0.84525048700000005</c:v>
                </c:pt>
                <c:pt idx="9595" formatCode="General">
                  <c:v>0.84524649399999996</c:v>
                </c:pt>
                <c:pt idx="9596" formatCode="General">
                  <c:v>0.84524250000000001</c:v>
                </c:pt>
                <c:pt idx="9597" formatCode="General">
                  <c:v>0.84523844699999995</c:v>
                </c:pt>
                <c:pt idx="9598" formatCode="General">
                  <c:v>0.84523445399999997</c:v>
                </c:pt>
                <c:pt idx="9599" formatCode="General">
                  <c:v>0.84523040100000002</c:v>
                </c:pt>
                <c:pt idx="9600" formatCode="General">
                  <c:v>0.84522640699999996</c:v>
                </c:pt>
                <c:pt idx="9601" formatCode="General">
                  <c:v>0.84522235400000001</c:v>
                </c:pt>
                <c:pt idx="9602" formatCode="General">
                  <c:v>0.84521835999999995</c:v>
                </c:pt>
                <c:pt idx="9603" formatCode="General">
                  <c:v>0.84521436699999997</c:v>
                </c:pt>
                <c:pt idx="9604" formatCode="General">
                  <c:v>0.84521049299999995</c:v>
                </c:pt>
                <c:pt idx="9605" formatCode="General">
                  <c:v>0.84520643900000003</c:v>
                </c:pt>
                <c:pt idx="9606" formatCode="General">
                  <c:v>0.84520244600000005</c:v>
                </c:pt>
                <c:pt idx="9607" formatCode="General">
                  <c:v>0.84519845199999999</c:v>
                </c:pt>
                <c:pt idx="9608" formatCode="General">
                  <c:v>0.84519445900000001</c:v>
                </c:pt>
                <c:pt idx="9609" formatCode="General">
                  <c:v>0.84519040599999995</c:v>
                </c:pt>
                <c:pt idx="9610" formatCode="General">
                  <c:v>0.845186412</c:v>
                </c:pt>
                <c:pt idx="9611" formatCode="General">
                  <c:v>0.84518241900000002</c:v>
                </c:pt>
                <c:pt idx="9612" formatCode="General">
                  <c:v>0.84517836599999996</c:v>
                </c:pt>
                <c:pt idx="9613" formatCode="General">
                  <c:v>0.84517437200000001</c:v>
                </c:pt>
                <c:pt idx="9614" formatCode="General">
                  <c:v>0.84517037900000003</c:v>
                </c:pt>
                <c:pt idx="9615" formatCode="General">
                  <c:v>0.84516638499999996</c:v>
                </c:pt>
                <c:pt idx="9616" formatCode="General">
                  <c:v>0.84516239199999998</c:v>
                </c:pt>
                <c:pt idx="9617" formatCode="General">
                  <c:v>0.84515833900000004</c:v>
                </c:pt>
                <c:pt idx="9618" formatCode="General">
                  <c:v>0.84515434499999997</c:v>
                </c:pt>
                <c:pt idx="9619" formatCode="General">
                  <c:v>0.84515035199999999</c:v>
                </c:pt>
                <c:pt idx="9620" formatCode="General">
                  <c:v>0.84514635800000004</c:v>
                </c:pt>
                <c:pt idx="9621" formatCode="General">
                  <c:v>0.84514236499999995</c:v>
                </c:pt>
                <c:pt idx="9622" formatCode="General">
                  <c:v>0.845138371</c:v>
                </c:pt>
                <c:pt idx="9623" formatCode="General">
                  <c:v>0.84513437700000005</c:v>
                </c:pt>
                <c:pt idx="9624" formatCode="General">
                  <c:v>0.84513032399999999</c:v>
                </c:pt>
                <c:pt idx="9625" formatCode="General">
                  <c:v>0.84512633100000001</c:v>
                </c:pt>
                <c:pt idx="9626" formatCode="General">
                  <c:v>0.84512233699999995</c:v>
                </c:pt>
                <c:pt idx="9627" formatCode="General">
                  <c:v>0.84511834399999997</c:v>
                </c:pt>
                <c:pt idx="9628" formatCode="General">
                  <c:v>0.84511435000000001</c:v>
                </c:pt>
                <c:pt idx="9629" formatCode="General">
                  <c:v>0.84511035700000003</c:v>
                </c:pt>
                <c:pt idx="9630" formatCode="General">
                  <c:v>0.84510636299999997</c:v>
                </c:pt>
                <c:pt idx="9631" formatCode="General">
                  <c:v>0.84510236999999999</c:v>
                </c:pt>
                <c:pt idx="9632" formatCode="General">
                  <c:v>0.84509837600000004</c:v>
                </c:pt>
                <c:pt idx="9633" formatCode="General">
                  <c:v>0.84509438299999995</c:v>
                </c:pt>
                <c:pt idx="9634" formatCode="General">
                  <c:v>0.845090389</c:v>
                </c:pt>
                <c:pt idx="9635" formatCode="General">
                  <c:v>0.84508639600000002</c:v>
                </c:pt>
                <c:pt idx="9636" formatCode="General">
                  <c:v>0.84508240199999995</c:v>
                </c:pt>
                <c:pt idx="9637" formatCode="General">
                  <c:v>0.84507840899999997</c:v>
                </c:pt>
                <c:pt idx="9638" formatCode="General">
                  <c:v>0.84507441500000002</c:v>
                </c:pt>
                <c:pt idx="9639" formatCode="General">
                  <c:v>0.84507042200000004</c:v>
                </c:pt>
                <c:pt idx="9640" formatCode="General">
                  <c:v>0.84506648799999995</c:v>
                </c:pt>
                <c:pt idx="9641" formatCode="General">
                  <c:v>0.845062494</c:v>
                </c:pt>
                <c:pt idx="9642" formatCode="General">
                  <c:v>0.84505850100000002</c:v>
                </c:pt>
                <c:pt idx="9643" formatCode="General">
                  <c:v>0.84505450699999995</c:v>
                </c:pt>
                <c:pt idx="9644" formatCode="General">
                  <c:v>0.84505051399999997</c:v>
                </c:pt>
                <c:pt idx="9645" formatCode="General">
                  <c:v>0.84504652000000002</c:v>
                </c:pt>
                <c:pt idx="9646" formatCode="General">
                  <c:v>0.84504252700000004</c:v>
                </c:pt>
                <c:pt idx="9647" formatCode="General">
                  <c:v>0.84503859299999995</c:v>
                </c:pt>
                <c:pt idx="9648" formatCode="General">
                  <c:v>0.845034599</c:v>
                </c:pt>
                <c:pt idx="9649" formatCode="General">
                  <c:v>0.84503060600000002</c:v>
                </c:pt>
                <c:pt idx="9650" formatCode="General">
                  <c:v>0.84502661199999995</c:v>
                </c:pt>
                <c:pt idx="9651" formatCode="General">
                  <c:v>0.84502261899999997</c:v>
                </c:pt>
                <c:pt idx="9652" formatCode="General">
                  <c:v>0.84501868499999999</c:v>
                </c:pt>
                <c:pt idx="9653" formatCode="General">
                  <c:v>0.84501469100000004</c:v>
                </c:pt>
                <c:pt idx="9654" formatCode="General">
                  <c:v>0.84501069799999995</c:v>
                </c:pt>
                <c:pt idx="9655" formatCode="General">
                  <c:v>0.845006704</c:v>
                </c:pt>
                <c:pt idx="9656" formatCode="General">
                  <c:v>0.84500277000000001</c:v>
                </c:pt>
                <c:pt idx="9657" formatCode="General">
                  <c:v>0.84499877700000003</c:v>
                </c:pt>
                <c:pt idx="9658" formatCode="General">
                  <c:v>0.84499478299999997</c:v>
                </c:pt>
                <c:pt idx="9659" formatCode="General">
                  <c:v>0.84499084899999999</c:v>
                </c:pt>
                <c:pt idx="9660" formatCode="General">
                  <c:v>0.84498685600000001</c:v>
                </c:pt>
                <c:pt idx="9661" formatCode="General">
                  <c:v>0.84498286199999995</c:v>
                </c:pt>
                <c:pt idx="9662" formatCode="General">
                  <c:v>0.84497892900000005</c:v>
                </c:pt>
                <c:pt idx="9663" formatCode="General">
                  <c:v>0.84497493499999998</c:v>
                </c:pt>
                <c:pt idx="9664" formatCode="General">
                  <c:v>0.844970942</c:v>
                </c:pt>
                <c:pt idx="9665" formatCode="General">
                  <c:v>0.84496700800000002</c:v>
                </c:pt>
                <c:pt idx="9666" formatCode="General">
                  <c:v>0.84496301399999996</c:v>
                </c:pt>
                <c:pt idx="9667" formatCode="General">
                  <c:v>0.84495907999999997</c:v>
                </c:pt>
                <c:pt idx="9668" formatCode="General">
                  <c:v>0.84495508699999999</c:v>
                </c:pt>
                <c:pt idx="9669" formatCode="General">
                  <c:v>0.84495109300000004</c:v>
                </c:pt>
                <c:pt idx="9670" formatCode="General">
                  <c:v>0.84494715899999995</c:v>
                </c:pt>
                <c:pt idx="9671" formatCode="General">
                  <c:v>0.84494316599999997</c:v>
                </c:pt>
                <c:pt idx="9672" formatCode="General">
                  <c:v>0.84493923199999998</c:v>
                </c:pt>
                <c:pt idx="9673" formatCode="General">
                  <c:v>0.84493523800000003</c:v>
                </c:pt>
                <c:pt idx="9674" formatCode="General">
                  <c:v>0.84493130400000005</c:v>
                </c:pt>
                <c:pt idx="9675" formatCode="General">
                  <c:v>0.84492731099999996</c:v>
                </c:pt>
                <c:pt idx="9676" formatCode="General">
                  <c:v>0.84492337699999998</c:v>
                </c:pt>
                <c:pt idx="9677" formatCode="General">
                  <c:v>0.844919384</c:v>
                </c:pt>
                <c:pt idx="9678" formatCode="General">
                  <c:v>0.84491545000000001</c:v>
                </c:pt>
                <c:pt idx="9679" formatCode="General">
                  <c:v>0.84491151600000003</c:v>
                </c:pt>
                <c:pt idx="9680" formatCode="General">
                  <c:v>0.84490752199999997</c:v>
                </c:pt>
                <c:pt idx="9681" formatCode="General">
                  <c:v>0.84490358799999998</c:v>
                </c:pt>
                <c:pt idx="9682" formatCode="General">
                  <c:v>0.844899595</c:v>
                </c:pt>
                <c:pt idx="9683" formatCode="General">
                  <c:v>0.84489566100000002</c:v>
                </c:pt>
                <c:pt idx="9684" formatCode="General">
                  <c:v>0.84489166699999996</c:v>
                </c:pt>
                <c:pt idx="9685" formatCode="General">
                  <c:v>0.84488773299999997</c:v>
                </c:pt>
                <c:pt idx="9686" formatCode="General">
                  <c:v>0.84488379999999996</c:v>
                </c:pt>
                <c:pt idx="9687" formatCode="General">
                  <c:v>0.84487998499999994</c:v>
                </c:pt>
                <c:pt idx="9688" formatCode="General">
                  <c:v>0.84487605099999996</c:v>
                </c:pt>
                <c:pt idx="9689" formatCode="General">
                  <c:v>0.84487205700000001</c:v>
                </c:pt>
                <c:pt idx="9690" formatCode="General">
                  <c:v>0.844868124</c:v>
                </c:pt>
                <c:pt idx="9691" formatCode="General">
                  <c:v>0.84486419000000001</c:v>
                </c:pt>
                <c:pt idx="9692" formatCode="General">
                  <c:v>0.84486025600000003</c:v>
                </c:pt>
                <c:pt idx="9693" formatCode="General">
                  <c:v>0.84485626199999997</c:v>
                </c:pt>
                <c:pt idx="9694" formatCode="General">
                  <c:v>0.84485232799999999</c:v>
                </c:pt>
                <c:pt idx="9695" formatCode="General">
                  <c:v>0.844848394</c:v>
                </c:pt>
                <c:pt idx="9696" formatCode="General">
                  <c:v>0.84484446000000002</c:v>
                </c:pt>
                <c:pt idx="9697" formatCode="General">
                  <c:v>0.84484046700000004</c:v>
                </c:pt>
                <c:pt idx="9698" formatCode="General">
                  <c:v>0.84483653299999995</c:v>
                </c:pt>
                <c:pt idx="9699" formatCode="General">
                  <c:v>0.84483259899999996</c:v>
                </c:pt>
                <c:pt idx="9700" formatCode="General">
                  <c:v>0.84482866499999998</c:v>
                </c:pt>
                <c:pt idx="9701" formatCode="General">
                  <c:v>0.844824731</c:v>
                </c:pt>
                <c:pt idx="9702" formatCode="General">
                  <c:v>0.84482079700000001</c:v>
                </c:pt>
                <c:pt idx="9703" formatCode="General">
                  <c:v>0.844816864</c:v>
                </c:pt>
                <c:pt idx="9704" formatCode="General">
                  <c:v>0.84481287000000005</c:v>
                </c:pt>
                <c:pt idx="9705" formatCode="General">
                  <c:v>0.84480893599999995</c:v>
                </c:pt>
                <c:pt idx="9706" formatCode="General">
                  <c:v>0.84480500199999997</c:v>
                </c:pt>
                <c:pt idx="9707" formatCode="General">
                  <c:v>0.84480106799999999</c:v>
                </c:pt>
                <c:pt idx="9708" formatCode="General">
                  <c:v>0.84479713400000001</c:v>
                </c:pt>
                <c:pt idx="9709" formatCode="General">
                  <c:v>0.84479320000000002</c:v>
                </c:pt>
                <c:pt idx="9710" formatCode="General">
                  <c:v>0.84478926700000001</c:v>
                </c:pt>
                <c:pt idx="9711" formatCode="General">
                  <c:v>0.84478533300000003</c:v>
                </c:pt>
                <c:pt idx="9712" formatCode="General">
                  <c:v>0.84478139900000004</c:v>
                </c:pt>
                <c:pt idx="9713" formatCode="General">
                  <c:v>0.84477746499999995</c:v>
                </c:pt>
                <c:pt idx="9714" formatCode="General">
                  <c:v>0.84477353099999997</c:v>
                </c:pt>
                <c:pt idx="9715" formatCode="General">
                  <c:v>0.84476959699999998</c:v>
                </c:pt>
                <c:pt idx="9716" formatCode="General">
                  <c:v>0.844765663</c:v>
                </c:pt>
                <c:pt idx="9717" formatCode="General">
                  <c:v>0.84476172900000002</c:v>
                </c:pt>
                <c:pt idx="9718" formatCode="General">
                  <c:v>0.84475779500000003</c:v>
                </c:pt>
                <c:pt idx="9719" formatCode="General">
                  <c:v>0.84475386100000005</c:v>
                </c:pt>
                <c:pt idx="9720" formatCode="General">
                  <c:v>0.84474992800000004</c:v>
                </c:pt>
                <c:pt idx="9721" formatCode="General">
                  <c:v>0.84474599399999994</c:v>
                </c:pt>
                <c:pt idx="9722" formatCode="General">
                  <c:v>0.84474205999999996</c:v>
                </c:pt>
                <c:pt idx="9723" formatCode="General">
                  <c:v>0.84473818499999997</c:v>
                </c:pt>
                <c:pt idx="9724" formatCode="General">
                  <c:v>0.84473425099999999</c:v>
                </c:pt>
                <c:pt idx="9725" formatCode="General">
                  <c:v>0.84473031799999998</c:v>
                </c:pt>
                <c:pt idx="9726" formatCode="General">
                  <c:v>0.844726384</c:v>
                </c:pt>
                <c:pt idx="9727" formatCode="General">
                  <c:v>0.84472245000000001</c:v>
                </c:pt>
                <c:pt idx="9728" formatCode="General">
                  <c:v>0.84471851600000003</c:v>
                </c:pt>
                <c:pt idx="9729" formatCode="General">
                  <c:v>0.84471464200000002</c:v>
                </c:pt>
                <c:pt idx="9730" formatCode="General">
                  <c:v>0.84471070800000003</c:v>
                </c:pt>
                <c:pt idx="9731" formatCode="General">
                  <c:v>0.84470677400000005</c:v>
                </c:pt>
                <c:pt idx="9732" formatCode="General">
                  <c:v>0.84470283999999995</c:v>
                </c:pt>
                <c:pt idx="9733" formatCode="General">
                  <c:v>0.84469890599999997</c:v>
                </c:pt>
                <c:pt idx="9734" formatCode="General">
                  <c:v>0.84469503199999996</c:v>
                </c:pt>
                <c:pt idx="9735" formatCode="General">
                  <c:v>0.84469109799999997</c:v>
                </c:pt>
                <c:pt idx="9736" formatCode="General">
                  <c:v>0.84468716399999999</c:v>
                </c:pt>
                <c:pt idx="9737" formatCode="General">
                  <c:v>0.84468323000000001</c:v>
                </c:pt>
                <c:pt idx="9738" formatCode="General">
                  <c:v>0.84467935599999999</c:v>
                </c:pt>
                <c:pt idx="9739" formatCode="General">
                  <c:v>0.84467542200000001</c:v>
                </c:pt>
                <c:pt idx="9740" formatCode="General">
                  <c:v>0.84467148800000003</c:v>
                </c:pt>
                <c:pt idx="9741" formatCode="General">
                  <c:v>0.84466761400000001</c:v>
                </c:pt>
                <c:pt idx="9742" formatCode="General">
                  <c:v>0.84466368000000003</c:v>
                </c:pt>
                <c:pt idx="9743" formatCode="General">
                  <c:v>0.84465974600000004</c:v>
                </c:pt>
                <c:pt idx="9744" formatCode="General">
                  <c:v>0.84465587099999995</c:v>
                </c:pt>
                <c:pt idx="9745" formatCode="General">
                  <c:v>0.84465193699999996</c:v>
                </c:pt>
                <c:pt idx="9746" formatCode="General">
                  <c:v>0.84464800399999995</c:v>
                </c:pt>
                <c:pt idx="9747" formatCode="General">
                  <c:v>0.84464412899999997</c:v>
                </c:pt>
                <c:pt idx="9748" formatCode="General">
                  <c:v>0.84464019499999998</c:v>
                </c:pt>
                <c:pt idx="9749" formatCode="General">
                  <c:v>0.84463632099999997</c:v>
                </c:pt>
                <c:pt idx="9750" formatCode="General">
                  <c:v>0.84463238699999998</c:v>
                </c:pt>
                <c:pt idx="9751" formatCode="General">
                  <c:v>0.84462851299999997</c:v>
                </c:pt>
                <c:pt idx="9752" formatCode="General">
                  <c:v>0.84462457899999999</c:v>
                </c:pt>
                <c:pt idx="9753" formatCode="General">
                  <c:v>0.844620645</c:v>
                </c:pt>
                <c:pt idx="9754" formatCode="General">
                  <c:v>0.84461677099999999</c:v>
                </c:pt>
                <c:pt idx="9755" formatCode="General">
                  <c:v>0.84461283700000001</c:v>
                </c:pt>
                <c:pt idx="9756" formatCode="General">
                  <c:v>0.84460896299999999</c:v>
                </c:pt>
                <c:pt idx="9757" formatCode="General">
                  <c:v>0.84460502900000001</c:v>
                </c:pt>
                <c:pt idx="9758" formatCode="General">
                  <c:v>0.84460115400000002</c:v>
                </c:pt>
                <c:pt idx="9759" formatCode="General">
                  <c:v>0.84459722000000004</c:v>
                </c:pt>
                <c:pt idx="9760" formatCode="General">
                  <c:v>0.84459334600000002</c:v>
                </c:pt>
                <c:pt idx="9761" formatCode="General">
                  <c:v>0.84458947200000001</c:v>
                </c:pt>
                <c:pt idx="9762" formatCode="General">
                  <c:v>0.84458553800000002</c:v>
                </c:pt>
                <c:pt idx="9763" formatCode="General">
                  <c:v>0.84458166400000001</c:v>
                </c:pt>
                <c:pt idx="9764" formatCode="General">
                  <c:v>0.84457773000000003</c:v>
                </c:pt>
                <c:pt idx="9765" formatCode="General">
                  <c:v>0.84457385500000004</c:v>
                </c:pt>
                <c:pt idx="9766" formatCode="General">
                  <c:v>0.84456998100000003</c:v>
                </c:pt>
                <c:pt idx="9767" formatCode="General">
                  <c:v>0.84456604700000004</c:v>
                </c:pt>
                <c:pt idx="9768" formatCode="General">
                  <c:v>0.84456217300000003</c:v>
                </c:pt>
                <c:pt idx="9769" formatCode="General">
                  <c:v>0.84455823900000004</c:v>
                </c:pt>
                <c:pt idx="9770" formatCode="General">
                  <c:v>0.84455436500000003</c:v>
                </c:pt>
                <c:pt idx="9771" formatCode="General">
                  <c:v>0.84455060999999998</c:v>
                </c:pt>
                <c:pt idx="9772" formatCode="General">
                  <c:v>0.84454673499999999</c:v>
                </c:pt>
                <c:pt idx="9773" formatCode="General">
                  <c:v>0.84454286099999998</c:v>
                </c:pt>
                <c:pt idx="9774" formatCode="General">
                  <c:v>0.84453898699999996</c:v>
                </c:pt>
                <c:pt idx="9775" formatCode="General">
                  <c:v>0.84453505299999998</c:v>
                </c:pt>
                <c:pt idx="9776" formatCode="General">
                  <c:v>0.84453117799999999</c:v>
                </c:pt>
                <c:pt idx="9777" formatCode="General">
                  <c:v>0.84452730399999998</c:v>
                </c:pt>
                <c:pt idx="9778" formatCode="General">
                  <c:v>0.84452342999999996</c:v>
                </c:pt>
                <c:pt idx="9779" formatCode="General">
                  <c:v>0.84451949599999998</c:v>
                </c:pt>
                <c:pt idx="9780" formatCode="General">
                  <c:v>0.84451562199999997</c:v>
                </c:pt>
                <c:pt idx="9781" formatCode="General">
                  <c:v>0.84451174699999998</c:v>
                </c:pt>
                <c:pt idx="9782" formatCode="General">
                  <c:v>0.84450787299999996</c:v>
                </c:pt>
                <c:pt idx="9783" formatCode="General">
                  <c:v>0.84450399899999995</c:v>
                </c:pt>
                <c:pt idx="9784" formatCode="General">
                  <c:v>0.84450012399999996</c:v>
                </c:pt>
                <c:pt idx="9785" formatCode="General">
                  <c:v>0.84449619099999995</c:v>
                </c:pt>
                <c:pt idx="9786" formatCode="General">
                  <c:v>0.84449231599999997</c:v>
                </c:pt>
                <c:pt idx="9787" formatCode="General">
                  <c:v>0.84448844199999995</c:v>
                </c:pt>
                <c:pt idx="9788" formatCode="General">
                  <c:v>0.84448456800000005</c:v>
                </c:pt>
                <c:pt idx="9789" formatCode="General">
                  <c:v>0.84448069299999995</c:v>
                </c:pt>
                <c:pt idx="9790" formatCode="General">
                  <c:v>0.84447681900000005</c:v>
                </c:pt>
                <c:pt idx="9791" formatCode="General">
                  <c:v>0.84447294500000003</c:v>
                </c:pt>
                <c:pt idx="9792" formatCode="General">
                  <c:v>0.84446907000000004</c:v>
                </c:pt>
                <c:pt idx="9793" formatCode="General">
                  <c:v>0.84446519600000003</c:v>
                </c:pt>
                <c:pt idx="9794" formatCode="General">
                  <c:v>0.84446132200000001</c:v>
                </c:pt>
                <c:pt idx="9795" formatCode="General">
                  <c:v>0.844457448</c:v>
                </c:pt>
                <c:pt idx="9796" formatCode="General">
                  <c:v>0.84445357300000001</c:v>
                </c:pt>
                <c:pt idx="9797" formatCode="General">
                  <c:v>0.844449699</c:v>
                </c:pt>
                <c:pt idx="9798" formatCode="General">
                  <c:v>0.84444582499999998</c:v>
                </c:pt>
                <c:pt idx="9799" formatCode="General">
                  <c:v>0.84444195</c:v>
                </c:pt>
                <c:pt idx="9800" formatCode="General">
                  <c:v>0.84443807599999998</c:v>
                </c:pt>
                <c:pt idx="9801" formatCode="General">
                  <c:v>0.84443420199999997</c:v>
                </c:pt>
                <c:pt idx="9802" formatCode="General">
                  <c:v>0.84443032699999998</c:v>
                </c:pt>
                <c:pt idx="9803" formatCode="General">
                  <c:v>0.84442645299999997</c:v>
                </c:pt>
                <c:pt idx="9804" formatCode="General">
                  <c:v>0.84442257899999995</c:v>
                </c:pt>
                <c:pt idx="9805" formatCode="General">
                  <c:v>0.84441870500000005</c:v>
                </c:pt>
                <c:pt idx="9806" formatCode="General">
                  <c:v>0.84441482999999995</c:v>
                </c:pt>
                <c:pt idx="9807" formatCode="General">
                  <c:v>0.84441095600000005</c:v>
                </c:pt>
                <c:pt idx="9808" formatCode="General">
                  <c:v>0.84440714100000003</c:v>
                </c:pt>
                <c:pt idx="9809" formatCode="General">
                  <c:v>0.84440326700000001</c:v>
                </c:pt>
                <c:pt idx="9810" formatCode="General">
                  <c:v>0.844399393</c:v>
                </c:pt>
                <c:pt idx="9811" formatCode="General">
                  <c:v>0.84439551800000001</c:v>
                </c:pt>
                <c:pt idx="9812" formatCode="General">
                  <c:v>0.844391644</c:v>
                </c:pt>
                <c:pt idx="9813" formatCode="General">
                  <c:v>0.84438776999999998</c:v>
                </c:pt>
                <c:pt idx="9814" formatCode="General">
                  <c:v>0.84438395499999996</c:v>
                </c:pt>
                <c:pt idx="9815" formatCode="General">
                  <c:v>0.84438008099999995</c:v>
                </c:pt>
                <c:pt idx="9816" formatCode="General">
                  <c:v>0.84437620599999996</c:v>
                </c:pt>
                <c:pt idx="9817" formatCode="General">
                  <c:v>0.84437233199999995</c:v>
                </c:pt>
                <c:pt idx="9818" formatCode="General">
                  <c:v>0.84436845800000004</c:v>
                </c:pt>
                <c:pt idx="9819" formatCode="General">
                  <c:v>0.84436464300000003</c:v>
                </c:pt>
                <c:pt idx="9820" formatCode="General">
                  <c:v>0.84436076900000001</c:v>
                </c:pt>
                <c:pt idx="9821" formatCode="General">
                  <c:v>0.84435689400000002</c:v>
                </c:pt>
                <c:pt idx="9822" formatCode="General">
                  <c:v>0.84435307999999998</c:v>
                </c:pt>
                <c:pt idx="9823" formatCode="General">
                  <c:v>0.84434920499999999</c:v>
                </c:pt>
                <c:pt idx="9824" formatCode="General">
                  <c:v>0.84434533099999998</c:v>
                </c:pt>
                <c:pt idx="9825" formatCode="General">
                  <c:v>0.84434151599999996</c:v>
                </c:pt>
                <c:pt idx="9826" formatCode="General">
                  <c:v>0.84433764200000005</c:v>
                </c:pt>
                <c:pt idx="9827" formatCode="General">
                  <c:v>0.84433376800000004</c:v>
                </c:pt>
                <c:pt idx="9828" formatCode="General">
                  <c:v>0.84432995300000002</c:v>
                </c:pt>
                <c:pt idx="9829" formatCode="General">
                  <c:v>0.84432607900000001</c:v>
                </c:pt>
                <c:pt idx="9830" formatCode="General">
                  <c:v>0.84432220499999999</c:v>
                </c:pt>
                <c:pt idx="9831" formatCode="General">
                  <c:v>0.84431838999999997</c:v>
                </c:pt>
                <c:pt idx="9832" formatCode="General">
                  <c:v>0.84431451599999996</c:v>
                </c:pt>
                <c:pt idx="9833" formatCode="General">
                  <c:v>0.84431070100000005</c:v>
                </c:pt>
                <c:pt idx="9834" formatCode="General">
                  <c:v>0.84430682700000004</c:v>
                </c:pt>
                <c:pt idx="9835" formatCode="General">
                  <c:v>0.84430295200000005</c:v>
                </c:pt>
                <c:pt idx="9836" formatCode="General">
                  <c:v>0.844299138</c:v>
                </c:pt>
                <c:pt idx="9837" formatCode="General">
                  <c:v>0.84429526300000002</c:v>
                </c:pt>
                <c:pt idx="9838" formatCode="General">
                  <c:v>0.84429144899999997</c:v>
                </c:pt>
                <c:pt idx="9839" formatCode="General">
                  <c:v>0.84428757399999999</c:v>
                </c:pt>
                <c:pt idx="9840" formatCode="General">
                  <c:v>0.84428376000000005</c:v>
                </c:pt>
                <c:pt idx="9841" formatCode="General">
                  <c:v>0.84427988499999995</c:v>
                </c:pt>
                <c:pt idx="9842" formatCode="General">
                  <c:v>0.84427607100000002</c:v>
                </c:pt>
                <c:pt idx="9843" formatCode="General">
                  <c:v>0.84427219600000003</c:v>
                </c:pt>
                <c:pt idx="9844" formatCode="General">
                  <c:v>0.84426838199999998</c:v>
                </c:pt>
                <c:pt idx="9845" formatCode="General">
                  <c:v>0.844264507</c:v>
                </c:pt>
                <c:pt idx="9846" formatCode="General">
                  <c:v>0.84426069299999995</c:v>
                </c:pt>
                <c:pt idx="9847" formatCode="General">
                  <c:v>0.84425687800000004</c:v>
                </c:pt>
                <c:pt idx="9848" formatCode="General">
                  <c:v>0.84425300400000003</c:v>
                </c:pt>
                <c:pt idx="9849" formatCode="General">
                  <c:v>0.84424918900000001</c:v>
                </c:pt>
                <c:pt idx="9850" formatCode="General">
                  <c:v>0.844245315</c:v>
                </c:pt>
                <c:pt idx="9851" formatCode="General">
                  <c:v>0.84424149999999998</c:v>
                </c:pt>
                <c:pt idx="9852" formatCode="General">
                  <c:v>0.84423768499999996</c:v>
                </c:pt>
                <c:pt idx="9853" formatCode="General">
                  <c:v>0.84423381099999995</c:v>
                </c:pt>
                <c:pt idx="9854" formatCode="General">
                  <c:v>0.844230115</c:v>
                </c:pt>
                <c:pt idx="9855" formatCode="General">
                  <c:v>0.84422630099999996</c:v>
                </c:pt>
                <c:pt idx="9856" formatCode="General">
                  <c:v>0.84422248600000005</c:v>
                </c:pt>
                <c:pt idx="9857" formatCode="General">
                  <c:v>0.84421867100000003</c:v>
                </c:pt>
                <c:pt idx="9858" formatCode="General">
                  <c:v>0.84421479700000002</c:v>
                </c:pt>
                <c:pt idx="9859" formatCode="General">
                  <c:v>0.844210982</c:v>
                </c:pt>
                <c:pt idx="9860" formatCode="General">
                  <c:v>0.84420716799999995</c:v>
                </c:pt>
                <c:pt idx="9861" formatCode="General">
                  <c:v>0.84420335300000005</c:v>
                </c:pt>
                <c:pt idx="9862" formatCode="General">
                  <c:v>0.84419947900000003</c:v>
                </c:pt>
                <c:pt idx="9863" formatCode="General">
                  <c:v>0.84419566400000001</c:v>
                </c:pt>
                <c:pt idx="9864" formatCode="General">
                  <c:v>0.84419184899999999</c:v>
                </c:pt>
                <c:pt idx="9865" formatCode="General">
                  <c:v>0.84418803499999995</c:v>
                </c:pt>
                <c:pt idx="9866" formatCode="General">
                  <c:v>0.84418422000000004</c:v>
                </c:pt>
                <c:pt idx="9867" formatCode="General">
                  <c:v>0.84418034600000003</c:v>
                </c:pt>
                <c:pt idx="9868" formatCode="General">
                  <c:v>0.84417653100000001</c:v>
                </c:pt>
                <c:pt idx="9869" formatCode="General">
                  <c:v>0.84417271599999999</c:v>
                </c:pt>
                <c:pt idx="9870" formatCode="General">
                  <c:v>0.84416890099999997</c:v>
                </c:pt>
                <c:pt idx="9871" formatCode="General">
                  <c:v>0.84416508700000004</c:v>
                </c:pt>
                <c:pt idx="9872" formatCode="General">
                  <c:v>0.84416127200000002</c:v>
                </c:pt>
                <c:pt idx="9873" formatCode="General">
                  <c:v>0.844157457</c:v>
                </c:pt>
                <c:pt idx="9874" formatCode="General">
                  <c:v>0.84415364299999995</c:v>
                </c:pt>
                <c:pt idx="9875" formatCode="General">
                  <c:v>0.84414976799999997</c:v>
                </c:pt>
                <c:pt idx="9876" formatCode="General">
                  <c:v>0.84414595400000003</c:v>
                </c:pt>
                <c:pt idx="9877" formatCode="General">
                  <c:v>0.84414213900000001</c:v>
                </c:pt>
                <c:pt idx="9878" formatCode="General">
                  <c:v>0.844138324</c:v>
                </c:pt>
                <c:pt idx="9879" formatCode="General">
                  <c:v>0.84413450999999995</c:v>
                </c:pt>
                <c:pt idx="9880" formatCode="General">
                  <c:v>0.84413069500000004</c:v>
                </c:pt>
                <c:pt idx="9881" formatCode="General">
                  <c:v>0.84412688000000002</c:v>
                </c:pt>
                <c:pt idx="9882" formatCode="General">
                  <c:v>0.84412306500000001</c:v>
                </c:pt>
                <c:pt idx="9883" formatCode="General">
                  <c:v>0.84411925099999996</c:v>
                </c:pt>
                <c:pt idx="9884" formatCode="General">
                  <c:v>0.84411543600000005</c:v>
                </c:pt>
                <c:pt idx="9885" formatCode="General">
                  <c:v>0.84411162100000003</c:v>
                </c:pt>
                <c:pt idx="9886" formatCode="General">
                  <c:v>0.84410780699999999</c:v>
                </c:pt>
                <c:pt idx="9887" formatCode="General">
                  <c:v>0.84410399199999997</c:v>
                </c:pt>
                <c:pt idx="9888" formatCode="General">
                  <c:v>0.84410017699999995</c:v>
                </c:pt>
                <c:pt idx="9889" formatCode="General">
                  <c:v>0.84409642200000001</c:v>
                </c:pt>
                <c:pt idx="9890" formatCode="General">
                  <c:v>0.84409260699999999</c:v>
                </c:pt>
                <c:pt idx="9891" formatCode="General">
                  <c:v>0.84408879299999995</c:v>
                </c:pt>
                <c:pt idx="9892" formatCode="General">
                  <c:v>0.84408497800000004</c:v>
                </c:pt>
                <c:pt idx="9893" formatCode="General">
                  <c:v>0.84408116300000002</c:v>
                </c:pt>
                <c:pt idx="9894" formatCode="General">
                  <c:v>0.84407734899999998</c:v>
                </c:pt>
                <c:pt idx="9895" formatCode="General">
                  <c:v>0.84407353399999996</c:v>
                </c:pt>
                <c:pt idx="9896" formatCode="General">
                  <c:v>0.84406971900000005</c:v>
                </c:pt>
                <c:pt idx="9897" formatCode="General">
                  <c:v>0.844065964</c:v>
                </c:pt>
                <c:pt idx="9898" formatCode="General">
                  <c:v>0.84406214999999996</c:v>
                </c:pt>
                <c:pt idx="9899" formatCode="General">
                  <c:v>0.84405833500000005</c:v>
                </c:pt>
                <c:pt idx="9900" formatCode="General">
                  <c:v>0.84405452000000003</c:v>
                </c:pt>
                <c:pt idx="9901" formatCode="General">
                  <c:v>0.84405070500000001</c:v>
                </c:pt>
                <c:pt idx="9902" formatCode="General">
                  <c:v>0.84404694999999996</c:v>
                </c:pt>
                <c:pt idx="9903" formatCode="General">
                  <c:v>0.84404313600000003</c:v>
                </c:pt>
                <c:pt idx="9904" formatCode="General">
                  <c:v>0.84403932100000001</c:v>
                </c:pt>
                <c:pt idx="9905" formatCode="General">
                  <c:v>0.84403550599999999</c:v>
                </c:pt>
                <c:pt idx="9906" formatCode="General">
                  <c:v>0.84403175100000005</c:v>
                </c:pt>
                <c:pt idx="9907" formatCode="General">
                  <c:v>0.84402793600000003</c:v>
                </c:pt>
                <c:pt idx="9908" formatCode="General">
                  <c:v>0.84402412199999999</c:v>
                </c:pt>
                <c:pt idx="9909" formatCode="General">
                  <c:v>0.84402036700000005</c:v>
                </c:pt>
                <c:pt idx="9910" formatCode="General">
                  <c:v>0.84401655200000003</c:v>
                </c:pt>
                <c:pt idx="9911" formatCode="General">
                  <c:v>0.84401273700000001</c:v>
                </c:pt>
                <c:pt idx="9912" formatCode="General">
                  <c:v>0.84400898199999996</c:v>
                </c:pt>
                <c:pt idx="9913" formatCode="General">
                  <c:v>0.84400516699999995</c:v>
                </c:pt>
                <c:pt idx="9914" formatCode="General">
                  <c:v>0.84400135300000001</c:v>
                </c:pt>
                <c:pt idx="9915" formatCode="General">
                  <c:v>0.84399759799999996</c:v>
                </c:pt>
                <c:pt idx="9916" formatCode="General">
                  <c:v>0.84399378300000005</c:v>
                </c:pt>
                <c:pt idx="9917" formatCode="General">
                  <c:v>0.84398996800000003</c:v>
                </c:pt>
                <c:pt idx="9918" formatCode="General">
                  <c:v>0.84398621299999999</c:v>
                </c:pt>
                <c:pt idx="9919" formatCode="General">
                  <c:v>0.84398239900000005</c:v>
                </c:pt>
                <c:pt idx="9920" formatCode="General">
                  <c:v>0.84397864300000003</c:v>
                </c:pt>
                <c:pt idx="9921" formatCode="General">
                  <c:v>0.84397482899999998</c:v>
                </c:pt>
                <c:pt idx="9922" formatCode="General">
                  <c:v>0.84397107400000004</c:v>
                </c:pt>
                <c:pt idx="9923" formatCode="General">
                  <c:v>0.84396725900000003</c:v>
                </c:pt>
                <c:pt idx="9924" formatCode="General">
                  <c:v>0.84396344400000001</c:v>
                </c:pt>
                <c:pt idx="9925" formatCode="General">
                  <c:v>0.84395968899999996</c:v>
                </c:pt>
                <c:pt idx="9926" formatCode="General">
                  <c:v>0.84395587400000005</c:v>
                </c:pt>
                <c:pt idx="9927" formatCode="General">
                  <c:v>0.843952119</c:v>
                </c:pt>
                <c:pt idx="9928" formatCode="General">
                  <c:v>0.84394830499999995</c:v>
                </c:pt>
                <c:pt idx="9929" formatCode="General">
                  <c:v>0.84394455000000002</c:v>
                </c:pt>
                <c:pt idx="9930" formatCode="General">
                  <c:v>0.843940735</c:v>
                </c:pt>
                <c:pt idx="9931" formatCode="General">
                  <c:v>0.84393697999999995</c:v>
                </c:pt>
                <c:pt idx="9932" formatCode="General">
                  <c:v>0.84393322500000001</c:v>
                </c:pt>
                <c:pt idx="9933" formatCode="General">
                  <c:v>0.84392940999999999</c:v>
                </c:pt>
                <c:pt idx="9934" formatCode="General">
                  <c:v>0.84392565500000005</c:v>
                </c:pt>
                <c:pt idx="9935" formatCode="General">
                  <c:v>0.84392184000000003</c:v>
                </c:pt>
                <c:pt idx="9936" formatCode="General">
                  <c:v>0.84391808499999998</c:v>
                </c:pt>
                <c:pt idx="9937" formatCode="General">
                  <c:v>0.84391433000000005</c:v>
                </c:pt>
                <c:pt idx="9938" formatCode="General">
                  <c:v>0.84391069399999996</c:v>
                </c:pt>
                <c:pt idx="9939" formatCode="General">
                  <c:v>0.84390687900000005</c:v>
                </c:pt>
                <c:pt idx="9940" formatCode="General">
                  <c:v>0.843903124</c:v>
                </c:pt>
                <c:pt idx="9941" formatCode="General">
                  <c:v>0.84389936899999995</c:v>
                </c:pt>
                <c:pt idx="9942" formatCode="General">
                  <c:v>0.84389555500000002</c:v>
                </c:pt>
                <c:pt idx="9943" formatCode="General">
                  <c:v>0.843891799</c:v>
                </c:pt>
                <c:pt idx="9944" formatCode="General">
                  <c:v>0.84388804399999995</c:v>
                </c:pt>
                <c:pt idx="9945" formatCode="General">
                  <c:v>0.84388428900000001</c:v>
                </c:pt>
                <c:pt idx="9946" formatCode="General">
                  <c:v>0.84388047499999996</c:v>
                </c:pt>
                <c:pt idx="9947" formatCode="General">
                  <c:v>0.84387671900000005</c:v>
                </c:pt>
                <c:pt idx="9948" formatCode="General">
                  <c:v>0.843872964</c:v>
                </c:pt>
                <c:pt idx="9949" formatCode="General">
                  <c:v>0.84386920899999995</c:v>
                </c:pt>
                <c:pt idx="9950" formatCode="General">
                  <c:v>0.84386539500000002</c:v>
                </c:pt>
                <c:pt idx="9951" formatCode="General">
                  <c:v>0.843861639</c:v>
                </c:pt>
                <c:pt idx="9952" formatCode="General">
                  <c:v>0.84385788399999995</c:v>
                </c:pt>
                <c:pt idx="9953" formatCode="General">
                  <c:v>0.84385412900000001</c:v>
                </c:pt>
                <c:pt idx="9954" formatCode="General">
                  <c:v>0.84385037399999996</c:v>
                </c:pt>
                <c:pt idx="9955" formatCode="General">
                  <c:v>0.84384661900000002</c:v>
                </c:pt>
                <c:pt idx="9956" formatCode="General">
                  <c:v>0.843842804</c:v>
                </c:pt>
                <c:pt idx="9957" formatCode="General">
                  <c:v>0.84383904899999995</c:v>
                </c:pt>
                <c:pt idx="9958" formatCode="General">
                  <c:v>0.84383529400000001</c:v>
                </c:pt>
                <c:pt idx="9959" formatCode="General">
                  <c:v>0.84383153899999996</c:v>
                </c:pt>
                <c:pt idx="9960" formatCode="General">
                  <c:v>0.84382778400000003</c:v>
                </c:pt>
                <c:pt idx="9961" formatCode="General">
                  <c:v>0.84382402899999998</c:v>
                </c:pt>
                <c:pt idx="9962" formatCode="General">
                  <c:v>0.84382027400000004</c:v>
                </c:pt>
                <c:pt idx="9963" formatCode="General">
                  <c:v>0.84381651899999999</c:v>
                </c:pt>
                <c:pt idx="9964" formatCode="General">
                  <c:v>0.84381276400000005</c:v>
                </c:pt>
                <c:pt idx="9965" formatCode="General">
                  <c:v>0.843809009</c:v>
                </c:pt>
                <c:pt idx="9966" formatCode="General">
                  <c:v>0.84380525399999995</c:v>
                </c:pt>
                <c:pt idx="9967" formatCode="General">
                  <c:v>0.84380149800000004</c:v>
                </c:pt>
                <c:pt idx="9968" formatCode="General">
                  <c:v>0.84379774299999999</c:v>
                </c:pt>
                <c:pt idx="9969" formatCode="General">
                  <c:v>0.84379398800000005</c:v>
                </c:pt>
                <c:pt idx="9970" formatCode="General">
                  <c:v>0.843790233</c:v>
                </c:pt>
                <c:pt idx="9971" formatCode="General">
                  <c:v>0.84378647799999995</c:v>
                </c:pt>
                <c:pt idx="9972" formatCode="General">
                  <c:v>0.84378272300000001</c:v>
                </c:pt>
                <c:pt idx="9973" formatCode="General">
                  <c:v>0.84377896799999996</c:v>
                </c:pt>
                <c:pt idx="9974" formatCode="General">
                  <c:v>0.84377521300000002</c:v>
                </c:pt>
                <c:pt idx="9975" formatCode="General">
                  <c:v>0.84377145799999997</c:v>
                </c:pt>
                <c:pt idx="9976" formatCode="General">
                  <c:v>0.84376770300000004</c:v>
                </c:pt>
                <c:pt idx="9977" formatCode="General">
                  <c:v>0.84376394700000001</c:v>
                </c:pt>
                <c:pt idx="9978" formatCode="General">
                  <c:v>0.84376019199999996</c:v>
                </c:pt>
                <c:pt idx="9979" formatCode="General">
                  <c:v>0.84375643700000003</c:v>
                </c:pt>
                <c:pt idx="9980" formatCode="General">
                  <c:v>0.84375268199999998</c:v>
                </c:pt>
                <c:pt idx="9981" formatCode="General">
                  <c:v>0.84374892700000004</c:v>
                </c:pt>
                <c:pt idx="9982" formatCode="General">
                  <c:v>0.84374523199999996</c:v>
                </c:pt>
                <c:pt idx="9983" formatCode="General">
                  <c:v>0.84374147700000002</c:v>
                </c:pt>
                <c:pt idx="9984" formatCode="General">
                  <c:v>0.843737721</c:v>
                </c:pt>
                <c:pt idx="9985" formatCode="General">
                  <c:v>0.84373396599999995</c:v>
                </c:pt>
                <c:pt idx="9986" formatCode="General">
                  <c:v>0.84373021100000001</c:v>
                </c:pt>
                <c:pt idx="9987" formatCode="General">
                  <c:v>0.84372645599999996</c:v>
                </c:pt>
                <c:pt idx="9988" formatCode="General">
                  <c:v>0.84372276099999999</c:v>
                </c:pt>
                <c:pt idx="9989" formatCode="General">
                  <c:v>0.84371900600000005</c:v>
                </c:pt>
                <c:pt idx="9990" formatCode="General">
                  <c:v>0.84371525000000003</c:v>
                </c:pt>
                <c:pt idx="9991" formatCode="General">
                  <c:v>0.84371149499999998</c:v>
                </c:pt>
                <c:pt idx="9992" formatCode="General">
                  <c:v>0.84370780000000001</c:v>
                </c:pt>
                <c:pt idx="9993" formatCode="General">
                  <c:v>0.84370404499999996</c:v>
                </c:pt>
                <c:pt idx="9994" formatCode="General">
                  <c:v>0.84370029000000002</c:v>
                </c:pt>
                <c:pt idx="9995" formatCode="General">
                  <c:v>0.84369653499999997</c:v>
                </c:pt>
                <c:pt idx="9996" formatCode="General">
                  <c:v>0.84369283900000003</c:v>
                </c:pt>
                <c:pt idx="9997" formatCode="General">
                  <c:v>0.84368908399999998</c:v>
                </c:pt>
                <c:pt idx="9998" formatCode="General">
                  <c:v>0.84368532900000004</c:v>
                </c:pt>
                <c:pt idx="9999" formatCode="General">
                  <c:v>0.84368163299999999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36E0-4E4A-9EBE-34B6626CAB30}"/>
            </c:ext>
          </c:extLst>
        </c:ser>
        <c:ser>
          <c:idx val="2"/>
          <c:order val="2"/>
          <c:tx>
            <c:strRef>
              <c:f>'Q3'!$H$3</c:f>
              <c:strCache>
                <c:ptCount val="1"/>
                <c:pt idx="0">
                  <c:v>Qext, m = 1.5+0i</c:v>
                </c:pt>
              </c:strCache>
            </c:strRef>
          </c:tx>
          <c:spPr>
            <a:ln w="19050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xVal>
            <c:numRef>
              <c:f>'Q3'!$A$5:$A$10004</c:f>
              <c:numCache>
                <c:formatCode>0.00E+00</c:formatCode>
                <c:ptCount val="10000"/>
                <c:pt idx="0">
                  <c:v>1.00000004749745E-3</c:v>
                </c:pt>
                <c:pt idx="1">
                  <c:v>2.0000000949949E-3</c:v>
                </c:pt>
                <c:pt idx="2">
                  <c:v>3.0000000260770299E-3</c:v>
                </c:pt>
                <c:pt idx="3">
                  <c:v>4.0000001899898E-3</c:v>
                </c:pt>
                <c:pt idx="4">
                  <c:v>5.0000003539025697E-3</c:v>
                </c:pt>
                <c:pt idx="5">
                  <c:v>6.0000005178153498E-3</c:v>
                </c:pt>
                <c:pt idx="6">
                  <c:v>7.0000006817281203E-3</c:v>
                </c:pt>
                <c:pt idx="7">
                  <c:v>8.0000003799796104E-3</c:v>
                </c:pt>
                <c:pt idx="8">
                  <c:v>9.0000005438923801E-3</c:v>
                </c:pt>
                <c:pt idx="9">
                  <c:v>1.0000000707805099E-2</c:v>
                </c:pt>
                <c:pt idx="10">
                  <c:v>1.10000008717179E-2</c:v>
                </c:pt>
                <c:pt idx="11">
                  <c:v>1.20000010356307E-2</c:v>
                </c:pt>
                <c:pt idx="12">
                  <c:v>1.30000011995434E-2</c:v>
                </c:pt>
                <c:pt idx="13">
                  <c:v>1.4000001363456201E-2</c:v>
                </c:pt>
                <c:pt idx="14">
                  <c:v>1.5000001527369E-2</c:v>
                </c:pt>
                <c:pt idx="15">
                  <c:v>1.60000007599592E-2</c:v>
                </c:pt>
                <c:pt idx="16">
                  <c:v>1.70000009238719E-2</c:v>
                </c:pt>
                <c:pt idx="17">
                  <c:v>1.8000001087784701E-2</c:v>
                </c:pt>
                <c:pt idx="18">
                  <c:v>1.9000001251697499E-2</c:v>
                </c:pt>
                <c:pt idx="19">
                  <c:v>2.00000014156103E-2</c:v>
                </c:pt>
                <c:pt idx="20">
                  <c:v>2.1000001579523E-2</c:v>
                </c:pt>
                <c:pt idx="21">
                  <c:v>2.2000001743435801E-2</c:v>
                </c:pt>
                <c:pt idx="22">
                  <c:v>2.3000001907348602E-2</c:v>
                </c:pt>
                <c:pt idx="23">
                  <c:v>2.4000002071261399E-2</c:v>
                </c:pt>
                <c:pt idx="24">
                  <c:v>2.5000002235174099E-2</c:v>
                </c:pt>
                <c:pt idx="25">
                  <c:v>2.60000023990869E-2</c:v>
                </c:pt>
                <c:pt idx="26">
                  <c:v>2.7000002562999701E-2</c:v>
                </c:pt>
                <c:pt idx="27">
                  <c:v>2.8000002726912401E-2</c:v>
                </c:pt>
                <c:pt idx="28">
                  <c:v>2.9000002890825199E-2</c:v>
                </c:pt>
                <c:pt idx="29">
                  <c:v>3.0000003054738E-2</c:v>
                </c:pt>
                <c:pt idx="30">
                  <c:v>3.1000003218650801E-2</c:v>
                </c:pt>
                <c:pt idx="31">
                  <c:v>3.20000015199184E-2</c:v>
                </c:pt>
                <c:pt idx="32">
                  <c:v>3.2999999821186003E-2</c:v>
                </c:pt>
                <c:pt idx="33">
                  <c:v>3.3999998122453599E-2</c:v>
                </c:pt>
                <c:pt idx="34">
                  <c:v>3.49999964237213E-2</c:v>
                </c:pt>
                <c:pt idx="35">
                  <c:v>3.5999994724988903E-2</c:v>
                </c:pt>
                <c:pt idx="36">
                  <c:v>3.6999993026256499E-2</c:v>
                </c:pt>
                <c:pt idx="37">
                  <c:v>3.7999991327524102E-2</c:v>
                </c:pt>
                <c:pt idx="38">
                  <c:v>3.8999989628791802E-2</c:v>
                </c:pt>
                <c:pt idx="39">
                  <c:v>3.9999987930059398E-2</c:v>
                </c:pt>
                <c:pt idx="40">
                  <c:v>4.0999986231327001E-2</c:v>
                </c:pt>
                <c:pt idx="41">
                  <c:v>4.1999984532594598E-2</c:v>
                </c:pt>
                <c:pt idx="42">
                  <c:v>4.2999982833862298E-2</c:v>
                </c:pt>
                <c:pt idx="43">
                  <c:v>4.3999981135129901E-2</c:v>
                </c:pt>
                <c:pt idx="44">
                  <c:v>4.4999979436397497E-2</c:v>
                </c:pt>
                <c:pt idx="45">
                  <c:v>4.59999777376651E-2</c:v>
                </c:pt>
                <c:pt idx="46">
                  <c:v>4.69999760389328E-2</c:v>
                </c:pt>
                <c:pt idx="47">
                  <c:v>4.7999974340200403E-2</c:v>
                </c:pt>
                <c:pt idx="48">
                  <c:v>4.8999972641468E-2</c:v>
                </c:pt>
                <c:pt idx="49">
                  <c:v>4.9999970942735603E-2</c:v>
                </c:pt>
                <c:pt idx="50">
                  <c:v>5.0999969244003199E-2</c:v>
                </c:pt>
                <c:pt idx="51">
                  <c:v>5.1999967545270899E-2</c:v>
                </c:pt>
                <c:pt idx="52">
                  <c:v>5.2999965846538502E-2</c:v>
                </c:pt>
                <c:pt idx="53">
                  <c:v>5.3999964147806098E-2</c:v>
                </c:pt>
                <c:pt idx="54">
                  <c:v>5.4999962449073701E-2</c:v>
                </c:pt>
                <c:pt idx="55">
                  <c:v>5.5999960750341402E-2</c:v>
                </c:pt>
                <c:pt idx="56">
                  <c:v>5.6999959051608998E-2</c:v>
                </c:pt>
                <c:pt idx="57">
                  <c:v>5.7999957352876601E-2</c:v>
                </c:pt>
                <c:pt idx="58">
                  <c:v>5.8999955654144197E-2</c:v>
                </c:pt>
                <c:pt idx="59">
                  <c:v>5.9999953955411897E-2</c:v>
                </c:pt>
                <c:pt idx="60">
                  <c:v>6.09999522566795E-2</c:v>
                </c:pt>
                <c:pt idx="61">
                  <c:v>6.1999950557947103E-2</c:v>
                </c:pt>
                <c:pt idx="62">
                  <c:v>6.2999948859214699E-2</c:v>
                </c:pt>
                <c:pt idx="63">
                  <c:v>6.3999950885772705E-2</c:v>
                </c:pt>
                <c:pt idx="64">
                  <c:v>6.49999529123306E-2</c:v>
                </c:pt>
                <c:pt idx="65">
                  <c:v>6.5999954938888494E-2</c:v>
                </c:pt>
                <c:pt idx="66">
                  <c:v>6.6999956965446403E-2</c:v>
                </c:pt>
                <c:pt idx="67">
                  <c:v>6.7999958992004297E-2</c:v>
                </c:pt>
                <c:pt idx="68">
                  <c:v>6.8999961018562303E-2</c:v>
                </c:pt>
                <c:pt idx="69">
                  <c:v>6.9999963045120198E-2</c:v>
                </c:pt>
                <c:pt idx="70">
                  <c:v>7.0999965071678106E-2</c:v>
                </c:pt>
                <c:pt idx="71">
                  <c:v>7.1999967098236001E-2</c:v>
                </c:pt>
                <c:pt idx="72">
                  <c:v>7.2999969124794006E-2</c:v>
                </c:pt>
                <c:pt idx="73">
                  <c:v>7.3999971151351901E-2</c:v>
                </c:pt>
                <c:pt idx="74">
                  <c:v>7.4999973177909796E-2</c:v>
                </c:pt>
                <c:pt idx="75">
                  <c:v>7.5999975204467704E-2</c:v>
                </c:pt>
                <c:pt idx="76">
                  <c:v>7.6999977231025599E-2</c:v>
                </c:pt>
                <c:pt idx="77">
                  <c:v>7.7999979257583604E-2</c:v>
                </c:pt>
                <c:pt idx="78">
                  <c:v>7.8999981284141499E-2</c:v>
                </c:pt>
                <c:pt idx="79">
                  <c:v>7.9999983310699394E-2</c:v>
                </c:pt>
                <c:pt idx="80">
                  <c:v>8.0999985337257302E-2</c:v>
                </c:pt>
                <c:pt idx="81">
                  <c:v>8.1999987363815294E-2</c:v>
                </c:pt>
                <c:pt idx="82">
                  <c:v>8.2999989390373202E-2</c:v>
                </c:pt>
                <c:pt idx="83">
                  <c:v>8.3999991416931097E-2</c:v>
                </c:pt>
                <c:pt idx="84">
                  <c:v>8.4999993443489005E-2</c:v>
                </c:pt>
                <c:pt idx="85">
                  <c:v>8.59999954700469E-2</c:v>
                </c:pt>
                <c:pt idx="86">
                  <c:v>8.6999997496604906E-2</c:v>
                </c:pt>
                <c:pt idx="87">
                  <c:v>8.79999995231628E-2</c:v>
                </c:pt>
                <c:pt idx="88">
                  <c:v>8.9000001549720695E-2</c:v>
                </c:pt>
                <c:pt idx="89">
                  <c:v>9.0000003576278603E-2</c:v>
                </c:pt>
                <c:pt idx="90">
                  <c:v>9.1000005602836595E-2</c:v>
                </c:pt>
                <c:pt idx="91">
                  <c:v>9.2000007629394503E-2</c:v>
                </c:pt>
                <c:pt idx="92">
                  <c:v>9.3000009655952398E-2</c:v>
                </c:pt>
                <c:pt idx="93">
                  <c:v>9.4000011682510307E-2</c:v>
                </c:pt>
                <c:pt idx="94">
                  <c:v>9.5000013709068201E-2</c:v>
                </c:pt>
                <c:pt idx="95">
                  <c:v>9.6000015735626207E-2</c:v>
                </c:pt>
                <c:pt idx="96">
                  <c:v>9.7000017762184101E-2</c:v>
                </c:pt>
                <c:pt idx="97">
                  <c:v>9.8000019788741996E-2</c:v>
                </c:pt>
                <c:pt idx="98">
                  <c:v>9.9000021815299905E-2</c:v>
                </c:pt>
                <c:pt idx="99" formatCode="General">
                  <c:v>0.10000002384185699</c:v>
                </c:pt>
                <c:pt idx="100" formatCode="General">
                  <c:v>0.101000025868415</c:v>
                </c:pt>
                <c:pt idx="101" formatCode="General">
                  <c:v>0.10200002789497301</c:v>
                </c:pt>
                <c:pt idx="102" formatCode="General">
                  <c:v>0.103000029921531</c:v>
                </c:pt>
                <c:pt idx="103" formatCode="General">
                  <c:v>0.104000031948089</c:v>
                </c:pt>
                <c:pt idx="104" formatCode="General">
                  <c:v>0.10500003397464699</c:v>
                </c:pt>
                <c:pt idx="105" formatCode="General">
                  <c:v>0.106000036001205</c:v>
                </c:pt>
                <c:pt idx="106" formatCode="General">
                  <c:v>0.10700003802776301</c:v>
                </c:pt>
                <c:pt idx="107" formatCode="General">
                  <c:v>0.108000040054321</c:v>
                </c:pt>
                <c:pt idx="108" formatCode="General">
                  <c:v>0.109000042080879</c:v>
                </c:pt>
                <c:pt idx="109" formatCode="General">
                  <c:v>0.110000044107437</c:v>
                </c:pt>
                <c:pt idx="110" formatCode="General">
                  <c:v>0.111000046133995</c:v>
                </c:pt>
                <c:pt idx="111" formatCode="General">
                  <c:v>0.11200004816055199</c:v>
                </c:pt>
                <c:pt idx="112" formatCode="General">
                  <c:v>0.11300005018711</c:v>
                </c:pt>
                <c:pt idx="113" formatCode="General">
                  <c:v>0.114000052213668</c:v>
                </c:pt>
                <c:pt idx="114" formatCode="General">
                  <c:v>0.115000054240226</c:v>
                </c:pt>
                <c:pt idx="115" formatCode="General">
                  <c:v>0.116000056266784</c:v>
                </c:pt>
                <c:pt idx="116" formatCode="General">
                  <c:v>0.11700005829334199</c:v>
                </c:pt>
                <c:pt idx="117" formatCode="General">
                  <c:v>0.1180000603199</c:v>
                </c:pt>
                <c:pt idx="118" formatCode="General">
                  <c:v>0.119000062346458</c:v>
                </c:pt>
                <c:pt idx="119" formatCode="General">
                  <c:v>0.120000064373016</c:v>
                </c:pt>
                <c:pt idx="120" formatCode="General">
                  <c:v>0.121000066399574</c:v>
                </c:pt>
                <c:pt idx="121" formatCode="General">
                  <c:v>0.12200006842613199</c:v>
                </c:pt>
                <c:pt idx="122" formatCode="General">
                  <c:v>0.12300007045269</c:v>
                </c:pt>
                <c:pt idx="123" formatCode="General">
                  <c:v>0.12400007247924801</c:v>
                </c:pt>
                <c:pt idx="124" formatCode="General">
                  <c:v>0.125000074505805</c:v>
                </c:pt>
                <c:pt idx="125" formatCode="General">
                  <c:v>0.126000076532363</c:v>
                </c:pt>
                <c:pt idx="126" formatCode="General">
                  <c:v>0.12700007855892101</c:v>
                </c:pt>
                <c:pt idx="127" formatCode="General">
                  <c:v>0.12800008058547899</c:v>
                </c:pt>
                <c:pt idx="128" formatCode="General">
                  <c:v>0.12900008261203699</c:v>
                </c:pt>
                <c:pt idx="129" formatCode="General">
                  <c:v>0.130000084638595</c:v>
                </c:pt>
                <c:pt idx="130" formatCode="General">
                  <c:v>0.131000086665153</c:v>
                </c:pt>
                <c:pt idx="131" formatCode="General">
                  <c:v>0.13200008869171101</c:v>
                </c:pt>
                <c:pt idx="132" formatCode="General">
                  <c:v>0.13300009071826899</c:v>
                </c:pt>
                <c:pt idx="133" formatCode="General">
                  <c:v>0.13400009274482699</c:v>
                </c:pt>
                <c:pt idx="134" formatCode="General">
                  <c:v>0.135000094771385</c:v>
                </c:pt>
                <c:pt idx="135" formatCode="General">
                  <c:v>0.136000096797943</c:v>
                </c:pt>
                <c:pt idx="136" formatCode="General">
                  <c:v>0.13700009882450101</c:v>
                </c:pt>
                <c:pt idx="137" formatCode="General">
                  <c:v>0.13800010085105799</c:v>
                </c:pt>
                <c:pt idx="138" formatCode="General">
                  <c:v>0.13900010287761599</c:v>
                </c:pt>
                <c:pt idx="139" formatCode="General">
                  <c:v>0.140000104904174</c:v>
                </c:pt>
                <c:pt idx="140" formatCode="General">
                  <c:v>0.14100010693073201</c:v>
                </c:pt>
                <c:pt idx="141" formatCode="General">
                  <c:v>0.14200010895729001</c:v>
                </c:pt>
                <c:pt idx="142" formatCode="General">
                  <c:v>0.14300011098384799</c:v>
                </c:pt>
                <c:pt idx="143" formatCode="General">
                  <c:v>0.14400011301040599</c:v>
                </c:pt>
                <c:pt idx="144" formatCode="General">
                  <c:v>0.145000115036964</c:v>
                </c:pt>
                <c:pt idx="145" formatCode="General">
                  <c:v>0.14600011706352201</c:v>
                </c:pt>
                <c:pt idx="146" formatCode="General">
                  <c:v>0.14700011909008001</c:v>
                </c:pt>
                <c:pt idx="147" formatCode="General">
                  <c:v>0.14800012111663799</c:v>
                </c:pt>
                <c:pt idx="148" formatCode="General">
                  <c:v>0.14900012314319599</c:v>
                </c:pt>
                <c:pt idx="149" formatCode="General">
                  <c:v>0.150000125169754</c:v>
                </c:pt>
                <c:pt idx="150" formatCode="General">
                  <c:v>0.15100012719631101</c:v>
                </c:pt>
                <c:pt idx="151" formatCode="General">
                  <c:v>0.15200012922286901</c:v>
                </c:pt>
                <c:pt idx="152" formatCode="General">
                  <c:v>0.15300013124942699</c:v>
                </c:pt>
                <c:pt idx="153" formatCode="General">
                  <c:v>0.154000133275985</c:v>
                </c:pt>
                <c:pt idx="154" formatCode="General">
                  <c:v>0.155000135302543</c:v>
                </c:pt>
                <c:pt idx="155" formatCode="General">
                  <c:v>0.15600013732910101</c:v>
                </c:pt>
                <c:pt idx="156" formatCode="General">
                  <c:v>0.15700013935565901</c:v>
                </c:pt>
                <c:pt idx="157" formatCode="General">
                  <c:v>0.15800014138221699</c:v>
                </c:pt>
                <c:pt idx="158" formatCode="General">
                  <c:v>0.159000143408775</c:v>
                </c:pt>
                <c:pt idx="159" formatCode="General">
                  <c:v>0.160000145435333</c:v>
                </c:pt>
                <c:pt idx="160" formatCode="General">
                  <c:v>0.16100014746189101</c:v>
                </c:pt>
                <c:pt idx="161" formatCode="General">
                  <c:v>0.16200014948844901</c:v>
                </c:pt>
                <c:pt idx="162" formatCode="General">
                  <c:v>0.16300015151500699</c:v>
                </c:pt>
                <c:pt idx="163" formatCode="General">
                  <c:v>0.164000153541564</c:v>
                </c:pt>
                <c:pt idx="164" formatCode="General">
                  <c:v>0.165000155568122</c:v>
                </c:pt>
                <c:pt idx="165" formatCode="General">
                  <c:v>0.16600015759468001</c:v>
                </c:pt>
                <c:pt idx="166" formatCode="General">
                  <c:v>0.16700015962123799</c:v>
                </c:pt>
                <c:pt idx="167" formatCode="General">
                  <c:v>0.16800016164779599</c:v>
                </c:pt>
                <c:pt idx="168" formatCode="General">
                  <c:v>0.169000163674354</c:v>
                </c:pt>
                <c:pt idx="169" formatCode="General">
                  <c:v>0.170000165700912</c:v>
                </c:pt>
                <c:pt idx="170" formatCode="General">
                  <c:v>0.17100016772747001</c:v>
                </c:pt>
                <c:pt idx="171" formatCode="General">
                  <c:v>0.17200016975402799</c:v>
                </c:pt>
                <c:pt idx="172" formatCode="General">
                  <c:v>0.17300017178058599</c:v>
                </c:pt>
                <c:pt idx="173" formatCode="General">
                  <c:v>0.174000173807144</c:v>
                </c:pt>
                <c:pt idx="174" formatCode="General">
                  <c:v>0.175000175833702</c:v>
                </c:pt>
                <c:pt idx="175" formatCode="General">
                  <c:v>0.17600017786026001</c:v>
                </c:pt>
                <c:pt idx="176" formatCode="General">
                  <c:v>0.17700017988681699</c:v>
                </c:pt>
                <c:pt idx="177" formatCode="General">
                  <c:v>0.17800018191337499</c:v>
                </c:pt>
                <c:pt idx="178" formatCode="General">
                  <c:v>0.179000183939933</c:v>
                </c:pt>
                <c:pt idx="179" formatCode="General">
                  <c:v>0.18000018596649101</c:v>
                </c:pt>
                <c:pt idx="180" formatCode="General">
                  <c:v>0.18100018799304901</c:v>
                </c:pt>
                <c:pt idx="181" formatCode="General">
                  <c:v>0.18200019001960699</c:v>
                </c:pt>
                <c:pt idx="182" formatCode="General">
                  <c:v>0.18300019204616499</c:v>
                </c:pt>
                <c:pt idx="183" formatCode="General">
                  <c:v>0.184000194072723</c:v>
                </c:pt>
                <c:pt idx="184" formatCode="General">
                  <c:v>0.18500019609928101</c:v>
                </c:pt>
                <c:pt idx="185" formatCode="General">
                  <c:v>0.18600019812583901</c:v>
                </c:pt>
                <c:pt idx="186" formatCode="General">
                  <c:v>0.18700020015239699</c:v>
                </c:pt>
                <c:pt idx="187" formatCode="General">
                  <c:v>0.18800020217895499</c:v>
                </c:pt>
                <c:pt idx="188" formatCode="General">
                  <c:v>0.189000204205513</c:v>
                </c:pt>
                <c:pt idx="189" formatCode="General">
                  <c:v>0.19000020623207001</c:v>
                </c:pt>
                <c:pt idx="190" formatCode="General">
                  <c:v>0.19100020825862801</c:v>
                </c:pt>
                <c:pt idx="191" formatCode="General">
                  <c:v>0.19200021028518599</c:v>
                </c:pt>
                <c:pt idx="192" formatCode="General">
                  <c:v>0.193000212311744</c:v>
                </c:pt>
                <c:pt idx="193" formatCode="General">
                  <c:v>0.194000214338302</c:v>
                </c:pt>
                <c:pt idx="194" formatCode="General">
                  <c:v>0.19500021636486001</c:v>
                </c:pt>
                <c:pt idx="195" formatCode="General">
                  <c:v>0.19600021839141801</c:v>
                </c:pt>
                <c:pt idx="196" formatCode="General">
                  <c:v>0.19700022041797599</c:v>
                </c:pt>
                <c:pt idx="197" formatCode="General">
                  <c:v>0.198000222444534</c:v>
                </c:pt>
                <c:pt idx="198" formatCode="General">
                  <c:v>0.199000224471092</c:v>
                </c:pt>
                <c:pt idx="199" formatCode="General">
                  <c:v>0.20000022649765001</c:v>
                </c:pt>
                <c:pt idx="200" formatCode="General">
                  <c:v>0.20100022852420801</c:v>
                </c:pt>
                <c:pt idx="201" formatCode="General">
                  <c:v>0.20200023055076499</c:v>
                </c:pt>
                <c:pt idx="202" formatCode="General">
                  <c:v>0.203000232577323</c:v>
                </c:pt>
                <c:pt idx="203" formatCode="General">
                  <c:v>0.204000234603881</c:v>
                </c:pt>
                <c:pt idx="204" formatCode="General">
                  <c:v>0.20500023663043901</c:v>
                </c:pt>
                <c:pt idx="205" formatCode="General">
                  <c:v>0.20600023865699699</c:v>
                </c:pt>
                <c:pt idx="206" formatCode="General">
                  <c:v>0.20700024068355499</c:v>
                </c:pt>
                <c:pt idx="207" formatCode="General">
                  <c:v>0.208000242710113</c:v>
                </c:pt>
                <c:pt idx="208" formatCode="General">
                  <c:v>0.209000244736671</c:v>
                </c:pt>
                <c:pt idx="209" formatCode="General">
                  <c:v>0.21000024676322901</c:v>
                </c:pt>
                <c:pt idx="210" formatCode="General">
                  <c:v>0.21100024878978699</c:v>
                </c:pt>
                <c:pt idx="211" formatCode="General">
                  <c:v>0.21200025081634499</c:v>
                </c:pt>
                <c:pt idx="212" formatCode="General">
                  <c:v>0.213000252842903</c:v>
                </c:pt>
                <c:pt idx="213" formatCode="General">
                  <c:v>0.214000254869461</c:v>
                </c:pt>
                <c:pt idx="214" formatCode="General">
                  <c:v>0.21500025689601801</c:v>
                </c:pt>
                <c:pt idx="215" formatCode="General">
                  <c:v>0.21600025892257599</c:v>
                </c:pt>
                <c:pt idx="216" formatCode="General">
                  <c:v>0.21700026094913399</c:v>
                </c:pt>
                <c:pt idx="217" formatCode="General">
                  <c:v>0.218000262975692</c:v>
                </c:pt>
                <c:pt idx="218" formatCode="General">
                  <c:v>0.21900026500225001</c:v>
                </c:pt>
                <c:pt idx="219" formatCode="General">
                  <c:v>0.22000026702880801</c:v>
                </c:pt>
                <c:pt idx="220" formatCode="General">
                  <c:v>0.22100026905536599</c:v>
                </c:pt>
                <c:pt idx="221" formatCode="General">
                  <c:v>0.22200027108192399</c:v>
                </c:pt>
                <c:pt idx="222" formatCode="General">
                  <c:v>0.223000273108482</c:v>
                </c:pt>
                <c:pt idx="223" formatCode="General">
                  <c:v>0.22400027513504001</c:v>
                </c:pt>
                <c:pt idx="224" formatCode="General">
                  <c:v>0.22500027716159801</c:v>
                </c:pt>
                <c:pt idx="225" formatCode="General">
                  <c:v>0.22600027918815599</c:v>
                </c:pt>
                <c:pt idx="226" formatCode="General">
                  <c:v>0.22700028121471399</c:v>
                </c:pt>
                <c:pt idx="227" formatCode="General">
                  <c:v>0.228000283241271</c:v>
                </c:pt>
                <c:pt idx="228" formatCode="General">
                  <c:v>0.22900028526782901</c:v>
                </c:pt>
                <c:pt idx="229" formatCode="General">
                  <c:v>0.23000028729438701</c:v>
                </c:pt>
                <c:pt idx="230" formatCode="General">
                  <c:v>0.23100028932094499</c:v>
                </c:pt>
                <c:pt idx="231" formatCode="General">
                  <c:v>0.232000291347503</c:v>
                </c:pt>
                <c:pt idx="232" formatCode="General">
                  <c:v>0.233000293374061</c:v>
                </c:pt>
                <c:pt idx="233" formatCode="General">
                  <c:v>0.23400029540061901</c:v>
                </c:pt>
                <c:pt idx="234" formatCode="General">
                  <c:v>0.23500029742717701</c:v>
                </c:pt>
                <c:pt idx="235" formatCode="General">
                  <c:v>0.23600029945373499</c:v>
                </c:pt>
                <c:pt idx="236" formatCode="General">
                  <c:v>0.237000301480293</c:v>
                </c:pt>
                <c:pt idx="237" formatCode="General">
                  <c:v>0.238000303506851</c:v>
                </c:pt>
                <c:pt idx="238" formatCode="General">
                  <c:v>0.23900030553340901</c:v>
                </c:pt>
                <c:pt idx="239" formatCode="General">
                  <c:v>0.24000030755996701</c:v>
                </c:pt>
                <c:pt idx="240" formatCode="General">
                  <c:v>0.24100030958652399</c:v>
                </c:pt>
                <c:pt idx="241" formatCode="General">
                  <c:v>0.242000311613082</c:v>
                </c:pt>
                <c:pt idx="242" formatCode="General">
                  <c:v>0.24300031363964</c:v>
                </c:pt>
                <c:pt idx="243" formatCode="General">
                  <c:v>0.24400031566619801</c:v>
                </c:pt>
                <c:pt idx="244" formatCode="General">
                  <c:v>0.24500031769275599</c:v>
                </c:pt>
                <c:pt idx="245" formatCode="General">
                  <c:v>0.24600031971931399</c:v>
                </c:pt>
                <c:pt idx="246" formatCode="General">
                  <c:v>0.247000321745872</c:v>
                </c:pt>
                <c:pt idx="247" formatCode="General">
                  <c:v>0.24800032377243</c:v>
                </c:pt>
                <c:pt idx="248" formatCode="General">
                  <c:v>0.24900032579898801</c:v>
                </c:pt>
                <c:pt idx="249" formatCode="General">
                  <c:v>0.25000032782554599</c:v>
                </c:pt>
                <c:pt idx="250" formatCode="General">
                  <c:v>0.25100031495094199</c:v>
                </c:pt>
                <c:pt idx="251" formatCode="General">
                  <c:v>0.252000302076339</c:v>
                </c:pt>
                <c:pt idx="252" formatCode="General">
                  <c:v>0.25300028920173601</c:v>
                </c:pt>
                <c:pt idx="253" formatCode="General">
                  <c:v>0.25400027632713301</c:v>
                </c:pt>
                <c:pt idx="254" formatCode="General">
                  <c:v>0.25500026345252902</c:v>
                </c:pt>
                <c:pt idx="255" formatCode="General">
                  <c:v>0.25600025057792603</c:v>
                </c:pt>
                <c:pt idx="256" formatCode="General">
                  <c:v>0.25700023770332298</c:v>
                </c:pt>
                <c:pt idx="257" formatCode="General">
                  <c:v>0.25800022482871998</c:v>
                </c:pt>
                <c:pt idx="258" formatCode="General">
                  <c:v>0.25900021195411599</c:v>
                </c:pt>
                <c:pt idx="259" formatCode="General">
                  <c:v>0.26000019907951299</c:v>
                </c:pt>
                <c:pt idx="260" formatCode="General">
                  <c:v>0.26100018620491</c:v>
                </c:pt>
                <c:pt idx="261" formatCode="General">
                  <c:v>0.26200017333030701</c:v>
                </c:pt>
                <c:pt idx="262" formatCode="General">
                  <c:v>0.26300016045570301</c:v>
                </c:pt>
                <c:pt idx="263" formatCode="General">
                  <c:v>0.26400014758110002</c:v>
                </c:pt>
                <c:pt idx="264" formatCode="General">
                  <c:v>0.26500013470649703</c:v>
                </c:pt>
                <c:pt idx="265" formatCode="General">
                  <c:v>0.26600012183189298</c:v>
                </c:pt>
                <c:pt idx="266" formatCode="General">
                  <c:v>0.26700010895728998</c:v>
                </c:pt>
                <c:pt idx="267" formatCode="General">
                  <c:v>0.26800009608268699</c:v>
                </c:pt>
                <c:pt idx="268" formatCode="General">
                  <c:v>0.269000083208084</c:v>
                </c:pt>
                <c:pt idx="269" formatCode="General">
                  <c:v>0.27000007033348</c:v>
                </c:pt>
                <c:pt idx="270" formatCode="General">
                  <c:v>0.27100005745887701</c:v>
                </c:pt>
                <c:pt idx="271" formatCode="General">
                  <c:v>0.27200004458427401</c:v>
                </c:pt>
                <c:pt idx="272" formatCode="General">
                  <c:v>0.27300003170967102</c:v>
                </c:pt>
                <c:pt idx="273" formatCode="General">
                  <c:v>0.27400001883506703</c:v>
                </c:pt>
                <c:pt idx="274" formatCode="General">
                  <c:v>0.27500000596046398</c:v>
                </c:pt>
                <c:pt idx="275" formatCode="General">
                  <c:v>0.27599999308586098</c:v>
                </c:pt>
                <c:pt idx="276" formatCode="General">
                  <c:v>0.27699998021125699</c:v>
                </c:pt>
                <c:pt idx="277" formatCode="General">
                  <c:v>0.277999967336654</c:v>
                </c:pt>
                <c:pt idx="278" formatCode="General">
                  <c:v>0.278999954462051</c:v>
                </c:pt>
                <c:pt idx="279" formatCode="General">
                  <c:v>0.27999994158744801</c:v>
                </c:pt>
                <c:pt idx="280" formatCode="General">
                  <c:v>0.28099992871284402</c:v>
                </c:pt>
                <c:pt idx="281" formatCode="General">
                  <c:v>0.28199991583824102</c:v>
                </c:pt>
                <c:pt idx="282" formatCode="General">
                  <c:v>0.28299990296363797</c:v>
                </c:pt>
                <c:pt idx="283" formatCode="General">
                  <c:v>0.28399989008903498</c:v>
                </c:pt>
                <c:pt idx="284" formatCode="General">
                  <c:v>0.28499987721443099</c:v>
                </c:pt>
                <c:pt idx="285" formatCode="General">
                  <c:v>0.28599986433982799</c:v>
                </c:pt>
                <c:pt idx="286" formatCode="General">
                  <c:v>0.286999851465225</c:v>
                </c:pt>
                <c:pt idx="287" formatCode="General">
                  <c:v>0.287999838590621</c:v>
                </c:pt>
                <c:pt idx="288" formatCode="General">
                  <c:v>0.28899982571601801</c:v>
                </c:pt>
                <c:pt idx="289" formatCode="General">
                  <c:v>0.28999981284141502</c:v>
                </c:pt>
                <c:pt idx="290" formatCode="General">
                  <c:v>0.29099979996681202</c:v>
                </c:pt>
                <c:pt idx="291" formatCode="General">
                  <c:v>0.29199978709220797</c:v>
                </c:pt>
                <c:pt idx="292" formatCode="General">
                  <c:v>0.29299977421760498</c:v>
                </c:pt>
                <c:pt idx="293" formatCode="General">
                  <c:v>0.29399976134300199</c:v>
                </c:pt>
                <c:pt idx="294" formatCode="General">
                  <c:v>0.29499974846839899</c:v>
                </c:pt>
                <c:pt idx="295" formatCode="General">
                  <c:v>0.295999735593795</c:v>
                </c:pt>
                <c:pt idx="296" formatCode="General">
                  <c:v>0.29699972271919201</c:v>
                </c:pt>
                <c:pt idx="297" formatCode="General">
                  <c:v>0.29799970984458901</c:v>
                </c:pt>
                <c:pt idx="298" formatCode="General">
                  <c:v>0.29899969696998502</c:v>
                </c:pt>
                <c:pt idx="299" formatCode="General">
                  <c:v>0.29999968409538202</c:v>
                </c:pt>
                <c:pt idx="300" formatCode="General">
                  <c:v>0.30099967122077897</c:v>
                </c:pt>
                <c:pt idx="301" formatCode="General">
                  <c:v>0.30199965834617598</c:v>
                </c:pt>
                <c:pt idx="302" formatCode="General">
                  <c:v>0.30299964547157199</c:v>
                </c:pt>
                <c:pt idx="303" formatCode="General">
                  <c:v>0.30399963259696899</c:v>
                </c:pt>
                <c:pt idx="304" formatCode="General">
                  <c:v>0.304999619722366</c:v>
                </c:pt>
                <c:pt idx="305" formatCode="General">
                  <c:v>0.30599960684776301</c:v>
                </c:pt>
                <c:pt idx="306" formatCode="General">
                  <c:v>0.30699959397315901</c:v>
                </c:pt>
                <c:pt idx="307" formatCode="General">
                  <c:v>0.30799958109855602</c:v>
                </c:pt>
                <c:pt idx="308" formatCode="General">
                  <c:v>0.30899956822395303</c:v>
                </c:pt>
                <c:pt idx="309" formatCode="General">
                  <c:v>0.30999955534934898</c:v>
                </c:pt>
                <c:pt idx="310" formatCode="General">
                  <c:v>0.31099954247474598</c:v>
                </c:pt>
                <c:pt idx="311" formatCode="General">
                  <c:v>0.31199952960014299</c:v>
                </c:pt>
                <c:pt idx="312" formatCode="General">
                  <c:v>0.31299951672553999</c:v>
                </c:pt>
                <c:pt idx="313" formatCode="General">
                  <c:v>0.313999503850936</c:v>
                </c:pt>
                <c:pt idx="314" formatCode="General">
                  <c:v>0.31499949097633301</c:v>
                </c:pt>
                <c:pt idx="315" formatCode="General">
                  <c:v>0.31599947810173001</c:v>
                </c:pt>
                <c:pt idx="316" formatCode="General">
                  <c:v>0.31699946522712702</c:v>
                </c:pt>
                <c:pt idx="317" formatCode="General">
                  <c:v>0.31799945235252303</c:v>
                </c:pt>
                <c:pt idx="318" formatCode="General">
                  <c:v>0.31899943947791998</c:v>
                </c:pt>
                <c:pt idx="319" formatCode="General">
                  <c:v>0.31999942660331698</c:v>
                </c:pt>
                <c:pt idx="320" formatCode="General">
                  <c:v>0.32099941372871299</c:v>
                </c:pt>
                <c:pt idx="321" formatCode="General">
                  <c:v>0.32199940085411</c:v>
                </c:pt>
                <c:pt idx="322" formatCode="General">
                  <c:v>0.322999387979507</c:v>
                </c:pt>
                <c:pt idx="323" formatCode="General">
                  <c:v>0.32399937510490401</c:v>
                </c:pt>
                <c:pt idx="324" formatCode="General">
                  <c:v>0.32499936223030002</c:v>
                </c:pt>
                <c:pt idx="325" formatCode="General">
                  <c:v>0.32599934935569702</c:v>
                </c:pt>
                <c:pt idx="326" formatCode="General">
                  <c:v>0.32699933648109403</c:v>
                </c:pt>
                <c:pt idx="327" formatCode="General">
                  <c:v>0.32799932360649098</c:v>
                </c:pt>
                <c:pt idx="328" formatCode="General">
                  <c:v>0.32899931073188698</c:v>
                </c:pt>
                <c:pt idx="329" formatCode="General">
                  <c:v>0.32999929785728399</c:v>
                </c:pt>
                <c:pt idx="330" formatCode="General">
                  <c:v>0.330999284982681</c:v>
                </c:pt>
                <c:pt idx="331" formatCode="General">
                  <c:v>0.331999272108078</c:v>
                </c:pt>
                <c:pt idx="332" formatCode="General">
                  <c:v>0.33299925923347401</c:v>
                </c:pt>
                <c:pt idx="333" formatCode="General">
                  <c:v>0.33399924635887102</c:v>
                </c:pt>
                <c:pt idx="334" formatCode="General">
                  <c:v>0.33499923348426802</c:v>
                </c:pt>
                <c:pt idx="335" formatCode="General">
                  <c:v>0.33599922060966397</c:v>
                </c:pt>
                <c:pt idx="336" formatCode="General">
                  <c:v>0.33699920773506098</c:v>
                </c:pt>
                <c:pt idx="337" formatCode="General">
                  <c:v>0.33799919486045799</c:v>
                </c:pt>
                <c:pt idx="338" formatCode="General">
                  <c:v>0.33899918198585499</c:v>
                </c:pt>
                <c:pt idx="339" formatCode="General">
                  <c:v>0.339999169111251</c:v>
                </c:pt>
                <c:pt idx="340" formatCode="General">
                  <c:v>0.340999156236648</c:v>
                </c:pt>
                <c:pt idx="341" formatCode="General">
                  <c:v>0.34199914336204501</c:v>
                </c:pt>
                <c:pt idx="342" formatCode="General">
                  <c:v>0.34299913048744202</c:v>
                </c:pt>
                <c:pt idx="343" formatCode="General">
                  <c:v>0.34399911761283802</c:v>
                </c:pt>
                <c:pt idx="344" formatCode="General">
                  <c:v>0.34499910473823497</c:v>
                </c:pt>
                <c:pt idx="345" formatCode="General">
                  <c:v>0.34599909186363198</c:v>
                </c:pt>
                <c:pt idx="346" formatCode="General">
                  <c:v>0.34699907898902799</c:v>
                </c:pt>
                <c:pt idx="347" formatCode="General">
                  <c:v>0.34799906611442499</c:v>
                </c:pt>
                <c:pt idx="348" formatCode="General">
                  <c:v>0.348999053239822</c:v>
                </c:pt>
                <c:pt idx="349" formatCode="General">
                  <c:v>0.34999904036521901</c:v>
                </c:pt>
                <c:pt idx="350" formatCode="General">
                  <c:v>0.35099902749061501</c:v>
                </c:pt>
                <c:pt idx="351" formatCode="General">
                  <c:v>0.35199901461601202</c:v>
                </c:pt>
                <c:pt idx="352" formatCode="General">
                  <c:v>0.35299900174140902</c:v>
                </c:pt>
                <c:pt idx="353" formatCode="General">
                  <c:v>0.35399898886680597</c:v>
                </c:pt>
                <c:pt idx="354" formatCode="General">
                  <c:v>0.35499897599220198</c:v>
                </c:pt>
                <c:pt idx="355" formatCode="General">
                  <c:v>0.35599896311759899</c:v>
                </c:pt>
                <c:pt idx="356" formatCode="General">
                  <c:v>0.35699895024299599</c:v>
                </c:pt>
                <c:pt idx="357" formatCode="General">
                  <c:v>0.357998937368392</c:v>
                </c:pt>
                <c:pt idx="358" formatCode="General">
                  <c:v>0.35899892449378901</c:v>
                </c:pt>
                <c:pt idx="359" formatCode="General">
                  <c:v>0.35999891161918601</c:v>
                </c:pt>
                <c:pt idx="360" formatCode="General">
                  <c:v>0.36099889874458302</c:v>
                </c:pt>
                <c:pt idx="361" formatCode="General">
                  <c:v>0.36199888586997903</c:v>
                </c:pt>
                <c:pt idx="362" formatCode="General">
                  <c:v>0.36299887299537598</c:v>
                </c:pt>
                <c:pt idx="363" formatCode="General">
                  <c:v>0.36399886012077298</c:v>
                </c:pt>
                <c:pt idx="364" formatCode="General">
                  <c:v>0.36499884724616999</c:v>
                </c:pt>
                <c:pt idx="365" formatCode="General">
                  <c:v>0.365998834371566</c:v>
                </c:pt>
                <c:pt idx="366" formatCode="General">
                  <c:v>0.366998821496963</c:v>
                </c:pt>
                <c:pt idx="367" formatCode="General">
                  <c:v>0.36799880862236001</c:v>
                </c:pt>
                <c:pt idx="368" formatCode="General">
                  <c:v>0.36899879574775601</c:v>
                </c:pt>
                <c:pt idx="369" formatCode="General">
                  <c:v>0.36999878287315302</c:v>
                </c:pt>
                <c:pt idx="370" formatCode="General">
                  <c:v>0.37099876999855003</c:v>
                </c:pt>
                <c:pt idx="371" formatCode="General">
                  <c:v>0.37199875712394698</c:v>
                </c:pt>
                <c:pt idx="372" formatCode="General">
                  <c:v>0.37299874424934298</c:v>
                </c:pt>
                <c:pt idx="373" formatCode="General">
                  <c:v>0.37399873137473999</c:v>
                </c:pt>
                <c:pt idx="374" formatCode="General">
                  <c:v>0.374998718500137</c:v>
                </c:pt>
                <c:pt idx="375" formatCode="General">
                  <c:v>0.375998705625534</c:v>
                </c:pt>
                <c:pt idx="376" formatCode="General">
                  <c:v>0.37699869275093001</c:v>
                </c:pt>
                <c:pt idx="377" formatCode="General">
                  <c:v>0.37799867987632702</c:v>
                </c:pt>
                <c:pt idx="378" formatCode="General">
                  <c:v>0.37899866700172402</c:v>
                </c:pt>
                <c:pt idx="379" formatCode="General">
                  <c:v>0.37999865412711997</c:v>
                </c:pt>
                <c:pt idx="380" formatCode="General">
                  <c:v>0.38099864125251698</c:v>
                </c:pt>
                <c:pt idx="381" formatCode="General">
                  <c:v>0.38199862837791398</c:v>
                </c:pt>
                <c:pt idx="382" formatCode="General">
                  <c:v>0.38299861550331099</c:v>
                </c:pt>
                <c:pt idx="383" formatCode="General">
                  <c:v>0.383998602628707</c:v>
                </c:pt>
                <c:pt idx="384" formatCode="General">
                  <c:v>0.384998589754104</c:v>
                </c:pt>
                <c:pt idx="385" formatCode="General">
                  <c:v>0.38599857687950101</c:v>
                </c:pt>
                <c:pt idx="386" formatCode="General">
                  <c:v>0.38699856400489802</c:v>
                </c:pt>
                <c:pt idx="387" formatCode="General">
                  <c:v>0.38799855113029402</c:v>
                </c:pt>
                <c:pt idx="388" formatCode="General">
                  <c:v>0.38899853825569097</c:v>
                </c:pt>
                <c:pt idx="389" formatCode="General">
                  <c:v>0.38999852538108798</c:v>
                </c:pt>
                <c:pt idx="390" formatCode="General">
                  <c:v>0.39099851250648399</c:v>
                </c:pt>
                <c:pt idx="391" formatCode="General">
                  <c:v>0.39199849963188099</c:v>
                </c:pt>
                <c:pt idx="392" formatCode="General">
                  <c:v>0.392998486757278</c:v>
                </c:pt>
                <c:pt idx="393" formatCode="General">
                  <c:v>0.393998473882675</c:v>
                </c:pt>
                <c:pt idx="394" formatCode="General">
                  <c:v>0.39499846100807101</c:v>
                </c:pt>
                <c:pt idx="395" formatCode="General">
                  <c:v>0.39599844813346802</c:v>
                </c:pt>
                <c:pt idx="396" formatCode="General">
                  <c:v>0.39699843525886502</c:v>
                </c:pt>
                <c:pt idx="397" formatCode="General">
                  <c:v>0.39799842238426197</c:v>
                </c:pt>
                <c:pt idx="398" formatCode="General">
                  <c:v>0.39899840950965798</c:v>
                </c:pt>
                <c:pt idx="399" formatCode="General">
                  <c:v>0.39999839663505499</c:v>
                </c:pt>
                <c:pt idx="400" formatCode="General">
                  <c:v>0.40099838376045199</c:v>
                </c:pt>
                <c:pt idx="401" formatCode="General">
                  <c:v>0.401998370885849</c:v>
                </c:pt>
                <c:pt idx="402" formatCode="General">
                  <c:v>0.40299835801124501</c:v>
                </c:pt>
                <c:pt idx="403" formatCode="General">
                  <c:v>0.40399834513664201</c:v>
                </c:pt>
                <c:pt idx="404" formatCode="General">
                  <c:v>0.40499833226203902</c:v>
                </c:pt>
                <c:pt idx="405" formatCode="General">
                  <c:v>0.40599831938743502</c:v>
                </c:pt>
                <c:pt idx="406" formatCode="General">
                  <c:v>0.40699830651283198</c:v>
                </c:pt>
                <c:pt idx="407" formatCode="General">
                  <c:v>0.40799829363822898</c:v>
                </c:pt>
                <c:pt idx="408" formatCode="General">
                  <c:v>0.40899828076362599</c:v>
                </c:pt>
                <c:pt idx="409" formatCode="General">
                  <c:v>0.40999826788902199</c:v>
                </c:pt>
                <c:pt idx="410" formatCode="General">
                  <c:v>0.410998255014419</c:v>
                </c:pt>
                <c:pt idx="411" formatCode="General">
                  <c:v>0.41199824213981601</c:v>
                </c:pt>
                <c:pt idx="412" formatCode="General">
                  <c:v>0.41299822926521301</c:v>
                </c:pt>
                <c:pt idx="413" formatCode="General">
                  <c:v>0.41399821639060902</c:v>
                </c:pt>
                <c:pt idx="414" formatCode="General">
                  <c:v>0.41499820351600603</c:v>
                </c:pt>
                <c:pt idx="415" formatCode="General">
                  <c:v>0.41599819064140298</c:v>
                </c:pt>
                <c:pt idx="416" formatCode="General">
                  <c:v>0.41699817776679898</c:v>
                </c:pt>
                <c:pt idx="417" formatCode="General">
                  <c:v>0.41799816489219599</c:v>
                </c:pt>
                <c:pt idx="418" formatCode="General">
                  <c:v>0.418998152017593</c:v>
                </c:pt>
                <c:pt idx="419" formatCode="General">
                  <c:v>0.41999813914299</c:v>
                </c:pt>
                <c:pt idx="420" formatCode="General">
                  <c:v>0.42099812626838601</c:v>
                </c:pt>
                <c:pt idx="421" formatCode="General">
                  <c:v>0.42199811339378301</c:v>
                </c:pt>
                <c:pt idx="422" formatCode="General">
                  <c:v>0.42299810051918002</c:v>
                </c:pt>
                <c:pt idx="423" formatCode="General">
                  <c:v>0.42399808764457703</c:v>
                </c:pt>
                <c:pt idx="424" formatCode="General">
                  <c:v>0.42499807476997298</c:v>
                </c:pt>
                <c:pt idx="425" formatCode="General">
                  <c:v>0.42599806189536998</c:v>
                </c:pt>
                <c:pt idx="426" formatCode="General">
                  <c:v>0.42699804902076699</c:v>
                </c:pt>
                <c:pt idx="427" formatCode="General">
                  <c:v>0.427998036146163</c:v>
                </c:pt>
                <c:pt idx="428" formatCode="General">
                  <c:v>0.42899802327156</c:v>
                </c:pt>
                <c:pt idx="429" formatCode="General">
                  <c:v>0.42999801039695701</c:v>
                </c:pt>
                <c:pt idx="430" formatCode="General">
                  <c:v>0.43099799752235401</c:v>
                </c:pt>
                <c:pt idx="431" formatCode="General">
                  <c:v>0.43199798464775002</c:v>
                </c:pt>
                <c:pt idx="432" formatCode="General">
                  <c:v>0.43299797177314697</c:v>
                </c:pt>
                <c:pt idx="433" formatCode="General">
                  <c:v>0.43399795889854398</c:v>
                </c:pt>
                <c:pt idx="434" formatCode="General">
                  <c:v>0.43499794602394098</c:v>
                </c:pt>
                <c:pt idx="435" formatCode="General">
                  <c:v>0.43599793314933699</c:v>
                </c:pt>
                <c:pt idx="436" formatCode="General">
                  <c:v>0.436997920274734</c:v>
                </c:pt>
                <c:pt idx="437" formatCode="General">
                  <c:v>0.437997907400131</c:v>
                </c:pt>
                <c:pt idx="438" formatCode="General">
                  <c:v>0.43899789452552701</c:v>
                </c:pt>
                <c:pt idx="439" formatCode="General">
                  <c:v>0.43999788165092402</c:v>
                </c:pt>
                <c:pt idx="440" formatCode="General">
                  <c:v>0.44099786877632102</c:v>
                </c:pt>
                <c:pt idx="441" formatCode="General">
                  <c:v>0.44199785590171797</c:v>
                </c:pt>
                <c:pt idx="442" formatCode="General">
                  <c:v>0.44299784302711398</c:v>
                </c:pt>
                <c:pt idx="443" formatCode="General">
                  <c:v>0.44399783015251099</c:v>
                </c:pt>
                <c:pt idx="444" formatCode="General">
                  <c:v>0.44499781727790799</c:v>
                </c:pt>
                <c:pt idx="445" formatCode="General">
                  <c:v>0.445997804403305</c:v>
                </c:pt>
                <c:pt idx="446" formatCode="General">
                  <c:v>0.44699779152870101</c:v>
                </c:pt>
                <c:pt idx="447" formatCode="General">
                  <c:v>0.44799777865409801</c:v>
                </c:pt>
                <c:pt idx="448" formatCode="General">
                  <c:v>0.44899776577949502</c:v>
                </c:pt>
                <c:pt idx="449" formatCode="General">
                  <c:v>0.44999775290489102</c:v>
                </c:pt>
                <c:pt idx="450" formatCode="General">
                  <c:v>0.45099774003028797</c:v>
                </c:pt>
                <c:pt idx="451" formatCode="General">
                  <c:v>0.45199772715568498</c:v>
                </c:pt>
                <c:pt idx="452" formatCode="General">
                  <c:v>0.45299771428108199</c:v>
                </c:pt>
                <c:pt idx="453" formatCode="General">
                  <c:v>0.45399770140647799</c:v>
                </c:pt>
                <c:pt idx="454" formatCode="General">
                  <c:v>0.454997688531875</c:v>
                </c:pt>
                <c:pt idx="455" formatCode="General">
                  <c:v>0.45599767565727201</c:v>
                </c:pt>
                <c:pt idx="456" formatCode="General">
                  <c:v>0.45699766278266901</c:v>
                </c:pt>
                <c:pt idx="457" formatCode="General">
                  <c:v>0.45799764990806502</c:v>
                </c:pt>
                <c:pt idx="458" formatCode="General">
                  <c:v>0.45899763703346202</c:v>
                </c:pt>
                <c:pt idx="459" formatCode="General">
                  <c:v>0.45999762415885898</c:v>
                </c:pt>
                <c:pt idx="460" formatCode="General">
                  <c:v>0.46099761128425498</c:v>
                </c:pt>
                <c:pt idx="461" formatCode="General">
                  <c:v>0.46199759840965199</c:v>
                </c:pt>
                <c:pt idx="462" formatCode="General">
                  <c:v>0.46299758553504899</c:v>
                </c:pt>
                <c:pt idx="463" formatCode="General">
                  <c:v>0.463997572660446</c:v>
                </c:pt>
                <c:pt idx="464" formatCode="General">
                  <c:v>0.46499755978584201</c:v>
                </c:pt>
                <c:pt idx="465" formatCode="General">
                  <c:v>0.46599754691123901</c:v>
                </c:pt>
                <c:pt idx="466" formatCode="General">
                  <c:v>0.46699753403663602</c:v>
                </c:pt>
                <c:pt idx="467" formatCode="General">
                  <c:v>0.46799752116203303</c:v>
                </c:pt>
                <c:pt idx="468" formatCode="General">
                  <c:v>0.46899750828742898</c:v>
                </c:pt>
                <c:pt idx="469" formatCode="General">
                  <c:v>0.46999749541282598</c:v>
                </c:pt>
                <c:pt idx="470" formatCode="General">
                  <c:v>0.47099748253822299</c:v>
                </c:pt>
                <c:pt idx="471" formatCode="General">
                  <c:v>0.47199746966362</c:v>
                </c:pt>
                <c:pt idx="472" formatCode="General">
                  <c:v>0.472997456789016</c:v>
                </c:pt>
                <c:pt idx="473" formatCode="General">
                  <c:v>0.47399744391441301</c:v>
                </c:pt>
                <c:pt idx="474" formatCode="General">
                  <c:v>0.47499743103981001</c:v>
                </c:pt>
                <c:pt idx="475" formatCode="General">
                  <c:v>0.47599741816520602</c:v>
                </c:pt>
                <c:pt idx="476" formatCode="General">
                  <c:v>0.47699740529060303</c:v>
                </c:pt>
                <c:pt idx="477" formatCode="General">
                  <c:v>0.47799739241599998</c:v>
                </c:pt>
                <c:pt idx="478" formatCode="General">
                  <c:v>0.47899737954139698</c:v>
                </c:pt>
                <c:pt idx="479" formatCode="General">
                  <c:v>0.47999736666679299</c:v>
                </c:pt>
                <c:pt idx="480" formatCode="General">
                  <c:v>0.48099735379219</c:v>
                </c:pt>
                <c:pt idx="481" formatCode="General">
                  <c:v>0.481997340917587</c:v>
                </c:pt>
                <c:pt idx="482" formatCode="General">
                  <c:v>0.48299732804298401</c:v>
                </c:pt>
                <c:pt idx="483" formatCode="General">
                  <c:v>0.48399731516838002</c:v>
                </c:pt>
                <c:pt idx="484" formatCode="General">
                  <c:v>0.48499730229377702</c:v>
                </c:pt>
                <c:pt idx="485" formatCode="General">
                  <c:v>0.48599728941917397</c:v>
                </c:pt>
                <c:pt idx="486" formatCode="General">
                  <c:v>0.48699727654456998</c:v>
                </c:pt>
                <c:pt idx="487" formatCode="General">
                  <c:v>0.48799726366996699</c:v>
                </c:pt>
                <c:pt idx="488" formatCode="General">
                  <c:v>0.48899725079536399</c:v>
                </c:pt>
                <c:pt idx="489" formatCode="General">
                  <c:v>0.489997237920761</c:v>
                </c:pt>
                <c:pt idx="490" formatCode="General">
                  <c:v>0.490997225046157</c:v>
                </c:pt>
                <c:pt idx="491" formatCode="General">
                  <c:v>0.49199721217155401</c:v>
                </c:pt>
                <c:pt idx="492" formatCode="General">
                  <c:v>0.49299719929695102</c:v>
                </c:pt>
                <c:pt idx="493" formatCode="General">
                  <c:v>0.49399718642234802</c:v>
                </c:pt>
                <c:pt idx="494" formatCode="General">
                  <c:v>0.49499717354774397</c:v>
                </c:pt>
                <c:pt idx="495" formatCode="General">
                  <c:v>0.49599716067314098</c:v>
                </c:pt>
                <c:pt idx="496" formatCode="General">
                  <c:v>0.49699714779853799</c:v>
                </c:pt>
                <c:pt idx="497" formatCode="General">
                  <c:v>0.49799713492393399</c:v>
                </c:pt>
                <c:pt idx="498" formatCode="General">
                  <c:v>0.498997122049331</c:v>
                </c:pt>
                <c:pt idx="499" formatCode="General">
                  <c:v>0.499997109174728</c:v>
                </c:pt>
                <c:pt idx="500" formatCode="General">
                  <c:v>0.50099712610244695</c:v>
                </c:pt>
                <c:pt idx="501" formatCode="General">
                  <c:v>0.50199711322784402</c:v>
                </c:pt>
                <c:pt idx="502" formatCode="General">
                  <c:v>0.50299710035323997</c:v>
                </c:pt>
                <c:pt idx="503" formatCode="General">
                  <c:v>0.50399708747863703</c:v>
                </c:pt>
                <c:pt idx="504" formatCode="General">
                  <c:v>0.50499707460403398</c:v>
                </c:pt>
                <c:pt idx="505" formatCode="General">
                  <c:v>0.50599706172943104</c:v>
                </c:pt>
                <c:pt idx="506" formatCode="General">
                  <c:v>0.50699704885482699</c:v>
                </c:pt>
                <c:pt idx="507" formatCode="General">
                  <c:v>0.50799703598022405</c:v>
                </c:pt>
                <c:pt idx="508" formatCode="General">
                  <c:v>0.508997023105621</c:v>
                </c:pt>
                <c:pt idx="509" formatCode="General">
                  <c:v>0.50999701023101796</c:v>
                </c:pt>
                <c:pt idx="510" formatCode="General">
                  <c:v>0.51099699735641402</c:v>
                </c:pt>
                <c:pt idx="511" formatCode="General">
                  <c:v>0.51199698448181097</c:v>
                </c:pt>
                <c:pt idx="512" formatCode="General">
                  <c:v>0.51299697160720803</c:v>
                </c:pt>
                <c:pt idx="513" formatCode="General">
                  <c:v>0.51399695873260398</c:v>
                </c:pt>
                <c:pt idx="514" formatCode="General">
                  <c:v>0.51499694585800104</c:v>
                </c:pt>
                <c:pt idx="515" formatCode="General">
                  <c:v>0.51599693298339799</c:v>
                </c:pt>
                <c:pt idx="516" formatCode="General">
                  <c:v>0.51699692010879505</c:v>
                </c:pt>
                <c:pt idx="517" formatCode="General">
                  <c:v>0.51799690723419101</c:v>
                </c:pt>
                <c:pt idx="518" formatCode="General">
                  <c:v>0.51899689435958796</c:v>
                </c:pt>
                <c:pt idx="519" formatCode="General">
                  <c:v>0.51999688148498502</c:v>
                </c:pt>
                <c:pt idx="520" formatCode="General">
                  <c:v>0.52099686861038197</c:v>
                </c:pt>
                <c:pt idx="521" formatCode="General">
                  <c:v>0.52199685573577803</c:v>
                </c:pt>
                <c:pt idx="522" formatCode="General">
                  <c:v>0.52299684286117498</c:v>
                </c:pt>
                <c:pt idx="523" formatCode="General">
                  <c:v>0.52399682998657204</c:v>
                </c:pt>
                <c:pt idx="524" formatCode="General">
                  <c:v>0.52499681711196799</c:v>
                </c:pt>
                <c:pt idx="525" formatCode="General">
                  <c:v>0.52599680423736495</c:v>
                </c:pt>
                <c:pt idx="526" formatCode="General">
                  <c:v>0.52699679136276201</c:v>
                </c:pt>
                <c:pt idx="527" formatCode="General">
                  <c:v>0.52799677848815896</c:v>
                </c:pt>
                <c:pt idx="528" formatCode="General">
                  <c:v>0.52899676561355502</c:v>
                </c:pt>
                <c:pt idx="529" formatCode="General">
                  <c:v>0.52999675273895197</c:v>
                </c:pt>
                <c:pt idx="530" formatCode="General">
                  <c:v>0.53099673986434903</c:v>
                </c:pt>
                <c:pt idx="531" formatCode="General">
                  <c:v>0.53199672698974598</c:v>
                </c:pt>
                <c:pt idx="532" formatCode="General">
                  <c:v>0.53299671411514205</c:v>
                </c:pt>
                <c:pt idx="533" formatCode="General">
                  <c:v>0.533996701240539</c:v>
                </c:pt>
                <c:pt idx="534" formatCode="General">
                  <c:v>0.53499668836593595</c:v>
                </c:pt>
                <c:pt idx="535" formatCode="General">
                  <c:v>0.53599667549133301</c:v>
                </c:pt>
                <c:pt idx="536" formatCode="General">
                  <c:v>0.53699666261672896</c:v>
                </c:pt>
                <c:pt idx="537" formatCode="General">
                  <c:v>0.53799664974212602</c:v>
                </c:pt>
                <c:pt idx="538" formatCode="General">
                  <c:v>0.53899663686752297</c:v>
                </c:pt>
                <c:pt idx="539" formatCode="General">
                  <c:v>0.53999662399291903</c:v>
                </c:pt>
                <c:pt idx="540" formatCode="General">
                  <c:v>0.54099661111831598</c:v>
                </c:pt>
                <c:pt idx="541" formatCode="General">
                  <c:v>0.54199659824371305</c:v>
                </c:pt>
                <c:pt idx="542" formatCode="General">
                  <c:v>0.54299658536911</c:v>
                </c:pt>
                <c:pt idx="543" formatCode="General">
                  <c:v>0.54399657249450595</c:v>
                </c:pt>
                <c:pt idx="544" formatCode="General">
                  <c:v>0.54499655961990301</c:v>
                </c:pt>
                <c:pt idx="545" formatCode="General">
                  <c:v>0.54599654674529996</c:v>
                </c:pt>
                <c:pt idx="546" formatCode="General">
                  <c:v>0.54699653387069702</c:v>
                </c:pt>
                <c:pt idx="547" formatCode="General">
                  <c:v>0.54799652099609297</c:v>
                </c:pt>
                <c:pt idx="548" formatCode="General">
                  <c:v>0.54899650812149003</c:v>
                </c:pt>
                <c:pt idx="549" formatCode="General">
                  <c:v>0.54999649524688698</c:v>
                </c:pt>
                <c:pt idx="550" formatCode="General">
                  <c:v>0.55099648237228305</c:v>
                </c:pt>
                <c:pt idx="551" formatCode="General">
                  <c:v>0.55199646949768</c:v>
                </c:pt>
                <c:pt idx="552" formatCode="General">
                  <c:v>0.55299645662307695</c:v>
                </c:pt>
                <c:pt idx="553" formatCode="General">
                  <c:v>0.55399644374847401</c:v>
                </c:pt>
                <c:pt idx="554" formatCode="General">
                  <c:v>0.55499643087386996</c:v>
                </c:pt>
                <c:pt idx="555" formatCode="General">
                  <c:v>0.55599641799926702</c:v>
                </c:pt>
                <c:pt idx="556" formatCode="General">
                  <c:v>0.55699640512466397</c:v>
                </c:pt>
                <c:pt idx="557" formatCode="General">
                  <c:v>0.55799639225006104</c:v>
                </c:pt>
                <c:pt idx="558" formatCode="General">
                  <c:v>0.55899637937545699</c:v>
                </c:pt>
                <c:pt idx="559" formatCode="General">
                  <c:v>0.55999636650085405</c:v>
                </c:pt>
                <c:pt idx="560" formatCode="General">
                  <c:v>0.560996353626251</c:v>
                </c:pt>
                <c:pt idx="561" formatCode="General">
                  <c:v>0.56199634075164695</c:v>
                </c:pt>
                <c:pt idx="562" formatCode="General">
                  <c:v>0.56299632787704401</c:v>
                </c:pt>
                <c:pt idx="563" formatCode="General">
                  <c:v>0.56399631500244096</c:v>
                </c:pt>
                <c:pt idx="564" formatCode="General">
                  <c:v>0.56499630212783802</c:v>
                </c:pt>
                <c:pt idx="565" formatCode="General">
                  <c:v>0.56599628925323398</c:v>
                </c:pt>
                <c:pt idx="566" formatCode="General">
                  <c:v>0.56699627637863104</c:v>
                </c:pt>
                <c:pt idx="567" formatCode="General">
                  <c:v>0.56799626350402799</c:v>
                </c:pt>
                <c:pt idx="568" formatCode="General">
                  <c:v>0.56899625062942505</c:v>
                </c:pt>
                <c:pt idx="569" formatCode="General">
                  <c:v>0.569996237754821</c:v>
                </c:pt>
                <c:pt idx="570" formatCode="General">
                  <c:v>0.57099622488021795</c:v>
                </c:pt>
                <c:pt idx="571" formatCode="General">
                  <c:v>0.57199621200561501</c:v>
                </c:pt>
                <c:pt idx="572" formatCode="General">
                  <c:v>0.57299619913101096</c:v>
                </c:pt>
                <c:pt idx="573" formatCode="General">
                  <c:v>0.57399618625640803</c:v>
                </c:pt>
                <c:pt idx="574" formatCode="General">
                  <c:v>0.57499617338180498</c:v>
                </c:pt>
                <c:pt idx="575" formatCode="General">
                  <c:v>0.57599616050720204</c:v>
                </c:pt>
                <c:pt idx="576" formatCode="General">
                  <c:v>0.57699614763259799</c:v>
                </c:pt>
                <c:pt idx="577" formatCode="General">
                  <c:v>0.57799613475799505</c:v>
                </c:pt>
                <c:pt idx="578" formatCode="General">
                  <c:v>0.578996121883392</c:v>
                </c:pt>
                <c:pt idx="579" formatCode="General">
                  <c:v>0.57999610900878895</c:v>
                </c:pt>
                <c:pt idx="580" formatCode="General">
                  <c:v>0.58099609613418501</c:v>
                </c:pt>
                <c:pt idx="581" formatCode="General">
                  <c:v>0.58199608325958196</c:v>
                </c:pt>
                <c:pt idx="582" formatCode="General">
                  <c:v>0.58299607038497903</c:v>
                </c:pt>
                <c:pt idx="583" formatCode="General">
                  <c:v>0.58399605751037498</c:v>
                </c:pt>
                <c:pt idx="584" formatCode="General">
                  <c:v>0.58499604463577204</c:v>
                </c:pt>
                <c:pt idx="585" formatCode="General">
                  <c:v>0.58599603176116899</c:v>
                </c:pt>
                <c:pt idx="586" formatCode="General">
                  <c:v>0.58699601888656605</c:v>
                </c:pt>
                <c:pt idx="587" formatCode="General">
                  <c:v>0.587996006011962</c:v>
                </c:pt>
                <c:pt idx="588" formatCode="General">
                  <c:v>0.58899599313735895</c:v>
                </c:pt>
                <c:pt idx="589" formatCode="General">
                  <c:v>0.58999598026275601</c:v>
                </c:pt>
                <c:pt idx="590" formatCode="General">
                  <c:v>0.59099596738815297</c:v>
                </c:pt>
                <c:pt idx="591" formatCode="General">
                  <c:v>0.59199595451354903</c:v>
                </c:pt>
                <c:pt idx="592" formatCode="General">
                  <c:v>0.59299594163894598</c:v>
                </c:pt>
                <c:pt idx="593" formatCode="General">
                  <c:v>0.59399592876434304</c:v>
                </c:pt>
                <c:pt idx="594" formatCode="General">
                  <c:v>0.59499591588973899</c:v>
                </c:pt>
                <c:pt idx="595" formatCode="General">
                  <c:v>0.59599590301513605</c:v>
                </c:pt>
                <c:pt idx="596" formatCode="General">
                  <c:v>0.596995890140533</c:v>
                </c:pt>
                <c:pt idx="597" formatCode="General">
                  <c:v>0.59799587726592995</c:v>
                </c:pt>
                <c:pt idx="598" formatCode="General">
                  <c:v>0.59899586439132602</c:v>
                </c:pt>
                <c:pt idx="599" formatCode="General">
                  <c:v>0.59999585151672297</c:v>
                </c:pt>
                <c:pt idx="600" formatCode="General">
                  <c:v>0.60099583864212003</c:v>
                </c:pt>
                <c:pt idx="601" formatCode="General">
                  <c:v>0.60199582576751698</c:v>
                </c:pt>
                <c:pt idx="602" formatCode="General">
                  <c:v>0.60299581289291304</c:v>
                </c:pt>
                <c:pt idx="603" formatCode="General">
                  <c:v>0.60399580001830999</c:v>
                </c:pt>
                <c:pt idx="604" formatCode="General">
                  <c:v>0.60499578714370705</c:v>
                </c:pt>
                <c:pt idx="605" formatCode="General">
                  <c:v>0.605995774269104</c:v>
                </c:pt>
                <c:pt idx="606" formatCode="General">
                  <c:v>0.60699576139449996</c:v>
                </c:pt>
                <c:pt idx="607" formatCode="General">
                  <c:v>0.60799574851989702</c:v>
                </c:pt>
                <c:pt idx="608" formatCode="General">
                  <c:v>0.60899573564529397</c:v>
                </c:pt>
                <c:pt idx="609" formatCode="General">
                  <c:v>0.60999572277069003</c:v>
                </c:pt>
                <c:pt idx="610" formatCode="General">
                  <c:v>0.61099570989608698</c:v>
                </c:pt>
                <c:pt idx="611" formatCode="General">
                  <c:v>0.61199569702148404</c:v>
                </c:pt>
                <c:pt idx="612" formatCode="General">
                  <c:v>0.61299568414688099</c:v>
                </c:pt>
                <c:pt idx="613" formatCode="General">
                  <c:v>0.61399567127227705</c:v>
                </c:pt>
                <c:pt idx="614" formatCode="General">
                  <c:v>0.61499565839767401</c:v>
                </c:pt>
                <c:pt idx="615" formatCode="General">
                  <c:v>0.61599564552307096</c:v>
                </c:pt>
                <c:pt idx="616" formatCode="General">
                  <c:v>0.61699563264846802</c:v>
                </c:pt>
                <c:pt idx="617" formatCode="General">
                  <c:v>0.61799561977386397</c:v>
                </c:pt>
                <c:pt idx="618" formatCode="General">
                  <c:v>0.61899560689926103</c:v>
                </c:pt>
                <c:pt idx="619" formatCode="General">
                  <c:v>0.61999559402465798</c:v>
                </c:pt>
                <c:pt idx="620" formatCode="General">
                  <c:v>0.62099558115005404</c:v>
                </c:pt>
                <c:pt idx="621" formatCode="General">
                  <c:v>0.62199556827545099</c:v>
                </c:pt>
                <c:pt idx="622" formatCode="General">
                  <c:v>0.62299555540084794</c:v>
                </c:pt>
                <c:pt idx="623" formatCode="General">
                  <c:v>0.62399554252624501</c:v>
                </c:pt>
                <c:pt idx="624" formatCode="General">
                  <c:v>0.62499552965164096</c:v>
                </c:pt>
                <c:pt idx="625" formatCode="General">
                  <c:v>0.62599551677703802</c:v>
                </c:pt>
                <c:pt idx="626" formatCode="General">
                  <c:v>0.62699550390243497</c:v>
                </c:pt>
                <c:pt idx="627" formatCode="General">
                  <c:v>0.62799549102783203</c:v>
                </c:pt>
                <c:pt idx="628" formatCode="General">
                  <c:v>0.62899547815322798</c:v>
                </c:pt>
                <c:pt idx="629" formatCode="General">
                  <c:v>0.62999546527862504</c:v>
                </c:pt>
                <c:pt idx="630" formatCode="General">
                  <c:v>0.63099545240402199</c:v>
                </c:pt>
                <c:pt idx="631" formatCode="General">
                  <c:v>0.63199543952941795</c:v>
                </c:pt>
                <c:pt idx="632" formatCode="General">
                  <c:v>0.63299542665481501</c:v>
                </c:pt>
                <c:pt idx="633" formatCode="General">
                  <c:v>0.63399541378021196</c:v>
                </c:pt>
                <c:pt idx="634" formatCode="General">
                  <c:v>0.63499540090560902</c:v>
                </c:pt>
                <c:pt idx="635" formatCode="General">
                  <c:v>0.63599538803100497</c:v>
                </c:pt>
                <c:pt idx="636" formatCode="General">
                  <c:v>0.63699537515640203</c:v>
                </c:pt>
                <c:pt idx="637" formatCode="General">
                  <c:v>0.63799536228179898</c:v>
                </c:pt>
                <c:pt idx="638" formatCode="General">
                  <c:v>0.63899534940719604</c:v>
                </c:pt>
                <c:pt idx="639" formatCode="General">
                  <c:v>0.639995336532592</c:v>
                </c:pt>
                <c:pt idx="640" formatCode="General">
                  <c:v>0.64099532365798895</c:v>
                </c:pt>
                <c:pt idx="641" formatCode="General">
                  <c:v>0.64199531078338601</c:v>
                </c:pt>
                <c:pt idx="642" formatCode="General">
                  <c:v>0.64299529790878196</c:v>
                </c:pt>
                <c:pt idx="643" formatCode="General">
                  <c:v>0.64399528503417902</c:v>
                </c:pt>
                <c:pt idx="644" formatCode="General">
                  <c:v>0.64499527215957597</c:v>
                </c:pt>
                <c:pt idx="645" formatCode="General">
                  <c:v>0.64599525928497303</c:v>
                </c:pt>
                <c:pt idx="646" formatCode="General">
                  <c:v>0.64699524641036898</c:v>
                </c:pt>
                <c:pt idx="647" formatCode="General">
                  <c:v>0.64799523353576605</c:v>
                </c:pt>
                <c:pt idx="648" formatCode="General">
                  <c:v>0.648995220661163</c:v>
                </c:pt>
                <c:pt idx="649" formatCode="General">
                  <c:v>0.64999520778655995</c:v>
                </c:pt>
                <c:pt idx="650" formatCode="General">
                  <c:v>0.65099519491195601</c:v>
                </c:pt>
                <c:pt idx="651" formatCode="General">
                  <c:v>0.65199518203735296</c:v>
                </c:pt>
                <c:pt idx="652" formatCode="General">
                  <c:v>0.65299516916275002</c:v>
                </c:pt>
                <c:pt idx="653" formatCode="General">
                  <c:v>0.65399515628814597</c:v>
                </c:pt>
                <c:pt idx="654" formatCode="General">
                  <c:v>0.65499514341354304</c:v>
                </c:pt>
                <c:pt idx="655" formatCode="General">
                  <c:v>0.65599513053893999</c:v>
                </c:pt>
                <c:pt idx="656" formatCode="General">
                  <c:v>0.65699511766433705</c:v>
                </c:pt>
                <c:pt idx="657" formatCode="General">
                  <c:v>0.657995104789733</c:v>
                </c:pt>
                <c:pt idx="658" formatCode="General">
                  <c:v>0.65899509191512995</c:v>
                </c:pt>
                <c:pt idx="659" formatCode="General">
                  <c:v>0.65999507904052701</c:v>
                </c:pt>
                <c:pt idx="660" formatCode="General">
                  <c:v>0.66099506616592396</c:v>
                </c:pt>
                <c:pt idx="661" formatCode="General">
                  <c:v>0.66199505329132002</c:v>
                </c:pt>
                <c:pt idx="662" formatCode="General">
                  <c:v>0.66299504041671697</c:v>
                </c:pt>
                <c:pt idx="663" formatCode="General">
                  <c:v>0.66399502754211404</c:v>
                </c:pt>
                <c:pt idx="664" formatCode="General">
                  <c:v>0.66499501466750999</c:v>
                </c:pt>
                <c:pt idx="665" formatCode="General">
                  <c:v>0.66599500179290705</c:v>
                </c:pt>
                <c:pt idx="666" formatCode="General">
                  <c:v>0.666994988918304</c:v>
                </c:pt>
                <c:pt idx="667" formatCode="General">
                  <c:v>0.66799497604370095</c:v>
                </c:pt>
                <c:pt idx="668" formatCode="General">
                  <c:v>0.66899496316909701</c:v>
                </c:pt>
                <c:pt idx="669" formatCode="General">
                  <c:v>0.66999495029449396</c:v>
                </c:pt>
                <c:pt idx="670" formatCode="General">
                  <c:v>0.67099493741989102</c:v>
                </c:pt>
                <c:pt idx="671" formatCode="General">
                  <c:v>0.67199492454528797</c:v>
                </c:pt>
                <c:pt idx="672" formatCode="General">
                  <c:v>0.67299491167068404</c:v>
                </c:pt>
                <c:pt idx="673" formatCode="General">
                  <c:v>0.67399489879608099</c:v>
                </c:pt>
                <c:pt idx="674" formatCode="General">
                  <c:v>0.67499488592147805</c:v>
                </c:pt>
                <c:pt idx="675" formatCode="General">
                  <c:v>0.675994873046875</c:v>
                </c:pt>
                <c:pt idx="676" formatCode="General">
                  <c:v>0.67699486017227095</c:v>
                </c:pt>
                <c:pt idx="677" formatCode="General">
                  <c:v>0.67799484729766801</c:v>
                </c:pt>
                <c:pt idx="678" formatCode="General">
                  <c:v>0.67899483442306496</c:v>
                </c:pt>
                <c:pt idx="679" formatCode="General">
                  <c:v>0.67999482154846103</c:v>
                </c:pt>
                <c:pt idx="680" formatCode="General">
                  <c:v>0.68099480867385798</c:v>
                </c:pt>
                <c:pt idx="681" formatCode="General">
                  <c:v>0.68199479579925504</c:v>
                </c:pt>
                <c:pt idx="682" formatCode="General">
                  <c:v>0.68299478292465199</c:v>
                </c:pt>
                <c:pt idx="683" formatCode="General">
                  <c:v>0.68399477005004805</c:v>
                </c:pt>
                <c:pt idx="684" formatCode="General">
                  <c:v>0.684994757175445</c:v>
                </c:pt>
                <c:pt idx="685" formatCode="General">
                  <c:v>0.68599474430084195</c:v>
                </c:pt>
                <c:pt idx="686" formatCode="General">
                  <c:v>0.68699473142623901</c:v>
                </c:pt>
                <c:pt idx="687" formatCode="General">
                  <c:v>0.68799471855163497</c:v>
                </c:pt>
                <c:pt idx="688" formatCode="General">
                  <c:v>0.68899470567703203</c:v>
                </c:pt>
                <c:pt idx="689" formatCode="General">
                  <c:v>0.68999469280242898</c:v>
                </c:pt>
                <c:pt idx="690" formatCode="General">
                  <c:v>0.69099467992782504</c:v>
                </c:pt>
                <c:pt idx="691" formatCode="General">
                  <c:v>0.69199466705322199</c:v>
                </c:pt>
                <c:pt idx="692" formatCode="General">
                  <c:v>0.69299465417861905</c:v>
                </c:pt>
                <c:pt idx="693" formatCode="General">
                  <c:v>0.693994641304016</c:v>
                </c:pt>
                <c:pt idx="694" formatCode="General">
                  <c:v>0.69499462842941195</c:v>
                </c:pt>
                <c:pt idx="695" formatCode="General">
                  <c:v>0.69599461555480902</c:v>
                </c:pt>
                <c:pt idx="696" formatCode="General">
                  <c:v>0.69699460268020597</c:v>
                </c:pt>
                <c:pt idx="697" formatCode="General">
                  <c:v>0.69799458980560303</c:v>
                </c:pt>
                <c:pt idx="698" formatCode="General">
                  <c:v>0.69899457693099898</c:v>
                </c:pt>
                <c:pt idx="699" formatCode="General">
                  <c:v>0.69999456405639604</c:v>
                </c:pt>
                <c:pt idx="700" formatCode="General">
                  <c:v>0.70099455118179299</c:v>
                </c:pt>
                <c:pt idx="701" formatCode="General">
                  <c:v>0.70199453830718905</c:v>
                </c:pt>
                <c:pt idx="702" formatCode="General">
                  <c:v>0.702994525432586</c:v>
                </c:pt>
                <c:pt idx="703" formatCode="General">
                  <c:v>0.70399451255798295</c:v>
                </c:pt>
                <c:pt idx="704" formatCode="General">
                  <c:v>0.70499449968338002</c:v>
                </c:pt>
                <c:pt idx="705" formatCode="General">
                  <c:v>0.70599448680877597</c:v>
                </c:pt>
                <c:pt idx="706" formatCode="General">
                  <c:v>0.70699447393417303</c:v>
                </c:pt>
                <c:pt idx="707" formatCode="General">
                  <c:v>0.70799446105956998</c:v>
                </c:pt>
                <c:pt idx="708" formatCode="General">
                  <c:v>0.70899444818496704</c:v>
                </c:pt>
                <c:pt idx="709" formatCode="General">
                  <c:v>0.70999443531036299</c:v>
                </c:pt>
                <c:pt idx="710" formatCode="General">
                  <c:v>0.71099442243576005</c:v>
                </c:pt>
                <c:pt idx="711" formatCode="General">
                  <c:v>0.711994409561157</c:v>
                </c:pt>
                <c:pt idx="712" formatCode="General">
                  <c:v>0.71299439668655296</c:v>
                </c:pt>
                <c:pt idx="713" formatCode="General">
                  <c:v>0.71399438381195002</c:v>
                </c:pt>
                <c:pt idx="714" formatCode="General">
                  <c:v>0.71499437093734697</c:v>
                </c:pt>
                <c:pt idx="715" formatCode="General">
                  <c:v>0.71599435806274403</c:v>
                </c:pt>
                <c:pt idx="716" formatCode="General">
                  <c:v>0.71699434518813998</c:v>
                </c:pt>
                <c:pt idx="717" formatCode="General">
                  <c:v>0.71799433231353704</c:v>
                </c:pt>
                <c:pt idx="718" formatCode="General">
                  <c:v>0.71899431943893399</c:v>
                </c:pt>
                <c:pt idx="719" formatCode="General">
                  <c:v>0.71999430656433105</c:v>
                </c:pt>
                <c:pt idx="720" formatCode="General">
                  <c:v>0.72099429368972701</c:v>
                </c:pt>
                <c:pt idx="721" formatCode="General">
                  <c:v>0.72199428081512396</c:v>
                </c:pt>
                <c:pt idx="722" formatCode="General">
                  <c:v>0.72299426794052102</c:v>
                </c:pt>
                <c:pt idx="723" formatCode="General">
                  <c:v>0.72399425506591697</c:v>
                </c:pt>
                <c:pt idx="724" formatCode="General">
                  <c:v>0.72499424219131403</c:v>
                </c:pt>
                <c:pt idx="725" formatCode="General">
                  <c:v>0.72599422931671098</c:v>
                </c:pt>
                <c:pt idx="726" formatCode="General">
                  <c:v>0.72699421644210804</c:v>
                </c:pt>
                <c:pt idx="727" formatCode="General">
                  <c:v>0.72799420356750399</c:v>
                </c:pt>
                <c:pt idx="728" formatCode="General">
                  <c:v>0.72899419069290095</c:v>
                </c:pt>
                <c:pt idx="729" formatCode="General">
                  <c:v>0.72999417781829801</c:v>
                </c:pt>
                <c:pt idx="730" formatCode="General">
                  <c:v>0.73099416494369496</c:v>
                </c:pt>
                <c:pt idx="731" formatCode="General">
                  <c:v>0.73199415206909102</c:v>
                </c:pt>
                <c:pt idx="732" formatCode="General">
                  <c:v>0.73299413919448797</c:v>
                </c:pt>
                <c:pt idx="733" formatCode="General">
                  <c:v>0.73399412631988503</c:v>
                </c:pt>
                <c:pt idx="734" formatCode="General">
                  <c:v>0.73499411344528098</c:v>
                </c:pt>
                <c:pt idx="735" formatCode="General">
                  <c:v>0.73599410057067804</c:v>
                </c:pt>
                <c:pt idx="736" formatCode="General">
                  <c:v>0.736994087696075</c:v>
                </c:pt>
                <c:pt idx="737" formatCode="General">
                  <c:v>0.73799407482147195</c:v>
                </c:pt>
                <c:pt idx="738" formatCode="General">
                  <c:v>0.73899406194686801</c:v>
                </c:pt>
                <c:pt idx="739" formatCode="General">
                  <c:v>0.73999404907226496</c:v>
                </c:pt>
                <c:pt idx="740" formatCode="General">
                  <c:v>0.74099403619766202</c:v>
                </c:pt>
                <c:pt idx="741" formatCode="General">
                  <c:v>0.74199402332305897</c:v>
                </c:pt>
                <c:pt idx="742" formatCode="General">
                  <c:v>0.74299401044845503</c:v>
                </c:pt>
                <c:pt idx="743" formatCode="General">
                  <c:v>0.74399399757385198</c:v>
                </c:pt>
                <c:pt idx="744" formatCode="General">
                  <c:v>0.74499398469924905</c:v>
                </c:pt>
                <c:pt idx="745" formatCode="General">
                  <c:v>0.745993971824646</c:v>
                </c:pt>
                <c:pt idx="746" formatCode="General">
                  <c:v>0.74699395895004195</c:v>
                </c:pt>
                <c:pt idx="747" formatCode="General">
                  <c:v>0.74799394607543901</c:v>
                </c:pt>
                <c:pt idx="748" formatCode="General">
                  <c:v>0.74899393320083596</c:v>
                </c:pt>
                <c:pt idx="749" formatCode="General">
                  <c:v>0.74999392032623202</c:v>
                </c:pt>
                <c:pt idx="750" formatCode="General">
                  <c:v>0.75099390745162897</c:v>
                </c:pt>
                <c:pt idx="751" formatCode="General">
                  <c:v>0.75199389457702603</c:v>
                </c:pt>
                <c:pt idx="752" formatCode="General">
                  <c:v>0.75299388170242298</c:v>
                </c:pt>
                <c:pt idx="753" formatCode="General">
                  <c:v>0.75399386882781905</c:v>
                </c:pt>
                <c:pt idx="754" formatCode="General">
                  <c:v>0.754993855953216</c:v>
                </c:pt>
                <c:pt idx="755" formatCode="General">
                  <c:v>0.75599384307861295</c:v>
                </c:pt>
                <c:pt idx="756" formatCode="General">
                  <c:v>0.75699383020401001</c:v>
                </c:pt>
                <c:pt idx="757" formatCode="General">
                  <c:v>0.75799381732940596</c:v>
                </c:pt>
                <c:pt idx="758" formatCode="General">
                  <c:v>0.75899380445480302</c:v>
                </c:pt>
                <c:pt idx="759" formatCode="General">
                  <c:v>0.75999379158019997</c:v>
                </c:pt>
                <c:pt idx="760" formatCode="General">
                  <c:v>0.76099377870559604</c:v>
                </c:pt>
                <c:pt idx="761" formatCode="General">
                  <c:v>0.76199376583099299</c:v>
                </c:pt>
                <c:pt idx="762" formatCode="General">
                  <c:v>0.76299375295639005</c:v>
                </c:pt>
                <c:pt idx="763" formatCode="General">
                  <c:v>0.763993740081787</c:v>
                </c:pt>
                <c:pt idx="764" formatCode="General">
                  <c:v>0.76499372720718295</c:v>
                </c:pt>
                <c:pt idx="765" formatCode="General">
                  <c:v>0.76599371433258001</c:v>
                </c:pt>
                <c:pt idx="766" formatCode="General">
                  <c:v>0.76699370145797696</c:v>
                </c:pt>
                <c:pt idx="767" formatCode="General">
                  <c:v>0.76799368858337402</c:v>
                </c:pt>
                <c:pt idx="768" formatCode="General">
                  <c:v>0.76899367570876997</c:v>
                </c:pt>
                <c:pt idx="769" formatCode="General">
                  <c:v>0.76999366283416704</c:v>
                </c:pt>
                <c:pt idx="770" formatCode="General">
                  <c:v>0.77099364995956399</c:v>
                </c:pt>
                <c:pt idx="771" formatCode="General">
                  <c:v>0.77199363708496005</c:v>
                </c:pt>
                <c:pt idx="772" formatCode="General">
                  <c:v>0.772993624210357</c:v>
                </c:pt>
                <c:pt idx="773" formatCode="General">
                  <c:v>0.77399361133575395</c:v>
                </c:pt>
                <c:pt idx="774" formatCode="General">
                  <c:v>0.77499359846115101</c:v>
                </c:pt>
                <c:pt idx="775" formatCode="General">
                  <c:v>0.77599358558654696</c:v>
                </c:pt>
                <c:pt idx="776" formatCode="General">
                  <c:v>0.77699357271194402</c:v>
                </c:pt>
                <c:pt idx="777" formatCode="General">
                  <c:v>0.77799355983734098</c:v>
                </c:pt>
                <c:pt idx="778" formatCode="General">
                  <c:v>0.77899354696273804</c:v>
                </c:pt>
                <c:pt idx="779" formatCode="General">
                  <c:v>0.77999353408813399</c:v>
                </c:pt>
                <c:pt idx="780" formatCode="General">
                  <c:v>0.78099352121353105</c:v>
                </c:pt>
                <c:pt idx="781" formatCode="General">
                  <c:v>0.781993508338928</c:v>
                </c:pt>
                <c:pt idx="782" formatCode="General">
                  <c:v>0.78299349546432395</c:v>
                </c:pt>
                <c:pt idx="783" formatCode="General">
                  <c:v>0.78399348258972101</c:v>
                </c:pt>
                <c:pt idx="784" formatCode="General">
                  <c:v>0.78499346971511796</c:v>
                </c:pt>
                <c:pt idx="785" formatCode="General">
                  <c:v>0.78599345684051503</c:v>
                </c:pt>
                <c:pt idx="786" formatCode="General">
                  <c:v>0.78699344396591098</c:v>
                </c:pt>
                <c:pt idx="787" formatCode="General">
                  <c:v>0.78799343109130804</c:v>
                </c:pt>
                <c:pt idx="788" formatCode="General">
                  <c:v>0.78899341821670499</c:v>
                </c:pt>
                <c:pt idx="789" formatCode="General">
                  <c:v>0.78999340534210205</c:v>
                </c:pt>
                <c:pt idx="790" formatCode="General">
                  <c:v>0.790993392467498</c:v>
                </c:pt>
                <c:pt idx="791" formatCode="General">
                  <c:v>0.79199337959289495</c:v>
                </c:pt>
                <c:pt idx="792" formatCode="General">
                  <c:v>0.79299336671829201</c:v>
                </c:pt>
                <c:pt idx="793" formatCode="General">
                  <c:v>0.79399335384368797</c:v>
                </c:pt>
                <c:pt idx="794" formatCode="General">
                  <c:v>0.79499334096908503</c:v>
                </c:pt>
                <c:pt idx="795" formatCode="General">
                  <c:v>0.79599332809448198</c:v>
                </c:pt>
                <c:pt idx="796" formatCode="General">
                  <c:v>0.79699331521987904</c:v>
                </c:pt>
                <c:pt idx="797" formatCode="General">
                  <c:v>0.79799330234527499</c:v>
                </c:pt>
                <c:pt idx="798" formatCode="General">
                  <c:v>0.79899328947067205</c:v>
                </c:pt>
                <c:pt idx="799" formatCode="General">
                  <c:v>0.799993276596069</c:v>
                </c:pt>
                <c:pt idx="800" formatCode="General">
                  <c:v>0.80099326372146595</c:v>
                </c:pt>
                <c:pt idx="801" formatCode="General">
                  <c:v>0.80199325084686202</c:v>
                </c:pt>
                <c:pt idx="802" formatCode="General">
                  <c:v>0.80299323797225897</c:v>
                </c:pt>
                <c:pt idx="803" formatCode="General">
                  <c:v>0.80399322509765603</c:v>
                </c:pt>
                <c:pt idx="804" formatCode="General">
                  <c:v>0.80499321222305198</c:v>
                </c:pt>
                <c:pt idx="805" formatCode="General">
                  <c:v>0.80599319934844904</c:v>
                </c:pt>
                <c:pt idx="806" formatCode="General">
                  <c:v>0.80699318647384599</c:v>
                </c:pt>
                <c:pt idx="807" formatCode="General">
                  <c:v>0.80799317359924305</c:v>
                </c:pt>
                <c:pt idx="808" formatCode="General">
                  <c:v>0.808993160724639</c:v>
                </c:pt>
                <c:pt idx="809" formatCode="General">
                  <c:v>0.80999314785003595</c:v>
                </c:pt>
                <c:pt idx="810" formatCode="General">
                  <c:v>0.81099313497543302</c:v>
                </c:pt>
                <c:pt idx="811" formatCode="General">
                  <c:v>0.81199312210082997</c:v>
                </c:pt>
                <c:pt idx="812" formatCode="General">
                  <c:v>0.81299310922622603</c:v>
                </c:pt>
                <c:pt idx="813" formatCode="General">
                  <c:v>0.81399309635162298</c:v>
                </c:pt>
                <c:pt idx="814" formatCode="General">
                  <c:v>0.81499308347702004</c:v>
                </c:pt>
                <c:pt idx="815" formatCode="General">
                  <c:v>0.81599307060241599</c:v>
                </c:pt>
                <c:pt idx="816" formatCode="General">
                  <c:v>0.81699305772781305</c:v>
                </c:pt>
                <c:pt idx="817" formatCode="General">
                  <c:v>0.81799304485321001</c:v>
                </c:pt>
                <c:pt idx="818" formatCode="General">
                  <c:v>0.81899303197860696</c:v>
                </c:pt>
                <c:pt idx="819" formatCode="General">
                  <c:v>0.81999301910400302</c:v>
                </c:pt>
                <c:pt idx="820" formatCode="General">
                  <c:v>0.82099300622939997</c:v>
                </c:pt>
                <c:pt idx="821" formatCode="General">
                  <c:v>0.82199299335479703</c:v>
                </c:pt>
                <c:pt idx="822" formatCode="General">
                  <c:v>0.82299298048019398</c:v>
                </c:pt>
                <c:pt idx="823" formatCode="General">
                  <c:v>0.82399296760559004</c:v>
                </c:pt>
                <c:pt idx="824" formatCode="General">
                  <c:v>0.82499295473098699</c:v>
                </c:pt>
                <c:pt idx="825" formatCode="General">
                  <c:v>0.82599294185638406</c:v>
                </c:pt>
                <c:pt idx="826" formatCode="General">
                  <c:v>0.82699292898178101</c:v>
                </c:pt>
                <c:pt idx="827" formatCode="General">
                  <c:v>0.82799291610717696</c:v>
                </c:pt>
                <c:pt idx="828" formatCode="General">
                  <c:v>0.82899290323257402</c:v>
                </c:pt>
                <c:pt idx="829" formatCode="General">
                  <c:v>0.82999289035797097</c:v>
                </c:pt>
                <c:pt idx="830" formatCode="General">
                  <c:v>0.83099287748336703</c:v>
                </c:pt>
                <c:pt idx="831" formatCode="General">
                  <c:v>0.83199286460876398</c:v>
                </c:pt>
                <c:pt idx="832" formatCode="General">
                  <c:v>0.83299285173416104</c:v>
                </c:pt>
                <c:pt idx="833" formatCode="General">
                  <c:v>0.83399283885955799</c:v>
                </c:pt>
                <c:pt idx="834" formatCode="General">
                  <c:v>0.83499282598495395</c:v>
                </c:pt>
                <c:pt idx="835" formatCode="General">
                  <c:v>0.83599281311035101</c:v>
                </c:pt>
                <c:pt idx="836" formatCode="General">
                  <c:v>0.83699280023574796</c:v>
                </c:pt>
                <c:pt idx="837" formatCode="General">
                  <c:v>0.83799278736114502</c:v>
                </c:pt>
                <c:pt idx="838" formatCode="General">
                  <c:v>0.83899277448654097</c:v>
                </c:pt>
                <c:pt idx="839" formatCode="General">
                  <c:v>0.83999276161193803</c:v>
                </c:pt>
                <c:pt idx="840" formatCode="General">
                  <c:v>0.84099274873733498</c:v>
                </c:pt>
                <c:pt idx="841" formatCode="General">
                  <c:v>0.84199273586273105</c:v>
                </c:pt>
                <c:pt idx="842" formatCode="General">
                  <c:v>0.842992722988128</c:v>
                </c:pt>
                <c:pt idx="843" formatCode="General">
                  <c:v>0.84399271011352495</c:v>
                </c:pt>
                <c:pt idx="844" formatCode="General">
                  <c:v>0.84499269723892201</c:v>
                </c:pt>
                <c:pt idx="845" formatCode="General">
                  <c:v>0.84599268436431796</c:v>
                </c:pt>
                <c:pt idx="846" formatCode="General">
                  <c:v>0.84699267148971502</c:v>
                </c:pt>
                <c:pt idx="847" formatCode="General">
                  <c:v>0.84799265861511197</c:v>
                </c:pt>
                <c:pt idx="848" formatCode="General">
                  <c:v>0.84899264574050903</c:v>
                </c:pt>
                <c:pt idx="849" formatCode="General">
                  <c:v>0.84999263286590498</c:v>
                </c:pt>
                <c:pt idx="850" formatCode="General">
                  <c:v>0.85099261999130205</c:v>
                </c:pt>
                <c:pt idx="851" formatCode="General">
                  <c:v>0.851992607116699</c:v>
                </c:pt>
                <c:pt idx="852" formatCode="General">
                  <c:v>0.85299259424209495</c:v>
                </c:pt>
                <c:pt idx="853" formatCode="General">
                  <c:v>0.85399258136749201</c:v>
                </c:pt>
                <c:pt idx="854" formatCode="General">
                  <c:v>0.85499256849288896</c:v>
                </c:pt>
                <c:pt idx="855" formatCode="General">
                  <c:v>0.85599255561828602</c:v>
                </c:pt>
                <c:pt idx="856" formatCode="General">
                  <c:v>0.85699254274368197</c:v>
                </c:pt>
                <c:pt idx="857" formatCode="General">
                  <c:v>0.85799252986907903</c:v>
                </c:pt>
                <c:pt idx="858" formatCode="General">
                  <c:v>0.85899251699447599</c:v>
                </c:pt>
                <c:pt idx="859" formatCode="General">
                  <c:v>0.85999250411987305</c:v>
                </c:pt>
                <c:pt idx="860" formatCode="General">
                  <c:v>0.860992491245269</c:v>
                </c:pt>
                <c:pt idx="861" formatCode="General">
                  <c:v>0.86199247837066595</c:v>
                </c:pt>
                <c:pt idx="862" formatCode="General">
                  <c:v>0.86299246549606301</c:v>
                </c:pt>
                <c:pt idx="863" formatCode="General">
                  <c:v>0.86399245262145896</c:v>
                </c:pt>
                <c:pt idx="864" formatCode="General">
                  <c:v>0.86499243974685602</c:v>
                </c:pt>
                <c:pt idx="865" formatCode="General">
                  <c:v>0.86599242687225297</c:v>
                </c:pt>
                <c:pt idx="866" formatCode="General">
                  <c:v>0.86699241399765004</c:v>
                </c:pt>
                <c:pt idx="867" formatCode="General">
                  <c:v>0.86799240112304599</c:v>
                </c:pt>
                <c:pt idx="868" formatCode="General">
                  <c:v>0.86899238824844305</c:v>
                </c:pt>
                <c:pt idx="869" formatCode="General">
                  <c:v>0.86999237537384</c:v>
                </c:pt>
                <c:pt idx="870" formatCode="General">
                  <c:v>0.87099236249923695</c:v>
                </c:pt>
                <c:pt idx="871" formatCode="General">
                  <c:v>0.87199234962463301</c:v>
                </c:pt>
                <c:pt idx="872" formatCode="General">
                  <c:v>0.87299233675002996</c:v>
                </c:pt>
                <c:pt idx="873" formatCode="General">
                  <c:v>0.87399232387542702</c:v>
                </c:pt>
                <c:pt idx="874" formatCode="General">
                  <c:v>0.87499231100082298</c:v>
                </c:pt>
                <c:pt idx="875" formatCode="General">
                  <c:v>0.87599229812622004</c:v>
                </c:pt>
                <c:pt idx="876" formatCode="General">
                  <c:v>0.87699228525161699</c:v>
                </c:pt>
                <c:pt idx="877" formatCode="General">
                  <c:v>0.87799227237701405</c:v>
                </c:pt>
                <c:pt idx="878" formatCode="General">
                  <c:v>0.87899225950241</c:v>
                </c:pt>
                <c:pt idx="879" formatCode="General">
                  <c:v>0.87999224662780695</c:v>
                </c:pt>
                <c:pt idx="880" formatCode="General">
                  <c:v>0.88099223375320401</c:v>
                </c:pt>
                <c:pt idx="881" formatCode="General">
                  <c:v>0.88199222087860096</c:v>
                </c:pt>
                <c:pt idx="882" formatCode="General">
                  <c:v>0.88299220800399703</c:v>
                </c:pt>
                <c:pt idx="883" formatCode="General">
                  <c:v>0.88399219512939398</c:v>
                </c:pt>
                <c:pt idx="884" formatCode="General">
                  <c:v>0.88499218225479104</c:v>
                </c:pt>
                <c:pt idx="885" formatCode="General">
                  <c:v>0.88599216938018699</c:v>
                </c:pt>
                <c:pt idx="886" formatCode="General">
                  <c:v>0.88699215650558405</c:v>
                </c:pt>
                <c:pt idx="887" formatCode="General">
                  <c:v>0.887992143630981</c:v>
                </c:pt>
                <c:pt idx="888" formatCode="General">
                  <c:v>0.88899213075637795</c:v>
                </c:pt>
                <c:pt idx="889" formatCode="General">
                  <c:v>0.88999211788177401</c:v>
                </c:pt>
                <c:pt idx="890" formatCode="General">
                  <c:v>0.89099210500717096</c:v>
                </c:pt>
                <c:pt idx="891" formatCode="General">
                  <c:v>0.89199209213256803</c:v>
                </c:pt>
                <c:pt idx="892" formatCode="General">
                  <c:v>0.89299207925796498</c:v>
                </c:pt>
                <c:pt idx="893" formatCode="General">
                  <c:v>0.89399206638336104</c:v>
                </c:pt>
                <c:pt idx="894" formatCode="General">
                  <c:v>0.89499205350875799</c:v>
                </c:pt>
                <c:pt idx="895" formatCode="General">
                  <c:v>0.89599204063415505</c:v>
                </c:pt>
                <c:pt idx="896" formatCode="General">
                  <c:v>0.896992027759552</c:v>
                </c:pt>
                <c:pt idx="897" formatCode="General">
                  <c:v>0.89799201488494795</c:v>
                </c:pt>
                <c:pt idx="898" formatCode="General">
                  <c:v>0.89899200201034501</c:v>
                </c:pt>
                <c:pt idx="899" formatCode="General">
                  <c:v>0.89999198913574197</c:v>
                </c:pt>
                <c:pt idx="900" formatCode="General">
                  <c:v>0.90099197626113803</c:v>
                </c:pt>
                <c:pt idx="901" formatCode="General">
                  <c:v>0.90199196338653498</c:v>
                </c:pt>
                <c:pt idx="902" formatCode="General">
                  <c:v>0.90299195051193204</c:v>
                </c:pt>
                <c:pt idx="903" formatCode="General">
                  <c:v>0.90399193763732899</c:v>
                </c:pt>
                <c:pt idx="904" formatCode="General">
                  <c:v>0.90499192476272505</c:v>
                </c:pt>
                <c:pt idx="905" formatCode="General">
                  <c:v>0.905991911888122</c:v>
                </c:pt>
                <c:pt idx="906" formatCode="General">
                  <c:v>0.90699189901351895</c:v>
                </c:pt>
                <c:pt idx="907" formatCode="General">
                  <c:v>0.90799188613891602</c:v>
                </c:pt>
                <c:pt idx="908" formatCode="General">
                  <c:v>0.90899187326431197</c:v>
                </c:pt>
                <c:pt idx="909" formatCode="General">
                  <c:v>0.90999186038970903</c:v>
                </c:pt>
                <c:pt idx="910" formatCode="General">
                  <c:v>0.91099184751510598</c:v>
                </c:pt>
                <c:pt idx="911" formatCode="General">
                  <c:v>0.91199183464050204</c:v>
                </c:pt>
                <c:pt idx="912" formatCode="General">
                  <c:v>0.91299182176589899</c:v>
                </c:pt>
                <c:pt idx="913" formatCode="General">
                  <c:v>0.91399180889129605</c:v>
                </c:pt>
                <c:pt idx="914" formatCode="General">
                  <c:v>0.914991796016693</c:v>
                </c:pt>
                <c:pt idx="915" formatCode="General">
                  <c:v>0.91599178314208896</c:v>
                </c:pt>
                <c:pt idx="916" formatCode="General">
                  <c:v>0.91699177026748602</c:v>
                </c:pt>
                <c:pt idx="917" formatCode="General">
                  <c:v>0.91799175739288297</c:v>
                </c:pt>
                <c:pt idx="918" formatCode="General">
                  <c:v>0.91899174451828003</c:v>
                </c:pt>
                <c:pt idx="919" formatCode="General">
                  <c:v>0.91999173164367598</c:v>
                </c:pt>
                <c:pt idx="920" formatCode="General">
                  <c:v>0.92099171876907304</c:v>
                </c:pt>
                <c:pt idx="921" formatCode="General">
                  <c:v>0.92199170589446999</c:v>
                </c:pt>
                <c:pt idx="922" formatCode="General">
                  <c:v>0.92299169301986606</c:v>
                </c:pt>
                <c:pt idx="923" formatCode="General">
                  <c:v>0.92399168014526301</c:v>
                </c:pt>
                <c:pt idx="924" formatCode="General">
                  <c:v>0.92499166727065996</c:v>
                </c:pt>
                <c:pt idx="925" formatCode="General">
                  <c:v>0.92599165439605702</c:v>
                </c:pt>
                <c:pt idx="926" formatCode="General">
                  <c:v>0.92699164152145297</c:v>
                </c:pt>
                <c:pt idx="927" formatCode="General">
                  <c:v>0.92799162864685003</c:v>
                </c:pt>
                <c:pt idx="928" formatCode="General">
                  <c:v>0.92899161577224698</c:v>
                </c:pt>
                <c:pt idx="929" formatCode="General">
                  <c:v>0.92999160289764404</c:v>
                </c:pt>
                <c:pt idx="930" formatCode="General">
                  <c:v>0.93099159002303999</c:v>
                </c:pt>
                <c:pt idx="931" formatCode="General">
                  <c:v>0.93199157714843694</c:v>
                </c:pt>
                <c:pt idx="932" formatCode="General">
                  <c:v>0.93299156427383401</c:v>
                </c:pt>
                <c:pt idx="933" formatCode="General">
                  <c:v>0.93399155139922996</c:v>
                </c:pt>
                <c:pt idx="934" formatCode="General">
                  <c:v>0.93499153852462702</c:v>
                </c:pt>
                <c:pt idx="935" formatCode="General">
                  <c:v>0.93599152565002397</c:v>
                </c:pt>
                <c:pt idx="936" formatCode="General">
                  <c:v>0.93699151277542103</c:v>
                </c:pt>
                <c:pt idx="937" formatCode="General">
                  <c:v>0.93799149990081698</c:v>
                </c:pt>
                <c:pt idx="938" formatCode="General">
                  <c:v>0.93899148702621404</c:v>
                </c:pt>
                <c:pt idx="939" formatCode="General">
                  <c:v>0.939991474151611</c:v>
                </c:pt>
                <c:pt idx="940" formatCode="General">
                  <c:v>0.94099146127700795</c:v>
                </c:pt>
                <c:pt idx="941" formatCode="General">
                  <c:v>0.94199144840240401</c:v>
                </c:pt>
                <c:pt idx="942" formatCode="General">
                  <c:v>0.94299143552780096</c:v>
                </c:pt>
                <c:pt idx="943" formatCode="General">
                  <c:v>0.94399142265319802</c:v>
                </c:pt>
                <c:pt idx="944" formatCode="General">
                  <c:v>0.94499140977859397</c:v>
                </c:pt>
                <c:pt idx="945" formatCode="General">
                  <c:v>0.94599139690399103</c:v>
                </c:pt>
                <c:pt idx="946" formatCode="General">
                  <c:v>0.94699138402938798</c:v>
                </c:pt>
                <c:pt idx="947" formatCode="General">
                  <c:v>0.94799137115478505</c:v>
                </c:pt>
                <c:pt idx="948" formatCode="General">
                  <c:v>0.948991358280181</c:v>
                </c:pt>
                <c:pt idx="949" formatCode="General">
                  <c:v>0.94999134540557795</c:v>
                </c:pt>
                <c:pt idx="950" formatCode="General">
                  <c:v>0.95099133253097501</c:v>
                </c:pt>
                <c:pt idx="951" formatCode="General">
                  <c:v>0.95199131965637196</c:v>
                </c:pt>
                <c:pt idx="952" formatCode="General">
                  <c:v>0.95299130678176802</c:v>
                </c:pt>
                <c:pt idx="953" formatCode="General">
                  <c:v>0.95399129390716497</c:v>
                </c:pt>
                <c:pt idx="954" formatCode="General">
                  <c:v>0.95499128103256203</c:v>
                </c:pt>
                <c:pt idx="955" formatCode="General">
                  <c:v>0.95599126815795799</c:v>
                </c:pt>
                <c:pt idx="956" formatCode="General">
                  <c:v>0.95699125528335505</c:v>
                </c:pt>
                <c:pt idx="957" formatCode="General">
                  <c:v>0.957991242408752</c:v>
                </c:pt>
                <c:pt idx="958" formatCode="General">
                  <c:v>0.95899122953414895</c:v>
                </c:pt>
                <c:pt idx="959" formatCode="General">
                  <c:v>0.95999121665954501</c:v>
                </c:pt>
                <c:pt idx="960" formatCode="General">
                  <c:v>0.96099120378494196</c:v>
                </c:pt>
                <c:pt idx="961" formatCode="General">
                  <c:v>0.96199119091033902</c:v>
                </c:pt>
                <c:pt idx="962" formatCode="General">
                  <c:v>0.96299117803573597</c:v>
                </c:pt>
                <c:pt idx="963" formatCode="General">
                  <c:v>0.96399116516113204</c:v>
                </c:pt>
                <c:pt idx="964" formatCode="General">
                  <c:v>0.96499115228652899</c:v>
                </c:pt>
                <c:pt idx="965" formatCode="General">
                  <c:v>0.96599113941192605</c:v>
                </c:pt>
                <c:pt idx="966" formatCode="General">
                  <c:v>0.966991126537323</c:v>
                </c:pt>
                <c:pt idx="967" formatCode="General">
                  <c:v>0.96799111366271895</c:v>
                </c:pt>
                <c:pt idx="968" formatCode="General">
                  <c:v>0.96899110078811601</c:v>
                </c:pt>
                <c:pt idx="969" formatCode="General">
                  <c:v>0.96999108791351296</c:v>
                </c:pt>
                <c:pt idx="970" formatCode="General">
                  <c:v>0.97099107503890902</c:v>
                </c:pt>
                <c:pt idx="971" formatCode="General">
                  <c:v>0.97199106216430597</c:v>
                </c:pt>
                <c:pt idx="972" formatCode="General">
                  <c:v>0.97299104928970304</c:v>
                </c:pt>
                <c:pt idx="973" formatCode="General">
                  <c:v>0.97399103641509999</c:v>
                </c:pt>
                <c:pt idx="974" formatCode="General">
                  <c:v>0.97499102354049605</c:v>
                </c:pt>
                <c:pt idx="975" formatCode="General">
                  <c:v>0.975991010665893</c:v>
                </c:pt>
                <c:pt idx="976" formatCode="General">
                  <c:v>0.97699099779128995</c:v>
                </c:pt>
                <c:pt idx="977" formatCode="General">
                  <c:v>0.97799098491668701</c:v>
                </c:pt>
                <c:pt idx="978" formatCode="General">
                  <c:v>0.97899097204208296</c:v>
                </c:pt>
                <c:pt idx="979" formatCode="General">
                  <c:v>0.97999095916748002</c:v>
                </c:pt>
                <c:pt idx="980" formatCode="General">
                  <c:v>0.98099094629287698</c:v>
                </c:pt>
                <c:pt idx="981" formatCode="General">
                  <c:v>0.98199093341827304</c:v>
                </c:pt>
                <c:pt idx="982" formatCode="General">
                  <c:v>0.98299092054366999</c:v>
                </c:pt>
                <c:pt idx="983" formatCode="General">
                  <c:v>0.98399090766906705</c:v>
                </c:pt>
                <c:pt idx="984" formatCode="General">
                  <c:v>0.984990894794464</c:v>
                </c:pt>
                <c:pt idx="985" formatCode="General">
                  <c:v>0.98599088191985995</c:v>
                </c:pt>
                <c:pt idx="986" formatCode="General">
                  <c:v>0.98699086904525701</c:v>
                </c:pt>
                <c:pt idx="987" formatCode="General">
                  <c:v>0.98799085617065396</c:v>
                </c:pt>
                <c:pt idx="988" formatCode="General">
                  <c:v>0.98899084329605103</c:v>
                </c:pt>
                <c:pt idx="989" formatCode="General">
                  <c:v>0.98999083042144698</c:v>
                </c:pt>
                <c:pt idx="990" formatCode="General">
                  <c:v>0.99099081754684404</c:v>
                </c:pt>
                <c:pt idx="991" formatCode="General">
                  <c:v>0.99199080467224099</c:v>
                </c:pt>
                <c:pt idx="992" formatCode="General">
                  <c:v>0.99299079179763705</c:v>
                </c:pt>
                <c:pt idx="993" formatCode="General">
                  <c:v>0.993990778923034</c:v>
                </c:pt>
                <c:pt idx="994" formatCode="General">
                  <c:v>0.99499076604843095</c:v>
                </c:pt>
                <c:pt idx="995" formatCode="General">
                  <c:v>0.99599075317382801</c:v>
                </c:pt>
                <c:pt idx="996" formatCode="General">
                  <c:v>0.99699074029922397</c:v>
                </c:pt>
                <c:pt idx="997" formatCode="General">
                  <c:v>0.99799072742462103</c:v>
                </c:pt>
                <c:pt idx="998" formatCode="General">
                  <c:v>0.99899071455001798</c:v>
                </c:pt>
                <c:pt idx="999" formatCode="General">
                  <c:v>0.99999070167541504</c:v>
                </c:pt>
                <c:pt idx="1000" formatCode="General">
                  <c:v>1.0009907484054501</c:v>
                </c:pt>
                <c:pt idx="1001" formatCode="General">
                  <c:v>1.0019907951354901</c:v>
                </c:pt>
                <c:pt idx="1002" formatCode="General">
                  <c:v>1.00299084186553</c:v>
                </c:pt>
                <c:pt idx="1003" formatCode="General">
                  <c:v>1.0039908885955799</c:v>
                </c:pt>
                <c:pt idx="1004" formatCode="General">
                  <c:v>1.0049909353256199</c:v>
                </c:pt>
                <c:pt idx="1005" formatCode="General">
                  <c:v>1.0059909820556601</c:v>
                </c:pt>
                <c:pt idx="1006" formatCode="General">
                  <c:v>1.0069910287857</c:v>
                </c:pt>
                <c:pt idx="1007" formatCode="General">
                  <c:v>1.00799107551574</c:v>
                </c:pt>
                <c:pt idx="1008" formatCode="General">
                  <c:v>1.0089911222457799</c:v>
                </c:pt>
                <c:pt idx="1009" formatCode="General">
                  <c:v>1.0099911689758301</c:v>
                </c:pt>
                <c:pt idx="1010" formatCode="General">
                  <c:v>1.01099121570587</c:v>
                </c:pt>
                <c:pt idx="1011" formatCode="General">
                  <c:v>1.01199126243591</c:v>
                </c:pt>
                <c:pt idx="1012" formatCode="General">
                  <c:v>1.0129913091659499</c:v>
                </c:pt>
                <c:pt idx="1013" formatCode="General">
                  <c:v>1.0139913558959901</c:v>
                </c:pt>
                <c:pt idx="1014" formatCode="General">
                  <c:v>1.01499140262603</c:v>
                </c:pt>
                <c:pt idx="1015" formatCode="General">
                  <c:v>1.01599144935607</c:v>
                </c:pt>
                <c:pt idx="1016" formatCode="General">
                  <c:v>1.0169914960861199</c:v>
                </c:pt>
                <c:pt idx="1017" formatCode="General">
                  <c:v>1.0179915428161599</c:v>
                </c:pt>
                <c:pt idx="1018" formatCode="General">
                  <c:v>1.0189915895462001</c:v>
                </c:pt>
                <c:pt idx="1019" formatCode="General">
                  <c:v>1.01999163627624</c:v>
                </c:pt>
                <c:pt idx="1020" formatCode="General">
                  <c:v>1.02099168300628</c:v>
                </c:pt>
                <c:pt idx="1021" formatCode="General">
                  <c:v>1.0219917297363199</c:v>
                </c:pt>
                <c:pt idx="1022" formatCode="General">
                  <c:v>1.0229917764663601</c:v>
                </c:pt>
                <c:pt idx="1023" formatCode="General">
                  <c:v>1.02399182319641</c:v>
                </c:pt>
                <c:pt idx="1024" formatCode="General">
                  <c:v>1.02499186992645</c:v>
                </c:pt>
                <c:pt idx="1025" formatCode="General">
                  <c:v>1.0259919166564899</c:v>
                </c:pt>
                <c:pt idx="1026" formatCode="General">
                  <c:v>1.0269919633865301</c:v>
                </c:pt>
                <c:pt idx="1027" formatCode="General">
                  <c:v>1.02799201011657</c:v>
                </c:pt>
                <c:pt idx="1028" formatCode="General">
                  <c:v>1.02899205684661</c:v>
                </c:pt>
                <c:pt idx="1029" formatCode="General">
                  <c:v>1.0299921035766599</c:v>
                </c:pt>
                <c:pt idx="1030" formatCode="General">
                  <c:v>1.0309921503067001</c:v>
                </c:pt>
                <c:pt idx="1031" formatCode="General">
                  <c:v>1.0319921970367401</c:v>
                </c:pt>
                <c:pt idx="1032" formatCode="General">
                  <c:v>1.03299224376678</c:v>
                </c:pt>
                <c:pt idx="1033" formatCode="General">
                  <c:v>1.03399229049682</c:v>
                </c:pt>
                <c:pt idx="1034" formatCode="General">
                  <c:v>1.0349923372268599</c:v>
                </c:pt>
                <c:pt idx="1035" formatCode="General">
                  <c:v>1.0359923839569001</c:v>
                </c:pt>
                <c:pt idx="1036" formatCode="General">
                  <c:v>1.03699243068695</c:v>
                </c:pt>
                <c:pt idx="1037" formatCode="General">
                  <c:v>1.03799247741699</c:v>
                </c:pt>
                <c:pt idx="1038" formatCode="General">
                  <c:v>1.0389925241470299</c:v>
                </c:pt>
                <c:pt idx="1039" formatCode="General">
                  <c:v>1.0399925708770701</c:v>
                </c:pt>
                <c:pt idx="1040" formatCode="General">
                  <c:v>1.04099261760711</c:v>
                </c:pt>
                <c:pt idx="1041" formatCode="General">
                  <c:v>1.04199266433715</c:v>
                </c:pt>
                <c:pt idx="1042" formatCode="General">
                  <c:v>1.0429927110671899</c:v>
                </c:pt>
                <c:pt idx="1043" formatCode="General">
                  <c:v>1.0439927577972401</c:v>
                </c:pt>
                <c:pt idx="1044" formatCode="General">
                  <c:v>1.0449928045272801</c:v>
                </c:pt>
                <c:pt idx="1045" formatCode="General">
                  <c:v>1.04599285125732</c:v>
                </c:pt>
                <c:pt idx="1046" formatCode="General">
                  <c:v>1.0469928979873599</c:v>
                </c:pt>
                <c:pt idx="1047" formatCode="General">
                  <c:v>1.0479929447173999</c:v>
                </c:pt>
                <c:pt idx="1048" formatCode="General">
                  <c:v>1.0489929914474401</c:v>
                </c:pt>
                <c:pt idx="1049" formatCode="General">
                  <c:v>1.04999303817749</c:v>
                </c:pt>
                <c:pt idx="1050" formatCode="General">
                  <c:v>1.05099308490753</c:v>
                </c:pt>
                <c:pt idx="1051" formatCode="General">
                  <c:v>1.0519931316375699</c:v>
                </c:pt>
                <c:pt idx="1052" formatCode="General">
                  <c:v>1.0529931783676101</c:v>
                </c:pt>
                <c:pt idx="1053" formatCode="General">
                  <c:v>1.05399322509765</c:v>
                </c:pt>
                <c:pt idx="1054" formatCode="General">
                  <c:v>1.05499327182769</c:v>
                </c:pt>
                <c:pt idx="1055" formatCode="General">
                  <c:v>1.0559933185577299</c:v>
                </c:pt>
                <c:pt idx="1056" formatCode="General">
                  <c:v>1.0569933652877801</c:v>
                </c:pt>
                <c:pt idx="1057" formatCode="General">
                  <c:v>1.05799341201782</c:v>
                </c:pt>
                <c:pt idx="1058" formatCode="General">
                  <c:v>1.05899345874786</c:v>
                </c:pt>
                <c:pt idx="1059" formatCode="General">
                  <c:v>1.0599935054778999</c:v>
                </c:pt>
                <c:pt idx="1060" formatCode="General">
                  <c:v>1.0609935522079399</c:v>
                </c:pt>
                <c:pt idx="1061" formatCode="General">
                  <c:v>1.0619935989379801</c:v>
                </c:pt>
                <c:pt idx="1062" formatCode="General">
                  <c:v>1.06299364566802</c:v>
                </c:pt>
                <c:pt idx="1063" formatCode="General">
                  <c:v>1.06399369239807</c:v>
                </c:pt>
                <c:pt idx="1064" formatCode="General">
                  <c:v>1.0649937391281099</c:v>
                </c:pt>
                <c:pt idx="1065" formatCode="General">
                  <c:v>1.0659937858581501</c:v>
                </c:pt>
                <c:pt idx="1066" formatCode="General">
                  <c:v>1.06699383258819</c:v>
                </c:pt>
                <c:pt idx="1067" formatCode="General">
                  <c:v>1.06799387931823</c:v>
                </c:pt>
                <c:pt idx="1068" formatCode="General">
                  <c:v>1.0689939260482699</c:v>
                </c:pt>
                <c:pt idx="1069" formatCode="General">
                  <c:v>1.0699939727783201</c:v>
                </c:pt>
                <c:pt idx="1070" formatCode="General">
                  <c:v>1.07099401950836</c:v>
                </c:pt>
                <c:pt idx="1071" formatCode="General">
                  <c:v>1.0719940662384</c:v>
                </c:pt>
                <c:pt idx="1072" formatCode="General">
                  <c:v>1.0729941129684399</c:v>
                </c:pt>
                <c:pt idx="1073" formatCode="General">
                  <c:v>1.0739941596984801</c:v>
                </c:pt>
                <c:pt idx="1074" formatCode="General">
                  <c:v>1.0749942064285201</c:v>
                </c:pt>
                <c:pt idx="1075" formatCode="General">
                  <c:v>1.07599425315856</c:v>
                </c:pt>
                <c:pt idx="1076" formatCode="General">
                  <c:v>1.07699429988861</c:v>
                </c:pt>
                <c:pt idx="1077" formatCode="General">
                  <c:v>1.0779943466186499</c:v>
                </c:pt>
                <c:pt idx="1078" formatCode="General">
                  <c:v>1.0789943933486901</c:v>
                </c:pt>
                <c:pt idx="1079" formatCode="General">
                  <c:v>1.07999444007873</c:v>
                </c:pt>
                <c:pt idx="1080" formatCode="General">
                  <c:v>1.08099448680877</c:v>
                </c:pt>
                <c:pt idx="1081" formatCode="General">
                  <c:v>1.0819945335388099</c:v>
                </c:pt>
                <c:pt idx="1082" formatCode="General">
                  <c:v>1.0829945802688501</c:v>
                </c:pt>
                <c:pt idx="1083" formatCode="General">
                  <c:v>1.0839946269989</c:v>
                </c:pt>
                <c:pt idx="1084" formatCode="General">
                  <c:v>1.08499467372894</c:v>
                </c:pt>
                <c:pt idx="1085" formatCode="General">
                  <c:v>1.0859947204589799</c:v>
                </c:pt>
                <c:pt idx="1086" formatCode="General">
                  <c:v>1.0869947671890201</c:v>
                </c:pt>
                <c:pt idx="1087" formatCode="General">
                  <c:v>1.0879948139190601</c:v>
                </c:pt>
                <c:pt idx="1088" formatCode="General">
                  <c:v>1.0889948606491</c:v>
                </c:pt>
                <c:pt idx="1089" formatCode="General">
                  <c:v>1.0899949073791499</c:v>
                </c:pt>
                <c:pt idx="1090" formatCode="General">
                  <c:v>1.0909949541091899</c:v>
                </c:pt>
                <c:pt idx="1091" formatCode="General">
                  <c:v>1.0919950008392301</c:v>
                </c:pt>
                <c:pt idx="1092" formatCode="General">
                  <c:v>1.09299504756927</c:v>
                </c:pt>
                <c:pt idx="1093" formatCode="General">
                  <c:v>1.09399509429931</c:v>
                </c:pt>
                <c:pt idx="1094" formatCode="General">
                  <c:v>1.0949951410293499</c:v>
                </c:pt>
                <c:pt idx="1095" formatCode="General">
                  <c:v>1.0959951877593901</c:v>
                </c:pt>
                <c:pt idx="1096" formatCode="General">
                  <c:v>1.09699523448944</c:v>
                </c:pt>
                <c:pt idx="1097" formatCode="General">
                  <c:v>1.09799528121948</c:v>
                </c:pt>
                <c:pt idx="1098" formatCode="General">
                  <c:v>1.0989953279495199</c:v>
                </c:pt>
                <c:pt idx="1099" formatCode="General">
                  <c:v>1.0999953746795601</c:v>
                </c:pt>
                <c:pt idx="1100" formatCode="General">
                  <c:v>1.1009954214096001</c:v>
                </c:pt>
                <c:pt idx="1101" formatCode="General">
                  <c:v>1.10199546813964</c:v>
                </c:pt>
                <c:pt idx="1102" formatCode="General">
                  <c:v>1.1029955148696799</c:v>
                </c:pt>
                <c:pt idx="1103" formatCode="General">
                  <c:v>1.1039955615997299</c:v>
                </c:pt>
                <c:pt idx="1104" formatCode="General">
                  <c:v>1.1049956083297701</c:v>
                </c:pt>
                <c:pt idx="1105" formatCode="General">
                  <c:v>1.10599565505981</c:v>
                </c:pt>
                <c:pt idx="1106" formatCode="General">
                  <c:v>1.10699570178985</c:v>
                </c:pt>
                <c:pt idx="1107" formatCode="General">
                  <c:v>1.1079957485198899</c:v>
                </c:pt>
                <c:pt idx="1108" formatCode="General">
                  <c:v>1.1089957952499301</c:v>
                </c:pt>
                <c:pt idx="1109" formatCode="General">
                  <c:v>1.10999584197998</c:v>
                </c:pt>
                <c:pt idx="1110" formatCode="General">
                  <c:v>1.11099588871002</c:v>
                </c:pt>
                <c:pt idx="1111" formatCode="General">
                  <c:v>1.1119959354400599</c:v>
                </c:pt>
                <c:pt idx="1112" formatCode="General">
                  <c:v>1.1129959821701001</c:v>
                </c:pt>
                <c:pt idx="1113" formatCode="General">
                  <c:v>1.11399602890014</c:v>
                </c:pt>
                <c:pt idx="1114" formatCode="General">
                  <c:v>1.11499607563018</c:v>
                </c:pt>
                <c:pt idx="1115" formatCode="General">
                  <c:v>1.1159961223602199</c:v>
                </c:pt>
                <c:pt idx="1116" formatCode="General">
                  <c:v>1.1169961690902701</c:v>
                </c:pt>
                <c:pt idx="1117" formatCode="General">
                  <c:v>1.1179962158203101</c:v>
                </c:pt>
                <c:pt idx="1118" formatCode="General">
                  <c:v>1.11899626255035</c:v>
                </c:pt>
                <c:pt idx="1119" formatCode="General">
                  <c:v>1.11999630928039</c:v>
                </c:pt>
                <c:pt idx="1120" formatCode="General">
                  <c:v>1.1209963560104299</c:v>
                </c:pt>
                <c:pt idx="1121" formatCode="General">
                  <c:v>1.1219964027404701</c:v>
                </c:pt>
                <c:pt idx="1122" formatCode="General">
                  <c:v>1.12299644947052</c:v>
                </c:pt>
                <c:pt idx="1123" formatCode="General">
                  <c:v>1.12399649620056</c:v>
                </c:pt>
                <c:pt idx="1124" formatCode="General">
                  <c:v>1.1249965429305999</c:v>
                </c:pt>
                <c:pt idx="1125" formatCode="General">
                  <c:v>1.1259965896606401</c:v>
                </c:pt>
                <c:pt idx="1126" formatCode="General">
                  <c:v>1.12699663639068</c:v>
                </c:pt>
                <c:pt idx="1127" formatCode="General">
                  <c:v>1.12799668312072</c:v>
                </c:pt>
                <c:pt idx="1128" formatCode="General">
                  <c:v>1.1289967298507599</c:v>
                </c:pt>
                <c:pt idx="1129" formatCode="General">
                  <c:v>1.1299967765808101</c:v>
                </c:pt>
                <c:pt idx="1130" formatCode="General">
                  <c:v>1.1309968233108501</c:v>
                </c:pt>
                <c:pt idx="1131" formatCode="General">
                  <c:v>1.13199687004089</c:v>
                </c:pt>
                <c:pt idx="1132" formatCode="General">
                  <c:v>1.13299691677093</c:v>
                </c:pt>
                <c:pt idx="1133" formatCode="General">
                  <c:v>1.1339969635009699</c:v>
                </c:pt>
                <c:pt idx="1134" formatCode="General">
                  <c:v>1.1349970102310101</c:v>
                </c:pt>
                <c:pt idx="1135" formatCode="General">
                  <c:v>1.13599705696105</c:v>
                </c:pt>
                <c:pt idx="1136" formatCode="General">
                  <c:v>1.1369971036911</c:v>
                </c:pt>
                <c:pt idx="1137" formatCode="General">
                  <c:v>1.1379971504211399</c:v>
                </c:pt>
                <c:pt idx="1138" formatCode="General">
                  <c:v>1.1389971971511801</c:v>
                </c:pt>
                <c:pt idx="1139" formatCode="General">
                  <c:v>1.13999724388122</c:v>
                </c:pt>
                <c:pt idx="1140" formatCode="General">
                  <c:v>1.14099729061126</c:v>
                </c:pt>
                <c:pt idx="1141" formatCode="General">
                  <c:v>1.1419973373412999</c:v>
                </c:pt>
                <c:pt idx="1142" formatCode="General">
                  <c:v>1.1429973840713501</c:v>
                </c:pt>
                <c:pt idx="1143" formatCode="General">
                  <c:v>1.14399743080139</c:v>
                </c:pt>
                <c:pt idx="1144" formatCode="General">
                  <c:v>1.14499747753143</c:v>
                </c:pt>
                <c:pt idx="1145" formatCode="General">
                  <c:v>1.1459975242614699</c:v>
                </c:pt>
                <c:pt idx="1146" formatCode="General">
                  <c:v>1.1469975709915099</c:v>
                </c:pt>
                <c:pt idx="1147" formatCode="General">
                  <c:v>1.1479976177215501</c:v>
                </c:pt>
                <c:pt idx="1148" formatCode="General">
                  <c:v>1.14899766445159</c:v>
                </c:pt>
                <c:pt idx="1149" formatCode="General">
                  <c:v>1.14999771118164</c:v>
                </c:pt>
                <c:pt idx="1150" formatCode="General">
                  <c:v>1.1509977579116799</c:v>
                </c:pt>
                <c:pt idx="1151" formatCode="General">
                  <c:v>1.1519978046417201</c:v>
                </c:pt>
                <c:pt idx="1152" formatCode="General">
                  <c:v>1.15299785137176</c:v>
                </c:pt>
                <c:pt idx="1153" formatCode="General">
                  <c:v>1.1539978981018</c:v>
                </c:pt>
                <c:pt idx="1154" formatCode="General">
                  <c:v>1.1549979448318399</c:v>
                </c:pt>
                <c:pt idx="1155" formatCode="General">
                  <c:v>1.1559979915618801</c:v>
                </c:pt>
                <c:pt idx="1156" formatCode="General">
                  <c:v>1.15699803829193</c:v>
                </c:pt>
                <c:pt idx="1157" formatCode="General">
                  <c:v>1.15799808502197</c:v>
                </c:pt>
                <c:pt idx="1158" formatCode="General">
                  <c:v>1.1589981317520099</c:v>
                </c:pt>
                <c:pt idx="1159" formatCode="General">
                  <c:v>1.1599981784820499</c:v>
                </c:pt>
                <c:pt idx="1160" formatCode="General">
                  <c:v>1.1609982252120901</c:v>
                </c:pt>
                <c:pt idx="1161" formatCode="General">
                  <c:v>1.16199827194213</c:v>
                </c:pt>
                <c:pt idx="1162" formatCode="General">
                  <c:v>1.16299831867218</c:v>
                </c:pt>
                <c:pt idx="1163" formatCode="General">
                  <c:v>1.1639983654022199</c:v>
                </c:pt>
                <c:pt idx="1164" formatCode="General">
                  <c:v>1.1649984121322601</c:v>
                </c:pt>
                <c:pt idx="1165" formatCode="General">
                  <c:v>1.1659984588623</c:v>
                </c:pt>
                <c:pt idx="1166" formatCode="General">
                  <c:v>1.16699850559234</c:v>
                </c:pt>
                <c:pt idx="1167" formatCode="General">
                  <c:v>1.1679985523223799</c:v>
                </c:pt>
                <c:pt idx="1168" formatCode="General">
                  <c:v>1.1689985990524201</c:v>
                </c:pt>
                <c:pt idx="1169" formatCode="General">
                  <c:v>1.16999864578247</c:v>
                </c:pt>
                <c:pt idx="1170" formatCode="General">
                  <c:v>1.17099869251251</c:v>
                </c:pt>
                <c:pt idx="1171" formatCode="General">
                  <c:v>1.1719987392425499</c:v>
                </c:pt>
                <c:pt idx="1172" formatCode="General">
                  <c:v>1.1729987859725901</c:v>
                </c:pt>
                <c:pt idx="1173" formatCode="General">
                  <c:v>1.1739988327026301</c:v>
                </c:pt>
                <c:pt idx="1174" formatCode="General">
                  <c:v>1.17499887943267</c:v>
                </c:pt>
                <c:pt idx="1175" formatCode="General">
                  <c:v>1.17599892616271</c:v>
                </c:pt>
                <c:pt idx="1176" formatCode="General">
                  <c:v>1.1769989728927599</c:v>
                </c:pt>
                <c:pt idx="1177" formatCode="General">
                  <c:v>1.1779990196228001</c:v>
                </c:pt>
                <c:pt idx="1178" formatCode="General">
                  <c:v>1.17899906635284</c:v>
                </c:pt>
                <c:pt idx="1179" formatCode="General">
                  <c:v>1.17999911308288</c:v>
                </c:pt>
                <c:pt idx="1180" formatCode="General">
                  <c:v>1.1809991598129199</c:v>
                </c:pt>
                <c:pt idx="1181" formatCode="General">
                  <c:v>1.1819992065429601</c:v>
                </c:pt>
                <c:pt idx="1182" formatCode="General">
                  <c:v>1.18299925327301</c:v>
                </c:pt>
                <c:pt idx="1183" formatCode="General">
                  <c:v>1.18399930000305</c:v>
                </c:pt>
                <c:pt idx="1184" formatCode="General">
                  <c:v>1.1849993467330899</c:v>
                </c:pt>
                <c:pt idx="1185" formatCode="General">
                  <c:v>1.1859993934631301</c:v>
                </c:pt>
                <c:pt idx="1186" formatCode="General">
                  <c:v>1.1869994401931701</c:v>
                </c:pt>
                <c:pt idx="1187" formatCode="General">
                  <c:v>1.18799948692321</c:v>
                </c:pt>
                <c:pt idx="1188" formatCode="General">
                  <c:v>1.18899953365325</c:v>
                </c:pt>
                <c:pt idx="1189" formatCode="General">
                  <c:v>1.1899995803832999</c:v>
                </c:pt>
                <c:pt idx="1190" formatCode="General">
                  <c:v>1.1909996271133401</c:v>
                </c:pt>
                <c:pt idx="1191" formatCode="General">
                  <c:v>1.19199967384338</c:v>
                </c:pt>
                <c:pt idx="1192" formatCode="General">
                  <c:v>1.19299972057342</c:v>
                </c:pt>
                <c:pt idx="1193" formatCode="General">
                  <c:v>1.1939997673034599</c:v>
                </c:pt>
                <c:pt idx="1194" formatCode="General">
                  <c:v>1.1949998140335001</c:v>
                </c:pt>
                <c:pt idx="1195" formatCode="General">
                  <c:v>1.19599986076354</c:v>
                </c:pt>
                <c:pt idx="1196" formatCode="General">
                  <c:v>1.19699990749359</c:v>
                </c:pt>
                <c:pt idx="1197" formatCode="General">
                  <c:v>1.1979999542236299</c:v>
                </c:pt>
                <c:pt idx="1198" formatCode="General">
                  <c:v>1.1990000009536701</c:v>
                </c:pt>
                <c:pt idx="1199" formatCode="General">
                  <c:v>1.20000004768371</c:v>
                </c:pt>
                <c:pt idx="1200" formatCode="General">
                  <c:v>1.20100009441375</c:v>
                </c:pt>
                <c:pt idx="1201" formatCode="General">
                  <c:v>1.2020001411437899</c:v>
                </c:pt>
                <c:pt idx="1202" formatCode="General">
                  <c:v>1.2030001878738401</c:v>
                </c:pt>
                <c:pt idx="1203" formatCode="General">
                  <c:v>1.2040002346038801</c:v>
                </c:pt>
                <c:pt idx="1204" formatCode="General">
                  <c:v>1.20500028133392</c:v>
                </c:pt>
                <c:pt idx="1205" formatCode="General">
                  <c:v>1.20600032806396</c:v>
                </c:pt>
                <c:pt idx="1206" formatCode="General">
                  <c:v>1.2070003747939999</c:v>
                </c:pt>
                <c:pt idx="1207" formatCode="General">
                  <c:v>1.2080004215240401</c:v>
                </c:pt>
                <c:pt idx="1208" formatCode="General">
                  <c:v>1.20900046825408</c:v>
                </c:pt>
                <c:pt idx="1209" formatCode="General">
                  <c:v>1.21000051498413</c:v>
                </c:pt>
                <c:pt idx="1210" formatCode="General">
                  <c:v>1.2110005617141699</c:v>
                </c:pt>
                <c:pt idx="1211" formatCode="General">
                  <c:v>1.2120006084442101</c:v>
                </c:pt>
                <c:pt idx="1212" formatCode="General">
                  <c:v>1.21300065517425</c:v>
                </c:pt>
                <c:pt idx="1213" formatCode="General">
                  <c:v>1.21400070190429</c:v>
                </c:pt>
                <c:pt idx="1214" formatCode="General">
                  <c:v>1.2150007486343299</c:v>
                </c:pt>
                <c:pt idx="1215" formatCode="General">
                  <c:v>1.2160007953643699</c:v>
                </c:pt>
                <c:pt idx="1216" formatCode="General">
                  <c:v>1.2170008420944201</c:v>
                </c:pt>
                <c:pt idx="1217" formatCode="General">
                  <c:v>1.21800088882446</c:v>
                </c:pt>
                <c:pt idx="1218" formatCode="General">
                  <c:v>1.2190009355545</c:v>
                </c:pt>
                <c:pt idx="1219" formatCode="General">
                  <c:v>1.2200009822845399</c:v>
                </c:pt>
                <c:pt idx="1220" formatCode="General">
                  <c:v>1.2210010290145801</c:v>
                </c:pt>
                <c:pt idx="1221" formatCode="General">
                  <c:v>1.22200107574462</c:v>
                </c:pt>
                <c:pt idx="1222" formatCode="General">
                  <c:v>1.22300112247467</c:v>
                </c:pt>
                <c:pt idx="1223" formatCode="General">
                  <c:v>1.2240011692047099</c:v>
                </c:pt>
                <c:pt idx="1224" formatCode="General">
                  <c:v>1.2250012159347501</c:v>
                </c:pt>
                <c:pt idx="1225" formatCode="General">
                  <c:v>1.22600126266479</c:v>
                </c:pt>
                <c:pt idx="1226" formatCode="General">
                  <c:v>1.22700130939483</c:v>
                </c:pt>
                <c:pt idx="1227" formatCode="General">
                  <c:v>1.2280013561248699</c:v>
                </c:pt>
                <c:pt idx="1228" formatCode="General">
                  <c:v>1.2290014028549101</c:v>
                </c:pt>
                <c:pt idx="1229" formatCode="General">
                  <c:v>1.23000144958496</c:v>
                </c:pt>
                <c:pt idx="1230" formatCode="General">
                  <c:v>1.231001496315</c:v>
                </c:pt>
                <c:pt idx="1231" formatCode="General">
                  <c:v>1.2320015430450399</c:v>
                </c:pt>
                <c:pt idx="1232" formatCode="General">
                  <c:v>1.2330015897750799</c:v>
                </c:pt>
                <c:pt idx="1233" formatCode="General">
                  <c:v>1.2340016365051201</c:v>
                </c:pt>
                <c:pt idx="1234" formatCode="General">
                  <c:v>1.23500168323516</c:v>
                </c:pt>
                <c:pt idx="1235" formatCode="General">
                  <c:v>1.23600172996521</c:v>
                </c:pt>
                <c:pt idx="1236" formatCode="General">
                  <c:v>1.2370017766952499</c:v>
                </c:pt>
                <c:pt idx="1237" formatCode="General">
                  <c:v>1.2380018234252901</c:v>
                </c:pt>
                <c:pt idx="1238" formatCode="General">
                  <c:v>1.23900187015533</c:v>
                </c:pt>
                <c:pt idx="1239" formatCode="General">
                  <c:v>1.24000191688537</c:v>
                </c:pt>
                <c:pt idx="1240" formatCode="General">
                  <c:v>1.2410019636154099</c:v>
                </c:pt>
                <c:pt idx="1241" formatCode="General">
                  <c:v>1.2420020103454501</c:v>
                </c:pt>
                <c:pt idx="1242" formatCode="General">
                  <c:v>1.2430020570755</c:v>
                </c:pt>
                <c:pt idx="1243" formatCode="General">
                  <c:v>1.24400210380554</c:v>
                </c:pt>
                <c:pt idx="1244" formatCode="General">
                  <c:v>1.2450021505355799</c:v>
                </c:pt>
                <c:pt idx="1245" formatCode="General">
                  <c:v>1.2460021972656199</c:v>
                </c:pt>
                <c:pt idx="1246" formatCode="General">
                  <c:v>1.2470022439956601</c:v>
                </c:pt>
                <c:pt idx="1247" formatCode="General">
                  <c:v>1.2480022907257</c:v>
                </c:pt>
                <c:pt idx="1248" formatCode="General">
                  <c:v>1.24900233745574</c:v>
                </c:pt>
                <c:pt idx="1249" formatCode="General">
                  <c:v>1.2500023841857899</c:v>
                </c:pt>
                <c:pt idx="1250" formatCode="General">
                  <c:v>1.2510024309158301</c:v>
                </c:pt>
                <c:pt idx="1251" formatCode="General">
                  <c:v>1.25200247764587</c:v>
                </c:pt>
                <c:pt idx="1252" formatCode="General">
                  <c:v>1.25300252437591</c:v>
                </c:pt>
                <c:pt idx="1253" formatCode="General">
                  <c:v>1.2540025711059499</c:v>
                </c:pt>
                <c:pt idx="1254" formatCode="General">
                  <c:v>1.2550026178359901</c:v>
                </c:pt>
                <c:pt idx="1255" formatCode="General">
                  <c:v>1.25600266456604</c:v>
                </c:pt>
                <c:pt idx="1256" formatCode="General">
                  <c:v>1.25700271129608</c:v>
                </c:pt>
                <c:pt idx="1257" formatCode="General">
                  <c:v>1.2580027580261199</c:v>
                </c:pt>
                <c:pt idx="1258" formatCode="General">
                  <c:v>1.2590028047561601</c:v>
                </c:pt>
                <c:pt idx="1259" formatCode="General">
                  <c:v>1.2600028514862001</c:v>
                </c:pt>
                <c:pt idx="1260" formatCode="General">
                  <c:v>1.26100289821624</c:v>
                </c:pt>
                <c:pt idx="1261" formatCode="General">
                  <c:v>1.26200294494628</c:v>
                </c:pt>
                <c:pt idx="1262" formatCode="General">
                  <c:v>1.2630029916763299</c:v>
                </c:pt>
                <c:pt idx="1263" formatCode="General">
                  <c:v>1.2640030384063701</c:v>
                </c:pt>
                <c:pt idx="1264" formatCode="General">
                  <c:v>1.26500308513641</c:v>
                </c:pt>
                <c:pt idx="1265" formatCode="General">
                  <c:v>1.26600313186645</c:v>
                </c:pt>
                <c:pt idx="1266" formatCode="General">
                  <c:v>1.2670031785964899</c:v>
                </c:pt>
                <c:pt idx="1267" formatCode="General">
                  <c:v>1.2680032253265301</c:v>
                </c:pt>
                <c:pt idx="1268" formatCode="General">
                  <c:v>1.26900327205657</c:v>
                </c:pt>
                <c:pt idx="1269" formatCode="General">
                  <c:v>1.27000331878662</c:v>
                </c:pt>
                <c:pt idx="1270" formatCode="General">
                  <c:v>1.2710033655166599</c:v>
                </c:pt>
                <c:pt idx="1271" formatCode="General">
                  <c:v>1.2720034122467001</c:v>
                </c:pt>
                <c:pt idx="1272" formatCode="General">
                  <c:v>1.2730034589767401</c:v>
                </c:pt>
                <c:pt idx="1273" formatCode="General">
                  <c:v>1.27400350570678</c:v>
                </c:pt>
                <c:pt idx="1274" formatCode="General">
                  <c:v>1.27500355243682</c:v>
                </c:pt>
                <c:pt idx="1275" formatCode="General">
                  <c:v>1.2760035991668699</c:v>
                </c:pt>
                <c:pt idx="1276" formatCode="General">
                  <c:v>1.2770036458969101</c:v>
                </c:pt>
                <c:pt idx="1277" formatCode="General">
                  <c:v>1.27800369262695</c:v>
                </c:pt>
                <c:pt idx="1278" formatCode="General">
                  <c:v>1.27900373935699</c:v>
                </c:pt>
                <c:pt idx="1279" formatCode="General">
                  <c:v>1.2800037860870299</c:v>
                </c:pt>
                <c:pt idx="1280" formatCode="General">
                  <c:v>1.2810038328170701</c:v>
                </c:pt>
                <c:pt idx="1281" formatCode="General">
                  <c:v>1.28200387954711</c:v>
                </c:pt>
                <c:pt idx="1282" formatCode="General">
                  <c:v>1.28300392627716</c:v>
                </c:pt>
                <c:pt idx="1283" formatCode="General">
                  <c:v>1.2840039730071999</c:v>
                </c:pt>
                <c:pt idx="1284" formatCode="General">
                  <c:v>1.2850040197372401</c:v>
                </c:pt>
                <c:pt idx="1285" formatCode="General">
                  <c:v>1.28600406646728</c:v>
                </c:pt>
                <c:pt idx="1286" formatCode="General">
                  <c:v>1.28700411319732</c:v>
                </c:pt>
                <c:pt idx="1287" formatCode="General">
                  <c:v>1.2880041599273599</c:v>
                </c:pt>
                <c:pt idx="1288" formatCode="General">
                  <c:v>1.2890042066573999</c:v>
                </c:pt>
                <c:pt idx="1289" formatCode="General">
                  <c:v>1.2900042533874501</c:v>
                </c:pt>
                <c:pt idx="1290" formatCode="General">
                  <c:v>1.29100430011749</c:v>
                </c:pt>
                <c:pt idx="1291" formatCode="General">
                  <c:v>1.29200434684753</c:v>
                </c:pt>
                <c:pt idx="1292" formatCode="General">
                  <c:v>1.2930043935775699</c:v>
                </c:pt>
                <c:pt idx="1293" formatCode="General">
                  <c:v>1.2940044403076101</c:v>
                </c:pt>
                <c:pt idx="1294" formatCode="General">
                  <c:v>1.29500448703765</c:v>
                </c:pt>
                <c:pt idx="1295" formatCode="General">
                  <c:v>1.2960045337677</c:v>
                </c:pt>
                <c:pt idx="1296" formatCode="General">
                  <c:v>1.2970045804977399</c:v>
                </c:pt>
                <c:pt idx="1297" formatCode="General">
                  <c:v>1.2980046272277801</c:v>
                </c:pt>
                <c:pt idx="1298" formatCode="General">
                  <c:v>1.29900467395782</c:v>
                </c:pt>
                <c:pt idx="1299" formatCode="General">
                  <c:v>1.30000472068786</c:v>
                </c:pt>
                <c:pt idx="1300" formatCode="General">
                  <c:v>1.3010047674178999</c:v>
                </c:pt>
                <c:pt idx="1301" formatCode="General">
                  <c:v>1.3020048141479399</c:v>
                </c:pt>
                <c:pt idx="1302" formatCode="General">
                  <c:v>1.3030048608779901</c:v>
                </c:pt>
                <c:pt idx="1303" formatCode="General">
                  <c:v>1.30400490760803</c:v>
                </c:pt>
                <c:pt idx="1304" formatCode="General">
                  <c:v>1.30500495433807</c:v>
                </c:pt>
                <c:pt idx="1305" formatCode="General">
                  <c:v>1.3060050010681099</c:v>
                </c:pt>
                <c:pt idx="1306" formatCode="General">
                  <c:v>1.3070050477981501</c:v>
                </c:pt>
                <c:pt idx="1307" formatCode="General">
                  <c:v>1.30800509452819</c:v>
                </c:pt>
                <c:pt idx="1308" formatCode="General">
                  <c:v>1.30900514125823</c:v>
                </c:pt>
                <c:pt idx="1309" formatCode="General">
                  <c:v>1.3100051879882799</c:v>
                </c:pt>
                <c:pt idx="1310" formatCode="General">
                  <c:v>1.3110052347183201</c:v>
                </c:pt>
                <c:pt idx="1311" formatCode="General">
                  <c:v>1.31200528144836</c:v>
                </c:pt>
                <c:pt idx="1312" formatCode="General">
                  <c:v>1.3130053281784</c:v>
                </c:pt>
                <c:pt idx="1313" formatCode="General">
                  <c:v>1.3140053749084399</c:v>
                </c:pt>
                <c:pt idx="1314" formatCode="General">
                  <c:v>1.3150054216384801</c:v>
                </c:pt>
                <c:pt idx="1315" formatCode="General">
                  <c:v>1.3160054683685301</c:v>
                </c:pt>
                <c:pt idx="1316" formatCode="General">
                  <c:v>1.31700551509857</c:v>
                </c:pt>
                <c:pt idx="1317" formatCode="General">
                  <c:v>1.31800556182861</c:v>
                </c:pt>
                <c:pt idx="1318" formatCode="General">
                  <c:v>1.3190056085586499</c:v>
                </c:pt>
                <c:pt idx="1319" formatCode="General">
                  <c:v>1.3200056552886901</c:v>
                </c:pt>
                <c:pt idx="1320" formatCode="General">
                  <c:v>1.32100570201873</c:v>
                </c:pt>
                <c:pt idx="1321" formatCode="General">
                  <c:v>1.32200574874877</c:v>
                </c:pt>
                <c:pt idx="1322" formatCode="General">
                  <c:v>1.3230057954788199</c:v>
                </c:pt>
                <c:pt idx="1323" formatCode="General">
                  <c:v>1.3240058422088601</c:v>
                </c:pt>
                <c:pt idx="1324" formatCode="General">
                  <c:v>1.3250058889389</c:v>
                </c:pt>
                <c:pt idx="1325" formatCode="General">
                  <c:v>1.32600593566894</c:v>
                </c:pt>
                <c:pt idx="1326" formatCode="General">
                  <c:v>1.3270059823989799</c:v>
                </c:pt>
                <c:pt idx="1327" formatCode="General">
                  <c:v>1.3280060291290201</c:v>
                </c:pt>
                <c:pt idx="1328" formatCode="General">
                  <c:v>1.3290060758590601</c:v>
                </c:pt>
                <c:pt idx="1329" formatCode="General">
                  <c:v>1.33000612258911</c:v>
                </c:pt>
                <c:pt idx="1330" formatCode="General">
                  <c:v>1.3310061693191499</c:v>
                </c:pt>
                <c:pt idx="1331" formatCode="General">
                  <c:v>1.3320062160491899</c:v>
                </c:pt>
                <c:pt idx="1332" formatCode="General">
                  <c:v>1.3330062627792301</c:v>
                </c:pt>
                <c:pt idx="1333" formatCode="General">
                  <c:v>1.33400630950927</c:v>
                </c:pt>
                <c:pt idx="1334" formatCode="General">
                  <c:v>1.33500635623931</c:v>
                </c:pt>
                <c:pt idx="1335" formatCode="General">
                  <c:v>1.3360064029693599</c:v>
                </c:pt>
                <c:pt idx="1336" formatCode="General">
                  <c:v>1.3370064496994001</c:v>
                </c:pt>
                <c:pt idx="1337" formatCode="General">
                  <c:v>1.33800649642944</c:v>
                </c:pt>
                <c:pt idx="1338" formatCode="General">
                  <c:v>1.33900654315948</c:v>
                </c:pt>
                <c:pt idx="1339" formatCode="General">
                  <c:v>1.3400065898895199</c:v>
                </c:pt>
                <c:pt idx="1340" formatCode="General">
                  <c:v>1.3410066366195601</c:v>
                </c:pt>
                <c:pt idx="1341" formatCode="General">
                  <c:v>1.3420066833496</c:v>
                </c:pt>
                <c:pt idx="1342" formatCode="General">
                  <c:v>1.34300673007965</c:v>
                </c:pt>
                <c:pt idx="1343" formatCode="General">
                  <c:v>1.3440067768096899</c:v>
                </c:pt>
                <c:pt idx="1344" formatCode="General">
                  <c:v>1.3450068235397299</c:v>
                </c:pt>
                <c:pt idx="1345" formatCode="General">
                  <c:v>1.3460068702697701</c:v>
                </c:pt>
                <c:pt idx="1346" formatCode="General">
                  <c:v>1.34700691699981</c:v>
                </c:pt>
                <c:pt idx="1347" formatCode="General">
                  <c:v>1.34800696372985</c:v>
                </c:pt>
                <c:pt idx="1348" formatCode="General">
                  <c:v>1.3490070104598899</c:v>
                </c:pt>
                <c:pt idx="1349" formatCode="General">
                  <c:v>1.3500070571899401</c:v>
                </c:pt>
                <c:pt idx="1350" formatCode="General">
                  <c:v>1.35100710391998</c:v>
                </c:pt>
                <c:pt idx="1351" formatCode="General">
                  <c:v>1.35200715065002</c:v>
                </c:pt>
                <c:pt idx="1352" formatCode="General">
                  <c:v>1.3530071973800599</c:v>
                </c:pt>
                <c:pt idx="1353" formatCode="General">
                  <c:v>1.3540072441101001</c:v>
                </c:pt>
                <c:pt idx="1354" formatCode="General">
                  <c:v>1.35500729084014</c:v>
                </c:pt>
                <c:pt idx="1355" formatCode="General">
                  <c:v>1.35600733757019</c:v>
                </c:pt>
                <c:pt idx="1356" formatCode="General">
                  <c:v>1.3570073843002299</c:v>
                </c:pt>
                <c:pt idx="1357" formatCode="General">
                  <c:v>1.3580074310302701</c:v>
                </c:pt>
                <c:pt idx="1358" formatCode="General">
                  <c:v>1.3590074777603101</c:v>
                </c:pt>
                <c:pt idx="1359" formatCode="General">
                  <c:v>1.36000752449035</c:v>
                </c:pt>
                <c:pt idx="1360" formatCode="General">
                  <c:v>1.36100757122039</c:v>
                </c:pt>
                <c:pt idx="1361" formatCode="General">
                  <c:v>1.3620076179504299</c:v>
                </c:pt>
                <c:pt idx="1362" formatCode="General">
                  <c:v>1.3630076646804801</c:v>
                </c:pt>
                <c:pt idx="1363" formatCode="General">
                  <c:v>1.36400771141052</c:v>
                </c:pt>
                <c:pt idx="1364" formatCode="General">
                  <c:v>1.36500775814056</c:v>
                </c:pt>
                <c:pt idx="1365" formatCode="General">
                  <c:v>1.3660078048705999</c:v>
                </c:pt>
                <c:pt idx="1366" formatCode="General">
                  <c:v>1.3670078516006401</c:v>
                </c:pt>
                <c:pt idx="1367" formatCode="General">
                  <c:v>1.36800789833068</c:v>
                </c:pt>
                <c:pt idx="1368" formatCode="General">
                  <c:v>1.36900794506073</c:v>
                </c:pt>
                <c:pt idx="1369" formatCode="General">
                  <c:v>1.3700079917907699</c:v>
                </c:pt>
                <c:pt idx="1370" formatCode="General">
                  <c:v>1.3710080385208101</c:v>
                </c:pt>
                <c:pt idx="1371" formatCode="General">
                  <c:v>1.3720080852508501</c:v>
                </c:pt>
                <c:pt idx="1372" formatCode="General">
                  <c:v>1.37300813198089</c:v>
                </c:pt>
                <c:pt idx="1373" formatCode="General">
                  <c:v>1.37400817871093</c:v>
                </c:pt>
                <c:pt idx="1374" formatCode="General">
                  <c:v>1.3750082254409699</c:v>
                </c:pt>
                <c:pt idx="1375" formatCode="General">
                  <c:v>1.3760082721710201</c:v>
                </c:pt>
                <c:pt idx="1376" formatCode="General">
                  <c:v>1.37700831890106</c:v>
                </c:pt>
                <c:pt idx="1377" formatCode="General">
                  <c:v>1.3780083656311</c:v>
                </c:pt>
                <c:pt idx="1378" formatCode="General">
                  <c:v>1.3790084123611399</c:v>
                </c:pt>
                <c:pt idx="1379" formatCode="General">
                  <c:v>1.3800084590911801</c:v>
                </c:pt>
                <c:pt idx="1380" formatCode="General">
                  <c:v>1.38100850582122</c:v>
                </c:pt>
                <c:pt idx="1381" formatCode="General">
                  <c:v>1.38200855255126</c:v>
                </c:pt>
                <c:pt idx="1382" formatCode="General">
                  <c:v>1.3830085992813099</c:v>
                </c:pt>
                <c:pt idx="1383" formatCode="General">
                  <c:v>1.3840086460113501</c:v>
                </c:pt>
                <c:pt idx="1384" formatCode="General">
                  <c:v>1.38500869274139</c:v>
                </c:pt>
                <c:pt idx="1385" formatCode="General">
                  <c:v>1.38600873947143</c:v>
                </c:pt>
                <c:pt idx="1386" formatCode="General">
                  <c:v>1.3870087862014699</c:v>
                </c:pt>
                <c:pt idx="1387" formatCode="General">
                  <c:v>1.3880088329315099</c:v>
                </c:pt>
                <c:pt idx="1388" formatCode="General">
                  <c:v>1.3890088796615601</c:v>
                </c:pt>
                <c:pt idx="1389" formatCode="General">
                  <c:v>1.3900089263916</c:v>
                </c:pt>
                <c:pt idx="1390" formatCode="General">
                  <c:v>1.39100897312164</c:v>
                </c:pt>
                <c:pt idx="1391" formatCode="General">
                  <c:v>1.3920090198516799</c:v>
                </c:pt>
                <c:pt idx="1392" formatCode="General">
                  <c:v>1.3930090665817201</c:v>
                </c:pt>
                <c:pt idx="1393" formatCode="General">
                  <c:v>1.39400911331176</c:v>
                </c:pt>
                <c:pt idx="1394" formatCode="General">
                  <c:v>1.3950091600418</c:v>
                </c:pt>
                <c:pt idx="1395" formatCode="General">
                  <c:v>1.3960092067718499</c:v>
                </c:pt>
                <c:pt idx="1396" formatCode="General">
                  <c:v>1.3970092535018901</c:v>
                </c:pt>
                <c:pt idx="1397" formatCode="General">
                  <c:v>1.39800930023193</c:v>
                </c:pt>
                <c:pt idx="1398" formatCode="General">
                  <c:v>1.39900934696197</c:v>
                </c:pt>
                <c:pt idx="1399" formatCode="General">
                  <c:v>1.4000093936920099</c:v>
                </c:pt>
                <c:pt idx="1400" formatCode="General">
                  <c:v>1.4010094404220499</c:v>
                </c:pt>
                <c:pt idx="1401" formatCode="General">
                  <c:v>1.4020094871520901</c:v>
                </c:pt>
                <c:pt idx="1402" formatCode="General">
                  <c:v>1.40300953388214</c:v>
                </c:pt>
                <c:pt idx="1403" formatCode="General">
                  <c:v>1.40400958061218</c:v>
                </c:pt>
                <c:pt idx="1404" formatCode="General">
                  <c:v>1.4050096273422199</c:v>
                </c:pt>
                <c:pt idx="1405" formatCode="General">
                  <c:v>1.4060096740722601</c:v>
                </c:pt>
                <c:pt idx="1406" formatCode="General">
                  <c:v>1.4070097208023</c:v>
                </c:pt>
                <c:pt idx="1407" formatCode="General">
                  <c:v>1.40800976753234</c:v>
                </c:pt>
                <c:pt idx="1408" formatCode="General">
                  <c:v>1.4090098142623899</c:v>
                </c:pt>
                <c:pt idx="1409" formatCode="General">
                  <c:v>1.4100098609924301</c:v>
                </c:pt>
                <c:pt idx="1410" formatCode="General">
                  <c:v>1.41100990772247</c:v>
                </c:pt>
                <c:pt idx="1411" formatCode="General">
                  <c:v>1.41200995445251</c:v>
                </c:pt>
                <c:pt idx="1412" formatCode="General">
                  <c:v>1.4130100011825499</c:v>
                </c:pt>
                <c:pt idx="1413" formatCode="General">
                  <c:v>1.4140100479125901</c:v>
                </c:pt>
                <c:pt idx="1414" formatCode="General">
                  <c:v>1.4150100946426301</c:v>
                </c:pt>
                <c:pt idx="1415" formatCode="General">
                  <c:v>1.41601014137268</c:v>
                </c:pt>
                <c:pt idx="1416" formatCode="General">
                  <c:v>1.4170101881027199</c:v>
                </c:pt>
                <c:pt idx="1417" formatCode="General">
                  <c:v>1.4180102348327599</c:v>
                </c:pt>
                <c:pt idx="1418" formatCode="General">
                  <c:v>1.4190102815628001</c:v>
                </c:pt>
                <c:pt idx="1419" formatCode="General">
                  <c:v>1.42001032829284</c:v>
                </c:pt>
                <c:pt idx="1420" formatCode="General">
                  <c:v>1.42101037502288</c:v>
                </c:pt>
                <c:pt idx="1421" formatCode="General">
                  <c:v>1.4220104217529199</c:v>
                </c:pt>
                <c:pt idx="1422" formatCode="General">
                  <c:v>1.4230104684829701</c:v>
                </c:pt>
                <c:pt idx="1423" formatCode="General">
                  <c:v>1.42401051521301</c:v>
                </c:pt>
                <c:pt idx="1424" formatCode="General">
                  <c:v>1.42501056194305</c:v>
                </c:pt>
                <c:pt idx="1425" formatCode="General">
                  <c:v>1.4260106086730899</c:v>
                </c:pt>
                <c:pt idx="1426" formatCode="General">
                  <c:v>1.4270106554031301</c:v>
                </c:pt>
                <c:pt idx="1427" formatCode="General">
                  <c:v>1.4280107021331701</c:v>
                </c:pt>
                <c:pt idx="1428" formatCode="General">
                  <c:v>1.42901074886322</c:v>
                </c:pt>
                <c:pt idx="1429" formatCode="General">
                  <c:v>1.4300107955932599</c:v>
                </c:pt>
                <c:pt idx="1430" formatCode="General">
                  <c:v>1.4310108423232999</c:v>
                </c:pt>
                <c:pt idx="1431" formatCode="General">
                  <c:v>1.4320108890533401</c:v>
                </c:pt>
                <c:pt idx="1432" formatCode="General">
                  <c:v>1.43301093578338</c:v>
                </c:pt>
                <c:pt idx="1433" formatCode="General">
                  <c:v>1.43401098251342</c:v>
                </c:pt>
                <c:pt idx="1434" formatCode="General">
                  <c:v>1.4350110292434599</c:v>
                </c:pt>
                <c:pt idx="1435" formatCode="General">
                  <c:v>1.4360110759735101</c:v>
                </c:pt>
                <c:pt idx="1436" formatCode="General">
                  <c:v>1.43701112270355</c:v>
                </c:pt>
                <c:pt idx="1437" formatCode="General">
                  <c:v>1.43801116943359</c:v>
                </c:pt>
                <c:pt idx="1438" formatCode="General">
                  <c:v>1.4390112161636299</c:v>
                </c:pt>
                <c:pt idx="1439" formatCode="General">
                  <c:v>1.4400112628936701</c:v>
                </c:pt>
                <c:pt idx="1440" formatCode="General">
                  <c:v>1.44101130962371</c:v>
                </c:pt>
                <c:pt idx="1441" formatCode="General">
                  <c:v>1.44201135635375</c:v>
                </c:pt>
                <c:pt idx="1442" formatCode="General">
                  <c:v>1.4430114030837999</c:v>
                </c:pt>
                <c:pt idx="1443" formatCode="General">
                  <c:v>1.4440114498138401</c:v>
                </c:pt>
                <c:pt idx="1444" formatCode="General">
                  <c:v>1.4450114965438801</c:v>
                </c:pt>
                <c:pt idx="1445" formatCode="General">
                  <c:v>1.44601154327392</c:v>
                </c:pt>
                <c:pt idx="1446" formatCode="General">
                  <c:v>1.44701159000396</c:v>
                </c:pt>
                <c:pt idx="1447" formatCode="General">
                  <c:v>1.4480116367339999</c:v>
                </c:pt>
                <c:pt idx="1448" formatCode="General">
                  <c:v>1.4490116834640501</c:v>
                </c:pt>
                <c:pt idx="1449" formatCode="General">
                  <c:v>1.45001173019409</c:v>
                </c:pt>
                <c:pt idx="1450" formatCode="General">
                  <c:v>1.45101177692413</c:v>
                </c:pt>
                <c:pt idx="1451" formatCode="General">
                  <c:v>1.4520118236541699</c:v>
                </c:pt>
                <c:pt idx="1452" formatCode="General">
                  <c:v>1.4530118703842101</c:v>
                </c:pt>
                <c:pt idx="1453" formatCode="General">
                  <c:v>1.45401191711425</c:v>
                </c:pt>
                <c:pt idx="1454" formatCode="General">
                  <c:v>1.45501196384429</c:v>
                </c:pt>
                <c:pt idx="1455" formatCode="General">
                  <c:v>1.4560120105743399</c:v>
                </c:pt>
                <c:pt idx="1456" formatCode="General">
                  <c:v>1.4570120573043801</c:v>
                </c:pt>
                <c:pt idx="1457" formatCode="General">
                  <c:v>1.4580121040344201</c:v>
                </c:pt>
                <c:pt idx="1458" formatCode="General">
                  <c:v>1.45901215076446</c:v>
                </c:pt>
                <c:pt idx="1459" formatCode="General">
                  <c:v>1.4600121974945</c:v>
                </c:pt>
                <c:pt idx="1460" formatCode="General">
                  <c:v>1.4610122442245399</c:v>
                </c:pt>
                <c:pt idx="1461" formatCode="General">
                  <c:v>1.4620122909545801</c:v>
                </c:pt>
                <c:pt idx="1462" formatCode="General">
                  <c:v>1.46301233768463</c:v>
                </c:pt>
                <c:pt idx="1463" formatCode="General">
                  <c:v>1.46401238441467</c:v>
                </c:pt>
                <c:pt idx="1464" formatCode="General">
                  <c:v>1.4650124311447099</c:v>
                </c:pt>
                <c:pt idx="1465" formatCode="General">
                  <c:v>1.4660124778747501</c:v>
                </c:pt>
                <c:pt idx="1466" formatCode="General">
                  <c:v>1.46701252460479</c:v>
                </c:pt>
                <c:pt idx="1467" formatCode="General">
                  <c:v>1.46801257133483</c:v>
                </c:pt>
                <c:pt idx="1468" formatCode="General">
                  <c:v>1.4690126180648799</c:v>
                </c:pt>
                <c:pt idx="1469" formatCode="General">
                  <c:v>1.4700126647949201</c:v>
                </c:pt>
                <c:pt idx="1470" formatCode="General">
                  <c:v>1.47101271152496</c:v>
                </c:pt>
                <c:pt idx="1471" formatCode="General">
                  <c:v>1.472012758255</c:v>
                </c:pt>
                <c:pt idx="1472" formatCode="General">
                  <c:v>1.4730128049850399</c:v>
                </c:pt>
                <c:pt idx="1473" formatCode="General">
                  <c:v>1.4740128517150799</c:v>
                </c:pt>
                <c:pt idx="1474" formatCode="General">
                  <c:v>1.4750128984451201</c:v>
                </c:pt>
                <c:pt idx="1475" formatCode="General">
                  <c:v>1.47601294517517</c:v>
                </c:pt>
                <c:pt idx="1476" formatCode="General">
                  <c:v>1.47701299190521</c:v>
                </c:pt>
                <c:pt idx="1477" formatCode="General">
                  <c:v>1.4780130386352499</c:v>
                </c:pt>
                <c:pt idx="1478" formatCode="General">
                  <c:v>1.4790130853652901</c:v>
                </c:pt>
                <c:pt idx="1479" formatCode="General">
                  <c:v>1.48001313209533</c:v>
                </c:pt>
                <c:pt idx="1480" formatCode="General">
                  <c:v>1.48101317882537</c:v>
                </c:pt>
                <c:pt idx="1481" formatCode="General">
                  <c:v>1.4820132255554099</c:v>
                </c:pt>
                <c:pt idx="1482" formatCode="General">
                  <c:v>1.4830132722854601</c:v>
                </c:pt>
                <c:pt idx="1483" formatCode="General">
                  <c:v>1.4840133190155</c:v>
                </c:pt>
                <c:pt idx="1484" formatCode="General">
                  <c:v>1.48501336574554</c:v>
                </c:pt>
                <c:pt idx="1485" formatCode="General">
                  <c:v>1.4860134124755799</c:v>
                </c:pt>
                <c:pt idx="1486" formatCode="General">
                  <c:v>1.4870134592056199</c:v>
                </c:pt>
                <c:pt idx="1487" formatCode="General">
                  <c:v>1.4880135059356601</c:v>
                </c:pt>
                <c:pt idx="1488" formatCode="General">
                  <c:v>1.48901355266571</c:v>
                </c:pt>
                <c:pt idx="1489" formatCode="General">
                  <c:v>1.49001359939575</c:v>
                </c:pt>
                <c:pt idx="1490" formatCode="General">
                  <c:v>1.4910136461257899</c:v>
                </c:pt>
                <c:pt idx="1491" formatCode="General">
                  <c:v>1.4920136928558301</c:v>
                </c:pt>
                <c:pt idx="1492" formatCode="General">
                  <c:v>1.49301373958587</c:v>
                </c:pt>
                <c:pt idx="1493" formatCode="General">
                  <c:v>1.49401378631591</c:v>
                </c:pt>
                <c:pt idx="1494" formatCode="General">
                  <c:v>1.4950138330459499</c:v>
                </c:pt>
                <c:pt idx="1495" formatCode="General">
                  <c:v>1.4960138797760001</c:v>
                </c:pt>
                <c:pt idx="1496" formatCode="General">
                  <c:v>1.49701392650604</c:v>
                </c:pt>
                <c:pt idx="1497" formatCode="General">
                  <c:v>1.49801397323608</c:v>
                </c:pt>
                <c:pt idx="1498" formatCode="General">
                  <c:v>1.4990140199661199</c:v>
                </c:pt>
                <c:pt idx="1499" formatCode="General">
                  <c:v>1.5000140666961601</c:v>
                </c:pt>
                <c:pt idx="1500" formatCode="General">
                  <c:v>1.5010141134262001</c:v>
                </c:pt>
                <c:pt idx="1501" formatCode="General">
                  <c:v>1.50201416015625</c:v>
                </c:pt>
                <c:pt idx="1502" formatCode="General">
                  <c:v>1.5030142068862899</c:v>
                </c:pt>
                <c:pt idx="1503" formatCode="General">
                  <c:v>1.5040142536163299</c:v>
                </c:pt>
                <c:pt idx="1504" formatCode="General">
                  <c:v>1.5050143003463701</c:v>
                </c:pt>
                <c:pt idx="1505" formatCode="General">
                  <c:v>1.50601434707641</c:v>
                </c:pt>
                <c:pt idx="1506" formatCode="General">
                  <c:v>1.50701439380645</c:v>
                </c:pt>
                <c:pt idx="1507" formatCode="General">
                  <c:v>1.5080144405364899</c:v>
                </c:pt>
                <c:pt idx="1508" formatCode="General">
                  <c:v>1.5090144872665401</c:v>
                </c:pt>
                <c:pt idx="1509" formatCode="General">
                  <c:v>1.51001453399658</c:v>
                </c:pt>
                <c:pt idx="1510" formatCode="General">
                  <c:v>1.51101458072662</c:v>
                </c:pt>
                <c:pt idx="1511" formatCode="General">
                  <c:v>1.5120146274566599</c:v>
                </c:pt>
                <c:pt idx="1512" formatCode="General">
                  <c:v>1.5130146741867001</c:v>
                </c:pt>
                <c:pt idx="1513" formatCode="General">
                  <c:v>1.5140147209167401</c:v>
                </c:pt>
                <c:pt idx="1514" formatCode="General">
                  <c:v>1.51501476764678</c:v>
                </c:pt>
                <c:pt idx="1515" formatCode="General">
                  <c:v>1.5160148143768299</c:v>
                </c:pt>
                <c:pt idx="1516" formatCode="General">
                  <c:v>1.5170148611068699</c:v>
                </c:pt>
                <c:pt idx="1517" formatCode="General">
                  <c:v>1.5180149078369101</c:v>
                </c:pt>
                <c:pt idx="1518" formatCode="General">
                  <c:v>1.51901495456695</c:v>
                </c:pt>
                <c:pt idx="1519" formatCode="General">
                  <c:v>1.52001500129699</c:v>
                </c:pt>
                <c:pt idx="1520" formatCode="General">
                  <c:v>1.5210150480270299</c:v>
                </c:pt>
                <c:pt idx="1521" formatCode="General">
                  <c:v>1.5220150947570801</c:v>
                </c:pt>
                <c:pt idx="1522" formatCode="General">
                  <c:v>1.52301514148712</c:v>
                </c:pt>
                <c:pt idx="1523" formatCode="General">
                  <c:v>1.52401518821716</c:v>
                </c:pt>
                <c:pt idx="1524" formatCode="General">
                  <c:v>1.5250152349471999</c:v>
                </c:pt>
                <c:pt idx="1525" formatCode="General">
                  <c:v>1.5260152816772401</c:v>
                </c:pt>
                <c:pt idx="1526" formatCode="General">
                  <c:v>1.52701532840728</c:v>
                </c:pt>
                <c:pt idx="1527" formatCode="General">
                  <c:v>1.52801537513732</c:v>
                </c:pt>
                <c:pt idx="1528" formatCode="General">
                  <c:v>1.5290154218673699</c:v>
                </c:pt>
                <c:pt idx="1529" formatCode="General">
                  <c:v>1.5300154685974099</c:v>
                </c:pt>
                <c:pt idx="1530" formatCode="General">
                  <c:v>1.5310155153274501</c:v>
                </c:pt>
                <c:pt idx="1531" formatCode="General">
                  <c:v>1.53201556205749</c:v>
                </c:pt>
                <c:pt idx="1532" formatCode="General">
                  <c:v>1.53301560878753</c:v>
                </c:pt>
                <c:pt idx="1533" formatCode="General">
                  <c:v>1.5340156555175699</c:v>
                </c:pt>
                <c:pt idx="1534" formatCode="General">
                  <c:v>1.5350157022476101</c:v>
                </c:pt>
                <c:pt idx="1535" formatCode="General">
                  <c:v>1.53601574897766</c:v>
                </c:pt>
                <c:pt idx="1536" formatCode="General">
                  <c:v>1.5370157957077</c:v>
                </c:pt>
                <c:pt idx="1537" formatCode="General">
                  <c:v>1.5380158424377399</c:v>
                </c:pt>
                <c:pt idx="1538" formatCode="General">
                  <c:v>1.5390158891677801</c:v>
                </c:pt>
                <c:pt idx="1539" formatCode="General">
                  <c:v>1.54001593589782</c:v>
                </c:pt>
                <c:pt idx="1540" formatCode="General">
                  <c:v>1.54101598262786</c:v>
                </c:pt>
                <c:pt idx="1541" formatCode="General">
                  <c:v>1.5420160293579099</c:v>
                </c:pt>
                <c:pt idx="1542" formatCode="General">
                  <c:v>1.5430160760879501</c:v>
                </c:pt>
                <c:pt idx="1543" formatCode="General">
                  <c:v>1.5440161228179901</c:v>
                </c:pt>
                <c:pt idx="1544" formatCode="General">
                  <c:v>1.54501616954803</c:v>
                </c:pt>
                <c:pt idx="1545" formatCode="General">
                  <c:v>1.54601621627807</c:v>
                </c:pt>
                <c:pt idx="1546" formatCode="General">
                  <c:v>1.5470162630081099</c:v>
                </c:pt>
                <c:pt idx="1547" formatCode="General">
                  <c:v>1.5480163097381501</c:v>
                </c:pt>
                <c:pt idx="1548" formatCode="General">
                  <c:v>1.5490163564682</c:v>
                </c:pt>
                <c:pt idx="1549" formatCode="General">
                  <c:v>1.55001640319824</c:v>
                </c:pt>
                <c:pt idx="1550" formatCode="General">
                  <c:v>1.5510164499282799</c:v>
                </c:pt>
                <c:pt idx="1551" formatCode="General">
                  <c:v>1.5520164966583201</c:v>
                </c:pt>
                <c:pt idx="1552" formatCode="General">
                  <c:v>1.55301654338836</c:v>
                </c:pt>
                <c:pt idx="1553" formatCode="General">
                  <c:v>1.5540165901184</c:v>
                </c:pt>
                <c:pt idx="1554" formatCode="General">
                  <c:v>1.5550166368484399</c:v>
                </c:pt>
                <c:pt idx="1555" formatCode="General">
                  <c:v>1.5560166835784901</c:v>
                </c:pt>
                <c:pt idx="1556" formatCode="General">
                  <c:v>1.5570167303085301</c:v>
                </c:pt>
                <c:pt idx="1557" formatCode="General">
                  <c:v>1.55801677703857</c:v>
                </c:pt>
                <c:pt idx="1558" formatCode="General">
                  <c:v>1.5590168237686099</c:v>
                </c:pt>
                <c:pt idx="1559" formatCode="General">
                  <c:v>1.5600168704986499</c:v>
                </c:pt>
                <c:pt idx="1560" formatCode="General">
                  <c:v>1.5610169172286901</c:v>
                </c:pt>
                <c:pt idx="1561" formatCode="General">
                  <c:v>1.56201696395874</c:v>
                </c:pt>
                <c:pt idx="1562" formatCode="General">
                  <c:v>1.56301701068878</c:v>
                </c:pt>
                <c:pt idx="1563" formatCode="General">
                  <c:v>1.5640170574188199</c:v>
                </c:pt>
                <c:pt idx="1564" formatCode="General">
                  <c:v>1.5650171041488601</c:v>
                </c:pt>
                <c:pt idx="1565" formatCode="General">
                  <c:v>1.5660171508789</c:v>
                </c:pt>
                <c:pt idx="1566" formatCode="General">
                  <c:v>1.56701719760894</c:v>
                </c:pt>
                <c:pt idx="1567" formatCode="General">
                  <c:v>1.5680172443389799</c:v>
                </c:pt>
                <c:pt idx="1568" formatCode="General">
                  <c:v>1.5690172910690301</c:v>
                </c:pt>
                <c:pt idx="1569" formatCode="General">
                  <c:v>1.57001733779907</c:v>
                </c:pt>
                <c:pt idx="1570" formatCode="General">
                  <c:v>1.57101738452911</c:v>
                </c:pt>
                <c:pt idx="1571" formatCode="General">
                  <c:v>1.5720174312591499</c:v>
                </c:pt>
                <c:pt idx="1572" formatCode="General">
                  <c:v>1.5730174779891899</c:v>
                </c:pt>
                <c:pt idx="1573" formatCode="General">
                  <c:v>1.5740175247192301</c:v>
                </c:pt>
                <c:pt idx="1574" formatCode="General">
                  <c:v>1.57501757144927</c:v>
                </c:pt>
                <c:pt idx="1575" formatCode="General">
                  <c:v>1.57601761817932</c:v>
                </c:pt>
                <c:pt idx="1576" formatCode="General">
                  <c:v>1.5770176649093599</c:v>
                </c:pt>
                <c:pt idx="1577" formatCode="General">
                  <c:v>1.5780177116394001</c:v>
                </c:pt>
                <c:pt idx="1578" formatCode="General">
                  <c:v>1.57901775836944</c:v>
                </c:pt>
                <c:pt idx="1579" formatCode="General">
                  <c:v>1.58001780509948</c:v>
                </c:pt>
                <c:pt idx="1580" formatCode="General">
                  <c:v>1.5810178518295199</c:v>
                </c:pt>
                <c:pt idx="1581" formatCode="General">
                  <c:v>1.5820178985595701</c:v>
                </c:pt>
                <c:pt idx="1582" formatCode="General">
                  <c:v>1.58301794528961</c:v>
                </c:pt>
                <c:pt idx="1583" formatCode="General">
                  <c:v>1.58401799201965</c:v>
                </c:pt>
                <c:pt idx="1584" formatCode="General">
                  <c:v>1.5850180387496899</c:v>
                </c:pt>
                <c:pt idx="1585" formatCode="General">
                  <c:v>1.5860180854797301</c:v>
                </c:pt>
                <c:pt idx="1586" formatCode="General">
                  <c:v>1.5870181322097701</c:v>
                </c:pt>
                <c:pt idx="1587" formatCode="General">
                  <c:v>1.58801817893981</c:v>
                </c:pt>
                <c:pt idx="1588" formatCode="General">
                  <c:v>1.58901822566986</c:v>
                </c:pt>
                <c:pt idx="1589" formatCode="General">
                  <c:v>1.5900182723998999</c:v>
                </c:pt>
                <c:pt idx="1590" formatCode="General">
                  <c:v>1.5910183191299401</c:v>
                </c:pt>
                <c:pt idx="1591" formatCode="General">
                  <c:v>1.59201836585998</c:v>
                </c:pt>
                <c:pt idx="1592" formatCode="General">
                  <c:v>1.59301841259002</c:v>
                </c:pt>
                <c:pt idx="1593" formatCode="General">
                  <c:v>1.5940184593200599</c:v>
                </c:pt>
                <c:pt idx="1594" formatCode="General">
                  <c:v>1.5950185060501001</c:v>
                </c:pt>
                <c:pt idx="1595" formatCode="General">
                  <c:v>1.59601855278015</c:v>
                </c:pt>
                <c:pt idx="1596" formatCode="General">
                  <c:v>1.59701859951019</c:v>
                </c:pt>
                <c:pt idx="1597" formatCode="General">
                  <c:v>1.5980186462402299</c:v>
                </c:pt>
                <c:pt idx="1598" formatCode="General">
                  <c:v>1.5990186929702701</c:v>
                </c:pt>
                <c:pt idx="1599" formatCode="General">
                  <c:v>1.6000187397003101</c:v>
                </c:pt>
                <c:pt idx="1600" formatCode="General">
                  <c:v>1.60101878643035</c:v>
                </c:pt>
                <c:pt idx="1601" formatCode="General">
                  <c:v>1.6020188331603999</c:v>
                </c:pt>
                <c:pt idx="1602" formatCode="General">
                  <c:v>1.6030188798904399</c:v>
                </c:pt>
                <c:pt idx="1603" formatCode="General">
                  <c:v>1.6040189266204801</c:v>
                </c:pt>
                <c:pt idx="1604" formatCode="General">
                  <c:v>1.60501897335052</c:v>
                </c:pt>
                <c:pt idx="1605" formatCode="General">
                  <c:v>1.60601902008056</c:v>
                </c:pt>
                <c:pt idx="1606" formatCode="General">
                  <c:v>1.6070190668105999</c:v>
                </c:pt>
                <c:pt idx="1607" formatCode="General">
                  <c:v>1.6080191135406401</c:v>
                </c:pt>
                <c:pt idx="1608" formatCode="General">
                  <c:v>1.60901916027069</c:v>
                </c:pt>
                <c:pt idx="1609" formatCode="General">
                  <c:v>1.61001920700073</c:v>
                </c:pt>
                <c:pt idx="1610" formatCode="General">
                  <c:v>1.6110192537307699</c:v>
                </c:pt>
                <c:pt idx="1611" formatCode="General">
                  <c:v>1.6120193004608101</c:v>
                </c:pt>
                <c:pt idx="1612" formatCode="General">
                  <c:v>1.6130193471908501</c:v>
                </c:pt>
                <c:pt idx="1613" formatCode="General">
                  <c:v>1.61401939392089</c:v>
                </c:pt>
                <c:pt idx="1614" formatCode="General">
                  <c:v>1.6150194406509299</c:v>
                </c:pt>
                <c:pt idx="1615" formatCode="General">
                  <c:v>1.6160194873809799</c:v>
                </c:pt>
                <c:pt idx="1616" formatCode="General">
                  <c:v>1.6170195341110201</c:v>
                </c:pt>
                <c:pt idx="1617" formatCode="General">
                  <c:v>1.61801958084106</c:v>
                </c:pt>
                <c:pt idx="1618" formatCode="General">
                  <c:v>1.6190196275711</c:v>
                </c:pt>
                <c:pt idx="1619" formatCode="General">
                  <c:v>1.6200196743011399</c:v>
                </c:pt>
                <c:pt idx="1620" formatCode="General">
                  <c:v>1.6210197210311801</c:v>
                </c:pt>
                <c:pt idx="1621" formatCode="General">
                  <c:v>1.62201976776123</c:v>
                </c:pt>
                <c:pt idx="1622" formatCode="General">
                  <c:v>1.62301981449127</c:v>
                </c:pt>
                <c:pt idx="1623" formatCode="General">
                  <c:v>1.6240198612213099</c:v>
                </c:pt>
                <c:pt idx="1624" formatCode="General">
                  <c:v>1.6250199079513501</c:v>
                </c:pt>
                <c:pt idx="1625" formatCode="General">
                  <c:v>1.62601995468139</c:v>
                </c:pt>
                <c:pt idx="1626" formatCode="General">
                  <c:v>1.62702000141143</c:v>
                </c:pt>
                <c:pt idx="1627" formatCode="General">
                  <c:v>1.6280200481414699</c:v>
                </c:pt>
                <c:pt idx="1628" formatCode="General">
                  <c:v>1.6290200948715201</c:v>
                </c:pt>
                <c:pt idx="1629" formatCode="General">
                  <c:v>1.6300201416015601</c:v>
                </c:pt>
                <c:pt idx="1630" formatCode="General">
                  <c:v>1.6310201883316</c:v>
                </c:pt>
                <c:pt idx="1631" formatCode="General">
                  <c:v>1.63202023506164</c:v>
                </c:pt>
                <c:pt idx="1632" formatCode="General">
                  <c:v>1.6330202817916799</c:v>
                </c:pt>
                <c:pt idx="1633" formatCode="General">
                  <c:v>1.6340203285217201</c:v>
                </c:pt>
                <c:pt idx="1634" formatCode="General">
                  <c:v>1.63502037525177</c:v>
                </c:pt>
                <c:pt idx="1635" formatCode="General">
                  <c:v>1.63602042198181</c:v>
                </c:pt>
                <c:pt idx="1636" formatCode="General">
                  <c:v>1.6370204687118499</c:v>
                </c:pt>
                <c:pt idx="1637" formatCode="General">
                  <c:v>1.6380205154418901</c:v>
                </c:pt>
                <c:pt idx="1638" formatCode="General">
                  <c:v>1.63902056217193</c:v>
                </c:pt>
                <c:pt idx="1639" formatCode="General">
                  <c:v>1.64002060890197</c:v>
                </c:pt>
                <c:pt idx="1640" formatCode="General">
                  <c:v>1.6410206556320099</c:v>
                </c:pt>
                <c:pt idx="1641" formatCode="General">
                  <c:v>1.6420207023620601</c:v>
                </c:pt>
                <c:pt idx="1642" formatCode="General">
                  <c:v>1.6430207490921001</c:v>
                </c:pt>
                <c:pt idx="1643" formatCode="General">
                  <c:v>1.64402079582214</c:v>
                </c:pt>
                <c:pt idx="1644" formatCode="General">
                  <c:v>1.64502084255218</c:v>
                </c:pt>
                <c:pt idx="1645" formatCode="General">
                  <c:v>1.6460208892822199</c:v>
                </c:pt>
                <c:pt idx="1646" formatCode="General">
                  <c:v>1.6470209360122601</c:v>
                </c:pt>
                <c:pt idx="1647" formatCode="General">
                  <c:v>1.6480209827423</c:v>
                </c:pt>
                <c:pt idx="1648" formatCode="General">
                  <c:v>1.64902102947235</c:v>
                </c:pt>
                <c:pt idx="1649" formatCode="General">
                  <c:v>1.6500210762023899</c:v>
                </c:pt>
                <c:pt idx="1650" formatCode="General">
                  <c:v>1.6510211229324301</c:v>
                </c:pt>
                <c:pt idx="1651" formatCode="General">
                  <c:v>1.65202116966247</c:v>
                </c:pt>
                <c:pt idx="1652" formatCode="General">
                  <c:v>1.65302121639251</c:v>
                </c:pt>
                <c:pt idx="1653" formatCode="General">
                  <c:v>1.6540212631225499</c:v>
                </c:pt>
                <c:pt idx="1654" formatCode="General">
                  <c:v>1.6550213098526001</c:v>
                </c:pt>
                <c:pt idx="1655" formatCode="General">
                  <c:v>1.65602135658264</c:v>
                </c:pt>
                <c:pt idx="1656" formatCode="General">
                  <c:v>1.65702140331268</c:v>
                </c:pt>
                <c:pt idx="1657" formatCode="General">
                  <c:v>1.6580214500427199</c:v>
                </c:pt>
                <c:pt idx="1658" formatCode="General">
                  <c:v>1.6590214967727599</c:v>
                </c:pt>
                <c:pt idx="1659" formatCode="General">
                  <c:v>1.6600215435028001</c:v>
                </c:pt>
                <c:pt idx="1660" formatCode="General">
                  <c:v>1.66102159023284</c:v>
                </c:pt>
                <c:pt idx="1661" formatCode="General">
                  <c:v>1.66202163696289</c:v>
                </c:pt>
                <c:pt idx="1662" formatCode="General">
                  <c:v>1.6630216836929299</c:v>
                </c:pt>
                <c:pt idx="1663" formatCode="General">
                  <c:v>1.6640217304229701</c:v>
                </c:pt>
                <c:pt idx="1664" formatCode="General">
                  <c:v>1.66502177715301</c:v>
                </c:pt>
                <c:pt idx="1665" formatCode="General">
                  <c:v>1.66602182388305</c:v>
                </c:pt>
                <c:pt idx="1666" formatCode="General">
                  <c:v>1.6670218706130899</c:v>
                </c:pt>
                <c:pt idx="1667" formatCode="General">
                  <c:v>1.6680219173431301</c:v>
                </c:pt>
                <c:pt idx="1668" formatCode="General">
                  <c:v>1.66902196407318</c:v>
                </c:pt>
                <c:pt idx="1669" formatCode="General">
                  <c:v>1.67002201080322</c:v>
                </c:pt>
                <c:pt idx="1670" formatCode="General">
                  <c:v>1.6710220575332599</c:v>
                </c:pt>
                <c:pt idx="1671" formatCode="General">
                  <c:v>1.6720221042632999</c:v>
                </c:pt>
                <c:pt idx="1672" formatCode="General">
                  <c:v>1.6730221509933401</c:v>
                </c:pt>
                <c:pt idx="1673" formatCode="General">
                  <c:v>1.67402219772338</c:v>
                </c:pt>
                <c:pt idx="1674" formatCode="General">
                  <c:v>1.67502224445343</c:v>
                </c:pt>
                <c:pt idx="1675" formatCode="General">
                  <c:v>1.6760222911834699</c:v>
                </c:pt>
                <c:pt idx="1676" formatCode="General">
                  <c:v>1.6770223379135101</c:v>
                </c:pt>
                <c:pt idx="1677" formatCode="General">
                  <c:v>1.67802238464355</c:v>
                </c:pt>
                <c:pt idx="1678" formatCode="General">
                  <c:v>1.67902243137359</c:v>
                </c:pt>
                <c:pt idx="1679" formatCode="General">
                  <c:v>1.6800224781036299</c:v>
                </c:pt>
                <c:pt idx="1680" formatCode="General">
                  <c:v>1.6810225248336701</c:v>
                </c:pt>
                <c:pt idx="1681" formatCode="General">
                  <c:v>1.68202257156372</c:v>
                </c:pt>
                <c:pt idx="1682" formatCode="General">
                  <c:v>1.68302261829376</c:v>
                </c:pt>
                <c:pt idx="1683" formatCode="General">
                  <c:v>1.6840226650237999</c:v>
                </c:pt>
                <c:pt idx="1684" formatCode="General">
                  <c:v>1.6850227117538401</c:v>
                </c:pt>
                <c:pt idx="1685" formatCode="General">
                  <c:v>1.6860227584838801</c:v>
                </c:pt>
                <c:pt idx="1686" formatCode="General">
                  <c:v>1.68702280521392</c:v>
                </c:pt>
                <c:pt idx="1687" formatCode="General">
                  <c:v>1.68802285194396</c:v>
                </c:pt>
                <c:pt idx="1688" formatCode="General">
                  <c:v>1.6890228986740099</c:v>
                </c:pt>
                <c:pt idx="1689" formatCode="General">
                  <c:v>1.6900229454040501</c:v>
                </c:pt>
                <c:pt idx="1690" formatCode="General">
                  <c:v>1.69102299213409</c:v>
                </c:pt>
                <c:pt idx="1691" formatCode="General">
                  <c:v>1.69202303886413</c:v>
                </c:pt>
                <c:pt idx="1692" formatCode="General">
                  <c:v>1.6930230855941699</c:v>
                </c:pt>
                <c:pt idx="1693" formatCode="General">
                  <c:v>1.6940231323242101</c:v>
                </c:pt>
                <c:pt idx="1694" formatCode="General">
                  <c:v>1.69502317905426</c:v>
                </c:pt>
                <c:pt idx="1695" formatCode="General">
                  <c:v>1.6960232257843</c:v>
                </c:pt>
                <c:pt idx="1696" formatCode="General">
                  <c:v>1.6970232725143399</c:v>
                </c:pt>
                <c:pt idx="1697" formatCode="General">
                  <c:v>1.6980233192443801</c:v>
                </c:pt>
                <c:pt idx="1698" formatCode="General">
                  <c:v>1.6990233659744201</c:v>
                </c:pt>
                <c:pt idx="1699" formatCode="General">
                  <c:v>1.70002341270446</c:v>
                </c:pt>
                <c:pt idx="1700" formatCode="General">
                  <c:v>1.7010234594345</c:v>
                </c:pt>
                <c:pt idx="1701" formatCode="General">
                  <c:v>1.7020235061645499</c:v>
                </c:pt>
                <c:pt idx="1702" formatCode="General">
                  <c:v>1.7030235528945901</c:v>
                </c:pt>
                <c:pt idx="1703" formatCode="General">
                  <c:v>1.70402359962463</c:v>
                </c:pt>
                <c:pt idx="1704" formatCode="General">
                  <c:v>1.70502364635467</c:v>
                </c:pt>
                <c:pt idx="1705" formatCode="General">
                  <c:v>1.7060236930847099</c:v>
                </c:pt>
                <c:pt idx="1706" formatCode="General">
                  <c:v>1.7070237398147501</c:v>
                </c:pt>
                <c:pt idx="1707" formatCode="General">
                  <c:v>1.70802378654479</c:v>
                </c:pt>
                <c:pt idx="1708" formatCode="General">
                  <c:v>1.70902383327484</c:v>
                </c:pt>
                <c:pt idx="1709" formatCode="General">
                  <c:v>1.7100238800048799</c:v>
                </c:pt>
                <c:pt idx="1710" formatCode="General">
                  <c:v>1.7110239267349201</c:v>
                </c:pt>
                <c:pt idx="1711" formatCode="General">
                  <c:v>1.71202397346496</c:v>
                </c:pt>
                <c:pt idx="1712" formatCode="General">
                  <c:v>1.713024020195</c:v>
                </c:pt>
                <c:pt idx="1713" formatCode="General">
                  <c:v>1.7140240669250399</c:v>
                </c:pt>
                <c:pt idx="1714" formatCode="General">
                  <c:v>1.7150241136550901</c:v>
                </c:pt>
                <c:pt idx="1715" formatCode="General">
                  <c:v>1.7160241603851301</c:v>
                </c:pt>
                <c:pt idx="1716" formatCode="General">
                  <c:v>1.71702420711517</c:v>
                </c:pt>
                <c:pt idx="1717" formatCode="General">
                  <c:v>1.71802425384521</c:v>
                </c:pt>
                <c:pt idx="1718" formatCode="General">
                  <c:v>1.7190243005752499</c:v>
                </c:pt>
                <c:pt idx="1719" formatCode="General">
                  <c:v>1.7200243473052901</c:v>
                </c:pt>
                <c:pt idx="1720" formatCode="General">
                  <c:v>1.72102439403533</c:v>
                </c:pt>
                <c:pt idx="1721" formatCode="General">
                  <c:v>1.72202444076538</c:v>
                </c:pt>
                <c:pt idx="1722" formatCode="General">
                  <c:v>1.7230244874954199</c:v>
                </c:pt>
                <c:pt idx="1723" formatCode="General">
                  <c:v>1.7240245342254601</c:v>
                </c:pt>
                <c:pt idx="1724" formatCode="General">
                  <c:v>1.7250245809555</c:v>
                </c:pt>
                <c:pt idx="1725" formatCode="General">
                  <c:v>1.72602462768554</c:v>
                </c:pt>
                <c:pt idx="1726" formatCode="General">
                  <c:v>1.7270246744155799</c:v>
                </c:pt>
                <c:pt idx="1727" formatCode="General">
                  <c:v>1.7280247211456199</c:v>
                </c:pt>
                <c:pt idx="1728" formatCode="General">
                  <c:v>1.7290247678756701</c:v>
                </c:pt>
                <c:pt idx="1729" formatCode="General">
                  <c:v>1.73002481460571</c:v>
                </c:pt>
                <c:pt idx="1730" formatCode="General">
                  <c:v>1.73102486133575</c:v>
                </c:pt>
                <c:pt idx="1731" formatCode="General">
                  <c:v>1.7320249080657899</c:v>
                </c:pt>
                <c:pt idx="1732" formatCode="General">
                  <c:v>1.7330249547958301</c:v>
                </c:pt>
                <c:pt idx="1733" formatCode="General">
                  <c:v>1.73402500152587</c:v>
                </c:pt>
                <c:pt idx="1734" formatCode="General">
                  <c:v>1.73502504825592</c:v>
                </c:pt>
                <c:pt idx="1735" formatCode="General">
                  <c:v>1.7360250949859599</c:v>
                </c:pt>
                <c:pt idx="1736" formatCode="General">
                  <c:v>1.7370251417160001</c:v>
                </c:pt>
                <c:pt idx="1737" formatCode="General">
                  <c:v>1.73802518844604</c:v>
                </c:pt>
                <c:pt idx="1738" formatCode="General">
                  <c:v>1.73902523517608</c:v>
                </c:pt>
                <c:pt idx="1739" formatCode="General">
                  <c:v>1.7400252819061199</c:v>
                </c:pt>
                <c:pt idx="1740" formatCode="General">
                  <c:v>1.7410253286361601</c:v>
                </c:pt>
                <c:pt idx="1741" formatCode="General">
                  <c:v>1.74202537536621</c:v>
                </c:pt>
                <c:pt idx="1742" formatCode="General">
                  <c:v>1.74302542209625</c:v>
                </c:pt>
                <c:pt idx="1743" formatCode="General">
                  <c:v>1.7440254688262899</c:v>
                </c:pt>
                <c:pt idx="1744" formatCode="General">
                  <c:v>1.7450255155563299</c:v>
                </c:pt>
                <c:pt idx="1745" formatCode="General">
                  <c:v>1.7460255622863701</c:v>
                </c:pt>
                <c:pt idx="1746" formatCode="General">
                  <c:v>1.74702560901641</c:v>
                </c:pt>
                <c:pt idx="1747" formatCode="General">
                  <c:v>1.74802565574646</c:v>
                </c:pt>
                <c:pt idx="1748" formatCode="General">
                  <c:v>1.7490257024764999</c:v>
                </c:pt>
                <c:pt idx="1749" formatCode="General">
                  <c:v>1.7500257492065401</c:v>
                </c:pt>
                <c:pt idx="1750" formatCode="General">
                  <c:v>1.75102579593658</c:v>
                </c:pt>
                <c:pt idx="1751" formatCode="General">
                  <c:v>1.75202584266662</c:v>
                </c:pt>
                <c:pt idx="1752" formatCode="General">
                  <c:v>1.7530258893966599</c:v>
                </c:pt>
                <c:pt idx="1753" formatCode="General">
                  <c:v>1.7540259361267001</c:v>
                </c:pt>
                <c:pt idx="1754" formatCode="General">
                  <c:v>1.75502598285675</c:v>
                </c:pt>
                <c:pt idx="1755" formatCode="General">
                  <c:v>1.75602602958679</c:v>
                </c:pt>
                <c:pt idx="1756" formatCode="General">
                  <c:v>1.7570260763168299</c:v>
                </c:pt>
                <c:pt idx="1757" formatCode="General">
                  <c:v>1.7580261230468699</c:v>
                </c:pt>
                <c:pt idx="1758" formatCode="General">
                  <c:v>1.7590261697769101</c:v>
                </c:pt>
                <c:pt idx="1759" formatCode="General">
                  <c:v>1.76002621650695</c:v>
                </c:pt>
                <c:pt idx="1760" formatCode="General">
                  <c:v>1.76102626323699</c:v>
                </c:pt>
                <c:pt idx="1761" formatCode="General">
                  <c:v>1.7620263099670399</c:v>
                </c:pt>
                <c:pt idx="1762" formatCode="General">
                  <c:v>1.7630263566970801</c:v>
                </c:pt>
                <c:pt idx="1763" formatCode="General">
                  <c:v>1.76402640342712</c:v>
                </c:pt>
                <c:pt idx="1764" formatCode="General">
                  <c:v>1.76502645015716</c:v>
                </c:pt>
                <c:pt idx="1765" formatCode="General">
                  <c:v>1.7660264968871999</c:v>
                </c:pt>
                <c:pt idx="1766" formatCode="General">
                  <c:v>1.7670265436172401</c:v>
                </c:pt>
                <c:pt idx="1767" formatCode="General">
                  <c:v>1.76802659034729</c:v>
                </c:pt>
                <c:pt idx="1768" formatCode="General">
                  <c:v>1.76902663707733</c:v>
                </c:pt>
                <c:pt idx="1769" formatCode="General">
                  <c:v>1.7700266838073699</c:v>
                </c:pt>
                <c:pt idx="1770" formatCode="General">
                  <c:v>1.7710267305374101</c:v>
                </c:pt>
                <c:pt idx="1771" formatCode="General">
                  <c:v>1.7720267772674501</c:v>
                </c:pt>
                <c:pt idx="1772" formatCode="General">
                  <c:v>1.77302682399749</c:v>
                </c:pt>
                <c:pt idx="1773" formatCode="General">
                  <c:v>1.77402687072753</c:v>
                </c:pt>
                <c:pt idx="1774" formatCode="General">
                  <c:v>1.7750269174575799</c:v>
                </c:pt>
                <c:pt idx="1775" formatCode="General">
                  <c:v>1.7760269641876201</c:v>
                </c:pt>
                <c:pt idx="1776" formatCode="General">
                  <c:v>1.77702701091766</c:v>
                </c:pt>
                <c:pt idx="1777" formatCode="General">
                  <c:v>1.7780270576477</c:v>
                </c:pt>
                <c:pt idx="1778" formatCode="General">
                  <c:v>1.7790271043777399</c:v>
                </c:pt>
                <c:pt idx="1779" formatCode="General">
                  <c:v>1.7800271511077801</c:v>
                </c:pt>
                <c:pt idx="1780" formatCode="General">
                  <c:v>1.78102719783782</c:v>
                </c:pt>
                <c:pt idx="1781" formatCode="General">
                  <c:v>1.78202724456787</c:v>
                </c:pt>
                <c:pt idx="1782" formatCode="General">
                  <c:v>1.7830272912979099</c:v>
                </c:pt>
                <c:pt idx="1783" formatCode="General">
                  <c:v>1.7840273380279501</c:v>
                </c:pt>
                <c:pt idx="1784" formatCode="General">
                  <c:v>1.7850273847579901</c:v>
                </c:pt>
                <c:pt idx="1785" formatCode="General">
                  <c:v>1.78602743148803</c:v>
                </c:pt>
                <c:pt idx="1786" formatCode="General">
                  <c:v>1.78702747821807</c:v>
                </c:pt>
                <c:pt idx="1787" formatCode="General">
                  <c:v>1.7880275249481199</c:v>
                </c:pt>
                <c:pt idx="1788" formatCode="General">
                  <c:v>1.7890275716781601</c:v>
                </c:pt>
                <c:pt idx="1789" formatCode="General">
                  <c:v>1.7900276184082</c:v>
                </c:pt>
                <c:pt idx="1790" formatCode="General">
                  <c:v>1.79102766513824</c:v>
                </c:pt>
                <c:pt idx="1791" formatCode="General">
                  <c:v>1.7920277118682799</c:v>
                </c:pt>
                <c:pt idx="1792" formatCode="General">
                  <c:v>1.7930277585983201</c:v>
                </c:pt>
                <c:pt idx="1793" formatCode="General">
                  <c:v>1.79402780532836</c:v>
                </c:pt>
                <c:pt idx="1794" formatCode="General">
                  <c:v>1.79502785205841</c:v>
                </c:pt>
                <c:pt idx="1795" formatCode="General">
                  <c:v>1.7960278987884499</c:v>
                </c:pt>
                <c:pt idx="1796" formatCode="General">
                  <c:v>1.7970279455184901</c:v>
                </c:pt>
                <c:pt idx="1797" formatCode="General">
                  <c:v>1.79802799224853</c:v>
                </c:pt>
                <c:pt idx="1798" formatCode="General">
                  <c:v>1.79902803897857</c:v>
                </c:pt>
                <c:pt idx="1799" formatCode="General">
                  <c:v>1.8000280857086099</c:v>
                </c:pt>
                <c:pt idx="1800" formatCode="General">
                  <c:v>1.8010281324386499</c:v>
                </c:pt>
                <c:pt idx="1801" formatCode="General">
                  <c:v>1.8020281791687001</c:v>
                </c:pt>
                <c:pt idx="1802" formatCode="General">
                  <c:v>1.80302822589874</c:v>
                </c:pt>
                <c:pt idx="1803" formatCode="General">
                  <c:v>1.80402827262878</c:v>
                </c:pt>
                <c:pt idx="1804" formatCode="General">
                  <c:v>1.8050283193588199</c:v>
                </c:pt>
                <c:pt idx="1805" formatCode="General">
                  <c:v>1.8060283660888601</c:v>
                </c:pt>
                <c:pt idx="1806" formatCode="General">
                  <c:v>1.8070284128189</c:v>
                </c:pt>
                <c:pt idx="1807" formatCode="General">
                  <c:v>1.80802845954895</c:v>
                </c:pt>
                <c:pt idx="1808" formatCode="General">
                  <c:v>1.8090285062789899</c:v>
                </c:pt>
                <c:pt idx="1809" formatCode="General">
                  <c:v>1.8100285530090301</c:v>
                </c:pt>
                <c:pt idx="1810" formatCode="General">
                  <c:v>1.81102859973907</c:v>
                </c:pt>
                <c:pt idx="1811" formatCode="General">
                  <c:v>1.81202864646911</c:v>
                </c:pt>
                <c:pt idx="1812" formatCode="General">
                  <c:v>1.8130286931991499</c:v>
                </c:pt>
                <c:pt idx="1813" formatCode="General">
                  <c:v>1.8140287399291899</c:v>
                </c:pt>
                <c:pt idx="1814" formatCode="General">
                  <c:v>1.8150287866592401</c:v>
                </c:pt>
                <c:pt idx="1815" formatCode="General">
                  <c:v>1.81602883338928</c:v>
                </c:pt>
                <c:pt idx="1816" formatCode="General">
                  <c:v>1.81702888011932</c:v>
                </c:pt>
                <c:pt idx="1817" formatCode="General">
                  <c:v>1.8180289268493599</c:v>
                </c:pt>
                <c:pt idx="1818" formatCode="General">
                  <c:v>1.8190289735794001</c:v>
                </c:pt>
                <c:pt idx="1819" formatCode="General">
                  <c:v>1.82002902030944</c:v>
                </c:pt>
                <c:pt idx="1820" formatCode="General">
                  <c:v>1.82102906703948</c:v>
                </c:pt>
                <c:pt idx="1821" formatCode="General">
                  <c:v>1.8220291137695299</c:v>
                </c:pt>
                <c:pt idx="1822" formatCode="General">
                  <c:v>1.8230291604995701</c:v>
                </c:pt>
                <c:pt idx="1823" formatCode="General">
                  <c:v>1.82402920722961</c:v>
                </c:pt>
                <c:pt idx="1824" formatCode="General">
                  <c:v>1.82502925395965</c:v>
                </c:pt>
                <c:pt idx="1825" formatCode="General">
                  <c:v>1.8260293006896899</c:v>
                </c:pt>
                <c:pt idx="1826" formatCode="General">
                  <c:v>1.8270293474197301</c:v>
                </c:pt>
                <c:pt idx="1827" formatCode="General">
                  <c:v>1.8280293941497801</c:v>
                </c:pt>
                <c:pt idx="1828" formatCode="General">
                  <c:v>1.82902944087982</c:v>
                </c:pt>
                <c:pt idx="1829" formatCode="General">
                  <c:v>1.83002948760986</c:v>
                </c:pt>
                <c:pt idx="1830" formatCode="General">
                  <c:v>1.8310295343398999</c:v>
                </c:pt>
                <c:pt idx="1831" formatCode="General">
                  <c:v>1.8320295810699401</c:v>
                </c:pt>
                <c:pt idx="1832" formatCode="General">
                  <c:v>1.83302962779998</c:v>
                </c:pt>
                <c:pt idx="1833" formatCode="General">
                  <c:v>1.83402967453002</c:v>
                </c:pt>
                <c:pt idx="1834" formatCode="General">
                  <c:v>1.8350297212600699</c:v>
                </c:pt>
                <c:pt idx="1835" formatCode="General">
                  <c:v>1.8360297679901101</c:v>
                </c:pt>
                <c:pt idx="1836" formatCode="General">
                  <c:v>1.83702981472015</c:v>
                </c:pt>
                <c:pt idx="1837" formatCode="General">
                  <c:v>1.83802986145019</c:v>
                </c:pt>
                <c:pt idx="1838" formatCode="General">
                  <c:v>1.8390299081802299</c:v>
                </c:pt>
                <c:pt idx="1839" formatCode="General">
                  <c:v>1.8400299549102701</c:v>
                </c:pt>
                <c:pt idx="1840" formatCode="General">
                  <c:v>1.8410300016403101</c:v>
                </c:pt>
                <c:pt idx="1841" formatCode="General">
                  <c:v>1.84203004837036</c:v>
                </c:pt>
                <c:pt idx="1842" formatCode="General">
                  <c:v>1.8430300951003999</c:v>
                </c:pt>
                <c:pt idx="1843" formatCode="General">
                  <c:v>1.8440301418304399</c:v>
                </c:pt>
                <c:pt idx="1844" formatCode="General">
                  <c:v>1.8450301885604801</c:v>
                </c:pt>
                <c:pt idx="1845" formatCode="General">
                  <c:v>1.84603023529052</c:v>
                </c:pt>
                <c:pt idx="1846" formatCode="General">
                  <c:v>1.84703028202056</c:v>
                </c:pt>
                <c:pt idx="1847" formatCode="General">
                  <c:v>1.8480303287506099</c:v>
                </c:pt>
                <c:pt idx="1848" formatCode="General">
                  <c:v>1.8490303754806501</c:v>
                </c:pt>
                <c:pt idx="1849" formatCode="General">
                  <c:v>1.85003042221069</c:v>
                </c:pt>
                <c:pt idx="1850" formatCode="General">
                  <c:v>1.85103046894073</c:v>
                </c:pt>
                <c:pt idx="1851" formatCode="General">
                  <c:v>1.8520305156707699</c:v>
                </c:pt>
                <c:pt idx="1852" formatCode="General">
                  <c:v>1.8530305624008101</c:v>
                </c:pt>
                <c:pt idx="1853" formatCode="General">
                  <c:v>1.85403060913085</c:v>
                </c:pt>
                <c:pt idx="1854" formatCode="General">
                  <c:v>1.8550306558609</c:v>
                </c:pt>
                <c:pt idx="1855" formatCode="General">
                  <c:v>1.8560307025909399</c:v>
                </c:pt>
                <c:pt idx="1856" formatCode="General">
                  <c:v>1.8570307493209799</c:v>
                </c:pt>
                <c:pt idx="1857" formatCode="General">
                  <c:v>1.8580307960510201</c:v>
                </c:pt>
                <c:pt idx="1858" formatCode="General">
                  <c:v>1.85903084278106</c:v>
                </c:pt>
                <c:pt idx="1859" formatCode="General">
                  <c:v>1.8600308895111</c:v>
                </c:pt>
                <c:pt idx="1860" formatCode="General">
                  <c:v>1.8610309362411399</c:v>
                </c:pt>
                <c:pt idx="1861" formatCode="General">
                  <c:v>1.8620309829711901</c:v>
                </c:pt>
                <c:pt idx="1862" formatCode="General">
                  <c:v>1.86303102970123</c:v>
                </c:pt>
                <c:pt idx="1863" formatCode="General">
                  <c:v>1.86403107643127</c:v>
                </c:pt>
                <c:pt idx="1864" formatCode="General">
                  <c:v>1.8650311231613099</c:v>
                </c:pt>
                <c:pt idx="1865" formatCode="General">
                  <c:v>1.8660311698913501</c:v>
                </c:pt>
                <c:pt idx="1866" formatCode="General">
                  <c:v>1.86703121662139</c:v>
                </c:pt>
                <c:pt idx="1867" formatCode="General">
                  <c:v>1.86803126335144</c:v>
                </c:pt>
                <c:pt idx="1868" formatCode="General">
                  <c:v>1.8690313100814799</c:v>
                </c:pt>
                <c:pt idx="1869" formatCode="General">
                  <c:v>1.8700313568115201</c:v>
                </c:pt>
                <c:pt idx="1870" formatCode="General">
                  <c:v>1.8710314035415601</c:v>
                </c:pt>
                <c:pt idx="1871" formatCode="General">
                  <c:v>1.8720314502716</c:v>
                </c:pt>
                <c:pt idx="1872" formatCode="General">
                  <c:v>1.87303149700164</c:v>
                </c:pt>
                <c:pt idx="1873" formatCode="General">
                  <c:v>1.8740315437316799</c:v>
                </c:pt>
                <c:pt idx="1874" formatCode="General">
                  <c:v>1.8750315904617301</c:v>
                </c:pt>
                <c:pt idx="1875" formatCode="General">
                  <c:v>1.87603163719177</c:v>
                </c:pt>
                <c:pt idx="1876" formatCode="General">
                  <c:v>1.87703168392181</c:v>
                </c:pt>
                <c:pt idx="1877" formatCode="General">
                  <c:v>1.8780317306518499</c:v>
                </c:pt>
                <c:pt idx="1878" formatCode="General">
                  <c:v>1.8790317773818901</c:v>
                </c:pt>
                <c:pt idx="1879" formatCode="General">
                  <c:v>1.88003182411193</c:v>
                </c:pt>
                <c:pt idx="1880" formatCode="General">
                  <c:v>1.88103187084198</c:v>
                </c:pt>
                <c:pt idx="1881" formatCode="General">
                  <c:v>1.8820319175720199</c:v>
                </c:pt>
                <c:pt idx="1882" formatCode="General">
                  <c:v>1.8830319643020601</c:v>
                </c:pt>
                <c:pt idx="1883" formatCode="General">
                  <c:v>1.8840320110321001</c:v>
                </c:pt>
                <c:pt idx="1884" formatCode="General">
                  <c:v>1.88503205776214</c:v>
                </c:pt>
                <c:pt idx="1885" formatCode="General">
                  <c:v>1.88603210449218</c:v>
                </c:pt>
                <c:pt idx="1886" formatCode="General">
                  <c:v>1.8870321512222199</c:v>
                </c:pt>
                <c:pt idx="1887" formatCode="General">
                  <c:v>1.8880321979522701</c:v>
                </c:pt>
                <c:pt idx="1888" formatCode="General">
                  <c:v>1.88903224468231</c:v>
                </c:pt>
                <c:pt idx="1889" formatCode="General">
                  <c:v>1.89003229141235</c:v>
                </c:pt>
                <c:pt idx="1890" formatCode="General">
                  <c:v>1.8910323381423899</c:v>
                </c:pt>
                <c:pt idx="1891" formatCode="General">
                  <c:v>1.8920323848724301</c:v>
                </c:pt>
                <c:pt idx="1892" formatCode="General">
                  <c:v>1.89303243160247</c:v>
                </c:pt>
                <c:pt idx="1893" formatCode="General">
                  <c:v>1.89403247833251</c:v>
                </c:pt>
                <c:pt idx="1894" formatCode="General">
                  <c:v>1.8950325250625599</c:v>
                </c:pt>
                <c:pt idx="1895" formatCode="General">
                  <c:v>1.8960325717926001</c:v>
                </c:pt>
                <c:pt idx="1896" formatCode="General">
                  <c:v>1.89703261852264</c:v>
                </c:pt>
                <c:pt idx="1897" formatCode="General">
                  <c:v>1.89803266525268</c:v>
                </c:pt>
                <c:pt idx="1898" formatCode="General">
                  <c:v>1.8990327119827199</c:v>
                </c:pt>
                <c:pt idx="1899" formatCode="General">
                  <c:v>1.9000327587127599</c:v>
                </c:pt>
                <c:pt idx="1900" formatCode="General">
                  <c:v>1.9010328054428101</c:v>
                </c:pt>
                <c:pt idx="1901" formatCode="General">
                  <c:v>1.90203285217285</c:v>
                </c:pt>
                <c:pt idx="1902" formatCode="General">
                  <c:v>1.90303289890289</c:v>
                </c:pt>
                <c:pt idx="1903" formatCode="General">
                  <c:v>1.9040329456329299</c:v>
                </c:pt>
                <c:pt idx="1904" formatCode="General">
                  <c:v>1.9050329923629701</c:v>
                </c:pt>
                <c:pt idx="1905" formatCode="General">
                  <c:v>1.90603303909301</c:v>
                </c:pt>
                <c:pt idx="1906" formatCode="General">
                  <c:v>1.90703308582305</c:v>
                </c:pt>
                <c:pt idx="1907" formatCode="General">
                  <c:v>1.9080331325530999</c:v>
                </c:pt>
                <c:pt idx="1908" formatCode="General">
                  <c:v>1.9090331792831401</c:v>
                </c:pt>
                <c:pt idx="1909" formatCode="General">
                  <c:v>1.91003322601318</c:v>
                </c:pt>
                <c:pt idx="1910" formatCode="General">
                  <c:v>1.91103327274322</c:v>
                </c:pt>
                <c:pt idx="1911" formatCode="General">
                  <c:v>1.9120333194732599</c:v>
                </c:pt>
                <c:pt idx="1912" formatCode="General">
                  <c:v>1.9130333662032999</c:v>
                </c:pt>
                <c:pt idx="1913" formatCode="General">
                  <c:v>1.9140334129333401</c:v>
                </c:pt>
                <c:pt idx="1914" formatCode="General">
                  <c:v>1.91503345966339</c:v>
                </c:pt>
                <c:pt idx="1915" formatCode="General">
                  <c:v>1.91603350639343</c:v>
                </c:pt>
                <c:pt idx="1916" formatCode="General">
                  <c:v>1.9170335531234699</c:v>
                </c:pt>
                <c:pt idx="1917" formatCode="General">
                  <c:v>1.9180335998535101</c:v>
                </c:pt>
                <c:pt idx="1918" formatCode="General">
                  <c:v>1.91903364658355</c:v>
                </c:pt>
                <c:pt idx="1919" formatCode="General">
                  <c:v>1.92003369331359</c:v>
                </c:pt>
                <c:pt idx="1920" formatCode="General">
                  <c:v>1.9210337400436399</c:v>
                </c:pt>
                <c:pt idx="1921" formatCode="General">
                  <c:v>1.9220337867736801</c:v>
                </c:pt>
                <c:pt idx="1922" formatCode="General">
                  <c:v>1.92303383350372</c:v>
                </c:pt>
                <c:pt idx="1923" formatCode="General">
                  <c:v>1.92403388023376</c:v>
                </c:pt>
                <c:pt idx="1924" formatCode="General">
                  <c:v>1.9250339269637999</c:v>
                </c:pt>
                <c:pt idx="1925" formatCode="General">
                  <c:v>1.9260339736938401</c:v>
                </c:pt>
                <c:pt idx="1926" formatCode="General">
                  <c:v>1.9270340204238801</c:v>
                </c:pt>
                <c:pt idx="1927" formatCode="General">
                  <c:v>1.92803406715393</c:v>
                </c:pt>
                <c:pt idx="1928" formatCode="General">
                  <c:v>1.9290341138839699</c:v>
                </c:pt>
                <c:pt idx="1929" formatCode="General">
                  <c:v>1.9300341606140099</c:v>
                </c:pt>
                <c:pt idx="1930" formatCode="General">
                  <c:v>1.9310342073440501</c:v>
                </c:pt>
                <c:pt idx="1931" formatCode="General">
                  <c:v>1.93203425407409</c:v>
                </c:pt>
                <c:pt idx="1932" formatCode="General">
                  <c:v>1.93303430080413</c:v>
                </c:pt>
                <c:pt idx="1933" formatCode="General">
                  <c:v>1.9340343475341699</c:v>
                </c:pt>
                <c:pt idx="1934" formatCode="General">
                  <c:v>1.9350343942642201</c:v>
                </c:pt>
                <c:pt idx="1935" formatCode="General">
                  <c:v>1.93603444099426</c:v>
                </c:pt>
                <c:pt idx="1936" formatCode="General">
                  <c:v>1.9370344877243</c:v>
                </c:pt>
                <c:pt idx="1937" formatCode="General">
                  <c:v>1.9380345344543399</c:v>
                </c:pt>
                <c:pt idx="1938" formatCode="General">
                  <c:v>1.9390345811843801</c:v>
                </c:pt>
                <c:pt idx="1939" formatCode="General">
                  <c:v>1.9400346279144201</c:v>
                </c:pt>
                <c:pt idx="1940" formatCode="General">
                  <c:v>1.94103467464447</c:v>
                </c:pt>
                <c:pt idx="1941" formatCode="General">
                  <c:v>1.9420347213745099</c:v>
                </c:pt>
                <c:pt idx="1942" formatCode="General">
                  <c:v>1.9430347681045499</c:v>
                </c:pt>
                <c:pt idx="1943" formatCode="General">
                  <c:v>1.9440348148345901</c:v>
                </c:pt>
                <c:pt idx="1944" formatCode="General">
                  <c:v>1.94503486156463</c:v>
                </c:pt>
                <c:pt idx="1945" formatCode="General">
                  <c:v>1.94603490829467</c:v>
                </c:pt>
                <c:pt idx="1946" formatCode="General">
                  <c:v>1.9470349550247099</c:v>
                </c:pt>
                <c:pt idx="1947" formatCode="General">
                  <c:v>1.9480350017547601</c:v>
                </c:pt>
                <c:pt idx="1948" formatCode="General">
                  <c:v>1.9490350484848</c:v>
                </c:pt>
                <c:pt idx="1949" formatCode="General">
                  <c:v>1.95003509521484</c:v>
                </c:pt>
                <c:pt idx="1950" formatCode="General">
                  <c:v>1.9510351419448799</c:v>
                </c:pt>
                <c:pt idx="1951" formatCode="General">
                  <c:v>1.9520351886749201</c:v>
                </c:pt>
                <c:pt idx="1952" formatCode="General">
                  <c:v>1.95303523540496</c:v>
                </c:pt>
                <c:pt idx="1953" formatCode="General">
                  <c:v>1.954035282135</c:v>
                </c:pt>
                <c:pt idx="1954" formatCode="General">
                  <c:v>1.9550353288650499</c:v>
                </c:pt>
                <c:pt idx="1955" formatCode="General">
                  <c:v>1.9560353755950901</c:v>
                </c:pt>
                <c:pt idx="1956" formatCode="General">
                  <c:v>1.9570354223251301</c:v>
                </c:pt>
                <c:pt idx="1957" formatCode="General">
                  <c:v>1.95803546905517</c:v>
                </c:pt>
                <c:pt idx="1958" formatCode="General">
                  <c:v>1.95903551578521</c:v>
                </c:pt>
                <c:pt idx="1959" formatCode="General">
                  <c:v>1.9600355625152499</c:v>
                </c:pt>
                <c:pt idx="1960" formatCode="General">
                  <c:v>1.9610356092453001</c:v>
                </c:pt>
                <c:pt idx="1961" formatCode="General">
                  <c:v>1.96203565597534</c:v>
                </c:pt>
                <c:pt idx="1962" formatCode="General">
                  <c:v>1.96303570270538</c:v>
                </c:pt>
                <c:pt idx="1963" formatCode="General">
                  <c:v>1.9640357494354199</c:v>
                </c:pt>
                <c:pt idx="1964" formatCode="General">
                  <c:v>1.9650357961654601</c:v>
                </c:pt>
                <c:pt idx="1965" formatCode="General">
                  <c:v>1.9660358428955</c:v>
                </c:pt>
                <c:pt idx="1966" formatCode="General">
                  <c:v>1.96703588962554</c:v>
                </c:pt>
                <c:pt idx="1967" formatCode="General">
                  <c:v>1.9680359363555899</c:v>
                </c:pt>
                <c:pt idx="1968" formatCode="General">
                  <c:v>1.9690359830856301</c:v>
                </c:pt>
                <c:pt idx="1969" formatCode="General">
                  <c:v>1.9700360298156701</c:v>
                </c:pt>
                <c:pt idx="1970" formatCode="General">
                  <c:v>1.97103607654571</c:v>
                </c:pt>
                <c:pt idx="1971" formatCode="General">
                  <c:v>1.97203612327575</c:v>
                </c:pt>
                <c:pt idx="1972" formatCode="General">
                  <c:v>1.9730361700057899</c:v>
                </c:pt>
                <c:pt idx="1973" formatCode="General">
                  <c:v>1.9740362167358301</c:v>
                </c:pt>
                <c:pt idx="1974" formatCode="General">
                  <c:v>1.97503626346588</c:v>
                </c:pt>
                <c:pt idx="1975" formatCode="General">
                  <c:v>1.97603631019592</c:v>
                </c:pt>
                <c:pt idx="1976" formatCode="General">
                  <c:v>1.9770363569259599</c:v>
                </c:pt>
                <c:pt idx="1977" formatCode="General">
                  <c:v>1.9780364036560001</c:v>
                </c:pt>
                <c:pt idx="1978" formatCode="General">
                  <c:v>1.97903645038604</c:v>
                </c:pt>
                <c:pt idx="1979" formatCode="General">
                  <c:v>1.98003649711608</c:v>
                </c:pt>
                <c:pt idx="1980" formatCode="General">
                  <c:v>1.9810365438461299</c:v>
                </c:pt>
                <c:pt idx="1981" formatCode="General">
                  <c:v>1.9820365905761701</c:v>
                </c:pt>
                <c:pt idx="1982" formatCode="General">
                  <c:v>1.98303663730621</c:v>
                </c:pt>
                <c:pt idx="1983" formatCode="General">
                  <c:v>1.98403668403625</c:v>
                </c:pt>
                <c:pt idx="1984" formatCode="General">
                  <c:v>1.9850367307662899</c:v>
                </c:pt>
                <c:pt idx="1985" formatCode="General">
                  <c:v>1.9860367774963299</c:v>
                </c:pt>
                <c:pt idx="1986" formatCode="General">
                  <c:v>1.9870368242263701</c:v>
                </c:pt>
                <c:pt idx="1987" formatCode="General">
                  <c:v>1.98803687095642</c:v>
                </c:pt>
                <c:pt idx="1988" formatCode="General">
                  <c:v>1.98903691768646</c:v>
                </c:pt>
                <c:pt idx="1989" formatCode="General">
                  <c:v>1.9900369644164999</c:v>
                </c:pt>
                <c:pt idx="1990" formatCode="General">
                  <c:v>1.9910370111465401</c:v>
                </c:pt>
                <c:pt idx="1991" formatCode="General">
                  <c:v>1.99203705787658</c:v>
                </c:pt>
                <c:pt idx="1992" formatCode="General">
                  <c:v>1.99303710460662</c:v>
                </c:pt>
                <c:pt idx="1993" formatCode="General">
                  <c:v>1.9940371513366599</c:v>
                </c:pt>
                <c:pt idx="1994" formatCode="General">
                  <c:v>1.9950371980667101</c:v>
                </c:pt>
                <c:pt idx="1995" formatCode="General">
                  <c:v>1.99603724479675</c:v>
                </c:pt>
                <c:pt idx="1996" formatCode="General">
                  <c:v>1.99703729152679</c:v>
                </c:pt>
                <c:pt idx="1997" formatCode="General">
                  <c:v>1.9980373382568299</c:v>
                </c:pt>
                <c:pt idx="1998" formatCode="General">
                  <c:v>1.9990373849868699</c:v>
                </c:pt>
                <c:pt idx="1999" formatCode="General">
                  <c:v>2.0000374317169101</c:v>
                </c:pt>
                <c:pt idx="2000" formatCode="General">
                  <c:v>2.00103735923767</c:v>
                </c:pt>
                <c:pt idx="2001" formatCode="General">
                  <c:v>2.0020372867584202</c:v>
                </c:pt>
                <c:pt idx="2002" formatCode="General">
                  <c:v>2.0030372142791699</c:v>
                </c:pt>
                <c:pt idx="2003" formatCode="General">
                  <c:v>2.0040371417999201</c:v>
                </c:pt>
                <c:pt idx="2004" formatCode="General">
                  <c:v>2.0050370693206698</c:v>
                </c:pt>
                <c:pt idx="2005" formatCode="General">
                  <c:v>2.0060369968414302</c:v>
                </c:pt>
                <c:pt idx="2006" formatCode="General">
                  <c:v>2.00703692436218</c:v>
                </c:pt>
                <c:pt idx="2007" formatCode="General">
                  <c:v>2.0080368518829301</c:v>
                </c:pt>
                <c:pt idx="2008" formatCode="General">
                  <c:v>2.0090367794036799</c:v>
                </c:pt>
                <c:pt idx="2009" formatCode="General">
                  <c:v>2.01003670692443</c:v>
                </c:pt>
                <c:pt idx="2010" formatCode="General">
                  <c:v>2.01103663444519</c:v>
                </c:pt>
                <c:pt idx="2011" formatCode="General">
                  <c:v>2.0120365619659402</c:v>
                </c:pt>
                <c:pt idx="2012" formatCode="General">
                  <c:v>2.0130364894866899</c:v>
                </c:pt>
                <c:pt idx="2013" formatCode="General">
                  <c:v>2.0140364170074401</c:v>
                </c:pt>
                <c:pt idx="2014" formatCode="General">
                  <c:v>2.0150363445281898</c:v>
                </c:pt>
                <c:pt idx="2015" formatCode="General">
                  <c:v>2.0160362720489502</c:v>
                </c:pt>
                <c:pt idx="2016" formatCode="General">
                  <c:v>2.0170361995696999</c:v>
                </c:pt>
                <c:pt idx="2017" formatCode="General">
                  <c:v>2.0180361270904501</c:v>
                </c:pt>
                <c:pt idx="2018" formatCode="General">
                  <c:v>2.0190360546111998</c:v>
                </c:pt>
                <c:pt idx="2019" formatCode="General">
                  <c:v>2.02003598213195</c:v>
                </c:pt>
                <c:pt idx="2020" formatCode="General">
                  <c:v>2.02103590965271</c:v>
                </c:pt>
                <c:pt idx="2021" formatCode="General">
                  <c:v>2.0220358371734601</c:v>
                </c:pt>
                <c:pt idx="2022" formatCode="General">
                  <c:v>2.0230357646942099</c:v>
                </c:pt>
                <c:pt idx="2023" formatCode="General">
                  <c:v>2.02403569221496</c:v>
                </c:pt>
                <c:pt idx="2024" formatCode="General">
                  <c:v>2.0250356197357098</c:v>
                </c:pt>
                <c:pt idx="2025" formatCode="General">
                  <c:v>2.02603554725646</c:v>
                </c:pt>
                <c:pt idx="2026" formatCode="General">
                  <c:v>2.0270354747772199</c:v>
                </c:pt>
                <c:pt idx="2027" formatCode="General">
                  <c:v>2.0280354022979701</c:v>
                </c:pt>
                <c:pt idx="2028" formatCode="General">
                  <c:v>2.0290353298187198</c:v>
                </c:pt>
                <c:pt idx="2029" formatCode="General">
                  <c:v>2.03003525733947</c:v>
                </c:pt>
                <c:pt idx="2030" formatCode="General">
                  <c:v>2.0310351848602202</c:v>
                </c:pt>
                <c:pt idx="2031" formatCode="General">
                  <c:v>2.0320351123809801</c:v>
                </c:pt>
                <c:pt idx="2032" formatCode="General">
                  <c:v>2.0330350399017298</c:v>
                </c:pt>
                <c:pt idx="2033" formatCode="General">
                  <c:v>2.03403496742248</c:v>
                </c:pt>
                <c:pt idx="2034" formatCode="General">
                  <c:v>2.0350348949432302</c:v>
                </c:pt>
                <c:pt idx="2035" formatCode="General">
                  <c:v>2.0360348224639799</c:v>
                </c:pt>
                <c:pt idx="2036" formatCode="General">
                  <c:v>2.0370347499847399</c:v>
                </c:pt>
                <c:pt idx="2037" formatCode="General">
                  <c:v>2.0380346775054901</c:v>
                </c:pt>
                <c:pt idx="2038" formatCode="General">
                  <c:v>2.0390346050262398</c:v>
                </c:pt>
                <c:pt idx="2039" formatCode="General">
                  <c:v>2.04003453254699</c:v>
                </c:pt>
                <c:pt idx="2040" formatCode="General">
                  <c:v>2.0410344600677401</c:v>
                </c:pt>
                <c:pt idx="2041" formatCode="General">
                  <c:v>2.0420343875885001</c:v>
                </c:pt>
                <c:pt idx="2042" formatCode="General">
                  <c:v>2.0430343151092498</c:v>
                </c:pt>
                <c:pt idx="2043" formatCode="General">
                  <c:v>2.04403424263</c:v>
                </c:pt>
                <c:pt idx="2044" formatCode="General">
                  <c:v>2.0450341701507502</c:v>
                </c:pt>
                <c:pt idx="2045" formatCode="General">
                  <c:v>2.0460340976714999</c:v>
                </c:pt>
                <c:pt idx="2046" formatCode="General">
                  <c:v>2.0470340251922599</c:v>
                </c:pt>
                <c:pt idx="2047" formatCode="General">
                  <c:v>2.04803395271301</c:v>
                </c:pt>
                <c:pt idx="2048" formatCode="General">
                  <c:v>2.0490338802337602</c:v>
                </c:pt>
                <c:pt idx="2049" formatCode="General">
                  <c:v>2.0500338077545099</c:v>
                </c:pt>
                <c:pt idx="2050" formatCode="General">
                  <c:v>2.0510337352752601</c:v>
                </c:pt>
                <c:pt idx="2051" formatCode="General">
                  <c:v>2.0520336627960201</c:v>
                </c:pt>
                <c:pt idx="2052" formatCode="General">
                  <c:v>2.0530335903167698</c:v>
                </c:pt>
                <c:pt idx="2053" formatCode="General">
                  <c:v>2.05403351783752</c:v>
                </c:pt>
                <c:pt idx="2054" formatCode="General">
                  <c:v>2.0550334453582701</c:v>
                </c:pt>
                <c:pt idx="2055" formatCode="General">
                  <c:v>2.0560333728790199</c:v>
                </c:pt>
                <c:pt idx="2056" formatCode="General">
                  <c:v>2.0570333003997798</c:v>
                </c:pt>
                <c:pt idx="2057" formatCode="General">
                  <c:v>2.05803322792053</c:v>
                </c:pt>
                <c:pt idx="2058" formatCode="General">
                  <c:v>2.0590331554412802</c:v>
                </c:pt>
                <c:pt idx="2059" formatCode="General">
                  <c:v>2.0600330829620299</c:v>
                </c:pt>
                <c:pt idx="2060" formatCode="General">
                  <c:v>2.0610330104827801</c:v>
                </c:pt>
                <c:pt idx="2061" formatCode="General">
                  <c:v>2.06203293800354</c:v>
                </c:pt>
                <c:pt idx="2062" formatCode="General">
                  <c:v>2.0630328655242902</c:v>
                </c:pt>
                <c:pt idx="2063" formatCode="General">
                  <c:v>2.0640327930450399</c:v>
                </c:pt>
                <c:pt idx="2064" formatCode="General">
                  <c:v>2.0650327205657901</c:v>
                </c:pt>
                <c:pt idx="2065" formatCode="General">
                  <c:v>2.0660326480865399</c:v>
                </c:pt>
                <c:pt idx="2066" formatCode="General">
                  <c:v>2.06703257560729</c:v>
                </c:pt>
                <c:pt idx="2067" formatCode="General">
                  <c:v>2.06803250312805</c:v>
                </c:pt>
                <c:pt idx="2068" formatCode="General">
                  <c:v>2.0690324306488002</c:v>
                </c:pt>
                <c:pt idx="2069" formatCode="General">
                  <c:v>2.0700323581695499</c:v>
                </c:pt>
                <c:pt idx="2070" formatCode="General">
                  <c:v>2.0710322856903001</c:v>
                </c:pt>
                <c:pt idx="2071" formatCode="General">
                  <c:v>2.0720322132110498</c:v>
                </c:pt>
                <c:pt idx="2072" formatCode="General">
                  <c:v>2.0730321407318102</c:v>
                </c:pt>
                <c:pt idx="2073" formatCode="General">
                  <c:v>2.0740320682525599</c:v>
                </c:pt>
                <c:pt idx="2074" formatCode="General">
                  <c:v>2.0750319957733101</c:v>
                </c:pt>
                <c:pt idx="2075" formatCode="General">
                  <c:v>2.0760319232940598</c:v>
                </c:pt>
                <c:pt idx="2076" formatCode="General">
                  <c:v>2.07703185081481</c:v>
                </c:pt>
                <c:pt idx="2077" formatCode="General">
                  <c:v>2.07803177833557</c:v>
                </c:pt>
                <c:pt idx="2078" formatCode="General">
                  <c:v>2.0790317058563201</c:v>
                </c:pt>
                <c:pt idx="2079" formatCode="General">
                  <c:v>2.0800316333770699</c:v>
                </c:pt>
                <c:pt idx="2080" formatCode="General">
                  <c:v>2.08103156089782</c:v>
                </c:pt>
                <c:pt idx="2081" formatCode="General">
                  <c:v>2.0820314884185702</c:v>
                </c:pt>
                <c:pt idx="2082" formatCode="General">
                  <c:v>2.0830314159393302</c:v>
                </c:pt>
                <c:pt idx="2083" formatCode="General">
                  <c:v>2.0840313434600799</c:v>
                </c:pt>
                <c:pt idx="2084" formatCode="General">
                  <c:v>2.0850312709808301</c:v>
                </c:pt>
                <c:pt idx="2085" formatCode="General">
                  <c:v>2.0860311985015798</c:v>
                </c:pt>
                <c:pt idx="2086" formatCode="General">
                  <c:v>2.08703112602233</c:v>
                </c:pt>
                <c:pt idx="2087" formatCode="General">
                  <c:v>2.0880310535430899</c:v>
                </c:pt>
                <c:pt idx="2088" formatCode="General">
                  <c:v>2.0890309810638401</c:v>
                </c:pt>
                <c:pt idx="2089" formatCode="General">
                  <c:v>2.0900309085845898</c:v>
                </c:pt>
                <c:pt idx="2090" formatCode="General">
                  <c:v>2.09103083610534</c:v>
                </c:pt>
                <c:pt idx="2091" formatCode="General">
                  <c:v>2.0920307636260902</c:v>
                </c:pt>
                <c:pt idx="2092" formatCode="General">
                  <c:v>2.0930306911468501</c:v>
                </c:pt>
                <c:pt idx="2093" formatCode="General">
                  <c:v>2.0940306186675999</c:v>
                </c:pt>
                <c:pt idx="2094" formatCode="General">
                  <c:v>2.0950305461883501</c:v>
                </c:pt>
                <c:pt idx="2095" formatCode="General">
                  <c:v>2.0960304737090998</c:v>
                </c:pt>
                <c:pt idx="2096" formatCode="General">
                  <c:v>2.09703040122985</c:v>
                </c:pt>
                <c:pt idx="2097" formatCode="General">
                  <c:v>2.0980303287506099</c:v>
                </c:pt>
                <c:pt idx="2098" formatCode="General">
                  <c:v>2.0990302562713601</c:v>
                </c:pt>
                <c:pt idx="2099" formatCode="General">
                  <c:v>2.1000301837921098</c:v>
                </c:pt>
                <c:pt idx="2100" formatCode="General">
                  <c:v>2.10103011131286</c:v>
                </c:pt>
                <c:pt idx="2101" formatCode="General">
                  <c:v>2.1020300388336102</c:v>
                </c:pt>
                <c:pt idx="2102" formatCode="General">
                  <c:v>2.1030299663543701</c:v>
                </c:pt>
                <c:pt idx="2103" formatCode="General">
                  <c:v>2.1040298938751198</c:v>
                </c:pt>
                <c:pt idx="2104" formatCode="General">
                  <c:v>2.10502982139587</c:v>
                </c:pt>
                <c:pt idx="2105" formatCode="General">
                  <c:v>2.1060297489166202</c:v>
                </c:pt>
                <c:pt idx="2106" formatCode="General">
                  <c:v>2.1070296764373699</c:v>
                </c:pt>
                <c:pt idx="2107" formatCode="General">
                  <c:v>2.1080296039581201</c:v>
                </c:pt>
                <c:pt idx="2108" formatCode="General">
                  <c:v>2.1090295314788801</c:v>
                </c:pt>
                <c:pt idx="2109" formatCode="General">
                  <c:v>2.1100294589996298</c:v>
                </c:pt>
                <c:pt idx="2110" formatCode="General">
                  <c:v>2.11102938652038</c:v>
                </c:pt>
                <c:pt idx="2111" formatCode="General">
                  <c:v>2.1120293140411301</c:v>
                </c:pt>
                <c:pt idx="2112" formatCode="General">
                  <c:v>2.1130292415618799</c:v>
                </c:pt>
                <c:pt idx="2113" formatCode="General">
                  <c:v>2.1140291690826398</c:v>
                </c:pt>
                <c:pt idx="2114" formatCode="General">
                  <c:v>2.11502909660339</c:v>
                </c:pt>
                <c:pt idx="2115" formatCode="General">
                  <c:v>2.1160290241241402</c:v>
                </c:pt>
                <c:pt idx="2116" formatCode="General">
                  <c:v>2.1170289516448899</c:v>
                </c:pt>
                <c:pt idx="2117" formatCode="General">
                  <c:v>2.1180288791656401</c:v>
                </c:pt>
                <c:pt idx="2118" formatCode="General">
                  <c:v>2.1190288066864</c:v>
                </c:pt>
                <c:pt idx="2119" formatCode="General">
                  <c:v>2.1200287342071502</c:v>
                </c:pt>
                <c:pt idx="2120" formatCode="General">
                  <c:v>2.1210286617278999</c:v>
                </c:pt>
                <c:pt idx="2121" formatCode="General">
                  <c:v>2.1220285892486501</c:v>
                </c:pt>
                <c:pt idx="2122" formatCode="General">
                  <c:v>2.1230285167693999</c:v>
                </c:pt>
                <c:pt idx="2123" formatCode="General">
                  <c:v>2.1240284442901598</c:v>
                </c:pt>
                <c:pt idx="2124" formatCode="General">
                  <c:v>2.12502837181091</c:v>
                </c:pt>
                <c:pt idx="2125" formatCode="General">
                  <c:v>2.1260282993316602</c:v>
                </c:pt>
                <c:pt idx="2126" formatCode="General">
                  <c:v>2.1270282268524099</c:v>
                </c:pt>
                <c:pt idx="2127" formatCode="General">
                  <c:v>2.1280281543731601</c:v>
                </c:pt>
                <c:pt idx="2128" formatCode="General">
                  <c:v>2.12902808189392</c:v>
                </c:pt>
                <c:pt idx="2129" formatCode="General">
                  <c:v>2.1300280094146702</c:v>
                </c:pt>
                <c:pt idx="2130" formatCode="General">
                  <c:v>2.1310279369354199</c:v>
                </c:pt>
                <c:pt idx="2131" formatCode="General">
                  <c:v>2.1320278644561701</c:v>
                </c:pt>
                <c:pt idx="2132" formatCode="General">
                  <c:v>2.1330277919769198</c:v>
                </c:pt>
                <c:pt idx="2133" formatCode="General">
                  <c:v>2.1340277194976802</c:v>
                </c:pt>
                <c:pt idx="2134" formatCode="General">
                  <c:v>2.13502764701843</c:v>
                </c:pt>
                <c:pt idx="2135" formatCode="General">
                  <c:v>2.1360275745391801</c:v>
                </c:pt>
                <c:pt idx="2136" formatCode="General">
                  <c:v>2.1370275020599299</c:v>
                </c:pt>
                <c:pt idx="2137" formatCode="General">
                  <c:v>2.13802742958068</c:v>
                </c:pt>
                <c:pt idx="2138" formatCode="General">
                  <c:v>2.13902735710144</c:v>
                </c:pt>
                <c:pt idx="2139" formatCode="General">
                  <c:v>2.1400272846221902</c:v>
                </c:pt>
                <c:pt idx="2140" formatCode="General">
                  <c:v>2.1410272121429399</c:v>
                </c:pt>
                <c:pt idx="2141" formatCode="General">
                  <c:v>2.1420271396636901</c:v>
                </c:pt>
                <c:pt idx="2142" formatCode="General">
                  <c:v>2.1430270671844398</c:v>
                </c:pt>
                <c:pt idx="2143" formatCode="General">
                  <c:v>2.1440269947052002</c:v>
                </c:pt>
                <c:pt idx="2144" formatCode="General">
                  <c:v>2.1450269222259499</c:v>
                </c:pt>
                <c:pt idx="2145" formatCode="General">
                  <c:v>2.1460268497467001</c:v>
                </c:pt>
                <c:pt idx="2146" formatCode="General">
                  <c:v>2.1470267772674498</c:v>
                </c:pt>
                <c:pt idx="2147" formatCode="General">
                  <c:v>2.1480267047882</c:v>
                </c:pt>
                <c:pt idx="2148" formatCode="General">
                  <c:v>2.14902663230896</c:v>
                </c:pt>
                <c:pt idx="2149" formatCode="General">
                  <c:v>2.1500265598297101</c:v>
                </c:pt>
                <c:pt idx="2150" formatCode="General">
                  <c:v>2.1510264873504599</c:v>
                </c:pt>
                <c:pt idx="2151" formatCode="General">
                  <c:v>2.15202641487121</c:v>
                </c:pt>
                <c:pt idx="2152" formatCode="General">
                  <c:v>2.1530263423919598</c:v>
                </c:pt>
                <c:pt idx="2153" formatCode="General">
                  <c:v>2.15402626991271</c:v>
                </c:pt>
                <c:pt idx="2154" formatCode="General">
                  <c:v>2.1550261974334699</c:v>
                </c:pt>
                <c:pt idx="2155" formatCode="General">
                  <c:v>2.1560261249542201</c:v>
                </c:pt>
                <c:pt idx="2156" formatCode="General">
                  <c:v>2.1570260524749698</c:v>
                </c:pt>
                <c:pt idx="2157" formatCode="General">
                  <c:v>2.15802597999572</c:v>
                </c:pt>
                <c:pt idx="2158" formatCode="General">
                  <c:v>2.1590259075164702</c:v>
                </c:pt>
                <c:pt idx="2159" formatCode="General">
                  <c:v>2.1600258350372301</c:v>
                </c:pt>
                <c:pt idx="2160" formatCode="General">
                  <c:v>2.1610257625579798</c:v>
                </c:pt>
                <c:pt idx="2161" formatCode="General">
                  <c:v>2.16202569007873</c:v>
                </c:pt>
                <c:pt idx="2162" formatCode="General">
                  <c:v>2.1630256175994802</c:v>
                </c:pt>
                <c:pt idx="2163" formatCode="General">
                  <c:v>2.1640255451202299</c:v>
                </c:pt>
                <c:pt idx="2164" formatCode="General">
                  <c:v>2.1650254726409899</c:v>
                </c:pt>
                <c:pt idx="2165" formatCode="General">
                  <c:v>2.1660254001617401</c:v>
                </c:pt>
                <c:pt idx="2166" formatCode="General">
                  <c:v>2.1670253276824898</c:v>
                </c:pt>
                <c:pt idx="2167" formatCode="General">
                  <c:v>2.16802525520324</c:v>
                </c:pt>
                <c:pt idx="2168" formatCode="General">
                  <c:v>2.1690251827239901</c:v>
                </c:pt>
                <c:pt idx="2169" formatCode="General">
                  <c:v>2.1700251102447501</c:v>
                </c:pt>
                <c:pt idx="2170" formatCode="General">
                  <c:v>2.1710250377654998</c:v>
                </c:pt>
                <c:pt idx="2171" formatCode="General">
                  <c:v>2.17202496528625</c:v>
                </c:pt>
                <c:pt idx="2172" formatCode="General">
                  <c:v>2.1730248928070002</c:v>
                </c:pt>
                <c:pt idx="2173" formatCode="General">
                  <c:v>2.1740248203277499</c:v>
                </c:pt>
                <c:pt idx="2174" formatCode="General">
                  <c:v>2.1750247478485099</c:v>
                </c:pt>
                <c:pt idx="2175" formatCode="General">
                  <c:v>2.17602467536926</c:v>
                </c:pt>
                <c:pt idx="2176" formatCode="General">
                  <c:v>2.1770246028900102</c:v>
                </c:pt>
                <c:pt idx="2177" formatCode="General">
                  <c:v>2.1780245304107599</c:v>
                </c:pt>
                <c:pt idx="2178" formatCode="General">
                  <c:v>2.1790244579315101</c:v>
                </c:pt>
                <c:pt idx="2179" formatCode="General">
                  <c:v>2.1800243854522701</c:v>
                </c:pt>
                <c:pt idx="2180" formatCode="General">
                  <c:v>2.1810243129730198</c:v>
                </c:pt>
                <c:pt idx="2181" formatCode="General">
                  <c:v>2.18202424049377</c:v>
                </c:pt>
                <c:pt idx="2182" formatCode="General">
                  <c:v>2.1830241680145201</c:v>
                </c:pt>
                <c:pt idx="2183" formatCode="General">
                  <c:v>2.1840240955352699</c:v>
                </c:pt>
                <c:pt idx="2184" formatCode="General">
                  <c:v>2.1850240230560298</c:v>
                </c:pt>
                <c:pt idx="2185" formatCode="General">
                  <c:v>2.18602395057678</c:v>
                </c:pt>
                <c:pt idx="2186" formatCode="General">
                  <c:v>2.1870238780975302</c:v>
                </c:pt>
                <c:pt idx="2187" formatCode="General">
                  <c:v>2.1880238056182799</c:v>
                </c:pt>
                <c:pt idx="2188" formatCode="General">
                  <c:v>2.1890237331390301</c:v>
                </c:pt>
                <c:pt idx="2189" formatCode="General">
                  <c:v>2.19002366065979</c:v>
                </c:pt>
                <c:pt idx="2190" formatCode="General">
                  <c:v>2.1910235881805402</c:v>
                </c:pt>
                <c:pt idx="2191" formatCode="General">
                  <c:v>2.1920235157012899</c:v>
                </c:pt>
                <c:pt idx="2192" formatCode="General">
                  <c:v>2.1930234432220401</c:v>
                </c:pt>
                <c:pt idx="2193" formatCode="General">
                  <c:v>2.1940233707427899</c:v>
                </c:pt>
                <c:pt idx="2194" formatCode="General">
                  <c:v>2.19502329826354</c:v>
                </c:pt>
                <c:pt idx="2195" formatCode="General">
                  <c:v>2.1960232257843</c:v>
                </c:pt>
                <c:pt idx="2196" formatCode="General">
                  <c:v>2.1970231533050502</c:v>
                </c:pt>
                <c:pt idx="2197" formatCode="General">
                  <c:v>2.1980230808257999</c:v>
                </c:pt>
                <c:pt idx="2198" formatCode="General">
                  <c:v>2.1990230083465501</c:v>
                </c:pt>
                <c:pt idx="2199" formatCode="General">
                  <c:v>2.2000229358672998</c:v>
                </c:pt>
                <c:pt idx="2200" formatCode="General">
                  <c:v>2.2010228633880602</c:v>
                </c:pt>
                <c:pt idx="2201" formatCode="General">
                  <c:v>2.2020227909088099</c:v>
                </c:pt>
                <c:pt idx="2202" formatCode="General">
                  <c:v>2.2030227184295601</c:v>
                </c:pt>
                <c:pt idx="2203" formatCode="General">
                  <c:v>2.2040226459503098</c:v>
                </c:pt>
                <c:pt idx="2204" formatCode="General">
                  <c:v>2.20502257347106</c:v>
                </c:pt>
                <c:pt idx="2205" formatCode="General">
                  <c:v>2.20602250099182</c:v>
                </c:pt>
                <c:pt idx="2206" formatCode="General">
                  <c:v>2.2070224285125701</c:v>
                </c:pt>
                <c:pt idx="2207" formatCode="General">
                  <c:v>2.2080223560333199</c:v>
                </c:pt>
                <c:pt idx="2208" formatCode="General">
                  <c:v>2.20902228355407</c:v>
                </c:pt>
                <c:pt idx="2209" formatCode="General">
                  <c:v>2.2100222110748202</c:v>
                </c:pt>
                <c:pt idx="2210" formatCode="General">
                  <c:v>2.2110221385955802</c:v>
                </c:pt>
                <c:pt idx="2211" formatCode="General">
                  <c:v>2.2120220661163299</c:v>
                </c:pt>
                <c:pt idx="2212" formatCode="General">
                  <c:v>2.2130219936370801</c:v>
                </c:pt>
                <c:pt idx="2213" formatCode="General">
                  <c:v>2.2140219211578298</c:v>
                </c:pt>
                <c:pt idx="2214" formatCode="General">
                  <c:v>2.21502184867858</c:v>
                </c:pt>
                <c:pt idx="2215" formatCode="General">
                  <c:v>2.2160217761993399</c:v>
                </c:pt>
                <c:pt idx="2216" formatCode="General">
                  <c:v>2.2170217037200901</c:v>
                </c:pt>
                <c:pt idx="2217" formatCode="General">
                  <c:v>2.2180216312408398</c:v>
                </c:pt>
                <c:pt idx="2218" formatCode="General">
                  <c:v>2.21902155876159</c:v>
                </c:pt>
                <c:pt idx="2219" formatCode="General">
                  <c:v>2.2200214862823402</c:v>
                </c:pt>
                <c:pt idx="2220" formatCode="General">
                  <c:v>2.2210214138031001</c:v>
                </c:pt>
                <c:pt idx="2221" formatCode="General">
                  <c:v>2.2220213413238499</c:v>
                </c:pt>
                <c:pt idx="2222" formatCode="General">
                  <c:v>2.2230212688446001</c:v>
                </c:pt>
                <c:pt idx="2223" formatCode="General">
                  <c:v>2.2240211963653498</c:v>
                </c:pt>
                <c:pt idx="2224" formatCode="General">
                  <c:v>2.2250211238861</c:v>
                </c:pt>
                <c:pt idx="2225" formatCode="General">
                  <c:v>2.2260210514068599</c:v>
                </c:pt>
                <c:pt idx="2226" formatCode="General">
                  <c:v>2.2270209789276101</c:v>
                </c:pt>
                <c:pt idx="2227" formatCode="General">
                  <c:v>2.2280209064483598</c:v>
                </c:pt>
                <c:pt idx="2228" formatCode="General">
                  <c:v>2.22902083396911</c:v>
                </c:pt>
                <c:pt idx="2229" formatCode="General">
                  <c:v>2.2300207614898602</c:v>
                </c:pt>
                <c:pt idx="2230" formatCode="General">
                  <c:v>2.2310206890106201</c:v>
                </c:pt>
                <c:pt idx="2231" formatCode="General">
                  <c:v>2.2320206165313698</c:v>
                </c:pt>
                <c:pt idx="2232" formatCode="General">
                  <c:v>2.23302054405212</c:v>
                </c:pt>
                <c:pt idx="2233" formatCode="General">
                  <c:v>2.2340204715728702</c:v>
                </c:pt>
                <c:pt idx="2234" formatCode="General">
                  <c:v>2.2350203990936199</c:v>
                </c:pt>
                <c:pt idx="2235" formatCode="General">
                  <c:v>2.2360203266143701</c:v>
                </c:pt>
                <c:pt idx="2236" formatCode="General">
                  <c:v>2.2370202541351301</c:v>
                </c:pt>
                <c:pt idx="2237" formatCode="General">
                  <c:v>2.2380201816558798</c:v>
                </c:pt>
                <c:pt idx="2238" formatCode="General">
                  <c:v>2.23902010917663</c:v>
                </c:pt>
                <c:pt idx="2239" formatCode="General">
                  <c:v>2.2400200366973801</c:v>
                </c:pt>
                <c:pt idx="2240" formatCode="General">
                  <c:v>2.2410199642181299</c:v>
                </c:pt>
                <c:pt idx="2241" formatCode="General">
                  <c:v>2.2420198917388898</c:v>
                </c:pt>
                <c:pt idx="2242" formatCode="General">
                  <c:v>2.24301981925964</c:v>
                </c:pt>
                <c:pt idx="2243" formatCode="General">
                  <c:v>2.2440197467803902</c:v>
                </c:pt>
                <c:pt idx="2244" formatCode="General">
                  <c:v>2.2450196743011399</c:v>
                </c:pt>
                <c:pt idx="2245" formatCode="General">
                  <c:v>2.2460196018218901</c:v>
                </c:pt>
                <c:pt idx="2246" formatCode="General">
                  <c:v>2.24701952934265</c:v>
                </c:pt>
                <c:pt idx="2247" formatCode="General">
                  <c:v>2.2480194568634002</c:v>
                </c:pt>
                <c:pt idx="2248" formatCode="General">
                  <c:v>2.2490193843841499</c:v>
                </c:pt>
                <c:pt idx="2249" formatCode="General">
                  <c:v>2.2500193119049001</c:v>
                </c:pt>
                <c:pt idx="2250" formatCode="General">
                  <c:v>2.2510192394256499</c:v>
                </c:pt>
                <c:pt idx="2251" formatCode="General">
                  <c:v>2.2520191669464098</c:v>
                </c:pt>
                <c:pt idx="2252" formatCode="General">
                  <c:v>2.25301909446716</c:v>
                </c:pt>
                <c:pt idx="2253" formatCode="General">
                  <c:v>2.2540190219879102</c:v>
                </c:pt>
                <c:pt idx="2254" formatCode="General">
                  <c:v>2.2550189495086599</c:v>
                </c:pt>
                <c:pt idx="2255" formatCode="General">
                  <c:v>2.2560188770294101</c:v>
                </c:pt>
                <c:pt idx="2256" formatCode="General">
                  <c:v>2.25701880455017</c:v>
                </c:pt>
                <c:pt idx="2257" formatCode="General">
                  <c:v>2.2580187320709202</c:v>
                </c:pt>
                <c:pt idx="2258" formatCode="General">
                  <c:v>2.2590186595916699</c:v>
                </c:pt>
                <c:pt idx="2259" formatCode="General">
                  <c:v>2.2600185871124201</c:v>
                </c:pt>
                <c:pt idx="2260" formatCode="General">
                  <c:v>2.2610185146331698</c:v>
                </c:pt>
                <c:pt idx="2261" formatCode="General">
                  <c:v>2.2620184421539302</c:v>
                </c:pt>
                <c:pt idx="2262" formatCode="General">
                  <c:v>2.26301836967468</c:v>
                </c:pt>
                <c:pt idx="2263" formatCode="General">
                  <c:v>2.2640182971954301</c:v>
                </c:pt>
                <c:pt idx="2264" formatCode="General">
                  <c:v>2.2650182247161799</c:v>
                </c:pt>
                <c:pt idx="2265" formatCode="General">
                  <c:v>2.26601815223693</c:v>
                </c:pt>
                <c:pt idx="2266" formatCode="General">
                  <c:v>2.26701807975769</c:v>
                </c:pt>
                <c:pt idx="2267" formatCode="General">
                  <c:v>2.2680180072784402</c:v>
                </c:pt>
                <c:pt idx="2268" formatCode="General">
                  <c:v>2.2690179347991899</c:v>
                </c:pt>
                <c:pt idx="2269" formatCode="General">
                  <c:v>2.2700178623199401</c:v>
                </c:pt>
                <c:pt idx="2270" formatCode="General">
                  <c:v>2.2710177898406898</c:v>
                </c:pt>
                <c:pt idx="2271" formatCode="General">
                  <c:v>2.2720177173614502</c:v>
                </c:pt>
                <c:pt idx="2272" formatCode="General">
                  <c:v>2.2730176448821999</c:v>
                </c:pt>
                <c:pt idx="2273" formatCode="General">
                  <c:v>2.2740175724029501</c:v>
                </c:pt>
                <c:pt idx="2274" formatCode="General">
                  <c:v>2.2750174999236998</c:v>
                </c:pt>
                <c:pt idx="2275" formatCode="General">
                  <c:v>2.27601742744445</c:v>
                </c:pt>
                <c:pt idx="2276" formatCode="General">
                  <c:v>2.27701735496521</c:v>
                </c:pt>
                <c:pt idx="2277" formatCode="General">
                  <c:v>2.2780172824859601</c:v>
                </c:pt>
                <c:pt idx="2278" formatCode="General">
                  <c:v>2.2790172100067099</c:v>
                </c:pt>
                <c:pt idx="2279" formatCode="General">
                  <c:v>2.28001713752746</c:v>
                </c:pt>
                <c:pt idx="2280" formatCode="General">
                  <c:v>2.2810170650482098</c:v>
                </c:pt>
                <c:pt idx="2281" formatCode="General">
                  <c:v>2.28201699256896</c:v>
                </c:pt>
                <c:pt idx="2282" formatCode="General">
                  <c:v>2.2830169200897199</c:v>
                </c:pt>
                <c:pt idx="2283" formatCode="General">
                  <c:v>2.2840168476104701</c:v>
                </c:pt>
                <c:pt idx="2284" formatCode="General">
                  <c:v>2.2850167751312198</c:v>
                </c:pt>
                <c:pt idx="2285" formatCode="General">
                  <c:v>2.28601670265197</c:v>
                </c:pt>
                <c:pt idx="2286" formatCode="General">
                  <c:v>2.2870166301727202</c:v>
                </c:pt>
                <c:pt idx="2287" formatCode="General">
                  <c:v>2.2880165576934801</c:v>
                </c:pt>
                <c:pt idx="2288" formatCode="General">
                  <c:v>2.2890164852142298</c:v>
                </c:pt>
                <c:pt idx="2289" formatCode="General">
                  <c:v>2.29001641273498</c:v>
                </c:pt>
                <c:pt idx="2290" formatCode="General">
                  <c:v>2.2910163402557302</c:v>
                </c:pt>
                <c:pt idx="2291" formatCode="General">
                  <c:v>2.2920162677764799</c:v>
                </c:pt>
                <c:pt idx="2292" formatCode="General">
                  <c:v>2.2930161952972399</c:v>
                </c:pt>
                <c:pt idx="2293" formatCode="General">
                  <c:v>2.2940161228179901</c:v>
                </c:pt>
                <c:pt idx="2294" formatCode="General">
                  <c:v>2.2950160503387398</c:v>
                </c:pt>
                <c:pt idx="2295" formatCode="General">
                  <c:v>2.29601597785949</c:v>
                </c:pt>
                <c:pt idx="2296" formatCode="General">
                  <c:v>2.2970159053802401</c:v>
                </c:pt>
                <c:pt idx="2297" formatCode="General">
                  <c:v>2.2980158329010001</c:v>
                </c:pt>
                <c:pt idx="2298" formatCode="General">
                  <c:v>2.2990157604217498</c:v>
                </c:pt>
                <c:pt idx="2299" formatCode="General">
                  <c:v>2.3000156879425</c:v>
                </c:pt>
                <c:pt idx="2300" formatCode="General">
                  <c:v>2.3010156154632502</c:v>
                </c:pt>
                <c:pt idx="2301" formatCode="General">
                  <c:v>2.3020155429839999</c:v>
                </c:pt>
                <c:pt idx="2302" formatCode="General">
                  <c:v>2.3030154705047599</c:v>
                </c:pt>
                <c:pt idx="2303" formatCode="General">
                  <c:v>2.30401539802551</c:v>
                </c:pt>
                <c:pt idx="2304" formatCode="General">
                  <c:v>2.3050153255462602</c:v>
                </c:pt>
                <c:pt idx="2305" formatCode="General">
                  <c:v>2.3060152530670099</c:v>
                </c:pt>
                <c:pt idx="2306" formatCode="General">
                  <c:v>2.3070151805877601</c:v>
                </c:pt>
                <c:pt idx="2307" formatCode="General">
                  <c:v>2.3080151081085201</c:v>
                </c:pt>
                <c:pt idx="2308" formatCode="General">
                  <c:v>2.3090150356292698</c:v>
                </c:pt>
                <c:pt idx="2309" formatCode="General">
                  <c:v>2.31001496315002</c:v>
                </c:pt>
                <c:pt idx="2310" formatCode="General">
                  <c:v>2.3110148906707701</c:v>
                </c:pt>
                <c:pt idx="2311" formatCode="General">
                  <c:v>2.3120148181915199</c:v>
                </c:pt>
                <c:pt idx="2312" formatCode="General">
                  <c:v>2.3130147457122798</c:v>
                </c:pt>
                <c:pt idx="2313" formatCode="General">
                  <c:v>2.31401467323303</c:v>
                </c:pt>
                <c:pt idx="2314" formatCode="General">
                  <c:v>2.3150146007537802</c:v>
                </c:pt>
                <c:pt idx="2315" formatCode="General">
                  <c:v>2.3160145282745299</c:v>
                </c:pt>
                <c:pt idx="2316" formatCode="General">
                  <c:v>2.3170144557952801</c:v>
                </c:pt>
                <c:pt idx="2317" formatCode="General">
                  <c:v>2.31801438331604</c:v>
                </c:pt>
                <c:pt idx="2318" formatCode="General">
                  <c:v>2.3190143108367902</c:v>
                </c:pt>
                <c:pt idx="2319" formatCode="General">
                  <c:v>2.3200142383575399</c:v>
                </c:pt>
                <c:pt idx="2320" formatCode="General">
                  <c:v>2.3210141658782901</c:v>
                </c:pt>
                <c:pt idx="2321" formatCode="General">
                  <c:v>2.3220140933990399</c:v>
                </c:pt>
                <c:pt idx="2322" formatCode="General">
                  <c:v>2.32301402091979</c:v>
                </c:pt>
                <c:pt idx="2323" formatCode="General">
                  <c:v>2.32401394844055</c:v>
                </c:pt>
                <c:pt idx="2324" formatCode="General">
                  <c:v>2.3250138759613002</c:v>
                </c:pt>
                <c:pt idx="2325" formatCode="General">
                  <c:v>2.3260138034820499</c:v>
                </c:pt>
                <c:pt idx="2326" formatCode="General">
                  <c:v>2.3270137310028001</c:v>
                </c:pt>
                <c:pt idx="2327" formatCode="General">
                  <c:v>2.3280136585235498</c:v>
                </c:pt>
                <c:pt idx="2328" formatCode="General">
                  <c:v>2.3290135860443102</c:v>
                </c:pt>
                <c:pt idx="2329" formatCode="General">
                  <c:v>2.3300135135650599</c:v>
                </c:pt>
                <c:pt idx="2330" formatCode="General">
                  <c:v>2.3310134410858101</c:v>
                </c:pt>
                <c:pt idx="2331" formatCode="General">
                  <c:v>2.3320133686065598</c:v>
                </c:pt>
                <c:pt idx="2332" formatCode="General">
                  <c:v>2.33301329612731</c:v>
                </c:pt>
                <c:pt idx="2333" formatCode="General">
                  <c:v>2.33401322364807</c:v>
                </c:pt>
                <c:pt idx="2334" formatCode="General">
                  <c:v>2.3350131511688201</c:v>
                </c:pt>
                <c:pt idx="2335" formatCode="General">
                  <c:v>2.3360130786895699</c:v>
                </c:pt>
                <c:pt idx="2336" formatCode="General">
                  <c:v>2.33701300621032</c:v>
                </c:pt>
                <c:pt idx="2337" formatCode="General">
                  <c:v>2.3380129337310702</c:v>
                </c:pt>
                <c:pt idx="2338" formatCode="General">
                  <c:v>2.3390128612518302</c:v>
                </c:pt>
                <c:pt idx="2339" formatCode="General">
                  <c:v>2.3400127887725799</c:v>
                </c:pt>
                <c:pt idx="2340" formatCode="General">
                  <c:v>2.3410127162933301</c:v>
                </c:pt>
                <c:pt idx="2341" formatCode="General">
                  <c:v>2.3420126438140798</c:v>
                </c:pt>
                <c:pt idx="2342" formatCode="General">
                  <c:v>2.34301257133483</c:v>
                </c:pt>
                <c:pt idx="2343" formatCode="General">
                  <c:v>2.3440124988555899</c:v>
                </c:pt>
                <c:pt idx="2344" formatCode="General">
                  <c:v>2.3450124263763401</c:v>
                </c:pt>
                <c:pt idx="2345" formatCode="General">
                  <c:v>2.3460123538970898</c:v>
                </c:pt>
                <c:pt idx="2346" formatCode="General">
                  <c:v>2.34701228141784</c:v>
                </c:pt>
                <c:pt idx="2347" formatCode="General">
                  <c:v>2.3480122089385902</c:v>
                </c:pt>
                <c:pt idx="2348" formatCode="General">
                  <c:v>2.3490121364593501</c:v>
                </c:pt>
                <c:pt idx="2349" formatCode="General">
                  <c:v>2.3500120639800999</c:v>
                </c:pt>
                <c:pt idx="2350" formatCode="General">
                  <c:v>2.3510119915008501</c:v>
                </c:pt>
                <c:pt idx="2351" formatCode="General">
                  <c:v>2.3520119190215998</c:v>
                </c:pt>
                <c:pt idx="2352" formatCode="General">
                  <c:v>2.35301184654235</c:v>
                </c:pt>
                <c:pt idx="2353" formatCode="General">
                  <c:v>2.3540117740631099</c:v>
                </c:pt>
                <c:pt idx="2354" formatCode="General">
                  <c:v>2.3550117015838601</c:v>
                </c:pt>
                <c:pt idx="2355" formatCode="General">
                  <c:v>2.3560116291046098</c:v>
                </c:pt>
                <c:pt idx="2356" formatCode="General">
                  <c:v>2.35701155662536</c:v>
                </c:pt>
                <c:pt idx="2357" formatCode="General">
                  <c:v>2.3580114841461102</c:v>
                </c:pt>
                <c:pt idx="2358" formatCode="General">
                  <c:v>2.3590114116668701</c:v>
                </c:pt>
                <c:pt idx="2359" formatCode="General">
                  <c:v>2.3600113391876198</c:v>
                </c:pt>
                <c:pt idx="2360" formatCode="General">
                  <c:v>2.36101126670837</c:v>
                </c:pt>
                <c:pt idx="2361" formatCode="General">
                  <c:v>2.3620111942291202</c:v>
                </c:pt>
                <c:pt idx="2362" formatCode="General">
                  <c:v>2.3630111217498699</c:v>
                </c:pt>
                <c:pt idx="2363" formatCode="General">
                  <c:v>2.3640110492706201</c:v>
                </c:pt>
                <c:pt idx="2364" formatCode="General">
                  <c:v>2.3650109767913801</c:v>
                </c:pt>
                <c:pt idx="2365" formatCode="General">
                  <c:v>2.3660109043121298</c:v>
                </c:pt>
                <c:pt idx="2366" formatCode="General">
                  <c:v>2.36701083183288</c:v>
                </c:pt>
                <c:pt idx="2367" formatCode="General">
                  <c:v>2.3680107593536301</c:v>
                </c:pt>
                <c:pt idx="2368" formatCode="General">
                  <c:v>2.3690106868743799</c:v>
                </c:pt>
                <c:pt idx="2369" formatCode="General">
                  <c:v>2.3700106143951398</c:v>
                </c:pt>
                <c:pt idx="2370" formatCode="General">
                  <c:v>2.37101054191589</c:v>
                </c:pt>
                <c:pt idx="2371" formatCode="General">
                  <c:v>2.3720104694366402</c:v>
                </c:pt>
                <c:pt idx="2372" formatCode="General">
                  <c:v>2.3730103969573899</c:v>
                </c:pt>
                <c:pt idx="2373" formatCode="General">
                  <c:v>2.3740103244781401</c:v>
                </c:pt>
                <c:pt idx="2374" formatCode="General">
                  <c:v>2.3750102519989</c:v>
                </c:pt>
                <c:pt idx="2375" formatCode="General">
                  <c:v>2.3760101795196502</c:v>
                </c:pt>
                <c:pt idx="2376" formatCode="General">
                  <c:v>2.3770101070403999</c:v>
                </c:pt>
                <c:pt idx="2377" formatCode="General">
                  <c:v>2.3780100345611501</c:v>
                </c:pt>
                <c:pt idx="2378" formatCode="General">
                  <c:v>2.3790099620818999</c:v>
                </c:pt>
                <c:pt idx="2379" formatCode="General">
                  <c:v>2.3800098896026598</c:v>
                </c:pt>
                <c:pt idx="2380" formatCode="General">
                  <c:v>2.38100981712341</c:v>
                </c:pt>
                <c:pt idx="2381" formatCode="General">
                  <c:v>2.3820097446441602</c:v>
                </c:pt>
                <c:pt idx="2382" formatCode="General">
                  <c:v>2.3830096721649099</c:v>
                </c:pt>
                <c:pt idx="2383" formatCode="General">
                  <c:v>2.3840095996856601</c:v>
                </c:pt>
                <c:pt idx="2384" formatCode="General">
                  <c:v>2.38500952720642</c:v>
                </c:pt>
                <c:pt idx="2385" formatCode="General">
                  <c:v>2.3860094547271702</c:v>
                </c:pt>
                <c:pt idx="2386" formatCode="General">
                  <c:v>2.3870093822479199</c:v>
                </c:pt>
                <c:pt idx="2387" formatCode="General">
                  <c:v>2.3880093097686701</c:v>
                </c:pt>
                <c:pt idx="2388" formatCode="General">
                  <c:v>2.3890092372894198</c:v>
                </c:pt>
                <c:pt idx="2389" formatCode="General">
                  <c:v>2.3900091648101802</c:v>
                </c:pt>
                <c:pt idx="2390" formatCode="General">
                  <c:v>2.39100909233093</c:v>
                </c:pt>
                <c:pt idx="2391" formatCode="General">
                  <c:v>2.3920090198516801</c:v>
                </c:pt>
                <c:pt idx="2392" formatCode="General">
                  <c:v>2.3930089473724299</c:v>
                </c:pt>
                <c:pt idx="2393" formatCode="General">
                  <c:v>2.39400887489318</c:v>
                </c:pt>
                <c:pt idx="2394" formatCode="General">
                  <c:v>2.39500880241394</c:v>
                </c:pt>
                <c:pt idx="2395" formatCode="General">
                  <c:v>2.3960087299346902</c:v>
                </c:pt>
                <c:pt idx="2396" formatCode="General">
                  <c:v>2.3970086574554399</c:v>
                </c:pt>
                <c:pt idx="2397" formatCode="General">
                  <c:v>2.3980085849761901</c:v>
                </c:pt>
                <c:pt idx="2398" formatCode="General">
                  <c:v>2.3990085124969398</c:v>
                </c:pt>
                <c:pt idx="2399" formatCode="General">
                  <c:v>2.4000084400177002</c:v>
                </c:pt>
                <c:pt idx="2400" formatCode="General">
                  <c:v>2.4010083675384499</c:v>
                </c:pt>
                <c:pt idx="2401" formatCode="General">
                  <c:v>2.4020082950592001</c:v>
                </c:pt>
                <c:pt idx="2402" formatCode="General">
                  <c:v>2.4030082225799498</c:v>
                </c:pt>
                <c:pt idx="2403" formatCode="General">
                  <c:v>2.4040081501007</c:v>
                </c:pt>
                <c:pt idx="2404" formatCode="General">
                  <c:v>2.40500807762146</c:v>
                </c:pt>
                <c:pt idx="2405" formatCode="General">
                  <c:v>2.4060080051422101</c:v>
                </c:pt>
                <c:pt idx="2406" formatCode="General">
                  <c:v>2.4070079326629599</c:v>
                </c:pt>
                <c:pt idx="2407" formatCode="General">
                  <c:v>2.40800786018371</c:v>
                </c:pt>
                <c:pt idx="2408" formatCode="General">
                  <c:v>2.4090077877044598</c:v>
                </c:pt>
                <c:pt idx="2409" formatCode="General">
                  <c:v>2.41000771522521</c:v>
                </c:pt>
                <c:pt idx="2410" formatCode="General">
                  <c:v>2.4110076427459699</c:v>
                </c:pt>
                <c:pt idx="2411" formatCode="General">
                  <c:v>2.4120075702667201</c:v>
                </c:pt>
                <c:pt idx="2412" formatCode="General">
                  <c:v>2.4130074977874698</c:v>
                </c:pt>
                <c:pt idx="2413" formatCode="General">
                  <c:v>2.41400742530822</c:v>
                </c:pt>
                <c:pt idx="2414" formatCode="General">
                  <c:v>2.4150073528289702</c:v>
                </c:pt>
                <c:pt idx="2415" formatCode="General">
                  <c:v>2.4160072803497301</c:v>
                </c:pt>
                <c:pt idx="2416" formatCode="General">
                  <c:v>2.4170072078704798</c:v>
                </c:pt>
                <c:pt idx="2417" formatCode="General">
                  <c:v>2.41800713539123</c:v>
                </c:pt>
                <c:pt idx="2418" formatCode="General">
                  <c:v>2.4190070629119802</c:v>
                </c:pt>
                <c:pt idx="2419" formatCode="General">
                  <c:v>2.4200069904327299</c:v>
                </c:pt>
                <c:pt idx="2420" formatCode="General">
                  <c:v>2.4210069179534899</c:v>
                </c:pt>
                <c:pt idx="2421" formatCode="General">
                  <c:v>2.4220068454742401</c:v>
                </c:pt>
                <c:pt idx="2422" formatCode="General">
                  <c:v>2.4230067729949898</c:v>
                </c:pt>
                <c:pt idx="2423" formatCode="General">
                  <c:v>2.42400670051574</c:v>
                </c:pt>
                <c:pt idx="2424" formatCode="General">
                  <c:v>2.4250066280364901</c:v>
                </c:pt>
                <c:pt idx="2425" formatCode="General">
                  <c:v>2.4260065555572501</c:v>
                </c:pt>
                <c:pt idx="2426" formatCode="General">
                  <c:v>2.4270064830779998</c:v>
                </c:pt>
                <c:pt idx="2427" formatCode="General">
                  <c:v>2.42800641059875</c:v>
                </c:pt>
                <c:pt idx="2428" formatCode="General">
                  <c:v>2.4290063381195002</c:v>
                </c:pt>
                <c:pt idx="2429" formatCode="General">
                  <c:v>2.4300062656402499</c:v>
                </c:pt>
                <c:pt idx="2430" formatCode="General">
                  <c:v>2.4310061931610099</c:v>
                </c:pt>
                <c:pt idx="2431" formatCode="General">
                  <c:v>2.43200612068176</c:v>
                </c:pt>
                <c:pt idx="2432" formatCode="General">
                  <c:v>2.4330060482025102</c:v>
                </c:pt>
                <c:pt idx="2433" formatCode="General">
                  <c:v>2.4340059757232599</c:v>
                </c:pt>
                <c:pt idx="2434" formatCode="General">
                  <c:v>2.4350059032440101</c:v>
                </c:pt>
                <c:pt idx="2435" formatCode="General">
                  <c:v>2.4360058307647701</c:v>
                </c:pt>
                <c:pt idx="2436" formatCode="General">
                  <c:v>2.4370057582855198</c:v>
                </c:pt>
                <c:pt idx="2437" formatCode="General">
                  <c:v>2.43800568580627</c:v>
                </c:pt>
                <c:pt idx="2438" formatCode="General">
                  <c:v>2.4390056133270201</c:v>
                </c:pt>
                <c:pt idx="2439" formatCode="General">
                  <c:v>2.4400055408477699</c:v>
                </c:pt>
                <c:pt idx="2440" formatCode="General">
                  <c:v>2.4410054683685298</c:v>
                </c:pt>
                <c:pt idx="2441" formatCode="General">
                  <c:v>2.44200539588928</c:v>
                </c:pt>
                <c:pt idx="2442" formatCode="General">
                  <c:v>2.4430053234100302</c:v>
                </c:pt>
                <c:pt idx="2443" formatCode="General">
                  <c:v>2.4440052509307799</c:v>
                </c:pt>
                <c:pt idx="2444" formatCode="General">
                  <c:v>2.4450051784515301</c:v>
                </c:pt>
                <c:pt idx="2445" formatCode="General">
                  <c:v>2.44600510597229</c:v>
                </c:pt>
                <c:pt idx="2446" formatCode="General">
                  <c:v>2.4470050334930402</c:v>
                </c:pt>
                <c:pt idx="2447" formatCode="General">
                  <c:v>2.4480049610137899</c:v>
                </c:pt>
                <c:pt idx="2448" formatCode="General">
                  <c:v>2.4490048885345401</c:v>
                </c:pt>
                <c:pt idx="2449" formatCode="General">
                  <c:v>2.4500048160552899</c:v>
                </c:pt>
                <c:pt idx="2450" formatCode="General">
                  <c:v>2.45100474357604</c:v>
                </c:pt>
                <c:pt idx="2451" formatCode="General">
                  <c:v>2.4520046710968</c:v>
                </c:pt>
                <c:pt idx="2452" formatCode="General">
                  <c:v>2.4530045986175502</c:v>
                </c:pt>
                <c:pt idx="2453" formatCode="General">
                  <c:v>2.4540045261382999</c:v>
                </c:pt>
                <c:pt idx="2454" formatCode="General">
                  <c:v>2.4550044536590501</c:v>
                </c:pt>
                <c:pt idx="2455" formatCode="General">
                  <c:v>2.4560043811797998</c:v>
                </c:pt>
                <c:pt idx="2456" formatCode="General">
                  <c:v>2.4570043087005602</c:v>
                </c:pt>
                <c:pt idx="2457" formatCode="General">
                  <c:v>2.4580042362213099</c:v>
                </c:pt>
                <c:pt idx="2458" formatCode="General">
                  <c:v>2.4590041637420601</c:v>
                </c:pt>
                <c:pt idx="2459" formatCode="General">
                  <c:v>2.4600040912628098</c:v>
                </c:pt>
                <c:pt idx="2460" formatCode="General">
                  <c:v>2.46100401878356</c:v>
                </c:pt>
                <c:pt idx="2461" formatCode="General">
                  <c:v>2.46200394630432</c:v>
                </c:pt>
                <c:pt idx="2462" formatCode="General">
                  <c:v>2.4630038738250701</c:v>
                </c:pt>
                <c:pt idx="2463" formatCode="General">
                  <c:v>2.4640038013458199</c:v>
                </c:pt>
                <c:pt idx="2464" formatCode="General">
                  <c:v>2.46500372886657</c:v>
                </c:pt>
                <c:pt idx="2465" formatCode="General">
                  <c:v>2.4660036563873202</c:v>
                </c:pt>
                <c:pt idx="2466" formatCode="General">
                  <c:v>2.4670035839080802</c:v>
                </c:pt>
                <c:pt idx="2467" formatCode="General">
                  <c:v>2.4680035114288299</c:v>
                </c:pt>
                <c:pt idx="2468" formatCode="General">
                  <c:v>2.4690034389495801</c:v>
                </c:pt>
                <c:pt idx="2469" formatCode="General">
                  <c:v>2.4700033664703298</c:v>
                </c:pt>
                <c:pt idx="2470" formatCode="General">
                  <c:v>2.47100329399108</c:v>
                </c:pt>
                <c:pt idx="2471" formatCode="General">
                  <c:v>2.4720032215118399</c:v>
                </c:pt>
                <c:pt idx="2472" formatCode="General">
                  <c:v>2.4730031490325901</c:v>
                </c:pt>
                <c:pt idx="2473" formatCode="General">
                  <c:v>2.4740030765533398</c:v>
                </c:pt>
                <c:pt idx="2474" formatCode="General">
                  <c:v>2.47500300407409</c:v>
                </c:pt>
                <c:pt idx="2475" formatCode="General">
                  <c:v>2.4760029315948402</c:v>
                </c:pt>
                <c:pt idx="2476" formatCode="General">
                  <c:v>2.4770028591156001</c:v>
                </c:pt>
                <c:pt idx="2477" formatCode="General">
                  <c:v>2.4780027866363499</c:v>
                </c:pt>
                <c:pt idx="2478" formatCode="General">
                  <c:v>2.4790027141571001</c:v>
                </c:pt>
                <c:pt idx="2479" formatCode="General">
                  <c:v>2.4800026416778498</c:v>
                </c:pt>
                <c:pt idx="2480" formatCode="General">
                  <c:v>2.4810025691986</c:v>
                </c:pt>
                <c:pt idx="2481" formatCode="General">
                  <c:v>2.4820024967193599</c:v>
                </c:pt>
                <c:pt idx="2482" formatCode="General">
                  <c:v>2.4830024242401101</c:v>
                </c:pt>
                <c:pt idx="2483" formatCode="General">
                  <c:v>2.4840023517608598</c:v>
                </c:pt>
                <c:pt idx="2484" formatCode="General">
                  <c:v>2.48500227928161</c:v>
                </c:pt>
                <c:pt idx="2485" formatCode="General">
                  <c:v>2.4860022068023602</c:v>
                </c:pt>
                <c:pt idx="2486" formatCode="General">
                  <c:v>2.4870021343231201</c:v>
                </c:pt>
                <c:pt idx="2487" formatCode="General">
                  <c:v>2.4880020618438698</c:v>
                </c:pt>
                <c:pt idx="2488" formatCode="General">
                  <c:v>2.48900198936462</c:v>
                </c:pt>
                <c:pt idx="2489" formatCode="General">
                  <c:v>2.4900019168853702</c:v>
                </c:pt>
                <c:pt idx="2490" formatCode="General">
                  <c:v>2.4910018444061199</c:v>
                </c:pt>
                <c:pt idx="2491" formatCode="General">
                  <c:v>2.4920017719268701</c:v>
                </c:pt>
                <c:pt idx="2492" formatCode="General">
                  <c:v>2.4930016994476301</c:v>
                </c:pt>
                <c:pt idx="2493" formatCode="General">
                  <c:v>2.4940016269683798</c:v>
                </c:pt>
                <c:pt idx="2494" formatCode="General">
                  <c:v>2.49500155448913</c:v>
                </c:pt>
                <c:pt idx="2495" formatCode="General">
                  <c:v>2.4960014820098801</c:v>
                </c:pt>
                <c:pt idx="2496" formatCode="General">
                  <c:v>2.4970014095306299</c:v>
                </c:pt>
                <c:pt idx="2497" formatCode="General">
                  <c:v>2.4980013370513898</c:v>
                </c:pt>
                <c:pt idx="2498" formatCode="General">
                  <c:v>2.49900126457214</c:v>
                </c:pt>
                <c:pt idx="2499" formatCode="General">
                  <c:v>2.5000011920928902</c:v>
                </c:pt>
                <c:pt idx="2500" formatCode="General">
                  <c:v>2.5010011196136399</c:v>
                </c:pt>
                <c:pt idx="2501" formatCode="General">
                  <c:v>2.5020010471343901</c:v>
                </c:pt>
                <c:pt idx="2502" formatCode="General">
                  <c:v>2.50300097465515</c:v>
                </c:pt>
                <c:pt idx="2503" formatCode="General">
                  <c:v>2.5040009021759002</c:v>
                </c:pt>
                <c:pt idx="2504" formatCode="General">
                  <c:v>2.5050008296966499</c:v>
                </c:pt>
                <c:pt idx="2505" formatCode="General">
                  <c:v>2.5060007572174001</c:v>
                </c:pt>
                <c:pt idx="2506" formatCode="General">
                  <c:v>2.5070006847381499</c:v>
                </c:pt>
                <c:pt idx="2507" formatCode="General">
                  <c:v>2.5080006122589098</c:v>
                </c:pt>
                <c:pt idx="2508" formatCode="General">
                  <c:v>2.50900053977966</c:v>
                </c:pt>
                <c:pt idx="2509" formatCode="General">
                  <c:v>2.5100004673004102</c:v>
                </c:pt>
                <c:pt idx="2510" formatCode="General">
                  <c:v>2.5110003948211599</c:v>
                </c:pt>
                <c:pt idx="2511" formatCode="General">
                  <c:v>2.5120003223419101</c:v>
                </c:pt>
                <c:pt idx="2512" formatCode="General">
                  <c:v>2.51300024986267</c:v>
                </c:pt>
                <c:pt idx="2513" formatCode="General">
                  <c:v>2.5140001773834202</c:v>
                </c:pt>
                <c:pt idx="2514" formatCode="General">
                  <c:v>2.5150001049041699</c:v>
                </c:pt>
                <c:pt idx="2515" formatCode="General">
                  <c:v>2.5160000324249201</c:v>
                </c:pt>
                <c:pt idx="2516" formatCode="General">
                  <c:v>2.5169999599456698</c:v>
                </c:pt>
                <c:pt idx="2517" formatCode="General">
                  <c:v>2.5179998874664302</c:v>
                </c:pt>
                <c:pt idx="2518" formatCode="General">
                  <c:v>2.51899981498718</c:v>
                </c:pt>
                <c:pt idx="2519" formatCode="General">
                  <c:v>2.5199997425079301</c:v>
                </c:pt>
                <c:pt idx="2520" formatCode="General">
                  <c:v>2.5209996700286799</c:v>
                </c:pt>
                <c:pt idx="2521" formatCode="General">
                  <c:v>2.52199959754943</c:v>
                </c:pt>
                <c:pt idx="2522" formatCode="General">
                  <c:v>2.52299952507019</c:v>
                </c:pt>
                <c:pt idx="2523" formatCode="General">
                  <c:v>2.5239994525909402</c:v>
                </c:pt>
                <c:pt idx="2524" formatCode="General">
                  <c:v>2.5249993801116899</c:v>
                </c:pt>
                <c:pt idx="2525" formatCode="General">
                  <c:v>2.5259993076324401</c:v>
                </c:pt>
                <c:pt idx="2526" formatCode="General">
                  <c:v>2.5269992351531898</c:v>
                </c:pt>
                <c:pt idx="2527" formatCode="General">
                  <c:v>2.5279991626739502</c:v>
                </c:pt>
                <c:pt idx="2528" formatCode="General">
                  <c:v>2.5289990901946999</c:v>
                </c:pt>
                <c:pt idx="2529" formatCode="General">
                  <c:v>2.5299990177154501</c:v>
                </c:pt>
                <c:pt idx="2530" formatCode="General">
                  <c:v>2.5309989452361998</c:v>
                </c:pt>
                <c:pt idx="2531" formatCode="General">
                  <c:v>2.53199887275695</c:v>
                </c:pt>
                <c:pt idx="2532" formatCode="General">
                  <c:v>2.53299880027771</c:v>
                </c:pt>
                <c:pt idx="2533" formatCode="General">
                  <c:v>2.5339987277984601</c:v>
                </c:pt>
                <c:pt idx="2534" formatCode="General">
                  <c:v>2.5349986553192099</c:v>
                </c:pt>
                <c:pt idx="2535" formatCode="General">
                  <c:v>2.53599858283996</c:v>
                </c:pt>
                <c:pt idx="2536" formatCode="General">
                  <c:v>2.5369985103607098</c:v>
                </c:pt>
                <c:pt idx="2537" formatCode="General">
                  <c:v>2.53799843788146</c:v>
                </c:pt>
                <c:pt idx="2538" formatCode="General">
                  <c:v>2.5389983654022199</c:v>
                </c:pt>
                <c:pt idx="2539" formatCode="General">
                  <c:v>2.5399982929229701</c:v>
                </c:pt>
                <c:pt idx="2540" formatCode="General">
                  <c:v>2.5409982204437198</c:v>
                </c:pt>
                <c:pt idx="2541" formatCode="General">
                  <c:v>2.54199814796447</c:v>
                </c:pt>
                <c:pt idx="2542" formatCode="General">
                  <c:v>2.5429980754852202</c:v>
                </c:pt>
                <c:pt idx="2543" formatCode="General">
                  <c:v>2.5439980030059801</c:v>
                </c:pt>
                <c:pt idx="2544" formatCode="General">
                  <c:v>2.5449979305267298</c:v>
                </c:pt>
                <c:pt idx="2545" formatCode="General">
                  <c:v>2.54599785804748</c:v>
                </c:pt>
                <c:pt idx="2546" formatCode="General">
                  <c:v>2.5469977855682302</c:v>
                </c:pt>
                <c:pt idx="2547" formatCode="General">
                  <c:v>2.5479977130889799</c:v>
                </c:pt>
                <c:pt idx="2548" formatCode="General">
                  <c:v>2.5489976406097399</c:v>
                </c:pt>
                <c:pt idx="2549" formatCode="General">
                  <c:v>2.5499975681304901</c:v>
                </c:pt>
                <c:pt idx="2550" formatCode="General">
                  <c:v>2.5509974956512398</c:v>
                </c:pt>
                <c:pt idx="2551" formatCode="General">
                  <c:v>2.55199742317199</c:v>
                </c:pt>
                <c:pt idx="2552" formatCode="General">
                  <c:v>2.5529973506927401</c:v>
                </c:pt>
                <c:pt idx="2553" formatCode="General">
                  <c:v>2.5539972782135001</c:v>
                </c:pt>
                <c:pt idx="2554" formatCode="General">
                  <c:v>2.5549972057342498</c:v>
                </c:pt>
                <c:pt idx="2555" formatCode="General">
                  <c:v>2.555997133255</c:v>
                </c:pt>
                <c:pt idx="2556" formatCode="General">
                  <c:v>2.5569970607757502</c:v>
                </c:pt>
                <c:pt idx="2557" formatCode="General">
                  <c:v>2.5579969882964999</c:v>
                </c:pt>
                <c:pt idx="2558" formatCode="General">
                  <c:v>2.5589969158172599</c:v>
                </c:pt>
                <c:pt idx="2559" formatCode="General">
                  <c:v>2.55999684333801</c:v>
                </c:pt>
                <c:pt idx="2560" formatCode="General">
                  <c:v>2.5609967708587602</c:v>
                </c:pt>
                <c:pt idx="2561" formatCode="General">
                  <c:v>2.5619966983795099</c:v>
                </c:pt>
                <c:pt idx="2562" formatCode="General">
                  <c:v>2.5629966259002601</c:v>
                </c:pt>
                <c:pt idx="2563" formatCode="General">
                  <c:v>2.5639965534210201</c:v>
                </c:pt>
                <c:pt idx="2564" formatCode="General">
                  <c:v>2.5649964809417698</c:v>
                </c:pt>
                <c:pt idx="2565" formatCode="General">
                  <c:v>2.56599640846252</c:v>
                </c:pt>
                <c:pt idx="2566" formatCode="General">
                  <c:v>2.5669963359832701</c:v>
                </c:pt>
                <c:pt idx="2567" formatCode="General">
                  <c:v>2.5679962635040199</c:v>
                </c:pt>
                <c:pt idx="2568" formatCode="General">
                  <c:v>2.5689961910247798</c:v>
                </c:pt>
                <c:pt idx="2569" formatCode="General">
                  <c:v>2.56999611854553</c:v>
                </c:pt>
                <c:pt idx="2570" formatCode="General">
                  <c:v>2.5709960460662802</c:v>
                </c:pt>
                <c:pt idx="2571" formatCode="General">
                  <c:v>2.5719959735870299</c:v>
                </c:pt>
                <c:pt idx="2572" formatCode="General">
                  <c:v>2.5729959011077801</c:v>
                </c:pt>
                <c:pt idx="2573" formatCode="General">
                  <c:v>2.57399582862854</c:v>
                </c:pt>
                <c:pt idx="2574" formatCode="General">
                  <c:v>2.5749957561492902</c:v>
                </c:pt>
                <c:pt idx="2575" formatCode="General">
                  <c:v>2.5759956836700399</c:v>
                </c:pt>
                <c:pt idx="2576" formatCode="General">
                  <c:v>2.5769956111907901</c:v>
                </c:pt>
                <c:pt idx="2577" formatCode="General">
                  <c:v>2.5779955387115399</c:v>
                </c:pt>
                <c:pt idx="2578" formatCode="General">
                  <c:v>2.57899546623229</c:v>
                </c:pt>
                <c:pt idx="2579" formatCode="General">
                  <c:v>2.57999539375305</c:v>
                </c:pt>
                <c:pt idx="2580" formatCode="General">
                  <c:v>2.5809953212738002</c:v>
                </c:pt>
                <c:pt idx="2581" formatCode="General">
                  <c:v>2.5819952487945499</c:v>
                </c:pt>
                <c:pt idx="2582" formatCode="General">
                  <c:v>2.5829951763153001</c:v>
                </c:pt>
                <c:pt idx="2583" formatCode="General">
                  <c:v>2.5839951038360498</c:v>
                </c:pt>
                <c:pt idx="2584" formatCode="General">
                  <c:v>2.5849950313568102</c:v>
                </c:pt>
                <c:pt idx="2585" formatCode="General">
                  <c:v>2.5859949588775599</c:v>
                </c:pt>
                <c:pt idx="2586" formatCode="General">
                  <c:v>2.5869948863983101</c:v>
                </c:pt>
                <c:pt idx="2587" formatCode="General">
                  <c:v>2.5879948139190598</c:v>
                </c:pt>
                <c:pt idx="2588" formatCode="General">
                  <c:v>2.58899474143981</c:v>
                </c:pt>
                <c:pt idx="2589" formatCode="General">
                  <c:v>2.58999466896057</c:v>
                </c:pt>
                <c:pt idx="2590" formatCode="General">
                  <c:v>2.5909945964813201</c:v>
                </c:pt>
                <c:pt idx="2591" formatCode="General">
                  <c:v>2.5919945240020699</c:v>
                </c:pt>
                <c:pt idx="2592" formatCode="General">
                  <c:v>2.59299445152282</c:v>
                </c:pt>
                <c:pt idx="2593" formatCode="General">
                  <c:v>2.5939943790435702</c:v>
                </c:pt>
                <c:pt idx="2594" formatCode="General">
                  <c:v>2.5949943065643302</c:v>
                </c:pt>
                <c:pt idx="2595" formatCode="General">
                  <c:v>2.5959942340850799</c:v>
                </c:pt>
                <c:pt idx="2596" formatCode="General">
                  <c:v>2.5969941616058301</c:v>
                </c:pt>
                <c:pt idx="2597" formatCode="General">
                  <c:v>2.5979940891265798</c:v>
                </c:pt>
                <c:pt idx="2598" formatCode="General">
                  <c:v>2.59899401664733</c:v>
                </c:pt>
                <c:pt idx="2599" formatCode="General">
                  <c:v>2.5999939441680899</c:v>
                </c:pt>
                <c:pt idx="2600" formatCode="General">
                  <c:v>2.6009938716888401</c:v>
                </c:pt>
                <c:pt idx="2601" formatCode="General">
                  <c:v>2.6019937992095898</c:v>
                </c:pt>
                <c:pt idx="2602" formatCode="General">
                  <c:v>2.60299372673034</c:v>
                </c:pt>
                <c:pt idx="2603" formatCode="General">
                  <c:v>2.6039936542510902</c:v>
                </c:pt>
                <c:pt idx="2604" formatCode="General">
                  <c:v>2.6049935817718501</c:v>
                </c:pt>
                <c:pt idx="2605" formatCode="General">
                  <c:v>2.6059935092925999</c:v>
                </c:pt>
                <c:pt idx="2606" formatCode="General">
                  <c:v>2.6069934368133501</c:v>
                </c:pt>
                <c:pt idx="2607" formatCode="General">
                  <c:v>2.6079933643340998</c:v>
                </c:pt>
                <c:pt idx="2608" formatCode="General">
                  <c:v>2.60899329185485</c:v>
                </c:pt>
                <c:pt idx="2609" formatCode="General">
                  <c:v>2.6099932193756099</c:v>
                </c:pt>
                <c:pt idx="2610" formatCode="General">
                  <c:v>2.6109931468963601</c:v>
                </c:pt>
                <c:pt idx="2611" formatCode="General">
                  <c:v>2.6119930744171098</c:v>
                </c:pt>
                <c:pt idx="2612" formatCode="General">
                  <c:v>2.61299300193786</c:v>
                </c:pt>
                <c:pt idx="2613" formatCode="General">
                  <c:v>2.6139929294586102</c:v>
                </c:pt>
                <c:pt idx="2614" formatCode="General">
                  <c:v>2.6149928569793701</c:v>
                </c:pt>
                <c:pt idx="2615" formatCode="General">
                  <c:v>2.6159927845001198</c:v>
                </c:pt>
                <c:pt idx="2616" formatCode="General">
                  <c:v>2.61699271202087</c:v>
                </c:pt>
                <c:pt idx="2617" formatCode="General">
                  <c:v>2.6179926395416202</c:v>
                </c:pt>
                <c:pt idx="2618" formatCode="General">
                  <c:v>2.6189925670623699</c:v>
                </c:pt>
                <c:pt idx="2619" formatCode="General">
                  <c:v>2.6199924945831201</c:v>
                </c:pt>
                <c:pt idx="2620" formatCode="General">
                  <c:v>2.6209924221038801</c:v>
                </c:pt>
                <c:pt idx="2621" formatCode="General">
                  <c:v>2.6219923496246298</c:v>
                </c:pt>
                <c:pt idx="2622" formatCode="General">
                  <c:v>2.62299227714538</c:v>
                </c:pt>
                <c:pt idx="2623" formatCode="General">
                  <c:v>2.6239922046661301</c:v>
                </c:pt>
                <c:pt idx="2624" formatCode="General">
                  <c:v>2.6249921321868799</c:v>
                </c:pt>
                <c:pt idx="2625" formatCode="General">
                  <c:v>2.6259920597076398</c:v>
                </c:pt>
                <c:pt idx="2626" formatCode="General">
                  <c:v>2.62699198722839</c:v>
                </c:pt>
                <c:pt idx="2627" formatCode="General">
                  <c:v>2.6279919147491402</c:v>
                </c:pt>
                <c:pt idx="2628" formatCode="General">
                  <c:v>2.6289918422698899</c:v>
                </c:pt>
                <c:pt idx="2629" formatCode="General">
                  <c:v>2.6299917697906401</c:v>
                </c:pt>
                <c:pt idx="2630" formatCode="General">
                  <c:v>2.6309916973114</c:v>
                </c:pt>
                <c:pt idx="2631" formatCode="General">
                  <c:v>2.6319916248321502</c:v>
                </c:pt>
                <c:pt idx="2632" formatCode="General">
                  <c:v>2.6329915523528999</c:v>
                </c:pt>
                <c:pt idx="2633" formatCode="General">
                  <c:v>2.6339914798736501</c:v>
                </c:pt>
                <c:pt idx="2634" formatCode="General">
                  <c:v>2.6349914073943999</c:v>
                </c:pt>
                <c:pt idx="2635" formatCode="General">
                  <c:v>2.6359913349151598</c:v>
                </c:pt>
                <c:pt idx="2636" formatCode="General">
                  <c:v>2.63699126243591</c:v>
                </c:pt>
                <c:pt idx="2637" formatCode="General">
                  <c:v>2.6379911899566602</c:v>
                </c:pt>
                <c:pt idx="2638" formatCode="General">
                  <c:v>2.6389911174774099</c:v>
                </c:pt>
                <c:pt idx="2639" formatCode="General">
                  <c:v>2.6399910449981601</c:v>
                </c:pt>
                <c:pt idx="2640" formatCode="General">
                  <c:v>2.64099097251892</c:v>
                </c:pt>
                <c:pt idx="2641" formatCode="General">
                  <c:v>2.6419909000396702</c:v>
                </c:pt>
                <c:pt idx="2642" formatCode="General">
                  <c:v>2.6429908275604199</c:v>
                </c:pt>
                <c:pt idx="2643" formatCode="General">
                  <c:v>2.6439907550811701</c:v>
                </c:pt>
                <c:pt idx="2644" formatCode="General">
                  <c:v>2.6449906826019198</c:v>
                </c:pt>
                <c:pt idx="2645" formatCode="General">
                  <c:v>2.6459906101226802</c:v>
                </c:pt>
                <c:pt idx="2646" formatCode="General">
                  <c:v>2.64699053764343</c:v>
                </c:pt>
                <c:pt idx="2647" formatCode="General">
                  <c:v>2.6479904651641801</c:v>
                </c:pt>
                <c:pt idx="2648" formatCode="General">
                  <c:v>2.6489903926849299</c:v>
                </c:pt>
                <c:pt idx="2649" formatCode="General">
                  <c:v>2.64999032020568</c:v>
                </c:pt>
                <c:pt idx="2650" formatCode="General">
                  <c:v>2.65099024772644</c:v>
                </c:pt>
                <c:pt idx="2651" formatCode="General">
                  <c:v>2.6519901752471902</c:v>
                </c:pt>
                <c:pt idx="2652" formatCode="General">
                  <c:v>2.6529901027679399</c:v>
                </c:pt>
                <c:pt idx="2653" formatCode="General">
                  <c:v>2.6539900302886901</c:v>
                </c:pt>
                <c:pt idx="2654" formatCode="General">
                  <c:v>2.6549899578094398</c:v>
                </c:pt>
                <c:pt idx="2655" formatCode="General">
                  <c:v>2.6559898853302002</c:v>
                </c:pt>
                <c:pt idx="2656" formatCode="General">
                  <c:v>2.6569898128509499</c:v>
                </c:pt>
                <c:pt idx="2657" formatCode="General">
                  <c:v>2.6579897403717001</c:v>
                </c:pt>
                <c:pt idx="2658" formatCode="General">
                  <c:v>2.6589896678924498</c:v>
                </c:pt>
                <c:pt idx="2659" formatCode="General">
                  <c:v>2.6599895954132</c:v>
                </c:pt>
                <c:pt idx="2660" formatCode="General">
                  <c:v>2.66098952293396</c:v>
                </c:pt>
                <c:pt idx="2661" formatCode="General">
                  <c:v>2.6619894504547101</c:v>
                </c:pt>
                <c:pt idx="2662" formatCode="General">
                  <c:v>2.6629893779754599</c:v>
                </c:pt>
                <c:pt idx="2663" formatCode="General">
                  <c:v>2.66398930549621</c:v>
                </c:pt>
                <c:pt idx="2664" formatCode="General">
                  <c:v>2.6649892330169598</c:v>
                </c:pt>
                <c:pt idx="2665" formatCode="General">
                  <c:v>2.66598916053771</c:v>
                </c:pt>
                <c:pt idx="2666" formatCode="General">
                  <c:v>2.6669890880584699</c:v>
                </c:pt>
                <c:pt idx="2667" formatCode="General">
                  <c:v>2.6679890155792201</c:v>
                </c:pt>
                <c:pt idx="2668" formatCode="General">
                  <c:v>2.6689889430999698</c:v>
                </c:pt>
                <c:pt idx="2669" formatCode="General">
                  <c:v>2.66998887062072</c:v>
                </c:pt>
                <c:pt idx="2670" formatCode="General">
                  <c:v>2.6709887981414702</c:v>
                </c:pt>
                <c:pt idx="2671" formatCode="General">
                  <c:v>2.6719887256622301</c:v>
                </c:pt>
                <c:pt idx="2672" formatCode="General">
                  <c:v>2.6729886531829798</c:v>
                </c:pt>
                <c:pt idx="2673" formatCode="General">
                  <c:v>2.67398858070373</c:v>
                </c:pt>
                <c:pt idx="2674" formatCode="General">
                  <c:v>2.6749885082244802</c:v>
                </c:pt>
                <c:pt idx="2675" formatCode="General">
                  <c:v>2.6759884357452299</c:v>
                </c:pt>
                <c:pt idx="2676" formatCode="General">
                  <c:v>2.6769883632659899</c:v>
                </c:pt>
                <c:pt idx="2677" formatCode="General">
                  <c:v>2.6779882907867401</c:v>
                </c:pt>
                <c:pt idx="2678" formatCode="General">
                  <c:v>2.6789882183074898</c:v>
                </c:pt>
                <c:pt idx="2679" formatCode="General">
                  <c:v>2.67998814582824</c:v>
                </c:pt>
                <c:pt idx="2680" formatCode="General">
                  <c:v>2.6809880733489901</c:v>
                </c:pt>
                <c:pt idx="2681" formatCode="General">
                  <c:v>2.6819880008697501</c:v>
                </c:pt>
                <c:pt idx="2682" formatCode="General">
                  <c:v>2.6829879283904998</c:v>
                </c:pt>
                <c:pt idx="2683" formatCode="General">
                  <c:v>2.68398785591125</c:v>
                </c:pt>
                <c:pt idx="2684" formatCode="General">
                  <c:v>2.6849877834320002</c:v>
                </c:pt>
                <c:pt idx="2685" formatCode="General">
                  <c:v>2.6859877109527499</c:v>
                </c:pt>
                <c:pt idx="2686" formatCode="General">
                  <c:v>2.6869876384735099</c:v>
                </c:pt>
                <c:pt idx="2687" formatCode="General">
                  <c:v>2.68798756599426</c:v>
                </c:pt>
                <c:pt idx="2688" formatCode="General">
                  <c:v>2.6889874935150102</c:v>
                </c:pt>
                <c:pt idx="2689" formatCode="General">
                  <c:v>2.6899874210357599</c:v>
                </c:pt>
                <c:pt idx="2690" formatCode="General">
                  <c:v>2.6909873485565101</c:v>
                </c:pt>
                <c:pt idx="2691" formatCode="General">
                  <c:v>2.6919872760772701</c:v>
                </c:pt>
                <c:pt idx="2692" formatCode="General">
                  <c:v>2.6929872035980198</c:v>
                </c:pt>
                <c:pt idx="2693" formatCode="General">
                  <c:v>2.69398713111877</c:v>
                </c:pt>
                <c:pt idx="2694" formatCode="General">
                  <c:v>2.6949870586395201</c:v>
                </c:pt>
                <c:pt idx="2695" formatCode="General">
                  <c:v>2.6959869861602699</c:v>
                </c:pt>
                <c:pt idx="2696" formatCode="General">
                  <c:v>2.6969869136810298</c:v>
                </c:pt>
                <c:pt idx="2697" formatCode="General">
                  <c:v>2.69798684120178</c:v>
                </c:pt>
                <c:pt idx="2698" formatCode="General">
                  <c:v>2.6989867687225302</c:v>
                </c:pt>
                <c:pt idx="2699" formatCode="General">
                  <c:v>2.6999866962432799</c:v>
                </c:pt>
                <c:pt idx="2700" formatCode="General">
                  <c:v>2.7009866237640301</c:v>
                </c:pt>
                <c:pt idx="2701" formatCode="General">
                  <c:v>2.70198655128479</c:v>
                </c:pt>
                <c:pt idx="2702" formatCode="General">
                  <c:v>2.7029864788055402</c:v>
                </c:pt>
                <c:pt idx="2703" formatCode="General">
                  <c:v>2.7039864063262899</c:v>
                </c:pt>
                <c:pt idx="2704" formatCode="General">
                  <c:v>2.7049863338470401</c:v>
                </c:pt>
                <c:pt idx="2705" formatCode="General">
                  <c:v>2.7059862613677899</c:v>
                </c:pt>
                <c:pt idx="2706" formatCode="General">
                  <c:v>2.70698618888854</c:v>
                </c:pt>
                <c:pt idx="2707" formatCode="General">
                  <c:v>2.7079861164093</c:v>
                </c:pt>
                <c:pt idx="2708" formatCode="General">
                  <c:v>2.7089860439300502</c:v>
                </c:pt>
                <c:pt idx="2709" formatCode="General">
                  <c:v>2.7099859714507999</c:v>
                </c:pt>
                <c:pt idx="2710" formatCode="General">
                  <c:v>2.7109858989715501</c:v>
                </c:pt>
                <c:pt idx="2711" formatCode="General">
                  <c:v>2.7119858264922998</c:v>
                </c:pt>
                <c:pt idx="2712" formatCode="General">
                  <c:v>2.7129857540130602</c:v>
                </c:pt>
                <c:pt idx="2713" formatCode="General">
                  <c:v>2.7139856815338099</c:v>
                </c:pt>
                <c:pt idx="2714" formatCode="General">
                  <c:v>2.7149856090545601</c:v>
                </c:pt>
                <c:pt idx="2715" formatCode="General">
                  <c:v>2.7159855365753098</c:v>
                </c:pt>
                <c:pt idx="2716" formatCode="General">
                  <c:v>2.71698546409606</c:v>
                </c:pt>
                <c:pt idx="2717" formatCode="General">
                  <c:v>2.71798539161682</c:v>
                </c:pt>
                <c:pt idx="2718" formatCode="General">
                  <c:v>2.7189853191375701</c:v>
                </c:pt>
                <c:pt idx="2719" formatCode="General">
                  <c:v>2.7199852466583199</c:v>
                </c:pt>
                <c:pt idx="2720" formatCode="General">
                  <c:v>2.72098517417907</c:v>
                </c:pt>
                <c:pt idx="2721" formatCode="General">
                  <c:v>2.7219851016998202</c:v>
                </c:pt>
                <c:pt idx="2722" formatCode="General">
                  <c:v>2.7229850292205802</c:v>
                </c:pt>
                <c:pt idx="2723" formatCode="General">
                  <c:v>2.7239849567413299</c:v>
                </c:pt>
                <c:pt idx="2724" formatCode="General">
                  <c:v>2.7249848842620801</c:v>
                </c:pt>
                <c:pt idx="2725" formatCode="General">
                  <c:v>2.7259848117828298</c:v>
                </c:pt>
                <c:pt idx="2726" formatCode="General">
                  <c:v>2.72698473930358</c:v>
                </c:pt>
                <c:pt idx="2727" formatCode="General">
                  <c:v>2.7279846668243399</c:v>
                </c:pt>
                <c:pt idx="2728" formatCode="General">
                  <c:v>2.7289845943450901</c:v>
                </c:pt>
                <c:pt idx="2729" formatCode="General">
                  <c:v>2.7299845218658398</c:v>
                </c:pt>
                <c:pt idx="2730" formatCode="General">
                  <c:v>2.73098444938659</c:v>
                </c:pt>
                <c:pt idx="2731" formatCode="General">
                  <c:v>2.7319843769073402</c:v>
                </c:pt>
                <c:pt idx="2732" formatCode="General">
                  <c:v>2.7329843044281001</c:v>
                </c:pt>
                <c:pt idx="2733" formatCode="General">
                  <c:v>2.7339842319488499</c:v>
                </c:pt>
                <c:pt idx="2734" formatCode="General">
                  <c:v>2.7349841594696001</c:v>
                </c:pt>
                <c:pt idx="2735" formatCode="General">
                  <c:v>2.7359840869903498</c:v>
                </c:pt>
                <c:pt idx="2736" formatCode="General">
                  <c:v>2.7369840145111</c:v>
                </c:pt>
                <c:pt idx="2737" formatCode="General">
                  <c:v>2.7379839420318599</c:v>
                </c:pt>
                <c:pt idx="2738" formatCode="General">
                  <c:v>2.7389838695526101</c:v>
                </c:pt>
                <c:pt idx="2739" formatCode="General">
                  <c:v>2.7399837970733598</c:v>
                </c:pt>
                <c:pt idx="2740" formatCode="General">
                  <c:v>2.74098372459411</c:v>
                </c:pt>
                <c:pt idx="2741" formatCode="General">
                  <c:v>2.7419836521148602</c:v>
                </c:pt>
                <c:pt idx="2742" formatCode="General">
                  <c:v>2.7429835796356201</c:v>
                </c:pt>
                <c:pt idx="2743" formatCode="General">
                  <c:v>2.7439835071563698</c:v>
                </c:pt>
                <c:pt idx="2744" formatCode="General">
                  <c:v>2.74498343467712</c:v>
                </c:pt>
                <c:pt idx="2745" formatCode="General">
                  <c:v>2.7459833621978702</c:v>
                </c:pt>
                <c:pt idx="2746" formatCode="General">
                  <c:v>2.7469832897186199</c:v>
                </c:pt>
                <c:pt idx="2747" formatCode="General">
                  <c:v>2.7479832172393701</c:v>
                </c:pt>
                <c:pt idx="2748" formatCode="General">
                  <c:v>2.7489831447601301</c:v>
                </c:pt>
                <c:pt idx="2749" formatCode="General">
                  <c:v>2.7499830722808798</c:v>
                </c:pt>
                <c:pt idx="2750" formatCode="General">
                  <c:v>2.75098299980163</c:v>
                </c:pt>
                <c:pt idx="2751" formatCode="General">
                  <c:v>2.7519829273223801</c:v>
                </c:pt>
                <c:pt idx="2752" formatCode="General">
                  <c:v>2.7529828548431299</c:v>
                </c:pt>
                <c:pt idx="2753" formatCode="General">
                  <c:v>2.7539827823638898</c:v>
                </c:pt>
                <c:pt idx="2754" formatCode="General">
                  <c:v>2.75498270988464</c:v>
                </c:pt>
                <c:pt idx="2755" formatCode="General">
                  <c:v>2.7559826374053902</c:v>
                </c:pt>
                <c:pt idx="2756" formatCode="General">
                  <c:v>2.7569825649261399</c:v>
                </c:pt>
                <c:pt idx="2757" formatCode="General">
                  <c:v>2.7579824924468901</c:v>
                </c:pt>
                <c:pt idx="2758" formatCode="General">
                  <c:v>2.75898241996765</c:v>
                </c:pt>
                <c:pt idx="2759" formatCode="General">
                  <c:v>2.7599823474884002</c:v>
                </c:pt>
                <c:pt idx="2760" formatCode="General">
                  <c:v>2.7609822750091499</c:v>
                </c:pt>
                <c:pt idx="2761" formatCode="General">
                  <c:v>2.7619822025299001</c:v>
                </c:pt>
                <c:pt idx="2762" formatCode="General">
                  <c:v>2.7629821300506499</c:v>
                </c:pt>
                <c:pt idx="2763" formatCode="General">
                  <c:v>2.7639820575714098</c:v>
                </c:pt>
                <c:pt idx="2764" formatCode="General">
                  <c:v>2.76498198509216</c:v>
                </c:pt>
                <c:pt idx="2765" formatCode="General">
                  <c:v>2.7659819126129102</c:v>
                </c:pt>
                <c:pt idx="2766" formatCode="General">
                  <c:v>2.7669818401336599</c:v>
                </c:pt>
                <c:pt idx="2767" formatCode="General">
                  <c:v>2.7679817676544101</c:v>
                </c:pt>
                <c:pt idx="2768" formatCode="General">
                  <c:v>2.76898169517517</c:v>
                </c:pt>
                <c:pt idx="2769" formatCode="General">
                  <c:v>2.7699816226959202</c:v>
                </c:pt>
                <c:pt idx="2770" formatCode="General">
                  <c:v>2.7709815502166699</c:v>
                </c:pt>
                <c:pt idx="2771" formatCode="General">
                  <c:v>2.7719814777374201</c:v>
                </c:pt>
                <c:pt idx="2772" formatCode="General">
                  <c:v>2.7729814052581698</c:v>
                </c:pt>
                <c:pt idx="2773" formatCode="General">
                  <c:v>2.7739813327789302</c:v>
                </c:pt>
                <c:pt idx="2774" formatCode="General">
                  <c:v>2.77498126029968</c:v>
                </c:pt>
                <c:pt idx="2775" formatCode="General">
                  <c:v>2.7759811878204301</c:v>
                </c:pt>
                <c:pt idx="2776" formatCode="General">
                  <c:v>2.7769811153411799</c:v>
                </c:pt>
                <c:pt idx="2777" formatCode="General">
                  <c:v>2.77798104286193</c:v>
                </c:pt>
                <c:pt idx="2778" formatCode="General">
                  <c:v>2.77898097038269</c:v>
                </c:pt>
                <c:pt idx="2779" formatCode="General">
                  <c:v>2.7799808979034402</c:v>
                </c:pt>
                <c:pt idx="2780" formatCode="General">
                  <c:v>2.7809808254241899</c:v>
                </c:pt>
                <c:pt idx="2781" formatCode="General">
                  <c:v>2.7819807529449401</c:v>
                </c:pt>
                <c:pt idx="2782" formatCode="General">
                  <c:v>2.7829806804656898</c:v>
                </c:pt>
                <c:pt idx="2783" formatCode="General">
                  <c:v>2.7839806079864502</c:v>
                </c:pt>
                <c:pt idx="2784" formatCode="General">
                  <c:v>2.7849805355071999</c:v>
                </c:pt>
                <c:pt idx="2785" formatCode="General">
                  <c:v>2.7859804630279501</c:v>
                </c:pt>
                <c:pt idx="2786" formatCode="General">
                  <c:v>2.7869803905486998</c:v>
                </c:pt>
                <c:pt idx="2787" formatCode="General">
                  <c:v>2.78798031806945</c:v>
                </c:pt>
                <c:pt idx="2788" formatCode="General">
                  <c:v>2.78898024559021</c:v>
                </c:pt>
                <c:pt idx="2789" formatCode="General">
                  <c:v>2.7899801731109601</c:v>
                </c:pt>
                <c:pt idx="2790" formatCode="General">
                  <c:v>2.7909801006317099</c:v>
                </c:pt>
                <c:pt idx="2791" formatCode="General">
                  <c:v>2.79198002815246</c:v>
                </c:pt>
                <c:pt idx="2792" formatCode="General">
                  <c:v>2.7929799556732098</c:v>
                </c:pt>
                <c:pt idx="2793" formatCode="General">
                  <c:v>2.79397988319396</c:v>
                </c:pt>
                <c:pt idx="2794" formatCode="General">
                  <c:v>2.7949798107147199</c:v>
                </c:pt>
                <c:pt idx="2795" formatCode="General">
                  <c:v>2.7959797382354701</c:v>
                </c:pt>
                <c:pt idx="2796" formatCode="General">
                  <c:v>2.7969796657562198</c:v>
                </c:pt>
                <c:pt idx="2797" formatCode="General">
                  <c:v>2.79797959327697</c:v>
                </c:pt>
                <c:pt idx="2798" formatCode="General">
                  <c:v>2.7989795207977202</c:v>
                </c:pt>
                <c:pt idx="2799" formatCode="General">
                  <c:v>2.7999794483184801</c:v>
                </c:pt>
                <c:pt idx="2800" formatCode="General">
                  <c:v>2.8009793758392298</c:v>
                </c:pt>
                <c:pt idx="2801" formatCode="General">
                  <c:v>2.80197930335998</c:v>
                </c:pt>
                <c:pt idx="2802" formatCode="General">
                  <c:v>2.8029792308807302</c:v>
                </c:pt>
                <c:pt idx="2803" formatCode="General">
                  <c:v>2.8039791584014799</c:v>
                </c:pt>
                <c:pt idx="2804" formatCode="General">
                  <c:v>2.8049790859222399</c:v>
                </c:pt>
                <c:pt idx="2805" formatCode="General">
                  <c:v>2.8059790134429901</c:v>
                </c:pt>
                <c:pt idx="2806" formatCode="General">
                  <c:v>2.8069789409637398</c:v>
                </c:pt>
                <c:pt idx="2807" formatCode="General">
                  <c:v>2.80797886848449</c:v>
                </c:pt>
                <c:pt idx="2808" formatCode="General">
                  <c:v>2.8089787960052401</c:v>
                </c:pt>
                <c:pt idx="2809" formatCode="General">
                  <c:v>2.8099787235260001</c:v>
                </c:pt>
                <c:pt idx="2810" formatCode="General">
                  <c:v>2.8109786510467498</c:v>
                </c:pt>
                <c:pt idx="2811" formatCode="General">
                  <c:v>2.8119785785675</c:v>
                </c:pt>
                <c:pt idx="2812" formatCode="General">
                  <c:v>2.8129785060882502</c:v>
                </c:pt>
                <c:pt idx="2813" formatCode="General">
                  <c:v>2.8139784336089999</c:v>
                </c:pt>
                <c:pt idx="2814" formatCode="General">
                  <c:v>2.8149783611297599</c:v>
                </c:pt>
                <c:pt idx="2815" formatCode="General">
                  <c:v>2.81597828865051</c:v>
                </c:pt>
                <c:pt idx="2816" formatCode="General">
                  <c:v>2.8169782161712602</c:v>
                </c:pt>
                <c:pt idx="2817" formatCode="General">
                  <c:v>2.8179781436920099</c:v>
                </c:pt>
                <c:pt idx="2818" formatCode="General">
                  <c:v>2.8189780712127601</c:v>
                </c:pt>
                <c:pt idx="2819" formatCode="General">
                  <c:v>2.8199779987335201</c:v>
                </c:pt>
                <c:pt idx="2820" formatCode="General">
                  <c:v>2.8209779262542698</c:v>
                </c:pt>
                <c:pt idx="2821" formatCode="General">
                  <c:v>2.82197785377502</c:v>
                </c:pt>
                <c:pt idx="2822" formatCode="General">
                  <c:v>2.8229777812957701</c:v>
                </c:pt>
                <c:pt idx="2823" formatCode="General">
                  <c:v>2.8239777088165199</c:v>
                </c:pt>
                <c:pt idx="2824" formatCode="General">
                  <c:v>2.8249776363372798</c:v>
                </c:pt>
                <c:pt idx="2825" formatCode="General">
                  <c:v>2.82597756385803</c:v>
                </c:pt>
                <c:pt idx="2826" formatCode="General">
                  <c:v>2.8269774913787802</c:v>
                </c:pt>
                <c:pt idx="2827" formatCode="General">
                  <c:v>2.8279774188995299</c:v>
                </c:pt>
                <c:pt idx="2828" formatCode="General">
                  <c:v>2.8289773464202801</c:v>
                </c:pt>
                <c:pt idx="2829" formatCode="General">
                  <c:v>2.82997727394104</c:v>
                </c:pt>
                <c:pt idx="2830" formatCode="General">
                  <c:v>2.8309772014617902</c:v>
                </c:pt>
                <c:pt idx="2831" formatCode="General">
                  <c:v>2.8319771289825399</c:v>
                </c:pt>
                <c:pt idx="2832" formatCode="General">
                  <c:v>2.8329770565032901</c:v>
                </c:pt>
                <c:pt idx="2833" formatCode="General">
                  <c:v>2.8339769840240399</c:v>
                </c:pt>
                <c:pt idx="2834" formatCode="General">
                  <c:v>2.83497691154479</c:v>
                </c:pt>
                <c:pt idx="2835" formatCode="General">
                  <c:v>2.83597683906555</c:v>
                </c:pt>
                <c:pt idx="2836" formatCode="General">
                  <c:v>2.8369767665863002</c:v>
                </c:pt>
                <c:pt idx="2837" formatCode="General">
                  <c:v>2.8379766941070499</c:v>
                </c:pt>
                <c:pt idx="2838" formatCode="General">
                  <c:v>2.8389766216278001</c:v>
                </c:pt>
                <c:pt idx="2839" formatCode="General">
                  <c:v>2.8399765491485498</c:v>
                </c:pt>
                <c:pt idx="2840" formatCode="General">
                  <c:v>2.8409764766693102</c:v>
                </c:pt>
                <c:pt idx="2841" formatCode="General">
                  <c:v>2.8419764041900599</c:v>
                </c:pt>
                <c:pt idx="2842" formatCode="General">
                  <c:v>2.8429763317108101</c:v>
                </c:pt>
                <c:pt idx="2843" formatCode="General">
                  <c:v>2.8439762592315598</c:v>
                </c:pt>
                <c:pt idx="2844" formatCode="General">
                  <c:v>2.84497618675231</c:v>
                </c:pt>
                <c:pt idx="2845" formatCode="General">
                  <c:v>2.84597611427307</c:v>
                </c:pt>
                <c:pt idx="2846" formatCode="General">
                  <c:v>2.8469760417938201</c:v>
                </c:pt>
                <c:pt idx="2847" formatCode="General">
                  <c:v>2.8479759693145699</c:v>
                </c:pt>
                <c:pt idx="2848" formatCode="General">
                  <c:v>2.84897589683532</c:v>
                </c:pt>
                <c:pt idx="2849" formatCode="General">
                  <c:v>2.8499758243560702</c:v>
                </c:pt>
                <c:pt idx="2850" formatCode="General">
                  <c:v>2.8509757518768302</c:v>
                </c:pt>
                <c:pt idx="2851" formatCode="General">
                  <c:v>2.8519756793975799</c:v>
                </c:pt>
                <c:pt idx="2852" formatCode="General">
                  <c:v>2.8529756069183301</c:v>
                </c:pt>
                <c:pt idx="2853" formatCode="General">
                  <c:v>2.8539755344390798</c:v>
                </c:pt>
                <c:pt idx="2854" formatCode="General">
                  <c:v>2.85497546195983</c:v>
                </c:pt>
                <c:pt idx="2855" formatCode="General">
                  <c:v>2.8559753894805899</c:v>
                </c:pt>
                <c:pt idx="2856" formatCode="General">
                  <c:v>2.8569753170013401</c:v>
                </c:pt>
                <c:pt idx="2857" formatCode="General">
                  <c:v>2.8579752445220898</c:v>
                </c:pt>
                <c:pt idx="2858" formatCode="General">
                  <c:v>2.85897517204284</c:v>
                </c:pt>
                <c:pt idx="2859" formatCode="General">
                  <c:v>2.8599750995635902</c:v>
                </c:pt>
                <c:pt idx="2860" formatCode="General">
                  <c:v>2.8609750270843501</c:v>
                </c:pt>
                <c:pt idx="2861" formatCode="General">
                  <c:v>2.8619749546050999</c:v>
                </c:pt>
                <c:pt idx="2862" formatCode="General">
                  <c:v>2.8629748821258501</c:v>
                </c:pt>
                <c:pt idx="2863" formatCode="General">
                  <c:v>2.8639748096465998</c:v>
                </c:pt>
                <c:pt idx="2864" formatCode="General">
                  <c:v>2.86497473716735</c:v>
                </c:pt>
                <c:pt idx="2865" formatCode="General">
                  <c:v>2.8659746646881099</c:v>
                </c:pt>
                <c:pt idx="2866" formatCode="General">
                  <c:v>2.8669745922088601</c:v>
                </c:pt>
                <c:pt idx="2867" formatCode="General">
                  <c:v>2.8679745197296098</c:v>
                </c:pt>
                <c:pt idx="2868" formatCode="General">
                  <c:v>2.86897444725036</c:v>
                </c:pt>
                <c:pt idx="2869" formatCode="General">
                  <c:v>2.8699743747711102</c:v>
                </c:pt>
                <c:pt idx="2870" formatCode="General">
                  <c:v>2.8709743022918701</c:v>
                </c:pt>
                <c:pt idx="2871" formatCode="General">
                  <c:v>2.8719742298126198</c:v>
                </c:pt>
                <c:pt idx="2872" formatCode="General">
                  <c:v>2.87297415733337</c:v>
                </c:pt>
                <c:pt idx="2873" formatCode="General">
                  <c:v>2.8739740848541202</c:v>
                </c:pt>
                <c:pt idx="2874" formatCode="General">
                  <c:v>2.8749740123748699</c:v>
                </c:pt>
                <c:pt idx="2875" formatCode="General">
                  <c:v>2.8759739398956201</c:v>
                </c:pt>
                <c:pt idx="2876" formatCode="General">
                  <c:v>2.8769738674163801</c:v>
                </c:pt>
                <c:pt idx="2877" formatCode="General">
                  <c:v>2.8779737949371298</c:v>
                </c:pt>
                <c:pt idx="2878" formatCode="General">
                  <c:v>2.87897372245788</c:v>
                </c:pt>
                <c:pt idx="2879" formatCode="General">
                  <c:v>2.8799736499786301</c:v>
                </c:pt>
                <c:pt idx="2880" formatCode="General">
                  <c:v>2.8809735774993799</c:v>
                </c:pt>
                <c:pt idx="2881" formatCode="General">
                  <c:v>2.8819735050201398</c:v>
                </c:pt>
                <c:pt idx="2882" formatCode="General">
                  <c:v>2.88297343254089</c:v>
                </c:pt>
                <c:pt idx="2883" formatCode="General">
                  <c:v>2.8839733600616402</c:v>
                </c:pt>
                <c:pt idx="2884" formatCode="General">
                  <c:v>2.8849732875823899</c:v>
                </c:pt>
                <c:pt idx="2885" formatCode="General">
                  <c:v>2.8859732151031401</c:v>
                </c:pt>
                <c:pt idx="2886" formatCode="General">
                  <c:v>2.8869731426239</c:v>
                </c:pt>
                <c:pt idx="2887" formatCode="General">
                  <c:v>2.8879730701446502</c:v>
                </c:pt>
                <c:pt idx="2888" formatCode="General">
                  <c:v>2.8889729976653999</c:v>
                </c:pt>
                <c:pt idx="2889" formatCode="General">
                  <c:v>2.8899729251861501</c:v>
                </c:pt>
                <c:pt idx="2890" formatCode="General">
                  <c:v>2.8909728527068999</c:v>
                </c:pt>
                <c:pt idx="2891" formatCode="General">
                  <c:v>2.8919727802276598</c:v>
                </c:pt>
                <c:pt idx="2892" formatCode="General">
                  <c:v>2.89297270774841</c:v>
                </c:pt>
                <c:pt idx="2893" formatCode="General">
                  <c:v>2.8939726352691602</c:v>
                </c:pt>
                <c:pt idx="2894" formatCode="General">
                  <c:v>2.8949725627899099</c:v>
                </c:pt>
                <c:pt idx="2895" formatCode="General">
                  <c:v>2.8959724903106601</c:v>
                </c:pt>
                <c:pt idx="2896" formatCode="General">
                  <c:v>2.89697241783142</c:v>
                </c:pt>
                <c:pt idx="2897" formatCode="General">
                  <c:v>2.8979723453521702</c:v>
                </c:pt>
                <c:pt idx="2898" formatCode="General">
                  <c:v>2.8989722728729199</c:v>
                </c:pt>
                <c:pt idx="2899" formatCode="General">
                  <c:v>2.8999722003936701</c:v>
                </c:pt>
                <c:pt idx="2900" formatCode="General">
                  <c:v>2.9009721279144198</c:v>
                </c:pt>
                <c:pt idx="2901" formatCode="General">
                  <c:v>2.9019720554351802</c:v>
                </c:pt>
                <c:pt idx="2902" formatCode="General">
                  <c:v>2.90297198295593</c:v>
                </c:pt>
                <c:pt idx="2903" formatCode="General">
                  <c:v>2.9039719104766801</c:v>
                </c:pt>
                <c:pt idx="2904" formatCode="General">
                  <c:v>2.9049718379974299</c:v>
                </c:pt>
                <c:pt idx="2905" formatCode="General">
                  <c:v>2.90597176551818</c:v>
                </c:pt>
                <c:pt idx="2906" formatCode="General">
                  <c:v>2.90697169303894</c:v>
                </c:pt>
                <c:pt idx="2907" formatCode="General">
                  <c:v>2.9079716205596902</c:v>
                </c:pt>
                <c:pt idx="2908" formatCode="General">
                  <c:v>2.9089715480804399</c:v>
                </c:pt>
                <c:pt idx="2909" formatCode="General">
                  <c:v>2.9099714756011901</c:v>
                </c:pt>
                <c:pt idx="2910" formatCode="General">
                  <c:v>2.9109714031219398</c:v>
                </c:pt>
                <c:pt idx="2911" formatCode="General">
                  <c:v>2.9119713306427002</c:v>
                </c:pt>
                <c:pt idx="2912" formatCode="General">
                  <c:v>2.9129712581634499</c:v>
                </c:pt>
                <c:pt idx="2913" formatCode="General">
                  <c:v>2.9139711856842001</c:v>
                </c:pt>
                <c:pt idx="2914" formatCode="General">
                  <c:v>2.9149711132049498</c:v>
                </c:pt>
                <c:pt idx="2915" formatCode="General">
                  <c:v>2.9159710407257</c:v>
                </c:pt>
                <c:pt idx="2916" formatCode="General">
                  <c:v>2.91697096824646</c:v>
                </c:pt>
                <c:pt idx="2917" formatCode="General">
                  <c:v>2.9179708957672101</c:v>
                </c:pt>
                <c:pt idx="2918" formatCode="General">
                  <c:v>2.9189708232879599</c:v>
                </c:pt>
                <c:pt idx="2919" formatCode="General">
                  <c:v>2.91997075080871</c:v>
                </c:pt>
                <c:pt idx="2920" formatCode="General">
                  <c:v>2.9209706783294598</c:v>
                </c:pt>
                <c:pt idx="2921" formatCode="General">
                  <c:v>2.92197060585021</c:v>
                </c:pt>
                <c:pt idx="2922" formatCode="General">
                  <c:v>2.9229705333709699</c:v>
                </c:pt>
                <c:pt idx="2923" formatCode="General">
                  <c:v>2.9239704608917201</c:v>
                </c:pt>
                <c:pt idx="2924" formatCode="General">
                  <c:v>2.9249703884124698</c:v>
                </c:pt>
                <c:pt idx="2925" formatCode="General">
                  <c:v>2.92597031593322</c:v>
                </c:pt>
                <c:pt idx="2926" formatCode="General">
                  <c:v>2.9269702434539702</c:v>
                </c:pt>
                <c:pt idx="2927" formatCode="General">
                  <c:v>2.9279701709747301</c:v>
                </c:pt>
                <c:pt idx="2928" formatCode="General">
                  <c:v>2.9289700984954798</c:v>
                </c:pt>
                <c:pt idx="2929" formatCode="General">
                  <c:v>2.92997002601623</c:v>
                </c:pt>
                <c:pt idx="2930" formatCode="General">
                  <c:v>2.9309699535369802</c:v>
                </c:pt>
                <c:pt idx="2931" formatCode="General">
                  <c:v>2.9319698810577299</c:v>
                </c:pt>
                <c:pt idx="2932" formatCode="General">
                  <c:v>2.9329698085784899</c:v>
                </c:pt>
                <c:pt idx="2933" formatCode="General">
                  <c:v>2.9339697360992401</c:v>
                </c:pt>
                <c:pt idx="2934" formatCode="General">
                  <c:v>2.9349696636199898</c:v>
                </c:pt>
                <c:pt idx="2935" formatCode="General">
                  <c:v>2.93596959114074</c:v>
                </c:pt>
                <c:pt idx="2936" formatCode="General">
                  <c:v>2.9369695186614901</c:v>
                </c:pt>
                <c:pt idx="2937" formatCode="General">
                  <c:v>2.9379694461822501</c:v>
                </c:pt>
                <c:pt idx="2938" formatCode="General">
                  <c:v>2.9389693737029998</c:v>
                </c:pt>
                <c:pt idx="2939" formatCode="General">
                  <c:v>2.93996930122375</c:v>
                </c:pt>
                <c:pt idx="2940" formatCode="General">
                  <c:v>2.9409692287445002</c:v>
                </c:pt>
                <c:pt idx="2941" formatCode="General">
                  <c:v>2.9419691562652499</c:v>
                </c:pt>
                <c:pt idx="2942" formatCode="General">
                  <c:v>2.9429690837860099</c:v>
                </c:pt>
                <c:pt idx="2943" formatCode="General">
                  <c:v>2.94396901130676</c:v>
                </c:pt>
                <c:pt idx="2944" formatCode="General">
                  <c:v>2.9449689388275102</c:v>
                </c:pt>
                <c:pt idx="2945" formatCode="General">
                  <c:v>2.9459688663482599</c:v>
                </c:pt>
                <c:pt idx="2946" formatCode="General">
                  <c:v>2.9469687938690101</c:v>
                </c:pt>
                <c:pt idx="2947" formatCode="General">
                  <c:v>2.9479687213897701</c:v>
                </c:pt>
                <c:pt idx="2948" formatCode="General">
                  <c:v>2.9489686489105198</c:v>
                </c:pt>
                <c:pt idx="2949" formatCode="General">
                  <c:v>2.94996857643127</c:v>
                </c:pt>
                <c:pt idx="2950" formatCode="General">
                  <c:v>2.9509685039520201</c:v>
                </c:pt>
                <c:pt idx="2951" formatCode="General">
                  <c:v>2.9519684314727699</c:v>
                </c:pt>
                <c:pt idx="2952" formatCode="General">
                  <c:v>2.9529683589935298</c:v>
                </c:pt>
                <c:pt idx="2953" formatCode="General">
                  <c:v>2.95396828651428</c:v>
                </c:pt>
                <c:pt idx="2954" formatCode="General">
                  <c:v>2.9549682140350302</c:v>
                </c:pt>
                <c:pt idx="2955" formatCode="General">
                  <c:v>2.9559681415557799</c:v>
                </c:pt>
                <c:pt idx="2956" formatCode="General">
                  <c:v>2.9569680690765301</c:v>
                </c:pt>
                <c:pt idx="2957" formatCode="General">
                  <c:v>2.95796799659729</c:v>
                </c:pt>
                <c:pt idx="2958" formatCode="General">
                  <c:v>2.9589679241180402</c:v>
                </c:pt>
                <c:pt idx="2959" formatCode="General">
                  <c:v>2.9599678516387899</c:v>
                </c:pt>
                <c:pt idx="2960" formatCode="General">
                  <c:v>2.9609677791595401</c:v>
                </c:pt>
                <c:pt idx="2961" formatCode="General">
                  <c:v>2.9619677066802899</c:v>
                </c:pt>
                <c:pt idx="2962" formatCode="General">
                  <c:v>2.96296763420104</c:v>
                </c:pt>
                <c:pt idx="2963" formatCode="General">
                  <c:v>2.9639675617218</c:v>
                </c:pt>
                <c:pt idx="2964" formatCode="General">
                  <c:v>2.9649674892425502</c:v>
                </c:pt>
                <c:pt idx="2965" formatCode="General">
                  <c:v>2.9659674167632999</c:v>
                </c:pt>
                <c:pt idx="2966" formatCode="General">
                  <c:v>2.9669673442840501</c:v>
                </c:pt>
                <c:pt idx="2967" formatCode="General">
                  <c:v>2.9679672718047998</c:v>
                </c:pt>
                <c:pt idx="2968" formatCode="General">
                  <c:v>2.9689671993255602</c:v>
                </c:pt>
                <c:pt idx="2969" formatCode="General">
                  <c:v>2.9699671268463099</c:v>
                </c:pt>
                <c:pt idx="2970" formatCode="General">
                  <c:v>2.9709670543670601</c:v>
                </c:pt>
                <c:pt idx="2971" formatCode="General">
                  <c:v>2.9719669818878098</c:v>
                </c:pt>
                <c:pt idx="2972" formatCode="General">
                  <c:v>2.97296690940856</c:v>
                </c:pt>
                <c:pt idx="2973" formatCode="General">
                  <c:v>2.97396683692932</c:v>
                </c:pt>
                <c:pt idx="2974" formatCode="General">
                  <c:v>2.9749667644500701</c:v>
                </c:pt>
                <c:pt idx="2975" formatCode="General">
                  <c:v>2.9759666919708199</c:v>
                </c:pt>
                <c:pt idx="2976" formatCode="General">
                  <c:v>2.97696661949157</c:v>
                </c:pt>
                <c:pt idx="2977" formatCode="General">
                  <c:v>2.9779665470123202</c:v>
                </c:pt>
                <c:pt idx="2978" formatCode="General">
                  <c:v>2.9789664745330802</c:v>
                </c:pt>
                <c:pt idx="2979" formatCode="General">
                  <c:v>2.9799664020538299</c:v>
                </c:pt>
                <c:pt idx="2980" formatCode="General">
                  <c:v>2.9809663295745801</c:v>
                </c:pt>
                <c:pt idx="2981" formatCode="General">
                  <c:v>2.9819662570953298</c:v>
                </c:pt>
                <c:pt idx="2982" formatCode="General">
                  <c:v>2.98296618461608</c:v>
                </c:pt>
                <c:pt idx="2983" formatCode="General">
                  <c:v>2.9839661121368399</c:v>
                </c:pt>
                <c:pt idx="2984" formatCode="General">
                  <c:v>2.9849660396575901</c:v>
                </c:pt>
                <c:pt idx="2985" formatCode="General">
                  <c:v>2.9859659671783398</c:v>
                </c:pt>
                <c:pt idx="2986" formatCode="General">
                  <c:v>2.98696589469909</c:v>
                </c:pt>
                <c:pt idx="2987" formatCode="General">
                  <c:v>2.9879658222198402</c:v>
                </c:pt>
                <c:pt idx="2988" formatCode="General">
                  <c:v>2.9889657497406001</c:v>
                </c:pt>
                <c:pt idx="2989" formatCode="General">
                  <c:v>2.9899656772613499</c:v>
                </c:pt>
                <c:pt idx="2990" formatCode="General">
                  <c:v>2.9909656047821001</c:v>
                </c:pt>
                <c:pt idx="2991" formatCode="General">
                  <c:v>2.9919655323028498</c:v>
                </c:pt>
                <c:pt idx="2992" formatCode="General">
                  <c:v>2.9929654598236</c:v>
                </c:pt>
                <c:pt idx="2993" formatCode="General">
                  <c:v>2.9939653873443599</c:v>
                </c:pt>
                <c:pt idx="2994" formatCode="General">
                  <c:v>2.9949653148651101</c:v>
                </c:pt>
                <c:pt idx="2995" formatCode="General">
                  <c:v>2.9959652423858598</c:v>
                </c:pt>
                <c:pt idx="2996" formatCode="General">
                  <c:v>2.99696516990661</c:v>
                </c:pt>
                <c:pt idx="2997" formatCode="General">
                  <c:v>2.9979650974273602</c:v>
                </c:pt>
                <c:pt idx="2998" formatCode="General">
                  <c:v>2.9989650249481201</c:v>
                </c:pt>
                <c:pt idx="2999" formatCode="General">
                  <c:v>2.9999649524688698</c:v>
                </c:pt>
                <c:pt idx="3000" formatCode="General">
                  <c:v>3.00096487998962</c:v>
                </c:pt>
                <c:pt idx="3001" formatCode="General">
                  <c:v>3.0019648075103702</c:v>
                </c:pt>
                <c:pt idx="3002" formatCode="General">
                  <c:v>3.0029647350311199</c:v>
                </c:pt>
                <c:pt idx="3003" formatCode="General">
                  <c:v>3.0039646625518701</c:v>
                </c:pt>
                <c:pt idx="3004" formatCode="General">
                  <c:v>3.0049645900726301</c:v>
                </c:pt>
                <c:pt idx="3005" formatCode="General">
                  <c:v>3.0059645175933798</c:v>
                </c:pt>
                <c:pt idx="3006" formatCode="General">
                  <c:v>3.00696444511413</c:v>
                </c:pt>
                <c:pt idx="3007" formatCode="General">
                  <c:v>3.0079643726348801</c:v>
                </c:pt>
                <c:pt idx="3008" formatCode="General">
                  <c:v>3.0089643001556299</c:v>
                </c:pt>
                <c:pt idx="3009" formatCode="General">
                  <c:v>3.0099642276763898</c:v>
                </c:pt>
                <c:pt idx="3010" formatCode="General">
                  <c:v>3.01096415519714</c:v>
                </c:pt>
                <c:pt idx="3011" formatCode="General">
                  <c:v>3.0119640827178902</c:v>
                </c:pt>
                <c:pt idx="3012" formatCode="General">
                  <c:v>3.0129640102386399</c:v>
                </c:pt>
                <c:pt idx="3013" formatCode="General">
                  <c:v>3.0139639377593901</c:v>
                </c:pt>
                <c:pt idx="3014" formatCode="General">
                  <c:v>3.01496386528015</c:v>
                </c:pt>
                <c:pt idx="3015" formatCode="General">
                  <c:v>3.0159637928009002</c:v>
                </c:pt>
                <c:pt idx="3016" formatCode="General">
                  <c:v>3.0169637203216499</c:v>
                </c:pt>
                <c:pt idx="3017" formatCode="General">
                  <c:v>3.0179636478424001</c:v>
                </c:pt>
                <c:pt idx="3018" formatCode="General">
                  <c:v>3.0189635753631499</c:v>
                </c:pt>
                <c:pt idx="3019" formatCode="General">
                  <c:v>3.0199635028839098</c:v>
                </c:pt>
                <c:pt idx="3020" formatCode="General">
                  <c:v>3.02096343040466</c:v>
                </c:pt>
                <c:pt idx="3021" formatCode="General">
                  <c:v>3.0219633579254102</c:v>
                </c:pt>
                <c:pt idx="3022" formatCode="General">
                  <c:v>3.0229632854461599</c:v>
                </c:pt>
                <c:pt idx="3023" formatCode="General">
                  <c:v>3.0239632129669101</c:v>
                </c:pt>
                <c:pt idx="3024" formatCode="General">
                  <c:v>3.02496314048767</c:v>
                </c:pt>
                <c:pt idx="3025" formatCode="General">
                  <c:v>3.0259630680084202</c:v>
                </c:pt>
                <c:pt idx="3026" formatCode="General">
                  <c:v>3.0269629955291699</c:v>
                </c:pt>
                <c:pt idx="3027" formatCode="General">
                  <c:v>3.0279629230499201</c:v>
                </c:pt>
                <c:pt idx="3028" formatCode="General">
                  <c:v>3.0289628505706698</c:v>
                </c:pt>
                <c:pt idx="3029" formatCode="General">
                  <c:v>3.0299627780914302</c:v>
                </c:pt>
                <c:pt idx="3030" formatCode="General">
                  <c:v>3.03096270561218</c:v>
                </c:pt>
                <c:pt idx="3031" formatCode="General">
                  <c:v>3.0319626331329301</c:v>
                </c:pt>
                <c:pt idx="3032" formatCode="General">
                  <c:v>3.0329625606536799</c:v>
                </c:pt>
                <c:pt idx="3033" formatCode="General">
                  <c:v>3.03396248817443</c:v>
                </c:pt>
                <c:pt idx="3034" formatCode="General">
                  <c:v>3.03496241569519</c:v>
                </c:pt>
                <c:pt idx="3035" formatCode="General">
                  <c:v>3.0359623432159402</c:v>
                </c:pt>
                <c:pt idx="3036" formatCode="General">
                  <c:v>3.0369622707366899</c:v>
                </c:pt>
                <c:pt idx="3037" formatCode="General">
                  <c:v>3.0379621982574401</c:v>
                </c:pt>
                <c:pt idx="3038" formatCode="General">
                  <c:v>3.0389621257781898</c:v>
                </c:pt>
                <c:pt idx="3039" formatCode="General">
                  <c:v>3.0399620532989502</c:v>
                </c:pt>
                <c:pt idx="3040" formatCode="General">
                  <c:v>3.0409619808196999</c:v>
                </c:pt>
                <c:pt idx="3041" formatCode="General">
                  <c:v>3.0419619083404501</c:v>
                </c:pt>
                <c:pt idx="3042" formatCode="General">
                  <c:v>3.0429618358611998</c:v>
                </c:pt>
                <c:pt idx="3043" formatCode="General">
                  <c:v>3.04396176338195</c:v>
                </c:pt>
                <c:pt idx="3044" formatCode="General">
                  <c:v>3.04496169090271</c:v>
                </c:pt>
                <c:pt idx="3045" formatCode="General">
                  <c:v>3.0459616184234601</c:v>
                </c:pt>
                <c:pt idx="3046" formatCode="General">
                  <c:v>3.0469615459442099</c:v>
                </c:pt>
                <c:pt idx="3047" formatCode="General">
                  <c:v>3.04796147346496</c:v>
                </c:pt>
                <c:pt idx="3048" formatCode="General">
                  <c:v>3.0489614009857098</c:v>
                </c:pt>
                <c:pt idx="3049" formatCode="General">
                  <c:v>3.04996132850646</c:v>
                </c:pt>
                <c:pt idx="3050" formatCode="General">
                  <c:v>3.0509612560272199</c:v>
                </c:pt>
                <c:pt idx="3051" formatCode="General">
                  <c:v>3.0519611835479701</c:v>
                </c:pt>
                <c:pt idx="3052" formatCode="General">
                  <c:v>3.0529611110687198</c:v>
                </c:pt>
                <c:pt idx="3053" formatCode="General">
                  <c:v>3.05396103858947</c:v>
                </c:pt>
                <c:pt idx="3054" formatCode="General">
                  <c:v>3.0549609661102202</c:v>
                </c:pt>
                <c:pt idx="3055" formatCode="General">
                  <c:v>3.0559608936309801</c:v>
                </c:pt>
                <c:pt idx="3056" formatCode="General">
                  <c:v>3.0569608211517298</c:v>
                </c:pt>
                <c:pt idx="3057" formatCode="General">
                  <c:v>3.05796074867248</c:v>
                </c:pt>
                <c:pt idx="3058" formatCode="General">
                  <c:v>3.0589606761932302</c:v>
                </c:pt>
                <c:pt idx="3059" formatCode="General">
                  <c:v>3.0599606037139799</c:v>
                </c:pt>
                <c:pt idx="3060" formatCode="General">
                  <c:v>3.0609605312347399</c:v>
                </c:pt>
                <c:pt idx="3061" formatCode="General">
                  <c:v>3.0619604587554901</c:v>
                </c:pt>
                <c:pt idx="3062" formatCode="General">
                  <c:v>3.0629603862762398</c:v>
                </c:pt>
                <c:pt idx="3063" formatCode="General">
                  <c:v>3.06396031379699</c:v>
                </c:pt>
                <c:pt idx="3064" formatCode="General">
                  <c:v>3.0649602413177401</c:v>
                </c:pt>
                <c:pt idx="3065" formatCode="General">
                  <c:v>3.0659601688385001</c:v>
                </c:pt>
                <c:pt idx="3066" formatCode="General">
                  <c:v>3.0669600963592498</c:v>
                </c:pt>
                <c:pt idx="3067" formatCode="General">
                  <c:v>3.06796002388</c:v>
                </c:pt>
                <c:pt idx="3068" formatCode="General">
                  <c:v>3.0689599514007502</c:v>
                </c:pt>
                <c:pt idx="3069" formatCode="General">
                  <c:v>3.0699598789214999</c:v>
                </c:pt>
                <c:pt idx="3070" formatCode="General">
                  <c:v>3.0709598064422599</c:v>
                </c:pt>
                <c:pt idx="3071" formatCode="General">
                  <c:v>3.07195973396301</c:v>
                </c:pt>
                <c:pt idx="3072" formatCode="General">
                  <c:v>3.0729596614837602</c:v>
                </c:pt>
                <c:pt idx="3073" formatCode="General">
                  <c:v>3.0739595890045099</c:v>
                </c:pt>
                <c:pt idx="3074" formatCode="General">
                  <c:v>3.0749595165252601</c:v>
                </c:pt>
                <c:pt idx="3075" formatCode="General">
                  <c:v>3.0759594440460201</c:v>
                </c:pt>
                <c:pt idx="3076" formatCode="General">
                  <c:v>3.0769593715667698</c:v>
                </c:pt>
                <c:pt idx="3077" formatCode="General">
                  <c:v>3.07795929908752</c:v>
                </c:pt>
                <c:pt idx="3078" formatCode="General">
                  <c:v>3.0789592266082701</c:v>
                </c:pt>
                <c:pt idx="3079" formatCode="General">
                  <c:v>3.0799591541290199</c:v>
                </c:pt>
                <c:pt idx="3080" formatCode="General">
                  <c:v>3.0809590816497798</c:v>
                </c:pt>
                <c:pt idx="3081" formatCode="General">
                  <c:v>3.08195900917053</c:v>
                </c:pt>
                <c:pt idx="3082" formatCode="General">
                  <c:v>3.0829589366912802</c:v>
                </c:pt>
                <c:pt idx="3083" formatCode="General">
                  <c:v>3.0839588642120299</c:v>
                </c:pt>
                <c:pt idx="3084" formatCode="General">
                  <c:v>3.0849587917327801</c:v>
                </c:pt>
                <c:pt idx="3085" formatCode="General">
                  <c:v>3.08595871925354</c:v>
                </c:pt>
                <c:pt idx="3086" formatCode="General">
                  <c:v>3.0869586467742902</c:v>
                </c:pt>
                <c:pt idx="3087" formatCode="General">
                  <c:v>3.0879585742950399</c:v>
                </c:pt>
                <c:pt idx="3088" formatCode="General">
                  <c:v>3.0889585018157901</c:v>
                </c:pt>
                <c:pt idx="3089" formatCode="General">
                  <c:v>3.0899584293365399</c:v>
                </c:pt>
                <c:pt idx="3090" formatCode="General">
                  <c:v>3.09095835685729</c:v>
                </c:pt>
                <c:pt idx="3091" formatCode="General">
                  <c:v>3.09195828437805</c:v>
                </c:pt>
                <c:pt idx="3092" formatCode="General">
                  <c:v>3.0929582118988002</c:v>
                </c:pt>
                <c:pt idx="3093" formatCode="General">
                  <c:v>3.0939581394195499</c:v>
                </c:pt>
                <c:pt idx="3094" formatCode="General">
                  <c:v>3.0949580669403001</c:v>
                </c:pt>
                <c:pt idx="3095" formatCode="General">
                  <c:v>3.0959579944610498</c:v>
                </c:pt>
                <c:pt idx="3096" formatCode="General">
                  <c:v>3.0969579219818102</c:v>
                </c:pt>
                <c:pt idx="3097" formatCode="General">
                  <c:v>3.0979578495025599</c:v>
                </c:pt>
                <c:pt idx="3098" formatCode="General">
                  <c:v>3.0989577770233101</c:v>
                </c:pt>
                <c:pt idx="3099" formatCode="General">
                  <c:v>3.0999577045440598</c:v>
                </c:pt>
                <c:pt idx="3100" formatCode="General">
                  <c:v>3.10095763206481</c:v>
                </c:pt>
                <c:pt idx="3101" formatCode="General">
                  <c:v>3.10195755958557</c:v>
                </c:pt>
                <c:pt idx="3102" formatCode="General">
                  <c:v>3.1029574871063201</c:v>
                </c:pt>
                <c:pt idx="3103" formatCode="General">
                  <c:v>3.1039574146270699</c:v>
                </c:pt>
                <c:pt idx="3104" formatCode="General">
                  <c:v>3.10495734214782</c:v>
                </c:pt>
                <c:pt idx="3105" formatCode="General">
                  <c:v>3.1059572696685702</c:v>
                </c:pt>
                <c:pt idx="3106" formatCode="General">
                  <c:v>3.1069571971893302</c:v>
                </c:pt>
                <c:pt idx="3107" formatCode="General">
                  <c:v>3.1079571247100799</c:v>
                </c:pt>
                <c:pt idx="3108" formatCode="General">
                  <c:v>3.1089570522308301</c:v>
                </c:pt>
                <c:pt idx="3109" formatCode="General">
                  <c:v>3.1099569797515798</c:v>
                </c:pt>
                <c:pt idx="3110" formatCode="General">
                  <c:v>3.11095690727233</c:v>
                </c:pt>
                <c:pt idx="3111" formatCode="General">
                  <c:v>3.1119568347930899</c:v>
                </c:pt>
                <c:pt idx="3112" formatCode="General">
                  <c:v>3.1129567623138401</c:v>
                </c:pt>
                <c:pt idx="3113" formatCode="General">
                  <c:v>3.1139566898345898</c:v>
                </c:pt>
                <c:pt idx="3114" formatCode="General">
                  <c:v>3.11495661735534</c:v>
                </c:pt>
                <c:pt idx="3115" formatCode="General">
                  <c:v>3.1159565448760902</c:v>
                </c:pt>
                <c:pt idx="3116" formatCode="General">
                  <c:v>3.1169564723968501</c:v>
                </c:pt>
                <c:pt idx="3117" formatCode="General">
                  <c:v>3.1179563999175999</c:v>
                </c:pt>
                <c:pt idx="3118" formatCode="General">
                  <c:v>3.1189563274383501</c:v>
                </c:pt>
                <c:pt idx="3119" formatCode="General">
                  <c:v>3.1199562549590998</c:v>
                </c:pt>
                <c:pt idx="3120" formatCode="General">
                  <c:v>3.12095618247985</c:v>
                </c:pt>
                <c:pt idx="3121" formatCode="General">
                  <c:v>3.1219561100006099</c:v>
                </c:pt>
                <c:pt idx="3122" formatCode="General">
                  <c:v>3.1229560375213601</c:v>
                </c:pt>
                <c:pt idx="3123" formatCode="General">
                  <c:v>3.1239559650421098</c:v>
                </c:pt>
                <c:pt idx="3124" formatCode="General">
                  <c:v>3.12495589256286</c:v>
                </c:pt>
                <c:pt idx="3125" formatCode="General">
                  <c:v>3.1259558200836102</c:v>
                </c:pt>
                <c:pt idx="3126" formatCode="General">
                  <c:v>3.1269557476043701</c:v>
                </c:pt>
                <c:pt idx="3127" formatCode="General">
                  <c:v>3.1279556751251198</c:v>
                </c:pt>
                <c:pt idx="3128" formatCode="General">
                  <c:v>3.12895560264587</c:v>
                </c:pt>
                <c:pt idx="3129" formatCode="General">
                  <c:v>3.1299555301666202</c:v>
                </c:pt>
                <c:pt idx="3130" formatCode="General">
                  <c:v>3.1309554576873699</c:v>
                </c:pt>
                <c:pt idx="3131" formatCode="General">
                  <c:v>3.1319553852081201</c:v>
                </c:pt>
                <c:pt idx="3132" formatCode="General">
                  <c:v>3.1329553127288801</c:v>
                </c:pt>
                <c:pt idx="3133" formatCode="General">
                  <c:v>3.1339552402496298</c:v>
                </c:pt>
                <c:pt idx="3134" formatCode="General">
                  <c:v>3.13495516777038</c:v>
                </c:pt>
                <c:pt idx="3135" formatCode="General">
                  <c:v>3.1359550952911301</c:v>
                </c:pt>
                <c:pt idx="3136" formatCode="General">
                  <c:v>3.1369550228118799</c:v>
                </c:pt>
                <c:pt idx="3137" formatCode="General">
                  <c:v>3.1379549503326398</c:v>
                </c:pt>
                <c:pt idx="3138" formatCode="General">
                  <c:v>3.13895487785339</c:v>
                </c:pt>
                <c:pt idx="3139" formatCode="General">
                  <c:v>3.1399548053741402</c:v>
                </c:pt>
                <c:pt idx="3140" formatCode="General">
                  <c:v>3.1409547328948899</c:v>
                </c:pt>
                <c:pt idx="3141" formatCode="General">
                  <c:v>3.1419546604156401</c:v>
                </c:pt>
                <c:pt idx="3142" formatCode="General">
                  <c:v>3.1429545879364</c:v>
                </c:pt>
                <c:pt idx="3143" formatCode="General">
                  <c:v>3.1439545154571502</c:v>
                </c:pt>
                <c:pt idx="3144" formatCode="General">
                  <c:v>3.1449544429778999</c:v>
                </c:pt>
                <c:pt idx="3145" formatCode="General">
                  <c:v>3.1459543704986501</c:v>
                </c:pt>
                <c:pt idx="3146" formatCode="General">
                  <c:v>3.1469542980193999</c:v>
                </c:pt>
                <c:pt idx="3147" formatCode="General">
                  <c:v>3.1479542255401598</c:v>
                </c:pt>
                <c:pt idx="3148" formatCode="General">
                  <c:v>3.14895415306091</c:v>
                </c:pt>
                <c:pt idx="3149" formatCode="General">
                  <c:v>3.1499540805816602</c:v>
                </c:pt>
                <c:pt idx="3150" formatCode="General">
                  <c:v>3.1509540081024099</c:v>
                </c:pt>
                <c:pt idx="3151" formatCode="General">
                  <c:v>3.1519539356231601</c:v>
                </c:pt>
                <c:pt idx="3152" formatCode="General">
                  <c:v>3.15295386314392</c:v>
                </c:pt>
                <c:pt idx="3153" formatCode="General">
                  <c:v>3.1539537906646702</c:v>
                </c:pt>
                <c:pt idx="3154" formatCode="General">
                  <c:v>3.1549537181854199</c:v>
                </c:pt>
                <c:pt idx="3155" formatCode="General">
                  <c:v>3.1559536457061701</c:v>
                </c:pt>
                <c:pt idx="3156" formatCode="General">
                  <c:v>3.1569535732269198</c:v>
                </c:pt>
                <c:pt idx="3157" formatCode="General">
                  <c:v>3.1579535007476802</c:v>
                </c:pt>
                <c:pt idx="3158" formatCode="General">
                  <c:v>3.15895342826843</c:v>
                </c:pt>
                <c:pt idx="3159" formatCode="General">
                  <c:v>3.1599533557891801</c:v>
                </c:pt>
                <c:pt idx="3160" formatCode="General">
                  <c:v>3.1609532833099299</c:v>
                </c:pt>
                <c:pt idx="3161" formatCode="General">
                  <c:v>3.16195321083068</c:v>
                </c:pt>
                <c:pt idx="3162" formatCode="General">
                  <c:v>3.16295313835144</c:v>
                </c:pt>
                <c:pt idx="3163" formatCode="General">
                  <c:v>3.1639530658721902</c:v>
                </c:pt>
                <c:pt idx="3164" formatCode="General">
                  <c:v>3.1649529933929399</c:v>
                </c:pt>
                <c:pt idx="3165" formatCode="General">
                  <c:v>3.1659529209136901</c:v>
                </c:pt>
                <c:pt idx="3166" formatCode="General">
                  <c:v>3.1669528484344398</c:v>
                </c:pt>
                <c:pt idx="3167" formatCode="General">
                  <c:v>3.1679527759552002</c:v>
                </c:pt>
                <c:pt idx="3168" formatCode="General">
                  <c:v>3.1689527034759499</c:v>
                </c:pt>
                <c:pt idx="3169" formatCode="General">
                  <c:v>3.1699526309967001</c:v>
                </c:pt>
                <c:pt idx="3170" formatCode="General">
                  <c:v>3.1709525585174498</c:v>
                </c:pt>
                <c:pt idx="3171" formatCode="General">
                  <c:v>3.1719524860382</c:v>
                </c:pt>
                <c:pt idx="3172" formatCode="General">
                  <c:v>3.17295241355896</c:v>
                </c:pt>
                <c:pt idx="3173" formatCode="General">
                  <c:v>3.1739523410797101</c:v>
                </c:pt>
                <c:pt idx="3174" formatCode="General">
                  <c:v>3.1749522686004599</c:v>
                </c:pt>
                <c:pt idx="3175" formatCode="General">
                  <c:v>3.17595219612121</c:v>
                </c:pt>
                <c:pt idx="3176" formatCode="General">
                  <c:v>3.1769521236419598</c:v>
                </c:pt>
                <c:pt idx="3177" formatCode="General">
                  <c:v>3.17795205116271</c:v>
                </c:pt>
                <c:pt idx="3178" formatCode="General">
                  <c:v>3.1789519786834699</c:v>
                </c:pt>
                <c:pt idx="3179" formatCode="General">
                  <c:v>3.1799519062042201</c:v>
                </c:pt>
                <c:pt idx="3180" formatCode="General">
                  <c:v>3.1809518337249698</c:v>
                </c:pt>
                <c:pt idx="3181" formatCode="General">
                  <c:v>3.18195176124572</c:v>
                </c:pt>
                <c:pt idx="3182" formatCode="General">
                  <c:v>3.1829516887664702</c:v>
                </c:pt>
                <c:pt idx="3183" formatCode="General">
                  <c:v>3.1839516162872301</c:v>
                </c:pt>
                <c:pt idx="3184" formatCode="General">
                  <c:v>3.1849515438079798</c:v>
                </c:pt>
                <c:pt idx="3185" formatCode="General">
                  <c:v>3.18595147132873</c:v>
                </c:pt>
                <c:pt idx="3186" formatCode="General">
                  <c:v>3.1869513988494802</c:v>
                </c:pt>
                <c:pt idx="3187" formatCode="General">
                  <c:v>3.1879513263702299</c:v>
                </c:pt>
                <c:pt idx="3188" formatCode="General">
                  <c:v>3.1889512538909899</c:v>
                </c:pt>
                <c:pt idx="3189" formatCode="General">
                  <c:v>3.1899511814117401</c:v>
                </c:pt>
                <c:pt idx="3190" formatCode="General">
                  <c:v>3.1909511089324898</c:v>
                </c:pt>
                <c:pt idx="3191" formatCode="General">
                  <c:v>3.19195103645324</c:v>
                </c:pt>
                <c:pt idx="3192" formatCode="General">
                  <c:v>3.1929509639739901</c:v>
                </c:pt>
                <c:pt idx="3193" formatCode="General">
                  <c:v>3.1939508914947501</c:v>
                </c:pt>
                <c:pt idx="3194" formatCode="General">
                  <c:v>3.1949508190154998</c:v>
                </c:pt>
                <c:pt idx="3195" formatCode="General">
                  <c:v>3.19595074653625</c:v>
                </c:pt>
                <c:pt idx="3196" formatCode="General">
                  <c:v>3.1969506740570002</c:v>
                </c:pt>
                <c:pt idx="3197" formatCode="General">
                  <c:v>3.1979506015777499</c:v>
                </c:pt>
                <c:pt idx="3198" formatCode="General">
                  <c:v>3.1989505290985099</c:v>
                </c:pt>
                <c:pt idx="3199" formatCode="General">
                  <c:v>3.19995045661926</c:v>
                </c:pt>
                <c:pt idx="3200" formatCode="General">
                  <c:v>3.2009503841400102</c:v>
                </c:pt>
                <c:pt idx="3201" formatCode="General">
                  <c:v>3.2019503116607599</c:v>
                </c:pt>
                <c:pt idx="3202" formatCode="General">
                  <c:v>3.2029502391815101</c:v>
                </c:pt>
                <c:pt idx="3203" formatCode="General">
                  <c:v>3.2039501667022701</c:v>
                </c:pt>
                <c:pt idx="3204" formatCode="General">
                  <c:v>3.2049500942230198</c:v>
                </c:pt>
                <c:pt idx="3205" formatCode="General">
                  <c:v>3.20595002174377</c:v>
                </c:pt>
                <c:pt idx="3206" formatCode="General">
                  <c:v>3.2069499492645201</c:v>
                </c:pt>
                <c:pt idx="3207" formatCode="General">
                  <c:v>3.2079498767852699</c:v>
                </c:pt>
                <c:pt idx="3208" formatCode="General">
                  <c:v>3.2089498043060298</c:v>
                </c:pt>
                <c:pt idx="3209" formatCode="General">
                  <c:v>3.20994973182678</c:v>
                </c:pt>
                <c:pt idx="3210" formatCode="General">
                  <c:v>3.2109496593475302</c:v>
                </c:pt>
                <c:pt idx="3211" formatCode="General">
                  <c:v>3.2119495868682799</c:v>
                </c:pt>
                <c:pt idx="3212" formatCode="General">
                  <c:v>3.2129495143890301</c:v>
                </c:pt>
                <c:pt idx="3213" formatCode="General">
                  <c:v>3.21394944190979</c:v>
                </c:pt>
                <c:pt idx="3214" formatCode="General">
                  <c:v>3.2149493694305402</c:v>
                </c:pt>
                <c:pt idx="3215" formatCode="General">
                  <c:v>3.2159492969512899</c:v>
                </c:pt>
                <c:pt idx="3216" formatCode="General">
                  <c:v>3.2169492244720401</c:v>
                </c:pt>
                <c:pt idx="3217" formatCode="General">
                  <c:v>3.2179491519927899</c:v>
                </c:pt>
                <c:pt idx="3218" formatCode="General">
                  <c:v>3.21894907951354</c:v>
                </c:pt>
                <c:pt idx="3219" formatCode="General">
                  <c:v>3.2199490070343</c:v>
                </c:pt>
                <c:pt idx="3220" formatCode="General">
                  <c:v>3.2209489345550502</c:v>
                </c:pt>
                <c:pt idx="3221" formatCode="General">
                  <c:v>3.2219488620757999</c:v>
                </c:pt>
                <c:pt idx="3222" formatCode="General">
                  <c:v>3.2229487895965501</c:v>
                </c:pt>
                <c:pt idx="3223" formatCode="General">
                  <c:v>3.2239487171172998</c:v>
                </c:pt>
                <c:pt idx="3224" formatCode="General">
                  <c:v>3.2249486446380602</c:v>
                </c:pt>
                <c:pt idx="3225" formatCode="General">
                  <c:v>3.2259485721588099</c:v>
                </c:pt>
                <c:pt idx="3226" formatCode="General">
                  <c:v>3.2269484996795601</c:v>
                </c:pt>
                <c:pt idx="3227" formatCode="General">
                  <c:v>3.2279484272003098</c:v>
                </c:pt>
                <c:pt idx="3228" formatCode="General">
                  <c:v>3.22894835472106</c:v>
                </c:pt>
                <c:pt idx="3229" formatCode="General">
                  <c:v>3.22994828224182</c:v>
                </c:pt>
                <c:pt idx="3230" formatCode="General">
                  <c:v>3.2309482097625701</c:v>
                </c:pt>
                <c:pt idx="3231" formatCode="General">
                  <c:v>3.2319481372833199</c:v>
                </c:pt>
                <c:pt idx="3232" formatCode="General">
                  <c:v>3.23294806480407</c:v>
                </c:pt>
                <c:pt idx="3233" formatCode="General">
                  <c:v>3.2339479923248202</c:v>
                </c:pt>
                <c:pt idx="3234" formatCode="General">
                  <c:v>3.2349479198455802</c:v>
                </c:pt>
                <c:pt idx="3235" formatCode="General">
                  <c:v>3.2359478473663299</c:v>
                </c:pt>
                <c:pt idx="3236" formatCode="General">
                  <c:v>3.2369477748870801</c:v>
                </c:pt>
                <c:pt idx="3237" formatCode="General">
                  <c:v>3.2379477024078298</c:v>
                </c:pt>
                <c:pt idx="3238" formatCode="General">
                  <c:v>3.23894762992858</c:v>
                </c:pt>
                <c:pt idx="3239" formatCode="General">
                  <c:v>3.2399475574493399</c:v>
                </c:pt>
                <c:pt idx="3240" formatCode="General">
                  <c:v>3.2409474849700901</c:v>
                </c:pt>
                <c:pt idx="3241" formatCode="General">
                  <c:v>3.2419474124908398</c:v>
                </c:pt>
                <c:pt idx="3242" formatCode="General">
                  <c:v>3.24294734001159</c:v>
                </c:pt>
                <c:pt idx="3243" formatCode="General">
                  <c:v>3.2439472675323402</c:v>
                </c:pt>
                <c:pt idx="3244" formatCode="General">
                  <c:v>3.2449471950531001</c:v>
                </c:pt>
                <c:pt idx="3245" formatCode="General">
                  <c:v>3.2459471225738499</c:v>
                </c:pt>
                <c:pt idx="3246" formatCode="General">
                  <c:v>3.2469470500946001</c:v>
                </c:pt>
                <c:pt idx="3247" formatCode="General">
                  <c:v>3.2479469776153498</c:v>
                </c:pt>
                <c:pt idx="3248" formatCode="General">
                  <c:v>3.2489469051361</c:v>
                </c:pt>
                <c:pt idx="3249" formatCode="General">
                  <c:v>3.2499468326568599</c:v>
                </c:pt>
                <c:pt idx="3250" formatCode="General">
                  <c:v>3.2509467601776101</c:v>
                </c:pt>
                <c:pt idx="3251" formatCode="General">
                  <c:v>3.2519466876983598</c:v>
                </c:pt>
                <c:pt idx="3252" formatCode="General">
                  <c:v>3.25294661521911</c:v>
                </c:pt>
                <c:pt idx="3253" formatCode="General">
                  <c:v>3.2539465427398602</c:v>
                </c:pt>
                <c:pt idx="3254" formatCode="General">
                  <c:v>3.2549464702606201</c:v>
                </c:pt>
                <c:pt idx="3255" formatCode="General">
                  <c:v>3.2559463977813698</c:v>
                </c:pt>
                <c:pt idx="3256" formatCode="General">
                  <c:v>3.25694632530212</c:v>
                </c:pt>
                <c:pt idx="3257" formatCode="General">
                  <c:v>3.2579462528228702</c:v>
                </c:pt>
                <c:pt idx="3258" formatCode="General">
                  <c:v>3.2589461803436199</c:v>
                </c:pt>
                <c:pt idx="3259" formatCode="General">
                  <c:v>3.2599461078643701</c:v>
                </c:pt>
                <c:pt idx="3260" formatCode="General">
                  <c:v>3.2609460353851301</c:v>
                </c:pt>
                <c:pt idx="3261" formatCode="General">
                  <c:v>3.2619459629058798</c:v>
                </c:pt>
                <c:pt idx="3262" formatCode="General">
                  <c:v>3.26294589042663</c:v>
                </c:pt>
                <c:pt idx="3263" formatCode="General">
                  <c:v>3.2639458179473801</c:v>
                </c:pt>
                <c:pt idx="3264" formatCode="General">
                  <c:v>3.2649457454681299</c:v>
                </c:pt>
                <c:pt idx="3265" formatCode="General">
                  <c:v>3.2659456729888898</c:v>
                </c:pt>
                <c:pt idx="3266" formatCode="General">
                  <c:v>3.26694560050964</c:v>
                </c:pt>
                <c:pt idx="3267" formatCode="General">
                  <c:v>3.2679455280303902</c:v>
                </c:pt>
                <c:pt idx="3268" formatCode="General">
                  <c:v>3.2689454555511399</c:v>
                </c:pt>
                <c:pt idx="3269" formatCode="General">
                  <c:v>3.2699453830718901</c:v>
                </c:pt>
                <c:pt idx="3270" formatCode="General">
                  <c:v>3.27094531059265</c:v>
                </c:pt>
                <c:pt idx="3271" formatCode="General">
                  <c:v>3.2719452381134002</c:v>
                </c:pt>
                <c:pt idx="3272" formatCode="General">
                  <c:v>3.2729451656341499</c:v>
                </c:pt>
                <c:pt idx="3273" formatCode="General">
                  <c:v>3.2739450931549001</c:v>
                </c:pt>
                <c:pt idx="3274" formatCode="General">
                  <c:v>3.2749450206756499</c:v>
                </c:pt>
                <c:pt idx="3275" formatCode="General">
                  <c:v>3.2759449481964098</c:v>
                </c:pt>
                <c:pt idx="3276" formatCode="General">
                  <c:v>3.27694487571716</c:v>
                </c:pt>
                <c:pt idx="3277" formatCode="General">
                  <c:v>3.2779448032379102</c:v>
                </c:pt>
                <c:pt idx="3278" formatCode="General">
                  <c:v>3.2789447307586599</c:v>
                </c:pt>
                <c:pt idx="3279" formatCode="General">
                  <c:v>3.2799446582794101</c:v>
                </c:pt>
                <c:pt idx="3280" formatCode="General">
                  <c:v>3.28094458580017</c:v>
                </c:pt>
                <c:pt idx="3281" formatCode="General">
                  <c:v>3.2819445133209202</c:v>
                </c:pt>
                <c:pt idx="3282" formatCode="General">
                  <c:v>3.2829444408416699</c:v>
                </c:pt>
                <c:pt idx="3283" formatCode="General">
                  <c:v>3.2839443683624201</c:v>
                </c:pt>
                <c:pt idx="3284" formatCode="General">
                  <c:v>3.2849442958831698</c:v>
                </c:pt>
                <c:pt idx="3285" formatCode="General">
                  <c:v>3.2859442234039302</c:v>
                </c:pt>
                <c:pt idx="3286" formatCode="General">
                  <c:v>3.28694415092468</c:v>
                </c:pt>
                <c:pt idx="3287" formatCode="General">
                  <c:v>3.2879440784454301</c:v>
                </c:pt>
                <c:pt idx="3288" formatCode="General">
                  <c:v>3.2889440059661799</c:v>
                </c:pt>
                <c:pt idx="3289" formatCode="General">
                  <c:v>3.28994393348693</c:v>
                </c:pt>
                <c:pt idx="3290" formatCode="General">
                  <c:v>3.29094386100769</c:v>
                </c:pt>
                <c:pt idx="3291" formatCode="General">
                  <c:v>3.2919437885284402</c:v>
                </c:pt>
                <c:pt idx="3292" formatCode="General">
                  <c:v>3.2929437160491899</c:v>
                </c:pt>
                <c:pt idx="3293" formatCode="General">
                  <c:v>3.2939436435699401</c:v>
                </c:pt>
                <c:pt idx="3294" formatCode="General">
                  <c:v>3.2949435710906898</c:v>
                </c:pt>
                <c:pt idx="3295" formatCode="General">
                  <c:v>3.2959434986114502</c:v>
                </c:pt>
                <c:pt idx="3296" formatCode="General">
                  <c:v>3.2969434261321999</c:v>
                </c:pt>
                <c:pt idx="3297" formatCode="General">
                  <c:v>3.2979433536529501</c:v>
                </c:pt>
                <c:pt idx="3298" formatCode="General">
                  <c:v>3.2989432811736998</c:v>
                </c:pt>
                <c:pt idx="3299" formatCode="General">
                  <c:v>3.29994320869445</c:v>
                </c:pt>
                <c:pt idx="3300" formatCode="General">
                  <c:v>3.30094313621521</c:v>
                </c:pt>
                <c:pt idx="3301" formatCode="General">
                  <c:v>3.3019430637359601</c:v>
                </c:pt>
                <c:pt idx="3302" formatCode="General">
                  <c:v>3.3029429912567099</c:v>
                </c:pt>
                <c:pt idx="3303" formatCode="General">
                  <c:v>3.30394291877746</c:v>
                </c:pt>
                <c:pt idx="3304" formatCode="General">
                  <c:v>3.3049428462982098</c:v>
                </c:pt>
                <c:pt idx="3305" formatCode="General">
                  <c:v>3.30594277381896</c:v>
                </c:pt>
                <c:pt idx="3306" formatCode="General">
                  <c:v>3.3069427013397199</c:v>
                </c:pt>
                <c:pt idx="3307" formatCode="General">
                  <c:v>3.3079426288604701</c:v>
                </c:pt>
                <c:pt idx="3308" formatCode="General">
                  <c:v>3.3089425563812198</c:v>
                </c:pt>
                <c:pt idx="3309" formatCode="General">
                  <c:v>3.30994248390197</c:v>
                </c:pt>
                <c:pt idx="3310" formatCode="General">
                  <c:v>3.3109424114227202</c:v>
                </c:pt>
                <c:pt idx="3311" formatCode="General">
                  <c:v>3.3119423389434801</c:v>
                </c:pt>
                <c:pt idx="3312" formatCode="General">
                  <c:v>3.3129422664642298</c:v>
                </c:pt>
                <c:pt idx="3313" formatCode="General">
                  <c:v>3.31394219398498</c:v>
                </c:pt>
                <c:pt idx="3314" formatCode="General">
                  <c:v>3.3149421215057302</c:v>
                </c:pt>
                <c:pt idx="3315" formatCode="General">
                  <c:v>3.3159420490264799</c:v>
                </c:pt>
                <c:pt idx="3316" formatCode="General">
                  <c:v>3.3169419765472399</c:v>
                </c:pt>
                <c:pt idx="3317" formatCode="General">
                  <c:v>3.3179419040679901</c:v>
                </c:pt>
                <c:pt idx="3318" formatCode="General">
                  <c:v>3.3189418315887398</c:v>
                </c:pt>
                <c:pt idx="3319" formatCode="General">
                  <c:v>3.31994175910949</c:v>
                </c:pt>
                <c:pt idx="3320" formatCode="General">
                  <c:v>3.3209416866302401</c:v>
                </c:pt>
                <c:pt idx="3321" formatCode="General">
                  <c:v>3.3219416141510001</c:v>
                </c:pt>
                <c:pt idx="3322" formatCode="General">
                  <c:v>3.3229415416717498</c:v>
                </c:pt>
                <c:pt idx="3323" formatCode="General">
                  <c:v>3.3239414691925</c:v>
                </c:pt>
                <c:pt idx="3324" formatCode="General">
                  <c:v>3.3249413967132502</c:v>
                </c:pt>
                <c:pt idx="3325" formatCode="General">
                  <c:v>3.3259413242339999</c:v>
                </c:pt>
                <c:pt idx="3326" formatCode="General">
                  <c:v>3.3269412517547599</c:v>
                </c:pt>
                <c:pt idx="3327" formatCode="General">
                  <c:v>3.32794117927551</c:v>
                </c:pt>
                <c:pt idx="3328" formatCode="General">
                  <c:v>3.3289411067962602</c:v>
                </c:pt>
                <c:pt idx="3329" formatCode="General">
                  <c:v>3.3299410343170099</c:v>
                </c:pt>
                <c:pt idx="3330" formatCode="General">
                  <c:v>3.3309409618377601</c:v>
                </c:pt>
                <c:pt idx="3331" formatCode="General">
                  <c:v>3.3319408893585201</c:v>
                </c:pt>
                <c:pt idx="3332" formatCode="General">
                  <c:v>3.3329408168792698</c:v>
                </c:pt>
                <c:pt idx="3333" formatCode="General">
                  <c:v>3.33394074440002</c:v>
                </c:pt>
                <c:pt idx="3334" formatCode="General">
                  <c:v>3.3349406719207701</c:v>
                </c:pt>
                <c:pt idx="3335" formatCode="General">
                  <c:v>3.3359405994415199</c:v>
                </c:pt>
                <c:pt idx="3336" formatCode="General">
                  <c:v>3.3369405269622798</c:v>
                </c:pt>
                <c:pt idx="3337" formatCode="General">
                  <c:v>3.33794045448303</c:v>
                </c:pt>
                <c:pt idx="3338" formatCode="General">
                  <c:v>3.3389403820037802</c:v>
                </c:pt>
                <c:pt idx="3339" formatCode="General">
                  <c:v>3.3399403095245299</c:v>
                </c:pt>
                <c:pt idx="3340" formatCode="General">
                  <c:v>3.3409402370452801</c:v>
                </c:pt>
                <c:pt idx="3341" formatCode="General">
                  <c:v>3.34194016456604</c:v>
                </c:pt>
                <c:pt idx="3342" formatCode="General">
                  <c:v>3.3429400920867902</c:v>
                </c:pt>
                <c:pt idx="3343" formatCode="General">
                  <c:v>3.3439400196075399</c:v>
                </c:pt>
                <c:pt idx="3344" formatCode="General">
                  <c:v>3.3449399471282901</c:v>
                </c:pt>
                <c:pt idx="3345" formatCode="General">
                  <c:v>3.3459398746490399</c:v>
                </c:pt>
                <c:pt idx="3346" formatCode="General">
                  <c:v>3.34693980216979</c:v>
                </c:pt>
                <c:pt idx="3347" formatCode="General">
                  <c:v>3.34793972969055</c:v>
                </c:pt>
                <c:pt idx="3348" formatCode="General">
                  <c:v>3.3489396572113002</c:v>
                </c:pt>
                <c:pt idx="3349" formatCode="General">
                  <c:v>3.3499395847320499</c:v>
                </c:pt>
                <c:pt idx="3350" formatCode="General">
                  <c:v>3.3509395122528001</c:v>
                </c:pt>
                <c:pt idx="3351" formatCode="General">
                  <c:v>3.3519394397735498</c:v>
                </c:pt>
                <c:pt idx="3352" formatCode="General">
                  <c:v>3.3529393672943102</c:v>
                </c:pt>
                <c:pt idx="3353" formatCode="General">
                  <c:v>3.3539392948150599</c:v>
                </c:pt>
                <c:pt idx="3354" formatCode="General">
                  <c:v>3.3549392223358101</c:v>
                </c:pt>
                <c:pt idx="3355" formatCode="General">
                  <c:v>3.3559391498565598</c:v>
                </c:pt>
                <c:pt idx="3356" formatCode="General">
                  <c:v>3.35693907737731</c:v>
                </c:pt>
                <c:pt idx="3357" formatCode="General">
                  <c:v>3.35793900489807</c:v>
                </c:pt>
                <c:pt idx="3358" formatCode="General">
                  <c:v>3.3589389324188201</c:v>
                </c:pt>
                <c:pt idx="3359" formatCode="General">
                  <c:v>3.3599388599395699</c:v>
                </c:pt>
                <c:pt idx="3360" formatCode="General">
                  <c:v>3.36093878746032</c:v>
                </c:pt>
                <c:pt idx="3361" formatCode="General">
                  <c:v>3.3619387149810702</c:v>
                </c:pt>
                <c:pt idx="3362" formatCode="General">
                  <c:v>3.3629386425018302</c:v>
                </c:pt>
                <c:pt idx="3363" formatCode="General">
                  <c:v>3.3639385700225799</c:v>
                </c:pt>
                <c:pt idx="3364" formatCode="General">
                  <c:v>3.3649384975433301</c:v>
                </c:pt>
                <c:pt idx="3365" formatCode="General">
                  <c:v>3.3659384250640798</c:v>
                </c:pt>
                <c:pt idx="3366" formatCode="General">
                  <c:v>3.36693835258483</c:v>
                </c:pt>
                <c:pt idx="3367" formatCode="General">
                  <c:v>3.3679382801055899</c:v>
                </c:pt>
                <c:pt idx="3368" formatCode="General">
                  <c:v>3.3689382076263401</c:v>
                </c:pt>
                <c:pt idx="3369" formatCode="General">
                  <c:v>3.3699381351470898</c:v>
                </c:pt>
                <c:pt idx="3370" formatCode="General">
                  <c:v>3.37093806266784</c:v>
                </c:pt>
                <c:pt idx="3371" formatCode="General">
                  <c:v>3.3719379901885902</c:v>
                </c:pt>
                <c:pt idx="3372" formatCode="General">
                  <c:v>3.3729379177093501</c:v>
                </c:pt>
                <c:pt idx="3373" formatCode="General">
                  <c:v>3.3739378452300999</c:v>
                </c:pt>
                <c:pt idx="3374" formatCode="General">
                  <c:v>3.3749377727508501</c:v>
                </c:pt>
                <c:pt idx="3375" formatCode="General">
                  <c:v>3.3759377002715998</c:v>
                </c:pt>
                <c:pt idx="3376" formatCode="General">
                  <c:v>3.37693762779235</c:v>
                </c:pt>
                <c:pt idx="3377" formatCode="General">
                  <c:v>3.3779375553131099</c:v>
                </c:pt>
                <c:pt idx="3378" formatCode="General">
                  <c:v>3.3789374828338601</c:v>
                </c:pt>
                <c:pt idx="3379" formatCode="General">
                  <c:v>3.3799374103546098</c:v>
                </c:pt>
                <c:pt idx="3380" formatCode="General">
                  <c:v>3.38093733787536</c:v>
                </c:pt>
                <c:pt idx="3381" formatCode="General">
                  <c:v>3.3819372653961102</c:v>
                </c:pt>
                <c:pt idx="3382" formatCode="General">
                  <c:v>3.3829371929168701</c:v>
                </c:pt>
                <c:pt idx="3383" formatCode="General">
                  <c:v>3.3839371204376198</c:v>
                </c:pt>
                <c:pt idx="3384" formatCode="General">
                  <c:v>3.38493704795837</c:v>
                </c:pt>
                <c:pt idx="3385" formatCode="General">
                  <c:v>3.3859369754791202</c:v>
                </c:pt>
                <c:pt idx="3386" formatCode="General">
                  <c:v>3.3869369029998699</c:v>
                </c:pt>
                <c:pt idx="3387" formatCode="General">
                  <c:v>3.3879368305206201</c:v>
                </c:pt>
                <c:pt idx="3388" formatCode="General">
                  <c:v>3.3889367580413801</c:v>
                </c:pt>
                <c:pt idx="3389" formatCode="General">
                  <c:v>3.3899366855621298</c:v>
                </c:pt>
                <c:pt idx="3390" formatCode="General">
                  <c:v>3.39093661308288</c:v>
                </c:pt>
                <c:pt idx="3391" formatCode="General">
                  <c:v>3.3919365406036301</c:v>
                </c:pt>
                <c:pt idx="3392" formatCode="General">
                  <c:v>3.3929364681243799</c:v>
                </c:pt>
                <c:pt idx="3393" formatCode="General">
                  <c:v>3.3939363956451398</c:v>
                </c:pt>
                <c:pt idx="3394" formatCode="General">
                  <c:v>3.39493632316589</c:v>
                </c:pt>
                <c:pt idx="3395" formatCode="General">
                  <c:v>3.3959362506866402</c:v>
                </c:pt>
                <c:pt idx="3396" formatCode="General">
                  <c:v>3.3969361782073899</c:v>
                </c:pt>
                <c:pt idx="3397" formatCode="General">
                  <c:v>3.3979361057281401</c:v>
                </c:pt>
                <c:pt idx="3398" formatCode="General">
                  <c:v>3.3989360332489</c:v>
                </c:pt>
                <c:pt idx="3399" formatCode="General">
                  <c:v>3.3999359607696502</c:v>
                </c:pt>
                <c:pt idx="3400" formatCode="General">
                  <c:v>3.4009358882903999</c:v>
                </c:pt>
                <c:pt idx="3401" formatCode="General">
                  <c:v>3.4019358158111501</c:v>
                </c:pt>
                <c:pt idx="3402" formatCode="General">
                  <c:v>3.4029357433318999</c:v>
                </c:pt>
                <c:pt idx="3403" formatCode="General">
                  <c:v>3.4039356708526598</c:v>
                </c:pt>
                <c:pt idx="3404" formatCode="General">
                  <c:v>3.40493559837341</c:v>
                </c:pt>
                <c:pt idx="3405" formatCode="General">
                  <c:v>3.4059355258941602</c:v>
                </c:pt>
                <c:pt idx="3406" formatCode="General">
                  <c:v>3.4069354534149099</c:v>
                </c:pt>
                <c:pt idx="3407" formatCode="General">
                  <c:v>3.4079353809356601</c:v>
                </c:pt>
                <c:pt idx="3408" formatCode="General">
                  <c:v>3.40893530845642</c:v>
                </c:pt>
                <c:pt idx="3409" formatCode="General">
                  <c:v>3.4099352359771702</c:v>
                </c:pt>
                <c:pt idx="3410" formatCode="General">
                  <c:v>3.4109351634979199</c:v>
                </c:pt>
                <c:pt idx="3411" formatCode="General">
                  <c:v>3.4119350910186701</c:v>
                </c:pt>
                <c:pt idx="3412" formatCode="General">
                  <c:v>3.4129350185394198</c:v>
                </c:pt>
                <c:pt idx="3413" formatCode="General">
                  <c:v>3.4139349460601802</c:v>
                </c:pt>
                <c:pt idx="3414" formatCode="General">
                  <c:v>3.41493487358093</c:v>
                </c:pt>
                <c:pt idx="3415" formatCode="General">
                  <c:v>3.4159348011016801</c:v>
                </c:pt>
                <c:pt idx="3416" formatCode="General">
                  <c:v>3.4169347286224299</c:v>
                </c:pt>
                <c:pt idx="3417" formatCode="General">
                  <c:v>3.41793465614318</c:v>
                </c:pt>
                <c:pt idx="3418" formatCode="General">
                  <c:v>3.41893458366394</c:v>
                </c:pt>
                <c:pt idx="3419" formatCode="General">
                  <c:v>3.4199345111846902</c:v>
                </c:pt>
                <c:pt idx="3420" formatCode="General">
                  <c:v>3.4209344387054399</c:v>
                </c:pt>
                <c:pt idx="3421" formatCode="General">
                  <c:v>3.4219343662261901</c:v>
                </c:pt>
                <c:pt idx="3422" formatCode="General">
                  <c:v>3.4229342937469398</c:v>
                </c:pt>
                <c:pt idx="3423" formatCode="General">
                  <c:v>3.4239342212677002</c:v>
                </c:pt>
                <c:pt idx="3424" formatCode="General">
                  <c:v>3.4249341487884499</c:v>
                </c:pt>
                <c:pt idx="3425" formatCode="General">
                  <c:v>3.4259340763092001</c:v>
                </c:pt>
                <c:pt idx="3426" formatCode="General">
                  <c:v>3.4269340038299498</c:v>
                </c:pt>
                <c:pt idx="3427" formatCode="General">
                  <c:v>3.4279339313507</c:v>
                </c:pt>
                <c:pt idx="3428" formatCode="General">
                  <c:v>3.42893385887146</c:v>
                </c:pt>
                <c:pt idx="3429" formatCode="General">
                  <c:v>3.4299337863922101</c:v>
                </c:pt>
                <c:pt idx="3430" formatCode="General">
                  <c:v>3.4309337139129599</c:v>
                </c:pt>
                <c:pt idx="3431" formatCode="General">
                  <c:v>3.43193364143371</c:v>
                </c:pt>
                <c:pt idx="3432" formatCode="General">
                  <c:v>3.4329335689544598</c:v>
                </c:pt>
                <c:pt idx="3433" formatCode="General">
                  <c:v>3.43393349647521</c:v>
                </c:pt>
                <c:pt idx="3434" formatCode="General">
                  <c:v>3.4349334239959699</c:v>
                </c:pt>
                <c:pt idx="3435" formatCode="General">
                  <c:v>3.4359333515167201</c:v>
                </c:pt>
                <c:pt idx="3436" formatCode="General">
                  <c:v>3.4369332790374698</c:v>
                </c:pt>
                <c:pt idx="3437" formatCode="General">
                  <c:v>3.43793320655822</c:v>
                </c:pt>
                <c:pt idx="3438" formatCode="General">
                  <c:v>3.4389331340789702</c:v>
                </c:pt>
                <c:pt idx="3439" formatCode="General">
                  <c:v>3.4399330615997301</c:v>
                </c:pt>
                <c:pt idx="3440" formatCode="General">
                  <c:v>3.4409329891204798</c:v>
                </c:pt>
                <c:pt idx="3441" formatCode="General">
                  <c:v>3.44193291664123</c:v>
                </c:pt>
                <c:pt idx="3442" formatCode="General">
                  <c:v>3.4429328441619802</c:v>
                </c:pt>
                <c:pt idx="3443" formatCode="General">
                  <c:v>3.4439327716827299</c:v>
                </c:pt>
                <c:pt idx="3444" formatCode="General">
                  <c:v>3.4449326992034899</c:v>
                </c:pt>
                <c:pt idx="3445" formatCode="General">
                  <c:v>3.4459326267242401</c:v>
                </c:pt>
                <c:pt idx="3446" formatCode="General">
                  <c:v>3.4469325542449898</c:v>
                </c:pt>
                <c:pt idx="3447" formatCode="General">
                  <c:v>3.44793248176574</c:v>
                </c:pt>
                <c:pt idx="3448" formatCode="General">
                  <c:v>3.4489324092864901</c:v>
                </c:pt>
                <c:pt idx="3449" formatCode="General">
                  <c:v>3.4499323368072501</c:v>
                </c:pt>
                <c:pt idx="3450" formatCode="General">
                  <c:v>3.4509322643279998</c:v>
                </c:pt>
                <c:pt idx="3451" formatCode="General">
                  <c:v>3.45193219184875</c:v>
                </c:pt>
                <c:pt idx="3452" formatCode="General">
                  <c:v>3.4529321193695002</c:v>
                </c:pt>
                <c:pt idx="3453" formatCode="General">
                  <c:v>3.4539320468902499</c:v>
                </c:pt>
                <c:pt idx="3454" formatCode="General">
                  <c:v>3.4549319744110099</c:v>
                </c:pt>
                <c:pt idx="3455" formatCode="General">
                  <c:v>3.45593190193176</c:v>
                </c:pt>
                <c:pt idx="3456" formatCode="General">
                  <c:v>3.4569318294525102</c:v>
                </c:pt>
                <c:pt idx="3457" formatCode="General">
                  <c:v>3.4579317569732599</c:v>
                </c:pt>
                <c:pt idx="3458" formatCode="General">
                  <c:v>3.4589316844940101</c:v>
                </c:pt>
                <c:pt idx="3459" formatCode="General">
                  <c:v>3.4599316120147701</c:v>
                </c:pt>
                <c:pt idx="3460" formatCode="General">
                  <c:v>3.4609315395355198</c:v>
                </c:pt>
                <c:pt idx="3461" formatCode="General">
                  <c:v>3.46193146705627</c:v>
                </c:pt>
                <c:pt idx="3462" formatCode="General">
                  <c:v>3.4629313945770201</c:v>
                </c:pt>
                <c:pt idx="3463" formatCode="General">
                  <c:v>3.4639313220977699</c:v>
                </c:pt>
                <c:pt idx="3464" formatCode="General">
                  <c:v>3.4649312496185298</c:v>
                </c:pt>
                <c:pt idx="3465" formatCode="General">
                  <c:v>3.46593117713928</c:v>
                </c:pt>
                <c:pt idx="3466" formatCode="General">
                  <c:v>3.4669311046600302</c:v>
                </c:pt>
                <c:pt idx="3467" formatCode="General">
                  <c:v>3.4679310321807799</c:v>
                </c:pt>
                <c:pt idx="3468" formatCode="General">
                  <c:v>3.4689309597015301</c:v>
                </c:pt>
                <c:pt idx="3469" formatCode="General">
                  <c:v>3.46993088722229</c:v>
                </c:pt>
                <c:pt idx="3470" formatCode="General">
                  <c:v>3.4709308147430402</c:v>
                </c:pt>
                <c:pt idx="3471" formatCode="General">
                  <c:v>3.4719307422637899</c:v>
                </c:pt>
                <c:pt idx="3472" formatCode="General">
                  <c:v>3.4729306697845401</c:v>
                </c:pt>
                <c:pt idx="3473" formatCode="General">
                  <c:v>3.4739305973052899</c:v>
                </c:pt>
                <c:pt idx="3474" formatCode="General">
                  <c:v>3.47493052482604</c:v>
                </c:pt>
                <c:pt idx="3475" formatCode="General">
                  <c:v>3.4759304523468</c:v>
                </c:pt>
                <c:pt idx="3476" formatCode="General">
                  <c:v>3.4769303798675502</c:v>
                </c:pt>
                <c:pt idx="3477" formatCode="General">
                  <c:v>3.4779303073882999</c:v>
                </c:pt>
                <c:pt idx="3478" formatCode="General">
                  <c:v>3.4789302349090501</c:v>
                </c:pt>
                <c:pt idx="3479" formatCode="General">
                  <c:v>3.4799301624297998</c:v>
                </c:pt>
                <c:pt idx="3480" formatCode="General">
                  <c:v>3.4809300899505602</c:v>
                </c:pt>
                <c:pt idx="3481" formatCode="General">
                  <c:v>3.4819300174713099</c:v>
                </c:pt>
                <c:pt idx="3482" formatCode="General">
                  <c:v>3.4829299449920601</c:v>
                </c:pt>
                <c:pt idx="3483" formatCode="General">
                  <c:v>3.4839298725128098</c:v>
                </c:pt>
                <c:pt idx="3484" formatCode="General">
                  <c:v>3.48492980003356</c:v>
                </c:pt>
                <c:pt idx="3485" formatCode="General">
                  <c:v>3.48592972755432</c:v>
                </c:pt>
                <c:pt idx="3486" formatCode="General">
                  <c:v>3.4869296550750701</c:v>
                </c:pt>
                <c:pt idx="3487" formatCode="General">
                  <c:v>3.4879295825958199</c:v>
                </c:pt>
                <c:pt idx="3488" formatCode="General">
                  <c:v>3.48892951011657</c:v>
                </c:pt>
                <c:pt idx="3489" formatCode="General">
                  <c:v>3.4899294376373202</c:v>
                </c:pt>
                <c:pt idx="3490" formatCode="General">
                  <c:v>3.4909293651580802</c:v>
                </c:pt>
                <c:pt idx="3491" formatCode="General">
                  <c:v>3.4919292926788299</c:v>
                </c:pt>
                <c:pt idx="3492" formatCode="General">
                  <c:v>3.4929292201995801</c:v>
                </c:pt>
                <c:pt idx="3493" formatCode="General">
                  <c:v>3.4939291477203298</c:v>
                </c:pt>
                <c:pt idx="3494" formatCode="General">
                  <c:v>3.49492907524108</c:v>
                </c:pt>
                <c:pt idx="3495" formatCode="General">
                  <c:v>3.4959290027618399</c:v>
                </c:pt>
                <c:pt idx="3496" formatCode="General">
                  <c:v>3.4969289302825901</c:v>
                </c:pt>
                <c:pt idx="3497" formatCode="General">
                  <c:v>3.4979288578033398</c:v>
                </c:pt>
                <c:pt idx="3498" formatCode="General">
                  <c:v>3.49892878532409</c:v>
                </c:pt>
                <c:pt idx="3499" formatCode="General">
                  <c:v>3.4999287128448402</c:v>
                </c:pt>
                <c:pt idx="3500" formatCode="General">
                  <c:v>3.5009286403656001</c:v>
                </c:pt>
                <c:pt idx="3501" formatCode="General">
                  <c:v>3.5019285678863499</c:v>
                </c:pt>
                <c:pt idx="3502" formatCode="General">
                  <c:v>3.5029284954071001</c:v>
                </c:pt>
                <c:pt idx="3503" formatCode="General">
                  <c:v>3.5039284229278498</c:v>
                </c:pt>
                <c:pt idx="3504" formatCode="General">
                  <c:v>3.5049283504486</c:v>
                </c:pt>
                <c:pt idx="3505" formatCode="General">
                  <c:v>3.5059282779693599</c:v>
                </c:pt>
                <c:pt idx="3506" formatCode="General">
                  <c:v>3.5069282054901101</c:v>
                </c:pt>
                <c:pt idx="3507" formatCode="General">
                  <c:v>3.5079281330108598</c:v>
                </c:pt>
                <c:pt idx="3508" formatCode="General">
                  <c:v>3.50892806053161</c:v>
                </c:pt>
                <c:pt idx="3509" formatCode="General">
                  <c:v>3.5099279880523602</c:v>
                </c:pt>
                <c:pt idx="3510" formatCode="General">
                  <c:v>3.5109279155731201</c:v>
                </c:pt>
                <c:pt idx="3511" formatCode="General">
                  <c:v>3.5119278430938698</c:v>
                </c:pt>
                <c:pt idx="3512" formatCode="General">
                  <c:v>3.51292777061462</c:v>
                </c:pt>
                <c:pt idx="3513" formatCode="General">
                  <c:v>3.5139276981353702</c:v>
                </c:pt>
                <c:pt idx="3514" formatCode="General">
                  <c:v>3.5149276256561199</c:v>
                </c:pt>
                <c:pt idx="3515" formatCode="General">
                  <c:v>3.5159275531768701</c:v>
                </c:pt>
                <c:pt idx="3516" formatCode="General">
                  <c:v>3.5169274806976301</c:v>
                </c:pt>
                <c:pt idx="3517" formatCode="General">
                  <c:v>3.5179274082183798</c:v>
                </c:pt>
                <c:pt idx="3518" formatCode="General">
                  <c:v>3.51892733573913</c:v>
                </c:pt>
                <c:pt idx="3519" formatCode="General">
                  <c:v>3.5199272632598801</c:v>
                </c:pt>
                <c:pt idx="3520" formatCode="General">
                  <c:v>3.5209271907806299</c:v>
                </c:pt>
                <c:pt idx="3521" formatCode="General">
                  <c:v>3.5219271183013898</c:v>
                </c:pt>
                <c:pt idx="3522" formatCode="General">
                  <c:v>3.52292704582214</c:v>
                </c:pt>
                <c:pt idx="3523" formatCode="General">
                  <c:v>3.5239269733428902</c:v>
                </c:pt>
                <c:pt idx="3524" formatCode="General">
                  <c:v>3.5249269008636399</c:v>
                </c:pt>
                <c:pt idx="3525" formatCode="General">
                  <c:v>3.5259268283843901</c:v>
                </c:pt>
                <c:pt idx="3526" formatCode="General">
                  <c:v>3.52692675590515</c:v>
                </c:pt>
                <c:pt idx="3527" formatCode="General">
                  <c:v>3.5279266834259002</c:v>
                </c:pt>
                <c:pt idx="3528" formatCode="General">
                  <c:v>3.5289266109466499</c:v>
                </c:pt>
                <c:pt idx="3529" formatCode="General">
                  <c:v>3.5299265384674001</c:v>
                </c:pt>
                <c:pt idx="3530" formatCode="General">
                  <c:v>3.5309264659881499</c:v>
                </c:pt>
                <c:pt idx="3531" formatCode="General">
                  <c:v>3.5319263935089098</c:v>
                </c:pt>
                <c:pt idx="3532" formatCode="General">
                  <c:v>3.53292632102966</c:v>
                </c:pt>
                <c:pt idx="3533" formatCode="General">
                  <c:v>3.5339262485504102</c:v>
                </c:pt>
                <c:pt idx="3534" formatCode="General">
                  <c:v>3.5349261760711599</c:v>
                </c:pt>
                <c:pt idx="3535" formatCode="General">
                  <c:v>3.5359261035919101</c:v>
                </c:pt>
                <c:pt idx="3536" formatCode="General">
                  <c:v>3.53692603111267</c:v>
                </c:pt>
                <c:pt idx="3537" formatCode="General">
                  <c:v>3.5379259586334202</c:v>
                </c:pt>
                <c:pt idx="3538" formatCode="General">
                  <c:v>3.5389258861541699</c:v>
                </c:pt>
                <c:pt idx="3539" formatCode="General">
                  <c:v>3.5399258136749201</c:v>
                </c:pt>
                <c:pt idx="3540" formatCode="General">
                  <c:v>3.5409257411956698</c:v>
                </c:pt>
                <c:pt idx="3541" formatCode="General">
                  <c:v>3.5419256687164302</c:v>
                </c:pt>
                <c:pt idx="3542" formatCode="General">
                  <c:v>3.54292559623718</c:v>
                </c:pt>
                <c:pt idx="3543" formatCode="General">
                  <c:v>3.5439255237579301</c:v>
                </c:pt>
                <c:pt idx="3544" formatCode="General">
                  <c:v>3.5449254512786799</c:v>
                </c:pt>
                <c:pt idx="3545" formatCode="General">
                  <c:v>3.54592537879943</c:v>
                </c:pt>
                <c:pt idx="3546" formatCode="General">
                  <c:v>3.54692530632019</c:v>
                </c:pt>
                <c:pt idx="3547" formatCode="General">
                  <c:v>3.5479252338409402</c:v>
                </c:pt>
                <c:pt idx="3548" formatCode="General">
                  <c:v>3.5489251613616899</c:v>
                </c:pt>
                <c:pt idx="3549" formatCode="General">
                  <c:v>3.5499250888824401</c:v>
                </c:pt>
                <c:pt idx="3550" formatCode="General">
                  <c:v>3.5509250164031898</c:v>
                </c:pt>
                <c:pt idx="3551" formatCode="General">
                  <c:v>3.5519249439239502</c:v>
                </c:pt>
                <c:pt idx="3552" formatCode="General">
                  <c:v>3.5529248714446999</c:v>
                </c:pt>
                <c:pt idx="3553" formatCode="General">
                  <c:v>3.5539247989654501</c:v>
                </c:pt>
                <c:pt idx="3554" formatCode="General">
                  <c:v>3.5549247264861998</c:v>
                </c:pt>
                <c:pt idx="3555" formatCode="General">
                  <c:v>3.55592465400695</c:v>
                </c:pt>
                <c:pt idx="3556" formatCode="General">
                  <c:v>3.55692458152771</c:v>
                </c:pt>
                <c:pt idx="3557" formatCode="General">
                  <c:v>3.5579245090484601</c:v>
                </c:pt>
                <c:pt idx="3558" formatCode="General">
                  <c:v>3.5589244365692099</c:v>
                </c:pt>
                <c:pt idx="3559" formatCode="General">
                  <c:v>3.55992436408996</c:v>
                </c:pt>
                <c:pt idx="3560" formatCode="General">
                  <c:v>3.5609242916107098</c:v>
                </c:pt>
                <c:pt idx="3561" formatCode="General">
                  <c:v>3.56192421913146</c:v>
                </c:pt>
                <c:pt idx="3562" formatCode="General">
                  <c:v>3.5629241466522199</c:v>
                </c:pt>
                <c:pt idx="3563" formatCode="General">
                  <c:v>3.5639240741729701</c:v>
                </c:pt>
                <c:pt idx="3564" formatCode="General">
                  <c:v>3.5649240016937198</c:v>
                </c:pt>
                <c:pt idx="3565" formatCode="General">
                  <c:v>3.56592392921447</c:v>
                </c:pt>
                <c:pt idx="3566" formatCode="General">
                  <c:v>3.5669238567352202</c:v>
                </c:pt>
                <c:pt idx="3567" formatCode="General">
                  <c:v>3.5679237842559801</c:v>
                </c:pt>
                <c:pt idx="3568" formatCode="General">
                  <c:v>3.5689237117767298</c:v>
                </c:pt>
                <c:pt idx="3569" formatCode="General">
                  <c:v>3.56992363929748</c:v>
                </c:pt>
                <c:pt idx="3570" formatCode="General">
                  <c:v>3.5709235668182302</c:v>
                </c:pt>
                <c:pt idx="3571" formatCode="General">
                  <c:v>3.5719234943389799</c:v>
                </c:pt>
                <c:pt idx="3572" formatCode="General">
                  <c:v>3.5729234218597399</c:v>
                </c:pt>
                <c:pt idx="3573" formatCode="General">
                  <c:v>3.5739233493804901</c:v>
                </c:pt>
                <c:pt idx="3574" formatCode="General">
                  <c:v>3.5749232769012398</c:v>
                </c:pt>
                <c:pt idx="3575" formatCode="General">
                  <c:v>3.57592320442199</c:v>
                </c:pt>
                <c:pt idx="3576" formatCode="General">
                  <c:v>3.5769231319427401</c:v>
                </c:pt>
                <c:pt idx="3577" formatCode="General">
                  <c:v>3.5779230594635001</c:v>
                </c:pt>
                <c:pt idx="3578" formatCode="General">
                  <c:v>3.5789229869842498</c:v>
                </c:pt>
                <c:pt idx="3579" formatCode="General">
                  <c:v>3.579922914505</c:v>
                </c:pt>
                <c:pt idx="3580" formatCode="General">
                  <c:v>3.5809228420257502</c:v>
                </c:pt>
                <c:pt idx="3581" formatCode="General">
                  <c:v>3.5819227695464999</c:v>
                </c:pt>
                <c:pt idx="3582" formatCode="General">
                  <c:v>3.5829226970672599</c:v>
                </c:pt>
                <c:pt idx="3583" formatCode="General">
                  <c:v>3.58392262458801</c:v>
                </c:pt>
                <c:pt idx="3584" formatCode="General">
                  <c:v>3.5849225521087602</c:v>
                </c:pt>
                <c:pt idx="3585" formatCode="General">
                  <c:v>3.5859224796295099</c:v>
                </c:pt>
                <c:pt idx="3586" formatCode="General">
                  <c:v>3.5869224071502601</c:v>
                </c:pt>
                <c:pt idx="3587" formatCode="General">
                  <c:v>3.5879223346710201</c:v>
                </c:pt>
                <c:pt idx="3588" formatCode="General">
                  <c:v>3.5889222621917698</c:v>
                </c:pt>
                <c:pt idx="3589" formatCode="General">
                  <c:v>3.58992218971252</c:v>
                </c:pt>
                <c:pt idx="3590" formatCode="General">
                  <c:v>3.5909221172332701</c:v>
                </c:pt>
                <c:pt idx="3591" formatCode="General">
                  <c:v>3.5919220447540199</c:v>
                </c:pt>
                <c:pt idx="3592" formatCode="General">
                  <c:v>3.5929219722747798</c:v>
                </c:pt>
                <c:pt idx="3593" formatCode="General">
                  <c:v>3.59392189979553</c:v>
                </c:pt>
                <c:pt idx="3594" formatCode="General">
                  <c:v>3.5949218273162802</c:v>
                </c:pt>
                <c:pt idx="3595" formatCode="General">
                  <c:v>3.5959217548370299</c:v>
                </c:pt>
                <c:pt idx="3596" formatCode="General">
                  <c:v>3.5969216823577801</c:v>
                </c:pt>
                <c:pt idx="3597" formatCode="General">
                  <c:v>3.59792160987854</c:v>
                </c:pt>
                <c:pt idx="3598" formatCode="General">
                  <c:v>3.5989215373992902</c:v>
                </c:pt>
                <c:pt idx="3599" formatCode="General">
                  <c:v>3.5999214649200399</c:v>
                </c:pt>
                <c:pt idx="3600" formatCode="General">
                  <c:v>3.6009213924407901</c:v>
                </c:pt>
                <c:pt idx="3601" formatCode="General">
                  <c:v>3.6019213199615399</c:v>
                </c:pt>
                <c:pt idx="3602" formatCode="General">
                  <c:v>3.60292124748229</c:v>
                </c:pt>
                <c:pt idx="3603" formatCode="General">
                  <c:v>3.60392117500305</c:v>
                </c:pt>
                <c:pt idx="3604" formatCode="General">
                  <c:v>3.6049211025238002</c:v>
                </c:pt>
                <c:pt idx="3605" formatCode="General">
                  <c:v>3.6059210300445499</c:v>
                </c:pt>
                <c:pt idx="3606" formatCode="General">
                  <c:v>3.6069209575653001</c:v>
                </c:pt>
                <c:pt idx="3607" formatCode="General">
                  <c:v>3.6079208850860498</c:v>
                </c:pt>
                <c:pt idx="3608" formatCode="General">
                  <c:v>3.6089208126068102</c:v>
                </c:pt>
                <c:pt idx="3609" formatCode="General">
                  <c:v>3.6099207401275599</c:v>
                </c:pt>
                <c:pt idx="3610" formatCode="General">
                  <c:v>3.6109206676483101</c:v>
                </c:pt>
                <c:pt idx="3611" formatCode="General">
                  <c:v>3.6119205951690598</c:v>
                </c:pt>
                <c:pt idx="3612" formatCode="General">
                  <c:v>3.61292052268981</c:v>
                </c:pt>
                <c:pt idx="3613" formatCode="General">
                  <c:v>3.61392045021057</c:v>
                </c:pt>
                <c:pt idx="3614" formatCode="General">
                  <c:v>3.6149203777313201</c:v>
                </c:pt>
                <c:pt idx="3615" formatCode="General">
                  <c:v>3.6159203052520699</c:v>
                </c:pt>
                <c:pt idx="3616" formatCode="General">
                  <c:v>3.61692023277282</c:v>
                </c:pt>
                <c:pt idx="3617" formatCode="General">
                  <c:v>3.6179201602935702</c:v>
                </c:pt>
                <c:pt idx="3618" formatCode="General">
                  <c:v>3.6189200878143302</c:v>
                </c:pt>
                <c:pt idx="3619" formatCode="General">
                  <c:v>3.6199200153350799</c:v>
                </c:pt>
                <c:pt idx="3620" formatCode="General">
                  <c:v>3.6209199428558301</c:v>
                </c:pt>
                <c:pt idx="3621" formatCode="General">
                  <c:v>3.6219198703765798</c:v>
                </c:pt>
                <c:pt idx="3622" formatCode="General">
                  <c:v>3.62291979789733</c:v>
                </c:pt>
                <c:pt idx="3623" formatCode="General">
                  <c:v>3.6239197254180899</c:v>
                </c:pt>
                <c:pt idx="3624" formatCode="General">
                  <c:v>3.6249196529388401</c:v>
                </c:pt>
                <c:pt idx="3625" formatCode="General">
                  <c:v>3.6259195804595898</c:v>
                </c:pt>
                <c:pt idx="3626" formatCode="General">
                  <c:v>3.62691950798034</c:v>
                </c:pt>
                <c:pt idx="3627" formatCode="General">
                  <c:v>3.6279194355010902</c:v>
                </c:pt>
                <c:pt idx="3628" formatCode="General">
                  <c:v>3.6289193630218501</c:v>
                </c:pt>
                <c:pt idx="3629" formatCode="General">
                  <c:v>3.6299192905425999</c:v>
                </c:pt>
                <c:pt idx="3630" formatCode="General">
                  <c:v>3.6309192180633501</c:v>
                </c:pt>
                <c:pt idx="3631" formatCode="General">
                  <c:v>3.6319191455840998</c:v>
                </c:pt>
                <c:pt idx="3632" formatCode="General">
                  <c:v>3.63291907310485</c:v>
                </c:pt>
                <c:pt idx="3633" formatCode="General">
                  <c:v>3.6339190006256099</c:v>
                </c:pt>
                <c:pt idx="3634" formatCode="General">
                  <c:v>3.6349189281463601</c:v>
                </c:pt>
                <c:pt idx="3635" formatCode="General">
                  <c:v>3.6359188556671098</c:v>
                </c:pt>
                <c:pt idx="3636" formatCode="General">
                  <c:v>3.63691878318786</c:v>
                </c:pt>
                <c:pt idx="3637" formatCode="General">
                  <c:v>3.6379187107086102</c:v>
                </c:pt>
                <c:pt idx="3638" formatCode="General">
                  <c:v>3.6389186382293701</c:v>
                </c:pt>
                <c:pt idx="3639" formatCode="General">
                  <c:v>3.6399185657501198</c:v>
                </c:pt>
                <c:pt idx="3640" formatCode="General">
                  <c:v>3.64091849327087</c:v>
                </c:pt>
                <c:pt idx="3641" formatCode="General">
                  <c:v>3.6419184207916202</c:v>
                </c:pt>
                <c:pt idx="3642" formatCode="General">
                  <c:v>3.6429183483123699</c:v>
                </c:pt>
                <c:pt idx="3643" formatCode="General">
                  <c:v>3.6439182758331201</c:v>
                </c:pt>
                <c:pt idx="3644" formatCode="General">
                  <c:v>3.6449182033538801</c:v>
                </c:pt>
                <c:pt idx="3645" formatCode="General">
                  <c:v>3.6459181308746298</c:v>
                </c:pt>
                <c:pt idx="3646" formatCode="General">
                  <c:v>3.64691805839538</c:v>
                </c:pt>
                <c:pt idx="3647" formatCode="General">
                  <c:v>3.6479179859161301</c:v>
                </c:pt>
                <c:pt idx="3648" formatCode="General">
                  <c:v>3.6489179134368799</c:v>
                </c:pt>
                <c:pt idx="3649" formatCode="General">
                  <c:v>3.6499178409576398</c:v>
                </c:pt>
                <c:pt idx="3650" formatCode="General">
                  <c:v>3.65091776847839</c:v>
                </c:pt>
                <c:pt idx="3651" formatCode="General">
                  <c:v>3.6519176959991402</c:v>
                </c:pt>
                <c:pt idx="3652" formatCode="General">
                  <c:v>3.6529176235198899</c:v>
                </c:pt>
                <c:pt idx="3653" formatCode="General">
                  <c:v>3.6539175510406401</c:v>
                </c:pt>
                <c:pt idx="3654" formatCode="General">
                  <c:v>3.6549174785614</c:v>
                </c:pt>
                <c:pt idx="3655" formatCode="General">
                  <c:v>3.6559174060821502</c:v>
                </c:pt>
                <c:pt idx="3656" formatCode="General">
                  <c:v>3.6569173336028999</c:v>
                </c:pt>
                <c:pt idx="3657" formatCode="General">
                  <c:v>3.6579172611236501</c:v>
                </c:pt>
                <c:pt idx="3658" formatCode="General">
                  <c:v>3.6589171886443999</c:v>
                </c:pt>
                <c:pt idx="3659" formatCode="General">
                  <c:v>3.6599171161651598</c:v>
                </c:pt>
                <c:pt idx="3660" formatCode="General">
                  <c:v>3.66091704368591</c:v>
                </c:pt>
                <c:pt idx="3661" formatCode="General">
                  <c:v>3.6619169712066602</c:v>
                </c:pt>
                <c:pt idx="3662" formatCode="General">
                  <c:v>3.6629168987274099</c:v>
                </c:pt>
                <c:pt idx="3663" formatCode="General">
                  <c:v>3.6639168262481601</c:v>
                </c:pt>
                <c:pt idx="3664" formatCode="General">
                  <c:v>3.66491675376892</c:v>
                </c:pt>
                <c:pt idx="3665" formatCode="General">
                  <c:v>3.6659166812896702</c:v>
                </c:pt>
                <c:pt idx="3666" formatCode="General">
                  <c:v>3.6669166088104199</c:v>
                </c:pt>
                <c:pt idx="3667" formatCode="General">
                  <c:v>3.6679165363311701</c:v>
                </c:pt>
                <c:pt idx="3668" formatCode="General">
                  <c:v>3.6689164638519198</c:v>
                </c:pt>
                <c:pt idx="3669" formatCode="General">
                  <c:v>3.6699163913726802</c:v>
                </c:pt>
                <c:pt idx="3670" formatCode="General">
                  <c:v>3.67091631889343</c:v>
                </c:pt>
                <c:pt idx="3671" formatCode="General">
                  <c:v>3.6719162464141801</c:v>
                </c:pt>
                <c:pt idx="3672" formatCode="General">
                  <c:v>3.6729161739349299</c:v>
                </c:pt>
                <c:pt idx="3673" formatCode="General">
                  <c:v>3.67391610145568</c:v>
                </c:pt>
                <c:pt idx="3674" formatCode="General">
                  <c:v>3.67491602897644</c:v>
                </c:pt>
                <c:pt idx="3675" formatCode="General">
                  <c:v>3.6759159564971902</c:v>
                </c:pt>
                <c:pt idx="3676" formatCode="General">
                  <c:v>3.6769158840179399</c:v>
                </c:pt>
                <c:pt idx="3677" formatCode="General">
                  <c:v>3.6779158115386901</c:v>
                </c:pt>
                <c:pt idx="3678" formatCode="General">
                  <c:v>3.6789157390594398</c:v>
                </c:pt>
                <c:pt idx="3679" formatCode="General">
                  <c:v>3.6799156665802002</c:v>
                </c:pt>
                <c:pt idx="3680" formatCode="General">
                  <c:v>3.6809155941009499</c:v>
                </c:pt>
                <c:pt idx="3681" formatCode="General">
                  <c:v>3.6819155216217001</c:v>
                </c:pt>
                <c:pt idx="3682" formatCode="General">
                  <c:v>3.6829154491424498</c:v>
                </c:pt>
                <c:pt idx="3683" formatCode="General">
                  <c:v>3.6839153766632</c:v>
                </c:pt>
                <c:pt idx="3684" formatCode="General">
                  <c:v>3.68491530418396</c:v>
                </c:pt>
                <c:pt idx="3685" formatCode="General">
                  <c:v>3.6859152317047101</c:v>
                </c:pt>
                <c:pt idx="3686" formatCode="General">
                  <c:v>3.6869151592254599</c:v>
                </c:pt>
                <c:pt idx="3687" formatCode="General">
                  <c:v>3.68791508674621</c:v>
                </c:pt>
                <c:pt idx="3688" formatCode="General">
                  <c:v>3.6889150142669598</c:v>
                </c:pt>
                <c:pt idx="3689" formatCode="General">
                  <c:v>3.68991494178771</c:v>
                </c:pt>
                <c:pt idx="3690" formatCode="General">
                  <c:v>3.6909148693084699</c:v>
                </c:pt>
                <c:pt idx="3691" formatCode="General">
                  <c:v>3.6919147968292201</c:v>
                </c:pt>
                <c:pt idx="3692" formatCode="General">
                  <c:v>3.6929147243499698</c:v>
                </c:pt>
                <c:pt idx="3693" formatCode="General">
                  <c:v>3.69391465187072</c:v>
                </c:pt>
                <c:pt idx="3694" formatCode="General">
                  <c:v>3.6949145793914702</c:v>
                </c:pt>
                <c:pt idx="3695" formatCode="General">
                  <c:v>3.6959145069122301</c:v>
                </c:pt>
                <c:pt idx="3696" formatCode="General">
                  <c:v>3.6969144344329798</c:v>
                </c:pt>
                <c:pt idx="3697" formatCode="General">
                  <c:v>3.69791436195373</c:v>
                </c:pt>
                <c:pt idx="3698" formatCode="General">
                  <c:v>3.6989142894744802</c:v>
                </c:pt>
                <c:pt idx="3699" formatCode="General">
                  <c:v>3.6999142169952299</c:v>
                </c:pt>
                <c:pt idx="3700" formatCode="General">
                  <c:v>3.7009141445159899</c:v>
                </c:pt>
                <c:pt idx="3701" formatCode="General">
                  <c:v>3.7019140720367401</c:v>
                </c:pt>
                <c:pt idx="3702" formatCode="General">
                  <c:v>3.7029139995574898</c:v>
                </c:pt>
                <c:pt idx="3703" formatCode="General">
                  <c:v>3.70391392707824</c:v>
                </c:pt>
                <c:pt idx="3704" formatCode="General">
                  <c:v>3.7049138545989901</c:v>
                </c:pt>
                <c:pt idx="3705" formatCode="General">
                  <c:v>3.7059137821197501</c:v>
                </c:pt>
                <c:pt idx="3706" formatCode="General">
                  <c:v>3.7069137096404998</c:v>
                </c:pt>
                <c:pt idx="3707" formatCode="General">
                  <c:v>3.70791363716125</c:v>
                </c:pt>
                <c:pt idx="3708" formatCode="General">
                  <c:v>3.7089135646820002</c:v>
                </c:pt>
                <c:pt idx="3709" formatCode="General">
                  <c:v>3.7099134922027499</c:v>
                </c:pt>
                <c:pt idx="3710" formatCode="General">
                  <c:v>3.7109134197235099</c:v>
                </c:pt>
                <c:pt idx="3711" formatCode="General">
                  <c:v>3.71191334724426</c:v>
                </c:pt>
                <c:pt idx="3712" formatCode="General">
                  <c:v>3.7129132747650102</c:v>
                </c:pt>
                <c:pt idx="3713" formatCode="General">
                  <c:v>3.7139132022857599</c:v>
                </c:pt>
                <c:pt idx="3714" formatCode="General">
                  <c:v>3.7149131298065101</c:v>
                </c:pt>
                <c:pt idx="3715" formatCode="General">
                  <c:v>3.7159130573272701</c:v>
                </c:pt>
                <c:pt idx="3716" formatCode="General">
                  <c:v>3.7169129848480198</c:v>
                </c:pt>
                <c:pt idx="3717" formatCode="General">
                  <c:v>3.71791291236877</c:v>
                </c:pt>
                <c:pt idx="3718" formatCode="General">
                  <c:v>3.7189128398895201</c:v>
                </c:pt>
                <c:pt idx="3719" formatCode="General">
                  <c:v>3.7199127674102699</c:v>
                </c:pt>
                <c:pt idx="3720" formatCode="General">
                  <c:v>3.7209126949310298</c:v>
                </c:pt>
                <c:pt idx="3721" formatCode="General">
                  <c:v>3.72191262245178</c:v>
                </c:pt>
                <c:pt idx="3722" formatCode="General">
                  <c:v>3.7229125499725302</c:v>
                </c:pt>
                <c:pt idx="3723" formatCode="General">
                  <c:v>3.7239124774932799</c:v>
                </c:pt>
                <c:pt idx="3724" formatCode="General">
                  <c:v>3.7249124050140301</c:v>
                </c:pt>
                <c:pt idx="3725" formatCode="General">
                  <c:v>3.72591233253479</c:v>
                </c:pt>
                <c:pt idx="3726" formatCode="General">
                  <c:v>3.7269122600555402</c:v>
                </c:pt>
                <c:pt idx="3727" formatCode="General">
                  <c:v>3.7279121875762899</c:v>
                </c:pt>
                <c:pt idx="3728" formatCode="General">
                  <c:v>3.7289121150970401</c:v>
                </c:pt>
                <c:pt idx="3729" formatCode="General">
                  <c:v>3.7299120426177899</c:v>
                </c:pt>
                <c:pt idx="3730" formatCode="General">
                  <c:v>3.73091197013854</c:v>
                </c:pt>
                <c:pt idx="3731" formatCode="General">
                  <c:v>3.7319118976593</c:v>
                </c:pt>
                <c:pt idx="3732" formatCode="General">
                  <c:v>3.7329118251800502</c:v>
                </c:pt>
                <c:pt idx="3733" formatCode="General">
                  <c:v>3.7339117527007999</c:v>
                </c:pt>
                <c:pt idx="3734" formatCode="General">
                  <c:v>3.7349116802215501</c:v>
                </c:pt>
                <c:pt idx="3735" formatCode="General">
                  <c:v>3.7359116077422998</c:v>
                </c:pt>
                <c:pt idx="3736" formatCode="General">
                  <c:v>3.7369115352630602</c:v>
                </c:pt>
                <c:pt idx="3737" formatCode="General">
                  <c:v>3.7379114627838099</c:v>
                </c:pt>
                <c:pt idx="3738" formatCode="General">
                  <c:v>3.7389113903045601</c:v>
                </c:pt>
                <c:pt idx="3739" formatCode="General">
                  <c:v>3.7399113178253098</c:v>
                </c:pt>
                <c:pt idx="3740" formatCode="General">
                  <c:v>3.74091124534606</c:v>
                </c:pt>
                <c:pt idx="3741" formatCode="General">
                  <c:v>3.74191117286682</c:v>
                </c:pt>
                <c:pt idx="3742" formatCode="General">
                  <c:v>3.7429111003875701</c:v>
                </c:pt>
                <c:pt idx="3743" formatCode="General">
                  <c:v>3.7439110279083199</c:v>
                </c:pt>
                <c:pt idx="3744" formatCode="General">
                  <c:v>3.74491095542907</c:v>
                </c:pt>
                <c:pt idx="3745" formatCode="General">
                  <c:v>3.7459108829498202</c:v>
                </c:pt>
                <c:pt idx="3746" formatCode="General">
                  <c:v>3.7469108104705802</c:v>
                </c:pt>
                <c:pt idx="3747" formatCode="General">
                  <c:v>3.7479107379913299</c:v>
                </c:pt>
                <c:pt idx="3748" formatCode="General">
                  <c:v>3.7489106655120801</c:v>
                </c:pt>
                <c:pt idx="3749" formatCode="General">
                  <c:v>3.7499105930328298</c:v>
                </c:pt>
                <c:pt idx="3750" formatCode="General">
                  <c:v>3.75091052055358</c:v>
                </c:pt>
                <c:pt idx="3751" formatCode="General">
                  <c:v>3.7519104480743399</c:v>
                </c:pt>
                <c:pt idx="3752" formatCode="General">
                  <c:v>3.7529103755950901</c:v>
                </c:pt>
                <c:pt idx="3753" formatCode="General">
                  <c:v>3.7539103031158398</c:v>
                </c:pt>
                <c:pt idx="3754" formatCode="General">
                  <c:v>3.75491023063659</c:v>
                </c:pt>
                <c:pt idx="3755" formatCode="General">
                  <c:v>3.7559101581573402</c:v>
                </c:pt>
                <c:pt idx="3756" formatCode="General">
                  <c:v>3.7569100856781001</c:v>
                </c:pt>
                <c:pt idx="3757" formatCode="General">
                  <c:v>3.7579100131988499</c:v>
                </c:pt>
                <c:pt idx="3758" formatCode="General">
                  <c:v>3.7589099407196001</c:v>
                </c:pt>
                <c:pt idx="3759" formatCode="General">
                  <c:v>3.7599098682403498</c:v>
                </c:pt>
                <c:pt idx="3760" formatCode="General">
                  <c:v>3.7609097957611</c:v>
                </c:pt>
                <c:pt idx="3761" formatCode="General">
                  <c:v>3.7619097232818599</c:v>
                </c:pt>
                <c:pt idx="3762" formatCode="General">
                  <c:v>3.7629096508026101</c:v>
                </c:pt>
                <c:pt idx="3763" formatCode="General">
                  <c:v>3.7639095783233598</c:v>
                </c:pt>
                <c:pt idx="3764" formatCode="General">
                  <c:v>3.76490950584411</c:v>
                </c:pt>
                <c:pt idx="3765" formatCode="General">
                  <c:v>3.7659094333648602</c:v>
                </c:pt>
                <c:pt idx="3766" formatCode="General">
                  <c:v>3.7669093608856201</c:v>
                </c:pt>
                <c:pt idx="3767" formatCode="General">
                  <c:v>3.7679092884063698</c:v>
                </c:pt>
                <c:pt idx="3768" formatCode="General">
                  <c:v>3.76890921592712</c:v>
                </c:pt>
                <c:pt idx="3769" formatCode="General">
                  <c:v>3.7699091434478702</c:v>
                </c:pt>
                <c:pt idx="3770" formatCode="General">
                  <c:v>3.7709090709686199</c:v>
                </c:pt>
                <c:pt idx="3771" formatCode="General">
                  <c:v>3.7719089984893701</c:v>
                </c:pt>
                <c:pt idx="3772" formatCode="General">
                  <c:v>3.7729089260101301</c:v>
                </c:pt>
                <c:pt idx="3773" formatCode="General">
                  <c:v>3.7739088535308798</c:v>
                </c:pt>
                <c:pt idx="3774" formatCode="General">
                  <c:v>3.77490878105163</c:v>
                </c:pt>
                <c:pt idx="3775" formatCode="General">
                  <c:v>3.7759087085723801</c:v>
                </c:pt>
                <c:pt idx="3776" formatCode="General">
                  <c:v>3.7769086360931299</c:v>
                </c:pt>
                <c:pt idx="3777" formatCode="General">
                  <c:v>3.7779085636138898</c:v>
                </c:pt>
                <c:pt idx="3778" formatCode="General">
                  <c:v>3.77890849113464</c:v>
                </c:pt>
                <c:pt idx="3779" formatCode="General">
                  <c:v>3.7799084186553902</c:v>
                </c:pt>
                <c:pt idx="3780" formatCode="General">
                  <c:v>3.7809083461761399</c:v>
                </c:pt>
                <c:pt idx="3781" formatCode="General">
                  <c:v>3.7819082736968901</c:v>
                </c:pt>
                <c:pt idx="3782" formatCode="General">
                  <c:v>3.78290820121765</c:v>
                </c:pt>
                <c:pt idx="3783" formatCode="General">
                  <c:v>3.7839081287384002</c:v>
                </c:pt>
                <c:pt idx="3784" formatCode="General">
                  <c:v>3.7849080562591499</c:v>
                </c:pt>
                <c:pt idx="3785" formatCode="General">
                  <c:v>3.7859079837799001</c:v>
                </c:pt>
                <c:pt idx="3786" formatCode="General">
                  <c:v>3.7869079113006499</c:v>
                </c:pt>
                <c:pt idx="3787" formatCode="General">
                  <c:v>3.7879078388214098</c:v>
                </c:pt>
                <c:pt idx="3788" formatCode="General">
                  <c:v>3.78890776634216</c:v>
                </c:pt>
                <c:pt idx="3789" formatCode="General">
                  <c:v>3.7899076938629102</c:v>
                </c:pt>
                <c:pt idx="3790" formatCode="General">
                  <c:v>3.7909076213836599</c:v>
                </c:pt>
                <c:pt idx="3791" formatCode="General">
                  <c:v>3.7919075489044101</c:v>
                </c:pt>
                <c:pt idx="3792" formatCode="General">
                  <c:v>3.79290747642517</c:v>
                </c:pt>
                <c:pt idx="3793" formatCode="General">
                  <c:v>3.7939074039459202</c:v>
                </c:pt>
                <c:pt idx="3794" formatCode="General">
                  <c:v>3.7949073314666699</c:v>
                </c:pt>
                <c:pt idx="3795" formatCode="General">
                  <c:v>3.7959072589874201</c:v>
                </c:pt>
                <c:pt idx="3796" formatCode="General">
                  <c:v>3.7969071865081698</c:v>
                </c:pt>
                <c:pt idx="3797" formatCode="General">
                  <c:v>3.7979071140289302</c:v>
                </c:pt>
                <c:pt idx="3798" formatCode="General">
                  <c:v>3.79890704154968</c:v>
                </c:pt>
                <c:pt idx="3799" formatCode="General">
                  <c:v>3.7999069690704301</c:v>
                </c:pt>
                <c:pt idx="3800" formatCode="General">
                  <c:v>3.8009068965911799</c:v>
                </c:pt>
                <c:pt idx="3801" formatCode="General">
                  <c:v>3.80190682411193</c:v>
                </c:pt>
                <c:pt idx="3802" formatCode="General">
                  <c:v>3.80290675163269</c:v>
                </c:pt>
                <c:pt idx="3803" formatCode="General">
                  <c:v>3.8039066791534402</c:v>
                </c:pt>
                <c:pt idx="3804" formatCode="General">
                  <c:v>3.8049066066741899</c:v>
                </c:pt>
                <c:pt idx="3805" formatCode="General">
                  <c:v>3.8059065341949401</c:v>
                </c:pt>
                <c:pt idx="3806" formatCode="General">
                  <c:v>3.8069064617156898</c:v>
                </c:pt>
                <c:pt idx="3807" formatCode="General">
                  <c:v>3.8079063892364502</c:v>
                </c:pt>
                <c:pt idx="3808" formatCode="General">
                  <c:v>3.8089063167571999</c:v>
                </c:pt>
                <c:pt idx="3809" formatCode="General">
                  <c:v>3.8099062442779501</c:v>
                </c:pt>
                <c:pt idx="3810" formatCode="General">
                  <c:v>3.8109061717986998</c:v>
                </c:pt>
                <c:pt idx="3811" formatCode="General">
                  <c:v>3.81190609931945</c:v>
                </c:pt>
                <c:pt idx="3812" formatCode="General">
                  <c:v>3.81290602684021</c:v>
                </c:pt>
                <c:pt idx="3813" formatCode="General">
                  <c:v>3.8139059543609601</c:v>
                </c:pt>
                <c:pt idx="3814" formatCode="General">
                  <c:v>3.8149058818817099</c:v>
                </c:pt>
                <c:pt idx="3815" formatCode="General">
                  <c:v>3.81590580940246</c:v>
                </c:pt>
                <c:pt idx="3816" formatCode="General">
                  <c:v>3.8169057369232098</c:v>
                </c:pt>
                <c:pt idx="3817" formatCode="General">
                  <c:v>3.81790566444396</c:v>
                </c:pt>
                <c:pt idx="3818" formatCode="General">
                  <c:v>3.8189055919647199</c:v>
                </c:pt>
                <c:pt idx="3819" formatCode="General">
                  <c:v>3.8199055194854701</c:v>
                </c:pt>
                <c:pt idx="3820" formatCode="General">
                  <c:v>3.8209054470062198</c:v>
                </c:pt>
                <c:pt idx="3821" formatCode="General">
                  <c:v>3.82190537452697</c:v>
                </c:pt>
                <c:pt idx="3822" formatCode="General">
                  <c:v>3.8229053020477202</c:v>
                </c:pt>
                <c:pt idx="3823" formatCode="General">
                  <c:v>3.8239052295684801</c:v>
                </c:pt>
                <c:pt idx="3824" formatCode="General">
                  <c:v>3.8249051570892298</c:v>
                </c:pt>
                <c:pt idx="3825" formatCode="General">
                  <c:v>3.82590508460998</c:v>
                </c:pt>
                <c:pt idx="3826" formatCode="General">
                  <c:v>3.8269050121307302</c:v>
                </c:pt>
                <c:pt idx="3827" formatCode="General">
                  <c:v>3.8279049396514799</c:v>
                </c:pt>
                <c:pt idx="3828" formatCode="General">
                  <c:v>3.8289048671722399</c:v>
                </c:pt>
                <c:pt idx="3829" formatCode="General">
                  <c:v>3.8299047946929901</c:v>
                </c:pt>
                <c:pt idx="3830" formatCode="General">
                  <c:v>3.8309047222137398</c:v>
                </c:pt>
                <c:pt idx="3831" formatCode="General">
                  <c:v>3.83190464973449</c:v>
                </c:pt>
                <c:pt idx="3832" formatCode="General">
                  <c:v>3.8329045772552401</c:v>
                </c:pt>
                <c:pt idx="3833" formatCode="General">
                  <c:v>3.8339045047760001</c:v>
                </c:pt>
                <c:pt idx="3834" formatCode="General">
                  <c:v>3.8349044322967498</c:v>
                </c:pt>
                <c:pt idx="3835" formatCode="General">
                  <c:v>3.8359043598175</c:v>
                </c:pt>
                <c:pt idx="3836" formatCode="General">
                  <c:v>3.8369042873382502</c:v>
                </c:pt>
                <c:pt idx="3837" formatCode="General">
                  <c:v>3.8379042148589999</c:v>
                </c:pt>
                <c:pt idx="3838" formatCode="General">
                  <c:v>3.8389041423797599</c:v>
                </c:pt>
                <c:pt idx="3839" formatCode="General">
                  <c:v>3.83990406990051</c:v>
                </c:pt>
                <c:pt idx="3840" formatCode="General">
                  <c:v>3.8409039974212602</c:v>
                </c:pt>
                <c:pt idx="3841" formatCode="General">
                  <c:v>3.8419039249420099</c:v>
                </c:pt>
                <c:pt idx="3842" formatCode="General">
                  <c:v>3.8429038524627601</c:v>
                </c:pt>
                <c:pt idx="3843" formatCode="General">
                  <c:v>3.8439037799835201</c:v>
                </c:pt>
                <c:pt idx="3844" formatCode="General">
                  <c:v>3.8449037075042698</c:v>
                </c:pt>
                <c:pt idx="3845" formatCode="General">
                  <c:v>3.84590363502502</c:v>
                </c:pt>
                <c:pt idx="3846" formatCode="General">
                  <c:v>3.8469035625457701</c:v>
                </c:pt>
                <c:pt idx="3847" formatCode="General">
                  <c:v>3.8479034900665199</c:v>
                </c:pt>
                <c:pt idx="3848" formatCode="General">
                  <c:v>3.8489034175872798</c:v>
                </c:pt>
                <c:pt idx="3849" formatCode="General">
                  <c:v>3.84990334510803</c:v>
                </c:pt>
                <c:pt idx="3850" formatCode="General">
                  <c:v>3.8509032726287802</c:v>
                </c:pt>
                <c:pt idx="3851" formatCode="General">
                  <c:v>3.8519032001495299</c:v>
                </c:pt>
                <c:pt idx="3852" formatCode="General">
                  <c:v>3.8529031276702801</c:v>
                </c:pt>
                <c:pt idx="3853" formatCode="General">
                  <c:v>3.85390305519104</c:v>
                </c:pt>
                <c:pt idx="3854" formatCode="General">
                  <c:v>3.8549029827117902</c:v>
                </c:pt>
                <c:pt idx="3855" formatCode="General">
                  <c:v>3.8559029102325399</c:v>
                </c:pt>
                <c:pt idx="3856" formatCode="General">
                  <c:v>3.8569028377532901</c:v>
                </c:pt>
                <c:pt idx="3857" formatCode="General">
                  <c:v>3.8579027652740399</c:v>
                </c:pt>
                <c:pt idx="3858" formatCode="General">
                  <c:v>3.85890269279479</c:v>
                </c:pt>
                <c:pt idx="3859" formatCode="General">
                  <c:v>3.85990262031555</c:v>
                </c:pt>
                <c:pt idx="3860" formatCode="General">
                  <c:v>3.8609025478363002</c:v>
                </c:pt>
                <c:pt idx="3861" formatCode="General">
                  <c:v>3.8619024753570499</c:v>
                </c:pt>
                <c:pt idx="3862" formatCode="General">
                  <c:v>3.8629024028778001</c:v>
                </c:pt>
                <c:pt idx="3863" formatCode="General">
                  <c:v>3.8639023303985498</c:v>
                </c:pt>
                <c:pt idx="3864" formatCode="General">
                  <c:v>3.8649022579193102</c:v>
                </c:pt>
                <c:pt idx="3865" formatCode="General">
                  <c:v>3.8659021854400599</c:v>
                </c:pt>
                <c:pt idx="3866" formatCode="General">
                  <c:v>3.8669021129608101</c:v>
                </c:pt>
                <c:pt idx="3867" formatCode="General">
                  <c:v>3.8679020404815598</c:v>
                </c:pt>
                <c:pt idx="3868" formatCode="General">
                  <c:v>3.86890196800231</c:v>
                </c:pt>
                <c:pt idx="3869" formatCode="General">
                  <c:v>3.86990189552307</c:v>
                </c:pt>
                <c:pt idx="3870" formatCode="General">
                  <c:v>3.8709018230438201</c:v>
                </c:pt>
                <c:pt idx="3871" formatCode="General">
                  <c:v>3.8719017505645699</c:v>
                </c:pt>
                <c:pt idx="3872" formatCode="General">
                  <c:v>3.87290167808532</c:v>
                </c:pt>
                <c:pt idx="3873" formatCode="General">
                  <c:v>3.8739016056060702</c:v>
                </c:pt>
                <c:pt idx="3874" formatCode="General">
                  <c:v>3.8749015331268302</c:v>
                </c:pt>
                <c:pt idx="3875" formatCode="General">
                  <c:v>3.8759014606475799</c:v>
                </c:pt>
                <c:pt idx="3876" formatCode="General">
                  <c:v>3.8769013881683301</c:v>
                </c:pt>
                <c:pt idx="3877" formatCode="General">
                  <c:v>3.8779013156890798</c:v>
                </c:pt>
                <c:pt idx="3878" formatCode="General">
                  <c:v>3.87890124320983</c:v>
                </c:pt>
                <c:pt idx="3879" formatCode="General">
                  <c:v>3.8799011707305899</c:v>
                </c:pt>
                <c:pt idx="3880" formatCode="General">
                  <c:v>3.8809010982513401</c:v>
                </c:pt>
                <c:pt idx="3881" formatCode="General">
                  <c:v>3.8819010257720898</c:v>
                </c:pt>
                <c:pt idx="3882" formatCode="General">
                  <c:v>3.88290095329284</c:v>
                </c:pt>
                <c:pt idx="3883" formatCode="General">
                  <c:v>3.8839008808135902</c:v>
                </c:pt>
                <c:pt idx="3884" formatCode="General">
                  <c:v>3.8849008083343501</c:v>
                </c:pt>
                <c:pt idx="3885" formatCode="General">
                  <c:v>3.8859007358550999</c:v>
                </c:pt>
                <c:pt idx="3886" formatCode="General">
                  <c:v>3.8869006633758501</c:v>
                </c:pt>
                <c:pt idx="3887" formatCode="General">
                  <c:v>3.8879005908965998</c:v>
                </c:pt>
                <c:pt idx="3888" formatCode="General">
                  <c:v>3.88890051841735</c:v>
                </c:pt>
                <c:pt idx="3889" formatCode="General">
                  <c:v>3.8899004459381099</c:v>
                </c:pt>
                <c:pt idx="3890" formatCode="General">
                  <c:v>3.8909003734588601</c:v>
                </c:pt>
                <c:pt idx="3891" formatCode="General">
                  <c:v>3.8919003009796098</c:v>
                </c:pt>
                <c:pt idx="3892" formatCode="General">
                  <c:v>3.89290022850036</c:v>
                </c:pt>
                <c:pt idx="3893" formatCode="General">
                  <c:v>3.8939001560211102</c:v>
                </c:pt>
                <c:pt idx="3894" formatCode="General">
                  <c:v>3.8949000835418701</c:v>
                </c:pt>
                <c:pt idx="3895" formatCode="General">
                  <c:v>3.8959000110626198</c:v>
                </c:pt>
                <c:pt idx="3896" formatCode="General">
                  <c:v>3.89689993858337</c:v>
                </c:pt>
                <c:pt idx="3897" formatCode="General">
                  <c:v>3.8978998661041202</c:v>
                </c:pt>
                <c:pt idx="3898" formatCode="General">
                  <c:v>3.8988997936248699</c:v>
                </c:pt>
                <c:pt idx="3899" formatCode="General">
                  <c:v>3.8998997211456201</c:v>
                </c:pt>
                <c:pt idx="3900" formatCode="General">
                  <c:v>3.9008996486663801</c:v>
                </c:pt>
                <c:pt idx="3901" formatCode="General">
                  <c:v>3.9018995761871298</c:v>
                </c:pt>
                <c:pt idx="3902" formatCode="General">
                  <c:v>3.90289950370788</c:v>
                </c:pt>
                <c:pt idx="3903" formatCode="General">
                  <c:v>3.9038994312286301</c:v>
                </c:pt>
                <c:pt idx="3904" formatCode="General">
                  <c:v>3.9048993587493799</c:v>
                </c:pt>
                <c:pt idx="3905" formatCode="General">
                  <c:v>3.9058992862701398</c:v>
                </c:pt>
                <c:pt idx="3906" formatCode="General">
                  <c:v>3.90689921379089</c:v>
                </c:pt>
                <c:pt idx="3907" formatCode="General">
                  <c:v>3.9078991413116402</c:v>
                </c:pt>
                <c:pt idx="3908" formatCode="General">
                  <c:v>3.9088990688323899</c:v>
                </c:pt>
                <c:pt idx="3909" formatCode="General">
                  <c:v>3.9098989963531401</c:v>
                </c:pt>
                <c:pt idx="3910" formatCode="General">
                  <c:v>3.9108989238739</c:v>
                </c:pt>
                <c:pt idx="3911" formatCode="General">
                  <c:v>3.9118988513946502</c:v>
                </c:pt>
                <c:pt idx="3912" formatCode="General">
                  <c:v>3.9128987789153999</c:v>
                </c:pt>
                <c:pt idx="3913" formatCode="General">
                  <c:v>3.9138987064361501</c:v>
                </c:pt>
                <c:pt idx="3914" formatCode="General">
                  <c:v>3.9148986339568999</c:v>
                </c:pt>
                <c:pt idx="3915" formatCode="General">
                  <c:v>3.9158985614776598</c:v>
                </c:pt>
                <c:pt idx="3916" formatCode="General">
                  <c:v>3.91689848899841</c:v>
                </c:pt>
                <c:pt idx="3917" formatCode="General">
                  <c:v>3.9178984165191602</c:v>
                </c:pt>
                <c:pt idx="3918" formatCode="General">
                  <c:v>3.9188983440399099</c:v>
                </c:pt>
                <c:pt idx="3919" formatCode="General">
                  <c:v>3.9198982715606601</c:v>
                </c:pt>
                <c:pt idx="3920" formatCode="General">
                  <c:v>3.92089819908142</c:v>
                </c:pt>
                <c:pt idx="3921" formatCode="General">
                  <c:v>3.9218981266021702</c:v>
                </c:pt>
                <c:pt idx="3922" formatCode="General">
                  <c:v>3.9228980541229199</c:v>
                </c:pt>
                <c:pt idx="3923" formatCode="General">
                  <c:v>3.9238979816436701</c:v>
                </c:pt>
                <c:pt idx="3924" formatCode="General">
                  <c:v>3.9248979091644198</c:v>
                </c:pt>
                <c:pt idx="3925" formatCode="General">
                  <c:v>3.9258978366851802</c:v>
                </c:pt>
                <c:pt idx="3926" formatCode="General">
                  <c:v>3.92689776420593</c:v>
                </c:pt>
                <c:pt idx="3927" formatCode="General">
                  <c:v>3.9278976917266801</c:v>
                </c:pt>
                <c:pt idx="3928" formatCode="General">
                  <c:v>3.9288976192474299</c:v>
                </c:pt>
                <c:pt idx="3929" formatCode="General">
                  <c:v>3.92989754676818</c:v>
                </c:pt>
                <c:pt idx="3930" formatCode="General">
                  <c:v>3.93089747428894</c:v>
                </c:pt>
                <c:pt idx="3931" formatCode="General">
                  <c:v>3.9318974018096902</c:v>
                </c:pt>
                <c:pt idx="3932" formatCode="General">
                  <c:v>3.9328973293304399</c:v>
                </c:pt>
                <c:pt idx="3933" formatCode="General">
                  <c:v>3.9338972568511901</c:v>
                </c:pt>
                <c:pt idx="3934" formatCode="General">
                  <c:v>3.9348971843719398</c:v>
                </c:pt>
                <c:pt idx="3935" formatCode="General">
                  <c:v>3.9358971118927002</c:v>
                </c:pt>
                <c:pt idx="3936" formatCode="General">
                  <c:v>3.9368970394134499</c:v>
                </c:pt>
                <c:pt idx="3937" formatCode="General">
                  <c:v>3.9378969669342001</c:v>
                </c:pt>
                <c:pt idx="3938" formatCode="General">
                  <c:v>3.9388968944549498</c:v>
                </c:pt>
                <c:pt idx="3939" formatCode="General">
                  <c:v>3.9398968219757</c:v>
                </c:pt>
                <c:pt idx="3940" formatCode="General">
                  <c:v>3.94089674949646</c:v>
                </c:pt>
                <c:pt idx="3941" formatCode="General">
                  <c:v>3.9418966770172101</c:v>
                </c:pt>
                <c:pt idx="3942" formatCode="General">
                  <c:v>3.9428966045379599</c:v>
                </c:pt>
                <c:pt idx="3943" formatCode="General">
                  <c:v>3.94389653205871</c:v>
                </c:pt>
                <c:pt idx="3944" formatCode="General">
                  <c:v>3.9448964595794598</c:v>
                </c:pt>
                <c:pt idx="3945" formatCode="General">
                  <c:v>3.94589638710021</c:v>
                </c:pt>
                <c:pt idx="3946" formatCode="General">
                  <c:v>3.9468963146209699</c:v>
                </c:pt>
                <c:pt idx="3947" formatCode="General">
                  <c:v>3.9478962421417201</c:v>
                </c:pt>
                <c:pt idx="3948" formatCode="General">
                  <c:v>3.9488961696624698</c:v>
                </c:pt>
                <c:pt idx="3949" formatCode="General">
                  <c:v>3.94989609718322</c:v>
                </c:pt>
                <c:pt idx="3950" formatCode="General">
                  <c:v>3.9508960247039702</c:v>
                </c:pt>
                <c:pt idx="3951" formatCode="General">
                  <c:v>3.9518959522247301</c:v>
                </c:pt>
                <c:pt idx="3952" formatCode="General">
                  <c:v>3.9528958797454798</c:v>
                </c:pt>
                <c:pt idx="3953" formatCode="General">
                  <c:v>3.95389580726623</c:v>
                </c:pt>
                <c:pt idx="3954" formatCode="General">
                  <c:v>3.9548957347869802</c:v>
                </c:pt>
                <c:pt idx="3955" formatCode="General">
                  <c:v>3.9558956623077299</c:v>
                </c:pt>
                <c:pt idx="3956" formatCode="General">
                  <c:v>3.9568955898284899</c:v>
                </c:pt>
                <c:pt idx="3957" formatCode="General">
                  <c:v>3.9578955173492401</c:v>
                </c:pt>
                <c:pt idx="3958" formatCode="General">
                  <c:v>3.9588954448699898</c:v>
                </c:pt>
                <c:pt idx="3959" formatCode="General">
                  <c:v>3.95989537239074</c:v>
                </c:pt>
                <c:pt idx="3960" formatCode="General">
                  <c:v>3.9608952999114901</c:v>
                </c:pt>
                <c:pt idx="3961" formatCode="General">
                  <c:v>3.9618952274322501</c:v>
                </c:pt>
                <c:pt idx="3962" formatCode="General">
                  <c:v>3.9628951549529998</c:v>
                </c:pt>
                <c:pt idx="3963" formatCode="General">
                  <c:v>3.96389508247375</c:v>
                </c:pt>
                <c:pt idx="3964" formatCode="General">
                  <c:v>3.9648950099945002</c:v>
                </c:pt>
                <c:pt idx="3965" formatCode="General">
                  <c:v>3.9658949375152499</c:v>
                </c:pt>
                <c:pt idx="3966" formatCode="General">
                  <c:v>3.9668948650360099</c:v>
                </c:pt>
                <c:pt idx="3967" formatCode="General">
                  <c:v>3.96789479255676</c:v>
                </c:pt>
                <c:pt idx="3968" formatCode="General">
                  <c:v>3.9688947200775102</c:v>
                </c:pt>
                <c:pt idx="3969" formatCode="General">
                  <c:v>3.9698946475982599</c:v>
                </c:pt>
                <c:pt idx="3970" formatCode="General">
                  <c:v>3.9708945751190101</c:v>
                </c:pt>
                <c:pt idx="3971" formatCode="General">
                  <c:v>3.9718945026397701</c:v>
                </c:pt>
                <c:pt idx="3972" formatCode="General">
                  <c:v>3.9728944301605198</c:v>
                </c:pt>
                <c:pt idx="3973" formatCode="General">
                  <c:v>3.97389435768127</c:v>
                </c:pt>
                <c:pt idx="3974" formatCode="General">
                  <c:v>3.9748942852020201</c:v>
                </c:pt>
                <c:pt idx="3975" formatCode="General">
                  <c:v>3.9758942127227699</c:v>
                </c:pt>
                <c:pt idx="3976" formatCode="General">
                  <c:v>3.9768941402435298</c:v>
                </c:pt>
                <c:pt idx="3977" formatCode="General">
                  <c:v>3.97789406776428</c:v>
                </c:pt>
                <c:pt idx="3978" formatCode="General">
                  <c:v>3.9788939952850302</c:v>
                </c:pt>
                <c:pt idx="3979" formatCode="General">
                  <c:v>3.9798939228057799</c:v>
                </c:pt>
                <c:pt idx="3980" formatCode="General">
                  <c:v>3.9808938503265301</c:v>
                </c:pt>
                <c:pt idx="3981" formatCode="General">
                  <c:v>3.98189377784729</c:v>
                </c:pt>
                <c:pt idx="3982" formatCode="General">
                  <c:v>3.9828937053680402</c:v>
                </c:pt>
                <c:pt idx="3983" formatCode="General">
                  <c:v>3.9838936328887899</c:v>
                </c:pt>
                <c:pt idx="3984" formatCode="General">
                  <c:v>3.9848935604095401</c:v>
                </c:pt>
                <c:pt idx="3985" formatCode="General">
                  <c:v>3.9858934879302899</c:v>
                </c:pt>
                <c:pt idx="3986" formatCode="General">
                  <c:v>3.98689341545104</c:v>
                </c:pt>
                <c:pt idx="3987" formatCode="General">
                  <c:v>3.9878933429718</c:v>
                </c:pt>
                <c:pt idx="3988" formatCode="General">
                  <c:v>3.9888932704925502</c:v>
                </c:pt>
                <c:pt idx="3989" formatCode="General">
                  <c:v>3.9898931980132999</c:v>
                </c:pt>
                <c:pt idx="3990" formatCode="General">
                  <c:v>3.9908931255340501</c:v>
                </c:pt>
                <c:pt idx="3991" formatCode="General">
                  <c:v>3.9918930530547998</c:v>
                </c:pt>
                <c:pt idx="3992" formatCode="General">
                  <c:v>3.9928929805755602</c:v>
                </c:pt>
                <c:pt idx="3993" formatCode="General">
                  <c:v>3.9938929080963099</c:v>
                </c:pt>
                <c:pt idx="3994" formatCode="General">
                  <c:v>3.9948928356170601</c:v>
                </c:pt>
                <c:pt idx="3995" formatCode="General">
                  <c:v>3.9958927631378098</c:v>
                </c:pt>
                <c:pt idx="3996" formatCode="General">
                  <c:v>3.99689269065856</c:v>
                </c:pt>
                <c:pt idx="3997" formatCode="General">
                  <c:v>3.99789261817932</c:v>
                </c:pt>
                <c:pt idx="3998" formatCode="General">
                  <c:v>3.9988925457000701</c:v>
                </c:pt>
                <c:pt idx="3999" formatCode="General">
                  <c:v>3.9998924732208199</c:v>
                </c:pt>
                <c:pt idx="4000" formatCode="General">
                  <c:v>4.00089263916015</c:v>
                </c:pt>
                <c:pt idx="4001" formatCode="General">
                  <c:v>4.0018925666809002</c:v>
                </c:pt>
                <c:pt idx="4002" formatCode="General">
                  <c:v>4.0028924942016602</c:v>
                </c:pt>
                <c:pt idx="4003" formatCode="General">
                  <c:v>4.0038924217224103</c:v>
                </c:pt>
                <c:pt idx="4004" formatCode="General">
                  <c:v>4.0048923492431596</c:v>
                </c:pt>
                <c:pt idx="4005" formatCode="General">
                  <c:v>4.0058922767639098</c:v>
                </c:pt>
                <c:pt idx="4006" formatCode="General">
                  <c:v>4.00689220428466</c:v>
                </c:pt>
                <c:pt idx="4007" formatCode="General">
                  <c:v>4.0078921318054102</c:v>
                </c:pt>
                <c:pt idx="4008" formatCode="General">
                  <c:v>4.0088920593261701</c:v>
                </c:pt>
                <c:pt idx="4009" formatCode="General">
                  <c:v>4.0098919868469203</c:v>
                </c:pt>
                <c:pt idx="4010" formatCode="General">
                  <c:v>4.0108919143676696</c:v>
                </c:pt>
                <c:pt idx="4011" formatCode="General">
                  <c:v>4.0118918418884197</c:v>
                </c:pt>
                <c:pt idx="4012" formatCode="General">
                  <c:v>4.0128917694091699</c:v>
                </c:pt>
                <c:pt idx="4013" formatCode="General">
                  <c:v>4.0138916969299299</c:v>
                </c:pt>
                <c:pt idx="4014" formatCode="General">
                  <c:v>4.01489162445068</c:v>
                </c:pt>
                <c:pt idx="4015" formatCode="General">
                  <c:v>4.0158915519714302</c:v>
                </c:pt>
                <c:pt idx="4016" formatCode="General">
                  <c:v>4.0168914794921804</c:v>
                </c:pt>
                <c:pt idx="4017" formatCode="General">
                  <c:v>4.0178914070129297</c:v>
                </c:pt>
                <c:pt idx="4018" formatCode="General">
                  <c:v>4.0188913345336896</c:v>
                </c:pt>
                <c:pt idx="4019" formatCode="General">
                  <c:v>4.0198912620544398</c:v>
                </c:pt>
                <c:pt idx="4020" formatCode="General">
                  <c:v>4.02089118957519</c:v>
                </c:pt>
                <c:pt idx="4021" formatCode="General">
                  <c:v>4.0218911170959402</c:v>
                </c:pt>
                <c:pt idx="4022" formatCode="General">
                  <c:v>4.0228910446166903</c:v>
                </c:pt>
                <c:pt idx="4023" formatCode="General">
                  <c:v>4.0238909721374503</c:v>
                </c:pt>
                <c:pt idx="4024" formatCode="General">
                  <c:v>4.0248908996581996</c:v>
                </c:pt>
                <c:pt idx="4025" formatCode="General">
                  <c:v>4.0258908271789497</c:v>
                </c:pt>
                <c:pt idx="4026" formatCode="General">
                  <c:v>4.0268907546996999</c:v>
                </c:pt>
                <c:pt idx="4027" formatCode="General">
                  <c:v>4.0278906822204501</c:v>
                </c:pt>
                <c:pt idx="4028" formatCode="General">
                  <c:v>4.02889060974121</c:v>
                </c:pt>
                <c:pt idx="4029" formatCode="General">
                  <c:v>4.0298905372619602</c:v>
                </c:pt>
                <c:pt idx="4030" formatCode="General">
                  <c:v>4.0308904647827104</c:v>
                </c:pt>
                <c:pt idx="4031" formatCode="General">
                  <c:v>4.0318903923034597</c:v>
                </c:pt>
                <c:pt idx="4032" formatCode="General">
                  <c:v>4.0328903198242099</c:v>
                </c:pt>
                <c:pt idx="4033" formatCode="General">
                  <c:v>4.0338902473449698</c:v>
                </c:pt>
                <c:pt idx="4034" formatCode="General">
                  <c:v>4.03489017486572</c:v>
                </c:pt>
                <c:pt idx="4035" formatCode="General">
                  <c:v>4.0358901023864702</c:v>
                </c:pt>
                <c:pt idx="4036" formatCode="General">
                  <c:v>4.0368900299072203</c:v>
                </c:pt>
                <c:pt idx="4037" formatCode="General">
                  <c:v>4.0378899574279696</c:v>
                </c:pt>
                <c:pt idx="4038" formatCode="General">
                  <c:v>4.0388898849487296</c:v>
                </c:pt>
                <c:pt idx="4039" formatCode="General">
                  <c:v>4.0398898124694798</c:v>
                </c:pt>
                <c:pt idx="4040" formatCode="General">
                  <c:v>4.0408897399902299</c:v>
                </c:pt>
                <c:pt idx="4041" formatCode="General">
                  <c:v>4.0418896675109801</c:v>
                </c:pt>
                <c:pt idx="4042" formatCode="General">
                  <c:v>4.0428895950317303</c:v>
                </c:pt>
                <c:pt idx="4043" formatCode="General">
                  <c:v>4.0438895225524902</c:v>
                </c:pt>
                <c:pt idx="4044" formatCode="General">
                  <c:v>4.0448894500732404</c:v>
                </c:pt>
                <c:pt idx="4045" formatCode="General">
                  <c:v>4.0458893775939897</c:v>
                </c:pt>
                <c:pt idx="4046" formatCode="General">
                  <c:v>4.0468893051147399</c:v>
                </c:pt>
                <c:pt idx="4047" formatCode="General">
                  <c:v>4.0478892326354901</c:v>
                </c:pt>
                <c:pt idx="4048" formatCode="General">
                  <c:v>4.04888916015625</c:v>
                </c:pt>
                <c:pt idx="4049" formatCode="General">
                  <c:v>4.0498890876770002</c:v>
                </c:pt>
                <c:pt idx="4050" formatCode="General">
                  <c:v>4.0508890151977504</c:v>
                </c:pt>
                <c:pt idx="4051" formatCode="General">
                  <c:v>4.0518889427184996</c:v>
                </c:pt>
                <c:pt idx="4052" formatCode="General">
                  <c:v>4.0528888702392498</c:v>
                </c:pt>
                <c:pt idx="4053" formatCode="General">
                  <c:v>4.05388879776</c:v>
                </c:pt>
                <c:pt idx="4054" formatCode="General">
                  <c:v>4.0548887252807599</c:v>
                </c:pt>
                <c:pt idx="4055" formatCode="General">
                  <c:v>4.0558886528015101</c:v>
                </c:pt>
                <c:pt idx="4056" formatCode="General">
                  <c:v>4.0568885803222603</c:v>
                </c:pt>
                <c:pt idx="4057" formatCode="General">
                  <c:v>4.0578885078430096</c:v>
                </c:pt>
                <c:pt idx="4058" formatCode="General">
                  <c:v>4.0588884353637598</c:v>
                </c:pt>
                <c:pt idx="4059" formatCode="General">
                  <c:v>4.0598883628845197</c:v>
                </c:pt>
                <c:pt idx="4060" formatCode="General">
                  <c:v>4.0608882904052699</c:v>
                </c:pt>
                <c:pt idx="4061" formatCode="General">
                  <c:v>4.0618882179260201</c:v>
                </c:pt>
                <c:pt idx="4062" formatCode="General">
                  <c:v>4.0628881454467702</c:v>
                </c:pt>
                <c:pt idx="4063" formatCode="General">
                  <c:v>4.0638880729675204</c:v>
                </c:pt>
                <c:pt idx="4064" formatCode="General">
                  <c:v>4.0648880004882804</c:v>
                </c:pt>
                <c:pt idx="4065" formatCode="General">
                  <c:v>4.0658879280090297</c:v>
                </c:pt>
                <c:pt idx="4066" formatCode="General">
                  <c:v>4.0668878555297798</c:v>
                </c:pt>
                <c:pt idx="4067" formatCode="General">
                  <c:v>4.06788778305053</c:v>
                </c:pt>
                <c:pt idx="4068" formatCode="General">
                  <c:v>4.0688877105712802</c:v>
                </c:pt>
                <c:pt idx="4069" formatCode="General">
                  <c:v>4.0698876380920401</c:v>
                </c:pt>
                <c:pt idx="4070" formatCode="General">
                  <c:v>4.0708875656127903</c:v>
                </c:pt>
                <c:pt idx="4071" formatCode="General">
                  <c:v>4.0718874931335396</c:v>
                </c:pt>
                <c:pt idx="4072" formatCode="General">
                  <c:v>4.0728874206542898</c:v>
                </c:pt>
                <c:pt idx="4073" formatCode="General">
                  <c:v>4.0738873481750399</c:v>
                </c:pt>
                <c:pt idx="4074" formatCode="General">
                  <c:v>4.0748872756957999</c:v>
                </c:pt>
                <c:pt idx="4075" formatCode="General">
                  <c:v>4.0758872032165501</c:v>
                </c:pt>
                <c:pt idx="4076" formatCode="General">
                  <c:v>4.0768871307373002</c:v>
                </c:pt>
                <c:pt idx="4077" formatCode="General">
                  <c:v>4.0778870582580504</c:v>
                </c:pt>
                <c:pt idx="4078" formatCode="General">
                  <c:v>4.0788869857787997</c:v>
                </c:pt>
                <c:pt idx="4079" formatCode="General">
                  <c:v>4.0798869132995597</c:v>
                </c:pt>
                <c:pt idx="4080" formatCode="General">
                  <c:v>4.0808868408203098</c:v>
                </c:pt>
                <c:pt idx="4081" formatCode="General">
                  <c:v>4.08188676834106</c:v>
                </c:pt>
                <c:pt idx="4082" formatCode="General">
                  <c:v>4.0828866958618102</c:v>
                </c:pt>
                <c:pt idx="4083" formatCode="General">
                  <c:v>4.0838866233825604</c:v>
                </c:pt>
                <c:pt idx="4084" formatCode="General">
                  <c:v>4.0848865509033203</c:v>
                </c:pt>
                <c:pt idx="4085" formatCode="General">
                  <c:v>4.0858864784240696</c:v>
                </c:pt>
                <c:pt idx="4086" formatCode="General">
                  <c:v>4.0868864059448198</c:v>
                </c:pt>
                <c:pt idx="4087" formatCode="General">
                  <c:v>4.08788633346557</c:v>
                </c:pt>
                <c:pt idx="4088" formatCode="General">
                  <c:v>4.0888862609863201</c:v>
                </c:pt>
                <c:pt idx="4089" formatCode="General">
                  <c:v>4.0898861885070801</c:v>
                </c:pt>
                <c:pt idx="4090" formatCode="General">
                  <c:v>4.0908861160278303</c:v>
                </c:pt>
                <c:pt idx="4091" formatCode="General">
                  <c:v>4.0918860435485804</c:v>
                </c:pt>
                <c:pt idx="4092" formatCode="General">
                  <c:v>4.0928859710693297</c:v>
                </c:pt>
                <c:pt idx="4093" formatCode="General">
                  <c:v>4.0938858985900799</c:v>
                </c:pt>
                <c:pt idx="4094" formatCode="General">
                  <c:v>4.0948858261108301</c:v>
                </c:pt>
                <c:pt idx="4095" formatCode="General">
                  <c:v>4.09588575363159</c:v>
                </c:pt>
                <c:pt idx="4096" formatCode="General">
                  <c:v>4.0968856811523402</c:v>
                </c:pt>
                <c:pt idx="4097" formatCode="General">
                  <c:v>4.0978856086730904</c:v>
                </c:pt>
                <c:pt idx="4098" formatCode="General">
                  <c:v>4.0988855361938397</c:v>
                </c:pt>
                <c:pt idx="4099" formatCode="General">
                  <c:v>4.0998854637145898</c:v>
                </c:pt>
                <c:pt idx="4100" formatCode="General">
                  <c:v>4.1008853912353498</c:v>
                </c:pt>
                <c:pt idx="4101" formatCode="General">
                  <c:v>4.1018853187561</c:v>
                </c:pt>
                <c:pt idx="4102" formatCode="General">
                  <c:v>4.1028852462768501</c:v>
                </c:pt>
                <c:pt idx="4103" formatCode="General">
                  <c:v>4.1038851737976003</c:v>
                </c:pt>
                <c:pt idx="4104" formatCode="General">
                  <c:v>4.1048851013183496</c:v>
                </c:pt>
                <c:pt idx="4105" formatCode="General">
                  <c:v>4.1058850288391104</c:v>
                </c:pt>
                <c:pt idx="4106" formatCode="General">
                  <c:v>4.1068849563598597</c:v>
                </c:pt>
                <c:pt idx="4107" formatCode="General">
                  <c:v>4.1078848838806099</c:v>
                </c:pt>
                <c:pt idx="4108" formatCode="General">
                  <c:v>4.1088848114013601</c:v>
                </c:pt>
                <c:pt idx="4109" formatCode="General">
                  <c:v>4.1098847389221103</c:v>
                </c:pt>
                <c:pt idx="4110" formatCode="General">
                  <c:v>4.1108846664428702</c:v>
                </c:pt>
                <c:pt idx="4111" formatCode="General">
                  <c:v>4.1118845939636204</c:v>
                </c:pt>
                <c:pt idx="4112" formatCode="General">
                  <c:v>4.1128845214843697</c:v>
                </c:pt>
                <c:pt idx="4113" formatCode="General">
                  <c:v>4.1138844490051198</c:v>
                </c:pt>
                <c:pt idx="4114" formatCode="General">
                  <c:v>4.11488437652587</c:v>
                </c:pt>
                <c:pt idx="4115" formatCode="General">
                  <c:v>4.11588430404663</c:v>
                </c:pt>
                <c:pt idx="4116" formatCode="General">
                  <c:v>4.1168842315673801</c:v>
                </c:pt>
                <c:pt idx="4117" formatCode="General">
                  <c:v>4.1178841590881303</c:v>
                </c:pt>
                <c:pt idx="4118" formatCode="General">
                  <c:v>4.1188840866088796</c:v>
                </c:pt>
                <c:pt idx="4119" formatCode="General">
                  <c:v>4.1198840141296298</c:v>
                </c:pt>
                <c:pt idx="4120" formatCode="General">
                  <c:v>4.1208839416503897</c:v>
                </c:pt>
                <c:pt idx="4121" formatCode="General">
                  <c:v>4.1218838691711399</c:v>
                </c:pt>
                <c:pt idx="4122" formatCode="General">
                  <c:v>4.1228837966918901</c:v>
                </c:pt>
                <c:pt idx="4123" formatCode="General">
                  <c:v>4.1238837242126403</c:v>
                </c:pt>
                <c:pt idx="4124" formatCode="General">
                  <c:v>4.1248836517333896</c:v>
                </c:pt>
                <c:pt idx="4125" formatCode="General">
                  <c:v>4.1258835792541504</c:v>
                </c:pt>
                <c:pt idx="4126" formatCode="General">
                  <c:v>4.1268835067748997</c:v>
                </c:pt>
                <c:pt idx="4127" formatCode="General">
                  <c:v>4.1278834342956499</c:v>
                </c:pt>
                <c:pt idx="4128" formatCode="General">
                  <c:v>4.1288833618164</c:v>
                </c:pt>
                <c:pt idx="4129" formatCode="General">
                  <c:v>4.1298832893371502</c:v>
                </c:pt>
                <c:pt idx="4130" formatCode="General">
                  <c:v>4.1308832168579102</c:v>
                </c:pt>
                <c:pt idx="4131" formatCode="General">
                  <c:v>4.1318831443786603</c:v>
                </c:pt>
                <c:pt idx="4132" formatCode="General">
                  <c:v>4.1328830718994096</c:v>
                </c:pt>
                <c:pt idx="4133" formatCode="General">
                  <c:v>4.1338829994201598</c:v>
                </c:pt>
                <c:pt idx="4134" formatCode="General">
                  <c:v>4.13488292694091</c:v>
                </c:pt>
                <c:pt idx="4135" formatCode="General">
                  <c:v>4.1358828544616602</c:v>
                </c:pt>
                <c:pt idx="4136" formatCode="General">
                  <c:v>4.1368827819824201</c:v>
                </c:pt>
                <c:pt idx="4137" formatCode="General">
                  <c:v>4.1378827095031703</c:v>
                </c:pt>
                <c:pt idx="4138" formatCode="General">
                  <c:v>4.1388826370239196</c:v>
                </c:pt>
                <c:pt idx="4139" formatCode="General">
                  <c:v>4.1398825645446697</c:v>
                </c:pt>
                <c:pt idx="4140" formatCode="General">
                  <c:v>4.1408824920654199</c:v>
                </c:pt>
                <c:pt idx="4141" formatCode="General">
                  <c:v>4.1418824195861799</c:v>
                </c:pt>
                <c:pt idx="4142" formatCode="General">
                  <c:v>4.14288234710693</c:v>
                </c:pt>
                <c:pt idx="4143" formatCode="General">
                  <c:v>4.1438822746276802</c:v>
                </c:pt>
                <c:pt idx="4144" formatCode="General">
                  <c:v>4.1448822021484304</c:v>
                </c:pt>
                <c:pt idx="4145" formatCode="General">
                  <c:v>4.1458821296691797</c:v>
                </c:pt>
                <c:pt idx="4146" formatCode="General">
                  <c:v>4.1468820571899396</c:v>
                </c:pt>
                <c:pt idx="4147" formatCode="General">
                  <c:v>4.1478819847106898</c:v>
                </c:pt>
                <c:pt idx="4148" formatCode="General">
                  <c:v>4.14888191223144</c:v>
                </c:pt>
                <c:pt idx="4149" formatCode="General">
                  <c:v>4.1498818397521902</c:v>
                </c:pt>
                <c:pt idx="4150" formatCode="General">
                  <c:v>4.1508817672729403</c:v>
                </c:pt>
                <c:pt idx="4151" formatCode="General">
                  <c:v>4.1518816947937003</c:v>
                </c:pt>
                <c:pt idx="4152" formatCode="General">
                  <c:v>4.1528816223144496</c:v>
                </c:pt>
                <c:pt idx="4153" formatCode="General">
                  <c:v>4.1538815498351997</c:v>
                </c:pt>
                <c:pt idx="4154" formatCode="General">
                  <c:v>4.1548814773559499</c:v>
                </c:pt>
                <c:pt idx="4155" formatCode="General">
                  <c:v>4.1558814048767001</c:v>
                </c:pt>
                <c:pt idx="4156" formatCode="General">
                  <c:v>4.15688133239746</c:v>
                </c:pt>
                <c:pt idx="4157" formatCode="General">
                  <c:v>4.1578812599182102</c:v>
                </c:pt>
                <c:pt idx="4158" formatCode="General">
                  <c:v>4.1588811874389604</c:v>
                </c:pt>
                <c:pt idx="4159" formatCode="General">
                  <c:v>4.1598811149597097</c:v>
                </c:pt>
                <c:pt idx="4160" formatCode="General">
                  <c:v>4.1608810424804599</c:v>
                </c:pt>
                <c:pt idx="4161" formatCode="General">
                  <c:v>4.1618809700012198</c:v>
                </c:pt>
                <c:pt idx="4162" formatCode="General">
                  <c:v>4.16288089752197</c:v>
                </c:pt>
                <c:pt idx="4163" formatCode="General">
                  <c:v>4.1638808250427202</c:v>
                </c:pt>
                <c:pt idx="4164" formatCode="General">
                  <c:v>4.1648807525634703</c:v>
                </c:pt>
                <c:pt idx="4165" formatCode="General">
                  <c:v>4.1658806800842196</c:v>
                </c:pt>
                <c:pt idx="4166" formatCode="General">
                  <c:v>4.1668806076049796</c:v>
                </c:pt>
                <c:pt idx="4167" formatCode="General">
                  <c:v>4.1678805351257298</c:v>
                </c:pt>
                <c:pt idx="4168" formatCode="General">
                  <c:v>4.1688804626464799</c:v>
                </c:pt>
                <c:pt idx="4169" formatCode="General">
                  <c:v>4.1698803901672301</c:v>
                </c:pt>
                <c:pt idx="4170" formatCode="General">
                  <c:v>4.1708803176879803</c:v>
                </c:pt>
                <c:pt idx="4171" formatCode="General">
                  <c:v>4.1718802452087402</c:v>
                </c:pt>
                <c:pt idx="4172" formatCode="General">
                  <c:v>4.1728801727294904</c:v>
                </c:pt>
                <c:pt idx="4173" formatCode="General">
                  <c:v>4.1738801002502397</c:v>
                </c:pt>
                <c:pt idx="4174" formatCode="General">
                  <c:v>4.1748800277709899</c:v>
                </c:pt>
                <c:pt idx="4175" formatCode="General">
                  <c:v>4.1758799552917401</c:v>
                </c:pt>
                <c:pt idx="4176" formatCode="General">
                  <c:v>4.1768798828125</c:v>
                </c:pt>
                <c:pt idx="4177" formatCode="General">
                  <c:v>4.1778798103332502</c:v>
                </c:pt>
                <c:pt idx="4178" formatCode="General">
                  <c:v>4.1788797378540004</c:v>
                </c:pt>
                <c:pt idx="4179" formatCode="General">
                  <c:v>4.1798796653747496</c:v>
                </c:pt>
                <c:pt idx="4180" formatCode="General">
                  <c:v>4.1808795928954998</c:v>
                </c:pt>
                <c:pt idx="4181" formatCode="General">
                  <c:v>4.18187952041625</c:v>
                </c:pt>
                <c:pt idx="4182" formatCode="General">
                  <c:v>4.1828794479370099</c:v>
                </c:pt>
                <c:pt idx="4183" formatCode="General">
                  <c:v>4.1838793754577601</c:v>
                </c:pt>
                <c:pt idx="4184" formatCode="General">
                  <c:v>4.1848793029785103</c:v>
                </c:pt>
                <c:pt idx="4185" formatCode="General">
                  <c:v>4.1858792304992596</c:v>
                </c:pt>
                <c:pt idx="4186" formatCode="General">
                  <c:v>4.1868791580200098</c:v>
                </c:pt>
                <c:pt idx="4187" formatCode="General">
                  <c:v>4.1878790855407697</c:v>
                </c:pt>
                <c:pt idx="4188" formatCode="General">
                  <c:v>4.1888790130615199</c:v>
                </c:pt>
                <c:pt idx="4189" formatCode="General">
                  <c:v>4.1898789405822701</c:v>
                </c:pt>
                <c:pt idx="4190" formatCode="General">
                  <c:v>4.1908788681030202</c:v>
                </c:pt>
                <c:pt idx="4191" formatCode="General">
                  <c:v>4.1918787956237704</c:v>
                </c:pt>
                <c:pt idx="4192" formatCode="General">
                  <c:v>4.1928787231445304</c:v>
                </c:pt>
                <c:pt idx="4193" formatCode="General">
                  <c:v>4.1938786506652797</c:v>
                </c:pt>
                <c:pt idx="4194" formatCode="General">
                  <c:v>4.1948785781860298</c:v>
                </c:pt>
                <c:pt idx="4195" formatCode="General">
                  <c:v>4.19587850570678</c:v>
                </c:pt>
                <c:pt idx="4196" formatCode="General">
                  <c:v>4.1968784332275302</c:v>
                </c:pt>
                <c:pt idx="4197" formatCode="General">
                  <c:v>4.1978783607482901</c:v>
                </c:pt>
                <c:pt idx="4198" formatCode="General">
                  <c:v>4.1988782882690403</c:v>
                </c:pt>
                <c:pt idx="4199" formatCode="General">
                  <c:v>4.1998782157897896</c:v>
                </c:pt>
                <c:pt idx="4200" formatCode="General">
                  <c:v>4.2008781433105398</c:v>
                </c:pt>
                <c:pt idx="4201" formatCode="General">
                  <c:v>4.2018780708312899</c:v>
                </c:pt>
                <c:pt idx="4202" formatCode="General">
                  <c:v>4.2028779983520499</c:v>
                </c:pt>
                <c:pt idx="4203" formatCode="General">
                  <c:v>4.2038779258728001</c:v>
                </c:pt>
                <c:pt idx="4204" formatCode="General">
                  <c:v>4.2048778533935502</c:v>
                </c:pt>
                <c:pt idx="4205" formatCode="General">
                  <c:v>4.2058777809143004</c:v>
                </c:pt>
                <c:pt idx="4206" formatCode="General">
                  <c:v>4.2068777084350497</c:v>
                </c:pt>
                <c:pt idx="4207" formatCode="General">
                  <c:v>4.2078776359558097</c:v>
                </c:pt>
                <c:pt idx="4208" formatCode="General">
                  <c:v>4.2088775634765598</c:v>
                </c:pt>
                <c:pt idx="4209" formatCode="General">
                  <c:v>4.20987749099731</c:v>
                </c:pt>
                <c:pt idx="4210" formatCode="General">
                  <c:v>4.2108774185180602</c:v>
                </c:pt>
                <c:pt idx="4211" formatCode="General">
                  <c:v>4.2118773460388104</c:v>
                </c:pt>
                <c:pt idx="4212" formatCode="General">
                  <c:v>4.2128772735595703</c:v>
                </c:pt>
                <c:pt idx="4213" formatCode="General">
                  <c:v>4.2138772010803196</c:v>
                </c:pt>
                <c:pt idx="4214" formatCode="General">
                  <c:v>4.2148771286010698</c:v>
                </c:pt>
                <c:pt idx="4215" formatCode="General">
                  <c:v>4.21587705612182</c:v>
                </c:pt>
                <c:pt idx="4216" formatCode="General">
                  <c:v>4.2168769836425701</c:v>
                </c:pt>
                <c:pt idx="4217" formatCode="General">
                  <c:v>4.2178769111633301</c:v>
                </c:pt>
                <c:pt idx="4218" formatCode="General">
                  <c:v>4.2188768386840803</c:v>
                </c:pt>
                <c:pt idx="4219" formatCode="General">
                  <c:v>4.2198767662048304</c:v>
                </c:pt>
                <c:pt idx="4220" formatCode="General">
                  <c:v>4.2208766937255797</c:v>
                </c:pt>
                <c:pt idx="4221" formatCode="General">
                  <c:v>4.2218766212463299</c:v>
                </c:pt>
                <c:pt idx="4222" formatCode="General">
                  <c:v>4.2228765487670801</c:v>
                </c:pt>
                <c:pt idx="4223" formatCode="General">
                  <c:v>4.22387647628784</c:v>
                </c:pt>
                <c:pt idx="4224" formatCode="General">
                  <c:v>4.2248764038085902</c:v>
                </c:pt>
                <c:pt idx="4225" formatCode="General">
                  <c:v>4.2258763313293404</c:v>
                </c:pt>
                <c:pt idx="4226" formatCode="General">
                  <c:v>4.2268762588500897</c:v>
                </c:pt>
                <c:pt idx="4227" formatCode="General">
                  <c:v>4.2278761863708398</c:v>
                </c:pt>
                <c:pt idx="4228" formatCode="General">
                  <c:v>4.2288761138915998</c:v>
                </c:pt>
                <c:pt idx="4229" formatCode="General">
                  <c:v>4.22987604141235</c:v>
                </c:pt>
                <c:pt idx="4230" formatCode="General">
                  <c:v>4.2308759689331001</c:v>
                </c:pt>
                <c:pt idx="4231" formatCode="General">
                  <c:v>4.2318758964538503</c:v>
                </c:pt>
                <c:pt idx="4232" formatCode="General">
                  <c:v>4.2328758239745996</c:v>
                </c:pt>
                <c:pt idx="4233" formatCode="General">
                  <c:v>4.2338757514953604</c:v>
                </c:pt>
                <c:pt idx="4234" formatCode="General">
                  <c:v>4.2348756790161097</c:v>
                </c:pt>
                <c:pt idx="4235" formatCode="General">
                  <c:v>4.2358756065368599</c:v>
                </c:pt>
                <c:pt idx="4236" formatCode="General">
                  <c:v>4.2368755340576101</c:v>
                </c:pt>
                <c:pt idx="4237" formatCode="General">
                  <c:v>4.2378754615783603</c:v>
                </c:pt>
                <c:pt idx="4238" formatCode="General">
                  <c:v>4.2388753890991202</c:v>
                </c:pt>
                <c:pt idx="4239" formatCode="General">
                  <c:v>4.2398753166198704</c:v>
                </c:pt>
                <c:pt idx="4240" formatCode="General">
                  <c:v>4.2408752441406197</c:v>
                </c:pt>
                <c:pt idx="4241" formatCode="General">
                  <c:v>4.2418751716613698</c:v>
                </c:pt>
                <c:pt idx="4242" formatCode="General">
                  <c:v>4.24287509918212</c:v>
                </c:pt>
                <c:pt idx="4243" formatCode="General">
                  <c:v>4.24387502670288</c:v>
                </c:pt>
                <c:pt idx="4244" formatCode="General">
                  <c:v>4.2448749542236301</c:v>
                </c:pt>
                <c:pt idx="4245" formatCode="General">
                  <c:v>4.2458748817443803</c:v>
                </c:pt>
                <c:pt idx="4246" formatCode="General">
                  <c:v>4.2468748092651296</c:v>
                </c:pt>
                <c:pt idx="4247" formatCode="General">
                  <c:v>4.2478747367858798</c:v>
                </c:pt>
                <c:pt idx="4248" formatCode="General">
                  <c:v>4.2488746643066397</c:v>
                </c:pt>
                <c:pt idx="4249" formatCode="General">
                  <c:v>4.2498745918273899</c:v>
                </c:pt>
                <c:pt idx="4250" formatCode="General">
                  <c:v>4.2508745193481401</c:v>
                </c:pt>
                <c:pt idx="4251" formatCode="General">
                  <c:v>4.2518744468688903</c:v>
                </c:pt>
                <c:pt idx="4252" formatCode="General">
                  <c:v>4.2528743743896396</c:v>
                </c:pt>
                <c:pt idx="4253" formatCode="General">
                  <c:v>4.2538743019104004</c:v>
                </c:pt>
                <c:pt idx="4254" formatCode="General">
                  <c:v>4.2548742294311497</c:v>
                </c:pt>
                <c:pt idx="4255" formatCode="General">
                  <c:v>4.2558741569518999</c:v>
                </c:pt>
                <c:pt idx="4256" formatCode="General">
                  <c:v>4.25687408447265</c:v>
                </c:pt>
                <c:pt idx="4257" formatCode="General">
                  <c:v>4.2578740119934002</c:v>
                </c:pt>
                <c:pt idx="4258" formatCode="General">
                  <c:v>4.2588739395141602</c:v>
                </c:pt>
                <c:pt idx="4259" formatCode="General">
                  <c:v>4.2598738670349103</c:v>
                </c:pt>
                <c:pt idx="4260" formatCode="General">
                  <c:v>4.2608737945556596</c:v>
                </c:pt>
                <c:pt idx="4261" formatCode="General">
                  <c:v>4.2618737220764098</c:v>
                </c:pt>
                <c:pt idx="4262" formatCode="General">
                  <c:v>4.26287364959716</c:v>
                </c:pt>
                <c:pt idx="4263" formatCode="General">
                  <c:v>4.2638735771179102</c:v>
                </c:pt>
                <c:pt idx="4264" formatCode="General">
                  <c:v>4.2648735046386701</c:v>
                </c:pt>
                <c:pt idx="4265" formatCode="General">
                  <c:v>4.2658734321594203</c:v>
                </c:pt>
                <c:pt idx="4266" formatCode="General">
                  <c:v>4.2668733596801696</c:v>
                </c:pt>
                <c:pt idx="4267" formatCode="General">
                  <c:v>4.2678732872009197</c:v>
                </c:pt>
                <c:pt idx="4268" formatCode="General">
                  <c:v>4.2688732147216699</c:v>
                </c:pt>
                <c:pt idx="4269" formatCode="General">
                  <c:v>4.2698731422424299</c:v>
                </c:pt>
                <c:pt idx="4270" formatCode="General">
                  <c:v>4.27087306976318</c:v>
                </c:pt>
                <c:pt idx="4271" formatCode="General">
                  <c:v>4.2718729972839302</c:v>
                </c:pt>
                <c:pt idx="4272" formatCode="General">
                  <c:v>4.2728729248046804</c:v>
                </c:pt>
                <c:pt idx="4273" formatCode="General">
                  <c:v>4.2738728523254297</c:v>
                </c:pt>
                <c:pt idx="4274" formatCode="General">
                  <c:v>4.2748727798461896</c:v>
                </c:pt>
                <c:pt idx="4275" formatCode="General">
                  <c:v>4.2758727073669398</c:v>
                </c:pt>
                <c:pt idx="4276" formatCode="General">
                  <c:v>4.27687263488769</c:v>
                </c:pt>
                <c:pt idx="4277" formatCode="General">
                  <c:v>4.2778725624084402</c:v>
                </c:pt>
                <c:pt idx="4278" formatCode="General">
                  <c:v>4.2788724899291903</c:v>
                </c:pt>
                <c:pt idx="4279" formatCode="General">
                  <c:v>4.2798724174499503</c:v>
                </c:pt>
                <c:pt idx="4280" formatCode="General">
                  <c:v>4.2808723449706996</c:v>
                </c:pt>
                <c:pt idx="4281" formatCode="General">
                  <c:v>4.2818722724914497</c:v>
                </c:pt>
                <c:pt idx="4282" formatCode="General">
                  <c:v>4.2828722000121999</c:v>
                </c:pt>
                <c:pt idx="4283" formatCode="General">
                  <c:v>4.2838721275329501</c:v>
                </c:pt>
                <c:pt idx="4284" formatCode="General">
                  <c:v>4.28487205505371</c:v>
                </c:pt>
                <c:pt idx="4285" formatCode="General">
                  <c:v>4.2858719825744602</c:v>
                </c:pt>
                <c:pt idx="4286" formatCode="General">
                  <c:v>4.2868719100952104</c:v>
                </c:pt>
                <c:pt idx="4287" formatCode="General">
                  <c:v>4.2878718376159597</c:v>
                </c:pt>
                <c:pt idx="4288" formatCode="General">
                  <c:v>4.2888717651367099</c:v>
                </c:pt>
                <c:pt idx="4289" formatCode="General">
                  <c:v>4.2898716926574698</c:v>
                </c:pt>
                <c:pt idx="4290" formatCode="General">
                  <c:v>4.29087162017822</c:v>
                </c:pt>
                <c:pt idx="4291" formatCode="General">
                  <c:v>4.2918715476989702</c:v>
                </c:pt>
                <c:pt idx="4292" formatCode="General">
                  <c:v>4.2928714752197203</c:v>
                </c:pt>
                <c:pt idx="4293" formatCode="General">
                  <c:v>4.2938714027404696</c:v>
                </c:pt>
                <c:pt idx="4294" formatCode="General">
                  <c:v>4.2948713302612296</c:v>
                </c:pt>
                <c:pt idx="4295" formatCode="General">
                  <c:v>4.2958712577819798</c:v>
                </c:pt>
                <c:pt idx="4296" formatCode="General">
                  <c:v>4.2968711853027299</c:v>
                </c:pt>
                <c:pt idx="4297" formatCode="General">
                  <c:v>4.2978711128234801</c:v>
                </c:pt>
                <c:pt idx="4298" formatCode="General">
                  <c:v>4.2988710403442303</c:v>
                </c:pt>
                <c:pt idx="4299" formatCode="General">
                  <c:v>4.2998709678649902</c:v>
                </c:pt>
                <c:pt idx="4300" formatCode="General">
                  <c:v>4.3008708953857404</c:v>
                </c:pt>
                <c:pt idx="4301" formatCode="General">
                  <c:v>4.3018708229064897</c:v>
                </c:pt>
                <c:pt idx="4302" formatCode="General">
                  <c:v>4.3028707504272399</c:v>
                </c:pt>
                <c:pt idx="4303" formatCode="General">
                  <c:v>4.3038706779479901</c:v>
                </c:pt>
                <c:pt idx="4304" formatCode="General">
                  <c:v>4.30487060546875</c:v>
                </c:pt>
                <c:pt idx="4305" formatCode="General">
                  <c:v>4.3058705329895002</c:v>
                </c:pt>
                <c:pt idx="4306" formatCode="General">
                  <c:v>4.3068704605102504</c:v>
                </c:pt>
                <c:pt idx="4307" formatCode="General">
                  <c:v>4.3078703880309996</c:v>
                </c:pt>
                <c:pt idx="4308" formatCode="General">
                  <c:v>4.3088703155517498</c:v>
                </c:pt>
                <c:pt idx="4309" formatCode="General">
                  <c:v>4.3098702430725</c:v>
                </c:pt>
                <c:pt idx="4310" formatCode="General">
                  <c:v>4.3108701705932599</c:v>
                </c:pt>
                <c:pt idx="4311" formatCode="General">
                  <c:v>4.3118700981140101</c:v>
                </c:pt>
                <c:pt idx="4312" formatCode="General">
                  <c:v>4.3128700256347603</c:v>
                </c:pt>
                <c:pt idx="4313" formatCode="General">
                  <c:v>4.3138699531555096</c:v>
                </c:pt>
                <c:pt idx="4314" formatCode="General">
                  <c:v>4.3148698806762598</c:v>
                </c:pt>
                <c:pt idx="4315" formatCode="General">
                  <c:v>4.3158698081970197</c:v>
                </c:pt>
                <c:pt idx="4316" formatCode="General">
                  <c:v>4.3168697357177699</c:v>
                </c:pt>
                <c:pt idx="4317" formatCode="General">
                  <c:v>4.3178696632385201</c:v>
                </c:pt>
                <c:pt idx="4318" formatCode="General">
                  <c:v>4.3188695907592702</c:v>
                </c:pt>
                <c:pt idx="4319" formatCode="General">
                  <c:v>4.3198695182800204</c:v>
                </c:pt>
                <c:pt idx="4320" formatCode="General">
                  <c:v>4.3208694458007804</c:v>
                </c:pt>
                <c:pt idx="4321" formatCode="General">
                  <c:v>4.3218693733215297</c:v>
                </c:pt>
                <c:pt idx="4322" formatCode="General">
                  <c:v>4.3228693008422798</c:v>
                </c:pt>
                <c:pt idx="4323" formatCode="General">
                  <c:v>4.32386922836303</c:v>
                </c:pt>
                <c:pt idx="4324" formatCode="General">
                  <c:v>4.3248691558837802</c:v>
                </c:pt>
                <c:pt idx="4325" formatCode="General">
                  <c:v>4.3258690834045401</c:v>
                </c:pt>
                <c:pt idx="4326" formatCode="General">
                  <c:v>4.3268690109252903</c:v>
                </c:pt>
                <c:pt idx="4327" formatCode="General">
                  <c:v>4.3278689384460396</c:v>
                </c:pt>
                <c:pt idx="4328" formatCode="General">
                  <c:v>4.3288688659667898</c:v>
                </c:pt>
                <c:pt idx="4329" formatCode="General">
                  <c:v>4.3298687934875399</c:v>
                </c:pt>
                <c:pt idx="4330" formatCode="General">
                  <c:v>4.3308687210082999</c:v>
                </c:pt>
                <c:pt idx="4331" formatCode="General">
                  <c:v>4.3318686485290501</c:v>
                </c:pt>
                <c:pt idx="4332" formatCode="General">
                  <c:v>4.3328685760498002</c:v>
                </c:pt>
                <c:pt idx="4333" formatCode="General">
                  <c:v>4.3338685035705504</c:v>
                </c:pt>
                <c:pt idx="4334" formatCode="General">
                  <c:v>4.3348684310912997</c:v>
                </c:pt>
                <c:pt idx="4335" formatCode="General">
                  <c:v>4.3358683586120597</c:v>
                </c:pt>
                <c:pt idx="4336" formatCode="General">
                  <c:v>4.3368682861328098</c:v>
                </c:pt>
                <c:pt idx="4337" formatCode="General">
                  <c:v>4.33786821365356</c:v>
                </c:pt>
                <c:pt idx="4338" formatCode="General">
                  <c:v>4.3388681411743102</c:v>
                </c:pt>
                <c:pt idx="4339" formatCode="General">
                  <c:v>4.3398680686950604</c:v>
                </c:pt>
                <c:pt idx="4340" formatCode="General">
                  <c:v>4.3408679962158203</c:v>
                </c:pt>
                <c:pt idx="4341" formatCode="General">
                  <c:v>4.3418679237365696</c:v>
                </c:pt>
                <c:pt idx="4342" formatCode="General">
                  <c:v>4.3428678512573198</c:v>
                </c:pt>
                <c:pt idx="4343" formatCode="General">
                  <c:v>4.34386777877807</c:v>
                </c:pt>
                <c:pt idx="4344" formatCode="General">
                  <c:v>4.3448677062988201</c:v>
                </c:pt>
                <c:pt idx="4345" formatCode="General">
                  <c:v>4.3458676338195801</c:v>
                </c:pt>
                <c:pt idx="4346" formatCode="General">
                  <c:v>4.3468675613403303</c:v>
                </c:pt>
                <c:pt idx="4347" formatCode="General">
                  <c:v>4.3478674888610804</c:v>
                </c:pt>
                <c:pt idx="4348" formatCode="General">
                  <c:v>4.3488674163818297</c:v>
                </c:pt>
                <c:pt idx="4349" formatCode="General">
                  <c:v>4.3498673439025799</c:v>
                </c:pt>
                <c:pt idx="4350" formatCode="General">
                  <c:v>4.3508672714233301</c:v>
                </c:pt>
                <c:pt idx="4351" formatCode="General">
                  <c:v>4.35186719894409</c:v>
                </c:pt>
                <c:pt idx="4352" formatCode="General">
                  <c:v>4.3528671264648402</c:v>
                </c:pt>
                <c:pt idx="4353" formatCode="General">
                  <c:v>4.3538670539855904</c:v>
                </c:pt>
                <c:pt idx="4354" formatCode="General">
                  <c:v>4.3548669815063397</c:v>
                </c:pt>
                <c:pt idx="4355" formatCode="General">
                  <c:v>4.3558669090270898</c:v>
                </c:pt>
                <c:pt idx="4356" formatCode="General">
                  <c:v>4.3568668365478498</c:v>
                </c:pt>
                <c:pt idx="4357" formatCode="General">
                  <c:v>4.3578667640686</c:v>
                </c:pt>
                <c:pt idx="4358" formatCode="General">
                  <c:v>4.3588666915893501</c:v>
                </c:pt>
                <c:pt idx="4359" formatCode="General">
                  <c:v>4.3598666191101003</c:v>
                </c:pt>
                <c:pt idx="4360" formatCode="General">
                  <c:v>4.3608665466308496</c:v>
                </c:pt>
                <c:pt idx="4361" formatCode="General">
                  <c:v>4.3618664741516104</c:v>
                </c:pt>
                <c:pt idx="4362" formatCode="General">
                  <c:v>4.3628664016723597</c:v>
                </c:pt>
                <c:pt idx="4363" formatCode="General">
                  <c:v>4.3638663291931099</c:v>
                </c:pt>
                <c:pt idx="4364" formatCode="General">
                  <c:v>4.3648662567138601</c:v>
                </c:pt>
                <c:pt idx="4365" formatCode="General">
                  <c:v>4.3658661842346103</c:v>
                </c:pt>
                <c:pt idx="4366" formatCode="General">
                  <c:v>4.3668661117553702</c:v>
                </c:pt>
                <c:pt idx="4367" formatCode="General">
                  <c:v>4.3678660392761204</c:v>
                </c:pt>
                <c:pt idx="4368" formatCode="General">
                  <c:v>4.3688659667968697</c:v>
                </c:pt>
                <c:pt idx="4369" formatCode="General">
                  <c:v>4.3698658943176198</c:v>
                </c:pt>
                <c:pt idx="4370" formatCode="General">
                  <c:v>4.37086582183837</c:v>
                </c:pt>
                <c:pt idx="4371" formatCode="General">
                  <c:v>4.37186574935913</c:v>
                </c:pt>
                <c:pt idx="4372" formatCode="General">
                  <c:v>4.3728656768798801</c:v>
                </c:pt>
                <c:pt idx="4373" formatCode="General">
                  <c:v>4.3738656044006303</c:v>
                </c:pt>
                <c:pt idx="4374" formatCode="General">
                  <c:v>4.3748655319213796</c:v>
                </c:pt>
                <c:pt idx="4375" formatCode="General">
                  <c:v>4.3758654594421298</c:v>
                </c:pt>
                <c:pt idx="4376" formatCode="General">
                  <c:v>4.3768653869628897</c:v>
                </c:pt>
                <c:pt idx="4377" formatCode="General">
                  <c:v>4.3778653144836399</c:v>
                </c:pt>
                <c:pt idx="4378" formatCode="General">
                  <c:v>4.3788652420043901</c:v>
                </c:pt>
                <c:pt idx="4379" formatCode="General">
                  <c:v>4.3798651695251403</c:v>
                </c:pt>
                <c:pt idx="4380" formatCode="General">
                  <c:v>4.3808650970458896</c:v>
                </c:pt>
                <c:pt idx="4381" formatCode="General">
                  <c:v>4.3818650245666504</c:v>
                </c:pt>
                <c:pt idx="4382" formatCode="General">
                  <c:v>4.3828649520873997</c:v>
                </c:pt>
                <c:pt idx="4383" formatCode="General">
                  <c:v>4.3838648796081499</c:v>
                </c:pt>
                <c:pt idx="4384" formatCode="General">
                  <c:v>4.3848648071289</c:v>
                </c:pt>
                <c:pt idx="4385" formatCode="General">
                  <c:v>4.3858647346496502</c:v>
                </c:pt>
                <c:pt idx="4386" formatCode="General">
                  <c:v>4.3868646621704102</c:v>
                </c:pt>
                <c:pt idx="4387" formatCode="General">
                  <c:v>4.3878645896911603</c:v>
                </c:pt>
                <c:pt idx="4388" formatCode="General">
                  <c:v>4.3888645172119096</c:v>
                </c:pt>
                <c:pt idx="4389" formatCode="General">
                  <c:v>4.3898644447326598</c:v>
                </c:pt>
                <c:pt idx="4390" formatCode="General">
                  <c:v>4.39086437225341</c:v>
                </c:pt>
                <c:pt idx="4391" formatCode="General">
                  <c:v>4.3918642997741602</c:v>
                </c:pt>
                <c:pt idx="4392" formatCode="General">
                  <c:v>4.3928642272949201</c:v>
                </c:pt>
                <c:pt idx="4393" formatCode="General">
                  <c:v>4.3938641548156703</c:v>
                </c:pt>
                <c:pt idx="4394" formatCode="General">
                  <c:v>4.3948640823364196</c:v>
                </c:pt>
                <c:pt idx="4395" formatCode="General">
                  <c:v>4.3958640098571697</c:v>
                </c:pt>
                <c:pt idx="4396" formatCode="General">
                  <c:v>4.3968639373779199</c:v>
                </c:pt>
                <c:pt idx="4397" formatCode="General">
                  <c:v>4.3978638648986799</c:v>
                </c:pt>
                <c:pt idx="4398" formatCode="General">
                  <c:v>4.39886379241943</c:v>
                </c:pt>
                <c:pt idx="4399" formatCode="General">
                  <c:v>4.3998637199401802</c:v>
                </c:pt>
                <c:pt idx="4400" formatCode="General">
                  <c:v>4.4008636474609304</c:v>
                </c:pt>
                <c:pt idx="4401" formatCode="General">
                  <c:v>4.4018635749816797</c:v>
                </c:pt>
                <c:pt idx="4402" formatCode="General">
                  <c:v>4.4028635025024396</c:v>
                </c:pt>
                <c:pt idx="4403" formatCode="General">
                  <c:v>4.4038634300231898</c:v>
                </c:pt>
                <c:pt idx="4404" formatCode="General">
                  <c:v>4.40486335754394</c:v>
                </c:pt>
                <c:pt idx="4405" formatCode="General">
                  <c:v>4.4058632850646902</c:v>
                </c:pt>
                <c:pt idx="4406" formatCode="General">
                  <c:v>4.4068632125854403</c:v>
                </c:pt>
                <c:pt idx="4407" formatCode="General">
                  <c:v>4.4078631401062003</c:v>
                </c:pt>
                <c:pt idx="4408" formatCode="General">
                  <c:v>4.4088630676269496</c:v>
                </c:pt>
                <c:pt idx="4409" formatCode="General">
                  <c:v>4.4098629951476997</c:v>
                </c:pt>
                <c:pt idx="4410" formatCode="General">
                  <c:v>4.4108629226684499</c:v>
                </c:pt>
                <c:pt idx="4411" formatCode="General">
                  <c:v>4.4118628501892001</c:v>
                </c:pt>
                <c:pt idx="4412" formatCode="General">
                  <c:v>4.41286277770996</c:v>
                </c:pt>
                <c:pt idx="4413" formatCode="General">
                  <c:v>4.4138627052307102</c:v>
                </c:pt>
                <c:pt idx="4414" formatCode="General">
                  <c:v>4.4148626327514604</c:v>
                </c:pt>
                <c:pt idx="4415" formatCode="General">
                  <c:v>4.4158625602722097</c:v>
                </c:pt>
                <c:pt idx="4416" formatCode="General">
                  <c:v>4.4168624877929599</c:v>
                </c:pt>
                <c:pt idx="4417" formatCode="General">
                  <c:v>4.4178624153137198</c:v>
                </c:pt>
                <c:pt idx="4418" formatCode="General">
                  <c:v>4.41886234283447</c:v>
                </c:pt>
                <c:pt idx="4419" formatCode="General">
                  <c:v>4.4198622703552202</c:v>
                </c:pt>
                <c:pt idx="4420" formatCode="General">
                  <c:v>4.4208621978759703</c:v>
                </c:pt>
                <c:pt idx="4421" formatCode="General">
                  <c:v>4.4218621253967196</c:v>
                </c:pt>
                <c:pt idx="4422" formatCode="General">
                  <c:v>4.4228620529174796</c:v>
                </c:pt>
                <c:pt idx="4423" formatCode="General">
                  <c:v>4.4238619804382298</c:v>
                </c:pt>
                <c:pt idx="4424" formatCode="General">
                  <c:v>4.4248619079589799</c:v>
                </c:pt>
                <c:pt idx="4425" formatCode="General">
                  <c:v>4.4258618354797301</c:v>
                </c:pt>
                <c:pt idx="4426" formatCode="General">
                  <c:v>4.4268617630004803</c:v>
                </c:pt>
                <c:pt idx="4427" formatCode="General">
                  <c:v>4.4278616905212402</c:v>
                </c:pt>
                <c:pt idx="4428" formatCode="General">
                  <c:v>4.4288616180419904</c:v>
                </c:pt>
                <c:pt idx="4429" formatCode="General">
                  <c:v>4.4298615455627397</c:v>
                </c:pt>
                <c:pt idx="4430" formatCode="General">
                  <c:v>4.4308614730834899</c:v>
                </c:pt>
                <c:pt idx="4431" formatCode="General">
                  <c:v>4.4318614006042401</c:v>
                </c:pt>
                <c:pt idx="4432" formatCode="General">
                  <c:v>4.432861328125</c:v>
                </c:pt>
                <c:pt idx="4433" formatCode="General">
                  <c:v>4.4338612556457502</c:v>
                </c:pt>
                <c:pt idx="4434" formatCode="General">
                  <c:v>4.4348611831665004</c:v>
                </c:pt>
                <c:pt idx="4435" formatCode="General">
                  <c:v>4.4358611106872496</c:v>
                </c:pt>
                <c:pt idx="4436" formatCode="General">
                  <c:v>4.4368610382079998</c:v>
                </c:pt>
                <c:pt idx="4437" formatCode="General">
                  <c:v>4.43786096572875</c:v>
                </c:pt>
                <c:pt idx="4438" formatCode="General">
                  <c:v>4.4388608932495099</c:v>
                </c:pt>
                <c:pt idx="4439" formatCode="General">
                  <c:v>4.4398608207702601</c:v>
                </c:pt>
                <c:pt idx="4440" formatCode="General">
                  <c:v>4.4408607482910103</c:v>
                </c:pt>
                <c:pt idx="4441" formatCode="General">
                  <c:v>4.4418606758117596</c:v>
                </c:pt>
                <c:pt idx="4442" formatCode="General">
                  <c:v>4.4428606033325098</c:v>
                </c:pt>
                <c:pt idx="4443" formatCode="General">
                  <c:v>4.4438605308532697</c:v>
                </c:pt>
                <c:pt idx="4444" formatCode="General">
                  <c:v>4.4448604583740199</c:v>
                </c:pt>
                <c:pt idx="4445" formatCode="General">
                  <c:v>4.4458603858947701</c:v>
                </c:pt>
                <c:pt idx="4446" formatCode="General">
                  <c:v>4.4468603134155202</c:v>
                </c:pt>
                <c:pt idx="4447" formatCode="General">
                  <c:v>4.4478602409362704</c:v>
                </c:pt>
                <c:pt idx="4448" formatCode="General">
                  <c:v>4.4488601684570304</c:v>
                </c:pt>
                <c:pt idx="4449" formatCode="General">
                  <c:v>4.4498600959777797</c:v>
                </c:pt>
                <c:pt idx="4450" formatCode="General">
                  <c:v>4.4508600234985298</c:v>
                </c:pt>
                <c:pt idx="4451" formatCode="General">
                  <c:v>4.45185995101928</c:v>
                </c:pt>
                <c:pt idx="4452" formatCode="General">
                  <c:v>4.4528598785400302</c:v>
                </c:pt>
                <c:pt idx="4453" formatCode="General">
                  <c:v>4.4538598060607901</c:v>
                </c:pt>
                <c:pt idx="4454" formatCode="General">
                  <c:v>4.4548597335815403</c:v>
                </c:pt>
                <c:pt idx="4455" formatCode="General">
                  <c:v>4.4558596611022896</c:v>
                </c:pt>
                <c:pt idx="4456" formatCode="General">
                  <c:v>4.4568595886230398</c:v>
                </c:pt>
                <c:pt idx="4457" formatCode="General">
                  <c:v>4.4578595161437899</c:v>
                </c:pt>
                <c:pt idx="4458" formatCode="General">
                  <c:v>4.4588594436645499</c:v>
                </c:pt>
                <c:pt idx="4459" formatCode="General">
                  <c:v>4.4598593711853001</c:v>
                </c:pt>
                <c:pt idx="4460" formatCode="General">
                  <c:v>4.4608592987060502</c:v>
                </c:pt>
                <c:pt idx="4461" formatCode="General">
                  <c:v>4.4618592262268004</c:v>
                </c:pt>
                <c:pt idx="4462" formatCode="General">
                  <c:v>4.4628591537475497</c:v>
                </c:pt>
                <c:pt idx="4463" formatCode="General">
                  <c:v>4.4638590812683097</c:v>
                </c:pt>
                <c:pt idx="4464" formatCode="General">
                  <c:v>4.4648590087890598</c:v>
                </c:pt>
                <c:pt idx="4465" formatCode="General">
                  <c:v>4.46585893630981</c:v>
                </c:pt>
                <c:pt idx="4466" formatCode="General">
                  <c:v>4.4668588638305602</c:v>
                </c:pt>
                <c:pt idx="4467" formatCode="General">
                  <c:v>4.4678587913513104</c:v>
                </c:pt>
                <c:pt idx="4468" formatCode="General">
                  <c:v>4.4688587188720703</c:v>
                </c:pt>
                <c:pt idx="4469" formatCode="General">
                  <c:v>4.4698586463928196</c:v>
                </c:pt>
                <c:pt idx="4470" formatCode="General">
                  <c:v>4.4708585739135698</c:v>
                </c:pt>
                <c:pt idx="4471" formatCode="General">
                  <c:v>4.47185850143432</c:v>
                </c:pt>
                <c:pt idx="4472" formatCode="General">
                  <c:v>4.4728584289550701</c:v>
                </c:pt>
                <c:pt idx="4473" formatCode="General">
                  <c:v>4.4738583564758301</c:v>
                </c:pt>
                <c:pt idx="4474" formatCode="General">
                  <c:v>4.4748582839965803</c:v>
                </c:pt>
                <c:pt idx="4475" formatCode="General">
                  <c:v>4.4758582115173304</c:v>
                </c:pt>
                <c:pt idx="4476" formatCode="General">
                  <c:v>4.4768581390380797</c:v>
                </c:pt>
                <c:pt idx="4477" formatCode="General">
                  <c:v>4.4778580665588299</c:v>
                </c:pt>
                <c:pt idx="4478" formatCode="General">
                  <c:v>4.4788579940795801</c:v>
                </c:pt>
                <c:pt idx="4479" formatCode="General">
                  <c:v>4.47985792160034</c:v>
                </c:pt>
                <c:pt idx="4480" formatCode="General">
                  <c:v>4.4808578491210902</c:v>
                </c:pt>
                <c:pt idx="4481" formatCode="General">
                  <c:v>4.4818577766418404</c:v>
                </c:pt>
                <c:pt idx="4482" formatCode="General">
                  <c:v>4.4828577041625897</c:v>
                </c:pt>
                <c:pt idx="4483" formatCode="General">
                  <c:v>4.4838576316833398</c:v>
                </c:pt>
                <c:pt idx="4484" formatCode="General">
                  <c:v>4.4848575592040998</c:v>
                </c:pt>
                <c:pt idx="4485" formatCode="General">
                  <c:v>4.48585748672485</c:v>
                </c:pt>
                <c:pt idx="4486" formatCode="General">
                  <c:v>4.4868574142456001</c:v>
                </c:pt>
                <c:pt idx="4487" formatCode="General">
                  <c:v>4.4878573417663503</c:v>
                </c:pt>
                <c:pt idx="4488" formatCode="General">
                  <c:v>4.4888572692870996</c:v>
                </c:pt>
                <c:pt idx="4489" formatCode="General">
                  <c:v>4.4898571968078604</c:v>
                </c:pt>
                <c:pt idx="4490" formatCode="General">
                  <c:v>4.4908571243286097</c:v>
                </c:pt>
                <c:pt idx="4491" formatCode="General">
                  <c:v>4.4918570518493599</c:v>
                </c:pt>
                <c:pt idx="4492" formatCode="General">
                  <c:v>4.4928569793701101</c:v>
                </c:pt>
                <c:pt idx="4493" formatCode="General">
                  <c:v>4.4938569068908603</c:v>
                </c:pt>
                <c:pt idx="4494" formatCode="General">
                  <c:v>4.4948568344116202</c:v>
                </c:pt>
                <c:pt idx="4495" formatCode="General">
                  <c:v>4.4958567619323704</c:v>
                </c:pt>
                <c:pt idx="4496" formatCode="General">
                  <c:v>4.4968566894531197</c:v>
                </c:pt>
                <c:pt idx="4497" formatCode="General">
                  <c:v>4.4978566169738698</c:v>
                </c:pt>
                <c:pt idx="4498" formatCode="General">
                  <c:v>4.49885654449462</c:v>
                </c:pt>
                <c:pt idx="4499" formatCode="General">
                  <c:v>4.49985647201538</c:v>
                </c:pt>
                <c:pt idx="4500" formatCode="General">
                  <c:v>4.5008563995361301</c:v>
                </c:pt>
                <c:pt idx="4501" formatCode="General">
                  <c:v>4.5018563270568803</c:v>
                </c:pt>
                <c:pt idx="4502" formatCode="General">
                  <c:v>4.5028562545776296</c:v>
                </c:pt>
                <c:pt idx="4503" formatCode="General">
                  <c:v>4.5038561820983798</c:v>
                </c:pt>
                <c:pt idx="4504" formatCode="General">
                  <c:v>4.5048561096191397</c:v>
                </c:pt>
                <c:pt idx="4505" formatCode="General">
                  <c:v>4.5058560371398899</c:v>
                </c:pt>
                <c:pt idx="4506" formatCode="General">
                  <c:v>4.5068559646606401</c:v>
                </c:pt>
                <c:pt idx="4507" formatCode="General">
                  <c:v>4.5078558921813903</c:v>
                </c:pt>
                <c:pt idx="4508" formatCode="General">
                  <c:v>4.5088558197021396</c:v>
                </c:pt>
                <c:pt idx="4509" formatCode="General">
                  <c:v>4.5098557472229004</c:v>
                </c:pt>
                <c:pt idx="4510" formatCode="General">
                  <c:v>4.5108556747436497</c:v>
                </c:pt>
                <c:pt idx="4511" formatCode="General">
                  <c:v>4.5118556022643999</c:v>
                </c:pt>
                <c:pt idx="4512" formatCode="General">
                  <c:v>4.51285552978515</c:v>
                </c:pt>
                <c:pt idx="4513" formatCode="General">
                  <c:v>4.5138554573059002</c:v>
                </c:pt>
                <c:pt idx="4514" formatCode="General">
                  <c:v>4.5148553848266602</c:v>
                </c:pt>
                <c:pt idx="4515" formatCode="General">
                  <c:v>4.5158553123474103</c:v>
                </c:pt>
                <c:pt idx="4516" formatCode="General">
                  <c:v>4.5168552398681596</c:v>
                </c:pt>
                <c:pt idx="4517" formatCode="General">
                  <c:v>4.5178551673889098</c:v>
                </c:pt>
                <c:pt idx="4518" formatCode="General">
                  <c:v>4.51885509490966</c:v>
                </c:pt>
                <c:pt idx="4519" formatCode="General">
                  <c:v>4.5198550224304102</c:v>
                </c:pt>
                <c:pt idx="4520" formatCode="General">
                  <c:v>4.5208549499511701</c:v>
                </c:pt>
                <c:pt idx="4521" formatCode="General">
                  <c:v>4.5218548774719203</c:v>
                </c:pt>
                <c:pt idx="4522" formatCode="General">
                  <c:v>4.5228548049926696</c:v>
                </c:pt>
                <c:pt idx="4523" formatCode="General">
                  <c:v>4.5238547325134197</c:v>
                </c:pt>
                <c:pt idx="4524" formatCode="General">
                  <c:v>4.5248546600341699</c:v>
                </c:pt>
                <c:pt idx="4525" formatCode="General">
                  <c:v>4.5258545875549299</c:v>
                </c:pt>
                <c:pt idx="4526" formatCode="General">
                  <c:v>4.52685451507568</c:v>
                </c:pt>
                <c:pt idx="4527" formatCode="General">
                  <c:v>4.5278544425964302</c:v>
                </c:pt>
                <c:pt idx="4528" formatCode="General">
                  <c:v>4.5288543701171804</c:v>
                </c:pt>
                <c:pt idx="4529" formatCode="General">
                  <c:v>4.5298542976379297</c:v>
                </c:pt>
                <c:pt idx="4530" formatCode="General">
                  <c:v>4.5308542251586896</c:v>
                </c:pt>
                <c:pt idx="4531" formatCode="General">
                  <c:v>4.5318541526794398</c:v>
                </c:pt>
                <c:pt idx="4532" formatCode="General">
                  <c:v>4.53285408020019</c:v>
                </c:pt>
                <c:pt idx="4533" formatCode="General">
                  <c:v>4.5338540077209402</c:v>
                </c:pt>
                <c:pt idx="4534" formatCode="General">
                  <c:v>4.5348539352416903</c:v>
                </c:pt>
                <c:pt idx="4535" formatCode="General">
                  <c:v>4.5358538627624503</c:v>
                </c:pt>
                <c:pt idx="4536" formatCode="General">
                  <c:v>4.5368537902831996</c:v>
                </c:pt>
                <c:pt idx="4537" formatCode="General">
                  <c:v>4.5378537178039497</c:v>
                </c:pt>
                <c:pt idx="4538" formatCode="General">
                  <c:v>4.5388536453246999</c:v>
                </c:pt>
                <c:pt idx="4539" formatCode="General">
                  <c:v>4.5398535728454501</c:v>
                </c:pt>
                <c:pt idx="4540" formatCode="General">
                  <c:v>4.54085350036621</c:v>
                </c:pt>
                <c:pt idx="4541" formatCode="General">
                  <c:v>4.5418534278869602</c:v>
                </c:pt>
                <c:pt idx="4542" formatCode="General">
                  <c:v>4.5428533554077104</c:v>
                </c:pt>
                <c:pt idx="4543" formatCode="General">
                  <c:v>4.5438532829284597</c:v>
                </c:pt>
                <c:pt idx="4544" formatCode="General">
                  <c:v>4.5448532104492099</c:v>
                </c:pt>
                <c:pt idx="4545" formatCode="General">
                  <c:v>4.5458531379699698</c:v>
                </c:pt>
                <c:pt idx="4546" formatCode="General">
                  <c:v>4.54685306549072</c:v>
                </c:pt>
                <c:pt idx="4547" formatCode="General">
                  <c:v>4.5478529930114702</c:v>
                </c:pt>
                <c:pt idx="4548" formatCode="General">
                  <c:v>4.5488529205322203</c:v>
                </c:pt>
                <c:pt idx="4549" formatCode="General">
                  <c:v>4.5498528480529696</c:v>
                </c:pt>
                <c:pt idx="4550" formatCode="General">
                  <c:v>4.5508527755737296</c:v>
                </c:pt>
                <c:pt idx="4551" formatCode="General">
                  <c:v>4.5518527030944798</c:v>
                </c:pt>
                <c:pt idx="4552" formatCode="General">
                  <c:v>4.5528526306152299</c:v>
                </c:pt>
                <c:pt idx="4553" formatCode="General">
                  <c:v>4.5538525581359801</c:v>
                </c:pt>
                <c:pt idx="4554" formatCode="General">
                  <c:v>4.5548524856567303</c:v>
                </c:pt>
                <c:pt idx="4555" formatCode="General">
                  <c:v>4.5558524131774902</c:v>
                </c:pt>
                <c:pt idx="4556" formatCode="General">
                  <c:v>4.5568523406982404</c:v>
                </c:pt>
                <c:pt idx="4557" formatCode="General">
                  <c:v>4.5578522682189897</c:v>
                </c:pt>
                <c:pt idx="4558" formatCode="General">
                  <c:v>4.5588521957397399</c:v>
                </c:pt>
                <c:pt idx="4559" formatCode="General">
                  <c:v>4.5598521232604901</c:v>
                </c:pt>
                <c:pt idx="4560" formatCode="General">
                  <c:v>4.56085205078125</c:v>
                </c:pt>
                <c:pt idx="4561" formatCode="General">
                  <c:v>4.5618519783020002</c:v>
                </c:pt>
                <c:pt idx="4562" formatCode="General">
                  <c:v>4.5628519058227504</c:v>
                </c:pt>
                <c:pt idx="4563" formatCode="General">
                  <c:v>4.5638518333434996</c:v>
                </c:pt>
                <c:pt idx="4564" formatCode="General">
                  <c:v>4.5648517608642498</c:v>
                </c:pt>
                <c:pt idx="4565" formatCode="General">
                  <c:v>4.565851688385</c:v>
                </c:pt>
                <c:pt idx="4566" formatCode="General">
                  <c:v>4.5668516159057599</c:v>
                </c:pt>
                <c:pt idx="4567" formatCode="General">
                  <c:v>4.5678515434265101</c:v>
                </c:pt>
                <c:pt idx="4568" formatCode="General">
                  <c:v>4.5688514709472603</c:v>
                </c:pt>
                <c:pt idx="4569" formatCode="General">
                  <c:v>4.5698513984680096</c:v>
                </c:pt>
                <c:pt idx="4570" formatCode="General">
                  <c:v>4.5708513259887598</c:v>
                </c:pt>
                <c:pt idx="4571" formatCode="General">
                  <c:v>4.5718512535095197</c:v>
                </c:pt>
                <c:pt idx="4572" formatCode="General">
                  <c:v>4.5728511810302699</c:v>
                </c:pt>
                <c:pt idx="4573" formatCode="General">
                  <c:v>4.5738511085510201</c:v>
                </c:pt>
                <c:pt idx="4574" formatCode="General">
                  <c:v>4.5748510360717702</c:v>
                </c:pt>
                <c:pt idx="4575" formatCode="General">
                  <c:v>4.5758509635925204</c:v>
                </c:pt>
                <c:pt idx="4576" formatCode="General">
                  <c:v>4.5768508911132804</c:v>
                </c:pt>
                <c:pt idx="4577" formatCode="General">
                  <c:v>4.5778508186340297</c:v>
                </c:pt>
                <c:pt idx="4578" formatCode="General">
                  <c:v>4.5788507461547798</c:v>
                </c:pt>
                <c:pt idx="4579" formatCode="General">
                  <c:v>4.57985067367553</c:v>
                </c:pt>
                <c:pt idx="4580" formatCode="General">
                  <c:v>4.5808506011962802</c:v>
                </c:pt>
                <c:pt idx="4581" formatCode="General">
                  <c:v>4.5818505287170401</c:v>
                </c:pt>
                <c:pt idx="4582" formatCode="General">
                  <c:v>4.5828504562377903</c:v>
                </c:pt>
                <c:pt idx="4583" formatCode="General">
                  <c:v>4.5838503837585396</c:v>
                </c:pt>
                <c:pt idx="4584" formatCode="General">
                  <c:v>4.5848503112792898</c:v>
                </c:pt>
                <c:pt idx="4585" formatCode="General">
                  <c:v>4.5858502388000399</c:v>
                </c:pt>
                <c:pt idx="4586" formatCode="General">
                  <c:v>4.5868501663207999</c:v>
                </c:pt>
                <c:pt idx="4587" formatCode="General">
                  <c:v>4.5878500938415501</c:v>
                </c:pt>
                <c:pt idx="4588" formatCode="General">
                  <c:v>4.5888500213623002</c:v>
                </c:pt>
                <c:pt idx="4589" formatCode="General">
                  <c:v>4.5898499488830504</c:v>
                </c:pt>
                <c:pt idx="4590" formatCode="General">
                  <c:v>4.5908498764037997</c:v>
                </c:pt>
                <c:pt idx="4591" formatCode="General">
                  <c:v>4.5918498039245597</c:v>
                </c:pt>
                <c:pt idx="4592" formatCode="General">
                  <c:v>4.5928497314453098</c:v>
                </c:pt>
                <c:pt idx="4593" formatCode="General">
                  <c:v>4.59384965896606</c:v>
                </c:pt>
                <c:pt idx="4594" formatCode="General">
                  <c:v>4.5948495864868102</c:v>
                </c:pt>
                <c:pt idx="4595" formatCode="General">
                  <c:v>4.5958495140075604</c:v>
                </c:pt>
                <c:pt idx="4596" formatCode="General">
                  <c:v>4.5968494415283203</c:v>
                </c:pt>
                <c:pt idx="4597" formatCode="General">
                  <c:v>4.5978493690490696</c:v>
                </c:pt>
                <c:pt idx="4598" formatCode="General">
                  <c:v>4.5988492965698198</c:v>
                </c:pt>
                <c:pt idx="4599" formatCode="General">
                  <c:v>4.59984922409057</c:v>
                </c:pt>
                <c:pt idx="4600" formatCode="General">
                  <c:v>4.6008491516113201</c:v>
                </c:pt>
                <c:pt idx="4601" formatCode="General">
                  <c:v>4.6018490791320801</c:v>
                </c:pt>
                <c:pt idx="4602" formatCode="General">
                  <c:v>4.6028490066528303</c:v>
                </c:pt>
                <c:pt idx="4603" formatCode="General">
                  <c:v>4.6038489341735804</c:v>
                </c:pt>
                <c:pt idx="4604" formatCode="General">
                  <c:v>4.6048488616943297</c:v>
                </c:pt>
                <c:pt idx="4605" formatCode="General">
                  <c:v>4.6058487892150799</c:v>
                </c:pt>
                <c:pt idx="4606" formatCode="General">
                  <c:v>4.6068487167358301</c:v>
                </c:pt>
                <c:pt idx="4607" formatCode="General">
                  <c:v>4.60784864425659</c:v>
                </c:pt>
                <c:pt idx="4608" formatCode="General">
                  <c:v>4.6088485717773402</c:v>
                </c:pt>
                <c:pt idx="4609" formatCode="General">
                  <c:v>4.6098484992980904</c:v>
                </c:pt>
                <c:pt idx="4610" formatCode="General">
                  <c:v>4.6108484268188397</c:v>
                </c:pt>
                <c:pt idx="4611" formatCode="General">
                  <c:v>4.6118483543395898</c:v>
                </c:pt>
                <c:pt idx="4612" formatCode="General">
                  <c:v>4.6128482818603498</c:v>
                </c:pt>
                <c:pt idx="4613" formatCode="General">
                  <c:v>4.6138482093811</c:v>
                </c:pt>
                <c:pt idx="4614" formatCode="General">
                  <c:v>4.6148481369018501</c:v>
                </c:pt>
                <c:pt idx="4615" formatCode="General">
                  <c:v>4.6158480644226003</c:v>
                </c:pt>
                <c:pt idx="4616" formatCode="General">
                  <c:v>4.6168479919433496</c:v>
                </c:pt>
                <c:pt idx="4617" formatCode="General">
                  <c:v>4.6178479194641104</c:v>
                </c:pt>
                <c:pt idx="4618" formatCode="General">
                  <c:v>4.6188478469848597</c:v>
                </c:pt>
                <c:pt idx="4619" formatCode="General">
                  <c:v>4.6198477745056099</c:v>
                </c:pt>
                <c:pt idx="4620" formatCode="General">
                  <c:v>4.6208477020263601</c:v>
                </c:pt>
                <c:pt idx="4621" formatCode="General">
                  <c:v>4.6218476295471103</c:v>
                </c:pt>
                <c:pt idx="4622" formatCode="General">
                  <c:v>4.6228475570678702</c:v>
                </c:pt>
                <c:pt idx="4623" formatCode="General">
                  <c:v>4.6238474845886204</c:v>
                </c:pt>
                <c:pt idx="4624" formatCode="General">
                  <c:v>4.6248474121093697</c:v>
                </c:pt>
                <c:pt idx="4625" formatCode="General">
                  <c:v>4.6258473396301198</c:v>
                </c:pt>
                <c:pt idx="4626" formatCode="General">
                  <c:v>4.62684726715087</c:v>
                </c:pt>
                <c:pt idx="4627" formatCode="General">
                  <c:v>4.62784719467163</c:v>
                </c:pt>
                <c:pt idx="4628" formatCode="General">
                  <c:v>4.6288471221923801</c:v>
                </c:pt>
                <c:pt idx="4629" formatCode="General">
                  <c:v>4.6298470497131303</c:v>
                </c:pt>
                <c:pt idx="4630" formatCode="General">
                  <c:v>4.6308469772338796</c:v>
                </c:pt>
                <c:pt idx="4631" formatCode="General">
                  <c:v>4.6318469047546298</c:v>
                </c:pt>
                <c:pt idx="4632" formatCode="General">
                  <c:v>4.6328468322753897</c:v>
                </c:pt>
                <c:pt idx="4633" formatCode="General">
                  <c:v>4.6338467597961399</c:v>
                </c:pt>
                <c:pt idx="4634" formatCode="General">
                  <c:v>4.6348466873168901</c:v>
                </c:pt>
                <c:pt idx="4635" formatCode="General">
                  <c:v>4.6358466148376403</c:v>
                </c:pt>
                <c:pt idx="4636" formatCode="General">
                  <c:v>4.6368465423583896</c:v>
                </c:pt>
                <c:pt idx="4637" formatCode="General">
                  <c:v>4.6378464698791504</c:v>
                </c:pt>
                <c:pt idx="4638" formatCode="General">
                  <c:v>4.6388463973998997</c:v>
                </c:pt>
                <c:pt idx="4639" formatCode="General">
                  <c:v>4.6398463249206499</c:v>
                </c:pt>
                <c:pt idx="4640" formatCode="General">
                  <c:v>4.6408462524414</c:v>
                </c:pt>
                <c:pt idx="4641" formatCode="General">
                  <c:v>4.6418461799621502</c:v>
                </c:pt>
                <c:pt idx="4642" formatCode="General">
                  <c:v>4.6428461074829102</c:v>
                </c:pt>
                <c:pt idx="4643" formatCode="General">
                  <c:v>4.6438460350036603</c:v>
                </c:pt>
                <c:pt idx="4644" formatCode="General">
                  <c:v>4.6448459625244096</c:v>
                </c:pt>
                <c:pt idx="4645" formatCode="General">
                  <c:v>4.6458458900451598</c:v>
                </c:pt>
                <c:pt idx="4646" formatCode="General">
                  <c:v>4.64684581756591</c:v>
                </c:pt>
                <c:pt idx="4647" formatCode="General">
                  <c:v>4.6478457450866602</c:v>
                </c:pt>
                <c:pt idx="4648" formatCode="General">
                  <c:v>4.6488456726074201</c:v>
                </c:pt>
                <c:pt idx="4649" formatCode="General">
                  <c:v>4.6498456001281703</c:v>
                </c:pt>
                <c:pt idx="4650" formatCode="General">
                  <c:v>4.6508455276489196</c:v>
                </c:pt>
                <c:pt idx="4651" formatCode="General">
                  <c:v>4.6518454551696697</c:v>
                </c:pt>
                <c:pt idx="4652" formatCode="General">
                  <c:v>4.6528453826904199</c:v>
                </c:pt>
                <c:pt idx="4653" formatCode="General">
                  <c:v>4.6538453102111799</c:v>
                </c:pt>
                <c:pt idx="4654" formatCode="General">
                  <c:v>4.65484523773193</c:v>
                </c:pt>
                <c:pt idx="4655" formatCode="General">
                  <c:v>4.6558451652526802</c:v>
                </c:pt>
                <c:pt idx="4656" formatCode="General">
                  <c:v>4.6568450927734304</c:v>
                </c:pt>
                <c:pt idx="4657" formatCode="General">
                  <c:v>4.6578450202941797</c:v>
                </c:pt>
                <c:pt idx="4658" formatCode="General">
                  <c:v>4.6588449478149396</c:v>
                </c:pt>
                <c:pt idx="4659" formatCode="General">
                  <c:v>4.6598448753356898</c:v>
                </c:pt>
                <c:pt idx="4660" formatCode="General">
                  <c:v>4.66084480285644</c:v>
                </c:pt>
                <c:pt idx="4661" formatCode="General">
                  <c:v>4.6618447303771902</c:v>
                </c:pt>
                <c:pt idx="4662" formatCode="General">
                  <c:v>4.6628446578979403</c:v>
                </c:pt>
                <c:pt idx="4663" formatCode="General">
                  <c:v>4.6638445854187003</c:v>
                </c:pt>
                <c:pt idx="4664" formatCode="General">
                  <c:v>4.6648445129394496</c:v>
                </c:pt>
                <c:pt idx="4665" formatCode="General">
                  <c:v>4.6658444404601997</c:v>
                </c:pt>
                <c:pt idx="4666" formatCode="General">
                  <c:v>4.6668443679809499</c:v>
                </c:pt>
                <c:pt idx="4667" formatCode="General">
                  <c:v>4.6678442955017001</c:v>
                </c:pt>
                <c:pt idx="4668" formatCode="General">
                  <c:v>4.66884422302246</c:v>
                </c:pt>
                <c:pt idx="4669" formatCode="General">
                  <c:v>4.6698441505432102</c:v>
                </c:pt>
                <c:pt idx="4670" formatCode="General">
                  <c:v>4.6708440780639604</c:v>
                </c:pt>
                <c:pt idx="4671" formatCode="General">
                  <c:v>4.6718440055847097</c:v>
                </c:pt>
                <c:pt idx="4672" formatCode="General">
                  <c:v>4.6728439331054599</c:v>
                </c:pt>
                <c:pt idx="4673" formatCode="General">
                  <c:v>4.6738438606262198</c:v>
                </c:pt>
                <c:pt idx="4674" formatCode="General">
                  <c:v>4.67484378814697</c:v>
                </c:pt>
                <c:pt idx="4675" formatCode="General">
                  <c:v>4.6758437156677202</c:v>
                </c:pt>
                <c:pt idx="4676" formatCode="General">
                  <c:v>4.6768436431884703</c:v>
                </c:pt>
                <c:pt idx="4677" formatCode="General">
                  <c:v>4.6778435707092196</c:v>
                </c:pt>
                <c:pt idx="4678" formatCode="General">
                  <c:v>4.6788434982299796</c:v>
                </c:pt>
                <c:pt idx="4679" formatCode="General">
                  <c:v>4.6798434257507298</c:v>
                </c:pt>
                <c:pt idx="4680" formatCode="General">
                  <c:v>4.6808433532714799</c:v>
                </c:pt>
                <c:pt idx="4681" formatCode="General">
                  <c:v>4.6818432807922301</c:v>
                </c:pt>
                <c:pt idx="4682" formatCode="General">
                  <c:v>4.6828432083129803</c:v>
                </c:pt>
                <c:pt idx="4683" formatCode="General">
                  <c:v>4.6838431358337402</c:v>
                </c:pt>
                <c:pt idx="4684" formatCode="General">
                  <c:v>4.6848430633544904</c:v>
                </c:pt>
                <c:pt idx="4685" formatCode="General">
                  <c:v>4.6858429908752397</c:v>
                </c:pt>
                <c:pt idx="4686" formatCode="General">
                  <c:v>4.6868429183959899</c:v>
                </c:pt>
                <c:pt idx="4687" formatCode="General">
                  <c:v>4.6878428459167401</c:v>
                </c:pt>
                <c:pt idx="4688" formatCode="General">
                  <c:v>4.6888427734375</c:v>
                </c:pt>
                <c:pt idx="4689" formatCode="General">
                  <c:v>4.6898427009582502</c:v>
                </c:pt>
                <c:pt idx="4690" formatCode="General">
                  <c:v>4.6908426284790004</c:v>
                </c:pt>
                <c:pt idx="4691" formatCode="General">
                  <c:v>4.6918425559997496</c:v>
                </c:pt>
                <c:pt idx="4692" formatCode="General">
                  <c:v>4.6928424835204998</c:v>
                </c:pt>
                <c:pt idx="4693" formatCode="General">
                  <c:v>4.69384241104125</c:v>
                </c:pt>
                <c:pt idx="4694" formatCode="General">
                  <c:v>4.6948423385620099</c:v>
                </c:pt>
                <c:pt idx="4695" formatCode="General">
                  <c:v>4.6958422660827601</c:v>
                </c:pt>
                <c:pt idx="4696" formatCode="General">
                  <c:v>4.6968421936035103</c:v>
                </c:pt>
                <c:pt idx="4697" formatCode="General">
                  <c:v>4.6978421211242596</c:v>
                </c:pt>
                <c:pt idx="4698" formatCode="General">
                  <c:v>4.6988420486450098</c:v>
                </c:pt>
                <c:pt idx="4699" formatCode="General">
                  <c:v>4.6998419761657697</c:v>
                </c:pt>
                <c:pt idx="4700" formatCode="General">
                  <c:v>4.7008419036865199</c:v>
                </c:pt>
                <c:pt idx="4701" formatCode="General">
                  <c:v>4.7018418312072701</c:v>
                </c:pt>
                <c:pt idx="4702" formatCode="General">
                  <c:v>4.7028417587280202</c:v>
                </c:pt>
                <c:pt idx="4703" formatCode="General">
                  <c:v>4.7038416862487704</c:v>
                </c:pt>
                <c:pt idx="4704" formatCode="General">
                  <c:v>4.7048416137695304</c:v>
                </c:pt>
                <c:pt idx="4705" formatCode="General">
                  <c:v>4.7058415412902797</c:v>
                </c:pt>
                <c:pt idx="4706" formatCode="General">
                  <c:v>4.7068414688110298</c:v>
                </c:pt>
                <c:pt idx="4707" formatCode="General">
                  <c:v>4.70784139633178</c:v>
                </c:pt>
                <c:pt idx="4708" formatCode="General">
                  <c:v>4.7088413238525302</c:v>
                </c:pt>
                <c:pt idx="4709" formatCode="General">
                  <c:v>4.7098412513732901</c:v>
                </c:pt>
                <c:pt idx="4710" formatCode="General">
                  <c:v>4.7108411788940403</c:v>
                </c:pt>
                <c:pt idx="4711" formatCode="General">
                  <c:v>4.7118411064147896</c:v>
                </c:pt>
                <c:pt idx="4712" formatCode="General">
                  <c:v>4.7128410339355398</c:v>
                </c:pt>
                <c:pt idx="4713" formatCode="General">
                  <c:v>4.7138409614562899</c:v>
                </c:pt>
                <c:pt idx="4714" formatCode="General">
                  <c:v>4.7148408889770499</c:v>
                </c:pt>
                <c:pt idx="4715" formatCode="General">
                  <c:v>4.7158408164978001</c:v>
                </c:pt>
                <c:pt idx="4716" formatCode="General">
                  <c:v>4.7168407440185502</c:v>
                </c:pt>
                <c:pt idx="4717" formatCode="General">
                  <c:v>4.7178406715393004</c:v>
                </c:pt>
                <c:pt idx="4718" formatCode="General">
                  <c:v>4.7188405990600497</c:v>
                </c:pt>
                <c:pt idx="4719" formatCode="General">
                  <c:v>4.7198405265808097</c:v>
                </c:pt>
                <c:pt idx="4720" formatCode="General">
                  <c:v>4.7208404541015598</c:v>
                </c:pt>
                <c:pt idx="4721" formatCode="General">
                  <c:v>4.72184038162231</c:v>
                </c:pt>
                <c:pt idx="4722" formatCode="General">
                  <c:v>4.7228403091430602</c:v>
                </c:pt>
                <c:pt idx="4723" formatCode="General">
                  <c:v>4.7238402366638104</c:v>
                </c:pt>
                <c:pt idx="4724" formatCode="General">
                  <c:v>4.7248401641845703</c:v>
                </c:pt>
                <c:pt idx="4725" formatCode="General">
                  <c:v>4.7258400917053196</c:v>
                </c:pt>
                <c:pt idx="4726" formatCode="General">
                  <c:v>4.7268400192260698</c:v>
                </c:pt>
                <c:pt idx="4727" formatCode="General">
                  <c:v>4.72783994674682</c:v>
                </c:pt>
                <c:pt idx="4728" formatCode="General">
                  <c:v>4.7288398742675701</c:v>
                </c:pt>
                <c:pt idx="4729" formatCode="General">
                  <c:v>4.7298398017883301</c:v>
                </c:pt>
                <c:pt idx="4730" formatCode="General">
                  <c:v>4.7308397293090803</c:v>
                </c:pt>
                <c:pt idx="4731" formatCode="General">
                  <c:v>4.7318396568298304</c:v>
                </c:pt>
                <c:pt idx="4732" formatCode="General">
                  <c:v>4.7328395843505797</c:v>
                </c:pt>
                <c:pt idx="4733" formatCode="General">
                  <c:v>4.7338395118713299</c:v>
                </c:pt>
                <c:pt idx="4734" formatCode="General">
                  <c:v>4.7348394393920801</c:v>
                </c:pt>
                <c:pt idx="4735" formatCode="General">
                  <c:v>4.73583936691284</c:v>
                </c:pt>
                <c:pt idx="4736" formatCode="General">
                  <c:v>4.7368392944335902</c:v>
                </c:pt>
                <c:pt idx="4737" formatCode="General">
                  <c:v>4.7378392219543404</c:v>
                </c:pt>
                <c:pt idx="4738" formatCode="General">
                  <c:v>4.7388391494750897</c:v>
                </c:pt>
                <c:pt idx="4739" formatCode="General">
                  <c:v>4.7398390769958398</c:v>
                </c:pt>
                <c:pt idx="4740" formatCode="General">
                  <c:v>4.7408390045165998</c:v>
                </c:pt>
                <c:pt idx="4741" formatCode="General">
                  <c:v>4.74183893203735</c:v>
                </c:pt>
                <c:pt idx="4742" formatCode="General">
                  <c:v>4.7428388595581001</c:v>
                </c:pt>
                <c:pt idx="4743" formatCode="General">
                  <c:v>4.7438387870788503</c:v>
                </c:pt>
                <c:pt idx="4744" formatCode="General">
                  <c:v>4.7448387145995996</c:v>
                </c:pt>
                <c:pt idx="4745" formatCode="General">
                  <c:v>4.7458386421203604</c:v>
                </c:pt>
                <c:pt idx="4746" formatCode="General">
                  <c:v>4.7468385696411097</c:v>
                </c:pt>
                <c:pt idx="4747" formatCode="General">
                  <c:v>4.7478384971618599</c:v>
                </c:pt>
                <c:pt idx="4748" formatCode="General">
                  <c:v>4.7488384246826101</c:v>
                </c:pt>
                <c:pt idx="4749" formatCode="General">
                  <c:v>4.7498383522033603</c:v>
                </c:pt>
                <c:pt idx="4750" formatCode="General">
                  <c:v>4.7508382797241202</c:v>
                </c:pt>
                <c:pt idx="4751" formatCode="General">
                  <c:v>4.7518382072448704</c:v>
                </c:pt>
                <c:pt idx="4752" formatCode="General">
                  <c:v>4.7528381347656197</c:v>
                </c:pt>
                <c:pt idx="4753" formatCode="General">
                  <c:v>4.7538380622863698</c:v>
                </c:pt>
                <c:pt idx="4754" formatCode="General">
                  <c:v>4.75483798980712</c:v>
                </c:pt>
                <c:pt idx="4755" formatCode="General">
                  <c:v>4.75583791732788</c:v>
                </c:pt>
                <c:pt idx="4756" formatCode="General">
                  <c:v>4.7568378448486301</c:v>
                </c:pt>
                <c:pt idx="4757" formatCode="General">
                  <c:v>4.7578377723693803</c:v>
                </c:pt>
                <c:pt idx="4758" formatCode="General">
                  <c:v>4.7588376998901296</c:v>
                </c:pt>
                <c:pt idx="4759" formatCode="General">
                  <c:v>4.7598376274108798</c:v>
                </c:pt>
                <c:pt idx="4760" formatCode="General">
                  <c:v>4.7608375549316397</c:v>
                </c:pt>
                <c:pt idx="4761" formatCode="General">
                  <c:v>4.7618374824523899</c:v>
                </c:pt>
                <c:pt idx="4762" formatCode="General">
                  <c:v>4.7628374099731401</c:v>
                </c:pt>
                <c:pt idx="4763" formatCode="General">
                  <c:v>4.7638373374938903</c:v>
                </c:pt>
                <c:pt idx="4764" formatCode="General">
                  <c:v>4.7648372650146396</c:v>
                </c:pt>
                <c:pt idx="4765" formatCode="General">
                  <c:v>4.7658371925354004</c:v>
                </c:pt>
                <c:pt idx="4766" formatCode="General">
                  <c:v>4.7668371200561497</c:v>
                </c:pt>
                <c:pt idx="4767" formatCode="General">
                  <c:v>4.7678370475768999</c:v>
                </c:pt>
                <c:pt idx="4768" formatCode="General">
                  <c:v>4.76883697509765</c:v>
                </c:pt>
                <c:pt idx="4769" formatCode="General">
                  <c:v>4.7698369026184002</c:v>
                </c:pt>
                <c:pt idx="4770" formatCode="General">
                  <c:v>4.7708368301391602</c:v>
                </c:pt>
                <c:pt idx="4771" formatCode="General">
                  <c:v>4.7718367576599103</c:v>
                </c:pt>
                <c:pt idx="4772" formatCode="General">
                  <c:v>4.7728366851806596</c:v>
                </c:pt>
                <c:pt idx="4773" formatCode="General">
                  <c:v>4.7738366127014098</c:v>
                </c:pt>
                <c:pt idx="4774" formatCode="General">
                  <c:v>4.77483654022216</c:v>
                </c:pt>
                <c:pt idx="4775" formatCode="General">
                  <c:v>4.7758364677429102</c:v>
                </c:pt>
                <c:pt idx="4776" formatCode="General">
                  <c:v>4.7768363952636701</c:v>
                </c:pt>
                <c:pt idx="4777" formatCode="General">
                  <c:v>4.7778363227844203</c:v>
                </c:pt>
                <c:pt idx="4778" formatCode="General">
                  <c:v>4.7788362503051696</c:v>
                </c:pt>
                <c:pt idx="4779" formatCode="General">
                  <c:v>4.7798361778259197</c:v>
                </c:pt>
                <c:pt idx="4780" formatCode="General">
                  <c:v>4.7808361053466699</c:v>
                </c:pt>
                <c:pt idx="4781" formatCode="General">
                  <c:v>4.7818360328674299</c:v>
                </c:pt>
                <c:pt idx="4782" formatCode="General">
                  <c:v>4.78283596038818</c:v>
                </c:pt>
                <c:pt idx="4783" formatCode="General">
                  <c:v>4.7838358879089302</c:v>
                </c:pt>
                <c:pt idx="4784" formatCode="General">
                  <c:v>4.7848358154296804</c:v>
                </c:pt>
                <c:pt idx="4785" formatCode="General">
                  <c:v>4.7858357429504297</c:v>
                </c:pt>
                <c:pt idx="4786" formatCode="General">
                  <c:v>4.7868356704711896</c:v>
                </c:pt>
                <c:pt idx="4787" formatCode="General">
                  <c:v>4.7878355979919398</c:v>
                </c:pt>
                <c:pt idx="4788" formatCode="General">
                  <c:v>4.78883552551269</c:v>
                </c:pt>
                <c:pt idx="4789" formatCode="General">
                  <c:v>4.7898354530334402</c:v>
                </c:pt>
                <c:pt idx="4790" formatCode="General">
                  <c:v>4.7908353805541903</c:v>
                </c:pt>
                <c:pt idx="4791" formatCode="General">
                  <c:v>4.7918353080749503</c:v>
                </c:pt>
                <c:pt idx="4792" formatCode="General">
                  <c:v>4.7928352355956996</c:v>
                </c:pt>
                <c:pt idx="4793" formatCode="General">
                  <c:v>4.7938351631164497</c:v>
                </c:pt>
                <c:pt idx="4794" formatCode="General">
                  <c:v>4.7948350906371999</c:v>
                </c:pt>
                <c:pt idx="4795" formatCode="General">
                  <c:v>4.7958350181579501</c:v>
                </c:pt>
                <c:pt idx="4796" formatCode="General">
                  <c:v>4.79683494567871</c:v>
                </c:pt>
                <c:pt idx="4797" formatCode="General">
                  <c:v>4.7978348731994602</c:v>
                </c:pt>
                <c:pt idx="4798" formatCode="General">
                  <c:v>4.7988348007202104</c:v>
                </c:pt>
                <c:pt idx="4799" formatCode="General">
                  <c:v>4.7998347282409597</c:v>
                </c:pt>
                <c:pt idx="4800" formatCode="General">
                  <c:v>4.8008346557617099</c:v>
                </c:pt>
                <c:pt idx="4801" formatCode="General">
                  <c:v>4.8018345832824698</c:v>
                </c:pt>
                <c:pt idx="4802" formatCode="General">
                  <c:v>4.80283451080322</c:v>
                </c:pt>
                <c:pt idx="4803" formatCode="General">
                  <c:v>4.8038344383239702</c:v>
                </c:pt>
                <c:pt idx="4804" formatCode="General">
                  <c:v>4.8048343658447203</c:v>
                </c:pt>
                <c:pt idx="4805" formatCode="General">
                  <c:v>4.8058342933654696</c:v>
                </c:pt>
                <c:pt idx="4806" formatCode="General">
                  <c:v>4.8068342208862296</c:v>
                </c:pt>
                <c:pt idx="4807" formatCode="General">
                  <c:v>4.8078341484069798</c:v>
                </c:pt>
                <c:pt idx="4808" formatCode="General">
                  <c:v>4.8088340759277299</c:v>
                </c:pt>
                <c:pt idx="4809" formatCode="General">
                  <c:v>4.8098340034484801</c:v>
                </c:pt>
                <c:pt idx="4810" formatCode="General">
                  <c:v>4.8108339309692303</c:v>
                </c:pt>
                <c:pt idx="4811" formatCode="General">
                  <c:v>4.8118338584899902</c:v>
                </c:pt>
                <c:pt idx="4812" formatCode="General">
                  <c:v>4.8128337860107404</c:v>
                </c:pt>
                <c:pt idx="4813" formatCode="General">
                  <c:v>4.8138337135314897</c:v>
                </c:pt>
                <c:pt idx="4814" formatCode="General">
                  <c:v>4.8148336410522399</c:v>
                </c:pt>
                <c:pt idx="4815" formatCode="General">
                  <c:v>4.8158335685729901</c:v>
                </c:pt>
                <c:pt idx="4816" formatCode="General">
                  <c:v>4.81683349609375</c:v>
                </c:pt>
                <c:pt idx="4817" formatCode="General">
                  <c:v>4.8178334236145002</c:v>
                </c:pt>
                <c:pt idx="4818" formatCode="General">
                  <c:v>4.8188333511352504</c:v>
                </c:pt>
                <c:pt idx="4819" formatCode="General">
                  <c:v>4.8198332786559996</c:v>
                </c:pt>
                <c:pt idx="4820" formatCode="General">
                  <c:v>4.8208332061767498</c:v>
                </c:pt>
                <c:pt idx="4821" formatCode="General">
                  <c:v>4.8218331336975</c:v>
                </c:pt>
                <c:pt idx="4822" formatCode="General">
                  <c:v>4.8228330612182599</c:v>
                </c:pt>
                <c:pt idx="4823" formatCode="General">
                  <c:v>4.8238329887390101</c:v>
                </c:pt>
                <c:pt idx="4824" formatCode="General">
                  <c:v>4.8248329162597603</c:v>
                </c:pt>
                <c:pt idx="4825" formatCode="General">
                  <c:v>4.8258328437805096</c:v>
                </c:pt>
                <c:pt idx="4826" formatCode="General">
                  <c:v>4.8268327713012598</c:v>
                </c:pt>
                <c:pt idx="4827" formatCode="General">
                  <c:v>4.8278326988220197</c:v>
                </c:pt>
                <c:pt idx="4828" formatCode="General">
                  <c:v>4.8288326263427699</c:v>
                </c:pt>
                <c:pt idx="4829" formatCode="General">
                  <c:v>4.8298325538635201</c:v>
                </c:pt>
                <c:pt idx="4830" formatCode="General">
                  <c:v>4.8308324813842702</c:v>
                </c:pt>
                <c:pt idx="4831" formatCode="General">
                  <c:v>4.8318324089050204</c:v>
                </c:pt>
                <c:pt idx="4832" formatCode="General">
                  <c:v>4.8328323364257804</c:v>
                </c:pt>
                <c:pt idx="4833" formatCode="General">
                  <c:v>4.8338322639465297</c:v>
                </c:pt>
                <c:pt idx="4834" formatCode="General">
                  <c:v>4.8348321914672798</c:v>
                </c:pt>
                <c:pt idx="4835" formatCode="General">
                  <c:v>4.83583211898803</c:v>
                </c:pt>
                <c:pt idx="4836" formatCode="General">
                  <c:v>4.8368320465087802</c:v>
                </c:pt>
                <c:pt idx="4837" formatCode="General">
                  <c:v>4.8378319740295401</c:v>
                </c:pt>
                <c:pt idx="4838" formatCode="General">
                  <c:v>4.8388319015502903</c:v>
                </c:pt>
                <c:pt idx="4839" formatCode="General">
                  <c:v>4.8398318290710396</c:v>
                </c:pt>
                <c:pt idx="4840" formatCode="General">
                  <c:v>4.8408317565917898</c:v>
                </c:pt>
                <c:pt idx="4841" formatCode="General">
                  <c:v>4.8418316841125399</c:v>
                </c:pt>
                <c:pt idx="4842" formatCode="General">
                  <c:v>4.8428316116332999</c:v>
                </c:pt>
                <c:pt idx="4843" formatCode="General">
                  <c:v>4.8438315391540501</c:v>
                </c:pt>
                <c:pt idx="4844" formatCode="General">
                  <c:v>4.8448314666748002</c:v>
                </c:pt>
                <c:pt idx="4845" formatCode="General">
                  <c:v>4.8458313941955504</c:v>
                </c:pt>
                <c:pt idx="4846" formatCode="General">
                  <c:v>4.8468313217162997</c:v>
                </c:pt>
                <c:pt idx="4847" formatCode="General">
                  <c:v>4.8478312492370597</c:v>
                </c:pt>
                <c:pt idx="4848" formatCode="General">
                  <c:v>4.8488311767578098</c:v>
                </c:pt>
                <c:pt idx="4849" formatCode="General">
                  <c:v>4.84983110427856</c:v>
                </c:pt>
                <c:pt idx="4850" formatCode="General">
                  <c:v>4.8508310317993102</c:v>
                </c:pt>
                <c:pt idx="4851" formatCode="General">
                  <c:v>4.8518309593200604</c:v>
                </c:pt>
                <c:pt idx="4852" formatCode="General">
                  <c:v>4.8528308868408203</c:v>
                </c:pt>
                <c:pt idx="4853" formatCode="General">
                  <c:v>4.8538308143615696</c:v>
                </c:pt>
                <c:pt idx="4854" formatCode="General">
                  <c:v>4.8548307418823198</c:v>
                </c:pt>
                <c:pt idx="4855" formatCode="General">
                  <c:v>4.85583066940307</c:v>
                </c:pt>
                <c:pt idx="4856" formatCode="General">
                  <c:v>4.8568305969238201</c:v>
                </c:pt>
                <c:pt idx="4857" formatCode="General">
                  <c:v>4.8578305244445801</c:v>
                </c:pt>
                <c:pt idx="4858" formatCode="General">
                  <c:v>4.8588304519653303</c:v>
                </c:pt>
                <c:pt idx="4859" formatCode="General">
                  <c:v>4.8598303794860804</c:v>
                </c:pt>
                <c:pt idx="4860" formatCode="General">
                  <c:v>4.8608303070068297</c:v>
                </c:pt>
                <c:pt idx="4861" formatCode="General">
                  <c:v>4.8618302345275799</c:v>
                </c:pt>
                <c:pt idx="4862" formatCode="General">
                  <c:v>4.8628301620483301</c:v>
                </c:pt>
                <c:pt idx="4863" formatCode="General">
                  <c:v>4.86383008956909</c:v>
                </c:pt>
                <c:pt idx="4864" formatCode="General">
                  <c:v>4.8648300170898402</c:v>
                </c:pt>
                <c:pt idx="4865" formatCode="General">
                  <c:v>4.8658299446105904</c:v>
                </c:pt>
                <c:pt idx="4866" formatCode="General">
                  <c:v>4.8668298721313397</c:v>
                </c:pt>
                <c:pt idx="4867" formatCode="General">
                  <c:v>4.8678297996520898</c:v>
                </c:pt>
                <c:pt idx="4868" formatCode="General">
                  <c:v>4.8688297271728498</c:v>
                </c:pt>
                <c:pt idx="4869" formatCode="General">
                  <c:v>4.8698296546936</c:v>
                </c:pt>
                <c:pt idx="4870" formatCode="General">
                  <c:v>4.8708295822143501</c:v>
                </c:pt>
                <c:pt idx="4871" formatCode="General">
                  <c:v>4.8718295097351003</c:v>
                </c:pt>
                <c:pt idx="4872" formatCode="General">
                  <c:v>4.8728294372558496</c:v>
                </c:pt>
                <c:pt idx="4873" formatCode="General">
                  <c:v>4.8738293647766104</c:v>
                </c:pt>
                <c:pt idx="4874" formatCode="General">
                  <c:v>4.8748292922973597</c:v>
                </c:pt>
                <c:pt idx="4875" formatCode="General">
                  <c:v>4.8758292198181099</c:v>
                </c:pt>
                <c:pt idx="4876" formatCode="General">
                  <c:v>4.8768291473388601</c:v>
                </c:pt>
                <c:pt idx="4877" formatCode="General">
                  <c:v>4.8778290748596103</c:v>
                </c:pt>
                <c:pt idx="4878" formatCode="General">
                  <c:v>4.8788290023803702</c:v>
                </c:pt>
                <c:pt idx="4879" formatCode="General">
                  <c:v>4.8798289299011204</c:v>
                </c:pt>
                <c:pt idx="4880" formatCode="General">
                  <c:v>4.8808288574218697</c:v>
                </c:pt>
                <c:pt idx="4881" formatCode="General">
                  <c:v>4.8818287849426198</c:v>
                </c:pt>
                <c:pt idx="4882" formatCode="General">
                  <c:v>4.88282871246337</c:v>
                </c:pt>
                <c:pt idx="4883" formatCode="General">
                  <c:v>4.88382863998413</c:v>
                </c:pt>
                <c:pt idx="4884" formatCode="General">
                  <c:v>4.8848285675048801</c:v>
                </c:pt>
                <c:pt idx="4885" formatCode="General">
                  <c:v>4.8858284950256303</c:v>
                </c:pt>
                <c:pt idx="4886" formatCode="General">
                  <c:v>4.8868284225463796</c:v>
                </c:pt>
                <c:pt idx="4887" formatCode="General">
                  <c:v>4.8878283500671298</c:v>
                </c:pt>
                <c:pt idx="4888" formatCode="General">
                  <c:v>4.8888282775878897</c:v>
                </c:pt>
                <c:pt idx="4889" formatCode="General">
                  <c:v>4.8898282051086399</c:v>
                </c:pt>
                <c:pt idx="4890" formatCode="General">
                  <c:v>4.8908281326293901</c:v>
                </c:pt>
                <c:pt idx="4891" formatCode="General">
                  <c:v>4.8918280601501403</c:v>
                </c:pt>
                <c:pt idx="4892" formatCode="General">
                  <c:v>4.8928279876708896</c:v>
                </c:pt>
                <c:pt idx="4893" formatCode="General">
                  <c:v>4.8938279151916504</c:v>
                </c:pt>
                <c:pt idx="4894" formatCode="General">
                  <c:v>4.8948278427123997</c:v>
                </c:pt>
                <c:pt idx="4895" formatCode="General">
                  <c:v>4.8958277702331499</c:v>
                </c:pt>
                <c:pt idx="4896" formatCode="General">
                  <c:v>4.8968276977539</c:v>
                </c:pt>
                <c:pt idx="4897" formatCode="General">
                  <c:v>4.8978276252746502</c:v>
                </c:pt>
                <c:pt idx="4898" formatCode="General">
                  <c:v>4.8988275527954102</c:v>
                </c:pt>
                <c:pt idx="4899" formatCode="General">
                  <c:v>4.8998274803161603</c:v>
                </c:pt>
                <c:pt idx="4900" formatCode="General">
                  <c:v>4.9008274078369096</c:v>
                </c:pt>
                <c:pt idx="4901" formatCode="General">
                  <c:v>4.9018273353576598</c:v>
                </c:pt>
                <c:pt idx="4902" formatCode="General">
                  <c:v>4.90282726287841</c:v>
                </c:pt>
                <c:pt idx="4903" formatCode="General">
                  <c:v>4.9038271903991602</c:v>
                </c:pt>
                <c:pt idx="4904" formatCode="General">
                  <c:v>4.9048271179199201</c:v>
                </c:pt>
                <c:pt idx="4905" formatCode="General">
                  <c:v>4.9058270454406703</c:v>
                </c:pt>
                <c:pt idx="4906" formatCode="General">
                  <c:v>4.9068269729614196</c:v>
                </c:pt>
                <c:pt idx="4907" formatCode="General">
                  <c:v>4.9078269004821697</c:v>
                </c:pt>
                <c:pt idx="4908" formatCode="General">
                  <c:v>4.9088268280029199</c:v>
                </c:pt>
                <c:pt idx="4909" formatCode="General">
                  <c:v>4.9098267555236799</c:v>
                </c:pt>
                <c:pt idx="4910" formatCode="General">
                  <c:v>4.91082668304443</c:v>
                </c:pt>
                <c:pt idx="4911" formatCode="General">
                  <c:v>4.9118266105651802</c:v>
                </c:pt>
                <c:pt idx="4912" formatCode="General">
                  <c:v>4.9128265380859304</c:v>
                </c:pt>
                <c:pt idx="4913" formatCode="General">
                  <c:v>4.9138264656066797</c:v>
                </c:pt>
                <c:pt idx="4914" formatCode="General">
                  <c:v>4.9148263931274396</c:v>
                </c:pt>
                <c:pt idx="4915" formatCode="General">
                  <c:v>4.9158263206481898</c:v>
                </c:pt>
                <c:pt idx="4916" formatCode="General">
                  <c:v>4.91682624816894</c:v>
                </c:pt>
                <c:pt idx="4917" formatCode="General">
                  <c:v>4.9178261756896902</c:v>
                </c:pt>
                <c:pt idx="4918" formatCode="General">
                  <c:v>4.9188261032104403</c:v>
                </c:pt>
                <c:pt idx="4919" formatCode="General">
                  <c:v>4.9198260307312003</c:v>
                </c:pt>
                <c:pt idx="4920" formatCode="General">
                  <c:v>4.9208259582519496</c:v>
                </c:pt>
                <c:pt idx="4921" formatCode="General">
                  <c:v>4.9218258857726997</c:v>
                </c:pt>
                <c:pt idx="4922" formatCode="General">
                  <c:v>4.9228258132934499</c:v>
                </c:pt>
                <c:pt idx="4923" formatCode="General">
                  <c:v>4.9238257408142001</c:v>
                </c:pt>
                <c:pt idx="4924" formatCode="General">
                  <c:v>4.92482566833496</c:v>
                </c:pt>
                <c:pt idx="4925" formatCode="General">
                  <c:v>4.9258255958557102</c:v>
                </c:pt>
                <c:pt idx="4926" formatCode="General">
                  <c:v>4.9268255233764604</c:v>
                </c:pt>
                <c:pt idx="4927" formatCode="General">
                  <c:v>4.9278254508972097</c:v>
                </c:pt>
                <c:pt idx="4928" formatCode="General">
                  <c:v>4.9288253784179599</c:v>
                </c:pt>
                <c:pt idx="4929" formatCode="General">
                  <c:v>4.9298253059387198</c:v>
                </c:pt>
                <c:pt idx="4930" formatCode="General">
                  <c:v>4.93082523345947</c:v>
                </c:pt>
                <c:pt idx="4931" formatCode="General">
                  <c:v>4.9318251609802202</c:v>
                </c:pt>
                <c:pt idx="4932" formatCode="General">
                  <c:v>4.9328250885009703</c:v>
                </c:pt>
                <c:pt idx="4933" formatCode="General">
                  <c:v>4.9338250160217196</c:v>
                </c:pt>
                <c:pt idx="4934" formatCode="General">
                  <c:v>4.9348249435424796</c:v>
                </c:pt>
                <c:pt idx="4935" formatCode="General">
                  <c:v>4.9358248710632298</c:v>
                </c:pt>
                <c:pt idx="4936" formatCode="General">
                  <c:v>4.9368247985839799</c:v>
                </c:pt>
                <c:pt idx="4937" formatCode="General">
                  <c:v>4.9378247261047301</c:v>
                </c:pt>
                <c:pt idx="4938" formatCode="General">
                  <c:v>4.9388246536254803</c:v>
                </c:pt>
                <c:pt idx="4939" formatCode="General">
                  <c:v>4.9398245811462402</c:v>
                </c:pt>
                <c:pt idx="4940" formatCode="General">
                  <c:v>4.9408245086669904</c:v>
                </c:pt>
                <c:pt idx="4941" formatCode="General">
                  <c:v>4.9418244361877397</c:v>
                </c:pt>
                <c:pt idx="4942" formatCode="General">
                  <c:v>4.9428243637084899</c:v>
                </c:pt>
                <c:pt idx="4943" formatCode="General">
                  <c:v>4.9438242912292401</c:v>
                </c:pt>
                <c:pt idx="4944" formatCode="General">
                  <c:v>4.94482421875</c:v>
                </c:pt>
                <c:pt idx="4945" formatCode="General">
                  <c:v>4.9458241462707502</c:v>
                </c:pt>
                <c:pt idx="4946" formatCode="General">
                  <c:v>4.9468240737915004</c:v>
                </c:pt>
                <c:pt idx="4947" formatCode="General">
                  <c:v>4.9478240013122496</c:v>
                </c:pt>
                <c:pt idx="4948" formatCode="General">
                  <c:v>4.9488239288329998</c:v>
                </c:pt>
                <c:pt idx="4949" formatCode="General">
                  <c:v>4.94982385635375</c:v>
                </c:pt>
                <c:pt idx="4950" formatCode="General">
                  <c:v>4.9508237838745099</c:v>
                </c:pt>
                <c:pt idx="4951" formatCode="General">
                  <c:v>4.9518237113952601</c:v>
                </c:pt>
                <c:pt idx="4952" formatCode="General">
                  <c:v>4.9528236389160103</c:v>
                </c:pt>
                <c:pt idx="4953" formatCode="General">
                  <c:v>4.9538235664367596</c:v>
                </c:pt>
                <c:pt idx="4954" formatCode="General">
                  <c:v>4.9548234939575098</c:v>
                </c:pt>
                <c:pt idx="4955" formatCode="General">
                  <c:v>4.9558234214782697</c:v>
                </c:pt>
                <c:pt idx="4956" formatCode="General">
                  <c:v>4.9568233489990199</c:v>
                </c:pt>
                <c:pt idx="4957" formatCode="General">
                  <c:v>4.9578232765197701</c:v>
                </c:pt>
                <c:pt idx="4958" formatCode="General">
                  <c:v>4.9588232040405202</c:v>
                </c:pt>
                <c:pt idx="4959" formatCode="General">
                  <c:v>4.9598231315612704</c:v>
                </c:pt>
                <c:pt idx="4960" formatCode="General">
                  <c:v>4.9608230590820304</c:v>
                </c:pt>
                <c:pt idx="4961" formatCode="General">
                  <c:v>4.9618229866027797</c:v>
                </c:pt>
                <c:pt idx="4962" formatCode="General">
                  <c:v>4.9628229141235298</c:v>
                </c:pt>
                <c:pt idx="4963" formatCode="General">
                  <c:v>4.96382284164428</c:v>
                </c:pt>
                <c:pt idx="4964" formatCode="General">
                  <c:v>4.9648227691650302</c:v>
                </c:pt>
                <c:pt idx="4965" formatCode="General">
                  <c:v>4.9658226966857901</c:v>
                </c:pt>
                <c:pt idx="4966" formatCode="General">
                  <c:v>4.9668226242065403</c:v>
                </c:pt>
                <c:pt idx="4967" formatCode="General">
                  <c:v>4.9678225517272896</c:v>
                </c:pt>
                <c:pt idx="4968" formatCode="General">
                  <c:v>4.9688224792480398</c:v>
                </c:pt>
                <c:pt idx="4969" formatCode="General">
                  <c:v>4.9698224067687899</c:v>
                </c:pt>
                <c:pt idx="4970" formatCode="General">
                  <c:v>4.9708223342895499</c:v>
                </c:pt>
                <c:pt idx="4971" formatCode="General">
                  <c:v>4.9718222618103001</c:v>
                </c:pt>
                <c:pt idx="4972" formatCode="General">
                  <c:v>4.9728221893310502</c:v>
                </c:pt>
                <c:pt idx="4973" formatCode="General">
                  <c:v>4.9738221168518004</c:v>
                </c:pt>
                <c:pt idx="4974" formatCode="General">
                  <c:v>4.9748220443725497</c:v>
                </c:pt>
                <c:pt idx="4975" formatCode="General">
                  <c:v>4.9758219718933097</c:v>
                </c:pt>
                <c:pt idx="4976" formatCode="General">
                  <c:v>4.9768218994140598</c:v>
                </c:pt>
                <c:pt idx="4977" formatCode="General">
                  <c:v>4.97782182693481</c:v>
                </c:pt>
                <c:pt idx="4978" formatCode="General">
                  <c:v>4.9788217544555602</c:v>
                </c:pt>
                <c:pt idx="4979" formatCode="General">
                  <c:v>4.9798216819763104</c:v>
                </c:pt>
                <c:pt idx="4980" formatCode="General">
                  <c:v>4.9808216094970703</c:v>
                </c:pt>
                <c:pt idx="4981" formatCode="General">
                  <c:v>4.9818215370178196</c:v>
                </c:pt>
                <c:pt idx="4982" formatCode="General">
                  <c:v>4.9828214645385698</c:v>
                </c:pt>
                <c:pt idx="4983" formatCode="General">
                  <c:v>4.98382139205932</c:v>
                </c:pt>
                <c:pt idx="4984" formatCode="General">
                  <c:v>4.9848213195800701</c:v>
                </c:pt>
                <c:pt idx="4985" formatCode="General">
                  <c:v>4.9858212471008301</c:v>
                </c:pt>
                <c:pt idx="4986" formatCode="General">
                  <c:v>4.9868211746215803</c:v>
                </c:pt>
                <c:pt idx="4987" formatCode="General">
                  <c:v>4.9878211021423304</c:v>
                </c:pt>
                <c:pt idx="4988" formatCode="General">
                  <c:v>4.9888210296630797</c:v>
                </c:pt>
                <c:pt idx="4989" formatCode="General">
                  <c:v>4.9898209571838299</c:v>
                </c:pt>
                <c:pt idx="4990" formatCode="General">
                  <c:v>4.9908208847045801</c:v>
                </c:pt>
                <c:pt idx="4991" formatCode="General">
                  <c:v>4.99182081222534</c:v>
                </c:pt>
                <c:pt idx="4992" formatCode="General">
                  <c:v>4.9928207397460902</c:v>
                </c:pt>
                <c:pt idx="4993" formatCode="General">
                  <c:v>4.9938206672668404</c:v>
                </c:pt>
                <c:pt idx="4994" formatCode="General">
                  <c:v>4.9948205947875897</c:v>
                </c:pt>
                <c:pt idx="4995" formatCode="General">
                  <c:v>4.9958205223083398</c:v>
                </c:pt>
                <c:pt idx="4996" formatCode="General">
                  <c:v>4.9968204498290998</c:v>
                </c:pt>
                <c:pt idx="4997" formatCode="General">
                  <c:v>4.99782037734985</c:v>
                </c:pt>
                <c:pt idx="4998" formatCode="General">
                  <c:v>4.9988203048706001</c:v>
                </c:pt>
                <c:pt idx="4999" formatCode="General">
                  <c:v>4.9998202323913503</c:v>
                </c:pt>
                <c:pt idx="5000" formatCode="General">
                  <c:v>5.0008201599120996</c:v>
                </c:pt>
                <c:pt idx="5001" formatCode="General">
                  <c:v>5.0018200874328604</c:v>
                </c:pt>
                <c:pt idx="5002" formatCode="General">
                  <c:v>5.0028200149536097</c:v>
                </c:pt>
                <c:pt idx="5003" formatCode="General">
                  <c:v>5.0038199424743599</c:v>
                </c:pt>
                <c:pt idx="5004" formatCode="General">
                  <c:v>5.0048198699951101</c:v>
                </c:pt>
                <c:pt idx="5005" formatCode="General">
                  <c:v>5.0058197975158603</c:v>
                </c:pt>
                <c:pt idx="5006" formatCode="General">
                  <c:v>5.0068197250366202</c:v>
                </c:pt>
                <c:pt idx="5007" formatCode="General">
                  <c:v>5.0078196525573704</c:v>
                </c:pt>
                <c:pt idx="5008" formatCode="General">
                  <c:v>5.0088195800781197</c:v>
                </c:pt>
                <c:pt idx="5009" formatCode="General">
                  <c:v>5.0098195075988698</c:v>
                </c:pt>
                <c:pt idx="5010" formatCode="General">
                  <c:v>5.01081943511962</c:v>
                </c:pt>
                <c:pt idx="5011" formatCode="General">
                  <c:v>5.01181936264038</c:v>
                </c:pt>
                <c:pt idx="5012" formatCode="General">
                  <c:v>5.0128192901611301</c:v>
                </c:pt>
                <c:pt idx="5013" formatCode="General">
                  <c:v>5.0138192176818803</c:v>
                </c:pt>
                <c:pt idx="5014" formatCode="General">
                  <c:v>5.0148191452026296</c:v>
                </c:pt>
                <c:pt idx="5015" formatCode="General">
                  <c:v>5.0158190727233798</c:v>
                </c:pt>
                <c:pt idx="5016" formatCode="General">
                  <c:v>5.0168190002441397</c:v>
                </c:pt>
                <c:pt idx="5017" formatCode="General">
                  <c:v>5.0178189277648899</c:v>
                </c:pt>
                <c:pt idx="5018" formatCode="General">
                  <c:v>5.0188188552856401</c:v>
                </c:pt>
                <c:pt idx="5019" formatCode="General">
                  <c:v>5.0198187828063903</c:v>
                </c:pt>
                <c:pt idx="5020" formatCode="General">
                  <c:v>5.0208187103271396</c:v>
                </c:pt>
                <c:pt idx="5021" formatCode="General">
                  <c:v>5.0218186378479004</c:v>
                </c:pt>
                <c:pt idx="5022" formatCode="General">
                  <c:v>5.0228185653686497</c:v>
                </c:pt>
                <c:pt idx="5023" formatCode="General">
                  <c:v>5.0238184928893999</c:v>
                </c:pt>
                <c:pt idx="5024" formatCode="General">
                  <c:v>5.02481842041015</c:v>
                </c:pt>
                <c:pt idx="5025" formatCode="General">
                  <c:v>5.0258183479309002</c:v>
                </c:pt>
                <c:pt idx="5026" formatCode="General">
                  <c:v>5.0268182754516602</c:v>
                </c:pt>
                <c:pt idx="5027" formatCode="General">
                  <c:v>5.0278182029724103</c:v>
                </c:pt>
                <c:pt idx="5028" formatCode="General">
                  <c:v>5.0288181304931596</c:v>
                </c:pt>
                <c:pt idx="5029" formatCode="General">
                  <c:v>5.0298180580139098</c:v>
                </c:pt>
                <c:pt idx="5030" formatCode="General">
                  <c:v>5.03081798553466</c:v>
                </c:pt>
                <c:pt idx="5031" formatCode="General">
                  <c:v>5.0318179130554102</c:v>
                </c:pt>
                <c:pt idx="5032" formatCode="General">
                  <c:v>5.0328178405761701</c:v>
                </c:pt>
                <c:pt idx="5033" formatCode="General">
                  <c:v>5.0338177680969203</c:v>
                </c:pt>
                <c:pt idx="5034" formatCode="General">
                  <c:v>5.0348176956176696</c:v>
                </c:pt>
                <c:pt idx="5035" formatCode="General">
                  <c:v>5.0358176231384197</c:v>
                </c:pt>
                <c:pt idx="5036" formatCode="General">
                  <c:v>5.0368175506591699</c:v>
                </c:pt>
                <c:pt idx="5037" formatCode="General">
                  <c:v>5.0378174781799299</c:v>
                </c:pt>
                <c:pt idx="5038" formatCode="General">
                  <c:v>5.03881740570068</c:v>
                </c:pt>
                <c:pt idx="5039" formatCode="General">
                  <c:v>5.0398173332214302</c:v>
                </c:pt>
                <c:pt idx="5040" formatCode="General">
                  <c:v>5.0408172607421804</c:v>
                </c:pt>
                <c:pt idx="5041" formatCode="General">
                  <c:v>5.0418171882629297</c:v>
                </c:pt>
                <c:pt idx="5042" formatCode="General">
                  <c:v>5.0428171157836896</c:v>
                </c:pt>
                <c:pt idx="5043" formatCode="General">
                  <c:v>5.0438170433044398</c:v>
                </c:pt>
                <c:pt idx="5044" formatCode="General">
                  <c:v>5.04481697082519</c:v>
                </c:pt>
                <c:pt idx="5045" formatCode="General">
                  <c:v>5.0458168983459402</c:v>
                </c:pt>
                <c:pt idx="5046" formatCode="General">
                  <c:v>5.0468168258666903</c:v>
                </c:pt>
                <c:pt idx="5047" formatCode="General">
                  <c:v>5.0478167533874503</c:v>
                </c:pt>
                <c:pt idx="5048" formatCode="General">
                  <c:v>5.0488166809081996</c:v>
                </c:pt>
                <c:pt idx="5049" formatCode="General">
                  <c:v>5.0498166084289497</c:v>
                </c:pt>
                <c:pt idx="5050" formatCode="General">
                  <c:v>5.0508165359496999</c:v>
                </c:pt>
                <c:pt idx="5051" formatCode="General">
                  <c:v>5.0518164634704501</c:v>
                </c:pt>
                <c:pt idx="5052" formatCode="General">
                  <c:v>5.05281639099121</c:v>
                </c:pt>
                <c:pt idx="5053" formatCode="General">
                  <c:v>5.0538163185119602</c:v>
                </c:pt>
                <c:pt idx="5054" formatCode="General">
                  <c:v>5.0548162460327104</c:v>
                </c:pt>
                <c:pt idx="5055" formatCode="General">
                  <c:v>5.0558161735534597</c:v>
                </c:pt>
                <c:pt idx="5056" formatCode="General">
                  <c:v>5.0568161010742099</c:v>
                </c:pt>
                <c:pt idx="5057" formatCode="General">
                  <c:v>5.0578160285949698</c:v>
                </c:pt>
                <c:pt idx="5058" formatCode="General">
                  <c:v>5.05881595611572</c:v>
                </c:pt>
                <c:pt idx="5059" formatCode="General">
                  <c:v>5.0598158836364702</c:v>
                </c:pt>
                <c:pt idx="5060" formatCode="General">
                  <c:v>5.0608158111572203</c:v>
                </c:pt>
                <c:pt idx="5061" formatCode="General">
                  <c:v>5.0618157386779696</c:v>
                </c:pt>
                <c:pt idx="5062" formatCode="General">
                  <c:v>5.0628156661987296</c:v>
                </c:pt>
                <c:pt idx="5063" formatCode="General">
                  <c:v>5.0638155937194798</c:v>
                </c:pt>
                <c:pt idx="5064" formatCode="General">
                  <c:v>5.0648155212402299</c:v>
                </c:pt>
                <c:pt idx="5065" formatCode="General">
                  <c:v>5.0658154487609801</c:v>
                </c:pt>
                <c:pt idx="5066" formatCode="General">
                  <c:v>5.0668153762817303</c:v>
                </c:pt>
                <c:pt idx="5067" formatCode="General">
                  <c:v>5.0678153038024902</c:v>
                </c:pt>
                <c:pt idx="5068" formatCode="General">
                  <c:v>5.0688152313232404</c:v>
                </c:pt>
                <c:pt idx="5069" formatCode="General">
                  <c:v>5.0698151588439897</c:v>
                </c:pt>
                <c:pt idx="5070" formatCode="General">
                  <c:v>5.0708150863647399</c:v>
                </c:pt>
                <c:pt idx="5071" formatCode="General">
                  <c:v>5.0718150138854901</c:v>
                </c:pt>
                <c:pt idx="5072" formatCode="General">
                  <c:v>5.07281494140625</c:v>
                </c:pt>
                <c:pt idx="5073" formatCode="General">
                  <c:v>5.0738148689270002</c:v>
                </c:pt>
                <c:pt idx="5074" formatCode="General">
                  <c:v>5.0748147964477504</c:v>
                </c:pt>
                <c:pt idx="5075" formatCode="General">
                  <c:v>5.0758147239684996</c:v>
                </c:pt>
                <c:pt idx="5076" formatCode="General">
                  <c:v>5.0768146514892498</c:v>
                </c:pt>
                <c:pt idx="5077" formatCode="General">
                  <c:v>5.07781457901</c:v>
                </c:pt>
                <c:pt idx="5078" formatCode="General">
                  <c:v>5.0788145065307599</c:v>
                </c:pt>
                <c:pt idx="5079" formatCode="General">
                  <c:v>5.0798144340515101</c:v>
                </c:pt>
                <c:pt idx="5080" formatCode="General">
                  <c:v>5.0808143615722603</c:v>
                </c:pt>
                <c:pt idx="5081" formatCode="General">
                  <c:v>5.0818142890930096</c:v>
                </c:pt>
                <c:pt idx="5082" formatCode="General">
                  <c:v>5.0828142166137598</c:v>
                </c:pt>
                <c:pt idx="5083" formatCode="General">
                  <c:v>5.0838141441345197</c:v>
                </c:pt>
                <c:pt idx="5084" formatCode="General">
                  <c:v>5.0848140716552699</c:v>
                </c:pt>
                <c:pt idx="5085" formatCode="General">
                  <c:v>5.0858139991760201</c:v>
                </c:pt>
                <c:pt idx="5086" formatCode="General">
                  <c:v>5.0868139266967702</c:v>
                </c:pt>
                <c:pt idx="5087" formatCode="General">
                  <c:v>5.0878138542175204</c:v>
                </c:pt>
                <c:pt idx="5088" formatCode="General">
                  <c:v>5.0888137817382804</c:v>
                </c:pt>
                <c:pt idx="5089" formatCode="General">
                  <c:v>5.0898137092590297</c:v>
                </c:pt>
                <c:pt idx="5090" formatCode="General">
                  <c:v>5.0908136367797798</c:v>
                </c:pt>
                <c:pt idx="5091" formatCode="General">
                  <c:v>5.09181356430053</c:v>
                </c:pt>
                <c:pt idx="5092" formatCode="General">
                  <c:v>5.0928134918212802</c:v>
                </c:pt>
                <c:pt idx="5093" formatCode="General">
                  <c:v>5.0938134193420401</c:v>
                </c:pt>
                <c:pt idx="5094" formatCode="General">
                  <c:v>5.0948133468627903</c:v>
                </c:pt>
                <c:pt idx="5095" formatCode="General">
                  <c:v>5.0958132743835396</c:v>
                </c:pt>
                <c:pt idx="5096" formatCode="General">
                  <c:v>5.0968132019042898</c:v>
                </c:pt>
                <c:pt idx="5097" formatCode="General">
                  <c:v>5.0978131294250399</c:v>
                </c:pt>
                <c:pt idx="5098" formatCode="General">
                  <c:v>5.0988130569457999</c:v>
                </c:pt>
                <c:pt idx="5099" formatCode="General">
                  <c:v>5.0998129844665501</c:v>
                </c:pt>
                <c:pt idx="5100" formatCode="General">
                  <c:v>5.1008129119873002</c:v>
                </c:pt>
                <c:pt idx="5101" formatCode="General">
                  <c:v>5.1018128395080504</c:v>
                </c:pt>
                <c:pt idx="5102" formatCode="General">
                  <c:v>5.1028127670287997</c:v>
                </c:pt>
                <c:pt idx="5103" formatCode="General">
                  <c:v>5.1038126945495597</c:v>
                </c:pt>
                <c:pt idx="5104" formatCode="General">
                  <c:v>5.1048126220703098</c:v>
                </c:pt>
                <c:pt idx="5105" formatCode="General">
                  <c:v>5.10581254959106</c:v>
                </c:pt>
                <c:pt idx="5106" formatCode="General">
                  <c:v>5.1068124771118102</c:v>
                </c:pt>
                <c:pt idx="5107" formatCode="General">
                  <c:v>5.1078124046325604</c:v>
                </c:pt>
                <c:pt idx="5108" formatCode="General">
                  <c:v>5.1088123321533203</c:v>
                </c:pt>
                <c:pt idx="5109" formatCode="General">
                  <c:v>5.1098122596740696</c:v>
                </c:pt>
                <c:pt idx="5110" formatCode="General">
                  <c:v>5.1108121871948198</c:v>
                </c:pt>
                <c:pt idx="5111" formatCode="General">
                  <c:v>5.11181211471557</c:v>
                </c:pt>
                <c:pt idx="5112" formatCode="General">
                  <c:v>5.1128120422363201</c:v>
                </c:pt>
                <c:pt idx="5113" formatCode="General">
                  <c:v>5.1138119697570801</c:v>
                </c:pt>
                <c:pt idx="5114" formatCode="General">
                  <c:v>5.1148118972778303</c:v>
                </c:pt>
                <c:pt idx="5115" formatCode="General">
                  <c:v>5.1158118247985804</c:v>
                </c:pt>
                <c:pt idx="5116" formatCode="General">
                  <c:v>5.1168117523193297</c:v>
                </c:pt>
                <c:pt idx="5117" formatCode="General">
                  <c:v>5.1178116798400799</c:v>
                </c:pt>
                <c:pt idx="5118" formatCode="General">
                  <c:v>5.1188116073608301</c:v>
                </c:pt>
                <c:pt idx="5119" formatCode="General">
                  <c:v>5.11981153488159</c:v>
                </c:pt>
                <c:pt idx="5120" formatCode="General">
                  <c:v>5.1208114624023402</c:v>
                </c:pt>
                <c:pt idx="5121" formatCode="General">
                  <c:v>5.1218113899230904</c:v>
                </c:pt>
                <c:pt idx="5122" formatCode="General">
                  <c:v>5.1228113174438397</c:v>
                </c:pt>
                <c:pt idx="5123" formatCode="General">
                  <c:v>5.1238112449645898</c:v>
                </c:pt>
                <c:pt idx="5124" formatCode="General">
                  <c:v>5.1248111724853498</c:v>
                </c:pt>
                <c:pt idx="5125" formatCode="General">
                  <c:v>5.1258111000061</c:v>
                </c:pt>
                <c:pt idx="5126" formatCode="General">
                  <c:v>5.1268110275268501</c:v>
                </c:pt>
                <c:pt idx="5127" formatCode="General">
                  <c:v>5.1278109550476003</c:v>
                </c:pt>
                <c:pt idx="5128" formatCode="General">
                  <c:v>5.1288108825683496</c:v>
                </c:pt>
                <c:pt idx="5129" formatCode="General">
                  <c:v>5.1298108100891104</c:v>
                </c:pt>
                <c:pt idx="5130" formatCode="General">
                  <c:v>5.1308107376098597</c:v>
                </c:pt>
                <c:pt idx="5131" formatCode="General">
                  <c:v>5.1318106651306099</c:v>
                </c:pt>
                <c:pt idx="5132" formatCode="General">
                  <c:v>5.1328105926513601</c:v>
                </c:pt>
                <c:pt idx="5133" formatCode="General">
                  <c:v>5.1338105201721103</c:v>
                </c:pt>
                <c:pt idx="5134" formatCode="General">
                  <c:v>5.1348104476928702</c:v>
                </c:pt>
                <c:pt idx="5135" formatCode="General">
                  <c:v>5.1358103752136204</c:v>
                </c:pt>
                <c:pt idx="5136" formatCode="General">
                  <c:v>5.1368103027343697</c:v>
                </c:pt>
                <c:pt idx="5137" formatCode="General">
                  <c:v>5.1378102302551198</c:v>
                </c:pt>
                <c:pt idx="5138" formatCode="General">
                  <c:v>5.13881015777587</c:v>
                </c:pt>
                <c:pt idx="5139" formatCode="General">
                  <c:v>5.13981008529663</c:v>
                </c:pt>
                <c:pt idx="5140" formatCode="General">
                  <c:v>5.1408100128173801</c:v>
                </c:pt>
                <c:pt idx="5141" formatCode="General">
                  <c:v>5.1418099403381303</c:v>
                </c:pt>
                <c:pt idx="5142" formatCode="General">
                  <c:v>5.1428098678588796</c:v>
                </c:pt>
                <c:pt idx="5143" formatCode="General">
                  <c:v>5.1438097953796298</c:v>
                </c:pt>
                <c:pt idx="5144" formatCode="General">
                  <c:v>5.1448097229003897</c:v>
                </c:pt>
                <c:pt idx="5145" formatCode="General">
                  <c:v>5.1458096504211399</c:v>
                </c:pt>
                <c:pt idx="5146" formatCode="General">
                  <c:v>5.1468095779418901</c:v>
                </c:pt>
                <c:pt idx="5147" formatCode="General">
                  <c:v>5.1478095054626403</c:v>
                </c:pt>
                <c:pt idx="5148" formatCode="General">
                  <c:v>5.1488094329833896</c:v>
                </c:pt>
                <c:pt idx="5149" formatCode="General">
                  <c:v>5.1498093605041504</c:v>
                </c:pt>
                <c:pt idx="5150" formatCode="General">
                  <c:v>5.1508092880248997</c:v>
                </c:pt>
                <c:pt idx="5151" formatCode="General">
                  <c:v>5.1518092155456499</c:v>
                </c:pt>
                <c:pt idx="5152" formatCode="General">
                  <c:v>5.1528091430664</c:v>
                </c:pt>
                <c:pt idx="5153" formatCode="General">
                  <c:v>5.1538090705871502</c:v>
                </c:pt>
                <c:pt idx="5154" formatCode="General">
                  <c:v>5.1548089981079102</c:v>
                </c:pt>
                <c:pt idx="5155" formatCode="General">
                  <c:v>5.1558089256286603</c:v>
                </c:pt>
                <c:pt idx="5156" formatCode="General">
                  <c:v>5.1568088531494096</c:v>
                </c:pt>
                <c:pt idx="5157" formatCode="General">
                  <c:v>5.1578087806701598</c:v>
                </c:pt>
                <c:pt idx="5158" formatCode="General">
                  <c:v>5.15880870819091</c:v>
                </c:pt>
                <c:pt idx="5159" formatCode="General">
                  <c:v>5.1598086357116602</c:v>
                </c:pt>
                <c:pt idx="5160" formatCode="General">
                  <c:v>5.1608085632324201</c:v>
                </c:pt>
                <c:pt idx="5161" formatCode="General">
                  <c:v>5.1618084907531703</c:v>
                </c:pt>
                <c:pt idx="5162" formatCode="General">
                  <c:v>5.1628084182739196</c:v>
                </c:pt>
                <c:pt idx="5163" formatCode="General">
                  <c:v>5.1638083457946697</c:v>
                </c:pt>
                <c:pt idx="5164" formatCode="General">
                  <c:v>5.1648082733154199</c:v>
                </c:pt>
                <c:pt idx="5165" formatCode="General">
                  <c:v>5.1658082008361799</c:v>
                </c:pt>
                <c:pt idx="5166" formatCode="General">
                  <c:v>5.16680812835693</c:v>
                </c:pt>
                <c:pt idx="5167" formatCode="General">
                  <c:v>5.1678080558776802</c:v>
                </c:pt>
                <c:pt idx="5168" formatCode="General">
                  <c:v>5.1688079833984304</c:v>
                </c:pt>
                <c:pt idx="5169" formatCode="General">
                  <c:v>5.1698079109191797</c:v>
                </c:pt>
                <c:pt idx="5170" formatCode="General">
                  <c:v>5.1708078384399396</c:v>
                </c:pt>
                <c:pt idx="5171" formatCode="General">
                  <c:v>5.1718077659606898</c:v>
                </c:pt>
                <c:pt idx="5172" formatCode="General">
                  <c:v>5.17280769348144</c:v>
                </c:pt>
                <c:pt idx="5173" formatCode="General">
                  <c:v>5.1738076210021902</c:v>
                </c:pt>
                <c:pt idx="5174" formatCode="General">
                  <c:v>5.1748075485229403</c:v>
                </c:pt>
                <c:pt idx="5175" formatCode="General">
                  <c:v>5.1758074760437003</c:v>
                </c:pt>
                <c:pt idx="5176" formatCode="General">
                  <c:v>5.1768074035644496</c:v>
                </c:pt>
                <c:pt idx="5177" formatCode="General">
                  <c:v>5.1778073310851997</c:v>
                </c:pt>
                <c:pt idx="5178" formatCode="General">
                  <c:v>5.1788072586059499</c:v>
                </c:pt>
                <c:pt idx="5179" formatCode="General">
                  <c:v>5.1798071861267001</c:v>
                </c:pt>
                <c:pt idx="5180" formatCode="General">
                  <c:v>5.18080711364746</c:v>
                </c:pt>
                <c:pt idx="5181" formatCode="General">
                  <c:v>5.1818070411682102</c:v>
                </c:pt>
                <c:pt idx="5182" formatCode="General">
                  <c:v>5.1828069686889604</c:v>
                </c:pt>
                <c:pt idx="5183" formatCode="General">
                  <c:v>5.1838068962097097</c:v>
                </c:pt>
                <c:pt idx="5184" formatCode="General">
                  <c:v>5.1848068237304599</c:v>
                </c:pt>
                <c:pt idx="5185" formatCode="General">
                  <c:v>5.1858067512512198</c:v>
                </c:pt>
                <c:pt idx="5186" formatCode="General">
                  <c:v>5.18680667877197</c:v>
                </c:pt>
                <c:pt idx="5187" formatCode="General">
                  <c:v>5.1878066062927202</c:v>
                </c:pt>
                <c:pt idx="5188" formatCode="General">
                  <c:v>5.1888065338134703</c:v>
                </c:pt>
                <c:pt idx="5189" formatCode="General">
                  <c:v>5.1898064613342196</c:v>
                </c:pt>
                <c:pt idx="5190" formatCode="General">
                  <c:v>5.1908063888549796</c:v>
                </c:pt>
                <c:pt idx="5191" formatCode="General">
                  <c:v>5.1918063163757298</c:v>
                </c:pt>
                <c:pt idx="5192" formatCode="General">
                  <c:v>5.1928062438964799</c:v>
                </c:pt>
                <c:pt idx="5193" formatCode="General">
                  <c:v>5.1938061714172301</c:v>
                </c:pt>
                <c:pt idx="5194" formatCode="General">
                  <c:v>5.1948060989379803</c:v>
                </c:pt>
                <c:pt idx="5195" formatCode="General">
                  <c:v>5.1958060264587402</c:v>
                </c:pt>
                <c:pt idx="5196" formatCode="General">
                  <c:v>5.1968059539794904</c:v>
                </c:pt>
                <c:pt idx="5197" formatCode="General">
                  <c:v>5.1978058815002397</c:v>
                </c:pt>
                <c:pt idx="5198" formatCode="General">
                  <c:v>5.1988058090209899</c:v>
                </c:pt>
                <c:pt idx="5199" formatCode="General">
                  <c:v>5.1998057365417401</c:v>
                </c:pt>
                <c:pt idx="5200" formatCode="General">
                  <c:v>5.2008056640625</c:v>
                </c:pt>
                <c:pt idx="5201" formatCode="General">
                  <c:v>5.2018055915832502</c:v>
                </c:pt>
                <c:pt idx="5202" formatCode="General">
                  <c:v>5.2028055191040004</c:v>
                </c:pt>
                <c:pt idx="5203" formatCode="General">
                  <c:v>5.2038054466247496</c:v>
                </c:pt>
                <c:pt idx="5204" formatCode="General">
                  <c:v>5.2048053741454998</c:v>
                </c:pt>
                <c:pt idx="5205" formatCode="General">
                  <c:v>5.20580530166625</c:v>
                </c:pt>
                <c:pt idx="5206" formatCode="General">
                  <c:v>5.2068052291870099</c:v>
                </c:pt>
                <c:pt idx="5207" formatCode="General">
                  <c:v>5.2078051567077601</c:v>
                </c:pt>
                <c:pt idx="5208" formatCode="General">
                  <c:v>5.2088050842285103</c:v>
                </c:pt>
                <c:pt idx="5209" formatCode="General">
                  <c:v>5.2098050117492596</c:v>
                </c:pt>
                <c:pt idx="5210" formatCode="General">
                  <c:v>5.2108049392700098</c:v>
                </c:pt>
                <c:pt idx="5211" formatCode="General">
                  <c:v>5.2118048667907697</c:v>
                </c:pt>
                <c:pt idx="5212" formatCode="General">
                  <c:v>5.2128047943115199</c:v>
                </c:pt>
                <c:pt idx="5213" formatCode="General">
                  <c:v>5.2138047218322701</c:v>
                </c:pt>
                <c:pt idx="5214" formatCode="General">
                  <c:v>5.2148046493530202</c:v>
                </c:pt>
                <c:pt idx="5215" formatCode="General">
                  <c:v>5.2158045768737704</c:v>
                </c:pt>
                <c:pt idx="5216" formatCode="General">
                  <c:v>5.2168045043945304</c:v>
                </c:pt>
                <c:pt idx="5217" formatCode="General">
                  <c:v>5.2178044319152797</c:v>
                </c:pt>
                <c:pt idx="5218" formatCode="General">
                  <c:v>5.2188043594360298</c:v>
                </c:pt>
                <c:pt idx="5219" formatCode="General">
                  <c:v>5.21980428695678</c:v>
                </c:pt>
                <c:pt idx="5220" formatCode="General">
                  <c:v>5.2208042144775302</c:v>
                </c:pt>
                <c:pt idx="5221" formatCode="General">
                  <c:v>5.2218041419982901</c:v>
                </c:pt>
                <c:pt idx="5222" formatCode="General">
                  <c:v>5.2228040695190403</c:v>
                </c:pt>
                <c:pt idx="5223" formatCode="General">
                  <c:v>5.2238039970397896</c:v>
                </c:pt>
                <c:pt idx="5224" formatCode="General">
                  <c:v>5.2248039245605398</c:v>
                </c:pt>
                <c:pt idx="5225" formatCode="General">
                  <c:v>5.2258038520812899</c:v>
                </c:pt>
                <c:pt idx="5226" formatCode="General">
                  <c:v>5.2268037796020499</c:v>
                </c:pt>
                <c:pt idx="5227" formatCode="General">
                  <c:v>5.2278037071228001</c:v>
                </c:pt>
                <c:pt idx="5228" formatCode="General">
                  <c:v>5.2288036346435502</c:v>
                </c:pt>
                <c:pt idx="5229" formatCode="General">
                  <c:v>5.2298035621643004</c:v>
                </c:pt>
                <c:pt idx="5230" formatCode="General">
                  <c:v>5.2308034896850497</c:v>
                </c:pt>
                <c:pt idx="5231" formatCode="General">
                  <c:v>5.2318034172058097</c:v>
                </c:pt>
                <c:pt idx="5232" formatCode="General">
                  <c:v>5.2328033447265598</c:v>
                </c:pt>
                <c:pt idx="5233" formatCode="General">
                  <c:v>5.23380327224731</c:v>
                </c:pt>
                <c:pt idx="5234" formatCode="General">
                  <c:v>5.2348031997680602</c:v>
                </c:pt>
                <c:pt idx="5235" formatCode="General">
                  <c:v>5.2358031272888104</c:v>
                </c:pt>
                <c:pt idx="5236" formatCode="General">
                  <c:v>5.2368030548095703</c:v>
                </c:pt>
                <c:pt idx="5237" formatCode="General">
                  <c:v>5.2378029823303196</c:v>
                </c:pt>
                <c:pt idx="5238" formatCode="General">
                  <c:v>5.2388029098510698</c:v>
                </c:pt>
                <c:pt idx="5239" formatCode="General">
                  <c:v>5.23980283737182</c:v>
                </c:pt>
                <c:pt idx="5240" formatCode="General">
                  <c:v>5.2408027648925701</c:v>
                </c:pt>
                <c:pt idx="5241" formatCode="General">
                  <c:v>5.2418026924133301</c:v>
                </c:pt>
                <c:pt idx="5242" formatCode="General">
                  <c:v>5.2428026199340803</c:v>
                </c:pt>
                <c:pt idx="5243" formatCode="General">
                  <c:v>5.2438025474548304</c:v>
                </c:pt>
                <c:pt idx="5244" formatCode="General">
                  <c:v>5.2448024749755797</c:v>
                </c:pt>
                <c:pt idx="5245" formatCode="General">
                  <c:v>5.2458024024963299</c:v>
                </c:pt>
                <c:pt idx="5246" formatCode="General">
                  <c:v>5.2468023300170801</c:v>
                </c:pt>
                <c:pt idx="5247" formatCode="General">
                  <c:v>5.24780225753784</c:v>
                </c:pt>
                <c:pt idx="5248" formatCode="General">
                  <c:v>5.2488021850585902</c:v>
                </c:pt>
                <c:pt idx="5249" formatCode="General">
                  <c:v>5.2498021125793404</c:v>
                </c:pt>
                <c:pt idx="5250" formatCode="General">
                  <c:v>5.2508020401000897</c:v>
                </c:pt>
                <c:pt idx="5251" formatCode="General">
                  <c:v>5.2518019676208398</c:v>
                </c:pt>
                <c:pt idx="5252" formatCode="General">
                  <c:v>5.2528018951415998</c:v>
                </c:pt>
                <c:pt idx="5253" formatCode="General">
                  <c:v>5.25380182266235</c:v>
                </c:pt>
                <c:pt idx="5254" formatCode="General">
                  <c:v>5.2548017501831001</c:v>
                </c:pt>
                <c:pt idx="5255" formatCode="General">
                  <c:v>5.2558016777038503</c:v>
                </c:pt>
                <c:pt idx="5256" formatCode="General">
                  <c:v>5.2568016052245996</c:v>
                </c:pt>
                <c:pt idx="5257" formatCode="General">
                  <c:v>5.2578015327453604</c:v>
                </c:pt>
                <c:pt idx="5258" formatCode="General">
                  <c:v>5.2588014602661097</c:v>
                </c:pt>
                <c:pt idx="5259" formatCode="General">
                  <c:v>5.2598013877868599</c:v>
                </c:pt>
                <c:pt idx="5260" formatCode="General">
                  <c:v>5.2608013153076101</c:v>
                </c:pt>
                <c:pt idx="5261" formatCode="General">
                  <c:v>5.2618012428283603</c:v>
                </c:pt>
                <c:pt idx="5262" formatCode="General">
                  <c:v>5.2628011703491202</c:v>
                </c:pt>
                <c:pt idx="5263" formatCode="General">
                  <c:v>5.2638010978698704</c:v>
                </c:pt>
                <c:pt idx="5264" formatCode="General">
                  <c:v>5.2648010253906197</c:v>
                </c:pt>
                <c:pt idx="5265" formatCode="General">
                  <c:v>5.2658009529113698</c:v>
                </c:pt>
                <c:pt idx="5266" formatCode="General">
                  <c:v>5.26680088043212</c:v>
                </c:pt>
                <c:pt idx="5267" formatCode="General">
                  <c:v>5.26780080795288</c:v>
                </c:pt>
                <c:pt idx="5268" formatCode="General">
                  <c:v>5.2688007354736301</c:v>
                </c:pt>
                <c:pt idx="5269" formatCode="General">
                  <c:v>5.2698006629943803</c:v>
                </c:pt>
                <c:pt idx="5270" formatCode="General">
                  <c:v>5.2708005905151296</c:v>
                </c:pt>
                <c:pt idx="5271" formatCode="General">
                  <c:v>5.2718005180358798</c:v>
                </c:pt>
                <c:pt idx="5272" formatCode="General">
                  <c:v>5.2728004455566397</c:v>
                </c:pt>
                <c:pt idx="5273" formatCode="General">
                  <c:v>5.2738003730773899</c:v>
                </c:pt>
                <c:pt idx="5274" formatCode="General">
                  <c:v>5.2748003005981401</c:v>
                </c:pt>
                <c:pt idx="5275" formatCode="General">
                  <c:v>5.2758002281188903</c:v>
                </c:pt>
                <c:pt idx="5276" formatCode="General">
                  <c:v>5.2768001556396396</c:v>
                </c:pt>
                <c:pt idx="5277" formatCode="General">
                  <c:v>5.2778000831604004</c:v>
                </c:pt>
                <c:pt idx="5278" formatCode="General">
                  <c:v>5.2788000106811497</c:v>
                </c:pt>
                <c:pt idx="5279" formatCode="General">
                  <c:v>5.2797999382018999</c:v>
                </c:pt>
                <c:pt idx="5280" formatCode="General">
                  <c:v>5.28079986572265</c:v>
                </c:pt>
                <c:pt idx="5281" formatCode="General">
                  <c:v>5.2817997932434002</c:v>
                </c:pt>
                <c:pt idx="5282" formatCode="General">
                  <c:v>5.2827997207641602</c:v>
                </c:pt>
                <c:pt idx="5283" formatCode="General">
                  <c:v>5.2837996482849103</c:v>
                </c:pt>
                <c:pt idx="5284" formatCode="General">
                  <c:v>5.2847995758056596</c:v>
                </c:pt>
                <c:pt idx="5285" formatCode="General">
                  <c:v>5.2857995033264098</c:v>
                </c:pt>
                <c:pt idx="5286" formatCode="General">
                  <c:v>5.28679943084716</c:v>
                </c:pt>
                <c:pt idx="5287" formatCode="General">
                  <c:v>5.2877993583679102</c:v>
                </c:pt>
                <c:pt idx="5288" formatCode="General">
                  <c:v>5.2887992858886701</c:v>
                </c:pt>
                <c:pt idx="5289" formatCode="General">
                  <c:v>5.2897992134094203</c:v>
                </c:pt>
                <c:pt idx="5290" formatCode="General">
                  <c:v>5.2907991409301696</c:v>
                </c:pt>
                <c:pt idx="5291" formatCode="General">
                  <c:v>5.2917990684509197</c:v>
                </c:pt>
                <c:pt idx="5292" formatCode="General">
                  <c:v>5.2927989959716699</c:v>
                </c:pt>
                <c:pt idx="5293" formatCode="General">
                  <c:v>5.2937989234924299</c:v>
                </c:pt>
                <c:pt idx="5294" formatCode="General">
                  <c:v>5.29479885101318</c:v>
                </c:pt>
                <c:pt idx="5295" formatCode="General">
                  <c:v>5.2957987785339302</c:v>
                </c:pt>
                <c:pt idx="5296" formatCode="General">
                  <c:v>5.2967987060546804</c:v>
                </c:pt>
                <c:pt idx="5297" formatCode="General">
                  <c:v>5.2977986335754297</c:v>
                </c:pt>
                <c:pt idx="5298" formatCode="General">
                  <c:v>5.2987985610961896</c:v>
                </c:pt>
                <c:pt idx="5299" formatCode="General">
                  <c:v>5.2997984886169398</c:v>
                </c:pt>
                <c:pt idx="5300" formatCode="General">
                  <c:v>5.30079841613769</c:v>
                </c:pt>
                <c:pt idx="5301" formatCode="General">
                  <c:v>5.3017983436584402</c:v>
                </c:pt>
                <c:pt idx="5302" formatCode="General">
                  <c:v>5.3027982711791903</c:v>
                </c:pt>
                <c:pt idx="5303" formatCode="General">
                  <c:v>5.3037981986999503</c:v>
                </c:pt>
                <c:pt idx="5304" formatCode="General">
                  <c:v>5.3047981262206996</c:v>
                </c:pt>
                <c:pt idx="5305" formatCode="General">
                  <c:v>5.3057980537414497</c:v>
                </c:pt>
                <c:pt idx="5306" formatCode="General">
                  <c:v>5.3067979812621999</c:v>
                </c:pt>
                <c:pt idx="5307" formatCode="General">
                  <c:v>5.3077979087829501</c:v>
                </c:pt>
                <c:pt idx="5308" formatCode="General">
                  <c:v>5.30879783630371</c:v>
                </c:pt>
                <c:pt idx="5309" formatCode="General">
                  <c:v>5.3097977638244602</c:v>
                </c:pt>
                <c:pt idx="5310" formatCode="General">
                  <c:v>5.3107976913452104</c:v>
                </c:pt>
                <c:pt idx="5311" formatCode="General">
                  <c:v>5.3117976188659597</c:v>
                </c:pt>
                <c:pt idx="5312" formatCode="General">
                  <c:v>5.3127975463867099</c:v>
                </c:pt>
                <c:pt idx="5313" formatCode="General">
                  <c:v>5.3137974739074698</c:v>
                </c:pt>
                <c:pt idx="5314" formatCode="General">
                  <c:v>5.31479740142822</c:v>
                </c:pt>
                <c:pt idx="5315" formatCode="General">
                  <c:v>5.3157973289489702</c:v>
                </c:pt>
                <c:pt idx="5316" formatCode="General">
                  <c:v>5.3167972564697203</c:v>
                </c:pt>
                <c:pt idx="5317" formatCode="General">
                  <c:v>5.3177971839904696</c:v>
                </c:pt>
                <c:pt idx="5318" formatCode="General">
                  <c:v>5.3187971115112296</c:v>
                </c:pt>
                <c:pt idx="5319" formatCode="General">
                  <c:v>5.3197970390319798</c:v>
                </c:pt>
                <c:pt idx="5320" formatCode="General">
                  <c:v>5.3207969665527299</c:v>
                </c:pt>
                <c:pt idx="5321" formatCode="General">
                  <c:v>5.3217968940734801</c:v>
                </c:pt>
                <c:pt idx="5322" formatCode="General">
                  <c:v>5.3227968215942303</c:v>
                </c:pt>
                <c:pt idx="5323" formatCode="General">
                  <c:v>5.3237967491149902</c:v>
                </c:pt>
                <c:pt idx="5324" formatCode="General">
                  <c:v>5.3247966766357404</c:v>
                </c:pt>
                <c:pt idx="5325" formatCode="General">
                  <c:v>5.3257966041564897</c:v>
                </c:pt>
                <c:pt idx="5326" formatCode="General">
                  <c:v>5.3267965316772399</c:v>
                </c:pt>
                <c:pt idx="5327" formatCode="General">
                  <c:v>5.3277964591979901</c:v>
                </c:pt>
                <c:pt idx="5328" formatCode="General">
                  <c:v>5.32879638671875</c:v>
                </c:pt>
                <c:pt idx="5329" formatCode="General">
                  <c:v>5.3297963142395002</c:v>
                </c:pt>
                <c:pt idx="5330" formatCode="General">
                  <c:v>5.3307962417602504</c:v>
                </c:pt>
                <c:pt idx="5331" formatCode="General">
                  <c:v>5.3317961692809996</c:v>
                </c:pt>
                <c:pt idx="5332" formatCode="General">
                  <c:v>5.3327960968017498</c:v>
                </c:pt>
                <c:pt idx="5333" formatCode="General">
                  <c:v>5.3337960243225</c:v>
                </c:pt>
                <c:pt idx="5334" formatCode="General">
                  <c:v>5.3347959518432599</c:v>
                </c:pt>
                <c:pt idx="5335" formatCode="General">
                  <c:v>5.3357958793640101</c:v>
                </c:pt>
                <c:pt idx="5336" formatCode="General">
                  <c:v>5.3367958068847603</c:v>
                </c:pt>
                <c:pt idx="5337" formatCode="General">
                  <c:v>5.3377957344055096</c:v>
                </c:pt>
                <c:pt idx="5338" formatCode="General">
                  <c:v>5.3387956619262598</c:v>
                </c:pt>
                <c:pt idx="5339" formatCode="General">
                  <c:v>5.3397955894470197</c:v>
                </c:pt>
                <c:pt idx="5340" formatCode="General">
                  <c:v>5.3407955169677699</c:v>
                </c:pt>
                <c:pt idx="5341" formatCode="General">
                  <c:v>5.3417954444885201</c:v>
                </c:pt>
                <c:pt idx="5342" formatCode="General">
                  <c:v>5.3427953720092702</c:v>
                </c:pt>
                <c:pt idx="5343" formatCode="General">
                  <c:v>5.3437952995300204</c:v>
                </c:pt>
                <c:pt idx="5344" formatCode="General">
                  <c:v>5.3447952270507804</c:v>
                </c:pt>
                <c:pt idx="5345" formatCode="General">
                  <c:v>5.3457951545715297</c:v>
                </c:pt>
                <c:pt idx="5346" formatCode="General">
                  <c:v>5.3467950820922798</c:v>
                </c:pt>
                <c:pt idx="5347" formatCode="General">
                  <c:v>5.34779500961303</c:v>
                </c:pt>
                <c:pt idx="5348" formatCode="General">
                  <c:v>5.3487949371337802</c:v>
                </c:pt>
                <c:pt idx="5349" formatCode="General">
                  <c:v>5.3497948646545401</c:v>
                </c:pt>
                <c:pt idx="5350" formatCode="General">
                  <c:v>5.3507947921752903</c:v>
                </c:pt>
                <c:pt idx="5351" formatCode="General">
                  <c:v>5.3517947196960396</c:v>
                </c:pt>
                <c:pt idx="5352" formatCode="General">
                  <c:v>5.3527946472167898</c:v>
                </c:pt>
                <c:pt idx="5353" formatCode="General">
                  <c:v>5.3537945747375399</c:v>
                </c:pt>
                <c:pt idx="5354" formatCode="General">
                  <c:v>5.3547945022582999</c:v>
                </c:pt>
                <c:pt idx="5355" formatCode="General">
                  <c:v>5.3557944297790501</c:v>
                </c:pt>
                <c:pt idx="5356" formatCode="General">
                  <c:v>5.3567943572998002</c:v>
                </c:pt>
                <c:pt idx="5357" formatCode="General">
                  <c:v>5.3577942848205504</c:v>
                </c:pt>
                <c:pt idx="5358" formatCode="General">
                  <c:v>5.3587942123412997</c:v>
                </c:pt>
                <c:pt idx="5359" formatCode="General">
                  <c:v>5.3597941398620597</c:v>
                </c:pt>
                <c:pt idx="5360" formatCode="General">
                  <c:v>5.3607940673828098</c:v>
                </c:pt>
                <c:pt idx="5361" formatCode="General">
                  <c:v>5.36179399490356</c:v>
                </c:pt>
                <c:pt idx="5362" formatCode="General">
                  <c:v>5.3627939224243102</c:v>
                </c:pt>
                <c:pt idx="5363" formatCode="General">
                  <c:v>5.3637938499450604</c:v>
                </c:pt>
                <c:pt idx="5364" formatCode="General">
                  <c:v>5.3647937774658203</c:v>
                </c:pt>
                <c:pt idx="5365" formatCode="General">
                  <c:v>5.3657937049865696</c:v>
                </c:pt>
                <c:pt idx="5366" formatCode="General">
                  <c:v>5.3667936325073198</c:v>
                </c:pt>
                <c:pt idx="5367" formatCode="General">
                  <c:v>5.36779356002807</c:v>
                </c:pt>
                <c:pt idx="5368" formatCode="General">
                  <c:v>5.3687934875488201</c:v>
                </c:pt>
                <c:pt idx="5369" formatCode="General">
                  <c:v>5.3697934150695801</c:v>
                </c:pt>
                <c:pt idx="5370" formatCode="General">
                  <c:v>5.3707933425903303</c:v>
                </c:pt>
                <c:pt idx="5371" formatCode="General">
                  <c:v>5.3717932701110804</c:v>
                </c:pt>
                <c:pt idx="5372" formatCode="General">
                  <c:v>5.3727931976318297</c:v>
                </c:pt>
                <c:pt idx="5373" formatCode="General">
                  <c:v>5.3737931251525799</c:v>
                </c:pt>
                <c:pt idx="5374" formatCode="General">
                  <c:v>5.3747930526733301</c:v>
                </c:pt>
                <c:pt idx="5375" formatCode="General">
                  <c:v>5.37579298019409</c:v>
                </c:pt>
                <c:pt idx="5376" formatCode="General">
                  <c:v>5.3767929077148402</c:v>
                </c:pt>
                <c:pt idx="5377" formatCode="General">
                  <c:v>5.3777928352355904</c:v>
                </c:pt>
                <c:pt idx="5378" formatCode="General">
                  <c:v>5.3787927627563397</c:v>
                </c:pt>
                <c:pt idx="5379" formatCode="General">
                  <c:v>5.3797926902770898</c:v>
                </c:pt>
                <c:pt idx="5380" formatCode="General">
                  <c:v>5.3807926177978498</c:v>
                </c:pt>
                <c:pt idx="5381" formatCode="General">
                  <c:v>5.3817925453186</c:v>
                </c:pt>
                <c:pt idx="5382" formatCode="General">
                  <c:v>5.3827924728393501</c:v>
                </c:pt>
                <c:pt idx="5383" formatCode="General">
                  <c:v>5.3837924003601003</c:v>
                </c:pt>
                <c:pt idx="5384" formatCode="General">
                  <c:v>5.3847923278808496</c:v>
                </c:pt>
                <c:pt idx="5385" formatCode="General">
                  <c:v>5.3857922554016104</c:v>
                </c:pt>
                <c:pt idx="5386" formatCode="General">
                  <c:v>5.3867921829223597</c:v>
                </c:pt>
                <c:pt idx="5387" formatCode="General">
                  <c:v>5.3877921104431099</c:v>
                </c:pt>
                <c:pt idx="5388" formatCode="General">
                  <c:v>5.3887920379638601</c:v>
                </c:pt>
                <c:pt idx="5389" formatCode="General">
                  <c:v>5.3897919654846103</c:v>
                </c:pt>
                <c:pt idx="5390" formatCode="General">
                  <c:v>5.3907918930053702</c:v>
                </c:pt>
                <c:pt idx="5391" formatCode="General">
                  <c:v>5.3917918205261204</c:v>
                </c:pt>
                <c:pt idx="5392" formatCode="General">
                  <c:v>5.3927917480468697</c:v>
                </c:pt>
                <c:pt idx="5393" formatCode="General">
                  <c:v>5.3937916755676198</c:v>
                </c:pt>
                <c:pt idx="5394" formatCode="General">
                  <c:v>5.39479160308837</c:v>
                </c:pt>
                <c:pt idx="5395" formatCode="General">
                  <c:v>5.39579153060913</c:v>
                </c:pt>
                <c:pt idx="5396" formatCode="General">
                  <c:v>5.3967914581298801</c:v>
                </c:pt>
                <c:pt idx="5397" formatCode="General">
                  <c:v>5.3977913856506303</c:v>
                </c:pt>
                <c:pt idx="5398" formatCode="General">
                  <c:v>5.3987913131713796</c:v>
                </c:pt>
                <c:pt idx="5399" formatCode="General">
                  <c:v>5.3997912406921298</c:v>
                </c:pt>
                <c:pt idx="5400" formatCode="General">
                  <c:v>5.4007911682128897</c:v>
                </c:pt>
                <c:pt idx="5401" formatCode="General">
                  <c:v>5.4017910957336399</c:v>
                </c:pt>
                <c:pt idx="5402" formatCode="General">
                  <c:v>5.4027910232543901</c:v>
                </c:pt>
                <c:pt idx="5403" formatCode="General">
                  <c:v>5.4037909507751403</c:v>
                </c:pt>
                <c:pt idx="5404" formatCode="General">
                  <c:v>5.4047908782958896</c:v>
                </c:pt>
                <c:pt idx="5405" formatCode="General">
                  <c:v>5.4057908058166504</c:v>
                </c:pt>
                <c:pt idx="5406" formatCode="General">
                  <c:v>5.4067907333373997</c:v>
                </c:pt>
                <c:pt idx="5407" formatCode="General">
                  <c:v>5.4077906608581499</c:v>
                </c:pt>
                <c:pt idx="5408" formatCode="General">
                  <c:v>5.4087905883789</c:v>
                </c:pt>
                <c:pt idx="5409" formatCode="General">
                  <c:v>5.4097905158996502</c:v>
                </c:pt>
                <c:pt idx="5410" formatCode="General">
                  <c:v>5.4107904434204102</c:v>
                </c:pt>
                <c:pt idx="5411" formatCode="General">
                  <c:v>5.4117903709411603</c:v>
                </c:pt>
                <c:pt idx="5412" formatCode="General">
                  <c:v>5.4127902984619096</c:v>
                </c:pt>
                <c:pt idx="5413" formatCode="General">
                  <c:v>5.4137902259826598</c:v>
                </c:pt>
                <c:pt idx="5414" formatCode="General">
                  <c:v>5.41479015350341</c:v>
                </c:pt>
                <c:pt idx="5415" formatCode="General">
                  <c:v>5.4157900810241602</c:v>
                </c:pt>
                <c:pt idx="5416" formatCode="General">
                  <c:v>5.4167900085449201</c:v>
                </c:pt>
                <c:pt idx="5417" formatCode="General">
                  <c:v>5.4177899360656703</c:v>
                </c:pt>
                <c:pt idx="5418" formatCode="General">
                  <c:v>5.4187898635864196</c:v>
                </c:pt>
                <c:pt idx="5419" formatCode="General">
                  <c:v>5.4197897911071697</c:v>
                </c:pt>
                <c:pt idx="5420" formatCode="General">
                  <c:v>5.4207897186279199</c:v>
                </c:pt>
                <c:pt idx="5421" formatCode="General">
                  <c:v>5.4217896461486799</c:v>
                </c:pt>
                <c:pt idx="5422" formatCode="General">
                  <c:v>5.42278957366943</c:v>
                </c:pt>
                <c:pt idx="5423" formatCode="General">
                  <c:v>5.4237895011901802</c:v>
                </c:pt>
                <c:pt idx="5424" formatCode="General">
                  <c:v>5.4247894287109304</c:v>
                </c:pt>
                <c:pt idx="5425" formatCode="General">
                  <c:v>5.4257893562316797</c:v>
                </c:pt>
                <c:pt idx="5426" formatCode="General">
                  <c:v>5.4267892837524396</c:v>
                </c:pt>
                <c:pt idx="5427" formatCode="General">
                  <c:v>5.4277892112731898</c:v>
                </c:pt>
                <c:pt idx="5428" formatCode="General">
                  <c:v>5.42878913879394</c:v>
                </c:pt>
                <c:pt idx="5429" formatCode="General">
                  <c:v>5.4297890663146902</c:v>
                </c:pt>
                <c:pt idx="5430" formatCode="General">
                  <c:v>5.4307889938354403</c:v>
                </c:pt>
                <c:pt idx="5431" formatCode="General">
                  <c:v>5.4317889213562003</c:v>
                </c:pt>
                <c:pt idx="5432" formatCode="General">
                  <c:v>5.4327888488769496</c:v>
                </c:pt>
                <c:pt idx="5433" formatCode="General">
                  <c:v>5.4337887763976997</c:v>
                </c:pt>
                <c:pt idx="5434" formatCode="General">
                  <c:v>5.4347887039184499</c:v>
                </c:pt>
                <c:pt idx="5435" formatCode="General">
                  <c:v>5.4357886314392001</c:v>
                </c:pt>
                <c:pt idx="5436" formatCode="General">
                  <c:v>5.43678855895996</c:v>
                </c:pt>
                <c:pt idx="5437" formatCode="General">
                  <c:v>5.4377884864807102</c:v>
                </c:pt>
                <c:pt idx="5438" formatCode="General">
                  <c:v>5.4387884140014604</c:v>
                </c:pt>
                <c:pt idx="5439" formatCode="General">
                  <c:v>5.4397883415222097</c:v>
                </c:pt>
                <c:pt idx="5440" formatCode="General">
                  <c:v>5.4407882690429599</c:v>
                </c:pt>
                <c:pt idx="5441" formatCode="General">
                  <c:v>5.4417881965637198</c:v>
                </c:pt>
                <c:pt idx="5442" formatCode="General">
                  <c:v>5.44278812408447</c:v>
                </c:pt>
                <c:pt idx="5443" formatCode="General">
                  <c:v>5.4437880516052202</c:v>
                </c:pt>
                <c:pt idx="5444" formatCode="General">
                  <c:v>5.4447879791259703</c:v>
                </c:pt>
                <c:pt idx="5445" formatCode="General">
                  <c:v>5.4457879066467196</c:v>
                </c:pt>
                <c:pt idx="5446" formatCode="General">
                  <c:v>5.4467878341674796</c:v>
                </c:pt>
                <c:pt idx="5447" formatCode="General">
                  <c:v>5.4477877616882298</c:v>
                </c:pt>
                <c:pt idx="5448" formatCode="General">
                  <c:v>5.4487876892089799</c:v>
                </c:pt>
                <c:pt idx="5449" formatCode="General">
                  <c:v>5.4497876167297301</c:v>
                </c:pt>
                <c:pt idx="5450" formatCode="General">
                  <c:v>5.4507875442504803</c:v>
                </c:pt>
                <c:pt idx="5451" formatCode="General">
                  <c:v>5.4517874717712402</c:v>
                </c:pt>
                <c:pt idx="5452" formatCode="General">
                  <c:v>5.4527873992919904</c:v>
                </c:pt>
                <c:pt idx="5453" formatCode="General">
                  <c:v>5.4537873268127397</c:v>
                </c:pt>
                <c:pt idx="5454" formatCode="General">
                  <c:v>5.4547872543334899</c:v>
                </c:pt>
                <c:pt idx="5455" formatCode="General">
                  <c:v>5.4557871818542401</c:v>
                </c:pt>
                <c:pt idx="5456" formatCode="General">
                  <c:v>5.456787109375</c:v>
                </c:pt>
                <c:pt idx="5457" formatCode="General">
                  <c:v>5.4577870368957502</c:v>
                </c:pt>
                <c:pt idx="5458" formatCode="General">
                  <c:v>5.4587869644165004</c:v>
                </c:pt>
                <c:pt idx="5459" formatCode="General">
                  <c:v>5.4597868919372496</c:v>
                </c:pt>
                <c:pt idx="5460" formatCode="General">
                  <c:v>5.4607868194579998</c:v>
                </c:pt>
                <c:pt idx="5461" formatCode="General">
                  <c:v>5.46178674697875</c:v>
                </c:pt>
                <c:pt idx="5462" formatCode="General">
                  <c:v>5.4627866744995099</c:v>
                </c:pt>
                <c:pt idx="5463" formatCode="General">
                  <c:v>5.4637866020202601</c:v>
                </c:pt>
                <c:pt idx="5464" formatCode="General">
                  <c:v>5.4647865295410103</c:v>
                </c:pt>
                <c:pt idx="5465" formatCode="General">
                  <c:v>5.4657864570617596</c:v>
                </c:pt>
                <c:pt idx="5466" formatCode="General">
                  <c:v>5.4667863845825098</c:v>
                </c:pt>
                <c:pt idx="5467" formatCode="General">
                  <c:v>5.4677863121032697</c:v>
                </c:pt>
                <c:pt idx="5468" formatCode="General">
                  <c:v>5.4687862396240199</c:v>
                </c:pt>
                <c:pt idx="5469" formatCode="General">
                  <c:v>5.4697861671447701</c:v>
                </c:pt>
                <c:pt idx="5470" formatCode="General">
                  <c:v>5.4707860946655202</c:v>
                </c:pt>
                <c:pt idx="5471" formatCode="General">
                  <c:v>5.4717860221862704</c:v>
                </c:pt>
                <c:pt idx="5472" formatCode="General">
                  <c:v>5.4727859497070304</c:v>
                </c:pt>
                <c:pt idx="5473" formatCode="General">
                  <c:v>5.4737858772277797</c:v>
                </c:pt>
                <c:pt idx="5474" formatCode="General">
                  <c:v>5.4747858047485298</c:v>
                </c:pt>
                <c:pt idx="5475" formatCode="General">
                  <c:v>5.47578573226928</c:v>
                </c:pt>
                <c:pt idx="5476" formatCode="General">
                  <c:v>5.4767856597900302</c:v>
                </c:pt>
                <c:pt idx="5477" formatCode="General">
                  <c:v>5.4777855873107901</c:v>
                </c:pt>
                <c:pt idx="5478" formatCode="General">
                  <c:v>5.4787855148315403</c:v>
                </c:pt>
                <c:pt idx="5479" formatCode="General">
                  <c:v>5.4797854423522896</c:v>
                </c:pt>
                <c:pt idx="5480" formatCode="General">
                  <c:v>5.4807853698730398</c:v>
                </c:pt>
                <c:pt idx="5481" formatCode="General">
                  <c:v>5.4817852973937899</c:v>
                </c:pt>
                <c:pt idx="5482" formatCode="General">
                  <c:v>5.4827852249145499</c:v>
                </c:pt>
                <c:pt idx="5483" formatCode="General">
                  <c:v>5.4837851524353001</c:v>
                </c:pt>
                <c:pt idx="5484" formatCode="General">
                  <c:v>5.4847850799560502</c:v>
                </c:pt>
                <c:pt idx="5485" formatCode="General">
                  <c:v>5.4857850074768004</c:v>
                </c:pt>
                <c:pt idx="5486" formatCode="General">
                  <c:v>5.4867849349975497</c:v>
                </c:pt>
                <c:pt idx="5487" formatCode="General">
                  <c:v>5.4877848625183097</c:v>
                </c:pt>
                <c:pt idx="5488" formatCode="General">
                  <c:v>5.4887847900390598</c:v>
                </c:pt>
                <c:pt idx="5489" formatCode="General">
                  <c:v>5.48978471755981</c:v>
                </c:pt>
                <c:pt idx="5490" formatCode="General">
                  <c:v>5.4907846450805602</c:v>
                </c:pt>
                <c:pt idx="5491" formatCode="General">
                  <c:v>5.4917845726013104</c:v>
                </c:pt>
                <c:pt idx="5492" formatCode="General">
                  <c:v>5.4927845001220703</c:v>
                </c:pt>
                <c:pt idx="5493" formatCode="General">
                  <c:v>5.4937844276428196</c:v>
                </c:pt>
                <c:pt idx="5494" formatCode="General">
                  <c:v>5.4947843551635698</c:v>
                </c:pt>
                <c:pt idx="5495" formatCode="General">
                  <c:v>5.49578428268432</c:v>
                </c:pt>
                <c:pt idx="5496" formatCode="General">
                  <c:v>5.4967842102050701</c:v>
                </c:pt>
                <c:pt idx="5497" formatCode="General">
                  <c:v>5.4977841377258301</c:v>
                </c:pt>
                <c:pt idx="5498" formatCode="General">
                  <c:v>5.4987840652465803</c:v>
                </c:pt>
                <c:pt idx="5499" formatCode="General">
                  <c:v>5.4997839927673304</c:v>
                </c:pt>
                <c:pt idx="5500" formatCode="General">
                  <c:v>5.5007839202880797</c:v>
                </c:pt>
                <c:pt idx="5501" formatCode="General">
                  <c:v>5.5017838478088299</c:v>
                </c:pt>
                <c:pt idx="5502" formatCode="General">
                  <c:v>5.5027837753295801</c:v>
                </c:pt>
                <c:pt idx="5503" formatCode="General">
                  <c:v>5.50378370285034</c:v>
                </c:pt>
                <c:pt idx="5504" formatCode="General">
                  <c:v>5.5047836303710902</c:v>
                </c:pt>
                <c:pt idx="5505" formatCode="General">
                  <c:v>5.5057835578918404</c:v>
                </c:pt>
                <c:pt idx="5506" formatCode="General">
                  <c:v>5.5067834854125897</c:v>
                </c:pt>
                <c:pt idx="5507" formatCode="General">
                  <c:v>5.5077834129333398</c:v>
                </c:pt>
                <c:pt idx="5508" formatCode="General">
                  <c:v>5.5087833404540998</c:v>
                </c:pt>
                <c:pt idx="5509" formatCode="General">
                  <c:v>5.50978326797485</c:v>
                </c:pt>
                <c:pt idx="5510" formatCode="General">
                  <c:v>5.5107831954956001</c:v>
                </c:pt>
                <c:pt idx="5511" formatCode="General">
                  <c:v>5.5117831230163503</c:v>
                </c:pt>
                <c:pt idx="5512" formatCode="General">
                  <c:v>5.5127830505370996</c:v>
                </c:pt>
                <c:pt idx="5513" formatCode="General">
                  <c:v>5.5137829780578604</c:v>
                </c:pt>
                <c:pt idx="5514" formatCode="General">
                  <c:v>5.5147829055786097</c:v>
                </c:pt>
                <c:pt idx="5515" formatCode="General">
                  <c:v>5.5157828330993599</c:v>
                </c:pt>
                <c:pt idx="5516" formatCode="General">
                  <c:v>5.5167827606201101</c:v>
                </c:pt>
                <c:pt idx="5517" formatCode="General">
                  <c:v>5.5177826881408603</c:v>
                </c:pt>
                <c:pt idx="5518" formatCode="General">
                  <c:v>5.5187826156616202</c:v>
                </c:pt>
                <c:pt idx="5519" formatCode="General">
                  <c:v>5.5197825431823704</c:v>
                </c:pt>
                <c:pt idx="5520" formatCode="General">
                  <c:v>5.5207824707031197</c:v>
                </c:pt>
                <c:pt idx="5521" formatCode="General">
                  <c:v>5.5217823982238698</c:v>
                </c:pt>
                <c:pt idx="5522" formatCode="General">
                  <c:v>5.52278232574462</c:v>
                </c:pt>
                <c:pt idx="5523" formatCode="General">
                  <c:v>5.52378225326538</c:v>
                </c:pt>
                <c:pt idx="5524" formatCode="General">
                  <c:v>5.5247821807861301</c:v>
                </c:pt>
                <c:pt idx="5525" formatCode="General">
                  <c:v>5.5257821083068803</c:v>
                </c:pt>
                <c:pt idx="5526" formatCode="General">
                  <c:v>5.5267820358276296</c:v>
                </c:pt>
                <c:pt idx="5527" formatCode="General">
                  <c:v>5.5277819633483798</c:v>
                </c:pt>
                <c:pt idx="5528" formatCode="General">
                  <c:v>5.5287818908691397</c:v>
                </c:pt>
                <c:pt idx="5529" formatCode="General">
                  <c:v>5.5297818183898899</c:v>
                </c:pt>
                <c:pt idx="5530" formatCode="General">
                  <c:v>5.5307817459106401</c:v>
                </c:pt>
                <c:pt idx="5531" formatCode="General">
                  <c:v>5.5317816734313903</c:v>
                </c:pt>
                <c:pt idx="5532" formatCode="General">
                  <c:v>5.5327816009521396</c:v>
                </c:pt>
                <c:pt idx="5533" formatCode="General">
                  <c:v>5.5337815284729004</c:v>
                </c:pt>
                <c:pt idx="5534" formatCode="General">
                  <c:v>5.5347814559936497</c:v>
                </c:pt>
                <c:pt idx="5535" formatCode="General">
                  <c:v>5.5357813835143999</c:v>
                </c:pt>
                <c:pt idx="5536" formatCode="General">
                  <c:v>5.53678131103515</c:v>
                </c:pt>
                <c:pt idx="5537" formatCode="General">
                  <c:v>5.5377812385559002</c:v>
                </c:pt>
                <c:pt idx="5538" formatCode="General">
                  <c:v>5.5387811660766602</c:v>
                </c:pt>
                <c:pt idx="5539" formatCode="General">
                  <c:v>5.5397810935974103</c:v>
                </c:pt>
                <c:pt idx="5540" formatCode="General">
                  <c:v>5.5407810211181596</c:v>
                </c:pt>
                <c:pt idx="5541" formatCode="General">
                  <c:v>5.5417809486389098</c:v>
                </c:pt>
                <c:pt idx="5542" formatCode="General">
                  <c:v>5.54278087615966</c:v>
                </c:pt>
                <c:pt idx="5543" formatCode="General">
                  <c:v>5.5437808036804102</c:v>
                </c:pt>
                <c:pt idx="5544" formatCode="General">
                  <c:v>5.5447807312011701</c:v>
                </c:pt>
                <c:pt idx="5545" formatCode="General">
                  <c:v>5.5457806587219203</c:v>
                </c:pt>
                <c:pt idx="5546" formatCode="General">
                  <c:v>5.5467805862426696</c:v>
                </c:pt>
                <c:pt idx="5547" formatCode="General">
                  <c:v>5.5477805137634197</c:v>
                </c:pt>
                <c:pt idx="5548" formatCode="General">
                  <c:v>5.5487804412841699</c:v>
                </c:pt>
                <c:pt idx="5549" formatCode="General">
                  <c:v>5.5497803688049299</c:v>
                </c:pt>
                <c:pt idx="5550" formatCode="General">
                  <c:v>5.55078029632568</c:v>
                </c:pt>
                <c:pt idx="5551" formatCode="General">
                  <c:v>5.5517802238464302</c:v>
                </c:pt>
                <c:pt idx="5552" formatCode="General">
                  <c:v>5.5527801513671804</c:v>
                </c:pt>
                <c:pt idx="5553" formatCode="General">
                  <c:v>5.5537800788879297</c:v>
                </c:pt>
                <c:pt idx="5554" formatCode="General">
                  <c:v>5.5547800064086896</c:v>
                </c:pt>
                <c:pt idx="5555" formatCode="General">
                  <c:v>5.5557799339294398</c:v>
                </c:pt>
                <c:pt idx="5556" formatCode="General">
                  <c:v>5.55677986145019</c:v>
                </c:pt>
                <c:pt idx="5557" formatCode="General">
                  <c:v>5.5577797889709402</c:v>
                </c:pt>
                <c:pt idx="5558" formatCode="General">
                  <c:v>5.5587797164916903</c:v>
                </c:pt>
                <c:pt idx="5559" formatCode="General">
                  <c:v>5.5597796440124503</c:v>
                </c:pt>
                <c:pt idx="5560" formatCode="General">
                  <c:v>5.5607795715331996</c:v>
                </c:pt>
                <c:pt idx="5561" formatCode="General">
                  <c:v>5.5617794990539497</c:v>
                </c:pt>
                <c:pt idx="5562" formatCode="General">
                  <c:v>5.5627794265746999</c:v>
                </c:pt>
                <c:pt idx="5563" formatCode="General">
                  <c:v>5.5637793540954501</c:v>
                </c:pt>
                <c:pt idx="5564" formatCode="General">
                  <c:v>5.56477928161621</c:v>
                </c:pt>
                <c:pt idx="5565" formatCode="General">
                  <c:v>5.5657792091369602</c:v>
                </c:pt>
                <c:pt idx="5566" formatCode="General">
                  <c:v>5.5667791366577104</c:v>
                </c:pt>
                <c:pt idx="5567" formatCode="General">
                  <c:v>5.5677790641784597</c:v>
                </c:pt>
                <c:pt idx="5568" formatCode="General">
                  <c:v>5.5687789916992099</c:v>
                </c:pt>
                <c:pt idx="5569" formatCode="General">
                  <c:v>5.5697789192199698</c:v>
                </c:pt>
                <c:pt idx="5570" formatCode="General">
                  <c:v>5.57077884674072</c:v>
                </c:pt>
                <c:pt idx="5571" formatCode="General">
                  <c:v>5.5717787742614702</c:v>
                </c:pt>
                <c:pt idx="5572" formatCode="General">
                  <c:v>5.5727787017822203</c:v>
                </c:pt>
                <c:pt idx="5573" formatCode="General">
                  <c:v>5.5737786293029696</c:v>
                </c:pt>
                <c:pt idx="5574" formatCode="General">
                  <c:v>5.5747785568237296</c:v>
                </c:pt>
                <c:pt idx="5575" formatCode="General">
                  <c:v>5.5757784843444798</c:v>
                </c:pt>
                <c:pt idx="5576" formatCode="General">
                  <c:v>5.5767784118652299</c:v>
                </c:pt>
                <c:pt idx="5577" formatCode="General">
                  <c:v>5.5777783393859801</c:v>
                </c:pt>
                <c:pt idx="5578" formatCode="General">
                  <c:v>5.5787782669067303</c:v>
                </c:pt>
                <c:pt idx="5579" formatCode="General">
                  <c:v>5.5797781944274902</c:v>
                </c:pt>
                <c:pt idx="5580" formatCode="General">
                  <c:v>5.5807781219482404</c:v>
                </c:pt>
                <c:pt idx="5581" formatCode="General">
                  <c:v>5.5817780494689897</c:v>
                </c:pt>
                <c:pt idx="5582" formatCode="General">
                  <c:v>5.5827779769897399</c:v>
                </c:pt>
                <c:pt idx="5583" formatCode="General">
                  <c:v>5.5837779045104901</c:v>
                </c:pt>
                <c:pt idx="5584" formatCode="General">
                  <c:v>5.58477783203125</c:v>
                </c:pt>
                <c:pt idx="5585" formatCode="General">
                  <c:v>5.5857777595520002</c:v>
                </c:pt>
                <c:pt idx="5586" formatCode="General">
                  <c:v>5.5867776870727504</c:v>
                </c:pt>
                <c:pt idx="5587" formatCode="General">
                  <c:v>5.5877776145934996</c:v>
                </c:pt>
                <c:pt idx="5588" formatCode="General">
                  <c:v>5.5887775421142498</c:v>
                </c:pt>
                <c:pt idx="5589" formatCode="General">
                  <c:v>5.589777469635</c:v>
                </c:pt>
                <c:pt idx="5590" formatCode="General">
                  <c:v>5.5907773971557599</c:v>
                </c:pt>
                <c:pt idx="5591" formatCode="General">
                  <c:v>5.5917773246765101</c:v>
                </c:pt>
                <c:pt idx="5592" formatCode="General">
                  <c:v>5.5927772521972603</c:v>
                </c:pt>
                <c:pt idx="5593" formatCode="General">
                  <c:v>5.5937771797180096</c:v>
                </c:pt>
                <c:pt idx="5594" formatCode="General">
                  <c:v>5.5947771072387598</c:v>
                </c:pt>
                <c:pt idx="5595" formatCode="General">
                  <c:v>5.5957770347595197</c:v>
                </c:pt>
                <c:pt idx="5596" formatCode="General">
                  <c:v>5.5967769622802699</c:v>
                </c:pt>
                <c:pt idx="5597" formatCode="General">
                  <c:v>5.5977768898010201</c:v>
                </c:pt>
                <c:pt idx="5598" formatCode="General">
                  <c:v>5.5987768173217702</c:v>
                </c:pt>
                <c:pt idx="5599" formatCode="General">
                  <c:v>5.5997767448425204</c:v>
                </c:pt>
                <c:pt idx="5600" formatCode="General">
                  <c:v>5.6007766723632804</c:v>
                </c:pt>
                <c:pt idx="5601" formatCode="General">
                  <c:v>5.6017765998840297</c:v>
                </c:pt>
                <c:pt idx="5602" formatCode="General">
                  <c:v>5.6027765274047798</c:v>
                </c:pt>
                <c:pt idx="5603" formatCode="General">
                  <c:v>5.60377645492553</c:v>
                </c:pt>
                <c:pt idx="5604" formatCode="General">
                  <c:v>5.6047763824462802</c:v>
                </c:pt>
                <c:pt idx="5605" formatCode="General">
                  <c:v>5.6057763099670401</c:v>
                </c:pt>
                <c:pt idx="5606" formatCode="General">
                  <c:v>5.6067762374877903</c:v>
                </c:pt>
                <c:pt idx="5607" formatCode="General">
                  <c:v>5.6077761650085396</c:v>
                </c:pt>
                <c:pt idx="5608" formatCode="General">
                  <c:v>5.6087760925292898</c:v>
                </c:pt>
                <c:pt idx="5609" formatCode="General">
                  <c:v>5.6097760200500399</c:v>
                </c:pt>
                <c:pt idx="5610" formatCode="General">
                  <c:v>5.6107759475707999</c:v>
                </c:pt>
                <c:pt idx="5611" formatCode="General">
                  <c:v>5.6117758750915501</c:v>
                </c:pt>
                <c:pt idx="5612" formatCode="General">
                  <c:v>5.6127758026123002</c:v>
                </c:pt>
                <c:pt idx="5613" formatCode="General">
                  <c:v>5.6137757301330504</c:v>
                </c:pt>
                <c:pt idx="5614" formatCode="General">
                  <c:v>5.6147756576537997</c:v>
                </c:pt>
                <c:pt idx="5615" formatCode="General">
                  <c:v>5.6157755851745597</c:v>
                </c:pt>
                <c:pt idx="5616" formatCode="General">
                  <c:v>5.6167755126953098</c:v>
                </c:pt>
                <c:pt idx="5617" formatCode="General">
                  <c:v>5.61777544021606</c:v>
                </c:pt>
                <c:pt idx="5618" formatCode="General">
                  <c:v>5.6187753677368102</c:v>
                </c:pt>
                <c:pt idx="5619" formatCode="General">
                  <c:v>5.6197752952575604</c:v>
                </c:pt>
                <c:pt idx="5620" formatCode="General">
                  <c:v>5.6207752227783203</c:v>
                </c:pt>
                <c:pt idx="5621" formatCode="General">
                  <c:v>5.6217751502990696</c:v>
                </c:pt>
                <c:pt idx="5622" formatCode="General">
                  <c:v>5.6227750778198198</c:v>
                </c:pt>
                <c:pt idx="5623" formatCode="General">
                  <c:v>5.62377500534057</c:v>
                </c:pt>
                <c:pt idx="5624" formatCode="General">
                  <c:v>5.6247749328613201</c:v>
                </c:pt>
                <c:pt idx="5625" formatCode="General">
                  <c:v>5.6257748603820801</c:v>
                </c:pt>
                <c:pt idx="5626" formatCode="General">
                  <c:v>5.6267747879028303</c:v>
                </c:pt>
                <c:pt idx="5627" formatCode="General">
                  <c:v>5.6277747154235804</c:v>
                </c:pt>
                <c:pt idx="5628" formatCode="General">
                  <c:v>5.6287746429443297</c:v>
                </c:pt>
                <c:pt idx="5629" formatCode="General">
                  <c:v>5.6297745704650799</c:v>
                </c:pt>
                <c:pt idx="5630" formatCode="General">
                  <c:v>5.6307744979858301</c:v>
                </c:pt>
                <c:pt idx="5631" formatCode="General">
                  <c:v>5.63177442550659</c:v>
                </c:pt>
                <c:pt idx="5632" formatCode="General">
                  <c:v>5.6327743530273402</c:v>
                </c:pt>
                <c:pt idx="5633" formatCode="General">
                  <c:v>5.6337742805480904</c:v>
                </c:pt>
                <c:pt idx="5634" formatCode="General">
                  <c:v>5.6347742080688397</c:v>
                </c:pt>
                <c:pt idx="5635" formatCode="General">
                  <c:v>5.6357741355895898</c:v>
                </c:pt>
                <c:pt idx="5636" formatCode="General">
                  <c:v>5.6367740631103498</c:v>
                </c:pt>
                <c:pt idx="5637" formatCode="General">
                  <c:v>5.6377739906311</c:v>
                </c:pt>
                <c:pt idx="5638" formatCode="General">
                  <c:v>5.6387739181518501</c:v>
                </c:pt>
                <c:pt idx="5639" formatCode="General">
                  <c:v>5.6397738456726003</c:v>
                </c:pt>
                <c:pt idx="5640" formatCode="General">
                  <c:v>5.6407737731933496</c:v>
                </c:pt>
                <c:pt idx="5641" formatCode="General">
                  <c:v>5.6417737007141104</c:v>
                </c:pt>
                <c:pt idx="5642" formatCode="General">
                  <c:v>5.6427736282348597</c:v>
                </c:pt>
                <c:pt idx="5643" formatCode="General">
                  <c:v>5.6437735557556099</c:v>
                </c:pt>
                <c:pt idx="5644" formatCode="General">
                  <c:v>5.6447734832763601</c:v>
                </c:pt>
                <c:pt idx="5645" formatCode="General">
                  <c:v>5.6457734107971103</c:v>
                </c:pt>
                <c:pt idx="5646" formatCode="General">
                  <c:v>5.6467733383178702</c:v>
                </c:pt>
                <c:pt idx="5647" formatCode="General">
                  <c:v>5.6477732658386204</c:v>
                </c:pt>
                <c:pt idx="5648" formatCode="General">
                  <c:v>5.6487731933593697</c:v>
                </c:pt>
                <c:pt idx="5649" formatCode="General">
                  <c:v>5.6497731208801198</c:v>
                </c:pt>
                <c:pt idx="5650" formatCode="General">
                  <c:v>5.65077304840087</c:v>
                </c:pt>
                <c:pt idx="5651" formatCode="General">
                  <c:v>5.65177297592163</c:v>
                </c:pt>
                <c:pt idx="5652" formatCode="General">
                  <c:v>5.6527729034423801</c:v>
                </c:pt>
                <c:pt idx="5653" formatCode="General">
                  <c:v>5.6537728309631303</c:v>
                </c:pt>
                <c:pt idx="5654" formatCode="General">
                  <c:v>5.6547727584838796</c:v>
                </c:pt>
                <c:pt idx="5655" formatCode="General">
                  <c:v>5.6557726860046298</c:v>
                </c:pt>
                <c:pt idx="5656" formatCode="General">
                  <c:v>5.6567726135253897</c:v>
                </c:pt>
                <c:pt idx="5657" formatCode="General">
                  <c:v>5.6577725410461399</c:v>
                </c:pt>
                <c:pt idx="5658" formatCode="General">
                  <c:v>5.6587724685668901</c:v>
                </c:pt>
                <c:pt idx="5659" formatCode="General">
                  <c:v>5.6597723960876403</c:v>
                </c:pt>
                <c:pt idx="5660" formatCode="General">
                  <c:v>5.6607723236083896</c:v>
                </c:pt>
                <c:pt idx="5661" formatCode="General">
                  <c:v>5.6617722511291504</c:v>
                </c:pt>
                <c:pt idx="5662" formatCode="General">
                  <c:v>5.6627721786498997</c:v>
                </c:pt>
                <c:pt idx="5663" formatCode="General">
                  <c:v>5.6637721061706499</c:v>
                </c:pt>
                <c:pt idx="5664" formatCode="General">
                  <c:v>5.6647720336914</c:v>
                </c:pt>
                <c:pt idx="5665" formatCode="General">
                  <c:v>5.6657719612121502</c:v>
                </c:pt>
                <c:pt idx="5666" formatCode="General">
                  <c:v>5.6667718887329102</c:v>
                </c:pt>
                <c:pt idx="5667" formatCode="General">
                  <c:v>5.6677718162536603</c:v>
                </c:pt>
                <c:pt idx="5668" formatCode="General">
                  <c:v>5.6687717437744096</c:v>
                </c:pt>
                <c:pt idx="5669" formatCode="General">
                  <c:v>5.6697716712951598</c:v>
                </c:pt>
                <c:pt idx="5670" formatCode="General">
                  <c:v>5.67077159881591</c:v>
                </c:pt>
                <c:pt idx="5671" formatCode="General">
                  <c:v>5.6717715263366602</c:v>
                </c:pt>
                <c:pt idx="5672" formatCode="General">
                  <c:v>5.6727714538574201</c:v>
                </c:pt>
                <c:pt idx="5673" formatCode="General">
                  <c:v>5.6737713813781703</c:v>
                </c:pt>
                <c:pt idx="5674" formatCode="General">
                  <c:v>5.6747713088989196</c:v>
                </c:pt>
                <c:pt idx="5675" formatCode="General">
                  <c:v>5.6757712364196697</c:v>
                </c:pt>
                <c:pt idx="5676" formatCode="General">
                  <c:v>5.6767711639404199</c:v>
                </c:pt>
                <c:pt idx="5677" formatCode="General">
                  <c:v>5.6777710914611799</c:v>
                </c:pt>
                <c:pt idx="5678" formatCode="General">
                  <c:v>5.67877101898193</c:v>
                </c:pt>
                <c:pt idx="5679" formatCode="General">
                  <c:v>5.6797709465026802</c:v>
                </c:pt>
                <c:pt idx="5680" formatCode="General">
                  <c:v>5.6807708740234304</c:v>
                </c:pt>
                <c:pt idx="5681" formatCode="General">
                  <c:v>5.6817708015441797</c:v>
                </c:pt>
                <c:pt idx="5682" formatCode="General">
                  <c:v>5.6827707290649396</c:v>
                </c:pt>
                <c:pt idx="5683" formatCode="General">
                  <c:v>5.6837706565856898</c:v>
                </c:pt>
                <c:pt idx="5684" formatCode="General">
                  <c:v>5.68477058410644</c:v>
                </c:pt>
                <c:pt idx="5685" formatCode="General">
                  <c:v>5.6857705116271902</c:v>
                </c:pt>
                <c:pt idx="5686" formatCode="General">
                  <c:v>5.6867704391479403</c:v>
                </c:pt>
                <c:pt idx="5687" formatCode="General">
                  <c:v>5.6877703666687003</c:v>
                </c:pt>
                <c:pt idx="5688" formatCode="General">
                  <c:v>5.6887702941894496</c:v>
                </c:pt>
                <c:pt idx="5689" formatCode="General">
                  <c:v>5.6897702217101997</c:v>
                </c:pt>
                <c:pt idx="5690" formatCode="General">
                  <c:v>5.6907701492309499</c:v>
                </c:pt>
                <c:pt idx="5691" formatCode="General">
                  <c:v>5.6917700767517001</c:v>
                </c:pt>
                <c:pt idx="5692" formatCode="General">
                  <c:v>5.69277000427246</c:v>
                </c:pt>
                <c:pt idx="5693" formatCode="General">
                  <c:v>5.6937699317932102</c:v>
                </c:pt>
                <c:pt idx="5694" formatCode="General">
                  <c:v>5.6947698593139604</c:v>
                </c:pt>
                <c:pt idx="5695" formatCode="General">
                  <c:v>5.6957697868347097</c:v>
                </c:pt>
                <c:pt idx="5696" formatCode="General">
                  <c:v>5.6967697143554599</c:v>
                </c:pt>
                <c:pt idx="5697" formatCode="General">
                  <c:v>5.6977696418762198</c:v>
                </c:pt>
                <c:pt idx="5698" formatCode="General">
                  <c:v>5.69876956939697</c:v>
                </c:pt>
                <c:pt idx="5699" formatCode="General">
                  <c:v>5.6997694969177202</c:v>
                </c:pt>
                <c:pt idx="5700" formatCode="General">
                  <c:v>5.7007694244384703</c:v>
                </c:pt>
                <c:pt idx="5701" formatCode="General">
                  <c:v>5.7017693519592196</c:v>
                </c:pt>
                <c:pt idx="5702" formatCode="General">
                  <c:v>5.7027692794799796</c:v>
                </c:pt>
                <c:pt idx="5703" formatCode="General">
                  <c:v>5.7037692070007298</c:v>
                </c:pt>
                <c:pt idx="5704" formatCode="General">
                  <c:v>5.7047691345214799</c:v>
                </c:pt>
                <c:pt idx="5705" formatCode="General">
                  <c:v>5.7057690620422301</c:v>
                </c:pt>
                <c:pt idx="5706" formatCode="General">
                  <c:v>5.7067689895629803</c:v>
                </c:pt>
                <c:pt idx="5707" formatCode="General">
                  <c:v>5.7077689170837402</c:v>
                </c:pt>
                <c:pt idx="5708" formatCode="General">
                  <c:v>5.7087688446044904</c:v>
                </c:pt>
                <c:pt idx="5709" formatCode="General">
                  <c:v>5.7097687721252397</c:v>
                </c:pt>
                <c:pt idx="5710" formatCode="General">
                  <c:v>5.7107686996459899</c:v>
                </c:pt>
                <c:pt idx="5711" formatCode="General">
                  <c:v>5.7117686271667401</c:v>
                </c:pt>
                <c:pt idx="5712" formatCode="General">
                  <c:v>5.7127685546875</c:v>
                </c:pt>
                <c:pt idx="5713" formatCode="General">
                  <c:v>5.7137684822082502</c:v>
                </c:pt>
                <c:pt idx="5714" formatCode="General">
                  <c:v>5.7147684097290004</c:v>
                </c:pt>
                <c:pt idx="5715" formatCode="General">
                  <c:v>5.7157683372497496</c:v>
                </c:pt>
                <c:pt idx="5716" formatCode="General">
                  <c:v>5.7167682647704998</c:v>
                </c:pt>
                <c:pt idx="5717" formatCode="General">
                  <c:v>5.71776819229125</c:v>
                </c:pt>
                <c:pt idx="5718" formatCode="General">
                  <c:v>5.7187681198120099</c:v>
                </c:pt>
                <c:pt idx="5719" formatCode="General">
                  <c:v>5.7197680473327601</c:v>
                </c:pt>
                <c:pt idx="5720" formatCode="General">
                  <c:v>5.7207679748535103</c:v>
                </c:pt>
                <c:pt idx="5721" formatCode="General">
                  <c:v>5.7217679023742596</c:v>
                </c:pt>
                <c:pt idx="5722" formatCode="General">
                  <c:v>5.7227678298950098</c:v>
                </c:pt>
                <c:pt idx="5723" formatCode="General">
                  <c:v>5.7237677574157697</c:v>
                </c:pt>
                <c:pt idx="5724" formatCode="General">
                  <c:v>5.7247676849365199</c:v>
                </c:pt>
                <c:pt idx="5725" formatCode="General">
                  <c:v>5.7257676124572701</c:v>
                </c:pt>
                <c:pt idx="5726" formatCode="General">
                  <c:v>5.7267675399780202</c:v>
                </c:pt>
                <c:pt idx="5727" formatCode="General">
                  <c:v>5.7277674674987704</c:v>
                </c:pt>
                <c:pt idx="5728" formatCode="General">
                  <c:v>5.7287673950195304</c:v>
                </c:pt>
                <c:pt idx="5729" formatCode="General">
                  <c:v>5.7297673225402797</c:v>
                </c:pt>
                <c:pt idx="5730" formatCode="General">
                  <c:v>5.7307672500610298</c:v>
                </c:pt>
                <c:pt idx="5731" formatCode="General">
                  <c:v>5.73176717758178</c:v>
                </c:pt>
                <c:pt idx="5732" formatCode="General">
                  <c:v>5.7327671051025302</c:v>
                </c:pt>
                <c:pt idx="5733" formatCode="General">
                  <c:v>5.7337670326232901</c:v>
                </c:pt>
                <c:pt idx="5734" formatCode="General">
                  <c:v>5.7347669601440403</c:v>
                </c:pt>
                <c:pt idx="5735" formatCode="General">
                  <c:v>5.7357668876647896</c:v>
                </c:pt>
                <c:pt idx="5736" formatCode="General">
                  <c:v>5.7367668151855398</c:v>
                </c:pt>
                <c:pt idx="5737" formatCode="General">
                  <c:v>5.7377667427062899</c:v>
                </c:pt>
                <c:pt idx="5738" formatCode="General">
                  <c:v>5.7387666702270499</c:v>
                </c:pt>
                <c:pt idx="5739" formatCode="General">
                  <c:v>5.7397665977478001</c:v>
                </c:pt>
                <c:pt idx="5740" formatCode="General">
                  <c:v>5.7407665252685502</c:v>
                </c:pt>
                <c:pt idx="5741" formatCode="General">
                  <c:v>5.7417664527893004</c:v>
                </c:pt>
                <c:pt idx="5742" formatCode="General">
                  <c:v>5.7427663803100497</c:v>
                </c:pt>
                <c:pt idx="5743" formatCode="General">
                  <c:v>5.7437663078308097</c:v>
                </c:pt>
                <c:pt idx="5744" formatCode="General">
                  <c:v>5.7447662353515598</c:v>
                </c:pt>
                <c:pt idx="5745" formatCode="General">
                  <c:v>5.74576616287231</c:v>
                </c:pt>
                <c:pt idx="5746" formatCode="General">
                  <c:v>5.7467660903930602</c:v>
                </c:pt>
                <c:pt idx="5747" formatCode="General">
                  <c:v>5.7477660179138104</c:v>
                </c:pt>
                <c:pt idx="5748" formatCode="General">
                  <c:v>5.7487659454345703</c:v>
                </c:pt>
                <c:pt idx="5749" formatCode="General">
                  <c:v>5.7497658729553196</c:v>
                </c:pt>
                <c:pt idx="5750" formatCode="General">
                  <c:v>5.7507658004760698</c:v>
                </c:pt>
                <c:pt idx="5751" formatCode="General">
                  <c:v>5.75176572799682</c:v>
                </c:pt>
                <c:pt idx="5752" formatCode="General">
                  <c:v>5.7527656555175701</c:v>
                </c:pt>
                <c:pt idx="5753" formatCode="General">
                  <c:v>5.7537655830383301</c:v>
                </c:pt>
                <c:pt idx="5754" formatCode="General">
                  <c:v>5.7547655105590803</c:v>
                </c:pt>
                <c:pt idx="5755" formatCode="General">
                  <c:v>5.7557654380798304</c:v>
                </c:pt>
                <c:pt idx="5756" formatCode="General">
                  <c:v>5.7567653656005797</c:v>
                </c:pt>
                <c:pt idx="5757" formatCode="General">
                  <c:v>5.7577652931213299</c:v>
                </c:pt>
                <c:pt idx="5758" formatCode="General">
                  <c:v>5.7587652206420801</c:v>
                </c:pt>
                <c:pt idx="5759" formatCode="General">
                  <c:v>5.75976514816284</c:v>
                </c:pt>
                <c:pt idx="5760" formatCode="General">
                  <c:v>5.7607650756835902</c:v>
                </c:pt>
                <c:pt idx="5761" formatCode="General">
                  <c:v>5.7617650032043404</c:v>
                </c:pt>
                <c:pt idx="5762" formatCode="General">
                  <c:v>5.7627649307250897</c:v>
                </c:pt>
                <c:pt idx="5763" formatCode="General">
                  <c:v>5.7637648582458398</c:v>
                </c:pt>
                <c:pt idx="5764" formatCode="General">
                  <c:v>5.7647647857665998</c:v>
                </c:pt>
                <c:pt idx="5765" formatCode="General">
                  <c:v>5.76576471328735</c:v>
                </c:pt>
                <c:pt idx="5766" formatCode="General">
                  <c:v>5.7667646408081001</c:v>
                </c:pt>
                <c:pt idx="5767" formatCode="General">
                  <c:v>5.7677645683288503</c:v>
                </c:pt>
                <c:pt idx="5768" formatCode="General">
                  <c:v>5.7687644958495996</c:v>
                </c:pt>
                <c:pt idx="5769" formatCode="General">
                  <c:v>5.7697644233703604</c:v>
                </c:pt>
                <c:pt idx="5770" formatCode="General">
                  <c:v>5.7707643508911097</c:v>
                </c:pt>
                <c:pt idx="5771" formatCode="General">
                  <c:v>5.7717642784118599</c:v>
                </c:pt>
                <c:pt idx="5772" formatCode="General">
                  <c:v>5.7727642059326101</c:v>
                </c:pt>
                <c:pt idx="5773" formatCode="General">
                  <c:v>5.7737641334533603</c:v>
                </c:pt>
                <c:pt idx="5774" formatCode="General">
                  <c:v>5.7747640609741202</c:v>
                </c:pt>
                <c:pt idx="5775" formatCode="General">
                  <c:v>5.7757639884948704</c:v>
                </c:pt>
                <c:pt idx="5776" formatCode="General">
                  <c:v>5.7767639160156197</c:v>
                </c:pt>
                <c:pt idx="5777" formatCode="General">
                  <c:v>5.7777638435363698</c:v>
                </c:pt>
                <c:pt idx="5778" formatCode="General">
                  <c:v>5.77876377105712</c:v>
                </c:pt>
                <c:pt idx="5779" formatCode="General">
                  <c:v>5.77976369857788</c:v>
                </c:pt>
                <c:pt idx="5780" formatCode="General">
                  <c:v>5.7807636260986301</c:v>
                </c:pt>
                <c:pt idx="5781" formatCode="General">
                  <c:v>5.7817635536193803</c:v>
                </c:pt>
                <c:pt idx="5782" formatCode="General">
                  <c:v>5.7827634811401296</c:v>
                </c:pt>
                <c:pt idx="5783" formatCode="General">
                  <c:v>5.7837634086608798</c:v>
                </c:pt>
                <c:pt idx="5784" formatCode="General">
                  <c:v>5.7847633361816397</c:v>
                </c:pt>
                <c:pt idx="5785" formatCode="General">
                  <c:v>5.7857632637023899</c:v>
                </c:pt>
                <c:pt idx="5786" formatCode="General">
                  <c:v>5.7867631912231401</c:v>
                </c:pt>
                <c:pt idx="5787" formatCode="General">
                  <c:v>5.7877631187438903</c:v>
                </c:pt>
                <c:pt idx="5788" formatCode="General">
                  <c:v>5.7887630462646396</c:v>
                </c:pt>
                <c:pt idx="5789" formatCode="General">
                  <c:v>5.7897629737854004</c:v>
                </c:pt>
                <c:pt idx="5790" formatCode="General">
                  <c:v>5.7907629013061497</c:v>
                </c:pt>
                <c:pt idx="5791" formatCode="General">
                  <c:v>5.7917628288268999</c:v>
                </c:pt>
                <c:pt idx="5792" formatCode="General">
                  <c:v>5.79276275634765</c:v>
                </c:pt>
                <c:pt idx="5793" formatCode="General">
                  <c:v>5.7937626838684002</c:v>
                </c:pt>
                <c:pt idx="5794" formatCode="General">
                  <c:v>5.7947626113891602</c:v>
                </c:pt>
                <c:pt idx="5795" formatCode="General">
                  <c:v>5.7957625389099103</c:v>
                </c:pt>
                <c:pt idx="5796" formatCode="General">
                  <c:v>5.7967624664306596</c:v>
                </c:pt>
                <c:pt idx="5797" formatCode="General">
                  <c:v>5.7977623939514098</c:v>
                </c:pt>
                <c:pt idx="5798" formatCode="General">
                  <c:v>5.79876232147216</c:v>
                </c:pt>
                <c:pt idx="5799" formatCode="General">
                  <c:v>5.7997622489929102</c:v>
                </c:pt>
                <c:pt idx="5800" formatCode="General">
                  <c:v>5.8007621765136701</c:v>
                </c:pt>
                <c:pt idx="5801" formatCode="General">
                  <c:v>5.8017621040344203</c:v>
                </c:pt>
                <c:pt idx="5802" formatCode="General">
                  <c:v>5.8027620315551696</c:v>
                </c:pt>
                <c:pt idx="5803" formatCode="General">
                  <c:v>5.8037619590759197</c:v>
                </c:pt>
                <c:pt idx="5804" formatCode="General">
                  <c:v>5.8047618865966699</c:v>
                </c:pt>
                <c:pt idx="5805" formatCode="General">
                  <c:v>5.8057618141174299</c:v>
                </c:pt>
                <c:pt idx="5806" formatCode="General">
                  <c:v>5.80676174163818</c:v>
                </c:pt>
                <c:pt idx="5807" formatCode="General">
                  <c:v>5.8077616691589302</c:v>
                </c:pt>
                <c:pt idx="5808" formatCode="General">
                  <c:v>5.8087615966796804</c:v>
                </c:pt>
                <c:pt idx="5809" formatCode="General">
                  <c:v>5.8097615242004297</c:v>
                </c:pt>
                <c:pt idx="5810" formatCode="General">
                  <c:v>5.8107614517211896</c:v>
                </c:pt>
                <c:pt idx="5811" formatCode="General">
                  <c:v>5.8117613792419398</c:v>
                </c:pt>
                <c:pt idx="5812" formatCode="General">
                  <c:v>5.81276130676269</c:v>
                </c:pt>
                <c:pt idx="5813" formatCode="General">
                  <c:v>5.8137612342834402</c:v>
                </c:pt>
                <c:pt idx="5814" formatCode="General">
                  <c:v>5.8147611618041903</c:v>
                </c:pt>
                <c:pt idx="5815" formatCode="General">
                  <c:v>5.8157610893249503</c:v>
                </c:pt>
                <c:pt idx="5816" formatCode="General">
                  <c:v>5.8167610168456996</c:v>
                </c:pt>
                <c:pt idx="5817" formatCode="General">
                  <c:v>5.8177609443664497</c:v>
                </c:pt>
                <c:pt idx="5818" formatCode="General">
                  <c:v>5.8187608718871999</c:v>
                </c:pt>
                <c:pt idx="5819" formatCode="General">
                  <c:v>5.8197607994079501</c:v>
                </c:pt>
                <c:pt idx="5820" formatCode="General">
                  <c:v>5.82076072692871</c:v>
                </c:pt>
                <c:pt idx="5821" formatCode="General">
                  <c:v>5.8217606544494602</c:v>
                </c:pt>
                <c:pt idx="5822" formatCode="General">
                  <c:v>5.8227605819702104</c:v>
                </c:pt>
                <c:pt idx="5823" formatCode="General">
                  <c:v>5.8237605094909597</c:v>
                </c:pt>
                <c:pt idx="5824" formatCode="General">
                  <c:v>5.8247604370117099</c:v>
                </c:pt>
                <c:pt idx="5825" formatCode="General">
                  <c:v>5.8257603645324698</c:v>
                </c:pt>
                <c:pt idx="5826" formatCode="General">
                  <c:v>5.82676029205322</c:v>
                </c:pt>
                <c:pt idx="5827" formatCode="General">
                  <c:v>5.8277602195739702</c:v>
                </c:pt>
                <c:pt idx="5828" formatCode="General">
                  <c:v>5.8287601470947203</c:v>
                </c:pt>
                <c:pt idx="5829" formatCode="General">
                  <c:v>5.8297600746154696</c:v>
                </c:pt>
                <c:pt idx="5830" formatCode="General">
                  <c:v>5.8307600021362296</c:v>
                </c:pt>
                <c:pt idx="5831" formatCode="General">
                  <c:v>5.8317599296569798</c:v>
                </c:pt>
                <c:pt idx="5832" formatCode="General">
                  <c:v>5.8327598571777299</c:v>
                </c:pt>
                <c:pt idx="5833" formatCode="General">
                  <c:v>5.8337597846984801</c:v>
                </c:pt>
                <c:pt idx="5834" formatCode="General">
                  <c:v>5.8347597122192303</c:v>
                </c:pt>
                <c:pt idx="5835" formatCode="General">
                  <c:v>5.8357596397399902</c:v>
                </c:pt>
                <c:pt idx="5836" formatCode="General">
                  <c:v>5.8367595672607404</c:v>
                </c:pt>
                <c:pt idx="5837" formatCode="General">
                  <c:v>5.8377594947814897</c:v>
                </c:pt>
                <c:pt idx="5838" formatCode="General">
                  <c:v>5.8387594223022399</c:v>
                </c:pt>
                <c:pt idx="5839" formatCode="General">
                  <c:v>5.8397593498229901</c:v>
                </c:pt>
                <c:pt idx="5840" formatCode="General">
                  <c:v>5.84075927734375</c:v>
                </c:pt>
                <c:pt idx="5841" formatCode="General">
                  <c:v>5.8417592048645002</c:v>
                </c:pt>
                <c:pt idx="5842" formatCode="General">
                  <c:v>5.8427591323852504</c:v>
                </c:pt>
                <c:pt idx="5843" formatCode="General">
                  <c:v>5.8437590599059996</c:v>
                </c:pt>
                <c:pt idx="5844" formatCode="General">
                  <c:v>5.8447589874267498</c:v>
                </c:pt>
                <c:pt idx="5845" formatCode="General">
                  <c:v>5.8457589149475</c:v>
                </c:pt>
                <c:pt idx="5846" formatCode="General">
                  <c:v>5.8467588424682599</c:v>
                </c:pt>
                <c:pt idx="5847" formatCode="General">
                  <c:v>5.8477587699890101</c:v>
                </c:pt>
                <c:pt idx="5848" formatCode="General">
                  <c:v>5.8487586975097603</c:v>
                </c:pt>
                <c:pt idx="5849" formatCode="General">
                  <c:v>5.8497586250305096</c:v>
                </c:pt>
                <c:pt idx="5850" formatCode="General">
                  <c:v>5.8507585525512598</c:v>
                </c:pt>
                <c:pt idx="5851" formatCode="General">
                  <c:v>5.8517584800720197</c:v>
                </c:pt>
                <c:pt idx="5852" formatCode="General">
                  <c:v>5.8527584075927699</c:v>
                </c:pt>
                <c:pt idx="5853" formatCode="General">
                  <c:v>5.8537583351135201</c:v>
                </c:pt>
                <c:pt idx="5854" formatCode="General">
                  <c:v>5.8547582626342702</c:v>
                </c:pt>
                <c:pt idx="5855" formatCode="General">
                  <c:v>5.8557581901550204</c:v>
                </c:pt>
                <c:pt idx="5856" formatCode="General">
                  <c:v>5.8567581176757804</c:v>
                </c:pt>
                <c:pt idx="5857" formatCode="General">
                  <c:v>5.8577580451965297</c:v>
                </c:pt>
                <c:pt idx="5858" formatCode="General">
                  <c:v>5.8587579727172798</c:v>
                </c:pt>
                <c:pt idx="5859" formatCode="General">
                  <c:v>5.85975790023803</c:v>
                </c:pt>
                <c:pt idx="5860" formatCode="General">
                  <c:v>5.8607578277587802</c:v>
                </c:pt>
                <c:pt idx="5861" formatCode="General">
                  <c:v>5.8617577552795401</c:v>
                </c:pt>
                <c:pt idx="5862" formatCode="General">
                  <c:v>5.8627576828002903</c:v>
                </c:pt>
                <c:pt idx="5863" formatCode="General">
                  <c:v>5.8637576103210396</c:v>
                </c:pt>
                <c:pt idx="5864" formatCode="General">
                  <c:v>5.8647575378417898</c:v>
                </c:pt>
                <c:pt idx="5865" formatCode="General">
                  <c:v>5.8657574653625399</c:v>
                </c:pt>
                <c:pt idx="5866" formatCode="General">
                  <c:v>5.8667573928832999</c:v>
                </c:pt>
                <c:pt idx="5867" formatCode="General">
                  <c:v>5.8677573204040501</c:v>
                </c:pt>
                <c:pt idx="5868" formatCode="General">
                  <c:v>5.8687572479248002</c:v>
                </c:pt>
                <c:pt idx="5869" formatCode="General">
                  <c:v>5.8697571754455504</c:v>
                </c:pt>
                <c:pt idx="5870" formatCode="General">
                  <c:v>5.8707571029662997</c:v>
                </c:pt>
                <c:pt idx="5871" formatCode="General">
                  <c:v>5.8717570304870597</c:v>
                </c:pt>
                <c:pt idx="5872" formatCode="General">
                  <c:v>5.8727569580078098</c:v>
                </c:pt>
                <c:pt idx="5873" formatCode="General">
                  <c:v>5.87375688552856</c:v>
                </c:pt>
                <c:pt idx="5874" formatCode="General">
                  <c:v>5.8747568130493102</c:v>
                </c:pt>
                <c:pt idx="5875" formatCode="General">
                  <c:v>5.8757567405700604</c:v>
                </c:pt>
                <c:pt idx="5876" formatCode="General">
                  <c:v>5.8767566680908203</c:v>
                </c:pt>
                <c:pt idx="5877" formatCode="General">
                  <c:v>5.8777565956115696</c:v>
                </c:pt>
                <c:pt idx="5878" formatCode="General">
                  <c:v>5.8787565231323198</c:v>
                </c:pt>
                <c:pt idx="5879" formatCode="General">
                  <c:v>5.87975645065307</c:v>
                </c:pt>
                <c:pt idx="5880" formatCode="General">
                  <c:v>5.8807563781738201</c:v>
                </c:pt>
                <c:pt idx="5881" formatCode="General">
                  <c:v>5.8817563056945801</c:v>
                </c:pt>
                <c:pt idx="5882" formatCode="General">
                  <c:v>5.8827562332153303</c:v>
                </c:pt>
                <c:pt idx="5883" formatCode="General">
                  <c:v>5.8837561607360804</c:v>
                </c:pt>
                <c:pt idx="5884" formatCode="General">
                  <c:v>5.8847560882568297</c:v>
                </c:pt>
                <c:pt idx="5885" formatCode="General">
                  <c:v>5.8857560157775799</c:v>
                </c:pt>
                <c:pt idx="5886" formatCode="General">
                  <c:v>5.8867559432983301</c:v>
                </c:pt>
                <c:pt idx="5887" formatCode="General">
                  <c:v>5.88775587081909</c:v>
                </c:pt>
                <c:pt idx="5888" formatCode="General">
                  <c:v>5.8887557983398402</c:v>
                </c:pt>
                <c:pt idx="5889" formatCode="General">
                  <c:v>5.8897557258605904</c:v>
                </c:pt>
                <c:pt idx="5890" formatCode="General">
                  <c:v>5.8907556533813397</c:v>
                </c:pt>
                <c:pt idx="5891" formatCode="General">
                  <c:v>5.8917555809020898</c:v>
                </c:pt>
                <c:pt idx="5892" formatCode="General">
                  <c:v>5.8927555084228498</c:v>
                </c:pt>
                <c:pt idx="5893" formatCode="General">
                  <c:v>5.8937554359436</c:v>
                </c:pt>
                <c:pt idx="5894" formatCode="General">
                  <c:v>5.8947553634643501</c:v>
                </c:pt>
                <c:pt idx="5895" formatCode="General">
                  <c:v>5.8957552909851003</c:v>
                </c:pt>
                <c:pt idx="5896" formatCode="General">
                  <c:v>5.8967552185058496</c:v>
                </c:pt>
                <c:pt idx="5897" formatCode="General">
                  <c:v>5.8977551460266104</c:v>
                </c:pt>
                <c:pt idx="5898" formatCode="General">
                  <c:v>5.8987550735473597</c:v>
                </c:pt>
                <c:pt idx="5899" formatCode="General">
                  <c:v>5.8997550010681099</c:v>
                </c:pt>
                <c:pt idx="5900" formatCode="General">
                  <c:v>5.9007549285888601</c:v>
                </c:pt>
                <c:pt idx="5901" formatCode="General">
                  <c:v>5.9017548561096103</c:v>
                </c:pt>
                <c:pt idx="5902" formatCode="General">
                  <c:v>5.9027547836303702</c:v>
                </c:pt>
                <c:pt idx="5903" formatCode="General">
                  <c:v>5.9037547111511204</c:v>
                </c:pt>
                <c:pt idx="5904" formatCode="General">
                  <c:v>5.9047546386718697</c:v>
                </c:pt>
                <c:pt idx="5905" formatCode="General">
                  <c:v>5.9057545661926198</c:v>
                </c:pt>
                <c:pt idx="5906" formatCode="General">
                  <c:v>5.90675449371337</c:v>
                </c:pt>
                <c:pt idx="5907" formatCode="General">
                  <c:v>5.90775442123413</c:v>
                </c:pt>
                <c:pt idx="5908" formatCode="General">
                  <c:v>5.9087543487548801</c:v>
                </c:pt>
                <c:pt idx="5909" formatCode="General">
                  <c:v>5.9097542762756303</c:v>
                </c:pt>
                <c:pt idx="5910" formatCode="General">
                  <c:v>5.9107542037963796</c:v>
                </c:pt>
                <c:pt idx="5911" formatCode="General">
                  <c:v>5.9117541313171298</c:v>
                </c:pt>
                <c:pt idx="5912" formatCode="General">
                  <c:v>5.9127540588378897</c:v>
                </c:pt>
                <c:pt idx="5913" formatCode="General">
                  <c:v>5.9137539863586399</c:v>
                </c:pt>
                <c:pt idx="5914" formatCode="General">
                  <c:v>5.9147539138793901</c:v>
                </c:pt>
                <c:pt idx="5915" formatCode="General">
                  <c:v>5.9157538414001403</c:v>
                </c:pt>
                <c:pt idx="5916" formatCode="General">
                  <c:v>5.9167537689208896</c:v>
                </c:pt>
                <c:pt idx="5917" formatCode="General">
                  <c:v>5.9177536964416504</c:v>
                </c:pt>
                <c:pt idx="5918" formatCode="General">
                  <c:v>5.9187536239623997</c:v>
                </c:pt>
                <c:pt idx="5919" formatCode="General">
                  <c:v>5.9197535514831499</c:v>
                </c:pt>
                <c:pt idx="5920" formatCode="General">
                  <c:v>5.9207534790039</c:v>
                </c:pt>
                <c:pt idx="5921" formatCode="General">
                  <c:v>5.9217534065246502</c:v>
                </c:pt>
                <c:pt idx="5922" formatCode="General">
                  <c:v>5.9227533340454102</c:v>
                </c:pt>
                <c:pt idx="5923" formatCode="General">
                  <c:v>5.9237532615661603</c:v>
                </c:pt>
                <c:pt idx="5924" formatCode="General">
                  <c:v>5.9247531890869096</c:v>
                </c:pt>
                <c:pt idx="5925" formatCode="General">
                  <c:v>5.9257531166076598</c:v>
                </c:pt>
                <c:pt idx="5926" formatCode="General">
                  <c:v>5.92675304412841</c:v>
                </c:pt>
                <c:pt idx="5927" formatCode="General">
                  <c:v>5.9277529716491602</c:v>
                </c:pt>
                <c:pt idx="5928" formatCode="General">
                  <c:v>5.9287528991699201</c:v>
                </c:pt>
                <c:pt idx="5929" formatCode="General">
                  <c:v>5.9297528266906703</c:v>
                </c:pt>
                <c:pt idx="5930" formatCode="General">
                  <c:v>5.9307527542114196</c:v>
                </c:pt>
                <c:pt idx="5931" formatCode="General">
                  <c:v>5.9317526817321697</c:v>
                </c:pt>
                <c:pt idx="5932" formatCode="General">
                  <c:v>5.9327526092529199</c:v>
                </c:pt>
                <c:pt idx="5933" formatCode="General">
                  <c:v>5.9337525367736799</c:v>
                </c:pt>
                <c:pt idx="5934" formatCode="General">
                  <c:v>5.93475246429443</c:v>
                </c:pt>
                <c:pt idx="5935" formatCode="General">
                  <c:v>5.9357523918151802</c:v>
                </c:pt>
                <c:pt idx="5936" formatCode="General">
                  <c:v>5.9367523193359304</c:v>
                </c:pt>
                <c:pt idx="5937" formatCode="General">
                  <c:v>5.9377522468566797</c:v>
                </c:pt>
                <c:pt idx="5938" formatCode="General">
                  <c:v>5.9387521743774396</c:v>
                </c:pt>
                <c:pt idx="5939" formatCode="General">
                  <c:v>5.9397521018981898</c:v>
                </c:pt>
                <c:pt idx="5940" formatCode="General">
                  <c:v>5.94075202941894</c:v>
                </c:pt>
                <c:pt idx="5941" formatCode="General">
                  <c:v>5.9417519569396902</c:v>
                </c:pt>
                <c:pt idx="5942" formatCode="General">
                  <c:v>5.9427518844604403</c:v>
                </c:pt>
                <c:pt idx="5943" formatCode="General">
                  <c:v>5.9437518119812003</c:v>
                </c:pt>
                <c:pt idx="5944" formatCode="General">
                  <c:v>5.9447517395019496</c:v>
                </c:pt>
                <c:pt idx="5945" formatCode="General">
                  <c:v>5.9457516670226997</c:v>
                </c:pt>
                <c:pt idx="5946" formatCode="General">
                  <c:v>5.9467515945434499</c:v>
                </c:pt>
                <c:pt idx="5947" formatCode="General">
                  <c:v>5.9477515220642001</c:v>
                </c:pt>
                <c:pt idx="5948" formatCode="General">
                  <c:v>5.94875144958496</c:v>
                </c:pt>
                <c:pt idx="5949" formatCode="General">
                  <c:v>5.9497513771057102</c:v>
                </c:pt>
                <c:pt idx="5950" formatCode="General">
                  <c:v>5.9507513046264604</c:v>
                </c:pt>
                <c:pt idx="5951" formatCode="General">
                  <c:v>5.9517512321472097</c:v>
                </c:pt>
                <c:pt idx="5952" formatCode="General">
                  <c:v>5.9527511596679599</c:v>
                </c:pt>
                <c:pt idx="5953" formatCode="General">
                  <c:v>5.9537510871887198</c:v>
                </c:pt>
                <c:pt idx="5954" formatCode="General">
                  <c:v>5.95475101470947</c:v>
                </c:pt>
                <c:pt idx="5955" formatCode="General">
                  <c:v>5.9557509422302202</c:v>
                </c:pt>
                <c:pt idx="5956" formatCode="General">
                  <c:v>5.9567508697509703</c:v>
                </c:pt>
                <c:pt idx="5957" formatCode="General">
                  <c:v>5.9577507972717196</c:v>
                </c:pt>
                <c:pt idx="5958" formatCode="General">
                  <c:v>5.9587507247924796</c:v>
                </c:pt>
                <c:pt idx="5959" formatCode="General">
                  <c:v>5.9597506523132298</c:v>
                </c:pt>
                <c:pt idx="5960" formatCode="General">
                  <c:v>5.9607505798339799</c:v>
                </c:pt>
                <c:pt idx="5961" formatCode="General">
                  <c:v>5.9617505073547301</c:v>
                </c:pt>
                <c:pt idx="5962" formatCode="General">
                  <c:v>5.9627504348754803</c:v>
                </c:pt>
                <c:pt idx="5963" formatCode="General">
                  <c:v>5.9637503623962402</c:v>
                </c:pt>
                <c:pt idx="5964" formatCode="General">
                  <c:v>5.9647502899169904</c:v>
                </c:pt>
                <c:pt idx="5965" formatCode="General">
                  <c:v>5.9657502174377397</c:v>
                </c:pt>
                <c:pt idx="5966" formatCode="General">
                  <c:v>5.9667501449584899</c:v>
                </c:pt>
                <c:pt idx="5967" formatCode="General">
                  <c:v>5.9677500724792401</c:v>
                </c:pt>
                <c:pt idx="5968" formatCode="General">
                  <c:v>5.96875</c:v>
                </c:pt>
                <c:pt idx="5969" formatCode="General">
                  <c:v>5.9697499275207502</c:v>
                </c:pt>
                <c:pt idx="5970" formatCode="General">
                  <c:v>5.9707498550415004</c:v>
                </c:pt>
                <c:pt idx="5971" formatCode="General">
                  <c:v>5.9717497825622496</c:v>
                </c:pt>
                <c:pt idx="5972" formatCode="General">
                  <c:v>5.9727497100829998</c:v>
                </c:pt>
                <c:pt idx="5973" formatCode="General">
                  <c:v>5.97374963760375</c:v>
                </c:pt>
                <c:pt idx="5974" formatCode="General">
                  <c:v>5.9747495651245099</c:v>
                </c:pt>
                <c:pt idx="5975" formatCode="General">
                  <c:v>5.9757494926452601</c:v>
                </c:pt>
                <c:pt idx="5976" formatCode="General">
                  <c:v>5.9767494201660103</c:v>
                </c:pt>
                <c:pt idx="5977" formatCode="General">
                  <c:v>5.9777493476867596</c:v>
                </c:pt>
                <c:pt idx="5978" formatCode="General">
                  <c:v>5.9787492752075098</c:v>
                </c:pt>
                <c:pt idx="5979" formatCode="General">
                  <c:v>5.9797492027282697</c:v>
                </c:pt>
                <c:pt idx="5980" formatCode="General">
                  <c:v>5.9807491302490199</c:v>
                </c:pt>
                <c:pt idx="5981" formatCode="General">
                  <c:v>5.9817490577697701</c:v>
                </c:pt>
                <c:pt idx="5982" formatCode="General">
                  <c:v>5.9827489852905202</c:v>
                </c:pt>
                <c:pt idx="5983" formatCode="General">
                  <c:v>5.9837489128112704</c:v>
                </c:pt>
                <c:pt idx="5984" formatCode="General">
                  <c:v>5.9847488403320304</c:v>
                </c:pt>
                <c:pt idx="5985" formatCode="General">
                  <c:v>5.9857487678527797</c:v>
                </c:pt>
                <c:pt idx="5986" formatCode="General">
                  <c:v>5.9867486953735298</c:v>
                </c:pt>
                <c:pt idx="5987" formatCode="General">
                  <c:v>5.98774862289428</c:v>
                </c:pt>
                <c:pt idx="5988" formatCode="General">
                  <c:v>5.9887485504150302</c:v>
                </c:pt>
                <c:pt idx="5989" formatCode="General">
                  <c:v>5.9897484779357901</c:v>
                </c:pt>
                <c:pt idx="5990" formatCode="General">
                  <c:v>5.9907484054565403</c:v>
                </c:pt>
                <c:pt idx="5991" formatCode="General">
                  <c:v>5.9917483329772896</c:v>
                </c:pt>
                <c:pt idx="5992" formatCode="General">
                  <c:v>5.9927482604980398</c:v>
                </c:pt>
                <c:pt idx="5993" formatCode="General">
                  <c:v>5.9937481880187899</c:v>
                </c:pt>
                <c:pt idx="5994" formatCode="General">
                  <c:v>5.9947481155395499</c:v>
                </c:pt>
                <c:pt idx="5995" formatCode="General">
                  <c:v>5.9957480430603001</c:v>
                </c:pt>
                <c:pt idx="5996" formatCode="General">
                  <c:v>5.9967479705810502</c:v>
                </c:pt>
                <c:pt idx="5997" formatCode="General">
                  <c:v>5.9977478981018004</c:v>
                </c:pt>
                <c:pt idx="5998" formatCode="General">
                  <c:v>5.9987478256225497</c:v>
                </c:pt>
                <c:pt idx="5999" formatCode="General">
                  <c:v>5.9997477531433097</c:v>
                </c:pt>
                <c:pt idx="6000" formatCode="General">
                  <c:v>6.0007476806640598</c:v>
                </c:pt>
                <c:pt idx="6001" formatCode="General">
                  <c:v>6.00174760818481</c:v>
                </c:pt>
                <c:pt idx="6002" formatCode="General">
                  <c:v>6.0027475357055602</c:v>
                </c:pt>
                <c:pt idx="6003" formatCode="General">
                  <c:v>6.0037474632263104</c:v>
                </c:pt>
                <c:pt idx="6004" formatCode="General">
                  <c:v>6.0047473907470703</c:v>
                </c:pt>
                <c:pt idx="6005" formatCode="General">
                  <c:v>6.0057473182678196</c:v>
                </c:pt>
                <c:pt idx="6006" formatCode="General">
                  <c:v>6.0067472457885698</c:v>
                </c:pt>
                <c:pt idx="6007" formatCode="General">
                  <c:v>6.00774717330932</c:v>
                </c:pt>
                <c:pt idx="6008" formatCode="General">
                  <c:v>6.0087471008300701</c:v>
                </c:pt>
                <c:pt idx="6009" formatCode="General">
                  <c:v>6.0097470283508301</c:v>
                </c:pt>
                <c:pt idx="6010" formatCode="General">
                  <c:v>6.0107469558715803</c:v>
                </c:pt>
                <c:pt idx="6011" formatCode="General">
                  <c:v>6.0117468833923304</c:v>
                </c:pt>
                <c:pt idx="6012" formatCode="General">
                  <c:v>6.0127468109130797</c:v>
                </c:pt>
                <c:pt idx="6013" formatCode="General">
                  <c:v>6.0137467384338299</c:v>
                </c:pt>
                <c:pt idx="6014" formatCode="General">
                  <c:v>6.0147466659545801</c:v>
                </c:pt>
                <c:pt idx="6015" formatCode="General">
                  <c:v>6.01574659347534</c:v>
                </c:pt>
                <c:pt idx="6016" formatCode="General">
                  <c:v>6.0167465209960902</c:v>
                </c:pt>
                <c:pt idx="6017" formatCode="General">
                  <c:v>6.0177464485168404</c:v>
                </c:pt>
                <c:pt idx="6018" formatCode="General">
                  <c:v>6.0187463760375897</c:v>
                </c:pt>
                <c:pt idx="6019" formatCode="General">
                  <c:v>6.0197463035583398</c:v>
                </c:pt>
                <c:pt idx="6020" formatCode="General">
                  <c:v>6.0207462310790998</c:v>
                </c:pt>
                <c:pt idx="6021" formatCode="General">
                  <c:v>6.02174615859985</c:v>
                </c:pt>
                <c:pt idx="6022" formatCode="General">
                  <c:v>6.0227460861206001</c:v>
                </c:pt>
                <c:pt idx="6023" formatCode="General">
                  <c:v>6.0237460136413503</c:v>
                </c:pt>
                <c:pt idx="6024" formatCode="General">
                  <c:v>6.0247459411620996</c:v>
                </c:pt>
                <c:pt idx="6025" formatCode="General">
                  <c:v>6.0257458686828604</c:v>
                </c:pt>
                <c:pt idx="6026" formatCode="General">
                  <c:v>6.0267457962036097</c:v>
                </c:pt>
                <c:pt idx="6027" formatCode="General">
                  <c:v>6.0277457237243599</c:v>
                </c:pt>
                <c:pt idx="6028" formatCode="General">
                  <c:v>6.0287456512451101</c:v>
                </c:pt>
                <c:pt idx="6029" formatCode="General">
                  <c:v>6.0297455787658603</c:v>
                </c:pt>
                <c:pt idx="6030" formatCode="General">
                  <c:v>6.0307455062866202</c:v>
                </c:pt>
                <c:pt idx="6031" formatCode="General">
                  <c:v>6.0317454338073704</c:v>
                </c:pt>
                <c:pt idx="6032" formatCode="General">
                  <c:v>6.0327453613281197</c:v>
                </c:pt>
                <c:pt idx="6033" formatCode="General">
                  <c:v>6.0337452888488698</c:v>
                </c:pt>
                <c:pt idx="6034" formatCode="General">
                  <c:v>6.03474521636962</c:v>
                </c:pt>
                <c:pt idx="6035" formatCode="General">
                  <c:v>6.03574514389038</c:v>
                </c:pt>
                <c:pt idx="6036" formatCode="General">
                  <c:v>6.0367450714111301</c:v>
                </c:pt>
                <c:pt idx="6037" formatCode="General">
                  <c:v>6.0377449989318803</c:v>
                </c:pt>
                <c:pt idx="6038" formatCode="General">
                  <c:v>6.0387449264526296</c:v>
                </c:pt>
                <c:pt idx="6039" formatCode="General">
                  <c:v>6.0397448539733798</c:v>
                </c:pt>
                <c:pt idx="6040" formatCode="General">
                  <c:v>6.0407447814941397</c:v>
                </c:pt>
                <c:pt idx="6041" formatCode="General">
                  <c:v>6.0417447090148899</c:v>
                </c:pt>
                <c:pt idx="6042" formatCode="General">
                  <c:v>6.0427446365356401</c:v>
                </c:pt>
                <c:pt idx="6043" formatCode="General">
                  <c:v>6.0437445640563903</c:v>
                </c:pt>
                <c:pt idx="6044" formatCode="General">
                  <c:v>6.0447444915771396</c:v>
                </c:pt>
                <c:pt idx="6045" formatCode="General">
                  <c:v>6.0457444190979004</c:v>
                </c:pt>
                <c:pt idx="6046" formatCode="General">
                  <c:v>6.0467443466186497</c:v>
                </c:pt>
                <c:pt idx="6047" formatCode="General">
                  <c:v>6.0477442741393999</c:v>
                </c:pt>
                <c:pt idx="6048" formatCode="General">
                  <c:v>6.04874420166015</c:v>
                </c:pt>
                <c:pt idx="6049" formatCode="General">
                  <c:v>6.0497441291809002</c:v>
                </c:pt>
                <c:pt idx="6050" formatCode="General">
                  <c:v>6.0507440567016602</c:v>
                </c:pt>
                <c:pt idx="6051" formatCode="General">
                  <c:v>6.0517439842224103</c:v>
                </c:pt>
                <c:pt idx="6052" formatCode="General">
                  <c:v>6.0527439117431596</c:v>
                </c:pt>
                <c:pt idx="6053" formatCode="General">
                  <c:v>6.0537438392639098</c:v>
                </c:pt>
                <c:pt idx="6054" formatCode="General">
                  <c:v>6.05474376678466</c:v>
                </c:pt>
                <c:pt idx="6055" formatCode="General">
                  <c:v>6.0557436943054102</c:v>
                </c:pt>
                <c:pt idx="6056" formatCode="General">
                  <c:v>6.0567436218261701</c:v>
                </c:pt>
                <c:pt idx="6057" formatCode="General">
                  <c:v>6.0577435493469203</c:v>
                </c:pt>
                <c:pt idx="6058" formatCode="General">
                  <c:v>6.0587434768676696</c:v>
                </c:pt>
                <c:pt idx="6059" formatCode="General">
                  <c:v>6.0597434043884197</c:v>
                </c:pt>
                <c:pt idx="6060" formatCode="General">
                  <c:v>6.0607433319091699</c:v>
                </c:pt>
                <c:pt idx="6061" formatCode="General">
                  <c:v>6.0617432594299299</c:v>
                </c:pt>
                <c:pt idx="6062" formatCode="General">
                  <c:v>6.06274318695068</c:v>
                </c:pt>
                <c:pt idx="6063" formatCode="General">
                  <c:v>6.0637431144714302</c:v>
                </c:pt>
                <c:pt idx="6064" formatCode="General">
                  <c:v>6.0647430419921804</c:v>
                </c:pt>
                <c:pt idx="6065" formatCode="General">
                  <c:v>6.0657429695129297</c:v>
                </c:pt>
                <c:pt idx="6066" formatCode="General">
                  <c:v>6.0667428970336896</c:v>
                </c:pt>
                <c:pt idx="6067" formatCode="General">
                  <c:v>6.0677428245544398</c:v>
                </c:pt>
                <c:pt idx="6068" formatCode="General">
                  <c:v>6.06874275207519</c:v>
                </c:pt>
                <c:pt idx="6069" formatCode="General">
                  <c:v>6.0697426795959402</c:v>
                </c:pt>
                <c:pt idx="6070" formatCode="General">
                  <c:v>6.0707426071166903</c:v>
                </c:pt>
                <c:pt idx="6071" formatCode="General">
                  <c:v>6.0717425346374503</c:v>
                </c:pt>
                <c:pt idx="6072" formatCode="General">
                  <c:v>6.0727424621581996</c:v>
                </c:pt>
                <c:pt idx="6073" formatCode="General">
                  <c:v>6.0737423896789497</c:v>
                </c:pt>
                <c:pt idx="6074" formatCode="General">
                  <c:v>6.0747423171996999</c:v>
                </c:pt>
                <c:pt idx="6075" formatCode="General">
                  <c:v>6.0757422447204501</c:v>
                </c:pt>
                <c:pt idx="6076" formatCode="General">
                  <c:v>6.07674217224121</c:v>
                </c:pt>
                <c:pt idx="6077" formatCode="General">
                  <c:v>6.0777420997619602</c:v>
                </c:pt>
                <c:pt idx="6078" formatCode="General">
                  <c:v>6.0787420272827104</c:v>
                </c:pt>
                <c:pt idx="6079" formatCode="General">
                  <c:v>6.0797419548034597</c:v>
                </c:pt>
                <c:pt idx="6080" formatCode="General">
                  <c:v>6.0807418823242099</c:v>
                </c:pt>
                <c:pt idx="6081" formatCode="General">
                  <c:v>6.0817418098449698</c:v>
                </c:pt>
                <c:pt idx="6082" formatCode="General">
                  <c:v>6.08274173736572</c:v>
                </c:pt>
                <c:pt idx="6083" formatCode="General">
                  <c:v>6.0837416648864702</c:v>
                </c:pt>
                <c:pt idx="6084" formatCode="General">
                  <c:v>6.0847415924072203</c:v>
                </c:pt>
                <c:pt idx="6085" formatCode="General">
                  <c:v>6.0857415199279696</c:v>
                </c:pt>
                <c:pt idx="6086" formatCode="General">
                  <c:v>6.0867414474487296</c:v>
                </c:pt>
                <c:pt idx="6087" formatCode="General">
                  <c:v>6.0877413749694798</c:v>
                </c:pt>
                <c:pt idx="6088" formatCode="General">
                  <c:v>6.0887413024902299</c:v>
                </c:pt>
                <c:pt idx="6089" formatCode="General">
                  <c:v>6.0897412300109801</c:v>
                </c:pt>
                <c:pt idx="6090" formatCode="General">
                  <c:v>6.0907411575317303</c:v>
                </c:pt>
                <c:pt idx="6091" formatCode="General">
                  <c:v>6.0917410850524902</c:v>
                </c:pt>
                <c:pt idx="6092" formatCode="General">
                  <c:v>6.0927410125732404</c:v>
                </c:pt>
                <c:pt idx="6093" formatCode="General">
                  <c:v>6.0937409400939897</c:v>
                </c:pt>
                <c:pt idx="6094" formatCode="General">
                  <c:v>6.0947408676147399</c:v>
                </c:pt>
                <c:pt idx="6095" formatCode="General">
                  <c:v>6.0957407951354901</c:v>
                </c:pt>
                <c:pt idx="6096" formatCode="General">
                  <c:v>6.09674072265625</c:v>
                </c:pt>
                <c:pt idx="6097" formatCode="General">
                  <c:v>6.0977406501770002</c:v>
                </c:pt>
                <c:pt idx="6098" formatCode="General">
                  <c:v>6.0987405776977504</c:v>
                </c:pt>
                <c:pt idx="6099" formatCode="General">
                  <c:v>6.0997405052184996</c:v>
                </c:pt>
                <c:pt idx="6100" formatCode="General">
                  <c:v>6.1007404327392498</c:v>
                </c:pt>
                <c:pt idx="6101" formatCode="General">
                  <c:v>6.10174036026</c:v>
                </c:pt>
                <c:pt idx="6102" formatCode="General">
                  <c:v>6.1027402877807599</c:v>
                </c:pt>
                <c:pt idx="6103" formatCode="General">
                  <c:v>6.1037402153015101</c:v>
                </c:pt>
                <c:pt idx="6104" formatCode="General">
                  <c:v>6.1047401428222603</c:v>
                </c:pt>
                <c:pt idx="6105" formatCode="General">
                  <c:v>6.1057400703430096</c:v>
                </c:pt>
                <c:pt idx="6106" formatCode="General">
                  <c:v>6.1067399978637598</c:v>
                </c:pt>
                <c:pt idx="6107" formatCode="General">
                  <c:v>6.1077399253845197</c:v>
                </c:pt>
                <c:pt idx="6108" formatCode="General">
                  <c:v>6.1087398529052699</c:v>
                </c:pt>
                <c:pt idx="6109" formatCode="General">
                  <c:v>6.1097397804260201</c:v>
                </c:pt>
                <c:pt idx="6110" formatCode="General">
                  <c:v>6.1107397079467702</c:v>
                </c:pt>
                <c:pt idx="6111" formatCode="General">
                  <c:v>6.1117396354675204</c:v>
                </c:pt>
                <c:pt idx="6112" formatCode="General">
                  <c:v>6.1127395629882804</c:v>
                </c:pt>
                <c:pt idx="6113" formatCode="General">
                  <c:v>6.1137394905090297</c:v>
                </c:pt>
                <c:pt idx="6114" formatCode="General">
                  <c:v>6.1147394180297798</c:v>
                </c:pt>
                <c:pt idx="6115" formatCode="General">
                  <c:v>6.11573934555053</c:v>
                </c:pt>
                <c:pt idx="6116" formatCode="General">
                  <c:v>6.1167392730712802</c:v>
                </c:pt>
                <c:pt idx="6117" formatCode="General">
                  <c:v>6.1177392005920401</c:v>
                </c:pt>
                <c:pt idx="6118" formatCode="General">
                  <c:v>6.1187391281127903</c:v>
                </c:pt>
                <c:pt idx="6119" formatCode="General">
                  <c:v>6.1197390556335396</c:v>
                </c:pt>
                <c:pt idx="6120" formatCode="General">
                  <c:v>6.1207389831542898</c:v>
                </c:pt>
                <c:pt idx="6121" formatCode="General">
                  <c:v>6.1217389106750399</c:v>
                </c:pt>
                <c:pt idx="6122" formatCode="General">
                  <c:v>6.1227388381957999</c:v>
                </c:pt>
                <c:pt idx="6123" formatCode="General">
                  <c:v>6.1237387657165501</c:v>
                </c:pt>
                <c:pt idx="6124" formatCode="General">
                  <c:v>6.1247386932373002</c:v>
                </c:pt>
                <c:pt idx="6125" formatCode="General">
                  <c:v>6.1257386207580504</c:v>
                </c:pt>
                <c:pt idx="6126" formatCode="General">
                  <c:v>6.1267385482787997</c:v>
                </c:pt>
                <c:pt idx="6127" formatCode="General">
                  <c:v>6.1277384757995597</c:v>
                </c:pt>
                <c:pt idx="6128" formatCode="General">
                  <c:v>6.1287384033203098</c:v>
                </c:pt>
                <c:pt idx="6129" formatCode="General">
                  <c:v>6.12973833084106</c:v>
                </c:pt>
                <c:pt idx="6130" formatCode="General">
                  <c:v>6.1307382583618102</c:v>
                </c:pt>
                <c:pt idx="6131" formatCode="General">
                  <c:v>6.1317381858825604</c:v>
                </c:pt>
                <c:pt idx="6132" formatCode="General">
                  <c:v>6.1327381134033203</c:v>
                </c:pt>
                <c:pt idx="6133" formatCode="General">
                  <c:v>6.1337380409240696</c:v>
                </c:pt>
                <c:pt idx="6134" formatCode="General">
                  <c:v>6.1347379684448198</c:v>
                </c:pt>
                <c:pt idx="6135" formatCode="General">
                  <c:v>6.13573789596557</c:v>
                </c:pt>
                <c:pt idx="6136" formatCode="General">
                  <c:v>6.1367378234863201</c:v>
                </c:pt>
                <c:pt idx="6137" formatCode="General">
                  <c:v>6.1377377510070801</c:v>
                </c:pt>
                <c:pt idx="6138" formatCode="General">
                  <c:v>6.1387376785278303</c:v>
                </c:pt>
                <c:pt idx="6139" formatCode="General">
                  <c:v>6.1397376060485804</c:v>
                </c:pt>
                <c:pt idx="6140" formatCode="General">
                  <c:v>6.1407375335693297</c:v>
                </c:pt>
                <c:pt idx="6141" formatCode="General">
                  <c:v>6.1417374610900799</c:v>
                </c:pt>
                <c:pt idx="6142" formatCode="General">
                  <c:v>6.1427373886108301</c:v>
                </c:pt>
                <c:pt idx="6143" formatCode="General">
                  <c:v>6.14373731613159</c:v>
                </c:pt>
                <c:pt idx="6144" formatCode="General">
                  <c:v>6.1447372436523402</c:v>
                </c:pt>
                <c:pt idx="6145" formatCode="General">
                  <c:v>6.1457371711730904</c:v>
                </c:pt>
                <c:pt idx="6146" formatCode="General">
                  <c:v>6.1467370986938397</c:v>
                </c:pt>
                <c:pt idx="6147" formatCode="General">
                  <c:v>6.1477370262145898</c:v>
                </c:pt>
                <c:pt idx="6148" formatCode="General">
                  <c:v>6.1487369537353498</c:v>
                </c:pt>
                <c:pt idx="6149" formatCode="General">
                  <c:v>6.1497368812561</c:v>
                </c:pt>
                <c:pt idx="6150" formatCode="General">
                  <c:v>6.1507368087768501</c:v>
                </c:pt>
                <c:pt idx="6151" formatCode="General">
                  <c:v>6.1517367362976003</c:v>
                </c:pt>
                <c:pt idx="6152" formatCode="General">
                  <c:v>6.1527366638183496</c:v>
                </c:pt>
                <c:pt idx="6153" formatCode="General">
                  <c:v>6.1537365913391104</c:v>
                </c:pt>
                <c:pt idx="6154" formatCode="General">
                  <c:v>6.1547365188598597</c:v>
                </c:pt>
                <c:pt idx="6155" formatCode="General">
                  <c:v>6.1557364463806099</c:v>
                </c:pt>
                <c:pt idx="6156" formatCode="General">
                  <c:v>6.1567363739013601</c:v>
                </c:pt>
                <c:pt idx="6157" formatCode="General">
                  <c:v>6.1577363014221103</c:v>
                </c:pt>
                <c:pt idx="6158" formatCode="General">
                  <c:v>6.1587362289428702</c:v>
                </c:pt>
                <c:pt idx="6159" formatCode="General">
                  <c:v>6.1597361564636204</c:v>
                </c:pt>
                <c:pt idx="6160" formatCode="General">
                  <c:v>6.1607360839843697</c:v>
                </c:pt>
                <c:pt idx="6161" formatCode="General">
                  <c:v>6.1617360115051198</c:v>
                </c:pt>
                <c:pt idx="6162" formatCode="General">
                  <c:v>6.16273593902587</c:v>
                </c:pt>
                <c:pt idx="6163" formatCode="General">
                  <c:v>6.16373586654663</c:v>
                </c:pt>
                <c:pt idx="6164" formatCode="General">
                  <c:v>6.1647357940673801</c:v>
                </c:pt>
                <c:pt idx="6165" formatCode="General">
                  <c:v>6.1657357215881303</c:v>
                </c:pt>
                <c:pt idx="6166" formatCode="General">
                  <c:v>6.1667356491088796</c:v>
                </c:pt>
                <c:pt idx="6167" formatCode="General">
                  <c:v>6.1677355766296298</c:v>
                </c:pt>
                <c:pt idx="6168" formatCode="General">
                  <c:v>6.1687355041503897</c:v>
                </c:pt>
                <c:pt idx="6169" formatCode="General">
                  <c:v>6.1697354316711399</c:v>
                </c:pt>
                <c:pt idx="6170" formatCode="General">
                  <c:v>6.1707353591918901</c:v>
                </c:pt>
                <c:pt idx="6171" formatCode="General">
                  <c:v>6.1717352867126403</c:v>
                </c:pt>
                <c:pt idx="6172" formatCode="General">
                  <c:v>6.1727352142333896</c:v>
                </c:pt>
                <c:pt idx="6173" formatCode="General">
                  <c:v>6.1737351417541504</c:v>
                </c:pt>
                <c:pt idx="6174" formatCode="General">
                  <c:v>6.1747350692748997</c:v>
                </c:pt>
                <c:pt idx="6175" formatCode="General">
                  <c:v>6.1757349967956499</c:v>
                </c:pt>
                <c:pt idx="6176" formatCode="General">
                  <c:v>6.1767349243164</c:v>
                </c:pt>
                <c:pt idx="6177" formatCode="General">
                  <c:v>6.1777348518371502</c:v>
                </c:pt>
                <c:pt idx="6178" formatCode="General">
                  <c:v>6.1787347793579102</c:v>
                </c:pt>
                <c:pt idx="6179" formatCode="General">
                  <c:v>6.1797347068786603</c:v>
                </c:pt>
                <c:pt idx="6180" formatCode="General">
                  <c:v>6.1807346343994096</c:v>
                </c:pt>
                <c:pt idx="6181" formatCode="General">
                  <c:v>6.1817345619201598</c:v>
                </c:pt>
                <c:pt idx="6182" formatCode="General">
                  <c:v>6.18273448944091</c:v>
                </c:pt>
                <c:pt idx="6183" formatCode="General">
                  <c:v>6.1837344169616602</c:v>
                </c:pt>
                <c:pt idx="6184" formatCode="General">
                  <c:v>6.1847343444824201</c:v>
                </c:pt>
                <c:pt idx="6185" formatCode="General">
                  <c:v>6.1857342720031703</c:v>
                </c:pt>
                <c:pt idx="6186" formatCode="General">
                  <c:v>6.1867341995239196</c:v>
                </c:pt>
                <c:pt idx="6187" formatCode="General">
                  <c:v>6.1877341270446697</c:v>
                </c:pt>
                <c:pt idx="6188" formatCode="General">
                  <c:v>6.1887340545654199</c:v>
                </c:pt>
                <c:pt idx="6189" formatCode="General">
                  <c:v>6.1897339820861799</c:v>
                </c:pt>
                <c:pt idx="6190" formatCode="General">
                  <c:v>6.19073390960693</c:v>
                </c:pt>
                <c:pt idx="6191" formatCode="General">
                  <c:v>6.1917338371276802</c:v>
                </c:pt>
                <c:pt idx="6192" formatCode="General">
                  <c:v>6.1927337646484304</c:v>
                </c:pt>
                <c:pt idx="6193" formatCode="General">
                  <c:v>6.1937336921691797</c:v>
                </c:pt>
                <c:pt idx="6194" formatCode="General">
                  <c:v>6.1947336196899396</c:v>
                </c:pt>
                <c:pt idx="6195" formatCode="General">
                  <c:v>6.1957335472106898</c:v>
                </c:pt>
                <c:pt idx="6196" formatCode="General">
                  <c:v>6.19673347473144</c:v>
                </c:pt>
                <c:pt idx="6197" formatCode="General">
                  <c:v>6.1977334022521902</c:v>
                </c:pt>
                <c:pt idx="6198" formatCode="General">
                  <c:v>6.1987333297729403</c:v>
                </c:pt>
                <c:pt idx="6199" formatCode="General">
                  <c:v>6.1997332572937003</c:v>
                </c:pt>
                <c:pt idx="6200" formatCode="General">
                  <c:v>6.2007331848144496</c:v>
                </c:pt>
                <c:pt idx="6201" formatCode="General">
                  <c:v>6.2017331123351997</c:v>
                </c:pt>
                <c:pt idx="6202" formatCode="General">
                  <c:v>6.2027330398559499</c:v>
                </c:pt>
                <c:pt idx="6203" formatCode="General">
                  <c:v>6.2037329673767001</c:v>
                </c:pt>
                <c:pt idx="6204" formatCode="General">
                  <c:v>6.20473289489746</c:v>
                </c:pt>
                <c:pt idx="6205" formatCode="General">
                  <c:v>6.2057328224182102</c:v>
                </c:pt>
                <c:pt idx="6206" formatCode="General">
                  <c:v>6.2067327499389604</c:v>
                </c:pt>
                <c:pt idx="6207" formatCode="General">
                  <c:v>6.2077326774597097</c:v>
                </c:pt>
                <c:pt idx="6208" formatCode="General">
                  <c:v>6.2087326049804599</c:v>
                </c:pt>
                <c:pt idx="6209" formatCode="General">
                  <c:v>6.2097325325012198</c:v>
                </c:pt>
                <c:pt idx="6210" formatCode="General">
                  <c:v>6.21073246002197</c:v>
                </c:pt>
                <c:pt idx="6211" formatCode="General">
                  <c:v>6.2117323875427202</c:v>
                </c:pt>
                <c:pt idx="6212" formatCode="General">
                  <c:v>6.2127323150634703</c:v>
                </c:pt>
                <c:pt idx="6213" formatCode="General">
                  <c:v>6.2137322425842196</c:v>
                </c:pt>
                <c:pt idx="6214" formatCode="General">
                  <c:v>6.2147321701049796</c:v>
                </c:pt>
                <c:pt idx="6215" formatCode="General">
                  <c:v>6.2157320976257298</c:v>
                </c:pt>
                <c:pt idx="6216" formatCode="General">
                  <c:v>6.2167320251464799</c:v>
                </c:pt>
                <c:pt idx="6217" formatCode="General">
                  <c:v>6.2177319526672301</c:v>
                </c:pt>
                <c:pt idx="6218" formatCode="General">
                  <c:v>6.2187318801879803</c:v>
                </c:pt>
                <c:pt idx="6219" formatCode="General">
                  <c:v>6.2197318077087402</c:v>
                </c:pt>
                <c:pt idx="6220" formatCode="General">
                  <c:v>6.2207317352294904</c:v>
                </c:pt>
                <c:pt idx="6221" formatCode="General">
                  <c:v>6.2217316627502397</c:v>
                </c:pt>
                <c:pt idx="6222" formatCode="General">
                  <c:v>6.2227315902709899</c:v>
                </c:pt>
                <c:pt idx="6223" formatCode="General">
                  <c:v>6.2237315177917401</c:v>
                </c:pt>
                <c:pt idx="6224" formatCode="General">
                  <c:v>6.2247314453125</c:v>
                </c:pt>
                <c:pt idx="6225" formatCode="General">
                  <c:v>6.2257313728332502</c:v>
                </c:pt>
                <c:pt idx="6226" formatCode="General">
                  <c:v>6.2267313003540004</c:v>
                </c:pt>
                <c:pt idx="6227" formatCode="General">
                  <c:v>6.2277312278747496</c:v>
                </c:pt>
                <c:pt idx="6228" formatCode="General">
                  <c:v>6.2287311553954998</c:v>
                </c:pt>
                <c:pt idx="6229" formatCode="General">
                  <c:v>6.22973108291625</c:v>
                </c:pt>
                <c:pt idx="6230" formatCode="General">
                  <c:v>6.2307310104370099</c:v>
                </c:pt>
                <c:pt idx="6231" formatCode="General">
                  <c:v>6.2317309379577601</c:v>
                </c:pt>
                <c:pt idx="6232" formatCode="General">
                  <c:v>6.2327308654785103</c:v>
                </c:pt>
                <c:pt idx="6233" formatCode="General">
                  <c:v>6.2337307929992596</c:v>
                </c:pt>
                <c:pt idx="6234" formatCode="General">
                  <c:v>6.2347307205200098</c:v>
                </c:pt>
                <c:pt idx="6235" formatCode="General">
                  <c:v>6.2357306480407697</c:v>
                </c:pt>
                <c:pt idx="6236" formatCode="General">
                  <c:v>6.2367305755615199</c:v>
                </c:pt>
                <c:pt idx="6237" formatCode="General">
                  <c:v>6.2377305030822701</c:v>
                </c:pt>
                <c:pt idx="6238" formatCode="General">
                  <c:v>6.2387304306030202</c:v>
                </c:pt>
                <c:pt idx="6239" formatCode="General">
                  <c:v>6.2397303581237704</c:v>
                </c:pt>
                <c:pt idx="6240" formatCode="General">
                  <c:v>6.2407302856445304</c:v>
                </c:pt>
                <c:pt idx="6241" formatCode="General">
                  <c:v>6.2417302131652797</c:v>
                </c:pt>
                <c:pt idx="6242" formatCode="General">
                  <c:v>6.2427301406860298</c:v>
                </c:pt>
                <c:pt idx="6243" formatCode="General">
                  <c:v>6.24373006820678</c:v>
                </c:pt>
                <c:pt idx="6244" formatCode="General">
                  <c:v>6.2447299957275302</c:v>
                </c:pt>
                <c:pt idx="6245" formatCode="General">
                  <c:v>6.2457299232482901</c:v>
                </c:pt>
                <c:pt idx="6246" formatCode="General">
                  <c:v>6.2467298507690403</c:v>
                </c:pt>
                <c:pt idx="6247" formatCode="General">
                  <c:v>6.2477297782897896</c:v>
                </c:pt>
                <c:pt idx="6248" formatCode="General">
                  <c:v>6.2487297058105398</c:v>
                </c:pt>
                <c:pt idx="6249" formatCode="General">
                  <c:v>6.2497296333312899</c:v>
                </c:pt>
                <c:pt idx="6250" formatCode="General">
                  <c:v>6.2507295608520499</c:v>
                </c:pt>
                <c:pt idx="6251" formatCode="General">
                  <c:v>6.2517294883728001</c:v>
                </c:pt>
                <c:pt idx="6252" formatCode="General">
                  <c:v>6.2527294158935502</c:v>
                </c:pt>
                <c:pt idx="6253" formatCode="General">
                  <c:v>6.2537293434143004</c:v>
                </c:pt>
                <c:pt idx="6254" formatCode="General">
                  <c:v>6.2547292709350497</c:v>
                </c:pt>
                <c:pt idx="6255" formatCode="General">
                  <c:v>6.2557291984558097</c:v>
                </c:pt>
                <c:pt idx="6256" formatCode="General">
                  <c:v>6.2567291259765598</c:v>
                </c:pt>
                <c:pt idx="6257" formatCode="General">
                  <c:v>6.25772905349731</c:v>
                </c:pt>
                <c:pt idx="6258" formatCode="General">
                  <c:v>6.2587289810180602</c:v>
                </c:pt>
                <c:pt idx="6259" formatCode="General">
                  <c:v>6.2597289085388104</c:v>
                </c:pt>
                <c:pt idx="6260" formatCode="General">
                  <c:v>6.2607288360595703</c:v>
                </c:pt>
                <c:pt idx="6261" formatCode="General">
                  <c:v>6.2617287635803196</c:v>
                </c:pt>
                <c:pt idx="6262" formatCode="General">
                  <c:v>6.2627286911010698</c:v>
                </c:pt>
                <c:pt idx="6263" formatCode="General">
                  <c:v>6.26372861862182</c:v>
                </c:pt>
                <c:pt idx="6264" formatCode="General">
                  <c:v>6.2647285461425701</c:v>
                </c:pt>
                <c:pt idx="6265" formatCode="General">
                  <c:v>6.2657284736633301</c:v>
                </c:pt>
                <c:pt idx="6266" formatCode="General">
                  <c:v>6.2667284011840803</c:v>
                </c:pt>
                <c:pt idx="6267" formatCode="General">
                  <c:v>6.2677283287048304</c:v>
                </c:pt>
                <c:pt idx="6268" formatCode="General">
                  <c:v>6.2687282562255797</c:v>
                </c:pt>
                <c:pt idx="6269" formatCode="General">
                  <c:v>6.2697281837463299</c:v>
                </c:pt>
                <c:pt idx="6270" formatCode="General">
                  <c:v>6.2707281112670801</c:v>
                </c:pt>
                <c:pt idx="6271" formatCode="General">
                  <c:v>6.27172803878784</c:v>
                </c:pt>
                <c:pt idx="6272" formatCode="General">
                  <c:v>6.2727279663085902</c:v>
                </c:pt>
                <c:pt idx="6273" formatCode="General">
                  <c:v>6.2737278938293404</c:v>
                </c:pt>
                <c:pt idx="6274" formatCode="General">
                  <c:v>6.2747278213500897</c:v>
                </c:pt>
                <c:pt idx="6275" formatCode="General">
                  <c:v>6.2757277488708398</c:v>
                </c:pt>
                <c:pt idx="6276" formatCode="General">
                  <c:v>6.2767276763915998</c:v>
                </c:pt>
                <c:pt idx="6277" formatCode="General">
                  <c:v>6.27772760391235</c:v>
                </c:pt>
                <c:pt idx="6278" formatCode="General">
                  <c:v>6.2787275314331001</c:v>
                </c:pt>
                <c:pt idx="6279" formatCode="General">
                  <c:v>6.2797274589538503</c:v>
                </c:pt>
                <c:pt idx="6280" formatCode="General">
                  <c:v>6.2807273864745996</c:v>
                </c:pt>
                <c:pt idx="6281" formatCode="General">
                  <c:v>6.2817273139953604</c:v>
                </c:pt>
                <c:pt idx="6282" formatCode="General">
                  <c:v>6.2827272415161097</c:v>
                </c:pt>
                <c:pt idx="6283" formatCode="General">
                  <c:v>6.2837271690368599</c:v>
                </c:pt>
                <c:pt idx="6284" formatCode="General">
                  <c:v>6.2847270965576101</c:v>
                </c:pt>
                <c:pt idx="6285" formatCode="General">
                  <c:v>6.2857270240783603</c:v>
                </c:pt>
                <c:pt idx="6286" formatCode="General">
                  <c:v>6.2867269515991202</c:v>
                </c:pt>
                <c:pt idx="6287" formatCode="General">
                  <c:v>6.2877268791198704</c:v>
                </c:pt>
                <c:pt idx="6288" formatCode="General">
                  <c:v>6.2887268066406197</c:v>
                </c:pt>
                <c:pt idx="6289" formatCode="General">
                  <c:v>6.2897267341613698</c:v>
                </c:pt>
                <c:pt idx="6290" formatCode="General">
                  <c:v>6.29072666168212</c:v>
                </c:pt>
                <c:pt idx="6291" formatCode="General">
                  <c:v>6.29172658920288</c:v>
                </c:pt>
                <c:pt idx="6292" formatCode="General">
                  <c:v>6.2927265167236301</c:v>
                </c:pt>
                <c:pt idx="6293" formatCode="General">
                  <c:v>6.2937264442443803</c:v>
                </c:pt>
                <c:pt idx="6294" formatCode="General">
                  <c:v>6.2947263717651296</c:v>
                </c:pt>
                <c:pt idx="6295" formatCode="General">
                  <c:v>6.2957262992858798</c:v>
                </c:pt>
                <c:pt idx="6296" formatCode="General">
                  <c:v>6.2967262268066397</c:v>
                </c:pt>
                <c:pt idx="6297" formatCode="General">
                  <c:v>6.2977261543273899</c:v>
                </c:pt>
                <c:pt idx="6298" formatCode="General">
                  <c:v>6.2987260818481401</c:v>
                </c:pt>
                <c:pt idx="6299" formatCode="General">
                  <c:v>6.2997260093688903</c:v>
                </c:pt>
                <c:pt idx="6300" formatCode="General">
                  <c:v>6.3007259368896396</c:v>
                </c:pt>
                <c:pt idx="6301" formatCode="General">
                  <c:v>6.3017258644104004</c:v>
                </c:pt>
                <c:pt idx="6302" formatCode="General">
                  <c:v>6.3027257919311497</c:v>
                </c:pt>
                <c:pt idx="6303" formatCode="General">
                  <c:v>6.3037257194518999</c:v>
                </c:pt>
                <c:pt idx="6304" formatCode="General">
                  <c:v>6.30472564697265</c:v>
                </c:pt>
                <c:pt idx="6305" formatCode="General">
                  <c:v>6.3057255744934002</c:v>
                </c:pt>
                <c:pt idx="6306" formatCode="General">
                  <c:v>6.3067255020141602</c:v>
                </c:pt>
                <c:pt idx="6307" formatCode="General">
                  <c:v>6.3077254295349103</c:v>
                </c:pt>
                <c:pt idx="6308" formatCode="General">
                  <c:v>6.3087253570556596</c:v>
                </c:pt>
                <c:pt idx="6309" formatCode="General">
                  <c:v>6.3097252845764098</c:v>
                </c:pt>
                <c:pt idx="6310" formatCode="General">
                  <c:v>6.31072521209716</c:v>
                </c:pt>
                <c:pt idx="6311" formatCode="General">
                  <c:v>6.3117251396179102</c:v>
                </c:pt>
                <c:pt idx="6312" formatCode="General">
                  <c:v>6.3127250671386701</c:v>
                </c:pt>
                <c:pt idx="6313" formatCode="General">
                  <c:v>6.3137249946594203</c:v>
                </c:pt>
                <c:pt idx="6314" formatCode="General">
                  <c:v>6.3147249221801696</c:v>
                </c:pt>
                <c:pt idx="6315" formatCode="General">
                  <c:v>6.3157248497009197</c:v>
                </c:pt>
                <c:pt idx="6316" formatCode="General">
                  <c:v>6.3167247772216699</c:v>
                </c:pt>
                <c:pt idx="6317" formatCode="General">
                  <c:v>6.3177247047424299</c:v>
                </c:pt>
                <c:pt idx="6318" formatCode="General">
                  <c:v>6.31872463226318</c:v>
                </c:pt>
                <c:pt idx="6319" formatCode="General">
                  <c:v>6.3197245597839302</c:v>
                </c:pt>
                <c:pt idx="6320" formatCode="General">
                  <c:v>6.3207244873046804</c:v>
                </c:pt>
                <c:pt idx="6321" formatCode="General">
                  <c:v>6.3217244148254297</c:v>
                </c:pt>
                <c:pt idx="6322" formatCode="General">
                  <c:v>6.3227243423461896</c:v>
                </c:pt>
                <c:pt idx="6323" formatCode="General">
                  <c:v>6.3237242698669398</c:v>
                </c:pt>
                <c:pt idx="6324" formatCode="General">
                  <c:v>6.32472419738769</c:v>
                </c:pt>
                <c:pt idx="6325" formatCode="General">
                  <c:v>6.3257241249084402</c:v>
                </c:pt>
                <c:pt idx="6326" formatCode="General">
                  <c:v>6.3267240524291903</c:v>
                </c:pt>
                <c:pt idx="6327" formatCode="General">
                  <c:v>6.3277239799499503</c:v>
                </c:pt>
                <c:pt idx="6328" formatCode="General">
                  <c:v>6.3287239074706996</c:v>
                </c:pt>
                <c:pt idx="6329" formatCode="General">
                  <c:v>6.3297238349914497</c:v>
                </c:pt>
                <c:pt idx="6330" formatCode="General">
                  <c:v>6.3307237625121999</c:v>
                </c:pt>
                <c:pt idx="6331" formatCode="General">
                  <c:v>6.3317236900329501</c:v>
                </c:pt>
                <c:pt idx="6332" formatCode="General">
                  <c:v>6.33272361755371</c:v>
                </c:pt>
                <c:pt idx="6333" formatCode="General">
                  <c:v>6.3337235450744602</c:v>
                </c:pt>
                <c:pt idx="6334" formatCode="General">
                  <c:v>6.3347234725952104</c:v>
                </c:pt>
                <c:pt idx="6335" formatCode="General">
                  <c:v>6.3357234001159597</c:v>
                </c:pt>
                <c:pt idx="6336" formatCode="General">
                  <c:v>6.3367233276367099</c:v>
                </c:pt>
                <c:pt idx="6337" formatCode="General">
                  <c:v>6.3377232551574698</c:v>
                </c:pt>
                <c:pt idx="6338" formatCode="General">
                  <c:v>6.33872318267822</c:v>
                </c:pt>
                <c:pt idx="6339" formatCode="General">
                  <c:v>6.3397231101989702</c:v>
                </c:pt>
                <c:pt idx="6340" formatCode="General">
                  <c:v>6.3407230377197203</c:v>
                </c:pt>
                <c:pt idx="6341" formatCode="General">
                  <c:v>6.3417229652404696</c:v>
                </c:pt>
                <c:pt idx="6342" formatCode="General">
                  <c:v>6.3427228927612296</c:v>
                </c:pt>
                <c:pt idx="6343" formatCode="General">
                  <c:v>6.3437228202819798</c:v>
                </c:pt>
                <c:pt idx="6344" formatCode="General">
                  <c:v>6.3447227478027299</c:v>
                </c:pt>
                <c:pt idx="6345" formatCode="General">
                  <c:v>6.3457226753234801</c:v>
                </c:pt>
                <c:pt idx="6346" formatCode="General">
                  <c:v>6.3467226028442303</c:v>
                </c:pt>
                <c:pt idx="6347" formatCode="General">
                  <c:v>6.3477225303649902</c:v>
                </c:pt>
                <c:pt idx="6348" formatCode="General">
                  <c:v>6.3487224578857404</c:v>
                </c:pt>
                <c:pt idx="6349" formatCode="General">
                  <c:v>6.3497223854064897</c:v>
                </c:pt>
                <c:pt idx="6350" formatCode="General">
                  <c:v>6.3507223129272399</c:v>
                </c:pt>
                <c:pt idx="6351" formatCode="General">
                  <c:v>6.3517222404479901</c:v>
                </c:pt>
                <c:pt idx="6352" formatCode="General">
                  <c:v>6.35272216796875</c:v>
                </c:pt>
                <c:pt idx="6353" formatCode="General">
                  <c:v>6.3537220954895002</c:v>
                </c:pt>
                <c:pt idx="6354" formatCode="General">
                  <c:v>6.3547220230102504</c:v>
                </c:pt>
                <c:pt idx="6355" formatCode="General">
                  <c:v>6.3557219505309996</c:v>
                </c:pt>
                <c:pt idx="6356" formatCode="General">
                  <c:v>6.3567218780517498</c:v>
                </c:pt>
                <c:pt idx="6357" formatCode="General">
                  <c:v>6.3577218055725</c:v>
                </c:pt>
                <c:pt idx="6358" formatCode="General">
                  <c:v>6.3587217330932599</c:v>
                </c:pt>
                <c:pt idx="6359" formatCode="General">
                  <c:v>6.3597216606140101</c:v>
                </c:pt>
                <c:pt idx="6360" formatCode="General">
                  <c:v>6.3607215881347603</c:v>
                </c:pt>
                <c:pt idx="6361" formatCode="General">
                  <c:v>6.3617215156555096</c:v>
                </c:pt>
                <c:pt idx="6362" formatCode="General">
                  <c:v>6.3627214431762598</c:v>
                </c:pt>
                <c:pt idx="6363" formatCode="General">
                  <c:v>6.3637213706970197</c:v>
                </c:pt>
                <c:pt idx="6364" formatCode="General">
                  <c:v>6.3647212982177699</c:v>
                </c:pt>
                <c:pt idx="6365" formatCode="General">
                  <c:v>6.3657212257385201</c:v>
                </c:pt>
                <c:pt idx="6366" formatCode="General">
                  <c:v>6.3667211532592702</c:v>
                </c:pt>
                <c:pt idx="6367" formatCode="General">
                  <c:v>6.3677210807800204</c:v>
                </c:pt>
                <c:pt idx="6368" formatCode="General">
                  <c:v>6.3687210083007804</c:v>
                </c:pt>
                <c:pt idx="6369" formatCode="General">
                  <c:v>6.3697209358215297</c:v>
                </c:pt>
                <c:pt idx="6370" formatCode="General">
                  <c:v>6.3707208633422798</c:v>
                </c:pt>
                <c:pt idx="6371" formatCode="General">
                  <c:v>6.37172079086303</c:v>
                </c:pt>
                <c:pt idx="6372" formatCode="General">
                  <c:v>6.3727207183837802</c:v>
                </c:pt>
                <c:pt idx="6373" formatCode="General">
                  <c:v>6.3737206459045401</c:v>
                </c:pt>
                <c:pt idx="6374" formatCode="General">
                  <c:v>6.3747205734252903</c:v>
                </c:pt>
                <c:pt idx="6375" formatCode="General">
                  <c:v>6.3757205009460396</c:v>
                </c:pt>
                <c:pt idx="6376" formatCode="General">
                  <c:v>6.3767204284667898</c:v>
                </c:pt>
                <c:pt idx="6377" formatCode="General">
                  <c:v>6.3777203559875399</c:v>
                </c:pt>
                <c:pt idx="6378" formatCode="General">
                  <c:v>6.3787202835082999</c:v>
                </c:pt>
                <c:pt idx="6379" formatCode="General">
                  <c:v>6.3797202110290501</c:v>
                </c:pt>
                <c:pt idx="6380" formatCode="General">
                  <c:v>6.3807201385498002</c:v>
                </c:pt>
                <c:pt idx="6381" formatCode="General">
                  <c:v>6.3817200660705504</c:v>
                </c:pt>
                <c:pt idx="6382" formatCode="General">
                  <c:v>6.3827199935912997</c:v>
                </c:pt>
                <c:pt idx="6383" formatCode="General">
                  <c:v>6.3837199211120597</c:v>
                </c:pt>
                <c:pt idx="6384" formatCode="General">
                  <c:v>6.3847198486328098</c:v>
                </c:pt>
                <c:pt idx="6385" formatCode="General">
                  <c:v>6.38571977615356</c:v>
                </c:pt>
                <c:pt idx="6386" formatCode="General">
                  <c:v>6.3867197036743102</c:v>
                </c:pt>
                <c:pt idx="6387" formatCode="General">
                  <c:v>6.3877196311950604</c:v>
                </c:pt>
                <c:pt idx="6388" formatCode="General">
                  <c:v>6.3887195587158203</c:v>
                </c:pt>
                <c:pt idx="6389" formatCode="General">
                  <c:v>6.3897194862365696</c:v>
                </c:pt>
                <c:pt idx="6390" formatCode="General">
                  <c:v>6.3907194137573198</c:v>
                </c:pt>
                <c:pt idx="6391" formatCode="General">
                  <c:v>6.39171934127807</c:v>
                </c:pt>
                <c:pt idx="6392" formatCode="General">
                  <c:v>6.3927192687988201</c:v>
                </c:pt>
                <c:pt idx="6393" formatCode="General">
                  <c:v>6.3937191963195801</c:v>
                </c:pt>
                <c:pt idx="6394" formatCode="General">
                  <c:v>6.3947191238403303</c:v>
                </c:pt>
                <c:pt idx="6395" formatCode="General">
                  <c:v>6.3957190513610804</c:v>
                </c:pt>
                <c:pt idx="6396" formatCode="General">
                  <c:v>6.3967189788818297</c:v>
                </c:pt>
                <c:pt idx="6397" formatCode="General">
                  <c:v>6.3977189064025799</c:v>
                </c:pt>
                <c:pt idx="6398" formatCode="General">
                  <c:v>6.3987188339233301</c:v>
                </c:pt>
                <c:pt idx="6399" formatCode="General">
                  <c:v>6.39971876144409</c:v>
                </c:pt>
                <c:pt idx="6400" formatCode="General">
                  <c:v>6.4007186889648402</c:v>
                </c:pt>
                <c:pt idx="6401" formatCode="General">
                  <c:v>6.4017186164855904</c:v>
                </c:pt>
                <c:pt idx="6402" formatCode="General">
                  <c:v>6.4027185440063397</c:v>
                </c:pt>
                <c:pt idx="6403" formatCode="General">
                  <c:v>6.4037184715270898</c:v>
                </c:pt>
                <c:pt idx="6404" formatCode="General">
                  <c:v>6.4047183990478498</c:v>
                </c:pt>
                <c:pt idx="6405" formatCode="General">
                  <c:v>6.4057183265686</c:v>
                </c:pt>
                <c:pt idx="6406" formatCode="General">
                  <c:v>6.4067182540893501</c:v>
                </c:pt>
                <c:pt idx="6407" formatCode="General">
                  <c:v>6.4077181816101003</c:v>
                </c:pt>
                <c:pt idx="6408" formatCode="General">
                  <c:v>6.4087181091308496</c:v>
                </c:pt>
                <c:pt idx="6409" formatCode="General">
                  <c:v>6.4097180366516104</c:v>
                </c:pt>
                <c:pt idx="6410" formatCode="General">
                  <c:v>6.4107179641723597</c:v>
                </c:pt>
                <c:pt idx="6411" formatCode="General">
                  <c:v>6.4117178916931099</c:v>
                </c:pt>
                <c:pt idx="6412" formatCode="General">
                  <c:v>6.4127178192138601</c:v>
                </c:pt>
                <c:pt idx="6413" formatCode="General">
                  <c:v>6.4137177467346103</c:v>
                </c:pt>
                <c:pt idx="6414" formatCode="General">
                  <c:v>6.4147176742553702</c:v>
                </c:pt>
                <c:pt idx="6415" formatCode="General">
                  <c:v>6.4157176017761204</c:v>
                </c:pt>
                <c:pt idx="6416" formatCode="General">
                  <c:v>6.4167175292968697</c:v>
                </c:pt>
                <c:pt idx="6417" formatCode="General">
                  <c:v>6.4177174568176198</c:v>
                </c:pt>
                <c:pt idx="6418" formatCode="General">
                  <c:v>6.41871738433837</c:v>
                </c:pt>
                <c:pt idx="6419" formatCode="General">
                  <c:v>6.41971731185913</c:v>
                </c:pt>
                <c:pt idx="6420" formatCode="General">
                  <c:v>6.4207172393798801</c:v>
                </c:pt>
                <c:pt idx="6421" formatCode="General">
                  <c:v>6.4217171669006303</c:v>
                </c:pt>
                <c:pt idx="6422" formatCode="General">
                  <c:v>6.4227170944213796</c:v>
                </c:pt>
                <c:pt idx="6423" formatCode="General">
                  <c:v>6.4237170219421298</c:v>
                </c:pt>
                <c:pt idx="6424" formatCode="General">
                  <c:v>6.4247169494628897</c:v>
                </c:pt>
                <c:pt idx="6425" formatCode="General">
                  <c:v>6.4257168769836399</c:v>
                </c:pt>
                <c:pt idx="6426" formatCode="General">
                  <c:v>6.4267168045043901</c:v>
                </c:pt>
                <c:pt idx="6427" formatCode="General">
                  <c:v>6.4277167320251403</c:v>
                </c:pt>
                <c:pt idx="6428" formatCode="General">
                  <c:v>6.4287166595458896</c:v>
                </c:pt>
                <c:pt idx="6429" formatCode="General">
                  <c:v>6.4297165870666504</c:v>
                </c:pt>
                <c:pt idx="6430" formatCode="General">
                  <c:v>6.4307165145873997</c:v>
                </c:pt>
                <c:pt idx="6431" formatCode="General">
                  <c:v>6.4317164421081499</c:v>
                </c:pt>
                <c:pt idx="6432" formatCode="General">
                  <c:v>6.4327163696289</c:v>
                </c:pt>
                <c:pt idx="6433" formatCode="General">
                  <c:v>6.4337162971496502</c:v>
                </c:pt>
                <c:pt idx="6434" formatCode="General">
                  <c:v>6.4347162246704102</c:v>
                </c:pt>
                <c:pt idx="6435" formatCode="General">
                  <c:v>6.4357161521911603</c:v>
                </c:pt>
                <c:pt idx="6436" formatCode="General">
                  <c:v>6.4367160797119096</c:v>
                </c:pt>
                <c:pt idx="6437" formatCode="General">
                  <c:v>6.4377160072326598</c:v>
                </c:pt>
                <c:pt idx="6438" formatCode="General">
                  <c:v>6.43871593475341</c:v>
                </c:pt>
                <c:pt idx="6439" formatCode="General">
                  <c:v>6.4397158622741602</c:v>
                </c:pt>
                <c:pt idx="6440" formatCode="General">
                  <c:v>6.4407157897949201</c:v>
                </c:pt>
                <c:pt idx="6441" formatCode="General">
                  <c:v>6.4417157173156703</c:v>
                </c:pt>
                <c:pt idx="6442" formatCode="General">
                  <c:v>6.4427156448364196</c:v>
                </c:pt>
                <c:pt idx="6443" formatCode="General">
                  <c:v>6.4437155723571697</c:v>
                </c:pt>
                <c:pt idx="6444" formatCode="General">
                  <c:v>6.4447154998779199</c:v>
                </c:pt>
                <c:pt idx="6445" formatCode="General">
                  <c:v>6.4457154273986799</c:v>
                </c:pt>
                <c:pt idx="6446" formatCode="General">
                  <c:v>6.44671535491943</c:v>
                </c:pt>
                <c:pt idx="6447" formatCode="General">
                  <c:v>6.4477152824401802</c:v>
                </c:pt>
                <c:pt idx="6448" formatCode="General">
                  <c:v>6.4487152099609304</c:v>
                </c:pt>
                <c:pt idx="6449" formatCode="General">
                  <c:v>6.4497151374816797</c:v>
                </c:pt>
                <c:pt idx="6450" formatCode="General">
                  <c:v>6.4507150650024396</c:v>
                </c:pt>
                <c:pt idx="6451" formatCode="General">
                  <c:v>6.4517149925231898</c:v>
                </c:pt>
                <c:pt idx="6452" formatCode="General">
                  <c:v>6.45271492004394</c:v>
                </c:pt>
                <c:pt idx="6453" formatCode="General">
                  <c:v>6.4537148475646902</c:v>
                </c:pt>
                <c:pt idx="6454" formatCode="General">
                  <c:v>6.4547147750854403</c:v>
                </c:pt>
                <c:pt idx="6455" formatCode="General">
                  <c:v>6.4557147026062003</c:v>
                </c:pt>
                <c:pt idx="6456" formatCode="General">
                  <c:v>6.4567146301269496</c:v>
                </c:pt>
                <c:pt idx="6457" formatCode="General">
                  <c:v>6.4577145576476997</c:v>
                </c:pt>
                <c:pt idx="6458" formatCode="General">
                  <c:v>6.4587144851684499</c:v>
                </c:pt>
                <c:pt idx="6459" formatCode="General">
                  <c:v>6.4597144126892001</c:v>
                </c:pt>
                <c:pt idx="6460" formatCode="General">
                  <c:v>6.46071434020996</c:v>
                </c:pt>
                <c:pt idx="6461" formatCode="General">
                  <c:v>6.4617142677307102</c:v>
                </c:pt>
                <c:pt idx="6462" formatCode="General">
                  <c:v>6.4627141952514604</c:v>
                </c:pt>
                <c:pt idx="6463" formatCode="General">
                  <c:v>6.4637141227722097</c:v>
                </c:pt>
                <c:pt idx="6464" formatCode="General">
                  <c:v>6.4647140502929599</c:v>
                </c:pt>
                <c:pt idx="6465" formatCode="General">
                  <c:v>6.4657139778137198</c:v>
                </c:pt>
                <c:pt idx="6466" formatCode="General">
                  <c:v>6.46671390533447</c:v>
                </c:pt>
                <c:pt idx="6467" formatCode="General">
                  <c:v>6.4677138328552202</c:v>
                </c:pt>
                <c:pt idx="6468" formatCode="General">
                  <c:v>6.4687137603759703</c:v>
                </c:pt>
                <c:pt idx="6469" formatCode="General">
                  <c:v>6.4697136878967196</c:v>
                </c:pt>
                <c:pt idx="6470" formatCode="General">
                  <c:v>6.4707136154174796</c:v>
                </c:pt>
                <c:pt idx="6471" formatCode="General">
                  <c:v>6.4717135429382298</c:v>
                </c:pt>
                <c:pt idx="6472" formatCode="General">
                  <c:v>6.4727134704589799</c:v>
                </c:pt>
                <c:pt idx="6473" formatCode="General">
                  <c:v>6.4737133979797301</c:v>
                </c:pt>
                <c:pt idx="6474" formatCode="General">
                  <c:v>6.4747133255004803</c:v>
                </c:pt>
                <c:pt idx="6475" formatCode="General">
                  <c:v>6.4757132530212402</c:v>
                </c:pt>
                <c:pt idx="6476" formatCode="General">
                  <c:v>6.4767131805419904</c:v>
                </c:pt>
                <c:pt idx="6477" formatCode="General">
                  <c:v>6.4777131080627397</c:v>
                </c:pt>
                <c:pt idx="6478" formatCode="General">
                  <c:v>6.4787130355834899</c:v>
                </c:pt>
                <c:pt idx="6479" formatCode="General">
                  <c:v>6.4797129631042401</c:v>
                </c:pt>
                <c:pt idx="6480" formatCode="General">
                  <c:v>6.480712890625</c:v>
                </c:pt>
                <c:pt idx="6481" formatCode="General">
                  <c:v>6.4817128181457502</c:v>
                </c:pt>
                <c:pt idx="6482" formatCode="General">
                  <c:v>6.4827127456665004</c:v>
                </c:pt>
                <c:pt idx="6483" formatCode="General">
                  <c:v>6.4837126731872496</c:v>
                </c:pt>
                <c:pt idx="6484" formatCode="General">
                  <c:v>6.4847126007079998</c:v>
                </c:pt>
                <c:pt idx="6485" formatCode="General">
                  <c:v>6.48571252822875</c:v>
                </c:pt>
                <c:pt idx="6486" formatCode="General">
                  <c:v>6.4867124557495099</c:v>
                </c:pt>
                <c:pt idx="6487" formatCode="General">
                  <c:v>6.4877123832702601</c:v>
                </c:pt>
                <c:pt idx="6488" formatCode="General">
                  <c:v>6.4887123107910103</c:v>
                </c:pt>
                <c:pt idx="6489" formatCode="General">
                  <c:v>6.4897122383117596</c:v>
                </c:pt>
                <c:pt idx="6490" formatCode="General">
                  <c:v>6.4907121658325098</c:v>
                </c:pt>
                <c:pt idx="6491" formatCode="General">
                  <c:v>6.4917120933532697</c:v>
                </c:pt>
                <c:pt idx="6492" formatCode="General">
                  <c:v>6.4927120208740199</c:v>
                </c:pt>
                <c:pt idx="6493" formatCode="General">
                  <c:v>6.4937119483947701</c:v>
                </c:pt>
                <c:pt idx="6494" formatCode="General">
                  <c:v>6.4947118759155202</c:v>
                </c:pt>
                <c:pt idx="6495" formatCode="General">
                  <c:v>6.4957118034362704</c:v>
                </c:pt>
                <c:pt idx="6496" formatCode="General">
                  <c:v>6.4967117309570304</c:v>
                </c:pt>
                <c:pt idx="6497" formatCode="General">
                  <c:v>6.4977116584777797</c:v>
                </c:pt>
                <c:pt idx="6498" formatCode="General">
                  <c:v>6.4987115859985298</c:v>
                </c:pt>
                <c:pt idx="6499" formatCode="General">
                  <c:v>6.49971151351928</c:v>
                </c:pt>
                <c:pt idx="6500" formatCode="General">
                  <c:v>6.5007114410400302</c:v>
                </c:pt>
                <c:pt idx="6501" formatCode="General">
                  <c:v>6.5017113685607901</c:v>
                </c:pt>
                <c:pt idx="6502" formatCode="General">
                  <c:v>6.5027112960815403</c:v>
                </c:pt>
                <c:pt idx="6503" formatCode="General">
                  <c:v>6.5037112236022896</c:v>
                </c:pt>
                <c:pt idx="6504" formatCode="General">
                  <c:v>6.5047111511230398</c:v>
                </c:pt>
                <c:pt idx="6505" formatCode="General">
                  <c:v>6.5057110786437899</c:v>
                </c:pt>
                <c:pt idx="6506" formatCode="General">
                  <c:v>6.5067110061645499</c:v>
                </c:pt>
                <c:pt idx="6507" formatCode="General">
                  <c:v>6.5077109336853001</c:v>
                </c:pt>
                <c:pt idx="6508" formatCode="General">
                  <c:v>6.5087108612060502</c:v>
                </c:pt>
                <c:pt idx="6509" formatCode="General">
                  <c:v>6.5097107887268004</c:v>
                </c:pt>
                <c:pt idx="6510" formatCode="General">
                  <c:v>6.5107107162475497</c:v>
                </c:pt>
                <c:pt idx="6511" formatCode="General">
                  <c:v>6.5117106437683097</c:v>
                </c:pt>
                <c:pt idx="6512" formatCode="General">
                  <c:v>6.5127105712890598</c:v>
                </c:pt>
                <c:pt idx="6513" formatCode="General">
                  <c:v>6.51371049880981</c:v>
                </c:pt>
                <c:pt idx="6514" formatCode="General">
                  <c:v>6.5147104263305602</c:v>
                </c:pt>
                <c:pt idx="6515" formatCode="General">
                  <c:v>6.5157103538513104</c:v>
                </c:pt>
                <c:pt idx="6516" formatCode="General">
                  <c:v>6.5167102813720703</c:v>
                </c:pt>
                <c:pt idx="6517" formatCode="General">
                  <c:v>6.5177102088928196</c:v>
                </c:pt>
                <c:pt idx="6518" formatCode="General">
                  <c:v>6.5187101364135698</c:v>
                </c:pt>
                <c:pt idx="6519" formatCode="General">
                  <c:v>6.51971006393432</c:v>
                </c:pt>
                <c:pt idx="6520" formatCode="General">
                  <c:v>6.5207099914550701</c:v>
                </c:pt>
                <c:pt idx="6521" formatCode="General">
                  <c:v>6.5217099189758301</c:v>
                </c:pt>
                <c:pt idx="6522" formatCode="General">
                  <c:v>6.5227098464965803</c:v>
                </c:pt>
                <c:pt idx="6523" formatCode="General">
                  <c:v>6.5237097740173304</c:v>
                </c:pt>
                <c:pt idx="6524" formatCode="General">
                  <c:v>6.5247097015380797</c:v>
                </c:pt>
                <c:pt idx="6525" formatCode="General">
                  <c:v>6.5257096290588299</c:v>
                </c:pt>
                <c:pt idx="6526" formatCode="General">
                  <c:v>6.5267095565795801</c:v>
                </c:pt>
                <c:pt idx="6527" formatCode="General">
                  <c:v>6.52770948410034</c:v>
                </c:pt>
                <c:pt idx="6528" formatCode="General">
                  <c:v>6.5287094116210902</c:v>
                </c:pt>
                <c:pt idx="6529" formatCode="General">
                  <c:v>6.5297093391418404</c:v>
                </c:pt>
                <c:pt idx="6530" formatCode="General">
                  <c:v>6.5307092666625897</c:v>
                </c:pt>
                <c:pt idx="6531" formatCode="General">
                  <c:v>6.5317091941833398</c:v>
                </c:pt>
                <c:pt idx="6532" formatCode="General">
                  <c:v>6.5327091217040998</c:v>
                </c:pt>
                <c:pt idx="6533" formatCode="General">
                  <c:v>6.53370904922485</c:v>
                </c:pt>
                <c:pt idx="6534" formatCode="General">
                  <c:v>6.5347089767456001</c:v>
                </c:pt>
                <c:pt idx="6535" formatCode="General">
                  <c:v>6.5357089042663503</c:v>
                </c:pt>
                <c:pt idx="6536" formatCode="General">
                  <c:v>6.5367088317870996</c:v>
                </c:pt>
                <c:pt idx="6537" formatCode="General">
                  <c:v>6.5377087593078604</c:v>
                </c:pt>
                <c:pt idx="6538" formatCode="General">
                  <c:v>6.5387086868286097</c:v>
                </c:pt>
                <c:pt idx="6539" formatCode="General">
                  <c:v>6.5397086143493599</c:v>
                </c:pt>
                <c:pt idx="6540" formatCode="General">
                  <c:v>6.5407085418701101</c:v>
                </c:pt>
                <c:pt idx="6541" formatCode="General">
                  <c:v>6.5417084693908603</c:v>
                </c:pt>
                <c:pt idx="6542" formatCode="General">
                  <c:v>6.5427083969116202</c:v>
                </c:pt>
                <c:pt idx="6543" formatCode="General">
                  <c:v>6.5437083244323704</c:v>
                </c:pt>
                <c:pt idx="6544" formatCode="General">
                  <c:v>6.5447082519531197</c:v>
                </c:pt>
                <c:pt idx="6545" formatCode="General">
                  <c:v>6.5457081794738698</c:v>
                </c:pt>
                <c:pt idx="6546" formatCode="General">
                  <c:v>6.54670810699462</c:v>
                </c:pt>
                <c:pt idx="6547" formatCode="General">
                  <c:v>6.54770803451538</c:v>
                </c:pt>
                <c:pt idx="6548" formatCode="General">
                  <c:v>6.5487079620361301</c:v>
                </c:pt>
                <c:pt idx="6549" formatCode="General">
                  <c:v>6.5497078895568803</c:v>
                </c:pt>
                <c:pt idx="6550" formatCode="General">
                  <c:v>6.5507078170776296</c:v>
                </c:pt>
                <c:pt idx="6551" formatCode="General">
                  <c:v>6.5517077445983798</c:v>
                </c:pt>
                <c:pt idx="6552" formatCode="General">
                  <c:v>6.5527076721191397</c:v>
                </c:pt>
                <c:pt idx="6553" formatCode="General">
                  <c:v>6.5537075996398899</c:v>
                </c:pt>
                <c:pt idx="6554" formatCode="General">
                  <c:v>6.5547075271606401</c:v>
                </c:pt>
                <c:pt idx="6555" formatCode="General">
                  <c:v>6.5557074546813903</c:v>
                </c:pt>
                <c:pt idx="6556" formatCode="General">
                  <c:v>6.5567073822021396</c:v>
                </c:pt>
                <c:pt idx="6557" formatCode="General">
                  <c:v>6.5577073097229004</c:v>
                </c:pt>
                <c:pt idx="6558" formatCode="General">
                  <c:v>6.5587072372436497</c:v>
                </c:pt>
                <c:pt idx="6559" formatCode="General">
                  <c:v>6.5597071647643999</c:v>
                </c:pt>
                <c:pt idx="6560" formatCode="General">
                  <c:v>6.56070709228515</c:v>
                </c:pt>
                <c:pt idx="6561" formatCode="General">
                  <c:v>6.5617070198059002</c:v>
                </c:pt>
                <c:pt idx="6562" formatCode="General">
                  <c:v>6.5627069473266602</c:v>
                </c:pt>
                <c:pt idx="6563" formatCode="General">
                  <c:v>6.5637068748474103</c:v>
                </c:pt>
                <c:pt idx="6564" formatCode="General">
                  <c:v>6.5647068023681596</c:v>
                </c:pt>
                <c:pt idx="6565" formatCode="General">
                  <c:v>6.5657067298889098</c:v>
                </c:pt>
                <c:pt idx="6566" formatCode="General">
                  <c:v>6.56670665740966</c:v>
                </c:pt>
                <c:pt idx="6567" formatCode="General">
                  <c:v>6.5677065849304102</c:v>
                </c:pt>
                <c:pt idx="6568" formatCode="General">
                  <c:v>6.5687065124511701</c:v>
                </c:pt>
                <c:pt idx="6569" formatCode="General">
                  <c:v>6.5697064399719203</c:v>
                </c:pt>
                <c:pt idx="6570" formatCode="General">
                  <c:v>6.5707063674926696</c:v>
                </c:pt>
                <c:pt idx="6571" formatCode="General">
                  <c:v>6.5717062950134197</c:v>
                </c:pt>
                <c:pt idx="6572" formatCode="General">
                  <c:v>6.5727062225341699</c:v>
                </c:pt>
                <c:pt idx="6573" formatCode="General">
                  <c:v>6.5737061500549299</c:v>
                </c:pt>
                <c:pt idx="6574" formatCode="General">
                  <c:v>6.57470607757568</c:v>
                </c:pt>
                <c:pt idx="6575" formatCode="General">
                  <c:v>6.5757060050964302</c:v>
                </c:pt>
                <c:pt idx="6576" formatCode="General">
                  <c:v>6.5767059326171804</c:v>
                </c:pt>
                <c:pt idx="6577" formatCode="General">
                  <c:v>6.5777058601379297</c:v>
                </c:pt>
                <c:pt idx="6578" formatCode="General">
                  <c:v>6.5787057876586896</c:v>
                </c:pt>
                <c:pt idx="6579" formatCode="General">
                  <c:v>6.5797057151794398</c:v>
                </c:pt>
                <c:pt idx="6580" formatCode="General">
                  <c:v>6.58070564270019</c:v>
                </c:pt>
                <c:pt idx="6581" formatCode="General">
                  <c:v>6.5817055702209402</c:v>
                </c:pt>
                <c:pt idx="6582" formatCode="General">
                  <c:v>6.5827054977416903</c:v>
                </c:pt>
                <c:pt idx="6583" formatCode="General">
                  <c:v>6.5837054252624503</c:v>
                </c:pt>
                <c:pt idx="6584" formatCode="General">
                  <c:v>6.5847053527831996</c:v>
                </c:pt>
                <c:pt idx="6585" formatCode="General">
                  <c:v>6.5857052803039497</c:v>
                </c:pt>
                <c:pt idx="6586" formatCode="General">
                  <c:v>6.5867052078246999</c:v>
                </c:pt>
                <c:pt idx="6587" formatCode="General">
                  <c:v>6.5877051353454501</c:v>
                </c:pt>
                <c:pt idx="6588" formatCode="General">
                  <c:v>6.58870506286621</c:v>
                </c:pt>
                <c:pt idx="6589" formatCode="General">
                  <c:v>6.5897049903869602</c:v>
                </c:pt>
                <c:pt idx="6590" formatCode="General">
                  <c:v>6.5907049179077104</c:v>
                </c:pt>
                <c:pt idx="6591" formatCode="General">
                  <c:v>6.5917048454284597</c:v>
                </c:pt>
                <c:pt idx="6592" formatCode="General">
                  <c:v>6.5927047729492099</c:v>
                </c:pt>
                <c:pt idx="6593" formatCode="General">
                  <c:v>6.5937047004699698</c:v>
                </c:pt>
                <c:pt idx="6594" formatCode="General">
                  <c:v>6.59470462799072</c:v>
                </c:pt>
                <c:pt idx="6595" formatCode="General">
                  <c:v>6.5957045555114702</c:v>
                </c:pt>
                <c:pt idx="6596" formatCode="General">
                  <c:v>6.5967044830322203</c:v>
                </c:pt>
                <c:pt idx="6597" formatCode="General">
                  <c:v>6.5977044105529696</c:v>
                </c:pt>
                <c:pt idx="6598" formatCode="General">
                  <c:v>6.5987043380737296</c:v>
                </c:pt>
                <c:pt idx="6599" formatCode="General">
                  <c:v>6.5997042655944798</c:v>
                </c:pt>
                <c:pt idx="6600" formatCode="General">
                  <c:v>6.6007041931152299</c:v>
                </c:pt>
                <c:pt idx="6601" formatCode="General">
                  <c:v>6.6017041206359801</c:v>
                </c:pt>
                <c:pt idx="6602" formatCode="General">
                  <c:v>6.6027040481567303</c:v>
                </c:pt>
                <c:pt idx="6603" formatCode="General">
                  <c:v>6.6037039756774902</c:v>
                </c:pt>
                <c:pt idx="6604" formatCode="General">
                  <c:v>6.6047039031982404</c:v>
                </c:pt>
                <c:pt idx="6605" formatCode="General">
                  <c:v>6.6057038307189897</c:v>
                </c:pt>
                <c:pt idx="6606" formatCode="General">
                  <c:v>6.6067037582397399</c:v>
                </c:pt>
                <c:pt idx="6607" formatCode="General">
                  <c:v>6.6077036857604901</c:v>
                </c:pt>
                <c:pt idx="6608" formatCode="General">
                  <c:v>6.60870361328125</c:v>
                </c:pt>
                <c:pt idx="6609" formatCode="General">
                  <c:v>6.6097035408020002</c:v>
                </c:pt>
                <c:pt idx="6610" formatCode="General">
                  <c:v>6.6107034683227504</c:v>
                </c:pt>
                <c:pt idx="6611" formatCode="General">
                  <c:v>6.6117033958434996</c:v>
                </c:pt>
                <c:pt idx="6612" formatCode="General">
                  <c:v>6.6127033233642498</c:v>
                </c:pt>
                <c:pt idx="6613" formatCode="General">
                  <c:v>6.613703250885</c:v>
                </c:pt>
                <c:pt idx="6614" formatCode="General">
                  <c:v>6.6147031784057599</c:v>
                </c:pt>
                <c:pt idx="6615" formatCode="General">
                  <c:v>6.6157031059265101</c:v>
                </c:pt>
                <c:pt idx="6616" formatCode="General">
                  <c:v>6.6167030334472603</c:v>
                </c:pt>
                <c:pt idx="6617" formatCode="General">
                  <c:v>6.6177029609680096</c:v>
                </c:pt>
                <c:pt idx="6618" formatCode="General">
                  <c:v>6.6187028884887598</c:v>
                </c:pt>
                <c:pt idx="6619" formatCode="General">
                  <c:v>6.6197028160095197</c:v>
                </c:pt>
                <c:pt idx="6620" formatCode="General">
                  <c:v>6.6207027435302699</c:v>
                </c:pt>
                <c:pt idx="6621" formatCode="General">
                  <c:v>6.6217026710510201</c:v>
                </c:pt>
                <c:pt idx="6622" formatCode="General">
                  <c:v>6.6227025985717702</c:v>
                </c:pt>
                <c:pt idx="6623" formatCode="General">
                  <c:v>6.6237025260925204</c:v>
                </c:pt>
                <c:pt idx="6624" formatCode="General">
                  <c:v>6.6247024536132804</c:v>
                </c:pt>
                <c:pt idx="6625" formatCode="General">
                  <c:v>6.6257023811340297</c:v>
                </c:pt>
                <c:pt idx="6626" formatCode="General">
                  <c:v>6.6267023086547798</c:v>
                </c:pt>
                <c:pt idx="6627" formatCode="General">
                  <c:v>6.62770223617553</c:v>
                </c:pt>
                <c:pt idx="6628" formatCode="General">
                  <c:v>6.6287021636962802</c:v>
                </c:pt>
                <c:pt idx="6629" formatCode="General">
                  <c:v>6.6297020912170401</c:v>
                </c:pt>
                <c:pt idx="6630" formatCode="General">
                  <c:v>6.6307020187377903</c:v>
                </c:pt>
                <c:pt idx="6631" formatCode="General">
                  <c:v>6.6317019462585396</c:v>
                </c:pt>
                <c:pt idx="6632" formatCode="General">
                  <c:v>6.6327018737792898</c:v>
                </c:pt>
                <c:pt idx="6633" formatCode="General">
                  <c:v>6.6337018013000399</c:v>
                </c:pt>
                <c:pt idx="6634" formatCode="General">
                  <c:v>6.6347017288207999</c:v>
                </c:pt>
                <c:pt idx="6635" formatCode="General">
                  <c:v>6.6357016563415501</c:v>
                </c:pt>
                <c:pt idx="6636" formatCode="General">
                  <c:v>6.6367015838623002</c:v>
                </c:pt>
                <c:pt idx="6637" formatCode="General">
                  <c:v>6.6377015113830504</c:v>
                </c:pt>
                <c:pt idx="6638" formatCode="General">
                  <c:v>6.6387014389037997</c:v>
                </c:pt>
                <c:pt idx="6639" formatCode="General">
                  <c:v>6.6397013664245597</c:v>
                </c:pt>
                <c:pt idx="6640" formatCode="General">
                  <c:v>6.6407012939453098</c:v>
                </c:pt>
                <c:pt idx="6641" formatCode="General">
                  <c:v>6.64170122146606</c:v>
                </c:pt>
                <c:pt idx="6642" formatCode="General">
                  <c:v>6.6427011489868102</c:v>
                </c:pt>
                <c:pt idx="6643" formatCode="General">
                  <c:v>6.6437010765075604</c:v>
                </c:pt>
                <c:pt idx="6644" formatCode="General">
                  <c:v>6.6447010040283203</c:v>
                </c:pt>
                <c:pt idx="6645" formatCode="General">
                  <c:v>6.6457009315490696</c:v>
                </c:pt>
                <c:pt idx="6646" formatCode="General">
                  <c:v>6.6467008590698198</c:v>
                </c:pt>
                <c:pt idx="6647" formatCode="General">
                  <c:v>6.64770078659057</c:v>
                </c:pt>
                <c:pt idx="6648" formatCode="General">
                  <c:v>6.6487007141113201</c:v>
                </c:pt>
                <c:pt idx="6649" formatCode="General">
                  <c:v>6.6497006416320801</c:v>
                </c:pt>
                <c:pt idx="6650" formatCode="General">
                  <c:v>6.6507005691528303</c:v>
                </c:pt>
                <c:pt idx="6651" formatCode="General">
                  <c:v>6.6517004966735804</c:v>
                </c:pt>
                <c:pt idx="6652" formatCode="General">
                  <c:v>6.6527004241943297</c:v>
                </c:pt>
                <c:pt idx="6653" formatCode="General">
                  <c:v>6.6537003517150799</c:v>
                </c:pt>
                <c:pt idx="6654" formatCode="General">
                  <c:v>6.6547002792358301</c:v>
                </c:pt>
                <c:pt idx="6655" formatCode="General">
                  <c:v>6.65570020675659</c:v>
                </c:pt>
                <c:pt idx="6656" formatCode="General">
                  <c:v>6.6567001342773402</c:v>
                </c:pt>
                <c:pt idx="6657" formatCode="General">
                  <c:v>6.6577000617980904</c:v>
                </c:pt>
                <c:pt idx="6658" formatCode="General">
                  <c:v>6.6586999893188397</c:v>
                </c:pt>
                <c:pt idx="6659" formatCode="General">
                  <c:v>6.6596999168395898</c:v>
                </c:pt>
                <c:pt idx="6660" formatCode="General">
                  <c:v>6.6606998443603498</c:v>
                </c:pt>
                <c:pt idx="6661" formatCode="General">
                  <c:v>6.6616997718811</c:v>
                </c:pt>
                <c:pt idx="6662" formatCode="General">
                  <c:v>6.6626996994018501</c:v>
                </c:pt>
                <c:pt idx="6663" formatCode="General">
                  <c:v>6.6636996269226003</c:v>
                </c:pt>
                <c:pt idx="6664" formatCode="General">
                  <c:v>6.6646995544433496</c:v>
                </c:pt>
                <c:pt idx="6665" formatCode="General">
                  <c:v>6.6656994819641104</c:v>
                </c:pt>
                <c:pt idx="6666" formatCode="General">
                  <c:v>6.6666994094848597</c:v>
                </c:pt>
                <c:pt idx="6667" formatCode="General">
                  <c:v>6.6676993370056099</c:v>
                </c:pt>
                <c:pt idx="6668" formatCode="General">
                  <c:v>6.6686992645263601</c:v>
                </c:pt>
                <c:pt idx="6669" formatCode="General">
                  <c:v>6.6696991920471103</c:v>
                </c:pt>
                <c:pt idx="6670" formatCode="General">
                  <c:v>6.6706991195678702</c:v>
                </c:pt>
                <c:pt idx="6671" formatCode="General">
                  <c:v>6.6716990470886204</c:v>
                </c:pt>
                <c:pt idx="6672" formatCode="General">
                  <c:v>6.6726989746093697</c:v>
                </c:pt>
                <c:pt idx="6673" formatCode="General">
                  <c:v>6.6736989021301198</c:v>
                </c:pt>
                <c:pt idx="6674" formatCode="General">
                  <c:v>6.67469882965087</c:v>
                </c:pt>
                <c:pt idx="6675" formatCode="General">
                  <c:v>6.67569875717163</c:v>
                </c:pt>
                <c:pt idx="6676" formatCode="General">
                  <c:v>6.6766986846923801</c:v>
                </c:pt>
                <c:pt idx="6677" formatCode="General">
                  <c:v>6.6776986122131303</c:v>
                </c:pt>
                <c:pt idx="6678" formatCode="General">
                  <c:v>6.6786985397338796</c:v>
                </c:pt>
                <c:pt idx="6679" formatCode="General">
                  <c:v>6.6796984672546298</c:v>
                </c:pt>
                <c:pt idx="6680" formatCode="General">
                  <c:v>6.6806983947753897</c:v>
                </c:pt>
                <c:pt idx="6681" formatCode="General">
                  <c:v>6.6816983222961399</c:v>
                </c:pt>
                <c:pt idx="6682" formatCode="General">
                  <c:v>6.6826982498168901</c:v>
                </c:pt>
                <c:pt idx="6683" formatCode="General">
                  <c:v>6.6836981773376403</c:v>
                </c:pt>
                <c:pt idx="6684" formatCode="General">
                  <c:v>6.6846981048583896</c:v>
                </c:pt>
                <c:pt idx="6685" formatCode="General">
                  <c:v>6.6856980323791504</c:v>
                </c:pt>
                <c:pt idx="6686" formatCode="General">
                  <c:v>6.6866979598998997</c:v>
                </c:pt>
                <c:pt idx="6687" formatCode="General">
                  <c:v>6.6876978874206499</c:v>
                </c:pt>
                <c:pt idx="6688" formatCode="General">
                  <c:v>6.6886978149414</c:v>
                </c:pt>
                <c:pt idx="6689" formatCode="General">
                  <c:v>6.6896977424621502</c:v>
                </c:pt>
                <c:pt idx="6690" formatCode="General">
                  <c:v>6.6906976699829102</c:v>
                </c:pt>
                <c:pt idx="6691" formatCode="General">
                  <c:v>6.6916975975036603</c:v>
                </c:pt>
                <c:pt idx="6692" formatCode="General">
                  <c:v>6.6926975250244096</c:v>
                </c:pt>
                <c:pt idx="6693" formatCode="General">
                  <c:v>6.6936974525451598</c:v>
                </c:pt>
                <c:pt idx="6694" formatCode="General">
                  <c:v>6.69469738006591</c:v>
                </c:pt>
                <c:pt idx="6695" formatCode="General">
                  <c:v>6.6956973075866602</c:v>
                </c:pt>
                <c:pt idx="6696" formatCode="General">
                  <c:v>6.6966972351074201</c:v>
                </c:pt>
                <c:pt idx="6697" formatCode="General">
                  <c:v>6.6976971626281703</c:v>
                </c:pt>
                <c:pt idx="6698" formatCode="General">
                  <c:v>6.6986970901489196</c:v>
                </c:pt>
                <c:pt idx="6699" formatCode="General">
                  <c:v>6.6996970176696697</c:v>
                </c:pt>
                <c:pt idx="6700" formatCode="General">
                  <c:v>6.7006969451904199</c:v>
                </c:pt>
                <c:pt idx="6701" formatCode="General">
                  <c:v>6.7016968727111799</c:v>
                </c:pt>
                <c:pt idx="6702" formatCode="General">
                  <c:v>6.70269680023193</c:v>
                </c:pt>
                <c:pt idx="6703" formatCode="General">
                  <c:v>6.7036967277526802</c:v>
                </c:pt>
                <c:pt idx="6704" formatCode="General">
                  <c:v>6.7046966552734304</c:v>
                </c:pt>
                <c:pt idx="6705" formatCode="General">
                  <c:v>6.7056965827941797</c:v>
                </c:pt>
                <c:pt idx="6706" formatCode="General">
                  <c:v>6.7066965103149396</c:v>
                </c:pt>
                <c:pt idx="6707" formatCode="General">
                  <c:v>6.7076964378356898</c:v>
                </c:pt>
                <c:pt idx="6708" formatCode="General">
                  <c:v>6.70869636535644</c:v>
                </c:pt>
                <c:pt idx="6709" formatCode="General">
                  <c:v>6.7096962928771902</c:v>
                </c:pt>
                <c:pt idx="6710" formatCode="General">
                  <c:v>6.7106962203979403</c:v>
                </c:pt>
                <c:pt idx="6711" formatCode="General">
                  <c:v>6.7116961479187003</c:v>
                </c:pt>
                <c:pt idx="6712" formatCode="General">
                  <c:v>6.7126960754394496</c:v>
                </c:pt>
                <c:pt idx="6713" formatCode="General">
                  <c:v>6.7136960029601997</c:v>
                </c:pt>
                <c:pt idx="6714" formatCode="General">
                  <c:v>6.7146959304809499</c:v>
                </c:pt>
                <c:pt idx="6715" formatCode="General">
                  <c:v>6.7156958580017001</c:v>
                </c:pt>
                <c:pt idx="6716" formatCode="General">
                  <c:v>6.71669578552246</c:v>
                </c:pt>
                <c:pt idx="6717" formatCode="General">
                  <c:v>6.7176957130432102</c:v>
                </c:pt>
                <c:pt idx="6718" formatCode="General">
                  <c:v>6.7186956405639604</c:v>
                </c:pt>
                <c:pt idx="6719" formatCode="General">
                  <c:v>6.7196955680847097</c:v>
                </c:pt>
                <c:pt idx="6720" formatCode="General">
                  <c:v>6.7206954956054599</c:v>
                </c:pt>
                <c:pt idx="6721" formatCode="General">
                  <c:v>6.7216954231262198</c:v>
                </c:pt>
                <c:pt idx="6722" formatCode="General">
                  <c:v>6.72269535064697</c:v>
                </c:pt>
                <c:pt idx="6723" formatCode="General">
                  <c:v>6.7236952781677202</c:v>
                </c:pt>
                <c:pt idx="6724" formatCode="General">
                  <c:v>6.7246952056884703</c:v>
                </c:pt>
                <c:pt idx="6725" formatCode="General">
                  <c:v>6.7256951332092196</c:v>
                </c:pt>
                <c:pt idx="6726" formatCode="General">
                  <c:v>6.7266950607299796</c:v>
                </c:pt>
                <c:pt idx="6727" formatCode="General">
                  <c:v>6.7276949882507298</c:v>
                </c:pt>
                <c:pt idx="6728" formatCode="General">
                  <c:v>6.7286949157714799</c:v>
                </c:pt>
                <c:pt idx="6729" formatCode="General">
                  <c:v>6.7296948432922301</c:v>
                </c:pt>
                <c:pt idx="6730" formatCode="General">
                  <c:v>6.7306947708129803</c:v>
                </c:pt>
                <c:pt idx="6731" formatCode="General">
                  <c:v>6.7316946983337402</c:v>
                </c:pt>
                <c:pt idx="6732" formatCode="General">
                  <c:v>6.7326946258544904</c:v>
                </c:pt>
                <c:pt idx="6733" formatCode="General">
                  <c:v>6.7336945533752397</c:v>
                </c:pt>
                <c:pt idx="6734" formatCode="General">
                  <c:v>6.7346944808959899</c:v>
                </c:pt>
                <c:pt idx="6735" formatCode="General">
                  <c:v>6.7356944084167401</c:v>
                </c:pt>
                <c:pt idx="6736" formatCode="General">
                  <c:v>6.7366943359375</c:v>
                </c:pt>
                <c:pt idx="6737" formatCode="General">
                  <c:v>6.7376942634582502</c:v>
                </c:pt>
                <c:pt idx="6738" formatCode="General">
                  <c:v>6.7386941909790004</c:v>
                </c:pt>
                <c:pt idx="6739" formatCode="General">
                  <c:v>6.7396941184997496</c:v>
                </c:pt>
                <c:pt idx="6740" formatCode="General">
                  <c:v>6.7406940460204998</c:v>
                </c:pt>
                <c:pt idx="6741" formatCode="General">
                  <c:v>6.74169397354125</c:v>
                </c:pt>
                <c:pt idx="6742" formatCode="General">
                  <c:v>6.7426939010620099</c:v>
                </c:pt>
                <c:pt idx="6743" formatCode="General">
                  <c:v>6.7436938285827601</c:v>
                </c:pt>
                <c:pt idx="6744" formatCode="General">
                  <c:v>6.7446937561035103</c:v>
                </c:pt>
                <c:pt idx="6745" formatCode="General">
                  <c:v>6.7456936836242596</c:v>
                </c:pt>
                <c:pt idx="6746" formatCode="General">
                  <c:v>6.7466936111450098</c:v>
                </c:pt>
                <c:pt idx="6747" formatCode="General">
                  <c:v>6.7476935386657697</c:v>
                </c:pt>
                <c:pt idx="6748" formatCode="General">
                  <c:v>6.7486934661865199</c:v>
                </c:pt>
                <c:pt idx="6749" formatCode="General">
                  <c:v>6.7496933937072701</c:v>
                </c:pt>
                <c:pt idx="6750" formatCode="General">
                  <c:v>6.7506933212280202</c:v>
                </c:pt>
                <c:pt idx="6751" formatCode="General">
                  <c:v>6.7516932487487704</c:v>
                </c:pt>
                <c:pt idx="6752" formatCode="General">
                  <c:v>6.7526931762695304</c:v>
                </c:pt>
                <c:pt idx="6753" formatCode="General">
                  <c:v>6.7536931037902797</c:v>
                </c:pt>
                <c:pt idx="6754" formatCode="General">
                  <c:v>6.7546930313110298</c:v>
                </c:pt>
                <c:pt idx="6755" formatCode="General">
                  <c:v>6.75569295883178</c:v>
                </c:pt>
                <c:pt idx="6756" formatCode="General">
                  <c:v>6.7566928863525302</c:v>
                </c:pt>
                <c:pt idx="6757" formatCode="General">
                  <c:v>6.7576928138732901</c:v>
                </c:pt>
                <c:pt idx="6758" formatCode="General">
                  <c:v>6.7586927413940403</c:v>
                </c:pt>
                <c:pt idx="6759" formatCode="General">
                  <c:v>6.7596926689147896</c:v>
                </c:pt>
                <c:pt idx="6760" formatCode="General">
                  <c:v>6.7606925964355398</c:v>
                </c:pt>
                <c:pt idx="6761" formatCode="General">
                  <c:v>6.7616925239562899</c:v>
                </c:pt>
                <c:pt idx="6762" formatCode="General">
                  <c:v>6.7626924514770499</c:v>
                </c:pt>
                <c:pt idx="6763" formatCode="General">
                  <c:v>6.7636923789978001</c:v>
                </c:pt>
                <c:pt idx="6764" formatCode="General">
                  <c:v>6.7646923065185502</c:v>
                </c:pt>
                <c:pt idx="6765" formatCode="General">
                  <c:v>6.7656922340393004</c:v>
                </c:pt>
                <c:pt idx="6766" formatCode="General">
                  <c:v>6.7666921615600497</c:v>
                </c:pt>
                <c:pt idx="6767" formatCode="General">
                  <c:v>6.7676920890808097</c:v>
                </c:pt>
                <c:pt idx="6768" formatCode="General">
                  <c:v>6.7686920166015598</c:v>
                </c:pt>
                <c:pt idx="6769" formatCode="General">
                  <c:v>6.76969194412231</c:v>
                </c:pt>
                <c:pt idx="6770" formatCode="General">
                  <c:v>6.7706918716430602</c:v>
                </c:pt>
                <c:pt idx="6771" formatCode="General">
                  <c:v>6.7716917991638104</c:v>
                </c:pt>
                <c:pt idx="6772" formatCode="General">
                  <c:v>6.7726917266845703</c:v>
                </c:pt>
                <c:pt idx="6773" formatCode="General">
                  <c:v>6.7736916542053196</c:v>
                </c:pt>
                <c:pt idx="6774" formatCode="General">
                  <c:v>6.7746915817260698</c:v>
                </c:pt>
                <c:pt idx="6775" formatCode="General">
                  <c:v>6.77569150924682</c:v>
                </c:pt>
                <c:pt idx="6776" formatCode="General">
                  <c:v>6.7766914367675701</c:v>
                </c:pt>
                <c:pt idx="6777" formatCode="General">
                  <c:v>6.7776913642883301</c:v>
                </c:pt>
                <c:pt idx="6778" formatCode="General">
                  <c:v>6.7786912918090803</c:v>
                </c:pt>
                <c:pt idx="6779" formatCode="General">
                  <c:v>6.7796912193298304</c:v>
                </c:pt>
                <c:pt idx="6780" formatCode="General">
                  <c:v>6.7806911468505797</c:v>
                </c:pt>
                <c:pt idx="6781" formatCode="General">
                  <c:v>6.7816910743713299</c:v>
                </c:pt>
                <c:pt idx="6782" formatCode="General">
                  <c:v>6.7826910018920801</c:v>
                </c:pt>
                <c:pt idx="6783" formatCode="General">
                  <c:v>6.78369092941284</c:v>
                </c:pt>
                <c:pt idx="6784" formatCode="General">
                  <c:v>6.7846908569335902</c:v>
                </c:pt>
                <c:pt idx="6785" formatCode="General">
                  <c:v>6.7856907844543404</c:v>
                </c:pt>
                <c:pt idx="6786" formatCode="General">
                  <c:v>6.7866907119750897</c:v>
                </c:pt>
                <c:pt idx="6787" formatCode="General">
                  <c:v>6.7876906394958398</c:v>
                </c:pt>
                <c:pt idx="6788" formatCode="General">
                  <c:v>6.7886905670165998</c:v>
                </c:pt>
                <c:pt idx="6789" formatCode="General">
                  <c:v>6.78969049453735</c:v>
                </c:pt>
                <c:pt idx="6790" formatCode="General">
                  <c:v>6.7906904220581001</c:v>
                </c:pt>
                <c:pt idx="6791" formatCode="General">
                  <c:v>6.7916903495788503</c:v>
                </c:pt>
                <c:pt idx="6792" formatCode="General">
                  <c:v>6.7926902770995996</c:v>
                </c:pt>
                <c:pt idx="6793" formatCode="General">
                  <c:v>6.7936902046203604</c:v>
                </c:pt>
                <c:pt idx="6794" formatCode="General">
                  <c:v>6.7946901321411097</c:v>
                </c:pt>
                <c:pt idx="6795" formatCode="General">
                  <c:v>6.7956900596618599</c:v>
                </c:pt>
                <c:pt idx="6796" formatCode="General">
                  <c:v>6.7966899871826101</c:v>
                </c:pt>
                <c:pt idx="6797" formatCode="General">
                  <c:v>6.7976899147033603</c:v>
                </c:pt>
                <c:pt idx="6798" formatCode="General">
                  <c:v>6.7986898422241202</c:v>
                </c:pt>
                <c:pt idx="6799" formatCode="General">
                  <c:v>6.7996897697448704</c:v>
                </c:pt>
                <c:pt idx="6800" formatCode="General">
                  <c:v>6.8006896972656197</c:v>
                </c:pt>
                <c:pt idx="6801" formatCode="General">
                  <c:v>6.8016896247863698</c:v>
                </c:pt>
                <c:pt idx="6802" formatCode="General">
                  <c:v>6.80268955230712</c:v>
                </c:pt>
                <c:pt idx="6803" formatCode="General">
                  <c:v>6.80368947982788</c:v>
                </c:pt>
                <c:pt idx="6804" formatCode="General">
                  <c:v>6.8046894073486301</c:v>
                </c:pt>
                <c:pt idx="6805" formatCode="General">
                  <c:v>6.8056893348693803</c:v>
                </c:pt>
                <c:pt idx="6806" formatCode="General">
                  <c:v>6.8066892623901296</c:v>
                </c:pt>
                <c:pt idx="6807" formatCode="General">
                  <c:v>6.8076891899108798</c:v>
                </c:pt>
                <c:pt idx="6808" formatCode="General">
                  <c:v>6.8086891174316397</c:v>
                </c:pt>
                <c:pt idx="6809" formatCode="General">
                  <c:v>6.8096890449523899</c:v>
                </c:pt>
                <c:pt idx="6810" formatCode="General">
                  <c:v>6.8106889724731401</c:v>
                </c:pt>
                <c:pt idx="6811" formatCode="General">
                  <c:v>6.8116888999938903</c:v>
                </c:pt>
                <c:pt idx="6812" formatCode="General">
                  <c:v>6.8126888275146396</c:v>
                </c:pt>
                <c:pt idx="6813" formatCode="General">
                  <c:v>6.8136887550354004</c:v>
                </c:pt>
                <c:pt idx="6814" formatCode="General">
                  <c:v>6.8146886825561497</c:v>
                </c:pt>
                <c:pt idx="6815" formatCode="General">
                  <c:v>6.8156886100768999</c:v>
                </c:pt>
                <c:pt idx="6816" formatCode="General">
                  <c:v>6.81668853759765</c:v>
                </c:pt>
                <c:pt idx="6817" formatCode="General">
                  <c:v>6.8176884651184002</c:v>
                </c:pt>
                <c:pt idx="6818" formatCode="General">
                  <c:v>6.8186883926391602</c:v>
                </c:pt>
                <c:pt idx="6819" formatCode="General">
                  <c:v>6.8196883201599103</c:v>
                </c:pt>
                <c:pt idx="6820" formatCode="General">
                  <c:v>6.8206882476806596</c:v>
                </c:pt>
                <c:pt idx="6821" formatCode="General">
                  <c:v>6.8216881752014098</c:v>
                </c:pt>
                <c:pt idx="6822" formatCode="General">
                  <c:v>6.82268810272216</c:v>
                </c:pt>
                <c:pt idx="6823" formatCode="General">
                  <c:v>6.8236880302429102</c:v>
                </c:pt>
                <c:pt idx="6824" formatCode="General">
                  <c:v>6.8246879577636701</c:v>
                </c:pt>
                <c:pt idx="6825" formatCode="General">
                  <c:v>6.8256878852844203</c:v>
                </c:pt>
                <c:pt idx="6826" formatCode="General">
                  <c:v>6.8266878128051696</c:v>
                </c:pt>
                <c:pt idx="6827" formatCode="General">
                  <c:v>6.8276877403259197</c:v>
                </c:pt>
                <c:pt idx="6828" formatCode="General">
                  <c:v>6.8286876678466699</c:v>
                </c:pt>
                <c:pt idx="6829" formatCode="General">
                  <c:v>6.8296875953674299</c:v>
                </c:pt>
                <c:pt idx="6830" formatCode="General">
                  <c:v>6.83068752288818</c:v>
                </c:pt>
                <c:pt idx="6831" formatCode="General">
                  <c:v>6.8316874504089302</c:v>
                </c:pt>
                <c:pt idx="6832" formatCode="General">
                  <c:v>6.8326873779296804</c:v>
                </c:pt>
                <c:pt idx="6833" formatCode="General">
                  <c:v>6.8336873054504297</c:v>
                </c:pt>
                <c:pt idx="6834" formatCode="General">
                  <c:v>6.8346872329711896</c:v>
                </c:pt>
                <c:pt idx="6835" formatCode="General">
                  <c:v>6.8356871604919398</c:v>
                </c:pt>
                <c:pt idx="6836" formatCode="General">
                  <c:v>6.83668708801269</c:v>
                </c:pt>
                <c:pt idx="6837" formatCode="General">
                  <c:v>6.8376870155334402</c:v>
                </c:pt>
                <c:pt idx="6838" formatCode="General">
                  <c:v>6.8386869430541903</c:v>
                </c:pt>
                <c:pt idx="6839" formatCode="General">
                  <c:v>6.8396868705749503</c:v>
                </c:pt>
                <c:pt idx="6840" formatCode="General">
                  <c:v>6.8406867980956996</c:v>
                </c:pt>
                <c:pt idx="6841" formatCode="General">
                  <c:v>6.8416867256164497</c:v>
                </c:pt>
                <c:pt idx="6842" formatCode="General">
                  <c:v>6.8426866531371999</c:v>
                </c:pt>
                <c:pt idx="6843" formatCode="General">
                  <c:v>6.8436865806579501</c:v>
                </c:pt>
                <c:pt idx="6844" formatCode="General">
                  <c:v>6.84468650817871</c:v>
                </c:pt>
                <c:pt idx="6845" formatCode="General">
                  <c:v>6.8456864356994602</c:v>
                </c:pt>
                <c:pt idx="6846" formatCode="General">
                  <c:v>6.8466863632202104</c:v>
                </c:pt>
                <c:pt idx="6847" formatCode="General">
                  <c:v>6.8476862907409597</c:v>
                </c:pt>
                <c:pt idx="6848" formatCode="General">
                  <c:v>6.8486862182617099</c:v>
                </c:pt>
                <c:pt idx="6849" formatCode="General">
                  <c:v>6.8496861457824698</c:v>
                </c:pt>
                <c:pt idx="6850" formatCode="General">
                  <c:v>6.85068607330322</c:v>
                </c:pt>
                <c:pt idx="6851" formatCode="General">
                  <c:v>6.8516860008239702</c:v>
                </c:pt>
                <c:pt idx="6852" formatCode="General">
                  <c:v>6.8526859283447203</c:v>
                </c:pt>
                <c:pt idx="6853" formatCode="General">
                  <c:v>6.8536858558654696</c:v>
                </c:pt>
                <c:pt idx="6854" formatCode="General">
                  <c:v>6.8546857833862296</c:v>
                </c:pt>
                <c:pt idx="6855" formatCode="General">
                  <c:v>6.8556857109069798</c:v>
                </c:pt>
                <c:pt idx="6856" formatCode="General">
                  <c:v>6.8566856384277299</c:v>
                </c:pt>
                <c:pt idx="6857" formatCode="General">
                  <c:v>6.8576855659484801</c:v>
                </c:pt>
                <c:pt idx="6858" formatCode="General">
                  <c:v>6.8586854934692303</c:v>
                </c:pt>
                <c:pt idx="6859" formatCode="General">
                  <c:v>6.8596854209899902</c:v>
                </c:pt>
                <c:pt idx="6860" formatCode="General">
                  <c:v>6.8606853485107404</c:v>
                </c:pt>
                <c:pt idx="6861" formatCode="General">
                  <c:v>6.8616852760314897</c:v>
                </c:pt>
                <c:pt idx="6862" formatCode="General">
                  <c:v>6.8626852035522399</c:v>
                </c:pt>
                <c:pt idx="6863" formatCode="General">
                  <c:v>6.8636851310729901</c:v>
                </c:pt>
                <c:pt idx="6864" formatCode="General">
                  <c:v>6.86468505859375</c:v>
                </c:pt>
                <c:pt idx="6865" formatCode="General">
                  <c:v>6.8656849861145002</c:v>
                </c:pt>
                <c:pt idx="6866" formatCode="General">
                  <c:v>6.8666849136352504</c:v>
                </c:pt>
                <c:pt idx="6867" formatCode="General">
                  <c:v>6.8676848411559996</c:v>
                </c:pt>
                <c:pt idx="6868" formatCode="General">
                  <c:v>6.8686847686767498</c:v>
                </c:pt>
                <c:pt idx="6869" formatCode="General">
                  <c:v>6.8696846961975</c:v>
                </c:pt>
                <c:pt idx="6870" formatCode="General">
                  <c:v>6.8706846237182599</c:v>
                </c:pt>
                <c:pt idx="6871" formatCode="General">
                  <c:v>6.8716845512390101</c:v>
                </c:pt>
                <c:pt idx="6872" formatCode="General">
                  <c:v>6.8726844787597603</c:v>
                </c:pt>
                <c:pt idx="6873" formatCode="General">
                  <c:v>6.8736844062805096</c:v>
                </c:pt>
                <c:pt idx="6874" formatCode="General">
                  <c:v>6.8746843338012598</c:v>
                </c:pt>
                <c:pt idx="6875" formatCode="General">
                  <c:v>6.8756842613220197</c:v>
                </c:pt>
                <c:pt idx="6876" formatCode="General">
                  <c:v>6.8766841888427699</c:v>
                </c:pt>
                <c:pt idx="6877" formatCode="General">
                  <c:v>6.8776841163635201</c:v>
                </c:pt>
                <c:pt idx="6878" formatCode="General">
                  <c:v>6.8786840438842702</c:v>
                </c:pt>
                <c:pt idx="6879" formatCode="General">
                  <c:v>6.8796839714050204</c:v>
                </c:pt>
                <c:pt idx="6880" formatCode="General">
                  <c:v>6.8806838989257804</c:v>
                </c:pt>
                <c:pt idx="6881" formatCode="General">
                  <c:v>6.8816838264465297</c:v>
                </c:pt>
                <c:pt idx="6882" formatCode="General">
                  <c:v>6.8826837539672798</c:v>
                </c:pt>
                <c:pt idx="6883" formatCode="General">
                  <c:v>6.88368368148803</c:v>
                </c:pt>
                <c:pt idx="6884" formatCode="General">
                  <c:v>6.8846836090087802</c:v>
                </c:pt>
                <c:pt idx="6885" formatCode="General">
                  <c:v>6.8856835365295401</c:v>
                </c:pt>
                <c:pt idx="6886" formatCode="General">
                  <c:v>6.8866834640502903</c:v>
                </c:pt>
                <c:pt idx="6887" formatCode="General">
                  <c:v>6.8876833915710396</c:v>
                </c:pt>
                <c:pt idx="6888" formatCode="General">
                  <c:v>6.8886833190917898</c:v>
                </c:pt>
                <c:pt idx="6889" formatCode="General">
                  <c:v>6.8896832466125399</c:v>
                </c:pt>
                <c:pt idx="6890" formatCode="General">
                  <c:v>6.8906831741332999</c:v>
                </c:pt>
                <c:pt idx="6891" formatCode="General">
                  <c:v>6.8916831016540501</c:v>
                </c:pt>
                <c:pt idx="6892" formatCode="General">
                  <c:v>6.8926830291748002</c:v>
                </c:pt>
                <c:pt idx="6893" formatCode="General">
                  <c:v>6.8936829566955504</c:v>
                </c:pt>
                <c:pt idx="6894" formatCode="General">
                  <c:v>6.8946828842162997</c:v>
                </c:pt>
                <c:pt idx="6895" formatCode="General">
                  <c:v>6.8956828117370597</c:v>
                </c:pt>
                <c:pt idx="6896" formatCode="General">
                  <c:v>6.8966827392578098</c:v>
                </c:pt>
                <c:pt idx="6897" formatCode="General">
                  <c:v>6.89768266677856</c:v>
                </c:pt>
                <c:pt idx="6898" formatCode="General">
                  <c:v>6.8986825942993102</c:v>
                </c:pt>
                <c:pt idx="6899" formatCode="General">
                  <c:v>6.8996825218200604</c:v>
                </c:pt>
                <c:pt idx="6900" formatCode="General">
                  <c:v>6.9006824493408203</c:v>
                </c:pt>
                <c:pt idx="6901" formatCode="General">
                  <c:v>6.9016823768615696</c:v>
                </c:pt>
                <c:pt idx="6902" formatCode="General">
                  <c:v>6.9026823043823198</c:v>
                </c:pt>
                <c:pt idx="6903" formatCode="General">
                  <c:v>6.90368223190307</c:v>
                </c:pt>
                <c:pt idx="6904" formatCode="General">
                  <c:v>6.9046821594238201</c:v>
                </c:pt>
                <c:pt idx="6905" formatCode="General">
                  <c:v>6.9056820869445801</c:v>
                </c:pt>
                <c:pt idx="6906" formatCode="General">
                  <c:v>6.9066820144653303</c:v>
                </c:pt>
                <c:pt idx="6907" formatCode="General">
                  <c:v>6.9076819419860804</c:v>
                </c:pt>
                <c:pt idx="6908" formatCode="General">
                  <c:v>6.9086818695068297</c:v>
                </c:pt>
                <c:pt idx="6909" formatCode="General">
                  <c:v>6.9096817970275799</c:v>
                </c:pt>
                <c:pt idx="6910" formatCode="General">
                  <c:v>6.9106817245483301</c:v>
                </c:pt>
                <c:pt idx="6911" formatCode="General">
                  <c:v>6.91168165206909</c:v>
                </c:pt>
                <c:pt idx="6912" formatCode="General">
                  <c:v>6.9126815795898402</c:v>
                </c:pt>
                <c:pt idx="6913" formatCode="General">
                  <c:v>6.9136815071105904</c:v>
                </c:pt>
                <c:pt idx="6914" formatCode="General">
                  <c:v>6.9146814346313397</c:v>
                </c:pt>
                <c:pt idx="6915" formatCode="General">
                  <c:v>6.9156813621520898</c:v>
                </c:pt>
                <c:pt idx="6916" formatCode="General">
                  <c:v>6.9166812896728498</c:v>
                </c:pt>
                <c:pt idx="6917" formatCode="General">
                  <c:v>6.9176812171936</c:v>
                </c:pt>
                <c:pt idx="6918" formatCode="General">
                  <c:v>6.9186811447143501</c:v>
                </c:pt>
                <c:pt idx="6919" formatCode="General">
                  <c:v>6.9196810722351003</c:v>
                </c:pt>
                <c:pt idx="6920" formatCode="General">
                  <c:v>6.9206809997558496</c:v>
                </c:pt>
                <c:pt idx="6921" formatCode="General">
                  <c:v>6.9216809272766104</c:v>
                </c:pt>
                <c:pt idx="6922" formatCode="General">
                  <c:v>6.9226808547973597</c:v>
                </c:pt>
                <c:pt idx="6923" formatCode="General">
                  <c:v>6.9236807823181099</c:v>
                </c:pt>
                <c:pt idx="6924" formatCode="General">
                  <c:v>6.9246807098388601</c:v>
                </c:pt>
                <c:pt idx="6925" formatCode="General">
                  <c:v>6.9256806373596103</c:v>
                </c:pt>
                <c:pt idx="6926" formatCode="General">
                  <c:v>6.9266805648803702</c:v>
                </c:pt>
                <c:pt idx="6927" formatCode="General">
                  <c:v>6.9276804924011204</c:v>
                </c:pt>
                <c:pt idx="6928" formatCode="General">
                  <c:v>6.9286804199218697</c:v>
                </c:pt>
                <c:pt idx="6929" formatCode="General">
                  <c:v>6.9296803474426198</c:v>
                </c:pt>
                <c:pt idx="6930" formatCode="General">
                  <c:v>6.93068027496337</c:v>
                </c:pt>
                <c:pt idx="6931" formatCode="General">
                  <c:v>6.93168020248413</c:v>
                </c:pt>
                <c:pt idx="6932" formatCode="General">
                  <c:v>6.9326801300048801</c:v>
                </c:pt>
                <c:pt idx="6933" formatCode="General">
                  <c:v>6.9336800575256303</c:v>
                </c:pt>
                <c:pt idx="6934" formatCode="General">
                  <c:v>6.9346799850463796</c:v>
                </c:pt>
                <c:pt idx="6935" formatCode="General">
                  <c:v>6.9356799125671298</c:v>
                </c:pt>
                <c:pt idx="6936" formatCode="General">
                  <c:v>6.9366798400878897</c:v>
                </c:pt>
                <c:pt idx="6937" formatCode="General">
                  <c:v>6.9376797676086399</c:v>
                </c:pt>
                <c:pt idx="6938" formatCode="General">
                  <c:v>6.9386796951293901</c:v>
                </c:pt>
                <c:pt idx="6939" formatCode="General">
                  <c:v>6.9396796226501403</c:v>
                </c:pt>
                <c:pt idx="6940" formatCode="General">
                  <c:v>6.9406795501708896</c:v>
                </c:pt>
                <c:pt idx="6941" formatCode="General">
                  <c:v>6.9416794776916504</c:v>
                </c:pt>
                <c:pt idx="6942" formatCode="General">
                  <c:v>6.9426794052123997</c:v>
                </c:pt>
                <c:pt idx="6943" formatCode="General">
                  <c:v>6.9436793327331499</c:v>
                </c:pt>
                <c:pt idx="6944" formatCode="General">
                  <c:v>6.9446792602539</c:v>
                </c:pt>
                <c:pt idx="6945" formatCode="General">
                  <c:v>6.9456791877746502</c:v>
                </c:pt>
                <c:pt idx="6946" formatCode="General">
                  <c:v>6.9466791152954102</c:v>
                </c:pt>
                <c:pt idx="6947" formatCode="General">
                  <c:v>6.9476790428161603</c:v>
                </c:pt>
                <c:pt idx="6948" formatCode="General">
                  <c:v>6.9486789703369096</c:v>
                </c:pt>
                <c:pt idx="6949" formatCode="General">
                  <c:v>6.9496788978576598</c:v>
                </c:pt>
                <c:pt idx="6950" formatCode="General">
                  <c:v>6.95067882537841</c:v>
                </c:pt>
                <c:pt idx="6951" formatCode="General">
                  <c:v>6.9516787528991602</c:v>
                </c:pt>
                <c:pt idx="6952" formatCode="General">
                  <c:v>6.9526786804199201</c:v>
                </c:pt>
                <c:pt idx="6953" formatCode="General">
                  <c:v>6.9536786079406703</c:v>
                </c:pt>
                <c:pt idx="6954" formatCode="General">
                  <c:v>6.9546785354614196</c:v>
                </c:pt>
                <c:pt idx="6955" formatCode="General">
                  <c:v>6.9556784629821697</c:v>
                </c:pt>
                <c:pt idx="6956" formatCode="General">
                  <c:v>6.9566783905029199</c:v>
                </c:pt>
                <c:pt idx="6957" formatCode="General">
                  <c:v>6.9576783180236799</c:v>
                </c:pt>
                <c:pt idx="6958" formatCode="General">
                  <c:v>6.95867824554443</c:v>
                </c:pt>
                <c:pt idx="6959" formatCode="General">
                  <c:v>6.9596781730651802</c:v>
                </c:pt>
                <c:pt idx="6960" formatCode="General">
                  <c:v>6.9606781005859304</c:v>
                </c:pt>
                <c:pt idx="6961" formatCode="General">
                  <c:v>6.9616780281066797</c:v>
                </c:pt>
                <c:pt idx="6962" formatCode="General">
                  <c:v>6.9626779556274396</c:v>
                </c:pt>
                <c:pt idx="6963" formatCode="General">
                  <c:v>6.9636778831481898</c:v>
                </c:pt>
                <c:pt idx="6964" formatCode="General">
                  <c:v>6.96467781066894</c:v>
                </c:pt>
                <c:pt idx="6965" formatCode="General">
                  <c:v>6.9656777381896902</c:v>
                </c:pt>
                <c:pt idx="6966" formatCode="General">
                  <c:v>6.9666776657104403</c:v>
                </c:pt>
                <c:pt idx="6967" formatCode="General">
                  <c:v>6.9676775932312003</c:v>
                </c:pt>
                <c:pt idx="6968" formatCode="General">
                  <c:v>6.9686775207519496</c:v>
                </c:pt>
                <c:pt idx="6969" formatCode="General">
                  <c:v>6.9696774482726997</c:v>
                </c:pt>
                <c:pt idx="6970" formatCode="General">
                  <c:v>6.9706773757934499</c:v>
                </c:pt>
                <c:pt idx="6971" formatCode="General">
                  <c:v>6.9716773033142001</c:v>
                </c:pt>
                <c:pt idx="6972" formatCode="General">
                  <c:v>6.97267723083496</c:v>
                </c:pt>
                <c:pt idx="6973" formatCode="General">
                  <c:v>6.9736771583557102</c:v>
                </c:pt>
                <c:pt idx="6974" formatCode="General">
                  <c:v>6.9746770858764604</c:v>
                </c:pt>
                <c:pt idx="6975" formatCode="General">
                  <c:v>6.9756770133972097</c:v>
                </c:pt>
                <c:pt idx="6976" formatCode="General">
                  <c:v>6.9766769409179599</c:v>
                </c:pt>
                <c:pt idx="6977" formatCode="General">
                  <c:v>6.9776768684387198</c:v>
                </c:pt>
                <c:pt idx="6978" formatCode="General">
                  <c:v>6.97867679595947</c:v>
                </c:pt>
                <c:pt idx="6979" formatCode="General">
                  <c:v>6.9796767234802202</c:v>
                </c:pt>
                <c:pt idx="6980" formatCode="General">
                  <c:v>6.9806766510009703</c:v>
                </c:pt>
                <c:pt idx="6981" formatCode="General">
                  <c:v>6.9816765785217196</c:v>
                </c:pt>
                <c:pt idx="6982" formatCode="General">
                  <c:v>6.9826765060424796</c:v>
                </c:pt>
                <c:pt idx="6983" formatCode="General">
                  <c:v>6.9836764335632298</c:v>
                </c:pt>
                <c:pt idx="6984" formatCode="General">
                  <c:v>6.9846763610839799</c:v>
                </c:pt>
                <c:pt idx="6985" formatCode="General">
                  <c:v>6.9856762886047301</c:v>
                </c:pt>
                <c:pt idx="6986" formatCode="General">
                  <c:v>6.9866762161254803</c:v>
                </c:pt>
                <c:pt idx="6987" formatCode="General">
                  <c:v>6.9876761436462402</c:v>
                </c:pt>
                <c:pt idx="6988" formatCode="General">
                  <c:v>6.9886760711669904</c:v>
                </c:pt>
                <c:pt idx="6989" formatCode="General">
                  <c:v>6.9896759986877397</c:v>
                </c:pt>
                <c:pt idx="6990" formatCode="General">
                  <c:v>6.9906759262084899</c:v>
                </c:pt>
                <c:pt idx="6991" formatCode="General">
                  <c:v>6.9916758537292401</c:v>
                </c:pt>
                <c:pt idx="6992" formatCode="General">
                  <c:v>6.99267578125</c:v>
                </c:pt>
                <c:pt idx="6993" formatCode="General">
                  <c:v>6.9936757087707502</c:v>
                </c:pt>
                <c:pt idx="6994" formatCode="General">
                  <c:v>6.9946756362915004</c:v>
                </c:pt>
                <c:pt idx="6995" formatCode="General">
                  <c:v>6.9956755638122496</c:v>
                </c:pt>
                <c:pt idx="6996" formatCode="General">
                  <c:v>6.9966754913329998</c:v>
                </c:pt>
                <c:pt idx="6997" formatCode="General">
                  <c:v>6.99767541885375</c:v>
                </c:pt>
                <c:pt idx="6998" formatCode="General">
                  <c:v>6.9986753463745099</c:v>
                </c:pt>
                <c:pt idx="6999" formatCode="General">
                  <c:v>6.9996752738952601</c:v>
                </c:pt>
                <c:pt idx="7000" formatCode="General">
                  <c:v>7.0006752014160103</c:v>
                </c:pt>
                <c:pt idx="7001" formatCode="General">
                  <c:v>7.0016751289367596</c:v>
                </c:pt>
                <c:pt idx="7002" formatCode="General">
                  <c:v>7.0026750564575098</c:v>
                </c:pt>
                <c:pt idx="7003" formatCode="General">
                  <c:v>7.0036749839782697</c:v>
                </c:pt>
                <c:pt idx="7004" formatCode="General">
                  <c:v>7.0046749114990199</c:v>
                </c:pt>
                <c:pt idx="7005" formatCode="General">
                  <c:v>7.0056748390197701</c:v>
                </c:pt>
                <c:pt idx="7006" formatCode="General">
                  <c:v>7.0066747665405202</c:v>
                </c:pt>
                <c:pt idx="7007" formatCode="General">
                  <c:v>7.0076746940612704</c:v>
                </c:pt>
                <c:pt idx="7008" formatCode="General">
                  <c:v>7.0086746215820304</c:v>
                </c:pt>
                <c:pt idx="7009" formatCode="General">
                  <c:v>7.0096745491027797</c:v>
                </c:pt>
                <c:pt idx="7010" formatCode="General">
                  <c:v>7.0106744766235298</c:v>
                </c:pt>
                <c:pt idx="7011" formatCode="General">
                  <c:v>7.01167440414428</c:v>
                </c:pt>
                <c:pt idx="7012" formatCode="General">
                  <c:v>7.0126743316650302</c:v>
                </c:pt>
                <c:pt idx="7013" formatCode="General">
                  <c:v>7.0136742591857901</c:v>
                </c:pt>
                <c:pt idx="7014" formatCode="General">
                  <c:v>7.0146741867065403</c:v>
                </c:pt>
                <c:pt idx="7015" formatCode="General">
                  <c:v>7.0156741142272896</c:v>
                </c:pt>
                <c:pt idx="7016" formatCode="General">
                  <c:v>7.0166740417480398</c:v>
                </c:pt>
                <c:pt idx="7017" formatCode="General">
                  <c:v>7.0176739692687899</c:v>
                </c:pt>
                <c:pt idx="7018" formatCode="General">
                  <c:v>7.0186738967895499</c:v>
                </c:pt>
                <c:pt idx="7019" formatCode="General">
                  <c:v>7.0196738243103001</c:v>
                </c:pt>
                <c:pt idx="7020" formatCode="General">
                  <c:v>7.0206737518310502</c:v>
                </c:pt>
                <c:pt idx="7021" formatCode="General">
                  <c:v>7.0216736793518004</c:v>
                </c:pt>
                <c:pt idx="7022" formatCode="General">
                  <c:v>7.0226736068725497</c:v>
                </c:pt>
                <c:pt idx="7023" formatCode="General">
                  <c:v>7.0236735343933097</c:v>
                </c:pt>
                <c:pt idx="7024" formatCode="General">
                  <c:v>7.0246734619140598</c:v>
                </c:pt>
                <c:pt idx="7025" formatCode="General">
                  <c:v>7.02567338943481</c:v>
                </c:pt>
                <c:pt idx="7026" formatCode="General">
                  <c:v>7.0266733169555602</c:v>
                </c:pt>
                <c:pt idx="7027" formatCode="General">
                  <c:v>7.0276732444763104</c:v>
                </c:pt>
                <c:pt idx="7028" formatCode="General">
                  <c:v>7.0286731719970703</c:v>
                </c:pt>
                <c:pt idx="7029" formatCode="General">
                  <c:v>7.0296730995178196</c:v>
                </c:pt>
                <c:pt idx="7030" formatCode="General">
                  <c:v>7.0306730270385698</c:v>
                </c:pt>
                <c:pt idx="7031" formatCode="General">
                  <c:v>7.03167295455932</c:v>
                </c:pt>
                <c:pt idx="7032" formatCode="General">
                  <c:v>7.0326728820800701</c:v>
                </c:pt>
                <c:pt idx="7033" formatCode="General">
                  <c:v>7.0336728096008301</c:v>
                </c:pt>
                <c:pt idx="7034" formatCode="General">
                  <c:v>7.0346727371215803</c:v>
                </c:pt>
                <c:pt idx="7035" formatCode="General">
                  <c:v>7.0356726646423304</c:v>
                </c:pt>
                <c:pt idx="7036" formatCode="General">
                  <c:v>7.0366725921630797</c:v>
                </c:pt>
                <c:pt idx="7037" formatCode="General">
                  <c:v>7.0376725196838299</c:v>
                </c:pt>
                <c:pt idx="7038" formatCode="General">
                  <c:v>7.0386724472045801</c:v>
                </c:pt>
                <c:pt idx="7039" formatCode="General">
                  <c:v>7.03967237472534</c:v>
                </c:pt>
                <c:pt idx="7040" formatCode="General">
                  <c:v>7.0406723022460902</c:v>
                </c:pt>
                <c:pt idx="7041" formatCode="General">
                  <c:v>7.0416722297668404</c:v>
                </c:pt>
                <c:pt idx="7042" formatCode="General">
                  <c:v>7.0426721572875897</c:v>
                </c:pt>
                <c:pt idx="7043" formatCode="General">
                  <c:v>7.0436720848083398</c:v>
                </c:pt>
                <c:pt idx="7044" formatCode="General">
                  <c:v>7.0446720123290998</c:v>
                </c:pt>
                <c:pt idx="7045" formatCode="General">
                  <c:v>7.04567193984985</c:v>
                </c:pt>
                <c:pt idx="7046" formatCode="General">
                  <c:v>7.0466718673706001</c:v>
                </c:pt>
                <c:pt idx="7047" formatCode="General">
                  <c:v>7.0476717948913503</c:v>
                </c:pt>
                <c:pt idx="7048" formatCode="General">
                  <c:v>7.0486717224120996</c:v>
                </c:pt>
                <c:pt idx="7049" formatCode="General">
                  <c:v>7.0496716499328604</c:v>
                </c:pt>
                <c:pt idx="7050" formatCode="General">
                  <c:v>7.0506715774536097</c:v>
                </c:pt>
                <c:pt idx="7051" formatCode="General">
                  <c:v>7.0516715049743599</c:v>
                </c:pt>
                <c:pt idx="7052" formatCode="General">
                  <c:v>7.0526714324951101</c:v>
                </c:pt>
                <c:pt idx="7053" formatCode="General">
                  <c:v>7.0536713600158603</c:v>
                </c:pt>
                <c:pt idx="7054" formatCode="General">
                  <c:v>7.0546712875366202</c:v>
                </c:pt>
                <c:pt idx="7055" formatCode="General">
                  <c:v>7.0556712150573704</c:v>
                </c:pt>
                <c:pt idx="7056" formatCode="General">
                  <c:v>7.0566711425781197</c:v>
                </c:pt>
                <c:pt idx="7057" formatCode="General">
                  <c:v>7.0576710700988698</c:v>
                </c:pt>
                <c:pt idx="7058" formatCode="General">
                  <c:v>7.05867099761962</c:v>
                </c:pt>
                <c:pt idx="7059" formatCode="General">
                  <c:v>7.05967092514038</c:v>
                </c:pt>
                <c:pt idx="7060" formatCode="General">
                  <c:v>7.0606708526611301</c:v>
                </c:pt>
                <c:pt idx="7061" formatCode="General">
                  <c:v>7.0616707801818803</c:v>
                </c:pt>
                <c:pt idx="7062" formatCode="General">
                  <c:v>7.0626707077026296</c:v>
                </c:pt>
                <c:pt idx="7063" formatCode="General">
                  <c:v>7.0636706352233798</c:v>
                </c:pt>
                <c:pt idx="7064" formatCode="General">
                  <c:v>7.0646705627441397</c:v>
                </c:pt>
                <c:pt idx="7065" formatCode="General">
                  <c:v>7.0656704902648899</c:v>
                </c:pt>
                <c:pt idx="7066" formatCode="General">
                  <c:v>7.0666704177856401</c:v>
                </c:pt>
                <c:pt idx="7067" formatCode="General">
                  <c:v>7.0676703453063903</c:v>
                </c:pt>
                <c:pt idx="7068" formatCode="General">
                  <c:v>7.0686702728271396</c:v>
                </c:pt>
                <c:pt idx="7069" formatCode="General">
                  <c:v>7.0696702003479004</c:v>
                </c:pt>
                <c:pt idx="7070" formatCode="General">
                  <c:v>7.0706701278686497</c:v>
                </c:pt>
                <c:pt idx="7071" formatCode="General">
                  <c:v>7.0716700553893999</c:v>
                </c:pt>
                <c:pt idx="7072" formatCode="General">
                  <c:v>7.07266998291015</c:v>
                </c:pt>
                <c:pt idx="7073" formatCode="General">
                  <c:v>7.0736699104309002</c:v>
                </c:pt>
                <c:pt idx="7074" formatCode="General">
                  <c:v>7.0746698379516602</c:v>
                </c:pt>
                <c:pt idx="7075" formatCode="General">
                  <c:v>7.0756697654724103</c:v>
                </c:pt>
                <c:pt idx="7076" formatCode="General">
                  <c:v>7.0766696929931596</c:v>
                </c:pt>
                <c:pt idx="7077" formatCode="General">
                  <c:v>7.0776696205139098</c:v>
                </c:pt>
                <c:pt idx="7078" formatCode="General">
                  <c:v>7.07866954803466</c:v>
                </c:pt>
                <c:pt idx="7079" formatCode="General">
                  <c:v>7.0796694755554102</c:v>
                </c:pt>
                <c:pt idx="7080" formatCode="General">
                  <c:v>7.0806694030761701</c:v>
                </c:pt>
                <c:pt idx="7081" formatCode="General">
                  <c:v>7.0816693305969203</c:v>
                </c:pt>
                <c:pt idx="7082" formatCode="General">
                  <c:v>7.0826692581176696</c:v>
                </c:pt>
                <c:pt idx="7083" formatCode="General">
                  <c:v>7.0836691856384197</c:v>
                </c:pt>
                <c:pt idx="7084" formatCode="General">
                  <c:v>7.0846691131591699</c:v>
                </c:pt>
                <c:pt idx="7085" formatCode="General">
                  <c:v>7.0856690406799299</c:v>
                </c:pt>
                <c:pt idx="7086" formatCode="General">
                  <c:v>7.08666896820068</c:v>
                </c:pt>
                <c:pt idx="7087" formatCode="General">
                  <c:v>7.0876688957214302</c:v>
                </c:pt>
                <c:pt idx="7088" formatCode="General">
                  <c:v>7.0886688232421804</c:v>
                </c:pt>
                <c:pt idx="7089" formatCode="General">
                  <c:v>7.0896687507629297</c:v>
                </c:pt>
                <c:pt idx="7090" formatCode="General">
                  <c:v>7.0906686782836896</c:v>
                </c:pt>
                <c:pt idx="7091" formatCode="General">
                  <c:v>7.0916686058044398</c:v>
                </c:pt>
                <c:pt idx="7092" formatCode="General">
                  <c:v>7.09266853332519</c:v>
                </c:pt>
                <c:pt idx="7093" formatCode="General">
                  <c:v>7.0936684608459402</c:v>
                </c:pt>
                <c:pt idx="7094" formatCode="General">
                  <c:v>7.0946683883666903</c:v>
                </c:pt>
                <c:pt idx="7095" formatCode="General">
                  <c:v>7.0956683158874503</c:v>
                </c:pt>
                <c:pt idx="7096" formatCode="General">
                  <c:v>7.0966682434081996</c:v>
                </c:pt>
                <c:pt idx="7097" formatCode="General">
                  <c:v>7.0976681709289497</c:v>
                </c:pt>
                <c:pt idx="7098" formatCode="General">
                  <c:v>7.0986680984496999</c:v>
                </c:pt>
                <c:pt idx="7099" formatCode="General">
                  <c:v>7.0996680259704501</c:v>
                </c:pt>
                <c:pt idx="7100" formatCode="General">
                  <c:v>7.10066795349121</c:v>
                </c:pt>
                <c:pt idx="7101" formatCode="General">
                  <c:v>7.1016678810119602</c:v>
                </c:pt>
                <c:pt idx="7102" formatCode="General">
                  <c:v>7.1026678085327104</c:v>
                </c:pt>
                <c:pt idx="7103" formatCode="General">
                  <c:v>7.1036677360534597</c:v>
                </c:pt>
                <c:pt idx="7104" formatCode="General">
                  <c:v>7.1046676635742099</c:v>
                </c:pt>
                <c:pt idx="7105" formatCode="General">
                  <c:v>7.1056675910949698</c:v>
                </c:pt>
                <c:pt idx="7106" formatCode="General">
                  <c:v>7.10666751861572</c:v>
                </c:pt>
                <c:pt idx="7107" formatCode="General">
                  <c:v>7.1076674461364702</c:v>
                </c:pt>
                <c:pt idx="7108" formatCode="General">
                  <c:v>7.1086673736572203</c:v>
                </c:pt>
                <c:pt idx="7109" formatCode="General">
                  <c:v>7.1096673011779696</c:v>
                </c:pt>
                <c:pt idx="7110" formatCode="General">
                  <c:v>7.1106672286987296</c:v>
                </c:pt>
                <c:pt idx="7111" formatCode="General">
                  <c:v>7.1116671562194798</c:v>
                </c:pt>
                <c:pt idx="7112" formatCode="General">
                  <c:v>7.1126670837402299</c:v>
                </c:pt>
                <c:pt idx="7113" formatCode="General">
                  <c:v>7.1136670112609801</c:v>
                </c:pt>
                <c:pt idx="7114" formatCode="General">
                  <c:v>7.1146669387817303</c:v>
                </c:pt>
                <c:pt idx="7115" formatCode="General">
                  <c:v>7.1156668663024902</c:v>
                </c:pt>
                <c:pt idx="7116" formatCode="General">
                  <c:v>7.1166667938232404</c:v>
                </c:pt>
                <c:pt idx="7117" formatCode="General">
                  <c:v>7.1176667213439897</c:v>
                </c:pt>
                <c:pt idx="7118" formatCode="General">
                  <c:v>7.1186666488647399</c:v>
                </c:pt>
                <c:pt idx="7119" formatCode="General">
                  <c:v>7.1196665763854901</c:v>
                </c:pt>
                <c:pt idx="7120" formatCode="General">
                  <c:v>7.12066650390625</c:v>
                </c:pt>
                <c:pt idx="7121" formatCode="General">
                  <c:v>7.1216664314270002</c:v>
                </c:pt>
                <c:pt idx="7122" formatCode="General">
                  <c:v>7.1226663589477504</c:v>
                </c:pt>
                <c:pt idx="7123" formatCode="General">
                  <c:v>7.1236662864684996</c:v>
                </c:pt>
                <c:pt idx="7124" formatCode="General">
                  <c:v>7.1246662139892498</c:v>
                </c:pt>
                <c:pt idx="7125" formatCode="General">
                  <c:v>7.12566614151</c:v>
                </c:pt>
                <c:pt idx="7126" formatCode="General">
                  <c:v>7.1266660690307599</c:v>
                </c:pt>
                <c:pt idx="7127" formatCode="General">
                  <c:v>7.1276659965515101</c:v>
                </c:pt>
                <c:pt idx="7128" formatCode="General">
                  <c:v>7.1286659240722603</c:v>
                </c:pt>
                <c:pt idx="7129" formatCode="General">
                  <c:v>7.1296658515930096</c:v>
                </c:pt>
                <c:pt idx="7130" formatCode="General">
                  <c:v>7.1306657791137598</c:v>
                </c:pt>
                <c:pt idx="7131" formatCode="General">
                  <c:v>7.1316657066345197</c:v>
                </c:pt>
                <c:pt idx="7132" formatCode="General">
                  <c:v>7.1326656341552699</c:v>
                </c:pt>
                <c:pt idx="7133" formatCode="General">
                  <c:v>7.1336655616760201</c:v>
                </c:pt>
                <c:pt idx="7134" formatCode="General">
                  <c:v>7.1346654891967702</c:v>
                </c:pt>
                <c:pt idx="7135" formatCode="General">
                  <c:v>7.1356654167175204</c:v>
                </c:pt>
                <c:pt idx="7136" formatCode="General">
                  <c:v>7.1366653442382804</c:v>
                </c:pt>
                <c:pt idx="7137" formatCode="General">
                  <c:v>7.1376652717590297</c:v>
                </c:pt>
                <c:pt idx="7138" formatCode="General">
                  <c:v>7.1386651992797798</c:v>
                </c:pt>
                <c:pt idx="7139" formatCode="General">
                  <c:v>7.13966512680053</c:v>
                </c:pt>
                <c:pt idx="7140" formatCode="General">
                  <c:v>7.1406650543212802</c:v>
                </c:pt>
                <c:pt idx="7141" formatCode="General">
                  <c:v>7.1416649818420401</c:v>
                </c:pt>
                <c:pt idx="7142" formatCode="General">
                  <c:v>7.1426649093627903</c:v>
                </c:pt>
                <c:pt idx="7143" formatCode="General">
                  <c:v>7.1436648368835396</c:v>
                </c:pt>
                <c:pt idx="7144" formatCode="General">
                  <c:v>7.1446647644042898</c:v>
                </c:pt>
                <c:pt idx="7145" formatCode="General">
                  <c:v>7.1456646919250399</c:v>
                </c:pt>
                <c:pt idx="7146" formatCode="General">
                  <c:v>7.1466646194457999</c:v>
                </c:pt>
                <c:pt idx="7147" formatCode="General">
                  <c:v>7.1476645469665501</c:v>
                </c:pt>
                <c:pt idx="7148" formatCode="General">
                  <c:v>7.1486644744873002</c:v>
                </c:pt>
                <c:pt idx="7149" formatCode="General">
                  <c:v>7.1496644020080504</c:v>
                </c:pt>
                <c:pt idx="7150" formatCode="General">
                  <c:v>7.1506643295287997</c:v>
                </c:pt>
                <c:pt idx="7151" formatCode="General">
                  <c:v>7.1516642570495597</c:v>
                </c:pt>
                <c:pt idx="7152" formatCode="General">
                  <c:v>7.1526641845703098</c:v>
                </c:pt>
                <c:pt idx="7153" formatCode="General">
                  <c:v>7.15366411209106</c:v>
                </c:pt>
                <c:pt idx="7154" formatCode="General">
                  <c:v>7.1546640396118102</c:v>
                </c:pt>
                <c:pt idx="7155" formatCode="General">
                  <c:v>7.1556639671325604</c:v>
                </c:pt>
                <c:pt idx="7156" formatCode="General">
                  <c:v>7.1566638946533203</c:v>
                </c:pt>
                <c:pt idx="7157" formatCode="General">
                  <c:v>7.1576638221740696</c:v>
                </c:pt>
                <c:pt idx="7158" formatCode="General">
                  <c:v>7.1586637496948198</c:v>
                </c:pt>
                <c:pt idx="7159" formatCode="General">
                  <c:v>7.15966367721557</c:v>
                </c:pt>
                <c:pt idx="7160" formatCode="General">
                  <c:v>7.1606636047363201</c:v>
                </c:pt>
                <c:pt idx="7161" formatCode="General">
                  <c:v>7.1616635322570801</c:v>
                </c:pt>
                <c:pt idx="7162" formatCode="General">
                  <c:v>7.1626634597778303</c:v>
                </c:pt>
                <c:pt idx="7163" formatCode="General">
                  <c:v>7.1636633872985804</c:v>
                </c:pt>
                <c:pt idx="7164" formatCode="General">
                  <c:v>7.1646633148193297</c:v>
                </c:pt>
                <c:pt idx="7165" formatCode="General">
                  <c:v>7.1656632423400799</c:v>
                </c:pt>
                <c:pt idx="7166" formatCode="General">
                  <c:v>7.1666631698608301</c:v>
                </c:pt>
                <c:pt idx="7167" formatCode="General">
                  <c:v>7.16766309738159</c:v>
                </c:pt>
                <c:pt idx="7168" formatCode="General">
                  <c:v>7.1686630249023402</c:v>
                </c:pt>
                <c:pt idx="7169" formatCode="General">
                  <c:v>7.1696629524230904</c:v>
                </c:pt>
                <c:pt idx="7170" formatCode="General">
                  <c:v>7.1706628799438397</c:v>
                </c:pt>
                <c:pt idx="7171" formatCode="General">
                  <c:v>7.1716628074645898</c:v>
                </c:pt>
                <c:pt idx="7172" formatCode="General">
                  <c:v>7.1726627349853498</c:v>
                </c:pt>
                <c:pt idx="7173" formatCode="General">
                  <c:v>7.1736626625061</c:v>
                </c:pt>
                <c:pt idx="7174" formatCode="General">
                  <c:v>7.1746625900268501</c:v>
                </c:pt>
                <c:pt idx="7175" formatCode="General">
                  <c:v>7.1756625175476003</c:v>
                </c:pt>
                <c:pt idx="7176" formatCode="General">
                  <c:v>7.1766624450683496</c:v>
                </c:pt>
                <c:pt idx="7177" formatCode="General">
                  <c:v>7.1776623725891104</c:v>
                </c:pt>
                <c:pt idx="7178" formatCode="General">
                  <c:v>7.1786623001098597</c:v>
                </c:pt>
                <c:pt idx="7179" formatCode="General">
                  <c:v>7.1796622276306099</c:v>
                </c:pt>
                <c:pt idx="7180" formatCode="General">
                  <c:v>7.1806621551513601</c:v>
                </c:pt>
                <c:pt idx="7181" formatCode="General">
                  <c:v>7.1816620826721103</c:v>
                </c:pt>
                <c:pt idx="7182" formatCode="General">
                  <c:v>7.1826620101928702</c:v>
                </c:pt>
                <c:pt idx="7183" formatCode="General">
                  <c:v>7.1836619377136204</c:v>
                </c:pt>
                <c:pt idx="7184" formatCode="General">
                  <c:v>7.1846618652343697</c:v>
                </c:pt>
                <c:pt idx="7185" formatCode="General">
                  <c:v>7.1856617927551198</c:v>
                </c:pt>
                <c:pt idx="7186" formatCode="General">
                  <c:v>7.18666172027587</c:v>
                </c:pt>
                <c:pt idx="7187" formatCode="General">
                  <c:v>7.18766164779663</c:v>
                </c:pt>
                <c:pt idx="7188" formatCode="General">
                  <c:v>7.1886615753173801</c:v>
                </c:pt>
                <c:pt idx="7189" formatCode="General">
                  <c:v>7.1896615028381303</c:v>
                </c:pt>
                <c:pt idx="7190" formatCode="General">
                  <c:v>7.1906614303588796</c:v>
                </c:pt>
                <c:pt idx="7191" formatCode="General">
                  <c:v>7.1916613578796298</c:v>
                </c:pt>
                <c:pt idx="7192" formatCode="General">
                  <c:v>7.1926612854003897</c:v>
                </c:pt>
                <c:pt idx="7193" formatCode="General">
                  <c:v>7.1936612129211399</c:v>
                </c:pt>
                <c:pt idx="7194" formatCode="General">
                  <c:v>7.1946611404418901</c:v>
                </c:pt>
                <c:pt idx="7195" formatCode="General">
                  <c:v>7.1956610679626403</c:v>
                </c:pt>
                <c:pt idx="7196" formatCode="General">
                  <c:v>7.1966609954833896</c:v>
                </c:pt>
                <c:pt idx="7197" formatCode="General">
                  <c:v>7.1976609230041504</c:v>
                </c:pt>
                <c:pt idx="7198" formatCode="General">
                  <c:v>7.1986608505248997</c:v>
                </c:pt>
                <c:pt idx="7199" formatCode="General">
                  <c:v>7.1996607780456499</c:v>
                </c:pt>
                <c:pt idx="7200" formatCode="General">
                  <c:v>7.2006607055664</c:v>
                </c:pt>
                <c:pt idx="7201" formatCode="General">
                  <c:v>7.2016606330871502</c:v>
                </c:pt>
                <c:pt idx="7202" formatCode="General">
                  <c:v>7.2026605606079102</c:v>
                </c:pt>
                <c:pt idx="7203" formatCode="General">
                  <c:v>7.2036604881286603</c:v>
                </c:pt>
                <c:pt idx="7204" formatCode="General">
                  <c:v>7.2046604156494096</c:v>
                </c:pt>
                <c:pt idx="7205" formatCode="General">
                  <c:v>7.2056603431701598</c:v>
                </c:pt>
                <c:pt idx="7206" formatCode="General">
                  <c:v>7.20666027069091</c:v>
                </c:pt>
                <c:pt idx="7207" formatCode="General">
                  <c:v>7.2076601982116602</c:v>
                </c:pt>
                <c:pt idx="7208" formatCode="General">
                  <c:v>7.2086601257324201</c:v>
                </c:pt>
                <c:pt idx="7209" formatCode="General">
                  <c:v>7.2096600532531703</c:v>
                </c:pt>
                <c:pt idx="7210" formatCode="General">
                  <c:v>7.2106599807739196</c:v>
                </c:pt>
                <c:pt idx="7211" formatCode="General">
                  <c:v>7.2116599082946697</c:v>
                </c:pt>
                <c:pt idx="7212" formatCode="General">
                  <c:v>7.2126598358154199</c:v>
                </c:pt>
                <c:pt idx="7213" formatCode="General">
                  <c:v>7.2136597633361799</c:v>
                </c:pt>
                <c:pt idx="7214" formatCode="General">
                  <c:v>7.21465969085693</c:v>
                </c:pt>
                <c:pt idx="7215" formatCode="General">
                  <c:v>7.2156596183776802</c:v>
                </c:pt>
                <c:pt idx="7216" formatCode="General">
                  <c:v>7.2166595458984304</c:v>
                </c:pt>
                <c:pt idx="7217" formatCode="General">
                  <c:v>7.2176594734191797</c:v>
                </c:pt>
                <c:pt idx="7218" formatCode="General">
                  <c:v>7.2186594009399396</c:v>
                </c:pt>
                <c:pt idx="7219" formatCode="General">
                  <c:v>7.2196593284606898</c:v>
                </c:pt>
                <c:pt idx="7220" formatCode="General">
                  <c:v>7.22065925598144</c:v>
                </c:pt>
                <c:pt idx="7221" formatCode="General">
                  <c:v>7.2216591835021902</c:v>
                </c:pt>
                <c:pt idx="7222" formatCode="General">
                  <c:v>7.2226591110229403</c:v>
                </c:pt>
                <c:pt idx="7223" formatCode="General">
                  <c:v>7.2236590385437003</c:v>
                </c:pt>
                <c:pt idx="7224" formatCode="General">
                  <c:v>7.2246589660644496</c:v>
                </c:pt>
                <c:pt idx="7225" formatCode="General">
                  <c:v>7.2256588935851997</c:v>
                </c:pt>
                <c:pt idx="7226" formatCode="General">
                  <c:v>7.2266588211059499</c:v>
                </c:pt>
                <c:pt idx="7227" formatCode="General">
                  <c:v>7.2276587486267001</c:v>
                </c:pt>
                <c:pt idx="7228" formatCode="General">
                  <c:v>7.22865867614746</c:v>
                </c:pt>
                <c:pt idx="7229" formatCode="General">
                  <c:v>7.2296586036682102</c:v>
                </c:pt>
                <c:pt idx="7230" formatCode="General">
                  <c:v>7.2306585311889604</c:v>
                </c:pt>
                <c:pt idx="7231" formatCode="General">
                  <c:v>7.2316584587097097</c:v>
                </c:pt>
                <c:pt idx="7232" formatCode="General">
                  <c:v>7.2326583862304599</c:v>
                </c:pt>
                <c:pt idx="7233" formatCode="General">
                  <c:v>7.2336583137512198</c:v>
                </c:pt>
                <c:pt idx="7234" formatCode="General">
                  <c:v>7.23465824127197</c:v>
                </c:pt>
                <c:pt idx="7235" formatCode="General">
                  <c:v>7.2356581687927202</c:v>
                </c:pt>
                <c:pt idx="7236" formatCode="General">
                  <c:v>7.2366580963134703</c:v>
                </c:pt>
                <c:pt idx="7237" formatCode="General">
                  <c:v>7.2376580238342196</c:v>
                </c:pt>
                <c:pt idx="7238" formatCode="General">
                  <c:v>7.2386579513549796</c:v>
                </c:pt>
                <c:pt idx="7239" formatCode="General">
                  <c:v>7.2396578788757298</c:v>
                </c:pt>
                <c:pt idx="7240" formatCode="General">
                  <c:v>7.2406578063964799</c:v>
                </c:pt>
                <c:pt idx="7241" formatCode="General">
                  <c:v>7.2416577339172301</c:v>
                </c:pt>
                <c:pt idx="7242" formatCode="General">
                  <c:v>7.2426576614379803</c:v>
                </c:pt>
                <c:pt idx="7243" formatCode="General">
                  <c:v>7.2436575889587402</c:v>
                </c:pt>
                <c:pt idx="7244" formatCode="General">
                  <c:v>7.2446575164794904</c:v>
                </c:pt>
                <c:pt idx="7245" formatCode="General">
                  <c:v>7.2456574440002397</c:v>
                </c:pt>
                <c:pt idx="7246" formatCode="General">
                  <c:v>7.2466573715209899</c:v>
                </c:pt>
                <c:pt idx="7247" formatCode="General">
                  <c:v>7.2476572990417401</c:v>
                </c:pt>
                <c:pt idx="7248" formatCode="General">
                  <c:v>7.2486572265625</c:v>
                </c:pt>
                <c:pt idx="7249" formatCode="General">
                  <c:v>7.2496571540832502</c:v>
                </c:pt>
                <c:pt idx="7250" formatCode="General">
                  <c:v>7.2506570816040004</c:v>
                </c:pt>
                <c:pt idx="7251" formatCode="General">
                  <c:v>7.2516570091247496</c:v>
                </c:pt>
                <c:pt idx="7252" formatCode="General">
                  <c:v>7.2526569366454998</c:v>
                </c:pt>
                <c:pt idx="7253" formatCode="General">
                  <c:v>7.25365686416625</c:v>
                </c:pt>
                <c:pt idx="7254" formatCode="General">
                  <c:v>7.2546567916870099</c:v>
                </c:pt>
                <c:pt idx="7255" formatCode="General">
                  <c:v>7.2556567192077601</c:v>
                </c:pt>
                <c:pt idx="7256" formatCode="General">
                  <c:v>7.2566566467285103</c:v>
                </c:pt>
                <c:pt idx="7257" formatCode="General">
                  <c:v>7.2576565742492596</c:v>
                </c:pt>
                <c:pt idx="7258" formatCode="General">
                  <c:v>7.2586565017700098</c:v>
                </c:pt>
                <c:pt idx="7259" formatCode="General">
                  <c:v>7.2596564292907697</c:v>
                </c:pt>
                <c:pt idx="7260" formatCode="General">
                  <c:v>7.2606563568115199</c:v>
                </c:pt>
                <c:pt idx="7261" formatCode="General">
                  <c:v>7.2616562843322701</c:v>
                </c:pt>
                <c:pt idx="7262" formatCode="General">
                  <c:v>7.2626562118530202</c:v>
                </c:pt>
                <c:pt idx="7263" formatCode="General">
                  <c:v>7.2636561393737704</c:v>
                </c:pt>
                <c:pt idx="7264" formatCode="General">
                  <c:v>7.2646560668945304</c:v>
                </c:pt>
                <c:pt idx="7265" formatCode="General">
                  <c:v>7.2656559944152797</c:v>
                </c:pt>
                <c:pt idx="7266" formatCode="General">
                  <c:v>7.2666559219360298</c:v>
                </c:pt>
                <c:pt idx="7267" formatCode="General">
                  <c:v>7.26765584945678</c:v>
                </c:pt>
                <c:pt idx="7268" formatCode="General">
                  <c:v>7.2686557769775302</c:v>
                </c:pt>
                <c:pt idx="7269" formatCode="General">
                  <c:v>7.2696557044982901</c:v>
                </c:pt>
                <c:pt idx="7270" formatCode="General">
                  <c:v>7.2706556320190403</c:v>
                </c:pt>
                <c:pt idx="7271" formatCode="General">
                  <c:v>7.2716555595397896</c:v>
                </c:pt>
                <c:pt idx="7272" formatCode="General">
                  <c:v>7.2726554870605398</c:v>
                </c:pt>
                <c:pt idx="7273" formatCode="General">
                  <c:v>7.2736554145812899</c:v>
                </c:pt>
                <c:pt idx="7274" formatCode="General">
                  <c:v>7.2746553421020499</c:v>
                </c:pt>
                <c:pt idx="7275" formatCode="General">
                  <c:v>7.2756552696228001</c:v>
                </c:pt>
                <c:pt idx="7276" formatCode="General">
                  <c:v>7.2766551971435502</c:v>
                </c:pt>
                <c:pt idx="7277" formatCode="General">
                  <c:v>7.2776551246643004</c:v>
                </c:pt>
                <c:pt idx="7278" formatCode="General">
                  <c:v>7.2786550521850497</c:v>
                </c:pt>
                <c:pt idx="7279" formatCode="General">
                  <c:v>7.2796549797058097</c:v>
                </c:pt>
                <c:pt idx="7280" formatCode="General">
                  <c:v>7.2806549072265598</c:v>
                </c:pt>
                <c:pt idx="7281" formatCode="General">
                  <c:v>7.28165483474731</c:v>
                </c:pt>
                <c:pt idx="7282" formatCode="General">
                  <c:v>7.2826547622680602</c:v>
                </c:pt>
                <c:pt idx="7283" formatCode="General">
                  <c:v>7.2836546897888104</c:v>
                </c:pt>
                <c:pt idx="7284" formatCode="General">
                  <c:v>7.2846546173095703</c:v>
                </c:pt>
                <c:pt idx="7285" formatCode="General">
                  <c:v>7.2856545448303196</c:v>
                </c:pt>
                <c:pt idx="7286" formatCode="General">
                  <c:v>7.2866544723510698</c:v>
                </c:pt>
                <c:pt idx="7287" formatCode="General">
                  <c:v>7.28765439987182</c:v>
                </c:pt>
                <c:pt idx="7288" formatCode="General">
                  <c:v>7.2886543273925701</c:v>
                </c:pt>
                <c:pt idx="7289" formatCode="General">
                  <c:v>7.2896542549133301</c:v>
                </c:pt>
                <c:pt idx="7290" formatCode="General">
                  <c:v>7.2906541824340803</c:v>
                </c:pt>
                <c:pt idx="7291" formatCode="General">
                  <c:v>7.2916541099548304</c:v>
                </c:pt>
                <c:pt idx="7292" formatCode="General">
                  <c:v>7.2926540374755797</c:v>
                </c:pt>
                <c:pt idx="7293" formatCode="General">
                  <c:v>7.2936539649963299</c:v>
                </c:pt>
                <c:pt idx="7294" formatCode="General">
                  <c:v>7.2946538925170801</c:v>
                </c:pt>
                <c:pt idx="7295" formatCode="General">
                  <c:v>7.29565382003784</c:v>
                </c:pt>
                <c:pt idx="7296" formatCode="General">
                  <c:v>7.2966537475585902</c:v>
                </c:pt>
                <c:pt idx="7297" formatCode="General">
                  <c:v>7.2976536750793404</c:v>
                </c:pt>
                <c:pt idx="7298" formatCode="General">
                  <c:v>7.2986536026000897</c:v>
                </c:pt>
                <c:pt idx="7299" formatCode="General">
                  <c:v>7.2996535301208398</c:v>
                </c:pt>
                <c:pt idx="7300" formatCode="General">
                  <c:v>7.3006534576415998</c:v>
                </c:pt>
                <c:pt idx="7301" formatCode="General">
                  <c:v>7.30165338516235</c:v>
                </c:pt>
                <c:pt idx="7302" formatCode="General">
                  <c:v>7.3026533126831001</c:v>
                </c:pt>
                <c:pt idx="7303" formatCode="General">
                  <c:v>7.3036532402038503</c:v>
                </c:pt>
                <c:pt idx="7304" formatCode="General">
                  <c:v>7.3046531677245996</c:v>
                </c:pt>
                <c:pt idx="7305" formatCode="General">
                  <c:v>7.3056530952453604</c:v>
                </c:pt>
                <c:pt idx="7306" formatCode="General">
                  <c:v>7.3066530227661097</c:v>
                </c:pt>
                <c:pt idx="7307" formatCode="General">
                  <c:v>7.3076529502868599</c:v>
                </c:pt>
                <c:pt idx="7308" formatCode="General">
                  <c:v>7.3086528778076101</c:v>
                </c:pt>
                <c:pt idx="7309" formatCode="General">
                  <c:v>7.3096528053283603</c:v>
                </c:pt>
                <c:pt idx="7310" formatCode="General">
                  <c:v>7.3106527328491202</c:v>
                </c:pt>
                <c:pt idx="7311" formatCode="General">
                  <c:v>7.3116526603698704</c:v>
                </c:pt>
                <c:pt idx="7312" formatCode="General">
                  <c:v>7.3126525878906197</c:v>
                </c:pt>
                <c:pt idx="7313" formatCode="General">
                  <c:v>7.3136525154113698</c:v>
                </c:pt>
                <c:pt idx="7314" formatCode="General">
                  <c:v>7.31465244293212</c:v>
                </c:pt>
                <c:pt idx="7315" formatCode="General">
                  <c:v>7.31565237045288</c:v>
                </c:pt>
                <c:pt idx="7316" formatCode="General">
                  <c:v>7.3166522979736301</c:v>
                </c:pt>
                <c:pt idx="7317" formatCode="General">
                  <c:v>7.3176522254943803</c:v>
                </c:pt>
                <c:pt idx="7318" formatCode="General">
                  <c:v>7.3186521530151296</c:v>
                </c:pt>
                <c:pt idx="7319" formatCode="General">
                  <c:v>7.3196520805358798</c:v>
                </c:pt>
                <c:pt idx="7320" formatCode="General">
                  <c:v>7.3206520080566397</c:v>
                </c:pt>
                <c:pt idx="7321" formatCode="General">
                  <c:v>7.3216519355773899</c:v>
                </c:pt>
                <c:pt idx="7322" formatCode="General">
                  <c:v>7.3226518630981401</c:v>
                </c:pt>
                <c:pt idx="7323" formatCode="General">
                  <c:v>7.3236517906188903</c:v>
                </c:pt>
                <c:pt idx="7324" formatCode="General">
                  <c:v>7.3246517181396396</c:v>
                </c:pt>
                <c:pt idx="7325" formatCode="General">
                  <c:v>7.3256516456604004</c:v>
                </c:pt>
                <c:pt idx="7326" formatCode="General">
                  <c:v>7.3266515731811497</c:v>
                </c:pt>
                <c:pt idx="7327" formatCode="General">
                  <c:v>7.3276515007018999</c:v>
                </c:pt>
                <c:pt idx="7328" formatCode="General">
                  <c:v>7.32865142822265</c:v>
                </c:pt>
                <c:pt idx="7329" formatCode="General">
                  <c:v>7.3296513557434002</c:v>
                </c:pt>
                <c:pt idx="7330" formatCode="General">
                  <c:v>7.3306512832641602</c:v>
                </c:pt>
                <c:pt idx="7331" formatCode="General">
                  <c:v>7.3316512107849103</c:v>
                </c:pt>
                <c:pt idx="7332" formatCode="General">
                  <c:v>7.3326511383056596</c:v>
                </c:pt>
                <c:pt idx="7333" formatCode="General">
                  <c:v>7.3336510658264098</c:v>
                </c:pt>
                <c:pt idx="7334" formatCode="General">
                  <c:v>7.33465099334716</c:v>
                </c:pt>
                <c:pt idx="7335" formatCode="General">
                  <c:v>7.3356509208679102</c:v>
                </c:pt>
                <c:pt idx="7336" formatCode="General">
                  <c:v>7.3366508483886701</c:v>
                </c:pt>
                <c:pt idx="7337" formatCode="General">
                  <c:v>7.3376507759094203</c:v>
                </c:pt>
                <c:pt idx="7338" formatCode="General">
                  <c:v>7.3386507034301696</c:v>
                </c:pt>
                <c:pt idx="7339" formatCode="General">
                  <c:v>7.3396506309509197</c:v>
                </c:pt>
                <c:pt idx="7340" formatCode="General">
                  <c:v>7.3406505584716699</c:v>
                </c:pt>
                <c:pt idx="7341" formatCode="General">
                  <c:v>7.3416504859924299</c:v>
                </c:pt>
                <c:pt idx="7342" formatCode="General">
                  <c:v>7.34265041351318</c:v>
                </c:pt>
                <c:pt idx="7343" formatCode="General">
                  <c:v>7.3436503410339302</c:v>
                </c:pt>
                <c:pt idx="7344" formatCode="General">
                  <c:v>7.3446502685546804</c:v>
                </c:pt>
                <c:pt idx="7345" formatCode="General">
                  <c:v>7.3456501960754297</c:v>
                </c:pt>
                <c:pt idx="7346" formatCode="General">
                  <c:v>7.3466501235961896</c:v>
                </c:pt>
                <c:pt idx="7347" formatCode="General">
                  <c:v>7.3476500511169398</c:v>
                </c:pt>
                <c:pt idx="7348" formatCode="General">
                  <c:v>7.34864997863769</c:v>
                </c:pt>
                <c:pt idx="7349" formatCode="General">
                  <c:v>7.3496499061584402</c:v>
                </c:pt>
                <c:pt idx="7350" formatCode="General">
                  <c:v>7.3506498336791903</c:v>
                </c:pt>
                <c:pt idx="7351" formatCode="General">
                  <c:v>7.3516497611999503</c:v>
                </c:pt>
                <c:pt idx="7352" formatCode="General">
                  <c:v>7.3526496887206996</c:v>
                </c:pt>
                <c:pt idx="7353" formatCode="General">
                  <c:v>7.3536496162414497</c:v>
                </c:pt>
                <c:pt idx="7354" formatCode="General">
                  <c:v>7.3546495437621999</c:v>
                </c:pt>
                <c:pt idx="7355" formatCode="General">
                  <c:v>7.3556494712829501</c:v>
                </c:pt>
                <c:pt idx="7356" formatCode="General">
                  <c:v>7.35664939880371</c:v>
                </c:pt>
                <c:pt idx="7357" formatCode="General">
                  <c:v>7.3576493263244602</c:v>
                </c:pt>
                <c:pt idx="7358" formatCode="General">
                  <c:v>7.3586492538452104</c:v>
                </c:pt>
                <c:pt idx="7359" formatCode="General">
                  <c:v>7.3596491813659597</c:v>
                </c:pt>
                <c:pt idx="7360" formatCode="General">
                  <c:v>7.3606491088867099</c:v>
                </c:pt>
                <c:pt idx="7361" formatCode="General">
                  <c:v>7.3616490364074698</c:v>
                </c:pt>
                <c:pt idx="7362" formatCode="General">
                  <c:v>7.36264896392822</c:v>
                </c:pt>
                <c:pt idx="7363" formatCode="General">
                  <c:v>7.3636488914489702</c:v>
                </c:pt>
                <c:pt idx="7364" formatCode="General">
                  <c:v>7.3646488189697203</c:v>
                </c:pt>
                <c:pt idx="7365" formatCode="General">
                  <c:v>7.3656487464904696</c:v>
                </c:pt>
                <c:pt idx="7366" formatCode="General">
                  <c:v>7.3666486740112296</c:v>
                </c:pt>
                <c:pt idx="7367" formatCode="General">
                  <c:v>7.3676486015319798</c:v>
                </c:pt>
                <c:pt idx="7368" formatCode="General">
                  <c:v>7.3686485290527299</c:v>
                </c:pt>
                <c:pt idx="7369" formatCode="General">
                  <c:v>7.3696484565734801</c:v>
                </c:pt>
                <c:pt idx="7370" formatCode="General">
                  <c:v>7.3706483840942303</c:v>
                </c:pt>
                <c:pt idx="7371" formatCode="General">
                  <c:v>7.3716483116149902</c:v>
                </c:pt>
                <c:pt idx="7372" formatCode="General">
                  <c:v>7.3726482391357404</c:v>
                </c:pt>
                <c:pt idx="7373" formatCode="General">
                  <c:v>7.3736481666564897</c:v>
                </c:pt>
                <c:pt idx="7374" formatCode="General">
                  <c:v>7.3746480941772399</c:v>
                </c:pt>
                <c:pt idx="7375" formatCode="General">
                  <c:v>7.3756480216979901</c:v>
                </c:pt>
                <c:pt idx="7376" formatCode="General">
                  <c:v>7.37664794921875</c:v>
                </c:pt>
                <c:pt idx="7377" formatCode="General">
                  <c:v>7.3776478767395002</c:v>
                </c:pt>
                <c:pt idx="7378" formatCode="General">
                  <c:v>7.3786478042602504</c:v>
                </c:pt>
                <c:pt idx="7379" formatCode="General">
                  <c:v>7.3796477317809996</c:v>
                </c:pt>
                <c:pt idx="7380" formatCode="General">
                  <c:v>7.3806476593017498</c:v>
                </c:pt>
                <c:pt idx="7381" formatCode="General">
                  <c:v>7.3816475868225</c:v>
                </c:pt>
                <c:pt idx="7382" formatCode="General">
                  <c:v>7.3826475143432599</c:v>
                </c:pt>
                <c:pt idx="7383" formatCode="General">
                  <c:v>7.3836474418640101</c:v>
                </c:pt>
                <c:pt idx="7384" formatCode="General">
                  <c:v>7.3846473693847603</c:v>
                </c:pt>
                <c:pt idx="7385" formatCode="General">
                  <c:v>7.3856472969055096</c:v>
                </c:pt>
                <c:pt idx="7386" formatCode="General">
                  <c:v>7.3866472244262598</c:v>
                </c:pt>
                <c:pt idx="7387" formatCode="General">
                  <c:v>7.3876471519470197</c:v>
                </c:pt>
                <c:pt idx="7388" formatCode="General">
                  <c:v>7.3886470794677699</c:v>
                </c:pt>
                <c:pt idx="7389" formatCode="General">
                  <c:v>7.3896470069885201</c:v>
                </c:pt>
                <c:pt idx="7390" formatCode="General">
                  <c:v>7.3906469345092702</c:v>
                </c:pt>
                <c:pt idx="7391" formatCode="General">
                  <c:v>7.3916468620300204</c:v>
                </c:pt>
                <c:pt idx="7392" formatCode="General">
                  <c:v>7.3926467895507804</c:v>
                </c:pt>
                <c:pt idx="7393" formatCode="General">
                  <c:v>7.3936467170715297</c:v>
                </c:pt>
                <c:pt idx="7394" formatCode="General">
                  <c:v>7.3946466445922798</c:v>
                </c:pt>
                <c:pt idx="7395" formatCode="General">
                  <c:v>7.39564657211303</c:v>
                </c:pt>
                <c:pt idx="7396" formatCode="General">
                  <c:v>7.3966464996337802</c:v>
                </c:pt>
                <c:pt idx="7397" formatCode="General">
                  <c:v>7.3976464271545401</c:v>
                </c:pt>
                <c:pt idx="7398" formatCode="General">
                  <c:v>7.3986463546752903</c:v>
                </c:pt>
                <c:pt idx="7399" formatCode="General">
                  <c:v>7.3996462821960396</c:v>
                </c:pt>
                <c:pt idx="7400" formatCode="General">
                  <c:v>7.4006462097167898</c:v>
                </c:pt>
                <c:pt idx="7401" formatCode="General">
                  <c:v>7.4016461372375399</c:v>
                </c:pt>
                <c:pt idx="7402" formatCode="General">
                  <c:v>7.4026460647582999</c:v>
                </c:pt>
                <c:pt idx="7403" formatCode="General">
                  <c:v>7.4036459922790501</c:v>
                </c:pt>
                <c:pt idx="7404" formatCode="General">
                  <c:v>7.4046459197998002</c:v>
                </c:pt>
                <c:pt idx="7405" formatCode="General">
                  <c:v>7.4056458473205504</c:v>
                </c:pt>
                <c:pt idx="7406" formatCode="General">
                  <c:v>7.4066457748412997</c:v>
                </c:pt>
                <c:pt idx="7407" formatCode="General">
                  <c:v>7.4076457023620597</c:v>
                </c:pt>
                <c:pt idx="7408" formatCode="General">
                  <c:v>7.4086456298828098</c:v>
                </c:pt>
                <c:pt idx="7409" formatCode="General">
                  <c:v>7.40964555740356</c:v>
                </c:pt>
                <c:pt idx="7410" formatCode="General">
                  <c:v>7.4106454849243102</c:v>
                </c:pt>
                <c:pt idx="7411" formatCode="General">
                  <c:v>7.4116454124450604</c:v>
                </c:pt>
                <c:pt idx="7412" formatCode="General">
                  <c:v>7.4126453399658203</c:v>
                </c:pt>
                <c:pt idx="7413" formatCode="General">
                  <c:v>7.4136452674865696</c:v>
                </c:pt>
                <c:pt idx="7414" formatCode="General">
                  <c:v>7.4146451950073198</c:v>
                </c:pt>
                <c:pt idx="7415" formatCode="General">
                  <c:v>7.41564512252807</c:v>
                </c:pt>
                <c:pt idx="7416" formatCode="General">
                  <c:v>7.4166450500488201</c:v>
                </c:pt>
                <c:pt idx="7417" formatCode="General">
                  <c:v>7.4176449775695801</c:v>
                </c:pt>
                <c:pt idx="7418" formatCode="General">
                  <c:v>7.4186449050903303</c:v>
                </c:pt>
                <c:pt idx="7419" formatCode="General">
                  <c:v>7.4196448326110804</c:v>
                </c:pt>
                <c:pt idx="7420" formatCode="General">
                  <c:v>7.4206447601318297</c:v>
                </c:pt>
                <c:pt idx="7421" formatCode="General">
                  <c:v>7.4216446876525799</c:v>
                </c:pt>
                <c:pt idx="7422" formatCode="General">
                  <c:v>7.4226446151733301</c:v>
                </c:pt>
                <c:pt idx="7423" formatCode="General">
                  <c:v>7.42364454269409</c:v>
                </c:pt>
                <c:pt idx="7424" formatCode="General">
                  <c:v>7.4246444702148402</c:v>
                </c:pt>
                <c:pt idx="7425" formatCode="General">
                  <c:v>7.4256443977355904</c:v>
                </c:pt>
                <c:pt idx="7426" formatCode="General">
                  <c:v>7.4266443252563397</c:v>
                </c:pt>
                <c:pt idx="7427" formatCode="General">
                  <c:v>7.4276442527770898</c:v>
                </c:pt>
                <c:pt idx="7428" formatCode="General">
                  <c:v>7.4286441802978498</c:v>
                </c:pt>
                <c:pt idx="7429" formatCode="General">
                  <c:v>7.4296441078186</c:v>
                </c:pt>
                <c:pt idx="7430" formatCode="General">
                  <c:v>7.4306440353393501</c:v>
                </c:pt>
                <c:pt idx="7431" formatCode="General">
                  <c:v>7.4316439628601003</c:v>
                </c:pt>
                <c:pt idx="7432" formatCode="General">
                  <c:v>7.4326438903808496</c:v>
                </c:pt>
                <c:pt idx="7433" formatCode="General">
                  <c:v>7.4336438179016104</c:v>
                </c:pt>
                <c:pt idx="7434" formatCode="General">
                  <c:v>7.4346437454223597</c:v>
                </c:pt>
                <c:pt idx="7435" formatCode="General">
                  <c:v>7.4356436729431099</c:v>
                </c:pt>
                <c:pt idx="7436" formatCode="General">
                  <c:v>7.4366436004638601</c:v>
                </c:pt>
                <c:pt idx="7437" formatCode="General">
                  <c:v>7.4376435279846103</c:v>
                </c:pt>
                <c:pt idx="7438" formatCode="General">
                  <c:v>7.4386434555053702</c:v>
                </c:pt>
                <c:pt idx="7439" formatCode="General">
                  <c:v>7.4396433830261204</c:v>
                </c:pt>
                <c:pt idx="7440" formatCode="General">
                  <c:v>7.4406433105468697</c:v>
                </c:pt>
                <c:pt idx="7441" formatCode="General">
                  <c:v>7.4416432380676198</c:v>
                </c:pt>
                <c:pt idx="7442" formatCode="General">
                  <c:v>7.44264316558837</c:v>
                </c:pt>
                <c:pt idx="7443" formatCode="General">
                  <c:v>7.44364309310913</c:v>
                </c:pt>
                <c:pt idx="7444" formatCode="General">
                  <c:v>7.4446430206298801</c:v>
                </c:pt>
                <c:pt idx="7445" formatCode="General">
                  <c:v>7.4456429481506303</c:v>
                </c:pt>
                <c:pt idx="7446" formatCode="General">
                  <c:v>7.4466428756713796</c:v>
                </c:pt>
                <c:pt idx="7447" formatCode="General">
                  <c:v>7.4476428031921298</c:v>
                </c:pt>
                <c:pt idx="7448" formatCode="General">
                  <c:v>7.4486427307128897</c:v>
                </c:pt>
                <c:pt idx="7449" formatCode="General">
                  <c:v>7.4496426582336399</c:v>
                </c:pt>
                <c:pt idx="7450" formatCode="General">
                  <c:v>7.4506425857543901</c:v>
                </c:pt>
                <c:pt idx="7451" formatCode="General">
                  <c:v>7.4516425132751403</c:v>
                </c:pt>
                <c:pt idx="7452" formatCode="General">
                  <c:v>7.4526424407958896</c:v>
                </c:pt>
                <c:pt idx="7453" formatCode="General">
                  <c:v>7.4536423683166504</c:v>
                </c:pt>
                <c:pt idx="7454" formatCode="General">
                  <c:v>7.4546422958373997</c:v>
                </c:pt>
                <c:pt idx="7455" formatCode="General">
                  <c:v>7.4556422233581499</c:v>
                </c:pt>
                <c:pt idx="7456" formatCode="General">
                  <c:v>7.4566421508789</c:v>
                </c:pt>
                <c:pt idx="7457" formatCode="General">
                  <c:v>7.4576420783996502</c:v>
                </c:pt>
                <c:pt idx="7458" formatCode="General">
                  <c:v>7.4586420059204102</c:v>
                </c:pt>
                <c:pt idx="7459" formatCode="General">
                  <c:v>7.4596419334411603</c:v>
                </c:pt>
                <c:pt idx="7460" formatCode="General">
                  <c:v>7.4606418609619096</c:v>
                </c:pt>
                <c:pt idx="7461" formatCode="General">
                  <c:v>7.4616417884826598</c:v>
                </c:pt>
                <c:pt idx="7462" formatCode="General">
                  <c:v>7.46264171600341</c:v>
                </c:pt>
                <c:pt idx="7463" formatCode="General">
                  <c:v>7.4636416435241602</c:v>
                </c:pt>
                <c:pt idx="7464" formatCode="General">
                  <c:v>7.4646415710449201</c:v>
                </c:pt>
                <c:pt idx="7465" formatCode="General">
                  <c:v>7.4656414985656703</c:v>
                </c:pt>
                <c:pt idx="7466" formatCode="General">
                  <c:v>7.4666414260864196</c:v>
                </c:pt>
                <c:pt idx="7467" formatCode="General">
                  <c:v>7.4676413536071697</c:v>
                </c:pt>
                <c:pt idx="7468" formatCode="General">
                  <c:v>7.4686412811279199</c:v>
                </c:pt>
                <c:pt idx="7469" formatCode="General">
                  <c:v>7.4696412086486799</c:v>
                </c:pt>
                <c:pt idx="7470" formatCode="General">
                  <c:v>7.47064113616943</c:v>
                </c:pt>
                <c:pt idx="7471" formatCode="General">
                  <c:v>7.4716410636901802</c:v>
                </c:pt>
                <c:pt idx="7472" formatCode="General">
                  <c:v>7.4726409912109304</c:v>
                </c:pt>
                <c:pt idx="7473" formatCode="General">
                  <c:v>7.4736409187316797</c:v>
                </c:pt>
                <c:pt idx="7474" formatCode="General">
                  <c:v>7.4746408462524396</c:v>
                </c:pt>
                <c:pt idx="7475" formatCode="General">
                  <c:v>7.4756407737731898</c:v>
                </c:pt>
                <c:pt idx="7476" formatCode="General">
                  <c:v>7.47664070129394</c:v>
                </c:pt>
                <c:pt idx="7477" formatCode="General">
                  <c:v>7.4776406288146902</c:v>
                </c:pt>
                <c:pt idx="7478" formatCode="General">
                  <c:v>7.4786405563354403</c:v>
                </c:pt>
                <c:pt idx="7479" formatCode="General">
                  <c:v>7.4796404838562003</c:v>
                </c:pt>
                <c:pt idx="7480" formatCode="General">
                  <c:v>7.4806404113769496</c:v>
                </c:pt>
                <c:pt idx="7481" formatCode="General">
                  <c:v>7.4816403388976997</c:v>
                </c:pt>
                <c:pt idx="7482" formatCode="General">
                  <c:v>7.4826402664184499</c:v>
                </c:pt>
                <c:pt idx="7483" formatCode="General">
                  <c:v>7.4836401939392001</c:v>
                </c:pt>
                <c:pt idx="7484" formatCode="General">
                  <c:v>7.48464012145996</c:v>
                </c:pt>
                <c:pt idx="7485" formatCode="General">
                  <c:v>7.4856400489807102</c:v>
                </c:pt>
                <c:pt idx="7486" formatCode="General">
                  <c:v>7.4866399765014604</c:v>
                </c:pt>
                <c:pt idx="7487" formatCode="General">
                  <c:v>7.4876399040222097</c:v>
                </c:pt>
                <c:pt idx="7488" formatCode="General">
                  <c:v>7.4886398315429599</c:v>
                </c:pt>
                <c:pt idx="7489" formatCode="General">
                  <c:v>7.4896397590637198</c:v>
                </c:pt>
                <c:pt idx="7490" formatCode="General">
                  <c:v>7.49063968658447</c:v>
                </c:pt>
                <c:pt idx="7491" formatCode="General">
                  <c:v>7.4916396141052202</c:v>
                </c:pt>
                <c:pt idx="7492" formatCode="General">
                  <c:v>7.4926395416259703</c:v>
                </c:pt>
                <c:pt idx="7493" formatCode="General">
                  <c:v>7.4936394691467196</c:v>
                </c:pt>
                <c:pt idx="7494" formatCode="General">
                  <c:v>7.4946393966674796</c:v>
                </c:pt>
                <c:pt idx="7495" formatCode="General">
                  <c:v>7.4956393241882298</c:v>
                </c:pt>
                <c:pt idx="7496" formatCode="General">
                  <c:v>7.4966392517089799</c:v>
                </c:pt>
                <c:pt idx="7497" formatCode="General">
                  <c:v>7.4976391792297301</c:v>
                </c:pt>
                <c:pt idx="7498" formatCode="General">
                  <c:v>7.4986391067504803</c:v>
                </c:pt>
                <c:pt idx="7499" formatCode="General">
                  <c:v>7.4996390342712402</c:v>
                </c:pt>
                <c:pt idx="7500" formatCode="General">
                  <c:v>7.5006389617919904</c:v>
                </c:pt>
                <c:pt idx="7501" formatCode="General">
                  <c:v>7.5016388893127397</c:v>
                </c:pt>
                <c:pt idx="7502" formatCode="General">
                  <c:v>7.5026388168334899</c:v>
                </c:pt>
                <c:pt idx="7503" formatCode="General">
                  <c:v>7.5036387443542401</c:v>
                </c:pt>
                <c:pt idx="7504" formatCode="General">
                  <c:v>7.504638671875</c:v>
                </c:pt>
                <c:pt idx="7505" formatCode="General">
                  <c:v>7.5056385993957502</c:v>
                </c:pt>
                <c:pt idx="7506" formatCode="General">
                  <c:v>7.5066385269165004</c:v>
                </c:pt>
                <c:pt idx="7507" formatCode="General">
                  <c:v>7.5076384544372496</c:v>
                </c:pt>
                <c:pt idx="7508" formatCode="General">
                  <c:v>7.5086383819579998</c:v>
                </c:pt>
                <c:pt idx="7509" formatCode="General">
                  <c:v>7.50963830947875</c:v>
                </c:pt>
                <c:pt idx="7510" formatCode="General">
                  <c:v>7.5106382369995099</c:v>
                </c:pt>
                <c:pt idx="7511" formatCode="General">
                  <c:v>7.5116381645202601</c:v>
                </c:pt>
                <c:pt idx="7512" formatCode="General">
                  <c:v>7.5126380920410103</c:v>
                </c:pt>
                <c:pt idx="7513" formatCode="General">
                  <c:v>7.5136380195617596</c:v>
                </c:pt>
                <c:pt idx="7514" formatCode="General">
                  <c:v>7.5146379470825098</c:v>
                </c:pt>
                <c:pt idx="7515" formatCode="General">
                  <c:v>7.5156378746032697</c:v>
                </c:pt>
                <c:pt idx="7516" formatCode="General">
                  <c:v>7.5166378021240199</c:v>
                </c:pt>
                <c:pt idx="7517" formatCode="General">
                  <c:v>7.5176377296447701</c:v>
                </c:pt>
                <c:pt idx="7518" formatCode="General">
                  <c:v>7.5186376571655202</c:v>
                </c:pt>
                <c:pt idx="7519" formatCode="General">
                  <c:v>7.5196375846862704</c:v>
                </c:pt>
                <c:pt idx="7520" formatCode="General">
                  <c:v>7.5206375122070304</c:v>
                </c:pt>
                <c:pt idx="7521" formatCode="General">
                  <c:v>7.5216374397277797</c:v>
                </c:pt>
                <c:pt idx="7522" formatCode="General">
                  <c:v>7.5226373672485298</c:v>
                </c:pt>
                <c:pt idx="7523" formatCode="General">
                  <c:v>7.52363729476928</c:v>
                </c:pt>
                <c:pt idx="7524" formatCode="General">
                  <c:v>7.5246372222900302</c:v>
                </c:pt>
                <c:pt idx="7525" formatCode="General">
                  <c:v>7.5256371498107901</c:v>
                </c:pt>
                <c:pt idx="7526" formatCode="General">
                  <c:v>7.5266370773315403</c:v>
                </c:pt>
                <c:pt idx="7527" formatCode="General">
                  <c:v>7.5276370048522896</c:v>
                </c:pt>
                <c:pt idx="7528" formatCode="General">
                  <c:v>7.5286369323730398</c:v>
                </c:pt>
                <c:pt idx="7529" formatCode="General">
                  <c:v>7.5296368598937899</c:v>
                </c:pt>
                <c:pt idx="7530" formatCode="General">
                  <c:v>7.5306367874145499</c:v>
                </c:pt>
                <c:pt idx="7531" formatCode="General">
                  <c:v>7.5316367149353001</c:v>
                </c:pt>
                <c:pt idx="7532" formatCode="General">
                  <c:v>7.5326366424560502</c:v>
                </c:pt>
                <c:pt idx="7533" formatCode="General">
                  <c:v>7.5336365699768004</c:v>
                </c:pt>
                <c:pt idx="7534" formatCode="General">
                  <c:v>7.5346364974975497</c:v>
                </c:pt>
                <c:pt idx="7535" formatCode="General">
                  <c:v>7.5356364250183097</c:v>
                </c:pt>
                <c:pt idx="7536" formatCode="General">
                  <c:v>7.5366363525390598</c:v>
                </c:pt>
                <c:pt idx="7537" formatCode="General">
                  <c:v>7.53763628005981</c:v>
                </c:pt>
                <c:pt idx="7538" formatCode="General">
                  <c:v>7.5386362075805602</c:v>
                </c:pt>
                <c:pt idx="7539" formatCode="General">
                  <c:v>7.5396361351013104</c:v>
                </c:pt>
                <c:pt idx="7540" formatCode="General">
                  <c:v>7.5406360626220703</c:v>
                </c:pt>
                <c:pt idx="7541" formatCode="General">
                  <c:v>7.5416359901428196</c:v>
                </c:pt>
                <c:pt idx="7542" formatCode="General">
                  <c:v>7.5426359176635698</c:v>
                </c:pt>
                <c:pt idx="7543" formatCode="General">
                  <c:v>7.54363584518432</c:v>
                </c:pt>
                <c:pt idx="7544" formatCode="General">
                  <c:v>7.5446357727050701</c:v>
                </c:pt>
                <c:pt idx="7545" formatCode="General">
                  <c:v>7.5456357002258301</c:v>
                </c:pt>
                <c:pt idx="7546" formatCode="General">
                  <c:v>7.5466356277465803</c:v>
                </c:pt>
                <c:pt idx="7547" formatCode="General">
                  <c:v>7.5476355552673304</c:v>
                </c:pt>
                <c:pt idx="7548" formatCode="General">
                  <c:v>7.5486354827880797</c:v>
                </c:pt>
                <c:pt idx="7549" formatCode="General">
                  <c:v>7.5496354103088299</c:v>
                </c:pt>
                <c:pt idx="7550" formatCode="General">
                  <c:v>7.5506353378295801</c:v>
                </c:pt>
                <c:pt idx="7551" formatCode="General">
                  <c:v>7.55163526535034</c:v>
                </c:pt>
                <c:pt idx="7552" formatCode="General">
                  <c:v>7.5526351928710902</c:v>
                </c:pt>
                <c:pt idx="7553" formatCode="General">
                  <c:v>7.5536351203918404</c:v>
                </c:pt>
                <c:pt idx="7554" formatCode="General">
                  <c:v>7.5546350479125897</c:v>
                </c:pt>
                <c:pt idx="7555" formatCode="General">
                  <c:v>7.5556349754333398</c:v>
                </c:pt>
                <c:pt idx="7556" formatCode="General">
                  <c:v>7.5566349029540998</c:v>
                </c:pt>
                <c:pt idx="7557" formatCode="General">
                  <c:v>7.55763483047485</c:v>
                </c:pt>
                <c:pt idx="7558" formatCode="General">
                  <c:v>7.5586347579956001</c:v>
                </c:pt>
                <c:pt idx="7559" formatCode="General">
                  <c:v>7.5596346855163503</c:v>
                </c:pt>
                <c:pt idx="7560" formatCode="General">
                  <c:v>7.5606346130370996</c:v>
                </c:pt>
                <c:pt idx="7561" formatCode="General">
                  <c:v>7.5616345405578604</c:v>
                </c:pt>
                <c:pt idx="7562" formatCode="General">
                  <c:v>7.5626344680786097</c:v>
                </c:pt>
                <c:pt idx="7563" formatCode="General">
                  <c:v>7.5636343955993599</c:v>
                </c:pt>
                <c:pt idx="7564" formatCode="General">
                  <c:v>7.5646343231201101</c:v>
                </c:pt>
                <c:pt idx="7565" formatCode="General">
                  <c:v>7.5656342506408603</c:v>
                </c:pt>
                <c:pt idx="7566" formatCode="General">
                  <c:v>7.5666341781616202</c:v>
                </c:pt>
                <c:pt idx="7567" formatCode="General">
                  <c:v>7.5676341056823704</c:v>
                </c:pt>
                <c:pt idx="7568" formatCode="General">
                  <c:v>7.5686340332031197</c:v>
                </c:pt>
                <c:pt idx="7569" formatCode="General">
                  <c:v>7.5696339607238698</c:v>
                </c:pt>
                <c:pt idx="7570" formatCode="General">
                  <c:v>7.57063388824462</c:v>
                </c:pt>
                <c:pt idx="7571" formatCode="General">
                  <c:v>7.57163381576538</c:v>
                </c:pt>
                <c:pt idx="7572" formatCode="General">
                  <c:v>7.5726337432861301</c:v>
                </c:pt>
                <c:pt idx="7573" formatCode="General">
                  <c:v>7.5736336708068803</c:v>
                </c:pt>
                <c:pt idx="7574" formatCode="General">
                  <c:v>7.5746335983276296</c:v>
                </c:pt>
                <c:pt idx="7575" formatCode="General">
                  <c:v>7.5756335258483798</c:v>
                </c:pt>
                <c:pt idx="7576" formatCode="General">
                  <c:v>7.5766334533691397</c:v>
                </c:pt>
                <c:pt idx="7577" formatCode="General">
                  <c:v>7.5776333808898899</c:v>
                </c:pt>
                <c:pt idx="7578" formatCode="General">
                  <c:v>7.5786333084106401</c:v>
                </c:pt>
                <c:pt idx="7579" formatCode="General">
                  <c:v>7.5796332359313903</c:v>
                </c:pt>
                <c:pt idx="7580" formatCode="General">
                  <c:v>7.5806331634521396</c:v>
                </c:pt>
                <c:pt idx="7581" formatCode="General">
                  <c:v>7.5816330909729004</c:v>
                </c:pt>
                <c:pt idx="7582" formatCode="General">
                  <c:v>7.5826330184936497</c:v>
                </c:pt>
                <c:pt idx="7583" formatCode="General">
                  <c:v>7.5836329460143999</c:v>
                </c:pt>
                <c:pt idx="7584" formatCode="General">
                  <c:v>7.58463287353515</c:v>
                </c:pt>
                <c:pt idx="7585" formatCode="General">
                  <c:v>7.5856328010559002</c:v>
                </c:pt>
                <c:pt idx="7586" formatCode="General">
                  <c:v>7.5866327285766602</c:v>
                </c:pt>
                <c:pt idx="7587" formatCode="General">
                  <c:v>7.5876326560974103</c:v>
                </c:pt>
                <c:pt idx="7588" formatCode="General">
                  <c:v>7.5886325836181596</c:v>
                </c:pt>
                <c:pt idx="7589" formatCode="General">
                  <c:v>7.5896325111389098</c:v>
                </c:pt>
                <c:pt idx="7590" formatCode="General">
                  <c:v>7.59063243865966</c:v>
                </c:pt>
                <c:pt idx="7591" formatCode="General">
                  <c:v>7.5916323661804102</c:v>
                </c:pt>
                <c:pt idx="7592" formatCode="General">
                  <c:v>7.5926322937011701</c:v>
                </c:pt>
                <c:pt idx="7593" formatCode="General">
                  <c:v>7.5936322212219203</c:v>
                </c:pt>
                <c:pt idx="7594" formatCode="General">
                  <c:v>7.5946321487426696</c:v>
                </c:pt>
                <c:pt idx="7595" formatCode="General">
                  <c:v>7.5956320762634197</c:v>
                </c:pt>
                <c:pt idx="7596" formatCode="General">
                  <c:v>7.5966320037841699</c:v>
                </c:pt>
                <c:pt idx="7597" formatCode="General">
                  <c:v>7.5976319313049299</c:v>
                </c:pt>
                <c:pt idx="7598" formatCode="General">
                  <c:v>7.59863185882568</c:v>
                </c:pt>
                <c:pt idx="7599" formatCode="General">
                  <c:v>7.5996317863464302</c:v>
                </c:pt>
                <c:pt idx="7600" formatCode="General">
                  <c:v>7.6006317138671804</c:v>
                </c:pt>
                <c:pt idx="7601" formatCode="General">
                  <c:v>7.6016316413879297</c:v>
                </c:pt>
                <c:pt idx="7602" formatCode="General">
                  <c:v>7.6026315689086896</c:v>
                </c:pt>
                <c:pt idx="7603" formatCode="General">
                  <c:v>7.6036314964294398</c:v>
                </c:pt>
                <c:pt idx="7604" formatCode="General">
                  <c:v>7.60463142395019</c:v>
                </c:pt>
                <c:pt idx="7605" formatCode="General">
                  <c:v>7.6056313514709402</c:v>
                </c:pt>
                <c:pt idx="7606" formatCode="General">
                  <c:v>7.6066312789916903</c:v>
                </c:pt>
                <c:pt idx="7607" formatCode="General">
                  <c:v>7.6076312065124503</c:v>
                </c:pt>
                <c:pt idx="7608" formatCode="General">
                  <c:v>7.6086311340331996</c:v>
                </c:pt>
                <c:pt idx="7609" formatCode="General">
                  <c:v>7.6096310615539497</c:v>
                </c:pt>
                <c:pt idx="7610" formatCode="General">
                  <c:v>7.6106309890746999</c:v>
                </c:pt>
                <c:pt idx="7611" formatCode="General">
                  <c:v>7.6116309165954501</c:v>
                </c:pt>
                <c:pt idx="7612" formatCode="General">
                  <c:v>7.61263084411621</c:v>
                </c:pt>
                <c:pt idx="7613" formatCode="General">
                  <c:v>7.6136307716369602</c:v>
                </c:pt>
                <c:pt idx="7614" formatCode="General">
                  <c:v>7.6146306991577104</c:v>
                </c:pt>
                <c:pt idx="7615" formatCode="General">
                  <c:v>7.6156306266784597</c:v>
                </c:pt>
                <c:pt idx="7616" formatCode="General">
                  <c:v>7.6166305541992099</c:v>
                </c:pt>
                <c:pt idx="7617" formatCode="General">
                  <c:v>7.6176304817199698</c:v>
                </c:pt>
                <c:pt idx="7618" formatCode="General">
                  <c:v>7.61863040924072</c:v>
                </c:pt>
                <c:pt idx="7619" formatCode="General">
                  <c:v>7.6196303367614702</c:v>
                </c:pt>
                <c:pt idx="7620" formatCode="General">
                  <c:v>7.6206302642822203</c:v>
                </c:pt>
                <c:pt idx="7621" formatCode="General">
                  <c:v>7.6216301918029696</c:v>
                </c:pt>
                <c:pt idx="7622" formatCode="General">
                  <c:v>7.6226301193237296</c:v>
                </c:pt>
                <c:pt idx="7623" formatCode="General">
                  <c:v>7.6236300468444798</c:v>
                </c:pt>
                <c:pt idx="7624" formatCode="General">
                  <c:v>7.6246299743652299</c:v>
                </c:pt>
                <c:pt idx="7625" formatCode="General">
                  <c:v>7.6256299018859801</c:v>
                </c:pt>
                <c:pt idx="7626" formatCode="General">
                  <c:v>7.6266298294067303</c:v>
                </c:pt>
                <c:pt idx="7627" formatCode="General">
                  <c:v>7.6276297569274902</c:v>
                </c:pt>
                <c:pt idx="7628" formatCode="General">
                  <c:v>7.6286296844482404</c:v>
                </c:pt>
                <c:pt idx="7629" formatCode="General">
                  <c:v>7.6296296119689897</c:v>
                </c:pt>
                <c:pt idx="7630" formatCode="General">
                  <c:v>7.6306295394897399</c:v>
                </c:pt>
                <c:pt idx="7631" formatCode="General">
                  <c:v>7.6316294670104901</c:v>
                </c:pt>
                <c:pt idx="7632" formatCode="General">
                  <c:v>7.63262939453125</c:v>
                </c:pt>
                <c:pt idx="7633" formatCode="General">
                  <c:v>7.6336293220520002</c:v>
                </c:pt>
                <c:pt idx="7634" formatCode="General">
                  <c:v>7.6346292495727504</c:v>
                </c:pt>
                <c:pt idx="7635" formatCode="General">
                  <c:v>7.6356291770934996</c:v>
                </c:pt>
                <c:pt idx="7636" formatCode="General">
                  <c:v>7.6366291046142498</c:v>
                </c:pt>
                <c:pt idx="7637" formatCode="General">
                  <c:v>7.637629032135</c:v>
                </c:pt>
                <c:pt idx="7638" formatCode="General">
                  <c:v>7.6386289596557599</c:v>
                </c:pt>
                <c:pt idx="7639" formatCode="General">
                  <c:v>7.6396288871765101</c:v>
                </c:pt>
                <c:pt idx="7640" formatCode="General">
                  <c:v>7.6406288146972603</c:v>
                </c:pt>
                <c:pt idx="7641" formatCode="General">
                  <c:v>7.6416287422180096</c:v>
                </c:pt>
                <c:pt idx="7642" formatCode="General">
                  <c:v>7.6426286697387598</c:v>
                </c:pt>
                <c:pt idx="7643" formatCode="General">
                  <c:v>7.6436285972595197</c:v>
                </c:pt>
                <c:pt idx="7644" formatCode="General">
                  <c:v>7.6446285247802699</c:v>
                </c:pt>
                <c:pt idx="7645" formatCode="General">
                  <c:v>7.6456284523010201</c:v>
                </c:pt>
                <c:pt idx="7646" formatCode="General">
                  <c:v>7.6466283798217702</c:v>
                </c:pt>
                <c:pt idx="7647" formatCode="General">
                  <c:v>7.6476283073425204</c:v>
                </c:pt>
                <c:pt idx="7648" formatCode="General">
                  <c:v>7.6486282348632804</c:v>
                </c:pt>
                <c:pt idx="7649" formatCode="General">
                  <c:v>7.6496281623840297</c:v>
                </c:pt>
                <c:pt idx="7650" formatCode="General">
                  <c:v>7.6506280899047798</c:v>
                </c:pt>
                <c:pt idx="7651" formatCode="General">
                  <c:v>7.65162801742553</c:v>
                </c:pt>
                <c:pt idx="7652" formatCode="General">
                  <c:v>7.6526279449462802</c:v>
                </c:pt>
                <c:pt idx="7653" formatCode="General">
                  <c:v>7.6536278724670401</c:v>
                </c:pt>
                <c:pt idx="7654" formatCode="General">
                  <c:v>7.6546277999877903</c:v>
                </c:pt>
                <c:pt idx="7655" formatCode="General">
                  <c:v>7.6556277275085396</c:v>
                </c:pt>
                <c:pt idx="7656" formatCode="General">
                  <c:v>7.6566276550292898</c:v>
                </c:pt>
                <c:pt idx="7657" formatCode="General">
                  <c:v>7.6576275825500399</c:v>
                </c:pt>
                <c:pt idx="7658" formatCode="General">
                  <c:v>7.6586275100707999</c:v>
                </c:pt>
                <c:pt idx="7659" formatCode="General">
                  <c:v>7.6596274375915501</c:v>
                </c:pt>
                <c:pt idx="7660" formatCode="General">
                  <c:v>7.6606273651123002</c:v>
                </c:pt>
                <c:pt idx="7661" formatCode="General">
                  <c:v>7.6616272926330504</c:v>
                </c:pt>
                <c:pt idx="7662" formatCode="General">
                  <c:v>7.6626272201537997</c:v>
                </c:pt>
                <c:pt idx="7663" formatCode="General">
                  <c:v>7.6636271476745597</c:v>
                </c:pt>
                <c:pt idx="7664" formatCode="General">
                  <c:v>7.6646270751953098</c:v>
                </c:pt>
                <c:pt idx="7665" formatCode="General">
                  <c:v>7.66562700271606</c:v>
                </c:pt>
                <c:pt idx="7666" formatCode="General">
                  <c:v>7.6666269302368102</c:v>
                </c:pt>
                <c:pt idx="7667" formatCode="General">
                  <c:v>7.6676268577575604</c:v>
                </c:pt>
                <c:pt idx="7668" formatCode="General">
                  <c:v>7.6686267852783203</c:v>
                </c:pt>
                <c:pt idx="7669" formatCode="General">
                  <c:v>7.6696267127990696</c:v>
                </c:pt>
                <c:pt idx="7670" formatCode="General">
                  <c:v>7.6706266403198198</c:v>
                </c:pt>
                <c:pt idx="7671" formatCode="General">
                  <c:v>7.67162656784057</c:v>
                </c:pt>
                <c:pt idx="7672" formatCode="General">
                  <c:v>7.6726264953613201</c:v>
                </c:pt>
                <c:pt idx="7673" formatCode="General">
                  <c:v>7.6736264228820801</c:v>
                </c:pt>
                <c:pt idx="7674" formatCode="General">
                  <c:v>7.6746263504028303</c:v>
                </c:pt>
                <c:pt idx="7675" formatCode="General">
                  <c:v>7.6756262779235804</c:v>
                </c:pt>
                <c:pt idx="7676" formatCode="General">
                  <c:v>7.6766262054443297</c:v>
                </c:pt>
                <c:pt idx="7677" formatCode="General">
                  <c:v>7.6776261329650799</c:v>
                </c:pt>
                <c:pt idx="7678" formatCode="General">
                  <c:v>7.6786260604858301</c:v>
                </c:pt>
                <c:pt idx="7679" formatCode="General">
                  <c:v>7.67962598800659</c:v>
                </c:pt>
                <c:pt idx="7680" formatCode="General">
                  <c:v>7.6806259155273402</c:v>
                </c:pt>
                <c:pt idx="7681" formatCode="General">
                  <c:v>7.6816258430480904</c:v>
                </c:pt>
                <c:pt idx="7682" formatCode="General">
                  <c:v>7.6826257705688397</c:v>
                </c:pt>
                <c:pt idx="7683" formatCode="General">
                  <c:v>7.6836256980895898</c:v>
                </c:pt>
                <c:pt idx="7684" formatCode="General">
                  <c:v>7.6846256256103498</c:v>
                </c:pt>
                <c:pt idx="7685" formatCode="General">
                  <c:v>7.6856255531311</c:v>
                </c:pt>
                <c:pt idx="7686" formatCode="General">
                  <c:v>7.6866254806518501</c:v>
                </c:pt>
                <c:pt idx="7687" formatCode="General">
                  <c:v>7.6876254081726003</c:v>
                </c:pt>
                <c:pt idx="7688" formatCode="General">
                  <c:v>7.6886253356933496</c:v>
                </c:pt>
                <c:pt idx="7689" formatCode="General">
                  <c:v>7.6896252632141104</c:v>
                </c:pt>
                <c:pt idx="7690" formatCode="General">
                  <c:v>7.6906251907348597</c:v>
                </c:pt>
                <c:pt idx="7691" formatCode="General">
                  <c:v>7.6916251182556099</c:v>
                </c:pt>
                <c:pt idx="7692" formatCode="General">
                  <c:v>7.6926250457763601</c:v>
                </c:pt>
                <c:pt idx="7693" formatCode="General">
                  <c:v>7.6936249732971103</c:v>
                </c:pt>
                <c:pt idx="7694" formatCode="General">
                  <c:v>7.6946249008178702</c:v>
                </c:pt>
                <c:pt idx="7695" formatCode="General">
                  <c:v>7.6956248283386204</c:v>
                </c:pt>
                <c:pt idx="7696" formatCode="General">
                  <c:v>7.6966247558593697</c:v>
                </c:pt>
                <c:pt idx="7697" formatCode="General">
                  <c:v>7.6976246833801198</c:v>
                </c:pt>
                <c:pt idx="7698" formatCode="General">
                  <c:v>7.69862461090087</c:v>
                </c:pt>
                <c:pt idx="7699" formatCode="General">
                  <c:v>7.69962453842163</c:v>
                </c:pt>
                <c:pt idx="7700" formatCode="General">
                  <c:v>7.7006244659423801</c:v>
                </c:pt>
                <c:pt idx="7701" formatCode="General">
                  <c:v>7.7016243934631303</c:v>
                </c:pt>
                <c:pt idx="7702" formatCode="General">
                  <c:v>7.7026243209838796</c:v>
                </c:pt>
                <c:pt idx="7703" formatCode="General">
                  <c:v>7.7036242485046298</c:v>
                </c:pt>
                <c:pt idx="7704" formatCode="General">
                  <c:v>7.7046241760253897</c:v>
                </c:pt>
                <c:pt idx="7705" formatCode="General">
                  <c:v>7.7056241035461399</c:v>
                </c:pt>
                <c:pt idx="7706" formatCode="General">
                  <c:v>7.7066240310668901</c:v>
                </c:pt>
                <c:pt idx="7707" formatCode="General">
                  <c:v>7.7076239585876403</c:v>
                </c:pt>
                <c:pt idx="7708" formatCode="General">
                  <c:v>7.7086238861083896</c:v>
                </c:pt>
                <c:pt idx="7709" formatCode="General">
                  <c:v>7.7096238136291504</c:v>
                </c:pt>
                <c:pt idx="7710" formatCode="General">
                  <c:v>7.7106237411498997</c:v>
                </c:pt>
                <c:pt idx="7711" formatCode="General">
                  <c:v>7.7116236686706499</c:v>
                </c:pt>
                <c:pt idx="7712" formatCode="General">
                  <c:v>7.7126235961914</c:v>
                </c:pt>
                <c:pt idx="7713" formatCode="General">
                  <c:v>7.7136235237121502</c:v>
                </c:pt>
                <c:pt idx="7714" formatCode="General">
                  <c:v>7.7146234512329102</c:v>
                </c:pt>
                <c:pt idx="7715" formatCode="General">
                  <c:v>7.7156233787536603</c:v>
                </c:pt>
                <c:pt idx="7716" formatCode="General">
                  <c:v>7.7166233062744096</c:v>
                </c:pt>
                <c:pt idx="7717" formatCode="General">
                  <c:v>7.7176232337951598</c:v>
                </c:pt>
                <c:pt idx="7718" formatCode="General">
                  <c:v>7.71862316131591</c:v>
                </c:pt>
                <c:pt idx="7719" formatCode="General">
                  <c:v>7.7196230888366602</c:v>
                </c:pt>
                <c:pt idx="7720" formatCode="General">
                  <c:v>7.7206230163574201</c:v>
                </c:pt>
                <c:pt idx="7721" formatCode="General">
                  <c:v>7.7216229438781703</c:v>
                </c:pt>
                <c:pt idx="7722" formatCode="General">
                  <c:v>7.7226228713989196</c:v>
                </c:pt>
                <c:pt idx="7723" formatCode="General">
                  <c:v>7.7236227989196697</c:v>
                </c:pt>
                <c:pt idx="7724" formatCode="General">
                  <c:v>7.7246227264404199</c:v>
                </c:pt>
                <c:pt idx="7725" formatCode="General">
                  <c:v>7.7256226539611799</c:v>
                </c:pt>
                <c:pt idx="7726" formatCode="General">
                  <c:v>7.72662258148193</c:v>
                </c:pt>
                <c:pt idx="7727" formatCode="General">
                  <c:v>7.7276225090026802</c:v>
                </c:pt>
                <c:pt idx="7728" formatCode="General">
                  <c:v>7.7286224365234304</c:v>
                </c:pt>
                <c:pt idx="7729" formatCode="General">
                  <c:v>7.7296223640441797</c:v>
                </c:pt>
                <c:pt idx="7730" formatCode="General">
                  <c:v>7.7306222915649396</c:v>
                </c:pt>
                <c:pt idx="7731" formatCode="General">
                  <c:v>7.7316222190856898</c:v>
                </c:pt>
                <c:pt idx="7732" formatCode="General">
                  <c:v>7.73262214660644</c:v>
                </c:pt>
                <c:pt idx="7733" formatCode="General">
                  <c:v>7.7336220741271902</c:v>
                </c:pt>
                <c:pt idx="7734" formatCode="General">
                  <c:v>7.7346220016479403</c:v>
                </c:pt>
                <c:pt idx="7735" formatCode="General">
                  <c:v>7.7356219291687003</c:v>
                </c:pt>
                <c:pt idx="7736" formatCode="General">
                  <c:v>7.7366218566894496</c:v>
                </c:pt>
                <c:pt idx="7737" formatCode="General">
                  <c:v>7.7376217842101997</c:v>
                </c:pt>
                <c:pt idx="7738" formatCode="General">
                  <c:v>7.7386217117309499</c:v>
                </c:pt>
                <c:pt idx="7739" formatCode="General">
                  <c:v>7.7396216392517001</c:v>
                </c:pt>
                <c:pt idx="7740" formatCode="General">
                  <c:v>7.74062156677246</c:v>
                </c:pt>
                <c:pt idx="7741" formatCode="General">
                  <c:v>7.7416214942932102</c:v>
                </c:pt>
                <c:pt idx="7742" formatCode="General">
                  <c:v>7.7426214218139604</c:v>
                </c:pt>
                <c:pt idx="7743" formatCode="General">
                  <c:v>7.7436213493347097</c:v>
                </c:pt>
                <c:pt idx="7744" formatCode="General">
                  <c:v>7.7446212768554599</c:v>
                </c:pt>
                <c:pt idx="7745" formatCode="General">
                  <c:v>7.7456212043762198</c:v>
                </c:pt>
                <c:pt idx="7746" formatCode="General">
                  <c:v>7.74662113189697</c:v>
                </c:pt>
                <c:pt idx="7747" formatCode="General">
                  <c:v>7.7476210594177202</c:v>
                </c:pt>
                <c:pt idx="7748" formatCode="General">
                  <c:v>7.7486209869384703</c:v>
                </c:pt>
                <c:pt idx="7749" formatCode="General">
                  <c:v>7.7496209144592196</c:v>
                </c:pt>
                <c:pt idx="7750" formatCode="General">
                  <c:v>7.7506208419799796</c:v>
                </c:pt>
                <c:pt idx="7751" formatCode="General">
                  <c:v>7.7516207695007298</c:v>
                </c:pt>
                <c:pt idx="7752" formatCode="General">
                  <c:v>7.7526206970214799</c:v>
                </c:pt>
                <c:pt idx="7753" formatCode="General">
                  <c:v>7.7536206245422301</c:v>
                </c:pt>
                <c:pt idx="7754" formatCode="General">
                  <c:v>7.7546205520629803</c:v>
                </c:pt>
                <c:pt idx="7755" formatCode="General">
                  <c:v>7.7556204795837402</c:v>
                </c:pt>
                <c:pt idx="7756" formatCode="General">
                  <c:v>7.7566204071044904</c:v>
                </c:pt>
                <c:pt idx="7757" formatCode="General">
                  <c:v>7.7576203346252397</c:v>
                </c:pt>
                <c:pt idx="7758" formatCode="General">
                  <c:v>7.7586202621459899</c:v>
                </c:pt>
                <c:pt idx="7759" formatCode="General">
                  <c:v>7.7596201896667401</c:v>
                </c:pt>
                <c:pt idx="7760" formatCode="General">
                  <c:v>7.7606201171875</c:v>
                </c:pt>
                <c:pt idx="7761" formatCode="General">
                  <c:v>7.7616200447082502</c:v>
                </c:pt>
                <c:pt idx="7762" formatCode="General">
                  <c:v>7.7626199722290004</c:v>
                </c:pt>
                <c:pt idx="7763" formatCode="General">
                  <c:v>7.7636198997497496</c:v>
                </c:pt>
                <c:pt idx="7764" formatCode="General">
                  <c:v>7.7646198272704998</c:v>
                </c:pt>
                <c:pt idx="7765" formatCode="General">
                  <c:v>7.76561975479125</c:v>
                </c:pt>
                <c:pt idx="7766" formatCode="General">
                  <c:v>7.7666196823120099</c:v>
                </c:pt>
                <c:pt idx="7767" formatCode="General">
                  <c:v>7.7676196098327601</c:v>
                </c:pt>
                <c:pt idx="7768" formatCode="General">
                  <c:v>7.7686195373535103</c:v>
                </c:pt>
                <c:pt idx="7769" formatCode="General">
                  <c:v>7.7696194648742596</c:v>
                </c:pt>
                <c:pt idx="7770" formatCode="General">
                  <c:v>7.7706193923950098</c:v>
                </c:pt>
                <c:pt idx="7771" formatCode="General">
                  <c:v>7.7716193199157697</c:v>
                </c:pt>
                <c:pt idx="7772" formatCode="General">
                  <c:v>7.7726192474365199</c:v>
                </c:pt>
                <c:pt idx="7773" formatCode="General">
                  <c:v>7.7736191749572701</c:v>
                </c:pt>
                <c:pt idx="7774" formatCode="General">
                  <c:v>7.7746191024780202</c:v>
                </c:pt>
                <c:pt idx="7775" formatCode="General">
                  <c:v>7.7756190299987704</c:v>
                </c:pt>
                <c:pt idx="7776" formatCode="General">
                  <c:v>7.7766189575195304</c:v>
                </c:pt>
                <c:pt idx="7777" formatCode="General">
                  <c:v>7.7776188850402797</c:v>
                </c:pt>
                <c:pt idx="7778" formatCode="General">
                  <c:v>7.7786188125610298</c:v>
                </c:pt>
                <c:pt idx="7779" formatCode="General">
                  <c:v>7.77961874008178</c:v>
                </c:pt>
                <c:pt idx="7780" formatCode="General">
                  <c:v>7.7806186676025302</c:v>
                </c:pt>
                <c:pt idx="7781" formatCode="General">
                  <c:v>7.7816185951232901</c:v>
                </c:pt>
                <c:pt idx="7782" formatCode="General">
                  <c:v>7.7826185226440403</c:v>
                </c:pt>
                <c:pt idx="7783" formatCode="General">
                  <c:v>7.7836184501647896</c:v>
                </c:pt>
                <c:pt idx="7784" formatCode="General">
                  <c:v>7.7846183776855398</c:v>
                </c:pt>
                <c:pt idx="7785" formatCode="General">
                  <c:v>7.7856183052062899</c:v>
                </c:pt>
                <c:pt idx="7786" formatCode="General">
                  <c:v>7.7866182327270499</c:v>
                </c:pt>
                <c:pt idx="7787" formatCode="General">
                  <c:v>7.7876181602478001</c:v>
                </c:pt>
                <c:pt idx="7788" formatCode="General">
                  <c:v>7.7886180877685502</c:v>
                </c:pt>
                <c:pt idx="7789" formatCode="General">
                  <c:v>7.7896180152893004</c:v>
                </c:pt>
                <c:pt idx="7790" formatCode="General">
                  <c:v>7.7906179428100497</c:v>
                </c:pt>
                <c:pt idx="7791" formatCode="General">
                  <c:v>7.7916178703308097</c:v>
                </c:pt>
                <c:pt idx="7792" formatCode="General">
                  <c:v>7.7926177978515598</c:v>
                </c:pt>
                <c:pt idx="7793" formatCode="General">
                  <c:v>7.79361772537231</c:v>
                </c:pt>
                <c:pt idx="7794" formatCode="General">
                  <c:v>7.7946176528930602</c:v>
                </c:pt>
                <c:pt idx="7795" formatCode="General">
                  <c:v>7.7956175804138104</c:v>
                </c:pt>
                <c:pt idx="7796" formatCode="General">
                  <c:v>7.7966175079345703</c:v>
                </c:pt>
                <c:pt idx="7797" formatCode="General">
                  <c:v>7.7976174354553196</c:v>
                </c:pt>
                <c:pt idx="7798" formatCode="General">
                  <c:v>7.7986173629760698</c:v>
                </c:pt>
                <c:pt idx="7799" formatCode="General">
                  <c:v>7.79961729049682</c:v>
                </c:pt>
                <c:pt idx="7800" formatCode="General">
                  <c:v>7.8006172180175701</c:v>
                </c:pt>
                <c:pt idx="7801" formatCode="General">
                  <c:v>7.8016171455383301</c:v>
                </c:pt>
                <c:pt idx="7802" formatCode="General">
                  <c:v>7.8026170730590803</c:v>
                </c:pt>
                <c:pt idx="7803" formatCode="General">
                  <c:v>7.8036170005798304</c:v>
                </c:pt>
                <c:pt idx="7804" formatCode="General">
                  <c:v>7.8046169281005797</c:v>
                </c:pt>
                <c:pt idx="7805" formatCode="General">
                  <c:v>7.8056168556213299</c:v>
                </c:pt>
                <c:pt idx="7806" formatCode="General">
                  <c:v>7.8066167831420801</c:v>
                </c:pt>
                <c:pt idx="7807" formatCode="General">
                  <c:v>7.80761671066284</c:v>
                </c:pt>
                <c:pt idx="7808" formatCode="General">
                  <c:v>7.8086166381835902</c:v>
                </c:pt>
                <c:pt idx="7809" formatCode="General">
                  <c:v>7.8096165657043404</c:v>
                </c:pt>
                <c:pt idx="7810" formatCode="General">
                  <c:v>7.8106164932250897</c:v>
                </c:pt>
                <c:pt idx="7811" formatCode="General">
                  <c:v>7.8116164207458398</c:v>
                </c:pt>
                <c:pt idx="7812" formatCode="General">
                  <c:v>7.8126163482665998</c:v>
                </c:pt>
                <c:pt idx="7813" formatCode="General">
                  <c:v>7.81361627578735</c:v>
                </c:pt>
                <c:pt idx="7814" formatCode="General">
                  <c:v>7.8146162033081001</c:v>
                </c:pt>
                <c:pt idx="7815" formatCode="General">
                  <c:v>7.8156161308288503</c:v>
                </c:pt>
                <c:pt idx="7816" formatCode="General">
                  <c:v>7.8166160583495996</c:v>
                </c:pt>
                <c:pt idx="7817" formatCode="General">
                  <c:v>7.8176159858703604</c:v>
                </c:pt>
                <c:pt idx="7818" formatCode="General">
                  <c:v>7.8186159133911097</c:v>
                </c:pt>
                <c:pt idx="7819" formatCode="General">
                  <c:v>7.8196158409118599</c:v>
                </c:pt>
                <c:pt idx="7820" formatCode="General">
                  <c:v>7.8206157684326101</c:v>
                </c:pt>
                <c:pt idx="7821" formatCode="General">
                  <c:v>7.8216156959533603</c:v>
                </c:pt>
                <c:pt idx="7822" formatCode="General">
                  <c:v>7.8226156234741202</c:v>
                </c:pt>
                <c:pt idx="7823" formatCode="General">
                  <c:v>7.8236155509948704</c:v>
                </c:pt>
                <c:pt idx="7824" formatCode="General">
                  <c:v>7.8246154785156197</c:v>
                </c:pt>
                <c:pt idx="7825" formatCode="General">
                  <c:v>7.8256154060363698</c:v>
                </c:pt>
                <c:pt idx="7826" formatCode="General">
                  <c:v>7.82661533355712</c:v>
                </c:pt>
                <c:pt idx="7827" formatCode="General">
                  <c:v>7.82761526107788</c:v>
                </c:pt>
                <c:pt idx="7828" formatCode="General">
                  <c:v>7.8286151885986301</c:v>
                </c:pt>
                <c:pt idx="7829" formatCode="General">
                  <c:v>7.8296151161193803</c:v>
                </c:pt>
                <c:pt idx="7830" formatCode="General">
                  <c:v>7.8306150436401296</c:v>
                </c:pt>
                <c:pt idx="7831" formatCode="General">
                  <c:v>7.8316149711608798</c:v>
                </c:pt>
                <c:pt idx="7832" formatCode="General">
                  <c:v>7.8326148986816397</c:v>
                </c:pt>
                <c:pt idx="7833" formatCode="General">
                  <c:v>7.8336148262023899</c:v>
                </c:pt>
                <c:pt idx="7834" formatCode="General">
                  <c:v>7.8346147537231401</c:v>
                </c:pt>
                <c:pt idx="7835" formatCode="General">
                  <c:v>7.8356146812438903</c:v>
                </c:pt>
                <c:pt idx="7836" formatCode="General">
                  <c:v>7.8366146087646396</c:v>
                </c:pt>
                <c:pt idx="7837" formatCode="General">
                  <c:v>7.8376145362854004</c:v>
                </c:pt>
                <c:pt idx="7838" formatCode="General">
                  <c:v>7.8386144638061497</c:v>
                </c:pt>
                <c:pt idx="7839" formatCode="General">
                  <c:v>7.8396143913268999</c:v>
                </c:pt>
                <c:pt idx="7840" formatCode="General">
                  <c:v>7.84061431884765</c:v>
                </c:pt>
                <c:pt idx="7841" formatCode="General">
                  <c:v>7.8416142463684002</c:v>
                </c:pt>
                <c:pt idx="7842" formatCode="General">
                  <c:v>7.8426141738891602</c:v>
                </c:pt>
                <c:pt idx="7843" formatCode="General">
                  <c:v>7.8436141014099103</c:v>
                </c:pt>
                <c:pt idx="7844" formatCode="General">
                  <c:v>7.8446140289306596</c:v>
                </c:pt>
                <c:pt idx="7845" formatCode="General">
                  <c:v>7.8456139564514098</c:v>
                </c:pt>
                <c:pt idx="7846" formatCode="General">
                  <c:v>7.84661388397216</c:v>
                </c:pt>
                <c:pt idx="7847" formatCode="General">
                  <c:v>7.8476138114929102</c:v>
                </c:pt>
                <c:pt idx="7848" formatCode="General">
                  <c:v>7.8486137390136701</c:v>
                </c:pt>
                <c:pt idx="7849" formatCode="General">
                  <c:v>7.8496136665344203</c:v>
                </c:pt>
                <c:pt idx="7850" formatCode="General">
                  <c:v>7.8506135940551696</c:v>
                </c:pt>
                <c:pt idx="7851" formatCode="General">
                  <c:v>7.8516135215759197</c:v>
                </c:pt>
                <c:pt idx="7852" formatCode="General">
                  <c:v>7.8526134490966699</c:v>
                </c:pt>
                <c:pt idx="7853" formatCode="General">
                  <c:v>7.8536133766174299</c:v>
                </c:pt>
                <c:pt idx="7854" formatCode="General">
                  <c:v>7.85461330413818</c:v>
                </c:pt>
                <c:pt idx="7855" formatCode="General">
                  <c:v>7.8556132316589302</c:v>
                </c:pt>
                <c:pt idx="7856" formatCode="General">
                  <c:v>7.8566131591796804</c:v>
                </c:pt>
                <c:pt idx="7857" formatCode="General">
                  <c:v>7.8576130867004297</c:v>
                </c:pt>
                <c:pt idx="7858" formatCode="General">
                  <c:v>7.8586130142211896</c:v>
                </c:pt>
                <c:pt idx="7859" formatCode="General">
                  <c:v>7.8596129417419398</c:v>
                </c:pt>
                <c:pt idx="7860" formatCode="General">
                  <c:v>7.86061286926269</c:v>
                </c:pt>
                <c:pt idx="7861" formatCode="General">
                  <c:v>7.8616127967834402</c:v>
                </c:pt>
                <c:pt idx="7862" formatCode="General">
                  <c:v>7.8626127243041903</c:v>
                </c:pt>
                <c:pt idx="7863" formatCode="General">
                  <c:v>7.8636126518249503</c:v>
                </c:pt>
                <c:pt idx="7864" formatCode="General">
                  <c:v>7.8646125793456996</c:v>
                </c:pt>
                <c:pt idx="7865" formatCode="General">
                  <c:v>7.8656125068664497</c:v>
                </c:pt>
                <c:pt idx="7866" formatCode="General">
                  <c:v>7.8666124343871999</c:v>
                </c:pt>
                <c:pt idx="7867" formatCode="General">
                  <c:v>7.8676123619079501</c:v>
                </c:pt>
                <c:pt idx="7868" formatCode="General">
                  <c:v>7.86861228942871</c:v>
                </c:pt>
                <c:pt idx="7869" formatCode="General">
                  <c:v>7.8696122169494602</c:v>
                </c:pt>
                <c:pt idx="7870" formatCode="General">
                  <c:v>7.8706121444702104</c:v>
                </c:pt>
                <c:pt idx="7871" formatCode="General">
                  <c:v>7.8716120719909597</c:v>
                </c:pt>
                <c:pt idx="7872" formatCode="General">
                  <c:v>7.8726119995117099</c:v>
                </c:pt>
                <c:pt idx="7873" formatCode="General">
                  <c:v>7.8736119270324698</c:v>
                </c:pt>
                <c:pt idx="7874" formatCode="General">
                  <c:v>7.87461185455322</c:v>
                </c:pt>
                <c:pt idx="7875" formatCode="General">
                  <c:v>7.8756117820739702</c:v>
                </c:pt>
                <c:pt idx="7876" formatCode="General">
                  <c:v>7.8766117095947203</c:v>
                </c:pt>
                <c:pt idx="7877" formatCode="General">
                  <c:v>7.8776116371154696</c:v>
                </c:pt>
                <c:pt idx="7878" formatCode="General">
                  <c:v>7.8786115646362296</c:v>
                </c:pt>
                <c:pt idx="7879" formatCode="General">
                  <c:v>7.8796114921569798</c:v>
                </c:pt>
                <c:pt idx="7880" formatCode="General">
                  <c:v>7.8806114196777299</c:v>
                </c:pt>
                <c:pt idx="7881" formatCode="General">
                  <c:v>7.8816113471984801</c:v>
                </c:pt>
                <c:pt idx="7882" formatCode="General">
                  <c:v>7.8826112747192303</c:v>
                </c:pt>
                <c:pt idx="7883" formatCode="General">
                  <c:v>7.8836112022399902</c:v>
                </c:pt>
                <c:pt idx="7884" formatCode="General">
                  <c:v>7.8846111297607404</c:v>
                </c:pt>
                <c:pt idx="7885" formatCode="General">
                  <c:v>7.8856110572814897</c:v>
                </c:pt>
                <c:pt idx="7886" formatCode="General">
                  <c:v>7.8866109848022399</c:v>
                </c:pt>
                <c:pt idx="7887" formatCode="General">
                  <c:v>7.8876109123229901</c:v>
                </c:pt>
                <c:pt idx="7888" formatCode="General">
                  <c:v>7.88861083984375</c:v>
                </c:pt>
                <c:pt idx="7889" formatCode="General">
                  <c:v>7.8896107673645002</c:v>
                </c:pt>
                <c:pt idx="7890" formatCode="General">
                  <c:v>7.8906106948852504</c:v>
                </c:pt>
                <c:pt idx="7891" formatCode="General">
                  <c:v>7.8916106224059996</c:v>
                </c:pt>
                <c:pt idx="7892" formatCode="General">
                  <c:v>7.8926105499267498</c:v>
                </c:pt>
                <c:pt idx="7893" formatCode="General">
                  <c:v>7.8936104774475</c:v>
                </c:pt>
                <c:pt idx="7894" formatCode="General">
                  <c:v>7.8946104049682599</c:v>
                </c:pt>
                <c:pt idx="7895" formatCode="General">
                  <c:v>7.8956103324890101</c:v>
                </c:pt>
                <c:pt idx="7896" formatCode="General">
                  <c:v>7.8966102600097603</c:v>
                </c:pt>
                <c:pt idx="7897" formatCode="General">
                  <c:v>7.8976101875305096</c:v>
                </c:pt>
                <c:pt idx="7898" formatCode="General">
                  <c:v>7.8986101150512598</c:v>
                </c:pt>
                <c:pt idx="7899" formatCode="General">
                  <c:v>7.8996100425720197</c:v>
                </c:pt>
                <c:pt idx="7900" formatCode="General">
                  <c:v>7.9006099700927699</c:v>
                </c:pt>
                <c:pt idx="7901" formatCode="General">
                  <c:v>7.9016098976135201</c:v>
                </c:pt>
                <c:pt idx="7902" formatCode="General">
                  <c:v>7.9026098251342702</c:v>
                </c:pt>
                <c:pt idx="7903" formatCode="General">
                  <c:v>7.9036097526550204</c:v>
                </c:pt>
                <c:pt idx="7904" formatCode="General">
                  <c:v>7.9046096801757804</c:v>
                </c:pt>
                <c:pt idx="7905" formatCode="General">
                  <c:v>7.9056096076965297</c:v>
                </c:pt>
                <c:pt idx="7906" formatCode="General">
                  <c:v>7.9066095352172798</c:v>
                </c:pt>
                <c:pt idx="7907" formatCode="General">
                  <c:v>7.90760946273803</c:v>
                </c:pt>
                <c:pt idx="7908" formatCode="General">
                  <c:v>7.9086093902587802</c:v>
                </c:pt>
                <c:pt idx="7909" formatCode="General">
                  <c:v>7.9096093177795401</c:v>
                </c:pt>
                <c:pt idx="7910" formatCode="General">
                  <c:v>7.9106092453002903</c:v>
                </c:pt>
                <c:pt idx="7911" formatCode="General">
                  <c:v>7.9116091728210396</c:v>
                </c:pt>
                <c:pt idx="7912" formatCode="General">
                  <c:v>7.9126091003417898</c:v>
                </c:pt>
                <c:pt idx="7913" formatCode="General">
                  <c:v>7.9136090278625399</c:v>
                </c:pt>
                <c:pt idx="7914" formatCode="General">
                  <c:v>7.9146089553832999</c:v>
                </c:pt>
                <c:pt idx="7915" formatCode="General">
                  <c:v>7.9156088829040501</c:v>
                </c:pt>
                <c:pt idx="7916" formatCode="General">
                  <c:v>7.9166088104248002</c:v>
                </c:pt>
                <c:pt idx="7917" formatCode="General">
                  <c:v>7.9176087379455504</c:v>
                </c:pt>
                <c:pt idx="7918" formatCode="General">
                  <c:v>7.9186086654662997</c:v>
                </c:pt>
                <c:pt idx="7919" formatCode="General">
                  <c:v>7.9196085929870597</c:v>
                </c:pt>
                <c:pt idx="7920" formatCode="General">
                  <c:v>7.9206085205078098</c:v>
                </c:pt>
                <c:pt idx="7921" formatCode="General">
                  <c:v>7.92160844802856</c:v>
                </c:pt>
                <c:pt idx="7922" formatCode="General">
                  <c:v>7.9226083755493102</c:v>
                </c:pt>
                <c:pt idx="7923" formatCode="General">
                  <c:v>7.9236083030700604</c:v>
                </c:pt>
                <c:pt idx="7924" formatCode="General">
                  <c:v>7.9246082305908203</c:v>
                </c:pt>
                <c:pt idx="7925" formatCode="General">
                  <c:v>7.9256081581115696</c:v>
                </c:pt>
                <c:pt idx="7926" formatCode="General">
                  <c:v>7.9266080856323198</c:v>
                </c:pt>
                <c:pt idx="7927" formatCode="General">
                  <c:v>7.92760801315307</c:v>
                </c:pt>
                <c:pt idx="7928" formatCode="General">
                  <c:v>7.9286079406738201</c:v>
                </c:pt>
                <c:pt idx="7929" formatCode="General">
                  <c:v>7.9296078681945801</c:v>
                </c:pt>
                <c:pt idx="7930" formatCode="General">
                  <c:v>7.9306077957153303</c:v>
                </c:pt>
                <c:pt idx="7931" formatCode="General">
                  <c:v>7.9316077232360804</c:v>
                </c:pt>
                <c:pt idx="7932" formatCode="General">
                  <c:v>7.9326076507568297</c:v>
                </c:pt>
                <c:pt idx="7933" formatCode="General">
                  <c:v>7.9336075782775799</c:v>
                </c:pt>
                <c:pt idx="7934" formatCode="General">
                  <c:v>7.9346075057983301</c:v>
                </c:pt>
                <c:pt idx="7935" formatCode="General">
                  <c:v>7.93560743331909</c:v>
                </c:pt>
                <c:pt idx="7936" formatCode="General">
                  <c:v>7.9366073608398402</c:v>
                </c:pt>
                <c:pt idx="7937" formatCode="General">
                  <c:v>7.9376072883605904</c:v>
                </c:pt>
                <c:pt idx="7938" formatCode="General">
                  <c:v>7.9386072158813397</c:v>
                </c:pt>
                <c:pt idx="7939" formatCode="General">
                  <c:v>7.9396071434020898</c:v>
                </c:pt>
                <c:pt idx="7940" formatCode="General">
                  <c:v>7.9406070709228498</c:v>
                </c:pt>
                <c:pt idx="7941" formatCode="General">
                  <c:v>7.9416069984436</c:v>
                </c:pt>
                <c:pt idx="7942" formatCode="General">
                  <c:v>7.9426069259643501</c:v>
                </c:pt>
                <c:pt idx="7943" formatCode="General">
                  <c:v>7.9436068534851003</c:v>
                </c:pt>
                <c:pt idx="7944" formatCode="General">
                  <c:v>7.9446067810058496</c:v>
                </c:pt>
                <c:pt idx="7945" formatCode="General">
                  <c:v>7.9456067085266104</c:v>
                </c:pt>
                <c:pt idx="7946" formatCode="General">
                  <c:v>7.9466066360473597</c:v>
                </c:pt>
                <c:pt idx="7947" formatCode="General">
                  <c:v>7.9476065635681099</c:v>
                </c:pt>
                <c:pt idx="7948" formatCode="General">
                  <c:v>7.9486064910888601</c:v>
                </c:pt>
                <c:pt idx="7949" formatCode="General">
                  <c:v>7.9496064186096103</c:v>
                </c:pt>
                <c:pt idx="7950" formatCode="General">
                  <c:v>7.9506063461303702</c:v>
                </c:pt>
                <c:pt idx="7951" formatCode="General">
                  <c:v>7.9516062736511204</c:v>
                </c:pt>
                <c:pt idx="7952" formatCode="General">
                  <c:v>7.9526062011718697</c:v>
                </c:pt>
                <c:pt idx="7953" formatCode="General">
                  <c:v>7.9536061286926198</c:v>
                </c:pt>
                <c:pt idx="7954" formatCode="General">
                  <c:v>7.95460605621337</c:v>
                </c:pt>
                <c:pt idx="7955" formatCode="General">
                  <c:v>7.95560598373413</c:v>
                </c:pt>
                <c:pt idx="7956" formatCode="General">
                  <c:v>7.9566059112548801</c:v>
                </c:pt>
                <c:pt idx="7957" formatCode="General">
                  <c:v>7.9576058387756303</c:v>
                </c:pt>
                <c:pt idx="7958" formatCode="General">
                  <c:v>7.9586057662963796</c:v>
                </c:pt>
                <c:pt idx="7959" formatCode="General">
                  <c:v>7.9596056938171298</c:v>
                </c:pt>
                <c:pt idx="7960" formatCode="General">
                  <c:v>7.9606056213378897</c:v>
                </c:pt>
                <c:pt idx="7961" formatCode="General">
                  <c:v>7.9616055488586399</c:v>
                </c:pt>
                <c:pt idx="7962" formatCode="General">
                  <c:v>7.9626054763793901</c:v>
                </c:pt>
                <c:pt idx="7963" formatCode="General">
                  <c:v>7.9636054039001403</c:v>
                </c:pt>
                <c:pt idx="7964" formatCode="General">
                  <c:v>7.9646053314208896</c:v>
                </c:pt>
                <c:pt idx="7965" formatCode="General">
                  <c:v>7.9656052589416504</c:v>
                </c:pt>
                <c:pt idx="7966" formatCode="General">
                  <c:v>7.9666051864623997</c:v>
                </c:pt>
                <c:pt idx="7967" formatCode="General">
                  <c:v>7.9676051139831499</c:v>
                </c:pt>
                <c:pt idx="7968" formatCode="General">
                  <c:v>7.9686050415039</c:v>
                </c:pt>
                <c:pt idx="7969" formatCode="General">
                  <c:v>7.9696049690246502</c:v>
                </c:pt>
                <c:pt idx="7970" formatCode="General">
                  <c:v>7.9706048965454102</c:v>
                </c:pt>
                <c:pt idx="7971" formatCode="General">
                  <c:v>7.9716048240661603</c:v>
                </c:pt>
                <c:pt idx="7972" formatCode="General">
                  <c:v>7.9726047515869096</c:v>
                </c:pt>
                <c:pt idx="7973" formatCode="General">
                  <c:v>7.9736046791076598</c:v>
                </c:pt>
                <c:pt idx="7974" formatCode="General">
                  <c:v>7.97460460662841</c:v>
                </c:pt>
                <c:pt idx="7975" formatCode="General">
                  <c:v>7.9756045341491602</c:v>
                </c:pt>
                <c:pt idx="7976" formatCode="General">
                  <c:v>7.9766044616699201</c:v>
                </c:pt>
                <c:pt idx="7977" formatCode="General">
                  <c:v>7.9776043891906703</c:v>
                </c:pt>
                <c:pt idx="7978" formatCode="General">
                  <c:v>7.9786043167114196</c:v>
                </c:pt>
                <c:pt idx="7979" formatCode="General">
                  <c:v>7.9796042442321697</c:v>
                </c:pt>
                <c:pt idx="7980" formatCode="General">
                  <c:v>7.9806041717529199</c:v>
                </c:pt>
                <c:pt idx="7981" formatCode="General">
                  <c:v>7.9816040992736799</c:v>
                </c:pt>
                <c:pt idx="7982" formatCode="General">
                  <c:v>7.98260402679443</c:v>
                </c:pt>
                <c:pt idx="7983" formatCode="General">
                  <c:v>7.9836039543151802</c:v>
                </c:pt>
                <c:pt idx="7984" formatCode="General">
                  <c:v>7.9846038818359304</c:v>
                </c:pt>
                <c:pt idx="7985" formatCode="General">
                  <c:v>7.9856038093566797</c:v>
                </c:pt>
                <c:pt idx="7986" formatCode="General">
                  <c:v>7.9866037368774396</c:v>
                </c:pt>
                <c:pt idx="7987" formatCode="General">
                  <c:v>7.9876036643981898</c:v>
                </c:pt>
                <c:pt idx="7988" formatCode="General">
                  <c:v>7.98860359191894</c:v>
                </c:pt>
                <c:pt idx="7989" formatCode="General">
                  <c:v>7.9896035194396902</c:v>
                </c:pt>
                <c:pt idx="7990" formatCode="General">
                  <c:v>7.9906034469604403</c:v>
                </c:pt>
                <c:pt idx="7991" formatCode="General">
                  <c:v>7.9916033744812003</c:v>
                </c:pt>
                <c:pt idx="7992" formatCode="General">
                  <c:v>7.9926033020019496</c:v>
                </c:pt>
                <c:pt idx="7993" formatCode="General">
                  <c:v>7.9936032295226997</c:v>
                </c:pt>
                <c:pt idx="7994" formatCode="General">
                  <c:v>7.9946031570434499</c:v>
                </c:pt>
                <c:pt idx="7995" formatCode="General">
                  <c:v>7.9956030845642001</c:v>
                </c:pt>
                <c:pt idx="7996" formatCode="General">
                  <c:v>7.99660301208496</c:v>
                </c:pt>
                <c:pt idx="7997" formatCode="General">
                  <c:v>7.9976029396057102</c:v>
                </c:pt>
                <c:pt idx="7998" formatCode="General">
                  <c:v>7.9986028671264604</c:v>
                </c:pt>
                <c:pt idx="7999" formatCode="General">
                  <c:v>7.9996027946472097</c:v>
                </c:pt>
                <c:pt idx="8000" formatCode="General">
                  <c:v>8.0006027221679599</c:v>
                </c:pt>
                <c:pt idx="8001" formatCode="General">
                  <c:v>8.00160312652587</c:v>
                </c:pt>
                <c:pt idx="8002" formatCode="General">
                  <c:v>8.0026035308837802</c:v>
                </c:pt>
                <c:pt idx="8003" formatCode="General">
                  <c:v>8.0036039352416903</c:v>
                </c:pt>
                <c:pt idx="8004" formatCode="General">
                  <c:v>8.0046043395996005</c:v>
                </c:pt>
                <c:pt idx="8005" formatCode="General">
                  <c:v>8.0056047439575106</c:v>
                </c:pt>
                <c:pt idx="8006" formatCode="General">
                  <c:v>8.0066051483154208</c:v>
                </c:pt>
                <c:pt idx="8007" formatCode="General">
                  <c:v>8.0076055526733292</c:v>
                </c:pt>
                <c:pt idx="8008" formatCode="General">
                  <c:v>8.00860595703125</c:v>
                </c:pt>
                <c:pt idx="8009" formatCode="General">
                  <c:v>8.0096063613891602</c:v>
                </c:pt>
                <c:pt idx="8010" formatCode="General">
                  <c:v>8.0106067657470703</c:v>
                </c:pt>
                <c:pt idx="8011" formatCode="General">
                  <c:v>8.0116071701049805</c:v>
                </c:pt>
                <c:pt idx="8012" formatCode="General">
                  <c:v>8.0126075744628906</c:v>
                </c:pt>
                <c:pt idx="8013" formatCode="General">
                  <c:v>8.0136079788208008</c:v>
                </c:pt>
                <c:pt idx="8014" formatCode="General">
                  <c:v>8.0146083831787092</c:v>
                </c:pt>
                <c:pt idx="8015" formatCode="General">
                  <c:v>8.0156087875366193</c:v>
                </c:pt>
                <c:pt idx="8016" formatCode="General">
                  <c:v>8.0166091918945295</c:v>
                </c:pt>
                <c:pt idx="8017" formatCode="General">
                  <c:v>8.0176095962524396</c:v>
                </c:pt>
                <c:pt idx="8018" formatCode="General">
                  <c:v>8.0186100006103498</c:v>
                </c:pt>
                <c:pt idx="8019" formatCode="General">
                  <c:v>8.0196104049682599</c:v>
                </c:pt>
                <c:pt idx="8020" formatCode="General">
                  <c:v>8.0206108093261701</c:v>
                </c:pt>
                <c:pt idx="8021" formatCode="General">
                  <c:v>8.0216112136840803</c:v>
                </c:pt>
                <c:pt idx="8022" formatCode="General">
                  <c:v>8.0226116180419904</c:v>
                </c:pt>
                <c:pt idx="8023" formatCode="General">
                  <c:v>8.0236120223999006</c:v>
                </c:pt>
                <c:pt idx="8024" formatCode="General">
                  <c:v>8.0246124267578107</c:v>
                </c:pt>
                <c:pt idx="8025" formatCode="General">
                  <c:v>8.0256128311157209</c:v>
                </c:pt>
                <c:pt idx="8026" formatCode="General">
                  <c:v>8.0266132354736293</c:v>
                </c:pt>
                <c:pt idx="8027" formatCode="General">
                  <c:v>8.0276136398315394</c:v>
                </c:pt>
                <c:pt idx="8028" formatCode="General">
                  <c:v>8.0286140441894496</c:v>
                </c:pt>
                <c:pt idx="8029" formatCode="General">
                  <c:v>8.0296144485473597</c:v>
                </c:pt>
                <c:pt idx="8030" formatCode="General">
                  <c:v>8.0306148529052699</c:v>
                </c:pt>
                <c:pt idx="8031" formatCode="General">
                  <c:v>8.03161525726318</c:v>
                </c:pt>
                <c:pt idx="8032" formatCode="General">
                  <c:v>8.0326156616210902</c:v>
                </c:pt>
                <c:pt idx="8033" formatCode="General">
                  <c:v>8.0336160659790004</c:v>
                </c:pt>
                <c:pt idx="8034" formatCode="General">
                  <c:v>8.0346164703369105</c:v>
                </c:pt>
                <c:pt idx="8035" formatCode="General">
                  <c:v>8.0356168746948207</c:v>
                </c:pt>
                <c:pt idx="8036" formatCode="General">
                  <c:v>8.0366172790527308</c:v>
                </c:pt>
                <c:pt idx="8037" formatCode="General">
                  <c:v>8.0376176834106392</c:v>
                </c:pt>
                <c:pt idx="8038" formatCode="General">
                  <c:v>8.0386180877685494</c:v>
                </c:pt>
                <c:pt idx="8039" formatCode="General">
                  <c:v>8.0396184921264595</c:v>
                </c:pt>
                <c:pt idx="8040" formatCode="General">
                  <c:v>8.0406188964843697</c:v>
                </c:pt>
                <c:pt idx="8041" formatCode="General">
                  <c:v>8.0416193008422798</c:v>
                </c:pt>
                <c:pt idx="8042" formatCode="General">
                  <c:v>8.04261970520019</c:v>
                </c:pt>
                <c:pt idx="8043" formatCode="General">
                  <c:v>8.0436201095581001</c:v>
                </c:pt>
                <c:pt idx="8044" formatCode="General">
                  <c:v>8.0446205139160103</c:v>
                </c:pt>
                <c:pt idx="8045" formatCode="General">
                  <c:v>8.0456209182739205</c:v>
                </c:pt>
                <c:pt idx="8046" formatCode="General">
                  <c:v>8.0466213226318306</c:v>
                </c:pt>
                <c:pt idx="8047" formatCode="General">
                  <c:v>8.0476217269897408</c:v>
                </c:pt>
                <c:pt idx="8048" formatCode="General">
                  <c:v>8.0486221313476491</c:v>
                </c:pt>
                <c:pt idx="8049" formatCode="General">
                  <c:v>8.0496225357055593</c:v>
                </c:pt>
                <c:pt idx="8050" formatCode="General">
                  <c:v>8.0506229400634695</c:v>
                </c:pt>
                <c:pt idx="8051" formatCode="General">
                  <c:v>8.0516233444213796</c:v>
                </c:pt>
                <c:pt idx="8052" formatCode="General">
                  <c:v>8.0526237487792898</c:v>
                </c:pt>
                <c:pt idx="8053" formatCode="General">
                  <c:v>8.0536241531371999</c:v>
                </c:pt>
                <c:pt idx="8054" formatCode="General">
                  <c:v>8.0546245574951101</c:v>
                </c:pt>
                <c:pt idx="8055" formatCode="General">
                  <c:v>8.0556249618530202</c:v>
                </c:pt>
                <c:pt idx="8056" formatCode="General">
                  <c:v>8.0566253662109304</c:v>
                </c:pt>
                <c:pt idx="8057" formatCode="General">
                  <c:v>8.0576257705688406</c:v>
                </c:pt>
                <c:pt idx="8058" formatCode="General">
                  <c:v>8.0586261749267507</c:v>
                </c:pt>
                <c:pt idx="8059" formatCode="General">
                  <c:v>8.0596265792846609</c:v>
                </c:pt>
                <c:pt idx="8060" formatCode="General">
                  <c:v>8.0606269836425692</c:v>
                </c:pt>
                <c:pt idx="8061" formatCode="General">
                  <c:v>8.0616273880004794</c:v>
                </c:pt>
                <c:pt idx="8062" formatCode="General">
                  <c:v>8.0626277923583896</c:v>
                </c:pt>
                <c:pt idx="8063" formatCode="General">
                  <c:v>8.0636281967162997</c:v>
                </c:pt>
                <c:pt idx="8064" formatCode="General">
                  <c:v>8.0646286010742099</c:v>
                </c:pt>
                <c:pt idx="8065" formatCode="General">
                  <c:v>8.06562900543212</c:v>
                </c:pt>
                <c:pt idx="8066" formatCode="General">
                  <c:v>8.0666294097900302</c:v>
                </c:pt>
                <c:pt idx="8067" formatCode="General">
                  <c:v>8.0676298141479403</c:v>
                </c:pt>
                <c:pt idx="8068" formatCode="General">
                  <c:v>8.0686302185058505</c:v>
                </c:pt>
                <c:pt idx="8069" formatCode="General">
                  <c:v>8.0696306228637606</c:v>
                </c:pt>
                <c:pt idx="8070" formatCode="General">
                  <c:v>8.0706310272216708</c:v>
                </c:pt>
                <c:pt idx="8071" formatCode="General">
                  <c:v>8.0716314315795792</c:v>
                </c:pt>
                <c:pt idx="8072" formatCode="General">
                  <c:v>8.0726318359375</c:v>
                </c:pt>
                <c:pt idx="8073" formatCode="General">
                  <c:v>8.0736322402954102</c:v>
                </c:pt>
                <c:pt idx="8074" formatCode="General">
                  <c:v>8.0746326446533203</c:v>
                </c:pt>
                <c:pt idx="8075" formatCode="General">
                  <c:v>8.0756330490112305</c:v>
                </c:pt>
                <c:pt idx="8076" formatCode="General">
                  <c:v>8.0766334533691406</c:v>
                </c:pt>
                <c:pt idx="8077" formatCode="General">
                  <c:v>8.0776338577270508</c:v>
                </c:pt>
                <c:pt idx="8078" formatCode="General">
                  <c:v>8.0786342620849592</c:v>
                </c:pt>
                <c:pt idx="8079" formatCode="General">
                  <c:v>8.0796346664428693</c:v>
                </c:pt>
                <c:pt idx="8080" formatCode="General">
                  <c:v>8.0806350708007795</c:v>
                </c:pt>
                <c:pt idx="8081" formatCode="General">
                  <c:v>8.0816354751586896</c:v>
                </c:pt>
                <c:pt idx="8082" formatCode="General">
                  <c:v>8.0826358795165998</c:v>
                </c:pt>
                <c:pt idx="8083" formatCode="General">
                  <c:v>8.0836362838745099</c:v>
                </c:pt>
                <c:pt idx="8084" formatCode="General">
                  <c:v>8.0846366882324201</c:v>
                </c:pt>
                <c:pt idx="8085" formatCode="General">
                  <c:v>8.0856370925903303</c:v>
                </c:pt>
                <c:pt idx="8086" formatCode="General">
                  <c:v>8.0866374969482404</c:v>
                </c:pt>
                <c:pt idx="8087" formatCode="General">
                  <c:v>8.0876379013061506</c:v>
                </c:pt>
                <c:pt idx="8088" formatCode="General">
                  <c:v>8.0886383056640607</c:v>
                </c:pt>
                <c:pt idx="8089" formatCode="General">
                  <c:v>8.0896387100219709</c:v>
                </c:pt>
                <c:pt idx="8090" formatCode="General">
                  <c:v>8.0906391143798793</c:v>
                </c:pt>
                <c:pt idx="8091" formatCode="General">
                  <c:v>8.0916395187377894</c:v>
                </c:pt>
                <c:pt idx="8092" formatCode="General">
                  <c:v>8.0926399230956996</c:v>
                </c:pt>
                <c:pt idx="8093" formatCode="General">
                  <c:v>8.0936403274536097</c:v>
                </c:pt>
                <c:pt idx="8094" formatCode="General">
                  <c:v>8.0946407318115199</c:v>
                </c:pt>
                <c:pt idx="8095" formatCode="General">
                  <c:v>8.09564113616943</c:v>
                </c:pt>
                <c:pt idx="8096" formatCode="General">
                  <c:v>8.0966415405273402</c:v>
                </c:pt>
                <c:pt idx="8097" formatCode="General">
                  <c:v>8.0976419448852504</c:v>
                </c:pt>
                <c:pt idx="8098" formatCode="General">
                  <c:v>8.0986423492431605</c:v>
                </c:pt>
                <c:pt idx="8099" formatCode="General">
                  <c:v>8.0996427536010707</c:v>
                </c:pt>
                <c:pt idx="8100" formatCode="General">
                  <c:v>8.1006431579589808</c:v>
                </c:pt>
                <c:pt idx="8101" formatCode="General">
                  <c:v>8.1016435623168892</c:v>
                </c:pt>
                <c:pt idx="8102" formatCode="General">
                  <c:v>8.1026439666747994</c:v>
                </c:pt>
                <c:pt idx="8103" formatCode="General">
                  <c:v>8.1036443710327095</c:v>
                </c:pt>
                <c:pt idx="8104" formatCode="General">
                  <c:v>8.1046447753906197</c:v>
                </c:pt>
                <c:pt idx="8105" formatCode="General">
                  <c:v>8.1056451797485298</c:v>
                </c:pt>
                <c:pt idx="8106" formatCode="General">
                  <c:v>8.10664558410644</c:v>
                </c:pt>
                <c:pt idx="8107" formatCode="General">
                  <c:v>8.1076459884643501</c:v>
                </c:pt>
                <c:pt idx="8108" formatCode="General">
                  <c:v>8.1086463928222603</c:v>
                </c:pt>
                <c:pt idx="8109" formatCode="General">
                  <c:v>8.1096467971801705</c:v>
                </c:pt>
                <c:pt idx="8110" formatCode="General">
                  <c:v>8.1106472015380806</c:v>
                </c:pt>
                <c:pt idx="8111" formatCode="General">
                  <c:v>8.1116476058959908</c:v>
                </c:pt>
                <c:pt idx="8112" formatCode="General">
                  <c:v>8.1126480102538991</c:v>
                </c:pt>
                <c:pt idx="8113" formatCode="General">
                  <c:v>8.1136484146118093</c:v>
                </c:pt>
                <c:pt idx="8114" formatCode="General">
                  <c:v>8.1146488189697195</c:v>
                </c:pt>
                <c:pt idx="8115" formatCode="General">
                  <c:v>8.1156492233276296</c:v>
                </c:pt>
                <c:pt idx="8116" formatCode="General">
                  <c:v>8.1166496276855398</c:v>
                </c:pt>
                <c:pt idx="8117" formatCode="General">
                  <c:v>8.1176500320434499</c:v>
                </c:pt>
                <c:pt idx="8118" formatCode="General">
                  <c:v>8.1186504364013601</c:v>
                </c:pt>
                <c:pt idx="8119" formatCode="General">
                  <c:v>8.1196508407592702</c:v>
                </c:pt>
                <c:pt idx="8120" formatCode="General">
                  <c:v>8.1206512451171804</c:v>
                </c:pt>
                <c:pt idx="8121" formatCode="General">
                  <c:v>8.1216516494750906</c:v>
                </c:pt>
                <c:pt idx="8122" formatCode="General">
                  <c:v>8.1226520538330007</c:v>
                </c:pt>
                <c:pt idx="8123" formatCode="General">
                  <c:v>8.1236524581909109</c:v>
                </c:pt>
                <c:pt idx="8124" formatCode="General">
                  <c:v>8.1246528625488192</c:v>
                </c:pt>
                <c:pt idx="8125" formatCode="General">
                  <c:v>8.1256532669067294</c:v>
                </c:pt>
                <c:pt idx="8126" formatCode="General">
                  <c:v>8.1266536712646396</c:v>
                </c:pt>
                <c:pt idx="8127" formatCode="General">
                  <c:v>8.1276540756225497</c:v>
                </c:pt>
                <c:pt idx="8128" formatCode="General">
                  <c:v>8.1286544799804599</c:v>
                </c:pt>
                <c:pt idx="8129" formatCode="General">
                  <c:v>8.12965488433837</c:v>
                </c:pt>
                <c:pt idx="8130" formatCode="General">
                  <c:v>8.1306552886962802</c:v>
                </c:pt>
                <c:pt idx="8131" formatCode="General">
                  <c:v>8.1316556930541903</c:v>
                </c:pt>
                <c:pt idx="8132" formatCode="General">
                  <c:v>8.1326560974121005</c:v>
                </c:pt>
                <c:pt idx="8133" formatCode="General">
                  <c:v>8.1336565017700106</c:v>
                </c:pt>
                <c:pt idx="8134" formatCode="General">
                  <c:v>8.1346569061279208</c:v>
                </c:pt>
                <c:pt idx="8135" formatCode="General">
                  <c:v>8.1356573104858292</c:v>
                </c:pt>
                <c:pt idx="8136" formatCode="General">
                  <c:v>8.13665771484375</c:v>
                </c:pt>
                <c:pt idx="8137" formatCode="General">
                  <c:v>8.1376581192016602</c:v>
                </c:pt>
                <c:pt idx="8138" formatCode="General">
                  <c:v>8.1386585235595703</c:v>
                </c:pt>
                <c:pt idx="8139" formatCode="General">
                  <c:v>8.1396589279174805</c:v>
                </c:pt>
                <c:pt idx="8140" formatCode="General">
                  <c:v>8.1406593322753906</c:v>
                </c:pt>
                <c:pt idx="8141" formatCode="General">
                  <c:v>8.1416597366333008</c:v>
                </c:pt>
                <c:pt idx="8142" formatCode="General">
                  <c:v>8.1426601409912092</c:v>
                </c:pt>
                <c:pt idx="8143" formatCode="General">
                  <c:v>8.1436605453491193</c:v>
                </c:pt>
                <c:pt idx="8144" formatCode="General">
                  <c:v>8.1446609497070295</c:v>
                </c:pt>
                <c:pt idx="8145" formatCode="General">
                  <c:v>8.1456613540649396</c:v>
                </c:pt>
                <c:pt idx="8146" formatCode="General">
                  <c:v>8.1466617584228498</c:v>
                </c:pt>
                <c:pt idx="8147" formatCode="General">
                  <c:v>8.1476621627807599</c:v>
                </c:pt>
                <c:pt idx="8148" formatCode="General">
                  <c:v>8.1486625671386701</c:v>
                </c:pt>
                <c:pt idx="8149" formatCode="General">
                  <c:v>8.1496629714965803</c:v>
                </c:pt>
                <c:pt idx="8150" formatCode="General">
                  <c:v>8.1506633758544904</c:v>
                </c:pt>
                <c:pt idx="8151" formatCode="General">
                  <c:v>8.1516637802124006</c:v>
                </c:pt>
                <c:pt idx="8152" formatCode="General">
                  <c:v>8.1526641845703107</c:v>
                </c:pt>
                <c:pt idx="8153" formatCode="General">
                  <c:v>8.1536645889282209</c:v>
                </c:pt>
                <c:pt idx="8154" formatCode="General">
                  <c:v>8.1546649932861293</c:v>
                </c:pt>
                <c:pt idx="8155" formatCode="General">
                  <c:v>8.1556653976440394</c:v>
                </c:pt>
                <c:pt idx="8156" formatCode="General">
                  <c:v>8.1566658020019496</c:v>
                </c:pt>
                <c:pt idx="8157" formatCode="General">
                  <c:v>8.1576662063598597</c:v>
                </c:pt>
                <c:pt idx="8158" formatCode="General">
                  <c:v>8.1586666107177699</c:v>
                </c:pt>
                <c:pt idx="8159" formatCode="General">
                  <c:v>8.15966701507568</c:v>
                </c:pt>
                <c:pt idx="8160" formatCode="General">
                  <c:v>8.1606674194335902</c:v>
                </c:pt>
                <c:pt idx="8161" formatCode="General">
                  <c:v>8.1616678237915004</c:v>
                </c:pt>
                <c:pt idx="8162" formatCode="General">
                  <c:v>8.1626682281494105</c:v>
                </c:pt>
                <c:pt idx="8163" formatCode="General">
                  <c:v>8.1636686325073207</c:v>
                </c:pt>
                <c:pt idx="8164" formatCode="General">
                  <c:v>8.1646690368652308</c:v>
                </c:pt>
                <c:pt idx="8165" formatCode="General">
                  <c:v>8.1656694412231392</c:v>
                </c:pt>
                <c:pt idx="8166" formatCode="General">
                  <c:v>8.1666698455810494</c:v>
                </c:pt>
                <c:pt idx="8167" formatCode="General">
                  <c:v>8.1676702499389595</c:v>
                </c:pt>
                <c:pt idx="8168" formatCode="General">
                  <c:v>8.1686706542968697</c:v>
                </c:pt>
                <c:pt idx="8169" formatCode="General">
                  <c:v>8.1696710586547798</c:v>
                </c:pt>
                <c:pt idx="8170" formatCode="General">
                  <c:v>8.17067146301269</c:v>
                </c:pt>
                <c:pt idx="8171" formatCode="General">
                  <c:v>8.1716718673706001</c:v>
                </c:pt>
                <c:pt idx="8172" formatCode="General">
                  <c:v>8.1726722717285103</c:v>
                </c:pt>
                <c:pt idx="8173" formatCode="General">
                  <c:v>8.1736726760864205</c:v>
                </c:pt>
                <c:pt idx="8174" formatCode="General">
                  <c:v>8.1746730804443306</c:v>
                </c:pt>
                <c:pt idx="8175" formatCode="General">
                  <c:v>8.1756734848022408</c:v>
                </c:pt>
                <c:pt idx="8176" formatCode="General">
                  <c:v>8.1766738891601491</c:v>
                </c:pt>
                <c:pt idx="8177" formatCode="General">
                  <c:v>8.1776742935180593</c:v>
                </c:pt>
                <c:pt idx="8178" formatCode="General">
                  <c:v>8.1786746978759695</c:v>
                </c:pt>
                <c:pt idx="8179" formatCode="General">
                  <c:v>8.1796751022338796</c:v>
                </c:pt>
                <c:pt idx="8180" formatCode="General">
                  <c:v>8.1806755065917898</c:v>
                </c:pt>
                <c:pt idx="8181" formatCode="General">
                  <c:v>8.1816759109496999</c:v>
                </c:pt>
                <c:pt idx="8182" formatCode="General">
                  <c:v>8.1826763153076101</c:v>
                </c:pt>
                <c:pt idx="8183" formatCode="General">
                  <c:v>8.1836767196655202</c:v>
                </c:pt>
                <c:pt idx="8184" formatCode="General">
                  <c:v>8.1846771240234304</c:v>
                </c:pt>
                <c:pt idx="8185" formatCode="General">
                  <c:v>8.1856775283813406</c:v>
                </c:pt>
                <c:pt idx="8186" formatCode="General">
                  <c:v>8.1866779327392507</c:v>
                </c:pt>
                <c:pt idx="8187" formatCode="General">
                  <c:v>8.1876783370971609</c:v>
                </c:pt>
                <c:pt idx="8188" formatCode="General">
                  <c:v>8.1886787414550692</c:v>
                </c:pt>
                <c:pt idx="8189" formatCode="General">
                  <c:v>8.1896791458129794</c:v>
                </c:pt>
                <c:pt idx="8190" formatCode="General">
                  <c:v>8.1906795501708896</c:v>
                </c:pt>
                <c:pt idx="8191" formatCode="General">
                  <c:v>8.1916799545287997</c:v>
                </c:pt>
                <c:pt idx="8192" formatCode="General">
                  <c:v>8.1926803588867099</c:v>
                </c:pt>
                <c:pt idx="8193" formatCode="General">
                  <c:v>8.19368076324462</c:v>
                </c:pt>
                <c:pt idx="8194" formatCode="General">
                  <c:v>8.1946811676025302</c:v>
                </c:pt>
                <c:pt idx="8195" formatCode="General">
                  <c:v>8.1956815719604403</c:v>
                </c:pt>
                <c:pt idx="8196" formatCode="General">
                  <c:v>8.1966819763183505</c:v>
                </c:pt>
                <c:pt idx="8197" formatCode="General">
                  <c:v>8.1976823806762606</c:v>
                </c:pt>
                <c:pt idx="8198" formatCode="General">
                  <c:v>8.1986827850341708</c:v>
                </c:pt>
                <c:pt idx="8199" formatCode="General">
                  <c:v>8.1996831893920792</c:v>
                </c:pt>
                <c:pt idx="8200" formatCode="General">
                  <c:v>8.20068359375</c:v>
                </c:pt>
                <c:pt idx="8201" formatCode="General">
                  <c:v>8.2016839981079102</c:v>
                </c:pt>
                <c:pt idx="8202" formatCode="General">
                  <c:v>8.2026844024658203</c:v>
                </c:pt>
                <c:pt idx="8203" formatCode="General">
                  <c:v>8.2036848068237305</c:v>
                </c:pt>
                <c:pt idx="8204" formatCode="General">
                  <c:v>8.2046852111816406</c:v>
                </c:pt>
                <c:pt idx="8205" formatCode="General">
                  <c:v>8.2056856155395508</c:v>
                </c:pt>
                <c:pt idx="8206" formatCode="General">
                  <c:v>8.2066860198974592</c:v>
                </c:pt>
                <c:pt idx="8207" formatCode="General">
                  <c:v>8.2076864242553693</c:v>
                </c:pt>
                <c:pt idx="8208" formatCode="General">
                  <c:v>8.2086868286132795</c:v>
                </c:pt>
                <c:pt idx="8209" formatCode="General">
                  <c:v>8.2096872329711896</c:v>
                </c:pt>
                <c:pt idx="8210" formatCode="General">
                  <c:v>8.2106876373290998</c:v>
                </c:pt>
                <c:pt idx="8211" formatCode="General">
                  <c:v>8.2116880416870099</c:v>
                </c:pt>
                <c:pt idx="8212" formatCode="General">
                  <c:v>8.2126884460449201</c:v>
                </c:pt>
                <c:pt idx="8213" formatCode="General">
                  <c:v>8.2136888504028303</c:v>
                </c:pt>
                <c:pt idx="8214" formatCode="General">
                  <c:v>8.2146892547607404</c:v>
                </c:pt>
                <c:pt idx="8215" formatCode="General">
                  <c:v>8.2156896591186506</c:v>
                </c:pt>
                <c:pt idx="8216" formatCode="General">
                  <c:v>8.2166900634765607</c:v>
                </c:pt>
                <c:pt idx="8217" formatCode="General">
                  <c:v>8.2176904678344709</c:v>
                </c:pt>
                <c:pt idx="8218" formatCode="General">
                  <c:v>8.2186908721923793</c:v>
                </c:pt>
                <c:pt idx="8219" formatCode="General">
                  <c:v>8.2196912765502894</c:v>
                </c:pt>
                <c:pt idx="8220" formatCode="General">
                  <c:v>8.2206916809081996</c:v>
                </c:pt>
                <c:pt idx="8221" formatCode="General">
                  <c:v>8.2216920852661097</c:v>
                </c:pt>
                <c:pt idx="8222" formatCode="General">
                  <c:v>8.2226924896240199</c:v>
                </c:pt>
                <c:pt idx="8223" formatCode="General">
                  <c:v>8.22369289398193</c:v>
                </c:pt>
                <c:pt idx="8224" formatCode="General">
                  <c:v>8.2246932983398402</c:v>
                </c:pt>
                <c:pt idx="8225" formatCode="General">
                  <c:v>8.2256937026977504</c:v>
                </c:pt>
                <c:pt idx="8226" formatCode="General">
                  <c:v>8.2266941070556605</c:v>
                </c:pt>
                <c:pt idx="8227" formatCode="General">
                  <c:v>8.2276945114135707</c:v>
                </c:pt>
                <c:pt idx="8228" formatCode="General">
                  <c:v>8.2286949157714808</c:v>
                </c:pt>
                <c:pt idx="8229" formatCode="General">
                  <c:v>8.2296953201293892</c:v>
                </c:pt>
                <c:pt idx="8230" formatCode="General">
                  <c:v>8.2306957244872994</c:v>
                </c:pt>
                <c:pt idx="8231" formatCode="General">
                  <c:v>8.2316961288452095</c:v>
                </c:pt>
                <c:pt idx="8232" formatCode="General">
                  <c:v>8.2326965332031197</c:v>
                </c:pt>
                <c:pt idx="8233" formatCode="General">
                  <c:v>8.2336969375610298</c:v>
                </c:pt>
                <c:pt idx="8234" formatCode="General">
                  <c:v>8.23469734191894</c:v>
                </c:pt>
                <c:pt idx="8235" formatCode="General">
                  <c:v>8.2356977462768501</c:v>
                </c:pt>
                <c:pt idx="8236" formatCode="General">
                  <c:v>8.2366981506347603</c:v>
                </c:pt>
                <c:pt idx="8237" formatCode="General">
                  <c:v>8.2376985549926705</c:v>
                </c:pt>
                <c:pt idx="8238" formatCode="General">
                  <c:v>8.2386989593505806</c:v>
                </c:pt>
                <c:pt idx="8239" formatCode="General">
                  <c:v>8.2396993637084908</c:v>
                </c:pt>
                <c:pt idx="8240" formatCode="General">
                  <c:v>8.2406997680663991</c:v>
                </c:pt>
                <c:pt idx="8241" formatCode="General">
                  <c:v>8.2417001724243093</c:v>
                </c:pt>
                <c:pt idx="8242" formatCode="General">
                  <c:v>8.2427005767822195</c:v>
                </c:pt>
                <c:pt idx="8243" formatCode="General">
                  <c:v>8.2437009811401296</c:v>
                </c:pt>
                <c:pt idx="8244" formatCode="General">
                  <c:v>8.2447013854980398</c:v>
                </c:pt>
                <c:pt idx="8245" formatCode="General">
                  <c:v>8.2457017898559499</c:v>
                </c:pt>
                <c:pt idx="8246" formatCode="General">
                  <c:v>8.2467021942138601</c:v>
                </c:pt>
                <c:pt idx="8247" formatCode="General">
                  <c:v>8.2477025985717702</c:v>
                </c:pt>
                <c:pt idx="8248" formatCode="General">
                  <c:v>8.2487030029296804</c:v>
                </c:pt>
                <c:pt idx="8249" formatCode="General">
                  <c:v>8.2497034072875906</c:v>
                </c:pt>
                <c:pt idx="8250" formatCode="General">
                  <c:v>8.2507038116455007</c:v>
                </c:pt>
                <c:pt idx="8251" formatCode="General">
                  <c:v>8.2517042160034109</c:v>
                </c:pt>
                <c:pt idx="8252" formatCode="General">
                  <c:v>8.2527046203613192</c:v>
                </c:pt>
                <c:pt idx="8253" formatCode="General">
                  <c:v>8.2537050247192294</c:v>
                </c:pt>
                <c:pt idx="8254" formatCode="General">
                  <c:v>8.2547054290771396</c:v>
                </c:pt>
                <c:pt idx="8255" formatCode="General">
                  <c:v>8.2557058334350497</c:v>
                </c:pt>
                <c:pt idx="8256" formatCode="General">
                  <c:v>8.2567062377929599</c:v>
                </c:pt>
                <c:pt idx="8257" formatCode="General">
                  <c:v>8.25770664215087</c:v>
                </c:pt>
                <c:pt idx="8258" formatCode="General">
                  <c:v>8.2587070465087802</c:v>
                </c:pt>
                <c:pt idx="8259" formatCode="General">
                  <c:v>8.2597074508666903</c:v>
                </c:pt>
                <c:pt idx="8260" formatCode="General">
                  <c:v>8.2607078552246005</c:v>
                </c:pt>
                <c:pt idx="8261" formatCode="General">
                  <c:v>8.2617082595825106</c:v>
                </c:pt>
                <c:pt idx="8262" formatCode="General">
                  <c:v>8.2627086639404208</c:v>
                </c:pt>
                <c:pt idx="8263" formatCode="General">
                  <c:v>8.2637090682983292</c:v>
                </c:pt>
                <c:pt idx="8264" formatCode="General">
                  <c:v>8.26470947265625</c:v>
                </c:pt>
                <c:pt idx="8265" formatCode="General">
                  <c:v>8.2657098770141602</c:v>
                </c:pt>
                <c:pt idx="8266" formatCode="General">
                  <c:v>8.2667102813720703</c:v>
                </c:pt>
                <c:pt idx="8267" formatCode="General">
                  <c:v>8.2677106857299805</c:v>
                </c:pt>
                <c:pt idx="8268" formatCode="General">
                  <c:v>8.2687110900878906</c:v>
                </c:pt>
                <c:pt idx="8269" formatCode="General">
                  <c:v>8.2697114944458008</c:v>
                </c:pt>
                <c:pt idx="8270" formatCode="General">
                  <c:v>8.2707118988037092</c:v>
                </c:pt>
                <c:pt idx="8271" formatCode="General">
                  <c:v>8.2717123031616193</c:v>
                </c:pt>
                <c:pt idx="8272" formatCode="General">
                  <c:v>8.2727127075195295</c:v>
                </c:pt>
                <c:pt idx="8273" formatCode="General">
                  <c:v>8.2737131118774396</c:v>
                </c:pt>
                <c:pt idx="8274" formatCode="General">
                  <c:v>8.2747135162353498</c:v>
                </c:pt>
                <c:pt idx="8275" formatCode="General">
                  <c:v>8.2757139205932599</c:v>
                </c:pt>
                <c:pt idx="8276" formatCode="General">
                  <c:v>8.2767143249511701</c:v>
                </c:pt>
                <c:pt idx="8277" formatCode="General">
                  <c:v>8.2777147293090803</c:v>
                </c:pt>
                <c:pt idx="8278" formatCode="General">
                  <c:v>8.2787151336669904</c:v>
                </c:pt>
                <c:pt idx="8279" formatCode="General">
                  <c:v>8.2797155380249006</c:v>
                </c:pt>
                <c:pt idx="8280" formatCode="General">
                  <c:v>8.2807159423828107</c:v>
                </c:pt>
                <c:pt idx="8281" formatCode="General">
                  <c:v>8.2817163467407209</c:v>
                </c:pt>
                <c:pt idx="8282" formatCode="General">
                  <c:v>8.2827167510986293</c:v>
                </c:pt>
                <c:pt idx="8283" formatCode="General">
                  <c:v>8.2837171554565394</c:v>
                </c:pt>
                <c:pt idx="8284" formatCode="General">
                  <c:v>8.2847175598144496</c:v>
                </c:pt>
                <c:pt idx="8285" formatCode="General">
                  <c:v>8.2857179641723597</c:v>
                </c:pt>
                <c:pt idx="8286" formatCode="General">
                  <c:v>8.2867183685302699</c:v>
                </c:pt>
                <c:pt idx="8287" formatCode="General">
                  <c:v>8.28771877288818</c:v>
                </c:pt>
                <c:pt idx="8288" formatCode="General">
                  <c:v>8.2887191772460902</c:v>
                </c:pt>
                <c:pt idx="8289" formatCode="General">
                  <c:v>8.2897195816040004</c:v>
                </c:pt>
                <c:pt idx="8290" formatCode="General">
                  <c:v>8.2907199859619105</c:v>
                </c:pt>
                <c:pt idx="8291" formatCode="General">
                  <c:v>8.2917203903198207</c:v>
                </c:pt>
                <c:pt idx="8292" formatCode="General">
                  <c:v>8.2927207946777308</c:v>
                </c:pt>
                <c:pt idx="8293" formatCode="General">
                  <c:v>8.2937211990356392</c:v>
                </c:pt>
                <c:pt idx="8294" formatCode="General">
                  <c:v>8.2947216033935494</c:v>
                </c:pt>
                <c:pt idx="8295" formatCode="General">
                  <c:v>8.2957220077514595</c:v>
                </c:pt>
                <c:pt idx="8296" formatCode="General">
                  <c:v>8.2967224121093697</c:v>
                </c:pt>
                <c:pt idx="8297" formatCode="General">
                  <c:v>8.2977228164672798</c:v>
                </c:pt>
                <c:pt idx="8298" formatCode="General">
                  <c:v>8.29872322082519</c:v>
                </c:pt>
                <c:pt idx="8299" formatCode="General">
                  <c:v>8.2997236251831001</c:v>
                </c:pt>
                <c:pt idx="8300" formatCode="General">
                  <c:v>8.3007240295410103</c:v>
                </c:pt>
                <c:pt idx="8301" formatCode="General">
                  <c:v>8.3017244338989205</c:v>
                </c:pt>
                <c:pt idx="8302" formatCode="General">
                  <c:v>8.3027248382568306</c:v>
                </c:pt>
                <c:pt idx="8303" formatCode="General">
                  <c:v>8.3037252426147408</c:v>
                </c:pt>
                <c:pt idx="8304" formatCode="General">
                  <c:v>8.3047256469726491</c:v>
                </c:pt>
                <c:pt idx="8305" formatCode="General">
                  <c:v>8.3057260513305593</c:v>
                </c:pt>
                <c:pt idx="8306" formatCode="General">
                  <c:v>8.3067264556884695</c:v>
                </c:pt>
                <c:pt idx="8307" formatCode="General">
                  <c:v>8.3077268600463796</c:v>
                </c:pt>
                <c:pt idx="8308" formatCode="General">
                  <c:v>8.3087272644042898</c:v>
                </c:pt>
                <c:pt idx="8309" formatCode="General">
                  <c:v>8.3097276687621999</c:v>
                </c:pt>
                <c:pt idx="8310" formatCode="General">
                  <c:v>8.3107280731201101</c:v>
                </c:pt>
                <c:pt idx="8311" formatCode="General">
                  <c:v>8.3117284774780202</c:v>
                </c:pt>
                <c:pt idx="8312" formatCode="General">
                  <c:v>8.3127288818359304</c:v>
                </c:pt>
                <c:pt idx="8313" formatCode="General">
                  <c:v>8.3137292861938406</c:v>
                </c:pt>
                <c:pt idx="8314" formatCode="General">
                  <c:v>8.3147296905517507</c:v>
                </c:pt>
                <c:pt idx="8315" formatCode="General">
                  <c:v>8.3157300949096609</c:v>
                </c:pt>
                <c:pt idx="8316" formatCode="General">
                  <c:v>8.3167304992675692</c:v>
                </c:pt>
                <c:pt idx="8317" formatCode="General">
                  <c:v>8.3177309036254794</c:v>
                </c:pt>
                <c:pt idx="8318" formatCode="General">
                  <c:v>8.3187313079833896</c:v>
                </c:pt>
                <c:pt idx="8319" formatCode="General">
                  <c:v>8.3197317123412997</c:v>
                </c:pt>
                <c:pt idx="8320" formatCode="General">
                  <c:v>8.3207321166992099</c:v>
                </c:pt>
                <c:pt idx="8321" formatCode="General">
                  <c:v>8.32173252105712</c:v>
                </c:pt>
                <c:pt idx="8322" formatCode="General">
                  <c:v>8.3227329254150302</c:v>
                </c:pt>
                <c:pt idx="8323" formatCode="General">
                  <c:v>8.3237333297729403</c:v>
                </c:pt>
                <c:pt idx="8324" formatCode="General">
                  <c:v>8.3247337341308505</c:v>
                </c:pt>
                <c:pt idx="8325" formatCode="General">
                  <c:v>8.3257341384887606</c:v>
                </c:pt>
                <c:pt idx="8326" formatCode="General">
                  <c:v>8.3267345428466708</c:v>
                </c:pt>
                <c:pt idx="8327" formatCode="General">
                  <c:v>8.3277349472045792</c:v>
                </c:pt>
                <c:pt idx="8328" formatCode="General">
                  <c:v>8.3287353515625</c:v>
                </c:pt>
                <c:pt idx="8329" formatCode="General">
                  <c:v>8.3297357559204102</c:v>
                </c:pt>
                <c:pt idx="8330" formatCode="General">
                  <c:v>8.3307361602783203</c:v>
                </c:pt>
                <c:pt idx="8331" formatCode="General">
                  <c:v>8.3317365646362305</c:v>
                </c:pt>
                <c:pt idx="8332" formatCode="General">
                  <c:v>8.3327369689941406</c:v>
                </c:pt>
                <c:pt idx="8333" formatCode="General">
                  <c:v>8.3337373733520508</c:v>
                </c:pt>
                <c:pt idx="8334" formatCode="General">
                  <c:v>8.3347377777099592</c:v>
                </c:pt>
                <c:pt idx="8335" formatCode="General">
                  <c:v>8.3357381820678693</c:v>
                </c:pt>
                <c:pt idx="8336" formatCode="General">
                  <c:v>8.3367385864257795</c:v>
                </c:pt>
                <c:pt idx="8337" formatCode="General">
                  <c:v>8.3377389907836896</c:v>
                </c:pt>
                <c:pt idx="8338" formatCode="General">
                  <c:v>8.3387393951415998</c:v>
                </c:pt>
                <c:pt idx="8339" formatCode="General">
                  <c:v>8.3397397994995099</c:v>
                </c:pt>
                <c:pt idx="8340" formatCode="General">
                  <c:v>8.3407402038574201</c:v>
                </c:pt>
                <c:pt idx="8341" formatCode="General">
                  <c:v>8.3417406082153303</c:v>
                </c:pt>
                <c:pt idx="8342" formatCode="General">
                  <c:v>8.3427410125732404</c:v>
                </c:pt>
                <c:pt idx="8343" formatCode="General">
                  <c:v>8.3437414169311506</c:v>
                </c:pt>
                <c:pt idx="8344" formatCode="General">
                  <c:v>8.3447418212890607</c:v>
                </c:pt>
                <c:pt idx="8345" formatCode="General">
                  <c:v>8.3457422256469709</c:v>
                </c:pt>
                <c:pt idx="8346" formatCode="General">
                  <c:v>8.3467426300048793</c:v>
                </c:pt>
                <c:pt idx="8347" formatCode="General">
                  <c:v>8.3477430343627894</c:v>
                </c:pt>
                <c:pt idx="8348" formatCode="General">
                  <c:v>8.3487434387206996</c:v>
                </c:pt>
                <c:pt idx="8349" formatCode="General">
                  <c:v>8.3497438430786097</c:v>
                </c:pt>
                <c:pt idx="8350" formatCode="General">
                  <c:v>8.3507442474365199</c:v>
                </c:pt>
                <c:pt idx="8351" formatCode="General">
                  <c:v>8.35174465179443</c:v>
                </c:pt>
                <c:pt idx="8352" formatCode="General">
                  <c:v>8.3527450561523402</c:v>
                </c:pt>
                <c:pt idx="8353" formatCode="General">
                  <c:v>8.3537454605102504</c:v>
                </c:pt>
                <c:pt idx="8354" formatCode="General">
                  <c:v>8.3547458648681605</c:v>
                </c:pt>
                <c:pt idx="8355" formatCode="General">
                  <c:v>8.3557462692260707</c:v>
                </c:pt>
                <c:pt idx="8356" formatCode="General">
                  <c:v>8.3567466735839808</c:v>
                </c:pt>
                <c:pt idx="8357" formatCode="General">
                  <c:v>8.3577470779418892</c:v>
                </c:pt>
                <c:pt idx="8358" formatCode="General">
                  <c:v>8.3587474822997994</c:v>
                </c:pt>
                <c:pt idx="8359" formatCode="General">
                  <c:v>8.3597478866577095</c:v>
                </c:pt>
                <c:pt idx="8360" formatCode="General">
                  <c:v>8.3607482910156197</c:v>
                </c:pt>
                <c:pt idx="8361" formatCode="General">
                  <c:v>8.3617486953735298</c:v>
                </c:pt>
                <c:pt idx="8362" formatCode="General">
                  <c:v>8.36274909973144</c:v>
                </c:pt>
                <c:pt idx="8363" formatCode="General">
                  <c:v>8.3637495040893501</c:v>
                </c:pt>
                <c:pt idx="8364" formatCode="General">
                  <c:v>8.3647499084472603</c:v>
                </c:pt>
                <c:pt idx="8365" formatCode="General">
                  <c:v>8.3657503128051705</c:v>
                </c:pt>
                <c:pt idx="8366" formatCode="General">
                  <c:v>8.3667507171630806</c:v>
                </c:pt>
                <c:pt idx="8367" formatCode="General">
                  <c:v>8.3677511215209908</c:v>
                </c:pt>
                <c:pt idx="8368" formatCode="General">
                  <c:v>8.3687515258788991</c:v>
                </c:pt>
                <c:pt idx="8369" formatCode="General">
                  <c:v>8.3697519302368093</c:v>
                </c:pt>
                <c:pt idx="8370" formatCode="General">
                  <c:v>8.3707523345947195</c:v>
                </c:pt>
                <c:pt idx="8371" formatCode="General">
                  <c:v>8.3717527389526296</c:v>
                </c:pt>
                <c:pt idx="8372" formatCode="General">
                  <c:v>8.3727531433105398</c:v>
                </c:pt>
                <c:pt idx="8373" formatCode="General">
                  <c:v>8.3737535476684499</c:v>
                </c:pt>
                <c:pt idx="8374" formatCode="General">
                  <c:v>8.3747539520263601</c:v>
                </c:pt>
                <c:pt idx="8375" formatCode="General">
                  <c:v>8.3757543563842702</c:v>
                </c:pt>
                <c:pt idx="8376" formatCode="General">
                  <c:v>8.3767547607421804</c:v>
                </c:pt>
                <c:pt idx="8377" formatCode="General">
                  <c:v>8.3777551651000906</c:v>
                </c:pt>
                <c:pt idx="8378" formatCode="General">
                  <c:v>8.3787555694580007</c:v>
                </c:pt>
                <c:pt idx="8379" formatCode="General">
                  <c:v>8.3797559738159109</c:v>
                </c:pt>
                <c:pt idx="8380" formatCode="General">
                  <c:v>8.3807563781738192</c:v>
                </c:pt>
                <c:pt idx="8381" formatCode="General">
                  <c:v>8.3817567825317294</c:v>
                </c:pt>
                <c:pt idx="8382" formatCode="General">
                  <c:v>8.3827571868896396</c:v>
                </c:pt>
                <c:pt idx="8383" formatCode="General">
                  <c:v>8.3837575912475497</c:v>
                </c:pt>
                <c:pt idx="8384" formatCode="General">
                  <c:v>8.3847579956054599</c:v>
                </c:pt>
                <c:pt idx="8385" formatCode="General">
                  <c:v>8.38575839996337</c:v>
                </c:pt>
                <c:pt idx="8386" formatCode="General">
                  <c:v>8.3867588043212802</c:v>
                </c:pt>
                <c:pt idx="8387" formatCode="General">
                  <c:v>8.3877592086791903</c:v>
                </c:pt>
                <c:pt idx="8388" formatCode="General">
                  <c:v>8.3887596130371005</c:v>
                </c:pt>
                <c:pt idx="8389" formatCode="General">
                  <c:v>8.3897600173950106</c:v>
                </c:pt>
                <c:pt idx="8390" formatCode="General">
                  <c:v>8.3907604217529208</c:v>
                </c:pt>
                <c:pt idx="8391" formatCode="General">
                  <c:v>8.3917608261108292</c:v>
                </c:pt>
                <c:pt idx="8392" formatCode="General">
                  <c:v>8.39276123046875</c:v>
                </c:pt>
                <c:pt idx="8393" formatCode="General">
                  <c:v>8.3937616348266602</c:v>
                </c:pt>
                <c:pt idx="8394" formatCode="General">
                  <c:v>8.3947620391845703</c:v>
                </c:pt>
                <c:pt idx="8395" formatCode="General">
                  <c:v>8.3957624435424805</c:v>
                </c:pt>
                <c:pt idx="8396" formatCode="General">
                  <c:v>8.3967628479003906</c:v>
                </c:pt>
                <c:pt idx="8397" formatCode="General">
                  <c:v>8.3977632522583008</c:v>
                </c:pt>
                <c:pt idx="8398" formatCode="General">
                  <c:v>8.3987636566162092</c:v>
                </c:pt>
                <c:pt idx="8399" formatCode="General">
                  <c:v>8.3997640609741193</c:v>
                </c:pt>
                <c:pt idx="8400" formatCode="General">
                  <c:v>8.4007644653320295</c:v>
                </c:pt>
                <c:pt idx="8401" formatCode="General">
                  <c:v>8.4017648696899396</c:v>
                </c:pt>
                <c:pt idx="8402" formatCode="General">
                  <c:v>8.4027652740478498</c:v>
                </c:pt>
                <c:pt idx="8403" formatCode="General">
                  <c:v>8.4037656784057599</c:v>
                </c:pt>
                <c:pt idx="8404" formatCode="General">
                  <c:v>8.4047660827636701</c:v>
                </c:pt>
                <c:pt idx="8405" formatCode="General">
                  <c:v>8.4057664871215803</c:v>
                </c:pt>
                <c:pt idx="8406" formatCode="General">
                  <c:v>8.4067668914794904</c:v>
                </c:pt>
                <c:pt idx="8407" formatCode="General">
                  <c:v>8.4077672958374006</c:v>
                </c:pt>
                <c:pt idx="8408" formatCode="General">
                  <c:v>8.4087677001953107</c:v>
                </c:pt>
                <c:pt idx="8409" formatCode="General">
                  <c:v>8.4097681045532209</c:v>
                </c:pt>
                <c:pt idx="8410" formatCode="General">
                  <c:v>8.4107685089111293</c:v>
                </c:pt>
                <c:pt idx="8411" formatCode="General">
                  <c:v>8.4117689132690394</c:v>
                </c:pt>
                <c:pt idx="8412" formatCode="General">
                  <c:v>8.4127693176269496</c:v>
                </c:pt>
                <c:pt idx="8413" formatCode="General">
                  <c:v>8.4137697219848597</c:v>
                </c:pt>
                <c:pt idx="8414" formatCode="General">
                  <c:v>8.4147701263427699</c:v>
                </c:pt>
                <c:pt idx="8415" formatCode="General">
                  <c:v>8.41577053070068</c:v>
                </c:pt>
                <c:pt idx="8416" formatCode="General">
                  <c:v>8.4167709350585902</c:v>
                </c:pt>
                <c:pt idx="8417" formatCode="General">
                  <c:v>8.4177713394165004</c:v>
                </c:pt>
                <c:pt idx="8418" formatCode="General">
                  <c:v>8.4187717437744105</c:v>
                </c:pt>
                <c:pt idx="8419" formatCode="General">
                  <c:v>8.4197721481323207</c:v>
                </c:pt>
                <c:pt idx="8420" formatCode="General">
                  <c:v>8.4207725524902308</c:v>
                </c:pt>
                <c:pt idx="8421" formatCode="General">
                  <c:v>8.4217729568481392</c:v>
                </c:pt>
                <c:pt idx="8422" formatCode="General">
                  <c:v>8.4227733612060494</c:v>
                </c:pt>
                <c:pt idx="8423" formatCode="General">
                  <c:v>8.4237737655639595</c:v>
                </c:pt>
                <c:pt idx="8424" formatCode="General">
                  <c:v>8.4247741699218697</c:v>
                </c:pt>
                <c:pt idx="8425" formatCode="General">
                  <c:v>8.4257745742797798</c:v>
                </c:pt>
                <c:pt idx="8426" formatCode="General">
                  <c:v>8.42677497863769</c:v>
                </c:pt>
                <c:pt idx="8427" formatCode="General">
                  <c:v>8.4277753829956001</c:v>
                </c:pt>
                <c:pt idx="8428" formatCode="General">
                  <c:v>8.4287757873535103</c:v>
                </c:pt>
                <c:pt idx="8429" formatCode="General">
                  <c:v>8.4297761917114205</c:v>
                </c:pt>
                <c:pt idx="8430" formatCode="General">
                  <c:v>8.4307765960693306</c:v>
                </c:pt>
                <c:pt idx="8431" formatCode="General">
                  <c:v>8.4317770004272408</c:v>
                </c:pt>
                <c:pt idx="8432" formatCode="General">
                  <c:v>8.4327774047851491</c:v>
                </c:pt>
                <c:pt idx="8433" formatCode="General">
                  <c:v>8.4337778091430593</c:v>
                </c:pt>
                <c:pt idx="8434" formatCode="General">
                  <c:v>8.4347782135009695</c:v>
                </c:pt>
                <c:pt idx="8435" formatCode="General">
                  <c:v>8.4357786178588796</c:v>
                </c:pt>
                <c:pt idx="8436" formatCode="General">
                  <c:v>8.4367790222167898</c:v>
                </c:pt>
                <c:pt idx="8437" formatCode="General">
                  <c:v>8.4377794265746999</c:v>
                </c:pt>
                <c:pt idx="8438" formatCode="General">
                  <c:v>8.4387798309326101</c:v>
                </c:pt>
                <c:pt idx="8439" formatCode="General">
                  <c:v>8.4397802352905202</c:v>
                </c:pt>
                <c:pt idx="8440" formatCode="General">
                  <c:v>8.4407806396484304</c:v>
                </c:pt>
                <c:pt idx="8441" formatCode="General">
                  <c:v>8.4417810440063406</c:v>
                </c:pt>
                <c:pt idx="8442" formatCode="General">
                  <c:v>8.4427814483642507</c:v>
                </c:pt>
                <c:pt idx="8443" formatCode="General">
                  <c:v>8.4437818527221609</c:v>
                </c:pt>
                <c:pt idx="8444" formatCode="General">
                  <c:v>8.4447822570800692</c:v>
                </c:pt>
                <c:pt idx="8445" formatCode="General">
                  <c:v>8.4457826614379794</c:v>
                </c:pt>
                <c:pt idx="8446" formatCode="General">
                  <c:v>8.4467830657958896</c:v>
                </c:pt>
                <c:pt idx="8447" formatCode="General">
                  <c:v>8.4477834701537997</c:v>
                </c:pt>
                <c:pt idx="8448" formatCode="General">
                  <c:v>8.4487838745117099</c:v>
                </c:pt>
                <c:pt idx="8449" formatCode="General">
                  <c:v>8.44978427886962</c:v>
                </c:pt>
                <c:pt idx="8450" formatCode="General">
                  <c:v>8.4507846832275302</c:v>
                </c:pt>
                <c:pt idx="8451" formatCode="General">
                  <c:v>8.4517850875854403</c:v>
                </c:pt>
                <c:pt idx="8452" formatCode="General">
                  <c:v>8.4527854919433505</c:v>
                </c:pt>
                <c:pt idx="8453" formatCode="General">
                  <c:v>8.4537858963012606</c:v>
                </c:pt>
                <c:pt idx="8454" formatCode="General">
                  <c:v>8.4547863006591708</c:v>
                </c:pt>
                <c:pt idx="8455" formatCode="General">
                  <c:v>8.4557867050170792</c:v>
                </c:pt>
                <c:pt idx="8456" formatCode="General">
                  <c:v>8.456787109375</c:v>
                </c:pt>
                <c:pt idx="8457" formatCode="General">
                  <c:v>8.4577875137329102</c:v>
                </c:pt>
                <c:pt idx="8458" formatCode="General">
                  <c:v>8.4587879180908203</c:v>
                </c:pt>
                <c:pt idx="8459" formatCode="General">
                  <c:v>8.4597883224487305</c:v>
                </c:pt>
                <c:pt idx="8460" formatCode="General">
                  <c:v>8.4607887268066406</c:v>
                </c:pt>
                <c:pt idx="8461" formatCode="General">
                  <c:v>8.4617891311645508</c:v>
                </c:pt>
                <c:pt idx="8462" formatCode="General">
                  <c:v>8.4627895355224592</c:v>
                </c:pt>
                <c:pt idx="8463" formatCode="General">
                  <c:v>8.4637899398803693</c:v>
                </c:pt>
                <c:pt idx="8464" formatCode="General">
                  <c:v>8.4647903442382795</c:v>
                </c:pt>
                <c:pt idx="8465" formatCode="General">
                  <c:v>8.4657907485961896</c:v>
                </c:pt>
                <c:pt idx="8466" formatCode="General">
                  <c:v>8.4667911529540998</c:v>
                </c:pt>
                <c:pt idx="8467" formatCode="General">
                  <c:v>8.4677915573120099</c:v>
                </c:pt>
                <c:pt idx="8468" formatCode="General">
                  <c:v>8.4687919616699201</c:v>
                </c:pt>
                <c:pt idx="8469" formatCode="General">
                  <c:v>8.4697923660278303</c:v>
                </c:pt>
                <c:pt idx="8470" formatCode="General">
                  <c:v>8.4707927703857404</c:v>
                </c:pt>
                <c:pt idx="8471" formatCode="General">
                  <c:v>8.4717931747436506</c:v>
                </c:pt>
                <c:pt idx="8472" formatCode="General">
                  <c:v>8.4727935791015607</c:v>
                </c:pt>
                <c:pt idx="8473" formatCode="General">
                  <c:v>8.4737939834594709</c:v>
                </c:pt>
                <c:pt idx="8474" formatCode="General">
                  <c:v>8.4747943878173793</c:v>
                </c:pt>
                <c:pt idx="8475" formatCode="General">
                  <c:v>8.4757947921752894</c:v>
                </c:pt>
                <c:pt idx="8476" formatCode="General">
                  <c:v>8.4767951965331996</c:v>
                </c:pt>
                <c:pt idx="8477" formatCode="General">
                  <c:v>8.4777956008911097</c:v>
                </c:pt>
                <c:pt idx="8478" formatCode="General">
                  <c:v>8.4787960052490199</c:v>
                </c:pt>
                <c:pt idx="8479" formatCode="General">
                  <c:v>8.47979640960693</c:v>
                </c:pt>
                <c:pt idx="8480" formatCode="General">
                  <c:v>8.4807968139648402</c:v>
                </c:pt>
                <c:pt idx="8481" formatCode="General">
                  <c:v>8.4817972183227504</c:v>
                </c:pt>
                <c:pt idx="8482" formatCode="General">
                  <c:v>8.4827976226806605</c:v>
                </c:pt>
                <c:pt idx="8483" formatCode="General">
                  <c:v>8.4837980270385707</c:v>
                </c:pt>
                <c:pt idx="8484" formatCode="General">
                  <c:v>8.4847984313964808</c:v>
                </c:pt>
                <c:pt idx="8485" formatCode="General">
                  <c:v>8.4857988357543892</c:v>
                </c:pt>
                <c:pt idx="8486" formatCode="General">
                  <c:v>8.4867992401122994</c:v>
                </c:pt>
                <c:pt idx="8487" formatCode="General">
                  <c:v>8.4877996444702095</c:v>
                </c:pt>
                <c:pt idx="8488" formatCode="General">
                  <c:v>8.4888000488281197</c:v>
                </c:pt>
                <c:pt idx="8489" formatCode="General">
                  <c:v>8.4898004531860298</c:v>
                </c:pt>
                <c:pt idx="8490" formatCode="General">
                  <c:v>8.49080085754394</c:v>
                </c:pt>
                <c:pt idx="8491" formatCode="General">
                  <c:v>8.4918012619018501</c:v>
                </c:pt>
                <c:pt idx="8492" formatCode="General">
                  <c:v>8.4928016662597603</c:v>
                </c:pt>
                <c:pt idx="8493" formatCode="General">
                  <c:v>8.4938020706176705</c:v>
                </c:pt>
                <c:pt idx="8494" formatCode="General">
                  <c:v>8.4948024749755806</c:v>
                </c:pt>
                <c:pt idx="8495" formatCode="General">
                  <c:v>8.4958028793334908</c:v>
                </c:pt>
                <c:pt idx="8496" formatCode="General">
                  <c:v>8.4968032836913991</c:v>
                </c:pt>
                <c:pt idx="8497" formatCode="General">
                  <c:v>8.4978036880493093</c:v>
                </c:pt>
                <c:pt idx="8498" formatCode="General">
                  <c:v>8.4988040924072195</c:v>
                </c:pt>
                <c:pt idx="8499" formatCode="General">
                  <c:v>8.4998044967651296</c:v>
                </c:pt>
                <c:pt idx="8500" formatCode="General">
                  <c:v>8.5008049011230398</c:v>
                </c:pt>
                <c:pt idx="8501" formatCode="General">
                  <c:v>8.5018053054809499</c:v>
                </c:pt>
                <c:pt idx="8502" formatCode="General">
                  <c:v>8.5028057098388601</c:v>
                </c:pt>
                <c:pt idx="8503" formatCode="General">
                  <c:v>8.5038061141967702</c:v>
                </c:pt>
                <c:pt idx="8504" formatCode="General">
                  <c:v>8.5048065185546804</c:v>
                </c:pt>
                <c:pt idx="8505" formatCode="General">
                  <c:v>8.5058069229125906</c:v>
                </c:pt>
                <c:pt idx="8506" formatCode="General">
                  <c:v>8.5068073272705007</c:v>
                </c:pt>
                <c:pt idx="8507" formatCode="General">
                  <c:v>8.5078077316284109</c:v>
                </c:pt>
                <c:pt idx="8508" formatCode="General">
                  <c:v>8.5088081359863192</c:v>
                </c:pt>
                <c:pt idx="8509" formatCode="General">
                  <c:v>8.5098085403442294</c:v>
                </c:pt>
                <c:pt idx="8510" formatCode="General">
                  <c:v>8.5108089447021396</c:v>
                </c:pt>
                <c:pt idx="8511" formatCode="General">
                  <c:v>8.5118093490600497</c:v>
                </c:pt>
                <c:pt idx="8512" formatCode="General">
                  <c:v>8.5128097534179599</c:v>
                </c:pt>
                <c:pt idx="8513" formatCode="General">
                  <c:v>8.51381015777587</c:v>
                </c:pt>
                <c:pt idx="8514" formatCode="General">
                  <c:v>8.5148105621337802</c:v>
                </c:pt>
                <c:pt idx="8515" formatCode="General">
                  <c:v>8.5158109664916903</c:v>
                </c:pt>
                <c:pt idx="8516" formatCode="General">
                  <c:v>8.5168113708496005</c:v>
                </c:pt>
                <c:pt idx="8517" formatCode="General">
                  <c:v>8.5178117752075106</c:v>
                </c:pt>
                <c:pt idx="8518" formatCode="General">
                  <c:v>8.5188121795654208</c:v>
                </c:pt>
                <c:pt idx="8519" formatCode="General">
                  <c:v>8.5198125839233292</c:v>
                </c:pt>
                <c:pt idx="8520" formatCode="General">
                  <c:v>8.52081298828125</c:v>
                </c:pt>
                <c:pt idx="8521" formatCode="General">
                  <c:v>8.5218133926391602</c:v>
                </c:pt>
                <c:pt idx="8522" formatCode="General">
                  <c:v>8.5228137969970703</c:v>
                </c:pt>
                <c:pt idx="8523" formatCode="General">
                  <c:v>8.5238142013549805</c:v>
                </c:pt>
                <c:pt idx="8524" formatCode="General">
                  <c:v>8.5248146057128906</c:v>
                </c:pt>
                <c:pt idx="8525" formatCode="General">
                  <c:v>8.5258150100708008</c:v>
                </c:pt>
                <c:pt idx="8526" formatCode="General">
                  <c:v>8.5268154144287092</c:v>
                </c:pt>
                <c:pt idx="8527" formatCode="General">
                  <c:v>8.5278158187866193</c:v>
                </c:pt>
                <c:pt idx="8528" formatCode="General">
                  <c:v>8.5288162231445295</c:v>
                </c:pt>
                <c:pt idx="8529" formatCode="General">
                  <c:v>8.5298166275024396</c:v>
                </c:pt>
                <c:pt idx="8530" formatCode="General">
                  <c:v>8.5308170318603498</c:v>
                </c:pt>
                <c:pt idx="8531" formatCode="General">
                  <c:v>8.5318174362182599</c:v>
                </c:pt>
                <c:pt idx="8532" formatCode="General">
                  <c:v>8.5328178405761701</c:v>
                </c:pt>
                <c:pt idx="8533" formatCode="General">
                  <c:v>8.5338182449340803</c:v>
                </c:pt>
                <c:pt idx="8534" formatCode="General">
                  <c:v>8.5348186492919904</c:v>
                </c:pt>
                <c:pt idx="8535" formatCode="General">
                  <c:v>8.5358190536499006</c:v>
                </c:pt>
                <c:pt idx="8536" formatCode="General">
                  <c:v>8.5368194580078107</c:v>
                </c:pt>
                <c:pt idx="8537" formatCode="General">
                  <c:v>8.5378198623657209</c:v>
                </c:pt>
                <c:pt idx="8538" formatCode="General">
                  <c:v>8.5388202667236293</c:v>
                </c:pt>
                <c:pt idx="8539" formatCode="General">
                  <c:v>8.5398206710815394</c:v>
                </c:pt>
                <c:pt idx="8540" formatCode="General">
                  <c:v>8.5408210754394496</c:v>
                </c:pt>
                <c:pt idx="8541" formatCode="General">
                  <c:v>8.5418214797973597</c:v>
                </c:pt>
                <c:pt idx="8542" formatCode="General">
                  <c:v>8.5428218841552699</c:v>
                </c:pt>
                <c:pt idx="8543" formatCode="General">
                  <c:v>8.54382228851318</c:v>
                </c:pt>
                <c:pt idx="8544" formatCode="General">
                  <c:v>8.5448226928710902</c:v>
                </c:pt>
                <c:pt idx="8545" formatCode="General">
                  <c:v>8.5458230972290004</c:v>
                </c:pt>
                <c:pt idx="8546" formatCode="General">
                  <c:v>8.5468235015869105</c:v>
                </c:pt>
                <c:pt idx="8547" formatCode="General">
                  <c:v>8.5478239059448207</c:v>
                </c:pt>
                <c:pt idx="8548" formatCode="General">
                  <c:v>8.5488243103027308</c:v>
                </c:pt>
                <c:pt idx="8549" formatCode="General">
                  <c:v>8.5498247146606392</c:v>
                </c:pt>
                <c:pt idx="8550" formatCode="General">
                  <c:v>8.5508251190185494</c:v>
                </c:pt>
                <c:pt idx="8551" formatCode="General">
                  <c:v>8.5518255233764595</c:v>
                </c:pt>
                <c:pt idx="8552" formatCode="General">
                  <c:v>8.5528259277343697</c:v>
                </c:pt>
                <c:pt idx="8553" formatCode="General">
                  <c:v>8.5538263320922798</c:v>
                </c:pt>
                <c:pt idx="8554" formatCode="General">
                  <c:v>8.55482673645019</c:v>
                </c:pt>
                <c:pt idx="8555" formatCode="General">
                  <c:v>8.5558271408081001</c:v>
                </c:pt>
                <c:pt idx="8556" formatCode="General">
                  <c:v>8.5568275451660103</c:v>
                </c:pt>
                <c:pt idx="8557" formatCode="General">
                  <c:v>8.5578279495239205</c:v>
                </c:pt>
                <c:pt idx="8558" formatCode="General">
                  <c:v>8.5588283538818306</c:v>
                </c:pt>
                <c:pt idx="8559" formatCode="General">
                  <c:v>8.5598287582397408</c:v>
                </c:pt>
                <c:pt idx="8560" formatCode="General">
                  <c:v>8.5608291625976491</c:v>
                </c:pt>
                <c:pt idx="8561" formatCode="General">
                  <c:v>8.5618295669555593</c:v>
                </c:pt>
                <c:pt idx="8562" formatCode="General">
                  <c:v>8.5628299713134695</c:v>
                </c:pt>
                <c:pt idx="8563" formatCode="General">
                  <c:v>8.5638303756713796</c:v>
                </c:pt>
                <c:pt idx="8564" formatCode="General">
                  <c:v>8.5648307800292898</c:v>
                </c:pt>
                <c:pt idx="8565" formatCode="General">
                  <c:v>8.5658311843871999</c:v>
                </c:pt>
                <c:pt idx="8566" formatCode="General">
                  <c:v>8.5668315887451101</c:v>
                </c:pt>
                <c:pt idx="8567" formatCode="General">
                  <c:v>8.5678319931030202</c:v>
                </c:pt>
                <c:pt idx="8568" formatCode="General">
                  <c:v>8.5688323974609304</c:v>
                </c:pt>
                <c:pt idx="8569" formatCode="General">
                  <c:v>8.5698328018188406</c:v>
                </c:pt>
                <c:pt idx="8570" formatCode="General">
                  <c:v>8.5708332061767507</c:v>
                </c:pt>
                <c:pt idx="8571" formatCode="General">
                  <c:v>8.5718336105346609</c:v>
                </c:pt>
                <c:pt idx="8572" formatCode="General">
                  <c:v>8.5728340148925692</c:v>
                </c:pt>
                <c:pt idx="8573" formatCode="General">
                  <c:v>8.5738344192504794</c:v>
                </c:pt>
                <c:pt idx="8574" formatCode="General">
                  <c:v>8.5748348236083896</c:v>
                </c:pt>
                <c:pt idx="8575" formatCode="General">
                  <c:v>8.5758352279662997</c:v>
                </c:pt>
                <c:pt idx="8576" formatCode="General">
                  <c:v>8.5768356323242099</c:v>
                </c:pt>
                <c:pt idx="8577" formatCode="General">
                  <c:v>8.57783603668212</c:v>
                </c:pt>
                <c:pt idx="8578" formatCode="General">
                  <c:v>8.5788364410400302</c:v>
                </c:pt>
                <c:pt idx="8579" formatCode="General">
                  <c:v>8.5798368453979403</c:v>
                </c:pt>
                <c:pt idx="8580" formatCode="General">
                  <c:v>8.5808372497558505</c:v>
                </c:pt>
                <c:pt idx="8581" formatCode="General">
                  <c:v>8.5818376541137606</c:v>
                </c:pt>
                <c:pt idx="8582" formatCode="General">
                  <c:v>8.5828380584716708</c:v>
                </c:pt>
                <c:pt idx="8583" formatCode="General">
                  <c:v>8.5838384628295792</c:v>
                </c:pt>
                <c:pt idx="8584" formatCode="General">
                  <c:v>8.5848388671875</c:v>
                </c:pt>
                <c:pt idx="8585" formatCode="General">
                  <c:v>8.5858392715454102</c:v>
                </c:pt>
                <c:pt idx="8586" formatCode="General">
                  <c:v>8.5868396759033203</c:v>
                </c:pt>
                <c:pt idx="8587" formatCode="General">
                  <c:v>8.5878400802612305</c:v>
                </c:pt>
                <c:pt idx="8588" formatCode="General">
                  <c:v>8.5888404846191406</c:v>
                </c:pt>
                <c:pt idx="8589" formatCode="General">
                  <c:v>8.5898408889770508</c:v>
                </c:pt>
                <c:pt idx="8590" formatCode="General">
                  <c:v>8.5908412933349592</c:v>
                </c:pt>
                <c:pt idx="8591" formatCode="General">
                  <c:v>8.5918416976928693</c:v>
                </c:pt>
                <c:pt idx="8592" formatCode="General">
                  <c:v>8.5928421020507795</c:v>
                </c:pt>
                <c:pt idx="8593" formatCode="General">
                  <c:v>8.5938425064086896</c:v>
                </c:pt>
                <c:pt idx="8594" formatCode="General">
                  <c:v>8.5948429107665998</c:v>
                </c:pt>
                <c:pt idx="8595" formatCode="General">
                  <c:v>8.5958433151245099</c:v>
                </c:pt>
                <c:pt idx="8596" formatCode="General">
                  <c:v>8.5968437194824201</c:v>
                </c:pt>
                <c:pt idx="8597" formatCode="General">
                  <c:v>8.5978441238403303</c:v>
                </c:pt>
                <c:pt idx="8598" formatCode="General">
                  <c:v>8.5988445281982404</c:v>
                </c:pt>
                <c:pt idx="8599" formatCode="General">
                  <c:v>8.5998449325561506</c:v>
                </c:pt>
                <c:pt idx="8600" formatCode="General">
                  <c:v>8.6008453369140607</c:v>
                </c:pt>
                <c:pt idx="8601" formatCode="General">
                  <c:v>8.6018457412719709</c:v>
                </c:pt>
                <c:pt idx="8602" formatCode="General">
                  <c:v>8.6028461456298793</c:v>
                </c:pt>
                <c:pt idx="8603" formatCode="General">
                  <c:v>8.6038465499877894</c:v>
                </c:pt>
                <c:pt idx="8604" formatCode="General">
                  <c:v>8.6048469543456996</c:v>
                </c:pt>
                <c:pt idx="8605" formatCode="General">
                  <c:v>8.6058473587036097</c:v>
                </c:pt>
                <c:pt idx="8606" formatCode="General">
                  <c:v>8.6068477630615199</c:v>
                </c:pt>
                <c:pt idx="8607" formatCode="General">
                  <c:v>8.60784816741943</c:v>
                </c:pt>
                <c:pt idx="8608" formatCode="General">
                  <c:v>8.6088485717773402</c:v>
                </c:pt>
                <c:pt idx="8609" formatCode="General">
                  <c:v>8.6098489761352504</c:v>
                </c:pt>
                <c:pt idx="8610" formatCode="General">
                  <c:v>8.6108493804931605</c:v>
                </c:pt>
                <c:pt idx="8611" formatCode="General">
                  <c:v>8.6118497848510707</c:v>
                </c:pt>
                <c:pt idx="8612" formatCode="General">
                  <c:v>8.6128501892089808</c:v>
                </c:pt>
                <c:pt idx="8613" formatCode="General">
                  <c:v>8.6138505935668892</c:v>
                </c:pt>
                <c:pt idx="8614" formatCode="General">
                  <c:v>8.6148509979247994</c:v>
                </c:pt>
                <c:pt idx="8615" formatCode="General">
                  <c:v>8.6158514022827095</c:v>
                </c:pt>
                <c:pt idx="8616" formatCode="General">
                  <c:v>8.6168518066406197</c:v>
                </c:pt>
                <c:pt idx="8617" formatCode="General">
                  <c:v>8.6178522109985298</c:v>
                </c:pt>
                <c:pt idx="8618" formatCode="General">
                  <c:v>8.61885261535644</c:v>
                </c:pt>
                <c:pt idx="8619" formatCode="General">
                  <c:v>8.6198530197143501</c:v>
                </c:pt>
                <c:pt idx="8620" formatCode="General">
                  <c:v>8.6208534240722603</c:v>
                </c:pt>
                <c:pt idx="8621" formatCode="General">
                  <c:v>8.6218538284301705</c:v>
                </c:pt>
                <c:pt idx="8622" formatCode="General">
                  <c:v>8.6228542327880806</c:v>
                </c:pt>
                <c:pt idx="8623" formatCode="General">
                  <c:v>8.6238546371459908</c:v>
                </c:pt>
                <c:pt idx="8624" formatCode="General">
                  <c:v>8.6248550415038991</c:v>
                </c:pt>
                <c:pt idx="8625" formatCode="General">
                  <c:v>8.6258554458618093</c:v>
                </c:pt>
                <c:pt idx="8626" formatCode="General">
                  <c:v>8.6268558502197195</c:v>
                </c:pt>
                <c:pt idx="8627" formatCode="General">
                  <c:v>8.6278562545776296</c:v>
                </c:pt>
                <c:pt idx="8628" formatCode="General">
                  <c:v>8.6288566589355398</c:v>
                </c:pt>
                <c:pt idx="8629" formatCode="General">
                  <c:v>8.6298570632934499</c:v>
                </c:pt>
                <c:pt idx="8630" formatCode="General">
                  <c:v>8.6308574676513601</c:v>
                </c:pt>
                <c:pt idx="8631" formatCode="General">
                  <c:v>8.6318578720092702</c:v>
                </c:pt>
                <c:pt idx="8632" formatCode="General">
                  <c:v>8.6328582763671804</c:v>
                </c:pt>
                <c:pt idx="8633" formatCode="General">
                  <c:v>8.6338586807250906</c:v>
                </c:pt>
                <c:pt idx="8634" formatCode="General">
                  <c:v>8.6348590850830007</c:v>
                </c:pt>
                <c:pt idx="8635" formatCode="General">
                  <c:v>8.6358594894409109</c:v>
                </c:pt>
                <c:pt idx="8636" formatCode="General">
                  <c:v>8.6368598937988192</c:v>
                </c:pt>
                <c:pt idx="8637" formatCode="General">
                  <c:v>8.6378602981567294</c:v>
                </c:pt>
                <c:pt idx="8638" formatCode="General">
                  <c:v>8.6388607025146396</c:v>
                </c:pt>
                <c:pt idx="8639" formatCode="General">
                  <c:v>8.6398611068725497</c:v>
                </c:pt>
                <c:pt idx="8640" formatCode="General">
                  <c:v>8.6408615112304599</c:v>
                </c:pt>
                <c:pt idx="8641" formatCode="General">
                  <c:v>8.64186191558837</c:v>
                </c:pt>
                <c:pt idx="8642" formatCode="General">
                  <c:v>8.6428623199462802</c:v>
                </c:pt>
                <c:pt idx="8643" formatCode="General">
                  <c:v>8.6438627243041903</c:v>
                </c:pt>
                <c:pt idx="8644" formatCode="General">
                  <c:v>8.6448631286621005</c:v>
                </c:pt>
                <c:pt idx="8645" formatCode="General">
                  <c:v>8.6458635330200106</c:v>
                </c:pt>
                <c:pt idx="8646" formatCode="General">
                  <c:v>8.6468639373779208</c:v>
                </c:pt>
                <c:pt idx="8647" formatCode="General">
                  <c:v>8.6478643417358292</c:v>
                </c:pt>
                <c:pt idx="8648" formatCode="General">
                  <c:v>8.64886474609375</c:v>
                </c:pt>
                <c:pt idx="8649" formatCode="General">
                  <c:v>8.6498651504516602</c:v>
                </c:pt>
                <c:pt idx="8650" formatCode="General">
                  <c:v>8.6508655548095703</c:v>
                </c:pt>
                <c:pt idx="8651" formatCode="General">
                  <c:v>8.6518659591674805</c:v>
                </c:pt>
                <c:pt idx="8652" formatCode="General">
                  <c:v>8.6528663635253906</c:v>
                </c:pt>
                <c:pt idx="8653" formatCode="General">
                  <c:v>8.6538667678833008</c:v>
                </c:pt>
                <c:pt idx="8654" formatCode="General">
                  <c:v>8.6548671722412092</c:v>
                </c:pt>
                <c:pt idx="8655" formatCode="General">
                  <c:v>8.6558675765991193</c:v>
                </c:pt>
                <c:pt idx="8656" formatCode="General">
                  <c:v>8.6568679809570295</c:v>
                </c:pt>
                <c:pt idx="8657" formatCode="General">
                  <c:v>8.6578683853149396</c:v>
                </c:pt>
                <c:pt idx="8658" formatCode="General">
                  <c:v>8.6588687896728498</c:v>
                </c:pt>
                <c:pt idx="8659" formatCode="General">
                  <c:v>8.6598691940307599</c:v>
                </c:pt>
                <c:pt idx="8660" formatCode="General">
                  <c:v>8.6608695983886701</c:v>
                </c:pt>
                <c:pt idx="8661" formatCode="General">
                  <c:v>8.6618700027465803</c:v>
                </c:pt>
                <c:pt idx="8662" formatCode="General">
                  <c:v>8.6628704071044904</c:v>
                </c:pt>
                <c:pt idx="8663" formatCode="General">
                  <c:v>8.6638708114624006</c:v>
                </c:pt>
                <c:pt idx="8664" formatCode="General">
                  <c:v>8.6648712158203107</c:v>
                </c:pt>
                <c:pt idx="8665" formatCode="General">
                  <c:v>8.6658716201782209</c:v>
                </c:pt>
                <c:pt idx="8666" formatCode="General">
                  <c:v>8.6668720245361293</c:v>
                </c:pt>
                <c:pt idx="8667" formatCode="General">
                  <c:v>8.6678724288940394</c:v>
                </c:pt>
                <c:pt idx="8668" formatCode="General">
                  <c:v>8.6688728332519496</c:v>
                </c:pt>
                <c:pt idx="8669" formatCode="General">
                  <c:v>8.6698732376098597</c:v>
                </c:pt>
                <c:pt idx="8670" formatCode="General">
                  <c:v>8.6708736419677699</c:v>
                </c:pt>
                <c:pt idx="8671" formatCode="General">
                  <c:v>8.67187404632568</c:v>
                </c:pt>
                <c:pt idx="8672" formatCode="General">
                  <c:v>8.6728744506835902</c:v>
                </c:pt>
                <c:pt idx="8673" formatCode="General">
                  <c:v>8.6738748550415004</c:v>
                </c:pt>
                <c:pt idx="8674" formatCode="General">
                  <c:v>8.6748752593994105</c:v>
                </c:pt>
                <c:pt idx="8675" formatCode="General">
                  <c:v>8.6758756637573207</c:v>
                </c:pt>
                <c:pt idx="8676" formatCode="General">
                  <c:v>8.6768760681152308</c:v>
                </c:pt>
                <c:pt idx="8677" formatCode="General">
                  <c:v>8.6778764724731392</c:v>
                </c:pt>
                <c:pt idx="8678" formatCode="General">
                  <c:v>8.6788768768310494</c:v>
                </c:pt>
                <c:pt idx="8679" formatCode="General">
                  <c:v>8.6798772811889595</c:v>
                </c:pt>
                <c:pt idx="8680" formatCode="General">
                  <c:v>8.6808776855468697</c:v>
                </c:pt>
                <c:pt idx="8681" formatCode="General">
                  <c:v>8.6818780899047798</c:v>
                </c:pt>
                <c:pt idx="8682" formatCode="General">
                  <c:v>8.68287849426269</c:v>
                </c:pt>
                <c:pt idx="8683" formatCode="General">
                  <c:v>8.6838788986206001</c:v>
                </c:pt>
                <c:pt idx="8684" formatCode="General">
                  <c:v>8.6848793029785103</c:v>
                </c:pt>
                <c:pt idx="8685" formatCode="General">
                  <c:v>8.6858797073364205</c:v>
                </c:pt>
                <c:pt idx="8686" formatCode="General">
                  <c:v>8.6868801116943306</c:v>
                </c:pt>
                <c:pt idx="8687" formatCode="General">
                  <c:v>8.6878805160522408</c:v>
                </c:pt>
                <c:pt idx="8688" formatCode="General">
                  <c:v>8.6888809204101491</c:v>
                </c:pt>
                <c:pt idx="8689" formatCode="General">
                  <c:v>8.6898813247680593</c:v>
                </c:pt>
                <c:pt idx="8690" formatCode="General">
                  <c:v>8.6908817291259695</c:v>
                </c:pt>
                <c:pt idx="8691" formatCode="General">
                  <c:v>8.6918821334838796</c:v>
                </c:pt>
                <c:pt idx="8692" formatCode="General">
                  <c:v>8.6928825378417898</c:v>
                </c:pt>
                <c:pt idx="8693" formatCode="General">
                  <c:v>8.6938829421996999</c:v>
                </c:pt>
                <c:pt idx="8694" formatCode="General">
                  <c:v>8.6948833465576101</c:v>
                </c:pt>
                <c:pt idx="8695" formatCode="General">
                  <c:v>8.6958837509155202</c:v>
                </c:pt>
                <c:pt idx="8696" formatCode="General">
                  <c:v>8.6968841552734304</c:v>
                </c:pt>
                <c:pt idx="8697" formatCode="General">
                  <c:v>8.6978845596313406</c:v>
                </c:pt>
                <c:pt idx="8698" formatCode="General">
                  <c:v>8.6988849639892507</c:v>
                </c:pt>
                <c:pt idx="8699" formatCode="General">
                  <c:v>8.6998853683471609</c:v>
                </c:pt>
                <c:pt idx="8700" formatCode="General">
                  <c:v>8.7008857727050692</c:v>
                </c:pt>
                <c:pt idx="8701" formatCode="General">
                  <c:v>8.7018861770629794</c:v>
                </c:pt>
                <c:pt idx="8702" formatCode="General">
                  <c:v>8.7028865814208896</c:v>
                </c:pt>
                <c:pt idx="8703" formatCode="General">
                  <c:v>8.7038869857787997</c:v>
                </c:pt>
                <c:pt idx="8704" formatCode="General">
                  <c:v>8.7048873901367099</c:v>
                </c:pt>
                <c:pt idx="8705" formatCode="General">
                  <c:v>8.70588779449462</c:v>
                </c:pt>
                <c:pt idx="8706" formatCode="General">
                  <c:v>8.7068881988525302</c:v>
                </c:pt>
                <c:pt idx="8707" formatCode="General">
                  <c:v>8.7078886032104403</c:v>
                </c:pt>
                <c:pt idx="8708" formatCode="General">
                  <c:v>8.7088890075683505</c:v>
                </c:pt>
                <c:pt idx="8709" formatCode="General">
                  <c:v>8.7098894119262606</c:v>
                </c:pt>
                <c:pt idx="8710" formatCode="General">
                  <c:v>8.7108898162841708</c:v>
                </c:pt>
                <c:pt idx="8711" formatCode="General">
                  <c:v>8.7118902206420792</c:v>
                </c:pt>
                <c:pt idx="8712" formatCode="General">
                  <c:v>8.712890625</c:v>
                </c:pt>
                <c:pt idx="8713" formatCode="General">
                  <c:v>8.7138910293579102</c:v>
                </c:pt>
                <c:pt idx="8714" formatCode="General">
                  <c:v>8.7148914337158203</c:v>
                </c:pt>
                <c:pt idx="8715" formatCode="General">
                  <c:v>8.7158918380737305</c:v>
                </c:pt>
                <c:pt idx="8716" formatCode="General">
                  <c:v>8.7168922424316406</c:v>
                </c:pt>
                <c:pt idx="8717" formatCode="General">
                  <c:v>8.7178926467895508</c:v>
                </c:pt>
                <c:pt idx="8718" formatCode="General">
                  <c:v>8.7188930511474592</c:v>
                </c:pt>
                <c:pt idx="8719" formatCode="General">
                  <c:v>8.7198934555053693</c:v>
                </c:pt>
                <c:pt idx="8720" formatCode="General">
                  <c:v>8.7208938598632795</c:v>
                </c:pt>
                <c:pt idx="8721" formatCode="General">
                  <c:v>8.7218942642211896</c:v>
                </c:pt>
                <c:pt idx="8722" formatCode="General">
                  <c:v>8.7228946685790998</c:v>
                </c:pt>
                <c:pt idx="8723" formatCode="General">
                  <c:v>8.7238950729370099</c:v>
                </c:pt>
                <c:pt idx="8724" formatCode="General">
                  <c:v>8.7248954772949201</c:v>
                </c:pt>
                <c:pt idx="8725" formatCode="General">
                  <c:v>8.7258958816528303</c:v>
                </c:pt>
                <c:pt idx="8726" formatCode="General">
                  <c:v>8.7268962860107404</c:v>
                </c:pt>
                <c:pt idx="8727" formatCode="General">
                  <c:v>8.7278966903686506</c:v>
                </c:pt>
                <c:pt idx="8728" formatCode="General">
                  <c:v>8.7288970947265607</c:v>
                </c:pt>
                <c:pt idx="8729" formatCode="General">
                  <c:v>8.7298974990844709</c:v>
                </c:pt>
                <c:pt idx="8730" formatCode="General">
                  <c:v>8.7308979034423793</c:v>
                </c:pt>
                <c:pt idx="8731" formatCode="General">
                  <c:v>8.7318983078002894</c:v>
                </c:pt>
                <c:pt idx="8732" formatCode="General">
                  <c:v>8.7328987121581996</c:v>
                </c:pt>
                <c:pt idx="8733" formatCode="General">
                  <c:v>8.7338991165161097</c:v>
                </c:pt>
                <c:pt idx="8734" formatCode="General">
                  <c:v>8.7348995208740199</c:v>
                </c:pt>
                <c:pt idx="8735" formatCode="General">
                  <c:v>8.73589992523193</c:v>
                </c:pt>
                <c:pt idx="8736" formatCode="General">
                  <c:v>8.7369003295898402</c:v>
                </c:pt>
                <c:pt idx="8737" formatCode="General">
                  <c:v>8.7379007339477504</c:v>
                </c:pt>
                <c:pt idx="8738" formatCode="General">
                  <c:v>8.7389011383056605</c:v>
                </c:pt>
                <c:pt idx="8739" formatCode="General">
                  <c:v>8.7399015426635707</c:v>
                </c:pt>
                <c:pt idx="8740" formatCode="General">
                  <c:v>8.7409019470214808</c:v>
                </c:pt>
                <c:pt idx="8741" formatCode="General">
                  <c:v>8.7419023513793892</c:v>
                </c:pt>
                <c:pt idx="8742" formatCode="General">
                  <c:v>8.7429027557372994</c:v>
                </c:pt>
                <c:pt idx="8743" formatCode="General">
                  <c:v>8.7439031600952095</c:v>
                </c:pt>
                <c:pt idx="8744" formatCode="General">
                  <c:v>8.7449035644531197</c:v>
                </c:pt>
                <c:pt idx="8745" formatCode="General">
                  <c:v>8.7459039688110298</c:v>
                </c:pt>
                <c:pt idx="8746" formatCode="General">
                  <c:v>8.74690437316894</c:v>
                </c:pt>
                <c:pt idx="8747" formatCode="General">
                  <c:v>8.7479047775268501</c:v>
                </c:pt>
                <c:pt idx="8748" formatCode="General">
                  <c:v>8.7489051818847603</c:v>
                </c:pt>
                <c:pt idx="8749" formatCode="General">
                  <c:v>8.7499055862426705</c:v>
                </c:pt>
                <c:pt idx="8750" formatCode="General">
                  <c:v>8.7509059906005806</c:v>
                </c:pt>
                <c:pt idx="8751" formatCode="General">
                  <c:v>8.7519063949584908</c:v>
                </c:pt>
                <c:pt idx="8752" formatCode="General">
                  <c:v>8.7529067993163991</c:v>
                </c:pt>
                <c:pt idx="8753" formatCode="General">
                  <c:v>8.7539072036743093</c:v>
                </c:pt>
                <c:pt idx="8754" formatCode="General">
                  <c:v>8.7549076080322195</c:v>
                </c:pt>
                <c:pt idx="8755" formatCode="General">
                  <c:v>8.7559080123901296</c:v>
                </c:pt>
                <c:pt idx="8756" formatCode="General">
                  <c:v>8.7569084167480398</c:v>
                </c:pt>
                <c:pt idx="8757" formatCode="General">
                  <c:v>8.7579088211059499</c:v>
                </c:pt>
                <c:pt idx="8758" formatCode="General">
                  <c:v>8.7589092254638601</c:v>
                </c:pt>
                <c:pt idx="8759" formatCode="General">
                  <c:v>8.7599096298217702</c:v>
                </c:pt>
                <c:pt idx="8760" formatCode="General">
                  <c:v>8.7609100341796804</c:v>
                </c:pt>
                <c:pt idx="8761" formatCode="General">
                  <c:v>8.7619104385375906</c:v>
                </c:pt>
                <c:pt idx="8762" formatCode="General">
                  <c:v>8.7629108428955007</c:v>
                </c:pt>
                <c:pt idx="8763" formatCode="General">
                  <c:v>8.7639112472534109</c:v>
                </c:pt>
                <c:pt idx="8764" formatCode="General">
                  <c:v>8.7649116516113192</c:v>
                </c:pt>
                <c:pt idx="8765" formatCode="General">
                  <c:v>8.7659120559692294</c:v>
                </c:pt>
                <c:pt idx="8766" formatCode="General">
                  <c:v>8.7669124603271396</c:v>
                </c:pt>
                <c:pt idx="8767" formatCode="General">
                  <c:v>8.7679128646850497</c:v>
                </c:pt>
                <c:pt idx="8768" formatCode="General">
                  <c:v>8.7689132690429599</c:v>
                </c:pt>
                <c:pt idx="8769" formatCode="General">
                  <c:v>8.76991367340087</c:v>
                </c:pt>
                <c:pt idx="8770" formatCode="General">
                  <c:v>8.7709140777587802</c:v>
                </c:pt>
                <c:pt idx="8771" formatCode="General">
                  <c:v>8.7719144821166903</c:v>
                </c:pt>
                <c:pt idx="8772" formatCode="General">
                  <c:v>8.7729148864746005</c:v>
                </c:pt>
                <c:pt idx="8773" formatCode="General">
                  <c:v>8.7739152908325106</c:v>
                </c:pt>
                <c:pt idx="8774" formatCode="General">
                  <c:v>8.7749156951904208</c:v>
                </c:pt>
                <c:pt idx="8775" formatCode="General">
                  <c:v>8.7759160995483292</c:v>
                </c:pt>
                <c:pt idx="8776" formatCode="General">
                  <c:v>8.77691650390625</c:v>
                </c:pt>
                <c:pt idx="8777" formatCode="General">
                  <c:v>8.7779169082641602</c:v>
                </c:pt>
                <c:pt idx="8778" formatCode="General">
                  <c:v>8.7789173126220703</c:v>
                </c:pt>
                <c:pt idx="8779" formatCode="General">
                  <c:v>8.7799177169799805</c:v>
                </c:pt>
                <c:pt idx="8780" formatCode="General">
                  <c:v>8.7809181213378906</c:v>
                </c:pt>
                <c:pt idx="8781" formatCode="General">
                  <c:v>8.7819185256958008</c:v>
                </c:pt>
                <c:pt idx="8782" formatCode="General">
                  <c:v>8.7829189300537092</c:v>
                </c:pt>
                <c:pt idx="8783" formatCode="General">
                  <c:v>8.7839193344116193</c:v>
                </c:pt>
                <c:pt idx="8784" formatCode="General">
                  <c:v>8.7849197387695295</c:v>
                </c:pt>
                <c:pt idx="8785" formatCode="General">
                  <c:v>8.7859201431274396</c:v>
                </c:pt>
                <c:pt idx="8786" formatCode="General">
                  <c:v>8.7869205474853498</c:v>
                </c:pt>
                <c:pt idx="8787" formatCode="General">
                  <c:v>8.7879209518432599</c:v>
                </c:pt>
                <c:pt idx="8788" formatCode="General">
                  <c:v>8.7889213562011701</c:v>
                </c:pt>
                <c:pt idx="8789" formatCode="General">
                  <c:v>8.7899217605590803</c:v>
                </c:pt>
                <c:pt idx="8790" formatCode="General">
                  <c:v>8.7909221649169904</c:v>
                </c:pt>
                <c:pt idx="8791" formatCode="General">
                  <c:v>8.7919225692749006</c:v>
                </c:pt>
                <c:pt idx="8792" formatCode="General">
                  <c:v>8.7929229736328107</c:v>
                </c:pt>
                <c:pt idx="8793" formatCode="General">
                  <c:v>8.7939233779907209</c:v>
                </c:pt>
                <c:pt idx="8794" formatCode="General">
                  <c:v>8.7949237823486293</c:v>
                </c:pt>
                <c:pt idx="8795" formatCode="General">
                  <c:v>8.7959241867065394</c:v>
                </c:pt>
                <c:pt idx="8796" formatCode="General">
                  <c:v>8.7969245910644496</c:v>
                </c:pt>
                <c:pt idx="8797" formatCode="General">
                  <c:v>8.7979249954223597</c:v>
                </c:pt>
                <c:pt idx="8798" formatCode="General">
                  <c:v>8.7989253997802699</c:v>
                </c:pt>
                <c:pt idx="8799" formatCode="General">
                  <c:v>8.79992580413818</c:v>
                </c:pt>
                <c:pt idx="8800" formatCode="General">
                  <c:v>8.8009262084960902</c:v>
                </c:pt>
                <c:pt idx="8801" formatCode="General">
                  <c:v>8.8019266128540004</c:v>
                </c:pt>
                <c:pt idx="8802" formatCode="General">
                  <c:v>8.8029270172119105</c:v>
                </c:pt>
                <c:pt idx="8803" formatCode="General">
                  <c:v>8.8039274215698207</c:v>
                </c:pt>
                <c:pt idx="8804" formatCode="General">
                  <c:v>8.8049278259277308</c:v>
                </c:pt>
                <c:pt idx="8805" formatCode="General">
                  <c:v>8.8059282302856392</c:v>
                </c:pt>
                <c:pt idx="8806" formatCode="General">
                  <c:v>8.8069286346435494</c:v>
                </c:pt>
                <c:pt idx="8807" formatCode="General">
                  <c:v>8.8079290390014595</c:v>
                </c:pt>
                <c:pt idx="8808" formatCode="General">
                  <c:v>8.8089294433593697</c:v>
                </c:pt>
                <c:pt idx="8809" formatCode="General">
                  <c:v>8.8099298477172798</c:v>
                </c:pt>
                <c:pt idx="8810" formatCode="General">
                  <c:v>8.81093025207519</c:v>
                </c:pt>
                <c:pt idx="8811" formatCode="General">
                  <c:v>8.8119306564331001</c:v>
                </c:pt>
                <c:pt idx="8812" formatCode="General">
                  <c:v>8.8129310607910103</c:v>
                </c:pt>
                <c:pt idx="8813" formatCode="General">
                  <c:v>8.8139314651489205</c:v>
                </c:pt>
                <c:pt idx="8814" formatCode="General">
                  <c:v>8.8149318695068306</c:v>
                </c:pt>
                <c:pt idx="8815" formatCode="General">
                  <c:v>8.8159322738647408</c:v>
                </c:pt>
                <c:pt idx="8816" formatCode="General">
                  <c:v>8.8169326782226491</c:v>
                </c:pt>
                <c:pt idx="8817" formatCode="General">
                  <c:v>8.8179330825805593</c:v>
                </c:pt>
                <c:pt idx="8818" formatCode="General">
                  <c:v>8.8189334869384695</c:v>
                </c:pt>
                <c:pt idx="8819" formatCode="General">
                  <c:v>8.8199338912963796</c:v>
                </c:pt>
                <c:pt idx="8820" formatCode="General">
                  <c:v>8.8209342956542898</c:v>
                </c:pt>
                <c:pt idx="8821" formatCode="General">
                  <c:v>8.8219347000121999</c:v>
                </c:pt>
                <c:pt idx="8822" formatCode="General">
                  <c:v>8.8229351043701101</c:v>
                </c:pt>
                <c:pt idx="8823" formatCode="General">
                  <c:v>8.8239355087280202</c:v>
                </c:pt>
                <c:pt idx="8824" formatCode="General">
                  <c:v>8.8249359130859304</c:v>
                </c:pt>
                <c:pt idx="8825" formatCode="General">
                  <c:v>8.8259363174438406</c:v>
                </c:pt>
                <c:pt idx="8826" formatCode="General">
                  <c:v>8.8269367218017507</c:v>
                </c:pt>
                <c:pt idx="8827" formatCode="General">
                  <c:v>8.8279371261596609</c:v>
                </c:pt>
                <c:pt idx="8828" formatCode="General">
                  <c:v>8.8289375305175692</c:v>
                </c:pt>
                <c:pt idx="8829" formatCode="General">
                  <c:v>8.8299379348754794</c:v>
                </c:pt>
                <c:pt idx="8830" formatCode="General">
                  <c:v>8.8309383392333896</c:v>
                </c:pt>
                <c:pt idx="8831" formatCode="General">
                  <c:v>8.8319387435912997</c:v>
                </c:pt>
                <c:pt idx="8832" formatCode="General">
                  <c:v>8.8329391479492099</c:v>
                </c:pt>
                <c:pt idx="8833" formatCode="General">
                  <c:v>8.83393955230712</c:v>
                </c:pt>
                <c:pt idx="8834" formatCode="General">
                  <c:v>8.8349399566650302</c:v>
                </c:pt>
                <c:pt idx="8835" formatCode="General">
                  <c:v>8.8359403610229403</c:v>
                </c:pt>
                <c:pt idx="8836" formatCode="General">
                  <c:v>8.8369407653808505</c:v>
                </c:pt>
                <c:pt idx="8837" formatCode="General">
                  <c:v>8.8379411697387606</c:v>
                </c:pt>
                <c:pt idx="8838" formatCode="General">
                  <c:v>8.8389415740966708</c:v>
                </c:pt>
                <c:pt idx="8839" formatCode="General">
                  <c:v>8.8399419784545792</c:v>
                </c:pt>
                <c:pt idx="8840" formatCode="General">
                  <c:v>8.8409423828125</c:v>
                </c:pt>
                <c:pt idx="8841" formatCode="General">
                  <c:v>8.8419427871704102</c:v>
                </c:pt>
                <c:pt idx="8842" formatCode="General">
                  <c:v>8.8429431915283203</c:v>
                </c:pt>
                <c:pt idx="8843" formatCode="General">
                  <c:v>8.8439435958862305</c:v>
                </c:pt>
                <c:pt idx="8844" formatCode="General">
                  <c:v>8.8449440002441406</c:v>
                </c:pt>
                <c:pt idx="8845" formatCode="General">
                  <c:v>8.8459444046020508</c:v>
                </c:pt>
                <c:pt idx="8846" formatCode="General">
                  <c:v>8.8469448089599592</c:v>
                </c:pt>
                <c:pt idx="8847" formatCode="General">
                  <c:v>8.8479452133178693</c:v>
                </c:pt>
                <c:pt idx="8848" formatCode="General">
                  <c:v>8.8489456176757795</c:v>
                </c:pt>
                <c:pt idx="8849" formatCode="General">
                  <c:v>8.8499460220336896</c:v>
                </c:pt>
                <c:pt idx="8850" formatCode="General">
                  <c:v>8.8509464263915998</c:v>
                </c:pt>
                <c:pt idx="8851" formatCode="General">
                  <c:v>8.8519468307495099</c:v>
                </c:pt>
                <c:pt idx="8852" formatCode="General">
                  <c:v>8.8529472351074201</c:v>
                </c:pt>
                <c:pt idx="8853" formatCode="General">
                  <c:v>8.8539476394653303</c:v>
                </c:pt>
                <c:pt idx="8854" formatCode="General">
                  <c:v>8.8549480438232404</c:v>
                </c:pt>
                <c:pt idx="8855" formatCode="General">
                  <c:v>8.8559484481811506</c:v>
                </c:pt>
                <c:pt idx="8856" formatCode="General">
                  <c:v>8.8569488525390607</c:v>
                </c:pt>
                <c:pt idx="8857" formatCode="General">
                  <c:v>8.8579492568969709</c:v>
                </c:pt>
                <c:pt idx="8858" formatCode="General">
                  <c:v>8.8589496612548793</c:v>
                </c:pt>
                <c:pt idx="8859" formatCode="General">
                  <c:v>8.8599500656127894</c:v>
                </c:pt>
                <c:pt idx="8860" formatCode="General">
                  <c:v>8.8609504699706996</c:v>
                </c:pt>
                <c:pt idx="8861" formatCode="General">
                  <c:v>8.8619508743286097</c:v>
                </c:pt>
                <c:pt idx="8862" formatCode="General">
                  <c:v>8.8629512786865199</c:v>
                </c:pt>
                <c:pt idx="8863" formatCode="General">
                  <c:v>8.86395168304443</c:v>
                </c:pt>
                <c:pt idx="8864" formatCode="General">
                  <c:v>8.8649520874023402</c:v>
                </c:pt>
                <c:pt idx="8865" formatCode="General">
                  <c:v>8.8659524917602504</c:v>
                </c:pt>
                <c:pt idx="8866" formatCode="General">
                  <c:v>8.8669528961181605</c:v>
                </c:pt>
                <c:pt idx="8867" formatCode="General">
                  <c:v>8.8679533004760707</c:v>
                </c:pt>
                <c:pt idx="8868" formatCode="General">
                  <c:v>8.8689537048339808</c:v>
                </c:pt>
                <c:pt idx="8869" formatCode="General">
                  <c:v>8.8699541091918892</c:v>
                </c:pt>
                <c:pt idx="8870" formatCode="General">
                  <c:v>8.8709545135497994</c:v>
                </c:pt>
                <c:pt idx="8871" formatCode="General">
                  <c:v>8.8719549179077095</c:v>
                </c:pt>
                <c:pt idx="8872" formatCode="General">
                  <c:v>8.8729553222656197</c:v>
                </c:pt>
                <c:pt idx="8873" formatCode="General">
                  <c:v>8.8739557266235298</c:v>
                </c:pt>
                <c:pt idx="8874" formatCode="General">
                  <c:v>8.87495613098144</c:v>
                </c:pt>
                <c:pt idx="8875" formatCode="General">
                  <c:v>8.8759565353393501</c:v>
                </c:pt>
                <c:pt idx="8876" formatCode="General">
                  <c:v>8.8769569396972603</c:v>
                </c:pt>
                <c:pt idx="8877" formatCode="General">
                  <c:v>8.8779573440551705</c:v>
                </c:pt>
                <c:pt idx="8878" formatCode="General">
                  <c:v>8.8789577484130806</c:v>
                </c:pt>
                <c:pt idx="8879" formatCode="General">
                  <c:v>8.8799581527709908</c:v>
                </c:pt>
                <c:pt idx="8880" formatCode="General">
                  <c:v>8.8809585571288991</c:v>
                </c:pt>
                <c:pt idx="8881" formatCode="General">
                  <c:v>8.8819589614868093</c:v>
                </c:pt>
                <c:pt idx="8882" formatCode="General">
                  <c:v>8.8829593658447195</c:v>
                </c:pt>
                <c:pt idx="8883" formatCode="General">
                  <c:v>8.8839597702026296</c:v>
                </c:pt>
                <c:pt idx="8884" formatCode="General">
                  <c:v>8.8849601745605398</c:v>
                </c:pt>
                <c:pt idx="8885" formatCode="General">
                  <c:v>8.8859605789184499</c:v>
                </c:pt>
                <c:pt idx="8886" formatCode="General">
                  <c:v>8.8869609832763601</c:v>
                </c:pt>
                <c:pt idx="8887" formatCode="General">
                  <c:v>8.8879613876342702</c:v>
                </c:pt>
                <c:pt idx="8888" formatCode="General">
                  <c:v>8.8889617919921804</c:v>
                </c:pt>
                <c:pt idx="8889" formatCode="General">
                  <c:v>8.8899621963500906</c:v>
                </c:pt>
                <c:pt idx="8890" formatCode="General">
                  <c:v>8.8909626007080007</c:v>
                </c:pt>
                <c:pt idx="8891" formatCode="General">
                  <c:v>8.8919630050659109</c:v>
                </c:pt>
                <c:pt idx="8892" formatCode="General">
                  <c:v>8.8929634094238192</c:v>
                </c:pt>
                <c:pt idx="8893" formatCode="General">
                  <c:v>8.8939638137817294</c:v>
                </c:pt>
                <c:pt idx="8894" formatCode="General">
                  <c:v>8.8949642181396396</c:v>
                </c:pt>
                <c:pt idx="8895" formatCode="General">
                  <c:v>8.8959646224975497</c:v>
                </c:pt>
                <c:pt idx="8896" formatCode="General">
                  <c:v>8.8969650268554599</c:v>
                </c:pt>
                <c:pt idx="8897" formatCode="General">
                  <c:v>8.89796543121337</c:v>
                </c:pt>
                <c:pt idx="8898" formatCode="General">
                  <c:v>8.8989658355712802</c:v>
                </c:pt>
                <c:pt idx="8899" formatCode="General">
                  <c:v>8.8999662399291903</c:v>
                </c:pt>
                <c:pt idx="8900" formatCode="General">
                  <c:v>8.9009666442871005</c:v>
                </c:pt>
                <c:pt idx="8901" formatCode="General">
                  <c:v>8.9019670486450106</c:v>
                </c:pt>
                <c:pt idx="8902" formatCode="General">
                  <c:v>8.9029674530029208</c:v>
                </c:pt>
                <c:pt idx="8903" formatCode="General">
                  <c:v>8.9039678573608292</c:v>
                </c:pt>
                <c:pt idx="8904" formatCode="General">
                  <c:v>8.90496826171875</c:v>
                </c:pt>
                <c:pt idx="8905" formatCode="General">
                  <c:v>8.9059686660766602</c:v>
                </c:pt>
                <c:pt idx="8906" formatCode="General">
                  <c:v>8.9069690704345703</c:v>
                </c:pt>
                <c:pt idx="8907" formatCode="General">
                  <c:v>8.9079694747924805</c:v>
                </c:pt>
                <c:pt idx="8908" formatCode="General">
                  <c:v>8.9089698791503906</c:v>
                </c:pt>
                <c:pt idx="8909" formatCode="General">
                  <c:v>8.9099702835083008</c:v>
                </c:pt>
                <c:pt idx="8910" formatCode="General">
                  <c:v>8.9109706878662092</c:v>
                </c:pt>
                <c:pt idx="8911" formatCode="General">
                  <c:v>8.9119710922241193</c:v>
                </c:pt>
                <c:pt idx="8912" formatCode="General">
                  <c:v>8.9129714965820295</c:v>
                </c:pt>
                <c:pt idx="8913" formatCode="General">
                  <c:v>8.9139719009399396</c:v>
                </c:pt>
                <c:pt idx="8914" formatCode="General">
                  <c:v>8.9149723052978498</c:v>
                </c:pt>
                <c:pt idx="8915" formatCode="General">
                  <c:v>8.9159727096557599</c:v>
                </c:pt>
                <c:pt idx="8916" formatCode="General">
                  <c:v>8.9169731140136701</c:v>
                </c:pt>
                <c:pt idx="8917" formatCode="General">
                  <c:v>8.9179735183715803</c:v>
                </c:pt>
                <c:pt idx="8918" formatCode="General">
                  <c:v>8.9189739227294904</c:v>
                </c:pt>
                <c:pt idx="8919" formatCode="General">
                  <c:v>8.9199743270874006</c:v>
                </c:pt>
                <c:pt idx="8920" formatCode="General">
                  <c:v>8.9209747314453107</c:v>
                </c:pt>
                <c:pt idx="8921" formatCode="General">
                  <c:v>8.9219751358032209</c:v>
                </c:pt>
                <c:pt idx="8922" formatCode="General">
                  <c:v>8.9229755401611293</c:v>
                </c:pt>
                <c:pt idx="8923" formatCode="General">
                  <c:v>8.9239759445190394</c:v>
                </c:pt>
                <c:pt idx="8924" formatCode="General">
                  <c:v>8.9249763488769496</c:v>
                </c:pt>
                <c:pt idx="8925" formatCode="General">
                  <c:v>8.9259767532348597</c:v>
                </c:pt>
                <c:pt idx="8926" formatCode="General">
                  <c:v>8.9269771575927699</c:v>
                </c:pt>
                <c:pt idx="8927" formatCode="General">
                  <c:v>8.92797756195068</c:v>
                </c:pt>
                <c:pt idx="8928" formatCode="General">
                  <c:v>8.9289779663085902</c:v>
                </c:pt>
                <c:pt idx="8929" formatCode="General">
                  <c:v>8.9299783706665004</c:v>
                </c:pt>
                <c:pt idx="8930" formatCode="General">
                  <c:v>8.9309787750244105</c:v>
                </c:pt>
                <c:pt idx="8931" formatCode="General">
                  <c:v>8.9319791793823207</c:v>
                </c:pt>
                <c:pt idx="8932" formatCode="General">
                  <c:v>8.9329795837402308</c:v>
                </c:pt>
                <c:pt idx="8933" formatCode="General">
                  <c:v>8.9339799880981392</c:v>
                </c:pt>
                <c:pt idx="8934" formatCode="General">
                  <c:v>8.9349803924560494</c:v>
                </c:pt>
                <c:pt idx="8935" formatCode="General">
                  <c:v>8.9359807968139595</c:v>
                </c:pt>
                <c:pt idx="8936" formatCode="General">
                  <c:v>8.9369812011718697</c:v>
                </c:pt>
                <c:pt idx="8937" formatCode="General">
                  <c:v>8.9379816055297798</c:v>
                </c:pt>
                <c:pt idx="8938" formatCode="General">
                  <c:v>8.93898200988769</c:v>
                </c:pt>
                <c:pt idx="8939" formatCode="General">
                  <c:v>8.9399824142456001</c:v>
                </c:pt>
                <c:pt idx="8940" formatCode="General">
                  <c:v>8.9409828186035103</c:v>
                </c:pt>
                <c:pt idx="8941" formatCode="General">
                  <c:v>8.9419832229614205</c:v>
                </c:pt>
                <c:pt idx="8942" formatCode="General">
                  <c:v>8.9429836273193306</c:v>
                </c:pt>
                <c:pt idx="8943" formatCode="General">
                  <c:v>8.9439840316772408</c:v>
                </c:pt>
                <c:pt idx="8944" formatCode="General">
                  <c:v>8.9449844360351491</c:v>
                </c:pt>
                <c:pt idx="8945" formatCode="General">
                  <c:v>8.9459848403930593</c:v>
                </c:pt>
                <c:pt idx="8946" formatCode="General">
                  <c:v>8.9469852447509695</c:v>
                </c:pt>
                <c:pt idx="8947" formatCode="General">
                  <c:v>8.9479856491088796</c:v>
                </c:pt>
                <c:pt idx="8948" formatCode="General">
                  <c:v>8.9489860534667898</c:v>
                </c:pt>
                <c:pt idx="8949" formatCode="General">
                  <c:v>8.9499864578246999</c:v>
                </c:pt>
                <c:pt idx="8950" formatCode="General">
                  <c:v>8.9509868621826101</c:v>
                </c:pt>
                <c:pt idx="8951" formatCode="General">
                  <c:v>8.9519872665405202</c:v>
                </c:pt>
                <c:pt idx="8952" formatCode="General">
                  <c:v>8.9529876708984304</c:v>
                </c:pt>
                <c:pt idx="8953" formatCode="General">
                  <c:v>8.9539880752563406</c:v>
                </c:pt>
                <c:pt idx="8954" formatCode="General">
                  <c:v>8.9549884796142507</c:v>
                </c:pt>
                <c:pt idx="8955" formatCode="General">
                  <c:v>8.9559888839721609</c:v>
                </c:pt>
                <c:pt idx="8956" formatCode="General">
                  <c:v>8.9569892883300692</c:v>
                </c:pt>
                <c:pt idx="8957" formatCode="General">
                  <c:v>8.9579896926879794</c:v>
                </c:pt>
                <c:pt idx="8958" formatCode="General">
                  <c:v>8.9589900970458896</c:v>
                </c:pt>
                <c:pt idx="8959" formatCode="General">
                  <c:v>8.9599905014037997</c:v>
                </c:pt>
                <c:pt idx="8960" formatCode="General">
                  <c:v>8.9609909057617099</c:v>
                </c:pt>
                <c:pt idx="8961" formatCode="General">
                  <c:v>8.96199131011962</c:v>
                </c:pt>
                <c:pt idx="8962" formatCode="General">
                  <c:v>8.9629917144775302</c:v>
                </c:pt>
                <c:pt idx="8963" formatCode="General">
                  <c:v>8.9639921188354403</c:v>
                </c:pt>
                <c:pt idx="8964" formatCode="General">
                  <c:v>8.9649925231933505</c:v>
                </c:pt>
                <c:pt idx="8965" formatCode="General">
                  <c:v>8.9659929275512606</c:v>
                </c:pt>
                <c:pt idx="8966" formatCode="General">
                  <c:v>8.9669933319091708</c:v>
                </c:pt>
                <c:pt idx="8967" formatCode="General">
                  <c:v>8.9679937362670792</c:v>
                </c:pt>
                <c:pt idx="8968" formatCode="General">
                  <c:v>8.968994140625</c:v>
                </c:pt>
                <c:pt idx="8969" formatCode="General">
                  <c:v>8.9699945449829102</c:v>
                </c:pt>
                <c:pt idx="8970" formatCode="General">
                  <c:v>8.9709949493408203</c:v>
                </c:pt>
                <c:pt idx="8971" formatCode="General">
                  <c:v>8.9719953536987305</c:v>
                </c:pt>
                <c:pt idx="8972" formatCode="General">
                  <c:v>8.9729957580566406</c:v>
                </c:pt>
                <c:pt idx="8973" formatCode="General">
                  <c:v>8.9739961624145508</c:v>
                </c:pt>
                <c:pt idx="8974" formatCode="General">
                  <c:v>8.9749965667724592</c:v>
                </c:pt>
                <c:pt idx="8975" formatCode="General">
                  <c:v>8.9759969711303693</c:v>
                </c:pt>
                <c:pt idx="8976" formatCode="General">
                  <c:v>8.9769973754882795</c:v>
                </c:pt>
                <c:pt idx="8977" formatCode="General">
                  <c:v>8.9779977798461896</c:v>
                </c:pt>
                <c:pt idx="8978" formatCode="General">
                  <c:v>8.9789981842040998</c:v>
                </c:pt>
                <c:pt idx="8979" formatCode="General">
                  <c:v>8.9799985885620099</c:v>
                </c:pt>
                <c:pt idx="8980" formatCode="General">
                  <c:v>8.9809989929199201</c:v>
                </c:pt>
                <c:pt idx="8981" formatCode="General">
                  <c:v>8.9819993972778303</c:v>
                </c:pt>
                <c:pt idx="8982" formatCode="General">
                  <c:v>8.9829998016357404</c:v>
                </c:pt>
                <c:pt idx="8983" formatCode="General">
                  <c:v>8.9840002059936506</c:v>
                </c:pt>
                <c:pt idx="8984" formatCode="General">
                  <c:v>8.9850006103515607</c:v>
                </c:pt>
                <c:pt idx="8985" formatCode="General">
                  <c:v>8.9860010147094709</c:v>
                </c:pt>
                <c:pt idx="8986" formatCode="General">
                  <c:v>8.9870014190673793</c:v>
                </c:pt>
                <c:pt idx="8987" formatCode="General">
                  <c:v>8.9880018234252894</c:v>
                </c:pt>
                <c:pt idx="8988" formatCode="General">
                  <c:v>8.9890022277831996</c:v>
                </c:pt>
                <c:pt idx="8989" formatCode="General">
                  <c:v>8.9900026321411097</c:v>
                </c:pt>
                <c:pt idx="8990" formatCode="General">
                  <c:v>8.9910030364990199</c:v>
                </c:pt>
                <c:pt idx="8991" formatCode="General">
                  <c:v>8.99200344085693</c:v>
                </c:pt>
                <c:pt idx="8992" formatCode="General">
                  <c:v>8.9930038452148402</c:v>
                </c:pt>
                <c:pt idx="8993" formatCode="General">
                  <c:v>8.9940042495727504</c:v>
                </c:pt>
                <c:pt idx="8994" formatCode="General">
                  <c:v>8.9950046539306605</c:v>
                </c:pt>
                <c:pt idx="8995" formatCode="General">
                  <c:v>8.9960050582885707</c:v>
                </c:pt>
                <c:pt idx="8996" formatCode="General">
                  <c:v>8.9970054626464808</c:v>
                </c:pt>
                <c:pt idx="8997" formatCode="General">
                  <c:v>8.9980058670043892</c:v>
                </c:pt>
                <c:pt idx="8998" formatCode="General">
                  <c:v>8.9990062713622994</c:v>
                </c:pt>
                <c:pt idx="8999" formatCode="General">
                  <c:v>9.0000066757202095</c:v>
                </c:pt>
                <c:pt idx="9000" formatCode="General">
                  <c:v>9.0010070800781197</c:v>
                </c:pt>
                <c:pt idx="9001" formatCode="General">
                  <c:v>9.0020074844360298</c:v>
                </c:pt>
                <c:pt idx="9002" formatCode="General">
                  <c:v>9.00300788879394</c:v>
                </c:pt>
                <c:pt idx="9003" formatCode="General">
                  <c:v>9.0040082931518501</c:v>
                </c:pt>
                <c:pt idx="9004" formatCode="General">
                  <c:v>9.0050086975097603</c:v>
                </c:pt>
                <c:pt idx="9005" formatCode="General">
                  <c:v>9.0060091018676705</c:v>
                </c:pt>
                <c:pt idx="9006" formatCode="General">
                  <c:v>9.0070095062255806</c:v>
                </c:pt>
                <c:pt idx="9007" formatCode="General">
                  <c:v>9.0080099105834908</c:v>
                </c:pt>
                <c:pt idx="9008" formatCode="General">
                  <c:v>9.0090103149413991</c:v>
                </c:pt>
                <c:pt idx="9009" formatCode="General">
                  <c:v>9.0100107192993093</c:v>
                </c:pt>
                <c:pt idx="9010" formatCode="General">
                  <c:v>9.0110111236572195</c:v>
                </c:pt>
                <c:pt idx="9011" formatCode="General">
                  <c:v>9.0120115280151296</c:v>
                </c:pt>
                <c:pt idx="9012" formatCode="General">
                  <c:v>9.0130119323730398</c:v>
                </c:pt>
                <c:pt idx="9013" formatCode="General">
                  <c:v>9.0140123367309499</c:v>
                </c:pt>
                <c:pt idx="9014" formatCode="General">
                  <c:v>9.0150127410888601</c:v>
                </c:pt>
                <c:pt idx="9015" formatCode="General">
                  <c:v>9.0160131454467702</c:v>
                </c:pt>
                <c:pt idx="9016" formatCode="General">
                  <c:v>9.0170135498046804</c:v>
                </c:pt>
                <c:pt idx="9017" formatCode="General">
                  <c:v>9.0180139541625906</c:v>
                </c:pt>
                <c:pt idx="9018" formatCode="General">
                  <c:v>9.0190143585205007</c:v>
                </c:pt>
                <c:pt idx="9019" formatCode="General">
                  <c:v>9.0200147628784109</c:v>
                </c:pt>
                <c:pt idx="9020" formatCode="General">
                  <c:v>9.0210151672363192</c:v>
                </c:pt>
                <c:pt idx="9021" formatCode="General">
                  <c:v>9.0220155715942294</c:v>
                </c:pt>
                <c:pt idx="9022" formatCode="General">
                  <c:v>9.0230159759521396</c:v>
                </c:pt>
                <c:pt idx="9023" formatCode="General">
                  <c:v>9.0240163803100497</c:v>
                </c:pt>
                <c:pt idx="9024" formatCode="General">
                  <c:v>9.0250167846679599</c:v>
                </c:pt>
                <c:pt idx="9025" formatCode="General">
                  <c:v>9.02601718902587</c:v>
                </c:pt>
                <c:pt idx="9026" formatCode="General">
                  <c:v>9.0270175933837802</c:v>
                </c:pt>
                <c:pt idx="9027" formatCode="General">
                  <c:v>9.0280179977416903</c:v>
                </c:pt>
                <c:pt idx="9028" formatCode="General">
                  <c:v>9.0290184020996005</c:v>
                </c:pt>
                <c:pt idx="9029" formatCode="General">
                  <c:v>9.0300188064575106</c:v>
                </c:pt>
                <c:pt idx="9030" formatCode="General">
                  <c:v>9.0310192108154208</c:v>
                </c:pt>
                <c:pt idx="9031" formatCode="General">
                  <c:v>9.0320196151733292</c:v>
                </c:pt>
                <c:pt idx="9032" formatCode="General">
                  <c:v>9.03302001953125</c:v>
                </c:pt>
                <c:pt idx="9033" formatCode="General">
                  <c:v>9.0340204238891602</c:v>
                </c:pt>
                <c:pt idx="9034" formatCode="General">
                  <c:v>9.0350208282470703</c:v>
                </c:pt>
                <c:pt idx="9035" formatCode="General">
                  <c:v>9.0360212326049805</c:v>
                </c:pt>
                <c:pt idx="9036" formatCode="General">
                  <c:v>9.0370216369628906</c:v>
                </c:pt>
                <c:pt idx="9037" formatCode="General">
                  <c:v>9.0380220413208008</c:v>
                </c:pt>
                <c:pt idx="9038" formatCode="General">
                  <c:v>9.0390224456787092</c:v>
                </c:pt>
                <c:pt idx="9039" formatCode="General">
                  <c:v>9.0400228500366193</c:v>
                </c:pt>
                <c:pt idx="9040" formatCode="General">
                  <c:v>9.0410232543945295</c:v>
                </c:pt>
                <c:pt idx="9041" formatCode="General">
                  <c:v>9.0420236587524396</c:v>
                </c:pt>
                <c:pt idx="9042" formatCode="General">
                  <c:v>9.0430240631103498</c:v>
                </c:pt>
                <c:pt idx="9043" formatCode="General">
                  <c:v>9.0440244674682599</c:v>
                </c:pt>
                <c:pt idx="9044" formatCode="General">
                  <c:v>9.0450248718261701</c:v>
                </c:pt>
                <c:pt idx="9045" formatCode="General">
                  <c:v>9.0460252761840803</c:v>
                </c:pt>
                <c:pt idx="9046" formatCode="General">
                  <c:v>9.0470256805419904</c:v>
                </c:pt>
                <c:pt idx="9047" formatCode="General">
                  <c:v>9.0480260848999006</c:v>
                </c:pt>
                <c:pt idx="9048" formatCode="General">
                  <c:v>9.0490264892578107</c:v>
                </c:pt>
                <c:pt idx="9049" formatCode="General">
                  <c:v>9.0500268936157209</c:v>
                </c:pt>
                <c:pt idx="9050" formatCode="General">
                  <c:v>9.0510272979736293</c:v>
                </c:pt>
                <c:pt idx="9051" formatCode="General">
                  <c:v>9.0520277023315394</c:v>
                </c:pt>
                <c:pt idx="9052" formatCode="General">
                  <c:v>9.0530281066894496</c:v>
                </c:pt>
                <c:pt idx="9053" formatCode="General">
                  <c:v>9.0540285110473597</c:v>
                </c:pt>
                <c:pt idx="9054" formatCode="General">
                  <c:v>9.0550289154052699</c:v>
                </c:pt>
                <c:pt idx="9055" formatCode="General">
                  <c:v>9.05602931976318</c:v>
                </c:pt>
                <c:pt idx="9056" formatCode="General">
                  <c:v>9.0570297241210902</c:v>
                </c:pt>
                <c:pt idx="9057" formatCode="General">
                  <c:v>9.0580301284790004</c:v>
                </c:pt>
                <c:pt idx="9058" formatCode="General">
                  <c:v>9.0590305328369105</c:v>
                </c:pt>
                <c:pt idx="9059" formatCode="General">
                  <c:v>9.0600309371948207</c:v>
                </c:pt>
                <c:pt idx="9060" formatCode="General">
                  <c:v>9.0610313415527308</c:v>
                </c:pt>
                <c:pt idx="9061" formatCode="General">
                  <c:v>9.0620317459106392</c:v>
                </c:pt>
                <c:pt idx="9062" formatCode="General">
                  <c:v>9.0630321502685494</c:v>
                </c:pt>
                <c:pt idx="9063" formatCode="General">
                  <c:v>9.0640325546264595</c:v>
                </c:pt>
                <c:pt idx="9064" formatCode="General">
                  <c:v>9.0650329589843697</c:v>
                </c:pt>
                <c:pt idx="9065" formatCode="General">
                  <c:v>9.0660333633422798</c:v>
                </c:pt>
                <c:pt idx="9066" formatCode="General">
                  <c:v>9.06703376770019</c:v>
                </c:pt>
                <c:pt idx="9067" formatCode="General">
                  <c:v>9.0680341720581001</c:v>
                </c:pt>
                <c:pt idx="9068" formatCode="General">
                  <c:v>9.0690345764160103</c:v>
                </c:pt>
                <c:pt idx="9069" formatCode="General">
                  <c:v>9.0700349807739205</c:v>
                </c:pt>
                <c:pt idx="9070" formatCode="General">
                  <c:v>9.0710353851318306</c:v>
                </c:pt>
                <c:pt idx="9071" formatCode="General">
                  <c:v>9.0720357894897408</c:v>
                </c:pt>
                <c:pt idx="9072" formatCode="General">
                  <c:v>9.0730361938476491</c:v>
                </c:pt>
                <c:pt idx="9073" formatCode="General">
                  <c:v>9.0740365982055593</c:v>
                </c:pt>
                <c:pt idx="9074" formatCode="General">
                  <c:v>9.0750370025634695</c:v>
                </c:pt>
                <c:pt idx="9075" formatCode="General">
                  <c:v>9.0760374069213796</c:v>
                </c:pt>
                <c:pt idx="9076" formatCode="General">
                  <c:v>9.0770378112792898</c:v>
                </c:pt>
                <c:pt idx="9077" formatCode="General">
                  <c:v>9.0780382156371999</c:v>
                </c:pt>
                <c:pt idx="9078" formatCode="General">
                  <c:v>9.0790386199951101</c:v>
                </c:pt>
                <c:pt idx="9079" formatCode="General">
                  <c:v>9.0800390243530202</c:v>
                </c:pt>
                <c:pt idx="9080" formatCode="General">
                  <c:v>9.0810394287109304</c:v>
                </c:pt>
                <c:pt idx="9081" formatCode="General">
                  <c:v>9.0820398330688406</c:v>
                </c:pt>
                <c:pt idx="9082" formatCode="General">
                  <c:v>9.0830402374267507</c:v>
                </c:pt>
                <c:pt idx="9083" formatCode="General">
                  <c:v>9.0840406417846609</c:v>
                </c:pt>
                <c:pt idx="9084" formatCode="General">
                  <c:v>9.0850410461425692</c:v>
                </c:pt>
                <c:pt idx="9085" formatCode="General">
                  <c:v>9.0860414505004794</c:v>
                </c:pt>
                <c:pt idx="9086" formatCode="General">
                  <c:v>9.0870418548583896</c:v>
                </c:pt>
                <c:pt idx="9087" formatCode="General">
                  <c:v>9.0880422592162997</c:v>
                </c:pt>
                <c:pt idx="9088" formatCode="General">
                  <c:v>9.0890426635742099</c:v>
                </c:pt>
                <c:pt idx="9089" formatCode="General">
                  <c:v>9.09004306793212</c:v>
                </c:pt>
                <c:pt idx="9090" formatCode="General">
                  <c:v>9.0910434722900302</c:v>
                </c:pt>
                <c:pt idx="9091" formatCode="General">
                  <c:v>9.0920438766479403</c:v>
                </c:pt>
                <c:pt idx="9092" formatCode="General">
                  <c:v>9.0930442810058505</c:v>
                </c:pt>
                <c:pt idx="9093" formatCode="General">
                  <c:v>9.0940446853637606</c:v>
                </c:pt>
                <c:pt idx="9094" formatCode="General">
                  <c:v>9.0950450897216708</c:v>
                </c:pt>
                <c:pt idx="9095" formatCode="General">
                  <c:v>9.0960454940795792</c:v>
                </c:pt>
                <c:pt idx="9096" formatCode="General">
                  <c:v>9.0970458984375</c:v>
                </c:pt>
                <c:pt idx="9097" formatCode="General">
                  <c:v>9.0980463027954102</c:v>
                </c:pt>
                <c:pt idx="9098" formatCode="General">
                  <c:v>9.0990467071533203</c:v>
                </c:pt>
                <c:pt idx="9099" formatCode="General">
                  <c:v>9.1000471115112305</c:v>
                </c:pt>
                <c:pt idx="9100" formatCode="General">
                  <c:v>9.1010475158691406</c:v>
                </c:pt>
                <c:pt idx="9101" formatCode="General">
                  <c:v>9.1020479202270508</c:v>
                </c:pt>
                <c:pt idx="9102" formatCode="General">
                  <c:v>9.1030483245849592</c:v>
                </c:pt>
                <c:pt idx="9103" formatCode="General">
                  <c:v>9.1040487289428693</c:v>
                </c:pt>
                <c:pt idx="9104" formatCode="General">
                  <c:v>9.1050491333007795</c:v>
                </c:pt>
                <c:pt idx="9105" formatCode="General">
                  <c:v>9.1060495376586896</c:v>
                </c:pt>
                <c:pt idx="9106" formatCode="General">
                  <c:v>9.1070499420165998</c:v>
                </c:pt>
                <c:pt idx="9107" formatCode="General">
                  <c:v>9.1080503463745099</c:v>
                </c:pt>
                <c:pt idx="9108" formatCode="General">
                  <c:v>9.1090507507324201</c:v>
                </c:pt>
                <c:pt idx="9109" formatCode="General">
                  <c:v>9.1100511550903303</c:v>
                </c:pt>
                <c:pt idx="9110" formatCode="General">
                  <c:v>9.1110515594482404</c:v>
                </c:pt>
                <c:pt idx="9111" formatCode="General">
                  <c:v>9.1120519638061506</c:v>
                </c:pt>
                <c:pt idx="9112" formatCode="General">
                  <c:v>9.1130523681640607</c:v>
                </c:pt>
                <c:pt idx="9113" formatCode="General">
                  <c:v>9.1140527725219709</c:v>
                </c:pt>
                <c:pt idx="9114" formatCode="General">
                  <c:v>9.1150531768798793</c:v>
                </c:pt>
                <c:pt idx="9115" formatCode="General">
                  <c:v>9.1160535812377894</c:v>
                </c:pt>
                <c:pt idx="9116" formatCode="General">
                  <c:v>9.1170539855956996</c:v>
                </c:pt>
                <c:pt idx="9117" formatCode="General">
                  <c:v>9.1180543899536097</c:v>
                </c:pt>
                <c:pt idx="9118" formatCode="General">
                  <c:v>9.1190547943115199</c:v>
                </c:pt>
                <c:pt idx="9119" formatCode="General">
                  <c:v>9.12005519866943</c:v>
                </c:pt>
                <c:pt idx="9120" formatCode="General">
                  <c:v>9.1210556030273402</c:v>
                </c:pt>
                <c:pt idx="9121" formatCode="General">
                  <c:v>9.1220560073852504</c:v>
                </c:pt>
                <c:pt idx="9122" formatCode="General">
                  <c:v>9.1230564117431605</c:v>
                </c:pt>
                <c:pt idx="9123" formatCode="General">
                  <c:v>9.1240568161010707</c:v>
                </c:pt>
                <c:pt idx="9124" formatCode="General">
                  <c:v>9.1250572204589808</c:v>
                </c:pt>
                <c:pt idx="9125" formatCode="General">
                  <c:v>9.1260576248168892</c:v>
                </c:pt>
                <c:pt idx="9126" formatCode="General">
                  <c:v>9.1270580291747994</c:v>
                </c:pt>
                <c:pt idx="9127" formatCode="General">
                  <c:v>9.1280584335327095</c:v>
                </c:pt>
                <c:pt idx="9128" formatCode="General">
                  <c:v>9.1290588378906197</c:v>
                </c:pt>
                <c:pt idx="9129" formatCode="General">
                  <c:v>9.1300592422485298</c:v>
                </c:pt>
                <c:pt idx="9130" formatCode="General">
                  <c:v>9.13105964660644</c:v>
                </c:pt>
                <c:pt idx="9131" formatCode="General">
                  <c:v>9.1320600509643501</c:v>
                </c:pt>
                <c:pt idx="9132" formatCode="General">
                  <c:v>9.1330604553222603</c:v>
                </c:pt>
                <c:pt idx="9133" formatCode="General">
                  <c:v>9.1340608596801705</c:v>
                </c:pt>
                <c:pt idx="9134" formatCode="General">
                  <c:v>9.1350612640380806</c:v>
                </c:pt>
                <c:pt idx="9135" formatCode="General">
                  <c:v>9.1360616683959908</c:v>
                </c:pt>
                <c:pt idx="9136" formatCode="General">
                  <c:v>9.1370620727538991</c:v>
                </c:pt>
                <c:pt idx="9137" formatCode="General">
                  <c:v>9.1380624771118093</c:v>
                </c:pt>
                <c:pt idx="9138" formatCode="General">
                  <c:v>9.1390628814697195</c:v>
                </c:pt>
                <c:pt idx="9139" formatCode="General">
                  <c:v>9.1400632858276296</c:v>
                </c:pt>
                <c:pt idx="9140" formatCode="General">
                  <c:v>9.1410636901855398</c:v>
                </c:pt>
                <c:pt idx="9141" formatCode="General">
                  <c:v>9.1420640945434499</c:v>
                </c:pt>
                <c:pt idx="9142" formatCode="General">
                  <c:v>9.1430644989013601</c:v>
                </c:pt>
                <c:pt idx="9143" formatCode="General">
                  <c:v>9.1440649032592702</c:v>
                </c:pt>
                <c:pt idx="9144" formatCode="General">
                  <c:v>9.1450653076171804</c:v>
                </c:pt>
                <c:pt idx="9145" formatCode="General">
                  <c:v>9.1460657119750906</c:v>
                </c:pt>
                <c:pt idx="9146" formatCode="General">
                  <c:v>9.1470661163330007</c:v>
                </c:pt>
                <c:pt idx="9147" formatCode="General">
                  <c:v>9.1480665206909109</c:v>
                </c:pt>
                <c:pt idx="9148" formatCode="General">
                  <c:v>9.1490669250488192</c:v>
                </c:pt>
                <c:pt idx="9149" formatCode="General">
                  <c:v>9.1500673294067294</c:v>
                </c:pt>
                <c:pt idx="9150" formatCode="General">
                  <c:v>9.1510677337646396</c:v>
                </c:pt>
                <c:pt idx="9151" formatCode="General">
                  <c:v>9.1520681381225497</c:v>
                </c:pt>
                <c:pt idx="9152" formatCode="General">
                  <c:v>9.1530685424804599</c:v>
                </c:pt>
                <c:pt idx="9153" formatCode="General">
                  <c:v>9.15406894683837</c:v>
                </c:pt>
                <c:pt idx="9154" formatCode="General">
                  <c:v>9.1550693511962802</c:v>
                </c:pt>
                <c:pt idx="9155" formatCode="General">
                  <c:v>9.1560697555541903</c:v>
                </c:pt>
                <c:pt idx="9156" formatCode="General">
                  <c:v>9.1570701599121005</c:v>
                </c:pt>
                <c:pt idx="9157" formatCode="General">
                  <c:v>9.1580705642700106</c:v>
                </c:pt>
                <c:pt idx="9158" formatCode="General">
                  <c:v>9.1590709686279208</c:v>
                </c:pt>
                <c:pt idx="9159" formatCode="General">
                  <c:v>9.1600713729858292</c:v>
                </c:pt>
                <c:pt idx="9160" formatCode="General">
                  <c:v>9.16107177734375</c:v>
                </c:pt>
                <c:pt idx="9161" formatCode="General">
                  <c:v>9.1620721817016602</c:v>
                </c:pt>
                <c:pt idx="9162" formatCode="General">
                  <c:v>9.1630725860595703</c:v>
                </c:pt>
                <c:pt idx="9163" formatCode="General">
                  <c:v>9.1640729904174805</c:v>
                </c:pt>
                <c:pt idx="9164" formatCode="General">
                  <c:v>9.1650733947753906</c:v>
                </c:pt>
                <c:pt idx="9165" formatCode="General">
                  <c:v>9.1660737991333008</c:v>
                </c:pt>
                <c:pt idx="9166" formatCode="General">
                  <c:v>9.1670742034912092</c:v>
                </c:pt>
                <c:pt idx="9167" formatCode="General">
                  <c:v>9.1680746078491193</c:v>
                </c:pt>
                <c:pt idx="9168" formatCode="General">
                  <c:v>9.1690750122070295</c:v>
                </c:pt>
                <c:pt idx="9169" formatCode="General">
                  <c:v>9.1700754165649396</c:v>
                </c:pt>
                <c:pt idx="9170" formatCode="General">
                  <c:v>9.1710758209228498</c:v>
                </c:pt>
                <c:pt idx="9171" formatCode="General">
                  <c:v>9.1720762252807599</c:v>
                </c:pt>
                <c:pt idx="9172" formatCode="General">
                  <c:v>9.1730766296386701</c:v>
                </c:pt>
                <c:pt idx="9173" formatCode="General">
                  <c:v>9.1740770339965803</c:v>
                </c:pt>
                <c:pt idx="9174" formatCode="General">
                  <c:v>9.1750774383544904</c:v>
                </c:pt>
                <c:pt idx="9175" formatCode="General">
                  <c:v>9.1760778427124006</c:v>
                </c:pt>
                <c:pt idx="9176" formatCode="General">
                  <c:v>9.1770782470703107</c:v>
                </c:pt>
                <c:pt idx="9177" formatCode="General">
                  <c:v>9.1780786514282209</c:v>
                </c:pt>
                <c:pt idx="9178" formatCode="General">
                  <c:v>9.1790790557861293</c:v>
                </c:pt>
                <c:pt idx="9179" formatCode="General">
                  <c:v>9.1800794601440394</c:v>
                </c:pt>
                <c:pt idx="9180" formatCode="General">
                  <c:v>9.1810798645019496</c:v>
                </c:pt>
                <c:pt idx="9181" formatCode="General">
                  <c:v>9.1820802688598597</c:v>
                </c:pt>
                <c:pt idx="9182" formatCode="General">
                  <c:v>9.1830806732177699</c:v>
                </c:pt>
                <c:pt idx="9183" formatCode="General">
                  <c:v>9.18408107757568</c:v>
                </c:pt>
                <c:pt idx="9184" formatCode="General">
                  <c:v>9.1850814819335902</c:v>
                </c:pt>
                <c:pt idx="9185" formatCode="General">
                  <c:v>9.1860818862915004</c:v>
                </c:pt>
                <c:pt idx="9186" formatCode="General">
                  <c:v>9.1870822906494105</c:v>
                </c:pt>
                <c:pt idx="9187" formatCode="General">
                  <c:v>9.1880826950073207</c:v>
                </c:pt>
                <c:pt idx="9188" formatCode="General">
                  <c:v>9.1890830993652308</c:v>
                </c:pt>
                <c:pt idx="9189" formatCode="General">
                  <c:v>9.1900835037231392</c:v>
                </c:pt>
                <c:pt idx="9190" formatCode="General">
                  <c:v>9.1910839080810494</c:v>
                </c:pt>
                <c:pt idx="9191" formatCode="General">
                  <c:v>9.1920843124389595</c:v>
                </c:pt>
                <c:pt idx="9192" formatCode="General">
                  <c:v>9.1930847167968697</c:v>
                </c:pt>
                <c:pt idx="9193" formatCode="General">
                  <c:v>9.1940851211547798</c:v>
                </c:pt>
                <c:pt idx="9194" formatCode="General">
                  <c:v>9.19508552551269</c:v>
                </c:pt>
                <c:pt idx="9195" formatCode="General">
                  <c:v>9.1960859298706001</c:v>
                </c:pt>
                <c:pt idx="9196" formatCode="General">
                  <c:v>9.1970863342285103</c:v>
                </c:pt>
                <c:pt idx="9197" formatCode="General">
                  <c:v>9.1980867385864205</c:v>
                </c:pt>
                <c:pt idx="9198" formatCode="General">
                  <c:v>9.1990871429443306</c:v>
                </c:pt>
                <c:pt idx="9199" formatCode="General">
                  <c:v>9.2000875473022408</c:v>
                </c:pt>
                <c:pt idx="9200" formatCode="General">
                  <c:v>9.2010879516601491</c:v>
                </c:pt>
                <c:pt idx="9201" formatCode="General">
                  <c:v>9.2020883560180593</c:v>
                </c:pt>
                <c:pt idx="9202" formatCode="General">
                  <c:v>9.2030887603759695</c:v>
                </c:pt>
                <c:pt idx="9203" formatCode="General">
                  <c:v>9.2040891647338796</c:v>
                </c:pt>
                <c:pt idx="9204" formatCode="General">
                  <c:v>9.2050895690917898</c:v>
                </c:pt>
                <c:pt idx="9205" formatCode="General">
                  <c:v>9.2060899734496999</c:v>
                </c:pt>
                <c:pt idx="9206" formatCode="General">
                  <c:v>9.2070903778076101</c:v>
                </c:pt>
                <c:pt idx="9207" formatCode="General">
                  <c:v>9.2080907821655202</c:v>
                </c:pt>
                <c:pt idx="9208" formatCode="General">
                  <c:v>9.2090911865234304</c:v>
                </c:pt>
                <c:pt idx="9209" formatCode="General">
                  <c:v>9.2100915908813406</c:v>
                </c:pt>
                <c:pt idx="9210" formatCode="General">
                  <c:v>9.2110919952392507</c:v>
                </c:pt>
                <c:pt idx="9211" formatCode="General">
                  <c:v>9.2120923995971609</c:v>
                </c:pt>
                <c:pt idx="9212" formatCode="General">
                  <c:v>9.2130928039550692</c:v>
                </c:pt>
                <c:pt idx="9213" formatCode="General">
                  <c:v>9.2140932083129794</c:v>
                </c:pt>
                <c:pt idx="9214" formatCode="General">
                  <c:v>9.2150936126708896</c:v>
                </c:pt>
                <c:pt idx="9215" formatCode="General">
                  <c:v>9.2160940170287997</c:v>
                </c:pt>
                <c:pt idx="9216" formatCode="General">
                  <c:v>9.2170944213867099</c:v>
                </c:pt>
                <c:pt idx="9217" formatCode="General">
                  <c:v>9.21809482574462</c:v>
                </c:pt>
                <c:pt idx="9218" formatCode="General">
                  <c:v>9.2190952301025302</c:v>
                </c:pt>
                <c:pt idx="9219" formatCode="General">
                  <c:v>9.2200956344604403</c:v>
                </c:pt>
                <c:pt idx="9220" formatCode="General">
                  <c:v>9.2210960388183505</c:v>
                </c:pt>
                <c:pt idx="9221" formatCode="General">
                  <c:v>9.2220964431762606</c:v>
                </c:pt>
                <c:pt idx="9222" formatCode="General">
                  <c:v>9.2230968475341708</c:v>
                </c:pt>
                <c:pt idx="9223" formatCode="General">
                  <c:v>9.2240972518920792</c:v>
                </c:pt>
                <c:pt idx="9224" formatCode="General">
                  <c:v>9.22509765625</c:v>
                </c:pt>
                <c:pt idx="9225" formatCode="General">
                  <c:v>9.2260980606079102</c:v>
                </c:pt>
                <c:pt idx="9226" formatCode="General">
                  <c:v>9.2270984649658203</c:v>
                </c:pt>
                <c:pt idx="9227" formatCode="General">
                  <c:v>9.2280988693237305</c:v>
                </c:pt>
                <c:pt idx="9228" formatCode="General">
                  <c:v>9.2290992736816406</c:v>
                </c:pt>
                <c:pt idx="9229" formatCode="General">
                  <c:v>9.2300996780395508</c:v>
                </c:pt>
                <c:pt idx="9230" formatCode="General">
                  <c:v>9.2311000823974592</c:v>
                </c:pt>
                <c:pt idx="9231" formatCode="General">
                  <c:v>9.2321004867553693</c:v>
                </c:pt>
                <c:pt idx="9232" formatCode="General">
                  <c:v>9.2331008911132795</c:v>
                </c:pt>
                <c:pt idx="9233" formatCode="General">
                  <c:v>9.2341012954711896</c:v>
                </c:pt>
                <c:pt idx="9234" formatCode="General">
                  <c:v>9.2351016998290998</c:v>
                </c:pt>
                <c:pt idx="9235" formatCode="General">
                  <c:v>9.2361021041870099</c:v>
                </c:pt>
                <c:pt idx="9236" formatCode="General">
                  <c:v>9.2371025085449201</c:v>
                </c:pt>
                <c:pt idx="9237" formatCode="General">
                  <c:v>9.2381029129028303</c:v>
                </c:pt>
                <c:pt idx="9238" formatCode="General">
                  <c:v>9.2391033172607404</c:v>
                </c:pt>
                <c:pt idx="9239" formatCode="General">
                  <c:v>9.2401037216186506</c:v>
                </c:pt>
                <c:pt idx="9240" formatCode="General">
                  <c:v>9.2411041259765607</c:v>
                </c:pt>
                <c:pt idx="9241" formatCode="General">
                  <c:v>9.2421045303344709</c:v>
                </c:pt>
                <c:pt idx="9242" formatCode="General">
                  <c:v>9.2431049346923793</c:v>
                </c:pt>
                <c:pt idx="9243" formatCode="General">
                  <c:v>9.2441053390502894</c:v>
                </c:pt>
                <c:pt idx="9244" formatCode="General">
                  <c:v>9.2451057434081996</c:v>
                </c:pt>
                <c:pt idx="9245" formatCode="General">
                  <c:v>9.2461061477661097</c:v>
                </c:pt>
                <c:pt idx="9246" formatCode="General">
                  <c:v>9.2471065521240199</c:v>
                </c:pt>
                <c:pt idx="9247" formatCode="General">
                  <c:v>9.24810695648193</c:v>
                </c:pt>
                <c:pt idx="9248" formatCode="General">
                  <c:v>9.2491073608398402</c:v>
                </c:pt>
                <c:pt idx="9249" formatCode="General">
                  <c:v>9.2501077651977504</c:v>
                </c:pt>
                <c:pt idx="9250" formatCode="General">
                  <c:v>9.2511081695556605</c:v>
                </c:pt>
                <c:pt idx="9251" formatCode="General">
                  <c:v>9.2521085739135707</c:v>
                </c:pt>
                <c:pt idx="9252" formatCode="General">
                  <c:v>9.2531089782714808</c:v>
                </c:pt>
                <c:pt idx="9253" formatCode="General">
                  <c:v>9.2541093826293892</c:v>
                </c:pt>
                <c:pt idx="9254" formatCode="General">
                  <c:v>9.2551097869872994</c:v>
                </c:pt>
                <c:pt idx="9255" formatCode="General">
                  <c:v>9.2561101913452095</c:v>
                </c:pt>
                <c:pt idx="9256" formatCode="General">
                  <c:v>9.2571105957031197</c:v>
                </c:pt>
                <c:pt idx="9257" formatCode="General">
                  <c:v>9.2581110000610298</c:v>
                </c:pt>
                <c:pt idx="9258" formatCode="General">
                  <c:v>9.25911140441894</c:v>
                </c:pt>
                <c:pt idx="9259" formatCode="General">
                  <c:v>9.2601118087768501</c:v>
                </c:pt>
                <c:pt idx="9260" formatCode="General">
                  <c:v>9.2611122131347603</c:v>
                </c:pt>
                <c:pt idx="9261" formatCode="General">
                  <c:v>9.2621126174926705</c:v>
                </c:pt>
                <c:pt idx="9262" formatCode="General">
                  <c:v>9.2631130218505806</c:v>
                </c:pt>
                <c:pt idx="9263" formatCode="General">
                  <c:v>9.2641134262084908</c:v>
                </c:pt>
                <c:pt idx="9264" formatCode="General">
                  <c:v>9.2651138305663991</c:v>
                </c:pt>
                <c:pt idx="9265" formatCode="General">
                  <c:v>9.2661142349243093</c:v>
                </c:pt>
                <c:pt idx="9266" formatCode="General">
                  <c:v>9.2671146392822195</c:v>
                </c:pt>
                <c:pt idx="9267" formatCode="General">
                  <c:v>9.2681150436401296</c:v>
                </c:pt>
                <c:pt idx="9268" formatCode="General">
                  <c:v>9.2691154479980398</c:v>
                </c:pt>
                <c:pt idx="9269" formatCode="General">
                  <c:v>9.2701158523559499</c:v>
                </c:pt>
                <c:pt idx="9270" formatCode="General">
                  <c:v>9.2711162567138601</c:v>
                </c:pt>
                <c:pt idx="9271" formatCode="General">
                  <c:v>9.2721166610717702</c:v>
                </c:pt>
                <c:pt idx="9272" formatCode="General">
                  <c:v>9.2731170654296804</c:v>
                </c:pt>
                <c:pt idx="9273" formatCode="General">
                  <c:v>9.2741174697875906</c:v>
                </c:pt>
                <c:pt idx="9274" formatCode="General">
                  <c:v>9.2751178741455007</c:v>
                </c:pt>
                <c:pt idx="9275" formatCode="General">
                  <c:v>9.2761182785034109</c:v>
                </c:pt>
                <c:pt idx="9276" formatCode="General">
                  <c:v>9.2771186828613192</c:v>
                </c:pt>
                <c:pt idx="9277" formatCode="General">
                  <c:v>9.2781190872192294</c:v>
                </c:pt>
                <c:pt idx="9278" formatCode="General">
                  <c:v>9.2791194915771396</c:v>
                </c:pt>
                <c:pt idx="9279" formatCode="General">
                  <c:v>9.2801198959350497</c:v>
                </c:pt>
                <c:pt idx="9280" formatCode="General">
                  <c:v>9.2811203002929599</c:v>
                </c:pt>
                <c:pt idx="9281" formatCode="General">
                  <c:v>9.28212070465087</c:v>
                </c:pt>
                <c:pt idx="9282" formatCode="General">
                  <c:v>9.2831211090087802</c:v>
                </c:pt>
                <c:pt idx="9283" formatCode="General">
                  <c:v>9.2841215133666903</c:v>
                </c:pt>
                <c:pt idx="9284" formatCode="General">
                  <c:v>9.2851219177246005</c:v>
                </c:pt>
                <c:pt idx="9285" formatCode="General">
                  <c:v>9.2861223220825106</c:v>
                </c:pt>
                <c:pt idx="9286" formatCode="General">
                  <c:v>9.2871227264404208</c:v>
                </c:pt>
                <c:pt idx="9287" formatCode="General">
                  <c:v>9.2881231307983292</c:v>
                </c:pt>
                <c:pt idx="9288" formatCode="General">
                  <c:v>9.28912353515625</c:v>
                </c:pt>
                <c:pt idx="9289" formatCode="General">
                  <c:v>9.2901239395141602</c:v>
                </c:pt>
                <c:pt idx="9290" formatCode="General">
                  <c:v>9.2911243438720703</c:v>
                </c:pt>
                <c:pt idx="9291" formatCode="General">
                  <c:v>9.2921247482299805</c:v>
                </c:pt>
                <c:pt idx="9292" formatCode="General">
                  <c:v>9.2931251525878906</c:v>
                </c:pt>
                <c:pt idx="9293" formatCode="General">
                  <c:v>9.2941255569458008</c:v>
                </c:pt>
                <c:pt idx="9294" formatCode="General">
                  <c:v>9.2951259613037092</c:v>
                </c:pt>
                <c:pt idx="9295" formatCode="General">
                  <c:v>9.2961263656616193</c:v>
                </c:pt>
                <c:pt idx="9296" formatCode="General">
                  <c:v>9.2971267700195295</c:v>
                </c:pt>
                <c:pt idx="9297" formatCode="General">
                  <c:v>9.2981271743774396</c:v>
                </c:pt>
                <c:pt idx="9298" formatCode="General">
                  <c:v>9.2991275787353498</c:v>
                </c:pt>
                <c:pt idx="9299" formatCode="General">
                  <c:v>9.3001279830932599</c:v>
                </c:pt>
                <c:pt idx="9300" formatCode="General">
                  <c:v>9.3011283874511701</c:v>
                </c:pt>
                <c:pt idx="9301" formatCode="General">
                  <c:v>9.3021287918090803</c:v>
                </c:pt>
                <c:pt idx="9302" formatCode="General">
                  <c:v>9.3031291961669904</c:v>
                </c:pt>
                <c:pt idx="9303" formatCode="General">
                  <c:v>9.3041296005249006</c:v>
                </c:pt>
                <c:pt idx="9304" formatCode="General">
                  <c:v>9.3051300048828107</c:v>
                </c:pt>
                <c:pt idx="9305" formatCode="General">
                  <c:v>9.3061304092407209</c:v>
                </c:pt>
                <c:pt idx="9306" formatCode="General">
                  <c:v>9.3071308135986293</c:v>
                </c:pt>
                <c:pt idx="9307" formatCode="General">
                  <c:v>9.3081312179565394</c:v>
                </c:pt>
                <c:pt idx="9308" formatCode="General">
                  <c:v>9.3091316223144496</c:v>
                </c:pt>
                <c:pt idx="9309" formatCode="General">
                  <c:v>9.3101320266723597</c:v>
                </c:pt>
                <c:pt idx="9310" formatCode="General">
                  <c:v>9.3111324310302699</c:v>
                </c:pt>
                <c:pt idx="9311" formatCode="General">
                  <c:v>9.31213283538818</c:v>
                </c:pt>
                <c:pt idx="9312" formatCode="General">
                  <c:v>9.3131332397460902</c:v>
                </c:pt>
                <c:pt idx="9313" formatCode="General">
                  <c:v>9.3141336441040004</c:v>
                </c:pt>
                <c:pt idx="9314" formatCode="General">
                  <c:v>9.3151340484619105</c:v>
                </c:pt>
                <c:pt idx="9315" formatCode="General">
                  <c:v>9.3161344528198207</c:v>
                </c:pt>
                <c:pt idx="9316" formatCode="General">
                  <c:v>9.3171348571777308</c:v>
                </c:pt>
                <c:pt idx="9317" formatCode="General">
                  <c:v>9.3181352615356392</c:v>
                </c:pt>
                <c:pt idx="9318" formatCode="General">
                  <c:v>9.3191356658935494</c:v>
                </c:pt>
                <c:pt idx="9319" formatCode="General">
                  <c:v>9.3201360702514595</c:v>
                </c:pt>
                <c:pt idx="9320" formatCode="General">
                  <c:v>9.3211364746093697</c:v>
                </c:pt>
                <c:pt idx="9321" formatCode="General">
                  <c:v>9.3221368789672798</c:v>
                </c:pt>
                <c:pt idx="9322" formatCode="General">
                  <c:v>9.32313728332519</c:v>
                </c:pt>
                <c:pt idx="9323" formatCode="General">
                  <c:v>9.3241376876831001</c:v>
                </c:pt>
                <c:pt idx="9324" formatCode="General">
                  <c:v>9.3251380920410103</c:v>
                </c:pt>
                <c:pt idx="9325" formatCode="General">
                  <c:v>9.3261384963989205</c:v>
                </c:pt>
                <c:pt idx="9326" formatCode="General">
                  <c:v>9.3271389007568306</c:v>
                </c:pt>
                <c:pt idx="9327" formatCode="General">
                  <c:v>9.3281393051147408</c:v>
                </c:pt>
                <c:pt idx="9328" formatCode="General">
                  <c:v>9.3291397094726491</c:v>
                </c:pt>
                <c:pt idx="9329" formatCode="General">
                  <c:v>9.3301401138305593</c:v>
                </c:pt>
                <c:pt idx="9330" formatCode="General">
                  <c:v>9.3311405181884695</c:v>
                </c:pt>
                <c:pt idx="9331" formatCode="General">
                  <c:v>9.3321409225463796</c:v>
                </c:pt>
                <c:pt idx="9332" formatCode="General">
                  <c:v>9.3331413269042898</c:v>
                </c:pt>
                <c:pt idx="9333" formatCode="General">
                  <c:v>9.3341417312621999</c:v>
                </c:pt>
                <c:pt idx="9334" formatCode="General">
                  <c:v>9.3351421356201101</c:v>
                </c:pt>
                <c:pt idx="9335" formatCode="General">
                  <c:v>9.3361425399780202</c:v>
                </c:pt>
                <c:pt idx="9336" formatCode="General">
                  <c:v>9.3371429443359304</c:v>
                </c:pt>
                <c:pt idx="9337" formatCode="General">
                  <c:v>9.3381433486938406</c:v>
                </c:pt>
                <c:pt idx="9338" formatCode="General">
                  <c:v>9.3391437530517507</c:v>
                </c:pt>
                <c:pt idx="9339" formatCode="General">
                  <c:v>9.3401441574096609</c:v>
                </c:pt>
                <c:pt idx="9340" formatCode="General">
                  <c:v>9.3411445617675692</c:v>
                </c:pt>
                <c:pt idx="9341" formatCode="General">
                  <c:v>9.3421449661254794</c:v>
                </c:pt>
                <c:pt idx="9342" formatCode="General">
                  <c:v>9.3431453704833896</c:v>
                </c:pt>
                <c:pt idx="9343" formatCode="General">
                  <c:v>9.3441457748412997</c:v>
                </c:pt>
                <c:pt idx="9344" formatCode="General">
                  <c:v>9.3451461791992099</c:v>
                </c:pt>
                <c:pt idx="9345" formatCode="General">
                  <c:v>9.34614658355712</c:v>
                </c:pt>
                <c:pt idx="9346" formatCode="General">
                  <c:v>9.3471469879150302</c:v>
                </c:pt>
                <c:pt idx="9347" formatCode="General">
                  <c:v>9.3481473922729403</c:v>
                </c:pt>
                <c:pt idx="9348" formatCode="General">
                  <c:v>9.3491477966308505</c:v>
                </c:pt>
                <c:pt idx="9349" formatCode="General">
                  <c:v>9.3501482009887606</c:v>
                </c:pt>
                <c:pt idx="9350" formatCode="General">
                  <c:v>9.3511486053466708</c:v>
                </c:pt>
                <c:pt idx="9351" formatCode="General">
                  <c:v>9.3521490097045792</c:v>
                </c:pt>
                <c:pt idx="9352" formatCode="General">
                  <c:v>9.3531494140625</c:v>
                </c:pt>
                <c:pt idx="9353" formatCode="General">
                  <c:v>9.3541498184204102</c:v>
                </c:pt>
                <c:pt idx="9354" formatCode="General">
                  <c:v>9.3551502227783203</c:v>
                </c:pt>
                <c:pt idx="9355" formatCode="General">
                  <c:v>9.3561506271362305</c:v>
                </c:pt>
                <c:pt idx="9356" formatCode="General">
                  <c:v>9.3571510314941406</c:v>
                </c:pt>
                <c:pt idx="9357" formatCode="General">
                  <c:v>9.3581514358520508</c:v>
                </c:pt>
                <c:pt idx="9358" formatCode="General">
                  <c:v>9.3591518402099592</c:v>
                </c:pt>
                <c:pt idx="9359" formatCode="General">
                  <c:v>9.3601522445678693</c:v>
                </c:pt>
                <c:pt idx="9360" formatCode="General">
                  <c:v>9.3611526489257795</c:v>
                </c:pt>
                <c:pt idx="9361" formatCode="General">
                  <c:v>9.3621530532836896</c:v>
                </c:pt>
                <c:pt idx="9362" formatCode="General">
                  <c:v>9.3631534576415998</c:v>
                </c:pt>
                <c:pt idx="9363" formatCode="General">
                  <c:v>9.3641538619995099</c:v>
                </c:pt>
                <c:pt idx="9364" formatCode="General">
                  <c:v>9.3651542663574201</c:v>
                </c:pt>
                <c:pt idx="9365" formatCode="General">
                  <c:v>9.3661546707153303</c:v>
                </c:pt>
                <c:pt idx="9366" formatCode="General">
                  <c:v>9.3671550750732404</c:v>
                </c:pt>
                <c:pt idx="9367" formatCode="General">
                  <c:v>9.3681554794311506</c:v>
                </c:pt>
                <c:pt idx="9368" formatCode="General">
                  <c:v>9.3691558837890607</c:v>
                </c:pt>
                <c:pt idx="9369" formatCode="General">
                  <c:v>9.3701562881469709</c:v>
                </c:pt>
                <c:pt idx="9370" formatCode="General">
                  <c:v>9.3711566925048793</c:v>
                </c:pt>
                <c:pt idx="9371" formatCode="General">
                  <c:v>9.3721570968627894</c:v>
                </c:pt>
                <c:pt idx="9372" formatCode="General">
                  <c:v>9.3731575012206996</c:v>
                </c:pt>
                <c:pt idx="9373" formatCode="General">
                  <c:v>9.3741579055786097</c:v>
                </c:pt>
                <c:pt idx="9374" formatCode="General">
                  <c:v>9.3751583099365199</c:v>
                </c:pt>
                <c:pt idx="9375" formatCode="General">
                  <c:v>9.37615871429443</c:v>
                </c:pt>
                <c:pt idx="9376" formatCode="General">
                  <c:v>9.3771591186523402</c:v>
                </c:pt>
                <c:pt idx="9377" formatCode="General">
                  <c:v>9.3781595230102504</c:v>
                </c:pt>
                <c:pt idx="9378" formatCode="General">
                  <c:v>9.3791599273681605</c:v>
                </c:pt>
                <c:pt idx="9379" formatCode="General">
                  <c:v>9.3801603317260707</c:v>
                </c:pt>
                <c:pt idx="9380" formatCode="General">
                  <c:v>9.3811607360839808</c:v>
                </c:pt>
                <c:pt idx="9381" formatCode="General">
                  <c:v>9.3821611404418892</c:v>
                </c:pt>
                <c:pt idx="9382" formatCode="General">
                  <c:v>9.3831615447997994</c:v>
                </c:pt>
                <c:pt idx="9383" formatCode="General">
                  <c:v>9.3841619491577095</c:v>
                </c:pt>
                <c:pt idx="9384" formatCode="General">
                  <c:v>9.3851623535156197</c:v>
                </c:pt>
                <c:pt idx="9385" formatCode="General">
                  <c:v>9.3861627578735298</c:v>
                </c:pt>
                <c:pt idx="9386" formatCode="General">
                  <c:v>9.38716316223144</c:v>
                </c:pt>
                <c:pt idx="9387" formatCode="General">
                  <c:v>9.3881635665893501</c:v>
                </c:pt>
                <c:pt idx="9388" formatCode="General">
                  <c:v>9.3891639709472603</c:v>
                </c:pt>
                <c:pt idx="9389" formatCode="General">
                  <c:v>9.3901643753051705</c:v>
                </c:pt>
                <c:pt idx="9390" formatCode="General">
                  <c:v>9.3911647796630806</c:v>
                </c:pt>
                <c:pt idx="9391" formatCode="General">
                  <c:v>9.3921651840209908</c:v>
                </c:pt>
                <c:pt idx="9392" formatCode="General">
                  <c:v>9.3931655883788991</c:v>
                </c:pt>
                <c:pt idx="9393" formatCode="General">
                  <c:v>9.3941659927368093</c:v>
                </c:pt>
                <c:pt idx="9394" formatCode="General">
                  <c:v>9.3951663970947195</c:v>
                </c:pt>
                <c:pt idx="9395" formatCode="General">
                  <c:v>9.3961668014526296</c:v>
                </c:pt>
                <c:pt idx="9396" formatCode="General">
                  <c:v>9.3971672058105398</c:v>
                </c:pt>
                <c:pt idx="9397" formatCode="General">
                  <c:v>9.3981676101684499</c:v>
                </c:pt>
                <c:pt idx="9398" formatCode="General">
                  <c:v>9.3991680145263601</c:v>
                </c:pt>
                <c:pt idx="9399" formatCode="General">
                  <c:v>9.4001684188842702</c:v>
                </c:pt>
                <c:pt idx="9400" formatCode="General">
                  <c:v>9.4011688232421804</c:v>
                </c:pt>
                <c:pt idx="9401" formatCode="General">
                  <c:v>9.4021692276000906</c:v>
                </c:pt>
                <c:pt idx="9402" formatCode="General">
                  <c:v>9.4031696319580007</c:v>
                </c:pt>
                <c:pt idx="9403" formatCode="General">
                  <c:v>9.4041700363159109</c:v>
                </c:pt>
                <c:pt idx="9404" formatCode="General">
                  <c:v>9.4051704406738192</c:v>
                </c:pt>
                <c:pt idx="9405" formatCode="General">
                  <c:v>9.4061708450317294</c:v>
                </c:pt>
                <c:pt idx="9406" formatCode="General">
                  <c:v>9.4071712493896396</c:v>
                </c:pt>
                <c:pt idx="9407" formatCode="General">
                  <c:v>9.4081716537475497</c:v>
                </c:pt>
                <c:pt idx="9408" formatCode="General">
                  <c:v>9.4091720581054599</c:v>
                </c:pt>
                <c:pt idx="9409" formatCode="General">
                  <c:v>9.41017246246337</c:v>
                </c:pt>
                <c:pt idx="9410" formatCode="General">
                  <c:v>9.4111728668212802</c:v>
                </c:pt>
                <c:pt idx="9411" formatCode="General">
                  <c:v>9.4121732711791903</c:v>
                </c:pt>
                <c:pt idx="9412" formatCode="General">
                  <c:v>9.4131736755371005</c:v>
                </c:pt>
                <c:pt idx="9413" formatCode="General">
                  <c:v>9.4141740798950106</c:v>
                </c:pt>
                <c:pt idx="9414" formatCode="General">
                  <c:v>9.4151744842529208</c:v>
                </c:pt>
                <c:pt idx="9415" formatCode="General">
                  <c:v>9.4161748886108292</c:v>
                </c:pt>
                <c:pt idx="9416" formatCode="General">
                  <c:v>9.41717529296875</c:v>
                </c:pt>
                <c:pt idx="9417" formatCode="General">
                  <c:v>9.4181756973266602</c:v>
                </c:pt>
                <c:pt idx="9418" formatCode="General">
                  <c:v>9.4191761016845703</c:v>
                </c:pt>
                <c:pt idx="9419" formatCode="General">
                  <c:v>9.4201765060424805</c:v>
                </c:pt>
                <c:pt idx="9420" formatCode="General">
                  <c:v>9.4211769104003906</c:v>
                </c:pt>
                <c:pt idx="9421" formatCode="General">
                  <c:v>9.4221773147583008</c:v>
                </c:pt>
                <c:pt idx="9422" formatCode="General">
                  <c:v>9.4231777191162092</c:v>
                </c:pt>
                <c:pt idx="9423" formatCode="General">
                  <c:v>9.4241781234741193</c:v>
                </c:pt>
                <c:pt idx="9424" formatCode="General">
                  <c:v>9.4251785278320295</c:v>
                </c:pt>
                <c:pt idx="9425" formatCode="General">
                  <c:v>9.4261789321899396</c:v>
                </c:pt>
                <c:pt idx="9426" formatCode="General">
                  <c:v>9.4271793365478498</c:v>
                </c:pt>
                <c:pt idx="9427" formatCode="General">
                  <c:v>9.4281797409057599</c:v>
                </c:pt>
                <c:pt idx="9428" formatCode="General">
                  <c:v>9.4291801452636701</c:v>
                </c:pt>
                <c:pt idx="9429" formatCode="General">
                  <c:v>9.4301805496215803</c:v>
                </c:pt>
                <c:pt idx="9430" formatCode="General">
                  <c:v>9.4311809539794904</c:v>
                </c:pt>
                <c:pt idx="9431" formatCode="General">
                  <c:v>9.4321813583374006</c:v>
                </c:pt>
                <c:pt idx="9432" formatCode="General">
                  <c:v>9.4331817626953107</c:v>
                </c:pt>
                <c:pt idx="9433" formatCode="General">
                  <c:v>9.4341821670532209</c:v>
                </c:pt>
                <c:pt idx="9434" formatCode="General">
                  <c:v>9.4351825714111293</c:v>
                </c:pt>
                <c:pt idx="9435" formatCode="General">
                  <c:v>9.4361829757690394</c:v>
                </c:pt>
                <c:pt idx="9436" formatCode="General">
                  <c:v>9.4371833801269496</c:v>
                </c:pt>
                <c:pt idx="9437" formatCode="General">
                  <c:v>9.4381837844848597</c:v>
                </c:pt>
                <c:pt idx="9438" formatCode="General">
                  <c:v>9.4391841888427699</c:v>
                </c:pt>
                <c:pt idx="9439" formatCode="General">
                  <c:v>9.44018459320068</c:v>
                </c:pt>
                <c:pt idx="9440" formatCode="General">
                  <c:v>9.4411849975585902</c:v>
                </c:pt>
                <c:pt idx="9441" formatCode="General">
                  <c:v>9.4421854019165004</c:v>
                </c:pt>
                <c:pt idx="9442" formatCode="General">
                  <c:v>9.4431858062744105</c:v>
                </c:pt>
                <c:pt idx="9443" formatCode="General">
                  <c:v>9.4441862106323207</c:v>
                </c:pt>
                <c:pt idx="9444" formatCode="General">
                  <c:v>9.4451866149902308</c:v>
                </c:pt>
                <c:pt idx="9445" formatCode="General">
                  <c:v>9.4461870193481392</c:v>
                </c:pt>
                <c:pt idx="9446" formatCode="General">
                  <c:v>9.4471874237060494</c:v>
                </c:pt>
                <c:pt idx="9447" formatCode="General">
                  <c:v>9.4481878280639595</c:v>
                </c:pt>
                <c:pt idx="9448" formatCode="General">
                  <c:v>9.4491882324218697</c:v>
                </c:pt>
                <c:pt idx="9449" formatCode="General">
                  <c:v>9.4501886367797798</c:v>
                </c:pt>
                <c:pt idx="9450" formatCode="General">
                  <c:v>9.45118904113769</c:v>
                </c:pt>
                <c:pt idx="9451" formatCode="General">
                  <c:v>9.4521894454956001</c:v>
                </c:pt>
                <c:pt idx="9452" formatCode="General">
                  <c:v>9.4531898498535103</c:v>
                </c:pt>
                <c:pt idx="9453" formatCode="General">
                  <c:v>9.4541902542114205</c:v>
                </c:pt>
                <c:pt idx="9454" formatCode="General">
                  <c:v>9.4551906585693306</c:v>
                </c:pt>
                <c:pt idx="9455" formatCode="General">
                  <c:v>9.4561910629272408</c:v>
                </c:pt>
                <c:pt idx="9456" formatCode="General">
                  <c:v>9.4571914672851491</c:v>
                </c:pt>
                <c:pt idx="9457" formatCode="General">
                  <c:v>9.4581918716430593</c:v>
                </c:pt>
                <c:pt idx="9458" formatCode="General">
                  <c:v>9.4591922760009695</c:v>
                </c:pt>
                <c:pt idx="9459" formatCode="General">
                  <c:v>9.4601926803588796</c:v>
                </c:pt>
                <c:pt idx="9460" formatCode="General">
                  <c:v>9.4611930847167898</c:v>
                </c:pt>
                <c:pt idx="9461" formatCode="General">
                  <c:v>9.4621934890746999</c:v>
                </c:pt>
                <c:pt idx="9462" formatCode="General">
                  <c:v>9.4631938934326101</c:v>
                </c:pt>
                <c:pt idx="9463" formatCode="General">
                  <c:v>9.4641942977905202</c:v>
                </c:pt>
                <c:pt idx="9464" formatCode="General">
                  <c:v>9.4651947021484304</c:v>
                </c:pt>
                <c:pt idx="9465" formatCode="General">
                  <c:v>9.4661951065063406</c:v>
                </c:pt>
                <c:pt idx="9466" formatCode="General">
                  <c:v>9.4671955108642507</c:v>
                </c:pt>
                <c:pt idx="9467" formatCode="General">
                  <c:v>9.4681959152221609</c:v>
                </c:pt>
                <c:pt idx="9468" formatCode="General">
                  <c:v>9.4691963195800692</c:v>
                </c:pt>
                <c:pt idx="9469" formatCode="General">
                  <c:v>9.4701967239379794</c:v>
                </c:pt>
                <c:pt idx="9470" formatCode="General">
                  <c:v>9.4711971282958896</c:v>
                </c:pt>
                <c:pt idx="9471" formatCode="General">
                  <c:v>9.4721975326537997</c:v>
                </c:pt>
                <c:pt idx="9472" formatCode="General">
                  <c:v>9.4731979370117099</c:v>
                </c:pt>
                <c:pt idx="9473" formatCode="General">
                  <c:v>9.47419834136962</c:v>
                </c:pt>
                <c:pt idx="9474" formatCode="General">
                  <c:v>9.4751987457275302</c:v>
                </c:pt>
                <c:pt idx="9475" formatCode="General">
                  <c:v>9.4761991500854403</c:v>
                </c:pt>
                <c:pt idx="9476" formatCode="General">
                  <c:v>9.4771995544433505</c:v>
                </c:pt>
                <c:pt idx="9477" formatCode="General">
                  <c:v>9.4781999588012606</c:v>
                </c:pt>
                <c:pt idx="9478" formatCode="General">
                  <c:v>9.4792003631591708</c:v>
                </c:pt>
                <c:pt idx="9479" formatCode="General">
                  <c:v>9.4802007675170792</c:v>
                </c:pt>
                <c:pt idx="9480" formatCode="General">
                  <c:v>9.481201171875</c:v>
                </c:pt>
                <c:pt idx="9481" formatCode="General">
                  <c:v>9.4822015762329102</c:v>
                </c:pt>
                <c:pt idx="9482" formatCode="General">
                  <c:v>9.4832019805908203</c:v>
                </c:pt>
                <c:pt idx="9483" formatCode="General">
                  <c:v>9.4842023849487305</c:v>
                </c:pt>
                <c:pt idx="9484" formatCode="General">
                  <c:v>9.4852027893066406</c:v>
                </c:pt>
                <c:pt idx="9485" formatCode="General">
                  <c:v>9.4862031936645508</c:v>
                </c:pt>
                <c:pt idx="9486" formatCode="General">
                  <c:v>9.4872035980224592</c:v>
                </c:pt>
                <c:pt idx="9487" formatCode="General">
                  <c:v>9.4882040023803693</c:v>
                </c:pt>
                <c:pt idx="9488" formatCode="General">
                  <c:v>9.4892044067382795</c:v>
                </c:pt>
                <c:pt idx="9489" formatCode="General">
                  <c:v>9.4902048110961896</c:v>
                </c:pt>
                <c:pt idx="9490" formatCode="General">
                  <c:v>9.4912052154540998</c:v>
                </c:pt>
                <c:pt idx="9491" formatCode="General">
                  <c:v>9.4922056198120099</c:v>
                </c:pt>
                <c:pt idx="9492" formatCode="General">
                  <c:v>9.4932060241699201</c:v>
                </c:pt>
                <c:pt idx="9493" formatCode="General">
                  <c:v>9.4942064285278303</c:v>
                </c:pt>
                <c:pt idx="9494" formatCode="General">
                  <c:v>9.4952068328857404</c:v>
                </c:pt>
                <c:pt idx="9495" formatCode="General">
                  <c:v>9.4962072372436506</c:v>
                </c:pt>
                <c:pt idx="9496" formatCode="General">
                  <c:v>9.4972076416015607</c:v>
                </c:pt>
                <c:pt idx="9497" formatCode="General">
                  <c:v>9.4982080459594709</c:v>
                </c:pt>
                <c:pt idx="9498" formatCode="General">
                  <c:v>9.4992084503173793</c:v>
                </c:pt>
                <c:pt idx="9499" formatCode="General">
                  <c:v>9.5002088546752894</c:v>
                </c:pt>
                <c:pt idx="9500" formatCode="General">
                  <c:v>9.5012092590331996</c:v>
                </c:pt>
                <c:pt idx="9501" formatCode="General">
                  <c:v>9.5022096633911097</c:v>
                </c:pt>
                <c:pt idx="9502" formatCode="General">
                  <c:v>9.5032100677490199</c:v>
                </c:pt>
                <c:pt idx="9503" formatCode="General">
                  <c:v>9.50421047210693</c:v>
                </c:pt>
                <c:pt idx="9504" formatCode="General">
                  <c:v>9.5052108764648402</c:v>
                </c:pt>
                <c:pt idx="9505" formatCode="General">
                  <c:v>9.5062112808227504</c:v>
                </c:pt>
                <c:pt idx="9506" formatCode="General">
                  <c:v>9.5072116851806605</c:v>
                </c:pt>
                <c:pt idx="9507" formatCode="General">
                  <c:v>9.5082120895385707</c:v>
                </c:pt>
                <c:pt idx="9508" formatCode="General">
                  <c:v>9.5092124938964808</c:v>
                </c:pt>
                <c:pt idx="9509" formatCode="General">
                  <c:v>9.5102128982543892</c:v>
                </c:pt>
                <c:pt idx="9510" formatCode="General">
                  <c:v>9.5112133026122994</c:v>
                </c:pt>
                <c:pt idx="9511" formatCode="General">
                  <c:v>9.5122137069702095</c:v>
                </c:pt>
                <c:pt idx="9512" formatCode="General">
                  <c:v>9.5132141113281197</c:v>
                </c:pt>
                <c:pt idx="9513" formatCode="General">
                  <c:v>9.5142145156860298</c:v>
                </c:pt>
                <c:pt idx="9514" formatCode="General">
                  <c:v>9.51521492004394</c:v>
                </c:pt>
                <c:pt idx="9515" formatCode="General">
                  <c:v>9.5162153244018501</c:v>
                </c:pt>
                <c:pt idx="9516" formatCode="General">
                  <c:v>9.5172157287597603</c:v>
                </c:pt>
                <c:pt idx="9517" formatCode="General">
                  <c:v>9.5182161331176705</c:v>
                </c:pt>
                <c:pt idx="9518" formatCode="General">
                  <c:v>9.5192165374755806</c:v>
                </c:pt>
                <c:pt idx="9519" formatCode="General">
                  <c:v>9.5202169418334908</c:v>
                </c:pt>
                <c:pt idx="9520" formatCode="General">
                  <c:v>9.5212173461913991</c:v>
                </c:pt>
                <c:pt idx="9521" formatCode="General">
                  <c:v>9.5222177505493093</c:v>
                </c:pt>
                <c:pt idx="9522" formatCode="General">
                  <c:v>9.5232181549072195</c:v>
                </c:pt>
                <c:pt idx="9523" formatCode="General">
                  <c:v>9.5242185592651296</c:v>
                </c:pt>
                <c:pt idx="9524" formatCode="General">
                  <c:v>9.5252189636230398</c:v>
                </c:pt>
                <c:pt idx="9525" formatCode="General">
                  <c:v>9.5262193679809499</c:v>
                </c:pt>
                <c:pt idx="9526" formatCode="General">
                  <c:v>9.5272197723388601</c:v>
                </c:pt>
                <c:pt idx="9527" formatCode="General">
                  <c:v>9.5282201766967702</c:v>
                </c:pt>
                <c:pt idx="9528" formatCode="General">
                  <c:v>9.5292205810546804</c:v>
                </c:pt>
                <c:pt idx="9529" formatCode="General">
                  <c:v>9.5302209854125906</c:v>
                </c:pt>
                <c:pt idx="9530" formatCode="General">
                  <c:v>9.5312213897705007</c:v>
                </c:pt>
                <c:pt idx="9531" formatCode="General">
                  <c:v>9.5322217941284109</c:v>
                </c:pt>
                <c:pt idx="9532" formatCode="General">
                  <c:v>9.5332221984863192</c:v>
                </c:pt>
                <c:pt idx="9533" formatCode="General">
                  <c:v>9.5342226028442294</c:v>
                </c:pt>
                <c:pt idx="9534" formatCode="General">
                  <c:v>9.5352230072021396</c:v>
                </c:pt>
                <c:pt idx="9535" formatCode="General">
                  <c:v>9.5362234115600497</c:v>
                </c:pt>
                <c:pt idx="9536" formatCode="General">
                  <c:v>9.5372238159179599</c:v>
                </c:pt>
                <c:pt idx="9537" formatCode="General">
                  <c:v>9.53822422027587</c:v>
                </c:pt>
                <c:pt idx="9538" formatCode="General">
                  <c:v>9.5392246246337802</c:v>
                </c:pt>
                <c:pt idx="9539" formatCode="General">
                  <c:v>9.5402250289916903</c:v>
                </c:pt>
                <c:pt idx="9540" formatCode="General">
                  <c:v>9.5412254333496005</c:v>
                </c:pt>
                <c:pt idx="9541" formatCode="General">
                  <c:v>9.5422258377075106</c:v>
                </c:pt>
                <c:pt idx="9542" formatCode="General">
                  <c:v>9.5432262420654208</c:v>
                </c:pt>
                <c:pt idx="9543" formatCode="General">
                  <c:v>9.5442266464233292</c:v>
                </c:pt>
                <c:pt idx="9544" formatCode="General">
                  <c:v>9.54522705078125</c:v>
                </c:pt>
                <c:pt idx="9545" formatCode="General">
                  <c:v>9.5462274551391602</c:v>
                </c:pt>
                <c:pt idx="9546" formatCode="General">
                  <c:v>9.5472278594970703</c:v>
                </c:pt>
                <c:pt idx="9547" formatCode="General">
                  <c:v>9.5482282638549805</c:v>
                </c:pt>
                <c:pt idx="9548" formatCode="General">
                  <c:v>9.5492286682128906</c:v>
                </c:pt>
                <c:pt idx="9549" formatCode="General">
                  <c:v>9.5502290725708008</c:v>
                </c:pt>
                <c:pt idx="9550" formatCode="General">
                  <c:v>9.5512294769287092</c:v>
                </c:pt>
                <c:pt idx="9551" formatCode="General">
                  <c:v>9.5522298812866193</c:v>
                </c:pt>
                <c:pt idx="9552" formatCode="General">
                  <c:v>9.5532302856445295</c:v>
                </c:pt>
                <c:pt idx="9553" formatCode="General">
                  <c:v>9.5542306900024396</c:v>
                </c:pt>
                <c:pt idx="9554" formatCode="General">
                  <c:v>9.5552310943603498</c:v>
                </c:pt>
                <c:pt idx="9555" formatCode="General">
                  <c:v>9.5562314987182599</c:v>
                </c:pt>
                <c:pt idx="9556" formatCode="General">
                  <c:v>9.5572319030761701</c:v>
                </c:pt>
                <c:pt idx="9557" formatCode="General">
                  <c:v>9.5582323074340803</c:v>
                </c:pt>
                <c:pt idx="9558" formatCode="General">
                  <c:v>9.5592327117919904</c:v>
                </c:pt>
                <c:pt idx="9559" formatCode="General">
                  <c:v>9.5602331161499006</c:v>
                </c:pt>
                <c:pt idx="9560" formatCode="General">
                  <c:v>9.5612335205078107</c:v>
                </c:pt>
                <c:pt idx="9561" formatCode="General">
                  <c:v>9.5622339248657209</c:v>
                </c:pt>
                <c:pt idx="9562" formatCode="General">
                  <c:v>9.5632343292236293</c:v>
                </c:pt>
                <c:pt idx="9563" formatCode="General">
                  <c:v>9.5642347335815394</c:v>
                </c:pt>
                <c:pt idx="9564" formatCode="General">
                  <c:v>9.5652351379394496</c:v>
                </c:pt>
                <c:pt idx="9565" formatCode="General">
                  <c:v>9.5662355422973597</c:v>
                </c:pt>
                <c:pt idx="9566" formatCode="General">
                  <c:v>9.5672359466552699</c:v>
                </c:pt>
                <c:pt idx="9567" formatCode="General">
                  <c:v>9.56823635101318</c:v>
                </c:pt>
                <c:pt idx="9568" formatCode="General">
                  <c:v>9.5692367553710902</c:v>
                </c:pt>
                <c:pt idx="9569" formatCode="General">
                  <c:v>9.5702371597290004</c:v>
                </c:pt>
                <c:pt idx="9570" formatCode="General">
                  <c:v>9.5712375640869105</c:v>
                </c:pt>
                <c:pt idx="9571" formatCode="General">
                  <c:v>9.5722379684448207</c:v>
                </c:pt>
                <c:pt idx="9572" formatCode="General">
                  <c:v>9.5732383728027308</c:v>
                </c:pt>
                <c:pt idx="9573" formatCode="General">
                  <c:v>9.5742387771606392</c:v>
                </c:pt>
                <c:pt idx="9574" formatCode="General">
                  <c:v>9.5752391815185494</c:v>
                </c:pt>
                <c:pt idx="9575" formatCode="General">
                  <c:v>9.5762395858764595</c:v>
                </c:pt>
                <c:pt idx="9576" formatCode="General">
                  <c:v>9.5772399902343697</c:v>
                </c:pt>
                <c:pt idx="9577" formatCode="General">
                  <c:v>9.5782403945922798</c:v>
                </c:pt>
                <c:pt idx="9578" formatCode="General">
                  <c:v>9.57924079895019</c:v>
                </c:pt>
                <c:pt idx="9579" formatCode="General">
                  <c:v>9.5802412033081001</c:v>
                </c:pt>
                <c:pt idx="9580" formatCode="General">
                  <c:v>9.5812416076660103</c:v>
                </c:pt>
                <c:pt idx="9581" formatCode="General">
                  <c:v>9.5822420120239205</c:v>
                </c:pt>
                <c:pt idx="9582" formatCode="General">
                  <c:v>9.5832424163818306</c:v>
                </c:pt>
                <c:pt idx="9583" formatCode="General">
                  <c:v>9.5842428207397408</c:v>
                </c:pt>
                <c:pt idx="9584" formatCode="General">
                  <c:v>9.5852432250976491</c:v>
                </c:pt>
                <c:pt idx="9585" formatCode="General">
                  <c:v>9.5862436294555593</c:v>
                </c:pt>
                <c:pt idx="9586" formatCode="General">
                  <c:v>9.5872440338134695</c:v>
                </c:pt>
                <c:pt idx="9587" formatCode="General">
                  <c:v>9.5882444381713796</c:v>
                </c:pt>
                <c:pt idx="9588" formatCode="General">
                  <c:v>9.5892448425292898</c:v>
                </c:pt>
                <c:pt idx="9589" formatCode="General">
                  <c:v>9.5902452468871999</c:v>
                </c:pt>
                <c:pt idx="9590" formatCode="General">
                  <c:v>9.5912456512451101</c:v>
                </c:pt>
                <c:pt idx="9591" formatCode="General">
                  <c:v>9.5922460556030202</c:v>
                </c:pt>
                <c:pt idx="9592" formatCode="General">
                  <c:v>9.5932464599609304</c:v>
                </c:pt>
                <c:pt idx="9593" formatCode="General">
                  <c:v>9.5942468643188406</c:v>
                </c:pt>
                <c:pt idx="9594" formatCode="General">
                  <c:v>9.5952472686767507</c:v>
                </c:pt>
                <c:pt idx="9595" formatCode="General">
                  <c:v>9.5962476730346609</c:v>
                </c:pt>
                <c:pt idx="9596" formatCode="General">
                  <c:v>9.5972480773925692</c:v>
                </c:pt>
                <c:pt idx="9597" formatCode="General">
                  <c:v>9.5982484817504794</c:v>
                </c:pt>
                <c:pt idx="9598" formatCode="General">
                  <c:v>9.5992488861083896</c:v>
                </c:pt>
                <c:pt idx="9599" formatCode="General">
                  <c:v>9.6002492904662997</c:v>
                </c:pt>
                <c:pt idx="9600" formatCode="General">
                  <c:v>9.6012496948242099</c:v>
                </c:pt>
                <c:pt idx="9601" formatCode="General">
                  <c:v>9.60225009918212</c:v>
                </c:pt>
                <c:pt idx="9602" formatCode="General">
                  <c:v>9.6032505035400302</c:v>
                </c:pt>
                <c:pt idx="9603" formatCode="General">
                  <c:v>9.6042509078979403</c:v>
                </c:pt>
                <c:pt idx="9604" formatCode="General">
                  <c:v>9.6052513122558505</c:v>
                </c:pt>
                <c:pt idx="9605" formatCode="General">
                  <c:v>9.6062517166137606</c:v>
                </c:pt>
                <c:pt idx="9606" formatCode="General">
                  <c:v>9.6072521209716708</c:v>
                </c:pt>
                <c:pt idx="9607" formatCode="General">
                  <c:v>9.6082525253295792</c:v>
                </c:pt>
                <c:pt idx="9608" formatCode="General">
                  <c:v>9.6092529296875</c:v>
                </c:pt>
                <c:pt idx="9609" formatCode="General">
                  <c:v>9.6102533340454102</c:v>
                </c:pt>
                <c:pt idx="9610" formatCode="General">
                  <c:v>9.6112537384033203</c:v>
                </c:pt>
                <c:pt idx="9611" formatCode="General">
                  <c:v>9.6122541427612305</c:v>
                </c:pt>
                <c:pt idx="9612" formatCode="General">
                  <c:v>9.6132545471191406</c:v>
                </c:pt>
                <c:pt idx="9613" formatCode="General">
                  <c:v>9.6142549514770508</c:v>
                </c:pt>
                <c:pt idx="9614" formatCode="General">
                  <c:v>9.6152553558349592</c:v>
                </c:pt>
                <c:pt idx="9615" formatCode="General">
                  <c:v>9.6162557601928693</c:v>
                </c:pt>
                <c:pt idx="9616" formatCode="General">
                  <c:v>9.6172561645507795</c:v>
                </c:pt>
                <c:pt idx="9617" formatCode="General">
                  <c:v>9.6182565689086896</c:v>
                </c:pt>
                <c:pt idx="9618" formatCode="General">
                  <c:v>9.6192569732665998</c:v>
                </c:pt>
                <c:pt idx="9619" formatCode="General">
                  <c:v>9.6202573776245099</c:v>
                </c:pt>
                <c:pt idx="9620" formatCode="General">
                  <c:v>9.6212577819824201</c:v>
                </c:pt>
                <c:pt idx="9621" formatCode="General">
                  <c:v>9.6222581863403303</c:v>
                </c:pt>
                <c:pt idx="9622" formatCode="General">
                  <c:v>9.6232585906982404</c:v>
                </c:pt>
                <c:pt idx="9623" formatCode="General">
                  <c:v>9.6242589950561506</c:v>
                </c:pt>
                <c:pt idx="9624" formatCode="General">
                  <c:v>9.6252593994140607</c:v>
                </c:pt>
                <c:pt idx="9625" formatCode="General">
                  <c:v>9.6262598037719709</c:v>
                </c:pt>
                <c:pt idx="9626" formatCode="General">
                  <c:v>9.6272602081298793</c:v>
                </c:pt>
                <c:pt idx="9627" formatCode="General">
                  <c:v>9.6282606124877894</c:v>
                </c:pt>
                <c:pt idx="9628" formatCode="General">
                  <c:v>9.6292610168456996</c:v>
                </c:pt>
                <c:pt idx="9629" formatCode="General">
                  <c:v>9.6302614212036097</c:v>
                </c:pt>
                <c:pt idx="9630" formatCode="General">
                  <c:v>9.6312618255615199</c:v>
                </c:pt>
                <c:pt idx="9631" formatCode="General">
                  <c:v>9.63226222991943</c:v>
                </c:pt>
                <c:pt idx="9632" formatCode="General">
                  <c:v>9.6332626342773402</c:v>
                </c:pt>
                <c:pt idx="9633" formatCode="General">
                  <c:v>9.6342630386352504</c:v>
                </c:pt>
                <c:pt idx="9634" formatCode="General">
                  <c:v>9.6352634429931605</c:v>
                </c:pt>
                <c:pt idx="9635" formatCode="General">
                  <c:v>9.6362638473510707</c:v>
                </c:pt>
                <c:pt idx="9636" formatCode="General">
                  <c:v>9.6372642517089808</c:v>
                </c:pt>
                <c:pt idx="9637" formatCode="General">
                  <c:v>9.6382646560668892</c:v>
                </c:pt>
                <c:pt idx="9638" formatCode="General">
                  <c:v>9.6392650604247994</c:v>
                </c:pt>
                <c:pt idx="9639" formatCode="General">
                  <c:v>9.6402654647827095</c:v>
                </c:pt>
                <c:pt idx="9640" formatCode="General">
                  <c:v>9.6412658691406197</c:v>
                </c:pt>
                <c:pt idx="9641" formatCode="General">
                  <c:v>9.6422662734985298</c:v>
                </c:pt>
                <c:pt idx="9642" formatCode="General">
                  <c:v>9.64326667785644</c:v>
                </c:pt>
                <c:pt idx="9643" formatCode="General">
                  <c:v>9.6442670822143501</c:v>
                </c:pt>
                <c:pt idx="9644" formatCode="General">
                  <c:v>9.6452674865722603</c:v>
                </c:pt>
                <c:pt idx="9645" formatCode="General">
                  <c:v>9.6462678909301705</c:v>
                </c:pt>
                <c:pt idx="9646" formatCode="General">
                  <c:v>9.6472682952880806</c:v>
                </c:pt>
                <c:pt idx="9647" formatCode="General">
                  <c:v>9.6482686996459908</c:v>
                </c:pt>
                <c:pt idx="9648" formatCode="General">
                  <c:v>9.6492691040038991</c:v>
                </c:pt>
                <c:pt idx="9649" formatCode="General">
                  <c:v>9.6502695083618093</c:v>
                </c:pt>
                <c:pt idx="9650" formatCode="General">
                  <c:v>9.6512699127197195</c:v>
                </c:pt>
                <c:pt idx="9651" formatCode="General">
                  <c:v>9.6522703170776296</c:v>
                </c:pt>
                <c:pt idx="9652" formatCode="General">
                  <c:v>9.6532707214355398</c:v>
                </c:pt>
                <c:pt idx="9653" formatCode="General">
                  <c:v>9.6542711257934499</c:v>
                </c:pt>
                <c:pt idx="9654" formatCode="General">
                  <c:v>9.6552715301513601</c:v>
                </c:pt>
                <c:pt idx="9655" formatCode="General">
                  <c:v>9.6562719345092702</c:v>
                </c:pt>
                <c:pt idx="9656" formatCode="General">
                  <c:v>9.6572723388671804</c:v>
                </c:pt>
                <c:pt idx="9657" formatCode="General">
                  <c:v>9.6582727432250906</c:v>
                </c:pt>
                <c:pt idx="9658" formatCode="General">
                  <c:v>9.6592731475830007</c:v>
                </c:pt>
                <c:pt idx="9659" formatCode="General">
                  <c:v>9.6602735519409109</c:v>
                </c:pt>
                <c:pt idx="9660" formatCode="General">
                  <c:v>9.6612739562988192</c:v>
                </c:pt>
                <c:pt idx="9661" formatCode="General">
                  <c:v>9.6622743606567294</c:v>
                </c:pt>
                <c:pt idx="9662" formatCode="General">
                  <c:v>9.6632747650146396</c:v>
                </c:pt>
                <c:pt idx="9663" formatCode="General">
                  <c:v>9.6642751693725497</c:v>
                </c:pt>
                <c:pt idx="9664" formatCode="General">
                  <c:v>9.6652755737304599</c:v>
                </c:pt>
                <c:pt idx="9665" formatCode="General">
                  <c:v>9.66627597808837</c:v>
                </c:pt>
                <c:pt idx="9666" formatCode="General">
                  <c:v>9.6672763824462802</c:v>
                </c:pt>
                <c:pt idx="9667" formatCode="General">
                  <c:v>9.6682767868041903</c:v>
                </c:pt>
                <c:pt idx="9668" formatCode="General">
                  <c:v>9.6692771911621005</c:v>
                </c:pt>
                <c:pt idx="9669" formatCode="General">
                  <c:v>9.6702775955200106</c:v>
                </c:pt>
                <c:pt idx="9670" formatCode="General">
                  <c:v>9.6712779998779208</c:v>
                </c:pt>
                <c:pt idx="9671" formatCode="General">
                  <c:v>9.6722784042358292</c:v>
                </c:pt>
                <c:pt idx="9672" formatCode="General">
                  <c:v>9.67327880859375</c:v>
                </c:pt>
                <c:pt idx="9673" formatCode="General">
                  <c:v>9.6742792129516602</c:v>
                </c:pt>
                <c:pt idx="9674" formatCode="General">
                  <c:v>9.6752796173095703</c:v>
                </c:pt>
                <c:pt idx="9675" formatCode="General">
                  <c:v>9.6762800216674805</c:v>
                </c:pt>
                <c:pt idx="9676" formatCode="General">
                  <c:v>9.6772804260253906</c:v>
                </c:pt>
                <c:pt idx="9677" formatCode="General">
                  <c:v>9.6782808303833008</c:v>
                </c:pt>
                <c:pt idx="9678" formatCode="General">
                  <c:v>9.6792812347412092</c:v>
                </c:pt>
                <c:pt idx="9679" formatCode="General">
                  <c:v>9.6802816390991193</c:v>
                </c:pt>
                <c:pt idx="9680" formatCode="General">
                  <c:v>9.6812820434570295</c:v>
                </c:pt>
                <c:pt idx="9681" formatCode="General">
                  <c:v>9.6822824478149396</c:v>
                </c:pt>
                <c:pt idx="9682" formatCode="General">
                  <c:v>9.6832828521728498</c:v>
                </c:pt>
                <c:pt idx="9683" formatCode="General">
                  <c:v>9.6842832565307599</c:v>
                </c:pt>
                <c:pt idx="9684" formatCode="General">
                  <c:v>9.6852836608886701</c:v>
                </c:pt>
                <c:pt idx="9685" formatCode="General">
                  <c:v>9.6862840652465803</c:v>
                </c:pt>
                <c:pt idx="9686" formatCode="General">
                  <c:v>9.6872844696044904</c:v>
                </c:pt>
                <c:pt idx="9687" formatCode="General">
                  <c:v>9.6882848739624006</c:v>
                </c:pt>
                <c:pt idx="9688" formatCode="General">
                  <c:v>9.6892852783203107</c:v>
                </c:pt>
                <c:pt idx="9689" formatCode="General">
                  <c:v>9.6902856826782209</c:v>
                </c:pt>
                <c:pt idx="9690" formatCode="General">
                  <c:v>9.6912860870361293</c:v>
                </c:pt>
                <c:pt idx="9691" formatCode="General">
                  <c:v>9.6922864913940394</c:v>
                </c:pt>
                <c:pt idx="9692" formatCode="General">
                  <c:v>9.6932868957519496</c:v>
                </c:pt>
                <c:pt idx="9693" formatCode="General">
                  <c:v>9.6942873001098597</c:v>
                </c:pt>
                <c:pt idx="9694" formatCode="General">
                  <c:v>9.6952877044677699</c:v>
                </c:pt>
                <c:pt idx="9695" formatCode="General">
                  <c:v>9.69628810882568</c:v>
                </c:pt>
                <c:pt idx="9696" formatCode="General">
                  <c:v>9.6972885131835902</c:v>
                </c:pt>
                <c:pt idx="9697" formatCode="General">
                  <c:v>9.6982889175415004</c:v>
                </c:pt>
                <c:pt idx="9698" formatCode="General">
                  <c:v>9.6992893218994105</c:v>
                </c:pt>
                <c:pt idx="9699" formatCode="General">
                  <c:v>9.7002897262573207</c:v>
                </c:pt>
                <c:pt idx="9700" formatCode="General">
                  <c:v>9.7012901306152308</c:v>
                </c:pt>
                <c:pt idx="9701" formatCode="General">
                  <c:v>9.7022905349731392</c:v>
                </c:pt>
                <c:pt idx="9702" formatCode="General">
                  <c:v>9.7032909393310494</c:v>
                </c:pt>
                <c:pt idx="9703" formatCode="General">
                  <c:v>9.7042913436889595</c:v>
                </c:pt>
                <c:pt idx="9704" formatCode="General">
                  <c:v>9.7052917480468697</c:v>
                </c:pt>
                <c:pt idx="9705" formatCode="General">
                  <c:v>9.7062921524047798</c:v>
                </c:pt>
                <c:pt idx="9706" formatCode="General">
                  <c:v>9.70729255676269</c:v>
                </c:pt>
                <c:pt idx="9707" formatCode="General">
                  <c:v>9.7082929611206001</c:v>
                </c:pt>
                <c:pt idx="9708" formatCode="General">
                  <c:v>9.7092933654785103</c:v>
                </c:pt>
                <c:pt idx="9709" formatCode="General">
                  <c:v>9.7102937698364205</c:v>
                </c:pt>
                <c:pt idx="9710" formatCode="General">
                  <c:v>9.7112941741943306</c:v>
                </c:pt>
                <c:pt idx="9711" formatCode="General">
                  <c:v>9.7122945785522408</c:v>
                </c:pt>
                <c:pt idx="9712" formatCode="General">
                  <c:v>9.7132949829101491</c:v>
                </c:pt>
                <c:pt idx="9713" formatCode="General">
                  <c:v>9.7142953872680593</c:v>
                </c:pt>
                <c:pt idx="9714" formatCode="General">
                  <c:v>9.7152957916259695</c:v>
                </c:pt>
                <c:pt idx="9715" formatCode="General">
                  <c:v>9.7162961959838796</c:v>
                </c:pt>
                <c:pt idx="9716" formatCode="General">
                  <c:v>9.7172966003417898</c:v>
                </c:pt>
                <c:pt idx="9717" formatCode="General">
                  <c:v>9.7182970046996999</c:v>
                </c:pt>
                <c:pt idx="9718" formatCode="General">
                  <c:v>9.7192974090576101</c:v>
                </c:pt>
                <c:pt idx="9719" formatCode="General">
                  <c:v>9.7202978134155202</c:v>
                </c:pt>
                <c:pt idx="9720" formatCode="General">
                  <c:v>9.7212982177734304</c:v>
                </c:pt>
                <c:pt idx="9721" formatCode="General">
                  <c:v>9.7222986221313406</c:v>
                </c:pt>
                <c:pt idx="9722" formatCode="General">
                  <c:v>9.7232990264892507</c:v>
                </c:pt>
                <c:pt idx="9723" formatCode="General">
                  <c:v>9.7242994308471609</c:v>
                </c:pt>
                <c:pt idx="9724" formatCode="General">
                  <c:v>9.7252998352050692</c:v>
                </c:pt>
                <c:pt idx="9725" formatCode="General">
                  <c:v>9.7263002395629794</c:v>
                </c:pt>
                <c:pt idx="9726" formatCode="General">
                  <c:v>9.7273006439208896</c:v>
                </c:pt>
                <c:pt idx="9727" formatCode="General">
                  <c:v>9.7283010482787997</c:v>
                </c:pt>
                <c:pt idx="9728" formatCode="General">
                  <c:v>9.7293014526367099</c:v>
                </c:pt>
                <c:pt idx="9729" formatCode="General">
                  <c:v>9.73030185699462</c:v>
                </c:pt>
                <c:pt idx="9730" formatCode="General">
                  <c:v>9.7313022613525302</c:v>
                </c:pt>
                <c:pt idx="9731" formatCode="General">
                  <c:v>9.7323026657104403</c:v>
                </c:pt>
                <c:pt idx="9732" formatCode="General">
                  <c:v>9.7333030700683505</c:v>
                </c:pt>
                <c:pt idx="9733" formatCode="General">
                  <c:v>9.7343034744262606</c:v>
                </c:pt>
                <c:pt idx="9734" formatCode="General">
                  <c:v>9.7353038787841708</c:v>
                </c:pt>
                <c:pt idx="9735" formatCode="General">
                  <c:v>9.7363042831420792</c:v>
                </c:pt>
                <c:pt idx="9736" formatCode="General">
                  <c:v>9.7373046875</c:v>
                </c:pt>
                <c:pt idx="9737" formatCode="General">
                  <c:v>9.7383050918579102</c:v>
                </c:pt>
                <c:pt idx="9738" formatCode="General">
                  <c:v>9.7393054962158203</c:v>
                </c:pt>
                <c:pt idx="9739" formatCode="General">
                  <c:v>9.7403059005737305</c:v>
                </c:pt>
                <c:pt idx="9740" formatCode="General">
                  <c:v>9.7413063049316406</c:v>
                </c:pt>
                <c:pt idx="9741" formatCode="General">
                  <c:v>9.7423067092895508</c:v>
                </c:pt>
                <c:pt idx="9742" formatCode="General">
                  <c:v>9.7433071136474592</c:v>
                </c:pt>
                <c:pt idx="9743" formatCode="General">
                  <c:v>9.7443075180053693</c:v>
                </c:pt>
                <c:pt idx="9744" formatCode="General">
                  <c:v>9.7453079223632795</c:v>
                </c:pt>
                <c:pt idx="9745" formatCode="General">
                  <c:v>9.7463083267211896</c:v>
                </c:pt>
                <c:pt idx="9746" formatCode="General">
                  <c:v>9.7473087310790998</c:v>
                </c:pt>
                <c:pt idx="9747" formatCode="General">
                  <c:v>9.7483091354370099</c:v>
                </c:pt>
                <c:pt idx="9748" formatCode="General">
                  <c:v>9.7493095397949201</c:v>
                </c:pt>
                <c:pt idx="9749" formatCode="General">
                  <c:v>9.7503099441528303</c:v>
                </c:pt>
                <c:pt idx="9750" formatCode="General">
                  <c:v>9.7513103485107404</c:v>
                </c:pt>
                <c:pt idx="9751" formatCode="General">
                  <c:v>9.7523107528686506</c:v>
                </c:pt>
                <c:pt idx="9752" formatCode="General">
                  <c:v>9.7533111572265607</c:v>
                </c:pt>
                <c:pt idx="9753" formatCode="General">
                  <c:v>9.7543115615844709</c:v>
                </c:pt>
                <c:pt idx="9754" formatCode="General">
                  <c:v>9.7553119659423793</c:v>
                </c:pt>
                <c:pt idx="9755" formatCode="General">
                  <c:v>9.7563123703002894</c:v>
                </c:pt>
                <c:pt idx="9756" formatCode="General">
                  <c:v>9.7573127746581996</c:v>
                </c:pt>
                <c:pt idx="9757" formatCode="General">
                  <c:v>9.7583131790161097</c:v>
                </c:pt>
                <c:pt idx="9758" formatCode="General">
                  <c:v>9.7593135833740199</c:v>
                </c:pt>
                <c:pt idx="9759" formatCode="General">
                  <c:v>9.76031398773193</c:v>
                </c:pt>
                <c:pt idx="9760" formatCode="General">
                  <c:v>9.7613143920898402</c:v>
                </c:pt>
                <c:pt idx="9761" formatCode="General">
                  <c:v>9.7623147964477504</c:v>
                </c:pt>
                <c:pt idx="9762" formatCode="General">
                  <c:v>9.7633152008056605</c:v>
                </c:pt>
                <c:pt idx="9763" formatCode="General">
                  <c:v>9.7643156051635707</c:v>
                </c:pt>
                <c:pt idx="9764" formatCode="General">
                  <c:v>9.7653160095214808</c:v>
                </c:pt>
                <c:pt idx="9765" formatCode="General">
                  <c:v>9.7663164138793892</c:v>
                </c:pt>
                <c:pt idx="9766" formatCode="General">
                  <c:v>9.7673168182372994</c:v>
                </c:pt>
                <c:pt idx="9767" formatCode="General">
                  <c:v>9.7683172225952095</c:v>
                </c:pt>
                <c:pt idx="9768" formatCode="General">
                  <c:v>9.7693176269531197</c:v>
                </c:pt>
                <c:pt idx="9769" formatCode="General">
                  <c:v>9.7703180313110298</c:v>
                </c:pt>
                <c:pt idx="9770" formatCode="General">
                  <c:v>9.77131843566894</c:v>
                </c:pt>
                <c:pt idx="9771" formatCode="General">
                  <c:v>9.7723188400268501</c:v>
                </c:pt>
                <c:pt idx="9772" formatCode="General">
                  <c:v>9.7733192443847603</c:v>
                </c:pt>
                <c:pt idx="9773" formatCode="General">
                  <c:v>9.7743196487426705</c:v>
                </c:pt>
                <c:pt idx="9774" formatCode="General">
                  <c:v>9.7753200531005806</c:v>
                </c:pt>
                <c:pt idx="9775" formatCode="General">
                  <c:v>9.7763204574584908</c:v>
                </c:pt>
                <c:pt idx="9776" formatCode="General">
                  <c:v>9.7773208618163991</c:v>
                </c:pt>
                <c:pt idx="9777" formatCode="General">
                  <c:v>9.7783212661743093</c:v>
                </c:pt>
                <c:pt idx="9778" formatCode="General">
                  <c:v>9.7793216705322195</c:v>
                </c:pt>
                <c:pt idx="9779" formatCode="General">
                  <c:v>9.7803220748901296</c:v>
                </c:pt>
                <c:pt idx="9780" formatCode="General">
                  <c:v>9.7813224792480398</c:v>
                </c:pt>
                <c:pt idx="9781" formatCode="General">
                  <c:v>9.7823228836059499</c:v>
                </c:pt>
                <c:pt idx="9782" formatCode="General">
                  <c:v>9.7833232879638601</c:v>
                </c:pt>
                <c:pt idx="9783" formatCode="General">
                  <c:v>9.7843236923217702</c:v>
                </c:pt>
                <c:pt idx="9784" formatCode="General">
                  <c:v>9.7853240966796804</c:v>
                </c:pt>
                <c:pt idx="9785" formatCode="General">
                  <c:v>9.7863245010375906</c:v>
                </c:pt>
                <c:pt idx="9786" formatCode="General">
                  <c:v>9.7873249053955007</c:v>
                </c:pt>
                <c:pt idx="9787" formatCode="General">
                  <c:v>9.7883253097534109</c:v>
                </c:pt>
                <c:pt idx="9788" formatCode="General">
                  <c:v>9.7893257141113192</c:v>
                </c:pt>
                <c:pt idx="9789" formatCode="General">
                  <c:v>9.7903261184692294</c:v>
                </c:pt>
                <c:pt idx="9790" formatCode="General">
                  <c:v>9.7913265228271396</c:v>
                </c:pt>
                <c:pt idx="9791" formatCode="General">
                  <c:v>9.7923269271850497</c:v>
                </c:pt>
                <c:pt idx="9792" formatCode="General">
                  <c:v>9.7933273315429599</c:v>
                </c:pt>
                <c:pt idx="9793" formatCode="General">
                  <c:v>9.79432773590087</c:v>
                </c:pt>
                <c:pt idx="9794" formatCode="General">
                  <c:v>9.7953281402587802</c:v>
                </c:pt>
                <c:pt idx="9795" formatCode="General">
                  <c:v>9.7963285446166903</c:v>
                </c:pt>
                <c:pt idx="9796" formatCode="General">
                  <c:v>9.7973289489746005</c:v>
                </c:pt>
                <c:pt idx="9797" formatCode="General">
                  <c:v>9.7983293533325106</c:v>
                </c:pt>
                <c:pt idx="9798" formatCode="General">
                  <c:v>9.7993297576904208</c:v>
                </c:pt>
                <c:pt idx="9799" formatCode="General">
                  <c:v>9.8003301620483292</c:v>
                </c:pt>
                <c:pt idx="9800" formatCode="General">
                  <c:v>9.80133056640625</c:v>
                </c:pt>
                <c:pt idx="9801" formatCode="General">
                  <c:v>9.8023309707641602</c:v>
                </c:pt>
                <c:pt idx="9802" formatCode="General">
                  <c:v>9.8033313751220703</c:v>
                </c:pt>
                <c:pt idx="9803" formatCode="General">
                  <c:v>9.8043317794799805</c:v>
                </c:pt>
                <c:pt idx="9804" formatCode="General">
                  <c:v>9.8053321838378906</c:v>
                </c:pt>
                <c:pt idx="9805" formatCode="General">
                  <c:v>9.8063325881958008</c:v>
                </c:pt>
                <c:pt idx="9806" formatCode="General">
                  <c:v>9.8073329925537092</c:v>
                </c:pt>
                <c:pt idx="9807" formatCode="General">
                  <c:v>9.8083333969116193</c:v>
                </c:pt>
                <c:pt idx="9808" formatCode="General">
                  <c:v>9.8093338012695295</c:v>
                </c:pt>
                <c:pt idx="9809" formatCode="General">
                  <c:v>9.8103342056274396</c:v>
                </c:pt>
                <c:pt idx="9810" formatCode="General">
                  <c:v>9.8113346099853498</c:v>
                </c:pt>
                <c:pt idx="9811" formatCode="General">
                  <c:v>9.8123350143432599</c:v>
                </c:pt>
                <c:pt idx="9812" formatCode="General">
                  <c:v>9.8133354187011701</c:v>
                </c:pt>
                <c:pt idx="9813" formatCode="General">
                  <c:v>9.8143358230590803</c:v>
                </c:pt>
                <c:pt idx="9814" formatCode="General">
                  <c:v>9.8153362274169904</c:v>
                </c:pt>
                <c:pt idx="9815" formatCode="General">
                  <c:v>9.8163366317749006</c:v>
                </c:pt>
                <c:pt idx="9816" formatCode="General">
                  <c:v>9.8173370361328107</c:v>
                </c:pt>
                <c:pt idx="9817" formatCode="General">
                  <c:v>9.8183374404907209</c:v>
                </c:pt>
                <c:pt idx="9818" formatCode="General">
                  <c:v>9.8193378448486293</c:v>
                </c:pt>
                <c:pt idx="9819" formatCode="General">
                  <c:v>9.8203382492065394</c:v>
                </c:pt>
                <c:pt idx="9820" formatCode="General">
                  <c:v>9.8213386535644496</c:v>
                </c:pt>
                <c:pt idx="9821" formatCode="General">
                  <c:v>9.8223390579223597</c:v>
                </c:pt>
                <c:pt idx="9822" formatCode="General">
                  <c:v>9.8233394622802699</c:v>
                </c:pt>
                <c:pt idx="9823" formatCode="General">
                  <c:v>9.82433986663818</c:v>
                </c:pt>
                <c:pt idx="9824" formatCode="General">
                  <c:v>9.8253402709960902</c:v>
                </c:pt>
                <c:pt idx="9825" formatCode="General">
                  <c:v>9.8263406753540004</c:v>
                </c:pt>
                <c:pt idx="9826" formatCode="General">
                  <c:v>9.8273410797119105</c:v>
                </c:pt>
                <c:pt idx="9827" formatCode="General">
                  <c:v>9.8283414840698207</c:v>
                </c:pt>
                <c:pt idx="9828" formatCode="General">
                  <c:v>9.8293418884277308</c:v>
                </c:pt>
                <c:pt idx="9829" formatCode="General">
                  <c:v>9.8303422927856392</c:v>
                </c:pt>
                <c:pt idx="9830" formatCode="General">
                  <c:v>9.8313426971435494</c:v>
                </c:pt>
                <c:pt idx="9831" formatCode="General">
                  <c:v>9.8323431015014595</c:v>
                </c:pt>
                <c:pt idx="9832" formatCode="General">
                  <c:v>9.8333435058593697</c:v>
                </c:pt>
                <c:pt idx="9833" formatCode="General">
                  <c:v>9.8343439102172798</c:v>
                </c:pt>
                <c:pt idx="9834" formatCode="General">
                  <c:v>9.83534431457519</c:v>
                </c:pt>
                <c:pt idx="9835" formatCode="General">
                  <c:v>9.8363447189331001</c:v>
                </c:pt>
                <c:pt idx="9836" formatCode="General">
                  <c:v>9.8373451232910103</c:v>
                </c:pt>
                <c:pt idx="9837" formatCode="General">
                  <c:v>9.8383455276489205</c:v>
                </c:pt>
                <c:pt idx="9838" formatCode="General">
                  <c:v>9.8393459320068306</c:v>
                </c:pt>
                <c:pt idx="9839" formatCode="General">
                  <c:v>9.8403463363647408</c:v>
                </c:pt>
                <c:pt idx="9840" formatCode="General">
                  <c:v>9.8413467407226491</c:v>
                </c:pt>
                <c:pt idx="9841" formatCode="General">
                  <c:v>9.8423471450805593</c:v>
                </c:pt>
                <c:pt idx="9842" formatCode="General">
                  <c:v>9.8433475494384695</c:v>
                </c:pt>
                <c:pt idx="9843" formatCode="General">
                  <c:v>9.8443479537963796</c:v>
                </c:pt>
                <c:pt idx="9844" formatCode="General">
                  <c:v>9.8453483581542898</c:v>
                </c:pt>
                <c:pt idx="9845" formatCode="General">
                  <c:v>9.8463487625121999</c:v>
                </c:pt>
                <c:pt idx="9846" formatCode="General">
                  <c:v>9.8473491668701101</c:v>
                </c:pt>
                <c:pt idx="9847" formatCode="General">
                  <c:v>9.8483495712280202</c:v>
                </c:pt>
                <c:pt idx="9848" formatCode="General">
                  <c:v>9.8493499755859304</c:v>
                </c:pt>
                <c:pt idx="9849" formatCode="General">
                  <c:v>9.8503503799438406</c:v>
                </c:pt>
                <c:pt idx="9850" formatCode="General">
                  <c:v>9.8513507843017507</c:v>
                </c:pt>
                <c:pt idx="9851" formatCode="General">
                  <c:v>9.8523511886596609</c:v>
                </c:pt>
                <c:pt idx="9852" formatCode="General">
                  <c:v>9.8533515930175692</c:v>
                </c:pt>
                <c:pt idx="9853" formatCode="General">
                  <c:v>9.8543519973754794</c:v>
                </c:pt>
                <c:pt idx="9854" formatCode="General">
                  <c:v>9.8553524017333896</c:v>
                </c:pt>
                <c:pt idx="9855" formatCode="General">
                  <c:v>9.8563528060912997</c:v>
                </c:pt>
                <c:pt idx="9856" formatCode="General">
                  <c:v>9.8573532104492099</c:v>
                </c:pt>
                <c:pt idx="9857" formatCode="General">
                  <c:v>9.85835361480712</c:v>
                </c:pt>
                <c:pt idx="9858" formatCode="General">
                  <c:v>9.8593540191650302</c:v>
                </c:pt>
                <c:pt idx="9859" formatCode="General">
                  <c:v>9.8603544235229403</c:v>
                </c:pt>
                <c:pt idx="9860" formatCode="General">
                  <c:v>9.8613548278808505</c:v>
                </c:pt>
                <c:pt idx="9861" formatCode="General">
                  <c:v>9.8623552322387606</c:v>
                </c:pt>
                <c:pt idx="9862" formatCode="General">
                  <c:v>9.8633556365966708</c:v>
                </c:pt>
                <c:pt idx="9863" formatCode="General">
                  <c:v>9.8643560409545792</c:v>
                </c:pt>
                <c:pt idx="9864" formatCode="General">
                  <c:v>9.8653564453125</c:v>
                </c:pt>
                <c:pt idx="9865" formatCode="General">
                  <c:v>9.8663568496704102</c:v>
                </c:pt>
                <c:pt idx="9866" formatCode="General">
                  <c:v>9.8673572540283203</c:v>
                </c:pt>
                <c:pt idx="9867" formatCode="General">
                  <c:v>9.8683576583862305</c:v>
                </c:pt>
                <c:pt idx="9868" formatCode="General">
                  <c:v>9.8693580627441406</c:v>
                </c:pt>
                <c:pt idx="9869" formatCode="General">
                  <c:v>9.8703584671020508</c:v>
                </c:pt>
                <c:pt idx="9870" formatCode="General">
                  <c:v>9.8713588714599592</c:v>
                </c:pt>
                <c:pt idx="9871" formatCode="General">
                  <c:v>9.8723592758178693</c:v>
                </c:pt>
                <c:pt idx="9872" formatCode="General">
                  <c:v>9.8733596801757795</c:v>
                </c:pt>
                <c:pt idx="9873" formatCode="General">
                  <c:v>9.8743600845336896</c:v>
                </c:pt>
                <c:pt idx="9874" formatCode="General">
                  <c:v>9.8753604888915998</c:v>
                </c:pt>
                <c:pt idx="9875" formatCode="General">
                  <c:v>9.8763608932495099</c:v>
                </c:pt>
                <c:pt idx="9876" formatCode="General">
                  <c:v>9.8773612976074201</c:v>
                </c:pt>
                <c:pt idx="9877" formatCode="General">
                  <c:v>9.8783617019653303</c:v>
                </c:pt>
                <c:pt idx="9878" formatCode="General">
                  <c:v>9.8793621063232404</c:v>
                </c:pt>
                <c:pt idx="9879" formatCode="General">
                  <c:v>9.8803625106811506</c:v>
                </c:pt>
                <c:pt idx="9880" formatCode="General">
                  <c:v>9.8813629150390607</c:v>
                </c:pt>
                <c:pt idx="9881" formatCode="General">
                  <c:v>9.8823633193969709</c:v>
                </c:pt>
                <c:pt idx="9882" formatCode="General">
                  <c:v>9.8833637237548793</c:v>
                </c:pt>
                <c:pt idx="9883" formatCode="General">
                  <c:v>9.8843641281127894</c:v>
                </c:pt>
                <c:pt idx="9884" formatCode="General">
                  <c:v>9.8853645324706996</c:v>
                </c:pt>
                <c:pt idx="9885" formatCode="General">
                  <c:v>9.8863649368286097</c:v>
                </c:pt>
                <c:pt idx="9886" formatCode="General">
                  <c:v>9.8873653411865199</c:v>
                </c:pt>
                <c:pt idx="9887" formatCode="General">
                  <c:v>9.88836574554443</c:v>
                </c:pt>
                <c:pt idx="9888" formatCode="General">
                  <c:v>9.8893661499023402</c:v>
                </c:pt>
                <c:pt idx="9889" formatCode="General">
                  <c:v>9.8903665542602504</c:v>
                </c:pt>
                <c:pt idx="9890" formatCode="General">
                  <c:v>9.8913669586181605</c:v>
                </c:pt>
                <c:pt idx="9891" formatCode="General">
                  <c:v>9.8923673629760707</c:v>
                </c:pt>
                <c:pt idx="9892" formatCode="General">
                  <c:v>9.8933677673339808</c:v>
                </c:pt>
                <c:pt idx="9893" formatCode="General">
                  <c:v>9.8943681716918892</c:v>
                </c:pt>
                <c:pt idx="9894" formatCode="General">
                  <c:v>9.8953685760497994</c:v>
                </c:pt>
                <c:pt idx="9895" formatCode="General">
                  <c:v>9.8963689804077095</c:v>
                </c:pt>
                <c:pt idx="9896" formatCode="General">
                  <c:v>9.8973693847656197</c:v>
                </c:pt>
                <c:pt idx="9897" formatCode="General">
                  <c:v>9.8983697891235298</c:v>
                </c:pt>
                <c:pt idx="9898" formatCode="General">
                  <c:v>9.89937019348144</c:v>
                </c:pt>
                <c:pt idx="9899" formatCode="General">
                  <c:v>9.9003705978393501</c:v>
                </c:pt>
                <c:pt idx="9900" formatCode="General">
                  <c:v>9.9013710021972603</c:v>
                </c:pt>
                <c:pt idx="9901" formatCode="General">
                  <c:v>9.9023714065551705</c:v>
                </c:pt>
                <c:pt idx="9902" formatCode="General">
                  <c:v>9.9033718109130806</c:v>
                </c:pt>
                <c:pt idx="9903" formatCode="General">
                  <c:v>9.9043722152709908</c:v>
                </c:pt>
                <c:pt idx="9904" formatCode="General">
                  <c:v>9.9053726196288991</c:v>
                </c:pt>
                <c:pt idx="9905" formatCode="General">
                  <c:v>9.9063730239868093</c:v>
                </c:pt>
                <c:pt idx="9906" formatCode="General">
                  <c:v>9.9073734283447195</c:v>
                </c:pt>
                <c:pt idx="9907" formatCode="General">
                  <c:v>9.9083738327026296</c:v>
                </c:pt>
                <c:pt idx="9908" formatCode="General">
                  <c:v>9.9093742370605398</c:v>
                </c:pt>
                <c:pt idx="9909" formatCode="General">
                  <c:v>9.9103746414184499</c:v>
                </c:pt>
                <c:pt idx="9910" formatCode="General">
                  <c:v>9.9113750457763601</c:v>
                </c:pt>
                <c:pt idx="9911" formatCode="General">
                  <c:v>9.9123754501342702</c:v>
                </c:pt>
                <c:pt idx="9912" formatCode="General">
                  <c:v>9.9133758544921804</c:v>
                </c:pt>
                <c:pt idx="9913" formatCode="General">
                  <c:v>9.9143762588500906</c:v>
                </c:pt>
                <c:pt idx="9914" formatCode="General">
                  <c:v>9.9153766632080007</c:v>
                </c:pt>
                <c:pt idx="9915" formatCode="General">
                  <c:v>9.9163770675659109</c:v>
                </c:pt>
                <c:pt idx="9916" formatCode="General">
                  <c:v>9.9173774719238192</c:v>
                </c:pt>
                <c:pt idx="9917" formatCode="General">
                  <c:v>9.9183778762817294</c:v>
                </c:pt>
                <c:pt idx="9918" formatCode="General">
                  <c:v>9.9193782806396396</c:v>
                </c:pt>
                <c:pt idx="9919" formatCode="General">
                  <c:v>9.9203786849975497</c:v>
                </c:pt>
                <c:pt idx="9920" formatCode="General">
                  <c:v>9.9213790893554599</c:v>
                </c:pt>
                <c:pt idx="9921" formatCode="General">
                  <c:v>9.92237949371337</c:v>
                </c:pt>
                <c:pt idx="9922" formatCode="General">
                  <c:v>9.9233798980712802</c:v>
                </c:pt>
                <c:pt idx="9923" formatCode="General">
                  <c:v>9.9243803024291903</c:v>
                </c:pt>
                <c:pt idx="9924" formatCode="General">
                  <c:v>9.9253807067871005</c:v>
                </c:pt>
                <c:pt idx="9925" formatCode="General">
                  <c:v>9.9263811111450106</c:v>
                </c:pt>
                <c:pt idx="9926" formatCode="General">
                  <c:v>9.9273815155029208</c:v>
                </c:pt>
                <c:pt idx="9927" formatCode="General">
                  <c:v>9.9283819198608292</c:v>
                </c:pt>
                <c:pt idx="9928" formatCode="General">
                  <c:v>9.92938232421875</c:v>
                </c:pt>
                <c:pt idx="9929" formatCode="General">
                  <c:v>9.9303827285766602</c:v>
                </c:pt>
                <c:pt idx="9930" formatCode="General">
                  <c:v>9.9313831329345703</c:v>
                </c:pt>
                <c:pt idx="9931" formatCode="General">
                  <c:v>9.9323835372924805</c:v>
                </c:pt>
                <c:pt idx="9932" formatCode="General">
                  <c:v>9.9333839416503906</c:v>
                </c:pt>
                <c:pt idx="9933" formatCode="General">
                  <c:v>9.9343843460083008</c:v>
                </c:pt>
                <c:pt idx="9934" formatCode="General">
                  <c:v>9.9353847503662092</c:v>
                </c:pt>
                <c:pt idx="9935" formatCode="General">
                  <c:v>9.9363851547241193</c:v>
                </c:pt>
                <c:pt idx="9936" formatCode="General">
                  <c:v>9.9373855590820295</c:v>
                </c:pt>
                <c:pt idx="9937" formatCode="General">
                  <c:v>9.9383859634399396</c:v>
                </c:pt>
                <c:pt idx="9938" formatCode="General">
                  <c:v>9.9393863677978498</c:v>
                </c:pt>
                <c:pt idx="9939" formatCode="General">
                  <c:v>9.9403867721557599</c:v>
                </c:pt>
                <c:pt idx="9940" formatCode="General">
                  <c:v>9.9413871765136701</c:v>
                </c:pt>
                <c:pt idx="9941" formatCode="General">
                  <c:v>9.9423875808715803</c:v>
                </c:pt>
                <c:pt idx="9942" formatCode="General">
                  <c:v>9.9433879852294904</c:v>
                </c:pt>
                <c:pt idx="9943" formatCode="General">
                  <c:v>9.9443883895874006</c:v>
                </c:pt>
                <c:pt idx="9944" formatCode="General">
                  <c:v>9.9453887939453107</c:v>
                </c:pt>
                <c:pt idx="9945" formatCode="General">
                  <c:v>9.9463891983032209</c:v>
                </c:pt>
                <c:pt idx="9946" formatCode="General">
                  <c:v>9.9473896026611293</c:v>
                </c:pt>
                <c:pt idx="9947" formatCode="General">
                  <c:v>9.9483900070190394</c:v>
                </c:pt>
                <c:pt idx="9948" formatCode="General">
                  <c:v>9.9493904113769496</c:v>
                </c:pt>
                <c:pt idx="9949" formatCode="General">
                  <c:v>9.9503908157348597</c:v>
                </c:pt>
                <c:pt idx="9950" formatCode="General">
                  <c:v>9.9513912200927699</c:v>
                </c:pt>
                <c:pt idx="9951" formatCode="General">
                  <c:v>9.95239162445068</c:v>
                </c:pt>
                <c:pt idx="9952" formatCode="General">
                  <c:v>9.9533920288085902</c:v>
                </c:pt>
                <c:pt idx="9953" formatCode="General">
                  <c:v>9.9543924331665004</c:v>
                </c:pt>
                <c:pt idx="9954" formatCode="General">
                  <c:v>9.9553928375244105</c:v>
                </c:pt>
                <c:pt idx="9955" formatCode="General">
                  <c:v>9.9563932418823207</c:v>
                </c:pt>
                <c:pt idx="9956" formatCode="General">
                  <c:v>9.9573936462402308</c:v>
                </c:pt>
                <c:pt idx="9957" formatCode="General">
                  <c:v>9.9583940505981392</c:v>
                </c:pt>
                <c:pt idx="9958" formatCode="General">
                  <c:v>9.9593944549560494</c:v>
                </c:pt>
                <c:pt idx="9959" formatCode="General">
                  <c:v>9.9603948593139595</c:v>
                </c:pt>
                <c:pt idx="9960" formatCode="General">
                  <c:v>9.9613952636718697</c:v>
                </c:pt>
                <c:pt idx="9961" formatCode="General">
                  <c:v>9.9623956680297798</c:v>
                </c:pt>
                <c:pt idx="9962" formatCode="General">
                  <c:v>9.96339607238769</c:v>
                </c:pt>
                <c:pt idx="9963" formatCode="General">
                  <c:v>9.9643964767456001</c:v>
                </c:pt>
                <c:pt idx="9964" formatCode="General">
                  <c:v>9.9653968811035103</c:v>
                </c:pt>
                <c:pt idx="9965" formatCode="General">
                  <c:v>9.9663972854614205</c:v>
                </c:pt>
                <c:pt idx="9966" formatCode="General">
                  <c:v>9.9673976898193306</c:v>
                </c:pt>
                <c:pt idx="9967" formatCode="General">
                  <c:v>9.9683980941772408</c:v>
                </c:pt>
                <c:pt idx="9968" formatCode="General">
                  <c:v>9.9693984985351491</c:v>
                </c:pt>
                <c:pt idx="9969" formatCode="General">
                  <c:v>9.9703989028930593</c:v>
                </c:pt>
                <c:pt idx="9970" formatCode="General">
                  <c:v>9.9713993072509695</c:v>
                </c:pt>
                <c:pt idx="9971" formatCode="General">
                  <c:v>9.9723997116088796</c:v>
                </c:pt>
                <c:pt idx="9972" formatCode="General">
                  <c:v>9.9734001159667898</c:v>
                </c:pt>
                <c:pt idx="9973" formatCode="General">
                  <c:v>9.9744005203246999</c:v>
                </c:pt>
                <c:pt idx="9974" formatCode="General">
                  <c:v>9.9754009246826101</c:v>
                </c:pt>
                <c:pt idx="9975" formatCode="General">
                  <c:v>9.9764013290405202</c:v>
                </c:pt>
                <c:pt idx="9976" formatCode="General">
                  <c:v>9.9774017333984304</c:v>
                </c:pt>
                <c:pt idx="9977" formatCode="General">
                  <c:v>9.9784021377563406</c:v>
                </c:pt>
                <c:pt idx="9978" formatCode="General">
                  <c:v>9.9794025421142507</c:v>
                </c:pt>
                <c:pt idx="9979" formatCode="General">
                  <c:v>9.9804029464721609</c:v>
                </c:pt>
                <c:pt idx="9980" formatCode="General">
                  <c:v>9.9814033508300692</c:v>
                </c:pt>
                <c:pt idx="9981" formatCode="General">
                  <c:v>9.9824037551879794</c:v>
                </c:pt>
                <c:pt idx="9982" formatCode="General">
                  <c:v>9.9834041595458896</c:v>
                </c:pt>
                <c:pt idx="9983" formatCode="General">
                  <c:v>9.9844045639037997</c:v>
                </c:pt>
                <c:pt idx="9984" formatCode="General">
                  <c:v>9.9854049682617099</c:v>
                </c:pt>
                <c:pt idx="9985" formatCode="General">
                  <c:v>9.98640537261962</c:v>
                </c:pt>
                <c:pt idx="9986" formatCode="General">
                  <c:v>9.9874057769775302</c:v>
                </c:pt>
                <c:pt idx="9987" formatCode="General">
                  <c:v>9.9884061813354403</c:v>
                </c:pt>
                <c:pt idx="9988" formatCode="General">
                  <c:v>9.9894065856933505</c:v>
                </c:pt>
                <c:pt idx="9989" formatCode="General">
                  <c:v>9.9904069900512606</c:v>
                </c:pt>
                <c:pt idx="9990" formatCode="General">
                  <c:v>9.9914073944091708</c:v>
                </c:pt>
                <c:pt idx="9991" formatCode="General">
                  <c:v>9.9924077987670792</c:v>
                </c:pt>
                <c:pt idx="9992" formatCode="General">
                  <c:v>9.993408203125</c:v>
                </c:pt>
                <c:pt idx="9993" formatCode="General">
                  <c:v>9.9944086074829102</c:v>
                </c:pt>
                <c:pt idx="9994" formatCode="General">
                  <c:v>9.9954090118408203</c:v>
                </c:pt>
                <c:pt idx="9995" formatCode="General">
                  <c:v>9.9964094161987305</c:v>
                </c:pt>
                <c:pt idx="9996" formatCode="General">
                  <c:v>9.9974098205566406</c:v>
                </c:pt>
                <c:pt idx="9997" formatCode="General">
                  <c:v>9.9984102249145508</c:v>
                </c:pt>
                <c:pt idx="9998" formatCode="General">
                  <c:v>9.9994106292724592</c:v>
                </c:pt>
                <c:pt idx="9999" formatCode="General">
                  <c:v>10.0004110336303</c:v>
                </c:pt>
              </c:numCache>
            </c:numRef>
          </c:xVal>
          <c:yVal>
            <c:numRef>
              <c:f>'Q3'!$H$5:$H$10004</c:f>
              <c:numCache>
                <c:formatCode>0.00E+00</c:formatCode>
                <c:ptCount val="10000"/>
                <c:pt idx="0">
                  <c:v>3.9290134944540503E-9</c:v>
                </c:pt>
                <c:pt idx="1">
                  <c:v>6.2865951595582703E-8</c:v>
                </c:pt>
                <c:pt idx="2">
                  <c:v>3.1827345287900201E-7</c:v>
                </c:pt>
                <c:pt idx="3">
                  <c:v>1.00596598908776E-6</c:v>
                </c:pt>
                <c:pt idx="4">
                  <c:v>2.4561738736423901E-6</c:v>
                </c:pt>
                <c:pt idx="5">
                  <c:v>5.0936323995574503E-6</c:v>
                </c:pt>
                <c:pt idx="6">
                  <c:v>9.4376945366892196E-6</c:v>
                </c:pt>
                <c:pt idx="7">
                  <c:v>1.61024623492842E-5</c:v>
                </c:pt>
                <c:pt idx="8">
                  <c:v>2.5796956424639399E-5</c:v>
                </c:pt>
                <c:pt idx="9">
                  <c:v>3.9325272713602603E-5</c:v>
                </c:pt>
                <c:pt idx="10">
                  <c:v>5.7586785197015501E-5</c:v>
                </c:pt>
                <c:pt idx="11">
                  <c:v>8.1576349222938998E-5</c:v>
                </c:pt>
                <c:pt idx="12">
                  <c:v>1.12384518603592E-4</c:v>
                </c:pt>
                <c:pt idx="13">
                  <c:v>1.5119777068124701E-4</c:v>
                </c:pt>
                <c:pt idx="14">
                  <c:v>1.9929873570010101E-4</c:v>
                </c:pt>
                <c:pt idx="15">
                  <c:v>2.58066366269315E-4</c:v>
                </c:pt>
                <c:pt idx="16">
                  <c:v>3.2897639129924201E-4</c:v>
                </c:pt>
                <c:pt idx="17">
                  <c:v>4.1360120585736001E-4</c:v>
                </c:pt>
                <c:pt idx="18">
                  <c:v>5.1361028022413595E-4</c:v>
                </c:pt>
                <c:pt idx="19">
                  <c:v>6.3077029149165005E-4</c:v>
                </c:pt>
                <c:pt idx="20">
                  <c:v>7.6694527784061705E-4</c:v>
                </c:pt>
                <c:pt idx="21">
                  <c:v>9.2409675909308799E-4</c:v>
                </c:pt>
                <c:pt idx="22">
                  <c:v>1.10428381563741E-3</c:v>
                </c:pt>
                <c:pt idx="23">
                  <c:v>1.3096631185563899E-3</c:v>
                </c:pt>
                <c:pt idx="24">
                  <c:v>1.5424889011584201E-3</c:v>
                </c:pt>
                <c:pt idx="25">
                  <c:v>1.80511286335197E-3</c:v>
                </c:pt>
                <c:pt idx="26">
                  <c:v>2.0999839986028E-3</c:v>
                </c:pt>
                <c:pt idx="27">
                  <c:v>2.4296483328650098E-3</c:v>
                </c:pt>
                <c:pt idx="28">
                  <c:v>2.79674856414062E-3</c:v>
                </c:pt>
                <c:pt idx="29">
                  <c:v>3.2040235906126602E-3</c:v>
                </c:pt>
                <c:pt idx="30">
                  <c:v>3.6543079145756898E-3</c:v>
                </c:pt>
                <c:pt idx="31">
                  <c:v>4.1505299397233504E-3</c:v>
                </c:pt>
                <c:pt idx="32">
                  <c:v>4.6957138040736798E-3</c:v>
                </c:pt>
                <c:pt idx="33">
                  <c:v>5.2929757791302899E-3</c:v>
                </c:pt>
                <c:pt idx="34">
                  <c:v>5.9455238323780002E-3</c:v>
                </c:pt>
                <c:pt idx="35">
                  <c:v>6.6566561929685903E-3</c:v>
                </c:pt>
                <c:pt idx="36">
                  <c:v>7.4297597012618196E-3</c:v>
                </c:pt>
                <c:pt idx="37">
                  <c:v>8.2683079244609894E-3</c:v>
                </c:pt>
                <c:pt idx="38">
                  <c:v>9.17585901996513E-3</c:v>
                </c:pt>
                <c:pt idx="39">
                  <c:v>1.01560533274987E-2</c:v>
                </c:pt>
                <c:pt idx="40">
                  <c:v>1.12126106705838E-2</c:v>
                </c:pt>
                <c:pt idx="41">
                  <c:v>1.2349327347503001E-2</c:v>
                </c:pt>
                <c:pt idx="42">
                  <c:v>1.3570072791586301E-2</c:v>
                </c:pt>
                <c:pt idx="43">
                  <c:v>1.48787858804427E-2</c:v>
                </c:pt>
                <c:pt idx="44">
                  <c:v>1.6279470873689299E-2</c:v>
                </c:pt>
                <c:pt idx="45">
                  <c:v>1.77761929588016E-2</c:v>
                </c:pt>
                <c:pt idx="46">
                  <c:v>1.93730733849596E-2</c:v>
                </c:pt>
                <c:pt idx="47">
                  <c:v>2.1074284165205601E-2</c:v>
                </c:pt>
                <c:pt idx="48">
                  <c:v>2.2884042327891801E-2</c:v>
                </c:pt>
                <c:pt idx="49">
                  <c:v>2.4806603699299299E-2</c:v>
                </c:pt>
                <c:pt idx="50">
                  <c:v>2.6846256200479798E-2</c:v>
                </c:pt>
                <c:pt idx="51">
                  <c:v>2.90073126428468E-2</c:v>
                </c:pt>
                <c:pt idx="52">
                  <c:v>3.12941030088233E-2</c:v>
                </c:pt>
                <c:pt idx="53">
                  <c:v>3.3710966206002599E-2</c:v>
                </c:pt>
                <c:pt idx="54">
                  <c:v>3.6262241285991897E-2</c:v>
                </c:pt>
                <c:pt idx="55">
                  <c:v>3.8952258120683397E-2</c:v>
                </c:pt>
                <c:pt idx="56">
                  <c:v>4.17853275359098E-2</c:v>
                </c:pt>
                <c:pt idx="57">
                  <c:v>4.47657309000766E-2</c:v>
                </c:pt>
                <c:pt idx="58">
                  <c:v>4.7897709175558301E-2</c:v>
                </c:pt>
                <c:pt idx="59">
                  <c:v>5.11854514420002E-2</c:v>
                </c:pt>
                <c:pt idx="60">
                  <c:v>5.4633082907040303E-2</c:v>
                </c:pt>
                <c:pt idx="61">
                  <c:v>5.824465242561E-2</c:v>
                </c:pt>
                <c:pt idx="62">
                  <c:v>6.2024119555287201E-2</c:v>
                </c:pt>
                <c:pt idx="63">
                  <c:v>6.5975356226091894E-2</c:v>
                </c:pt>
                <c:pt idx="64">
                  <c:v>7.0102089167169201E-2</c:v>
                </c:pt>
                <c:pt idx="65">
                  <c:v>7.44079283355292E-2</c:v>
                </c:pt>
                <c:pt idx="66">
                  <c:v>7.8896338769927798E-2</c:v>
                </c:pt>
                <c:pt idx="67">
                  <c:v>8.3570625995110795E-2</c:v>
                </c:pt>
                <c:pt idx="68">
                  <c:v>8.8433921287620801E-2</c:v>
                </c:pt>
                <c:pt idx="69">
                  <c:v>9.3489166888276201E-2</c:v>
                </c:pt>
                <c:pt idx="70">
                  <c:v>9.8739101256114403E-2</c:v>
                </c:pt>
                <c:pt idx="71" formatCode="General">
                  <c:v>0.104186244468429</c:v>
                </c:pt>
                <c:pt idx="72" formatCode="General">
                  <c:v>0.109832883881432</c:v>
                </c:pt>
                <c:pt idx="73" formatCode="General">
                  <c:v>0.115681060175907</c:v>
                </c:pt>
                <c:pt idx="74" formatCode="General">
                  <c:v>0.121732553921853</c:v>
                </c:pt>
                <c:pt idx="75" formatCode="General">
                  <c:v>0.127988872805474</c:v>
                </c:pt>
                <c:pt idx="76" formatCode="General">
                  <c:v>0.13445123967064301</c:v>
                </c:pt>
                <c:pt idx="77" formatCode="General">
                  <c:v>0.14112058153519499</c:v>
                </c:pt>
                <c:pt idx="78" formatCode="General">
                  <c:v>0.14799751974971501</c:v>
                </c:pt>
                <c:pt idx="79" formatCode="General">
                  <c:v>0.155082361472825</c:v>
                </c:pt>
                <c:pt idx="80" formatCode="General">
                  <c:v>0.16237509264210501</c:v>
                </c:pt>
                <c:pt idx="81" formatCode="General">
                  <c:v>0.16987537262347299</c:v>
                </c:pt>
                <c:pt idx="82" formatCode="General">
                  <c:v>0.17758253072403199</c:v>
                </c:pt>
                <c:pt idx="83" formatCode="General">
                  <c:v>0.18549556475367199</c:v>
                </c:pt>
                <c:pt idx="84" formatCode="General">
                  <c:v>0.193613141819172</c:v>
                </c:pt>
                <c:pt idx="85" formatCode="General">
                  <c:v>0.201933601530775</c:v>
                </c:pt>
                <c:pt idx="86" formatCode="General">
                  <c:v>0.210454961795183</c:v>
                </c:pt>
                <c:pt idx="87" formatCode="General">
                  <c:v>0.21917492736055</c:v>
                </c:pt>
                <c:pt idx="88" formatCode="General">
                  <c:v>0.22809090126804499</c:v>
                </c:pt>
                <c:pt idx="89" formatCode="General">
                  <c:v>0.237199999351106</c:v>
                </c:pt>
                <c:pt idx="90" formatCode="General">
                  <c:v>0.24649906790729201</c:v>
                </c:pt>
                <c:pt idx="91" formatCode="General">
                  <c:v>0.25598470464889</c:v>
                </c:pt>
                <c:pt idx="92" formatCode="General">
                  <c:v>0.26565328301700297</c:v>
                </c:pt>
                <c:pt idx="93" formatCode="General">
                  <c:v>0.27550097991990202</c:v>
                </c:pt>
                <c:pt idx="94" formatCode="General">
                  <c:v>0.28552380693002399</c:v>
                </c:pt>
                <c:pt idx="95" formatCode="General">
                  <c:v>0.29571764494531999</c:v>
                </c:pt>
                <c:pt idx="96" formatCode="General">
                  <c:v>0.30607828229010398</c:v>
                </c:pt>
                <c:pt idx="97" formatCode="General">
                  <c:v>0.31660145619591801</c:v>
                </c:pt>
                <c:pt idx="98" formatCode="General">
                  <c:v>0.32728289757406498</c:v>
                </c:pt>
                <c:pt idx="99" formatCode="General">
                  <c:v>0.33811837894659202</c:v>
                </c:pt>
                <c:pt idx="100" formatCode="General">
                  <c:v>0.349103765374221</c:v>
                </c:pt>
                <c:pt idx="101" formatCode="General">
                  <c:v>0.36023506817664203</c:v>
                </c:pt>
                <c:pt idx="102" formatCode="General">
                  <c:v>0.37150850120364698</c:v>
                </c:pt>
                <c:pt idx="103" formatCode="General">
                  <c:v>0.38292053937625797</c:v>
                </c:pt>
                <c:pt idx="104" formatCode="General">
                  <c:v>0.39446797917777099</c:v>
                </c:pt>
                <c:pt idx="105" formatCode="General">
                  <c:v>0.40614800073526103</c:v>
                </c:pt>
                <c:pt idx="106" formatCode="General">
                  <c:v>0.41795823109290597</c:v>
                </c:pt>
                <c:pt idx="107" formatCode="General">
                  <c:v>0.429896808239281</c:v>
                </c:pt>
                <c:pt idx="108" formatCode="General">
                  <c:v>0.44196244541187202</c:v>
                </c:pt>
                <c:pt idx="109" formatCode="General">
                  <c:v>0.454154495163133</c:v>
                </c:pt>
                <c:pt idx="110" formatCode="General">
                  <c:v>0.46647301263348301</c:v>
                </c:pt>
                <c:pt idx="111" formatCode="General">
                  <c:v>0.47891881743751102</c:v>
                </c:pt>
                <c:pt idx="112" formatCode="General">
                  <c:v>0.49149355353005503</c:v>
                </c:pt>
                <c:pt idx="113" formatCode="General">
                  <c:v>0.50419974637848997</c:v>
                </c:pt>
                <c:pt idx="114" formatCode="General">
                  <c:v>0.517040856726253</c:v>
                </c:pt>
                <c:pt idx="115" formatCode="General">
                  <c:v>0.53002133018994801</c:v>
                </c:pt>
                <c:pt idx="116" formatCode="General">
                  <c:v>0.54314664188819295</c:v>
                </c:pt>
                <c:pt idx="117" formatCode="General">
                  <c:v>0.55642333525445997</c:v>
                </c:pt>
                <c:pt idx="118" formatCode="General">
                  <c:v>0.56985905413836202</c:v>
                </c:pt>
                <c:pt idx="119" formatCode="General">
                  <c:v>0.58346256725058099</c:v>
                </c:pt>
                <c:pt idx="120" formatCode="General">
                  <c:v>0.59724378395586197</c:v>
                </c:pt>
                <c:pt idx="121" formatCode="General">
                  <c:v>0.611213760367325</c:v>
                </c:pt>
                <c:pt idx="122" formatCode="General">
                  <c:v>0.62538469464447999</c:v>
                </c:pt>
                <c:pt idx="123" formatCode="General">
                  <c:v>0.63976991034859498</c:v>
                </c:pt>
                <c:pt idx="124" formatCode="General">
                  <c:v>0.65438382666430195</c:v>
                </c:pt>
                <c:pt idx="125" formatCode="General">
                  <c:v>0.66924191425853896</c:v>
                </c:pt>
                <c:pt idx="126" formatCode="General">
                  <c:v>0.68436063552027104</c:v>
                </c:pt>
                <c:pt idx="127" formatCode="General">
                  <c:v>0.69975736791143806</c:v>
                </c:pt>
                <c:pt idx="128" formatCode="General">
                  <c:v>0.71545030916614805</c:v>
                </c:pt>
                <c:pt idx="129" formatCode="General">
                  <c:v>0.73145836310731605</c:v>
                </c:pt>
                <c:pt idx="130" formatCode="General">
                  <c:v>0.74780100491451695</c:v>
                </c:pt>
                <c:pt idx="131" formatCode="General">
                  <c:v>0.76449812478153201</c:v>
                </c:pt>
                <c:pt idx="132" formatCode="General">
                  <c:v>0.78156984905499005</c:v>
                </c:pt>
                <c:pt idx="133" formatCode="General">
                  <c:v>0.79903633815565001</c:v>
                </c:pt>
                <c:pt idx="134" formatCode="General">
                  <c:v>0.81691756085996803</c:v>
                </c:pt>
                <c:pt idx="135" formatCode="General">
                  <c:v>0.83523304487031902</c:v>
                </c:pt>
                <c:pt idx="136" formatCode="General">
                  <c:v>0.85400160403552605</c:v>
                </c:pt>
                <c:pt idx="137" formatCode="General">
                  <c:v>0.87324104310518602</c:v>
                </c:pt>
                <c:pt idx="138" formatCode="General">
                  <c:v>0.89296784151601405</c:v>
                </c:pt>
                <c:pt idx="139" formatCode="General">
                  <c:v>0.91319681841626499</c:v>
                </c:pt>
                <c:pt idx="140" formatCode="General">
                  <c:v>0.93394078193191199</c:v>
                </c:pt>
                <c:pt idx="141" formatCode="General">
                  <c:v>0.95521016655628599</c:v>
                </c:pt>
                <c:pt idx="142" formatCode="General">
                  <c:v>0.97701266348782301</c:v>
                </c:pt>
                <c:pt idx="143" formatCode="General">
                  <c:v>0.99935284972532201</c:v>
                </c:pt>
                <c:pt idx="144" formatCode="General">
                  <c:v>1.0222318227254801</c:v>
                </c:pt>
                <c:pt idx="145" formatCode="General">
                  <c:v>1.04564684839425</c:v>
                </c:pt>
                <c:pt idx="146" formatCode="General">
                  <c:v>1.06959103107044</c:v>
                </c:pt>
                <c:pt idx="147" formatCode="General">
                  <c:v>1.09405301492482</c:v>
                </c:pt>
                <c:pt idx="148" formatCode="General">
                  <c:v>1.1190167267503699</c:v>
                </c:pt>
                <c:pt idx="149" formatCode="General">
                  <c:v>1.1444611704391201</c:v>
                </c:pt>
                <c:pt idx="150" formatCode="General">
                  <c:v>1.17036028342219</c:v>
                </c:pt>
                <c:pt idx="151" formatCode="General">
                  <c:v>1.19668286496287</c:v>
                </c:pt>
                <c:pt idx="152" formatCode="General">
                  <c:v>1.2233925853774901</c:v>
                </c:pt>
                <c:pt idx="153" formatCode="General">
                  <c:v>1.2504480839876599</c:v>
                </c:pt>
                <c:pt idx="154" formatCode="General">
                  <c:v>1.2778031618674299</c:v>
                </c:pt>
                <c:pt idx="155" formatCode="General">
                  <c:v>1.30540707325785</c:v>
                </c:pt>
                <c:pt idx="156" formatCode="General">
                  <c:v>1.33320491692109</c:v>
                </c:pt>
                <c:pt idx="157" formatCode="General">
                  <c:v>1.3611381257753401</c:v>
                </c:pt>
                <c:pt idx="158" formatCode="General">
                  <c:v>1.3891450499951901</c:v>
                </c:pt>
                <c:pt idx="159" formatCode="General">
                  <c:v>1.4171616255133099</c:v>
                </c:pt>
                <c:pt idx="160" formatCode="General">
                  <c:v>1.4451221166736301</c:v>
                </c:pt>
                <c:pt idx="161" formatCode="General">
                  <c:v>1.47295991882725</c:v>
                </c:pt>
                <c:pt idx="162" formatCode="General">
                  <c:v>1.50060840409864</c:v>
                </c:pt>
                <c:pt idx="163" formatCode="General">
                  <c:v>1.52800179153357</c:v>
                </c:pt>
                <c:pt idx="164" formatCode="General">
                  <c:v>1.5550760215041299</c:v>
                </c:pt>
                <c:pt idx="165" formatCode="General">
                  <c:v>1.58176961368322</c:v>
                </c:pt>
                <c:pt idx="166" formatCode="General">
                  <c:v>1.60802448816401</c:v>
                </c:pt>
                <c:pt idx="167" formatCode="General">
                  <c:v>1.63378673038912</c:v>
                </c:pt>
                <c:pt idx="168" formatCode="General">
                  <c:v>1.65900728242186</c:v>
                </c:pt>
                <c:pt idx="169" formatCode="General">
                  <c:v>1.6836425456408299</c:v>
                </c:pt>
                <c:pt idx="170" formatCode="General">
                  <c:v>1.70765488303282</c:v>
                </c:pt>
                <c:pt idx="171" formatCode="General">
                  <c:v>1.73101301273146</c:v>
                </c:pt>
                <c:pt idx="172" formatCode="General">
                  <c:v>1.7536922881161801</c:v>
                </c:pt>
                <c:pt idx="173" formatCode="General">
                  <c:v>1.77567486346189</c:v>
                </c:pt>
                <c:pt idx="174" formatCode="General">
                  <c:v>1.7969497476373499</c:v>
                </c:pt>
                <c:pt idx="175" formatCode="General">
                  <c:v>1.81751275153423</c:v>
                </c:pt>
                <c:pt idx="176" formatCode="General">
                  <c:v>1.83736633764393</c:v>
                </c:pt>
                <c:pt idx="177" formatCode="General">
                  <c:v>1.8565193823977</c:v>
                </c:pt>
                <c:pt idx="178" formatCode="General">
                  <c:v>1.87498686349465</c:v>
                </c:pt>
                <c:pt idx="179" formatCode="General">
                  <c:v>1.89278948545006</c:v>
                </c:pt>
                <c:pt idx="180" formatCode="General">
                  <c:v>1.9099532570218201</c:v>
                </c:pt>
                <c:pt idx="181" formatCode="General">
                  <c:v>1.92650903406414</c:v>
                </c:pt>
                <c:pt idx="182" formatCode="General">
                  <c:v>1.94249204078273</c:v>
                </c:pt>
                <c:pt idx="183" formatCode="General">
                  <c:v>1.9579413814075499</c:v>
                </c:pt>
                <c:pt idx="184" formatCode="General">
                  <c:v>1.9728995530454201</c:v>
                </c:pt>
                <c:pt idx="185" formatCode="General">
                  <c:v>1.9874119690145999</c:v>
                </c:pt>
                <c:pt idx="186" formatCode="General">
                  <c:v>2.0015265003796299</c:v>
                </c:pt>
                <c:pt idx="187" formatCode="General">
                  <c:v>2.01529304177263</c:v>
                </c:pt>
                <c:pt idx="188" formatCode="General">
                  <c:v>2.0287631059689999</c:v>
                </c:pt>
                <c:pt idx="189" formatCode="General">
                  <c:v>2.0419894501323199</c:v>
                </c:pt>
                <c:pt idx="190" formatCode="General">
                  <c:v>2.0550257351924999</c:v>
                </c:pt>
                <c:pt idx="191" formatCode="General">
                  <c:v>2.0679262184984202</c:v>
                </c:pt>
                <c:pt idx="192" formatCode="General">
                  <c:v>2.0807454787067399</c:v>
                </c:pt>
                <c:pt idx="193" formatCode="General">
                  <c:v>2.0935381708385301</c:v>
                </c:pt>
                <c:pt idx="194" formatCode="General">
                  <c:v>2.1063588085527898</c:v>
                </c:pt>
                <c:pt idx="195" formatCode="General">
                  <c:v>2.1192615699472901</c:v>
                </c:pt>
                <c:pt idx="196" formatCode="General">
                  <c:v>2.1323001225909</c:v>
                </c:pt>
                <c:pt idx="197" formatCode="General">
                  <c:v>2.1455274630107</c:v>
                </c:pt>
                <c:pt idx="198" formatCode="General">
                  <c:v>2.1589957654890002</c:v>
                </c:pt>
                <c:pt idx="199" formatCode="General">
                  <c:v>2.1727562347654299</c:v>
                </c:pt>
                <c:pt idx="200" formatCode="General">
                  <c:v>2.1868589570760002</c:v>
                </c:pt>
                <c:pt idx="201" formatCode="General">
                  <c:v>2.2013527439100602</c:v>
                </c:pt>
                <c:pt idx="202" formatCode="General">
                  <c:v>2.2162849628938699</c:v>
                </c:pt>
                <c:pt idx="203" formatCode="General">
                  <c:v>2.2317013503763401</c:v>
                </c:pt>
                <c:pt idx="204" formatCode="General">
                  <c:v>2.2476458005586202</c:v>
                </c:pt>
                <c:pt idx="205" formatCode="General">
                  <c:v>2.26416012642576</c:v>
                </c:pt>
                <c:pt idx="206" formatCode="General">
                  <c:v>2.2812837883108301</c:v>
                </c:pt>
                <c:pt idx="207" formatCode="General">
                  <c:v>2.2990535866781299</c:v>
                </c:pt>
                <c:pt idx="208" formatCode="General">
                  <c:v>2.31750331667569</c:v>
                </c:pt>
                <c:pt idx="209" formatCode="General">
                  <c:v>2.3366633832033501</c:v>
                </c:pt>
                <c:pt idx="210" formatCode="General">
                  <c:v>2.3565603766914101</c:v>
                </c:pt>
                <c:pt idx="211" formatCode="General">
                  <c:v>2.3772166115011601</c:v>
                </c:pt>
                <c:pt idx="212" formatCode="General">
                  <c:v>2.3986496308449601</c:v>
                </c:pt>
                <c:pt idx="213" formatCode="General">
                  <c:v>2.4208716843691702</c:v>
                </c:pt>
                <c:pt idx="214" formatCode="General">
                  <c:v>2.4438891870149901</c:v>
                </c:pt>
                <c:pt idx="215" formatCode="General">
                  <c:v>2.4677021704151501</c:v>
                </c:pt>
                <c:pt idx="216" formatCode="General">
                  <c:v>2.4923037408114701</c:v>
                </c:pt>
                <c:pt idx="217" formatCode="General">
                  <c:v>2.5176795601734399</c:v>
                </c:pt>
                <c:pt idx="218" formatCode="General">
                  <c:v>2.5438073697116499</c:v>
                </c:pt>
                <c:pt idx="219" formatCode="General">
                  <c:v>2.57065657713287</c:v>
                </c:pt>
                <c:pt idx="220" formatCode="General">
                  <c:v>2.59818793057129</c:v>
                </c:pt>
                <c:pt idx="221" formatCode="General">
                  <c:v>2.6263533029382402</c:v>
                </c:pt>
                <c:pt idx="222" formatCode="General">
                  <c:v>2.6550956102424501</c:v>
                </c:pt>
                <c:pt idx="223" formatCode="General">
                  <c:v>2.6843488860532099</c:v>
                </c:pt>
                <c:pt idx="224" formatCode="General">
                  <c:v>2.7140385315583799</c:v>
                </c:pt>
                <c:pt idx="225" formatCode="General">
                  <c:v>2.7440817565282201</c:v>
                </c:pt>
                <c:pt idx="226" formatCode="General">
                  <c:v>2.7743882209454198</c:v>
                </c:pt>
                <c:pt idx="227" formatCode="General">
                  <c:v>2.8048608802252701</c:v>
                </c:pt>
                <c:pt idx="228" formatCode="General">
                  <c:v>2.8353970290707302</c:v>
                </c:pt>
                <c:pt idx="229" formatCode="General">
                  <c:v>2.8658895304535399</c:v>
                </c:pt>
                <c:pt idx="230" formatCode="General">
                  <c:v>2.89622820745562</c:v>
                </c:pt>
                <c:pt idx="231" formatCode="General">
                  <c:v>2.9263013672983198</c:v>
                </c:pt>
                <c:pt idx="232" formatCode="General">
                  <c:v>2.9559974194151901</c:v>
                </c:pt>
                <c:pt idx="233" formatCode="General">
                  <c:v>2.9852065434594901</c:v>
                </c:pt>
                <c:pt idx="234" formatCode="General">
                  <c:v>3.0138223591757201</c:v>
                </c:pt>
                <c:pt idx="235" formatCode="General">
                  <c:v>3.0417435484749702</c:v>
                </c:pt>
                <c:pt idx="236" formatCode="General">
                  <c:v>3.0688753810361198</c:v>
                </c:pt>
                <c:pt idx="237" formatCode="General">
                  <c:v>3.0951310983070601</c:v>
                </c:pt>
                <c:pt idx="238" formatCode="General">
                  <c:v>3.1204331166996799</c:v>
                </c:pt>
                <c:pt idx="239" formatCode="General">
                  <c:v>3.14471401866528</c:v>
                </c:pt>
                <c:pt idx="240" formatCode="General">
                  <c:v>3.1679173096622599</c:v>
                </c:pt>
                <c:pt idx="241" formatCode="General">
                  <c:v>3.1899979291454899</c:v>
                </c:pt>
                <c:pt idx="242" formatCode="General">
                  <c:v>3.2109225139431299</c:v>
                </c:pt>
                <c:pt idx="243" formatCode="General">
                  <c:v>3.2306694220974199</c:v>
                </c:pt>
                <c:pt idx="244" formatCode="General">
                  <c:v>3.2492285338696201</c:v>
                </c:pt>
                <c:pt idx="245" formatCode="General">
                  <c:v>3.2666008537137601</c:v>
                </c:pt>
                <c:pt idx="246" formatCode="General">
                  <c:v>3.2827979423259102</c:v>
                </c:pt>
                <c:pt idx="247" formatCode="General">
                  <c:v>3.29784121125489</c:v>
                </c:pt>
                <c:pt idx="248" formatCode="General">
                  <c:v>3.3117611140429699</c:v>
                </c:pt>
                <c:pt idx="249" formatCode="General">
                  <c:v>3.3245962676056098</c:v>
                </c:pt>
                <c:pt idx="250" formatCode="General">
                  <c:v>3.3363923675182798</c:v>
                </c:pt>
                <c:pt idx="251" formatCode="General">
                  <c:v>3.3472017962529499</c:v>
                </c:pt>
                <c:pt idx="252" formatCode="General">
                  <c:v>3.3570821497381398</c:v>
                </c:pt>
                <c:pt idx="253" formatCode="General">
                  <c:v>3.36609556531578</c:v>
                </c:pt>
                <c:pt idx="254" formatCode="General">
                  <c:v>3.37430790429184</c:v>
                </c:pt>
                <c:pt idx="255" formatCode="General">
                  <c:v>3.3817880002787599</c:v>
                </c:pt>
                <c:pt idx="256" formatCode="General">
                  <c:v>3.3886069810764798</c:v>
                </c:pt>
                <c:pt idx="257" formatCode="General">
                  <c:v>3.3948376680147998</c:v>
                </c:pt>
                <c:pt idx="258" formatCode="General">
                  <c:v>3.4005540533585301</c:v>
                </c:pt>
                <c:pt idx="259" formatCode="General">
                  <c:v>3.4058308535641499</c:v>
                </c:pt>
                <c:pt idx="260" formatCode="General">
                  <c:v>3.4107431339345902</c:v>
                </c:pt>
                <c:pt idx="261" formatCode="General">
                  <c:v>3.4153659984626201</c:v>
                </c:pt>
                <c:pt idx="262" formatCode="General">
                  <c:v>3.4197743373728402</c:v>
                </c:pt>
                <c:pt idx="263" formatCode="General">
                  <c:v>3.4240426239864599</c:v>
                </c:pt>
                <c:pt idx="264" formatCode="General">
                  <c:v>3.4282447519772199</c:v>
                </c:pt>
                <c:pt idx="265" formatCode="General">
                  <c:v>3.4324539037878399</c:v>
                </c:pt>
                <c:pt idx="266" formatCode="General">
                  <c:v>3.4367424408680298</c:v>
                </c:pt>
                <c:pt idx="267" formatCode="General">
                  <c:v>3.4411818064157802</c:v>
                </c:pt>
                <c:pt idx="268" formatCode="General">
                  <c:v>3.4458424314032201</c:v>
                </c:pt>
                <c:pt idx="269" formatCode="General">
                  <c:v>3.4507936348076198</c:v>
                </c:pt>
                <c:pt idx="270" formatCode="General">
                  <c:v>3.4561035091204801</c:v>
                </c:pt>
                <c:pt idx="271" formatCode="General">
                  <c:v>3.4618387823605601</c:v>
                </c:pt>
                <c:pt idx="272" formatCode="General">
                  <c:v>3.4680646479728701</c:v>
                </c:pt>
                <c:pt idx="273" formatCode="General">
                  <c:v>3.4748445541715101</c:v>
                </c:pt>
                <c:pt idx="274" formatCode="General">
                  <c:v>3.4822399445130601</c:v>
                </c:pt>
                <c:pt idx="275" formatCode="General">
                  <c:v>3.4903099418185599</c:v>
                </c:pt>
                <c:pt idx="276" formatCode="General">
                  <c:v>3.4991109680596399</c:v>
                </c:pt>
                <c:pt idx="277" formatCode="General">
                  <c:v>3.5086962935689101</c:v>
                </c:pt>
                <c:pt idx="278" formatCode="General">
                  <c:v>3.51911551001866</c:v>
                </c:pt>
                <c:pt idx="279" formatCode="General">
                  <c:v>3.5304139231393199</c:v>
                </c:pt>
                <c:pt idx="280" formatCode="General">
                  <c:v>3.5426318632268998</c:v>
                </c:pt>
                <c:pt idx="281" formatCode="General">
                  <c:v>3.5558039142230999</c:v>
                </c:pt>
                <c:pt idx="282" formatCode="General">
                  <c:v>3.5699580656327998</c:v>
                </c:pt>
                <c:pt idx="283" formatCode="General">
                  <c:v>3.5851147958351701</c:v>
                </c:pt>
                <c:pt idx="284" formatCode="General">
                  <c:v>3.60128610046345</c:v>
                </c:pt>
                <c:pt idx="285" formatCode="General">
                  <c:v>3.6184744854255002</c:v>
                </c:pt>
                <c:pt idx="286" formatCode="General">
                  <c:v>3.63667195067563</c:v>
                </c:pt>
                <c:pt idx="287" formatCode="General">
                  <c:v>3.6558589977812801</c:v>
                </c:pt>
                <c:pt idx="288" formatCode="General">
                  <c:v>3.6760037012842601</c:v>
                </c:pt>
                <c:pt idx="289" formatCode="General">
                  <c:v>3.69706089032911</c:v>
                </c:pt>
                <c:pt idx="290" formatCode="General">
                  <c:v>3.7189714923883201</c:v>
                </c:pt>
                <c:pt idx="291" formatCode="General">
                  <c:v>3.7416620944206702</c:v>
                </c:pt>
                <c:pt idx="292" formatCode="General">
                  <c:v>3.7650447776688001</c:v>
                </c:pt>
                <c:pt idx="293" formatCode="General">
                  <c:v>3.7890172797721999</c:v>
                </c:pt>
                <c:pt idx="294" formatCode="General">
                  <c:v>3.8134635313020899</c:v>
                </c:pt>
                <c:pt idx="295" formatCode="General">
                  <c:v>3.8382546028109101</c:v>
                </c:pt>
                <c:pt idx="296" formatCode="General">
                  <c:v>3.8632500829827401</c:v>
                </c:pt>
                <c:pt idx="297" formatCode="General">
                  <c:v>3.8882998888756801</c:v>
                </c:pt>
                <c:pt idx="298" formatCode="General">
                  <c:v>3.9132464864820999</c:v>
                </c:pt>
                <c:pt idx="299" formatCode="General">
                  <c:v>3.9379274753283999</c:v>
                </c:pt>
                <c:pt idx="300" formatCode="General">
                  <c:v>3.9621784664586599</c:v>
                </c:pt>
                <c:pt idx="301" formatCode="General">
                  <c:v>3.9858361610345399</c:v>
                </c:pt>
                <c:pt idx="302" formatCode="General">
                  <c:v>4.0087415191187796</c:v>
                </c:pt>
                <c:pt idx="303" formatCode="General">
                  <c:v>4.0307428969421402</c:v>
                </c:pt>
                <c:pt idx="304" formatCode="General">
                  <c:v>4.0516990275275804</c:v>
                </c:pt>
                <c:pt idx="305" formatCode="General">
                  <c:v>4.0714817246709503</c:v>
                </c:pt>
                <c:pt idx="306" formatCode="General">
                  <c:v>4.0899782037968402</c:v>
                </c:pt>
                <c:pt idx="307" formatCode="General">
                  <c:v>4.1070929340765003</c:v>
                </c:pt>
                <c:pt idx="308" formatCode="General">
                  <c:v>4.1227489626031799</c:v>
                </c:pt>
                <c:pt idx="309" formatCode="General">
                  <c:v>4.13688868101542</c:v>
                </c:pt>
                <c:pt idx="310" formatCode="General">
                  <c:v>4.1494740351536796</c:v>
                </c:pt>
                <c:pt idx="311" formatCode="General">
                  <c:v>4.1604862066230597</c:v>
                </c:pt>
                <c:pt idx="312" formatCode="General">
                  <c:v>4.1699248193866403</c:v>
                </c:pt>
                <c:pt idx="313" formatCode="General">
                  <c:v>4.17780674318454</c:v>
                </c:pt>
                <c:pt idx="314" formatCode="General">
                  <c:v>4.1841645778227603</c:v>
                </c:pt>
                <c:pt idx="315" formatCode="General">
                  <c:v>4.1890449080613799</c:v>
                </c:pt>
                <c:pt idx="316" formatCode="General">
                  <c:v>4.1925064184337302</c:v>
                </c:pt>
                <c:pt idx="317" formatCode="General">
                  <c:v>4.1946179517861397</c:v>
                </c:pt>
                <c:pt idx="318" formatCode="General">
                  <c:v>4.1954565858902004</c:v>
                </c:pt>
                <c:pt idx="319" formatCode="General">
                  <c:v>4.1951057904407296</c:v>
                </c:pt>
                <c:pt idx="320" formatCode="General">
                  <c:v>4.193653713462</c:v>
                </c:pt>
                <c:pt idx="321" formatCode="General">
                  <c:v>4.1911916326654897</c:v>
                </c:pt>
                <c:pt idx="322" formatCode="General">
                  <c:v>4.1878125945682498</c:v>
                </c:pt>
                <c:pt idx="323" formatCode="General">
                  <c:v>4.1836102528071102</c:v>
                </c:pt>
                <c:pt idx="324" formatCode="General">
                  <c:v>4.1786779074587299</c:v>
                </c:pt>
                <c:pt idx="325" formatCode="General">
                  <c:v>4.1731077394572704</c:v>
                </c:pt>
                <c:pt idx="326" formatCode="General">
                  <c:v>4.1669902283767097</c:v>
                </c:pt>
                <c:pt idx="327" formatCode="General">
                  <c:v>4.1604137377686898</c:v>
                </c:pt>
                <c:pt idx="328" formatCode="General">
                  <c:v>4.15346424969316</c:v>
                </c:pt>
                <c:pt idx="329" formatCode="General">
                  <c:v>4.1462252287803398</c:v>
                </c:pt>
                <c:pt idx="330" formatCode="General">
                  <c:v>4.1387775958386399</c:v>
                </c:pt>
                <c:pt idx="331" formatCode="General">
                  <c:v>4.13119979140615</c:v>
                </c:pt>
                <c:pt idx="332" formatCode="General">
                  <c:v>4.1235679104915599</c:v>
                </c:pt>
                <c:pt idx="333" formatCode="General">
                  <c:v>4.1159558908552398</c:v>
                </c:pt>
                <c:pt idx="334" formatCode="General">
                  <c:v>4.1084357383715604</c:v>
                </c:pt>
                <c:pt idx="335" formatCode="General">
                  <c:v>4.1010777741546498</c:v>
                </c:pt>
                <c:pt idx="336" formatCode="General">
                  <c:v>4.0939508891198404</c:v>
                </c:pt>
                <c:pt idx="337" formatCode="General">
                  <c:v>4.0871227924218001</c:v>
                </c:pt>
                <c:pt idx="338" formatCode="General">
                  <c:v>4.0806602407133097</c:v>
                </c:pt>
                <c:pt idx="339" formatCode="General">
                  <c:v>4.0746292353853697</c:v>
                </c:pt>
                <c:pt idx="340" formatCode="General">
                  <c:v>4.0690951748829898</c:v>
                </c:pt>
                <c:pt idx="341" formatCode="General">
                  <c:v>4.0641229488628596</c:v>
                </c:pt>
                <c:pt idx="342" formatCode="General">
                  <c:v>4.0597769604171399</c:v>
                </c:pt>
                <c:pt idx="343" formatCode="General">
                  <c:v>4.0561210618993799</c:v>
                </c:pt>
                <c:pt idx="344" formatCode="General">
                  <c:v>4.0532183891552398</c:v>
                </c:pt>
                <c:pt idx="345" formatCode="General">
                  <c:v>4.0511310783106298</c:v>
                </c:pt>
                <c:pt idx="346" formatCode="General">
                  <c:v>4.0499198488749597</c:v>
                </c:pt>
                <c:pt idx="347" formatCode="General">
                  <c:v>4.0496434369890597</c:v>
                </c:pt>
                <c:pt idx="348" formatCode="General">
                  <c:v>4.0503578634459902</c:v>
                </c:pt>
                <c:pt idx="349" formatCode="General">
                  <c:v>4.0521155229468704</c:v>
                </c:pt>
                <c:pt idx="350" formatCode="General">
                  <c:v>4.054964084271</c:v>
                </c:pt>
                <c:pt idx="351" formatCode="General">
                  <c:v>4.0589451960187999</c:v>
                </c:pt>
                <c:pt idx="352" formatCode="General">
                  <c:v>4.0640929997063697</c:v>
                </c:pt>
                <c:pt idx="353" formatCode="General">
                  <c:v>4.0704324615890304</c:v>
                </c:pt>
                <c:pt idx="354" formatCode="General">
                  <c:v>4.0779775469048998</c:v>
                </c:pt>
                <c:pt idx="355" formatCode="General">
                  <c:v>4.0867292753087598</c:v>
                </c:pt>
                <c:pt idx="356" formatCode="General">
                  <c:v>4.0966737138774301</c:v>
                </c:pt>
                <c:pt idx="357" formatCode="General">
                  <c:v>4.1077799835847104</c:v>
                </c:pt>
                <c:pt idx="358" formatCode="General">
                  <c:v>4.1199983754412699</c:v>
                </c:pt>
                <c:pt idx="359" formatCode="General">
                  <c:v>4.13325869187568</c:v>
                </c:pt>
                <c:pt idx="360" formatCode="General">
                  <c:v>4.1474689451183302</c:v>
                </c:pt>
                <c:pt idx="361" formatCode="General">
                  <c:v>4.1625145545642699</c:v>
                </c:pt>
                <c:pt idx="362" formatCode="General">
                  <c:v>4.1782581862844497</c:v>
                </c:pt>
                <c:pt idx="363" formatCode="General">
                  <c:v>4.1945403670789698</c:v>
                </c:pt>
                <c:pt idx="364" formatCode="General">
                  <c:v>4.2111809803880398</c:v>
                </c:pt>
                <c:pt idx="365" formatCode="General">
                  <c:v>4.2279817108887103</c:v>
                </c:pt>
                <c:pt idx="366" formatCode="General">
                  <c:v>4.2447294494217704</c:v>
                </c:pt>
                <c:pt idx="367" formatCode="General">
                  <c:v>4.2612006029850003</c:v>
                </c:pt>
                <c:pt idx="368" formatCode="General">
                  <c:v>4.2771661812558897</c:v>
                </c:pt>
                <c:pt idx="369" formatCode="General">
                  <c:v>4.2923974588864802</c:v>
                </c:pt>
                <c:pt idx="370" formatCode="General">
                  <c:v>4.3066719502953097</c:v>
                </c:pt>
                <c:pt idx="371" formatCode="General">
                  <c:v>4.3197793894846104</c:v>
                </c:pt>
                <c:pt idx="372" formatCode="General">
                  <c:v>4.3315273886268901</c:v>
                </c:pt>
                <c:pt idx="373" formatCode="General">
                  <c:v>4.3417464599492002</c:v>
                </c:pt>
                <c:pt idx="374" formatCode="General">
                  <c:v>4.3502941260304198</c:v>
                </c:pt>
                <c:pt idx="375" formatCode="General">
                  <c:v>4.3570579100540696</c:v>
                </c:pt>
                <c:pt idx="376" formatCode="General">
                  <c:v>4.3619570822001599</c:v>
                </c:pt>
                <c:pt idx="377" formatCode="General">
                  <c:v>4.3649431311929403</c:v>
                </c:pt>
                <c:pt idx="378" formatCode="General">
                  <c:v>4.3659990203279602</c:v>
                </c:pt>
                <c:pt idx="379" formatCode="General">
                  <c:v>4.36513736542289</c:v>
                </c:pt>
                <c:pt idx="380" formatCode="General">
                  <c:v>4.3623977308843704</c:v>
                </c:pt>
                <c:pt idx="381" formatCode="General">
                  <c:v>4.3578432756016703</c:v>
                </c:pt>
                <c:pt idx="382" formatCode="General">
                  <c:v>4.3515569921705097</c:v>
                </c:pt>
                <c:pt idx="383" formatCode="General">
                  <c:v>4.3436377735922296</c:v>
                </c:pt>
                <c:pt idx="384" formatCode="General">
                  <c:v>4.3341965155801203</c:v>
                </c:pt>
                <c:pt idx="385" formatCode="General">
                  <c:v>4.3233524255659299</c:v>
                </c:pt>
                <c:pt idx="386" formatCode="General">
                  <c:v>4.3112296670488499</c:v>
                </c:pt>
                <c:pt idx="387" formatCode="General">
                  <c:v>4.2979544250100696</c:v>
                </c:pt>
                <c:pt idx="388" formatCode="General">
                  <c:v>4.2836524385250199</c:v>
                </c:pt>
                <c:pt idx="389" formatCode="General">
                  <c:v>4.2684470129408503</c:v>
                </c:pt>
                <c:pt idx="390" formatCode="General">
                  <c:v>4.2524574973129496</c:v>
                </c:pt>
                <c:pt idx="391" formatCode="General">
                  <c:v>4.2357981934543503</c:v>
                </c:pt>
                <c:pt idx="392" formatCode="General">
                  <c:v>4.2185776504472896</c:v>
                </c:pt>
                <c:pt idx="393" formatCode="General">
                  <c:v>4.2008982918355899</c:v>
                </c:pt>
                <c:pt idx="394" formatCode="General">
                  <c:v>4.1828563207799396</c:v>
                </c:pt>
                <c:pt idx="395" formatCode="General">
                  <c:v>4.16454185000587</c:v>
                </c:pt>
                <c:pt idx="396" formatCode="General">
                  <c:v>4.1460392072839101</c:v>
                </c:pt>
                <c:pt idx="397" formatCode="General">
                  <c:v>4.1274273724987296</c:v>
                </c:pt>
                <c:pt idx="398" formatCode="General">
                  <c:v>4.10878050832331</c:v>
                </c:pt>
                <c:pt idx="399" formatCode="General">
                  <c:v>4.0901685525384801</c:v>
                </c:pt>
                <c:pt idx="400" formatCode="General">
                  <c:v>4.0716578457218899</c:v>
                </c:pt>
                <c:pt idx="401" formatCode="General">
                  <c:v>4.0533117731073798</c:v>
                </c:pt>
                <c:pt idx="402" formatCode="General">
                  <c:v>4.03519140372864</c:v>
                </c:pt>
                <c:pt idx="403" formatCode="General">
                  <c:v>4.0173561134345697</c:v>
                </c:pt>
                <c:pt idx="404" formatCode="General">
                  <c:v>3.9998641809725801</c:v>
                </c:pt>
                <c:pt idx="405" formatCode="General">
                  <c:v>3.9827733480932399</c:v>
                </c:pt>
                <c:pt idx="406" formatCode="General">
                  <c:v>3.9661413355616402</c:v>
                </c:pt>
                <c:pt idx="407" formatCode="General">
                  <c:v>3.9500263071047601</c:v>
                </c:pt>
                <c:pt idx="408" formatCode="General">
                  <c:v>3.9344872727169</c:v>
                </c:pt>
                <c:pt idx="409" formatCode="General">
                  <c:v>3.91958442142389</c:v>
                </c:pt>
                <c:pt idx="410" formatCode="General">
                  <c:v>3.9053793716099099</c:v>
                </c:pt>
                <c:pt idx="411" formatCode="General">
                  <c:v>3.8919353243851198</c:v>
                </c:pt>
                <c:pt idx="412" formatCode="General">
                  <c:v>3.87931710228239</c:v>
                </c:pt>
                <c:pt idx="413" formatCode="General">
                  <c:v>3.86759105191619</c:v>
                </c:pt>
                <c:pt idx="414" formatCode="General">
                  <c:v>3.85682478526775</c:v>
                </c:pt>
                <c:pt idx="415" formatCode="General">
                  <c:v>3.8470867302120699</c:v>
                </c:pt>
                <c:pt idx="416" formatCode="General">
                  <c:v>3.8384454571167299</c:v>
                </c:pt>
                <c:pt idx="417" formatCode="General">
                  <c:v>3.8309687453141801</c:v>
                </c:pt>
                <c:pt idx="418" formatCode="General">
                  <c:v>3.8247223516524498</c:v>
                </c:pt>
                <c:pt idx="419" formatCode="General">
                  <c:v>3.8197684440589201</c:v>
                </c:pt>
                <c:pt idx="420" formatCode="General">
                  <c:v>3.8161636672324599</c:v>
                </c:pt>
                <c:pt idx="421" formatCode="General">
                  <c:v>3.81395681655744</c:v>
                </c:pt>
                <c:pt idx="422" formatCode="General">
                  <c:v>3.8131861116091201</c:v>
                </c:pt>
                <c:pt idx="423" formatCode="General">
                  <c:v>3.8138760837060501</c:v>
                </c:pt>
                <c:pt idx="424" formatCode="General">
                  <c:v>3.81603412414163</c:v>
                </c:pt>
                <c:pt idx="425" formatCode="General">
                  <c:v>3.8196467816628501</c:v>
                </c:pt>
                <c:pt idx="426" formatCode="General">
                  <c:v>3.8246759490234599</c:v>
                </c:pt>
                <c:pt idx="427" formatCode="General">
                  <c:v>3.8310551368733998</c:v>
                </c:pt>
                <c:pt idx="428" formatCode="General">
                  <c:v>3.83868609440256</c:v>
                </c:pt>
                <c:pt idx="429" formatCode="General">
                  <c:v>3.8474360928289699</c:v>
                </c:pt>
                <c:pt idx="430" formatCode="General">
                  <c:v>3.8571362300116498</c:v>
                </c:pt>
                <c:pt idx="431" formatCode="General">
                  <c:v>3.8675811300301199</c:v>
                </c:pt>
                <c:pt idx="432" formatCode="General">
                  <c:v>3.87853038777271</c:v>
                </c:pt>
                <c:pt idx="433" formatCode="General">
                  <c:v>3.8897120346694001</c:v>
                </c:pt>
                <c:pt idx="434" formatCode="General">
                  <c:v>3.9008281722760101</c:v>
                </c:pt>
                <c:pt idx="435" formatCode="General">
                  <c:v>3.91156273882785</c:v>
                </c:pt>
                <c:pt idx="436" formatCode="General">
                  <c:v>3.9215911547791902</c:v>
                </c:pt>
                <c:pt idx="437" formatCode="General">
                  <c:v>3.93059136296971</c:v>
                </c:pt>
                <c:pt idx="438" formatCode="General">
                  <c:v>3.9382555724114798</c:v>
                </c:pt>
                <c:pt idx="439" formatCode="General">
                  <c:v>3.9443018693955798</c:v>
                </c:pt>
                <c:pt idx="440" formatCode="General">
                  <c:v>3.9484848075411301</c:v>
                </c:pt>
                <c:pt idx="441" formatCode="General">
                  <c:v>3.9506041471967799</c:v>
                </c:pt>
                <c:pt idx="442" formatCode="General">
                  <c:v>3.9505110818736</c:v>
                </c:pt>
                <c:pt idx="443" formatCode="General">
                  <c:v>3.9481115417716102</c:v>
                </c:pt>
                <c:pt idx="444" formatCode="General">
                  <c:v>3.9433664622146298</c:v>
                </c:pt>
                <c:pt idx="445" formatCode="General">
                  <c:v>3.9362892008245201</c:v>
                </c:pt>
                <c:pt idx="446" formatCode="General">
                  <c:v>3.9269405375906001</c:v>
                </c:pt>
                <c:pt idx="447" formatCode="General">
                  <c:v>3.9154218650681898</c:v>
                </c:pt>
                <c:pt idx="448" formatCode="General">
                  <c:v>3.9018672573990001</c:v>
                </c:pt>
                <c:pt idx="449" formatCode="General">
                  <c:v>3.8864350999887201</c:v>
                </c:pt>
                <c:pt idx="450" formatCode="General">
                  <c:v>3.8692998834386798</c:v>
                </c:pt>
                <c:pt idx="451" formatCode="General">
                  <c:v>3.8506446402963102</c:v>
                </c:pt>
                <c:pt idx="452" formatCode="General">
                  <c:v>3.83065435731499</c:v>
                </c:pt>
                <c:pt idx="453" formatCode="General">
                  <c:v>3.8095105516356602</c:v>
                </c:pt>
                <c:pt idx="454" formatCode="General">
                  <c:v>3.78738707276062</c:v>
                </c:pt>
                <c:pt idx="455" formatCode="General">
                  <c:v>3.7644470925078002</c:v>
                </c:pt>
                <c:pt idx="456" formatCode="General">
                  <c:v>3.7408411752144102</c:v>
                </c:pt>
                <c:pt idx="457" formatCode="General">
                  <c:v>3.7167062786083802</c:v>
                </c:pt>
                <c:pt idx="458" formatCode="General">
                  <c:v>3.69216551750426</c:v>
                </c:pt>
                <c:pt idx="459" formatCode="General">
                  <c:v>3.6673285221438499</c:v>
                </c:pt>
                <c:pt idx="460" formatCode="General">
                  <c:v>3.6422922349070501</c:v>
                </c:pt>
                <c:pt idx="461" formatCode="General">
                  <c:v>3.6171420082879102</c:v>
                </c:pt>
                <c:pt idx="462" formatCode="General">
                  <c:v>3.59195288951876</c:v>
                </c:pt>
                <c:pt idx="463" formatCode="General">
                  <c:v>3.5667910001795402</c:v>
                </c:pt>
                <c:pt idx="464" formatCode="General">
                  <c:v>3.5417149406808401</c:v>
                </c:pt>
                <c:pt idx="465" formatCode="General">
                  <c:v>3.5167771685812999</c:v>
                </c:pt>
                <c:pt idx="466" formatCode="General">
                  <c:v>3.4920253158112602</c:v>
                </c:pt>
                <c:pt idx="467" formatCode="General">
                  <c:v>3.4675034229405099</c:v>
                </c:pt>
                <c:pt idx="468" formatCode="General">
                  <c:v>3.4432530788167699</c:v>
                </c:pt>
                <c:pt idx="469" formatCode="General">
                  <c:v>3.4193144615116702</c:v>
                </c:pt>
                <c:pt idx="470" formatCode="General">
                  <c:v>3.3957272818912201</c:v>
                </c:pt>
                <c:pt idx="471" formatCode="General">
                  <c:v>3.3725316346240302</c:v>
                </c:pt>
                <c:pt idx="472" formatCode="General">
                  <c:v>3.3497687633631101</c:v>
                </c:pt>
                <c:pt idx="473" formatCode="General">
                  <c:v>3.3274817474418499</c:v>
                </c:pt>
                <c:pt idx="474" formatCode="General">
                  <c:v>3.3057161169074498</c:v>
                </c:pt>
                <c:pt idx="475" formatCode="General">
                  <c:v>3.2845204012086899</c:v>
                </c:pt>
                <c:pt idx="476" formatCode="General">
                  <c:v>3.2639466144304401</c:v>
                </c:pt>
                <c:pt idx="477" formatCode="General">
                  <c:v>3.2440506766418098</c:v>
                </c:pt>
                <c:pt idx="478" formatCode="General">
                  <c:v>3.22489276666251</c:v>
                </c:pt>
                <c:pt idx="479" formatCode="General">
                  <c:v>3.2065375962788698</c:v>
                </c:pt>
                <c:pt idx="480" formatCode="General">
                  <c:v>3.1890545895531401</c:v>
                </c:pt>
                <c:pt idx="481" formatCode="General">
                  <c:v>3.1725179432561799</c:v>
                </c:pt>
                <c:pt idx="482" formatCode="General">
                  <c:v>3.1570065355255998</c:v>
                </c:pt>
                <c:pt idx="483" formatCode="General">
                  <c:v>3.14260363958789</c:v>
                </c:pt>
                <c:pt idx="484" formatCode="General">
                  <c:v>3.1293963878978799</c:v>
                </c:pt>
                <c:pt idx="485" formatCode="General">
                  <c:v>3.1174749196874099</c:v>
                </c:pt>
                <c:pt idx="486" formatCode="General">
                  <c:v>3.10693113238269</c:v>
                </c:pt>
                <c:pt idx="487" formatCode="General">
                  <c:v>3.0978569458812499</c:v>
                </c:pt>
                <c:pt idx="488" formatCode="General">
                  <c:v>3.0903419802381999</c:v>
                </c:pt>
                <c:pt idx="489" formatCode="General">
                  <c:v>3.0844705448057002</c:v>
                </c:pt>
                <c:pt idx="490" formatCode="General">
                  <c:v>3.0803178443299402</c:v>
                </c:pt>
                <c:pt idx="491" formatCode="General">
                  <c:v>3.0779453301611301</c:v>
                </c:pt>
                <c:pt idx="492" formatCode="General">
                  <c:v>3.0773951687987902</c:v>
                </c:pt>
                <c:pt idx="493" formatCode="General">
                  <c:v>3.0786838720859699</c:v>
                </c:pt>
                <c:pt idx="494" formatCode="General">
                  <c:v>3.0817952391761798</c:v>
                </c:pt>
                <c:pt idx="495" formatCode="General">
                  <c:v>3.0866729025607702</c:v>
                </c:pt>
                <c:pt idx="496" formatCode="General">
                  <c:v>3.0932129454697699</c:v>
                </c:pt>
                <c:pt idx="497" formatCode="General">
                  <c:v>3.1012572525503899</c:v>
                </c:pt>
                <c:pt idx="498" formatCode="General">
                  <c:v>3.1105884433733699</c:v>
                </c:pt>
                <c:pt idx="499" formatCode="General">
                  <c:v>3.12092737774943</c:v>
                </c:pt>
                <c:pt idx="500" formatCode="General">
                  <c:v>3.1319345937917999</c:v>
                </c:pt>
                <c:pt idx="501" formatCode="General">
                  <c:v>3.1432145814527801</c:v>
                </c:pt>
                <c:pt idx="502" formatCode="General">
                  <c:v>3.1543284648685401</c:v>
                </c:pt>
                <c:pt idx="503" formatCode="General">
                  <c:v>3.1648085288152301</c:v>
                </c:pt>
                <c:pt idx="504" formatCode="General">
                  <c:v>3.17417884815718</c:v>
                </c:pt>
                <c:pt idx="505" formatCode="General">
                  <c:v>3.1819786520232398</c:v>
                </c:pt>
                <c:pt idx="506" formatCode="General">
                  <c:v>3.1877866475504302</c:v>
                </c:pt>
                <c:pt idx="507" formatCode="General">
                  <c:v>3.19124380369052</c:v>
                </c:pt>
                <c:pt idx="508" formatCode="General">
                  <c:v>3.1920720921489698</c:v>
                </c:pt>
                <c:pt idx="509" formatCode="General">
                  <c:v>3.1900871248862299</c:v>
                </c:pt>
                <c:pt idx="510" formatCode="General">
                  <c:v>3.1852034456048601</c:v>
                </c:pt>
                <c:pt idx="511" formatCode="General">
                  <c:v>3.1774322550902099</c:v>
                </c:pt>
                <c:pt idx="512" formatCode="General">
                  <c:v>3.1668723562909702</c:v>
                </c:pt>
                <c:pt idx="513" formatCode="General">
                  <c:v>3.1536958915933599</c:v>
                </c:pt>
                <c:pt idx="514" formatCode="General">
                  <c:v>3.1381308837239201</c:v>
                </c:pt>
                <c:pt idx="515" formatCode="General">
                  <c:v>3.12044265480157</c:v>
                </c:pt>
                <c:pt idx="516" formatCode="General">
                  <c:v>3.1009159460782199</c:v>
                </c:pt>
                <c:pt idx="517" formatCode="General">
                  <c:v>3.0798391083050198</c:v>
                </c:pt>
                <c:pt idx="518" formatCode="General">
                  <c:v>3.0574912055270702</c:v>
                </c:pt>
                <c:pt idx="519" formatCode="General">
                  <c:v>3.03413237817202</c:v>
                </c:pt>
                <c:pt idx="520" formatCode="General">
                  <c:v>3.0099974112335799</c:v>
                </c:pt>
                <c:pt idx="521" formatCode="General">
                  <c:v>2.9852921775511199</c:v>
                </c:pt>
                <c:pt idx="522" formatCode="General">
                  <c:v>2.9601924714565002</c:v>
                </c:pt>
                <c:pt idx="523" formatCode="General">
                  <c:v>2.9348446929115899</c:v>
                </c:pt>
                <c:pt idx="524" formatCode="General">
                  <c:v>2.9093678581404601</c:v>
                </c:pt>
                <c:pt idx="525" formatCode="General">
                  <c:v>2.8838564719617099</c:v>
                </c:pt>
                <c:pt idx="526" formatCode="General">
                  <c:v>2.8583838769500498</c:v>
                </c:pt>
                <c:pt idx="527" formatCode="General">
                  <c:v>2.83300577910614</c:v>
                </c:pt>
                <c:pt idx="528" formatCode="General">
                  <c:v>2.8077637288712398</c:v>
                </c:pt>
                <c:pt idx="529" formatCode="General">
                  <c:v>2.7826884048895901</c:v>
                </c:pt>
                <c:pt idx="530" formatCode="General">
                  <c:v>2.75780260405703</c:v>
                </c:pt>
                <c:pt idx="531" formatCode="General">
                  <c:v>2.7331238853289599</c:v>
                </c:pt>
                <c:pt idx="532" formatCode="General">
                  <c:v>2.7086668478176401</c:v>
                </c:pt>
                <c:pt idx="533" formatCode="General">
                  <c:v>2.6844450476364701</c:v>
                </c:pt>
                <c:pt idx="534" formatCode="General">
                  <c:v>2.6604725745279501</c:v>
                </c:pt>
                <c:pt idx="535" formatCode="General">
                  <c:v>2.6367653201451202</c:v>
                </c:pt>
                <c:pt idx="536" formatCode="General">
                  <c:v>2.6133419762888801</c:v>
                </c:pt>
                <c:pt idx="537" formatCode="General">
                  <c:v>2.5902248045129901</c:v>
                </c:pt>
                <c:pt idx="538" formatCode="General">
                  <c:v>2.5674402191339301</c:v>
                </c:pt>
                <c:pt idx="539" formatCode="General">
                  <c:v>2.5450192244588301</c:v>
                </c:pt>
                <c:pt idx="540" formatCode="General">
                  <c:v>2.52299774444583</c:v>
                </c:pt>
                <c:pt idx="541" formatCode="General">
                  <c:v>2.5014168793763298</c:v>
                </c:pt>
                <c:pt idx="542" formatCode="General">
                  <c:v>2.4803231196785802</c:v>
                </c:pt>
                <c:pt idx="543" formatCode="General">
                  <c:v>2.4597685419256901</c:v>
                </c:pt>
                <c:pt idx="544" formatCode="General">
                  <c:v>2.4398110062765399</c:v>
                </c:pt>
                <c:pt idx="545" formatCode="General">
                  <c:v>2.4205143681746102</c:v>
                </c:pt>
                <c:pt idx="546" formatCode="General">
                  <c:v>2.4019487098075198</c:v>
                </c:pt>
                <c:pt idx="547" formatCode="General">
                  <c:v>2.3841905883872201</c:v>
                </c:pt>
                <c:pt idx="548" formatCode="General">
                  <c:v>2.3673232883472699</c:v>
                </c:pt>
                <c:pt idx="549" formatCode="General">
                  <c:v>2.3514370525587198</c:v>
                </c:pt>
                <c:pt idx="550" formatCode="General">
                  <c:v>2.3366292530095798</c:v>
                </c:pt>
                <c:pt idx="551" formatCode="General">
                  <c:v>2.3230044433616901</c:v>
                </c:pt>
                <c:pt idx="552" formatCode="General">
                  <c:v>2.3106742136568101</c:v>
                </c:pt>
                <c:pt idx="553" formatCode="General">
                  <c:v>2.29975674057096</c:v>
                </c:pt>
                <c:pt idx="554" formatCode="General">
                  <c:v>2.29037589474015</c:v>
                </c:pt>
                <c:pt idx="555" formatCode="General">
                  <c:v>2.2826597302715501</c:v>
                </c:pt>
                <c:pt idx="556" formatCode="General">
                  <c:v>2.2767381424209701</c:v>
                </c:pt>
                <c:pt idx="557" formatCode="General">
                  <c:v>2.2727394415838802</c:v>
                </c:pt>
                <c:pt idx="558" formatCode="General">
                  <c:v>2.2707855625997699</c:v>
                </c:pt>
                <c:pt idx="559" formatCode="General">
                  <c:v>2.2709856200204399</c:v>
                </c:pt>
                <c:pt idx="560" formatCode="General">
                  <c:v>2.2734275505515198</c:v>
                </c:pt>
                <c:pt idx="561" formatCode="General">
                  <c:v>2.2781676780074598</c:v>
                </c:pt>
                <c:pt idx="562" formatCode="General">
                  <c:v>2.2852182237213099</c:v>
                </c:pt>
                <c:pt idx="563" formatCode="General">
                  <c:v>2.2945330966480499</c:v>
                </c:pt>
                <c:pt idx="564" formatCode="General">
                  <c:v>2.3059927524055799</c:v>
                </c:pt>
                <c:pt idx="565" formatCode="General">
                  <c:v>2.3193895014427701</c:v>
                </c:pt>
                <c:pt idx="566" formatCode="General">
                  <c:v>2.3344153143917601</c:v>
                </c:pt>
                <c:pt idx="567" formatCode="General">
                  <c:v>2.3506547842921202</c:v>
                </c:pt>
                <c:pt idx="568" formatCode="General">
                  <c:v>2.3675862452597598</c:v>
                </c:pt>
                <c:pt idx="569" formatCode="General">
                  <c:v>2.38459384445909</c:v>
                </c:pt>
                <c:pt idx="570" formatCode="General">
                  <c:v>2.4009923728810598</c:v>
                </c:pt>
                <c:pt idx="571" formatCode="General">
                  <c:v>2.4160647899605898</c:v>
                </c:pt>
                <c:pt idx="572" formatCode="General">
                  <c:v>2.42910983133737</c:v>
                </c:pt>
                <c:pt idx="573" formatCode="General">
                  <c:v>2.4394944290013698</c:v>
                </c:pt>
                <c:pt idx="574" formatCode="General">
                  <c:v>2.44670371512021</c:v>
                </c:pt>
                <c:pt idx="575" formatCode="General">
                  <c:v>2.4503809103087701</c:v>
                </c:pt>
                <c:pt idx="576" formatCode="General">
                  <c:v>2.45035079984092</c:v>
                </c:pt>
                <c:pt idx="577" formatCode="General">
                  <c:v>2.4466235158789602</c:v>
                </c:pt>
                <c:pt idx="578" formatCode="General">
                  <c:v>2.43937910829148</c:v>
                </c:pt>
                <c:pt idx="579" formatCode="General">
                  <c:v>2.4289367877779</c:v>
                </c:pt>
                <c:pt idx="580" formatCode="General">
                  <c:v>2.4157148617934499</c:v>
                </c:pt>
                <c:pt idx="581" formatCode="General">
                  <c:v>2.4001878917577999</c:v>
                </c:pt>
                <c:pt idx="582" formatCode="General">
                  <c:v>2.3828466886980002</c:v>
                </c:pt>
                <c:pt idx="583" formatCode="General">
                  <c:v>2.3641650076338698</c:v>
                </c:pt>
                <c:pt idx="584" formatCode="General">
                  <c:v>2.34457484124645</c:v>
                </c:pt>
                <c:pt idx="585" formatCode="General">
                  <c:v>2.3244505364107102</c:v>
                </c:pt>
                <c:pt idx="586" formatCode="General">
                  <c:v>2.30410080387465</c:v>
                </c:pt>
                <c:pt idx="587" formatCode="General">
                  <c:v>2.2837670864284298</c:v>
                </c:pt>
                <c:pt idx="588" formatCode="General">
                  <c:v>2.2636265872322898</c:v>
                </c:pt>
                <c:pt idx="589" formatCode="General">
                  <c:v>2.24379838385113</c:v>
                </c:pt>
                <c:pt idx="590" formatCode="General">
                  <c:v>2.22435132255417</c:v>
                </c:pt>
                <c:pt idx="591" formatCode="General">
                  <c:v>2.2053126970572698</c:v>
                </c:pt>
                <c:pt idx="592" formatCode="General">
                  <c:v>2.1866770033408298</c:v>
                </c:pt>
                <c:pt idx="593" formatCode="General">
                  <c:v>2.1684142985447701</c:v>
                </c:pt>
                <c:pt idx="594" formatCode="General">
                  <c:v>2.1504778708283201</c:v>
                </c:pt>
                <c:pt idx="595" formatCode="General">
                  <c:v>2.1328110544609502</c:v>
                </c:pt>
                <c:pt idx="596" formatCode="General">
                  <c:v>2.1153531112878898</c:v>
                </c:pt>
                <c:pt idx="597" formatCode="General">
                  <c:v>2.0980441576349498</c:v>
                </c:pt>
                <c:pt idx="598" formatCode="General">
                  <c:v>2.0808291544862998</c:v>
                </c:pt>
                <c:pt idx="599" formatCode="General">
                  <c:v>2.0636610056192</c:v>
                </c:pt>
                <c:pt idx="600" formatCode="General">
                  <c:v>2.0465028280119801</c:v>
                </c:pt>
                <c:pt idx="601" formatCode="General">
                  <c:v>2.0293294738681902</c:v>
                </c:pt>
                <c:pt idx="602" formatCode="General">
                  <c:v>2.0121283951516</c:v>
                </c:pt>
                <c:pt idx="603" formatCode="General">
                  <c:v>1.9948999498429201</c:v>
                </c:pt>
                <c:pt idx="604" formatCode="General">
                  <c:v>1.97765725404515</c:v>
                </c:pt>
                <c:pt idx="605" formatCode="General">
                  <c:v>1.9604256853800699</c:v>
                </c:pt>
                <c:pt idx="606" formatCode="General">
                  <c:v>1.9432421408040901</c:v>
                </c:pt>
                <c:pt idx="607" formatCode="General">
                  <c:v>1.9261541462676901</c:v>
                </c:pt>
                <c:pt idx="608" formatCode="General">
                  <c:v>1.90921890704542</c:v>
                </c:pt>
                <c:pt idx="609" formatCode="General">
                  <c:v>1.8925023767556299</c:v>
                </c:pt>
                <c:pt idx="610" formatCode="General">
                  <c:v>1.8760784108267901</c:v>
                </c:pt>
                <c:pt idx="611" formatCode="General">
                  <c:v>1.86002805716814</c:v>
                </c:pt>
                <c:pt idx="612" formatCode="General">
                  <c:v>1.84443902363592</c:v>
                </c:pt>
                <c:pt idx="613" formatCode="General">
                  <c:v>1.82940534889021</c:v>
                </c:pt>
                <c:pt idx="614" formatCode="General">
                  <c:v>1.8150272904495</c:v>
                </c:pt>
                <c:pt idx="615" formatCode="General">
                  <c:v>1.8014114308567999</c:v>
                </c:pt>
                <c:pt idx="616" formatCode="General">
                  <c:v>1.7886709891666801</c:v>
                </c:pt>
                <c:pt idx="617" formatCode="General">
                  <c:v>1.7769263092973799</c:v>
                </c:pt>
                <c:pt idx="618" formatCode="General">
                  <c:v>1.7663054775240099</c:v>
                </c:pt>
                <c:pt idx="619" formatCode="General">
                  <c:v>1.7569449963266499</c:v>
                </c:pt>
                <c:pt idx="620" formatCode="General">
                  <c:v>1.74899040816895</c:v>
                </c:pt>
                <c:pt idx="621" formatCode="General">
                  <c:v>1.74259671722513</c:v>
                </c:pt>
                <c:pt idx="622" formatCode="General">
                  <c:v>1.73792839587425</c:v>
                </c:pt>
                <c:pt idx="623" formatCode="General">
                  <c:v>1.73515868234999</c:v>
                </c:pt>
                <c:pt idx="624" formatCode="General">
                  <c:v>1.7344677739346901</c:v>
                </c:pt>
                <c:pt idx="625" formatCode="General">
                  <c:v>1.73603939756123</c:v>
                </c:pt>
                <c:pt idx="626" formatCode="General">
                  <c:v>1.74005510476626</c:v>
                </c:pt>
                <c:pt idx="627" formatCode="General">
                  <c:v>1.74668551168187</c:v>
                </c:pt>
                <c:pt idx="628" formatCode="General">
                  <c:v>1.7560776293653899</c:v>
                </c:pt>
                <c:pt idx="629" formatCode="General">
                  <c:v>1.7683374782835899</c:v>
                </c:pt>
                <c:pt idx="630" formatCode="General">
                  <c:v>1.7835074646028399</c:v>
                </c:pt>
                <c:pt idx="631" formatCode="General">
                  <c:v>1.8015386619303599</c:v>
                </c:pt>
                <c:pt idx="632" formatCode="General">
                  <c:v>1.8222593441066399</c:v>
                </c:pt>
                <c:pt idx="633" formatCode="General">
                  <c:v>1.84534293954873</c:v>
                </c:pt>
                <c:pt idx="634" formatCode="General">
                  <c:v>1.87028091284077</c:v>
                </c:pt>
                <c:pt idx="635" formatCode="General">
                  <c:v>1.8963684396943901</c:v>
                </c:pt>
                <c:pt idx="636" formatCode="General">
                  <c:v>1.92271214657842</c:v>
                </c:pt>
                <c:pt idx="637" formatCode="General">
                  <c:v>1.94826826507978</c:v>
                </c:pt>
                <c:pt idx="638" formatCode="General">
                  <c:v>1.97191506848192</c:v>
                </c:pt>
                <c:pt idx="639" formatCode="General">
                  <c:v>1.99255526275145</c:v>
                </c:pt>
                <c:pt idx="640" formatCode="General">
                  <c:v>2.0092339400984902</c:v>
                </c:pt>
                <c:pt idx="641" formatCode="General">
                  <c:v>2.0212496096820298</c:v>
                </c:pt>
                <c:pt idx="642" formatCode="General">
                  <c:v>2.0282339672074898</c:v>
                </c:pt>
                <c:pt idx="643" formatCode="General">
                  <c:v>2.0301825464422798</c:v>
                </c:pt>
                <c:pt idx="644" formatCode="General">
                  <c:v>2.0274313001264699</c:v>
                </c:pt>
                <c:pt idx="645" formatCode="General">
                  <c:v>2.0205882458796198</c:v>
                </c:pt>
                <c:pt idx="646" formatCode="General">
                  <c:v>2.01043899008654</c:v>
                </c:pt>
                <c:pt idx="647" formatCode="General">
                  <c:v>1.99784732851672</c:v>
                </c:pt>
                <c:pt idx="648" formatCode="General">
                  <c:v>1.9836680384102801</c:v>
                </c:pt>
                <c:pt idx="649" formatCode="General">
                  <c:v>1.9686816094675199</c:v>
                </c:pt>
                <c:pt idx="650" formatCode="General">
                  <c:v>1.9535533723382901</c:v>
                </c:pt>
                <c:pt idx="651" formatCode="General">
                  <c:v>1.9388143329304499</c:v>
                </c:pt>
                <c:pt idx="652" formatCode="General">
                  <c:v>1.9248585088850201</c:v>
                </c:pt>
                <c:pt idx="653" formatCode="General">
                  <c:v>1.91195116248837</c:v>
                </c:pt>
                <c:pt idx="654" formatCode="General">
                  <c:v>1.9002431560141499</c:v>
                </c:pt>
                <c:pt idx="655" formatCode="General">
                  <c:v>1.8897879511257201</c:v>
                </c:pt>
                <c:pt idx="656" formatCode="General">
                  <c:v>1.88055903937784</c:v>
                </c:pt>
                <c:pt idx="657" formatCode="General">
                  <c:v>1.8724665929551001</c:v>
                </c:pt>
                <c:pt idx="658" formatCode="General">
                  <c:v>1.8653728071486499</c:v>
                </c:pt>
                <c:pt idx="659" formatCode="General">
                  <c:v>1.8591058047678299</c:v>
                </c:pt>
                <c:pt idx="660" formatCode="General">
                  <c:v>1.8534721580704501</c:v>
                </c:pt>
                <c:pt idx="661" formatCode="General">
                  <c:v>1.84826812883722</c:v>
                </c:pt>
                <c:pt idx="662" formatCode="General">
                  <c:v>1.84328969402068</c:v>
                </c:pt>
                <c:pt idx="663" formatCode="General">
                  <c:v>1.8383413605688701</c:v>
                </c:pt>
                <c:pt idx="664" formatCode="General">
                  <c:v>1.8332437120768299</c:v>
                </c:pt>
                <c:pt idx="665" formatCode="General">
                  <c:v>1.8278395928325799</c:v>
                </c:pt>
                <c:pt idx="666" formatCode="General">
                  <c:v>1.8219988316462099</c:v>
                </c:pt>
                <c:pt idx="667" formatCode="General">
                  <c:v>1.8156214393438299</c:v>
                </c:pt>
                <c:pt idx="668" formatCode="General">
                  <c:v>1.80863927340728</c:v>
                </c:pt>
                <c:pt idx="669" formatCode="General">
                  <c:v>1.8010162394863101</c:v>
                </c:pt>
                <c:pt idx="670" formatCode="General">
                  <c:v>1.7927471788500999</c:v>
                </c:pt>
                <c:pt idx="671" formatCode="General">
                  <c:v>1.78385566041911</c:v>
                </c:pt>
                <c:pt idx="672" formatCode="General">
                  <c:v>1.77439094594562</c:v>
                </c:pt>
                <c:pt idx="673" formatCode="General">
                  <c:v>1.76442442167503</c:v>
                </c:pt>
                <c:pt idx="674" formatCode="General">
                  <c:v>1.75404578859361</c:v>
                </c:pt>
                <c:pt idx="675" formatCode="General">
                  <c:v>1.7433592793622901</c:v>
                </c:pt>
                <c:pt idx="676" formatCode="General">
                  <c:v>1.73248012921363</c:v>
                </c:pt>
                <c:pt idx="677" formatCode="General">
                  <c:v>1.72153147762262</c:v>
                </c:pt>
                <c:pt idx="678" formatCode="General">
                  <c:v>1.71064182443129</c:v>
                </c:pt>
                <c:pt idx="679" formatCode="General">
                  <c:v>1.6999431140580401</c:v>
                </c:pt>
                <c:pt idx="680" formatCode="General">
                  <c:v>1.68956947840016</c:v>
                </c:pt>
                <c:pt idx="681" formatCode="General">
                  <c:v>1.67965663503134</c:v>
                </c:pt>
                <c:pt idx="682" formatCode="General">
                  <c:v>1.6703419124922401</c:v>
                </c:pt>
                <c:pt idx="683" formatCode="General">
                  <c:v>1.66176485755212</c:v>
                </c:pt>
                <c:pt idx="684" formatCode="General">
                  <c:v>1.6540683677513099</c:v>
                </c:pt>
                <c:pt idx="685" formatCode="General">
                  <c:v>1.6474002827705201</c:v>
                </c:pt>
                <c:pt idx="686" formatCode="General">
                  <c:v>1.64191535564851</c:v>
                </c:pt>
                <c:pt idx="687" formatCode="General">
                  <c:v>1.6377775037875999</c:v>
                </c:pt>
                <c:pt idx="688" formatCode="General">
                  <c:v>1.6351622025652299</c:v>
                </c:pt>
                <c:pt idx="689" formatCode="General">
                  <c:v>1.63425882140283</c:v>
                </c:pt>
                <c:pt idx="690" formatCode="General">
                  <c:v>1.63527260052135</c:v>
                </c:pt>
                <c:pt idx="691" formatCode="General">
                  <c:v>1.6384258101570399</c:v>
                </c:pt>
                <c:pt idx="692" formatCode="General">
                  <c:v>1.64395740393586</c:v>
                </c:pt>
                <c:pt idx="693" formatCode="General">
                  <c:v>1.6521201564756001</c:v>
                </c:pt>
                <c:pt idx="694" formatCode="General">
                  <c:v>1.66317385411395</c:v>
                </c:pt>
                <c:pt idx="695" formatCode="General">
                  <c:v>1.6773726083028799</c:v>
                </c:pt>
                <c:pt idx="696" formatCode="General">
                  <c:v>1.69494387031994</c:v>
                </c:pt>
                <c:pt idx="697" formatCode="General">
                  <c:v>1.7160564529784801</c:v>
                </c:pt>
                <c:pt idx="698" formatCode="General">
                  <c:v>1.74077521600841</c:v>
                </c:pt>
                <c:pt idx="699" formatCode="General">
                  <c:v>1.76900170384741</c:v>
                </c:pt>
                <c:pt idx="700" formatCode="General">
                  <c:v>1.8004037835542801</c:v>
                </c:pt>
                <c:pt idx="701" formatCode="General">
                  <c:v>1.8343438909505201</c:v>
                </c:pt>
                <c:pt idx="702" formatCode="General">
                  <c:v>1.8698245009082699</c:v>
                </c:pt>
                <c:pt idx="703" formatCode="General">
                  <c:v>1.9054782172486999</c:v>
                </c:pt>
                <c:pt idx="704" formatCode="General">
                  <c:v>1.93963254835459</c:v>
                </c:pt>
                <c:pt idx="705" formatCode="General">
                  <c:v>1.97046834000478</c:v>
                </c:pt>
                <c:pt idx="706" formatCode="General">
                  <c:v>1.9962619996787001</c:v>
                </c:pt>
                <c:pt idx="707" formatCode="General">
                  <c:v>2.0156623575427801</c:v>
                </c:pt>
                <c:pt idx="708" formatCode="General">
                  <c:v>2.0279238268339301</c:v>
                </c:pt>
                <c:pt idx="709" formatCode="General">
                  <c:v>2.0330209654355</c:v>
                </c:pt>
                <c:pt idx="710" formatCode="General">
                  <c:v>2.0316104760003402</c:v>
                </c:pt>
                <c:pt idx="711" formatCode="General">
                  <c:v>2.0248638422849998</c:v>
                </c:pt>
                <c:pt idx="712" formatCode="General">
                  <c:v>2.0142348038031201</c:v>
                </c:pt>
                <c:pt idx="713" formatCode="General">
                  <c:v>2.0012323015432201</c:v>
                </c:pt>
                <c:pt idx="714" formatCode="General">
                  <c:v>1.9872472428388901</c:v>
                </c:pt>
                <c:pt idx="715" formatCode="General">
                  <c:v>1.97344986316106</c:v>
                </c:pt>
                <c:pt idx="716" formatCode="General">
                  <c:v>1.9607500690263999</c:v>
                </c:pt>
                <c:pt idx="717" formatCode="General">
                  <c:v>1.94980177265848</c:v>
                </c:pt>
                <c:pt idx="718" formatCode="General">
                  <c:v>1.94103142377515</c:v>
                </c:pt>
                <c:pt idx="719" formatCode="General">
                  <c:v>1.9346755268378699</c:v>
                </c:pt>
                <c:pt idx="720" formatCode="General">
                  <c:v>1.93081771978123</c:v>
                </c:pt>
                <c:pt idx="721" formatCode="General">
                  <c:v>1.9294208179625201</c:v>
                </c:pt>
                <c:pt idx="722" formatCode="General">
                  <c:v>1.9303524842606801</c:v>
                </c:pt>
                <c:pt idx="723" formatCode="General">
                  <c:v>1.93340504667272</c:v>
                </c:pt>
                <c:pt idx="724" formatCode="General">
                  <c:v>1.93831085551803</c:v>
                </c:pt>
                <c:pt idx="725" formatCode="General">
                  <c:v>1.9447548264613099</c:v>
                </c:pt>
                <c:pt idx="726" formatCode="General">
                  <c:v>1.9523857119991199</c:v>
                </c:pt>
                <c:pt idx="727" formatCode="General">
                  <c:v>1.9608273365862201</c:v>
                </c:pt>
                <c:pt idx="728" formatCode="General">
                  <c:v>1.9696906048707701</c:v>
                </c:pt>
                <c:pt idx="729" formatCode="General">
                  <c:v>1.9785866034994199</c:v>
                </c:pt>
                <c:pt idx="730" formatCode="General">
                  <c:v>1.9871406156576401</c:v>
                </c:pt>
                <c:pt idx="731" formatCode="General">
                  <c:v>1.99500641375898</c:v>
                </c:pt>
                <c:pt idx="732" formatCode="General">
                  <c:v>2.0018798566151199</c:v>
                </c:pt>
                <c:pt idx="733" formatCode="General">
                  <c:v>2.00751065432264</c:v>
                </c:pt>
                <c:pt idx="734" formatCode="General">
                  <c:v>2.0117112137706799</c:v>
                </c:pt>
                <c:pt idx="735" formatCode="General">
                  <c:v>2.0143617363817299</c:v>
                </c:pt>
                <c:pt idx="736" formatCode="General">
                  <c:v>2.0154111580285301</c:v>
                </c:pt>
                <c:pt idx="737" formatCode="General">
                  <c:v>2.01487401351979</c:v>
                </c:pt>
                <c:pt idx="738" formatCode="General">
                  <c:v>2.0128237750755802</c:v>
                </c:pt>
                <c:pt idx="739" formatCode="General">
                  <c:v>2.00938356882678</c:v>
                </c:pt>
                <c:pt idx="740" formatCode="General">
                  <c:v>2.0047153624307401</c:v>
                </c:pt>
                <c:pt idx="741" formatCode="General">
                  <c:v>1.9990087301187001</c:v>
                </c:pt>
                <c:pt idx="742" formatCode="General">
                  <c:v>1.99247016678689</c:v>
                </c:pt>
                <c:pt idx="743" formatCode="General">
                  <c:v>1.98531369184093</c:v>
                </c:pt>
                <c:pt idx="744" formatCode="General">
                  <c:v>1.9777532145507399</c:v>
                </c:pt>
                <c:pt idx="745" formatCode="General">
                  <c:v>1.96999687581377</c:v>
                </c:pt>
                <c:pt idx="746" formatCode="General">
                  <c:v>1.9622433704090501</c:v>
                </c:pt>
                <c:pt idx="747" formatCode="General">
                  <c:v>1.9546801050882601</c:v>
                </c:pt>
                <c:pt idx="748" formatCode="General">
                  <c:v>1.9474829622170799</c:v>
                </c:pt>
                <c:pt idx="749" formatCode="General">
                  <c:v>1.9408174072039099</c:v>
                </c:pt>
                <c:pt idx="750" formatCode="General">
                  <c:v>1.9348406868055601</c:v>
                </c:pt>
                <c:pt idx="751" formatCode="General">
                  <c:v>1.92970489972962</c:v>
                </c:pt>
                <c:pt idx="752" formatCode="General">
                  <c:v>1.9255607670988799</c:v>
                </c:pt>
                <c:pt idx="753" formatCode="General">
                  <c:v>1.9225619764405399</c:v>
                </c:pt>
                <c:pt idx="754" formatCode="General">
                  <c:v>1.9208700081594301</c:v>
                </c:pt>
                <c:pt idx="755" formatCode="General">
                  <c:v>1.92065936655166</c:v>
                </c:pt>
                <c:pt idx="756" formatCode="General">
                  <c:v>1.9221231135326899</c:v>
                </c:pt>
                <c:pt idx="757" formatCode="General">
                  <c:v>1.9254785204196601</c:v>
                </c:pt>
                <c:pt idx="758" formatCode="General">
                  <c:v>1.93097247711788</c:v>
                </c:pt>
                <c:pt idx="759" formatCode="General">
                  <c:v>1.93888597641077</c:v>
                </c:pt>
                <c:pt idx="760" formatCode="General">
                  <c:v>1.94953644731117</c:v>
                </c:pt>
                <c:pt idx="761" formatCode="General">
                  <c:v>1.9632758450490899</c:v>
                </c:pt>
                <c:pt idx="762" formatCode="General">
                  <c:v>1.9804811096302399</c:v>
                </c:pt>
                <c:pt idx="763" formatCode="General">
                  <c:v>2.0015318318334598</c:v>
                </c:pt>
                <c:pt idx="764" formatCode="General">
                  <c:v>2.0267678885867499</c:v>
                </c:pt>
                <c:pt idx="765" formatCode="General">
                  <c:v>2.05641815997588</c:v>
                </c:pt>
                <c:pt idx="766" formatCode="General">
                  <c:v>2.09049205391391</c:v>
                </c:pt>
                <c:pt idx="767" formatCode="General">
                  <c:v>2.12863194724265</c:v>
                </c:pt>
                <c:pt idx="768" formatCode="General">
                  <c:v>2.1699416960664699</c:v>
                </c:pt>
                <c:pt idx="769" formatCode="General">
                  <c:v>2.21283726826353</c:v>
                </c:pt>
                <c:pt idx="770" formatCode="General">
                  <c:v>2.25500382912344</c:v>
                </c:pt>
                <c:pt idx="771" formatCode="General">
                  <c:v>2.2935629619037599</c:v>
                </c:pt>
                <c:pt idx="772" formatCode="General">
                  <c:v>2.3255108465993399</c:v>
                </c:pt>
                <c:pt idx="773" formatCode="General">
                  <c:v>2.3483602936707202</c:v>
                </c:pt>
                <c:pt idx="774" formatCode="General">
                  <c:v>2.3607625111058499</c:v>
                </c:pt>
                <c:pt idx="775" formatCode="General">
                  <c:v>2.3628301866304202</c:v>
                </c:pt>
                <c:pt idx="776" formatCode="General">
                  <c:v>2.3560163480506899</c:v>
                </c:pt>
                <c:pt idx="777" formatCode="General">
                  <c:v>2.3426389625763999</c:v>
                </c:pt>
                <c:pt idx="778" formatCode="General">
                  <c:v>2.3252947045263501</c:v>
                </c:pt>
                <c:pt idx="779" formatCode="General">
                  <c:v>2.3063855237536002</c:v>
                </c:pt>
                <c:pt idx="780" formatCode="General">
                  <c:v>2.2878556799249901</c:v>
                </c:pt>
                <c:pt idx="781" formatCode="General">
                  <c:v>2.2711201357201398</c:v>
                </c:pt>
                <c:pt idx="782" formatCode="General">
                  <c:v>2.25711305633041</c:v>
                </c:pt>
                <c:pt idx="783" formatCode="General">
                  <c:v>2.24638693431895</c:v>
                </c:pt>
                <c:pt idx="784" formatCode="General">
                  <c:v>2.2392166969950802</c:v>
                </c:pt>
                <c:pt idx="785" formatCode="General">
                  <c:v>2.2356867972697598</c:v>
                </c:pt>
                <c:pt idx="786" formatCode="General">
                  <c:v>2.23575486096522</c:v>
                </c:pt>
                <c:pt idx="787" formatCode="General">
                  <c:v>2.2392933098297201</c:v>
                </c:pt>
                <c:pt idx="788" formatCode="General">
                  <c:v>2.2461132759048001</c:v>
                </c:pt>
                <c:pt idx="789" formatCode="General">
                  <c:v>2.2559755573614702</c:v>
                </c:pt>
                <c:pt idx="790" formatCode="General">
                  <c:v>2.2685928922411298</c:v>
                </c:pt>
                <c:pt idx="791" formatCode="General">
                  <c:v>2.2836272200994898</c:v>
                </c:pt>
                <c:pt idx="792" formatCode="General">
                  <c:v>2.3006851521282399</c:v>
                </c:pt>
                <c:pt idx="793" formatCode="General">
                  <c:v>2.3193145989110802</c:v>
                </c:pt>
                <c:pt idx="794" formatCode="General">
                  <c:v>2.33900528885157</c:v>
                </c:pt>
                <c:pt idx="795" formatCode="General">
                  <c:v>2.3591955563511702</c:v>
                </c:pt>
                <c:pt idx="796" formatCode="General">
                  <c:v>2.3792870864866198</c:v>
                </c:pt>
                <c:pt idx="797" formatCode="General">
                  <c:v>2.3986681411259001</c:v>
                </c:pt>
                <c:pt idx="798" formatCode="General">
                  <c:v>2.4167441856682901</c:v>
                </c:pt>
                <c:pt idx="799" formatCode="General">
                  <c:v>2.4329730312607198</c:v>
                </c:pt>
                <c:pt idx="800" formatCode="General">
                  <c:v>2.44690005570336</c:v>
                </c:pt>
                <c:pt idx="801" formatCode="General">
                  <c:v>2.4581882967172501</c:v>
                </c:pt>
                <c:pt idx="802" formatCode="General">
                  <c:v>2.4666386126517499</c:v>
                </c:pt>
                <c:pt idx="803" formatCode="General">
                  <c:v>2.4721967145682799</c:v>
                </c:pt>
                <c:pt idx="804" formatCode="General">
                  <c:v>2.4749462973461598</c:v>
                </c:pt>
                <c:pt idx="805" formatCode="General">
                  <c:v>2.4750900421883699</c:v>
                </c:pt>
                <c:pt idx="806" formatCode="General">
                  <c:v>2.4729222135333999</c:v>
                </c:pt>
                <c:pt idx="807" formatCode="General">
                  <c:v>2.4687974750863502</c:v>
                </c:pt>
                <c:pt idx="808" formatCode="General">
                  <c:v>2.4631003450332498</c:v>
                </c:pt>
                <c:pt idx="809" formatCode="General">
                  <c:v>2.4562186849094001</c:v>
                </c:pt>
                <c:pt idx="810" formatCode="General">
                  <c:v>2.4485232179526601</c:v>
                </c:pt>
                <c:pt idx="811" formatCode="General">
                  <c:v>2.44035371949923</c:v>
                </c:pt>
                <c:pt idx="812" formatCode="General">
                  <c:v>2.43201148433333</c:v>
                </c:pt>
                <c:pt idx="813" formatCode="General">
                  <c:v>2.4237570515143401</c:v>
                </c:pt>
                <c:pt idx="814" formatCode="General">
                  <c:v>2.41581192229954</c:v>
                </c:pt>
                <c:pt idx="815" formatCode="General">
                  <c:v>2.4083630399601899</c:v>
                </c:pt>
                <c:pt idx="816" formatCode="General">
                  <c:v>2.4015689970435501</c:v>
                </c:pt>
                <c:pt idx="817" formatCode="General">
                  <c:v>2.3955672007341899</c:v>
                </c:pt>
                <c:pt idx="818" formatCode="General">
                  <c:v>2.3904814960709602</c:v>
                </c:pt>
                <c:pt idx="819" formatCode="General">
                  <c:v>2.3864299845455901</c:v>
                </c:pt>
                <c:pt idx="820" formatCode="General">
                  <c:v>2.3835329676891299</c:v>
                </c:pt>
                <c:pt idx="821" formatCode="General">
                  <c:v>2.3819210888790501</c:v>
                </c:pt>
                <c:pt idx="822" formatCode="General">
                  <c:v>2.38174384180985</c:v>
                </c:pt>
                <c:pt idx="823" formatCode="General">
                  <c:v>2.38317865535977</c:v>
                </c:pt>
                <c:pt idx="824" formatCode="General">
                  <c:v>2.3864407312708802</c:v>
                </c:pt>
                <c:pt idx="825" formatCode="General">
                  <c:v>2.3917936534336199</c:v>
                </c:pt>
                <c:pt idx="826" formatCode="General">
                  <c:v>2.3995604047288301</c:v>
                </c:pt>
                <c:pt idx="827" formatCode="General">
                  <c:v>2.41013363218942</c:v>
                </c:pt>
                <c:pt idx="828" formatCode="General">
                  <c:v>2.42398247105361</c:v>
                </c:pt>
                <c:pt idx="829" formatCode="General">
                  <c:v>2.4416504663790399</c:v>
                </c:pt>
                <c:pt idx="830" formatCode="General">
                  <c:v>2.4637344468124902</c:v>
                </c:pt>
                <c:pt idx="831" formatCode="General">
                  <c:v>2.4908270722305001</c:v>
                </c:pt>
                <c:pt idx="832" formatCode="General">
                  <c:v>2.5233968670707099</c:v>
                </c:pt>
                <c:pt idx="833" formatCode="General">
                  <c:v>2.56157346890198</c:v>
                </c:pt>
                <c:pt idx="834" formatCode="General">
                  <c:v>2.6048160074537501</c:v>
                </c:pt>
                <c:pt idx="835" formatCode="General">
                  <c:v>2.6514950275142302</c:v>
                </c:pt>
                <c:pt idx="836" formatCode="General">
                  <c:v>2.6985395743715799</c:v>
                </c:pt>
                <c:pt idx="837" formatCode="General">
                  <c:v>2.74146287298076</c:v>
                </c:pt>
                <c:pt idx="838" formatCode="General">
                  <c:v>2.7751164606991701</c:v>
                </c:pt>
                <c:pt idx="839" formatCode="General">
                  <c:v>2.7951828562348</c:v>
                </c:pt>
                <c:pt idx="840" formatCode="General">
                  <c:v>2.7997499767077501</c:v>
                </c:pt>
                <c:pt idx="841" formatCode="General">
                  <c:v>2.7899713818261298</c:v>
                </c:pt>
                <c:pt idx="842" formatCode="General">
                  <c:v>2.76939083440999</c:v>
                </c:pt>
                <c:pt idx="843" formatCode="General">
                  <c:v>2.74249280522349</c:v>
                </c:pt>
                <c:pt idx="844" formatCode="General">
                  <c:v>2.7133964154887402</c:v>
                </c:pt>
                <c:pt idx="845" formatCode="General">
                  <c:v>2.6851858626521099</c:v>
                </c:pt>
                <c:pt idx="846" formatCode="General">
                  <c:v>2.6598239537255499</c:v>
                </c:pt>
                <c:pt idx="847" formatCode="General">
                  <c:v>2.63837099940086</c:v>
                </c:pt>
                <c:pt idx="848" formatCode="General">
                  <c:v>2.6212762585037899</c:v>
                </c:pt>
                <c:pt idx="849" formatCode="General">
                  <c:v>2.6086263356869699</c:v>
                </c:pt>
                <c:pt idx="850" formatCode="General">
                  <c:v>2.6003196161741999</c:v>
                </c:pt>
                <c:pt idx="851" formatCode="General">
                  <c:v>2.5961744859124001</c:v>
                </c:pt>
                <c:pt idx="852" formatCode="General">
                  <c:v>2.5959893511880399</c:v>
                </c:pt>
                <c:pt idx="853" formatCode="General">
                  <c:v>2.5995708193581701</c:v>
                </c:pt>
                <c:pt idx="854" formatCode="General">
                  <c:v>2.6067416702319499</c:v>
                </c:pt>
                <c:pt idx="855" formatCode="General">
                  <c:v>2.6173358844700099</c:v>
                </c:pt>
                <c:pt idx="856" formatCode="General">
                  <c:v>2.6311848980574699</c:v>
                </c:pt>
                <c:pt idx="857" formatCode="General">
                  <c:v>2.6480974180714498</c:v>
                </c:pt>
                <c:pt idx="858" formatCode="General">
                  <c:v>2.6678343773013702</c:v>
                </c:pt>
                <c:pt idx="859" formatCode="General">
                  <c:v>2.69008077793807</c:v>
                </c:pt>
                <c:pt idx="860" formatCode="General">
                  <c:v>2.71441717500067</c:v>
                </c:pt>
                <c:pt idx="861" formatCode="General">
                  <c:v>2.74029520838782</c:v>
                </c:pt>
                <c:pt idx="862" formatCode="General">
                  <c:v>2.7670234996408198</c:v>
                </c:pt>
                <c:pt idx="863" formatCode="General">
                  <c:v>2.7937715807671299</c:v>
                </c:pt>
                <c:pt idx="864" formatCode="General">
                  <c:v>2.8195991216661098</c:v>
                </c:pt>
                <c:pt idx="865" formatCode="General">
                  <c:v>2.8435143484520302</c:v>
                </c:pt>
                <c:pt idx="866" formatCode="General">
                  <c:v>2.8645587605398402</c:v>
                </c:pt>
                <c:pt idx="867" formatCode="General">
                  <c:v>2.88190635333866</c:v>
                </c:pt>
                <c:pt idx="868" formatCode="General">
                  <c:v>2.8949578403592899</c:v>
                </c:pt>
                <c:pt idx="869" formatCode="General">
                  <c:v>2.9034079647865898</c:v>
                </c:pt>
                <c:pt idx="870" formatCode="General">
                  <c:v>2.90726934868536</c:v>
                </c:pt>
                <c:pt idx="871" formatCode="General">
                  <c:v>2.9068481147179801</c:v>
                </c:pt>
                <c:pt idx="872" formatCode="General">
                  <c:v>2.90267984706494</c:v>
                </c:pt>
                <c:pt idx="873" formatCode="General">
                  <c:v>2.8954437174380101</c:v>
                </c:pt>
                <c:pt idx="874" formatCode="General">
                  <c:v>2.88587472112863</c:v>
                </c:pt>
                <c:pt idx="875" formatCode="General">
                  <c:v>2.8746896920264802</c:v>
                </c:pt>
                <c:pt idx="876" formatCode="General">
                  <c:v>2.8625353559454401</c:v>
                </c:pt>
                <c:pt idx="877" formatCode="General">
                  <c:v>2.8499595821991299</c:v>
                </c:pt>
                <c:pt idx="878" formatCode="General">
                  <c:v>2.8374022362043099</c:v>
                </c:pt>
                <c:pt idx="879" formatCode="General">
                  <c:v>2.82519999601036</c:v>
                </c:pt>
                <c:pt idx="880" formatCode="General">
                  <c:v>2.8135995100295501</c:v>
                </c:pt>
                <c:pt idx="881" formatCode="General">
                  <c:v>2.8027743885673</c:v>
                </c:pt>
                <c:pt idx="882" formatCode="General">
                  <c:v>2.7928429608920502</c:v>
                </c:pt>
                <c:pt idx="883" formatCode="General">
                  <c:v>2.7838850367340702</c:v>
                </c:pt>
                <c:pt idx="884" formatCode="General">
                  <c:v>2.7759569056857498</c:v>
                </c:pt>
                <c:pt idx="885" formatCode="General">
                  <c:v>2.7691044788983898</c:v>
                </c:pt>
                <c:pt idx="886" formatCode="General">
                  <c:v>2.7633748903322299</c:v>
                </c:pt>
                <c:pt idx="887" formatCode="General">
                  <c:v>2.7588271135098799</c:v>
                </c:pt>
                <c:pt idx="888" formatCode="General">
                  <c:v>2.7555422877568598</c:v>
                </c:pt>
                <c:pt idx="889" formatCode="General">
                  <c:v>2.7536345373837099</c:v>
                </c:pt>
                <c:pt idx="890" formatCode="General">
                  <c:v>2.7532631339073399</c:v>
                </c:pt>
                <c:pt idx="891" formatCode="General">
                  <c:v>2.7546468857639002</c:v>
                </c:pt>
                <c:pt idx="892" formatCode="General">
                  <c:v>2.7580815733288402</c:v>
                </c:pt>
                <c:pt idx="893" formatCode="General">
                  <c:v>2.76396089429999</c:v>
                </c:pt>
                <c:pt idx="894" formatCode="General">
                  <c:v>2.7728003217397701</c:v>
                </c:pt>
                <c:pt idx="895" formatCode="General">
                  <c:v>2.7852606022136599</c:v>
                </c:pt>
                <c:pt idx="896" formatCode="General">
                  <c:v>2.8021615429340199</c:v>
                </c:pt>
                <c:pt idx="897" formatCode="General">
                  <c:v>2.8244640618003798</c:v>
                </c:pt>
                <c:pt idx="898" formatCode="General">
                  <c:v>2.8531747108151899</c:v>
                </c:pt>
                <c:pt idx="899" formatCode="General">
                  <c:v>2.88908984407515</c:v>
                </c:pt>
                <c:pt idx="900" formatCode="General">
                  <c:v>2.93226139743002</c:v>
                </c:pt>
                <c:pt idx="901" formatCode="General">
                  <c:v>2.9811028328043201</c:v>
                </c:pt>
                <c:pt idx="902" formatCode="General">
                  <c:v>3.0313251503548599</c:v>
                </c:pt>
                <c:pt idx="903" formatCode="General">
                  <c:v>3.0755256599904501</c:v>
                </c:pt>
                <c:pt idx="904" formatCode="General">
                  <c:v>3.1047655780841699</c:v>
                </c:pt>
                <c:pt idx="905" formatCode="General">
                  <c:v>3.1124293441863502</c:v>
                </c:pt>
                <c:pt idx="906" formatCode="General">
                  <c:v>3.0978520252331401</c:v>
                </c:pt>
                <c:pt idx="907" formatCode="General">
                  <c:v>3.0663553319022401</c:v>
                </c:pt>
                <c:pt idx="908" formatCode="General">
                  <c:v>3.0258620408862602</c:v>
                </c:pt>
                <c:pt idx="909" formatCode="General">
                  <c:v>2.9833713385745502</c:v>
                </c:pt>
                <c:pt idx="910" formatCode="General">
                  <c:v>2.9434303045872099</c:v>
                </c:pt>
                <c:pt idx="911" formatCode="General">
                  <c:v>2.9082983705750598</c:v>
                </c:pt>
                <c:pt idx="912" formatCode="General">
                  <c:v>2.8787192071550098</c:v>
                </c:pt>
                <c:pt idx="913" formatCode="General">
                  <c:v>2.8546311455064401</c:v>
                </c:pt>
                <c:pt idx="914" formatCode="General">
                  <c:v>2.8356323540269099</c:v>
                </c:pt>
                <c:pt idx="915" formatCode="General">
                  <c:v>2.8212350509238799</c:v>
                </c:pt>
                <c:pt idx="916" formatCode="General">
                  <c:v>2.8109861327912902</c:v>
                </c:pt>
                <c:pt idx="917" formatCode="General">
                  <c:v>2.8045150032050299</c:v>
                </c:pt>
                <c:pt idx="918" formatCode="General">
                  <c:v>2.8015454910519599</c:v>
                </c:pt>
                <c:pt idx="919" formatCode="General">
                  <c:v>2.8018914636329502</c:v>
                </c:pt>
                <c:pt idx="920" formatCode="General">
                  <c:v>2.8054454502130701</c:v>
                </c:pt>
                <c:pt idx="921" formatCode="General">
                  <c:v>2.8121639222219201</c:v>
                </c:pt>
                <c:pt idx="922" formatCode="General">
                  <c:v>2.82204978153898</c:v>
                </c:pt>
                <c:pt idx="923" formatCode="General">
                  <c:v>2.8351308293123698</c:v>
                </c:pt>
                <c:pt idx="924" formatCode="General">
                  <c:v>2.8514318998605899</c:v>
                </c:pt>
                <c:pt idx="925" formatCode="General">
                  <c:v>2.87093779560493</c:v>
                </c:pt>
                <c:pt idx="926" formatCode="General">
                  <c:v>2.8935444122972802</c:v>
                </c:pt>
                <c:pt idx="927" formatCode="General">
                  <c:v>2.91899717383837</c:v>
                </c:pt>
                <c:pt idx="928" formatCode="General">
                  <c:v>2.94682009690534</c:v>
                </c:pt>
                <c:pt idx="929" formatCode="General">
                  <c:v>2.9762463321911001</c:v>
                </c:pt>
                <c:pt idx="930" formatCode="General">
                  <c:v>3.0061714413211802</c:v>
                </c:pt>
                <c:pt idx="931" formatCode="General">
                  <c:v>3.0351604062949402</c:v>
                </c:pt>
                <c:pt idx="932" formatCode="General">
                  <c:v>3.0615405199210102</c:v>
                </c:pt>
                <c:pt idx="933" formatCode="General">
                  <c:v>3.0835949912023</c:v>
                </c:pt>
                <c:pt idx="934" formatCode="General">
                  <c:v>3.0998330300362702</c:v>
                </c:pt>
                <c:pt idx="935" formatCode="General">
                  <c:v>3.1092653827732701</c:v>
                </c:pt>
                <c:pt idx="936" formatCode="General">
                  <c:v>3.1115904955293998</c:v>
                </c:pt>
                <c:pt idx="937" formatCode="General">
                  <c:v>3.1072211598114401</c:v>
                </c:pt>
                <c:pt idx="938" formatCode="General">
                  <c:v>3.0971471392421401</c:v>
                </c:pt>
                <c:pt idx="939" formatCode="General">
                  <c:v>3.0826952873829501</c:v>
                </c:pt>
                <c:pt idx="940" formatCode="General">
                  <c:v>3.06527553107941</c:v>
                </c:pt>
                <c:pt idx="941" formatCode="General">
                  <c:v>3.0461822798573599</c:v>
                </c:pt>
                <c:pt idx="942" formatCode="General">
                  <c:v>3.0264799297502698</c:v>
                </c:pt>
                <c:pt idx="943" formatCode="General">
                  <c:v>3.00696564309058</c:v>
                </c:pt>
                <c:pt idx="944" formatCode="General">
                  <c:v>2.98818514611356</c:v>
                </c:pt>
                <c:pt idx="945" formatCode="General">
                  <c:v>2.9704757599538198</c:v>
                </c:pt>
                <c:pt idx="946" formatCode="General">
                  <c:v>2.95401742124792</c:v>
                </c:pt>
                <c:pt idx="947" formatCode="General">
                  <c:v>2.9388804991190498</c:v>
                </c:pt>
                <c:pt idx="948" formatCode="General">
                  <c:v>2.9250655551626599</c:v>
                </c:pt>
                <c:pt idx="949" formatCode="General">
                  <c:v>2.91253412074717</c:v>
                </c:pt>
                <c:pt idx="950" formatCode="General">
                  <c:v>2.9012315431751201</c:v>
                </c:pt>
                <c:pt idx="951" formatCode="General">
                  <c:v>2.8911036992208099</c:v>
                </c:pt>
                <c:pt idx="952" formatCode="General">
                  <c:v>2.8821094843929602</c:v>
                </c:pt>
                <c:pt idx="953" formatCode="General">
                  <c:v>2.8742308447852301</c:v>
                </c:pt>
                <c:pt idx="954" formatCode="General">
                  <c:v>2.8674819437425101</c:v>
                </c:pt>
                <c:pt idx="955" formatCode="General">
                  <c:v>2.8619189605675301</c:v>
                </c:pt>
                <c:pt idx="956" formatCode="General">
                  <c:v>2.8576520592748298</c:v>
                </c:pt>
                <c:pt idx="957" formatCode="General">
                  <c:v>2.85486126734757</c:v>
                </c:pt>
                <c:pt idx="958" formatCode="General">
                  <c:v>2.8538183588877701</c:v>
                </c:pt>
                <c:pt idx="959" formatCode="General">
                  <c:v>2.8549172466012802</c:v>
                </c:pt>
                <c:pt idx="960" formatCode="General">
                  <c:v>2.85871549740855</c:v>
                </c:pt>
                <c:pt idx="961" formatCode="General">
                  <c:v>2.8659883281440899</c:v>
                </c:pt>
                <c:pt idx="962" formatCode="General">
                  <c:v>2.8777908959819598</c:v>
                </c:pt>
                <c:pt idx="963" formatCode="General">
                  <c:v>2.8955075477625898</c:v>
                </c:pt>
                <c:pt idx="964" formatCode="General">
                  <c:v>2.9208214901105598</c:v>
                </c:pt>
                <c:pt idx="965" formatCode="General">
                  <c:v>2.95543607774635</c:v>
                </c:pt>
                <c:pt idx="966" formatCode="General">
                  <c:v>3.0002021346077399</c:v>
                </c:pt>
                <c:pt idx="967" formatCode="General">
                  <c:v>3.0531962660612502</c:v>
                </c:pt>
                <c:pt idx="968" formatCode="General">
                  <c:v>3.1069359182854499</c:v>
                </c:pt>
                <c:pt idx="969" formatCode="General">
                  <c:v>3.1473799547021901</c:v>
                </c:pt>
                <c:pt idx="970" formatCode="General">
                  <c:v>3.15955046609273</c:v>
                </c:pt>
                <c:pt idx="971" formatCode="General">
                  <c:v>3.13838157120066</c:v>
                </c:pt>
                <c:pt idx="972" formatCode="General">
                  <c:v>3.0925492953689999</c:v>
                </c:pt>
                <c:pt idx="973" formatCode="General">
                  <c:v>3.03642384230201</c:v>
                </c:pt>
                <c:pt idx="974" formatCode="General">
                  <c:v>2.9811093152022399</c:v>
                </c:pt>
                <c:pt idx="975" formatCode="General">
                  <c:v>2.9320509696259101</c:v>
                </c:pt>
                <c:pt idx="976" formatCode="General">
                  <c:v>2.8907270289586799</c:v>
                </c:pt>
                <c:pt idx="977" formatCode="General">
                  <c:v>2.8567316846804101</c:v>
                </c:pt>
                <c:pt idx="978" formatCode="General">
                  <c:v>2.82904401755202</c:v>
                </c:pt>
                <c:pt idx="979" formatCode="General">
                  <c:v>2.8066028804335801</c:v>
                </c:pt>
                <c:pt idx="980" formatCode="General">
                  <c:v>2.7885098839821501</c:v>
                </c:pt>
                <c:pt idx="981" formatCode="General">
                  <c:v>2.7740716800523302</c:v>
                </c:pt>
                <c:pt idx="982" formatCode="General">
                  <c:v>2.7627845053109299</c:v>
                </c:pt>
                <c:pt idx="983" formatCode="General">
                  <c:v>2.75430414156554</c:v>
                </c:pt>
                <c:pt idx="984" formatCode="General">
                  <c:v>2.7484171227749998</c:v>
                </c:pt>
                <c:pt idx="985" formatCode="General">
                  <c:v>2.7450177575776298</c:v>
                </c:pt>
                <c:pt idx="986" formatCode="General">
                  <c:v>2.7440912512072702</c:v>
                </c:pt>
                <c:pt idx="987" formatCode="General">
                  <c:v>2.7457016657054099</c:v>
                </c:pt>
                <c:pt idx="988" formatCode="General">
                  <c:v>2.7499827929055698</c:v>
                </c:pt>
                <c:pt idx="989" formatCode="General">
                  <c:v>2.757129394253</c:v>
                </c:pt>
                <c:pt idx="990" formatCode="General">
                  <c:v>2.7673852485209798</c:v>
                </c:pt>
                <c:pt idx="991" formatCode="General">
                  <c:v>2.7810227681980999</c:v>
                </c:pt>
                <c:pt idx="992" formatCode="General">
                  <c:v>2.7983064946462202</c:v>
                </c:pt>
                <c:pt idx="993" formatCode="General">
                  <c:v>2.8194299166728598</c:v>
                </c:pt>
                <c:pt idx="994" formatCode="General">
                  <c:v>2.84441329419696</c:v>
                </c:pt>
                <c:pt idx="995" formatCode="General">
                  <c:v>2.8729533620251702</c:v>
                </c:pt>
                <c:pt idx="996" formatCode="General">
                  <c:v>2.90423111065726</c:v>
                </c:pt>
                <c:pt idx="997" formatCode="General">
                  <c:v>2.9367198512111101</c:v>
                </c:pt>
                <c:pt idx="998" formatCode="General">
                  <c:v>2.96809210269442</c:v>
                </c:pt>
                <c:pt idx="999" formatCode="General">
                  <c:v>2.9953702021382602</c:v>
                </c:pt>
                <c:pt idx="1000" formatCode="General">
                  <c:v>3.0154312273264798</c:v>
                </c:pt>
                <c:pt idx="1001" formatCode="General">
                  <c:v>3.0257911015972101</c:v>
                </c:pt>
                <c:pt idx="1002" formatCode="General">
                  <c:v>3.0253611371548099</c:v>
                </c:pt>
                <c:pt idx="1003" formatCode="General">
                  <c:v>3.0147521372981401</c:v>
                </c:pt>
                <c:pt idx="1004" formatCode="General">
                  <c:v>2.9959641804030799</c:v>
                </c:pt>
                <c:pt idx="1005" formatCode="General">
                  <c:v>2.9716734858434002</c:v>
                </c:pt>
                <c:pt idx="1006" formatCode="General">
                  <c:v>2.9445102634241098</c:v>
                </c:pt>
                <c:pt idx="1007" formatCode="General">
                  <c:v>2.9166000406452501</c:v>
                </c:pt>
                <c:pt idx="1008" formatCode="General">
                  <c:v>2.8894117600182998</c:v>
                </c:pt>
                <c:pt idx="1009" formatCode="General">
                  <c:v>2.86381393090099</c:v>
                </c:pt>
                <c:pt idx="1010" formatCode="General">
                  <c:v>2.8402190110689101</c:v>
                </c:pt>
                <c:pt idx="1011" formatCode="General">
                  <c:v>2.8187355819209601</c:v>
                </c:pt>
                <c:pt idx="1012" formatCode="General">
                  <c:v>2.7992923032231101</c:v>
                </c:pt>
                <c:pt idx="1013" formatCode="General">
                  <c:v>2.7817259691668101</c:v>
                </c:pt>
                <c:pt idx="1014" formatCode="General">
                  <c:v>2.7658386672431301</c:v>
                </c:pt>
                <c:pt idx="1015" formatCode="General">
                  <c:v>2.7514324213246399</c:v>
                </c:pt>
                <c:pt idx="1016" formatCode="General">
                  <c:v>2.73832902959525</c:v>
                </c:pt>
                <c:pt idx="1017" formatCode="General">
                  <c:v>2.72638098751339</c:v>
                </c:pt>
                <c:pt idx="1018" formatCode="General">
                  <c:v>2.7154776507669598</c:v>
                </c:pt>
                <c:pt idx="1019" formatCode="General">
                  <c:v>2.7055495242738199</c:v>
                </c:pt>
                <c:pt idx="1020" formatCode="General">
                  <c:v>2.6965727992735702</c:v>
                </c:pt>
                <c:pt idx="1021" formatCode="General">
                  <c:v>2.6885759497787798</c:v>
                </c:pt>
                <c:pt idx="1022" formatCode="General">
                  <c:v>2.6816503075858602</c:v>
                </c:pt>
                <c:pt idx="1023" formatCode="General">
                  <c:v>2.6759670863684999</c:v>
                </c:pt>
                <c:pt idx="1024" formatCode="General">
                  <c:v>2.6718044164116801</c:v>
                </c:pt>
                <c:pt idx="1025" formatCode="General">
                  <c:v>2.6695897231000898</c:v>
                </c:pt>
                <c:pt idx="1026" formatCode="General">
                  <c:v>2.6699652528454298</c:v>
                </c:pt>
                <c:pt idx="1027" formatCode="General">
                  <c:v>2.6738869416838198</c:v>
                </c:pt>
                <c:pt idx="1028" formatCode="General">
                  <c:v>2.6827651690580701</c:v>
                </c:pt>
                <c:pt idx="1029" formatCode="General">
                  <c:v>2.6986353125439702</c:v>
                </c:pt>
                <c:pt idx="1030" formatCode="General">
                  <c:v>2.7242580319920102</c:v>
                </c:pt>
                <c:pt idx="1031" formatCode="General">
                  <c:v>2.7627637410292798</c:v>
                </c:pt>
                <c:pt idx="1032" formatCode="General">
                  <c:v>2.8157633333424998</c:v>
                </c:pt>
                <c:pt idx="1033" formatCode="General">
                  <c:v>2.8781548241078299</c:v>
                </c:pt>
                <c:pt idx="1034" formatCode="General">
                  <c:v>2.9310236540463799</c:v>
                </c:pt>
                <c:pt idx="1035" formatCode="General">
                  <c:v>2.9461535724384902</c:v>
                </c:pt>
                <c:pt idx="1036" formatCode="General">
                  <c:v>2.9121614301601202</c:v>
                </c:pt>
                <c:pt idx="1037" formatCode="General">
                  <c:v>2.8473086352827401</c:v>
                </c:pt>
                <c:pt idx="1038" formatCode="General">
                  <c:v>2.7769390863025101</c:v>
                </c:pt>
                <c:pt idx="1039" formatCode="General">
                  <c:v>2.7148215237954099</c:v>
                </c:pt>
                <c:pt idx="1040" formatCode="General">
                  <c:v>2.6642138974868699</c:v>
                </c:pt>
                <c:pt idx="1041" formatCode="General">
                  <c:v>2.6239069094622098</c:v>
                </c:pt>
                <c:pt idx="1042" formatCode="General">
                  <c:v>2.5917029444334099</c:v>
                </c:pt>
                <c:pt idx="1043" formatCode="General">
                  <c:v>2.56563121785566</c:v>
                </c:pt>
                <c:pt idx="1044" formatCode="General">
                  <c:v>2.5441980593945099</c:v>
                </c:pt>
                <c:pt idx="1045" formatCode="General">
                  <c:v>2.5263412683664899</c:v>
                </c:pt>
                <c:pt idx="1046" formatCode="General">
                  <c:v>2.5113282376405999</c:v>
                </c:pt>
                <c:pt idx="1047" formatCode="General">
                  <c:v>2.4986657989216101</c:v>
                </c:pt>
                <c:pt idx="1048" formatCode="General">
                  <c:v>2.4880339553728699</c:v>
                </c:pt>
                <c:pt idx="1049" formatCode="General">
                  <c:v>2.4792406960600801</c:v>
                </c:pt>
                <c:pt idx="1050" formatCode="General">
                  <c:v>2.47219266616781</c:v>
                </c:pt>
                <c:pt idx="1051" formatCode="General">
                  <c:v>2.4668772959265999</c:v>
                </c:pt>
                <c:pt idx="1052" formatCode="General">
                  <c:v>2.46335329199206</c:v>
                </c:pt>
                <c:pt idx="1053" formatCode="General">
                  <c:v>2.4617474448311998</c:v>
                </c:pt>
                <c:pt idx="1054" formatCode="General">
                  <c:v>2.46225635060373</c:v>
                </c:pt>
                <c:pt idx="1055" formatCode="General">
                  <c:v>2.4651518103848602</c:v>
                </c:pt>
                <c:pt idx="1056" formatCode="General">
                  <c:v>2.47078816159088</c:v>
                </c:pt>
                <c:pt idx="1057" formatCode="General">
                  <c:v>2.4796081696499002</c:v>
                </c:pt>
                <c:pt idx="1058" formatCode="General">
                  <c:v>2.4921405057047701</c:v>
                </c:pt>
                <c:pt idx="1059" formatCode="General">
                  <c:v>2.5089748824998801</c:v>
                </c:pt>
                <c:pt idx="1060" formatCode="General">
                  <c:v>2.5306890408935998</c:v>
                </c:pt>
                <c:pt idx="1061" formatCode="General">
                  <c:v>2.5576851659656801</c:v>
                </c:pt>
                <c:pt idx="1062" formatCode="General">
                  <c:v>2.5898802728284398</c:v>
                </c:pt>
                <c:pt idx="1063" formatCode="General">
                  <c:v>2.6262157181419101</c:v>
                </c:pt>
                <c:pt idx="1064" formatCode="General">
                  <c:v>2.6640692847315401</c:v>
                </c:pt>
                <c:pt idx="1065" formatCode="General">
                  <c:v>2.6989250436516898</c:v>
                </c:pt>
                <c:pt idx="1066" formatCode="General">
                  <c:v>2.72494022370162</c:v>
                </c:pt>
                <c:pt idx="1067" formatCode="General">
                  <c:v>2.73680878399828</c:v>
                </c:pt>
                <c:pt idx="1068" formatCode="General">
                  <c:v>2.7321588455143799</c:v>
                </c:pt>
                <c:pt idx="1069" formatCode="General">
                  <c:v>2.7126758073958399</c:v>
                </c:pt>
                <c:pt idx="1070" formatCode="General">
                  <c:v>2.68299028514594</c:v>
                </c:pt>
                <c:pt idx="1071" formatCode="General">
                  <c:v>2.6484036312499999</c:v>
                </c:pt>
                <c:pt idx="1072" formatCode="General">
                  <c:v>2.6131519929940699</c:v>
                </c:pt>
                <c:pt idx="1073" formatCode="General">
                  <c:v>2.5798441859682599</c:v>
                </c:pt>
                <c:pt idx="1074" formatCode="General">
                  <c:v>2.5496967959380599</c:v>
                </c:pt>
                <c:pt idx="1075" formatCode="General">
                  <c:v>2.5230147732727701</c:v>
                </c:pt>
                <c:pt idx="1076" formatCode="General">
                  <c:v>2.4996113872955901</c:v>
                </c:pt>
                <c:pt idx="1077" formatCode="General">
                  <c:v>2.4790870750843501</c:v>
                </c:pt>
                <c:pt idx="1078" formatCode="General">
                  <c:v>2.4609873861422198</c:v>
                </c:pt>
                <c:pt idx="1079" formatCode="General">
                  <c:v>2.4448816045664299</c:v>
                </c:pt>
                <c:pt idx="1080" formatCode="General">
                  <c:v>2.4303961150085698</c:v>
                </c:pt>
                <c:pt idx="1081" formatCode="General">
                  <c:v>2.4172244592414001</c:v>
                </c:pt>
                <c:pt idx="1082" formatCode="General">
                  <c:v>2.4051266918843401</c:v>
                </c:pt>
                <c:pt idx="1083" formatCode="General">
                  <c:v>2.39392483680269</c:v>
                </c:pt>
                <c:pt idx="1084" formatCode="General">
                  <c:v>2.3834980315176502</c:v>
                </c:pt>
                <c:pt idx="1085" formatCode="General">
                  <c:v>2.3737793584963902</c:v>
                </c:pt>
                <c:pt idx="1086" formatCode="General">
                  <c:v>2.3647557623437998</c:v>
                </c:pt>
                <c:pt idx="1087" formatCode="General">
                  <c:v>2.3564725186675299</c:v>
                </c:pt>
                <c:pt idx="1088" formatCode="General">
                  <c:v>2.3490443835444101</c:v>
                </c:pt>
                <c:pt idx="1089" formatCode="General">
                  <c:v>2.3426769764666</c:v>
                </c:pt>
                <c:pt idx="1090" formatCode="General">
                  <c:v>2.3377045884269898</c:v>
                </c:pt>
                <c:pt idx="1091" formatCode="General">
                  <c:v>2.3346553303287498</c:v>
                </c:pt>
                <c:pt idx="1092" formatCode="General">
                  <c:v>2.3343627099683499</c:v>
                </c:pt>
                <c:pt idx="1093" formatCode="General">
                  <c:v>2.33815547688295</c:v>
                </c:pt>
                <c:pt idx="1094" formatCode="General">
                  <c:v>2.34817040290427</c:v>
                </c:pt>
                <c:pt idx="1095" formatCode="General">
                  <c:v>2.3678079910307401</c:v>
                </c:pt>
                <c:pt idx="1096" formatCode="General">
                  <c:v>2.4021004759787501</c:v>
                </c:pt>
                <c:pt idx="1097" formatCode="General">
                  <c:v>2.4565700329480098</c:v>
                </c:pt>
                <c:pt idx="1098" formatCode="General">
                  <c:v>2.5297045820627</c:v>
                </c:pt>
                <c:pt idx="1099" formatCode="General">
                  <c:v>2.5945101965486899</c:v>
                </c:pt>
                <c:pt idx="1100" formatCode="General">
                  <c:v>2.60050079618307</c:v>
                </c:pt>
                <c:pt idx="1101" formatCode="General">
                  <c:v>2.5386157792759501</c:v>
                </c:pt>
                <c:pt idx="1102" formatCode="General">
                  <c:v>2.4538943429646398</c:v>
                </c:pt>
                <c:pt idx="1103" formatCode="General">
                  <c:v>2.3798494044034202</c:v>
                </c:pt>
                <c:pt idx="1104" formatCode="General">
                  <c:v>2.3234245346473399</c:v>
                </c:pt>
                <c:pt idx="1105" formatCode="General">
                  <c:v>2.2814057604232798</c:v>
                </c:pt>
                <c:pt idx="1106" formatCode="General">
                  <c:v>2.2495097755636699</c:v>
                </c:pt>
                <c:pt idx="1107" formatCode="General">
                  <c:v>2.2245177557176499</c:v>
                </c:pt>
                <c:pt idx="1108" formatCode="General">
                  <c:v>2.2042962626546401</c:v>
                </c:pt>
                <c:pt idx="1109" formatCode="General">
                  <c:v>2.1874749084627698</c:v>
                </c:pt>
                <c:pt idx="1110" formatCode="General">
                  <c:v>2.1731758012126101</c:v>
                </c:pt>
                <c:pt idx="1111" formatCode="General">
                  <c:v>2.1608348853908899</c:v>
                </c:pt>
                <c:pt idx="1112" formatCode="General">
                  <c:v>2.1500912720126601</c:v>
                </c:pt>
                <c:pt idx="1113" formatCode="General">
                  <c:v>2.14071981404377</c:v>
                </c:pt>
                <c:pt idx="1114" formatCode="General">
                  <c:v>2.1325902419031801</c:v>
                </c:pt>
                <c:pt idx="1115" formatCode="General">
                  <c:v>2.1256427552468802</c:v>
                </c:pt>
                <c:pt idx="1116" formatCode="General">
                  <c:v>2.1198742033792</c:v>
                </c:pt>
                <c:pt idx="1117" formatCode="General">
                  <c:v>2.11533157144122</c:v>
                </c:pt>
                <c:pt idx="1118" formatCode="General">
                  <c:v>2.1121110885190202</c:v>
                </c:pt>
                <c:pt idx="1119" formatCode="General">
                  <c:v>2.1103623225099599</c:v>
                </c:pt>
                <c:pt idx="1120" formatCode="General">
                  <c:v>2.1102973730677999</c:v>
                </c:pt>
                <c:pt idx="1121" formatCode="General">
                  <c:v>2.11220581804979</c:v>
                </c:pt>
                <c:pt idx="1122" formatCode="General">
                  <c:v>2.1164763356913698</c:v>
                </c:pt>
                <c:pt idx="1123" formatCode="General">
                  <c:v>2.1236255137229101</c:v>
                </c:pt>
                <c:pt idx="1124" formatCode="General">
                  <c:v>2.1343321379301798</c:v>
                </c:pt>
                <c:pt idx="1125" formatCode="General">
                  <c:v>2.1494684544508398</c:v>
                </c:pt>
                <c:pt idx="1126" formatCode="General">
                  <c:v>2.1701023627532998</c:v>
                </c:pt>
                <c:pt idx="1127" formatCode="General">
                  <c:v>2.1974045435777199</c:v>
                </c:pt>
                <c:pt idx="1128" formatCode="General">
                  <c:v>2.2323178942719601</c:v>
                </c:pt>
                <c:pt idx="1129" formatCode="General">
                  <c:v>2.2747483349656599</c:v>
                </c:pt>
                <c:pt idx="1130" formatCode="General">
                  <c:v>2.32207828126645</c:v>
                </c:pt>
                <c:pt idx="1131" formatCode="General">
                  <c:v>2.3674743148610502</c:v>
                </c:pt>
                <c:pt idx="1132" formatCode="General">
                  <c:v>2.4001074706637899</c:v>
                </c:pt>
                <c:pt idx="1133" formatCode="General">
                  <c:v>2.4099161728701799</c:v>
                </c:pt>
                <c:pt idx="1134" formatCode="General">
                  <c:v>2.3946269449137101</c:v>
                </c:pt>
                <c:pt idx="1135" formatCode="General">
                  <c:v>2.3612528121649898</c:v>
                </c:pt>
                <c:pt idx="1136" formatCode="General">
                  <c:v>2.3203158710730398</c:v>
                </c:pt>
                <c:pt idx="1137" formatCode="General">
                  <c:v>2.2799247036086601</c:v>
                </c:pt>
                <c:pt idx="1138" formatCode="General">
                  <c:v>2.2441383079951902</c:v>
                </c:pt>
                <c:pt idx="1139" formatCode="General">
                  <c:v>2.2140710810760398</c:v>
                </c:pt>
                <c:pt idx="1140" formatCode="General">
                  <c:v>2.1893601773686102</c:v>
                </c:pt>
                <c:pt idx="1141" formatCode="General">
                  <c:v>2.1691175772974498</c:v>
                </c:pt>
                <c:pt idx="1142" formatCode="General">
                  <c:v>2.1523908771176998</c:v>
                </c:pt>
                <c:pt idx="1143" formatCode="General">
                  <c:v>2.13834045956109</c:v>
                </c:pt>
                <c:pt idx="1144" formatCode="General">
                  <c:v>2.1262850658098702</c:v>
                </c:pt>
                <c:pt idx="1145" formatCode="General">
                  <c:v>2.1156956301838701</c:v>
                </c:pt>
                <c:pt idx="1146" formatCode="General">
                  <c:v>2.10617323702404</c:v>
                </c:pt>
                <c:pt idx="1147" formatCode="General">
                  <c:v>2.09742553399987</c:v>
                </c:pt>
                <c:pt idx="1148" formatCode="General">
                  <c:v>2.0892465715857398</c:v>
                </c:pt>
                <c:pt idx="1149" formatCode="General">
                  <c:v>2.0815013738481301</c:v>
                </c:pt>
                <c:pt idx="1150" formatCode="General">
                  <c:v>2.0741153777598602</c:v>
                </c:pt>
                <c:pt idx="1151" formatCode="General">
                  <c:v>2.0670687993047401</c:v>
                </c:pt>
                <c:pt idx="1152" formatCode="General">
                  <c:v>2.06039647100893</c:v>
                </c:pt>
                <c:pt idx="1153" formatCode="General">
                  <c:v>2.0541946858085902</c:v>
                </c:pt>
                <c:pt idx="1154" formatCode="General">
                  <c:v>2.0486383620553399</c:v>
                </c:pt>
                <c:pt idx="1155" formatCode="General">
                  <c:v>2.0440151690727402</c:v>
                </c:pt>
                <c:pt idx="1156" formatCode="General">
                  <c:v>2.0407897806794999</c:v>
                </c:pt>
                <c:pt idx="1157" formatCode="General">
                  <c:v>2.0397247124589302</c:v>
                </c:pt>
                <c:pt idx="1158" formatCode="General">
                  <c:v>2.04211154883376</c:v>
                </c:pt>
                <c:pt idx="1159" formatCode="General">
                  <c:v>2.0502198885192602</c:v>
                </c:pt>
                <c:pt idx="1160" formatCode="General">
                  <c:v>2.06814891965334</c:v>
                </c:pt>
                <c:pt idx="1161" formatCode="General">
                  <c:v>2.10316945407881</c:v>
                </c:pt>
                <c:pt idx="1162" formatCode="General">
                  <c:v>2.1658121686728999</c:v>
                </c:pt>
                <c:pt idx="1163" formatCode="General">
                  <c:v>2.2567887956921</c:v>
                </c:pt>
                <c:pt idx="1164" formatCode="General">
                  <c:v>2.3212865099448998</c:v>
                </c:pt>
                <c:pt idx="1165" formatCode="General">
                  <c:v>2.2799706527590198</c:v>
                </c:pt>
                <c:pt idx="1166" formatCode="General">
                  <c:v>2.18076063294667</c:v>
                </c:pt>
                <c:pt idx="1167" formatCode="General">
                  <c:v>2.09625618205183</c:v>
                </c:pt>
                <c:pt idx="1168" formatCode="General">
                  <c:v>2.03849516425</c:v>
                </c:pt>
                <c:pt idx="1169" formatCode="General">
                  <c:v>1.9995257663471999</c:v>
                </c:pt>
                <c:pt idx="1170" formatCode="General">
                  <c:v>1.9720285518326499</c:v>
                </c:pt>
                <c:pt idx="1171" formatCode="General">
                  <c:v>1.95154161154301</c:v>
                </c:pt>
                <c:pt idx="1172" formatCode="General">
                  <c:v>1.9355145703704</c:v>
                </c:pt>
                <c:pt idx="1173" formatCode="General">
                  <c:v>1.9224763611334399</c:v>
                </c:pt>
                <c:pt idx="1174" formatCode="General">
                  <c:v>1.9115554614885599</c:v>
                </c:pt>
                <c:pt idx="1175" formatCode="General">
                  <c:v>1.9022216537795</c:v>
                </c:pt>
                <c:pt idx="1176" formatCode="General">
                  <c:v>1.89414652303317</c:v>
                </c:pt>
                <c:pt idx="1177" formatCode="General">
                  <c:v>1.8871263426804801</c:v>
                </c:pt>
                <c:pt idx="1178" formatCode="General">
                  <c:v>1.88103838352301</c:v>
                </c:pt>
                <c:pt idx="1179" formatCode="General">
                  <c:v>1.8758157680063801</c:v>
                </c:pt>
                <c:pt idx="1180" formatCode="General">
                  <c:v>1.8714331077633599</c:v>
                </c:pt>
                <c:pt idx="1181" formatCode="General">
                  <c:v>1.86789883416723</c:v>
                </c:pt>
                <c:pt idx="1182" formatCode="General">
                  <c:v>1.8652521167401901</c:v>
                </c:pt>
                <c:pt idx="1183" formatCode="General">
                  <c:v>1.86356343135782</c:v>
                </c:pt>
                <c:pt idx="1184" formatCode="General">
                  <c:v>1.8629386377103401</c:v>
                </c:pt>
                <c:pt idx="1185" formatCode="General">
                  <c:v>1.86352711085498</c:v>
                </c:pt>
                <c:pt idx="1186" formatCode="General">
                  <c:v>1.86553522345139</c:v>
                </c:pt>
                <c:pt idx="1187" formatCode="General">
                  <c:v>1.8692474445357501</c:v>
                </c:pt>
                <c:pt idx="1188" formatCode="General">
                  <c:v>1.87505862807843</c:v>
                </c:pt>
                <c:pt idx="1189" formatCode="General">
                  <c:v>1.8835226763199999</c:v>
                </c:pt>
                <c:pt idx="1190" formatCode="General">
                  <c:v>1.89542399470004</c:v>
                </c:pt>
                <c:pt idx="1191" formatCode="General">
                  <c:v>1.91187601183994</c:v>
                </c:pt>
                <c:pt idx="1192" formatCode="General">
                  <c:v>1.9344351123347401</c:v>
                </c:pt>
                <c:pt idx="1193" formatCode="General">
                  <c:v>1.9651568365552401</c:v>
                </c:pt>
                <c:pt idx="1194" formatCode="General">
                  <c:v>2.0063325531971499</c:v>
                </c:pt>
                <c:pt idx="1195" formatCode="General">
                  <c:v>2.0591995352985002</c:v>
                </c:pt>
                <c:pt idx="1196" formatCode="General">
                  <c:v>2.12042591118899</c:v>
                </c:pt>
                <c:pt idx="1197" formatCode="General">
                  <c:v>2.17684538460114</c:v>
                </c:pt>
                <c:pt idx="1198" formatCode="General">
                  <c:v>2.2066519660008299</c:v>
                </c:pt>
                <c:pt idx="1199" formatCode="General">
                  <c:v>2.1968758474054901</c:v>
                </c:pt>
                <c:pt idx="1200" formatCode="General">
                  <c:v>2.15786047715671</c:v>
                </c:pt>
                <c:pt idx="1201" formatCode="General">
                  <c:v>2.1103647116015201</c:v>
                </c:pt>
                <c:pt idx="1202" formatCode="General">
                  <c:v>2.0679926218520799</c:v>
                </c:pt>
                <c:pt idx="1203" formatCode="General">
                  <c:v>2.0349675885855398</c:v>
                </c:pt>
                <c:pt idx="1204" formatCode="General">
                  <c:v>2.0107516496914899</c:v>
                </c:pt>
                <c:pt idx="1205" formatCode="General">
                  <c:v>1.9934463511098099</c:v>
                </c:pt>
                <c:pt idx="1206" formatCode="General">
                  <c:v>1.9811682948579299</c:v>
                </c:pt>
                <c:pt idx="1207" formatCode="General">
                  <c:v>1.97241020263464</c:v>
                </c:pt>
                <c:pt idx="1208" formatCode="General">
                  <c:v>1.9660505661199701</c:v>
                </c:pt>
                <c:pt idx="1209" formatCode="General">
                  <c:v>1.96127746454128</c:v>
                </c:pt>
                <c:pt idx="1210" formatCode="General">
                  <c:v>1.9575101090695699</c:v>
                </c:pt>
                <c:pt idx="1211" formatCode="General">
                  <c:v>1.9543373911847</c:v>
                </c:pt>
                <c:pt idx="1212" formatCode="General">
                  <c:v>1.95147369125851</c:v>
                </c:pt>
                <c:pt idx="1213" formatCode="General">
                  <c:v>1.94872810625902</c:v>
                </c:pt>
                <c:pt idx="1214" formatCode="General">
                  <c:v>1.9459834475882001</c:v>
                </c:pt>
                <c:pt idx="1215" formatCode="General">
                  <c:v>1.9431824970396501</c:v>
                </c:pt>
                <c:pt idx="1216" formatCode="General">
                  <c:v>1.94032020593976</c:v>
                </c:pt>
                <c:pt idx="1217" formatCode="General">
                  <c:v>1.9374417054355</c:v>
                </c:pt>
                <c:pt idx="1218" formatCode="General">
                  <c:v>1.93464741904288</c:v>
                </c:pt>
                <c:pt idx="1219" formatCode="General">
                  <c:v>1.9321088006354299</c:v>
                </c:pt>
                <c:pt idx="1220" formatCode="General">
                  <c:v>1.9301024756834699</c:v>
                </c:pt>
                <c:pt idx="1221" formatCode="General">
                  <c:v>1.9290796596136699</c:v>
                </c:pt>
                <c:pt idx="1222" formatCode="General">
                  <c:v>1.9298086841342701</c:v>
                </c:pt>
                <c:pt idx="1223" formatCode="General">
                  <c:v>1.9336795486859399</c:v>
                </c:pt>
                <c:pt idx="1224" formatCode="General">
                  <c:v>1.9433877487543301</c:v>
                </c:pt>
                <c:pt idx="1225" formatCode="General">
                  <c:v>1.9645160920191</c:v>
                </c:pt>
                <c:pt idx="1226" formatCode="General">
                  <c:v>2.0088524575712401</c:v>
                </c:pt>
                <c:pt idx="1227" formatCode="General">
                  <c:v>2.0958330783502799</c:v>
                </c:pt>
                <c:pt idx="1228" formatCode="General">
                  <c:v>2.20790933895133</c:v>
                </c:pt>
                <c:pt idx="1229" formatCode="General">
                  <c:v>2.1983225568636202</c:v>
                </c:pt>
                <c:pt idx="1230" formatCode="General">
                  <c:v>2.0815878314184699</c:v>
                </c:pt>
                <c:pt idx="1231" formatCode="General">
                  <c:v>1.9916892367183301</c:v>
                </c:pt>
                <c:pt idx="1232" formatCode="General">
                  <c:v>1.9393292157553399</c:v>
                </c:pt>
                <c:pt idx="1233" formatCode="General">
                  <c:v>1.9079427011401999</c:v>
                </c:pt>
                <c:pt idx="1234" formatCode="General">
                  <c:v>1.8874832604093601</c:v>
                </c:pt>
                <c:pt idx="1235" formatCode="General">
                  <c:v>1.8730376870205301</c:v>
                </c:pt>
                <c:pt idx="1236" formatCode="General">
                  <c:v>1.8621665423634399</c:v>
                </c:pt>
                <c:pt idx="1237" formatCode="General">
                  <c:v>1.85359173514186</c:v>
                </c:pt>
                <c:pt idx="1238" formatCode="General">
                  <c:v>1.8466062661271401</c:v>
                </c:pt>
                <c:pt idx="1239" formatCode="General">
                  <c:v>1.84080103551161</c:v>
                </c:pt>
                <c:pt idx="1240" formatCode="General">
                  <c:v>1.8359316683539799</c:v>
                </c:pt>
                <c:pt idx="1241" formatCode="General">
                  <c:v>1.8318501252978401</c:v>
                </c:pt>
                <c:pt idx="1242" formatCode="General">
                  <c:v>1.8284679703040301</c:v>
                </c:pt>
                <c:pt idx="1243" formatCode="General">
                  <c:v>1.82573597835829</c:v>
                </c:pt>
                <c:pt idx="1244" formatCode="General">
                  <c:v>1.8236326603514901</c:v>
                </c:pt>
                <c:pt idx="1245" formatCode="General">
                  <c:v>1.8221579730033699</c:v>
                </c:pt>
                <c:pt idx="1246" formatCode="General">
                  <c:v>1.82133031322785</c:v>
                </c:pt>
                <c:pt idx="1247" formatCode="General">
                  <c:v>1.82118587988001</c:v>
                </c:pt>
                <c:pt idx="1248" formatCode="General">
                  <c:v>1.8217800878541599</c:v>
                </c:pt>
                <c:pt idx="1249" formatCode="General">
                  <c:v>1.82319118138213</c:v>
                </c:pt>
                <c:pt idx="1250" formatCode="General">
                  <c:v>1.8255266727133099</c:v>
                </c:pt>
                <c:pt idx="1251" formatCode="General">
                  <c:v>1.82893387933699</c:v>
                </c:pt>
                <c:pt idx="1252" formatCode="General">
                  <c:v>1.83361685163171</c:v>
                </c:pt>
                <c:pt idx="1253" formatCode="General">
                  <c:v>1.83986370603617</c:v>
                </c:pt>
                <c:pt idx="1254" formatCode="General">
                  <c:v>1.84809137193345</c:v>
                </c:pt>
                <c:pt idx="1255" formatCode="General">
                  <c:v>1.85891991915958</c:v>
                </c:pt>
                <c:pt idx="1256" formatCode="General">
                  <c:v>1.87329696305138</c:v>
                </c:pt>
                <c:pt idx="1257" formatCode="General">
                  <c:v>1.89270309593355</c:v>
                </c:pt>
                <c:pt idx="1258" formatCode="General">
                  <c:v>1.9194672297779101</c:v>
                </c:pt>
                <c:pt idx="1259" formatCode="General">
                  <c:v>1.95712651274686</c:v>
                </c:pt>
                <c:pt idx="1260" formatCode="General">
                  <c:v>2.01024596695932</c:v>
                </c:pt>
                <c:pt idx="1261" formatCode="General">
                  <c:v>2.0812300852150498</c:v>
                </c:pt>
                <c:pt idx="1262" formatCode="General">
                  <c:v>2.15887168066459</c:v>
                </c:pt>
                <c:pt idx="1263" formatCode="General">
                  <c:v>2.2060225430625402</c:v>
                </c:pt>
                <c:pt idx="1264" formatCode="General">
                  <c:v>2.1917602611475799</c:v>
                </c:pt>
                <c:pt idx="1265" formatCode="General">
                  <c:v>2.13900841616756</c:v>
                </c:pt>
                <c:pt idx="1266" formatCode="General">
                  <c:v>2.0862472660128901</c:v>
                </c:pt>
                <c:pt idx="1267" formatCode="General">
                  <c:v>2.04834611211552</c:v>
                </c:pt>
                <c:pt idx="1268" formatCode="General">
                  <c:v>2.0247688125012</c:v>
                </c:pt>
                <c:pt idx="1269" formatCode="General">
                  <c:v>2.0115148799421001</c:v>
                </c:pt>
                <c:pt idx="1270" formatCode="General">
                  <c:v>2.00509419377333</c:v>
                </c:pt>
                <c:pt idx="1271" formatCode="General">
                  <c:v>2.0030608896529598</c:v>
                </c:pt>
                <c:pt idx="1272" formatCode="General">
                  <c:v>2.00378050946619</c:v>
                </c:pt>
                <c:pt idx="1273" formatCode="General">
                  <c:v>2.0061583043126401</c:v>
                </c:pt>
                <c:pt idx="1274" formatCode="General">
                  <c:v>2.0094490789149</c:v>
                </c:pt>
                <c:pt idx="1275" formatCode="General">
                  <c:v>2.0131383374325802</c:v>
                </c:pt>
                <c:pt idx="1276" formatCode="General">
                  <c:v>2.0168698531721101</c:v>
                </c:pt>
                <c:pt idx="1277" formatCode="General">
                  <c:v>2.02040113242633</c:v>
                </c:pt>
                <c:pt idx="1278" formatCode="General">
                  <c:v>2.0235753359313802</c:v>
                </c:pt>
                <c:pt idx="1279" formatCode="General">
                  <c:v>2.0263031199916299</c:v>
                </c:pt>
                <c:pt idx="1280" formatCode="General">
                  <c:v>2.02855094733758</c:v>
                </c:pt>
                <c:pt idx="1281" formatCode="General">
                  <c:v>2.0303344285446299</c:v>
                </c:pt>
                <c:pt idx="1282" formatCode="General">
                  <c:v>2.03171681773915</c:v>
                </c:pt>
                <c:pt idx="1283" formatCode="General">
                  <c:v>2.03281453113842</c:v>
                </c:pt>
                <c:pt idx="1284" formatCode="General">
                  <c:v>2.0338144442830801</c:v>
                </c:pt>
                <c:pt idx="1285" formatCode="General">
                  <c:v>2.03501382880187</c:v>
                </c:pt>
                <c:pt idx="1286" formatCode="General">
                  <c:v>2.0369085076576599</c:v>
                </c:pt>
                <c:pt idx="1287" formatCode="General">
                  <c:v>2.0403938261060701</c:v>
                </c:pt>
                <c:pt idx="1288" formatCode="General">
                  <c:v>2.0472562827608498</c:v>
                </c:pt>
                <c:pt idx="1289" formatCode="General">
                  <c:v>2.06149058300486</c:v>
                </c:pt>
                <c:pt idx="1290" formatCode="General">
                  <c:v>2.0931074056144001</c:v>
                </c:pt>
                <c:pt idx="1291" formatCode="General">
                  <c:v>2.1677052094236502</c:v>
                </c:pt>
                <c:pt idx="1292" formatCode="General">
                  <c:v>2.30747004386805</c:v>
                </c:pt>
                <c:pt idx="1293" formatCode="General">
                  <c:v>2.31265216185699</c:v>
                </c:pt>
                <c:pt idx="1294" formatCode="General">
                  <c:v>2.17326397022449</c:v>
                </c:pt>
                <c:pt idx="1295" formatCode="General">
                  <c:v>2.0916216388108202</c:v>
                </c:pt>
                <c:pt idx="1296" formatCode="General">
                  <c:v>2.05228737381844</c:v>
                </c:pt>
                <c:pt idx="1297" formatCode="General">
                  <c:v>2.03103697066393</c:v>
                </c:pt>
                <c:pt idx="1298" formatCode="General">
                  <c:v>2.0179821272360701</c:v>
                </c:pt>
                <c:pt idx="1299" formatCode="General">
                  <c:v>2.0091019035097601</c:v>
                </c:pt>
                <c:pt idx="1300" formatCode="General">
                  <c:v>2.0025985683974699</c:v>
                </c:pt>
                <c:pt idx="1301" formatCode="General">
                  <c:v>1.9975917084103001</c:v>
                </c:pt>
                <c:pt idx="1302" formatCode="General">
                  <c:v>1.99361730628782</c:v>
                </c:pt>
                <c:pt idx="1303" formatCode="General">
                  <c:v>1.9904169677910999</c:v>
                </c:pt>
                <c:pt idx="1304" formatCode="General">
                  <c:v>1.9878414507677</c:v>
                </c:pt>
                <c:pt idx="1305" formatCode="General">
                  <c:v>1.9858032861874</c:v>
                </c:pt>
                <c:pt idx="1306" formatCode="General">
                  <c:v>1.98425216097373</c:v>
                </c:pt>
                <c:pt idx="1307" formatCode="General">
                  <c:v>1.98316159155059</c:v>
                </c:pt>
                <c:pt idx="1308" formatCode="General">
                  <c:v>1.9825215582439</c:v>
                </c:pt>
                <c:pt idx="1309" formatCode="General">
                  <c:v>1.9823344959203899</c:v>
                </c:pt>
                <c:pt idx="1310" formatCode="General">
                  <c:v>1.9826133309216101</c:v>
                </c:pt>
                <c:pt idx="1311" formatCode="General">
                  <c:v>1.9833809188814999</c:v>
                </c:pt>
                <c:pt idx="1312" formatCode="General">
                  <c:v>1.9846706208409901</c:v>
                </c:pt>
                <c:pt idx="1313" formatCode="General">
                  <c:v>1.98652802506654</c:v>
                </c:pt>
                <c:pt idx="1314" formatCode="General">
                  <c:v>1.9890140800904801</c:v>
                </c:pt>
                <c:pt idx="1315" formatCode="General">
                  <c:v>1.99221023942755</c:v>
                </c:pt>
                <c:pt idx="1316" formatCode="General">
                  <c:v>1.9962267498055799</c:v>
                </c:pt>
                <c:pt idx="1317" formatCode="General">
                  <c:v>2.00121615210558</c:v>
                </c:pt>
                <c:pt idx="1318" formatCode="General">
                  <c:v>2.00739581925344</c:v>
                </c:pt>
                <c:pt idx="1319" formatCode="General">
                  <c:v>2.0150867813836801</c:v>
                </c:pt>
                <c:pt idx="1320" formatCode="General">
                  <c:v>2.02478300406599</c:v>
                </c:pt>
                <c:pt idx="1321" formatCode="General">
                  <c:v>2.0372795699336401</c:v>
                </c:pt>
                <c:pt idx="1322" formatCode="General">
                  <c:v>2.05391762701798</c:v>
                </c:pt>
                <c:pt idx="1323" formatCode="General">
                  <c:v>2.07705944821363</c:v>
                </c:pt>
                <c:pt idx="1324" formatCode="General">
                  <c:v>2.11096777673733</c:v>
                </c:pt>
                <c:pt idx="1325" formatCode="General">
                  <c:v>2.1629845054069001</c:v>
                </c:pt>
                <c:pt idx="1326" formatCode="General">
                  <c:v>2.24191980307068</c:v>
                </c:pt>
                <c:pt idx="1327" formatCode="General">
                  <c:v>2.3378606092382102</c:v>
                </c:pt>
                <c:pt idx="1328" formatCode="General">
                  <c:v>2.3823519709078198</c:v>
                </c:pt>
                <c:pt idx="1329" formatCode="General">
                  <c:v>2.33446622965007</c:v>
                </c:pt>
                <c:pt idx="1330" formatCode="General">
                  <c:v>2.2651984548769302</c:v>
                </c:pt>
                <c:pt idx="1331" formatCode="General">
                  <c:v>2.2189202921184998</c:v>
                </c:pt>
                <c:pt idx="1332" formatCode="General">
                  <c:v>2.19498352429668</c:v>
                </c:pt>
                <c:pt idx="1333" formatCode="General">
                  <c:v>2.18519857798475</c:v>
                </c:pt>
                <c:pt idx="1334" formatCode="General">
                  <c:v>2.1837765065773902</c:v>
                </c:pt>
                <c:pt idx="1335" formatCode="General">
                  <c:v>2.1873093345259802</c:v>
                </c:pt>
                <c:pt idx="1336" formatCode="General">
                  <c:v>2.1937883450303399</c:v>
                </c:pt>
                <c:pt idx="1337" formatCode="General">
                  <c:v>2.2019685323406799</c:v>
                </c:pt>
                <c:pt idx="1338" formatCode="General">
                  <c:v>2.2110297487210899</c:v>
                </c:pt>
                <c:pt idx="1339" formatCode="General">
                  <c:v>2.2204020989839401</c:v>
                </c:pt>
                <c:pt idx="1340" formatCode="General">
                  <c:v>2.22967563966803</c:v>
                </c:pt>
                <c:pt idx="1341" formatCode="General">
                  <c:v>2.2385528781654198</c:v>
                </c:pt>
                <c:pt idx="1342" formatCode="General">
                  <c:v>2.2468229274815301</c:v>
                </c:pt>
                <c:pt idx="1343" formatCode="General">
                  <c:v>2.25434649646333</c:v>
                </c:pt>
                <c:pt idx="1344" formatCode="General">
                  <c:v>2.2610463014483799</c:v>
                </c:pt>
                <c:pt idx="1345" formatCode="General">
                  <c:v>2.2669005342703801</c:v>
                </c:pt>
                <c:pt idx="1346" formatCode="General">
                  <c:v>2.2719389899225502</c:v>
                </c:pt>
                <c:pt idx="1347" formatCode="General">
                  <c:v>2.2762431358816801</c:v>
                </c:pt>
                <c:pt idx="1348" formatCode="General">
                  <c:v>2.2799536508231601</c:v>
                </c:pt>
                <c:pt idx="1349" formatCode="General">
                  <c:v>2.2832934408074301</c:v>
                </c:pt>
                <c:pt idx="1350" formatCode="General">
                  <c:v>2.2866252624550398</c:v>
                </c:pt>
                <c:pt idx="1351" formatCode="General">
                  <c:v>2.2905945317590501</c:v>
                </c:pt>
                <c:pt idx="1352" formatCode="General">
                  <c:v>2.2965083361556</c:v>
                </c:pt>
                <c:pt idx="1353" formatCode="General">
                  <c:v>2.3074703711322599</c:v>
                </c:pt>
                <c:pt idx="1354" formatCode="General">
                  <c:v>2.3323555749621101</c:v>
                </c:pt>
                <c:pt idx="1355" formatCode="General">
                  <c:v>2.4011035697111698</c:v>
                </c:pt>
                <c:pt idx="1356" formatCode="General">
                  <c:v>2.5670037108621799</c:v>
                </c:pt>
                <c:pt idx="1357" formatCode="General">
                  <c:v>2.51959377760521</c:v>
                </c:pt>
                <c:pt idx="1358" formatCode="General">
                  <c:v>2.3776875953732901</c:v>
                </c:pt>
                <c:pt idx="1359" formatCode="General">
                  <c:v>2.32252691962365</c:v>
                </c:pt>
                <c:pt idx="1360" formatCode="General">
                  <c:v>2.2990843640062102</c:v>
                </c:pt>
                <c:pt idx="1361" formatCode="General">
                  <c:v>2.2867652954143098</c:v>
                </c:pt>
                <c:pt idx="1362" formatCode="General">
                  <c:v>2.2791203432323699</c:v>
                </c:pt>
                <c:pt idx="1363" formatCode="General">
                  <c:v>2.2737746158077199</c:v>
                </c:pt>
                <c:pt idx="1364" formatCode="General">
                  <c:v>2.2697168149075702</c:v>
                </c:pt>
                <c:pt idx="1365" formatCode="General">
                  <c:v>2.2664667917624799</c:v>
                </c:pt>
                <c:pt idx="1366" formatCode="General">
                  <c:v>2.2637779119404802</c:v>
                </c:pt>
                <c:pt idx="1367" formatCode="General">
                  <c:v>2.2615164614370098</c:v>
                </c:pt>
                <c:pt idx="1368" formatCode="General">
                  <c:v>2.2596077189224202</c:v>
                </c:pt>
                <c:pt idx="1369" formatCode="General">
                  <c:v>2.2580099112557699</c:v>
                </c:pt>
                <c:pt idx="1370" formatCode="General">
                  <c:v>2.25670088082745</c:v>
                </c:pt>
                <c:pt idx="1371" formatCode="General">
                  <c:v>2.2556709848692398</c:v>
                </c:pt>
                <c:pt idx="1372" formatCode="General">
                  <c:v>2.2549192544237302</c:v>
                </c:pt>
                <c:pt idx="1373" formatCode="General">
                  <c:v>2.2544513722775101</c:v>
                </c:pt>
                <c:pt idx="1374" formatCode="General">
                  <c:v>2.2542787481528301</c:v>
                </c:pt>
                <c:pt idx="1375" formatCode="General">
                  <c:v>2.2544183345194102</c:v>
                </c:pt>
                <c:pt idx="1376" formatCode="General">
                  <c:v>2.2548930337666002</c:v>
                </c:pt>
                <c:pt idx="1377" formatCode="General">
                  <c:v>2.25573269056301</c:v>
                </c:pt>
                <c:pt idx="1378" formatCode="General">
                  <c:v>2.2569757964642001</c:v>
                </c:pt>
                <c:pt idx="1379" formatCode="General">
                  <c:v>2.2586722037709599</c:v>
                </c:pt>
                <c:pt idx="1380" formatCode="General">
                  <c:v>2.2608874146375699</c:v>
                </c:pt>
                <c:pt idx="1381" formatCode="General">
                  <c:v>2.2637094905213599</c:v>
                </c:pt>
                <c:pt idx="1382" formatCode="General">
                  <c:v>2.2672605418843301</c:v>
                </c:pt>
                <c:pt idx="1383" formatCode="General">
                  <c:v>2.27171660103678</c:v>
                </c:pt>
                <c:pt idx="1384" formatCode="General">
                  <c:v>2.2773435887729501</c:v>
                </c:pt>
                <c:pt idx="1385" formatCode="General">
                  <c:v>2.2845658264487598</c:v>
                </c:pt>
                <c:pt idx="1386" formatCode="General">
                  <c:v>2.2941042227576198</c:v>
                </c:pt>
                <c:pt idx="1387" formatCode="General">
                  <c:v>2.3072728607128798</c:v>
                </c:pt>
                <c:pt idx="1388" formatCode="General">
                  <c:v>2.3266555570695</c:v>
                </c:pt>
                <c:pt idx="1389" formatCode="General">
                  <c:v>2.35770217079852</c:v>
                </c:pt>
                <c:pt idx="1390" formatCode="General">
                  <c:v>2.4120714387783702</c:v>
                </c:pt>
                <c:pt idx="1391" formatCode="General">
                  <c:v>2.5076286539100998</c:v>
                </c:pt>
                <c:pt idx="1392" formatCode="General">
                  <c:v>2.6125456196513901</c:v>
                </c:pt>
                <c:pt idx="1393" formatCode="General">
                  <c:v>2.5861729947013199</c:v>
                </c:pt>
                <c:pt idx="1394" formatCode="General">
                  <c:v>2.49419429652106</c:v>
                </c:pt>
                <c:pt idx="1395" formatCode="General">
                  <c:v>2.4388743448931902</c:v>
                </c:pt>
                <c:pt idx="1396" formatCode="General">
                  <c:v>2.4150736454411299</c:v>
                </c:pt>
                <c:pt idx="1397" formatCode="General">
                  <c:v>2.4077681181594999</c:v>
                </c:pt>
                <c:pt idx="1398" formatCode="General">
                  <c:v>2.4090793901840599</c:v>
                </c:pt>
                <c:pt idx="1399" formatCode="General">
                  <c:v>2.4152148787508101</c:v>
                </c:pt>
                <c:pt idx="1400" formatCode="General">
                  <c:v>2.4242135511234899</c:v>
                </c:pt>
                <c:pt idx="1401" formatCode="General">
                  <c:v>2.4349414199778501</c:v>
                </c:pt>
                <c:pt idx="1402" formatCode="General">
                  <c:v>2.44665713501495</c:v>
                </c:pt>
                <c:pt idx="1403" formatCode="General">
                  <c:v>2.4588189480033602</c:v>
                </c:pt>
                <c:pt idx="1404" formatCode="General">
                  <c:v>2.47099810227677</c:v>
                </c:pt>
                <c:pt idx="1405" formatCode="General">
                  <c:v>2.4828418308901998</c:v>
                </c:pt>
                <c:pt idx="1406" formatCode="General">
                  <c:v>2.4940601560837101</c:v>
                </c:pt>
                <c:pt idx="1407" formatCode="General">
                  <c:v>2.5044236067638401</c:v>
                </c:pt>
                <c:pt idx="1408" formatCode="General">
                  <c:v>2.5137649238536501</c:v>
                </c:pt>
                <c:pt idx="1409" formatCode="General">
                  <c:v>2.5219810958559599</c:v>
                </c:pt>
                <c:pt idx="1410" formatCode="General">
                  <c:v>2.5290343496976702</c:v>
                </c:pt>
                <c:pt idx="1411" formatCode="General">
                  <c:v>2.53495275559801</c:v>
                </c:pt>
                <c:pt idx="1412" formatCode="General">
                  <c:v>2.5398335136143699</c:v>
                </c:pt>
                <c:pt idx="1413" formatCode="General">
                  <c:v>2.5438561278167202</c:v>
                </c:pt>
                <c:pt idx="1414" formatCode="General">
                  <c:v>2.5473226131714202</c:v>
                </c:pt>
                <c:pt idx="1415" formatCode="General">
                  <c:v>2.5507715431197502</c:v>
                </c:pt>
                <c:pt idx="1416" formatCode="General">
                  <c:v>2.5553174898967899</c:v>
                </c:pt>
                <c:pt idx="1417" formatCode="General">
                  <c:v>2.5638143937648699</c:v>
                </c:pt>
                <c:pt idx="1418" formatCode="General">
                  <c:v>2.5858626962601599</c:v>
                </c:pt>
                <c:pt idx="1419" formatCode="General">
                  <c:v>2.6652210321449599</c:v>
                </c:pt>
                <c:pt idx="1420" formatCode="General">
                  <c:v>2.8503372753266101</c:v>
                </c:pt>
                <c:pt idx="1421" formatCode="General">
                  <c:v>2.6681369904929801</c:v>
                </c:pt>
                <c:pt idx="1422" formatCode="General">
                  <c:v>2.5835656161746599</c:v>
                </c:pt>
                <c:pt idx="1423" formatCode="General">
                  <c:v>2.55650809686535</c:v>
                </c:pt>
                <c:pt idx="1424" formatCode="General">
                  <c:v>2.5439720737761302</c:v>
                </c:pt>
                <c:pt idx="1425" formatCode="General">
                  <c:v>2.5363251631002299</c:v>
                </c:pt>
                <c:pt idx="1426" formatCode="General">
                  <c:v>2.5307418675824902</c:v>
                </c:pt>
                <c:pt idx="1427" formatCode="General">
                  <c:v>2.5261868557626701</c:v>
                </c:pt>
                <c:pt idx="1428" formatCode="General">
                  <c:v>2.5222187252703501</c:v>
                </c:pt>
                <c:pt idx="1429" formatCode="General">
                  <c:v>2.5186287538769698</c:v>
                </c:pt>
                <c:pt idx="1430" formatCode="General">
                  <c:v>2.5153110197723398</c:v>
                </c:pt>
                <c:pt idx="1431" formatCode="General">
                  <c:v>2.51220929018963</c:v>
                </c:pt>
                <c:pt idx="1432" formatCode="General">
                  <c:v>2.5092931060652099</c:v>
                </c:pt>
                <c:pt idx="1433" formatCode="General">
                  <c:v>2.50654621478491</c:v>
                </c:pt>
                <c:pt idx="1434" formatCode="General">
                  <c:v>2.5039606914339201</c:v>
                </c:pt>
                <c:pt idx="1435" formatCode="General">
                  <c:v>2.50153387605177</c:v>
                </c:pt>
                <c:pt idx="1436" formatCode="General">
                  <c:v>2.4992667988235402</c:v>
                </c:pt>
                <c:pt idx="1437" formatCode="General">
                  <c:v>2.4971634462002199</c:v>
                </c:pt>
                <c:pt idx="1438" formatCode="General">
                  <c:v>2.49523054361247</c:v>
                </c:pt>
                <c:pt idx="1439" formatCode="General">
                  <c:v>2.4934776960840801</c:v>
                </c:pt>
                <c:pt idx="1440" formatCode="General">
                  <c:v>2.4919178239948301</c:v>
                </c:pt>
                <c:pt idx="1441" formatCode="General">
                  <c:v>2.4905678999374201</c:v>
                </c:pt>
                <c:pt idx="1442" formatCode="General">
                  <c:v>2.4894500598345801</c:v>
                </c:pt>
                <c:pt idx="1443" formatCode="General">
                  <c:v>2.4885932507017898</c:v>
                </c:pt>
                <c:pt idx="1444" formatCode="General">
                  <c:v>2.48803572182466</c:v>
                </c:pt>
                <c:pt idx="1445" formatCode="General">
                  <c:v>2.4878289266547999</c:v>
                </c:pt>
                <c:pt idx="1446" formatCode="General">
                  <c:v>2.4880439062086701</c:v>
                </c:pt>
                <c:pt idx="1447" formatCode="General">
                  <c:v>2.4887822547387701</c:v>
                </c:pt>
                <c:pt idx="1448" formatCode="General">
                  <c:v>2.49019600063155</c:v>
                </c:pt>
                <c:pt idx="1449" formatCode="General">
                  <c:v>2.4925258922237501</c:v>
                </c:pt>
                <c:pt idx="1450" formatCode="General">
                  <c:v>2.4961803948461401</c:v>
                </c:pt>
                <c:pt idx="1451" formatCode="General">
                  <c:v>2.501912357713</c:v>
                </c:pt>
                <c:pt idx="1452" formatCode="General">
                  <c:v>2.5112533063850302</c:v>
                </c:pt>
                <c:pt idx="1453" formatCode="General">
                  <c:v>2.5277019384748098</c:v>
                </c:pt>
                <c:pt idx="1454" formatCode="General">
                  <c:v>2.56030179420075</c:v>
                </c:pt>
                <c:pt idx="1455" formatCode="General">
                  <c:v>2.6333300375018101</c:v>
                </c:pt>
                <c:pt idx="1456" formatCode="General">
                  <c:v>2.7671983106865299</c:v>
                </c:pt>
                <c:pt idx="1457" formatCode="General">
                  <c:v>2.7584177706506599</c:v>
                </c:pt>
                <c:pt idx="1458" formatCode="General">
                  <c:v>2.6405802732805501</c:v>
                </c:pt>
                <c:pt idx="1459" formatCode="General">
                  <c:v>2.58439041692669</c:v>
                </c:pt>
                <c:pt idx="1460" formatCode="General">
                  <c:v>2.5638099763761399</c:v>
                </c:pt>
                <c:pt idx="1461" formatCode="General">
                  <c:v>2.55808031150662</c:v>
                </c:pt>
                <c:pt idx="1462" formatCode="General">
                  <c:v>2.5593964566571499</c:v>
                </c:pt>
                <c:pt idx="1463" formatCode="General">
                  <c:v>2.5646403586717601</c:v>
                </c:pt>
                <c:pt idx="1464" formatCode="General">
                  <c:v>2.5723810684183501</c:v>
                </c:pt>
                <c:pt idx="1465" formatCode="General">
                  <c:v>2.5818457233505598</c:v>
                </c:pt>
                <c:pt idx="1466" formatCode="General">
                  <c:v>2.59253004138119</c:v>
                </c:pt>
                <c:pt idx="1467" formatCode="General">
                  <c:v>2.6040361300207202</c:v>
                </c:pt>
                <c:pt idx="1468" formatCode="General">
                  <c:v>2.6160020997320199</c:v>
                </c:pt>
                <c:pt idx="1469" formatCode="General">
                  <c:v>2.6280745816299</c:v>
                </c:pt>
                <c:pt idx="1470" formatCode="General">
                  <c:v>2.6399044577642701</c:v>
                </c:pt>
                <c:pt idx="1471" formatCode="General">
                  <c:v>2.6511563061470702</c:v>
                </c:pt>
                <c:pt idx="1472" formatCode="General">
                  <c:v>2.66152548484785</c:v>
                </c:pt>
                <c:pt idx="1473" formatCode="General">
                  <c:v>2.67075794979842</c:v>
                </c:pt>
                <c:pt idx="1474" formatCode="General">
                  <c:v>2.6786688024877101</c:v>
                </c:pt>
                <c:pt idx="1475" formatCode="General">
                  <c:v>2.6851571755565402</c:v>
                </c:pt>
                <c:pt idx="1476" formatCode="General">
                  <c:v>2.6902179932401502</c:v>
                </c:pt>
                <c:pt idx="1477" formatCode="General">
                  <c:v>2.6939564947335701</c:v>
                </c:pt>
                <c:pt idx="1478" formatCode="General">
                  <c:v>2.69662336955624</c:v>
                </c:pt>
                <c:pt idx="1479" formatCode="General">
                  <c:v>2.6987243608834102</c:v>
                </c:pt>
                <c:pt idx="1480" formatCode="General">
                  <c:v>2.7014004990823399</c:v>
                </c:pt>
                <c:pt idx="1481" formatCode="General">
                  <c:v>2.7080180327758998</c:v>
                </c:pt>
                <c:pt idx="1482" formatCode="General">
                  <c:v>2.7335204731940199</c:v>
                </c:pt>
                <c:pt idx="1483" formatCode="General">
                  <c:v>2.88103796979633</c:v>
                </c:pt>
                <c:pt idx="1484" formatCode="General">
                  <c:v>2.8517012770486101</c:v>
                </c:pt>
                <c:pt idx="1485" formatCode="General">
                  <c:v>2.7205681972839799</c:v>
                </c:pt>
                <c:pt idx="1486" formatCode="General">
                  <c:v>2.6902932301355098</c:v>
                </c:pt>
                <c:pt idx="1487" formatCode="General">
                  <c:v>2.67701446173306</c:v>
                </c:pt>
                <c:pt idx="1488" formatCode="General">
                  <c:v>2.6682384426928398</c:v>
                </c:pt>
                <c:pt idx="1489" formatCode="General">
                  <c:v>2.66110167810201</c:v>
                </c:pt>
                <c:pt idx="1490" formatCode="General">
                  <c:v>2.6547010566799498</c:v>
                </c:pt>
                <c:pt idx="1491" formatCode="General">
                  <c:v>2.6486910987085901</c:v>
                </c:pt>
                <c:pt idx="1492" formatCode="General">
                  <c:v>2.6429224734424799</c:v>
                </c:pt>
                <c:pt idx="1493" formatCode="General">
                  <c:v>2.6373253776308299</c:v>
                </c:pt>
                <c:pt idx="1494" formatCode="General">
                  <c:v>2.63186565854132</c:v>
                </c:pt>
                <c:pt idx="1495" formatCode="General">
                  <c:v>2.6265263973972401</c:v>
                </c:pt>
                <c:pt idx="1496" formatCode="General">
                  <c:v>2.6212995323976598</c:v>
                </c:pt>
                <c:pt idx="1497" formatCode="General">
                  <c:v>2.6161818110655202</c:v>
                </c:pt>
                <c:pt idx="1498" formatCode="General">
                  <c:v>2.6111727467374299</c:v>
                </c:pt>
                <c:pt idx="1499" formatCode="General">
                  <c:v>2.6062735642819099</c:v>
                </c:pt>
                <c:pt idx="1500" formatCode="General">
                  <c:v>2.6014866709197402</c:v>
                </c:pt>
                <c:pt idx="1501" formatCode="General">
                  <c:v>2.5968154352317598</c:v>
                </c:pt>
                <c:pt idx="1502" formatCode="General">
                  <c:v>2.5922641748084199</c:v>
                </c:pt>
                <c:pt idx="1503" formatCode="General">
                  <c:v>2.5878383126034099</c:v>
                </c:pt>
                <c:pt idx="1504" formatCode="General">
                  <c:v>2.5835446966658</c:v>
                </c:pt>
                <c:pt idx="1505" formatCode="General">
                  <c:v>2.5793921046892998</c:v>
                </c:pt>
                <c:pt idx="1506" formatCode="General">
                  <c:v>2.5753919854366001</c:v>
                </c:pt>
                <c:pt idx="1507" formatCode="General">
                  <c:v>2.5715595360473502</c:v>
                </c:pt>
                <c:pt idx="1508" formatCode="General">
                  <c:v>2.5679152967680601</c:v>
                </c:pt>
                <c:pt idx="1509" formatCode="General">
                  <c:v>2.5644875999900298</c:v>
                </c:pt>
                <c:pt idx="1510" formatCode="General">
                  <c:v>2.5613165180528901</c:v>
                </c:pt>
                <c:pt idx="1511" formatCode="General">
                  <c:v>2.5584605960105899</c:v>
                </c:pt>
                <c:pt idx="1512" formatCode="General">
                  <c:v>2.55600907709267</c:v>
                </c:pt>
                <c:pt idx="1513" formatCode="General">
                  <c:v>2.5541057060173902</c:v>
                </c:pt>
                <c:pt idx="1514" formatCode="General">
                  <c:v>2.5529989161539501</c:v>
                </c:pt>
                <c:pt idx="1515" formatCode="General">
                  <c:v>2.5531581018883198</c:v>
                </c:pt>
                <c:pt idx="1516" formatCode="General">
                  <c:v>2.5555760211810399</c:v>
                </c:pt>
                <c:pt idx="1517" formatCode="General">
                  <c:v>2.5626786064799001</c:v>
                </c:pt>
                <c:pt idx="1518" formatCode="General">
                  <c:v>2.5816025363067401</c:v>
                </c:pt>
                <c:pt idx="1519" formatCode="General">
                  <c:v>2.6379359133592502</c:v>
                </c:pt>
                <c:pt idx="1520" formatCode="General">
                  <c:v>2.7892467248444301</c:v>
                </c:pt>
                <c:pt idx="1521" formatCode="General">
                  <c:v>2.7428243222180799</c:v>
                </c:pt>
                <c:pt idx="1522" formatCode="General">
                  <c:v>2.61914838299889</c:v>
                </c:pt>
                <c:pt idx="1523" formatCode="General">
                  <c:v>2.5776016751718802</c:v>
                </c:pt>
                <c:pt idx="1524" formatCode="General">
                  <c:v>2.5630349068042499</c:v>
                </c:pt>
                <c:pt idx="1525" formatCode="General">
                  <c:v>2.5580574054245702</c:v>
                </c:pt>
                <c:pt idx="1526" formatCode="General">
                  <c:v>2.5575615488829602</c:v>
                </c:pt>
                <c:pt idx="1527" formatCode="General">
                  <c:v>2.5597418129696301</c:v>
                </c:pt>
                <c:pt idx="1528" formatCode="General">
                  <c:v>2.5638526746751999</c:v>
                </c:pt>
                <c:pt idx="1529" formatCode="General">
                  <c:v>2.56953667651866</c:v>
                </c:pt>
                <c:pt idx="1530" formatCode="General">
                  <c:v>2.5765810975912902</c:v>
                </c:pt>
                <c:pt idx="1531" formatCode="General">
                  <c:v>2.5848129588456401</c:v>
                </c:pt>
                <c:pt idx="1532" formatCode="General">
                  <c:v>2.5940461257791099</c:v>
                </c:pt>
                <c:pt idx="1533" formatCode="General">
                  <c:v>2.6040523592204599</c:v>
                </c:pt>
                <c:pt idx="1534" formatCode="General">
                  <c:v>2.6145474164087901</c:v>
                </c:pt>
                <c:pt idx="1535" formatCode="General">
                  <c:v>2.6251902657031301</c:v>
                </c:pt>
                <c:pt idx="1536" formatCode="General">
                  <c:v>2.6355955232736399</c:v>
                </c:pt>
                <c:pt idx="1537" formatCode="General">
                  <c:v>2.6453586644343101</c:v>
                </c:pt>
                <c:pt idx="1538" formatCode="General">
                  <c:v>2.6540915855997298</c:v>
                </c:pt>
                <c:pt idx="1539" formatCode="General">
                  <c:v>2.6614640350277101</c:v>
                </c:pt>
                <c:pt idx="1540" formatCode="General">
                  <c:v>2.6672462066234002</c:v>
                </c:pt>
                <c:pt idx="1541" formatCode="General">
                  <c:v>2.67135237347415</c:v>
                </c:pt>
                <c:pt idx="1542" formatCode="General">
                  <c:v>2.67390209953453</c:v>
                </c:pt>
                <c:pt idx="1543" formatCode="General">
                  <c:v>2.6753749808255098</c:v>
                </c:pt>
                <c:pt idx="1544" formatCode="General">
                  <c:v>2.6772178182561102</c:v>
                </c:pt>
                <c:pt idx="1545" formatCode="General">
                  <c:v>2.6853213945921999</c:v>
                </c:pt>
                <c:pt idx="1546" formatCode="General">
                  <c:v>2.74726815787779</c:v>
                </c:pt>
                <c:pt idx="1547" formatCode="General">
                  <c:v>2.8666570023541</c:v>
                </c:pt>
                <c:pt idx="1548" formatCode="General">
                  <c:v>2.6849313979359399</c:v>
                </c:pt>
                <c:pt idx="1549" formatCode="General">
                  <c:v>2.6553497554339001</c:v>
                </c:pt>
                <c:pt idx="1550" formatCode="General">
                  <c:v>2.6418914223124799</c:v>
                </c:pt>
                <c:pt idx="1551" formatCode="General">
                  <c:v>2.6318204310220401</c:v>
                </c:pt>
                <c:pt idx="1552" formatCode="General">
                  <c:v>2.6228322871403602</c:v>
                </c:pt>
                <c:pt idx="1553" formatCode="General">
                  <c:v>2.6143024957111201</c:v>
                </c:pt>
                <c:pt idx="1554" formatCode="General">
                  <c:v>2.6060217424355798</c:v>
                </c:pt>
                <c:pt idx="1555" formatCode="General">
                  <c:v>2.59790932228367</c:v>
                </c:pt>
                <c:pt idx="1556" formatCode="General">
                  <c:v>2.58992956855232</c:v>
                </c:pt>
                <c:pt idx="1557" formatCode="General">
                  <c:v>2.58206381435232</c:v>
                </c:pt>
                <c:pt idx="1558" formatCode="General">
                  <c:v>2.5743004258011002</c:v>
                </c:pt>
                <c:pt idx="1559" formatCode="General">
                  <c:v>2.5666313365107101</c:v>
                </c:pt>
                <c:pt idx="1560" formatCode="General">
                  <c:v>2.5590509906223802</c:v>
                </c:pt>
                <c:pt idx="1561" formatCode="General">
                  <c:v>2.5515561153310502</c:v>
                </c:pt>
                <c:pt idx="1562" formatCode="General">
                  <c:v>2.5441456931741602</c:v>
                </c:pt>
                <c:pt idx="1563" formatCode="General">
                  <c:v>2.53682089619363</c:v>
                </c:pt>
                <c:pt idx="1564" formatCode="General">
                  <c:v>2.5295849161276198</c:v>
                </c:pt>
                <c:pt idx="1565" formatCode="General">
                  <c:v>2.5224427024200202</c:v>
                </c:pt>
                <c:pt idx="1566" formatCode="General">
                  <c:v>2.5154006539147602</c:v>
                </c:pt>
                <c:pt idx="1567" formatCode="General">
                  <c:v>2.5084663232665299</c:v>
                </c:pt>
                <c:pt idx="1568" formatCode="General">
                  <c:v>2.5016481968016699</c:v>
                </c:pt>
                <c:pt idx="1569" formatCode="General">
                  <c:v>2.4949556140238598</c:v>
                </c:pt>
                <c:pt idx="1570" formatCode="General">
                  <c:v>2.4883988965514501</c:v>
                </c:pt>
                <c:pt idx="1571" formatCode="General">
                  <c:v>2.4819897741322801</c:v>
                </c:pt>
                <c:pt idx="1572" formatCode="General">
                  <c:v>2.4757422391013302</c:v>
                </c:pt>
                <c:pt idx="1573" formatCode="General">
                  <c:v>2.4696740569148599</c:v>
                </c:pt>
                <c:pt idx="1574" formatCode="General">
                  <c:v>2.4638093671705499</c:v>
                </c:pt>
                <c:pt idx="1575" formatCode="General">
                  <c:v>2.4581832628892499</c:v>
                </c:pt>
                <c:pt idx="1576" formatCode="General">
                  <c:v>2.4528502804071799</c:v>
                </c:pt>
                <c:pt idx="1577" formatCode="General">
                  <c:v>2.4479013169978501</c:v>
                </c:pt>
                <c:pt idx="1578" formatCode="General">
                  <c:v>2.4435005042301099</c:v>
                </c:pt>
                <c:pt idx="1579" formatCode="General">
                  <c:v>2.4399749139757101</c:v>
                </c:pt>
                <c:pt idx="1580" formatCode="General">
                  <c:v>2.4380653472209799</c:v>
                </c:pt>
                <c:pt idx="1581" formatCode="General">
                  <c:v>2.4397696512730001</c:v>
                </c:pt>
                <c:pt idx="1582" formatCode="General">
                  <c:v>2.45200616357929</c:v>
                </c:pt>
                <c:pt idx="1583" formatCode="General">
                  <c:v>2.50845526451808</c:v>
                </c:pt>
                <c:pt idx="1584" formatCode="General">
                  <c:v>2.68509592553217</c:v>
                </c:pt>
                <c:pt idx="1585" formatCode="General">
                  <c:v>2.5173578859321601</c:v>
                </c:pt>
                <c:pt idx="1586" formatCode="General">
                  <c:v>2.4429372123995901</c:v>
                </c:pt>
                <c:pt idx="1587" formatCode="General">
                  <c:v>2.4209079555648598</c:v>
                </c:pt>
                <c:pt idx="1588" formatCode="General">
                  <c:v>2.4114092241328802</c:v>
                </c:pt>
                <c:pt idx="1589" formatCode="General">
                  <c:v>2.4064401308752998</c:v>
                </c:pt>
                <c:pt idx="1590" formatCode="General">
                  <c:v>2.4038081076742199</c:v>
                </c:pt>
                <c:pt idx="1591" formatCode="General">
                  <c:v>2.4027791463835402</c:v>
                </c:pt>
                <c:pt idx="1592" formatCode="General">
                  <c:v>2.4030935260731301</c:v>
                </c:pt>
                <c:pt idx="1593" formatCode="General">
                  <c:v>2.40467359494244</c:v>
                </c:pt>
                <c:pt idx="1594" formatCode="General">
                  <c:v>2.40751527730243</c:v>
                </c:pt>
                <c:pt idx="1595" formatCode="General">
                  <c:v>2.4116370981682702</c:v>
                </c:pt>
                <c:pt idx="1596" formatCode="General">
                  <c:v>2.4170484781813899</c:v>
                </c:pt>
                <c:pt idx="1597" formatCode="General">
                  <c:v>2.4237241209564302</c:v>
                </c:pt>
                <c:pt idx="1598" formatCode="General">
                  <c:v>2.4315802412359</c:v>
                </c:pt>
                <c:pt idx="1599" formatCode="General">
                  <c:v>2.4404527595527399</c:v>
                </c:pt>
                <c:pt idx="1600" formatCode="General">
                  <c:v>2.45008063252943</c:v>
                </c:pt>
                <c:pt idx="1601" formatCode="General">
                  <c:v>2.4600998174180702</c:v>
                </c:pt>
                <c:pt idx="1602" formatCode="General">
                  <c:v>2.4700545058702201</c:v>
                </c:pt>
                <c:pt idx="1603" formatCode="General">
                  <c:v>2.4794314391027701</c:v>
                </c:pt>
                <c:pt idx="1604" formatCode="General">
                  <c:v>2.48772060039044</c:v>
                </c:pt>
                <c:pt idx="1605" formatCode="General">
                  <c:v>2.4945055687948301</c:v>
                </c:pt>
                <c:pt idx="1606" formatCode="General">
                  <c:v>2.4996071683075098</c:v>
                </c:pt>
                <c:pt idx="1607" formatCode="General">
                  <c:v>2.5034354449852101</c:v>
                </c:pt>
                <c:pt idx="1608" formatCode="General">
                  <c:v>2.5086936701558402</c:v>
                </c:pt>
                <c:pt idx="1609" formatCode="General">
                  <c:v>2.53961484307397</c:v>
                </c:pt>
                <c:pt idx="1610" formatCode="General">
                  <c:v>2.7052844755324399</c:v>
                </c:pt>
                <c:pt idx="1611" formatCode="General">
                  <c:v>2.5088457794993899</c:v>
                </c:pt>
                <c:pt idx="1612" formatCode="General">
                  <c:v>2.48607413965293</c:v>
                </c:pt>
                <c:pt idx="1613" formatCode="General">
                  <c:v>2.4740654775235602</c:v>
                </c:pt>
                <c:pt idx="1614" formatCode="General">
                  <c:v>2.4637618626556601</c:v>
                </c:pt>
                <c:pt idx="1615" formatCode="General">
                  <c:v>2.4538736499826399</c:v>
                </c:pt>
                <c:pt idx="1616" formatCode="General">
                  <c:v>2.4441695386509199</c:v>
                </c:pt>
                <c:pt idx="1617" formatCode="General">
                  <c:v>2.43463228718235</c:v>
                </c:pt>
                <c:pt idx="1618" formatCode="General">
                  <c:v>2.4252827557133698</c:v>
                </c:pt>
                <c:pt idx="1619" formatCode="General">
                  <c:v>2.4161355901703301</c:v>
                </c:pt>
                <c:pt idx="1620" formatCode="General">
                  <c:v>2.4071897639356901</c:v>
                </c:pt>
                <c:pt idx="1621" formatCode="General">
                  <c:v>2.39842977450036</c:v>
                </c:pt>
                <c:pt idx="1622" formatCode="General">
                  <c:v>2.3898300008127902</c:v>
                </c:pt>
                <c:pt idx="1623" formatCode="General">
                  <c:v>2.3813595671112702</c:v>
                </c:pt>
                <c:pt idx="1624" formatCode="General">
                  <c:v>2.3729867129305098</c:v>
                </c:pt>
                <c:pt idx="1625" formatCode="General">
                  <c:v>2.3646823041998899</c:v>
                </c:pt>
                <c:pt idx="1626" formatCode="General">
                  <c:v>2.35642238666424</c:v>
                </c:pt>
                <c:pt idx="1627" formatCode="General">
                  <c:v>2.3481898048838801</c:v>
                </c:pt>
                <c:pt idx="1628" formatCode="General">
                  <c:v>2.33997497312654</c:v>
                </c:pt>
                <c:pt idx="1629" formatCode="General">
                  <c:v>2.3317759218899599</c:v>
                </c:pt>
                <c:pt idx="1630" formatCode="General">
                  <c:v>2.3235977678804498</c:v>
                </c:pt>
                <c:pt idx="1631" formatCode="General">
                  <c:v>2.3154517698614501</c:v>
                </c:pt>
                <c:pt idx="1632" formatCode="General">
                  <c:v>2.3073541390619798</c:v>
                </c:pt>
                <c:pt idx="1633" formatCode="General">
                  <c:v>2.2993247722082999</c:v>
                </c:pt>
                <c:pt idx="1634" formatCode="General">
                  <c:v>2.2913860709837102</c:v>
                </c:pt>
                <c:pt idx="1635" formatCode="General">
                  <c:v>2.28356201037335</c:v>
                </c:pt>
                <c:pt idx="1636" formatCode="General">
                  <c:v>2.275877632207</c:v>
                </c:pt>
                <c:pt idx="1637" formatCode="General">
                  <c:v>2.26835919334725</c:v>
                </c:pt>
                <c:pt idx="1638" formatCode="General">
                  <c:v>2.26103534209838</c:v>
                </c:pt>
                <c:pt idx="1639" formatCode="General">
                  <c:v>2.25394005463958</c:v>
                </c:pt>
                <c:pt idx="1640" formatCode="General">
                  <c:v>2.2471189593841498</c:v>
                </c:pt>
                <c:pt idx="1641" formatCode="General">
                  <c:v>2.2406430548512901</c:v>
                </c:pt>
                <c:pt idx="1642" formatCode="General">
                  <c:v>2.2346407803941402</c:v>
                </c:pt>
                <c:pt idx="1643" formatCode="General">
                  <c:v>2.2293826667032901</c:v>
                </c:pt>
                <c:pt idx="1644" formatCode="General">
                  <c:v>2.2255462277227198</c:v>
                </c:pt>
                <c:pt idx="1645" formatCode="General">
                  <c:v>2.2252736735174299</c:v>
                </c:pt>
                <c:pt idx="1646" formatCode="General">
                  <c:v>2.2383292651390501</c:v>
                </c:pt>
                <c:pt idx="1647" formatCode="General">
                  <c:v>2.3420040729505098</c:v>
                </c:pt>
                <c:pt idx="1648" formatCode="General">
                  <c:v>2.3530997939571501</c:v>
                </c:pt>
                <c:pt idx="1649" formatCode="General">
                  <c:v>2.2263966004750899</c:v>
                </c:pt>
                <c:pt idx="1650" formatCode="General">
                  <c:v>2.2007500343488799</c:v>
                </c:pt>
                <c:pt idx="1651" formatCode="General">
                  <c:v>2.1900487522155898</c:v>
                </c:pt>
                <c:pt idx="1652" formatCode="General">
                  <c:v>2.1834423656200399</c:v>
                </c:pt>
                <c:pt idx="1653" formatCode="General">
                  <c:v>2.17863113767558</c:v>
                </c:pt>
                <c:pt idx="1654" formatCode="General">
                  <c:v>2.17494428574599</c:v>
                </c:pt>
                <c:pt idx="1655" formatCode="General">
                  <c:v>2.1721698157574099</c:v>
                </c:pt>
                <c:pt idx="1656" formatCode="General">
                  <c:v>2.17026453879958</c:v>
                </c:pt>
                <c:pt idx="1657" formatCode="General">
                  <c:v>2.1692619894526701</c:v>
                </c:pt>
                <c:pt idx="1658" formatCode="General">
                  <c:v>2.1692369281314998</c:v>
                </c:pt>
                <c:pt idx="1659" formatCode="General">
                  <c:v>2.1702881839077199</c:v>
                </c:pt>
                <c:pt idx="1660" formatCode="General">
                  <c:v>2.1725269310311899</c:v>
                </c:pt>
                <c:pt idx="1661" formatCode="General">
                  <c:v>2.1760648627774799</c:v>
                </c:pt>
                <c:pt idx="1662" formatCode="General">
                  <c:v>2.1809991604943999</c:v>
                </c:pt>
                <c:pt idx="1663" formatCode="General">
                  <c:v>2.1873922451881498</c:v>
                </c:pt>
                <c:pt idx="1664" formatCode="General">
                  <c:v>2.1952454155671299</c:v>
                </c:pt>
                <c:pt idx="1665" formatCode="General">
                  <c:v>2.2044674624593701</c:v>
                </c:pt>
                <c:pt idx="1666" formatCode="General">
                  <c:v>2.2148428853581401</c:v>
                </c:pt>
                <c:pt idx="1667" formatCode="General">
                  <c:v>2.2260099183491402</c:v>
                </c:pt>
                <c:pt idx="1668" formatCode="General">
                  <c:v>2.2374669893716099</c:v>
                </c:pt>
                <c:pt idx="1669" formatCode="General">
                  <c:v>2.2486437500098599</c:v>
                </c:pt>
                <c:pt idx="1670" formatCode="General">
                  <c:v>2.2591498747194598</c:v>
                </c:pt>
                <c:pt idx="1671" formatCode="General">
                  <c:v>2.2699426832903602</c:v>
                </c:pt>
                <c:pt idx="1672" formatCode="General">
                  <c:v>2.2978622391470598</c:v>
                </c:pt>
                <c:pt idx="1673" formatCode="General">
                  <c:v>2.4065744241661799</c:v>
                </c:pt>
                <c:pt idx="1674" formatCode="General">
                  <c:v>2.2818236305186499</c:v>
                </c:pt>
                <c:pt idx="1675" formatCode="General">
                  <c:v>2.2706197652881901</c:v>
                </c:pt>
                <c:pt idx="1676" formatCode="General">
                  <c:v>2.2629056146444602</c:v>
                </c:pt>
                <c:pt idx="1677" formatCode="General">
                  <c:v>2.2546423744890101</c:v>
                </c:pt>
                <c:pt idx="1678" formatCode="General">
                  <c:v>2.2456277211179598</c:v>
                </c:pt>
                <c:pt idx="1679" formatCode="General">
                  <c:v>2.2361557617749299</c:v>
                </c:pt>
                <c:pt idx="1680" formatCode="General">
                  <c:v>2.2265628545703899</c:v>
                </c:pt>
                <c:pt idx="1681" formatCode="General">
                  <c:v>2.21712363788675</c:v>
                </c:pt>
                <c:pt idx="1682" formatCode="General">
                  <c:v>2.2080282769753601</c:v>
                </c:pt>
                <c:pt idx="1683" formatCode="General">
                  <c:v>2.1993862033735199</c:v>
                </c:pt>
                <c:pt idx="1684" formatCode="General">
                  <c:v>2.1912390681606402</c:v>
                </c:pt>
                <c:pt idx="1685" formatCode="General">
                  <c:v>2.1835759751297199</c:v>
                </c:pt>
                <c:pt idx="1686" formatCode="General">
                  <c:v>2.1763480979763399</c:v>
                </c:pt>
                <c:pt idx="1687" formatCode="General">
                  <c:v>2.1694816303665299</c:v>
                </c:pt>
                <c:pt idx="1688" formatCode="General">
                  <c:v>2.1628888464989502</c:v>
                </c:pt>
                <c:pt idx="1689" formatCode="General">
                  <c:v>2.1564773588843198</c:v>
                </c:pt>
                <c:pt idx="1690" formatCode="General">
                  <c:v>2.15015771610339</c:v>
                </c:pt>
                <c:pt idx="1691" formatCode="General">
                  <c:v>2.14384944013934</c:v>
                </c:pt>
                <c:pt idx="1692" formatCode="General">
                  <c:v>2.1374855467460598</c:v>
                </c:pt>
                <c:pt idx="1693" formatCode="General">
                  <c:v>2.1310155657321102</c:v>
                </c:pt>
                <c:pt idx="1694" formatCode="General">
                  <c:v>2.1244070945326001</c:v>
                </c:pt>
                <c:pt idx="1695" formatCode="General">
                  <c:v>2.1176459727423</c:v>
                </c:pt>
                <c:pt idx="1696" formatCode="General">
                  <c:v>2.1107352415785599</c:v>
                </c:pt>
                <c:pt idx="1697" formatCode="General">
                  <c:v>2.1036931314870202</c:v>
                </c:pt>
                <c:pt idx="1698" formatCode="General">
                  <c:v>2.0965503874007099</c:v>
                </c:pt>
                <c:pt idx="1699" formatCode="General">
                  <c:v>2.0893472869208098</c:v>
                </c:pt>
                <c:pt idx="1700" formatCode="General">
                  <c:v>2.08213073697488</c:v>
                </c:pt>
                <c:pt idx="1701" formatCode="General">
                  <c:v>2.0749518731948</c:v>
                </c:pt>
                <c:pt idx="1702" formatCode="General">
                  <c:v>2.0678646917324102</c:v>
                </c:pt>
                <c:pt idx="1703" formatCode="General">
                  <c:v>2.0609265571645699</c:v>
                </c:pt>
                <c:pt idx="1704" formatCode="General">
                  <c:v>2.0542023381963199</c:v>
                </c:pt>
                <c:pt idx="1705" formatCode="General">
                  <c:v>2.04777663316499</c:v>
                </c:pt>
                <c:pt idx="1706" formatCode="General">
                  <c:v>2.0417874720076701</c:v>
                </c:pt>
                <c:pt idx="1707" formatCode="General">
                  <c:v>2.0365294420153202</c:v>
                </c:pt>
                <c:pt idx="1708" formatCode="General">
                  <c:v>2.0328445797063202</c:v>
                </c:pt>
                <c:pt idx="1709" formatCode="General">
                  <c:v>2.0342435277598301</c:v>
                </c:pt>
                <c:pt idx="1710" formatCode="General">
                  <c:v>2.0693179665264201</c:v>
                </c:pt>
                <c:pt idx="1711" formatCode="General">
                  <c:v>2.2210348709138499</c:v>
                </c:pt>
                <c:pt idx="1712" formatCode="General">
                  <c:v>2.0340612249950398</c:v>
                </c:pt>
                <c:pt idx="1713" formatCode="General">
                  <c:v>2.0104029859171901</c:v>
                </c:pt>
                <c:pt idx="1714" formatCode="General">
                  <c:v>2.0012760215492298</c:v>
                </c:pt>
                <c:pt idx="1715" formatCode="General">
                  <c:v>1.99532745099314</c:v>
                </c:pt>
                <c:pt idx="1716" formatCode="General">
                  <c:v>1.9906410615378101</c:v>
                </c:pt>
                <c:pt idx="1717" formatCode="General">
                  <c:v>1.9867038622511599</c:v>
                </c:pt>
                <c:pt idx="1718" formatCode="General">
                  <c:v>1.9833534404977999</c:v>
                </c:pt>
                <c:pt idx="1719" formatCode="General">
                  <c:v>1.98054890108431</c:v>
                </c:pt>
                <c:pt idx="1720" formatCode="General">
                  <c:v>1.97830472612917</c:v>
                </c:pt>
                <c:pt idx="1721" formatCode="General">
                  <c:v>1.9766682807002001</c:v>
                </c:pt>
                <c:pt idx="1722" formatCode="General">
                  <c:v>1.97571159414649</c:v>
                </c:pt>
                <c:pt idx="1723" formatCode="General">
                  <c:v>1.97552840559799</c:v>
                </c:pt>
                <c:pt idx="1724" formatCode="General">
                  <c:v>1.97623306354614</c:v>
                </c:pt>
                <c:pt idx="1725" formatCode="General">
                  <c:v>1.9779595258177201</c:v>
                </c:pt>
                <c:pt idx="1726" formatCode="General">
                  <c:v>1.9808590599515199</c:v>
                </c:pt>
                <c:pt idx="1727" formatCode="General">
                  <c:v>1.9850950555218201</c:v>
                </c:pt>
                <c:pt idx="1728" formatCode="General">
                  <c:v>1.99083293260567</c:v>
                </c:pt>
                <c:pt idx="1729" formatCode="General">
                  <c:v>1.99822278990841</c:v>
                </c:pt>
                <c:pt idx="1730" formatCode="General">
                  <c:v>2.0073729509393301</c:v>
                </c:pt>
                <c:pt idx="1731" formatCode="General">
                  <c:v>2.0183161726982899</c:v>
                </c:pt>
                <c:pt idx="1732" formatCode="General">
                  <c:v>2.03098518501083</c:v>
                </c:pt>
                <c:pt idx="1733" formatCode="General">
                  <c:v>2.0452864163708799</c:v>
                </c:pt>
                <c:pt idx="1734" formatCode="General">
                  <c:v>2.0619593689777802</c:v>
                </c:pt>
                <c:pt idx="1735" formatCode="General">
                  <c:v>2.1014549263179401</c:v>
                </c:pt>
                <c:pt idx="1736" formatCode="General">
                  <c:v>2.1221341081097198</c:v>
                </c:pt>
                <c:pt idx="1737" formatCode="General">
                  <c:v>2.09965053506231</c:v>
                </c:pt>
                <c:pt idx="1738" formatCode="General">
                  <c:v>2.10380705600917</c:v>
                </c:pt>
                <c:pt idx="1739" formatCode="General">
                  <c:v>2.1062437318583598</c:v>
                </c:pt>
                <c:pt idx="1740" formatCode="General">
                  <c:v>2.1053799048991801</c:v>
                </c:pt>
                <c:pt idx="1741" formatCode="General">
                  <c:v>2.1013759438782298</c:v>
                </c:pt>
                <c:pt idx="1742" formatCode="General">
                  <c:v>2.0949063833875901</c:v>
                </c:pt>
                <c:pt idx="1743" formatCode="General">
                  <c:v>2.08681474404219</c:v>
                </c:pt>
                <c:pt idx="1744" formatCode="General">
                  <c:v>2.0779181894926699</c:v>
                </c:pt>
                <c:pt idx="1745" formatCode="General">
                  <c:v>2.06889978306338</c:v>
                </c:pt>
                <c:pt idx="1746" formatCode="General">
                  <c:v>2.0602680093407901</c:v>
                </c:pt>
                <c:pt idx="1747" formatCode="General">
                  <c:v>2.0523597915464502</c:v>
                </c:pt>
                <c:pt idx="1748" formatCode="General">
                  <c:v>2.0453649743639102</c:v>
                </c:pt>
                <c:pt idx="1749" formatCode="General">
                  <c:v>2.03935703862857</c:v>
                </c:pt>
                <c:pt idx="1750" formatCode="General">
                  <c:v>2.0343219368248802</c:v>
                </c:pt>
                <c:pt idx="1751" formatCode="General">
                  <c:v>2.0301820460963098</c:v>
                </c:pt>
                <c:pt idx="1752" formatCode="General">
                  <c:v>2.02681509751122</c:v>
                </c:pt>
                <c:pt idx="1753" formatCode="General">
                  <c:v>2.0240691606776302</c:v>
                </c:pt>
                <c:pt idx="1754" formatCode="General">
                  <c:v>2.0217750102958898</c:v>
                </c:pt>
                <c:pt idx="1755" formatCode="General">
                  <c:v>2.0197569567080702</c:v>
                </c:pt>
                <c:pt idx="1756" formatCode="General">
                  <c:v>2.01784277797374</c:v>
                </c:pt>
                <c:pt idx="1757" formatCode="General">
                  <c:v>2.0158729170174698</c:v>
                </c:pt>
                <c:pt idx="1758" formatCode="General">
                  <c:v>2.0137087101833999</c:v>
                </c:pt>
                <c:pt idx="1759" formatCode="General">
                  <c:v>2.0112391629917301</c:v>
                </c:pt>
                <c:pt idx="1760" formatCode="General">
                  <c:v>2.008385722986</c:v>
                </c:pt>
                <c:pt idx="1761" formatCode="General">
                  <c:v>2.0051046187077199</c:v>
                </c:pt>
                <c:pt idx="1762" formatCode="General">
                  <c:v>2.0013865989351198</c:v>
                </c:pt>
                <c:pt idx="1763" formatCode="General">
                  <c:v>1.9972542489562199</c:v>
                </c:pt>
                <c:pt idx="1764" formatCode="General">
                  <c:v>1.99275740659468</c:v>
                </c:pt>
                <c:pt idx="1765" formatCode="General">
                  <c:v>1.98796750289408</c:v>
                </c:pt>
                <c:pt idx="1766" formatCode="General">
                  <c:v>1.9829719340429599</c:v>
                </c:pt>
                <c:pt idx="1767" formatCode="General">
                  <c:v>1.97787000942515</c:v>
                </c:pt>
                <c:pt idx="1768" formatCode="General">
                  <c:v>1.97277321325356</c:v>
                </c:pt>
                <c:pt idx="1769" formatCode="General">
                  <c:v>1.9678165810892501</c:v>
                </c:pt>
                <c:pt idx="1770" formatCode="General">
                  <c:v>1.9632040128480801</c:v>
                </c:pt>
                <c:pt idx="1771" formatCode="General">
                  <c:v>1.9593890614312299</c:v>
                </c:pt>
                <c:pt idx="1772" formatCode="General">
                  <c:v>1.9580525474535699</c:v>
                </c:pt>
                <c:pt idx="1773" formatCode="General">
                  <c:v>1.9726415343483099</c:v>
                </c:pt>
                <c:pt idx="1774" formatCode="General">
                  <c:v>2.1668254093591202</c:v>
                </c:pt>
                <c:pt idx="1775" formatCode="General">
                  <c:v>1.95727243601359</c:v>
                </c:pt>
                <c:pt idx="1776" formatCode="General">
                  <c:v>1.9409403946496799</c:v>
                </c:pt>
                <c:pt idx="1777" formatCode="General">
                  <c:v>1.93476979057041</c:v>
                </c:pt>
                <c:pt idx="1778" formatCode="General">
                  <c:v>1.93064931943923</c:v>
                </c:pt>
                <c:pt idx="1779" formatCode="General">
                  <c:v>1.9273664907663599</c:v>
                </c:pt>
                <c:pt idx="1780" formatCode="General">
                  <c:v>1.9246002887078899</c:v>
                </c:pt>
                <c:pt idx="1781" formatCode="General">
                  <c:v>1.9222391255000699</c:v>
                </c:pt>
                <c:pt idx="1782" formatCode="General">
                  <c:v>1.9202416369069399</c:v>
                </c:pt>
                <c:pt idx="1783" formatCode="General">
                  <c:v>1.9185983968385401</c:v>
                </c:pt>
                <c:pt idx="1784" formatCode="General">
                  <c:v>1.9173197187578499</c:v>
                </c:pt>
                <c:pt idx="1785" formatCode="General">
                  <c:v>1.9164318638231601</c:v>
                </c:pt>
                <c:pt idx="1786" formatCode="General">
                  <c:v>1.9159764928321099</c:v>
                </c:pt>
                <c:pt idx="1787" formatCode="General">
                  <c:v>1.91601162829626</c:v>
                </c:pt>
                <c:pt idx="1788" formatCode="General">
                  <c:v>1.9166134839759399</c:v>
                </c:pt>
                <c:pt idx="1789" formatCode="General">
                  <c:v>1.91787888317</c:v>
                </c:pt>
                <c:pt idx="1790" formatCode="General">
                  <c:v>1.9199280705862201</c:v>
                </c:pt>
                <c:pt idx="1791" formatCode="General">
                  <c:v>1.9229076614946401</c:v>
                </c:pt>
                <c:pt idx="1792" formatCode="General">
                  <c:v>1.9269933398218799</c:v>
                </c:pt>
                <c:pt idx="1793" formatCode="General">
                  <c:v>1.9323919427913101</c:v>
                </c:pt>
                <c:pt idx="1794" formatCode="General">
                  <c:v>1.93934391515251</c:v>
                </c:pt>
                <c:pt idx="1795" formatCode="General">
                  <c:v>1.9481363801020699</c:v>
                </c:pt>
                <c:pt idx="1796" formatCode="General">
                  <c:v>1.95920413421882</c:v>
                </c:pt>
                <c:pt idx="1797" formatCode="General">
                  <c:v>1.9742187453086999</c:v>
                </c:pt>
                <c:pt idx="1798" formatCode="General">
                  <c:v>2.0782899507777399</c:v>
                </c:pt>
                <c:pt idx="1799" formatCode="General">
                  <c:v>2.0094576439506202</c:v>
                </c:pt>
                <c:pt idx="1800" formatCode="General">
                  <c:v>2.0213775461721601</c:v>
                </c:pt>
                <c:pt idx="1801" formatCode="General">
                  <c:v>2.0383100320729799</c:v>
                </c:pt>
                <c:pt idx="1802" formatCode="General">
                  <c:v>2.0545090125158101</c:v>
                </c:pt>
                <c:pt idx="1803" formatCode="General">
                  <c:v>2.0679243165239001</c:v>
                </c:pt>
                <c:pt idx="1804" formatCode="General">
                  <c:v>2.0770831739415301</c:v>
                </c:pt>
                <c:pt idx="1805" formatCode="General">
                  <c:v>2.0812297791173302</c:v>
                </c:pt>
                <c:pt idx="1806" formatCode="General">
                  <c:v>2.0804805019861501</c:v>
                </c:pt>
                <c:pt idx="1807" formatCode="General">
                  <c:v>2.0757029835311398</c:v>
                </c:pt>
                <c:pt idx="1808" formatCode="General">
                  <c:v>2.0681812674118198</c:v>
                </c:pt>
                <c:pt idx="1809" formatCode="General">
                  <c:v>2.0592528942504802</c:v>
                </c:pt>
                <c:pt idx="1810" formatCode="General">
                  <c:v>2.05005961065075</c:v>
                </c:pt>
                <c:pt idx="1811" formatCode="General">
                  <c:v>2.0414446150493801</c:v>
                </c:pt>
                <c:pt idx="1812" formatCode="General">
                  <c:v>2.0339560543398099</c:v>
                </c:pt>
                <c:pt idx="1813" formatCode="General">
                  <c:v>2.0279008421668401</c:v>
                </c:pt>
                <c:pt idx="1814" formatCode="General">
                  <c:v>2.0234086081970299</c:v>
                </c:pt>
                <c:pt idx="1815" formatCode="General">
                  <c:v>2.0204860961002802</c:v>
                </c:pt>
                <c:pt idx="1816" formatCode="General">
                  <c:v>2.0190564159298199</c:v>
                </c:pt>
                <c:pt idx="1817" formatCode="General">
                  <c:v>2.01898452020427</c:v>
                </c:pt>
                <c:pt idx="1818" formatCode="General">
                  <c:v>2.0200926984602101</c:v>
                </c:pt>
                <c:pt idx="1819" formatCode="General">
                  <c:v>2.0221701341440799</c:v>
                </c:pt>
                <c:pt idx="1820" formatCode="General">
                  <c:v>2.024979995107</c:v>
                </c:pt>
                <c:pt idx="1821" formatCode="General">
                  <c:v>2.0282667060307902</c:v>
                </c:pt>
                <c:pt idx="1822" formatCode="General">
                  <c:v>2.0317651335431601</c:v>
                </c:pt>
                <c:pt idx="1823" formatCode="General">
                  <c:v>2.0352124142729502</c:v>
                </c:pt>
                <c:pt idx="1824" formatCode="General">
                  <c:v>2.03836210268677</c:v>
                </c:pt>
                <c:pt idx="1825" formatCode="General">
                  <c:v>2.0409993316803199</c:v>
                </c:pt>
                <c:pt idx="1826" formatCode="General">
                  <c:v>2.0429549738459598</c:v>
                </c:pt>
                <c:pt idx="1827" formatCode="General">
                  <c:v>2.0441165863346198</c:v>
                </c:pt>
                <c:pt idx="1828" formatCode="General">
                  <c:v>2.0444343433136001</c:v>
                </c:pt>
                <c:pt idx="1829" formatCode="General">
                  <c:v>2.0439211670955402</c:v>
                </c:pt>
                <c:pt idx="1830" formatCode="General">
                  <c:v>2.0426477008944799</c:v>
                </c:pt>
                <c:pt idx="1831" formatCode="General">
                  <c:v>2.0407345965736399</c:v>
                </c:pt>
                <c:pt idx="1832" formatCode="General">
                  <c:v>2.0383477268284298</c:v>
                </c:pt>
                <c:pt idx="1833" formatCode="General">
                  <c:v>2.0357116065010099</c:v>
                </c:pt>
                <c:pt idx="1834" formatCode="General">
                  <c:v>2.0332036539059302</c:v>
                </c:pt>
                <c:pt idx="1835" formatCode="General">
                  <c:v>2.0319487757856201</c:v>
                </c:pt>
                <c:pt idx="1836" formatCode="General">
                  <c:v>2.04137261384178</c:v>
                </c:pt>
                <c:pt idx="1837" formatCode="General">
                  <c:v>2.1712074912994801</c:v>
                </c:pt>
                <c:pt idx="1838" formatCode="General">
                  <c:v>2.0279008072328599</c:v>
                </c:pt>
                <c:pt idx="1839" formatCode="General">
                  <c:v>2.01939763359993</c:v>
                </c:pt>
                <c:pt idx="1840" formatCode="General">
                  <c:v>2.0157676925300101</c:v>
                </c:pt>
                <c:pt idx="1841" formatCode="General">
                  <c:v>2.0132984607023601</c:v>
                </c:pt>
                <c:pt idx="1842" formatCode="General">
                  <c:v>2.0114203314517898</c:v>
                </c:pt>
                <c:pt idx="1843" formatCode="General">
                  <c:v>2.0099714979101799</c:v>
                </c:pt>
                <c:pt idx="1844" formatCode="General">
                  <c:v>2.0088822133309998</c:v>
                </c:pt>
                <c:pt idx="1845" formatCode="General">
                  <c:v>2.0081111789183401</c:v>
                </c:pt>
                <c:pt idx="1846" formatCode="General">
                  <c:v>2.0076293842093298</c:v>
                </c:pt>
                <c:pt idx="1847" formatCode="General">
                  <c:v>2.0074160988523699</c:v>
                </c:pt>
                <c:pt idx="1848" formatCode="General">
                  <c:v>2.0074585759691699</c:v>
                </c:pt>
                <c:pt idx="1849" formatCode="General">
                  <c:v>2.0077530112076198</c:v>
                </c:pt>
                <c:pt idx="1850" formatCode="General">
                  <c:v>2.0083059798173402</c:v>
                </c:pt>
                <c:pt idx="1851" formatCode="General">
                  <c:v>2.0091361379566202</c:v>
                </c:pt>
                <c:pt idx="1852" formatCode="General">
                  <c:v>2.0102762010597699</c:v>
                </c:pt>
                <c:pt idx="1853" formatCode="General">
                  <c:v>2.0117753313910498</c:v>
                </c:pt>
                <c:pt idx="1854" formatCode="General">
                  <c:v>2.0137021729539302</c:v>
                </c:pt>
                <c:pt idx="1855" formatCode="General">
                  <c:v>2.0161489629787899</c:v>
                </c:pt>
                <c:pt idx="1856" formatCode="General">
                  <c:v>2.0192377213944099</c:v>
                </c:pt>
                <c:pt idx="1857" formatCode="General">
                  <c:v>2.0231318424236702</c:v>
                </c:pt>
                <c:pt idx="1858" formatCode="General">
                  <c:v>2.0280689575689101</c:v>
                </c:pt>
                <c:pt idx="1859" formatCode="General">
                  <c:v>2.0345351598980299</c:v>
                </c:pt>
                <c:pt idx="1860" formatCode="General">
                  <c:v>2.0459839002267999</c:v>
                </c:pt>
                <c:pt idx="1861" formatCode="General">
                  <c:v>2.0772090373403902</c:v>
                </c:pt>
                <c:pt idx="1862" formatCode="General">
                  <c:v>2.0630561653398001</c:v>
                </c:pt>
                <c:pt idx="1863" formatCode="General">
                  <c:v>2.07556440289689</c:v>
                </c:pt>
                <c:pt idx="1864" formatCode="General">
                  <c:v>2.09141916782563</c:v>
                </c:pt>
                <c:pt idx="1865" formatCode="General">
                  <c:v>2.1098905364309601</c:v>
                </c:pt>
                <c:pt idx="1866" formatCode="General">
                  <c:v>2.1303095971203598</c:v>
                </c:pt>
                <c:pt idx="1867" formatCode="General">
                  <c:v>2.1513972280662701</c:v>
                </c:pt>
                <c:pt idx="1868" formatCode="General">
                  <c:v>2.17115373534851</c:v>
                </c:pt>
                <c:pt idx="1869" formatCode="General">
                  <c:v>2.1871565508695001</c:v>
                </c:pt>
                <c:pt idx="1870" formatCode="General">
                  <c:v>2.1972840510701501</c:v>
                </c:pt>
                <c:pt idx="1871" formatCode="General">
                  <c:v>2.2005394703602099</c:v>
                </c:pt>
                <c:pt idx="1872" formatCode="General">
                  <c:v>2.1974222644344699</c:v>
                </c:pt>
                <c:pt idx="1873" formatCode="General">
                  <c:v>2.1895945364237499</c:v>
                </c:pt>
                <c:pt idx="1874" formatCode="General">
                  <c:v>2.1791473963710901</c:v>
                </c:pt>
                <c:pt idx="1875" formatCode="General">
                  <c:v>2.1679623120743399</c:v>
                </c:pt>
                <c:pt idx="1876" formatCode="General">
                  <c:v>2.1574099225486099</c:v>
                </c:pt>
                <c:pt idx="1877" formatCode="General">
                  <c:v>2.14833468831567</c:v>
                </c:pt>
                <c:pt idx="1878" formatCode="General">
                  <c:v>2.1411735491108002</c:v>
                </c:pt>
                <c:pt idx="1879" formatCode="General">
                  <c:v>2.1360950979113702</c:v>
                </c:pt>
                <c:pt idx="1880" formatCode="General">
                  <c:v>2.1331095910442301</c:v>
                </c:pt>
                <c:pt idx="1881" formatCode="General">
                  <c:v>2.13214044872465</c:v>
                </c:pt>
                <c:pt idx="1882" formatCode="General">
                  <c:v>2.13306394979818</c:v>
                </c:pt>
                <c:pt idx="1883" formatCode="General">
                  <c:v>2.1357269108447401</c:v>
                </c:pt>
                <c:pt idx="1884" formatCode="General">
                  <c:v>2.13995066260506</c:v>
                </c:pt>
                <c:pt idx="1885" formatCode="General">
                  <c:v>2.1455275171961801</c:v>
                </c:pt>
                <c:pt idx="1886" formatCode="General">
                  <c:v>2.1522144227606299</c:v>
                </c:pt>
                <c:pt idx="1887" formatCode="General">
                  <c:v>2.1597277266611901</c:v>
                </c:pt>
                <c:pt idx="1888" formatCode="General">
                  <c:v>2.1677425679267399</c:v>
                </c:pt>
                <c:pt idx="1889" formatCode="General">
                  <c:v>2.1758998926883901</c:v>
                </c:pt>
                <c:pt idx="1890" formatCode="General">
                  <c:v>2.18382294617978</c:v>
                </c:pt>
                <c:pt idx="1891" formatCode="General">
                  <c:v>2.1911430828360698</c:v>
                </c:pt>
                <c:pt idx="1892" formatCode="General">
                  <c:v>2.1975320745972899</c:v>
                </c:pt>
                <c:pt idx="1893" formatCode="General">
                  <c:v>2.20273563702241</c:v>
                </c:pt>
                <c:pt idx="1894" formatCode="General">
                  <c:v>2.2066020014180099</c:v>
                </c:pt>
                <c:pt idx="1895" formatCode="General">
                  <c:v>2.2091018130973801</c:v>
                </c:pt>
                <c:pt idx="1896" formatCode="General">
                  <c:v>2.2103455155873202</c:v>
                </c:pt>
                <c:pt idx="1897" formatCode="General">
                  <c:v>2.2106461241080502</c:v>
                </c:pt>
                <c:pt idx="1898" formatCode="General">
                  <c:v>2.2110050392603999</c:v>
                </c:pt>
                <c:pt idx="1899" formatCode="General">
                  <c:v>2.22269195490717</c:v>
                </c:pt>
                <c:pt idx="1900" formatCode="General">
                  <c:v>2.2374427071623799</c:v>
                </c:pt>
                <c:pt idx="1901" formatCode="General">
                  <c:v>2.2053969337228501</c:v>
                </c:pt>
                <c:pt idx="1902" formatCode="General">
                  <c:v>2.2009170792313499</c:v>
                </c:pt>
                <c:pt idx="1903" formatCode="General">
                  <c:v>2.1981144927837599</c:v>
                </c:pt>
                <c:pt idx="1904" formatCode="General">
                  <c:v>2.1959246685328702</c:v>
                </c:pt>
                <c:pt idx="1905" formatCode="General">
                  <c:v>2.1942111985539801</c:v>
                </c:pt>
                <c:pt idx="1906" formatCode="General">
                  <c:v>2.19295151587874</c:v>
                </c:pt>
                <c:pt idx="1907" formatCode="General">
                  <c:v>2.19213126576649</c:v>
                </c:pt>
                <c:pt idx="1908" formatCode="General">
                  <c:v>2.19172592511572</c:v>
                </c:pt>
                <c:pt idx="1909" formatCode="General">
                  <c:v>2.1917000205897499</c:v>
                </c:pt>
                <c:pt idx="1910" formatCode="General">
                  <c:v>2.1920106238685801</c:v>
                </c:pt>
                <c:pt idx="1911" formatCode="General">
                  <c:v>2.1926116708924299</c:v>
                </c:pt>
                <c:pt idx="1912" formatCode="General">
                  <c:v>2.1934580518939102</c:v>
                </c:pt>
                <c:pt idx="1913" formatCode="General">
                  <c:v>2.1945091599990598</c:v>
                </c:pt>
                <c:pt idx="1914" formatCode="General">
                  <c:v>2.1957318645356301</c:v>
                </c:pt>
                <c:pt idx="1915" formatCode="General">
                  <c:v>2.1971030034982499</c:v>
                </c:pt>
                <c:pt idx="1916" formatCode="General">
                  <c:v>2.1986115723848001</c:v>
                </c:pt>
                <c:pt idx="1917" formatCode="General">
                  <c:v>2.2002608843193698</c:v>
                </c:pt>
                <c:pt idx="1918" formatCode="General">
                  <c:v>2.2020711938055602</c:v>
                </c:pt>
                <c:pt idx="1919" formatCode="General">
                  <c:v>2.2040839993505199</c:v>
                </c:pt>
                <c:pt idx="1920" formatCode="General">
                  <c:v>2.2063724976753698</c:v>
                </c:pt>
                <c:pt idx="1921" formatCode="General">
                  <c:v>2.20908406195226</c:v>
                </c:pt>
                <c:pt idx="1922" formatCode="General">
                  <c:v>2.21281668158373</c:v>
                </c:pt>
                <c:pt idx="1923" formatCode="General">
                  <c:v>2.2837318122028401</c:v>
                </c:pt>
                <c:pt idx="1924" formatCode="General">
                  <c:v>2.2214327861671999</c:v>
                </c:pt>
                <c:pt idx="1925" formatCode="General">
                  <c:v>2.2254350628161199</c:v>
                </c:pt>
                <c:pt idx="1926" formatCode="General">
                  <c:v>2.2318418206547901</c:v>
                </c:pt>
                <c:pt idx="1927" formatCode="General">
                  <c:v>2.2400573327556699</c:v>
                </c:pt>
                <c:pt idx="1928" formatCode="General">
                  <c:v>2.2504104306602501</c:v>
                </c:pt>
                <c:pt idx="1929" formatCode="General">
                  <c:v>2.2633467289787901</c:v>
                </c:pt>
                <c:pt idx="1930" formatCode="General">
                  <c:v>2.2792780439803</c:v>
                </c:pt>
                <c:pt idx="1931" formatCode="General">
                  <c:v>2.2983795336552499</c:v>
                </c:pt>
                <c:pt idx="1932" formatCode="General">
                  <c:v>2.3202481511960298</c:v>
                </c:pt>
                <c:pt idx="1933" formatCode="General">
                  <c:v>2.3434547616368202</c:v>
                </c:pt>
                <c:pt idx="1934" formatCode="General">
                  <c:v>2.3652532899484102</c:v>
                </c:pt>
                <c:pt idx="1935" formatCode="General">
                  <c:v>2.3819716733376199</c:v>
                </c:pt>
                <c:pt idx="1936" formatCode="General">
                  <c:v>2.3903959362140901</c:v>
                </c:pt>
                <c:pt idx="1937" formatCode="General">
                  <c:v>2.389432340605</c:v>
                </c:pt>
                <c:pt idx="1938" formatCode="General">
                  <c:v>2.3806127133327899</c:v>
                </c:pt>
                <c:pt idx="1939" formatCode="General">
                  <c:v>2.3670257433122699</c:v>
                </c:pt>
                <c:pt idx="1940" formatCode="General">
                  <c:v>2.3517850999503001</c:v>
                </c:pt>
                <c:pt idx="1941" formatCode="General">
                  <c:v>2.3371413038463702</c:v>
                </c:pt>
                <c:pt idx="1942" formatCode="General">
                  <c:v>2.3243660119504002</c:v>
                </c:pt>
                <c:pt idx="1943" formatCode="General">
                  <c:v>2.3140100099310201</c:v>
                </c:pt>
                <c:pt idx="1944" formatCode="General">
                  <c:v>2.3062042698975498</c:v>
                </c:pt>
                <c:pt idx="1945" formatCode="General">
                  <c:v>2.3008781151276301</c:v>
                </c:pt>
                <c:pt idx="1946" formatCode="General">
                  <c:v>2.2978864328253099</c:v>
                </c:pt>
                <c:pt idx="1947" formatCode="General">
                  <c:v>2.2970725893891699</c:v>
                </c:pt>
                <c:pt idx="1948" formatCode="General">
                  <c:v>2.2982928445784299</c:v>
                </c:pt>
                <c:pt idx="1949" formatCode="General">
                  <c:v>2.30141920758388</c:v>
                </c:pt>
                <c:pt idx="1950" formatCode="General">
                  <c:v>2.3063301624549601</c:v>
                </c:pt>
                <c:pt idx="1951" formatCode="General">
                  <c:v>2.31289412090918</c:v>
                </c:pt>
                <c:pt idx="1952" formatCode="General">
                  <c:v>2.3209483699009898</c:v>
                </c:pt>
                <c:pt idx="1953" formatCode="General">
                  <c:v>2.3302760327281198</c:v>
                </c:pt>
                <c:pt idx="1954" formatCode="General">
                  <c:v>2.3405846761123099</c:v>
                </c:pt>
                <c:pt idx="1955" formatCode="General">
                  <c:v>2.3514921374489099</c:v>
                </c:pt>
                <c:pt idx="1956" formatCode="General">
                  <c:v>2.3625270005823</c:v>
                </c:pt>
                <c:pt idx="1957" formatCode="General">
                  <c:v>2.3731515376857502</c:v>
                </c:pt>
                <c:pt idx="1958" formatCode="General">
                  <c:v>2.3828128765830101</c:v>
                </c:pt>
                <c:pt idx="1959" formatCode="General">
                  <c:v>2.3910269336762502</c:v>
                </c:pt>
                <c:pt idx="1960" formatCode="General">
                  <c:v>2.3975300883623998</c:v>
                </c:pt>
                <c:pt idx="1961" formatCode="General">
                  <c:v>2.4029891039656102</c:v>
                </c:pt>
                <c:pt idx="1962" formatCode="General">
                  <c:v>2.4500339075594999</c:v>
                </c:pt>
                <c:pt idx="1963" formatCode="General">
                  <c:v>2.4081137486530899</c:v>
                </c:pt>
                <c:pt idx="1964" formatCode="General">
                  <c:v>2.4023322600730399</c:v>
                </c:pt>
                <c:pt idx="1965" formatCode="General">
                  <c:v>2.3989912420941399</c:v>
                </c:pt>
                <c:pt idx="1966" formatCode="General">
                  <c:v>2.3953578669370899</c:v>
                </c:pt>
                <c:pt idx="1967" formatCode="General">
                  <c:v>2.3915464569762901</c:v>
                </c:pt>
                <c:pt idx="1968" formatCode="General">
                  <c:v>2.3878317048668598</c:v>
                </c:pt>
                <c:pt idx="1969" formatCode="General">
                  <c:v>2.3844476082964698</c:v>
                </c:pt>
                <c:pt idx="1970" formatCode="General">
                  <c:v>2.3815559841642799</c:v>
                </c:pt>
                <c:pt idx="1971" formatCode="General">
                  <c:v>2.3792478490550901</c:v>
                </c:pt>
                <c:pt idx="1972" formatCode="General">
                  <c:v>2.3775545367795399</c:v>
                </c:pt>
                <c:pt idx="1973" formatCode="General">
                  <c:v>2.3764613814069802</c:v>
                </c:pt>
                <c:pt idx="1974" formatCode="General">
                  <c:v>2.37592102582061</c:v>
                </c:pt>
                <c:pt idx="1975" formatCode="General">
                  <c:v>2.3758651493658398</c:v>
                </c:pt>
                <c:pt idx="1976" formatCode="General">
                  <c:v>2.3762142471768302</c:v>
                </c:pt>
                <c:pt idx="1977" formatCode="General">
                  <c:v>2.37688549744894</c:v>
                </c:pt>
                <c:pt idx="1978" formatCode="General">
                  <c:v>2.3777989328852098</c:v>
                </c:pt>
                <c:pt idx="1979" formatCode="General">
                  <c:v>2.3788822141936001</c:v>
                </c:pt>
                <c:pt idx="1980" formatCode="General">
                  <c:v>2.3800743825774799</c:v>
                </c:pt>
                <c:pt idx="1981" formatCode="General">
                  <c:v>2.38132920096505</c:v>
                </c:pt>
                <c:pt idx="1982" formatCode="General">
                  <c:v>2.3826197041491799</c:v>
                </c:pt>
                <c:pt idx="1983" formatCode="General">
                  <c:v>2.3839515035294698</c:v>
                </c:pt>
                <c:pt idx="1984" formatCode="General">
                  <c:v>2.3854515287996101</c:v>
                </c:pt>
                <c:pt idx="1985" formatCode="General">
                  <c:v>2.3902230494164498</c:v>
                </c:pt>
                <c:pt idx="1986" formatCode="General">
                  <c:v>2.3898352283454201</c:v>
                </c:pt>
                <c:pt idx="1987" formatCode="General">
                  <c:v>2.3896624382496401</c:v>
                </c:pt>
                <c:pt idx="1988" formatCode="General">
                  <c:v>2.39126914603017</c:v>
                </c:pt>
                <c:pt idx="1989" formatCode="General">
                  <c:v>2.3933757676185299</c:v>
                </c:pt>
                <c:pt idx="1990" formatCode="General">
                  <c:v>2.3960721237820901</c:v>
                </c:pt>
                <c:pt idx="1991" formatCode="General">
                  <c:v>2.3995825301671099</c:v>
                </c:pt>
                <c:pt idx="1992" formatCode="General">
                  <c:v>2.40422247514257</c:v>
                </c:pt>
                <c:pt idx="1993" formatCode="General">
                  <c:v>2.41041005667077</c:v>
                </c:pt>
                <c:pt idx="1994" formatCode="General">
                  <c:v>2.4186817744183302</c:v>
                </c:pt>
                <c:pt idx="1995" formatCode="General">
                  <c:v>2.4296897368124801</c:v>
                </c:pt>
                <c:pt idx="1996" formatCode="General">
                  <c:v>2.4441361567863802</c:v>
                </c:pt>
                <c:pt idx="1997" formatCode="General">
                  <c:v>2.4625558669263801</c:v>
                </c:pt>
                <c:pt idx="1998" formatCode="General">
                  <c:v>2.4848112015380202</c:v>
                </c:pt>
                <c:pt idx="1999" formatCode="General">
                  <c:v>2.5092381725294</c:v>
                </c:pt>
                <c:pt idx="2000" formatCode="General">
                  <c:v>2.53185765233916</c:v>
                </c:pt>
                <c:pt idx="2001" formatCode="General">
                  <c:v>2.5469449220694398</c:v>
                </c:pt>
                <c:pt idx="2002" formatCode="General">
                  <c:v>2.5499148936374598</c:v>
                </c:pt>
                <c:pt idx="2003" formatCode="General">
                  <c:v>2.5405367662426901</c:v>
                </c:pt>
                <c:pt idx="2004" formatCode="General">
                  <c:v>2.52280879469444</c:v>
                </c:pt>
                <c:pt idx="2005" formatCode="General">
                  <c:v>2.5018698785810098</c:v>
                </c:pt>
                <c:pt idx="2006" formatCode="General">
                  <c:v>2.4814982977145501</c:v>
                </c:pt>
                <c:pt idx="2007" formatCode="General">
                  <c:v>2.4636128033535099</c:v>
                </c:pt>
                <c:pt idx="2008" formatCode="General">
                  <c:v>2.4488348011858498</c:v>
                </c:pt>
                <c:pt idx="2009" formatCode="General">
                  <c:v>2.4371329882644202</c:v>
                </c:pt>
                <c:pt idx="2010" formatCode="General">
                  <c:v>2.42823462375403</c:v>
                </c:pt>
                <c:pt idx="2011" formatCode="General">
                  <c:v>2.4218286305185601</c:v>
                </c:pt>
                <c:pt idx="2012" formatCode="General">
                  <c:v>2.41764780216256</c:v>
                </c:pt>
                <c:pt idx="2013" formatCode="General">
                  <c:v>2.4154927856128898</c:v>
                </c:pt>
                <c:pt idx="2014" formatCode="General">
                  <c:v>2.41523103964979</c:v>
                </c:pt>
                <c:pt idx="2015" formatCode="General">
                  <c:v>2.41678561917043</c:v>
                </c:pt>
                <c:pt idx="2016" formatCode="General">
                  <c:v>2.4201191482170201</c:v>
                </c:pt>
                <c:pt idx="2017" formatCode="General">
                  <c:v>2.4252137884364098</c:v>
                </c:pt>
                <c:pt idx="2018" formatCode="General">
                  <c:v>2.4320459862007802</c:v>
                </c:pt>
                <c:pt idx="2019" formatCode="General">
                  <c:v>2.4405543661937799</c:v>
                </c:pt>
                <c:pt idx="2020" formatCode="General">
                  <c:v>2.4506005358963598</c:v>
                </c:pt>
                <c:pt idx="2021" formatCode="General">
                  <c:v>2.46192725078562</c:v>
                </c:pt>
                <c:pt idx="2022" formatCode="General">
                  <c:v>2.4741321124491602</c:v>
                </c:pt>
                <c:pt idx="2023" formatCode="General">
                  <c:v>2.4867452949170299</c:v>
                </c:pt>
                <c:pt idx="2024" formatCode="General">
                  <c:v>2.5008137429552599</c:v>
                </c:pt>
                <c:pt idx="2025" formatCode="General">
                  <c:v>2.5284178920026101</c:v>
                </c:pt>
                <c:pt idx="2026" formatCode="General">
                  <c:v>2.5169851334862701</c:v>
                </c:pt>
                <c:pt idx="2027" formatCode="General">
                  <c:v>2.5211934244885201</c:v>
                </c:pt>
                <c:pt idx="2028" formatCode="General">
                  <c:v>2.5227265515025699</c:v>
                </c:pt>
                <c:pt idx="2029" formatCode="General">
                  <c:v>2.5213350060701201</c:v>
                </c:pt>
                <c:pt idx="2030" formatCode="General">
                  <c:v>2.5174740785177399</c:v>
                </c:pt>
                <c:pt idx="2031" formatCode="General">
                  <c:v>2.5118537452202698</c:v>
                </c:pt>
                <c:pt idx="2032" formatCode="General">
                  <c:v>2.5052404650661901</c:v>
                </c:pt>
                <c:pt idx="2033" formatCode="General">
                  <c:v>2.49832352645516</c:v>
                </c:pt>
                <c:pt idx="2034" formatCode="General">
                  <c:v>2.4916434842002699</c:v>
                </c:pt>
                <c:pt idx="2035" formatCode="General">
                  <c:v>2.4855727969014998</c:v>
                </c:pt>
                <c:pt idx="2036" formatCode="General">
                  <c:v>2.4803298016867998</c:v>
                </c:pt>
                <c:pt idx="2037" formatCode="General">
                  <c:v>2.4760080273602898</c:v>
                </c:pt>
                <c:pt idx="2038" formatCode="General">
                  <c:v>2.4726085975880601</c:v>
                </c:pt>
                <c:pt idx="2039" formatCode="General">
                  <c:v>2.47006938526326</c:v>
                </c:pt>
                <c:pt idx="2040" formatCode="General">
                  <c:v>2.4682886827163601</c:v>
                </c:pt>
                <c:pt idx="2041" formatCode="General">
                  <c:v>2.4671433604902</c:v>
                </c:pt>
                <c:pt idx="2042" formatCode="General">
                  <c:v>2.4665023981221399</c:v>
                </c:pt>
                <c:pt idx="2043" formatCode="General">
                  <c:v>2.4662369347517101</c:v>
                </c:pt>
                <c:pt idx="2044" formatCode="General">
                  <c:v>2.4662282384001601</c:v>
                </c:pt>
                <c:pt idx="2045" formatCode="General">
                  <c:v>2.4663768356879401</c:v>
                </c:pt>
                <c:pt idx="2046" formatCode="General">
                  <c:v>2.46663357014778</c:v>
                </c:pt>
                <c:pt idx="2047" formatCode="General">
                  <c:v>2.4675404586145602</c:v>
                </c:pt>
                <c:pt idx="2048" formatCode="General">
                  <c:v>2.4691169510296498</c:v>
                </c:pt>
                <c:pt idx="2049" formatCode="General">
                  <c:v>2.46692489560263</c:v>
                </c:pt>
                <c:pt idx="2050" formatCode="General">
                  <c:v>2.4666688003026098</c:v>
                </c:pt>
                <c:pt idx="2051" formatCode="General">
                  <c:v>2.4663994447097801</c:v>
                </c:pt>
                <c:pt idx="2052" formatCode="General">
                  <c:v>2.4660803242632898</c:v>
                </c:pt>
                <c:pt idx="2053" formatCode="General">
                  <c:v>2.4657602725098799</c:v>
                </c:pt>
                <c:pt idx="2054" formatCode="General">
                  <c:v>2.4655278771668199</c:v>
                </c:pt>
                <c:pt idx="2055" formatCode="General">
                  <c:v>2.4655121296458198</c:v>
                </c:pt>
                <c:pt idx="2056" formatCode="General">
                  <c:v>2.4658923952493401</c:v>
                </c:pt>
                <c:pt idx="2057" formatCode="General">
                  <c:v>2.4669153931029202</c:v>
                </c:pt>
                <c:pt idx="2058" formatCode="General">
                  <c:v>2.4689206543092901</c:v>
                </c:pt>
                <c:pt idx="2059" formatCode="General">
                  <c:v>2.4723761669434898</c:v>
                </c:pt>
                <c:pt idx="2060" formatCode="General">
                  <c:v>2.4779227307040599</c:v>
                </c:pt>
                <c:pt idx="2061" formatCode="General">
                  <c:v>2.4864128349549199</c:v>
                </c:pt>
                <c:pt idx="2062" formatCode="General">
                  <c:v>2.4988914059135001</c:v>
                </c:pt>
                <c:pt idx="2063" formatCode="General">
                  <c:v>2.5163700014137298</c:v>
                </c:pt>
                <c:pt idx="2064" formatCode="General">
                  <c:v>2.5390779803140999</c:v>
                </c:pt>
                <c:pt idx="2065" formatCode="General">
                  <c:v>2.5648507169671202</c:v>
                </c:pt>
                <c:pt idx="2066" formatCode="General">
                  <c:v>2.5873493944064498</c:v>
                </c:pt>
                <c:pt idx="2067" formatCode="General">
                  <c:v>2.5974189425409202</c:v>
                </c:pt>
                <c:pt idx="2068" formatCode="General">
                  <c:v>2.5898384631143601</c:v>
                </c:pt>
                <c:pt idx="2069" formatCode="General">
                  <c:v>2.5682249752730999</c:v>
                </c:pt>
                <c:pt idx="2070" formatCode="General">
                  <c:v>2.5408391117688498</c:v>
                </c:pt>
                <c:pt idx="2071" formatCode="General">
                  <c:v>2.5141298866783002</c:v>
                </c:pt>
                <c:pt idx="2072" formatCode="General">
                  <c:v>2.49098230744077</c:v>
                </c:pt>
                <c:pt idx="2073" formatCode="General">
                  <c:v>2.4719650691274899</c:v>
                </c:pt>
                <c:pt idx="2074" formatCode="General">
                  <c:v>2.4566946129073299</c:v>
                </c:pt>
                <c:pt idx="2075" formatCode="General">
                  <c:v>2.4445616825160399</c:v>
                </c:pt>
                <c:pt idx="2076" formatCode="General">
                  <c:v>2.43501041491895</c:v>
                </c:pt>
                <c:pt idx="2077" formatCode="General">
                  <c:v>2.4276132733094</c:v>
                </c:pt>
                <c:pt idx="2078" formatCode="General">
                  <c:v>2.4220721391013602</c:v>
                </c:pt>
                <c:pt idx="2079" formatCode="General">
                  <c:v>2.4181993044956198</c:v>
                </c:pt>
                <c:pt idx="2080" formatCode="General">
                  <c:v>2.41589701861351</c:v>
                </c:pt>
                <c:pt idx="2081" formatCode="General">
                  <c:v>2.4151404411730102</c:v>
                </c:pt>
                <c:pt idx="2082" formatCode="General">
                  <c:v>2.4159638534763799</c:v>
                </c:pt>
                <c:pt idx="2083" formatCode="General">
                  <c:v>2.4184483357021702</c:v>
                </c:pt>
                <c:pt idx="2084" formatCode="General">
                  <c:v>2.4227097917177902</c:v>
                </c:pt>
                <c:pt idx="2085" formatCode="General">
                  <c:v>2.42889792487526</c:v>
                </c:pt>
                <c:pt idx="2086" formatCode="General">
                  <c:v>2.43738374057336</c:v>
                </c:pt>
                <c:pt idx="2087" formatCode="General">
                  <c:v>2.4906193345694501</c:v>
                </c:pt>
                <c:pt idx="2088" formatCode="General">
                  <c:v>2.45940032212286</c:v>
                </c:pt>
                <c:pt idx="2089" formatCode="General">
                  <c:v>2.4714345655866401</c:v>
                </c:pt>
                <c:pt idx="2090" formatCode="General">
                  <c:v>2.48449315659464</c:v>
                </c:pt>
                <c:pt idx="2091" formatCode="General">
                  <c:v>2.4967405904389302</c:v>
                </c:pt>
                <c:pt idx="2092" formatCode="General">
                  <c:v>2.50664835402418</c:v>
                </c:pt>
                <c:pt idx="2093" formatCode="General">
                  <c:v>2.5128435704065599</c:v>
                </c:pt>
                <c:pt idx="2094" formatCode="General">
                  <c:v>2.5144800902487798</c:v>
                </c:pt>
                <c:pt idx="2095" formatCode="General">
                  <c:v>2.5115117857329898</c:v>
                </c:pt>
                <c:pt idx="2096" formatCode="General">
                  <c:v>2.5046734965936901</c:v>
                </c:pt>
                <c:pt idx="2097" formatCode="General">
                  <c:v>2.4951876962021302</c:v>
                </c:pt>
                <c:pt idx="2098" formatCode="General">
                  <c:v>2.4843802584360399</c:v>
                </c:pt>
                <c:pt idx="2099" formatCode="General">
                  <c:v>2.4733877272711799</c:v>
                </c:pt>
                <c:pt idx="2100" formatCode="General">
                  <c:v>2.4630248572491702</c:v>
                </c:pt>
                <c:pt idx="2101" formatCode="General">
                  <c:v>2.4537811501840898</c:v>
                </c:pt>
                <c:pt idx="2102" formatCode="General">
                  <c:v>2.4458826980291302</c:v>
                </c:pt>
                <c:pt idx="2103" formatCode="General">
                  <c:v>2.4393694272758299</c:v>
                </c:pt>
                <c:pt idx="2104" formatCode="General">
                  <c:v>2.4341625353404801</c:v>
                </c:pt>
                <c:pt idx="2105" formatCode="General">
                  <c:v>2.43011482232385</c:v>
                </c:pt>
                <c:pt idx="2106" formatCode="General">
                  <c:v>2.42704546680769</c:v>
                </c:pt>
                <c:pt idx="2107" formatCode="General">
                  <c:v>2.42476429959346</c:v>
                </c:pt>
                <c:pt idx="2108" formatCode="General">
                  <c:v>2.4230973371718298</c:v>
                </c:pt>
                <c:pt idx="2109" formatCode="General">
                  <c:v>2.4220715828184902</c:v>
                </c:pt>
                <c:pt idx="2110" formatCode="General">
                  <c:v>2.4230627443686998</c:v>
                </c:pt>
                <c:pt idx="2111" formatCode="General">
                  <c:v>2.41989658211287</c:v>
                </c:pt>
                <c:pt idx="2112" formatCode="General">
                  <c:v>2.4188845109292298</c:v>
                </c:pt>
                <c:pt idx="2113" formatCode="General">
                  <c:v>2.4178317460755401</c:v>
                </c:pt>
                <c:pt idx="2114" formatCode="General">
                  <c:v>2.4166258536774401</c:v>
                </c:pt>
                <c:pt idx="2115" formatCode="General">
                  <c:v>2.4152182768253101</c:v>
                </c:pt>
                <c:pt idx="2116" formatCode="General">
                  <c:v>2.4135904625664999</c:v>
                </c:pt>
                <c:pt idx="2117" formatCode="General">
                  <c:v>2.4117495968296798</c:v>
                </c:pt>
                <c:pt idx="2118" formatCode="General">
                  <c:v>2.4097282691528301</c:v>
                </c:pt>
                <c:pt idx="2119" formatCode="General">
                  <c:v>2.4075861203168798</c:v>
                </c:pt>
                <c:pt idx="2120" formatCode="General">
                  <c:v>2.4054138784941901</c:v>
                </c:pt>
                <c:pt idx="2121" formatCode="General">
                  <c:v>2.4033409299944299</c:v>
                </c:pt>
                <c:pt idx="2122" formatCode="General">
                  <c:v>2.4015483150348</c:v>
                </c:pt>
                <c:pt idx="2123" formatCode="General">
                  <c:v>2.4002901375410302</c:v>
                </c:pt>
                <c:pt idx="2124" formatCode="General">
                  <c:v>2.39992797220805</c:v>
                </c:pt>
                <c:pt idx="2125" formatCode="General">
                  <c:v>2.4009846500652099</c:v>
                </c:pt>
                <c:pt idx="2126" formatCode="General">
                  <c:v>2.4042236618139001</c:v>
                </c:pt>
                <c:pt idx="2127" formatCode="General">
                  <c:v>2.4107492241528501</c:v>
                </c:pt>
                <c:pt idx="2128" formatCode="General">
                  <c:v>2.4220677065802398</c:v>
                </c:pt>
                <c:pt idx="2129" formatCode="General">
                  <c:v>2.4398617019247899</c:v>
                </c:pt>
                <c:pt idx="2130" formatCode="General">
                  <c:v>2.4647569917674002</c:v>
                </c:pt>
                <c:pt idx="2131" formatCode="General">
                  <c:v>2.49301439893277</c:v>
                </c:pt>
                <c:pt idx="2132" formatCode="General">
                  <c:v>2.5129907645210898</c:v>
                </c:pt>
                <c:pt idx="2133" formatCode="General">
                  <c:v>2.51101825183992</c:v>
                </c:pt>
                <c:pt idx="2134" formatCode="General">
                  <c:v>2.4867653110438899</c:v>
                </c:pt>
                <c:pt idx="2135" formatCode="General">
                  <c:v>2.4528234402534399</c:v>
                </c:pt>
                <c:pt idx="2136" formatCode="General">
                  <c:v>2.4201292608312399</c:v>
                </c:pt>
                <c:pt idx="2137" formatCode="General">
                  <c:v>2.3927930911142501</c:v>
                </c:pt>
                <c:pt idx="2138" formatCode="General">
                  <c:v>2.37097839901109</c:v>
                </c:pt>
                <c:pt idx="2139" formatCode="General">
                  <c:v>2.3536676690596998</c:v>
                </c:pt>
                <c:pt idx="2140" formatCode="General">
                  <c:v>2.3397952876538599</c:v>
                </c:pt>
                <c:pt idx="2141" formatCode="General">
                  <c:v>2.3285344292007202</c:v>
                </c:pt>
                <c:pt idx="2142" formatCode="General">
                  <c:v>2.3193057953405098</c:v>
                </c:pt>
                <c:pt idx="2143" formatCode="General">
                  <c:v>2.3117249325314502</c:v>
                </c:pt>
                <c:pt idx="2144" formatCode="General">
                  <c:v>2.3055510022145298</c:v>
                </c:pt>
                <c:pt idx="2145" formatCode="General">
                  <c:v>2.3006498555016299</c:v>
                </c:pt>
                <c:pt idx="2146" formatCode="General">
                  <c:v>2.29697144829237</c:v>
                </c:pt>
                <c:pt idx="2147" formatCode="General">
                  <c:v>2.2945428646971302</c:v>
                </c:pt>
                <c:pt idx="2148" formatCode="General">
                  <c:v>2.29351609745075</c:v>
                </c:pt>
                <c:pt idx="2149" formatCode="General">
                  <c:v>2.2960978290941201</c:v>
                </c:pt>
                <c:pt idx="2150" formatCode="General">
                  <c:v>2.2965864300943202</c:v>
                </c:pt>
                <c:pt idx="2151" formatCode="General">
                  <c:v>2.2993456119258102</c:v>
                </c:pt>
                <c:pt idx="2152" formatCode="General">
                  <c:v>2.3050565565010999</c:v>
                </c:pt>
                <c:pt idx="2153" formatCode="General">
                  <c:v>2.3131666110260798</c:v>
                </c:pt>
                <c:pt idx="2154" formatCode="General">
                  <c:v>2.3237555154786702</c:v>
                </c:pt>
                <c:pt idx="2155" formatCode="General">
                  <c:v>2.3366892468032701</c:v>
                </c:pt>
                <c:pt idx="2156" formatCode="General">
                  <c:v>2.3513639364961598</c:v>
                </c:pt>
                <c:pt idx="2157" formatCode="General">
                  <c:v>2.3664709043304999</c:v>
                </c:pt>
                <c:pt idx="2158" formatCode="General">
                  <c:v>2.3799334905338099</c:v>
                </c:pt>
                <c:pt idx="2159" formatCode="General">
                  <c:v>2.3892659020923199</c:v>
                </c:pt>
                <c:pt idx="2160" formatCode="General">
                  <c:v>2.3924256861962099</c:v>
                </c:pt>
                <c:pt idx="2161" formatCode="General">
                  <c:v>2.3887403927064601</c:v>
                </c:pt>
                <c:pt idx="2162" formatCode="General">
                  <c:v>2.3792041855462398</c:v>
                </c:pt>
                <c:pt idx="2163" formatCode="General">
                  <c:v>2.3659095971361501</c:v>
                </c:pt>
                <c:pt idx="2164" formatCode="General">
                  <c:v>2.35112129446579</c:v>
                </c:pt>
                <c:pt idx="2165" formatCode="General">
                  <c:v>2.3366182078706301</c:v>
                </c:pt>
                <c:pt idx="2166" formatCode="General">
                  <c:v>2.3234949090582102</c:v>
                </c:pt>
                <c:pt idx="2167" formatCode="General">
                  <c:v>2.3122613667091301</c:v>
                </c:pt>
                <c:pt idx="2168" formatCode="General">
                  <c:v>2.3030336124824098</c:v>
                </c:pt>
                <c:pt idx="2169" formatCode="General">
                  <c:v>2.2957021067678398</c:v>
                </c:pt>
                <c:pt idx="2170" formatCode="General">
                  <c:v>2.2900509881144799</c:v>
                </c:pt>
                <c:pt idx="2171" formatCode="General">
                  <c:v>2.2859073400034</c:v>
                </c:pt>
                <c:pt idx="2172" formatCode="General">
                  <c:v>2.2840008007589501</c:v>
                </c:pt>
                <c:pt idx="2173" formatCode="General">
                  <c:v>2.2803713389039899</c:v>
                </c:pt>
                <c:pt idx="2174" formatCode="General">
                  <c:v>2.2786400069980899</c:v>
                </c:pt>
                <c:pt idx="2175" formatCode="General">
                  <c:v>2.2773192834669</c:v>
                </c:pt>
                <c:pt idx="2176" formatCode="General">
                  <c:v>2.2761898907942899</c:v>
                </c:pt>
                <c:pt idx="2177" formatCode="General">
                  <c:v>2.2750836198512001</c:v>
                </c:pt>
                <c:pt idx="2178" formatCode="General">
                  <c:v>2.2738665489641101</c:v>
                </c:pt>
                <c:pt idx="2179" formatCode="General">
                  <c:v>2.2724370609232598</c:v>
                </c:pt>
                <c:pt idx="2180" formatCode="General">
                  <c:v>2.2707247364791199</c:v>
                </c:pt>
                <c:pt idx="2181" formatCode="General">
                  <c:v>2.2686889554768999</c:v>
                </c:pt>
                <c:pt idx="2182" formatCode="General">
                  <c:v>2.2663172953665498</c:v>
                </c:pt>
                <c:pt idx="2183" formatCode="General">
                  <c:v>2.2636241358889202</c:v>
                </c:pt>
                <c:pt idx="2184" formatCode="General">
                  <c:v>2.2606500596855601</c:v>
                </c:pt>
                <c:pt idx="2185" formatCode="General">
                  <c:v>2.2574628320256802</c:v>
                </c:pt>
                <c:pt idx="2186" formatCode="General">
                  <c:v>2.2541610495387499</c:v>
                </c:pt>
                <c:pt idx="2187" formatCode="General">
                  <c:v>2.25088210826685</c:v>
                </c:pt>
                <c:pt idx="2188" formatCode="General">
                  <c:v>2.2478171874794399</c:v>
                </c:pt>
                <c:pt idx="2189" formatCode="General">
                  <c:v>2.2452378718639201</c:v>
                </c:pt>
                <c:pt idx="2190" formatCode="General">
                  <c:v>2.2435424653073301</c:v>
                </c:pt>
                <c:pt idx="2191" formatCode="General">
                  <c:v>2.2433356584637001</c:v>
                </c:pt>
                <c:pt idx="2192" formatCode="General">
                  <c:v>2.24556198361701</c:v>
                </c:pt>
                <c:pt idx="2193" formatCode="General">
                  <c:v>2.2517093185590999</c:v>
                </c:pt>
                <c:pt idx="2194" formatCode="General">
                  <c:v>2.26401828154235</c:v>
                </c:pt>
                <c:pt idx="2195" formatCode="General">
                  <c:v>2.2852105905976599</c:v>
                </c:pt>
                <c:pt idx="2196" formatCode="General">
                  <c:v>2.3158510607791198</c:v>
                </c:pt>
                <c:pt idx="2197" formatCode="General">
                  <c:v>2.34647594572052</c:v>
                </c:pt>
                <c:pt idx="2198" formatCode="General">
                  <c:v>2.3541917994259398</c:v>
                </c:pt>
                <c:pt idx="2199" formatCode="General">
                  <c:v>2.3287642166874201</c:v>
                </c:pt>
                <c:pt idx="2200" formatCode="General">
                  <c:v>2.2883835857184698</c:v>
                </c:pt>
                <c:pt idx="2201" formatCode="General">
                  <c:v>2.2510199709820999</c:v>
                </c:pt>
                <c:pt idx="2202" formatCode="General">
                  <c:v>2.2217142075171399</c:v>
                </c:pt>
                <c:pt idx="2203" formatCode="General">
                  <c:v>2.19947761120123</c:v>
                </c:pt>
                <c:pt idx="2204" formatCode="General">
                  <c:v>2.1823496035857</c:v>
                </c:pt>
                <c:pt idx="2205" formatCode="General">
                  <c:v>2.1687754017905898</c:v>
                </c:pt>
                <c:pt idx="2206" formatCode="General">
                  <c:v>2.1577128159235199</c:v>
                </c:pt>
                <c:pt idx="2207" formatCode="General">
                  <c:v>2.1484961010217098</c:v>
                </c:pt>
                <c:pt idx="2208" formatCode="General">
                  <c:v>2.1407077659420799</c:v>
                </c:pt>
                <c:pt idx="2209" formatCode="General">
                  <c:v>2.1340945058601899</c:v>
                </c:pt>
                <c:pt idx="2210" formatCode="General">
                  <c:v>2.1285324905568599</c:v>
                </c:pt>
                <c:pt idx="2211" formatCode="General">
                  <c:v>2.1243933939105402</c:v>
                </c:pt>
                <c:pt idx="2212" formatCode="General">
                  <c:v>2.12113645962416</c:v>
                </c:pt>
                <c:pt idx="2213" formatCode="General">
                  <c:v>2.1173414048056198</c:v>
                </c:pt>
                <c:pt idx="2214" formatCode="General">
                  <c:v>2.1155288112875801</c:v>
                </c:pt>
                <c:pt idx="2215" formatCode="General">
                  <c:v>2.1149496768765901</c:v>
                </c:pt>
                <c:pt idx="2216" formatCode="General">
                  <c:v>2.1157688715110501</c:v>
                </c:pt>
                <c:pt idx="2217" formatCode="General">
                  <c:v>2.1182546031814802</c:v>
                </c:pt>
                <c:pt idx="2218" formatCode="General">
                  <c:v>2.1227592418155501</c:v>
                </c:pt>
                <c:pt idx="2219" formatCode="General">
                  <c:v>2.1297092153180999</c:v>
                </c:pt>
                <c:pt idx="2220" formatCode="General">
                  <c:v>2.1395598100363</c:v>
                </c:pt>
                <c:pt idx="2221" formatCode="General">
                  <c:v>2.1526654734926098</c:v>
                </c:pt>
                <c:pt idx="2222" formatCode="General">
                  <c:v>2.1689932530967702</c:v>
                </c:pt>
                <c:pt idx="2223" formatCode="General">
                  <c:v>2.1876279729533099</c:v>
                </c:pt>
                <c:pt idx="2224" formatCode="General">
                  <c:v>2.20620625467622</c:v>
                </c:pt>
                <c:pt idx="2225" formatCode="General">
                  <c:v>2.22085947809413</c:v>
                </c:pt>
                <c:pt idx="2226" formatCode="General">
                  <c:v>2.2274868969891202</c:v>
                </c:pt>
                <c:pt idx="2227" formatCode="General">
                  <c:v>2.22410592384781</c:v>
                </c:pt>
                <c:pt idx="2228" formatCode="General">
                  <c:v>2.2121790636005501</c:v>
                </c:pt>
                <c:pt idx="2229" formatCode="General">
                  <c:v>2.1954478662172998</c:v>
                </c:pt>
                <c:pt idx="2230" formatCode="General">
                  <c:v>2.17768223108984</c:v>
                </c:pt>
                <c:pt idx="2231" formatCode="General">
                  <c:v>2.1613756061907901</c:v>
                </c:pt>
                <c:pt idx="2232" formatCode="General">
                  <c:v>2.1476831004787802</c:v>
                </c:pt>
                <c:pt idx="2233" formatCode="General">
                  <c:v>2.1369282050879401</c:v>
                </c:pt>
                <c:pt idx="2234" formatCode="General">
                  <c:v>2.12913919814011</c:v>
                </c:pt>
                <c:pt idx="2235" formatCode="General">
                  <c:v>2.1228840980448802</c:v>
                </c:pt>
                <c:pt idx="2236" formatCode="General">
                  <c:v>2.1189417091382499</c:v>
                </c:pt>
                <c:pt idx="2237" formatCode="General">
                  <c:v>2.1165237083148201</c:v>
                </c:pt>
                <c:pt idx="2238" formatCode="General">
                  <c:v>2.1152559071743098</c:v>
                </c:pt>
                <c:pt idx="2239" formatCode="General">
                  <c:v>2.1148094748537898</c:v>
                </c:pt>
                <c:pt idx="2240" formatCode="General">
                  <c:v>2.11489298304449</c:v>
                </c:pt>
                <c:pt idx="2241" formatCode="General">
                  <c:v>2.1152509101932599</c:v>
                </c:pt>
                <c:pt idx="2242" formatCode="General">
                  <c:v>2.1156637933914002</c:v>
                </c:pt>
                <c:pt idx="2243" formatCode="General">
                  <c:v>2.1159491518113001</c:v>
                </c:pt>
                <c:pt idx="2244" formatCode="General">
                  <c:v>2.1159623701267298</c:v>
                </c:pt>
                <c:pt idx="2245" formatCode="General">
                  <c:v>2.1155968711850401</c:v>
                </c:pt>
                <c:pt idx="2246" formatCode="General">
                  <c:v>2.1147832200393402</c:v>
                </c:pt>
                <c:pt idx="2247" formatCode="General">
                  <c:v>2.1134871744853898</c:v>
                </c:pt>
                <c:pt idx="2248" formatCode="General">
                  <c:v>2.11170703968555</c:v>
                </c:pt>
                <c:pt idx="2249" formatCode="General">
                  <c:v>2.1094709553752198</c:v>
                </c:pt>
                <c:pt idx="2250" formatCode="General">
                  <c:v>2.10683495880436</c:v>
                </c:pt>
                <c:pt idx="2251" formatCode="General">
                  <c:v>2.1038828982851299</c:v>
                </c:pt>
                <c:pt idx="2252" formatCode="General">
                  <c:v>2.1007296613561102</c:v>
                </c:pt>
                <c:pt idx="2253" formatCode="General">
                  <c:v>2.0975299731548702</c:v>
                </c:pt>
                <c:pt idx="2254" formatCode="General">
                  <c:v>2.0944966662061999</c:v>
                </c:pt>
                <c:pt idx="2255" formatCode="General">
                  <c:v>2.09193571121647</c:v>
                </c:pt>
                <c:pt idx="2256" formatCode="General">
                  <c:v>2.0903122059863399</c:v>
                </c:pt>
                <c:pt idx="2257" formatCode="General">
                  <c:v>2.0903751829200901</c:v>
                </c:pt>
                <c:pt idx="2258" formatCode="General">
                  <c:v>2.09339283694014</c:v>
                </c:pt>
                <c:pt idx="2259" formatCode="General">
                  <c:v>2.1015679481520499</c:v>
                </c:pt>
                <c:pt idx="2260" formatCode="General">
                  <c:v>2.1185487492782702</c:v>
                </c:pt>
                <c:pt idx="2261" formatCode="General">
                  <c:v>2.1486447759392302</c:v>
                </c:pt>
                <c:pt idx="2262" formatCode="General">
                  <c:v>2.18834042891715</c:v>
                </c:pt>
                <c:pt idx="2263" formatCode="General">
                  <c:v>2.2081365612448001</c:v>
                </c:pt>
                <c:pt idx="2264" formatCode="General">
                  <c:v>2.1812587978600702</c:v>
                </c:pt>
                <c:pt idx="2265" formatCode="General">
                  <c:v>2.1342230117348202</c:v>
                </c:pt>
                <c:pt idx="2266" formatCode="General">
                  <c:v>2.0945145364858</c:v>
                </c:pt>
                <c:pt idx="2267" formatCode="General">
                  <c:v>2.0661903997725299</c:v>
                </c:pt>
                <c:pt idx="2268" formatCode="General">
                  <c:v>2.0460707634702802</c:v>
                </c:pt>
                <c:pt idx="2269" formatCode="General">
                  <c:v>2.0311714700077599</c:v>
                </c:pt>
                <c:pt idx="2270" formatCode="General">
                  <c:v>2.01960934886832</c:v>
                </c:pt>
                <c:pt idx="2271" formatCode="General">
                  <c:v>2.0102799317379199</c:v>
                </c:pt>
                <c:pt idx="2272" formatCode="General">
                  <c:v>2.00254528948799</c:v>
                </c:pt>
                <c:pt idx="2273" formatCode="General">
                  <c:v>1.9961812197976001</c:v>
                </c:pt>
                <c:pt idx="2274" formatCode="General">
                  <c:v>1.9911609994041199</c:v>
                </c:pt>
                <c:pt idx="2275" formatCode="General">
                  <c:v>1.9856089188505199</c:v>
                </c:pt>
                <c:pt idx="2276" formatCode="General">
                  <c:v>1.9815311567481999</c:v>
                </c:pt>
                <c:pt idx="2277" formatCode="General">
                  <c:v>1.9781972571247599</c:v>
                </c:pt>
                <c:pt idx="2278" formatCode="General">
                  <c:v>1.9755923280633501</c:v>
                </c:pt>
                <c:pt idx="2279" formatCode="General">
                  <c:v>1.97375592041635</c:v>
                </c:pt>
                <c:pt idx="2280" formatCode="General">
                  <c:v>1.9727695751374399</c:v>
                </c:pt>
                <c:pt idx="2281" formatCode="General">
                  <c:v>1.97276313243149</c:v>
                </c:pt>
                <c:pt idx="2282" formatCode="General">
                  <c:v>1.9739281970223499</c:v>
                </c:pt>
                <c:pt idx="2283" formatCode="General">
                  <c:v>1.9765383920480699</c:v>
                </c:pt>
                <c:pt idx="2284" formatCode="General">
                  <c:v>1.9809763406632299</c:v>
                </c:pt>
                <c:pt idx="2285" formatCode="General">
                  <c:v>1.9877636560930001</c:v>
                </c:pt>
                <c:pt idx="2286" formatCode="General">
                  <c:v>1.9975779019503399</c:v>
                </c:pt>
                <c:pt idx="2287" formatCode="General">
                  <c:v>2.0112071913944098</c:v>
                </c:pt>
                <c:pt idx="2288" formatCode="General">
                  <c:v>2.02931866799043</c:v>
                </c:pt>
                <c:pt idx="2289" formatCode="General">
                  <c:v>2.0518062226571501</c:v>
                </c:pt>
                <c:pt idx="2290" formatCode="General">
                  <c:v>2.07652701777211</c:v>
                </c:pt>
                <c:pt idx="2291" formatCode="General">
                  <c:v>2.0980798622351302</c:v>
                </c:pt>
                <c:pt idx="2292" formatCode="General">
                  <c:v>2.1090887227452</c:v>
                </c:pt>
                <c:pt idx="2293" formatCode="General">
                  <c:v>2.1054409044240998</c:v>
                </c:pt>
                <c:pt idx="2294" formatCode="General">
                  <c:v>2.0901087907106102</c:v>
                </c:pt>
                <c:pt idx="2295" formatCode="General">
                  <c:v>2.0700811357429298</c:v>
                </c:pt>
                <c:pt idx="2296" formatCode="General">
                  <c:v>2.05092143384468</c:v>
                </c:pt>
                <c:pt idx="2297" formatCode="General">
                  <c:v>2.0351753164962698</c:v>
                </c:pt>
                <c:pt idx="2298" formatCode="General">
                  <c:v>2.0236208903375599</c:v>
                </c:pt>
                <c:pt idx="2299" formatCode="General">
                  <c:v>2.0158029699018001</c:v>
                </c:pt>
                <c:pt idx="2300" formatCode="General">
                  <c:v>2.0110845296091302</c:v>
                </c:pt>
                <c:pt idx="2301" formatCode="General">
                  <c:v>2.00883618398806</c:v>
                </c:pt>
                <c:pt idx="2302" formatCode="General">
                  <c:v>2.0085084857292901</c:v>
                </c:pt>
                <c:pt idx="2303" formatCode="General">
                  <c:v>2.0096346661840698</c:v>
                </c:pt>
                <c:pt idx="2304" formatCode="General">
                  <c:v>2.01181440050259</c:v>
                </c:pt>
                <c:pt idx="2305" formatCode="General">
                  <c:v>2.0146977760812401</c:v>
                </c:pt>
                <c:pt idx="2306" formatCode="General">
                  <c:v>2.0179750510250698</c:v>
                </c:pt>
                <c:pt idx="2307" formatCode="General">
                  <c:v>2.0213725318463198</c:v>
                </c:pt>
                <c:pt idx="2308" formatCode="General">
                  <c:v>2.0246529891379099</c:v>
                </c:pt>
                <c:pt idx="2309" formatCode="General">
                  <c:v>2.0276184763265102</c:v>
                </c:pt>
                <c:pt idx="2310" formatCode="General">
                  <c:v>2.0301135140242699</c:v>
                </c:pt>
                <c:pt idx="2311" formatCode="General">
                  <c:v>2.0320270847245498</c:v>
                </c:pt>
                <c:pt idx="2312" formatCode="General">
                  <c:v>2.0332925806166098</c:v>
                </c:pt>
                <c:pt idx="2313" formatCode="General">
                  <c:v>2.0338855948167298</c:v>
                </c:pt>
                <c:pt idx="2314" formatCode="General">
                  <c:v>2.03382009634631</c:v>
                </c:pt>
                <c:pt idx="2315" formatCode="General">
                  <c:v>2.03314400094717</c:v>
                </c:pt>
                <c:pt idx="2316" formatCode="General">
                  <c:v>2.0319354617946201</c:v>
                </c:pt>
                <c:pt idx="2317" formatCode="General">
                  <c:v>2.03030148585913</c:v>
                </c:pt>
                <c:pt idx="2318" formatCode="General">
                  <c:v>2.0283809901860401</c:v>
                </c:pt>
                <c:pt idx="2319" formatCode="General">
                  <c:v>2.02635561142041</c:v>
                </c:pt>
                <c:pt idx="2320" formatCode="General">
                  <c:v>2.0244743939198799</c:v>
                </c:pt>
                <c:pt idx="2321" formatCode="General">
                  <c:v>2.0231049619999202</c:v>
                </c:pt>
                <c:pt idx="2322" formatCode="General">
                  <c:v>2.02283879760668</c:v>
                </c:pt>
                <c:pt idx="2323" formatCode="General">
                  <c:v>2.0247131275948602</c:v>
                </c:pt>
                <c:pt idx="2324" formatCode="General">
                  <c:v>2.0306872167013701</c:v>
                </c:pt>
                <c:pt idx="2325" formatCode="General">
                  <c:v>2.0446014084803199</c:v>
                </c:pt>
                <c:pt idx="2326" formatCode="General">
                  <c:v>2.0732256088506502</c:v>
                </c:pt>
                <c:pt idx="2327" formatCode="General">
                  <c:v>2.1201685167831501</c:v>
                </c:pt>
                <c:pt idx="2328" formatCode="General">
                  <c:v>2.15149605423569</c:v>
                </c:pt>
                <c:pt idx="2329" formatCode="General">
                  <c:v>2.1186484629577498</c:v>
                </c:pt>
                <c:pt idx="2330" formatCode="General">
                  <c:v>2.0653935585429801</c:v>
                </c:pt>
                <c:pt idx="2331" formatCode="General">
                  <c:v>2.0272919774445</c:v>
                </c:pt>
                <c:pt idx="2332" formatCode="General">
                  <c:v>2.0031248578117902</c:v>
                </c:pt>
                <c:pt idx="2333" formatCode="General">
                  <c:v>1.9870988856999501</c:v>
                </c:pt>
                <c:pt idx="2334" formatCode="General">
                  <c:v>1.97568564596009</c:v>
                </c:pt>
                <c:pt idx="2335" formatCode="General">
                  <c:v>1.9671176481684001</c:v>
                </c:pt>
                <c:pt idx="2336" formatCode="General">
                  <c:v>1.9604828492740001</c:v>
                </c:pt>
                <c:pt idx="2337" formatCode="General">
                  <c:v>1.9544706388523501</c:v>
                </c:pt>
                <c:pt idx="2338" formatCode="General">
                  <c:v>1.94973339235221</c:v>
                </c:pt>
                <c:pt idx="2339" formatCode="General">
                  <c:v>1.9457692229089401</c:v>
                </c:pt>
                <c:pt idx="2340" formatCode="General">
                  <c:v>1.9424630206643501</c:v>
                </c:pt>
                <c:pt idx="2341" formatCode="General">
                  <c:v>1.93975424875209</c:v>
                </c:pt>
                <c:pt idx="2342" formatCode="General">
                  <c:v>1.93761483734267</c:v>
                </c:pt>
                <c:pt idx="2343" formatCode="General">
                  <c:v>1.9360413223414501</c:v>
                </c:pt>
                <c:pt idx="2344" formatCode="General">
                  <c:v>1.9350526547324001</c:v>
                </c:pt>
                <c:pt idx="2345" formatCode="General">
                  <c:v>1.93469197717443</c:v>
                </c:pt>
                <c:pt idx="2346" formatCode="General">
                  <c:v>1.93503219965805</c:v>
                </c:pt>
                <c:pt idx="2347" formatCode="General">
                  <c:v>1.9361861606184301</c:v>
                </c:pt>
                <c:pt idx="2348" formatCode="General">
                  <c:v>1.93832315129211</c:v>
                </c:pt>
                <c:pt idx="2349" formatCode="General">
                  <c:v>1.9416948206586599</c:v>
                </c:pt>
                <c:pt idx="2350" formatCode="General">
                  <c:v>1.94667488436134</c:v>
                </c:pt>
                <c:pt idx="2351" formatCode="General">
                  <c:v>1.95381753656094</c:v>
                </c:pt>
                <c:pt idx="2352" formatCode="General">
                  <c:v>1.96393416607334</c:v>
                </c:pt>
                <c:pt idx="2353" formatCode="General">
                  <c:v>1.9781595462457899</c:v>
                </c:pt>
                <c:pt idx="2354" formatCode="General">
                  <c:v>1.99787437578017</c:v>
                </c:pt>
                <c:pt idx="2355" formatCode="General">
                  <c:v>2.0240586258490101</c:v>
                </c:pt>
                <c:pt idx="2356" formatCode="General">
                  <c:v>2.0552042042521799</c:v>
                </c:pt>
                <c:pt idx="2357" formatCode="General">
                  <c:v>2.0838766237163799</c:v>
                </c:pt>
                <c:pt idx="2358" formatCode="General">
                  <c:v>2.09702404083898</c:v>
                </c:pt>
                <c:pt idx="2359" formatCode="General">
                  <c:v>2.0887270392603599</c:v>
                </c:pt>
                <c:pt idx="2360" formatCode="General">
                  <c:v>2.0671867655275999</c:v>
                </c:pt>
                <c:pt idx="2361" formatCode="General">
                  <c:v>2.0442953704927298</c:v>
                </c:pt>
                <c:pt idx="2362" formatCode="General">
                  <c:v>2.02617099591507</c:v>
                </c:pt>
                <c:pt idx="2363" formatCode="General">
                  <c:v>2.0139316459794001</c:v>
                </c:pt>
                <c:pt idx="2364" formatCode="General">
                  <c:v>2.0067760561467498</c:v>
                </c:pt>
                <c:pt idx="2365" formatCode="General">
                  <c:v>2.0035859888760998</c:v>
                </c:pt>
                <c:pt idx="2366" formatCode="General">
                  <c:v>2.0034084724781098</c:v>
                </c:pt>
                <c:pt idx="2367" formatCode="General">
                  <c:v>2.00551397666514</c:v>
                </c:pt>
                <c:pt idx="2368" formatCode="General">
                  <c:v>2.0093453367768999</c:v>
                </c:pt>
                <c:pt idx="2369" formatCode="General">
                  <c:v>2.0144576559299101</c:v>
                </c:pt>
                <c:pt idx="2370" formatCode="General">
                  <c:v>2.0204733243333299</c:v>
                </c:pt>
                <c:pt idx="2371" formatCode="General">
                  <c:v>2.02705442550638</c:v>
                </c:pt>
                <c:pt idx="2372" formatCode="General">
                  <c:v>2.03388969567259</c:v>
                </c:pt>
                <c:pt idx="2373" formatCode="General">
                  <c:v>2.0406923710979501</c:v>
                </c:pt>
                <c:pt idx="2374" formatCode="General">
                  <c:v>2.0472051949558598</c:v>
                </c:pt>
                <c:pt idx="2375" formatCode="General">
                  <c:v>2.0532089100838302</c:v>
                </c:pt>
                <c:pt idx="2376" formatCode="General">
                  <c:v>2.0585308642112299</c:v>
                </c:pt>
                <c:pt idx="2377" formatCode="General">
                  <c:v>2.06305107941184</c:v>
                </c:pt>
                <c:pt idx="2378" formatCode="General">
                  <c:v>2.0667042682582202</c:v>
                </c:pt>
                <c:pt idx="2379" formatCode="General">
                  <c:v>2.0694775856390799</c:v>
                </c:pt>
                <c:pt idx="2380" formatCode="General">
                  <c:v>2.07140507857781</c:v>
                </c:pt>
                <c:pt idx="2381" formatCode="General">
                  <c:v>2.0725606191129802</c:v>
                </c:pt>
                <c:pt idx="2382" formatCode="General">
                  <c:v>2.0730515681028701</c:v>
                </c:pt>
                <c:pt idx="2383" formatCode="General">
                  <c:v>2.07301575858938</c:v>
                </c:pt>
                <c:pt idx="2384" formatCode="General">
                  <c:v>2.0726251204724102</c:v>
                </c:pt>
                <c:pt idx="2385" formatCode="General">
                  <c:v>2.0721013722393402</c:v>
                </c:pt>
                <c:pt idx="2386" formatCode="General">
                  <c:v>2.0717548296143198</c:v>
                </c:pt>
                <c:pt idx="2387" formatCode="General">
                  <c:v>2.07207204947108</c:v>
                </c:pt>
                <c:pt idx="2388" formatCode="General">
                  <c:v>2.0739173278933398</c:v>
                </c:pt>
                <c:pt idx="2389" formatCode="General">
                  <c:v>2.0790218079096401</c:v>
                </c:pt>
                <c:pt idx="2390" formatCode="General">
                  <c:v>2.0912149704778402</c:v>
                </c:pt>
                <c:pt idx="2391" formatCode="General">
                  <c:v>2.1190665570673901</c:v>
                </c:pt>
                <c:pt idx="2392" formatCode="General">
                  <c:v>2.1733297509941898</c:v>
                </c:pt>
                <c:pt idx="2393" formatCode="General">
                  <c:v>2.2106703601046598</c:v>
                </c:pt>
                <c:pt idx="2394" formatCode="General">
                  <c:v>2.1615879944852399</c:v>
                </c:pt>
                <c:pt idx="2395" formatCode="General">
                  <c:v>2.1067476885793099</c:v>
                </c:pt>
                <c:pt idx="2396" formatCode="General">
                  <c:v>2.0753325820459598</c:v>
                </c:pt>
                <c:pt idx="2397" formatCode="General">
                  <c:v>2.0574893310064701</c:v>
                </c:pt>
                <c:pt idx="2398" formatCode="General">
                  <c:v>2.0461837049979801</c:v>
                </c:pt>
                <c:pt idx="2399" formatCode="General">
                  <c:v>2.0381499909871601</c:v>
                </c:pt>
                <c:pt idx="2400" formatCode="General">
                  <c:v>2.03218004601626</c:v>
                </c:pt>
                <c:pt idx="2401" formatCode="General">
                  <c:v>2.0274700681508402</c:v>
                </c:pt>
                <c:pt idx="2402" formatCode="General">
                  <c:v>2.0236468757372998</c:v>
                </c:pt>
                <c:pt idx="2403" formatCode="General">
                  <c:v>2.0205085456249399</c:v>
                </c:pt>
                <c:pt idx="2404" formatCode="General">
                  <c:v>2.0179416667553598</c:v>
                </c:pt>
                <c:pt idx="2405" formatCode="General">
                  <c:v>2.0158818972580801</c:v>
                </c:pt>
                <c:pt idx="2406" formatCode="General">
                  <c:v>2.0142939187702602</c:v>
                </c:pt>
                <c:pt idx="2407" formatCode="General">
                  <c:v>2.0131611003820402</c:v>
                </c:pt>
                <c:pt idx="2408" formatCode="General">
                  <c:v>2.0124805194803801</c:v>
                </c:pt>
                <c:pt idx="2409" formatCode="General">
                  <c:v>2.0122613454248901</c:v>
                </c:pt>
                <c:pt idx="2410" formatCode="General">
                  <c:v>2.0125257747346099</c:v>
                </c:pt>
                <c:pt idx="2411" formatCode="General">
                  <c:v>2.0133124346336402</c:v>
                </c:pt>
                <c:pt idx="2412" formatCode="General">
                  <c:v>2.01468280039601</c:v>
                </c:pt>
                <c:pt idx="2413" formatCode="General">
                  <c:v>2.0167319519790698</c:v>
                </c:pt>
                <c:pt idx="2414" formatCode="General">
                  <c:v>2.0196062103416801</c:v>
                </c:pt>
                <c:pt idx="2415" formatCode="General">
                  <c:v>2.0235322673140002</c:v>
                </c:pt>
                <c:pt idx="2416" formatCode="General">
                  <c:v>2.0288659920849499</c:v>
                </c:pt>
                <c:pt idx="2417" formatCode="General">
                  <c:v>2.0361747923165199</c:v>
                </c:pt>
                <c:pt idx="2418" formatCode="General">
                  <c:v>2.0463746697130598</c:v>
                </c:pt>
                <c:pt idx="2419" formatCode="General">
                  <c:v>2.0634615241698402</c:v>
                </c:pt>
                <c:pt idx="2420" formatCode="General">
                  <c:v>2.0819672011346602</c:v>
                </c:pt>
                <c:pt idx="2421" formatCode="General">
                  <c:v>2.11186646477536</c:v>
                </c:pt>
                <c:pt idx="2422" formatCode="General">
                  <c:v>2.14973585357634</c:v>
                </c:pt>
                <c:pt idx="2423" formatCode="General">
                  <c:v>2.1831179115808799</c:v>
                </c:pt>
                <c:pt idx="2424" formatCode="General">
                  <c:v>2.1899231495273002</c:v>
                </c:pt>
                <c:pt idx="2425" formatCode="General">
                  <c:v>2.1685701905753101</c:v>
                </c:pt>
                <c:pt idx="2426" formatCode="General">
                  <c:v>2.1400746446100198</c:v>
                </c:pt>
                <c:pt idx="2427" formatCode="General">
                  <c:v>2.1180049510641799</c:v>
                </c:pt>
                <c:pt idx="2428" formatCode="General">
                  <c:v>2.1043616758068602</c:v>
                </c:pt>
                <c:pt idx="2429" formatCode="General">
                  <c:v>2.09737394100088</c:v>
                </c:pt>
                <c:pt idx="2430" formatCode="General">
                  <c:v>2.09512672991093</c:v>
                </c:pt>
                <c:pt idx="2431" formatCode="General">
                  <c:v>2.0962541680665598</c:v>
                </c:pt>
                <c:pt idx="2432" formatCode="General">
                  <c:v>2.0998581007799402</c:v>
                </c:pt>
                <c:pt idx="2433" formatCode="General">
                  <c:v>2.10533704662816</c:v>
                </c:pt>
                <c:pt idx="2434" formatCode="General">
                  <c:v>2.1122567787987498</c:v>
                </c:pt>
                <c:pt idx="2435" formatCode="General">
                  <c:v>2.1202672498122102</c:v>
                </c:pt>
                <c:pt idx="2436" formatCode="General">
                  <c:v>2.12905299572608</c:v>
                </c:pt>
                <c:pt idx="2437" formatCode="General">
                  <c:v>2.1383069486095199</c:v>
                </c:pt>
                <c:pt idx="2438" formatCode="General">
                  <c:v>2.1477215088678201</c:v>
                </c:pt>
                <c:pt idx="2439" formatCode="General">
                  <c:v>2.1569926864778299</c:v>
                </c:pt>
                <c:pt idx="2440" formatCode="General">
                  <c:v>2.1658333580990101</c:v>
                </c:pt>
                <c:pt idx="2441" formatCode="General">
                  <c:v>2.1739911206572802</c:v>
                </c:pt>
                <c:pt idx="2442" formatCode="General">
                  <c:v>2.1812658406269798</c:v>
                </c:pt>
                <c:pt idx="2443" formatCode="General">
                  <c:v>2.1875225265929599</c:v>
                </c:pt>
                <c:pt idx="2444" formatCode="General">
                  <c:v>2.1926967670154802</c:v>
                </c:pt>
                <c:pt idx="2445" formatCode="General">
                  <c:v>2.1967922551295702</c:v>
                </c:pt>
                <c:pt idx="2446" formatCode="General">
                  <c:v>2.19987213208092</c:v>
                </c:pt>
                <c:pt idx="2447" formatCode="General">
                  <c:v>2.2020474166303901</c:v>
                </c:pt>
                <c:pt idx="2448" formatCode="General">
                  <c:v>2.2034665394491899</c:v>
                </c:pt>
                <c:pt idx="2449" formatCode="General">
                  <c:v>2.2043104558275801</c:v>
                </c:pt>
                <c:pt idx="2450" formatCode="General">
                  <c:v>2.20479915329468</c:v>
                </c:pt>
                <c:pt idx="2451" formatCode="General">
                  <c:v>2.20522005911362</c:v>
                </c:pt>
                <c:pt idx="2452" formatCode="General">
                  <c:v>2.2060031671968199</c:v>
                </c:pt>
                <c:pt idx="2453" formatCode="General">
                  <c:v>2.20791115819216</c:v>
                </c:pt>
                <c:pt idx="2454" formatCode="General">
                  <c:v>2.2125537707505898</c:v>
                </c:pt>
                <c:pt idx="2455" formatCode="General">
                  <c:v>2.22392031307592</c:v>
                </c:pt>
                <c:pt idx="2456" formatCode="General">
                  <c:v>2.2529177572403398</c:v>
                </c:pt>
                <c:pt idx="2457" formatCode="General">
                  <c:v>2.3182075586080599</c:v>
                </c:pt>
                <c:pt idx="2458" formatCode="General">
                  <c:v>2.3425778214750301</c:v>
                </c:pt>
                <c:pt idx="2459" formatCode="General">
                  <c:v>2.2710692030246298</c:v>
                </c:pt>
                <c:pt idx="2460" formatCode="General">
                  <c:v>2.2258549631130502</c:v>
                </c:pt>
                <c:pt idx="2461" formatCode="General">
                  <c:v>2.2043520220147799</c:v>
                </c:pt>
                <c:pt idx="2462" formatCode="General">
                  <c:v>2.19257577425397</c:v>
                </c:pt>
                <c:pt idx="2463" formatCode="General">
                  <c:v>2.1850263323757302</c:v>
                </c:pt>
                <c:pt idx="2464" formatCode="General">
                  <c:v>2.1795816370250898</c:v>
                </c:pt>
                <c:pt idx="2465" formatCode="General">
                  <c:v>2.17533365352898</c:v>
                </c:pt>
                <c:pt idx="2466" formatCode="General">
                  <c:v>2.1718573278069599</c:v>
                </c:pt>
                <c:pt idx="2467" formatCode="General">
                  <c:v>2.16894087515537</c:v>
                </c:pt>
                <c:pt idx="2468" formatCode="General">
                  <c:v>2.1664752117021302</c:v>
                </c:pt>
                <c:pt idx="2469" formatCode="General">
                  <c:v>2.16440414303927</c:v>
                </c:pt>
                <c:pt idx="2470" formatCode="General">
                  <c:v>2.1627001090313098</c:v>
                </c:pt>
                <c:pt idx="2471" formatCode="General">
                  <c:v>2.1613516833336099</c:v>
                </c:pt>
                <c:pt idx="2472" formatCode="General">
                  <c:v>2.1603569834615302</c:v>
                </c:pt>
                <c:pt idx="2473" formatCode="General">
                  <c:v>2.1597203750479399</c:v>
                </c:pt>
                <c:pt idx="2474" formatCode="General">
                  <c:v>2.1594512823159899</c:v>
                </c:pt>
                <c:pt idx="2475" formatCode="General">
                  <c:v>2.1595646260321302</c:v>
                </c:pt>
                <c:pt idx="2476" formatCode="General">
                  <c:v>2.1600828449221701</c:v>
                </c:pt>
                <c:pt idx="2477" formatCode="General">
                  <c:v>2.1610398408365401</c:v>
                </c:pt>
                <c:pt idx="2478" formatCode="General">
                  <c:v>2.1624876991768698</c:v>
                </c:pt>
                <c:pt idx="2479" formatCode="General">
                  <c:v>2.16450797976638</c:v>
                </c:pt>
                <c:pt idx="2480" formatCode="General">
                  <c:v>2.1672335407821901</c:v>
                </c:pt>
                <c:pt idx="2481" formatCode="General">
                  <c:v>2.1708892620057698</c:v>
                </c:pt>
                <c:pt idx="2482" formatCode="General">
                  <c:v>2.1757550079281698</c:v>
                </c:pt>
                <c:pt idx="2483" formatCode="General">
                  <c:v>2.1825074204303201</c:v>
                </c:pt>
                <c:pt idx="2484" formatCode="General">
                  <c:v>2.1921821840118501</c:v>
                </c:pt>
                <c:pt idx="2485" formatCode="General">
                  <c:v>2.2066894538967801</c:v>
                </c:pt>
                <c:pt idx="2486" formatCode="General">
                  <c:v>2.2293417319681499</c:v>
                </c:pt>
                <c:pt idx="2487" formatCode="General">
                  <c:v>2.2644805926949299</c:v>
                </c:pt>
                <c:pt idx="2488" formatCode="General">
                  <c:v>2.3100271193754298</c:v>
                </c:pt>
                <c:pt idx="2489" formatCode="General">
                  <c:v>2.3377982733831701</c:v>
                </c:pt>
                <c:pt idx="2490" formatCode="General">
                  <c:v>2.3194793536556602</c:v>
                </c:pt>
                <c:pt idx="2491" formatCode="General">
                  <c:v>2.2829726870294298</c:v>
                </c:pt>
                <c:pt idx="2492" formatCode="General">
                  <c:v>2.2557023741975901</c:v>
                </c:pt>
                <c:pt idx="2493" formatCode="General">
                  <c:v>2.2402715432200102</c:v>
                </c:pt>
                <c:pt idx="2494" formatCode="General">
                  <c:v>2.2329563817773801</c:v>
                </c:pt>
                <c:pt idx="2495" formatCode="General">
                  <c:v>2.2307762924369401</c:v>
                </c:pt>
                <c:pt idx="2496" formatCode="General">
                  <c:v>2.2319789121824001</c:v>
                </c:pt>
                <c:pt idx="2497" formatCode="General">
                  <c:v>2.2355789513279398</c:v>
                </c:pt>
                <c:pt idx="2498" formatCode="General">
                  <c:v>2.2410049466992699</c:v>
                </c:pt>
                <c:pt idx="2499" formatCode="General">
                  <c:v>2.2478957728942501</c:v>
                </c:pt>
                <c:pt idx="2500" formatCode="General">
                  <c:v>2.2559860493697301</c:v>
                </c:pt>
                <c:pt idx="2501" formatCode="General">
                  <c:v>2.2650394048023501</c:v>
                </c:pt>
                <c:pt idx="2502" formatCode="General">
                  <c:v>2.27480926963112</c:v>
                </c:pt>
                <c:pt idx="2503" formatCode="General">
                  <c:v>2.2850186752658099</c:v>
                </c:pt>
                <c:pt idx="2504" formatCode="General">
                  <c:v>2.2953561699690099</c:v>
                </c:pt>
                <c:pt idx="2505" formatCode="General">
                  <c:v>2.30548658955348</c:v>
                </c:pt>
                <c:pt idx="2506" formatCode="General">
                  <c:v>2.3150743220610202</c:v>
                </c:pt>
                <c:pt idx="2507" formatCode="General">
                  <c:v>2.3238141554696798</c:v>
                </c:pt>
                <c:pt idx="2508" formatCode="General">
                  <c:v>2.3314624643258699</c:v>
                </c:pt>
                <c:pt idx="2509" formatCode="General">
                  <c:v>2.33786103317059</c:v>
                </c:pt>
                <c:pt idx="2510" formatCode="General">
                  <c:v>2.3429480029510099</c:v>
                </c:pt>
                <c:pt idx="2511" formatCode="General">
                  <c:v>2.3467545912732901</c:v>
                </c:pt>
                <c:pt idx="2512" formatCode="General">
                  <c:v>2.3493906681307002</c:v>
                </c:pt>
                <c:pt idx="2513" formatCode="General">
                  <c:v>2.3510253727628299</c:v>
                </c:pt>
                <c:pt idx="2514" formatCode="General">
                  <c:v>2.3518703303921198</c:v>
                </c:pt>
                <c:pt idx="2515" formatCode="General">
                  <c:v>2.35217390557573</c:v>
                </c:pt>
                <c:pt idx="2516" formatCode="General">
                  <c:v>2.35223860154785</c:v>
                </c:pt>
                <c:pt idx="2517" formatCode="General">
                  <c:v>2.3524883076071901</c:v>
                </c:pt>
                <c:pt idx="2518" formatCode="General">
                  <c:v>2.35366403322225</c:v>
                </c:pt>
                <c:pt idx="2519" formatCode="General">
                  <c:v>2.3574238181657701</c:v>
                </c:pt>
                <c:pt idx="2520" formatCode="General">
                  <c:v>2.3684732866434102</c:v>
                </c:pt>
                <c:pt idx="2521" formatCode="General">
                  <c:v>2.4032072187756301</c:v>
                </c:pt>
                <c:pt idx="2522" formatCode="General">
                  <c:v>2.48504262864334</c:v>
                </c:pt>
                <c:pt idx="2523" formatCode="General">
                  <c:v>2.4497862076046601</c:v>
                </c:pt>
                <c:pt idx="2524" formatCode="General">
                  <c:v>2.3804796477761299</c:v>
                </c:pt>
                <c:pt idx="2525" formatCode="General">
                  <c:v>2.3529079177263701</c:v>
                </c:pt>
                <c:pt idx="2526" formatCode="General">
                  <c:v>2.3400144914136698</c:v>
                </c:pt>
                <c:pt idx="2527" formatCode="General">
                  <c:v>2.3322935423105902</c:v>
                </c:pt>
                <c:pt idx="2528" formatCode="General">
                  <c:v>2.3267588354119999</c:v>
                </c:pt>
                <c:pt idx="2529" formatCode="General">
                  <c:v>2.3223074492647302</c:v>
                </c:pt>
                <c:pt idx="2530" formatCode="General">
                  <c:v>2.3184744795392702</c:v>
                </c:pt>
                <c:pt idx="2531" formatCode="General">
                  <c:v>2.3150474105882202</c:v>
                </c:pt>
                <c:pt idx="2532" formatCode="General">
                  <c:v>2.3119266323054699</c:v>
                </c:pt>
                <c:pt idx="2533" formatCode="General">
                  <c:v>2.30906793276174</c:v>
                </c:pt>
                <c:pt idx="2534" formatCode="General">
                  <c:v>2.3064560363667401</c:v>
                </c:pt>
                <c:pt idx="2535" formatCode="General">
                  <c:v>2.3040912376160598</c:v>
                </c:pt>
                <c:pt idx="2536" formatCode="General">
                  <c:v>2.30198212359993</c:v>
                </c:pt>
                <c:pt idx="2537" formatCode="General">
                  <c:v>2.3001414297407599</c:v>
                </c:pt>
                <c:pt idx="2538" formatCode="General">
                  <c:v>2.2985837206022999</c:v>
                </c:pt>
                <c:pt idx="2539" formatCode="General">
                  <c:v>2.2973243223375599</c:v>
                </c:pt>
                <c:pt idx="2540" formatCode="General">
                  <c:v>2.2963793150922802</c:v>
                </c:pt>
                <c:pt idx="2541" formatCode="General">
                  <c:v>2.2957667925569001</c:v>
                </c:pt>
                <c:pt idx="2542" formatCode="General">
                  <c:v>2.2955233157488801</c:v>
                </c:pt>
                <c:pt idx="2543" formatCode="General">
                  <c:v>2.2956341541901</c:v>
                </c:pt>
                <c:pt idx="2544" formatCode="General">
                  <c:v>2.2961857267654802</c:v>
                </c:pt>
                <c:pt idx="2545" formatCode="General">
                  <c:v>2.29724040499626</c:v>
                </c:pt>
                <c:pt idx="2546" formatCode="General">
                  <c:v>2.2989169620434802</c:v>
                </c:pt>
                <c:pt idx="2547" formatCode="General">
                  <c:v>2.3014230625601901</c:v>
                </c:pt>
                <c:pt idx="2548" formatCode="General">
                  <c:v>2.30513090552672</c:v>
                </c:pt>
                <c:pt idx="2549" formatCode="General">
                  <c:v>2.31073805660214</c:v>
                </c:pt>
                <c:pt idx="2550" formatCode="General">
                  <c:v>2.3196213967118799</c:v>
                </c:pt>
                <c:pt idx="2551" formatCode="General">
                  <c:v>2.33462256493151</c:v>
                </c:pt>
                <c:pt idx="2552" formatCode="General">
                  <c:v>2.3614631499968302</c:v>
                </c:pt>
                <c:pt idx="2553" formatCode="General">
                  <c:v>2.40746108415959</c:v>
                </c:pt>
                <c:pt idx="2554" formatCode="General">
                  <c:v>2.4545702852394902</c:v>
                </c:pt>
                <c:pt idx="2555" formatCode="General">
                  <c:v>2.4407674295009998</c:v>
                </c:pt>
                <c:pt idx="2556" formatCode="General">
                  <c:v>2.3938461464665699</c:v>
                </c:pt>
                <c:pt idx="2557" formatCode="General">
                  <c:v>2.3620587239853399</c:v>
                </c:pt>
                <c:pt idx="2558" formatCode="General">
                  <c:v>2.3457737755179999</c:v>
                </c:pt>
                <c:pt idx="2559" formatCode="General">
                  <c:v>2.3382276221944398</c:v>
                </c:pt>
                <c:pt idx="2560" formatCode="General">
                  <c:v>2.3355263702485498</c:v>
                </c:pt>
                <c:pt idx="2561" formatCode="General">
                  <c:v>2.3357809329678001</c:v>
                </c:pt>
                <c:pt idx="2562" formatCode="General">
                  <c:v>2.33807280766993</c:v>
                </c:pt>
                <c:pt idx="2563" formatCode="General">
                  <c:v>2.3419412727078202</c:v>
                </c:pt>
                <c:pt idx="2564" formatCode="General">
                  <c:v>2.3471429749263901</c:v>
                </c:pt>
                <c:pt idx="2565" formatCode="General">
                  <c:v>2.35353098331306</c:v>
                </c:pt>
                <c:pt idx="2566" formatCode="General">
                  <c:v>2.3609859166114799</c:v>
                </c:pt>
                <c:pt idx="2567" formatCode="General">
                  <c:v>2.3693710891970801</c:v>
                </c:pt>
                <c:pt idx="2568" formatCode="General">
                  <c:v>2.3785012884810399</c:v>
                </c:pt>
                <c:pt idx="2569" formatCode="General">
                  <c:v>2.3881235167750199</c:v>
                </c:pt>
                <c:pt idx="2570" formatCode="General">
                  <c:v>2.3979124067370901</c:v>
                </c:pt>
                <c:pt idx="2571" formatCode="General">
                  <c:v>2.4074840102619</c:v>
                </c:pt>
                <c:pt idx="2572" formatCode="General">
                  <c:v>2.4164290763265899</c:v>
                </c:pt>
                <c:pt idx="2573" formatCode="General">
                  <c:v>2.4243612824050702</c:v>
                </c:pt>
                <c:pt idx="2574" formatCode="General">
                  <c:v>2.4309695337738999</c:v>
                </c:pt>
                <c:pt idx="2575" formatCode="General">
                  <c:v>2.43606014898808</c:v>
                </c:pt>
                <c:pt idx="2576" formatCode="General">
                  <c:v>2.4395773153111602</c:v>
                </c:pt>
                <c:pt idx="2577" formatCode="General">
                  <c:v>2.4415980715424901</c:v>
                </c:pt>
                <c:pt idx="2578" formatCode="General">
                  <c:v>2.4423074238919602</c:v>
                </c:pt>
                <c:pt idx="2579" formatCode="General">
                  <c:v>2.4419658813336098</c:v>
                </c:pt>
                <c:pt idx="2580" formatCode="General">
                  <c:v>2.4408846890496401</c:v>
                </c:pt>
                <c:pt idx="2581" formatCode="General">
                  <c:v>2.4394274404923801</c:v>
                </c:pt>
                <c:pt idx="2582" formatCode="General">
                  <c:v>2.4380748126580101</c:v>
                </c:pt>
                <c:pt idx="2583" formatCode="General">
                  <c:v>2.4377140866443701</c:v>
                </c:pt>
                <c:pt idx="2584" formatCode="General">
                  <c:v>2.44013290490861</c:v>
                </c:pt>
                <c:pt idx="2585" formatCode="General">
                  <c:v>2.45245632734696</c:v>
                </c:pt>
                <c:pt idx="2586" formatCode="General">
                  <c:v>2.50526384168412</c:v>
                </c:pt>
                <c:pt idx="2587" formatCode="General">
                  <c:v>2.5667468017872301</c:v>
                </c:pt>
                <c:pt idx="2588" formatCode="General">
                  <c:v>2.4690900728920799</c:v>
                </c:pt>
                <c:pt idx="2589" formatCode="General">
                  <c:v>2.4325504065841099</c:v>
                </c:pt>
                <c:pt idx="2590" formatCode="General">
                  <c:v>2.41818386846019</c:v>
                </c:pt>
                <c:pt idx="2591" formatCode="General">
                  <c:v>2.4099169691943998</c:v>
                </c:pt>
                <c:pt idx="2592" formatCode="General">
                  <c:v>2.4038237379300398</c:v>
                </c:pt>
                <c:pt idx="2593" formatCode="General">
                  <c:v>2.3986630333764198</c:v>
                </c:pt>
                <c:pt idx="2594" formatCode="General">
                  <c:v>2.3939574923584299</c:v>
                </c:pt>
                <c:pt idx="2595" formatCode="General">
                  <c:v>2.38950130027344</c:v>
                </c:pt>
                <c:pt idx="2596" formatCode="General">
                  <c:v>2.3852033333590401</c:v>
                </c:pt>
                <c:pt idx="2597" formatCode="General">
                  <c:v>2.3810278744868398</c:v>
                </c:pt>
                <c:pt idx="2598" formatCode="General">
                  <c:v>2.3769687772549601</c:v>
                </c:pt>
                <c:pt idx="2599" formatCode="General">
                  <c:v>2.3730366458007901</c:v>
                </c:pt>
                <c:pt idx="2600" formatCode="General">
                  <c:v>2.36925164650631</c:v>
                </c:pt>
                <c:pt idx="2601" formatCode="General">
                  <c:v>2.3656390274188501</c:v>
                </c:pt>
                <c:pt idx="2602" formatCode="General">
                  <c:v>2.3622261371296802</c:v>
                </c:pt>
                <c:pt idx="2603" formatCode="General">
                  <c:v>2.3590408402888099</c:v>
                </c:pt>
                <c:pt idx="2604" formatCode="General">
                  <c:v>2.35612418367475</c:v>
                </c:pt>
                <c:pt idx="2605" formatCode="General">
                  <c:v>2.3534507012626902</c:v>
                </c:pt>
                <c:pt idx="2606" formatCode="General">
                  <c:v>2.3510927888532702</c:v>
                </c:pt>
                <c:pt idx="2607" formatCode="General">
                  <c:v>2.3490552545960699</c:v>
                </c:pt>
                <c:pt idx="2608" formatCode="General">
                  <c:v>2.3473607751204302</c:v>
                </c:pt>
                <c:pt idx="2609" formatCode="General">
                  <c:v>2.34603821766544</c:v>
                </c:pt>
                <c:pt idx="2610" formatCode="General">
                  <c:v>2.3451302763555102</c:v>
                </c:pt>
                <c:pt idx="2611" formatCode="General">
                  <c:v>2.34470747704253</c:v>
                </c:pt>
                <c:pt idx="2612" formatCode="General">
                  <c:v>2.3448946718498598</c:v>
                </c:pt>
                <c:pt idx="2613" formatCode="General">
                  <c:v>2.3459245952260201</c:v>
                </c:pt>
                <c:pt idx="2614" formatCode="General">
                  <c:v>2.3482551282717399</c:v>
                </c:pt>
                <c:pt idx="2615" formatCode="General">
                  <c:v>2.3528499543369401</c:v>
                </c:pt>
                <c:pt idx="2616" formatCode="General">
                  <c:v>2.3619120515456</c:v>
                </c:pt>
                <c:pt idx="2617" formatCode="General">
                  <c:v>2.3808688216671401</c:v>
                </c:pt>
                <c:pt idx="2618" formatCode="General">
                  <c:v>2.4219271447302102</c:v>
                </c:pt>
                <c:pt idx="2619" formatCode="General">
                  <c:v>2.4826610485932799</c:v>
                </c:pt>
                <c:pt idx="2620" formatCode="General">
                  <c:v>2.4675389262101102</c:v>
                </c:pt>
                <c:pt idx="2621" formatCode="General">
                  <c:v>2.4096476293123001</c:v>
                </c:pt>
                <c:pt idx="2622" formatCode="General">
                  <c:v>2.3777585254315099</c:v>
                </c:pt>
                <c:pt idx="2623" formatCode="General">
                  <c:v>2.3630049492335399</c:v>
                </c:pt>
                <c:pt idx="2624" formatCode="General">
                  <c:v>2.3560218736044698</c:v>
                </c:pt>
                <c:pt idx="2625" formatCode="General">
                  <c:v>2.3528736685781002</c:v>
                </c:pt>
                <c:pt idx="2626" formatCode="General">
                  <c:v>2.3519374668830202</c:v>
                </c:pt>
                <c:pt idx="2627" formatCode="General">
                  <c:v>2.3525120255991498</c:v>
                </c:pt>
                <c:pt idx="2628" formatCode="General">
                  <c:v>2.3542925229834402</c:v>
                </c:pt>
                <c:pt idx="2629" formatCode="General">
                  <c:v>2.35715776316583</c:v>
                </c:pt>
                <c:pt idx="2630" formatCode="General">
                  <c:v>2.3610720580109898</c:v>
                </c:pt>
                <c:pt idx="2631" formatCode="General">
                  <c:v>2.3660305572007001</c:v>
                </c:pt>
                <c:pt idx="2632" formatCode="General">
                  <c:v>2.3720203615857001</c:v>
                </c:pt>
                <c:pt idx="2633" formatCode="General">
                  <c:v>2.3789864594217098</c:v>
                </c:pt>
                <c:pt idx="2634" formatCode="General">
                  <c:v>2.3867997280439002</c:v>
                </c:pt>
                <c:pt idx="2635" formatCode="General">
                  <c:v>2.3952300513023101</c:v>
                </c:pt>
                <c:pt idx="2636" formatCode="General">
                  <c:v>2.4039324384773799</c:v>
                </c:pt>
                <c:pt idx="2637" formatCode="General">
                  <c:v>2.4124566279233002</c:v>
                </c:pt>
                <c:pt idx="2638" formatCode="General">
                  <c:v>2.4202882067501399</c:v>
                </c:pt>
                <c:pt idx="2639" formatCode="General">
                  <c:v>2.4269198267734602</c:v>
                </c:pt>
                <c:pt idx="2640" formatCode="General">
                  <c:v>2.4319370327634999</c:v>
                </c:pt>
                <c:pt idx="2641" formatCode="General">
                  <c:v>2.4350924817133399</c:v>
                </c:pt>
                <c:pt idx="2642" formatCode="General">
                  <c:v>2.4363437594395601</c:v>
                </c:pt>
                <c:pt idx="2643" formatCode="General">
                  <c:v>2.4358452902157399</c:v>
                </c:pt>
                <c:pt idx="2644" formatCode="General">
                  <c:v>2.4339111271389902</c:v>
                </c:pt>
                <c:pt idx="2645" formatCode="General">
                  <c:v>2.4309312518327402</c:v>
                </c:pt>
                <c:pt idx="2646" formatCode="General">
                  <c:v>2.4274010635890901</c:v>
                </c:pt>
                <c:pt idx="2647" formatCode="General">
                  <c:v>2.42394322663041</c:v>
                </c:pt>
                <c:pt idx="2648" formatCode="General">
                  <c:v>2.4216386587418701</c:v>
                </c:pt>
                <c:pt idx="2649" formatCode="General">
                  <c:v>2.4235719426325599</c:v>
                </c:pt>
                <c:pt idx="2650" formatCode="General">
                  <c:v>2.4445902353989899</c:v>
                </c:pt>
                <c:pt idx="2651" formatCode="General">
                  <c:v>2.54761522774408</c:v>
                </c:pt>
                <c:pt idx="2652" formatCode="General">
                  <c:v>2.4575134803574499</c:v>
                </c:pt>
                <c:pt idx="2653" formatCode="General">
                  <c:v>2.4102095589858501</c:v>
                </c:pt>
                <c:pt idx="2654" formatCode="General">
                  <c:v>2.3949217464273902</c:v>
                </c:pt>
                <c:pt idx="2655" formatCode="General">
                  <c:v>2.3863021681835401</c:v>
                </c:pt>
                <c:pt idx="2656" formatCode="General">
                  <c:v>2.3797326947751398</c:v>
                </c:pt>
                <c:pt idx="2657" formatCode="General">
                  <c:v>2.3739517407773199</c:v>
                </c:pt>
                <c:pt idx="2658" formatCode="General">
                  <c:v>2.3684985557209899</c:v>
                </c:pt>
                <c:pt idx="2659" formatCode="General">
                  <c:v>2.3631719943310499</c:v>
                </c:pt>
                <c:pt idx="2660" formatCode="General">
                  <c:v>2.3578776188544102</c:v>
                </c:pt>
                <c:pt idx="2661" formatCode="General">
                  <c:v>2.3525745103468299</c:v>
                </c:pt>
                <c:pt idx="2662" formatCode="General">
                  <c:v>2.3472532019028201</c:v>
                </c:pt>
                <c:pt idx="2663" formatCode="General">
                  <c:v>2.3419247391355</c:v>
                </c:pt>
                <c:pt idx="2664" formatCode="General">
                  <c:v>2.3366141916281502</c:v>
                </c:pt>
                <c:pt idx="2665" formatCode="General">
                  <c:v>2.3313595195836001</c:v>
                </c:pt>
                <c:pt idx="2666" formatCode="General">
                  <c:v>2.3261897045278301</c:v>
                </c:pt>
                <c:pt idx="2667" formatCode="General">
                  <c:v>2.3211576248890902</c:v>
                </c:pt>
                <c:pt idx="2668" formatCode="General">
                  <c:v>2.3163035943419401</c:v>
                </c:pt>
                <c:pt idx="2669" formatCode="General">
                  <c:v>2.3116681293099202</c:v>
                </c:pt>
                <c:pt idx="2670" formatCode="General">
                  <c:v>2.3072887671064399</c:v>
                </c:pt>
                <c:pt idx="2671" formatCode="General">
                  <c:v>2.3031989296783402</c:v>
                </c:pt>
                <c:pt idx="2672" formatCode="General">
                  <c:v>2.29942791512399</c:v>
                </c:pt>
                <c:pt idx="2673" formatCode="General">
                  <c:v>2.2960019891671402</c:v>
                </c:pt>
                <c:pt idx="2674" formatCode="General">
                  <c:v>2.2929470548833901</c:v>
                </c:pt>
                <c:pt idx="2675" formatCode="General">
                  <c:v>2.2902938719611998</c:v>
                </c:pt>
                <c:pt idx="2676" formatCode="General">
                  <c:v>2.2880878769764101</c:v>
                </c:pt>
                <c:pt idx="2677" formatCode="General">
                  <c:v>2.2864082334902802</c:v>
                </c:pt>
                <c:pt idx="2678" formatCode="General">
                  <c:v>2.2854073797622099</c:v>
                </c:pt>
                <c:pt idx="2679" formatCode="General">
                  <c:v>2.2854010953901498</c:v>
                </c:pt>
                <c:pt idx="2680" formatCode="General">
                  <c:v>2.28709825674864</c:v>
                </c:pt>
                <c:pt idx="2681" formatCode="General">
                  <c:v>2.2922705103559902</c:v>
                </c:pt>
                <c:pt idx="2682" formatCode="General">
                  <c:v>2.3059887095072402</c:v>
                </c:pt>
                <c:pt idx="2683" formatCode="General">
                  <c:v>2.3438010209272599</c:v>
                </c:pt>
                <c:pt idx="2684" formatCode="General">
                  <c:v>2.4154794386077199</c:v>
                </c:pt>
                <c:pt idx="2685" formatCode="General">
                  <c:v>2.3792174396193801</c:v>
                </c:pt>
                <c:pt idx="2686" formatCode="General">
                  <c:v>2.3185774050724701</c:v>
                </c:pt>
                <c:pt idx="2687" formatCode="General">
                  <c:v>2.2934335657270601</c:v>
                </c:pt>
                <c:pt idx="2688" formatCode="General">
                  <c:v>2.28239947111835</c:v>
                </c:pt>
                <c:pt idx="2689" formatCode="General">
                  <c:v>2.27676929367599</c:v>
                </c:pt>
                <c:pt idx="2690" formatCode="General">
                  <c:v>2.2736381061182702</c:v>
                </c:pt>
                <c:pt idx="2691" formatCode="General">
                  <c:v>2.2719256845884099</c:v>
                </c:pt>
                <c:pt idx="2692" formatCode="General">
                  <c:v>2.2712031977990099</c:v>
                </c:pt>
                <c:pt idx="2693" formatCode="General">
                  <c:v>2.2713129488686201</c:v>
                </c:pt>
                <c:pt idx="2694" formatCode="General">
                  <c:v>2.27222658699027</c:v>
                </c:pt>
                <c:pt idx="2695" formatCode="General">
                  <c:v>2.2739835657133902</c:v>
                </c:pt>
                <c:pt idx="2696" formatCode="General">
                  <c:v>2.2766579762362</c:v>
                </c:pt>
                <c:pt idx="2697" formatCode="General">
                  <c:v>2.2803336895080899</c:v>
                </c:pt>
                <c:pt idx="2698" formatCode="General">
                  <c:v>2.2850784203556098</c:v>
                </c:pt>
                <c:pt idx="2699" formatCode="General">
                  <c:v>2.2909118496429901</c:v>
                </c:pt>
                <c:pt idx="2700" formatCode="General">
                  <c:v>2.2977665602080202</c:v>
                </c:pt>
                <c:pt idx="2701" formatCode="General">
                  <c:v>2.3054457332978302</c:v>
                </c:pt>
                <c:pt idx="2702" formatCode="General">
                  <c:v>2.3135890984590302</c:v>
                </c:pt>
                <c:pt idx="2703" formatCode="General">
                  <c:v>2.32166646643971</c:v>
                </c:pt>
                <c:pt idx="2704" formatCode="General">
                  <c:v>2.3290201047008501</c:v>
                </c:pt>
                <c:pt idx="2705" formatCode="General">
                  <c:v>2.3349653149160199</c:v>
                </c:pt>
                <c:pt idx="2706" formatCode="General">
                  <c:v>2.3399043533179298</c:v>
                </c:pt>
                <c:pt idx="2707" formatCode="General">
                  <c:v>2.3405802390340602</c:v>
                </c:pt>
                <c:pt idx="2708" formatCode="General">
                  <c:v>2.3399055357187701</c:v>
                </c:pt>
                <c:pt idx="2709" formatCode="General">
                  <c:v>2.3371896366013698</c:v>
                </c:pt>
                <c:pt idx="2710" formatCode="General">
                  <c:v>2.3329436976336901</c:v>
                </c:pt>
                <c:pt idx="2711" formatCode="General">
                  <c:v>2.3278410177203699</c:v>
                </c:pt>
                <c:pt idx="2712" formatCode="General">
                  <c:v>2.3227863056243199</c:v>
                </c:pt>
                <c:pt idx="2713" formatCode="General">
                  <c:v>2.31956861440448</c:v>
                </c:pt>
                <c:pt idx="2714" formatCode="General">
                  <c:v>2.3254066243300899</c:v>
                </c:pt>
                <c:pt idx="2715" formatCode="General">
                  <c:v>2.4009598664272098</c:v>
                </c:pt>
                <c:pt idx="2716" formatCode="General">
                  <c:v>2.3595552520098901</c:v>
                </c:pt>
                <c:pt idx="2717" formatCode="General">
                  <c:v>2.3035749788593298</c:v>
                </c:pt>
                <c:pt idx="2718" formatCode="General">
                  <c:v>2.2888902436422498</c:v>
                </c:pt>
                <c:pt idx="2719" formatCode="General">
                  <c:v>2.28068458215711</c:v>
                </c:pt>
                <c:pt idx="2720" formatCode="General">
                  <c:v>2.2743477287037401</c:v>
                </c:pt>
                <c:pt idx="2721" formatCode="General">
                  <c:v>2.26874632983598</c:v>
                </c:pt>
                <c:pt idx="2722" formatCode="General">
                  <c:v>2.2634535556791802</c:v>
                </c:pt>
                <c:pt idx="2723" formatCode="General">
                  <c:v>2.2582549907574698</c:v>
                </c:pt>
                <c:pt idx="2724" formatCode="General">
                  <c:v>2.2530242722275702</c:v>
                </c:pt>
                <c:pt idx="2725" formatCode="General">
                  <c:v>2.2476843940795801</c:v>
                </c:pt>
                <c:pt idx="2726" formatCode="General">
                  <c:v>2.2421935479076902</c:v>
                </c:pt>
                <c:pt idx="2727" formatCode="General">
                  <c:v>2.2365387931989802</c:v>
                </c:pt>
                <c:pt idx="2728" formatCode="General">
                  <c:v>2.2307259972037099</c:v>
                </c:pt>
                <c:pt idx="2729" formatCode="General">
                  <c:v>2.22478889523989</c:v>
                </c:pt>
                <c:pt idx="2730" formatCode="General">
                  <c:v>2.2187705951466299</c:v>
                </c:pt>
                <c:pt idx="2731" formatCode="General">
                  <c:v>2.2127264954703101</c:v>
                </c:pt>
                <c:pt idx="2732" formatCode="General">
                  <c:v>2.20671863946396</c:v>
                </c:pt>
                <c:pt idx="2733" formatCode="General">
                  <c:v>2.2008117199191402</c:v>
                </c:pt>
                <c:pt idx="2734" formatCode="General">
                  <c:v>2.1950695968842502</c:v>
                </c:pt>
                <c:pt idx="2735" formatCode="General">
                  <c:v>2.1895524596092901</c:v>
                </c:pt>
                <c:pt idx="2736" formatCode="General">
                  <c:v>2.1843147548596602</c:v>
                </c:pt>
                <c:pt idx="2737" formatCode="General">
                  <c:v>2.1794040098760399</c:v>
                </c:pt>
                <c:pt idx="2738" formatCode="General">
                  <c:v>2.1748607397634001</c:v>
                </c:pt>
                <c:pt idx="2739" formatCode="General">
                  <c:v>2.1707197932879798</c:v>
                </c:pt>
                <c:pt idx="2740" formatCode="General">
                  <c:v>2.1670138684349598</c:v>
                </c:pt>
                <c:pt idx="2741" formatCode="General">
                  <c:v>2.1637808060392398</c:v>
                </c:pt>
                <c:pt idx="2742" formatCode="General">
                  <c:v>2.1610784404699102</c:v>
                </c:pt>
                <c:pt idx="2743" formatCode="General">
                  <c:v>2.15901665281786</c:v>
                </c:pt>
                <c:pt idx="2744" formatCode="General">
                  <c:v>2.1578339700935301</c:v>
                </c:pt>
                <c:pt idx="2745" formatCode="General">
                  <c:v>2.1581073330310798</c:v>
                </c:pt>
                <c:pt idx="2746" formatCode="General">
                  <c:v>2.1614358262248401</c:v>
                </c:pt>
                <c:pt idx="2747" formatCode="General">
                  <c:v>2.1732033479890198</c:v>
                </c:pt>
                <c:pt idx="2748" formatCode="General">
                  <c:v>2.2151925497635698</c:v>
                </c:pt>
                <c:pt idx="2749" formatCode="General">
                  <c:v>2.2913535183624698</c:v>
                </c:pt>
                <c:pt idx="2750" formatCode="General">
                  <c:v>2.2111530332310401</c:v>
                </c:pt>
                <c:pt idx="2751" formatCode="General">
                  <c:v>2.1680602001382998</c:v>
                </c:pt>
                <c:pt idx="2752" formatCode="General">
                  <c:v>2.1533010403023298</c:v>
                </c:pt>
                <c:pt idx="2753" formatCode="General">
                  <c:v>2.1466013578664902</c:v>
                </c:pt>
                <c:pt idx="2754" formatCode="General">
                  <c:v>2.14282128146592</c:v>
                </c:pt>
                <c:pt idx="2755" formatCode="General">
                  <c:v>2.1403945005911802</c:v>
                </c:pt>
                <c:pt idx="2756" formatCode="General">
                  <c:v>2.1387571397784102</c:v>
                </c:pt>
                <c:pt idx="2757" formatCode="General">
                  <c:v>2.1376987005005899</c:v>
                </c:pt>
                <c:pt idx="2758" formatCode="General">
                  <c:v>2.1371613666785501</c:v>
                </c:pt>
                <c:pt idx="2759" formatCode="General">
                  <c:v>2.1371673234841801</c:v>
                </c:pt>
                <c:pt idx="2760" formatCode="General">
                  <c:v>2.1377887683322401</c:v>
                </c:pt>
                <c:pt idx="2761" formatCode="General">
                  <c:v>2.13913313285616</c:v>
                </c:pt>
                <c:pt idx="2762" formatCode="General">
                  <c:v>2.1413324896674699</c:v>
                </c:pt>
                <c:pt idx="2763" formatCode="General">
                  <c:v>2.1445309655355298</c:v>
                </c:pt>
                <c:pt idx="2764" formatCode="General">
                  <c:v>2.1488650709450599</c:v>
                </c:pt>
                <c:pt idx="2765" formatCode="General">
                  <c:v>2.15443196378027</c:v>
                </c:pt>
                <c:pt idx="2766" formatCode="General">
                  <c:v>2.1612417894075602</c:v>
                </c:pt>
                <c:pt idx="2767" formatCode="General">
                  <c:v>2.1691558763443299</c:v>
                </c:pt>
                <c:pt idx="2768" formatCode="General">
                  <c:v>2.1778148363037699</c:v>
                </c:pt>
                <c:pt idx="2769" formatCode="General">
                  <c:v>2.1866057546804498</c:v>
                </c:pt>
                <c:pt idx="2770" formatCode="General">
                  <c:v>2.1946871615777201</c:v>
                </c:pt>
                <c:pt idx="2771" formatCode="General">
                  <c:v>2.2011189450331101</c:v>
                </c:pt>
                <c:pt idx="2772" formatCode="General">
                  <c:v>2.205091542985</c:v>
                </c:pt>
                <c:pt idx="2773" formatCode="General">
                  <c:v>2.2061598844705301</c:v>
                </c:pt>
                <c:pt idx="2774" formatCode="General">
                  <c:v>2.2043756471471401</c:v>
                </c:pt>
                <c:pt idx="2775" formatCode="General">
                  <c:v>2.20026919605277</c:v>
                </c:pt>
                <c:pt idx="2776" formatCode="General">
                  <c:v>2.1947678703022802</c:v>
                </c:pt>
                <c:pt idx="2777" formatCode="General">
                  <c:v>2.18937847212423</c:v>
                </c:pt>
                <c:pt idx="2778" formatCode="General">
                  <c:v>2.18850289168885</c:v>
                </c:pt>
                <c:pt idx="2779" formatCode="General">
                  <c:v>2.23423251205858</c:v>
                </c:pt>
                <c:pt idx="2780" formatCode="General">
                  <c:v>2.2236117541746401</c:v>
                </c:pt>
                <c:pt idx="2781" formatCode="General">
                  <c:v>2.1679758688281998</c:v>
                </c:pt>
                <c:pt idx="2782" formatCode="General">
                  <c:v>2.1553569775193502</c:v>
                </c:pt>
                <c:pt idx="2783" formatCode="General">
                  <c:v>2.1482016832261399</c:v>
                </c:pt>
                <c:pt idx="2784" formatCode="General">
                  <c:v>2.1428254073563302</c:v>
                </c:pt>
                <c:pt idx="2785" formatCode="General">
                  <c:v>2.1383564534446302</c:v>
                </c:pt>
                <c:pt idx="2786" formatCode="General">
                  <c:v>2.1344209994957599</c:v>
                </c:pt>
                <c:pt idx="2787" formatCode="General">
                  <c:v>2.1307788221834398</c:v>
                </c:pt>
                <c:pt idx="2788" formatCode="General">
                  <c:v>2.1272639171419798</c:v>
                </c:pt>
                <c:pt idx="2789" formatCode="General">
                  <c:v>2.1236539317704199</c:v>
                </c:pt>
                <c:pt idx="2790" formatCode="General">
                  <c:v>2.1198902060737699</c:v>
                </c:pt>
                <c:pt idx="2791" formatCode="General">
                  <c:v>2.11585753202823</c:v>
                </c:pt>
                <c:pt idx="2792" formatCode="General">
                  <c:v>2.11149745360472</c:v>
                </c:pt>
                <c:pt idx="2793" formatCode="General">
                  <c:v>2.1067869149724099</c:v>
                </c:pt>
                <c:pt idx="2794" formatCode="General">
                  <c:v>2.1017366137868398</c:v>
                </c:pt>
                <c:pt idx="2795" formatCode="General">
                  <c:v>2.09638710657959</c:v>
                </c:pt>
                <c:pt idx="2796" formatCode="General">
                  <c:v>2.0908031228394202</c:v>
                </c:pt>
                <c:pt idx="2797" formatCode="General">
                  <c:v>2.0850668210800101</c:v>
                </c:pt>
                <c:pt idx="2798" formatCode="General">
                  <c:v>2.0792707725872499</c:v>
                </c:pt>
                <c:pt idx="2799" formatCode="General">
                  <c:v>2.0735113576483699</c:v>
                </c:pt>
                <c:pt idx="2800" formatCode="General">
                  <c:v>2.06788307531798</c:v>
                </c:pt>
                <c:pt idx="2801" formatCode="General">
                  <c:v>2.0624740734559301</c:v>
                </c:pt>
                <c:pt idx="2802" formatCode="General">
                  <c:v>2.0573630601600899</c:v>
                </c:pt>
                <c:pt idx="2803" formatCode="General">
                  <c:v>2.0526177052172998</c:v>
                </c:pt>
                <c:pt idx="2804" formatCode="General">
                  <c:v>2.04829472698811</c:v>
                </c:pt>
                <c:pt idx="2805" formatCode="General">
                  <c:v>2.0444421805109898</c:v>
                </c:pt>
                <c:pt idx="2806" formatCode="General">
                  <c:v>2.0411052796895599</c:v>
                </c:pt>
                <c:pt idx="2807" formatCode="General">
                  <c:v>2.0383391969390399</c:v>
                </c:pt>
                <c:pt idx="2808" formatCode="General">
                  <c:v>2.03623830459351</c:v>
                </c:pt>
                <c:pt idx="2809" formatCode="General">
                  <c:v>2.0350109892800101</c:v>
                </c:pt>
                <c:pt idx="2810" formatCode="General">
                  <c:v>2.0352055270040799</c:v>
                </c:pt>
                <c:pt idx="2811" formatCode="General">
                  <c:v>2.0385654735855701</c:v>
                </c:pt>
                <c:pt idx="2812" formatCode="General">
                  <c:v>2.0524602104501999</c:v>
                </c:pt>
                <c:pt idx="2813" formatCode="General">
                  <c:v>2.1176875976147</c:v>
                </c:pt>
                <c:pt idx="2814" formatCode="General">
                  <c:v>2.13058587158095</c:v>
                </c:pt>
                <c:pt idx="2815" formatCode="General">
                  <c:v>2.0540658870322801</c:v>
                </c:pt>
                <c:pt idx="2816" formatCode="General">
                  <c:v>2.0355293883243899</c:v>
                </c:pt>
                <c:pt idx="2817" formatCode="General">
                  <c:v>2.0291461095429701</c:v>
                </c:pt>
                <c:pt idx="2818" formatCode="General">
                  <c:v>2.0261207772817</c:v>
                </c:pt>
                <c:pt idx="2819" formatCode="General">
                  <c:v>2.0243798082771298</c:v>
                </c:pt>
                <c:pt idx="2820" formatCode="General">
                  <c:v>2.0232642296958998</c:v>
                </c:pt>
                <c:pt idx="2821" formatCode="General">
                  <c:v>2.0225302581200602</c:v>
                </c:pt>
                <c:pt idx="2822" formatCode="General">
                  <c:v>2.02209250744809</c:v>
                </c:pt>
                <c:pt idx="2823" formatCode="General">
                  <c:v>2.0219423056491399</c:v>
                </c:pt>
                <c:pt idx="2824" formatCode="General">
                  <c:v>2.0221181159314199</c:v>
                </c:pt>
                <c:pt idx="2825" formatCode="General">
                  <c:v>2.0226943679940601</c:v>
                </c:pt>
                <c:pt idx="2826" formatCode="General">
                  <c:v>2.0237775424769602</c:v>
                </c:pt>
                <c:pt idx="2827" formatCode="General">
                  <c:v>2.02550485765626</c:v>
                </c:pt>
                <c:pt idx="2828" formatCode="General">
                  <c:v>2.0280426608818298</c:v>
                </c:pt>
                <c:pt idx="2829" formatCode="General">
                  <c:v>2.0315996690090699</c:v>
                </c:pt>
                <c:pt idx="2830" formatCode="General">
                  <c:v>2.0363186070477202</c:v>
                </c:pt>
                <c:pt idx="2831" formatCode="General">
                  <c:v>2.0424373656722898</c:v>
                </c:pt>
                <c:pt idx="2832" formatCode="General">
                  <c:v>2.05004491045869</c:v>
                </c:pt>
                <c:pt idx="2833" formatCode="General">
                  <c:v>2.0590915115291999</c:v>
                </c:pt>
                <c:pt idx="2834" formatCode="General">
                  <c:v>2.0692588758033899</c:v>
                </c:pt>
                <c:pt idx="2835" formatCode="General">
                  <c:v>2.0798578876342</c:v>
                </c:pt>
                <c:pt idx="2836" formatCode="General">
                  <c:v>2.08981271293377</c:v>
                </c:pt>
                <c:pt idx="2837" formatCode="General">
                  <c:v>2.0978251222240498</c:v>
                </c:pt>
                <c:pt idx="2838" formatCode="General">
                  <c:v>2.1027401056742598</c:v>
                </c:pt>
                <c:pt idx="2839" formatCode="General">
                  <c:v>2.1039751628178198</c:v>
                </c:pt>
                <c:pt idx="2840" formatCode="General">
                  <c:v>2.1017934096945798</c:v>
                </c:pt>
                <c:pt idx="2841" formatCode="General">
                  <c:v>2.0974322176015301</c:v>
                </c:pt>
                <c:pt idx="2842" formatCode="General">
                  <c:v>2.0943878803484002</c:v>
                </c:pt>
                <c:pt idx="2843" formatCode="General">
                  <c:v>2.1271298292654999</c:v>
                </c:pt>
                <c:pt idx="2844" formatCode="General">
                  <c:v>2.1131059080928298</c:v>
                </c:pt>
                <c:pt idx="2845" formatCode="General">
                  <c:v>2.0711134980497601</c:v>
                </c:pt>
                <c:pt idx="2846" formatCode="General">
                  <c:v>2.060547638539</c:v>
                </c:pt>
                <c:pt idx="2847" formatCode="General">
                  <c:v>2.05401863269892</c:v>
                </c:pt>
                <c:pt idx="2848" formatCode="General">
                  <c:v>2.0493039921855698</c:v>
                </c:pt>
                <c:pt idx="2849" formatCode="General">
                  <c:v>2.0458737275265699</c:v>
                </c:pt>
                <c:pt idx="2850" formatCode="General">
                  <c:v>2.0434570427200098</c:v>
                </c:pt>
                <c:pt idx="2851" formatCode="General">
                  <c:v>2.0418325763065699</c:v>
                </c:pt>
                <c:pt idx="2852" formatCode="General">
                  <c:v>2.0407828047994898</c:v>
                </c:pt>
                <c:pt idx="2853" formatCode="General">
                  <c:v>2.0400866813075198</c:v>
                </c:pt>
                <c:pt idx="2854" formatCode="General">
                  <c:v>2.0395233875716299</c:v>
                </c:pt>
                <c:pt idx="2855" formatCode="General">
                  <c:v>2.03888129794387</c:v>
                </c:pt>
                <c:pt idx="2856" formatCode="General">
                  <c:v>2.0379698887475901</c:v>
                </c:pt>
                <c:pt idx="2857" formatCode="General">
                  <c:v>2.0366323967928999</c:v>
                </c:pt>
                <c:pt idx="2858" formatCode="General">
                  <c:v>2.0347569026143102</c:v>
                </c:pt>
                <c:pt idx="2859" formatCode="General">
                  <c:v>2.03228366156906</c:v>
                </c:pt>
                <c:pt idx="2860" formatCode="General">
                  <c:v>2.0292072013895099</c:v>
                </c:pt>
                <c:pt idx="2861" formatCode="General">
                  <c:v>2.0255728129125501</c:v>
                </c:pt>
                <c:pt idx="2862" formatCode="General">
                  <c:v>2.0214682310971201</c:v>
                </c:pt>
                <c:pt idx="2863" formatCode="General">
                  <c:v>2.0170121640689098</c:v>
                </c:pt>
                <c:pt idx="2864" formatCode="General">
                  <c:v>2.0123416609407498</c:v>
                </c:pt>
                <c:pt idx="2865" formatCode="General">
                  <c:v>2.0076001233404801</c:v>
                </c:pt>
                <c:pt idx="2866" formatCode="General">
                  <c:v>2.0029272467943202</c:v>
                </c:pt>
                <c:pt idx="2867" formatCode="General">
                  <c:v>1.9984515748478799</c:v>
                </c:pt>
                <c:pt idx="2868" formatCode="General">
                  <c:v>1.99428587271549</c:v>
                </c:pt>
                <c:pt idx="2869" formatCode="General">
                  <c:v>1.99052531976348</c:v>
                </c:pt>
                <c:pt idx="2870" formatCode="General">
                  <c:v>1.98724870271101</c:v>
                </c:pt>
                <c:pt idx="2871" formatCode="General">
                  <c:v>1.9845236361265499</c:v>
                </c:pt>
                <c:pt idx="2872" formatCode="General">
                  <c:v>1.9824192710966699</c:v>
                </c:pt>
                <c:pt idx="2873" formatCode="General">
                  <c:v>1.9810374334255301</c:v>
                </c:pt>
                <c:pt idx="2874" formatCode="General">
                  <c:v>1.98060033678721</c:v>
                </c:pt>
                <c:pt idx="2875" formatCode="General">
                  <c:v>1.98175715863942</c:v>
                </c:pt>
                <c:pt idx="2876" formatCode="General">
                  <c:v>1.9870521603872999</c:v>
                </c:pt>
                <c:pt idx="2877" formatCode="General">
                  <c:v>2.0123562957975198</c:v>
                </c:pt>
                <c:pt idx="2878" formatCode="General">
                  <c:v>2.1183270406305099</c:v>
                </c:pt>
                <c:pt idx="2879" formatCode="General">
                  <c:v>2.0105113460793298</c:v>
                </c:pt>
                <c:pt idx="2880" formatCode="General">
                  <c:v>1.9881316056446099</c:v>
                </c:pt>
                <c:pt idx="2881" formatCode="General">
                  <c:v>1.9832510637532501</c:v>
                </c:pt>
                <c:pt idx="2882" formatCode="General">
                  <c:v>1.98195159256357</c:v>
                </c:pt>
                <c:pt idx="2883" formatCode="General">
                  <c:v>1.9818114976022201</c:v>
                </c:pt>
                <c:pt idx="2884" formatCode="General">
                  <c:v>1.9821532894974701</c:v>
                </c:pt>
                <c:pt idx="2885" formatCode="General">
                  <c:v>1.9827281442278399</c:v>
                </c:pt>
                <c:pt idx="2886" formatCode="General">
                  <c:v>1.9834341676813101</c:v>
                </c:pt>
                <c:pt idx="2887" formatCode="General">
                  <c:v>1.98423606004324</c:v>
                </c:pt>
                <c:pt idx="2888" formatCode="General">
                  <c:v>1.98513790918039</c:v>
                </c:pt>
                <c:pt idx="2889" formatCode="General">
                  <c:v>1.9861734357480201</c:v>
                </c:pt>
                <c:pt idx="2890" formatCode="General">
                  <c:v>1.9874039697507999</c:v>
                </c:pt>
                <c:pt idx="2891" formatCode="General">
                  <c:v>1.98891481670657</c:v>
                </c:pt>
                <c:pt idx="2892" formatCode="General">
                  <c:v>1.9908260403865701</c:v>
                </c:pt>
                <c:pt idx="2893" formatCode="General">
                  <c:v>1.9932884030097799</c:v>
                </c:pt>
                <c:pt idx="2894" formatCode="General">
                  <c:v>1.99649021846519</c:v>
                </c:pt>
                <c:pt idx="2895" formatCode="General">
                  <c:v>2.0006582119459</c:v>
                </c:pt>
                <c:pt idx="2896" formatCode="General">
                  <c:v>2.00605146888446</c:v>
                </c:pt>
                <c:pt idx="2897" formatCode="General">
                  <c:v>2.0129393876867101</c:v>
                </c:pt>
                <c:pt idx="2898" formatCode="General">
                  <c:v>2.0215487475982301</c:v>
                </c:pt>
                <c:pt idx="2899" formatCode="General">
                  <c:v>2.0319605521662099</c:v>
                </c:pt>
                <c:pt idx="2900" formatCode="General">
                  <c:v>2.0439447516532101</c:v>
                </c:pt>
                <c:pt idx="2901" formatCode="General">
                  <c:v>2.0567619677221201</c:v>
                </c:pt>
                <c:pt idx="2902" formatCode="General">
                  <c:v>2.0690522609848698</c:v>
                </c:pt>
                <c:pt idx="2903" formatCode="General">
                  <c:v>2.07902111651681</c:v>
                </c:pt>
                <c:pt idx="2904" formatCode="General">
                  <c:v>2.0850602715377402</c:v>
                </c:pt>
                <c:pt idx="2905" formatCode="General">
                  <c:v>2.08666907817465</c:v>
                </c:pt>
                <c:pt idx="2906" formatCode="General">
                  <c:v>2.0861581919723702</c:v>
                </c:pt>
                <c:pt idx="2907" formatCode="General">
                  <c:v>2.1246185397706401</c:v>
                </c:pt>
                <c:pt idx="2908" formatCode="General">
                  <c:v>2.08538469320529</c:v>
                </c:pt>
                <c:pt idx="2909" formatCode="General">
                  <c:v>2.0607789105026701</c:v>
                </c:pt>
                <c:pt idx="2910" formatCode="General">
                  <c:v>2.0506959386689201</c:v>
                </c:pt>
                <c:pt idx="2911" formatCode="General">
                  <c:v>2.04331416167715</c:v>
                </c:pt>
                <c:pt idx="2912" formatCode="General">
                  <c:v>2.0377821022556302</c:v>
                </c:pt>
                <c:pt idx="2913" formatCode="General">
                  <c:v>2.0339138847648699</c:v>
                </c:pt>
                <c:pt idx="2914" formatCode="General">
                  <c:v>2.0315771682284698</c:v>
                </c:pt>
                <c:pt idx="2915" formatCode="General">
                  <c:v>2.03062503630452</c:v>
                </c:pt>
                <c:pt idx="2916" formatCode="General">
                  <c:v>2.0308888844746802</c:v>
                </c:pt>
                <c:pt idx="2917" formatCode="General">
                  <c:v>2.03217676336679</c:v>
                </c:pt>
                <c:pt idx="2918" formatCode="General">
                  <c:v>2.03427087955634</c:v>
                </c:pt>
                <c:pt idx="2919" formatCode="General">
                  <c:v>2.03692613816373</c:v>
                </c:pt>
                <c:pt idx="2920" formatCode="General">
                  <c:v>2.0398727187409098</c:v>
                </c:pt>
                <c:pt idx="2921" formatCode="General">
                  <c:v>2.0428251132333601</c:v>
                </c:pt>
                <c:pt idx="2922" formatCode="General">
                  <c:v>2.0454985906963201</c:v>
                </c:pt>
                <c:pt idx="2923" formatCode="General">
                  <c:v>2.04763186225146</c:v>
                </c:pt>
                <c:pt idx="2924" formatCode="General">
                  <c:v>2.04901229673241</c:v>
                </c:pt>
                <c:pt idx="2925" formatCode="General">
                  <c:v>2.0494983079406799</c:v>
                </c:pt>
                <c:pt idx="2926" formatCode="General">
                  <c:v>2.0490334537552801</c:v>
                </c:pt>
                <c:pt idx="2927" formatCode="General">
                  <c:v>2.0476486971594499</c:v>
                </c:pt>
                <c:pt idx="2928" formatCode="General">
                  <c:v>2.0454525262038299</c:v>
                </c:pt>
                <c:pt idx="2929" formatCode="General">
                  <c:v>2.0426118457947999</c:v>
                </c:pt>
                <c:pt idx="2930" formatCode="General">
                  <c:v>2.0393284549183002</c:v>
                </c:pt>
                <c:pt idx="2931" formatCode="General">
                  <c:v>2.0358160152532898</c:v>
                </c:pt>
                <c:pt idx="2932" formatCode="General">
                  <c:v>2.0322811138819801</c:v>
                </c:pt>
                <c:pt idx="2933" formatCode="General">
                  <c:v>2.0289102136416299</c:v>
                </c:pt>
                <c:pt idx="2934" formatCode="General">
                  <c:v>2.02586280409102</c:v>
                </c:pt>
                <c:pt idx="2935" formatCode="General">
                  <c:v>2.0232704519531799</c:v>
                </c:pt>
                <c:pt idx="2936" formatCode="General">
                  <c:v>2.02124215400225</c:v>
                </c:pt>
                <c:pt idx="2937" formatCode="General">
                  <c:v>2.0198797246755702</c:v>
                </c:pt>
                <c:pt idx="2938" formatCode="General">
                  <c:v>2.0193187300615398</c:v>
                </c:pt>
                <c:pt idx="2939" formatCode="General">
                  <c:v>2.0198609035778499</c:v>
                </c:pt>
                <c:pt idx="2940" formatCode="General">
                  <c:v>2.0225611386925202</c:v>
                </c:pt>
                <c:pt idx="2941" formatCode="General">
                  <c:v>2.0335381619049802</c:v>
                </c:pt>
                <c:pt idx="2942" formatCode="General">
                  <c:v>2.1275861366434099</c:v>
                </c:pt>
                <c:pt idx="2943" formatCode="General">
                  <c:v>2.05588259536712</c:v>
                </c:pt>
                <c:pt idx="2944" formatCode="General">
                  <c:v>2.0309918277630801</c:v>
                </c:pt>
                <c:pt idx="2945" formatCode="General">
                  <c:v>2.0282467934701498</c:v>
                </c:pt>
                <c:pt idx="2946" formatCode="General">
                  <c:v>2.0288685110857498</c:v>
                </c:pt>
                <c:pt idx="2947" formatCode="General">
                  <c:v>2.0304790967702502</c:v>
                </c:pt>
                <c:pt idx="2948" formatCode="General">
                  <c:v>2.0324713264306098</c:v>
                </c:pt>
                <c:pt idx="2949" formatCode="General">
                  <c:v>2.0346127266029499</c:v>
                </c:pt>
                <c:pt idx="2950" formatCode="General">
                  <c:v>2.0367904917847999</c:v>
                </c:pt>
                <c:pt idx="2951" formatCode="General">
                  <c:v>2.0389452424953198</c:v>
                </c:pt>
                <c:pt idx="2952" formatCode="General">
                  <c:v>2.04104963600349</c:v>
                </c:pt>
                <c:pt idx="2953" formatCode="General">
                  <c:v>2.0431001928845398</c:v>
                </c:pt>
                <c:pt idx="2954" formatCode="General">
                  <c:v>2.0451164706835598</c:v>
                </c:pt>
                <c:pt idx="2955" formatCode="General">
                  <c:v>2.0471387120622602</c:v>
                </c:pt>
                <c:pt idx="2956" formatCode="General">
                  <c:v>2.0492304296330102</c:v>
                </c:pt>
                <c:pt idx="2957" formatCode="General">
                  <c:v>2.0514811525361001</c:v>
                </c:pt>
                <c:pt idx="2958" formatCode="General">
                  <c:v>2.0540110392996498</c:v>
                </c:pt>
                <c:pt idx="2959" formatCode="General">
                  <c:v>2.0569772413471799</c:v>
                </c:pt>
                <c:pt idx="2960" formatCode="General">
                  <c:v>2.0605817244800702</c:v>
                </c:pt>
                <c:pt idx="2961" formatCode="General">
                  <c:v>2.06507915415555</c:v>
                </c:pt>
                <c:pt idx="2962" formatCode="General">
                  <c:v>2.0707808144161199</c:v>
                </c:pt>
                <c:pt idx="2963" formatCode="General">
                  <c:v>2.0780449132590002</c:v>
                </c:pt>
                <c:pt idx="2964" formatCode="General">
                  <c:v>2.08723318198895</c:v>
                </c:pt>
                <c:pt idx="2965" formatCode="General">
                  <c:v>2.0985987073852899</c:v>
                </c:pt>
                <c:pt idx="2966" formatCode="General">
                  <c:v>2.1120623344483298</c:v>
                </c:pt>
                <c:pt idx="2967" formatCode="General">
                  <c:v>2.1268781292980798</c:v>
                </c:pt>
                <c:pt idx="2968" formatCode="General">
                  <c:v>2.1413627667329198</c:v>
                </c:pt>
                <c:pt idx="2969" formatCode="General">
                  <c:v>2.1532058072782698</c:v>
                </c:pt>
                <c:pt idx="2970" formatCode="General">
                  <c:v>2.1619237482270002</c:v>
                </c:pt>
                <c:pt idx="2971" formatCode="General">
                  <c:v>2.2622777947211299</c:v>
                </c:pt>
                <c:pt idx="2972" formatCode="General">
                  <c:v>2.1577276319096201</c:v>
                </c:pt>
                <c:pt idx="2973" formatCode="General">
                  <c:v>2.1431026541070901</c:v>
                </c:pt>
                <c:pt idx="2974" formatCode="General">
                  <c:v>2.13186394515238</c:v>
                </c:pt>
                <c:pt idx="2975" formatCode="General">
                  <c:v>2.1218513198928299</c:v>
                </c:pt>
                <c:pt idx="2976" formatCode="General">
                  <c:v>2.1134923867250102</c:v>
                </c:pt>
                <c:pt idx="2977" formatCode="General">
                  <c:v>2.10702918407183</c:v>
                </c:pt>
                <c:pt idx="2978" formatCode="General">
                  <c:v>2.10248692672385</c:v>
                </c:pt>
                <c:pt idx="2979" formatCode="General">
                  <c:v>2.0997790783060002</c:v>
                </c:pt>
                <c:pt idx="2980" formatCode="General">
                  <c:v>2.0987766242867201</c:v>
                </c:pt>
                <c:pt idx="2981" formatCode="General">
                  <c:v>2.0993389734522601</c:v>
                </c:pt>
                <c:pt idx="2982" formatCode="General">
                  <c:v>2.1013206022349902</c:v>
                </c:pt>
                <c:pt idx="2983" formatCode="General">
                  <c:v>2.1045642844898</c:v>
                </c:pt>
                <c:pt idx="2984" formatCode="General">
                  <c:v>2.10888773607277</c:v>
                </c:pt>
                <c:pt idx="2985" formatCode="General">
                  <c:v>2.1140685662493701</c:v>
                </c:pt>
                <c:pt idx="2986" formatCode="General">
                  <c:v>2.1198322505068501</c:v>
                </c:pt>
                <c:pt idx="2987" formatCode="General">
                  <c:v>2.1258484357115499</c:v>
                </c:pt>
                <c:pt idx="2988" formatCode="General">
                  <c:v>2.1317409427766498</c:v>
                </c:pt>
                <c:pt idx="2989" formatCode="General">
                  <c:v>2.13711490382765</c:v>
                </c:pt>
                <c:pt idx="2990" formatCode="General">
                  <c:v>2.1415997229168</c:v>
                </c:pt>
                <c:pt idx="2991" formatCode="General">
                  <c:v>2.1448998672136401</c:v>
                </c:pt>
                <c:pt idx="2992" formatCode="General">
                  <c:v>2.1468399600183399</c:v>
                </c:pt>
                <c:pt idx="2993" formatCode="General">
                  <c:v>2.14739010147232</c:v>
                </c:pt>
                <c:pt idx="2994" formatCode="General">
                  <c:v>2.1466633687003598</c:v>
                </c:pt>
                <c:pt idx="2995" formatCode="General">
                  <c:v>2.14488738376749</c:v>
                </c:pt>
                <c:pt idx="2996" formatCode="General">
                  <c:v>2.1423603242170102</c:v>
                </c:pt>
                <c:pt idx="2997" formatCode="General">
                  <c:v>2.1394047201811599</c:v>
                </c:pt>
                <c:pt idx="2998" formatCode="General">
                  <c:v>2.1363296985906501</c:v>
                </c:pt>
                <c:pt idx="2999" formatCode="General">
                  <c:v>2.1334069817936099</c:v>
                </c:pt>
                <c:pt idx="3000" formatCode="General">
                  <c:v>2.1308614023310999</c:v>
                </c:pt>
                <c:pt idx="3001" formatCode="General">
                  <c:v>2.1288754091864202</c:v>
                </c:pt>
                <c:pt idx="3002" formatCode="General">
                  <c:v>2.1276120165774399</c:v>
                </c:pt>
                <c:pt idx="3003" formatCode="General">
                  <c:v>2.1272857511909602</c:v>
                </c:pt>
                <c:pt idx="3004" formatCode="General">
                  <c:v>2.1284537501805998</c:v>
                </c:pt>
                <c:pt idx="3005" formatCode="General">
                  <c:v>2.13405067231513</c:v>
                </c:pt>
                <c:pt idx="3006" formatCode="General">
                  <c:v>2.1903420011098498</c:v>
                </c:pt>
                <c:pt idx="3007" formatCode="General">
                  <c:v>2.1598386560586298</c:v>
                </c:pt>
                <c:pt idx="3008" formatCode="General">
                  <c:v>2.13725877406217</c:v>
                </c:pt>
                <c:pt idx="3009" formatCode="General">
                  <c:v>2.1364630885585298</c:v>
                </c:pt>
                <c:pt idx="3010" formatCode="General">
                  <c:v>2.1383831101716502</c:v>
                </c:pt>
                <c:pt idx="3011" formatCode="General">
                  <c:v>2.1411424149841598</c:v>
                </c:pt>
                <c:pt idx="3012" formatCode="General">
                  <c:v>2.1442629647414599</c:v>
                </c:pt>
                <c:pt idx="3013" formatCode="General">
                  <c:v>2.14753727195431</c:v>
                </c:pt>
                <c:pt idx="3014" formatCode="General">
                  <c:v>2.1508317637268499</c:v>
                </c:pt>
                <c:pt idx="3015" formatCode="General">
                  <c:v>2.15406576478542</c:v>
                </c:pt>
                <c:pt idx="3016" formatCode="General">
                  <c:v>2.1571753100300599</c:v>
                </c:pt>
                <c:pt idx="3017" formatCode="General">
                  <c:v>2.16012054732276</c:v>
                </c:pt>
                <c:pt idx="3018" formatCode="General">
                  <c:v>2.1628819375474402</c:v>
                </c:pt>
                <c:pt idx="3019" formatCode="General">
                  <c:v>2.1654597383796599</c:v>
                </c:pt>
                <c:pt idx="3020" formatCode="General">
                  <c:v>2.1678740872490798</c:v>
                </c:pt>
                <c:pt idx="3021" formatCode="General">
                  <c:v>2.1701657840060902</c:v>
                </c:pt>
                <c:pt idx="3022" formatCode="General">
                  <c:v>2.1723981079646602</c:v>
                </c:pt>
                <c:pt idx="3023" formatCode="General">
                  <c:v>2.1746601456467198</c:v>
                </c:pt>
                <c:pt idx="3024" formatCode="General">
                  <c:v>2.1770722182107698</c:v>
                </c:pt>
                <c:pt idx="3025" formatCode="General">
                  <c:v>2.1797940671850502</c:v>
                </c:pt>
                <c:pt idx="3026" formatCode="General">
                  <c:v>2.1830363547438498</c:v>
                </c:pt>
                <c:pt idx="3027" formatCode="General">
                  <c:v>2.1870753700369301</c:v>
                </c:pt>
                <c:pt idx="3028" formatCode="General">
                  <c:v>2.1922686070820001</c:v>
                </c:pt>
                <c:pt idx="3029" formatCode="General">
                  <c:v>2.1990628046990999</c:v>
                </c:pt>
                <c:pt idx="3030" formatCode="General">
                  <c:v>2.2079717384079398</c:v>
                </c:pt>
                <c:pt idx="3031" formatCode="General">
                  <c:v>2.2194738219469099</c:v>
                </c:pt>
                <c:pt idx="3032" formatCode="General">
                  <c:v>2.2337530519592899</c:v>
                </c:pt>
                <c:pt idx="3033" formatCode="General">
                  <c:v>2.2503298098059301</c:v>
                </c:pt>
                <c:pt idx="3034" formatCode="General">
                  <c:v>2.2699294193134101</c:v>
                </c:pt>
                <c:pt idx="3035" formatCode="General">
                  <c:v>2.3211765703093401</c:v>
                </c:pt>
                <c:pt idx="3036" formatCode="General">
                  <c:v>2.2825044053145098</c:v>
                </c:pt>
                <c:pt idx="3037" formatCode="General">
                  <c:v>2.27646048372132</c:v>
                </c:pt>
                <c:pt idx="3038" formatCode="General">
                  <c:v>2.2655824309402601</c:v>
                </c:pt>
                <c:pt idx="3039" formatCode="General">
                  <c:v>2.25245743682343</c:v>
                </c:pt>
                <c:pt idx="3040" formatCode="General">
                  <c:v>2.2396673479540299</c:v>
                </c:pt>
                <c:pt idx="3041" formatCode="General">
                  <c:v>2.2286103044894698</c:v>
                </c:pt>
                <c:pt idx="3042" formatCode="General">
                  <c:v>2.2197752816956302</c:v>
                </c:pt>
                <c:pt idx="3043" formatCode="General">
                  <c:v>2.2131823320379498</c:v>
                </c:pt>
                <c:pt idx="3044" formatCode="General">
                  <c:v>2.2086743341465298</c:v>
                </c:pt>
                <c:pt idx="3045" formatCode="General">
                  <c:v>2.2060607260958598</c:v>
                </c:pt>
                <c:pt idx="3046" formatCode="General">
                  <c:v>2.2051735483909898</c:v>
                </c:pt>
                <c:pt idx="3047" formatCode="General">
                  <c:v>2.2058804819305999</c:v>
                </c:pt>
                <c:pt idx="3048" formatCode="General">
                  <c:v>2.2080781948271802</c:v>
                </c:pt>
                <c:pt idx="3049" formatCode="General">
                  <c:v>2.2116760209235</c:v>
                </c:pt>
                <c:pt idx="3050" formatCode="General">
                  <c:v>2.2165735326949298</c:v>
                </c:pt>
                <c:pt idx="3051" formatCode="General">
                  <c:v>2.2226333565491698</c:v>
                </c:pt>
                <c:pt idx="3052" formatCode="General">
                  <c:v>2.2296512230359999</c:v>
                </c:pt>
                <c:pt idx="3053" formatCode="General">
                  <c:v>2.2373281927202102</c:v>
                </c:pt>
                <c:pt idx="3054" formatCode="General">
                  <c:v>2.2452544753532502</c:v>
                </c:pt>
                <c:pt idx="3055" formatCode="General">
                  <c:v>2.2529180265715598</c:v>
                </c:pt>
                <c:pt idx="3056" formatCode="General">
                  <c:v>2.25974989693032</c:v>
                </c:pt>
                <c:pt idx="3057" formatCode="General">
                  <c:v>2.2652077449440999</c:v>
                </c:pt>
                <c:pt idx="3058" formatCode="General">
                  <c:v>2.2688797267570799</c:v>
                </c:pt>
                <c:pt idx="3059" formatCode="General">
                  <c:v>2.2705733714849301</c:v>
                </c:pt>
                <c:pt idx="3060" formatCode="General">
                  <c:v>2.2703531647928399</c:v>
                </c:pt>
                <c:pt idx="3061" formatCode="General">
                  <c:v>2.2685119445641</c:v>
                </c:pt>
                <c:pt idx="3062" formatCode="General">
                  <c:v>2.2654918207639199</c:v>
                </c:pt>
                <c:pt idx="3063" formatCode="General">
                  <c:v>2.2617891808398798</c:v>
                </c:pt>
                <c:pt idx="3064" formatCode="General">
                  <c:v>2.25787610288284</c:v>
                </c:pt>
                <c:pt idx="3065" formatCode="General">
                  <c:v>2.2541552822998399</c:v>
                </c:pt>
                <c:pt idx="3066" formatCode="General">
                  <c:v>2.2509526742685102</c:v>
                </c:pt>
                <c:pt idx="3067" formatCode="General">
                  <c:v>2.2485578213556199</c:v>
                </c:pt>
                <c:pt idx="3068" formatCode="General">
                  <c:v>2.2474051038813498</c:v>
                </c:pt>
                <c:pt idx="3069" formatCode="General">
                  <c:v>2.2493266545745301</c:v>
                </c:pt>
                <c:pt idx="3070" formatCode="General">
                  <c:v>2.2893062171124501</c:v>
                </c:pt>
                <c:pt idx="3071" formatCode="General">
                  <c:v>2.2643996609628001</c:v>
                </c:pt>
                <c:pt idx="3072" formatCode="General">
                  <c:v>2.2496954107254798</c:v>
                </c:pt>
                <c:pt idx="3073" formatCode="General">
                  <c:v>2.2495917167922301</c:v>
                </c:pt>
                <c:pt idx="3074" formatCode="General">
                  <c:v>2.25146798051719</c:v>
                </c:pt>
                <c:pt idx="3075" formatCode="General">
                  <c:v>2.2541526827451999</c:v>
                </c:pt>
                <c:pt idx="3076" formatCode="General">
                  <c:v>2.25730582841706</c:v>
                </c:pt>
                <c:pt idx="3077" formatCode="General">
                  <c:v>2.2607375582995801</c:v>
                </c:pt>
                <c:pt idx="3078" formatCode="General">
                  <c:v>2.26430397385051</c:v>
                </c:pt>
                <c:pt idx="3079" formatCode="General">
                  <c:v>2.26788408279331</c:v>
                </c:pt>
                <c:pt idx="3080" formatCode="General">
                  <c:v>2.2713754209382202</c:v>
                </c:pt>
                <c:pt idx="3081" formatCode="General">
                  <c:v>2.27469435470588</c:v>
                </c:pt>
                <c:pt idx="3082" formatCode="General">
                  <c:v>2.2777772721467899</c:v>
                </c:pt>
                <c:pt idx="3083" formatCode="General">
                  <c:v>2.2805814710735701</c:v>
                </c:pt>
                <c:pt idx="3084" formatCode="General">
                  <c:v>2.2830854684750199</c:v>
                </c:pt>
                <c:pt idx="3085" formatCode="General">
                  <c:v>2.2852888729717802</c:v>
                </c:pt>
                <c:pt idx="3086" formatCode="General">
                  <c:v>2.2872121866837798</c:v>
                </c:pt>
                <c:pt idx="3087" formatCode="General">
                  <c:v>2.2888970380370099</c:v>
                </c:pt>
                <c:pt idx="3088" formatCode="General">
                  <c:v>2.29040745055929</c:v>
                </c:pt>
                <c:pt idx="3089" formatCode="General">
                  <c:v>2.2918328738256499</c:v>
                </c:pt>
                <c:pt idx="3090" formatCode="General">
                  <c:v>2.29329388666459</c:v>
                </c:pt>
                <c:pt idx="3091" formatCode="General">
                  <c:v>2.2949517589002202</c:v>
                </c:pt>
                <c:pt idx="3092" formatCode="General">
                  <c:v>2.2970233965622602</c:v>
                </c:pt>
                <c:pt idx="3093" formatCode="General">
                  <c:v>2.2998033885598099</c:v>
                </c:pt>
                <c:pt idx="3094" formatCode="General">
                  <c:v>2.3036942338758601</c:v>
                </c:pt>
                <c:pt idx="3095" formatCode="General">
                  <c:v>2.3092431323412801</c:v>
                </c:pt>
                <c:pt idx="3096" formatCode="General">
                  <c:v>2.3171836803969499</c:v>
                </c:pt>
                <c:pt idx="3097" formatCode="General">
                  <c:v>2.3286245968436501</c:v>
                </c:pt>
                <c:pt idx="3098" formatCode="General">
                  <c:v>2.35544392221234</c:v>
                </c:pt>
                <c:pt idx="3099" formatCode="General">
                  <c:v>2.3629813350150299</c:v>
                </c:pt>
                <c:pt idx="3100" formatCode="General">
                  <c:v>2.3756953759393098</c:v>
                </c:pt>
                <c:pt idx="3101" formatCode="General">
                  <c:v>2.38535074771116</c:v>
                </c:pt>
                <c:pt idx="3102" formatCode="General">
                  <c:v>2.3844884562308102</c:v>
                </c:pt>
                <c:pt idx="3103" formatCode="General">
                  <c:v>2.3735224404461799</c:v>
                </c:pt>
                <c:pt idx="3104" formatCode="General">
                  <c:v>2.35726881221815</c:v>
                </c:pt>
                <c:pt idx="3105" formatCode="General">
                  <c:v>2.3404510679492598</c:v>
                </c:pt>
                <c:pt idx="3106" formatCode="General">
                  <c:v>2.3255966791866101</c:v>
                </c:pt>
                <c:pt idx="3107" formatCode="General">
                  <c:v>2.31347034053378</c:v>
                </c:pt>
                <c:pt idx="3108" formatCode="General">
                  <c:v>2.3040035674712001</c:v>
                </c:pt>
                <c:pt idx="3109" formatCode="General">
                  <c:v>2.2968735082188898</c:v>
                </c:pt>
                <c:pt idx="3110" formatCode="General">
                  <c:v>2.2917499997070898</c:v>
                </c:pt>
                <c:pt idx="3111" formatCode="General">
                  <c:v>2.2883736416418898</c:v>
                </c:pt>
                <c:pt idx="3112" formatCode="General">
                  <c:v>2.2865669278730398</c:v>
                </c:pt>
                <c:pt idx="3113" formatCode="General">
                  <c:v>2.2862234703998898</c:v>
                </c:pt>
                <c:pt idx="3114" formatCode="General">
                  <c:v>2.2872914192159999</c:v>
                </c:pt>
                <c:pt idx="3115" formatCode="General">
                  <c:v>2.2897548737355602</c:v>
                </c:pt>
                <c:pt idx="3116" formatCode="General">
                  <c:v>2.2936120695415401</c:v>
                </c:pt>
                <c:pt idx="3117" formatCode="General">
                  <c:v>2.2988471028101198</c:v>
                </c:pt>
                <c:pt idx="3118" formatCode="General">
                  <c:v>2.3053917172892202</c:v>
                </c:pt>
                <c:pt idx="3119" formatCode="General">
                  <c:v>2.3130758954419099</c:v>
                </c:pt>
                <c:pt idx="3120" formatCode="General">
                  <c:v>2.3215724790291099</c:v>
                </c:pt>
                <c:pt idx="3121" formatCode="General">
                  <c:v>2.3303531201643799</c:v>
                </c:pt>
                <c:pt idx="3122" formatCode="General">
                  <c:v>2.33868741788626</c:v>
                </c:pt>
                <c:pt idx="3123" formatCode="General">
                  <c:v>2.3457216583906702</c:v>
                </c:pt>
                <c:pt idx="3124" formatCode="General">
                  <c:v>2.3506491277344699</c:v>
                </c:pt>
                <c:pt idx="3125" formatCode="General">
                  <c:v>2.3529264447207998</c:v>
                </c:pt>
                <c:pt idx="3126" formatCode="General">
                  <c:v>2.3524369157242999</c:v>
                </c:pt>
                <c:pt idx="3127" formatCode="General">
                  <c:v>2.34951200309587</c:v>
                </c:pt>
                <c:pt idx="3128" formatCode="General">
                  <c:v>2.3448046531726998</c:v>
                </c:pt>
                <c:pt idx="3129" formatCode="General">
                  <c:v>2.3390937599855901</c:v>
                </c:pt>
                <c:pt idx="3130" formatCode="General">
                  <c:v>2.33311837911014</c:v>
                </c:pt>
                <c:pt idx="3131" formatCode="General">
                  <c:v>2.3275055718145499</c:v>
                </c:pt>
                <c:pt idx="3132" formatCode="General">
                  <c:v>2.32286615881267</c:v>
                </c:pt>
                <c:pt idx="3133" formatCode="General">
                  <c:v>2.32081204446918</c:v>
                </c:pt>
                <c:pt idx="3134" formatCode="General">
                  <c:v>2.3673818134320102</c:v>
                </c:pt>
                <c:pt idx="3135" formatCode="General">
                  <c:v>2.3206275312332898</c:v>
                </c:pt>
                <c:pt idx="3136" formatCode="General">
                  <c:v>2.3126365426317101</c:v>
                </c:pt>
                <c:pt idx="3137" formatCode="General">
                  <c:v>2.3113908269467598</c:v>
                </c:pt>
                <c:pt idx="3138" formatCode="General">
                  <c:v>2.31167740387844</c:v>
                </c:pt>
                <c:pt idx="3139" formatCode="General">
                  <c:v>2.31289418758809</c:v>
                </c:pt>
                <c:pt idx="3140" formatCode="General">
                  <c:v>2.31480757941672</c:v>
                </c:pt>
                <c:pt idx="3141" formatCode="General">
                  <c:v>2.3172477722359002</c:v>
                </c:pt>
                <c:pt idx="3142" formatCode="General">
                  <c:v>2.32005963243278</c:v>
                </c:pt>
                <c:pt idx="3143" formatCode="General">
                  <c:v>2.3230938417433298</c:v>
                </c:pt>
                <c:pt idx="3144" formatCode="General">
                  <c:v>2.3262079444706498</c:v>
                </c:pt>
                <c:pt idx="3145" formatCode="General">
                  <c:v>2.3292704497310601</c:v>
                </c:pt>
                <c:pt idx="3146" formatCode="General">
                  <c:v>2.3321656145127601</c:v>
                </c:pt>
                <c:pt idx="3147" formatCode="General">
                  <c:v>2.3347977116060501</c:v>
                </c:pt>
                <c:pt idx="3148" formatCode="General">
                  <c:v>2.33709410938634</c:v>
                </c:pt>
                <c:pt idx="3149" formatCode="General">
                  <c:v>2.3390068905099501</c:v>
                </c:pt>
                <c:pt idx="3150" formatCode="General">
                  <c:v>2.3405130943547299</c:v>
                </c:pt>
                <c:pt idx="3151" formatCode="General">
                  <c:v>2.3416139626322798</c:v>
                </c:pt>
                <c:pt idx="3152" formatCode="General">
                  <c:v>2.3423337773477901</c:v>
                </c:pt>
                <c:pt idx="3153" formatCode="General">
                  <c:v>2.3427190144378902</c:v>
                </c:pt>
                <c:pt idx="3154" formatCode="General">
                  <c:v>2.3428386397815899</c:v>
                </c:pt>
                <c:pt idx="3155" formatCode="General">
                  <c:v>2.34278652369645</c:v>
                </c:pt>
                <c:pt idx="3156" formatCode="General">
                  <c:v>2.34268726023104</c:v>
                </c:pt>
                <c:pt idx="3157" formatCode="General">
                  <c:v>2.3427073512216401</c:v>
                </c:pt>
                <c:pt idx="3158" formatCode="General">
                  <c:v>2.34307530811299</c:v>
                </c:pt>
                <c:pt idx="3159" formatCode="General">
                  <c:v>2.3441194717147402</c:v>
                </c:pt>
                <c:pt idx="3160" formatCode="General">
                  <c:v>2.3463657149800898</c:v>
                </c:pt>
                <c:pt idx="3161" formatCode="General">
                  <c:v>2.35133992119018</c:v>
                </c:pt>
                <c:pt idx="3162" formatCode="General">
                  <c:v>2.3827818509943302</c:v>
                </c:pt>
                <c:pt idx="3163" formatCode="General">
                  <c:v>2.3669011545872598</c:v>
                </c:pt>
                <c:pt idx="3164" formatCode="General">
                  <c:v>2.38068784914591</c:v>
                </c:pt>
                <c:pt idx="3165" formatCode="General">
                  <c:v>2.39839465605441</c:v>
                </c:pt>
                <c:pt idx="3166" formatCode="General">
                  <c:v>2.4147074265871402</c:v>
                </c:pt>
                <c:pt idx="3167" formatCode="General">
                  <c:v>2.4208787625991999</c:v>
                </c:pt>
                <c:pt idx="3168" formatCode="General">
                  <c:v>2.4121140259259102</c:v>
                </c:pt>
                <c:pt idx="3169" formatCode="General">
                  <c:v>2.3930990205856699</c:v>
                </c:pt>
                <c:pt idx="3170" formatCode="General">
                  <c:v>2.3717496654798098</c:v>
                </c:pt>
                <c:pt idx="3171" formatCode="General">
                  <c:v>2.3526800461208199</c:v>
                </c:pt>
                <c:pt idx="3172" formatCode="General">
                  <c:v>2.3371244384252399</c:v>
                </c:pt>
                <c:pt idx="3173" formatCode="General">
                  <c:v>2.3248294692157199</c:v>
                </c:pt>
                <c:pt idx="3174" formatCode="General">
                  <c:v>2.3151950447526599</c:v>
                </c:pt>
                <c:pt idx="3175" formatCode="General">
                  <c:v>2.30767908955406</c:v>
                </c:pt>
                <c:pt idx="3176" formatCode="General">
                  <c:v>2.3018850917005702</c:v>
                </c:pt>
                <c:pt idx="3177" formatCode="General">
                  <c:v>2.2975523885581102</c:v>
                </c:pt>
                <c:pt idx="3178" formatCode="General">
                  <c:v>2.29452766496071</c:v>
                </c:pt>
                <c:pt idx="3179" formatCode="General">
                  <c:v>2.2927395922987301</c:v>
                </c:pt>
                <c:pt idx="3180" formatCode="General">
                  <c:v>2.2921800610534802</c:v>
                </c:pt>
                <c:pt idx="3181" formatCode="General">
                  <c:v>2.2928900123450999</c:v>
                </c:pt>
                <c:pt idx="3182" formatCode="General">
                  <c:v>2.29494601751917</c:v>
                </c:pt>
                <c:pt idx="3183" formatCode="General">
                  <c:v>2.29844229286959</c:v>
                </c:pt>
                <c:pt idx="3184" formatCode="General">
                  <c:v>2.3034608812122799</c:v>
                </c:pt>
                <c:pt idx="3185" formatCode="General">
                  <c:v>2.3100208309793002</c:v>
                </c:pt>
                <c:pt idx="3186" formatCode="General">
                  <c:v>2.3179981269677001</c:v>
                </c:pt>
                <c:pt idx="3187" formatCode="General">
                  <c:v>2.3270183130497801</c:v>
                </c:pt>
                <c:pt idx="3188" formatCode="General">
                  <c:v>2.3363521061549402</c:v>
                </c:pt>
                <c:pt idx="3189" formatCode="General">
                  <c:v>2.34489034806123</c:v>
                </c:pt>
                <c:pt idx="3190" formatCode="General">
                  <c:v>2.3513022818807801</c:v>
                </c:pt>
                <c:pt idx="3191" formatCode="General">
                  <c:v>2.3544138487087301</c:v>
                </c:pt>
                <c:pt idx="3192" formatCode="General">
                  <c:v>2.3536572551521799</c:v>
                </c:pt>
                <c:pt idx="3193" formatCode="General">
                  <c:v>2.3493030667902102</c:v>
                </c:pt>
                <c:pt idx="3194" formatCode="General">
                  <c:v>2.3423114318059599</c:v>
                </c:pt>
                <c:pt idx="3195" formatCode="General">
                  <c:v>2.3339474422641699</c:v>
                </c:pt>
                <c:pt idx="3196" formatCode="General">
                  <c:v>2.3255087326320401</c:v>
                </c:pt>
                <c:pt idx="3197" formatCode="General">
                  <c:v>2.3192663042691</c:v>
                </c:pt>
                <c:pt idx="3198" formatCode="General">
                  <c:v>2.4393834596463901</c:v>
                </c:pt>
                <c:pt idx="3199" formatCode="General">
                  <c:v>2.3058733303661598</c:v>
                </c:pt>
                <c:pt idx="3200" formatCode="General">
                  <c:v>2.2988803033598701</c:v>
                </c:pt>
                <c:pt idx="3201" formatCode="General">
                  <c:v>2.2949179310110002</c:v>
                </c:pt>
                <c:pt idx="3202" formatCode="General">
                  <c:v>2.2924281965002899</c:v>
                </c:pt>
                <c:pt idx="3203" formatCode="General">
                  <c:v>2.2911172344006698</c:v>
                </c:pt>
                <c:pt idx="3204" formatCode="General">
                  <c:v>2.2908149859779101</c:v>
                </c:pt>
                <c:pt idx="3205" formatCode="General">
                  <c:v>2.29136978770702</c:v>
                </c:pt>
                <c:pt idx="3206" formatCode="General">
                  <c:v>2.29262880789289</c:v>
                </c:pt>
                <c:pt idx="3207" formatCode="General">
                  <c:v>2.29443344796911</c:v>
                </c:pt>
                <c:pt idx="3208" formatCode="General">
                  <c:v>2.2966196876329001</c:v>
                </c:pt>
                <c:pt idx="3209" formatCode="General">
                  <c:v>2.2990214376632898</c:v>
                </c:pt>
                <c:pt idx="3210" formatCode="General">
                  <c:v>2.3014761022362298</c:v>
                </c:pt>
                <c:pt idx="3211" formatCode="General">
                  <c:v>2.3038314625286498</c:v>
                </c:pt>
                <c:pt idx="3212" formatCode="General">
                  <c:v>2.3059527820186299</c:v>
                </c:pt>
                <c:pt idx="3213" formatCode="General">
                  <c:v>2.3077290078639998</c:v>
                </c:pt>
                <c:pt idx="3214" formatCode="General">
                  <c:v>2.30907717509703</c:v>
                </c:pt>
                <c:pt idx="3215" formatCode="General">
                  <c:v>2.3099445574468001</c:v>
                </c:pt>
                <c:pt idx="3216" formatCode="General">
                  <c:v>2.3103086257207699</c:v>
                </c:pt>
                <c:pt idx="3217" formatCode="General">
                  <c:v>2.3101753394683899</c:v>
                </c:pt>
                <c:pt idx="3218" formatCode="General">
                  <c:v>2.3095766273798102</c:v>
                </c:pt>
                <c:pt idx="3219" formatCode="General">
                  <c:v>2.3085681064507901</c:v>
                </c:pt>
                <c:pt idx="3220" formatCode="General">
                  <c:v>2.30722824782318</c:v>
                </c:pt>
                <c:pt idx="3221" formatCode="General">
                  <c:v>2.30566058411602</c:v>
                </c:pt>
                <c:pt idx="3222" formatCode="General">
                  <c:v>2.3040021069773799</c:v>
                </c:pt>
                <c:pt idx="3223" formatCode="General">
                  <c:v>2.3024497127874399</c:v>
                </c:pt>
                <c:pt idx="3224" formatCode="General">
                  <c:v>2.3014131184425799</c:v>
                </c:pt>
                <c:pt idx="3225" formatCode="General">
                  <c:v>2.3128318372165602</c:v>
                </c:pt>
                <c:pt idx="3226" formatCode="General">
                  <c:v>2.3017322144388599</c:v>
                </c:pt>
                <c:pt idx="3227" formatCode="General">
                  <c:v>2.3032398335874902</c:v>
                </c:pt>
                <c:pt idx="3228" formatCode="General">
                  <c:v>2.3083724315696901</c:v>
                </c:pt>
                <c:pt idx="3229" formatCode="General">
                  <c:v>2.3180480698025998</c:v>
                </c:pt>
                <c:pt idx="3230" formatCode="General">
                  <c:v>2.3335022508639698</c:v>
                </c:pt>
                <c:pt idx="3231" formatCode="General">
                  <c:v>2.3532086170315001</c:v>
                </c:pt>
                <c:pt idx="3232" formatCode="General">
                  <c:v>2.3682950403362999</c:v>
                </c:pt>
                <c:pt idx="3233" formatCode="General">
                  <c:v>2.3659689146187901</c:v>
                </c:pt>
                <c:pt idx="3234" formatCode="General">
                  <c:v>2.3459552907728201</c:v>
                </c:pt>
                <c:pt idx="3235" formatCode="General">
                  <c:v>2.3201078786411902</c:v>
                </c:pt>
                <c:pt idx="3236" formatCode="General">
                  <c:v>2.2969048495459501</c:v>
                </c:pt>
                <c:pt idx="3237" formatCode="General">
                  <c:v>2.2784029075303098</c:v>
                </c:pt>
                <c:pt idx="3238" formatCode="General">
                  <c:v>2.2639975331804898</c:v>
                </c:pt>
                <c:pt idx="3239" formatCode="General">
                  <c:v>2.2526657738624798</c:v>
                </c:pt>
                <c:pt idx="3240" formatCode="General">
                  <c:v>2.2435901632750199</c:v>
                </c:pt>
                <c:pt idx="3241" formatCode="General">
                  <c:v>2.2362180655364399</c:v>
                </c:pt>
                <c:pt idx="3242" formatCode="General">
                  <c:v>2.2302009487978598</c:v>
                </c:pt>
                <c:pt idx="3243" formatCode="General">
                  <c:v>2.2253321364266201</c:v>
                </c:pt>
                <c:pt idx="3244" formatCode="General">
                  <c:v>2.22150343421694</c:v>
                </c:pt>
                <c:pt idx="3245" formatCode="General">
                  <c:v>2.2186786023676301</c:v>
                </c:pt>
                <c:pt idx="3246" formatCode="General">
                  <c:v>2.21687864313731</c:v>
                </c:pt>
                <c:pt idx="3247" formatCode="General">
                  <c:v>2.21617463106399</c:v>
                </c:pt>
                <c:pt idx="3248" formatCode="General">
                  <c:v>2.2166844269594299</c:v>
                </c:pt>
                <c:pt idx="3249" formatCode="General">
                  <c:v>2.2185690161404601</c:v>
                </c:pt>
                <c:pt idx="3250" formatCode="General">
                  <c:v>2.2220216993411199</c:v>
                </c:pt>
                <c:pt idx="3251" formatCode="General">
                  <c:v>2.2272381652723201</c:v>
                </c:pt>
                <c:pt idx="3252" formatCode="General">
                  <c:v>2.23434763555194</c:v>
                </c:pt>
                <c:pt idx="3253" formatCode="General">
                  <c:v>2.2432793249873502</c:v>
                </c:pt>
                <c:pt idx="3254" formatCode="General">
                  <c:v>2.2535516324131399</c:v>
                </c:pt>
                <c:pt idx="3255" formatCode="General">
                  <c:v>2.2640396676668302</c:v>
                </c:pt>
                <c:pt idx="3256" formatCode="General">
                  <c:v>2.2729197167316602</c:v>
                </c:pt>
                <c:pt idx="3257" formatCode="General">
                  <c:v>2.27808504865017</c:v>
                </c:pt>
                <c:pt idx="3258" formatCode="General">
                  <c:v>2.2780640287374001</c:v>
                </c:pt>
                <c:pt idx="3259" formatCode="General">
                  <c:v>2.2728538192090402</c:v>
                </c:pt>
                <c:pt idx="3260" formatCode="General">
                  <c:v>2.26401210521739</c:v>
                </c:pt>
                <c:pt idx="3261" formatCode="General">
                  <c:v>2.25604008368287</c:v>
                </c:pt>
                <c:pt idx="3262" formatCode="General">
                  <c:v>2.2532378740646002</c:v>
                </c:pt>
                <c:pt idx="3263" formatCode="General">
                  <c:v>2.2314695029888401</c:v>
                </c:pt>
                <c:pt idx="3264" formatCode="General">
                  <c:v>2.2219070161879202</c:v>
                </c:pt>
                <c:pt idx="3265" formatCode="General">
                  <c:v>2.2144479666047201</c:v>
                </c:pt>
                <c:pt idx="3266" formatCode="General">
                  <c:v>2.20870711474713</c:v>
                </c:pt>
                <c:pt idx="3267" formatCode="General">
                  <c:v>2.2045076780213901</c:v>
                </c:pt>
                <c:pt idx="3268" formatCode="General">
                  <c:v>2.2016850454245298</c:v>
                </c:pt>
                <c:pt idx="3269" formatCode="General">
                  <c:v>2.2000786278418101</c:v>
                </c:pt>
                <c:pt idx="3270" formatCode="General">
                  <c:v>2.1995314157917001</c:v>
                </c:pt>
                <c:pt idx="3271" formatCode="General">
                  <c:v>2.1998863863736502</c:v>
                </c:pt>
                <c:pt idx="3272" formatCode="General">
                  <c:v>2.2009817632667001</c:v>
                </c:pt>
                <c:pt idx="3273" formatCode="General">
                  <c:v>2.20264753606385</c:v>
                </c:pt>
                <c:pt idx="3274" formatCode="General">
                  <c:v>2.20470483202776</c:v>
                </c:pt>
                <c:pt idx="3275" formatCode="General">
                  <c:v>2.2069688696567402</c:v>
                </c:pt>
                <c:pt idx="3276" formatCode="General">
                  <c:v>2.20925536018607</c:v>
                </c:pt>
                <c:pt idx="3277" formatCode="General">
                  <c:v>2.21138940308738</c:v>
                </c:pt>
                <c:pt idx="3278" formatCode="General">
                  <c:v>2.2132152989013201</c:v>
                </c:pt>
                <c:pt idx="3279" formatCode="General">
                  <c:v>2.2146054641733302</c:v>
                </c:pt>
                <c:pt idx="3280" formatCode="General">
                  <c:v>2.21546687774191</c:v>
                </c:pt>
                <c:pt idx="3281" formatCode="General">
                  <c:v>2.2157441488882901</c:v>
                </c:pt>
                <c:pt idx="3282" formatCode="General">
                  <c:v>2.2154191633093698</c:v>
                </c:pt>
                <c:pt idx="3283" formatCode="General">
                  <c:v>2.2145080821324501</c:v>
                </c:pt>
                <c:pt idx="3284" formatCode="General">
                  <c:v>2.2130571059293498</c:v>
                </c:pt>
                <c:pt idx="3285" formatCode="General">
                  <c:v>2.2111390863892102</c:v>
                </c:pt>
                <c:pt idx="3286" formatCode="General">
                  <c:v>2.2088555812138901</c:v>
                </c:pt>
                <c:pt idx="3287" formatCode="General">
                  <c:v>2.20637215106097</c:v>
                </c:pt>
                <c:pt idx="3288" formatCode="General">
                  <c:v>2.20480102216847</c:v>
                </c:pt>
                <c:pt idx="3289" formatCode="General">
                  <c:v>2.2022943269273401</c:v>
                </c:pt>
                <c:pt idx="3290" formatCode="General">
                  <c:v>2.1986986692353798</c:v>
                </c:pt>
                <c:pt idx="3291" formatCode="General">
                  <c:v>2.1969118167847901</c:v>
                </c:pt>
                <c:pt idx="3292" formatCode="General">
                  <c:v>2.1964151033835799</c:v>
                </c:pt>
                <c:pt idx="3293" formatCode="General">
                  <c:v>2.1980616461292599</c:v>
                </c:pt>
                <c:pt idx="3294" formatCode="General">
                  <c:v>2.2033315912900902</c:v>
                </c:pt>
                <c:pt idx="3295" formatCode="General">
                  <c:v>2.21443790672518</c:v>
                </c:pt>
                <c:pt idx="3296" formatCode="General">
                  <c:v>2.23326801625115</c:v>
                </c:pt>
                <c:pt idx="3297" formatCode="General">
                  <c:v>2.2557652421079202</c:v>
                </c:pt>
                <c:pt idx="3298" formatCode="General">
                  <c:v>2.26444448362377</c:v>
                </c:pt>
                <c:pt idx="3299" formatCode="General">
                  <c:v>2.2467704335702399</c:v>
                </c:pt>
                <c:pt idx="3300" formatCode="General">
                  <c:v>2.2168922903699699</c:v>
                </c:pt>
                <c:pt idx="3301" formatCode="General">
                  <c:v>2.19001822179747</c:v>
                </c:pt>
                <c:pt idx="3302" formatCode="General">
                  <c:v>2.16955089625954</c:v>
                </c:pt>
                <c:pt idx="3303" formatCode="General">
                  <c:v>2.15422183001255</c:v>
                </c:pt>
                <c:pt idx="3304" formatCode="General">
                  <c:v>2.1424015398378198</c:v>
                </c:pt>
                <c:pt idx="3305" formatCode="General">
                  <c:v>2.1329531179453101</c:v>
                </c:pt>
                <c:pt idx="3306" formatCode="General">
                  <c:v>2.1251766555566398</c:v>
                </c:pt>
                <c:pt idx="3307" formatCode="General">
                  <c:v>2.1186563932251499</c:v>
                </c:pt>
                <c:pt idx="3308" formatCode="General">
                  <c:v>2.11315107821085</c:v>
                </c:pt>
                <c:pt idx="3309" formatCode="General">
                  <c:v>2.1085283706303701</c:v>
                </c:pt>
                <c:pt idx="3310" formatCode="General">
                  <c:v>2.1047279943496102</c:v>
                </c:pt>
                <c:pt idx="3311" formatCode="General">
                  <c:v>2.1017423614005799</c:v>
                </c:pt>
                <c:pt idx="3312" formatCode="General">
                  <c:v>2.0996081277552201</c:v>
                </c:pt>
                <c:pt idx="3313" formatCode="General">
                  <c:v>2.0984051395982801</c:v>
                </c:pt>
                <c:pt idx="3314" formatCode="General">
                  <c:v>2.0982607472127102</c:v>
                </c:pt>
                <c:pt idx="3315" formatCode="General">
                  <c:v>2.0993576723309602</c:v>
                </c:pt>
                <c:pt idx="3316" formatCode="General">
                  <c:v>2.1019420126914699</c:v>
                </c:pt>
                <c:pt idx="3317" formatCode="General">
                  <c:v>2.1063229096281999</c:v>
                </c:pt>
                <c:pt idx="3318" formatCode="General">
                  <c:v>2.11284359150509</c:v>
                </c:pt>
                <c:pt idx="3319" formatCode="General">
                  <c:v>2.1217810449930599</c:v>
                </c:pt>
                <c:pt idx="3320" formatCode="General">
                  <c:v>2.1331035744025901</c:v>
                </c:pt>
                <c:pt idx="3321" formatCode="General">
                  <c:v>2.1460302595431702</c:v>
                </c:pt>
                <c:pt idx="3322" formatCode="General">
                  <c:v>2.1585349959288198</c:v>
                </c:pt>
                <c:pt idx="3323" formatCode="General">
                  <c:v>2.1674258770056798</c:v>
                </c:pt>
                <c:pt idx="3324" formatCode="General">
                  <c:v>2.16993681607455</c:v>
                </c:pt>
                <c:pt idx="3325" formatCode="General">
                  <c:v>2.18388695460765</c:v>
                </c:pt>
                <c:pt idx="3326" formatCode="General">
                  <c:v>2.1543815744856398</c:v>
                </c:pt>
                <c:pt idx="3327" formatCode="General">
                  <c:v>2.1400215084384602</c:v>
                </c:pt>
                <c:pt idx="3328" formatCode="General">
                  <c:v>2.1269159287824402</c:v>
                </c:pt>
                <c:pt idx="3329" formatCode="General">
                  <c:v>2.1155759225002302</c:v>
                </c:pt>
                <c:pt idx="3330" formatCode="General">
                  <c:v>2.1063803623203001</c:v>
                </c:pt>
                <c:pt idx="3331" formatCode="General">
                  <c:v>2.0992962817431402</c:v>
                </c:pt>
                <c:pt idx="3332" formatCode="General">
                  <c:v>2.0941197285122799</c:v>
                </c:pt>
                <c:pt idx="3333" formatCode="General">
                  <c:v>2.0906114447529398</c:v>
                </c:pt>
                <c:pt idx="3334" formatCode="General">
                  <c:v>2.08854962257411</c:v>
                </c:pt>
                <c:pt idx="3335" formatCode="General">
                  <c:v>2.0877408420739498</c:v>
                </c:pt>
                <c:pt idx="3336" formatCode="General">
                  <c:v>2.0880135775129101</c:v>
                </c:pt>
                <c:pt idx="3337" formatCode="General">
                  <c:v>2.0892062242371701</c:v>
                </c:pt>
                <c:pt idx="3338" formatCode="General">
                  <c:v>2.0911552908848101</c:v>
                </c:pt>
                <c:pt idx="3339" formatCode="General">
                  <c:v>2.0936866548132098</c:v>
                </c:pt>
                <c:pt idx="3340" formatCode="General">
                  <c:v>2.0966115774332499</c:v>
                </c:pt>
                <c:pt idx="3341" formatCode="General">
                  <c:v>2.09972837519972</c:v>
                </c:pt>
                <c:pt idx="3342" formatCode="General">
                  <c:v>2.1028297123708302</c:v>
                </c:pt>
                <c:pt idx="3343" formatCode="General">
                  <c:v>2.1057143438099599</c:v>
                </c:pt>
                <c:pt idx="3344" formatCode="General">
                  <c:v>2.1082010476367601</c:v>
                </c:pt>
                <c:pt idx="3345" formatCode="General">
                  <c:v>2.11014186881002</c:v>
                </c:pt>
                <c:pt idx="3346" formatCode="General">
                  <c:v>2.11143197749124</c:v>
                </c:pt>
                <c:pt idx="3347" formatCode="General">
                  <c:v>2.1120144643566898</c:v>
                </c:pt>
                <c:pt idx="3348" formatCode="General">
                  <c:v>2.11188000828023</c:v>
                </c:pt>
                <c:pt idx="3349" formatCode="General">
                  <c:v>2.1110636564585201</c:v>
                </c:pt>
                <c:pt idx="3350" formatCode="General">
                  <c:v>2.1096493376594898</c:v>
                </c:pt>
                <c:pt idx="3351" formatCode="General">
                  <c:v>2.1079533295929802</c:v>
                </c:pt>
                <c:pt idx="3352" formatCode="General">
                  <c:v>2.1077735723683202</c:v>
                </c:pt>
                <c:pt idx="3353" formatCode="General">
                  <c:v>2.1026339556698899</c:v>
                </c:pt>
                <c:pt idx="3354" formatCode="General">
                  <c:v>2.0997253223607499</c:v>
                </c:pt>
                <c:pt idx="3355" formatCode="General">
                  <c:v>2.0969419969787002</c:v>
                </c:pt>
                <c:pt idx="3356" formatCode="General">
                  <c:v>2.0945012650893502</c:v>
                </c:pt>
                <c:pt idx="3357" formatCode="General">
                  <c:v>2.0928008692069602</c:v>
                </c:pt>
                <c:pt idx="3358" formatCode="General">
                  <c:v>2.09251137130703</c:v>
                </c:pt>
                <c:pt idx="3359" formatCode="General">
                  <c:v>2.0948255700209102</c:v>
                </c:pt>
                <c:pt idx="3360" formatCode="General">
                  <c:v>2.1019043292717998</c:v>
                </c:pt>
                <c:pt idx="3361" formatCode="General">
                  <c:v>2.1172057509408799</c:v>
                </c:pt>
                <c:pt idx="3362" formatCode="General">
                  <c:v>2.1426393827164101</c:v>
                </c:pt>
                <c:pt idx="3363" formatCode="General">
                  <c:v>2.1642926443491399</c:v>
                </c:pt>
                <c:pt idx="3364" formatCode="General">
                  <c:v>2.1533145022803701</c:v>
                </c:pt>
                <c:pt idx="3365" formatCode="General">
                  <c:v>2.1199355743372799</c:v>
                </c:pt>
                <c:pt idx="3366" formatCode="General">
                  <c:v>2.0899971186165001</c:v>
                </c:pt>
                <c:pt idx="3367" formatCode="General">
                  <c:v>2.0687895341718301</c:v>
                </c:pt>
                <c:pt idx="3368" formatCode="General">
                  <c:v>2.0538302140151901</c:v>
                </c:pt>
                <c:pt idx="3369" formatCode="General">
                  <c:v>2.0427048936164001</c:v>
                </c:pt>
                <c:pt idx="3370" formatCode="General">
                  <c:v>2.03396458163592</c:v>
                </c:pt>
                <c:pt idx="3371" formatCode="General">
                  <c:v>2.0268052068766398</c:v>
                </c:pt>
                <c:pt idx="3372" formatCode="General">
                  <c:v>2.0207824276257198</c:v>
                </c:pt>
                <c:pt idx="3373" formatCode="General">
                  <c:v>2.0156498735194801</c:v>
                </c:pt>
                <c:pt idx="3374" formatCode="General">
                  <c:v>2.0112738157172498</c:v>
                </c:pt>
                <c:pt idx="3375" formatCode="General">
                  <c:v>2.0075884618182598</c:v>
                </c:pt>
                <c:pt idx="3376" formatCode="General">
                  <c:v>2.0045728297982599</c:v>
                </c:pt>
                <c:pt idx="3377" formatCode="General">
                  <c:v>2.0022398174954201</c:v>
                </c:pt>
                <c:pt idx="3378" formatCode="General">
                  <c:v>2.0006330516726698</c:v>
                </c:pt>
                <c:pt idx="3379" formatCode="General">
                  <c:v>1.99982970092879</c:v>
                </c:pt>
                <c:pt idx="3380" formatCode="General">
                  <c:v>1.99994889253801</c:v>
                </c:pt>
                <c:pt idx="3381" formatCode="General">
                  <c:v>2.0011661495812598</c:v>
                </c:pt>
                <c:pt idx="3382" formatCode="General">
                  <c:v>2.0037341417902099</c:v>
                </c:pt>
                <c:pt idx="3383" formatCode="General">
                  <c:v>2.0080075836503601</c:v>
                </c:pt>
                <c:pt idx="3384" formatCode="General">
                  <c:v>2.01446099302466</c:v>
                </c:pt>
                <c:pt idx="3385" formatCode="General">
                  <c:v>2.0236617119044502</c:v>
                </c:pt>
                <c:pt idx="3386" formatCode="General">
                  <c:v>2.0360997620150099</c:v>
                </c:pt>
                <c:pt idx="3387" formatCode="General">
                  <c:v>2.0517009414326099</c:v>
                </c:pt>
                <c:pt idx="3388" formatCode="General">
                  <c:v>2.06951131268469</c:v>
                </c:pt>
                <c:pt idx="3389" formatCode="General">
                  <c:v>2.0860475115334598</c:v>
                </c:pt>
                <c:pt idx="3390" formatCode="General">
                  <c:v>2.08757916558358</c:v>
                </c:pt>
                <c:pt idx="3391" formatCode="General">
                  <c:v>2.0820325914813802</c:v>
                </c:pt>
                <c:pt idx="3392" formatCode="General">
                  <c:v>2.0693162151958502</c:v>
                </c:pt>
                <c:pt idx="3393" formatCode="General">
                  <c:v>2.05453452233585</c:v>
                </c:pt>
                <c:pt idx="3394" formatCode="General">
                  <c:v>2.04117267185643</c:v>
                </c:pt>
                <c:pt idx="3395" formatCode="General">
                  <c:v>2.0305372327007398</c:v>
                </c:pt>
                <c:pt idx="3396" formatCode="General">
                  <c:v>2.0227070804015401</c:v>
                </c:pt>
                <c:pt idx="3397" formatCode="General">
                  <c:v>2.0173284527902702</c:v>
                </c:pt>
                <c:pt idx="3398" formatCode="General">
                  <c:v>2.0139881117023402</c:v>
                </c:pt>
                <c:pt idx="3399" formatCode="General">
                  <c:v>2.0123357990118498</c:v>
                </c:pt>
                <c:pt idx="3400" formatCode="General">
                  <c:v>2.0121022903878898</c:v>
                </c:pt>
                <c:pt idx="3401" formatCode="General">
                  <c:v>2.0130828967941099</c:v>
                </c:pt>
                <c:pt idx="3402" formatCode="General">
                  <c:v>2.0151130987668302</c:v>
                </c:pt>
                <c:pt idx="3403" formatCode="General">
                  <c:v>2.0180451857230599</c:v>
                </c:pt>
                <c:pt idx="3404" formatCode="General">
                  <c:v>2.0217287456920801</c:v>
                </c:pt>
                <c:pt idx="3405" formatCode="General">
                  <c:v>2.0259963900845901</c:v>
                </c:pt>
                <c:pt idx="3406" formatCode="General">
                  <c:v>2.03065603628017</c:v>
                </c:pt>
                <c:pt idx="3407" formatCode="General">
                  <c:v>2.0354909967986301</c:v>
                </c:pt>
                <c:pt idx="3408" formatCode="General">
                  <c:v>2.0402683857019999</c:v>
                </c:pt>
                <c:pt idx="3409" formatCode="General">
                  <c:v>2.0447548251699001</c:v>
                </c:pt>
                <c:pt idx="3410" formatCode="General">
                  <c:v>2.04873653749081</c:v>
                </c:pt>
                <c:pt idx="3411" formatCode="General">
                  <c:v>2.0520395130014499</c:v>
                </c:pt>
                <c:pt idx="3412" formatCode="General">
                  <c:v>2.0545456418683501</c:v>
                </c:pt>
                <c:pt idx="3413" formatCode="General">
                  <c:v>2.0562050348519199</c:v>
                </c:pt>
                <c:pt idx="3414" formatCode="General">
                  <c:v>2.0570984591289401</c:v>
                </c:pt>
                <c:pt idx="3415" formatCode="General">
                  <c:v>2.0632869627764001</c:v>
                </c:pt>
                <c:pt idx="3416" formatCode="General">
                  <c:v>2.0563144644508</c:v>
                </c:pt>
                <c:pt idx="3417" formatCode="General">
                  <c:v>2.05494406134392</c:v>
                </c:pt>
                <c:pt idx="3418" formatCode="General">
                  <c:v>2.0531742717983001</c:v>
                </c:pt>
                <c:pt idx="3419" formatCode="General">
                  <c:v>2.05111888435209</c:v>
                </c:pt>
                <c:pt idx="3420" formatCode="General">
                  <c:v>2.048947381349</c:v>
                </c:pt>
                <c:pt idx="3421" formatCode="General">
                  <c:v>2.0468748456194499</c:v>
                </c:pt>
                <c:pt idx="3422" formatCode="General">
                  <c:v>2.0452040913106599</c:v>
                </c:pt>
                <c:pt idx="3423" formatCode="General">
                  <c:v>2.0444217857642002</c:v>
                </c:pt>
                <c:pt idx="3424" formatCode="General">
                  <c:v>2.0454097547330599</c:v>
                </c:pt>
                <c:pt idx="3425" formatCode="General">
                  <c:v>2.0499156354867498</c:v>
                </c:pt>
                <c:pt idx="3426" formatCode="General">
                  <c:v>2.06148440844659</c:v>
                </c:pt>
                <c:pt idx="3427" formatCode="General">
                  <c:v>2.0857330602616702</c:v>
                </c:pt>
                <c:pt idx="3428" formatCode="General">
                  <c:v>2.11828100648165</c:v>
                </c:pt>
                <c:pt idx="3429" formatCode="General">
                  <c:v>2.1178892805424101</c:v>
                </c:pt>
                <c:pt idx="3430" formatCode="General">
                  <c:v>2.0811633006025501</c:v>
                </c:pt>
                <c:pt idx="3431" formatCode="General">
                  <c:v>2.0489899069943398</c:v>
                </c:pt>
                <c:pt idx="3432" formatCode="General">
                  <c:v>2.0284566800736901</c:v>
                </c:pt>
                <c:pt idx="3433" formatCode="General">
                  <c:v>2.0150609722639001</c:v>
                </c:pt>
                <c:pt idx="3434" formatCode="General">
                  <c:v>2.0055496351563802</c:v>
                </c:pt>
                <c:pt idx="3435" formatCode="General">
                  <c:v>1.9982581052280799</c:v>
                </c:pt>
                <c:pt idx="3436" formatCode="General">
                  <c:v>1.9923548354601199</c:v>
                </c:pt>
                <c:pt idx="3437" formatCode="General">
                  <c:v>1.9874134419214999</c:v>
                </c:pt>
                <c:pt idx="3438" formatCode="General">
                  <c:v>1.9832107559294401</c:v>
                </c:pt>
                <c:pt idx="3439" formatCode="General">
                  <c:v>1.97963116109714</c:v>
                </c:pt>
                <c:pt idx="3440" formatCode="General">
                  <c:v>1.9766195465163701</c:v>
                </c:pt>
                <c:pt idx="3441" formatCode="General">
                  <c:v>1.9741574766019001</c:v>
                </c:pt>
                <c:pt idx="3442" formatCode="General">
                  <c:v>1.9722513368685699</c:v>
                </c:pt>
                <c:pt idx="3443" formatCode="General">
                  <c:v>1.9709274626039199</c:v>
                </c:pt>
                <c:pt idx="3444" formatCode="General">
                  <c:v>1.97023221555316</c:v>
                </c:pt>
                <c:pt idx="3445" formatCode="General">
                  <c:v>1.9702366021165401</c:v>
                </c:pt>
                <c:pt idx="3446" formatCode="General">
                  <c:v>1.9710462037682901</c:v>
                </c:pt>
                <c:pt idx="3447" formatCode="General">
                  <c:v>1.97281835959334</c:v>
                </c:pt>
                <c:pt idx="3448" formatCode="General">
                  <c:v>1.9757899075652501</c:v>
                </c:pt>
                <c:pt idx="3449" formatCode="General">
                  <c:v>1.9803202865060801</c:v>
                </c:pt>
                <c:pt idx="3450" formatCode="General">
                  <c:v>1.9869577003815999</c:v>
                </c:pt>
                <c:pt idx="3451" formatCode="General">
                  <c:v>1.9966052422565701</c:v>
                </c:pt>
                <c:pt idx="3452" formatCode="General">
                  <c:v>2.1313608064184399</c:v>
                </c:pt>
                <c:pt idx="3453" formatCode="General">
                  <c:v>2.0275067496995298</c:v>
                </c:pt>
                <c:pt idx="3454" formatCode="General">
                  <c:v>2.0483431804162899</c:v>
                </c:pt>
                <c:pt idx="3455" formatCode="General">
                  <c:v>2.0673684641906802</c:v>
                </c:pt>
                <c:pt idx="3456" formatCode="General">
                  <c:v>2.0754267476549</c:v>
                </c:pt>
                <c:pt idx="3457" formatCode="General">
                  <c:v>2.06864937153399</c:v>
                </c:pt>
                <c:pt idx="3458" formatCode="General">
                  <c:v>2.05325706394343</c:v>
                </c:pt>
                <c:pt idx="3459" formatCode="General">
                  <c:v>2.03737003301136</c:v>
                </c:pt>
                <c:pt idx="3460" formatCode="General">
                  <c:v>2.02482328213816</c:v>
                </c:pt>
                <c:pt idx="3461" formatCode="General">
                  <c:v>2.0161533550690902</c:v>
                </c:pt>
                <c:pt idx="3462" formatCode="General">
                  <c:v>2.0107516674743899</c:v>
                </c:pt>
                <c:pt idx="3463" formatCode="General">
                  <c:v>2.0078858569624098</c:v>
                </c:pt>
                <c:pt idx="3464" formatCode="General">
                  <c:v>2.0069803205946601</c:v>
                </c:pt>
                <c:pt idx="3465" formatCode="General">
                  <c:v>2.0076358323848802</c:v>
                </c:pt>
                <c:pt idx="3466" formatCode="General">
                  <c:v>2.0095867090051698</c:v>
                </c:pt>
                <c:pt idx="3467" formatCode="General">
                  <c:v>2.0126539032080699</c:v>
                </c:pt>
                <c:pt idx="3468" formatCode="General">
                  <c:v>2.0167059812788501</c:v>
                </c:pt>
                <c:pt idx="3469" formatCode="General">
                  <c:v>2.0216279485500199</c:v>
                </c:pt>
                <c:pt idx="3470" formatCode="General">
                  <c:v>2.0272963470235399</c:v>
                </c:pt>
                <c:pt idx="3471" formatCode="General">
                  <c:v>2.0335602779264601</c:v>
                </c:pt>
                <c:pt idx="3472" formatCode="General">
                  <c:v>2.04022962613262</c:v>
                </c:pt>
                <c:pt idx="3473" formatCode="General">
                  <c:v>2.04707278721588</c:v>
                </c:pt>
                <c:pt idx="3474" formatCode="General">
                  <c:v>2.0538259329683402</c:v>
                </c:pt>
                <c:pt idx="3475" formatCode="General">
                  <c:v>2.0602140427412201</c:v>
                </c:pt>
                <c:pt idx="3476" formatCode="General">
                  <c:v>2.0659820256863801</c:v>
                </c:pt>
                <c:pt idx="3477" formatCode="General">
                  <c:v>2.0709531755773201</c:v>
                </c:pt>
                <c:pt idx="3478" formatCode="General">
                  <c:v>2.0912653419700402</c:v>
                </c:pt>
                <c:pt idx="3479" formatCode="General">
                  <c:v>2.0777934978627801</c:v>
                </c:pt>
                <c:pt idx="3480" formatCode="General">
                  <c:v>2.07964507231998</c:v>
                </c:pt>
                <c:pt idx="3481" formatCode="General">
                  <c:v>2.08060177014127</c:v>
                </c:pt>
                <c:pt idx="3482" formatCode="General">
                  <c:v>2.08077109994976</c:v>
                </c:pt>
                <c:pt idx="3483" formatCode="General">
                  <c:v>2.0803106312408799</c:v>
                </c:pt>
                <c:pt idx="3484" formatCode="General">
                  <c:v>2.0793935525282898</c:v>
                </c:pt>
                <c:pt idx="3485" formatCode="General">
                  <c:v>2.0782022288030499</c:v>
                </c:pt>
                <c:pt idx="3486" formatCode="General">
                  <c:v>2.0769367365335998</c:v>
                </c:pt>
                <c:pt idx="3487" formatCode="General">
                  <c:v>2.0758445639466299</c:v>
                </c:pt>
                <c:pt idx="3488" formatCode="General">
                  <c:v>2.0752905648131201</c:v>
                </c:pt>
                <c:pt idx="3489" formatCode="General">
                  <c:v>2.0759196369853998</c:v>
                </c:pt>
                <c:pt idx="3490" formatCode="General">
                  <c:v>2.0790593913281401</c:v>
                </c:pt>
                <c:pt idx="3491" formatCode="General">
                  <c:v>2.0877573190291101</c:v>
                </c:pt>
                <c:pt idx="3492" formatCode="General">
                  <c:v>2.10888934878668</c:v>
                </c:pt>
                <c:pt idx="3493" formatCode="General">
                  <c:v>2.1479494793997702</c:v>
                </c:pt>
                <c:pt idx="3494" formatCode="General">
                  <c:v>2.1593550328187598</c:v>
                </c:pt>
                <c:pt idx="3495" formatCode="General">
                  <c:v>2.1182318303310401</c:v>
                </c:pt>
                <c:pt idx="3496" formatCode="General">
                  <c:v>2.0850946988851198</c:v>
                </c:pt>
                <c:pt idx="3497" formatCode="General">
                  <c:v>2.0666141672454601</c:v>
                </c:pt>
                <c:pt idx="3498" formatCode="General">
                  <c:v>2.0555350430080002</c:v>
                </c:pt>
                <c:pt idx="3499" formatCode="General">
                  <c:v>2.04801202399215</c:v>
                </c:pt>
                <c:pt idx="3500" formatCode="General">
                  <c:v>2.0423615912652799</c:v>
                </c:pt>
                <c:pt idx="3501" formatCode="General">
                  <c:v>2.0378196427531701</c:v>
                </c:pt>
                <c:pt idx="3502" formatCode="General">
                  <c:v>2.0340204664914698</c:v>
                </c:pt>
                <c:pt idx="3503" formatCode="General">
                  <c:v>2.0307841132156899</c:v>
                </c:pt>
                <c:pt idx="3504" formatCode="General">
                  <c:v>2.0280240046377598</c:v>
                </c:pt>
                <c:pt idx="3505" formatCode="General">
                  <c:v>2.0257037649001401</c:v>
                </c:pt>
                <c:pt idx="3506" formatCode="General">
                  <c:v>2.0238157842095501</c:v>
                </c:pt>
                <c:pt idx="3507" formatCode="General">
                  <c:v>2.0223702641740702</c:v>
                </c:pt>
                <c:pt idx="3508" formatCode="General">
                  <c:v>2.0213899538945901</c:v>
                </c:pt>
                <c:pt idx="3509" formatCode="General">
                  <c:v>2.0209086027295098</c:v>
                </c:pt>
                <c:pt idx="3510" formatCode="General">
                  <c:v>2.02097259271667</c:v>
                </c:pt>
                <c:pt idx="3511" formatCode="General">
                  <c:v>2.0216462302963198</c:v>
                </c:pt>
                <c:pt idx="3512" formatCode="General">
                  <c:v>2.0230224404421899</c:v>
                </c:pt>
                <c:pt idx="3513" formatCode="General">
                  <c:v>2.02524384331551</c:v>
                </c:pt>
                <c:pt idx="3514" formatCode="General">
                  <c:v>2.0285624311752</c:v>
                </c:pt>
                <c:pt idx="3515" formatCode="General">
                  <c:v>2.0351968080323601</c:v>
                </c:pt>
                <c:pt idx="3516" formatCode="General">
                  <c:v>2.03997023163826</c:v>
                </c:pt>
                <c:pt idx="3517" formatCode="General">
                  <c:v>2.0491010996906098</c:v>
                </c:pt>
                <c:pt idx="3518" formatCode="General">
                  <c:v>2.0625932496208601</c:v>
                </c:pt>
                <c:pt idx="3519" formatCode="General">
                  <c:v>2.0818199929883798</c:v>
                </c:pt>
                <c:pt idx="3520" formatCode="General">
                  <c:v>2.1067269567966398</c:v>
                </c:pt>
                <c:pt idx="3521" formatCode="General">
                  <c:v>2.1305328817975999</c:v>
                </c:pt>
                <c:pt idx="3522" formatCode="General">
                  <c:v>2.13864929074649</c:v>
                </c:pt>
                <c:pt idx="3523" formatCode="General">
                  <c:v>2.1267114431545902</c:v>
                </c:pt>
                <c:pt idx="3524" formatCode="General">
                  <c:v>2.10753240960628</c:v>
                </c:pt>
                <c:pt idx="3525" formatCode="General">
                  <c:v>2.0915714734494899</c:v>
                </c:pt>
                <c:pt idx="3526" formatCode="General">
                  <c:v>2.0810717563373098</c:v>
                </c:pt>
                <c:pt idx="3527" formatCode="General">
                  <c:v>2.07505664563881</c:v>
                </c:pt>
                <c:pt idx="3528" formatCode="General">
                  <c:v>2.07223710002995</c:v>
                </c:pt>
                <c:pt idx="3529" formatCode="General">
                  <c:v>2.0716762606933301</c:v>
                </c:pt>
                <c:pt idx="3530" formatCode="General">
                  <c:v>2.07278279585999</c:v>
                </c:pt>
                <c:pt idx="3531" formatCode="General">
                  <c:v>2.07520249304774</c:v>
                </c:pt>
                <c:pt idx="3532" formatCode="General">
                  <c:v>2.0787287080747898</c:v>
                </c:pt>
                <c:pt idx="3533" formatCode="General">
                  <c:v>2.0832407561809001</c:v>
                </c:pt>
                <c:pt idx="3534" formatCode="General">
                  <c:v>2.0886609333825099</c:v>
                </c:pt>
                <c:pt idx="3535" formatCode="General">
                  <c:v>2.09492178702205</c:v>
                </c:pt>
                <c:pt idx="3536" formatCode="General">
                  <c:v>2.1019388861546</c:v>
                </c:pt>
                <c:pt idx="3537" formatCode="General">
                  <c:v>2.1095878524563698</c:v>
                </c:pt>
                <c:pt idx="3538" formatCode="General">
                  <c:v>2.1176876102311302</c:v>
                </c:pt>
                <c:pt idx="3539" formatCode="General">
                  <c:v>2.1259949325223402</c:v>
                </c:pt>
                <c:pt idx="3540" formatCode="General">
                  <c:v>2.1342282198998901</c:v>
                </c:pt>
                <c:pt idx="3541" formatCode="General">
                  <c:v>2.15169171640887</c:v>
                </c:pt>
                <c:pt idx="3542" formatCode="General">
                  <c:v>2.1490317957127099</c:v>
                </c:pt>
                <c:pt idx="3543" formatCode="General">
                  <c:v>2.1550278397760101</c:v>
                </c:pt>
                <c:pt idx="3544" formatCode="General">
                  <c:v>2.1598599656741202</c:v>
                </c:pt>
                <c:pt idx="3545" formatCode="General">
                  <c:v>2.16345736524192</c:v>
                </c:pt>
                <c:pt idx="3546" formatCode="General">
                  <c:v>2.1658709958807698</c:v>
                </c:pt>
                <c:pt idx="3547" formatCode="General">
                  <c:v>2.1672387642585198</c:v>
                </c:pt>
                <c:pt idx="3548" formatCode="General">
                  <c:v>2.1677522884211902</c:v>
                </c:pt>
                <c:pt idx="3549" formatCode="General">
                  <c:v>2.1676266631727499</c:v>
                </c:pt>
                <c:pt idx="3550" formatCode="General">
                  <c:v>2.16708052190029</c:v>
                </c:pt>
                <c:pt idx="3551" formatCode="General">
                  <c:v>2.1663314266143598</c:v>
                </c:pt>
                <c:pt idx="3552" formatCode="General">
                  <c:v>2.1656120117275801</c:v>
                </c:pt>
                <c:pt idx="3553" formatCode="General">
                  <c:v>2.16522022999927</c:v>
                </c:pt>
                <c:pt idx="3554" formatCode="General">
                  <c:v>2.16564439046364</c:v>
                </c:pt>
                <c:pt idx="3555" formatCode="General">
                  <c:v>2.16789277694778</c:v>
                </c:pt>
                <c:pt idx="3556" formatCode="General">
                  <c:v>2.1744649369303999</c:v>
                </c:pt>
                <c:pt idx="3557" formatCode="General">
                  <c:v>2.19227716942919</c:v>
                </c:pt>
                <c:pt idx="3558" formatCode="General">
                  <c:v>2.23439181313808</c:v>
                </c:pt>
                <c:pt idx="3559" formatCode="General">
                  <c:v>2.2547574624693301</c:v>
                </c:pt>
                <c:pt idx="3560" formatCode="General">
                  <c:v>2.2068219430900098</c:v>
                </c:pt>
                <c:pt idx="3561" formatCode="General">
                  <c:v>2.17505418133049</c:v>
                </c:pt>
                <c:pt idx="3562" formatCode="General">
                  <c:v>2.1597139363329698</c:v>
                </c:pt>
                <c:pt idx="3563" formatCode="General">
                  <c:v>2.1510697874919198</c:v>
                </c:pt>
                <c:pt idx="3564" formatCode="General">
                  <c:v>2.1452920324030602</c:v>
                </c:pt>
                <c:pt idx="3565" formatCode="General">
                  <c:v>2.1409140454238602</c:v>
                </c:pt>
                <c:pt idx="3566" formatCode="General">
                  <c:v>2.1373196340559599</c:v>
                </c:pt>
                <c:pt idx="3567" formatCode="General">
                  <c:v>2.13423106227398</c:v>
                </c:pt>
                <c:pt idx="3568" formatCode="General">
                  <c:v>2.1315210211534001</c:v>
                </c:pt>
                <c:pt idx="3569" formatCode="General">
                  <c:v>2.1291356504459502</c:v>
                </c:pt>
                <c:pt idx="3570" formatCode="General">
                  <c:v>2.1270597132967799</c:v>
                </c:pt>
                <c:pt idx="3571" formatCode="General">
                  <c:v>2.1252994452741598</c:v>
                </c:pt>
                <c:pt idx="3572" formatCode="General">
                  <c:v>2.1238735739479502</c:v>
                </c:pt>
                <c:pt idx="3573" formatCode="General">
                  <c:v>2.1228085842173301</c:v>
                </c:pt>
                <c:pt idx="3574" formatCode="General">
                  <c:v>2.12213663375343</c:v>
                </c:pt>
                <c:pt idx="3575" formatCode="General">
                  <c:v>2.1218957400342302</c:v>
                </c:pt>
                <c:pt idx="3576" formatCode="General">
                  <c:v>2.12213324276683</c:v>
                </c:pt>
                <c:pt idx="3577" formatCode="General">
                  <c:v>2.12292104513313</c:v>
                </c:pt>
                <c:pt idx="3578" formatCode="General">
                  <c:v>2.1246621102952798</c:v>
                </c:pt>
                <c:pt idx="3579" formatCode="General">
                  <c:v>2.1266506218294401</c:v>
                </c:pt>
                <c:pt idx="3580" formatCode="General">
                  <c:v>2.1294073456054399</c:v>
                </c:pt>
                <c:pt idx="3581" formatCode="General">
                  <c:v>2.1336343755206899</c:v>
                </c:pt>
                <c:pt idx="3582" formatCode="General">
                  <c:v>2.1396662287688399</c:v>
                </c:pt>
                <c:pt idx="3583" formatCode="General">
                  <c:v>2.1484802509618</c:v>
                </c:pt>
                <c:pt idx="3584" formatCode="General">
                  <c:v>2.16181292319648</c:v>
                </c:pt>
                <c:pt idx="3585" formatCode="General">
                  <c:v>2.1822678534122701</c:v>
                </c:pt>
                <c:pt idx="3586" formatCode="General">
                  <c:v>2.21102089732902</c:v>
                </c:pt>
                <c:pt idx="3587" formatCode="General">
                  <c:v>2.23773711898159</c:v>
                </c:pt>
                <c:pt idx="3588" formatCode="General">
                  <c:v>2.2389194925870002</c:v>
                </c:pt>
                <c:pt idx="3589" formatCode="General">
                  <c:v>2.2174634344314099</c:v>
                </c:pt>
                <c:pt idx="3590" formatCode="General">
                  <c:v>2.1959957063064999</c:v>
                </c:pt>
                <c:pt idx="3591" formatCode="General">
                  <c:v>2.1821836958454002</c:v>
                </c:pt>
                <c:pt idx="3592" formatCode="General">
                  <c:v>2.17464154182586</c:v>
                </c:pt>
                <c:pt idx="3593" formatCode="General">
                  <c:v>2.17113129159844</c:v>
                </c:pt>
                <c:pt idx="3594" formatCode="General">
                  <c:v>2.1701773993748499</c:v>
                </c:pt>
                <c:pt idx="3595" formatCode="General">
                  <c:v>2.1709398568103602</c:v>
                </c:pt>
                <c:pt idx="3596" formatCode="General">
                  <c:v>2.1729601010140498</c:v>
                </c:pt>
                <c:pt idx="3597" formatCode="General">
                  <c:v>2.17599696009548</c:v>
                </c:pt>
                <c:pt idx="3598" formatCode="General">
                  <c:v>2.17993317413094</c:v>
                </c:pt>
                <c:pt idx="3599" formatCode="General">
                  <c:v>2.1847204020603002</c:v>
                </c:pt>
                <c:pt idx="3600" formatCode="General">
                  <c:v>2.1903426428753501</c:v>
                </c:pt>
                <c:pt idx="3601" formatCode="General">
                  <c:v>2.1967870952765201</c:v>
                </c:pt>
                <c:pt idx="3602" formatCode="General">
                  <c:v>2.2040174955164802</c:v>
                </c:pt>
                <c:pt idx="3603" formatCode="General">
                  <c:v>2.2119576005749102</c:v>
                </c:pt>
                <c:pt idx="3604" formatCode="General">
                  <c:v>2.2215695107790498</c:v>
                </c:pt>
                <c:pt idx="3605" formatCode="General">
                  <c:v>2.22912560660526</c:v>
                </c:pt>
                <c:pt idx="3606" formatCode="General">
                  <c:v>2.2377677626907202</c:v>
                </c:pt>
                <c:pt idx="3607" formatCode="General">
                  <c:v>2.2459443627165299</c:v>
                </c:pt>
                <c:pt idx="3608" formatCode="General">
                  <c:v>2.2532441884769701</c:v>
                </c:pt>
                <c:pt idx="3609" formatCode="General">
                  <c:v>2.25932946149877</c:v>
                </c:pt>
                <c:pt idx="3610" formatCode="General">
                  <c:v>2.2639918072027001</c:v>
                </c:pt>
                <c:pt idx="3611" formatCode="General">
                  <c:v>2.2671825889616102</c:v>
                </c:pt>
                <c:pt idx="3612" formatCode="General">
                  <c:v>2.2690044524632702</c:v>
                </c:pt>
                <c:pt idx="3613" formatCode="General">
                  <c:v>2.2696717601298002</c:v>
                </c:pt>
                <c:pt idx="3614" formatCode="General">
                  <c:v>2.2694585900955802</c:v>
                </c:pt>
                <c:pt idx="3615" formatCode="General">
                  <c:v>2.2686531606885199</c:v>
                </c:pt>
                <c:pt idx="3616" formatCode="General">
                  <c:v>2.2675311259917001</c:v>
                </c:pt>
                <c:pt idx="3617" formatCode="General">
                  <c:v>2.2663545783488801</c:v>
                </c:pt>
                <c:pt idx="3618" formatCode="General">
                  <c:v>2.2654058957108099</c:v>
                </c:pt>
                <c:pt idx="3619" formatCode="General">
                  <c:v>2.2650871091593898</c:v>
                </c:pt>
                <c:pt idx="3620" formatCode="General">
                  <c:v>2.2661972183669601</c:v>
                </c:pt>
                <c:pt idx="3621" formatCode="General">
                  <c:v>2.2708293779390001</c:v>
                </c:pt>
                <c:pt idx="3622" formatCode="General">
                  <c:v>2.28575032959714</c:v>
                </c:pt>
                <c:pt idx="3623" formatCode="General">
                  <c:v>2.3302147320906501</c:v>
                </c:pt>
                <c:pt idx="3624" formatCode="General">
                  <c:v>2.3511634131325301</c:v>
                </c:pt>
                <c:pt idx="3625" formatCode="General">
                  <c:v>2.2951995703126098</c:v>
                </c:pt>
                <c:pt idx="3626" formatCode="General">
                  <c:v>2.2681813266461002</c:v>
                </c:pt>
                <c:pt idx="3627" formatCode="General">
                  <c:v>2.2563523793415299</c:v>
                </c:pt>
                <c:pt idx="3628" formatCode="General">
                  <c:v>2.24963155651453</c:v>
                </c:pt>
                <c:pt idx="3629" formatCode="General">
                  <c:v>2.2449044160461802</c:v>
                </c:pt>
                <c:pt idx="3630" formatCode="General">
                  <c:v>2.2410828001757199</c:v>
                </c:pt>
                <c:pt idx="3631" formatCode="General">
                  <c:v>2.23773277392984</c:v>
                </c:pt>
                <c:pt idx="3632" formatCode="General">
                  <c:v>2.2346694412825299</c:v>
                </c:pt>
                <c:pt idx="3633" formatCode="General">
                  <c:v>2.2318168681929702</c:v>
                </c:pt>
                <c:pt idx="3634" formatCode="General">
                  <c:v>2.2291522521896798</c:v>
                </c:pt>
                <c:pt idx="3635" formatCode="General">
                  <c:v>2.2266807830492401</c:v>
                </c:pt>
                <c:pt idx="3636" formatCode="General">
                  <c:v>2.2244230698623002</c:v>
                </c:pt>
                <c:pt idx="3637" formatCode="General">
                  <c:v>2.22240830496427</c:v>
                </c:pt>
                <c:pt idx="3638" formatCode="General">
                  <c:v>2.2206704383307301</c:v>
                </c:pt>
                <c:pt idx="3639" formatCode="General">
                  <c:v>2.2192465767710998</c:v>
                </c:pt>
                <c:pt idx="3640" formatCode="General">
                  <c:v>2.2181804081067198</c:v>
                </c:pt>
                <c:pt idx="3641" formatCode="General">
                  <c:v>2.21761811794424</c:v>
                </c:pt>
                <c:pt idx="3642" formatCode="General">
                  <c:v>2.2174641358587701</c:v>
                </c:pt>
                <c:pt idx="3643" formatCode="General">
                  <c:v>2.2174568254333802</c:v>
                </c:pt>
                <c:pt idx="3644" formatCode="General">
                  <c:v>2.2182128325919201</c:v>
                </c:pt>
                <c:pt idx="3645" formatCode="General">
                  <c:v>2.2196334712047601</c:v>
                </c:pt>
                <c:pt idx="3646" formatCode="General">
                  <c:v>2.22188214251574</c:v>
                </c:pt>
                <c:pt idx="3647" formatCode="General">
                  <c:v>2.2252646450967899</c:v>
                </c:pt>
                <c:pt idx="3648" formatCode="General">
                  <c:v>2.2303614845377799</c:v>
                </c:pt>
                <c:pt idx="3649" formatCode="General">
                  <c:v>2.2383224337425198</c:v>
                </c:pt>
                <c:pt idx="3650" formatCode="General">
                  <c:v>2.25146146153822</c:v>
                </c:pt>
                <c:pt idx="3651" formatCode="General">
                  <c:v>2.27391094862051</c:v>
                </c:pt>
                <c:pt idx="3652" formatCode="General">
                  <c:v>2.3077593810251802</c:v>
                </c:pt>
                <c:pt idx="3653" formatCode="General">
                  <c:v>2.3310448418590402</c:v>
                </c:pt>
                <c:pt idx="3654" formatCode="General">
                  <c:v>2.31358171207019</c:v>
                </c:pt>
                <c:pt idx="3655" formatCode="General">
                  <c:v>2.2847881643177601</c:v>
                </c:pt>
                <c:pt idx="3656" formatCode="General">
                  <c:v>2.2663244530652702</c:v>
                </c:pt>
                <c:pt idx="3657" formatCode="General">
                  <c:v>2.2566575905341102</c:v>
                </c:pt>
                <c:pt idx="3658" formatCode="General">
                  <c:v>2.2519809382126099</c:v>
                </c:pt>
                <c:pt idx="3659" formatCode="General">
                  <c:v>2.2500897298409899</c:v>
                </c:pt>
                <c:pt idx="3660" formatCode="General">
                  <c:v>2.2498721163534299</c:v>
                </c:pt>
                <c:pt idx="3661" formatCode="General">
                  <c:v>2.2507752705739499</c:v>
                </c:pt>
                <c:pt idx="3662" formatCode="General">
                  <c:v>2.2525308879482102</c:v>
                </c:pt>
                <c:pt idx="3663" formatCode="General">
                  <c:v>2.2550233303893799</c:v>
                </c:pt>
                <c:pt idx="3664" formatCode="General">
                  <c:v>2.2582235557135801</c:v>
                </c:pt>
                <c:pt idx="3665" formatCode="General">
                  <c:v>2.2621524870313201</c:v>
                </c:pt>
                <c:pt idx="3666" formatCode="General">
                  <c:v>2.2668644190842802</c:v>
                </c:pt>
                <c:pt idx="3667" formatCode="General">
                  <c:v>2.2725109974957198</c:v>
                </c:pt>
                <c:pt idx="3668" formatCode="General">
                  <c:v>2.27870471472272</c:v>
                </c:pt>
                <c:pt idx="3669" formatCode="General">
                  <c:v>2.2858245118623302</c:v>
                </c:pt>
                <c:pt idx="3670" formatCode="General">
                  <c:v>2.2935939189444401</c:v>
                </c:pt>
                <c:pt idx="3671" formatCode="General">
                  <c:v>2.30174926041586</c:v>
                </c:pt>
                <c:pt idx="3672" formatCode="General">
                  <c:v>2.3098984352171601</c:v>
                </c:pt>
                <c:pt idx="3673" formatCode="General">
                  <c:v>2.3175486067083599</c:v>
                </c:pt>
                <c:pt idx="3674" formatCode="General">
                  <c:v>2.3241807848893501</c:v>
                </c:pt>
                <c:pt idx="3675" formatCode="General">
                  <c:v>2.3293553892893102</c:v>
                </c:pt>
                <c:pt idx="3676" formatCode="General">
                  <c:v>2.3328113685496099</c:v>
                </c:pt>
                <c:pt idx="3677" formatCode="General">
                  <c:v>2.3345172671488901</c:v>
                </c:pt>
                <c:pt idx="3678" formatCode="General">
                  <c:v>2.3346552777785701</c:v>
                </c:pt>
                <c:pt idx="3679" formatCode="General">
                  <c:v>2.3335533672047499</c:v>
                </c:pt>
                <c:pt idx="3680" formatCode="General">
                  <c:v>2.3316011333078501</c:v>
                </c:pt>
                <c:pt idx="3681" formatCode="General">
                  <c:v>2.3291826375814302</c:v>
                </c:pt>
                <c:pt idx="3682" formatCode="General">
                  <c:v>2.32664488435816</c:v>
                </c:pt>
                <c:pt idx="3683" formatCode="General">
                  <c:v>2.3243113646405802</c:v>
                </c:pt>
                <c:pt idx="3684" formatCode="General">
                  <c:v>2.3225632699927199</c:v>
                </c:pt>
                <c:pt idx="3685" formatCode="General">
                  <c:v>2.3220889223118002</c:v>
                </c:pt>
                <c:pt idx="3686" formatCode="General">
                  <c:v>2.3247654975826602</c:v>
                </c:pt>
                <c:pt idx="3687" formatCode="General">
                  <c:v>2.3376635069467602</c:v>
                </c:pt>
                <c:pt idx="3688" formatCode="General">
                  <c:v>2.3876284552334299</c:v>
                </c:pt>
                <c:pt idx="3689" formatCode="General">
                  <c:v>2.3912201010034102</c:v>
                </c:pt>
                <c:pt idx="3690" formatCode="General">
                  <c:v>2.3346357484802698</c:v>
                </c:pt>
                <c:pt idx="3691" formatCode="General">
                  <c:v>2.3150142131769802</c:v>
                </c:pt>
                <c:pt idx="3692" formatCode="General">
                  <c:v>2.30624883876356</c:v>
                </c:pt>
                <c:pt idx="3693" formatCode="General">
                  <c:v>2.3007020357675998</c:v>
                </c:pt>
                <c:pt idx="3694" formatCode="General">
                  <c:v>2.2963169682687599</c:v>
                </c:pt>
                <c:pt idx="3695" formatCode="General">
                  <c:v>2.29239897392437</c:v>
                </c:pt>
                <c:pt idx="3696" formatCode="General">
                  <c:v>2.2886778716782699</c:v>
                </c:pt>
                <c:pt idx="3697" formatCode="General">
                  <c:v>2.2850467021097098</c:v>
                </c:pt>
                <c:pt idx="3698" formatCode="General">
                  <c:v>2.28147238629351</c:v>
                </c:pt>
                <c:pt idx="3699" formatCode="General">
                  <c:v>2.27795949767355</c:v>
                </c:pt>
                <c:pt idx="3700" formatCode="General">
                  <c:v>2.27453323517399</c:v>
                </c:pt>
                <c:pt idx="3701" formatCode="General">
                  <c:v>2.27123036676225</c:v>
                </c:pt>
                <c:pt idx="3702" formatCode="General">
                  <c:v>2.2680941253565998</c:v>
                </c:pt>
                <c:pt idx="3703" formatCode="General">
                  <c:v>2.2651729426143299</c:v>
                </c:pt>
                <c:pt idx="3704" formatCode="General">
                  <c:v>2.2625631772502999</c:v>
                </c:pt>
                <c:pt idx="3705" formatCode="General">
                  <c:v>2.26028091581597</c:v>
                </c:pt>
                <c:pt idx="3706" formatCode="General">
                  <c:v>2.2581051618521402</c:v>
                </c:pt>
                <c:pt idx="3707" formatCode="General">
                  <c:v>2.2564512198177198</c:v>
                </c:pt>
                <c:pt idx="3708" formatCode="General">
                  <c:v>2.25522934772735</c:v>
                </c:pt>
                <c:pt idx="3709" formatCode="General">
                  <c:v>2.2544817373185801</c:v>
                </c:pt>
                <c:pt idx="3710" formatCode="General">
                  <c:v>2.2542695180042198</c:v>
                </c:pt>
                <c:pt idx="3711" formatCode="General">
                  <c:v>2.2546877506351599</c:v>
                </c:pt>
                <c:pt idx="3712" formatCode="General">
                  <c:v>2.2559028960146001</c:v>
                </c:pt>
                <c:pt idx="3713" formatCode="General">
                  <c:v>2.25823463583087</c:v>
                </c:pt>
                <c:pt idx="3714" formatCode="General">
                  <c:v>2.2623454743870801</c:v>
                </c:pt>
                <c:pt idx="3715" formatCode="General">
                  <c:v>2.2697096169924902</c:v>
                </c:pt>
                <c:pt idx="3716" formatCode="General">
                  <c:v>2.2837661338722501</c:v>
                </c:pt>
                <c:pt idx="3717" formatCode="General">
                  <c:v>2.3115120829045002</c:v>
                </c:pt>
                <c:pt idx="3718" formatCode="General">
                  <c:v>2.35120816962469</c:v>
                </c:pt>
                <c:pt idx="3719" formatCode="General">
                  <c:v>2.3494358094810499</c:v>
                </c:pt>
                <c:pt idx="3720" formatCode="General">
                  <c:v>2.3128360386788098</c:v>
                </c:pt>
                <c:pt idx="3721" formatCode="General">
                  <c:v>2.2892262807256598</c:v>
                </c:pt>
                <c:pt idx="3722" formatCode="General">
                  <c:v>2.2777557872589602</c:v>
                </c:pt>
                <c:pt idx="3723" formatCode="General">
                  <c:v>2.2721845786722898</c:v>
                </c:pt>
                <c:pt idx="3724" formatCode="General">
                  <c:v>2.2694712528227399</c:v>
                </c:pt>
                <c:pt idx="3725" formatCode="General">
                  <c:v>2.2682794216811799</c:v>
                </c:pt>
                <c:pt idx="3726" formatCode="General">
                  <c:v>2.2680038751941498</c:v>
                </c:pt>
                <c:pt idx="3727" formatCode="General">
                  <c:v>2.26836928092664</c:v>
                </c:pt>
                <c:pt idx="3728" formatCode="General">
                  <c:v>2.26926523652231</c:v>
                </c:pt>
                <c:pt idx="3729" formatCode="General">
                  <c:v>2.2706848681506</c:v>
                </c:pt>
                <c:pt idx="3730" formatCode="General">
                  <c:v>2.27264572450914</c:v>
                </c:pt>
                <c:pt idx="3731" formatCode="General">
                  <c:v>2.2751917813514502</c:v>
                </c:pt>
                <c:pt idx="3732" formatCode="General">
                  <c:v>2.2784727818396799</c:v>
                </c:pt>
                <c:pt idx="3733" formatCode="General">
                  <c:v>2.2825623022795498</c:v>
                </c:pt>
                <c:pt idx="3734" formatCode="General">
                  <c:v>2.2875305289038299</c:v>
                </c:pt>
                <c:pt idx="3735" formatCode="General">
                  <c:v>2.2933879705055</c:v>
                </c:pt>
                <c:pt idx="3736" formatCode="General">
                  <c:v>2.3000375243309099</c:v>
                </c:pt>
                <c:pt idx="3737" formatCode="General">
                  <c:v>2.3072252004234701</c:v>
                </c:pt>
                <c:pt idx="3738" formatCode="General">
                  <c:v>2.3145102858789102</c:v>
                </c:pt>
                <c:pt idx="3739" formatCode="General">
                  <c:v>2.3212863391721301</c:v>
                </c:pt>
                <c:pt idx="3740" formatCode="General">
                  <c:v>2.3268773640711302</c:v>
                </c:pt>
                <c:pt idx="3741" formatCode="General">
                  <c:v>2.3306976555392298</c:v>
                </c:pt>
                <c:pt idx="3742" formatCode="General">
                  <c:v>2.33241414006753</c:v>
                </c:pt>
                <c:pt idx="3743" formatCode="General">
                  <c:v>2.3320310841584502</c:v>
                </c:pt>
                <c:pt idx="3744" formatCode="General">
                  <c:v>2.3298579002982298</c:v>
                </c:pt>
                <c:pt idx="3745" formatCode="General">
                  <c:v>2.3263906884467001</c:v>
                </c:pt>
                <c:pt idx="3746" formatCode="General">
                  <c:v>2.3221772920783001</c:v>
                </c:pt>
                <c:pt idx="3747" formatCode="General">
                  <c:v>2.3177239635659102</c:v>
                </c:pt>
                <c:pt idx="3748" formatCode="General">
                  <c:v>2.3134703281220301</c:v>
                </c:pt>
                <c:pt idx="3749" formatCode="General">
                  <c:v>2.3098520229614001</c:v>
                </c:pt>
                <c:pt idx="3750" formatCode="General">
                  <c:v>2.30754621561135</c:v>
                </c:pt>
                <c:pt idx="3751" formatCode="General">
                  <c:v>2.3084438272710202</c:v>
                </c:pt>
                <c:pt idx="3752" formatCode="General">
                  <c:v>2.3211015592760198</c:v>
                </c:pt>
                <c:pt idx="3753" formatCode="General">
                  <c:v>2.3843965258420998</c:v>
                </c:pt>
                <c:pt idx="3754" formatCode="General">
                  <c:v>2.3444114597718202</c:v>
                </c:pt>
                <c:pt idx="3755" formatCode="General">
                  <c:v>2.3038035140597701</c:v>
                </c:pt>
                <c:pt idx="3756" formatCode="General">
                  <c:v>2.2913961233710398</c:v>
                </c:pt>
                <c:pt idx="3757" formatCode="General">
                  <c:v>2.28494108103573</c:v>
                </c:pt>
                <c:pt idx="3758" formatCode="General">
                  <c:v>2.2801681027864502</c:v>
                </c:pt>
                <c:pt idx="3759" formatCode="General">
                  <c:v>2.2759284859243101</c:v>
                </c:pt>
                <c:pt idx="3760" formatCode="General">
                  <c:v>2.2718160664613398</c:v>
                </c:pt>
                <c:pt idx="3761" formatCode="General">
                  <c:v>2.2676687103058</c:v>
                </c:pt>
                <c:pt idx="3762" formatCode="General">
                  <c:v>2.2634277251133201</c:v>
                </c:pt>
                <c:pt idx="3763" formatCode="General">
                  <c:v>2.2590875345528598</c:v>
                </c:pt>
                <c:pt idx="3764" formatCode="General">
                  <c:v>2.2546733241579902</c:v>
                </c:pt>
                <c:pt idx="3765" formatCode="General">
                  <c:v>2.25022906929195</c:v>
                </c:pt>
                <c:pt idx="3766" formatCode="General">
                  <c:v>2.2458111389276398</c:v>
                </c:pt>
                <c:pt idx="3767" formatCode="General">
                  <c:v>2.2415120860861202</c:v>
                </c:pt>
                <c:pt idx="3768" formatCode="General">
                  <c:v>2.2373472917572399</c:v>
                </c:pt>
                <c:pt idx="3769" formatCode="General">
                  <c:v>2.2332946629698598</c:v>
                </c:pt>
                <c:pt idx="3770" formatCode="General">
                  <c:v>2.2295658337855699</c:v>
                </c:pt>
                <c:pt idx="3771" formatCode="General">
                  <c:v>2.22615640257006</c:v>
                </c:pt>
                <c:pt idx="3772" formatCode="General">
                  <c:v>2.2231126347098802</c:v>
                </c:pt>
                <c:pt idx="3773" formatCode="General">
                  <c:v>2.2204790820809102</c:v>
                </c:pt>
                <c:pt idx="3774" formatCode="General">
                  <c:v>2.2182990004007301</c:v>
                </c:pt>
                <c:pt idx="3775" formatCode="General">
                  <c:v>2.21661902548058</c:v>
                </c:pt>
                <c:pt idx="3776" formatCode="General">
                  <c:v>2.2154994018607601</c:v>
                </c:pt>
                <c:pt idx="3777" formatCode="General">
                  <c:v>2.21503558614492</c:v>
                </c:pt>
                <c:pt idx="3778" formatCode="General">
                  <c:v>2.21540593296224</c:v>
                </c:pt>
                <c:pt idx="3779" formatCode="General">
                  <c:v>2.2169854955400998</c:v>
                </c:pt>
                <c:pt idx="3780" formatCode="General">
                  <c:v>2.2206467348055998</c:v>
                </c:pt>
                <c:pt idx="3781" formatCode="General">
                  <c:v>2.2286448441933802</c:v>
                </c:pt>
                <c:pt idx="3782" formatCode="General">
                  <c:v>2.2472681968889199</c:v>
                </c:pt>
                <c:pt idx="3783" formatCode="General">
                  <c:v>2.28848881075184</c:v>
                </c:pt>
                <c:pt idx="3784" formatCode="General">
                  <c:v>2.3103612979005899</c:v>
                </c:pt>
                <c:pt idx="3785" formatCode="General">
                  <c:v>2.2670434288222698</c:v>
                </c:pt>
                <c:pt idx="3786" formatCode="General">
                  <c:v>2.2391507207502301</c:v>
                </c:pt>
                <c:pt idx="3787" formatCode="General">
                  <c:v>2.2271787808752901</c:v>
                </c:pt>
                <c:pt idx="3788" formatCode="General">
                  <c:v>2.22160958292302</c:v>
                </c:pt>
                <c:pt idx="3789" formatCode="General">
                  <c:v>2.2187242244551002</c:v>
                </c:pt>
                <c:pt idx="3790" formatCode="General">
                  <c:v>2.2171080971733401</c:v>
                </c:pt>
                <c:pt idx="3791" formatCode="General">
                  <c:v>2.2161737309648299</c:v>
                </c:pt>
                <c:pt idx="3792" formatCode="General">
                  <c:v>2.2156948567745798</c:v>
                </c:pt>
                <c:pt idx="3793" formatCode="General">
                  <c:v>2.2154855312525799</c:v>
                </c:pt>
                <c:pt idx="3794" formatCode="General">
                  <c:v>2.2156085656877398</c:v>
                </c:pt>
                <c:pt idx="3795" formatCode="General">
                  <c:v>2.21608551386224</c:v>
                </c:pt>
                <c:pt idx="3796" formatCode="General">
                  <c:v>2.21699024992225</c:v>
                </c:pt>
                <c:pt idx="3797" formatCode="General">
                  <c:v>2.2184312083463702</c:v>
                </c:pt>
                <c:pt idx="3798" formatCode="General">
                  <c:v>2.2205399317443399</c:v>
                </c:pt>
                <c:pt idx="3799" formatCode="General">
                  <c:v>2.2234580167359201</c:v>
                </c:pt>
                <c:pt idx="3800" formatCode="General">
                  <c:v>2.2273137897964799</c:v>
                </c:pt>
                <c:pt idx="3801" formatCode="General">
                  <c:v>2.2321822542577299</c:v>
                </c:pt>
                <c:pt idx="3802" formatCode="General">
                  <c:v>2.2380241308878501</c:v>
                </c:pt>
                <c:pt idx="3803" formatCode="General">
                  <c:v>2.2446092347463802</c:v>
                </c:pt>
                <c:pt idx="3804" formatCode="General">
                  <c:v>2.2514500814660301</c:v>
                </c:pt>
                <c:pt idx="3805" formatCode="General">
                  <c:v>2.25779806794678</c:v>
                </c:pt>
                <c:pt idx="3806" formatCode="General">
                  <c:v>2.2627600519761799</c:v>
                </c:pt>
                <c:pt idx="3807" formatCode="General">
                  <c:v>2.2655400243158499</c:v>
                </c:pt>
                <c:pt idx="3808" formatCode="General">
                  <c:v>2.2657074632157501</c:v>
                </c:pt>
                <c:pt idx="3809" formatCode="General">
                  <c:v>2.2633367138163498</c:v>
                </c:pt>
                <c:pt idx="3810" formatCode="General">
                  <c:v>2.2589380408164201</c:v>
                </c:pt>
                <c:pt idx="3811" formatCode="General">
                  <c:v>2.2532482031536998</c:v>
                </c:pt>
                <c:pt idx="3812" formatCode="General">
                  <c:v>2.2470198438444799</c:v>
                </c:pt>
                <c:pt idx="3813" formatCode="General">
                  <c:v>2.2409086864210601</c:v>
                </c:pt>
                <c:pt idx="3814" formatCode="General">
                  <c:v>2.2354999446895101</c:v>
                </c:pt>
                <c:pt idx="3815" formatCode="General">
                  <c:v>2.2315766074713799</c:v>
                </c:pt>
                <c:pt idx="3816" formatCode="General">
                  <c:v>2.2313909861691998</c:v>
                </c:pt>
                <c:pt idx="3817" formatCode="General">
                  <c:v>2.24823078261928</c:v>
                </c:pt>
                <c:pt idx="3818" formatCode="General">
                  <c:v>2.3173741510062502</c:v>
                </c:pt>
                <c:pt idx="3819" formatCode="General">
                  <c:v>2.23705395231881</c:v>
                </c:pt>
                <c:pt idx="3820" formatCode="General">
                  <c:v>2.2169865860251101</c:v>
                </c:pt>
                <c:pt idx="3821" formatCode="General">
                  <c:v>2.2097474517117699</c:v>
                </c:pt>
                <c:pt idx="3822" formatCode="General">
                  <c:v>2.2052257031305098</c:v>
                </c:pt>
                <c:pt idx="3823" formatCode="General">
                  <c:v>2.2014801051168802</c:v>
                </c:pt>
                <c:pt idx="3824" formatCode="General">
                  <c:v>2.1978958290319799</c:v>
                </c:pt>
                <c:pt idx="3825" formatCode="General">
                  <c:v>2.1942090419474298</c:v>
                </c:pt>
                <c:pt idx="3826" formatCode="General">
                  <c:v>2.1902935399134198</c:v>
                </c:pt>
                <c:pt idx="3827" formatCode="General">
                  <c:v>2.1860976918372699</c:v>
                </c:pt>
                <c:pt idx="3828" formatCode="General">
                  <c:v>2.1816195215192602</c:v>
                </c:pt>
                <c:pt idx="3829" formatCode="General">
                  <c:v>2.1768935593547201</c:v>
                </c:pt>
                <c:pt idx="3830" formatCode="General">
                  <c:v>2.1720073321012401</c:v>
                </c:pt>
                <c:pt idx="3831" formatCode="General">
                  <c:v>2.16695911975724</c:v>
                </c:pt>
                <c:pt idx="3832" formatCode="General">
                  <c:v>2.1618661894983902</c:v>
                </c:pt>
                <c:pt idx="3833" formatCode="General">
                  <c:v>2.15684462904282</c:v>
                </c:pt>
                <c:pt idx="3834" formatCode="General">
                  <c:v>2.1519595023966702</c:v>
                </c:pt>
                <c:pt idx="3835" formatCode="General">
                  <c:v>2.1472884089813902</c:v>
                </c:pt>
                <c:pt idx="3836" formatCode="General">
                  <c:v>2.1429030143957402</c:v>
                </c:pt>
                <c:pt idx="3837" formatCode="General">
                  <c:v>2.1388674658439499</c:v>
                </c:pt>
                <c:pt idx="3838" formatCode="General">
                  <c:v>2.13523836741934</c:v>
                </c:pt>
                <c:pt idx="3839" formatCode="General">
                  <c:v>2.1320659100146599</c:v>
                </c:pt>
                <c:pt idx="3840" formatCode="General">
                  <c:v>2.1293966825570201</c:v>
                </c:pt>
                <c:pt idx="3841" formatCode="General">
                  <c:v>2.1272796666632301</c:v>
                </c:pt>
                <c:pt idx="3842" formatCode="General">
                  <c:v>2.1257790390997999</c:v>
                </c:pt>
                <c:pt idx="3843" formatCode="General">
                  <c:v>2.1250028997303798</c:v>
                </c:pt>
                <c:pt idx="3844" formatCode="General">
                  <c:v>2.1251732303301001</c:v>
                </c:pt>
                <c:pt idx="3845" formatCode="General">
                  <c:v>2.1268170228849899</c:v>
                </c:pt>
                <c:pt idx="3846" formatCode="General">
                  <c:v>2.1313727670818698</c:v>
                </c:pt>
                <c:pt idx="3847" formatCode="General">
                  <c:v>2.1434549877367601</c:v>
                </c:pt>
                <c:pt idx="3848" formatCode="General">
                  <c:v>2.1784184659477699</c:v>
                </c:pt>
                <c:pt idx="3849" formatCode="General">
                  <c:v>2.2213095112211798</c:v>
                </c:pt>
                <c:pt idx="3850" formatCode="General">
                  <c:v>2.1720773250001701</c:v>
                </c:pt>
                <c:pt idx="3851" formatCode="General">
                  <c:v>2.1428499986008398</c:v>
                </c:pt>
                <c:pt idx="3852" formatCode="General">
                  <c:v>2.1323777118728802</c:v>
                </c:pt>
                <c:pt idx="3853" formatCode="General">
                  <c:v>2.12797503131296</c:v>
                </c:pt>
                <c:pt idx="3854" formatCode="General">
                  <c:v>2.1258062751931099</c:v>
                </c:pt>
                <c:pt idx="3855" formatCode="General">
                  <c:v>2.1334871482243201</c:v>
                </c:pt>
                <c:pt idx="3856" formatCode="General">
                  <c:v>2.12381566188663</c:v>
                </c:pt>
                <c:pt idx="3857" formatCode="General">
                  <c:v>2.12328153385636</c:v>
                </c:pt>
                <c:pt idx="3858" formatCode="General">
                  <c:v>2.1229036719846799</c:v>
                </c:pt>
                <c:pt idx="3859" formatCode="General">
                  <c:v>2.1226682067031999</c:v>
                </c:pt>
                <c:pt idx="3860" formatCode="General">
                  <c:v>2.12260732660756</c:v>
                </c:pt>
                <c:pt idx="3861" formatCode="General">
                  <c:v>2.12278895099309</c:v>
                </c:pt>
                <c:pt idx="3862" formatCode="General">
                  <c:v>2.1233132091012701</c:v>
                </c:pt>
                <c:pt idx="3863" formatCode="General">
                  <c:v>2.1243112670625699</c:v>
                </c:pt>
                <c:pt idx="3864" formatCode="General">
                  <c:v>2.12594330902329</c:v>
                </c:pt>
                <c:pt idx="3865" formatCode="General">
                  <c:v>2.1283914875190399</c:v>
                </c:pt>
                <c:pt idx="3866" formatCode="General">
                  <c:v>2.1318412067616399</c:v>
                </c:pt>
                <c:pt idx="3867" formatCode="General">
                  <c:v>2.13644083049474</c:v>
                </c:pt>
                <c:pt idx="3868" formatCode="General">
                  <c:v>2.1422284264211902</c:v>
                </c:pt>
                <c:pt idx="3869" formatCode="General">
                  <c:v>2.1490216607449599</c:v>
                </c:pt>
                <c:pt idx="3870" formatCode="General">
                  <c:v>2.1562955078903898</c:v>
                </c:pt>
                <c:pt idx="3871" formatCode="General">
                  <c:v>2.1631262111496299</c:v>
                </c:pt>
                <c:pt idx="3872" formatCode="General">
                  <c:v>2.1683204466574599</c:v>
                </c:pt>
                <c:pt idx="3873" formatCode="General">
                  <c:v>2.1707816328384402</c:v>
                </c:pt>
                <c:pt idx="3874" formatCode="General">
                  <c:v>2.1699577089586199</c:v>
                </c:pt>
                <c:pt idx="3875" formatCode="General">
                  <c:v>2.1660643257801002</c:v>
                </c:pt>
                <c:pt idx="3876" formatCode="General">
                  <c:v>2.1599296619736501</c:v>
                </c:pt>
                <c:pt idx="3877" formatCode="General">
                  <c:v>2.1526235969859702</c:v>
                </c:pt>
                <c:pt idx="3878" formatCode="General">
                  <c:v>2.1451512743915</c:v>
                </c:pt>
                <c:pt idx="3879" formatCode="General">
                  <c:v>2.13837952895725</c:v>
                </c:pt>
                <c:pt idx="3880" formatCode="General">
                  <c:v>2.1333629005754</c:v>
                </c:pt>
                <c:pt idx="3881" formatCode="General">
                  <c:v>2.1334846815524902</c:v>
                </c:pt>
                <c:pt idx="3882" formatCode="General">
                  <c:v>2.1698671351473302</c:v>
                </c:pt>
                <c:pt idx="3883" formatCode="General">
                  <c:v>2.1641405710148498</c:v>
                </c:pt>
                <c:pt idx="3884" formatCode="General">
                  <c:v>2.1223224232904498</c:v>
                </c:pt>
                <c:pt idx="3885" formatCode="General">
                  <c:v>2.1138909884328498</c:v>
                </c:pt>
                <c:pt idx="3886" formatCode="General">
                  <c:v>2.1100963277856</c:v>
                </c:pt>
                <c:pt idx="3887" formatCode="General">
                  <c:v>2.1076345701902599</c:v>
                </c:pt>
                <c:pt idx="3888" formatCode="General">
                  <c:v>2.10564213296463</c:v>
                </c:pt>
                <c:pt idx="3889" formatCode="General">
                  <c:v>2.1037214816814198</c:v>
                </c:pt>
                <c:pt idx="3890" formatCode="General">
                  <c:v>2.1016245372390499</c:v>
                </c:pt>
                <c:pt idx="3891" formatCode="General">
                  <c:v>2.0991838089873598</c:v>
                </c:pt>
                <c:pt idx="3892" formatCode="General">
                  <c:v>2.0962969495522099</c:v>
                </c:pt>
                <c:pt idx="3893" formatCode="General">
                  <c:v>2.0929667315358902</c:v>
                </c:pt>
                <c:pt idx="3894" formatCode="General">
                  <c:v>2.0890600225412999</c:v>
                </c:pt>
                <c:pt idx="3895" formatCode="General">
                  <c:v>2.0847638240602602</c:v>
                </c:pt>
                <c:pt idx="3896" formatCode="General">
                  <c:v>2.0801340473364398</c:v>
                </c:pt>
                <c:pt idx="3897" formatCode="General">
                  <c:v>2.0752750810335701</c:v>
                </c:pt>
                <c:pt idx="3898" formatCode="General">
                  <c:v>2.07030552204797</c:v>
                </c:pt>
                <c:pt idx="3899" formatCode="General">
                  <c:v>2.0653443770866602</c:v>
                </c:pt>
                <c:pt idx="3900" formatCode="General">
                  <c:v>2.0605040168617901</c:v>
                </c:pt>
                <c:pt idx="3901" formatCode="General">
                  <c:v>2.05588602761916</c:v>
                </c:pt>
                <c:pt idx="3902" formatCode="General">
                  <c:v>2.0515793329630001</c:v>
                </c:pt>
                <c:pt idx="3903" formatCode="General">
                  <c:v>2.04766002070079</c:v>
                </c:pt>
                <c:pt idx="3904" formatCode="General">
                  <c:v>2.0441924697869198</c:v>
                </c:pt>
                <c:pt idx="3905" formatCode="General">
                  <c:v>2.0412317508019102</c:v>
                </c:pt>
                <c:pt idx="3906" formatCode="General">
                  <c:v>2.0388279941257101</c:v>
                </c:pt>
                <c:pt idx="3907" formatCode="General">
                  <c:v>2.03703493041519</c:v>
                </c:pt>
                <c:pt idx="3908" formatCode="General">
                  <c:v>2.0359285713048898</c:v>
                </c:pt>
                <c:pt idx="3909" formatCode="General">
                  <c:v>2.0356531005996099</c:v>
                </c:pt>
                <c:pt idx="3910" formatCode="General">
                  <c:v>2.0365497596755602</c:v>
                </c:pt>
                <c:pt idx="3911" formatCode="General">
                  <c:v>2.0395879549859401</c:v>
                </c:pt>
                <c:pt idx="3912" formatCode="General">
                  <c:v>2.0481836318006001</c:v>
                </c:pt>
                <c:pt idx="3913" formatCode="General">
                  <c:v>2.0774875149404899</c:v>
                </c:pt>
                <c:pt idx="3914" formatCode="General">
                  <c:v>2.1338951974350699</c:v>
                </c:pt>
                <c:pt idx="3915" formatCode="General">
                  <c:v>2.0763888327220701</c:v>
                </c:pt>
                <c:pt idx="3916" formatCode="General">
                  <c:v>2.0510337276165602</c:v>
                </c:pt>
                <c:pt idx="3917" formatCode="General">
                  <c:v>2.0438853385485398</c:v>
                </c:pt>
                <c:pt idx="3918" formatCode="General">
                  <c:v>2.0415265230918802</c:v>
                </c:pt>
                <c:pt idx="3919" formatCode="General">
                  <c:v>2.0407573127519298</c:v>
                </c:pt>
                <c:pt idx="3920" formatCode="General">
                  <c:v>2.0406110153254802</c:v>
                </c:pt>
                <c:pt idx="3921" formatCode="General">
                  <c:v>2.0407082735355102</c:v>
                </c:pt>
                <c:pt idx="3922" formatCode="General">
                  <c:v>2.0408897665485402</c:v>
                </c:pt>
                <c:pt idx="3923" formatCode="General">
                  <c:v>2.0410919198387898</c:v>
                </c:pt>
                <c:pt idx="3924" formatCode="General">
                  <c:v>2.0413038042740301</c:v>
                </c:pt>
                <c:pt idx="3925" formatCode="General">
                  <c:v>2.0415502241946402</c:v>
                </c:pt>
                <c:pt idx="3926" formatCode="General">
                  <c:v>2.0418853656300202</c:v>
                </c:pt>
                <c:pt idx="3927" formatCode="General">
                  <c:v>2.0423915750498498</c:v>
                </c:pt>
                <c:pt idx="3928" formatCode="General">
                  <c:v>2.0431810715583101</c:v>
                </c:pt>
                <c:pt idx="3929" formatCode="General">
                  <c:v>2.0443992480605702</c:v>
                </c:pt>
                <c:pt idx="3930" formatCode="General">
                  <c:v>2.0462277958383601</c:v>
                </c:pt>
                <c:pt idx="3931" formatCode="General">
                  <c:v>2.0488841339463799</c:v>
                </c:pt>
                <c:pt idx="3932" formatCode="General">
                  <c:v>2.05260991491352</c:v>
                </c:pt>
                <c:pt idx="3933" formatCode="General">
                  <c:v>2.0576351066382301</c:v>
                </c:pt>
                <c:pt idx="3934" formatCode="General">
                  <c:v>2.0640967225814899</c:v>
                </c:pt>
                <c:pt idx="3935" formatCode="General">
                  <c:v>2.07189150608678</c:v>
                </c:pt>
                <c:pt idx="3936" formatCode="General">
                  <c:v>2.0804737858732301</c:v>
                </c:pt>
                <c:pt idx="3937" formatCode="General">
                  <c:v>2.0887034806328599</c:v>
                </c:pt>
                <c:pt idx="3938" formatCode="General">
                  <c:v>2.0949685052186302</c:v>
                </c:pt>
                <c:pt idx="3939" formatCode="General">
                  <c:v>2.0977469676889302</c:v>
                </c:pt>
                <c:pt idx="3940" formatCode="General">
                  <c:v>2.0963620728276098</c:v>
                </c:pt>
                <c:pt idx="3941" formatCode="General">
                  <c:v>2.0913174091480702</c:v>
                </c:pt>
                <c:pt idx="3942" formatCode="General">
                  <c:v>2.0839393037853799</c:v>
                </c:pt>
                <c:pt idx="3943" formatCode="General">
                  <c:v>2.07574040651861</c:v>
                </c:pt>
                <c:pt idx="3944" formatCode="General">
                  <c:v>2.0680753043751801</c:v>
                </c:pt>
                <c:pt idx="3945" formatCode="General">
                  <c:v>2.0625879106820499</c:v>
                </c:pt>
                <c:pt idx="3946" formatCode="General">
                  <c:v>2.0666962783663099</c:v>
                </c:pt>
                <c:pt idx="3947" formatCode="General">
                  <c:v>2.1470648454896999</c:v>
                </c:pt>
                <c:pt idx="3948" formatCode="General">
                  <c:v>2.0562692614577198</c:v>
                </c:pt>
                <c:pt idx="3949" formatCode="General">
                  <c:v>2.0448336600071002</c:v>
                </c:pt>
                <c:pt idx="3950" formatCode="General">
                  <c:v>2.0412679146158701</c:v>
                </c:pt>
                <c:pt idx="3951" formatCode="General">
                  <c:v>2.0398034126528999</c:v>
                </c:pt>
                <c:pt idx="3952" formatCode="General">
                  <c:v>2.0393938585529598</c:v>
                </c:pt>
                <c:pt idx="3953" formatCode="General">
                  <c:v>2.0395899587259398</c:v>
                </c:pt>
                <c:pt idx="3954" formatCode="General">
                  <c:v>2.0400658953887301</c:v>
                </c:pt>
                <c:pt idx="3955" formatCode="General">
                  <c:v>2.0405336135219501</c:v>
                </c:pt>
                <c:pt idx="3956" formatCode="General">
                  <c:v>2.0419467690520201</c:v>
                </c:pt>
                <c:pt idx="3957" formatCode="General">
                  <c:v>2.04043624233437</c:v>
                </c:pt>
                <c:pt idx="3958" formatCode="General">
                  <c:v>2.03949260441401</c:v>
                </c:pt>
                <c:pt idx="3959" formatCode="General">
                  <c:v>2.0378188856403501</c:v>
                </c:pt>
                <c:pt idx="3960" formatCode="General">
                  <c:v>2.0354098294003098</c:v>
                </c:pt>
                <c:pt idx="3961" formatCode="General">
                  <c:v>2.0323335497087101</c:v>
                </c:pt>
                <c:pt idx="3962" formatCode="General">
                  <c:v>2.0287138534221199</c:v>
                </c:pt>
                <c:pt idx="3963" formatCode="General">
                  <c:v>2.0247088047905502</c:v>
                </c:pt>
                <c:pt idx="3964" formatCode="General">
                  <c:v>2.0204897104989801</c:v>
                </c:pt>
                <c:pt idx="3965" formatCode="General">
                  <c:v>2.0162241260520499</c:v>
                </c:pt>
                <c:pt idx="3966" formatCode="General">
                  <c:v>2.0120645005665199</c:v>
                </c:pt>
                <c:pt idx="3967" formatCode="General">
                  <c:v>2.0081423290942801</c:v>
                </c:pt>
                <c:pt idx="3968" formatCode="General">
                  <c:v>2.0045666720552702</c:v>
                </c:pt>
                <c:pt idx="3969" formatCode="General">
                  <c:v>2.0014256499923002</c:v>
                </c:pt>
                <c:pt idx="3970" formatCode="General">
                  <c:v>1.99878984064242</c:v>
                </c:pt>
                <c:pt idx="3971" formatCode="General">
                  <c:v>1.99671725944056</c:v>
                </c:pt>
                <c:pt idx="3972" formatCode="General">
                  <c:v>1.9952609667630901</c:v>
                </c:pt>
                <c:pt idx="3973" formatCode="General">
                  <c:v>1.99448333254</c:v>
                </c:pt>
                <c:pt idx="3974" formatCode="General">
                  <c:v>1.99448950242976</c:v>
                </c:pt>
                <c:pt idx="3975" formatCode="General">
                  <c:v>1.99552306296344</c:v>
                </c:pt>
                <c:pt idx="3976" formatCode="General">
                  <c:v>1.9983044370054199</c:v>
                </c:pt>
                <c:pt idx="3977" formatCode="General">
                  <c:v>2.0056283857919301</c:v>
                </c:pt>
                <c:pt idx="3978" formatCode="General">
                  <c:v>2.0332359709120098</c:v>
                </c:pt>
                <c:pt idx="3979" formatCode="General">
                  <c:v>2.0936889674685899</c:v>
                </c:pt>
                <c:pt idx="3980" formatCode="General">
                  <c:v>2.0270125321532801</c:v>
                </c:pt>
                <c:pt idx="3981" formatCode="General">
                  <c:v>2.0107603616705298</c:v>
                </c:pt>
                <c:pt idx="3982" formatCode="General">
                  <c:v>2.0077313165140498</c:v>
                </c:pt>
                <c:pt idx="3983" formatCode="General">
                  <c:v>2.0077628301730601</c:v>
                </c:pt>
                <c:pt idx="3984" formatCode="General">
                  <c:v>2.00875825814822</c:v>
                </c:pt>
                <c:pt idx="3985" formatCode="General">
                  <c:v>2.0100746432940202</c:v>
                </c:pt>
                <c:pt idx="3986" formatCode="General">
                  <c:v>2.0114555947873498</c:v>
                </c:pt>
                <c:pt idx="3987" formatCode="General">
                  <c:v>2.0127846908075302</c:v>
                </c:pt>
                <c:pt idx="3988" formatCode="General">
                  <c:v>2.01401156159287</c:v>
                </c:pt>
                <c:pt idx="3989" formatCode="General">
                  <c:v>2.0151252484458899</c:v>
                </c:pt>
                <c:pt idx="3990" formatCode="General">
                  <c:v>2.0161433961774402</c:v>
                </c:pt>
                <c:pt idx="3991" formatCode="General">
                  <c:v>2.0171079518163402</c:v>
                </c:pt>
                <c:pt idx="3992" formatCode="General">
                  <c:v>2.01808436588309</c:v>
                </c:pt>
                <c:pt idx="3993" formatCode="General">
                  <c:v>2.0191633679040701</c:v>
                </c:pt>
                <c:pt idx="3994" formatCode="General">
                  <c:v>2.0204650889022702</c:v>
                </c:pt>
                <c:pt idx="3995" formatCode="General">
                  <c:v>2.02214536752285</c:v>
                </c:pt>
                <c:pt idx="3996" formatCode="General">
                  <c:v>2.0244034846422698</c:v>
                </c:pt>
                <c:pt idx="3997" formatCode="General">
                  <c:v>2.0274887408930198</c:v>
                </c:pt>
                <c:pt idx="3998" formatCode="General">
                  <c:v>2.03169887802229</c:v>
                </c:pt>
                <c:pt idx="3999" formatCode="General">
                  <c:v>2.0373541235966699</c:v>
                </c:pt>
                <c:pt idx="4000" formatCode="General">
                  <c:v>2.0447169952704498</c:v>
                </c:pt>
                <c:pt idx="4001" formatCode="General">
                  <c:v>2.0537996950800301</c:v>
                </c:pt>
                <c:pt idx="4002" formatCode="General">
                  <c:v>2.06406308135203</c:v>
                </c:pt>
                <c:pt idx="4003" formatCode="General">
                  <c:v>2.07409395202489</c:v>
                </c:pt>
                <c:pt idx="4004" formatCode="General">
                  <c:v>2.08168668310282</c:v>
                </c:pt>
                <c:pt idx="4005" formatCode="General">
                  <c:v>2.08473385231563</c:v>
                </c:pt>
                <c:pt idx="4006" formatCode="General">
                  <c:v>2.0825113311794698</c:v>
                </c:pt>
                <c:pt idx="4007" formatCode="General">
                  <c:v>2.0761085816319902</c:v>
                </c:pt>
                <c:pt idx="4008" formatCode="General">
                  <c:v>2.0676233444144398</c:v>
                </c:pt>
                <c:pt idx="4009" formatCode="General">
                  <c:v>2.0592483547646401</c:v>
                </c:pt>
                <c:pt idx="4010" formatCode="General">
                  <c:v>2.0541802249484502</c:v>
                </c:pt>
                <c:pt idx="4011" formatCode="General">
                  <c:v>2.0901505893787098</c:v>
                </c:pt>
                <c:pt idx="4012" formatCode="General">
                  <c:v>2.0541405647275099</c:v>
                </c:pt>
                <c:pt idx="4013" formatCode="General">
                  <c:v>2.0361138608556901</c:v>
                </c:pt>
                <c:pt idx="4014" formatCode="General">
                  <c:v>2.0315702979676198</c:v>
                </c:pt>
                <c:pt idx="4015" formatCode="General">
                  <c:v>2.02976562202754</c:v>
                </c:pt>
                <c:pt idx="4016" formatCode="General">
                  <c:v>2.0295404543589801</c:v>
                </c:pt>
                <c:pt idx="4017" formatCode="General">
                  <c:v>2.0305185349641399</c:v>
                </c:pt>
                <c:pt idx="4018" formatCode="General">
                  <c:v>2.0324497606677898</c:v>
                </c:pt>
                <c:pt idx="4019" formatCode="General">
                  <c:v>2.0350987305442998</c:v>
                </c:pt>
                <c:pt idx="4020" formatCode="General">
                  <c:v>2.03813787349001</c:v>
                </c:pt>
                <c:pt idx="4021" formatCode="General">
                  <c:v>2.0413005744962298</c:v>
                </c:pt>
                <c:pt idx="4022" formatCode="General">
                  <c:v>2.0442321745345802</c:v>
                </c:pt>
                <c:pt idx="4023" formatCode="General">
                  <c:v>2.0466053458069098</c:v>
                </c:pt>
                <c:pt idx="4024" formatCode="General">
                  <c:v>2.0481473578157101</c:v>
                </c:pt>
                <c:pt idx="4025" formatCode="General">
                  <c:v>2.0486810248398202</c:v>
                </c:pt>
                <c:pt idx="4026" formatCode="General">
                  <c:v>2.0481502394800701</c:v>
                </c:pt>
                <c:pt idx="4027" formatCode="General">
                  <c:v>2.0466211107498702</c:v>
                </c:pt>
                <c:pt idx="4028" formatCode="General">
                  <c:v>2.0442592744927199</c:v>
                </c:pt>
                <c:pt idx="4029" formatCode="General">
                  <c:v>2.0412924972928699</c:v>
                </c:pt>
                <c:pt idx="4030" formatCode="General">
                  <c:v>2.0379709310640099</c:v>
                </c:pt>
                <c:pt idx="4031" formatCode="General">
                  <c:v>2.0345348629826501</c:v>
                </c:pt>
                <c:pt idx="4032" formatCode="General">
                  <c:v>2.0311944580638799</c:v>
                </c:pt>
                <c:pt idx="4033" formatCode="General">
                  <c:v>2.02812114941029</c:v>
                </c:pt>
                <c:pt idx="4034" formatCode="General">
                  <c:v>2.02544769297343</c:v>
                </c:pt>
                <c:pt idx="4035" formatCode="General">
                  <c:v>2.0232734424558401</c:v>
                </c:pt>
                <c:pt idx="4036" formatCode="General">
                  <c:v>2.0216723454404999</c:v>
                </c:pt>
                <c:pt idx="4037" formatCode="General">
                  <c:v>2.0207029601193902</c:v>
                </c:pt>
                <c:pt idx="4038" formatCode="General">
                  <c:v>2.0204228832797702</c:v>
                </c:pt>
                <c:pt idx="4039" formatCode="General">
                  <c:v>2.0209176415917498</c:v>
                </c:pt>
                <c:pt idx="4040" formatCode="General">
                  <c:v>2.0223816692030798</c:v>
                </c:pt>
                <c:pt idx="4041" formatCode="General">
                  <c:v>2.0254241696179198</c:v>
                </c:pt>
                <c:pt idx="4042" formatCode="General">
                  <c:v>2.0327377785437299</c:v>
                </c:pt>
                <c:pt idx="4043" formatCode="General">
                  <c:v>2.06470659730148</c:v>
                </c:pt>
                <c:pt idx="4044" formatCode="General">
                  <c:v>2.1017532370251599</c:v>
                </c:pt>
                <c:pt idx="4045" formatCode="General">
                  <c:v>2.0460947572283898</c:v>
                </c:pt>
                <c:pt idx="4046" formatCode="General">
                  <c:v>2.0397310845447598</c:v>
                </c:pt>
                <c:pt idx="4047" formatCode="General">
                  <c:v>2.0402871655092398</c:v>
                </c:pt>
                <c:pt idx="4048" formatCode="General">
                  <c:v>2.0424613282489199</c:v>
                </c:pt>
                <c:pt idx="4049" formatCode="General">
                  <c:v>2.0451261541394201</c:v>
                </c:pt>
                <c:pt idx="4050" formatCode="General">
                  <c:v>2.04789512029464</c:v>
                </c:pt>
                <c:pt idx="4051" formatCode="General">
                  <c:v>2.0505896336231002</c:v>
                </c:pt>
                <c:pt idx="4052" formatCode="General">
                  <c:v>2.0531147420845599</c:v>
                </c:pt>
                <c:pt idx="4053" formatCode="General">
                  <c:v>2.0554214847731802</c:v>
                </c:pt>
                <c:pt idx="4054" formatCode="General">
                  <c:v>2.0574928231235901</c:v>
                </c:pt>
                <c:pt idx="4055" formatCode="General">
                  <c:v>2.0593372424829899</c:v>
                </c:pt>
                <c:pt idx="4056" formatCode="General">
                  <c:v>2.0609854764893698</c:v>
                </c:pt>
                <c:pt idx="4057" formatCode="General">
                  <c:v>2.0624891352568402</c:v>
                </c:pt>
                <c:pt idx="4058" formatCode="General">
                  <c:v>2.0639211425838</c:v>
                </c:pt>
                <c:pt idx="4059" formatCode="General">
                  <c:v>2.06537832344811</c:v>
                </c:pt>
                <c:pt idx="4060" formatCode="General">
                  <c:v>2.0669866790729099</c:v>
                </c:pt>
                <c:pt idx="4061" formatCode="General">
                  <c:v>2.0689099204665999</c:v>
                </c:pt>
                <c:pt idx="4062" formatCode="General">
                  <c:v>2.07136149025435</c:v>
                </c:pt>
                <c:pt idx="4063" formatCode="General">
                  <c:v>2.0746188521941402</c:v>
                </c:pt>
                <c:pt idx="4064" formatCode="General">
                  <c:v>2.079034376324</c:v>
                </c:pt>
                <c:pt idx="4065" formatCode="General">
                  <c:v>2.0850255263800301</c:v>
                </c:pt>
                <c:pt idx="4066" formatCode="General">
                  <c:v>2.0930014712248299</c:v>
                </c:pt>
                <c:pt idx="4067" formatCode="General">
                  <c:v>2.1031426488332001</c:v>
                </c:pt>
                <c:pt idx="4068" formatCode="General">
                  <c:v>2.1149409773298098</c:v>
                </c:pt>
                <c:pt idx="4069" formatCode="General">
                  <c:v>2.1266109927060999</c:v>
                </c:pt>
                <c:pt idx="4070" formatCode="General">
                  <c:v>2.1350757638017499</c:v>
                </c:pt>
                <c:pt idx="4071" formatCode="General">
                  <c:v>2.13746557821365</c:v>
                </c:pt>
                <c:pt idx="4072" formatCode="General">
                  <c:v>2.13331113147439</c:v>
                </c:pt>
                <c:pt idx="4073" formatCode="General">
                  <c:v>2.1248807111839598</c:v>
                </c:pt>
                <c:pt idx="4074" formatCode="General">
                  <c:v>2.1157998049424398</c:v>
                </c:pt>
                <c:pt idx="4075" formatCode="General">
                  <c:v>2.11749701125918</c:v>
                </c:pt>
                <c:pt idx="4076" formatCode="General">
                  <c:v>2.1231808988378398</c:v>
                </c:pt>
                <c:pt idx="4077" formatCode="General">
                  <c:v>2.0918287345809299</c:v>
                </c:pt>
                <c:pt idx="4078" formatCode="General">
                  <c:v>2.0850228473126902</c:v>
                </c:pt>
                <c:pt idx="4079" formatCode="General">
                  <c:v>2.0813557430429501</c:v>
                </c:pt>
                <c:pt idx="4080" formatCode="General">
                  <c:v>2.0795398373578</c:v>
                </c:pt>
                <c:pt idx="4081" formatCode="General">
                  <c:v>2.0792457289607298</c:v>
                </c:pt>
                <c:pt idx="4082" formatCode="General">
                  <c:v>2.0802984400068301</c:v>
                </c:pt>
                <c:pt idx="4083" formatCode="General">
                  <c:v>2.0825812422748502</c:v>
                </c:pt>
                <c:pt idx="4084" formatCode="General">
                  <c:v>2.0859653575680102</c:v>
                </c:pt>
                <c:pt idx="4085" formatCode="General">
                  <c:v>2.0902810964160099</c:v>
                </c:pt>
                <c:pt idx="4086" formatCode="General">
                  <c:v>2.0952926016602</c:v>
                </c:pt>
                <c:pt idx="4087" formatCode="General">
                  <c:v>2.10067864808161</c:v>
                </c:pt>
                <c:pt idx="4088" formatCode="General">
                  <c:v>2.1060340737051599</c:v>
                </c:pt>
                <c:pt idx="4089" formatCode="General">
                  <c:v>2.1109012119837498</c:v>
                </c:pt>
                <c:pt idx="4090" formatCode="General">
                  <c:v>2.11483399625142</c:v>
                </c:pt>
                <c:pt idx="4091" formatCode="General">
                  <c:v>2.1174816807126802</c:v>
                </c:pt>
                <c:pt idx="4092" formatCode="General">
                  <c:v>2.1186633411994</c:v>
                </c:pt>
                <c:pt idx="4093" formatCode="General">
                  <c:v>2.11840195322005</c:v>
                </c:pt>
                <c:pt idx="4094" formatCode="General">
                  <c:v>2.1169039884918899</c:v>
                </c:pt>
                <c:pt idx="4095" formatCode="General">
                  <c:v>2.1144966111374499</c:v>
                </c:pt>
                <c:pt idx="4096" formatCode="General">
                  <c:v>2.1115510937633002</c:v>
                </c:pt>
                <c:pt idx="4097" formatCode="General">
                  <c:v>2.1084191753148298</c:v>
                </c:pt>
                <c:pt idx="4098" formatCode="General">
                  <c:v>2.1053953089854001</c:v>
                </c:pt>
                <c:pt idx="4099" formatCode="General">
                  <c:v>2.1027040139764499</c:v>
                </c:pt>
                <c:pt idx="4100" formatCode="General">
                  <c:v>2.10050449602815</c:v>
                </c:pt>
                <c:pt idx="4101" formatCode="General">
                  <c:v>2.0989041554993499</c:v>
                </c:pt>
                <c:pt idx="4102" formatCode="General">
                  <c:v>2.0979756416669799</c:v>
                </c:pt>
                <c:pt idx="4103" formatCode="General">
                  <c:v>2.0977769476260302</c:v>
                </c:pt>
                <c:pt idx="4104" formatCode="General">
                  <c:v>2.0983829821390301</c:v>
                </c:pt>
                <c:pt idx="4105" formatCode="General">
                  <c:v>2.0999695713726698</c:v>
                </c:pt>
                <c:pt idx="4106" formatCode="General">
                  <c:v>2.1031317623771999</c:v>
                </c:pt>
                <c:pt idx="4107" formatCode="General">
                  <c:v>2.1111657611278098</c:v>
                </c:pt>
                <c:pt idx="4108" formatCode="General">
                  <c:v>2.16303103428982</c:v>
                </c:pt>
                <c:pt idx="4109" formatCode="General">
                  <c:v>2.1393564951753001</c:v>
                </c:pt>
                <c:pt idx="4110" formatCode="General">
                  <c:v>2.1183936913100698</c:v>
                </c:pt>
                <c:pt idx="4111" formatCode="General">
                  <c:v>2.11835192700913</c:v>
                </c:pt>
                <c:pt idx="4112" formatCode="General">
                  <c:v>2.1211856067356001</c:v>
                </c:pt>
                <c:pt idx="4113" formatCode="General">
                  <c:v>2.1248036844743798</c:v>
                </c:pt>
                <c:pt idx="4114" formatCode="General">
                  <c:v>2.1286536749177301</c:v>
                </c:pt>
                <c:pt idx="4115" formatCode="General">
                  <c:v>2.1324901051226801</c:v>
                </c:pt>
                <c:pt idx="4116" formatCode="General">
                  <c:v>2.1361663558228199</c:v>
                </c:pt>
                <c:pt idx="4117" formatCode="General">
                  <c:v>2.1395851339090002</c:v>
                </c:pt>
                <c:pt idx="4118" formatCode="General">
                  <c:v>2.1426841308722602</c:v>
                </c:pt>
                <c:pt idx="4119" formatCode="General">
                  <c:v>2.1454306986743199</c:v>
                </c:pt>
                <c:pt idx="4120" formatCode="General">
                  <c:v>2.1478187127599</c:v>
                </c:pt>
                <c:pt idx="4121" formatCode="General">
                  <c:v>2.1498658989110102</c:v>
                </c:pt>
                <c:pt idx="4122" formatCode="General">
                  <c:v>2.1516115380820899</c:v>
                </c:pt>
                <c:pt idx="4123" formatCode="General">
                  <c:v>2.1531150364440701</c:v>
                </c:pt>
                <c:pt idx="4124" formatCode="General">
                  <c:v>2.1544560555538101</c:v>
                </c:pt>
                <c:pt idx="4125" formatCode="General">
                  <c:v>2.1557370124518802</c:v>
                </c:pt>
                <c:pt idx="4126" formatCode="General">
                  <c:v>2.1570889102100801</c:v>
                </c:pt>
                <c:pt idx="4127" formatCode="General">
                  <c:v>2.1586816732459102</c:v>
                </c:pt>
                <c:pt idx="4128" formatCode="General">
                  <c:v>2.1607402760184802</c:v>
                </c:pt>
                <c:pt idx="4129" formatCode="General">
                  <c:v>2.1635672751750801</c:v>
                </c:pt>
                <c:pt idx="4130" formatCode="General">
                  <c:v>2.1675686610738301</c:v>
                </c:pt>
                <c:pt idx="4131" formatCode="General">
                  <c:v>2.1732669848313702</c:v>
                </c:pt>
                <c:pt idx="4132" formatCode="General">
                  <c:v>2.1812488866744202</c:v>
                </c:pt>
                <c:pt idx="4133" formatCode="General">
                  <c:v>2.19191345005243</c:v>
                </c:pt>
                <c:pt idx="4134" formatCode="General">
                  <c:v>2.2048036161829399</c:v>
                </c:pt>
                <c:pt idx="4135" formatCode="General">
                  <c:v>2.2175611776839199</c:v>
                </c:pt>
                <c:pt idx="4136" formatCode="General">
                  <c:v>2.2257802876163599</c:v>
                </c:pt>
                <c:pt idx="4137" formatCode="General">
                  <c:v>2.2257796010392101</c:v>
                </c:pt>
                <c:pt idx="4138" formatCode="General">
                  <c:v>2.2183498358024401</c:v>
                </c:pt>
                <c:pt idx="4139" formatCode="General">
                  <c:v>2.2105196512325298</c:v>
                </c:pt>
                <c:pt idx="4140" formatCode="General">
                  <c:v>2.2417914177207199</c:v>
                </c:pt>
                <c:pt idx="4141" formatCode="General">
                  <c:v>2.1849042279864701</c:v>
                </c:pt>
                <c:pt idx="4142" formatCode="General">
                  <c:v>2.1745814392220799</c:v>
                </c:pt>
                <c:pt idx="4143" formatCode="General">
                  <c:v>2.1677495379267202</c:v>
                </c:pt>
                <c:pt idx="4144" formatCode="General">
                  <c:v>2.1641164603299998</c:v>
                </c:pt>
                <c:pt idx="4145" formatCode="General">
                  <c:v>2.1600315205550902</c:v>
                </c:pt>
                <c:pt idx="4146" formatCode="General">
                  <c:v>2.1585191395088699</c:v>
                </c:pt>
                <c:pt idx="4147" formatCode="General">
                  <c:v>2.1583715900886302</c:v>
                </c:pt>
                <c:pt idx="4148" formatCode="General">
                  <c:v>2.15951861910832</c:v>
                </c:pt>
                <c:pt idx="4149" formatCode="General">
                  <c:v>2.16192019956023</c:v>
                </c:pt>
                <c:pt idx="4150" formatCode="General">
                  <c:v>2.1655386589844601</c:v>
                </c:pt>
                <c:pt idx="4151" formatCode="General">
                  <c:v>2.1703056137492198</c:v>
                </c:pt>
                <c:pt idx="4152" formatCode="General">
                  <c:v>2.1760818200763299</c:v>
                </c:pt>
                <c:pt idx="4153" formatCode="General">
                  <c:v>2.18261320042838</c:v>
                </c:pt>
                <c:pt idx="4154" formatCode="General">
                  <c:v>2.1894955018350299</c:v>
                </c:pt>
                <c:pt idx="4155" formatCode="General">
                  <c:v>2.1961712529148101</c:v>
                </c:pt>
                <c:pt idx="4156" formatCode="General">
                  <c:v>2.2019866264480101</c:v>
                </c:pt>
                <c:pt idx="4157" formatCode="General">
                  <c:v>2.20631796206353</c:v>
                </c:pt>
                <c:pt idx="4158" formatCode="General">
                  <c:v>2.20873446309843</c:v>
                </c:pt>
                <c:pt idx="4159" formatCode="General">
                  <c:v>2.20912261236841</c:v>
                </c:pt>
                <c:pt idx="4160" formatCode="General">
                  <c:v>2.2077044773829999</c:v>
                </c:pt>
                <c:pt idx="4161" formatCode="General">
                  <c:v>2.20494394627302</c:v>
                </c:pt>
                <c:pt idx="4162" formatCode="General">
                  <c:v>2.2013993960163698</c:v>
                </c:pt>
                <c:pt idx="4163" formatCode="General">
                  <c:v>2.19759469465339</c:v>
                </c:pt>
                <c:pt idx="4164" formatCode="General">
                  <c:v>2.1939467871671101</c:v>
                </c:pt>
                <c:pt idx="4165" formatCode="General">
                  <c:v>2.1907482954175599</c:v>
                </c:pt>
                <c:pt idx="4166" formatCode="General">
                  <c:v>2.1881843415204298</c:v>
                </c:pt>
                <c:pt idx="4167" formatCode="General">
                  <c:v>2.1863636281565699</c:v>
                </c:pt>
                <c:pt idx="4168" formatCode="General">
                  <c:v>2.18535342381539</c:v>
                </c:pt>
                <c:pt idx="4169" formatCode="General">
                  <c:v>2.18522284149316</c:v>
                </c:pt>
                <c:pt idx="4170" formatCode="General">
                  <c:v>2.18614690222191</c:v>
                </c:pt>
                <c:pt idx="4171" formatCode="General">
                  <c:v>2.1888630741338302</c:v>
                </c:pt>
                <c:pt idx="4172" formatCode="General">
                  <c:v>2.19925035226309</c:v>
                </c:pt>
                <c:pt idx="4173" formatCode="General">
                  <c:v>2.2821542069354401</c:v>
                </c:pt>
                <c:pt idx="4174" formatCode="General">
                  <c:v>2.20235040257087</c:v>
                </c:pt>
                <c:pt idx="4175" formatCode="General">
                  <c:v>2.1992843258257899</c:v>
                </c:pt>
                <c:pt idx="4176" formatCode="General">
                  <c:v>2.2017263490435299</c:v>
                </c:pt>
                <c:pt idx="4177" formatCode="General">
                  <c:v>2.2053726632016701</c:v>
                </c:pt>
                <c:pt idx="4178" formatCode="General">
                  <c:v>2.20947750223164</c:v>
                </c:pt>
                <c:pt idx="4179" formatCode="General">
                  <c:v>2.2137475578391901</c:v>
                </c:pt>
                <c:pt idx="4180" formatCode="General">
                  <c:v>2.21799487040738</c:v>
                </c:pt>
                <c:pt idx="4181" formatCode="General">
                  <c:v>2.22207254303799</c:v>
                </c:pt>
                <c:pt idx="4182" formatCode="General">
                  <c:v>2.2258624735841401</c:v>
                </c:pt>
                <c:pt idx="4183" formatCode="General">
                  <c:v>2.2292750274850599</c:v>
                </c:pt>
                <c:pt idx="4184" formatCode="General">
                  <c:v>2.2322505393796201</c:v>
                </c:pt>
                <c:pt idx="4185" formatCode="General">
                  <c:v>2.2347596066982902</c:v>
                </c:pt>
                <c:pt idx="4186" formatCode="General">
                  <c:v>2.2368015612794698</c:v>
                </c:pt>
                <c:pt idx="4187" formatCode="General">
                  <c:v>2.2384015832000399</c:v>
                </c:pt>
                <c:pt idx="4188" formatCode="General">
                  <c:v>2.2396074009882598</c:v>
                </c:pt>
                <c:pt idx="4189" formatCode="General">
                  <c:v>2.2404866670315702</c:v>
                </c:pt>
                <c:pt idx="4190" formatCode="General">
                  <c:v>2.2411260916412901</c:v>
                </c:pt>
                <c:pt idx="4191" formatCode="General">
                  <c:v>2.2416334336550601</c:v>
                </c:pt>
                <c:pt idx="4192" formatCode="General">
                  <c:v>2.2421436275948001</c:v>
                </c:pt>
                <c:pt idx="4193" formatCode="General">
                  <c:v>2.2428307837663</c:v>
                </c:pt>
                <c:pt idx="4194" formatCode="General">
                  <c:v>2.2439285144340499</c:v>
                </c:pt>
                <c:pt idx="4195" formatCode="General">
                  <c:v>2.2457615356874401</c:v>
                </c:pt>
                <c:pt idx="4196" formatCode="General">
                  <c:v>2.2487895272234701</c:v>
                </c:pt>
                <c:pt idx="4197" formatCode="General">
                  <c:v>2.2536515355181899</c:v>
                </c:pt>
                <c:pt idx="4198" formatCode="General">
                  <c:v>2.2611500560371698</c:v>
                </c:pt>
                <c:pt idx="4199" formatCode="General">
                  <c:v>2.27197061685996</c:v>
                </c:pt>
                <c:pt idx="4200" formatCode="General">
                  <c:v>2.2856905879397398</c:v>
                </c:pt>
                <c:pt idx="4201" formatCode="General">
                  <c:v>2.29894882111883</c:v>
                </c:pt>
                <c:pt idx="4202" formatCode="General">
                  <c:v>2.3053635034159399</c:v>
                </c:pt>
                <c:pt idx="4203" formatCode="General">
                  <c:v>2.30214467763818</c:v>
                </c:pt>
                <c:pt idx="4204" formatCode="General">
                  <c:v>2.3634089674630001</c:v>
                </c:pt>
                <c:pt idx="4205" formatCode="General">
                  <c:v>2.2728842803479101</c:v>
                </c:pt>
                <c:pt idx="4206" formatCode="General">
                  <c:v>2.2576359160717399</c:v>
                </c:pt>
                <c:pt idx="4207" formatCode="General">
                  <c:v>2.2461874106106801</c:v>
                </c:pt>
                <c:pt idx="4208" formatCode="General">
                  <c:v>2.2374491366651701</c:v>
                </c:pt>
                <c:pt idx="4209" formatCode="General">
                  <c:v>2.23086643025648</c:v>
                </c:pt>
                <c:pt idx="4210" formatCode="General">
                  <c:v>2.2260207121656999</c:v>
                </c:pt>
                <c:pt idx="4211" formatCode="General">
                  <c:v>2.2226286448519401</c:v>
                </c:pt>
                <c:pt idx="4212" formatCode="General">
                  <c:v>2.2205198627307201</c:v>
                </c:pt>
                <c:pt idx="4213" formatCode="General">
                  <c:v>2.2196100706932902</c:v>
                </c:pt>
                <c:pt idx="4214" formatCode="General">
                  <c:v>2.21987778506861</c:v>
                </c:pt>
                <c:pt idx="4215" formatCode="General">
                  <c:v>2.2213444341725999</c:v>
                </c:pt>
                <c:pt idx="4216" formatCode="General">
                  <c:v>2.2240538208827099</c:v>
                </c:pt>
                <c:pt idx="4217" formatCode="General">
                  <c:v>2.2280450479846601</c:v>
                </c:pt>
                <c:pt idx="4218" formatCode="General">
                  <c:v>2.2333118846595501</c:v>
                </c:pt>
                <c:pt idx="4219" formatCode="General">
                  <c:v>2.2397427540361798</c:v>
                </c:pt>
                <c:pt idx="4220" formatCode="General">
                  <c:v>2.2470434149249998</c:v>
                </c:pt>
                <c:pt idx="4221" formatCode="General">
                  <c:v>2.25466475090747</c:v>
                </c:pt>
                <c:pt idx="4222" formatCode="General">
                  <c:v>2.2617894219794099</c:v>
                </c:pt>
                <c:pt idx="4223" formatCode="General">
                  <c:v>2.2674476702377002</c:v>
                </c:pt>
                <c:pt idx="4224" formatCode="General">
                  <c:v>2.2707835627440902</c:v>
                </c:pt>
                <c:pt idx="4225" formatCode="General">
                  <c:v>2.27136690567121</c:v>
                </c:pt>
                <c:pt idx="4226" formatCode="General">
                  <c:v>2.2693541632444698</c:v>
                </c:pt>
                <c:pt idx="4227" formatCode="General">
                  <c:v>2.26538605204217</c:v>
                </c:pt>
                <c:pt idx="4228" formatCode="General">
                  <c:v>2.2603101665413599</c:v>
                </c:pt>
                <c:pt idx="4229" formatCode="General">
                  <c:v>2.2549152695452301</c:v>
                </c:pt>
                <c:pt idx="4230" formatCode="General">
                  <c:v>2.2498668599543499</c:v>
                </c:pt>
                <c:pt idx="4231" formatCode="General">
                  <c:v>2.2453073210386001</c:v>
                </c:pt>
                <c:pt idx="4232" formatCode="General">
                  <c:v>2.2416660726125301</c:v>
                </c:pt>
                <c:pt idx="4233" formatCode="General">
                  <c:v>2.2389650401945098</c:v>
                </c:pt>
                <c:pt idx="4234" formatCode="General">
                  <c:v>2.2372777638591699</c:v>
                </c:pt>
                <c:pt idx="4235" formatCode="General">
                  <c:v>2.2368109293266398</c:v>
                </c:pt>
                <c:pt idx="4236" formatCode="General">
                  <c:v>2.2388151540311099</c:v>
                </c:pt>
                <c:pt idx="4237" formatCode="General">
                  <c:v>2.26641317129778</c:v>
                </c:pt>
                <c:pt idx="4238" formatCode="General">
                  <c:v>2.2532931084362402</c:v>
                </c:pt>
                <c:pt idx="4239" formatCode="General">
                  <c:v>2.2419237744588099</c:v>
                </c:pt>
                <c:pt idx="4240" formatCode="General">
                  <c:v>2.2428265800057399</c:v>
                </c:pt>
                <c:pt idx="4241" formatCode="General">
                  <c:v>2.24540720774867</c:v>
                </c:pt>
                <c:pt idx="4242" formatCode="General">
                  <c:v>2.24870195429019</c:v>
                </c:pt>
                <c:pt idx="4243" formatCode="General">
                  <c:v>2.2524134749512901</c:v>
                </c:pt>
                <c:pt idx="4244" formatCode="General">
                  <c:v>2.2563512667791601</c:v>
                </c:pt>
                <c:pt idx="4245" formatCode="General">
                  <c:v>2.26034677554917</c:v>
                </c:pt>
                <c:pt idx="4246" formatCode="General">
                  <c:v>2.2642398809855901</c:v>
                </c:pt>
                <c:pt idx="4247" formatCode="General">
                  <c:v>2.2678827389554201</c:v>
                </c:pt>
                <c:pt idx="4248" formatCode="General">
                  <c:v>2.2711482971986099</c:v>
                </c:pt>
                <c:pt idx="4249" formatCode="General">
                  <c:v>2.2739385299083099</c:v>
                </c:pt>
                <c:pt idx="4250" formatCode="General">
                  <c:v>2.2761898530959099</c:v>
                </c:pt>
                <c:pt idx="4251" formatCode="General">
                  <c:v>2.2778747018943402</c:v>
                </c:pt>
                <c:pt idx="4252" formatCode="General">
                  <c:v>2.2789995087773098</c:v>
                </c:pt>
                <c:pt idx="4253" formatCode="General">
                  <c:v>2.27960022555005</c:v>
                </c:pt>
                <c:pt idx="4254" formatCode="General">
                  <c:v>2.2797369748857301</c:v>
                </c:pt>
                <c:pt idx="4255" formatCode="General">
                  <c:v>2.2794894581581899</c:v>
                </c:pt>
                <c:pt idx="4256" formatCode="General">
                  <c:v>2.2789545859312401</c:v>
                </c:pt>
                <c:pt idx="4257" formatCode="General">
                  <c:v>2.2782476908779001</c:v>
                </c:pt>
                <c:pt idx="4258" formatCode="General">
                  <c:v>2.2775088797840302</c:v>
                </c:pt>
                <c:pt idx="4259" formatCode="General">
                  <c:v>2.2769168189677802</c:v>
                </c:pt>
                <c:pt idx="4260" formatCode="General">
                  <c:v>2.2767137431958</c:v>
                </c:pt>
                <c:pt idx="4261" formatCode="General">
                  <c:v>2.2772476787729201</c:v>
                </c:pt>
                <c:pt idx="4262" formatCode="General">
                  <c:v>2.27903899400274</c:v>
                </c:pt>
                <c:pt idx="4263" formatCode="General">
                  <c:v>2.2828684931482299</c:v>
                </c:pt>
                <c:pt idx="4264" formatCode="General">
                  <c:v>2.2898215666514501</c:v>
                </c:pt>
                <c:pt idx="4265" formatCode="General">
                  <c:v>2.30097635470878</c:v>
                </c:pt>
                <c:pt idx="4266" formatCode="General">
                  <c:v>2.3158695613900999</c:v>
                </c:pt>
                <c:pt idx="4267" formatCode="General">
                  <c:v>2.3297918704303702</c:v>
                </c:pt>
                <c:pt idx="4268" formatCode="General">
                  <c:v>2.4167139228596901</c:v>
                </c:pt>
                <c:pt idx="4269" formatCode="General">
                  <c:v>2.3221546525378698</c:v>
                </c:pt>
                <c:pt idx="4270" formatCode="General">
                  <c:v>2.2988852198428802</c:v>
                </c:pt>
                <c:pt idx="4271" formatCode="General">
                  <c:v>2.28125870591135</c:v>
                </c:pt>
                <c:pt idx="4272" formatCode="General">
                  <c:v>2.2671141573328701</c:v>
                </c:pt>
                <c:pt idx="4273" formatCode="General">
                  <c:v>2.25616050642122</c:v>
                </c:pt>
                <c:pt idx="4274" formatCode="General">
                  <c:v>2.24766471824254</c:v>
                </c:pt>
                <c:pt idx="4275" formatCode="General">
                  <c:v>2.2410129015854898</c:v>
                </c:pt>
                <c:pt idx="4276" formatCode="General">
                  <c:v>2.2357918446636398</c:v>
                </c:pt>
                <c:pt idx="4277" formatCode="General">
                  <c:v>2.23175196173238</c:v>
                </c:pt>
                <c:pt idx="4278" formatCode="General">
                  <c:v>2.2287610075032802</c:v>
                </c:pt>
                <c:pt idx="4279" formatCode="General">
                  <c:v>2.2267703209951701</c:v>
                </c:pt>
                <c:pt idx="4280" formatCode="General">
                  <c:v>2.2257933522692999</c:v>
                </c:pt>
                <c:pt idx="4281" formatCode="General">
                  <c:v>2.2258921191356902</c:v>
                </c:pt>
                <c:pt idx="4282" formatCode="General">
                  <c:v>2.2271665550163702</c:v>
                </c:pt>
                <c:pt idx="4283" formatCode="General">
                  <c:v>2.2297404517668298</c:v>
                </c:pt>
                <c:pt idx="4284" formatCode="General">
                  <c:v>2.23373470575596</c:v>
                </c:pt>
                <c:pt idx="4285" formatCode="General">
                  <c:v>2.2392141286298402</c:v>
                </c:pt>
                <c:pt idx="4286" formatCode="General">
                  <c:v>2.24609185809059</c:v>
                </c:pt>
                <c:pt idx="4287" formatCode="General">
                  <c:v>2.2539871217049399</c:v>
                </c:pt>
                <c:pt idx="4288" formatCode="General">
                  <c:v>2.2620790535966</c:v>
                </c:pt>
                <c:pt idx="4289" formatCode="General">
                  <c:v>2.26908724792434</c:v>
                </c:pt>
                <c:pt idx="4290" formatCode="General">
                  <c:v>2.27355647112533</c:v>
                </c:pt>
                <c:pt idx="4291" formatCode="General">
                  <c:v>2.27444842965172</c:v>
                </c:pt>
                <c:pt idx="4292" formatCode="General">
                  <c:v>2.2716686072325598</c:v>
                </c:pt>
                <c:pt idx="4293" formatCode="General">
                  <c:v>2.2660688851481301</c:v>
                </c:pt>
                <c:pt idx="4294" formatCode="General">
                  <c:v>2.2589479630336999</c:v>
                </c:pt>
                <c:pt idx="4295" formatCode="General">
                  <c:v>2.2514997126690601</c:v>
                </c:pt>
                <c:pt idx="4296" formatCode="General">
                  <c:v>2.2445432681293198</c:v>
                </c:pt>
                <c:pt idx="4297" formatCode="General">
                  <c:v>2.2385235750745101</c:v>
                </c:pt>
                <c:pt idx="4298" formatCode="General">
                  <c:v>2.2336347455060399</c:v>
                </c:pt>
                <c:pt idx="4299" formatCode="General">
                  <c:v>2.2299795299753802</c:v>
                </c:pt>
                <c:pt idx="4300" formatCode="General">
                  <c:v>2.2279001234034701</c:v>
                </c:pt>
                <c:pt idx="4301" formatCode="General">
                  <c:v>2.2314504752588702</c:v>
                </c:pt>
                <c:pt idx="4302" formatCode="General">
                  <c:v>2.2646286521110399</c:v>
                </c:pt>
                <c:pt idx="4303" formatCode="General">
                  <c:v>2.2262264795265501</c:v>
                </c:pt>
                <c:pt idx="4304" formatCode="General">
                  <c:v>2.2249293989413301</c:v>
                </c:pt>
                <c:pt idx="4305" formatCode="General">
                  <c:v>2.2257487539128999</c:v>
                </c:pt>
                <c:pt idx="4306" formatCode="General">
                  <c:v>2.2274753587498801</c:v>
                </c:pt>
                <c:pt idx="4307" formatCode="General">
                  <c:v>2.2298463248935301</c:v>
                </c:pt>
                <c:pt idx="4308" formatCode="General">
                  <c:v>2.2327129351222501</c:v>
                </c:pt>
                <c:pt idx="4309" formatCode="General">
                  <c:v>2.2359349713647401</c:v>
                </c:pt>
                <c:pt idx="4310" formatCode="General">
                  <c:v>2.2393588447200798</c:v>
                </c:pt>
                <c:pt idx="4311" formatCode="General">
                  <c:v>2.2428163944658102</c:v>
                </c:pt>
                <c:pt idx="4312" formatCode="General">
                  <c:v>2.2461329851146101</c:v>
                </c:pt>
                <c:pt idx="4313" formatCode="General">
                  <c:v>2.2491407235368199</c:v>
                </c:pt>
                <c:pt idx="4314" formatCode="General">
                  <c:v>2.2516932912345098</c:v>
                </c:pt>
                <c:pt idx="4315" formatCode="General">
                  <c:v>2.25367888776313</c:v>
                </c:pt>
                <c:pt idx="4316" formatCode="General">
                  <c:v>2.2550284778055598</c:v>
                </c:pt>
                <c:pt idx="4317" formatCode="General">
                  <c:v>2.2557180191039699</c:v>
                </c:pt>
                <c:pt idx="4318" formatCode="General">
                  <c:v>2.2557651048661498</c:v>
                </c:pt>
                <c:pt idx="4319" formatCode="General">
                  <c:v>2.2552218374123898</c:v>
                </c:pt>
                <c:pt idx="4320" formatCode="General">
                  <c:v>2.2541663861097101</c:v>
                </c:pt>
                <c:pt idx="4321" formatCode="General">
                  <c:v>2.2526956157286899</c:v>
                </c:pt>
                <c:pt idx="4322" formatCode="General">
                  <c:v>2.25092074820558</c:v>
                </c:pt>
                <c:pt idx="4323" formatCode="General">
                  <c:v>2.2489676853586502</c:v>
                </c:pt>
                <c:pt idx="4324" formatCode="General">
                  <c:v>2.2469837898358902</c:v>
                </c:pt>
                <c:pt idx="4325" formatCode="General">
                  <c:v>2.2451540172717599</c:v>
                </c:pt>
                <c:pt idx="4326" formatCode="General">
                  <c:v>2.2437318832074298</c:v>
                </c:pt>
                <c:pt idx="4327" formatCode="General">
                  <c:v>2.2430955906702001</c:v>
                </c:pt>
                <c:pt idx="4328" formatCode="General">
                  <c:v>2.2438464886529799</c:v>
                </c:pt>
                <c:pt idx="4329" formatCode="General">
                  <c:v>2.2469664940156999</c:v>
                </c:pt>
                <c:pt idx="4330" formatCode="General">
                  <c:v>2.2539890003874299</c:v>
                </c:pt>
                <c:pt idx="4331" formatCode="General">
                  <c:v>2.2670019543185398</c:v>
                </c:pt>
                <c:pt idx="4332" formatCode="General">
                  <c:v>2.3418851221506101</c:v>
                </c:pt>
                <c:pt idx="4333" formatCode="General">
                  <c:v>2.2938806224117601</c:v>
                </c:pt>
                <c:pt idx="4334" formatCode="General">
                  <c:v>2.2857411520301301</c:v>
                </c:pt>
                <c:pt idx="4335" formatCode="General">
                  <c:v>2.2649335946047402</c:v>
                </c:pt>
                <c:pt idx="4336" formatCode="General">
                  <c:v>2.2436952339699401</c:v>
                </c:pt>
                <c:pt idx="4337" formatCode="General">
                  <c:v>2.2267750199999301</c:v>
                </c:pt>
                <c:pt idx="4338" formatCode="General">
                  <c:v>2.21394331770294</c:v>
                </c:pt>
                <c:pt idx="4339" formatCode="General">
                  <c:v>2.2040452121816601</c:v>
                </c:pt>
                <c:pt idx="4340" formatCode="General">
                  <c:v>2.1961662016675398</c:v>
                </c:pt>
                <c:pt idx="4341" formatCode="General">
                  <c:v>2.1897268197614901</c:v>
                </c:pt>
                <c:pt idx="4342" formatCode="General">
                  <c:v>2.1843876229937802</c:v>
                </c:pt>
                <c:pt idx="4343" formatCode="General">
                  <c:v>2.1799633686632398</c:v>
                </c:pt>
                <c:pt idx="4344" formatCode="General">
                  <c:v>2.17636855846014</c:v>
                </c:pt>
                <c:pt idx="4345" formatCode="General">
                  <c:v>2.1735864658510402</c:v>
                </c:pt>
                <c:pt idx="4346" formatCode="General">
                  <c:v>2.1716531031954802</c:v>
                </c:pt>
                <c:pt idx="4347" formatCode="General">
                  <c:v>2.1706504322693498</c:v>
                </c:pt>
                <c:pt idx="4348" formatCode="General">
                  <c:v>2.1707048439033199</c:v>
                </c:pt>
                <c:pt idx="4349" formatCode="General">
                  <c:v>2.17198670451342</c:v>
                </c:pt>
                <c:pt idx="4350" formatCode="General">
                  <c:v>2.1747037498402002</c:v>
                </c:pt>
                <c:pt idx="4351" formatCode="General">
                  <c:v>2.1790736866426101</c:v>
                </c:pt>
                <c:pt idx="4352" formatCode="General">
                  <c:v>2.1852482813091898</c:v>
                </c:pt>
                <c:pt idx="4353" formatCode="General">
                  <c:v>2.1931481055102702</c:v>
                </c:pt>
                <c:pt idx="4354" formatCode="General">
                  <c:v>2.2021851950235001</c:v>
                </c:pt>
                <c:pt idx="4355" formatCode="General">
                  <c:v>2.2109748565988001</c:v>
                </c:pt>
                <c:pt idx="4356" formatCode="General">
                  <c:v>2.21739606744406</c:v>
                </c:pt>
                <c:pt idx="4357" formatCode="General">
                  <c:v>2.2194159778730702</c:v>
                </c:pt>
                <c:pt idx="4358" formatCode="General">
                  <c:v>2.2163395016883798</c:v>
                </c:pt>
                <c:pt idx="4359" formatCode="General">
                  <c:v>2.2092515601205398</c:v>
                </c:pt>
                <c:pt idx="4360" formatCode="General">
                  <c:v>2.20016246120908</c:v>
                </c:pt>
                <c:pt idx="4361" formatCode="General">
                  <c:v>2.1908707811413</c:v>
                </c:pt>
                <c:pt idx="4362" formatCode="General">
                  <c:v>2.1824694278099601</c:v>
                </c:pt>
                <c:pt idx="4363" formatCode="General">
                  <c:v>2.1754453328542498</c:v>
                </c:pt>
                <c:pt idx="4364" formatCode="General">
                  <c:v>2.1700263299536</c:v>
                </c:pt>
                <c:pt idx="4365" formatCode="General">
                  <c:v>2.16729987024903</c:v>
                </c:pt>
                <c:pt idx="4366" formatCode="General">
                  <c:v>2.2519216674037099</c:v>
                </c:pt>
                <c:pt idx="4367" formatCode="General">
                  <c:v>2.16208134383495</c:v>
                </c:pt>
                <c:pt idx="4368" formatCode="General">
                  <c:v>2.1587370648225699</c:v>
                </c:pt>
                <c:pt idx="4369" formatCode="General">
                  <c:v>2.15783980554099</c:v>
                </c:pt>
                <c:pt idx="4370" formatCode="General">
                  <c:v>2.1579461158266899</c:v>
                </c:pt>
                <c:pt idx="4371" formatCode="General">
                  <c:v>2.15882862162047</c:v>
                </c:pt>
                <c:pt idx="4372" formatCode="General">
                  <c:v>2.16038742445506</c:v>
                </c:pt>
                <c:pt idx="4373" formatCode="General">
                  <c:v>2.1625378948840801</c:v>
                </c:pt>
                <c:pt idx="4374" formatCode="General">
                  <c:v>2.1651811697635202</c:v>
                </c:pt>
                <c:pt idx="4375" formatCode="General">
                  <c:v>2.1681915371437901</c:v>
                </c:pt>
                <c:pt idx="4376" formatCode="General">
                  <c:v>2.1714122912840299</c:v>
                </c:pt>
                <c:pt idx="4377" formatCode="General">
                  <c:v>2.1746595691030399</c:v>
                </c:pt>
                <c:pt idx="4378" formatCode="General">
                  <c:v>2.1777341906465999</c:v>
                </c:pt>
                <c:pt idx="4379" formatCode="General">
                  <c:v>2.18043991617904</c:v>
                </c:pt>
                <c:pt idx="4380" formatCode="General">
                  <c:v>2.1826044361055299</c:v>
                </c:pt>
                <c:pt idx="4381" formatCode="General">
                  <c:v>2.1840981361294598</c:v>
                </c:pt>
                <c:pt idx="4382" formatCode="General">
                  <c:v>2.1848461349627102</c:v>
                </c:pt>
                <c:pt idx="4383" formatCode="General">
                  <c:v>2.1848312531730301</c:v>
                </c:pt>
                <c:pt idx="4384" formatCode="General">
                  <c:v>2.1840884604009601</c:v>
                </c:pt>
                <c:pt idx="4385" formatCode="General">
                  <c:v>2.1826936780929</c:v>
                </c:pt>
                <c:pt idx="4386" formatCode="General">
                  <c:v>2.18075080119239</c:v>
                </c:pt>
                <c:pt idx="4387" formatCode="General">
                  <c:v>2.1783805031763799</c:v>
                </c:pt>
                <c:pt idx="4388" formatCode="General">
                  <c:v>2.1757134623026699</c:v>
                </c:pt>
                <c:pt idx="4389" formatCode="General">
                  <c:v>2.1728898943768402</c:v>
                </c:pt>
                <c:pt idx="4390" formatCode="General">
                  <c:v>2.1700673909398001</c:v>
                </c:pt>
                <c:pt idx="4391" formatCode="General">
                  <c:v>2.1674407524910499</c:v>
                </c:pt>
                <c:pt idx="4392" formatCode="General">
                  <c:v>2.1652820748323598</c:v>
                </c:pt>
                <c:pt idx="4393" formatCode="General">
                  <c:v>2.1640202407551801</c:v>
                </c:pt>
                <c:pt idx="4394" formatCode="General">
                  <c:v>2.1644115272810498</c:v>
                </c:pt>
                <c:pt idx="4395" formatCode="General">
                  <c:v>2.1681569358998001</c:v>
                </c:pt>
                <c:pt idx="4396" formatCode="General">
                  <c:v>2.1889469022163301</c:v>
                </c:pt>
                <c:pt idx="4397" formatCode="General">
                  <c:v>2.1912042345008</c:v>
                </c:pt>
                <c:pt idx="4398" formatCode="General">
                  <c:v>2.20940882433647</c:v>
                </c:pt>
                <c:pt idx="4399" formatCode="General">
                  <c:v>2.21224879384823</c:v>
                </c:pt>
                <c:pt idx="4400" formatCode="General">
                  <c:v>2.1921316204336598</c:v>
                </c:pt>
                <c:pt idx="4401" formatCode="General">
                  <c:v>2.1672935595074301</c:v>
                </c:pt>
                <c:pt idx="4402" formatCode="General">
                  <c:v>2.1478970061672702</c:v>
                </c:pt>
                <c:pt idx="4403" formatCode="General">
                  <c:v>2.1338829782769602</c:v>
                </c:pt>
                <c:pt idx="4404" formatCode="General">
                  <c:v>2.1234257892918098</c:v>
                </c:pt>
                <c:pt idx="4405" formatCode="General">
                  <c:v>2.1152039022556202</c:v>
                </c:pt>
                <c:pt idx="4406" formatCode="General">
                  <c:v>2.1084479829974598</c:v>
                </c:pt>
                <c:pt idx="4407" formatCode="General">
                  <c:v>2.10273194891223</c:v>
                </c:pt>
                <c:pt idx="4408" formatCode="General">
                  <c:v>2.0978266203801001</c:v>
                </c:pt>
                <c:pt idx="4409" formatCode="General">
                  <c:v>2.0936179480661599</c:v>
                </c:pt>
                <c:pt idx="4410" formatCode="General">
                  <c:v>2.09006368011981</c:v>
                </c:pt>
                <c:pt idx="4411" formatCode="General">
                  <c:v>2.0871713647232299</c:v>
                </c:pt>
                <c:pt idx="4412" formatCode="General">
                  <c:v>2.0849887542633101</c:v>
                </c:pt>
                <c:pt idx="4413" formatCode="General">
                  <c:v>2.08360231196666</c:v>
                </c:pt>
                <c:pt idx="4414" formatCode="General">
                  <c:v>2.0831418140743199</c:v>
                </c:pt>
                <c:pt idx="4415" formatCode="General">
                  <c:v>2.0837896384166701</c:v>
                </c:pt>
                <c:pt idx="4416" formatCode="General">
                  <c:v>2.0857917101288002</c:v>
                </c:pt>
                <c:pt idx="4417" formatCode="General">
                  <c:v>2.0894613639905799</c:v>
                </c:pt>
                <c:pt idx="4418" formatCode="General">
                  <c:v>2.09514620925161</c:v>
                </c:pt>
                <c:pt idx="4419" formatCode="General">
                  <c:v>2.1031095436045901</c:v>
                </c:pt>
                <c:pt idx="4420" formatCode="General">
                  <c:v>2.11320019150756</c:v>
                </c:pt>
                <c:pt idx="4421" formatCode="General">
                  <c:v>2.1242698301703302</c:v>
                </c:pt>
                <c:pt idx="4422" formatCode="General">
                  <c:v>2.1336773507023801</c:v>
                </c:pt>
                <c:pt idx="4423" formatCode="General">
                  <c:v>2.1379880164713598</c:v>
                </c:pt>
                <c:pt idx="4424" formatCode="General">
                  <c:v>2.1353502213572102</c:v>
                </c:pt>
                <c:pt idx="4425" formatCode="General">
                  <c:v>2.1271160864257599</c:v>
                </c:pt>
                <c:pt idx="4426" formatCode="General">
                  <c:v>2.1164453404516199</c:v>
                </c:pt>
                <c:pt idx="4427" formatCode="General">
                  <c:v>2.1059906178571999</c:v>
                </c:pt>
                <c:pt idx="4428" formatCode="General">
                  <c:v>2.0971228845193801</c:v>
                </c:pt>
                <c:pt idx="4429" formatCode="General">
                  <c:v>2.0906330850351398</c:v>
                </c:pt>
                <c:pt idx="4430" formatCode="General">
                  <c:v>2.1105939408378398</c:v>
                </c:pt>
                <c:pt idx="4431" formatCode="General">
                  <c:v>2.0824318059580098</c:v>
                </c:pt>
                <c:pt idx="4432" formatCode="General">
                  <c:v>2.0777181965750899</c:v>
                </c:pt>
                <c:pt idx="4433" formatCode="General">
                  <c:v>2.0756449468662201</c:v>
                </c:pt>
                <c:pt idx="4434" formatCode="General">
                  <c:v>2.07465872728371</c:v>
                </c:pt>
                <c:pt idx="4435" formatCode="General">
                  <c:v>2.0745282027330298</c:v>
                </c:pt>
                <c:pt idx="4436" formatCode="General">
                  <c:v>2.0751600725886501</c:v>
                </c:pt>
                <c:pt idx="4437" formatCode="General">
                  <c:v>2.0764986854239602</c:v>
                </c:pt>
                <c:pt idx="4438" formatCode="General">
                  <c:v>2.0784965568407401</c:v>
                </c:pt>
                <c:pt idx="4439" formatCode="General">
                  <c:v>2.0810959139800298</c:v>
                </c:pt>
                <c:pt idx="4440" formatCode="General">
                  <c:v>2.0842135352567301</c:v>
                </c:pt>
                <c:pt idx="4441" formatCode="General">
                  <c:v>2.087728932344</c:v>
                </c:pt>
                <c:pt idx="4442" formatCode="General">
                  <c:v>2.0914782951698898</c:v>
                </c:pt>
                <c:pt idx="4443" formatCode="General">
                  <c:v>2.0952572905857099</c:v>
                </c:pt>
                <c:pt idx="4444" formatCode="General">
                  <c:v>2.0988347683566499</c:v>
                </c:pt>
                <c:pt idx="4445" formatCode="General">
                  <c:v>2.1019765749359598</c:v>
                </c:pt>
                <c:pt idx="4446" formatCode="General">
                  <c:v>2.1044748593935201</c:v>
                </c:pt>
                <c:pt idx="4447" formatCode="General">
                  <c:v>2.1061753818442899</c:v>
                </c:pt>
                <c:pt idx="4448" formatCode="General">
                  <c:v>2.1069953178006799</c:v>
                </c:pt>
                <c:pt idx="4449" formatCode="General">
                  <c:v>2.1069273072791201</c:v>
                </c:pt>
                <c:pt idx="4450" formatCode="General">
                  <c:v>2.1060304052051499</c:v>
                </c:pt>
                <c:pt idx="4451" formatCode="General">
                  <c:v>2.1044126309523499</c:v>
                </c:pt>
                <c:pt idx="4452" formatCode="General">
                  <c:v>2.1022113650334702</c:v>
                </c:pt>
                <c:pt idx="4453" formatCode="General">
                  <c:v>2.0995770145213499</c:v>
                </c:pt>
                <c:pt idx="4454" formatCode="General">
                  <c:v>2.0966634857687101</c:v>
                </c:pt>
                <c:pt idx="4455" formatCode="General">
                  <c:v>2.0936275764110102</c:v>
                </c:pt>
                <c:pt idx="4456" formatCode="General">
                  <c:v>2.0906401331368598</c:v>
                </c:pt>
                <c:pt idx="4457" formatCode="General">
                  <c:v>2.0879124821505401</c:v>
                </c:pt>
                <c:pt idx="4458" formatCode="General">
                  <c:v>2.0857759950403301</c:v>
                </c:pt>
                <c:pt idx="4459" formatCode="General">
                  <c:v>2.0852183097683001</c:v>
                </c:pt>
                <c:pt idx="4460" formatCode="General">
                  <c:v>2.0875935790079301</c:v>
                </c:pt>
                <c:pt idx="4461" formatCode="General">
                  <c:v>2.0899135952337198</c:v>
                </c:pt>
                <c:pt idx="4462" formatCode="General">
                  <c:v>2.1012031696836999</c:v>
                </c:pt>
                <c:pt idx="4463" formatCode="General">
                  <c:v>2.1219470056632801</c:v>
                </c:pt>
                <c:pt idx="4464" formatCode="General">
                  <c:v>2.13818734571552</c:v>
                </c:pt>
                <c:pt idx="4465" formatCode="General">
                  <c:v>2.1234643613984199</c:v>
                </c:pt>
                <c:pt idx="4466" formatCode="General">
                  <c:v>2.0952511090432102</c:v>
                </c:pt>
                <c:pt idx="4467" formatCode="General">
                  <c:v>2.0736520323531402</c:v>
                </c:pt>
                <c:pt idx="4468" formatCode="General">
                  <c:v>2.05917509364104</c:v>
                </c:pt>
                <c:pt idx="4469" formatCode="General">
                  <c:v>2.04897260081021</c:v>
                </c:pt>
                <c:pt idx="4470" formatCode="General">
                  <c:v>2.0412100001984399</c:v>
                </c:pt>
                <c:pt idx="4471" formatCode="General">
                  <c:v>2.0349246988583398</c:v>
                </c:pt>
                <c:pt idx="4472" formatCode="General">
                  <c:v>2.0296212674233498</c:v>
                </c:pt>
                <c:pt idx="4473" formatCode="General">
                  <c:v>2.0250440053684402</c:v>
                </c:pt>
                <c:pt idx="4474" formatCode="General">
                  <c:v>2.0210650522281801</c:v>
                </c:pt>
                <c:pt idx="4475" formatCode="General">
                  <c:v>2.0176294975284499</c:v>
                </c:pt>
                <c:pt idx="4476" formatCode="General">
                  <c:v>2.0147281827059502</c:v>
                </c:pt>
                <c:pt idx="4477" formatCode="General">
                  <c:v>2.01238482040766</c:v>
                </c:pt>
                <c:pt idx="4478" formatCode="General">
                  <c:v>2.0106515563258101</c:v>
                </c:pt>
                <c:pt idx="4479" formatCode="General">
                  <c:v>2.0096109281948902</c:v>
                </c:pt>
                <c:pt idx="4480" formatCode="General">
                  <c:v>2.0093825246474699</c:v>
                </c:pt>
                <c:pt idx="4481" formatCode="General">
                  <c:v>2.0101394283340599</c:v>
                </c:pt>
                <c:pt idx="4482" formatCode="General">
                  <c:v>2.0121283092973701</c:v>
                </c:pt>
                <c:pt idx="4483" formatCode="General">
                  <c:v>2.0156983966674402</c:v>
                </c:pt>
                <c:pt idx="4484" formatCode="General">
                  <c:v>2.0213209759460802</c:v>
                </c:pt>
                <c:pt idx="4485" formatCode="General">
                  <c:v>2.0295469965725301</c:v>
                </c:pt>
                <c:pt idx="4486" formatCode="General">
                  <c:v>2.0407490795685699</c:v>
                </c:pt>
                <c:pt idx="4487" formatCode="General">
                  <c:v>2.0543566454537401</c:v>
                </c:pt>
                <c:pt idx="4488" formatCode="General">
                  <c:v>2.0675579547135201</c:v>
                </c:pt>
                <c:pt idx="4489" formatCode="General">
                  <c:v>2.07515796532152</c:v>
                </c:pt>
                <c:pt idx="4490" formatCode="General">
                  <c:v>2.0733797941023999</c:v>
                </c:pt>
                <c:pt idx="4491" formatCode="General">
                  <c:v>2.0640429349180902</c:v>
                </c:pt>
                <c:pt idx="4492" formatCode="General">
                  <c:v>2.0522031057727901</c:v>
                </c:pt>
                <c:pt idx="4493" formatCode="General">
                  <c:v>2.0417123350961202</c:v>
                </c:pt>
                <c:pt idx="4494" formatCode="General">
                  <c:v>2.0422330010538401</c:v>
                </c:pt>
                <c:pt idx="4495" formatCode="General">
                  <c:v>2.02828900873092</c:v>
                </c:pt>
                <c:pt idx="4496" formatCode="General">
                  <c:v>2.0225625937223901</c:v>
                </c:pt>
                <c:pt idx="4497" formatCode="General">
                  <c:v>2.0196375963004098</c:v>
                </c:pt>
                <c:pt idx="4498" formatCode="General">
                  <c:v>2.0180377878693498</c:v>
                </c:pt>
                <c:pt idx="4499" formatCode="General">
                  <c:v>2.01744357696841</c:v>
                </c:pt>
                <c:pt idx="4500" formatCode="General">
                  <c:v>2.0176915906642199</c:v>
                </c:pt>
                <c:pt idx="4501" formatCode="General">
                  <c:v>2.0186906038179599</c:v>
                </c:pt>
                <c:pt idx="4502" formatCode="General">
                  <c:v>2.0203917288955799</c:v>
                </c:pt>
                <c:pt idx="4503" formatCode="General">
                  <c:v>2.02276843567439</c:v>
                </c:pt>
                <c:pt idx="4504" formatCode="General">
                  <c:v>2.02579899093814</c:v>
                </c:pt>
                <c:pt idx="4505" formatCode="General">
                  <c:v>2.0294489867166399</c:v>
                </c:pt>
                <c:pt idx="4506" formatCode="General">
                  <c:v>2.0336536733943702</c:v>
                </c:pt>
                <c:pt idx="4507" formatCode="General">
                  <c:v>2.0383017775643801</c:v>
                </c:pt>
                <c:pt idx="4508" formatCode="General">
                  <c:v>2.0432245585164299</c:v>
                </c:pt>
                <c:pt idx="4509" formatCode="General">
                  <c:v>2.04819528650129</c:v>
                </c:pt>
                <c:pt idx="4510" formatCode="General">
                  <c:v>2.0529437449909298</c:v>
                </c:pt>
                <c:pt idx="4511" formatCode="General">
                  <c:v>2.0571866429791901</c:v>
                </c:pt>
                <c:pt idx="4512" formatCode="General">
                  <c:v>2.0606685241262301</c:v>
                </c:pt>
                <c:pt idx="4513" formatCode="General">
                  <c:v>2.06320190565943</c:v>
                </c:pt>
                <c:pt idx="4514" formatCode="General">
                  <c:v>2.06469402045024</c:v>
                </c:pt>
                <c:pt idx="4515" formatCode="General">
                  <c:v>2.06515240855328</c:v>
                </c:pt>
                <c:pt idx="4516" formatCode="General">
                  <c:v>2.0646701277930601</c:v>
                </c:pt>
                <c:pt idx="4517" formatCode="General">
                  <c:v>2.0633985206798302</c:v>
                </c:pt>
                <c:pt idx="4518" formatCode="General">
                  <c:v>2.0615179213270398</c:v>
                </c:pt>
                <c:pt idx="4519" formatCode="General">
                  <c:v>2.0592145256190002</c:v>
                </c:pt>
                <c:pt idx="4520" formatCode="General">
                  <c:v>2.0566687364153902</c:v>
                </c:pt>
                <c:pt idx="4521" formatCode="General">
                  <c:v>2.0540582654657502</c:v>
                </c:pt>
                <c:pt idx="4522" formatCode="General">
                  <c:v>2.0515970292322399</c:v>
                </c:pt>
                <c:pt idx="4523" formatCode="General">
                  <c:v>2.0504487336616202</c:v>
                </c:pt>
                <c:pt idx="4524" formatCode="General">
                  <c:v>2.0482774777749801</c:v>
                </c:pt>
                <c:pt idx="4525" formatCode="General">
                  <c:v>2.0475796227875498</c:v>
                </c:pt>
                <c:pt idx="4526" formatCode="General">
                  <c:v>2.0498011952294801</c:v>
                </c:pt>
                <c:pt idx="4527" formatCode="General">
                  <c:v>2.05739205400354</c:v>
                </c:pt>
                <c:pt idx="4528" formatCode="General">
                  <c:v>2.07556847582791</c:v>
                </c:pt>
                <c:pt idx="4529" formatCode="General">
                  <c:v>2.1021100186820401</c:v>
                </c:pt>
                <c:pt idx="4530" formatCode="General">
                  <c:v>2.0987711142910102</c:v>
                </c:pt>
                <c:pt idx="4531" formatCode="General">
                  <c:v>2.0676427235795898</c:v>
                </c:pt>
                <c:pt idx="4532" formatCode="General">
                  <c:v>2.0440431196565898</c:v>
                </c:pt>
                <c:pt idx="4533" formatCode="General">
                  <c:v>2.0297663330966902</c:v>
                </c:pt>
                <c:pt idx="4534" formatCode="General">
                  <c:v>2.0204578359235899</c:v>
                </c:pt>
                <c:pt idx="4535" formatCode="General">
                  <c:v>2.01369843624903</c:v>
                </c:pt>
                <c:pt idx="4536" formatCode="General">
                  <c:v>2.00836161590157</c:v>
                </c:pt>
                <c:pt idx="4537" formatCode="General">
                  <c:v>2.0039140846322399</c:v>
                </c:pt>
                <c:pt idx="4538" formatCode="General">
                  <c:v>2.0000957366407999</c:v>
                </c:pt>
                <c:pt idx="4539" formatCode="General">
                  <c:v>1.99678067751231</c:v>
                </c:pt>
                <c:pt idx="4540" formatCode="General">
                  <c:v>1.9939143134275299</c:v>
                </c:pt>
                <c:pt idx="4541" formatCode="General">
                  <c:v>1.9914834228665399</c:v>
                </c:pt>
                <c:pt idx="4542" formatCode="General">
                  <c:v>1.98950164956441</c:v>
                </c:pt>
                <c:pt idx="4543" formatCode="General">
                  <c:v>1.98800307478161</c:v>
                </c:pt>
                <c:pt idx="4544" formatCode="General">
                  <c:v>1.98704099411087</c:v>
                </c:pt>
                <c:pt idx="4545" formatCode="General">
                  <c:v>1.98669120252845</c:v>
                </c:pt>
                <c:pt idx="4546" formatCode="General">
                  <c:v>1.98706060079779</c:v>
                </c:pt>
                <c:pt idx="4547" formatCode="General">
                  <c:v>1.9883033496637099</c:v>
                </c:pt>
                <c:pt idx="4548" formatCode="General">
                  <c:v>1.9906483745719199</c:v>
                </c:pt>
                <c:pt idx="4549" formatCode="General">
                  <c:v>1.9944430080670901</c:v>
                </c:pt>
                <c:pt idx="4550" formatCode="General">
                  <c:v>2.00021333584142</c:v>
                </c:pt>
                <c:pt idx="4551" formatCode="General">
                  <c:v>2.0087130694875399</c:v>
                </c:pt>
                <c:pt idx="4552" formatCode="General">
                  <c:v>2.0208145613322999</c:v>
                </c:pt>
                <c:pt idx="4553" formatCode="General">
                  <c:v>2.0367568743901101</c:v>
                </c:pt>
                <c:pt idx="4554" formatCode="General">
                  <c:v>2.0539708127955998</c:v>
                </c:pt>
                <c:pt idx="4555" formatCode="General">
                  <c:v>2.06510416392058</c:v>
                </c:pt>
                <c:pt idx="4556" formatCode="General">
                  <c:v>2.0635331497412901</c:v>
                </c:pt>
                <c:pt idx="4557" formatCode="General">
                  <c:v>2.0524939231023702</c:v>
                </c:pt>
                <c:pt idx="4558" formatCode="General">
                  <c:v>2.0449319024378099</c:v>
                </c:pt>
                <c:pt idx="4559" formatCode="General">
                  <c:v>2.0299533600206598</c:v>
                </c:pt>
                <c:pt idx="4560" formatCode="General">
                  <c:v>2.0219725238976398</c:v>
                </c:pt>
                <c:pt idx="4561" formatCode="General">
                  <c:v>2.01745026299242</c:v>
                </c:pt>
                <c:pt idx="4562" formatCode="General">
                  <c:v>2.0149699336745801</c:v>
                </c:pt>
                <c:pt idx="4563" formatCode="General">
                  <c:v>2.01393358186691</c:v>
                </c:pt>
                <c:pt idx="4564" formatCode="General">
                  <c:v>2.0139714369850599</c:v>
                </c:pt>
                <c:pt idx="4565" formatCode="General">
                  <c:v>2.01485933016881</c:v>
                </c:pt>
                <c:pt idx="4566" formatCode="General">
                  <c:v>2.0164701520128898</c:v>
                </c:pt>
                <c:pt idx="4567" formatCode="General">
                  <c:v>2.01874121091305</c:v>
                </c:pt>
                <c:pt idx="4568" formatCode="General">
                  <c:v>2.0216511621564401</c:v>
                </c:pt>
                <c:pt idx="4569" formatCode="General">
                  <c:v>2.0252016428078301</c:v>
                </c:pt>
                <c:pt idx="4570" formatCode="General">
                  <c:v>2.0293999730440002</c:v>
                </c:pt>
                <c:pt idx="4571" formatCode="General">
                  <c:v>2.0342404970336698</c:v>
                </c:pt>
                <c:pt idx="4572" formatCode="General">
                  <c:v>2.0396836638883</c:v>
                </c:pt>
                <c:pt idx="4573" formatCode="General">
                  <c:v>2.04563423407608</c:v>
                </c:pt>
                <c:pt idx="4574" formatCode="General">
                  <c:v>2.0519231464758199</c:v>
                </c:pt>
                <c:pt idx="4575" formatCode="General">
                  <c:v>2.05830074596309</c:v>
                </c:pt>
                <c:pt idx="4576" formatCode="General">
                  <c:v>2.0644500202268201</c:v>
                </c:pt>
                <c:pt idx="4577" formatCode="General">
                  <c:v>2.0700243965633902</c:v>
                </c:pt>
                <c:pt idx="4578" formatCode="General">
                  <c:v>2.0747047735552102</c:v>
                </c:pt>
                <c:pt idx="4579" formatCode="General">
                  <c:v>2.0782591007055302</c:v>
                </c:pt>
                <c:pt idx="4580" formatCode="General">
                  <c:v>2.0805831267362298</c:v>
                </c:pt>
                <c:pt idx="4581" formatCode="General">
                  <c:v>2.0817080978478</c:v>
                </c:pt>
                <c:pt idx="4582" formatCode="General">
                  <c:v>2.0817763262696398</c:v>
                </c:pt>
                <c:pt idx="4583" formatCode="General">
                  <c:v>2.08099854856827</c:v>
                </c:pt>
                <c:pt idx="4584" formatCode="General">
                  <c:v>2.0796108704221501</c:v>
                </c:pt>
                <c:pt idx="4585" formatCode="General">
                  <c:v>2.0778461891524702</c:v>
                </c:pt>
                <c:pt idx="4586" formatCode="General">
                  <c:v>2.07595301231791</c:v>
                </c:pt>
                <c:pt idx="4587" formatCode="General">
                  <c:v>2.0871484975038199</c:v>
                </c:pt>
                <c:pt idx="4588" formatCode="General">
                  <c:v>2.0722812450293802</c:v>
                </c:pt>
                <c:pt idx="4589" formatCode="General">
                  <c:v>2.07085220636655</c:v>
                </c:pt>
                <c:pt idx="4590" formatCode="General">
                  <c:v>2.07034765641116</c:v>
                </c:pt>
                <c:pt idx="4591" formatCode="General">
                  <c:v>2.0715481313218498</c:v>
                </c:pt>
                <c:pt idx="4592" formatCode="General">
                  <c:v>2.0765043232037002</c:v>
                </c:pt>
                <c:pt idx="4593" formatCode="General">
                  <c:v>2.0904138570674902</c:v>
                </c:pt>
                <c:pt idx="4594" formatCode="General">
                  <c:v>2.12037377027122</c:v>
                </c:pt>
                <c:pt idx="4595" formatCode="General">
                  <c:v>2.1325439744897601</c:v>
                </c:pt>
                <c:pt idx="4596" formatCode="General">
                  <c:v>2.0990991872393199</c:v>
                </c:pt>
                <c:pt idx="4597" formatCode="General">
                  <c:v>2.0736630841938002</c:v>
                </c:pt>
                <c:pt idx="4598" formatCode="General">
                  <c:v>2.0601264382672801</c:v>
                </c:pt>
                <c:pt idx="4599" formatCode="General">
                  <c:v>2.0520577951249299</c:v>
                </c:pt>
                <c:pt idx="4600" formatCode="General">
                  <c:v>2.0464834451757299</c:v>
                </c:pt>
                <c:pt idx="4601" formatCode="General">
                  <c:v>2.0421861972433701</c:v>
                </c:pt>
                <c:pt idx="4602" formatCode="General">
                  <c:v>2.0386377500005</c:v>
                </c:pt>
                <c:pt idx="4603" formatCode="General">
                  <c:v>2.03559636109199</c:v>
                </c:pt>
                <c:pt idx="4604" formatCode="General">
                  <c:v>2.0329513639750298</c:v>
                </c:pt>
                <c:pt idx="4605" formatCode="General">
                  <c:v>2.0306578854769199</c:v>
                </c:pt>
                <c:pt idx="4606" formatCode="General">
                  <c:v>2.02870715740917</c:v>
                </c:pt>
                <c:pt idx="4607" formatCode="General">
                  <c:v>2.0271122223789</c:v>
                </c:pt>
                <c:pt idx="4608" formatCode="General">
                  <c:v>2.02590104994563</c:v>
                </c:pt>
                <c:pt idx="4609" formatCode="General">
                  <c:v>2.0251138447300199</c:v>
                </c:pt>
                <c:pt idx="4610" formatCode="General">
                  <c:v>2.0248034749501902</c:v>
                </c:pt>
                <c:pt idx="4611" formatCode="General">
                  <c:v>2.0250392205433498</c:v>
                </c:pt>
                <c:pt idx="4612" formatCode="General">
                  <c:v>2.0259152090428398</c:v>
                </c:pt>
                <c:pt idx="4613" formatCode="General">
                  <c:v>2.0275665117693999</c:v>
                </c:pt>
                <c:pt idx="4614" formatCode="General">
                  <c:v>2.0301985050330398</c:v>
                </c:pt>
                <c:pt idx="4615" formatCode="General">
                  <c:v>2.0341393220113901</c:v>
                </c:pt>
                <c:pt idx="4616" formatCode="General">
                  <c:v>2.0399297761300401</c:v>
                </c:pt>
                <c:pt idx="4617" formatCode="General">
                  <c:v>2.0484562690716599</c:v>
                </c:pt>
                <c:pt idx="4618" formatCode="General">
                  <c:v>2.0610325456354301</c:v>
                </c:pt>
                <c:pt idx="4619" formatCode="General">
                  <c:v>2.0788369299918199</c:v>
                </c:pt>
                <c:pt idx="4620" formatCode="General">
                  <c:v>2.09983668074024</c:v>
                </c:pt>
                <c:pt idx="4621" formatCode="General">
                  <c:v>2.11371601918807</c:v>
                </c:pt>
                <c:pt idx="4622" formatCode="General">
                  <c:v>2.1156327994719399</c:v>
                </c:pt>
                <c:pt idx="4623" formatCode="General">
                  <c:v>2.0957404551641599</c:v>
                </c:pt>
                <c:pt idx="4624" formatCode="General">
                  <c:v>2.0817848505294698</c:v>
                </c:pt>
                <c:pt idx="4625" formatCode="General">
                  <c:v>2.07268628738727</c:v>
                </c:pt>
                <c:pt idx="4626" formatCode="General">
                  <c:v>2.067493069797</c:v>
                </c:pt>
                <c:pt idx="4627" formatCode="General">
                  <c:v>2.0649585930341301</c:v>
                </c:pt>
                <c:pt idx="4628" formatCode="General">
                  <c:v>2.0641752051237798</c:v>
                </c:pt>
                <c:pt idx="4629" formatCode="General">
                  <c:v>2.0645789757406998</c:v>
                </c:pt>
                <c:pt idx="4630" formatCode="General">
                  <c:v>2.0658394651684802</c:v>
                </c:pt>
                <c:pt idx="4631" formatCode="General">
                  <c:v>2.0677733975934798</c:v>
                </c:pt>
                <c:pt idx="4632" formatCode="General">
                  <c:v>2.0702907166485498</c:v>
                </c:pt>
                <c:pt idx="4633" formatCode="General">
                  <c:v>2.0733618917169401</c:v>
                </c:pt>
                <c:pt idx="4634" formatCode="General">
                  <c:v>2.0769967636035598</c:v>
                </c:pt>
                <c:pt idx="4635" formatCode="General">
                  <c:v>2.0812283299155698</c:v>
                </c:pt>
                <c:pt idx="4636" formatCode="General">
                  <c:v>2.08609689236093</c:v>
                </c:pt>
                <c:pt idx="4637" formatCode="General">
                  <c:v>2.0916312454497201</c:v>
                </c:pt>
                <c:pt idx="4638" formatCode="General">
                  <c:v>2.0978249326719101</c:v>
                </c:pt>
                <c:pt idx="4639" formatCode="General">
                  <c:v>2.1046080176297899</c:v>
                </c:pt>
                <c:pt idx="4640" formatCode="General">
                  <c:v>2.1118190906933298</c:v>
                </c:pt>
                <c:pt idx="4641" formatCode="General">
                  <c:v>2.1191879638226898</c:v>
                </c:pt>
                <c:pt idx="4642" formatCode="General">
                  <c:v>2.1263437123225102</c:v>
                </c:pt>
                <c:pt idx="4643" formatCode="General">
                  <c:v>2.1328597141582799</c:v>
                </c:pt>
                <c:pt idx="4644" formatCode="General">
                  <c:v>2.13833283648031</c:v>
                </c:pt>
                <c:pt idx="4645" formatCode="General">
                  <c:v>2.1424726852042801</c:v>
                </c:pt>
                <c:pt idx="4646" formatCode="General">
                  <c:v>2.1451645108530002</c:v>
                </c:pt>
                <c:pt idx="4647" formatCode="General">
                  <c:v>2.1464795867870201</c:v>
                </c:pt>
                <c:pt idx="4648" formatCode="General">
                  <c:v>2.1466346682605</c:v>
                </c:pt>
                <c:pt idx="4649" formatCode="General">
                  <c:v>2.1459285181602898</c:v>
                </c:pt>
                <c:pt idx="4650" formatCode="General">
                  <c:v>2.1447467155025199</c:v>
                </c:pt>
                <c:pt idx="4651" formatCode="General">
                  <c:v>2.14379917025714</c:v>
                </c:pt>
                <c:pt idx="4652" formatCode="General">
                  <c:v>2.1414540103936202</c:v>
                </c:pt>
                <c:pt idx="4653" formatCode="General">
                  <c:v>2.13992717851057</c:v>
                </c:pt>
                <c:pt idx="4654" formatCode="General">
                  <c:v>2.1387537050527299</c:v>
                </c:pt>
                <c:pt idx="4655" formatCode="General">
                  <c:v>2.13819999610531</c:v>
                </c:pt>
                <c:pt idx="4656" formatCode="General">
                  <c:v>2.13882977868206</c:v>
                </c:pt>
                <c:pt idx="4657" formatCode="General">
                  <c:v>2.1420700569061699</c:v>
                </c:pt>
                <c:pt idx="4658" formatCode="General">
                  <c:v>2.1521092598065099</c:v>
                </c:pt>
                <c:pt idx="4659" formatCode="General">
                  <c:v>2.1799478951026399</c:v>
                </c:pt>
                <c:pt idx="4660" formatCode="General">
                  <c:v>2.2073106903458601</c:v>
                </c:pt>
                <c:pt idx="4661" formatCode="General">
                  <c:v>2.1718273597344999</c:v>
                </c:pt>
                <c:pt idx="4662" formatCode="General">
                  <c:v>2.1450050765044901</c:v>
                </c:pt>
                <c:pt idx="4663" formatCode="General">
                  <c:v>2.1326654992331702</c:v>
                </c:pt>
                <c:pt idx="4664" formatCode="General">
                  <c:v>2.1258834023059201</c:v>
                </c:pt>
                <c:pt idx="4665" formatCode="General">
                  <c:v>2.1213373163421299</c:v>
                </c:pt>
                <c:pt idx="4666" formatCode="General">
                  <c:v>2.1178322012812001</c:v>
                </c:pt>
                <c:pt idx="4667" formatCode="General">
                  <c:v>2.1148908833625799</c:v>
                </c:pt>
                <c:pt idx="4668" formatCode="General">
                  <c:v>2.11230958790301</c:v>
                </c:pt>
                <c:pt idx="4669" formatCode="General">
                  <c:v>2.11000260218694</c:v>
                </c:pt>
                <c:pt idx="4670" formatCode="General">
                  <c:v>2.1079409491310499</c:v>
                </c:pt>
                <c:pt idx="4671" formatCode="General">
                  <c:v>2.1061255092654099</c:v>
                </c:pt>
                <c:pt idx="4672" formatCode="General">
                  <c:v>2.10457426478097</c:v>
                </c:pt>
                <c:pt idx="4673" formatCode="General">
                  <c:v>2.1033159908937402</c:v>
                </c:pt>
                <c:pt idx="4674" formatCode="General">
                  <c:v>2.1023873002559901</c:v>
                </c:pt>
                <c:pt idx="4675" formatCode="General">
                  <c:v>2.1018318484468201</c:v>
                </c:pt>
                <c:pt idx="4676" formatCode="General">
                  <c:v>2.1017015042492502</c:v>
                </c:pt>
                <c:pt idx="4677" formatCode="General">
                  <c:v>2.1020600798587701</c:v>
                </c:pt>
                <c:pt idx="4678" formatCode="General">
                  <c:v>2.10299123317035</c:v>
                </c:pt>
                <c:pt idx="4679" formatCode="General">
                  <c:v>2.1046139153190602</c:v>
                </c:pt>
                <c:pt idx="4680" formatCode="General">
                  <c:v>2.1071121927522598</c:v>
                </c:pt>
                <c:pt idx="4681" formatCode="General">
                  <c:v>2.1107932920137702</c:v>
                </c:pt>
                <c:pt idx="4682" formatCode="General">
                  <c:v>2.1162011184410598</c:v>
                </c:pt>
                <c:pt idx="4683" formatCode="General">
                  <c:v>2.1243292362417598</c:v>
                </c:pt>
                <c:pt idx="4684" formatCode="General">
                  <c:v>2.1369290070998099</c:v>
                </c:pt>
                <c:pt idx="4685" formatCode="General">
                  <c:v>2.1563284663200499</c:v>
                </c:pt>
                <c:pt idx="4686" formatCode="General">
                  <c:v>2.2062512411232298</c:v>
                </c:pt>
                <c:pt idx="4687" formatCode="General">
                  <c:v>2.1944074719209201</c:v>
                </c:pt>
                <c:pt idx="4688" formatCode="General">
                  <c:v>2.1839019177032801</c:v>
                </c:pt>
                <c:pt idx="4689" formatCode="General">
                  <c:v>2.1658940844458798</c:v>
                </c:pt>
                <c:pt idx="4690" formatCode="General">
                  <c:v>2.1531333374070898</c:v>
                </c:pt>
                <c:pt idx="4691" formatCode="General">
                  <c:v>2.1461204837720098</c:v>
                </c:pt>
                <c:pt idx="4692" formatCode="General">
                  <c:v>2.1428131313464398</c:v>
                </c:pt>
                <c:pt idx="4693" formatCode="General">
                  <c:v>2.1417060807422299</c:v>
                </c:pt>
                <c:pt idx="4694" formatCode="General">
                  <c:v>2.141933851473</c:v>
                </c:pt>
                <c:pt idx="4695" formatCode="General">
                  <c:v>2.1430226813476598</c:v>
                </c:pt>
                <c:pt idx="4696" formatCode="General">
                  <c:v>2.14471972820481</c:v>
                </c:pt>
                <c:pt idx="4697" formatCode="General">
                  <c:v>2.1468999011837</c:v>
                </c:pt>
                <c:pt idx="4698" formatCode="General">
                  <c:v>2.1495166037186002</c:v>
                </c:pt>
                <c:pt idx="4699" formatCode="General">
                  <c:v>2.1525748605910202</c:v>
                </c:pt>
                <c:pt idx="4700" formatCode="General">
                  <c:v>2.1561151243420098</c:v>
                </c:pt>
                <c:pt idx="4701" formatCode="General">
                  <c:v>2.1602010122215498</c:v>
                </c:pt>
                <c:pt idx="4702" formatCode="General">
                  <c:v>2.1649063004329099</c:v>
                </c:pt>
                <c:pt idx="4703" formatCode="General">
                  <c:v>2.1702972403151701</c:v>
                </c:pt>
                <c:pt idx="4704" formatCode="General">
                  <c:v>2.1764068875530098</c:v>
                </c:pt>
                <c:pt idx="4705" formatCode="General">
                  <c:v>2.1832000903386799</c:v>
                </c:pt>
                <c:pt idx="4706" formatCode="General">
                  <c:v>2.1905328113710398</c:v>
                </c:pt>
                <c:pt idx="4707" formatCode="General">
                  <c:v>2.1981184783541399</c:v>
                </c:pt>
                <c:pt idx="4708" formatCode="General">
                  <c:v>2.2055241481650398</c:v>
                </c:pt>
                <c:pt idx="4709" formatCode="General">
                  <c:v>2.2122207587654898</c:v>
                </c:pt>
                <c:pt idx="4710" formatCode="General">
                  <c:v>2.21769244967575</c:v>
                </c:pt>
                <c:pt idx="4711" formatCode="General">
                  <c:v>2.2215716424912602</c:v>
                </c:pt>
                <c:pt idx="4712" formatCode="General">
                  <c:v>2.2237379678484501</c:v>
                </c:pt>
                <c:pt idx="4713" formatCode="General">
                  <c:v>2.2243376545410301</c:v>
                </c:pt>
                <c:pt idx="4714" formatCode="General">
                  <c:v>2.2241323118767</c:v>
                </c:pt>
                <c:pt idx="4715" formatCode="General">
                  <c:v>2.2222014462090001</c:v>
                </c:pt>
                <c:pt idx="4716" formatCode="General">
                  <c:v>2.2201694520806998</c:v>
                </c:pt>
                <c:pt idx="4717" formatCode="General">
                  <c:v>2.21806186934008</c:v>
                </c:pt>
                <c:pt idx="4718" formatCode="General">
                  <c:v>2.2160870447385101</c:v>
                </c:pt>
                <c:pt idx="4719" formatCode="General">
                  <c:v>2.2144467535820902</c:v>
                </c:pt>
                <c:pt idx="4720" formatCode="General">
                  <c:v>2.2133618174446599</c:v>
                </c:pt>
                <c:pt idx="4721" formatCode="General">
                  <c:v>2.2132191959959</c:v>
                </c:pt>
                <c:pt idx="4722" formatCode="General">
                  <c:v>2.2150044273471901</c:v>
                </c:pt>
                <c:pt idx="4723" formatCode="General">
                  <c:v>2.22189913022916</c:v>
                </c:pt>
                <c:pt idx="4724" formatCode="General">
                  <c:v>2.2453892455214</c:v>
                </c:pt>
                <c:pt idx="4725" formatCode="General">
                  <c:v>2.2841795772638198</c:v>
                </c:pt>
                <c:pt idx="4726" formatCode="General">
                  <c:v>2.2455150026828101</c:v>
                </c:pt>
                <c:pt idx="4727" formatCode="General">
                  <c:v>2.2185171032378701</c:v>
                </c:pt>
                <c:pt idx="4728" formatCode="General">
                  <c:v>2.2077332794228801</c:v>
                </c:pt>
                <c:pt idx="4729" formatCode="General">
                  <c:v>2.20202591654003</c:v>
                </c:pt>
                <c:pt idx="4730" formatCode="General">
                  <c:v>2.1981195162224201</c:v>
                </c:pt>
                <c:pt idx="4731" formatCode="General">
                  <c:v>2.1949634185083902</c:v>
                </c:pt>
                <c:pt idx="4732" formatCode="General">
                  <c:v>2.1921682076350502</c:v>
                </c:pt>
                <c:pt idx="4733" formatCode="General">
                  <c:v>2.1895805667814199</c:v>
                </c:pt>
                <c:pt idx="4734" formatCode="General">
                  <c:v>2.1871453960057199</c:v>
                </c:pt>
                <c:pt idx="4735" formatCode="General">
                  <c:v>2.18485337285875</c:v>
                </c:pt>
                <c:pt idx="4736" formatCode="General">
                  <c:v>2.18271830126865</c:v>
                </c:pt>
                <c:pt idx="4737" formatCode="General">
                  <c:v>2.18076636930732</c:v>
                </c:pt>
                <c:pt idx="4738" formatCode="General">
                  <c:v>2.1790307792042598</c:v>
                </c:pt>
                <c:pt idx="4739" formatCode="General">
                  <c:v>2.1775491031867298</c:v>
                </c:pt>
                <c:pt idx="4740" formatCode="General">
                  <c:v>2.17636224821061</c:v>
                </c:pt>
                <c:pt idx="4741" formatCode="General">
                  <c:v>2.1755146505073402</c:v>
                </c:pt>
                <c:pt idx="4742" formatCode="General">
                  <c:v>2.1750558390526602</c:v>
                </c:pt>
                <c:pt idx="4743" formatCode="General">
                  <c:v>2.1750441043956799</c:v>
                </c:pt>
                <c:pt idx="4744" formatCode="General">
                  <c:v>2.1755539998437401</c:v>
                </c:pt>
                <c:pt idx="4745" formatCode="General">
                  <c:v>2.1766913765104499</c:v>
                </c:pt>
                <c:pt idx="4746" formatCode="General">
                  <c:v>2.1786240051008501</c:v>
                </c:pt>
                <c:pt idx="4747" formatCode="General">
                  <c:v>2.1816461534332499</c:v>
                </c:pt>
                <c:pt idx="4748" formatCode="General">
                  <c:v>2.1863220862016299</c:v>
                </c:pt>
                <c:pt idx="4749" formatCode="General">
                  <c:v>2.1938608549054099</c:v>
                </c:pt>
                <c:pt idx="4750" formatCode="General">
                  <c:v>2.2106155082503198</c:v>
                </c:pt>
                <c:pt idx="4751" formatCode="General">
                  <c:v>2.2274336335217901</c:v>
                </c:pt>
                <c:pt idx="4752" formatCode="General">
                  <c:v>2.25503046116755</c:v>
                </c:pt>
                <c:pt idx="4753" formatCode="General">
                  <c:v>2.2619233904674299</c:v>
                </c:pt>
                <c:pt idx="4754" formatCode="General">
                  <c:v>2.2414153021094401</c:v>
                </c:pt>
                <c:pt idx="4755" formatCode="General">
                  <c:v>2.2228028713474899</c:v>
                </c:pt>
                <c:pt idx="4756" formatCode="General">
                  <c:v>2.2127308026538399</c:v>
                </c:pt>
                <c:pt idx="4757" formatCode="General">
                  <c:v>2.20798226036157</c:v>
                </c:pt>
                <c:pt idx="4758" formatCode="General">
                  <c:v>2.20604330357276</c:v>
                </c:pt>
                <c:pt idx="4759" formatCode="General">
                  <c:v>2.2056115368175901</c:v>
                </c:pt>
                <c:pt idx="4760" formatCode="General">
                  <c:v>2.2060369491991199</c:v>
                </c:pt>
                <c:pt idx="4761" formatCode="General">
                  <c:v>2.20699231161871</c:v>
                </c:pt>
                <c:pt idx="4762" formatCode="General">
                  <c:v>2.2083177841128299</c:v>
                </c:pt>
                <c:pt idx="4763" formatCode="General">
                  <c:v>2.20994817793285</c:v>
                </c:pt>
                <c:pt idx="4764" formatCode="General">
                  <c:v>2.21187774116845</c:v>
                </c:pt>
                <c:pt idx="4765" formatCode="General">
                  <c:v>2.2141422796258499</c:v>
                </c:pt>
                <c:pt idx="4766" formatCode="General">
                  <c:v>2.2168090870092199</c:v>
                </c:pt>
                <c:pt idx="4767" formatCode="General">
                  <c:v>2.2199693335566599</c:v>
                </c:pt>
                <c:pt idx="4768" formatCode="General">
                  <c:v>2.22372878115908</c:v>
                </c:pt>
                <c:pt idx="4769" formatCode="General">
                  <c:v>2.2281924894788698</c:v>
                </c:pt>
                <c:pt idx="4770" formatCode="General">
                  <c:v>2.2334386062917999</c:v>
                </c:pt>
                <c:pt idx="4771" formatCode="General">
                  <c:v>2.2394770151439398</c:v>
                </c:pt>
                <c:pt idx="4772" formatCode="General">
                  <c:v>2.2461934493484699</c:v>
                </c:pt>
                <c:pt idx="4773" formatCode="General">
                  <c:v>2.25329214917689</c:v>
                </c:pt>
                <c:pt idx="4774" formatCode="General">
                  <c:v>2.2602695740554299</c:v>
                </c:pt>
                <c:pt idx="4775" formatCode="General">
                  <c:v>2.2664644285138</c:v>
                </c:pt>
                <c:pt idx="4776" formatCode="General">
                  <c:v>2.2712084688763201</c:v>
                </c:pt>
                <c:pt idx="4777" formatCode="General">
                  <c:v>2.27405046594565</c:v>
                </c:pt>
                <c:pt idx="4778" formatCode="General">
                  <c:v>2.2752361328342001</c:v>
                </c:pt>
                <c:pt idx="4779" formatCode="General">
                  <c:v>2.2737604091705101</c:v>
                </c:pt>
                <c:pt idx="4780" formatCode="General">
                  <c:v>2.2713915382057599</c:v>
                </c:pt>
                <c:pt idx="4781" formatCode="General">
                  <c:v>2.26826425718252</c:v>
                </c:pt>
                <c:pt idx="4782" formatCode="General">
                  <c:v>2.26486843102031</c:v>
                </c:pt>
                <c:pt idx="4783" formatCode="General">
                  <c:v>2.2615852679080399</c:v>
                </c:pt>
                <c:pt idx="4784" formatCode="General">
                  <c:v>2.2586892779557601</c:v>
                </c:pt>
                <c:pt idx="4785" formatCode="General">
                  <c:v>2.2564028021889602</c:v>
                </c:pt>
                <c:pt idx="4786" formatCode="General">
                  <c:v>2.2550194387602098</c:v>
                </c:pt>
                <c:pt idx="4787" formatCode="General">
                  <c:v>2.25524438598671</c:v>
                </c:pt>
                <c:pt idx="4788" formatCode="General">
                  <c:v>2.25952551864509</c:v>
                </c:pt>
                <c:pt idx="4789" formatCode="General">
                  <c:v>2.2788264777612399</c:v>
                </c:pt>
                <c:pt idx="4790" formatCode="General">
                  <c:v>2.3249983174444901</c:v>
                </c:pt>
                <c:pt idx="4791" formatCode="General">
                  <c:v>2.28000261270329</c:v>
                </c:pt>
                <c:pt idx="4792" formatCode="General">
                  <c:v>2.2552249215434101</c:v>
                </c:pt>
                <c:pt idx="4793" formatCode="General">
                  <c:v>2.2462658645071301</c:v>
                </c:pt>
                <c:pt idx="4794" formatCode="General">
                  <c:v>2.2413519502118699</c:v>
                </c:pt>
                <c:pt idx="4795" formatCode="General">
                  <c:v>2.23769833357037</c:v>
                </c:pt>
                <c:pt idx="4796" formatCode="General">
                  <c:v>2.23448184559102</c:v>
                </c:pt>
                <c:pt idx="4797" formatCode="General">
                  <c:v>2.2314156681058201</c:v>
                </c:pt>
                <c:pt idx="4798" formatCode="General">
                  <c:v>2.22840025099068</c:v>
                </c:pt>
                <c:pt idx="4799" formatCode="General">
                  <c:v>2.2254140941571299</c:v>
                </c:pt>
                <c:pt idx="4800" formatCode="General">
                  <c:v>2.2224719166262399</c:v>
                </c:pt>
                <c:pt idx="4801" formatCode="General">
                  <c:v>2.2196058746258398</c:v>
                </c:pt>
                <c:pt idx="4802" formatCode="General">
                  <c:v>2.2168561748956201</c:v>
                </c:pt>
                <c:pt idx="4803" formatCode="General">
                  <c:v>2.21426617527261</c:v>
                </c:pt>
                <c:pt idx="4804" formatCode="General">
                  <c:v>2.2118799277220802</c:v>
                </c:pt>
                <c:pt idx="4805" formatCode="General">
                  <c:v>2.2097411944886902</c:v>
                </c:pt>
                <c:pt idx="4806" formatCode="General">
                  <c:v>2.2078934656470302</c:v>
                </c:pt>
                <c:pt idx="4807" formatCode="General">
                  <c:v>2.2063808399973199</c:v>
                </c:pt>
                <c:pt idx="4808" formatCode="General">
                  <c:v>2.2052499925668401</c:v>
                </c:pt>
                <c:pt idx="4809" formatCode="General">
                  <c:v>2.20455402088204</c:v>
                </c:pt>
                <c:pt idx="4810" formatCode="General">
                  <c:v>2.20436008750558</c:v>
                </c:pt>
                <c:pt idx="4811" formatCode="General">
                  <c:v>2.2047654678184898</c:v>
                </c:pt>
                <c:pt idx="4812" formatCode="General">
                  <c:v>2.2059358384157699</c:v>
                </c:pt>
                <c:pt idx="4813" formatCode="General">
                  <c:v>2.2083102591280799</c:v>
                </c:pt>
                <c:pt idx="4814" formatCode="General">
                  <c:v>2.2122707159240602</c:v>
                </c:pt>
                <c:pt idx="4815" formatCode="General">
                  <c:v>2.2188298521453702</c:v>
                </c:pt>
                <c:pt idx="4816" formatCode="General">
                  <c:v>2.23184885105616</c:v>
                </c:pt>
                <c:pt idx="4817" formatCode="General">
                  <c:v>2.2569110554729699</c:v>
                </c:pt>
                <c:pt idx="4818" formatCode="General">
                  <c:v>2.2855072304642499</c:v>
                </c:pt>
                <c:pt idx="4819" formatCode="General">
                  <c:v>2.2735646205480302</c:v>
                </c:pt>
                <c:pt idx="4820" formatCode="General">
                  <c:v>2.2474169281515102</c:v>
                </c:pt>
                <c:pt idx="4821" formatCode="General">
                  <c:v>2.2332195757525501</c:v>
                </c:pt>
                <c:pt idx="4822" formatCode="General">
                  <c:v>2.2267990304683001</c:v>
                </c:pt>
                <c:pt idx="4823" formatCode="General">
                  <c:v>2.2239681013527899</c:v>
                </c:pt>
                <c:pt idx="4824" formatCode="General">
                  <c:v>2.2228219074591</c:v>
                </c:pt>
                <c:pt idx="4825" formatCode="General">
                  <c:v>2.2225125665178602</c:v>
                </c:pt>
                <c:pt idx="4826" formatCode="General">
                  <c:v>2.2226436369104601</c:v>
                </c:pt>
                <c:pt idx="4827" formatCode="General">
                  <c:v>2.2230271535063899</c:v>
                </c:pt>
                <c:pt idx="4828" formatCode="General">
                  <c:v>2.2235829151317401</c:v>
                </c:pt>
                <c:pt idx="4829" formatCode="General">
                  <c:v>2.22429410005362</c:v>
                </c:pt>
                <c:pt idx="4830" formatCode="General">
                  <c:v>2.2251868053253698</c:v>
                </c:pt>
                <c:pt idx="4831" formatCode="General">
                  <c:v>2.2263204913150498</c:v>
                </c:pt>
                <c:pt idx="4832" formatCode="General">
                  <c:v>2.2277834028338201</c:v>
                </c:pt>
                <c:pt idx="4833" formatCode="General">
                  <c:v>2.22968941207911</c:v>
                </c:pt>
                <c:pt idx="4834" formatCode="General">
                  <c:v>2.2321729086830899</c:v>
                </c:pt>
                <c:pt idx="4835" formatCode="General">
                  <c:v>2.23537716722941</c:v>
                </c:pt>
                <c:pt idx="4836" formatCode="General">
                  <c:v>2.2394295627468099</c:v>
                </c:pt>
                <c:pt idx="4837" formatCode="General">
                  <c:v>2.2443954797266099</c:v>
                </c:pt>
                <c:pt idx="4838" formatCode="General">
                  <c:v>2.2502057117335199</c:v>
                </c:pt>
                <c:pt idx="4839" formatCode="General">
                  <c:v>2.2565670958152899</c:v>
                </c:pt>
                <c:pt idx="4840" formatCode="General">
                  <c:v>2.2629004069396701</c:v>
                </c:pt>
                <c:pt idx="4841" formatCode="General">
                  <c:v>2.26858571847138</c:v>
                </c:pt>
                <c:pt idx="4842" formatCode="General">
                  <c:v>2.2720871930866502</c:v>
                </c:pt>
                <c:pt idx="4843" formatCode="General">
                  <c:v>2.2734181551431201</c:v>
                </c:pt>
                <c:pt idx="4844" formatCode="General">
                  <c:v>2.2723002469616</c:v>
                </c:pt>
                <c:pt idx="4845" formatCode="General">
                  <c:v>2.2691327267204899</c:v>
                </c:pt>
                <c:pt idx="4846" formatCode="General">
                  <c:v>2.2646219049738998</c:v>
                </c:pt>
                <c:pt idx="4847" formatCode="General">
                  <c:v>2.25950662099735</c:v>
                </c:pt>
                <c:pt idx="4848" formatCode="General">
                  <c:v>2.2543908283278</c:v>
                </c:pt>
                <c:pt idx="4849" formatCode="General">
                  <c:v>2.2497002581452699</c:v>
                </c:pt>
                <c:pt idx="4850" formatCode="General">
                  <c:v>2.2457272626840799</c:v>
                </c:pt>
                <c:pt idx="4851" formatCode="General">
                  <c:v>2.2427475891932098</c:v>
                </c:pt>
                <c:pt idx="4852" formatCode="General">
                  <c:v>2.2413139992040501</c:v>
                </c:pt>
                <c:pt idx="4853" formatCode="General">
                  <c:v>2.2434317751913802</c:v>
                </c:pt>
                <c:pt idx="4854" formatCode="General">
                  <c:v>2.25994641730315</c:v>
                </c:pt>
                <c:pt idx="4855" formatCode="General">
                  <c:v>2.31011182249356</c:v>
                </c:pt>
                <c:pt idx="4856" formatCode="General">
                  <c:v>2.2557484123008802</c:v>
                </c:pt>
                <c:pt idx="4857" formatCode="General">
                  <c:v>2.2361689822646502</c:v>
                </c:pt>
                <c:pt idx="4858" formatCode="General">
                  <c:v>2.2292577140821899</c:v>
                </c:pt>
                <c:pt idx="4859" formatCode="General">
                  <c:v>2.2251074410643601</c:v>
                </c:pt>
                <c:pt idx="4860" formatCode="General">
                  <c:v>2.2216839069153198</c:v>
                </c:pt>
                <c:pt idx="4861" formatCode="General">
                  <c:v>2.2183951537023101</c:v>
                </c:pt>
                <c:pt idx="4862" formatCode="General">
                  <c:v>2.2150391441497201</c:v>
                </c:pt>
                <c:pt idx="4863" formatCode="General">
                  <c:v>2.2115582542657499</c:v>
                </c:pt>
                <c:pt idx="4864" formatCode="General">
                  <c:v>2.2079609007171901</c:v>
                </c:pt>
                <c:pt idx="4865" formatCode="General">
                  <c:v>2.2042885946994901</c:v>
                </c:pt>
                <c:pt idx="4866" formatCode="General">
                  <c:v>2.2005987277269901</c:v>
                </c:pt>
                <c:pt idx="4867" formatCode="General">
                  <c:v>2.1969544526607798</c:v>
                </c:pt>
                <c:pt idx="4868" formatCode="General">
                  <c:v>2.1934186659367998</c:v>
                </c:pt>
                <c:pt idx="4869" formatCode="General">
                  <c:v>2.19005074110876</c:v>
                </c:pt>
                <c:pt idx="4870" formatCode="General">
                  <c:v>2.1869051881524002</c:v>
                </c:pt>
                <c:pt idx="4871" formatCode="General">
                  <c:v>2.1840316450341302</c:v>
                </c:pt>
                <c:pt idx="4872" formatCode="General">
                  <c:v>2.1814758013997002</c:v>
                </c:pt>
                <c:pt idx="4873" formatCode="General">
                  <c:v>2.1792811054106802</c:v>
                </c:pt>
                <c:pt idx="4874" formatCode="General">
                  <c:v>2.1774915320761798</c:v>
                </c:pt>
                <c:pt idx="4875" formatCode="General">
                  <c:v>2.17615680074731</c:v>
                </c:pt>
                <c:pt idx="4876" formatCode="General">
                  <c:v>2.17534870127212</c:v>
                </c:pt>
                <c:pt idx="4877" formatCode="General">
                  <c:v>2.17604021173966</c:v>
                </c:pt>
                <c:pt idx="4878" formatCode="General">
                  <c:v>2.1756927176999898</c:v>
                </c:pt>
                <c:pt idx="4879" formatCode="General">
                  <c:v>2.1772547553010502</c:v>
                </c:pt>
                <c:pt idx="4880" formatCode="General">
                  <c:v>2.1806430705359401</c:v>
                </c:pt>
                <c:pt idx="4881" formatCode="General">
                  <c:v>2.1876744029158099</c:v>
                </c:pt>
                <c:pt idx="4882" formatCode="General">
                  <c:v>2.2034895375824899</c:v>
                </c:pt>
                <c:pt idx="4883" formatCode="General">
                  <c:v>2.2368160719954502</c:v>
                </c:pt>
                <c:pt idx="4884" formatCode="General">
                  <c:v>2.2498211895521401</c:v>
                </c:pt>
                <c:pt idx="4885" formatCode="General">
                  <c:v>2.2171950232131401</c:v>
                </c:pt>
                <c:pt idx="4886" formatCode="General">
                  <c:v>2.1980495476580901</c:v>
                </c:pt>
                <c:pt idx="4887" formatCode="General">
                  <c:v>2.1902637832849599</c:v>
                </c:pt>
                <c:pt idx="4888" formatCode="General">
                  <c:v>2.1869714502362299</c:v>
                </c:pt>
                <c:pt idx="4889" formatCode="General">
                  <c:v>2.18550731313197</c:v>
                </c:pt>
                <c:pt idx="4890" formatCode="General">
                  <c:v>2.1848331479466299</c:v>
                </c:pt>
                <c:pt idx="4891" formatCode="General">
                  <c:v>2.1845016436084301</c:v>
                </c:pt>
                <c:pt idx="4892" formatCode="General">
                  <c:v>2.1843084619414199</c:v>
                </c:pt>
                <c:pt idx="4893" formatCode="General">
                  <c:v>2.1841649096629498</c:v>
                </c:pt>
                <c:pt idx="4894" formatCode="General">
                  <c:v>2.1840463299286301</c:v>
                </c:pt>
                <c:pt idx="4895" formatCode="General">
                  <c:v>2.1839695839425799</c:v>
                </c:pt>
                <c:pt idx="4896" formatCode="General">
                  <c:v>2.1839831543373598</c:v>
                </c:pt>
                <c:pt idx="4897" formatCode="General">
                  <c:v>2.1841634351992898</c:v>
                </c:pt>
                <c:pt idx="4898" formatCode="General">
                  <c:v>2.1846142453737598</c:v>
                </c:pt>
                <c:pt idx="4899" formatCode="General">
                  <c:v>2.1854675172460301</c:v>
                </c:pt>
                <c:pt idx="4900" formatCode="General">
                  <c:v>2.1868825657711</c:v>
                </c:pt>
                <c:pt idx="4901" formatCode="General">
                  <c:v>2.18903938182889</c:v>
                </c:pt>
                <c:pt idx="4902" formatCode="General">
                  <c:v>2.1921178142644999</c:v>
                </c:pt>
                <c:pt idx="4903" formatCode="General">
                  <c:v>2.19625021009184</c:v>
                </c:pt>
                <c:pt idx="4904" formatCode="General">
                  <c:v>2.2014431870776798</c:v>
                </c:pt>
                <c:pt idx="4905" formatCode="General">
                  <c:v>2.2074273361349399</c:v>
                </c:pt>
                <c:pt idx="4906" formatCode="General">
                  <c:v>2.21343041952233</c:v>
                </c:pt>
                <c:pt idx="4907" formatCode="General">
                  <c:v>2.2185222129211599</c:v>
                </c:pt>
                <c:pt idx="4908" formatCode="General">
                  <c:v>2.2214812062267799</c:v>
                </c:pt>
                <c:pt idx="4909" formatCode="General">
                  <c:v>2.2215071289111101</c:v>
                </c:pt>
                <c:pt idx="4910" formatCode="General">
                  <c:v>2.2185637444909099</c:v>
                </c:pt>
                <c:pt idx="4911" formatCode="General">
                  <c:v>2.2133335878435099</c:v>
                </c:pt>
                <c:pt idx="4912" formatCode="General">
                  <c:v>2.2068271531646402</c:v>
                </c:pt>
                <c:pt idx="4913" formatCode="General">
                  <c:v>2.1999887460185699</c:v>
                </c:pt>
                <c:pt idx="4914" formatCode="General">
                  <c:v>2.1935098715445198</c:v>
                </c:pt>
                <c:pt idx="4915" formatCode="General">
                  <c:v>2.1878367828561802</c:v>
                </c:pt>
                <c:pt idx="4916" formatCode="General">
                  <c:v>2.1832966209118299</c:v>
                </c:pt>
                <c:pt idx="4917" formatCode="General">
                  <c:v>2.1803889461384802</c:v>
                </c:pt>
                <c:pt idx="4918" formatCode="General">
                  <c:v>2.1809399054934602</c:v>
                </c:pt>
                <c:pt idx="4919" formatCode="General">
                  <c:v>2.1970810936669598</c:v>
                </c:pt>
                <c:pt idx="4920" formatCode="General">
                  <c:v>2.2425729358116899</c:v>
                </c:pt>
                <c:pt idx="4921" formatCode="General">
                  <c:v>2.18405491461843</c:v>
                </c:pt>
                <c:pt idx="4922" formatCode="General">
                  <c:v>2.1713036306443501</c:v>
                </c:pt>
                <c:pt idx="4923" formatCode="General">
                  <c:v>2.1666425800087001</c:v>
                </c:pt>
                <c:pt idx="4924" formatCode="General">
                  <c:v>2.1636333631058302</c:v>
                </c:pt>
                <c:pt idx="4925" formatCode="General">
                  <c:v>2.1609470093606999</c:v>
                </c:pt>
                <c:pt idx="4926" formatCode="General">
                  <c:v>2.1581463169855599</c:v>
                </c:pt>
                <c:pt idx="4927" formatCode="General">
                  <c:v>2.1550589987265698</c:v>
                </c:pt>
                <c:pt idx="4928" formatCode="General">
                  <c:v>2.1516330947824001</c:v>
                </c:pt>
                <c:pt idx="4929" formatCode="General">
                  <c:v>2.1478872358615599</c:v>
                </c:pt>
                <c:pt idx="4930" formatCode="General">
                  <c:v>2.1438841231976999</c:v>
                </c:pt>
                <c:pt idx="4931" formatCode="General">
                  <c:v>2.1397114356139899</c:v>
                </c:pt>
                <c:pt idx="4932" formatCode="General">
                  <c:v>2.1354670462156098</c:v>
                </c:pt>
                <c:pt idx="4933" formatCode="General">
                  <c:v>2.1312482602062501</c:v>
                </c:pt>
                <c:pt idx="4934" formatCode="General">
                  <c:v>2.1271449722456</c:v>
                </c:pt>
                <c:pt idx="4935" formatCode="General">
                  <c:v>2.1232362558314799</c:v>
                </c:pt>
                <c:pt idx="4936" formatCode="General">
                  <c:v>2.1195896041573601</c:v>
                </c:pt>
                <c:pt idx="4937" formatCode="General">
                  <c:v>2.1162620047178899</c:v>
                </c:pt>
                <c:pt idx="4938" formatCode="General">
                  <c:v>2.1133022781914401</c:v>
                </c:pt>
                <c:pt idx="4939" formatCode="General">
                  <c:v>2.1107551632311998</c:v>
                </c:pt>
                <c:pt idx="4940" formatCode="General">
                  <c:v>2.10868307987749</c:v>
                </c:pt>
                <c:pt idx="4941" formatCode="General">
                  <c:v>2.1074350529053301</c:v>
                </c:pt>
                <c:pt idx="4942" formatCode="General">
                  <c:v>2.1060045665438798</c:v>
                </c:pt>
                <c:pt idx="4943" formatCode="General">
                  <c:v>2.1055834645257798</c:v>
                </c:pt>
                <c:pt idx="4944" formatCode="General">
                  <c:v>2.1059813335486002</c:v>
                </c:pt>
                <c:pt idx="4945" formatCode="General">
                  <c:v>2.10757208592609</c:v>
                </c:pt>
                <c:pt idx="4946" formatCode="General">
                  <c:v>2.1113496140166799</c:v>
                </c:pt>
                <c:pt idx="4947" formatCode="General">
                  <c:v>2.1203949915132498</c:v>
                </c:pt>
                <c:pt idx="4948" formatCode="General">
                  <c:v>2.1449520517513601</c:v>
                </c:pt>
                <c:pt idx="4949" formatCode="General">
                  <c:v>2.1829279145882099</c:v>
                </c:pt>
                <c:pt idx="4950" formatCode="General">
                  <c:v>2.1514414826072099</c:v>
                </c:pt>
                <c:pt idx="4951" formatCode="General">
                  <c:v>2.1269036146624698</c:v>
                </c:pt>
                <c:pt idx="4952" formatCode="General">
                  <c:v>2.1185913580206801</c:v>
                </c:pt>
                <c:pt idx="4953" formatCode="General">
                  <c:v>2.1156383260999099</c:v>
                </c:pt>
                <c:pt idx="4954" formatCode="General">
                  <c:v>2.1145653809396898</c:v>
                </c:pt>
                <c:pt idx="4955" formatCode="General">
                  <c:v>2.1141999872413799</c:v>
                </c:pt>
                <c:pt idx="4956" formatCode="General">
                  <c:v>2.1140743142695402</c:v>
                </c:pt>
                <c:pt idx="4957" formatCode="General">
                  <c:v>2.1139803857210402</c:v>
                </c:pt>
                <c:pt idx="4958" formatCode="General">
                  <c:v>2.1138262162335701</c:v>
                </c:pt>
                <c:pt idx="4959" formatCode="General">
                  <c:v>2.1135817854493801</c:v>
                </c:pt>
                <c:pt idx="4960" formatCode="General">
                  <c:v>2.1132562275472</c:v>
                </c:pt>
                <c:pt idx="4961" formatCode="General">
                  <c:v>2.1128876750824501</c:v>
                </c:pt>
                <c:pt idx="4962" formatCode="General">
                  <c:v>2.11253925710899</c:v>
                </c:pt>
                <c:pt idx="4963" formatCode="General">
                  <c:v>2.1122987893452501</c:v>
                </c:pt>
                <c:pt idx="4964" formatCode="General">
                  <c:v>2.1122810520327202</c:v>
                </c:pt>
                <c:pt idx="4965" formatCode="General">
                  <c:v>2.1126317230776799</c:v>
                </c:pt>
                <c:pt idx="4966" formatCode="General">
                  <c:v>2.1135312758124498</c:v>
                </c:pt>
                <c:pt idx="4967" formatCode="General">
                  <c:v>2.1151961981955698</c:v>
                </c:pt>
                <c:pt idx="4968" formatCode="General">
                  <c:v>2.12206657841707</c:v>
                </c:pt>
                <c:pt idx="4969" formatCode="General">
                  <c:v>2.1217171286933798</c:v>
                </c:pt>
                <c:pt idx="4970" formatCode="General">
                  <c:v>2.1268606090030202</c:v>
                </c:pt>
                <c:pt idx="4971" formatCode="General">
                  <c:v>2.1330573498541199</c:v>
                </c:pt>
                <c:pt idx="4972" formatCode="General">
                  <c:v>2.13954287336413</c:v>
                </c:pt>
                <c:pt idx="4973" formatCode="General">
                  <c:v>2.1449586405319101</c:v>
                </c:pt>
                <c:pt idx="4974" formatCode="General">
                  <c:v>2.1477193262554399</c:v>
                </c:pt>
                <c:pt idx="4975" formatCode="General">
                  <c:v>2.1468008725784902</c:v>
                </c:pt>
                <c:pt idx="4976" formatCode="General">
                  <c:v>2.1423345486404402</c:v>
                </c:pt>
                <c:pt idx="4977" formatCode="General">
                  <c:v>2.1354287121784301</c:v>
                </c:pt>
                <c:pt idx="4978" formatCode="General">
                  <c:v>2.12747732811237</c:v>
                </c:pt>
                <c:pt idx="4979" formatCode="General">
                  <c:v>2.1196136778382302</c:v>
                </c:pt>
                <c:pt idx="4980" formatCode="General">
                  <c:v>2.1125650797234901</c:v>
                </c:pt>
                <c:pt idx="4981" formatCode="General">
                  <c:v>2.1067848856381701</c:v>
                </c:pt>
                <c:pt idx="4982" formatCode="General">
                  <c:v>2.1027948346233298</c:v>
                </c:pt>
                <c:pt idx="4983" formatCode="General">
                  <c:v>2.1025041377254201</c:v>
                </c:pt>
                <c:pt idx="4984" formatCode="General">
                  <c:v>2.1227060802197801</c:v>
                </c:pt>
                <c:pt idx="4985" formatCode="General">
                  <c:v>2.1405355352254598</c:v>
                </c:pt>
                <c:pt idx="4986" formatCode="General">
                  <c:v>2.0988398993462201</c:v>
                </c:pt>
                <c:pt idx="4987" formatCode="General">
                  <c:v>2.0921533377276398</c:v>
                </c:pt>
                <c:pt idx="4988" formatCode="General">
                  <c:v>2.08985498336635</c:v>
                </c:pt>
                <c:pt idx="4989" formatCode="General">
                  <c:v>2.0885932466023398</c:v>
                </c:pt>
                <c:pt idx="4990" formatCode="General">
                  <c:v>2.0875165415452002</c:v>
                </c:pt>
                <c:pt idx="4991" formatCode="General">
                  <c:v>2.0862336001905599</c:v>
                </c:pt>
                <c:pt idx="4992" formatCode="General">
                  <c:v>2.08451766503988</c:v>
                </c:pt>
                <c:pt idx="4993" formatCode="General">
                  <c:v>2.0822488565479702</c:v>
                </c:pt>
                <c:pt idx="4994" formatCode="General">
                  <c:v>2.0793980286289702</c:v>
                </c:pt>
                <c:pt idx="4995" formatCode="General">
                  <c:v>2.0760123967840598</c:v>
                </c:pt>
                <c:pt idx="4996" formatCode="General">
                  <c:v>2.0721955231722702</c:v>
                </c:pt>
                <c:pt idx="4997" formatCode="General">
                  <c:v>2.0680839526235499</c:v>
                </c:pt>
                <c:pt idx="4998" formatCode="General">
                  <c:v>2.0638251958032598</c:v>
                </c:pt>
                <c:pt idx="4999" formatCode="General">
                  <c:v>2.0595607391601898</c:v>
                </c:pt>
                <c:pt idx="5000" formatCode="General">
                  <c:v>2.0554155554725502</c:v>
                </c:pt>
                <c:pt idx="5001" formatCode="General">
                  <c:v>2.0514936756464599</c:v>
                </c:pt>
                <c:pt idx="5002" formatCode="General">
                  <c:v>2.0478784733917799</c:v>
                </c:pt>
                <c:pt idx="5003" formatCode="General">
                  <c:v>2.0446376426827801</c:v>
                </c:pt>
                <c:pt idx="5004" formatCode="General">
                  <c:v>2.0419527669092901</c:v>
                </c:pt>
                <c:pt idx="5005" formatCode="General">
                  <c:v>2.0394684877498999</c:v>
                </c:pt>
                <c:pt idx="5006" formatCode="General">
                  <c:v>2.0375889018190998</c:v>
                </c:pt>
                <c:pt idx="5007" formatCode="General">
                  <c:v>2.0362683884525001</c:v>
                </c:pt>
                <c:pt idx="5008" formatCode="General">
                  <c:v>2.03554882630901</c:v>
                </c:pt>
                <c:pt idx="5009" formatCode="General">
                  <c:v>2.03552834950673</c:v>
                </c:pt>
                <c:pt idx="5010" formatCode="General">
                  <c:v>2.03641966418839</c:v>
                </c:pt>
                <c:pt idx="5011" formatCode="General">
                  <c:v>2.03877272661859</c:v>
                </c:pt>
                <c:pt idx="5012" formatCode="General">
                  <c:v>2.04433394907907</c:v>
                </c:pt>
                <c:pt idx="5013" formatCode="General">
                  <c:v>2.0601542121879599</c:v>
                </c:pt>
                <c:pt idx="5014" formatCode="General">
                  <c:v>2.1061506927428399</c:v>
                </c:pt>
                <c:pt idx="5015" formatCode="General">
                  <c:v>2.0875498271924799</c:v>
                </c:pt>
                <c:pt idx="5016" formatCode="General">
                  <c:v>2.0578520221847798</c:v>
                </c:pt>
                <c:pt idx="5017" formatCode="General">
                  <c:v>2.0501748661089301</c:v>
                </c:pt>
                <c:pt idx="5018" formatCode="General">
                  <c:v>2.0483733775267599</c:v>
                </c:pt>
                <c:pt idx="5019" formatCode="General">
                  <c:v>2.04835730081532</c:v>
                </c:pt>
                <c:pt idx="5020" formatCode="General">
                  <c:v>2.04893145290306</c:v>
                </c:pt>
                <c:pt idx="5021" formatCode="General">
                  <c:v>2.0496446134731698</c:v>
                </c:pt>
                <c:pt idx="5022" formatCode="General">
                  <c:v>2.0502958089077001</c:v>
                </c:pt>
                <c:pt idx="5023" formatCode="General">
                  <c:v>2.0507920062989702</c:v>
                </c:pt>
                <c:pt idx="5024" formatCode="General">
                  <c:v>2.0510981510656801</c:v>
                </c:pt>
                <c:pt idx="5025" formatCode="General">
                  <c:v>2.0512163758451498</c:v>
                </c:pt>
                <c:pt idx="5026" formatCode="General">
                  <c:v>2.0511761630016698</c:v>
                </c:pt>
                <c:pt idx="5027" formatCode="General">
                  <c:v>2.05102965350647</c:v>
                </c:pt>
                <c:pt idx="5028" formatCode="General">
                  <c:v>2.0508502332262699</c:v>
                </c:pt>
                <c:pt idx="5029" formatCode="General">
                  <c:v>2.0507339212937001</c:v>
                </c:pt>
                <c:pt idx="5030" formatCode="General">
                  <c:v>2.0508038617573399</c:v>
                </c:pt>
                <c:pt idx="5031" formatCode="General">
                  <c:v>2.0512475055346302</c:v>
                </c:pt>
                <c:pt idx="5032" formatCode="General">
                  <c:v>2.0521654360230501</c:v>
                </c:pt>
                <c:pt idx="5033" formatCode="General">
                  <c:v>2.05389358344339</c:v>
                </c:pt>
                <c:pt idx="5034" formatCode="General">
                  <c:v>2.0566967882865201</c:v>
                </c:pt>
                <c:pt idx="5035" formatCode="General">
                  <c:v>2.06086656176153</c:v>
                </c:pt>
                <c:pt idx="5036" formatCode="General">
                  <c:v>2.0665897408430798</c:v>
                </c:pt>
                <c:pt idx="5037" formatCode="General">
                  <c:v>2.0737042279525202</c:v>
                </c:pt>
                <c:pt idx="5038" formatCode="General">
                  <c:v>2.0813440344301299</c:v>
                </c:pt>
                <c:pt idx="5039" formatCode="General">
                  <c:v>2.08774407981829</c:v>
                </c:pt>
                <c:pt idx="5040" formatCode="General">
                  <c:v>2.09075173774028</c:v>
                </c:pt>
                <c:pt idx="5041" formatCode="General">
                  <c:v>2.0891081681117099</c:v>
                </c:pt>
                <c:pt idx="5042" formatCode="General">
                  <c:v>2.0833255857275201</c:v>
                </c:pt>
                <c:pt idx="5043" formatCode="General">
                  <c:v>2.0751556536543698</c:v>
                </c:pt>
                <c:pt idx="5044" formatCode="General">
                  <c:v>2.0664154065177902</c:v>
                </c:pt>
                <c:pt idx="5045" formatCode="General">
                  <c:v>2.0583438523264501</c:v>
                </c:pt>
                <c:pt idx="5046" formatCode="General">
                  <c:v>2.05164153695475</c:v>
                </c:pt>
                <c:pt idx="5047" formatCode="General">
                  <c:v>2.04692624153278</c:v>
                </c:pt>
                <c:pt idx="5048" formatCode="General">
                  <c:v>2.04657222854987</c:v>
                </c:pt>
                <c:pt idx="5049" formatCode="General">
                  <c:v>2.0829268069543398</c:v>
                </c:pt>
                <c:pt idx="5050" formatCode="General">
                  <c:v>2.05607899347208</c:v>
                </c:pt>
                <c:pt idx="5051" formatCode="General">
                  <c:v>2.0387292639086598</c:v>
                </c:pt>
                <c:pt idx="5052" formatCode="General">
                  <c:v>2.0360078470657998</c:v>
                </c:pt>
                <c:pt idx="5053" formatCode="General">
                  <c:v>2.0357371716021602</c:v>
                </c:pt>
                <c:pt idx="5054" formatCode="General">
                  <c:v>2.03640404199724</c:v>
                </c:pt>
                <c:pt idx="5055" formatCode="General">
                  <c:v>2.0374531712853399</c:v>
                </c:pt>
                <c:pt idx="5056" formatCode="General">
                  <c:v>2.0384954582549799</c:v>
                </c:pt>
                <c:pt idx="5057" formatCode="General">
                  <c:v>2.0391975947240399</c:v>
                </c:pt>
                <c:pt idx="5058" formatCode="General">
                  <c:v>2.0392875920300999</c:v>
                </c:pt>
                <c:pt idx="5059" formatCode="General">
                  <c:v>2.0385848216503399</c:v>
                </c:pt>
                <c:pt idx="5060" formatCode="General">
                  <c:v>2.0370230275646999</c:v>
                </c:pt>
                <c:pt idx="5061" formatCode="General">
                  <c:v>2.0346514591379101</c:v>
                </c:pt>
                <c:pt idx="5062" formatCode="General">
                  <c:v>2.0316124709742298</c:v>
                </c:pt>
                <c:pt idx="5063" formatCode="General">
                  <c:v>2.0281045023734201</c:v>
                </c:pt>
                <c:pt idx="5064" formatCode="General">
                  <c:v>2.0243433407551001</c:v>
                </c:pt>
                <c:pt idx="5065" formatCode="General">
                  <c:v>2.0205318170064901</c:v>
                </c:pt>
                <c:pt idx="5066" formatCode="General">
                  <c:v>2.0168424208934699</c:v>
                </c:pt>
                <c:pt idx="5067" formatCode="General">
                  <c:v>2.0134177754615998</c:v>
                </c:pt>
                <c:pt idx="5068" formatCode="General">
                  <c:v>2.0104248227243402</c:v>
                </c:pt>
                <c:pt idx="5069" formatCode="General">
                  <c:v>2.0076781524896599</c:v>
                </c:pt>
                <c:pt idx="5070" formatCode="General">
                  <c:v>2.0054991078531899</c:v>
                </c:pt>
                <c:pt idx="5071" formatCode="General">
                  <c:v>2.0038362286028599</c:v>
                </c:pt>
                <c:pt idx="5072" formatCode="General">
                  <c:v>2.0027206203973602</c:v>
                </c:pt>
                <c:pt idx="5073" formatCode="General">
                  <c:v>2.0021906090419499</c:v>
                </c:pt>
                <c:pt idx="5074" formatCode="General">
                  <c:v>2.0023079945740601</c:v>
                </c:pt>
                <c:pt idx="5075" formatCode="General">
                  <c:v>2.0032004181951901</c:v>
                </c:pt>
                <c:pt idx="5076" formatCode="General">
                  <c:v>2.0051925837571001</c:v>
                </c:pt>
                <c:pt idx="5077" formatCode="General">
                  <c:v>2.0093208005977701</c:v>
                </c:pt>
                <c:pt idx="5078" formatCode="General">
                  <c:v>2.0200892722005599</c:v>
                </c:pt>
                <c:pt idx="5079" formatCode="General">
                  <c:v>2.0616218707141201</c:v>
                </c:pt>
                <c:pt idx="5080" formatCode="General">
                  <c:v>2.0597997991935002</c:v>
                </c:pt>
                <c:pt idx="5081" formatCode="General">
                  <c:v>2.0266791821461001</c:v>
                </c:pt>
                <c:pt idx="5082" formatCode="General">
                  <c:v>2.0209117674042898</c:v>
                </c:pt>
                <c:pt idx="5083" formatCode="General">
                  <c:v>2.0208247773702102</c:v>
                </c:pt>
                <c:pt idx="5084" formatCode="General">
                  <c:v>2.02226749784819</c:v>
                </c:pt>
                <c:pt idx="5085" formatCode="General">
                  <c:v>2.0241597649739602</c:v>
                </c:pt>
                <c:pt idx="5086" formatCode="General">
                  <c:v>2.0260977651387</c:v>
                </c:pt>
                <c:pt idx="5087" formatCode="General">
                  <c:v>2.0278912519831902</c:v>
                </c:pt>
                <c:pt idx="5088" formatCode="General">
                  <c:v>2.02944297868288</c:v>
                </c:pt>
                <c:pt idx="5089" formatCode="General">
                  <c:v>2.0307090013819198</c:v>
                </c:pt>
                <c:pt idx="5090" formatCode="General">
                  <c:v>2.0316821805724898</c:v>
                </c:pt>
                <c:pt idx="5091" formatCode="General">
                  <c:v>2.0323834627435802</c:v>
                </c:pt>
                <c:pt idx="5092" formatCode="General">
                  <c:v>2.0328565433759902</c:v>
                </c:pt>
                <c:pt idx="5093" formatCode="General">
                  <c:v>2.0331649387427202</c:v>
                </c:pt>
                <c:pt idx="5094" formatCode="General">
                  <c:v>2.0333949326104501</c:v>
                </c:pt>
                <c:pt idx="5095" formatCode="General">
                  <c:v>2.0336405860407201</c:v>
                </c:pt>
                <c:pt idx="5096" formatCode="General">
                  <c:v>2.0340300433150902</c:v>
                </c:pt>
                <c:pt idx="5097" formatCode="General">
                  <c:v>2.0347367349808501</c:v>
                </c:pt>
                <c:pt idx="5098" formatCode="General">
                  <c:v>2.0359676143052199</c:v>
                </c:pt>
                <c:pt idx="5099" formatCode="General">
                  <c:v>2.0379958003457799</c:v>
                </c:pt>
                <c:pt idx="5100" formatCode="General">
                  <c:v>2.0411648560925602</c:v>
                </c:pt>
                <c:pt idx="5101" formatCode="General">
                  <c:v>2.0458652989294599</c:v>
                </c:pt>
                <c:pt idx="5102" formatCode="General">
                  <c:v>2.05241940393568</c:v>
                </c:pt>
                <c:pt idx="5103" formatCode="General">
                  <c:v>2.06076984284348</c:v>
                </c:pt>
                <c:pt idx="5104" formatCode="General">
                  <c:v>2.0699238428538602</c:v>
                </c:pt>
                <c:pt idx="5105" formatCode="General">
                  <c:v>2.0775353560135699</c:v>
                </c:pt>
                <c:pt idx="5106" formatCode="General">
                  <c:v>2.0806663130787801</c:v>
                </c:pt>
                <c:pt idx="5107" formatCode="General">
                  <c:v>2.0779230482845401</c:v>
                </c:pt>
                <c:pt idx="5108" formatCode="General">
                  <c:v>2.0706065111963601</c:v>
                </c:pt>
                <c:pt idx="5109" formatCode="General">
                  <c:v>2.0613491145232299</c:v>
                </c:pt>
                <c:pt idx="5110" formatCode="General">
                  <c:v>2.0523101680519602</c:v>
                </c:pt>
                <c:pt idx="5111" formatCode="General">
                  <c:v>2.0446929972481702</c:v>
                </c:pt>
                <c:pt idx="5112" formatCode="General">
                  <c:v>2.0393474686281001</c:v>
                </c:pt>
                <c:pt idx="5113" formatCode="General">
                  <c:v>2.0401317666161498</c:v>
                </c:pt>
                <c:pt idx="5114" formatCode="General">
                  <c:v>2.1050829380634002</c:v>
                </c:pt>
                <c:pt idx="5115" formatCode="General">
                  <c:v>2.0342358064140398</c:v>
                </c:pt>
                <c:pt idx="5116" formatCode="General">
                  <c:v>2.0282658407849699</c:v>
                </c:pt>
                <c:pt idx="5117" formatCode="General">
                  <c:v>2.0274246252088899</c:v>
                </c:pt>
                <c:pt idx="5118" formatCode="General">
                  <c:v>2.0282856924199502</c:v>
                </c:pt>
                <c:pt idx="5119" formatCode="General">
                  <c:v>2.0302395775706299</c:v>
                </c:pt>
                <c:pt idx="5120" formatCode="General">
                  <c:v>2.0329742471148</c:v>
                </c:pt>
                <c:pt idx="5121" formatCode="General">
                  <c:v>2.0361828077866302</c:v>
                </c:pt>
                <c:pt idx="5122" formatCode="General">
                  <c:v>2.0395049594770902</c:v>
                </c:pt>
                <c:pt idx="5123" formatCode="General">
                  <c:v>2.0425354044107999</c:v>
                </c:pt>
                <c:pt idx="5124" formatCode="General">
                  <c:v>2.0448742906677801</c:v>
                </c:pt>
                <c:pt idx="5125" formatCode="General">
                  <c:v>2.0462020465644999</c:v>
                </c:pt>
                <c:pt idx="5126" formatCode="General">
                  <c:v>2.0463491254555102</c:v>
                </c:pt>
                <c:pt idx="5127" formatCode="General">
                  <c:v>2.0453287129553002</c:v>
                </c:pt>
                <c:pt idx="5128" formatCode="General">
                  <c:v>2.0433175507243799</c:v>
                </c:pt>
                <c:pt idx="5129" formatCode="General">
                  <c:v>2.0405967934623601</c:v>
                </c:pt>
                <c:pt idx="5130" formatCode="General">
                  <c:v>2.0374821503562801</c:v>
                </c:pt>
                <c:pt idx="5131" formatCode="General">
                  <c:v>2.0344703195760498</c:v>
                </c:pt>
                <c:pt idx="5132" formatCode="General">
                  <c:v>2.0311724798999702</c:v>
                </c:pt>
                <c:pt idx="5133" formatCode="General">
                  <c:v>2.02838145412088</c:v>
                </c:pt>
                <c:pt idx="5134" formatCode="General">
                  <c:v>2.0260130675555601</c:v>
                </c:pt>
                <c:pt idx="5135" formatCode="General">
                  <c:v>2.0241366637674201</c:v>
                </c:pt>
                <c:pt idx="5136" formatCode="General">
                  <c:v>2.0227953211236498</c:v>
                </c:pt>
                <c:pt idx="5137" formatCode="General">
                  <c:v>2.0220167795170298</c:v>
                </c:pt>
                <c:pt idx="5138" formatCode="General">
                  <c:v>2.0218257740479002</c:v>
                </c:pt>
                <c:pt idx="5139" formatCode="General">
                  <c:v>2.0222592475374399</c:v>
                </c:pt>
                <c:pt idx="5140" formatCode="General">
                  <c:v>2.0233957205886899</c:v>
                </c:pt>
                <c:pt idx="5141" formatCode="General">
                  <c:v>2.0254401882992101</c:v>
                </c:pt>
                <c:pt idx="5142" formatCode="General">
                  <c:v>2.0290597407331501</c:v>
                </c:pt>
                <c:pt idx="5143" formatCode="General">
                  <c:v>2.0373112125966202</c:v>
                </c:pt>
                <c:pt idx="5144" formatCode="General">
                  <c:v>2.0728369436905298</c:v>
                </c:pt>
                <c:pt idx="5145" formatCode="General">
                  <c:v>2.0798183299620598</c:v>
                </c:pt>
                <c:pt idx="5146" formatCode="General">
                  <c:v>2.04757140697212</c:v>
                </c:pt>
                <c:pt idx="5147" formatCode="General">
                  <c:v>2.04460096837715</c:v>
                </c:pt>
                <c:pt idx="5148" formatCode="General">
                  <c:v>2.04629908396433</c:v>
                </c:pt>
                <c:pt idx="5149" formatCode="General">
                  <c:v>2.04917840284502</c:v>
                </c:pt>
                <c:pt idx="5150" formatCode="General">
                  <c:v>2.0523794005767799</c:v>
                </c:pt>
                <c:pt idx="5151" formatCode="General">
                  <c:v>2.0555597674160402</c:v>
                </c:pt>
                <c:pt idx="5152" formatCode="General">
                  <c:v>2.0585358940543599</c:v>
                </c:pt>
                <c:pt idx="5153" formatCode="General">
                  <c:v>2.06119783057233</c:v>
                </c:pt>
                <c:pt idx="5154" formatCode="General">
                  <c:v>2.0634840595455501</c:v>
                </c:pt>
                <c:pt idx="5155" formatCode="General">
                  <c:v>2.0653713788751</c:v>
                </c:pt>
                <c:pt idx="5156" formatCode="General">
                  <c:v>2.06686850118763</c:v>
                </c:pt>
                <c:pt idx="5157" formatCode="General">
                  <c:v>2.0680113880481499</c:v>
                </c:pt>
                <c:pt idx="5158" formatCode="General">
                  <c:v>2.0688607596198998</c:v>
                </c:pt>
                <c:pt idx="5159" formatCode="General">
                  <c:v>2.0694708098186401</c:v>
                </c:pt>
                <c:pt idx="5160" formatCode="General">
                  <c:v>2.0699551425759299</c:v>
                </c:pt>
                <c:pt idx="5161" formatCode="General">
                  <c:v>2.0704163971607401</c:v>
                </c:pt>
                <c:pt idx="5162" formatCode="General">
                  <c:v>2.0709889450924801</c:v>
                </c:pt>
                <c:pt idx="5163" formatCode="General">
                  <c:v>2.0718428650667402</c:v>
                </c:pt>
                <c:pt idx="5164" formatCode="General">
                  <c:v>2.0732010656714199</c:v>
                </c:pt>
                <c:pt idx="5165" formatCode="General">
                  <c:v>2.0753627768065099</c:v>
                </c:pt>
                <c:pt idx="5166" formatCode="General">
                  <c:v>2.0787274165699898</c:v>
                </c:pt>
                <c:pt idx="5167" formatCode="General">
                  <c:v>2.0837929142188498</c:v>
                </c:pt>
                <c:pt idx="5168" formatCode="General">
                  <c:v>2.0910481022103999</c:v>
                </c:pt>
                <c:pt idx="5169" formatCode="General">
                  <c:v>2.1005780396670999</c:v>
                </c:pt>
                <c:pt idx="5170" formatCode="General">
                  <c:v>2.1112031090950198</c:v>
                </c:pt>
                <c:pt idx="5171" formatCode="General">
                  <c:v>2.11969304167858</c:v>
                </c:pt>
                <c:pt idx="5172" formatCode="General">
                  <c:v>2.12205605106357</c:v>
                </c:pt>
                <c:pt idx="5173" formatCode="General">
                  <c:v>2.1171591729791501</c:v>
                </c:pt>
                <c:pt idx="5174" formatCode="General">
                  <c:v>2.1077569348055398</c:v>
                </c:pt>
                <c:pt idx="5175" formatCode="General">
                  <c:v>2.0974552888783098</c:v>
                </c:pt>
                <c:pt idx="5176" formatCode="General">
                  <c:v>2.0884992253759198</c:v>
                </c:pt>
                <c:pt idx="5177" formatCode="General">
                  <c:v>2.0823154261880901</c:v>
                </c:pt>
                <c:pt idx="5178" formatCode="General">
                  <c:v>2.0894644953307799</c:v>
                </c:pt>
                <c:pt idx="5179" formatCode="General">
                  <c:v>2.0887641141375499</c:v>
                </c:pt>
                <c:pt idx="5180" formatCode="General">
                  <c:v>2.0703423129336702</c:v>
                </c:pt>
                <c:pt idx="5181" formatCode="General">
                  <c:v>2.0674375363548401</c:v>
                </c:pt>
                <c:pt idx="5182" formatCode="General">
                  <c:v>2.0668354727988101</c:v>
                </c:pt>
                <c:pt idx="5183" formatCode="General">
                  <c:v>2.0676259167609401</c:v>
                </c:pt>
                <c:pt idx="5184" formatCode="General">
                  <c:v>2.0696030200933699</c:v>
                </c:pt>
                <c:pt idx="5185" formatCode="General">
                  <c:v>2.07266059369059</c:v>
                </c:pt>
                <c:pt idx="5186" formatCode="General">
                  <c:v>2.0766700188936</c:v>
                </c:pt>
                <c:pt idx="5187" formatCode="General">
                  <c:v>2.0814193097065798</c:v>
                </c:pt>
                <c:pt idx="5188" formatCode="General">
                  <c:v>2.0865726393966</c:v>
                </c:pt>
                <c:pt idx="5189" formatCode="General">
                  <c:v>2.0916613145143099</c:v>
                </c:pt>
                <c:pt idx="5190" formatCode="General">
                  <c:v>2.0961292138656402</c:v>
                </c:pt>
                <c:pt idx="5191" formatCode="General">
                  <c:v>2.0994421243472501</c:v>
                </c:pt>
                <c:pt idx="5192" formatCode="General">
                  <c:v>2.10123104224783</c:v>
                </c:pt>
                <c:pt idx="5193" formatCode="General">
                  <c:v>2.1014012613281099</c:v>
                </c:pt>
                <c:pt idx="5194" formatCode="General">
                  <c:v>2.1001518632841201</c:v>
                </c:pt>
                <c:pt idx="5195" formatCode="General">
                  <c:v>2.0978564726123898</c:v>
                </c:pt>
                <c:pt idx="5196" formatCode="General">
                  <c:v>2.0949812370963601</c:v>
                </c:pt>
                <c:pt idx="5197" formatCode="General">
                  <c:v>2.09195964325622</c:v>
                </c:pt>
                <c:pt idx="5198" formatCode="General">
                  <c:v>2.0891103760513898</c:v>
                </c:pt>
                <c:pt idx="5199" formatCode="General">
                  <c:v>2.0866507413275399</c:v>
                </c:pt>
                <c:pt idx="5200" formatCode="General">
                  <c:v>2.08470873460193</c:v>
                </c:pt>
                <c:pt idx="5201" formatCode="General">
                  <c:v>2.08334937280434</c:v>
                </c:pt>
                <c:pt idx="5202" formatCode="General">
                  <c:v>2.0826001141596699</c:v>
                </c:pt>
                <c:pt idx="5203" formatCode="General">
                  <c:v>2.0824720551379801</c:v>
                </c:pt>
                <c:pt idx="5204" formatCode="General">
                  <c:v>2.0829789283048399</c:v>
                </c:pt>
                <c:pt idx="5205" formatCode="General">
                  <c:v>2.08416259943328</c:v>
                </c:pt>
                <c:pt idx="5206" formatCode="General">
                  <c:v>2.0861555618169798</c:v>
                </c:pt>
                <c:pt idx="5207" formatCode="General">
                  <c:v>2.0894266019185501</c:v>
                </c:pt>
                <c:pt idx="5208" formatCode="General">
                  <c:v>2.0963052717634598</c:v>
                </c:pt>
                <c:pt idx="5209" formatCode="General">
                  <c:v>2.1294556704254002</c:v>
                </c:pt>
                <c:pt idx="5210" formatCode="General">
                  <c:v>2.13106901559649</c:v>
                </c:pt>
                <c:pt idx="5211" formatCode="General">
                  <c:v>2.1066700167229699</c:v>
                </c:pt>
                <c:pt idx="5212" formatCode="General">
                  <c:v>2.10649207766224</c:v>
                </c:pt>
                <c:pt idx="5213" formatCode="General">
                  <c:v>2.10953802992683</c:v>
                </c:pt>
                <c:pt idx="5214" formatCode="General">
                  <c:v>2.1134388951648102</c:v>
                </c:pt>
                <c:pt idx="5215" formatCode="General">
                  <c:v>2.1175852491317699</c:v>
                </c:pt>
                <c:pt idx="5216" formatCode="General">
                  <c:v>2.1216933307762398</c:v>
                </c:pt>
                <c:pt idx="5217" formatCode="General">
                  <c:v>2.1255779535036998</c:v>
                </c:pt>
                <c:pt idx="5218" formatCode="General">
                  <c:v>2.1291052450375099</c:v>
                </c:pt>
                <c:pt idx="5219" formatCode="General">
                  <c:v>2.1321833935180101</c:v>
                </c:pt>
                <c:pt idx="5220" formatCode="General">
                  <c:v>2.1347613246788701</c:v>
                </c:pt>
                <c:pt idx="5221" formatCode="General">
                  <c:v>2.13684161476167</c:v>
                </c:pt>
                <c:pt idx="5222" formatCode="General">
                  <c:v>2.1383953642217799</c:v>
                </c:pt>
                <c:pt idx="5223" formatCode="General">
                  <c:v>2.13952135134691</c:v>
                </c:pt>
                <c:pt idx="5224" formatCode="General">
                  <c:v>2.1402734285732499</c:v>
                </c:pt>
                <c:pt idx="5225" formatCode="General">
                  <c:v>2.1407385980225602</c:v>
                </c:pt>
                <c:pt idx="5226" formatCode="General">
                  <c:v>2.14101861561439</c:v>
                </c:pt>
                <c:pt idx="5227" formatCode="General">
                  <c:v>2.14123138454377</c:v>
                </c:pt>
                <c:pt idx="5228" formatCode="General">
                  <c:v>2.14151737091571</c:v>
                </c:pt>
                <c:pt idx="5229" formatCode="General">
                  <c:v>2.1420526151742001</c:v>
                </c:pt>
                <c:pt idx="5230" formatCode="General">
                  <c:v>2.1430707306930099</c:v>
                </c:pt>
                <c:pt idx="5231" formatCode="General">
                  <c:v>2.1448963977584401</c:v>
                </c:pt>
                <c:pt idx="5232" formatCode="General">
                  <c:v>2.14798858253224</c:v>
                </c:pt>
                <c:pt idx="5233" formatCode="General">
                  <c:v>2.1529695927622101</c:v>
                </c:pt>
                <c:pt idx="5234" formatCode="General">
                  <c:v>2.1605371687588901</c:v>
                </c:pt>
                <c:pt idx="5235" formatCode="General">
                  <c:v>2.17095960668175</c:v>
                </c:pt>
                <c:pt idx="5236" formatCode="General">
                  <c:v>2.1827213244596302</c:v>
                </c:pt>
                <c:pt idx="5237" formatCode="General">
                  <c:v>2.1911587851849599</c:v>
                </c:pt>
                <c:pt idx="5238" formatCode="General">
                  <c:v>2.19103928923712</c:v>
                </c:pt>
                <c:pt idx="5239" formatCode="General">
                  <c:v>2.18255350223227</c:v>
                </c:pt>
                <c:pt idx="5240" formatCode="General">
                  <c:v>2.1706864305420099</c:v>
                </c:pt>
                <c:pt idx="5241" formatCode="General">
                  <c:v>2.1597170129079299</c:v>
                </c:pt>
                <c:pt idx="5242" formatCode="General">
                  <c:v>2.1526962595470698</c:v>
                </c:pt>
                <c:pt idx="5243" formatCode="General">
                  <c:v>2.2172578618495802</c:v>
                </c:pt>
                <c:pt idx="5244" formatCode="General">
                  <c:v>2.1408713328667002</c:v>
                </c:pt>
                <c:pt idx="5245" formatCode="General">
                  <c:v>2.1346199476441399</c:v>
                </c:pt>
                <c:pt idx="5246" formatCode="General">
                  <c:v>2.1317378330445198</c:v>
                </c:pt>
                <c:pt idx="5247" formatCode="General">
                  <c:v>2.13032451845329</c:v>
                </c:pt>
                <c:pt idx="5248" formatCode="General">
                  <c:v>2.1300892190260599</c:v>
                </c:pt>
                <c:pt idx="5249" formatCode="General">
                  <c:v>2.1309652020551599</c:v>
                </c:pt>
                <c:pt idx="5250" formatCode="General">
                  <c:v>2.1329548118502002</c:v>
                </c:pt>
                <c:pt idx="5251" formatCode="General">
                  <c:v>2.13607694462794</c:v>
                </c:pt>
                <c:pt idx="5252" formatCode="General">
                  <c:v>2.1403228865800399</c:v>
                </c:pt>
                <c:pt idx="5253" formatCode="General">
                  <c:v>2.1456012567406502</c:v>
                </c:pt>
                <c:pt idx="5254" formatCode="General">
                  <c:v>2.15167032748526</c:v>
                </c:pt>
                <c:pt idx="5255" formatCode="General">
                  <c:v>2.15807588285888</c:v>
                </c:pt>
                <c:pt idx="5256" formatCode="General">
                  <c:v>2.1641405101893798</c:v>
                </c:pt>
                <c:pt idx="5257" formatCode="General">
                  <c:v>2.1690648827055501</c:v>
                </c:pt>
                <c:pt idx="5258" formatCode="General">
                  <c:v>2.1721681884300001</c:v>
                </c:pt>
                <c:pt idx="5259" formatCode="General">
                  <c:v>2.17305644347549</c:v>
                </c:pt>
                <c:pt idx="5260" formatCode="General">
                  <c:v>2.1719395253077001</c:v>
                </c:pt>
                <c:pt idx="5261" formatCode="General">
                  <c:v>2.1693318142242601</c:v>
                </c:pt>
                <c:pt idx="5262" formatCode="General">
                  <c:v>2.1659167619130999</c:v>
                </c:pt>
                <c:pt idx="5263" formatCode="General">
                  <c:v>2.1623132126526601</c:v>
                </c:pt>
                <c:pt idx="5264" formatCode="General">
                  <c:v>2.15896905585842</c:v>
                </c:pt>
                <c:pt idx="5265" formatCode="General">
                  <c:v>2.1561533176093302</c:v>
                </c:pt>
                <c:pt idx="5266" formatCode="General">
                  <c:v>2.1539973867284701</c:v>
                </c:pt>
                <c:pt idx="5267" formatCode="General">
                  <c:v>2.15254588471264</c:v>
                </c:pt>
                <c:pt idx="5268" formatCode="General">
                  <c:v>2.1517993557002901</c:v>
                </c:pt>
                <c:pt idx="5269" formatCode="General">
                  <c:v>2.1517465923724002</c:v>
                </c:pt>
                <c:pt idx="5270" formatCode="General">
                  <c:v>2.1523945914451201</c:v>
                </c:pt>
                <c:pt idx="5271" formatCode="General">
                  <c:v>2.1538229814729601</c:v>
                </c:pt>
                <c:pt idx="5272" formatCode="General">
                  <c:v>2.1563903524352499</c:v>
                </c:pt>
                <c:pt idx="5273" formatCode="General">
                  <c:v>2.1621673558364001</c:v>
                </c:pt>
                <c:pt idx="5274" formatCode="General">
                  <c:v>2.1998775415182901</c:v>
                </c:pt>
                <c:pt idx="5275" formatCode="General">
                  <c:v>2.18232982075765</c:v>
                </c:pt>
                <c:pt idx="5276" formatCode="General">
                  <c:v>2.1701120150390398</c:v>
                </c:pt>
                <c:pt idx="5277" formatCode="General">
                  <c:v>2.1717369926485701</c:v>
                </c:pt>
                <c:pt idx="5278" formatCode="General">
                  <c:v>2.1753230333819098</c:v>
                </c:pt>
                <c:pt idx="5279" formatCode="General">
                  <c:v>2.1795560972029899</c:v>
                </c:pt>
                <c:pt idx="5280" formatCode="General">
                  <c:v>2.1840408700162999</c:v>
                </c:pt>
                <c:pt idx="5281" formatCode="General">
                  <c:v>2.1885437889813102</c:v>
                </c:pt>
                <c:pt idx="5282" formatCode="General">
                  <c:v>2.1928743977078602</c:v>
                </c:pt>
                <c:pt idx="5283" formatCode="General">
                  <c:v>2.196867614761</c:v>
                </c:pt>
                <c:pt idx="5284" formatCode="General">
                  <c:v>2.20045620236731</c:v>
                </c:pt>
                <c:pt idx="5285" formatCode="General">
                  <c:v>2.2033404717673601</c:v>
                </c:pt>
                <c:pt idx="5286" formatCode="General">
                  <c:v>2.2056734135554801</c:v>
                </c:pt>
                <c:pt idx="5287" formatCode="General">
                  <c:v>2.2073808282704199</c:v>
                </c:pt>
                <c:pt idx="5288" formatCode="General">
                  <c:v>2.2084955890286802</c:v>
                </c:pt>
                <c:pt idx="5289" formatCode="General">
                  <c:v>2.2090817560487501</c:v>
                </c:pt>
                <c:pt idx="5290" formatCode="General">
                  <c:v>2.20922566993818</c:v>
                </c:pt>
                <c:pt idx="5291" formatCode="General">
                  <c:v>2.2090288903081401</c:v>
                </c:pt>
                <c:pt idx="5292" formatCode="General">
                  <c:v>2.2086045859299599</c:v>
                </c:pt>
                <c:pt idx="5293" formatCode="General">
                  <c:v>2.2080786224606799</c:v>
                </c:pt>
                <c:pt idx="5294" formatCode="General">
                  <c:v>2.20759668674012</c:v>
                </c:pt>
                <c:pt idx="5295" formatCode="General">
                  <c:v>2.20733960718443</c:v>
                </c:pt>
                <c:pt idx="5296" formatCode="General">
                  <c:v>2.2075506883508802</c:v>
                </c:pt>
                <c:pt idx="5297" formatCode="General">
                  <c:v>2.2085809097844602</c:v>
                </c:pt>
                <c:pt idx="5298" formatCode="General">
                  <c:v>2.2109566086213901</c:v>
                </c:pt>
                <c:pt idx="5299" formatCode="General">
                  <c:v>2.2154519477942798</c:v>
                </c:pt>
                <c:pt idx="5300" formatCode="General">
                  <c:v>2.2230363190126501</c:v>
                </c:pt>
                <c:pt idx="5301" formatCode="General">
                  <c:v>2.2341967529027902</c:v>
                </c:pt>
                <c:pt idx="5302" formatCode="General">
                  <c:v>2.2467082715413</c:v>
                </c:pt>
                <c:pt idx="5303" formatCode="General">
                  <c:v>2.2534962622647998</c:v>
                </c:pt>
                <c:pt idx="5304" formatCode="General">
                  <c:v>2.2485435653285801</c:v>
                </c:pt>
                <c:pt idx="5305" formatCode="General">
                  <c:v>2.2355202566179799</c:v>
                </c:pt>
                <c:pt idx="5306" formatCode="General">
                  <c:v>2.2219773999118102</c:v>
                </c:pt>
                <c:pt idx="5307" formatCode="General">
                  <c:v>2.21881968912419</c:v>
                </c:pt>
                <c:pt idx="5308" formatCode="General">
                  <c:v>2.2066664077523699</c:v>
                </c:pt>
                <c:pt idx="5309" formatCode="General">
                  <c:v>2.1943292123417302</c:v>
                </c:pt>
                <c:pt idx="5310" formatCode="General">
                  <c:v>2.1886795675929598</c:v>
                </c:pt>
                <c:pt idx="5311" formatCode="General">
                  <c:v>2.1847540423842902</c:v>
                </c:pt>
                <c:pt idx="5312" formatCode="General">
                  <c:v>2.1820108919268599</c:v>
                </c:pt>
                <c:pt idx="5313" formatCode="General">
                  <c:v>2.18026987625232</c:v>
                </c:pt>
                <c:pt idx="5314" formatCode="General">
                  <c:v>2.1794759662030301</c:v>
                </c:pt>
                <c:pt idx="5315" formatCode="General">
                  <c:v>2.1796459033948001</c:v>
                </c:pt>
                <c:pt idx="5316" formatCode="General">
                  <c:v>2.1808442392999599</c:v>
                </c:pt>
                <c:pt idx="5317" formatCode="General">
                  <c:v>2.1831639394881699</c:v>
                </c:pt>
                <c:pt idx="5318" formatCode="General">
                  <c:v>2.1866992568896801</c:v>
                </c:pt>
                <c:pt idx="5319" formatCode="General">
                  <c:v>2.1914981324046998</c:v>
                </c:pt>
                <c:pt idx="5320" formatCode="General">
                  <c:v>2.1974812222781201</c:v>
                </c:pt>
                <c:pt idx="5321" formatCode="General">
                  <c:v>2.2540259270910501</c:v>
                </c:pt>
                <c:pt idx="5322" formatCode="General">
                  <c:v>2.2113435719944499</c:v>
                </c:pt>
                <c:pt idx="5323" formatCode="General">
                  <c:v>2.2174988145488399</c:v>
                </c:pt>
                <c:pt idx="5324" formatCode="General">
                  <c:v>2.22163633212485</c:v>
                </c:pt>
                <c:pt idx="5325" formatCode="General">
                  <c:v>2.2229680734033401</c:v>
                </c:pt>
                <c:pt idx="5326" formatCode="General">
                  <c:v>2.2214679309527701</c:v>
                </c:pt>
                <c:pt idx="5327" formatCode="General">
                  <c:v>2.2178382064845201</c:v>
                </c:pt>
                <c:pt idx="5328" formatCode="General">
                  <c:v>2.2130987336474401</c:v>
                </c:pt>
                <c:pt idx="5329" formatCode="General">
                  <c:v>2.2081632055102101</c:v>
                </c:pt>
                <c:pt idx="5330" formatCode="General">
                  <c:v>2.2036427933651601</c:v>
                </c:pt>
                <c:pt idx="5331" formatCode="General">
                  <c:v>2.19985407681125</c:v>
                </c:pt>
                <c:pt idx="5332" formatCode="General">
                  <c:v>2.1969107478813199</c:v>
                </c:pt>
                <c:pt idx="5333" formatCode="General">
                  <c:v>2.1948164597556898</c:v>
                </c:pt>
                <c:pt idx="5334" formatCode="General">
                  <c:v>2.1935324148297899</c:v>
                </c:pt>
                <c:pt idx="5335" formatCode="General">
                  <c:v>2.1930255873139601</c:v>
                </c:pt>
                <c:pt idx="5336" formatCode="General">
                  <c:v>2.19332759308922</c:v>
                </c:pt>
                <c:pt idx="5337" formatCode="General">
                  <c:v>2.1947383942079002</c:v>
                </c:pt>
                <c:pt idx="5338" formatCode="General">
                  <c:v>2.1995235833273199</c:v>
                </c:pt>
                <c:pt idx="5339" formatCode="General">
                  <c:v>2.2587953992957299</c:v>
                </c:pt>
                <c:pt idx="5340" formatCode="General">
                  <c:v>2.20690823995628</c:v>
                </c:pt>
                <c:pt idx="5341" formatCode="General">
                  <c:v>2.2032473401289998</c:v>
                </c:pt>
                <c:pt idx="5342" formatCode="General">
                  <c:v>2.2053337916400602</c:v>
                </c:pt>
                <c:pt idx="5343" formatCode="General">
                  <c:v>2.2086058267825401</c:v>
                </c:pt>
                <c:pt idx="5344" formatCode="General">
                  <c:v>2.2124457361415399</c:v>
                </c:pt>
                <c:pt idx="5345" formatCode="General">
                  <c:v>2.2166158912003802</c:v>
                </c:pt>
                <c:pt idx="5346" formatCode="General">
                  <c:v>2.2209317398910402</c:v>
                </c:pt>
                <c:pt idx="5347" formatCode="General">
                  <c:v>2.2305314923931299</c:v>
                </c:pt>
                <c:pt idx="5348" formatCode="General">
                  <c:v>2.2292491465556701</c:v>
                </c:pt>
                <c:pt idx="5349" formatCode="General">
                  <c:v>2.2328773317734001</c:v>
                </c:pt>
                <c:pt idx="5350" formatCode="General">
                  <c:v>2.2359375124977299</c:v>
                </c:pt>
                <c:pt idx="5351" formatCode="General">
                  <c:v>2.23832097868031</c:v>
                </c:pt>
                <c:pt idx="5352" formatCode="General">
                  <c:v>2.2399737986081698</c:v>
                </c:pt>
                <c:pt idx="5353" formatCode="General">
                  <c:v>2.24089706430214</c:v>
                </c:pt>
                <c:pt idx="5354" formatCode="General">
                  <c:v>2.2411392227314701</c:v>
                </c:pt>
                <c:pt idx="5355" formatCode="General">
                  <c:v>2.2407839025496901</c:v>
                </c:pt>
                <c:pt idx="5356" formatCode="General">
                  <c:v>2.2399372123008301</c:v>
                </c:pt>
                <c:pt idx="5357" formatCode="General">
                  <c:v>2.2387177449665701</c:v>
                </c:pt>
                <c:pt idx="5358" formatCode="General">
                  <c:v>2.23725136146924</c:v>
                </c:pt>
                <c:pt idx="5359" formatCode="General">
                  <c:v>2.2356720276545099</c:v>
                </c:pt>
                <c:pt idx="5360" formatCode="General">
                  <c:v>2.2341300497387899</c:v>
                </c:pt>
                <c:pt idx="5361" formatCode="General">
                  <c:v>2.2328103404128901</c:v>
                </c:pt>
                <c:pt idx="5362" formatCode="General">
                  <c:v>2.2319662753196701</c:v>
                </c:pt>
                <c:pt idx="5363" formatCode="General">
                  <c:v>2.23197958100699</c:v>
                </c:pt>
                <c:pt idx="5364" formatCode="General">
                  <c:v>2.2334608387188801</c:v>
                </c:pt>
                <c:pt idx="5365" formatCode="General">
                  <c:v>2.23738579843066</c:v>
                </c:pt>
                <c:pt idx="5366" formatCode="General">
                  <c:v>2.2450989248486</c:v>
                </c:pt>
                <c:pt idx="5367" formatCode="General">
                  <c:v>2.2572996298801198</c:v>
                </c:pt>
                <c:pt idx="5368" formatCode="General">
                  <c:v>2.27010062208418</c:v>
                </c:pt>
                <c:pt idx="5369" formatCode="General">
                  <c:v>2.2725809651339999</c:v>
                </c:pt>
                <c:pt idx="5370" formatCode="General">
                  <c:v>2.26070038427026</c:v>
                </c:pt>
                <c:pt idx="5371" formatCode="General">
                  <c:v>2.2451828643115799</c:v>
                </c:pt>
                <c:pt idx="5372" formatCode="General">
                  <c:v>2.2513179884662602</c:v>
                </c:pt>
                <c:pt idx="5373" formatCode="General">
                  <c:v>2.21794643945021</c:v>
                </c:pt>
                <c:pt idx="5374" formatCode="General">
                  <c:v>2.2088192084727201</c:v>
                </c:pt>
                <c:pt idx="5375" formatCode="General">
                  <c:v>2.2021934574917501</c:v>
                </c:pt>
                <c:pt idx="5376" formatCode="General">
                  <c:v>2.1970616886483398</c:v>
                </c:pt>
                <c:pt idx="5377" formatCode="General">
                  <c:v>2.1930120275884</c:v>
                </c:pt>
                <c:pt idx="5378" formatCode="General">
                  <c:v>2.1898393435657701</c:v>
                </c:pt>
                <c:pt idx="5379" formatCode="General">
                  <c:v>2.1874544477362599</c:v>
                </c:pt>
                <c:pt idx="5380" formatCode="General">
                  <c:v>2.18584458691124</c:v>
                </c:pt>
                <c:pt idx="5381" formatCode="General">
                  <c:v>2.1850542249610601</c:v>
                </c:pt>
                <c:pt idx="5382" formatCode="General">
                  <c:v>2.1851756749865499</c:v>
                </c:pt>
                <c:pt idx="5383" formatCode="General">
                  <c:v>2.18634311803411</c:v>
                </c:pt>
                <c:pt idx="5384" formatCode="General">
                  <c:v>2.1887328495406799</c:v>
                </c:pt>
                <c:pt idx="5385" formatCode="General">
                  <c:v>2.1924813187330798</c:v>
                </c:pt>
                <c:pt idx="5386" formatCode="General">
                  <c:v>2.19772703043509</c:v>
                </c:pt>
                <c:pt idx="5387" formatCode="General">
                  <c:v>2.2043655069587</c:v>
                </c:pt>
                <c:pt idx="5388" formatCode="General">
                  <c:v>2.2118835767651301</c:v>
                </c:pt>
                <c:pt idx="5389" formatCode="General">
                  <c:v>2.2191462025120501</c:v>
                </c:pt>
                <c:pt idx="5390" formatCode="General">
                  <c:v>2.2244905447160401</c:v>
                </c:pt>
                <c:pt idx="5391" formatCode="General">
                  <c:v>2.2263965730006601</c:v>
                </c:pt>
                <c:pt idx="5392" formatCode="General">
                  <c:v>2.2244110413190001</c:v>
                </c:pt>
                <c:pt idx="5393" formatCode="General">
                  <c:v>2.2194096480279701</c:v>
                </c:pt>
                <c:pt idx="5394" formatCode="General">
                  <c:v>2.212922127708</c:v>
                </c:pt>
                <c:pt idx="5395" formatCode="General">
                  <c:v>2.2062954302402402</c:v>
                </c:pt>
                <c:pt idx="5396" formatCode="General">
                  <c:v>2.2003385156806998</c:v>
                </c:pt>
                <c:pt idx="5397" formatCode="General">
                  <c:v>2.1953878977494701</c:v>
                </c:pt>
                <c:pt idx="5398" formatCode="General">
                  <c:v>2.19150022775026</c:v>
                </c:pt>
                <c:pt idx="5399" formatCode="General">
                  <c:v>2.1886111245548698</c:v>
                </c:pt>
                <c:pt idx="5400" formatCode="General">
                  <c:v>2.1866356723204299</c:v>
                </c:pt>
                <c:pt idx="5401" formatCode="General">
                  <c:v>2.1855516388940299</c:v>
                </c:pt>
                <c:pt idx="5402" formatCode="General">
                  <c:v>2.1856446240099001</c:v>
                </c:pt>
                <c:pt idx="5403" formatCode="General">
                  <c:v>2.19033356506749</c:v>
                </c:pt>
                <c:pt idx="5404" formatCode="General">
                  <c:v>2.2328045114298201</c:v>
                </c:pt>
                <c:pt idx="5405" formatCode="General">
                  <c:v>2.1890328602641902</c:v>
                </c:pt>
                <c:pt idx="5406" formatCode="General">
                  <c:v>2.1884259435709601</c:v>
                </c:pt>
                <c:pt idx="5407" formatCode="General">
                  <c:v>2.1900280814644</c:v>
                </c:pt>
                <c:pt idx="5408" formatCode="General">
                  <c:v>2.1924468362081302</c:v>
                </c:pt>
                <c:pt idx="5409" formatCode="General">
                  <c:v>2.1954314864346598</c:v>
                </c:pt>
                <c:pt idx="5410" formatCode="General">
                  <c:v>2.2004055497449801</c:v>
                </c:pt>
                <c:pt idx="5411" formatCode="General">
                  <c:v>2.20259493372913</c:v>
                </c:pt>
                <c:pt idx="5412" formatCode="General">
                  <c:v>2.2064862915588601</c:v>
                </c:pt>
                <c:pt idx="5413" formatCode="General">
                  <c:v>2.2103370307983701</c:v>
                </c:pt>
                <c:pt idx="5414" formatCode="General">
                  <c:v>2.2139317570627401</c:v>
                </c:pt>
                <c:pt idx="5415" formatCode="General">
                  <c:v>2.21705749568524</c:v>
                </c:pt>
                <c:pt idx="5416" formatCode="General">
                  <c:v>2.2195320397420799</c:v>
                </c:pt>
                <c:pt idx="5417" formatCode="General">
                  <c:v>2.2212286621289099</c:v>
                </c:pt>
                <c:pt idx="5418" formatCode="General">
                  <c:v>2.2220899769156399</c:v>
                </c:pt>
                <c:pt idx="5419" formatCode="General">
                  <c:v>2.22212793475064</c:v>
                </c:pt>
                <c:pt idx="5420" formatCode="General">
                  <c:v>2.2214120536386299</c:v>
                </c:pt>
                <c:pt idx="5421" formatCode="General">
                  <c:v>2.22005141302279</c:v>
                </c:pt>
                <c:pt idx="5422" formatCode="General">
                  <c:v>2.2181765221283798</c:v>
                </c:pt>
                <c:pt idx="5423" formatCode="General">
                  <c:v>2.2159256214851299</c:v>
                </c:pt>
                <c:pt idx="5424" formatCode="General">
                  <c:v>2.2134378560054202</c:v>
                </c:pt>
                <c:pt idx="5425" formatCode="General">
                  <c:v>2.2108543832471601</c:v>
                </c:pt>
                <c:pt idx="5426" formatCode="General">
                  <c:v>2.2083285598134901</c:v>
                </c:pt>
                <c:pt idx="5427" formatCode="General">
                  <c:v>2.2060483451095698</c:v>
                </c:pt>
                <c:pt idx="5428" formatCode="General">
                  <c:v>2.20427886056261</c:v>
                </c:pt>
                <c:pt idx="5429" formatCode="General">
                  <c:v>2.2034423920551802</c:v>
                </c:pt>
                <c:pt idx="5430" formatCode="General">
                  <c:v>2.2042669169801798</c:v>
                </c:pt>
                <c:pt idx="5431" formatCode="General">
                  <c:v>2.2080237012603998</c:v>
                </c:pt>
                <c:pt idx="5432" formatCode="General">
                  <c:v>2.2166122554551899</c:v>
                </c:pt>
                <c:pt idx="5433" formatCode="General">
                  <c:v>2.2307291362941202</c:v>
                </c:pt>
                <c:pt idx="5434" formatCode="General">
                  <c:v>2.2424170793009801</c:v>
                </c:pt>
                <c:pt idx="5435" formatCode="General">
                  <c:v>2.23677414368407</c:v>
                </c:pt>
                <c:pt idx="5436" formatCode="General">
                  <c:v>2.2618460367520399</c:v>
                </c:pt>
                <c:pt idx="5437" formatCode="General">
                  <c:v>2.1995797722382902</c:v>
                </c:pt>
                <c:pt idx="5438" formatCode="General">
                  <c:v>2.1851583956419902</c:v>
                </c:pt>
                <c:pt idx="5439" formatCode="General">
                  <c:v>2.1751019176168001</c:v>
                </c:pt>
                <c:pt idx="5440" formatCode="General">
                  <c:v>2.1675176953613802</c:v>
                </c:pt>
                <c:pt idx="5441" formatCode="General">
                  <c:v>2.1614962095617898</c:v>
                </c:pt>
                <c:pt idx="5442" formatCode="General">
                  <c:v>2.1565438990533501</c:v>
                </c:pt>
                <c:pt idx="5443" formatCode="General">
                  <c:v>2.1523977337405502</c:v>
                </c:pt>
                <c:pt idx="5444" formatCode="General">
                  <c:v>2.1489276496281899</c:v>
                </c:pt>
                <c:pt idx="5445" formatCode="General">
                  <c:v>2.14608600486936</c:v>
                </c:pt>
                <c:pt idx="5446" formatCode="General">
                  <c:v>2.1438825286583998</c:v>
                </c:pt>
                <c:pt idx="5447" formatCode="General">
                  <c:v>2.1423752328910601</c:v>
                </c:pt>
                <c:pt idx="5448" formatCode="General">
                  <c:v>2.1416591567465502</c:v>
                </c:pt>
                <c:pt idx="5449" formatCode="General">
                  <c:v>2.1418869619411298</c:v>
                </c:pt>
                <c:pt idx="5450" formatCode="General">
                  <c:v>2.1432572926672502</c:v>
                </c:pt>
                <c:pt idx="5451" formatCode="General">
                  <c:v>2.1460177839552301</c:v>
                </c:pt>
                <c:pt idx="5452" formatCode="General">
                  <c:v>2.1504320103496299</c:v>
                </c:pt>
                <c:pt idx="5453" formatCode="General">
                  <c:v>2.15666936577865</c:v>
                </c:pt>
                <c:pt idx="5454" formatCode="General">
                  <c:v>2.1645437703879602</c:v>
                </c:pt>
                <c:pt idx="5455" formatCode="General">
                  <c:v>2.1730808520569398</c:v>
                </c:pt>
                <c:pt idx="5456" formatCode="General">
                  <c:v>2.1802165907839299</c:v>
                </c:pt>
                <c:pt idx="5457" formatCode="General">
                  <c:v>2.1834102818969101</c:v>
                </c:pt>
                <c:pt idx="5458" formatCode="General">
                  <c:v>2.18137042291211</c:v>
                </c:pt>
                <c:pt idx="5459" formatCode="General">
                  <c:v>2.1751214964283498</c:v>
                </c:pt>
                <c:pt idx="5460" formatCode="General">
                  <c:v>2.1669752077289299</c:v>
                </c:pt>
                <c:pt idx="5461" formatCode="General">
                  <c:v>2.1588911733579801</c:v>
                </c:pt>
                <c:pt idx="5462" formatCode="General">
                  <c:v>2.15187431806191</c:v>
                </c:pt>
                <c:pt idx="5463" formatCode="General">
                  <c:v>2.1462087214180601</c:v>
                </c:pt>
                <c:pt idx="5464" formatCode="General">
                  <c:v>2.1418338970423001</c:v>
                </c:pt>
                <c:pt idx="5465" formatCode="General">
                  <c:v>2.1385940957957401</c:v>
                </c:pt>
                <c:pt idx="5466" formatCode="General">
                  <c:v>2.1363953399295301</c:v>
                </c:pt>
                <c:pt idx="5467" formatCode="General">
                  <c:v>2.13558862795138</c:v>
                </c:pt>
                <c:pt idx="5468" formatCode="General">
                  <c:v>2.1458852015367098</c:v>
                </c:pt>
                <c:pt idx="5469" formatCode="General">
                  <c:v>2.14055731314191</c:v>
                </c:pt>
                <c:pt idx="5470" formatCode="General">
                  <c:v>2.1340146094958299</c:v>
                </c:pt>
                <c:pt idx="5471" formatCode="General">
                  <c:v>2.1339005363138499</c:v>
                </c:pt>
                <c:pt idx="5472" formatCode="General">
                  <c:v>2.1348105960501802</c:v>
                </c:pt>
                <c:pt idx="5473" formatCode="General">
                  <c:v>2.1364467750743699</c:v>
                </c:pt>
                <c:pt idx="5474" formatCode="General">
                  <c:v>2.13848930587432</c:v>
                </c:pt>
                <c:pt idx="5475" formatCode="General">
                  <c:v>2.1411355453045502</c:v>
                </c:pt>
                <c:pt idx="5476" formatCode="General">
                  <c:v>2.1442418156352101</c:v>
                </c:pt>
                <c:pt idx="5477" formatCode="General">
                  <c:v>2.1477024309283501</c:v>
                </c:pt>
                <c:pt idx="5478" formatCode="General">
                  <c:v>2.1513579551223199</c:v>
                </c:pt>
                <c:pt idx="5479" formatCode="General">
                  <c:v>2.1549962740349198</c:v>
                </c:pt>
                <c:pt idx="5480" formatCode="General">
                  <c:v>2.1583691437992298</c:v>
                </c:pt>
                <c:pt idx="5481" formatCode="General">
                  <c:v>2.1612235974353302</c:v>
                </c:pt>
                <c:pt idx="5482" formatCode="General">
                  <c:v>2.1633412673269099</c:v>
                </c:pt>
                <c:pt idx="5483" formatCode="General">
                  <c:v>2.1645736896852399</c:v>
                </c:pt>
                <c:pt idx="5484" formatCode="General">
                  <c:v>2.1648620486974401</c:v>
                </c:pt>
                <c:pt idx="5485" formatCode="General">
                  <c:v>2.1642361929087701</c:v>
                </c:pt>
                <c:pt idx="5486" formatCode="General">
                  <c:v>2.16279628210942</c:v>
                </c:pt>
                <c:pt idx="5487" formatCode="General">
                  <c:v>2.1606860446308702</c:v>
                </c:pt>
                <c:pt idx="5488" formatCode="General">
                  <c:v>2.1580671312853998</c:v>
                </c:pt>
                <c:pt idx="5489" formatCode="General">
                  <c:v>2.15510093529873</c:v>
                </c:pt>
                <c:pt idx="5490" formatCode="General">
                  <c:v>2.1519404903560999</c:v>
                </c:pt>
                <c:pt idx="5491" formatCode="General">
                  <c:v>2.1487328548917701</c:v>
                </c:pt>
                <c:pt idx="5492" formatCode="General">
                  <c:v>2.1456326298442798</c:v>
                </c:pt>
                <c:pt idx="5493" formatCode="General">
                  <c:v>2.1428304483672802</c:v>
                </c:pt>
                <c:pt idx="5494" formatCode="General">
                  <c:v>2.14060807063662</c:v>
                </c:pt>
                <c:pt idx="5495" formatCode="General">
                  <c:v>2.1394487153611501</c:v>
                </c:pt>
                <c:pt idx="5496" formatCode="General">
                  <c:v>2.14026382608859</c:v>
                </c:pt>
                <c:pt idx="5497" formatCode="General">
                  <c:v>2.1448087275814398</c:v>
                </c:pt>
                <c:pt idx="5498" formatCode="General">
                  <c:v>2.1558523540075401</c:v>
                </c:pt>
                <c:pt idx="5499" formatCode="General">
                  <c:v>2.1729791682680202</c:v>
                </c:pt>
                <c:pt idx="5500" formatCode="General">
                  <c:v>2.18326051901485</c:v>
                </c:pt>
                <c:pt idx="5501" formatCode="General">
                  <c:v>2.1612357592422602</c:v>
                </c:pt>
                <c:pt idx="5502" formatCode="General">
                  <c:v>2.1383987035606098</c:v>
                </c:pt>
                <c:pt idx="5503" formatCode="General">
                  <c:v>2.12244334602681</c:v>
                </c:pt>
                <c:pt idx="5504" formatCode="General">
                  <c:v>2.11147403388218</c:v>
                </c:pt>
                <c:pt idx="5505" formatCode="General">
                  <c:v>2.10343169520949</c:v>
                </c:pt>
                <c:pt idx="5506" formatCode="General">
                  <c:v>2.0971118736011101</c:v>
                </c:pt>
                <c:pt idx="5507" formatCode="General">
                  <c:v>2.0918846484473699</c:v>
                </c:pt>
                <c:pt idx="5508" formatCode="General">
                  <c:v>2.08742496139274</c:v>
                </c:pt>
                <c:pt idx="5509" formatCode="General">
                  <c:v>2.0835688338739802</c:v>
                </c:pt>
                <c:pt idx="5510" formatCode="General">
                  <c:v>2.0802433520375199</c:v>
                </c:pt>
                <c:pt idx="5511" formatCode="General">
                  <c:v>2.07742980503774</c:v>
                </c:pt>
                <c:pt idx="5512" formatCode="General">
                  <c:v>2.07515301613397</c:v>
                </c:pt>
                <c:pt idx="5513" formatCode="General">
                  <c:v>2.0734726927468601</c:v>
                </c:pt>
                <c:pt idx="5514" formatCode="General">
                  <c:v>2.0724860198832098</c:v>
                </c:pt>
                <c:pt idx="5515" formatCode="General">
                  <c:v>2.0723366991067098</c:v>
                </c:pt>
                <c:pt idx="5516" formatCode="General">
                  <c:v>2.0732287896960999</c:v>
                </c:pt>
                <c:pt idx="5517" formatCode="General">
                  <c:v>2.0754434433407898</c:v>
                </c:pt>
                <c:pt idx="5518" formatCode="General">
                  <c:v>2.0793449008643501</c:v>
                </c:pt>
                <c:pt idx="5519" formatCode="General">
                  <c:v>2.0853313947030601</c:v>
                </c:pt>
                <c:pt idx="5520" formatCode="General">
                  <c:v>2.0936169600861798</c:v>
                </c:pt>
                <c:pt idx="5521" formatCode="General">
                  <c:v>2.10365684893753</c:v>
                </c:pt>
                <c:pt idx="5522" formatCode="General">
                  <c:v>2.1132751888142902</c:v>
                </c:pt>
                <c:pt idx="5523" formatCode="General">
                  <c:v>2.1187046143769099</c:v>
                </c:pt>
                <c:pt idx="5524" formatCode="General">
                  <c:v>2.1172335669410498</c:v>
                </c:pt>
                <c:pt idx="5525" formatCode="General">
                  <c:v>2.11001086367546</c:v>
                </c:pt>
                <c:pt idx="5526" formatCode="General">
                  <c:v>2.10056997894513</c:v>
                </c:pt>
                <c:pt idx="5527" formatCode="General">
                  <c:v>2.0916692249603801</c:v>
                </c:pt>
                <c:pt idx="5528" formatCode="General">
                  <c:v>2.0844114080663299</c:v>
                </c:pt>
                <c:pt idx="5529" formatCode="General">
                  <c:v>2.0788970520485002</c:v>
                </c:pt>
                <c:pt idx="5530" formatCode="General">
                  <c:v>2.0748889558989401</c:v>
                </c:pt>
                <c:pt idx="5531" formatCode="General">
                  <c:v>2.0721939907955802</c:v>
                </c:pt>
                <c:pt idx="5532" formatCode="General">
                  <c:v>2.07154934550563</c:v>
                </c:pt>
                <c:pt idx="5533" formatCode="General">
                  <c:v>2.1342860528078602</c:v>
                </c:pt>
                <c:pt idx="5534" formatCode="General">
                  <c:v>2.06919318424438</c:v>
                </c:pt>
                <c:pt idx="5535" formatCode="General">
                  <c:v>2.0677714737427002</c:v>
                </c:pt>
                <c:pt idx="5536" formatCode="General">
                  <c:v>2.0677738757138999</c:v>
                </c:pt>
                <c:pt idx="5537" formatCode="General">
                  <c:v>2.0683994655346498</c:v>
                </c:pt>
                <c:pt idx="5538" formatCode="General">
                  <c:v>2.0695652747565498</c:v>
                </c:pt>
                <c:pt idx="5539" formatCode="General">
                  <c:v>2.0712646657049798</c:v>
                </c:pt>
                <c:pt idx="5540" formatCode="General">
                  <c:v>2.0735076999736699</c:v>
                </c:pt>
                <c:pt idx="5541" formatCode="General">
                  <c:v>2.07629140152032</c:v>
                </c:pt>
                <c:pt idx="5542" formatCode="General">
                  <c:v>2.07957834812705</c:v>
                </c:pt>
                <c:pt idx="5543" formatCode="General">
                  <c:v>2.0832766017460602</c:v>
                </c:pt>
                <c:pt idx="5544" formatCode="General">
                  <c:v>2.0872246079607302</c:v>
                </c:pt>
                <c:pt idx="5545" formatCode="General">
                  <c:v>2.0911884966189098</c:v>
                </c:pt>
                <c:pt idx="5546" formatCode="General">
                  <c:v>2.0948794598355098</c:v>
                </c:pt>
                <c:pt idx="5547" formatCode="General">
                  <c:v>2.0979935479945699</c:v>
                </c:pt>
                <c:pt idx="5548" formatCode="General">
                  <c:v>2.1002658329526902</c:v>
                </c:pt>
                <c:pt idx="5549" formatCode="General">
                  <c:v>2.1015211345681801</c:v>
                </c:pt>
                <c:pt idx="5550" formatCode="General">
                  <c:v>2.1017023351585999</c:v>
                </c:pt>
                <c:pt idx="5551" formatCode="General">
                  <c:v>2.1008672889414202</c:v>
                </c:pt>
                <c:pt idx="5552" formatCode="General">
                  <c:v>2.0991599042700599</c:v>
                </c:pt>
                <c:pt idx="5553" formatCode="General">
                  <c:v>2.0967703193590101</c:v>
                </c:pt>
                <c:pt idx="5554" formatCode="General">
                  <c:v>2.0938990254607002</c:v>
                </c:pt>
                <c:pt idx="5555" formatCode="General">
                  <c:v>2.0907336272006698</c:v>
                </c:pt>
                <c:pt idx="5556" formatCode="General">
                  <c:v>2.0874404411742602</c:v>
                </c:pt>
                <c:pt idx="5557" formatCode="General">
                  <c:v>2.0841698847902199</c:v>
                </c:pt>
                <c:pt idx="5558" formatCode="General">
                  <c:v>2.0810754533679701</c:v>
                </c:pt>
                <c:pt idx="5559" formatCode="General">
                  <c:v>2.0783514338971298</c:v>
                </c:pt>
                <c:pt idx="5560" formatCode="General">
                  <c:v>2.0763075592592899</c:v>
                </c:pt>
                <c:pt idx="5561" formatCode="General">
                  <c:v>2.0755306453701499</c:v>
                </c:pt>
                <c:pt idx="5562" formatCode="General">
                  <c:v>2.0772584209185001</c:v>
                </c:pt>
                <c:pt idx="5563" formatCode="General">
                  <c:v>2.0841716924463398</c:v>
                </c:pt>
                <c:pt idx="5564" formatCode="General">
                  <c:v>2.1013237138041898</c:v>
                </c:pt>
                <c:pt idx="5565" formatCode="General">
                  <c:v>2.1188432148112302</c:v>
                </c:pt>
                <c:pt idx="5566" formatCode="General">
                  <c:v>2.1071597214443201</c:v>
                </c:pt>
                <c:pt idx="5567" formatCode="General">
                  <c:v>2.0819090897724601</c:v>
                </c:pt>
                <c:pt idx="5568" formatCode="General">
                  <c:v>2.06383250416041</c:v>
                </c:pt>
                <c:pt idx="5569" formatCode="General">
                  <c:v>2.0523438488951502</c:v>
                </c:pt>
                <c:pt idx="5570" formatCode="General">
                  <c:v>2.0444058498792201</c:v>
                </c:pt>
                <c:pt idx="5571" formatCode="General">
                  <c:v>2.0383703410721501</c:v>
                </c:pt>
                <c:pt idx="5572" formatCode="General">
                  <c:v>2.03345175475269</c:v>
                </c:pt>
                <c:pt idx="5573" formatCode="General">
                  <c:v>2.02927084392608</c:v>
                </c:pt>
                <c:pt idx="5574" formatCode="General">
                  <c:v>2.0256408961455299</c:v>
                </c:pt>
                <c:pt idx="5575" formatCode="General">
                  <c:v>2.02247501034106</c:v>
                </c:pt>
                <c:pt idx="5576" formatCode="General">
                  <c:v>2.0197419506496699</c:v>
                </c:pt>
                <c:pt idx="5577" formatCode="General">
                  <c:v>2.0174458455617099</c:v>
                </c:pt>
                <c:pt idx="5578" formatCode="General">
                  <c:v>2.01561853845091</c:v>
                </c:pt>
                <c:pt idx="5579" formatCode="General">
                  <c:v>2.0143182098558698</c:v>
                </c:pt>
                <c:pt idx="5580" formatCode="General">
                  <c:v>2.0136338065220398</c:v>
                </c:pt>
                <c:pt idx="5581" formatCode="General">
                  <c:v>2.0136957540294702</c:v>
                </c:pt>
                <c:pt idx="5582" formatCode="General">
                  <c:v>2.0146949283387299</c:v>
                </c:pt>
                <c:pt idx="5583" formatCode="General">
                  <c:v>2.0169121262845402</c:v>
                </c:pt>
                <c:pt idx="5584" formatCode="General">
                  <c:v>2.0207556406519802</c:v>
                </c:pt>
                <c:pt idx="5585" formatCode="General">
                  <c:v>2.02678077093175</c:v>
                </c:pt>
                <c:pt idx="5586" formatCode="General">
                  <c:v>2.03558021502546</c:v>
                </c:pt>
                <c:pt idx="5587" formatCode="General">
                  <c:v>2.04722308911539</c:v>
                </c:pt>
                <c:pt idx="5588" formatCode="General">
                  <c:v>2.0598093423394999</c:v>
                </c:pt>
                <c:pt idx="5589" formatCode="General">
                  <c:v>2.0682549506549401</c:v>
                </c:pt>
                <c:pt idx="5590" formatCode="General">
                  <c:v>2.0676840757048098</c:v>
                </c:pt>
                <c:pt idx="5591" formatCode="General">
                  <c:v>2.0594925041194201</c:v>
                </c:pt>
                <c:pt idx="5592" formatCode="General">
                  <c:v>2.0491343276256102</c:v>
                </c:pt>
                <c:pt idx="5593" formatCode="General">
                  <c:v>2.0402179621562402</c:v>
                </c:pt>
                <c:pt idx="5594" formatCode="General">
                  <c:v>2.0336642705688699</c:v>
                </c:pt>
                <c:pt idx="5595" formatCode="General">
                  <c:v>2.0292312788119999</c:v>
                </c:pt>
                <c:pt idx="5596" formatCode="General">
                  <c:v>2.0266170070051199</c:v>
                </c:pt>
                <c:pt idx="5597" formatCode="General">
                  <c:v>2.0303239955975001</c:v>
                </c:pt>
                <c:pt idx="5598" formatCode="General">
                  <c:v>2.02618430767882</c:v>
                </c:pt>
                <c:pt idx="5599" formatCode="General">
                  <c:v>2.0232232971117101</c:v>
                </c:pt>
                <c:pt idx="5600" formatCode="General">
                  <c:v>2.0230338168419699</c:v>
                </c:pt>
                <c:pt idx="5601" formatCode="General">
                  <c:v>2.0234700358517101</c:v>
                </c:pt>
                <c:pt idx="5602" formatCode="General">
                  <c:v>2.0243662965293998</c:v>
                </c:pt>
                <c:pt idx="5603" formatCode="General">
                  <c:v>2.0257028368793701</c:v>
                </c:pt>
                <c:pt idx="5604" formatCode="General">
                  <c:v>2.0275012159180901</c:v>
                </c:pt>
                <c:pt idx="5605" formatCode="General">
                  <c:v>2.0298000631666802</c:v>
                </c:pt>
                <c:pt idx="5606" formatCode="General">
                  <c:v>2.0326396311443302</c:v>
                </c:pt>
                <c:pt idx="5607" formatCode="General">
                  <c:v>2.0360445469553401</c:v>
                </c:pt>
                <c:pt idx="5608" formatCode="General">
                  <c:v>2.04000207508681</c:v>
                </c:pt>
                <c:pt idx="5609" formatCode="General">
                  <c:v>2.04443685702589</c:v>
                </c:pt>
                <c:pt idx="5610" formatCode="General">
                  <c:v>2.0491876540321501</c:v>
                </c:pt>
                <c:pt idx="5611" formatCode="General">
                  <c:v>2.0539968892073399</c:v>
                </c:pt>
                <c:pt idx="5612" formatCode="General">
                  <c:v>2.0585263024885698</c:v>
                </c:pt>
                <c:pt idx="5613" formatCode="General">
                  <c:v>2.0624063528158101</c:v>
                </c:pt>
                <c:pt idx="5614" formatCode="General">
                  <c:v>2.0653110568868098</c:v>
                </c:pt>
                <c:pt idx="5615" formatCode="General">
                  <c:v>2.0670317146661801</c:v>
                </c:pt>
                <c:pt idx="5616" formatCode="General">
                  <c:v>2.0675179547068199</c:v>
                </c:pt>
                <c:pt idx="5617" formatCode="General">
                  <c:v>2.0668703889954698</c:v>
                </c:pt>
                <c:pt idx="5618" formatCode="General">
                  <c:v>2.0652946075373499</c:v>
                </c:pt>
                <c:pt idx="5619" formatCode="General">
                  <c:v>2.0630418403104098</c:v>
                </c:pt>
                <c:pt idx="5620" formatCode="General">
                  <c:v>2.0603595744118799</c:v>
                </c:pt>
                <c:pt idx="5621" formatCode="General">
                  <c:v>2.05746335720346</c:v>
                </c:pt>
                <c:pt idx="5622" formatCode="General">
                  <c:v>2.0545301701591399</c:v>
                </c:pt>
                <c:pt idx="5623" formatCode="General">
                  <c:v>2.0517095563414198</c:v>
                </c:pt>
                <c:pt idx="5624" formatCode="General">
                  <c:v>2.0491512397284501</c:v>
                </c:pt>
                <c:pt idx="5625" formatCode="General">
                  <c:v>2.0470575149331798</c:v>
                </c:pt>
                <c:pt idx="5626" formatCode="General">
                  <c:v>2.0457928459600399</c:v>
                </c:pt>
                <c:pt idx="5627" formatCode="General">
                  <c:v>2.0461577553915999</c:v>
                </c:pt>
                <c:pt idx="5628" formatCode="General">
                  <c:v>2.05043984661084</c:v>
                </c:pt>
                <c:pt idx="5629" formatCode="General">
                  <c:v>2.0627187680314201</c:v>
                </c:pt>
                <c:pt idx="5630" formatCode="General">
                  <c:v>2.0847455164673301</c:v>
                </c:pt>
                <c:pt idx="5631" formatCode="General">
                  <c:v>2.0889341742004102</c:v>
                </c:pt>
                <c:pt idx="5632" formatCode="General">
                  <c:v>2.0617097622616698</c:v>
                </c:pt>
                <c:pt idx="5633" formatCode="General">
                  <c:v>2.0412487137613602</c:v>
                </c:pt>
                <c:pt idx="5634" formatCode="General">
                  <c:v>2.0296024644677999</c:v>
                </c:pt>
                <c:pt idx="5635" formatCode="General">
                  <c:v>2.02221325515896</c:v>
                </c:pt>
                <c:pt idx="5636" formatCode="General">
                  <c:v>2.0168687292954099</c:v>
                </c:pt>
                <c:pt idx="5637" formatCode="General">
                  <c:v>2.0126280794565301</c:v>
                </c:pt>
                <c:pt idx="5638" formatCode="General">
                  <c:v>2.0090734576585798</c:v>
                </c:pt>
                <c:pt idx="5639" formatCode="General">
                  <c:v>2.0060110413813499</c:v>
                </c:pt>
                <c:pt idx="5640" formatCode="General">
                  <c:v>2.0033516952081101</c:v>
                </c:pt>
                <c:pt idx="5641" formatCode="General">
                  <c:v>2.0010605942211899</c:v>
                </c:pt>
                <c:pt idx="5642" formatCode="General">
                  <c:v>1.99913442631048</c:v>
                </c:pt>
                <c:pt idx="5643" formatCode="General">
                  <c:v>1.9975913073451701</c:v>
                </c:pt>
                <c:pt idx="5644" formatCode="General">
                  <c:v>1.99646730668955</c:v>
                </c:pt>
                <c:pt idx="5645" formatCode="General">
                  <c:v>1.9958174305231999</c:v>
                </c:pt>
                <c:pt idx="5646" formatCode="General">
                  <c:v>1.99572095778345</c:v>
                </c:pt>
                <c:pt idx="5647" formatCode="General">
                  <c:v>1.9962926590511101</c:v>
                </c:pt>
                <c:pt idx="5648" formatCode="General">
                  <c:v>1.9977033737969401</c:v>
                </c:pt>
                <c:pt idx="5649" formatCode="General">
                  <c:v>2.00021593921343</c:v>
                </c:pt>
                <c:pt idx="5650" formatCode="General">
                  <c:v>2.0042440200113698</c:v>
                </c:pt>
                <c:pt idx="5651" formatCode="General">
                  <c:v>2.0104313888748502</c:v>
                </c:pt>
                <c:pt idx="5652" formatCode="General">
                  <c:v>2.0196781633637499</c:v>
                </c:pt>
                <c:pt idx="5653" formatCode="General">
                  <c:v>2.0327401423284202</c:v>
                </c:pt>
                <c:pt idx="5654" formatCode="General">
                  <c:v>2.0483514383096901</c:v>
                </c:pt>
                <c:pt idx="5655" formatCode="General">
                  <c:v>2.0600148305350601</c:v>
                </c:pt>
                <c:pt idx="5656" formatCode="General">
                  <c:v>2.0597825155786</c:v>
                </c:pt>
                <c:pt idx="5657" formatCode="General">
                  <c:v>2.0500031612686098</c:v>
                </c:pt>
                <c:pt idx="5658" formatCode="General">
                  <c:v>2.0390012051426099</c:v>
                </c:pt>
                <c:pt idx="5659" formatCode="General">
                  <c:v>2.0308166021491099</c:v>
                </c:pt>
                <c:pt idx="5660" formatCode="General">
                  <c:v>2.0257334025341902</c:v>
                </c:pt>
                <c:pt idx="5661" formatCode="General">
                  <c:v>2.0236318229586598</c:v>
                </c:pt>
                <c:pt idx="5662" formatCode="General">
                  <c:v>2.0327255123713002</c:v>
                </c:pt>
                <c:pt idx="5663" formatCode="General">
                  <c:v>2.0210633557283701</c:v>
                </c:pt>
                <c:pt idx="5664" formatCode="General">
                  <c:v>2.02095097369167</c:v>
                </c:pt>
                <c:pt idx="5665" formatCode="General">
                  <c:v>2.0215790426905702</c:v>
                </c:pt>
                <c:pt idx="5666" formatCode="General">
                  <c:v>2.0226444064340598</c:v>
                </c:pt>
                <c:pt idx="5667" formatCode="General">
                  <c:v>2.0240703644735198</c:v>
                </c:pt>
                <c:pt idx="5668" formatCode="General">
                  <c:v>2.0258437200744099</c:v>
                </c:pt>
                <c:pt idx="5669" formatCode="General">
                  <c:v>2.0279869431235502</c:v>
                </c:pt>
                <c:pt idx="5670" formatCode="General">
                  <c:v>2.0305465260201201</c:v>
                </c:pt>
                <c:pt idx="5671" formatCode="General">
                  <c:v>2.0335838599832399</c:v>
                </c:pt>
                <c:pt idx="5672" formatCode="General">
                  <c:v>2.03716406309593</c:v>
                </c:pt>
                <c:pt idx="5673" formatCode="General">
                  <c:v>2.0413395397760801</c:v>
                </c:pt>
                <c:pt idx="5674" formatCode="General">
                  <c:v>2.04612584563468</c:v>
                </c:pt>
                <c:pt idx="5675" formatCode="General">
                  <c:v>2.0514697639789099</c:v>
                </c:pt>
                <c:pt idx="5676" formatCode="General">
                  <c:v>2.0572149334526402</c:v>
                </c:pt>
                <c:pt idx="5677" formatCode="General">
                  <c:v>2.0630789405253198</c:v>
                </c:pt>
                <c:pt idx="5678" formatCode="General">
                  <c:v>2.06866312013311</c:v>
                </c:pt>
                <c:pt idx="5679" formatCode="General">
                  <c:v>2.0735123818335599</c:v>
                </c:pt>
                <c:pt idx="5680" formatCode="General">
                  <c:v>2.0772190384269198</c:v>
                </c:pt>
                <c:pt idx="5681" formatCode="General">
                  <c:v>2.0795313062131902</c:v>
                </c:pt>
                <c:pt idx="5682" formatCode="General">
                  <c:v>2.0804133929167299</c:v>
                </c:pt>
                <c:pt idx="5683" formatCode="General">
                  <c:v>2.08002969937233</c:v>
                </c:pt>
                <c:pt idx="5684" formatCode="General">
                  <c:v>2.0786710214751101</c:v>
                </c:pt>
                <c:pt idx="5685" formatCode="General">
                  <c:v>2.0766665261133999</c:v>
                </c:pt>
                <c:pt idx="5686" formatCode="General">
                  <c:v>2.07431762429432</c:v>
                </c:pt>
                <c:pt idx="5687" formatCode="General">
                  <c:v>2.0718666152967899</c:v>
                </c:pt>
                <c:pt idx="5688" formatCode="General">
                  <c:v>2.0694957398326901</c:v>
                </c:pt>
                <c:pt idx="5689" formatCode="General">
                  <c:v>2.0673482694906098</c:v>
                </c:pt>
                <c:pt idx="5690" formatCode="General">
                  <c:v>2.0655704467148102</c:v>
                </c:pt>
                <c:pt idx="5691" formatCode="General">
                  <c:v>2.0643965700460698</c:v>
                </c:pt>
                <c:pt idx="5692" formatCode="General">
                  <c:v>2.0645076291332498</c:v>
                </c:pt>
                <c:pt idx="5693" formatCode="General">
                  <c:v>2.0672777954850998</c:v>
                </c:pt>
                <c:pt idx="5694" formatCode="General">
                  <c:v>2.07391348757255</c:v>
                </c:pt>
                <c:pt idx="5695" formatCode="General">
                  <c:v>2.0948819480082501</c:v>
                </c:pt>
                <c:pt idx="5696" formatCode="General">
                  <c:v>2.1159959810924001</c:v>
                </c:pt>
                <c:pt idx="5697" formatCode="General">
                  <c:v>2.08988120825917</c:v>
                </c:pt>
                <c:pt idx="5698" formatCode="General">
                  <c:v>2.0665500998373698</c:v>
                </c:pt>
                <c:pt idx="5699" formatCode="General">
                  <c:v>2.0549423947439101</c:v>
                </c:pt>
                <c:pt idx="5700" formatCode="General">
                  <c:v>2.0482980787840002</c:v>
                </c:pt>
                <c:pt idx="5701" formatCode="General">
                  <c:v>2.04375517783172</c:v>
                </c:pt>
                <c:pt idx="5702" formatCode="General">
                  <c:v>2.0402458598657298</c:v>
                </c:pt>
                <c:pt idx="5703" formatCode="General">
                  <c:v>2.0373381708182099</c:v>
                </c:pt>
                <c:pt idx="5704" formatCode="General">
                  <c:v>2.0348459653125799</c:v>
                </c:pt>
                <c:pt idx="5705" formatCode="General">
                  <c:v>2.0326892255082498</c:v>
                </c:pt>
                <c:pt idx="5706" formatCode="General">
                  <c:v>2.0308387072483902</c:v>
                </c:pt>
                <c:pt idx="5707" formatCode="General">
                  <c:v>2.0292921209184498</c:v>
                </c:pt>
                <c:pt idx="5708" formatCode="General">
                  <c:v>2.02806351665114</c:v>
                </c:pt>
                <c:pt idx="5709" formatCode="General">
                  <c:v>2.0271789449355802</c:v>
                </c:pt>
                <c:pt idx="5710" formatCode="General">
                  <c:v>2.0266757237719202</c:v>
                </c:pt>
                <c:pt idx="5711" formatCode="General">
                  <c:v>2.0266045701365099</c:v>
                </c:pt>
                <c:pt idx="5712" formatCode="General">
                  <c:v>2.0270351254764498</c:v>
                </c:pt>
                <c:pt idx="5713" formatCode="General">
                  <c:v>2.0280668340798802</c:v>
                </c:pt>
                <c:pt idx="5714" formatCode="General">
                  <c:v>2.0298494436657002</c:v>
                </c:pt>
                <c:pt idx="5715" formatCode="General">
                  <c:v>2.0326215819682201</c:v>
                </c:pt>
                <c:pt idx="5716" formatCode="General">
                  <c:v>2.0367828557749301</c:v>
                </c:pt>
                <c:pt idx="5717" formatCode="General">
                  <c:v>2.0430206734120699</c:v>
                </c:pt>
                <c:pt idx="5718" formatCode="General">
                  <c:v>2.0524756049287598</c:v>
                </c:pt>
                <c:pt idx="5719" formatCode="General">
                  <c:v>2.06660456354017</c:v>
                </c:pt>
                <c:pt idx="5720" formatCode="General">
                  <c:v>2.0850234476796401</c:v>
                </c:pt>
                <c:pt idx="5721" formatCode="General">
                  <c:v>2.0993503827672999</c:v>
                </c:pt>
                <c:pt idx="5722" formatCode="General">
                  <c:v>2.0975487724265198</c:v>
                </c:pt>
                <c:pt idx="5723" formatCode="General">
                  <c:v>2.0851818496674901</c:v>
                </c:pt>
                <c:pt idx="5724" formatCode="General">
                  <c:v>2.0740367106290098</c:v>
                </c:pt>
                <c:pt idx="5725" formatCode="General">
                  <c:v>2.06739266243761</c:v>
                </c:pt>
                <c:pt idx="5726" formatCode="General">
                  <c:v>2.0952884399834102</c:v>
                </c:pt>
                <c:pt idx="5727" formatCode="General">
                  <c:v>2.06255016209724</c:v>
                </c:pt>
                <c:pt idx="5728" formatCode="General">
                  <c:v>2.0619942401636799</c:v>
                </c:pt>
                <c:pt idx="5729" formatCode="General">
                  <c:v>2.0625393363364202</c:v>
                </c:pt>
                <c:pt idx="5730" formatCode="General">
                  <c:v>2.0636307335302999</c:v>
                </c:pt>
                <c:pt idx="5731" formatCode="General">
                  <c:v>2.0650835420038498</c:v>
                </c:pt>
                <c:pt idx="5732" formatCode="General">
                  <c:v>2.0668151315001899</c:v>
                </c:pt>
                <c:pt idx="5733" formatCode="General">
                  <c:v>2.0687999581593801</c:v>
                </c:pt>
                <c:pt idx="5734" formatCode="General">
                  <c:v>2.07105130070885</c:v>
                </c:pt>
                <c:pt idx="5735" formatCode="General">
                  <c:v>2.07361168973291</c:v>
                </c:pt>
                <c:pt idx="5736" formatCode="General">
                  <c:v>2.0765466761315698</c:v>
                </c:pt>
                <c:pt idx="5737" formatCode="General">
                  <c:v>2.0799387711891502</c:v>
                </c:pt>
                <c:pt idx="5738" formatCode="General">
                  <c:v>2.0838785096951602</c:v>
                </c:pt>
                <c:pt idx="5739" formatCode="General">
                  <c:v>2.0884490121603201</c:v>
                </c:pt>
                <c:pt idx="5740" formatCode="General">
                  <c:v>2.09370005796143</c:v>
                </c:pt>
                <c:pt idx="5741" formatCode="General">
                  <c:v>2.0996091692588901</c:v>
                </c:pt>
                <c:pt idx="5742" formatCode="General">
                  <c:v>2.1060332393943901</c:v>
                </c:pt>
                <c:pt idx="5743" formatCode="General">
                  <c:v>2.1126669605837098</c:v>
                </c:pt>
                <c:pt idx="5744" formatCode="General">
                  <c:v>2.1190398852483301</c:v>
                </c:pt>
                <c:pt idx="5745" formatCode="General">
                  <c:v>2.1245862231521699</c:v>
                </c:pt>
                <c:pt idx="5746" formatCode="General">
                  <c:v>2.1287893811271301</c:v>
                </c:pt>
                <c:pt idx="5747" formatCode="General">
                  <c:v>2.1313435583898599</c:v>
                </c:pt>
                <c:pt idx="5748" formatCode="General">
                  <c:v>2.13224212508293</c:v>
                </c:pt>
                <c:pt idx="5749" formatCode="General">
                  <c:v>2.1317448942242301</c:v>
                </c:pt>
                <c:pt idx="5750" formatCode="General">
                  <c:v>2.1302589381670902</c:v>
                </c:pt>
                <c:pt idx="5751" formatCode="General">
                  <c:v>2.1282095634999401</c:v>
                </c:pt>
                <c:pt idx="5752" formatCode="General">
                  <c:v>2.1259558439426098</c:v>
                </c:pt>
                <c:pt idx="5753" formatCode="General">
                  <c:v>2.1237613845713899</c:v>
                </c:pt>
                <c:pt idx="5754" formatCode="General">
                  <c:v>2.1218061895354499</c:v>
                </c:pt>
                <c:pt idx="5755" formatCode="General">
                  <c:v>2.12022879819459</c:v>
                </c:pt>
                <c:pt idx="5756" formatCode="General">
                  <c:v>2.11930576690321</c:v>
                </c:pt>
                <c:pt idx="5757" formatCode="General">
                  <c:v>2.1194093726966501</c:v>
                </c:pt>
                <c:pt idx="5758" formatCode="General">
                  <c:v>2.1199938396960101</c:v>
                </c:pt>
                <c:pt idx="5759" formatCode="General">
                  <c:v>2.12476830416986</c:v>
                </c:pt>
                <c:pt idx="5760" formatCode="General">
                  <c:v>2.1405104586608399</c:v>
                </c:pt>
                <c:pt idx="5761" formatCode="General">
                  <c:v>2.1726398444977</c:v>
                </c:pt>
                <c:pt idx="5762" formatCode="General">
                  <c:v>2.1526720969755502</c:v>
                </c:pt>
                <c:pt idx="5763" formatCode="General">
                  <c:v>2.12590998667967</c:v>
                </c:pt>
                <c:pt idx="5764" formatCode="General">
                  <c:v>2.1144653053123599</c:v>
                </c:pt>
                <c:pt idx="5765" formatCode="General">
                  <c:v>2.1085483913187102</c:v>
                </c:pt>
                <c:pt idx="5766" formatCode="General">
                  <c:v>2.1046544609985198</c:v>
                </c:pt>
                <c:pt idx="5767" formatCode="General">
                  <c:v>2.1016486457211001</c:v>
                </c:pt>
                <c:pt idx="5768" formatCode="General">
                  <c:v>2.0991167188840301</c:v>
                </c:pt>
                <c:pt idx="5769" formatCode="General">
                  <c:v>2.096897006956</c:v>
                </c:pt>
                <c:pt idx="5770" formatCode="General">
                  <c:v>2.09492921049076</c:v>
                </c:pt>
                <c:pt idx="5771" formatCode="General">
                  <c:v>2.09319808664211</c:v>
                </c:pt>
                <c:pt idx="5772" formatCode="General">
                  <c:v>2.0917100708276402</c:v>
                </c:pt>
                <c:pt idx="5773" formatCode="General">
                  <c:v>2.0904830015652802</c:v>
                </c:pt>
                <c:pt idx="5774" formatCode="General">
                  <c:v>2.0895417632885498</c:v>
                </c:pt>
                <c:pt idx="5775" formatCode="General">
                  <c:v>2.0889170207548302</c:v>
                </c:pt>
                <c:pt idx="5776" formatCode="General">
                  <c:v>2.08864598924028</c:v>
                </c:pt>
                <c:pt idx="5777" formatCode="General">
                  <c:v>2.0887751512358301</c:v>
                </c:pt>
                <c:pt idx="5778" formatCode="General">
                  <c:v>2.08936571461417</c:v>
                </c:pt>
                <c:pt idx="5779" formatCode="General">
                  <c:v>2.09050393974896</c:v>
                </c:pt>
                <c:pt idx="5780" formatCode="General">
                  <c:v>2.0923210460291402</c:v>
                </c:pt>
                <c:pt idx="5781" formatCode="General">
                  <c:v>2.0950329024856398</c:v>
                </c:pt>
                <c:pt idx="5782" formatCode="General">
                  <c:v>2.0990215284166398</c:v>
                </c:pt>
                <c:pt idx="5783" formatCode="General">
                  <c:v>2.1050027463225902</c:v>
                </c:pt>
                <c:pt idx="5784" formatCode="General">
                  <c:v>2.1143346010525002</c:v>
                </c:pt>
                <c:pt idx="5785" formatCode="General">
                  <c:v>2.1292278590801201</c:v>
                </c:pt>
                <c:pt idx="5786" formatCode="General">
                  <c:v>2.1502997036545701</c:v>
                </c:pt>
                <c:pt idx="5787" formatCode="General">
                  <c:v>2.1656350106639</c:v>
                </c:pt>
                <c:pt idx="5788" formatCode="General">
                  <c:v>2.1588269745854398</c:v>
                </c:pt>
                <c:pt idx="5789" formatCode="General">
                  <c:v>2.1437052116804001</c:v>
                </c:pt>
                <c:pt idx="5790" formatCode="General">
                  <c:v>2.13563025780463</c:v>
                </c:pt>
                <c:pt idx="5791" formatCode="General">
                  <c:v>2.1286807067215601</c:v>
                </c:pt>
                <c:pt idx="5792" formatCode="General">
                  <c:v>2.1261738801046799</c:v>
                </c:pt>
                <c:pt idx="5793" formatCode="General">
                  <c:v>2.1257595798709401</c:v>
                </c:pt>
                <c:pt idx="5794" formatCode="General">
                  <c:v>2.1263083671643899</c:v>
                </c:pt>
                <c:pt idx="5795" formatCode="General">
                  <c:v>2.1273837637926598</c:v>
                </c:pt>
                <c:pt idx="5796" formatCode="General">
                  <c:v>2.1287635564176899</c:v>
                </c:pt>
                <c:pt idx="5797" formatCode="General">
                  <c:v>2.1303375166735399</c:v>
                </c:pt>
                <c:pt idx="5798" formatCode="General">
                  <c:v>2.1320621667753499</c:v>
                </c:pt>
                <c:pt idx="5799" formatCode="General">
                  <c:v>2.1339382832633098</c:v>
                </c:pt>
                <c:pt idx="5800" formatCode="General">
                  <c:v>2.13599930429459</c:v>
                </c:pt>
                <c:pt idx="5801" formatCode="General">
                  <c:v>2.1383052814280799</c:v>
                </c:pt>
                <c:pt idx="5802" formatCode="General">
                  <c:v>2.1409393708619602</c:v>
                </c:pt>
                <c:pt idx="5803" formatCode="General">
                  <c:v>2.14400443166278</c:v>
                </c:pt>
                <c:pt idx="5804" formatCode="General">
                  <c:v>2.1476167850587098</c:v>
                </c:pt>
                <c:pt idx="5805" formatCode="General">
                  <c:v>2.1518928599783198</c:v>
                </c:pt>
                <c:pt idx="5806" formatCode="General">
                  <c:v>2.1569228353682601</c:v>
                </c:pt>
                <c:pt idx="5807" formatCode="General">
                  <c:v>2.1627252422905299</c:v>
                </c:pt>
                <c:pt idx="5808" formatCode="General">
                  <c:v>2.1691819612723</c:v>
                </c:pt>
                <c:pt idx="5809" formatCode="General">
                  <c:v>2.17597004014852</c:v>
                </c:pt>
                <c:pt idx="5810" formatCode="General">
                  <c:v>2.1825351198478402</c:v>
                </c:pt>
                <c:pt idx="5811" formatCode="General">
                  <c:v>2.1881682586984699</c:v>
                </c:pt>
                <c:pt idx="5812" formatCode="General">
                  <c:v>2.19220787821033</c:v>
                </c:pt>
                <c:pt idx="5813" formatCode="General">
                  <c:v>2.1942831958397799</c:v>
                </c:pt>
                <c:pt idx="5814" formatCode="General">
                  <c:v>2.1944437161336499</c:v>
                </c:pt>
                <c:pt idx="5815" formatCode="General">
                  <c:v>2.19309222380733</c:v>
                </c:pt>
                <c:pt idx="5816" formatCode="General">
                  <c:v>2.1907917097026899</c:v>
                </c:pt>
                <c:pt idx="5817" formatCode="General">
                  <c:v>2.1880808466797199</c:v>
                </c:pt>
                <c:pt idx="5818" formatCode="General">
                  <c:v>2.1853751546961999</c:v>
                </c:pt>
                <c:pt idx="5819" formatCode="General">
                  <c:v>2.1829547092869701</c:v>
                </c:pt>
                <c:pt idx="5820" formatCode="General">
                  <c:v>2.1810905545038302</c:v>
                </c:pt>
                <c:pt idx="5821" formatCode="General">
                  <c:v>2.1797925502544802</c:v>
                </c:pt>
                <c:pt idx="5822" formatCode="General">
                  <c:v>2.1788117158170799</c:v>
                </c:pt>
                <c:pt idx="5823" formatCode="General">
                  <c:v>2.1791920889682501</c:v>
                </c:pt>
                <c:pt idx="5824" formatCode="General">
                  <c:v>2.1820714445611098</c:v>
                </c:pt>
                <c:pt idx="5825" formatCode="General">
                  <c:v>2.1928705474218599</c:v>
                </c:pt>
                <c:pt idx="5826" formatCode="General">
                  <c:v>2.2272930618600899</c:v>
                </c:pt>
                <c:pt idx="5827" formatCode="General">
                  <c:v>2.2176909315008801</c:v>
                </c:pt>
                <c:pt idx="5828" formatCode="General">
                  <c:v>2.1872259377049401</c:v>
                </c:pt>
                <c:pt idx="5829" formatCode="General">
                  <c:v>2.1761753271192501</c:v>
                </c:pt>
                <c:pt idx="5830" formatCode="General">
                  <c:v>2.1708839018196202</c:v>
                </c:pt>
                <c:pt idx="5831" formatCode="General">
                  <c:v>2.1673779110001798</c:v>
                </c:pt>
                <c:pt idx="5832" formatCode="General">
                  <c:v>2.1645428500347901</c:v>
                </c:pt>
                <c:pt idx="5833" formatCode="General">
                  <c:v>2.1620134440808099</c:v>
                </c:pt>
                <c:pt idx="5834" formatCode="General">
                  <c:v>2.15966657394151</c:v>
                </c:pt>
                <c:pt idx="5835" formatCode="General">
                  <c:v>2.1574709429330299</c:v>
                </c:pt>
                <c:pt idx="5836" formatCode="General">
                  <c:v>2.15543322551332</c:v>
                </c:pt>
                <c:pt idx="5837" formatCode="General">
                  <c:v>2.1535759734390698</c:v>
                </c:pt>
                <c:pt idx="5838" formatCode="General">
                  <c:v>2.1519279178206001</c:v>
                </c:pt>
                <c:pt idx="5839" formatCode="General">
                  <c:v>2.15051986710984</c:v>
                </c:pt>
                <c:pt idx="5840" formatCode="General">
                  <c:v>2.1493834695663598</c:v>
                </c:pt>
                <c:pt idx="5841" formatCode="General">
                  <c:v>2.1485516626776202</c:v>
                </c:pt>
                <c:pt idx="5842" formatCode="General">
                  <c:v>2.1480603912925198</c:v>
                </c:pt>
                <c:pt idx="5843" formatCode="General">
                  <c:v>2.14795174697257</c:v>
                </c:pt>
                <c:pt idx="5844" formatCode="General">
                  <c:v>2.1482794092156698</c:v>
                </c:pt>
                <c:pt idx="5845" formatCode="General">
                  <c:v>2.14911859814312</c:v>
                </c:pt>
                <c:pt idx="5846" formatCode="General">
                  <c:v>2.15058562273309</c:v>
                </c:pt>
                <c:pt idx="5847" formatCode="General">
                  <c:v>2.15287890254434</c:v>
                </c:pt>
                <c:pt idx="5848" formatCode="General">
                  <c:v>2.1563702719613902</c:v>
                </c:pt>
                <c:pt idx="5849" formatCode="General">
                  <c:v>2.1618172867587</c:v>
                </c:pt>
                <c:pt idx="5850" formatCode="General">
                  <c:v>2.1708457582415401</c:v>
                </c:pt>
                <c:pt idx="5851" formatCode="General">
                  <c:v>2.1866313713530601</c:v>
                </c:pt>
                <c:pt idx="5852" formatCode="General">
                  <c:v>2.2106598152447599</c:v>
                </c:pt>
                <c:pt idx="5853" formatCode="General">
                  <c:v>2.22295689299427</c:v>
                </c:pt>
                <c:pt idx="5854" formatCode="General">
                  <c:v>2.20806315424946</c:v>
                </c:pt>
                <c:pt idx="5855" formatCode="General">
                  <c:v>2.1921536312776402</c:v>
                </c:pt>
                <c:pt idx="5856" formatCode="General">
                  <c:v>2.18360325922932</c:v>
                </c:pt>
                <c:pt idx="5857" formatCode="General">
                  <c:v>2.1802648853489002</c:v>
                </c:pt>
                <c:pt idx="5858" formatCode="General">
                  <c:v>2.17927577804168</c:v>
                </c:pt>
                <c:pt idx="5859" formatCode="General">
                  <c:v>2.1794159307271301</c:v>
                </c:pt>
                <c:pt idx="5860" formatCode="General">
                  <c:v>2.1800984853949199</c:v>
                </c:pt>
                <c:pt idx="5861" formatCode="General">
                  <c:v>2.1810302763098899</c:v>
                </c:pt>
                <c:pt idx="5862" formatCode="General">
                  <c:v>2.1820658513793898</c:v>
                </c:pt>
                <c:pt idx="5863" formatCode="General">
                  <c:v>2.1831418895843901</c:v>
                </c:pt>
                <c:pt idx="5864" formatCode="General">
                  <c:v>2.18424598598707</c:v>
                </c:pt>
                <c:pt idx="5865" formatCode="General">
                  <c:v>2.1854011634289301</c:v>
                </c:pt>
                <c:pt idx="5866" formatCode="General">
                  <c:v>2.1866582614258401</c:v>
                </c:pt>
                <c:pt idx="5867" formatCode="General">
                  <c:v>2.1880926120151498</c:v>
                </c:pt>
                <c:pt idx="5868" formatCode="General">
                  <c:v>2.1898029671696699</c:v>
                </c:pt>
                <c:pt idx="5869" formatCode="General">
                  <c:v>2.1919108285717099</c:v>
                </c:pt>
                <c:pt idx="5870" formatCode="General">
                  <c:v>2.1945574677956499</c:v>
                </c:pt>
                <c:pt idx="5871" formatCode="General">
                  <c:v>2.1978939171934901</c:v>
                </c:pt>
                <c:pt idx="5872" formatCode="General">
                  <c:v>2.2020561006111099</c:v>
                </c:pt>
                <c:pt idx="5873" formatCode="General">
                  <c:v>2.20711448556419</c:v>
                </c:pt>
                <c:pt idx="5874" formatCode="General">
                  <c:v>2.2129905389254998</c:v>
                </c:pt>
                <c:pt idx="5875" formatCode="General">
                  <c:v>2.2193522646086401</c:v>
                </c:pt>
                <c:pt idx="5876" formatCode="General">
                  <c:v>2.22554750480389</c:v>
                </c:pt>
                <c:pt idx="5877" formatCode="General">
                  <c:v>2.2306805661092501</c:v>
                </c:pt>
                <c:pt idx="5878" formatCode="General">
                  <c:v>2.2338960165864101</c:v>
                </c:pt>
                <c:pt idx="5879" formatCode="General">
                  <c:v>2.2347495158281099</c:v>
                </c:pt>
                <c:pt idx="5880" formatCode="General">
                  <c:v>2.2333941729922802</c:v>
                </c:pt>
                <c:pt idx="5881" formatCode="General">
                  <c:v>2.2304437473142502</c:v>
                </c:pt>
                <c:pt idx="5882" formatCode="General">
                  <c:v>2.2266615581198899</c:v>
                </c:pt>
                <c:pt idx="5883" formatCode="General">
                  <c:v>2.2227112366605799</c:v>
                </c:pt>
                <c:pt idx="5884" formatCode="General">
                  <c:v>2.2191553607841001</c:v>
                </c:pt>
                <c:pt idx="5885" formatCode="General">
                  <c:v>2.21599708703789</c:v>
                </c:pt>
                <c:pt idx="5886" formatCode="General">
                  <c:v>2.2134616133157001</c:v>
                </c:pt>
                <c:pt idx="5887" formatCode="General">
                  <c:v>2.2118169895032702</c:v>
                </c:pt>
                <c:pt idx="5888" formatCode="General">
                  <c:v>2.21122307807194</c:v>
                </c:pt>
                <c:pt idx="5889" formatCode="General">
                  <c:v>2.21253353137201</c:v>
                </c:pt>
                <c:pt idx="5890" formatCode="General">
                  <c:v>2.2195740939083501</c:v>
                </c:pt>
                <c:pt idx="5891" formatCode="General">
                  <c:v>2.25076524102762</c:v>
                </c:pt>
                <c:pt idx="5892" formatCode="General">
                  <c:v>2.2516773086670798</c:v>
                </c:pt>
                <c:pt idx="5893" formatCode="General">
                  <c:v>2.2181055732878199</c:v>
                </c:pt>
                <c:pt idx="5894" formatCode="General">
                  <c:v>2.2079664530765299</c:v>
                </c:pt>
                <c:pt idx="5895" formatCode="General">
                  <c:v>2.2032954165234702</c:v>
                </c:pt>
                <c:pt idx="5896" formatCode="General">
                  <c:v>2.2000225686406898</c:v>
                </c:pt>
                <c:pt idx="5897" formatCode="General">
                  <c:v>2.19714189182598</c:v>
                </c:pt>
                <c:pt idx="5898" formatCode="General">
                  <c:v>2.19435583722623</c:v>
                </c:pt>
                <c:pt idx="5899" formatCode="General">
                  <c:v>2.1915866617256698</c:v>
                </c:pt>
                <c:pt idx="5900" formatCode="General">
                  <c:v>2.1888389495233902</c:v>
                </c:pt>
                <c:pt idx="5901" formatCode="General">
                  <c:v>2.1861498026133201</c:v>
                </c:pt>
                <c:pt idx="5902" formatCode="General">
                  <c:v>2.1835673025864502</c:v>
                </c:pt>
                <c:pt idx="5903" formatCode="General">
                  <c:v>2.1811404713884399</c:v>
                </c:pt>
                <c:pt idx="5904" formatCode="General">
                  <c:v>2.1789148816053001</c:v>
                </c:pt>
                <c:pt idx="5905" formatCode="General">
                  <c:v>2.1769313880519801</c:v>
                </c:pt>
                <c:pt idx="5906" formatCode="General">
                  <c:v>2.1752266840846501</c:v>
                </c:pt>
                <c:pt idx="5907" formatCode="General">
                  <c:v>2.17383499307395</c:v>
                </c:pt>
                <c:pt idx="5908" formatCode="General">
                  <c:v>2.1727906374600798</c:v>
                </c:pt>
                <c:pt idx="5909" formatCode="General">
                  <c:v>2.1721316879569601</c:v>
                </c:pt>
                <c:pt idx="5910" formatCode="General">
                  <c:v>2.17190560534539</c:v>
                </c:pt>
                <c:pt idx="5911" formatCode="General">
                  <c:v>2.1721792056692699</c:v>
                </c:pt>
                <c:pt idx="5912" formatCode="General">
                  <c:v>2.1730585819687098</c:v>
                </c:pt>
                <c:pt idx="5913" formatCode="General">
                  <c:v>2.17473313510708</c:v>
                </c:pt>
                <c:pt idx="5914" formatCode="General">
                  <c:v>2.17758178318239</c:v>
                </c:pt>
                <c:pt idx="5915" formatCode="General">
                  <c:v>2.1824504790596002</c:v>
                </c:pt>
                <c:pt idx="5916" formatCode="General">
                  <c:v>2.1914026004574199</c:v>
                </c:pt>
                <c:pt idx="5917" formatCode="General">
                  <c:v>2.2091737494267898</c:v>
                </c:pt>
                <c:pt idx="5918" formatCode="General">
                  <c:v>2.23675512760853</c:v>
                </c:pt>
                <c:pt idx="5919" formatCode="General">
                  <c:v>2.2370999003295098</c:v>
                </c:pt>
                <c:pt idx="5920" formatCode="General">
                  <c:v>2.2141735100875102</c:v>
                </c:pt>
                <c:pt idx="5921" formatCode="General">
                  <c:v>2.2016321261144398</c:v>
                </c:pt>
                <c:pt idx="5922" formatCode="General">
                  <c:v>2.1966253143304399</c:v>
                </c:pt>
                <c:pt idx="5923" formatCode="General">
                  <c:v>2.1949051203753598</c:v>
                </c:pt>
                <c:pt idx="5924" formatCode="General">
                  <c:v>2.1945864490951301</c:v>
                </c:pt>
                <c:pt idx="5925" formatCode="General">
                  <c:v>2.1948521113053201</c:v>
                </c:pt>
                <c:pt idx="5926" formatCode="General">
                  <c:v>2.1953209577194599</c:v>
                </c:pt>
                <c:pt idx="5927" formatCode="General">
                  <c:v>2.19580787793985</c:v>
                </c:pt>
                <c:pt idx="5928" formatCode="General">
                  <c:v>2.1962280209004099</c:v>
                </c:pt>
                <c:pt idx="5929" formatCode="General">
                  <c:v>2.1965548943825501</c:v>
                </c:pt>
                <c:pt idx="5930" formatCode="General">
                  <c:v>2.19680040580511</c:v>
                </c:pt>
                <c:pt idx="5931" formatCode="General">
                  <c:v>2.1970049605449602</c:v>
                </c:pt>
                <c:pt idx="5932" formatCode="General">
                  <c:v>2.1972329252991698</c:v>
                </c:pt>
                <c:pt idx="5933" formatCode="General">
                  <c:v>2.1975714399182902</c:v>
                </c:pt>
                <c:pt idx="5934" formatCode="General">
                  <c:v>2.1981314483898</c:v>
                </c:pt>
                <c:pt idx="5935" formatCode="General">
                  <c:v>2.1990497308730999</c:v>
                </c:pt>
                <c:pt idx="5936" formatCode="General">
                  <c:v>2.2004896532493099</c:v>
                </c:pt>
                <c:pt idx="5937" formatCode="General">
                  <c:v>2.2026358114687601</c:v>
                </c:pt>
                <c:pt idx="5938" formatCode="General">
                  <c:v>2.2056730494275598</c:v>
                </c:pt>
                <c:pt idx="5939" formatCode="General">
                  <c:v>2.2097338832247799</c:v>
                </c:pt>
                <c:pt idx="5940" formatCode="General">
                  <c:v>2.21479577543864</c:v>
                </c:pt>
                <c:pt idx="5941" formatCode="General">
                  <c:v>2.2205291348443699</c:v>
                </c:pt>
                <c:pt idx="5942" formatCode="General">
                  <c:v>2.2261663458363201</c:v>
                </c:pt>
                <c:pt idx="5943" formatCode="General">
                  <c:v>2.2305642626081101</c:v>
                </c:pt>
                <c:pt idx="5944" formatCode="General">
                  <c:v>2.2326075776468199</c:v>
                </c:pt>
                <c:pt idx="5945" formatCode="General">
                  <c:v>2.2317800628068398</c:v>
                </c:pt>
                <c:pt idx="5946" formatCode="General">
                  <c:v>2.22842149910411</c:v>
                </c:pt>
                <c:pt idx="5947" formatCode="General">
                  <c:v>2.2234521215352401</c:v>
                </c:pt>
                <c:pt idx="5948" formatCode="General">
                  <c:v>2.2180404994516998</c:v>
                </c:pt>
                <c:pt idx="5949" formatCode="General">
                  <c:v>2.2124399461549902</c:v>
                </c:pt>
                <c:pt idx="5950" formatCode="General">
                  <c:v>2.2075693487581201</c:v>
                </c:pt>
                <c:pt idx="5951" formatCode="General">
                  <c:v>2.2035739434027599</c:v>
                </c:pt>
                <c:pt idx="5952" formatCode="General">
                  <c:v>2.20055390871625</c:v>
                </c:pt>
                <c:pt idx="5953" formatCode="General">
                  <c:v>2.19867059432165</c:v>
                </c:pt>
                <c:pt idx="5954" formatCode="General">
                  <c:v>2.1984899955122801</c:v>
                </c:pt>
                <c:pt idx="5955" formatCode="General">
                  <c:v>2.2027714699962599</c:v>
                </c:pt>
                <c:pt idx="5956" formatCode="General">
                  <c:v>2.2295672866149601</c:v>
                </c:pt>
                <c:pt idx="5957" formatCode="General">
                  <c:v>2.2366808388837498</c:v>
                </c:pt>
                <c:pt idx="5958" formatCode="General">
                  <c:v>2.2021780813643601</c:v>
                </c:pt>
                <c:pt idx="5959" formatCode="General">
                  <c:v>2.1937524803949802</c:v>
                </c:pt>
                <c:pt idx="5960" formatCode="General">
                  <c:v>2.18995634763075</c:v>
                </c:pt>
                <c:pt idx="5961" formatCode="General">
                  <c:v>2.1871036624325799</c:v>
                </c:pt>
                <c:pt idx="5962" formatCode="General">
                  <c:v>2.18434234814718</c:v>
                </c:pt>
                <c:pt idx="5963" formatCode="General">
                  <c:v>2.1814302922557198</c:v>
                </c:pt>
                <c:pt idx="5964" formatCode="General">
                  <c:v>2.1783234041299502</c:v>
                </c:pt>
                <c:pt idx="5965" formatCode="General">
                  <c:v>2.17505978316757</c:v>
                </c:pt>
                <c:pt idx="5966" formatCode="General">
                  <c:v>2.1717128130078001</c:v>
                </c:pt>
                <c:pt idx="5967" formatCode="General">
                  <c:v>2.1683668526836102</c:v>
                </c:pt>
                <c:pt idx="5968" formatCode="General">
                  <c:v>2.1651036902328</c:v>
                </c:pt>
                <c:pt idx="5969" formatCode="General">
                  <c:v>2.1619956739777701</c:v>
                </c:pt>
                <c:pt idx="5970" formatCode="General">
                  <c:v>2.1591033192526199</c:v>
                </c:pt>
                <c:pt idx="5971" formatCode="General">
                  <c:v>2.1564757962662</c:v>
                </c:pt>
                <c:pt idx="5972" formatCode="General">
                  <c:v>2.1541531131562199</c:v>
                </c:pt>
                <c:pt idx="5973" formatCode="General">
                  <c:v>2.1521692202810701</c:v>
                </c:pt>
                <c:pt idx="5974" formatCode="General">
                  <c:v>2.1505556993115702</c:v>
                </c:pt>
                <c:pt idx="5975" formatCode="General">
                  <c:v>2.1493462183132701</c:v>
                </c:pt>
                <c:pt idx="5976" formatCode="General">
                  <c:v>2.1485827306885299</c:v>
                </c:pt>
                <c:pt idx="5977" formatCode="General">
                  <c:v>2.1483260252930201</c:v>
                </c:pt>
                <c:pt idx="5978" formatCode="General">
                  <c:v>2.1486772733969701</c:v>
                </c:pt>
                <c:pt idx="5979" formatCode="General">
                  <c:v>2.1498286171537302</c:v>
                </c:pt>
                <c:pt idx="5980" formatCode="General">
                  <c:v>2.15219701136636</c:v>
                </c:pt>
                <c:pt idx="5981" formatCode="General">
                  <c:v>2.1568241801036301</c:v>
                </c:pt>
                <c:pt idx="5982" formatCode="General">
                  <c:v>2.16673466146342</c:v>
                </c:pt>
                <c:pt idx="5983" formatCode="General">
                  <c:v>2.1896578599595999</c:v>
                </c:pt>
                <c:pt idx="5984" formatCode="General">
                  <c:v>2.2152184151304102</c:v>
                </c:pt>
                <c:pt idx="5985" formatCode="General">
                  <c:v>2.1935026220343299</c:v>
                </c:pt>
                <c:pt idx="5986" formatCode="General">
                  <c:v>2.1743976361879902</c:v>
                </c:pt>
                <c:pt idx="5987" formatCode="General">
                  <c:v>2.1673799706483901</c:v>
                </c:pt>
                <c:pt idx="5988" formatCode="General">
                  <c:v>2.1650969459499398</c:v>
                </c:pt>
                <c:pt idx="5989" formatCode="General">
                  <c:v>2.1645824879225199</c:v>
                </c:pt>
                <c:pt idx="5990" formatCode="General">
                  <c:v>2.16472264292993</c:v>
                </c:pt>
                <c:pt idx="5991" formatCode="General">
                  <c:v>2.1650402260544999</c:v>
                </c:pt>
                <c:pt idx="5992" formatCode="General">
                  <c:v>2.16530953794476</c:v>
                </c:pt>
                <c:pt idx="5993" formatCode="General">
                  <c:v>2.1654232214125999</c:v>
                </c:pt>
                <c:pt idx="5994" formatCode="General">
                  <c:v>2.16533964985828</c:v>
                </c:pt>
                <c:pt idx="5995" formatCode="General">
                  <c:v>2.1650590975299502</c:v>
                </c:pt>
                <c:pt idx="5996" formatCode="General">
                  <c:v>2.1646116824886898</c:v>
                </c:pt>
                <c:pt idx="5997" formatCode="General">
                  <c:v>2.1640511112922201</c:v>
                </c:pt>
                <c:pt idx="5998" formatCode="General">
                  <c:v>2.1634520679624001</c:v>
                </c:pt>
                <c:pt idx="5999" formatCode="General">
                  <c:v>2.1629104595418198</c:v>
                </c:pt>
                <c:pt idx="6000" formatCode="General">
                  <c:v>2.1625461345258801</c:v>
                </c:pt>
                <c:pt idx="6001" formatCode="General">
                  <c:v>2.1625074807484101</c:v>
                </c:pt>
                <c:pt idx="6002" formatCode="General">
                  <c:v>2.1629762339705301</c:v>
                </c:pt>
                <c:pt idx="6003" formatCode="General">
                  <c:v>2.16416801342735</c:v>
                </c:pt>
                <c:pt idx="6004" formatCode="General">
                  <c:v>2.1663179450610501</c:v>
                </c:pt>
                <c:pt idx="6005" formatCode="General">
                  <c:v>2.16962977427354</c:v>
                </c:pt>
                <c:pt idx="6006" formatCode="General">
                  <c:v>2.1741550122107198</c:v>
                </c:pt>
                <c:pt idx="6007" formatCode="General">
                  <c:v>2.1795805383520501</c:v>
                </c:pt>
                <c:pt idx="6008" formatCode="General">
                  <c:v>2.1849984692892201</c:v>
                </c:pt>
                <c:pt idx="6009" formatCode="General">
                  <c:v>2.1889308505922198</c:v>
                </c:pt>
                <c:pt idx="6010" formatCode="General">
                  <c:v>2.1899156613506401</c:v>
                </c:pt>
                <c:pt idx="6011" formatCode="General">
                  <c:v>2.1873989099028202</c:v>
                </c:pt>
                <c:pt idx="6012" formatCode="General">
                  <c:v>2.1831756481602298</c:v>
                </c:pt>
                <c:pt idx="6013" formatCode="General">
                  <c:v>2.175159326273</c:v>
                </c:pt>
                <c:pt idx="6014" formatCode="General">
                  <c:v>2.1679963531854698</c:v>
                </c:pt>
                <c:pt idx="6015" formatCode="General">
                  <c:v>2.1613821917594498</c:v>
                </c:pt>
                <c:pt idx="6016" formatCode="General">
                  <c:v>2.1557255191068001</c:v>
                </c:pt>
                <c:pt idx="6017" formatCode="General">
                  <c:v>2.1512111399299099</c:v>
                </c:pt>
                <c:pt idx="6018" formatCode="General">
                  <c:v>2.1479784361165999</c:v>
                </c:pt>
                <c:pt idx="6019" formatCode="General">
                  <c:v>2.1464373893244799</c:v>
                </c:pt>
                <c:pt idx="6020" formatCode="General">
                  <c:v>2.1487265327157901</c:v>
                </c:pt>
                <c:pt idx="6021" formatCode="General">
                  <c:v>2.1726249462791398</c:v>
                </c:pt>
                <c:pt idx="6022" formatCode="General">
                  <c:v>2.1785088236685399</c:v>
                </c:pt>
                <c:pt idx="6023" formatCode="General">
                  <c:v>2.1473793943445698</c:v>
                </c:pt>
                <c:pt idx="6024" formatCode="General">
                  <c:v>2.14141588948406</c:v>
                </c:pt>
                <c:pt idx="6025" formatCode="General">
                  <c:v>2.1389527659309202</c:v>
                </c:pt>
                <c:pt idx="6026" formatCode="General">
                  <c:v>2.1370630673976398</c:v>
                </c:pt>
                <c:pt idx="6027" formatCode="General">
                  <c:v>2.13502364837702</c:v>
                </c:pt>
                <c:pt idx="6028" formatCode="General">
                  <c:v>2.1325890302941799</c:v>
                </c:pt>
                <c:pt idx="6029" formatCode="General">
                  <c:v>2.1297005308213399</c:v>
                </c:pt>
                <c:pt idx="6030" formatCode="General">
                  <c:v>2.12640240603741</c:v>
                </c:pt>
                <c:pt idx="6031" formatCode="General">
                  <c:v>2.12279791965527</c:v>
                </c:pt>
                <c:pt idx="6032" formatCode="General">
                  <c:v>2.11901692018336</c:v>
                </c:pt>
                <c:pt idx="6033" formatCode="General">
                  <c:v>2.1151916764927301</c:v>
                </c:pt>
                <c:pt idx="6034" formatCode="General">
                  <c:v>2.1114413429721099</c:v>
                </c:pt>
                <c:pt idx="6035" formatCode="General">
                  <c:v>2.1078644100878199</c:v>
                </c:pt>
                <c:pt idx="6036" formatCode="General">
                  <c:v>2.1045372817039398</c:v>
                </c:pt>
                <c:pt idx="6037" formatCode="General">
                  <c:v>2.1015167452669798</c:v>
                </c:pt>
                <c:pt idx="6038" formatCode="General">
                  <c:v>2.0988444300636302</c:v>
                </c:pt>
                <c:pt idx="6039" formatCode="General">
                  <c:v>2.0965519952856502</c:v>
                </c:pt>
                <c:pt idx="6040" formatCode="General">
                  <c:v>2.0946664940155602</c:v>
                </c:pt>
                <c:pt idx="6041" formatCode="General">
                  <c:v>2.09321608898252</c:v>
                </c:pt>
                <c:pt idx="6042" formatCode="General">
                  <c:v>2.0922372961501701</c:v>
                </c:pt>
                <c:pt idx="6043" formatCode="General">
                  <c:v>2.0917869849367001</c:v>
                </c:pt>
                <c:pt idx="6044" formatCode="General">
                  <c:v>2.0919679164046099</c:v>
                </c:pt>
                <c:pt idx="6045" formatCode="General">
                  <c:v>2.0929950328753102</c:v>
                </c:pt>
                <c:pt idx="6046" formatCode="General">
                  <c:v>2.09543379323084</c:v>
                </c:pt>
                <c:pt idx="6047" formatCode="General">
                  <c:v>2.1007806653142298</c:v>
                </c:pt>
                <c:pt idx="6048" formatCode="General">
                  <c:v>2.11355274047592</c:v>
                </c:pt>
                <c:pt idx="6049" formatCode="General">
                  <c:v>2.1463879008242701</c:v>
                </c:pt>
                <c:pt idx="6050" formatCode="General">
                  <c:v>2.1459903187095102</c:v>
                </c:pt>
                <c:pt idx="6051" formatCode="General">
                  <c:v>2.1181677238099699</c:v>
                </c:pt>
                <c:pt idx="6052" formatCode="General">
                  <c:v>2.10889176537593</c:v>
                </c:pt>
                <c:pt idx="6053" formatCode="General">
                  <c:v>2.106455339264</c:v>
                </c:pt>
                <c:pt idx="6054" formatCode="General">
                  <c:v>2.10622045281487</c:v>
                </c:pt>
                <c:pt idx="6055" formatCode="General">
                  <c:v>2.1067261001238098</c:v>
                </c:pt>
                <c:pt idx="6056" formatCode="General">
                  <c:v>2.1074038599946898</c:v>
                </c:pt>
                <c:pt idx="6057" formatCode="General">
                  <c:v>2.10799052439239</c:v>
                </c:pt>
                <c:pt idx="6058" formatCode="General">
                  <c:v>2.1083552608325702</c:v>
                </c:pt>
                <c:pt idx="6059" formatCode="General">
                  <c:v>2.1084389251145099</c:v>
                </c:pt>
                <c:pt idx="6060" formatCode="General">
                  <c:v>2.10822831619073</c:v>
                </c:pt>
                <c:pt idx="6061" formatCode="General">
                  <c:v>2.1077429051088501</c:v>
                </c:pt>
                <c:pt idx="6062" formatCode="General">
                  <c:v>2.1070270079986702</c:v>
                </c:pt>
                <c:pt idx="6063" formatCode="General">
                  <c:v>2.1061452519357302</c:v>
                </c:pt>
                <c:pt idx="6064" formatCode="General">
                  <c:v>2.10518081560285</c:v>
                </c:pt>
                <c:pt idx="6065" formatCode="General">
                  <c:v>2.1042364751273599</c:v>
                </c:pt>
                <c:pt idx="6066" formatCode="General">
                  <c:v>2.10343862748794</c:v>
                </c:pt>
                <c:pt idx="6067" formatCode="General">
                  <c:v>2.1029442888192702</c:v>
                </c:pt>
                <c:pt idx="6068" formatCode="General">
                  <c:v>2.10295018516784</c:v>
                </c:pt>
                <c:pt idx="6069" formatCode="General">
                  <c:v>2.1037002997399901</c:v>
                </c:pt>
                <c:pt idx="6070" formatCode="General">
                  <c:v>2.10548100060941</c:v>
                </c:pt>
                <c:pt idx="6071" formatCode="General">
                  <c:v>2.1085768687832398</c:v>
                </c:pt>
                <c:pt idx="6072" formatCode="General">
                  <c:v>2.1131346813573502</c:v>
                </c:pt>
                <c:pt idx="6073" formatCode="General">
                  <c:v>2.1188755545988598</c:v>
                </c:pt>
                <c:pt idx="6074" formatCode="General">
                  <c:v>2.1247149610799898</c:v>
                </c:pt>
                <c:pt idx="6075" formatCode="General">
                  <c:v>2.12871728661157</c:v>
                </c:pt>
                <c:pt idx="6076" formatCode="General">
                  <c:v>2.1292039842100099</c:v>
                </c:pt>
                <c:pt idx="6077" formatCode="General">
                  <c:v>2.1249315122273398</c:v>
                </c:pt>
                <c:pt idx="6078" formatCode="General">
                  <c:v>2.1178709883157198</c:v>
                </c:pt>
                <c:pt idx="6079" formatCode="General">
                  <c:v>2.1096170587198801</c:v>
                </c:pt>
                <c:pt idx="6080" formatCode="General">
                  <c:v>2.10159013966847</c:v>
                </c:pt>
                <c:pt idx="6081" formatCode="General">
                  <c:v>2.0945473119844098</c:v>
                </c:pt>
                <c:pt idx="6082" formatCode="General">
                  <c:v>2.0887940485076602</c:v>
                </c:pt>
                <c:pt idx="6083" formatCode="General">
                  <c:v>2.0844688261670301</c:v>
                </c:pt>
                <c:pt idx="6084" formatCode="General">
                  <c:v>2.0818871736535698</c:v>
                </c:pt>
                <c:pt idx="6085" formatCode="General">
                  <c:v>2.0828722844998402</c:v>
                </c:pt>
                <c:pt idx="6086" formatCode="General">
                  <c:v>2.1069802762836001</c:v>
                </c:pt>
                <c:pt idx="6087" formatCode="General">
                  <c:v>2.1029417411882299</c:v>
                </c:pt>
                <c:pt idx="6088" formatCode="General">
                  <c:v>2.08038223052775</c:v>
                </c:pt>
                <c:pt idx="6089" formatCode="General">
                  <c:v>2.0771335393345001</c:v>
                </c:pt>
                <c:pt idx="6090" formatCode="General">
                  <c:v>2.0764027916360002</c:v>
                </c:pt>
                <c:pt idx="6091" formatCode="General">
                  <c:v>2.0761439795935499</c:v>
                </c:pt>
                <c:pt idx="6092" formatCode="General">
                  <c:v>2.0757074665909401</c:v>
                </c:pt>
                <c:pt idx="6093" formatCode="General">
                  <c:v>2.0747558717517798</c:v>
                </c:pt>
                <c:pt idx="6094" formatCode="General">
                  <c:v>2.0731160620064299</c:v>
                </c:pt>
                <c:pt idx="6095" formatCode="General">
                  <c:v>2.07075262355478</c:v>
                </c:pt>
                <c:pt idx="6096" formatCode="General">
                  <c:v>2.06774541222069</c:v>
                </c:pt>
                <c:pt idx="6097" formatCode="General">
                  <c:v>2.0642531508778199</c:v>
                </c:pt>
                <c:pt idx="6098" formatCode="General">
                  <c:v>2.06047051557095</c:v>
                </c:pt>
                <c:pt idx="6099" formatCode="General">
                  <c:v>2.0565907593365802</c:v>
                </c:pt>
                <c:pt idx="6100" formatCode="General">
                  <c:v>2.0527812674967998</c:v>
                </c:pt>
                <c:pt idx="6101" formatCode="General">
                  <c:v>2.0491729027172298</c:v>
                </c:pt>
                <c:pt idx="6102" formatCode="General">
                  <c:v>2.0458598101828498</c:v>
                </c:pt>
                <c:pt idx="6103" formatCode="General">
                  <c:v>2.0429052429931298</c:v>
                </c:pt>
                <c:pt idx="6104" formatCode="General">
                  <c:v>2.0403497871226701</c:v>
                </c:pt>
                <c:pt idx="6105" formatCode="General">
                  <c:v>2.03821980728967</c:v>
                </c:pt>
                <c:pt idx="6106" formatCode="General">
                  <c:v>2.03653528299931</c:v>
                </c:pt>
                <c:pt idx="6107" formatCode="General">
                  <c:v>2.0353173639325601</c:v>
                </c:pt>
                <c:pt idx="6108" formatCode="General">
                  <c:v>2.0345974365700799</c:v>
                </c:pt>
                <c:pt idx="6109" formatCode="General">
                  <c:v>2.0344334346779802</c:v>
                </c:pt>
                <c:pt idx="6110" formatCode="General">
                  <c:v>2.0349829788484599</c:v>
                </c:pt>
                <c:pt idx="6111" formatCode="General">
                  <c:v>2.03644763241032</c:v>
                </c:pt>
                <c:pt idx="6112" formatCode="General">
                  <c:v>2.0394197241660401</c:v>
                </c:pt>
                <c:pt idx="6113" formatCode="General">
                  <c:v>2.0466943803653801</c:v>
                </c:pt>
                <c:pt idx="6114" formatCode="General">
                  <c:v>2.06936483680665</c:v>
                </c:pt>
                <c:pt idx="6115" formatCode="General">
                  <c:v>2.0995846338342301</c:v>
                </c:pt>
                <c:pt idx="6116" formatCode="General">
                  <c:v>2.06445405749152</c:v>
                </c:pt>
                <c:pt idx="6117" formatCode="General">
                  <c:v>2.0526188184416698</c:v>
                </c:pt>
                <c:pt idx="6118" formatCode="General">
                  <c:v>2.0505005030460799</c:v>
                </c:pt>
                <c:pt idx="6119" formatCode="General">
                  <c:v>2.0510114295697299</c:v>
                </c:pt>
                <c:pt idx="6120" formatCode="General">
                  <c:v>2.0523414153291699</c:v>
                </c:pt>
                <c:pt idx="6121" formatCode="General">
                  <c:v>2.0538547988114102</c:v>
                </c:pt>
                <c:pt idx="6122" formatCode="General">
                  <c:v>2.0552589472081699</c:v>
                </c:pt>
                <c:pt idx="6123" formatCode="General">
                  <c:v>2.0563983717303298</c:v>
                </c:pt>
                <c:pt idx="6124" formatCode="General">
                  <c:v>2.0571917914700202</c:v>
                </c:pt>
                <c:pt idx="6125" formatCode="General">
                  <c:v>2.0576079453962999</c:v>
                </c:pt>
                <c:pt idx="6126" formatCode="General">
                  <c:v>2.0576529828200698</c:v>
                </c:pt>
                <c:pt idx="6127" formatCode="General">
                  <c:v>2.0573618287301101</c:v>
                </c:pt>
                <c:pt idx="6128" formatCode="General">
                  <c:v>2.0567917187090399</c:v>
                </c:pt>
                <c:pt idx="6129" formatCode="General">
                  <c:v>2.0560178743337301</c:v>
                </c:pt>
                <c:pt idx="6130" formatCode="General">
                  <c:v>2.0551317591880198</c:v>
                </c:pt>
                <c:pt idx="6131" formatCode="General">
                  <c:v>2.0542424446891698</c:v>
                </c:pt>
                <c:pt idx="6132" formatCode="General">
                  <c:v>2.05348165081198</c:v>
                </c:pt>
                <c:pt idx="6133" formatCode="General">
                  <c:v>2.0530130075950699</c:v>
                </c:pt>
                <c:pt idx="6134" formatCode="General">
                  <c:v>2.0530455955498002</c:v>
                </c:pt>
                <c:pt idx="6135" formatCode="General">
                  <c:v>2.0538495252414601</c:v>
                </c:pt>
                <c:pt idx="6136" formatCode="General">
                  <c:v>2.0557636031757101</c:v>
                </c:pt>
                <c:pt idx="6137" formatCode="General">
                  <c:v>2.0591639924626302</c:v>
                </c:pt>
                <c:pt idx="6138" formatCode="General">
                  <c:v>2.06431821700289</c:v>
                </c:pt>
                <c:pt idx="6139" formatCode="General">
                  <c:v>2.0710114272264901</c:v>
                </c:pt>
                <c:pt idx="6140" formatCode="General">
                  <c:v>2.0779006362612802</c:v>
                </c:pt>
                <c:pt idx="6141" formatCode="General">
                  <c:v>2.0823708242175698</c:v>
                </c:pt>
                <c:pt idx="6142" formatCode="General">
                  <c:v>2.0819898798019398</c:v>
                </c:pt>
                <c:pt idx="6143" formatCode="General">
                  <c:v>2.0765668589690902</c:v>
                </c:pt>
                <c:pt idx="6144" formatCode="General">
                  <c:v>2.0681958799642901</c:v>
                </c:pt>
                <c:pt idx="6145" formatCode="General">
                  <c:v>2.05925360742987</c:v>
                </c:pt>
                <c:pt idx="6146" formatCode="General">
                  <c:v>2.0511749369800301</c:v>
                </c:pt>
                <c:pt idx="6147" formatCode="General">
                  <c:v>2.04452435819409</c:v>
                </c:pt>
                <c:pt idx="6148" formatCode="General">
                  <c:v>2.0394632907270198</c:v>
                </c:pt>
                <c:pt idx="6149" formatCode="General">
                  <c:v>2.0362268383584001</c:v>
                </c:pt>
                <c:pt idx="6150" formatCode="General">
                  <c:v>2.0365395027739099</c:v>
                </c:pt>
                <c:pt idx="6151" formatCode="General">
                  <c:v>2.0666764828596298</c:v>
                </c:pt>
                <c:pt idx="6152" formatCode="General">
                  <c:v>2.0452347349028801</c:v>
                </c:pt>
                <c:pt idx="6153" formatCode="General">
                  <c:v>2.0328924389203298</c:v>
                </c:pt>
                <c:pt idx="6154" formatCode="General">
                  <c:v>2.03184482770319</c:v>
                </c:pt>
                <c:pt idx="6155" formatCode="General">
                  <c:v>2.03271470570352</c:v>
                </c:pt>
                <c:pt idx="6156" formatCode="General">
                  <c:v>2.0342659574463302</c:v>
                </c:pt>
                <c:pt idx="6157" formatCode="General">
                  <c:v>2.0359499688493901</c:v>
                </c:pt>
                <c:pt idx="6158" formatCode="General">
                  <c:v>2.0373266390336799</c:v>
                </c:pt>
                <c:pt idx="6159" formatCode="General">
                  <c:v>2.0380219164223101</c:v>
                </c:pt>
                <c:pt idx="6160" formatCode="General">
                  <c:v>2.0377785453547399</c:v>
                </c:pt>
                <c:pt idx="6161" formatCode="General">
                  <c:v>2.0365062980554298</c:v>
                </c:pt>
                <c:pt idx="6162" formatCode="General">
                  <c:v>2.0342897800200102</c:v>
                </c:pt>
                <c:pt idx="6163" formatCode="General">
                  <c:v>2.03134658361359</c:v>
                </c:pt>
                <c:pt idx="6164" formatCode="General">
                  <c:v>2.02795790159171</c:v>
                </c:pt>
                <c:pt idx="6165" formatCode="General">
                  <c:v>2.0244025868445799</c:v>
                </c:pt>
                <c:pt idx="6166" formatCode="General">
                  <c:v>2.0209144657314302</c:v>
                </c:pt>
                <c:pt idx="6167" formatCode="General">
                  <c:v>2.0176659882724199</c:v>
                </c:pt>
                <c:pt idx="6168" formatCode="General">
                  <c:v>2.0147708755840301</c:v>
                </c:pt>
                <c:pt idx="6169" formatCode="General">
                  <c:v>2.0122962735000001</c:v>
                </c:pt>
                <c:pt idx="6170" formatCode="General">
                  <c:v>2.0102773820342601</c:v>
                </c:pt>
                <c:pt idx="6171" formatCode="General">
                  <c:v>2.0087309330839598</c:v>
                </c:pt>
                <c:pt idx="6172" formatCode="General">
                  <c:v>2.0076666251607</c:v>
                </c:pt>
                <c:pt idx="6173" formatCode="General">
                  <c:v>2.00709842456869</c:v>
                </c:pt>
                <c:pt idx="6174" formatCode="General">
                  <c:v>2.0071006124498698</c:v>
                </c:pt>
                <c:pt idx="6175" formatCode="General">
                  <c:v>2.007602342772</c:v>
                </c:pt>
                <c:pt idx="6176" formatCode="General">
                  <c:v>2.0088084169243601</c:v>
                </c:pt>
                <c:pt idx="6177" formatCode="General">
                  <c:v>2.01114010785742</c:v>
                </c:pt>
                <c:pt idx="6178" formatCode="General">
                  <c:v>2.01587569487454</c:v>
                </c:pt>
                <c:pt idx="6179" formatCode="General">
                  <c:v>2.0294138832998598</c:v>
                </c:pt>
                <c:pt idx="6180" formatCode="General">
                  <c:v>2.07396095147358</c:v>
                </c:pt>
                <c:pt idx="6181" formatCode="General">
                  <c:v>2.0426273646787099</c:v>
                </c:pt>
                <c:pt idx="6182" formatCode="General">
                  <c:v>2.0279958436371199</c:v>
                </c:pt>
                <c:pt idx="6183" formatCode="General">
                  <c:v>2.0266255009565302</c:v>
                </c:pt>
                <c:pt idx="6184" formatCode="General">
                  <c:v>2.0281895700692201</c:v>
                </c:pt>
                <c:pt idx="6185" formatCode="General">
                  <c:v>2.0306181043847702</c:v>
                </c:pt>
                <c:pt idx="6186" formatCode="General">
                  <c:v>2.0332534709146799</c:v>
                </c:pt>
                <c:pt idx="6187" formatCode="General">
                  <c:v>2.0357865520697001</c:v>
                </c:pt>
                <c:pt idx="6188" formatCode="General">
                  <c:v>2.0380356940516999</c:v>
                </c:pt>
                <c:pt idx="6189" formatCode="General">
                  <c:v>2.0398896937777198</c:v>
                </c:pt>
                <c:pt idx="6190" formatCode="General">
                  <c:v>2.04128992321376</c:v>
                </c:pt>
                <c:pt idx="6191" formatCode="General">
                  <c:v>2.04222148898074</c:v>
                </c:pt>
                <c:pt idx="6192" formatCode="General">
                  <c:v>2.0427055639929099</c:v>
                </c:pt>
                <c:pt idx="6193" formatCode="General">
                  <c:v>2.0427916271147302</c:v>
                </c:pt>
                <c:pt idx="6194" formatCode="General">
                  <c:v>2.0425503969843701</c:v>
                </c:pt>
                <c:pt idx="6195" formatCode="General">
                  <c:v>2.0420686409563098</c:v>
                </c:pt>
                <c:pt idx="6196" formatCode="General">
                  <c:v>2.0414468714411398</c:v>
                </c:pt>
                <c:pt idx="6197" formatCode="General">
                  <c:v>2.0408007414709401</c:v>
                </c:pt>
                <c:pt idx="6198" formatCode="General">
                  <c:v>2.0402669599324899</c:v>
                </c:pt>
                <c:pt idx="6199" formatCode="General">
                  <c:v>2.0400147740875498</c:v>
                </c:pt>
                <c:pt idx="6200" formatCode="General">
                  <c:v>2.0402641647160702</c:v>
                </c:pt>
                <c:pt idx="6201" formatCode="General">
                  <c:v>2.04131053003234</c:v>
                </c:pt>
                <c:pt idx="6202" formatCode="General">
                  <c:v>2.04354868087538</c:v>
                </c:pt>
                <c:pt idx="6203" formatCode="General">
                  <c:v>2.04752480679314</c:v>
                </c:pt>
                <c:pt idx="6204" formatCode="General">
                  <c:v>2.0534602927466801</c:v>
                </c:pt>
                <c:pt idx="6205" formatCode="General">
                  <c:v>2.0613965584858902</c:v>
                </c:pt>
                <c:pt idx="6206" formatCode="General">
                  <c:v>2.0695914977009799</c:v>
                </c:pt>
                <c:pt idx="6207" formatCode="General">
                  <c:v>2.0744769370795999</c:v>
                </c:pt>
                <c:pt idx="6208" formatCode="General">
                  <c:v>2.0730072358432698</c:v>
                </c:pt>
                <c:pt idx="6209" formatCode="General">
                  <c:v>2.0658834326934898</c:v>
                </c:pt>
                <c:pt idx="6210" formatCode="General">
                  <c:v>2.05642820101852</c:v>
                </c:pt>
                <c:pt idx="6211" formatCode="General">
                  <c:v>2.0473608000035299</c:v>
                </c:pt>
                <c:pt idx="6212" formatCode="General">
                  <c:v>2.0398489572585201</c:v>
                </c:pt>
                <c:pt idx="6213" formatCode="General">
                  <c:v>2.0341600644302802</c:v>
                </c:pt>
                <c:pt idx="6214" formatCode="General">
                  <c:v>2.0304543732482401</c:v>
                </c:pt>
                <c:pt idx="6215" formatCode="General">
                  <c:v>2.0306113894191302</c:v>
                </c:pt>
                <c:pt idx="6216" formatCode="General">
                  <c:v>2.0789164444450701</c:v>
                </c:pt>
                <c:pt idx="6217" formatCode="General">
                  <c:v>2.03086420310439</c:v>
                </c:pt>
                <c:pt idx="6218" formatCode="General">
                  <c:v>2.0255070955097101</c:v>
                </c:pt>
                <c:pt idx="6219" formatCode="General">
                  <c:v>2.0256642345717402</c:v>
                </c:pt>
                <c:pt idx="6220" formatCode="General">
                  <c:v>2.0274003189866301</c:v>
                </c:pt>
                <c:pt idx="6221" formatCode="General">
                  <c:v>2.03011785824522</c:v>
                </c:pt>
                <c:pt idx="6222" formatCode="General">
                  <c:v>2.0334856733631499</c:v>
                </c:pt>
                <c:pt idx="6223" formatCode="General">
                  <c:v>2.03712526412323</c:v>
                </c:pt>
                <c:pt idx="6224" formatCode="General">
                  <c:v>2.0405640950997701</c:v>
                </c:pt>
                <c:pt idx="6225" formatCode="General">
                  <c:v>2.0432875762557399</c:v>
                </c:pt>
                <c:pt idx="6226" formatCode="General">
                  <c:v>2.0448578390951502</c:v>
                </c:pt>
                <c:pt idx="6227" formatCode="General">
                  <c:v>2.04504425294133</c:v>
                </c:pt>
                <c:pt idx="6228" formatCode="General">
                  <c:v>2.04388990591303</c:v>
                </c:pt>
                <c:pt idx="6229" formatCode="General">
                  <c:v>2.0416734550556002</c:v>
                </c:pt>
                <c:pt idx="6230" formatCode="General">
                  <c:v>2.0387957300714201</c:v>
                </c:pt>
                <c:pt idx="6231" formatCode="General">
                  <c:v>2.0356592193559</c:v>
                </c:pt>
                <c:pt idx="6232" formatCode="General">
                  <c:v>2.0325904677112701</c:v>
                </c:pt>
                <c:pt idx="6233" formatCode="General">
                  <c:v>2.0298144838205299</c:v>
                </c:pt>
                <c:pt idx="6234" formatCode="General">
                  <c:v>2.0274643393259701</c:v>
                </c:pt>
                <c:pt idx="6235" formatCode="General">
                  <c:v>2.0256053767691</c:v>
                </c:pt>
                <c:pt idx="6236" formatCode="General">
                  <c:v>2.0242606484702499</c:v>
                </c:pt>
                <c:pt idx="6237" formatCode="General">
                  <c:v>2.0234330241238299</c:v>
                </c:pt>
                <c:pt idx="6238" formatCode="General">
                  <c:v>2.0232082051719198</c:v>
                </c:pt>
                <c:pt idx="6239" formatCode="General">
                  <c:v>2.0233110449292799</c:v>
                </c:pt>
                <c:pt idx="6240" formatCode="General">
                  <c:v>2.0240234307623801</c:v>
                </c:pt>
                <c:pt idx="6241" formatCode="General">
                  <c:v>2.0253503833624702</c:v>
                </c:pt>
                <c:pt idx="6242" formatCode="General">
                  <c:v>2.0274919615378799</c:v>
                </c:pt>
                <c:pt idx="6243" formatCode="General">
                  <c:v>2.0311577457616599</c:v>
                </c:pt>
                <c:pt idx="6244" formatCode="General">
                  <c:v>2.0398476495419602</c:v>
                </c:pt>
                <c:pt idx="6245" formatCode="General">
                  <c:v>2.0791193529901202</c:v>
                </c:pt>
                <c:pt idx="6246" formatCode="General">
                  <c:v>2.0636268266875302</c:v>
                </c:pt>
                <c:pt idx="6247" formatCode="General">
                  <c:v>2.0464065961256002</c:v>
                </c:pt>
                <c:pt idx="6248" formatCode="General">
                  <c:v>2.0460107355570099</c:v>
                </c:pt>
                <c:pt idx="6249" formatCode="General">
                  <c:v>2.0486059722311598</c:v>
                </c:pt>
                <c:pt idx="6250" formatCode="General">
                  <c:v>2.0520706673033802</c:v>
                </c:pt>
                <c:pt idx="6251" formatCode="General">
                  <c:v>2.0557868530202499</c:v>
                </c:pt>
                <c:pt idx="6252" formatCode="General">
                  <c:v>2.0594479530190402</c:v>
                </c:pt>
                <c:pt idx="6253" formatCode="General">
                  <c:v>2.0628478965410699</c:v>
                </c:pt>
                <c:pt idx="6254" formatCode="General">
                  <c:v>2.0658374391538001</c:v>
                </c:pt>
                <c:pt idx="6255" formatCode="General">
                  <c:v>2.0683173205839598</c:v>
                </c:pt>
                <c:pt idx="6256" formatCode="General">
                  <c:v>2.0702375215939899</c:v>
                </c:pt>
                <c:pt idx="6257" formatCode="General">
                  <c:v>2.07159402648099</c:v>
                </c:pt>
                <c:pt idx="6258" formatCode="General">
                  <c:v>2.07242179110286</c:v>
                </c:pt>
                <c:pt idx="6259" formatCode="General">
                  <c:v>2.0727855081156399</c:v>
                </c:pt>
                <c:pt idx="6260" formatCode="General">
                  <c:v>2.0727705459924999</c:v>
                </c:pt>
                <c:pt idx="6261" formatCode="General">
                  <c:v>2.0724761183996301</c:v>
                </c:pt>
                <c:pt idx="6262" formatCode="General">
                  <c:v>2.07201207870167</c:v>
                </c:pt>
                <c:pt idx="6263" formatCode="General">
                  <c:v>2.0715002697371498</c:v>
                </c:pt>
                <c:pt idx="6264" formatCode="General">
                  <c:v>2.0710813762511302</c:v>
                </c:pt>
                <c:pt idx="6265" formatCode="General">
                  <c:v>2.0709288282398299</c:v>
                </c:pt>
                <c:pt idx="6266" formatCode="General">
                  <c:v>2.0712731102664002</c:v>
                </c:pt>
                <c:pt idx="6267" formatCode="General">
                  <c:v>2.0724613249467101</c:v>
                </c:pt>
                <c:pt idx="6268" formatCode="General">
                  <c:v>2.0748562122042302</c:v>
                </c:pt>
                <c:pt idx="6269" formatCode="General">
                  <c:v>2.0791563396515702</c:v>
                </c:pt>
                <c:pt idx="6270" formatCode="General">
                  <c:v>2.0859414260210798</c:v>
                </c:pt>
                <c:pt idx="6271" formatCode="General">
                  <c:v>2.0951413434456998</c:v>
                </c:pt>
                <c:pt idx="6272" formatCode="General">
                  <c:v>2.1044762272347399</c:v>
                </c:pt>
                <c:pt idx="6273" formatCode="General">
                  <c:v>2.10893955534539</c:v>
                </c:pt>
                <c:pt idx="6274" formatCode="General">
                  <c:v>2.10520207025291</c:v>
                </c:pt>
                <c:pt idx="6275" formatCode="General">
                  <c:v>2.09582792992695</c:v>
                </c:pt>
                <c:pt idx="6276" formatCode="General">
                  <c:v>2.0854585656856899</c:v>
                </c:pt>
                <c:pt idx="6277" formatCode="General">
                  <c:v>2.07663138200193</c:v>
                </c:pt>
                <c:pt idx="6278" formatCode="General">
                  <c:v>2.06996691196909</c:v>
                </c:pt>
                <c:pt idx="6279" formatCode="General">
                  <c:v>2.0655854585509501</c:v>
                </c:pt>
                <c:pt idx="6280" formatCode="General">
                  <c:v>2.0661145307906099</c:v>
                </c:pt>
                <c:pt idx="6281" formatCode="General">
                  <c:v>2.1051063884436401</c:v>
                </c:pt>
                <c:pt idx="6282" formatCode="General">
                  <c:v>2.0605902351024801</c:v>
                </c:pt>
                <c:pt idx="6283" formatCode="General">
                  <c:v>2.0581926647932098</c:v>
                </c:pt>
                <c:pt idx="6284" formatCode="General">
                  <c:v>2.0584741523110699</c:v>
                </c:pt>
                <c:pt idx="6285" formatCode="General">
                  <c:v>2.0600587949237301</c:v>
                </c:pt>
                <c:pt idx="6286" formatCode="General">
                  <c:v>2.0627445353306899</c:v>
                </c:pt>
                <c:pt idx="6287" formatCode="General">
                  <c:v>2.0664462629213798</c:v>
                </c:pt>
                <c:pt idx="6288" formatCode="General">
                  <c:v>2.0710214169967398</c:v>
                </c:pt>
                <c:pt idx="6289" formatCode="General">
                  <c:v>2.07618031546899</c:v>
                </c:pt>
                <c:pt idx="6290" formatCode="General">
                  <c:v>2.0814329520724302</c:v>
                </c:pt>
                <c:pt idx="6291" formatCode="General">
                  <c:v>2.08611262098175</c:v>
                </c:pt>
                <c:pt idx="6292" formatCode="General">
                  <c:v>2.0895215881469298</c:v>
                </c:pt>
                <c:pt idx="6293" formatCode="General">
                  <c:v>2.0911703300986999</c:v>
                </c:pt>
                <c:pt idx="6294" formatCode="General">
                  <c:v>2.0909736052327701</c:v>
                </c:pt>
                <c:pt idx="6295" formatCode="General">
                  <c:v>2.0892602672837199</c:v>
                </c:pt>
                <c:pt idx="6296" formatCode="General">
                  <c:v>2.0865980496259402</c:v>
                </c:pt>
                <c:pt idx="6297" formatCode="General">
                  <c:v>2.0835710842802002</c:v>
                </c:pt>
                <c:pt idx="6298" formatCode="General">
                  <c:v>2.08063561506117</c:v>
                </c:pt>
                <c:pt idx="6299" formatCode="General">
                  <c:v>2.0780803901821399</c:v>
                </c:pt>
                <c:pt idx="6300" formatCode="General">
                  <c:v>2.07605266679405</c:v>
                </c:pt>
                <c:pt idx="6301" formatCode="General">
                  <c:v>2.0746063039755298</c:v>
                </c:pt>
                <c:pt idx="6302" formatCode="General">
                  <c:v>2.0766659399156802</c:v>
                </c:pt>
                <c:pt idx="6303" formatCode="General">
                  <c:v>2.0734203509223401</c:v>
                </c:pt>
                <c:pt idx="6304" formatCode="General">
                  <c:v>2.07363216066509</c:v>
                </c:pt>
                <c:pt idx="6305" formatCode="General">
                  <c:v>2.0743679960375498</c:v>
                </c:pt>
                <c:pt idx="6306" formatCode="General">
                  <c:v>2.0756506833466899</c:v>
                </c:pt>
                <c:pt idx="6307" formatCode="General">
                  <c:v>2.07759306745728</c:v>
                </c:pt>
                <c:pt idx="6308" formatCode="General">
                  <c:v>2.0806088476512299</c:v>
                </c:pt>
                <c:pt idx="6309" formatCode="General">
                  <c:v>2.0867507023229002</c:v>
                </c:pt>
                <c:pt idx="6310" formatCode="General">
                  <c:v>2.1158404826611799</c:v>
                </c:pt>
                <c:pt idx="6311" formatCode="General">
                  <c:v>2.1144861444831902</c:v>
                </c:pt>
                <c:pt idx="6312" formatCode="General">
                  <c:v>2.09609859661178</c:v>
                </c:pt>
                <c:pt idx="6313" formatCode="General">
                  <c:v>2.0966171985451898</c:v>
                </c:pt>
                <c:pt idx="6314" formatCode="General">
                  <c:v>2.0998599707668402</c:v>
                </c:pt>
                <c:pt idx="6315" formatCode="General">
                  <c:v>2.1039387471017301</c:v>
                </c:pt>
                <c:pt idx="6316" formatCode="General">
                  <c:v>2.1083374595529598</c:v>
                </c:pt>
                <c:pt idx="6317" formatCode="General">
                  <c:v>2.1127775403653799</c:v>
                </c:pt>
                <c:pt idx="6318" formatCode="General">
                  <c:v>2.1170396829985698</c:v>
                </c:pt>
                <c:pt idx="6319" formatCode="General">
                  <c:v>2.12093560124231</c:v>
                </c:pt>
                <c:pt idx="6320" formatCode="General">
                  <c:v>2.1243139909551698</c:v>
                </c:pt>
                <c:pt idx="6321" formatCode="General">
                  <c:v>2.1270720727641002</c:v>
                </c:pt>
                <c:pt idx="6322" formatCode="General">
                  <c:v>2.1291621707908601</c:v>
                </c:pt>
                <c:pt idx="6323" formatCode="General">
                  <c:v>2.1305899885620598</c:v>
                </c:pt>
                <c:pt idx="6324" formatCode="General">
                  <c:v>2.1314057323242301</c:v>
                </c:pt>
                <c:pt idx="6325" formatCode="General">
                  <c:v>2.1316916118664899</c:v>
                </c:pt>
                <c:pt idx="6326" formatCode="General">
                  <c:v>2.1315495969212299</c:v>
                </c:pt>
                <c:pt idx="6327" formatCode="General">
                  <c:v>2.1310923508166302</c:v>
                </c:pt>
                <c:pt idx="6328" formatCode="General">
                  <c:v>2.1304390123036199</c:v>
                </c:pt>
                <c:pt idx="6329" formatCode="General">
                  <c:v>2.1297167856101198</c:v>
                </c:pt>
                <c:pt idx="6330" formatCode="General">
                  <c:v>2.1290742497352801</c:v>
                </c:pt>
                <c:pt idx="6331" formatCode="General">
                  <c:v>2.1286705753800801</c:v>
                </c:pt>
                <c:pt idx="6332" formatCode="General">
                  <c:v>2.1287559531857299</c:v>
                </c:pt>
                <c:pt idx="6333" formatCode="General">
                  <c:v>2.1296743921262302</c:v>
                </c:pt>
                <c:pt idx="6334" formatCode="General">
                  <c:v>2.13194624315424</c:v>
                </c:pt>
                <c:pt idx="6335" formatCode="General">
                  <c:v>2.1363290092151201</c:v>
                </c:pt>
                <c:pt idx="6336" formatCode="General">
                  <c:v>2.1436807552435102</c:v>
                </c:pt>
                <c:pt idx="6337" formatCode="General">
                  <c:v>2.15398972896703</c:v>
                </c:pt>
                <c:pt idx="6338" formatCode="General">
                  <c:v>2.1638741805822401</c:v>
                </c:pt>
                <c:pt idx="6339" formatCode="General">
                  <c:v>2.1662549683078098</c:v>
                </c:pt>
                <c:pt idx="6340" formatCode="General">
                  <c:v>2.1586804994602899</c:v>
                </c:pt>
                <c:pt idx="6341" formatCode="General">
                  <c:v>2.1468079405868301</c:v>
                </c:pt>
                <c:pt idx="6342" formatCode="General">
                  <c:v>2.13590743637263</c:v>
                </c:pt>
                <c:pt idx="6343" formatCode="General">
                  <c:v>2.1276067632326199</c:v>
                </c:pt>
                <c:pt idx="6344" formatCode="General">
                  <c:v>2.1221137060145301</c:v>
                </c:pt>
                <c:pt idx="6345" formatCode="General">
                  <c:v>2.1252816067579698</c:v>
                </c:pt>
                <c:pt idx="6346" formatCode="General">
                  <c:v>2.1237710746450298</c:v>
                </c:pt>
                <c:pt idx="6347" formatCode="General">
                  <c:v>2.1127405559927399</c:v>
                </c:pt>
                <c:pt idx="6348" formatCode="General">
                  <c:v>2.1108368974724301</c:v>
                </c:pt>
                <c:pt idx="6349" formatCode="General">
                  <c:v>2.1104233966977701</c:v>
                </c:pt>
                <c:pt idx="6350" formatCode="General">
                  <c:v>2.11104873376184</c:v>
                </c:pt>
                <c:pt idx="6351" formatCode="General">
                  <c:v>2.1126770945620499</c:v>
                </c:pt>
                <c:pt idx="6352" formatCode="General">
                  <c:v>2.1153577007518498</c:v>
                </c:pt>
                <c:pt idx="6353" formatCode="General">
                  <c:v>2.11914730938165</c:v>
                </c:pt>
                <c:pt idx="6354" formatCode="General">
                  <c:v>2.1240440651463701</c:v>
                </c:pt>
                <c:pt idx="6355" formatCode="General">
                  <c:v>2.1298955142235299</c:v>
                </c:pt>
                <c:pt idx="6356" formatCode="General">
                  <c:v>2.1362859722318102</c:v>
                </c:pt>
                <c:pt idx="6357" formatCode="General">
                  <c:v>2.1424648254280698</c:v>
                </c:pt>
                <c:pt idx="6358" formatCode="General">
                  <c:v>2.1474391770148298</c:v>
                </c:pt>
                <c:pt idx="6359" formatCode="General">
                  <c:v>2.1503126052696402</c:v>
                </c:pt>
                <c:pt idx="6360" formatCode="General">
                  <c:v>2.1507178933092699</c:v>
                </c:pt>
                <c:pt idx="6361" formatCode="General">
                  <c:v>2.1489910096148002</c:v>
                </c:pt>
                <c:pt idx="6362" formatCode="General">
                  <c:v>2.1459320447730601</c:v>
                </c:pt>
                <c:pt idx="6363" formatCode="General">
                  <c:v>2.14239541638895</c:v>
                </c:pt>
                <c:pt idx="6364" formatCode="General">
                  <c:v>2.1390182752311002</c:v>
                </c:pt>
                <c:pt idx="6365" formatCode="General">
                  <c:v>2.1361642619129699</c:v>
                </c:pt>
                <c:pt idx="6366" formatCode="General">
                  <c:v>2.1340127048648299</c:v>
                </c:pt>
                <c:pt idx="6367" formatCode="General">
                  <c:v>2.1324696508227299</c:v>
                </c:pt>
                <c:pt idx="6368" formatCode="General">
                  <c:v>2.1316154891333401</c:v>
                </c:pt>
                <c:pt idx="6369" formatCode="General">
                  <c:v>2.1313558933135202</c:v>
                </c:pt>
                <c:pt idx="6370" formatCode="General">
                  <c:v>2.1316438005879998</c:v>
                </c:pt>
                <c:pt idx="6371" formatCode="General">
                  <c:v>2.13246183266281</c:v>
                </c:pt>
                <c:pt idx="6372" formatCode="General">
                  <c:v>2.1338581560324799</c:v>
                </c:pt>
                <c:pt idx="6373" formatCode="General">
                  <c:v>2.1360838415505299</c:v>
                </c:pt>
                <c:pt idx="6374" formatCode="General">
                  <c:v>2.14047101823351</c:v>
                </c:pt>
                <c:pt idx="6375" formatCode="General">
                  <c:v>2.1623463473079099</c:v>
                </c:pt>
                <c:pt idx="6376" formatCode="General">
                  <c:v>2.1654737992961199</c:v>
                </c:pt>
                <c:pt idx="6377" formatCode="General">
                  <c:v>2.1489861425567098</c:v>
                </c:pt>
                <c:pt idx="6378" formatCode="General">
                  <c:v>2.15004848787959</c:v>
                </c:pt>
                <c:pt idx="6379" formatCode="General">
                  <c:v>2.1533066806794201</c:v>
                </c:pt>
                <c:pt idx="6380" formatCode="General">
                  <c:v>2.1573426325212299</c:v>
                </c:pt>
                <c:pt idx="6381" formatCode="General">
                  <c:v>2.1617837220120801</c:v>
                </c:pt>
                <c:pt idx="6382" formatCode="General">
                  <c:v>2.1664072659205398</c:v>
                </c:pt>
                <c:pt idx="6383" formatCode="General">
                  <c:v>2.1710046844365598</c:v>
                </c:pt>
                <c:pt idx="6384" formatCode="General">
                  <c:v>2.1753630056249502</c:v>
                </c:pt>
                <c:pt idx="6385" formatCode="General">
                  <c:v>2.1792789229881699</c:v>
                </c:pt>
                <c:pt idx="6386" formatCode="General">
                  <c:v>2.1825829606628302</c:v>
                </c:pt>
                <c:pt idx="6387" formatCode="General">
                  <c:v>2.1851612386547998</c:v>
                </c:pt>
                <c:pt idx="6388" formatCode="General">
                  <c:v>2.18696666180209</c:v>
                </c:pt>
                <c:pt idx="6389" formatCode="General">
                  <c:v>2.1880167921268101</c:v>
                </c:pt>
                <c:pt idx="6390" formatCode="General">
                  <c:v>2.1883810810465998</c:v>
                </c:pt>
                <c:pt idx="6391" formatCode="General">
                  <c:v>2.18816323334398</c:v>
                </c:pt>
                <c:pt idx="6392" formatCode="General">
                  <c:v>2.1874845402726</c:v>
                </c:pt>
                <c:pt idx="6393" formatCode="General">
                  <c:v>2.1864723638970802</c:v>
                </c:pt>
                <c:pt idx="6394" formatCode="General">
                  <c:v>2.1852848110112002</c:v>
                </c:pt>
                <c:pt idx="6395" formatCode="General">
                  <c:v>2.1839581766467502</c:v>
                </c:pt>
                <c:pt idx="6396" formatCode="General">
                  <c:v>2.1827295727944902</c:v>
                </c:pt>
                <c:pt idx="6397" formatCode="General">
                  <c:v>2.1817431132243601</c:v>
                </c:pt>
                <c:pt idx="6398" formatCode="General">
                  <c:v>2.1812419370837901</c:v>
                </c:pt>
                <c:pt idx="6399" formatCode="General">
                  <c:v>2.1815994693080198</c:v>
                </c:pt>
                <c:pt idx="6400" formatCode="General">
                  <c:v>2.1834208049666799</c:v>
                </c:pt>
                <c:pt idx="6401" formatCode="General">
                  <c:v>2.1876630443042</c:v>
                </c:pt>
                <c:pt idx="6402" formatCode="General">
                  <c:v>2.1955160490711099</c:v>
                </c:pt>
                <c:pt idx="6403" formatCode="General">
                  <c:v>2.2068965579943098</c:v>
                </c:pt>
                <c:pt idx="6404" formatCode="General">
                  <c:v>2.2162407932923398</c:v>
                </c:pt>
                <c:pt idx="6405" formatCode="General">
                  <c:v>2.2140379980618801</c:v>
                </c:pt>
                <c:pt idx="6406" formatCode="General">
                  <c:v>2.20158362546568</c:v>
                </c:pt>
                <c:pt idx="6407" formatCode="General">
                  <c:v>2.1879172905667001</c:v>
                </c:pt>
                <c:pt idx="6408" formatCode="General">
                  <c:v>2.17724529928249</c:v>
                </c:pt>
                <c:pt idx="6409" formatCode="General">
                  <c:v>2.1702924173220799</c:v>
                </c:pt>
                <c:pt idx="6410" formatCode="General">
                  <c:v>2.2019911082155299</c:v>
                </c:pt>
                <c:pt idx="6411" formatCode="General">
                  <c:v>2.1613477643293399</c:v>
                </c:pt>
                <c:pt idx="6412" formatCode="General">
                  <c:v>2.1563319855912102</c:v>
                </c:pt>
                <c:pt idx="6413" formatCode="General">
                  <c:v>2.1537709380080399</c:v>
                </c:pt>
                <c:pt idx="6414" formatCode="General">
                  <c:v>2.1522046950617999</c:v>
                </c:pt>
                <c:pt idx="6415" formatCode="General">
                  <c:v>2.1514569643614099</c:v>
                </c:pt>
                <c:pt idx="6416" formatCode="General">
                  <c:v>2.1515254229681902</c:v>
                </c:pt>
                <c:pt idx="6417" formatCode="General">
                  <c:v>2.1524794734108701</c:v>
                </c:pt>
                <c:pt idx="6418" formatCode="General">
                  <c:v>2.1544344321320299</c:v>
                </c:pt>
                <c:pt idx="6419" formatCode="General">
                  <c:v>2.1575307703775799</c:v>
                </c:pt>
                <c:pt idx="6420" formatCode="General">
                  <c:v>2.1618937086453198</c:v>
                </c:pt>
                <c:pt idx="6421" formatCode="General">
                  <c:v>2.16754700062015</c:v>
                </c:pt>
                <c:pt idx="6422" formatCode="General">
                  <c:v>2.1742572857336802</c:v>
                </c:pt>
                <c:pt idx="6423" formatCode="General">
                  <c:v>2.1813339032321601</c:v>
                </c:pt>
                <c:pt idx="6424" formatCode="General">
                  <c:v>2.1875472960674101</c:v>
                </c:pt>
                <c:pt idx="6425" formatCode="General">
                  <c:v>2.1914554512829798</c:v>
                </c:pt>
                <c:pt idx="6426" formatCode="General">
                  <c:v>2.19216832080747</c:v>
                </c:pt>
                <c:pt idx="6427" formatCode="General">
                  <c:v>2.1899237018856899</c:v>
                </c:pt>
                <c:pt idx="6428" formatCode="General">
                  <c:v>2.18584252243333</c:v>
                </c:pt>
                <c:pt idx="6429" formatCode="General">
                  <c:v>2.1811884156486498</c:v>
                </c:pt>
                <c:pt idx="6430" formatCode="General">
                  <c:v>2.1768263544867401</c:v>
                </c:pt>
                <c:pt idx="6431" formatCode="General">
                  <c:v>2.1731956032751598</c:v>
                </c:pt>
                <c:pt idx="6432" formatCode="General">
                  <c:v>2.17041961948537</c:v>
                </c:pt>
                <c:pt idx="6433" formatCode="General">
                  <c:v>2.16845723697819</c:v>
                </c:pt>
                <c:pt idx="6434" formatCode="General">
                  <c:v>2.1672148488370402</c:v>
                </c:pt>
                <c:pt idx="6435" formatCode="General">
                  <c:v>2.1665976823987299</c:v>
                </c:pt>
                <c:pt idx="6436" formatCode="General">
                  <c:v>2.1665387664478302</c:v>
                </c:pt>
                <c:pt idx="6437" formatCode="General">
                  <c:v>2.1670290926788298</c:v>
                </c:pt>
                <c:pt idx="6438" formatCode="General">
                  <c:v>2.16821639607338</c:v>
                </c:pt>
                <c:pt idx="6439" formatCode="General">
                  <c:v>2.1710659175201199</c:v>
                </c:pt>
                <c:pt idx="6440" formatCode="General">
                  <c:v>2.1894865828740202</c:v>
                </c:pt>
                <c:pt idx="6441" formatCode="General">
                  <c:v>2.18786904833479</c:v>
                </c:pt>
                <c:pt idx="6442" formatCode="General">
                  <c:v>2.17656514254714</c:v>
                </c:pt>
                <c:pt idx="6443" formatCode="General">
                  <c:v>2.1776367460077699</c:v>
                </c:pt>
                <c:pt idx="6444" formatCode="General">
                  <c:v>2.1802916566266499</c:v>
                </c:pt>
                <c:pt idx="6445" formatCode="General">
                  <c:v>2.1836486265767001</c:v>
                </c:pt>
                <c:pt idx="6446" formatCode="General">
                  <c:v>2.1874858301123399</c:v>
                </c:pt>
                <c:pt idx="6447" formatCode="General">
                  <c:v>2.1916579720252698</c:v>
                </c:pt>
                <c:pt idx="6448" formatCode="General">
                  <c:v>2.1959993132915101</c:v>
                </c:pt>
                <c:pt idx="6449" formatCode="General">
                  <c:v>2.2003048810855201</c:v>
                </c:pt>
                <c:pt idx="6450" formatCode="General">
                  <c:v>2.2043410402711698</c:v>
                </c:pt>
                <c:pt idx="6451" formatCode="General">
                  <c:v>2.2078741328754399</c:v>
                </c:pt>
                <c:pt idx="6452" formatCode="General">
                  <c:v>2.2107070464360001</c:v>
                </c:pt>
                <c:pt idx="6453" formatCode="General">
                  <c:v>2.2127108817916401</c:v>
                </c:pt>
                <c:pt idx="6454" formatCode="General">
                  <c:v>2.2138407251571199</c:v>
                </c:pt>
                <c:pt idx="6455" formatCode="General">
                  <c:v>2.2141317212356499</c:v>
                </c:pt>
                <c:pt idx="6456" formatCode="General">
                  <c:v>2.2136799905903701</c:v>
                </c:pt>
                <c:pt idx="6457" formatCode="General">
                  <c:v>2.2126192360380998</c:v>
                </c:pt>
                <c:pt idx="6458" formatCode="General">
                  <c:v>2.2110887590588302</c:v>
                </c:pt>
                <c:pt idx="6459" formatCode="General">
                  <c:v>2.2092361981780999</c:v>
                </c:pt>
                <c:pt idx="6460" formatCode="General">
                  <c:v>2.2071968086323102</c:v>
                </c:pt>
                <c:pt idx="6461" formatCode="General">
                  <c:v>2.20510175773871</c:v>
                </c:pt>
                <c:pt idx="6462" formatCode="General">
                  <c:v>2.2030912622866801</c:v>
                </c:pt>
                <c:pt idx="6463" formatCode="General">
                  <c:v>2.2013386179510901</c:v>
                </c:pt>
                <c:pt idx="6464" formatCode="General">
                  <c:v>2.20009450403749</c:v>
                </c:pt>
                <c:pt idx="6465" formatCode="General">
                  <c:v>2.1997689619852401</c:v>
                </c:pt>
                <c:pt idx="6466" formatCode="General">
                  <c:v>2.2010806611970199</c:v>
                </c:pt>
                <c:pt idx="6467" formatCode="General">
                  <c:v>2.2052715899270399</c:v>
                </c:pt>
                <c:pt idx="6468" formatCode="General">
                  <c:v>2.2139914440480299</c:v>
                </c:pt>
                <c:pt idx="6469" formatCode="General">
                  <c:v>2.2266140707497599</c:v>
                </c:pt>
                <c:pt idx="6470" formatCode="General">
                  <c:v>2.2332250570995398</c:v>
                </c:pt>
                <c:pt idx="6471" formatCode="General">
                  <c:v>2.2236981241477598</c:v>
                </c:pt>
                <c:pt idx="6472" formatCode="General">
                  <c:v>2.2072671404983102</c:v>
                </c:pt>
                <c:pt idx="6473" formatCode="General">
                  <c:v>2.19365713799393</c:v>
                </c:pt>
                <c:pt idx="6474" formatCode="General">
                  <c:v>2.1857154749795602</c:v>
                </c:pt>
                <c:pt idx="6475" formatCode="General">
                  <c:v>2.1863713596199399</c:v>
                </c:pt>
                <c:pt idx="6476" formatCode="General">
                  <c:v>2.1713868413698898</c:v>
                </c:pt>
                <c:pt idx="6477" formatCode="General">
                  <c:v>2.1666675260535802</c:v>
                </c:pt>
                <c:pt idx="6478" formatCode="General">
                  <c:v>2.1631793989533699</c:v>
                </c:pt>
                <c:pt idx="6479" formatCode="General">
                  <c:v>2.16046807824933</c:v>
                </c:pt>
                <c:pt idx="6480" formatCode="General">
                  <c:v>2.1584159754977601</c:v>
                </c:pt>
                <c:pt idx="6481" formatCode="General">
                  <c:v>2.1570055026744201</c:v>
                </c:pt>
                <c:pt idx="6482" formatCode="General">
                  <c:v>2.1562785374279301</c:v>
                </c:pt>
                <c:pt idx="6483" formatCode="General">
                  <c:v>2.1563263287083601</c:v>
                </c:pt>
                <c:pt idx="6484" formatCode="General">
                  <c:v>2.1572884353765001</c:v>
                </c:pt>
                <c:pt idx="6485" formatCode="General">
                  <c:v>2.1593516239175101</c:v>
                </c:pt>
                <c:pt idx="6486" formatCode="General">
                  <c:v>2.1627352585264599</c:v>
                </c:pt>
                <c:pt idx="6487" formatCode="General">
                  <c:v>2.1676344595235402</c:v>
                </c:pt>
                <c:pt idx="6488" formatCode="General">
                  <c:v>2.1740681897940202</c:v>
                </c:pt>
                <c:pt idx="6489" formatCode="General">
                  <c:v>2.1815799206285398</c:v>
                </c:pt>
                <c:pt idx="6490" formatCode="General">
                  <c:v>2.1888830740858598</c:v>
                </c:pt>
                <c:pt idx="6491" formatCode="General">
                  <c:v>2.1939330160549102</c:v>
                </c:pt>
                <c:pt idx="6492" formatCode="General">
                  <c:v>2.1949926230436199</c:v>
                </c:pt>
                <c:pt idx="6493" formatCode="General">
                  <c:v>2.1922298827767501</c:v>
                </c:pt>
                <c:pt idx="6494" formatCode="General">
                  <c:v>2.1865102319763001</c:v>
                </c:pt>
                <c:pt idx="6495" formatCode="General">
                  <c:v>2.1803882388443401</c:v>
                </c:pt>
                <c:pt idx="6496" formatCode="General">
                  <c:v>2.1748253103592501</c:v>
                </c:pt>
                <c:pt idx="6497" formatCode="General">
                  <c:v>2.1702886556441601</c:v>
                </c:pt>
                <c:pt idx="6498" formatCode="General">
                  <c:v>2.1668193988438298</c:v>
                </c:pt>
                <c:pt idx="6499" formatCode="General">
                  <c:v>2.1642884424195299</c:v>
                </c:pt>
                <c:pt idx="6500" formatCode="General">
                  <c:v>2.1625339784218101</c:v>
                </c:pt>
                <c:pt idx="6501" formatCode="General">
                  <c:v>2.1614218671339902</c:v>
                </c:pt>
                <c:pt idx="6502" formatCode="General">
                  <c:v>2.1608795595031598</c:v>
                </c:pt>
                <c:pt idx="6503" formatCode="General">
                  <c:v>2.16097572230716</c:v>
                </c:pt>
                <c:pt idx="6504" formatCode="General">
                  <c:v>2.1625018451884901</c:v>
                </c:pt>
                <c:pt idx="6505" formatCode="General">
                  <c:v>2.18229050547354</c:v>
                </c:pt>
                <c:pt idx="6506" formatCode="General">
                  <c:v>2.1701214310281598</c:v>
                </c:pt>
                <c:pt idx="6507" formatCode="General">
                  <c:v>2.1643530449826098</c:v>
                </c:pt>
                <c:pt idx="6508" formatCode="General">
                  <c:v>2.16502191171231</c:v>
                </c:pt>
                <c:pt idx="6509" formatCode="General">
                  <c:v>2.1667524414127999</c:v>
                </c:pt>
                <c:pt idx="6510" formatCode="General">
                  <c:v>2.1690985825491298</c:v>
                </c:pt>
                <c:pt idx="6511" formatCode="General">
                  <c:v>2.1719652551503899</c:v>
                </c:pt>
                <c:pt idx="6512" formatCode="General">
                  <c:v>2.1752902001887899</c:v>
                </c:pt>
                <c:pt idx="6513" formatCode="General">
                  <c:v>2.17897709025456</c:v>
                </c:pt>
                <c:pt idx="6514" formatCode="General">
                  <c:v>2.1828702438319398</c:v>
                </c:pt>
                <c:pt idx="6515" formatCode="General">
                  <c:v>2.1867498474620501</c:v>
                </c:pt>
                <c:pt idx="6516" formatCode="General">
                  <c:v>2.1903489701483601</c:v>
                </c:pt>
                <c:pt idx="6517" formatCode="General">
                  <c:v>2.1933920845268302</c:v>
                </c:pt>
                <c:pt idx="6518" formatCode="General">
                  <c:v>2.1956455196637101</c:v>
                </c:pt>
                <c:pt idx="6519" formatCode="General">
                  <c:v>2.1969620083111998</c:v>
                </c:pt>
                <c:pt idx="6520" formatCode="General">
                  <c:v>2.19730238997774</c:v>
                </c:pt>
                <c:pt idx="6521" formatCode="General">
                  <c:v>2.1967312672657102</c:v>
                </c:pt>
                <c:pt idx="6522" formatCode="General">
                  <c:v>2.1953699017549599</c:v>
                </c:pt>
                <c:pt idx="6523" formatCode="General">
                  <c:v>2.1933979888933699</c:v>
                </c:pt>
                <c:pt idx="6524" formatCode="General">
                  <c:v>2.1909849385135001</c:v>
                </c:pt>
                <c:pt idx="6525" formatCode="General">
                  <c:v>2.1882909989266301</c:v>
                </c:pt>
                <c:pt idx="6526" formatCode="General">
                  <c:v>2.18545842265979</c:v>
                </c:pt>
                <c:pt idx="6527" formatCode="General">
                  <c:v>2.1826175710987599</c:v>
                </c:pt>
                <c:pt idx="6528" formatCode="General">
                  <c:v>2.1799036007882502</c:v>
                </c:pt>
                <c:pt idx="6529" formatCode="General">
                  <c:v>2.1774870108704598</c:v>
                </c:pt>
                <c:pt idx="6530" formatCode="General">
                  <c:v>2.1756298071556799</c:v>
                </c:pt>
                <c:pt idx="6531" formatCode="General">
                  <c:v>2.1747963017543999</c:v>
                </c:pt>
                <c:pt idx="6532" formatCode="General">
                  <c:v>2.1758770553671898</c:v>
                </c:pt>
                <c:pt idx="6533" formatCode="General">
                  <c:v>2.1805604792775899</c:v>
                </c:pt>
                <c:pt idx="6534" formatCode="General">
                  <c:v>2.1911225225531501</c:v>
                </c:pt>
                <c:pt idx="6535" formatCode="General">
                  <c:v>2.2047759271656102</c:v>
                </c:pt>
                <c:pt idx="6536" formatCode="General">
                  <c:v>2.2041972242639001</c:v>
                </c:pt>
                <c:pt idx="6537" formatCode="General">
                  <c:v>2.1867536744909799</c:v>
                </c:pt>
                <c:pt idx="6538" formatCode="General">
                  <c:v>2.1698522930282098</c:v>
                </c:pt>
                <c:pt idx="6539" formatCode="General">
                  <c:v>2.1741628483207802</c:v>
                </c:pt>
                <c:pt idx="6540" formatCode="General">
                  <c:v>2.14986699726777</c:v>
                </c:pt>
                <c:pt idx="6541" formatCode="General">
                  <c:v>2.1425958319060499</c:v>
                </c:pt>
                <c:pt idx="6542" formatCode="General">
                  <c:v>2.1374422731410498</c:v>
                </c:pt>
                <c:pt idx="6543" formatCode="General">
                  <c:v>2.13326536315782</c:v>
                </c:pt>
                <c:pt idx="6544" formatCode="General">
                  <c:v>2.1297713770911302</c:v>
                </c:pt>
                <c:pt idx="6545" formatCode="General">
                  <c:v>2.1268386483932402</c:v>
                </c:pt>
                <c:pt idx="6546" formatCode="General">
                  <c:v>2.1244261757140399</c:v>
                </c:pt>
                <c:pt idx="6547" formatCode="General">
                  <c:v>2.1225441352513501</c:v>
                </c:pt>
                <c:pt idx="6548" formatCode="General">
                  <c:v>2.1212440599862599</c:v>
                </c:pt>
                <c:pt idx="6549" formatCode="General">
                  <c:v>2.1206190707647599</c:v>
                </c:pt>
                <c:pt idx="6550" formatCode="General">
                  <c:v>2.1208108976311402</c:v>
                </c:pt>
                <c:pt idx="6551" formatCode="General">
                  <c:v>2.1220212366526998</c:v>
                </c:pt>
                <c:pt idx="6552" formatCode="General">
                  <c:v>2.1245206991802599</c:v>
                </c:pt>
                <c:pt idx="6553" formatCode="General">
                  <c:v>2.1286331245648502</c:v>
                </c:pt>
                <c:pt idx="6554" formatCode="General">
                  <c:v>2.13463350085074</c:v>
                </c:pt>
                <c:pt idx="6555" formatCode="General">
                  <c:v>2.1424327351774002</c:v>
                </c:pt>
                <c:pt idx="6556" formatCode="General">
                  <c:v>2.15095284404374</c:v>
                </c:pt>
                <c:pt idx="6557" formatCode="General">
                  <c:v>2.1576402389317999</c:v>
                </c:pt>
                <c:pt idx="6558" formatCode="General">
                  <c:v>2.1595312239821198</c:v>
                </c:pt>
                <c:pt idx="6559" formatCode="General">
                  <c:v>2.1559377005173599</c:v>
                </c:pt>
                <c:pt idx="6560" formatCode="General">
                  <c:v>2.1490524313827102</c:v>
                </c:pt>
                <c:pt idx="6561" formatCode="General">
                  <c:v>2.1416062592984599</c:v>
                </c:pt>
                <c:pt idx="6562" formatCode="General">
                  <c:v>2.1351373734639099</c:v>
                </c:pt>
                <c:pt idx="6563" formatCode="General">
                  <c:v>2.1300641294159699</c:v>
                </c:pt>
                <c:pt idx="6564" formatCode="General">
                  <c:v>2.12627626583317</c:v>
                </c:pt>
                <c:pt idx="6565" formatCode="General">
                  <c:v>2.1235209469410199</c:v>
                </c:pt>
                <c:pt idx="6566" formatCode="General">
                  <c:v>2.1215636525716901</c:v>
                </c:pt>
                <c:pt idx="6567" formatCode="General">
                  <c:v>2.1202467129044198</c:v>
                </c:pt>
                <c:pt idx="6568" formatCode="General">
                  <c:v>2.1195634108313701</c:v>
                </c:pt>
                <c:pt idx="6569" formatCode="General">
                  <c:v>2.1202777544883502</c:v>
                </c:pt>
                <c:pt idx="6570" formatCode="General">
                  <c:v>2.1552878414327101</c:v>
                </c:pt>
                <c:pt idx="6571" formatCode="General">
                  <c:v>2.1217732968503502</c:v>
                </c:pt>
                <c:pt idx="6572" formatCode="General">
                  <c:v>2.11927089507931</c:v>
                </c:pt>
                <c:pt idx="6573" formatCode="General">
                  <c:v>2.1194787949325602</c:v>
                </c:pt>
                <c:pt idx="6574" formatCode="General">
                  <c:v>2.1203767770805002</c:v>
                </c:pt>
                <c:pt idx="6575" formatCode="General">
                  <c:v>2.1217901549296401</c:v>
                </c:pt>
                <c:pt idx="6576" formatCode="General">
                  <c:v>2.12371125026438</c:v>
                </c:pt>
                <c:pt idx="6577" formatCode="General">
                  <c:v>2.1261489487627698</c:v>
                </c:pt>
                <c:pt idx="6578" formatCode="General">
                  <c:v>2.1290847790849301</c:v>
                </c:pt>
                <c:pt idx="6579" formatCode="General">
                  <c:v>2.1324437462280401</c:v>
                </c:pt>
                <c:pt idx="6580" formatCode="General">
                  <c:v>2.13607203276338</c:v>
                </c:pt>
                <c:pt idx="6581" formatCode="General">
                  <c:v>2.1397291553734599</c:v>
                </c:pt>
                <c:pt idx="6582" formatCode="General">
                  <c:v>2.1431058594816101</c:v>
                </c:pt>
                <c:pt idx="6583" formatCode="General">
                  <c:v>2.1458728321823299</c:v>
                </c:pt>
                <c:pt idx="6584" formatCode="General">
                  <c:v>2.1477518832366398</c:v>
                </c:pt>
                <c:pt idx="6585" formatCode="General">
                  <c:v>2.14856692612199</c:v>
                </c:pt>
                <c:pt idx="6586" formatCode="General">
                  <c:v>2.1482971820216901</c:v>
                </c:pt>
                <c:pt idx="6587" formatCode="General">
                  <c:v>2.1470400638718301</c:v>
                </c:pt>
                <c:pt idx="6588" formatCode="General">
                  <c:v>2.1449779705262602</c:v>
                </c:pt>
                <c:pt idx="6589" formatCode="General">
                  <c:v>2.14232492498226</c:v>
                </c:pt>
                <c:pt idx="6590" formatCode="General">
                  <c:v>2.13928681733932</c:v>
                </c:pt>
                <c:pt idx="6591" formatCode="General">
                  <c:v>2.1360408331155201</c:v>
                </c:pt>
                <c:pt idx="6592" formatCode="General">
                  <c:v>2.13273262678775</c:v>
                </c:pt>
                <c:pt idx="6593" formatCode="General">
                  <c:v>2.1294871200943501</c:v>
                </c:pt>
                <c:pt idx="6594" formatCode="General">
                  <c:v>2.1264310993884101</c:v>
                </c:pt>
                <c:pt idx="6595" formatCode="General">
                  <c:v>2.1237322339540801</c:v>
                </c:pt>
                <c:pt idx="6596" formatCode="General">
                  <c:v>2.1216725001615302</c:v>
                </c:pt>
                <c:pt idx="6597" formatCode="General">
                  <c:v>2.1208046983673401</c:v>
                </c:pt>
                <c:pt idx="6598" formatCode="General">
                  <c:v>2.1223061816691899</c:v>
                </c:pt>
                <c:pt idx="6599" formatCode="General">
                  <c:v>2.1286308383110502</c:v>
                </c:pt>
                <c:pt idx="6600" formatCode="General">
                  <c:v>2.1426653545935399</c:v>
                </c:pt>
                <c:pt idx="6601" formatCode="General">
                  <c:v>2.1543477627750298</c:v>
                </c:pt>
                <c:pt idx="6602" formatCode="General">
                  <c:v>2.14119251431906</c:v>
                </c:pt>
                <c:pt idx="6603" formatCode="General">
                  <c:v>2.1214284805310002</c:v>
                </c:pt>
                <c:pt idx="6604" formatCode="General">
                  <c:v>2.1092001082655201</c:v>
                </c:pt>
                <c:pt idx="6605" formatCode="General">
                  <c:v>2.0965182464293002</c:v>
                </c:pt>
                <c:pt idx="6606" formatCode="General">
                  <c:v>2.08955257963957</c:v>
                </c:pt>
                <c:pt idx="6607" formatCode="General">
                  <c:v>2.08421574244039</c:v>
                </c:pt>
                <c:pt idx="6608" formatCode="General">
                  <c:v>2.0798227573253101</c:v>
                </c:pt>
                <c:pt idx="6609" formatCode="General">
                  <c:v>2.0760758528143799</c:v>
                </c:pt>
                <c:pt idx="6610" formatCode="General">
                  <c:v>2.0728356553452398</c:v>
                </c:pt>
                <c:pt idx="6611" formatCode="General">
                  <c:v>2.0700428509408799</c:v>
                </c:pt>
                <c:pt idx="6612" formatCode="General">
                  <c:v>2.0676853422505901</c:v>
                </c:pt>
                <c:pt idx="6613" formatCode="General">
                  <c:v>2.0657848102399199</c:v>
                </c:pt>
                <c:pt idx="6614" formatCode="General">
                  <c:v>2.06439348747314</c:v>
                </c:pt>
                <c:pt idx="6615" formatCode="General">
                  <c:v>2.0635980361855002</c:v>
                </c:pt>
                <c:pt idx="6616" formatCode="General">
                  <c:v>2.0635302273130001</c:v>
                </c:pt>
                <c:pt idx="6617" formatCode="General">
                  <c:v>2.0643853802605099</c:v>
                </c:pt>
                <c:pt idx="6618" formatCode="General">
                  <c:v>2.0664482609039498</c:v>
                </c:pt>
                <c:pt idx="6619" formatCode="General">
                  <c:v>2.0701162486889002</c:v>
                </c:pt>
                <c:pt idx="6620" formatCode="General">
                  <c:v>2.0758791608643801</c:v>
                </c:pt>
                <c:pt idx="6621" formatCode="General">
                  <c:v>2.0840368271436001</c:v>
                </c:pt>
                <c:pt idx="6622" formatCode="General">
                  <c:v>2.0940066880785402</c:v>
                </c:pt>
                <c:pt idx="6623" formatCode="General">
                  <c:v>2.10296883802829</c:v>
                </c:pt>
                <c:pt idx="6624" formatCode="General">
                  <c:v>2.1063830828567802</c:v>
                </c:pt>
                <c:pt idx="6625" formatCode="General">
                  <c:v>2.10246450914032</c:v>
                </c:pt>
                <c:pt idx="6626" formatCode="General">
                  <c:v>2.09438658113582</c:v>
                </c:pt>
                <c:pt idx="6627" formatCode="General">
                  <c:v>2.0861046842747499</c:v>
                </c:pt>
                <c:pt idx="6628" formatCode="General">
                  <c:v>2.0794248946713898</c:v>
                </c:pt>
                <c:pt idx="6629" formatCode="General">
                  <c:v>2.0745501746511299</c:v>
                </c:pt>
                <c:pt idx="6630" formatCode="General">
                  <c:v>2.0711366278961498</c:v>
                </c:pt>
                <c:pt idx="6631" formatCode="General">
                  <c:v>2.0687930384455</c:v>
                </c:pt>
                <c:pt idx="6632" formatCode="General">
                  <c:v>2.0672324711183698</c:v>
                </c:pt>
                <c:pt idx="6633" formatCode="General">
                  <c:v>2.0663596059672802</c:v>
                </c:pt>
                <c:pt idx="6634" formatCode="General">
                  <c:v>2.0671310393045701</c:v>
                </c:pt>
                <c:pt idx="6635" formatCode="General">
                  <c:v>2.1099816688669799</c:v>
                </c:pt>
                <c:pt idx="6636" formatCode="General">
                  <c:v>2.0658909918786601</c:v>
                </c:pt>
                <c:pt idx="6637" formatCode="General">
                  <c:v>2.0648885213004999</c:v>
                </c:pt>
                <c:pt idx="6638" formatCode="General">
                  <c:v>2.0649606408286001</c:v>
                </c:pt>
                <c:pt idx="6639" formatCode="General">
                  <c:v>2.0654727563188402</c:v>
                </c:pt>
                <c:pt idx="6640" formatCode="General">
                  <c:v>2.0663859281894799</c:v>
                </c:pt>
                <c:pt idx="6641" formatCode="General">
                  <c:v>2.0677406716733699</c:v>
                </c:pt>
                <c:pt idx="6642" formatCode="General">
                  <c:v>2.0695932574430298</c:v>
                </c:pt>
                <c:pt idx="6643" formatCode="General">
                  <c:v>2.0719897748924998</c:v>
                </c:pt>
                <c:pt idx="6644" formatCode="General">
                  <c:v>2.0749407970396101</c:v>
                </c:pt>
                <c:pt idx="6645" formatCode="General">
                  <c:v>2.0783913526602</c:v>
                </c:pt>
                <c:pt idx="6646" formatCode="General">
                  <c:v>2.0821907411409901</c:v>
                </c:pt>
                <c:pt idx="6647" formatCode="General">
                  <c:v>2.0860756556413498</c:v>
                </c:pt>
                <c:pt idx="6648" formatCode="General">
                  <c:v>2.0896850156531501</c:v>
                </c:pt>
                <c:pt idx="6649" formatCode="General">
                  <c:v>2.09262034882607</c:v>
                </c:pt>
                <c:pt idx="6650" formatCode="General">
                  <c:v>2.0945413555636501</c:v>
                </c:pt>
                <c:pt idx="6651" formatCode="General">
                  <c:v>2.0952536528704799</c:v>
                </c:pt>
                <c:pt idx="6652" formatCode="General">
                  <c:v>2.09475024125005</c:v>
                </c:pt>
                <c:pt idx="6653" formatCode="General">
                  <c:v>2.0931862931837202</c:v>
                </c:pt>
                <c:pt idx="6654" formatCode="General">
                  <c:v>2.0908110497496502</c:v>
                </c:pt>
                <c:pt idx="6655" formatCode="General">
                  <c:v>2.0878949975104</c:v>
                </c:pt>
                <c:pt idx="6656" formatCode="General">
                  <c:v>2.0846794285227901</c:v>
                </c:pt>
                <c:pt idx="6657" formatCode="General">
                  <c:v>2.0813553227416999</c:v>
                </c:pt>
                <c:pt idx="6658" formatCode="General">
                  <c:v>2.0780657585395299</c:v>
                </c:pt>
                <c:pt idx="6659" formatCode="General">
                  <c:v>2.07492397358285</c:v>
                </c:pt>
                <c:pt idx="6660" formatCode="General">
                  <c:v>2.0720441992341101</c:v>
                </c:pt>
                <c:pt idx="6661" formatCode="General">
                  <c:v>2.0695927620296501</c:v>
                </c:pt>
                <c:pt idx="6662" formatCode="General">
                  <c:v>2.0678888377886002</c:v>
                </c:pt>
                <c:pt idx="6663" formatCode="General">
                  <c:v>2.0676419201231502</c:v>
                </c:pt>
                <c:pt idx="6664" formatCode="General">
                  <c:v>2.0705604324564599</c:v>
                </c:pt>
                <c:pt idx="6665" formatCode="General">
                  <c:v>2.0805103847687501</c:v>
                </c:pt>
                <c:pt idx="6666" formatCode="General">
                  <c:v>2.09911663206264</c:v>
                </c:pt>
                <c:pt idx="6667" formatCode="General">
                  <c:v>2.0986655145534399</c:v>
                </c:pt>
                <c:pt idx="6668" formatCode="General">
                  <c:v>2.1317383920088999</c:v>
                </c:pt>
                <c:pt idx="6669" formatCode="General">
                  <c:v>2.0581798858028399</c:v>
                </c:pt>
                <c:pt idx="6670" formatCode="General">
                  <c:v>2.0477169293292001</c:v>
                </c:pt>
                <c:pt idx="6671" formatCode="General">
                  <c:v>2.04085530444498</c:v>
                </c:pt>
                <c:pt idx="6672" formatCode="General">
                  <c:v>2.0357122741241902</c:v>
                </c:pt>
                <c:pt idx="6673" formatCode="General">
                  <c:v>2.0315315278176098</c:v>
                </c:pt>
                <c:pt idx="6674" formatCode="General">
                  <c:v>2.0279786483337201</c:v>
                </c:pt>
                <c:pt idx="6675" formatCode="General">
                  <c:v>2.0248996649663198</c:v>
                </c:pt>
                <c:pt idx="6676" formatCode="General">
                  <c:v>2.0222260874796301</c:v>
                </c:pt>
                <c:pt idx="6677" formatCode="General">
                  <c:v>2.0199349219939098</c:v>
                </c:pt>
                <c:pt idx="6678" formatCode="General">
                  <c:v>2.0180315353295502</c:v>
                </c:pt>
                <c:pt idx="6679" formatCode="General">
                  <c:v>2.0165433571786799</c:v>
                </c:pt>
                <c:pt idx="6680" formatCode="General">
                  <c:v>2.01551998473311</c:v>
                </c:pt>
                <c:pt idx="6681" formatCode="General">
                  <c:v>2.0150386583258899</c:v>
                </c:pt>
                <c:pt idx="6682" formatCode="General">
                  <c:v>2.0152162230724699</c:v>
                </c:pt>
                <c:pt idx="6683" formatCode="General">
                  <c:v>2.0162308352210498</c:v>
                </c:pt>
                <c:pt idx="6684" formatCode="General">
                  <c:v>2.0183578506443798</c:v>
                </c:pt>
                <c:pt idx="6685" formatCode="General">
                  <c:v>2.0220176234565499</c:v>
                </c:pt>
                <c:pt idx="6686" formatCode="General">
                  <c:v>2.02783257181374</c:v>
                </c:pt>
                <c:pt idx="6687" formatCode="General">
                  <c:v>2.0365112219055002</c:v>
                </c:pt>
                <c:pt idx="6688" formatCode="General">
                  <c:v>2.0480992142738601</c:v>
                </c:pt>
                <c:pt idx="6689" formatCode="General">
                  <c:v>2.0598589280699202</c:v>
                </c:pt>
                <c:pt idx="6690" formatCode="General">
                  <c:v>2.0652945749353799</c:v>
                </c:pt>
                <c:pt idx="6691" formatCode="General">
                  <c:v>2.0610344780508001</c:v>
                </c:pt>
                <c:pt idx="6692" formatCode="General">
                  <c:v>2.0519314843718002</c:v>
                </c:pt>
                <c:pt idx="6693" formatCode="General">
                  <c:v>2.04348175872751</c:v>
                </c:pt>
                <c:pt idx="6694" formatCode="General">
                  <c:v>2.0374389926433301</c:v>
                </c:pt>
                <c:pt idx="6695" formatCode="General">
                  <c:v>2.03355975547254</c:v>
                </c:pt>
                <c:pt idx="6696" formatCode="General">
                  <c:v>2.03121774901097</c:v>
                </c:pt>
                <c:pt idx="6697" formatCode="General">
                  <c:v>2.0299148551263801</c:v>
                </c:pt>
                <c:pt idx="6698" formatCode="General">
                  <c:v>2.0294366906252601</c:v>
                </c:pt>
                <c:pt idx="6699" formatCode="General">
                  <c:v>2.0317185716507402</c:v>
                </c:pt>
                <c:pt idx="6700" formatCode="General">
                  <c:v>2.0343257347913699</c:v>
                </c:pt>
                <c:pt idx="6701" formatCode="General">
                  <c:v>2.0292943886722399</c:v>
                </c:pt>
                <c:pt idx="6702" formatCode="General">
                  <c:v>2.0292307444358402</c:v>
                </c:pt>
                <c:pt idx="6703" formatCode="General">
                  <c:v>2.0296037183927802</c:v>
                </c:pt>
                <c:pt idx="6704" formatCode="General">
                  <c:v>2.03023708310615</c:v>
                </c:pt>
                <c:pt idx="6705" formatCode="General">
                  <c:v>2.0311458026137599</c:v>
                </c:pt>
                <c:pt idx="6706" formatCode="General">
                  <c:v>2.0323889932040502</c:v>
                </c:pt>
                <c:pt idx="6707" formatCode="General">
                  <c:v>2.03404514817632</c:v>
                </c:pt>
                <c:pt idx="6708" formatCode="General">
                  <c:v>2.036199252426</c:v>
                </c:pt>
                <c:pt idx="6709" formatCode="General">
                  <c:v>2.0389266220809801</c:v>
                </c:pt>
                <c:pt idx="6710" formatCode="General">
                  <c:v>2.04226792073118</c:v>
                </c:pt>
                <c:pt idx="6711" formatCode="General">
                  <c:v>2.0461956292686101</c:v>
                </c:pt>
                <c:pt idx="6712" formatCode="General">
                  <c:v>2.05055998307459</c:v>
                </c:pt>
                <c:pt idx="6713" formatCode="General">
                  <c:v>2.0550816712939999</c:v>
                </c:pt>
                <c:pt idx="6714" formatCode="General">
                  <c:v>2.0593354443697902</c:v>
                </c:pt>
                <c:pt idx="6715" formatCode="General">
                  <c:v>2.0628354072117601</c:v>
                </c:pt>
                <c:pt idx="6716" formatCode="General">
                  <c:v>2.0651628561441</c:v>
                </c:pt>
                <c:pt idx="6717" formatCode="General">
                  <c:v>2.0660955374549901</c:v>
                </c:pt>
                <c:pt idx="6718" formatCode="General">
                  <c:v>2.06566276170338</c:v>
                </c:pt>
                <c:pt idx="6719" formatCode="General">
                  <c:v>2.0641004661453799</c:v>
                </c:pt>
                <c:pt idx="6720" formatCode="General">
                  <c:v>2.0617464453382199</c:v>
                </c:pt>
                <c:pt idx="6721" formatCode="General">
                  <c:v>2.05893869620337</c:v>
                </c:pt>
                <c:pt idx="6722" formatCode="General">
                  <c:v>2.0559543780403899</c:v>
                </c:pt>
                <c:pt idx="6723" formatCode="General">
                  <c:v>2.0529922416159798</c:v>
                </c:pt>
                <c:pt idx="6724" formatCode="General">
                  <c:v>2.0501845381258401</c:v>
                </c:pt>
                <c:pt idx="6725" formatCode="General">
                  <c:v>2.0476254225850101</c:v>
                </c:pt>
                <c:pt idx="6726" formatCode="General">
                  <c:v>2.0454128307575301</c:v>
                </c:pt>
                <c:pt idx="6727" formatCode="General">
                  <c:v>2.0437176565372601</c:v>
                </c:pt>
                <c:pt idx="6728" formatCode="General">
                  <c:v>2.0429325961673399</c:v>
                </c:pt>
                <c:pt idx="6729" formatCode="General">
                  <c:v>2.0440734880430398</c:v>
                </c:pt>
                <c:pt idx="6730" formatCode="General">
                  <c:v>2.0499649778981999</c:v>
                </c:pt>
                <c:pt idx="6731" formatCode="General">
                  <c:v>2.0669457160539602</c:v>
                </c:pt>
                <c:pt idx="6732" formatCode="General">
                  <c:v>2.08440326168565</c:v>
                </c:pt>
                <c:pt idx="6733" formatCode="General">
                  <c:v>2.06133754746938</c:v>
                </c:pt>
                <c:pt idx="6734" formatCode="General">
                  <c:v>2.0405685115713399</c:v>
                </c:pt>
                <c:pt idx="6735" formatCode="General">
                  <c:v>2.0297438486202499</c:v>
                </c:pt>
                <c:pt idx="6736" formatCode="General">
                  <c:v>2.0232054899968501</c:v>
                </c:pt>
                <c:pt idx="6737" formatCode="General">
                  <c:v>2.0185420842821902</c:v>
                </c:pt>
                <c:pt idx="6738" formatCode="General">
                  <c:v>2.01483975082217</c:v>
                </c:pt>
                <c:pt idx="6739" formatCode="General">
                  <c:v>2.0117272817648</c:v>
                </c:pt>
                <c:pt idx="6740" formatCode="General">
                  <c:v>2.0090451921626902</c:v>
                </c:pt>
                <c:pt idx="6741" formatCode="General">
                  <c:v>2.0067257265582401</c:v>
                </c:pt>
                <c:pt idx="6742" formatCode="General">
                  <c:v>2.0047453232450501</c:v>
                </c:pt>
                <c:pt idx="6743" formatCode="General">
                  <c:v>2.0031046375050701</c:v>
                </c:pt>
                <c:pt idx="6744" formatCode="General">
                  <c:v>2.00182040244274</c:v>
                </c:pt>
                <c:pt idx="6745" formatCode="General">
                  <c:v>2.0009232961986698</c:v>
                </c:pt>
                <c:pt idx="6746" formatCode="General">
                  <c:v>2.0004598793484298</c:v>
                </c:pt>
                <c:pt idx="6747" formatCode="General">
                  <c:v>2.0005046383179201</c:v>
                </c:pt>
                <c:pt idx="6748" formatCode="General">
                  <c:v>2.00114132557434</c:v>
                </c:pt>
                <c:pt idx="6749" formatCode="General">
                  <c:v>2.0025464259196899</c:v>
                </c:pt>
                <c:pt idx="6750" formatCode="General">
                  <c:v>2.0049684172797502</c:v>
                </c:pt>
                <c:pt idx="6751" formatCode="General">
                  <c:v>2.0088293200559799</c:v>
                </c:pt>
                <c:pt idx="6752" formatCode="General">
                  <c:v>2.0148270032101898</c:v>
                </c:pt>
                <c:pt idx="6753" formatCode="General">
                  <c:v>2.02399251417329</c:v>
                </c:pt>
                <c:pt idx="6754" formatCode="General">
                  <c:v>2.0371170324849301</c:v>
                </c:pt>
                <c:pt idx="6755" formatCode="General">
                  <c:v>2.0518260079425401</c:v>
                </c:pt>
                <c:pt idx="6756" formatCode="General">
                  <c:v>2.0591220885200099</c:v>
                </c:pt>
                <c:pt idx="6757" formatCode="General">
                  <c:v>2.0537494394035201</c:v>
                </c:pt>
                <c:pt idx="6758" formatCode="General">
                  <c:v>2.04362133336471</c:v>
                </c:pt>
                <c:pt idx="6759" formatCode="General">
                  <c:v>2.0356757562859702</c:v>
                </c:pt>
                <c:pt idx="6760" formatCode="General">
                  <c:v>2.0309518556374901</c:v>
                </c:pt>
                <c:pt idx="6761" formatCode="General">
                  <c:v>2.02857213773816</c:v>
                </c:pt>
                <c:pt idx="6762" formatCode="General">
                  <c:v>2.0276809942076399</c:v>
                </c:pt>
                <c:pt idx="6763" formatCode="General">
                  <c:v>2.0279020045248499</c:v>
                </c:pt>
                <c:pt idx="6764" formatCode="General">
                  <c:v>2.0421121472275798</c:v>
                </c:pt>
                <c:pt idx="6765" formatCode="General">
                  <c:v>2.0295053524290001</c:v>
                </c:pt>
                <c:pt idx="6766" formatCode="General">
                  <c:v>2.02945607322865</c:v>
                </c:pt>
                <c:pt idx="6767" formatCode="General">
                  <c:v>2.0302226731142698</c:v>
                </c:pt>
                <c:pt idx="6768" formatCode="General">
                  <c:v>2.0311558957023101</c:v>
                </c:pt>
                <c:pt idx="6769" formatCode="General">
                  <c:v>2.0322096053360701</c:v>
                </c:pt>
                <c:pt idx="6770" formatCode="General">
                  <c:v>2.03341157466873</c:v>
                </c:pt>
                <c:pt idx="6771" formatCode="General">
                  <c:v>2.0348209672261</c:v>
                </c:pt>
                <c:pt idx="6772" formatCode="General">
                  <c:v>2.03651891320176</c:v>
                </c:pt>
                <c:pt idx="6773" formatCode="General">
                  <c:v>2.0386034463624898</c:v>
                </c:pt>
                <c:pt idx="6774" formatCode="General">
                  <c:v>2.0411829868738498</c:v>
                </c:pt>
                <c:pt idx="6775" formatCode="General">
                  <c:v>2.0443594957994602</c:v>
                </c:pt>
                <c:pt idx="6776" formatCode="General">
                  <c:v>2.0482087091241299</c:v>
                </c:pt>
                <c:pt idx="6777" formatCode="General">
                  <c:v>2.05273180266484</c:v>
                </c:pt>
                <c:pt idx="6778" formatCode="General">
                  <c:v>2.0578014754789899</c:v>
                </c:pt>
                <c:pt idx="6779" formatCode="General">
                  <c:v>2.06310871974833</c:v>
                </c:pt>
                <c:pt idx="6780" formatCode="General">
                  <c:v>2.0681560586138299</c:v>
                </c:pt>
                <c:pt idx="6781" formatCode="General">
                  <c:v>2.0723443218941102</c:v>
                </c:pt>
                <c:pt idx="6782" formatCode="General">
                  <c:v>2.07515369595599</c:v>
                </c:pt>
                <c:pt idx="6783" formatCode="General">
                  <c:v>2.0763323326084602</c:v>
                </c:pt>
                <c:pt idx="6784" formatCode="General">
                  <c:v>2.0759705681198199</c:v>
                </c:pt>
                <c:pt idx="6785" formatCode="General">
                  <c:v>2.07442025818807</c:v>
                </c:pt>
                <c:pt idx="6786" formatCode="General">
                  <c:v>2.0721339423903502</c:v>
                </c:pt>
                <c:pt idx="6787" formatCode="General">
                  <c:v>2.0695266360731899</c:v>
                </c:pt>
                <c:pt idx="6788" formatCode="General">
                  <c:v>2.0669079942480999</c:v>
                </c:pt>
                <c:pt idx="6789" formatCode="General">
                  <c:v>2.06447565880968</c:v>
                </c:pt>
                <c:pt idx="6790" formatCode="General">
                  <c:v>2.0623421980072498</c:v>
                </c:pt>
                <c:pt idx="6791" formatCode="General">
                  <c:v>2.06057698407214</c:v>
                </c:pt>
                <c:pt idx="6792" formatCode="General">
                  <c:v>2.0592626459432202</c:v>
                </c:pt>
                <c:pt idx="6793" formatCode="General">
                  <c:v>2.0585940648437702</c:v>
                </c:pt>
                <c:pt idx="6794" formatCode="General">
                  <c:v>2.0591252297230702</c:v>
                </c:pt>
                <c:pt idx="6795" formatCode="General">
                  <c:v>2.0625700451403999</c:v>
                </c:pt>
                <c:pt idx="6796" formatCode="General">
                  <c:v>2.0746468649657301</c:v>
                </c:pt>
                <c:pt idx="6797" formatCode="General">
                  <c:v>2.1010460467832202</c:v>
                </c:pt>
                <c:pt idx="6798" formatCode="General">
                  <c:v>2.08810310254812</c:v>
                </c:pt>
                <c:pt idx="6799" formatCode="General">
                  <c:v>2.0635980644545602</c:v>
                </c:pt>
                <c:pt idx="6800" formatCode="General">
                  <c:v>2.05222298328236</c:v>
                </c:pt>
                <c:pt idx="6801" formatCode="General">
                  <c:v>2.0461521246415502</c:v>
                </c:pt>
                <c:pt idx="6802" formatCode="General">
                  <c:v>2.0420810056563399</c:v>
                </c:pt>
                <c:pt idx="6803" formatCode="General">
                  <c:v>2.0389203096438302</c:v>
                </c:pt>
                <c:pt idx="6804" formatCode="General">
                  <c:v>2.0362743322244201</c:v>
                </c:pt>
                <c:pt idx="6805" formatCode="General">
                  <c:v>2.03398954951111</c:v>
                </c:pt>
                <c:pt idx="6806" formatCode="General">
                  <c:v>2.0320081857484502</c:v>
                </c:pt>
                <c:pt idx="6807" formatCode="General">
                  <c:v>2.0303142811579802</c:v>
                </c:pt>
                <c:pt idx="6808" formatCode="General">
                  <c:v>2.02891195722954</c:v>
                </c:pt>
                <c:pt idx="6809" formatCode="General">
                  <c:v>2.0278165089888001</c:v>
                </c:pt>
                <c:pt idx="6810" formatCode="General">
                  <c:v>2.02705149762871</c:v>
                </c:pt>
                <c:pt idx="6811" formatCode="General">
                  <c:v>2.0266484811001</c:v>
                </c:pt>
                <c:pt idx="6812" formatCode="General">
                  <c:v>2.0266503729918601</c:v>
                </c:pt>
                <c:pt idx="6813" formatCode="General">
                  <c:v>2.02711814771892</c:v>
                </c:pt>
                <c:pt idx="6814" formatCode="General">
                  <c:v>2.0281408966027601</c:v>
                </c:pt>
                <c:pt idx="6815" formatCode="General">
                  <c:v>2.0298583272137498</c:v>
                </c:pt>
                <c:pt idx="6816" formatCode="General">
                  <c:v>2.03250273314374</c:v>
                </c:pt>
                <c:pt idx="6817" formatCode="General">
                  <c:v>2.03648263651746</c:v>
                </c:pt>
                <c:pt idx="6818" formatCode="General">
                  <c:v>2.0425420261056302</c:v>
                </c:pt>
                <c:pt idx="6819" formatCode="General">
                  <c:v>2.0519841198805699</c:v>
                </c:pt>
                <c:pt idx="6820" formatCode="General">
                  <c:v>2.0663994589902899</c:v>
                </c:pt>
                <c:pt idx="6821" formatCode="General">
                  <c:v>2.08389650516196</c:v>
                </c:pt>
                <c:pt idx="6822" formatCode="General">
                  <c:v>2.09183723679886</c:v>
                </c:pt>
                <c:pt idx="6823" formatCode="General">
                  <c:v>2.08374784685547</c:v>
                </c:pt>
                <c:pt idx="6824" formatCode="General">
                  <c:v>2.0727646606094599</c:v>
                </c:pt>
                <c:pt idx="6825" formatCode="General">
                  <c:v>2.0659673223135702</c:v>
                </c:pt>
                <c:pt idx="6826" formatCode="General">
                  <c:v>2.06287873827385</c:v>
                </c:pt>
                <c:pt idx="6827" formatCode="General">
                  <c:v>2.0620539232684401</c:v>
                </c:pt>
                <c:pt idx="6828" formatCode="General">
                  <c:v>2.0629983198475101</c:v>
                </c:pt>
                <c:pt idx="6829" formatCode="General">
                  <c:v>2.06895959126734</c:v>
                </c:pt>
                <c:pt idx="6830" formatCode="General">
                  <c:v>2.06464935833288</c:v>
                </c:pt>
                <c:pt idx="6831" formatCode="General">
                  <c:v>2.0658175971307902</c:v>
                </c:pt>
                <c:pt idx="6832" formatCode="General">
                  <c:v>2.0671679358267601</c:v>
                </c:pt>
                <c:pt idx="6833" formatCode="General">
                  <c:v>2.0685425156536499</c:v>
                </c:pt>
                <c:pt idx="6834" formatCode="General">
                  <c:v>2.0699219538147302</c:v>
                </c:pt>
                <c:pt idx="6835" formatCode="General">
                  <c:v>2.07132968398157</c:v>
                </c:pt>
                <c:pt idx="6836" formatCode="General">
                  <c:v>2.0728164261653799</c:v>
                </c:pt>
                <c:pt idx="6837" formatCode="General">
                  <c:v>2.0744555422264899</c:v>
                </c:pt>
                <c:pt idx="6838" formatCode="General">
                  <c:v>2.0763410636595498</c:v>
                </c:pt>
                <c:pt idx="6839" formatCode="General">
                  <c:v>2.0785865581385101</c:v>
                </c:pt>
                <c:pt idx="6840" formatCode="General">
                  <c:v>2.0813207277791501</c:v>
                </c:pt>
                <c:pt idx="6841" formatCode="General">
                  <c:v>2.0846760826240902</c:v>
                </c:pt>
                <c:pt idx="6842" formatCode="General">
                  <c:v>2.0887634810529301</c:v>
                </c:pt>
                <c:pt idx="6843" formatCode="General">
                  <c:v>2.0936239251391799</c:v>
                </c:pt>
                <c:pt idx="6844" formatCode="General">
                  <c:v>2.0991544766160102</c:v>
                </c:pt>
                <c:pt idx="6845" formatCode="General">
                  <c:v>2.10502613998734</c:v>
                </c:pt>
                <c:pt idx="6846" formatCode="General">
                  <c:v>2.1106511569346398</c:v>
                </c:pt>
                <c:pt idx="6847" formatCode="General">
                  <c:v>2.1152825821700398</c:v>
                </c:pt>
                <c:pt idx="6848" formatCode="General">
                  <c:v>2.1182683517855501</c:v>
                </c:pt>
                <c:pt idx="6849" formatCode="General">
                  <c:v>2.1193293382356502</c:v>
                </c:pt>
                <c:pt idx="6850" formatCode="General">
                  <c:v>2.1186558029830902</c:v>
                </c:pt>
                <c:pt idx="6851" formatCode="General">
                  <c:v>2.1167624417122002</c:v>
                </c:pt>
                <c:pt idx="6852" formatCode="General">
                  <c:v>2.11424381934629</c:v>
                </c:pt>
                <c:pt idx="6853" formatCode="General">
                  <c:v>2.1115949154681699</c:v>
                </c:pt>
                <c:pt idx="6854" formatCode="General">
                  <c:v>2.1091473994869299</c:v>
                </c:pt>
                <c:pt idx="6855" formatCode="General">
                  <c:v>2.10708548841539</c:v>
                </c:pt>
                <c:pt idx="6856" formatCode="General">
                  <c:v>2.1054941024423601</c:v>
                </c:pt>
                <c:pt idx="6857" formatCode="General">
                  <c:v>2.1044169606323599</c:v>
                </c:pt>
                <c:pt idx="6858" formatCode="General">
                  <c:v>2.1039337381437901</c:v>
                </c:pt>
                <c:pt idx="6859" formatCode="General">
                  <c:v>2.1043195895762601</c:v>
                </c:pt>
                <c:pt idx="6860" formatCode="General">
                  <c:v>2.1065769338989901</c:v>
                </c:pt>
                <c:pt idx="6861" formatCode="General">
                  <c:v>2.1192646154539099</c:v>
                </c:pt>
                <c:pt idx="6862" formatCode="General">
                  <c:v>2.1385812305143501</c:v>
                </c:pt>
                <c:pt idx="6863" formatCode="General">
                  <c:v>2.14446028122723</c:v>
                </c:pt>
                <c:pt idx="6864" formatCode="General">
                  <c:v>2.1152250020029002</c:v>
                </c:pt>
                <c:pt idx="6865" formatCode="General">
                  <c:v>2.1031456775162001</c:v>
                </c:pt>
                <c:pt idx="6866" formatCode="General">
                  <c:v>2.0975661069915601</c:v>
                </c:pt>
                <c:pt idx="6867" formatCode="General">
                  <c:v>2.0940288429826701</c:v>
                </c:pt>
                <c:pt idx="6868" formatCode="General">
                  <c:v>2.09128464246945</c:v>
                </c:pt>
                <c:pt idx="6869" formatCode="General">
                  <c:v>2.08893406916886</c:v>
                </c:pt>
                <c:pt idx="6870" formatCode="General">
                  <c:v>2.0868430555438802</c:v>
                </c:pt>
                <c:pt idx="6871" formatCode="General">
                  <c:v>2.0849735332571901</c:v>
                </c:pt>
                <c:pt idx="6872" formatCode="General">
                  <c:v>2.0833250821840998</c:v>
                </c:pt>
                <c:pt idx="6873" formatCode="General">
                  <c:v>2.08191237675566</c:v>
                </c:pt>
                <c:pt idx="6874" formatCode="General">
                  <c:v>2.0807593875963502</c:v>
                </c:pt>
                <c:pt idx="6875" formatCode="General">
                  <c:v>2.0798799326911599</c:v>
                </c:pt>
                <c:pt idx="6876" formatCode="General">
                  <c:v>2.079310452923</c:v>
                </c:pt>
                <c:pt idx="6877" formatCode="General">
                  <c:v>2.07907878480593</c:v>
                </c:pt>
                <c:pt idx="6878" formatCode="General">
                  <c:v>2.0792241012800701</c:v>
                </c:pt>
                <c:pt idx="6879" formatCode="General">
                  <c:v>2.07979973126309</c:v>
                </c:pt>
                <c:pt idx="6880" formatCode="General">
                  <c:v>2.08088404063944</c:v>
                </c:pt>
                <c:pt idx="6881" formatCode="General">
                  <c:v>2.0826013519772002</c:v>
                </c:pt>
                <c:pt idx="6882" formatCode="General">
                  <c:v>2.0851649353564401</c:v>
                </c:pt>
                <c:pt idx="6883" formatCode="General">
                  <c:v>2.0889702505158798</c:v>
                </c:pt>
                <c:pt idx="6884" formatCode="General">
                  <c:v>2.09480101573428</c:v>
                </c:pt>
                <c:pt idx="6885" formatCode="General">
                  <c:v>2.1042324280804001</c:v>
                </c:pt>
                <c:pt idx="6886" formatCode="General">
                  <c:v>2.1197625898759198</c:v>
                </c:pt>
                <c:pt idx="6887" formatCode="General">
                  <c:v>2.1397415556706401</c:v>
                </c:pt>
                <c:pt idx="6888" formatCode="General">
                  <c:v>2.1454841713388899</c:v>
                </c:pt>
                <c:pt idx="6889" formatCode="General">
                  <c:v>2.13303322729453</c:v>
                </c:pt>
                <c:pt idx="6890" formatCode="General">
                  <c:v>2.1221509482682999</c:v>
                </c:pt>
                <c:pt idx="6891" formatCode="General">
                  <c:v>2.1170633900708</c:v>
                </c:pt>
                <c:pt idx="6892" formatCode="General">
                  <c:v>2.1156037287643099</c:v>
                </c:pt>
                <c:pt idx="6893" formatCode="General">
                  <c:v>2.1207111129348402</c:v>
                </c:pt>
                <c:pt idx="6894" formatCode="General">
                  <c:v>2.1171515274250998</c:v>
                </c:pt>
                <c:pt idx="6895" formatCode="General">
                  <c:v>2.1182186610610598</c:v>
                </c:pt>
                <c:pt idx="6896" formatCode="General">
                  <c:v>2.1197283053349101</c:v>
                </c:pt>
                <c:pt idx="6897" formatCode="General">
                  <c:v>2.1212576742279001</c:v>
                </c:pt>
                <c:pt idx="6898" formatCode="General">
                  <c:v>2.12271486538849</c:v>
                </c:pt>
                <c:pt idx="6899" formatCode="General">
                  <c:v>2.1240754785874301</c:v>
                </c:pt>
                <c:pt idx="6900" formatCode="General">
                  <c:v>2.1253523890856001</c:v>
                </c:pt>
                <c:pt idx="6901" formatCode="General">
                  <c:v>2.1265853941412298</c:v>
                </c:pt>
                <c:pt idx="6902" formatCode="General">
                  <c:v>2.1278365984730798</c:v>
                </c:pt>
                <c:pt idx="6903" formatCode="General">
                  <c:v>2.1291892915136699</c:v>
                </c:pt>
                <c:pt idx="6904" formatCode="General">
                  <c:v>2.1307479117517301</c:v>
                </c:pt>
                <c:pt idx="6905" formatCode="General">
                  <c:v>2.1326391205999902</c:v>
                </c:pt>
                <c:pt idx="6906" formatCode="General">
                  <c:v>2.1350107218542602</c:v>
                </c:pt>
                <c:pt idx="6907" formatCode="General">
                  <c:v>2.1380238739772199</c:v>
                </c:pt>
                <c:pt idx="6908" formatCode="General">
                  <c:v>2.1418296665532099</c:v>
                </c:pt>
                <c:pt idx="6909" formatCode="General">
                  <c:v>2.14651668831275</c:v>
                </c:pt>
                <c:pt idx="6910" formatCode="General">
                  <c:v>2.1520178251673099</c:v>
                </c:pt>
                <c:pt idx="6911" formatCode="General">
                  <c:v>2.1579885270514501</c:v>
                </c:pt>
                <c:pt idx="6912" formatCode="General">
                  <c:v>2.1637312099471999</c:v>
                </c:pt>
                <c:pt idx="6913" formatCode="General">
                  <c:v>2.16830430396484</c:v>
                </c:pt>
                <c:pt idx="6914" formatCode="General">
                  <c:v>2.1708831574387601</c:v>
                </c:pt>
                <c:pt idx="6915" formatCode="General">
                  <c:v>2.17117346089629</c:v>
                </c:pt>
                <c:pt idx="6916" formatCode="General">
                  <c:v>2.1695266450407602</c:v>
                </c:pt>
                <c:pt idx="6917" formatCode="General">
                  <c:v>2.16667946135613</c:v>
                </c:pt>
                <c:pt idx="6918" formatCode="General">
                  <c:v>2.1633899276402602</c:v>
                </c:pt>
                <c:pt idx="6919" formatCode="General">
                  <c:v>2.1602222886358802</c:v>
                </c:pt>
                <c:pt idx="6920" formatCode="General">
                  <c:v>2.1575097416015701</c:v>
                </c:pt>
                <c:pt idx="6921" formatCode="General">
                  <c:v>2.1554083415109999</c:v>
                </c:pt>
                <c:pt idx="6922" formatCode="General">
                  <c:v>2.1539719319290298</c:v>
                </c:pt>
                <c:pt idx="6923" formatCode="General">
                  <c:v>2.1532302542314401</c:v>
                </c:pt>
                <c:pt idx="6924" formatCode="General">
                  <c:v>2.15331722223379</c:v>
                </c:pt>
                <c:pt idx="6925" formatCode="General">
                  <c:v>2.16420101323118</c:v>
                </c:pt>
                <c:pt idx="6926" formatCode="General">
                  <c:v>2.1594162216588701</c:v>
                </c:pt>
                <c:pt idx="6927" formatCode="General">
                  <c:v>2.1775068277971599</c:v>
                </c:pt>
                <c:pt idx="6928" formatCode="General">
                  <c:v>2.2016126017570499</c:v>
                </c:pt>
                <c:pt idx="6929" formatCode="General">
                  <c:v>2.1682161593814699</c:v>
                </c:pt>
                <c:pt idx="6930" formatCode="General">
                  <c:v>2.1553516106038701</c:v>
                </c:pt>
                <c:pt idx="6931" formatCode="General">
                  <c:v>2.1502439106716098</c:v>
                </c:pt>
                <c:pt idx="6932" formatCode="General">
                  <c:v>2.14710195924085</c:v>
                </c:pt>
                <c:pt idx="6933" formatCode="General">
                  <c:v>2.1445650978380599</c:v>
                </c:pt>
                <c:pt idx="6934" formatCode="General">
                  <c:v>2.1422547965875398</c:v>
                </c:pt>
                <c:pt idx="6935" formatCode="General">
                  <c:v>2.1400703660921701</c:v>
                </c:pt>
                <c:pt idx="6936" formatCode="General">
                  <c:v>2.1380044295734799</c:v>
                </c:pt>
                <c:pt idx="6937" formatCode="General">
                  <c:v>2.1360821404692998</c:v>
                </c:pt>
                <c:pt idx="6938" formatCode="General">
                  <c:v>2.1343363224726901</c:v>
                </c:pt>
                <c:pt idx="6939" formatCode="General">
                  <c:v>2.1328013094898002</c:v>
                </c:pt>
                <c:pt idx="6940" formatCode="General">
                  <c:v>2.1315071748405501</c:v>
                </c:pt>
                <c:pt idx="6941" formatCode="General">
                  <c:v>2.1304812515756799</c:v>
                </c:pt>
                <c:pt idx="6942" formatCode="General">
                  <c:v>2.1297497250470601</c:v>
                </c:pt>
                <c:pt idx="6943" formatCode="General">
                  <c:v>2.1293405052110499</c:v>
                </c:pt>
                <c:pt idx="6944" formatCode="General">
                  <c:v>2.1292873111011099</c:v>
                </c:pt>
                <c:pt idx="6945" formatCode="General">
                  <c:v>2.1296358496834999</c:v>
                </c:pt>
                <c:pt idx="6946" formatCode="General">
                  <c:v>2.1304544174803199</c:v>
                </c:pt>
                <c:pt idx="6947" formatCode="General">
                  <c:v>2.1318545039589401</c:v>
                </c:pt>
                <c:pt idx="6948" formatCode="General">
                  <c:v>2.1340352023518401</c:v>
                </c:pt>
                <c:pt idx="6949" formatCode="General">
                  <c:v>2.13738748393197</c:v>
                </c:pt>
                <c:pt idx="6950" formatCode="General">
                  <c:v>2.1427548642855299</c:v>
                </c:pt>
                <c:pt idx="6951" formatCode="General">
                  <c:v>2.1520655781611802</c:v>
                </c:pt>
                <c:pt idx="6952" formatCode="General">
                  <c:v>2.16901015913075</c:v>
                </c:pt>
                <c:pt idx="6953" formatCode="General">
                  <c:v>2.1908929543470799</c:v>
                </c:pt>
                <c:pt idx="6954" formatCode="General">
                  <c:v>2.1893025772991401</c:v>
                </c:pt>
                <c:pt idx="6955" formatCode="General">
                  <c:v>2.1730351579767602</c:v>
                </c:pt>
                <c:pt idx="6956" formatCode="General">
                  <c:v>2.16402255708282</c:v>
                </c:pt>
                <c:pt idx="6957" formatCode="General">
                  <c:v>2.1611763547286502</c:v>
                </c:pt>
                <c:pt idx="6958" formatCode="General">
                  <c:v>2.1617318657149101</c:v>
                </c:pt>
                <c:pt idx="6959" formatCode="General">
                  <c:v>2.1612048991774699</c:v>
                </c:pt>
                <c:pt idx="6960" formatCode="General">
                  <c:v>2.16241103286906</c:v>
                </c:pt>
                <c:pt idx="6961" formatCode="General">
                  <c:v>2.1637989934471298</c:v>
                </c:pt>
                <c:pt idx="6962" formatCode="General">
                  <c:v>2.1651403281717601</c:v>
                </c:pt>
                <c:pt idx="6963" formatCode="General">
                  <c:v>2.16633247393835</c:v>
                </c:pt>
                <c:pt idx="6964" formatCode="General">
                  <c:v>2.1673353403262898</c:v>
                </c:pt>
                <c:pt idx="6965" formatCode="General">
                  <c:v>2.1681486516420798</c:v>
                </c:pt>
                <c:pt idx="6966" formatCode="General">
                  <c:v>2.16880183960187</c:v>
                </c:pt>
                <c:pt idx="6967" formatCode="General">
                  <c:v>2.1693467708490699</c:v>
                </c:pt>
                <c:pt idx="6968" formatCode="General">
                  <c:v>2.1698554418620999</c:v>
                </c:pt>
                <c:pt idx="6969" formatCode="General">
                  <c:v>2.1704195920437401</c:v>
                </c:pt>
                <c:pt idx="6970" formatCode="General">
                  <c:v>2.1711525461916001</c:v>
                </c:pt>
                <c:pt idx="6971" formatCode="General">
                  <c:v>2.1721923625707702</c:v>
                </c:pt>
                <c:pt idx="6972" formatCode="General">
                  <c:v>2.1737042726675</c:v>
                </c:pt>
                <c:pt idx="6973" formatCode="General">
                  <c:v>2.1758775751478101</c:v>
                </c:pt>
                <c:pt idx="6974" formatCode="General">
                  <c:v>2.1789065379770198</c:v>
                </c:pt>
                <c:pt idx="6975" formatCode="General">
                  <c:v>2.1829363092107399</c:v>
                </c:pt>
                <c:pt idx="6976" formatCode="General">
                  <c:v>2.1879496849514801</c:v>
                </c:pt>
                <c:pt idx="6977" formatCode="General">
                  <c:v>2.1935933890663999</c:v>
                </c:pt>
                <c:pt idx="6978" formatCode="General">
                  <c:v>2.1990346516102299</c:v>
                </c:pt>
                <c:pt idx="6979" formatCode="General">
                  <c:v>2.2030728046030301</c:v>
                </c:pt>
                <c:pt idx="6980" formatCode="General">
                  <c:v>2.2046608065169</c:v>
                </c:pt>
                <c:pt idx="6981" formatCode="General">
                  <c:v>2.2035232085718599</c:v>
                </c:pt>
                <c:pt idx="6982" formatCode="General">
                  <c:v>2.2002673128892698</c:v>
                </c:pt>
                <c:pt idx="6983" formatCode="General">
                  <c:v>2.1959185740780902</c:v>
                </c:pt>
                <c:pt idx="6984" formatCode="General">
                  <c:v>2.1914003784547602</c:v>
                </c:pt>
                <c:pt idx="6985" formatCode="General">
                  <c:v>2.1873125110638898</c:v>
                </c:pt>
                <c:pt idx="6986" formatCode="General">
                  <c:v>2.1839569844271298</c:v>
                </c:pt>
                <c:pt idx="6987" formatCode="General">
                  <c:v>2.18144675169169</c:v>
                </c:pt>
                <c:pt idx="6988" formatCode="General">
                  <c:v>2.1798167739743302</c:v>
                </c:pt>
                <c:pt idx="6989" formatCode="General">
                  <c:v>2.1797932117134202</c:v>
                </c:pt>
                <c:pt idx="6990" formatCode="General">
                  <c:v>2.1795273175630099</c:v>
                </c:pt>
                <c:pt idx="6991" formatCode="General">
                  <c:v>2.1822654804170298</c:v>
                </c:pt>
                <c:pt idx="6992" formatCode="General">
                  <c:v>2.1943367974293602</c:v>
                </c:pt>
                <c:pt idx="6993" formatCode="General">
                  <c:v>2.2300555822911998</c:v>
                </c:pt>
                <c:pt idx="6994" formatCode="General">
                  <c:v>2.1951316639193501</c:v>
                </c:pt>
                <c:pt idx="6995" formatCode="General">
                  <c:v>2.1817587235693701</c:v>
                </c:pt>
                <c:pt idx="6996" formatCode="General">
                  <c:v>2.1772286111380099</c:v>
                </c:pt>
                <c:pt idx="6997" formatCode="General">
                  <c:v>2.1744436785547099</c:v>
                </c:pt>
                <c:pt idx="6998" formatCode="General">
                  <c:v>2.1720029613812901</c:v>
                </c:pt>
                <c:pt idx="6999" formatCode="General">
                  <c:v>2.1695635732635501</c:v>
                </c:pt>
                <c:pt idx="7000" formatCode="General">
                  <c:v>2.16706560546967</c:v>
                </c:pt>
                <c:pt idx="7001" formatCode="General">
                  <c:v>2.1645429953564599</c:v>
                </c:pt>
                <c:pt idx="7002" formatCode="General">
                  <c:v>2.1620594918138898</c:v>
                </c:pt>
                <c:pt idx="7003" formatCode="General">
                  <c:v>2.1596822162625799</c:v>
                </c:pt>
                <c:pt idx="7004" formatCode="General">
                  <c:v>2.1574702664968202</c:v>
                </c:pt>
                <c:pt idx="7005" formatCode="General">
                  <c:v>2.1554713763900701</c:v>
                </c:pt>
                <c:pt idx="7006" formatCode="General">
                  <c:v>2.1537224278445501</c:v>
                </c:pt>
                <c:pt idx="7007" formatCode="General">
                  <c:v>2.1522520389154902</c:v>
                </c:pt>
                <c:pt idx="7008" formatCode="General">
                  <c:v>2.1510841139484298</c:v>
                </c:pt>
                <c:pt idx="7009" formatCode="General">
                  <c:v>2.1502419319928099</c:v>
                </c:pt>
                <c:pt idx="7010" formatCode="General">
                  <c:v>2.14975295340721</c:v>
                </c:pt>
                <c:pt idx="7011" formatCode="General">
                  <c:v>2.1496553161041598</c:v>
                </c:pt>
                <c:pt idx="7012" formatCode="General">
                  <c:v>2.15000851256548</c:v>
                </c:pt>
                <c:pt idx="7013" formatCode="General">
                  <c:v>2.1509144186167402</c:v>
                </c:pt>
                <c:pt idx="7014" formatCode="General">
                  <c:v>2.1525649865047098</c:v>
                </c:pt>
                <c:pt idx="7015" formatCode="General">
                  <c:v>2.15536373235491</c:v>
                </c:pt>
                <c:pt idx="7016" formatCode="General">
                  <c:v>2.1602683479010798</c:v>
                </c:pt>
                <c:pt idx="7017" formatCode="General">
                  <c:v>2.1697886513875799</c:v>
                </c:pt>
                <c:pt idx="7018" formatCode="General">
                  <c:v>2.18943848098814</c:v>
                </c:pt>
                <c:pt idx="7019" formatCode="General">
                  <c:v>2.2104201289903802</c:v>
                </c:pt>
                <c:pt idx="7020" formatCode="General">
                  <c:v>2.19602365502424</c:v>
                </c:pt>
                <c:pt idx="7021" formatCode="General">
                  <c:v>2.1805572039225001</c:v>
                </c:pt>
                <c:pt idx="7022" formatCode="General">
                  <c:v>2.22209767995456</c:v>
                </c:pt>
                <c:pt idx="7023" formatCode="General">
                  <c:v>2.1733315732060299</c:v>
                </c:pt>
                <c:pt idx="7024" formatCode="General">
                  <c:v>2.1735794069474501</c:v>
                </c:pt>
                <c:pt idx="7025" formatCode="General">
                  <c:v>2.1745665865961299</c:v>
                </c:pt>
                <c:pt idx="7026" formatCode="General">
                  <c:v>2.17573673461734</c:v>
                </c:pt>
                <c:pt idx="7027" formatCode="General">
                  <c:v>2.1768329790287702</c:v>
                </c:pt>
                <c:pt idx="7028" formatCode="General">
                  <c:v>2.1777121709891198</c:v>
                </c:pt>
                <c:pt idx="7029" formatCode="General">
                  <c:v>2.17832006032936</c:v>
                </c:pt>
                <c:pt idx="7030" formatCode="General">
                  <c:v>2.1786376588232002</c:v>
                </c:pt>
                <c:pt idx="7031" formatCode="General">
                  <c:v>2.1786824696526299</c:v>
                </c:pt>
                <c:pt idx="7032" formatCode="General">
                  <c:v>2.1784972494037</c:v>
                </c:pt>
                <c:pt idx="7033" formatCode="General">
                  <c:v>2.17814496148885</c:v>
                </c:pt>
                <c:pt idx="7034" formatCode="General">
                  <c:v>2.1777065057259</c:v>
                </c:pt>
                <c:pt idx="7035" formatCode="General">
                  <c:v>2.1772811453535801</c:v>
                </c:pt>
                <c:pt idx="7036" formatCode="General">
                  <c:v>2.1769895891575302</c:v>
                </c:pt>
                <c:pt idx="7037" formatCode="General">
                  <c:v>2.17697937235189</c:v>
                </c:pt>
                <c:pt idx="7038" formatCode="General">
                  <c:v>2.1774310932464598</c:v>
                </c:pt>
                <c:pt idx="7039" formatCode="General">
                  <c:v>2.1785610925557002</c:v>
                </c:pt>
                <c:pt idx="7040" formatCode="General">
                  <c:v>2.1806091635333602</c:v>
                </c:pt>
                <c:pt idx="7041" formatCode="General">
                  <c:v>2.18378640832201</c:v>
                </c:pt>
                <c:pt idx="7042" formatCode="General">
                  <c:v>2.1881423022458102</c:v>
                </c:pt>
                <c:pt idx="7043" formatCode="General">
                  <c:v>2.1933239302768799</c:v>
                </c:pt>
                <c:pt idx="7044" formatCode="General">
                  <c:v>2.1983282702997</c:v>
                </c:pt>
                <c:pt idx="7045" formatCode="General">
                  <c:v>2.20160538936898</c:v>
                </c:pt>
                <c:pt idx="7046" formatCode="General">
                  <c:v>2.2018308025639501</c:v>
                </c:pt>
                <c:pt idx="7047" formatCode="General">
                  <c:v>2.1988283460973999</c:v>
                </c:pt>
                <c:pt idx="7048" formatCode="General">
                  <c:v>2.1936022878960202</c:v>
                </c:pt>
                <c:pt idx="7049" formatCode="General">
                  <c:v>2.1875256822860498</c:v>
                </c:pt>
                <c:pt idx="7050" formatCode="General">
                  <c:v>2.1816508459782198</c:v>
                </c:pt>
                <c:pt idx="7051" formatCode="General">
                  <c:v>2.1765514977664</c:v>
                </c:pt>
                <c:pt idx="7052" formatCode="General">
                  <c:v>2.1724614808864202</c:v>
                </c:pt>
                <c:pt idx="7053" formatCode="General">
                  <c:v>2.16962666486359</c:v>
                </c:pt>
                <c:pt idx="7054" formatCode="General">
                  <c:v>2.1674922471475799</c:v>
                </c:pt>
                <c:pt idx="7055" formatCode="General">
                  <c:v>2.16669213656361</c:v>
                </c:pt>
                <c:pt idx="7056" formatCode="General">
                  <c:v>2.1678588684153501</c:v>
                </c:pt>
                <c:pt idx="7057" formatCode="General">
                  <c:v>2.17556668117264</c:v>
                </c:pt>
                <c:pt idx="7058" formatCode="General">
                  <c:v>2.21504007976643</c:v>
                </c:pt>
                <c:pt idx="7059" formatCode="General">
                  <c:v>2.1817875737979602</c:v>
                </c:pt>
                <c:pt idx="7060" formatCode="General">
                  <c:v>2.1687891201179199</c:v>
                </c:pt>
                <c:pt idx="7061" formatCode="General">
                  <c:v>2.16521205453641</c:v>
                </c:pt>
                <c:pt idx="7062" formatCode="General">
                  <c:v>2.1630687700223499</c:v>
                </c:pt>
                <c:pt idx="7063" formatCode="General">
                  <c:v>2.16098109119585</c:v>
                </c:pt>
                <c:pt idx="7064" formatCode="General">
                  <c:v>2.15861874276785</c:v>
                </c:pt>
                <c:pt idx="7065" formatCode="General">
                  <c:v>2.15594127746636</c:v>
                </c:pt>
                <c:pt idx="7066" formatCode="General">
                  <c:v>2.15302065566422</c:v>
                </c:pt>
                <c:pt idx="7067" formatCode="General">
                  <c:v>2.1499703080191401</c:v>
                </c:pt>
                <c:pt idx="7068" formatCode="General">
                  <c:v>2.1469091487933998</c:v>
                </c:pt>
                <c:pt idx="7069" formatCode="General">
                  <c:v>2.1439421217059702</c:v>
                </c:pt>
                <c:pt idx="7070" formatCode="General">
                  <c:v>2.1411522636140998</c:v>
                </c:pt>
                <c:pt idx="7071" formatCode="General">
                  <c:v>2.1386001266686798</c:v>
                </c:pt>
                <c:pt idx="7072" formatCode="General">
                  <c:v>2.13632728756208</c:v>
                </c:pt>
                <c:pt idx="7073" formatCode="General">
                  <c:v>2.13436161678238</c:v>
                </c:pt>
                <c:pt idx="7074" formatCode="General">
                  <c:v>2.1327229613463898</c:v>
                </c:pt>
                <c:pt idx="7075" formatCode="General">
                  <c:v>2.13142874329343</c:v>
                </c:pt>
                <c:pt idx="7076" formatCode="General">
                  <c:v>2.13049971776754</c:v>
                </c:pt>
                <c:pt idx="7077" formatCode="General">
                  <c:v>2.12996702393519</c:v>
                </c:pt>
                <c:pt idx="7078" formatCode="General">
                  <c:v>2.12988336862511</c:v>
                </c:pt>
                <c:pt idx="7079" formatCode="General">
                  <c:v>2.1303455894803598</c:v>
                </c:pt>
                <c:pt idx="7080" formatCode="General">
                  <c:v>2.1315491381626899</c:v>
                </c:pt>
                <c:pt idx="7081" formatCode="General">
                  <c:v>2.1339405618120599</c:v>
                </c:pt>
                <c:pt idx="7082" formatCode="General">
                  <c:v>2.13870976558588</c:v>
                </c:pt>
                <c:pt idx="7083" formatCode="General">
                  <c:v>2.1495164790852002</c:v>
                </c:pt>
                <c:pt idx="7084" formatCode="General">
                  <c:v>2.1745768762080102</c:v>
                </c:pt>
                <c:pt idx="7085" formatCode="General">
                  <c:v>2.1833864509454499</c:v>
                </c:pt>
                <c:pt idx="7086" formatCode="General">
                  <c:v>2.1607297116654101</c:v>
                </c:pt>
                <c:pt idx="7087" formatCode="General">
                  <c:v>2.1503905293785999</c:v>
                </c:pt>
                <c:pt idx="7088" formatCode="General">
                  <c:v>2.1476953145542401</c:v>
                </c:pt>
                <c:pt idx="7089" formatCode="General">
                  <c:v>2.1476772278076401</c:v>
                </c:pt>
                <c:pt idx="7090" formatCode="General">
                  <c:v>2.14858828258973</c:v>
                </c:pt>
                <c:pt idx="7091" formatCode="General">
                  <c:v>2.1497562517619802</c:v>
                </c:pt>
                <c:pt idx="7092" formatCode="General">
                  <c:v>2.1508561551296901</c:v>
                </c:pt>
                <c:pt idx="7093" formatCode="General">
                  <c:v>2.15171165788907</c:v>
                </c:pt>
                <c:pt idx="7094" formatCode="General">
                  <c:v>2.15222912888186</c:v>
                </c:pt>
                <c:pt idx="7095" formatCode="General">
                  <c:v>2.15237001660637</c:v>
                </c:pt>
                <c:pt idx="7096" formatCode="General">
                  <c:v>2.1521360892241299</c:v>
                </c:pt>
                <c:pt idx="7097" formatCode="General">
                  <c:v>2.15155941953594</c:v>
                </c:pt>
                <c:pt idx="7098" formatCode="General">
                  <c:v>2.15069502847851</c:v>
                </c:pt>
                <c:pt idx="7099" formatCode="General">
                  <c:v>2.1496159700040498</c:v>
                </c:pt>
                <c:pt idx="7100" formatCode="General">
                  <c:v>2.1484111249124802</c:v>
                </c:pt>
                <c:pt idx="7101" formatCode="General">
                  <c:v>2.14718602894026</c:v>
                </c:pt>
                <c:pt idx="7102" formatCode="General">
                  <c:v>2.1460670187851201</c:v>
                </c:pt>
                <c:pt idx="7103" formatCode="General">
                  <c:v>2.1452087963973199</c:v>
                </c:pt>
                <c:pt idx="7104" formatCode="General">
                  <c:v>2.1448047074273999</c:v>
                </c:pt>
                <c:pt idx="7105" formatCode="General">
                  <c:v>2.1450962310266499</c:v>
                </c:pt>
                <c:pt idx="7106" formatCode="General">
                  <c:v>2.1463701665576198</c:v>
                </c:pt>
                <c:pt idx="7107" formatCode="General">
                  <c:v>2.1489130279592699</c:v>
                </c:pt>
                <c:pt idx="7108" formatCode="General">
                  <c:v>2.1528600814728698</c:v>
                </c:pt>
                <c:pt idx="7109" formatCode="General">
                  <c:v>2.1578684530859902</c:v>
                </c:pt>
                <c:pt idx="7110" formatCode="General">
                  <c:v>2.1627111354549502</c:v>
                </c:pt>
                <c:pt idx="7111" formatCode="General">
                  <c:v>2.1653590922573298</c:v>
                </c:pt>
                <c:pt idx="7112" formatCode="General">
                  <c:v>2.1641641432777599</c:v>
                </c:pt>
                <c:pt idx="7113" formatCode="General">
                  <c:v>2.1592178802481401</c:v>
                </c:pt>
                <c:pt idx="7114" formatCode="General">
                  <c:v>2.1521109310584898</c:v>
                </c:pt>
                <c:pt idx="7115" formatCode="General">
                  <c:v>2.1445775646243601</c:v>
                </c:pt>
                <c:pt idx="7116" formatCode="General">
                  <c:v>2.1377040484046099</c:v>
                </c:pt>
                <c:pt idx="7117" formatCode="General">
                  <c:v>2.1320317668034998</c:v>
                </c:pt>
                <c:pt idx="7118" formatCode="General">
                  <c:v>2.12743757200949</c:v>
                </c:pt>
                <c:pt idx="7119" formatCode="General">
                  <c:v>2.1241140684869699</c:v>
                </c:pt>
                <c:pt idx="7120" formatCode="General">
                  <c:v>2.1221118582141898</c:v>
                </c:pt>
                <c:pt idx="7121" formatCode="General">
                  <c:v>2.1218779114035899</c:v>
                </c:pt>
                <c:pt idx="7122" formatCode="General">
                  <c:v>2.12660372672303</c:v>
                </c:pt>
                <c:pt idx="7123" formatCode="General">
                  <c:v>2.1652004961939499</c:v>
                </c:pt>
                <c:pt idx="7124" formatCode="General">
                  <c:v>2.1343242298361602</c:v>
                </c:pt>
                <c:pt idx="7125" formatCode="General">
                  <c:v>2.12303174483614</c:v>
                </c:pt>
                <c:pt idx="7126" formatCode="General">
                  <c:v>2.1208828184901698</c:v>
                </c:pt>
                <c:pt idx="7127" formatCode="General">
                  <c:v>2.1199233056317999</c:v>
                </c:pt>
                <c:pt idx="7128" formatCode="General">
                  <c:v>2.1188382747956802</c:v>
                </c:pt>
                <c:pt idx="7129" formatCode="General">
                  <c:v>2.11723144129409</c:v>
                </c:pt>
                <c:pt idx="7130" formatCode="General">
                  <c:v>2.1150013266266998</c:v>
                </c:pt>
                <c:pt idx="7131" formatCode="General">
                  <c:v>2.1122061906729601</c:v>
                </c:pt>
                <c:pt idx="7132" formatCode="General">
                  <c:v>2.1089951093813899</c:v>
                </c:pt>
                <c:pt idx="7133" formatCode="General">
                  <c:v>2.1055526409060001</c:v>
                </c:pt>
                <c:pt idx="7134" formatCode="General">
                  <c:v>2.1020572909376298</c:v>
                </c:pt>
                <c:pt idx="7135" formatCode="General">
                  <c:v>2.09865733840918</c:v>
                </c:pt>
                <c:pt idx="7136" formatCode="General">
                  <c:v>2.0954623937612098</c:v>
                </c:pt>
                <c:pt idx="7137" formatCode="General">
                  <c:v>2.0925456266367899</c:v>
                </c:pt>
                <c:pt idx="7138" formatCode="General">
                  <c:v>2.0899513503785299</c:v>
                </c:pt>
                <c:pt idx="7139" formatCode="General">
                  <c:v>2.0877041534121399</c:v>
                </c:pt>
                <c:pt idx="7140" formatCode="General">
                  <c:v>2.0858175616918002</c:v>
                </c:pt>
                <c:pt idx="7141" formatCode="General">
                  <c:v>2.0843016367202001</c:v>
                </c:pt>
                <c:pt idx="7142" formatCode="General">
                  <c:v>2.0831699487757498</c:v>
                </c:pt>
                <c:pt idx="7143" formatCode="General">
                  <c:v>2.0824474192387501</c:v>
                </c:pt>
                <c:pt idx="7144" formatCode="General">
                  <c:v>2.0821825543883001</c:v>
                </c:pt>
                <c:pt idx="7145" formatCode="General">
                  <c:v>2.0824733086137401</c:v>
                </c:pt>
                <c:pt idx="7146" formatCode="General">
                  <c:v>2.08353501885794</c:v>
                </c:pt>
                <c:pt idx="7147" formatCode="General">
                  <c:v>2.0859144450629001</c:v>
                </c:pt>
                <c:pt idx="7148" formatCode="General">
                  <c:v>2.09130798634656</c:v>
                </c:pt>
                <c:pt idx="7149" formatCode="General">
                  <c:v>2.1060737848808602</c:v>
                </c:pt>
                <c:pt idx="7150" formatCode="General">
                  <c:v>2.1370422994151199</c:v>
                </c:pt>
                <c:pt idx="7151" formatCode="General">
                  <c:v>2.1178897962334799</c:v>
                </c:pt>
                <c:pt idx="7152" formatCode="General">
                  <c:v>2.1012714564961898</c:v>
                </c:pt>
                <c:pt idx="7153" formatCode="General">
                  <c:v>2.0974044754665302</c:v>
                </c:pt>
                <c:pt idx="7154" formatCode="General">
                  <c:v>2.0973138465322601</c:v>
                </c:pt>
                <c:pt idx="7155" formatCode="General">
                  <c:v>2.0984707387236101</c:v>
                </c:pt>
                <c:pt idx="7156" formatCode="General">
                  <c:v>2.1000117348752898</c:v>
                </c:pt>
                <c:pt idx="7157" formatCode="General">
                  <c:v>2.1015409169956998</c:v>
                </c:pt>
                <c:pt idx="7158" formatCode="General">
                  <c:v>2.1028361229768602</c:v>
                </c:pt>
                <c:pt idx="7159" formatCode="General">
                  <c:v>2.10376516304949</c:v>
                </c:pt>
                <c:pt idx="7160" formatCode="General">
                  <c:v>2.1042574853371701</c:v>
                </c:pt>
                <c:pt idx="7161" formatCode="General">
                  <c:v>2.1042907339967698</c:v>
                </c:pt>
                <c:pt idx="7162" formatCode="General">
                  <c:v>2.10388077734732</c:v>
                </c:pt>
                <c:pt idx="7163" formatCode="General">
                  <c:v>2.1030726997435001</c:v>
                </c:pt>
                <c:pt idx="7164" formatCode="General">
                  <c:v>2.1019330685754198</c:v>
                </c:pt>
                <c:pt idx="7165" formatCode="General">
                  <c:v>2.1005444050272302</c:v>
                </c:pt>
                <c:pt idx="7166" formatCode="General">
                  <c:v>2.0990026574762402</c:v>
                </c:pt>
                <c:pt idx="7167" formatCode="General">
                  <c:v>2.0974182525620901</c:v>
                </c:pt>
                <c:pt idx="7168" formatCode="General">
                  <c:v>2.0959212287553401</c:v>
                </c:pt>
                <c:pt idx="7169" formatCode="General">
                  <c:v>2.0946709862284201</c:v>
                </c:pt>
                <c:pt idx="7170" formatCode="General">
                  <c:v>2.0938708369327999</c:v>
                </c:pt>
                <c:pt idx="7171" formatCode="General">
                  <c:v>2.0937852895840501</c:v>
                </c:pt>
                <c:pt idx="7172" formatCode="General">
                  <c:v>2.0947495713944599</c:v>
                </c:pt>
                <c:pt idx="7173" formatCode="General">
                  <c:v>2.0971361654842098</c:v>
                </c:pt>
                <c:pt idx="7174" formatCode="General">
                  <c:v>2.10118871515821</c:v>
                </c:pt>
                <c:pt idx="7175" formatCode="General">
                  <c:v>2.1065826577714302</c:v>
                </c:pt>
                <c:pt idx="7176" formatCode="General">
                  <c:v>2.1117786025381902</c:v>
                </c:pt>
                <c:pt idx="7177" formatCode="General">
                  <c:v>2.11408014102458</c:v>
                </c:pt>
                <c:pt idx="7178" formatCode="General">
                  <c:v>2.1115217143358902</c:v>
                </c:pt>
                <c:pt idx="7179" formatCode="General">
                  <c:v>2.1047844421502799</c:v>
                </c:pt>
                <c:pt idx="7180" formatCode="General">
                  <c:v>2.0962502833273602</c:v>
                </c:pt>
                <c:pt idx="7181" formatCode="General">
                  <c:v>2.0879667022070398</c:v>
                </c:pt>
                <c:pt idx="7182" formatCode="General">
                  <c:v>2.0807460237459101</c:v>
                </c:pt>
                <c:pt idx="7183" formatCode="General">
                  <c:v>2.0749473301096502</c:v>
                </c:pt>
                <c:pt idx="7184" formatCode="General">
                  <c:v>2.0705591139786499</c:v>
                </c:pt>
                <c:pt idx="7185" formatCode="General">
                  <c:v>2.0675563287515399</c:v>
                </c:pt>
                <c:pt idx="7186" formatCode="General">
                  <c:v>2.0662371752070001</c:v>
                </c:pt>
                <c:pt idx="7187" formatCode="General">
                  <c:v>2.0689837195118899</c:v>
                </c:pt>
                <c:pt idx="7188" formatCode="General">
                  <c:v>2.1064774847788699</c:v>
                </c:pt>
                <c:pt idx="7189" formatCode="General">
                  <c:v>2.0752921230064501</c:v>
                </c:pt>
                <c:pt idx="7190" formatCode="General">
                  <c:v>2.06689216550649</c:v>
                </c:pt>
                <c:pt idx="7191" formatCode="General">
                  <c:v>2.0663603279721201</c:v>
                </c:pt>
                <c:pt idx="7192" formatCode="General">
                  <c:v>2.0670047069170501</c:v>
                </c:pt>
                <c:pt idx="7193" formatCode="General">
                  <c:v>2.0676523433138501</c:v>
                </c:pt>
                <c:pt idx="7194" formatCode="General">
                  <c:v>2.06777148441707</c:v>
                </c:pt>
                <c:pt idx="7195" formatCode="General">
                  <c:v>2.0670630757653399</c:v>
                </c:pt>
                <c:pt idx="7196" formatCode="General">
                  <c:v>2.0654291708464099</c:v>
                </c:pt>
                <c:pt idx="7197" formatCode="General">
                  <c:v>2.06295612285497</c:v>
                </c:pt>
                <c:pt idx="7198" formatCode="General">
                  <c:v>2.0598595644945901</c:v>
                </c:pt>
                <c:pt idx="7199" formatCode="General">
                  <c:v>2.05640801384865</c:v>
                </c:pt>
                <c:pt idx="7200" formatCode="General">
                  <c:v>2.0528564492554202</c:v>
                </c:pt>
                <c:pt idx="7201" formatCode="General">
                  <c:v>2.0494078211973199</c:v>
                </c:pt>
                <c:pt idx="7202" formatCode="General">
                  <c:v>2.0462022209792599</c:v>
                </c:pt>
                <c:pt idx="7203" formatCode="General">
                  <c:v>2.0433238451772402</c:v>
                </c:pt>
                <c:pt idx="7204" formatCode="General">
                  <c:v>2.0408154255258202</c:v>
                </c:pt>
                <c:pt idx="7205" formatCode="General">
                  <c:v>2.0386933966487901</c:v>
                </c:pt>
                <c:pt idx="7206" formatCode="General">
                  <c:v>2.0369608134805302</c:v>
                </c:pt>
                <c:pt idx="7207" formatCode="General">
                  <c:v>2.0356175324703401</c:v>
                </c:pt>
                <c:pt idx="7208" formatCode="General">
                  <c:v>2.0346686266490299</c:v>
                </c:pt>
                <c:pt idx="7209" formatCode="General">
                  <c:v>2.0341332490462798</c:v>
                </c:pt>
                <c:pt idx="7210" formatCode="General">
                  <c:v>2.03405873432148</c:v>
                </c:pt>
                <c:pt idx="7211" formatCode="General">
                  <c:v>2.0345530124061999</c:v>
                </c:pt>
                <c:pt idx="7212" formatCode="General">
                  <c:v>2.0358803095768598</c:v>
                </c:pt>
                <c:pt idx="7213" formatCode="General">
                  <c:v>2.0388152301322</c:v>
                </c:pt>
                <c:pt idx="7214" formatCode="General">
                  <c:v>2.0463613769593101</c:v>
                </c:pt>
                <c:pt idx="7215" formatCode="General">
                  <c:v>2.0725692139305898</c:v>
                </c:pt>
                <c:pt idx="7216" formatCode="General">
                  <c:v>2.0807660197720201</c:v>
                </c:pt>
                <c:pt idx="7217" formatCode="General">
                  <c:v>2.0546003594778202</c:v>
                </c:pt>
                <c:pt idx="7218" formatCode="General">
                  <c:v>2.04911368670408</c:v>
                </c:pt>
                <c:pt idx="7219" formatCode="General">
                  <c:v>2.04914460783105</c:v>
                </c:pt>
                <c:pt idx="7220" formatCode="General">
                  <c:v>2.0507963128377802</c:v>
                </c:pt>
                <c:pt idx="7221" formatCode="General">
                  <c:v>2.0529930367954301</c:v>
                </c:pt>
                <c:pt idx="7222" formatCode="General">
                  <c:v>2.0552823635991202</c:v>
                </c:pt>
                <c:pt idx="7223" formatCode="General">
                  <c:v>2.0574019700382098</c:v>
                </c:pt>
                <c:pt idx="7224" formatCode="General">
                  <c:v>2.05917720518962</c:v>
                </c:pt>
                <c:pt idx="7225" formatCode="General">
                  <c:v>2.0604954847774302</c:v>
                </c:pt>
                <c:pt idx="7226" formatCode="General">
                  <c:v>2.0612985021575998</c:v>
                </c:pt>
                <c:pt idx="7227" formatCode="General">
                  <c:v>2.0615758943134201</c:v>
                </c:pt>
                <c:pt idx="7228" formatCode="General">
                  <c:v>2.0613566883992198</c:v>
                </c:pt>
                <c:pt idx="7229" formatCode="General">
                  <c:v>2.0606993577404702</c:v>
                </c:pt>
                <c:pt idx="7230" formatCode="General">
                  <c:v>2.0596825561188301</c:v>
                </c:pt>
                <c:pt idx="7231" formatCode="General">
                  <c:v>2.0583983615578898</c:v>
                </c:pt>
                <c:pt idx="7232" formatCode="General">
                  <c:v>2.0569491884221001</c:v>
                </c:pt>
                <c:pt idx="7233" formatCode="General">
                  <c:v>2.0554490333471001</c:v>
                </c:pt>
                <c:pt idx="7234" formatCode="General">
                  <c:v>2.05402965523797</c:v>
                </c:pt>
                <c:pt idx="7235" formatCode="General">
                  <c:v>2.0528526119108998</c:v>
                </c:pt>
                <c:pt idx="7236" formatCode="General">
                  <c:v>2.05212836708733</c:v>
                </c:pt>
                <c:pt idx="7237" formatCode="General">
                  <c:v>2.05214241422413</c:v>
                </c:pt>
                <c:pt idx="7238" formatCode="General">
                  <c:v>2.0532803259983701</c:v>
                </c:pt>
                <c:pt idx="7239" formatCode="General">
                  <c:v>2.0560132679661201</c:v>
                </c:pt>
                <c:pt idx="7240" formatCode="General">
                  <c:v>2.0607204366479901</c:v>
                </c:pt>
                <c:pt idx="7241" formatCode="General">
                  <c:v>2.0670963459812</c:v>
                </c:pt>
                <c:pt idx="7242" formatCode="General">
                  <c:v>2.07313248383621</c:v>
                </c:pt>
                <c:pt idx="7243" formatCode="General">
                  <c:v>2.0751966467128899</c:v>
                </c:pt>
                <c:pt idx="7244" formatCode="General">
                  <c:v>2.0711742345227</c:v>
                </c:pt>
                <c:pt idx="7245" formatCode="General">
                  <c:v>2.0629092678442502</c:v>
                </c:pt>
                <c:pt idx="7246" formatCode="General">
                  <c:v>2.0535633330976002</c:v>
                </c:pt>
                <c:pt idx="7247" formatCode="General">
                  <c:v>2.0452179148566398</c:v>
                </c:pt>
                <c:pt idx="7248" formatCode="General">
                  <c:v>2.0384780121153798</c:v>
                </c:pt>
                <c:pt idx="7249" formatCode="General">
                  <c:v>2.0333345302847001</c:v>
                </c:pt>
                <c:pt idx="7250" formatCode="General">
                  <c:v>2.0296819415437199</c:v>
                </c:pt>
                <c:pt idx="7251" formatCode="General">
                  <c:v>2.02766492839599</c:v>
                </c:pt>
                <c:pt idx="7252" formatCode="General">
                  <c:v>2.0292020473638801</c:v>
                </c:pt>
                <c:pt idx="7253" formatCode="General">
                  <c:v>2.06886137877233</c:v>
                </c:pt>
                <c:pt idx="7254" formatCode="General">
                  <c:v>2.0325154541303601</c:v>
                </c:pt>
                <c:pt idx="7255" formatCode="General">
                  <c:v>2.02730435101329</c:v>
                </c:pt>
                <c:pt idx="7256" formatCode="General">
                  <c:v>2.0279812134163802</c:v>
                </c:pt>
                <c:pt idx="7257" formatCode="General">
                  <c:v>2.0299839287859198</c:v>
                </c:pt>
                <c:pt idx="7258" formatCode="General">
                  <c:v>2.0324547437818601</c:v>
                </c:pt>
                <c:pt idx="7259" formatCode="General">
                  <c:v>2.0348319378717399</c:v>
                </c:pt>
                <c:pt idx="7260" formatCode="General">
                  <c:v>2.0365912864367499</c:v>
                </c:pt>
                <c:pt idx="7261" formatCode="General">
                  <c:v>2.0373104620121198</c:v>
                </c:pt>
                <c:pt idx="7262" formatCode="General">
                  <c:v>2.0367844684557102</c:v>
                </c:pt>
                <c:pt idx="7263" formatCode="General">
                  <c:v>2.03507927524113</c:v>
                </c:pt>
                <c:pt idx="7264" formatCode="General">
                  <c:v>2.03247918585603</c:v>
                </c:pt>
                <c:pt idx="7265" formatCode="General">
                  <c:v>2.02936556683047</c:v>
                </c:pt>
                <c:pt idx="7266" formatCode="General">
                  <c:v>2.0261001541752899</c:v>
                </c:pt>
                <c:pt idx="7267" formatCode="General">
                  <c:v>2.0229587757947098</c:v>
                </c:pt>
                <c:pt idx="7268" formatCode="General">
                  <c:v>2.02011697782127</c:v>
                </c:pt>
                <c:pt idx="7269" formatCode="General">
                  <c:v>2.0176663809831799</c:v>
                </c:pt>
                <c:pt idx="7270" formatCode="General">
                  <c:v>2.01564099469425</c:v>
                </c:pt>
                <c:pt idx="7271" formatCode="General">
                  <c:v>2.0140417218750399</c:v>
                </c:pt>
                <c:pt idx="7272" formatCode="General">
                  <c:v>2.0128550852870002</c:v>
                </c:pt>
                <c:pt idx="7273" formatCode="General">
                  <c:v>2.0120664700712898</c:v>
                </c:pt>
                <c:pt idx="7274" formatCode="General">
                  <c:v>2.01167004966248</c:v>
                </c:pt>
                <c:pt idx="7275" formatCode="General">
                  <c:v>2.0116789417421499</c:v>
                </c:pt>
                <c:pt idx="7276" formatCode="General">
                  <c:v>2.0121427822921998</c:v>
                </c:pt>
                <c:pt idx="7277" formatCode="General">
                  <c:v>2.0131941780966298</c:v>
                </c:pt>
                <c:pt idx="7278" formatCode="General">
                  <c:v>2.0152148804275698</c:v>
                </c:pt>
                <c:pt idx="7279" formatCode="General">
                  <c:v>2.02924515235269</c:v>
                </c:pt>
                <c:pt idx="7280" formatCode="General">
                  <c:v>2.03347028439509</c:v>
                </c:pt>
                <c:pt idx="7281" formatCode="General">
                  <c:v>2.0694906088326102</c:v>
                </c:pt>
                <c:pt idx="7282" formatCode="General">
                  <c:v>2.0359533402614902</c:v>
                </c:pt>
                <c:pt idx="7283" formatCode="General">
                  <c:v>2.0282010144947802</c:v>
                </c:pt>
                <c:pt idx="7284" formatCode="General">
                  <c:v>2.0284492763826498</c:v>
                </c:pt>
                <c:pt idx="7285" formatCode="General">
                  <c:v>2.0306740090542799</c:v>
                </c:pt>
                <c:pt idx="7286" formatCode="General">
                  <c:v>2.0335979366522201</c:v>
                </c:pt>
                <c:pt idx="7287" formatCode="General">
                  <c:v>2.0367448923743101</c:v>
                </c:pt>
                <c:pt idx="7288" formatCode="General">
                  <c:v>2.0398316558472702</c:v>
                </c:pt>
                <c:pt idx="7289" formatCode="General">
                  <c:v>2.0426464635704198</c:v>
                </c:pt>
                <c:pt idx="7290" formatCode="General">
                  <c:v>2.0450284880743101</c:v>
                </c:pt>
                <c:pt idx="7291" formatCode="General">
                  <c:v>2.0468702350522099</c:v>
                </c:pt>
                <c:pt idx="7292" formatCode="General">
                  <c:v>2.0481203549217701</c:v>
                </c:pt>
                <c:pt idx="7293" formatCode="General">
                  <c:v>2.04878012622257</c:v>
                </c:pt>
                <c:pt idx="7294" formatCode="General">
                  <c:v>2.04889377582231</c:v>
                </c:pt>
                <c:pt idx="7295" formatCode="General">
                  <c:v>2.04853586365107</c:v>
                </c:pt>
                <c:pt idx="7296" formatCode="General">
                  <c:v>2.04779940171644</c:v>
                </c:pt>
                <c:pt idx="7297" formatCode="General">
                  <c:v>2.04678736395504</c:v>
                </c:pt>
                <c:pt idx="7298" formatCode="General">
                  <c:v>2.0456089513597302</c:v>
                </c:pt>
                <c:pt idx="7299" formatCode="General">
                  <c:v>2.0443811763402602</c:v>
                </c:pt>
                <c:pt idx="7300" formatCode="General">
                  <c:v>2.0432363052447302</c:v>
                </c:pt>
                <c:pt idx="7301" formatCode="General">
                  <c:v>2.0423364150737</c:v>
                </c:pt>
                <c:pt idx="7302" formatCode="General">
                  <c:v>2.0418974671272001</c:v>
                </c:pt>
                <c:pt idx="7303" formatCode="General">
                  <c:v>2.0422255305108199</c:v>
                </c:pt>
                <c:pt idx="7304" formatCode="General">
                  <c:v>2.04376123330852</c:v>
                </c:pt>
                <c:pt idx="7305" formatCode="General">
                  <c:v>2.04709292258647</c:v>
                </c:pt>
                <c:pt idx="7306" formatCode="General">
                  <c:v>2.0527710997407098</c:v>
                </c:pt>
                <c:pt idx="7307" formatCode="General">
                  <c:v>2.0604906219855699</c:v>
                </c:pt>
                <c:pt idx="7308" formatCode="General">
                  <c:v>2.0674838269550202</c:v>
                </c:pt>
                <c:pt idx="7309" formatCode="General">
                  <c:v>2.0688765740196202</c:v>
                </c:pt>
                <c:pt idx="7310" formatCode="General">
                  <c:v>2.0628598620838101</c:v>
                </c:pt>
                <c:pt idx="7311" formatCode="General">
                  <c:v>2.0531861366016</c:v>
                </c:pt>
                <c:pt idx="7312" formatCode="General">
                  <c:v>2.0437360381393002</c:v>
                </c:pt>
                <c:pt idx="7313" formatCode="General">
                  <c:v>2.03605192775135</c:v>
                </c:pt>
                <c:pt idx="7314" formatCode="General">
                  <c:v>2.0302660393769498</c:v>
                </c:pt>
                <c:pt idx="7315" formatCode="General">
                  <c:v>2.0261573717198398</c:v>
                </c:pt>
                <c:pt idx="7316" formatCode="General">
                  <c:v>2.0237027824318701</c:v>
                </c:pt>
                <c:pt idx="7317" formatCode="General">
                  <c:v>2.0245927122510898</c:v>
                </c:pt>
                <c:pt idx="7318" formatCode="General">
                  <c:v>2.0708479309122398</c:v>
                </c:pt>
                <c:pt idx="7319" formatCode="General">
                  <c:v>2.0247058850977702</c:v>
                </c:pt>
                <c:pt idx="7320" formatCode="General">
                  <c:v>2.0219787468739998</c:v>
                </c:pt>
                <c:pt idx="7321" formatCode="General">
                  <c:v>2.0231179245488802</c:v>
                </c:pt>
                <c:pt idx="7322" formatCode="General">
                  <c:v>2.0256320829126699</c:v>
                </c:pt>
                <c:pt idx="7323" formatCode="General">
                  <c:v>2.0290874773912502</c:v>
                </c:pt>
                <c:pt idx="7324" formatCode="General">
                  <c:v>2.0331430416990699</c:v>
                </c:pt>
                <c:pt idx="7325" formatCode="General">
                  <c:v>2.0373151928828901</c:v>
                </c:pt>
                <c:pt idx="7326" formatCode="General">
                  <c:v>2.0409690459293599</c:v>
                </c:pt>
                <c:pt idx="7327" formatCode="General">
                  <c:v>2.0434585704138399</c:v>
                </c:pt>
                <c:pt idx="7328" formatCode="General">
                  <c:v>2.0443602372098599</c:v>
                </c:pt>
                <c:pt idx="7329" formatCode="General">
                  <c:v>2.0436484635144501</c:v>
                </c:pt>
                <c:pt idx="7330" formatCode="General">
                  <c:v>2.0416751588852899</c:v>
                </c:pt>
                <c:pt idx="7331" formatCode="General">
                  <c:v>2.0389791392204302</c:v>
                </c:pt>
                <c:pt idx="7332" formatCode="General">
                  <c:v>2.0360759226095602</c:v>
                </c:pt>
                <c:pt idx="7333" formatCode="General">
                  <c:v>2.03334006923793</c:v>
                </c:pt>
                <c:pt idx="7334" formatCode="General">
                  <c:v>2.03098724514712</c:v>
                </c:pt>
                <c:pt idx="7335" formatCode="General">
                  <c:v>2.0291094691438301</c:v>
                </c:pt>
                <c:pt idx="7336" formatCode="General">
                  <c:v>2.0277217329015298</c:v>
                </c:pt>
                <c:pt idx="7337" formatCode="General">
                  <c:v>2.0268002990211902</c:v>
                </c:pt>
                <c:pt idx="7338" formatCode="General">
                  <c:v>2.0263086808624</c:v>
                </c:pt>
                <c:pt idx="7339" formatCode="General">
                  <c:v>2.0262139600432598</c:v>
                </c:pt>
                <c:pt idx="7340" formatCode="General">
                  <c:v>2.0264979890817298</c:v>
                </c:pt>
                <c:pt idx="7341" formatCode="General">
                  <c:v>2.0271695225606998</c:v>
                </c:pt>
                <c:pt idx="7342" formatCode="General">
                  <c:v>2.02829166333008</c:v>
                </c:pt>
                <c:pt idx="7343" formatCode="General">
                  <c:v>2.0317524237011</c:v>
                </c:pt>
                <c:pt idx="7344" formatCode="General">
                  <c:v>2.0330798764425699</c:v>
                </c:pt>
                <c:pt idx="7345" formatCode="General">
                  <c:v>2.0407923989053298</c:v>
                </c:pt>
                <c:pt idx="7346" formatCode="General">
                  <c:v>2.0782039300491002</c:v>
                </c:pt>
                <c:pt idx="7347" formatCode="General">
                  <c:v>2.05554794970858</c:v>
                </c:pt>
                <c:pt idx="7348" formatCode="General">
                  <c:v>2.0445902314698601</c:v>
                </c:pt>
                <c:pt idx="7349" formatCode="General">
                  <c:v>2.0450195294886502</c:v>
                </c:pt>
                <c:pt idx="7350" formatCode="General">
                  <c:v>2.0476823920904899</c:v>
                </c:pt>
                <c:pt idx="7351" formatCode="General">
                  <c:v>2.0511537626859</c:v>
                </c:pt>
                <c:pt idx="7352" formatCode="General">
                  <c:v>2.0549799111856002</c:v>
                </c:pt>
                <c:pt idx="7353" formatCode="General">
                  <c:v>2.0588885505876999</c:v>
                </c:pt>
                <c:pt idx="7354" formatCode="General">
                  <c:v>2.0626497219487101</c:v>
                </c:pt>
                <c:pt idx="7355" formatCode="General">
                  <c:v>2.0660582966296102</c:v>
                </c:pt>
                <c:pt idx="7356" formatCode="General">
                  <c:v>2.0689475441768801</c:v>
                </c:pt>
                <c:pt idx="7357" formatCode="General">
                  <c:v>2.0712064459384298</c:v>
                </c:pt>
                <c:pt idx="7358" formatCode="General">
                  <c:v>2.0727886011036598</c:v>
                </c:pt>
                <c:pt idx="7359" formatCode="General">
                  <c:v>2.0737089362603398</c:v>
                </c:pt>
                <c:pt idx="7360" formatCode="General">
                  <c:v>2.0740307048736399</c:v>
                </c:pt>
                <c:pt idx="7361" formatCode="General">
                  <c:v>2.0738484325216699</c:v>
                </c:pt>
                <c:pt idx="7362" formatCode="General">
                  <c:v>2.0732723340197201</c:v>
                </c:pt>
                <c:pt idx="7363" formatCode="General">
                  <c:v>2.0724177100386099</c:v>
                </c:pt>
                <c:pt idx="7364" formatCode="General">
                  <c:v>2.0714006930854998</c:v>
                </c:pt>
                <c:pt idx="7365" formatCode="General">
                  <c:v>2.0703405395583099</c:v>
                </c:pt>
                <c:pt idx="7366" formatCode="General">
                  <c:v>2.0693687483095902</c:v>
                </c:pt>
                <c:pt idx="7367" formatCode="General">
                  <c:v>2.0686465478996601</c:v>
                </c:pt>
                <c:pt idx="7368" formatCode="General">
                  <c:v>2.0683945732107101</c:v>
                </c:pt>
                <c:pt idx="7369" formatCode="General">
                  <c:v>2.0689409432486801</c:v>
                </c:pt>
                <c:pt idx="7370" formatCode="General">
                  <c:v>2.0707903937921701</c:v>
                </c:pt>
                <c:pt idx="7371" formatCode="General">
                  <c:v>2.0746770368471901</c:v>
                </c:pt>
                <c:pt idx="7372" formatCode="General">
                  <c:v>2.0813722033025801</c:v>
                </c:pt>
                <c:pt idx="7373" formatCode="General">
                  <c:v>2.09056658136201</c:v>
                </c:pt>
                <c:pt idx="7374" formatCode="General">
                  <c:v>2.09797197803434</c:v>
                </c:pt>
                <c:pt idx="7375" formatCode="General">
                  <c:v>2.09733191672859</c:v>
                </c:pt>
                <c:pt idx="7376" formatCode="General">
                  <c:v>2.0886589214029501</c:v>
                </c:pt>
                <c:pt idx="7377" formatCode="General">
                  <c:v>2.0779320808674</c:v>
                </c:pt>
                <c:pt idx="7378" formatCode="General">
                  <c:v>2.0688726891553602</c:v>
                </c:pt>
                <c:pt idx="7379" formatCode="General">
                  <c:v>2.0621441510821499</c:v>
                </c:pt>
                <c:pt idx="7380" formatCode="General">
                  <c:v>2.0574167487828401</c:v>
                </c:pt>
                <c:pt idx="7381" formatCode="General">
                  <c:v>2.0544690909285999</c:v>
                </c:pt>
                <c:pt idx="7382" formatCode="General">
                  <c:v>2.05502016429935</c:v>
                </c:pt>
                <c:pt idx="7383" formatCode="General">
                  <c:v>2.0937764916091002</c:v>
                </c:pt>
                <c:pt idx="7384" formatCode="General">
                  <c:v>2.0521614032967799</c:v>
                </c:pt>
                <c:pt idx="7385" formatCode="General">
                  <c:v>2.05069906057305</c:v>
                </c:pt>
                <c:pt idx="7386" formatCode="General">
                  <c:v>2.0515731259337802</c:v>
                </c:pt>
                <c:pt idx="7387" formatCode="General">
                  <c:v>2.0536602981904299</c:v>
                </c:pt>
                <c:pt idx="7388" formatCode="General">
                  <c:v>2.0568443423002298</c:v>
                </c:pt>
                <c:pt idx="7389" formatCode="General">
                  <c:v>2.0610792598986301</c:v>
                </c:pt>
                <c:pt idx="7390" formatCode="General">
                  <c:v>2.0662042590403802</c:v>
                </c:pt>
                <c:pt idx="7391" formatCode="General">
                  <c:v>2.0718165141913301</c:v>
                </c:pt>
                <c:pt idx="7392" formatCode="General">
                  <c:v>2.0772037988913001</c:v>
                </c:pt>
                <c:pt idx="7393" formatCode="General">
                  <c:v>2.0814507100558801</c:v>
                </c:pt>
                <c:pt idx="7394" formatCode="General">
                  <c:v>2.0837817729897301</c:v>
                </c:pt>
                <c:pt idx="7395" formatCode="General">
                  <c:v>2.0839578373643701</c:v>
                </c:pt>
                <c:pt idx="7396" formatCode="General">
                  <c:v>2.0823791338254098</c:v>
                </c:pt>
                <c:pt idx="7397" formatCode="General">
                  <c:v>2.0798059449495301</c:v>
                </c:pt>
                <c:pt idx="7398" formatCode="General">
                  <c:v>2.0769778508455201</c:v>
                </c:pt>
                <c:pt idx="7399" formatCode="General">
                  <c:v>2.0744019346349698</c:v>
                </c:pt>
                <c:pt idx="7400" formatCode="General">
                  <c:v>2.0723349009894698</c:v>
                </c:pt>
                <c:pt idx="7401" formatCode="General">
                  <c:v>2.0708556918268601</c:v>
                </c:pt>
                <c:pt idx="7402" formatCode="General">
                  <c:v>2.0699455632036301</c:v>
                </c:pt>
                <c:pt idx="7403" formatCode="General">
                  <c:v>2.0695453239905199</c:v>
                </c:pt>
                <c:pt idx="7404" formatCode="General">
                  <c:v>2.0695891705993001</c:v>
                </c:pt>
                <c:pt idx="7405" formatCode="General">
                  <c:v>2.0700233251912299</c:v>
                </c:pt>
                <c:pt idx="7406" formatCode="General">
                  <c:v>2.07081939775949</c:v>
                </c:pt>
                <c:pt idx="7407" formatCode="General">
                  <c:v>2.0722858657702101</c:v>
                </c:pt>
                <c:pt idx="7408" formatCode="General">
                  <c:v>2.0735976310852502</c:v>
                </c:pt>
                <c:pt idx="7409" formatCode="General">
                  <c:v>2.0759964333648102</c:v>
                </c:pt>
                <c:pt idx="7410" formatCode="General">
                  <c:v>2.0808590954347701</c:v>
                </c:pt>
                <c:pt idx="7411" formatCode="General">
                  <c:v>2.1047870896476701</c:v>
                </c:pt>
                <c:pt idx="7412" formatCode="General">
                  <c:v>2.1031843572498201</c:v>
                </c:pt>
                <c:pt idx="7413" formatCode="General">
                  <c:v>2.08808894469081</c:v>
                </c:pt>
                <c:pt idx="7414" formatCode="General">
                  <c:v>2.0885533550208502</c:v>
                </c:pt>
                <c:pt idx="7415" formatCode="General">
                  <c:v>2.0913279764899202</c:v>
                </c:pt>
                <c:pt idx="7416" formatCode="General">
                  <c:v>2.0949481654264099</c:v>
                </c:pt>
                <c:pt idx="7417" formatCode="General">
                  <c:v>2.0990299901532699</c:v>
                </c:pt>
                <c:pt idx="7418" formatCode="General">
                  <c:v>2.10334915598018</c:v>
                </c:pt>
                <c:pt idx="7419" formatCode="General">
                  <c:v>2.1076905798677301</c:v>
                </c:pt>
                <c:pt idx="7420" formatCode="General">
                  <c:v>2.1118267931488099</c:v>
                </c:pt>
                <c:pt idx="7421" formatCode="General">
                  <c:v>2.1155357029450901</c:v>
                </c:pt>
                <c:pt idx="7422" formatCode="General">
                  <c:v>2.1186320273924202</c:v>
                </c:pt>
                <c:pt idx="7423" formatCode="General">
                  <c:v>2.1209956899245501</c:v>
                </c:pt>
                <c:pt idx="7424" formatCode="General">
                  <c:v>2.1225853599317399</c:v>
                </c:pt>
                <c:pt idx="7425" formatCode="General">
                  <c:v>2.1234335048815001</c:v>
                </c:pt>
                <c:pt idx="7426" formatCode="General">
                  <c:v>2.1236276834609198</c:v>
                </c:pt>
                <c:pt idx="7427" formatCode="General">
                  <c:v>2.1232869867697701</c:v>
                </c:pt>
                <c:pt idx="7428" formatCode="General">
                  <c:v>2.1225416190261801</c:v>
                </c:pt>
                <c:pt idx="7429" formatCode="General">
                  <c:v>2.1215200110386201</c:v>
                </c:pt>
                <c:pt idx="7430" formatCode="General">
                  <c:v>2.1203444992790299</c:v>
                </c:pt>
                <c:pt idx="7431" formatCode="General">
                  <c:v>2.1191350071294499</c:v>
                </c:pt>
                <c:pt idx="7432" formatCode="General">
                  <c:v>2.11802050829341</c:v>
                </c:pt>
                <c:pt idx="7433" formatCode="General">
                  <c:v>2.1171600961505601</c:v>
                </c:pt>
                <c:pt idx="7434" formatCode="General">
                  <c:v>2.1167792838136399</c:v>
                </c:pt>
                <c:pt idx="7435" formatCode="General">
                  <c:v>2.1172326804827901</c:v>
                </c:pt>
                <c:pt idx="7436" formatCode="General">
                  <c:v>2.1191062715372699</c:v>
                </c:pt>
                <c:pt idx="7437" formatCode="General">
                  <c:v>2.1292117997651698</c:v>
                </c:pt>
                <c:pt idx="7438" formatCode="General">
                  <c:v>2.13095018117393</c:v>
                </c:pt>
                <c:pt idx="7439" formatCode="General">
                  <c:v>2.1413181281428799</c:v>
                </c:pt>
                <c:pt idx="7440" formatCode="General">
                  <c:v>2.14799006455761</c:v>
                </c:pt>
                <c:pt idx="7441" formatCode="General">
                  <c:v>2.1433827646405801</c:v>
                </c:pt>
                <c:pt idx="7442" formatCode="General">
                  <c:v>2.1316921440843801</c:v>
                </c:pt>
                <c:pt idx="7443" formatCode="General">
                  <c:v>2.1205323513827001</c:v>
                </c:pt>
                <c:pt idx="7444" formatCode="General">
                  <c:v>2.1122222908544299</c:v>
                </c:pt>
                <c:pt idx="7445" formatCode="General">
                  <c:v>2.1064396031729502</c:v>
                </c:pt>
                <c:pt idx="7446" formatCode="General">
                  <c:v>2.1027134483049501</c:v>
                </c:pt>
                <c:pt idx="7447" formatCode="General">
                  <c:v>2.10331200857203</c:v>
                </c:pt>
                <c:pt idx="7448" formatCode="General">
                  <c:v>2.11258544945031</c:v>
                </c:pt>
                <c:pt idx="7449" formatCode="General">
                  <c:v>2.0972231952053302</c:v>
                </c:pt>
                <c:pt idx="7450" formatCode="General">
                  <c:v>2.0959322626374401</c:v>
                </c:pt>
                <c:pt idx="7451" formatCode="General">
                  <c:v>2.0960395978538799</c:v>
                </c:pt>
                <c:pt idx="7452" formatCode="General">
                  <c:v>2.09709843593921</c:v>
                </c:pt>
                <c:pt idx="7453" formatCode="General">
                  <c:v>2.0991241083903902</c:v>
                </c:pt>
                <c:pt idx="7454" formatCode="General">
                  <c:v>2.1022176539008299</c:v>
                </c:pt>
                <c:pt idx="7455" formatCode="General">
                  <c:v>2.1064798135884901</c:v>
                </c:pt>
                <c:pt idx="7456" formatCode="General">
                  <c:v>2.1119161542497702</c:v>
                </c:pt>
                <c:pt idx="7457" formatCode="General">
                  <c:v>2.1182835817964798</c:v>
                </c:pt>
                <c:pt idx="7458" formatCode="General">
                  <c:v>2.1249058469675002</c:v>
                </c:pt>
                <c:pt idx="7459" formatCode="General">
                  <c:v>2.1306300294218001</c:v>
                </c:pt>
                <c:pt idx="7460" formatCode="General">
                  <c:v>2.13419315445151</c:v>
                </c:pt>
                <c:pt idx="7461" formatCode="General">
                  <c:v>2.1349468214712699</c:v>
                </c:pt>
                <c:pt idx="7462" formatCode="General">
                  <c:v>2.13328044198383</c:v>
                </c:pt>
                <c:pt idx="7463" formatCode="General">
                  <c:v>2.1302651367237102</c:v>
                </c:pt>
                <c:pt idx="7464" formatCode="General">
                  <c:v>2.1269669853130599</c:v>
                </c:pt>
                <c:pt idx="7465" formatCode="General">
                  <c:v>2.1240650648891699</c:v>
                </c:pt>
                <c:pt idx="7466" formatCode="General">
                  <c:v>2.1218481418692399</c:v>
                </c:pt>
                <c:pt idx="7467" formatCode="General">
                  <c:v>2.1203589479136302</c:v>
                </c:pt>
                <c:pt idx="7468" formatCode="General">
                  <c:v>2.11952611604893</c:v>
                </c:pt>
                <c:pt idx="7469" formatCode="General">
                  <c:v>2.11924449442827</c:v>
                </c:pt>
                <c:pt idx="7470" formatCode="General">
                  <c:v>2.1194160906056001</c:v>
                </c:pt>
                <c:pt idx="7471" formatCode="General">
                  <c:v>2.12010846362953</c:v>
                </c:pt>
                <c:pt idx="7472" formatCode="General">
                  <c:v>2.1208507075111198</c:v>
                </c:pt>
                <c:pt idx="7473" formatCode="General">
                  <c:v>2.12209193084131</c:v>
                </c:pt>
                <c:pt idx="7474" formatCode="General">
                  <c:v>2.1238695929697302</c:v>
                </c:pt>
                <c:pt idx="7475" formatCode="General">
                  <c:v>2.1270756978032699</c:v>
                </c:pt>
                <c:pt idx="7476" formatCode="General">
                  <c:v>2.1409716337268998</c:v>
                </c:pt>
                <c:pt idx="7477" formatCode="General">
                  <c:v>2.1536311345886201</c:v>
                </c:pt>
                <c:pt idx="7478" formatCode="General">
                  <c:v>2.1342854260252002</c:v>
                </c:pt>
                <c:pt idx="7479" formatCode="General">
                  <c:v>2.1345635485243499</c:v>
                </c:pt>
                <c:pt idx="7480" formatCode="General">
                  <c:v>2.1370002299047499</c:v>
                </c:pt>
                <c:pt idx="7481" formatCode="General">
                  <c:v>2.1402452483154102</c:v>
                </c:pt>
                <c:pt idx="7482" formatCode="General">
                  <c:v>2.1440176179520498</c:v>
                </c:pt>
                <c:pt idx="7483" formatCode="General">
                  <c:v>2.14816993105965</c:v>
                </c:pt>
                <c:pt idx="7484" formatCode="General">
                  <c:v>2.15254025364416</c:v>
                </c:pt>
                <c:pt idx="7485" formatCode="General">
                  <c:v>2.1569195172445101</c:v>
                </c:pt>
                <c:pt idx="7486" formatCode="General">
                  <c:v>2.1610593639709701</c:v>
                </c:pt>
                <c:pt idx="7487" formatCode="General">
                  <c:v>2.1647056676888101</c:v>
                </c:pt>
                <c:pt idx="7488" formatCode="General">
                  <c:v>2.1676445941138498</c:v>
                </c:pt>
                <c:pt idx="7489" formatCode="General">
                  <c:v>2.1697428583254901</c:v>
                </c:pt>
                <c:pt idx="7490" formatCode="General">
                  <c:v>2.1709659992614898</c:v>
                </c:pt>
                <c:pt idx="7491" formatCode="General">
                  <c:v>2.1713697867213302</c:v>
                </c:pt>
                <c:pt idx="7492" formatCode="General">
                  <c:v>2.1710726696942899</c:v>
                </c:pt>
                <c:pt idx="7493" formatCode="General">
                  <c:v>2.17022308927007</c:v>
                </c:pt>
                <c:pt idx="7494" formatCode="General">
                  <c:v>2.1689730533232399</c:v>
                </c:pt>
                <c:pt idx="7495" formatCode="General">
                  <c:v>2.1674631518420799</c:v>
                </c:pt>
                <c:pt idx="7496" formatCode="General">
                  <c:v>2.16581908731429</c:v>
                </c:pt>
                <c:pt idx="7497" formatCode="General">
                  <c:v>2.1641578235607399</c:v>
                </c:pt>
                <c:pt idx="7498" formatCode="General">
                  <c:v>2.1626023687633902</c:v>
                </c:pt>
                <c:pt idx="7499" formatCode="General">
                  <c:v>2.1613074256105098</c:v>
                </c:pt>
                <c:pt idx="7500" formatCode="General">
                  <c:v>2.1605044477575301</c:v>
                </c:pt>
                <c:pt idx="7501" formatCode="General">
                  <c:v>2.1606026837657502</c:v>
                </c:pt>
                <c:pt idx="7502" formatCode="General">
                  <c:v>2.1622310525470398</c:v>
                </c:pt>
                <c:pt idx="7503" formatCode="General">
                  <c:v>2.1666546192449698</c:v>
                </c:pt>
                <c:pt idx="7504" formatCode="General">
                  <c:v>2.17529114146752</c:v>
                </c:pt>
                <c:pt idx="7505" formatCode="General">
                  <c:v>2.1865762243073799</c:v>
                </c:pt>
                <c:pt idx="7506" formatCode="General">
                  <c:v>2.19000720050966</c:v>
                </c:pt>
                <c:pt idx="7507" formatCode="General">
                  <c:v>2.17963346703459</c:v>
                </c:pt>
                <c:pt idx="7508" formatCode="General">
                  <c:v>2.16580201995794</c:v>
                </c:pt>
                <c:pt idx="7509" formatCode="General">
                  <c:v>2.1550990598705999</c:v>
                </c:pt>
                <c:pt idx="7510" formatCode="General">
                  <c:v>2.1477236187929201</c:v>
                </c:pt>
                <c:pt idx="7511" formatCode="General">
                  <c:v>2.1428907549446499</c:v>
                </c:pt>
                <c:pt idx="7512" formatCode="General">
                  <c:v>2.1454721810345898</c:v>
                </c:pt>
                <c:pt idx="7513" formatCode="General">
                  <c:v>2.13965863881067</c:v>
                </c:pt>
                <c:pt idx="7514" formatCode="General">
                  <c:v>2.1340056553446098</c:v>
                </c:pt>
                <c:pt idx="7515" formatCode="General">
                  <c:v>2.1321745554369098</c:v>
                </c:pt>
                <c:pt idx="7516" formatCode="General">
                  <c:v>2.1312371296205601</c:v>
                </c:pt>
                <c:pt idx="7517" formatCode="General">
                  <c:v>2.1310172208818701</c:v>
                </c:pt>
                <c:pt idx="7518" formatCode="General">
                  <c:v>2.13154964439939</c:v>
                </c:pt>
                <c:pt idx="7519" formatCode="General">
                  <c:v>2.1329446086355399</c:v>
                </c:pt>
                <c:pt idx="7520" formatCode="General">
                  <c:v>2.1353644736956201</c:v>
                </c:pt>
                <c:pt idx="7521" formatCode="General">
                  <c:v>2.1390021882241799</c:v>
                </c:pt>
                <c:pt idx="7522" formatCode="General">
                  <c:v>2.14402044858448</c:v>
                </c:pt>
                <c:pt idx="7523" formatCode="General">
                  <c:v>2.1503986100557402</c:v>
                </c:pt>
                <c:pt idx="7524" formatCode="General">
                  <c:v>2.15764652854548</c:v>
                </c:pt>
                <c:pt idx="7525" formatCode="General">
                  <c:v>2.1645088614596002</c:v>
                </c:pt>
                <c:pt idx="7526" formatCode="General">
                  <c:v>2.1691505839951599</c:v>
                </c:pt>
                <c:pt idx="7527" formatCode="General">
                  <c:v>2.1702370606099</c:v>
                </c:pt>
                <c:pt idx="7528" formatCode="General">
                  <c:v>2.1680203760646402</c:v>
                </c:pt>
                <c:pt idx="7529" formatCode="General">
                  <c:v>2.16400776214804</c:v>
                </c:pt>
                <c:pt idx="7530" formatCode="General">
                  <c:v>2.1597359394226201</c:v>
                </c:pt>
                <c:pt idx="7531" formatCode="General">
                  <c:v>2.1560907972158101</c:v>
                </c:pt>
                <c:pt idx="7532" formatCode="General">
                  <c:v>2.1533623733948599</c:v>
                </c:pt>
                <c:pt idx="7533" formatCode="General">
                  <c:v>2.1515200174895801</c:v>
                </c:pt>
                <c:pt idx="7534" formatCode="General">
                  <c:v>2.1504176258995802</c:v>
                </c:pt>
                <c:pt idx="7535" formatCode="General">
                  <c:v>2.1500215234407301</c:v>
                </c:pt>
                <c:pt idx="7536" formatCode="General">
                  <c:v>2.1498130623904399</c:v>
                </c:pt>
                <c:pt idx="7537" formatCode="General">
                  <c:v>2.15008371981913</c:v>
                </c:pt>
                <c:pt idx="7538" formatCode="General">
                  <c:v>2.1506745557541498</c:v>
                </c:pt>
                <c:pt idx="7539" formatCode="General">
                  <c:v>2.1516581191030202</c:v>
                </c:pt>
                <c:pt idx="7540" formatCode="General">
                  <c:v>2.1535528376294399</c:v>
                </c:pt>
                <c:pt idx="7541" formatCode="General">
                  <c:v>2.16191494173979</c:v>
                </c:pt>
                <c:pt idx="7542" formatCode="General">
                  <c:v>2.1802445351189599</c:v>
                </c:pt>
                <c:pt idx="7543" formatCode="General">
                  <c:v>2.1586082717638</c:v>
                </c:pt>
                <c:pt idx="7544" formatCode="General">
                  <c:v>2.1585001933430998</c:v>
                </c:pt>
                <c:pt idx="7545" formatCode="General">
                  <c:v>2.1601810452197001</c:v>
                </c:pt>
                <c:pt idx="7546" formatCode="General">
                  <c:v>2.1625672049376501</c:v>
                </c:pt>
                <c:pt idx="7547" formatCode="General">
                  <c:v>2.1654896370858698</c:v>
                </c:pt>
                <c:pt idx="7548" formatCode="General">
                  <c:v>2.1688871623968402</c:v>
                </c:pt>
                <c:pt idx="7549" formatCode="General">
                  <c:v>2.1726784020124601</c:v>
                </c:pt>
                <c:pt idx="7550" formatCode="General">
                  <c:v>2.17671911216949</c:v>
                </c:pt>
                <c:pt idx="7551" formatCode="General">
                  <c:v>2.1807888915392399</c:v>
                </c:pt>
                <c:pt idx="7552" formatCode="General">
                  <c:v>2.1846062917867699</c:v>
                </c:pt>
                <c:pt idx="7553" formatCode="General">
                  <c:v>2.18787366613864</c:v>
                </c:pt>
                <c:pt idx="7554" formatCode="General">
                  <c:v>2.1903400323568398</c:v>
                </c:pt>
                <c:pt idx="7555" formatCode="General">
                  <c:v>2.1918567528148998</c:v>
                </c:pt>
                <c:pt idx="7556" formatCode="General">
                  <c:v>2.1924014576331401</c:v>
                </c:pt>
                <c:pt idx="7557" formatCode="General">
                  <c:v>2.1920629586063298</c:v>
                </c:pt>
                <c:pt idx="7558" formatCode="General">
                  <c:v>2.1910003145336598</c:v>
                </c:pt>
                <c:pt idx="7559" formatCode="General">
                  <c:v>2.18939758953073</c:v>
                </c:pt>
                <c:pt idx="7560" formatCode="General">
                  <c:v>2.18743034031877</c:v>
                </c:pt>
                <c:pt idx="7561" formatCode="General">
                  <c:v>2.1852493053520101</c:v>
                </c:pt>
                <c:pt idx="7562" formatCode="General">
                  <c:v>2.1829793211104902</c:v>
                </c:pt>
                <c:pt idx="7563" formatCode="General">
                  <c:v>2.1807294740754402</c:v>
                </c:pt>
                <c:pt idx="7564" formatCode="General">
                  <c:v>2.1786131891616298</c:v>
                </c:pt>
                <c:pt idx="7565" formatCode="General">
                  <c:v>2.1767776603812701</c:v>
                </c:pt>
                <c:pt idx="7566" formatCode="General">
                  <c:v>2.1754565432619701</c:v>
                </c:pt>
                <c:pt idx="7567" formatCode="General">
                  <c:v>2.1750933105010501</c:v>
                </c:pt>
                <c:pt idx="7568" formatCode="General">
                  <c:v>2.1765407211125898</c:v>
                </c:pt>
                <c:pt idx="7569" formatCode="General">
                  <c:v>2.1814100517767399</c:v>
                </c:pt>
                <c:pt idx="7570" formatCode="General">
                  <c:v>2.1915939955667798</c:v>
                </c:pt>
                <c:pt idx="7571" formatCode="General">
                  <c:v>2.2028744085645902</c:v>
                </c:pt>
                <c:pt idx="7572" formatCode="General">
                  <c:v>2.1992998250953302</c:v>
                </c:pt>
                <c:pt idx="7573" formatCode="General">
                  <c:v>2.18350528525878</c:v>
                </c:pt>
                <c:pt idx="7574" formatCode="General">
                  <c:v>2.1696670901561901</c:v>
                </c:pt>
                <c:pt idx="7575" formatCode="General">
                  <c:v>2.1602842052867501</c:v>
                </c:pt>
                <c:pt idx="7576" formatCode="General">
                  <c:v>2.1542546791880999</c:v>
                </c:pt>
                <c:pt idx="7577" formatCode="General">
                  <c:v>2.18027944791754</c:v>
                </c:pt>
                <c:pt idx="7578" formatCode="General">
                  <c:v>2.1461145496852398</c:v>
                </c:pt>
                <c:pt idx="7579" formatCode="General">
                  <c:v>2.1421136789182298</c:v>
                </c:pt>
                <c:pt idx="7580" formatCode="General">
                  <c:v>2.1395147316673602</c:v>
                </c:pt>
                <c:pt idx="7581" formatCode="General">
                  <c:v>2.1375534964157898</c:v>
                </c:pt>
                <c:pt idx="7582" formatCode="General">
                  <c:v>2.1361439426607198</c:v>
                </c:pt>
                <c:pt idx="7583" formatCode="General">
                  <c:v>2.1353044707177098</c:v>
                </c:pt>
                <c:pt idx="7584" formatCode="General">
                  <c:v>2.13510826816227</c:v>
                </c:pt>
                <c:pt idx="7585" formatCode="General">
                  <c:v>2.1356796199141499</c:v>
                </c:pt>
                <c:pt idx="7586" formatCode="General">
                  <c:v>2.13720067843321</c:v>
                </c:pt>
                <c:pt idx="7587" formatCode="General">
                  <c:v>2.13991612220677</c:v>
                </c:pt>
                <c:pt idx="7588" formatCode="General">
                  <c:v>2.1441110285998302</c:v>
                </c:pt>
                <c:pt idx="7589" formatCode="General">
                  <c:v>2.14999932159464</c:v>
                </c:pt>
                <c:pt idx="7590" formatCode="General">
                  <c:v>2.15740555748138</c:v>
                </c:pt>
                <c:pt idx="7591" formatCode="General">
                  <c:v>2.16519432144838</c:v>
                </c:pt>
                <c:pt idx="7592" formatCode="General">
                  <c:v>2.1709885540245102</c:v>
                </c:pt>
                <c:pt idx="7593" formatCode="General">
                  <c:v>2.1724287584175301</c:v>
                </c:pt>
                <c:pt idx="7594" formatCode="General">
                  <c:v>2.16941199811271</c:v>
                </c:pt>
                <c:pt idx="7595" formatCode="General">
                  <c:v>2.1640676719649301</c:v>
                </c:pt>
                <c:pt idx="7596" formatCode="General">
                  <c:v>2.15859674116974</c:v>
                </c:pt>
                <c:pt idx="7597" formatCode="General">
                  <c:v>2.15409898809177</c:v>
                </c:pt>
                <c:pt idx="7598" formatCode="General">
                  <c:v>2.1507998800710801</c:v>
                </c:pt>
                <c:pt idx="7599" formatCode="General">
                  <c:v>2.1489201158867299</c:v>
                </c:pt>
                <c:pt idx="7600" formatCode="General">
                  <c:v>2.1470877026622199</c:v>
                </c:pt>
                <c:pt idx="7601" formatCode="General">
                  <c:v>2.1462112718227599</c:v>
                </c:pt>
                <c:pt idx="7602" formatCode="General">
                  <c:v>2.1457537213808999</c:v>
                </c:pt>
                <c:pt idx="7603" formatCode="General">
                  <c:v>2.1456171693705999</c:v>
                </c:pt>
                <c:pt idx="7604" formatCode="General">
                  <c:v>2.1458006313274902</c:v>
                </c:pt>
                <c:pt idx="7605" formatCode="General">
                  <c:v>2.1466175554198501</c:v>
                </c:pt>
                <c:pt idx="7606" formatCode="General">
                  <c:v>2.1519193572451498</c:v>
                </c:pt>
                <c:pt idx="7607" formatCode="General">
                  <c:v>2.1681405083478902</c:v>
                </c:pt>
                <c:pt idx="7608" formatCode="General">
                  <c:v>2.1487941667135901</c:v>
                </c:pt>
                <c:pt idx="7609" formatCode="General">
                  <c:v>2.1482673155449299</c:v>
                </c:pt>
                <c:pt idx="7610" formatCode="General">
                  <c:v>2.1490367091326301</c:v>
                </c:pt>
                <c:pt idx="7611" formatCode="General">
                  <c:v>2.15036445889025</c:v>
                </c:pt>
                <c:pt idx="7612" formatCode="General">
                  <c:v>2.1521780731585398</c:v>
                </c:pt>
                <c:pt idx="7613" formatCode="General">
                  <c:v>2.15448954376618</c:v>
                </c:pt>
                <c:pt idx="7614" formatCode="General">
                  <c:v>2.1573005087340298</c:v>
                </c:pt>
                <c:pt idx="7615" formatCode="General">
                  <c:v>2.1605592294167901</c:v>
                </c:pt>
                <c:pt idx="7616" formatCode="General">
                  <c:v>2.1641288664544902</c:v>
                </c:pt>
                <c:pt idx="7617" formatCode="General">
                  <c:v>2.1677715902277699</c:v>
                </c:pt>
                <c:pt idx="7618" formatCode="General">
                  <c:v>2.1711638735878802</c:v>
                </c:pt>
                <c:pt idx="7619" formatCode="General">
                  <c:v>2.1739527301903898</c:v>
                </c:pt>
                <c:pt idx="7620" formatCode="General">
                  <c:v>2.1758407059573899</c:v>
                </c:pt>
                <c:pt idx="7621" formatCode="General">
                  <c:v>2.1766630998355301</c:v>
                </c:pt>
                <c:pt idx="7622" formatCode="General">
                  <c:v>2.17641893673217</c:v>
                </c:pt>
                <c:pt idx="7623" formatCode="General">
                  <c:v>2.1752447917028301</c:v>
                </c:pt>
                <c:pt idx="7624" formatCode="General">
                  <c:v>2.17335376009268</c:v>
                </c:pt>
                <c:pt idx="7625" formatCode="General">
                  <c:v>2.17097332039598</c:v>
                </c:pt>
                <c:pt idx="7626" formatCode="General">
                  <c:v>2.1683041100687901</c:v>
                </c:pt>
                <c:pt idx="7627" formatCode="General">
                  <c:v>2.1655040580747902</c:v>
                </c:pt>
                <c:pt idx="7628" formatCode="General">
                  <c:v>2.1626938469749701</c:v>
                </c:pt>
                <c:pt idx="7629" formatCode="General">
                  <c:v>2.1599630221013699</c:v>
                </c:pt>
                <c:pt idx="7630" formatCode="General">
                  <c:v>2.1574142591587901</c:v>
                </c:pt>
                <c:pt idx="7631" formatCode="General">
                  <c:v>2.1551857323340902</c:v>
                </c:pt>
                <c:pt idx="7632" formatCode="General">
                  <c:v>2.1535280673050701</c:v>
                </c:pt>
                <c:pt idx="7633" formatCode="General">
                  <c:v>2.1529542577960301</c:v>
                </c:pt>
                <c:pt idx="7634" formatCode="General">
                  <c:v>2.15457654960364</c:v>
                </c:pt>
                <c:pt idx="7635" formatCode="General">
                  <c:v>2.1606825422863798</c:v>
                </c:pt>
                <c:pt idx="7636" formatCode="General">
                  <c:v>2.1734021513531401</c:v>
                </c:pt>
                <c:pt idx="7637" formatCode="General">
                  <c:v>2.1813752689452199</c:v>
                </c:pt>
                <c:pt idx="7638" formatCode="General">
                  <c:v>2.16770631553783</c:v>
                </c:pt>
                <c:pt idx="7639" formatCode="General">
                  <c:v>2.1502587910467201</c:v>
                </c:pt>
                <c:pt idx="7640" formatCode="General">
                  <c:v>2.1385602257066698</c:v>
                </c:pt>
                <c:pt idx="7641" formatCode="General">
                  <c:v>2.1316528593745701</c:v>
                </c:pt>
                <c:pt idx="7642" formatCode="General">
                  <c:v>2.1336035526606301</c:v>
                </c:pt>
                <c:pt idx="7643" formatCode="General">
                  <c:v>2.1208228822618098</c:v>
                </c:pt>
                <c:pt idx="7644" formatCode="General">
                  <c:v>2.1168347460375601</c:v>
                </c:pt>
                <c:pt idx="7645" formatCode="General">
                  <c:v>2.1136376483597599</c:v>
                </c:pt>
                <c:pt idx="7646" formatCode="General">
                  <c:v>2.1109512395700198</c:v>
                </c:pt>
                <c:pt idx="7647" formatCode="General">
                  <c:v>2.1087128535534698</c:v>
                </c:pt>
                <c:pt idx="7648" formatCode="General">
                  <c:v>2.1069221775484701</c:v>
                </c:pt>
                <c:pt idx="7649" formatCode="General">
                  <c:v>2.1056176593123199</c:v>
                </c:pt>
                <c:pt idx="7650" formatCode="General">
                  <c:v>2.1048745793207999</c:v>
                </c:pt>
                <c:pt idx="7651" formatCode="General">
                  <c:v>2.1048129210608302</c:v>
                </c:pt>
                <c:pt idx="7652" formatCode="General">
                  <c:v>2.1056132108484298</c:v>
                </c:pt>
                <c:pt idx="7653" formatCode="General">
                  <c:v>2.1075382933509701</c:v>
                </c:pt>
                <c:pt idx="7654" formatCode="General">
                  <c:v>2.1109482538720399</c:v>
                </c:pt>
                <c:pt idx="7655" formatCode="General">
                  <c:v>2.1162554439337802</c:v>
                </c:pt>
                <c:pt idx="7656" formatCode="General">
                  <c:v>2.1236602492313899</c:v>
                </c:pt>
                <c:pt idx="7657" formatCode="General">
                  <c:v>2.1323917146128601</c:v>
                </c:pt>
                <c:pt idx="7658" formatCode="General">
                  <c:v>2.1397037074877101</c:v>
                </c:pt>
                <c:pt idx="7659" formatCode="General">
                  <c:v>2.1418507628444798</c:v>
                </c:pt>
                <c:pt idx="7660" formatCode="General">
                  <c:v>2.1380624809995199</c:v>
                </c:pt>
                <c:pt idx="7661" formatCode="General">
                  <c:v>2.1313910263316802</c:v>
                </c:pt>
                <c:pt idx="7662" formatCode="General">
                  <c:v>2.1249319353285498</c:v>
                </c:pt>
                <c:pt idx="7663" formatCode="General">
                  <c:v>2.1202020837641902</c:v>
                </c:pt>
                <c:pt idx="7664" formatCode="General">
                  <c:v>2.11642566527886</c:v>
                </c:pt>
                <c:pt idx="7665" formatCode="General">
                  <c:v>2.1140928037118698</c:v>
                </c:pt>
                <c:pt idx="7666" formatCode="General">
                  <c:v>2.11257986708498</c:v>
                </c:pt>
                <c:pt idx="7667" formatCode="General">
                  <c:v>2.11161527886857</c:v>
                </c:pt>
                <c:pt idx="7668" formatCode="General">
                  <c:v>2.1110197537630202</c:v>
                </c:pt>
                <c:pt idx="7669" formatCode="General">
                  <c:v>2.1107186999946901</c:v>
                </c:pt>
                <c:pt idx="7670" formatCode="General">
                  <c:v>2.1108970928258999</c:v>
                </c:pt>
                <c:pt idx="7671" formatCode="General">
                  <c:v>2.1147563565007998</c:v>
                </c:pt>
                <c:pt idx="7672" formatCode="General">
                  <c:v>2.1234000848839001</c:v>
                </c:pt>
                <c:pt idx="7673" formatCode="General">
                  <c:v>2.1109293628333798</c:v>
                </c:pt>
                <c:pt idx="7674" formatCode="General">
                  <c:v>2.1101838651901899</c:v>
                </c:pt>
                <c:pt idx="7675" formatCode="General">
                  <c:v>2.1102472586175001</c:v>
                </c:pt>
                <c:pt idx="7676" formatCode="General">
                  <c:v>2.1107011838449101</c:v>
                </c:pt>
                <c:pt idx="7677" formatCode="General">
                  <c:v>2.1115406406911301</c:v>
                </c:pt>
                <c:pt idx="7678" formatCode="General">
                  <c:v>2.1128248972664099</c:v>
                </c:pt>
                <c:pt idx="7679" formatCode="General">
                  <c:v>2.1146180530439298</c:v>
                </c:pt>
                <c:pt idx="7680" formatCode="General">
                  <c:v>2.1169561841653399</c:v>
                </c:pt>
                <c:pt idx="7681" formatCode="General">
                  <c:v>2.1198118513181998</c:v>
                </c:pt>
                <c:pt idx="7682" formatCode="General">
                  <c:v>2.1230558248360398</c:v>
                </c:pt>
                <c:pt idx="7683" formatCode="General">
                  <c:v>2.12643064521686</c:v>
                </c:pt>
                <c:pt idx="7684" formatCode="General">
                  <c:v>2.12956162788721</c:v>
                </c:pt>
                <c:pt idx="7685" formatCode="General">
                  <c:v>2.1320259044842702</c:v>
                </c:pt>
                <c:pt idx="7686" formatCode="General">
                  <c:v>2.13346789291024</c:v>
                </c:pt>
                <c:pt idx="7687" formatCode="General">
                  <c:v>2.13370744102675</c:v>
                </c:pt>
                <c:pt idx="7688" formatCode="General">
                  <c:v>2.1327794770759398</c:v>
                </c:pt>
                <c:pt idx="7689" formatCode="General">
                  <c:v>2.1308890823825499</c:v>
                </c:pt>
                <c:pt idx="7690" formatCode="General">
                  <c:v>2.1283205525109401</c:v>
                </c:pt>
                <c:pt idx="7691" formatCode="General">
                  <c:v>2.1253533892942902</c:v>
                </c:pt>
                <c:pt idx="7692" formatCode="General">
                  <c:v>2.1223470451097199</c:v>
                </c:pt>
                <c:pt idx="7693" formatCode="General">
                  <c:v>2.11906223493399</c:v>
                </c:pt>
                <c:pt idx="7694" formatCode="General">
                  <c:v>2.1160056419293101</c:v>
                </c:pt>
                <c:pt idx="7695" formatCode="General">
                  <c:v>2.1131205790175001</c:v>
                </c:pt>
                <c:pt idx="7696" formatCode="General">
                  <c:v>2.11048607796952</c:v>
                </c:pt>
                <c:pt idx="7697" formatCode="General">
                  <c:v>2.1082333151311499</c:v>
                </c:pt>
                <c:pt idx="7698" formatCode="General">
                  <c:v>2.10663947571223</c:v>
                </c:pt>
                <c:pt idx="7699" formatCode="General">
                  <c:v>2.1063476131657701</c:v>
                </c:pt>
                <c:pt idx="7700" formatCode="General">
                  <c:v>2.10892494848183</c:v>
                </c:pt>
                <c:pt idx="7701" formatCode="General">
                  <c:v>2.1178270177278602</c:v>
                </c:pt>
                <c:pt idx="7702" formatCode="General">
                  <c:v>2.1334233129070199</c:v>
                </c:pt>
                <c:pt idx="7703" formatCode="General">
                  <c:v>2.1302970529167999</c:v>
                </c:pt>
                <c:pt idx="7704" formatCode="General">
                  <c:v>2.1098639705820901</c:v>
                </c:pt>
                <c:pt idx="7705" formatCode="General">
                  <c:v>2.0955096848187802</c:v>
                </c:pt>
                <c:pt idx="7706" formatCode="General">
                  <c:v>2.0899264841431502</c:v>
                </c:pt>
                <c:pt idx="7707" formatCode="General">
                  <c:v>2.0813044230166402</c:v>
                </c:pt>
                <c:pt idx="7708" formatCode="General">
                  <c:v>2.07575196951055</c:v>
                </c:pt>
                <c:pt idx="7709" formatCode="General">
                  <c:v>2.07175333485216</c:v>
                </c:pt>
                <c:pt idx="7710" formatCode="General">
                  <c:v>2.0683707925526602</c:v>
                </c:pt>
                <c:pt idx="7711" formatCode="General">
                  <c:v>2.0654321654802601</c:v>
                </c:pt>
                <c:pt idx="7712" formatCode="General">
                  <c:v>2.0628770752532701</c:v>
                </c:pt>
                <c:pt idx="7713" formatCode="General">
                  <c:v>2.0606922350719601</c:v>
                </c:pt>
                <c:pt idx="7714" formatCode="General">
                  <c:v>2.0588937042823998</c:v>
                </c:pt>
                <c:pt idx="7715" formatCode="General">
                  <c:v>2.0575227961015501</c:v>
                </c:pt>
                <c:pt idx="7716" formatCode="General">
                  <c:v>2.05664950966211</c:v>
                </c:pt>
                <c:pt idx="7717" formatCode="General">
                  <c:v>2.0563829579627901</c:v>
                </c:pt>
                <c:pt idx="7718" formatCode="General">
                  <c:v>2.05689085650739</c:v>
                </c:pt>
                <c:pt idx="7719" formatCode="General">
                  <c:v>2.0584314173683498</c:v>
                </c:pt>
                <c:pt idx="7720" formatCode="General">
                  <c:v>2.0613969440801201</c:v>
                </c:pt>
                <c:pt idx="7721" formatCode="General">
                  <c:v>2.0663390866681302</c:v>
                </c:pt>
                <c:pt idx="7722" formatCode="General">
                  <c:v>2.0738228963937</c:v>
                </c:pt>
                <c:pt idx="7723" formatCode="General">
                  <c:v>2.0836356137918699</c:v>
                </c:pt>
                <c:pt idx="7724" formatCode="General">
                  <c:v>2.0929397522677902</c:v>
                </c:pt>
                <c:pt idx="7725" formatCode="General">
                  <c:v>2.0962408882633601</c:v>
                </c:pt>
                <c:pt idx="7726" formatCode="General">
                  <c:v>2.0917454820943702</c:v>
                </c:pt>
                <c:pt idx="7727" formatCode="General">
                  <c:v>2.08396349883414</c:v>
                </c:pt>
                <c:pt idx="7728" formatCode="General">
                  <c:v>2.07704589086191</c:v>
                </c:pt>
                <c:pt idx="7729" formatCode="General">
                  <c:v>2.0721953708041201</c:v>
                </c:pt>
                <c:pt idx="7730" formatCode="General">
                  <c:v>2.0691190048336798</c:v>
                </c:pt>
                <c:pt idx="7731" formatCode="General">
                  <c:v>2.0672740281672399</c:v>
                </c:pt>
                <c:pt idx="7732" formatCode="General">
                  <c:v>2.0662151181886501</c:v>
                </c:pt>
                <c:pt idx="7733" formatCode="General">
                  <c:v>2.06564058333728</c:v>
                </c:pt>
                <c:pt idx="7734" formatCode="General">
                  <c:v>2.06538657263676</c:v>
                </c:pt>
                <c:pt idx="7735" formatCode="General">
                  <c:v>2.06554292654338</c:v>
                </c:pt>
                <c:pt idx="7736" formatCode="General">
                  <c:v>2.0695034690870502</c:v>
                </c:pt>
                <c:pt idx="7737" formatCode="General">
                  <c:v>2.0707882602357199</c:v>
                </c:pt>
                <c:pt idx="7738" formatCode="General">
                  <c:v>2.0651505391304301</c:v>
                </c:pt>
                <c:pt idx="7739" formatCode="General">
                  <c:v>2.06459122017481</c:v>
                </c:pt>
                <c:pt idx="7740" formatCode="General">
                  <c:v>2.0644515695133898</c:v>
                </c:pt>
                <c:pt idx="7741" formatCode="General">
                  <c:v>2.0645378186019299</c:v>
                </c:pt>
                <c:pt idx="7742" formatCode="General">
                  <c:v>2.0648819067195499</c:v>
                </c:pt>
                <c:pt idx="7743" formatCode="General">
                  <c:v>2.0655635854505898</c:v>
                </c:pt>
                <c:pt idx="7744" formatCode="General">
                  <c:v>2.06667904725647</c:v>
                </c:pt>
                <c:pt idx="7745" formatCode="General">
                  <c:v>2.06832219006525</c:v>
                </c:pt>
                <c:pt idx="7746" formatCode="General">
                  <c:v>2.0705588828344101</c:v>
                </c:pt>
                <c:pt idx="7747" formatCode="General">
                  <c:v>2.0733879005789801</c:v>
                </c:pt>
                <c:pt idx="7748" formatCode="General">
                  <c:v>2.0766908481725999</c:v>
                </c:pt>
                <c:pt idx="7749" formatCode="General">
                  <c:v>2.0801891181310399</c:v>
                </c:pt>
                <c:pt idx="7750" formatCode="General">
                  <c:v>2.0834452071371898</c:v>
                </c:pt>
                <c:pt idx="7751" formatCode="General">
                  <c:v>2.0859462525045598</c:v>
                </c:pt>
                <c:pt idx="7752" formatCode="General">
                  <c:v>2.0872622738114099</c:v>
                </c:pt>
                <c:pt idx="7753" formatCode="General">
                  <c:v>2.0871992809835098</c:v>
                </c:pt>
                <c:pt idx="7754" formatCode="General">
                  <c:v>2.0858488543154299</c:v>
                </c:pt>
                <c:pt idx="7755" formatCode="General">
                  <c:v>2.0835116375360401</c:v>
                </c:pt>
                <c:pt idx="7756" formatCode="General">
                  <c:v>2.0805628349746499</c:v>
                </c:pt>
                <c:pt idx="7757" formatCode="General">
                  <c:v>2.0773378784994998</c:v>
                </c:pt>
                <c:pt idx="7758" formatCode="General">
                  <c:v>2.0740887050463002</c:v>
                </c:pt>
                <c:pt idx="7759" formatCode="General">
                  <c:v>2.0709714369154</c:v>
                </c:pt>
                <c:pt idx="7760" formatCode="General">
                  <c:v>2.0680739272088702</c:v>
                </c:pt>
                <c:pt idx="7761" formatCode="General">
                  <c:v>2.06544859009654</c:v>
                </c:pt>
                <c:pt idx="7762" formatCode="General">
                  <c:v>2.0631542888054302</c:v>
                </c:pt>
                <c:pt idx="7763" formatCode="General">
                  <c:v>2.0613199378118598</c:v>
                </c:pt>
                <c:pt idx="7764" formatCode="General">
                  <c:v>2.0602770001064901</c:v>
                </c:pt>
                <c:pt idx="7765" formatCode="General">
                  <c:v>2.0609122565401199</c:v>
                </c:pt>
                <c:pt idx="7766" formatCode="General">
                  <c:v>2.06569011151189</c:v>
                </c:pt>
                <c:pt idx="7767" formatCode="General">
                  <c:v>2.0799164348892698</c:v>
                </c:pt>
                <c:pt idx="7768" formatCode="General">
                  <c:v>2.09254934574186</c:v>
                </c:pt>
                <c:pt idx="7769" formatCode="General">
                  <c:v>2.0732997320693798</c:v>
                </c:pt>
                <c:pt idx="7770" formatCode="General">
                  <c:v>2.05569682319127</c:v>
                </c:pt>
                <c:pt idx="7771" formatCode="General">
                  <c:v>2.06033310537754</c:v>
                </c:pt>
                <c:pt idx="7772" formatCode="General">
                  <c:v>2.03959180080839</c:v>
                </c:pt>
                <c:pt idx="7773" formatCode="General">
                  <c:v>2.0348815635040198</c:v>
                </c:pt>
                <c:pt idx="7774" formatCode="General">
                  <c:v>2.0311591008343299</c:v>
                </c:pt>
                <c:pt idx="7775" formatCode="General">
                  <c:v>2.0279944806838501</c:v>
                </c:pt>
                <c:pt idx="7776" formatCode="General">
                  <c:v>2.0252350563647599</c:v>
                </c:pt>
                <c:pt idx="7777" formatCode="General">
                  <c:v>2.0228191194268601</c:v>
                </c:pt>
                <c:pt idx="7778" formatCode="General">
                  <c:v>2.0207268367923201</c:v>
                </c:pt>
                <c:pt idx="7779" formatCode="General">
                  <c:v>2.0189622207893398</c:v>
                </c:pt>
                <c:pt idx="7780" formatCode="General">
                  <c:v>2.0175469856568502</c:v>
                </c:pt>
                <c:pt idx="7781" formatCode="General">
                  <c:v>2.0165206174332999</c:v>
                </c:pt>
                <c:pt idx="7782" formatCode="General">
                  <c:v>2.0159453346333098</c:v>
                </c:pt>
                <c:pt idx="7783" formatCode="General">
                  <c:v>2.01591702905298</c:v>
                </c:pt>
                <c:pt idx="7784" formatCode="General">
                  <c:v>2.0165857190683298</c:v>
                </c:pt>
                <c:pt idx="7785" formatCode="General">
                  <c:v>2.0181923337985799</c:v>
                </c:pt>
                <c:pt idx="7786" formatCode="General">
                  <c:v>2.0211313536851101</c:v>
                </c:pt>
                <c:pt idx="7787" formatCode="General">
                  <c:v>2.0260366708222799</c:v>
                </c:pt>
                <c:pt idx="7788" formatCode="General">
                  <c:v>2.0337833761745299</c:v>
                </c:pt>
                <c:pt idx="7789" formatCode="General">
                  <c:v>2.04482589115851</c:v>
                </c:pt>
                <c:pt idx="7790" formatCode="General">
                  <c:v>2.0565223837670801</c:v>
                </c:pt>
                <c:pt idx="7791" formatCode="General">
                  <c:v>2.0611936966723801</c:v>
                </c:pt>
                <c:pt idx="7792" formatCode="General">
                  <c:v>2.0557830147793998</c:v>
                </c:pt>
                <c:pt idx="7793" formatCode="General">
                  <c:v>2.0471600219933301</c:v>
                </c:pt>
                <c:pt idx="7794" formatCode="General">
                  <c:v>2.0405260482865701</c:v>
                </c:pt>
                <c:pt idx="7795" formatCode="General">
                  <c:v>2.0365597697761499</c:v>
                </c:pt>
                <c:pt idx="7796" formatCode="General">
                  <c:v>2.03452227154634</c:v>
                </c:pt>
                <c:pt idx="7797" formatCode="General">
                  <c:v>2.0336786809873302</c:v>
                </c:pt>
                <c:pt idx="7798" formatCode="General">
                  <c:v>2.0335300791539099</c:v>
                </c:pt>
                <c:pt idx="7799" formatCode="General">
                  <c:v>2.0337885929438602</c:v>
                </c:pt>
                <c:pt idx="7800" formatCode="General">
                  <c:v>2.0344617622679899</c:v>
                </c:pt>
                <c:pt idx="7801" formatCode="General">
                  <c:v>2.0409026269387498</c:v>
                </c:pt>
                <c:pt idx="7802" formatCode="General">
                  <c:v>2.0369887802863902</c:v>
                </c:pt>
                <c:pt idx="7803" formatCode="General">
                  <c:v>2.0352968057086702</c:v>
                </c:pt>
                <c:pt idx="7804" formatCode="General">
                  <c:v>2.0353041569845498</c:v>
                </c:pt>
                <c:pt idx="7805" formatCode="General">
                  <c:v>2.03545984303965</c:v>
                </c:pt>
                <c:pt idx="7806" formatCode="General">
                  <c:v>2.0356953692716102</c:v>
                </c:pt>
                <c:pt idx="7807" formatCode="General">
                  <c:v>2.0360569697562401</c:v>
                </c:pt>
                <c:pt idx="7808" formatCode="General">
                  <c:v>2.0366262773755501</c:v>
                </c:pt>
                <c:pt idx="7809" formatCode="General">
                  <c:v>2.0375063565430298</c:v>
                </c:pt>
                <c:pt idx="7810" formatCode="General">
                  <c:v>2.038814341033</c:v>
                </c:pt>
                <c:pt idx="7811" formatCode="General">
                  <c:v>2.0406692802364899</c:v>
                </c:pt>
                <c:pt idx="7812" formatCode="General">
                  <c:v>2.04316754110901</c:v>
                </c:pt>
                <c:pt idx="7813" formatCode="General">
                  <c:v>2.0463386006625401</c:v>
                </c:pt>
                <c:pt idx="7814" formatCode="General">
                  <c:v>2.05008022589963</c:v>
                </c:pt>
                <c:pt idx="7815" formatCode="General">
                  <c:v>2.0540919854320299</c:v>
                </c:pt>
                <c:pt idx="7816" formatCode="General">
                  <c:v>2.05785892213924</c:v>
                </c:pt>
                <c:pt idx="7817" formatCode="General">
                  <c:v>2.06075097733483</c:v>
                </c:pt>
                <c:pt idx="7818" formatCode="General">
                  <c:v>2.06224207631033</c:v>
                </c:pt>
                <c:pt idx="7819" formatCode="General">
                  <c:v>2.0621294523916398</c:v>
                </c:pt>
                <c:pt idx="7820" formatCode="General">
                  <c:v>2.0605902153022502</c:v>
                </c:pt>
                <c:pt idx="7821" formatCode="General">
                  <c:v>2.0580553648935198</c:v>
                </c:pt>
                <c:pt idx="7822" formatCode="General">
                  <c:v>2.0550084088126201</c:v>
                </c:pt>
                <c:pt idx="7823" formatCode="General">
                  <c:v>2.0518470136313098</c:v>
                </c:pt>
                <c:pt idx="7824" formatCode="General">
                  <c:v>2.0488349319389099</c:v>
                </c:pt>
                <c:pt idx="7825" formatCode="General">
                  <c:v>2.0461155855361999</c:v>
                </c:pt>
                <c:pt idx="7826" formatCode="General">
                  <c:v>2.0437505317726798</c:v>
                </c:pt>
                <c:pt idx="7827" formatCode="General">
                  <c:v>2.04176414037437</c:v>
                </c:pt>
                <c:pt idx="7828" formatCode="General">
                  <c:v>2.04019592452015</c:v>
                </c:pt>
                <c:pt idx="7829" formatCode="General">
                  <c:v>2.0391858370844398</c:v>
                </c:pt>
                <c:pt idx="7830" formatCode="General">
                  <c:v>2.0391792598259402</c:v>
                </c:pt>
                <c:pt idx="7831" formatCode="General">
                  <c:v>2.0415709860394902</c:v>
                </c:pt>
                <c:pt idx="7832" formatCode="General">
                  <c:v>2.0508138976038799</c:v>
                </c:pt>
                <c:pt idx="7833" formatCode="General">
                  <c:v>2.0719994366972001</c:v>
                </c:pt>
                <c:pt idx="7834" formatCode="General">
                  <c:v>2.0639003930077</c:v>
                </c:pt>
                <c:pt idx="7835" formatCode="General">
                  <c:v>2.0429533795800698</c:v>
                </c:pt>
                <c:pt idx="7836" formatCode="General">
                  <c:v>2.0312854053635698</c:v>
                </c:pt>
                <c:pt idx="7837" formatCode="General">
                  <c:v>2.0248618910250502</c:v>
                </c:pt>
                <c:pt idx="7838" formatCode="General">
                  <c:v>2.0207041530842802</c:v>
                </c:pt>
                <c:pt idx="7839" formatCode="General">
                  <c:v>2.0174562833178702</c:v>
                </c:pt>
                <c:pt idx="7840" formatCode="General">
                  <c:v>2.0147253418508702</c:v>
                </c:pt>
                <c:pt idx="7841" formatCode="General">
                  <c:v>2.01236126703381</c:v>
                </c:pt>
                <c:pt idx="7842" formatCode="General">
                  <c:v>2.0103052418013601</c:v>
                </c:pt>
                <c:pt idx="7843" formatCode="General">
                  <c:v>2.00853789868696</c:v>
                </c:pt>
                <c:pt idx="7844" formatCode="General">
                  <c:v>2.0070595075087798</c:v>
                </c:pt>
                <c:pt idx="7845" formatCode="General">
                  <c:v>2.00588259896938</c:v>
                </c:pt>
                <c:pt idx="7846" formatCode="General">
                  <c:v>2.0050303778440899</c:v>
                </c:pt>
                <c:pt idx="7847" formatCode="General">
                  <c:v>2.00453873544636</c:v>
                </c:pt>
                <c:pt idx="7848" formatCode="General">
                  <c:v>2.00446177699683</c:v>
                </c:pt>
                <c:pt idx="7849" formatCode="General">
                  <c:v>2.0048825266233301</c:v>
                </c:pt>
                <c:pt idx="7850" formatCode="General">
                  <c:v>2.0059330350323701</c:v>
                </c:pt>
                <c:pt idx="7851" formatCode="General">
                  <c:v>2.0078328795783502</c:v>
                </c:pt>
                <c:pt idx="7852" formatCode="General">
                  <c:v>2.0109634547435502</c:v>
                </c:pt>
                <c:pt idx="7853" formatCode="General">
                  <c:v>2.0160019404912699</c:v>
                </c:pt>
                <c:pt idx="7854" formatCode="General">
                  <c:v>2.0240771831080702</c:v>
                </c:pt>
                <c:pt idx="7855" formatCode="General">
                  <c:v>2.0363567950123702</c:v>
                </c:pt>
                <c:pt idx="7856" formatCode="General">
                  <c:v>2.0505828858431201</c:v>
                </c:pt>
                <c:pt idx="7857" formatCode="General">
                  <c:v>2.05615891174262</c:v>
                </c:pt>
                <c:pt idx="7858" formatCode="General">
                  <c:v>2.0490973740239</c:v>
                </c:pt>
                <c:pt idx="7859" formatCode="General">
                  <c:v>2.0400000724227398</c:v>
                </c:pt>
                <c:pt idx="7860" formatCode="General">
                  <c:v>2.03433742588033</c:v>
                </c:pt>
                <c:pt idx="7861" formatCode="General">
                  <c:v>2.0317643778812098</c:v>
                </c:pt>
                <c:pt idx="7862" formatCode="General">
                  <c:v>2.0310831960574198</c:v>
                </c:pt>
                <c:pt idx="7863" formatCode="General">
                  <c:v>2.0314541048722998</c:v>
                </c:pt>
                <c:pt idx="7864" formatCode="General">
                  <c:v>2.0323985216517899</c:v>
                </c:pt>
                <c:pt idx="7865" formatCode="General">
                  <c:v>2.03384729130785</c:v>
                </c:pt>
                <c:pt idx="7866" formatCode="General">
                  <c:v>2.0564317448093501</c:v>
                </c:pt>
                <c:pt idx="7867" formatCode="General">
                  <c:v>2.0364158829290102</c:v>
                </c:pt>
                <c:pt idx="7868" formatCode="General">
                  <c:v>2.0367180675718699</c:v>
                </c:pt>
                <c:pt idx="7869" formatCode="General">
                  <c:v>2.0374543492480299</c:v>
                </c:pt>
                <c:pt idx="7870" formatCode="General">
                  <c:v>2.0381589568623601</c:v>
                </c:pt>
                <c:pt idx="7871" formatCode="General">
                  <c:v>2.03881955879271</c:v>
                </c:pt>
                <c:pt idx="7872" formatCode="General">
                  <c:v>2.0394835912942799</c:v>
                </c:pt>
                <c:pt idx="7873" formatCode="General">
                  <c:v>2.0402254417165802</c:v>
                </c:pt>
                <c:pt idx="7874" formatCode="General">
                  <c:v>2.0411408768831101</c:v>
                </c:pt>
                <c:pt idx="7875" formatCode="General">
                  <c:v>2.0423458415111999</c:v>
                </c:pt>
                <c:pt idx="7876" formatCode="General">
                  <c:v>2.0439741193226499</c:v>
                </c:pt>
                <c:pt idx="7877" formatCode="General">
                  <c:v>2.0461686327317401</c:v>
                </c:pt>
                <c:pt idx="7878" formatCode="General">
                  <c:v>2.0490582467671099</c:v>
                </c:pt>
                <c:pt idx="7879" formatCode="General">
                  <c:v>2.0527089910991001</c:v>
                </c:pt>
                <c:pt idx="7880" formatCode="General">
                  <c:v>2.05704226304871</c:v>
                </c:pt>
                <c:pt idx="7881" formatCode="General">
                  <c:v>2.0617364678657899</c:v>
                </c:pt>
                <c:pt idx="7882" formatCode="General">
                  <c:v>2.0661811443219</c:v>
                </c:pt>
                <c:pt idx="7883" formatCode="General">
                  <c:v>2.06959885469514</c:v>
                </c:pt>
                <c:pt idx="7884" formatCode="General">
                  <c:v>2.0713219079060301</c:v>
                </c:pt>
                <c:pt idx="7885" formatCode="General">
                  <c:v>2.07116830551626</c:v>
                </c:pt>
                <c:pt idx="7886" formatCode="General">
                  <c:v>2.06944239326599</c:v>
                </c:pt>
                <c:pt idx="7887" formatCode="General">
                  <c:v>2.06674463276934</c:v>
                </c:pt>
                <c:pt idx="7888" formatCode="General">
                  <c:v>2.0636820034434802</c:v>
                </c:pt>
                <c:pt idx="7889" formatCode="General">
                  <c:v>2.0607040780132699</c:v>
                </c:pt>
                <c:pt idx="7890" formatCode="General">
                  <c:v>2.0580742389700899</c:v>
                </c:pt>
                <c:pt idx="7891" formatCode="General">
                  <c:v>2.0559103678327002</c:v>
                </c:pt>
                <c:pt idx="7892" formatCode="General">
                  <c:v>2.0542417820579</c:v>
                </c:pt>
                <c:pt idx="7893" formatCode="General">
                  <c:v>2.0530646620897199</c:v>
                </c:pt>
                <c:pt idx="7894" formatCode="General">
                  <c:v>2.0524069471670701</c:v>
                </c:pt>
                <c:pt idx="7895" formatCode="General">
                  <c:v>2.0524519836915398</c:v>
                </c:pt>
                <c:pt idx="7896" formatCode="General">
                  <c:v>2.0539028110753201</c:v>
                </c:pt>
                <c:pt idx="7897" formatCode="General">
                  <c:v>2.0593927291925498</c:v>
                </c:pt>
                <c:pt idx="7898" formatCode="General">
                  <c:v>2.0778216443683002</c:v>
                </c:pt>
                <c:pt idx="7899" formatCode="General">
                  <c:v>2.08939104518136</c:v>
                </c:pt>
                <c:pt idx="7900" formatCode="General">
                  <c:v>2.0672446183623299</c:v>
                </c:pt>
                <c:pt idx="7901" formatCode="General">
                  <c:v>2.0508010543610702</c:v>
                </c:pt>
                <c:pt idx="7902" formatCode="General">
                  <c:v>2.04497100088052</c:v>
                </c:pt>
                <c:pt idx="7903" formatCode="General">
                  <c:v>2.0413417855871998</c:v>
                </c:pt>
                <c:pt idx="7904" formatCode="General">
                  <c:v>2.0385808005809301</c:v>
                </c:pt>
                <c:pt idx="7905" formatCode="General">
                  <c:v>2.0362717977458602</c:v>
                </c:pt>
                <c:pt idx="7906" formatCode="General">
                  <c:v>2.0342722172396899</c:v>
                </c:pt>
                <c:pt idx="7907" formatCode="General">
                  <c:v>2.0325350639097799</c:v>
                </c:pt>
                <c:pt idx="7908" formatCode="General">
                  <c:v>2.0310498231034901</c:v>
                </c:pt>
                <c:pt idx="7909" formatCode="General">
                  <c:v>2.0298207907722001</c:v>
                </c:pt>
                <c:pt idx="7910" formatCode="General">
                  <c:v>2.0288592148709301</c:v>
                </c:pt>
                <c:pt idx="7911" formatCode="General">
                  <c:v>2.0281813015876602</c:v>
                </c:pt>
                <c:pt idx="7912" formatCode="General">
                  <c:v>2.0278092083246602</c:v>
                </c:pt>
                <c:pt idx="7913" formatCode="General">
                  <c:v>2.0277742016375102</c:v>
                </c:pt>
                <c:pt idx="7914" formatCode="General">
                  <c:v>2.0281224206875499</c:v>
                </c:pt>
                <c:pt idx="7915" formatCode="General">
                  <c:v>2.02892514153538</c:v>
                </c:pt>
                <c:pt idx="7916" formatCode="General">
                  <c:v>2.0302981069457799</c:v>
                </c:pt>
                <c:pt idx="7917" formatCode="General">
                  <c:v>2.0324403618573101</c:v>
                </c:pt>
                <c:pt idx="7918" formatCode="General">
                  <c:v>2.03572720866496</c:v>
                </c:pt>
                <c:pt idx="7919" formatCode="General">
                  <c:v>2.04082793802058</c:v>
                </c:pt>
                <c:pt idx="7920" formatCode="General">
                  <c:v>2.0491273180402598</c:v>
                </c:pt>
                <c:pt idx="7921" formatCode="General">
                  <c:v>2.0625535503982002</c:v>
                </c:pt>
                <c:pt idx="7922" formatCode="General">
                  <c:v>2.0791923767250302</c:v>
                </c:pt>
                <c:pt idx="7923" formatCode="General">
                  <c:v>2.0840952298340598</c:v>
                </c:pt>
                <c:pt idx="7924" formatCode="General">
                  <c:v>2.0743324521019</c:v>
                </c:pt>
                <c:pt idx="7925" formatCode="General">
                  <c:v>2.0654034327622699</c:v>
                </c:pt>
                <c:pt idx="7926" formatCode="General">
                  <c:v>2.0612313718383199</c:v>
                </c:pt>
                <c:pt idx="7927" formatCode="General">
                  <c:v>2.0601654103735001</c:v>
                </c:pt>
                <c:pt idx="7928" formatCode="General">
                  <c:v>2.0607449921739498</c:v>
                </c:pt>
                <c:pt idx="7929" formatCode="General">
                  <c:v>2.0621721381739699</c:v>
                </c:pt>
                <c:pt idx="7930" formatCode="General">
                  <c:v>2.0643304275908498</c:v>
                </c:pt>
                <c:pt idx="7931" formatCode="General">
                  <c:v>2.0777352750928602</c:v>
                </c:pt>
                <c:pt idx="7932" formatCode="General">
                  <c:v>2.0675348268320799</c:v>
                </c:pt>
                <c:pt idx="7933" formatCode="General">
                  <c:v>2.06885114525423</c:v>
                </c:pt>
                <c:pt idx="7934" formatCode="General">
                  <c:v>2.0701522221220201</c:v>
                </c:pt>
                <c:pt idx="7935" formatCode="General">
                  <c:v>2.07129518464949</c:v>
                </c:pt>
                <c:pt idx="7936" formatCode="General">
                  <c:v>2.07228640962171</c:v>
                </c:pt>
                <c:pt idx="7937" formatCode="General">
                  <c:v>2.0731690741250599</c:v>
                </c:pt>
                <c:pt idx="7938" formatCode="General">
                  <c:v>2.0740085676209699</c:v>
                </c:pt>
                <c:pt idx="7939" formatCode="General">
                  <c:v>2.0748895281904902</c:v>
                </c:pt>
                <c:pt idx="7940" formatCode="General">
                  <c:v>2.0759164116393301</c:v>
                </c:pt>
                <c:pt idx="7941" formatCode="General">
                  <c:v>2.0772154296144398</c:v>
                </c:pt>
                <c:pt idx="7942" formatCode="General">
                  <c:v>2.0789354730995302</c:v>
                </c:pt>
                <c:pt idx="7943" formatCode="General">
                  <c:v>2.0812432227706399</c:v>
                </c:pt>
                <c:pt idx="7944" formatCode="General">
                  <c:v>2.0843028563102699</c:v>
                </c:pt>
                <c:pt idx="7945" formatCode="General">
                  <c:v>2.0882243030729399</c:v>
                </c:pt>
                <c:pt idx="7946" formatCode="General">
                  <c:v>2.0929628960863398</c:v>
                </c:pt>
                <c:pt idx="7947" formatCode="General">
                  <c:v>2.0981784565770498</c:v>
                </c:pt>
                <c:pt idx="7948" formatCode="General">
                  <c:v>2.1031426009082401</c:v>
                </c:pt>
                <c:pt idx="7949" formatCode="General">
                  <c:v>2.1068705641127501</c:v>
                </c:pt>
                <c:pt idx="7950" formatCode="General">
                  <c:v>2.10855728904051</c:v>
                </c:pt>
                <c:pt idx="7951" formatCode="General">
                  <c:v>2.1080336690163799</c:v>
                </c:pt>
                <c:pt idx="7952" formatCode="General">
                  <c:v>2.1058089310360399</c:v>
                </c:pt>
                <c:pt idx="7953" formatCode="General">
                  <c:v>2.1027000100358602</c:v>
                </c:pt>
                <c:pt idx="7954" formatCode="General">
                  <c:v>2.09943933615126</c:v>
                </c:pt>
                <c:pt idx="7955" formatCode="General">
                  <c:v>2.0965063361440501</c:v>
                </c:pt>
                <c:pt idx="7956" formatCode="General">
                  <c:v>2.0941418789193</c:v>
                </c:pt>
                <c:pt idx="7957" formatCode="General">
                  <c:v>2.0924263517069202</c:v>
                </c:pt>
                <c:pt idx="7958" formatCode="General">
                  <c:v>2.09135540975221</c:v>
                </c:pt>
                <c:pt idx="7959" formatCode="General">
                  <c:v>2.09090462832315</c:v>
                </c:pt>
                <c:pt idx="7960" formatCode="General">
                  <c:v>2.0911130218796998</c:v>
                </c:pt>
                <c:pt idx="7961" formatCode="General">
                  <c:v>2.0922897157170399</c:v>
                </c:pt>
                <c:pt idx="7962" formatCode="General">
                  <c:v>2.0958109674324601</c:v>
                </c:pt>
                <c:pt idx="7963" formatCode="General">
                  <c:v>2.1080383426611702</c:v>
                </c:pt>
                <c:pt idx="7964" formatCode="General">
                  <c:v>2.13624162682739</c:v>
                </c:pt>
                <c:pt idx="7965" formatCode="General">
                  <c:v>2.1099991014426802</c:v>
                </c:pt>
                <c:pt idx="7966" formatCode="General">
                  <c:v>2.09511892898034</c:v>
                </c:pt>
                <c:pt idx="7967" formatCode="General">
                  <c:v>2.0895578951142801</c:v>
                </c:pt>
                <c:pt idx="7968" formatCode="General">
                  <c:v>2.0863943933083799</c:v>
                </c:pt>
                <c:pt idx="7969" formatCode="General">
                  <c:v>2.0840039660817302</c:v>
                </c:pt>
                <c:pt idx="7970" formatCode="General">
                  <c:v>2.0819478459880698</c:v>
                </c:pt>
                <c:pt idx="7971" formatCode="General">
                  <c:v>2.0801040867802501</c:v>
                </c:pt>
                <c:pt idx="7972" formatCode="General">
                  <c:v>2.0784501297093398</c:v>
                </c:pt>
                <c:pt idx="7973" formatCode="General">
                  <c:v>2.0769953171731799</c:v>
                </c:pt>
                <c:pt idx="7974" formatCode="General">
                  <c:v>2.0757573183043201</c:v>
                </c:pt>
                <c:pt idx="7975" formatCode="General">
                  <c:v>2.0747541719022302</c:v>
                </c:pt>
                <c:pt idx="7976" formatCode="General">
                  <c:v>2.07400268046672</c:v>
                </c:pt>
                <c:pt idx="7977" formatCode="General">
                  <c:v>2.0735196427670401</c:v>
                </c:pt>
                <c:pt idx="7978" formatCode="General">
                  <c:v>2.0733245846619699</c:v>
                </c:pt>
                <c:pt idx="7979" formatCode="General">
                  <c:v>2.0734437519706601</c:v>
                </c:pt>
                <c:pt idx="7980" formatCode="General">
                  <c:v>2.0739160415075601</c:v>
                </c:pt>
                <c:pt idx="7981" formatCode="General">
                  <c:v>2.0748029191675501</c:v>
                </c:pt>
                <c:pt idx="7982" formatCode="General">
                  <c:v>2.0762079601375101</c:v>
                </c:pt>
                <c:pt idx="7983" formatCode="General">
                  <c:v>2.0783102372279498</c:v>
                </c:pt>
                <c:pt idx="7984" formatCode="General">
                  <c:v>2.0814647418423902</c:v>
                </c:pt>
                <c:pt idx="7985" formatCode="General">
                  <c:v>2.0864031810005801</c:v>
                </c:pt>
                <c:pt idx="7986" formatCode="General">
                  <c:v>2.0947222352370498</c:v>
                </c:pt>
                <c:pt idx="7987" formatCode="General">
                  <c:v>2.1092702873826799</c:v>
                </c:pt>
                <c:pt idx="7988" formatCode="General">
                  <c:v>2.1279332488835898</c:v>
                </c:pt>
                <c:pt idx="7989" formatCode="General">
                  <c:v>2.12898020884818</c:v>
                </c:pt>
                <c:pt idx="7990" formatCode="General">
                  <c:v>2.11622519939211</c:v>
                </c:pt>
                <c:pt idx="7991" formatCode="General">
                  <c:v>2.10851561953679</c:v>
                </c:pt>
                <c:pt idx="7992" formatCode="General">
                  <c:v>2.1060387593241199</c:v>
                </c:pt>
                <c:pt idx="7993" formatCode="General">
                  <c:v>2.1062305556937502</c:v>
                </c:pt>
                <c:pt idx="7994" formatCode="General">
                  <c:v>2.1077123971735801</c:v>
                </c:pt>
                <c:pt idx="7995" formatCode="General">
                  <c:v>2.1106018892119098</c:v>
                </c:pt>
                <c:pt idx="7996" formatCode="General">
                  <c:v>2.1126544883756901</c:v>
                </c:pt>
                <c:pt idx="7997" formatCode="General">
                  <c:v>2.1137304480530199</c:v>
                </c:pt>
                <c:pt idx="7998" formatCode="General">
                  <c:v>2.1154673211451001</c:v>
                </c:pt>
                <c:pt idx="7999" formatCode="General">
                  <c:v>2.1170075328983899</c:v>
                </c:pt>
                <c:pt idx="8000" formatCode="General">
                  <c:v>2.1182895352690898</c:v>
                </c:pt>
                <c:pt idx="8001" formatCode="General">
                  <c:v>2.11931941960141</c:v>
                </c:pt>
                <c:pt idx="8002" formatCode="General">
                  <c:v>2.1201325240800899</c:v>
                </c:pt>
                <c:pt idx="8003" formatCode="General">
                  <c:v>2.1207859872750601</c:v>
                </c:pt>
                <c:pt idx="8004" formatCode="General">
                  <c:v>2.1213545944720802</c:v>
                </c:pt>
                <c:pt idx="8005" formatCode="General">
                  <c:v>2.1219304534174701</c:v>
                </c:pt>
                <c:pt idx="8006" formatCode="General">
                  <c:v>2.1226252026532402</c:v>
                </c:pt>
                <c:pt idx="8007" formatCode="General">
                  <c:v>2.1235740867491701</c:v>
                </c:pt>
                <c:pt idx="8008" formatCode="General">
                  <c:v>2.1249401667072099</c:v>
                </c:pt>
                <c:pt idx="8009" formatCode="General">
                  <c:v>2.12691407587169</c:v>
                </c:pt>
                <c:pt idx="8010" formatCode="General">
                  <c:v>2.1297521076431001</c:v>
                </c:pt>
                <c:pt idx="8011" formatCode="General">
                  <c:v>2.13345521881693</c:v>
                </c:pt>
                <c:pt idx="8012" formatCode="General">
                  <c:v>2.1381853638186401</c:v>
                </c:pt>
                <c:pt idx="8013" formatCode="General">
                  <c:v>2.1435321188895902</c:v>
                </c:pt>
                <c:pt idx="8014" formatCode="General">
                  <c:v>2.14861563469531</c:v>
                </c:pt>
                <c:pt idx="8015" formatCode="General">
                  <c:v>2.15218252216023</c:v>
                </c:pt>
                <c:pt idx="8016" formatCode="General">
                  <c:v>2.1532420009278299</c:v>
                </c:pt>
                <c:pt idx="8017" formatCode="General">
                  <c:v>2.15172236936501</c:v>
                </c:pt>
                <c:pt idx="8018" formatCode="General">
                  <c:v>2.1484335037063</c:v>
                </c:pt>
                <c:pt idx="8019" formatCode="General">
                  <c:v>2.14445144504236</c:v>
                </c:pt>
                <c:pt idx="8020" formatCode="General">
                  <c:v>2.1406110921582502</c:v>
                </c:pt>
                <c:pt idx="8021" formatCode="General">
                  <c:v>2.1373798876630299</c:v>
                </c:pt>
                <c:pt idx="8022" formatCode="General">
                  <c:v>2.13494741123381</c:v>
                </c:pt>
                <c:pt idx="8023" formatCode="General">
                  <c:v>2.1333473071331999</c:v>
                </c:pt>
                <c:pt idx="8024" formatCode="General">
                  <c:v>2.13254823001005</c:v>
                </c:pt>
                <c:pt idx="8025" formatCode="General">
                  <c:v>2.1325274223269401</c:v>
                </c:pt>
                <c:pt idx="8026" formatCode="General">
                  <c:v>2.1333962222411098</c:v>
                </c:pt>
                <c:pt idx="8027" formatCode="General">
                  <c:v>2.1358496577575901</c:v>
                </c:pt>
                <c:pt idx="8028" formatCode="General">
                  <c:v>2.1436906474564101</c:v>
                </c:pt>
                <c:pt idx="8029" formatCode="General">
                  <c:v>2.1731417757990399</c:v>
                </c:pt>
                <c:pt idx="8030" formatCode="General">
                  <c:v>2.15791857159524</c:v>
                </c:pt>
                <c:pt idx="8031" formatCode="General">
                  <c:v>2.140175759406</c:v>
                </c:pt>
                <c:pt idx="8032" formatCode="General">
                  <c:v>2.1349418568492702</c:v>
                </c:pt>
                <c:pt idx="8033" formatCode="General">
                  <c:v>2.1322310730690801</c:v>
                </c:pt>
                <c:pt idx="8034" formatCode="General">
                  <c:v>2.1301085754572502</c:v>
                </c:pt>
                <c:pt idx="8035" formatCode="General">
                  <c:v>2.1281336701123799</c:v>
                </c:pt>
                <c:pt idx="8036" formatCode="General">
                  <c:v>2.12622145738364</c:v>
                </c:pt>
                <c:pt idx="8037" formatCode="General">
                  <c:v>2.1243895641081698</c:v>
                </c:pt>
                <c:pt idx="8038" formatCode="General">
                  <c:v>2.12268196083064</c:v>
                </c:pt>
                <c:pt idx="8039" formatCode="General">
                  <c:v>2.1211423037141799</c:v>
                </c:pt>
                <c:pt idx="8040" formatCode="General">
                  <c:v>2.1198053525108</c:v>
                </c:pt>
                <c:pt idx="8041" formatCode="General">
                  <c:v>2.1186960557514198</c:v>
                </c:pt>
                <c:pt idx="8042" formatCode="General">
                  <c:v>2.1178319580809499</c:v>
                </c:pt>
                <c:pt idx="8043" formatCode="General">
                  <c:v>2.11722693855745</c:v>
                </c:pt>
                <c:pt idx="8044" formatCode="General">
                  <c:v>2.1168954973368299</c:v>
                </c:pt>
                <c:pt idx="8045" formatCode="General">
                  <c:v>2.1168577545529401</c:v>
                </c:pt>
                <c:pt idx="8046" formatCode="General">
                  <c:v>2.1171449302402001</c:v>
                </c:pt>
                <c:pt idx="8047" formatCode="General">
                  <c:v>2.1178105021409102</c:v>
                </c:pt>
                <c:pt idx="8048" formatCode="General">
                  <c:v>2.1189478775836599</c:v>
                </c:pt>
                <c:pt idx="8049" formatCode="General">
                  <c:v>2.12073123043456</c:v>
                </c:pt>
                <c:pt idx="8050" formatCode="General">
                  <c:v>2.1235158405974901</c:v>
                </c:pt>
                <c:pt idx="8051" formatCode="General">
                  <c:v>2.1281075088611598</c:v>
                </c:pt>
                <c:pt idx="8052" formatCode="General">
                  <c:v>2.1364961111281602</c:v>
                </c:pt>
                <c:pt idx="8053" formatCode="General">
                  <c:v>2.1528192233533798</c:v>
                </c:pt>
                <c:pt idx="8054" formatCode="General">
                  <c:v>2.1719942116361901</c:v>
                </c:pt>
                <c:pt idx="8055" formatCode="General">
                  <c:v>2.1640167239857901</c:v>
                </c:pt>
                <c:pt idx="8056" formatCode="General">
                  <c:v>2.15046683014394</c:v>
                </c:pt>
                <c:pt idx="8057" formatCode="General">
                  <c:v>2.1451579717823601</c:v>
                </c:pt>
                <c:pt idx="8058" formatCode="General">
                  <c:v>2.1442790630005</c:v>
                </c:pt>
                <c:pt idx="8059" formatCode="General">
                  <c:v>2.14538036320462</c:v>
                </c:pt>
                <c:pt idx="8060" formatCode="General">
                  <c:v>2.1679192703885302</c:v>
                </c:pt>
                <c:pt idx="8061" formatCode="General">
                  <c:v>2.1492445648316099</c:v>
                </c:pt>
                <c:pt idx="8062" formatCode="General">
                  <c:v>2.15108368915417</c:v>
                </c:pt>
                <c:pt idx="8063" formatCode="General">
                  <c:v>2.15284547195396</c:v>
                </c:pt>
                <c:pt idx="8064" formatCode="General">
                  <c:v>2.1543237309870702</c:v>
                </c:pt>
                <c:pt idx="8065" formatCode="General">
                  <c:v>2.1554632552719202</c:v>
                </c:pt>
                <c:pt idx="8066" formatCode="General">
                  <c:v>2.1562581499293199</c:v>
                </c:pt>
                <c:pt idx="8067" formatCode="General">
                  <c:v>2.1567345916914902</c:v>
                </c:pt>
                <c:pt idx="8068" formatCode="General">
                  <c:v>2.1569420668867498</c:v>
                </c:pt>
                <c:pt idx="8069" formatCode="General">
                  <c:v>2.1569479635243098</c:v>
                </c:pt>
                <c:pt idx="8070" formatCode="General">
                  <c:v>2.15683503663855</c:v>
                </c:pt>
                <c:pt idx="8071" formatCode="General">
                  <c:v>2.1567018131418099</c:v>
                </c:pt>
                <c:pt idx="8072" formatCode="General">
                  <c:v>2.1566659916289801</c:v>
                </c:pt>
                <c:pt idx="8073" formatCode="General">
                  <c:v>2.1568706393002399</c:v>
                </c:pt>
                <c:pt idx="8074" formatCode="General">
                  <c:v>2.15749185178597</c:v>
                </c:pt>
                <c:pt idx="8075" formatCode="General">
                  <c:v>2.1587440583094502</c:v>
                </c:pt>
                <c:pt idx="8076" formatCode="General">
                  <c:v>2.1608707085135301</c:v>
                </c:pt>
                <c:pt idx="8077" formatCode="General">
                  <c:v>2.16409241489777</c:v>
                </c:pt>
                <c:pt idx="8078" formatCode="General">
                  <c:v>2.16846314658692</c:v>
                </c:pt>
                <c:pt idx="8079" formatCode="General">
                  <c:v>2.1735983529227498</c:v>
                </c:pt>
                <c:pt idx="8080" formatCode="General">
                  <c:v>2.1784043478625499</c:v>
                </c:pt>
                <c:pt idx="8081" formatCode="General">
                  <c:v>2.1812664689302701</c:v>
                </c:pt>
                <c:pt idx="8082" formatCode="General">
                  <c:v>2.18101248027848</c:v>
                </c:pt>
                <c:pt idx="8083" formatCode="General">
                  <c:v>2.1778212365730001</c:v>
                </c:pt>
                <c:pt idx="8084" formatCode="General">
                  <c:v>2.1729425592901501</c:v>
                </c:pt>
                <c:pt idx="8085" formatCode="General">
                  <c:v>2.1677152195603999</c:v>
                </c:pt>
                <c:pt idx="8086" formatCode="General">
                  <c:v>2.1630017523466898</c:v>
                </c:pt>
                <c:pt idx="8087" formatCode="General">
                  <c:v>2.1591903933991299</c:v>
                </c:pt>
                <c:pt idx="8088" formatCode="General">
                  <c:v>2.1563877330300598</c:v>
                </c:pt>
                <c:pt idx="8089" formatCode="General">
                  <c:v>2.1545782871677699</c:v>
                </c:pt>
                <c:pt idx="8090" formatCode="General">
                  <c:v>2.1537227349188899</c:v>
                </c:pt>
                <c:pt idx="8091" formatCode="General">
                  <c:v>2.1538515700219398</c:v>
                </c:pt>
                <c:pt idx="8092" formatCode="General">
                  <c:v>2.1553448839375999</c:v>
                </c:pt>
                <c:pt idx="8093" formatCode="General">
                  <c:v>2.1627626401697602</c:v>
                </c:pt>
                <c:pt idx="8094" formatCode="General">
                  <c:v>2.18372305534219</c:v>
                </c:pt>
                <c:pt idx="8095" formatCode="General">
                  <c:v>2.1829531421207098</c:v>
                </c:pt>
                <c:pt idx="8096" formatCode="General">
                  <c:v>2.1620963468996202</c:v>
                </c:pt>
                <c:pt idx="8097" formatCode="General">
                  <c:v>2.1574626932655701</c:v>
                </c:pt>
                <c:pt idx="8098" formatCode="General">
                  <c:v>2.1553214851648899</c:v>
                </c:pt>
                <c:pt idx="8099" formatCode="General">
                  <c:v>2.1534992952325198</c:v>
                </c:pt>
                <c:pt idx="8100" formatCode="General">
                  <c:v>2.1515618554493399</c:v>
                </c:pt>
                <c:pt idx="8101" formatCode="General">
                  <c:v>2.1494647602854702</c:v>
                </c:pt>
                <c:pt idx="8102" formatCode="General">
                  <c:v>2.1472788081296099</c:v>
                </c:pt>
                <c:pt idx="8103" formatCode="General">
                  <c:v>2.1451020063989201</c:v>
                </c:pt>
                <c:pt idx="8104" formatCode="General">
                  <c:v>2.14302419682347</c:v>
                </c:pt>
                <c:pt idx="8105" formatCode="General">
                  <c:v>2.1411140668662898</c:v>
                </c:pt>
                <c:pt idx="8106" formatCode="General">
                  <c:v>2.1394175380879199</c:v>
                </c:pt>
                <c:pt idx="8107" formatCode="General">
                  <c:v>2.1379616647226101</c:v>
                </c:pt>
                <c:pt idx="8108" formatCode="General">
                  <c:v>2.13676062537172</c:v>
                </c:pt>
                <c:pt idx="8109" formatCode="General">
                  <c:v>2.1367080061471602</c:v>
                </c:pt>
                <c:pt idx="8110" formatCode="General">
                  <c:v>2.1351525869390802</c:v>
                </c:pt>
                <c:pt idx="8111" formatCode="General">
                  <c:v>2.1347645378782598</c:v>
                </c:pt>
                <c:pt idx="8112" formatCode="General">
                  <c:v>2.1346817227986201</c:v>
                </c:pt>
                <c:pt idx="8113" formatCode="General">
                  <c:v>2.1349498962448301</c:v>
                </c:pt>
                <c:pt idx="8114" formatCode="General">
                  <c:v>2.1356560738960901</c:v>
                </c:pt>
                <c:pt idx="8115" formatCode="General">
                  <c:v>2.13697337268253</c:v>
                </c:pt>
                <c:pt idx="8116" formatCode="General">
                  <c:v>2.1392808278447899</c:v>
                </c:pt>
                <c:pt idx="8117" formatCode="General">
                  <c:v>2.1435276015453901</c:v>
                </c:pt>
                <c:pt idx="8118" formatCode="General">
                  <c:v>2.1524129554848201</c:v>
                </c:pt>
                <c:pt idx="8119" formatCode="General">
                  <c:v>2.1720428807789598</c:v>
                </c:pt>
                <c:pt idx="8120" formatCode="General">
                  <c:v>2.1858657113128799</c:v>
                </c:pt>
                <c:pt idx="8121" formatCode="General">
                  <c:v>2.1678915364491602</c:v>
                </c:pt>
                <c:pt idx="8122" formatCode="General">
                  <c:v>2.15760835639459</c:v>
                </c:pt>
                <c:pt idx="8123" formatCode="General">
                  <c:v>2.15495032133015</c:v>
                </c:pt>
                <c:pt idx="8124" formatCode="General">
                  <c:v>2.1554804110009198</c:v>
                </c:pt>
                <c:pt idx="8125" formatCode="General">
                  <c:v>2.15723546369771</c:v>
                </c:pt>
                <c:pt idx="8126" formatCode="General">
                  <c:v>2.1584585333325701</c:v>
                </c:pt>
                <c:pt idx="8127" formatCode="General">
                  <c:v>2.1602833122305398</c:v>
                </c:pt>
                <c:pt idx="8128" formatCode="General">
                  <c:v>2.16194995433947</c:v>
                </c:pt>
                <c:pt idx="8129" formatCode="General">
                  <c:v>2.1633004151619901</c:v>
                </c:pt>
                <c:pt idx="8130" formatCode="General">
                  <c:v>2.16425586426642</c:v>
                </c:pt>
                <c:pt idx="8131" formatCode="General">
                  <c:v>2.1647884767626899</c:v>
                </c:pt>
                <c:pt idx="8132" formatCode="General">
                  <c:v>2.1649091897888302</c:v>
                </c:pt>
                <c:pt idx="8133" formatCode="General">
                  <c:v>2.1646579950901801</c:v>
                </c:pt>
                <c:pt idx="8134" formatCode="General">
                  <c:v>2.1640959623967602</c:v>
                </c:pt>
                <c:pt idx="8135" formatCode="General">
                  <c:v>2.16329966736361</c:v>
                </c:pt>
                <c:pt idx="8136" formatCode="General">
                  <c:v>2.1623586558901202</c:v>
                </c:pt>
                <c:pt idx="8137" formatCode="General">
                  <c:v>2.1613769358666302</c:v>
                </c:pt>
                <c:pt idx="8138" formatCode="General">
                  <c:v>2.1604744763964701</c:v>
                </c:pt>
                <c:pt idx="8139" formatCode="General">
                  <c:v>2.1598017690115698</c:v>
                </c:pt>
                <c:pt idx="8140" formatCode="General">
                  <c:v>2.1595453606802502</c:v>
                </c:pt>
                <c:pt idx="8141" formatCode="General">
                  <c:v>2.1599426267426098</c:v>
                </c:pt>
                <c:pt idx="8142" formatCode="General">
                  <c:v>2.1612806752172902</c:v>
                </c:pt>
                <c:pt idx="8143" formatCode="General">
                  <c:v>2.1638489464928998</c:v>
                </c:pt>
                <c:pt idx="8144" formatCode="General">
                  <c:v>2.16776984560313</c:v>
                </c:pt>
                <c:pt idx="8145" formatCode="General">
                  <c:v>2.1726238840965402</c:v>
                </c:pt>
                <c:pt idx="8146" formatCode="General">
                  <c:v>2.1770193874125798</c:v>
                </c:pt>
                <c:pt idx="8147" formatCode="General">
                  <c:v>2.1788552006035098</c:v>
                </c:pt>
                <c:pt idx="8148" formatCode="General">
                  <c:v>2.17682088461597</c:v>
                </c:pt>
                <c:pt idx="8149" formatCode="General">
                  <c:v>2.17157715057093</c:v>
                </c:pt>
                <c:pt idx="8150" formatCode="General">
                  <c:v>2.1649382555255299</c:v>
                </c:pt>
                <c:pt idx="8151" formatCode="General">
                  <c:v>2.1584352257137298</c:v>
                </c:pt>
                <c:pt idx="8152" formatCode="General">
                  <c:v>2.1528442708561699</c:v>
                </c:pt>
                <c:pt idx="8153" formatCode="General">
                  <c:v>2.1484102204946298</c:v>
                </c:pt>
                <c:pt idx="8154" formatCode="General">
                  <c:v>2.1451414150929602</c:v>
                </c:pt>
                <c:pt idx="8155" formatCode="General">
                  <c:v>2.1429867347884799</c:v>
                </c:pt>
                <c:pt idx="8156" formatCode="General">
                  <c:v>2.1419435865727898</c:v>
                </c:pt>
                <c:pt idx="8157" formatCode="General">
                  <c:v>2.14323660679571</c:v>
                </c:pt>
                <c:pt idx="8158" formatCode="General">
                  <c:v>2.14504445557401</c:v>
                </c:pt>
                <c:pt idx="8159" formatCode="General">
                  <c:v>2.16144583968951</c:v>
                </c:pt>
                <c:pt idx="8160" formatCode="General">
                  <c:v>2.1731357302118202</c:v>
                </c:pt>
                <c:pt idx="8161" formatCode="General">
                  <c:v>2.14919960681513</c:v>
                </c:pt>
                <c:pt idx="8162" formatCode="General">
                  <c:v>2.14553452074448</c:v>
                </c:pt>
                <c:pt idx="8163" formatCode="General">
                  <c:v>2.1442757655445002</c:v>
                </c:pt>
                <c:pt idx="8164" formatCode="General">
                  <c:v>2.1430832956840602</c:v>
                </c:pt>
                <c:pt idx="8165" formatCode="General">
                  <c:v>2.1414756470184901</c:v>
                </c:pt>
                <c:pt idx="8166" formatCode="General">
                  <c:v>2.1394010871781899</c:v>
                </c:pt>
                <c:pt idx="8167" formatCode="General">
                  <c:v>2.13696912528922</c:v>
                </c:pt>
                <c:pt idx="8168" formatCode="General">
                  <c:v>2.13434581672866</c:v>
                </c:pt>
                <c:pt idx="8169" formatCode="General">
                  <c:v>2.1316954096534499</c:v>
                </c:pt>
                <c:pt idx="8170" formatCode="General">
                  <c:v>2.1291503967163399</c:v>
                </c:pt>
                <c:pt idx="8171" formatCode="General">
                  <c:v>2.1268021953127501</c:v>
                </c:pt>
                <c:pt idx="8172" formatCode="General">
                  <c:v>2.1247044929260901</c:v>
                </c:pt>
                <c:pt idx="8173" formatCode="General">
                  <c:v>2.1228822252814998</c:v>
                </c:pt>
                <c:pt idx="8174" formatCode="General">
                  <c:v>2.1213419404292799</c:v>
                </c:pt>
                <c:pt idx="8175" formatCode="General">
                  <c:v>2.1200814129172998</c:v>
                </c:pt>
                <c:pt idx="8176" formatCode="General">
                  <c:v>2.1190971425427798</c:v>
                </c:pt>
                <c:pt idx="8177" formatCode="General">
                  <c:v>2.1183914490025302</c:v>
                </c:pt>
                <c:pt idx="8178" formatCode="General">
                  <c:v>2.11797966901123</c:v>
                </c:pt>
                <c:pt idx="8179" formatCode="General">
                  <c:v>2.1179007396410201</c:v>
                </c:pt>
                <c:pt idx="8180" formatCode="General">
                  <c:v>2.1182383528964501</c:v>
                </c:pt>
                <c:pt idx="8181" formatCode="General">
                  <c:v>2.1191736158703298</c:v>
                </c:pt>
                <c:pt idx="8182" formatCode="General">
                  <c:v>2.1211407738504202</c:v>
                </c:pt>
                <c:pt idx="8183" formatCode="General">
                  <c:v>2.1253736549218498</c:v>
                </c:pt>
                <c:pt idx="8184" formatCode="General">
                  <c:v>2.1360385325119502</c:v>
                </c:pt>
                <c:pt idx="8185" formatCode="General">
                  <c:v>2.161015855674</c:v>
                </c:pt>
                <c:pt idx="8186" formatCode="General">
                  <c:v>2.1562936418810499</c:v>
                </c:pt>
                <c:pt idx="8187" formatCode="General">
                  <c:v>2.1380764253566</c:v>
                </c:pt>
                <c:pt idx="8188" formatCode="General">
                  <c:v>2.1327925305086501</c:v>
                </c:pt>
                <c:pt idx="8189" formatCode="General">
                  <c:v>2.1460714846110398</c:v>
                </c:pt>
                <c:pt idx="8190" formatCode="General">
                  <c:v>2.13323182100181</c:v>
                </c:pt>
                <c:pt idx="8191" formatCode="General">
                  <c:v>2.1348334085806502</c:v>
                </c:pt>
                <c:pt idx="8192" formatCode="General">
                  <c:v>2.1366423401265999</c:v>
                </c:pt>
                <c:pt idx="8193" formatCode="General">
                  <c:v>2.13833948814356</c:v>
                </c:pt>
                <c:pt idx="8194" formatCode="General">
                  <c:v>2.1397385607885799</c:v>
                </c:pt>
                <c:pt idx="8195" formatCode="General">
                  <c:v>2.1407224935020901</c:v>
                </c:pt>
                <c:pt idx="8196" formatCode="General">
                  <c:v>2.1412305042030102</c:v>
                </c:pt>
                <c:pt idx="8197" formatCode="General">
                  <c:v>2.1412498201333601</c:v>
                </c:pt>
                <c:pt idx="8198" formatCode="General">
                  <c:v>2.1408061746930498</c:v>
                </c:pt>
                <c:pt idx="8199" formatCode="General">
                  <c:v>2.13995351864195</c:v>
                </c:pt>
                <c:pt idx="8200" formatCode="General">
                  <c:v>2.1387648622717799</c:v>
                </c:pt>
                <c:pt idx="8201" formatCode="General">
                  <c:v>2.1373257540535602</c:v>
                </c:pt>
                <c:pt idx="8202" formatCode="General">
                  <c:v>2.13573173426022</c:v>
                </c:pt>
                <c:pt idx="8203" formatCode="General">
                  <c:v>2.1340895600838401</c:v>
                </c:pt>
                <c:pt idx="8204" formatCode="General">
                  <c:v>2.1325231253557</c:v>
                </c:pt>
                <c:pt idx="8205" formatCode="General">
                  <c:v>2.13118426482044</c:v>
                </c:pt>
                <c:pt idx="8206" formatCode="General">
                  <c:v>2.1302688353866999</c:v>
                </c:pt>
                <c:pt idx="8207" formatCode="General">
                  <c:v>2.1300361488569099</c:v>
                </c:pt>
                <c:pt idx="8208" formatCode="General">
                  <c:v>2.13082022803848</c:v>
                </c:pt>
                <c:pt idx="8209" formatCode="General">
                  <c:v>2.1329913436830101</c:v>
                </c:pt>
                <c:pt idx="8210" formatCode="General">
                  <c:v>2.1367582331478698</c:v>
                </c:pt>
                <c:pt idx="8211" formatCode="General">
                  <c:v>2.1416479300099001</c:v>
                </c:pt>
                <c:pt idx="8212" formatCode="General">
                  <c:v>2.1458328635855102</c:v>
                </c:pt>
                <c:pt idx="8213" formatCode="General">
                  <c:v>2.14656444686167</c:v>
                </c:pt>
                <c:pt idx="8214" formatCode="General">
                  <c:v>2.1425610494856802</c:v>
                </c:pt>
                <c:pt idx="8215" formatCode="General">
                  <c:v>2.13531667946117</c:v>
                </c:pt>
                <c:pt idx="8216" formatCode="General">
                  <c:v>2.1272552851080402</c:v>
                </c:pt>
                <c:pt idx="8217" formatCode="General">
                  <c:v>2.11991807889927</c:v>
                </c:pt>
                <c:pt idx="8218" formatCode="General">
                  <c:v>2.1138547530093201</c:v>
                </c:pt>
                <c:pt idx="8219" formatCode="General">
                  <c:v>2.1091216768078702</c:v>
                </c:pt>
                <c:pt idx="8220" formatCode="General">
                  <c:v>2.10563698116112</c:v>
                </c:pt>
                <c:pt idx="8221" formatCode="General">
                  <c:v>2.10343457175868</c:v>
                </c:pt>
                <c:pt idx="8222" formatCode="General">
                  <c:v>2.1023477923015799</c:v>
                </c:pt>
                <c:pt idx="8223" formatCode="General">
                  <c:v>2.10343456336469</c:v>
                </c:pt>
                <c:pt idx="8224" formatCode="General">
                  <c:v>2.11442262073541</c:v>
                </c:pt>
                <c:pt idx="8225" formatCode="General">
                  <c:v>2.1339184734520198</c:v>
                </c:pt>
                <c:pt idx="8226" formatCode="General">
                  <c:v>2.1077214537602398</c:v>
                </c:pt>
                <c:pt idx="8227" formatCode="General">
                  <c:v>2.1053240529907602</c:v>
                </c:pt>
                <c:pt idx="8228" formatCode="General">
                  <c:v>2.10529939831821</c:v>
                </c:pt>
                <c:pt idx="8229" formatCode="General">
                  <c:v>2.1052977414906602</c:v>
                </c:pt>
                <c:pt idx="8230" formatCode="General">
                  <c:v>2.1046936969144401</c:v>
                </c:pt>
                <c:pt idx="8231" formatCode="General">
                  <c:v>2.1032934907525802</c:v>
                </c:pt>
                <c:pt idx="8232" formatCode="General">
                  <c:v>2.1011481518280002</c:v>
                </c:pt>
                <c:pt idx="8233" formatCode="General">
                  <c:v>2.0984584886747699</c:v>
                </c:pt>
                <c:pt idx="8234" formatCode="General">
                  <c:v>2.0954820013869</c:v>
                </c:pt>
                <c:pt idx="8235" formatCode="General">
                  <c:v>2.0924586267914802</c:v>
                </c:pt>
                <c:pt idx="8236" formatCode="General">
                  <c:v>2.0895718928487201</c:v>
                </c:pt>
                <c:pt idx="8237" formatCode="General">
                  <c:v>2.08693389638765</c:v>
                </c:pt>
                <c:pt idx="8238" formatCode="General">
                  <c:v>2.08460732896829</c:v>
                </c:pt>
                <c:pt idx="8239" formatCode="General">
                  <c:v>2.0826097966157202</c:v>
                </c:pt>
                <c:pt idx="8240" formatCode="General">
                  <c:v>2.0809362837890899</c:v>
                </c:pt>
                <c:pt idx="8241" formatCode="General">
                  <c:v>2.07957126798</c:v>
                </c:pt>
                <c:pt idx="8242" formatCode="General">
                  <c:v>2.07849879382518</c:v>
                </c:pt>
                <c:pt idx="8243" formatCode="General">
                  <c:v>2.0777103991505799</c:v>
                </c:pt>
                <c:pt idx="8244" formatCode="General">
                  <c:v>2.0772129137768101</c:v>
                </c:pt>
                <c:pt idx="8245" formatCode="General">
                  <c:v>2.0770399531246801</c:v>
                </c:pt>
                <c:pt idx="8246" formatCode="General">
                  <c:v>2.07727655460674</c:v>
                </c:pt>
                <c:pt idx="8247" formatCode="General">
                  <c:v>2.0781268242649098</c:v>
                </c:pt>
                <c:pt idx="8248" formatCode="General">
                  <c:v>2.0801417263845399</c:v>
                </c:pt>
                <c:pt idx="8249" formatCode="General">
                  <c:v>2.0851809112304802</c:v>
                </c:pt>
                <c:pt idx="8250" formatCode="General">
                  <c:v>2.1009505608324499</c:v>
                </c:pt>
                <c:pt idx="8251" formatCode="General">
                  <c:v>2.1238891660223498</c:v>
                </c:pt>
                <c:pt idx="8252" formatCode="General">
                  <c:v>2.0991314210889902</c:v>
                </c:pt>
                <c:pt idx="8253" formatCode="General">
                  <c:v>2.08993851983027</c:v>
                </c:pt>
                <c:pt idx="8254" formatCode="General">
                  <c:v>2.08841850708657</c:v>
                </c:pt>
                <c:pt idx="8255" formatCode="General">
                  <c:v>2.0891038611052899</c:v>
                </c:pt>
                <c:pt idx="8256" formatCode="General">
                  <c:v>2.0907949964580199</c:v>
                </c:pt>
                <c:pt idx="8257" formatCode="General">
                  <c:v>2.0928040749555801</c:v>
                </c:pt>
                <c:pt idx="8258" formatCode="General">
                  <c:v>2.0948090115776301</c:v>
                </c:pt>
                <c:pt idx="8259" formatCode="General">
                  <c:v>2.0965862051145101</c:v>
                </c:pt>
                <c:pt idx="8260" formatCode="General">
                  <c:v>2.0979728423416901</c:v>
                </c:pt>
                <c:pt idx="8261" formatCode="General">
                  <c:v>2.0988629911358001</c:v>
                </c:pt>
                <c:pt idx="8262" formatCode="General">
                  <c:v>2.0992071762009301</c:v>
                </c:pt>
                <c:pt idx="8263" formatCode="General">
                  <c:v>2.09900697561369</c:v>
                </c:pt>
                <c:pt idx="8264" formatCode="General">
                  <c:v>2.0983044396477801</c:v>
                </c:pt>
                <c:pt idx="8265" formatCode="General">
                  <c:v>2.0971693703460299</c:v>
                </c:pt>
                <c:pt idx="8266" formatCode="General">
                  <c:v>2.0956881383624899</c:v>
                </c:pt>
                <c:pt idx="8267" formatCode="General">
                  <c:v>2.0939559176290099</c:v>
                </c:pt>
                <c:pt idx="8268" formatCode="General">
                  <c:v>2.09207383430926</c:v>
                </c:pt>
                <c:pt idx="8269" formatCode="General">
                  <c:v>2.0901510345619698</c:v>
                </c:pt>
                <c:pt idx="8270" formatCode="General">
                  <c:v>2.0883120465978702</c:v>
                </c:pt>
                <c:pt idx="8271" formatCode="General">
                  <c:v>2.0867102529039001</c:v>
                </c:pt>
                <c:pt idx="8272" formatCode="General">
                  <c:v>2.08554885648388</c:v>
                </c:pt>
                <c:pt idx="8273" formatCode="General">
                  <c:v>2.0851094473056002</c:v>
                </c:pt>
                <c:pt idx="8274" formatCode="General">
                  <c:v>2.08577858392221</c:v>
                </c:pt>
                <c:pt idx="8275" formatCode="General">
                  <c:v>2.08802416086511</c:v>
                </c:pt>
                <c:pt idx="8276" formatCode="General">
                  <c:v>2.0921638253695898</c:v>
                </c:pt>
                <c:pt idx="8277" formatCode="General">
                  <c:v>2.0976293066268501</c:v>
                </c:pt>
                <c:pt idx="8278" formatCode="General">
                  <c:v>2.1019252842704299</c:v>
                </c:pt>
                <c:pt idx="8279" formatCode="General">
                  <c:v>2.10148725224236</c:v>
                </c:pt>
                <c:pt idx="8280" formatCode="General">
                  <c:v>2.0954913960068802</c:v>
                </c:pt>
                <c:pt idx="8281" formatCode="General">
                  <c:v>2.08669203046512</c:v>
                </c:pt>
                <c:pt idx="8282" formatCode="General">
                  <c:v>2.07795700679692</c:v>
                </c:pt>
                <c:pt idx="8283" formatCode="General">
                  <c:v>2.0705481869865299</c:v>
                </c:pt>
                <c:pt idx="8284" formatCode="General">
                  <c:v>2.0646744189453798</c:v>
                </c:pt>
                <c:pt idx="8285" formatCode="General">
                  <c:v>2.06022473179946</c:v>
                </c:pt>
                <c:pt idx="8286" formatCode="General">
                  <c:v>2.0570130917996998</c:v>
                </c:pt>
                <c:pt idx="8287" formatCode="General">
                  <c:v>2.0550177054935701</c:v>
                </c:pt>
                <c:pt idx="8288" formatCode="General">
                  <c:v>2.0548714291367598</c:v>
                </c:pt>
                <c:pt idx="8289" formatCode="General">
                  <c:v>2.0622703627935</c:v>
                </c:pt>
                <c:pt idx="8290" formatCode="General">
                  <c:v>2.08440462675417</c:v>
                </c:pt>
                <c:pt idx="8291" formatCode="General">
                  <c:v>2.0579414532314</c:v>
                </c:pt>
                <c:pt idx="8292" formatCode="General">
                  <c:v>2.0567899484872099</c:v>
                </c:pt>
                <c:pt idx="8293" formatCode="General">
                  <c:v>2.0580336321884798</c:v>
                </c:pt>
                <c:pt idx="8294" formatCode="General">
                  <c:v>2.0596271920914799</c:v>
                </c:pt>
                <c:pt idx="8295" formatCode="General">
                  <c:v>2.0608143387743798</c:v>
                </c:pt>
                <c:pt idx="8296" formatCode="General">
                  <c:v>2.0611123913739502</c:v>
                </c:pt>
                <c:pt idx="8297" formatCode="General">
                  <c:v>2.0602954512571201</c:v>
                </c:pt>
                <c:pt idx="8298" formatCode="General">
                  <c:v>2.05842361261521</c:v>
                </c:pt>
                <c:pt idx="8299" formatCode="General">
                  <c:v>2.0557781413885601</c:v>
                </c:pt>
                <c:pt idx="8300" formatCode="General">
                  <c:v>2.0527296178781098</c:v>
                </c:pt>
                <c:pt idx="8301" formatCode="General">
                  <c:v>2.04961721675659</c:v>
                </c:pt>
                <c:pt idx="8302" formatCode="General">
                  <c:v>2.0466856337976602</c:v>
                </c:pt>
                <c:pt idx="8303" formatCode="General">
                  <c:v>2.0440766511935999</c:v>
                </c:pt>
                <c:pt idx="8304" formatCode="General">
                  <c:v>2.0418501606974799</c:v>
                </c:pt>
                <c:pt idx="8305" formatCode="General">
                  <c:v>2.0400126955467099</c:v>
                </c:pt>
                <c:pt idx="8306" formatCode="General">
                  <c:v>2.03854230120522</c:v>
                </c:pt>
                <c:pt idx="8307" formatCode="General">
                  <c:v>2.0374066939960702</c:v>
                </c:pt>
                <c:pt idx="8308" formatCode="General">
                  <c:v>2.0365755807817401</c:v>
                </c:pt>
                <c:pt idx="8309" formatCode="General">
                  <c:v>2.0360294198204398</c:v>
                </c:pt>
                <c:pt idx="8310" formatCode="General">
                  <c:v>2.03576768891751</c:v>
                </c:pt>
                <c:pt idx="8311" formatCode="General">
                  <c:v>2.0358218991522299</c:v>
                </c:pt>
                <c:pt idx="8312" formatCode="General">
                  <c:v>2.0362869339518799</c:v>
                </c:pt>
                <c:pt idx="8313" formatCode="General">
                  <c:v>2.03741932213621</c:v>
                </c:pt>
                <c:pt idx="8314" formatCode="General">
                  <c:v>2.0400317491133899</c:v>
                </c:pt>
                <c:pt idx="8315" formatCode="General">
                  <c:v>2.0476477702010998</c:v>
                </c:pt>
                <c:pt idx="8316" formatCode="General">
                  <c:v>2.0758245060961298</c:v>
                </c:pt>
                <c:pt idx="8317" formatCode="General">
                  <c:v>2.0652052080463599</c:v>
                </c:pt>
                <c:pt idx="8318" formatCode="General">
                  <c:v>2.0504164855346998</c:v>
                </c:pt>
                <c:pt idx="8319" formatCode="General">
                  <c:v>2.0466378720018201</c:v>
                </c:pt>
                <c:pt idx="8320" formatCode="General">
                  <c:v>2.0474313550232601</c:v>
                </c:pt>
                <c:pt idx="8321" formatCode="General">
                  <c:v>2.0493546617239402</c:v>
                </c:pt>
                <c:pt idx="8322" formatCode="General">
                  <c:v>2.0517547808439498</c:v>
                </c:pt>
                <c:pt idx="8323" formatCode="General">
                  <c:v>2.0542995535736002</c:v>
                </c:pt>
                <c:pt idx="8324" formatCode="General">
                  <c:v>2.0567419959964099</c:v>
                </c:pt>
                <c:pt idx="8325" formatCode="General">
                  <c:v>2.0588764253477501</c:v>
                </c:pt>
                <c:pt idx="8326" formatCode="General">
                  <c:v>2.0605423845703301</c:v>
                </c:pt>
                <c:pt idx="8327" formatCode="General">
                  <c:v>2.0616373580107501</c:v>
                </c:pt>
                <c:pt idx="8328" formatCode="General">
                  <c:v>2.0621201444642199</c:v>
                </c:pt>
                <c:pt idx="8329" formatCode="General">
                  <c:v>2.06200955343304</c:v>
                </c:pt>
                <c:pt idx="8330" formatCode="General">
                  <c:v>2.0613663517517602</c:v>
                </c:pt>
                <c:pt idx="8331" formatCode="General">
                  <c:v>2.0602787993956899</c:v>
                </c:pt>
                <c:pt idx="8332" formatCode="General">
                  <c:v>2.05884800858705</c:v>
                </c:pt>
                <c:pt idx="8333" formatCode="General">
                  <c:v>2.0571789647119099</c:v>
                </c:pt>
                <c:pt idx="8334" formatCode="General">
                  <c:v>2.0553776636329499</c:v>
                </c:pt>
                <c:pt idx="8335" formatCode="General">
                  <c:v>2.0535542601137999</c:v>
                </c:pt>
                <c:pt idx="8336" formatCode="General">
                  <c:v>2.0518323087795398</c:v>
                </c:pt>
                <c:pt idx="8337" formatCode="General">
                  <c:v>2.0503652757115498</c:v>
                </c:pt>
                <c:pt idx="8338" formatCode="General">
                  <c:v>2.0493630393685698</c:v>
                </c:pt>
                <c:pt idx="8339" formatCode="General">
                  <c:v>2.0491313732819099</c:v>
                </c:pt>
                <c:pt idx="8340" formatCode="General">
                  <c:v>2.0501185656529799</c:v>
                </c:pt>
                <c:pt idx="8341" formatCode="General">
                  <c:v>2.0529145001515499</c:v>
                </c:pt>
                <c:pt idx="8342" formatCode="General">
                  <c:v>2.05797374297866</c:v>
                </c:pt>
                <c:pt idx="8343" formatCode="General">
                  <c:v>2.0645380904346</c:v>
                </c:pt>
                <c:pt idx="8344" formatCode="General">
                  <c:v>2.06904885568713</c:v>
                </c:pt>
                <c:pt idx="8345" formatCode="General">
                  <c:v>2.0670740989435599</c:v>
                </c:pt>
                <c:pt idx="8346" formatCode="General">
                  <c:v>2.0591268257693001</c:v>
                </c:pt>
                <c:pt idx="8347" formatCode="General">
                  <c:v>2.0494906393365602</c:v>
                </c:pt>
                <c:pt idx="8348" formatCode="General">
                  <c:v>2.0409769236880302</c:v>
                </c:pt>
                <c:pt idx="8349" formatCode="General">
                  <c:v>2.0342734080780001</c:v>
                </c:pt>
                <c:pt idx="8350" formatCode="General">
                  <c:v>2.0292370961633202</c:v>
                </c:pt>
                <c:pt idx="8351" formatCode="General">
                  <c:v>2.0254891246422599</c:v>
                </c:pt>
                <c:pt idx="8352" formatCode="General">
                  <c:v>2.0230330695730001</c:v>
                </c:pt>
                <c:pt idx="8353" formatCode="General">
                  <c:v>2.0221670270128098</c:v>
                </c:pt>
                <c:pt idx="8354" formatCode="General">
                  <c:v>2.0274937446695298</c:v>
                </c:pt>
                <c:pt idx="8355" formatCode="General">
                  <c:v>2.0468148630993102</c:v>
                </c:pt>
                <c:pt idx="8356" formatCode="General">
                  <c:v>2.0236312806057901</c:v>
                </c:pt>
                <c:pt idx="8357" formatCode="General">
                  <c:v>2.0233549444579202</c:v>
                </c:pt>
                <c:pt idx="8358" formatCode="General">
                  <c:v>2.0253557162879199</c:v>
                </c:pt>
                <c:pt idx="8359" formatCode="General">
                  <c:v>2.0282221875286601</c:v>
                </c:pt>
                <c:pt idx="8360" formatCode="General">
                  <c:v>2.0313287810988001</c:v>
                </c:pt>
                <c:pt idx="8361" formatCode="General">
                  <c:v>2.0340276876341901</c:v>
                </c:pt>
                <c:pt idx="8362" formatCode="General">
                  <c:v>2.03568643823054</c:v>
                </c:pt>
                <c:pt idx="8363" formatCode="General">
                  <c:v>2.0359044302420202</c:v>
                </c:pt>
                <c:pt idx="8364" formatCode="General">
                  <c:v>2.0346813969059299</c:v>
                </c:pt>
                <c:pt idx="8365" formatCode="General">
                  <c:v>2.0323814814220502</c:v>
                </c:pt>
                <c:pt idx="8366" formatCode="General">
                  <c:v>2.0295287736798402</c:v>
                </c:pt>
                <c:pt idx="8367" formatCode="General">
                  <c:v>2.0265989412480501</c:v>
                </c:pt>
                <c:pt idx="8368" formatCode="General">
                  <c:v>2.0239154964938</c:v>
                </c:pt>
                <c:pt idx="8369" formatCode="General">
                  <c:v>2.02164535582676</c:v>
                </c:pt>
                <c:pt idx="8370" formatCode="General">
                  <c:v>2.01984074462661</c:v>
                </c:pt>
                <c:pt idx="8371" formatCode="General">
                  <c:v>2.0184866130364298</c:v>
                </c:pt>
                <c:pt idx="8372" formatCode="General">
                  <c:v>2.0175370136859501</c:v>
                </c:pt>
                <c:pt idx="8373" formatCode="General">
                  <c:v>2.0169386297903298</c:v>
                </c:pt>
                <c:pt idx="8374" formatCode="General">
                  <c:v>2.0166449033603699</c:v>
                </c:pt>
                <c:pt idx="8375" formatCode="General">
                  <c:v>2.0166251016200101</c:v>
                </c:pt>
                <c:pt idx="8376" formatCode="General">
                  <c:v>2.0168729712803501</c:v>
                </c:pt>
                <c:pt idx="8377" formatCode="General">
                  <c:v>2.0174226262885999</c:v>
                </c:pt>
                <c:pt idx="8378" formatCode="General">
                  <c:v>2.0183938243626498</c:v>
                </c:pt>
                <c:pt idx="8379" formatCode="General">
                  <c:v>2.0201617070472402</c:v>
                </c:pt>
                <c:pt idx="8380" formatCode="General">
                  <c:v>2.0242364917793001</c:v>
                </c:pt>
                <c:pt idx="8381" formatCode="General">
                  <c:v>2.0401443956839298</c:v>
                </c:pt>
                <c:pt idx="8382" formatCode="General">
                  <c:v>2.0597268674977598</c:v>
                </c:pt>
                <c:pt idx="8383" formatCode="General">
                  <c:v>2.03261879651776</c:v>
                </c:pt>
                <c:pt idx="8384" formatCode="General">
                  <c:v>2.0290194240033399</c:v>
                </c:pt>
                <c:pt idx="8385" formatCode="General">
                  <c:v>2.0298863854198301</c:v>
                </c:pt>
                <c:pt idx="8386" formatCode="General">
                  <c:v>2.0320830459044799</c:v>
                </c:pt>
                <c:pt idx="8387" formatCode="General">
                  <c:v>2.0348956246188799</c:v>
                </c:pt>
                <c:pt idx="8388" formatCode="General">
                  <c:v>2.0380108837470301</c:v>
                </c:pt>
                <c:pt idx="8389" formatCode="General">
                  <c:v>2.0411888678995398</c:v>
                </c:pt>
                <c:pt idx="8390" formatCode="General">
                  <c:v>2.0442009376205199</c:v>
                </c:pt>
                <c:pt idx="8391" formatCode="General">
                  <c:v>2.0468352081397101</c:v>
                </c:pt>
                <c:pt idx="8392" formatCode="General">
                  <c:v>2.0489220113888198</c:v>
                </c:pt>
                <c:pt idx="8393" formatCode="General">
                  <c:v>2.05035733448458</c:v>
                </c:pt>
                <c:pt idx="8394" formatCode="General">
                  <c:v>2.0511118616958899</c:v>
                </c:pt>
                <c:pt idx="8395" formatCode="General">
                  <c:v>2.0512230111029401</c:v>
                </c:pt>
                <c:pt idx="8396" formatCode="General">
                  <c:v>2.0507755289487402</c:v>
                </c:pt>
                <c:pt idx="8397" formatCode="General">
                  <c:v>2.0498793717771102</c:v>
                </c:pt>
                <c:pt idx="8398" formatCode="General">
                  <c:v>2.0486518959850302</c:v>
                </c:pt>
                <c:pt idx="8399" formatCode="General">
                  <c:v>2.0472076633523701</c:v>
                </c:pt>
                <c:pt idx="8400" formatCode="General">
                  <c:v>2.0456561832695002</c:v>
                </c:pt>
                <c:pt idx="8401" formatCode="General">
                  <c:v>2.0441067561244401</c:v>
                </c:pt>
                <c:pt idx="8402" formatCode="General">
                  <c:v>2.0426801424345502</c:v>
                </c:pt>
                <c:pt idx="8403" formatCode="General">
                  <c:v>2.0415286477246499</c:v>
                </c:pt>
                <c:pt idx="8404" formatCode="General">
                  <c:v>2.0408690865215902</c:v>
                </c:pt>
                <c:pt idx="8405" formatCode="General">
                  <c:v>2.0410357067893301</c:v>
                </c:pt>
                <c:pt idx="8406" formatCode="General">
                  <c:v>2.0425536228178101</c:v>
                </c:pt>
                <c:pt idx="8407" formatCode="General">
                  <c:v>2.0461717647279101</c:v>
                </c:pt>
                <c:pt idx="8408" formatCode="General">
                  <c:v>2.0525139879411198</c:v>
                </c:pt>
                <c:pt idx="8409" formatCode="General">
                  <c:v>2.0604150501941798</c:v>
                </c:pt>
                <c:pt idx="8410" formatCode="General">
                  <c:v>2.06460093896687</c:v>
                </c:pt>
                <c:pt idx="8411" formatCode="General">
                  <c:v>2.06021687068348</c:v>
                </c:pt>
                <c:pt idx="8412" formatCode="General">
                  <c:v>2.0504856626536099</c:v>
                </c:pt>
                <c:pt idx="8413" formatCode="General">
                  <c:v>2.0408353708873501</c:v>
                </c:pt>
                <c:pt idx="8414" formatCode="General">
                  <c:v>2.03330568885039</c:v>
                </c:pt>
                <c:pt idx="8415" formatCode="General">
                  <c:v>2.0276854505967901</c:v>
                </c:pt>
                <c:pt idx="8416" formatCode="General">
                  <c:v>2.0237149742390699</c:v>
                </c:pt>
                <c:pt idx="8417" formatCode="General">
                  <c:v>2.0210468931860501</c:v>
                </c:pt>
                <c:pt idx="8418" formatCode="General">
                  <c:v>2.0198325149630398</c:v>
                </c:pt>
                <c:pt idx="8419" formatCode="General">
                  <c:v>2.02423535655331</c:v>
                </c:pt>
                <c:pt idx="8420" formatCode="General">
                  <c:v>2.0358648027381201</c:v>
                </c:pt>
                <c:pt idx="8421" formatCode="General">
                  <c:v>2.0198471860214999</c:v>
                </c:pt>
                <c:pt idx="8422" formatCode="General">
                  <c:v>2.0199923855030999</c:v>
                </c:pt>
                <c:pt idx="8423" formatCode="General">
                  <c:v>2.0220392390986799</c:v>
                </c:pt>
                <c:pt idx="8424" formatCode="General">
                  <c:v>2.02524346798775</c:v>
                </c:pt>
                <c:pt idx="8425" formatCode="General">
                  <c:v>2.0293437768292799</c:v>
                </c:pt>
                <c:pt idx="8426" formatCode="General">
                  <c:v>2.0339326505578201</c:v>
                </c:pt>
                <c:pt idx="8427" formatCode="General">
                  <c:v>2.0383235417882801</c:v>
                </c:pt>
                <c:pt idx="8428" formatCode="General">
                  <c:v>2.0416482969939</c:v>
                </c:pt>
                <c:pt idx="8429" formatCode="General">
                  <c:v>2.0432036708010299</c:v>
                </c:pt>
                <c:pt idx="8430" formatCode="General">
                  <c:v>2.04283211503106</c:v>
                </c:pt>
                <c:pt idx="8431" formatCode="General">
                  <c:v>2.04097989915297</c:v>
                </c:pt>
                <c:pt idx="8432" formatCode="General">
                  <c:v>2.0383855635329802</c:v>
                </c:pt>
                <c:pt idx="8433" formatCode="General">
                  <c:v>2.0357144833340302</c:v>
                </c:pt>
                <c:pt idx="8434" formatCode="General">
                  <c:v>2.0333868212707702</c:v>
                </c:pt>
                <c:pt idx="8435" formatCode="General">
                  <c:v>2.0315875509606598</c:v>
                </c:pt>
                <c:pt idx="8436" formatCode="General">
                  <c:v>2.0303464352957601</c:v>
                </c:pt>
                <c:pt idx="8437" formatCode="General">
                  <c:v>2.0296139923716399</c:v>
                </c:pt>
                <c:pt idx="8438" formatCode="General">
                  <c:v>2.0293120667197102</c:v>
                </c:pt>
                <c:pt idx="8439" formatCode="General">
                  <c:v>2.0293622235973001</c:v>
                </c:pt>
                <c:pt idx="8440" formatCode="General">
                  <c:v>2.0297004707369402</c:v>
                </c:pt>
                <c:pt idx="8441" formatCode="General">
                  <c:v>2.0302857804159302</c:v>
                </c:pt>
                <c:pt idx="8442" formatCode="General">
                  <c:v>2.0311093311802102</c:v>
                </c:pt>
                <c:pt idx="8443" formatCode="General">
                  <c:v>2.0322166943666602</c:v>
                </c:pt>
                <c:pt idx="8444" formatCode="General">
                  <c:v>2.0337863999405901</c:v>
                </c:pt>
                <c:pt idx="8445" formatCode="General">
                  <c:v>2.0365091982069901</c:v>
                </c:pt>
                <c:pt idx="8446" formatCode="General">
                  <c:v>2.0445854482238999</c:v>
                </c:pt>
                <c:pt idx="8447" formatCode="General">
                  <c:v>2.0814758988694302</c:v>
                </c:pt>
                <c:pt idx="8448" formatCode="General">
                  <c:v>2.0492205682900102</c:v>
                </c:pt>
                <c:pt idx="8449" formatCode="General">
                  <c:v>2.0440052553456001</c:v>
                </c:pt>
                <c:pt idx="8450" formatCode="General">
                  <c:v>2.0448736933012301</c:v>
                </c:pt>
                <c:pt idx="8451" formatCode="General">
                  <c:v>2.04720250315281</c:v>
                </c:pt>
                <c:pt idx="8452" formatCode="General">
                  <c:v>2.0502283346544798</c:v>
                </c:pt>
                <c:pt idx="8453" formatCode="General">
                  <c:v>2.0536878857424301</c:v>
                </c:pt>
                <c:pt idx="8454" formatCode="General">
                  <c:v>2.05738548158235</c:v>
                </c:pt>
                <c:pt idx="8455" formatCode="General">
                  <c:v>2.06110664377321</c:v>
                </c:pt>
                <c:pt idx="8456" formatCode="General">
                  <c:v>2.0646129446597201</c:v>
                </c:pt>
                <c:pt idx="8457" formatCode="General">
                  <c:v>2.0676709978411298</c:v>
                </c:pt>
                <c:pt idx="8458" formatCode="General">
                  <c:v>2.0700939325177501</c:v>
                </c:pt>
                <c:pt idx="8459" formatCode="General">
                  <c:v>2.0717750754597799</c:v>
                </c:pt>
                <c:pt idx="8460" formatCode="General">
                  <c:v>2.0726992847403198</c:v>
                </c:pt>
                <c:pt idx="8461" formatCode="General">
                  <c:v>2.0729299345645802</c:v>
                </c:pt>
                <c:pt idx="8462" formatCode="General">
                  <c:v>2.0725810598602199</c:v>
                </c:pt>
                <c:pt idx="8463" formatCode="General">
                  <c:v>2.07178779773629</c:v>
                </c:pt>
                <c:pt idx="8464" formatCode="General">
                  <c:v>2.07068450508865</c:v>
                </c:pt>
                <c:pt idx="8465" formatCode="General">
                  <c:v>2.0693938815577102</c:v>
                </c:pt>
                <c:pt idx="8466" formatCode="General">
                  <c:v>2.0680262494548001</c:v>
                </c:pt>
                <c:pt idx="8467" formatCode="General">
                  <c:v>2.06668698961718</c:v>
                </c:pt>
                <c:pt idx="8468" formatCode="General">
                  <c:v>2.0654913673209401</c:v>
                </c:pt>
                <c:pt idx="8469" formatCode="General">
                  <c:v>2.06458892088677</c:v>
                </c:pt>
                <c:pt idx="8470" formatCode="General">
                  <c:v>2.0642042700151699</c:v>
                </c:pt>
                <c:pt idx="8471" formatCode="General">
                  <c:v>2.0647073595319001</c:v>
                </c:pt>
                <c:pt idx="8472" formatCode="General">
                  <c:v>2.06672431467448</c:v>
                </c:pt>
                <c:pt idx="8473" formatCode="General">
                  <c:v>2.0712209435145899</c:v>
                </c:pt>
                <c:pt idx="8474" formatCode="General">
                  <c:v>2.07901580004041</c:v>
                </c:pt>
                <c:pt idx="8475" formatCode="General">
                  <c:v>2.0880272636450399</c:v>
                </c:pt>
                <c:pt idx="8476" formatCode="General">
                  <c:v>2.09035773665827</c:v>
                </c:pt>
                <c:pt idx="8477" formatCode="General">
                  <c:v>2.0824951926875599</c:v>
                </c:pt>
                <c:pt idx="8478" formatCode="General">
                  <c:v>2.07161564431392</c:v>
                </c:pt>
                <c:pt idx="8479" formatCode="General">
                  <c:v>2.0625984107364599</c:v>
                </c:pt>
                <c:pt idx="8480" formatCode="General">
                  <c:v>2.0562341273046498</c:v>
                </c:pt>
                <c:pt idx="8481" formatCode="General">
                  <c:v>2.0518328094615499</c:v>
                </c:pt>
                <c:pt idx="8482" formatCode="General">
                  <c:v>2.04887859177175</c:v>
                </c:pt>
                <c:pt idx="8483" formatCode="General">
                  <c:v>2.0473413852292999</c:v>
                </c:pt>
                <c:pt idx="8484" formatCode="General">
                  <c:v>2.0517055348755799</c:v>
                </c:pt>
                <c:pt idx="8485" formatCode="General">
                  <c:v>2.0542897915418399</c:v>
                </c:pt>
                <c:pt idx="8486" formatCode="General">
                  <c:v>2.0457900716256998</c:v>
                </c:pt>
                <c:pt idx="8487" formatCode="General">
                  <c:v>2.04589866265826</c:v>
                </c:pt>
                <c:pt idx="8488" formatCode="General">
                  <c:v>2.0474144176407201</c:v>
                </c:pt>
                <c:pt idx="8489" formatCode="General">
                  <c:v>2.0500281760166201</c:v>
                </c:pt>
                <c:pt idx="8490" formatCode="General">
                  <c:v>2.0537627903281699</c:v>
                </c:pt>
                <c:pt idx="8491" formatCode="General">
                  <c:v>2.0586004957997401</c:v>
                </c:pt>
                <c:pt idx="8492" formatCode="General">
                  <c:v>2.0642918088441902</c:v>
                </c:pt>
                <c:pt idx="8493" formatCode="General">
                  <c:v>2.0701693566156401</c:v>
                </c:pt>
                <c:pt idx="8494" formatCode="General">
                  <c:v>2.0751280743641498</c:v>
                </c:pt>
                <c:pt idx="8495" formatCode="General">
                  <c:v>2.0780301135175399</c:v>
                </c:pt>
                <c:pt idx="8496" formatCode="General">
                  <c:v>2.0784110880385098</c:v>
                </c:pt>
                <c:pt idx="8497" formatCode="General">
                  <c:v>2.0767849361845299</c:v>
                </c:pt>
                <c:pt idx="8498" formatCode="General">
                  <c:v>2.0741946250373902</c:v>
                </c:pt>
                <c:pt idx="8499" formatCode="General">
                  <c:v>2.0715688049789098</c:v>
                </c:pt>
                <c:pt idx="8500" formatCode="General">
                  <c:v>2.0694392125875001</c:v>
                </c:pt>
                <c:pt idx="8501" formatCode="General">
                  <c:v>2.0679907431102</c:v>
                </c:pt>
                <c:pt idx="8502" formatCode="General">
                  <c:v>2.06720802726075</c:v>
                </c:pt>
                <c:pt idx="8503" formatCode="General">
                  <c:v>2.06699131694947</c:v>
                </c:pt>
                <c:pt idx="8504" formatCode="General">
                  <c:v>2.0672219365300801</c:v>
                </c:pt>
                <c:pt idx="8505" formatCode="General">
                  <c:v>2.0677931504398699</c:v>
                </c:pt>
                <c:pt idx="8506" formatCode="General">
                  <c:v>2.0686233415899902</c:v>
                </c:pt>
                <c:pt idx="8507" formatCode="General">
                  <c:v>2.0696630856135099</c:v>
                </c:pt>
                <c:pt idx="8508" formatCode="General">
                  <c:v>2.0709063983078999</c:v>
                </c:pt>
                <c:pt idx="8509" formatCode="General">
                  <c:v>2.0724294443427298</c:v>
                </c:pt>
                <c:pt idx="8510" formatCode="General">
                  <c:v>2.0745751647219701</c:v>
                </c:pt>
                <c:pt idx="8511" formatCode="General">
                  <c:v>2.07926970047229</c:v>
                </c:pt>
                <c:pt idx="8512" formatCode="General">
                  <c:v>2.1082313015285301</c:v>
                </c:pt>
                <c:pt idx="8513" formatCode="General">
                  <c:v>2.0903242200760701</c:v>
                </c:pt>
                <c:pt idx="8514" formatCode="General">
                  <c:v>2.08281483621565</c:v>
                </c:pt>
                <c:pt idx="8515" formatCode="General">
                  <c:v>2.0835136762694102</c:v>
                </c:pt>
                <c:pt idx="8516" formatCode="General">
                  <c:v>2.0856942340655298</c:v>
                </c:pt>
                <c:pt idx="8517" formatCode="General">
                  <c:v>2.0885722509954201</c:v>
                </c:pt>
                <c:pt idx="8518" formatCode="General">
                  <c:v>2.0919534296661899</c:v>
                </c:pt>
                <c:pt idx="8519" formatCode="General">
                  <c:v>2.09571487838913</c:v>
                </c:pt>
                <c:pt idx="8520" formatCode="General">
                  <c:v>2.0996987478438598</c:v>
                </c:pt>
                <c:pt idx="8521" formatCode="General">
                  <c:v>2.1036865958976398</c:v>
                </c:pt>
                <c:pt idx="8522" formatCode="General">
                  <c:v>2.1074136985746201</c:v>
                </c:pt>
                <c:pt idx="8523" formatCode="General">
                  <c:v>2.1106136613419899</c:v>
                </c:pt>
                <c:pt idx="8524" formatCode="General">
                  <c:v>2.1130763584780601</c:v>
                </c:pt>
                <c:pt idx="8525" formatCode="General">
                  <c:v>2.1146933463598598</c:v>
                </c:pt>
                <c:pt idx="8526" formatCode="General">
                  <c:v>2.1154704665043602</c:v>
                </c:pt>
                <c:pt idx="8527" formatCode="General">
                  <c:v>2.1155062101711302</c:v>
                </c:pt>
                <c:pt idx="8528" formatCode="General">
                  <c:v>2.1149515627974602</c:v>
                </c:pt>
                <c:pt idx="8529" formatCode="General">
                  <c:v>2.1139708628320601</c:v>
                </c:pt>
                <c:pt idx="8530" formatCode="General">
                  <c:v>2.11271574845403</c:v>
                </c:pt>
                <c:pt idx="8531" formatCode="General">
                  <c:v>2.1113147119652398</c:v>
                </c:pt>
                <c:pt idx="8532" formatCode="General">
                  <c:v>2.1098752996490302</c:v>
                </c:pt>
                <c:pt idx="8533" formatCode="General">
                  <c:v>2.1084952839167799</c:v>
                </c:pt>
                <c:pt idx="8534" formatCode="General">
                  <c:v>2.10728151444536</c:v>
                </c:pt>
                <c:pt idx="8535" formatCode="General">
                  <c:v>2.1063795718017002</c:v>
                </c:pt>
                <c:pt idx="8536" formatCode="General">
                  <c:v>2.1060245411815699</c:v>
                </c:pt>
                <c:pt idx="8537" formatCode="General">
                  <c:v>2.10663491168031</c:v>
                </c:pt>
                <c:pt idx="8538" formatCode="General">
                  <c:v>2.10897876802454</c:v>
                </c:pt>
                <c:pt idx="8539" formatCode="General">
                  <c:v>2.1143334083238798</c:v>
                </c:pt>
                <c:pt idx="8540" formatCode="General">
                  <c:v>2.1236818114238498</c:v>
                </c:pt>
                <c:pt idx="8541" formatCode="General">
                  <c:v>2.1328326500949002</c:v>
                </c:pt>
                <c:pt idx="8542" formatCode="General">
                  <c:v>2.13079938860123</c:v>
                </c:pt>
                <c:pt idx="8543" formatCode="General">
                  <c:v>2.1191442585309002</c:v>
                </c:pt>
                <c:pt idx="8544" formatCode="General">
                  <c:v>2.1080838264572499</c:v>
                </c:pt>
                <c:pt idx="8545" formatCode="General">
                  <c:v>2.1003010551119798</c:v>
                </c:pt>
                <c:pt idx="8546" formatCode="General">
                  <c:v>2.0950646709095602</c:v>
                </c:pt>
                <c:pt idx="8547" formatCode="General">
                  <c:v>2.0915383961483101</c:v>
                </c:pt>
                <c:pt idx="8548" formatCode="General">
                  <c:v>2.0894910127331499</c:v>
                </c:pt>
                <c:pt idx="8549" formatCode="General">
                  <c:v>2.0953325191977799</c:v>
                </c:pt>
                <c:pt idx="8550" formatCode="General">
                  <c:v>2.09009320342718</c:v>
                </c:pt>
                <c:pt idx="8551" formatCode="General">
                  <c:v>2.0859209965701901</c:v>
                </c:pt>
                <c:pt idx="8552" formatCode="General">
                  <c:v>2.0855839678847201</c:v>
                </c:pt>
                <c:pt idx="8553" formatCode="General">
                  <c:v>2.08621960441676</c:v>
                </c:pt>
                <c:pt idx="8554" formatCode="General">
                  <c:v>2.08772093523379</c:v>
                </c:pt>
                <c:pt idx="8555" formatCode="General">
                  <c:v>2.09019913554277</c:v>
                </c:pt>
                <c:pt idx="8556" formatCode="General">
                  <c:v>2.0938222716083001</c:v>
                </c:pt>
                <c:pt idx="8557" formatCode="General">
                  <c:v>2.0987300020408099</c:v>
                </c:pt>
                <c:pt idx="8558" formatCode="General">
                  <c:v>2.1048697807480301</c:v>
                </c:pt>
                <c:pt idx="8559" formatCode="General">
                  <c:v>2.1117104682980501</c:v>
                </c:pt>
                <c:pt idx="8560" formatCode="General">
                  <c:v>2.1179918044630801</c:v>
                </c:pt>
                <c:pt idx="8561" formatCode="General">
                  <c:v>2.1220282557827201</c:v>
                </c:pt>
                <c:pt idx="8562" formatCode="General">
                  <c:v>2.1228307006606499</c:v>
                </c:pt>
                <c:pt idx="8563" formatCode="General">
                  <c:v>2.1209424720096499</c:v>
                </c:pt>
                <c:pt idx="8564" formatCode="General">
                  <c:v>2.1178443832362799</c:v>
                </c:pt>
                <c:pt idx="8565" formatCode="General">
                  <c:v>2.1148246009308398</c:v>
                </c:pt>
                <c:pt idx="8566" formatCode="General">
                  <c:v>2.1125286015052298</c:v>
                </c:pt>
                <c:pt idx="8567" formatCode="General">
                  <c:v>2.11110622010355</c:v>
                </c:pt>
                <c:pt idx="8568" formatCode="General">
                  <c:v>2.11046730969584</c:v>
                </c:pt>
                <c:pt idx="8569" formatCode="General">
                  <c:v>2.1104466282321899</c:v>
                </c:pt>
                <c:pt idx="8570" formatCode="General">
                  <c:v>2.1108801103260801</c:v>
                </c:pt>
                <c:pt idx="8571" formatCode="General">
                  <c:v>2.1116332074688899</c:v>
                </c:pt>
                <c:pt idx="8572" formatCode="General">
                  <c:v>2.1126097056266402</c:v>
                </c:pt>
                <c:pt idx="8573" formatCode="General">
                  <c:v>2.1137572582006099</c:v>
                </c:pt>
                <c:pt idx="8574" formatCode="General">
                  <c:v>2.1150880499791702</c:v>
                </c:pt>
                <c:pt idx="8575" formatCode="General">
                  <c:v>2.11734393526755</c:v>
                </c:pt>
                <c:pt idx="8576" formatCode="General">
                  <c:v>2.1196854058200798</c:v>
                </c:pt>
                <c:pt idx="8577" formatCode="General">
                  <c:v>2.1356061865059002</c:v>
                </c:pt>
                <c:pt idx="8578" formatCode="General">
                  <c:v>2.1344279055472999</c:v>
                </c:pt>
                <c:pt idx="8579" formatCode="General">
                  <c:v>2.1240787870870199</c:v>
                </c:pt>
                <c:pt idx="8580" formatCode="General">
                  <c:v>2.1244103196038302</c:v>
                </c:pt>
                <c:pt idx="8581" formatCode="General">
                  <c:v>2.1261253226833001</c:v>
                </c:pt>
                <c:pt idx="8582" formatCode="General">
                  <c:v>2.1284661677231198</c:v>
                </c:pt>
                <c:pt idx="8583" formatCode="General">
                  <c:v>2.13130969838554</c:v>
                </c:pt>
                <c:pt idx="8584" formatCode="General">
                  <c:v>2.1346125865900301</c:v>
                </c:pt>
                <c:pt idx="8585" formatCode="General">
                  <c:v>2.1383008802457799</c:v>
                </c:pt>
                <c:pt idx="8586" formatCode="General">
                  <c:v>2.1422260328906502</c:v>
                </c:pt>
                <c:pt idx="8587" formatCode="General">
                  <c:v>2.1461509885466898</c:v>
                </c:pt>
                <c:pt idx="8588" formatCode="General">
                  <c:v>2.1497718988539001</c:v>
                </c:pt>
                <c:pt idx="8589" formatCode="General">
                  <c:v>2.1527778004225802</c:v>
                </c:pt>
                <c:pt idx="8590" formatCode="General">
                  <c:v>2.1549292072548099</c:v>
                </c:pt>
                <c:pt idx="8591" formatCode="General">
                  <c:v>2.15611855924337</c:v>
                </c:pt>
                <c:pt idx="8592" formatCode="General">
                  <c:v>2.1563826420478498</c:v>
                </c:pt>
                <c:pt idx="8593" formatCode="General">
                  <c:v>2.1558670102495099</c:v>
                </c:pt>
                <c:pt idx="8594" formatCode="General">
                  <c:v>2.1547683642305602</c:v>
                </c:pt>
                <c:pt idx="8595" formatCode="General">
                  <c:v>2.1532836376381201</c:v>
                </c:pt>
                <c:pt idx="8596" formatCode="General">
                  <c:v>2.1515804558847602</c:v>
                </c:pt>
                <c:pt idx="8597" formatCode="General">
                  <c:v>2.1497890677194298</c:v>
                </c:pt>
                <c:pt idx="8598" formatCode="General">
                  <c:v>2.1480093375726401</c:v>
                </c:pt>
                <c:pt idx="8599" formatCode="General">
                  <c:v>2.14632697634128</c:v>
                </c:pt>
                <c:pt idx="8600" formatCode="General">
                  <c:v>2.1448373761076498</c:v>
                </c:pt>
                <c:pt idx="8601" formatCode="General">
                  <c:v>2.14368182295813</c:v>
                </c:pt>
                <c:pt idx="8602" formatCode="General">
                  <c:v>2.1431116733362501</c:v>
                </c:pt>
                <c:pt idx="8603" formatCode="General">
                  <c:v>2.1436169394070101</c:v>
                </c:pt>
                <c:pt idx="8604" formatCode="General">
                  <c:v>2.14618035679129</c:v>
                </c:pt>
                <c:pt idx="8605" formatCode="General">
                  <c:v>2.1525498988106402</c:v>
                </c:pt>
                <c:pt idx="8606" formatCode="General">
                  <c:v>2.16361657988893</c:v>
                </c:pt>
                <c:pt idx="8607" formatCode="General">
                  <c:v>2.1704048975296901</c:v>
                </c:pt>
                <c:pt idx="8608" formatCode="General">
                  <c:v>2.1613579009911499</c:v>
                </c:pt>
                <c:pt idx="8609" formatCode="General">
                  <c:v>2.1476421688634399</c:v>
                </c:pt>
                <c:pt idx="8610" formatCode="General">
                  <c:v>2.1376686571889598</c:v>
                </c:pt>
                <c:pt idx="8611" formatCode="General">
                  <c:v>2.1311366502958</c:v>
                </c:pt>
                <c:pt idx="8612" formatCode="General">
                  <c:v>2.1267404715325098</c:v>
                </c:pt>
                <c:pt idx="8613" formatCode="General">
                  <c:v>2.1239985084306099</c:v>
                </c:pt>
                <c:pt idx="8614" formatCode="General">
                  <c:v>2.13836141457646</c:v>
                </c:pt>
                <c:pt idx="8615" formatCode="General">
                  <c:v>2.12071602140119</c:v>
                </c:pt>
                <c:pt idx="8616" formatCode="General">
                  <c:v>2.1179756633819902</c:v>
                </c:pt>
                <c:pt idx="8617" formatCode="General">
                  <c:v>2.1169180074719902</c:v>
                </c:pt>
                <c:pt idx="8618" formatCode="General">
                  <c:v>2.1165262272162302</c:v>
                </c:pt>
                <c:pt idx="8619" formatCode="General">
                  <c:v>2.11676684055085</c:v>
                </c:pt>
                <c:pt idx="8620" formatCode="General">
                  <c:v>2.1177355720976698</c:v>
                </c:pt>
                <c:pt idx="8621" formatCode="General">
                  <c:v>2.1196000432853102</c:v>
                </c:pt>
                <c:pt idx="8622" formatCode="General">
                  <c:v>2.12259101184828</c:v>
                </c:pt>
                <c:pt idx="8623" formatCode="General">
                  <c:v>2.1269704602283399</c:v>
                </c:pt>
                <c:pt idx="8624" formatCode="General">
                  <c:v>2.1329024565303398</c:v>
                </c:pt>
                <c:pt idx="8625" formatCode="General">
                  <c:v>2.14011113068281</c:v>
                </c:pt>
                <c:pt idx="8626" formatCode="General">
                  <c:v>2.1473406288758499</c:v>
                </c:pt>
                <c:pt idx="8627" formatCode="General">
                  <c:v>2.1523017144344299</c:v>
                </c:pt>
                <c:pt idx="8628" formatCode="General">
                  <c:v>2.1531898546683301</c:v>
                </c:pt>
                <c:pt idx="8629" formatCode="General">
                  <c:v>2.1505113125425002</c:v>
                </c:pt>
                <c:pt idx="8630" formatCode="General">
                  <c:v>2.1463847025215199</c:v>
                </c:pt>
                <c:pt idx="8631" formatCode="General">
                  <c:v>2.1425685764490301</c:v>
                </c:pt>
                <c:pt idx="8632" formatCode="General">
                  <c:v>2.13979058845096</c:v>
                </c:pt>
                <c:pt idx="8633" formatCode="General">
                  <c:v>2.1381067586062001</c:v>
                </c:pt>
                <c:pt idx="8634" formatCode="General">
                  <c:v>2.1373182861999598</c:v>
                </c:pt>
                <c:pt idx="8635" formatCode="General">
                  <c:v>2.1371836255052199</c:v>
                </c:pt>
                <c:pt idx="8636" formatCode="General">
                  <c:v>2.1374939617013502</c:v>
                </c:pt>
                <c:pt idx="8637" formatCode="General">
                  <c:v>2.13809178221987</c:v>
                </c:pt>
                <c:pt idx="8638" formatCode="General">
                  <c:v>2.1388736872894198</c:v>
                </c:pt>
                <c:pt idx="8639" formatCode="General">
                  <c:v>2.1402906094869798</c:v>
                </c:pt>
                <c:pt idx="8640" formatCode="General">
                  <c:v>2.1409074365855898</c:v>
                </c:pt>
                <c:pt idx="8641" formatCode="General">
                  <c:v>2.14270896251054</c:v>
                </c:pt>
                <c:pt idx="8642" formatCode="General">
                  <c:v>2.1513148280625898</c:v>
                </c:pt>
                <c:pt idx="8643" formatCode="General">
                  <c:v>2.1590069418840998</c:v>
                </c:pt>
                <c:pt idx="8644" formatCode="General">
                  <c:v>2.1460286165872602</c:v>
                </c:pt>
                <c:pt idx="8645" formatCode="General">
                  <c:v>2.1458581163955901</c:v>
                </c:pt>
                <c:pt idx="8646" formatCode="General">
                  <c:v>2.1468602694159702</c:v>
                </c:pt>
                <c:pt idx="8647" formatCode="General">
                  <c:v>2.1483671739808798</c:v>
                </c:pt>
                <c:pt idx="8648" formatCode="General">
                  <c:v>2.1503168350795598</c:v>
                </c:pt>
                <c:pt idx="8649" formatCode="General">
                  <c:v>2.1527313791494098</c:v>
                </c:pt>
                <c:pt idx="8650" formatCode="General">
                  <c:v>2.15562086883177</c:v>
                </c:pt>
                <c:pt idx="8651" formatCode="General">
                  <c:v>2.1589348413956002</c:v>
                </c:pt>
                <c:pt idx="8652" formatCode="General">
                  <c:v>2.1625246608987099</c:v>
                </c:pt>
                <c:pt idx="8653" formatCode="General">
                  <c:v>2.1661260960481199</c:v>
                </c:pt>
                <c:pt idx="8654" formatCode="General">
                  <c:v>2.1693840092496899</c:v>
                </c:pt>
                <c:pt idx="8655" formatCode="General">
                  <c:v>2.1719300221167601</c:v>
                </c:pt>
                <c:pt idx="8656" formatCode="General">
                  <c:v>2.17348923223518</c:v>
                </c:pt>
                <c:pt idx="8657" formatCode="General">
                  <c:v>2.1739607240962</c:v>
                </c:pt>
                <c:pt idx="8658" formatCode="General">
                  <c:v>2.1734270120245198</c:v>
                </c:pt>
                <c:pt idx="8659" formatCode="General">
                  <c:v>2.1720963423893198</c:v>
                </c:pt>
                <c:pt idx="8660" formatCode="General">
                  <c:v>2.1702208510665799</c:v>
                </c:pt>
                <c:pt idx="8661" formatCode="General">
                  <c:v>2.1680321803853002</c:v>
                </c:pt>
                <c:pt idx="8662" formatCode="General">
                  <c:v>2.1657105243073498</c:v>
                </c:pt>
                <c:pt idx="8663" formatCode="General">
                  <c:v>2.1633819595842501</c:v>
                </c:pt>
                <c:pt idx="8664" formatCode="General">
                  <c:v>2.1611325253436098</c:v>
                </c:pt>
                <c:pt idx="8665" formatCode="General">
                  <c:v>2.15903086188978</c:v>
                </c:pt>
                <c:pt idx="8666" formatCode="General">
                  <c:v>2.1571580324161999</c:v>
                </c:pt>
                <c:pt idx="8667" formatCode="General">
                  <c:v>2.1556521888367102</c:v>
                </c:pt>
                <c:pt idx="8668" formatCode="General">
                  <c:v>2.15479214268063</c:v>
                </c:pt>
                <c:pt idx="8669" formatCode="General">
                  <c:v>2.1551816047772498</c:v>
                </c:pt>
                <c:pt idx="8670" formatCode="General">
                  <c:v>2.1581647630404701</c:v>
                </c:pt>
                <c:pt idx="8671" formatCode="General">
                  <c:v>2.1661760697868901</c:v>
                </c:pt>
                <c:pt idx="8672" formatCode="General">
                  <c:v>2.1786510930272001</c:v>
                </c:pt>
                <c:pt idx="8673" formatCode="General">
                  <c:v>2.1782852224025002</c:v>
                </c:pt>
                <c:pt idx="8674" formatCode="General">
                  <c:v>2.1628459326164098</c:v>
                </c:pt>
                <c:pt idx="8675" formatCode="General">
                  <c:v>2.14989962219019</c:v>
                </c:pt>
                <c:pt idx="8676" formatCode="General">
                  <c:v>2.14170753669997</c:v>
                </c:pt>
                <c:pt idx="8677" formatCode="General">
                  <c:v>2.1363224270830301</c:v>
                </c:pt>
                <c:pt idx="8678" formatCode="General">
                  <c:v>2.1329355559939498</c:v>
                </c:pt>
                <c:pt idx="8679" formatCode="General">
                  <c:v>2.1681694319178599</c:v>
                </c:pt>
                <c:pt idx="8680" formatCode="General">
                  <c:v>2.12717162981671</c:v>
                </c:pt>
                <c:pt idx="8681" formatCode="General">
                  <c:v>2.1245561945123299</c:v>
                </c:pt>
                <c:pt idx="8682" formatCode="General">
                  <c:v>2.1227758885151702</c:v>
                </c:pt>
                <c:pt idx="8683" formatCode="General">
                  <c:v>2.12146899238738</c:v>
                </c:pt>
                <c:pt idx="8684" formatCode="General">
                  <c:v>2.1206210620529</c:v>
                </c:pt>
                <c:pt idx="8685" formatCode="General">
                  <c:v>2.1202907148218499</c:v>
                </c:pt>
                <c:pt idx="8686" formatCode="General">
                  <c:v>2.1205900879277002</c:v>
                </c:pt>
                <c:pt idx="8687" formatCode="General">
                  <c:v>2.1216947493845</c:v>
                </c:pt>
                <c:pt idx="8688" formatCode="General">
                  <c:v>2.12386184474023</c:v>
                </c:pt>
                <c:pt idx="8689" formatCode="General">
                  <c:v>2.1274367497789202</c:v>
                </c:pt>
                <c:pt idx="8690" formatCode="General">
                  <c:v>2.1327832738772798</c:v>
                </c:pt>
                <c:pt idx="8691" formatCode="General">
                  <c:v>2.1399608114327902</c:v>
                </c:pt>
                <c:pt idx="8692" formatCode="General">
                  <c:v>2.1479210324582398</c:v>
                </c:pt>
                <c:pt idx="8693" formatCode="General">
                  <c:v>2.15379887554908</c:v>
                </c:pt>
                <c:pt idx="8694" formatCode="General">
                  <c:v>2.1546169972467499</c:v>
                </c:pt>
                <c:pt idx="8695" formatCode="General">
                  <c:v>2.1507684993695002</c:v>
                </c:pt>
                <c:pt idx="8696" formatCode="General">
                  <c:v>2.1453138644609702</c:v>
                </c:pt>
                <c:pt idx="8697" formatCode="General">
                  <c:v>2.1405756842496499</c:v>
                </c:pt>
                <c:pt idx="8698" formatCode="General">
                  <c:v>2.13726771222928</c:v>
                </c:pt>
                <c:pt idx="8699" formatCode="General">
                  <c:v>2.1352704641553801</c:v>
                </c:pt>
                <c:pt idx="8700" formatCode="General">
                  <c:v>2.13424813406322</c:v>
                </c:pt>
                <c:pt idx="8701" formatCode="General">
                  <c:v>2.1338828853876999</c:v>
                </c:pt>
                <c:pt idx="8702" formatCode="General">
                  <c:v>2.1339303058311199</c:v>
                </c:pt>
                <c:pt idx="8703" formatCode="General">
                  <c:v>2.1342625017993502</c:v>
                </c:pt>
                <c:pt idx="8704" formatCode="General">
                  <c:v>2.1346475396448099</c:v>
                </c:pt>
                <c:pt idx="8705" formatCode="General">
                  <c:v>2.1352022523602501</c:v>
                </c:pt>
                <c:pt idx="8706" formatCode="General">
                  <c:v>2.1361565267850402</c:v>
                </c:pt>
                <c:pt idx="8707" formatCode="General">
                  <c:v>2.1410974964554601</c:v>
                </c:pt>
                <c:pt idx="8708" formatCode="General">
                  <c:v>2.1515812944705099</c:v>
                </c:pt>
                <c:pt idx="8709" formatCode="General">
                  <c:v>2.1377232260184198</c:v>
                </c:pt>
                <c:pt idx="8710" formatCode="General">
                  <c:v>2.1370883477576101</c:v>
                </c:pt>
                <c:pt idx="8711" formatCode="General">
                  <c:v>2.13733739513934</c:v>
                </c:pt>
                <c:pt idx="8712" formatCode="General">
                  <c:v>2.1379491372305002</c:v>
                </c:pt>
                <c:pt idx="8713" formatCode="General">
                  <c:v>2.13890742916728</c:v>
                </c:pt>
                <c:pt idx="8714" formatCode="General">
                  <c:v>2.1402751405081801</c:v>
                </c:pt>
                <c:pt idx="8715" formatCode="General">
                  <c:v>2.14212320911163</c:v>
                </c:pt>
                <c:pt idx="8716" formatCode="General">
                  <c:v>2.1444921406412401</c:v>
                </c:pt>
                <c:pt idx="8717" formatCode="General">
                  <c:v>2.1473495619896399</c:v>
                </c:pt>
                <c:pt idx="8718" formatCode="General">
                  <c:v>2.1505442816103102</c:v>
                </c:pt>
                <c:pt idx="8719" formatCode="General">
                  <c:v>2.1537779452710999</c:v>
                </c:pt>
                <c:pt idx="8720" formatCode="General">
                  <c:v>2.15662997121263</c:v>
                </c:pt>
                <c:pt idx="8721" formatCode="General">
                  <c:v>2.1586585437663599</c:v>
                </c:pt>
                <c:pt idx="8722" formatCode="General">
                  <c:v>2.15954693407028</c:v>
                </c:pt>
                <c:pt idx="8723" formatCode="General">
                  <c:v>2.1592109831392201</c:v>
                </c:pt>
                <c:pt idx="8724" formatCode="General">
                  <c:v>2.1577999513443298</c:v>
                </c:pt>
                <c:pt idx="8725" formatCode="General">
                  <c:v>2.1556041467098099</c:v>
                </c:pt>
                <c:pt idx="8726" formatCode="General">
                  <c:v>2.15294060345484</c:v>
                </c:pt>
                <c:pt idx="8727" formatCode="General">
                  <c:v>2.15007512089946</c:v>
                </c:pt>
                <c:pt idx="8728" formatCode="General">
                  <c:v>2.1471941654344402</c:v>
                </c:pt>
                <c:pt idx="8729" formatCode="General">
                  <c:v>2.1444117791354298</c:v>
                </c:pt>
                <c:pt idx="8730" formatCode="General">
                  <c:v>2.1417931508860302</c:v>
                </c:pt>
                <c:pt idx="8731" formatCode="General">
                  <c:v>2.1393847412161899</c:v>
                </c:pt>
                <c:pt idx="8732" formatCode="General">
                  <c:v>2.13725111873641</c:v>
                </c:pt>
                <c:pt idx="8733" formatCode="General">
                  <c:v>2.13553146829886</c:v>
                </c:pt>
                <c:pt idx="8734" formatCode="General">
                  <c:v>2.1345556226605802</c:v>
                </c:pt>
                <c:pt idx="8735" formatCode="General">
                  <c:v>2.1351086661200802</c:v>
                </c:pt>
                <c:pt idx="8736" formatCode="General">
                  <c:v>2.1391566419344099</c:v>
                </c:pt>
                <c:pt idx="8737" formatCode="General">
                  <c:v>2.150162327521</c:v>
                </c:pt>
                <c:pt idx="8738" formatCode="General">
                  <c:v>2.1611139744249899</c:v>
                </c:pt>
                <c:pt idx="8739" formatCode="General">
                  <c:v>2.1488159381213299</c:v>
                </c:pt>
                <c:pt idx="8740" formatCode="General">
                  <c:v>2.1322454673214</c:v>
                </c:pt>
                <c:pt idx="8741" formatCode="General">
                  <c:v>2.12206747769187</c:v>
                </c:pt>
                <c:pt idx="8742" formatCode="General">
                  <c:v>2.11574603325505</c:v>
                </c:pt>
                <c:pt idx="8743" formatCode="General">
                  <c:v>2.1121199318085999</c:v>
                </c:pt>
                <c:pt idx="8744" formatCode="General">
                  <c:v>2.1116392536405302</c:v>
                </c:pt>
                <c:pt idx="8745" formatCode="General">
                  <c:v>2.1046550859303199</c:v>
                </c:pt>
                <c:pt idx="8746" formatCode="General">
                  <c:v>2.1018782160597702</c:v>
                </c:pt>
                <c:pt idx="8747" formatCode="General">
                  <c:v>2.0996169506853501</c:v>
                </c:pt>
                <c:pt idx="8748" formatCode="General">
                  <c:v>2.0977234210630402</c:v>
                </c:pt>
                <c:pt idx="8749" formatCode="General">
                  <c:v>2.0961832305384598</c:v>
                </c:pt>
                <c:pt idx="8750" formatCode="General">
                  <c:v>2.0950246179343699</c:v>
                </c:pt>
                <c:pt idx="8751" formatCode="General">
                  <c:v>2.0943104502783498</c:v>
                </c:pt>
                <c:pt idx="8752" formatCode="General">
                  <c:v>2.0941462653346101</c:v>
                </c:pt>
                <c:pt idx="8753" formatCode="General">
                  <c:v>2.09469922063967</c:v>
                </c:pt>
                <c:pt idx="8754" formatCode="General">
                  <c:v>2.0962291131260802</c:v>
                </c:pt>
                <c:pt idx="8755" formatCode="General">
                  <c:v>2.09912656027922</c:v>
                </c:pt>
                <c:pt idx="8756" formatCode="General">
                  <c:v>2.1039133166555302</c:v>
                </c:pt>
                <c:pt idx="8757" formatCode="General">
                  <c:v>2.1110092121366599</c:v>
                </c:pt>
                <c:pt idx="8758" formatCode="General">
                  <c:v>2.1197689927709602</c:v>
                </c:pt>
                <c:pt idx="8759" formatCode="General">
                  <c:v>2.1268510707031001</c:v>
                </c:pt>
                <c:pt idx="8760" formatCode="General">
                  <c:v>2.1276812955151101</c:v>
                </c:pt>
                <c:pt idx="8761" formatCode="General">
                  <c:v>2.12252722021702</c:v>
                </c:pt>
                <c:pt idx="8762" formatCode="General">
                  <c:v>2.1158445148396501</c:v>
                </c:pt>
                <c:pt idx="8763" formatCode="General">
                  <c:v>2.1105116044974999</c:v>
                </c:pt>
                <c:pt idx="8764" formatCode="General">
                  <c:v>2.1070363162310302</c:v>
                </c:pt>
                <c:pt idx="8765" formatCode="General">
                  <c:v>2.1050357925893901</c:v>
                </c:pt>
                <c:pt idx="8766" formatCode="General">
                  <c:v>2.1040285386579098</c:v>
                </c:pt>
                <c:pt idx="8767" formatCode="General">
                  <c:v>2.1036472709052001</c:v>
                </c:pt>
                <c:pt idx="8768" formatCode="General">
                  <c:v>2.1035884415383199</c:v>
                </c:pt>
                <c:pt idx="8769" formatCode="General">
                  <c:v>2.1037181383826402</c:v>
                </c:pt>
                <c:pt idx="8770" formatCode="General">
                  <c:v>2.10395229813086</c:v>
                </c:pt>
                <c:pt idx="8771" formatCode="General">
                  <c:v>2.1044266005899899</c:v>
                </c:pt>
                <c:pt idx="8772" formatCode="General">
                  <c:v>2.10758929011498</c:v>
                </c:pt>
                <c:pt idx="8773" formatCode="General">
                  <c:v>2.11626257224902</c:v>
                </c:pt>
                <c:pt idx="8774" formatCode="General">
                  <c:v>2.1046606757672</c:v>
                </c:pt>
                <c:pt idx="8775" formatCode="General">
                  <c:v>2.1037962260578702</c:v>
                </c:pt>
                <c:pt idx="8776" formatCode="General">
                  <c:v>2.10349858152775</c:v>
                </c:pt>
                <c:pt idx="8777" formatCode="General">
                  <c:v>2.1034175625692999</c:v>
                </c:pt>
                <c:pt idx="8778" formatCode="General">
                  <c:v>2.1035683538787699</c:v>
                </c:pt>
                <c:pt idx="8779" formatCode="General">
                  <c:v>2.1040320225651201</c:v>
                </c:pt>
                <c:pt idx="8780" formatCode="General">
                  <c:v>2.1049104995182999</c:v>
                </c:pt>
                <c:pt idx="8781" formatCode="General">
                  <c:v>2.1063038586621401</c:v>
                </c:pt>
                <c:pt idx="8782" formatCode="General">
                  <c:v>2.10827973852532</c:v>
                </c:pt>
                <c:pt idx="8783" formatCode="General">
                  <c:v>2.1108258755700402</c:v>
                </c:pt>
                <c:pt idx="8784" formatCode="General">
                  <c:v>2.1137896527614202</c:v>
                </c:pt>
                <c:pt idx="8785" formatCode="General">
                  <c:v>2.11683212539273</c:v>
                </c:pt>
                <c:pt idx="8786" formatCode="General">
                  <c:v>2.1194499811034002</c:v>
                </c:pt>
                <c:pt idx="8787" formatCode="General">
                  <c:v>2.1211078421279601</c:v>
                </c:pt>
                <c:pt idx="8788" formatCode="General">
                  <c:v>2.1214413672965602</c:v>
                </c:pt>
                <c:pt idx="8789" formatCode="General">
                  <c:v>2.1204005604324401</c:v>
                </c:pt>
                <c:pt idx="8790" formatCode="General">
                  <c:v>2.1182309398728298</c:v>
                </c:pt>
                <c:pt idx="8791" formatCode="General">
                  <c:v>2.1153276489196902</c:v>
                </c:pt>
                <c:pt idx="8792" formatCode="General">
                  <c:v>2.1120798752873999</c:v>
                </c:pt>
                <c:pt idx="8793" formatCode="General">
                  <c:v>2.1087827791018401</c:v>
                </c:pt>
                <c:pt idx="8794" formatCode="General">
                  <c:v>2.10561960011611</c:v>
                </c:pt>
                <c:pt idx="8795" formatCode="General">
                  <c:v>2.1026832036591001</c:v>
                </c:pt>
                <c:pt idx="8796" formatCode="General">
                  <c:v>2.10001105207298</c:v>
                </c:pt>
                <c:pt idx="8797" formatCode="General">
                  <c:v>2.0976235284557299</c:v>
                </c:pt>
                <c:pt idx="8798" formatCode="General">
                  <c:v>2.0955681033372202</c:v>
                </c:pt>
                <c:pt idx="8799" formatCode="General">
                  <c:v>2.09399045227492</c:v>
                </c:pt>
                <c:pt idx="8800" formatCode="General">
                  <c:v>2.0933098635490999</c:v>
                </c:pt>
                <c:pt idx="8801" formatCode="General">
                  <c:v>2.0946795390969299</c:v>
                </c:pt>
                <c:pt idx="8802" formatCode="General">
                  <c:v>2.1012532103991601</c:v>
                </c:pt>
                <c:pt idx="8803" formatCode="General">
                  <c:v>2.1166098444592798</c:v>
                </c:pt>
                <c:pt idx="8804" formatCode="General">
                  <c:v>2.1162859527280502</c:v>
                </c:pt>
                <c:pt idx="8805" formatCode="General">
                  <c:v>2.0964956600635598</c:v>
                </c:pt>
                <c:pt idx="8806" formatCode="General">
                  <c:v>2.08391530707065</c:v>
                </c:pt>
                <c:pt idx="8807" formatCode="General">
                  <c:v>2.0768257911984001</c:v>
                </c:pt>
                <c:pt idx="8808" formatCode="General">
                  <c:v>2.0747908270476301</c:v>
                </c:pt>
                <c:pt idx="8809" formatCode="General">
                  <c:v>2.0687897701960298</c:v>
                </c:pt>
                <c:pt idx="8810" formatCode="General">
                  <c:v>2.0649891106678102</c:v>
                </c:pt>
                <c:pt idx="8811" formatCode="General">
                  <c:v>2.0622092085035701</c:v>
                </c:pt>
                <c:pt idx="8812" formatCode="General">
                  <c:v>2.0598264946378602</c:v>
                </c:pt>
                <c:pt idx="8813" formatCode="General">
                  <c:v>2.0577603578686401</c:v>
                </c:pt>
                <c:pt idx="8814" formatCode="General">
                  <c:v>2.0559925111919801</c:v>
                </c:pt>
                <c:pt idx="8815" formatCode="General">
                  <c:v>2.0545316423109798</c:v>
                </c:pt>
                <c:pt idx="8816" formatCode="General">
                  <c:v>2.0534084214438901</c:v>
                </c:pt>
                <c:pt idx="8817" formatCode="General">
                  <c:v>2.05267943571363</c:v>
                </c:pt>
                <c:pt idx="8818" formatCode="General">
                  <c:v>2.0524383607269101</c:v>
                </c:pt>
                <c:pt idx="8819" formatCode="General">
                  <c:v>2.05283736476252</c:v>
                </c:pt>
                <c:pt idx="8820" formatCode="General">
                  <c:v>2.0541251701410101</c:v>
                </c:pt>
                <c:pt idx="8821" formatCode="General">
                  <c:v>2.05670873129425</c:v>
                </c:pt>
                <c:pt idx="8822" formatCode="General">
                  <c:v>2.0612214069530599</c:v>
                </c:pt>
                <c:pt idx="8823" formatCode="General">
                  <c:v>2.06842732600242</c:v>
                </c:pt>
                <c:pt idx="8824" formatCode="General">
                  <c:v>2.0782363763355498</c:v>
                </c:pt>
                <c:pt idx="8825" formatCode="General">
                  <c:v>2.0869384861626799</c:v>
                </c:pt>
                <c:pt idx="8826" formatCode="General">
                  <c:v>2.0878405542056102</c:v>
                </c:pt>
                <c:pt idx="8827" formatCode="General">
                  <c:v>2.0813302291215301</c:v>
                </c:pt>
                <c:pt idx="8828" formatCode="General">
                  <c:v>2.0738665781231398</c:v>
                </c:pt>
                <c:pt idx="8829" formatCode="General">
                  <c:v>2.0686149084702201</c:v>
                </c:pt>
                <c:pt idx="8830" formatCode="General">
                  <c:v>2.0655991809742198</c:v>
                </c:pt>
                <c:pt idx="8831" formatCode="General">
                  <c:v>2.0641282365626101</c:v>
                </c:pt>
                <c:pt idx="8832" formatCode="General">
                  <c:v>2.06358330491235</c:v>
                </c:pt>
                <c:pt idx="8833" formatCode="General">
                  <c:v>2.0635672440958701</c:v>
                </c:pt>
                <c:pt idx="8834" formatCode="General">
                  <c:v>2.0638128397672899</c:v>
                </c:pt>
                <c:pt idx="8835" formatCode="General">
                  <c:v>2.0641732480716501</c:v>
                </c:pt>
                <c:pt idx="8836" formatCode="General">
                  <c:v>2.0646913786948402</c:v>
                </c:pt>
                <c:pt idx="8837" formatCode="General">
                  <c:v>2.0673498558338199</c:v>
                </c:pt>
                <c:pt idx="8838" formatCode="General">
                  <c:v>2.0718957167054199</c:v>
                </c:pt>
                <c:pt idx="8839" formatCode="General">
                  <c:v>2.0648928894566199</c:v>
                </c:pt>
                <c:pt idx="8840" formatCode="General">
                  <c:v>2.0642073619272501</c:v>
                </c:pt>
                <c:pt idx="8841" formatCode="General">
                  <c:v>2.0637953513263998</c:v>
                </c:pt>
                <c:pt idx="8842" formatCode="General">
                  <c:v>2.06345927591265</c:v>
                </c:pt>
                <c:pt idx="8843" formatCode="General">
                  <c:v>2.0632330913992698</c:v>
                </c:pt>
                <c:pt idx="8844" formatCode="General">
                  <c:v>2.0632006590137202</c:v>
                </c:pt>
                <c:pt idx="8845" formatCode="General">
                  <c:v>2.0634707234415002</c:v>
                </c:pt>
                <c:pt idx="8846" formatCode="General">
                  <c:v>2.0641674210095702</c:v>
                </c:pt>
                <c:pt idx="8847" formatCode="General">
                  <c:v>2.0654160362009302</c:v>
                </c:pt>
                <c:pt idx="8848" formatCode="General">
                  <c:v>2.06731304630173</c:v>
                </c:pt>
                <c:pt idx="8849" formatCode="General">
                  <c:v>2.0698709082703899</c:v>
                </c:pt>
                <c:pt idx="8850" formatCode="General">
                  <c:v>2.0729382826913798</c:v>
                </c:pt>
                <c:pt idx="8851" formatCode="General">
                  <c:v>2.0761280746981901</c:v>
                </c:pt>
                <c:pt idx="8852" formatCode="General">
                  <c:v>2.0788315253476202</c:v>
                </c:pt>
                <c:pt idx="8853" formatCode="General">
                  <c:v>2.0803935953606101</c:v>
                </c:pt>
                <c:pt idx="8854" formatCode="General">
                  <c:v>2.0803985687399398</c:v>
                </c:pt>
                <c:pt idx="8855" formatCode="General">
                  <c:v>2.0788593188597302</c:v>
                </c:pt>
                <c:pt idx="8856" formatCode="General">
                  <c:v>2.0761574765278801</c:v>
                </c:pt>
                <c:pt idx="8857" formatCode="General">
                  <c:v>2.0728169298256001</c:v>
                </c:pt>
                <c:pt idx="8858" formatCode="General">
                  <c:v>2.0693005303868999</c:v>
                </c:pt>
                <c:pt idx="8859" formatCode="General">
                  <c:v>2.0659219258920398</c:v>
                </c:pt>
                <c:pt idx="8860" formatCode="General">
                  <c:v>2.0628488108815399</c:v>
                </c:pt>
                <c:pt idx="8861" formatCode="General">
                  <c:v>2.0601445233397602</c:v>
                </c:pt>
                <c:pt idx="8862" formatCode="General">
                  <c:v>2.0578129467421502</c:v>
                </c:pt>
                <c:pt idx="8863" formatCode="General">
                  <c:v>2.0558465659198202</c:v>
                </c:pt>
                <c:pt idx="8864" formatCode="General">
                  <c:v>2.0542801138775699</c:v>
                </c:pt>
                <c:pt idx="8865" formatCode="General">
                  <c:v>2.0532906195315301</c:v>
                </c:pt>
                <c:pt idx="8866" formatCode="General">
                  <c:v>2.0534699354417199</c:v>
                </c:pt>
                <c:pt idx="8867" formatCode="General">
                  <c:v>2.0567205337909402</c:v>
                </c:pt>
                <c:pt idx="8868" formatCode="General">
                  <c:v>2.06857246607087</c:v>
                </c:pt>
                <c:pt idx="8869" formatCode="General">
                  <c:v>2.0832885166464901</c:v>
                </c:pt>
                <c:pt idx="8870" formatCode="General">
                  <c:v>2.0646212258480401</c:v>
                </c:pt>
                <c:pt idx="8871" formatCode="General">
                  <c:v>2.0489018268232901</c:v>
                </c:pt>
                <c:pt idx="8872" formatCode="General">
                  <c:v>2.0411959583635402</c:v>
                </c:pt>
                <c:pt idx="8873" formatCode="General">
                  <c:v>2.0676743155316002</c:v>
                </c:pt>
                <c:pt idx="8874" formatCode="General">
                  <c:v>2.0327032547402002</c:v>
                </c:pt>
                <c:pt idx="8875" formatCode="General">
                  <c:v>2.0296007197600798</c:v>
                </c:pt>
                <c:pt idx="8876" formatCode="General">
                  <c:v>2.0270601224220499</c:v>
                </c:pt>
                <c:pt idx="8877" formatCode="General">
                  <c:v>2.02487095540795</c:v>
                </c:pt>
                <c:pt idx="8878" formatCode="General">
                  <c:v>2.02297601517943</c:v>
                </c:pt>
                <c:pt idx="8879" formatCode="General">
                  <c:v>2.02135546443674</c:v>
                </c:pt>
                <c:pt idx="8880" formatCode="General">
                  <c:v>2.0200075628552199</c:v>
                </c:pt>
                <c:pt idx="8881" formatCode="General">
                  <c:v>2.0189443619376499</c:v>
                </c:pt>
                <c:pt idx="8882" formatCode="General">
                  <c:v>2.0181931586155599</c:v>
                </c:pt>
                <c:pt idx="8883" formatCode="General">
                  <c:v>2.0178022977490202</c:v>
                </c:pt>
                <c:pt idx="8884" formatCode="General">
                  <c:v>2.01785278230212</c:v>
                </c:pt>
                <c:pt idx="8885" formatCode="General">
                  <c:v>2.0184801567652402</c:v>
                </c:pt>
                <c:pt idx="8886" formatCode="General">
                  <c:v>2.0199161272642798</c:v>
                </c:pt>
                <c:pt idx="8887" formatCode="General">
                  <c:v>2.0225668061846198</c:v>
                </c:pt>
                <c:pt idx="8888" formatCode="General">
                  <c:v>2.02714098112062</c:v>
                </c:pt>
                <c:pt idx="8889" formatCode="General">
                  <c:v>2.0347174496116498</c:v>
                </c:pt>
                <c:pt idx="8890" formatCode="General">
                  <c:v>2.0458667293559101</c:v>
                </c:pt>
                <c:pt idx="8891" formatCode="General">
                  <c:v>2.05650922028576</c:v>
                </c:pt>
                <c:pt idx="8892" formatCode="General">
                  <c:v>2.0571334120137101</c:v>
                </c:pt>
                <c:pt idx="8893" formatCode="General">
                  <c:v>2.0491681382980902</c:v>
                </c:pt>
                <c:pt idx="8894" formatCode="General">
                  <c:v>2.0416271827820101</c:v>
                </c:pt>
                <c:pt idx="8895" formatCode="General">
                  <c:v>2.0372474411180899</c:v>
                </c:pt>
                <c:pt idx="8896" formatCode="General">
                  <c:v>2.0353017703904501</c:v>
                </c:pt>
                <c:pt idx="8897" formatCode="General">
                  <c:v>2.0348277572815898</c:v>
                </c:pt>
                <c:pt idx="8898" formatCode="General">
                  <c:v>2.0351650867103399</c:v>
                </c:pt>
                <c:pt idx="8899" formatCode="General">
                  <c:v>2.0359073851837901</c:v>
                </c:pt>
                <c:pt idx="8900" formatCode="General">
                  <c:v>2.0368192953453002</c:v>
                </c:pt>
                <c:pt idx="8901" formatCode="General">
                  <c:v>2.0378630090649898</c:v>
                </c:pt>
                <c:pt idx="8902" formatCode="General">
                  <c:v>2.0410444654967699</c:v>
                </c:pt>
                <c:pt idx="8903" formatCode="General">
                  <c:v>2.0422194390864998</c:v>
                </c:pt>
                <c:pt idx="8904" formatCode="General">
                  <c:v>2.0394290793023799</c:v>
                </c:pt>
                <c:pt idx="8905" formatCode="General">
                  <c:v>2.0393095614563301</c:v>
                </c:pt>
                <c:pt idx="8906" formatCode="General">
                  <c:v>2.03922646774366</c:v>
                </c:pt>
                <c:pt idx="8907" formatCode="General">
                  <c:v>2.0390903909090099</c:v>
                </c:pt>
                <c:pt idx="8908" formatCode="General">
                  <c:v>2.0389444971372801</c:v>
                </c:pt>
                <c:pt idx="8909" formatCode="General">
                  <c:v>2.0388677065499001</c:v>
                </c:pt>
                <c:pt idx="8910" formatCode="General">
                  <c:v>2.0389620567125299</c:v>
                </c:pt>
                <c:pt idx="8911" formatCode="General">
                  <c:v>2.0393507682491099</c:v>
                </c:pt>
                <c:pt idx="8912" formatCode="General">
                  <c:v>2.0401757690161002</c:v>
                </c:pt>
                <c:pt idx="8913" formatCode="General">
                  <c:v>2.0415871492125999</c:v>
                </c:pt>
                <c:pt idx="8914" formatCode="General">
                  <c:v>2.04371341432243</c:v>
                </c:pt>
                <c:pt idx="8915" formatCode="General">
                  <c:v>2.0465978052177398</c:v>
                </c:pt>
                <c:pt idx="8916" formatCode="General">
                  <c:v>2.0500941429537902</c:v>
                </c:pt>
                <c:pt idx="8917" formatCode="General">
                  <c:v>2.05375754983007</c:v>
                </c:pt>
                <c:pt idx="8918" formatCode="General">
                  <c:v>2.0568430831392601</c:v>
                </c:pt>
                <c:pt idx="8919" formatCode="General">
                  <c:v>2.05854218099992</c:v>
                </c:pt>
                <c:pt idx="8920" formatCode="General">
                  <c:v>2.05838951244441</c:v>
                </c:pt>
                <c:pt idx="8921" formatCode="General">
                  <c:v>2.0565068687586598</c:v>
                </c:pt>
                <c:pt idx="8922" formatCode="General">
                  <c:v>2.053462639773</c:v>
                </c:pt>
                <c:pt idx="8923" formatCode="General">
                  <c:v>2.0499288234519599</c:v>
                </c:pt>
                <c:pt idx="8924" formatCode="General">
                  <c:v>2.0464320643712401</c:v>
                </c:pt>
                <c:pt idx="8925" formatCode="General">
                  <c:v>2.0432861797483399</c:v>
                </c:pt>
                <c:pt idx="8926" formatCode="General">
                  <c:v>2.04062647534376</c:v>
                </c:pt>
                <c:pt idx="8927" formatCode="General">
                  <c:v>2.03848133316776</c:v>
                </c:pt>
                <c:pt idx="8928" formatCode="General">
                  <c:v>2.0368220538247899</c:v>
                </c:pt>
                <c:pt idx="8929" formatCode="General">
                  <c:v>2.0356164470990099</c:v>
                </c:pt>
                <c:pt idx="8930" formatCode="General">
                  <c:v>2.0348967259608202</c:v>
                </c:pt>
                <c:pt idx="8931" formatCode="General">
                  <c:v>2.0349144806269099</c:v>
                </c:pt>
                <c:pt idx="8932" formatCode="General">
                  <c:v>2.0366486947718001</c:v>
                </c:pt>
                <c:pt idx="8933" formatCode="General">
                  <c:v>2.0438158425823101</c:v>
                </c:pt>
                <c:pt idx="8934" formatCode="General">
                  <c:v>2.0641833163326</c:v>
                </c:pt>
                <c:pt idx="8935" formatCode="General">
                  <c:v>2.05703769777078</c:v>
                </c:pt>
                <c:pt idx="8936" formatCode="General">
                  <c:v>2.0371404520965402</c:v>
                </c:pt>
                <c:pt idx="8937" formatCode="General">
                  <c:v>2.02898556799608</c:v>
                </c:pt>
                <c:pt idx="8938" formatCode="General">
                  <c:v>2.0245677121942798</c:v>
                </c:pt>
                <c:pt idx="8939" formatCode="General">
                  <c:v>2.02067646144575</c:v>
                </c:pt>
                <c:pt idx="8940" formatCode="General">
                  <c:v>2.01807182591125</c:v>
                </c:pt>
                <c:pt idx="8941" formatCode="General">
                  <c:v>2.0159087095719799</c:v>
                </c:pt>
                <c:pt idx="8942" formatCode="General">
                  <c:v>2.014064018924</c:v>
                </c:pt>
                <c:pt idx="8943" formatCode="General">
                  <c:v>2.0124954910785502</c:v>
                </c:pt>
                <c:pt idx="8944" formatCode="General">
                  <c:v>2.01118711823564</c:v>
                </c:pt>
                <c:pt idx="8945" formatCode="General">
                  <c:v>2.0101342307085801</c:v>
                </c:pt>
                <c:pt idx="8946" formatCode="General">
                  <c:v>2.00933959102953</c:v>
                </c:pt>
                <c:pt idx="8947" formatCode="General">
                  <c:v>2.0088140163661499</c:v>
                </c:pt>
                <c:pt idx="8948" formatCode="General">
                  <c:v>2.0085797635957801</c:v>
                </c:pt>
                <c:pt idx="8949" formatCode="General">
                  <c:v>2.0086769155791901</c:v>
                </c:pt>
                <c:pt idx="8950" formatCode="General">
                  <c:v>2.00917482378747</c:v>
                </c:pt>
                <c:pt idx="8951" formatCode="General">
                  <c:v>2.0101937185635301</c:v>
                </c:pt>
                <c:pt idx="8952" formatCode="General">
                  <c:v>2.0119480880693499</c:v>
                </c:pt>
                <c:pt idx="8953" formatCode="General">
                  <c:v>2.0148371620250001</c:v>
                </c:pt>
                <c:pt idx="8954" formatCode="General">
                  <c:v>2.0196271305600102</c:v>
                </c:pt>
                <c:pt idx="8955" formatCode="General">
                  <c:v>2.0276989832471299</c:v>
                </c:pt>
                <c:pt idx="8956" formatCode="General">
                  <c:v>2.04037420222358</c:v>
                </c:pt>
                <c:pt idx="8957" formatCode="General">
                  <c:v>2.05289136544364</c:v>
                </c:pt>
                <c:pt idx="8958" formatCode="General">
                  <c:v>2.0520224307988002</c:v>
                </c:pt>
                <c:pt idx="8959" formatCode="General">
                  <c:v>2.0425438086138898</c:v>
                </c:pt>
                <c:pt idx="8960" formatCode="General">
                  <c:v>2.03574253891321</c:v>
                </c:pt>
                <c:pt idx="8961" formatCode="General">
                  <c:v>2.03280211423629</c:v>
                </c:pt>
                <c:pt idx="8962" formatCode="General">
                  <c:v>2.0322357039247398</c:v>
                </c:pt>
                <c:pt idx="8963" formatCode="General">
                  <c:v>2.0329426677217799</c:v>
                </c:pt>
                <c:pt idx="8964" formatCode="General">
                  <c:v>2.0342889704163798</c:v>
                </c:pt>
                <c:pt idx="8965" formatCode="General">
                  <c:v>2.0359174388837502</c:v>
                </c:pt>
                <c:pt idx="8966" formatCode="General">
                  <c:v>2.0377105945945102</c:v>
                </c:pt>
                <c:pt idx="8967" formatCode="General">
                  <c:v>2.0425656612541099</c:v>
                </c:pt>
                <c:pt idx="8968" formatCode="General">
                  <c:v>2.0415734897712898</c:v>
                </c:pt>
                <c:pt idx="8969" formatCode="General">
                  <c:v>2.04140270322547</c:v>
                </c:pt>
                <c:pt idx="8970" formatCode="General">
                  <c:v>2.0420366858875201</c:v>
                </c:pt>
                <c:pt idx="8971" formatCode="General">
                  <c:v>2.0425338358084302</c:v>
                </c:pt>
                <c:pt idx="8972" formatCode="General">
                  <c:v>2.0428663920966499</c:v>
                </c:pt>
                <c:pt idx="8973" formatCode="General">
                  <c:v>2.0430797865355399</c:v>
                </c:pt>
                <c:pt idx="8974" formatCode="General">
                  <c:v>2.0432451960203299</c:v>
                </c:pt>
                <c:pt idx="8975" formatCode="General">
                  <c:v>2.0434529701364599</c:v>
                </c:pt>
                <c:pt idx="8976" formatCode="General">
                  <c:v>2.04381340166834</c:v>
                </c:pt>
                <c:pt idx="8977" formatCode="General">
                  <c:v>2.0444595737861202</c:v>
                </c:pt>
                <c:pt idx="8978" formatCode="General">
                  <c:v>2.0455487434484501</c:v>
                </c:pt>
                <c:pt idx="8979" formatCode="General">
                  <c:v>2.0472556128925099</c:v>
                </c:pt>
                <c:pt idx="8980" formatCode="General">
                  <c:v>2.0497440050932298</c:v>
                </c:pt>
                <c:pt idx="8981" formatCode="General">
                  <c:v>2.0530948574252599</c:v>
                </c:pt>
                <c:pt idx="8982" formatCode="General">
                  <c:v>2.0571718728155401</c:v>
                </c:pt>
                <c:pt idx="8983" formatCode="General">
                  <c:v>2.0614591996181799</c:v>
                </c:pt>
                <c:pt idx="8984" formatCode="General">
                  <c:v>2.0650331859187898</c:v>
                </c:pt>
                <c:pt idx="8985" formatCode="General">
                  <c:v>2.0668888060561699</c:v>
                </c:pt>
                <c:pt idx="8986" formatCode="General">
                  <c:v>2.0665261796101801</c:v>
                </c:pt>
                <c:pt idx="8987" formatCode="General">
                  <c:v>2.06424833727888</c:v>
                </c:pt>
                <c:pt idx="8988" formatCode="General">
                  <c:v>2.0608693036230301</c:v>
                </c:pt>
                <c:pt idx="8989" formatCode="General">
                  <c:v>2.05722001940146</c:v>
                </c:pt>
                <c:pt idx="8990" formatCode="General">
                  <c:v>2.0538467159094398</c:v>
                </c:pt>
                <c:pt idx="8991" formatCode="General">
                  <c:v>2.0510513914159501</c:v>
                </c:pt>
                <c:pt idx="8992" formatCode="General">
                  <c:v>2.0489218686579198</c:v>
                </c:pt>
                <c:pt idx="8993" formatCode="General">
                  <c:v>2.0474460476412699</c:v>
                </c:pt>
                <c:pt idx="8994" formatCode="General">
                  <c:v>2.0465686204654898</c:v>
                </c:pt>
                <c:pt idx="8995" formatCode="General">
                  <c:v>2.0462455176350201</c:v>
                </c:pt>
                <c:pt idx="8996" formatCode="General">
                  <c:v>2.04653609443967</c:v>
                </c:pt>
                <c:pt idx="8997" formatCode="General">
                  <c:v>2.0478795287134202</c:v>
                </c:pt>
                <c:pt idx="8998" formatCode="General">
                  <c:v>2.0522624687671001</c:v>
                </c:pt>
                <c:pt idx="8999" formatCode="General">
                  <c:v>2.0682745766366</c:v>
                </c:pt>
                <c:pt idx="9000" formatCode="General">
                  <c:v>2.0803102330743002</c:v>
                </c:pt>
                <c:pt idx="9001" formatCode="General">
                  <c:v>2.0560237073291199</c:v>
                </c:pt>
                <c:pt idx="9002" formatCode="General">
                  <c:v>2.0580189903248698</c:v>
                </c:pt>
                <c:pt idx="9003" formatCode="General">
                  <c:v>2.0421038216014602</c:v>
                </c:pt>
                <c:pt idx="9004" formatCode="General">
                  <c:v>2.0392423986271999</c:v>
                </c:pt>
                <c:pt idx="9005" formatCode="General">
                  <c:v>2.0370723053384898</c:v>
                </c:pt>
                <c:pt idx="9006" formatCode="General">
                  <c:v>2.0352578705015199</c:v>
                </c:pt>
                <c:pt idx="9007" formatCode="General">
                  <c:v>2.03371419469403</c:v>
                </c:pt>
                <c:pt idx="9008" formatCode="General">
                  <c:v>2.0324197619004298</c:v>
                </c:pt>
                <c:pt idx="9009" formatCode="General">
                  <c:v>2.0313706948352301</c:v>
                </c:pt>
                <c:pt idx="9010" formatCode="General">
                  <c:v>2.0305668294392301</c:v>
                </c:pt>
                <c:pt idx="9011" formatCode="General">
                  <c:v>2.03000855197241</c:v>
                </c:pt>
                <c:pt idx="9012" formatCode="General">
                  <c:v>2.0296978565625401</c:v>
                </c:pt>
                <c:pt idx="9013" formatCode="General">
                  <c:v>2.0296413603711998</c:v>
                </c:pt>
                <c:pt idx="9014" formatCode="General">
                  <c:v>2.0298547896575201</c:v>
                </c:pt>
                <c:pt idx="9015" formatCode="General">
                  <c:v>2.0303696564305902</c:v>
                </c:pt>
                <c:pt idx="9016" formatCode="General">
                  <c:v>2.0312444325225001</c:v>
                </c:pt>
                <c:pt idx="9017" formatCode="General">
                  <c:v>2.0325857719106399</c:v>
                </c:pt>
                <c:pt idx="9018" formatCode="General">
                  <c:v>2.0345931978950098</c:v>
                </c:pt>
                <c:pt idx="9019" formatCode="General">
                  <c:v>2.0376606351225401</c:v>
                </c:pt>
                <c:pt idx="9020" formatCode="General">
                  <c:v>2.0426132654281002</c:v>
                </c:pt>
                <c:pt idx="9021" formatCode="General">
                  <c:v>2.0511659931099202</c:v>
                </c:pt>
                <c:pt idx="9022" formatCode="General">
                  <c:v>2.0655145344827099</c:v>
                </c:pt>
                <c:pt idx="9023" formatCode="General">
                  <c:v>2.0791548731523601</c:v>
                </c:pt>
                <c:pt idx="9024" formatCode="General">
                  <c:v>2.07460327103724</c:v>
                </c:pt>
                <c:pt idx="9025" formatCode="General">
                  <c:v>2.0641314838776998</c:v>
                </c:pt>
                <c:pt idx="9026" formatCode="General">
                  <c:v>2.0588374755209999</c:v>
                </c:pt>
                <c:pt idx="9027" formatCode="General">
                  <c:v>2.0574892867843002</c:v>
                </c:pt>
                <c:pt idx="9028" formatCode="General">
                  <c:v>2.0581710363441199</c:v>
                </c:pt>
                <c:pt idx="9029" formatCode="General">
                  <c:v>2.0598465058850102</c:v>
                </c:pt>
                <c:pt idx="9030" formatCode="General">
                  <c:v>2.0619802578596298</c:v>
                </c:pt>
                <c:pt idx="9031" formatCode="General">
                  <c:v>2.06437221445394</c:v>
                </c:pt>
                <c:pt idx="9032" formatCode="General">
                  <c:v>2.0760534715363601</c:v>
                </c:pt>
                <c:pt idx="9033" formatCode="General">
                  <c:v>2.0686656606746898</c:v>
                </c:pt>
                <c:pt idx="9034" formatCode="General">
                  <c:v>2.069852993579</c:v>
                </c:pt>
                <c:pt idx="9035" formatCode="General">
                  <c:v>2.0710944141885999</c:v>
                </c:pt>
                <c:pt idx="9036" formatCode="General">
                  <c:v>2.0720781546848102</c:v>
                </c:pt>
                <c:pt idx="9037" formatCode="General">
                  <c:v>2.0728043702419701</c:v>
                </c:pt>
                <c:pt idx="9038" formatCode="General">
                  <c:v>2.0733173230155599</c:v>
                </c:pt>
                <c:pt idx="9039" formatCode="General">
                  <c:v>2.0736815868972802</c:v>
                </c:pt>
                <c:pt idx="9040" formatCode="General">
                  <c:v>2.07397719885113</c:v>
                </c:pt>
                <c:pt idx="9041" formatCode="General">
                  <c:v>2.0743000940749301</c:v>
                </c:pt>
                <c:pt idx="9042" formatCode="General">
                  <c:v>2.0747657040743599</c:v>
                </c:pt>
                <c:pt idx="9043" formatCode="General">
                  <c:v>2.0755145844537801</c:v>
                </c:pt>
                <c:pt idx="9044" formatCode="General">
                  <c:v>2.0767176205813498</c:v>
                </c:pt>
                <c:pt idx="9045" formatCode="General">
                  <c:v>2.0785741699213802</c:v>
                </c:pt>
                <c:pt idx="9046" formatCode="General">
                  <c:v>2.0812870738846598</c:v>
                </c:pt>
                <c:pt idx="9047" formatCode="General">
                  <c:v>2.0849831463047601</c:v>
                </c:pt>
                <c:pt idx="9048" formatCode="General">
                  <c:v>2.08954164884224</c:v>
                </c:pt>
                <c:pt idx="9049" formatCode="General">
                  <c:v>2.0943567661625102</c:v>
                </c:pt>
                <c:pt idx="9050" formatCode="General">
                  <c:v>2.0982660309055299</c:v>
                </c:pt>
                <c:pt idx="9051" formatCode="General">
                  <c:v>2.10001600178638</c:v>
                </c:pt>
                <c:pt idx="9052" formatCode="General">
                  <c:v>2.0991154109525798</c:v>
                </c:pt>
                <c:pt idx="9053" formatCode="General">
                  <c:v>2.0961581961961002</c:v>
                </c:pt>
                <c:pt idx="9054" formatCode="General">
                  <c:v>2.0922562012445201</c:v>
                </c:pt>
                <c:pt idx="9055" formatCode="General">
                  <c:v>2.0883679783360698</c:v>
                </c:pt>
                <c:pt idx="9056" formatCode="General">
                  <c:v>2.0850426975451</c:v>
                </c:pt>
                <c:pt idx="9057" formatCode="General">
                  <c:v>2.0825038493530199</c:v>
                </c:pt>
                <c:pt idx="9058" formatCode="General">
                  <c:v>2.0807896370972201</c:v>
                </c:pt>
                <c:pt idx="9059" formatCode="General">
                  <c:v>2.0798544247259598</c:v>
                </c:pt>
                <c:pt idx="9060" formatCode="General">
                  <c:v>2.07963032680389</c:v>
                </c:pt>
                <c:pt idx="9061" formatCode="General">
                  <c:v>2.0800873976887702</c:v>
                </c:pt>
                <c:pt idx="9062" formatCode="General">
                  <c:v>2.08138249921255</c:v>
                </c:pt>
                <c:pt idx="9063" formatCode="General">
                  <c:v>2.0844800334400899</c:v>
                </c:pt>
                <c:pt idx="9064" formatCode="General">
                  <c:v>2.0947175241865499</c:v>
                </c:pt>
                <c:pt idx="9065" formatCode="General">
                  <c:v>2.12100938730218</c:v>
                </c:pt>
                <c:pt idx="9066" formatCode="General">
                  <c:v>2.0967174794320398</c:v>
                </c:pt>
                <c:pt idx="9067" formatCode="General">
                  <c:v>2.0856796346515898</c:v>
                </c:pt>
                <c:pt idx="9068" formatCode="General">
                  <c:v>2.0813422053988102</c:v>
                </c:pt>
                <c:pt idx="9069" formatCode="General">
                  <c:v>2.0789761671631801</c:v>
                </c:pt>
                <c:pt idx="9070" formatCode="General">
                  <c:v>2.0771072533508499</c:v>
                </c:pt>
                <c:pt idx="9071" formatCode="General">
                  <c:v>2.0754652373059401</c:v>
                </c:pt>
                <c:pt idx="9072" formatCode="General">
                  <c:v>2.0740074073816501</c:v>
                </c:pt>
                <c:pt idx="9073" formatCode="General">
                  <c:v>2.0727480500743298</c:v>
                </c:pt>
                <c:pt idx="9074" formatCode="General">
                  <c:v>2.0717091744957399</c:v>
                </c:pt>
                <c:pt idx="9075" formatCode="General">
                  <c:v>2.07090602282147</c:v>
                </c:pt>
                <c:pt idx="9076" formatCode="General">
                  <c:v>2.0703449301253598</c:v>
                </c:pt>
                <c:pt idx="9077" formatCode="General">
                  <c:v>2.0700258452954401</c:v>
                </c:pt>
                <c:pt idx="9078" formatCode="General">
                  <c:v>2.06994649722788</c:v>
                </c:pt>
                <c:pt idx="9079" formatCode="General">
                  <c:v>2.0701071371062501</c:v>
                </c:pt>
                <c:pt idx="9080" formatCode="General">
                  <c:v>2.0705158714178902</c:v>
                </c:pt>
                <c:pt idx="9081" formatCode="General">
                  <c:v>2.0711955623084801</c:v>
                </c:pt>
                <c:pt idx="9082" formatCode="General">
                  <c:v>2.0721948052088699</c:v>
                </c:pt>
                <c:pt idx="9083" formatCode="General">
                  <c:v>2.0736090066611998</c:v>
                </c:pt>
                <c:pt idx="9084" formatCode="General">
                  <c:v>2.0756269873411601</c:v>
                </c:pt>
                <c:pt idx="9085" formatCode="General">
                  <c:v>2.0786457536918199</c:v>
                </c:pt>
                <c:pt idx="9086" formatCode="General">
                  <c:v>2.08357443774009</c:v>
                </c:pt>
                <c:pt idx="9087" formatCode="General">
                  <c:v>2.0925814854320999</c:v>
                </c:pt>
                <c:pt idx="9088" formatCode="General">
                  <c:v>2.10890797087644</c:v>
                </c:pt>
                <c:pt idx="9089" formatCode="General">
                  <c:v>2.1214519441900799</c:v>
                </c:pt>
                <c:pt idx="9090" formatCode="General">
                  <c:v>2.1110752726481699</c:v>
                </c:pt>
                <c:pt idx="9091" formatCode="General">
                  <c:v>2.1012045363976402</c:v>
                </c:pt>
                <c:pt idx="9092" formatCode="General">
                  <c:v>2.0978421046472602</c:v>
                </c:pt>
                <c:pt idx="9093" formatCode="General">
                  <c:v>2.0978251742878302</c:v>
                </c:pt>
                <c:pt idx="9094" formatCode="General">
                  <c:v>2.0993380803155199</c:v>
                </c:pt>
                <c:pt idx="9095" formatCode="General">
                  <c:v>2.1015571881875998</c:v>
                </c:pt>
                <c:pt idx="9096" formatCode="General">
                  <c:v>2.10420011992613</c:v>
                </c:pt>
                <c:pt idx="9097" formatCode="General">
                  <c:v>2.1259444907102298</c:v>
                </c:pt>
                <c:pt idx="9098" formatCode="General">
                  <c:v>2.1087290218483101</c:v>
                </c:pt>
                <c:pt idx="9099" formatCode="General">
                  <c:v>2.11047443818082</c:v>
                </c:pt>
                <c:pt idx="9100" formatCode="General">
                  <c:v>2.1119864550037102</c:v>
                </c:pt>
                <c:pt idx="9101" formatCode="General">
                  <c:v>2.11314999451452</c:v>
                </c:pt>
                <c:pt idx="9102" formatCode="General">
                  <c:v>2.1139715342355099</c:v>
                </c:pt>
                <c:pt idx="9103" formatCode="General">
                  <c:v>2.1144921034083799</c:v>
                </c:pt>
                <c:pt idx="9104" formatCode="General">
                  <c:v>2.114772343197</c:v>
                </c:pt>
                <c:pt idx="9105" formatCode="General">
                  <c:v>2.1148865878382699</c:v>
                </c:pt>
                <c:pt idx="9106" formatCode="General">
                  <c:v>2.1149211808264998</c:v>
                </c:pt>
                <c:pt idx="9107" formatCode="General">
                  <c:v>2.1149763599272999</c:v>
                </c:pt>
                <c:pt idx="9108" formatCode="General">
                  <c:v>2.1151715295025002</c:v>
                </c:pt>
                <c:pt idx="9109" formatCode="General">
                  <c:v>2.1156535192850101</c:v>
                </c:pt>
                <c:pt idx="9110" formatCode="General">
                  <c:v>2.1166060501968298</c:v>
                </c:pt>
                <c:pt idx="9111" formatCode="General">
                  <c:v>2.1182540591059298</c:v>
                </c:pt>
                <c:pt idx="9112" formatCode="General">
                  <c:v>2.1208444676779101</c:v>
                </c:pt>
                <c:pt idx="9113" formatCode="General">
                  <c:v>2.1245606378042501</c:v>
                </c:pt>
                <c:pt idx="9114" formatCode="General">
                  <c:v>2.1293047784962398</c:v>
                </c:pt>
                <c:pt idx="9115" formatCode="General">
                  <c:v>2.1343531351667702</c:v>
                </c:pt>
                <c:pt idx="9116" formatCode="General">
                  <c:v>2.1382188407673102</c:v>
                </c:pt>
                <c:pt idx="9117" formatCode="General">
                  <c:v>2.1393451983451901</c:v>
                </c:pt>
                <c:pt idx="9118" formatCode="General">
                  <c:v>2.1373487518457299</c:v>
                </c:pt>
                <c:pt idx="9119" formatCode="General">
                  <c:v>2.1332635565460198</c:v>
                </c:pt>
                <c:pt idx="9120" formatCode="General">
                  <c:v>2.1285363987380301</c:v>
                </c:pt>
                <c:pt idx="9121" formatCode="General">
                  <c:v>2.1241824468180899</c:v>
                </c:pt>
                <c:pt idx="9122" formatCode="General">
                  <c:v>2.1206706181288402</c:v>
                </c:pt>
                <c:pt idx="9123" formatCode="General">
                  <c:v>2.1181305595923301</c:v>
                </c:pt>
                <c:pt idx="9124" formatCode="General">
                  <c:v>2.1165417780076998</c:v>
                </c:pt>
                <c:pt idx="9125" formatCode="General">
                  <c:v>2.1158376770804601</c:v>
                </c:pt>
                <c:pt idx="9126" formatCode="General">
                  <c:v>2.11596261350119</c:v>
                </c:pt>
                <c:pt idx="9127" formatCode="General">
                  <c:v>2.1169535896388001</c:v>
                </c:pt>
                <c:pt idx="9128" formatCode="General">
                  <c:v>2.1192625225350499</c:v>
                </c:pt>
                <c:pt idx="9129" formatCode="General">
                  <c:v>2.1257326477129199</c:v>
                </c:pt>
                <c:pt idx="9130" formatCode="General">
                  <c:v>2.1528974204779101</c:v>
                </c:pt>
                <c:pt idx="9131" formatCode="General">
                  <c:v>2.1510678676519599</c:v>
                </c:pt>
                <c:pt idx="9132" formatCode="General">
                  <c:v>2.1246948011860098</c:v>
                </c:pt>
                <c:pt idx="9133" formatCode="General">
                  <c:v>2.1211078729149602</c:v>
                </c:pt>
                <c:pt idx="9134" formatCode="General">
                  <c:v>2.1191848916631999</c:v>
                </c:pt>
                <c:pt idx="9135" formatCode="General">
                  <c:v>2.11752296233113</c:v>
                </c:pt>
                <c:pt idx="9136" formatCode="General">
                  <c:v>2.1158778789566299</c:v>
                </c:pt>
                <c:pt idx="9137" formatCode="General">
                  <c:v>2.1142631513814001</c:v>
                </c:pt>
                <c:pt idx="9138" formatCode="General">
                  <c:v>2.1127509431086202</c:v>
                </c:pt>
                <c:pt idx="9139" formatCode="General">
                  <c:v>2.1114110485937099</c:v>
                </c:pt>
                <c:pt idx="9140" formatCode="General">
                  <c:v>2.11029209987375</c:v>
                </c:pt>
                <c:pt idx="9141" formatCode="General">
                  <c:v>2.1094194907520998</c:v>
                </c:pt>
                <c:pt idx="9142" formatCode="General">
                  <c:v>2.1088000609558399</c:v>
                </c:pt>
                <c:pt idx="9143" formatCode="General">
                  <c:v>2.1084289004032302</c:v>
                </c:pt>
                <c:pt idx="9144" formatCode="General">
                  <c:v>2.10829621477211</c:v>
                </c:pt>
                <c:pt idx="9145" formatCode="General">
                  <c:v>2.1083936502535701</c:v>
                </c:pt>
                <c:pt idx="9146" formatCode="General">
                  <c:v>2.1087204103261299</c:v>
                </c:pt>
                <c:pt idx="9147" formatCode="General">
                  <c:v>2.1092903902045599</c:v>
                </c:pt>
                <c:pt idx="9148" formatCode="General">
                  <c:v>2.1101431164416802</c:v>
                </c:pt>
                <c:pt idx="9149" formatCode="General">
                  <c:v>2.1113652020130802</c:v>
                </c:pt>
                <c:pt idx="9150" formatCode="General">
                  <c:v>2.1131405430510899</c:v>
                </c:pt>
                <c:pt idx="9151" formatCode="General">
                  <c:v>2.1159867852747301</c:v>
                </c:pt>
                <c:pt idx="9152" formatCode="General">
                  <c:v>2.1206491321449699</c:v>
                </c:pt>
                <c:pt idx="9153" formatCode="General">
                  <c:v>2.1303124232144302</c:v>
                </c:pt>
                <c:pt idx="9154" formatCode="General">
                  <c:v>2.1493034039666998</c:v>
                </c:pt>
                <c:pt idx="9155" formatCode="General">
                  <c:v>2.1554804778035699</c:v>
                </c:pt>
                <c:pt idx="9156" formatCode="General">
                  <c:v>2.1401924330224298</c:v>
                </c:pt>
                <c:pt idx="9157" formatCode="General">
                  <c:v>2.1328401150038698</c:v>
                </c:pt>
                <c:pt idx="9158" formatCode="General">
                  <c:v>2.13128868617886</c:v>
                </c:pt>
                <c:pt idx="9159" formatCode="General">
                  <c:v>2.13212661629654</c:v>
                </c:pt>
                <c:pt idx="9160" formatCode="General">
                  <c:v>2.1340112585829498</c:v>
                </c:pt>
                <c:pt idx="9161" formatCode="General">
                  <c:v>2.1366245426064001</c:v>
                </c:pt>
                <c:pt idx="9162" formatCode="General">
                  <c:v>2.13962315499501</c:v>
                </c:pt>
                <c:pt idx="9163" formatCode="General">
                  <c:v>2.1408149512165102</c:v>
                </c:pt>
                <c:pt idx="9164" formatCode="General">
                  <c:v>2.1426442848849199</c:v>
                </c:pt>
                <c:pt idx="9165" formatCode="General">
                  <c:v>2.1441259994755599</c:v>
                </c:pt>
                <c:pt idx="9166" formatCode="General">
                  <c:v>2.1451864730735801</c:v>
                </c:pt>
                <c:pt idx="9167" formatCode="General">
                  <c:v>2.1458224117152702</c:v>
                </c:pt>
                <c:pt idx="9168" formatCode="General">
                  <c:v>2.1460677057561699</c:v>
                </c:pt>
                <c:pt idx="9169" formatCode="General">
                  <c:v>2.1459803309496199</c:v>
                </c:pt>
                <c:pt idx="9170" formatCode="General">
                  <c:v>2.1456335437962299</c:v>
                </c:pt>
                <c:pt idx="9171" formatCode="General">
                  <c:v>2.14511076677941</c:v>
                </c:pt>
                <c:pt idx="9172" formatCode="General">
                  <c:v>2.1445043792697001</c:v>
                </c:pt>
                <c:pt idx="9173" formatCode="General">
                  <c:v>2.1439184998303298</c:v>
                </c:pt>
                <c:pt idx="9174" formatCode="General">
                  <c:v>2.14347585827751</c:v>
                </c:pt>
                <c:pt idx="9175" formatCode="General">
                  <c:v>2.14332882646187</c:v>
                </c:pt>
                <c:pt idx="9176" formatCode="General">
                  <c:v>2.1436736778304</c:v>
                </c:pt>
                <c:pt idx="9177" formatCode="General">
                  <c:v>2.1447625678456701</c:v>
                </c:pt>
                <c:pt idx="9178" formatCode="General">
                  <c:v>2.1468930171338498</c:v>
                </c:pt>
                <c:pt idx="9179" formatCode="General">
                  <c:v>2.15031847621148</c:v>
                </c:pt>
                <c:pt idx="9180" formatCode="General">
                  <c:v>2.1549725295814199</c:v>
                </c:pt>
                <c:pt idx="9181" formatCode="General">
                  <c:v>2.1599681407314799</c:v>
                </c:pt>
                <c:pt idx="9182" formatCode="General">
                  <c:v>2.1633694442408902</c:v>
                </c:pt>
                <c:pt idx="9183" formatCode="General">
                  <c:v>2.1632771033314899</c:v>
                </c:pt>
                <c:pt idx="9184" formatCode="General">
                  <c:v>2.1596154318070799</c:v>
                </c:pt>
                <c:pt idx="9185" formatCode="General">
                  <c:v>2.1540405586982101</c:v>
                </c:pt>
                <c:pt idx="9186" formatCode="General">
                  <c:v>2.14829025365407</c:v>
                </c:pt>
                <c:pt idx="9187" formatCode="General">
                  <c:v>2.1433179549228201</c:v>
                </c:pt>
                <c:pt idx="9188" formatCode="General">
                  <c:v>2.1394361900560201</c:v>
                </c:pt>
                <c:pt idx="9189" formatCode="General">
                  <c:v>2.1366602252825602</c:v>
                </c:pt>
                <c:pt idx="9190" formatCode="General">
                  <c:v>2.13491785503235</c:v>
                </c:pt>
                <c:pt idx="9191" formatCode="General">
                  <c:v>2.1341416845652801</c:v>
                </c:pt>
                <c:pt idx="9192" formatCode="General">
                  <c:v>2.1343279614124802</c:v>
                </c:pt>
                <c:pt idx="9193" formatCode="General">
                  <c:v>2.1357059176927402</c:v>
                </c:pt>
                <c:pt idx="9194" formatCode="General">
                  <c:v>2.1397901535308201</c:v>
                </c:pt>
                <c:pt idx="9195" formatCode="General">
                  <c:v>2.15949307302105</c:v>
                </c:pt>
                <c:pt idx="9196" formatCode="General">
                  <c:v>2.1605802634027</c:v>
                </c:pt>
                <c:pt idx="9197" formatCode="General">
                  <c:v>2.1435021091155502</c:v>
                </c:pt>
                <c:pt idx="9198" formatCode="General">
                  <c:v>2.1405557309468501</c:v>
                </c:pt>
                <c:pt idx="9199" formatCode="General">
                  <c:v>2.1392472539769498</c:v>
                </c:pt>
                <c:pt idx="9200" formatCode="General">
                  <c:v>2.1379041338106402</c:v>
                </c:pt>
                <c:pt idx="9201" formatCode="General">
                  <c:v>2.13626457318201</c:v>
                </c:pt>
                <c:pt idx="9202" formatCode="General">
                  <c:v>2.1343912196586001</c:v>
                </c:pt>
                <c:pt idx="9203" formatCode="General">
                  <c:v>2.13243407075251</c:v>
                </c:pt>
                <c:pt idx="9204" formatCode="General">
                  <c:v>2.13054242781141</c:v>
                </c:pt>
                <c:pt idx="9205" formatCode="General">
                  <c:v>2.1288294540882799</c:v>
                </c:pt>
                <c:pt idx="9206" formatCode="General">
                  <c:v>2.1273641104649799</c:v>
                </c:pt>
                <c:pt idx="9207" formatCode="General">
                  <c:v>2.1261768977228002</c:v>
                </c:pt>
                <c:pt idx="9208" formatCode="General">
                  <c:v>2.12527074641365</c:v>
                </c:pt>
                <c:pt idx="9209" formatCode="General">
                  <c:v>2.1246323030740002</c:v>
                </c:pt>
                <c:pt idx="9210" formatCode="General">
                  <c:v>2.1242416673535098</c:v>
                </c:pt>
                <c:pt idx="9211" formatCode="General">
                  <c:v>2.12408032288916</c:v>
                </c:pt>
                <c:pt idx="9212" formatCode="General">
                  <c:v>2.1241379857606701</c:v>
                </c:pt>
                <c:pt idx="9213" formatCode="General">
                  <c:v>2.1244199596239</c:v>
                </c:pt>
                <c:pt idx="9214" formatCode="General">
                  <c:v>2.1249582485507901</c:v>
                </c:pt>
                <c:pt idx="9215" formatCode="General">
                  <c:v>2.1258348772367901</c:v>
                </c:pt>
                <c:pt idx="9216" formatCode="General">
                  <c:v>2.12723482522797</c:v>
                </c:pt>
                <c:pt idx="9217" formatCode="General">
                  <c:v>2.1296220718010699</c:v>
                </c:pt>
                <c:pt idx="9218" formatCode="General">
                  <c:v>2.1343115396431802</c:v>
                </c:pt>
                <c:pt idx="9219" formatCode="General">
                  <c:v>2.1455181129683898</c:v>
                </c:pt>
                <c:pt idx="9220" formatCode="General">
                  <c:v>2.16732881031438</c:v>
                </c:pt>
                <c:pt idx="9221" formatCode="General">
                  <c:v>2.15937309837292</c:v>
                </c:pt>
                <c:pt idx="9222" formatCode="General">
                  <c:v>2.1450771104491402</c:v>
                </c:pt>
                <c:pt idx="9223" formatCode="General">
                  <c:v>2.1409694850872798</c:v>
                </c:pt>
                <c:pt idx="9224" formatCode="General">
                  <c:v>2.1407681898267201</c:v>
                </c:pt>
                <c:pt idx="9225" formatCode="General">
                  <c:v>2.14209546876062</c:v>
                </c:pt>
                <c:pt idx="9226" formatCode="General">
                  <c:v>2.1453307534594601</c:v>
                </c:pt>
                <c:pt idx="9227" formatCode="General">
                  <c:v>2.1462643913520201</c:v>
                </c:pt>
                <c:pt idx="9228" formatCode="General">
                  <c:v>2.1481624775024</c:v>
                </c:pt>
                <c:pt idx="9229" formatCode="General">
                  <c:v>2.14994596747594</c:v>
                </c:pt>
                <c:pt idx="9230" formatCode="General">
                  <c:v>2.15135014784072</c:v>
                </c:pt>
                <c:pt idx="9231" formatCode="General">
                  <c:v>2.1522822808761801</c:v>
                </c:pt>
                <c:pt idx="9232" formatCode="General">
                  <c:v>2.1527120161192799</c:v>
                </c:pt>
                <c:pt idx="9233" formatCode="General">
                  <c:v>2.1526565242099398</c:v>
                </c:pt>
                <c:pt idx="9234" formatCode="General">
                  <c:v>2.1521674709053702</c:v>
                </c:pt>
                <c:pt idx="9235" formatCode="General">
                  <c:v>2.1513184227826398</c:v>
                </c:pt>
                <c:pt idx="9236" formatCode="General">
                  <c:v>2.1501950132127599</c:v>
                </c:pt>
                <c:pt idx="9237" formatCode="General">
                  <c:v>2.1488893536334599</c:v>
                </c:pt>
                <c:pt idx="9238" formatCode="General">
                  <c:v>2.1474991315505898</c:v>
                </c:pt>
                <c:pt idx="9239" formatCode="General">
                  <c:v>2.1461313935365101</c:v>
                </c:pt>
                <c:pt idx="9240" formatCode="General">
                  <c:v>2.1449111752943901</c:v>
                </c:pt>
                <c:pt idx="9241" formatCode="General">
                  <c:v>2.14399553995879</c:v>
                </c:pt>
                <c:pt idx="9242" formatCode="General">
                  <c:v>2.1435932334670298</c:v>
                </c:pt>
                <c:pt idx="9243" formatCode="General">
                  <c:v>2.1439860116309699</c:v>
                </c:pt>
                <c:pt idx="9244" formatCode="General">
                  <c:v>2.1455351588107501</c:v>
                </c:pt>
                <c:pt idx="9245" formatCode="General">
                  <c:v>2.1485675229675798</c:v>
                </c:pt>
                <c:pt idx="9246" formatCode="General">
                  <c:v>2.1530696818509401</c:v>
                </c:pt>
                <c:pt idx="9247" formatCode="General">
                  <c:v>2.1579101364388098</c:v>
                </c:pt>
                <c:pt idx="9248" formatCode="General">
                  <c:v>2.1605209175453899</c:v>
                </c:pt>
                <c:pt idx="9249" formatCode="General">
                  <c:v>2.1586866209097799</c:v>
                </c:pt>
                <c:pt idx="9250" formatCode="General">
                  <c:v>2.15299538438983</c:v>
                </c:pt>
                <c:pt idx="9251" formatCode="General">
                  <c:v>2.1458754048559601</c:v>
                </c:pt>
                <c:pt idx="9252" formatCode="General">
                  <c:v>2.13919311530401</c:v>
                </c:pt>
                <c:pt idx="9253" formatCode="General">
                  <c:v>2.13368026295531</c:v>
                </c:pt>
                <c:pt idx="9254" formatCode="General">
                  <c:v>2.1294374920816601</c:v>
                </c:pt>
                <c:pt idx="9255" formatCode="General">
                  <c:v>2.1263675978563699</c:v>
                </c:pt>
                <c:pt idx="9256" formatCode="General">
                  <c:v>2.1243658308939302</c:v>
                </c:pt>
                <c:pt idx="9257" formatCode="General">
                  <c:v>2.1233938115202</c:v>
                </c:pt>
                <c:pt idx="9258" formatCode="General">
                  <c:v>2.1235801127130398</c:v>
                </c:pt>
                <c:pt idx="9259" formatCode="General">
                  <c:v>2.12580674883371</c:v>
                </c:pt>
                <c:pt idx="9260" formatCode="General">
                  <c:v>2.13908078379046</c:v>
                </c:pt>
                <c:pt idx="9261" formatCode="General">
                  <c:v>2.15269979336004</c:v>
                </c:pt>
                <c:pt idx="9262" formatCode="General">
                  <c:v>2.1314409081014598</c:v>
                </c:pt>
                <c:pt idx="9263" formatCode="General">
                  <c:v>2.12936000237349</c:v>
                </c:pt>
                <c:pt idx="9264" formatCode="General">
                  <c:v>2.1290443567277899</c:v>
                </c:pt>
                <c:pt idx="9265" formatCode="General">
                  <c:v>2.12848211994317</c:v>
                </c:pt>
                <c:pt idx="9266" formatCode="General">
                  <c:v>2.1272700285028399</c:v>
                </c:pt>
                <c:pt idx="9267" formatCode="General">
                  <c:v>2.1254305158501099</c:v>
                </c:pt>
                <c:pt idx="9268" formatCode="General">
                  <c:v>2.1231676446094201</c:v>
                </c:pt>
                <c:pt idx="9269" formatCode="General">
                  <c:v>2.1207362985383802</c:v>
                </c:pt>
                <c:pt idx="9270" formatCode="General">
                  <c:v>2.1183602442304399</c:v>
                </c:pt>
                <c:pt idx="9271" formatCode="General">
                  <c:v>2.1161958778888201</c:v>
                </c:pt>
                <c:pt idx="9272" formatCode="General">
                  <c:v>2.1143296142322998</c:v>
                </c:pt>
                <c:pt idx="9273" formatCode="General">
                  <c:v>2.11279225153408</c:v>
                </c:pt>
                <c:pt idx="9274" formatCode="General">
                  <c:v>2.11157776704776</c:v>
                </c:pt>
                <c:pt idx="9275" formatCode="General">
                  <c:v>2.1106601879701001</c:v>
                </c:pt>
                <c:pt idx="9276" formatCode="General">
                  <c:v>2.1100066200861902</c:v>
                </c:pt>
                <c:pt idx="9277" formatCode="General">
                  <c:v>2.1095868004411802</c:v>
                </c:pt>
                <c:pt idx="9278" formatCode="General">
                  <c:v>2.1093805850928198</c:v>
                </c:pt>
                <c:pt idx="9279" formatCode="General">
                  <c:v>2.1093853728279801</c:v>
                </c:pt>
                <c:pt idx="9280" formatCode="General">
                  <c:v>2.1096274607737802</c:v>
                </c:pt>
                <c:pt idx="9281" formatCode="General">
                  <c:v>2.1101878745683602</c:v>
                </c:pt>
                <c:pt idx="9282" formatCode="General">
                  <c:v>2.1112705858911101</c:v>
                </c:pt>
                <c:pt idx="9283" formatCode="General">
                  <c:v>2.11343337009784</c:v>
                </c:pt>
                <c:pt idx="9284" formatCode="General">
                  <c:v>2.1185308115618202</c:v>
                </c:pt>
                <c:pt idx="9285" formatCode="General">
                  <c:v>2.1335838505920202</c:v>
                </c:pt>
                <c:pt idx="9286" formatCode="General">
                  <c:v>2.1512777565105798</c:v>
                </c:pt>
                <c:pt idx="9287" formatCode="General">
                  <c:v>2.13033838674184</c:v>
                </c:pt>
                <c:pt idx="9288" formatCode="General">
                  <c:v>2.12196343544815</c:v>
                </c:pt>
                <c:pt idx="9289" formatCode="General">
                  <c:v>2.1204487999455202</c:v>
                </c:pt>
                <c:pt idx="9290" formatCode="General">
                  <c:v>2.1211873174643299</c:v>
                </c:pt>
                <c:pt idx="9291" formatCode="General">
                  <c:v>2.1267442847320899</c:v>
                </c:pt>
                <c:pt idx="9292" formatCode="General">
                  <c:v>2.12465570597297</c:v>
                </c:pt>
                <c:pt idx="9293" formatCode="General">
                  <c:v>2.1266324143150701</c:v>
                </c:pt>
                <c:pt idx="9294" formatCode="General">
                  <c:v>2.1284851948315699</c:v>
                </c:pt>
                <c:pt idx="9295" formatCode="General">
                  <c:v>2.1300013706742802</c:v>
                </c:pt>
                <c:pt idx="9296" formatCode="General">
                  <c:v>2.13104152771683</c:v>
                </c:pt>
                <c:pt idx="9297" formatCode="General">
                  <c:v>2.1315287584699898</c:v>
                </c:pt>
                <c:pt idx="9298" formatCode="General">
                  <c:v>2.13144689302377</c:v>
                </c:pt>
                <c:pt idx="9299" formatCode="General">
                  <c:v>2.1308304947173702</c:v>
                </c:pt>
                <c:pt idx="9300" formatCode="General">
                  <c:v>2.12974940103022</c:v>
                </c:pt>
                <c:pt idx="9301" formatCode="General">
                  <c:v>2.1282931263744498</c:v>
                </c:pt>
                <c:pt idx="9302" formatCode="General">
                  <c:v>2.12655914302155</c:v>
                </c:pt>
                <c:pt idx="9303" formatCode="General">
                  <c:v>2.12464679976111</c:v>
                </c:pt>
                <c:pt idx="9304" formatCode="General">
                  <c:v>2.12265701862911</c:v>
                </c:pt>
                <c:pt idx="9305" formatCode="General">
                  <c:v>2.1206974247922399</c:v>
                </c:pt>
                <c:pt idx="9306" formatCode="General">
                  <c:v>2.1188930416585001</c:v>
                </c:pt>
                <c:pt idx="9307" formatCode="General">
                  <c:v>2.1174036878803699</c:v>
                </c:pt>
                <c:pt idx="9308" formatCode="General">
                  <c:v>2.1164497646075202</c:v>
                </c:pt>
                <c:pt idx="9309" formatCode="General">
                  <c:v>2.1163449789506101</c:v>
                </c:pt>
                <c:pt idx="9310" formatCode="General">
                  <c:v>2.1175153968470499</c:v>
                </c:pt>
                <c:pt idx="9311" formatCode="General">
                  <c:v>2.1204110720507598</c:v>
                </c:pt>
                <c:pt idx="9312" formatCode="General">
                  <c:v>2.1250456759872498</c:v>
                </c:pt>
                <c:pt idx="9313" formatCode="General">
                  <c:v>2.1299117459787502</c:v>
                </c:pt>
                <c:pt idx="9314" formatCode="General">
                  <c:v>2.1315505981985199</c:v>
                </c:pt>
                <c:pt idx="9315" formatCode="General">
                  <c:v>2.1276395141428401</c:v>
                </c:pt>
                <c:pt idx="9316" formatCode="General">
                  <c:v>2.1199701959399899</c:v>
                </c:pt>
                <c:pt idx="9317" formatCode="General">
                  <c:v>2.1117192343142599</c:v>
                </c:pt>
                <c:pt idx="9318" formatCode="General">
                  <c:v>2.1045733485737599</c:v>
                </c:pt>
                <c:pt idx="9319" formatCode="General">
                  <c:v>2.0988956186510301</c:v>
                </c:pt>
                <c:pt idx="9320" formatCode="General">
                  <c:v>2.0945653037344201</c:v>
                </c:pt>
                <c:pt idx="9321" formatCode="General">
                  <c:v>2.0914008579376899</c:v>
                </c:pt>
                <c:pt idx="9322" formatCode="General">
                  <c:v>2.0892965017980298</c:v>
                </c:pt>
                <c:pt idx="9323" formatCode="General">
                  <c:v>2.08830029384161</c:v>
                </c:pt>
                <c:pt idx="9324" formatCode="General">
                  <c:v>2.08918220836919</c:v>
                </c:pt>
                <c:pt idx="9325" formatCode="General">
                  <c:v>2.0960410480998402</c:v>
                </c:pt>
                <c:pt idx="9326" formatCode="General">
                  <c:v>2.1201789636036601</c:v>
                </c:pt>
                <c:pt idx="9327" formatCode="General">
                  <c:v>2.0942014125376001</c:v>
                </c:pt>
                <c:pt idx="9328" formatCode="General">
                  <c:v>2.0929853722384402</c:v>
                </c:pt>
                <c:pt idx="9329" formatCode="General">
                  <c:v>2.0938930495545298</c:v>
                </c:pt>
                <c:pt idx="9330" formatCode="General">
                  <c:v>2.0946964303509898</c:v>
                </c:pt>
                <c:pt idx="9331" formatCode="General">
                  <c:v>2.0947110305008501</c:v>
                </c:pt>
                <c:pt idx="9332" formatCode="General">
                  <c:v>2.0937003820735001</c:v>
                </c:pt>
                <c:pt idx="9333" formatCode="General">
                  <c:v>2.0917593124738998</c:v>
                </c:pt>
                <c:pt idx="9334" formatCode="General">
                  <c:v>2.0891978423073398</c:v>
                </c:pt>
                <c:pt idx="9335" formatCode="General">
                  <c:v>2.0863872927610001</c:v>
                </c:pt>
                <c:pt idx="9336" formatCode="General">
                  <c:v>2.0836410207643099</c:v>
                </c:pt>
                <c:pt idx="9337" formatCode="General">
                  <c:v>2.0811644669819902</c:v>
                </c:pt>
                <c:pt idx="9338" formatCode="General">
                  <c:v>2.0790590741880601</c:v>
                </c:pt>
                <c:pt idx="9339" formatCode="General">
                  <c:v>2.0773498796195899</c:v>
                </c:pt>
                <c:pt idx="9340" formatCode="General">
                  <c:v>2.0760156932634</c:v>
                </c:pt>
                <c:pt idx="9341" formatCode="General">
                  <c:v>2.07501314784396</c:v>
                </c:pt>
                <c:pt idx="9342" formatCode="General">
                  <c:v>2.0742934311774102</c:v>
                </c:pt>
                <c:pt idx="9343" formatCode="General">
                  <c:v>2.0738129028805701</c:v>
                </c:pt>
                <c:pt idx="9344" formatCode="General">
                  <c:v>2.0735415290792698</c:v>
                </c:pt>
                <c:pt idx="9345" formatCode="General">
                  <c:v>2.07346987374711</c:v>
                </c:pt>
                <c:pt idx="9346" formatCode="General">
                  <c:v>2.0736216078880201</c:v>
                </c:pt>
                <c:pt idx="9347" formatCode="General">
                  <c:v>2.0740835307584602</c:v>
                </c:pt>
                <c:pt idx="9348" formatCode="General">
                  <c:v>2.07509834537287</c:v>
                </c:pt>
                <c:pt idx="9349" formatCode="General">
                  <c:v>2.0774257453473499</c:v>
                </c:pt>
                <c:pt idx="9350" formatCode="General">
                  <c:v>2.0841889328998899</c:v>
                </c:pt>
                <c:pt idx="9351" formatCode="General">
                  <c:v>2.1076777499703501</c:v>
                </c:pt>
                <c:pt idx="9352" formatCode="General">
                  <c:v>2.1010646762926601</c:v>
                </c:pt>
                <c:pt idx="9353" formatCode="General">
                  <c:v>2.0850951492816798</c:v>
                </c:pt>
                <c:pt idx="9354" formatCode="General">
                  <c:v>2.0819435218249902</c:v>
                </c:pt>
                <c:pt idx="9355" formatCode="General">
                  <c:v>2.0822892587343098</c:v>
                </c:pt>
                <c:pt idx="9356" formatCode="General">
                  <c:v>2.0835331275207101</c:v>
                </c:pt>
                <c:pt idx="9357" formatCode="General">
                  <c:v>2.08529365870882</c:v>
                </c:pt>
                <c:pt idx="9358" formatCode="General">
                  <c:v>2.0874097988076001</c:v>
                </c:pt>
                <c:pt idx="9359" formatCode="General">
                  <c:v>2.0895350483357902</c:v>
                </c:pt>
                <c:pt idx="9360" formatCode="General">
                  <c:v>2.0914415737626602</c:v>
                </c:pt>
                <c:pt idx="9361" formatCode="General">
                  <c:v>2.0929360736053799</c:v>
                </c:pt>
                <c:pt idx="9362" formatCode="General">
                  <c:v>2.0938780556057401</c:v>
                </c:pt>
                <c:pt idx="9363" formatCode="General">
                  <c:v>2.0941958011338402</c:v>
                </c:pt>
                <c:pt idx="9364" formatCode="General">
                  <c:v>2.0938875016831102</c:v>
                </c:pt>
                <c:pt idx="9365" formatCode="General">
                  <c:v>2.0930079302362001</c:v>
                </c:pt>
                <c:pt idx="9366" formatCode="General">
                  <c:v>2.0916477962318001</c:v>
                </c:pt>
                <c:pt idx="9367" formatCode="General">
                  <c:v>2.0899138911787198</c:v>
                </c:pt>
                <c:pt idx="9368" formatCode="General">
                  <c:v>2.0879152229915401</c:v>
                </c:pt>
                <c:pt idx="9369" formatCode="General">
                  <c:v>2.08575677105447</c:v>
                </c:pt>
                <c:pt idx="9370" formatCode="General">
                  <c:v>2.0835403195367102</c:v>
                </c:pt>
                <c:pt idx="9371" formatCode="General">
                  <c:v>2.0813714789523798</c:v>
                </c:pt>
                <c:pt idx="9372" formatCode="General">
                  <c:v>2.0793726422691501</c:v>
                </c:pt>
                <c:pt idx="9373" formatCode="General">
                  <c:v>2.0777045907776701</c:v>
                </c:pt>
                <c:pt idx="9374" formatCode="General">
                  <c:v>2.0765990094156499</c:v>
                </c:pt>
                <c:pt idx="9375" formatCode="General">
                  <c:v>2.0764056295700701</c:v>
                </c:pt>
                <c:pt idx="9376" formatCode="General">
                  <c:v>2.07763456790381</c:v>
                </c:pt>
                <c:pt idx="9377" formatCode="General">
                  <c:v>2.0808743175092199</c:v>
                </c:pt>
                <c:pt idx="9378" formatCode="General">
                  <c:v>2.0861669368736999</c:v>
                </c:pt>
                <c:pt idx="9379" formatCode="General">
                  <c:v>2.0913614033908399</c:v>
                </c:pt>
                <c:pt idx="9380" formatCode="General">
                  <c:v>2.0917889606589299</c:v>
                </c:pt>
                <c:pt idx="9381" formatCode="General">
                  <c:v>2.0856401468011501</c:v>
                </c:pt>
                <c:pt idx="9382" formatCode="General">
                  <c:v>2.0765138871661901</c:v>
                </c:pt>
                <c:pt idx="9383" formatCode="General">
                  <c:v>2.06794097012164</c:v>
                </c:pt>
                <c:pt idx="9384" formatCode="General">
                  <c:v>2.0610451341833098</c:v>
                </c:pt>
                <c:pt idx="9385" formatCode="General">
                  <c:v>2.0557600220626902</c:v>
                </c:pt>
                <c:pt idx="9386" formatCode="General">
                  <c:v>2.0517914284965801</c:v>
                </c:pt>
                <c:pt idx="9387" formatCode="General">
                  <c:v>2.04892347917162</c:v>
                </c:pt>
                <c:pt idx="9388" formatCode="General">
                  <c:v>2.0471194864668099</c:v>
                </c:pt>
                <c:pt idx="9389" formatCode="General">
                  <c:v>2.04665357139198</c:v>
                </c:pt>
                <c:pt idx="9390" formatCode="General">
                  <c:v>2.05057041242803</c:v>
                </c:pt>
                <c:pt idx="9391" formatCode="General">
                  <c:v>2.0802612910920599</c:v>
                </c:pt>
                <c:pt idx="9392" formatCode="General">
                  <c:v>2.0502404157234202</c:v>
                </c:pt>
                <c:pt idx="9393" formatCode="General">
                  <c:v>2.04958888216126</c:v>
                </c:pt>
                <c:pt idx="9394" formatCode="General">
                  <c:v>2.0514255805311001</c:v>
                </c:pt>
                <c:pt idx="9395" formatCode="General">
                  <c:v>2.05372889193566</c:v>
                </c:pt>
                <c:pt idx="9396" formatCode="General">
                  <c:v>2.05566057597414</c:v>
                </c:pt>
                <c:pt idx="9397" formatCode="General">
                  <c:v>2.0565727646157002</c:v>
                </c:pt>
                <c:pt idx="9398" formatCode="General">
                  <c:v>2.0561203225711999</c:v>
                </c:pt>
                <c:pt idx="9399" formatCode="General">
                  <c:v>2.05438477414934</c:v>
                </c:pt>
                <c:pt idx="9400" formatCode="General">
                  <c:v>2.0517854152503601</c:v>
                </c:pt>
                <c:pt idx="9401" formatCode="General">
                  <c:v>2.0488456108663602</c:v>
                </c:pt>
                <c:pt idx="9402" formatCode="General">
                  <c:v>2.04599559659344</c:v>
                </c:pt>
                <c:pt idx="9403" formatCode="General">
                  <c:v>2.0434976342025402</c:v>
                </c:pt>
                <c:pt idx="9404" formatCode="General">
                  <c:v>2.0414630122694701</c:v>
                </c:pt>
                <c:pt idx="9405" formatCode="General">
                  <c:v>2.0399017242542499</c:v>
                </c:pt>
                <c:pt idx="9406" formatCode="General">
                  <c:v>2.0387698219171702</c:v>
                </c:pt>
                <c:pt idx="9407" formatCode="General">
                  <c:v>2.0379987176977701</c:v>
                </c:pt>
                <c:pt idx="9408" formatCode="General">
                  <c:v>2.0375225038669398</c:v>
                </c:pt>
                <c:pt idx="9409" formatCode="General">
                  <c:v>2.0372826605143599</c:v>
                </c:pt>
                <c:pt idx="9410" formatCode="General">
                  <c:v>2.0372391579768001</c:v>
                </c:pt>
                <c:pt idx="9411" formatCode="General">
                  <c:v>2.0373772487038702</c:v>
                </c:pt>
                <c:pt idx="9412" formatCode="General">
                  <c:v>2.0377215391478898</c:v>
                </c:pt>
                <c:pt idx="9413" formatCode="General">
                  <c:v>2.0383755967067101</c:v>
                </c:pt>
                <c:pt idx="9414" formatCode="General">
                  <c:v>2.0396646312950399</c:v>
                </c:pt>
                <c:pt idx="9415" formatCode="General">
                  <c:v>2.0428222934901599</c:v>
                </c:pt>
                <c:pt idx="9416" formatCode="General">
                  <c:v>2.0547163698664601</c:v>
                </c:pt>
                <c:pt idx="9417" formatCode="General">
                  <c:v>2.0773422268913899</c:v>
                </c:pt>
                <c:pt idx="9418" formatCode="General">
                  <c:v>2.0512988883232799</c:v>
                </c:pt>
                <c:pt idx="9419" formatCode="General">
                  <c:v>2.0457821872103898</c:v>
                </c:pt>
                <c:pt idx="9420" formatCode="General">
                  <c:v>2.05802454955526</c:v>
                </c:pt>
                <c:pt idx="9421" formatCode="General">
                  <c:v>2.0467070057562502</c:v>
                </c:pt>
                <c:pt idx="9422" formatCode="General">
                  <c:v>2.0486122775969</c:v>
                </c:pt>
                <c:pt idx="9423" formatCode="General">
                  <c:v>2.0509380141942</c:v>
                </c:pt>
                <c:pt idx="9424" formatCode="General">
                  <c:v>2.0534510380662998</c:v>
                </c:pt>
                <c:pt idx="9425" formatCode="General">
                  <c:v>2.0559261576990302</c:v>
                </c:pt>
                <c:pt idx="9426" formatCode="General">
                  <c:v>2.0581324801671901</c:v>
                </c:pt>
                <c:pt idx="9427" formatCode="General">
                  <c:v>2.0598618543532701</c:v>
                </c:pt>
                <c:pt idx="9428" formatCode="General">
                  <c:v>2.0609652301054702</c:v>
                </c:pt>
                <c:pt idx="9429" formatCode="General">
                  <c:v>2.06137620516354</c:v>
                </c:pt>
                <c:pt idx="9430" formatCode="General">
                  <c:v>2.0611114958569199</c:v>
                </c:pt>
                <c:pt idx="9431" formatCode="General">
                  <c:v>2.0602513580417301</c:v>
                </c:pt>
                <c:pt idx="9432" formatCode="General">
                  <c:v>2.0589114460421301</c:v>
                </c:pt>
                <c:pt idx="9433" formatCode="General">
                  <c:v>2.0572176194379299</c:v>
                </c:pt>
                <c:pt idx="9434" formatCode="General">
                  <c:v>2.0552899965289</c:v>
                </c:pt>
                <c:pt idx="9435" formatCode="General">
                  <c:v>2.0532372621149402</c:v>
                </c:pt>
                <c:pt idx="9436" formatCode="General">
                  <c:v>2.05115925833059</c:v>
                </c:pt>
                <c:pt idx="9437" formatCode="General">
                  <c:v>2.0491568411471501</c:v>
                </c:pt>
                <c:pt idx="9438" formatCode="General">
                  <c:v>2.0473476375776101</c:v>
                </c:pt>
                <c:pt idx="9439" formatCode="General">
                  <c:v>2.0458917845588398</c:v>
                </c:pt>
                <c:pt idx="9440" formatCode="General">
                  <c:v>2.0450332793741102</c:v>
                </c:pt>
                <c:pt idx="9441" formatCode="General">
                  <c:v>2.0451650554149299</c:v>
                </c:pt>
                <c:pt idx="9442" formatCode="General">
                  <c:v>2.0469041274964299</c:v>
                </c:pt>
                <c:pt idx="9443" formatCode="General">
                  <c:v>2.0510190664565102</c:v>
                </c:pt>
                <c:pt idx="9444" formatCode="General">
                  <c:v>2.0575277318585998</c:v>
                </c:pt>
                <c:pt idx="9445" formatCode="General">
                  <c:v>2.0631378741403701</c:v>
                </c:pt>
                <c:pt idx="9446" formatCode="General">
                  <c:v>2.06175205768744</c:v>
                </c:pt>
                <c:pt idx="9447" formatCode="General">
                  <c:v>2.0534123496252499</c:v>
                </c:pt>
                <c:pt idx="9448" formatCode="General">
                  <c:v>2.0437333677186902</c:v>
                </c:pt>
                <c:pt idx="9449" formatCode="General">
                  <c:v>2.0357610226370402</c:v>
                </c:pt>
                <c:pt idx="9450" formatCode="General">
                  <c:v>2.0297900619309099</c:v>
                </c:pt>
                <c:pt idx="9451" formatCode="General">
                  <c:v>2.02539678399117</c:v>
                </c:pt>
                <c:pt idx="9452" formatCode="General">
                  <c:v>2.0222082015195002</c:v>
                </c:pt>
                <c:pt idx="9453" formatCode="General">
                  <c:v>2.0201982984438498</c:v>
                </c:pt>
                <c:pt idx="9454" formatCode="General">
                  <c:v>2.0189816139412802</c:v>
                </c:pt>
                <c:pt idx="9455" formatCode="General">
                  <c:v>2.0211717448943398</c:v>
                </c:pt>
                <c:pt idx="9456" formatCode="General">
                  <c:v>2.0530329940091101</c:v>
                </c:pt>
                <c:pt idx="9457" formatCode="General">
                  <c:v>2.0208709047048101</c:v>
                </c:pt>
                <c:pt idx="9458" formatCode="General">
                  <c:v>2.0204711048009498</c:v>
                </c:pt>
                <c:pt idx="9459" formatCode="General">
                  <c:v>2.02254059930236</c:v>
                </c:pt>
                <c:pt idx="9460" formatCode="General">
                  <c:v>2.02565052259177</c:v>
                </c:pt>
                <c:pt idx="9461" formatCode="General">
                  <c:v>2.0292280849576398</c:v>
                </c:pt>
                <c:pt idx="9462" formatCode="General">
                  <c:v>2.0325444498590701</c:v>
                </c:pt>
                <c:pt idx="9463" formatCode="General">
                  <c:v>2.0347518830138398</c:v>
                </c:pt>
                <c:pt idx="9464" formatCode="General">
                  <c:v>2.0352465575251899</c:v>
                </c:pt>
                <c:pt idx="9465" formatCode="General">
                  <c:v>2.0340162480808002</c:v>
                </c:pt>
                <c:pt idx="9466" formatCode="General">
                  <c:v>2.0316055837679401</c:v>
                </c:pt>
                <c:pt idx="9467" formatCode="General">
                  <c:v>2.0287482947834099</c:v>
                </c:pt>
                <c:pt idx="9468" formatCode="General">
                  <c:v>2.0260307795536501</c:v>
                </c:pt>
                <c:pt idx="9469" formatCode="General">
                  <c:v>2.0237791795089199</c:v>
                </c:pt>
                <c:pt idx="9470" formatCode="General">
                  <c:v>2.0221043608192799</c:v>
                </c:pt>
                <c:pt idx="9471" formatCode="General">
                  <c:v>2.0209881097215598</c:v>
                </c:pt>
                <c:pt idx="9472" formatCode="General">
                  <c:v>2.0203524486689401</c:v>
                </c:pt>
                <c:pt idx="9473" formatCode="General">
                  <c:v>2.0201021209024699</c:v>
                </c:pt>
                <c:pt idx="9474" formatCode="General">
                  <c:v>2.0201473103842398</c:v>
                </c:pt>
                <c:pt idx="9475" formatCode="General">
                  <c:v>2.0204151395628598</c:v>
                </c:pt>
                <c:pt idx="9476" formatCode="General">
                  <c:v>2.0208563685278</c:v>
                </c:pt>
                <c:pt idx="9477" formatCode="General">
                  <c:v>2.0214528815805499</c:v>
                </c:pt>
                <c:pt idx="9478" formatCode="General">
                  <c:v>2.0222355296913799</c:v>
                </c:pt>
                <c:pt idx="9479" formatCode="General">
                  <c:v>2.02334437809975</c:v>
                </c:pt>
                <c:pt idx="9480" formatCode="General">
                  <c:v>2.0252944162939301</c:v>
                </c:pt>
                <c:pt idx="9481" formatCode="General">
                  <c:v>2.0307342370477102</c:v>
                </c:pt>
                <c:pt idx="9482" formatCode="General">
                  <c:v>2.0583334110189599</c:v>
                </c:pt>
                <c:pt idx="9483" formatCode="General">
                  <c:v>2.0409425431744799</c:v>
                </c:pt>
                <c:pt idx="9484" formatCode="General">
                  <c:v>2.03134239975306</c:v>
                </c:pt>
                <c:pt idx="9485" formatCode="General">
                  <c:v>2.03063761801313</c:v>
                </c:pt>
                <c:pt idx="9486" formatCode="General">
                  <c:v>2.0317738847753599</c:v>
                </c:pt>
                <c:pt idx="9487" formatCode="General">
                  <c:v>2.0337535747043698</c:v>
                </c:pt>
                <c:pt idx="9488" formatCode="General">
                  <c:v>2.0362492345143699</c:v>
                </c:pt>
                <c:pt idx="9489" formatCode="General">
                  <c:v>2.03909216243775</c:v>
                </c:pt>
                <c:pt idx="9490" formatCode="General">
                  <c:v>2.0420988597547498</c:v>
                </c:pt>
                <c:pt idx="9491" formatCode="General">
                  <c:v>2.0450413809152299</c:v>
                </c:pt>
                <c:pt idx="9492" formatCode="General">
                  <c:v>2.0476661254135098</c:v>
                </c:pt>
                <c:pt idx="9493" formatCode="General">
                  <c:v>2.0497403553337601</c:v>
                </c:pt>
                <c:pt idx="9494" formatCode="General">
                  <c:v>2.0511033705705799</c:v>
                </c:pt>
                <c:pt idx="9495" formatCode="General">
                  <c:v>2.0516972808770202</c:v>
                </c:pt>
                <c:pt idx="9496" formatCode="General">
                  <c:v>2.0515645199674801</c:v>
                </c:pt>
                <c:pt idx="9497" formatCode="General">
                  <c:v>2.05081848991545</c:v>
                </c:pt>
                <c:pt idx="9498" formatCode="General">
                  <c:v>2.0496051683165999</c:v>
                </c:pt>
                <c:pt idx="9499" formatCode="General">
                  <c:v>2.0480716003810402</c:v>
                </c:pt>
                <c:pt idx="9500" formatCode="General">
                  <c:v>2.0463484437501802</c:v>
                </c:pt>
                <c:pt idx="9501" formatCode="General">
                  <c:v>2.0445458667984799</c:v>
                </c:pt>
                <c:pt idx="9502" formatCode="General">
                  <c:v>2.0427593439318099</c:v>
                </c:pt>
                <c:pt idx="9503" formatCode="General">
                  <c:v>2.04108242782186</c:v>
                </c:pt>
                <c:pt idx="9504" formatCode="General">
                  <c:v>2.0396264114855498</c:v>
                </c:pt>
                <c:pt idx="9505" formatCode="General">
                  <c:v>2.0385509951266299</c:v>
                </c:pt>
                <c:pt idx="9506" formatCode="General">
                  <c:v>2.0381161235215601</c:v>
                </c:pt>
                <c:pt idx="9507" formatCode="General">
                  <c:v>2.0387712196079302</c:v>
                </c:pt>
                <c:pt idx="9508" formatCode="General">
                  <c:v>2.04127763942369</c:v>
                </c:pt>
                <c:pt idx="9509" formatCode="General">
                  <c:v>2.0466448863640498</c:v>
                </c:pt>
                <c:pt idx="9510" formatCode="General">
                  <c:v>2.0547055049840299</c:v>
                </c:pt>
                <c:pt idx="9511" formatCode="General">
                  <c:v>2.06011156891031</c:v>
                </c:pt>
                <c:pt idx="9512" formatCode="General">
                  <c:v>2.0558052221271099</c:v>
                </c:pt>
                <c:pt idx="9513" formatCode="General">
                  <c:v>2.0457184081509299</c:v>
                </c:pt>
                <c:pt idx="9514" formatCode="General">
                  <c:v>2.0365158625410702</c:v>
                </c:pt>
                <c:pt idx="9515" formatCode="General">
                  <c:v>2.0298155947913599</c:v>
                </c:pt>
                <c:pt idx="9516" formatCode="General">
                  <c:v>2.0251307826553799</c:v>
                </c:pt>
                <c:pt idx="9517" formatCode="General">
                  <c:v>2.02244037895615</c:v>
                </c:pt>
                <c:pt idx="9518" formatCode="General">
                  <c:v>2.0196268502994501</c:v>
                </c:pt>
                <c:pt idx="9519" formatCode="General">
                  <c:v>2.0184189987277801</c:v>
                </c:pt>
                <c:pt idx="9520" formatCode="General">
                  <c:v>2.0197499364585498</c:v>
                </c:pt>
                <c:pt idx="9521" formatCode="General">
                  <c:v>2.0500604578373598</c:v>
                </c:pt>
                <c:pt idx="9522" formatCode="General">
                  <c:v>2.01908471386015</c:v>
                </c:pt>
                <c:pt idx="9523" formatCode="General">
                  <c:v>2.0188344692285201</c:v>
                </c:pt>
                <c:pt idx="9524" formatCode="General">
                  <c:v>2.0206116188883398</c:v>
                </c:pt>
                <c:pt idx="9525" formatCode="General">
                  <c:v>2.0235806880490301</c:v>
                </c:pt>
                <c:pt idx="9526" formatCode="General">
                  <c:v>2.0275984872133299</c:v>
                </c:pt>
                <c:pt idx="9527" formatCode="General">
                  <c:v>2.0323640845980901</c:v>
                </c:pt>
                <c:pt idx="9528" formatCode="General">
                  <c:v>2.0371700090241398</c:v>
                </c:pt>
                <c:pt idx="9529" formatCode="General">
                  <c:v>2.0409191284694899</c:v>
                </c:pt>
                <c:pt idx="9530" formatCode="General">
                  <c:v>2.04260730671905</c:v>
                </c:pt>
                <c:pt idx="9531" formatCode="General">
                  <c:v>2.0420111544343902</c:v>
                </c:pt>
                <c:pt idx="9532" formatCode="General">
                  <c:v>2.03981899377473</c:v>
                </c:pt>
                <c:pt idx="9533" formatCode="General">
                  <c:v>2.0370607258783</c:v>
                </c:pt>
                <c:pt idx="9534" formatCode="General">
                  <c:v>2.0345293930622601</c:v>
                </c:pt>
                <c:pt idx="9535" formatCode="General">
                  <c:v>2.0326158209522198</c:v>
                </c:pt>
                <c:pt idx="9536" formatCode="General">
                  <c:v>2.0314114622388599</c:v>
                </c:pt>
                <c:pt idx="9537" formatCode="General">
                  <c:v>2.0308523958679698</c:v>
                </c:pt>
                <c:pt idx="9538" formatCode="General">
                  <c:v>2.03081706825746</c:v>
                </c:pt>
                <c:pt idx="9539" formatCode="General">
                  <c:v>2.0311771692996898</c:v>
                </c:pt>
                <c:pt idx="9540" formatCode="General">
                  <c:v>2.0318204320334798</c:v>
                </c:pt>
                <c:pt idx="9541" formatCode="General">
                  <c:v>2.0326600943872801</c:v>
                </c:pt>
                <c:pt idx="9542" formatCode="General">
                  <c:v>2.0336399999986599</c:v>
                </c:pt>
                <c:pt idx="9543" formatCode="General">
                  <c:v>2.0347427448725899</c:v>
                </c:pt>
                <c:pt idx="9544" formatCode="General">
                  <c:v>2.03601627941898</c:v>
                </c:pt>
                <c:pt idx="9545" formatCode="General">
                  <c:v>2.03768532596985</c:v>
                </c:pt>
                <c:pt idx="9546" formatCode="General">
                  <c:v>2.0408125241253501</c:v>
                </c:pt>
                <c:pt idx="9547" formatCode="General">
                  <c:v>2.05461839769398</c:v>
                </c:pt>
                <c:pt idx="9548" formatCode="General">
                  <c:v>2.0636211677424101</c:v>
                </c:pt>
                <c:pt idx="9549" formatCode="General">
                  <c:v>2.04653712120784</c:v>
                </c:pt>
                <c:pt idx="9550" formatCode="General">
                  <c:v>2.0446662992676701</c:v>
                </c:pt>
                <c:pt idx="9551" formatCode="General">
                  <c:v>2.0458002356980298</c:v>
                </c:pt>
                <c:pt idx="9552" formatCode="General">
                  <c:v>2.0477557540940201</c:v>
                </c:pt>
                <c:pt idx="9553" formatCode="General">
                  <c:v>2.0502583583912499</c:v>
                </c:pt>
                <c:pt idx="9554" formatCode="General">
                  <c:v>2.0532074566481899</c:v>
                </c:pt>
                <c:pt idx="9555" formatCode="General">
                  <c:v>2.0564931983878698</c:v>
                </c:pt>
                <c:pt idx="9556" formatCode="General">
                  <c:v>2.0599411243272199</c:v>
                </c:pt>
                <c:pt idx="9557" formatCode="General">
                  <c:v>2.0633035862980398</c:v>
                </c:pt>
                <c:pt idx="9558" formatCode="General">
                  <c:v>2.0662915633573098</c:v>
                </c:pt>
                <c:pt idx="9559" formatCode="General">
                  <c:v>2.0686386917920401</c:v>
                </c:pt>
                <c:pt idx="9560" formatCode="General">
                  <c:v>2.0701702390442498</c:v>
                </c:pt>
                <c:pt idx="9561" formatCode="General">
                  <c:v>2.0708419424704001</c:v>
                </c:pt>
                <c:pt idx="9562" formatCode="General">
                  <c:v>2.0707314084194302</c:v>
                </c:pt>
                <c:pt idx="9563" formatCode="General">
                  <c:v>2.0699941097913799</c:v>
                </c:pt>
                <c:pt idx="9564" formatCode="General">
                  <c:v>2.0688114309814698</c:v>
                </c:pt>
                <c:pt idx="9565" formatCode="General">
                  <c:v>2.06735234270614</c:v>
                </c:pt>
                <c:pt idx="9566" formatCode="General">
                  <c:v>2.0657556285623699</c:v>
                </c:pt>
                <c:pt idx="9567" formatCode="General">
                  <c:v>2.06412919299646</c:v>
                </c:pt>
                <c:pt idx="9568" formatCode="General">
                  <c:v>2.0625602153654601</c:v>
                </c:pt>
                <c:pt idx="9569" formatCode="General">
                  <c:v>2.06113206174386</c:v>
                </c:pt>
                <c:pt idx="9570" formatCode="General">
                  <c:v>2.05994811971784</c:v>
                </c:pt>
                <c:pt idx="9571" formatCode="General">
                  <c:v>2.0591686467797401</c:v>
                </c:pt>
                <c:pt idx="9572" formatCode="General">
                  <c:v>2.0590762153864599</c:v>
                </c:pt>
                <c:pt idx="9573" formatCode="General">
                  <c:v>2.0601990431585802</c:v>
                </c:pt>
                <c:pt idx="9574" formatCode="General">
                  <c:v>2.0635049842078002</c:v>
                </c:pt>
                <c:pt idx="9575" formatCode="General">
                  <c:v>2.0703283168362399</c:v>
                </c:pt>
                <c:pt idx="9576" formatCode="General">
                  <c:v>2.0798498505392198</c:v>
                </c:pt>
                <c:pt idx="9577" formatCode="General">
                  <c:v>2.0832162891545698</c:v>
                </c:pt>
                <c:pt idx="9578" formatCode="General">
                  <c:v>2.0749075664668899</c:v>
                </c:pt>
                <c:pt idx="9579" formatCode="General">
                  <c:v>2.0641093241359001</c:v>
                </c:pt>
                <c:pt idx="9580" formatCode="General">
                  <c:v>2.05615154865685</c:v>
                </c:pt>
                <c:pt idx="9581" formatCode="General">
                  <c:v>2.05091232400135</c:v>
                </c:pt>
                <c:pt idx="9582" formatCode="General">
                  <c:v>2.0473997456482498</c:v>
                </c:pt>
                <c:pt idx="9583" formatCode="General">
                  <c:v>2.0450874825276601</c:v>
                </c:pt>
                <c:pt idx="9584" formatCode="General">
                  <c:v>2.0437673361814102</c:v>
                </c:pt>
                <c:pt idx="9585" formatCode="General">
                  <c:v>2.0446261934360601</c:v>
                </c:pt>
                <c:pt idx="9586" formatCode="General">
                  <c:v>2.06719360384121</c:v>
                </c:pt>
                <c:pt idx="9587" formatCode="General">
                  <c:v>2.0433614061859902</c:v>
                </c:pt>
                <c:pt idx="9588" formatCode="General">
                  <c:v>2.0431635732259599</c:v>
                </c:pt>
                <c:pt idx="9589" formatCode="General">
                  <c:v>2.0444123183080301</c:v>
                </c:pt>
                <c:pt idx="9590" formatCode="General">
                  <c:v>2.0466603833407602</c:v>
                </c:pt>
                <c:pt idx="9591" formatCode="General">
                  <c:v>2.04998974809839</c:v>
                </c:pt>
                <c:pt idx="9592" formatCode="General">
                  <c:v>2.0545034782477298</c:v>
                </c:pt>
                <c:pt idx="9593" formatCode="General">
                  <c:v>2.0601028833452499</c:v>
                </c:pt>
                <c:pt idx="9594" formatCode="General">
                  <c:v>2.06618416486487</c:v>
                </c:pt>
                <c:pt idx="9595" formatCode="General">
                  <c:v>2.0714415573791101</c:v>
                </c:pt>
                <c:pt idx="9596" formatCode="General">
                  <c:v>2.0743316490600301</c:v>
                </c:pt>
                <c:pt idx="9597" formatCode="General">
                  <c:v>2.0742436114049201</c:v>
                </c:pt>
                <c:pt idx="9598" formatCode="General">
                  <c:v>2.0720265300385399</c:v>
                </c:pt>
                <c:pt idx="9599" formatCode="General">
                  <c:v>2.0691300526589198</c:v>
                </c:pt>
                <c:pt idx="9600" formatCode="General">
                  <c:v>2.0666117838665001</c:v>
                </c:pt>
                <c:pt idx="9601" formatCode="General">
                  <c:v>2.0649124724811698</c:v>
                </c:pt>
                <c:pt idx="9602" formatCode="General">
                  <c:v>2.0640724643897599</c:v>
                </c:pt>
                <c:pt idx="9603" formatCode="General">
                  <c:v>2.0639607222338001</c:v>
                </c:pt>
                <c:pt idx="9604" formatCode="General">
                  <c:v>2.0644028988079102</c:v>
                </c:pt>
                <c:pt idx="9605" formatCode="General">
                  <c:v>2.0652357440122602</c:v>
                </c:pt>
                <c:pt idx="9606" formatCode="General">
                  <c:v>2.0663259935788498</c:v>
                </c:pt>
                <c:pt idx="9607" formatCode="General">
                  <c:v>2.0675757920300102</c:v>
                </c:pt>
                <c:pt idx="9608" formatCode="General">
                  <c:v>2.0689258798502599</c:v>
                </c:pt>
                <c:pt idx="9609" formatCode="General">
                  <c:v>2.0703667276135098</c:v>
                </c:pt>
                <c:pt idx="9610" formatCode="General">
                  <c:v>2.0719881195659902</c:v>
                </c:pt>
                <c:pt idx="9611" formatCode="General">
                  <c:v>2.0742532695182798</c:v>
                </c:pt>
                <c:pt idx="9612" formatCode="General">
                  <c:v>2.0807246632194798</c:v>
                </c:pt>
                <c:pt idx="9613" formatCode="General">
                  <c:v>2.1117568152477801</c:v>
                </c:pt>
                <c:pt idx="9614" formatCode="General">
                  <c:v>2.0813946123431601</c:v>
                </c:pt>
                <c:pt idx="9615" formatCode="General">
                  <c:v>2.0795664636834599</c:v>
                </c:pt>
                <c:pt idx="9616" formatCode="General">
                  <c:v>2.08052601945827</c:v>
                </c:pt>
                <c:pt idx="9617" formatCode="General">
                  <c:v>2.0822590201572599</c:v>
                </c:pt>
                <c:pt idx="9618" formatCode="General">
                  <c:v>2.0845001739459201</c:v>
                </c:pt>
                <c:pt idx="9619" formatCode="General">
                  <c:v>2.0872081625264598</c:v>
                </c:pt>
                <c:pt idx="9620" formatCode="General">
                  <c:v>2.0903547577523698</c:v>
                </c:pt>
                <c:pt idx="9621" formatCode="General">
                  <c:v>2.09385481751919</c:v>
                </c:pt>
                <c:pt idx="9622" formatCode="General">
                  <c:v>2.0975290796566699</c:v>
                </c:pt>
                <c:pt idx="9623" formatCode="General">
                  <c:v>2.10109885847351</c:v>
                </c:pt>
                <c:pt idx="9624" formatCode="General">
                  <c:v>2.1042274197425499</c:v>
                </c:pt>
                <c:pt idx="9625" formatCode="General">
                  <c:v>2.1066052122762899</c:v>
                </c:pt>
                <c:pt idx="9626" formatCode="General">
                  <c:v>2.1080422643132302</c:v>
                </c:pt>
                <c:pt idx="9627" formatCode="General">
                  <c:v>2.1085162962589599</c:v>
                </c:pt>
                <c:pt idx="9628" formatCode="General">
                  <c:v>2.1081529816628799</c:v>
                </c:pt>
                <c:pt idx="9629" formatCode="General">
                  <c:v>2.1071604417818102</c:v>
                </c:pt>
                <c:pt idx="9630" formatCode="General">
                  <c:v>2.1057600078214098</c:v>
                </c:pt>
                <c:pt idx="9631" formatCode="General">
                  <c:v>2.1041413865010798</c:v>
                </c:pt>
                <c:pt idx="9632" formatCode="General">
                  <c:v>2.1024469614002901</c:v>
                </c:pt>
                <c:pt idx="9633" formatCode="General">
                  <c:v>2.10077680026675</c:v>
                </c:pt>
                <c:pt idx="9634" formatCode="General">
                  <c:v>2.0992046855247</c:v>
                </c:pt>
                <c:pt idx="9635" formatCode="General">
                  <c:v>2.0977999992612002</c:v>
                </c:pt>
                <c:pt idx="9636" formatCode="General">
                  <c:v>2.0966564441066899</c:v>
                </c:pt>
                <c:pt idx="9637" formatCode="General">
                  <c:v>2.0959367012885801</c:v>
                </c:pt>
                <c:pt idx="9638" formatCode="General">
                  <c:v>2.0959567942597799</c:v>
                </c:pt>
                <c:pt idx="9639" formatCode="General">
                  <c:v>2.0973609722398301</c:v>
                </c:pt>
                <c:pt idx="9640" formatCode="General">
                  <c:v>2.1014298431818599</c:v>
                </c:pt>
                <c:pt idx="9641" formatCode="General">
                  <c:v>2.1099092139242401</c:v>
                </c:pt>
                <c:pt idx="9642" formatCode="General">
                  <c:v>2.12001789395622</c:v>
                </c:pt>
                <c:pt idx="9643" formatCode="General">
                  <c:v>2.1182145936585202</c:v>
                </c:pt>
                <c:pt idx="9644" formatCode="General">
                  <c:v>2.10622736930807</c:v>
                </c:pt>
                <c:pt idx="9645" formatCode="General">
                  <c:v>2.0961121741023101</c:v>
                </c:pt>
                <c:pt idx="9646" formatCode="General">
                  <c:v>2.0896515860826499</c:v>
                </c:pt>
                <c:pt idx="9647" formatCode="General">
                  <c:v>2.0855457676346201</c:v>
                </c:pt>
                <c:pt idx="9648" formatCode="General">
                  <c:v>2.0828635242248401</c:v>
                </c:pt>
                <c:pt idx="9649" formatCode="General">
                  <c:v>2.0812145032228799</c:v>
                </c:pt>
                <c:pt idx="9650" formatCode="General">
                  <c:v>2.0816528479142402</c:v>
                </c:pt>
                <c:pt idx="9651" formatCode="General">
                  <c:v>2.0920493518004002</c:v>
                </c:pt>
                <c:pt idx="9652" formatCode="General">
                  <c:v>2.0793590609206398</c:v>
                </c:pt>
                <c:pt idx="9653" formatCode="General">
                  <c:v>2.0789849508348999</c:v>
                </c:pt>
                <c:pt idx="9654" formatCode="General">
                  <c:v>2.07957062768681</c:v>
                </c:pt>
                <c:pt idx="9655" formatCode="General">
                  <c:v>2.0808838311840399</c:v>
                </c:pt>
                <c:pt idx="9656" formatCode="General">
                  <c:v>2.0830346066862799</c:v>
                </c:pt>
                <c:pt idx="9657" formatCode="General">
                  <c:v>2.0862303677329299</c:v>
                </c:pt>
                <c:pt idx="9658" formatCode="General">
                  <c:v>2.0907091040877801</c:v>
                </c:pt>
                <c:pt idx="9659" formatCode="General">
                  <c:v>2.0965839141149099</c:v>
                </c:pt>
                <c:pt idx="9660" formatCode="General">
                  <c:v>2.1034674291305402</c:v>
                </c:pt>
                <c:pt idx="9661" formatCode="General">
                  <c:v>2.1099648986373798</c:v>
                </c:pt>
                <c:pt idx="9662" formatCode="General">
                  <c:v>2.1138819303513299</c:v>
                </c:pt>
                <c:pt idx="9663" formatCode="General">
                  <c:v>2.1139733910422498</c:v>
                </c:pt>
                <c:pt idx="9664" formatCode="General">
                  <c:v>2.1112697305302102</c:v>
                </c:pt>
                <c:pt idx="9665" formatCode="General">
                  <c:v>2.1078167857227399</c:v>
                </c:pt>
                <c:pt idx="9666" formatCode="General">
                  <c:v>2.1049896033449298</c:v>
                </c:pt>
                <c:pt idx="9667" formatCode="General">
                  <c:v>2.1032349654031002</c:v>
                </c:pt>
                <c:pt idx="9668" formatCode="General">
                  <c:v>2.1024963778088601</c:v>
                </c:pt>
                <c:pt idx="9669" formatCode="General">
                  <c:v>2.1025541607727498</c:v>
                </c:pt>
                <c:pt idx="9670" formatCode="General">
                  <c:v>2.1031763319699599</c:v>
                </c:pt>
                <c:pt idx="9671" formatCode="General">
                  <c:v>2.1041670144510101</c:v>
                </c:pt>
                <c:pt idx="9672" formatCode="General">
                  <c:v>2.1053764261289998</c:v>
                </c:pt>
                <c:pt idx="9673" formatCode="General">
                  <c:v>2.1067006749473798</c:v>
                </c:pt>
                <c:pt idx="9674" formatCode="General">
                  <c:v>2.1080839748738498</c:v>
                </c:pt>
                <c:pt idx="9675" formatCode="General">
                  <c:v>2.10954013656941</c:v>
                </c:pt>
                <c:pt idx="9676" formatCode="General">
                  <c:v>2.1112772017965802</c:v>
                </c:pt>
                <c:pt idx="9677" formatCode="General">
                  <c:v>2.11479906240905</c:v>
                </c:pt>
                <c:pt idx="9678" formatCode="General">
                  <c:v>2.14739912667571</c:v>
                </c:pt>
                <c:pt idx="9679" formatCode="General">
                  <c:v>2.11907592275054</c:v>
                </c:pt>
                <c:pt idx="9680" formatCode="General">
                  <c:v>2.1162686456991899</c:v>
                </c:pt>
                <c:pt idx="9681" formatCode="General">
                  <c:v>2.1168443499574199</c:v>
                </c:pt>
                <c:pt idx="9682" formatCode="General">
                  <c:v>2.11810482049626</c:v>
                </c:pt>
                <c:pt idx="9683" formatCode="General">
                  <c:v>2.1197879893388301</c:v>
                </c:pt>
                <c:pt idx="9684" formatCode="General">
                  <c:v>2.12189320558883</c:v>
                </c:pt>
                <c:pt idx="9685" formatCode="General">
                  <c:v>2.1244573894792902</c:v>
                </c:pt>
                <c:pt idx="9686" formatCode="General">
                  <c:v>2.1274876820993498</c:v>
                </c:pt>
                <c:pt idx="9687" formatCode="General">
                  <c:v>2.1309124615702801</c:v>
                </c:pt>
                <c:pt idx="9688" formatCode="General">
                  <c:v>2.1345409323336999</c:v>
                </c:pt>
                <c:pt idx="9689" formatCode="General">
                  <c:v>2.1380532271009001</c:v>
                </c:pt>
                <c:pt idx="9690" formatCode="General">
                  <c:v>2.1410508065778502</c:v>
                </c:pt>
                <c:pt idx="9691" formatCode="General">
                  <c:v>2.1431697132658498</c:v>
                </c:pt>
                <c:pt idx="9692" formatCode="General">
                  <c:v>2.14420496135501</c:v>
                </c:pt>
                <c:pt idx="9693" formatCode="General">
                  <c:v>2.1441689442767999</c:v>
                </c:pt>
                <c:pt idx="9694" formatCode="General">
                  <c:v>2.1432523231256</c:v>
                </c:pt>
                <c:pt idx="9695" formatCode="General">
                  <c:v>2.1417275478327298</c:v>
                </c:pt>
                <c:pt idx="9696" formatCode="General">
                  <c:v>2.13985873040453</c:v>
                </c:pt>
                <c:pt idx="9697" formatCode="General">
                  <c:v>2.13785232183813</c:v>
                </c:pt>
                <c:pt idx="9698" formatCode="General">
                  <c:v>2.1358472433332398</c:v>
                </c:pt>
                <c:pt idx="9699" formatCode="General">
                  <c:v>2.13392840850288</c:v>
                </c:pt>
                <c:pt idx="9700" formatCode="General">
                  <c:v>2.1321500336785002</c:v>
                </c:pt>
                <c:pt idx="9701" formatCode="General">
                  <c:v>2.1305631292383</c:v>
                </c:pt>
                <c:pt idx="9702" formatCode="General">
                  <c:v>2.1292499321719802</c:v>
                </c:pt>
                <c:pt idx="9703" formatCode="General">
                  <c:v>2.12837903474031</c:v>
                </c:pt>
                <c:pt idx="9704" formatCode="General">
                  <c:v>2.1283180945620801</c:v>
                </c:pt>
                <c:pt idx="9705" formatCode="General">
                  <c:v>2.1298930214176899</c:v>
                </c:pt>
                <c:pt idx="9706" formatCode="General">
                  <c:v>2.1348873734024498</c:v>
                </c:pt>
                <c:pt idx="9707" formatCode="General">
                  <c:v>2.1453929225261601</c:v>
                </c:pt>
                <c:pt idx="9708" formatCode="General">
                  <c:v>2.1533552793305302</c:v>
                </c:pt>
                <c:pt idx="9709" formatCode="General">
                  <c:v>2.1436716743915998</c:v>
                </c:pt>
                <c:pt idx="9710" formatCode="General">
                  <c:v>2.1305166241795499</c:v>
                </c:pt>
                <c:pt idx="9711" formatCode="General">
                  <c:v>2.1220490802466898</c:v>
                </c:pt>
                <c:pt idx="9712" formatCode="General">
                  <c:v>2.1168681271400098</c:v>
                </c:pt>
                <c:pt idx="9713" formatCode="General">
                  <c:v>2.1134777605789301</c:v>
                </c:pt>
                <c:pt idx="9714" formatCode="General">
                  <c:v>2.1112321439692998</c:v>
                </c:pt>
                <c:pt idx="9715" formatCode="General">
                  <c:v>2.1112750572972501</c:v>
                </c:pt>
                <c:pt idx="9716" formatCode="General">
                  <c:v>2.1129962618864702</c:v>
                </c:pt>
                <c:pt idx="9717" formatCode="General">
                  <c:v>2.1073945847086901</c:v>
                </c:pt>
                <c:pt idx="9718" formatCode="General">
                  <c:v>2.10657211602298</c:v>
                </c:pt>
                <c:pt idx="9719" formatCode="General">
                  <c:v>2.1063837089119999</c:v>
                </c:pt>
                <c:pt idx="9720" formatCode="General">
                  <c:v>2.1067094536533899</c:v>
                </c:pt>
                <c:pt idx="9721" formatCode="General">
                  <c:v>2.1076229270900799</c:v>
                </c:pt>
                <c:pt idx="9722" formatCode="General">
                  <c:v>2.1092825066510699</c:v>
                </c:pt>
                <c:pt idx="9723" formatCode="General">
                  <c:v>2.1119329138704601</c:v>
                </c:pt>
                <c:pt idx="9724" formatCode="General">
                  <c:v>2.1159019476400802</c:v>
                </c:pt>
                <c:pt idx="9725" formatCode="General">
                  <c:v>2.1215055408358801</c:v>
                </c:pt>
                <c:pt idx="9726" formatCode="General">
                  <c:v>2.1286652506852</c:v>
                </c:pt>
                <c:pt idx="9727" formatCode="General">
                  <c:v>2.1360748243674501</c:v>
                </c:pt>
                <c:pt idx="9728" formatCode="General">
                  <c:v>2.14083090034657</c:v>
                </c:pt>
                <c:pt idx="9729" formatCode="General">
                  <c:v>2.1407351893752899</c:v>
                </c:pt>
                <c:pt idx="9730" formatCode="General">
                  <c:v>2.1370487224904098</c:v>
                </c:pt>
                <c:pt idx="9731" formatCode="General">
                  <c:v>2.1326594739556501</c:v>
                </c:pt>
                <c:pt idx="9732" formatCode="General">
                  <c:v>2.1292761794063999</c:v>
                </c:pt>
                <c:pt idx="9733" formatCode="General">
                  <c:v>2.1272622970240902</c:v>
                </c:pt>
                <c:pt idx="9734" formatCode="General">
                  <c:v>2.12640886414904</c:v>
                </c:pt>
                <c:pt idx="9735" formatCode="General">
                  <c:v>2.1263922326089602</c:v>
                </c:pt>
                <c:pt idx="9736" formatCode="General">
                  <c:v>2.12692499678464</c:v>
                </c:pt>
                <c:pt idx="9737" formatCode="General">
                  <c:v>2.1277851698458301</c:v>
                </c:pt>
                <c:pt idx="9738" formatCode="General">
                  <c:v>2.1288129104001001</c:v>
                </c:pt>
                <c:pt idx="9739" formatCode="General">
                  <c:v>2.1299046922162601</c:v>
                </c:pt>
                <c:pt idx="9740" formatCode="General">
                  <c:v>2.1310190104104598</c:v>
                </c:pt>
                <c:pt idx="9741" formatCode="General">
                  <c:v>2.1322367875617898</c:v>
                </c:pt>
                <c:pt idx="9742" formatCode="General">
                  <c:v>2.1356398739517601</c:v>
                </c:pt>
                <c:pt idx="9743" formatCode="General">
                  <c:v>2.1516189240636101</c:v>
                </c:pt>
                <c:pt idx="9744" formatCode="General">
                  <c:v>2.1396296906496</c:v>
                </c:pt>
                <c:pt idx="9745" formatCode="General">
                  <c:v>2.1356600211638899</c:v>
                </c:pt>
                <c:pt idx="9746" formatCode="General">
                  <c:v>2.1356787806985902</c:v>
                </c:pt>
                <c:pt idx="9747" formatCode="General">
                  <c:v>2.1362592681745798</c:v>
                </c:pt>
                <c:pt idx="9748" formatCode="General">
                  <c:v>2.1371519399413299</c:v>
                </c:pt>
                <c:pt idx="9749" formatCode="General">
                  <c:v>2.1383793353162499</c:v>
                </c:pt>
                <c:pt idx="9750" formatCode="General">
                  <c:v>2.1400167324766901</c:v>
                </c:pt>
                <c:pt idx="9751" formatCode="General">
                  <c:v>2.1421388168717801</c:v>
                </c:pt>
                <c:pt idx="9752" formatCode="General">
                  <c:v>2.1447785538873401</c:v>
                </c:pt>
                <c:pt idx="9753" formatCode="General">
                  <c:v>2.14787630814432</c:v>
                </c:pt>
                <c:pt idx="9754" formatCode="General">
                  <c:v>2.1512270295848701</c:v>
                </c:pt>
                <c:pt idx="9755" formatCode="General">
                  <c:v>2.1544598371601702</c:v>
                </c:pt>
                <c:pt idx="9756" formatCode="General">
                  <c:v>2.1570980263605102</c:v>
                </c:pt>
                <c:pt idx="9757" formatCode="General">
                  <c:v>2.1587108357565001</c:v>
                </c:pt>
                <c:pt idx="9758" formatCode="General">
                  <c:v>2.1590822044064302</c:v>
                </c:pt>
                <c:pt idx="9759" formatCode="General">
                  <c:v>2.1582792436004699</c:v>
                </c:pt>
                <c:pt idx="9760" formatCode="General">
                  <c:v>2.1565802175119901</c:v>
                </c:pt>
                <c:pt idx="9761" formatCode="General">
                  <c:v>2.154334560848</c:v>
                </c:pt>
                <c:pt idx="9762" formatCode="General">
                  <c:v>2.1518496415968502</c:v>
                </c:pt>
                <c:pt idx="9763" formatCode="General">
                  <c:v>2.1493418014960599</c:v>
                </c:pt>
                <c:pt idx="9764" formatCode="General">
                  <c:v>2.1469376551667998</c:v>
                </c:pt>
                <c:pt idx="9765" formatCode="General">
                  <c:v>2.14469903741954</c:v>
                </c:pt>
                <c:pt idx="9766" formatCode="General">
                  <c:v>2.1426544746701901</c:v>
                </c:pt>
                <c:pt idx="9767" formatCode="General">
                  <c:v>2.1408325310355099</c:v>
                </c:pt>
                <c:pt idx="9768" formatCode="General">
                  <c:v>2.13930305633829</c:v>
                </c:pt>
                <c:pt idx="9769" formatCode="General">
                  <c:v>2.1382474762942301</c:v>
                </c:pt>
                <c:pt idx="9770" formatCode="General">
                  <c:v>2.13811770071116</c:v>
                </c:pt>
                <c:pt idx="9771" formatCode="General">
                  <c:v>2.1400459861705099</c:v>
                </c:pt>
                <c:pt idx="9772" formatCode="General">
                  <c:v>2.14666743370283</c:v>
                </c:pt>
                <c:pt idx="9773" formatCode="General">
                  <c:v>2.1593668805062798</c:v>
                </c:pt>
                <c:pt idx="9774" formatCode="General">
                  <c:v>2.1592806455901701</c:v>
                </c:pt>
                <c:pt idx="9775" formatCode="General">
                  <c:v>2.1435587398837002</c:v>
                </c:pt>
                <c:pt idx="9776" formatCode="General">
                  <c:v>2.1322336324809599</c:v>
                </c:pt>
                <c:pt idx="9777" formatCode="General">
                  <c:v>2.1256274844727101</c:v>
                </c:pt>
                <c:pt idx="9778" formatCode="General">
                  <c:v>2.12138211393717</c:v>
                </c:pt>
                <c:pt idx="9779" formatCode="General">
                  <c:v>2.1184636666410799</c:v>
                </c:pt>
                <c:pt idx="9780" formatCode="General">
                  <c:v>2.1186474462547902</c:v>
                </c:pt>
                <c:pt idx="9781" formatCode="General">
                  <c:v>2.1157573384069401</c:v>
                </c:pt>
                <c:pt idx="9782" formatCode="General">
                  <c:v>2.1126032804253501</c:v>
                </c:pt>
                <c:pt idx="9783" formatCode="General">
                  <c:v>2.1112388776545599</c:v>
                </c:pt>
                <c:pt idx="9784" formatCode="General">
                  <c:v>2.1103154474741599</c:v>
                </c:pt>
                <c:pt idx="9785" formatCode="General">
                  <c:v>2.1097677187868902</c:v>
                </c:pt>
                <c:pt idx="9786" formatCode="General">
                  <c:v>2.10963228045429</c:v>
                </c:pt>
                <c:pt idx="9787" formatCode="General">
                  <c:v>2.1100006030757701</c:v>
                </c:pt>
                <c:pt idx="9788" formatCode="General">
                  <c:v>2.1110302820411699</c:v>
                </c:pt>
                <c:pt idx="9789" formatCode="General">
                  <c:v>2.1129739944658499</c:v>
                </c:pt>
                <c:pt idx="9790" formatCode="General">
                  <c:v>2.1162127926383798</c:v>
                </c:pt>
                <c:pt idx="9791" formatCode="General">
                  <c:v>2.1212334457280702</c:v>
                </c:pt>
                <c:pt idx="9792" formatCode="General">
                  <c:v>2.1283148155571601</c:v>
                </c:pt>
                <c:pt idx="9793" formatCode="General">
                  <c:v>2.1364342707859301</c:v>
                </c:pt>
                <c:pt idx="9794" formatCode="General">
                  <c:v>2.1419767209949998</c:v>
                </c:pt>
                <c:pt idx="9795" formatCode="General">
                  <c:v>2.1414050807629899</c:v>
                </c:pt>
                <c:pt idx="9796" formatCode="General">
                  <c:v>2.1363586243718902</c:v>
                </c:pt>
                <c:pt idx="9797" formatCode="General">
                  <c:v>2.1308868441044</c:v>
                </c:pt>
                <c:pt idx="9798" formatCode="General">
                  <c:v>2.1269505017199699</c:v>
                </c:pt>
                <c:pt idx="9799" formatCode="General">
                  <c:v>2.12468808461339</c:v>
                </c:pt>
                <c:pt idx="9800" formatCode="General">
                  <c:v>2.1236891092936898</c:v>
                </c:pt>
                <c:pt idx="9801" formatCode="General">
                  <c:v>2.1235269737828202</c:v>
                </c:pt>
                <c:pt idx="9802" formatCode="General">
                  <c:v>2.12387134655512</c:v>
                </c:pt>
                <c:pt idx="9803" formatCode="General">
                  <c:v>2.1244854096235302</c:v>
                </c:pt>
                <c:pt idx="9804" formatCode="General">
                  <c:v>2.1252079724298198</c:v>
                </c:pt>
                <c:pt idx="9805" formatCode="General">
                  <c:v>2.12594572085314</c:v>
                </c:pt>
                <c:pt idx="9806" formatCode="General">
                  <c:v>2.1267281860100402</c:v>
                </c:pt>
                <c:pt idx="9807" formatCode="General">
                  <c:v>2.1278089236873101</c:v>
                </c:pt>
                <c:pt idx="9808" formatCode="General">
                  <c:v>2.1361402260634801</c:v>
                </c:pt>
                <c:pt idx="9809" formatCode="General">
                  <c:v>2.13313554320673</c:v>
                </c:pt>
                <c:pt idx="9810" formatCode="General">
                  <c:v>2.1282523249162999</c:v>
                </c:pt>
                <c:pt idx="9811" formatCode="General">
                  <c:v>2.1277327102077899</c:v>
                </c:pt>
                <c:pt idx="9812" formatCode="General">
                  <c:v>2.1276257370551299</c:v>
                </c:pt>
                <c:pt idx="9813" formatCode="General">
                  <c:v>2.1277126941236202</c:v>
                </c:pt>
                <c:pt idx="9814" formatCode="General">
                  <c:v>2.1280275575305501</c:v>
                </c:pt>
                <c:pt idx="9815" formatCode="General">
                  <c:v>2.12865974134125</c:v>
                </c:pt>
                <c:pt idx="9816" formatCode="General">
                  <c:v>2.1297171162633499</c:v>
                </c:pt>
                <c:pt idx="9817" formatCode="General">
                  <c:v>2.13130154467403</c:v>
                </c:pt>
                <c:pt idx="9818" formatCode="General">
                  <c:v>2.1334711221417599</c:v>
                </c:pt>
                <c:pt idx="9819" formatCode="General">
                  <c:v>2.1361803705820801</c:v>
                </c:pt>
                <c:pt idx="9820" formatCode="General">
                  <c:v>2.13920853037459</c:v>
                </c:pt>
                <c:pt idx="9821" formatCode="General">
                  <c:v>2.1421218973554099</c:v>
                </c:pt>
                <c:pt idx="9822" formatCode="General">
                  <c:v>2.1443445510191301</c:v>
                </c:pt>
                <c:pt idx="9823" formatCode="General">
                  <c:v>2.1453643689351001</c:v>
                </c:pt>
                <c:pt idx="9824" formatCode="General">
                  <c:v>2.1449636508593599</c:v>
                </c:pt>
                <c:pt idx="9825" formatCode="General">
                  <c:v>2.1432939971617602</c:v>
                </c:pt>
                <c:pt idx="9826" formatCode="General">
                  <c:v>2.14074948148019</c:v>
                </c:pt>
                <c:pt idx="9827" formatCode="General">
                  <c:v>2.1377679232303102</c:v>
                </c:pt>
                <c:pt idx="9828" formatCode="General">
                  <c:v>2.1346961578596999</c:v>
                </c:pt>
                <c:pt idx="9829" formatCode="General">
                  <c:v>2.1317504614156801</c:v>
                </c:pt>
                <c:pt idx="9830" formatCode="General">
                  <c:v>2.12903566824416</c:v>
                </c:pt>
                <c:pt idx="9831" formatCode="General">
                  <c:v>2.1265837621760699</c:v>
                </c:pt>
                <c:pt idx="9832" formatCode="General">
                  <c:v>2.12439330037963</c:v>
                </c:pt>
                <c:pt idx="9833" formatCode="General">
                  <c:v>2.1224683069103998</c:v>
                </c:pt>
                <c:pt idx="9834" formatCode="General">
                  <c:v>2.1208681152229301</c:v>
                </c:pt>
                <c:pt idx="9835" formatCode="General">
                  <c:v>2.1198016700603</c:v>
                </c:pt>
                <c:pt idx="9836" formatCode="General">
                  <c:v>2.1198692296430401</c:v>
                </c:pt>
                <c:pt idx="9837" formatCode="General">
                  <c:v>2.1227702979173499</c:v>
                </c:pt>
                <c:pt idx="9838" formatCode="General">
                  <c:v>2.1325695120800598</c:v>
                </c:pt>
                <c:pt idx="9839" formatCode="General">
                  <c:v>2.1444554302197201</c:v>
                </c:pt>
                <c:pt idx="9840" formatCode="General">
                  <c:v>2.1312490691354302</c:v>
                </c:pt>
                <c:pt idx="9841" formatCode="General">
                  <c:v>2.1161535082247598</c:v>
                </c:pt>
                <c:pt idx="9842" formatCode="General">
                  <c:v>2.1078602311407302</c:v>
                </c:pt>
                <c:pt idx="9843" formatCode="General">
                  <c:v>2.10282428907442</c:v>
                </c:pt>
                <c:pt idx="9844" formatCode="General">
                  <c:v>2.09939066375911</c:v>
                </c:pt>
                <c:pt idx="9845" formatCode="General">
                  <c:v>2.10297263419706</c:v>
                </c:pt>
                <c:pt idx="9846" formatCode="General">
                  <c:v>2.0946477015140301</c:v>
                </c:pt>
                <c:pt idx="9847" formatCode="General">
                  <c:v>2.0921079747576701</c:v>
                </c:pt>
                <c:pt idx="9848" formatCode="General">
                  <c:v>2.0903601492464201</c:v>
                </c:pt>
                <c:pt idx="9849" formatCode="General">
                  <c:v>2.0889524593771198</c:v>
                </c:pt>
                <c:pt idx="9850" formatCode="General">
                  <c:v>2.0878431514687699</c:v>
                </c:pt>
                <c:pt idx="9851" formatCode="General">
                  <c:v>2.0870433638163002</c:v>
                </c:pt>
                <c:pt idx="9852" formatCode="General">
                  <c:v>2.0865968793951302</c:v>
                </c:pt>
                <c:pt idx="9853" formatCode="General">
                  <c:v>2.0865876528551799</c:v>
                </c:pt>
                <c:pt idx="9854" formatCode="General">
                  <c:v>2.0871609442557699</c:v>
                </c:pt>
                <c:pt idx="9855" formatCode="General">
                  <c:v>2.08856186859843</c:v>
                </c:pt>
                <c:pt idx="9856" formatCode="General">
                  <c:v>2.0911954589214501</c:v>
                </c:pt>
                <c:pt idx="9857" formatCode="General">
                  <c:v>2.0956774520877102</c:v>
                </c:pt>
                <c:pt idx="9858" formatCode="General">
                  <c:v>2.1026492362626801</c:v>
                </c:pt>
                <c:pt idx="9859" formatCode="General">
                  <c:v>2.1115433620795501</c:v>
                </c:pt>
                <c:pt idx="9860" formatCode="General">
                  <c:v>2.1180395691311</c:v>
                </c:pt>
                <c:pt idx="9861" formatCode="General">
                  <c:v>2.1168129758737102</c:v>
                </c:pt>
                <c:pt idx="9862" formatCode="General">
                  <c:v>2.1102786876676101</c:v>
                </c:pt>
                <c:pt idx="9863" formatCode="General">
                  <c:v>2.1039814577509199</c:v>
                </c:pt>
                <c:pt idx="9864" formatCode="General">
                  <c:v>2.09986234664489</c:v>
                </c:pt>
                <c:pt idx="9865" formatCode="General">
                  <c:v>2.09766304679738</c:v>
                </c:pt>
                <c:pt idx="9866" formatCode="General">
                  <c:v>2.0967549794000702</c:v>
                </c:pt>
                <c:pt idx="9867" formatCode="General">
                  <c:v>2.0966322908592501</c:v>
                </c:pt>
                <c:pt idx="9868" formatCode="General">
                  <c:v>2.0969431859762002</c:v>
                </c:pt>
                <c:pt idx="9869" formatCode="General">
                  <c:v>2.0974500534100602</c:v>
                </c:pt>
                <c:pt idx="9870" formatCode="General">
                  <c:v>2.0980044873057899</c:v>
                </c:pt>
                <c:pt idx="9871" formatCode="General">
                  <c:v>2.0985327015118602</c:v>
                </c:pt>
                <c:pt idx="9872" formatCode="General">
                  <c:v>2.0991994670921001</c:v>
                </c:pt>
                <c:pt idx="9873" formatCode="General">
                  <c:v>2.1037022036794402</c:v>
                </c:pt>
                <c:pt idx="9874" formatCode="General">
                  <c:v>2.1039593082797401</c:v>
                </c:pt>
                <c:pt idx="9875" formatCode="General">
                  <c:v>2.0989698998702901</c:v>
                </c:pt>
                <c:pt idx="9876" formatCode="General">
                  <c:v>2.0981527251148502</c:v>
                </c:pt>
                <c:pt idx="9877" formatCode="General">
                  <c:v>2.0975822618456399</c:v>
                </c:pt>
                <c:pt idx="9878" formatCode="General">
                  <c:v>2.0970889913324999</c:v>
                </c:pt>
                <c:pt idx="9879" formatCode="General">
                  <c:v>2.0967129079476501</c:v>
                </c:pt>
                <c:pt idx="9880" formatCode="General">
                  <c:v>2.0965428888443101</c:v>
                </c:pt>
                <c:pt idx="9881" formatCode="General">
                  <c:v>2.09669306151882</c:v>
                </c:pt>
                <c:pt idx="9882" formatCode="General">
                  <c:v>2.0972928327197602</c:v>
                </c:pt>
                <c:pt idx="9883" formatCode="General">
                  <c:v>2.0984693311897402</c:v>
                </c:pt>
                <c:pt idx="9884" formatCode="General">
                  <c:v>2.1003084801144301</c:v>
                </c:pt>
                <c:pt idx="9885" formatCode="General">
                  <c:v>2.1027832094748899</c:v>
                </c:pt>
                <c:pt idx="9886" formatCode="General">
                  <c:v>2.1056561140141299</c:v>
                </c:pt>
                <c:pt idx="9887" formatCode="General">
                  <c:v>2.10841544455598</c:v>
                </c:pt>
                <c:pt idx="9888" formatCode="General">
                  <c:v>2.1103581421406199</c:v>
                </c:pt>
                <c:pt idx="9889" formatCode="General">
                  <c:v>2.1108739373832401</c:v>
                </c:pt>
                <c:pt idx="9890" formatCode="General">
                  <c:v>2.10976202384765</c:v>
                </c:pt>
                <c:pt idx="9891" formatCode="General">
                  <c:v>2.10730077679362</c:v>
                </c:pt>
                <c:pt idx="9892" formatCode="General">
                  <c:v>2.1040317591522801</c:v>
                </c:pt>
                <c:pt idx="9893" formatCode="General">
                  <c:v>2.1004866575404502</c:v>
                </c:pt>
                <c:pt idx="9894" formatCode="General">
                  <c:v>2.0970405601332498</c:v>
                </c:pt>
                <c:pt idx="9895" formatCode="General">
                  <c:v>2.0938959889593498</c:v>
                </c:pt>
                <c:pt idx="9896" formatCode="General">
                  <c:v>2.0911267559984599</c:v>
                </c:pt>
                <c:pt idx="9897" formatCode="General">
                  <c:v>2.0887306300146702</c:v>
                </c:pt>
                <c:pt idx="9898" formatCode="General">
                  <c:v>2.0866749038871801</c:v>
                </c:pt>
                <c:pt idx="9899" formatCode="General">
                  <c:v>2.0849399965059199</c:v>
                </c:pt>
                <c:pt idx="9900" formatCode="General">
                  <c:v>2.08358131060817</c:v>
                </c:pt>
                <c:pt idx="9901" formatCode="General">
                  <c:v>2.0828657114186502</c:v>
                </c:pt>
                <c:pt idx="9902" formatCode="General">
                  <c:v>2.08369968663962</c:v>
                </c:pt>
                <c:pt idx="9903" formatCode="General">
                  <c:v>2.08888726728226</c:v>
                </c:pt>
                <c:pt idx="9904" formatCode="General">
                  <c:v>2.10384921611251</c:v>
                </c:pt>
                <c:pt idx="9905" formatCode="General">
                  <c:v>2.10338287856101</c:v>
                </c:pt>
                <c:pt idx="9906" formatCode="General">
                  <c:v>2.0842598018877898</c:v>
                </c:pt>
                <c:pt idx="9907" formatCode="General">
                  <c:v>2.07391121715508</c:v>
                </c:pt>
                <c:pt idx="9908" formatCode="General">
                  <c:v>2.0682620719173102</c:v>
                </c:pt>
                <c:pt idx="9909" formatCode="General">
                  <c:v>2.0646230299516102</c:v>
                </c:pt>
                <c:pt idx="9910" formatCode="General">
                  <c:v>2.0965875252060799</c:v>
                </c:pt>
                <c:pt idx="9911" formatCode="General">
                  <c:v>2.0591607075680902</c:v>
                </c:pt>
                <c:pt idx="9912" formatCode="General">
                  <c:v>2.05686085474286</c:v>
                </c:pt>
                <c:pt idx="9913" formatCode="General">
                  <c:v>2.0550319754195701</c:v>
                </c:pt>
                <c:pt idx="9914" formatCode="General">
                  <c:v>2.0535013661489998</c:v>
                </c:pt>
                <c:pt idx="9915" formatCode="General">
                  <c:v>2.05223619771319</c:v>
                </c:pt>
                <c:pt idx="9916" formatCode="General">
                  <c:v>2.0512315838953401</c:v>
                </c:pt>
                <c:pt idx="9917" formatCode="General">
                  <c:v>2.0505016521667998</c:v>
                </c:pt>
                <c:pt idx="9918" formatCode="General">
                  <c:v>2.0500836114026599</c:v>
                </c:pt>
                <c:pt idx="9919" formatCode="General">
                  <c:v>2.0500493672773401</c:v>
                </c:pt>
                <c:pt idx="9920" formatCode="General">
                  <c:v>2.0505281961233499</c:v>
                </c:pt>
                <c:pt idx="9921" formatCode="General">
                  <c:v>2.0517498575213202</c:v>
                </c:pt>
                <c:pt idx="9922" formatCode="General">
                  <c:v>2.0541239285697599</c:v>
                </c:pt>
                <c:pt idx="9923" formatCode="General">
                  <c:v>2.0583580452359298</c:v>
                </c:pt>
                <c:pt idx="9924" formatCode="General">
                  <c:v>2.06543892257671</c:v>
                </c:pt>
                <c:pt idx="9925" formatCode="General">
                  <c:v>2.0753834096140902</c:v>
                </c:pt>
                <c:pt idx="9926" formatCode="General">
                  <c:v>2.08307677188313</c:v>
                </c:pt>
                <c:pt idx="9927" formatCode="General">
                  <c:v>2.0809127715794999</c:v>
                </c:pt>
                <c:pt idx="9928" formatCode="General">
                  <c:v>2.0730034948284399</c:v>
                </c:pt>
                <c:pt idx="9929" formatCode="General">
                  <c:v>2.0665106017235</c:v>
                </c:pt>
                <c:pt idx="9930" formatCode="General">
                  <c:v>2.0628287844145099</c:v>
                </c:pt>
                <c:pt idx="9931" formatCode="General">
                  <c:v>2.0611771581119802</c:v>
                </c:pt>
                <c:pt idx="9932" formatCode="General">
                  <c:v>2.0607508558253902</c:v>
                </c:pt>
                <c:pt idx="9933" formatCode="General">
                  <c:v>2.06100978707657</c:v>
                </c:pt>
                <c:pt idx="9934" formatCode="General">
                  <c:v>2.0616073760140901</c:v>
                </c:pt>
                <c:pt idx="9935" formatCode="General">
                  <c:v>2.0623236618749998</c:v>
                </c:pt>
                <c:pt idx="9936" formatCode="General">
                  <c:v>2.0630114180411798</c:v>
                </c:pt>
                <c:pt idx="9937" formatCode="General">
                  <c:v>2.0637421214537799</c:v>
                </c:pt>
                <c:pt idx="9938" formatCode="General">
                  <c:v>2.06684793894541</c:v>
                </c:pt>
                <c:pt idx="9939" formatCode="General">
                  <c:v>2.0678360816385499</c:v>
                </c:pt>
                <c:pt idx="9940" formatCode="General">
                  <c:v>2.0638717324951701</c:v>
                </c:pt>
                <c:pt idx="9941" formatCode="General">
                  <c:v>2.0631619057188302</c:v>
                </c:pt>
                <c:pt idx="9942" formatCode="General">
                  <c:v>2.0625311582701502</c:v>
                </c:pt>
                <c:pt idx="9943" formatCode="General">
                  <c:v>2.0618679661493098</c:v>
                </c:pt>
                <c:pt idx="9944" formatCode="General">
                  <c:v>2.0612163852768099</c:v>
                </c:pt>
                <c:pt idx="9945" formatCode="General">
                  <c:v>2.06065871528275</c:v>
                </c:pt>
                <c:pt idx="9946" formatCode="General">
                  <c:v>2.06030095567399</c:v>
                </c:pt>
                <c:pt idx="9947" formatCode="General">
                  <c:v>2.06027112802016</c:v>
                </c:pt>
                <c:pt idx="9948" formatCode="General">
                  <c:v>2.06071647135122</c:v>
                </c:pt>
                <c:pt idx="9949" formatCode="General">
                  <c:v>2.0617894850076701</c:v>
                </c:pt>
                <c:pt idx="9950" formatCode="General">
                  <c:v>2.0636075423313001</c:v>
                </c:pt>
                <c:pt idx="9951" formatCode="General">
                  <c:v>2.0661671791707801</c:v>
                </c:pt>
                <c:pt idx="9952" formatCode="General">
                  <c:v>2.06921293090863</c:v>
                </c:pt>
                <c:pt idx="9953" formatCode="General">
                  <c:v>2.07213408566927</c:v>
                </c:pt>
                <c:pt idx="9954" formatCode="General">
                  <c:v>2.0740625883836299</c:v>
                </c:pt>
                <c:pt idx="9955" formatCode="General">
                  <c:v>2.0742720991163002</c:v>
                </c:pt>
                <c:pt idx="9956" formatCode="General">
                  <c:v>2.0726126969965</c:v>
                </c:pt>
                <c:pt idx="9957" formatCode="General">
                  <c:v>2.0695471154507601</c:v>
                </c:pt>
                <c:pt idx="9958" formatCode="General">
                  <c:v>2.0657944460166999</c:v>
                </c:pt>
                <c:pt idx="9959" formatCode="General">
                  <c:v>2.0619732021176</c:v>
                </c:pt>
                <c:pt idx="9960" formatCode="General">
                  <c:v>2.0584652939471799</c:v>
                </c:pt>
                <c:pt idx="9961" formatCode="General">
                  <c:v>2.05544261916907</c:v>
                </c:pt>
                <c:pt idx="9962" formatCode="General">
                  <c:v>2.0529406807760999</c:v>
                </c:pt>
                <c:pt idx="9963" formatCode="General">
                  <c:v>2.0509228240932198</c:v>
                </c:pt>
                <c:pt idx="9964" formatCode="General">
                  <c:v>2.04932837847862</c:v>
                </c:pt>
                <c:pt idx="9965" formatCode="General">
                  <c:v>2.0481201139240501</c:v>
                </c:pt>
                <c:pt idx="9966" formatCode="General">
                  <c:v>2.0473903381720802</c:v>
                </c:pt>
                <c:pt idx="9967" formatCode="General">
                  <c:v>2.0474543183320701</c:v>
                </c:pt>
                <c:pt idx="9968" formatCode="General">
                  <c:v>2.0498947607956199</c:v>
                </c:pt>
                <c:pt idx="9969" formatCode="General">
                  <c:v>2.0601716055256598</c:v>
                </c:pt>
                <c:pt idx="9970" formatCode="General">
                  <c:v>2.0754684821435099</c:v>
                </c:pt>
                <c:pt idx="9971" formatCode="General">
                  <c:v>2.0561494876843001</c:v>
                </c:pt>
                <c:pt idx="9972" formatCode="General">
                  <c:v>2.0429558561291601</c:v>
                </c:pt>
                <c:pt idx="9973" formatCode="General">
                  <c:v>2.0368144081239601</c:v>
                </c:pt>
                <c:pt idx="9974" formatCode="General">
                  <c:v>2.0333127783313198</c:v>
                </c:pt>
                <c:pt idx="9975" formatCode="General">
                  <c:v>2.0319103151276998</c:v>
                </c:pt>
                <c:pt idx="9976" formatCode="General">
                  <c:v>2.0278338778351301</c:v>
                </c:pt>
                <c:pt idx="9977" formatCode="General">
                  <c:v>2.0258076225630401</c:v>
                </c:pt>
                <c:pt idx="9978" formatCode="General">
                  <c:v>2.0241545771691598</c:v>
                </c:pt>
                <c:pt idx="9979" formatCode="General">
                  <c:v>2.0227941953464099</c:v>
                </c:pt>
                <c:pt idx="9980" formatCode="General">
                  <c:v>2.02169868381386</c:v>
                </c:pt>
                <c:pt idx="9981" formatCode="General">
                  <c:v>2.0208542937022398</c:v>
                </c:pt>
                <c:pt idx="9982" formatCode="General">
                  <c:v>2.0202573639291401</c:v>
                </c:pt>
                <c:pt idx="9983" formatCode="General">
                  <c:v>2.0199168943323702</c:v>
                </c:pt>
                <c:pt idx="9984" formatCode="General">
                  <c:v>2.0198610033403099</c:v>
                </c:pt>
                <c:pt idx="9985" formatCode="General">
                  <c:v>2.02014885976905</c:v>
                </c:pt>
                <c:pt idx="9986" formatCode="General">
                  <c:v>2.02089330549025</c:v>
                </c:pt>
                <c:pt idx="9987" formatCode="General">
                  <c:v>2.02230619719001</c:v>
                </c:pt>
                <c:pt idx="9988" formatCode="General">
                  <c:v>2.0247919269367198</c:v>
                </c:pt>
                <c:pt idx="9989" formatCode="General">
                  <c:v>2.0291267311632302</c:v>
                </c:pt>
                <c:pt idx="9990" formatCode="General">
                  <c:v>2.0366304017173502</c:v>
                </c:pt>
                <c:pt idx="9991" formatCode="General">
                  <c:v>2.0479986513983301</c:v>
                </c:pt>
                <c:pt idx="9992" formatCode="General">
                  <c:v>2.0569426071638501</c:v>
                </c:pt>
                <c:pt idx="9993" formatCode="General">
                  <c:v>2.0531833755896298</c:v>
                </c:pt>
                <c:pt idx="9994" formatCode="General">
                  <c:v>2.0443019095938801</c:v>
                </c:pt>
                <c:pt idx="9995" formatCode="General">
                  <c:v>2.0384659336198898</c:v>
                </c:pt>
                <c:pt idx="9996" formatCode="General">
                  <c:v>2.0358530703881401</c:v>
                </c:pt>
                <c:pt idx="9997" formatCode="General">
                  <c:v>2.0351900206570801</c:v>
                </c:pt>
                <c:pt idx="9998" formatCode="General">
                  <c:v>2.0355968528698201</c:v>
                </c:pt>
                <c:pt idx="9999" formatCode="General">
                  <c:v>2.0365815975736301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36E0-4E4A-9EBE-34B6626CAB30}"/>
            </c:ext>
          </c:extLst>
        </c:ser>
        <c:ser>
          <c:idx val="3"/>
          <c:order val="3"/>
          <c:tx>
            <c:strRef>
              <c:f>'Q3'!$I$3</c:f>
              <c:strCache>
                <c:ptCount val="1"/>
                <c:pt idx="0">
                  <c:v>Qabs, m = 1.5+0i</c:v>
                </c:pt>
              </c:strCache>
            </c:strRef>
          </c:tx>
          <c:spPr>
            <a:ln w="19050" cap="rnd">
              <a:solidFill>
                <a:srgbClr val="C00000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'Q3'!$A$5:$A$10004</c:f>
              <c:numCache>
                <c:formatCode>0.00E+00</c:formatCode>
                <c:ptCount val="10000"/>
                <c:pt idx="0">
                  <c:v>1.00000004749745E-3</c:v>
                </c:pt>
                <c:pt idx="1">
                  <c:v>2.0000000949949E-3</c:v>
                </c:pt>
                <c:pt idx="2">
                  <c:v>3.0000000260770299E-3</c:v>
                </c:pt>
                <c:pt idx="3">
                  <c:v>4.0000001899898E-3</c:v>
                </c:pt>
                <c:pt idx="4">
                  <c:v>5.0000003539025697E-3</c:v>
                </c:pt>
                <c:pt idx="5">
                  <c:v>6.0000005178153498E-3</c:v>
                </c:pt>
                <c:pt idx="6">
                  <c:v>7.0000006817281203E-3</c:v>
                </c:pt>
                <c:pt idx="7">
                  <c:v>8.0000003799796104E-3</c:v>
                </c:pt>
                <c:pt idx="8">
                  <c:v>9.0000005438923801E-3</c:v>
                </c:pt>
                <c:pt idx="9">
                  <c:v>1.0000000707805099E-2</c:v>
                </c:pt>
                <c:pt idx="10">
                  <c:v>1.10000008717179E-2</c:v>
                </c:pt>
                <c:pt idx="11">
                  <c:v>1.20000010356307E-2</c:v>
                </c:pt>
                <c:pt idx="12">
                  <c:v>1.30000011995434E-2</c:v>
                </c:pt>
                <c:pt idx="13">
                  <c:v>1.4000001363456201E-2</c:v>
                </c:pt>
                <c:pt idx="14">
                  <c:v>1.5000001527369E-2</c:v>
                </c:pt>
                <c:pt idx="15">
                  <c:v>1.60000007599592E-2</c:v>
                </c:pt>
                <c:pt idx="16">
                  <c:v>1.70000009238719E-2</c:v>
                </c:pt>
                <c:pt idx="17">
                  <c:v>1.8000001087784701E-2</c:v>
                </c:pt>
                <c:pt idx="18">
                  <c:v>1.9000001251697499E-2</c:v>
                </c:pt>
                <c:pt idx="19">
                  <c:v>2.00000014156103E-2</c:v>
                </c:pt>
                <c:pt idx="20">
                  <c:v>2.1000001579523E-2</c:v>
                </c:pt>
                <c:pt idx="21">
                  <c:v>2.2000001743435801E-2</c:v>
                </c:pt>
                <c:pt idx="22">
                  <c:v>2.3000001907348602E-2</c:v>
                </c:pt>
                <c:pt idx="23">
                  <c:v>2.4000002071261399E-2</c:v>
                </c:pt>
                <c:pt idx="24">
                  <c:v>2.5000002235174099E-2</c:v>
                </c:pt>
                <c:pt idx="25">
                  <c:v>2.60000023990869E-2</c:v>
                </c:pt>
                <c:pt idx="26">
                  <c:v>2.7000002562999701E-2</c:v>
                </c:pt>
                <c:pt idx="27">
                  <c:v>2.8000002726912401E-2</c:v>
                </c:pt>
                <c:pt idx="28">
                  <c:v>2.9000002890825199E-2</c:v>
                </c:pt>
                <c:pt idx="29">
                  <c:v>3.0000003054738E-2</c:v>
                </c:pt>
                <c:pt idx="30">
                  <c:v>3.1000003218650801E-2</c:v>
                </c:pt>
                <c:pt idx="31">
                  <c:v>3.20000015199184E-2</c:v>
                </c:pt>
                <c:pt idx="32">
                  <c:v>3.2999999821186003E-2</c:v>
                </c:pt>
                <c:pt idx="33">
                  <c:v>3.3999998122453599E-2</c:v>
                </c:pt>
                <c:pt idx="34">
                  <c:v>3.49999964237213E-2</c:v>
                </c:pt>
                <c:pt idx="35">
                  <c:v>3.5999994724988903E-2</c:v>
                </c:pt>
                <c:pt idx="36">
                  <c:v>3.6999993026256499E-2</c:v>
                </c:pt>
                <c:pt idx="37">
                  <c:v>3.7999991327524102E-2</c:v>
                </c:pt>
                <c:pt idx="38">
                  <c:v>3.8999989628791802E-2</c:v>
                </c:pt>
                <c:pt idx="39">
                  <c:v>3.9999987930059398E-2</c:v>
                </c:pt>
                <c:pt idx="40">
                  <c:v>4.0999986231327001E-2</c:v>
                </c:pt>
                <c:pt idx="41">
                  <c:v>4.1999984532594598E-2</c:v>
                </c:pt>
                <c:pt idx="42">
                  <c:v>4.2999982833862298E-2</c:v>
                </c:pt>
                <c:pt idx="43">
                  <c:v>4.3999981135129901E-2</c:v>
                </c:pt>
                <c:pt idx="44">
                  <c:v>4.4999979436397497E-2</c:v>
                </c:pt>
                <c:pt idx="45">
                  <c:v>4.59999777376651E-2</c:v>
                </c:pt>
                <c:pt idx="46">
                  <c:v>4.69999760389328E-2</c:v>
                </c:pt>
                <c:pt idx="47">
                  <c:v>4.7999974340200403E-2</c:v>
                </c:pt>
                <c:pt idx="48">
                  <c:v>4.8999972641468E-2</c:v>
                </c:pt>
                <c:pt idx="49">
                  <c:v>4.9999970942735603E-2</c:v>
                </c:pt>
                <c:pt idx="50">
                  <c:v>5.0999969244003199E-2</c:v>
                </c:pt>
                <c:pt idx="51">
                  <c:v>5.1999967545270899E-2</c:v>
                </c:pt>
                <c:pt idx="52">
                  <c:v>5.2999965846538502E-2</c:v>
                </c:pt>
                <c:pt idx="53">
                  <c:v>5.3999964147806098E-2</c:v>
                </c:pt>
                <c:pt idx="54">
                  <c:v>5.4999962449073701E-2</c:v>
                </c:pt>
                <c:pt idx="55">
                  <c:v>5.5999960750341402E-2</c:v>
                </c:pt>
                <c:pt idx="56">
                  <c:v>5.6999959051608998E-2</c:v>
                </c:pt>
                <c:pt idx="57">
                  <c:v>5.7999957352876601E-2</c:v>
                </c:pt>
                <c:pt idx="58">
                  <c:v>5.8999955654144197E-2</c:v>
                </c:pt>
                <c:pt idx="59">
                  <c:v>5.9999953955411897E-2</c:v>
                </c:pt>
                <c:pt idx="60">
                  <c:v>6.09999522566795E-2</c:v>
                </c:pt>
                <c:pt idx="61">
                  <c:v>6.1999950557947103E-2</c:v>
                </c:pt>
                <c:pt idx="62">
                  <c:v>6.2999948859214699E-2</c:v>
                </c:pt>
                <c:pt idx="63">
                  <c:v>6.3999950885772705E-2</c:v>
                </c:pt>
                <c:pt idx="64">
                  <c:v>6.49999529123306E-2</c:v>
                </c:pt>
                <c:pt idx="65">
                  <c:v>6.5999954938888494E-2</c:v>
                </c:pt>
                <c:pt idx="66">
                  <c:v>6.6999956965446403E-2</c:v>
                </c:pt>
                <c:pt idx="67">
                  <c:v>6.7999958992004297E-2</c:v>
                </c:pt>
                <c:pt idx="68">
                  <c:v>6.8999961018562303E-2</c:v>
                </c:pt>
                <c:pt idx="69">
                  <c:v>6.9999963045120198E-2</c:v>
                </c:pt>
                <c:pt idx="70">
                  <c:v>7.0999965071678106E-2</c:v>
                </c:pt>
                <c:pt idx="71">
                  <c:v>7.1999967098236001E-2</c:v>
                </c:pt>
                <c:pt idx="72">
                  <c:v>7.2999969124794006E-2</c:v>
                </c:pt>
                <c:pt idx="73">
                  <c:v>7.3999971151351901E-2</c:v>
                </c:pt>
                <c:pt idx="74">
                  <c:v>7.4999973177909796E-2</c:v>
                </c:pt>
                <c:pt idx="75">
                  <c:v>7.5999975204467704E-2</c:v>
                </c:pt>
                <c:pt idx="76">
                  <c:v>7.6999977231025599E-2</c:v>
                </c:pt>
                <c:pt idx="77">
                  <c:v>7.7999979257583604E-2</c:v>
                </c:pt>
                <c:pt idx="78">
                  <c:v>7.8999981284141499E-2</c:v>
                </c:pt>
                <c:pt idx="79">
                  <c:v>7.9999983310699394E-2</c:v>
                </c:pt>
                <c:pt idx="80">
                  <c:v>8.0999985337257302E-2</c:v>
                </c:pt>
                <c:pt idx="81">
                  <c:v>8.1999987363815294E-2</c:v>
                </c:pt>
                <c:pt idx="82">
                  <c:v>8.2999989390373202E-2</c:v>
                </c:pt>
                <c:pt idx="83">
                  <c:v>8.3999991416931097E-2</c:v>
                </c:pt>
                <c:pt idx="84">
                  <c:v>8.4999993443489005E-2</c:v>
                </c:pt>
                <c:pt idx="85">
                  <c:v>8.59999954700469E-2</c:v>
                </c:pt>
                <c:pt idx="86">
                  <c:v>8.6999997496604906E-2</c:v>
                </c:pt>
                <c:pt idx="87">
                  <c:v>8.79999995231628E-2</c:v>
                </c:pt>
                <c:pt idx="88">
                  <c:v>8.9000001549720695E-2</c:v>
                </c:pt>
                <c:pt idx="89">
                  <c:v>9.0000003576278603E-2</c:v>
                </c:pt>
                <c:pt idx="90">
                  <c:v>9.1000005602836595E-2</c:v>
                </c:pt>
                <c:pt idx="91">
                  <c:v>9.2000007629394503E-2</c:v>
                </c:pt>
                <c:pt idx="92">
                  <c:v>9.3000009655952398E-2</c:v>
                </c:pt>
                <c:pt idx="93">
                  <c:v>9.4000011682510307E-2</c:v>
                </c:pt>
                <c:pt idx="94">
                  <c:v>9.5000013709068201E-2</c:v>
                </c:pt>
                <c:pt idx="95">
                  <c:v>9.6000015735626207E-2</c:v>
                </c:pt>
                <c:pt idx="96">
                  <c:v>9.7000017762184101E-2</c:v>
                </c:pt>
                <c:pt idx="97">
                  <c:v>9.8000019788741996E-2</c:v>
                </c:pt>
                <c:pt idx="98">
                  <c:v>9.9000021815299905E-2</c:v>
                </c:pt>
                <c:pt idx="99" formatCode="General">
                  <c:v>0.10000002384185699</c:v>
                </c:pt>
                <c:pt idx="100" formatCode="General">
                  <c:v>0.101000025868415</c:v>
                </c:pt>
                <c:pt idx="101" formatCode="General">
                  <c:v>0.10200002789497301</c:v>
                </c:pt>
                <c:pt idx="102" formatCode="General">
                  <c:v>0.103000029921531</c:v>
                </c:pt>
                <c:pt idx="103" formatCode="General">
                  <c:v>0.104000031948089</c:v>
                </c:pt>
                <c:pt idx="104" formatCode="General">
                  <c:v>0.10500003397464699</c:v>
                </c:pt>
                <c:pt idx="105" formatCode="General">
                  <c:v>0.106000036001205</c:v>
                </c:pt>
                <c:pt idx="106" formatCode="General">
                  <c:v>0.10700003802776301</c:v>
                </c:pt>
                <c:pt idx="107" formatCode="General">
                  <c:v>0.108000040054321</c:v>
                </c:pt>
                <c:pt idx="108" formatCode="General">
                  <c:v>0.109000042080879</c:v>
                </c:pt>
                <c:pt idx="109" formatCode="General">
                  <c:v>0.110000044107437</c:v>
                </c:pt>
                <c:pt idx="110" formatCode="General">
                  <c:v>0.111000046133995</c:v>
                </c:pt>
                <c:pt idx="111" formatCode="General">
                  <c:v>0.11200004816055199</c:v>
                </c:pt>
                <c:pt idx="112" formatCode="General">
                  <c:v>0.11300005018711</c:v>
                </c:pt>
                <c:pt idx="113" formatCode="General">
                  <c:v>0.114000052213668</c:v>
                </c:pt>
                <c:pt idx="114" formatCode="General">
                  <c:v>0.115000054240226</c:v>
                </c:pt>
                <c:pt idx="115" formatCode="General">
                  <c:v>0.116000056266784</c:v>
                </c:pt>
                <c:pt idx="116" formatCode="General">
                  <c:v>0.11700005829334199</c:v>
                </c:pt>
                <c:pt idx="117" formatCode="General">
                  <c:v>0.1180000603199</c:v>
                </c:pt>
                <c:pt idx="118" formatCode="General">
                  <c:v>0.119000062346458</c:v>
                </c:pt>
                <c:pt idx="119" formatCode="General">
                  <c:v>0.120000064373016</c:v>
                </c:pt>
                <c:pt idx="120" formatCode="General">
                  <c:v>0.121000066399574</c:v>
                </c:pt>
                <c:pt idx="121" formatCode="General">
                  <c:v>0.12200006842613199</c:v>
                </c:pt>
                <c:pt idx="122" formatCode="General">
                  <c:v>0.12300007045269</c:v>
                </c:pt>
                <c:pt idx="123" formatCode="General">
                  <c:v>0.12400007247924801</c:v>
                </c:pt>
                <c:pt idx="124" formatCode="General">
                  <c:v>0.125000074505805</c:v>
                </c:pt>
                <c:pt idx="125" formatCode="General">
                  <c:v>0.126000076532363</c:v>
                </c:pt>
                <c:pt idx="126" formatCode="General">
                  <c:v>0.12700007855892101</c:v>
                </c:pt>
                <c:pt idx="127" formatCode="General">
                  <c:v>0.12800008058547899</c:v>
                </c:pt>
                <c:pt idx="128" formatCode="General">
                  <c:v>0.12900008261203699</c:v>
                </c:pt>
                <c:pt idx="129" formatCode="General">
                  <c:v>0.130000084638595</c:v>
                </c:pt>
                <c:pt idx="130" formatCode="General">
                  <c:v>0.131000086665153</c:v>
                </c:pt>
                <c:pt idx="131" formatCode="General">
                  <c:v>0.13200008869171101</c:v>
                </c:pt>
                <c:pt idx="132" formatCode="General">
                  <c:v>0.13300009071826899</c:v>
                </c:pt>
                <c:pt idx="133" formatCode="General">
                  <c:v>0.13400009274482699</c:v>
                </c:pt>
                <c:pt idx="134" formatCode="General">
                  <c:v>0.135000094771385</c:v>
                </c:pt>
                <c:pt idx="135" formatCode="General">
                  <c:v>0.136000096797943</c:v>
                </c:pt>
                <c:pt idx="136" formatCode="General">
                  <c:v>0.13700009882450101</c:v>
                </c:pt>
                <c:pt idx="137" formatCode="General">
                  <c:v>0.13800010085105799</c:v>
                </c:pt>
                <c:pt idx="138" formatCode="General">
                  <c:v>0.13900010287761599</c:v>
                </c:pt>
                <c:pt idx="139" formatCode="General">
                  <c:v>0.140000104904174</c:v>
                </c:pt>
                <c:pt idx="140" formatCode="General">
                  <c:v>0.14100010693073201</c:v>
                </c:pt>
                <c:pt idx="141" formatCode="General">
                  <c:v>0.14200010895729001</c:v>
                </c:pt>
                <c:pt idx="142" formatCode="General">
                  <c:v>0.14300011098384799</c:v>
                </c:pt>
                <c:pt idx="143" formatCode="General">
                  <c:v>0.14400011301040599</c:v>
                </c:pt>
                <c:pt idx="144" formatCode="General">
                  <c:v>0.145000115036964</c:v>
                </c:pt>
                <c:pt idx="145" formatCode="General">
                  <c:v>0.14600011706352201</c:v>
                </c:pt>
                <c:pt idx="146" formatCode="General">
                  <c:v>0.14700011909008001</c:v>
                </c:pt>
                <c:pt idx="147" formatCode="General">
                  <c:v>0.14800012111663799</c:v>
                </c:pt>
                <c:pt idx="148" formatCode="General">
                  <c:v>0.14900012314319599</c:v>
                </c:pt>
                <c:pt idx="149" formatCode="General">
                  <c:v>0.150000125169754</c:v>
                </c:pt>
                <c:pt idx="150" formatCode="General">
                  <c:v>0.15100012719631101</c:v>
                </c:pt>
                <c:pt idx="151" formatCode="General">
                  <c:v>0.15200012922286901</c:v>
                </c:pt>
                <c:pt idx="152" formatCode="General">
                  <c:v>0.15300013124942699</c:v>
                </c:pt>
                <c:pt idx="153" formatCode="General">
                  <c:v>0.154000133275985</c:v>
                </c:pt>
                <c:pt idx="154" formatCode="General">
                  <c:v>0.155000135302543</c:v>
                </c:pt>
                <c:pt idx="155" formatCode="General">
                  <c:v>0.15600013732910101</c:v>
                </c:pt>
                <c:pt idx="156" formatCode="General">
                  <c:v>0.15700013935565901</c:v>
                </c:pt>
                <c:pt idx="157" formatCode="General">
                  <c:v>0.15800014138221699</c:v>
                </c:pt>
                <c:pt idx="158" formatCode="General">
                  <c:v>0.159000143408775</c:v>
                </c:pt>
                <c:pt idx="159" formatCode="General">
                  <c:v>0.160000145435333</c:v>
                </c:pt>
                <c:pt idx="160" formatCode="General">
                  <c:v>0.16100014746189101</c:v>
                </c:pt>
                <c:pt idx="161" formatCode="General">
                  <c:v>0.16200014948844901</c:v>
                </c:pt>
                <c:pt idx="162" formatCode="General">
                  <c:v>0.16300015151500699</c:v>
                </c:pt>
                <c:pt idx="163" formatCode="General">
                  <c:v>0.164000153541564</c:v>
                </c:pt>
                <c:pt idx="164" formatCode="General">
                  <c:v>0.165000155568122</c:v>
                </c:pt>
                <c:pt idx="165" formatCode="General">
                  <c:v>0.16600015759468001</c:v>
                </c:pt>
                <c:pt idx="166" formatCode="General">
                  <c:v>0.16700015962123799</c:v>
                </c:pt>
                <c:pt idx="167" formatCode="General">
                  <c:v>0.16800016164779599</c:v>
                </c:pt>
                <c:pt idx="168" formatCode="General">
                  <c:v>0.169000163674354</c:v>
                </c:pt>
                <c:pt idx="169" formatCode="General">
                  <c:v>0.170000165700912</c:v>
                </c:pt>
                <c:pt idx="170" formatCode="General">
                  <c:v>0.17100016772747001</c:v>
                </c:pt>
                <c:pt idx="171" formatCode="General">
                  <c:v>0.17200016975402799</c:v>
                </c:pt>
                <c:pt idx="172" formatCode="General">
                  <c:v>0.17300017178058599</c:v>
                </c:pt>
                <c:pt idx="173" formatCode="General">
                  <c:v>0.174000173807144</c:v>
                </c:pt>
                <c:pt idx="174" formatCode="General">
                  <c:v>0.175000175833702</c:v>
                </c:pt>
                <c:pt idx="175" formatCode="General">
                  <c:v>0.17600017786026001</c:v>
                </c:pt>
                <c:pt idx="176" formatCode="General">
                  <c:v>0.17700017988681699</c:v>
                </c:pt>
                <c:pt idx="177" formatCode="General">
                  <c:v>0.17800018191337499</c:v>
                </c:pt>
                <c:pt idx="178" formatCode="General">
                  <c:v>0.179000183939933</c:v>
                </c:pt>
                <c:pt idx="179" formatCode="General">
                  <c:v>0.18000018596649101</c:v>
                </c:pt>
                <c:pt idx="180" formatCode="General">
                  <c:v>0.18100018799304901</c:v>
                </c:pt>
                <c:pt idx="181" formatCode="General">
                  <c:v>0.18200019001960699</c:v>
                </c:pt>
                <c:pt idx="182" formatCode="General">
                  <c:v>0.18300019204616499</c:v>
                </c:pt>
                <c:pt idx="183" formatCode="General">
                  <c:v>0.184000194072723</c:v>
                </c:pt>
                <c:pt idx="184" formatCode="General">
                  <c:v>0.18500019609928101</c:v>
                </c:pt>
                <c:pt idx="185" formatCode="General">
                  <c:v>0.18600019812583901</c:v>
                </c:pt>
                <c:pt idx="186" formatCode="General">
                  <c:v>0.18700020015239699</c:v>
                </c:pt>
                <c:pt idx="187" formatCode="General">
                  <c:v>0.18800020217895499</c:v>
                </c:pt>
                <c:pt idx="188" formatCode="General">
                  <c:v>0.189000204205513</c:v>
                </c:pt>
                <c:pt idx="189" formatCode="General">
                  <c:v>0.19000020623207001</c:v>
                </c:pt>
                <c:pt idx="190" formatCode="General">
                  <c:v>0.19100020825862801</c:v>
                </c:pt>
                <c:pt idx="191" formatCode="General">
                  <c:v>0.19200021028518599</c:v>
                </c:pt>
                <c:pt idx="192" formatCode="General">
                  <c:v>0.193000212311744</c:v>
                </c:pt>
                <c:pt idx="193" formatCode="General">
                  <c:v>0.194000214338302</c:v>
                </c:pt>
                <c:pt idx="194" formatCode="General">
                  <c:v>0.19500021636486001</c:v>
                </c:pt>
                <c:pt idx="195" formatCode="General">
                  <c:v>0.19600021839141801</c:v>
                </c:pt>
                <c:pt idx="196" formatCode="General">
                  <c:v>0.19700022041797599</c:v>
                </c:pt>
                <c:pt idx="197" formatCode="General">
                  <c:v>0.198000222444534</c:v>
                </c:pt>
                <c:pt idx="198" formatCode="General">
                  <c:v>0.199000224471092</c:v>
                </c:pt>
                <c:pt idx="199" formatCode="General">
                  <c:v>0.20000022649765001</c:v>
                </c:pt>
                <c:pt idx="200" formatCode="General">
                  <c:v>0.20100022852420801</c:v>
                </c:pt>
                <c:pt idx="201" formatCode="General">
                  <c:v>0.20200023055076499</c:v>
                </c:pt>
                <c:pt idx="202" formatCode="General">
                  <c:v>0.203000232577323</c:v>
                </c:pt>
                <c:pt idx="203" formatCode="General">
                  <c:v>0.204000234603881</c:v>
                </c:pt>
                <c:pt idx="204" formatCode="General">
                  <c:v>0.20500023663043901</c:v>
                </c:pt>
                <c:pt idx="205" formatCode="General">
                  <c:v>0.20600023865699699</c:v>
                </c:pt>
                <c:pt idx="206" formatCode="General">
                  <c:v>0.20700024068355499</c:v>
                </c:pt>
                <c:pt idx="207" formatCode="General">
                  <c:v>0.208000242710113</c:v>
                </c:pt>
                <c:pt idx="208" formatCode="General">
                  <c:v>0.209000244736671</c:v>
                </c:pt>
                <c:pt idx="209" formatCode="General">
                  <c:v>0.21000024676322901</c:v>
                </c:pt>
                <c:pt idx="210" formatCode="General">
                  <c:v>0.21100024878978699</c:v>
                </c:pt>
                <c:pt idx="211" formatCode="General">
                  <c:v>0.21200025081634499</c:v>
                </c:pt>
                <c:pt idx="212" formatCode="General">
                  <c:v>0.213000252842903</c:v>
                </c:pt>
                <c:pt idx="213" formatCode="General">
                  <c:v>0.214000254869461</c:v>
                </c:pt>
                <c:pt idx="214" formatCode="General">
                  <c:v>0.21500025689601801</c:v>
                </c:pt>
                <c:pt idx="215" formatCode="General">
                  <c:v>0.21600025892257599</c:v>
                </c:pt>
                <c:pt idx="216" formatCode="General">
                  <c:v>0.21700026094913399</c:v>
                </c:pt>
                <c:pt idx="217" formatCode="General">
                  <c:v>0.218000262975692</c:v>
                </c:pt>
                <c:pt idx="218" formatCode="General">
                  <c:v>0.21900026500225001</c:v>
                </c:pt>
                <c:pt idx="219" formatCode="General">
                  <c:v>0.22000026702880801</c:v>
                </c:pt>
                <c:pt idx="220" formatCode="General">
                  <c:v>0.22100026905536599</c:v>
                </c:pt>
                <c:pt idx="221" formatCode="General">
                  <c:v>0.22200027108192399</c:v>
                </c:pt>
                <c:pt idx="222" formatCode="General">
                  <c:v>0.223000273108482</c:v>
                </c:pt>
                <c:pt idx="223" formatCode="General">
                  <c:v>0.22400027513504001</c:v>
                </c:pt>
                <c:pt idx="224" formatCode="General">
                  <c:v>0.22500027716159801</c:v>
                </c:pt>
                <c:pt idx="225" formatCode="General">
                  <c:v>0.22600027918815599</c:v>
                </c:pt>
                <c:pt idx="226" formatCode="General">
                  <c:v>0.22700028121471399</c:v>
                </c:pt>
                <c:pt idx="227" formatCode="General">
                  <c:v>0.228000283241271</c:v>
                </c:pt>
                <c:pt idx="228" formatCode="General">
                  <c:v>0.22900028526782901</c:v>
                </c:pt>
                <c:pt idx="229" formatCode="General">
                  <c:v>0.23000028729438701</c:v>
                </c:pt>
                <c:pt idx="230" formatCode="General">
                  <c:v>0.23100028932094499</c:v>
                </c:pt>
                <c:pt idx="231" formatCode="General">
                  <c:v>0.232000291347503</c:v>
                </c:pt>
                <c:pt idx="232" formatCode="General">
                  <c:v>0.233000293374061</c:v>
                </c:pt>
                <c:pt idx="233" formatCode="General">
                  <c:v>0.23400029540061901</c:v>
                </c:pt>
                <c:pt idx="234" formatCode="General">
                  <c:v>0.23500029742717701</c:v>
                </c:pt>
                <c:pt idx="235" formatCode="General">
                  <c:v>0.23600029945373499</c:v>
                </c:pt>
                <c:pt idx="236" formatCode="General">
                  <c:v>0.237000301480293</c:v>
                </c:pt>
                <c:pt idx="237" formatCode="General">
                  <c:v>0.238000303506851</c:v>
                </c:pt>
                <c:pt idx="238" formatCode="General">
                  <c:v>0.23900030553340901</c:v>
                </c:pt>
                <c:pt idx="239" formatCode="General">
                  <c:v>0.24000030755996701</c:v>
                </c:pt>
                <c:pt idx="240" formatCode="General">
                  <c:v>0.24100030958652399</c:v>
                </c:pt>
                <c:pt idx="241" formatCode="General">
                  <c:v>0.242000311613082</c:v>
                </c:pt>
                <c:pt idx="242" formatCode="General">
                  <c:v>0.24300031363964</c:v>
                </c:pt>
                <c:pt idx="243" formatCode="General">
                  <c:v>0.24400031566619801</c:v>
                </c:pt>
                <c:pt idx="244" formatCode="General">
                  <c:v>0.24500031769275599</c:v>
                </c:pt>
                <c:pt idx="245" formatCode="General">
                  <c:v>0.24600031971931399</c:v>
                </c:pt>
                <c:pt idx="246" formatCode="General">
                  <c:v>0.247000321745872</c:v>
                </c:pt>
                <c:pt idx="247" formatCode="General">
                  <c:v>0.24800032377243</c:v>
                </c:pt>
                <c:pt idx="248" formatCode="General">
                  <c:v>0.24900032579898801</c:v>
                </c:pt>
                <c:pt idx="249" formatCode="General">
                  <c:v>0.25000032782554599</c:v>
                </c:pt>
                <c:pt idx="250" formatCode="General">
                  <c:v>0.25100031495094199</c:v>
                </c:pt>
                <c:pt idx="251" formatCode="General">
                  <c:v>0.252000302076339</c:v>
                </c:pt>
                <c:pt idx="252" formatCode="General">
                  <c:v>0.25300028920173601</c:v>
                </c:pt>
                <c:pt idx="253" formatCode="General">
                  <c:v>0.25400027632713301</c:v>
                </c:pt>
                <c:pt idx="254" formatCode="General">
                  <c:v>0.25500026345252902</c:v>
                </c:pt>
                <c:pt idx="255" formatCode="General">
                  <c:v>0.25600025057792603</c:v>
                </c:pt>
                <c:pt idx="256" formatCode="General">
                  <c:v>0.25700023770332298</c:v>
                </c:pt>
                <c:pt idx="257" formatCode="General">
                  <c:v>0.25800022482871998</c:v>
                </c:pt>
                <c:pt idx="258" formatCode="General">
                  <c:v>0.25900021195411599</c:v>
                </c:pt>
                <c:pt idx="259" formatCode="General">
                  <c:v>0.26000019907951299</c:v>
                </c:pt>
                <c:pt idx="260" formatCode="General">
                  <c:v>0.26100018620491</c:v>
                </c:pt>
                <c:pt idx="261" formatCode="General">
                  <c:v>0.26200017333030701</c:v>
                </c:pt>
                <c:pt idx="262" formatCode="General">
                  <c:v>0.26300016045570301</c:v>
                </c:pt>
                <c:pt idx="263" formatCode="General">
                  <c:v>0.26400014758110002</c:v>
                </c:pt>
                <c:pt idx="264" formatCode="General">
                  <c:v>0.26500013470649703</c:v>
                </c:pt>
                <c:pt idx="265" formatCode="General">
                  <c:v>0.26600012183189298</c:v>
                </c:pt>
                <c:pt idx="266" formatCode="General">
                  <c:v>0.26700010895728998</c:v>
                </c:pt>
                <c:pt idx="267" formatCode="General">
                  <c:v>0.26800009608268699</c:v>
                </c:pt>
                <c:pt idx="268" formatCode="General">
                  <c:v>0.269000083208084</c:v>
                </c:pt>
                <c:pt idx="269" formatCode="General">
                  <c:v>0.27000007033348</c:v>
                </c:pt>
                <c:pt idx="270" formatCode="General">
                  <c:v>0.27100005745887701</c:v>
                </c:pt>
                <c:pt idx="271" formatCode="General">
                  <c:v>0.27200004458427401</c:v>
                </c:pt>
                <c:pt idx="272" formatCode="General">
                  <c:v>0.27300003170967102</c:v>
                </c:pt>
                <c:pt idx="273" formatCode="General">
                  <c:v>0.27400001883506703</c:v>
                </c:pt>
                <c:pt idx="274" formatCode="General">
                  <c:v>0.27500000596046398</c:v>
                </c:pt>
                <c:pt idx="275" formatCode="General">
                  <c:v>0.27599999308586098</c:v>
                </c:pt>
                <c:pt idx="276" formatCode="General">
                  <c:v>0.27699998021125699</c:v>
                </c:pt>
                <c:pt idx="277" formatCode="General">
                  <c:v>0.277999967336654</c:v>
                </c:pt>
                <c:pt idx="278" formatCode="General">
                  <c:v>0.278999954462051</c:v>
                </c:pt>
                <c:pt idx="279" formatCode="General">
                  <c:v>0.27999994158744801</c:v>
                </c:pt>
                <c:pt idx="280" formatCode="General">
                  <c:v>0.28099992871284402</c:v>
                </c:pt>
                <c:pt idx="281" formatCode="General">
                  <c:v>0.28199991583824102</c:v>
                </c:pt>
                <c:pt idx="282" formatCode="General">
                  <c:v>0.28299990296363797</c:v>
                </c:pt>
                <c:pt idx="283" formatCode="General">
                  <c:v>0.28399989008903498</c:v>
                </c:pt>
                <c:pt idx="284" formatCode="General">
                  <c:v>0.28499987721443099</c:v>
                </c:pt>
                <c:pt idx="285" formatCode="General">
                  <c:v>0.28599986433982799</c:v>
                </c:pt>
                <c:pt idx="286" formatCode="General">
                  <c:v>0.286999851465225</c:v>
                </c:pt>
                <c:pt idx="287" formatCode="General">
                  <c:v>0.287999838590621</c:v>
                </c:pt>
                <c:pt idx="288" formatCode="General">
                  <c:v>0.28899982571601801</c:v>
                </c:pt>
                <c:pt idx="289" formatCode="General">
                  <c:v>0.28999981284141502</c:v>
                </c:pt>
                <c:pt idx="290" formatCode="General">
                  <c:v>0.29099979996681202</c:v>
                </c:pt>
                <c:pt idx="291" formatCode="General">
                  <c:v>0.29199978709220797</c:v>
                </c:pt>
                <c:pt idx="292" formatCode="General">
                  <c:v>0.29299977421760498</c:v>
                </c:pt>
                <c:pt idx="293" formatCode="General">
                  <c:v>0.29399976134300199</c:v>
                </c:pt>
                <c:pt idx="294" formatCode="General">
                  <c:v>0.29499974846839899</c:v>
                </c:pt>
                <c:pt idx="295" formatCode="General">
                  <c:v>0.295999735593795</c:v>
                </c:pt>
                <c:pt idx="296" formatCode="General">
                  <c:v>0.29699972271919201</c:v>
                </c:pt>
                <c:pt idx="297" formatCode="General">
                  <c:v>0.29799970984458901</c:v>
                </c:pt>
                <c:pt idx="298" formatCode="General">
                  <c:v>0.29899969696998502</c:v>
                </c:pt>
                <c:pt idx="299" formatCode="General">
                  <c:v>0.29999968409538202</c:v>
                </c:pt>
                <c:pt idx="300" formatCode="General">
                  <c:v>0.30099967122077897</c:v>
                </c:pt>
                <c:pt idx="301" formatCode="General">
                  <c:v>0.30199965834617598</c:v>
                </c:pt>
                <c:pt idx="302" formatCode="General">
                  <c:v>0.30299964547157199</c:v>
                </c:pt>
                <c:pt idx="303" formatCode="General">
                  <c:v>0.30399963259696899</c:v>
                </c:pt>
                <c:pt idx="304" formatCode="General">
                  <c:v>0.304999619722366</c:v>
                </c:pt>
                <c:pt idx="305" formatCode="General">
                  <c:v>0.30599960684776301</c:v>
                </c:pt>
                <c:pt idx="306" formatCode="General">
                  <c:v>0.30699959397315901</c:v>
                </c:pt>
                <c:pt idx="307" formatCode="General">
                  <c:v>0.30799958109855602</c:v>
                </c:pt>
                <c:pt idx="308" formatCode="General">
                  <c:v>0.30899956822395303</c:v>
                </c:pt>
                <c:pt idx="309" formatCode="General">
                  <c:v>0.30999955534934898</c:v>
                </c:pt>
                <c:pt idx="310" formatCode="General">
                  <c:v>0.31099954247474598</c:v>
                </c:pt>
                <c:pt idx="311" formatCode="General">
                  <c:v>0.31199952960014299</c:v>
                </c:pt>
                <c:pt idx="312" formatCode="General">
                  <c:v>0.31299951672553999</c:v>
                </c:pt>
                <c:pt idx="313" formatCode="General">
                  <c:v>0.313999503850936</c:v>
                </c:pt>
                <c:pt idx="314" formatCode="General">
                  <c:v>0.31499949097633301</c:v>
                </c:pt>
                <c:pt idx="315" formatCode="General">
                  <c:v>0.31599947810173001</c:v>
                </c:pt>
                <c:pt idx="316" formatCode="General">
                  <c:v>0.31699946522712702</c:v>
                </c:pt>
                <c:pt idx="317" formatCode="General">
                  <c:v>0.31799945235252303</c:v>
                </c:pt>
                <c:pt idx="318" formatCode="General">
                  <c:v>0.31899943947791998</c:v>
                </c:pt>
                <c:pt idx="319" formatCode="General">
                  <c:v>0.31999942660331698</c:v>
                </c:pt>
                <c:pt idx="320" formatCode="General">
                  <c:v>0.32099941372871299</c:v>
                </c:pt>
                <c:pt idx="321" formatCode="General">
                  <c:v>0.32199940085411</c:v>
                </c:pt>
                <c:pt idx="322" formatCode="General">
                  <c:v>0.322999387979507</c:v>
                </c:pt>
                <c:pt idx="323" formatCode="General">
                  <c:v>0.32399937510490401</c:v>
                </c:pt>
                <c:pt idx="324" formatCode="General">
                  <c:v>0.32499936223030002</c:v>
                </c:pt>
                <c:pt idx="325" formatCode="General">
                  <c:v>0.32599934935569702</c:v>
                </c:pt>
                <c:pt idx="326" formatCode="General">
                  <c:v>0.32699933648109403</c:v>
                </c:pt>
                <c:pt idx="327" formatCode="General">
                  <c:v>0.32799932360649098</c:v>
                </c:pt>
                <c:pt idx="328" formatCode="General">
                  <c:v>0.32899931073188698</c:v>
                </c:pt>
                <c:pt idx="329" formatCode="General">
                  <c:v>0.32999929785728399</c:v>
                </c:pt>
                <c:pt idx="330" formatCode="General">
                  <c:v>0.330999284982681</c:v>
                </c:pt>
                <c:pt idx="331" formatCode="General">
                  <c:v>0.331999272108078</c:v>
                </c:pt>
                <c:pt idx="332" formatCode="General">
                  <c:v>0.33299925923347401</c:v>
                </c:pt>
                <c:pt idx="333" formatCode="General">
                  <c:v>0.33399924635887102</c:v>
                </c:pt>
                <c:pt idx="334" formatCode="General">
                  <c:v>0.33499923348426802</c:v>
                </c:pt>
                <c:pt idx="335" formatCode="General">
                  <c:v>0.33599922060966397</c:v>
                </c:pt>
                <c:pt idx="336" formatCode="General">
                  <c:v>0.33699920773506098</c:v>
                </c:pt>
                <c:pt idx="337" formatCode="General">
                  <c:v>0.33799919486045799</c:v>
                </c:pt>
                <c:pt idx="338" formatCode="General">
                  <c:v>0.33899918198585499</c:v>
                </c:pt>
                <c:pt idx="339" formatCode="General">
                  <c:v>0.339999169111251</c:v>
                </c:pt>
                <c:pt idx="340" formatCode="General">
                  <c:v>0.340999156236648</c:v>
                </c:pt>
                <c:pt idx="341" formatCode="General">
                  <c:v>0.34199914336204501</c:v>
                </c:pt>
                <c:pt idx="342" formatCode="General">
                  <c:v>0.34299913048744202</c:v>
                </c:pt>
                <c:pt idx="343" formatCode="General">
                  <c:v>0.34399911761283802</c:v>
                </c:pt>
                <c:pt idx="344" formatCode="General">
                  <c:v>0.34499910473823497</c:v>
                </c:pt>
                <c:pt idx="345" formatCode="General">
                  <c:v>0.34599909186363198</c:v>
                </c:pt>
                <c:pt idx="346" formatCode="General">
                  <c:v>0.34699907898902799</c:v>
                </c:pt>
                <c:pt idx="347" formatCode="General">
                  <c:v>0.34799906611442499</c:v>
                </c:pt>
                <c:pt idx="348" formatCode="General">
                  <c:v>0.348999053239822</c:v>
                </c:pt>
                <c:pt idx="349" formatCode="General">
                  <c:v>0.34999904036521901</c:v>
                </c:pt>
                <c:pt idx="350" formatCode="General">
                  <c:v>0.35099902749061501</c:v>
                </c:pt>
                <c:pt idx="351" formatCode="General">
                  <c:v>0.35199901461601202</c:v>
                </c:pt>
                <c:pt idx="352" formatCode="General">
                  <c:v>0.35299900174140902</c:v>
                </c:pt>
                <c:pt idx="353" formatCode="General">
                  <c:v>0.35399898886680597</c:v>
                </c:pt>
                <c:pt idx="354" formatCode="General">
                  <c:v>0.35499897599220198</c:v>
                </c:pt>
                <c:pt idx="355" formatCode="General">
                  <c:v>0.35599896311759899</c:v>
                </c:pt>
                <c:pt idx="356" formatCode="General">
                  <c:v>0.35699895024299599</c:v>
                </c:pt>
                <c:pt idx="357" formatCode="General">
                  <c:v>0.357998937368392</c:v>
                </c:pt>
                <c:pt idx="358" formatCode="General">
                  <c:v>0.35899892449378901</c:v>
                </c:pt>
                <c:pt idx="359" formatCode="General">
                  <c:v>0.35999891161918601</c:v>
                </c:pt>
                <c:pt idx="360" formatCode="General">
                  <c:v>0.36099889874458302</c:v>
                </c:pt>
                <c:pt idx="361" formatCode="General">
                  <c:v>0.36199888586997903</c:v>
                </c:pt>
                <c:pt idx="362" formatCode="General">
                  <c:v>0.36299887299537598</c:v>
                </c:pt>
                <c:pt idx="363" formatCode="General">
                  <c:v>0.36399886012077298</c:v>
                </c:pt>
                <c:pt idx="364" formatCode="General">
                  <c:v>0.36499884724616999</c:v>
                </c:pt>
                <c:pt idx="365" formatCode="General">
                  <c:v>0.365998834371566</c:v>
                </c:pt>
                <c:pt idx="366" formatCode="General">
                  <c:v>0.366998821496963</c:v>
                </c:pt>
                <c:pt idx="367" formatCode="General">
                  <c:v>0.36799880862236001</c:v>
                </c:pt>
                <c:pt idx="368" formatCode="General">
                  <c:v>0.36899879574775601</c:v>
                </c:pt>
                <c:pt idx="369" formatCode="General">
                  <c:v>0.36999878287315302</c:v>
                </c:pt>
                <c:pt idx="370" formatCode="General">
                  <c:v>0.37099876999855003</c:v>
                </c:pt>
                <c:pt idx="371" formatCode="General">
                  <c:v>0.37199875712394698</c:v>
                </c:pt>
                <c:pt idx="372" formatCode="General">
                  <c:v>0.37299874424934298</c:v>
                </c:pt>
                <c:pt idx="373" formatCode="General">
                  <c:v>0.37399873137473999</c:v>
                </c:pt>
                <c:pt idx="374" formatCode="General">
                  <c:v>0.374998718500137</c:v>
                </c:pt>
                <c:pt idx="375" formatCode="General">
                  <c:v>0.375998705625534</c:v>
                </c:pt>
                <c:pt idx="376" formatCode="General">
                  <c:v>0.37699869275093001</c:v>
                </c:pt>
                <c:pt idx="377" formatCode="General">
                  <c:v>0.37799867987632702</c:v>
                </c:pt>
                <c:pt idx="378" formatCode="General">
                  <c:v>0.37899866700172402</c:v>
                </c:pt>
                <c:pt idx="379" formatCode="General">
                  <c:v>0.37999865412711997</c:v>
                </c:pt>
                <c:pt idx="380" formatCode="General">
                  <c:v>0.38099864125251698</c:v>
                </c:pt>
                <c:pt idx="381" formatCode="General">
                  <c:v>0.38199862837791398</c:v>
                </c:pt>
                <c:pt idx="382" formatCode="General">
                  <c:v>0.38299861550331099</c:v>
                </c:pt>
                <c:pt idx="383" formatCode="General">
                  <c:v>0.383998602628707</c:v>
                </c:pt>
                <c:pt idx="384" formatCode="General">
                  <c:v>0.384998589754104</c:v>
                </c:pt>
                <c:pt idx="385" formatCode="General">
                  <c:v>0.38599857687950101</c:v>
                </c:pt>
                <c:pt idx="386" formatCode="General">
                  <c:v>0.38699856400489802</c:v>
                </c:pt>
                <c:pt idx="387" formatCode="General">
                  <c:v>0.38799855113029402</c:v>
                </c:pt>
                <c:pt idx="388" formatCode="General">
                  <c:v>0.38899853825569097</c:v>
                </c:pt>
                <c:pt idx="389" formatCode="General">
                  <c:v>0.38999852538108798</c:v>
                </c:pt>
                <c:pt idx="390" formatCode="General">
                  <c:v>0.39099851250648399</c:v>
                </c:pt>
                <c:pt idx="391" formatCode="General">
                  <c:v>0.39199849963188099</c:v>
                </c:pt>
                <c:pt idx="392" formatCode="General">
                  <c:v>0.392998486757278</c:v>
                </c:pt>
                <c:pt idx="393" formatCode="General">
                  <c:v>0.393998473882675</c:v>
                </c:pt>
                <c:pt idx="394" formatCode="General">
                  <c:v>0.39499846100807101</c:v>
                </c:pt>
                <c:pt idx="395" formatCode="General">
                  <c:v>0.39599844813346802</c:v>
                </c:pt>
                <c:pt idx="396" formatCode="General">
                  <c:v>0.39699843525886502</c:v>
                </c:pt>
                <c:pt idx="397" formatCode="General">
                  <c:v>0.39799842238426197</c:v>
                </c:pt>
                <c:pt idx="398" formatCode="General">
                  <c:v>0.39899840950965798</c:v>
                </c:pt>
                <c:pt idx="399" formatCode="General">
                  <c:v>0.39999839663505499</c:v>
                </c:pt>
                <c:pt idx="400" formatCode="General">
                  <c:v>0.40099838376045199</c:v>
                </c:pt>
                <c:pt idx="401" formatCode="General">
                  <c:v>0.401998370885849</c:v>
                </c:pt>
                <c:pt idx="402" formatCode="General">
                  <c:v>0.40299835801124501</c:v>
                </c:pt>
                <c:pt idx="403" formatCode="General">
                  <c:v>0.40399834513664201</c:v>
                </c:pt>
                <c:pt idx="404" formatCode="General">
                  <c:v>0.40499833226203902</c:v>
                </c:pt>
                <c:pt idx="405" formatCode="General">
                  <c:v>0.40599831938743502</c:v>
                </c:pt>
                <c:pt idx="406" formatCode="General">
                  <c:v>0.40699830651283198</c:v>
                </c:pt>
                <c:pt idx="407" formatCode="General">
                  <c:v>0.40799829363822898</c:v>
                </c:pt>
                <c:pt idx="408" formatCode="General">
                  <c:v>0.40899828076362599</c:v>
                </c:pt>
                <c:pt idx="409" formatCode="General">
                  <c:v>0.40999826788902199</c:v>
                </c:pt>
                <c:pt idx="410" formatCode="General">
                  <c:v>0.410998255014419</c:v>
                </c:pt>
                <c:pt idx="411" formatCode="General">
                  <c:v>0.41199824213981601</c:v>
                </c:pt>
                <c:pt idx="412" formatCode="General">
                  <c:v>0.41299822926521301</c:v>
                </c:pt>
                <c:pt idx="413" formatCode="General">
                  <c:v>0.41399821639060902</c:v>
                </c:pt>
                <c:pt idx="414" formatCode="General">
                  <c:v>0.41499820351600603</c:v>
                </c:pt>
                <c:pt idx="415" formatCode="General">
                  <c:v>0.41599819064140298</c:v>
                </c:pt>
                <c:pt idx="416" formatCode="General">
                  <c:v>0.41699817776679898</c:v>
                </c:pt>
                <c:pt idx="417" formatCode="General">
                  <c:v>0.41799816489219599</c:v>
                </c:pt>
                <c:pt idx="418" formatCode="General">
                  <c:v>0.418998152017593</c:v>
                </c:pt>
                <c:pt idx="419" formatCode="General">
                  <c:v>0.41999813914299</c:v>
                </c:pt>
                <c:pt idx="420" formatCode="General">
                  <c:v>0.42099812626838601</c:v>
                </c:pt>
                <c:pt idx="421" formatCode="General">
                  <c:v>0.42199811339378301</c:v>
                </c:pt>
                <c:pt idx="422" formatCode="General">
                  <c:v>0.42299810051918002</c:v>
                </c:pt>
                <c:pt idx="423" formatCode="General">
                  <c:v>0.42399808764457703</c:v>
                </c:pt>
                <c:pt idx="424" formatCode="General">
                  <c:v>0.42499807476997298</c:v>
                </c:pt>
                <c:pt idx="425" formatCode="General">
                  <c:v>0.42599806189536998</c:v>
                </c:pt>
                <c:pt idx="426" formatCode="General">
                  <c:v>0.42699804902076699</c:v>
                </c:pt>
                <c:pt idx="427" formatCode="General">
                  <c:v>0.427998036146163</c:v>
                </c:pt>
                <c:pt idx="428" formatCode="General">
                  <c:v>0.42899802327156</c:v>
                </c:pt>
                <c:pt idx="429" formatCode="General">
                  <c:v>0.42999801039695701</c:v>
                </c:pt>
                <c:pt idx="430" formatCode="General">
                  <c:v>0.43099799752235401</c:v>
                </c:pt>
                <c:pt idx="431" formatCode="General">
                  <c:v>0.43199798464775002</c:v>
                </c:pt>
                <c:pt idx="432" formatCode="General">
                  <c:v>0.43299797177314697</c:v>
                </c:pt>
                <c:pt idx="433" formatCode="General">
                  <c:v>0.43399795889854398</c:v>
                </c:pt>
                <c:pt idx="434" formatCode="General">
                  <c:v>0.43499794602394098</c:v>
                </c:pt>
                <c:pt idx="435" formatCode="General">
                  <c:v>0.43599793314933699</c:v>
                </c:pt>
                <c:pt idx="436" formatCode="General">
                  <c:v>0.436997920274734</c:v>
                </c:pt>
                <c:pt idx="437" formatCode="General">
                  <c:v>0.437997907400131</c:v>
                </c:pt>
                <c:pt idx="438" formatCode="General">
                  <c:v>0.43899789452552701</c:v>
                </c:pt>
                <c:pt idx="439" formatCode="General">
                  <c:v>0.43999788165092402</c:v>
                </c:pt>
                <c:pt idx="440" formatCode="General">
                  <c:v>0.44099786877632102</c:v>
                </c:pt>
                <c:pt idx="441" formatCode="General">
                  <c:v>0.44199785590171797</c:v>
                </c:pt>
                <c:pt idx="442" formatCode="General">
                  <c:v>0.44299784302711398</c:v>
                </c:pt>
                <c:pt idx="443" formatCode="General">
                  <c:v>0.44399783015251099</c:v>
                </c:pt>
                <c:pt idx="444" formatCode="General">
                  <c:v>0.44499781727790799</c:v>
                </c:pt>
                <c:pt idx="445" formatCode="General">
                  <c:v>0.445997804403305</c:v>
                </c:pt>
                <c:pt idx="446" formatCode="General">
                  <c:v>0.44699779152870101</c:v>
                </c:pt>
                <c:pt idx="447" formatCode="General">
                  <c:v>0.44799777865409801</c:v>
                </c:pt>
                <c:pt idx="448" formatCode="General">
                  <c:v>0.44899776577949502</c:v>
                </c:pt>
                <c:pt idx="449" formatCode="General">
                  <c:v>0.44999775290489102</c:v>
                </c:pt>
                <c:pt idx="450" formatCode="General">
                  <c:v>0.45099774003028797</c:v>
                </c:pt>
                <c:pt idx="451" formatCode="General">
                  <c:v>0.45199772715568498</c:v>
                </c:pt>
                <c:pt idx="452" formatCode="General">
                  <c:v>0.45299771428108199</c:v>
                </c:pt>
                <c:pt idx="453" formatCode="General">
                  <c:v>0.45399770140647799</c:v>
                </c:pt>
                <c:pt idx="454" formatCode="General">
                  <c:v>0.454997688531875</c:v>
                </c:pt>
                <c:pt idx="455" formatCode="General">
                  <c:v>0.45599767565727201</c:v>
                </c:pt>
                <c:pt idx="456" formatCode="General">
                  <c:v>0.45699766278266901</c:v>
                </c:pt>
                <c:pt idx="457" formatCode="General">
                  <c:v>0.45799764990806502</c:v>
                </c:pt>
                <c:pt idx="458" formatCode="General">
                  <c:v>0.45899763703346202</c:v>
                </c:pt>
                <c:pt idx="459" formatCode="General">
                  <c:v>0.45999762415885898</c:v>
                </c:pt>
                <c:pt idx="460" formatCode="General">
                  <c:v>0.46099761128425498</c:v>
                </c:pt>
                <c:pt idx="461" formatCode="General">
                  <c:v>0.46199759840965199</c:v>
                </c:pt>
                <c:pt idx="462" formatCode="General">
                  <c:v>0.46299758553504899</c:v>
                </c:pt>
                <c:pt idx="463" formatCode="General">
                  <c:v>0.463997572660446</c:v>
                </c:pt>
                <c:pt idx="464" formatCode="General">
                  <c:v>0.46499755978584201</c:v>
                </c:pt>
                <c:pt idx="465" formatCode="General">
                  <c:v>0.46599754691123901</c:v>
                </c:pt>
                <c:pt idx="466" formatCode="General">
                  <c:v>0.46699753403663602</c:v>
                </c:pt>
                <c:pt idx="467" formatCode="General">
                  <c:v>0.46799752116203303</c:v>
                </c:pt>
                <c:pt idx="468" formatCode="General">
                  <c:v>0.46899750828742898</c:v>
                </c:pt>
                <c:pt idx="469" formatCode="General">
                  <c:v>0.46999749541282598</c:v>
                </c:pt>
                <c:pt idx="470" formatCode="General">
                  <c:v>0.47099748253822299</c:v>
                </c:pt>
                <c:pt idx="471" formatCode="General">
                  <c:v>0.47199746966362</c:v>
                </c:pt>
                <c:pt idx="472" formatCode="General">
                  <c:v>0.472997456789016</c:v>
                </c:pt>
                <c:pt idx="473" formatCode="General">
                  <c:v>0.47399744391441301</c:v>
                </c:pt>
                <c:pt idx="474" formatCode="General">
                  <c:v>0.47499743103981001</c:v>
                </c:pt>
                <c:pt idx="475" formatCode="General">
                  <c:v>0.47599741816520602</c:v>
                </c:pt>
                <c:pt idx="476" formatCode="General">
                  <c:v>0.47699740529060303</c:v>
                </c:pt>
                <c:pt idx="477" formatCode="General">
                  <c:v>0.47799739241599998</c:v>
                </c:pt>
                <c:pt idx="478" formatCode="General">
                  <c:v>0.47899737954139698</c:v>
                </c:pt>
                <c:pt idx="479" formatCode="General">
                  <c:v>0.47999736666679299</c:v>
                </c:pt>
                <c:pt idx="480" formatCode="General">
                  <c:v>0.48099735379219</c:v>
                </c:pt>
                <c:pt idx="481" formatCode="General">
                  <c:v>0.481997340917587</c:v>
                </c:pt>
                <c:pt idx="482" formatCode="General">
                  <c:v>0.48299732804298401</c:v>
                </c:pt>
                <c:pt idx="483" formatCode="General">
                  <c:v>0.48399731516838002</c:v>
                </c:pt>
                <c:pt idx="484" formatCode="General">
                  <c:v>0.48499730229377702</c:v>
                </c:pt>
                <c:pt idx="485" formatCode="General">
                  <c:v>0.48599728941917397</c:v>
                </c:pt>
                <c:pt idx="486" formatCode="General">
                  <c:v>0.48699727654456998</c:v>
                </c:pt>
                <c:pt idx="487" formatCode="General">
                  <c:v>0.48799726366996699</c:v>
                </c:pt>
                <c:pt idx="488" formatCode="General">
                  <c:v>0.48899725079536399</c:v>
                </c:pt>
                <c:pt idx="489" formatCode="General">
                  <c:v>0.489997237920761</c:v>
                </c:pt>
                <c:pt idx="490" formatCode="General">
                  <c:v>0.490997225046157</c:v>
                </c:pt>
                <c:pt idx="491" formatCode="General">
                  <c:v>0.49199721217155401</c:v>
                </c:pt>
                <c:pt idx="492" formatCode="General">
                  <c:v>0.49299719929695102</c:v>
                </c:pt>
                <c:pt idx="493" formatCode="General">
                  <c:v>0.49399718642234802</c:v>
                </c:pt>
                <c:pt idx="494" formatCode="General">
                  <c:v>0.49499717354774397</c:v>
                </c:pt>
                <c:pt idx="495" formatCode="General">
                  <c:v>0.49599716067314098</c:v>
                </c:pt>
                <c:pt idx="496" formatCode="General">
                  <c:v>0.49699714779853799</c:v>
                </c:pt>
                <c:pt idx="497" formatCode="General">
                  <c:v>0.49799713492393399</c:v>
                </c:pt>
                <c:pt idx="498" formatCode="General">
                  <c:v>0.498997122049331</c:v>
                </c:pt>
                <c:pt idx="499" formatCode="General">
                  <c:v>0.499997109174728</c:v>
                </c:pt>
                <c:pt idx="500" formatCode="General">
                  <c:v>0.50099712610244695</c:v>
                </c:pt>
                <c:pt idx="501" formatCode="General">
                  <c:v>0.50199711322784402</c:v>
                </c:pt>
                <c:pt idx="502" formatCode="General">
                  <c:v>0.50299710035323997</c:v>
                </c:pt>
                <c:pt idx="503" formatCode="General">
                  <c:v>0.50399708747863703</c:v>
                </c:pt>
                <c:pt idx="504" formatCode="General">
                  <c:v>0.50499707460403398</c:v>
                </c:pt>
                <c:pt idx="505" formatCode="General">
                  <c:v>0.50599706172943104</c:v>
                </c:pt>
                <c:pt idx="506" formatCode="General">
                  <c:v>0.50699704885482699</c:v>
                </c:pt>
                <c:pt idx="507" formatCode="General">
                  <c:v>0.50799703598022405</c:v>
                </c:pt>
                <c:pt idx="508" formatCode="General">
                  <c:v>0.508997023105621</c:v>
                </c:pt>
                <c:pt idx="509" formatCode="General">
                  <c:v>0.50999701023101796</c:v>
                </c:pt>
                <c:pt idx="510" formatCode="General">
                  <c:v>0.51099699735641402</c:v>
                </c:pt>
                <c:pt idx="511" formatCode="General">
                  <c:v>0.51199698448181097</c:v>
                </c:pt>
                <c:pt idx="512" formatCode="General">
                  <c:v>0.51299697160720803</c:v>
                </c:pt>
                <c:pt idx="513" formatCode="General">
                  <c:v>0.51399695873260398</c:v>
                </c:pt>
                <c:pt idx="514" formatCode="General">
                  <c:v>0.51499694585800104</c:v>
                </c:pt>
                <c:pt idx="515" formatCode="General">
                  <c:v>0.51599693298339799</c:v>
                </c:pt>
                <c:pt idx="516" formatCode="General">
                  <c:v>0.51699692010879505</c:v>
                </c:pt>
                <c:pt idx="517" formatCode="General">
                  <c:v>0.51799690723419101</c:v>
                </c:pt>
                <c:pt idx="518" formatCode="General">
                  <c:v>0.51899689435958796</c:v>
                </c:pt>
                <c:pt idx="519" formatCode="General">
                  <c:v>0.51999688148498502</c:v>
                </c:pt>
                <c:pt idx="520" formatCode="General">
                  <c:v>0.52099686861038197</c:v>
                </c:pt>
                <c:pt idx="521" formatCode="General">
                  <c:v>0.52199685573577803</c:v>
                </c:pt>
                <c:pt idx="522" formatCode="General">
                  <c:v>0.52299684286117498</c:v>
                </c:pt>
                <c:pt idx="523" formatCode="General">
                  <c:v>0.52399682998657204</c:v>
                </c:pt>
                <c:pt idx="524" formatCode="General">
                  <c:v>0.52499681711196799</c:v>
                </c:pt>
                <c:pt idx="525" formatCode="General">
                  <c:v>0.52599680423736495</c:v>
                </c:pt>
                <c:pt idx="526" formatCode="General">
                  <c:v>0.52699679136276201</c:v>
                </c:pt>
                <c:pt idx="527" formatCode="General">
                  <c:v>0.52799677848815896</c:v>
                </c:pt>
                <c:pt idx="528" formatCode="General">
                  <c:v>0.52899676561355502</c:v>
                </c:pt>
                <c:pt idx="529" formatCode="General">
                  <c:v>0.52999675273895197</c:v>
                </c:pt>
                <c:pt idx="530" formatCode="General">
                  <c:v>0.53099673986434903</c:v>
                </c:pt>
                <c:pt idx="531" formatCode="General">
                  <c:v>0.53199672698974598</c:v>
                </c:pt>
                <c:pt idx="532" formatCode="General">
                  <c:v>0.53299671411514205</c:v>
                </c:pt>
                <c:pt idx="533" formatCode="General">
                  <c:v>0.533996701240539</c:v>
                </c:pt>
                <c:pt idx="534" formatCode="General">
                  <c:v>0.53499668836593595</c:v>
                </c:pt>
                <c:pt idx="535" formatCode="General">
                  <c:v>0.53599667549133301</c:v>
                </c:pt>
                <c:pt idx="536" formatCode="General">
                  <c:v>0.53699666261672896</c:v>
                </c:pt>
                <c:pt idx="537" formatCode="General">
                  <c:v>0.53799664974212602</c:v>
                </c:pt>
                <c:pt idx="538" formatCode="General">
                  <c:v>0.53899663686752297</c:v>
                </c:pt>
                <c:pt idx="539" formatCode="General">
                  <c:v>0.53999662399291903</c:v>
                </c:pt>
                <c:pt idx="540" formatCode="General">
                  <c:v>0.54099661111831598</c:v>
                </c:pt>
                <c:pt idx="541" formatCode="General">
                  <c:v>0.54199659824371305</c:v>
                </c:pt>
                <c:pt idx="542" formatCode="General">
                  <c:v>0.54299658536911</c:v>
                </c:pt>
                <c:pt idx="543" formatCode="General">
                  <c:v>0.54399657249450595</c:v>
                </c:pt>
                <c:pt idx="544" formatCode="General">
                  <c:v>0.54499655961990301</c:v>
                </c:pt>
                <c:pt idx="545" formatCode="General">
                  <c:v>0.54599654674529996</c:v>
                </c:pt>
                <c:pt idx="546" formatCode="General">
                  <c:v>0.54699653387069702</c:v>
                </c:pt>
                <c:pt idx="547" formatCode="General">
                  <c:v>0.54799652099609297</c:v>
                </c:pt>
                <c:pt idx="548" formatCode="General">
                  <c:v>0.54899650812149003</c:v>
                </c:pt>
                <c:pt idx="549" formatCode="General">
                  <c:v>0.54999649524688698</c:v>
                </c:pt>
                <c:pt idx="550" formatCode="General">
                  <c:v>0.55099648237228305</c:v>
                </c:pt>
                <c:pt idx="551" formatCode="General">
                  <c:v>0.55199646949768</c:v>
                </c:pt>
                <c:pt idx="552" formatCode="General">
                  <c:v>0.55299645662307695</c:v>
                </c:pt>
                <c:pt idx="553" formatCode="General">
                  <c:v>0.55399644374847401</c:v>
                </c:pt>
                <c:pt idx="554" formatCode="General">
                  <c:v>0.55499643087386996</c:v>
                </c:pt>
                <c:pt idx="555" formatCode="General">
                  <c:v>0.55599641799926702</c:v>
                </c:pt>
                <c:pt idx="556" formatCode="General">
                  <c:v>0.55699640512466397</c:v>
                </c:pt>
                <c:pt idx="557" formatCode="General">
                  <c:v>0.55799639225006104</c:v>
                </c:pt>
                <c:pt idx="558" formatCode="General">
                  <c:v>0.55899637937545699</c:v>
                </c:pt>
                <c:pt idx="559" formatCode="General">
                  <c:v>0.55999636650085405</c:v>
                </c:pt>
                <c:pt idx="560" formatCode="General">
                  <c:v>0.560996353626251</c:v>
                </c:pt>
                <c:pt idx="561" formatCode="General">
                  <c:v>0.56199634075164695</c:v>
                </c:pt>
                <c:pt idx="562" formatCode="General">
                  <c:v>0.56299632787704401</c:v>
                </c:pt>
                <c:pt idx="563" formatCode="General">
                  <c:v>0.56399631500244096</c:v>
                </c:pt>
                <c:pt idx="564" formatCode="General">
                  <c:v>0.56499630212783802</c:v>
                </c:pt>
                <c:pt idx="565" formatCode="General">
                  <c:v>0.56599628925323398</c:v>
                </c:pt>
                <c:pt idx="566" formatCode="General">
                  <c:v>0.56699627637863104</c:v>
                </c:pt>
                <c:pt idx="567" formatCode="General">
                  <c:v>0.56799626350402799</c:v>
                </c:pt>
                <c:pt idx="568" formatCode="General">
                  <c:v>0.56899625062942505</c:v>
                </c:pt>
                <c:pt idx="569" formatCode="General">
                  <c:v>0.569996237754821</c:v>
                </c:pt>
                <c:pt idx="570" formatCode="General">
                  <c:v>0.57099622488021795</c:v>
                </c:pt>
                <c:pt idx="571" formatCode="General">
                  <c:v>0.57199621200561501</c:v>
                </c:pt>
                <c:pt idx="572" formatCode="General">
                  <c:v>0.57299619913101096</c:v>
                </c:pt>
                <c:pt idx="573" formatCode="General">
                  <c:v>0.57399618625640803</c:v>
                </c:pt>
                <c:pt idx="574" formatCode="General">
                  <c:v>0.57499617338180498</c:v>
                </c:pt>
                <c:pt idx="575" formatCode="General">
                  <c:v>0.57599616050720204</c:v>
                </c:pt>
                <c:pt idx="576" formatCode="General">
                  <c:v>0.57699614763259799</c:v>
                </c:pt>
                <c:pt idx="577" formatCode="General">
                  <c:v>0.57799613475799505</c:v>
                </c:pt>
                <c:pt idx="578" formatCode="General">
                  <c:v>0.578996121883392</c:v>
                </c:pt>
                <c:pt idx="579" formatCode="General">
                  <c:v>0.57999610900878895</c:v>
                </c:pt>
                <c:pt idx="580" formatCode="General">
                  <c:v>0.58099609613418501</c:v>
                </c:pt>
                <c:pt idx="581" formatCode="General">
                  <c:v>0.58199608325958196</c:v>
                </c:pt>
                <c:pt idx="582" formatCode="General">
                  <c:v>0.58299607038497903</c:v>
                </c:pt>
                <c:pt idx="583" formatCode="General">
                  <c:v>0.58399605751037498</c:v>
                </c:pt>
                <c:pt idx="584" formatCode="General">
                  <c:v>0.58499604463577204</c:v>
                </c:pt>
                <c:pt idx="585" formatCode="General">
                  <c:v>0.58599603176116899</c:v>
                </c:pt>
                <c:pt idx="586" formatCode="General">
                  <c:v>0.58699601888656605</c:v>
                </c:pt>
                <c:pt idx="587" formatCode="General">
                  <c:v>0.587996006011962</c:v>
                </c:pt>
                <c:pt idx="588" formatCode="General">
                  <c:v>0.58899599313735895</c:v>
                </c:pt>
                <c:pt idx="589" formatCode="General">
                  <c:v>0.58999598026275601</c:v>
                </c:pt>
                <c:pt idx="590" formatCode="General">
                  <c:v>0.59099596738815297</c:v>
                </c:pt>
                <c:pt idx="591" formatCode="General">
                  <c:v>0.59199595451354903</c:v>
                </c:pt>
                <c:pt idx="592" formatCode="General">
                  <c:v>0.59299594163894598</c:v>
                </c:pt>
                <c:pt idx="593" formatCode="General">
                  <c:v>0.59399592876434304</c:v>
                </c:pt>
                <c:pt idx="594" formatCode="General">
                  <c:v>0.59499591588973899</c:v>
                </c:pt>
                <c:pt idx="595" formatCode="General">
                  <c:v>0.59599590301513605</c:v>
                </c:pt>
                <c:pt idx="596" formatCode="General">
                  <c:v>0.596995890140533</c:v>
                </c:pt>
                <c:pt idx="597" formatCode="General">
                  <c:v>0.59799587726592995</c:v>
                </c:pt>
                <c:pt idx="598" formatCode="General">
                  <c:v>0.59899586439132602</c:v>
                </c:pt>
                <c:pt idx="599" formatCode="General">
                  <c:v>0.59999585151672297</c:v>
                </c:pt>
                <c:pt idx="600" formatCode="General">
                  <c:v>0.60099583864212003</c:v>
                </c:pt>
                <c:pt idx="601" formatCode="General">
                  <c:v>0.60199582576751698</c:v>
                </c:pt>
                <c:pt idx="602" formatCode="General">
                  <c:v>0.60299581289291304</c:v>
                </c:pt>
                <c:pt idx="603" formatCode="General">
                  <c:v>0.60399580001830999</c:v>
                </c:pt>
                <c:pt idx="604" formatCode="General">
                  <c:v>0.60499578714370705</c:v>
                </c:pt>
                <c:pt idx="605" formatCode="General">
                  <c:v>0.605995774269104</c:v>
                </c:pt>
                <c:pt idx="606" formatCode="General">
                  <c:v>0.60699576139449996</c:v>
                </c:pt>
                <c:pt idx="607" formatCode="General">
                  <c:v>0.60799574851989702</c:v>
                </c:pt>
                <c:pt idx="608" formatCode="General">
                  <c:v>0.60899573564529397</c:v>
                </c:pt>
                <c:pt idx="609" formatCode="General">
                  <c:v>0.60999572277069003</c:v>
                </c:pt>
                <c:pt idx="610" formatCode="General">
                  <c:v>0.61099570989608698</c:v>
                </c:pt>
                <c:pt idx="611" formatCode="General">
                  <c:v>0.61199569702148404</c:v>
                </c:pt>
                <c:pt idx="612" formatCode="General">
                  <c:v>0.61299568414688099</c:v>
                </c:pt>
                <c:pt idx="613" formatCode="General">
                  <c:v>0.61399567127227705</c:v>
                </c:pt>
                <c:pt idx="614" formatCode="General">
                  <c:v>0.61499565839767401</c:v>
                </c:pt>
                <c:pt idx="615" formatCode="General">
                  <c:v>0.61599564552307096</c:v>
                </c:pt>
                <c:pt idx="616" formatCode="General">
                  <c:v>0.61699563264846802</c:v>
                </c:pt>
                <c:pt idx="617" formatCode="General">
                  <c:v>0.61799561977386397</c:v>
                </c:pt>
                <c:pt idx="618" formatCode="General">
                  <c:v>0.61899560689926103</c:v>
                </c:pt>
                <c:pt idx="619" formatCode="General">
                  <c:v>0.61999559402465798</c:v>
                </c:pt>
                <c:pt idx="620" formatCode="General">
                  <c:v>0.62099558115005404</c:v>
                </c:pt>
                <c:pt idx="621" formatCode="General">
                  <c:v>0.62199556827545099</c:v>
                </c:pt>
                <c:pt idx="622" formatCode="General">
                  <c:v>0.62299555540084794</c:v>
                </c:pt>
                <c:pt idx="623" formatCode="General">
                  <c:v>0.62399554252624501</c:v>
                </c:pt>
                <c:pt idx="624" formatCode="General">
                  <c:v>0.62499552965164096</c:v>
                </c:pt>
                <c:pt idx="625" formatCode="General">
                  <c:v>0.62599551677703802</c:v>
                </c:pt>
                <c:pt idx="626" formatCode="General">
                  <c:v>0.62699550390243497</c:v>
                </c:pt>
                <c:pt idx="627" formatCode="General">
                  <c:v>0.62799549102783203</c:v>
                </c:pt>
                <c:pt idx="628" formatCode="General">
                  <c:v>0.62899547815322798</c:v>
                </c:pt>
                <c:pt idx="629" formatCode="General">
                  <c:v>0.62999546527862504</c:v>
                </c:pt>
                <c:pt idx="630" formatCode="General">
                  <c:v>0.63099545240402199</c:v>
                </c:pt>
                <c:pt idx="631" formatCode="General">
                  <c:v>0.63199543952941795</c:v>
                </c:pt>
                <c:pt idx="632" formatCode="General">
                  <c:v>0.63299542665481501</c:v>
                </c:pt>
                <c:pt idx="633" formatCode="General">
                  <c:v>0.63399541378021196</c:v>
                </c:pt>
                <c:pt idx="634" formatCode="General">
                  <c:v>0.63499540090560902</c:v>
                </c:pt>
                <c:pt idx="635" formatCode="General">
                  <c:v>0.63599538803100497</c:v>
                </c:pt>
                <c:pt idx="636" formatCode="General">
                  <c:v>0.63699537515640203</c:v>
                </c:pt>
                <c:pt idx="637" formatCode="General">
                  <c:v>0.63799536228179898</c:v>
                </c:pt>
                <c:pt idx="638" formatCode="General">
                  <c:v>0.63899534940719604</c:v>
                </c:pt>
                <c:pt idx="639" formatCode="General">
                  <c:v>0.639995336532592</c:v>
                </c:pt>
                <c:pt idx="640" formatCode="General">
                  <c:v>0.64099532365798895</c:v>
                </c:pt>
                <c:pt idx="641" formatCode="General">
                  <c:v>0.64199531078338601</c:v>
                </c:pt>
                <c:pt idx="642" formatCode="General">
                  <c:v>0.64299529790878196</c:v>
                </c:pt>
                <c:pt idx="643" formatCode="General">
                  <c:v>0.64399528503417902</c:v>
                </c:pt>
                <c:pt idx="644" formatCode="General">
                  <c:v>0.64499527215957597</c:v>
                </c:pt>
                <c:pt idx="645" formatCode="General">
                  <c:v>0.64599525928497303</c:v>
                </c:pt>
                <c:pt idx="646" formatCode="General">
                  <c:v>0.64699524641036898</c:v>
                </c:pt>
                <c:pt idx="647" formatCode="General">
                  <c:v>0.64799523353576605</c:v>
                </c:pt>
                <c:pt idx="648" formatCode="General">
                  <c:v>0.648995220661163</c:v>
                </c:pt>
                <c:pt idx="649" formatCode="General">
                  <c:v>0.64999520778655995</c:v>
                </c:pt>
                <c:pt idx="650" formatCode="General">
                  <c:v>0.65099519491195601</c:v>
                </c:pt>
                <c:pt idx="651" formatCode="General">
                  <c:v>0.65199518203735296</c:v>
                </c:pt>
                <c:pt idx="652" formatCode="General">
                  <c:v>0.65299516916275002</c:v>
                </c:pt>
                <c:pt idx="653" formatCode="General">
                  <c:v>0.65399515628814597</c:v>
                </c:pt>
                <c:pt idx="654" formatCode="General">
                  <c:v>0.65499514341354304</c:v>
                </c:pt>
                <c:pt idx="655" formatCode="General">
                  <c:v>0.65599513053893999</c:v>
                </c:pt>
                <c:pt idx="656" formatCode="General">
                  <c:v>0.65699511766433705</c:v>
                </c:pt>
                <c:pt idx="657" formatCode="General">
                  <c:v>0.657995104789733</c:v>
                </c:pt>
                <c:pt idx="658" formatCode="General">
                  <c:v>0.65899509191512995</c:v>
                </c:pt>
                <c:pt idx="659" formatCode="General">
                  <c:v>0.65999507904052701</c:v>
                </c:pt>
                <c:pt idx="660" formatCode="General">
                  <c:v>0.66099506616592396</c:v>
                </c:pt>
                <c:pt idx="661" formatCode="General">
                  <c:v>0.66199505329132002</c:v>
                </c:pt>
                <c:pt idx="662" formatCode="General">
                  <c:v>0.66299504041671697</c:v>
                </c:pt>
                <c:pt idx="663" formatCode="General">
                  <c:v>0.66399502754211404</c:v>
                </c:pt>
                <c:pt idx="664" formatCode="General">
                  <c:v>0.66499501466750999</c:v>
                </c:pt>
                <c:pt idx="665" formatCode="General">
                  <c:v>0.66599500179290705</c:v>
                </c:pt>
                <c:pt idx="666" formatCode="General">
                  <c:v>0.666994988918304</c:v>
                </c:pt>
                <c:pt idx="667" formatCode="General">
                  <c:v>0.66799497604370095</c:v>
                </c:pt>
                <c:pt idx="668" formatCode="General">
                  <c:v>0.66899496316909701</c:v>
                </c:pt>
                <c:pt idx="669" formatCode="General">
                  <c:v>0.66999495029449396</c:v>
                </c:pt>
                <c:pt idx="670" formatCode="General">
                  <c:v>0.67099493741989102</c:v>
                </c:pt>
                <c:pt idx="671" formatCode="General">
                  <c:v>0.67199492454528797</c:v>
                </c:pt>
                <c:pt idx="672" formatCode="General">
                  <c:v>0.67299491167068404</c:v>
                </c:pt>
                <c:pt idx="673" formatCode="General">
                  <c:v>0.67399489879608099</c:v>
                </c:pt>
                <c:pt idx="674" formatCode="General">
                  <c:v>0.67499488592147805</c:v>
                </c:pt>
                <c:pt idx="675" formatCode="General">
                  <c:v>0.675994873046875</c:v>
                </c:pt>
                <c:pt idx="676" formatCode="General">
                  <c:v>0.67699486017227095</c:v>
                </c:pt>
                <c:pt idx="677" formatCode="General">
                  <c:v>0.67799484729766801</c:v>
                </c:pt>
                <c:pt idx="678" formatCode="General">
                  <c:v>0.67899483442306496</c:v>
                </c:pt>
                <c:pt idx="679" formatCode="General">
                  <c:v>0.67999482154846103</c:v>
                </c:pt>
                <c:pt idx="680" formatCode="General">
                  <c:v>0.68099480867385798</c:v>
                </c:pt>
                <c:pt idx="681" formatCode="General">
                  <c:v>0.68199479579925504</c:v>
                </c:pt>
                <c:pt idx="682" formatCode="General">
                  <c:v>0.68299478292465199</c:v>
                </c:pt>
                <c:pt idx="683" formatCode="General">
                  <c:v>0.68399477005004805</c:v>
                </c:pt>
                <c:pt idx="684" formatCode="General">
                  <c:v>0.684994757175445</c:v>
                </c:pt>
                <c:pt idx="685" formatCode="General">
                  <c:v>0.68599474430084195</c:v>
                </c:pt>
                <c:pt idx="686" formatCode="General">
                  <c:v>0.68699473142623901</c:v>
                </c:pt>
                <c:pt idx="687" formatCode="General">
                  <c:v>0.68799471855163497</c:v>
                </c:pt>
                <c:pt idx="688" formatCode="General">
                  <c:v>0.68899470567703203</c:v>
                </c:pt>
                <c:pt idx="689" formatCode="General">
                  <c:v>0.68999469280242898</c:v>
                </c:pt>
                <c:pt idx="690" formatCode="General">
                  <c:v>0.69099467992782504</c:v>
                </c:pt>
                <c:pt idx="691" formatCode="General">
                  <c:v>0.69199466705322199</c:v>
                </c:pt>
                <c:pt idx="692" formatCode="General">
                  <c:v>0.69299465417861905</c:v>
                </c:pt>
                <c:pt idx="693" formatCode="General">
                  <c:v>0.693994641304016</c:v>
                </c:pt>
                <c:pt idx="694" formatCode="General">
                  <c:v>0.69499462842941195</c:v>
                </c:pt>
                <c:pt idx="695" formatCode="General">
                  <c:v>0.69599461555480902</c:v>
                </c:pt>
                <c:pt idx="696" formatCode="General">
                  <c:v>0.69699460268020597</c:v>
                </c:pt>
                <c:pt idx="697" formatCode="General">
                  <c:v>0.69799458980560303</c:v>
                </c:pt>
                <c:pt idx="698" formatCode="General">
                  <c:v>0.69899457693099898</c:v>
                </c:pt>
                <c:pt idx="699" formatCode="General">
                  <c:v>0.69999456405639604</c:v>
                </c:pt>
                <c:pt idx="700" formatCode="General">
                  <c:v>0.70099455118179299</c:v>
                </c:pt>
                <c:pt idx="701" formatCode="General">
                  <c:v>0.70199453830718905</c:v>
                </c:pt>
                <c:pt idx="702" formatCode="General">
                  <c:v>0.702994525432586</c:v>
                </c:pt>
                <c:pt idx="703" formatCode="General">
                  <c:v>0.70399451255798295</c:v>
                </c:pt>
                <c:pt idx="704" formatCode="General">
                  <c:v>0.70499449968338002</c:v>
                </c:pt>
                <c:pt idx="705" formatCode="General">
                  <c:v>0.70599448680877597</c:v>
                </c:pt>
                <c:pt idx="706" formatCode="General">
                  <c:v>0.70699447393417303</c:v>
                </c:pt>
                <c:pt idx="707" formatCode="General">
                  <c:v>0.70799446105956998</c:v>
                </c:pt>
                <c:pt idx="708" formatCode="General">
                  <c:v>0.70899444818496704</c:v>
                </c:pt>
                <c:pt idx="709" formatCode="General">
                  <c:v>0.70999443531036299</c:v>
                </c:pt>
                <c:pt idx="710" formatCode="General">
                  <c:v>0.71099442243576005</c:v>
                </c:pt>
                <c:pt idx="711" formatCode="General">
                  <c:v>0.711994409561157</c:v>
                </c:pt>
                <c:pt idx="712" formatCode="General">
                  <c:v>0.71299439668655296</c:v>
                </c:pt>
                <c:pt idx="713" formatCode="General">
                  <c:v>0.71399438381195002</c:v>
                </c:pt>
                <c:pt idx="714" formatCode="General">
                  <c:v>0.71499437093734697</c:v>
                </c:pt>
                <c:pt idx="715" formatCode="General">
                  <c:v>0.71599435806274403</c:v>
                </c:pt>
                <c:pt idx="716" formatCode="General">
                  <c:v>0.71699434518813998</c:v>
                </c:pt>
                <c:pt idx="717" formatCode="General">
                  <c:v>0.71799433231353704</c:v>
                </c:pt>
                <c:pt idx="718" formatCode="General">
                  <c:v>0.71899431943893399</c:v>
                </c:pt>
                <c:pt idx="719" formatCode="General">
                  <c:v>0.71999430656433105</c:v>
                </c:pt>
                <c:pt idx="720" formatCode="General">
                  <c:v>0.72099429368972701</c:v>
                </c:pt>
                <c:pt idx="721" formatCode="General">
                  <c:v>0.72199428081512396</c:v>
                </c:pt>
                <c:pt idx="722" formatCode="General">
                  <c:v>0.72299426794052102</c:v>
                </c:pt>
                <c:pt idx="723" formatCode="General">
                  <c:v>0.72399425506591697</c:v>
                </c:pt>
                <c:pt idx="724" formatCode="General">
                  <c:v>0.72499424219131403</c:v>
                </c:pt>
                <c:pt idx="725" formatCode="General">
                  <c:v>0.72599422931671098</c:v>
                </c:pt>
                <c:pt idx="726" formatCode="General">
                  <c:v>0.72699421644210804</c:v>
                </c:pt>
                <c:pt idx="727" formatCode="General">
                  <c:v>0.72799420356750399</c:v>
                </c:pt>
                <c:pt idx="728" formatCode="General">
                  <c:v>0.72899419069290095</c:v>
                </c:pt>
                <c:pt idx="729" formatCode="General">
                  <c:v>0.72999417781829801</c:v>
                </c:pt>
                <c:pt idx="730" formatCode="General">
                  <c:v>0.73099416494369496</c:v>
                </c:pt>
                <c:pt idx="731" formatCode="General">
                  <c:v>0.73199415206909102</c:v>
                </c:pt>
                <c:pt idx="732" formatCode="General">
                  <c:v>0.73299413919448797</c:v>
                </c:pt>
                <c:pt idx="733" formatCode="General">
                  <c:v>0.73399412631988503</c:v>
                </c:pt>
                <c:pt idx="734" formatCode="General">
                  <c:v>0.73499411344528098</c:v>
                </c:pt>
                <c:pt idx="735" formatCode="General">
                  <c:v>0.73599410057067804</c:v>
                </c:pt>
                <c:pt idx="736" formatCode="General">
                  <c:v>0.736994087696075</c:v>
                </c:pt>
                <c:pt idx="737" formatCode="General">
                  <c:v>0.73799407482147195</c:v>
                </c:pt>
                <c:pt idx="738" formatCode="General">
                  <c:v>0.73899406194686801</c:v>
                </c:pt>
                <c:pt idx="739" formatCode="General">
                  <c:v>0.73999404907226496</c:v>
                </c:pt>
                <c:pt idx="740" formatCode="General">
                  <c:v>0.74099403619766202</c:v>
                </c:pt>
                <c:pt idx="741" formatCode="General">
                  <c:v>0.74199402332305897</c:v>
                </c:pt>
                <c:pt idx="742" formatCode="General">
                  <c:v>0.74299401044845503</c:v>
                </c:pt>
                <c:pt idx="743" formatCode="General">
                  <c:v>0.74399399757385198</c:v>
                </c:pt>
                <c:pt idx="744" formatCode="General">
                  <c:v>0.74499398469924905</c:v>
                </c:pt>
                <c:pt idx="745" formatCode="General">
                  <c:v>0.745993971824646</c:v>
                </c:pt>
                <c:pt idx="746" formatCode="General">
                  <c:v>0.74699395895004195</c:v>
                </c:pt>
                <c:pt idx="747" formatCode="General">
                  <c:v>0.74799394607543901</c:v>
                </c:pt>
                <c:pt idx="748" formatCode="General">
                  <c:v>0.74899393320083596</c:v>
                </c:pt>
                <c:pt idx="749" formatCode="General">
                  <c:v>0.74999392032623202</c:v>
                </c:pt>
                <c:pt idx="750" formatCode="General">
                  <c:v>0.75099390745162897</c:v>
                </c:pt>
                <c:pt idx="751" formatCode="General">
                  <c:v>0.75199389457702603</c:v>
                </c:pt>
                <c:pt idx="752" formatCode="General">
                  <c:v>0.75299388170242298</c:v>
                </c:pt>
                <c:pt idx="753" formatCode="General">
                  <c:v>0.75399386882781905</c:v>
                </c:pt>
                <c:pt idx="754" formatCode="General">
                  <c:v>0.754993855953216</c:v>
                </c:pt>
                <c:pt idx="755" formatCode="General">
                  <c:v>0.75599384307861295</c:v>
                </c:pt>
                <c:pt idx="756" formatCode="General">
                  <c:v>0.75699383020401001</c:v>
                </c:pt>
                <c:pt idx="757" formatCode="General">
                  <c:v>0.75799381732940596</c:v>
                </c:pt>
                <c:pt idx="758" formatCode="General">
                  <c:v>0.75899380445480302</c:v>
                </c:pt>
                <c:pt idx="759" formatCode="General">
                  <c:v>0.75999379158019997</c:v>
                </c:pt>
                <c:pt idx="760" formatCode="General">
                  <c:v>0.76099377870559604</c:v>
                </c:pt>
                <c:pt idx="761" formatCode="General">
                  <c:v>0.76199376583099299</c:v>
                </c:pt>
                <c:pt idx="762" formatCode="General">
                  <c:v>0.76299375295639005</c:v>
                </c:pt>
                <c:pt idx="763" formatCode="General">
                  <c:v>0.763993740081787</c:v>
                </c:pt>
                <c:pt idx="764" formatCode="General">
                  <c:v>0.76499372720718295</c:v>
                </c:pt>
                <c:pt idx="765" formatCode="General">
                  <c:v>0.76599371433258001</c:v>
                </c:pt>
                <c:pt idx="766" formatCode="General">
                  <c:v>0.76699370145797696</c:v>
                </c:pt>
                <c:pt idx="767" formatCode="General">
                  <c:v>0.76799368858337402</c:v>
                </c:pt>
                <c:pt idx="768" formatCode="General">
                  <c:v>0.76899367570876997</c:v>
                </c:pt>
                <c:pt idx="769" formatCode="General">
                  <c:v>0.76999366283416704</c:v>
                </c:pt>
                <c:pt idx="770" formatCode="General">
                  <c:v>0.77099364995956399</c:v>
                </c:pt>
                <c:pt idx="771" formatCode="General">
                  <c:v>0.77199363708496005</c:v>
                </c:pt>
                <c:pt idx="772" formatCode="General">
                  <c:v>0.772993624210357</c:v>
                </c:pt>
                <c:pt idx="773" formatCode="General">
                  <c:v>0.77399361133575395</c:v>
                </c:pt>
                <c:pt idx="774" formatCode="General">
                  <c:v>0.77499359846115101</c:v>
                </c:pt>
                <c:pt idx="775" formatCode="General">
                  <c:v>0.77599358558654696</c:v>
                </c:pt>
                <c:pt idx="776" formatCode="General">
                  <c:v>0.77699357271194402</c:v>
                </c:pt>
                <c:pt idx="777" formatCode="General">
                  <c:v>0.77799355983734098</c:v>
                </c:pt>
                <c:pt idx="778" formatCode="General">
                  <c:v>0.77899354696273804</c:v>
                </c:pt>
                <c:pt idx="779" formatCode="General">
                  <c:v>0.77999353408813399</c:v>
                </c:pt>
                <c:pt idx="780" formatCode="General">
                  <c:v>0.78099352121353105</c:v>
                </c:pt>
                <c:pt idx="781" formatCode="General">
                  <c:v>0.781993508338928</c:v>
                </c:pt>
                <c:pt idx="782" formatCode="General">
                  <c:v>0.78299349546432395</c:v>
                </c:pt>
                <c:pt idx="783" formatCode="General">
                  <c:v>0.78399348258972101</c:v>
                </c:pt>
                <c:pt idx="784" formatCode="General">
                  <c:v>0.78499346971511796</c:v>
                </c:pt>
                <c:pt idx="785" formatCode="General">
                  <c:v>0.78599345684051503</c:v>
                </c:pt>
                <c:pt idx="786" formatCode="General">
                  <c:v>0.78699344396591098</c:v>
                </c:pt>
                <c:pt idx="787" formatCode="General">
                  <c:v>0.78799343109130804</c:v>
                </c:pt>
                <c:pt idx="788" formatCode="General">
                  <c:v>0.78899341821670499</c:v>
                </c:pt>
                <c:pt idx="789" formatCode="General">
                  <c:v>0.78999340534210205</c:v>
                </c:pt>
                <c:pt idx="790" formatCode="General">
                  <c:v>0.790993392467498</c:v>
                </c:pt>
                <c:pt idx="791" formatCode="General">
                  <c:v>0.79199337959289495</c:v>
                </c:pt>
                <c:pt idx="792" formatCode="General">
                  <c:v>0.79299336671829201</c:v>
                </c:pt>
                <c:pt idx="793" formatCode="General">
                  <c:v>0.79399335384368797</c:v>
                </c:pt>
                <c:pt idx="794" formatCode="General">
                  <c:v>0.79499334096908503</c:v>
                </c:pt>
                <c:pt idx="795" formatCode="General">
                  <c:v>0.79599332809448198</c:v>
                </c:pt>
                <c:pt idx="796" formatCode="General">
                  <c:v>0.79699331521987904</c:v>
                </c:pt>
                <c:pt idx="797" formatCode="General">
                  <c:v>0.79799330234527499</c:v>
                </c:pt>
                <c:pt idx="798" formatCode="General">
                  <c:v>0.79899328947067205</c:v>
                </c:pt>
                <c:pt idx="799" formatCode="General">
                  <c:v>0.799993276596069</c:v>
                </c:pt>
                <c:pt idx="800" formatCode="General">
                  <c:v>0.80099326372146595</c:v>
                </c:pt>
                <c:pt idx="801" formatCode="General">
                  <c:v>0.80199325084686202</c:v>
                </c:pt>
                <c:pt idx="802" formatCode="General">
                  <c:v>0.80299323797225897</c:v>
                </c:pt>
                <c:pt idx="803" formatCode="General">
                  <c:v>0.80399322509765603</c:v>
                </c:pt>
                <c:pt idx="804" formatCode="General">
                  <c:v>0.80499321222305198</c:v>
                </c:pt>
                <c:pt idx="805" formatCode="General">
                  <c:v>0.80599319934844904</c:v>
                </c:pt>
                <c:pt idx="806" formatCode="General">
                  <c:v>0.80699318647384599</c:v>
                </c:pt>
                <c:pt idx="807" formatCode="General">
                  <c:v>0.80799317359924305</c:v>
                </c:pt>
                <c:pt idx="808" formatCode="General">
                  <c:v>0.808993160724639</c:v>
                </c:pt>
                <c:pt idx="809" formatCode="General">
                  <c:v>0.80999314785003595</c:v>
                </c:pt>
                <c:pt idx="810" formatCode="General">
                  <c:v>0.81099313497543302</c:v>
                </c:pt>
                <c:pt idx="811" formatCode="General">
                  <c:v>0.81199312210082997</c:v>
                </c:pt>
                <c:pt idx="812" formatCode="General">
                  <c:v>0.81299310922622603</c:v>
                </c:pt>
                <c:pt idx="813" formatCode="General">
                  <c:v>0.81399309635162298</c:v>
                </c:pt>
                <c:pt idx="814" formatCode="General">
                  <c:v>0.81499308347702004</c:v>
                </c:pt>
                <c:pt idx="815" formatCode="General">
                  <c:v>0.81599307060241599</c:v>
                </c:pt>
                <c:pt idx="816" formatCode="General">
                  <c:v>0.81699305772781305</c:v>
                </c:pt>
                <c:pt idx="817" formatCode="General">
                  <c:v>0.81799304485321001</c:v>
                </c:pt>
                <c:pt idx="818" formatCode="General">
                  <c:v>0.81899303197860696</c:v>
                </c:pt>
                <c:pt idx="819" formatCode="General">
                  <c:v>0.81999301910400302</c:v>
                </c:pt>
                <c:pt idx="820" formatCode="General">
                  <c:v>0.82099300622939997</c:v>
                </c:pt>
                <c:pt idx="821" formatCode="General">
                  <c:v>0.82199299335479703</c:v>
                </c:pt>
                <c:pt idx="822" formatCode="General">
                  <c:v>0.82299298048019398</c:v>
                </c:pt>
                <c:pt idx="823" formatCode="General">
                  <c:v>0.82399296760559004</c:v>
                </c:pt>
                <c:pt idx="824" formatCode="General">
                  <c:v>0.82499295473098699</c:v>
                </c:pt>
                <c:pt idx="825" formatCode="General">
                  <c:v>0.82599294185638406</c:v>
                </c:pt>
                <c:pt idx="826" formatCode="General">
                  <c:v>0.82699292898178101</c:v>
                </c:pt>
                <c:pt idx="827" formatCode="General">
                  <c:v>0.82799291610717696</c:v>
                </c:pt>
                <c:pt idx="828" formatCode="General">
                  <c:v>0.82899290323257402</c:v>
                </c:pt>
                <c:pt idx="829" formatCode="General">
                  <c:v>0.82999289035797097</c:v>
                </c:pt>
                <c:pt idx="830" formatCode="General">
                  <c:v>0.83099287748336703</c:v>
                </c:pt>
                <c:pt idx="831" formatCode="General">
                  <c:v>0.83199286460876398</c:v>
                </c:pt>
                <c:pt idx="832" formatCode="General">
                  <c:v>0.83299285173416104</c:v>
                </c:pt>
                <c:pt idx="833" formatCode="General">
                  <c:v>0.83399283885955799</c:v>
                </c:pt>
                <c:pt idx="834" formatCode="General">
                  <c:v>0.83499282598495395</c:v>
                </c:pt>
                <c:pt idx="835" formatCode="General">
                  <c:v>0.83599281311035101</c:v>
                </c:pt>
                <c:pt idx="836" formatCode="General">
                  <c:v>0.83699280023574796</c:v>
                </c:pt>
                <c:pt idx="837" formatCode="General">
                  <c:v>0.83799278736114502</c:v>
                </c:pt>
                <c:pt idx="838" formatCode="General">
                  <c:v>0.83899277448654097</c:v>
                </c:pt>
                <c:pt idx="839" formatCode="General">
                  <c:v>0.83999276161193803</c:v>
                </c:pt>
                <c:pt idx="840" formatCode="General">
                  <c:v>0.84099274873733498</c:v>
                </c:pt>
                <c:pt idx="841" formatCode="General">
                  <c:v>0.84199273586273105</c:v>
                </c:pt>
                <c:pt idx="842" formatCode="General">
                  <c:v>0.842992722988128</c:v>
                </c:pt>
                <c:pt idx="843" formatCode="General">
                  <c:v>0.84399271011352495</c:v>
                </c:pt>
                <c:pt idx="844" formatCode="General">
                  <c:v>0.84499269723892201</c:v>
                </c:pt>
                <c:pt idx="845" formatCode="General">
                  <c:v>0.84599268436431796</c:v>
                </c:pt>
                <c:pt idx="846" formatCode="General">
                  <c:v>0.84699267148971502</c:v>
                </c:pt>
                <c:pt idx="847" formatCode="General">
                  <c:v>0.84799265861511197</c:v>
                </c:pt>
                <c:pt idx="848" formatCode="General">
                  <c:v>0.84899264574050903</c:v>
                </c:pt>
                <c:pt idx="849" formatCode="General">
                  <c:v>0.84999263286590498</c:v>
                </c:pt>
                <c:pt idx="850" formatCode="General">
                  <c:v>0.85099261999130205</c:v>
                </c:pt>
                <c:pt idx="851" formatCode="General">
                  <c:v>0.851992607116699</c:v>
                </c:pt>
                <c:pt idx="852" formatCode="General">
                  <c:v>0.85299259424209495</c:v>
                </c:pt>
                <c:pt idx="853" formatCode="General">
                  <c:v>0.85399258136749201</c:v>
                </c:pt>
                <c:pt idx="854" formatCode="General">
                  <c:v>0.85499256849288896</c:v>
                </c:pt>
                <c:pt idx="855" formatCode="General">
                  <c:v>0.85599255561828602</c:v>
                </c:pt>
                <c:pt idx="856" formatCode="General">
                  <c:v>0.85699254274368197</c:v>
                </c:pt>
                <c:pt idx="857" formatCode="General">
                  <c:v>0.85799252986907903</c:v>
                </c:pt>
                <c:pt idx="858" formatCode="General">
                  <c:v>0.85899251699447599</c:v>
                </c:pt>
                <c:pt idx="859" formatCode="General">
                  <c:v>0.85999250411987305</c:v>
                </c:pt>
                <c:pt idx="860" formatCode="General">
                  <c:v>0.860992491245269</c:v>
                </c:pt>
                <c:pt idx="861" formatCode="General">
                  <c:v>0.86199247837066595</c:v>
                </c:pt>
                <c:pt idx="862" formatCode="General">
                  <c:v>0.86299246549606301</c:v>
                </c:pt>
                <c:pt idx="863" formatCode="General">
                  <c:v>0.86399245262145896</c:v>
                </c:pt>
                <c:pt idx="864" formatCode="General">
                  <c:v>0.86499243974685602</c:v>
                </c:pt>
                <c:pt idx="865" formatCode="General">
                  <c:v>0.86599242687225297</c:v>
                </c:pt>
                <c:pt idx="866" formatCode="General">
                  <c:v>0.86699241399765004</c:v>
                </c:pt>
                <c:pt idx="867" formatCode="General">
                  <c:v>0.86799240112304599</c:v>
                </c:pt>
                <c:pt idx="868" formatCode="General">
                  <c:v>0.86899238824844305</c:v>
                </c:pt>
                <c:pt idx="869" formatCode="General">
                  <c:v>0.86999237537384</c:v>
                </c:pt>
                <c:pt idx="870" formatCode="General">
                  <c:v>0.87099236249923695</c:v>
                </c:pt>
                <c:pt idx="871" formatCode="General">
                  <c:v>0.87199234962463301</c:v>
                </c:pt>
                <c:pt idx="872" formatCode="General">
                  <c:v>0.87299233675002996</c:v>
                </c:pt>
                <c:pt idx="873" formatCode="General">
                  <c:v>0.87399232387542702</c:v>
                </c:pt>
                <c:pt idx="874" formatCode="General">
                  <c:v>0.87499231100082298</c:v>
                </c:pt>
                <c:pt idx="875" formatCode="General">
                  <c:v>0.87599229812622004</c:v>
                </c:pt>
                <c:pt idx="876" formatCode="General">
                  <c:v>0.87699228525161699</c:v>
                </c:pt>
                <c:pt idx="877" formatCode="General">
                  <c:v>0.87799227237701405</c:v>
                </c:pt>
                <c:pt idx="878" formatCode="General">
                  <c:v>0.87899225950241</c:v>
                </c:pt>
                <c:pt idx="879" formatCode="General">
                  <c:v>0.87999224662780695</c:v>
                </c:pt>
                <c:pt idx="880" formatCode="General">
                  <c:v>0.88099223375320401</c:v>
                </c:pt>
                <c:pt idx="881" formatCode="General">
                  <c:v>0.88199222087860096</c:v>
                </c:pt>
                <c:pt idx="882" formatCode="General">
                  <c:v>0.88299220800399703</c:v>
                </c:pt>
                <c:pt idx="883" formatCode="General">
                  <c:v>0.88399219512939398</c:v>
                </c:pt>
                <c:pt idx="884" formatCode="General">
                  <c:v>0.88499218225479104</c:v>
                </c:pt>
                <c:pt idx="885" formatCode="General">
                  <c:v>0.88599216938018699</c:v>
                </c:pt>
                <c:pt idx="886" formatCode="General">
                  <c:v>0.88699215650558405</c:v>
                </c:pt>
                <c:pt idx="887" formatCode="General">
                  <c:v>0.887992143630981</c:v>
                </c:pt>
                <c:pt idx="888" formatCode="General">
                  <c:v>0.88899213075637795</c:v>
                </c:pt>
                <c:pt idx="889" formatCode="General">
                  <c:v>0.88999211788177401</c:v>
                </c:pt>
                <c:pt idx="890" formatCode="General">
                  <c:v>0.89099210500717096</c:v>
                </c:pt>
                <c:pt idx="891" formatCode="General">
                  <c:v>0.89199209213256803</c:v>
                </c:pt>
                <c:pt idx="892" formatCode="General">
                  <c:v>0.89299207925796498</c:v>
                </c:pt>
                <c:pt idx="893" formatCode="General">
                  <c:v>0.89399206638336104</c:v>
                </c:pt>
                <c:pt idx="894" formatCode="General">
                  <c:v>0.89499205350875799</c:v>
                </c:pt>
                <c:pt idx="895" formatCode="General">
                  <c:v>0.89599204063415505</c:v>
                </c:pt>
                <c:pt idx="896" formatCode="General">
                  <c:v>0.896992027759552</c:v>
                </c:pt>
                <c:pt idx="897" formatCode="General">
                  <c:v>0.89799201488494795</c:v>
                </c:pt>
                <c:pt idx="898" formatCode="General">
                  <c:v>0.89899200201034501</c:v>
                </c:pt>
                <c:pt idx="899" formatCode="General">
                  <c:v>0.89999198913574197</c:v>
                </c:pt>
                <c:pt idx="900" formatCode="General">
                  <c:v>0.90099197626113803</c:v>
                </c:pt>
                <c:pt idx="901" formatCode="General">
                  <c:v>0.90199196338653498</c:v>
                </c:pt>
                <c:pt idx="902" formatCode="General">
                  <c:v>0.90299195051193204</c:v>
                </c:pt>
                <c:pt idx="903" formatCode="General">
                  <c:v>0.90399193763732899</c:v>
                </c:pt>
                <c:pt idx="904" formatCode="General">
                  <c:v>0.90499192476272505</c:v>
                </c:pt>
                <c:pt idx="905" formatCode="General">
                  <c:v>0.905991911888122</c:v>
                </c:pt>
                <c:pt idx="906" formatCode="General">
                  <c:v>0.90699189901351895</c:v>
                </c:pt>
                <c:pt idx="907" formatCode="General">
                  <c:v>0.90799188613891602</c:v>
                </c:pt>
                <c:pt idx="908" formatCode="General">
                  <c:v>0.90899187326431197</c:v>
                </c:pt>
                <c:pt idx="909" formatCode="General">
                  <c:v>0.90999186038970903</c:v>
                </c:pt>
                <c:pt idx="910" formatCode="General">
                  <c:v>0.91099184751510598</c:v>
                </c:pt>
                <c:pt idx="911" formatCode="General">
                  <c:v>0.91199183464050204</c:v>
                </c:pt>
                <c:pt idx="912" formatCode="General">
                  <c:v>0.91299182176589899</c:v>
                </c:pt>
                <c:pt idx="913" formatCode="General">
                  <c:v>0.91399180889129605</c:v>
                </c:pt>
                <c:pt idx="914" formatCode="General">
                  <c:v>0.914991796016693</c:v>
                </c:pt>
                <c:pt idx="915" formatCode="General">
                  <c:v>0.91599178314208896</c:v>
                </c:pt>
                <c:pt idx="916" formatCode="General">
                  <c:v>0.91699177026748602</c:v>
                </c:pt>
                <c:pt idx="917" formatCode="General">
                  <c:v>0.91799175739288297</c:v>
                </c:pt>
                <c:pt idx="918" formatCode="General">
                  <c:v>0.91899174451828003</c:v>
                </c:pt>
                <c:pt idx="919" formatCode="General">
                  <c:v>0.91999173164367598</c:v>
                </c:pt>
                <c:pt idx="920" formatCode="General">
                  <c:v>0.92099171876907304</c:v>
                </c:pt>
                <c:pt idx="921" formatCode="General">
                  <c:v>0.92199170589446999</c:v>
                </c:pt>
                <c:pt idx="922" formatCode="General">
                  <c:v>0.92299169301986606</c:v>
                </c:pt>
                <c:pt idx="923" formatCode="General">
                  <c:v>0.92399168014526301</c:v>
                </c:pt>
                <c:pt idx="924" formatCode="General">
                  <c:v>0.92499166727065996</c:v>
                </c:pt>
                <c:pt idx="925" formatCode="General">
                  <c:v>0.92599165439605702</c:v>
                </c:pt>
                <c:pt idx="926" formatCode="General">
                  <c:v>0.92699164152145297</c:v>
                </c:pt>
                <c:pt idx="927" formatCode="General">
                  <c:v>0.92799162864685003</c:v>
                </c:pt>
                <c:pt idx="928" formatCode="General">
                  <c:v>0.92899161577224698</c:v>
                </c:pt>
                <c:pt idx="929" formatCode="General">
                  <c:v>0.92999160289764404</c:v>
                </c:pt>
                <c:pt idx="930" formatCode="General">
                  <c:v>0.93099159002303999</c:v>
                </c:pt>
                <c:pt idx="931" formatCode="General">
                  <c:v>0.93199157714843694</c:v>
                </c:pt>
                <c:pt idx="932" formatCode="General">
                  <c:v>0.93299156427383401</c:v>
                </c:pt>
                <c:pt idx="933" formatCode="General">
                  <c:v>0.93399155139922996</c:v>
                </c:pt>
                <c:pt idx="934" formatCode="General">
                  <c:v>0.93499153852462702</c:v>
                </c:pt>
                <c:pt idx="935" formatCode="General">
                  <c:v>0.93599152565002397</c:v>
                </c:pt>
                <c:pt idx="936" formatCode="General">
                  <c:v>0.93699151277542103</c:v>
                </c:pt>
                <c:pt idx="937" formatCode="General">
                  <c:v>0.93799149990081698</c:v>
                </c:pt>
                <c:pt idx="938" formatCode="General">
                  <c:v>0.93899148702621404</c:v>
                </c:pt>
                <c:pt idx="939" formatCode="General">
                  <c:v>0.939991474151611</c:v>
                </c:pt>
                <c:pt idx="940" formatCode="General">
                  <c:v>0.94099146127700795</c:v>
                </c:pt>
                <c:pt idx="941" formatCode="General">
                  <c:v>0.94199144840240401</c:v>
                </c:pt>
                <c:pt idx="942" formatCode="General">
                  <c:v>0.94299143552780096</c:v>
                </c:pt>
                <c:pt idx="943" formatCode="General">
                  <c:v>0.94399142265319802</c:v>
                </c:pt>
                <c:pt idx="944" formatCode="General">
                  <c:v>0.94499140977859397</c:v>
                </c:pt>
                <c:pt idx="945" formatCode="General">
                  <c:v>0.94599139690399103</c:v>
                </c:pt>
                <c:pt idx="946" formatCode="General">
                  <c:v>0.94699138402938798</c:v>
                </c:pt>
                <c:pt idx="947" formatCode="General">
                  <c:v>0.94799137115478505</c:v>
                </c:pt>
                <c:pt idx="948" formatCode="General">
                  <c:v>0.948991358280181</c:v>
                </c:pt>
                <c:pt idx="949" formatCode="General">
                  <c:v>0.94999134540557795</c:v>
                </c:pt>
                <c:pt idx="950" formatCode="General">
                  <c:v>0.95099133253097501</c:v>
                </c:pt>
                <c:pt idx="951" formatCode="General">
                  <c:v>0.95199131965637196</c:v>
                </c:pt>
                <c:pt idx="952" formatCode="General">
                  <c:v>0.95299130678176802</c:v>
                </c:pt>
                <c:pt idx="953" formatCode="General">
                  <c:v>0.95399129390716497</c:v>
                </c:pt>
                <c:pt idx="954" formatCode="General">
                  <c:v>0.95499128103256203</c:v>
                </c:pt>
                <c:pt idx="955" formatCode="General">
                  <c:v>0.95599126815795799</c:v>
                </c:pt>
                <c:pt idx="956" formatCode="General">
                  <c:v>0.95699125528335505</c:v>
                </c:pt>
                <c:pt idx="957" formatCode="General">
                  <c:v>0.957991242408752</c:v>
                </c:pt>
                <c:pt idx="958" formatCode="General">
                  <c:v>0.95899122953414895</c:v>
                </c:pt>
                <c:pt idx="959" formatCode="General">
                  <c:v>0.95999121665954501</c:v>
                </c:pt>
                <c:pt idx="960" formatCode="General">
                  <c:v>0.96099120378494196</c:v>
                </c:pt>
                <c:pt idx="961" formatCode="General">
                  <c:v>0.96199119091033902</c:v>
                </c:pt>
                <c:pt idx="962" formatCode="General">
                  <c:v>0.96299117803573597</c:v>
                </c:pt>
                <c:pt idx="963" formatCode="General">
                  <c:v>0.96399116516113204</c:v>
                </c:pt>
                <c:pt idx="964" formatCode="General">
                  <c:v>0.96499115228652899</c:v>
                </c:pt>
                <c:pt idx="965" formatCode="General">
                  <c:v>0.96599113941192605</c:v>
                </c:pt>
                <c:pt idx="966" formatCode="General">
                  <c:v>0.966991126537323</c:v>
                </c:pt>
                <c:pt idx="967" formatCode="General">
                  <c:v>0.96799111366271895</c:v>
                </c:pt>
                <c:pt idx="968" formatCode="General">
                  <c:v>0.96899110078811601</c:v>
                </c:pt>
                <c:pt idx="969" formatCode="General">
                  <c:v>0.96999108791351296</c:v>
                </c:pt>
                <c:pt idx="970" formatCode="General">
                  <c:v>0.97099107503890902</c:v>
                </c:pt>
                <c:pt idx="971" formatCode="General">
                  <c:v>0.97199106216430597</c:v>
                </c:pt>
                <c:pt idx="972" formatCode="General">
                  <c:v>0.97299104928970304</c:v>
                </c:pt>
                <c:pt idx="973" formatCode="General">
                  <c:v>0.97399103641509999</c:v>
                </c:pt>
                <c:pt idx="974" formatCode="General">
                  <c:v>0.97499102354049605</c:v>
                </c:pt>
                <c:pt idx="975" formatCode="General">
                  <c:v>0.975991010665893</c:v>
                </c:pt>
                <c:pt idx="976" formatCode="General">
                  <c:v>0.97699099779128995</c:v>
                </c:pt>
                <c:pt idx="977" formatCode="General">
                  <c:v>0.97799098491668701</c:v>
                </c:pt>
                <c:pt idx="978" formatCode="General">
                  <c:v>0.97899097204208296</c:v>
                </c:pt>
                <c:pt idx="979" formatCode="General">
                  <c:v>0.97999095916748002</c:v>
                </c:pt>
                <c:pt idx="980" formatCode="General">
                  <c:v>0.98099094629287698</c:v>
                </c:pt>
                <c:pt idx="981" formatCode="General">
                  <c:v>0.98199093341827304</c:v>
                </c:pt>
                <c:pt idx="982" formatCode="General">
                  <c:v>0.98299092054366999</c:v>
                </c:pt>
                <c:pt idx="983" formatCode="General">
                  <c:v>0.98399090766906705</c:v>
                </c:pt>
                <c:pt idx="984" formatCode="General">
                  <c:v>0.984990894794464</c:v>
                </c:pt>
                <c:pt idx="985" formatCode="General">
                  <c:v>0.98599088191985995</c:v>
                </c:pt>
                <c:pt idx="986" formatCode="General">
                  <c:v>0.98699086904525701</c:v>
                </c:pt>
                <c:pt idx="987" formatCode="General">
                  <c:v>0.98799085617065396</c:v>
                </c:pt>
                <c:pt idx="988" formatCode="General">
                  <c:v>0.98899084329605103</c:v>
                </c:pt>
                <c:pt idx="989" formatCode="General">
                  <c:v>0.98999083042144698</c:v>
                </c:pt>
                <c:pt idx="990" formatCode="General">
                  <c:v>0.99099081754684404</c:v>
                </c:pt>
                <c:pt idx="991" formatCode="General">
                  <c:v>0.99199080467224099</c:v>
                </c:pt>
                <c:pt idx="992" formatCode="General">
                  <c:v>0.99299079179763705</c:v>
                </c:pt>
                <c:pt idx="993" formatCode="General">
                  <c:v>0.993990778923034</c:v>
                </c:pt>
                <c:pt idx="994" formatCode="General">
                  <c:v>0.99499076604843095</c:v>
                </c:pt>
                <c:pt idx="995" formatCode="General">
                  <c:v>0.99599075317382801</c:v>
                </c:pt>
                <c:pt idx="996" formatCode="General">
                  <c:v>0.99699074029922397</c:v>
                </c:pt>
                <c:pt idx="997" formatCode="General">
                  <c:v>0.99799072742462103</c:v>
                </c:pt>
                <c:pt idx="998" formatCode="General">
                  <c:v>0.99899071455001798</c:v>
                </c:pt>
                <c:pt idx="999" formatCode="General">
                  <c:v>0.99999070167541504</c:v>
                </c:pt>
                <c:pt idx="1000" formatCode="General">
                  <c:v>1.0009907484054501</c:v>
                </c:pt>
                <c:pt idx="1001" formatCode="General">
                  <c:v>1.0019907951354901</c:v>
                </c:pt>
                <c:pt idx="1002" formatCode="General">
                  <c:v>1.00299084186553</c:v>
                </c:pt>
                <c:pt idx="1003" formatCode="General">
                  <c:v>1.0039908885955799</c:v>
                </c:pt>
                <c:pt idx="1004" formatCode="General">
                  <c:v>1.0049909353256199</c:v>
                </c:pt>
                <c:pt idx="1005" formatCode="General">
                  <c:v>1.0059909820556601</c:v>
                </c:pt>
                <c:pt idx="1006" formatCode="General">
                  <c:v>1.0069910287857</c:v>
                </c:pt>
                <c:pt idx="1007" formatCode="General">
                  <c:v>1.00799107551574</c:v>
                </c:pt>
                <c:pt idx="1008" formatCode="General">
                  <c:v>1.0089911222457799</c:v>
                </c:pt>
                <c:pt idx="1009" formatCode="General">
                  <c:v>1.0099911689758301</c:v>
                </c:pt>
                <c:pt idx="1010" formatCode="General">
                  <c:v>1.01099121570587</c:v>
                </c:pt>
                <c:pt idx="1011" formatCode="General">
                  <c:v>1.01199126243591</c:v>
                </c:pt>
                <c:pt idx="1012" formatCode="General">
                  <c:v>1.0129913091659499</c:v>
                </c:pt>
                <c:pt idx="1013" formatCode="General">
                  <c:v>1.0139913558959901</c:v>
                </c:pt>
                <c:pt idx="1014" formatCode="General">
                  <c:v>1.01499140262603</c:v>
                </c:pt>
                <c:pt idx="1015" formatCode="General">
                  <c:v>1.01599144935607</c:v>
                </c:pt>
                <c:pt idx="1016" formatCode="General">
                  <c:v>1.0169914960861199</c:v>
                </c:pt>
                <c:pt idx="1017" formatCode="General">
                  <c:v>1.0179915428161599</c:v>
                </c:pt>
                <c:pt idx="1018" formatCode="General">
                  <c:v>1.0189915895462001</c:v>
                </c:pt>
                <c:pt idx="1019" formatCode="General">
                  <c:v>1.01999163627624</c:v>
                </c:pt>
                <c:pt idx="1020" formatCode="General">
                  <c:v>1.02099168300628</c:v>
                </c:pt>
                <c:pt idx="1021" formatCode="General">
                  <c:v>1.0219917297363199</c:v>
                </c:pt>
                <c:pt idx="1022" formatCode="General">
                  <c:v>1.0229917764663601</c:v>
                </c:pt>
                <c:pt idx="1023" formatCode="General">
                  <c:v>1.02399182319641</c:v>
                </c:pt>
                <c:pt idx="1024" formatCode="General">
                  <c:v>1.02499186992645</c:v>
                </c:pt>
                <c:pt idx="1025" formatCode="General">
                  <c:v>1.0259919166564899</c:v>
                </c:pt>
                <c:pt idx="1026" formatCode="General">
                  <c:v>1.0269919633865301</c:v>
                </c:pt>
                <c:pt idx="1027" formatCode="General">
                  <c:v>1.02799201011657</c:v>
                </c:pt>
                <c:pt idx="1028" formatCode="General">
                  <c:v>1.02899205684661</c:v>
                </c:pt>
                <c:pt idx="1029" formatCode="General">
                  <c:v>1.0299921035766599</c:v>
                </c:pt>
                <c:pt idx="1030" formatCode="General">
                  <c:v>1.0309921503067001</c:v>
                </c:pt>
                <c:pt idx="1031" formatCode="General">
                  <c:v>1.0319921970367401</c:v>
                </c:pt>
                <c:pt idx="1032" formatCode="General">
                  <c:v>1.03299224376678</c:v>
                </c:pt>
                <c:pt idx="1033" formatCode="General">
                  <c:v>1.03399229049682</c:v>
                </c:pt>
                <c:pt idx="1034" formatCode="General">
                  <c:v>1.0349923372268599</c:v>
                </c:pt>
                <c:pt idx="1035" formatCode="General">
                  <c:v>1.0359923839569001</c:v>
                </c:pt>
                <c:pt idx="1036" formatCode="General">
                  <c:v>1.03699243068695</c:v>
                </c:pt>
                <c:pt idx="1037" formatCode="General">
                  <c:v>1.03799247741699</c:v>
                </c:pt>
                <c:pt idx="1038" formatCode="General">
                  <c:v>1.0389925241470299</c:v>
                </c:pt>
                <c:pt idx="1039" formatCode="General">
                  <c:v>1.0399925708770701</c:v>
                </c:pt>
                <c:pt idx="1040" formatCode="General">
                  <c:v>1.04099261760711</c:v>
                </c:pt>
                <c:pt idx="1041" formatCode="General">
                  <c:v>1.04199266433715</c:v>
                </c:pt>
                <c:pt idx="1042" formatCode="General">
                  <c:v>1.0429927110671899</c:v>
                </c:pt>
                <c:pt idx="1043" formatCode="General">
                  <c:v>1.0439927577972401</c:v>
                </c:pt>
                <c:pt idx="1044" formatCode="General">
                  <c:v>1.0449928045272801</c:v>
                </c:pt>
                <c:pt idx="1045" formatCode="General">
                  <c:v>1.04599285125732</c:v>
                </c:pt>
                <c:pt idx="1046" formatCode="General">
                  <c:v>1.0469928979873599</c:v>
                </c:pt>
                <c:pt idx="1047" formatCode="General">
                  <c:v>1.0479929447173999</c:v>
                </c:pt>
                <c:pt idx="1048" formatCode="General">
                  <c:v>1.0489929914474401</c:v>
                </c:pt>
                <c:pt idx="1049" formatCode="General">
                  <c:v>1.04999303817749</c:v>
                </c:pt>
                <c:pt idx="1050" formatCode="General">
                  <c:v>1.05099308490753</c:v>
                </c:pt>
                <c:pt idx="1051" formatCode="General">
                  <c:v>1.0519931316375699</c:v>
                </c:pt>
                <c:pt idx="1052" formatCode="General">
                  <c:v>1.0529931783676101</c:v>
                </c:pt>
                <c:pt idx="1053" formatCode="General">
                  <c:v>1.05399322509765</c:v>
                </c:pt>
                <c:pt idx="1054" formatCode="General">
                  <c:v>1.05499327182769</c:v>
                </c:pt>
                <c:pt idx="1055" formatCode="General">
                  <c:v>1.0559933185577299</c:v>
                </c:pt>
                <c:pt idx="1056" formatCode="General">
                  <c:v>1.0569933652877801</c:v>
                </c:pt>
                <c:pt idx="1057" formatCode="General">
                  <c:v>1.05799341201782</c:v>
                </c:pt>
                <c:pt idx="1058" formatCode="General">
                  <c:v>1.05899345874786</c:v>
                </c:pt>
                <c:pt idx="1059" formatCode="General">
                  <c:v>1.0599935054778999</c:v>
                </c:pt>
                <c:pt idx="1060" formatCode="General">
                  <c:v>1.0609935522079399</c:v>
                </c:pt>
                <c:pt idx="1061" formatCode="General">
                  <c:v>1.0619935989379801</c:v>
                </c:pt>
                <c:pt idx="1062" formatCode="General">
                  <c:v>1.06299364566802</c:v>
                </c:pt>
                <c:pt idx="1063" formatCode="General">
                  <c:v>1.06399369239807</c:v>
                </c:pt>
                <c:pt idx="1064" formatCode="General">
                  <c:v>1.0649937391281099</c:v>
                </c:pt>
                <c:pt idx="1065" formatCode="General">
                  <c:v>1.0659937858581501</c:v>
                </c:pt>
                <c:pt idx="1066" formatCode="General">
                  <c:v>1.06699383258819</c:v>
                </c:pt>
                <c:pt idx="1067" formatCode="General">
                  <c:v>1.06799387931823</c:v>
                </c:pt>
                <c:pt idx="1068" formatCode="General">
                  <c:v>1.0689939260482699</c:v>
                </c:pt>
                <c:pt idx="1069" formatCode="General">
                  <c:v>1.0699939727783201</c:v>
                </c:pt>
                <c:pt idx="1070" formatCode="General">
                  <c:v>1.07099401950836</c:v>
                </c:pt>
                <c:pt idx="1071" formatCode="General">
                  <c:v>1.0719940662384</c:v>
                </c:pt>
                <c:pt idx="1072" formatCode="General">
                  <c:v>1.0729941129684399</c:v>
                </c:pt>
                <c:pt idx="1073" formatCode="General">
                  <c:v>1.0739941596984801</c:v>
                </c:pt>
                <c:pt idx="1074" formatCode="General">
                  <c:v>1.0749942064285201</c:v>
                </c:pt>
                <c:pt idx="1075" formatCode="General">
                  <c:v>1.07599425315856</c:v>
                </c:pt>
                <c:pt idx="1076" formatCode="General">
                  <c:v>1.07699429988861</c:v>
                </c:pt>
                <c:pt idx="1077" formatCode="General">
                  <c:v>1.0779943466186499</c:v>
                </c:pt>
                <c:pt idx="1078" formatCode="General">
                  <c:v>1.0789943933486901</c:v>
                </c:pt>
                <c:pt idx="1079" formatCode="General">
                  <c:v>1.07999444007873</c:v>
                </c:pt>
                <c:pt idx="1080" formatCode="General">
                  <c:v>1.08099448680877</c:v>
                </c:pt>
                <c:pt idx="1081" formatCode="General">
                  <c:v>1.0819945335388099</c:v>
                </c:pt>
                <c:pt idx="1082" formatCode="General">
                  <c:v>1.0829945802688501</c:v>
                </c:pt>
                <c:pt idx="1083" formatCode="General">
                  <c:v>1.0839946269989</c:v>
                </c:pt>
                <c:pt idx="1084" formatCode="General">
                  <c:v>1.08499467372894</c:v>
                </c:pt>
                <c:pt idx="1085" formatCode="General">
                  <c:v>1.0859947204589799</c:v>
                </c:pt>
                <c:pt idx="1086" formatCode="General">
                  <c:v>1.0869947671890201</c:v>
                </c:pt>
                <c:pt idx="1087" formatCode="General">
                  <c:v>1.0879948139190601</c:v>
                </c:pt>
                <c:pt idx="1088" formatCode="General">
                  <c:v>1.0889948606491</c:v>
                </c:pt>
                <c:pt idx="1089" formatCode="General">
                  <c:v>1.0899949073791499</c:v>
                </c:pt>
                <c:pt idx="1090" formatCode="General">
                  <c:v>1.0909949541091899</c:v>
                </c:pt>
                <c:pt idx="1091" formatCode="General">
                  <c:v>1.0919950008392301</c:v>
                </c:pt>
                <c:pt idx="1092" formatCode="General">
                  <c:v>1.09299504756927</c:v>
                </c:pt>
                <c:pt idx="1093" formatCode="General">
                  <c:v>1.09399509429931</c:v>
                </c:pt>
                <c:pt idx="1094" formatCode="General">
                  <c:v>1.0949951410293499</c:v>
                </c:pt>
                <c:pt idx="1095" formatCode="General">
                  <c:v>1.0959951877593901</c:v>
                </c:pt>
                <c:pt idx="1096" formatCode="General">
                  <c:v>1.09699523448944</c:v>
                </c:pt>
                <c:pt idx="1097" formatCode="General">
                  <c:v>1.09799528121948</c:v>
                </c:pt>
                <c:pt idx="1098" formatCode="General">
                  <c:v>1.0989953279495199</c:v>
                </c:pt>
                <c:pt idx="1099" formatCode="General">
                  <c:v>1.0999953746795601</c:v>
                </c:pt>
                <c:pt idx="1100" formatCode="General">
                  <c:v>1.1009954214096001</c:v>
                </c:pt>
                <c:pt idx="1101" formatCode="General">
                  <c:v>1.10199546813964</c:v>
                </c:pt>
                <c:pt idx="1102" formatCode="General">
                  <c:v>1.1029955148696799</c:v>
                </c:pt>
                <c:pt idx="1103" formatCode="General">
                  <c:v>1.1039955615997299</c:v>
                </c:pt>
                <c:pt idx="1104" formatCode="General">
                  <c:v>1.1049956083297701</c:v>
                </c:pt>
                <c:pt idx="1105" formatCode="General">
                  <c:v>1.10599565505981</c:v>
                </c:pt>
                <c:pt idx="1106" formatCode="General">
                  <c:v>1.10699570178985</c:v>
                </c:pt>
                <c:pt idx="1107" formatCode="General">
                  <c:v>1.1079957485198899</c:v>
                </c:pt>
                <c:pt idx="1108" formatCode="General">
                  <c:v>1.1089957952499301</c:v>
                </c:pt>
                <c:pt idx="1109" formatCode="General">
                  <c:v>1.10999584197998</c:v>
                </c:pt>
                <c:pt idx="1110" formatCode="General">
                  <c:v>1.11099588871002</c:v>
                </c:pt>
                <c:pt idx="1111" formatCode="General">
                  <c:v>1.1119959354400599</c:v>
                </c:pt>
                <c:pt idx="1112" formatCode="General">
                  <c:v>1.1129959821701001</c:v>
                </c:pt>
                <c:pt idx="1113" formatCode="General">
                  <c:v>1.11399602890014</c:v>
                </c:pt>
                <c:pt idx="1114" formatCode="General">
                  <c:v>1.11499607563018</c:v>
                </c:pt>
                <c:pt idx="1115" formatCode="General">
                  <c:v>1.1159961223602199</c:v>
                </c:pt>
                <c:pt idx="1116" formatCode="General">
                  <c:v>1.1169961690902701</c:v>
                </c:pt>
                <c:pt idx="1117" formatCode="General">
                  <c:v>1.1179962158203101</c:v>
                </c:pt>
                <c:pt idx="1118" formatCode="General">
                  <c:v>1.11899626255035</c:v>
                </c:pt>
                <c:pt idx="1119" formatCode="General">
                  <c:v>1.11999630928039</c:v>
                </c:pt>
                <c:pt idx="1120" formatCode="General">
                  <c:v>1.1209963560104299</c:v>
                </c:pt>
                <c:pt idx="1121" formatCode="General">
                  <c:v>1.1219964027404701</c:v>
                </c:pt>
                <c:pt idx="1122" formatCode="General">
                  <c:v>1.12299644947052</c:v>
                </c:pt>
                <c:pt idx="1123" formatCode="General">
                  <c:v>1.12399649620056</c:v>
                </c:pt>
                <c:pt idx="1124" formatCode="General">
                  <c:v>1.1249965429305999</c:v>
                </c:pt>
                <c:pt idx="1125" formatCode="General">
                  <c:v>1.1259965896606401</c:v>
                </c:pt>
                <c:pt idx="1126" formatCode="General">
                  <c:v>1.12699663639068</c:v>
                </c:pt>
                <c:pt idx="1127" formatCode="General">
                  <c:v>1.12799668312072</c:v>
                </c:pt>
                <c:pt idx="1128" formatCode="General">
                  <c:v>1.1289967298507599</c:v>
                </c:pt>
                <c:pt idx="1129" formatCode="General">
                  <c:v>1.1299967765808101</c:v>
                </c:pt>
                <c:pt idx="1130" formatCode="General">
                  <c:v>1.1309968233108501</c:v>
                </c:pt>
                <c:pt idx="1131" formatCode="General">
                  <c:v>1.13199687004089</c:v>
                </c:pt>
                <c:pt idx="1132" formatCode="General">
                  <c:v>1.13299691677093</c:v>
                </c:pt>
                <c:pt idx="1133" formatCode="General">
                  <c:v>1.1339969635009699</c:v>
                </c:pt>
                <c:pt idx="1134" formatCode="General">
                  <c:v>1.1349970102310101</c:v>
                </c:pt>
                <c:pt idx="1135" formatCode="General">
                  <c:v>1.13599705696105</c:v>
                </c:pt>
                <c:pt idx="1136" formatCode="General">
                  <c:v>1.1369971036911</c:v>
                </c:pt>
                <c:pt idx="1137" formatCode="General">
                  <c:v>1.1379971504211399</c:v>
                </c:pt>
                <c:pt idx="1138" formatCode="General">
                  <c:v>1.1389971971511801</c:v>
                </c:pt>
                <c:pt idx="1139" formatCode="General">
                  <c:v>1.13999724388122</c:v>
                </c:pt>
                <c:pt idx="1140" formatCode="General">
                  <c:v>1.14099729061126</c:v>
                </c:pt>
                <c:pt idx="1141" formatCode="General">
                  <c:v>1.1419973373412999</c:v>
                </c:pt>
                <c:pt idx="1142" formatCode="General">
                  <c:v>1.1429973840713501</c:v>
                </c:pt>
                <c:pt idx="1143" formatCode="General">
                  <c:v>1.14399743080139</c:v>
                </c:pt>
                <c:pt idx="1144" formatCode="General">
                  <c:v>1.14499747753143</c:v>
                </c:pt>
                <c:pt idx="1145" formatCode="General">
                  <c:v>1.1459975242614699</c:v>
                </c:pt>
                <c:pt idx="1146" formatCode="General">
                  <c:v>1.1469975709915099</c:v>
                </c:pt>
                <c:pt idx="1147" formatCode="General">
                  <c:v>1.1479976177215501</c:v>
                </c:pt>
                <c:pt idx="1148" formatCode="General">
                  <c:v>1.14899766445159</c:v>
                </c:pt>
                <c:pt idx="1149" formatCode="General">
                  <c:v>1.14999771118164</c:v>
                </c:pt>
                <c:pt idx="1150" formatCode="General">
                  <c:v>1.1509977579116799</c:v>
                </c:pt>
                <c:pt idx="1151" formatCode="General">
                  <c:v>1.1519978046417201</c:v>
                </c:pt>
                <c:pt idx="1152" formatCode="General">
                  <c:v>1.15299785137176</c:v>
                </c:pt>
                <c:pt idx="1153" formatCode="General">
                  <c:v>1.1539978981018</c:v>
                </c:pt>
                <c:pt idx="1154" formatCode="General">
                  <c:v>1.1549979448318399</c:v>
                </c:pt>
                <c:pt idx="1155" formatCode="General">
                  <c:v>1.1559979915618801</c:v>
                </c:pt>
                <c:pt idx="1156" formatCode="General">
                  <c:v>1.15699803829193</c:v>
                </c:pt>
                <c:pt idx="1157" formatCode="General">
                  <c:v>1.15799808502197</c:v>
                </c:pt>
                <c:pt idx="1158" formatCode="General">
                  <c:v>1.1589981317520099</c:v>
                </c:pt>
                <c:pt idx="1159" formatCode="General">
                  <c:v>1.1599981784820499</c:v>
                </c:pt>
                <c:pt idx="1160" formatCode="General">
                  <c:v>1.1609982252120901</c:v>
                </c:pt>
                <c:pt idx="1161" formatCode="General">
                  <c:v>1.16199827194213</c:v>
                </c:pt>
                <c:pt idx="1162" formatCode="General">
                  <c:v>1.16299831867218</c:v>
                </c:pt>
                <c:pt idx="1163" formatCode="General">
                  <c:v>1.1639983654022199</c:v>
                </c:pt>
                <c:pt idx="1164" formatCode="General">
                  <c:v>1.1649984121322601</c:v>
                </c:pt>
                <c:pt idx="1165" formatCode="General">
                  <c:v>1.1659984588623</c:v>
                </c:pt>
                <c:pt idx="1166" formatCode="General">
                  <c:v>1.16699850559234</c:v>
                </c:pt>
                <c:pt idx="1167" formatCode="General">
                  <c:v>1.1679985523223799</c:v>
                </c:pt>
                <c:pt idx="1168" formatCode="General">
                  <c:v>1.1689985990524201</c:v>
                </c:pt>
                <c:pt idx="1169" formatCode="General">
                  <c:v>1.16999864578247</c:v>
                </c:pt>
                <c:pt idx="1170" formatCode="General">
                  <c:v>1.17099869251251</c:v>
                </c:pt>
                <c:pt idx="1171" formatCode="General">
                  <c:v>1.1719987392425499</c:v>
                </c:pt>
                <c:pt idx="1172" formatCode="General">
                  <c:v>1.1729987859725901</c:v>
                </c:pt>
                <c:pt idx="1173" formatCode="General">
                  <c:v>1.1739988327026301</c:v>
                </c:pt>
                <c:pt idx="1174" formatCode="General">
                  <c:v>1.17499887943267</c:v>
                </c:pt>
                <c:pt idx="1175" formatCode="General">
                  <c:v>1.17599892616271</c:v>
                </c:pt>
                <c:pt idx="1176" formatCode="General">
                  <c:v>1.1769989728927599</c:v>
                </c:pt>
                <c:pt idx="1177" formatCode="General">
                  <c:v>1.1779990196228001</c:v>
                </c:pt>
                <c:pt idx="1178" formatCode="General">
                  <c:v>1.17899906635284</c:v>
                </c:pt>
                <c:pt idx="1179" formatCode="General">
                  <c:v>1.17999911308288</c:v>
                </c:pt>
                <c:pt idx="1180" formatCode="General">
                  <c:v>1.1809991598129199</c:v>
                </c:pt>
                <c:pt idx="1181" formatCode="General">
                  <c:v>1.1819992065429601</c:v>
                </c:pt>
                <c:pt idx="1182" formatCode="General">
                  <c:v>1.18299925327301</c:v>
                </c:pt>
                <c:pt idx="1183" formatCode="General">
                  <c:v>1.18399930000305</c:v>
                </c:pt>
                <c:pt idx="1184" formatCode="General">
                  <c:v>1.1849993467330899</c:v>
                </c:pt>
                <c:pt idx="1185" formatCode="General">
                  <c:v>1.1859993934631301</c:v>
                </c:pt>
                <c:pt idx="1186" formatCode="General">
                  <c:v>1.1869994401931701</c:v>
                </c:pt>
                <c:pt idx="1187" formatCode="General">
                  <c:v>1.18799948692321</c:v>
                </c:pt>
                <c:pt idx="1188" formatCode="General">
                  <c:v>1.18899953365325</c:v>
                </c:pt>
                <c:pt idx="1189" formatCode="General">
                  <c:v>1.1899995803832999</c:v>
                </c:pt>
                <c:pt idx="1190" formatCode="General">
                  <c:v>1.1909996271133401</c:v>
                </c:pt>
                <c:pt idx="1191" formatCode="General">
                  <c:v>1.19199967384338</c:v>
                </c:pt>
                <c:pt idx="1192" formatCode="General">
                  <c:v>1.19299972057342</c:v>
                </c:pt>
                <c:pt idx="1193" formatCode="General">
                  <c:v>1.1939997673034599</c:v>
                </c:pt>
                <c:pt idx="1194" formatCode="General">
                  <c:v>1.1949998140335001</c:v>
                </c:pt>
                <c:pt idx="1195" formatCode="General">
                  <c:v>1.19599986076354</c:v>
                </c:pt>
                <c:pt idx="1196" formatCode="General">
                  <c:v>1.19699990749359</c:v>
                </c:pt>
                <c:pt idx="1197" formatCode="General">
                  <c:v>1.1979999542236299</c:v>
                </c:pt>
                <c:pt idx="1198" formatCode="General">
                  <c:v>1.1990000009536701</c:v>
                </c:pt>
                <c:pt idx="1199" formatCode="General">
                  <c:v>1.20000004768371</c:v>
                </c:pt>
                <c:pt idx="1200" formatCode="General">
                  <c:v>1.20100009441375</c:v>
                </c:pt>
                <c:pt idx="1201" formatCode="General">
                  <c:v>1.2020001411437899</c:v>
                </c:pt>
                <c:pt idx="1202" formatCode="General">
                  <c:v>1.2030001878738401</c:v>
                </c:pt>
                <c:pt idx="1203" formatCode="General">
                  <c:v>1.2040002346038801</c:v>
                </c:pt>
                <c:pt idx="1204" formatCode="General">
                  <c:v>1.20500028133392</c:v>
                </c:pt>
                <c:pt idx="1205" formatCode="General">
                  <c:v>1.20600032806396</c:v>
                </c:pt>
                <c:pt idx="1206" formatCode="General">
                  <c:v>1.2070003747939999</c:v>
                </c:pt>
                <c:pt idx="1207" formatCode="General">
                  <c:v>1.2080004215240401</c:v>
                </c:pt>
                <c:pt idx="1208" formatCode="General">
                  <c:v>1.20900046825408</c:v>
                </c:pt>
                <c:pt idx="1209" formatCode="General">
                  <c:v>1.21000051498413</c:v>
                </c:pt>
                <c:pt idx="1210" formatCode="General">
                  <c:v>1.2110005617141699</c:v>
                </c:pt>
                <c:pt idx="1211" formatCode="General">
                  <c:v>1.2120006084442101</c:v>
                </c:pt>
                <c:pt idx="1212" formatCode="General">
                  <c:v>1.21300065517425</c:v>
                </c:pt>
                <c:pt idx="1213" formatCode="General">
                  <c:v>1.21400070190429</c:v>
                </c:pt>
                <c:pt idx="1214" formatCode="General">
                  <c:v>1.2150007486343299</c:v>
                </c:pt>
                <c:pt idx="1215" formatCode="General">
                  <c:v>1.2160007953643699</c:v>
                </c:pt>
                <c:pt idx="1216" formatCode="General">
                  <c:v>1.2170008420944201</c:v>
                </c:pt>
                <c:pt idx="1217" formatCode="General">
                  <c:v>1.21800088882446</c:v>
                </c:pt>
                <c:pt idx="1218" formatCode="General">
                  <c:v>1.2190009355545</c:v>
                </c:pt>
                <c:pt idx="1219" formatCode="General">
                  <c:v>1.2200009822845399</c:v>
                </c:pt>
                <c:pt idx="1220" formatCode="General">
                  <c:v>1.2210010290145801</c:v>
                </c:pt>
                <c:pt idx="1221" formatCode="General">
                  <c:v>1.22200107574462</c:v>
                </c:pt>
                <c:pt idx="1222" formatCode="General">
                  <c:v>1.22300112247467</c:v>
                </c:pt>
                <c:pt idx="1223" formatCode="General">
                  <c:v>1.2240011692047099</c:v>
                </c:pt>
                <c:pt idx="1224" formatCode="General">
                  <c:v>1.2250012159347501</c:v>
                </c:pt>
                <c:pt idx="1225" formatCode="General">
                  <c:v>1.22600126266479</c:v>
                </c:pt>
                <c:pt idx="1226" formatCode="General">
                  <c:v>1.22700130939483</c:v>
                </c:pt>
                <c:pt idx="1227" formatCode="General">
                  <c:v>1.2280013561248699</c:v>
                </c:pt>
                <c:pt idx="1228" formatCode="General">
                  <c:v>1.2290014028549101</c:v>
                </c:pt>
                <c:pt idx="1229" formatCode="General">
                  <c:v>1.23000144958496</c:v>
                </c:pt>
                <c:pt idx="1230" formatCode="General">
                  <c:v>1.231001496315</c:v>
                </c:pt>
                <c:pt idx="1231" formatCode="General">
                  <c:v>1.2320015430450399</c:v>
                </c:pt>
                <c:pt idx="1232" formatCode="General">
                  <c:v>1.2330015897750799</c:v>
                </c:pt>
                <c:pt idx="1233" formatCode="General">
                  <c:v>1.2340016365051201</c:v>
                </c:pt>
                <c:pt idx="1234" formatCode="General">
                  <c:v>1.23500168323516</c:v>
                </c:pt>
                <c:pt idx="1235" formatCode="General">
                  <c:v>1.23600172996521</c:v>
                </c:pt>
                <c:pt idx="1236" formatCode="General">
                  <c:v>1.2370017766952499</c:v>
                </c:pt>
                <c:pt idx="1237" formatCode="General">
                  <c:v>1.2380018234252901</c:v>
                </c:pt>
                <c:pt idx="1238" formatCode="General">
                  <c:v>1.23900187015533</c:v>
                </c:pt>
                <c:pt idx="1239" formatCode="General">
                  <c:v>1.24000191688537</c:v>
                </c:pt>
                <c:pt idx="1240" formatCode="General">
                  <c:v>1.2410019636154099</c:v>
                </c:pt>
                <c:pt idx="1241" formatCode="General">
                  <c:v>1.2420020103454501</c:v>
                </c:pt>
                <c:pt idx="1242" formatCode="General">
                  <c:v>1.2430020570755</c:v>
                </c:pt>
                <c:pt idx="1243" formatCode="General">
                  <c:v>1.24400210380554</c:v>
                </c:pt>
                <c:pt idx="1244" formatCode="General">
                  <c:v>1.2450021505355799</c:v>
                </c:pt>
                <c:pt idx="1245" formatCode="General">
                  <c:v>1.2460021972656199</c:v>
                </c:pt>
                <c:pt idx="1246" formatCode="General">
                  <c:v>1.2470022439956601</c:v>
                </c:pt>
                <c:pt idx="1247" formatCode="General">
                  <c:v>1.2480022907257</c:v>
                </c:pt>
                <c:pt idx="1248" formatCode="General">
                  <c:v>1.24900233745574</c:v>
                </c:pt>
                <c:pt idx="1249" formatCode="General">
                  <c:v>1.2500023841857899</c:v>
                </c:pt>
                <c:pt idx="1250" formatCode="General">
                  <c:v>1.2510024309158301</c:v>
                </c:pt>
                <c:pt idx="1251" formatCode="General">
                  <c:v>1.25200247764587</c:v>
                </c:pt>
                <c:pt idx="1252" formatCode="General">
                  <c:v>1.25300252437591</c:v>
                </c:pt>
                <c:pt idx="1253" formatCode="General">
                  <c:v>1.2540025711059499</c:v>
                </c:pt>
                <c:pt idx="1254" formatCode="General">
                  <c:v>1.2550026178359901</c:v>
                </c:pt>
                <c:pt idx="1255" formatCode="General">
                  <c:v>1.25600266456604</c:v>
                </c:pt>
                <c:pt idx="1256" formatCode="General">
                  <c:v>1.25700271129608</c:v>
                </c:pt>
                <c:pt idx="1257" formatCode="General">
                  <c:v>1.2580027580261199</c:v>
                </c:pt>
                <c:pt idx="1258" formatCode="General">
                  <c:v>1.2590028047561601</c:v>
                </c:pt>
                <c:pt idx="1259" formatCode="General">
                  <c:v>1.2600028514862001</c:v>
                </c:pt>
                <c:pt idx="1260" formatCode="General">
                  <c:v>1.26100289821624</c:v>
                </c:pt>
                <c:pt idx="1261" formatCode="General">
                  <c:v>1.26200294494628</c:v>
                </c:pt>
                <c:pt idx="1262" formatCode="General">
                  <c:v>1.2630029916763299</c:v>
                </c:pt>
                <c:pt idx="1263" formatCode="General">
                  <c:v>1.2640030384063701</c:v>
                </c:pt>
                <c:pt idx="1264" formatCode="General">
                  <c:v>1.26500308513641</c:v>
                </c:pt>
                <c:pt idx="1265" formatCode="General">
                  <c:v>1.26600313186645</c:v>
                </c:pt>
                <c:pt idx="1266" formatCode="General">
                  <c:v>1.2670031785964899</c:v>
                </c:pt>
                <c:pt idx="1267" formatCode="General">
                  <c:v>1.2680032253265301</c:v>
                </c:pt>
                <c:pt idx="1268" formatCode="General">
                  <c:v>1.26900327205657</c:v>
                </c:pt>
                <c:pt idx="1269" formatCode="General">
                  <c:v>1.27000331878662</c:v>
                </c:pt>
                <c:pt idx="1270" formatCode="General">
                  <c:v>1.2710033655166599</c:v>
                </c:pt>
                <c:pt idx="1271" formatCode="General">
                  <c:v>1.2720034122467001</c:v>
                </c:pt>
                <c:pt idx="1272" formatCode="General">
                  <c:v>1.2730034589767401</c:v>
                </c:pt>
                <c:pt idx="1273" formatCode="General">
                  <c:v>1.27400350570678</c:v>
                </c:pt>
                <c:pt idx="1274" formatCode="General">
                  <c:v>1.27500355243682</c:v>
                </c:pt>
                <c:pt idx="1275" formatCode="General">
                  <c:v>1.2760035991668699</c:v>
                </c:pt>
                <c:pt idx="1276" formatCode="General">
                  <c:v>1.2770036458969101</c:v>
                </c:pt>
                <c:pt idx="1277" formatCode="General">
                  <c:v>1.27800369262695</c:v>
                </c:pt>
                <c:pt idx="1278" formatCode="General">
                  <c:v>1.27900373935699</c:v>
                </c:pt>
                <c:pt idx="1279" formatCode="General">
                  <c:v>1.2800037860870299</c:v>
                </c:pt>
                <c:pt idx="1280" formatCode="General">
                  <c:v>1.2810038328170701</c:v>
                </c:pt>
                <c:pt idx="1281" formatCode="General">
                  <c:v>1.28200387954711</c:v>
                </c:pt>
                <c:pt idx="1282" formatCode="General">
                  <c:v>1.28300392627716</c:v>
                </c:pt>
                <c:pt idx="1283" formatCode="General">
                  <c:v>1.2840039730071999</c:v>
                </c:pt>
                <c:pt idx="1284" formatCode="General">
                  <c:v>1.2850040197372401</c:v>
                </c:pt>
                <c:pt idx="1285" formatCode="General">
                  <c:v>1.28600406646728</c:v>
                </c:pt>
                <c:pt idx="1286" formatCode="General">
                  <c:v>1.28700411319732</c:v>
                </c:pt>
                <c:pt idx="1287" formatCode="General">
                  <c:v>1.2880041599273599</c:v>
                </c:pt>
                <c:pt idx="1288" formatCode="General">
                  <c:v>1.2890042066573999</c:v>
                </c:pt>
                <c:pt idx="1289" formatCode="General">
                  <c:v>1.2900042533874501</c:v>
                </c:pt>
                <c:pt idx="1290" formatCode="General">
                  <c:v>1.29100430011749</c:v>
                </c:pt>
                <c:pt idx="1291" formatCode="General">
                  <c:v>1.29200434684753</c:v>
                </c:pt>
                <c:pt idx="1292" formatCode="General">
                  <c:v>1.2930043935775699</c:v>
                </c:pt>
                <c:pt idx="1293" formatCode="General">
                  <c:v>1.2940044403076101</c:v>
                </c:pt>
                <c:pt idx="1294" formatCode="General">
                  <c:v>1.29500448703765</c:v>
                </c:pt>
                <c:pt idx="1295" formatCode="General">
                  <c:v>1.2960045337677</c:v>
                </c:pt>
                <c:pt idx="1296" formatCode="General">
                  <c:v>1.2970045804977399</c:v>
                </c:pt>
                <c:pt idx="1297" formatCode="General">
                  <c:v>1.2980046272277801</c:v>
                </c:pt>
                <c:pt idx="1298" formatCode="General">
                  <c:v>1.29900467395782</c:v>
                </c:pt>
                <c:pt idx="1299" formatCode="General">
                  <c:v>1.30000472068786</c:v>
                </c:pt>
                <c:pt idx="1300" formatCode="General">
                  <c:v>1.3010047674178999</c:v>
                </c:pt>
                <c:pt idx="1301" formatCode="General">
                  <c:v>1.3020048141479399</c:v>
                </c:pt>
                <c:pt idx="1302" formatCode="General">
                  <c:v>1.3030048608779901</c:v>
                </c:pt>
                <c:pt idx="1303" formatCode="General">
                  <c:v>1.30400490760803</c:v>
                </c:pt>
                <c:pt idx="1304" formatCode="General">
                  <c:v>1.30500495433807</c:v>
                </c:pt>
                <c:pt idx="1305" formatCode="General">
                  <c:v>1.3060050010681099</c:v>
                </c:pt>
                <c:pt idx="1306" formatCode="General">
                  <c:v>1.3070050477981501</c:v>
                </c:pt>
                <c:pt idx="1307" formatCode="General">
                  <c:v>1.30800509452819</c:v>
                </c:pt>
                <c:pt idx="1308" formatCode="General">
                  <c:v>1.30900514125823</c:v>
                </c:pt>
                <c:pt idx="1309" formatCode="General">
                  <c:v>1.3100051879882799</c:v>
                </c:pt>
                <c:pt idx="1310" formatCode="General">
                  <c:v>1.3110052347183201</c:v>
                </c:pt>
                <c:pt idx="1311" formatCode="General">
                  <c:v>1.31200528144836</c:v>
                </c:pt>
                <c:pt idx="1312" formatCode="General">
                  <c:v>1.3130053281784</c:v>
                </c:pt>
                <c:pt idx="1313" formatCode="General">
                  <c:v>1.3140053749084399</c:v>
                </c:pt>
                <c:pt idx="1314" formatCode="General">
                  <c:v>1.3150054216384801</c:v>
                </c:pt>
                <c:pt idx="1315" formatCode="General">
                  <c:v>1.3160054683685301</c:v>
                </c:pt>
                <c:pt idx="1316" formatCode="General">
                  <c:v>1.31700551509857</c:v>
                </c:pt>
                <c:pt idx="1317" formatCode="General">
                  <c:v>1.31800556182861</c:v>
                </c:pt>
                <c:pt idx="1318" formatCode="General">
                  <c:v>1.3190056085586499</c:v>
                </c:pt>
                <c:pt idx="1319" formatCode="General">
                  <c:v>1.3200056552886901</c:v>
                </c:pt>
                <c:pt idx="1320" formatCode="General">
                  <c:v>1.32100570201873</c:v>
                </c:pt>
                <c:pt idx="1321" formatCode="General">
                  <c:v>1.32200574874877</c:v>
                </c:pt>
                <c:pt idx="1322" formatCode="General">
                  <c:v>1.3230057954788199</c:v>
                </c:pt>
                <c:pt idx="1323" formatCode="General">
                  <c:v>1.3240058422088601</c:v>
                </c:pt>
                <c:pt idx="1324" formatCode="General">
                  <c:v>1.3250058889389</c:v>
                </c:pt>
                <c:pt idx="1325" formatCode="General">
                  <c:v>1.32600593566894</c:v>
                </c:pt>
                <c:pt idx="1326" formatCode="General">
                  <c:v>1.3270059823989799</c:v>
                </c:pt>
                <c:pt idx="1327" formatCode="General">
                  <c:v>1.3280060291290201</c:v>
                </c:pt>
                <c:pt idx="1328" formatCode="General">
                  <c:v>1.3290060758590601</c:v>
                </c:pt>
                <c:pt idx="1329" formatCode="General">
                  <c:v>1.33000612258911</c:v>
                </c:pt>
                <c:pt idx="1330" formatCode="General">
                  <c:v>1.3310061693191499</c:v>
                </c:pt>
                <c:pt idx="1331" formatCode="General">
                  <c:v>1.3320062160491899</c:v>
                </c:pt>
                <c:pt idx="1332" formatCode="General">
                  <c:v>1.3330062627792301</c:v>
                </c:pt>
                <c:pt idx="1333" formatCode="General">
                  <c:v>1.33400630950927</c:v>
                </c:pt>
                <c:pt idx="1334" formatCode="General">
                  <c:v>1.33500635623931</c:v>
                </c:pt>
                <c:pt idx="1335" formatCode="General">
                  <c:v>1.3360064029693599</c:v>
                </c:pt>
                <c:pt idx="1336" formatCode="General">
                  <c:v>1.3370064496994001</c:v>
                </c:pt>
                <c:pt idx="1337" formatCode="General">
                  <c:v>1.33800649642944</c:v>
                </c:pt>
                <c:pt idx="1338" formatCode="General">
                  <c:v>1.33900654315948</c:v>
                </c:pt>
                <c:pt idx="1339" formatCode="General">
                  <c:v>1.3400065898895199</c:v>
                </c:pt>
                <c:pt idx="1340" formatCode="General">
                  <c:v>1.3410066366195601</c:v>
                </c:pt>
                <c:pt idx="1341" formatCode="General">
                  <c:v>1.3420066833496</c:v>
                </c:pt>
                <c:pt idx="1342" formatCode="General">
                  <c:v>1.34300673007965</c:v>
                </c:pt>
                <c:pt idx="1343" formatCode="General">
                  <c:v>1.3440067768096899</c:v>
                </c:pt>
                <c:pt idx="1344" formatCode="General">
                  <c:v>1.3450068235397299</c:v>
                </c:pt>
                <c:pt idx="1345" formatCode="General">
                  <c:v>1.3460068702697701</c:v>
                </c:pt>
                <c:pt idx="1346" formatCode="General">
                  <c:v>1.34700691699981</c:v>
                </c:pt>
                <c:pt idx="1347" formatCode="General">
                  <c:v>1.34800696372985</c:v>
                </c:pt>
                <c:pt idx="1348" formatCode="General">
                  <c:v>1.3490070104598899</c:v>
                </c:pt>
                <c:pt idx="1349" formatCode="General">
                  <c:v>1.3500070571899401</c:v>
                </c:pt>
                <c:pt idx="1350" formatCode="General">
                  <c:v>1.35100710391998</c:v>
                </c:pt>
                <c:pt idx="1351" formatCode="General">
                  <c:v>1.35200715065002</c:v>
                </c:pt>
                <c:pt idx="1352" formatCode="General">
                  <c:v>1.3530071973800599</c:v>
                </c:pt>
                <c:pt idx="1353" formatCode="General">
                  <c:v>1.3540072441101001</c:v>
                </c:pt>
                <c:pt idx="1354" formatCode="General">
                  <c:v>1.35500729084014</c:v>
                </c:pt>
                <c:pt idx="1355" formatCode="General">
                  <c:v>1.35600733757019</c:v>
                </c:pt>
                <c:pt idx="1356" formatCode="General">
                  <c:v>1.3570073843002299</c:v>
                </c:pt>
                <c:pt idx="1357" formatCode="General">
                  <c:v>1.3580074310302701</c:v>
                </c:pt>
                <c:pt idx="1358" formatCode="General">
                  <c:v>1.3590074777603101</c:v>
                </c:pt>
                <c:pt idx="1359" formatCode="General">
                  <c:v>1.36000752449035</c:v>
                </c:pt>
                <c:pt idx="1360" formatCode="General">
                  <c:v>1.36100757122039</c:v>
                </c:pt>
                <c:pt idx="1361" formatCode="General">
                  <c:v>1.3620076179504299</c:v>
                </c:pt>
                <c:pt idx="1362" formatCode="General">
                  <c:v>1.3630076646804801</c:v>
                </c:pt>
                <c:pt idx="1363" formatCode="General">
                  <c:v>1.36400771141052</c:v>
                </c:pt>
                <c:pt idx="1364" formatCode="General">
                  <c:v>1.36500775814056</c:v>
                </c:pt>
                <c:pt idx="1365" formatCode="General">
                  <c:v>1.3660078048705999</c:v>
                </c:pt>
                <c:pt idx="1366" formatCode="General">
                  <c:v>1.3670078516006401</c:v>
                </c:pt>
                <c:pt idx="1367" formatCode="General">
                  <c:v>1.36800789833068</c:v>
                </c:pt>
                <c:pt idx="1368" formatCode="General">
                  <c:v>1.36900794506073</c:v>
                </c:pt>
                <c:pt idx="1369" formatCode="General">
                  <c:v>1.3700079917907699</c:v>
                </c:pt>
                <c:pt idx="1370" formatCode="General">
                  <c:v>1.3710080385208101</c:v>
                </c:pt>
                <c:pt idx="1371" formatCode="General">
                  <c:v>1.3720080852508501</c:v>
                </c:pt>
                <c:pt idx="1372" formatCode="General">
                  <c:v>1.37300813198089</c:v>
                </c:pt>
                <c:pt idx="1373" formatCode="General">
                  <c:v>1.37400817871093</c:v>
                </c:pt>
                <c:pt idx="1374" formatCode="General">
                  <c:v>1.3750082254409699</c:v>
                </c:pt>
                <c:pt idx="1375" formatCode="General">
                  <c:v>1.3760082721710201</c:v>
                </c:pt>
                <c:pt idx="1376" formatCode="General">
                  <c:v>1.37700831890106</c:v>
                </c:pt>
                <c:pt idx="1377" formatCode="General">
                  <c:v>1.3780083656311</c:v>
                </c:pt>
                <c:pt idx="1378" formatCode="General">
                  <c:v>1.3790084123611399</c:v>
                </c:pt>
                <c:pt idx="1379" formatCode="General">
                  <c:v>1.3800084590911801</c:v>
                </c:pt>
                <c:pt idx="1380" formatCode="General">
                  <c:v>1.38100850582122</c:v>
                </c:pt>
                <c:pt idx="1381" formatCode="General">
                  <c:v>1.38200855255126</c:v>
                </c:pt>
                <c:pt idx="1382" formatCode="General">
                  <c:v>1.3830085992813099</c:v>
                </c:pt>
                <c:pt idx="1383" formatCode="General">
                  <c:v>1.3840086460113501</c:v>
                </c:pt>
                <c:pt idx="1384" formatCode="General">
                  <c:v>1.38500869274139</c:v>
                </c:pt>
                <c:pt idx="1385" formatCode="General">
                  <c:v>1.38600873947143</c:v>
                </c:pt>
                <c:pt idx="1386" formatCode="General">
                  <c:v>1.3870087862014699</c:v>
                </c:pt>
                <c:pt idx="1387" formatCode="General">
                  <c:v>1.3880088329315099</c:v>
                </c:pt>
                <c:pt idx="1388" formatCode="General">
                  <c:v>1.3890088796615601</c:v>
                </c:pt>
                <c:pt idx="1389" formatCode="General">
                  <c:v>1.3900089263916</c:v>
                </c:pt>
                <c:pt idx="1390" formatCode="General">
                  <c:v>1.39100897312164</c:v>
                </c:pt>
                <c:pt idx="1391" formatCode="General">
                  <c:v>1.3920090198516799</c:v>
                </c:pt>
                <c:pt idx="1392" formatCode="General">
                  <c:v>1.3930090665817201</c:v>
                </c:pt>
                <c:pt idx="1393" formatCode="General">
                  <c:v>1.39400911331176</c:v>
                </c:pt>
                <c:pt idx="1394" formatCode="General">
                  <c:v>1.3950091600418</c:v>
                </c:pt>
                <c:pt idx="1395" formatCode="General">
                  <c:v>1.3960092067718499</c:v>
                </c:pt>
                <c:pt idx="1396" formatCode="General">
                  <c:v>1.3970092535018901</c:v>
                </c:pt>
                <c:pt idx="1397" formatCode="General">
                  <c:v>1.39800930023193</c:v>
                </c:pt>
                <c:pt idx="1398" formatCode="General">
                  <c:v>1.39900934696197</c:v>
                </c:pt>
                <c:pt idx="1399" formatCode="General">
                  <c:v>1.4000093936920099</c:v>
                </c:pt>
                <c:pt idx="1400" formatCode="General">
                  <c:v>1.4010094404220499</c:v>
                </c:pt>
                <c:pt idx="1401" formatCode="General">
                  <c:v>1.4020094871520901</c:v>
                </c:pt>
                <c:pt idx="1402" formatCode="General">
                  <c:v>1.40300953388214</c:v>
                </c:pt>
                <c:pt idx="1403" formatCode="General">
                  <c:v>1.40400958061218</c:v>
                </c:pt>
                <c:pt idx="1404" formatCode="General">
                  <c:v>1.4050096273422199</c:v>
                </c:pt>
                <c:pt idx="1405" formatCode="General">
                  <c:v>1.4060096740722601</c:v>
                </c:pt>
                <c:pt idx="1406" formatCode="General">
                  <c:v>1.4070097208023</c:v>
                </c:pt>
                <c:pt idx="1407" formatCode="General">
                  <c:v>1.40800976753234</c:v>
                </c:pt>
                <c:pt idx="1408" formatCode="General">
                  <c:v>1.4090098142623899</c:v>
                </c:pt>
                <c:pt idx="1409" formatCode="General">
                  <c:v>1.4100098609924301</c:v>
                </c:pt>
                <c:pt idx="1410" formatCode="General">
                  <c:v>1.41100990772247</c:v>
                </c:pt>
                <c:pt idx="1411" formatCode="General">
                  <c:v>1.41200995445251</c:v>
                </c:pt>
                <c:pt idx="1412" formatCode="General">
                  <c:v>1.4130100011825499</c:v>
                </c:pt>
                <c:pt idx="1413" formatCode="General">
                  <c:v>1.4140100479125901</c:v>
                </c:pt>
                <c:pt idx="1414" formatCode="General">
                  <c:v>1.4150100946426301</c:v>
                </c:pt>
                <c:pt idx="1415" formatCode="General">
                  <c:v>1.41601014137268</c:v>
                </c:pt>
                <c:pt idx="1416" formatCode="General">
                  <c:v>1.4170101881027199</c:v>
                </c:pt>
                <c:pt idx="1417" formatCode="General">
                  <c:v>1.4180102348327599</c:v>
                </c:pt>
                <c:pt idx="1418" formatCode="General">
                  <c:v>1.4190102815628001</c:v>
                </c:pt>
                <c:pt idx="1419" formatCode="General">
                  <c:v>1.42001032829284</c:v>
                </c:pt>
                <c:pt idx="1420" formatCode="General">
                  <c:v>1.42101037502288</c:v>
                </c:pt>
                <c:pt idx="1421" formatCode="General">
                  <c:v>1.4220104217529199</c:v>
                </c:pt>
                <c:pt idx="1422" formatCode="General">
                  <c:v>1.4230104684829701</c:v>
                </c:pt>
                <c:pt idx="1423" formatCode="General">
                  <c:v>1.42401051521301</c:v>
                </c:pt>
                <c:pt idx="1424" formatCode="General">
                  <c:v>1.42501056194305</c:v>
                </c:pt>
                <c:pt idx="1425" formatCode="General">
                  <c:v>1.4260106086730899</c:v>
                </c:pt>
                <c:pt idx="1426" formatCode="General">
                  <c:v>1.4270106554031301</c:v>
                </c:pt>
                <c:pt idx="1427" formatCode="General">
                  <c:v>1.4280107021331701</c:v>
                </c:pt>
                <c:pt idx="1428" formatCode="General">
                  <c:v>1.42901074886322</c:v>
                </c:pt>
                <c:pt idx="1429" formatCode="General">
                  <c:v>1.4300107955932599</c:v>
                </c:pt>
                <c:pt idx="1430" formatCode="General">
                  <c:v>1.4310108423232999</c:v>
                </c:pt>
                <c:pt idx="1431" formatCode="General">
                  <c:v>1.4320108890533401</c:v>
                </c:pt>
                <c:pt idx="1432" formatCode="General">
                  <c:v>1.43301093578338</c:v>
                </c:pt>
                <c:pt idx="1433" formatCode="General">
                  <c:v>1.43401098251342</c:v>
                </c:pt>
                <c:pt idx="1434" formatCode="General">
                  <c:v>1.4350110292434599</c:v>
                </c:pt>
                <c:pt idx="1435" formatCode="General">
                  <c:v>1.4360110759735101</c:v>
                </c:pt>
                <c:pt idx="1436" formatCode="General">
                  <c:v>1.43701112270355</c:v>
                </c:pt>
                <c:pt idx="1437" formatCode="General">
                  <c:v>1.43801116943359</c:v>
                </c:pt>
                <c:pt idx="1438" formatCode="General">
                  <c:v>1.4390112161636299</c:v>
                </c:pt>
                <c:pt idx="1439" formatCode="General">
                  <c:v>1.4400112628936701</c:v>
                </c:pt>
                <c:pt idx="1440" formatCode="General">
                  <c:v>1.44101130962371</c:v>
                </c:pt>
                <c:pt idx="1441" formatCode="General">
                  <c:v>1.44201135635375</c:v>
                </c:pt>
                <c:pt idx="1442" formatCode="General">
                  <c:v>1.4430114030837999</c:v>
                </c:pt>
                <c:pt idx="1443" formatCode="General">
                  <c:v>1.4440114498138401</c:v>
                </c:pt>
                <c:pt idx="1444" formatCode="General">
                  <c:v>1.4450114965438801</c:v>
                </c:pt>
                <c:pt idx="1445" formatCode="General">
                  <c:v>1.44601154327392</c:v>
                </c:pt>
                <c:pt idx="1446" formatCode="General">
                  <c:v>1.44701159000396</c:v>
                </c:pt>
                <c:pt idx="1447" formatCode="General">
                  <c:v>1.4480116367339999</c:v>
                </c:pt>
                <c:pt idx="1448" formatCode="General">
                  <c:v>1.4490116834640501</c:v>
                </c:pt>
                <c:pt idx="1449" formatCode="General">
                  <c:v>1.45001173019409</c:v>
                </c:pt>
                <c:pt idx="1450" formatCode="General">
                  <c:v>1.45101177692413</c:v>
                </c:pt>
                <c:pt idx="1451" formatCode="General">
                  <c:v>1.4520118236541699</c:v>
                </c:pt>
                <c:pt idx="1452" formatCode="General">
                  <c:v>1.4530118703842101</c:v>
                </c:pt>
                <c:pt idx="1453" formatCode="General">
                  <c:v>1.45401191711425</c:v>
                </c:pt>
                <c:pt idx="1454" formatCode="General">
                  <c:v>1.45501196384429</c:v>
                </c:pt>
                <c:pt idx="1455" formatCode="General">
                  <c:v>1.4560120105743399</c:v>
                </c:pt>
                <c:pt idx="1456" formatCode="General">
                  <c:v>1.4570120573043801</c:v>
                </c:pt>
                <c:pt idx="1457" formatCode="General">
                  <c:v>1.4580121040344201</c:v>
                </c:pt>
                <c:pt idx="1458" formatCode="General">
                  <c:v>1.45901215076446</c:v>
                </c:pt>
                <c:pt idx="1459" formatCode="General">
                  <c:v>1.4600121974945</c:v>
                </c:pt>
                <c:pt idx="1460" formatCode="General">
                  <c:v>1.4610122442245399</c:v>
                </c:pt>
                <c:pt idx="1461" formatCode="General">
                  <c:v>1.4620122909545801</c:v>
                </c:pt>
                <c:pt idx="1462" formatCode="General">
                  <c:v>1.46301233768463</c:v>
                </c:pt>
                <c:pt idx="1463" formatCode="General">
                  <c:v>1.46401238441467</c:v>
                </c:pt>
                <c:pt idx="1464" formatCode="General">
                  <c:v>1.4650124311447099</c:v>
                </c:pt>
                <c:pt idx="1465" formatCode="General">
                  <c:v>1.4660124778747501</c:v>
                </c:pt>
                <c:pt idx="1466" formatCode="General">
                  <c:v>1.46701252460479</c:v>
                </c:pt>
                <c:pt idx="1467" formatCode="General">
                  <c:v>1.46801257133483</c:v>
                </c:pt>
                <c:pt idx="1468" formatCode="General">
                  <c:v>1.4690126180648799</c:v>
                </c:pt>
                <c:pt idx="1469" formatCode="General">
                  <c:v>1.4700126647949201</c:v>
                </c:pt>
                <c:pt idx="1470" formatCode="General">
                  <c:v>1.47101271152496</c:v>
                </c:pt>
                <c:pt idx="1471" formatCode="General">
                  <c:v>1.472012758255</c:v>
                </c:pt>
                <c:pt idx="1472" formatCode="General">
                  <c:v>1.4730128049850399</c:v>
                </c:pt>
                <c:pt idx="1473" formatCode="General">
                  <c:v>1.4740128517150799</c:v>
                </c:pt>
                <c:pt idx="1474" formatCode="General">
                  <c:v>1.4750128984451201</c:v>
                </c:pt>
                <c:pt idx="1475" formatCode="General">
                  <c:v>1.47601294517517</c:v>
                </c:pt>
                <c:pt idx="1476" formatCode="General">
                  <c:v>1.47701299190521</c:v>
                </c:pt>
                <c:pt idx="1477" formatCode="General">
                  <c:v>1.4780130386352499</c:v>
                </c:pt>
                <c:pt idx="1478" formatCode="General">
                  <c:v>1.4790130853652901</c:v>
                </c:pt>
                <c:pt idx="1479" formatCode="General">
                  <c:v>1.48001313209533</c:v>
                </c:pt>
                <c:pt idx="1480" formatCode="General">
                  <c:v>1.48101317882537</c:v>
                </c:pt>
                <c:pt idx="1481" formatCode="General">
                  <c:v>1.4820132255554099</c:v>
                </c:pt>
                <c:pt idx="1482" formatCode="General">
                  <c:v>1.4830132722854601</c:v>
                </c:pt>
                <c:pt idx="1483" formatCode="General">
                  <c:v>1.4840133190155</c:v>
                </c:pt>
                <c:pt idx="1484" formatCode="General">
                  <c:v>1.48501336574554</c:v>
                </c:pt>
                <c:pt idx="1485" formatCode="General">
                  <c:v>1.4860134124755799</c:v>
                </c:pt>
                <c:pt idx="1486" formatCode="General">
                  <c:v>1.4870134592056199</c:v>
                </c:pt>
                <c:pt idx="1487" formatCode="General">
                  <c:v>1.4880135059356601</c:v>
                </c:pt>
                <c:pt idx="1488" formatCode="General">
                  <c:v>1.48901355266571</c:v>
                </c:pt>
                <c:pt idx="1489" formatCode="General">
                  <c:v>1.49001359939575</c:v>
                </c:pt>
                <c:pt idx="1490" formatCode="General">
                  <c:v>1.4910136461257899</c:v>
                </c:pt>
                <c:pt idx="1491" formatCode="General">
                  <c:v>1.4920136928558301</c:v>
                </c:pt>
                <c:pt idx="1492" formatCode="General">
                  <c:v>1.49301373958587</c:v>
                </c:pt>
                <c:pt idx="1493" formatCode="General">
                  <c:v>1.49401378631591</c:v>
                </c:pt>
                <c:pt idx="1494" formatCode="General">
                  <c:v>1.4950138330459499</c:v>
                </c:pt>
                <c:pt idx="1495" formatCode="General">
                  <c:v>1.4960138797760001</c:v>
                </c:pt>
                <c:pt idx="1496" formatCode="General">
                  <c:v>1.49701392650604</c:v>
                </c:pt>
                <c:pt idx="1497" formatCode="General">
                  <c:v>1.49801397323608</c:v>
                </c:pt>
                <c:pt idx="1498" formatCode="General">
                  <c:v>1.4990140199661199</c:v>
                </c:pt>
                <c:pt idx="1499" formatCode="General">
                  <c:v>1.5000140666961601</c:v>
                </c:pt>
                <c:pt idx="1500" formatCode="General">
                  <c:v>1.5010141134262001</c:v>
                </c:pt>
                <c:pt idx="1501" formatCode="General">
                  <c:v>1.50201416015625</c:v>
                </c:pt>
                <c:pt idx="1502" formatCode="General">
                  <c:v>1.5030142068862899</c:v>
                </c:pt>
                <c:pt idx="1503" formatCode="General">
                  <c:v>1.5040142536163299</c:v>
                </c:pt>
                <c:pt idx="1504" formatCode="General">
                  <c:v>1.5050143003463701</c:v>
                </c:pt>
                <c:pt idx="1505" formatCode="General">
                  <c:v>1.50601434707641</c:v>
                </c:pt>
                <c:pt idx="1506" formatCode="General">
                  <c:v>1.50701439380645</c:v>
                </c:pt>
                <c:pt idx="1507" formatCode="General">
                  <c:v>1.5080144405364899</c:v>
                </c:pt>
                <c:pt idx="1508" formatCode="General">
                  <c:v>1.5090144872665401</c:v>
                </c:pt>
                <c:pt idx="1509" formatCode="General">
                  <c:v>1.51001453399658</c:v>
                </c:pt>
                <c:pt idx="1510" formatCode="General">
                  <c:v>1.51101458072662</c:v>
                </c:pt>
                <c:pt idx="1511" formatCode="General">
                  <c:v>1.5120146274566599</c:v>
                </c:pt>
                <c:pt idx="1512" formatCode="General">
                  <c:v>1.5130146741867001</c:v>
                </c:pt>
                <c:pt idx="1513" formatCode="General">
                  <c:v>1.5140147209167401</c:v>
                </c:pt>
                <c:pt idx="1514" formatCode="General">
                  <c:v>1.51501476764678</c:v>
                </c:pt>
                <c:pt idx="1515" formatCode="General">
                  <c:v>1.5160148143768299</c:v>
                </c:pt>
                <c:pt idx="1516" formatCode="General">
                  <c:v>1.5170148611068699</c:v>
                </c:pt>
                <c:pt idx="1517" formatCode="General">
                  <c:v>1.5180149078369101</c:v>
                </c:pt>
                <c:pt idx="1518" formatCode="General">
                  <c:v>1.51901495456695</c:v>
                </c:pt>
                <c:pt idx="1519" formatCode="General">
                  <c:v>1.52001500129699</c:v>
                </c:pt>
                <c:pt idx="1520" formatCode="General">
                  <c:v>1.5210150480270299</c:v>
                </c:pt>
                <c:pt idx="1521" formatCode="General">
                  <c:v>1.5220150947570801</c:v>
                </c:pt>
                <c:pt idx="1522" formatCode="General">
                  <c:v>1.52301514148712</c:v>
                </c:pt>
                <c:pt idx="1523" formatCode="General">
                  <c:v>1.52401518821716</c:v>
                </c:pt>
                <c:pt idx="1524" formatCode="General">
                  <c:v>1.5250152349471999</c:v>
                </c:pt>
                <c:pt idx="1525" formatCode="General">
                  <c:v>1.5260152816772401</c:v>
                </c:pt>
                <c:pt idx="1526" formatCode="General">
                  <c:v>1.52701532840728</c:v>
                </c:pt>
                <c:pt idx="1527" formatCode="General">
                  <c:v>1.52801537513732</c:v>
                </c:pt>
                <c:pt idx="1528" formatCode="General">
                  <c:v>1.5290154218673699</c:v>
                </c:pt>
                <c:pt idx="1529" formatCode="General">
                  <c:v>1.5300154685974099</c:v>
                </c:pt>
                <c:pt idx="1530" formatCode="General">
                  <c:v>1.5310155153274501</c:v>
                </c:pt>
                <c:pt idx="1531" formatCode="General">
                  <c:v>1.53201556205749</c:v>
                </c:pt>
                <c:pt idx="1532" formatCode="General">
                  <c:v>1.53301560878753</c:v>
                </c:pt>
                <c:pt idx="1533" formatCode="General">
                  <c:v>1.5340156555175699</c:v>
                </c:pt>
                <c:pt idx="1534" formatCode="General">
                  <c:v>1.5350157022476101</c:v>
                </c:pt>
                <c:pt idx="1535" formatCode="General">
                  <c:v>1.53601574897766</c:v>
                </c:pt>
                <c:pt idx="1536" formatCode="General">
                  <c:v>1.5370157957077</c:v>
                </c:pt>
                <c:pt idx="1537" formatCode="General">
                  <c:v>1.5380158424377399</c:v>
                </c:pt>
                <c:pt idx="1538" formatCode="General">
                  <c:v>1.5390158891677801</c:v>
                </c:pt>
                <c:pt idx="1539" formatCode="General">
                  <c:v>1.54001593589782</c:v>
                </c:pt>
                <c:pt idx="1540" formatCode="General">
                  <c:v>1.54101598262786</c:v>
                </c:pt>
                <c:pt idx="1541" formatCode="General">
                  <c:v>1.5420160293579099</c:v>
                </c:pt>
                <c:pt idx="1542" formatCode="General">
                  <c:v>1.5430160760879501</c:v>
                </c:pt>
                <c:pt idx="1543" formatCode="General">
                  <c:v>1.5440161228179901</c:v>
                </c:pt>
                <c:pt idx="1544" formatCode="General">
                  <c:v>1.54501616954803</c:v>
                </c:pt>
                <c:pt idx="1545" formatCode="General">
                  <c:v>1.54601621627807</c:v>
                </c:pt>
                <c:pt idx="1546" formatCode="General">
                  <c:v>1.5470162630081099</c:v>
                </c:pt>
                <c:pt idx="1547" formatCode="General">
                  <c:v>1.5480163097381501</c:v>
                </c:pt>
                <c:pt idx="1548" formatCode="General">
                  <c:v>1.5490163564682</c:v>
                </c:pt>
                <c:pt idx="1549" formatCode="General">
                  <c:v>1.55001640319824</c:v>
                </c:pt>
                <c:pt idx="1550" formatCode="General">
                  <c:v>1.5510164499282799</c:v>
                </c:pt>
                <c:pt idx="1551" formatCode="General">
                  <c:v>1.5520164966583201</c:v>
                </c:pt>
                <c:pt idx="1552" formatCode="General">
                  <c:v>1.55301654338836</c:v>
                </c:pt>
                <c:pt idx="1553" formatCode="General">
                  <c:v>1.5540165901184</c:v>
                </c:pt>
                <c:pt idx="1554" formatCode="General">
                  <c:v>1.5550166368484399</c:v>
                </c:pt>
                <c:pt idx="1555" formatCode="General">
                  <c:v>1.5560166835784901</c:v>
                </c:pt>
                <c:pt idx="1556" formatCode="General">
                  <c:v>1.5570167303085301</c:v>
                </c:pt>
                <c:pt idx="1557" formatCode="General">
                  <c:v>1.55801677703857</c:v>
                </c:pt>
                <c:pt idx="1558" formatCode="General">
                  <c:v>1.5590168237686099</c:v>
                </c:pt>
                <c:pt idx="1559" formatCode="General">
                  <c:v>1.5600168704986499</c:v>
                </c:pt>
                <c:pt idx="1560" formatCode="General">
                  <c:v>1.5610169172286901</c:v>
                </c:pt>
                <c:pt idx="1561" formatCode="General">
                  <c:v>1.56201696395874</c:v>
                </c:pt>
                <c:pt idx="1562" formatCode="General">
                  <c:v>1.56301701068878</c:v>
                </c:pt>
                <c:pt idx="1563" formatCode="General">
                  <c:v>1.5640170574188199</c:v>
                </c:pt>
                <c:pt idx="1564" formatCode="General">
                  <c:v>1.5650171041488601</c:v>
                </c:pt>
                <c:pt idx="1565" formatCode="General">
                  <c:v>1.5660171508789</c:v>
                </c:pt>
                <c:pt idx="1566" formatCode="General">
                  <c:v>1.56701719760894</c:v>
                </c:pt>
                <c:pt idx="1567" formatCode="General">
                  <c:v>1.5680172443389799</c:v>
                </c:pt>
                <c:pt idx="1568" formatCode="General">
                  <c:v>1.5690172910690301</c:v>
                </c:pt>
                <c:pt idx="1569" formatCode="General">
                  <c:v>1.57001733779907</c:v>
                </c:pt>
                <c:pt idx="1570" formatCode="General">
                  <c:v>1.57101738452911</c:v>
                </c:pt>
                <c:pt idx="1571" formatCode="General">
                  <c:v>1.5720174312591499</c:v>
                </c:pt>
                <c:pt idx="1572" formatCode="General">
                  <c:v>1.5730174779891899</c:v>
                </c:pt>
                <c:pt idx="1573" formatCode="General">
                  <c:v>1.5740175247192301</c:v>
                </c:pt>
                <c:pt idx="1574" formatCode="General">
                  <c:v>1.57501757144927</c:v>
                </c:pt>
                <c:pt idx="1575" formatCode="General">
                  <c:v>1.57601761817932</c:v>
                </c:pt>
                <c:pt idx="1576" formatCode="General">
                  <c:v>1.5770176649093599</c:v>
                </c:pt>
                <c:pt idx="1577" formatCode="General">
                  <c:v>1.5780177116394001</c:v>
                </c:pt>
                <c:pt idx="1578" formatCode="General">
                  <c:v>1.57901775836944</c:v>
                </c:pt>
                <c:pt idx="1579" formatCode="General">
                  <c:v>1.58001780509948</c:v>
                </c:pt>
                <c:pt idx="1580" formatCode="General">
                  <c:v>1.5810178518295199</c:v>
                </c:pt>
                <c:pt idx="1581" formatCode="General">
                  <c:v>1.5820178985595701</c:v>
                </c:pt>
                <c:pt idx="1582" formatCode="General">
                  <c:v>1.58301794528961</c:v>
                </c:pt>
                <c:pt idx="1583" formatCode="General">
                  <c:v>1.58401799201965</c:v>
                </c:pt>
                <c:pt idx="1584" formatCode="General">
                  <c:v>1.5850180387496899</c:v>
                </c:pt>
                <c:pt idx="1585" formatCode="General">
                  <c:v>1.5860180854797301</c:v>
                </c:pt>
                <c:pt idx="1586" formatCode="General">
                  <c:v>1.5870181322097701</c:v>
                </c:pt>
                <c:pt idx="1587" formatCode="General">
                  <c:v>1.58801817893981</c:v>
                </c:pt>
                <c:pt idx="1588" formatCode="General">
                  <c:v>1.58901822566986</c:v>
                </c:pt>
                <c:pt idx="1589" formatCode="General">
                  <c:v>1.5900182723998999</c:v>
                </c:pt>
                <c:pt idx="1590" formatCode="General">
                  <c:v>1.5910183191299401</c:v>
                </c:pt>
                <c:pt idx="1591" formatCode="General">
                  <c:v>1.59201836585998</c:v>
                </c:pt>
                <c:pt idx="1592" formatCode="General">
                  <c:v>1.59301841259002</c:v>
                </c:pt>
                <c:pt idx="1593" formatCode="General">
                  <c:v>1.5940184593200599</c:v>
                </c:pt>
                <c:pt idx="1594" formatCode="General">
                  <c:v>1.5950185060501001</c:v>
                </c:pt>
                <c:pt idx="1595" formatCode="General">
                  <c:v>1.59601855278015</c:v>
                </c:pt>
                <c:pt idx="1596" formatCode="General">
                  <c:v>1.59701859951019</c:v>
                </c:pt>
                <c:pt idx="1597" formatCode="General">
                  <c:v>1.5980186462402299</c:v>
                </c:pt>
                <c:pt idx="1598" formatCode="General">
                  <c:v>1.5990186929702701</c:v>
                </c:pt>
                <c:pt idx="1599" formatCode="General">
                  <c:v>1.6000187397003101</c:v>
                </c:pt>
                <c:pt idx="1600" formatCode="General">
                  <c:v>1.60101878643035</c:v>
                </c:pt>
                <c:pt idx="1601" formatCode="General">
                  <c:v>1.6020188331603999</c:v>
                </c:pt>
                <c:pt idx="1602" formatCode="General">
                  <c:v>1.6030188798904399</c:v>
                </c:pt>
                <c:pt idx="1603" formatCode="General">
                  <c:v>1.6040189266204801</c:v>
                </c:pt>
                <c:pt idx="1604" formatCode="General">
                  <c:v>1.60501897335052</c:v>
                </c:pt>
                <c:pt idx="1605" formatCode="General">
                  <c:v>1.60601902008056</c:v>
                </c:pt>
                <c:pt idx="1606" formatCode="General">
                  <c:v>1.6070190668105999</c:v>
                </c:pt>
                <c:pt idx="1607" formatCode="General">
                  <c:v>1.6080191135406401</c:v>
                </c:pt>
                <c:pt idx="1608" formatCode="General">
                  <c:v>1.60901916027069</c:v>
                </c:pt>
                <c:pt idx="1609" formatCode="General">
                  <c:v>1.61001920700073</c:v>
                </c:pt>
                <c:pt idx="1610" formatCode="General">
                  <c:v>1.6110192537307699</c:v>
                </c:pt>
                <c:pt idx="1611" formatCode="General">
                  <c:v>1.6120193004608101</c:v>
                </c:pt>
                <c:pt idx="1612" formatCode="General">
                  <c:v>1.6130193471908501</c:v>
                </c:pt>
                <c:pt idx="1613" formatCode="General">
                  <c:v>1.61401939392089</c:v>
                </c:pt>
                <c:pt idx="1614" formatCode="General">
                  <c:v>1.6150194406509299</c:v>
                </c:pt>
                <c:pt idx="1615" formatCode="General">
                  <c:v>1.6160194873809799</c:v>
                </c:pt>
                <c:pt idx="1616" formatCode="General">
                  <c:v>1.6170195341110201</c:v>
                </c:pt>
                <c:pt idx="1617" formatCode="General">
                  <c:v>1.61801958084106</c:v>
                </c:pt>
                <c:pt idx="1618" formatCode="General">
                  <c:v>1.6190196275711</c:v>
                </c:pt>
                <c:pt idx="1619" formatCode="General">
                  <c:v>1.6200196743011399</c:v>
                </c:pt>
                <c:pt idx="1620" formatCode="General">
                  <c:v>1.6210197210311801</c:v>
                </c:pt>
                <c:pt idx="1621" formatCode="General">
                  <c:v>1.62201976776123</c:v>
                </c:pt>
                <c:pt idx="1622" formatCode="General">
                  <c:v>1.62301981449127</c:v>
                </c:pt>
                <c:pt idx="1623" formatCode="General">
                  <c:v>1.6240198612213099</c:v>
                </c:pt>
                <c:pt idx="1624" formatCode="General">
                  <c:v>1.6250199079513501</c:v>
                </c:pt>
                <c:pt idx="1625" formatCode="General">
                  <c:v>1.62601995468139</c:v>
                </c:pt>
                <c:pt idx="1626" formatCode="General">
                  <c:v>1.62702000141143</c:v>
                </c:pt>
                <c:pt idx="1627" formatCode="General">
                  <c:v>1.6280200481414699</c:v>
                </c:pt>
                <c:pt idx="1628" formatCode="General">
                  <c:v>1.6290200948715201</c:v>
                </c:pt>
                <c:pt idx="1629" formatCode="General">
                  <c:v>1.6300201416015601</c:v>
                </c:pt>
                <c:pt idx="1630" formatCode="General">
                  <c:v>1.6310201883316</c:v>
                </c:pt>
                <c:pt idx="1631" formatCode="General">
                  <c:v>1.63202023506164</c:v>
                </c:pt>
                <c:pt idx="1632" formatCode="General">
                  <c:v>1.6330202817916799</c:v>
                </c:pt>
                <c:pt idx="1633" formatCode="General">
                  <c:v>1.6340203285217201</c:v>
                </c:pt>
                <c:pt idx="1634" formatCode="General">
                  <c:v>1.63502037525177</c:v>
                </c:pt>
                <c:pt idx="1635" formatCode="General">
                  <c:v>1.63602042198181</c:v>
                </c:pt>
                <c:pt idx="1636" formatCode="General">
                  <c:v>1.6370204687118499</c:v>
                </c:pt>
                <c:pt idx="1637" formatCode="General">
                  <c:v>1.6380205154418901</c:v>
                </c:pt>
                <c:pt idx="1638" formatCode="General">
                  <c:v>1.63902056217193</c:v>
                </c:pt>
                <c:pt idx="1639" formatCode="General">
                  <c:v>1.64002060890197</c:v>
                </c:pt>
                <c:pt idx="1640" formatCode="General">
                  <c:v>1.6410206556320099</c:v>
                </c:pt>
                <c:pt idx="1641" formatCode="General">
                  <c:v>1.6420207023620601</c:v>
                </c:pt>
                <c:pt idx="1642" formatCode="General">
                  <c:v>1.6430207490921001</c:v>
                </c:pt>
                <c:pt idx="1643" formatCode="General">
                  <c:v>1.64402079582214</c:v>
                </c:pt>
                <c:pt idx="1644" formatCode="General">
                  <c:v>1.64502084255218</c:v>
                </c:pt>
                <c:pt idx="1645" formatCode="General">
                  <c:v>1.6460208892822199</c:v>
                </c:pt>
                <c:pt idx="1646" formatCode="General">
                  <c:v>1.6470209360122601</c:v>
                </c:pt>
                <c:pt idx="1647" formatCode="General">
                  <c:v>1.6480209827423</c:v>
                </c:pt>
                <c:pt idx="1648" formatCode="General">
                  <c:v>1.64902102947235</c:v>
                </c:pt>
                <c:pt idx="1649" formatCode="General">
                  <c:v>1.6500210762023899</c:v>
                </c:pt>
                <c:pt idx="1650" formatCode="General">
                  <c:v>1.6510211229324301</c:v>
                </c:pt>
                <c:pt idx="1651" formatCode="General">
                  <c:v>1.65202116966247</c:v>
                </c:pt>
                <c:pt idx="1652" formatCode="General">
                  <c:v>1.65302121639251</c:v>
                </c:pt>
                <c:pt idx="1653" formatCode="General">
                  <c:v>1.6540212631225499</c:v>
                </c:pt>
                <c:pt idx="1654" formatCode="General">
                  <c:v>1.6550213098526001</c:v>
                </c:pt>
                <c:pt idx="1655" formatCode="General">
                  <c:v>1.65602135658264</c:v>
                </c:pt>
                <c:pt idx="1656" formatCode="General">
                  <c:v>1.65702140331268</c:v>
                </c:pt>
                <c:pt idx="1657" formatCode="General">
                  <c:v>1.6580214500427199</c:v>
                </c:pt>
                <c:pt idx="1658" formatCode="General">
                  <c:v>1.6590214967727599</c:v>
                </c:pt>
                <c:pt idx="1659" formatCode="General">
                  <c:v>1.6600215435028001</c:v>
                </c:pt>
                <c:pt idx="1660" formatCode="General">
                  <c:v>1.66102159023284</c:v>
                </c:pt>
                <c:pt idx="1661" formatCode="General">
                  <c:v>1.66202163696289</c:v>
                </c:pt>
                <c:pt idx="1662" formatCode="General">
                  <c:v>1.6630216836929299</c:v>
                </c:pt>
                <c:pt idx="1663" formatCode="General">
                  <c:v>1.6640217304229701</c:v>
                </c:pt>
                <c:pt idx="1664" formatCode="General">
                  <c:v>1.66502177715301</c:v>
                </c:pt>
                <c:pt idx="1665" formatCode="General">
                  <c:v>1.66602182388305</c:v>
                </c:pt>
                <c:pt idx="1666" formatCode="General">
                  <c:v>1.6670218706130899</c:v>
                </c:pt>
                <c:pt idx="1667" formatCode="General">
                  <c:v>1.6680219173431301</c:v>
                </c:pt>
                <c:pt idx="1668" formatCode="General">
                  <c:v>1.66902196407318</c:v>
                </c:pt>
                <c:pt idx="1669" formatCode="General">
                  <c:v>1.67002201080322</c:v>
                </c:pt>
                <c:pt idx="1670" formatCode="General">
                  <c:v>1.6710220575332599</c:v>
                </c:pt>
                <c:pt idx="1671" formatCode="General">
                  <c:v>1.6720221042632999</c:v>
                </c:pt>
                <c:pt idx="1672" formatCode="General">
                  <c:v>1.6730221509933401</c:v>
                </c:pt>
                <c:pt idx="1673" formatCode="General">
                  <c:v>1.67402219772338</c:v>
                </c:pt>
                <c:pt idx="1674" formatCode="General">
                  <c:v>1.67502224445343</c:v>
                </c:pt>
                <c:pt idx="1675" formatCode="General">
                  <c:v>1.6760222911834699</c:v>
                </c:pt>
                <c:pt idx="1676" formatCode="General">
                  <c:v>1.6770223379135101</c:v>
                </c:pt>
                <c:pt idx="1677" formatCode="General">
                  <c:v>1.67802238464355</c:v>
                </c:pt>
                <c:pt idx="1678" formatCode="General">
                  <c:v>1.67902243137359</c:v>
                </c:pt>
                <c:pt idx="1679" formatCode="General">
                  <c:v>1.6800224781036299</c:v>
                </c:pt>
                <c:pt idx="1680" formatCode="General">
                  <c:v>1.6810225248336701</c:v>
                </c:pt>
                <c:pt idx="1681" formatCode="General">
                  <c:v>1.68202257156372</c:v>
                </c:pt>
                <c:pt idx="1682" formatCode="General">
                  <c:v>1.68302261829376</c:v>
                </c:pt>
                <c:pt idx="1683" formatCode="General">
                  <c:v>1.6840226650237999</c:v>
                </c:pt>
                <c:pt idx="1684" formatCode="General">
                  <c:v>1.6850227117538401</c:v>
                </c:pt>
                <c:pt idx="1685" formatCode="General">
                  <c:v>1.6860227584838801</c:v>
                </c:pt>
                <c:pt idx="1686" formatCode="General">
                  <c:v>1.68702280521392</c:v>
                </c:pt>
                <c:pt idx="1687" formatCode="General">
                  <c:v>1.68802285194396</c:v>
                </c:pt>
                <c:pt idx="1688" formatCode="General">
                  <c:v>1.6890228986740099</c:v>
                </c:pt>
                <c:pt idx="1689" formatCode="General">
                  <c:v>1.6900229454040501</c:v>
                </c:pt>
                <c:pt idx="1690" formatCode="General">
                  <c:v>1.69102299213409</c:v>
                </c:pt>
                <c:pt idx="1691" formatCode="General">
                  <c:v>1.69202303886413</c:v>
                </c:pt>
                <c:pt idx="1692" formatCode="General">
                  <c:v>1.6930230855941699</c:v>
                </c:pt>
                <c:pt idx="1693" formatCode="General">
                  <c:v>1.6940231323242101</c:v>
                </c:pt>
                <c:pt idx="1694" formatCode="General">
                  <c:v>1.69502317905426</c:v>
                </c:pt>
                <c:pt idx="1695" formatCode="General">
                  <c:v>1.6960232257843</c:v>
                </c:pt>
                <c:pt idx="1696" formatCode="General">
                  <c:v>1.6970232725143399</c:v>
                </c:pt>
                <c:pt idx="1697" formatCode="General">
                  <c:v>1.6980233192443801</c:v>
                </c:pt>
                <c:pt idx="1698" formatCode="General">
                  <c:v>1.6990233659744201</c:v>
                </c:pt>
                <c:pt idx="1699" formatCode="General">
                  <c:v>1.70002341270446</c:v>
                </c:pt>
                <c:pt idx="1700" formatCode="General">
                  <c:v>1.7010234594345</c:v>
                </c:pt>
                <c:pt idx="1701" formatCode="General">
                  <c:v>1.7020235061645499</c:v>
                </c:pt>
                <c:pt idx="1702" formatCode="General">
                  <c:v>1.7030235528945901</c:v>
                </c:pt>
                <c:pt idx="1703" formatCode="General">
                  <c:v>1.70402359962463</c:v>
                </c:pt>
                <c:pt idx="1704" formatCode="General">
                  <c:v>1.70502364635467</c:v>
                </c:pt>
                <c:pt idx="1705" formatCode="General">
                  <c:v>1.7060236930847099</c:v>
                </c:pt>
                <c:pt idx="1706" formatCode="General">
                  <c:v>1.7070237398147501</c:v>
                </c:pt>
                <c:pt idx="1707" formatCode="General">
                  <c:v>1.70802378654479</c:v>
                </c:pt>
                <c:pt idx="1708" formatCode="General">
                  <c:v>1.70902383327484</c:v>
                </c:pt>
                <c:pt idx="1709" formatCode="General">
                  <c:v>1.7100238800048799</c:v>
                </c:pt>
                <c:pt idx="1710" formatCode="General">
                  <c:v>1.7110239267349201</c:v>
                </c:pt>
                <c:pt idx="1711" formatCode="General">
                  <c:v>1.71202397346496</c:v>
                </c:pt>
                <c:pt idx="1712" formatCode="General">
                  <c:v>1.713024020195</c:v>
                </c:pt>
                <c:pt idx="1713" formatCode="General">
                  <c:v>1.7140240669250399</c:v>
                </c:pt>
                <c:pt idx="1714" formatCode="General">
                  <c:v>1.7150241136550901</c:v>
                </c:pt>
                <c:pt idx="1715" formatCode="General">
                  <c:v>1.7160241603851301</c:v>
                </c:pt>
                <c:pt idx="1716" formatCode="General">
                  <c:v>1.71702420711517</c:v>
                </c:pt>
                <c:pt idx="1717" formatCode="General">
                  <c:v>1.71802425384521</c:v>
                </c:pt>
                <c:pt idx="1718" formatCode="General">
                  <c:v>1.7190243005752499</c:v>
                </c:pt>
                <c:pt idx="1719" formatCode="General">
                  <c:v>1.7200243473052901</c:v>
                </c:pt>
                <c:pt idx="1720" formatCode="General">
                  <c:v>1.72102439403533</c:v>
                </c:pt>
                <c:pt idx="1721" formatCode="General">
                  <c:v>1.72202444076538</c:v>
                </c:pt>
                <c:pt idx="1722" formatCode="General">
                  <c:v>1.7230244874954199</c:v>
                </c:pt>
                <c:pt idx="1723" formatCode="General">
                  <c:v>1.7240245342254601</c:v>
                </c:pt>
                <c:pt idx="1724" formatCode="General">
                  <c:v>1.7250245809555</c:v>
                </c:pt>
                <c:pt idx="1725" formatCode="General">
                  <c:v>1.72602462768554</c:v>
                </c:pt>
                <c:pt idx="1726" formatCode="General">
                  <c:v>1.7270246744155799</c:v>
                </c:pt>
                <c:pt idx="1727" formatCode="General">
                  <c:v>1.7280247211456199</c:v>
                </c:pt>
                <c:pt idx="1728" formatCode="General">
                  <c:v>1.7290247678756701</c:v>
                </c:pt>
                <c:pt idx="1729" formatCode="General">
                  <c:v>1.73002481460571</c:v>
                </c:pt>
                <c:pt idx="1730" formatCode="General">
                  <c:v>1.73102486133575</c:v>
                </c:pt>
                <c:pt idx="1731" formatCode="General">
                  <c:v>1.7320249080657899</c:v>
                </c:pt>
                <c:pt idx="1732" formatCode="General">
                  <c:v>1.7330249547958301</c:v>
                </c:pt>
                <c:pt idx="1733" formatCode="General">
                  <c:v>1.73402500152587</c:v>
                </c:pt>
                <c:pt idx="1734" formatCode="General">
                  <c:v>1.73502504825592</c:v>
                </c:pt>
                <c:pt idx="1735" formatCode="General">
                  <c:v>1.7360250949859599</c:v>
                </c:pt>
                <c:pt idx="1736" formatCode="General">
                  <c:v>1.7370251417160001</c:v>
                </c:pt>
                <c:pt idx="1737" formatCode="General">
                  <c:v>1.73802518844604</c:v>
                </c:pt>
                <c:pt idx="1738" formatCode="General">
                  <c:v>1.73902523517608</c:v>
                </c:pt>
                <c:pt idx="1739" formatCode="General">
                  <c:v>1.7400252819061199</c:v>
                </c:pt>
                <c:pt idx="1740" formatCode="General">
                  <c:v>1.7410253286361601</c:v>
                </c:pt>
                <c:pt idx="1741" formatCode="General">
                  <c:v>1.74202537536621</c:v>
                </c:pt>
                <c:pt idx="1742" formatCode="General">
                  <c:v>1.74302542209625</c:v>
                </c:pt>
                <c:pt idx="1743" formatCode="General">
                  <c:v>1.7440254688262899</c:v>
                </c:pt>
                <c:pt idx="1744" formatCode="General">
                  <c:v>1.7450255155563299</c:v>
                </c:pt>
                <c:pt idx="1745" formatCode="General">
                  <c:v>1.7460255622863701</c:v>
                </c:pt>
                <c:pt idx="1746" formatCode="General">
                  <c:v>1.74702560901641</c:v>
                </c:pt>
                <c:pt idx="1747" formatCode="General">
                  <c:v>1.74802565574646</c:v>
                </c:pt>
                <c:pt idx="1748" formatCode="General">
                  <c:v>1.7490257024764999</c:v>
                </c:pt>
                <c:pt idx="1749" formatCode="General">
                  <c:v>1.7500257492065401</c:v>
                </c:pt>
                <c:pt idx="1750" formatCode="General">
                  <c:v>1.75102579593658</c:v>
                </c:pt>
                <c:pt idx="1751" formatCode="General">
                  <c:v>1.75202584266662</c:v>
                </c:pt>
                <c:pt idx="1752" formatCode="General">
                  <c:v>1.7530258893966599</c:v>
                </c:pt>
                <c:pt idx="1753" formatCode="General">
                  <c:v>1.7540259361267001</c:v>
                </c:pt>
                <c:pt idx="1754" formatCode="General">
                  <c:v>1.75502598285675</c:v>
                </c:pt>
                <c:pt idx="1755" formatCode="General">
                  <c:v>1.75602602958679</c:v>
                </c:pt>
                <c:pt idx="1756" formatCode="General">
                  <c:v>1.7570260763168299</c:v>
                </c:pt>
                <c:pt idx="1757" formatCode="General">
                  <c:v>1.7580261230468699</c:v>
                </c:pt>
                <c:pt idx="1758" formatCode="General">
                  <c:v>1.7590261697769101</c:v>
                </c:pt>
                <c:pt idx="1759" formatCode="General">
                  <c:v>1.76002621650695</c:v>
                </c:pt>
                <c:pt idx="1760" formatCode="General">
                  <c:v>1.76102626323699</c:v>
                </c:pt>
                <c:pt idx="1761" formatCode="General">
                  <c:v>1.7620263099670399</c:v>
                </c:pt>
                <c:pt idx="1762" formatCode="General">
                  <c:v>1.7630263566970801</c:v>
                </c:pt>
                <c:pt idx="1763" formatCode="General">
                  <c:v>1.76402640342712</c:v>
                </c:pt>
                <c:pt idx="1764" formatCode="General">
                  <c:v>1.76502645015716</c:v>
                </c:pt>
                <c:pt idx="1765" formatCode="General">
                  <c:v>1.7660264968871999</c:v>
                </c:pt>
                <c:pt idx="1766" formatCode="General">
                  <c:v>1.7670265436172401</c:v>
                </c:pt>
                <c:pt idx="1767" formatCode="General">
                  <c:v>1.76802659034729</c:v>
                </c:pt>
                <c:pt idx="1768" formatCode="General">
                  <c:v>1.76902663707733</c:v>
                </c:pt>
                <c:pt idx="1769" formatCode="General">
                  <c:v>1.7700266838073699</c:v>
                </c:pt>
                <c:pt idx="1770" formatCode="General">
                  <c:v>1.7710267305374101</c:v>
                </c:pt>
                <c:pt idx="1771" formatCode="General">
                  <c:v>1.7720267772674501</c:v>
                </c:pt>
                <c:pt idx="1772" formatCode="General">
                  <c:v>1.77302682399749</c:v>
                </c:pt>
                <c:pt idx="1773" formatCode="General">
                  <c:v>1.77402687072753</c:v>
                </c:pt>
                <c:pt idx="1774" formatCode="General">
                  <c:v>1.7750269174575799</c:v>
                </c:pt>
                <c:pt idx="1775" formatCode="General">
                  <c:v>1.7760269641876201</c:v>
                </c:pt>
                <c:pt idx="1776" formatCode="General">
                  <c:v>1.77702701091766</c:v>
                </c:pt>
                <c:pt idx="1777" formatCode="General">
                  <c:v>1.7780270576477</c:v>
                </c:pt>
                <c:pt idx="1778" formatCode="General">
                  <c:v>1.7790271043777399</c:v>
                </c:pt>
                <c:pt idx="1779" formatCode="General">
                  <c:v>1.7800271511077801</c:v>
                </c:pt>
                <c:pt idx="1780" formatCode="General">
                  <c:v>1.78102719783782</c:v>
                </c:pt>
                <c:pt idx="1781" formatCode="General">
                  <c:v>1.78202724456787</c:v>
                </c:pt>
                <c:pt idx="1782" formatCode="General">
                  <c:v>1.7830272912979099</c:v>
                </c:pt>
                <c:pt idx="1783" formatCode="General">
                  <c:v>1.7840273380279501</c:v>
                </c:pt>
                <c:pt idx="1784" formatCode="General">
                  <c:v>1.7850273847579901</c:v>
                </c:pt>
                <c:pt idx="1785" formatCode="General">
                  <c:v>1.78602743148803</c:v>
                </c:pt>
                <c:pt idx="1786" formatCode="General">
                  <c:v>1.78702747821807</c:v>
                </c:pt>
                <c:pt idx="1787" formatCode="General">
                  <c:v>1.7880275249481199</c:v>
                </c:pt>
                <c:pt idx="1788" formatCode="General">
                  <c:v>1.7890275716781601</c:v>
                </c:pt>
                <c:pt idx="1789" formatCode="General">
                  <c:v>1.7900276184082</c:v>
                </c:pt>
                <c:pt idx="1790" formatCode="General">
                  <c:v>1.79102766513824</c:v>
                </c:pt>
                <c:pt idx="1791" formatCode="General">
                  <c:v>1.7920277118682799</c:v>
                </c:pt>
                <c:pt idx="1792" formatCode="General">
                  <c:v>1.7930277585983201</c:v>
                </c:pt>
                <c:pt idx="1793" formatCode="General">
                  <c:v>1.79402780532836</c:v>
                </c:pt>
                <c:pt idx="1794" formatCode="General">
                  <c:v>1.79502785205841</c:v>
                </c:pt>
                <c:pt idx="1795" formatCode="General">
                  <c:v>1.7960278987884499</c:v>
                </c:pt>
                <c:pt idx="1796" formatCode="General">
                  <c:v>1.7970279455184901</c:v>
                </c:pt>
                <c:pt idx="1797" formatCode="General">
                  <c:v>1.79802799224853</c:v>
                </c:pt>
                <c:pt idx="1798" formatCode="General">
                  <c:v>1.79902803897857</c:v>
                </c:pt>
                <c:pt idx="1799" formatCode="General">
                  <c:v>1.8000280857086099</c:v>
                </c:pt>
                <c:pt idx="1800" formatCode="General">
                  <c:v>1.8010281324386499</c:v>
                </c:pt>
                <c:pt idx="1801" formatCode="General">
                  <c:v>1.8020281791687001</c:v>
                </c:pt>
                <c:pt idx="1802" formatCode="General">
                  <c:v>1.80302822589874</c:v>
                </c:pt>
                <c:pt idx="1803" formatCode="General">
                  <c:v>1.80402827262878</c:v>
                </c:pt>
                <c:pt idx="1804" formatCode="General">
                  <c:v>1.8050283193588199</c:v>
                </c:pt>
                <c:pt idx="1805" formatCode="General">
                  <c:v>1.8060283660888601</c:v>
                </c:pt>
                <c:pt idx="1806" formatCode="General">
                  <c:v>1.8070284128189</c:v>
                </c:pt>
                <c:pt idx="1807" formatCode="General">
                  <c:v>1.80802845954895</c:v>
                </c:pt>
                <c:pt idx="1808" formatCode="General">
                  <c:v>1.8090285062789899</c:v>
                </c:pt>
                <c:pt idx="1809" formatCode="General">
                  <c:v>1.8100285530090301</c:v>
                </c:pt>
                <c:pt idx="1810" formatCode="General">
                  <c:v>1.81102859973907</c:v>
                </c:pt>
                <c:pt idx="1811" formatCode="General">
                  <c:v>1.81202864646911</c:v>
                </c:pt>
                <c:pt idx="1812" formatCode="General">
                  <c:v>1.8130286931991499</c:v>
                </c:pt>
                <c:pt idx="1813" formatCode="General">
                  <c:v>1.8140287399291899</c:v>
                </c:pt>
                <c:pt idx="1814" formatCode="General">
                  <c:v>1.8150287866592401</c:v>
                </c:pt>
                <c:pt idx="1815" formatCode="General">
                  <c:v>1.81602883338928</c:v>
                </c:pt>
                <c:pt idx="1816" formatCode="General">
                  <c:v>1.81702888011932</c:v>
                </c:pt>
                <c:pt idx="1817" formatCode="General">
                  <c:v>1.8180289268493599</c:v>
                </c:pt>
                <c:pt idx="1818" formatCode="General">
                  <c:v>1.8190289735794001</c:v>
                </c:pt>
                <c:pt idx="1819" formatCode="General">
                  <c:v>1.82002902030944</c:v>
                </c:pt>
                <c:pt idx="1820" formatCode="General">
                  <c:v>1.82102906703948</c:v>
                </c:pt>
                <c:pt idx="1821" formatCode="General">
                  <c:v>1.8220291137695299</c:v>
                </c:pt>
                <c:pt idx="1822" formatCode="General">
                  <c:v>1.8230291604995701</c:v>
                </c:pt>
                <c:pt idx="1823" formatCode="General">
                  <c:v>1.82402920722961</c:v>
                </c:pt>
                <c:pt idx="1824" formatCode="General">
                  <c:v>1.82502925395965</c:v>
                </c:pt>
                <c:pt idx="1825" formatCode="General">
                  <c:v>1.8260293006896899</c:v>
                </c:pt>
                <c:pt idx="1826" formatCode="General">
                  <c:v>1.8270293474197301</c:v>
                </c:pt>
                <c:pt idx="1827" formatCode="General">
                  <c:v>1.8280293941497801</c:v>
                </c:pt>
                <c:pt idx="1828" formatCode="General">
                  <c:v>1.82902944087982</c:v>
                </c:pt>
                <c:pt idx="1829" formatCode="General">
                  <c:v>1.83002948760986</c:v>
                </c:pt>
                <c:pt idx="1830" formatCode="General">
                  <c:v>1.8310295343398999</c:v>
                </c:pt>
                <c:pt idx="1831" formatCode="General">
                  <c:v>1.8320295810699401</c:v>
                </c:pt>
                <c:pt idx="1832" formatCode="General">
                  <c:v>1.83302962779998</c:v>
                </c:pt>
                <c:pt idx="1833" formatCode="General">
                  <c:v>1.83402967453002</c:v>
                </c:pt>
                <c:pt idx="1834" formatCode="General">
                  <c:v>1.8350297212600699</c:v>
                </c:pt>
                <c:pt idx="1835" formatCode="General">
                  <c:v>1.8360297679901101</c:v>
                </c:pt>
                <c:pt idx="1836" formatCode="General">
                  <c:v>1.83702981472015</c:v>
                </c:pt>
                <c:pt idx="1837" formatCode="General">
                  <c:v>1.83802986145019</c:v>
                </c:pt>
                <c:pt idx="1838" formatCode="General">
                  <c:v>1.8390299081802299</c:v>
                </c:pt>
                <c:pt idx="1839" formatCode="General">
                  <c:v>1.8400299549102701</c:v>
                </c:pt>
                <c:pt idx="1840" formatCode="General">
                  <c:v>1.8410300016403101</c:v>
                </c:pt>
                <c:pt idx="1841" formatCode="General">
                  <c:v>1.84203004837036</c:v>
                </c:pt>
                <c:pt idx="1842" formatCode="General">
                  <c:v>1.8430300951003999</c:v>
                </c:pt>
                <c:pt idx="1843" formatCode="General">
                  <c:v>1.8440301418304399</c:v>
                </c:pt>
                <c:pt idx="1844" formatCode="General">
                  <c:v>1.8450301885604801</c:v>
                </c:pt>
                <c:pt idx="1845" formatCode="General">
                  <c:v>1.84603023529052</c:v>
                </c:pt>
                <c:pt idx="1846" formatCode="General">
                  <c:v>1.84703028202056</c:v>
                </c:pt>
                <c:pt idx="1847" formatCode="General">
                  <c:v>1.8480303287506099</c:v>
                </c:pt>
                <c:pt idx="1848" formatCode="General">
                  <c:v>1.8490303754806501</c:v>
                </c:pt>
                <c:pt idx="1849" formatCode="General">
                  <c:v>1.85003042221069</c:v>
                </c:pt>
                <c:pt idx="1850" formatCode="General">
                  <c:v>1.85103046894073</c:v>
                </c:pt>
                <c:pt idx="1851" formatCode="General">
                  <c:v>1.8520305156707699</c:v>
                </c:pt>
                <c:pt idx="1852" formatCode="General">
                  <c:v>1.8530305624008101</c:v>
                </c:pt>
                <c:pt idx="1853" formatCode="General">
                  <c:v>1.85403060913085</c:v>
                </c:pt>
                <c:pt idx="1854" formatCode="General">
                  <c:v>1.8550306558609</c:v>
                </c:pt>
                <c:pt idx="1855" formatCode="General">
                  <c:v>1.8560307025909399</c:v>
                </c:pt>
                <c:pt idx="1856" formatCode="General">
                  <c:v>1.8570307493209799</c:v>
                </c:pt>
                <c:pt idx="1857" formatCode="General">
                  <c:v>1.8580307960510201</c:v>
                </c:pt>
                <c:pt idx="1858" formatCode="General">
                  <c:v>1.85903084278106</c:v>
                </c:pt>
                <c:pt idx="1859" formatCode="General">
                  <c:v>1.8600308895111</c:v>
                </c:pt>
                <c:pt idx="1860" formatCode="General">
                  <c:v>1.8610309362411399</c:v>
                </c:pt>
                <c:pt idx="1861" formatCode="General">
                  <c:v>1.8620309829711901</c:v>
                </c:pt>
                <c:pt idx="1862" formatCode="General">
                  <c:v>1.86303102970123</c:v>
                </c:pt>
                <c:pt idx="1863" formatCode="General">
                  <c:v>1.86403107643127</c:v>
                </c:pt>
                <c:pt idx="1864" formatCode="General">
                  <c:v>1.8650311231613099</c:v>
                </c:pt>
                <c:pt idx="1865" formatCode="General">
                  <c:v>1.8660311698913501</c:v>
                </c:pt>
                <c:pt idx="1866" formatCode="General">
                  <c:v>1.86703121662139</c:v>
                </c:pt>
                <c:pt idx="1867" formatCode="General">
                  <c:v>1.86803126335144</c:v>
                </c:pt>
                <c:pt idx="1868" formatCode="General">
                  <c:v>1.8690313100814799</c:v>
                </c:pt>
                <c:pt idx="1869" formatCode="General">
                  <c:v>1.8700313568115201</c:v>
                </c:pt>
                <c:pt idx="1870" formatCode="General">
                  <c:v>1.8710314035415601</c:v>
                </c:pt>
                <c:pt idx="1871" formatCode="General">
                  <c:v>1.8720314502716</c:v>
                </c:pt>
                <c:pt idx="1872" formatCode="General">
                  <c:v>1.87303149700164</c:v>
                </c:pt>
                <c:pt idx="1873" formatCode="General">
                  <c:v>1.8740315437316799</c:v>
                </c:pt>
                <c:pt idx="1874" formatCode="General">
                  <c:v>1.8750315904617301</c:v>
                </c:pt>
                <c:pt idx="1875" formatCode="General">
                  <c:v>1.87603163719177</c:v>
                </c:pt>
                <c:pt idx="1876" formatCode="General">
                  <c:v>1.87703168392181</c:v>
                </c:pt>
                <c:pt idx="1877" formatCode="General">
                  <c:v>1.8780317306518499</c:v>
                </c:pt>
                <c:pt idx="1878" formatCode="General">
                  <c:v>1.8790317773818901</c:v>
                </c:pt>
                <c:pt idx="1879" formatCode="General">
                  <c:v>1.88003182411193</c:v>
                </c:pt>
                <c:pt idx="1880" formatCode="General">
                  <c:v>1.88103187084198</c:v>
                </c:pt>
                <c:pt idx="1881" formatCode="General">
                  <c:v>1.8820319175720199</c:v>
                </c:pt>
                <c:pt idx="1882" formatCode="General">
                  <c:v>1.8830319643020601</c:v>
                </c:pt>
                <c:pt idx="1883" formatCode="General">
                  <c:v>1.8840320110321001</c:v>
                </c:pt>
                <c:pt idx="1884" formatCode="General">
                  <c:v>1.88503205776214</c:v>
                </c:pt>
                <c:pt idx="1885" formatCode="General">
                  <c:v>1.88603210449218</c:v>
                </c:pt>
                <c:pt idx="1886" formatCode="General">
                  <c:v>1.8870321512222199</c:v>
                </c:pt>
                <c:pt idx="1887" formatCode="General">
                  <c:v>1.8880321979522701</c:v>
                </c:pt>
                <c:pt idx="1888" formatCode="General">
                  <c:v>1.88903224468231</c:v>
                </c:pt>
                <c:pt idx="1889" formatCode="General">
                  <c:v>1.89003229141235</c:v>
                </c:pt>
                <c:pt idx="1890" formatCode="General">
                  <c:v>1.8910323381423899</c:v>
                </c:pt>
                <c:pt idx="1891" formatCode="General">
                  <c:v>1.8920323848724301</c:v>
                </c:pt>
                <c:pt idx="1892" formatCode="General">
                  <c:v>1.89303243160247</c:v>
                </c:pt>
                <c:pt idx="1893" formatCode="General">
                  <c:v>1.89403247833251</c:v>
                </c:pt>
                <c:pt idx="1894" formatCode="General">
                  <c:v>1.8950325250625599</c:v>
                </c:pt>
                <c:pt idx="1895" formatCode="General">
                  <c:v>1.8960325717926001</c:v>
                </c:pt>
                <c:pt idx="1896" formatCode="General">
                  <c:v>1.89703261852264</c:v>
                </c:pt>
                <c:pt idx="1897" formatCode="General">
                  <c:v>1.89803266525268</c:v>
                </c:pt>
                <c:pt idx="1898" formatCode="General">
                  <c:v>1.8990327119827199</c:v>
                </c:pt>
                <c:pt idx="1899" formatCode="General">
                  <c:v>1.9000327587127599</c:v>
                </c:pt>
                <c:pt idx="1900" formatCode="General">
                  <c:v>1.9010328054428101</c:v>
                </c:pt>
                <c:pt idx="1901" formatCode="General">
                  <c:v>1.90203285217285</c:v>
                </c:pt>
                <c:pt idx="1902" formatCode="General">
                  <c:v>1.90303289890289</c:v>
                </c:pt>
                <c:pt idx="1903" formatCode="General">
                  <c:v>1.9040329456329299</c:v>
                </c:pt>
                <c:pt idx="1904" formatCode="General">
                  <c:v>1.9050329923629701</c:v>
                </c:pt>
                <c:pt idx="1905" formatCode="General">
                  <c:v>1.90603303909301</c:v>
                </c:pt>
                <c:pt idx="1906" formatCode="General">
                  <c:v>1.90703308582305</c:v>
                </c:pt>
                <c:pt idx="1907" formatCode="General">
                  <c:v>1.9080331325530999</c:v>
                </c:pt>
                <c:pt idx="1908" formatCode="General">
                  <c:v>1.9090331792831401</c:v>
                </c:pt>
                <c:pt idx="1909" formatCode="General">
                  <c:v>1.91003322601318</c:v>
                </c:pt>
                <c:pt idx="1910" formatCode="General">
                  <c:v>1.91103327274322</c:v>
                </c:pt>
                <c:pt idx="1911" formatCode="General">
                  <c:v>1.9120333194732599</c:v>
                </c:pt>
                <c:pt idx="1912" formatCode="General">
                  <c:v>1.9130333662032999</c:v>
                </c:pt>
                <c:pt idx="1913" formatCode="General">
                  <c:v>1.9140334129333401</c:v>
                </c:pt>
                <c:pt idx="1914" formatCode="General">
                  <c:v>1.91503345966339</c:v>
                </c:pt>
                <c:pt idx="1915" formatCode="General">
                  <c:v>1.91603350639343</c:v>
                </c:pt>
                <c:pt idx="1916" formatCode="General">
                  <c:v>1.9170335531234699</c:v>
                </c:pt>
                <c:pt idx="1917" formatCode="General">
                  <c:v>1.9180335998535101</c:v>
                </c:pt>
                <c:pt idx="1918" formatCode="General">
                  <c:v>1.91903364658355</c:v>
                </c:pt>
                <c:pt idx="1919" formatCode="General">
                  <c:v>1.92003369331359</c:v>
                </c:pt>
                <c:pt idx="1920" formatCode="General">
                  <c:v>1.9210337400436399</c:v>
                </c:pt>
                <c:pt idx="1921" formatCode="General">
                  <c:v>1.9220337867736801</c:v>
                </c:pt>
                <c:pt idx="1922" formatCode="General">
                  <c:v>1.92303383350372</c:v>
                </c:pt>
                <c:pt idx="1923" formatCode="General">
                  <c:v>1.92403388023376</c:v>
                </c:pt>
                <c:pt idx="1924" formatCode="General">
                  <c:v>1.9250339269637999</c:v>
                </c:pt>
                <c:pt idx="1925" formatCode="General">
                  <c:v>1.9260339736938401</c:v>
                </c:pt>
                <c:pt idx="1926" formatCode="General">
                  <c:v>1.9270340204238801</c:v>
                </c:pt>
                <c:pt idx="1927" formatCode="General">
                  <c:v>1.92803406715393</c:v>
                </c:pt>
                <c:pt idx="1928" formatCode="General">
                  <c:v>1.9290341138839699</c:v>
                </c:pt>
                <c:pt idx="1929" formatCode="General">
                  <c:v>1.9300341606140099</c:v>
                </c:pt>
                <c:pt idx="1930" formatCode="General">
                  <c:v>1.9310342073440501</c:v>
                </c:pt>
                <c:pt idx="1931" formatCode="General">
                  <c:v>1.93203425407409</c:v>
                </c:pt>
                <c:pt idx="1932" formatCode="General">
                  <c:v>1.93303430080413</c:v>
                </c:pt>
                <c:pt idx="1933" formatCode="General">
                  <c:v>1.9340343475341699</c:v>
                </c:pt>
                <c:pt idx="1934" formatCode="General">
                  <c:v>1.9350343942642201</c:v>
                </c:pt>
                <c:pt idx="1935" formatCode="General">
                  <c:v>1.93603444099426</c:v>
                </c:pt>
                <c:pt idx="1936" formatCode="General">
                  <c:v>1.9370344877243</c:v>
                </c:pt>
                <c:pt idx="1937" formatCode="General">
                  <c:v>1.9380345344543399</c:v>
                </c:pt>
                <c:pt idx="1938" formatCode="General">
                  <c:v>1.9390345811843801</c:v>
                </c:pt>
                <c:pt idx="1939" formatCode="General">
                  <c:v>1.9400346279144201</c:v>
                </c:pt>
                <c:pt idx="1940" formatCode="General">
                  <c:v>1.94103467464447</c:v>
                </c:pt>
                <c:pt idx="1941" formatCode="General">
                  <c:v>1.9420347213745099</c:v>
                </c:pt>
                <c:pt idx="1942" formatCode="General">
                  <c:v>1.9430347681045499</c:v>
                </c:pt>
                <c:pt idx="1943" formatCode="General">
                  <c:v>1.9440348148345901</c:v>
                </c:pt>
                <c:pt idx="1944" formatCode="General">
                  <c:v>1.94503486156463</c:v>
                </c:pt>
                <c:pt idx="1945" formatCode="General">
                  <c:v>1.94603490829467</c:v>
                </c:pt>
                <c:pt idx="1946" formatCode="General">
                  <c:v>1.9470349550247099</c:v>
                </c:pt>
                <c:pt idx="1947" formatCode="General">
                  <c:v>1.9480350017547601</c:v>
                </c:pt>
                <c:pt idx="1948" formatCode="General">
                  <c:v>1.9490350484848</c:v>
                </c:pt>
                <c:pt idx="1949" formatCode="General">
                  <c:v>1.95003509521484</c:v>
                </c:pt>
                <c:pt idx="1950" formatCode="General">
                  <c:v>1.9510351419448799</c:v>
                </c:pt>
                <c:pt idx="1951" formatCode="General">
                  <c:v>1.9520351886749201</c:v>
                </c:pt>
                <c:pt idx="1952" formatCode="General">
                  <c:v>1.95303523540496</c:v>
                </c:pt>
                <c:pt idx="1953" formatCode="General">
                  <c:v>1.954035282135</c:v>
                </c:pt>
                <c:pt idx="1954" formatCode="General">
                  <c:v>1.9550353288650499</c:v>
                </c:pt>
                <c:pt idx="1955" formatCode="General">
                  <c:v>1.9560353755950901</c:v>
                </c:pt>
                <c:pt idx="1956" formatCode="General">
                  <c:v>1.9570354223251301</c:v>
                </c:pt>
                <c:pt idx="1957" formatCode="General">
                  <c:v>1.95803546905517</c:v>
                </c:pt>
                <c:pt idx="1958" formatCode="General">
                  <c:v>1.95903551578521</c:v>
                </c:pt>
                <c:pt idx="1959" formatCode="General">
                  <c:v>1.9600355625152499</c:v>
                </c:pt>
                <c:pt idx="1960" formatCode="General">
                  <c:v>1.9610356092453001</c:v>
                </c:pt>
                <c:pt idx="1961" formatCode="General">
                  <c:v>1.96203565597534</c:v>
                </c:pt>
                <c:pt idx="1962" formatCode="General">
                  <c:v>1.96303570270538</c:v>
                </c:pt>
                <c:pt idx="1963" formatCode="General">
                  <c:v>1.9640357494354199</c:v>
                </c:pt>
                <c:pt idx="1964" formatCode="General">
                  <c:v>1.9650357961654601</c:v>
                </c:pt>
                <c:pt idx="1965" formatCode="General">
                  <c:v>1.9660358428955</c:v>
                </c:pt>
                <c:pt idx="1966" formatCode="General">
                  <c:v>1.96703588962554</c:v>
                </c:pt>
                <c:pt idx="1967" formatCode="General">
                  <c:v>1.9680359363555899</c:v>
                </c:pt>
                <c:pt idx="1968" formatCode="General">
                  <c:v>1.9690359830856301</c:v>
                </c:pt>
                <c:pt idx="1969" formatCode="General">
                  <c:v>1.9700360298156701</c:v>
                </c:pt>
                <c:pt idx="1970" formatCode="General">
                  <c:v>1.97103607654571</c:v>
                </c:pt>
                <c:pt idx="1971" formatCode="General">
                  <c:v>1.97203612327575</c:v>
                </c:pt>
                <c:pt idx="1972" formatCode="General">
                  <c:v>1.9730361700057899</c:v>
                </c:pt>
                <c:pt idx="1973" formatCode="General">
                  <c:v>1.9740362167358301</c:v>
                </c:pt>
                <c:pt idx="1974" formatCode="General">
                  <c:v>1.97503626346588</c:v>
                </c:pt>
                <c:pt idx="1975" formatCode="General">
                  <c:v>1.97603631019592</c:v>
                </c:pt>
                <c:pt idx="1976" formatCode="General">
                  <c:v>1.9770363569259599</c:v>
                </c:pt>
                <c:pt idx="1977" formatCode="General">
                  <c:v>1.9780364036560001</c:v>
                </c:pt>
                <c:pt idx="1978" formatCode="General">
                  <c:v>1.97903645038604</c:v>
                </c:pt>
                <c:pt idx="1979" formatCode="General">
                  <c:v>1.98003649711608</c:v>
                </c:pt>
                <c:pt idx="1980" formatCode="General">
                  <c:v>1.9810365438461299</c:v>
                </c:pt>
                <c:pt idx="1981" formatCode="General">
                  <c:v>1.9820365905761701</c:v>
                </c:pt>
                <c:pt idx="1982" formatCode="General">
                  <c:v>1.98303663730621</c:v>
                </c:pt>
                <c:pt idx="1983" formatCode="General">
                  <c:v>1.98403668403625</c:v>
                </c:pt>
                <c:pt idx="1984" formatCode="General">
                  <c:v>1.9850367307662899</c:v>
                </c:pt>
                <c:pt idx="1985" formatCode="General">
                  <c:v>1.9860367774963299</c:v>
                </c:pt>
                <c:pt idx="1986" formatCode="General">
                  <c:v>1.9870368242263701</c:v>
                </c:pt>
                <c:pt idx="1987" formatCode="General">
                  <c:v>1.98803687095642</c:v>
                </c:pt>
                <c:pt idx="1988" formatCode="General">
                  <c:v>1.98903691768646</c:v>
                </c:pt>
                <c:pt idx="1989" formatCode="General">
                  <c:v>1.9900369644164999</c:v>
                </c:pt>
                <c:pt idx="1990" formatCode="General">
                  <c:v>1.9910370111465401</c:v>
                </c:pt>
                <c:pt idx="1991" formatCode="General">
                  <c:v>1.99203705787658</c:v>
                </c:pt>
                <c:pt idx="1992" formatCode="General">
                  <c:v>1.99303710460662</c:v>
                </c:pt>
                <c:pt idx="1993" formatCode="General">
                  <c:v>1.9940371513366599</c:v>
                </c:pt>
                <c:pt idx="1994" formatCode="General">
                  <c:v>1.9950371980667101</c:v>
                </c:pt>
                <c:pt idx="1995" formatCode="General">
                  <c:v>1.99603724479675</c:v>
                </c:pt>
                <c:pt idx="1996" formatCode="General">
                  <c:v>1.99703729152679</c:v>
                </c:pt>
                <c:pt idx="1997" formatCode="General">
                  <c:v>1.9980373382568299</c:v>
                </c:pt>
                <c:pt idx="1998" formatCode="General">
                  <c:v>1.9990373849868699</c:v>
                </c:pt>
                <c:pt idx="1999" formatCode="General">
                  <c:v>2.0000374317169101</c:v>
                </c:pt>
                <c:pt idx="2000" formatCode="General">
                  <c:v>2.00103735923767</c:v>
                </c:pt>
                <c:pt idx="2001" formatCode="General">
                  <c:v>2.0020372867584202</c:v>
                </c:pt>
                <c:pt idx="2002" formatCode="General">
                  <c:v>2.0030372142791699</c:v>
                </c:pt>
                <c:pt idx="2003" formatCode="General">
                  <c:v>2.0040371417999201</c:v>
                </c:pt>
                <c:pt idx="2004" formatCode="General">
                  <c:v>2.0050370693206698</c:v>
                </c:pt>
                <c:pt idx="2005" formatCode="General">
                  <c:v>2.0060369968414302</c:v>
                </c:pt>
                <c:pt idx="2006" formatCode="General">
                  <c:v>2.00703692436218</c:v>
                </c:pt>
                <c:pt idx="2007" formatCode="General">
                  <c:v>2.0080368518829301</c:v>
                </c:pt>
                <c:pt idx="2008" formatCode="General">
                  <c:v>2.0090367794036799</c:v>
                </c:pt>
                <c:pt idx="2009" formatCode="General">
                  <c:v>2.01003670692443</c:v>
                </c:pt>
                <c:pt idx="2010" formatCode="General">
                  <c:v>2.01103663444519</c:v>
                </c:pt>
                <c:pt idx="2011" formatCode="General">
                  <c:v>2.0120365619659402</c:v>
                </c:pt>
                <c:pt idx="2012" formatCode="General">
                  <c:v>2.0130364894866899</c:v>
                </c:pt>
                <c:pt idx="2013" formatCode="General">
                  <c:v>2.0140364170074401</c:v>
                </c:pt>
                <c:pt idx="2014" formatCode="General">
                  <c:v>2.0150363445281898</c:v>
                </c:pt>
                <c:pt idx="2015" formatCode="General">
                  <c:v>2.0160362720489502</c:v>
                </c:pt>
                <c:pt idx="2016" formatCode="General">
                  <c:v>2.0170361995696999</c:v>
                </c:pt>
                <c:pt idx="2017" formatCode="General">
                  <c:v>2.0180361270904501</c:v>
                </c:pt>
                <c:pt idx="2018" formatCode="General">
                  <c:v>2.0190360546111998</c:v>
                </c:pt>
                <c:pt idx="2019" formatCode="General">
                  <c:v>2.02003598213195</c:v>
                </c:pt>
                <c:pt idx="2020" formatCode="General">
                  <c:v>2.02103590965271</c:v>
                </c:pt>
                <c:pt idx="2021" formatCode="General">
                  <c:v>2.0220358371734601</c:v>
                </c:pt>
                <c:pt idx="2022" formatCode="General">
                  <c:v>2.0230357646942099</c:v>
                </c:pt>
                <c:pt idx="2023" formatCode="General">
                  <c:v>2.02403569221496</c:v>
                </c:pt>
                <c:pt idx="2024" formatCode="General">
                  <c:v>2.0250356197357098</c:v>
                </c:pt>
                <c:pt idx="2025" formatCode="General">
                  <c:v>2.02603554725646</c:v>
                </c:pt>
                <c:pt idx="2026" formatCode="General">
                  <c:v>2.0270354747772199</c:v>
                </c:pt>
                <c:pt idx="2027" formatCode="General">
                  <c:v>2.0280354022979701</c:v>
                </c:pt>
                <c:pt idx="2028" formatCode="General">
                  <c:v>2.0290353298187198</c:v>
                </c:pt>
                <c:pt idx="2029" formatCode="General">
                  <c:v>2.03003525733947</c:v>
                </c:pt>
                <c:pt idx="2030" formatCode="General">
                  <c:v>2.0310351848602202</c:v>
                </c:pt>
                <c:pt idx="2031" formatCode="General">
                  <c:v>2.0320351123809801</c:v>
                </c:pt>
                <c:pt idx="2032" formatCode="General">
                  <c:v>2.0330350399017298</c:v>
                </c:pt>
                <c:pt idx="2033" formatCode="General">
                  <c:v>2.03403496742248</c:v>
                </c:pt>
                <c:pt idx="2034" formatCode="General">
                  <c:v>2.0350348949432302</c:v>
                </c:pt>
                <c:pt idx="2035" formatCode="General">
                  <c:v>2.0360348224639799</c:v>
                </c:pt>
                <c:pt idx="2036" formatCode="General">
                  <c:v>2.0370347499847399</c:v>
                </c:pt>
                <c:pt idx="2037" formatCode="General">
                  <c:v>2.0380346775054901</c:v>
                </c:pt>
                <c:pt idx="2038" formatCode="General">
                  <c:v>2.0390346050262398</c:v>
                </c:pt>
                <c:pt idx="2039" formatCode="General">
                  <c:v>2.04003453254699</c:v>
                </c:pt>
                <c:pt idx="2040" formatCode="General">
                  <c:v>2.0410344600677401</c:v>
                </c:pt>
                <c:pt idx="2041" formatCode="General">
                  <c:v>2.0420343875885001</c:v>
                </c:pt>
                <c:pt idx="2042" formatCode="General">
                  <c:v>2.0430343151092498</c:v>
                </c:pt>
                <c:pt idx="2043" formatCode="General">
                  <c:v>2.04403424263</c:v>
                </c:pt>
                <c:pt idx="2044" formatCode="General">
                  <c:v>2.0450341701507502</c:v>
                </c:pt>
                <c:pt idx="2045" formatCode="General">
                  <c:v>2.0460340976714999</c:v>
                </c:pt>
                <c:pt idx="2046" formatCode="General">
                  <c:v>2.0470340251922599</c:v>
                </c:pt>
                <c:pt idx="2047" formatCode="General">
                  <c:v>2.04803395271301</c:v>
                </c:pt>
                <c:pt idx="2048" formatCode="General">
                  <c:v>2.0490338802337602</c:v>
                </c:pt>
                <c:pt idx="2049" formatCode="General">
                  <c:v>2.0500338077545099</c:v>
                </c:pt>
                <c:pt idx="2050" formatCode="General">
                  <c:v>2.0510337352752601</c:v>
                </c:pt>
                <c:pt idx="2051" formatCode="General">
                  <c:v>2.0520336627960201</c:v>
                </c:pt>
                <c:pt idx="2052" formatCode="General">
                  <c:v>2.0530335903167698</c:v>
                </c:pt>
                <c:pt idx="2053" formatCode="General">
                  <c:v>2.05403351783752</c:v>
                </c:pt>
                <c:pt idx="2054" formatCode="General">
                  <c:v>2.0550334453582701</c:v>
                </c:pt>
                <c:pt idx="2055" formatCode="General">
                  <c:v>2.0560333728790199</c:v>
                </c:pt>
                <c:pt idx="2056" formatCode="General">
                  <c:v>2.0570333003997798</c:v>
                </c:pt>
                <c:pt idx="2057" formatCode="General">
                  <c:v>2.05803322792053</c:v>
                </c:pt>
                <c:pt idx="2058" formatCode="General">
                  <c:v>2.0590331554412802</c:v>
                </c:pt>
                <c:pt idx="2059" formatCode="General">
                  <c:v>2.0600330829620299</c:v>
                </c:pt>
                <c:pt idx="2060" formatCode="General">
                  <c:v>2.0610330104827801</c:v>
                </c:pt>
                <c:pt idx="2061" formatCode="General">
                  <c:v>2.06203293800354</c:v>
                </c:pt>
                <c:pt idx="2062" formatCode="General">
                  <c:v>2.0630328655242902</c:v>
                </c:pt>
                <c:pt idx="2063" formatCode="General">
                  <c:v>2.0640327930450399</c:v>
                </c:pt>
                <c:pt idx="2064" formatCode="General">
                  <c:v>2.0650327205657901</c:v>
                </c:pt>
                <c:pt idx="2065" formatCode="General">
                  <c:v>2.0660326480865399</c:v>
                </c:pt>
                <c:pt idx="2066" formatCode="General">
                  <c:v>2.06703257560729</c:v>
                </c:pt>
                <c:pt idx="2067" formatCode="General">
                  <c:v>2.06803250312805</c:v>
                </c:pt>
                <c:pt idx="2068" formatCode="General">
                  <c:v>2.0690324306488002</c:v>
                </c:pt>
                <c:pt idx="2069" formatCode="General">
                  <c:v>2.0700323581695499</c:v>
                </c:pt>
                <c:pt idx="2070" formatCode="General">
                  <c:v>2.0710322856903001</c:v>
                </c:pt>
                <c:pt idx="2071" formatCode="General">
                  <c:v>2.0720322132110498</c:v>
                </c:pt>
                <c:pt idx="2072" formatCode="General">
                  <c:v>2.0730321407318102</c:v>
                </c:pt>
                <c:pt idx="2073" formatCode="General">
                  <c:v>2.0740320682525599</c:v>
                </c:pt>
                <c:pt idx="2074" formatCode="General">
                  <c:v>2.0750319957733101</c:v>
                </c:pt>
                <c:pt idx="2075" formatCode="General">
                  <c:v>2.0760319232940598</c:v>
                </c:pt>
                <c:pt idx="2076" formatCode="General">
                  <c:v>2.07703185081481</c:v>
                </c:pt>
                <c:pt idx="2077" formatCode="General">
                  <c:v>2.07803177833557</c:v>
                </c:pt>
                <c:pt idx="2078" formatCode="General">
                  <c:v>2.0790317058563201</c:v>
                </c:pt>
                <c:pt idx="2079" formatCode="General">
                  <c:v>2.0800316333770699</c:v>
                </c:pt>
                <c:pt idx="2080" formatCode="General">
                  <c:v>2.08103156089782</c:v>
                </c:pt>
                <c:pt idx="2081" formatCode="General">
                  <c:v>2.0820314884185702</c:v>
                </c:pt>
                <c:pt idx="2082" formatCode="General">
                  <c:v>2.0830314159393302</c:v>
                </c:pt>
                <c:pt idx="2083" formatCode="General">
                  <c:v>2.0840313434600799</c:v>
                </c:pt>
                <c:pt idx="2084" formatCode="General">
                  <c:v>2.0850312709808301</c:v>
                </c:pt>
                <c:pt idx="2085" formatCode="General">
                  <c:v>2.0860311985015798</c:v>
                </c:pt>
                <c:pt idx="2086" formatCode="General">
                  <c:v>2.08703112602233</c:v>
                </c:pt>
                <c:pt idx="2087" formatCode="General">
                  <c:v>2.0880310535430899</c:v>
                </c:pt>
                <c:pt idx="2088" formatCode="General">
                  <c:v>2.0890309810638401</c:v>
                </c:pt>
                <c:pt idx="2089" formatCode="General">
                  <c:v>2.0900309085845898</c:v>
                </c:pt>
                <c:pt idx="2090" formatCode="General">
                  <c:v>2.09103083610534</c:v>
                </c:pt>
                <c:pt idx="2091" formatCode="General">
                  <c:v>2.0920307636260902</c:v>
                </c:pt>
                <c:pt idx="2092" formatCode="General">
                  <c:v>2.0930306911468501</c:v>
                </c:pt>
                <c:pt idx="2093" formatCode="General">
                  <c:v>2.0940306186675999</c:v>
                </c:pt>
                <c:pt idx="2094" formatCode="General">
                  <c:v>2.0950305461883501</c:v>
                </c:pt>
                <c:pt idx="2095" formatCode="General">
                  <c:v>2.0960304737090998</c:v>
                </c:pt>
                <c:pt idx="2096" formatCode="General">
                  <c:v>2.09703040122985</c:v>
                </c:pt>
                <c:pt idx="2097" formatCode="General">
                  <c:v>2.0980303287506099</c:v>
                </c:pt>
                <c:pt idx="2098" formatCode="General">
                  <c:v>2.0990302562713601</c:v>
                </c:pt>
                <c:pt idx="2099" formatCode="General">
                  <c:v>2.1000301837921098</c:v>
                </c:pt>
                <c:pt idx="2100" formatCode="General">
                  <c:v>2.10103011131286</c:v>
                </c:pt>
                <c:pt idx="2101" formatCode="General">
                  <c:v>2.1020300388336102</c:v>
                </c:pt>
                <c:pt idx="2102" formatCode="General">
                  <c:v>2.1030299663543701</c:v>
                </c:pt>
                <c:pt idx="2103" formatCode="General">
                  <c:v>2.1040298938751198</c:v>
                </c:pt>
                <c:pt idx="2104" formatCode="General">
                  <c:v>2.10502982139587</c:v>
                </c:pt>
                <c:pt idx="2105" formatCode="General">
                  <c:v>2.1060297489166202</c:v>
                </c:pt>
                <c:pt idx="2106" formatCode="General">
                  <c:v>2.1070296764373699</c:v>
                </c:pt>
                <c:pt idx="2107" formatCode="General">
                  <c:v>2.1080296039581201</c:v>
                </c:pt>
                <c:pt idx="2108" formatCode="General">
                  <c:v>2.1090295314788801</c:v>
                </c:pt>
                <c:pt idx="2109" formatCode="General">
                  <c:v>2.1100294589996298</c:v>
                </c:pt>
                <c:pt idx="2110" formatCode="General">
                  <c:v>2.11102938652038</c:v>
                </c:pt>
                <c:pt idx="2111" formatCode="General">
                  <c:v>2.1120293140411301</c:v>
                </c:pt>
                <c:pt idx="2112" formatCode="General">
                  <c:v>2.1130292415618799</c:v>
                </c:pt>
                <c:pt idx="2113" formatCode="General">
                  <c:v>2.1140291690826398</c:v>
                </c:pt>
                <c:pt idx="2114" formatCode="General">
                  <c:v>2.11502909660339</c:v>
                </c:pt>
                <c:pt idx="2115" formatCode="General">
                  <c:v>2.1160290241241402</c:v>
                </c:pt>
                <c:pt idx="2116" formatCode="General">
                  <c:v>2.1170289516448899</c:v>
                </c:pt>
                <c:pt idx="2117" formatCode="General">
                  <c:v>2.1180288791656401</c:v>
                </c:pt>
                <c:pt idx="2118" formatCode="General">
                  <c:v>2.1190288066864</c:v>
                </c:pt>
                <c:pt idx="2119" formatCode="General">
                  <c:v>2.1200287342071502</c:v>
                </c:pt>
                <c:pt idx="2120" formatCode="General">
                  <c:v>2.1210286617278999</c:v>
                </c:pt>
                <c:pt idx="2121" formatCode="General">
                  <c:v>2.1220285892486501</c:v>
                </c:pt>
                <c:pt idx="2122" formatCode="General">
                  <c:v>2.1230285167693999</c:v>
                </c:pt>
                <c:pt idx="2123" formatCode="General">
                  <c:v>2.1240284442901598</c:v>
                </c:pt>
                <c:pt idx="2124" formatCode="General">
                  <c:v>2.12502837181091</c:v>
                </c:pt>
                <c:pt idx="2125" formatCode="General">
                  <c:v>2.1260282993316602</c:v>
                </c:pt>
                <c:pt idx="2126" formatCode="General">
                  <c:v>2.1270282268524099</c:v>
                </c:pt>
                <c:pt idx="2127" formatCode="General">
                  <c:v>2.1280281543731601</c:v>
                </c:pt>
                <c:pt idx="2128" formatCode="General">
                  <c:v>2.12902808189392</c:v>
                </c:pt>
                <c:pt idx="2129" formatCode="General">
                  <c:v>2.1300280094146702</c:v>
                </c:pt>
                <c:pt idx="2130" formatCode="General">
                  <c:v>2.1310279369354199</c:v>
                </c:pt>
                <c:pt idx="2131" formatCode="General">
                  <c:v>2.1320278644561701</c:v>
                </c:pt>
                <c:pt idx="2132" formatCode="General">
                  <c:v>2.1330277919769198</c:v>
                </c:pt>
                <c:pt idx="2133" formatCode="General">
                  <c:v>2.1340277194976802</c:v>
                </c:pt>
                <c:pt idx="2134" formatCode="General">
                  <c:v>2.13502764701843</c:v>
                </c:pt>
                <c:pt idx="2135" formatCode="General">
                  <c:v>2.1360275745391801</c:v>
                </c:pt>
                <c:pt idx="2136" formatCode="General">
                  <c:v>2.1370275020599299</c:v>
                </c:pt>
                <c:pt idx="2137" formatCode="General">
                  <c:v>2.13802742958068</c:v>
                </c:pt>
                <c:pt idx="2138" formatCode="General">
                  <c:v>2.13902735710144</c:v>
                </c:pt>
                <c:pt idx="2139" formatCode="General">
                  <c:v>2.1400272846221902</c:v>
                </c:pt>
                <c:pt idx="2140" formatCode="General">
                  <c:v>2.1410272121429399</c:v>
                </c:pt>
                <c:pt idx="2141" formatCode="General">
                  <c:v>2.1420271396636901</c:v>
                </c:pt>
                <c:pt idx="2142" formatCode="General">
                  <c:v>2.1430270671844398</c:v>
                </c:pt>
                <c:pt idx="2143" formatCode="General">
                  <c:v>2.1440269947052002</c:v>
                </c:pt>
                <c:pt idx="2144" formatCode="General">
                  <c:v>2.1450269222259499</c:v>
                </c:pt>
                <c:pt idx="2145" formatCode="General">
                  <c:v>2.1460268497467001</c:v>
                </c:pt>
                <c:pt idx="2146" formatCode="General">
                  <c:v>2.1470267772674498</c:v>
                </c:pt>
                <c:pt idx="2147" formatCode="General">
                  <c:v>2.1480267047882</c:v>
                </c:pt>
                <c:pt idx="2148" formatCode="General">
                  <c:v>2.14902663230896</c:v>
                </c:pt>
                <c:pt idx="2149" formatCode="General">
                  <c:v>2.1500265598297101</c:v>
                </c:pt>
                <c:pt idx="2150" formatCode="General">
                  <c:v>2.1510264873504599</c:v>
                </c:pt>
                <c:pt idx="2151" formatCode="General">
                  <c:v>2.15202641487121</c:v>
                </c:pt>
                <c:pt idx="2152" formatCode="General">
                  <c:v>2.1530263423919598</c:v>
                </c:pt>
                <c:pt idx="2153" formatCode="General">
                  <c:v>2.15402626991271</c:v>
                </c:pt>
                <c:pt idx="2154" formatCode="General">
                  <c:v>2.1550261974334699</c:v>
                </c:pt>
                <c:pt idx="2155" formatCode="General">
                  <c:v>2.1560261249542201</c:v>
                </c:pt>
                <c:pt idx="2156" formatCode="General">
                  <c:v>2.1570260524749698</c:v>
                </c:pt>
                <c:pt idx="2157" formatCode="General">
                  <c:v>2.15802597999572</c:v>
                </c:pt>
                <c:pt idx="2158" formatCode="General">
                  <c:v>2.1590259075164702</c:v>
                </c:pt>
                <c:pt idx="2159" formatCode="General">
                  <c:v>2.1600258350372301</c:v>
                </c:pt>
                <c:pt idx="2160" formatCode="General">
                  <c:v>2.1610257625579798</c:v>
                </c:pt>
                <c:pt idx="2161" formatCode="General">
                  <c:v>2.16202569007873</c:v>
                </c:pt>
                <c:pt idx="2162" formatCode="General">
                  <c:v>2.1630256175994802</c:v>
                </c:pt>
                <c:pt idx="2163" formatCode="General">
                  <c:v>2.1640255451202299</c:v>
                </c:pt>
                <c:pt idx="2164" formatCode="General">
                  <c:v>2.1650254726409899</c:v>
                </c:pt>
                <c:pt idx="2165" formatCode="General">
                  <c:v>2.1660254001617401</c:v>
                </c:pt>
                <c:pt idx="2166" formatCode="General">
                  <c:v>2.1670253276824898</c:v>
                </c:pt>
                <c:pt idx="2167" formatCode="General">
                  <c:v>2.16802525520324</c:v>
                </c:pt>
                <c:pt idx="2168" formatCode="General">
                  <c:v>2.1690251827239901</c:v>
                </c:pt>
                <c:pt idx="2169" formatCode="General">
                  <c:v>2.1700251102447501</c:v>
                </c:pt>
                <c:pt idx="2170" formatCode="General">
                  <c:v>2.1710250377654998</c:v>
                </c:pt>
                <c:pt idx="2171" formatCode="General">
                  <c:v>2.17202496528625</c:v>
                </c:pt>
                <c:pt idx="2172" formatCode="General">
                  <c:v>2.1730248928070002</c:v>
                </c:pt>
                <c:pt idx="2173" formatCode="General">
                  <c:v>2.1740248203277499</c:v>
                </c:pt>
                <c:pt idx="2174" formatCode="General">
                  <c:v>2.1750247478485099</c:v>
                </c:pt>
                <c:pt idx="2175" formatCode="General">
                  <c:v>2.17602467536926</c:v>
                </c:pt>
                <c:pt idx="2176" formatCode="General">
                  <c:v>2.1770246028900102</c:v>
                </c:pt>
                <c:pt idx="2177" formatCode="General">
                  <c:v>2.1780245304107599</c:v>
                </c:pt>
                <c:pt idx="2178" formatCode="General">
                  <c:v>2.1790244579315101</c:v>
                </c:pt>
                <c:pt idx="2179" formatCode="General">
                  <c:v>2.1800243854522701</c:v>
                </c:pt>
                <c:pt idx="2180" formatCode="General">
                  <c:v>2.1810243129730198</c:v>
                </c:pt>
                <c:pt idx="2181" formatCode="General">
                  <c:v>2.18202424049377</c:v>
                </c:pt>
                <c:pt idx="2182" formatCode="General">
                  <c:v>2.1830241680145201</c:v>
                </c:pt>
                <c:pt idx="2183" formatCode="General">
                  <c:v>2.1840240955352699</c:v>
                </c:pt>
                <c:pt idx="2184" formatCode="General">
                  <c:v>2.1850240230560298</c:v>
                </c:pt>
                <c:pt idx="2185" formatCode="General">
                  <c:v>2.18602395057678</c:v>
                </c:pt>
                <c:pt idx="2186" formatCode="General">
                  <c:v>2.1870238780975302</c:v>
                </c:pt>
                <c:pt idx="2187" formatCode="General">
                  <c:v>2.1880238056182799</c:v>
                </c:pt>
                <c:pt idx="2188" formatCode="General">
                  <c:v>2.1890237331390301</c:v>
                </c:pt>
                <c:pt idx="2189" formatCode="General">
                  <c:v>2.19002366065979</c:v>
                </c:pt>
                <c:pt idx="2190" formatCode="General">
                  <c:v>2.1910235881805402</c:v>
                </c:pt>
                <c:pt idx="2191" formatCode="General">
                  <c:v>2.1920235157012899</c:v>
                </c:pt>
                <c:pt idx="2192" formatCode="General">
                  <c:v>2.1930234432220401</c:v>
                </c:pt>
                <c:pt idx="2193" formatCode="General">
                  <c:v>2.1940233707427899</c:v>
                </c:pt>
                <c:pt idx="2194" formatCode="General">
                  <c:v>2.19502329826354</c:v>
                </c:pt>
                <c:pt idx="2195" formatCode="General">
                  <c:v>2.1960232257843</c:v>
                </c:pt>
                <c:pt idx="2196" formatCode="General">
                  <c:v>2.1970231533050502</c:v>
                </c:pt>
                <c:pt idx="2197" formatCode="General">
                  <c:v>2.1980230808257999</c:v>
                </c:pt>
                <c:pt idx="2198" formatCode="General">
                  <c:v>2.1990230083465501</c:v>
                </c:pt>
                <c:pt idx="2199" formatCode="General">
                  <c:v>2.2000229358672998</c:v>
                </c:pt>
                <c:pt idx="2200" formatCode="General">
                  <c:v>2.2010228633880602</c:v>
                </c:pt>
                <c:pt idx="2201" formatCode="General">
                  <c:v>2.2020227909088099</c:v>
                </c:pt>
                <c:pt idx="2202" formatCode="General">
                  <c:v>2.2030227184295601</c:v>
                </c:pt>
                <c:pt idx="2203" formatCode="General">
                  <c:v>2.2040226459503098</c:v>
                </c:pt>
                <c:pt idx="2204" formatCode="General">
                  <c:v>2.20502257347106</c:v>
                </c:pt>
                <c:pt idx="2205" formatCode="General">
                  <c:v>2.20602250099182</c:v>
                </c:pt>
                <c:pt idx="2206" formatCode="General">
                  <c:v>2.2070224285125701</c:v>
                </c:pt>
                <c:pt idx="2207" formatCode="General">
                  <c:v>2.2080223560333199</c:v>
                </c:pt>
                <c:pt idx="2208" formatCode="General">
                  <c:v>2.20902228355407</c:v>
                </c:pt>
                <c:pt idx="2209" formatCode="General">
                  <c:v>2.2100222110748202</c:v>
                </c:pt>
                <c:pt idx="2210" formatCode="General">
                  <c:v>2.2110221385955802</c:v>
                </c:pt>
                <c:pt idx="2211" formatCode="General">
                  <c:v>2.2120220661163299</c:v>
                </c:pt>
                <c:pt idx="2212" formatCode="General">
                  <c:v>2.2130219936370801</c:v>
                </c:pt>
                <c:pt idx="2213" formatCode="General">
                  <c:v>2.2140219211578298</c:v>
                </c:pt>
                <c:pt idx="2214" formatCode="General">
                  <c:v>2.21502184867858</c:v>
                </c:pt>
                <c:pt idx="2215" formatCode="General">
                  <c:v>2.2160217761993399</c:v>
                </c:pt>
                <c:pt idx="2216" formatCode="General">
                  <c:v>2.2170217037200901</c:v>
                </c:pt>
                <c:pt idx="2217" formatCode="General">
                  <c:v>2.2180216312408398</c:v>
                </c:pt>
                <c:pt idx="2218" formatCode="General">
                  <c:v>2.21902155876159</c:v>
                </c:pt>
                <c:pt idx="2219" formatCode="General">
                  <c:v>2.2200214862823402</c:v>
                </c:pt>
                <c:pt idx="2220" formatCode="General">
                  <c:v>2.2210214138031001</c:v>
                </c:pt>
                <c:pt idx="2221" formatCode="General">
                  <c:v>2.2220213413238499</c:v>
                </c:pt>
                <c:pt idx="2222" formatCode="General">
                  <c:v>2.2230212688446001</c:v>
                </c:pt>
                <c:pt idx="2223" formatCode="General">
                  <c:v>2.2240211963653498</c:v>
                </c:pt>
                <c:pt idx="2224" formatCode="General">
                  <c:v>2.2250211238861</c:v>
                </c:pt>
                <c:pt idx="2225" formatCode="General">
                  <c:v>2.2260210514068599</c:v>
                </c:pt>
                <c:pt idx="2226" formatCode="General">
                  <c:v>2.2270209789276101</c:v>
                </c:pt>
                <c:pt idx="2227" formatCode="General">
                  <c:v>2.2280209064483598</c:v>
                </c:pt>
                <c:pt idx="2228" formatCode="General">
                  <c:v>2.22902083396911</c:v>
                </c:pt>
                <c:pt idx="2229" formatCode="General">
                  <c:v>2.2300207614898602</c:v>
                </c:pt>
                <c:pt idx="2230" formatCode="General">
                  <c:v>2.2310206890106201</c:v>
                </c:pt>
                <c:pt idx="2231" formatCode="General">
                  <c:v>2.2320206165313698</c:v>
                </c:pt>
                <c:pt idx="2232" formatCode="General">
                  <c:v>2.23302054405212</c:v>
                </c:pt>
                <c:pt idx="2233" formatCode="General">
                  <c:v>2.2340204715728702</c:v>
                </c:pt>
                <c:pt idx="2234" formatCode="General">
                  <c:v>2.2350203990936199</c:v>
                </c:pt>
                <c:pt idx="2235" formatCode="General">
                  <c:v>2.2360203266143701</c:v>
                </c:pt>
                <c:pt idx="2236" formatCode="General">
                  <c:v>2.2370202541351301</c:v>
                </c:pt>
                <c:pt idx="2237" formatCode="General">
                  <c:v>2.2380201816558798</c:v>
                </c:pt>
                <c:pt idx="2238" formatCode="General">
                  <c:v>2.23902010917663</c:v>
                </c:pt>
                <c:pt idx="2239" formatCode="General">
                  <c:v>2.2400200366973801</c:v>
                </c:pt>
                <c:pt idx="2240" formatCode="General">
                  <c:v>2.2410199642181299</c:v>
                </c:pt>
                <c:pt idx="2241" formatCode="General">
                  <c:v>2.2420198917388898</c:v>
                </c:pt>
                <c:pt idx="2242" formatCode="General">
                  <c:v>2.24301981925964</c:v>
                </c:pt>
                <c:pt idx="2243" formatCode="General">
                  <c:v>2.2440197467803902</c:v>
                </c:pt>
                <c:pt idx="2244" formatCode="General">
                  <c:v>2.2450196743011399</c:v>
                </c:pt>
                <c:pt idx="2245" formatCode="General">
                  <c:v>2.2460196018218901</c:v>
                </c:pt>
                <c:pt idx="2246" formatCode="General">
                  <c:v>2.24701952934265</c:v>
                </c:pt>
                <c:pt idx="2247" formatCode="General">
                  <c:v>2.2480194568634002</c:v>
                </c:pt>
                <c:pt idx="2248" formatCode="General">
                  <c:v>2.2490193843841499</c:v>
                </c:pt>
                <c:pt idx="2249" formatCode="General">
                  <c:v>2.2500193119049001</c:v>
                </c:pt>
                <c:pt idx="2250" formatCode="General">
                  <c:v>2.2510192394256499</c:v>
                </c:pt>
                <c:pt idx="2251" formatCode="General">
                  <c:v>2.2520191669464098</c:v>
                </c:pt>
                <c:pt idx="2252" formatCode="General">
                  <c:v>2.25301909446716</c:v>
                </c:pt>
                <c:pt idx="2253" formatCode="General">
                  <c:v>2.2540190219879102</c:v>
                </c:pt>
                <c:pt idx="2254" formatCode="General">
                  <c:v>2.2550189495086599</c:v>
                </c:pt>
                <c:pt idx="2255" formatCode="General">
                  <c:v>2.2560188770294101</c:v>
                </c:pt>
                <c:pt idx="2256" formatCode="General">
                  <c:v>2.25701880455017</c:v>
                </c:pt>
                <c:pt idx="2257" formatCode="General">
                  <c:v>2.2580187320709202</c:v>
                </c:pt>
                <c:pt idx="2258" formatCode="General">
                  <c:v>2.2590186595916699</c:v>
                </c:pt>
                <c:pt idx="2259" formatCode="General">
                  <c:v>2.2600185871124201</c:v>
                </c:pt>
                <c:pt idx="2260" formatCode="General">
                  <c:v>2.2610185146331698</c:v>
                </c:pt>
                <c:pt idx="2261" formatCode="General">
                  <c:v>2.2620184421539302</c:v>
                </c:pt>
                <c:pt idx="2262" formatCode="General">
                  <c:v>2.26301836967468</c:v>
                </c:pt>
                <c:pt idx="2263" formatCode="General">
                  <c:v>2.2640182971954301</c:v>
                </c:pt>
                <c:pt idx="2264" formatCode="General">
                  <c:v>2.2650182247161799</c:v>
                </c:pt>
                <c:pt idx="2265" formatCode="General">
                  <c:v>2.26601815223693</c:v>
                </c:pt>
                <c:pt idx="2266" formatCode="General">
                  <c:v>2.26701807975769</c:v>
                </c:pt>
                <c:pt idx="2267" formatCode="General">
                  <c:v>2.2680180072784402</c:v>
                </c:pt>
                <c:pt idx="2268" formatCode="General">
                  <c:v>2.2690179347991899</c:v>
                </c:pt>
                <c:pt idx="2269" formatCode="General">
                  <c:v>2.2700178623199401</c:v>
                </c:pt>
                <c:pt idx="2270" formatCode="General">
                  <c:v>2.2710177898406898</c:v>
                </c:pt>
                <c:pt idx="2271" formatCode="General">
                  <c:v>2.2720177173614502</c:v>
                </c:pt>
                <c:pt idx="2272" formatCode="General">
                  <c:v>2.2730176448821999</c:v>
                </c:pt>
                <c:pt idx="2273" formatCode="General">
                  <c:v>2.2740175724029501</c:v>
                </c:pt>
                <c:pt idx="2274" formatCode="General">
                  <c:v>2.2750174999236998</c:v>
                </c:pt>
                <c:pt idx="2275" formatCode="General">
                  <c:v>2.27601742744445</c:v>
                </c:pt>
                <c:pt idx="2276" formatCode="General">
                  <c:v>2.27701735496521</c:v>
                </c:pt>
                <c:pt idx="2277" formatCode="General">
                  <c:v>2.2780172824859601</c:v>
                </c:pt>
                <c:pt idx="2278" formatCode="General">
                  <c:v>2.2790172100067099</c:v>
                </c:pt>
                <c:pt idx="2279" formatCode="General">
                  <c:v>2.28001713752746</c:v>
                </c:pt>
                <c:pt idx="2280" formatCode="General">
                  <c:v>2.2810170650482098</c:v>
                </c:pt>
                <c:pt idx="2281" formatCode="General">
                  <c:v>2.28201699256896</c:v>
                </c:pt>
                <c:pt idx="2282" formatCode="General">
                  <c:v>2.2830169200897199</c:v>
                </c:pt>
                <c:pt idx="2283" formatCode="General">
                  <c:v>2.2840168476104701</c:v>
                </c:pt>
                <c:pt idx="2284" formatCode="General">
                  <c:v>2.2850167751312198</c:v>
                </c:pt>
                <c:pt idx="2285" formatCode="General">
                  <c:v>2.28601670265197</c:v>
                </c:pt>
                <c:pt idx="2286" formatCode="General">
                  <c:v>2.2870166301727202</c:v>
                </c:pt>
                <c:pt idx="2287" formatCode="General">
                  <c:v>2.2880165576934801</c:v>
                </c:pt>
                <c:pt idx="2288" formatCode="General">
                  <c:v>2.2890164852142298</c:v>
                </c:pt>
                <c:pt idx="2289" formatCode="General">
                  <c:v>2.29001641273498</c:v>
                </c:pt>
                <c:pt idx="2290" formatCode="General">
                  <c:v>2.2910163402557302</c:v>
                </c:pt>
                <c:pt idx="2291" formatCode="General">
                  <c:v>2.2920162677764799</c:v>
                </c:pt>
                <c:pt idx="2292" formatCode="General">
                  <c:v>2.2930161952972399</c:v>
                </c:pt>
                <c:pt idx="2293" formatCode="General">
                  <c:v>2.2940161228179901</c:v>
                </c:pt>
                <c:pt idx="2294" formatCode="General">
                  <c:v>2.2950160503387398</c:v>
                </c:pt>
                <c:pt idx="2295" formatCode="General">
                  <c:v>2.29601597785949</c:v>
                </c:pt>
                <c:pt idx="2296" formatCode="General">
                  <c:v>2.2970159053802401</c:v>
                </c:pt>
                <c:pt idx="2297" formatCode="General">
                  <c:v>2.2980158329010001</c:v>
                </c:pt>
                <c:pt idx="2298" formatCode="General">
                  <c:v>2.2990157604217498</c:v>
                </c:pt>
                <c:pt idx="2299" formatCode="General">
                  <c:v>2.3000156879425</c:v>
                </c:pt>
                <c:pt idx="2300" formatCode="General">
                  <c:v>2.3010156154632502</c:v>
                </c:pt>
                <c:pt idx="2301" formatCode="General">
                  <c:v>2.3020155429839999</c:v>
                </c:pt>
                <c:pt idx="2302" formatCode="General">
                  <c:v>2.3030154705047599</c:v>
                </c:pt>
                <c:pt idx="2303" formatCode="General">
                  <c:v>2.30401539802551</c:v>
                </c:pt>
                <c:pt idx="2304" formatCode="General">
                  <c:v>2.3050153255462602</c:v>
                </c:pt>
                <c:pt idx="2305" formatCode="General">
                  <c:v>2.3060152530670099</c:v>
                </c:pt>
                <c:pt idx="2306" formatCode="General">
                  <c:v>2.3070151805877601</c:v>
                </c:pt>
                <c:pt idx="2307" formatCode="General">
                  <c:v>2.3080151081085201</c:v>
                </c:pt>
                <c:pt idx="2308" formatCode="General">
                  <c:v>2.3090150356292698</c:v>
                </c:pt>
                <c:pt idx="2309" formatCode="General">
                  <c:v>2.31001496315002</c:v>
                </c:pt>
                <c:pt idx="2310" formatCode="General">
                  <c:v>2.3110148906707701</c:v>
                </c:pt>
                <c:pt idx="2311" formatCode="General">
                  <c:v>2.3120148181915199</c:v>
                </c:pt>
                <c:pt idx="2312" formatCode="General">
                  <c:v>2.3130147457122798</c:v>
                </c:pt>
                <c:pt idx="2313" formatCode="General">
                  <c:v>2.31401467323303</c:v>
                </c:pt>
                <c:pt idx="2314" formatCode="General">
                  <c:v>2.3150146007537802</c:v>
                </c:pt>
                <c:pt idx="2315" formatCode="General">
                  <c:v>2.3160145282745299</c:v>
                </c:pt>
                <c:pt idx="2316" formatCode="General">
                  <c:v>2.3170144557952801</c:v>
                </c:pt>
                <c:pt idx="2317" formatCode="General">
                  <c:v>2.31801438331604</c:v>
                </c:pt>
                <c:pt idx="2318" formatCode="General">
                  <c:v>2.3190143108367902</c:v>
                </c:pt>
                <c:pt idx="2319" formatCode="General">
                  <c:v>2.3200142383575399</c:v>
                </c:pt>
                <c:pt idx="2320" formatCode="General">
                  <c:v>2.3210141658782901</c:v>
                </c:pt>
                <c:pt idx="2321" formatCode="General">
                  <c:v>2.3220140933990399</c:v>
                </c:pt>
                <c:pt idx="2322" formatCode="General">
                  <c:v>2.32301402091979</c:v>
                </c:pt>
                <c:pt idx="2323" formatCode="General">
                  <c:v>2.32401394844055</c:v>
                </c:pt>
                <c:pt idx="2324" formatCode="General">
                  <c:v>2.3250138759613002</c:v>
                </c:pt>
                <c:pt idx="2325" formatCode="General">
                  <c:v>2.3260138034820499</c:v>
                </c:pt>
                <c:pt idx="2326" formatCode="General">
                  <c:v>2.3270137310028001</c:v>
                </c:pt>
                <c:pt idx="2327" formatCode="General">
                  <c:v>2.3280136585235498</c:v>
                </c:pt>
                <c:pt idx="2328" formatCode="General">
                  <c:v>2.3290135860443102</c:v>
                </c:pt>
                <c:pt idx="2329" formatCode="General">
                  <c:v>2.3300135135650599</c:v>
                </c:pt>
                <c:pt idx="2330" formatCode="General">
                  <c:v>2.3310134410858101</c:v>
                </c:pt>
                <c:pt idx="2331" formatCode="General">
                  <c:v>2.3320133686065598</c:v>
                </c:pt>
                <c:pt idx="2332" formatCode="General">
                  <c:v>2.33301329612731</c:v>
                </c:pt>
                <c:pt idx="2333" formatCode="General">
                  <c:v>2.33401322364807</c:v>
                </c:pt>
                <c:pt idx="2334" formatCode="General">
                  <c:v>2.3350131511688201</c:v>
                </c:pt>
                <c:pt idx="2335" formatCode="General">
                  <c:v>2.3360130786895699</c:v>
                </c:pt>
                <c:pt idx="2336" formatCode="General">
                  <c:v>2.33701300621032</c:v>
                </c:pt>
                <c:pt idx="2337" formatCode="General">
                  <c:v>2.3380129337310702</c:v>
                </c:pt>
                <c:pt idx="2338" formatCode="General">
                  <c:v>2.3390128612518302</c:v>
                </c:pt>
                <c:pt idx="2339" formatCode="General">
                  <c:v>2.3400127887725799</c:v>
                </c:pt>
                <c:pt idx="2340" formatCode="General">
                  <c:v>2.3410127162933301</c:v>
                </c:pt>
                <c:pt idx="2341" formatCode="General">
                  <c:v>2.3420126438140798</c:v>
                </c:pt>
                <c:pt idx="2342" formatCode="General">
                  <c:v>2.34301257133483</c:v>
                </c:pt>
                <c:pt idx="2343" formatCode="General">
                  <c:v>2.3440124988555899</c:v>
                </c:pt>
                <c:pt idx="2344" formatCode="General">
                  <c:v>2.3450124263763401</c:v>
                </c:pt>
                <c:pt idx="2345" formatCode="General">
                  <c:v>2.3460123538970898</c:v>
                </c:pt>
                <c:pt idx="2346" formatCode="General">
                  <c:v>2.34701228141784</c:v>
                </c:pt>
                <c:pt idx="2347" formatCode="General">
                  <c:v>2.3480122089385902</c:v>
                </c:pt>
                <c:pt idx="2348" formatCode="General">
                  <c:v>2.3490121364593501</c:v>
                </c:pt>
                <c:pt idx="2349" formatCode="General">
                  <c:v>2.3500120639800999</c:v>
                </c:pt>
                <c:pt idx="2350" formatCode="General">
                  <c:v>2.3510119915008501</c:v>
                </c:pt>
                <c:pt idx="2351" formatCode="General">
                  <c:v>2.3520119190215998</c:v>
                </c:pt>
                <c:pt idx="2352" formatCode="General">
                  <c:v>2.35301184654235</c:v>
                </c:pt>
                <c:pt idx="2353" formatCode="General">
                  <c:v>2.3540117740631099</c:v>
                </c:pt>
                <c:pt idx="2354" formatCode="General">
                  <c:v>2.3550117015838601</c:v>
                </c:pt>
                <c:pt idx="2355" formatCode="General">
                  <c:v>2.3560116291046098</c:v>
                </c:pt>
                <c:pt idx="2356" formatCode="General">
                  <c:v>2.35701155662536</c:v>
                </c:pt>
                <c:pt idx="2357" formatCode="General">
                  <c:v>2.3580114841461102</c:v>
                </c:pt>
                <c:pt idx="2358" formatCode="General">
                  <c:v>2.3590114116668701</c:v>
                </c:pt>
                <c:pt idx="2359" formatCode="General">
                  <c:v>2.3600113391876198</c:v>
                </c:pt>
                <c:pt idx="2360" formatCode="General">
                  <c:v>2.36101126670837</c:v>
                </c:pt>
                <c:pt idx="2361" formatCode="General">
                  <c:v>2.3620111942291202</c:v>
                </c:pt>
                <c:pt idx="2362" formatCode="General">
                  <c:v>2.3630111217498699</c:v>
                </c:pt>
                <c:pt idx="2363" formatCode="General">
                  <c:v>2.3640110492706201</c:v>
                </c:pt>
                <c:pt idx="2364" formatCode="General">
                  <c:v>2.3650109767913801</c:v>
                </c:pt>
                <c:pt idx="2365" formatCode="General">
                  <c:v>2.3660109043121298</c:v>
                </c:pt>
                <c:pt idx="2366" formatCode="General">
                  <c:v>2.36701083183288</c:v>
                </c:pt>
                <c:pt idx="2367" formatCode="General">
                  <c:v>2.3680107593536301</c:v>
                </c:pt>
                <c:pt idx="2368" formatCode="General">
                  <c:v>2.3690106868743799</c:v>
                </c:pt>
                <c:pt idx="2369" formatCode="General">
                  <c:v>2.3700106143951398</c:v>
                </c:pt>
                <c:pt idx="2370" formatCode="General">
                  <c:v>2.37101054191589</c:v>
                </c:pt>
                <c:pt idx="2371" formatCode="General">
                  <c:v>2.3720104694366402</c:v>
                </c:pt>
                <c:pt idx="2372" formatCode="General">
                  <c:v>2.3730103969573899</c:v>
                </c:pt>
                <c:pt idx="2373" formatCode="General">
                  <c:v>2.3740103244781401</c:v>
                </c:pt>
                <c:pt idx="2374" formatCode="General">
                  <c:v>2.3750102519989</c:v>
                </c:pt>
                <c:pt idx="2375" formatCode="General">
                  <c:v>2.3760101795196502</c:v>
                </c:pt>
                <c:pt idx="2376" formatCode="General">
                  <c:v>2.3770101070403999</c:v>
                </c:pt>
                <c:pt idx="2377" formatCode="General">
                  <c:v>2.3780100345611501</c:v>
                </c:pt>
                <c:pt idx="2378" formatCode="General">
                  <c:v>2.3790099620818999</c:v>
                </c:pt>
                <c:pt idx="2379" formatCode="General">
                  <c:v>2.3800098896026598</c:v>
                </c:pt>
                <c:pt idx="2380" formatCode="General">
                  <c:v>2.38100981712341</c:v>
                </c:pt>
                <c:pt idx="2381" formatCode="General">
                  <c:v>2.3820097446441602</c:v>
                </c:pt>
                <c:pt idx="2382" formatCode="General">
                  <c:v>2.3830096721649099</c:v>
                </c:pt>
                <c:pt idx="2383" formatCode="General">
                  <c:v>2.3840095996856601</c:v>
                </c:pt>
                <c:pt idx="2384" formatCode="General">
                  <c:v>2.38500952720642</c:v>
                </c:pt>
                <c:pt idx="2385" formatCode="General">
                  <c:v>2.3860094547271702</c:v>
                </c:pt>
                <c:pt idx="2386" formatCode="General">
                  <c:v>2.3870093822479199</c:v>
                </c:pt>
                <c:pt idx="2387" formatCode="General">
                  <c:v>2.3880093097686701</c:v>
                </c:pt>
                <c:pt idx="2388" formatCode="General">
                  <c:v>2.3890092372894198</c:v>
                </c:pt>
                <c:pt idx="2389" formatCode="General">
                  <c:v>2.3900091648101802</c:v>
                </c:pt>
                <c:pt idx="2390" formatCode="General">
                  <c:v>2.39100909233093</c:v>
                </c:pt>
                <c:pt idx="2391" formatCode="General">
                  <c:v>2.3920090198516801</c:v>
                </c:pt>
                <c:pt idx="2392" formatCode="General">
                  <c:v>2.3930089473724299</c:v>
                </c:pt>
                <c:pt idx="2393" formatCode="General">
                  <c:v>2.39400887489318</c:v>
                </c:pt>
                <c:pt idx="2394" formatCode="General">
                  <c:v>2.39500880241394</c:v>
                </c:pt>
                <c:pt idx="2395" formatCode="General">
                  <c:v>2.3960087299346902</c:v>
                </c:pt>
                <c:pt idx="2396" formatCode="General">
                  <c:v>2.3970086574554399</c:v>
                </c:pt>
                <c:pt idx="2397" formatCode="General">
                  <c:v>2.3980085849761901</c:v>
                </c:pt>
                <c:pt idx="2398" formatCode="General">
                  <c:v>2.3990085124969398</c:v>
                </c:pt>
                <c:pt idx="2399" formatCode="General">
                  <c:v>2.4000084400177002</c:v>
                </c:pt>
                <c:pt idx="2400" formatCode="General">
                  <c:v>2.4010083675384499</c:v>
                </c:pt>
                <c:pt idx="2401" formatCode="General">
                  <c:v>2.4020082950592001</c:v>
                </c:pt>
                <c:pt idx="2402" formatCode="General">
                  <c:v>2.4030082225799498</c:v>
                </c:pt>
                <c:pt idx="2403" formatCode="General">
                  <c:v>2.4040081501007</c:v>
                </c:pt>
                <c:pt idx="2404" formatCode="General">
                  <c:v>2.40500807762146</c:v>
                </c:pt>
                <c:pt idx="2405" formatCode="General">
                  <c:v>2.4060080051422101</c:v>
                </c:pt>
                <c:pt idx="2406" formatCode="General">
                  <c:v>2.4070079326629599</c:v>
                </c:pt>
                <c:pt idx="2407" formatCode="General">
                  <c:v>2.40800786018371</c:v>
                </c:pt>
                <c:pt idx="2408" formatCode="General">
                  <c:v>2.4090077877044598</c:v>
                </c:pt>
                <c:pt idx="2409" formatCode="General">
                  <c:v>2.41000771522521</c:v>
                </c:pt>
                <c:pt idx="2410" formatCode="General">
                  <c:v>2.4110076427459699</c:v>
                </c:pt>
                <c:pt idx="2411" formatCode="General">
                  <c:v>2.4120075702667201</c:v>
                </c:pt>
                <c:pt idx="2412" formatCode="General">
                  <c:v>2.4130074977874698</c:v>
                </c:pt>
                <c:pt idx="2413" formatCode="General">
                  <c:v>2.41400742530822</c:v>
                </c:pt>
                <c:pt idx="2414" formatCode="General">
                  <c:v>2.4150073528289702</c:v>
                </c:pt>
                <c:pt idx="2415" formatCode="General">
                  <c:v>2.4160072803497301</c:v>
                </c:pt>
                <c:pt idx="2416" formatCode="General">
                  <c:v>2.4170072078704798</c:v>
                </c:pt>
                <c:pt idx="2417" formatCode="General">
                  <c:v>2.41800713539123</c:v>
                </c:pt>
                <c:pt idx="2418" formatCode="General">
                  <c:v>2.4190070629119802</c:v>
                </c:pt>
                <c:pt idx="2419" formatCode="General">
                  <c:v>2.4200069904327299</c:v>
                </c:pt>
                <c:pt idx="2420" formatCode="General">
                  <c:v>2.4210069179534899</c:v>
                </c:pt>
                <c:pt idx="2421" formatCode="General">
                  <c:v>2.4220068454742401</c:v>
                </c:pt>
                <c:pt idx="2422" formatCode="General">
                  <c:v>2.4230067729949898</c:v>
                </c:pt>
                <c:pt idx="2423" formatCode="General">
                  <c:v>2.42400670051574</c:v>
                </c:pt>
                <c:pt idx="2424" formatCode="General">
                  <c:v>2.4250066280364901</c:v>
                </c:pt>
                <c:pt idx="2425" formatCode="General">
                  <c:v>2.4260065555572501</c:v>
                </c:pt>
                <c:pt idx="2426" formatCode="General">
                  <c:v>2.4270064830779998</c:v>
                </c:pt>
                <c:pt idx="2427" formatCode="General">
                  <c:v>2.42800641059875</c:v>
                </c:pt>
                <c:pt idx="2428" formatCode="General">
                  <c:v>2.4290063381195002</c:v>
                </c:pt>
                <c:pt idx="2429" formatCode="General">
                  <c:v>2.4300062656402499</c:v>
                </c:pt>
                <c:pt idx="2430" formatCode="General">
                  <c:v>2.4310061931610099</c:v>
                </c:pt>
                <c:pt idx="2431" formatCode="General">
                  <c:v>2.43200612068176</c:v>
                </c:pt>
                <c:pt idx="2432" formatCode="General">
                  <c:v>2.4330060482025102</c:v>
                </c:pt>
                <c:pt idx="2433" formatCode="General">
                  <c:v>2.4340059757232599</c:v>
                </c:pt>
                <c:pt idx="2434" formatCode="General">
                  <c:v>2.4350059032440101</c:v>
                </c:pt>
                <c:pt idx="2435" formatCode="General">
                  <c:v>2.4360058307647701</c:v>
                </c:pt>
                <c:pt idx="2436" formatCode="General">
                  <c:v>2.4370057582855198</c:v>
                </c:pt>
                <c:pt idx="2437" formatCode="General">
                  <c:v>2.43800568580627</c:v>
                </c:pt>
                <c:pt idx="2438" formatCode="General">
                  <c:v>2.4390056133270201</c:v>
                </c:pt>
                <c:pt idx="2439" formatCode="General">
                  <c:v>2.4400055408477699</c:v>
                </c:pt>
                <c:pt idx="2440" formatCode="General">
                  <c:v>2.4410054683685298</c:v>
                </c:pt>
                <c:pt idx="2441" formatCode="General">
                  <c:v>2.44200539588928</c:v>
                </c:pt>
                <c:pt idx="2442" formatCode="General">
                  <c:v>2.4430053234100302</c:v>
                </c:pt>
                <c:pt idx="2443" formatCode="General">
                  <c:v>2.4440052509307799</c:v>
                </c:pt>
                <c:pt idx="2444" formatCode="General">
                  <c:v>2.4450051784515301</c:v>
                </c:pt>
                <c:pt idx="2445" formatCode="General">
                  <c:v>2.44600510597229</c:v>
                </c:pt>
                <c:pt idx="2446" formatCode="General">
                  <c:v>2.4470050334930402</c:v>
                </c:pt>
                <c:pt idx="2447" formatCode="General">
                  <c:v>2.4480049610137899</c:v>
                </c:pt>
                <c:pt idx="2448" formatCode="General">
                  <c:v>2.4490048885345401</c:v>
                </c:pt>
                <c:pt idx="2449" formatCode="General">
                  <c:v>2.4500048160552899</c:v>
                </c:pt>
                <c:pt idx="2450" formatCode="General">
                  <c:v>2.45100474357604</c:v>
                </c:pt>
                <c:pt idx="2451" formatCode="General">
                  <c:v>2.4520046710968</c:v>
                </c:pt>
                <c:pt idx="2452" formatCode="General">
                  <c:v>2.4530045986175502</c:v>
                </c:pt>
                <c:pt idx="2453" formatCode="General">
                  <c:v>2.4540045261382999</c:v>
                </c:pt>
                <c:pt idx="2454" formatCode="General">
                  <c:v>2.4550044536590501</c:v>
                </c:pt>
                <c:pt idx="2455" formatCode="General">
                  <c:v>2.4560043811797998</c:v>
                </c:pt>
                <c:pt idx="2456" formatCode="General">
                  <c:v>2.4570043087005602</c:v>
                </c:pt>
                <c:pt idx="2457" formatCode="General">
                  <c:v>2.4580042362213099</c:v>
                </c:pt>
                <c:pt idx="2458" formatCode="General">
                  <c:v>2.4590041637420601</c:v>
                </c:pt>
                <c:pt idx="2459" formatCode="General">
                  <c:v>2.4600040912628098</c:v>
                </c:pt>
                <c:pt idx="2460" formatCode="General">
                  <c:v>2.46100401878356</c:v>
                </c:pt>
                <c:pt idx="2461" formatCode="General">
                  <c:v>2.46200394630432</c:v>
                </c:pt>
                <c:pt idx="2462" formatCode="General">
                  <c:v>2.4630038738250701</c:v>
                </c:pt>
                <c:pt idx="2463" formatCode="General">
                  <c:v>2.4640038013458199</c:v>
                </c:pt>
                <c:pt idx="2464" formatCode="General">
                  <c:v>2.46500372886657</c:v>
                </c:pt>
                <c:pt idx="2465" formatCode="General">
                  <c:v>2.4660036563873202</c:v>
                </c:pt>
                <c:pt idx="2466" formatCode="General">
                  <c:v>2.4670035839080802</c:v>
                </c:pt>
                <c:pt idx="2467" formatCode="General">
                  <c:v>2.4680035114288299</c:v>
                </c:pt>
                <c:pt idx="2468" formatCode="General">
                  <c:v>2.4690034389495801</c:v>
                </c:pt>
                <c:pt idx="2469" formatCode="General">
                  <c:v>2.4700033664703298</c:v>
                </c:pt>
                <c:pt idx="2470" formatCode="General">
                  <c:v>2.47100329399108</c:v>
                </c:pt>
                <c:pt idx="2471" formatCode="General">
                  <c:v>2.4720032215118399</c:v>
                </c:pt>
                <c:pt idx="2472" formatCode="General">
                  <c:v>2.4730031490325901</c:v>
                </c:pt>
                <c:pt idx="2473" formatCode="General">
                  <c:v>2.4740030765533398</c:v>
                </c:pt>
                <c:pt idx="2474" formatCode="General">
                  <c:v>2.47500300407409</c:v>
                </c:pt>
                <c:pt idx="2475" formatCode="General">
                  <c:v>2.4760029315948402</c:v>
                </c:pt>
                <c:pt idx="2476" formatCode="General">
                  <c:v>2.4770028591156001</c:v>
                </c:pt>
                <c:pt idx="2477" formatCode="General">
                  <c:v>2.4780027866363499</c:v>
                </c:pt>
                <c:pt idx="2478" formatCode="General">
                  <c:v>2.4790027141571001</c:v>
                </c:pt>
                <c:pt idx="2479" formatCode="General">
                  <c:v>2.4800026416778498</c:v>
                </c:pt>
                <c:pt idx="2480" formatCode="General">
                  <c:v>2.4810025691986</c:v>
                </c:pt>
                <c:pt idx="2481" formatCode="General">
                  <c:v>2.4820024967193599</c:v>
                </c:pt>
                <c:pt idx="2482" formatCode="General">
                  <c:v>2.4830024242401101</c:v>
                </c:pt>
                <c:pt idx="2483" formatCode="General">
                  <c:v>2.4840023517608598</c:v>
                </c:pt>
                <c:pt idx="2484" formatCode="General">
                  <c:v>2.48500227928161</c:v>
                </c:pt>
                <c:pt idx="2485" formatCode="General">
                  <c:v>2.4860022068023602</c:v>
                </c:pt>
                <c:pt idx="2486" formatCode="General">
                  <c:v>2.4870021343231201</c:v>
                </c:pt>
                <c:pt idx="2487" formatCode="General">
                  <c:v>2.4880020618438698</c:v>
                </c:pt>
                <c:pt idx="2488" formatCode="General">
                  <c:v>2.48900198936462</c:v>
                </c:pt>
                <c:pt idx="2489" formatCode="General">
                  <c:v>2.4900019168853702</c:v>
                </c:pt>
                <c:pt idx="2490" formatCode="General">
                  <c:v>2.4910018444061199</c:v>
                </c:pt>
                <c:pt idx="2491" formatCode="General">
                  <c:v>2.4920017719268701</c:v>
                </c:pt>
                <c:pt idx="2492" formatCode="General">
                  <c:v>2.4930016994476301</c:v>
                </c:pt>
                <c:pt idx="2493" formatCode="General">
                  <c:v>2.4940016269683798</c:v>
                </c:pt>
                <c:pt idx="2494" formatCode="General">
                  <c:v>2.49500155448913</c:v>
                </c:pt>
                <c:pt idx="2495" formatCode="General">
                  <c:v>2.4960014820098801</c:v>
                </c:pt>
                <c:pt idx="2496" formatCode="General">
                  <c:v>2.4970014095306299</c:v>
                </c:pt>
                <c:pt idx="2497" formatCode="General">
                  <c:v>2.4980013370513898</c:v>
                </c:pt>
                <c:pt idx="2498" formatCode="General">
                  <c:v>2.49900126457214</c:v>
                </c:pt>
                <c:pt idx="2499" formatCode="General">
                  <c:v>2.5000011920928902</c:v>
                </c:pt>
                <c:pt idx="2500" formatCode="General">
                  <c:v>2.5010011196136399</c:v>
                </c:pt>
                <c:pt idx="2501" formatCode="General">
                  <c:v>2.5020010471343901</c:v>
                </c:pt>
                <c:pt idx="2502" formatCode="General">
                  <c:v>2.50300097465515</c:v>
                </c:pt>
                <c:pt idx="2503" formatCode="General">
                  <c:v>2.5040009021759002</c:v>
                </c:pt>
                <c:pt idx="2504" formatCode="General">
                  <c:v>2.5050008296966499</c:v>
                </c:pt>
                <c:pt idx="2505" formatCode="General">
                  <c:v>2.5060007572174001</c:v>
                </c:pt>
                <c:pt idx="2506" formatCode="General">
                  <c:v>2.5070006847381499</c:v>
                </c:pt>
                <c:pt idx="2507" formatCode="General">
                  <c:v>2.5080006122589098</c:v>
                </c:pt>
                <c:pt idx="2508" formatCode="General">
                  <c:v>2.50900053977966</c:v>
                </c:pt>
                <c:pt idx="2509" formatCode="General">
                  <c:v>2.5100004673004102</c:v>
                </c:pt>
                <c:pt idx="2510" formatCode="General">
                  <c:v>2.5110003948211599</c:v>
                </c:pt>
                <c:pt idx="2511" formatCode="General">
                  <c:v>2.5120003223419101</c:v>
                </c:pt>
                <c:pt idx="2512" formatCode="General">
                  <c:v>2.51300024986267</c:v>
                </c:pt>
                <c:pt idx="2513" formatCode="General">
                  <c:v>2.5140001773834202</c:v>
                </c:pt>
                <c:pt idx="2514" formatCode="General">
                  <c:v>2.5150001049041699</c:v>
                </c:pt>
                <c:pt idx="2515" formatCode="General">
                  <c:v>2.5160000324249201</c:v>
                </c:pt>
                <c:pt idx="2516" formatCode="General">
                  <c:v>2.5169999599456698</c:v>
                </c:pt>
                <c:pt idx="2517" formatCode="General">
                  <c:v>2.5179998874664302</c:v>
                </c:pt>
                <c:pt idx="2518" formatCode="General">
                  <c:v>2.51899981498718</c:v>
                </c:pt>
                <c:pt idx="2519" formatCode="General">
                  <c:v>2.5199997425079301</c:v>
                </c:pt>
                <c:pt idx="2520" formatCode="General">
                  <c:v>2.5209996700286799</c:v>
                </c:pt>
                <c:pt idx="2521" formatCode="General">
                  <c:v>2.52199959754943</c:v>
                </c:pt>
                <c:pt idx="2522" formatCode="General">
                  <c:v>2.52299952507019</c:v>
                </c:pt>
                <c:pt idx="2523" formatCode="General">
                  <c:v>2.5239994525909402</c:v>
                </c:pt>
                <c:pt idx="2524" formatCode="General">
                  <c:v>2.5249993801116899</c:v>
                </c:pt>
                <c:pt idx="2525" formatCode="General">
                  <c:v>2.5259993076324401</c:v>
                </c:pt>
                <c:pt idx="2526" formatCode="General">
                  <c:v>2.5269992351531898</c:v>
                </c:pt>
                <c:pt idx="2527" formatCode="General">
                  <c:v>2.5279991626739502</c:v>
                </c:pt>
                <c:pt idx="2528" formatCode="General">
                  <c:v>2.5289990901946999</c:v>
                </c:pt>
                <c:pt idx="2529" formatCode="General">
                  <c:v>2.5299990177154501</c:v>
                </c:pt>
                <c:pt idx="2530" formatCode="General">
                  <c:v>2.5309989452361998</c:v>
                </c:pt>
                <c:pt idx="2531" formatCode="General">
                  <c:v>2.53199887275695</c:v>
                </c:pt>
                <c:pt idx="2532" formatCode="General">
                  <c:v>2.53299880027771</c:v>
                </c:pt>
                <c:pt idx="2533" formatCode="General">
                  <c:v>2.5339987277984601</c:v>
                </c:pt>
                <c:pt idx="2534" formatCode="General">
                  <c:v>2.5349986553192099</c:v>
                </c:pt>
                <c:pt idx="2535" formatCode="General">
                  <c:v>2.53599858283996</c:v>
                </c:pt>
                <c:pt idx="2536" formatCode="General">
                  <c:v>2.5369985103607098</c:v>
                </c:pt>
                <c:pt idx="2537" formatCode="General">
                  <c:v>2.53799843788146</c:v>
                </c:pt>
                <c:pt idx="2538" formatCode="General">
                  <c:v>2.5389983654022199</c:v>
                </c:pt>
                <c:pt idx="2539" formatCode="General">
                  <c:v>2.5399982929229701</c:v>
                </c:pt>
                <c:pt idx="2540" formatCode="General">
                  <c:v>2.5409982204437198</c:v>
                </c:pt>
                <c:pt idx="2541" formatCode="General">
                  <c:v>2.54199814796447</c:v>
                </c:pt>
                <c:pt idx="2542" formatCode="General">
                  <c:v>2.5429980754852202</c:v>
                </c:pt>
                <c:pt idx="2543" formatCode="General">
                  <c:v>2.5439980030059801</c:v>
                </c:pt>
                <c:pt idx="2544" formatCode="General">
                  <c:v>2.5449979305267298</c:v>
                </c:pt>
                <c:pt idx="2545" formatCode="General">
                  <c:v>2.54599785804748</c:v>
                </c:pt>
                <c:pt idx="2546" formatCode="General">
                  <c:v>2.5469977855682302</c:v>
                </c:pt>
                <c:pt idx="2547" formatCode="General">
                  <c:v>2.5479977130889799</c:v>
                </c:pt>
                <c:pt idx="2548" formatCode="General">
                  <c:v>2.5489976406097399</c:v>
                </c:pt>
                <c:pt idx="2549" formatCode="General">
                  <c:v>2.5499975681304901</c:v>
                </c:pt>
                <c:pt idx="2550" formatCode="General">
                  <c:v>2.5509974956512398</c:v>
                </c:pt>
                <c:pt idx="2551" formatCode="General">
                  <c:v>2.55199742317199</c:v>
                </c:pt>
                <c:pt idx="2552" formatCode="General">
                  <c:v>2.5529973506927401</c:v>
                </c:pt>
                <c:pt idx="2553" formatCode="General">
                  <c:v>2.5539972782135001</c:v>
                </c:pt>
                <c:pt idx="2554" formatCode="General">
                  <c:v>2.5549972057342498</c:v>
                </c:pt>
                <c:pt idx="2555" formatCode="General">
                  <c:v>2.555997133255</c:v>
                </c:pt>
                <c:pt idx="2556" formatCode="General">
                  <c:v>2.5569970607757502</c:v>
                </c:pt>
                <c:pt idx="2557" formatCode="General">
                  <c:v>2.5579969882964999</c:v>
                </c:pt>
                <c:pt idx="2558" formatCode="General">
                  <c:v>2.5589969158172599</c:v>
                </c:pt>
                <c:pt idx="2559" formatCode="General">
                  <c:v>2.55999684333801</c:v>
                </c:pt>
                <c:pt idx="2560" formatCode="General">
                  <c:v>2.5609967708587602</c:v>
                </c:pt>
                <c:pt idx="2561" formatCode="General">
                  <c:v>2.5619966983795099</c:v>
                </c:pt>
                <c:pt idx="2562" formatCode="General">
                  <c:v>2.5629966259002601</c:v>
                </c:pt>
                <c:pt idx="2563" formatCode="General">
                  <c:v>2.5639965534210201</c:v>
                </c:pt>
                <c:pt idx="2564" formatCode="General">
                  <c:v>2.5649964809417698</c:v>
                </c:pt>
                <c:pt idx="2565" formatCode="General">
                  <c:v>2.56599640846252</c:v>
                </c:pt>
                <c:pt idx="2566" formatCode="General">
                  <c:v>2.5669963359832701</c:v>
                </c:pt>
                <c:pt idx="2567" formatCode="General">
                  <c:v>2.5679962635040199</c:v>
                </c:pt>
                <c:pt idx="2568" formatCode="General">
                  <c:v>2.5689961910247798</c:v>
                </c:pt>
                <c:pt idx="2569" formatCode="General">
                  <c:v>2.56999611854553</c:v>
                </c:pt>
                <c:pt idx="2570" formatCode="General">
                  <c:v>2.5709960460662802</c:v>
                </c:pt>
                <c:pt idx="2571" formatCode="General">
                  <c:v>2.5719959735870299</c:v>
                </c:pt>
                <c:pt idx="2572" formatCode="General">
                  <c:v>2.5729959011077801</c:v>
                </c:pt>
                <c:pt idx="2573" formatCode="General">
                  <c:v>2.57399582862854</c:v>
                </c:pt>
                <c:pt idx="2574" formatCode="General">
                  <c:v>2.5749957561492902</c:v>
                </c:pt>
                <c:pt idx="2575" formatCode="General">
                  <c:v>2.5759956836700399</c:v>
                </c:pt>
                <c:pt idx="2576" formatCode="General">
                  <c:v>2.5769956111907901</c:v>
                </c:pt>
                <c:pt idx="2577" formatCode="General">
                  <c:v>2.5779955387115399</c:v>
                </c:pt>
                <c:pt idx="2578" formatCode="General">
                  <c:v>2.57899546623229</c:v>
                </c:pt>
                <c:pt idx="2579" formatCode="General">
                  <c:v>2.57999539375305</c:v>
                </c:pt>
                <c:pt idx="2580" formatCode="General">
                  <c:v>2.5809953212738002</c:v>
                </c:pt>
                <c:pt idx="2581" formatCode="General">
                  <c:v>2.5819952487945499</c:v>
                </c:pt>
                <c:pt idx="2582" formatCode="General">
                  <c:v>2.5829951763153001</c:v>
                </c:pt>
                <c:pt idx="2583" formatCode="General">
                  <c:v>2.5839951038360498</c:v>
                </c:pt>
                <c:pt idx="2584" formatCode="General">
                  <c:v>2.5849950313568102</c:v>
                </c:pt>
                <c:pt idx="2585" formatCode="General">
                  <c:v>2.5859949588775599</c:v>
                </c:pt>
                <c:pt idx="2586" formatCode="General">
                  <c:v>2.5869948863983101</c:v>
                </c:pt>
                <c:pt idx="2587" formatCode="General">
                  <c:v>2.5879948139190598</c:v>
                </c:pt>
                <c:pt idx="2588" formatCode="General">
                  <c:v>2.58899474143981</c:v>
                </c:pt>
                <c:pt idx="2589" formatCode="General">
                  <c:v>2.58999466896057</c:v>
                </c:pt>
                <c:pt idx="2590" formatCode="General">
                  <c:v>2.5909945964813201</c:v>
                </c:pt>
                <c:pt idx="2591" formatCode="General">
                  <c:v>2.5919945240020699</c:v>
                </c:pt>
                <c:pt idx="2592" formatCode="General">
                  <c:v>2.59299445152282</c:v>
                </c:pt>
                <c:pt idx="2593" formatCode="General">
                  <c:v>2.5939943790435702</c:v>
                </c:pt>
                <c:pt idx="2594" formatCode="General">
                  <c:v>2.5949943065643302</c:v>
                </c:pt>
                <c:pt idx="2595" formatCode="General">
                  <c:v>2.5959942340850799</c:v>
                </c:pt>
                <c:pt idx="2596" formatCode="General">
                  <c:v>2.5969941616058301</c:v>
                </c:pt>
                <c:pt idx="2597" formatCode="General">
                  <c:v>2.5979940891265798</c:v>
                </c:pt>
                <c:pt idx="2598" formatCode="General">
                  <c:v>2.59899401664733</c:v>
                </c:pt>
                <c:pt idx="2599" formatCode="General">
                  <c:v>2.5999939441680899</c:v>
                </c:pt>
                <c:pt idx="2600" formatCode="General">
                  <c:v>2.6009938716888401</c:v>
                </c:pt>
                <c:pt idx="2601" formatCode="General">
                  <c:v>2.6019937992095898</c:v>
                </c:pt>
                <c:pt idx="2602" formatCode="General">
                  <c:v>2.60299372673034</c:v>
                </c:pt>
                <c:pt idx="2603" formatCode="General">
                  <c:v>2.6039936542510902</c:v>
                </c:pt>
                <c:pt idx="2604" formatCode="General">
                  <c:v>2.6049935817718501</c:v>
                </c:pt>
                <c:pt idx="2605" formatCode="General">
                  <c:v>2.6059935092925999</c:v>
                </c:pt>
                <c:pt idx="2606" formatCode="General">
                  <c:v>2.6069934368133501</c:v>
                </c:pt>
                <c:pt idx="2607" formatCode="General">
                  <c:v>2.6079933643340998</c:v>
                </c:pt>
                <c:pt idx="2608" formatCode="General">
                  <c:v>2.60899329185485</c:v>
                </c:pt>
                <c:pt idx="2609" formatCode="General">
                  <c:v>2.6099932193756099</c:v>
                </c:pt>
                <c:pt idx="2610" formatCode="General">
                  <c:v>2.6109931468963601</c:v>
                </c:pt>
                <c:pt idx="2611" formatCode="General">
                  <c:v>2.6119930744171098</c:v>
                </c:pt>
                <c:pt idx="2612" formatCode="General">
                  <c:v>2.61299300193786</c:v>
                </c:pt>
                <c:pt idx="2613" formatCode="General">
                  <c:v>2.6139929294586102</c:v>
                </c:pt>
                <c:pt idx="2614" formatCode="General">
                  <c:v>2.6149928569793701</c:v>
                </c:pt>
                <c:pt idx="2615" formatCode="General">
                  <c:v>2.6159927845001198</c:v>
                </c:pt>
                <c:pt idx="2616" formatCode="General">
                  <c:v>2.61699271202087</c:v>
                </c:pt>
                <c:pt idx="2617" formatCode="General">
                  <c:v>2.6179926395416202</c:v>
                </c:pt>
                <c:pt idx="2618" formatCode="General">
                  <c:v>2.6189925670623699</c:v>
                </c:pt>
                <c:pt idx="2619" formatCode="General">
                  <c:v>2.6199924945831201</c:v>
                </c:pt>
                <c:pt idx="2620" formatCode="General">
                  <c:v>2.6209924221038801</c:v>
                </c:pt>
                <c:pt idx="2621" formatCode="General">
                  <c:v>2.6219923496246298</c:v>
                </c:pt>
                <c:pt idx="2622" formatCode="General">
                  <c:v>2.62299227714538</c:v>
                </c:pt>
                <c:pt idx="2623" formatCode="General">
                  <c:v>2.6239922046661301</c:v>
                </c:pt>
                <c:pt idx="2624" formatCode="General">
                  <c:v>2.6249921321868799</c:v>
                </c:pt>
                <c:pt idx="2625" formatCode="General">
                  <c:v>2.6259920597076398</c:v>
                </c:pt>
                <c:pt idx="2626" formatCode="General">
                  <c:v>2.62699198722839</c:v>
                </c:pt>
                <c:pt idx="2627" formatCode="General">
                  <c:v>2.6279919147491402</c:v>
                </c:pt>
                <c:pt idx="2628" formatCode="General">
                  <c:v>2.6289918422698899</c:v>
                </c:pt>
                <c:pt idx="2629" formatCode="General">
                  <c:v>2.6299917697906401</c:v>
                </c:pt>
                <c:pt idx="2630" formatCode="General">
                  <c:v>2.6309916973114</c:v>
                </c:pt>
                <c:pt idx="2631" formatCode="General">
                  <c:v>2.6319916248321502</c:v>
                </c:pt>
                <c:pt idx="2632" formatCode="General">
                  <c:v>2.6329915523528999</c:v>
                </c:pt>
                <c:pt idx="2633" formatCode="General">
                  <c:v>2.6339914798736501</c:v>
                </c:pt>
                <c:pt idx="2634" formatCode="General">
                  <c:v>2.6349914073943999</c:v>
                </c:pt>
                <c:pt idx="2635" formatCode="General">
                  <c:v>2.6359913349151598</c:v>
                </c:pt>
                <c:pt idx="2636" formatCode="General">
                  <c:v>2.63699126243591</c:v>
                </c:pt>
                <c:pt idx="2637" formatCode="General">
                  <c:v>2.6379911899566602</c:v>
                </c:pt>
                <c:pt idx="2638" formatCode="General">
                  <c:v>2.6389911174774099</c:v>
                </c:pt>
                <c:pt idx="2639" formatCode="General">
                  <c:v>2.6399910449981601</c:v>
                </c:pt>
                <c:pt idx="2640" formatCode="General">
                  <c:v>2.64099097251892</c:v>
                </c:pt>
                <c:pt idx="2641" formatCode="General">
                  <c:v>2.6419909000396702</c:v>
                </c:pt>
                <c:pt idx="2642" formatCode="General">
                  <c:v>2.6429908275604199</c:v>
                </c:pt>
                <c:pt idx="2643" formatCode="General">
                  <c:v>2.6439907550811701</c:v>
                </c:pt>
                <c:pt idx="2644" formatCode="General">
                  <c:v>2.6449906826019198</c:v>
                </c:pt>
                <c:pt idx="2645" formatCode="General">
                  <c:v>2.6459906101226802</c:v>
                </c:pt>
                <c:pt idx="2646" formatCode="General">
                  <c:v>2.64699053764343</c:v>
                </c:pt>
                <c:pt idx="2647" formatCode="General">
                  <c:v>2.6479904651641801</c:v>
                </c:pt>
                <c:pt idx="2648" formatCode="General">
                  <c:v>2.6489903926849299</c:v>
                </c:pt>
                <c:pt idx="2649" formatCode="General">
                  <c:v>2.64999032020568</c:v>
                </c:pt>
                <c:pt idx="2650" formatCode="General">
                  <c:v>2.65099024772644</c:v>
                </c:pt>
                <c:pt idx="2651" formatCode="General">
                  <c:v>2.6519901752471902</c:v>
                </c:pt>
                <c:pt idx="2652" formatCode="General">
                  <c:v>2.6529901027679399</c:v>
                </c:pt>
                <c:pt idx="2653" formatCode="General">
                  <c:v>2.6539900302886901</c:v>
                </c:pt>
                <c:pt idx="2654" formatCode="General">
                  <c:v>2.6549899578094398</c:v>
                </c:pt>
                <c:pt idx="2655" formatCode="General">
                  <c:v>2.6559898853302002</c:v>
                </c:pt>
                <c:pt idx="2656" formatCode="General">
                  <c:v>2.6569898128509499</c:v>
                </c:pt>
                <c:pt idx="2657" formatCode="General">
                  <c:v>2.6579897403717001</c:v>
                </c:pt>
                <c:pt idx="2658" formatCode="General">
                  <c:v>2.6589896678924498</c:v>
                </c:pt>
                <c:pt idx="2659" formatCode="General">
                  <c:v>2.6599895954132</c:v>
                </c:pt>
                <c:pt idx="2660" formatCode="General">
                  <c:v>2.66098952293396</c:v>
                </c:pt>
                <c:pt idx="2661" formatCode="General">
                  <c:v>2.6619894504547101</c:v>
                </c:pt>
                <c:pt idx="2662" formatCode="General">
                  <c:v>2.6629893779754599</c:v>
                </c:pt>
                <c:pt idx="2663" formatCode="General">
                  <c:v>2.66398930549621</c:v>
                </c:pt>
                <c:pt idx="2664" formatCode="General">
                  <c:v>2.6649892330169598</c:v>
                </c:pt>
                <c:pt idx="2665" formatCode="General">
                  <c:v>2.66598916053771</c:v>
                </c:pt>
                <c:pt idx="2666" formatCode="General">
                  <c:v>2.6669890880584699</c:v>
                </c:pt>
                <c:pt idx="2667" formatCode="General">
                  <c:v>2.6679890155792201</c:v>
                </c:pt>
                <c:pt idx="2668" formatCode="General">
                  <c:v>2.6689889430999698</c:v>
                </c:pt>
                <c:pt idx="2669" formatCode="General">
                  <c:v>2.66998887062072</c:v>
                </c:pt>
                <c:pt idx="2670" formatCode="General">
                  <c:v>2.6709887981414702</c:v>
                </c:pt>
                <c:pt idx="2671" formatCode="General">
                  <c:v>2.6719887256622301</c:v>
                </c:pt>
                <c:pt idx="2672" formatCode="General">
                  <c:v>2.6729886531829798</c:v>
                </c:pt>
                <c:pt idx="2673" formatCode="General">
                  <c:v>2.67398858070373</c:v>
                </c:pt>
                <c:pt idx="2674" formatCode="General">
                  <c:v>2.6749885082244802</c:v>
                </c:pt>
                <c:pt idx="2675" formatCode="General">
                  <c:v>2.6759884357452299</c:v>
                </c:pt>
                <c:pt idx="2676" formatCode="General">
                  <c:v>2.6769883632659899</c:v>
                </c:pt>
                <c:pt idx="2677" formatCode="General">
                  <c:v>2.6779882907867401</c:v>
                </c:pt>
                <c:pt idx="2678" formatCode="General">
                  <c:v>2.6789882183074898</c:v>
                </c:pt>
                <c:pt idx="2679" formatCode="General">
                  <c:v>2.67998814582824</c:v>
                </c:pt>
                <c:pt idx="2680" formatCode="General">
                  <c:v>2.6809880733489901</c:v>
                </c:pt>
                <c:pt idx="2681" formatCode="General">
                  <c:v>2.6819880008697501</c:v>
                </c:pt>
                <c:pt idx="2682" formatCode="General">
                  <c:v>2.6829879283904998</c:v>
                </c:pt>
                <c:pt idx="2683" formatCode="General">
                  <c:v>2.68398785591125</c:v>
                </c:pt>
                <c:pt idx="2684" formatCode="General">
                  <c:v>2.6849877834320002</c:v>
                </c:pt>
                <c:pt idx="2685" formatCode="General">
                  <c:v>2.6859877109527499</c:v>
                </c:pt>
                <c:pt idx="2686" formatCode="General">
                  <c:v>2.6869876384735099</c:v>
                </c:pt>
                <c:pt idx="2687" formatCode="General">
                  <c:v>2.68798756599426</c:v>
                </c:pt>
                <c:pt idx="2688" formatCode="General">
                  <c:v>2.6889874935150102</c:v>
                </c:pt>
                <c:pt idx="2689" formatCode="General">
                  <c:v>2.6899874210357599</c:v>
                </c:pt>
                <c:pt idx="2690" formatCode="General">
                  <c:v>2.6909873485565101</c:v>
                </c:pt>
                <c:pt idx="2691" formatCode="General">
                  <c:v>2.6919872760772701</c:v>
                </c:pt>
                <c:pt idx="2692" formatCode="General">
                  <c:v>2.6929872035980198</c:v>
                </c:pt>
                <c:pt idx="2693" formatCode="General">
                  <c:v>2.69398713111877</c:v>
                </c:pt>
                <c:pt idx="2694" formatCode="General">
                  <c:v>2.6949870586395201</c:v>
                </c:pt>
                <c:pt idx="2695" formatCode="General">
                  <c:v>2.6959869861602699</c:v>
                </c:pt>
                <c:pt idx="2696" formatCode="General">
                  <c:v>2.6969869136810298</c:v>
                </c:pt>
                <c:pt idx="2697" formatCode="General">
                  <c:v>2.69798684120178</c:v>
                </c:pt>
                <c:pt idx="2698" formatCode="General">
                  <c:v>2.6989867687225302</c:v>
                </c:pt>
                <c:pt idx="2699" formatCode="General">
                  <c:v>2.6999866962432799</c:v>
                </c:pt>
                <c:pt idx="2700" formatCode="General">
                  <c:v>2.7009866237640301</c:v>
                </c:pt>
                <c:pt idx="2701" formatCode="General">
                  <c:v>2.70198655128479</c:v>
                </c:pt>
                <c:pt idx="2702" formatCode="General">
                  <c:v>2.7029864788055402</c:v>
                </c:pt>
                <c:pt idx="2703" formatCode="General">
                  <c:v>2.7039864063262899</c:v>
                </c:pt>
                <c:pt idx="2704" formatCode="General">
                  <c:v>2.7049863338470401</c:v>
                </c:pt>
                <c:pt idx="2705" formatCode="General">
                  <c:v>2.7059862613677899</c:v>
                </c:pt>
                <c:pt idx="2706" formatCode="General">
                  <c:v>2.70698618888854</c:v>
                </c:pt>
                <c:pt idx="2707" formatCode="General">
                  <c:v>2.7079861164093</c:v>
                </c:pt>
                <c:pt idx="2708" formatCode="General">
                  <c:v>2.7089860439300502</c:v>
                </c:pt>
                <c:pt idx="2709" formatCode="General">
                  <c:v>2.7099859714507999</c:v>
                </c:pt>
                <c:pt idx="2710" formatCode="General">
                  <c:v>2.7109858989715501</c:v>
                </c:pt>
                <c:pt idx="2711" formatCode="General">
                  <c:v>2.7119858264922998</c:v>
                </c:pt>
                <c:pt idx="2712" formatCode="General">
                  <c:v>2.7129857540130602</c:v>
                </c:pt>
                <c:pt idx="2713" formatCode="General">
                  <c:v>2.7139856815338099</c:v>
                </c:pt>
                <c:pt idx="2714" formatCode="General">
                  <c:v>2.7149856090545601</c:v>
                </c:pt>
                <c:pt idx="2715" formatCode="General">
                  <c:v>2.7159855365753098</c:v>
                </c:pt>
                <c:pt idx="2716" formatCode="General">
                  <c:v>2.71698546409606</c:v>
                </c:pt>
                <c:pt idx="2717" formatCode="General">
                  <c:v>2.71798539161682</c:v>
                </c:pt>
                <c:pt idx="2718" formatCode="General">
                  <c:v>2.7189853191375701</c:v>
                </c:pt>
                <c:pt idx="2719" formatCode="General">
                  <c:v>2.7199852466583199</c:v>
                </c:pt>
                <c:pt idx="2720" formatCode="General">
                  <c:v>2.72098517417907</c:v>
                </c:pt>
                <c:pt idx="2721" formatCode="General">
                  <c:v>2.7219851016998202</c:v>
                </c:pt>
                <c:pt idx="2722" formatCode="General">
                  <c:v>2.7229850292205802</c:v>
                </c:pt>
                <c:pt idx="2723" formatCode="General">
                  <c:v>2.7239849567413299</c:v>
                </c:pt>
                <c:pt idx="2724" formatCode="General">
                  <c:v>2.7249848842620801</c:v>
                </c:pt>
                <c:pt idx="2725" formatCode="General">
                  <c:v>2.7259848117828298</c:v>
                </c:pt>
                <c:pt idx="2726" formatCode="General">
                  <c:v>2.72698473930358</c:v>
                </c:pt>
                <c:pt idx="2727" formatCode="General">
                  <c:v>2.7279846668243399</c:v>
                </c:pt>
                <c:pt idx="2728" formatCode="General">
                  <c:v>2.7289845943450901</c:v>
                </c:pt>
                <c:pt idx="2729" formatCode="General">
                  <c:v>2.7299845218658398</c:v>
                </c:pt>
                <c:pt idx="2730" formatCode="General">
                  <c:v>2.73098444938659</c:v>
                </c:pt>
                <c:pt idx="2731" formatCode="General">
                  <c:v>2.7319843769073402</c:v>
                </c:pt>
                <c:pt idx="2732" formatCode="General">
                  <c:v>2.7329843044281001</c:v>
                </c:pt>
                <c:pt idx="2733" formatCode="General">
                  <c:v>2.7339842319488499</c:v>
                </c:pt>
                <c:pt idx="2734" formatCode="General">
                  <c:v>2.7349841594696001</c:v>
                </c:pt>
                <c:pt idx="2735" formatCode="General">
                  <c:v>2.7359840869903498</c:v>
                </c:pt>
                <c:pt idx="2736" formatCode="General">
                  <c:v>2.7369840145111</c:v>
                </c:pt>
                <c:pt idx="2737" formatCode="General">
                  <c:v>2.7379839420318599</c:v>
                </c:pt>
                <c:pt idx="2738" formatCode="General">
                  <c:v>2.7389838695526101</c:v>
                </c:pt>
                <c:pt idx="2739" formatCode="General">
                  <c:v>2.7399837970733598</c:v>
                </c:pt>
                <c:pt idx="2740" formatCode="General">
                  <c:v>2.74098372459411</c:v>
                </c:pt>
                <c:pt idx="2741" formatCode="General">
                  <c:v>2.7419836521148602</c:v>
                </c:pt>
                <c:pt idx="2742" formatCode="General">
                  <c:v>2.7429835796356201</c:v>
                </c:pt>
                <c:pt idx="2743" formatCode="General">
                  <c:v>2.7439835071563698</c:v>
                </c:pt>
                <c:pt idx="2744" formatCode="General">
                  <c:v>2.74498343467712</c:v>
                </c:pt>
                <c:pt idx="2745" formatCode="General">
                  <c:v>2.7459833621978702</c:v>
                </c:pt>
                <c:pt idx="2746" formatCode="General">
                  <c:v>2.7469832897186199</c:v>
                </c:pt>
                <c:pt idx="2747" formatCode="General">
                  <c:v>2.7479832172393701</c:v>
                </c:pt>
                <c:pt idx="2748" formatCode="General">
                  <c:v>2.7489831447601301</c:v>
                </c:pt>
                <c:pt idx="2749" formatCode="General">
                  <c:v>2.7499830722808798</c:v>
                </c:pt>
                <c:pt idx="2750" formatCode="General">
                  <c:v>2.75098299980163</c:v>
                </c:pt>
                <c:pt idx="2751" formatCode="General">
                  <c:v>2.7519829273223801</c:v>
                </c:pt>
                <c:pt idx="2752" formatCode="General">
                  <c:v>2.7529828548431299</c:v>
                </c:pt>
                <c:pt idx="2753" formatCode="General">
                  <c:v>2.7539827823638898</c:v>
                </c:pt>
                <c:pt idx="2754" formatCode="General">
                  <c:v>2.75498270988464</c:v>
                </c:pt>
                <c:pt idx="2755" formatCode="General">
                  <c:v>2.7559826374053902</c:v>
                </c:pt>
                <c:pt idx="2756" formatCode="General">
                  <c:v>2.7569825649261399</c:v>
                </c:pt>
                <c:pt idx="2757" formatCode="General">
                  <c:v>2.7579824924468901</c:v>
                </c:pt>
                <c:pt idx="2758" formatCode="General">
                  <c:v>2.75898241996765</c:v>
                </c:pt>
                <c:pt idx="2759" formatCode="General">
                  <c:v>2.7599823474884002</c:v>
                </c:pt>
                <c:pt idx="2760" formatCode="General">
                  <c:v>2.7609822750091499</c:v>
                </c:pt>
                <c:pt idx="2761" formatCode="General">
                  <c:v>2.7619822025299001</c:v>
                </c:pt>
                <c:pt idx="2762" formatCode="General">
                  <c:v>2.7629821300506499</c:v>
                </c:pt>
                <c:pt idx="2763" formatCode="General">
                  <c:v>2.7639820575714098</c:v>
                </c:pt>
                <c:pt idx="2764" formatCode="General">
                  <c:v>2.76498198509216</c:v>
                </c:pt>
                <c:pt idx="2765" formatCode="General">
                  <c:v>2.7659819126129102</c:v>
                </c:pt>
                <c:pt idx="2766" formatCode="General">
                  <c:v>2.7669818401336599</c:v>
                </c:pt>
                <c:pt idx="2767" formatCode="General">
                  <c:v>2.7679817676544101</c:v>
                </c:pt>
                <c:pt idx="2768" formatCode="General">
                  <c:v>2.76898169517517</c:v>
                </c:pt>
                <c:pt idx="2769" formatCode="General">
                  <c:v>2.7699816226959202</c:v>
                </c:pt>
                <c:pt idx="2770" formatCode="General">
                  <c:v>2.7709815502166699</c:v>
                </c:pt>
                <c:pt idx="2771" formatCode="General">
                  <c:v>2.7719814777374201</c:v>
                </c:pt>
                <c:pt idx="2772" formatCode="General">
                  <c:v>2.7729814052581698</c:v>
                </c:pt>
                <c:pt idx="2773" formatCode="General">
                  <c:v>2.7739813327789302</c:v>
                </c:pt>
                <c:pt idx="2774" formatCode="General">
                  <c:v>2.77498126029968</c:v>
                </c:pt>
                <c:pt idx="2775" formatCode="General">
                  <c:v>2.7759811878204301</c:v>
                </c:pt>
                <c:pt idx="2776" formatCode="General">
                  <c:v>2.7769811153411799</c:v>
                </c:pt>
                <c:pt idx="2777" formatCode="General">
                  <c:v>2.77798104286193</c:v>
                </c:pt>
                <c:pt idx="2778" formatCode="General">
                  <c:v>2.77898097038269</c:v>
                </c:pt>
                <c:pt idx="2779" formatCode="General">
                  <c:v>2.7799808979034402</c:v>
                </c:pt>
                <c:pt idx="2780" formatCode="General">
                  <c:v>2.7809808254241899</c:v>
                </c:pt>
                <c:pt idx="2781" formatCode="General">
                  <c:v>2.7819807529449401</c:v>
                </c:pt>
                <c:pt idx="2782" formatCode="General">
                  <c:v>2.7829806804656898</c:v>
                </c:pt>
                <c:pt idx="2783" formatCode="General">
                  <c:v>2.7839806079864502</c:v>
                </c:pt>
                <c:pt idx="2784" formatCode="General">
                  <c:v>2.7849805355071999</c:v>
                </c:pt>
                <c:pt idx="2785" formatCode="General">
                  <c:v>2.7859804630279501</c:v>
                </c:pt>
                <c:pt idx="2786" formatCode="General">
                  <c:v>2.7869803905486998</c:v>
                </c:pt>
                <c:pt idx="2787" formatCode="General">
                  <c:v>2.78798031806945</c:v>
                </c:pt>
                <c:pt idx="2788" formatCode="General">
                  <c:v>2.78898024559021</c:v>
                </c:pt>
                <c:pt idx="2789" formatCode="General">
                  <c:v>2.7899801731109601</c:v>
                </c:pt>
                <c:pt idx="2790" formatCode="General">
                  <c:v>2.7909801006317099</c:v>
                </c:pt>
                <c:pt idx="2791" formatCode="General">
                  <c:v>2.79198002815246</c:v>
                </c:pt>
                <c:pt idx="2792" formatCode="General">
                  <c:v>2.7929799556732098</c:v>
                </c:pt>
                <c:pt idx="2793" formatCode="General">
                  <c:v>2.79397988319396</c:v>
                </c:pt>
                <c:pt idx="2794" formatCode="General">
                  <c:v>2.7949798107147199</c:v>
                </c:pt>
                <c:pt idx="2795" formatCode="General">
                  <c:v>2.7959797382354701</c:v>
                </c:pt>
                <c:pt idx="2796" formatCode="General">
                  <c:v>2.7969796657562198</c:v>
                </c:pt>
                <c:pt idx="2797" formatCode="General">
                  <c:v>2.79797959327697</c:v>
                </c:pt>
                <c:pt idx="2798" formatCode="General">
                  <c:v>2.7989795207977202</c:v>
                </c:pt>
                <c:pt idx="2799" formatCode="General">
                  <c:v>2.7999794483184801</c:v>
                </c:pt>
                <c:pt idx="2800" formatCode="General">
                  <c:v>2.8009793758392298</c:v>
                </c:pt>
                <c:pt idx="2801" formatCode="General">
                  <c:v>2.80197930335998</c:v>
                </c:pt>
                <c:pt idx="2802" formatCode="General">
                  <c:v>2.8029792308807302</c:v>
                </c:pt>
                <c:pt idx="2803" formatCode="General">
                  <c:v>2.8039791584014799</c:v>
                </c:pt>
                <c:pt idx="2804" formatCode="General">
                  <c:v>2.8049790859222399</c:v>
                </c:pt>
                <c:pt idx="2805" formatCode="General">
                  <c:v>2.8059790134429901</c:v>
                </c:pt>
                <c:pt idx="2806" formatCode="General">
                  <c:v>2.8069789409637398</c:v>
                </c:pt>
                <c:pt idx="2807" formatCode="General">
                  <c:v>2.80797886848449</c:v>
                </c:pt>
                <c:pt idx="2808" formatCode="General">
                  <c:v>2.8089787960052401</c:v>
                </c:pt>
                <c:pt idx="2809" formatCode="General">
                  <c:v>2.8099787235260001</c:v>
                </c:pt>
                <c:pt idx="2810" formatCode="General">
                  <c:v>2.8109786510467498</c:v>
                </c:pt>
                <c:pt idx="2811" formatCode="General">
                  <c:v>2.8119785785675</c:v>
                </c:pt>
                <c:pt idx="2812" formatCode="General">
                  <c:v>2.8129785060882502</c:v>
                </c:pt>
                <c:pt idx="2813" formatCode="General">
                  <c:v>2.8139784336089999</c:v>
                </c:pt>
                <c:pt idx="2814" formatCode="General">
                  <c:v>2.8149783611297599</c:v>
                </c:pt>
                <c:pt idx="2815" formatCode="General">
                  <c:v>2.81597828865051</c:v>
                </c:pt>
                <c:pt idx="2816" formatCode="General">
                  <c:v>2.8169782161712602</c:v>
                </c:pt>
                <c:pt idx="2817" formatCode="General">
                  <c:v>2.8179781436920099</c:v>
                </c:pt>
                <c:pt idx="2818" formatCode="General">
                  <c:v>2.8189780712127601</c:v>
                </c:pt>
                <c:pt idx="2819" formatCode="General">
                  <c:v>2.8199779987335201</c:v>
                </c:pt>
                <c:pt idx="2820" formatCode="General">
                  <c:v>2.8209779262542698</c:v>
                </c:pt>
                <c:pt idx="2821" formatCode="General">
                  <c:v>2.82197785377502</c:v>
                </c:pt>
                <c:pt idx="2822" formatCode="General">
                  <c:v>2.8229777812957701</c:v>
                </c:pt>
                <c:pt idx="2823" formatCode="General">
                  <c:v>2.8239777088165199</c:v>
                </c:pt>
                <c:pt idx="2824" formatCode="General">
                  <c:v>2.8249776363372798</c:v>
                </c:pt>
                <c:pt idx="2825" formatCode="General">
                  <c:v>2.82597756385803</c:v>
                </c:pt>
                <c:pt idx="2826" formatCode="General">
                  <c:v>2.8269774913787802</c:v>
                </c:pt>
                <c:pt idx="2827" formatCode="General">
                  <c:v>2.8279774188995299</c:v>
                </c:pt>
                <c:pt idx="2828" formatCode="General">
                  <c:v>2.8289773464202801</c:v>
                </c:pt>
                <c:pt idx="2829" formatCode="General">
                  <c:v>2.82997727394104</c:v>
                </c:pt>
                <c:pt idx="2830" formatCode="General">
                  <c:v>2.8309772014617902</c:v>
                </c:pt>
                <c:pt idx="2831" formatCode="General">
                  <c:v>2.8319771289825399</c:v>
                </c:pt>
                <c:pt idx="2832" formatCode="General">
                  <c:v>2.8329770565032901</c:v>
                </c:pt>
                <c:pt idx="2833" formatCode="General">
                  <c:v>2.8339769840240399</c:v>
                </c:pt>
                <c:pt idx="2834" formatCode="General">
                  <c:v>2.83497691154479</c:v>
                </c:pt>
                <c:pt idx="2835" formatCode="General">
                  <c:v>2.83597683906555</c:v>
                </c:pt>
                <c:pt idx="2836" formatCode="General">
                  <c:v>2.8369767665863002</c:v>
                </c:pt>
                <c:pt idx="2837" formatCode="General">
                  <c:v>2.8379766941070499</c:v>
                </c:pt>
                <c:pt idx="2838" formatCode="General">
                  <c:v>2.8389766216278001</c:v>
                </c:pt>
                <c:pt idx="2839" formatCode="General">
                  <c:v>2.8399765491485498</c:v>
                </c:pt>
                <c:pt idx="2840" formatCode="General">
                  <c:v>2.8409764766693102</c:v>
                </c:pt>
                <c:pt idx="2841" formatCode="General">
                  <c:v>2.8419764041900599</c:v>
                </c:pt>
                <c:pt idx="2842" formatCode="General">
                  <c:v>2.8429763317108101</c:v>
                </c:pt>
                <c:pt idx="2843" formatCode="General">
                  <c:v>2.8439762592315598</c:v>
                </c:pt>
                <c:pt idx="2844" formatCode="General">
                  <c:v>2.84497618675231</c:v>
                </c:pt>
                <c:pt idx="2845" formatCode="General">
                  <c:v>2.84597611427307</c:v>
                </c:pt>
                <c:pt idx="2846" formatCode="General">
                  <c:v>2.8469760417938201</c:v>
                </c:pt>
                <c:pt idx="2847" formatCode="General">
                  <c:v>2.8479759693145699</c:v>
                </c:pt>
                <c:pt idx="2848" formatCode="General">
                  <c:v>2.84897589683532</c:v>
                </c:pt>
                <c:pt idx="2849" formatCode="General">
                  <c:v>2.8499758243560702</c:v>
                </c:pt>
                <c:pt idx="2850" formatCode="General">
                  <c:v>2.8509757518768302</c:v>
                </c:pt>
                <c:pt idx="2851" formatCode="General">
                  <c:v>2.8519756793975799</c:v>
                </c:pt>
                <c:pt idx="2852" formatCode="General">
                  <c:v>2.8529756069183301</c:v>
                </c:pt>
                <c:pt idx="2853" formatCode="General">
                  <c:v>2.8539755344390798</c:v>
                </c:pt>
                <c:pt idx="2854" formatCode="General">
                  <c:v>2.85497546195983</c:v>
                </c:pt>
                <c:pt idx="2855" formatCode="General">
                  <c:v>2.8559753894805899</c:v>
                </c:pt>
                <c:pt idx="2856" formatCode="General">
                  <c:v>2.8569753170013401</c:v>
                </c:pt>
                <c:pt idx="2857" formatCode="General">
                  <c:v>2.8579752445220898</c:v>
                </c:pt>
                <c:pt idx="2858" formatCode="General">
                  <c:v>2.85897517204284</c:v>
                </c:pt>
                <c:pt idx="2859" formatCode="General">
                  <c:v>2.8599750995635902</c:v>
                </c:pt>
                <c:pt idx="2860" formatCode="General">
                  <c:v>2.8609750270843501</c:v>
                </c:pt>
                <c:pt idx="2861" formatCode="General">
                  <c:v>2.8619749546050999</c:v>
                </c:pt>
                <c:pt idx="2862" formatCode="General">
                  <c:v>2.8629748821258501</c:v>
                </c:pt>
                <c:pt idx="2863" formatCode="General">
                  <c:v>2.8639748096465998</c:v>
                </c:pt>
                <c:pt idx="2864" formatCode="General">
                  <c:v>2.86497473716735</c:v>
                </c:pt>
                <c:pt idx="2865" formatCode="General">
                  <c:v>2.8659746646881099</c:v>
                </c:pt>
                <c:pt idx="2866" formatCode="General">
                  <c:v>2.8669745922088601</c:v>
                </c:pt>
                <c:pt idx="2867" formatCode="General">
                  <c:v>2.8679745197296098</c:v>
                </c:pt>
                <c:pt idx="2868" formatCode="General">
                  <c:v>2.86897444725036</c:v>
                </c:pt>
                <c:pt idx="2869" formatCode="General">
                  <c:v>2.8699743747711102</c:v>
                </c:pt>
                <c:pt idx="2870" formatCode="General">
                  <c:v>2.8709743022918701</c:v>
                </c:pt>
                <c:pt idx="2871" formatCode="General">
                  <c:v>2.8719742298126198</c:v>
                </c:pt>
                <c:pt idx="2872" formatCode="General">
                  <c:v>2.87297415733337</c:v>
                </c:pt>
                <c:pt idx="2873" formatCode="General">
                  <c:v>2.8739740848541202</c:v>
                </c:pt>
                <c:pt idx="2874" formatCode="General">
                  <c:v>2.8749740123748699</c:v>
                </c:pt>
                <c:pt idx="2875" formatCode="General">
                  <c:v>2.8759739398956201</c:v>
                </c:pt>
                <c:pt idx="2876" formatCode="General">
                  <c:v>2.8769738674163801</c:v>
                </c:pt>
                <c:pt idx="2877" formatCode="General">
                  <c:v>2.8779737949371298</c:v>
                </c:pt>
                <c:pt idx="2878" formatCode="General">
                  <c:v>2.87897372245788</c:v>
                </c:pt>
                <c:pt idx="2879" formatCode="General">
                  <c:v>2.8799736499786301</c:v>
                </c:pt>
                <c:pt idx="2880" formatCode="General">
                  <c:v>2.8809735774993799</c:v>
                </c:pt>
                <c:pt idx="2881" formatCode="General">
                  <c:v>2.8819735050201398</c:v>
                </c:pt>
                <c:pt idx="2882" formatCode="General">
                  <c:v>2.88297343254089</c:v>
                </c:pt>
                <c:pt idx="2883" formatCode="General">
                  <c:v>2.8839733600616402</c:v>
                </c:pt>
                <c:pt idx="2884" formatCode="General">
                  <c:v>2.8849732875823899</c:v>
                </c:pt>
                <c:pt idx="2885" formatCode="General">
                  <c:v>2.8859732151031401</c:v>
                </c:pt>
                <c:pt idx="2886" formatCode="General">
                  <c:v>2.8869731426239</c:v>
                </c:pt>
                <c:pt idx="2887" formatCode="General">
                  <c:v>2.8879730701446502</c:v>
                </c:pt>
                <c:pt idx="2888" formatCode="General">
                  <c:v>2.8889729976653999</c:v>
                </c:pt>
                <c:pt idx="2889" formatCode="General">
                  <c:v>2.8899729251861501</c:v>
                </c:pt>
                <c:pt idx="2890" formatCode="General">
                  <c:v>2.8909728527068999</c:v>
                </c:pt>
                <c:pt idx="2891" formatCode="General">
                  <c:v>2.8919727802276598</c:v>
                </c:pt>
                <c:pt idx="2892" formatCode="General">
                  <c:v>2.89297270774841</c:v>
                </c:pt>
                <c:pt idx="2893" formatCode="General">
                  <c:v>2.8939726352691602</c:v>
                </c:pt>
                <c:pt idx="2894" formatCode="General">
                  <c:v>2.8949725627899099</c:v>
                </c:pt>
                <c:pt idx="2895" formatCode="General">
                  <c:v>2.8959724903106601</c:v>
                </c:pt>
                <c:pt idx="2896" formatCode="General">
                  <c:v>2.89697241783142</c:v>
                </c:pt>
                <c:pt idx="2897" formatCode="General">
                  <c:v>2.8979723453521702</c:v>
                </c:pt>
                <c:pt idx="2898" formatCode="General">
                  <c:v>2.8989722728729199</c:v>
                </c:pt>
                <c:pt idx="2899" formatCode="General">
                  <c:v>2.8999722003936701</c:v>
                </c:pt>
                <c:pt idx="2900" formatCode="General">
                  <c:v>2.9009721279144198</c:v>
                </c:pt>
                <c:pt idx="2901" formatCode="General">
                  <c:v>2.9019720554351802</c:v>
                </c:pt>
                <c:pt idx="2902" formatCode="General">
                  <c:v>2.90297198295593</c:v>
                </c:pt>
                <c:pt idx="2903" formatCode="General">
                  <c:v>2.9039719104766801</c:v>
                </c:pt>
                <c:pt idx="2904" formatCode="General">
                  <c:v>2.9049718379974299</c:v>
                </c:pt>
                <c:pt idx="2905" formatCode="General">
                  <c:v>2.90597176551818</c:v>
                </c:pt>
                <c:pt idx="2906" formatCode="General">
                  <c:v>2.90697169303894</c:v>
                </c:pt>
                <c:pt idx="2907" formatCode="General">
                  <c:v>2.9079716205596902</c:v>
                </c:pt>
                <c:pt idx="2908" formatCode="General">
                  <c:v>2.9089715480804399</c:v>
                </c:pt>
                <c:pt idx="2909" formatCode="General">
                  <c:v>2.9099714756011901</c:v>
                </c:pt>
                <c:pt idx="2910" formatCode="General">
                  <c:v>2.9109714031219398</c:v>
                </c:pt>
                <c:pt idx="2911" formatCode="General">
                  <c:v>2.9119713306427002</c:v>
                </c:pt>
                <c:pt idx="2912" formatCode="General">
                  <c:v>2.9129712581634499</c:v>
                </c:pt>
                <c:pt idx="2913" formatCode="General">
                  <c:v>2.9139711856842001</c:v>
                </c:pt>
                <c:pt idx="2914" formatCode="General">
                  <c:v>2.9149711132049498</c:v>
                </c:pt>
                <c:pt idx="2915" formatCode="General">
                  <c:v>2.9159710407257</c:v>
                </c:pt>
                <c:pt idx="2916" formatCode="General">
                  <c:v>2.91697096824646</c:v>
                </c:pt>
                <c:pt idx="2917" formatCode="General">
                  <c:v>2.9179708957672101</c:v>
                </c:pt>
                <c:pt idx="2918" formatCode="General">
                  <c:v>2.9189708232879599</c:v>
                </c:pt>
                <c:pt idx="2919" formatCode="General">
                  <c:v>2.91997075080871</c:v>
                </c:pt>
                <c:pt idx="2920" formatCode="General">
                  <c:v>2.9209706783294598</c:v>
                </c:pt>
                <c:pt idx="2921" formatCode="General">
                  <c:v>2.92197060585021</c:v>
                </c:pt>
                <c:pt idx="2922" formatCode="General">
                  <c:v>2.9229705333709699</c:v>
                </c:pt>
                <c:pt idx="2923" formatCode="General">
                  <c:v>2.9239704608917201</c:v>
                </c:pt>
                <c:pt idx="2924" formatCode="General">
                  <c:v>2.9249703884124698</c:v>
                </c:pt>
                <c:pt idx="2925" formatCode="General">
                  <c:v>2.92597031593322</c:v>
                </c:pt>
                <c:pt idx="2926" formatCode="General">
                  <c:v>2.9269702434539702</c:v>
                </c:pt>
                <c:pt idx="2927" formatCode="General">
                  <c:v>2.9279701709747301</c:v>
                </c:pt>
                <c:pt idx="2928" formatCode="General">
                  <c:v>2.9289700984954798</c:v>
                </c:pt>
                <c:pt idx="2929" formatCode="General">
                  <c:v>2.92997002601623</c:v>
                </c:pt>
                <c:pt idx="2930" formatCode="General">
                  <c:v>2.9309699535369802</c:v>
                </c:pt>
                <c:pt idx="2931" formatCode="General">
                  <c:v>2.9319698810577299</c:v>
                </c:pt>
                <c:pt idx="2932" formatCode="General">
                  <c:v>2.9329698085784899</c:v>
                </c:pt>
                <c:pt idx="2933" formatCode="General">
                  <c:v>2.9339697360992401</c:v>
                </c:pt>
                <c:pt idx="2934" formatCode="General">
                  <c:v>2.9349696636199898</c:v>
                </c:pt>
                <c:pt idx="2935" formatCode="General">
                  <c:v>2.93596959114074</c:v>
                </c:pt>
                <c:pt idx="2936" formatCode="General">
                  <c:v>2.9369695186614901</c:v>
                </c:pt>
                <c:pt idx="2937" formatCode="General">
                  <c:v>2.9379694461822501</c:v>
                </c:pt>
                <c:pt idx="2938" formatCode="General">
                  <c:v>2.9389693737029998</c:v>
                </c:pt>
                <c:pt idx="2939" formatCode="General">
                  <c:v>2.93996930122375</c:v>
                </c:pt>
                <c:pt idx="2940" formatCode="General">
                  <c:v>2.9409692287445002</c:v>
                </c:pt>
                <c:pt idx="2941" formatCode="General">
                  <c:v>2.9419691562652499</c:v>
                </c:pt>
                <c:pt idx="2942" formatCode="General">
                  <c:v>2.9429690837860099</c:v>
                </c:pt>
                <c:pt idx="2943" formatCode="General">
                  <c:v>2.94396901130676</c:v>
                </c:pt>
                <c:pt idx="2944" formatCode="General">
                  <c:v>2.9449689388275102</c:v>
                </c:pt>
                <c:pt idx="2945" formatCode="General">
                  <c:v>2.9459688663482599</c:v>
                </c:pt>
                <c:pt idx="2946" formatCode="General">
                  <c:v>2.9469687938690101</c:v>
                </c:pt>
                <c:pt idx="2947" formatCode="General">
                  <c:v>2.9479687213897701</c:v>
                </c:pt>
                <c:pt idx="2948" formatCode="General">
                  <c:v>2.9489686489105198</c:v>
                </c:pt>
                <c:pt idx="2949" formatCode="General">
                  <c:v>2.94996857643127</c:v>
                </c:pt>
                <c:pt idx="2950" formatCode="General">
                  <c:v>2.9509685039520201</c:v>
                </c:pt>
                <c:pt idx="2951" formatCode="General">
                  <c:v>2.9519684314727699</c:v>
                </c:pt>
                <c:pt idx="2952" formatCode="General">
                  <c:v>2.9529683589935298</c:v>
                </c:pt>
                <c:pt idx="2953" formatCode="General">
                  <c:v>2.95396828651428</c:v>
                </c:pt>
                <c:pt idx="2954" formatCode="General">
                  <c:v>2.9549682140350302</c:v>
                </c:pt>
                <c:pt idx="2955" formatCode="General">
                  <c:v>2.9559681415557799</c:v>
                </c:pt>
                <c:pt idx="2956" formatCode="General">
                  <c:v>2.9569680690765301</c:v>
                </c:pt>
                <c:pt idx="2957" formatCode="General">
                  <c:v>2.95796799659729</c:v>
                </c:pt>
                <c:pt idx="2958" formatCode="General">
                  <c:v>2.9589679241180402</c:v>
                </c:pt>
                <c:pt idx="2959" formatCode="General">
                  <c:v>2.9599678516387899</c:v>
                </c:pt>
                <c:pt idx="2960" formatCode="General">
                  <c:v>2.9609677791595401</c:v>
                </c:pt>
                <c:pt idx="2961" formatCode="General">
                  <c:v>2.9619677066802899</c:v>
                </c:pt>
                <c:pt idx="2962" formatCode="General">
                  <c:v>2.96296763420104</c:v>
                </c:pt>
                <c:pt idx="2963" formatCode="General">
                  <c:v>2.9639675617218</c:v>
                </c:pt>
                <c:pt idx="2964" formatCode="General">
                  <c:v>2.9649674892425502</c:v>
                </c:pt>
                <c:pt idx="2965" formatCode="General">
                  <c:v>2.9659674167632999</c:v>
                </c:pt>
                <c:pt idx="2966" formatCode="General">
                  <c:v>2.9669673442840501</c:v>
                </c:pt>
                <c:pt idx="2967" formatCode="General">
                  <c:v>2.9679672718047998</c:v>
                </c:pt>
                <c:pt idx="2968" formatCode="General">
                  <c:v>2.9689671993255602</c:v>
                </c:pt>
                <c:pt idx="2969" formatCode="General">
                  <c:v>2.9699671268463099</c:v>
                </c:pt>
                <c:pt idx="2970" formatCode="General">
                  <c:v>2.9709670543670601</c:v>
                </c:pt>
                <c:pt idx="2971" formatCode="General">
                  <c:v>2.9719669818878098</c:v>
                </c:pt>
                <c:pt idx="2972" formatCode="General">
                  <c:v>2.97296690940856</c:v>
                </c:pt>
                <c:pt idx="2973" formatCode="General">
                  <c:v>2.97396683692932</c:v>
                </c:pt>
                <c:pt idx="2974" formatCode="General">
                  <c:v>2.9749667644500701</c:v>
                </c:pt>
                <c:pt idx="2975" formatCode="General">
                  <c:v>2.9759666919708199</c:v>
                </c:pt>
                <c:pt idx="2976" formatCode="General">
                  <c:v>2.97696661949157</c:v>
                </c:pt>
                <c:pt idx="2977" formatCode="General">
                  <c:v>2.9779665470123202</c:v>
                </c:pt>
                <c:pt idx="2978" formatCode="General">
                  <c:v>2.9789664745330802</c:v>
                </c:pt>
                <c:pt idx="2979" formatCode="General">
                  <c:v>2.9799664020538299</c:v>
                </c:pt>
                <c:pt idx="2980" formatCode="General">
                  <c:v>2.9809663295745801</c:v>
                </c:pt>
                <c:pt idx="2981" formatCode="General">
                  <c:v>2.9819662570953298</c:v>
                </c:pt>
                <c:pt idx="2982" formatCode="General">
                  <c:v>2.98296618461608</c:v>
                </c:pt>
                <c:pt idx="2983" formatCode="General">
                  <c:v>2.9839661121368399</c:v>
                </c:pt>
                <c:pt idx="2984" formatCode="General">
                  <c:v>2.9849660396575901</c:v>
                </c:pt>
                <c:pt idx="2985" formatCode="General">
                  <c:v>2.9859659671783398</c:v>
                </c:pt>
                <c:pt idx="2986" formatCode="General">
                  <c:v>2.98696589469909</c:v>
                </c:pt>
                <c:pt idx="2987" formatCode="General">
                  <c:v>2.9879658222198402</c:v>
                </c:pt>
                <c:pt idx="2988" formatCode="General">
                  <c:v>2.9889657497406001</c:v>
                </c:pt>
                <c:pt idx="2989" formatCode="General">
                  <c:v>2.9899656772613499</c:v>
                </c:pt>
                <c:pt idx="2990" formatCode="General">
                  <c:v>2.9909656047821001</c:v>
                </c:pt>
                <c:pt idx="2991" formatCode="General">
                  <c:v>2.9919655323028498</c:v>
                </c:pt>
                <c:pt idx="2992" formatCode="General">
                  <c:v>2.9929654598236</c:v>
                </c:pt>
                <c:pt idx="2993" formatCode="General">
                  <c:v>2.9939653873443599</c:v>
                </c:pt>
                <c:pt idx="2994" formatCode="General">
                  <c:v>2.9949653148651101</c:v>
                </c:pt>
                <c:pt idx="2995" formatCode="General">
                  <c:v>2.9959652423858598</c:v>
                </c:pt>
                <c:pt idx="2996" formatCode="General">
                  <c:v>2.99696516990661</c:v>
                </c:pt>
                <c:pt idx="2997" formatCode="General">
                  <c:v>2.9979650974273602</c:v>
                </c:pt>
                <c:pt idx="2998" formatCode="General">
                  <c:v>2.9989650249481201</c:v>
                </c:pt>
                <c:pt idx="2999" formatCode="General">
                  <c:v>2.9999649524688698</c:v>
                </c:pt>
                <c:pt idx="3000" formatCode="General">
                  <c:v>3.00096487998962</c:v>
                </c:pt>
                <c:pt idx="3001" formatCode="General">
                  <c:v>3.0019648075103702</c:v>
                </c:pt>
                <c:pt idx="3002" formatCode="General">
                  <c:v>3.0029647350311199</c:v>
                </c:pt>
                <c:pt idx="3003" formatCode="General">
                  <c:v>3.0039646625518701</c:v>
                </c:pt>
                <c:pt idx="3004" formatCode="General">
                  <c:v>3.0049645900726301</c:v>
                </c:pt>
                <c:pt idx="3005" formatCode="General">
                  <c:v>3.0059645175933798</c:v>
                </c:pt>
                <c:pt idx="3006" formatCode="General">
                  <c:v>3.00696444511413</c:v>
                </c:pt>
                <c:pt idx="3007" formatCode="General">
                  <c:v>3.0079643726348801</c:v>
                </c:pt>
                <c:pt idx="3008" formatCode="General">
                  <c:v>3.0089643001556299</c:v>
                </c:pt>
                <c:pt idx="3009" formatCode="General">
                  <c:v>3.0099642276763898</c:v>
                </c:pt>
                <c:pt idx="3010" formatCode="General">
                  <c:v>3.01096415519714</c:v>
                </c:pt>
                <c:pt idx="3011" formatCode="General">
                  <c:v>3.0119640827178902</c:v>
                </c:pt>
                <c:pt idx="3012" formatCode="General">
                  <c:v>3.0129640102386399</c:v>
                </c:pt>
                <c:pt idx="3013" formatCode="General">
                  <c:v>3.0139639377593901</c:v>
                </c:pt>
                <c:pt idx="3014" formatCode="General">
                  <c:v>3.01496386528015</c:v>
                </c:pt>
                <c:pt idx="3015" formatCode="General">
                  <c:v>3.0159637928009002</c:v>
                </c:pt>
                <c:pt idx="3016" formatCode="General">
                  <c:v>3.0169637203216499</c:v>
                </c:pt>
                <c:pt idx="3017" formatCode="General">
                  <c:v>3.0179636478424001</c:v>
                </c:pt>
                <c:pt idx="3018" formatCode="General">
                  <c:v>3.0189635753631499</c:v>
                </c:pt>
                <c:pt idx="3019" formatCode="General">
                  <c:v>3.0199635028839098</c:v>
                </c:pt>
                <c:pt idx="3020" formatCode="General">
                  <c:v>3.02096343040466</c:v>
                </c:pt>
                <c:pt idx="3021" formatCode="General">
                  <c:v>3.0219633579254102</c:v>
                </c:pt>
                <c:pt idx="3022" formatCode="General">
                  <c:v>3.0229632854461599</c:v>
                </c:pt>
                <c:pt idx="3023" formatCode="General">
                  <c:v>3.0239632129669101</c:v>
                </c:pt>
                <c:pt idx="3024" formatCode="General">
                  <c:v>3.02496314048767</c:v>
                </c:pt>
                <c:pt idx="3025" formatCode="General">
                  <c:v>3.0259630680084202</c:v>
                </c:pt>
                <c:pt idx="3026" formatCode="General">
                  <c:v>3.0269629955291699</c:v>
                </c:pt>
                <c:pt idx="3027" formatCode="General">
                  <c:v>3.0279629230499201</c:v>
                </c:pt>
                <c:pt idx="3028" formatCode="General">
                  <c:v>3.0289628505706698</c:v>
                </c:pt>
                <c:pt idx="3029" formatCode="General">
                  <c:v>3.0299627780914302</c:v>
                </c:pt>
                <c:pt idx="3030" formatCode="General">
                  <c:v>3.03096270561218</c:v>
                </c:pt>
                <c:pt idx="3031" formatCode="General">
                  <c:v>3.0319626331329301</c:v>
                </c:pt>
                <c:pt idx="3032" formatCode="General">
                  <c:v>3.0329625606536799</c:v>
                </c:pt>
                <c:pt idx="3033" formatCode="General">
                  <c:v>3.03396248817443</c:v>
                </c:pt>
                <c:pt idx="3034" formatCode="General">
                  <c:v>3.03496241569519</c:v>
                </c:pt>
                <c:pt idx="3035" formatCode="General">
                  <c:v>3.0359623432159402</c:v>
                </c:pt>
                <c:pt idx="3036" formatCode="General">
                  <c:v>3.0369622707366899</c:v>
                </c:pt>
                <c:pt idx="3037" formatCode="General">
                  <c:v>3.0379621982574401</c:v>
                </c:pt>
                <c:pt idx="3038" formatCode="General">
                  <c:v>3.0389621257781898</c:v>
                </c:pt>
                <c:pt idx="3039" formatCode="General">
                  <c:v>3.0399620532989502</c:v>
                </c:pt>
                <c:pt idx="3040" formatCode="General">
                  <c:v>3.0409619808196999</c:v>
                </c:pt>
                <c:pt idx="3041" formatCode="General">
                  <c:v>3.0419619083404501</c:v>
                </c:pt>
                <c:pt idx="3042" formatCode="General">
                  <c:v>3.0429618358611998</c:v>
                </c:pt>
                <c:pt idx="3043" formatCode="General">
                  <c:v>3.04396176338195</c:v>
                </c:pt>
                <c:pt idx="3044" formatCode="General">
                  <c:v>3.04496169090271</c:v>
                </c:pt>
                <c:pt idx="3045" formatCode="General">
                  <c:v>3.0459616184234601</c:v>
                </c:pt>
                <c:pt idx="3046" formatCode="General">
                  <c:v>3.0469615459442099</c:v>
                </c:pt>
                <c:pt idx="3047" formatCode="General">
                  <c:v>3.04796147346496</c:v>
                </c:pt>
                <c:pt idx="3048" formatCode="General">
                  <c:v>3.0489614009857098</c:v>
                </c:pt>
                <c:pt idx="3049" formatCode="General">
                  <c:v>3.04996132850646</c:v>
                </c:pt>
                <c:pt idx="3050" formatCode="General">
                  <c:v>3.0509612560272199</c:v>
                </c:pt>
                <c:pt idx="3051" formatCode="General">
                  <c:v>3.0519611835479701</c:v>
                </c:pt>
                <c:pt idx="3052" formatCode="General">
                  <c:v>3.0529611110687198</c:v>
                </c:pt>
                <c:pt idx="3053" formatCode="General">
                  <c:v>3.05396103858947</c:v>
                </c:pt>
                <c:pt idx="3054" formatCode="General">
                  <c:v>3.0549609661102202</c:v>
                </c:pt>
                <c:pt idx="3055" formatCode="General">
                  <c:v>3.0559608936309801</c:v>
                </c:pt>
                <c:pt idx="3056" formatCode="General">
                  <c:v>3.0569608211517298</c:v>
                </c:pt>
                <c:pt idx="3057" formatCode="General">
                  <c:v>3.05796074867248</c:v>
                </c:pt>
                <c:pt idx="3058" formatCode="General">
                  <c:v>3.0589606761932302</c:v>
                </c:pt>
                <c:pt idx="3059" formatCode="General">
                  <c:v>3.0599606037139799</c:v>
                </c:pt>
                <c:pt idx="3060" formatCode="General">
                  <c:v>3.0609605312347399</c:v>
                </c:pt>
                <c:pt idx="3061" formatCode="General">
                  <c:v>3.0619604587554901</c:v>
                </c:pt>
                <c:pt idx="3062" formatCode="General">
                  <c:v>3.0629603862762398</c:v>
                </c:pt>
                <c:pt idx="3063" formatCode="General">
                  <c:v>3.06396031379699</c:v>
                </c:pt>
                <c:pt idx="3064" formatCode="General">
                  <c:v>3.0649602413177401</c:v>
                </c:pt>
                <c:pt idx="3065" formatCode="General">
                  <c:v>3.0659601688385001</c:v>
                </c:pt>
                <c:pt idx="3066" formatCode="General">
                  <c:v>3.0669600963592498</c:v>
                </c:pt>
                <c:pt idx="3067" formatCode="General">
                  <c:v>3.06796002388</c:v>
                </c:pt>
                <c:pt idx="3068" formatCode="General">
                  <c:v>3.0689599514007502</c:v>
                </c:pt>
                <c:pt idx="3069" formatCode="General">
                  <c:v>3.0699598789214999</c:v>
                </c:pt>
                <c:pt idx="3070" formatCode="General">
                  <c:v>3.0709598064422599</c:v>
                </c:pt>
                <c:pt idx="3071" formatCode="General">
                  <c:v>3.07195973396301</c:v>
                </c:pt>
                <c:pt idx="3072" formatCode="General">
                  <c:v>3.0729596614837602</c:v>
                </c:pt>
                <c:pt idx="3073" formatCode="General">
                  <c:v>3.0739595890045099</c:v>
                </c:pt>
                <c:pt idx="3074" formatCode="General">
                  <c:v>3.0749595165252601</c:v>
                </c:pt>
                <c:pt idx="3075" formatCode="General">
                  <c:v>3.0759594440460201</c:v>
                </c:pt>
                <c:pt idx="3076" formatCode="General">
                  <c:v>3.0769593715667698</c:v>
                </c:pt>
                <c:pt idx="3077" formatCode="General">
                  <c:v>3.07795929908752</c:v>
                </c:pt>
                <c:pt idx="3078" formatCode="General">
                  <c:v>3.0789592266082701</c:v>
                </c:pt>
                <c:pt idx="3079" formatCode="General">
                  <c:v>3.0799591541290199</c:v>
                </c:pt>
                <c:pt idx="3080" formatCode="General">
                  <c:v>3.0809590816497798</c:v>
                </c:pt>
                <c:pt idx="3081" formatCode="General">
                  <c:v>3.08195900917053</c:v>
                </c:pt>
                <c:pt idx="3082" formatCode="General">
                  <c:v>3.0829589366912802</c:v>
                </c:pt>
                <c:pt idx="3083" formatCode="General">
                  <c:v>3.0839588642120299</c:v>
                </c:pt>
                <c:pt idx="3084" formatCode="General">
                  <c:v>3.0849587917327801</c:v>
                </c:pt>
                <c:pt idx="3085" formatCode="General">
                  <c:v>3.08595871925354</c:v>
                </c:pt>
                <c:pt idx="3086" formatCode="General">
                  <c:v>3.0869586467742902</c:v>
                </c:pt>
                <c:pt idx="3087" formatCode="General">
                  <c:v>3.0879585742950399</c:v>
                </c:pt>
                <c:pt idx="3088" formatCode="General">
                  <c:v>3.0889585018157901</c:v>
                </c:pt>
                <c:pt idx="3089" formatCode="General">
                  <c:v>3.0899584293365399</c:v>
                </c:pt>
                <c:pt idx="3090" formatCode="General">
                  <c:v>3.09095835685729</c:v>
                </c:pt>
                <c:pt idx="3091" formatCode="General">
                  <c:v>3.09195828437805</c:v>
                </c:pt>
                <c:pt idx="3092" formatCode="General">
                  <c:v>3.0929582118988002</c:v>
                </c:pt>
                <c:pt idx="3093" formatCode="General">
                  <c:v>3.0939581394195499</c:v>
                </c:pt>
                <c:pt idx="3094" formatCode="General">
                  <c:v>3.0949580669403001</c:v>
                </c:pt>
                <c:pt idx="3095" formatCode="General">
                  <c:v>3.0959579944610498</c:v>
                </c:pt>
                <c:pt idx="3096" formatCode="General">
                  <c:v>3.0969579219818102</c:v>
                </c:pt>
                <c:pt idx="3097" formatCode="General">
                  <c:v>3.0979578495025599</c:v>
                </c:pt>
                <c:pt idx="3098" formatCode="General">
                  <c:v>3.0989577770233101</c:v>
                </c:pt>
                <c:pt idx="3099" formatCode="General">
                  <c:v>3.0999577045440598</c:v>
                </c:pt>
                <c:pt idx="3100" formatCode="General">
                  <c:v>3.10095763206481</c:v>
                </c:pt>
                <c:pt idx="3101" formatCode="General">
                  <c:v>3.10195755958557</c:v>
                </c:pt>
                <c:pt idx="3102" formatCode="General">
                  <c:v>3.1029574871063201</c:v>
                </c:pt>
                <c:pt idx="3103" formatCode="General">
                  <c:v>3.1039574146270699</c:v>
                </c:pt>
                <c:pt idx="3104" formatCode="General">
                  <c:v>3.10495734214782</c:v>
                </c:pt>
                <c:pt idx="3105" formatCode="General">
                  <c:v>3.1059572696685702</c:v>
                </c:pt>
                <c:pt idx="3106" formatCode="General">
                  <c:v>3.1069571971893302</c:v>
                </c:pt>
                <c:pt idx="3107" formatCode="General">
                  <c:v>3.1079571247100799</c:v>
                </c:pt>
                <c:pt idx="3108" formatCode="General">
                  <c:v>3.1089570522308301</c:v>
                </c:pt>
                <c:pt idx="3109" formatCode="General">
                  <c:v>3.1099569797515798</c:v>
                </c:pt>
                <c:pt idx="3110" formatCode="General">
                  <c:v>3.11095690727233</c:v>
                </c:pt>
                <c:pt idx="3111" formatCode="General">
                  <c:v>3.1119568347930899</c:v>
                </c:pt>
                <c:pt idx="3112" formatCode="General">
                  <c:v>3.1129567623138401</c:v>
                </c:pt>
                <c:pt idx="3113" formatCode="General">
                  <c:v>3.1139566898345898</c:v>
                </c:pt>
                <c:pt idx="3114" formatCode="General">
                  <c:v>3.11495661735534</c:v>
                </c:pt>
                <c:pt idx="3115" formatCode="General">
                  <c:v>3.1159565448760902</c:v>
                </c:pt>
                <c:pt idx="3116" formatCode="General">
                  <c:v>3.1169564723968501</c:v>
                </c:pt>
                <c:pt idx="3117" formatCode="General">
                  <c:v>3.1179563999175999</c:v>
                </c:pt>
                <c:pt idx="3118" formatCode="General">
                  <c:v>3.1189563274383501</c:v>
                </c:pt>
                <c:pt idx="3119" formatCode="General">
                  <c:v>3.1199562549590998</c:v>
                </c:pt>
                <c:pt idx="3120" formatCode="General">
                  <c:v>3.12095618247985</c:v>
                </c:pt>
                <c:pt idx="3121" formatCode="General">
                  <c:v>3.1219561100006099</c:v>
                </c:pt>
                <c:pt idx="3122" formatCode="General">
                  <c:v>3.1229560375213601</c:v>
                </c:pt>
                <c:pt idx="3123" formatCode="General">
                  <c:v>3.1239559650421098</c:v>
                </c:pt>
                <c:pt idx="3124" formatCode="General">
                  <c:v>3.12495589256286</c:v>
                </c:pt>
                <c:pt idx="3125" formatCode="General">
                  <c:v>3.1259558200836102</c:v>
                </c:pt>
                <c:pt idx="3126" formatCode="General">
                  <c:v>3.1269557476043701</c:v>
                </c:pt>
                <c:pt idx="3127" formatCode="General">
                  <c:v>3.1279556751251198</c:v>
                </c:pt>
                <c:pt idx="3128" formatCode="General">
                  <c:v>3.12895560264587</c:v>
                </c:pt>
                <c:pt idx="3129" formatCode="General">
                  <c:v>3.1299555301666202</c:v>
                </c:pt>
                <c:pt idx="3130" formatCode="General">
                  <c:v>3.1309554576873699</c:v>
                </c:pt>
                <c:pt idx="3131" formatCode="General">
                  <c:v>3.1319553852081201</c:v>
                </c:pt>
                <c:pt idx="3132" formatCode="General">
                  <c:v>3.1329553127288801</c:v>
                </c:pt>
                <c:pt idx="3133" formatCode="General">
                  <c:v>3.1339552402496298</c:v>
                </c:pt>
                <c:pt idx="3134" formatCode="General">
                  <c:v>3.13495516777038</c:v>
                </c:pt>
                <c:pt idx="3135" formatCode="General">
                  <c:v>3.1359550952911301</c:v>
                </c:pt>
                <c:pt idx="3136" formatCode="General">
                  <c:v>3.1369550228118799</c:v>
                </c:pt>
                <c:pt idx="3137" formatCode="General">
                  <c:v>3.1379549503326398</c:v>
                </c:pt>
                <c:pt idx="3138" formatCode="General">
                  <c:v>3.13895487785339</c:v>
                </c:pt>
                <c:pt idx="3139" formatCode="General">
                  <c:v>3.1399548053741402</c:v>
                </c:pt>
                <c:pt idx="3140" formatCode="General">
                  <c:v>3.1409547328948899</c:v>
                </c:pt>
                <c:pt idx="3141" formatCode="General">
                  <c:v>3.1419546604156401</c:v>
                </c:pt>
                <c:pt idx="3142" formatCode="General">
                  <c:v>3.1429545879364</c:v>
                </c:pt>
                <c:pt idx="3143" formatCode="General">
                  <c:v>3.1439545154571502</c:v>
                </c:pt>
                <c:pt idx="3144" formatCode="General">
                  <c:v>3.1449544429778999</c:v>
                </c:pt>
                <c:pt idx="3145" formatCode="General">
                  <c:v>3.1459543704986501</c:v>
                </c:pt>
                <c:pt idx="3146" formatCode="General">
                  <c:v>3.1469542980193999</c:v>
                </c:pt>
                <c:pt idx="3147" formatCode="General">
                  <c:v>3.1479542255401598</c:v>
                </c:pt>
                <c:pt idx="3148" formatCode="General">
                  <c:v>3.14895415306091</c:v>
                </c:pt>
                <c:pt idx="3149" formatCode="General">
                  <c:v>3.1499540805816602</c:v>
                </c:pt>
                <c:pt idx="3150" formatCode="General">
                  <c:v>3.1509540081024099</c:v>
                </c:pt>
                <c:pt idx="3151" formatCode="General">
                  <c:v>3.1519539356231601</c:v>
                </c:pt>
                <c:pt idx="3152" formatCode="General">
                  <c:v>3.15295386314392</c:v>
                </c:pt>
                <c:pt idx="3153" formatCode="General">
                  <c:v>3.1539537906646702</c:v>
                </c:pt>
                <c:pt idx="3154" formatCode="General">
                  <c:v>3.1549537181854199</c:v>
                </c:pt>
                <c:pt idx="3155" formatCode="General">
                  <c:v>3.1559536457061701</c:v>
                </c:pt>
                <c:pt idx="3156" formatCode="General">
                  <c:v>3.1569535732269198</c:v>
                </c:pt>
                <c:pt idx="3157" formatCode="General">
                  <c:v>3.1579535007476802</c:v>
                </c:pt>
                <c:pt idx="3158" formatCode="General">
                  <c:v>3.15895342826843</c:v>
                </c:pt>
                <c:pt idx="3159" formatCode="General">
                  <c:v>3.1599533557891801</c:v>
                </c:pt>
                <c:pt idx="3160" formatCode="General">
                  <c:v>3.1609532833099299</c:v>
                </c:pt>
                <c:pt idx="3161" formatCode="General">
                  <c:v>3.16195321083068</c:v>
                </c:pt>
                <c:pt idx="3162" formatCode="General">
                  <c:v>3.16295313835144</c:v>
                </c:pt>
                <c:pt idx="3163" formatCode="General">
                  <c:v>3.1639530658721902</c:v>
                </c:pt>
                <c:pt idx="3164" formatCode="General">
                  <c:v>3.1649529933929399</c:v>
                </c:pt>
                <c:pt idx="3165" formatCode="General">
                  <c:v>3.1659529209136901</c:v>
                </c:pt>
                <c:pt idx="3166" formatCode="General">
                  <c:v>3.1669528484344398</c:v>
                </c:pt>
                <c:pt idx="3167" formatCode="General">
                  <c:v>3.1679527759552002</c:v>
                </c:pt>
                <c:pt idx="3168" formatCode="General">
                  <c:v>3.1689527034759499</c:v>
                </c:pt>
                <c:pt idx="3169" formatCode="General">
                  <c:v>3.1699526309967001</c:v>
                </c:pt>
                <c:pt idx="3170" formatCode="General">
                  <c:v>3.1709525585174498</c:v>
                </c:pt>
                <c:pt idx="3171" formatCode="General">
                  <c:v>3.1719524860382</c:v>
                </c:pt>
                <c:pt idx="3172" formatCode="General">
                  <c:v>3.17295241355896</c:v>
                </c:pt>
                <c:pt idx="3173" formatCode="General">
                  <c:v>3.1739523410797101</c:v>
                </c:pt>
                <c:pt idx="3174" formatCode="General">
                  <c:v>3.1749522686004599</c:v>
                </c:pt>
                <c:pt idx="3175" formatCode="General">
                  <c:v>3.17595219612121</c:v>
                </c:pt>
                <c:pt idx="3176" formatCode="General">
                  <c:v>3.1769521236419598</c:v>
                </c:pt>
                <c:pt idx="3177" formatCode="General">
                  <c:v>3.17795205116271</c:v>
                </c:pt>
                <c:pt idx="3178" formatCode="General">
                  <c:v>3.1789519786834699</c:v>
                </c:pt>
                <c:pt idx="3179" formatCode="General">
                  <c:v>3.1799519062042201</c:v>
                </c:pt>
                <c:pt idx="3180" formatCode="General">
                  <c:v>3.1809518337249698</c:v>
                </c:pt>
                <c:pt idx="3181" formatCode="General">
                  <c:v>3.18195176124572</c:v>
                </c:pt>
                <c:pt idx="3182" formatCode="General">
                  <c:v>3.1829516887664702</c:v>
                </c:pt>
                <c:pt idx="3183" formatCode="General">
                  <c:v>3.1839516162872301</c:v>
                </c:pt>
                <c:pt idx="3184" formatCode="General">
                  <c:v>3.1849515438079798</c:v>
                </c:pt>
                <c:pt idx="3185" formatCode="General">
                  <c:v>3.18595147132873</c:v>
                </c:pt>
                <c:pt idx="3186" formatCode="General">
                  <c:v>3.1869513988494802</c:v>
                </c:pt>
                <c:pt idx="3187" formatCode="General">
                  <c:v>3.1879513263702299</c:v>
                </c:pt>
                <c:pt idx="3188" formatCode="General">
                  <c:v>3.1889512538909899</c:v>
                </c:pt>
                <c:pt idx="3189" formatCode="General">
                  <c:v>3.1899511814117401</c:v>
                </c:pt>
                <c:pt idx="3190" formatCode="General">
                  <c:v>3.1909511089324898</c:v>
                </c:pt>
                <c:pt idx="3191" formatCode="General">
                  <c:v>3.19195103645324</c:v>
                </c:pt>
                <c:pt idx="3192" formatCode="General">
                  <c:v>3.1929509639739901</c:v>
                </c:pt>
                <c:pt idx="3193" formatCode="General">
                  <c:v>3.1939508914947501</c:v>
                </c:pt>
                <c:pt idx="3194" formatCode="General">
                  <c:v>3.1949508190154998</c:v>
                </c:pt>
                <c:pt idx="3195" formatCode="General">
                  <c:v>3.19595074653625</c:v>
                </c:pt>
                <c:pt idx="3196" formatCode="General">
                  <c:v>3.1969506740570002</c:v>
                </c:pt>
                <c:pt idx="3197" formatCode="General">
                  <c:v>3.1979506015777499</c:v>
                </c:pt>
                <c:pt idx="3198" formatCode="General">
                  <c:v>3.1989505290985099</c:v>
                </c:pt>
                <c:pt idx="3199" formatCode="General">
                  <c:v>3.19995045661926</c:v>
                </c:pt>
                <c:pt idx="3200" formatCode="General">
                  <c:v>3.2009503841400102</c:v>
                </c:pt>
                <c:pt idx="3201" formatCode="General">
                  <c:v>3.2019503116607599</c:v>
                </c:pt>
                <c:pt idx="3202" formatCode="General">
                  <c:v>3.2029502391815101</c:v>
                </c:pt>
                <c:pt idx="3203" formatCode="General">
                  <c:v>3.2039501667022701</c:v>
                </c:pt>
                <c:pt idx="3204" formatCode="General">
                  <c:v>3.2049500942230198</c:v>
                </c:pt>
                <c:pt idx="3205" formatCode="General">
                  <c:v>3.20595002174377</c:v>
                </c:pt>
                <c:pt idx="3206" formatCode="General">
                  <c:v>3.2069499492645201</c:v>
                </c:pt>
                <c:pt idx="3207" formatCode="General">
                  <c:v>3.2079498767852699</c:v>
                </c:pt>
                <c:pt idx="3208" formatCode="General">
                  <c:v>3.2089498043060298</c:v>
                </c:pt>
                <c:pt idx="3209" formatCode="General">
                  <c:v>3.20994973182678</c:v>
                </c:pt>
                <c:pt idx="3210" formatCode="General">
                  <c:v>3.2109496593475302</c:v>
                </c:pt>
                <c:pt idx="3211" formatCode="General">
                  <c:v>3.2119495868682799</c:v>
                </c:pt>
                <c:pt idx="3212" formatCode="General">
                  <c:v>3.2129495143890301</c:v>
                </c:pt>
                <c:pt idx="3213" formatCode="General">
                  <c:v>3.21394944190979</c:v>
                </c:pt>
                <c:pt idx="3214" formatCode="General">
                  <c:v>3.2149493694305402</c:v>
                </c:pt>
                <c:pt idx="3215" formatCode="General">
                  <c:v>3.2159492969512899</c:v>
                </c:pt>
                <c:pt idx="3216" formatCode="General">
                  <c:v>3.2169492244720401</c:v>
                </c:pt>
                <c:pt idx="3217" formatCode="General">
                  <c:v>3.2179491519927899</c:v>
                </c:pt>
                <c:pt idx="3218" formatCode="General">
                  <c:v>3.21894907951354</c:v>
                </c:pt>
                <c:pt idx="3219" formatCode="General">
                  <c:v>3.2199490070343</c:v>
                </c:pt>
                <c:pt idx="3220" formatCode="General">
                  <c:v>3.2209489345550502</c:v>
                </c:pt>
                <c:pt idx="3221" formatCode="General">
                  <c:v>3.2219488620757999</c:v>
                </c:pt>
                <c:pt idx="3222" formatCode="General">
                  <c:v>3.2229487895965501</c:v>
                </c:pt>
                <c:pt idx="3223" formatCode="General">
                  <c:v>3.2239487171172998</c:v>
                </c:pt>
                <c:pt idx="3224" formatCode="General">
                  <c:v>3.2249486446380602</c:v>
                </c:pt>
                <c:pt idx="3225" formatCode="General">
                  <c:v>3.2259485721588099</c:v>
                </c:pt>
                <c:pt idx="3226" formatCode="General">
                  <c:v>3.2269484996795601</c:v>
                </c:pt>
                <c:pt idx="3227" formatCode="General">
                  <c:v>3.2279484272003098</c:v>
                </c:pt>
                <c:pt idx="3228" formatCode="General">
                  <c:v>3.22894835472106</c:v>
                </c:pt>
                <c:pt idx="3229" formatCode="General">
                  <c:v>3.22994828224182</c:v>
                </c:pt>
                <c:pt idx="3230" formatCode="General">
                  <c:v>3.2309482097625701</c:v>
                </c:pt>
                <c:pt idx="3231" formatCode="General">
                  <c:v>3.2319481372833199</c:v>
                </c:pt>
                <c:pt idx="3232" formatCode="General">
                  <c:v>3.23294806480407</c:v>
                </c:pt>
                <c:pt idx="3233" formatCode="General">
                  <c:v>3.2339479923248202</c:v>
                </c:pt>
                <c:pt idx="3234" formatCode="General">
                  <c:v>3.2349479198455802</c:v>
                </c:pt>
                <c:pt idx="3235" formatCode="General">
                  <c:v>3.2359478473663299</c:v>
                </c:pt>
                <c:pt idx="3236" formatCode="General">
                  <c:v>3.2369477748870801</c:v>
                </c:pt>
                <c:pt idx="3237" formatCode="General">
                  <c:v>3.2379477024078298</c:v>
                </c:pt>
                <c:pt idx="3238" formatCode="General">
                  <c:v>3.23894762992858</c:v>
                </c:pt>
                <c:pt idx="3239" formatCode="General">
                  <c:v>3.2399475574493399</c:v>
                </c:pt>
                <c:pt idx="3240" formatCode="General">
                  <c:v>3.2409474849700901</c:v>
                </c:pt>
                <c:pt idx="3241" formatCode="General">
                  <c:v>3.2419474124908398</c:v>
                </c:pt>
                <c:pt idx="3242" formatCode="General">
                  <c:v>3.24294734001159</c:v>
                </c:pt>
                <c:pt idx="3243" formatCode="General">
                  <c:v>3.2439472675323402</c:v>
                </c:pt>
                <c:pt idx="3244" formatCode="General">
                  <c:v>3.2449471950531001</c:v>
                </c:pt>
                <c:pt idx="3245" formatCode="General">
                  <c:v>3.2459471225738499</c:v>
                </c:pt>
                <c:pt idx="3246" formatCode="General">
                  <c:v>3.2469470500946001</c:v>
                </c:pt>
                <c:pt idx="3247" formatCode="General">
                  <c:v>3.2479469776153498</c:v>
                </c:pt>
                <c:pt idx="3248" formatCode="General">
                  <c:v>3.2489469051361</c:v>
                </c:pt>
                <c:pt idx="3249" formatCode="General">
                  <c:v>3.2499468326568599</c:v>
                </c:pt>
                <c:pt idx="3250" formatCode="General">
                  <c:v>3.2509467601776101</c:v>
                </c:pt>
                <c:pt idx="3251" formatCode="General">
                  <c:v>3.2519466876983598</c:v>
                </c:pt>
                <c:pt idx="3252" formatCode="General">
                  <c:v>3.25294661521911</c:v>
                </c:pt>
                <c:pt idx="3253" formatCode="General">
                  <c:v>3.2539465427398602</c:v>
                </c:pt>
                <c:pt idx="3254" formatCode="General">
                  <c:v>3.2549464702606201</c:v>
                </c:pt>
                <c:pt idx="3255" formatCode="General">
                  <c:v>3.2559463977813698</c:v>
                </c:pt>
                <c:pt idx="3256" formatCode="General">
                  <c:v>3.25694632530212</c:v>
                </c:pt>
                <c:pt idx="3257" formatCode="General">
                  <c:v>3.2579462528228702</c:v>
                </c:pt>
                <c:pt idx="3258" formatCode="General">
                  <c:v>3.2589461803436199</c:v>
                </c:pt>
                <c:pt idx="3259" formatCode="General">
                  <c:v>3.2599461078643701</c:v>
                </c:pt>
                <c:pt idx="3260" formatCode="General">
                  <c:v>3.2609460353851301</c:v>
                </c:pt>
                <c:pt idx="3261" formatCode="General">
                  <c:v>3.2619459629058798</c:v>
                </c:pt>
                <c:pt idx="3262" formatCode="General">
                  <c:v>3.26294589042663</c:v>
                </c:pt>
                <c:pt idx="3263" formatCode="General">
                  <c:v>3.2639458179473801</c:v>
                </c:pt>
                <c:pt idx="3264" formatCode="General">
                  <c:v>3.2649457454681299</c:v>
                </c:pt>
                <c:pt idx="3265" formatCode="General">
                  <c:v>3.2659456729888898</c:v>
                </c:pt>
                <c:pt idx="3266" formatCode="General">
                  <c:v>3.26694560050964</c:v>
                </c:pt>
                <c:pt idx="3267" formatCode="General">
                  <c:v>3.2679455280303902</c:v>
                </c:pt>
                <c:pt idx="3268" formatCode="General">
                  <c:v>3.2689454555511399</c:v>
                </c:pt>
                <c:pt idx="3269" formatCode="General">
                  <c:v>3.2699453830718901</c:v>
                </c:pt>
                <c:pt idx="3270" formatCode="General">
                  <c:v>3.27094531059265</c:v>
                </c:pt>
                <c:pt idx="3271" formatCode="General">
                  <c:v>3.2719452381134002</c:v>
                </c:pt>
                <c:pt idx="3272" formatCode="General">
                  <c:v>3.2729451656341499</c:v>
                </c:pt>
                <c:pt idx="3273" formatCode="General">
                  <c:v>3.2739450931549001</c:v>
                </c:pt>
                <c:pt idx="3274" formatCode="General">
                  <c:v>3.2749450206756499</c:v>
                </c:pt>
                <c:pt idx="3275" formatCode="General">
                  <c:v>3.2759449481964098</c:v>
                </c:pt>
                <c:pt idx="3276" formatCode="General">
                  <c:v>3.27694487571716</c:v>
                </c:pt>
                <c:pt idx="3277" formatCode="General">
                  <c:v>3.2779448032379102</c:v>
                </c:pt>
                <c:pt idx="3278" formatCode="General">
                  <c:v>3.2789447307586599</c:v>
                </c:pt>
                <c:pt idx="3279" formatCode="General">
                  <c:v>3.2799446582794101</c:v>
                </c:pt>
                <c:pt idx="3280" formatCode="General">
                  <c:v>3.28094458580017</c:v>
                </c:pt>
                <c:pt idx="3281" formatCode="General">
                  <c:v>3.2819445133209202</c:v>
                </c:pt>
                <c:pt idx="3282" formatCode="General">
                  <c:v>3.2829444408416699</c:v>
                </c:pt>
                <c:pt idx="3283" formatCode="General">
                  <c:v>3.2839443683624201</c:v>
                </c:pt>
                <c:pt idx="3284" formatCode="General">
                  <c:v>3.2849442958831698</c:v>
                </c:pt>
                <c:pt idx="3285" formatCode="General">
                  <c:v>3.2859442234039302</c:v>
                </c:pt>
                <c:pt idx="3286" formatCode="General">
                  <c:v>3.28694415092468</c:v>
                </c:pt>
                <c:pt idx="3287" formatCode="General">
                  <c:v>3.2879440784454301</c:v>
                </c:pt>
                <c:pt idx="3288" formatCode="General">
                  <c:v>3.2889440059661799</c:v>
                </c:pt>
                <c:pt idx="3289" formatCode="General">
                  <c:v>3.28994393348693</c:v>
                </c:pt>
                <c:pt idx="3290" formatCode="General">
                  <c:v>3.29094386100769</c:v>
                </c:pt>
                <c:pt idx="3291" formatCode="General">
                  <c:v>3.2919437885284402</c:v>
                </c:pt>
                <c:pt idx="3292" formatCode="General">
                  <c:v>3.2929437160491899</c:v>
                </c:pt>
                <c:pt idx="3293" formatCode="General">
                  <c:v>3.2939436435699401</c:v>
                </c:pt>
                <c:pt idx="3294" formatCode="General">
                  <c:v>3.2949435710906898</c:v>
                </c:pt>
                <c:pt idx="3295" formatCode="General">
                  <c:v>3.2959434986114502</c:v>
                </c:pt>
                <c:pt idx="3296" formatCode="General">
                  <c:v>3.2969434261321999</c:v>
                </c:pt>
                <c:pt idx="3297" formatCode="General">
                  <c:v>3.2979433536529501</c:v>
                </c:pt>
                <c:pt idx="3298" formatCode="General">
                  <c:v>3.2989432811736998</c:v>
                </c:pt>
                <c:pt idx="3299" formatCode="General">
                  <c:v>3.29994320869445</c:v>
                </c:pt>
                <c:pt idx="3300" formatCode="General">
                  <c:v>3.30094313621521</c:v>
                </c:pt>
                <c:pt idx="3301" formatCode="General">
                  <c:v>3.3019430637359601</c:v>
                </c:pt>
                <c:pt idx="3302" formatCode="General">
                  <c:v>3.3029429912567099</c:v>
                </c:pt>
                <c:pt idx="3303" formatCode="General">
                  <c:v>3.30394291877746</c:v>
                </c:pt>
                <c:pt idx="3304" formatCode="General">
                  <c:v>3.3049428462982098</c:v>
                </c:pt>
                <c:pt idx="3305" formatCode="General">
                  <c:v>3.30594277381896</c:v>
                </c:pt>
                <c:pt idx="3306" formatCode="General">
                  <c:v>3.3069427013397199</c:v>
                </c:pt>
                <c:pt idx="3307" formatCode="General">
                  <c:v>3.3079426288604701</c:v>
                </c:pt>
                <c:pt idx="3308" formatCode="General">
                  <c:v>3.3089425563812198</c:v>
                </c:pt>
                <c:pt idx="3309" formatCode="General">
                  <c:v>3.30994248390197</c:v>
                </c:pt>
                <c:pt idx="3310" formatCode="General">
                  <c:v>3.3109424114227202</c:v>
                </c:pt>
                <c:pt idx="3311" formatCode="General">
                  <c:v>3.3119423389434801</c:v>
                </c:pt>
                <c:pt idx="3312" formatCode="General">
                  <c:v>3.3129422664642298</c:v>
                </c:pt>
                <c:pt idx="3313" formatCode="General">
                  <c:v>3.31394219398498</c:v>
                </c:pt>
                <c:pt idx="3314" formatCode="General">
                  <c:v>3.3149421215057302</c:v>
                </c:pt>
                <c:pt idx="3315" formatCode="General">
                  <c:v>3.3159420490264799</c:v>
                </c:pt>
                <c:pt idx="3316" formatCode="General">
                  <c:v>3.3169419765472399</c:v>
                </c:pt>
                <c:pt idx="3317" formatCode="General">
                  <c:v>3.3179419040679901</c:v>
                </c:pt>
                <c:pt idx="3318" formatCode="General">
                  <c:v>3.3189418315887398</c:v>
                </c:pt>
                <c:pt idx="3319" formatCode="General">
                  <c:v>3.31994175910949</c:v>
                </c:pt>
                <c:pt idx="3320" formatCode="General">
                  <c:v>3.3209416866302401</c:v>
                </c:pt>
                <c:pt idx="3321" formatCode="General">
                  <c:v>3.3219416141510001</c:v>
                </c:pt>
                <c:pt idx="3322" formatCode="General">
                  <c:v>3.3229415416717498</c:v>
                </c:pt>
                <c:pt idx="3323" formatCode="General">
                  <c:v>3.3239414691925</c:v>
                </c:pt>
                <c:pt idx="3324" formatCode="General">
                  <c:v>3.3249413967132502</c:v>
                </c:pt>
                <c:pt idx="3325" formatCode="General">
                  <c:v>3.3259413242339999</c:v>
                </c:pt>
                <c:pt idx="3326" formatCode="General">
                  <c:v>3.3269412517547599</c:v>
                </c:pt>
                <c:pt idx="3327" formatCode="General">
                  <c:v>3.32794117927551</c:v>
                </c:pt>
                <c:pt idx="3328" formatCode="General">
                  <c:v>3.3289411067962602</c:v>
                </c:pt>
                <c:pt idx="3329" formatCode="General">
                  <c:v>3.3299410343170099</c:v>
                </c:pt>
                <c:pt idx="3330" formatCode="General">
                  <c:v>3.3309409618377601</c:v>
                </c:pt>
                <c:pt idx="3331" formatCode="General">
                  <c:v>3.3319408893585201</c:v>
                </c:pt>
                <c:pt idx="3332" formatCode="General">
                  <c:v>3.3329408168792698</c:v>
                </c:pt>
                <c:pt idx="3333" formatCode="General">
                  <c:v>3.33394074440002</c:v>
                </c:pt>
                <c:pt idx="3334" formatCode="General">
                  <c:v>3.3349406719207701</c:v>
                </c:pt>
                <c:pt idx="3335" formatCode="General">
                  <c:v>3.3359405994415199</c:v>
                </c:pt>
                <c:pt idx="3336" formatCode="General">
                  <c:v>3.3369405269622798</c:v>
                </c:pt>
                <c:pt idx="3337" formatCode="General">
                  <c:v>3.33794045448303</c:v>
                </c:pt>
                <c:pt idx="3338" formatCode="General">
                  <c:v>3.3389403820037802</c:v>
                </c:pt>
                <c:pt idx="3339" formatCode="General">
                  <c:v>3.3399403095245299</c:v>
                </c:pt>
                <c:pt idx="3340" formatCode="General">
                  <c:v>3.3409402370452801</c:v>
                </c:pt>
                <c:pt idx="3341" formatCode="General">
                  <c:v>3.34194016456604</c:v>
                </c:pt>
                <c:pt idx="3342" formatCode="General">
                  <c:v>3.3429400920867902</c:v>
                </c:pt>
                <c:pt idx="3343" formatCode="General">
                  <c:v>3.3439400196075399</c:v>
                </c:pt>
                <c:pt idx="3344" formatCode="General">
                  <c:v>3.3449399471282901</c:v>
                </c:pt>
                <c:pt idx="3345" formatCode="General">
                  <c:v>3.3459398746490399</c:v>
                </c:pt>
                <c:pt idx="3346" formatCode="General">
                  <c:v>3.34693980216979</c:v>
                </c:pt>
                <c:pt idx="3347" formatCode="General">
                  <c:v>3.34793972969055</c:v>
                </c:pt>
                <c:pt idx="3348" formatCode="General">
                  <c:v>3.3489396572113002</c:v>
                </c:pt>
                <c:pt idx="3349" formatCode="General">
                  <c:v>3.3499395847320499</c:v>
                </c:pt>
                <c:pt idx="3350" formatCode="General">
                  <c:v>3.3509395122528001</c:v>
                </c:pt>
                <c:pt idx="3351" formatCode="General">
                  <c:v>3.3519394397735498</c:v>
                </c:pt>
                <c:pt idx="3352" formatCode="General">
                  <c:v>3.3529393672943102</c:v>
                </c:pt>
                <c:pt idx="3353" formatCode="General">
                  <c:v>3.3539392948150599</c:v>
                </c:pt>
                <c:pt idx="3354" formatCode="General">
                  <c:v>3.3549392223358101</c:v>
                </c:pt>
                <c:pt idx="3355" formatCode="General">
                  <c:v>3.3559391498565598</c:v>
                </c:pt>
                <c:pt idx="3356" formatCode="General">
                  <c:v>3.35693907737731</c:v>
                </c:pt>
                <c:pt idx="3357" formatCode="General">
                  <c:v>3.35793900489807</c:v>
                </c:pt>
                <c:pt idx="3358" formatCode="General">
                  <c:v>3.3589389324188201</c:v>
                </c:pt>
                <c:pt idx="3359" formatCode="General">
                  <c:v>3.3599388599395699</c:v>
                </c:pt>
                <c:pt idx="3360" formatCode="General">
                  <c:v>3.36093878746032</c:v>
                </c:pt>
                <c:pt idx="3361" formatCode="General">
                  <c:v>3.3619387149810702</c:v>
                </c:pt>
                <c:pt idx="3362" formatCode="General">
                  <c:v>3.3629386425018302</c:v>
                </c:pt>
                <c:pt idx="3363" formatCode="General">
                  <c:v>3.3639385700225799</c:v>
                </c:pt>
                <c:pt idx="3364" formatCode="General">
                  <c:v>3.3649384975433301</c:v>
                </c:pt>
                <c:pt idx="3365" formatCode="General">
                  <c:v>3.3659384250640798</c:v>
                </c:pt>
                <c:pt idx="3366" formatCode="General">
                  <c:v>3.36693835258483</c:v>
                </c:pt>
                <c:pt idx="3367" formatCode="General">
                  <c:v>3.3679382801055899</c:v>
                </c:pt>
                <c:pt idx="3368" formatCode="General">
                  <c:v>3.3689382076263401</c:v>
                </c:pt>
                <c:pt idx="3369" formatCode="General">
                  <c:v>3.3699381351470898</c:v>
                </c:pt>
                <c:pt idx="3370" formatCode="General">
                  <c:v>3.37093806266784</c:v>
                </c:pt>
                <c:pt idx="3371" formatCode="General">
                  <c:v>3.3719379901885902</c:v>
                </c:pt>
                <c:pt idx="3372" formatCode="General">
                  <c:v>3.3729379177093501</c:v>
                </c:pt>
                <c:pt idx="3373" formatCode="General">
                  <c:v>3.3739378452300999</c:v>
                </c:pt>
                <c:pt idx="3374" formatCode="General">
                  <c:v>3.3749377727508501</c:v>
                </c:pt>
                <c:pt idx="3375" formatCode="General">
                  <c:v>3.3759377002715998</c:v>
                </c:pt>
                <c:pt idx="3376" formatCode="General">
                  <c:v>3.37693762779235</c:v>
                </c:pt>
                <c:pt idx="3377" formatCode="General">
                  <c:v>3.3779375553131099</c:v>
                </c:pt>
                <c:pt idx="3378" formatCode="General">
                  <c:v>3.3789374828338601</c:v>
                </c:pt>
                <c:pt idx="3379" formatCode="General">
                  <c:v>3.3799374103546098</c:v>
                </c:pt>
                <c:pt idx="3380" formatCode="General">
                  <c:v>3.38093733787536</c:v>
                </c:pt>
                <c:pt idx="3381" formatCode="General">
                  <c:v>3.3819372653961102</c:v>
                </c:pt>
                <c:pt idx="3382" formatCode="General">
                  <c:v>3.3829371929168701</c:v>
                </c:pt>
                <c:pt idx="3383" formatCode="General">
                  <c:v>3.3839371204376198</c:v>
                </c:pt>
                <c:pt idx="3384" formatCode="General">
                  <c:v>3.38493704795837</c:v>
                </c:pt>
                <c:pt idx="3385" formatCode="General">
                  <c:v>3.3859369754791202</c:v>
                </c:pt>
                <c:pt idx="3386" formatCode="General">
                  <c:v>3.3869369029998699</c:v>
                </c:pt>
                <c:pt idx="3387" formatCode="General">
                  <c:v>3.3879368305206201</c:v>
                </c:pt>
                <c:pt idx="3388" formatCode="General">
                  <c:v>3.3889367580413801</c:v>
                </c:pt>
                <c:pt idx="3389" formatCode="General">
                  <c:v>3.3899366855621298</c:v>
                </c:pt>
                <c:pt idx="3390" formatCode="General">
                  <c:v>3.39093661308288</c:v>
                </c:pt>
                <c:pt idx="3391" formatCode="General">
                  <c:v>3.3919365406036301</c:v>
                </c:pt>
                <c:pt idx="3392" formatCode="General">
                  <c:v>3.3929364681243799</c:v>
                </c:pt>
                <c:pt idx="3393" formatCode="General">
                  <c:v>3.3939363956451398</c:v>
                </c:pt>
                <c:pt idx="3394" formatCode="General">
                  <c:v>3.39493632316589</c:v>
                </c:pt>
                <c:pt idx="3395" formatCode="General">
                  <c:v>3.3959362506866402</c:v>
                </c:pt>
                <c:pt idx="3396" formatCode="General">
                  <c:v>3.3969361782073899</c:v>
                </c:pt>
                <c:pt idx="3397" formatCode="General">
                  <c:v>3.3979361057281401</c:v>
                </c:pt>
                <c:pt idx="3398" formatCode="General">
                  <c:v>3.3989360332489</c:v>
                </c:pt>
                <c:pt idx="3399" formatCode="General">
                  <c:v>3.3999359607696502</c:v>
                </c:pt>
                <c:pt idx="3400" formatCode="General">
                  <c:v>3.4009358882903999</c:v>
                </c:pt>
                <c:pt idx="3401" formatCode="General">
                  <c:v>3.4019358158111501</c:v>
                </c:pt>
                <c:pt idx="3402" formatCode="General">
                  <c:v>3.4029357433318999</c:v>
                </c:pt>
                <c:pt idx="3403" formatCode="General">
                  <c:v>3.4039356708526598</c:v>
                </c:pt>
                <c:pt idx="3404" formatCode="General">
                  <c:v>3.40493559837341</c:v>
                </c:pt>
                <c:pt idx="3405" formatCode="General">
                  <c:v>3.4059355258941602</c:v>
                </c:pt>
                <c:pt idx="3406" formatCode="General">
                  <c:v>3.4069354534149099</c:v>
                </c:pt>
                <c:pt idx="3407" formatCode="General">
                  <c:v>3.4079353809356601</c:v>
                </c:pt>
                <c:pt idx="3408" formatCode="General">
                  <c:v>3.40893530845642</c:v>
                </c:pt>
                <c:pt idx="3409" formatCode="General">
                  <c:v>3.4099352359771702</c:v>
                </c:pt>
                <c:pt idx="3410" formatCode="General">
                  <c:v>3.4109351634979199</c:v>
                </c:pt>
                <c:pt idx="3411" formatCode="General">
                  <c:v>3.4119350910186701</c:v>
                </c:pt>
                <c:pt idx="3412" formatCode="General">
                  <c:v>3.4129350185394198</c:v>
                </c:pt>
                <c:pt idx="3413" formatCode="General">
                  <c:v>3.4139349460601802</c:v>
                </c:pt>
                <c:pt idx="3414" formatCode="General">
                  <c:v>3.41493487358093</c:v>
                </c:pt>
                <c:pt idx="3415" formatCode="General">
                  <c:v>3.4159348011016801</c:v>
                </c:pt>
                <c:pt idx="3416" formatCode="General">
                  <c:v>3.4169347286224299</c:v>
                </c:pt>
                <c:pt idx="3417" formatCode="General">
                  <c:v>3.41793465614318</c:v>
                </c:pt>
                <c:pt idx="3418" formatCode="General">
                  <c:v>3.41893458366394</c:v>
                </c:pt>
                <c:pt idx="3419" formatCode="General">
                  <c:v>3.4199345111846902</c:v>
                </c:pt>
                <c:pt idx="3420" formatCode="General">
                  <c:v>3.4209344387054399</c:v>
                </c:pt>
                <c:pt idx="3421" formatCode="General">
                  <c:v>3.4219343662261901</c:v>
                </c:pt>
                <c:pt idx="3422" formatCode="General">
                  <c:v>3.4229342937469398</c:v>
                </c:pt>
                <c:pt idx="3423" formatCode="General">
                  <c:v>3.4239342212677002</c:v>
                </c:pt>
                <c:pt idx="3424" formatCode="General">
                  <c:v>3.4249341487884499</c:v>
                </c:pt>
                <c:pt idx="3425" formatCode="General">
                  <c:v>3.4259340763092001</c:v>
                </c:pt>
                <c:pt idx="3426" formatCode="General">
                  <c:v>3.4269340038299498</c:v>
                </c:pt>
                <c:pt idx="3427" formatCode="General">
                  <c:v>3.4279339313507</c:v>
                </c:pt>
                <c:pt idx="3428" formatCode="General">
                  <c:v>3.42893385887146</c:v>
                </c:pt>
                <c:pt idx="3429" formatCode="General">
                  <c:v>3.4299337863922101</c:v>
                </c:pt>
                <c:pt idx="3430" formatCode="General">
                  <c:v>3.4309337139129599</c:v>
                </c:pt>
                <c:pt idx="3431" formatCode="General">
                  <c:v>3.43193364143371</c:v>
                </c:pt>
                <c:pt idx="3432" formatCode="General">
                  <c:v>3.4329335689544598</c:v>
                </c:pt>
                <c:pt idx="3433" formatCode="General">
                  <c:v>3.43393349647521</c:v>
                </c:pt>
                <c:pt idx="3434" formatCode="General">
                  <c:v>3.4349334239959699</c:v>
                </c:pt>
                <c:pt idx="3435" formatCode="General">
                  <c:v>3.4359333515167201</c:v>
                </c:pt>
                <c:pt idx="3436" formatCode="General">
                  <c:v>3.4369332790374698</c:v>
                </c:pt>
                <c:pt idx="3437" formatCode="General">
                  <c:v>3.43793320655822</c:v>
                </c:pt>
                <c:pt idx="3438" formatCode="General">
                  <c:v>3.4389331340789702</c:v>
                </c:pt>
                <c:pt idx="3439" formatCode="General">
                  <c:v>3.4399330615997301</c:v>
                </c:pt>
                <c:pt idx="3440" formatCode="General">
                  <c:v>3.4409329891204798</c:v>
                </c:pt>
                <c:pt idx="3441" formatCode="General">
                  <c:v>3.44193291664123</c:v>
                </c:pt>
                <c:pt idx="3442" formatCode="General">
                  <c:v>3.4429328441619802</c:v>
                </c:pt>
                <c:pt idx="3443" formatCode="General">
                  <c:v>3.4439327716827299</c:v>
                </c:pt>
                <c:pt idx="3444" formatCode="General">
                  <c:v>3.4449326992034899</c:v>
                </c:pt>
                <c:pt idx="3445" formatCode="General">
                  <c:v>3.4459326267242401</c:v>
                </c:pt>
                <c:pt idx="3446" formatCode="General">
                  <c:v>3.4469325542449898</c:v>
                </c:pt>
                <c:pt idx="3447" formatCode="General">
                  <c:v>3.44793248176574</c:v>
                </c:pt>
                <c:pt idx="3448" formatCode="General">
                  <c:v>3.4489324092864901</c:v>
                </c:pt>
                <c:pt idx="3449" formatCode="General">
                  <c:v>3.4499323368072501</c:v>
                </c:pt>
                <c:pt idx="3450" formatCode="General">
                  <c:v>3.4509322643279998</c:v>
                </c:pt>
                <c:pt idx="3451" formatCode="General">
                  <c:v>3.45193219184875</c:v>
                </c:pt>
                <c:pt idx="3452" formatCode="General">
                  <c:v>3.4529321193695002</c:v>
                </c:pt>
                <c:pt idx="3453" formatCode="General">
                  <c:v>3.4539320468902499</c:v>
                </c:pt>
                <c:pt idx="3454" formatCode="General">
                  <c:v>3.4549319744110099</c:v>
                </c:pt>
                <c:pt idx="3455" formatCode="General">
                  <c:v>3.45593190193176</c:v>
                </c:pt>
                <c:pt idx="3456" formatCode="General">
                  <c:v>3.4569318294525102</c:v>
                </c:pt>
                <c:pt idx="3457" formatCode="General">
                  <c:v>3.4579317569732599</c:v>
                </c:pt>
                <c:pt idx="3458" formatCode="General">
                  <c:v>3.4589316844940101</c:v>
                </c:pt>
                <c:pt idx="3459" formatCode="General">
                  <c:v>3.4599316120147701</c:v>
                </c:pt>
                <c:pt idx="3460" formatCode="General">
                  <c:v>3.4609315395355198</c:v>
                </c:pt>
                <c:pt idx="3461" formatCode="General">
                  <c:v>3.46193146705627</c:v>
                </c:pt>
                <c:pt idx="3462" formatCode="General">
                  <c:v>3.4629313945770201</c:v>
                </c:pt>
                <c:pt idx="3463" formatCode="General">
                  <c:v>3.4639313220977699</c:v>
                </c:pt>
                <c:pt idx="3464" formatCode="General">
                  <c:v>3.4649312496185298</c:v>
                </c:pt>
                <c:pt idx="3465" formatCode="General">
                  <c:v>3.46593117713928</c:v>
                </c:pt>
                <c:pt idx="3466" formatCode="General">
                  <c:v>3.4669311046600302</c:v>
                </c:pt>
                <c:pt idx="3467" formatCode="General">
                  <c:v>3.4679310321807799</c:v>
                </c:pt>
                <c:pt idx="3468" formatCode="General">
                  <c:v>3.4689309597015301</c:v>
                </c:pt>
                <c:pt idx="3469" formatCode="General">
                  <c:v>3.46993088722229</c:v>
                </c:pt>
                <c:pt idx="3470" formatCode="General">
                  <c:v>3.4709308147430402</c:v>
                </c:pt>
                <c:pt idx="3471" formatCode="General">
                  <c:v>3.4719307422637899</c:v>
                </c:pt>
                <c:pt idx="3472" formatCode="General">
                  <c:v>3.4729306697845401</c:v>
                </c:pt>
                <c:pt idx="3473" formatCode="General">
                  <c:v>3.4739305973052899</c:v>
                </c:pt>
                <c:pt idx="3474" formatCode="General">
                  <c:v>3.47493052482604</c:v>
                </c:pt>
                <c:pt idx="3475" formatCode="General">
                  <c:v>3.4759304523468</c:v>
                </c:pt>
                <c:pt idx="3476" formatCode="General">
                  <c:v>3.4769303798675502</c:v>
                </c:pt>
                <c:pt idx="3477" formatCode="General">
                  <c:v>3.4779303073882999</c:v>
                </c:pt>
                <c:pt idx="3478" formatCode="General">
                  <c:v>3.4789302349090501</c:v>
                </c:pt>
                <c:pt idx="3479" formatCode="General">
                  <c:v>3.4799301624297998</c:v>
                </c:pt>
                <c:pt idx="3480" formatCode="General">
                  <c:v>3.4809300899505602</c:v>
                </c:pt>
                <c:pt idx="3481" formatCode="General">
                  <c:v>3.4819300174713099</c:v>
                </c:pt>
                <c:pt idx="3482" formatCode="General">
                  <c:v>3.4829299449920601</c:v>
                </c:pt>
                <c:pt idx="3483" formatCode="General">
                  <c:v>3.4839298725128098</c:v>
                </c:pt>
                <c:pt idx="3484" formatCode="General">
                  <c:v>3.48492980003356</c:v>
                </c:pt>
                <c:pt idx="3485" formatCode="General">
                  <c:v>3.48592972755432</c:v>
                </c:pt>
                <c:pt idx="3486" formatCode="General">
                  <c:v>3.4869296550750701</c:v>
                </c:pt>
                <c:pt idx="3487" formatCode="General">
                  <c:v>3.4879295825958199</c:v>
                </c:pt>
                <c:pt idx="3488" formatCode="General">
                  <c:v>3.48892951011657</c:v>
                </c:pt>
                <c:pt idx="3489" formatCode="General">
                  <c:v>3.4899294376373202</c:v>
                </c:pt>
                <c:pt idx="3490" formatCode="General">
                  <c:v>3.4909293651580802</c:v>
                </c:pt>
                <c:pt idx="3491" formatCode="General">
                  <c:v>3.4919292926788299</c:v>
                </c:pt>
                <c:pt idx="3492" formatCode="General">
                  <c:v>3.4929292201995801</c:v>
                </c:pt>
                <c:pt idx="3493" formatCode="General">
                  <c:v>3.4939291477203298</c:v>
                </c:pt>
                <c:pt idx="3494" formatCode="General">
                  <c:v>3.49492907524108</c:v>
                </c:pt>
                <c:pt idx="3495" formatCode="General">
                  <c:v>3.4959290027618399</c:v>
                </c:pt>
                <c:pt idx="3496" formatCode="General">
                  <c:v>3.4969289302825901</c:v>
                </c:pt>
                <c:pt idx="3497" formatCode="General">
                  <c:v>3.4979288578033398</c:v>
                </c:pt>
                <c:pt idx="3498" formatCode="General">
                  <c:v>3.49892878532409</c:v>
                </c:pt>
                <c:pt idx="3499" formatCode="General">
                  <c:v>3.4999287128448402</c:v>
                </c:pt>
                <c:pt idx="3500" formatCode="General">
                  <c:v>3.5009286403656001</c:v>
                </c:pt>
                <c:pt idx="3501" formatCode="General">
                  <c:v>3.5019285678863499</c:v>
                </c:pt>
                <c:pt idx="3502" formatCode="General">
                  <c:v>3.5029284954071001</c:v>
                </c:pt>
                <c:pt idx="3503" formatCode="General">
                  <c:v>3.5039284229278498</c:v>
                </c:pt>
                <c:pt idx="3504" formatCode="General">
                  <c:v>3.5049283504486</c:v>
                </c:pt>
                <c:pt idx="3505" formatCode="General">
                  <c:v>3.5059282779693599</c:v>
                </c:pt>
                <c:pt idx="3506" formatCode="General">
                  <c:v>3.5069282054901101</c:v>
                </c:pt>
                <c:pt idx="3507" formatCode="General">
                  <c:v>3.5079281330108598</c:v>
                </c:pt>
                <c:pt idx="3508" formatCode="General">
                  <c:v>3.50892806053161</c:v>
                </c:pt>
                <c:pt idx="3509" formatCode="General">
                  <c:v>3.5099279880523602</c:v>
                </c:pt>
                <c:pt idx="3510" formatCode="General">
                  <c:v>3.5109279155731201</c:v>
                </c:pt>
                <c:pt idx="3511" formatCode="General">
                  <c:v>3.5119278430938698</c:v>
                </c:pt>
                <c:pt idx="3512" formatCode="General">
                  <c:v>3.51292777061462</c:v>
                </c:pt>
                <c:pt idx="3513" formatCode="General">
                  <c:v>3.5139276981353702</c:v>
                </c:pt>
                <c:pt idx="3514" formatCode="General">
                  <c:v>3.5149276256561199</c:v>
                </c:pt>
                <c:pt idx="3515" formatCode="General">
                  <c:v>3.5159275531768701</c:v>
                </c:pt>
                <c:pt idx="3516" formatCode="General">
                  <c:v>3.5169274806976301</c:v>
                </c:pt>
                <c:pt idx="3517" formatCode="General">
                  <c:v>3.5179274082183798</c:v>
                </c:pt>
                <c:pt idx="3518" formatCode="General">
                  <c:v>3.51892733573913</c:v>
                </c:pt>
                <c:pt idx="3519" formatCode="General">
                  <c:v>3.5199272632598801</c:v>
                </c:pt>
                <c:pt idx="3520" formatCode="General">
                  <c:v>3.5209271907806299</c:v>
                </c:pt>
                <c:pt idx="3521" formatCode="General">
                  <c:v>3.5219271183013898</c:v>
                </c:pt>
                <c:pt idx="3522" formatCode="General">
                  <c:v>3.52292704582214</c:v>
                </c:pt>
                <c:pt idx="3523" formatCode="General">
                  <c:v>3.5239269733428902</c:v>
                </c:pt>
                <c:pt idx="3524" formatCode="General">
                  <c:v>3.5249269008636399</c:v>
                </c:pt>
                <c:pt idx="3525" formatCode="General">
                  <c:v>3.5259268283843901</c:v>
                </c:pt>
                <c:pt idx="3526" formatCode="General">
                  <c:v>3.52692675590515</c:v>
                </c:pt>
                <c:pt idx="3527" formatCode="General">
                  <c:v>3.5279266834259002</c:v>
                </c:pt>
                <c:pt idx="3528" formatCode="General">
                  <c:v>3.5289266109466499</c:v>
                </c:pt>
                <c:pt idx="3529" formatCode="General">
                  <c:v>3.5299265384674001</c:v>
                </c:pt>
                <c:pt idx="3530" formatCode="General">
                  <c:v>3.5309264659881499</c:v>
                </c:pt>
                <c:pt idx="3531" formatCode="General">
                  <c:v>3.5319263935089098</c:v>
                </c:pt>
                <c:pt idx="3532" formatCode="General">
                  <c:v>3.53292632102966</c:v>
                </c:pt>
                <c:pt idx="3533" formatCode="General">
                  <c:v>3.5339262485504102</c:v>
                </c:pt>
                <c:pt idx="3534" formatCode="General">
                  <c:v>3.5349261760711599</c:v>
                </c:pt>
                <c:pt idx="3535" formatCode="General">
                  <c:v>3.5359261035919101</c:v>
                </c:pt>
                <c:pt idx="3536" formatCode="General">
                  <c:v>3.53692603111267</c:v>
                </c:pt>
                <c:pt idx="3537" formatCode="General">
                  <c:v>3.5379259586334202</c:v>
                </c:pt>
                <c:pt idx="3538" formatCode="General">
                  <c:v>3.5389258861541699</c:v>
                </c:pt>
                <c:pt idx="3539" formatCode="General">
                  <c:v>3.5399258136749201</c:v>
                </c:pt>
                <c:pt idx="3540" formatCode="General">
                  <c:v>3.5409257411956698</c:v>
                </c:pt>
                <c:pt idx="3541" formatCode="General">
                  <c:v>3.5419256687164302</c:v>
                </c:pt>
                <c:pt idx="3542" formatCode="General">
                  <c:v>3.54292559623718</c:v>
                </c:pt>
                <c:pt idx="3543" formatCode="General">
                  <c:v>3.5439255237579301</c:v>
                </c:pt>
                <c:pt idx="3544" formatCode="General">
                  <c:v>3.5449254512786799</c:v>
                </c:pt>
                <c:pt idx="3545" formatCode="General">
                  <c:v>3.54592537879943</c:v>
                </c:pt>
                <c:pt idx="3546" formatCode="General">
                  <c:v>3.54692530632019</c:v>
                </c:pt>
                <c:pt idx="3547" formatCode="General">
                  <c:v>3.5479252338409402</c:v>
                </c:pt>
                <c:pt idx="3548" formatCode="General">
                  <c:v>3.5489251613616899</c:v>
                </c:pt>
                <c:pt idx="3549" formatCode="General">
                  <c:v>3.5499250888824401</c:v>
                </c:pt>
                <c:pt idx="3550" formatCode="General">
                  <c:v>3.5509250164031898</c:v>
                </c:pt>
                <c:pt idx="3551" formatCode="General">
                  <c:v>3.5519249439239502</c:v>
                </c:pt>
                <c:pt idx="3552" formatCode="General">
                  <c:v>3.5529248714446999</c:v>
                </c:pt>
                <c:pt idx="3553" formatCode="General">
                  <c:v>3.5539247989654501</c:v>
                </c:pt>
                <c:pt idx="3554" formatCode="General">
                  <c:v>3.5549247264861998</c:v>
                </c:pt>
                <c:pt idx="3555" formatCode="General">
                  <c:v>3.55592465400695</c:v>
                </c:pt>
                <c:pt idx="3556" formatCode="General">
                  <c:v>3.55692458152771</c:v>
                </c:pt>
                <c:pt idx="3557" formatCode="General">
                  <c:v>3.5579245090484601</c:v>
                </c:pt>
                <c:pt idx="3558" formatCode="General">
                  <c:v>3.5589244365692099</c:v>
                </c:pt>
                <c:pt idx="3559" formatCode="General">
                  <c:v>3.55992436408996</c:v>
                </c:pt>
                <c:pt idx="3560" formatCode="General">
                  <c:v>3.5609242916107098</c:v>
                </c:pt>
                <c:pt idx="3561" formatCode="General">
                  <c:v>3.56192421913146</c:v>
                </c:pt>
                <c:pt idx="3562" formatCode="General">
                  <c:v>3.5629241466522199</c:v>
                </c:pt>
                <c:pt idx="3563" formatCode="General">
                  <c:v>3.5639240741729701</c:v>
                </c:pt>
                <c:pt idx="3564" formatCode="General">
                  <c:v>3.5649240016937198</c:v>
                </c:pt>
                <c:pt idx="3565" formatCode="General">
                  <c:v>3.56592392921447</c:v>
                </c:pt>
                <c:pt idx="3566" formatCode="General">
                  <c:v>3.5669238567352202</c:v>
                </c:pt>
                <c:pt idx="3567" formatCode="General">
                  <c:v>3.5679237842559801</c:v>
                </c:pt>
                <c:pt idx="3568" formatCode="General">
                  <c:v>3.5689237117767298</c:v>
                </c:pt>
                <c:pt idx="3569" formatCode="General">
                  <c:v>3.56992363929748</c:v>
                </c:pt>
                <c:pt idx="3570" formatCode="General">
                  <c:v>3.5709235668182302</c:v>
                </c:pt>
                <c:pt idx="3571" formatCode="General">
                  <c:v>3.5719234943389799</c:v>
                </c:pt>
                <c:pt idx="3572" formatCode="General">
                  <c:v>3.5729234218597399</c:v>
                </c:pt>
                <c:pt idx="3573" formatCode="General">
                  <c:v>3.5739233493804901</c:v>
                </c:pt>
                <c:pt idx="3574" formatCode="General">
                  <c:v>3.5749232769012398</c:v>
                </c:pt>
                <c:pt idx="3575" formatCode="General">
                  <c:v>3.57592320442199</c:v>
                </c:pt>
                <c:pt idx="3576" formatCode="General">
                  <c:v>3.5769231319427401</c:v>
                </c:pt>
                <c:pt idx="3577" formatCode="General">
                  <c:v>3.5779230594635001</c:v>
                </c:pt>
                <c:pt idx="3578" formatCode="General">
                  <c:v>3.5789229869842498</c:v>
                </c:pt>
                <c:pt idx="3579" formatCode="General">
                  <c:v>3.579922914505</c:v>
                </c:pt>
                <c:pt idx="3580" formatCode="General">
                  <c:v>3.5809228420257502</c:v>
                </c:pt>
                <c:pt idx="3581" formatCode="General">
                  <c:v>3.5819227695464999</c:v>
                </c:pt>
                <c:pt idx="3582" formatCode="General">
                  <c:v>3.5829226970672599</c:v>
                </c:pt>
                <c:pt idx="3583" formatCode="General">
                  <c:v>3.58392262458801</c:v>
                </c:pt>
                <c:pt idx="3584" formatCode="General">
                  <c:v>3.5849225521087602</c:v>
                </c:pt>
                <c:pt idx="3585" formatCode="General">
                  <c:v>3.5859224796295099</c:v>
                </c:pt>
                <c:pt idx="3586" formatCode="General">
                  <c:v>3.5869224071502601</c:v>
                </c:pt>
                <c:pt idx="3587" formatCode="General">
                  <c:v>3.5879223346710201</c:v>
                </c:pt>
                <c:pt idx="3588" formatCode="General">
                  <c:v>3.5889222621917698</c:v>
                </c:pt>
                <c:pt idx="3589" formatCode="General">
                  <c:v>3.58992218971252</c:v>
                </c:pt>
                <c:pt idx="3590" formatCode="General">
                  <c:v>3.5909221172332701</c:v>
                </c:pt>
                <c:pt idx="3591" formatCode="General">
                  <c:v>3.5919220447540199</c:v>
                </c:pt>
                <c:pt idx="3592" formatCode="General">
                  <c:v>3.5929219722747798</c:v>
                </c:pt>
                <c:pt idx="3593" formatCode="General">
                  <c:v>3.59392189979553</c:v>
                </c:pt>
                <c:pt idx="3594" formatCode="General">
                  <c:v>3.5949218273162802</c:v>
                </c:pt>
                <c:pt idx="3595" formatCode="General">
                  <c:v>3.5959217548370299</c:v>
                </c:pt>
                <c:pt idx="3596" formatCode="General">
                  <c:v>3.5969216823577801</c:v>
                </c:pt>
                <c:pt idx="3597" formatCode="General">
                  <c:v>3.59792160987854</c:v>
                </c:pt>
                <c:pt idx="3598" formatCode="General">
                  <c:v>3.5989215373992902</c:v>
                </c:pt>
                <c:pt idx="3599" formatCode="General">
                  <c:v>3.5999214649200399</c:v>
                </c:pt>
                <c:pt idx="3600" formatCode="General">
                  <c:v>3.6009213924407901</c:v>
                </c:pt>
                <c:pt idx="3601" formatCode="General">
                  <c:v>3.6019213199615399</c:v>
                </c:pt>
                <c:pt idx="3602" formatCode="General">
                  <c:v>3.60292124748229</c:v>
                </c:pt>
                <c:pt idx="3603" formatCode="General">
                  <c:v>3.60392117500305</c:v>
                </c:pt>
                <c:pt idx="3604" formatCode="General">
                  <c:v>3.6049211025238002</c:v>
                </c:pt>
                <c:pt idx="3605" formatCode="General">
                  <c:v>3.6059210300445499</c:v>
                </c:pt>
                <c:pt idx="3606" formatCode="General">
                  <c:v>3.6069209575653001</c:v>
                </c:pt>
                <c:pt idx="3607" formatCode="General">
                  <c:v>3.6079208850860498</c:v>
                </c:pt>
                <c:pt idx="3608" formatCode="General">
                  <c:v>3.6089208126068102</c:v>
                </c:pt>
                <c:pt idx="3609" formatCode="General">
                  <c:v>3.6099207401275599</c:v>
                </c:pt>
                <c:pt idx="3610" formatCode="General">
                  <c:v>3.6109206676483101</c:v>
                </c:pt>
                <c:pt idx="3611" formatCode="General">
                  <c:v>3.6119205951690598</c:v>
                </c:pt>
                <c:pt idx="3612" formatCode="General">
                  <c:v>3.61292052268981</c:v>
                </c:pt>
                <c:pt idx="3613" formatCode="General">
                  <c:v>3.61392045021057</c:v>
                </c:pt>
                <c:pt idx="3614" formatCode="General">
                  <c:v>3.6149203777313201</c:v>
                </c:pt>
                <c:pt idx="3615" formatCode="General">
                  <c:v>3.6159203052520699</c:v>
                </c:pt>
                <c:pt idx="3616" formatCode="General">
                  <c:v>3.61692023277282</c:v>
                </c:pt>
                <c:pt idx="3617" formatCode="General">
                  <c:v>3.6179201602935702</c:v>
                </c:pt>
                <c:pt idx="3618" formatCode="General">
                  <c:v>3.6189200878143302</c:v>
                </c:pt>
                <c:pt idx="3619" formatCode="General">
                  <c:v>3.6199200153350799</c:v>
                </c:pt>
                <c:pt idx="3620" formatCode="General">
                  <c:v>3.6209199428558301</c:v>
                </c:pt>
                <c:pt idx="3621" formatCode="General">
                  <c:v>3.6219198703765798</c:v>
                </c:pt>
                <c:pt idx="3622" formatCode="General">
                  <c:v>3.62291979789733</c:v>
                </c:pt>
                <c:pt idx="3623" formatCode="General">
                  <c:v>3.6239197254180899</c:v>
                </c:pt>
                <c:pt idx="3624" formatCode="General">
                  <c:v>3.6249196529388401</c:v>
                </c:pt>
                <c:pt idx="3625" formatCode="General">
                  <c:v>3.6259195804595898</c:v>
                </c:pt>
                <c:pt idx="3626" formatCode="General">
                  <c:v>3.62691950798034</c:v>
                </c:pt>
                <c:pt idx="3627" formatCode="General">
                  <c:v>3.6279194355010902</c:v>
                </c:pt>
                <c:pt idx="3628" formatCode="General">
                  <c:v>3.6289193630218501</c:v>
                </c:pt>
                <c:pt idx="3629" formatCode="General">
                  <c:v>3.6299192905425999</c:v>
                </c:pt>
                <c:pt idx="3630" formatCode="General">
                  <c:v>3.6309192180633501</c:v>
                </c:pt>
                <c:pt idx="3631" formatCode="General">
                  <c:v>3.6319191455840998</c:v>
                </c:pt>
                <c:pt idx="3632" formatCode="General">
                  <c:v>3.63291907310485</c:v>
                </c:pt>
                <c:pt idx="3633" formatCode="General">
                  <c:v>3.6339190006256099</c:v>
                </c:pt>
                <c:pt idx="3634" formatCode="General">
                  <c:v>3.6349189281463601</c:v>
                </c:pt>
                <c:pt idx="3635" formatCode="General">
                  <c:v>3.6359188556671098</c:v>
                </c:pt>
                <c:pt idx="3636" formatCode="General">
                  <c:v>3.63691878318786</c:v>
                </c:pt>
                <c:pt idx="3637" formatCode="General">
                  <c:v>3.6379187107086102</c:v>
                </c:pt>
                <c:pt idx="3638" formatCode="General">
                  <c:v>3.6389186382293701</c:v>
                </c:pt>
                <c:pt idx="3639" formatCode="General">
                  <c:v>3.6399185657501198</c:v>
                </c:pt>
                <c:pt idx="3640" formatCode="General">
                  <c:v>3.64091849327087</c:v>
                </c:pt>
                <c:pt idx="3641" formatCode="General">
                  <c:v>3.6419184207916202</c:v>
                </c:pt>
                <c:pt idx="3642" formatCode="General">
                  <c:v>3.6429183483123699</c:v>
                </c:pt>
                <c:pt idx="3643" formatCode="General">
                  <c:v>3.6439182758331201</c:v>
                </c:pt>
                <c:pt idx="3644" formatCode="General">
                  <c:v>3.6449182033538801</c:v>
                </c:pt>
                <c:pt idx="3645" formatCode="General">
                  <c:v>3.6459181308746298</c:v>
                </c:pt>
                <c:pt idx="3646" formatCode="General">
                  <c:v>3.64691805839538</c:v>
                </c:pt>
                <c:pt idx="3647" formatCode="General">
                  <c:v>3.6479179859161301</c:v>
                </c:pt>
                <c:pt idx="3648" formatCode="General">
                  <c:v>3.6489179134368799</c:v>
                </c:pt>
                <c:pt idx="3649" formatCode="General">
                  <c:v>3.6499178409576398</c:v>
                </c:pt>
                <c:pt idx="3650" formatCode="General">
                  <c:v>3.65091776847839</c:v>
                </c:pt>
                <c:pt idx="3651" formatCode="General">
                  <c:v>3.6519176959991402</c:v>
                </c:pt>
                <c:pt idx="3652" formatCode="General">
                  <c:v>3.6529176235198899</c:v>
                </c:pt>
                <c:pt idx="3653" formatCode="General">
                  <c:v>3.6539175510406401</c:v>
                </c:pt>
                <c:pt idx="3654" formatCode="General">
                  <c:v>3.6549174785614</c:v>
                </c:pt>
                <c:pt idx="3655" formatCode="General">
                  <c:v>3.6559174060821502</c:v>
                </c:pt>
                <c:pt idx="3656" formatCode="General">
                  <c:v>3.6569173336028999</c:v>
                </c:pt>
                <c:pt idx="3657" formatCode="General">
                  <c:v>3.6579172611236501</c:v>
                </c:pt>
                <c:pt idx="3658" formatCode="General">
                  <c:v>3.6589171886443999</c:v>
                </c:pt>
                <c:pt idx="3659" formatCode="General">
                  <c:v>3.6599171161651598</c:v>
                </c:pt>
                <c:pt idx="3660" formatCode="General">
                  <c:v>3.66091704368591</c:v>
                </c:pt>
                <c:pt idx="3661" formatCode="General">
                  <c:v>3.6619169712066602</c:v>
                </c:pt>
                <c:pt idx="3662" formatCode="General">
                  <c:v>3.6629168987274099</c:v>
                </c:pt>
                <c:pt idx="3663" formatCode="General">
                  <c:v>3.6639168262481601</c:v>
                </c:pt>
                <c:pt idx="3664" formatCode="General">
                  <c:v>3.66491675376892</c:v>
                </c:pt>
                <c:pt idx="3665" formatCode="General">
                  <c:v>3.6659166812896702</c:v>
                </c:pt>
                <c:pt idx="3666" formatCode="General">
                  <c:v>3.6669166088104199</c:v>
                </c:pt>
                <c:pt idx="3667" formatCode="General">
                  <c:v>3.6679165363311701</c:v>
                </c:pt>
                <c:pt idx="3668" formatCode="General">
                  <c:v>3.6689164638519198</c:v>
                </c:pt>
                <c:pt idx="3669" formatCode="General">
                  <c:v>3.6699163913726802</c:v>
                </c:pt>
                <c:pt idx="3670" formatCode="General">
                  <c:v>3.67091631889343</c:v>
                </c:pt>
                <c:pt idx="3671" formatCode="General">
                  <c:v>3.6719162464141801</c:v>
                </c:pt>
                <c:pt idx="3672" formatCode="General">
                  <c:v>3.6729161739349299</c:v>
                </c:pt>
                <c:pt idx="3673" formatCode="General">
                  <c:v>3.67391610145568</c:v>
                </c:pt>
                <c:pt idx="3674" formatCode="General">
                  <c:v>3.67491602897644</c:v>
                </c:pt>
                <c:pt idx="3675" formatCode="General">
                  <c:v>3.6759159564971902</c:v>
                </c:pt>
                <c:pt idx="3676" formatCode="General">
                  <c:v>3.6769158840179399</c:v>
                </c:pt>
                <c:pt idx="3677" formatCode="General">
                  <c:v>3.6779158115386901</c:v>
                </c:pt>
                <c:pt idx="3678" formatCode="General">
                  <c:v>3.6789157390594398</c:v>
                </c:pt>
                <c:pt idx="3679" formatCode="General">
                  <c:v>3.6799156665802002</c:v>
                </c:pt>
                <c:pt idx="3680" formatCode="General">
                  <c:v>3.6809155941009499</c:v>
                </c:pt>
                <c:pt idx="3681" formatCode="General">
                  <c:v>3.6819155216217001</c:v>
                </c:pt>
                <c:pt idx="3682" formatCode="General">
                  <c:v>3.6829154491424498</c:v>
                </c:pt>
                <c:pt idx="3683" formatCode="General">
                  <c:v>3.6839153766632</c:v>
                </c:pt>
                <c:pt idx="3684" formatCode="General">
                  <c:v>3.68491530418396</c:v>
                </c:pt>
                <c:pt idx="3685" formatCode="General">
                  <c:v>3.6859152317047101</c:v>
                </c:pt>
                <c:pt idx="3686" formatCode="General">
                  <c:v>3.6869151592254599</c:v>
                </c:pt>
                <c:pt idx="3687" formatCode="General">
                  <c:v>3.68791508674621</c:v>
                </c:pt>
                <c:pt idx="3688" formatCode="General">
                  <c:v>3.6889150142669598</c:v>
                </c:pt>
                <c:pt idx="3689" formatCode="General">
                  <c:v>3.68991494178771</c:v>
                </c:pt>
                <c:pt idx="3690" formatCode="General">
                  <c:v>3.6909148693084699</c:v>
                </c:pt>
                <c:pt idx="3691" formatCode="General">
                  <c:v>3.6919147968292201</c:v>
                </c:pt>
                <c:pt idx="3692" formatCode="General">
                  <c:v>3.6929147243499698</c:v>
                </c:pt>
                <c:pt idx="3693" formatCode="General">
                  <c:v>3.69391465187072</c:v>
                </c:pt>
                <c:pt idx="3694" formatCode="General">
                  <c:v>3.6949145793914702</c:v>
                </c:pt>
                <c:pt idx="3695" formatCode="General">
                  <c:v>3.6959145069122301</c:v>
                </c:pt>
                <c:pt idx="3696" formatCode="General">
                  <c:v>3.6969144344329798</c:v>
                </c:pt>
                <c:pt idx="3697" formatCode="General">
                  <c:v>3.69791436195373</c:v>
                </c:pt>
                <c:pt idx="3698" formatCode="General">
                  <c:v>3.6989142894744802</c:v>
                </c:pt>
                <c:pt idx="3699" formatCode="General">
                  <c:v>3.6999142169952299</c:v>
                </c:pt>
                <c:pt idx="3700" formatCode="General">
                  <c:v>3.7009141445159899</c:v>
                </c:pt>
                <c:pt idx="3701" formatCode="General">
                  <c:v>3.7019140720367401</c:v>
                </c:pt>
                <c:pt idx="3702" formatCode="General">
                  <c:v>3.7029139995574898</c:v>
                </c:pt>
                <c:pt idx="3703" formatCode="General">
                  <c:v>3.70391392707824</c:v>
                </c:pt>
                <c:pt idx="3704" formatCode="General">
                  <c:v>3.7049138545989901</c:v>
                </c:pt>
                <c:pt idx="3705" formatCode="General">
                  <c:v>3.7059137821197501</c:v>
                </c:pt>
                <c:pt idx="3706" formatCode="General">
                  <c:v>3.7069137096404998</c:v>
                </c:pt>
                <c:pt idx="3707" formatCode="General">
                  <c:v>3.70791363716125</c:v>
                </c:pt>
                <c:pt idx="3708" formatCode="General">
                  <c:v>3.7089135646820002</c:v>
                </c:pt>
                <c:pt idx="3709" formatCode="General">
                  <c:v>3.7099134922027499</c:v>
                </c:pt>
                <c:pt idx="3710" formatCode="General">
                  <c:v>3.7109134197235099</c:v>
                </c:pt>
                <c:pt idx="3711" formatCode="General">
                  <c:v>3.71191334724426</c:v>
                </c:pt>
                <c:pt idx="3712" formatCode="General">
                  <c:v>3.7129132747650102</c:v>
                </c:pt>
                <c:pt idx="3713" formatCode="General">
                  <c:v>3.7139132022857599</c:v>
                </c:pt>
                <c:pt idx="3714" formatCode="General">
                  <c:v>3.7149131298065101</c:v>
                </c:pt>
                <c:pt idx="3715" formatCode="General">
                  <c:v>3.7159130573272701</c:v>
                </c:pt>
                <c:pt idx="3716" formatCode="General">
                  <c:v>3.7169129848480198</c:v>
                </c:pt>
                <c:pt idx="3717" formatCode="General">
                  <c:v>3.71791291236877</c:v>
                </c:pt>
                <c:pt idx="3718" formatCode="General">
                  <c:v>3.7189128398895201</c:v>
                </c:pt>
                <c:pt idx="3719" formatCode="General">
                  <c:v>3.7199127674102699</c:v>
                </c:pt>
                <c:pt idx="3720" formatCode="General">
                  <c:v>3.7209126949310298</c:v>
                </c:pt>
                <c:pt idx="3721" formatCode="General">
                  <c:v>3.72191262245178</c:v>
                </c:pt>
                <c:pt idx="3722" formatCode="General">
                  <c:v>3.7229125499725302</c:v>
                </c:pt>
                <c:pt idx="3723" formatCode="General">
                  <c:v>3.7239124774932799</c:v>
                </c:pt>
                <c:pt idx="3724" formatCode="General">
                  <c:v>3.7249124050140301</c:v>
                </c:pt>
                <c:pt idx="3725" formatCode="General">
                  <c:v>3.72591233253479</c:v>
                </c:pt>
                <c:pt idx="3726" formatCode="General">
                  <c:v>3.7269122600555402</c:v>
                </c:pt>
                <c:pt idx="3727" formatCode="General">
                  <c:v>3.7279121875762899</c:v>
                </c:pt>
                <c:pt idx="3728" formatCode="General">
                  <c:v>3.7289121150970401</c:v>
                </c:pt>
                <c:pt idx="3729" formatCode="General">
                  <c:v>3.7299120426177899</c:v>
                </c:pt>
                <c:pt idx="3730" formatCode="General">
                  <c:v>3.73091197013854</c:v>
                </c:pt>
                <c:pt idx="3731" formatCode="General">
                  <c:v>3.7319118976593</c:v>
                </c:pt>
                <c:pt idx="3732" formatCode="General">
                  <c:v>3.7329118251800502</c:v>
                </c:pt>
                <c:pt idx="3733" formatCode="General">
                  <c:v>3.7339117527007999</c:v>
                </c:pt>
                <c:pt idx="3734" formatCode="General">
                  <c:v>3.7349116802215501</c:v>
                </c:pt>
                <c:pt idx="3735" formatCode="General">
                  <c:v>3.7359116077422998</c:v>
                </c:pt>
                <c:pt idx="3736" formatCode="General">
                  <c:v>3.7369115352630602</c:v>
                </c:pt>
                <c:pt idx="3737" formatCode="General">
                  <c:v>3.7379114627838099</c:v>
                </c:pt>
                <c:pt idx="3738" formatCode="General">
                  <c:v>3.7389113903045601</c:v>
                </c:pt>
                <c:pt idx="3739" formatCode="General">
                  <c:v>3.7399113178253098</c:v>
                </c:pt>
                <c:pt idx="3740" formatCode="General">
                  <c:v>3.74091124534606</c:v>
                </c:pt>
                <c:pt idx="3741" formatCode="General">
                  <c:v>3.74191117286682</c:v>
                </c:pt>
                <c:pt idx="3742" formatCode="General">
                  <c:v>3.7429111003875701</c:v>
                </c:pt>
                <c:pt idx="3743" formatCode="General">
                  <c:v>3.7439110279083199</c:v>
                </c:pt>
                <c:pt idx="3744" formatCode="General">
                  <c:v>3.74491095542907</c:v>
                </c:pt>
                <c:pt idx="3745" formatCode="General">
                  <c:v>3.7459108829498202</c:v>
                </c:pt>
                <c:pt idx="3746" formatCode="General">
                  <c:v>3.7469108104705802</c:v>
                </c:pt>
                <c:pt idx="3747" formatCode="General">
                  <c:v>3.7479107379913299</c:v>
                </c:pt>
                <c:pt idx="3748" formatCode="General">
                  <c:v>3.7489106655120801</c:v>
                </c:pt>
                <c:pt idx="3749" formatCode="General">
                  <c:v>3.7499105930328298</c:v>
                </c:pt>
                <c:pt idx="3750" formatCode="General">
                  <c:v>3.75091052055358</c:v>
                </c:pt>
                <c:pt idx="3751" formatCode="General">
                  <c:v>3.7519104480743399</c:v>
                </c:pt>
                <c:pt idx="3752" formatCode="General">
                  <c:v>3.7529103755950901</c:v>
                </c:pt>
                <c:pt idx="3753" formatCode="General">
                  <c:v>3.7539103031158398</c:v>
                </c:pt>
                <c:pt idx="3754" formatCode="General">
                  <c:v>3.75491023063659</c:v>
                </c:pt>
                <c:pt idx="3755" formatCode="General">
                  <c:v>3.7559101581573402</c:v>
                </c:pt>
                <c:pt idx="3756" formatCode="General">
                  <c:v>3.7569100856781001</c:v>
                </c:pt>
                <c:pt idx="3757" formatCode="General">
                  <c:v>3.7579100131988499</c:v>
                </c:pt>
                <c:pt idx="3758" formatCode="General">
                  <c:v>3.7589099407196001</c:v>
                </c:pt>
                <c:pt idx="3759" formatCode="General">
                  <c:v>3.7599098682403498</c:v>
                </c:pt>
                <c:pt idx="3760" formatCode="General">
                  <c:v>3.7609097957611</c:v>
                </c:pt>
                <c:pt idx="3761" formatCode="General">
                  <c:v>3.7619097232818599</c:v>
                </c:pt>
                <c:pt idx="3762" formatCode="General">
                  <c:v>3.7629096508026101</c:v>
                </c:pt>
                <c:pt idx="3763" formatCode="General">
                  <c:v>3.7639095783233598</c:v>
                </c:pt>
                <c:pt idx="3764" formatCode="General">
                  <c:v>3.76490950584411</c:v>
                </c:pt>
                <c:pt idx="3765" formatCode="General">
                  <c:v>3.7659094333648602</c:v>
                </c:pt>
                <c:pt idx="3766" formatCode="General">
                  <c:v>3.7669093608856201</c:v>
                </c:pt>
                <c:pt idx="3767" formatCode="General">
                  <c:v>3.7679092884063698</c:v>
                </c:pt>
                <c:pt idx="3768" formatCode="General">
                  <c:v>3.76890921592712</c:v>
                </c:pt>
                <c:pt idx="3769" formatCode="General">
                  <c:v>3.7699091434478702</c:v>
                </c:pt>
                <c:pt idx="3770" formatCode="General">
                  <c:v>3.7709090709686199</c:v>
                </c:pt>
                <c:pt idx="3771" formatCode="General">
                  <c:v>3.7719089984893701</c:v>
                </c:pt>
                <c:pt idx="3772" formatCode="General">
                  <c:v>3.7729089260101301</c:v>
                </c:pt>
                <c:pt idx="3773" formatCode="General">
                  <c:v>3.7739088535308798</c:v>
                </c:pt>
                <c:pt idx="3774" formatCode="General">
                  <c:v>3.77490878105163</c:v>
                </c:pt>
                <c:pt idx="3775" formatCode="General">
                  <c:v>3.7759087085723801</c:v>
                </c:pt>
                <c:pt idx="3776" formatCode="General">
                  <c:v>3.7769086360931299</c:v>
                </c:pt>
                <c:pt idx="3777" formatCode="General">
                  <c:v>3.7779085636138898</c:v>
                </c:pt>
                <c:pt idx="3778" formatCode="General">
                  <c:v>3.77890849113464</c:v>
                </c:pt>
                <c:pt idx="3779" formatCode="General">
                  <c:v>3.7799084186553902</c:v>
                </c:pt>
                <c:pt idx="3780" formatCode="General">
                  <c:v>3.7809083461761399</c:v>
                </c:pt>
                <c:pt idx="3781" formatCode="General">
                  <c:v>3.7819082736968901</c:v>
                </c:pt>
                <c:pt idx="3782" formatCode="General">
                  <c:v>3.78290820121765</c:v>
                </c:pt>
                <c:pt idx="3783" formatCode="General">
                  <c:v>3.7839081287384002</c:v>
                </c:pt>
                <c:pt idx="3784" formatCode="General">
                  <c:v>3.7849080562591499</c:v>
                </c:pt>
                <c:pt idx="3785" formatCode="General">
                  <c:v>3.7859079837799001</c:v>
                </c:pt>
                <c:pt idx="3786" formatCode="General">
                  <c:v>3.7869079113006499</c:v>
                </c:pt>
                <c:pt idx="3787" formatCode="General">
                  <c:v>3.7879078388214098</c:v>
                </c:pt>
                <c:pt idx="3788" formatCode="General">
                  <c:v>3.78890776634216</c:v>
                </c:pt>
                <c:pt idx="3789" formatCode="General">
                  <c:v>3.7899076938629102</c:v>
                </c:pt>
                <c:pt idx="3790" formatCode="General">
                  <c:v>3.7909076213836599</c:v>
                </c:pt>
                <c:pt idx="3791" formatCode="General">
                  <c:v>3.7919075489044101</c:v>
                </c:pt>
                <c:pt idx="3792" formatCode="General">
                  <c:v>3.79290747642517</c:v>
                </c:pt>
                <c:pt idx="3793" formatCode="General">
                  <c:v>3.7939074039459202</c:v>
                </c:pt>
                <c:pt idx="3794" formatCode="General">
                  <c:v>3.7949073314666699</c:v>
                </c:pt>
                <c:pt idx="3795" formatCode="General">
                  <c:v>3.7959072589874201</c:v>
                </c:pt>
                <c:pt idx="3796" formatCode="General">
                  <c:v>3.7969071865081698</c:v>
                </c:pt>
                <c:pt idx="3797" formatCode="General">
                  <c:v>3.7979071140289302</c:v>
                </c:pt>
                <c:pt idx="3798" formatCode="General">
                  <c:v>3.79890704154968</c:v>
                </c:pt>
                <c:pt idx="3799" formatCode="General">
                  <c:v>3.7999069690704301</c:v>
                </c:pt>
                <c:pt idx="3800" formatCode="General">
                  <c:v>3.8009068965911799</c:v>
                </c:pt>
                <c:pt idx="3801" formatCode="General">
                  <c:v>3.80190682411193</c:v>
                </c:pt>
                <c:pt idx="3802" formatCode="General">
                  <c:v>3.80290675163269</c:v>
                </c:pt>
                <c:pt idx="3803" formatCode="General">
                  <c:v>3.8039066791534402</c:v>
                </c:pt>
                <c:pt idx="3804" formatCode="General">
                  <c:v>3.8049066066741899</c:v>
                </c:pt>
                <c:pt idx="3805" formatCode="General">
                  <c:v>3.8059065341949401</c:v>
                </c:pt>
                <c:pt idx="3806" formatCode="General">
                  <c:v>3.8069064617156898</c:v>
                </c:pt>
                <c:pt idx="3807" formatCode="General">
                  <c:v>3.8079063892364502</c:v>
                </c:pt>
                <c:pt idx="3808" formatCode="General">
                  <c:v>3.8089063167571999</c:v>
                </c:pt>
                <c:pt idx="3809" formatCode="General">
                  <c:v>3.8099062442779501</c:v>
                </c:pt>
                <c:pt idx="3810" formatCode="General">
                  <c:v>3.8109061717986998</c:v>
                </c:pt>
                <c:pt idx="3811" formatCode="General">
                  <c:v>3.81190609931945</c:v>
                </c:pt>
                <c:pt idx="3812" formatCode="General">
                  <c:v>3.81290602684021</c:v>
                </c:pt>
                <c:pt idx="3813" formatCode="General">
                  <c:v>3.8139059543609601</c:v>
                </c:pt>
                <c:pt idx="3814" formatCode="General">
                  <c:v>3.8149058818817099</c:v>
                </c:pt>
                <c:pt idx="3815" formatCode="General">
                  <c:v>3.81590580940246</c:v>
                </c:pt>
                <c:pt idx="3816" formatCode="General">
                  <c:v>3.8169057369232098</c:v>
                </c:pt>
                <c:pt idx="3817" formatCode="General">
                  <c:v>3.81790566444396</c:v>
                </c:pt>
                <c:pt idx="3818" formatCode="General">
                  <c:v>3.8189055919647199</c:v>
                </c:pt>
                <c:pt idx="3819" formatCode="General">
                  <c:v>3.8199055194854701</c:v>
                </c:pt>
                <c:pt idx="3820" formatCode="General">
                  <c:v>3.8209054470062198</c:v>
                </c:pt>
                <c:pt idx="3821" formatCode="General">
                  <c:v>3.82190537452697</c:v>
                </c:pt>
                <c:pt idx="3822" formatCode="General">
                  <c:v>3.8229053020477202</c:v>
                </c:pt>
                <c:pt idx="3823" formatCode="General">
                  <c:v>3.8239052295684801</c:v>
                </c:pt>
                <c:pt idx="3824" formatCode="General">
                  <c:v>3.8249051570892298</c:v>
                </c:pt>
                <c:pt idx="3825" formatCode="General">
                  <c:v>3.82590508460998</c:v>
                </c:pt>
                <c:pt idx="3826" formatCode="General">
                  <c:v>3.8269050121307302</c:v>
                </c:pt>
                <c:pt idx="3827" formatCode="General">
                  <c:v>3.8279049396514799</c:v>
                </c:pt>
                <c:pt idx="3828" formatCode="General">
                  <c:v>3.8289048671722399</c:v>
                </c:pt>
                <c:pt idx="3829" formatCode="General">
                  <c:v>3.8299047946929901</c:v>
                </c:pt>
                <c:pt idx="3830" formatCode="General">
                  <c:v>3.8309047222137398</c:v>
                </c:pt>
                <c:pt idx="3831" formatCode="General">
                  <c:v>3.83190464973449</c:v>
                </c:pt>
                <c:pt idx="3832" formatCode="General">
                  <c:v>3.8329045772552401</c:v>
                </c:pt>
                <c:pt idx="3833" formatCode="General">
                  <c:v>3.8339045047760001</c:v>
                </c:pt>
                <c:pt idx="3834" formatCode="General">
                  <c:v>3.8349044322967498</c:v>
                </c:pt>
                <c:pt idx="3835" formatCode="General">
                  <c:v>3.8359043598175</c:v>
                </c:pt>
                <c:pt idx="3836" formatCode="General">
                  <c:v>3.8369042873382502</c:v>
                </c:pt>
                <c:pt idx="3837" formatCode="General">
                  <c:v>3.8379042148589999</c:v>
                </c:pt>
                <c:pt idx="3838" formatCode="General">
                  <c:v>3.8389041423797599</c:v>
                </c:pt>
                <c:pt idx="3839" formatCode="General">
                  <c:v>3.83990406990051</c:v>
                </c:pt>
                <c:pt idx="3840" formatCode="General">
                  <c:v>3.8409039974212602</c:v>
                </c:pt>
                <c:pt idx="3841" formatCode="General">
                  <c:v>3.8419039249420099</c:v>
                </c:pt>
                <c:pt idx="3842" formatCode="General">
                  <c:v>3.8429038524627601</c:v>
                </c:pt>
                <c:pt idx="3843" formatCode="General">
                  <c:v>3.8439037799835201</c:v>
                </c:pt>
                <c:pt idx="3844" formatCode="General">
                  <c:v>3.8449037075042698</c:v>
                </c:pt>
                <c:pt idx="3845" formatCode="General">
                  <c:v>3.84590363502502</c:v>
                </c:pt>
                <c:pt idx="3846" formatCode="General">
                  <c:v>3.8469035625457701</c:v>
                </c:pt>
                <c:pt idx="3847" formatCode="General">
                  <c:v>3.8479034900665199</c:v>
                </c:pt>
                <c:pt idx="3848" formatCode="General">
                  <c:v>3.8489034175872798</c:v>
                </c:pt>
                <c:pt idx="3849" formatCode="General">
                  <c:v>3.84990334510803</c:v>
                </c:pt>
                <c:pt idx="3850" formatCode="General">
                  <c:v>3.8509032726287802</c:v>
                </c:pt>
                <c:pt idx="3851" formatCode="General">
                  <c:v>3.8519032001495299</c:v>
                </c:pt>
                <c:pt idx="3852" formatCode="General">
                  <c:v>3.8529031276702801</c:v>
                </c:pt>
                <c:pt idx="3853" formatCode="General">
                  <c:v>3.85390305519104</c:v>
                </c:pt>
                <c:pt idx="3854" formatCode="General">
                  <c:v>3.8549029827117902</c:v>
                </c:pt>
                <c:pt idx="3855" formatCode="General">
                  <c:v>3.8559029102325399</c:v>
                </c:pt>
                <c:pt idx="3856" formatCode="General">
                  <c:v>3.8569028377532901</c:v>
                </c:pt>
                <c:pt idx="3857" formatCode="General">
                  <c:v>3.8579027652740399</c:v>
                </c:pt>
                <c:pt idx="3858" formatCode="General">
                  <c:v>3.85890269279479</c:v>
                </c:pt>
                <c:pt idx="3859" formatCode="General">
                  <c:v>3.85990262031555</c:v>
                </c:pt>
                <c:pt idx="3860" formatCode="General">
                  <c:v>3.8609025478363002</c:v>
                </c:pt>
                <c:pt idx="3861" formatCode="General">
                  <c:v>3.8619024753570499</c:v>
                </c:pt>
                <c:pt idx="3862" formatCode="General">
                  <c:v>3.8629024028778001</c:v>
                </c:pt>
                <c:pt idx="3863" formatCode="General">
                  <c:v>3.8639023303985498</c:v>
                </c:pt>
                <c:pt idx="3864" formatCode="General">
                  <c:v>3.8649022579193102</c:v>
                </c:pt>
                <c:pt idx="3865" formatCode="General">
                  <c:v>3.8659021854400599</c:v>
                </c:pt>
                <c:pt idx="3866" formatCode="General">
                  <c:v>3.8669021129608101</c:v>
                </c:pt>
                <c:pt idx="3867" formatCode="General">
                  <c:v>3.8679020404815598</c:v>
                </c:pt>
                <c:pt idx="3868" formatCode="General">
                  <c:v>3.86890196800231</c:v>
                </c:pt>
                <c:pt idx="3869" formatCode="General">
                  <c:v>3.86990189552307</c:v>
                </c:pt>
                <c:pt idx="3870" formatCode="General">
                  <c:v>3.8709018230438201</c:v>
                </c:pt>
                <c:pt idx="3871" formatCode="General">
                  <c:v>3.8719017505645699</c:v>
                </c:pt>
                <c:pt idx="3872" formatCode="General">
                  <c:v>3.87290167808532</c:v>
                </c:pt>
                <c:pt idx="3873" formatCode="General">
                  <c:v>3.8739016056060702</c:v>
                </c:pt>
                <c:pt idx="3874" formatCode="General">
                  <c:v>3.8749015331268302</c:v>
                </c:pt>
                <c:pt idx="3875" formatCode="General">
                  <c:v>3.8759014606475799</c:v>
                </c:pt>
                <c:pt idx="3876" formatCode="General">
                  <c:v>3.8769013881683301</c:v>
                </c:pt>
                <c:pt idx="3877" formatCode="General">
                  <c:v>3.8779013156890798</c:v>
                </c:pt>
                <c:pt idx="3878" formatCode="General">
                  <c:v>3.87890124320983</c:v>
                </c:pt>
                <c:pt idx="3879" formatCode="General">
                  <c:v>3.8799011707305899</c:v>
                </c:pt>
                <c:pt idx="3880" formatCode="General">
                  <c:v>3.8809010982513401</c:v>
                </c:pt>
                <c:pt idx="3881" formatCode="General">
                  <c:v>3.8819010257720898</c:v>
                </c:pt>
                <c:pt idx="3882" formatCode="General">
                  <c:v>3.88290095329284</c:v>
                </c:pt>
                <c:pt idx="3883" formatCode="General">
                  <c:v>3.8839008808135902</c:v>
                </c:pt>
                <c:pt idx="3884" formatCode="General">
                  <c:v>3.8849008083343501</c:v>
                </c:pt>
                <c:pt idx="3885" formatCode="General">
                  <c:v>3.8859007358550999</c:v>
                </c:pt>
                <c:pt idx="3886" formatCode="General">
                  <c:v>3.8869006633758501</c:v>
                </c:pt>
                <c:pt idx="3887" formatCode="General">
                  <c:v>3.8879005908965998</c:v>
                </c:pt>
                <c:pt idx="3888" formatCode="General">
                  <c:v>3.88890051841735</c:v>
                </c:pt>
                <c:pt idx="3889" formatCode="General">
                  <c:v>3.8899004459381099</c:v>
                </c:pt>
                <c:pt idx="3890" formatCode="General">
                  <c:v>3.8909003734588601</c:v>
                </c:pt>
                <c:pt idx="3891" formatCode="General">
                  <c:v>3.8919003009796098</c:v>
                </c:pt>
                <c:pt idx="3892" formatCode="General">
                  <c:v>3.89290022850036</c:v>
                </c:pt>
                <c:pt idx="3893" formatCode="General">
                  <c:v>3.8939001560211102</c:v>
                </c:pt>
                <c:pt idx="3894" formatCode="General">
                  <c:v>3.8949000835418701</c:v>
                </c:pt>
                <c:pt idx="3895" formatCode="General">
                  <c:v>3.8959000110626198</c:v>
                </c:pt>
                <c:pt idx="3896" formatCode="General">
                  <c:v>3.89689993858337</c:v>
                </c:pt>
                <c:pt idx="3897" formatCode="General">
                  <c:v>3.8978998661041202</c:v>
                </c:pt>
                <c:pt idx="3898" formatCode="General">
                  <c:v>3.8988997936248699</c:v>
                </c:pt>
                <c:pt idx="3899" formatCode="General">
                  <c:v>3.8998997211456201</c:v>
                </c:pt>
                <c:pt idx="3900" formatCode="General">
                  <c:v>3.9008996486663801</c:v>
                </c:pt>
                <c:pt idx="3901" formatCode="General">
                  <c:v>3.9018995761871298</c:v>
                </c:pt>
                <c:pt idx="3902" formatCode="General">
                  <c:v>3.90289950370788</c:v>
                </c:pt>
                <c:pt idx="3903" formatCode="General">
                  <c:v>3.9038994312286301</c:v>
                </c:pt>
                <c:pt idx="3904" formatCode="General">
                  <c:v>3.9048993587493799</c:v>
                </c:pt>
                <c:pt idx="3905" formatCode="General">
                  <c:v>3.9058992862701398</c:v>
                </c:pt>
                <c:pt idx="3906" formatCode="General">
                  <c:v>3.90689921379089</c:v>
                </c:pt>
                <c:pt idx="3907" formatCode="General">
                  <c:v>3.9078991413116402</c:v>
                </c:pt>
                <c:pt idx="3908" formatCode="General">
                  <c:v>3.9088990688323899</c:v>
                </c:pt>
                <c:pt idx="3909" formatCode="General">
                  <c:v>3.9098989963531401</c:v>
                </c:pt>
                <c:pt idx="3910" formatCode="General">
                  <c:v>3.9108989238739</c:v>
                </c:pt>
                <c:pt idx="3911" formatCode="General">
                  <c:v>3.9118988513946502</c:v>
                </c:pt>
                <c:pt idx="3912" formatCode="General">
                  <c:v>3.9128987789153999</c:v>
                </c:pt>
                <c:pt idx="3913" formatCode="General">
                  <c:v>3.9138987064361501</c:v>
                </c:pt>
                <c:pt idx="3914" formatCode="General">
                  <c:v>3.9148986339568999</c:v>
                </c:pt>
                <c:pt idx="3915" formatCode="General">
                  <c:v>3.9158985614776598</c:v>
                </c:pt>
                <c:pt idx="3916" formatCode="General">
                  <c:v>3.91689848899841</c:v>
                </c:pt>
                <c:pt idx="3917" formatCode="General">
                  <c:v>3.9178984165191602</c:v>
                </c:pt>
                <c:pt idx="3918" formatCode="General">
                  <c:v>3.9188983440399099</c:v>
                </c:pt>
                <c:pt idx="3919" formatCode="General">
                  <c:v>3.9198982715606601</c:v>
                </c:pt>
                <c:pt idx="3920" formatCode="General">
                  <c:v>3.92089819908142</c:v>
                </c:pt>
                <c:pt idx="3921" formatCode="General">
                  <c:v>3.9218981266021702</c:v>
                </c:pt>
                <c:pt idx="3922" formatCode="General">
                  <c:v>3.9228980541229199</c:v>
                </c:pt>
                <c:pt idx="3923" formatCode="General">
                  <c:v>3.9238979816436701</c:v>
                </c:pt>
                <c:pt idx="3924" formatCode="General">
                  <c:v>3.9248979091644198</c:v>
                </c:pt>
                <c:pt idx="3925" formatCode="General">
                  <c:v>3.9258978366851802</c:v>
                </c:pt>
                <c:pt idx="3926" formatCode="General">
                  <c:v>3.92689776420593</c:v>
                </c:pt>
                <c:pt idx="3927" formatCode="General">
                  <c:v>3.9278976917266801</c:v>
                </c:pt>
                <c:pt idx="3928" formatCode="General">
                  <c:v>3.9288976192474299</c:v>
                </c:pt>
                <c:pt idx="3929" formatCode="General">
                  <c:v>3.92989754676818</c:v>
                </c:pt>
                <c:pt idx="3930" formatCode="General">
                  <c:v>3.93089747428894</c:v>
                </c:pt>
                <c:pt idx="3931" formatCode="General">
                  <c:v>3.9318974018096902</c:v>
                </c:pt>
                <c:pt idx="3932" formatCode="General">
                  <c:v>3.9328973293304399</c:v>
                </c:pt>
                <c:pt idx="3933" formatCode="General">
                  <c:v>3.9338972568511901</c:v>
                </c:pt>
                <c:pt idx="3934" formatCode="General">
                  <c:v>3.9348971843719398</c:v>
                </c:pt>
                <c:pt idx="3935" formatCode="General">
                  <c:v>3.9358971118927002</c:v>
                </c:pt>
                <c:pt idx="3936" formatCode="General">
                  <c:v>3.9368970394134499</c:v>
                </c:pt>
                <c:pt idx="3937" formatCode="General">
                  <c:v>3.9378969669342001</c:v>
                </c:pt>
                <c:pt idx="3938" formatCode="General">
                  <c:v>3.9388968944549498</c:v>
                </c:pt>
                <c:pt idx="3939" formatCode="General">
                  <c:v>3.9398968219757</c:v>
                </c:pt>
                <c:pt idx="3940" formatCode="General">
                  <c:v>3.94089674949646</c:v>
                </c:pt>
                <c:pt idx="3941" formatCode="General">
                  <c:v>3.9418966770172101</c:v>
                </c:pt>
                <c:pt idx="3942" formatCode="General">
                  <c:v>3.9428966045379599</c:v>
                </c:pt>
                <c:pt idx="3943" formatCode="General">
                  <c:v>3.94389653205871</c:v>
                </c:pt>
                <c:pt idx="3944" formatCode="General">
                  <c:v>3.9448964595794598</c:v>
                </c:pt>
                <c:pt idx="3945" formatCode="General">
                  <c:v>3.94589638710021</c:v>
                </c:pt>
                <c:pt idx="3946" formatCode="General">
                  <c:v>3.9468963146209699</c:v>
                </c:pt>
                <c:pt idx="3947" formatCode="General">
                  <c:v>3.9478962421417201</c:v>
                </c:pt>
                <c:pt idx="3948" formatCode="General">
                  <c:v>3.9488961696624698</c:v>
                </c:pt>
                <c:pt idx="3949" formatCode="General">
                  <c:v>3.94989609718322</c:v>
                </c:pt>
                <c:pt idx="3950" formatCode="General">
                  <c:v>3.9508960247039702</c:v>
                </c:pt>
                <c:pt idx="3951" formatCode="General">
                  <c:v>3.9518959522247301</c:v>
                </c:pt>
                <c:pt idx="3952" formatCode="General">
                  <c:v>3.9528958797454798</c:v>
                </c:pt>
                <c:pt idx="3953" formatCode="General">
                  <c:v>3.95389580726623</c:v>
                </c:pt>
                <c:pt idx="3954" formatCode="General">
                  <c:v>3.9548957347869802</c:v>
                </c:pt>
                <c:pt idx="3955" formatCode="General">
                  <c:v>3.9558956623077299</c:v>
                </c:pt>
                <c:pt idx="3956" formatCode="General">
                  <c:v>3.9568955898284899</c:v>
                </c:pt>
                <c:pt idx="3957" formatCode="General">
                  <c:v>3.9578955173492401</c:v>
                </c:pt>
                <c:pt idx="3958" formatCode="General">
                  <c:v>3.9588954448699898</c:v>
                </c:pt>
                <c:pt idx="3959" formatCode="General">
                  <c:v>3.95989537239074</c:v>
                </c:pt>
                <c:pt idx="3960" formatCode="General">
                  <c:v>3.9608952999114901</c:v>
                </c:pt>
                <c:pt idx="3961" formatCode="General">
                  <c:v>3.9618952274322501</c:v>
                </c:pt>
                <c:pt idx="3962" formatCode="General">
                  <c:v>3.9628951549529998</c:v>
                </c:pt>
                <c:pt idx="3963" formatCode="General">
                  <c:v>3.96389508247375</c:v>
                </c:pt>
                <c:pt idx="3964" formatCode="General">
                  <c:v>3.9648950099945002</c:v>
                </c:pt>
                <c:pt idx="3965" formatCode="General">
                  <c:v>3.9658949375152499</c:v>
                </c:pt>
                <c:pt idx="3966" formatCode="General">
                  <c:v>3.9668948650360099</c:v>
                </c:pt>
                <c:pt idx="3967" formatCode="General">
                  <c:v>3.96789479255676</c:v>
                </c:pt>
                <c:pt idx="3968" formatCode="General">
                  <c:v>3.9688947200775102</c:v>
                </c:pt>
                <c:pt idx="3969" formatCode="General">
                  <c:v>3.9698946475982599</c:v>
                </c:pt>
                <c:pt idx="3970" formatCode="General">
                  <c:v>3.9708945751190101</c:v>
                </c:pt>
                <c:pt idx="3971" formatCode="General">
                  <c:v>3.9718945026397701</c:v>
                </c:pt>
                <c:pt idx="3972" formatCode="General">
                  <c:v>3.9728944301605198</c:v>
                </c:pt>
                <c:pt idx="3973" formatCode="General">
                  <c:v>3.97389435768127</c:v>
                </c:pt>
                <c:pt idx="3974" formatCode="General">
                  <c:v>3.9748942852020201</c:v>
                </c:pt>
                <c:pt idx="3975" formatCode="General">
                  <c:v>3.9758942127227699</c:v>
                </c:pt>
                <c:pt idx="3976" formatCode="General">
                  <c:v>3.9768941402435298</c:v>
                </c:pt>
                <c:pt idx="3977" formatCode="General">
                  <c:v>3.97789406776428</c:v>
                </c:pt>
                <c:pt idx="3978" formatCode="General">
                  <c:v>3.9788939952850302</c:v>
                </c:pt>
                <c:pt idx="3979" formatCode="General">
                  <c:v>3.9798939228057799</c:v>
                </c:pt>
                <c:pt idx="3980" formatCode="General">
                  <c:v>3.9808938503265301</c:v>
                </c:pt>
                <c:pt idx="3981" formatCode="General">
                  <c:v>3.98189377784729</c:v>
                </c:pt>
                <c:pt idx="3982" formatCode="General">
                  <c:v>3.9828937053680402</c:v>
                </c:pt>
                <c:pt idx="3983" formatCode="General">
                  <c:v>3.9838936328887899</c:v>
                </c:pt>
                <c:pt idx="3984" formatCode="General">
                  <c:v>3.9848935604095401</c:v>
                </c:pt>
                <c:pt idx="3985" formatCode="General">
                  <c:v>3.9858934879302899</c:v>
                </c:pt>
                <c:pt idx="3986" formatCode="General">
                  <c:v>3.98689341545104</c:v>
                </c:pt>
                <c:pt idx="3987" formatCode="General">
                  <c:v>3.9878933429718</c:v>
                </c:pt>
                <c:pt idx="3988" formatCode="General">
                  <c:v>3.9888932704925502</c:v>
                </c:pt>
                <c:pt idx="3989" formatCode="General">
                  <c:v>3.9898931980132999</c:v>
                </c:pt>
                <c:pt idx="3990" formatCode="General">
                  <c:v>3.9908931255340501</c:v>
                </c:pt>
                <c:pt idx="3991" formatCode="General">
                  <c:v>3.9918930530547998</c:v>
                </c:pt>
                <c:pt idx="3992" formatCode="General">
                  <c:v>3.9928929805755602</c:v>
                </c:pt>
                <c:pt idx="3993" formatCode="General">
                  <c:v>3.9938929080963099</c:v>
                </c:pt>
                <c:pt idx="3994" formatCode="General">
                  <c:v>3.9948928356170601</c:v>
                </c:pt>
                <c:pt idx="3995" formatCode="General">
                  <c:v>3.9958927631378098</c:v>
                </c:pt>
                <c:pt idx="3996" formatCode="General">
                  <c:v>3.99689269065856</c:v>
                </c:pt>
                <c:pt idx="3997" formatCode="General">
                  <c:v>3.99789261817932</c:v>
                </c:pt>
                <c:pt idx="3998" formatCode="General">
                  <c:v>3.9988925457000701</c:v>
                </c:pt>
                <c:pt idx="3999" formatCode="General">
                  <c:v>3.9998924732208199</c:v>
                </c:pt>
                <c:pt idx="4000" formatCode="General">
                  <c:v>4.00089263916015</c:v>
                </c:pt>
                <c:pt idx="4001" formatCode="General">
                  <c:v>4.0018925666809002</c:v>
                </c:pt>
                <c:pt idx="4002" formatCode="General">
                  <c:v>4.0028924942016602</c:v>
                </c:pt>
                <c:pt idx="4003" formatCode="General">
                  <c:v>4.0038924217224103</c:v>
                </c:pt>
                <c:pt idx="4004" formatCode="General">
                  <c:v>4.0048923492431596</c:v>
                </c:pt>
                <c:pt idx="4005" formatCode="General">
                  <c:v>4.0058922767639098</c:v>
                </c:pt>
                <c:pt idx="4006" formatCode="General">
                  <c:v>4.00689220428466</c:v>
                </c:pt>
                <c:pt idx="4007" formatCode="General">
                  <c:v>4.0078921318054102</c:v>
                </c:pt>
                <c:pt idx="4008" formatCode="General">
                  <c:v>4.0088920593261701</c:v>
                </c:pt>
                <c:pt idx="4009" formatCode="General">
                  <c:v>4.0098919868469203</c:v>
                </c:pt>
                <c:pt idx="4010" formatCode="General">
                  <c:v>4.0108919143676696</c:v>
                </c:pt>
                <c:pt idx="4011" formatCode="General">
                  <c:v>4.0118918418884197</c:v>
                </c:pt>
                <c:pt idx="4012" formatCode="General">
                  <c:v>4.0128917694091699</c:v>
                </c:pt>
                <c:pt idx="4013" formatCode="General">
                  <c:v>4.0138916969299299</c:v>
                </c:pt>
                <c:pt idx="4014" formatCode="General">
                  <c:v>4.01489162445068</c:v>
                </c:pt>
                <c:pt idx="4015" formatCode="General">
                  <c:v>4.0158915519714302</c:v>
                </c:pt>
                <c:pt idx="4016" formatCode="General">
                  <c:v>4.0168914794921804</c:v>
                </c:pt>
                <c:pt idx="4017" formatCode="General">
                  <c:v>4.0178914070129297</c:v>
                </c:pt>
                <c:pt idx="4018" formatCode="General">
                  <c:v>4.0188913345336896</c:v>
                </c:pt>
                <c:pt idx="4019" formatCode="General">
                  <c:v>4.0198912620544398</c:v>
                </c:pt>
                <c:pt idx="4020" formatCode="General">
                  <c:v>4.02089118957519</c:v>
                </c:pt>
                <c:pt idx="4021" formatCode="General">
                  <c:v>4.0218911170959402</c:v>
                </c:pt>
                <c:pt idx="4022" formatCode="General">
                  <c:v>4.0228910446166903</c:v>
                </c:pt>
                <c:pt idx="4023" formatCode="General">
                  <c:v>4.0238909721374503</c:v>
                </c:pt>
                <c:pt idx="4024" formatCode="General">
                  <c:v>4.0248908996581996</c:v>
                </c:pt>
                <c:pt idx="4025" formatCode="General">
                  <c:v>4.0258908271789497</c:v>
                </c:pt>
                <c:pt idx="4026" formatCode="General">
                  <c:v>4.0268907546996999</c:v>
                </c:pt>
                <c:pt idx="4027" formatCode="General">
                  <c:v>4.0278906822204501</c:v>
                </c:pt>
                <c:pt idx="4028" formatCode="General">
                  <c:v>4.02889060974121</c:v>
                </c:pt>
                <c:pt idx="4029" formatCode="General">
                  <c:v>4.0298905372619602</c:v>
                </c:pt>
                <c:pt idx="4030" formatCode="General">
                  <c:v>4.0308904647827104</c:v>
                </c:pt>
                <c:pt idx="4031" formatCode="General">
                  <c:v>4.0318903923034597</c:v>
                </c:pt>
                <c:pt idx="4032" formatCode="General">
                  <c:v>4.0328903198242099</c:v>
                </c:pt>
                <c:pt idx="4033" formatCode="General">
                  <c:v>4.0338902473449698</c:v>
                </c:pt>
                <c:pt idx="4034" formatCode="General">
                  <c:v>4.03489017486572</c:v>
                </c:pt>
                <c:pt idx="4035" formatCode="General">
                  <c:v>4.0358901023864702</c:v>
                </c:pt>
                <c:pt idx="4036" formatCode="General">
                  <c:v>4.0368900299072203</c:v>
                </c:pt>
                <c:pt idx="4037" formatCode="General">
                  <c:v>4.0378899574279696</c:v>
                </c:pt>
                <c:pt idx="4038" formatCode="General">
                  <c:v>4.0388898849487296</c:v>
                </c:pt>
                <c:pt idx="4039" formatCode="General">
                  <c:v>4.0398898124694798</c:v>
                </c:pt>
                <c:pt idx="4040" formatCode="General">
                  <c:v>4.0408897399902299</c:v>
                </c:pt>
                <c:pt idx="4041" formatCode="General">
                  <c:v>4.0418896675109801</c:v>
                </c:pt>
                <c:pt idx="4042" formatCode="General">
                  <c:v>4.0428895950317303</c:v>
                </c:pt>
                <c:pt idx="4043" formatCode="General">
                  <c:v>4.0438895225524902</c:v>
                </c:pt>
                <c:pt idx="4044" formatCode="General">
                  <c:v>4.0448894500732404</c:v>
                </c:pt>
                <c:pt idx="4045" formatCode="General">
                  <c:v>4.0458893775939897</c:v>
                </c:pt>
                <c:pt idx="4046" formatCode="General">
                  <c:v>4.0468893051147399</c:v>
                </c:pt>
                <c:pt idx="4047" formatCode="General">
                  <c:v>4.0478892326354901</c:v>
                </c:pt>
                <c:pt idx="4048" formatCode="General">
                  <c:v>4.04888916015625</c:v>
                </c:pt>
                <c:pt idx="4049" formatCode="General">
                  <c:v>4.0498890876770002</c:v>
                </c:pt>
                <c:pt idx="4050" formatCode="General">
                  <c:v>4.0508890151977504</c:v>
                </c:pt>
                <c:pt idx="4051" formatCode="General">
                  <c:v>4.0518889427184996</c:v>
                </c:pt>
                <c:pt idx="4052" formatCode="General">
                  <c:v>4.0528888702392498</c:v>
                </c:pt>
                <c:pt idx="4053" formatCode="General">
                  <c:v>4.05388879776</c:v>
                </c:pt>
                <c:pt idx="4054" formatCode="General">
                  <c:v>4.0548887252807599</c:v>
                </c:pt>
                <c:pt idx="4055" formatCode="General">
                  <c:v>4.0558886528015101</c:v>
                </c:pt>
                <c:pt idx="4056" formatCode="General">
                  <c:v>4.0568885803222603</c:v>
                </c:pt>
                <c:pt idx="4057" formatCode="General">
                  <c:v>4.0578885078430096</c:v>
                </c:pt>
                <c:pt idx="4058" formatCode="General">
                  <c:v>4.0588884353637598</c:v>
                </c:pt>
                <c:pt idx="4059" formatCode="General">
                  <c:v>4.0598883628845197</c:v>
                </c:pt>
                <c:pt idx="4060" formatCode="General">
                  <c:v>4.0608882904052699</c:v>
                </c:pt>
                <c:pt idx="4061" formatCode="General">
                  <c:v>4.0618882179260201</c:v>
                </c:pt>
                <c:pt idx="4062" formatCode="General">
                  <c:v>4.0628881454467702</c:v>
                </c:pt>
                <c:pt idx="4063" formatCode="General">
                  <c:v>4.0638880729675204</c:v>
                </c:pt>
                <c:pt idx="4064" formatCode="General">
                  <c:v>4.0648880004882804</c:v>
                </c:pt>
                <c:pt idx="4065" formatCode="General">
                  <c:v>4.0658879280090297</c:v>
                </c:pt>
                <c:pt idx="4066" formatCode="General">
                  <c:v>4.0668878555297798</c:v>
                </c:pt>
                <c:pt idx="4067" formatCode="General">
                  <c:v>4.06788778305053</c:v>
                </c:pt>
                <c:pt idx="4068" formatCode="General">
                  <c:v>4.0688877105712802</c:v>
                </c:pt>
                <c:pt idx="4069" formatCode="General">
                  <c:v>4.0698876380920401</c:v>
                </c:pt>
                <c:pt idx="4070" formatCode="General">
                  <c:v>4.0708875656127903</c:v>
                </c:pt>
                <c:pt idx="4071" formatCode="General">
                  <c:v>4.0718874931335396</c:v>
                </c:pt>
                <c:pt idx="4072" formatCode="General">
                  <c:v>4.0728874206542898</c:v>
                </c:pt>
                <c:pt idx="4073" formatCode="General">
                  <c:v>4.0738873481750399</c:v>
                </c:pt>
                <c:pt idx="4074" formatCode="General">
                  <c:v>4.0748872756957999</c:v>
                </c:pt>
                <c:pt idx="4075" formatCode="General">
                  <c:v>4.0758872032165501</c:v>
                </c:pt>
                <c:pt idx="4076" formatCode="General">
                  <c:v>4.0768871307373002</c:v>
                </c:pt>
                <c:pt idx="4077" formatCode="General">
                  <c:v>4.0778870582580504</c:v>
                </c:pt>
                <c:pt idx="4078" formatCode="General">
                  <c:v>4.0788869857787997</c:v>
                </c:pt>
                <c:pt idx="4079" formatCode="General">
                  <c:v>4.0798869132995597</c:v>
                </c:pt>
                <c:pt idx="4080" formatCode="General">
                  <c:v>4.0808868408203098</c:v>
                </c:pt>
                <c:pt idx="4081" formatCode="General">
                  <c:v>4.08188676834106</c:v>
                </c:pt>
                <c:pt idx="4082" formatCode="General">
                  <c:v>4.0828866958618102</c:v>
                </c:pt>
                <c:pt idx="4083" formatCode="General">
                  <c:v>4.0838866233825604</c:v>
                </c:pt>
                <c:pt idx="4084" formatCode="General">
                  <c:v>4.0848865509033203</c:v>
                </c:pt>
                <c:pt idx="4085" formatCode="General">
                  <c:v>4.0858864784240696</c:v>
                </c:pt>
                <c:pt idx="4086" formatCode="General">
                  <c:v>4.0868864059448198</c:v>
                </c:pt>
                <c:pt idx="4087" formatCode="General">
                  <c:v>4.08788633346557</c:v>
                </c:pt>
                <c:pt idx="4088" formatCode="General">
                  <c:v>4.0888862609863201</c:v>
                </c:pt>
                <c:pt idx="4089" formatCode="General">
                  <c:v>4.0898861885070801</c:v>
                </c:pt>
                <c:pt idx="4090" formatCode="General">
                  <c:v>4.0908861160278303</c:v>
                </c:pt>
                <c:pt idx="4091" formatCode="General">
                  <c:v>4.0918860435485804</c:v>
                </c:pt>
                <c:pt idx="4092" formatCode="General">
                  <c:v>4.0928859710693297</c:v>
                </c:pt>
                <c:pt idx="4093" formatCode="General">
                  <c:v>4.0938858985900799</c:v>
                </c:pt>
                <c:pt idx="4094" formatCode="General">
                  <c:v>4.0948858261108301</c:v>
                </c:pt>
                <c:pt idx="4095" formatCode="General">
                  <c:v>4.09588575363159</c:v>
                </c:pt>
                <c:pt idx="4096" formatCode="General">
                  <c:v>4.0968856811523402</c:v>
                </c:pt>
                <c:pt idx="4097" formatCode="General">
                  <c:v>4.0978856086730904</c:v>
                </c:pt>
                <c:pt idx="4098" formatCode="General">
                  <c:v>4.0988855361938397</c:v>
                </c:pt>
                <c:pt idx="4099" formatCode="General">
                  <c:v>4.0998854637145898</c:v>
                </c:pt>
                <c:pt idx="4100" formatCode="General">
                  <c:v>4.1008853912353498</c:v>
                </c:pt>
                <c:pt idx="4101" formatCode="General">
                  <c:v>4.1018853187561</c:v>
                </c:pt>
                <c:pt idx="4102" formatCode="General">
                  <c:v>4.1028852462768501</c:v>
                </c:pt>
                <c:pt idx="4103" formatCode="General">
                  <c:v>4.1038851737976003</c:v>
                </c:pt>
                <c:pt idx="4104" formatCode="General">
                  <c:v>4.1048851013183496</c:v>
                </c:pt>
                <c:pt idx="4105" formatCode="General">
                  <c:v>4.1058850288391104</c:v>
                </c:pt>
                <c:pt idx="4106" formatCode="General">
                  <c:v>4.1068849563598597</c:v>
                </c:pt>
                <c:pt idx="4107" formatCode="General">
                  <c:v>4.1078848838806099</c:v>
                </c:pt>
                <c:pt idx="4108" formatCode="General">
                  <c:v>4.1088848114013601</c:v>
                </c:pt>
                <c:pt idx="4109" formatCode="General">
                  <c:v>4.1098847389221103</c:v>
                </c:pt>
                <c:pt idx="4110" formatCode="General">
                  <c:v>4.1108846664428702</c:v>
                </c:pt>
                <c:pt idx="4111" formatCode="General">
                  <c:v>4.1118845939636204</c:v>
                </c:pt>
                <c:pt idx="4112" formatCode="General">
                  <c:v>4.1128845214843697</c:v>
                </c:pt>
                <c:pt idx="4113" formatCode="General">
                  <c:v>4.1138844490051198</c:v>
                </c:pt>
                <c:pt idx="4114" formatCode="General">
                  <c:v>4.11488437652587</c:v>
                </c:pt>
                <c:pt idx="4115" formatCode="General">
                  <c:v>4.11588430404663</c:v>
                </c:pt>
                <c:pt idx="4116" formatCode="General">
                  <c:v>4.1168842315673801</c:v>
                </c:pt>
                <c:pt idx="4117" formatCode="General">
                  <c:v>4.1178841590881303</c:v>
                </c:pt>
                <c:pt idx="4118" formatCode="General">
                  <c:v>4.1188840866088796</c:v>
                </c:pt>
                <c:pt idx="4119" formatCode="General">
                  <c:v>4.1198840141296298</c:v>
                </c:pt>
                <c:pt idx="4120" formatCode="General">
                  <c:v>4.1208839416503897</c:v>
                </c:pt>
                <c:pt idx="4121" formatCode="General">
                  <c:v>4.1218838691711399</c:v>
                </c:pt>
                <c:pt idx="4122" formatCode="General">
                  <c:v>4.1228837966918901</c:v>
                </c:pt>
                <c:pt idx="4123" formatCode="General">
                  <c:v>4.1238837242126403</c:v>
                </c:pt>
                <c:pt idx="4124" formatCode="General">
                  <c:v>4.1248836517333896</c:v>
                </c:pt>
                <c:pt idx="4125" formatCode="General">
                  <c:v>4.1258835792541504</c:v>
                </c:pt>
                <c:pt idx="4126" formatCode="General">
                  <c:v>4.1268835067748997</c:v>
                </c:pt>
                <c:pt idx="4127" formatCode="General">
                  <c:v>4.1278834342956499</c:v>
                </c:pt>
                <c:pt idx="4128" formatCode="General">
                  <c:v>4.1288833618164</c:v>
                </c:pt>
                <c:pt idx="4129" formatCode="General">
                  <c:v>4.1298832893371502</c:v>
                </c:pt>
                <c:pt idx="4130" formatCode="General">
                  <c:v>4.1308832168579102</c:v>
                </c:pt>
                <c:pt idx="4131" formatCode="General">
                  <c:v>4.1318831443786603</c:v>
                </c:pt>
                <c:pt idx="4132" formatCode="General">
                  <c:v>4.1328830718994096</c:v>
                </c:pt>
                <c:pt idx="4133" formatCode="General">
                  <c:v>4.1338829994201598</c:v>
                </c:pt>
                <c:pt idx="4134" formatCode="General">
                  <c:v>4.13488292694091</c:v>
                </c:pt>
                <c:pt idx="4135" formatCode="General">
                  <c:v>4.1358828544616602</c:v>
                </c:pt>
                <c:pt idx="4136" formatCode="General">
                  <c:v>4.1368827819824201</c:v>
                </c:pt>
                <c:pt idx="4137" formatCode="General">
                  <c:v>4.1378827095031703</c:v>
                </c:pt>
                <c:pt idx="4138" formatCode="General">
                  <c:v>4.1388826370239196</c:v>
                </c:pt>
                <c:pt idx="4139" formatCode="General">
                  <c:v>4.1398825645446697</c:v>
                </c:pt>
                <c:pt idx="4140" formatCode="General">
                  <c:v>4.1408824920654199</c:v>
                </c:pt>
                <c:pt idx="4141" formatCode="General">
                  <c:v>4.1418824195861799</c:v>
                </c:pt>
                <c:pt idx="4142" formatCode="General">
                  <c:v>4.14288234710693</c:v>
                </c:pt>
                <c:pt idx="4143" formatCode="General">
                  <c:v>4.1438822746276802</c:v>
                </c:pt>
                <c:pt idx="4144" formatCode="General">
                  <c:v>4.1448822021484304</c:v>
                </c:pt>
                <c:pt idx="4145" formatCode="General">
                  <c:v>4.1458821296691797</c:v>
                </c:pt>
                <c:pt idx="4146" formatCode="General">
                  <c:v>4.1468820571899396</c:v>
                </c:pt>
                <c:pt idx="4147" formatCode="General">
                  <c:v>4.1478819847106898</c:v>
                </c:pt>
                <c:pt idx="4148" formatCode="General">
                  <c:v>4.14888191223144</c:v>
                </c:pt>
                <c:pt idx="4149" formatCode="General">
                  <c:v>4.1498818397521902</c:v>
                </c:pt>
                <c:pt idx="4150" formatCode="General">
                  <c:v>4.1508817672729403</c:v>
                </c:pt>
                <c:pt idx="4151" formatCode="General">
                  <c:v>4.1518816947937003</c:v>
                </c:pt>
                <c:pt idx="4152" formatCode="General">
                  <c:v>4.1528816223144496</c:v>
                </c:pt>
                <c:pt idx="4153" formatCode="General">
                  <c:v>4.1538815498351997</c:v>
                </c:pt>
                <c:pt idx="4154" formatCode="General">
                  <c:v>4.1548814773559499</c:v>
                </c:pt>
                <c:pt idx="4155" formatCode="General">
                  <c:v>4.1558814048767001</c:v>
                </c:pt>
                <c:pt idx="4156" formatCode="General">
                  <c:v>4.15688133239746</c:v>
                </c:pt>
                <c:pt idx="4157" formatCode="General">
                  <c:v>4.1578812599182102</c:v>
                </c:pt>
                <c:pt idx="4158" formatCode="General">
                  <c:v>4.1588811874389604</c:v>
                </c:pt>
                <c:pt idx="4159" formatCode="General">
                  <c:v>4.1598811149597097</c:v>
                </c:pt>
                <c:pt idx="4160" formatCode="General">
                  <c:v>4.1608810424804599</c:v>
                </c:pt>
                <c:pt idx="4161" formatCode="General">
                  <c:v>4.1618809700012198</c:v>
                </c:pt>
                <c:pt idx="4162" formatCode="General">
                  <c:v>4.16288089752197</c:v>
                </c:pt>
                <c:pt idx="4163" formatCode="General">
                  <c:v>4.1638808250427202</c:v>
                </c:pt>
                <c:pt idx="4164" formatCode="General">
                  <c:v>4.1648807525634703</c:v>
                </c:pt>
                <c:pt idx="4165" formatCode="General">
                  <c:v>4.1658806800842196</c:v>
                </c:pt>
                <c:pt idx="4166" formatCode="General">
                  <c:v>4.1668806076049796</c:v>
                </c:pt>
                <c:pt idx="4167" formatCode="General">
                  <c:v>4.1678805351257298</c:v>
                </c:pt>
                <c:pt idx="4168" formatCode="General">
                  <c:v>4.1688804626464799</c:v>
                </c:pt>
                <c:pt idx="4169" formatCode="General">
                  <c:v>4.1698803901672301</c:v>
                </c:pt>
                <c:pt idx="4170" formatCode="General">
                  <c:v>4.1708803176879803</c:v>
                </c:pt>
                <c:pt idx="4171" formatCode="General">
                  <c:v>4.1718802452087402</c:v>
                </c:pt>
                <c:pt idx="4172" formatCode="General">
                  <c:v>4.1728801727294904</c:v>
                </c:pt>
                <c:pt idx="4173" formatCode="General">
                  <c:v>4.1738801002502397</c:v>
                </c:pt>
                <c:pt idx="4174" formatCode="General">
                  <c:v>4.1748800277709899</c:v>
                </c:pt>
                <c:pt idx="4175" formatCode="General">
                  <c:v>4.1758799552917401</c:v>
                </c:pt>
                <c:pt idx="4176" formatCode="General">
                  <c:v>4.1768798828125</c:v>
                </c:pt>
                <c:pt idx="4177" formatCode="General">
                  <c:v>4.1778798103332502</c:v>
                </c:pt>
                <c:pt idx="4178" formatCode="General">
                  <c:v>4.1788797378540004</c:v>
                </c:pt>
                <c:pt idx="4179" formatCode="General">
                  <c:v>4.1798796653747496</c:v>
                </c:pt>
                <c:pt idx="4180" formatCode="General">
                  <c:v>4.1808795928954998</c:v>
                </c:pt>
                <c:pt idx="4181" formatCode="General">
                  <c:v>4.18187952041625</c:v>
                </c:pt>
                <c:pt idx="4182" formatCode="General">
                  <c:v>4.1828794479370099</c:v>
                </c:pt>
                <c:pt idx="4183" formatCode="General">
                  <c:v>4.1838793754577601</c:v>
                </c:pt>
                <c:pt idx="4184" formatCode="General">
                  <c:v>4.1848793029785103</c:v>
                </c:pt>
                <c:pt idx="4185" formatCode="General">
                  <c:v>4.1858792304992596</c:v>
                </c:pt>
                <c:pt idx="4186" formatCode="General">
                  <c:v>4.1868791580200098</c:v>
                </c:pt>
                <c:pt idx="4187" formatCode="General">
                  <c:v>4.1878790855407697</c:v>
                </c:pt>
                <c:pt idx="4188" formatCode="General">
                  <c:v>4.1888790130615199</c:v>
                </c:pt>
                <c:pt idx="4189" formatCode="General">
                  <c:v>4.1898789405822701</c:v>
                </c:pt>
                <c:pt idx="4190" formatCode="General">
                  <c:v>4.1908788681030202</c:v>
                </c:pt>
                <c:pt idx="4191" formatCode="General">
                  <c:v>4.1918787956237704</c:v>
                </c:pt>
                <c:pt idx="4192" formatCode="General">
                  <c:v>4.1928787231445304</c:v>
                </c:pt>
                <c:pt idx="4193" formatCode="General">
                  <c:v>4.1938786506652797</c:v>
                </c:pt>
                <c:pt idx="4194" formatCode="General">
                  <c:v>4.1948785781860298</c:v>
                </c:pt>
                <c:pt idx="4195" formatCode="General">
                  <c:v>4.19587850570678</c:v>
                </c:pt>
                <c:pt idx="4196" formatCode="General">
                  <c:v>4.1968784332275302</c:v>
                </c:pt>
                <c:pt idx="4197" formatCode="General">
                  <c:v>4.1978783607482901</c:v>
                </c:pt>
                <c:pt idx="4198" formatCode="General">
                  <c:v>4.1988782882690403</c:v>
                </c:pt>
                <c:pt idx="4199" formatCode="General">
                  <c:v>4.1998782157897896</c:v>
                </c:pt>
                <c:pt idx="4200" formatCode="General">
                  <c:v>4.2008781433105398</c:v>
                </c:pt>
                <c:pt idx="4201" formatCode="General">
                  <c:v>4.2018780708312899</c:v>
                </c:pt>
                <c:pt idx="4202" formatCode="General">
                  <c:v>4.2028779983520499</c:v>
                </c:pt>
                <c:pt idx="4203" formatCode="General">
                  <c:v>4.2038779258728001</c:v>
                </c:pt>
                <c:pt idx="4204" formatCode="General">
                  <c:v>4.2048778533935502</c:v>
                </c:pt>
                <c:pt idx="4205" formatCode="General">
                  <c:v>4.2058777809143004</c:v>
                </c:pt>
                <c:pt idx="4206" formatCode="General">
                  <c:v>4.2068777084350497</c:v>
                </c:pt>
                <c:pt idx="4207" formatCode="General">
                  <c:v>4.2078776359558097</c:v>
                </c:pt>
                <c:pt idx="4208" formatCode="General">
                  <c:v>4.2088775634765598</c:v>
                </c:pt>
                <c:pt idx="4209" formatCode="General">
                  <c:v>4.20987749099731</c:v>
                </c:pt>
                <c:pt idx="4210" formatCode="General">
                  <c:v>4.2108774185180602</c:v>
                </c:pt>
                <c:pt idx="4211" formatCode="General">
                  <c:v>4.2118773460388104</c:v>
                </c:pt>
                <c:pt idx="4212" formatCode="General">
                  <c:v>4.2128772735595703</c:v>
                </c:pt>
                <c:pt idx="4213" formatCode="General">
                  <c:v>4.2138772010803196</c:v>
                </c:pt>
                <c:pt idx="4214" formatCode="General">
                  <c:v>4.2148771286010698</c:v>
                </c:pt>
                <c:pt idx="4215" formatCode="General">
                  <c:v>4.21587705612182</c:v>
                </c:pt>
                <c:pt idx="4216" formatCode="General">
                  <c:v>4.2168769836425701</c:v>
                </c:pt>
                <c:pt idx="4217" formatCode="General">
                  <c:v>4.2178769111633301</c:v>
                </c:pt>
                <c:pt idx="4218" formatCode="General">
                  <c:v>4.2188768386840803</c:v>
                </c:pt>
                <c:pt idx="4219" formatCode="General">
                  <c:v>4.2198767662048304</c:v>
                </c:pt>
                <c:pt idx="4220" formatCode="General">
                  <c:v>4.2208766937255797</c:v>
                </c:pt>
                <c:pt idx="4221" formatCode="General">
                  <c:v>4.2218766212463299</c:v>
                </c:pt>
                <c:pt idx="4222" formatCode="General">
                  <c:v>4.2228765487670801</c:v>
                </c:pt>
                <c:pt idx="4223" formatCode="General">
                  <c:v>4.22387647628784</c:v>
                </c:pt>
                <c:pt idx="4224" formatCode="General">
                  <c:v>4.2248764038085902</c:v>
                </c:pt>
                <c:pt idx="4225" formatCode="General">
                  <c:v>4.2258763313293404</c:v>
                </c:pt>
                <c:pt idx="4226" formatCode="General">
                  <c:v>4.2268762588500897</c:v>
                </c:pt>
                <c:pt idx="4227" formatCode="General">
                  <c:v>4.2278761863708398</c:v>
                </c:pt>
                <c:pt idx="4228" formatCode="General">
                  <c:v>4.2288761138915998</c:v>
                </c:pt>
                <c:pt idx="4229" formatCode="General">
                  <c:v>4.22987604141235</c:v>
                </c:pt>
                <c:pt idx="4230" formatCode="General">
                  <c:v>4.2308759689331001</c:v>
                </c:pt>
                <c:pt idx="4231" formatCode="General">
                  <c:v>4.2318758964538503</c:v>
                </c:pt>
                <c:pt idx="4232" formatCode="General">
                  <c:v>4.2328758239745996</c:v>
                </c:pt>
                <c:pt idx="4233" formatCode="General">
                  <c:v>4.2338757514953604</c:v>
                </c:pt>
                <c:pt idx="4234" formatCode="General">
                  <c:v>4.2348756790161097</c:v>
                </c:pt>
                <c:pt idx="4235" formatCode="General">
                  <c:v>4.2358756065368599</c:v>
                </c:pt>
                <c:pt idx="4236" formatCode="General">
                  <c:v>4.2368755340576101</c:v>
                </c:pt>
                <c:pt idx="4237" formatCode="General">
                  <c:v>4.2378754615783603</c:v>
                </c:pt>
                <c:pt idx="4238" formatCode="General">
                  <c:v>4.2388753890991202</c:v>
                </c:pt>
                <c:pt idx="4239" formatCode="General">
                  <c:v>4.2398753166198704</c:v>
                </c:pt>
                <c:pt idx="4240" formatCode="General">
                  <c:v>4.2408752441406197</c:v>
                </c:pt>
                <c:pt idx="4241" formatCode="General">
                  <c:v>4.2418751716613698</c:v>
                </c:pt>
                <c:pt idx="4242" formatCode="General">
                  <c:v>4.24287509918212</c:v>
                </c:pt>
                <c:pt idx="4243" formatCode="General">
                  <c:v>4.24387502670288</c:v>
                </c:pt>
                <c:pt idx="4244" formatCode="General">
                  <c:v>4.2448749542236301</c:v>
                </c:pt>
                <c:pt idx="4245" formatCode="General">
                  <c:v>4.2458748817443803</c:v>
                </c:pt>
                <c:pt idx="4246" formatCode="General">
                  <c:v>4.2468748092651296</c:v>
                </c:pt>
                <c:pt idx="4247" formatCode="General">
                  <c:v>4.2478747367858798</c:v>
                </c:pt>
                <c:pt idx="4248" formatCode="General">
                  <c:v>4.2488746643066397</c:v>
                </c:pt>
                <c:pt idx="4249" formatCode="General">
                  <c:v>4.2498745918273899</c:v>
                </c:pt>
                <c:pt idx="4250" formatCode="General">
                  <c:v>4.2508745193481401</c:v>
                </c:pt>
                <c:pt idx="4251" formatCode="General">
                  <c:v>4.2518744468688903</c:v>
                </c:pt>
                <c:pt idx="4252" formatCode="General">
                  <c:v>4.2528743743896396</c:v>
                </c:pt>
                <c:pt idx="4253" formatCode="General">
                  <c:v>4.2538743019104004</c:v>
                </c:pt>
                <c:pt idx="4254" formatCode="General">
                  <c:v>4.2548742294311497</c:v>
                </c:pt>
                <c:pt idx="4255" formatCode="General">
                  <c:v>4.2558741569518999</c:v>
                </c:pt>
                <c:pt idx="4256" formatCode="General">
                  <c:v>4.25687408447265</c:v>
                </c:pt>
                <c:pt idx="4257" formatCode="General">
                  <c:v>4.2578740119934002</c:v>
                </c:pt>
                <c:pt idx="4258" formatCode="General">
                  <c:v>4.2588739395141602</c:v>
                </c:pt>
                <c:pt idx="4259" formatCode="General">
                  <c:v>4.2598738670349103</c:v>
                </c:pt>
                <c:pt idx="4260" formatCode="General">
                  <c:v>4.2608737945556596</c:v>
                </c:pt>
                <c:pt idx="4261" formatCode="General">
                  <c:v>4.2618737220764098</c:v>
                </c:pt>
                <c:pt idx="4262" formatCode="General">
                  <c:v>4.26287364959716</c:v>
                </c:pt>
                <c:pt idx="4263" formatCode="General">
                  <c:v>4.2638735771179102</c:v>
                </c:pt>
                <c:pt idx="4264" formatCode="General">
                  <c:v>4.2648735046386701</c:v>
                </c:pt>
                <c:pt idx="4265" formatCode="General">
                  <c:v>4.2658734321594203</c:v>
                </c:pt>
                <c:pt idx="4266" formatCode="General">
                  <c:v>4.2668733596801696</c:v>
                </c:pt>
                <c:pt idx="4267" formatCode="General">
                  <c:v>4.2678732872009197</c:v>
                </c:pt>
                <c:pt idx="4268" formatCode="General">
                  <c:v>4.2688732147216699</c:v>
                </c:pt>
                <c:pt idx="4269" formatCode="General">
                  <c:v>4.2698731422424299</c:v>
                </c:pt>
                <c:pt idx="4270" formatCode="General">
                  <c:v>4.27087306976318</c:v>
                </c:pt>
                <c:pt idx="4271" formatCode="General">
                  <c:v>4.2718729972839302</c:v>
                </c:pt>
                <c:pt idx="4272" formatCode="General">
                  <c:v>4.2728729248046804</c:v>
                </c:pt>
                <c:pt idx="4273" formatCode="General">
                  <c:v>4.2738728523254297</c:v>
                </c:pt>
                <c:pt idx="4274" formatCode="General">
                  <c:v>4.2748727798461896</c:v>
                </c:pt>
                <c:pt idx="4275" formatCode="General">
                  <c:v>4.2758727073669398</c:v>
                </c:pt>
                <c:pt idx="4276" formatCode="General">
                  <c:v>4.27687263488769</c:v>
                </c:pt>
                <c:pt idx="4277" formatCode="General">
                  <c:v>4.2778725624084402</c:v>
                </c:pt>
                <c:pt idx="4278" formatCode="General">
                  <c:v>4.2788724899291903</c:v>
                </c:pt>
                <c:pt idx="4279" formatCode="General">
                  <c:v>4.2798724174499503</c:v>
                </c:pt>
                <c:pt idx="4280" formatCode="General">
                  <c:v>4.2808723449706996</c:v>
                </c:pt>
                <c:pt idx="4281" formatCode="General">
                  <c:v>4.2818722724914497</c:v>
                </c:pt>
                <c:pt idx="4282" formatCode="General">
                  <c:v>4.2828722000121999</c:v>
                </c:pt>
                <c:pt idx="4283" formatCode="General">
                  <c:v>4.2838721275329501</c:v>
                </c:pt>
                <c:pt idx="4284" formatCode="General">
                  <c:v>4.28487205505371</c:v>
                </c:pt>
                <c:pt idx="4285" formatCode="General">
                  <c:v>4.2858719825744602</c:v>
                </c:pt>
                <c:pt idx="4286" formatCode="General">
                  <c:v>4.2868719100952104</c:v>
                </c:pt>
                <c:pt idx="4287" formatCode="General">
                  <c:v>4.2878718376159597</c:v>
                </c:pt>
                <c:pt idx="4288" formatCode="General">
                  <c:v>4.2888717651367099</c:v>
                </c:pt>
                <c:pt idx="4289" formatCode="General">
                  <c:v>4.2898716926574698</c:v>
                </c:pt>
                <c:pt idx="4290" formatCode="General">
                  <c:v>4.29087162017822</c:v>
                </c:pt>
                <c:pt idx="4291" formatCode="General">
                  <c:v>4.2918715476989702</c:v>
                </c:pt>
                <c:pt idx="4292" formatCode="General">
                  <c:v>4.2928714752197203</c:v>
                </c:pt>
                <c:pt idx="4293" formatCode="General">
                  <c:v>4.2938714027404696</c:v>
                </c:pt>
                <c:pt idx="4294" formatCode="General">
                  <c:v>4.2948713302612296</c:v>
                </c:pt>
                <c:pt idx="4295" formatCode="General">
                  <c:v>4.2958712577819798</c:v>
                </c:pt>
                <c:pt idx="4296" formatCode="General">
                  <c:v>4.2968711853027299</c:v>
                </c:pt>
                <c:pt idx="4297" formatCode="General">
                  <c:v>4.2978711128234801</c:v>
                </c:pt>
                <c:pt idx="4298" formatCode="General">
                  <c:v>4.2988710403442303</c:v>
                </c:pt>
                <c:pt idx="4299" formatCode="General">
                  <c:v>4.2998709678649902</c:v>
                </c:pt>
                <c:pt idx="4300" formatCode="General">
                  <c:v>4.3008708953857404</c:v>
                </c:pt>
                <c:pt idx="4301" formatCode="General">
                  <c:v>4.3018708229064897</c:v>
                </c:pt>
                <c:pt idx="4302" formatCode="General">
                  <c:v>4.3028707504272399</c:v>
                </c:pt>
                <c:pt idx="4303" formatCode="General">
                  <c:v>4.3038706779479901</c:v>
                </c:pt>
                <c:pt idx="4304" formatCode="General">
                  <c:v>4.30487060546875</c:v>
                </c:pt>
                <c:pt idx="4305" formatCode="General">
                  <c:v>4.3058705329895002</c:v>
                </c:pt>
                <c:pt idx="4306" formatCode="General">
                  <c:v>4.3068704605102504</c:v>
                </c:pt>
                <c:pt idx="4307" formatCode="General">
                  <c:v>4.3078703880309996</c:v>
                </c:pt>
                <c:pt idx="4308" formatCode="General">
                  <c:v>4.3088703155517498</c:v>
                </c:pt>
                <c:pt idx="4309" formatCode="General">
                  <c:v>4.3098702430725</c:v>
                </c:pt>
                <c:pt idx="4310" formatCode="General">
                  <c:v>4.3108701705932599</c:v>
                </c:pt>
                <c:pt idx="4311" formatCode="General">
                  <c:v>4.3118700981140101</c:v>
                </c:pt>
                <c:pt idx="4312" formatCode="General">
                  <c:v>4.3128700256347603</c:v>
                </c:pt>
                <c:pt idx="4313" formatCode="General">
                  <c:v>4.3138699531555096</c:v>
                </c:pt>
                <c:pt idx="4314" formatCode="General">
                  <c:v>4.3148698806762598</c:v>
                </c:pt>
                <c:pt idx="4315" formatCode="General">
                  <c:v>4.3158698081970197</c:v>
                </c:pt>
                <c:pt idx="4316" formatCode="General">
                  <c:v>4.3168697357177699</c:v>
                </c:pt>
                <c:pt idx="4317" formatCode="General">
                  <c:v>4.3178696632385201</c:v>
                </c:pt>
                <c:pt idx="4318" formatCode="General">
                  <c:v>4.3188695907592702</c:v>
                </c:pt>
                <c:pt idx="4319" formatCode="General">
                  <c:v>4.3198695182800204</c:v>
                </c:pt>
                <c:pt idx="4320" formatCode="General">
                  <c:v>4.3208694458007804</c:v>
                </c:pt>
                <c:pt idx="4321" formatCode="General">
                  <c:v>4.3218693733215297</c:v>
                </c:pt>
                <c:pt idx="4322" formatCode="General">
                  <c:v>4.3228693008422798</c:v>
                </c:pt>
                <c:pt idx="4323" formatCode="General">
                  <c:v>4.32386922836303</c:v>
                </c:pt>
                <c:pt idx="4324" formatCode="General">
                  <c:v>4.3248691558837802</c:v>
                </c:pt>
                <c:pt idx="4325" formatCode="General">
                  <c:v>4.3258690834045401</c:v>
                </c:pt>
                <c:pt idx="4326" formatCode="General">
                  <c:v>4.3268690109252903</c:v>
                </c:pt>
                <c:pt idx="4327" formatCode="General">
                  <c:v>4.3278689384460396</c:v>
                </c:pt>
                <c:pt idx="4328" formatCode="General">
                  <c:v>4.3288688659667898</c:v>
                </c:pt>
                <c:pt idx="4329" formatCode="General">
                  <c:v>4.3298687934875399</c:v>
                </c:pt>
                <c:pt idx="4330" formatCode="General">
                  <c:v>4.3308687210082999</c:v>
                </c:pt>
                <c:pt idx="4331" formatCode="General">
                  <c:v>4.3318686485290501</c:v>
                </c:pt>
                <c:pt idx="4332" formatCode="General">
                  <c:v>4.3328685760498002</c:v>
                </c:pt>
                <c:pt idx="4333" formatCode="General">
                  <c:v>4.3338685035705504</c:v>
                </c:pt>
                <c:pt idx="4334" formatCode="General">
                  <c:v>4.3348684310912997</c:v>
                </c:pt>
                <c:pt idx="4335" formatCode="General">
                  <c:v>4.3358683586120597</c:v>
                </c:pt>
                <c:pt idx="4336" formatCode="General">
                  <c:v>4.3368682861328098</c:v>
                </c:pt>
                <c:pt idx="4337" formatCode="General">
                  <c:v>4.33786821365356</c:v>
                </c:pt>
                <c:pt idx="4338" formatCode="General">
                  <c:v>4.3388681411743102</c:v>
                </c:pt>
                <c:pt idx="4339" formatCode="General">
                  <c:v>4.3398680686950604</c:v>
                </c:pt>
                <c:pt idx="4340" formatCode="General">
                  <c:v>4.3408679962158203</c:v>
                </c:pt>
                <c:pt idx="4341" formatCode="General">
                  <c:v>4.3418679237365696</c:v>
                </c:pt>
                <c:pt idx="4342" formatCode="General">
                  <c:v>4.3428678512573198</c:v>
                </c:pt>
                <c:pt idx="4343" formatCode="General">
                  <c:v>4.34386777877807</c:v>
                </c:pt>
                <c:pt idx="4344" formatCode="General">
                  <c:v>4.3448677062988201</c:v>
                </c:pt>
                <c:pt idx="4345" formatCode="General">
                  <c:v>4.3458676338195801</c:v>
                </c:pt>
                <c:pt idx="4346" formatCode="General">
                  <c:v>4.3468675613403303</c:v>
                </c:pt>
                <c:pt idx="4347" formatCode="General">
                  <c:v>4.3478674888610804</c:v>
                </c:pt>
                <c:pt idx="4348" formatCode="General">
                  <c:v>4.3488674163818297</c:v>
                </c:pt>
                <c:pt idx="4349" formatCode="General">
                  <c:v>4.3498673439025799</c:v>
                </c:pt>
                <c:pt idx="4350" formatCode="General">
                  <c:v>4.3508672714233301</c:v>
                </c:pt>
                <c:pt idx="4351" formatCode="General">
                  <c:v>4.35186719894409</c:v>
                </c:pt>
                <c:pt idx="4352" formatCode="General">
                  <c:v>4.3528671264648402</c:v>
                </c:pt>
                <c:pt idx="4353" formatCode="General">
                  <c:v>4.3538670539855904</c:v>
                </c:pt>
                <c:pt idx="4354" formatCode="General">
                  <c:v>4.3548669815063397</c:v>
                </c:pt>
                <c:pt idx="4355" formatCode="General">
                  <c:v>4.3558669090270898</c:v>
                </c:pt>
                <c:pt idx="4356" formatCode="General">
                  <c:v>4.3568668365478498</c:v>
                </c:pt>
                <c:pt idx="4357" formatCode="General">
                  <c:v>4.3578667640686</c:v>
                </c:pt>
                <c:pt idx="4358" formatCode="General">
                  <c:v>4.3588666915893501</c:v>
                </c:pt>
                <c:pt idx="4359" formatCode="General">
                  <c:v>4.3598666191101003</c:v>
                </c:pt>
                <c:pt idx="4360" formatCode="General">
                  <c:v>4.3608665466308496</c:v>
                </c:pt>
                <c:pt idx="4361" formatCode="General">
                  <c:v>4.3618664741516104</c:v>
                </c:pt>
                <c:pt idx="4362" formatCode="General">
                  <c:v>4.3628664016723597</c:v>
                </c:pt>
                <c:pt idx="4363" formatCode="General">
                  <c:v>4.3638663291931099</c:v>
                </c:pt>
                <c:pt idx="4364" formatCode="General">
                  <c:v>4.3648662567138601</c:v>
                </c:pt>
                <c:pt idx="4365" formatCode="General">
                  <c:v>4.3658661842346103</c:v>
                </c:pt>
                <c:pt idx="4366" formatCode="General">
                  <c:v>4.3668661117553702</c:v>
                </c:pt>
                <c:pt idx="4367" formatCode="General">
                  <c:v>4.3678660392761204</c:v>
                </c:pt>
                <c:pt idx="4368" formatCode="General">
                  <c:v>4.3688659667968697</c:v>
                </c:pt>
                <c:pt idx="4369" formatCode="General">
                  <c:v>4.3698658943176198</c:v>
                </c:pt>
                <c:pt idx="4370" formatCode="General">
                  <c:v>4.37086582183837</c:v>
                </c:pt>
                <c:pt idx="4371" formatCode="General">
                  <c:v>4.37186574935913</c:v>
                </c:pt>
                <c:pt idx="4372" formatCode="General">
                  <c:v>4.3728656768798801</c:v>
                </c:pt>
                <c:pt idx="4373" formatCode="General">
                  <c:v>4.3738656044006303</c:v>
                </c:pt>
                <c:pt idx="4374" formatCode="General">
                  <c:v>4.3748655319213796</c:v>
                </c:pt>
                <c:pt idx="4375" formatCode="General">
                  <c:v>4.3758654594421298</c:v>
                </c:pt>
                <c:pt idx="4376" formatCode="General">
                  <c:v>4.3768653869628897</c:v>
                </c:pt>
                <c:pt idx="4377" formatCode="General">
                  <c:v>4.3778653144836399</c:v>
                </c:pt>
                <c:pt idx="4378" formatCode="General">
                  <c:v>4.3788652420043901</c:v>
                </c:pt>
                <c:pt idx="4379" formatCode="General">
                  <c:v>4.3798651695251403</c:v>
                </c:pt>
                <c:pt idx="4380" formatCode="General">
                  <c:v>4.3808650970458896</c:v>
                </c:pt>
                <c:pt idx="4381" formatCode="General">
                  <c:v>4.3818650245666504</c:v>
                </c:pt>
                <c:pt idx="4382" formatCode="General">
                  <c:v>4.3828649520873997</c:v>
                </c:pt>
                <c:pt idx="4383" formatCode="General">
                  <c:v>4.3838648796081499</c:v>
                </c:pt>
                <c:pt idx="4384" formatCode="General">
                  <c:v>4.3848648071289</c:v>
                </c:pt>
                <c:pt idx="4385" formatCode="General">
                  <c:v>4.3858647346496502</c:v>
                </c:pt>
                <c:pt idx="4386" formatCode="General">
                  <c:v>4.3868646621704102</c:v>
                </c:pt>
                <c:pt idx="4387" formatCode="General">
                  <c:v>4.3878645896911603</c:v>
                </c:pt>
                <c:pt idx="4388" formatCode="General">
                  <c:v>4.3888645172119096</c:v>
                </c:pt>
                <c:pt idx="4389" formatCode="General">
                  <c:v>4.3898644447326598</c:v>
                </c:pt>
                <c:pt idx="4390" formatCode="General">
                  <c:v>4.39086437225341</c:v>
                </c:pt>
                <c:pt idx="4391" formatCode="General">
                  <c:v>4.3918642997741602</c:v>
                </c:pt>
                <c:pt idx="4392" formatCode="General">
                  <c:v>4.3928642272949201</c:v>
                </c:pt>
                <c:pt idx="4393" formatCode="General">
                  <c:v>4.3938641548156703</c:v>
                </c:pt>
                <c:pt idx="4394" formatCode="General">
                  <c:v>4.3948640823364196</c:v>
                </c:pt>
                <c:pt idx="4395" formatCode="General">
                  <c:v>4.3958640098571697</c:v>
                </c:pt>
                <c:pt idx="4396" formatCode="General">
                  <c:v>4.3968639373779199</c:v>
                </c:pt>
                <c:pt idx="4397" formatCode="General">
                  <c:v>4.3978638648986799</c:v>
                </c:pt>
                <c:pt idx="4398" formatCode="General">
                  <c:v>4.39886379241943</c:v>
                </c:pt>
                <c:pt idx="4399" formatCode="General">
                  <c:v>4.3998637199401802</c:v>
                </c:pt>
                <c:pt idx="4400" formatCode="General">
                  <c:v>4.4008636474609304</c:v>
                </c:pt>
                <c:pt idx="4401" formatCode="General">
                  <c:v>4.4018635749816797</c:v>
                </c:pt>
                <c:pt idx="4402" formatCode="General">
                  <c:v>4.4028635025024396</c:v>
                </c:pt>
                <c:pt idx="4403" formatCode="General">
                  <c:v>4.4038634300231898</c:v>
                </c:pt>
                <c:pt idx="4404" formatCode="General">
                  <c:v>4.40486335754394</c:v>
                </c:pt>
                <c:pt idx="4405" formatCode="General">
                  <c:v>4.4058632850646902</c:v>
                </c:pt>
                <c:pt idx="4406" formatCode="General">
                  <c:v>4.4068632125854403</c:v>
                </c:pt>
                <c:pt idx="4407" formatCode="General">
                  <c:v>4.4078631401062003</c:v>
                </c:pt>
                <c:pt idx="4408" formatCode="General">
                  <c:v>4.4088630676269496</c:v>
                </c:pt>
                <c:pt idx="4409" formatCode="General">
                  <c:v>4.4098629951476997</c:v>
                </c:pt>
                <c:pt idx="4410" formatCode="General">
                  <c:v>4.4108629226684499</c:v>
                </c:pt>
                <c:pt idx="4411" formatCode="General">
                  <c:v>4.4118628501892001</c:v>
                </c:pt>
                <c:pt idx="4412" formatCode="General">
                  <c:v>4.41286277770996</c:v>
                </c:pt>
                <c:pt idx="4413" formatCode="General">
                  <c:v>4.4138627052307102</c:v>
                </c:pt>
                <c:pt idx="4414" formatCode="General">
                  <c:v>4.4148626327514604</c:v>
                </c:pt>
                <c:pt idx="4415" formatCode="General">
                  <c:v>4.4158625602722097</c:v>
                </c:pt>
                <c:pt idx="4416" formatCode="General">
                  <c:v>4.4168624877929599</c:v>
                </c:pt>
                <c:pt idx="4417" formatCode="General">
                  <c:v>4.4178624153137198</c:v>
                </c:pt>
                <c:pt idx="4418" formatCode="General">
                  <c:v>4.41886234283447</c:v>
                </c:pt>
                <c:pt idx="4419" formatCode="General">
                  <c:v>4.4198622703552202</c:v>
                </c:pt>
                <c:pt idx="4420" formatCode="General">
                  <c:v>4.4208621978759703</c:v>
                </c:pt>
                <c:pt idx="4421" formatCode="General">
                  <c:v>4.4218621253967196</c:v>
                </c:pt>
                <c:pt idx="4422" formatCode="General">
                  <c:v>4.4228620529174796</c:v>
                </c:pt>
                <c:pt idx="4423" formatCode="General">
                  <c:v>4.4238619804382298</c:v>
                </c:pt>
                <c:pt idx="4424" formatCode="General">
                  <c:v>4.4248619079589799</c:v>
                </c:pt>
                <c:pt idx="4425" formatCode="General">
                  <c:v>4.4258618354797301</c:v>
                </c:pt>
                <c:pt idx="4426" formatCode="General">
                  <c:v>4.4268617630004803</c:v>
                </c:pt>
                <c:pt idx="4427" formatCode="General">
                  <c:v>4.4278616905212402</c:v>
                </c:pt>
                <c:pt idx="4428" formatCode="General">
                  <c:v>4.4288616180419904</c:v>
                </c:pt>
                <c:pt idx="4429" formatCode="General">
                  <c:v>4.4298615455627397</c:v>
                </c:pt>
                <c:pt idx="4430" formatCode="General">
                  <c:v>4.4308614730834899</c:v>
                </c:pt>
                <c:pt idx="4431" formatCode="General">
                  <c:v>4.4318614006042401</c:v>
                </c:pt>
                <c:pt idx="4432" formatCode="General">
                  <c:v>4.432861328125</c:v>
                </c:pt>
                <c:pt idx="4433" formatCode="General">
                  <c:v>4.4338612556457502</c:v>
                </c:pt>
                <c:pt idx="4434" formatCode="General">
                  <c:v>4.4348611831665004</c:v>
                </c:pt>
                <c:pt idx="4435" formatCode="General">
                  <c:v>4.4358611106872496</c:v>
                </c:pt>
                <c:pt idx="4436" formatCode="General">
                  <c:v>4.4368610382079998</c:v>
                </c:pt>
                <c:pt idx="4437" formatCode="General">
                  <c:v>4.43786096572875</c:v>
                </c:pt>
                <c:pt idx="4438" formatCode="General">
                  <c:v>4.4388608932495099</c:v>
                </c:pt>
                <c:pt idx="4439" formatCode="General">
                  <c:v>4.4398608207702601</c:v>
                </c:pt>
                <c:pt idx="4440" formatCode="General">
                  <c:v>4.4408607482910103</c:v>
                </c:pt>
                <c:pt idx="4441" formatCode="General">
                  <c:v>4.4418606758117596</c:v>
                </c:pt>
                <c:pt idx="4442" formatCode="General">
                  <c:v>4.4428606033325098</c:v>
                </c:pt>
                <c:pt idx="4443" formatCode="General">
                  <c:v>4.4438605308532697</c:v>
                </c:pt>
                <c:pt idx="4444" formatCode="General">
                  <c:v>4.4448604583740199</c:v>
                </c:pt>
                <c:pt idx="4445" formatCode="General">
                  <c:v>4.4458603858947701</c:v>
                </c:pt>
                <c:pt idx="4446" formatCode="General">
                  <c:v>4.4468603134155202</c:v>
                </c:pt>
                <c:pt idx="4447" formatCode="General">
                  <c:v>4.4478602409362704</c:v>
                </c:pt>
                <c:pt idx="4448" formatCode="General">
                  <c:v>4.4488601684570304</c:v>
                </c:pt>
                <c:pt idx="4449" formatCode="General">
                  <c:v>4.4498600959777797</c:v>
                </c:pt>
                <c:pt idx="4450" formatCode="General">
                  <c:v>4.4508600234985298</c:v>
                </c:pt>
                <c:pt idx="4451" formatCode="General">
                  <c:v>4.45185995101928</c:v>
                </c:pt>
                <c:pt idx="4452" formatCode="General">
                  <c:v>4.4528598785400302</c:v>
                </c:pt>
                <c:pt idx="4453" formatCode="General">
                  <c:v>4.4538598060607901</c:v>
                </c:pt>
                <c:pt idx="4454" formatCode="General">
                  <c:v>4.4548597335815403</c:v>
                </c:pt>
                <c:pt idx="4455" formatCode="General">
                  <c:v>4.4558596611022896</c:v>
                </c:pt>
                <c:pt idx="4456" formatCode="General">
                  <c:v>4.4568595886230398</c:v>
                </c:pt>
                <c:pt idx="4457" formatCode="General">
                  <c:v>4.4578595161437899</c:v>
                </c:pt>
                <c:pt idx="4458" formatCode="General">
                  <c:v>4.4588594436645499</c:v>
                </c:pt>
                <c:pt idx="4459" formatCode="General">
                  <c:v>4.4598593711853001</c:v>
                </c:pt>
                <c:pt idx="4460" formatCode="General">
                  <c:v>4.4608592987060502</c:v>
                </c:pt>
                <c:pt idx="4461" formatCode="General">
                  <c:v>4.4618592262268004</c:v>
                </c:pt>
                <c:pt idx="4462" formatCode="General">
                  <c:v>4.4628591537475497</c:v>
                </c:pt>
                <c:pt idx="4463" formatCode="General">
                  <c:v>4.4638590812683097</c:v>
                </c:pt>
                <c:pt idx="4464" formatCode="General">
                  <c:v>4.4648590087890598</c:v>
                </c:pt>
                <c:pt idx="4465" formatCode="General">
                  <c:v>4.46585893630981</c:v>
                </c:pt>
                <c:pt idx="4466" formatCode="General">
                  <c:v>4.4668588638305602</c:v>
                </c:pt>
                <c:pt idx="4467" formatCode="General">
                  <c:v>4.4678587913513104</c:v>
                </c:pt>
                <c:pt idx="4468" formatCode="General">
                  <c:v>4.4688587188720703</c:v>
                </c:pt>
                <c:pt idx="4469" formatCode="General">
                  <c:v>4.4698586463928196</c:v>
                </c:pt>
                <c:pt idx="4470" formatCode="General">
                  <c:v>4.4708585739135698</c:v>
                </c:pt>
                <c:pt idx="4471" formatCode="General">
                  <c:v>4.47185850143432</c:v>
                </c:pt>
                <c:pt idx="4472" formatCode="General">
                  <c:v>4.4728584289550701</c:v>
                </c:pt>
                <c:pt idx="4473" formatCode="General">
                  <c:v>4.4738583564758301</c:v>
                </c:pt>
                <c:pt idx="4474" formatCode="General">
                  <c:v>4.4748582839965803</c:v>
                </c:pt>
                <c:pt idx="4475" formatCode="General">
                  <c:v>4.4758582115173304</c:v>
                </c:pt>
                <c:pt idx="4476" formatCode="General">
                  <c:v>4.4768581390380797</c:v>
                </c:pt>
                <c:pt idx="4477" formatCode="General">
                  <c:v>4.4778580665588299</c:v>
                </c:pt>
                <c:pt idx="4478" formatCode="General">
                  <c:v>4.4788579940795801</c:v>
                </c:pt>
                <c:pt idx="4479" formatCode="General">
                  <c:v>4.47985792160034</c:v>
                </c:pt>
                <c:pt idx="4480" formatCode="General">
                  <c:v>4.4808578491210902</c:v>
                </c:pt>
                <c:pt idx="4481" formatCode="General">
                  <c:v>4.4818577766418404</c:v>
                </c:pt>
                <c:pt idx="4482" formatCode="General">
                  <c:v>4.4828577041625897</c:v>
                </c:pt>
                <c:pt idx="4483" formatCode="General">
                  <c:v>4.4838576316833398</c:v>
                </c:pt>
                <c:pt idx="4484" formatCode="General">
                  <c:v>4.4848575592040998</c:v>
                </c:pt>
                <c:pt idx="4485" formatCode="General">
                  <c:v>4.48585748672485</c:v>
                </c:pt>
                <c:pt idx="4486" formatCode="General">
                  <c:v>4.4868574142456001</c:v>
                </c:pt>
                <c:pt idx="4487" formatCode="General">
                  <c:v>4.4878573417663503</c:v>
                </c:pt>
                <c:pt idx="4488" formatCode="General">
                  <c:v>4.4888572692870996</c:v>
                </c:pt>
                <c:pt idx="4489" formatCode="General">
                  <c:v>4.4898571968078604</c:v>
                </c:pt>
                <c:pt idx="4490" formatCode="General">
                  <c:v>4.4908571243286097</c:v>
                </c:pt>
                <c:pt idx="4491" formatCode="General">
                  <c:v>4.4918570518493599</c:v>
                </c:pt>
                <c:pt idx="4492" formatCode="General">
                  <c:v>4.4928569793701101</c:v>
                </c:pt>
                <c:pt idx="4493" formatCode="General">
                  <c:v>4.4938569068908603</c:v>
                </c:pt>
                <c:pt idx="4494" formatCode="General">
                  <c:v>4.4948568344116202</c:v>
                </c:pt>
                <c:pt idx="4495" formatCode="General">
                  <c:v>4.4958567619323704</c:v>
                </c:pt>
                <c:pt idx="4496" formatCode="General">
                  <c:v>4.4968566894531197</c:v>
                </c:pt>
                <c:pt idx="4497" formatCode="General">
                  <c:v>4.4978566169738698</c:v>
                </c:pt>
                <c:pt idx="4498" formatCode="General">
                  <c:v>4.49885654449462</c:v>
                </c:pt>
                <c:pt idx="4499" formatCode="General">
                  <c:v>4.49985647201538</c:v>
                </c:pt>
                <c:pt idx="4500" formatCode="General">
                  <c:v>4.5008563995361301</c:v>
                </c:pt>
                <c:pt idx="4501" formatCode="General">
                  <c:v>4.5018563270568803</c:v>
                </c:pt>
                <c:pt idx="4502" formatCode="General">
                  <c:v>4.5028562545776296</c:v>
                </c:pt>
                <c:pt idx="4503" formatCode="General">
                  <c:v>4.5038561820983798</c:v>
                </c:pt>
                <c:pt idx="4504" formatCode="General">
                  <c:v>4.5048561096191397</c:v>
                </c:pt>
                <c:pt idx="4505" formatCode="General">
                  <c:v>4.5058560371398899</c:v>
                </c:pt>
                <c:pt idx="4506" formatCode="General">
                  <c:v>4.5068559646606401</c:v>
                </c:pt>
                <c:pt idx="4507" formatCode="General">
                  <c:v>4.5078558921813903</c:v>
                </c:pt>
                <c:pt idx="4508" formatCode="General">
                  <c:v>4.5088558197021396</c:v>
                </c:pt>
                <c:pt idx="4509" formatCode="General">
                  <c:v>4.5098557472229004</c:v>
                </c:pt>
                <c:pt idx="4510" formatCode="General">
                  <c:v>4.5108556747436497</c:v>
                </c:pt>
                <c:pt idx="4511" formatCode="General">
                  <c:v>4.5118556022643999</c:v>
                </c:pt>
                <c:pt idx="4512" formatCode="General">
                  <c:v>4.51285552978515</c:v>
                </c:pt>
                <c:pt idx="4513" formatCode="General">
                  <c:v>4.5138554573059002</c:v>
                </c:pt>
                <c:pt idx="4514" formatCode="General">
                  <c:v>4.5148553848266602</c:v>
                </c:pt>
                <c:pt idx="4515" formatCode="General">
                  <c:v>4.5158553123474103</c:v>
                </c:pt>
                <c:pt idx="4516" formatCode="General">
                  <c:v>4.5168552398681596</c:v>
                </c:pt>
                <c:pt idx="4517" formatCode="General">
                  <c:v>4.5178551673889098</c:v>
                </c:pt>
                <c:pt idx="4518" formatCode="General">
                  <c:v>4.51885509490966</c:v>
                </c:pt>
                <c:pt idx="4519" formatCode="General">
                  <c:v>4.5198550224304102</c:v>
                </c:pt>
                <c:pt idx="4520" formatCode="General">
                  <c:v>4.5208549499511701</c:v>
                </c:pt>
                <c:pt idx="4521" formatCode="General">
                  <c:v>4.5218548774719203</c:v>
                </c:pt>
                <c:pt idx="4522" formatCode="General">
                  <c:v>4.5228548049926696</c:v>
                </c:pt>
                <c:pt idx="4523" formatCode="General">
                  <c:v>4.5238547325134197</c:v>
                </c:pt>
                <c:pt idx="4524" formatCode="General">
                  <c:v>4.5248546600341699</c:v>
                </c:pt>
                <c:pt idx="4525" formatCode="General">
                  <c:v>4.5258545875549299</c:v>
                </c:pt>
                <c:pt idx="4526" formatCode="General">
                  <c:v>4.52685451507568</c:v>
                </c:pt>
                <c:pt idx="4527" formatCode="General">
                  <c:v>4.5278544425964302</c:v>
                </c:pt>
                <c:pt idx="4528" formatCode="General">
                  <c:v>4.5288543701171804</c:v>
                </c:pt>
                <c:pt idx="4529" formatCode="General">
                  <c:v>4.5298542976379297</c:v>
                </c:pt>
                <c:pt idx="4530" formatCode="General">
                  <c:v>4.5308542251586896</c:v>
                </c:pt>
                <c:pt idx="4531" formatCode="General">
                  <c:v>4.5318541526794398</c:v>
                </c:pt>
                <c:pt idx="4532" formatCode="General">
                  <c:v>4.53285408020019</c:v>
                </c:pt>
                <c:pt idx="4533" formatCode="General">
                  <c:v>4.5338540077209402</c:v>
                </c:pt>
                <c:pt idx="4534" formatCode="General">
                  <c:v>4.5348539352416903</c:v>
                </c:pt>
                <c:pt idx="4535" formatCode="General">
                  <c:v>4.5358538627624503</c:v>
                </c:pt>
                <c:pt idx="4536" formatCode="General">
                  <c:v>4.5368537902831996</c:v>
                </c:pt>
                <c:pt idx="4537" formatCode="General">
                  <c:v>4.5378537178039497</c:v>
                </c:pt>
                <c:pt idx="4538" formatCode="General">
                  <c:v>4.5388536453246999</c:v>
                </c:pt>
                <c:pt idx="4539" formatCode="General">
                  <c:v>4.5398535728454501</c:v>
                </c:pt>
                <c:pt idx="4540" formatCode="General">
                  <c:v>4.54085350036621</c:v>
                </c:pt>
                <c:pt idx="4541" formatCode="General">
                  <c:v>4.5418534278869602</c:v>
                </c:pt>
                <c:pt idx="4542" formatCode="General">
                  <c:v>4.5428533554077104</c:v>
                </c:pt>
                <c:pt idx="4543" formatCode="General">
                  <c:v>4.5438532829284597</c:v>
                </c:pt>
                <c:pt idx="4544" formatCode="General">
                  <c:v>4.5448532104492099</c:v>
                </c:pt>
                <c:pt idx="4545" formatCode="General">
                  <c:v>4.5458531379699698</c:v>
                </c:pt>
                <c:pt idx="4546" formatCode="General">
                  <c:v>4.54685306549072</c:v>
                </c:pt>
                <c:pt idx="4547" formatCode="General">
                  <c:v>4.5478529930114702</c:v>
                </c:pt>
                <c:pt idx="4548" formatCode="General">
                  <c:v>4.5488529205322203</c:v>
                </c:pt>
                <c:pt idx="4549" formatCode="General">
                  <c:v>4.5498528480529696</c:v>
                </c:pt>
                <c:pt idx="4550" formatCode="General">
                  <c:v>4.5508527755737296</c:v>
                </c:pt>
                <c:pt idx="4551" formatCode="General">
                  <c:v>4.5518527030944798</c:v>
                </c:pt>
                <c:pt idx="4552" formatCode="General">
                  <c:v>4.5528526306152299</c:v>
                </c:pt>
                <c:pt idx="4553" formatCode="General">
                  <c:v>4.5538525581359801</c:v>
                </c:pt>
                <c:pt idx="4554" formatCode="General">
                  <c:v>4.5548524856567303</c:v>
                </c:pt>
                <c:pt idx="4555" formatCode="General">
                  <c:v>4.5558524131774902</c:v>
                </c:pt>
                <c:pt idx="4556" formatCode="General">
                  <c:v>4.5568523406982404</c:v>
                </c:pt>
                <c:pt idx="4557" formatCode="General">
                  <c:v>4.5578522682189897</c:v>
                </c:pt>
                <c:pt idx="4558" formatCode="General">
                  <c:v>4.5588521957397399</c:v>
                </c:pt>
                <c:pt idx="4559" formatCode="General">
                  <c:v>4.5598521232604901</c:v>
                </c:pt>
                <c:pt idx="4560" formatCode="General">
                  <c:v>4.56085205078125</c:v>
                </c:pt>
                <c:pt idx="4561" formatCode="General">
                  <c:v>4.5618519783020002</c:v>
                </c:pt>
                <c:pt idx="4562" formatCode="General">
                  <c:v>4.5628519058227504</c:v>
                </c:pt>
                <c:pt idx="4563" formatCode="General">
                  <c:v>4.5638518333434996</c:v>
                </c:pt>
                <c:pt idx="4564" formatCode="General">
                  <c:v>4.5648517608642498</c:v>
                </c:pt>
                <c:pt idx="4565" formatCode="General">
                  <c:v>4.565851688385</c:v>
                </c:pt>
                <c:pt idx="4566" formatCode="General">
                  <c:v>4.5668516159057599</c:v>
                </c:pt>
                <c:pt idx="4567" formatCode="General">
                  <c:v>4.5678515434265101</c:v>
                </c:pt>
                <c:pt idx="4568" formatCode="General">
                  <c:v>4.5688514709472603</c:v>
                </c:pt>
                <c:pt idx="4569" formatCode="General">
                  <c:v>4.5698513984680096</c:v>
                </c:pt>
                <c:pt idx="4570" formatCode="General">
                  <c:v>4.5708513259887598</c:v>
                </c:pt>
                <c:pt idx="4571" formatCode="General">
                  <c:v>4.5718512535095197</c:v>
                </c:pt>
                <c:pt idx="4572" formatCode="General">
                  <c:v>4.5728511810302699</c:v>
                </c:pt>
                <c:pt idx="4573" formatCode="General">
                  <c:v>4.5738511085510201</c:v>
                </c:pt>
                <c:pt idx="4574" formatCode="General">
                  <c:v>4.5748510360717702</c:v>
                </c:pt>
                <c:pt idx="4575" formatCode="General">
                  <c:v>4.5758509635925204</c:v>
                </c:pt>
                <c:pt idx="4576" formatCode="General">
                  <c:v>4.5768508911132804</c:v>
                </c:pt>
                <c:pt idx="4577" formatCode="General">
                  <c:v>4.5778508186340297</c:v>
                </c:pt>
                <c:pt idx="4578" formatCode="General">
                  <c:v>4.5788507461547798</c:v>
                </c:pt>
                <c:pt idx="4579" formatCode="General">
                  <c:v>4.57985067367553</c:v>
                </c:pt>
                <c:pt idx="4580" formatCode="General">
                  <c:v>4.5808506011962802</c:v>
                </c:pt>
                <c:pt idx="4581" formatCode="General">
                  <c:v>4.5818505287170401</c:v>
                </c:pt>
                <c:pt idx="4582" formatCode="General">
                  <c:v>4.5828504562377903</c:v>
                </c:pt>
                <c:pt idx="4583" formatCode="General">
                  <c:v>4.5838503837585396</c:v>
                </c:pt>
                <c:pt idx="4584" formatCode="General">
                  <c:v>4.5848503112792898</c:v>
                </c:pt>
                <c:pt idx="4585" formatCode="General">
                  <c:v>4.5858502388000399</c:v>
                </c:pt>
                <c:pt idx="4586" formatCode="General">
                  <c:v>4.5868501663207999</c:v>
                </c:pt>
                <c:pt idx="4587" formatCode="General">
                  <c:v>4.5878500938415501</c:v>
                </c:pt>
                <c:pt idx="4588" formatCode="General">
                  <c:v>4.5888500213623002</c:v>
                </c:pt>
                <c:pt idx="4589" formatCode="General">
                  <c:v>4.5898499488830504</c:v>
                </c:pt>
                <c:pt idx="4590" formatCode="General">
                  <c:v>4.5908498764037997</c:v>
                </c:pt>
                <c:pt idx="4591" formatCode="General">
                  <c:v>4.5918498039245597</c:v>
                </c:pt>
                <c:pt idx="4592" formatCode="General">
                  <c:v>4.5928497314453098</c:v>
                </c:pt>
                <c:pt idx="4593" formatCode="General">
                  <c:v>4.59384965896606</c:v>
                </c:pt>
                <c:pt idx="4594" formatCode="General">
                  <c:v>4.5948495864868102</c:v>
                </c:pt>
                <c:pt idx="4595" formatCode="General">
                  <c:v>4.5958495140075604</c:v>
                </c:pt>
                <c:pt idx="4596" formatCode="General">
                  <c:v>4.5968494415283203</c:v>
                </c:pt>
                <c:pt idx="4597" formatCode="General">
                  <c:v>4.5978493690490696</c:v>
                </c:pt>
                <c:pt idx="4598" formatCode="General">
                  <c:v>4.5988492965698198</c:v>
                </c:pt>
                <c:pt idx="4599" formatCode="General">
                  <c:v>4.59984922409057</c:v>
                </c:pt>
                <c:pt idx="4600" formatCode="General">
                  <c:v>4.6008491516113201</c:v>
                </c:pt>
                <c:pt idx="4601" formatCode="General">
                  <c:v>4.6018490791320801</c:v>
                </c:pt>
                <c:pt idx="4602" formatCode="General">
                  <c:v>4.6028490066528303</c:v>
                </c:pt>
                <c:pt idx="4603" formatCode="General">
                  <c:v>4.6038489341735804</c:v>
                </c:pt>
                <c:pt idx="4604" formatCode="General">
                  <c:v>4.6048488616943297</c:v>
                </c:pt>
                <c:pt idx="4605" formatCode="General">
                  <c:v>4.6058487892150799</c:v>
                </c:pt>
                <c:pt idx="4606" formatCode="General">
                  <c:v>4.6068487167358301</c:v>
                </c:pt>
                <c:pt idx="4607" formatCode="General">
                  <c:v>4.60784864425659</c:v>
                </c:pt>
                <c:pt idx="4608" formatCode="General">
                  <c:v>4.6088485717773402</c:v>
                </c:pt>
                <c:pt idx="4609" formatCode="General">
                  <c:v>4.6098484992980904</c:v>
                </c:pt>
                <c:pt idx="4610" formatCode="General">
                  <c:v>4.6108484268188397</c:v>
                </c:pt>
                <c:pt idx="4611" formatCode="General">
                  <c:v>4.6118483543395898</c:v>
                </c:pt>
                <c:pt idx="4612" formatCode="General">
                  <c:v>4.6128482818603498</c:v>
                </c:pt>
                <c:pt idx="4613" formatCode="General">
                  <c:v>4.6138482093811</c:v>
                </c:pt>
                <c:pt idx="4614" formatCode="General">
                  <c:v>4.6148481369018501</c:v>
                </c:pt>
                <c:pt idx="4615" formatCode="General">
                  <c:v>4.6158480644226003</c:v>
                </c:pt>
                <c:pt idx="4616" formatCode="General">
                  <c:v>4.6168479919433496</c:v>
                </c:pt>
                <c:pt idx="4617" formatCode="General">
                  <c:v>4.6178479194641104</c:v>
                </c:pt>
                <c:pt idx="4618" formatCode="General">
                  <c:v>4.6188478469848597</c:v>
                </c:pt>
                <c:pt idx="4619" formatCode="General">
                  <c:v>4.6198477745056099</c:v>
                </c:pt>
                <c:pt idx="4620" formatCode="General">
                  <c:v>4.6208477020263601</c:v>
                </c:pt>
                <c:pt idx="4621" formatCode="General">
                  <c:v>4.6218476295471103</c:v>
                </c:pt>
                <c:pt idx="4622" formatCode="General">
                  <c:v>4.6228475570678702</c:v>
                </c:pt>
                <c:pt idx="4623" formatCode="General">
                  <c:v>4.6238474845886204</c:v>
                </c:pt>
                <c:pt idx="4624" formatCode="General">
                  <c:v>4.6248474121093697</c:v>
                </c:pt>
                <c:pt idx="4625" formatCode="General">
                  <c:v>4.6258473396301198</c:v>
                </c:pt>
                <c:pt idx="4626" formatCode="General">
                  <c:v>4.62684726715087</c:v>
                </c:pt>
                <c:pt idx="4627" formatCode="General">
                  <c:v>4.62784719467163</c:v>
                </c:pt>
                <c:pt idx="4628" formatCode="General">
                  <c:v>4.6288471221923801</c:v>
                </c:pt>
                <c:pt idx="4629" formatCode="General">
                  <c:v>4.6298470497131303</c:v>
                </c:pt>
                <c:pt idx="4630" formatCode="General">
                  <c:v>4.6308469772338796</c:v>
                </c:pt>
                <c:pt idx="4631" formatCode="General">
                  <c:v>4.6318469047546298</c:v>
                </c:pt>
                <c:pt idx="4632" formatCode="General">
                  <c:v>4.6328468322753897</c:v>
                </c:pt>
                <c:pt idx="4633" formatCode="General">
                  <c:v>4.6338467597961399</c:v>
                </c:pt>
                <c:pt idx="4634" formatCode="General">
                  <c:v>4.6348466873168901</c:v>
                </c:pt>
                <c:pt idx="4635" formatCode="General">
                  <c:v>4.6358466148376403</c:v>
                </c:pt>
                <c:pt idx="4636" formatCode="General">
                  <c:v>4.6368465423583896</c:v>
                </c:pt>
                <c:pt idx="4637" formatCode="General">
                  <c:v>4.6378464698791504</c:v>
                </c:pt>
                <c:pt idx="4638" formatCode="General">
                  <c:v>4.6388463973998997</c:v>
                </c:pt>
                <c:pt idx="4639" formatCode="General">
                  <c:v>4.6398463249206499</c:v>
                </c:pt>
                <c:pt idx="4640" formatCode="General">
                  <c:v>4.6408462524414</c:v>
                </c:pt>
                <c:pt idx="4641" formatCode="General">
                  <c:v>4.6418461799621502</c:v>
                </c:pt>
                <c:pt idx="4642" formatCode="General">
                  <c:v>4.6428461074829102</c:v>
                </c:pt>
                <c:pt idx="4643" formatCode="General">
                  <c:v>4.6438460350036603</c:v>
                </c:pt>
                <c:pt idx="4644" formatCode="General">
                  <c:v>4.6448459625244096</c:v>
                </c:pt>
                <c:pt idx="4645" formatCode="General">
                  <c:v>4.6458458900451598</c:v>
                </c:pt>
                <c:pt idx="4646" formatCode="General">
                  <c:v>4.64684581756591</c:v>
                </c:pt>
                <c:pt idx="4647" formatCode="General">
                  <c:v>4.6478457450866602</c:v>
                </c:pt>
                <c:pt idx="4648" formatCode="General">
                  <c:v>4.6488456726074201</c:v>
                </c:pt>
                <c:pt idx="4649" formatCode="General">
                  <c:v>4.6498456001281703</c:v>
                </c:pt>
                <c:pt idx="4650" formatCode="General">
                  <c:v>4.6508455276489196</c:v>
                </c:pt>
                <c:pt idx="4651" formatCode="General">
                  <c:v>4.6518454551696697</c:v>
                </c:pt>
                <c:pt idx="4652" formatCode="General">
                  <c:v>4.6528453826904199</c:v>
                </c:pt>
                <c:pt idx="4653" formatCode="General">
                  <c:v>4.6538453102111799</c:v>
                </c:pt>
                <c:pt idx="4654" formatCode="General">
                  <c:v>4.65484523773193</c:v>
                </c:pt>
                <c:pt idx="4655" formatCode="General">
                  <c:v>4.6558451652526802</c:v>
                </c:pt>
                <c:pt idx="4656" formatCode="General">
                  <c:v>4.6568450927734304</c:v>
                </c:pt>
                <c:pt idx="4657" formatCode="General">
                  <c:v>4.6578450202941797</c:v>
                </c:pt>
                <c:pt idx="4658" formatCode="General">
                  <c:v>4.6588449478149396</c:v>
                </c:pt>
                <c:pt idx="4659" formatCode="General">
                  <c:v>4.6598448753356898</c:v>
                </c:pt>
                <c:pt idx="4660" formatCode="General">
                  <c:v>4.66084480285644</c:v>
                </c:pt>
                <c:pt idx="4661" formatCode="General">
                  <c:v>4.6618447303771902</c:v>
                </c:pt>
                <c:pt idx="4662" formatCode="General">
                  <c:v>4.6628446578979403</c:v>
                </c:pt>
                <c:pt idx="4663" formatCode="General">
                  <c:v>4.6638445854187003</c:v>
                </c:pt>
                <c:pt idx="4664" formatCode="General">
                  <c:v>4.6648445129394496</c:v>
                </c:pt>
                <c:pt idx="4665" formatCode="General">
                  <c:v>4.6658444404601997</c:v>
                </c:pt>
                <c:pt idx="4666" formatCode="General">
                  <c:v>4.6668443679809499</c:v>
                </c:pt>
                <c:pt idx="4667" formatCode="General">
                  <c:v>4.6678442955017001</c:v>
                </c:pt>
                <c:pt idx="4668" formatCode="General">
                  <c:v>4.66884422302246</c:v>
                </c:pt>
                <c:pt idx="4669" formatCode="General">
                  <c:v>4.6698441505432102</c:v>
                </c:pt>
                <c:pt idx="4670" formatCode="General">
                  <c:v>4.6708440780639604</c:v>
                </c:pt>
                <c:pt idx="4671" formatCode="General">
                  <c:v>4.6718440055847097</c:v>
                </c:pt>
                <c:pt idx="4672" formatCode="General">
                  <c:v>4.6728439331054599</c:v>
                </c:pt>
                <c:pt idx="4673" formatCode="General">
                  <c:v>4.6738438606262198</c:v>
                </c:pt>
                <c:pt idx="4674" formatCode="General">
                  <c:v>4.67484378814697</c:v>
                </c:pt>
                <c:pt idx="4675" formatCode="General">
                  <c:v>4.6758437156677202</c:v>
                </c:pt>
                <c:pt idx="4676" formatCode="General">
                  <c:v>4.6768436431884703</c:v>
                </c:pt>
                <c:pt idx="4677" formatCode="General">
                  <c:v>4.6778435707092196</c:v>
                </c:pt>
                <c:pt idx="4678" formatCode="General">
                  <c:v>4.6788434982299796</c:v>
                </c:pt>
                <c:pt idx="4679" formatCode="General">
                  <c:v>4.6798434257507298</c:v>
                </c:pt>
                <c:pt idx="4680" formatCode="General">
                  <c:v>4.6808433532714799</c:v>
                </c:pt>
                <c:pt idx="4681" formatCode="General">
                  <c:v>4.6818432807922301</c:v>
                </c:pt>
                <c:pt idx="4682" formatCode="General">
                  <c:v>4.6828432083129803</c:v>
                </c:pt>
                <c:pt idx="4683" formatCode="General">
                  <c:v>4.6838431358337402</c:v>
                </c:pt>
                <c:pt idx="4684" formatCode="General">
                  <c:v>4.6848430633544904</c:v>
                </c:pt>
                <c:pt idx="4685" formatCode="General">
                  <c:v>4.6858429908752397</c:v>
                </c:pt>
                <c:pt idx="4686" formatCode="General">
                  <c:v>4.6868429183959899</c:v>
                </c:pt>
                <c:pt idx="4687" formatCode="General">
                  <c:v>4.6878428459167401</c:v>
                </c:pt>
                <c:pt idx="4688" formatCode="General">
                  <c:v>4.6888427734375</c:v>
                </c:pt>
                <c:pt idx="4689" formatCode="General">
                  <c:v>4.6898427009582502</c:v>
                </c:pt>
                <c:pt idx="4690" formatCode="General">
                  <c:v>4.6908426284790004</c:v>
                </c:pt>
                <c:pt idx="4691" formatCode="General">
                  <c:v>4.6918425559997496</c:v>
                </c:pt>
                <c:pt idx="4692" formatCode="General">
                  <c:v>4.6928424835204998</c:v>
                </c:pt>
                <c:pt idx="4693" formatCode="General">
                  <c:v>4.69384241104125</c:v>
                </c:pt>
                <c:pt idx="4694" formatCode="General">
                  <c:v>4.6948423385620099</c:v>
                </c:pt>
                <c:pt idx="4695" formatCode="General">
                  <c:v>4.6958422660827601</c:v>
                </c:pt>
                <c:pt idx="4696" formatCode="General">
                  <c:v>4.6968421936035103</c:v>
                </c:pt>
                <c:pt idx="4697" formatCode="General">
                  <c:v>4.6978421211242596</c:v>
                </c:pt>
                <c:pt idx="4698" formatCode="General">
                  <c:v>4.6988420486450098</c:v>
                </c:pt>
                <c:pt idx="4699" formatCode="General">
                  <c:v>4.6998419761657697</c:v>
                </c:pt>
                <c:pt idx="4700" formatCode="General">
                  <c:v>4.7008419036865199</c:v>
                </c:pt>
                <c:pt idx="4701" formatCode="General">
                  <c:v>4.7018418312072701</c:v>
                </c:pt>
                <c:pt idx="4702" formatCode="General">
                  <c:v>4.7028417587280202</c:v>
                </c:pt>
                <c:pt idx="4703" formatCode="General">
                  <c:v>4.7038416862487704</c:v>
                </c:pt>
                <c:pt idx="4704" formatCode="General">
                  <c:v>4.7048416137695304</c:v>
                </c:pt>
                <c:pt idx="4705" formatCode="General">
                  <c:v>4.7058415412902797</c:v>
                </c:pt>
                <c:pt idx="4706" formatCode="General">
                  <c:v>4.7068414688110298</c:v>
                </c:pt>
                <c:pt idx="4707" formatCode="General">
                  <c:v>4.70784139633178</c:v>
                </c:pt>
                <c:pt idx="4708" formatCode="General">
                  <c:v>4.7088413238525302</c:v>
                </c:pt>
                <c:pt idx="4709" formatCode="General">
                  <c:v>4.7098412513732901</c:v>
                </c:pt>
                <c:pt idx="4710" formatCode="General">
                  <c:v>4.7108411788940403</c:v>
                </c:pt>
                <c:pt idx="4711" formatCode="General">
                  <c:v>4.7118411064147896</c:v>
                </c:pt>
                <c:pt idx="4712" formatCode="General">
                  <c:v>4.7128410339355398</c:v>
                </c:pt>
                <c:pt idx="4713" formatCode="General">
                  <c:v>4.7138409614562899</c:v>
                </c:pt>
                <c:pt idx="4714" formatCode="General">
                  <c:v>4.7148408889770499</c:v>
                </c:pt>
                <c:pt idx="4715" formatCode="General">
                  <c:v>4.7158408164978001</c:v>
                </c:pt>
                <c:pt idx="4716" formatCode="General">
                  <c:v>4.7168407440185502</c:v>
                </c:pt>
                <c:pt idx="4717" formatCode="General">
                  <c:v>4.7178406715393004</c:v>
                </c:pt>
                <c:pt idx="4718" formatCode="General">
                  <c:v>4.7188405990600497</c:v>
                </c:pt>
                <c:pt idx="4719" formatCode="General">
                  <c:v>4.7198405265808097</c:v>
                </c:pt>
                <c:pt idx="4720" formatCode="General">
                  <c:v>4.7208404541015598</c:v>
                </c:pt>
                <c:pt idx="4721" formatCode="General">
                  <c:v>4.72184038162231</c:v>
                </c:pt>
                <c:pt idx="4722" formatCode="General">
                  <c:v>4.7228403091430602</c:v>
                </c:pt>
                <c:pt idx="4723" formatCode="General">
                  <c:v>4.7238402366638104</c:v>
                </c:pt>
                <c:pt idx="4724" formatCode="General">
                  <c:v>4.7248401641845703</c:v>
                </c:pt>
                <c:pt idx="4725" formatCode="General">
                  <c:v>4.7258400917053196</c:v>
                </c:pt>
                <c:pt idx="4726" formatCode="General">
                  <c:v>4.7268400192260698</c:v>
                </c:pt>
                <c:pt idx="4727" formatCode="General">
                  <c:v>4.72783994674682</c:v>
                </c:pt>
                <c:pt idx="4728" formatCode="General">
                  <c:v>4.7288398742675701</c:v>
                </c:pt>
                <c:pt idx="4729" formatCode="General">
                  <c:v>4.7298398017883301</c:v>
                </c:pt>
                <c:pt idx="4730" formatCode="General">
                  <c:v>4.7308397293090803</c:v>
                </c:pt>
                <c:pt idx="4731" formatCode="General">
                  <c:v>4.7318396568298304</c:v>
                </c:pt>
                <c:pt idx="4732" formatCode="General">
                  <c:v>4.7328395843505797</c:v>
                </c:pt>
                <c:pt idx="4733" formatCode="General">
                  <c:v>4.7338395118713299</c:v>
                </c:pt>
                <c:pt idx="4734" formatCode="General">
                  <c:v>4.7348394393920801</c:v>
                </c:pt>
                <c:pt idx="4735" formatCode="General">
                  <c:v>4.73583936691284</c:v>
                </c:pt>
                <c:pt idx="4736" formatCode="General">
                  <c:v>4.7368392944335902</c:v>
                </c:pt>
                <c:pt idx="4737" formatCode="General">
                  <c:v>4.7378392219543404</c:v>
                </c:pt>
                <c:pt idx="4738" formatCode="General">
                  <c:v>4.7388391494750897</c:v>
                </c:pt>
                <c:pt idx="4739" formatCode="General">
                  <c:v>4.7398390769958398</c:v>
                </c:pt>
                <c:pt idx="4740" formatCode="General">
                  <c:v>4.7408390045165998</c:v>
                </c:pt>
                <c:pt idx="4741" formatCode="General">
                  <c:v>4.74183893203735</c:v>
                </c:pt>
                <c:pt idx="4742" formatCode="General">
                  <c:v>4.7428388595581001</c:v>
                </c:pt>
                <c:pt idx="4743" formatCode="General">
                  <c:v>4.7438387870788503</c:v>
                </c:pt>
                <c:pt idx="4744" formatCode="General">
                  <c:v>4.7448387145995996</c:v>
                </c:pt>
                <c:pt idx="4745" formatCode="General">
                  <c:v>4.7458386421203604</c:v>
                </c:pt>
                <c:pt idx="4746" formatCode="General">
                  <c:v>4.7468385696411097</c:v>
                </c:pt>
                <c:pt idx="4747" formatCode="General">
                  <c:v>4.7478384971618599</c:v>
                </c:pt>
                <c:pt idx="4748" formatCode="General">
                  <c:v>4.7488384246826101</c:v>
                </c:pt>
                <c:pt idx="4749" formatCode="General">
                  <c:v>4.7498383522033603</c:v>
                </c:pt>
                <c:pt idx="4750" formatCode="General">
                  <c:v>4.7508382797241202</c:v>
                </c:pt>
                <c:pt idx="4751" formatCode="General">
                  <c:v>4.7518382072448704</c:v>
                </c:pt>
                <c:pt idx="4752" formatCode="General">
                  <c:v>4.7528381347656197</c:v>
                </c:pt>
                <c:pt idx="4753" formatCode="General">
                  <c:v>4.7538380622863698</c:v>
                </c:pt>
                <c:pt idx="4754" formatCode="General">
                  <c:v>4.75483798980712</c:v>
                </c:pt>
                <c:pt idx="4755" formatCode="General">
                  <c:v>4.75583791732788</c:v>
                </c:pt>
                <c:pt idx="4756" formatCode="General">
                  <c:v>4.7568378448486301</c:v>
                </c:pt>
                <c:pt idx="4757" formatCode="General">
                  <c:v>4.7578377723693803</c:v>
                </c:pt>
                <c:pt idx="4758" formatCode="General">
                  <c:v>4.7588376998901296</c:v>
                </c:pt>
                <c:pt idx="4759" formatCode="General">
                  <c:v>4.7598376274108798</c:v>
                </c:pt>
                <c:pt idx="4760" formatCode="General">
                  <c:v>4.7608375549316397</c:v>
                </c:pt>
                <c:pt idx="4761" formatCode="General">
                  <c:v>4.7618374824523899</c:v>
                </c:pt>
                <c:pt idx="4762" formatCode="General">
                  <c:v>4.7628374099731401</c:v>
                </c:pt>
                <c:pt idx="4763" formatCode="General">
                  <c:v>4.7638373374938903</c:v>
                </c:pt>
                <c:pt idx="4764" formatCode="General">
                  <c:v>4.7648372650146396</c:v>
                </c:pt>
                <c:pt idx="4765" formatCode="General">
                  <c:v>4.7658371925354004</c:v>
                </c:pt>
                <c:pt idx="4766" formatCode="General">
                  <c:v>4.7668371200561497</c:v>
                </c:pt>
                <c:pt idx="4767" formatCode="General">
                  <c:v>4.7678370475768999</c:v>
                </c:pt>
                <c:pt idx="4768" formatCode="General">
                  <c:v>4.76883697509765</c:v>
                </c:pt>
                <c:pt idx="4769" formatCode="General">
                  <c:v>4.7698369026184002</c:v>
                </c:pt>
                <c:pt idx="4770" formatCode="General">
                  <c:v>4.7708368301391602</c:v>
                </c:pt>
                <c:pt idx="4771" formatCode="General">
                  <c:v>4.7718367576599103</c:v>
                </c:pt>
                <c:pt idx="4772" formatCode="General">
                  <c:v>4.7728366851806596</c:v>
                </c:pt>
                <c:pt idx="4773" formatCode="General">
                  <c:v>4.7738366127014098</c:v>
                </c:pt>
                <c:pt idx="4774" formatCode="General">
                  <c:v>4.77483654022216</c:v>
                </c:pt>
                <c:pt idx="4775" formatCode="General">
                  <c:v>4.7758364677429102</c:v>
                </c:pt>
                <c:pt idx="4776" formatCode="General">
                  <c:v>4.7768363952636701</c:v>
                </c:pt>
                <c:pt idx="4777" formatCode="General">
                  <c:v>4.7778363227844203</c:v>
                </c:pt>
                <c:pt idx="4778" formatCode="General">
                  <c:v>4.7788362503051696</c:v>
                </c:pt>
                <c:pt idx="4779" formatCode="General">
                  <c:v>4.7798361778259197</c:v>
                </c:pt>
                <c:pt idx="4780" formatCode="General">
                  <c:v>4.7808361053466699</c:v>
                </c:pt>
                <c:pt idx="4781" formatCode="General">
                  <c:v>4.7818360328674299</c:v>
                </c:pt>
                <c:pt idx="4782" formatCode="General">
                  <c:v>4.78283596038818</c:v>
                </c:pt>
                <c:pt idx="4783" formatCode="General">
                  <c:v>4.7838358879089302</c:v>
                </c:pt>
                <c:pt idx="4784" formatCode="General">
                  <c:v>4.7848358154296804</c:v>
                </c:pt>
                <c:pt idx="4785" formatCode="General">
                  <c:v>4.7858357429504297</c:v>
                </c:pt>
                <c:pt idx="4786" formatCode="General">
                  <c:v>4.7868356704711896</c:v>
                </c:pt>
                <c:pt idx="4787" formatCode="General">
                  <c:v>4.7878355979919398</c:v>
                </c:pt>
                <c:pt idx="4788" formatCode="General">
                  <c:v>4.78883552551269</c:v>
                </c:pt>
                <c:pt idx="4789" formatCode="General">
                  <c:v>4.7898354530334402</c:v>
                </c:pt>
                <c:pt idx="4790" formatCode="General">
                  <c:v>4.7908353805541903</c:v>
                </c:pt>
                <c:pt idx="4791" formatCode="General">
                  <c:v>4.7918353080749503</c:v>
                </c:pt>
                <c:pt idx="4792" formatCode="General">
                  <c:v>4.7928352355956996</c:v>
                </c:pt>
                <c:pt idx="4793" formatCode="General">
                  <c:v>4.7938351631164497</c:v>
                </c:pt>
                <c:pt idx="4794" formatCode="General">
                  <c:v>4.7948350906371999</c:v>
                </c:pt>
                <c:pt idx="4795" formatCode="General">
                  <c:v>4.7958350181579501</c:v>
                </c:pt>
                <c:pt idx="4796" formatCode="General">
                  <c:v>4.79683494567871</c:v>
                </c:pt>
                <c:pt idx="4797" formatCode="General">
                  <c:v>4.7978348731994602</c:v>
                </c:pt>
                <c:pt idx="4798" formatCode="General">
                  <c:v>4.7988348007202104</c:v>
                </c:pt>
                <c:pt idx="4799" formatCode="General">
                  <c:v>4.7998347282409597</c:v>
                </c:pt>
                <c:pt idx="4800" formatCode="General">
                  <c:v>4.8008346557617099</c:v>
                </c:pt>
                <c:pt idx="4801" formatCode="General">
                  <c:v>4.8018345832824698</c:v>
                </c:pt>
                <c:pt idx="4802" formatCode="General">
                  <c:v>4.80283451080322</c:v>
                </c:pt>
                <c:pt idx="4803" formatCode="General">
                  <c:v>4.8038344383239702</c:v>
                </c:pt>
                <c:pt idx="4804" formatCode="General">
                  <c:v>4.8048343658447203</c:v>
                </c:pt>
                <c:pt idx="4805" formatCode="General">
                  <c:v>4.8058342933654696</c:v>
                </c:pt>
                <c:pt idx="4806" formatCode="General">
                  <c:v>4.8068342208862296</c:v>
                </c:pt>
                <c:pt idx="4807" formatCode="General">
                  <c:v>4.8078341484069798</c:v>
                </c:pt>
                <c:pt idx="4808" formatCode="General">
                  <c:v>4.8088340759277299</c:v>
                </c:pt>
                <c:pt idx="4809" formatCode="General">
                  <c:v>4.8098340034484801</c:v>
                </c:pt>
                <c:pt idx="4810" formatCode="General">
                  <c:v>4.8108339309692303</c:v>
                </c:pt>
                <c:pt idx="4811" formatCode="General">
                  <c:v>4.8118338584899902</c:v>
                </c:pt>
                <c:pt idx="4812" formatCode="General">
                  <c:v>4.8128337860107404</c:v>
                </c:pt>
                <c:pt idx="4813" formatCode="General">
                  <c:v>4.8138337135314897</c:v>
                </c:pt>
                <c:pt idx="4814" formatCode="General">
                  <c:v>4.8148336410522399</c:v>
                </c:pt>
                <c:pt idx="4815" formatCode="General">
                  <c:v>4.8158335685729901</c:v>
                </c:pt>
                <c:pt idx="4816" formatCode="General">
                  <c:v>4.81683349609375</c:v>
                </c:pt>
                <c:pt idx="4817" formatCode="General">
                  <c:v>4.8178334236145002</c:v>
                </c:pt>
                <c:pt idx="4818" formatCode="General">
                  <c:v>4.8188333511352504</c:v>
                </c:pt>
                <c:pt idx="4819" formatCode="General">
                  <c:v>4.8198332786559996</c:v>
                </c:pt>
                <c:pt idx="4820" formatCode="General">
                  <c:v>4.8208332061767498</c:v>
                </c:pt>
                <c:pt idx="4821" formatCode="General">
                  <c:v>4.8218331336975</c:v>
                </c:pt>
                <c:pt idx="4822" formatCode="General">
                  <c:v>4.8228330612182599</c:v>
                </c:pt>
                <c:pt idx="4823" formatCode="General">
                  <c:v>4.8238329887390101</c:v>
                </c:pt>
                <c:pt idx="4824" formatCode="General">
                  <c:v>4.8248329162597603</c:v>
                </c:pt>
                <c:pt idx="4825" formatCode="General">
                  <c:v>4.8258328437805096</c:v>
                </c:pt>
                <c:pt idx="4826" formatCode="General">
                  <c:v>4.8268327713012598</c:v>
                </c:pt>
                <c:pt idx="4827" formatCode="General">
                  <c:v>4.8278326988220197</c:v>
                </c:pt>
                <c:pt idx="4828" formatCode="General">
                  <c:v>4.8288326263427699</c:v>
                </c:pt>
                <c:pt idx="4829" formatCode="General">
                  <c:v>4.8298325538635201</c:v>
                </c:pt>
                <c:pt idx="4830" formatCode="General">
                  <c:v>4.8308324813842702</c:v>
                </c:pt>
                <c:pt idx="4831" formatCode="General">
                  <c:v>4.8318324089050204</c:v>
                </c:pt>
                <c:pt idx="4832" formatCode="General">
                  <c:v>4.8328323364257804</c:v>
                </c:pt>
                <c:pt idx="4833" formatCode="General">
                  <c:v>4.8338322639465297</c:v>
                </c:pt>
                <c:pt idx="4834" formatCode="General">
                  <c:v>4.8348321914672798</c:v>
                </c:pt>
                <c:pt idx="4835" formatCode="General">
                  <c:v>4.83583211898803</c:v>
                </c:pt>
                <c:pt idx="4836" formatCode="General">
                  <c:v>4.8368320465087802</c:v>
                </c:pt>
                <c:pt idx="4837" formatCode="General">
                  <c:v>4.8378319740295401</c:v>
                </c:pt>
                <c:pt idx="4838" formatCode="General">
                  <c:v>4.8388319015502903</c:v>
                </c:pt>
                <c:pt idx="4839" formatCode="General">
                  <c:v>4.8398318290710396</c:v>
                </c:pt>
                <c:pt idx="4840" formatCode="General">
                  <c:v>4.8408317565917898</c:v>
                </c:pt>
                <c:pt idx="4841" formatCode="General">
                  <c:v>4.8418316841125399</c:v>
                </c:pt>
                <c:pt idx="4842" formatCode="General">
                  <c:v>4.8428316116332999</c:v>
                </c:pt>
                <c:pt idx="4843" formatCode="General">
                  <c:v>4.8438315391540501</c:v>
                </c:pt>
                <c:pt idx="4844" formatCode="General">
                  <c:v>4.8448314666748002</c:v>
                </c:pt>
                <c:pt idx="4845" formatCode="General">
                  <c:v>4.8458313941955504</c:v>
                </c:pt>
                <c:pt idx="4846" formatCode="General">
                  <c:v>4.8468313217162997</c:v>
                </c:pt>
                <c:pt idx="4847" formatCode="General">
                  <c:v>4.8478312492370597</c:v>
                </c:pt>
                <c:pt idx="4848" formatCode="General">
                  <c:v>4.8488311767578098</c:v>
                </c:pt>
                <c:pt idx="4849" formatCode="General">
                  <c:v>4.84983110427856</c:v>
                </c:pt>
                <c:pt idx="4850" formatCode="General">
                  <c:v>4.8508310317993102</c:v>
                </c:pt>
                <c:pt idx="4851" formatCode="General">
                  <c:v>4.8518309593200604</c:v>
                </c:pt>
                <c:pt idx="4852" formatCode="General">
                  <c:v>4.8528308868408203</c:v>
                </c:pt>
                <c:pt idx="4853" formatCode="General">
                  <c:v>4.8538308143615696</c:v>
                </c:pt>
                <c:pt idx="4854" formatCode="General">
                  <c:v>4.8548307418823198</c:v>
                </c:pt>
                <c:pt idx="4855" formatCode="General">
                  <c:v>4.85583066940307</c:v>
                </c:pt>
                <c:pt idx="4856" formatCode="General">
                  <c:v>4.8568305969238201</c:v>
                </c:pt>
                <c:pt idx="4857" formatCode="General">
                  <c:v>4.8578305244445801</c:v>
                </c:pt>
                <c:pt idx="4858" formatCode="General">
                  <c:v>4.8588304519653303</c:v>
                </c:pt>
                <c:pt idx="4859" formatCode="General">
                  <c:v>4.8598303794860804</c:v>
                </c:pt>
                <c:pt idx="4860" formatCode="General">
                  <c:v>4.8608303070068297</c:v>
                </c:pt>
                <c:pt idx="4861" formatCode="General">
                  <c:v>4.8618302345275799</c:v>
                </c:pt>
                <c:pt idx="4862" formatCode="General">
                  <c:v>4.8628301620483301</c:v>
                </c:pt>
                <c:pt idx="4863" formatCode="General">
                  <c:v>4.86383008956909</c:v>
                </c:pt>
                <c:pt idx="4864" formatCode="General">
                  <c:v>4.8648300170898402</c:v>
                </c:pt>
                <c:pt idx="4865" formatCode="General">
                  <c:v>4.8658299446105904</c:v>
                </c:pt>
                <c:pt idx="4866" formatCode="General">
                  <c:v>4.8668298721313397</c:v>
                </c:pt>
                <c:pt idx="4867" formatCode="General">
                  <c:v>4.8678297996520898</c:v>
                </c:pt>
                <c:pt idx="4868" formatCode="General">
                  <c:v>4.8688297271728498</c:v>
                </c:pt>
                <c:pt idx="4869" formatCode="General">
                  <c:v>4.8698296546936</c:v>
                </c:pt>
                <c:pt idx="4870" formatCode="General">
                  <c:v>4.8708295822143501</c:v>
                </c:pt>
                <c:pt idx="4871" formatCode="General">
                  <c:v>4.8718295097351003</c:v>
                </c:pt>
                <c:pt idx="4872" formatCode="General">
                  <c:v>4.8728294372558496</c:v>
                </c:pt>
                <c:pt idx="4873" formatCode="General">
                  <c:v>4.8738293647766104</c:v>
                </c:pt>
                <c:pt idx="4874" formatCode="General">
                  <c:v>4.8748292922973597</c:v>
                </c:pt>
                <c:pt idx="4875" formatCode="General">
                  <c:v>4.8758292198181099</c:v>
                </c:pt>
                <c:pt idx="4876" formatCode="General">
                  <c:v>4.8768291473388601</c:v>
                </c:pt>
                <c:pt idx="4877" formatCode="General">
                  <c:v>4.8778290748596103</c:v>
                </c:pt>
                <c:pt idx="4878" formatCode="General">
                  <c:v>4.8788290023803702</c:v>
                </c:pt>
                <c:pt idx="4879" formatCode="General">
                  <c:v>4.8798289299011204</c:v>
                </c:pt>
                <c:pt idx="4880" formatCode="General">
                  <c:v>4.8808288574218697</c:v>
                </c:pt>
                <c:pt idx="4881" formatCode="General">
                  <c:v>4.8818287849426198</c:v>
                </c:pt>
                <c:pt idx="4882" formatCode="General">
                  <c:v>4.88282871246337</c:v>
                </c:pt>
                <c:pt idx="4883" formatCode="General">
                  <c:v>4.88382863998413</c:v>
                </c:pt>
                <c:pt idx="4884" formatCode="General">
                  <c:v>4.8848285675048801</c:v>
                </c:pt>
                <c:pt idx="4885" formatCode="General">
                  <c:v>4.8858284950256303</c:v>
                </c:pt>
                <c:pt idx="4886" formatCode="General">
                  <c:v>4.8868284225463796</c:v>
                </c:pt>
                <c:pt idx="4887" formatCode="General">
                  <c:v>4.8878283500671298</c:v>
                </c:pt>
                <c:pt idx="4888" formatCode="General">
                  <c:v>4.8888282775878897</c:v>
                </c:pt>
                <c:pt idx="4889" formatCode="General">
                  <c:v>4.8898282051086399</c:v>
                </c:pt>
                <c:pt idx="4890" formatCode="General">
                  <c:v>4.8908281326293901</c:v>
                </c:pt>
                <c:pt idx="4891" formatCode="General">
                  <c:v>4.8918280601501403</c:v>
                </c:pt>
                <c:pt idx="4892" formatCode="General">
                  <c:v>4.8928279876708896</c:v>
                </c:pt>
                <c:pt idx="4893" formatCode="General">
                  <c:v>4.8938279151916504</c:v>
                </c:pt>
                <c:pt idx="4894" formatCode="General">
                  <c:v>4.8948278427123997</c:v>
                </c:pt>
                <c:pt idx="4895" formatCode="General">
                  <c:v>4.8958277702331499</c:v>
                </c:pt>
                <c:pt idx="4896" formatCode="General">
                  <c:v>4.8968276977539</c:v>
                </c:pt>
                <c:pt idx="4897" formatCode="General">
                  <c:v>4.8978276252746502</c:v>
                </c:pt>
                <c:pt idx="4898" formatCode="General">
                  <c:v>4.8988275527954102</c:v>
                </c:pt>
                <c:pt idx="4899" formatCode="General">
                  <c:v>4.8998274803161603</c:v>
                </c:pt>
                <c:pt idx="4900" formatCode="General">
                  <c:v>4.9008274078369096</c:v>
                </c:pt>
                <c:pt idx="4901" formatCode="General">
                  <c:v>4.9018273353576598</c:v>
                </c:pt>
                <c:pt idx="4902" formatCode="General">
                  <c:v>4.90282726287841</c:v>
                </c:pt>
                <c:pt idx="4903" formatCode="General">
                  <c:v>4.9038271903991602</c:v>
                </c:pt>
                <c:pt idx="4904" formatCode="General">
                  <c:v>4.9048271179199201</c:v>
                </c:pt>
                <c:pt idx="4905" formatCode="General">
                  <c:v>4.9058270454406703</c:v>
                </c:pt>
                <c:pt idx="4906" formatCode="General">
                  <c:v>4.9068269729614196</c:v>
                </c:pt>
                <c:pt idx="4907" formatCode="General">
                  <c:v>4.9078269004821697</c:v>
                </c:pt>
                <c:pt idx="4908" formatCode="General">
                  <c:v>4.9088268280029199</c:v>
                </c:pt>
                <c:pt idx="4909" formatCode="General">
                  <c:v>4.9098267555236799</c:v>
                </c:pt>
                <c:pt idx="4910" formatCode="General">
                  <c:v>4.91082668304443</c:v>
                </c:pt>
                <c:pt idx="4911" formatCode="General">
                  <c:v>4.9118266105651802</c:v>
                </c:pt>
                <c:pt idx="4912" formatCode="General">
                  <c:v>4.9128265380859304</c:v>
                </c:pt>
                <c:pt idx="4913" formatCode="General">
                  <c:v>4.9138264656066797</c:v>
                </c:pt>
                <c:pt idx="4914" formatCode="General">
                  <c:v>4.9148263931274396</c:v>
                </c:pt>
                <c:pt idx="4915" formatCode="General">
                  <c:v>4.9158263206481898</c:v>
                </c:pt>
                <c:pt idx="4916" formatCode="General">
                  <c:v>4.91682624816894</c:v>
                </c:pt>
                <c:pt idx="4917" formatCode="General">
                  <c:v>4.9178261756896902</c:v>
                </c:pt>
                <c:pt idx="4918" formatCode="General">
                  <c:v>4.9188261032104403</c:v>
                </c:pt>
                <c:pt idx="4919" formatCode="General">
                  <c:v>4.9198260307312003</c:v>
                </c:pt>
                <c:pt idx="4920" formatCode="General">
                  <c:v>4.9208259582519496</c:v>
                </c:pt>
                <c:pt idx="4921" formatCode="General">
                  <c:v>4.9218258857726997</c:v>
                </c:pt>
                <c:pt idx="4922" formatCode="General">
                  <c:v>4.9228258132934499</c:v>
                </c:pt>
                <c:pt idx="4923" formatCode="General">
                  <c:v>4.9238257408142001</c:v>
                </c:pt>
                <c:pt idx="4924" formatCode="General">
                  <c:v>4.92482566833496</c:v>
                </c:pt>
                <c:pt idx="4925" formatCode="General">
                  <c:v>4.9258255958557102</c:v>
                </c:pt>
                <c:pt idx="4926" formatCode="General">
                  <c:v>4.9268255233764604</c:v>
                </c:pt>
                <c:pt idx="4927" formatCode="General">
                  <c:v>4.9278254508972097</c:v>
                </c:pt>
                <c:pt idx="4928" formatCode="General">
                  <c:v>4.9288253784179599</c:v>
                </c:pt>
                <c:pt idx="4929" formatCode="General">
                  <c:v>4.9298253059387198</c:v>
                </c:pt>
                <c:pt idx="4930" formatCode="General">
                  <c:v>4.93082523345947</c:v>
                </c:pt>
                <c:pt idx="4931" formatCode="General">
                  <c:v>4.9318251609802202</c:v>
                </c:pt>
                <c:pt idx="4932" formatCode="General">
                  <c:v>4.9328250885009703</c:v>
                </c:pt>
                <c:pt idx="4933" formatCode="General">
                  <c:v>4.9338250160217196</c:v>
                </c:pt>
                <c:pt idx="4934" formatCode="General">
                  <c:v>4.9348249435424796</c:v>
                </c:pt>
                <c:pt idx="4935" formatCode="General">
                  <c:v>4.9358248710632298</c:v>
                </c:pt>
                <c:pt idx="4936" formatCode="General">
                  <c:v>4.9368247985839799</c:v>
                </c:pt>
                <c:pt idx="4937" formatCode="General">
                  <c:v>4.9378247261047301</c:v>
                </c:pt>
                <c:pt idx="4938" formatCode="General">
                  <c:v>4.9388246536254803</c:v>
                </c:pt>
                <c:pt idx="4939" formatCode="General">
                  <c:v>4.9398245811462402</c:v>
                </c:pt>
                <c:pt idx="4940" formatCode="General">
                  <c:v>4.9408245086669904</c:v>
                </c:pt>
                <c:pt idx="4941" formatCode="General">
                  <c:v>4.9418244361877397</c:v>
                </c:pt>
                <c:pt idx="4942" formatCode="General">
                  <c:v>4.9428243637084899</c:v>
                </c:pt>
                <c:pt idx="4943" formatCode="General">
                  <c:v>4.9438242912292401</c:v>
                </c:pt>
                <c:pt idx="4944" formatCode="General">
                  <c:v>4.94482421875</c:v>
                </c:pt>
                <c:pt idx="4945" formatCode="General">
                  <c:v>4.9458241462707502</c:v>
                </c:pt>
                <c:pt idx="4946" formatCode="General">
                  <c:v>4.9468240737915004</c:v>
                </c:pt>
                <c:pt idx="4947" formatCode="General">
                  <c:v>4.9478240013122496</c:v>
                </c:pt>
                <c:pt idx="4948" formatCode="General">
                  <c:v>4.9488239288329998</c:v>
                </c:pt>
                <c:pt idx="4949" formatCode="General">
                  <c:v>4.94982385635375</c:v>
                </c:pt>
                <c:pt idx="4950" formatCode="General">
                  <c:v>4.9508237838745099</c:v>
                </c:pt>
                <c:pt idx="4951" formatCode="General">
                  <c:v>4.9518237113952601</c:v>
                </c:pt>
                <c:pt idx="4952" formatCode="General">
                  <c:v>4.9528236389160103</c:v>
                </c:pt>
                <c:pt idx="4953" formatCode="General">
                  <c:v>4.9538235664367596</c:v>
                </c:pt>
                <c:pt idx="4954" formatCode="General">
                  <c:v>4.9548234939575098</c:v>
                </c:pt>
                <c:pt idx="4955" formatCode="General">
                  <c:v>4.9558234214782697</c:v>
                </c:pt>
                <c:pt idx="4956" formatCode="General">
                  <c:v>4.9568233489990199</c:v>
                </c:pt>
                <c:pt idx="4957" formatCode="General">
                  <c:v>4.9578232765197701</c:v>
                </c:pt>
                <c:pt idx="4958" formatCode="General">
                  <c:v>4.9588232040405202</c:v>
                </c:pt>
                <c:pt idx="4959" formatCode="General">
                  <c:v>4.9598231315612704</c:v>
                </c:pt>
                <c:pt idx="4960" formatCode="General">
                  <c:v>4.9608230590820304</c:v>
                </c:pt>
                <c:pt idx="4961" formatCode="General">
                  <c:v>4.9618229866027797</c:v>
                </c:pt>
                <c:pt idx="4962" formatCode="General">
                  <c:v>4.9628229141235298</c:v>
                </c:pt>
                <c:pt idx="4963" formatCode="General">
                  <c:v>4.96382284164428</c:v>
                </c:pt>
                <c:pt idx="4964" formatCode="General">
                  <c:v>4.9648227691650302</c:v>
                </c:pt>
                <c:pt idx="4965" formatCode="General">
                  <c:v>4.9658226966857901</c:v>
                </c:pt>
                <c:pt idx="4966" formatCode="General">
                  <c:v>4.9668226242065403</c:v>
                </c:pt>
                <c:pt idx="4967" formatCode="General">
                  <c:v>4.9678225517272896</c:v>
                </c:pt>
                <c:pt idx="4968" formatCode="General">
                  <c:v>4.9688224792480398</c:v>
                </c:pt>
                <c:pt idx="4969" formatCode="General">
                  <c:v>4.9698224067687899</c:v>
                </c:pt>
                <c:pt idx="4970" formatCode="General">
                  <c:v>4.9708223342895499</c:v>
                </c:pt>
                <c:pt idx="4971" formatCode="General">
                  <c:v>4.9718222618103001</c:v>
                </c:pt>
                <c:pt idx="4972" formatCode="General">
                  <c:v>4.9728221893310502</c:v>
                </c:pt>
                <c:pt idx="4973" formatCode="General">
                  <c:v>4.9738221168518004</c:v>
                </c:pt>
                <c:pt idx="4974" formatCode="General">
                  <c:v>4.9748220443725497</c:v>
                </c:pt>
                <c:pt idx="4975" formatCode="General">
                  <c:v>4.9758219718933097</c:v>
                </c:pt>
                <c:pt idx="4976" formatCode="General">
                  <c:v>4.9768218994140598</c:v>
                </c:pt>
                <c:pt idx="4977" formatCode="General">
                  <c:v>4.97782182693481</c:v>
                </c:pt>
                <c:pt idx="4978" formatCode="General">
                  <c:v>4.9788217544555602</c:v>
                </c:pt>
                <c:pt idx="4979" formatCode="General">
                  <c:v>4.9798216819763104</c:v>
                </c:pt>
                <c:pt idx="4980" formatCode="General">
                  <c:v>4.9808216094970703</c:v>
                </c:pt>
                <c:pt idx="4981" formatCode="General">
                  <c:v>4.9818215370178196</c:v>
                </c:pt>
                <c:pt idx="4982" formatCode="General">
                  <c:v>4.9828214645385698</c:v>
                </c:pt>
                <c:pt idx="4983" formatCode="General">
                  <c:v>4.98382139205932</c:v>
                </c:pt>
                <c:pt idx="4984" formatCode="General">
                  <c:v>4.9848213195800701</c:v>
                </c:pt>
                <c:pt idx="4985" formatCode="General">
                  <c:v>4.9858212471008301</c:v>
                </c:pt>
                <c:pt idx="4986" formatCode="General">
                  <c:v>4.9868211746215803</c:v>
                </c:pt>
                <c:pt idx="4987" formatCode="General">
                  <c:v>4.9878211021423304</c:v>
                </c:pt>
                <c:pt idx="4988" formatCode="General">
                  <c:v>4.9888210296630797</c:v>
                </c:pt>
                <c:pt idx="4989" formatCode="General">
                  <c:v>4.9898209571838299</c:v>
                </c:pt>
                <c:pt idx="4990" formatCode="General">
                  <c:v>4.9908208847045801</c:v>
                </c:pt>
                <c:pt idx="4991" formatCode="General">
                  <c:v>4.99182081222534</c:v>
                </c:pt>
                <c:pt idx="4992" formatCode="General">
                  <c:v>4.9928207397460902</c:v>
                </c:pt>
                <c:pt idx="4993" formatCode="General">
                  <c:v>4.9938206672668404</c:v>
                </c:pt>
                <c:pt idx="4994" formatCode="General">
                  <c:v>4.9948205947875897</c:v>
                </c:pt>
                <c:pt idx="4995" formatCode="General">
                  <c:v>4.9958205223083398</c:v>
                </c:pt>
                <c:pt idx="4996" formatCode="General">
                  <c:v>4.9968204498290998</c:v>
                </c:pt>
                <c:pt idx="4997" formatCode="General">
                  <c:v>4.99782037734985</c:v>
                </c:pt>
                <c:pt idx="4998" formatCode="General">
                  <c:v>4.9988203048706001</c:v>
                </c:pt>
                <c:pt idx="4999" formatCode="General">
                  <c:v>4.9998202323913503</c:v>
                </c:pt>
                <c:pt idx="5000" formatCode="General">
                  <c:v>5.0008201599120996</c:v>
                </c:pt>
                <c:pt idx="5001" formatCode="General">
                  <c:v>5.0018200874328604</c:v>
                </c:pt>
                <c:pt idx="5002" formatCode="General">
                  <c:v>5.0028200149536097</c:v>
                </c:pt>
                <c:pt idx="5003" formatCode="General">
                  <c:v>5.0038199424743599</c:v>
                </c:pt>
                <c:pt idx="5004" formatCode="General">
                  <c:v>5.0048198699951101</c:v>
                </c:pt>
                <c:pt idx="5005" formatCode="General">
                  <c:v>5.0058197975158603</c:v>
                </c:pt>
                <c:pt idx="5006" formatCode="General">
                  <c:v>5.0068197250366202</c:v>
                </c:pt>
                <c:pt idx="5007" formatCode="General">
                  <c:v>5.0078196525573704</c:v>
                </c:pt>
                <c:pt idx="5008" formatCode="General">
                  <c:v>5.0088195800781197</c:v>
                </c:pt>
                <c:pt idx="5009" formatCode="General">
                  <c:v>5.0098195075988698</c:v>
                </c:pt>
                <c:pt idx="5010" formatCode="General">
                  <c:v>5.01081943511962</c:v>
                </c:pt>
                <c:pt idx="5011" formatCode="General">
                  <c:v>5.01181936264038</c:v>
                </c:pt>
                <c:pt idx="5012" formatCode="General">
                  <c:v>5.0128192901611301</c:v>
                </c:pt>
                <c:pt idx="5013" formatCode="General">
                  <c:v>5.0138192176818803</c:v>
                </c:pt>
                <c:pt idx="5014" formatCode="General">
                  <c:v>5.0148191452026296</c:v>
                </c:pt>
                <c:pt idx="5015" formatCode="General">
                  <c:v>5.0158190727233798</c:v>
                </c:pt>
                <c:pt idx="5016" formatCode="General">
                  <c:v>5.0168190002441397</c:v>
                </c:pt>
                <c:pt idx="5017" formatCode="General">
                  <c:v>5.0178189277648899</c:v>
                </c:pt>
                <c:pt idx="5018" formatCode="General">
                  <c:v>5.0188188552856401</c:v>
                </c:pt>
                <c:pt idx="5019" formatCode="General">
                  <c:v>5.0198187828063903</c:v>
                </c:pt>
                <c:pt idx="5020" formatCode="General">
                  <c:v>5.0208187103271396</c:v>
                </c:pt>
                <c:pt idx="5021" formatCode="General">
                  <c:v>5.0218186378479004</c:v>
                </c:pt>
                <c:pt idx="5022" formatCode="General">
                  <c:v>5.0228185653686497</c:v>
                </c:pt>
                <c:pt idx="5023" formatCode="General">
                  <c:v>5.0238184928893999</c:v>
                </c:pt>
                <c:pt idx="5024" formatCode="General">
                  <c:v>5.02481842041015</c:v>
                </c:pt>
                <c:pt idx="5025" formatCode="General">
                  <c:v>5.0258183479309002</c:v>
                </c:pt>
                <c:pt idx="5026" formatCode="General">
                  <c:v>5.0268182754516602</c:v>
                </c:pt>
                <c:pt idx="5027" formatCode="General">
                  <c:v>5.0278182029724103</c:v>
                </c:pt>
                <c:pt idx="5028" formatCode="General">
                  <c:v>5.0288181304931596</c:v>
                </c:pt>
                <c:pt idx="5029" formatCode="General">
                  <c:v>5.0298180580139098</c:v>
                </c:pt>
                <c:pt idx="5030" formatCode="General">
                  <c:v>5.03081798553466</c:v>
                </c:pt>
                <c:pt idx="5031" formatCode="General">
                  <c:v>5.0318179130554102</c:v>
                </c:pt>
                <c:pt idx="5032" formatCode="General">
                  <c:v>5.0328178405761701</c:v>
                </c:pt>
                <c:pt idx="5033" formatCode="General">
                  <c:v>5.0338177680969203</c:v>
                </c:pt>
                <c:pt idx="5034" formatCode="General">
                  <c:v>5.0348176956176696</c:v>
                </c:pt>
                <c:pt idx="5035" formatCode="General">
                  <c:v>5.0358176231384197</c:v>
                </c:pt>
                <c:pt idx="5036" formatCode="General">
                  <c:v>5.0368175506591699</c:v>
                </c:pt>
                <c:pt idx="5037" formatCode="General">
                  <c:v>5.0378174781799299</c:v>
                </c:pt>
                <c:pt idx="5038" formatCode="General">
                  <c:v>5.03881740570068</c:v>
                </c:pt>
                <c:pt idx="5039" formatCode="General">
                  <c:v>5.0398173332214302</c:v>
                </c:pt>
                <c:pt idx="5040" formatCode="General">
                  <c:v>5.0408172607421804</c:v>
                </c:pt>
                <c:pt idx="5041" formatCode="General">
                  <c:v>5.0418171882629297</c:v>
                </c:pt>
                <c:pt idx="5042" formatCode="General">
                  <c:v>5.0428171157836896</c:v>
                </c:pt>
                <c:pt idx="5043" formatCode="General">
                  <c:v>5.0438170433044398</c:v>
                </c:pt>
                <c:pt idx="5044" formatCode="General">
                  <c:v>5.04481697082519</c:v>
                </c:pt>
                <c:pt idx="5045" formatCode="General">
                  <c:v>5.0458168983459402</c:v>
                </c:pt>
                <c:pt idx="5046" formatCode="General">
                  <c:v>5.0468168258666903</c:v>
                </c:pt>
                <c:pt idx="5047" formatCode="General">
                  <c:v>5.0478167533874503</c:v>
                </c:pt>
                <c:pt idx="5048" formatCode="General">
                  <c:v>5.0488166809081996</c:v>
                </c:pt>
                <c:pt idx="5049" formatCode="General">
                  <c:v>5.0498166084289497</c:v>
                </c:pt>
                <c:pt idx="5050" formatCode="General">
                  <c:v>5.0508165359496999</c:v>
                </c:pt>
                <c:pt idx="5051" formatCode="General">
                  <c:v>5.0518164634704501</c:v>
                </c:pt>
                <c:pt idx="5052" formatCode="General">
                  <c:v>5.05281639099121</c:v>
                </c:pt>
                <c:pt idx="5053" formatCode="General">
                  <c:v>5.0538163185119602</c:v>
                </c:pt>
                <c:pt idx="5054" formatCode="General">
                  <c:v>5.0548162460327104</c:v>
                </c:pt>
                <c:pt idx="5055" formatCode="General">
                  <c:v>5.0558161735534597</c:v>
                </c:pt>
                <c:pt idx="5056" formatCode="General">
                  <c:v>5.0568161010742099</c:v>
                </c:pt>
                <c:pt idx="5057" formatCode="General">
                  <c:v>5.0578160285949698</c:v>
                </c:pt>
                <c:pt idx="5058" formatCode="General">
                  <c:v>5.05881595611572</c:v>
                </c:pt>
                <c:pt idx="5059" formatCode="General">
                  <c:v>5.0598158836364702</c:v>
                </c:pt>
                <c:pt idx="5060" formatCode="General">
                  <c:v>5.0608158111572203</c:v>
                </c:pt>
                <c:pt idx="5061" formatCode="General">
                  <c:v>5.0618157386779696</c:v>
                </c:pt>
                <c:pt idx="5062" formatCode="General">
                  <c:v>5.0628156661987296</c:v>
                </c:pt>
                <c:pt idx="5063" formatCode="General">
                  <c:v>5.0638155937194798</c:v>
                </c:pt>
                <c:pt idx="5064" formatCode="General">
                  <c:v>5.0648155212402299</c:v>
                </c:pt>
                <c:pt idx="5065" formatCode="General">
                  <c:v>5.0658154487609801</c:v>
                </c:pt>
                <c:pt idx="5066" formatCode="General">
                  <c:v>5.0668153762817303</c:v>
                </c:pt>
                <c:pt idx="5067" formatCode="General">
                  <c:v>5.0678153038024902</c:v>
                </c:pt>
                <c:pt idx="5068" formatCode="General">
                  <c:v>5.0688152313232404</c:v>
                </c:pt>
                <c:pt idx="5069" formatCode="General">
                  <c:v>5.0698151588439897</c:v>
                </c:pt>
                <c:pt idx="5070" formatCode="General">
                  <c:v>5.0708150863647399</c:v>
                </c:pt>
                <c:pt idx="5071" formatCode="General">
                  <c:v>5.0718150138854901</c:v>
                </c:pt>
                <c:pt idx="5072" formatCode="General">
                  <c:v>5.07281494140625</c:v>
                </c:pt>
                <c:pt idx="5073" formatCode="General">
                  <c:v>5.0738148689270002</c:v>
                </c:pt>
                <c:pt idx="5074" formatCode="General">
                  <c:v>5.0748147964477504</c:v>
                </c:pt>
                <c:pt idx="5075" formatCode="General">
                  <c:v>5.0758147239684996</c:v>
                </c:pt>
                <c:pt idx="5076" formatCode="General">
                  <c:v>5.0768146514892498</c:v>
                </c:pt>
                <c:pt idx="5077" formatCode="General">
                  <c:v>5.07781457901</c:v>
                </c:pt>
                <c:pt idx="5078" formatCode="General">
                  <c:v>5.0788145065307599</c:v>
                </c:pt>
                <c:pt idx="5079" formatCode="General">
                  <c:v>5.0798144340515101</c:v>
                </c:pt>
                <c:pt idx="5080" formatCode="General">
                  <c:v>5.0808143615722603</c:v>
                </c:pt>
                <c:pt idx="5081" formatCode="General">
                  <c:v>5.0818142890930096</c:v>
                </c:pt>
                <c:pt idx="5082" formatCode="General">
                  <c:v>5.0828142166137598</c:v>
                </c:pt>
                <c:pt idx="5083" formatCode="General">
                  <c:v>5.0838141441345197</c:v>
                </c:pt>
                <c:pt idx="5084" formatCode="General">
                  <c:v>5.0848140716552699</c:v>
                </c:pt>
                <c:pt idx="5085" formatCode="General">
                  <c:v>5.0858139991760201</c:v>
                </c:pt>
                <c:pt idx="5086" formatCode="General">
                  <c:v>5.0868139266967702</c:v>
                </c:pt>
                <c:pt idx="5087" formatCode="General">
                  <c:v>5.0878138542175204</c:v>
                </c:pt>
                <c:pt idx="5088" formatCode="General">
                  <c:v>5.0888137817382804</c:v>
                </c:pt>
                <c:pt idx="5089" formatCode="General">
                  <c:v>5.0898137092590297</c:v>
                </c:pt>
                <c:pt idx="5090" formatCode="General">
                  <c:v>5.0908136367797798</c:v>
                </c:pt>
                <c:pt idx="5091" formatCode="General">
                  <c:v>5.09181356430053</c:v>
                </c:pt>
                <c:pt idx="5092" formatCode="General">
                  <c:v>5.0928134918212802</c:v>
                </c:pt>
                <c:pt idx="5093" formatCode="General">
                  <c:v>5.0938134193420401</c:v>
                </c:pt>
                <c:pt idx="5094" formatCode="General">
                  <c:v>5.0948133468627903</c:v>
                </c:pt>
                <c:pt idx="5095" formatCode="General">
                  <c:v>5.0958132743835396</c:v>
                </c:pt>
                <c:pt idx="5096" formatCode="General">
                  <c:v>5.0968132019042898</c:v>
                </c:pt>
                <c:pt idx="5097" formatCode="General">
                  <c:v>5.0978131294250399</c:v>
                </c:pt>
                <c:pt idx="5098" formatCode="General">
                  <c:v>5.0988130569457999</c:v>
                </c:pt>
                <c:pt idx="5099" formatCode="General">
                  <c:v>5.0998129844665501</c:v>
                </c:pt>
                <c:pt idx="5100" formatCode="General">
                  <c:v>5.1008129119873002</c:v>
                </c:pt>
                <c:pt idx="5101" formatCode="General">
                  <c:v>5.1018128395080504</c:v>
                </c:pt>
                <c:pt idx="5102" formatCode="General">
                  <c:v>5.1028127670287997</c:v>
                </c:pt>
                <c:pt idx="5103" formatCode="General">
                  <c:v>5.1038126945495597</c:v>
                </c:pt>
                <c:pt idx="5104" formatCode="General">
                  <c:v>5.1048126220703098</c:v>
                </c:pt>
                <c:pt idx="5105" formatCode="General">
                  <c:v>5.10581254959106</c:v>
                </c:pt>
                <c:pt idx="5106" formatCode="General">
                  <c:v>5.1068124771118102</c:v>
                </c:pt>
                <c:pt idx="5107" formatCode="General">
                  <c:v>5.1078124046325604</c:v>
                </c:pt>
                <c:pt idx="5108" formatCode="General">
                  <c:v>5.1088123321533203</c:v>
                </c:pt>
                <c:pt idx="5109" formatCode="General">
                  <c:v>5.1098122596740696</c:v>
                </c:pt>
                <c:pt idx="5110" formatCode="General">
                  <c:v>5.1108121871948198</c:v>
                </c:pt>
                <c:pt idx="5111" formatCode="General">
                  <c:v>5.11181211471557</c:v>
                </c:pt>
                <c:pt idx="5112" formatCode="General">
                  <c:v>5.1128120422363201</c:v>
                </c:pt>
                <c:pt idx="5113" formatCode="General">
                  <c:v>5.1138119697570801</c:v>
                </c:pt>
                <c:pt idx="5114" formatCode="General">
                  <c:v>5.1148118972778303</c:v>
                </c:pt>
                <c:pt idx="5115" formatCode="General">
                  <c:v>5.1158118247985804</c:v>
                </c:pt>
                <c:pt idx="5116" formatCode="General">
                  <c:v>5.1168117523193297</c:v>
                </c:pt>
                <c:pt idx="5117" formatCode="General">
                  <c:v>5.1178116798400799</c:v>
                </c:pt>
                <c:pt idx="5118" formatCode="General">
                  <c:v>5.1188116073608301</c:v>
                </c:pt>
                <c:pt idx="5119" formatCode="General">
                  <c:v>5.11981153488159</c:v>
                </c:pt>
                <c:pt idx="5120" formatCode="General">
                  <c:v>5.1208114624023402</c:v>
                </c:pt>
                <c:pt idx="5121" formatCode="General">
                  <c:v>5.1218113899230904</c:v>
                </c:pt>
                <c:pt idx="5122" formatCode="General">
                  <c:v>5.1228113174438397</c:v>
                </c:pt>
                <c:pt idx="5123" formatCode="General">
                  <c:v>5.1238112449645898</c:v>
                </c:pt>
                <c:pt idx="5124" formatCode="General">
                  <c:v>5.1248111724853498</c:v>
                </c:pt>
                <c:pt idx="5125" formatCode="General">
                  <c:v>5.1258111000061</c:v>
                </c:pt>
                <c:pt idx="5126" formatCode="General">
                  <c:v>5.1268110275268501</c:v>
                </c:pt>
                <c:pt idx="5127" formatCode="General">
                  <c:v>5.1278109550476003</c:v>
                </c:pt>
                <c:pt idx="5128" formatCode="General">
                  <c:v>5.1288108825683496</c:v>
                </c:pt>
                <c:pt idx="5129" formatCode="General">
                  <c:v>5.1298108100891104</c:v>
                </c:pt>
                <c:pt idx="5130" formatCode="General">
                  <c:v>5.1308107376098597</c:v>
                </c:pt>
                <c:pt idx="5131" formatCode="General">
                  <c:v>5.1318106651306099</c:v>
                </c:pt>
                <c:pt idx="5132" formatCode="General">
                  <c:v>5.1328105926513601</c:v>
                </c:pt>
                <c:pt idx="5133" formatCode="General">
                  <c:v>5.1338105201721103</c:v>
                </c:pt>
                <c:pt idx="5134" formatCode="General">
                  <c:v>5.1348104476928702</c:v>
                </c:pt>
                <c:pt idx="5135" formatCode="General">
                  <c:v>5.1358103752136204</c:v>
                </c:pt>
                <c:pt idx="5136" formatCode="General">
                  <c:v>5.1368103027343697</c:v>
                </c:pt>
                <c:pt idx="5137" formatCode="General">
                  <c:v>5.1378102302551198</c:v>
                </c:pt>
                <c:pt idx="5138" formatCode="General">
                  <c:v>5.13881015777587</c:v>
                </c:pt>
                <c:pt idx="5139" formatCode="General">
                  <c:v>5.13981008529663</c:v>
                </c:pt>
                <c:pt idx="5140" formatCode="General">
                  <c:v>5.1408100128173801</c:v>
                </c:pt>
                <c:pt idx="5141" formatCode="General">
                  <c:v>5.1418099403381303</c:v>
                </c:pt>
                <c:pt idx="5142" formatCode="General">
                  <c:v>5.1428098678588796</c:v>
                </c:pt>
                <c:pt idx="5143" formatCode="General">
                  <c:v>5.1438097953796298</c:v>
                </c:pt>
                <c:pt idx="5144" formatCode="General">
                  <c:v>5.1448097229003897</c:v>
                </c:pt>
                <c:pt idx="5145" formatCode="General">
                  <c:v>5.1458096504211399</c:v>
                </c:pt>
                <c:pt idx="5146" formatCode="General">
                  <c:v>5.1468095779418901</c:v>
                </c:pt>
                <c:pt idx="5147" formatCode="General">
                  <c:v>5.1478095054626403</c:v>
                </c:pt>
                <c:pt idx="5148" formatCode="General">
                  <c:v>5.1488094329833896</c:v>
                </c:pt>
                <c:pt idx="5149" formatCode="General">
                  <c:v>5.1498093605041504</c:v>
                </c:pt>
                <c:pt idx="5150" formatCode="General">
                  <c:v>5.1508092880248997</c:v>
                </c:pt>
                <c:pt idx="5151" formatCode="General">
                  <c:v>5.1518092155456499</c:v>
                </c:pt>
                <c:pt idx="5152" formatCode="General">
                  <c:v>5.1528091430664</c:v>
                </c:pt>
                <c:pt idx="5153" formatCode="General">
                  <c:v>5.1538090705871502</c:v>
                </c:pt>
                <c:pt idx="5154" formatCode="General">
                  <c:v>5.1548089981079102</c:v>
                </c:pt>
                <c:pt idx="5155" formatCode="General">
                  <c:v>5.1558089256286603</c:v>
                </c:pt>
                <c:pt idx="5156" formatCode="General">
                  <c:v>5.1568088531494096</c:v>
                </c:pt>
                <c:pt idx="5157" formatCode="General">
                  <c:v>5.1578087806701598</c:v>
                </c:pt>
                <c:pt idx="5158" formatCode="General">
                  <c:v>5.15880870819091</c:v>
                </c:pt>
                <c:pt idx="5159" formatCode="General">
                  <c:v>5.1598086357116602</c:v>
                </c:pt>
                <c:pt idx="5160" formatCode="General">
                  <c:v>5.1608085632324201</c:v>
                </c:pt>
                <c:pt idx="5161" formatCode="General">
                  <c:v>5.1618084907531703</c:v>
                </c:pt>
                <c:pt idx="5162" formatCode="General">
                  <c:v>5.1628084182739196</c:v>
                </c:pt>
                <c:pt idx="5163" formatCode="General">
                  <c:v>5.1638083457946697</c:v>
                </c:pt>
                <c:pt idx="5164" formatCode="General">
                  <c:v>5.1648082733154199</c:v>
                </c:pt>
                <c:pt idx="5165" formatCode="General">
                  <c:v>5.1658082008361799</c:v>
                </c:pt>
                <c:pt idx="5166" formatCode="General">
                  <c:v>5.16680812835693</c:v>
                </c:pt>
                <c:pt idx="5167" formatCode="General">
                  <c:v>5.1678080558776802</c:v>
                </c:pt>
                <c:pt idx="5168" formatCode="General">
                  <c:v>5.1688079833984304</c:v>
                </c:pt>
                <c:pt idx="5169" formatCode="General">
                  <c:v>5.1698079109191797</c:v>
                </c:pt>
                <c:pt idx="5170" formatCode="General">
                  <c:v>5.1708078384399396</c:v>
                </c:pt>
                <c:pt idx="5171" formatCode="General">
                  <c:v>5.1718077659606898</c:v>
                </c:pt>
                <c:pt idx="5172" formatCode="General">
                  <c:v>5.17280769348144</c:v>
                </c:pt>
                <c:pt idx="5173" formatCode="General">
                  <c:v>5.1738076210021902</c:v>
                </c:pt>
                <c:pt idx="5174" formatCode="General">
                  <c:v>5.1748075485229403</c:v>
                </c:pt>
                <c:pt idx="5175" formatCode="General">
                  <c:v>5.1758074760437003</c:v>
                </c:pt>
                <c:pt idx="5176" formatCode="General">
                  <c:v>5.1768074035644496</c:v>
                </c:pt>
                <c:pt idx="5177" formatCode="General">
                  <c:v>5.1778073310851997</c:v>
                </c:pt>
                <c:pt idx="5178" formatCode="General">
                  <c:v>5.1788072586059499</c:v>
                </c:pt>
                <c:pt idx="5179" formatCode="General">
                  <c:v>5.1798071861267001</c:v>
                </c:pt>
                <c:pt idx="5180" formatCode="General">
                  <c:v>5.18080711364746</c:v>
                </c:pt>
                <c:pt idx="5181" formatCode="General">
                  <c:v>5.1818070411682102</c:v>
                </c:pt>
                <c:pt idx="5182" formatCode="General">
                  <c:v>5.1828069686889604</c:v>
                </c:pt>
                <c:pt idx="5183" formatCode="General">
                  <c:v>5.1838068962097097</c:v>
                </c:pt>
                <c:pt idx="5184" formatCode="General">
                  <c:v>5.1848068237304599</c:v>
                </c:pt>
                <c:pt idx="5185" formatCode="General">
                  <c:v>5.1858067512512198</c:v>
                </c:pt>
                <c:pt idx="5186" formatCode="General">
                  <c:v>5.18680667877197</c:v>
                </c:pt>
                <c:pt idx="5187" formatCode="General">
                  <c:v>5.1878066062927202</c:v>
                </c:pt>
                <c:pt idx="5188" formatCode="General">
                  <c:v>5.1888065338134703</c:v>
                </c:pt>
                <c:pt idx="5189" formatCode="General">
                  <c:v>5.1898064613342196</c:v>
                </c:pt>
                <c:pt idx="5190" formatCode="General">
                  <c:v>5.1908063888549796</c:v>
                </c:pt>
                <c:pt idx="5191" formatCode="General">
                  <c:v>5.1918063163757298</c:v>
                </c:pt>
                <c:pt idx="5192" formatCode="General">
                  <c:v>5.1928062438964799</c:v>
                </c:pt>
                <c:pt idx="5193" formatCode="General">
                  <c:v>5.1938061714172301</c:v>
                </c:pt>
                <c:pt idx="5194" formatCode="General">
                  <c:v>5.1948060989379803</c:v>
                </c:pt>
                <c:pt idx="5195" formatCode="General">
                  <c:v>5.1958060264587402</c:v>
                </c:pt>
                <c:pt idx="5196" formatCode="General">
                  <c:v>5.1968059539794904</c:v>
                </c:pt>
                <c:pt idx="5197" formatCode="General">
                  <c:v>5.1978058815002397</c:v>
                </c:pt>
                <c:pt idx="5198" formatCode="General">
                  <c:v>5.1988058090209899</c:v>
                </c:pt>
                <c:pt idx="5199" formatCode="General">
                  <c:v>5.1998057365417401</c:v>
                </c:pt>
                <c:pt idx="5200" formatCode="General">
                  <c:v>5.2008056640625</c:v>
                </c:pt>
                <c:pt idx="5201" formatCode="General">
                  <c:v>5.2018055915832502</c:v>
                </c:pt>
                <c:pt idx="5202" formatCode="General">
                  <c:v>5.2028055191040004</c:v>
                </c:pt>
                <c:pt idx="5203" formatCode="General">
                  <c:v>5.2038054466247496</c:v>
                </c:pt>
                <c:pt idx="5204" formatCode="General">
                  <c:v>5.2048053741454998</c:v>
                </c:pt>
                <c:pt idx="5205" formatCode="General">
                  <c:v>5.20580530166625</c:v>
                </c:pt>
                <c:pt idx="5206" formatCode="General">
                  <c:v>5.2068052291870099</c:v>
                </c:pt>
                <c:pt idx="5207" formatCode="General">
                  <c:v>5.2078051567077601</c:v>
                </c:pt>
                <c:pt idx="5208" formatCode="General">
                  <c:v>5.2088050842285103</c:v>
                </c:pt>
                <c:pt idx="5209" formatCode="General">
                  <c:v>5.2098050117492596</c:v>
                </c:pt>
                <c:pt idx="5210" formatCode="General">
                  <c:v>5.2108049392700098</c:v>
                </c:pt>
                <c:pt idx="5211" formatCode="General">
                  <c:v>5.2118048667907697</c:v>
                </c:pt>
                <c:pt idx="5212" formatCode="General">
                  <c:v>5.2128047943115199</c:v>
                </c:pt>
                <c:pt idx="5213" formatCode="General">
                  <c:v>5.2138047218322701</c:v>
                </c:pt>
                <c:pt idx="5214" formatCode="General">
                  <c:v>5.2148046493530202</c:v>
                </c:pt>
                <c:pt idx="5215" formatCode="General">
                  <c:v>5.2158045768737704</c:v>
                </c:pt>
                <c:pt idx="5216" formatCode="General">
                  <c:v>5.2168045043945304</c:v>
                </c:pt>
                <c:pt idx="5217" formatCode="General">
                  <c:v>5.2178044319152797</c:v>
                </c:pt>
                <c:pt idx="5218" formatCode="General">
                  <c:v>5.2188043594360298</c:v>
                </c:pt>
                <c:pt idx="5219" formatCode="General">
                  <c:v>5.21980428695678</c:v>
                </c:pt>
                <c:pt idx="5220" formatCode="General">
                  <c:v>5.2208042144775302</c:v>
                </c:pt>
                <c:pt idx="5221" formatCode="General">
                  <c:v>5.2218041419982901</c:v>
                </c:pt>
                <c:pt idx="5222" formatCode="General">
                  <c:v>5.2228040695190403</c:v>
                </c:pt>
                <c:pt idx="5223" formatCode="General">
                  <c:v>5.2238039970397896</c:v>
                </c:pt>
                <c:pt idx="5224" formatCode="General">
                  <c:v>5.2248039245605398</c:v>
                </c:pt>
                <c:pt idx="5225" formatCode="General">
                  <c:v>5.2258038520812899</c:v>
                </c:pt>
                <c:pt idx="5226" formatCode="General">
                  <c:v>5.2268037796020499</c:v>
                </c:pt>
                <c:pt idx="5227" formatCode="General">
                  <c:v>5.2278037071228001</c:v>
                </c:pt>
                <c:pt idx="5228" formatCode="General">
                  <c:v>5.2288036346435502</c:v>
                </c:pt>
                <c:pt idx="5229" formatCode="General">
                  <c:v>5.2298035621643004</c:v>
                </c:pt>
                <c:pt idx="5230" formatCode="General">
                  <c:v>5.2308034896850497</c:v>
                </c:pt>
                <c:pt idx="5231" formatCode="General">
                  <c:v>5.2318034172058097</c:v>
                </c:pt>
                <c:pt idx="5232" formatCode="General">
                  <c:v>5.2328033447265598</c:v>
                </c:pt>
                <c:pt idx="5233" formatCode="General">
                  <c:v>5.23380327224731</c:v>
                </c:pt>
                <c:pt idx="5234" formatCode="General">
                  <c:v>5.2348031997680602</c:v>
                </c:pt>
                <c:pt idx="5235" formatCode="General">
                  <c:v>5.2358031272888104</c:v>
                </c:pt>
                <c:pt idx="5236" formatCode="General">
                  <c:v>5.2368030548095703</c:v>
                </c:pt>
                <c:pt idx="5237" formatCode="General">
                  <c:v>5.2378029823303196</c:v>
                </c:pt>
                <c:pt idx="5238" formatCode="General">
                  <c:v>5.2388029098510698</c:v>
                </c:pt>
                <c:pt idx="5239" formatCode="General">
                  <c:v>5.23980283737182</c:v>
                </c:pt>
                <c:pt idx="5240" formatCode="General">
                  <c:v>5.2408027648925701</c:v>
                </c:pt>
                <c:pt idx="5241" formatCode="General">
                  <c:v>5.2418026924133301</c:v>
                </c:pt>
                <c:pt idx="5242" formatCode="General">
                  <c:v>5.2428026199340803</c:v>
                </c:pt>
                <c:pt idx="5243" formatCode="General">
                  <c:v>5.2438025474548304</c:v>
                </c:pt>
                <c:pt idx="5244" formatCode="General">
                  <c:v>5.2448024749755797</c:v>
                </c:pt>
                <c:pt idx="5245" formatCode="General">
                  <c:v>5.2458024024963299</c:v>
                </c:pt>
                <c:pt idx="5246" formatCode="General">
                  <c:v>5.2468023300170801</c:v>
                </c:pt>
                <c:pt idx="5247" formatCode="General">
                  <c:v>5.24780225753784</c:v>
                </c:pt>
                <c:pt idx="5248" formatCode="General">
                  <c:v>5.2488021850585902</c:v>
                </c:pt>
                <c:pt idx="5249" formatCode="General">
                  <c:v>5.2498021125793404</c:v>
                </c:pt>
                <c:pt idx="5250" formatCode="General">
                  <c:v>5.2508020401000897</c:v>
                </c:pt>
                <c:pt idx="5251" formatCode="General">
                  <c:v>5.2518019676208398</c:v>
                </c:pt>
                <c:pt idx="5252" formatCode="General">
                  <c:v>5.2528018951415998</c:v>
                </c:pt>
                <c:pt idx="5253" formatCode="General">
                  <c:v>5.25380182266235</c:v>
                </c:pt>
                <c:pt idx="5254" formatCode="General">
                  <c:v>5.2548017501831001</c:v>
                </c:pt>
                <c:pt idx="5255" formatCode="General">
                  <c:v>5.2558016777038503</c:v>
                </c:pt>
                <c:pt idx="5256" formatCode="General">
                  <c:v>5.2568016052245996</c:v>
                </c:pt>
                <c:pt idx="5257" formatCode="General">
                  <c:v>5.2578015327453604</c:v>
                </c:pt>
                <c:pt idx="5258" formatCode="General">
                  <c:v>5.2588014602661097</c:v>
                </c:pt>
                <c:pt idx="5259" formatCode="General">
                  <c:v>5.2598013877868599</c:v>
                </c:pt>
                <c:pt idx="5260" formatCode="General">
                  <c:v>5.2608013153076101</c:v>
                </c:pt>
                <c:pt idx="5261" formatCode="General">
                  <c:v>5.2618012428283603</c:v>
                </c:pt>
                <c:pt idx="5262" formatCode="General">
                  <c:v>5.2628011703491202</c:v>
                </c:pt>
                <c:pt idx="5263" formatCode="General">
                  <c:v>5.2638010978698704</c:v>
                </c:pt>
                <c:pt idx="5264" formatCode="General">
                  <c:v>5.2648010253906197</c:v>
                </c:pt>
                <c:pt idx="5265" formatCode="General">
                  <c:v>5.2658009529113698</c:v>
                </c:pt>
                <c:pt idx="5266" formatCode="General">
                  <c:v>5.26680088043212</c:v>
                </c:pt>
                <c:pt idx="5267" formatCode="General">
                  <c:v>5.26780080795288</c:v>
                </c:pt>
                <c:pt idx="5268" formatCode="General">
                  <c:v>5.2688007354736301</c:v>
                </c:pt>
                <c:pt idx="5269" formatCode="General">
                  <c:v>5.2698006629943803</c:v>
                </c:pt>
                <c:pt idx="5270" formatCode="General">
                  <c:v>5.2708005905151296</c:v>
                </c:pt>
                <c:pt idx="5271" formatCode="General">
                  <c:v>5.2718005180358798</c:v>
                </c:pt>
                <c:pt idx="5272" formatCode="General">
                  <c:v>5.2728004455566397</c:v>
                </c:pt>
                <c:pt idx="5273" formatCode="General">
                  <c:v>5.2738003730773899</c:v>
                </c:pt>
                <c:pt idx="5274" formatCode="General">
                  <c:v>5.2748003005981401</c:v>
                </c:pt>
                <c:pt idx="5275" formatCode="General">
                  <c:v>5.2758002281188903</c:v>
                </c:pt>
                <c:pt idx="5276" formatCode="General">
                  <c:v>5.2768001556396396</c:v>
                </c:pt>
                <c:pt idx="5277" formatCode="General">
                  <c:v>5.2778000831604004</c:v>
                </c:pt>
                <c:pt idx="5278" formatCode="General">
                  <c:v>5.2788000106811497</c:v>
                </c:pt>
                <c:pt idx="5279" formatCode="General">
                  <c:v>5.2797999382018999</c:v>
                </c:pt>
                <c:pt idx="5280" formatCode="General">
                  <c:v>5.28079986572265</c:v>
                </c:pt>
                <c:pt idx="5281" formatCode="General">
                  <c:v>5.2817997932434002</c:v>
                </c:pt>
                <c:pt idx="5282" formatCode="General">
                  <c:v>5.2827997207641602</c:v>
                </c:pt>
                <c:pt idx="5283" formatCode="General">
                  <c:v>5.2837996482849103</c:v>
                </c:pt>
                <c:pt idx="5284" formatCode="General">
                  <c:v>5.2847995758056596</c:v>
                </c:pt>
                <c:pt idx="5285" formatCode="General">
                  <c:v>5.2857995033264098</c:v>
                </c:pt>
                <c:pt idx="5286" formatCode="General">
                  <c:v>5.28679943084716</c:v>
                </c:pt>
                <c:pt idx="5287" formatCode="General">
                  <c:v>5.2877993583679102</c:v>
                </c:pt>
                <c:pt idx="5288" formatCode="General">
                  <c:v>5.2887992858886701</c:v>
                </c:pt>
                <c:pt idx="5289" formatCode="General">
                  <c:v>5.2897992134094203</c:v>
                </c:pt>
                <c:pt idx="5290" formatCode="General">
                  <c:v>5.2907991409301696</c:v>
                </c:pt>
                <c:pt idx="5291" formatCode="General">
                  <c:v>5.2917990684509197</c:v>
                </c:pt>
                <c:pt idx="5292" formatCode="General">
                  <c:v>5.2927989959716699</c:v>
                </c:pt>
                <c:pt idx="5293" formatCode="General">
                  <c:v>5.2937989234924299</c:v>
                </c:pt>
                <c:pt idx="5294" formatCode="General">
                  <c:v>5.29479885101318</c:v>
                </c:pt>
                <c:pt idx="5295" formatCode="General">
                  <c:v>5.2957987785339302</c:v>
                </c:pt>
                <c:pt idx="5296" formatCode="General">
                  <c:v>5.2967987060546804</c:v>
                </c:pt>
                <c:pt idx="5297" formatCode="General">
                  <c:v>5.2977986335754297</c:v>
                </c:pt>
                <c:pt idx="5298" formatCode="General">
                  <c:v>5.2987985610961896</c:v>
                </c:pt>
                <c:pt idx="5299" formatCode="General">
                  <c:v>5.2997984886169398</c:v>
                </c:pt>
                <c:pt idx="5300" formatCode="General">
                  <c:v>5.30079841613769</c:v>
                </c:pt>
                <c:pt idx="5301" formatCode="General">
                  <c:v>5.3017983436584402</c:v>
                </c:pt>
                <c:pt idx="5302" formatCode="General">
                  <c:v>5.3027982711791903</c:v>
                </c:pt>
                <c:pt idx="5303" formatCode="General">
                  <c:v>5.3037981986999503</c:v>
                </c:pt>
                <c:pt idx="5304" formatCode="General">
                  <c:v>5.3047981262206996</c:v>
                </c:pt>
                <c:pt idx="5305" formatCode="General">
                  <c:v>5.3057980537414497</c:v>
                </c:pt>
                <c:pt idx="5306" formatCode="General">
                  <c:v>5.3067979812621999</c:v>
                </c:pt>
                <c:pt idx="5307" formatCode="General">
                  <c:v>5.3077979087829501</c:v>
                </c:pt>
                <c:pt idx="5308" formatCode="General">
                  <c:v>5.30879783630371</c:v>
                </c:pt>
                <c:pt idx="5309" formatCode="General">
                  <c:v>5.3097977638244602</c:v>
                </c:pt>
                <c:pt idx="5310" formatCode="General">
                  <c:v>5.3107976913452104</c:v>
                </c:pt>
                <c:pt idx="5311" formatCode="General">
                  <c:v>5.3117976188659597</c:v>
                </c:pt>
                <c:pt idx="5312" formatCode="General">
                  <c:v>5.3127975463867099</c:v>
                </c:pt>
                <c:pt idx="5313" formatCode="General">
                  <c:v>5.3137974739074698</c:v>
                </c:pt>
                <c:pt idx="5314" formatCode="General">
                  <c:v>5.31479740142822</c:v>
                </c:pt>
                <c:pt idx="5315" formatCode="General">
                  <c:v>5.3157973289489702</c:v>
                </c:pt>
                <c:pt idx="5316" formatCode="General">
                  <c:v>5.3167972564697203</c:v>
                </c:pt>
                <c:pt idx="5317" formatCode="General">
                  <c:v>5.3177971839904696</c:v>
                </c:pt>
                <c:pt idx="5318" formatCode="General">
                  <c:v>5.3187971115112296</c:v>
                </c:pt>
                <c:pt idx="5319" formatCode="General">
                  <c:v>5.3197970390319798</c:v>
                </c:pt>
                <c:pt idx="5320" formatCode="General">
                  <c:v>5.3207969665527299</c:v>
                </c:pt>
                <c:pt idx="5321" formatCode="General">
                  <c:v>5.3217968940734801</c:v>
                </c:pt>
                <c:pt idx="5322" formatCode="General">
                  <c:v>5.3227968215942303</c:v>
                </c:pt>
                <c:pt idx="5323" formatCode="General">
                  <c:v>5.3237967491149902</c:v>
                </c:pt>
                <c:pt idx="5324" formatCode="General">
                  <c:v>5.3247966766357404</c:v>
                </c:pt>
                <c:pt idx="5325" formatCode="General">
                  <c:v>5.3257966041564897</c:v>
                </c:pt>
                <c:pt idx="5326" formatCode="General">
                  <c:v>5.3267965316772399</c:v>
                </c:pt>
                <c:pt idx="5327" formatCode="General">
                  <c:v>5.3277964591979901</c:v>
                </c:pt>
                <c:pt idx="5328" formatCode="General">
                  <c:v>5.32879638671875</c:v>
                </c:pt>
                <c:pt idx="5329" formatCode="General">
                  <c:v>5.3297963142395002</c:v>
                </c:pt>
                <c:pt idx="5330" formatCode="General">
                  <c:v>5.3307962417602504</c:v>
                </c:pt>
                <c:pt idx="5331" formatCode="General">
                  <c:v>5.3317961692809996</c:v>
                </c:pt>
                <c:pt idx="5332" formatCode="General">
                  <c:v>5.3327960968017498</c:v>
                </c:pt>
                <c:pt idx="5333" formatCode="General">
                  <c:v>5.3337960243225</c:v>
                </c:pt>
                <c:pt idx="5334" formatCode="General">
                  <c:v>5.3347959518432599</c:v>
                </c:pt>
                <c:pt idx="5335" formatCode="General">
                  <c:v>5.3357958793640101</c:v>
                </c:pt>
                <c:pt idx="5336" formatCode="General">
                  <c:v>5.3367958068847603</c:v>
                </c:pt>
                <c:pt idx="5337" formatCode="General">
                  <c:v>5.3377957344055096</c:v>
                </c:pt>
                <c:pt idx="5338" formatCode="General">
                  <c:v>5.3387956619262598</c:v>
                </c:pt>
                <c:pt idx="5339" formatCode="General">
                  <c:v>5.3397955894470197</c:v>
                </c:pt>
                <c:pt idx="5340" formatCode="General">
                  <c:v>5.3407955169677699</c:v>
                </c:pt>
                <c:pt idx="5341" formatCode="General">
                  <c:v>5.3417954444885201</c:v>
                </c:pt>
                <c:pt idx="5342" formatCode="General">
                  <c:v>5.3427953720092702</c:v>
                </c:pt>
                <c:pt idx="5343" formatCode="General">
                  <c:v>5.3437952995300204</c:v>
                </c:pt>
                <c:pt idx="5344" formatCode="General">
                  <c:v>5.3447952270507804</c:v>
                </c:pt>
                <c:pt idx="5345" formatCode="General">
                  <c:v>5.3457951545715297</c:v>
                </c:pt>
                <c:pt idx="5346" formatCode="General">
                  <c:v>5.3467950820922798</c:v>
                </c:pt>
                <c:pt idx="5347" formatCode="General">
                  <c:v>5.34779500961303</c:v>
                </c:pt>
                <c:pt idx="5348" formatCode="General">
                  <c:v>5.3487949371337802</c:v>
                </c:pt>
                <c:pt idx="5349" formatCode="General">
                  <c:v>5.3497948646545401</c:v>
                </c:pt>
                <c:pt idx="5350" formatCode="General">
                  <c:v>5.3507947921752903</c:v>
                </c:pt>
                <c:pt idx="5351" formatCode="General">
                  <c:v>5.3517947196960396</c:v>
                </c:pt>
                <c:pt idx="5352" formatCode="General">
                  <c:v>5.3527946472167898</c:v>
                </c:pt>
                <c:pt idx="5353" formatCode="General">
                  <c:v>5.3537945747375399</c:v>
                </c:pt>
                <c:pt idx="5354" formatCode="General">
                  <c:v>5.3547945022582999</c:v>
                </c:pt>
                <c:pt idx="5355" formatCode="General">
                  <c:v>5.3557944297790501</c:v>
                </c:pt>
                <c:pt idx="5356" formatCode="General">
                  <c:v>5.3567943572998002</c:v>
                </c:pt>
                <c:pt idx="5357" formatCode="General">
                  <c:v>5.3577942848205504</c:v>
                </c:pt>
                <c:pt idx="5358" formatCode="General">
                  <c:v>5.3587942123412997</c:v>
                </c:pt>
                <c:pt idx="5359" formatCode="General">
                  <c:v>5.3597941398620597</c:v>
                </c:pt>
                <c:pt idx="5360" formatCode="General">
                  <c:v>5.3607940673828098</c:v>
                </c:pt>
                <c:pt idx="5361" formatCode="General">
                  <c:v>5.36179399490356</c:v>
                </c:pt>
                <c:pt idx="5362" formatCode="General">
                  <c:v>5.3627939224243102</c:v>
                </c:pt>
                <c:pt idx="5363" formatCode="General">
                  <c:v>5.3637938499450604</c:v>
                </c:pt>
                <c:pt idx="5364" formatCode="General">
                  <c:v>5.3647937774658203</c:v>
                </c:pt>
                <c:pt idx="5365" formatCode="General">
                  <c:v>5.3657937049865696</c:v>
                </c:pt>
                <c:pt idx="5366" formatCode="General">
                  <c:v>5.3667936325073198</c:v>
                </c:pt>
                <c:pt idx="5367" formatCode="General">
                  <c:v>5.36779356002807</c:v>
                </c:pt>
                <c:pt idx="5368" formatCode="General">
                  <c:v>5.3687934875488201</c:v>
                </c:pt>
                <c:pt idx="5369" formatCode="General">
                  <c:v>5.3697934150695801</c:v>
                </c:pt>
                <c:pt idx="5370" formatCode="General">
                  <c:v>5.3707933425903303</c:v>
                </c:pt>
                <c:pt idx="5371" formatCode="General">
                  <c:v>5.3717932701110804</c:v>
                </c:pt>
                <c:pt idx="5372" formatCode="General">
                  <c:v>5.3727931976318297</c:v>
                </c:pt>
                <c:pt idx="5373" formatCode="General">
                  <c:v>5.3737931251525799</c:v>
                </c:pt>
                <c:pt idx="5374" formatCode="General">
                  <c:v>5.3747930526733301</c:v>
                </c:pt>
                <c:pt idx="5375" formatCode="General">
                  <c:v>5.37579298019409</c:v>
                </c:pt>
                <c:pt idx="5376" formatCode="General">
                  <c:v>5.3767929077148402</c:v>
                </c:pt>
                <c:pt idx="5377" formatCode="General">
                  <c:v>5.3777928352355904</c:v>
                </c:pt>
                <c:pt idx="5378" formatCode="General">
                  <c:v>5.3787927627563397</c:v>
                </c:pt>
                <c:pt idx="5379" formatCode="General">
                  <c:v>5.3797926902770898</c:v>
                </c:pt>
                <c:pt idx="5380" formatCode="General">
                  <c:v>5.3807926177978498</c:v>
                </c:pt>
                <c:pt idx="5381" formatCode="General">
                  <c:v>5.3817925453186</c:v>
                </c:pt>
                <c:pt idx="5382" formatCode="General">
                  <c:v>5.3827924728393501</c:v>
                </c:pt>
                <c:pt idx="5383" formatCode="General">
                  <c:v>5.3837924003601003</c:v>
                </c:pt>
                <c:pt idx="5384" formatCode="General">
                  <c:v>5.3847923278808496</c:v>
                </c:pt>
                <c:pt idx="5385" formatCode="General">
                  <c:v>5.3857922554016104</c:v>
                </c:pt>
                <c:pt idx="5386" formatCode="General">
                  <c:v>5.3867921829223597</c:v>
                </c:pt>
                <c:pt idx="5387" formatCode="General">
                  <c:v>5.3877921104431099</c:v>
                </c:pt>
                <c:pt idx="5388" formatCode="General">
                  <c:v>5.3887920379638601</c:v>
                </c:pt>
                <c:pt idx="5389" formatCode="General">
                  <c:v>5.3897919654846103</c:v>
                </c:pt>
                <c:pt idx="5390" formatCode="General">
                  <c:v>5.3907918930053702</c:v>
                </c:pt>
                <c:pt idx="5391" formatCode="General">
                  <c:v>5.3917918205261204</c:v>
                </c:pt>
                <c:pt idx="5392" formatCode="General">
                  <c:v>5.3927917480468697</c:v>
                </c:pt>
                <c:pt idx="5393" formatCode="General">
                  <c:v>5.3937916755676198</c:v>
                </c:pt>
                <c:pt idx="5394" formatCode="General">
                  <c:v>5.39479160308837</c:v>
                </c:pt>
                <c:pt idx="5395" formatCode="General">
                  <c:v>5.39579153060913</c:v>
                </c:pt>
                <c:pt idx="5396" formatCode="General">
                  <c:v>5.3967914581298801</c:v>
                </c:pt>
                <c:pt idx="5397" formatCode="General">
                  <c:v>5.3977913856506303</c:v>
                </c:pt>
                <c:pt idx="5398" formatCode="General">
                  <c:v>5.3987913131713796</c:v>
                </c:pt>
                <c:pt idx="5399" formatCode="General">
                  <c:v>5.3997912406921298</c:v>
                </c:pt>
                <c:pt idx="5400" formatCode="General">
                  <c:v>5.4007911682128897</c:v>
                </c:pt>
                <c:pt idx="5401" formatCode="General">
                  <c:v>5.4017910957336399</c:v>
                </c:pt>
                <c:pt idx="5402" formatCode="General">
                  <c:v>5.4027910232543901</c:v>
                </c:pt>
                <c:pt idx="5403" formatCode="General">
                  <c:v>5.4037909507751403</c:v>
                </c:pt>
                <c:pt idx="5404" formatCode="General">
                  <c:v>5.4047908782958896</c:v>
                </c:pt>
                <c:pt idx="5405" formatCode="General">
                  <c:v>5.4057908058166504</c:v>
                </c:pt>
                <c:pt idx="5406" formatCode="General">
                  <c:v>5.4067907333373997</c:v>
                </c:pt>
                <c:pt idx="5407" formatCode="General">
                  <c:v>5.4077906608581499</c:v>
                </c:pt>
                <c:pt idx="5408" formatCode="General">
                  <c:v>5.4087905883789</c:v>
                </c:pt>
                <c:pt idx="5409" formatCode="General">
                  <c:v>5.4097905158996502</c:v>
                </c:pt>
                <c:pt idx="5410" formatCode="General">
                  <c:v>5.4107904434204102</c:v>
                </c:pt>
                <c:pt idx="5411" formatCode="General">
                  <c:v>5.4117903709411603</c:v>
                </c:pt>
                <c:pt idx="5412" formatCode="General">
                  <c:v>5.4127902984619096</c:v>
                </c:pt>
                <c:pt idx="5413" formatCode="General">
                  <c:v>5.4137902259826598</c:v>
                </c:pt>
                <c:pt idx="5414" formatCode="General">
                  <c:v>5.41479015350341</c:v>
                </c:pt>
                <c:pt idx="5415" formatCode="General">
                  <c:v>5.4157900810241602</c:v>
                </c:pt>
                <c:pt idx="5416" formatCode="General">
                  <c:v>5.4167900085449201</c:v>
                </c:pt>
                <c:pt idx="5417" formatCode="General">
                  <c:v>5.4177899360656703</c:v>
                </c:pt>
                <c:pt idx="5418" formatCode="General">
                  <c:v>5.4187898635864196</c:v>
                </c:pt>
                <c:pt idx="5419" formatCode="General">
                  <c:v>5.4197897911071697</c:v>
                </c:pt>
                <c:pt idx="5420" formatCode="General">
                  <c:v>5.4207897186279199</c:v>
                </c:pt>
                <c:pt idx="5421" formatCode="General">
                  <c:v>5.4217896461486799</c:v>
                </c:pt>
                <c:pt idx="5422" formatCode="General">
                  <c:v>5.42278957366943</c:v>
                </c:pt>
                <c:pt idx="5423" formatCode="General">
                  <c:v>5.4237895011901802</c:v>
                </c:pt>
                <c:pt idx="5424" formatCode="General">
                  <c:v>5.4247894287109304</c:v>
                </c:pt>
                <c:pt idx="5425" formatCode="General">
                  <c:v>5.4257893562316797</c:v>
                </c:pt>
                <c:pt idx="5426" formatCode="General">
                  <c:v>5.4267892837524396</c:v>
                </c:pt>
                <c:pt idx="5427" formatCode="General">
                  <c:v>5.4277892112731898</c:v>
                </c:pt>
                <c:pt idx="5428" formatCode="General">
                  <c:v>5.42878913879394</c:v>
                </c:pt>
                <c:pt idx="5429" formatCode="General">
                  <c:v>5.4297890663146902</c:v>
                </c:pt>
                <c:pt idx="5430" formatCode="General">
                  <c:v>5.4307889938354403</c:v>
                </c:pt>
                <c:pt idx="5431" formatCode="General">
                  <c:v>5.4317889213562003</c:v>
                </c:pt>
                <c:pt idx="5432" formatCode="General">
                  <c:v>5.4327888488769496</c:v>
                </c:pt>
                <c:pt idx="5433" formatCode="General">
                  <c:v>5.4337887763976997</c:v>
                </c:pt>
                <c:pt idx="5434" formatCode="General">
                  <c:v>5.4347887039184499</c:v>
                </c:pt>
                <c:pt idx="5435" formatCode="General">
                  <c:v>5.4357886314392001</c:v>
                </c:pt>
                <c:pt idx="5436" formatCode="General">
                  <c:v>5.43678855895996</c:v>
                </c:pt>
                <c:pt idx="5437" formatCode="General">
                  <c:v>5.4377884864807102</c:v>
                </c:pt>
                <c:pt idx="5438" formatCode="General">
                  <c:v>5.4387884140014604</c:v>
                </c:pt>
                <c:pt idx="5439" formatCode="General">
                  <c:v>5.4397883415222097</c:v>
                </c:pt>
                <c:pt idx="5440" formatCode="General">
                  <c:v>5.4407882690429599</c:v>
                </c:pt>
                <c:pt idx="5441" formatCode="General">
                  <c:v>5.4417881965637198</c:v>
                </c:pt>
                <c:pt idx="5442" formatCode="General">
                  <c:v>5.44278812408447</c:v>
                </c:pt>
                <c:pt idx="5443" formatCode="General">
                  <c:v>5.4437880516052202</c:v>
                </c:pt>
                <c:pt idx="5444" formatCode="General">
                  <c:v>5.4447879791259703</c:v>
                </c:pt>
                <c:pt idx="5445" formatCode="General">
                  <c:v>5.4457879066467196</c:v>
                </c:pt>
                <c:pt idx="5446" formatCode="General">
                  <c:v>5.4467878341674796</c:v>
                </c:pt>
                <c:pt idx="5447" formatCode="General">
                  <c:v>5.4477877616882298</c:v>
                </c:pt>
                <c:pt idx="5448" formatCode="General">
                  <c:v>5.4487876892089799</c:v>
                </c:pt>
                <c:pt idx="5449" formatCode="General">
                  <c:v>5.4497876167297301</c:v>
                </c:pt>
                <c:pt idx="5450" formatCode="General">
                  <c:v>5.4507875442504803</c:v>
                </c:pt>
                <c:pt idx="5451" formatCode="General">
                  <c:v>5.4517874717712402</c:v>
                </c:pt>
                <c:pt idx="5452" formatCode="General">
                  <c:v>5.4527873992919904</c:v>
                </c:pt>
                <c:pt idx="5453" formatCode="General">
                  <c:v>5.4537873268127397</c:v>
                </c:pt>
                <c:pt idx="5454" formatCode="General">
                  <c:v>5.4547872543334899</c:v>
                </c:pt>
                <c:pt idx="5455" formatCode="General">
                  <c:v>5.4557871818542401</c:v>
                </c:pt>
                <c:pt idx="5456" formatCode="General">
                  <c:v>5.456787109375</c:v>
                </c:pt>
                <c:pt idx="5457" formatCode="General">
                  <c:v>5.4577870368957502</c:v>
                </c:pt>
                <c:pt idx="5458" formatCode="General">
                  <c:v>5.4587869644165004</c:v>
                </c:pt>
                <c:pt idx="5459" formatCode="General">
                  <c:v>5.4597868919372496</c:v>
                </c:pt>
                <c:pt idx="5460" formatCode="General">
                  <c:v>5.4607868194579998</c:v>
                </c:pt>
                <c:pt idx="5461" formatCode="General">
                  <c:v>5.46178674697875</c:v>
                </c:pt>
                <c:pt idx="5462" formatCode="General">
                  <c:v>5.4627866744995099</c:v>
                </c:pt>
                <c:pt idx="5463" formatCode="General">
                  <c:v>5.4637866020202601</c:v>
                </c:pt>
                <c:pt idx="5464" formatCode="General">
                  <c:v>5.4647865295410103</c:v>
                </c:pt>
                <c:pt idx="5465" formatCode="General">
                  <c:v>5.4657864570617596</c:v>
                </c:pt>
                <c:pt idx="5466" formatCode="General">
                  <c:v>5.4667863845825098</c:v>
                </c:pt>
                <c:pt idx="5467" formatCode="General">
                  <c:v>5.4677863121032697</c:v>
                </c:pt>
                <c:pt idx="5468" formatCode="General">
                  <c:v>5.4687862396240199</c:v>
                </c:pt>
                <c:pt idx="5469" formatCode="General">
                  <c:v>5.4697861671447701</c:v>
                </c:pt>
                <c:pt idx="5470" formatCode="General">
                  <c:v>5.4707860946655202</c:v>
                </c:pt>
                <c:pt idx="5471" formatCode="General">
                  <c:v>5.4717860221862704</c:v>
                </c:pt>
                <c:pt idx="5472" formatCode="General">
                  <c:v>5.4727859497070304</c:v>
                </c:pt>
                <c:pt idx="5473" formatCode="General">
                  <c:v>5.4737858772277797</c:v>
                </c:pt>
                <c:pt idx="5474" formatCode="General">
                  <c:v>5.4747858047485298</c:v>
                </c:pt>
                <c:pt idx="5475" formatCode="General">
                  <c:v>5.47578573226928</c:v>
                </c:pt>
                <c:pt idx="5476" formatCode="General">
                  <c:v>5.4767856597900302</c:v>
                </c:pt>
                <c:pt idx="5477" formatCode="General">
                  <c:v>5.4777855873107901</c:v>
                </c:pt>
                <c:pt idx="5478" formatCode="General">
                  <c:v>5.4787855148315403</c:v>
                </c:pt>
                <c:pt idx="5479" formatCode="General">
                  <c:v>5.4797854423522896</c:v>
                </c:pt>
                <c:pt idx="5480" formatCode="General">
                  <c:v>5.4807853698730398</c:v>
                </c:pt>
                <c:pt idx="5481" formatCode="General">
                  <c:v>5.4817852973937899</c:v>
                </c:pt>
                <c:pt idx="5482" formatCode="General">
                  <c:v>5.4827852249145499</c:v>
                </c:pt>
                <c:pt idx="5483" formatCode="General">
                  <c:v>5.4837851524353001</c:v>
                </c:pt>
                <c:pt idx="5484" formatCode="General">
                  <c:v>5.4847850799560502</c:v>
                </c:pt>
                <c:pt idx="5485" formatCode="General">
                  <c:v>5.4857850074768004</c:v>
                </c:pt>
                <c:pt idx="5486" formatCode="General">
                  <c:v>5.4867849349975497</c:v>
                </c:pt>
                <c:pt idx="5487" formatCode="General">
                  <c:v>5.4877848625183097</c:v>
                </c:pt>
                <c:pt idx="5488" formatCode="General">
                  <c:v>5.4887847900390598</c:v>
                </c:pt>
                <c:pt idx="5489" formatCode="General">
                  <c:v>5.48978471755981</c:v>
                </c:pt>
                <c:pt idx="5490" formatCode="General">
                  <c:v>5.4907846450805602</c:v>
                </c:pt>
                <c:pt idx="5491" formatCode="General">
                  <c:v>5.4917845726013104</c:v>
                </c:pt>
                <c:pt idx="5492" formatCode="General">
                  <c:v>5.4927845001220703</c:v>
                </c:pt>
                <c:pt idx="5493" formatCode="General">
                  <c:v>5.4937844276428196</c:v>
                </c:pt>
                <c:pt idx="5494" formatCode="General">
                  <c:v>5.4947843551635698</c:v>
                </c:pt>
                <c:pt idx="5495" formatCode="General">
                  <c:v>5.49578428268432</c:v>
                </c:pt>
                <c:pt idx="5496" formatCode="General">
                  <c:v>5.4967842102050701</c:v>
                </c:pt>
                <c:pt idx="5497" formatCode="General">
                  <c:v>5.4977841377258301</c:v>
                </c:pt>
                <c:pt idx="5498" formatCode="General">
                  <c:v>5.4987840652465803</c:v>
                </c:pt>
                <c:pt idx="5499" formatCode="General">
                  <c:v>5.4997839927673304</c:v>
                </c:pt>
                <c:pt idx="5500" formatCode="General">
                  <c:v>5.5007839202880797</c:v>
                </c:pt>
                <c:pt idx="5501" formatCode="General">
                  <c:v>5.5017838478088299</c:v>
                </c:pt>
                <c:pt idx="5502" formatCode="General">
                  <c:v>5.5027837753295801</c:v>
                </c:pt>
                <c:pt idx="5503" formatCode="General">
                  <c:v>5.50378370285034</c:v>
                </c:pt>
                <c:pt idx="5504" formatCode="General">
                  <c:v>5.5047836303710902</c:v>
                </c:pt>
                <c:pt idx="5505" formatCode="General">
                  <c:v>5.5057835578918404</c:v>
                </c:pt>
                <c:pt idx="5506" formatCode="General">
                  <c:v>5.5067834854125897</c:v>
                </c:pt>
                <c:pt idx="5507" formatCode="General">
                  <c:v>5.5077834129333398</c:v>
                </c:pt>
                <c:pt idx="5508" formatCode="General">
                  <c:v>5.5087833404540998</c:v>
                </c:pt>
                <c:pt idx="5509" formatCode="General">
                  <c:v>5.50978326797485</c:v>
                </c:pt>
                <c:pt idx="5510" formatCode="General">
                  <c:v>5.5107831954956001</c:v>
                </c:pt>
                <c:pt idx="5511" formatCode="General">
                  <c:v>5.5117831230163503</c:v>
                </c:pt>
                <c:pt idx="5512" formatCode="General">
                  <c:v>5.5127830505370996</c:v>
                </c:pt>
                <c:pt idx="5513" formatCode="General">
                  <c:v>5.5137829780578604</c:v>
                </c:pt>
                <c:pt idx="5514" formatCode="General">
                  <c:v>5.5147829055786097</c:v>
                </c:pt>
                <c:pt idx="5515" formatCode="General">
                  <c:v>5.5157828330993599</c:v>
                </c:pt>
                <c:pt idx="5516" formatCode="General">
                  <c:v>5.5167827606201101</c:v>
                </c:pt>
                <c:pt idx="5517" formatCode="General">
                  <c:v>5.5177826881408603</c:v>
                </c:pt>
                <c:pt idx="5518" formatCode="General">
                  <c:v>5.5187826156616202</c:v>
                </c:pt>
                <c:pt idx="5519" formatCode="General">
                  <c:v>5.5197825431823704</c:v>
                </c:pt>
                <c:pt idx="5520" formatCode="General">
                  <c:v>5.5207824707031197</c:v>
                </c:pt>
                <c:pt idx="5521" formatCode="General">
                  <c:v>5.5217823982238698</c:v>
                </c:pt>
                <c:pt idx="5522" formatCode="General">
                  <c:v>5.52278232574462</c:v>
                </c:pt>
                <c:pt idx="5523" formatCode="General">
                  <c:v>5.52378225326538</c:v>
                </c:pt>
                <c:pt idx="5524" formatCode="General">
                  <c:v>5.5247821807861301</c:v>
                </c:pt>
                <c:pt idx="5525" formatCode="General">
                  <c:v>5.5257821083068803</c:v>
                </c:pt>
                <c:pt idx="5526" formatCode="General">
                  <c:v>5.5267820358276296</c:v>
                </c:pt>
                <c:pt idx="5527" formatCode="General">
                  <c:v>5.5277819633483798</c:v>
                </c:pt>
                <c:pt idx="5528" formatCode="General">
                  <c:v>5.5287818908691397</c:v>
                </c:pt>
                <c:pt idx="5529" formatCode="General">
                  <c:v>5.5297818183898899</c:v>
                </c:pt>
                <c:pt idx="5530" formatCode="General">
                  <c:v>5.5307817459106401</c:v>
                </c:pt>
                <c:pt idx="5531" formatCode="General">
                  <c:v>5.5317816734313903</c:v>
                </c:pt>
                <c:pt idx="5532" formatCode="General">
                  <c:v>5.5327816009521396</c:v>
                </c:pt>
                <c:pt idx="5533" formatCode="General">
                  <c:v>5.5337815284729004</c:v>
                </c:pt>
                <c:pt idx="5534" formatCode="General">
                  <c:v>5.5347814559936497</c:v>
                </c:pt>
                <c:pt idx="5535" formatCode="General">
                  <c:v>5.5357813835143999</c:v>
                </c:pt>
                <c:pt idx="5536" formatCode="General">
                  <c:v>5.53678131103515</c:v>
                </c:pt>
                <c:pt idx="5537" formatCode="General">
                  <c:v>5.5377812385559002</c:v>
                </c:pt>
                <c:pt idx="5538" formatCode="General">
                  <c:v>5.5387811660766602</c:v>
                </c:pt>
                <c:pt idx="5539" formatCode="General">
                  <c:v>5.5397810935974103</c:v>
                </c:pt>
                <c:pt idx="5540" formatCode="General">
                  <c:v>5.5407810211181596</c:v>
                </c:pt>
                <c:pt idx="5541" formatCode="General">
                  <c:v>5.5417809486389098</c:v>
                </c:pt>
                <c:pt idx="5542" formatCode="General">
                  <c:v>5.54278087615966</c:v>
                </c:pt>
                <c:pt idx="5543" formatCode="General">
                  <c:v>5.5437808036804102</c:v>
                </c:pt>
                <c:pt idx="5544" formatCode="General">
                  <c:v>5.5447807312011701</c:v>
                </c:pt>
                <c:pt idx="5545" formatCode="General">
                  <c:v>5.5457806587219203</c:v>
                </c:pt>
                <c:pt idx="5546" formatCode="General">
                  <c:v>5.5467805862426696</c:v>
                </c:pt>
                <c:pt idx="5547" formatCode="General">
                  <c:v>5.5477805137634197</c:v>
                </c:pt>
                <c:pt idx="5548" formatCode="General">
                  <c:v>5.5487804412841699</c:v>
                </c:pt>
                <c:pt idx="5549" formatCode="General">
                  <c:v>5.5497803688049299</c:v>
                </c:pt>
                <c:pt idx="5550" formatCode="General">
                  <c:v>5.55078029632568</c:v>
                </c:pt>
                <c:pt idx="5551" formatCode="General">
                  <c:v>5.5517802238464302</c:v>
                </c:pt>
                <c:pt idx="5552" formatCode="General">
                  <c:v>5.5527801513671804</c:v>
                </c:pt>
                <c:pt idx="5553" formatCode="General">
                  <c:v>5.5537800788879297</c:v>
                </c:pt>
                <c:pt idx="5554" formatCode="General">
                  <c:v>5.5547800064086896</c:v>
                </c:pt>
                <c:pt idx="5555" formatCode="General">
                  <c:v>5.5557799339294398</c:v>
                </c:pt>
                <c:pt idx="5556" formatCode="General">
                  <c:v>5.55677986145019</c:v>
                </c:pt>
                <c:pt idx="5557" formatCode="General">
                  <c:v>5.5577797889709402</c:v>
                </c:pt>
                <c:pt idx="5558" formatCode="General">
                  <c:v>5.5587797164916903</c:v>
                </c:pt>
                <c:pt idx="5559" formatCode="General">
                  <c:v>5.5597796440124503</c:v>
                </c:pt>
                <c:pt idx="5560" formatCode="General">
                  <c:v>5.5607795715331996</c:v>
                </c:pt>
                <c:pt idx="5561" formatCode="General">
                  <c:v>5.5617794990539497</c:v>
                </c:pt>
                <c:pt idx="5562" formatCode="General">
                  <c:v>5.5627794265746999</c:v>
                </c:pt>
                <c:pt idx="5563" formatCode="General">
                  <c:v>5.5637793540954501</c:v>
                </c:pt>
                <c:pt idx="5564" formatCode="General">
                  <c:v>5.56477928161621</c:v>
                </c:pt>
                <c:pt idx="5565" formatCode="General">
                  <c:v>5.5657792091369602</c:v>
                </c:pt>
                <c:pt idx="5566" formatCode="General">
                  <c:v>5.5667791366577104</c:v>
                </c:pt>
                <c:pt idx="5567" formatCode="General">
                  <c:v>5.5677790641784597</c:v>
                </c:pt>
                <c:pt idx="5568" formatCode="General">
                  <c:v>5.5687789916992099</c:v>
                </c:pt>
                <c:pt idx="5569" formatCode="General">
                  <c:v>5.5697789192199698</c:v>
                </c:pt>
                <c:pt idx="5570" formatCode="General">
                  <c:v>5.57077884674072</c:v>
                </c:pt>
                <c:pt idx="5571" formatCode="General">
                  <c:v>5.5717787742614702</c:v>
                </c:pt>
                <c:pt idx="5572" formatCode="General">
                  <c:v>5.5727787017822203</c:v>
                </c:pt>
                <c:pt idx="5573" formatCode="General">
                  <c:v>5.5737786293029696</c:v>
                </c:pt>
                <c:pt idx="5574" formatCode="General">
                  <c:v>5.5747785568237296</c:v>
                </c:pt>
                <c:pt idx="5575" formatCode="General">
                  <c:v>5.5757784843444798</c:v>
                </c:pt>
                <c:pt idx="5576" formatCode="General">
                  <c:v>5.5767784118652299</c:v>
                </c:pt>
                <c:pt idx="5577" formatCode="General">
                  <c:v>5.5777783393859801</c:v>
                </c:pt>
                <c:pt idx="5578" formatCode="General">
                  <c:v>5.5787782669067303</c:v>
                </c:pt>
                <c:pt idx="5579" formatCode="General">
                  <c:v>5.5797781944274902</c:v>
                </c:pt>
                <c:pt idx="5580" formatCode="General">
                  <c:v>5.5807781219482404</c:v>
                </c:pt>
                <c:pt idx="5581" formatCode="General">
                  <c:v>5.5817780494689897</c:v>
                </c:pt>
                <c:pt idx="5582" formatCode="General">
                  <c:v>5.5827779769897399</c:v>
                </c:pt>
                <c:pt idx="5583" formatCode="General">
                  <c:v>5.5837779045104901</c:v>
                </c:pt>
                <c:pt idx="5584" formatCode="General">
                  <c:v>5.58477783203125</c:v>
                </c:pt>
                <c:pt idx="5585" formatCode="General">
                  <c:v>5.5857777595520002</c:v>
                </c:pt>
                <c:pt idx="5586" formatCode="General">
                  <c:v>5.5867776870727504</c:v>
                </c:pt>
                <c:pt idx="5587" formatCode="General">
                  <c:v>5.5877776145934996</c:v>
                </c:pt>
                <c:pt idx="5588" formatCode="General">
                  <c:v>5.5887775421142498</c:v>
                </c:pt>
                <c:pt idx="5589" formatCode="General">
                  <c:v>5.589777469635</c:v>
                </c:pt>
                <c:pt idx="5590" formatCode="General">
                  <c:v>5.5907773971557599</c:v>
                </c:pt>
                <c:pt idx="5591" formatCode="General">
                  <c:v>5.5917773246765101</c:v>
                </c:pt>
                <c:pt idx="5592" formatCode="General">
                  <c:v>5.5927772521972603</c:v>
                </c:pt>
                <c:pt idx="5593" formatCode="General">
                  <c:v>5.5937771797180096</c:v>
                </c:pt>
                <c:pt idx="5594" formatCode="General">
                  <c:v>5.5947771072387598</c:v>
                </c:pt>
                <c:pt idx="5595" formatCode="General">
                  <c:v>5.5957770347595197</c:v>
                </c:pt>
                <c:pt idx="5596" formatCode="General">
                  <c:v>5.5967769622802699</c:v>
                </c:pt>
                <c:pt idx="5597" formatCode="General">
                  <c:v>5.5977768898010201</c:v>
                </c:pt>
                <c:pt idx="5598" formatCode="General">
                  <c:v>5.5987768173217702</c:v>
                </c:pt>
                <c:pt idx="5599" formatCode="General">
                  <c:v>5.5997767448425204</c:v>
                </c:pt>
                <c:pt idx="5600" formatCode="General">
                  <c:v>5.6007766723632804</c:v>
                </c:pt>
                <c:pt idx="5601" formatCode="General">
                  <c:v>5.6017765998840297</c:v>
                </c:pt>
                <c:pt idx="5602" formatCode="General">
                  <c:v>5.6027765274047798</c:v>
                </c:pt>
                <c:pt idx="5603" formatCode="General">
                  <c:v>5.60377645492553</c:v>
                </c:pt>
                <c:pt idx="5604" formatCode="General">
                  <c:v>5.6047763824462802</c:v>
                </c:pt>
                <c:pt idx="5605" formatCode="General">
                  <c:v>5.6057763099670401</c:v>
                </c:pt>
                <c:pt idx="5606" formatCode="General">
                  <c:v>5.6067762374877903</c:v>
                </c:pt>
                <c:pt idx="5607" formatCode="General">
                  <c:v>5.6077761650085396</c:v>
                </c:pt>
                <c:pt idx="5608" formatCode="General">
                  <c:v>5.6087760925292898</c:v>
                </c:pt>
                <c:pt idx="5609" formatCode="General">
                  <c:v>5.6097760200500399</c:v>
                </c:pt>
                <c:pt idx="5610" formatCode="General">
                  <c:v>5.6107759475707999</c:v>
                </c:pt>
                <c:pt idx="5611" formatCode="General">
                  <c:v>5.6117758750915501</c:v>
                </c:pt>
                <c:pt idx="5612" formatCode="General">
                  <c:v>5.6127758026123002</c:v>
                </c:pt>
                <c:pt idx="5613" formatCode="General">
                  <c:v>5.6137757301330504</c:v>
                </c:pt>
                <c:pt idx="5614" formatCode="General">
                  <c:v>5.6147756576537997</c:v>
                </c:pt>
                <c:pt idx="5615" formatCode="General">
                  <c:v>5.6157755851745597</c:v>
                </c:pt>
                <c:pt idx="5616" formatCode="General">
                  <c:v>5.6167755126953098</c:v>
                </c:pt>
                <c:pt idx="5617" formatCode="General">
                  <c:v>5.61777544021606</c:v>
                </c:pt>
                <c:pt idx="5618" formatCode="General">
                  <c:v>5.6187753677368102</c:v>
                </c:pt>
                <c:pt idx="5619" formatCode="General">
                  <c:v>5.6197752952575604</c:v>
                </c:pt>
                <c:pt idx="5620" formatCode="General">
                  <c:v>5.6207752227783203</c:v>
                </c:pt>
                <c:pt idx="5621" formatCode="General">
                  <c:v>5.6217751502990696</c:v>
                </c:pt>
                <c:pt idx="5622" formatCode="General">
                  <c:v>5.6227750778198198</c:v>
                </c:pt>
                <c:pt idx="5623" formatCode="General">
                  <c:v>5.62377500534057</c:v>
                </c:pt>
                <c:pt idx="5624" formatCode="General">
                  <c:v>5.6247749328613201</c:v>
                </c:pt>
                <c:pt idx="5625" formatCode="General">
                  <c:v>5.6257748603820801</c:v>
                </c:pt>
                <c:pt idx="5626" formatCode="General">
                  <c:v>5.6267747879028303</c:v>
                </c:pt>
                <c:pt idx="5627" formatCode="General">
                  <c:v>5.6277747154235804</c:v>
                </c:pt>
                <c:pt idx="5628" formatCode="General">
                  <c:v>5.6287746429443297</c:v>
                </c:pt>
                <c:pt idx="5629" formatCode="General">
                  <c:v>5.6297745704650799</c:v>
                </c:pt>
                <c:pt idx="5630" formatCode="General">
                  <c:v>5.6307744979858301</c:v>
                </c:pt>
                <c:pt idx="5631" formatCode="General">
                  <c:v>5.63177442550659</c:v>
                </c:pt>
                <c:pt idx="5632" formatCode="General">
                  <c:v>5.6327743530273402</c:v>
                </c:pt>
                <c:pt idx="5633" formatCode="General">
                  <c:v>5.6337742805480904</c:v>
                </c:pt>
                <c:pt idx="5634" formatCode="General">
                  <c:v>5.6347742080688397</c:v>
                </c:pt>
                <c:pt idx="5635" formatCode="General">
                  <c:v>5.6357741355895898</c:v>
                </c:pt>
                <c:pt idx="5636" formatCode="General">
                  <c:v>5.6367740631103498</c:v>
                </c:pt>
                <c:pt idx="5637" formatCode="General">
                  <c:v>5.6377739906311</c:v>
                </c:pt>
                <c:pt idx="5638" formatCode="General">
                  <c:v>5.6387739181518501</c:v>
                </c:pt>
                <c:pt idx="5639" formatCode="General">
                  <c:v>5.6397738456726003</c:v>
                </c:pt>
                <c:pt idx="5640" formatCode="General">
                  <c:v>5.6407737731933496</c:v>
                </c:pt>
                <c:pt idx="5641" formatCode="General">
                  <c:v>5.6417737007141104</c:v>
                </c:pt>
                <c:pt idx="5642" formatCode="General">
                  <c:v>5.6427736282348597</c:v>
                </c:pt>
                <c:pt idx="5643" formatCode="General">
                  <c:v>5.6437735557556099</c:v>
                </c:pt>
                <c:pt idx="5644" formatCode="General">
                  <c:v>5.6447734832763601</c:v>
                </c:pt>
                <c:pt idx="5645" formatCode="General">
                  <c:v>5.6457734107971103</c:v>
                </c:pt>
                <c:pt idx="5646" formatCode="General">
                  <c:v>5.6467733383178702</c:v>
                </c:pt>
                <c:pt idx="5647" formatCode="General">
                  <c:v>5.6477732658386204</c:v>
                </c:pt>
                <c:pt idx="5648" formatCode="General">
                  <c:v>5.6487731933593697</c:v>
                </c:pt>
                <c:pt idx="5649" formatCode="General">
                  <c:v>5.6497731208801198</c:v>
                </c:pt>
                <c:pt idx="5650" formatCode="General">
                  <c:v>5.65077304840087</c:v>
                </c:pt>
                <c:pt idx="5651" formatCode="General">
                  <c:v>5.65177297592163</c:v>
                </c:pt>
                <c:pt idx="5652" formatCode="General">
                  <c:v>5.6527729034423801</c:v>
                </c:pt>
                <c:pt idx="5653" formatCode="General">
                  <c:v>5.6537728309631303</c:v>
                </c:pt>
                <c:pt idx="5654" formatCode="General">
                  <c:v>5.6547727584838796</c:v>
                </c:pt>
                <c:pt idx="5655" formatCode="General">
                  <c:v>5.6557726860046298</c:v>
                </c:pt>
                <c:pt idx="5656" formatCode="General">
                  <c:v>5.6567726135253897</c:v>
                </c:pt>
                <c:pt idx="5657" formatCode="General">
                  <c:v>5.6577725410461399</c:v>
                </c:pt>
                <c:pt idx="5658" formatCode="General">
                  <c:v>5.6587724685668901</c:v>
                </c:pt>
                <c:pt idx="5659" formatCode="General">
                  <c:v>5.6597723960876403</c:v>
                </c:pt>
                <c:pt idx="5660" formatCode="General">
                  <c:v>5.6607723236083896</c:v>
                </c:pt>
                <c:pt idx="5661" formatCode="General">
                  <c:v>5.6617722511291504</c:v>
                </c:pt>
                <c:pt idx="5662" formatCode="General">
                  <c:v>5.6627721786498997</c:v>
                </c:pt>
                <c:pt idx="5663" formatCode="General">
                  <c:v>5.6637721061706499</c:v>
                </c:pt>
                <c:pt idx="5664" formatCode="General">
                  <c:v>5.6647720336914</c:v>
                </c:pt>
                <c:pt idx="5665" formatCode="General">
                  <c:v>5.6657719612121502</c:v>
                </c:pt>
                <c:pt idx="5666" formatCode="General">
                  <c:v>5.6667718887329102</c:v>
                </c:pt>
                <c:pt idx="5667" formatCode="General">
                  <c:v>5.6677718162536603</c:v>
                </c:pt>
                <c:pt idx="5668" formatCode="General">
                  <c:v>5.6687717437744096</c:v>
                </c:pt>
                <c:pt idx="5669" formatCode="General">
                  <c:v>5.6697716712951598</c:v>
                </c:pt>
                <c:pt idx="5670" formatCode="General">
                  <c:v>5.67077159881591</c:v>
                </c:pt>
                <c:pt idx="5671" formatCode="General">
                  <c:v>5.6717715263366602</c:v>
                </c:pt>
                <c:pt idx="5672" formatCode="General">
                  <c:v>5.6727714538574201</c:v>
                </c:pt>
                <c:pt idx="5673" formatCode="General">
                  <c:v>5.6737713813781703</c:v>
                </c:pt>
                <c:pt idx="5674" formatCode="General">
                  <c:v>5.6747713088989196</c:v>
                </c:pt>
                <c:pt idx="5675" formatCode="General">
                  <c:v>5.6757712364196697</c:v>
                </c:pt>
                <c:pt idx="5676" formatCode="General">
                  <c:v>5.6767711639404199</c:v>
                </c:pt>
                <c:pt idx="5677" formatCode="General">
                  <c:v>5.6777710914611799</c:v>
                </c:pt>
                <c:pt idx="5678" formatCode="General">
                  <c:v>5.67877101898193</c:v>
                </c:pt>
                <c:pt idx="5679" formatCode="General">
                  <c:v>5.6797709465026802</c:v>
                </c:pt>
                <c:pt idx="5680" formatCode="General">
                  <c:v>5.6807708740234304</c:v>
                </c:pt>
                <c:pt idx="5681" formatCode="General">
                  <c:v>5.6817708015441797</c:v>
                </c:pt>
                <c:pt idx="5682" formatCode="General">
                  <c:v>5.6827707290649396</c:v>
                </c:pt>
                <c:pt idx="5683" formatCode="General">
                  <c:v>5.6837706565856898</c:v>
                </c:pt>
                <c:pt idx="5684" formatCode="General">
                  <c:v>5.68477058410644</c:v>
                </c:pt>
                <c:pt idx="5685" formatCode="General">
                  <c:v>5.6857705116271902</c:v>
                </c:pt>
                <c:pt idx="5686" formatCode="General">
                  <c:v>5.6867704391479403</c:v>
                </c:pt>
                <c:pt idx="5687" formatCode="General">
                  <c:v>5.6877703666687003</c:v>
                </c:pt>
                <c:pt idx="5688" formatCode="General">
                  <c:v>5.6887702941894496</c:v>
                </c:pt>
                <c:pt idx="5689" formatCode="General">
                  <c:v>5.6897702217101997</c:v>
                </c:pt>
                <c:pt idx="5690" formatCode="General">
                  <c:v>5.6907701492309499</c:v>
                </c:pt>
                <c:pt idx="5691" formatCode="General">
                  <c:v>5.6917700767517001</c:v>
                </c:pt>
                <c:pt idx="5692" formatCode="General">
                  <c:v>5.69277000427246</c:v>
                </c:pt>
                <c:pt idx="5693" formatCode="General">
                  <c:v>5.6937699317932102</c:v>
                </c:pt>
                <c:pt idx="5694" formatCode="General">
                  <c:v>5.6947698593139604</c:v>
                </c:pt>
                <c:pt idx="5695" formatCode="General">
                  <c:v>5.6957697868347097</c:v>
                </c:pt>
                <c:pt idx="5696" formatCode="General">
                  <c:v>5.6967697143554599</c:v>
                </c:pt>
                <c:pt idx="5697" formatCode="General">
                  <c:v>5.6977696418762198</c:v>
                </c:pt>
                <c:pt idx="5698" formatCode="General">
                  <c:v>5.69876956939697</c:v>
                </c:pt>
                <c:pt idx="5699" formatCode="General">
                  <c:v>5.6997694969177202</c:v>
                </c:pt>
                <c:pt idx="5700" formatCode="General">
                  <c:v>5.7007694244384703</c:v>
                </c:pt>
                <c:pt idx="5701" formatCode="General">
                  <c:v>5.7017693519592196</c:v>
                </c:pt>
                <c:pt idx="5702" formatCode="General">
                  <c:v>5.7027692794799796</c:v>
                </c:pt>
                <c:pt idx="5703" formatCode="General">
                  <c:v>5.7037692070007298</c:v>
                </c:pt>
                <c:pt idx="5704" formatCode="General">
                  <c:v>5.7047691345214799</c:v>
                </c:pt>
                <c:pt idx="5705" formatCode="General">
                  <c:v>5.7057690620422301</c:v>
                </c:pt>
                <c:pt idx="5706" formatCode="General">
                  <c:v>5.7067689895629803</c:v>
                </c:pt>
                <c:pt idx="5707" formatCode="General">
                  <c:v>5.7077689170837402</c:v>
                </c:pt>
                <c:pt idx="5708" formatCode="General">
                  <c:v>5.7087688446044904</c:v>
                </c:pt>
                <c:pt idx="5709" formatCode="General">
                  <c:v>5.7097687721252397</c:v>
                </c:pt>
                <c:pt idx="5710" formatCode="General">
                  <c:v>5.7107686996459899</c:v>
                </c:pt>
                <c:pt idx="5711" formatCode="General">
                  <c:v>5.7117686271667401</c:v>
                </c:pt>
                <c:pt idx="5712" formatCode="General">
                  <c:v>5.7127685546875</c:v>
                </c:pt>
                <c:pt idx="5713" formatCode="General">
                  <c:v>5.7137684822082502</c:v>
                </c:pt>
                <c:pt idx="5714" formatCode="General">
                  <c:v>5.7147684097290004</c:v>
                </c:pt>
                <c:pt idx="5715" formatCode="General">
                  <c:v>5.7157683372497496</c:v>
                </c:pt>
                <c:pt idx="5716" formatCode="General">
                  <c:v>5.7167682647704998</c:v>
                </c:pt>
                <c:pt idx="5717" formatCode="General">
                  <c:v>5.71776819229125</c:v>
                </c:pt>
                <c:pt idx="5718" formatCode="General">
                  <c:v>5.7187681198120099</c:v>
                </c:pt>
                <c:pt idx="5719" formatCode="General">
                  <c:v>5.7197680473327601</c:v>
                </c:pt>
                <c:pt idx="5720" formatCode="General">
                  <c:v>5.7207679748535103</c:v>
                </c:pt>
                <c:pt idx="5721" formatCode="General">
                  <c:v>5.7217679023742596</c:v>
                </c:pt>
                <c:pt idx="5722" formatCode="General">
                  <c:v>5.7227678298950098</c:v>
                </c:pt>
                <c:pt idx="5723" formatCode="General">
                  <c:v>5.7237677574157697</c:v>
                </c:pt>
                <c:pt idx="5724" formatCode="General">
                  <c:v>5.7247676849365199</c:v>
                </c:pt>
                <c:pt idx="5725" formatCode="General">
                  <c:v>5.7257676124572701</c:v>
                </c:pt>
                <c:pt idx="5726" formatCode="General">
                  <c:v>5.7267675399780202</c:v>
                </c:pt>
                <c:pt idx="5727" formatCode="General">
                  <c:v>5.7277674674987704</c:v>
                </c:pt>
                <c:pt idx="5728" formatCode="General">
                  <c:v>5.7287673950195304</c:v>
                </c:pt>
                <c:pt idx="5729" formatCode="General">
                  <c:v>5.7297673225402797</c:v>
                </c:pt>
                <c:pt idx="5730" formatCode="General">
                  <c:v>5.7307672500610298</c:v>
                </c:pt>
                <c:pt idx="5731" formatCode="General">
                  <c:v>5.73176717758178</c:v>
                </c:pt>
                <c:pt idx="5732" formatCode="General">
                  <c:v>5.7327671051025302</c:v>
                </c:pt>
                <c:pt idx="5733" formatCode="General">
                  <c:v>5.7337670326232901</c:v>
                </c:pt>
                <c:pt idx="5734" formatCode="General">
                  <c:v>5.7347669601440403</c:v>
                </c:pt>
                <c:pt idx="5735" formatCode="General">
                  <c:v>5.7357668876647896</c:v>
                </c:pt>
                <c:pt idx="5736" formatCode="General">
                  <c:v>5.7367668151855398</c:v>
                </c:pt>
                <c:pt idx="5737" formatCode="General">
                  <c:v>5.7377667427062899</c:v>
                </c:pt>
                <c:pt idx="5738" formatCode="General">
                  <c:v>5.7387666702270499</c:v>
                </c:pt>
                <c:pt idx="5739" formatCode="General">
                  <c:v>5.7397665977478001</c:v>
                </c:pt>
                <c:pt idx="5740" formatCode="General">
                  <c:v>5.7407665252685502</c:v>
                </c:pt>
                <c:pt idx="5741" formatCode="General">
                  <c:v>5.7417664527893004</c:v>
                </c:pt>
                <c:pt idx="5742" formatCode="General">
                  <c:v>5.7427663803100497</c:v>
                </c:pt>
                <c:pt idx="5743" formatCode="General">
                  <c:v>5.7437663078308097</c:v>
                </c:pt>
                <c:pt idx="5744" formatCode="General">
                  <c:v>5.7447662353515598</c:v>
                </c:pt>
                <c:pt idx="5745" formatCode="General">
                  <c:v>5.74576616287231</c:v>
                </c:pt>
                <c:pt idx="5746" formatCode="General">
                  <c:v>5.7467660903930602</c:v>
                </c:pt>
                <c:pt idx="5747" formatCode="General">
                  <c:v>5.7477660179138104</c:v>
                </c:pt>
                <c:pt idx="5748" formatCode="General">
                  <c:v>5.7487659454345703</c:v>
                </c:pt>
                <c:pt idx="5749" formatCode="General">
                  <c:v>5.7497658729553196</c:v>
                </c:pt>
                <c:pt idx="5750" formatCode="General">
                  <c:v>5.7507658004760698</c:v>
                </c:pt>
                <c:pt idx="5751" formatCode="General">
                  <c:v>5.75176572799682</c:v>
                </c:pt>
                <c:pt idx="5752" formatCode="General">
                  <c:v>5.7527656555175701</c:v>
                </c:pt>
                <c:pt idx="5753" formatCode="General">
                  <c:v>5.7537655830383301</c:v>
                </c:pt>
                <c:pt idx="5754" formatCode="General">
                  <c:v>5.7547655105590803</c:v>
                </c:pt>
                <c:pt idx="5755" formatCode="General">
                  <c:v>5.7557654380798304</c:v>
                </c:pt>
                <c:pt idx="5756" formatCode="General">
                  <c:v>5.7567653656005797</c:v>
                </c:pt>
                <c:pt idx="5757" formatCode="General">
                  <c:v>5.7577652931213299</c:v>
                </c:pt>
                <c:pt idx="5758" formatCode="General">
                  <c:v>5.7587652206420801</c:v>
                </c:pt>
                <c:pt idx="5759" formatCode="General">
                  <c:v>5.75976514816284</c:v>
                </c:pt>
                <c:pt idx="5760" formatCode="General">
                  <c:v>5.7607650756835902</c:v>
                </c:pt>
                <c:pt idx="5761" formatCode="General">
                  <c:v>5.7617650032043404</c:v>
                </c:pt>
                <c:pt idx="5762" formatCode="General">
                  <c:v>5.7627649307250897</c:v>
                </c:pt>
                <c:pt idx="5763" formatCode="General">
                  <c:v>5.7637648582458398</c:v>
                </c:pt>
                <c:pt idx="5764" formatCode="General">
                  <c:v>5.7647647857665998</c:v>
                </c:pt>
                <c:pt idx="5765" formatCode="General">
                  <c:v>5.76576471328735</c:v>
                </c:pt>
                <c:pt idx="5766" formatCode="General">
                  <c:v>5.7667646408081001</c:v>
                </c:pt>
                <c:pt idx="5767" formatCode="General">
                  <c:v>5.7677645683288503</c:v>
                </c:pt>
                <c:pt idx="5768" formatCode="General">
                  <c:v>5.7687644958495996</c:v>
                </c:pt>
                <c:pt idx="5769" formatCode="General">
                  <c:v>5.7697644233703604</c:v>
                </c:pt>
                <c:pt idx="5770" formatCode="General">
                  <c:v>5.7707643508911097</c:v>
                </c:pt>
                <c:pt idx="5771" formatCode="General">
                  <c:v>5.7717642784118599</c:v>
                </c:pt>
                <c:pt idx="5772" formatCode="General">
                  <c:v>5.7727642059326101</c:v>
                </c:pt>
                <c:pt idx="5773" formatCode="General">
                  <c:v>5.7737641334533603</c:v>
                </c:pt>
                <c:pt idx="5774" formatCode="General">
                  <c:v>5.7747640609741202</c:v>
                </c:pt>
                <c:pt idx="5775" formatCode="General">
                  <c:v>5.7757639884948704</c:v>
                </c:pt>
                <c:pt idx="5776" formatCode="General">
                  <c:v>5.7767639160156197</c:v>
                </c:pt>
                <c:pt idx="5777" formatCode="General">
                  <c:v>5.7777638435363698</c:v>
                </c:pt>
                <c:pt idx="5778" formatCode="General">
                  <c:v>5.77876377105712</c:v>
                </c:pt>
                <c:pt idx="5779" formatCode="General">
                  <c:v>5.77976369857788</c:v>
                </c:pt>
                <c:pt idx="5780" formatCode="General">
                  <c:v>5.7807636260986301</c:v>
                </c:pt>
                <c:pt idx="5781" formatCode="General">
                  <c:v>5.7817635536193803</c:v>
                </c:pt>
                <c:pt idx="5782" formatCode="General">
                  <c:v>5.7827634811401296</c:v>
                </c:pt>
                <c:pt idx="5783" formatCode="General">
                  <c:v>5.7837634086608798</c:v>
                </c:pt>
                <c:pt idx="5784" formatCode="General">
                  <c:v>5.7847633361816397</c:v>
                </c:pt>
                <c:pt idx="5785" formatCode="General">
                  <c:v>5.7857632637023899</c:v>
                </c:pt>
                <c:pt idx="5786" formatCode="General">
                  <c:v>5.7867631912231401</c:v>
                </c:pt>
                <c:pt idx="5787" formatCode="General">
                  <c:v>5.7877631187438903</c:v>
                </c:pt>
                <c:pt idx="5788" formatCode="General">
                  <c:v>5.7887630462646396</c:v>
                </c:pt>
                <c:pt idx="5789" formatCode="General">
                  <c:v>5.7897629737854004</c:v>
                </c:pt>
                <c:pt idx="5790" formatCode="General">
                  <c:v>5.7907629013061497</c:v>
                </c:pt>
                <c:pt idx="5791" formatCode="General">
                  <c:v>5.7917628288268999</c:v>
                </c:pt>
                <c:pt idx="5792" formatCode="General">
                  <c:v>5.79276275634765</c:v>
                </c:pt>
                <c:pt idx="5793" formatCode="General">
                  <c:v>5.7937626838684002</c:v>
                </c:pt>
                <c:pt idx="5794" formatCode="General">
                  <c:v>5.7947626113891602</c:v>
                </c:pt>
                <c:pt idx="5795" formatCode="General">
                  <c:v>5.7957625389099103</c:v>
                </c:pt>
                <c:pt idx="5796" formatCode="General">
                  <c:v>5.7967624664306596</c:v>
                </c:pt>
                <c:pt idx="5797" formatCode="General">
                  <c:v>5.7977623939514098</c:v>
                </c:pt>
                <c:pt idx="5798" formatCode="General">
                  <c:v>5.79876232147216</c:v>
                </c:pt>
                <c:pt idx="5799" formatCode="General">
                  <c:v>5.7997622489929102</c:v>
                </c:pt>
                <c:pt idx="5800" formatCode="General">
                  <c:v>5.8007621765136701</c:v>
                </c:pt>
                <c:pt idx="5801" formatCode="General">
                  <c:v>5.8017621040344203</c:v>
                </c:pt>
                <c:pt idx="5802" formatCode="General">
                  <c:v>5.8027620315551696</c:v>
                </c:pt>
                <c:pt idx="5803" formatCode="General">
                  <c:v>5.8037619590759197</c:v>
                </c:pt>
                <c:pt idx="5804" formatCode="General">
                  <c:v>5.8047618865966699</c:v>
                </c:pt>
                <c:pt idx="5805" formatCode="General">
                  <c:v>5.8057618141174299</c:v>
                </c:pt>
                <c:pt idx="5806" formatCode="General">
                  <c:v>5.80676174163818</c:v>
                </c:pt>
                <c:pt idx="5807" formatCode="General">
                  <c:v>5.8077616691589302</c:v>
                </c:pt>
                <c:pt idx="5808" formatCode="General">
                  <c:v>5.8087615966796804</c:v>
                </c:pt>
                <c:pt idx="5809" formatCode="General">
                  <c:v>5.8097615242004297</c:v>
                </c:pt>
                <c:pt idx="5810" formatCode="General">
                  <c:v>5.8107614517211896</c:v>
                </c:pt>
                <c:pt idx="5811" formatCode="General">
                  <c:v>5.8117613792419398</c:v>
                </c:pt>
                <c:pt idx="5812" formatCode="General">
                  <c:v>5.81276130676269</c:v>
                </c:pt>
                <c:pt idx="5813" formatCode="General">
                  <c:v>5.8137612342834402</c:v>
                </c:pt>
                <c:pt idx="5814" formatCode="General">
                  <c:v>5.8147611618041903</c:v>
                </c:pt>
                <c:pt idx="5815" formatCode="General">
                  <c:v>5.8157610893249503</c:v>
                </c:pt>
                <c:pt idx="5816" formatCode="General">
                  <c:v>5.8167610168456996</c:v>
                </c:pt>
                <c:pt idx="5817" formatCode="General">
                  <c:v>5.8177609443664497</c:v>
                </c:pt>
                <c:pt idx="5818" formatCode="General">
                  <c:v>5.8187608718871999</c:v>
                </c:pt>
                <c:pt idx="5819" formatCode="General">
                  <c:v>5.8197607994079501</c:v>
                </c:pt>
                <c:pt idx="5820" formatCode="General">
                  <c:v>5.82076072692871</c:v>
                </c:pt>
                <c:pt idx="5821" formatCode="General">
                  <c:v>5.8217606544494602</c:v>
                </c:pt>
                <c:pt idx="5822" formatCode="General">
                  <c:v>5.8227605819702104</c:v>
                </c:pt>
                <c:pt idx="5823" formatCode="General">
                  <c:v>5.8237605094909597</c:v>
                </c:pt>
                <c:pt idx="5824" formatCode="General">
                  <c:v>5.8247604370117099</c:v>
                </c:pt>
                <c:pt idx="5825" formatCode="General">
                  <c:v>5.8257603645324698</c:v>
                </c:pt>
                <c:pt idx="5826" formatCode="General">
                  <c:v>5.82676029205322</c:v>
                </c:pt>
                <c:pt idx="5827" formatCode="General">
                  <c:v>5.8277602195739702</c:v>
                </c:pt>
                <c:pt idx="5828" formatCode="General">
                  <c:v>5.8287601470947203</c:v>
                </c:pt>
                <c:pt idx="5829" formatCode="General">
                  <c:v>5.8297600746154696</c:v>
                </c:pt>
                <c:pt idx="5830" formatCode="General">
                  <c:v>5.8307600021362296</c:v>
                </c:pt>
                <c:pt idx="5831" formatCode="General">
                  <c:v>5.8317599296569798</c:v>
                </c:pt>
                <c:pt idx="5832" formatCode="General">
                  <c:v>5.8327598571777299</c:v>
                </c:pt>
                <c:pt idx="5833" formatCode="General">
                  <c:v>5.8337597846984801</c:v>
                </c:pt>
                <c:pt idx="5834" formatCode="General">
                  <c:v>5.8347597122192303</c:v>
                </c:pt>
                <c:pt idx="5835" formatCode="General">
                  <c:v>5.8357596397399902</c:v>
                </c:pt>
                <c:pt idx="5836" formatCode="General">
                  <c:v>5.8367595672607404</c:v>
                </c:pt>
                <c:pt idx="5837" formatCode="General">
                  <c:v>5.8377594947814897</c:v>
                </c:pt>
                <c:pt idx="5838" formatCode="General">
                  <c:v>5.8387594223022399</c:v>
                </c:pt>
                <c:pt idx="5839" formatCode="General">
                  <c:v>5.8397593498229901</c:v>
                </c:pt>
                <c:pt idx="5840" formatCode="General">
                  <c:v>5.84075927734375</c:v>
                </c:pt>
                <c:pt idx="5841" formatCode="General">
                  <c:v>5.8417592048645002</c:v>
                </c:pt>
                <c:pt idx="5842" formatCode="General">
                  <c:v>5.8427591323852504</c:v>
                </c:pt>
                <c:pt idx="5843" formatCode="General">
                  <c:v>5.8437590599059996</c:v>
                </c:pt>
                <c:pt idx="5844" formatCode="General">
                  <c:v>5.8447589874267498</c:v>
                </c:pt>
                <c:pt idx="5845" formatCode="General">
                  <c:v>5.8457589149475</c:v>
                </c:pt>
                <c:pt idx="5846" formatCode="General">
                  <c:v>5.8467588424682599</c:v>
                </c:pt>
                <c:pt idx="5847" formatCode="General">
                  <c:v>5.8477587699890101</c:v>
                </c:pt>
                <c:pt idx="5848" formatCode="General">
                  <c:v>5.8487586975097603</c:v>
                </c:pt>
                <c:pt idx="5849" formatCode="General">
                  <c:v>5.8497586250305096</c:v>
                </c:pt>
                <c:pt idx="5850" formatCode="General">
                  <c:v>5.8507585525512598</c:v>
                </c:pt>
                <c:pt idx="5851" formatCode="General">
                  <c:v>5.8517584800720197</c:v>
                </c:pt>
                <c:pt idx="5852" formatCode="General">
                  <c:v>5.8527584075927699</c:v>
                </c:pt>
                <c:pt idx="5853" formatCode="General">
                  <c:v>5.8537583351135201</c:v>
                </c:pt>
                <c:pt idx="5854" formatCode="General">
                  <c:v>5.8547582626342702</c:v>
                </c:pt>
                <c:pt idx="5855" formatCode="General">
                  <c:v>5.8557581901550204</c:v>
                </c:pt>
                <c:pt idx="5856" formatCode="General">
                  <c:v>5.8567581176757804</c:v>
                </c:pt>
                <c:pt idx="5857" formatCode="General">
                  <c:v>5.8577580451965297</c:v>
                </c:pt>
                <c:pt idx="5858" formatCode="General">
                  <c:v>5.8587579727172798</c:v>
                </c:pt>
                <c:pt idx="5859" formatCode="General">
                  <c:v>5.85975790023803</c:v>
                </c:pt>
                <c:pt idx="5860" formatCode="General">
                  <c:v>5.8607578277587802</c:v>
                </c:pt>
                <c:pt idx="5861" formatCode="General">
                  <c:v>5.8617577552795401</c:v>
                </c:pt>
                <c:pt idx="5862" formatCode="General">
                  <c:v>5.8627576828002903</c:v>
                </c:pt>
                <c:pt idx="5863" formatCode="General">
                  <c:v>5.8637576103210396</c:v>
                </c:pt>
                <c:pt idx="5864" formatCode="General">
                  <c:v>5.8647575378417898</c:v>
                </c:pt>
                <c:pt idx="5865" formatCode="General">
                  <c:v>5.8657574653625399</c:v>
                </c:pt>
                <c:pt idx="5866" formatCode="General">
                  <c:v>5.8667573928832999</c:v>
                </c:pt>
                <c:pt idx="5867" formatCode="General">
                  <c:v>5.8677573204040501</c:v>
                </c:pt>
                <c:pt idx="5868" formatCode="General">
                  <c:v>5.8687572479248002</c:v>
                </c:pt>
                <c:pt idx="5869" formatCode="General">
                  <c:v>5.8697571754455504</c:v>
                </c:pt>
                <c:pt idx="5870" formatCode="General">
                  <c:v>5.8707571029662997</c:v>
                </c:pt>
                <c:pt idx="5871" formatCode="General">
                  <c:v>5.8717570304870597</c:v>
                </c:pt>
                <c:pt idx="5872" formatCode="General">
                  <c:v>5.8727569580078098</c:v>
                </c:pt>
                <c:pt idx="5873" formatCode="General">
                  <c:v>5.87375688552856</c:v>
                </c:pt>
                <c:pt idx="5874" formatCode="General">
                  <c:v>5.8747568130493102</c:v>
                </c:pt>
                <c:pt idx="5875" formatCode="General">
                  <c:v>5.8757567405700604</c:v>
                </c:pt>
                <c:pt idx="5876" formatCode="General">
                  <c:v>5.8767566680908203</c:v>
                </c:pt>
                <c:pt idx="5877" formatCode="General">
                  <c:v>5.8777565956115696</c:v>
                </c:pt>
                <c:pt idx="5878" formatCode="General">
                  <c:v>5.8787565231323198</c:v>
                </c:pt>
                <c:pt idx="5879" formatCode="General">
                  <c:v>5.87975645065307</c:v>
                </c:pt>
                <c:pt idx="5880" formatCode="General">
                  <c:v>5.8807563781738201</c:v>
                </c:pt>
                <c:pt idx="5881" formatCode="General">
                  <c:v>5.8817563056945801</c:v>
                </c:pt>
                <c:pt idx="5882" formatCode="General">
                  <c:v>5.8827562332153303</c:v>
                </c:pt>
                <c:pt idx="5883" formatCode="General">
                  <c:v>5.8837561607360804</c:v>
                </c:pt>
                <c:pt idx="5884" formatCode="General">
                  <c:v>5.8847560882568297</c:v>
                </c:pt>
                <c:pt idx="5885" formatCode="General">
                  <c:v>5.8857560157775799</c:v>
                </c:pt>
                <c:pt idx="5886" formatCode="General">
                  <c:v>5.8867559432983301</c:v>
                </c:pt>
                <c:pt idx="5887" formatCode="General">
                  <c:v>5.88775587081909</c:v>
                </c:pt>
                <c:pt idx="5888" formatCode="General">
                  <c:v>5.8887557983398402</c:v>
                </c:pt>
                <c:pt idx="5889" formatCode="General">
                  <c:v>5.8897557258605904</c:v>
                </c:pt>
                <c:pt idx="5890" formatCode="General">
                  <c:v>5.8907556533813397</c:v>
                </c:pt>
                <c:pt idx="5891" formatCode="General">
                  <c:v>5.8917555809020898</c:v>
                </c:pt>
                <c:pt idx="5892" formatCode="General">
                  <c:v>5.8927555084228498</c:v>
                </c:pt>
                <c:pt idx="5893" formatCode="General">
                  <c:v>5.8937554359436</c:v>
                </c:pt>
                <c:pt idx="5894" formatCode="General">
                  <c:v>5.8947553634643501</c:v>
                </c:pt>
                <c:pt idx="5895" formatCode="General">
                  <c:v>5.8957552909851003</c:v>
                </c:pt>
                <c:pt idx="5896" formatCode="General">
                  <c:v>5.8967552185058496</c:v>
                </c:pt>
                <c:pt idx="5897" formatCode="General">
                  <c:v>5.8977551460266104</c:v>
                </c:pt>
                <c:pt idx="5898" formatCode="General">
                  <c:v>5.8987550735473597</c:v>
                </c:pt>
                <c:pt idx="5899" formatCode="General">
                  <c:v>5.8997550010681099</c:v>
                </c:pt>
                <c:pt idx="5900" formatCode="General">
                  <c:v>5.9007549285888601</c:v>
                </c:pt>
                <c:pt idx="5901" formatCode="General">
                  <c:v>5.9017548561096103</c:v>
                </c:pt>
                <c:pt idx="5902" formatCode="General">
                  <c:v>5.9027547836303702</c:v>
                </c:pt>
                <c:pt idx="5903" formatCode="General">
                  <c:v>5.9037547111511204</c:v>
                </c:pt>
                <c:pt idx="5904" formatCode="General">
                  <c:v>5.9047546386718697</c:v>
                </c:pt>
                <c:pt idx="5905" formatCode="General">
                  <c:v>5.9057545661926198</c:v>
                </c:pt>
                <c:pt idx="5906" formatCode="General">
                  <c:v>5.90675449371337</c:v>
                </c:pt>
                <c:pt idx="5907" formatCode="General">
                  <c:v>5.90775442123413</c:v>
                </c:pt>
                <c:pt idx="5908" formatCode="General">
                  <c:v>5.9087543487548801</c:v>
                </c:pt>
                <c:pt idx="5909" formatCode="General">
                  <c:v>5.9097542762756303</c:v>
                </c:pt>
                <c:pt idx="5910" formatCode="General">
                  <c:v>5.9107542037963796</c:v>
                </c:pt>
                <c:pt idx="5911" formatCode="General">
                  <c:v>5.9117541313171298</c:v>
                </c:pt>
                <c:pt idx="5912" formatCode="General">
                  <c:v>5.9127540588378897</c:v>
                </c:pt>
                <c:pt idx="5913" formatCode="General">
                  <c:v>5.9137539863586399</c:v>
                </c:pt>
                <c:pt idx="5914" formatCode="General">
                  <c:v>5.9147539138793901</c:v>
                </c:pt>
                <c:pt idx="5915" formatCode="General">
                  <c:v>5.9157538414001403</c:v>
                </c:pt>
                <c:pt idx="5916" formatCode="General">
                  <c:v>5.9167537689208896</c:v>
                </c:pt>
                <c:pt idx="5917" formatCode="General">
                  <c:v>5.9177536964416504</c:v>
                </c:pt>
                <c:pt idx="5918" formatCode="General">
                  <c:v>5.9187536239623997</c:v>
                </c:pt>
                <c:pt idx="5919" formatCode="General">
                  <c:v>5.9197535514831499</c:v>
                </c:pt>
                <c:pt idx="5920" formatCode="General">
                  <c:v>5.9207534790039</c:v>
                </c:pt>
                <c:pt idx="5921" formatCode="General">
                  <c:v>5.9217534065246502</c:v>
                </c:pt>
                <c:pt idx="5922" formatCode="General">
                  <c:v>5.9227533340454102</c:v>
                </c:pt>
                <c:pt idx="5923" formatCode="General">
                  <c:v>5.9237532615661603</c:v>
                </c:pt>
                <c:pt idx="5924" formatCode="General">
                  <c:v>5.9247531890869096</c:v>
                </c:pt>
                <c:pt idx="5925" formatCode="General">
                  <c:v>5.9257531166076598</c:v>
                </c:pt>
                <c:pt idx="5926" formatCode="General">
                  <c:v>5.92675304412841</c:v>
                </c:pt>
                <c:pt idx="5927" formatCode="General">
                  <c:v>5.9277529716491602</c:v>
                </c:pt>
                <c:pt idx="5928" formatCode="General">
                  <c:v>5.9287528991699201</c:v>
                </c:pt>
                <c:pt idx="5929" formatCode="General">
                  <c:v>5.9297528266906703</c:v>
                </c:pt>
                <c:pt idx="5930" formatCode="General">
                  <c:v>5.9307527542114196</c:v>
                </c:pt>
                <c:pt idx="5931" formatCode="General">
                  <c:v>5.9317526817321697</c:v>
                </c:pt>
                <c:pt idx="5932" formatCode="General">
                  <c:v>5.9327526092529199</c:v>
                </c:pt>
                <c:pt idx="5933" formatCode="General">
                  <c:v>5.9337525367736799</c:v>
                </c:pt>
                <c:pt idx="5934" formatCode="General">
                  <c:v>5.93475246429443</c:v>
                </c:pt>
                <c:pt idx="5935" formatCode="General">
                  <c:v>5.9357523918151802</c:v>
                </c:pt>
                <c:pt idx="5936" formatCode="General">
                  <c:v>5.9367523193359304</c:v>
                </c:pt>
                <c:pt idx="5937" formatCode="General">
                  <c:v>5.9377522468566797</c:v>
                </c:pt>
                <c:pt idx="5938" formatCode="General">
                  <c:v>5.9387521743774396</c:v>
                </c:pt>
                <c:pt idx="5939" formatCode="General">
                  <c:v>5.9397521018981898</c:v>
                </c:pt>
                <c:pt idx="5940" formatCode="General">
                  <c:v>5.94075202941894</c:v>
                </c:pt>
                <c:pt idx="5941" formatCode="General">
                  <c:v>5.9417519569396902</c:v>
                </c:pt>
                <c:pt idx="5942" formatCode="General">
                  <c:v>5.9427518844604403</c:v>
                </c:pt>
                <c:pt idx="5943" formatCode="General">
                  <c:v>5.9437518119812003</c:v>
                </c:pt>
                <c:pt idx="5944" formatCode="General">
                  <c:v>5.9447517395019496</c:v>
                </c:pt>
                <c:pt idx="5945" formatCode="General">
                  <c:v>5.9457516670226997</c:v>
                </c:pt>
                <c:pt idx="5946" formatCode="General">
                  <c:v>5.9467515945434499</c:v>
                </c:pt>
                <c:pt idx="5947" formatCode="General">
                  <c:v>5.9477515220642001</c:v>
                </c:pt>
                <c:pt idx="5948" formatCode="General">
                  <c:v>5.94875144958496</c:v>
                </c:pt>
                <c:pt idx="5949" formatCode="General">
                  <c:v>5.9497513771057102</c:v>
                </c:pt>
                <c:pt idx="5950" formatCode="General">
                  <c:v>5.9507513046264604</c:v>
                </c:pt>
                <c:pt idx="5951" formatCode="General">
                  <c:v>5.9517512321472097</c:v>
                </c:pt>
                <c:pt idx="5952" formatCode="General">
                  <c:v>5.9527511596679599</c:v>
                </c:pt>
                <c:pt idx="5953" formatCode="General">
                  <c:v>5.9537510871887198</c:v>
                </c:pt>
                <c:pt idx="5954" formatCode="General">
                  <c:v>5.95475101470947</c:v>
                </c:pt>
                <c:pt idx="5955" formatCode="General">
                  <c:v>5.9557509422302202</c:v>
                </c:pt>
                <c:pt idx="5956" formatCode="General">
                  <c:v>5.9567508697509703</c:v>
                </c:pt>
                <c:pt idx="5957" formatCode="General">
                  <c:v>5.9577507972717196</c:v>
                </c:pt>
                <c:pt idx="5958" formatCode="General">
                  <c:v>5.9587507247924796</c:v>
                </c:pt>
                <c:pt idx="5959" formatCode="General">
                  <c:v>5.9597506523132298</c:v>
                </c:pt>
                <c:pt idx="5960" formatCode="General">
                  <c:v>5.9607505798339799</c:v>
                </c:pt>
                <c:pt idx="5961" formatCode="General">
                  <c:v>5.9617505073547301</c:v>
                </c:pt>
                <c:pt idx="5962" formatCode="General">
                  <c:v>5.9627504348754803</c:v>
                </c:pt>
                <c:pt idx="5963" formatCode="General">
                  <c:v>5.9637503623962402</c:v>
                </c:pt>
                <c:pt idx="5964" formatCode="General">
                  <c:v>5.9647502899169904</c:v>
                </c:pt>
                <c:pt idx="5965" formatCode="General">
                  <c:v>5.9657502174377397</c:v>
                </c:pt>
                <c:pt idx="5966" formatCode="General">
                  <c:v>5.9667501449584899</c:v>
                </c:pt>
                <c:pt idx="5967" formatCode="General">
                  <c:v>5.9677500724792401</c:v>
                </c:pt>
                <c:pt idx="5968" formatCode="General">
                  <c:v>5.96875</c:v>
                </c:pt>
                <c:pt idx="5969" formatCode="General">
                  <c:v>5.9697499275207502</c:v>
                </c:pt>
                <c:pt idx="5970" formatCode="General">
                  <c:v>5.9707498550415004</c:v>
                </c:pt>
                <c:pt idx="5971" formatCode="General">
                  <c:v>5.9717497825622496</c:v>
                </c:pt>
                <c:pt idx="5972" formatCode="General">
                  <c:v>5.9727497100829998</c:v>
                </c:pt>
                <c:pt idx="5973" formatCode="General">
                  <c:v>5.97374963760375</c:v>
                </c:pt>
                <c:pt idx="5974" formatCode="General">
                  <c:v>5.9747495651245099</c:v>
                </c:pt>
                <c:pt idx="5975" formatCode="General">
                  <c:v>5.9757494926452601</c:v>
                </c:pt>
                <c:pt idx="5976" formatCode="General">
                  <c:v>5.9767494201660103</c:v>
                </c:pt>
                <c:pt idx="5977" formatCode="General">
                  <c:v>5.9777493476867596</c:v>
                </c:pt>
                <c:pt idx="5978" formatCode="General">
                  <c:v>5.9787492752075098</c:v>
                </c:pt>
                <c:pt idx="5979" formatCode="General">
                  <c:v>5.9797492027282697</c:v>
                </c:pt>
                <c:pt idx="5980" formatCode="General">
                  <c:v>5.9807491302490199</c:v>
                </c:pt>
                <c:pt idx="5981" formatCode="General">
                  <c:v>5.9817490577697701</c:v>
                </c:pt>
                <c:pt idx="5982" formatCode="General">
                  <c:v>5.9827489852905202</c:v>
                </c:pt>
                <c:pt idx="5983" formatCode="General">
                  <c:v>5.9837489128112704</c:v>
                </c:pt>
                <c:pt idx="5984" formatCode="General">
                  <c:v>5.9847488403320304</c:v>
                </c:pt>
                <c:pt idx="5985" formatCode="General">
                  <c:v>5.9857487678527797</c:v>
                </c:pt>
                <c:pt idx="5986" formatCode="General">
                  <c:v>5.9867486953735298</c:v>
                </c:pt>
                <c:pt idx="5987" formatCode="General">
                  <c:v>5.98774862289428</c:v>
                </c:pt>
                <c:pt idx="5988" formatCode="General">
                  <c:v>5.9887485504150302</c:v>
                </c:pt>
                <c:pt idx="5989" formatCode="General">
                  <c:v>5.9897484779357901</c:v>
                </c:pt>
                <c:pt idx="5990" formatCode="General">
                  <c:v>5.9907484054565403</c:v>
                </c:pt>
                <c:pt idx="5991" formatCode="General">
                  <c:v>5.9917483329772896</c:v>
                </c:pt>
                <c:pt idx="5992" formatCode="General">
                  <c:v>5.9927482604980398</c:v>
                </c:pt>
                <c:pt idx="5993" formatCode="General">
                  <c:v>5.9937481880187899</c:v>
                </c:pt>
                <c:pt idx="5994" formatCode="General">
                  <c:v>5.9947481155395499</c:v>
                </c:pt>
                <c:pt idx="5995" formatCode="General">
                  <c:v>5.9957480430603001</c:v>
                </c:pt>
                <c:pt idx="5996" formatCode="General">
                  <c:v>5.9967479705810502</c:v>
                </c:pt>
                <c:pt idx="5997" formatCode="General">
                  <c:v>5.9977478981018004</c:v>
                </c:pt>
                <c:pt idx="5998" formatCode="General">
                  <c:v>5.9987478256225497</c:v>
                </c:pt>
                <c:pt idx="5999" formatCode="General">
                  <c:v>5.9997477531433097</c:v>
                </c:pt>
                <c:pt idx="6000" formatCode="General">
                  <c:v>6.0007476806640598</c:v>
                </c:pt>
                <c:pt idx="6001" formatCode="General">
                  <c:v>6.00174760818481</c:v>
                </c:pt>
                <c:pt idx="6002" formatCode="General">
                  <c:v>6.0027475357055602</c:v>
                </c:pt>
                <c:pt idx="6003" formatCode="General">
                  <c:v>6.0037474632263104</c:v>
                </c:pt>
                <c:pt idx="6004" formatCode="General">
                  <c:v>6.0047473907470703</c:v>
                </c:pt>
                <c:pt idx="6005" formatCode="General">
                  <c:v>6.0057473182678196</c:v>
                </c:pt>
                <c:pt idx="6006" formatCode="General">
                  <c:v>6.0067472457885698</c:v>
                </c:pt>
                <c:pt idx="6007" formatCode="General">
                  <c:v>6.00774717330932</c:v>
                </c:pt>
                <c:pt idx="6008" formatCode="General">
                  <c:v>6.0087471008300701</c:v>
                </c:pt>
                <c:pt idx="6009" formatCode="General">
                  <c:v>6.0097470283508301</c:v>
                </c:pt>
                <c:pt idx="6010" formatCode="General">
                  <c:v>6.0107469558715803</c:v>
                </c:pt>
                <c:pt idx="6011" formatCode="General">
                  <c:v>6.0117468833923304</c:v>
                </c:pt>
                <c:pt idx="6012" formatCode="General">
                  <c:v>6.0127468109130797</c:v>
                </c:pt>
                <c:pt idx="6013" formatCode="General">
                  <c:v>6.0137467384338299</c:v>
                </c:pt>
                <c:pt idx="6014" formatCode="General">
                  <c:v>6.0147466659545801</c:v>
                </c:pt>
                <c:pt idx="6015" formatCode="General">
                  <c:v>6.01574659347534</c:v>
                </c:pt>
                <c:pt idx="6016" formatCode="General">
                  <c:v>6.0167465209960902</c:v>
                </c:pt>
                <c:pt idx="6017" formatCode="General">
                  <c:v>6.0177464485168404</c:v>
                </c:pt>
                <c:pt idx="6018" formatCode="General">
                  <c:v>6.0187463760375897</c:v>
                </c:pt>
                <c:pt idx="6019" formatCode="General">
                  <c:v>6.0197463035583398</c:v>
                </c:pt>
                <c:pt idx="6020" formatCode="General">
                  <c:v>6.0207462310790998</c:v>
                </c:pt>
                <c:pt idx="6021" formatCode="General">
                  <c:v>6.02174615859985</c:v>
                </c:pt>
                <c:pt idx="6022" formatCode="General">
                  <c:v>6.0227460861206001</c:v>
                </c:pt>
                <c:pt idx="6023" formatCode="General">
                  <c:v>6.0237460136413503</c:v>
                </c:pt>
                <c:pt idx="6024" formatCode="General">
                  <c:v>6.0247459411620996</c:v>
                </c:pt>
                <c:pt idx="6025" formatCode="General">
                  <c:v>6.0257458686828604</c:v>
                </c:pt>
                <c:pt idx="6026" formatCode="General">
                  <c:v>6.0267457962036097</c:v>
                </c:pt>
                <c:pt idx="6027" formatCode="General">
                  <c:v>6.0277457237243599</c:v>
                </c:pt>
                <c:pt idx="6028" formatCode="General">
                  <c:v>6.0287456512451101</c:v>
                </c:pt>
                <c:pt idx="6029" formatCode="General">
                  <c:v>6.0297455787658603</c:v>
                </c:pt>
                <c:pt idx="6030" formatCode="General">
                  <c:v>6.0307455062866202</c:v>
                </c:pt>
                <c:pt idx="6031" formatCode="General">
                  <c:v>6.0317454338073704</c:v>
                </c:pt>
                <c:pt idx="6032" formatCode="General">
                  <c:v>6.0327453613281197</c:v>
                </c:pt>
                <c:pt idx="6033" formatCode="General">
                  <c:v>6.0337452888488698</c:v>
                </c:pt>
                <c:pt idx="6034" formatCode="General">
                  <c:v>6.03474521636962</c:v>
                </c:pt>
                <c:pt idx="6035" formatCode="General">
                  <c:v>6.03574514389038</c:v>
                </c:pt>
                <c:pt idx="6036" formatCode="General">
                  <c:v>6.0367450714111301</c:v>
                </c:pt>
                <c:pt idx="6037" formatCode="General">
                  <c:v>6.0377449989318803</c:v>
                </c:pt>
                <c:pt idx="6038" formatCode="General">
                  <c:v>6.0387449264526296</c:v>
                </c:pt>
                <c:pt idx="6039" formatCode="General">
                  <c:v>6.0397448539733798</c:v>
                </c:pt>
                <c:pt idx="6040" formatCode="General">
                  <c:v>6.0407447814941397</c:v>
                </c:pt>
                <c:pt idx="6041" formatCode="General">
                  <c:v>6.0417447090148899</c:v>
                </c:pt>
                <c:pt idx="6042" formatCode="General">
                  <c:v>6.0427446365356401</c:v>
                </c:pt>
                <c:pt idx="6043" formatCode="General">
                  <c:v>6.0437445640563903</c:v>
                </c:pt>
                <c:pt idx="6044" formatCode="General">
                  <c:v>6.0447444915771396</c:v>
                </c:pt>
                <c:pt idx="6045" formatCode="General">
                  <c:v>6.0457444190979004</c:v>
                </c:pt>
                <c:pt idx="6046" formatCode="General">
                  <c:v>6.0467443466186497</c:v>
                </c:pt>
                <c:pt idx="6047" formatCode="General">
                  <c:v>6.0477442741393999</c:v>
                </c:pt>
                <c:pt idx="6048" formatCode="General">
                  <c:v>6.04874420166015</c:v>
                </c:pt>
                <c:pt idx="6049" formatCode="General">
                  <c:v>6.0497441291809002</c:v>
                </c:pt>
                <c:pt idx="6050" formatCode="General">
                  <c:v>6.0507440567016602</c:v>
                </c:pt>
                <c:pt idx="6051" formatCode="General">
                  <c:v>6.0517439842224103</c:v>
                </c:pt>
                <c:pt idx="6052" formatCode="General">
                  <c:v>6.0527439117431596</c:v>
                </c:pt>
                <c:pt idx="6053" formatCode="General">
                  <c:v>6.0537438392639098</c:v>
                </c:pt>
                <c:pt idx="6054" formatCode="General">
                  <c:v>6.05474376678466</c:v>
                </c:pt>
                <c:pt idx="6055" formatCode="General">
                  <c:v>6.0557436943054102</c:v>
                </c:pt>
                <c:pt idx="6056" formatCode="General">
                  <c:v>6.0567436218261701</c:v>
                </c:pt>
                <c:pt idx="6057" formatCode="General">
                  <c:v>6.0577435493469203</c:v>
                </c:pt>
                <c:pt idx="6058" formatCode="General">
                  <c:v>6.0587434768676696</c:v>
                </c:pt>
                <c:pt idx="6059" formatCode="General">
                  <c:v>6.0597434043884197</c:v>
                </c:pt>
                <c:pt idx="6060" formatCode="General">
                  <c:v>6.0607433319091699</c:v>
                </c:pt>
                <c:pt idx="6061" formatCode="General">
                  <c:v>6.0617432594299299</c:v>
                </c:pt>
                <c:pt idx="6062" formatCode="General">
                  <c:v>6.06274318695068</c:v>
                </c:pt>
                <c:pt idx="6063" formatCode="General">
                  <c:v>6.0637431144714302</c:v>
                </c:pt>
                <c:pt idx="6064" formatCode="General">
                  <c:v>6.0647430419921804</c:v>
                </c:pt>
                <c:pt idx="6065" formatCode="General">
                  <c:v>6.0657429695129297</c:v>
                </c:pt>
                <c:pt idx="6066" formatCode="General">
                  <c:v>6.0667428970336896</c:v>
                </c:pt>
                <c:pt idx="6067" formatCode="General">
                  <c:v>6.0677428245544398</c:v>
                </c:pt>
                <c:pt idx="6068" formatCode="General">
                  <c:v>6.06874275207519</c:v>
                </c:pt>
                <c:pt idx="6069" formatCode="General">
                  <c:v>6.0697426795959402</c:v>
                </c:pt>
                <c:pt idx="6070" formatCode="General">
                  <c:v>6.0707426071166903</c:v>
                </c:pt>
                <c:pt idx="6071" formatCode="General">
                  <c:v>6.0717425346374503</c:v>
                </c:pt>
                <c:pt idx="6072" formatCode="General">
                  <c:v>6.0727424621581996</c:v>
                </c:pt>
                <c:pt idx="6073" formatCode="General">
                  <c:v>6.0737423896789497</c:v>
                </c:pt>
                <c:pt idx="6074" formatCode="General">
                  <c:v>6.0747423171996999</c:v>
                </c:pt>
                <c:pt idx="6075" formatCode="General">
                  <c:v>6.0757422447204501</c:v>
                </c:pt>
                <c:pt idx="6076" formatCode="General">
                  <c:v>6.07674217224121</c:v>
                </c:pt>
                <c:pt idx="6077" formatCode="General">
                  <c:v>6.0777420997619602</c:v>
                </c:pt>
                <c:pt idx="6078" formatCode="General">
                  <c:v>6.0787420272827104</c:v>
                </c:pt>
                <c:pt idx="6079" formatCode="General">
                  <c:v>6.0797419548034597</c:v>
                </c:pt>
                <c:pt idx="6080" formatCode="General">
                  <c:v>6.0807418823242099</c:v>
                </c:pt>
                <c:pt idx="6081" formatCode="General">
                  <c:v>6.0817418098449698</c:v>
                </c:pt>
                <c:pt idx="6082" formatCode="General">
                  <c:v>6.08274173736572</c:v>
                </c:pt>
                <c:pt idx="6083" formatCode="General">
                  <c:v>6.0837416648864702</c:v>
                </c:pt>
                <c:pt idx="6084" formatCode="General">
                  <c:v>6.0847415924072203</c:v>
                </c:pt>
                <c:pt idx="6085" formatCode="General">
                  <c:v>6.0857415199279696</c:v>
                </c:pt>
                <c:pt idx="6086" formatCode="General">
                  <c:v>6.0867414474487296</c:v>
                </c:pt>
                <c:pt idx="6087" formatCode="General">
                  <c:v>6.0877413749694798</c:v>
                </c:pt>
                <c:pt idx="6088" formatCode="General">
                  <c:v>6.0887413024902299</c:v>
                </c:pt>
                <c:pt idx="6089" formatCode="General">
                  <c:v>6.0897412300109801</c:v>
                </c:pt>
                <c:pt idx="6090" formatCode="General">
                  <c:v>6.0907411575317303</c:v>
                </c:pt>
                <c:pt idx="6091" formatCode="General">
                  <c:v>6.0917410850524902</c:v>
                </c:pt>
                <c:pt idx="6092" formatCode="General">
                  <c:v>6.0927410125732404</c:v>
                </c:pt>
                <c:pt idx="6093" formatCode="General">
                  <c:v>6.0937409400939897</c:v>
                </c:pt>
                <c:pt idx="6094" formatCode="General">
                  <c:v>6.0947408676147399</c:v>
                </c:pt>
                <c:pt idx="6095" formatCode="General">
                  <c:v>6.0957407951354901</c:v>
                </c:pt>
                <c:pt idx="6096" formatCode="General">
                  <c:v>6.09674072265625</c:v>
                </c:pt>
                <c:pt idx="6097" formatCode="General">
                  <c:v>6.0977406501770002</c:v>
                </c:pt>
                <c:pt idx="6098" formatCode="General">
                  <c:v>6.0987405776977504</c:v>
                </c:pt>
                <c:pt idx="6099" formatCode="General">
                  <c:v>6.0997405052184996</c:v>
                </c:pt>
                <c:pt idx="6100" formatCode="General">
                  <c:v>6.1007404327392498</c:v>
                </c:pt>
                <c:pt idx="6101" formatCode="General">
                  <c:v>6.10174036026</c:v>
                </c:pt>
                <c:pt idx="6102" formatCode="General">
                  <c:v>6.1027402877807599</c:v>
                </c:pt>
                <c:pt idx="6103" formatCode="General">
                  <c:v>6.1037402153015101</c:v>
                </c:pt>
                <c:pt idx="6104" formatCode="General">
                  <c:v>6.1047401428222603</c:v>
                </c:pt>
                <c:pt idx="6105" formatCode="General">
                  <c:v>6.1057400703430096</c:v>
                </c:pt>
                <c:pt idx="6106" formatCode="General">
                  <c:v>6.1067399978637598</c:v>
                </c:pt>
                <c:pt idx="6107" formatCode="General">
                  <c:v>6.1077399253845197</c:v>
                </c:pt>
                <c:pt idx="6108" formatCode="General">
                  <c:v>6.1087398529052699</c:v>
                </c:pt>
                <c:pt idx="6109" formatCode="General">
                  <c:v>6.1097397804260201</c:v>
                </c:pt>
                <c:pt idx="6110" formatCode="General">
                  <c:v>6.1107397079467702</c:v>
                </c:pt>
                <c:pt idx="6111" formatCode="General">
                  <c:v>6.1117396354675204</c:v>
                </c:pt>
                <c:pt idx="6112" formatCode="General">
                  <c:v>6.1127395629882804</c:v>
                </c:pt>
                <c:pt idx="6113" formatCode="General">
                  <c:v>6.1137394905090297</c:v>
                </c:pt>
                <c:pt idx="6114" formatCode="General">
                  <c:v>6.1147394180297798</c:v>
                </c:pt>
                <c:pt idx="6115" formatCode="General">
                  <c:v>6.11573934555053</c:v>
                </c:pt>
                <c:pt idx="6116" formatCode="General">
                  <c:v>6.1167392730712802</c:v>
                </c:pt>
                <c:pt idx="6117" formatCode="General">
                  <c:v>6.1177392005920401</c:v>
                </c:pt>
                <c:pt idx="6118" formatCode="General">
                  <c:v>6.1187391281127903</c:v>
                </c:pt>
                <c:pt idx="6119" formatCode="General">
                  <c:v>6.1197390556335396</c:v>
                </c:pt>
                <c:pt idx="6120" formatCode="General">
                  <c:v>6.1207389831542898</c:v>
                </c:pt>
                <c:pt idx="6121" formatCode="General">
                  <c:v>6.1217389106750399</c:v>
                </c:pt>
                <c:pt idx="6122" formatCode="General">
                  <c:v>6.1227388381957999</c:v>
                </c:pt>
                <c:pt idx="6123" formatCode="General">
                  <c:v>6.1237387657165501</c:v>
                </c:pt>
                <c:pt idx="6124" formatCode="General">
                  <c:v>6.1247386932373002</c:v>
                </c:pt>
                <c:pt idx="6125" formatCode="General">
                  <c:v>6.1257386207580504</c:v>
                </c:pt>
                <c:pt idx="6126" formatCode="General">
                  <c:v>6.1267385482787997</c:v>
                </c:pt>
                <c:pt idx="6127" formatCode="General">
                  <c:v>6.1277384757995597</c:v>
                </c:pt>
                <c:pt idx="6128" formatCode="General">
                  <c:v>6.1287384033203098</c:v>
                </c:pt>
                <c:pt idx="6129" formatCode="General">
                  <c:v>6.12973833084106</c:v>
                </c:pt>
                <c:pt idx="6130" formatCode="General">
                  <c:v>6.1307382583618102</c:v>
                </c:pt>
                <c:pt idx="6131" formatCode="General">
                  <c:v>6.1317381858825604</c:v>
                </c:pt>
                <c:pt idx="6132" formatCode="General">
                  <c:v>6.1327381134033203</c:v>
                </c:pt>
                <c:pt idx="6133" formatCode="General">
                  <c:v>6.1337380409240696</c:v>
                </c:pt>
                <c:pt idx="6134" formatCode="General">
                  <c:v>6.1347379684448198</c:v>
                </c:pt>
                <c:pt idx="6135" formatCode="General">
                  <c:v>6.13573789596557</c:v>
                </c:pt>
                <c:pt idx="6136" formatCode="General">
                  <c:v>6.1367378234863201</c:v>
                </c:pt>
                <c:pt idx="6137" formatCode="General">
                  <c:v>6.1377377510070801</c:v>
                </c:pt>
                <c:pt idx="6138" formatCode="General">
                  <c:v>6.1387376785278303</c:v>
                </c:pt>
                <c:pt idx="6139" formatCode="General">
                  <c:v>6.1397376060485804</c:v>
                </c:pt>
                <c:pt idx="6140" formatCode="General">
                  <c:v>6.1407375335693297</c:v>
                </c:pt>
                <c:pt idx="6141" formatCode="General">
                  <c:v>6.1417374610900799</c:v>
                </c:pt>
                <c:pt idx="6142" formatCode="General">
                  <c:v>6.1427373886108301</c:v>
                </c:pt>
                <c:pt idx="6143" formatCode="General">
                  <c:v>6.14373731613159</c:v>
                </c:pt>
                <c:pt idx="6144" formatCode="General">
                  <c:v>6.1447372436523402</c:v>
                </c:pt>
                <c:pt idx="6145" formatCode="General">
                  <c:v>6.1457371711730904</c:v>
                </c:pt>
                <c:pt idx="6146" formatCode="General">
                  <c:v>6.1467370986938397</c:v>
                </c:pt>
                <c:pt idx="6147" formatCode="General">
                  <c:v>6.1477370262145898</c:v>
                </c:pt>
                <c:pt idx="6148" formatCode="General">
                  <c:v>6.1487369537353498</c:v>
                </c:pt>
                <c:pt idx="6149" formatCode="General">
                  <c:v>6.1497368812561</c:v>
                </c:pt>
                <c:pt idx="6150" formatCode="General">
                  <c:v>6.1507368087768501</c:v>
                </c:pt>
                <c:pt idx="6151" formatCode="General">
                  <c:v>6.1517367362976003</c:v>
                </c:pt>
                <c:pt idx="6152" formatCode="General">
                  <c:v>6.1527366638183496</c:v>
                </c:pt>
                <c:pt idx="6153" formatCode="General">
                  <c:v>6.1537365913391104</c:v>
                </c:pt>
                <c:pt idx="6154" formatCode="General">
                  <c:v>6.1547365188598597</c:v>
                </c:pt>
                <c:pt idx="6155" formatCode="General">
                  <c:v>6.1557364463806099</c:v>
                </c:pt>
                <c:pt idx="6156" formatCode="General">
                  <c:v>6.1567363739013601</c:v>
                </c:pt>
                <c:pt idx="6157" formatCode="General">
                  <c:v>6.1577363014221103</c:v>
                </c:pt>
                <c:pt idx="6158" formatCode="General">
                  <c:v>6.1587362289428702</c:v>
                </c:pt>
                <c:pt idx="6159" formatCode="General">
                  <c:v>6.1597361564636204</c:v>
                </c:pt>
                <c:pt idx="6160" formatCode="General">
                  <c:v>6.1607360839843697</c:v>
                </c:pt>
                <c:pt idx="6161" formatCode="General">
                  <c:v>6.1617360115051198</c:v>
                </c:pt>
                <c:pt idx="6162" formatCode="General">
                  <c:v>6.16273593902587</c:v>
                </c:pt>
                <c:pt idx="6163" formatCode="General">
                  <c:v>6.16373586654663</c:v>
                </c:pt>
                <c:pt idx="6164" formatCode="General">
                  <c:v>6.1647357940673801</c:v>
                </c:pt>
                <c:pt idx="6165" formatCode="General">
                  <c:v>6.1657357215881303</c:v>
                </c:pt>
                <c:pt idx="6166" formatCode="General">
                  <c:v>6.1667356491088796</c:v>
                </c:pt>
                <c:pt idx="6167" formatCode="General">
                  <c:v>6.1677355766296298</c:v>
                </c:pt>
                <c:pt idx="6168" formatCode="General">
                  <c:v>6.1687355041503897</c:v>
                </c:pt>
                <c:pt idx="6169" formatCode="General">
                  <c:v>6.1697354316711399</c:v>
                </c:pt>
                <c:pt idx="6170" formatCode="General">
                  <c:v>6.1707353591918901</c:v>
                </c:pt>
                <c:pt idx="6171" formatCode="General">
                  <c:v>6.1717352867126403</c:v>
                </c:pt>
                <c:pt idx="6172" formatCode="General">
                  <c:v>6.1727352142333896</c:v>
                </c:pt>
                <c:pt idx="6173" formatCode="General">
                  <c:v>6.1737351417541504</c:v>
                </c:pt>
                <c:pt idx="6174" formatCode="General">
                  <c:v>6.1747350692748997</c:v>
                </c:pt>
                <c:pt idx="6175" formatCode="General">
                  <c:v>6.1757349967956499</c:v>
                </c:pt>
                <c:pt idx="6176" formatCode="General">
                  <c:v>6.1767349243164</c:v>
                </c:pt>
                <c:pt idx="6177" formatCode="General">
                  <c:v>6.1777348518371502</c:v>
                </c:pt>
                <c:pt idx="6178" formatCode="General">
                  <c:v>6.1787347793579102</c:v>
                </c:pt>
                <c:pt idx="6179" formatCode="General">
                  <c:v>6.1797347068786603</c:v>
                </c:pt>
                <c:pt idx="6180" formatCode="General">
                  <c:v>6.1807346343994096</c:v>
                </c:pt>
                <c:pt idx="6181" formatCode="General">
                  <c:v>6.1817345619201598</c:v>
                </c:pt>
                <c:pt idx="6182" formatCode="General">
                  <c:v>6.18273448944091</c:v>
                </c:pt>
                <c:pt idx="6183" formatCode="General">
                  <c:v>6.1837344169616602</c:v>
                </c:pt>
                <c:pt idx="6184" formatCode="General">
                  <c:v>6.1847343444824201</c:v>
                </c:pt>
                <c:pt idx="6185" formatCode="General">
                  <c:v>6.1857342720031703</c:v>
                </c:pt>
                <c:pt idx="6186" formatCode="General">
                  <c:v>6.1867341995239196</c:v>
                </c:pt>
                <c:pt idx="6187" formatCode="General">
                  <c:v>6.1877341270446697</c:v>
                </c:pt>
                <c:pt idx="6188" formatCode="General">
                  <c:v>6.1887340545654199</c:v>
                </c:pt>
                <c:pt idx="6189" formatCode="General">
                  <c:v>6.1897339820861799</c:v>
                </c:pt>
                <c:pt idx="6190" formatCode="General">
                  <c:v>6.19073390960693</c:v>
                </c:pt>
                <c:pt idx="6191" formatCode="General">
                  <c:v>6.1917338371276802</c:v>
                </c:pt>
                <c:pt idx="6192" formatCode="General">
                  <c:v>6.1927337646484304</c:v>
                </c:pt>
                <c:pt idx="6193" formatCode="General">
                  <c:v>6.1937336921691797</c:v>
                </c:pt>
                <c:pt idx="6194" formatCode="General">
                  <c:v>6.1947336196899396</c:v>
                </c:pt>
                <c:pt idx="6195" formatCode="General">
                  <c:v>6.1957335472106898</c:v>
                </c:pt>
                <c:pt idx="6196" formatCode="General">
                  <c:v>6.19673347473144</c:v>
                </c:pt>
                <c:pt idx="6197" formatCode="General">
                  <c:v>6.1977334022521902</c:v>
                </c:pt>
                <c:pt idx="6198" formatCode="General">
                  <c:v>6.1987333297729403</c:v>
                </c:pt>
                <c:pt idx="6199" formatCode="General">
                  <c:v>6.1997332572937003</c:v>
                </c:pt>
                <c:pt idx="6200" formatCode="General">
                  <c:v>6.2007331848144496</c:v>
                </c:pt>
                <c:pt idx="6201" formatCode="General">
                  <c:v>6.2017331123351997</c:v>
                </c:pt>
                <c:pt idx="6202" formatCode="General">
                  <c:v>6.2027330398559499</c:v>
                </c:pt>
                <c:pt idx="6203" formatCode="General">
                  <c:v>6.2037329673767001</c:v>
                </c:pt>
                <c:pt idx="6204" formatCode="General">
                  <c:v>6.20473289489746</c:v>
                </c:pt>
                <c:pt idx="6205" formatCode="General">
                  <c:v>6.2057328224182102</c:v>
                </c:pt>
                <c:pt idx="6206" formatCode="General">
                  <c:v>6.2067327499389604</c:v>
                </c:pt>
                <c:pt idx="6207" formatCode="General">
                  <c:v>6.2077326774597097</c:v>
                </c:pt>
                <c:pt idx="6208" formatCode="General">
                  <c:v>6.2087326049804599</c:v>
                </c:pt>
                <c:pt idx="6209" formatCode="General">
                  <c:v>6.2097325325012198</c:v>
                </c:pt>
                <c:pt idx="6210" formatCode="General">
                  <c:v>6.21073246002197</c:v>
                </c:pt>
                <c:pt idx="6211" formatCode="General">
                  <c:v>6.2117323875427202</c:v>
                </c:pt>
                <c:pt idx="6212" formatCode="General">
                  <c:v>6.2127323150634703</c:v>
                </c:pt>
                <c:pt idx="6213" formatCode="General">
                  <c:v>6.2137322425842196</c:v>
                </c:pt>
                <c:pt idx="6214" formatCode="General">
                  <c:v>6.2147321701049796</c:v>
                </c:pt>
                <c:pt idx="6215" formatCode="General">
                  <c:v>6.2157320976257298</c:v>
                </c:pt>
                <c:pt idx="6216" formatCode="General">
                  <c:v>6.2167320251464799</c:v>
                </c:pt>
                <c:pt idx="6217" formatCode="General">
                  <c:v>6.2177319526672301</c:v>
                </c:pt>
                <c:pt idx="6218" formatCode="General">
                  <c:v>6.2187318801879803</c:v>
                </c:pt>
                <c:pt idx="6219" formatCode="General">
                  <c:v>6.2197318077087402</c:v>
                </c:pt>
                <c:pt idx="6220" formatCode="General">
                  <c:v>6.2207317352294904</c:v>
                </c:pt>
                <c:pt idx="6221" formatCode="General">
                  <c:v>6.2217316627502397</c:v>
                </c:pt>
                <c:pt idx="6222" formatCode="General">
                  <c:v>6.2227315902709899</c:v>
                </c:pt>
                <c:pt idx="6223" formatCode="General">
                  <c:v>6.2237315177917401</c:v>
                </c:pt>
                <c:pt idx="6224" formatCode="General">
                  <c:v>6.2247314453125</c:v>
                </c:pt>
                <c:pt idx="6225" formatCode="General">
                  <c:v>6.2257313728332502</c:v>
                </c:pt>
                <c:pt idx="6226" formatCode="General">
                  <c:v>6.2267313003540004</c:v>
                </c:pt>
                <c:pt idx="6227" formatCode="General">
                  <c:v>6.2277312278747496</c:v>
                </c:pt>
                <c:pt idx="6228" formatCode="General">
                  <c:v>6.2287311553954998</c:v>
                </c:pt>
                <c:pt idx="6229" formatCode="General">
                  <c:v>6.22973108291625</c:v>
                </c:pt>
                <c:pt idx="6230" formatCode="General">
                  <c:v>6.2307310104370099</c:v>
                </c:pt>
                <c:pt idx="6231" formatCode="General">
                  <c:v>6.2317309379577601</c:v>
                </c:pt>
                <c:pt idx="6232" formatCode="General">
                  <c:v>6.2327308654785103</c:v>
                </c:pt>
                <c:pt idx="6233" formatCode="General">
                  <c:v>6.2337307929992596</c:v>
                </c:pt>
                <c:pt idx="6234" formatCode="General">
                  <c:v>6.2347307205200098</c:v>
                </c:pt>
                <c:pt idx="6235" formatCode="General">
                  <c:v>6.2357306480407697</c:v>
                </c:pt>
                <c:pt idx="6236" formatCode="General">
                  <c:v>6.2367305755615199</c:v>
                </c:pt>
                <c:pt idx="6237" formatCode="General">
                  <c:v>6.2377305030822701</c:v>
                </c:pt>
                <c:pt idx="6238" formatCode="General">
                  <c:v>6.2387304306030202</c:v>
                </c:pt>
                <c:pt idx="6239" formatCode="General">
                  <c:v>6.2397303581237704</c:v>
                </c:pt>
                <c:pt idx="6240" formatCode="General">
                  <c:v>6.2407302856445304</c:v>
                </c:pt>
                <c:pt idx="6241" formatCode="General">
                  <c:v>6.2417302131652797</c:v>
                </c:pt>
                <c:pt idx="6242" formatCode="General">
                  <c:v>6.2427301406860298</c:v>
                </c:pt>
                <c:pt idx="6243" formatCode="General">
                  <c:v>6.24373006820678</c:v>
                </c:pt>
                <c:pt idx="6244" formatCode="General">
                  <c:v>6.2447299957275302</c:v>
                </c:pt>
                <c:pt idx="6245" formatCode="General">
                  <c:v>6.2457299232482901</c:v>
                </c:pt>
                <c:pt idx="6246" formatCode="General">
                  <c:v>6.2467298507690403</c:v>
                </c:pt>
                <c:pt idx="6247" formatCode="General">
                  <c:v>6.2477297782897896</c:v>
                </c:pt>
                <c:pt idx="6248" formatCode="General">
                  <c:v>6.2487297058105398</c:v>
                </c:pt>
                <c:pt idx="6249" formatCode="General">
                  <c:v>6.2497296333312899</c:v>
                </c:pt>
                <c:pt idx="6250" formatCode="General">
                  <c:v>6.2507295608520499</c:v>
                </c:pt>
                <c:pt idx="6251" formatCode="General">
                  <c:v>6.2517294883728001</c:v>
                </c:pt>
                <c:pt idx="6252" formatCode="General">
                  <c:v>6.2527294158935502</c:v>
                </c:pt>
                <c:pt idx="6253" formatCode="General">
                  <c:v>6.2537293434143004</c:v>
                </c:pt>
                <c:pt idx="6254" formatCode="General">
                  <c:v>6.2547292709350497</c:v>
                </c:pt>
                <c:pt idx="6255" formatCode="General">
                  <c:v>6.2557291984558097</c:v>
                </c:pt>
                <c:pt idx="6256" formatCode="General">
                  <c:v>6.2567291259765598</c:v>
                </c:pt>
                <c:pt idx="6257" formatCode="General">
                  <c:v>6.25772905349731</c:v>
                </c:pt>
                <c:pt idx="6258" formatCode="General">
                  <c:v>6.2587289810180602</c:v>
                </c:pt>
                <c:pt idx="6259" formatCode="General">
                  <c:v>6.2597289085388104</c:v>
                </c:pt>
                <c:pt idx="6260" formatCode="General">
                  <c:v>6.2607288360595703</c:v>
                </c:pt>
                <c:pt idx="6261" formatCode="General">
                  <c:v>6.2617287635803196</c:v>
                </c:pt>
                <c:pt idx="6262" formatCode="General">
                  <c:v>6.2627286911010698</c:v>
                </c:pt>
                <c:pt idx="6263" formatCode="General">
                  <c:v>6.26372861862182</c:v>
                </c:pt>
                <c:pt idx="6264" formatCode="General">
                  <c:v>6.2647285461425701</c:v>
                </c:pt>
                <c:pt idx="6265" formatCode="General">
                  <c:v>6.2657284736633301</c:v>
                </c:pt>
                <c:pt idx="6266" formatCode="General">
                  <c:v>6.2667284011840803</c:v>
                </c:pt>
                <c:pt idx="6267" formatCode="General">
                  <c:v>6.2677283287048304</c:v>
                </c:pt>
                <c:pt idx="6268" formatCode="General">
                  <c:v>6.2687282562255797</c:v>
                </c:pt>
                <c:pt idx="6269" formatCode="General">
                  <c:v>6.2697281837463299</c:v>
                </c:pt>
                <c:pt idx="6270" formatCode="General">
                  <c:v>6.2707281112670801</c:v>
                </c:pt>
                <c:pt idx="6271" formatCode="General">
                  <c:v>6.27172803878784</c:v>
                </c:pt>
                <c:pt idx="6272" formatCode="General">
                  <c:v>6.2727279663085902</c:v>
                </c:pt>
                <c:pt idx="6273" formatCode="General">
                  <c:v>6.2737278938293404</c:v>
                </c:pt>
                <c:pt idx="6274" formatCode="General">
                  <c:v>6.2747278213500897</c:v>
                </c:pt>
                <c:pt idx="6275" formatCode="General">
                  <c:v>6.2757277488708398</c:v>
                </c:pt>
                <c:pt idx="6276" formatCode="General">
                  <c:v>6.2767276763915998</c:v>
                </c:pt>
                <c:pt idx="6277" formatCode="General">
                  <c:v>6.27772760391235</c:v>
                </c:pt>
                <c:pt idx="6278" formatCode="General">
                  <c:v>6.2787275314331001</c:v>
                </c:pt>
                <c:pt idx="6279" formatCode="General">
                  <c:v>6.2797274589538503</c:v>
                </c:pt>
                <c:pt idx="6280" formatCode="General">
                  <c:v>6.2807273864745996</c:v>
                </c:pt>
                <c:pt idx="6281" formatCode="General">
                  <c:v>6.2817273139953604</c:v>
                </c:pt>
                <c:pt idx="6282" formatCode="General">
                  <c:v>6.2827272415161097</c:v>
                </c:pt>
                <c:pt idx="6283" formatCode="General">
                  <c:v>6.2837271690368599</c:v>
                </c:pt>
                <c:pt idx="6284" formatCode="General">
                  <c:v>6.2847270965576101</c:v>
                </c:pt>
                <c:pt idx="6285" formatCode="General">
                  <c:v>6.2857270240783603</c:v>
                </c:pt>
                <c:pt idx="6286" formatCode="General">
                  <c:v>6.2867269515991202</c:v>
                </c:pt>
                <c:pt idx="6287" formatCode="General">
                  <c:v>6.2877268791198704</c:v>
                </c:pt>
                <c:pt idx="6288" formatCode="General">
                  <c:v>6.2887268066406197</c:v>
                </c:pt>
                <c:pt idx="6289" formatCode="General">
                  <c:v>6.2897267341613698</c:v>
                </c:pt>
                <c:pt idx="6290" formatCode="General">
                  <c:v>6.29072666168212</c:v>
                </c:pt>
                <c:pt idx="6291" formatCode="General">
                  <c:v>6.29172658920288</c:v>
                </c:pt>
                <c:pt idx="6292" formatCode="General">
                  <c:v>6.2927265167236301</c:v>
                </c:pt>
                <c:pt idx="6293" formatCode="General">
                  <c:v>6.2937264442443803</c:v>
                </c:pt>
                <c:pt idx="6294" formatCode="General">
                  <c:v>6.2947263717651296</c:v>
                </c:pt>
                <c:pt idx="6295" formatCode="General">
                  <c:v>6.2957262992858798</c:v>
                </c:pt>
                <c:pt idx="6296" formatCode="General">
                  <c:v>6.2967262268066397</c:v>
                </c:pt>
                <c:pt idx="6297" formatCode="General">
                  <c:v>6.2977261543273899</c:v>
                </c:pt>
                <c:pt idx="6298" formatCode="General">
                  <c:v>6.2987260818481401</c:v>
                </c:pt>
                <c:pt idx="6299" formatCode="General">
                  <c:v>6.2997260093688903</c:v>
                </c:pt>
                <c:pt idx="6300" formatCode="General">
                  <c:v>6.3007259368896396</c:v>
                </c:pt>
                <c:pt idx="6301" formatCode="General">
                  <c:v>6.3017258644104004</c:v>
                </c:pt>
                <c:pt idx="6302" formatCode="General">
                  <c:v>6.3027257919311497</c:v>
                </c:pt>
                <c:pt idx="6303" formatCode="General">
                  <c:v>6.3037257194518999</c:v>
                </c:pt>
                <c:pt idx="6304" formatCode="General">
                  <c:v>6.30472564697265</c:v>
                </c:pt>
                <c:pt idx="6305" formatCode="General">
                  <c:v>6.3057255744934002</c:v>
                </c:pt>
                <c:pt idx="6306" formatCode="General">
                  <c:v>6.3067255020141602</c:v>
                </c:pt>
                <c:pt idx="6307" formatCode="General">
                  <c:v>6.3077254295349103</c:v>
                </c:pt>
                <c:pt idx="6308" formatCode="General">
                  <c:v>6.3087253570556596</c:v>
                </c:pt>
                <c:pt idx="6309" formatCode="General">
                  <c:v>6.3097252845764098</c:v>
                </c:pt>
                <c:pt idx="6310" formatCode="General">
                  <c:v>6.31072521209716</c:v>
                </c:pt>
                <c:pt idx="6311" formatCode="General">
                  <c:v>6.3117251396179102</c:v>
                </c:pt>
                <c:pt idx="6312" formatCode="General">
                  <c:v>6.3127250671386701</c:v>
                </c:pt>
                <c:pt idx="6313" formatCode="General">
                  <c:v>6.3137249946594203</c:v>
                </c:pt>
                <c:pt idx="6314" formatCode="General">
                  <c:v>6.3147249221801696</c:v>
                </c:pt>
                <c:pt idx="6315" formatCode="General">
                  <c:v>6.3157248497009197</c:v>
                </c:pt>
                <c:pt idx="6316" formatCode="General">
                  <c:v>6.3167247772216699</c:v>
                </c:pt>
                <c:pt idx="6317" formatCode="General">
                  <c:v>6.3177247047424299</c:v>
                </c:pt>
                <c:pt idx="6318" formatCode="General">
                  <c:v>6.31872463226318</c:v>
                </c:pt>
                <c:pt idx="6319" formatCode="General">
                  <c:v>6.3197245597839302</c:v>
                </c:pt>
                <c:pt idx="6320" formatCode="General">
                  <c:v>6.3207244873046804</c:v>
                </c:pt>
                <c:pt idx="6321" formatCode="General">
                  <c:v>6.3217244148254297</c:v>
                </c:pt>
                <c:pt idx="6322" formatCode="General">
                  <c:v>6.3227243423461896</c:v>
                </c:pt>
                <c:pt idx="6323" formatCode="General">
                  <c:v>6.3237242698669398</c:v>
                </c:pt>
                <c:pt idx="6324" formatCode="General">
                  <c:v>6.32472419738769</c:v>
                </c:pt>
                <c:pt idx="6325" formatCode="General">
                  <c:v>6.3257241249084402</c:v>
                </c:pt>
                <c:pt idx="6326" formatCode="General">
                  <c:v>6.3267240524291903</c:v>
                </c:pt>
                <c:pt idx="6327" formatCode="General">
                  <c:v>6.3277239799499503</c:v>
                </c:pt>
                <c:pt idx="6328" formatCode="General">
                  <c:v>6.3287239074706996</c:v>
                </c:pt>
                <c:pt idx="6329" formatCode="General">
                  <c:v>6.3297238349914497</c:v>
                </c:pt>
                <c:pt idx="6330" formatCode="General">
                  <c:v>6.3307237625121999</c:v>
                </c:pt>
                <c:pt idx="6331" formatCode="General">
                  <c:v>6.3317236900329501</c:v>
                </c:pt>
                <c:pt idx="6332" formatCode="General">
                  <c:v>6.33272361755371</c:v>
                </c:pt>
                <c:pt idx="6333" formatCode="General">
                  <c:v>6.3337235450744602</c:v>
                </c:pt>
                <c:pt idx="6334" formatCode="General">
                  <c:v>6.3347234725952104</c:v>
                </c:pt>
                <c:pt idx="6335" formatCode="General">
                  <c:v>6.3357234001159597</c:v>
                </c:pt>
                <c:pt idx="6336" formatCode="General">
                  <c:v>6.3367233276367099</c:v>
                </c:pt>
                <c:pt idx="6337" formatCode="General">
                  <c:v>6.3377232551574698</c:v>
                </c:pt>
                <c:pt idx="6338" formatCode="General">
                  <c:v>6.33872318267822</c:v>
                </c:pt>
                <c:pt idx="6339" formatCode="General">
                  <c:v>6.3397231101989702</c:v>
                </c:pt>
                <c:pt idx="6340" formatCode="General">
                  <c:v>6.3407230377197203</c:v>
                </c:pt>
                <c:pt idx="6341" formatCode="General">
                  <c:v>6.3417229652404696</c:v>
                </c:pt>
                <c:pt idx="6342" formatCode="General">
                  <c:v>6.3427228927612296</c:v>
                </c:pt>
                <c:pt idx="6343" formatCode="General">
                  <c:v>6.3437228202819798</c:v>
                </c:pt>
                <c:pt idx="6344" formatCode="General">
                  <c:v>6.3447227478027299</c:v>
                </c:pt>
                <c:pt idx="6345" formatCode="General">
                  <c:v>6.3457226753234801</c:v>
                </c:pt>
                <c:pt idx="6346" formatCode="General">
                  <c:v>6.3467226028442303</c:v>
                </c:pt>
                <c:pt idx="6347" formatCode="General">
                  <c:v>6.3477225303649902</c:v>
                </c:pt>
                <c:pt idx="6348" formatCode="General">
                  <c:v>6.3487224578857404</c:v>
                </c:pt>
                <c:pt idx="6349" formatCode="General">
                  <c:v>6.3497223854064897</c:v>
                </c:pt>
                <c:pt idx="6350" formatCode="General">
                  <c:v>6.3507223129272399</c:v>
                </c:pt>
                <c:pt idx="6351" formatCode="General">
                  <c:v>6.3517222404479901</c:v>
                </c:pt>
                <c:pt idx="6352" formatCode="General">
                  <c:v>6.35272216796875</c:v>
                </c:pt>
                <c:pt idx="6353" formatCode="General">
                  <c:v>6.3537220954895002</c:v>
                </c:pt>
                <c:pt idx="6354" formatCode="General">
                  <c:v>6.3547220230102504</c:v>
                </c:pt>
                <c:pt idx="6355" formatCode="General">
                  <c:v>6.3557219505309996</c:v>
                </c:pt>
                <c:pt idx="6356" formatCode="General">
                  <c:v>6.3567218780517498</c:v>
                </c:pt>
                <c:pt idx="6357" formatCode="General">
                  <c:v>6.3577218055725</c:v>
                </c:pt>
                <c:pt idx="6358" formatCode="General">
                  <c:v>6.3587217330932599</c:v>
                </c:pt>
                <c:pt idx="6359" formatCode="General">
                  <c:v>6.3597216606140101</c:v>
                </c:pt>
                <c:pt idx="6360" formatCode="General">
                  <c:v>6.3607215881347603</c:v>
                </c:pt>
                <c:pt idx="6361" formatCode="General">
                  <c:v>6.3617215156555096</c:v>
                </c:pt>
                <c:pt idx="6362" formatCode="General">
                  <c:v>6.3627214431762598</c:v>
                </c:pt>
                <c:pt idx="6363" formatCode="General">
                  <c:v>6.3637213706970197</c:v>
                </c:pt>
                <c:pt idx="6364" formatCode="General">
                  <c:v>6.3647212982177699</c:v>
                </c:pt>
                <c:pt idx="6365" formatCode="General">
                  <c:v>6.3657212257385201</c:v>
                </c:pt>
                <c:pt idx="6366" formatCode="General">
                  <c:v>6.3667211532592702</c:v>
                </c:pt>
                <c:pt idx="6367" formatCode="General">
                  <c:v>6.3677210807800204</c:v>
                </c:pt>
                <c:pt idx="6368" formatCode="General">
                  <c:v>6.3687210083007804</c:v>
                </c:pt>
                <c:pt idx="6369" formatCode="General">
                  <c:v>6.3697209358215297</c:v>
                </c:pt>
                <c:pt idx="6370" formatCode="General">
                  <c:v>6.3707208633422798</c:v>
                </c:pt>
                <c:pt idx="6371" formatCode="General">
                  <c:v>6.37172079086303</c:v>
                </c:pt>
                <c:pt idx="6372" formatCode="General">
                  <c:v>6.3727207183837802</c:v>
                </c:pt>
                <c:pt idx="6373" formatCode="General">
                  <c:v>6.3737206459045401</c:v>
                </c:pt>
                <c:pt idx="6374" formatCode="General">
                  <c:v>6.3747205734252903</c:v>
                </c:pt>
                <c:pt idx="6375" formatCode="General">
                  <c:v>6.3757205009460396</c:v>
                </c:pt>
                <c:pt idx="6376" formatCode="General">
                  <c:v>6.3767204284667898</c:v>
                </c:pt>
                <c:pt idx="6377" formatCode="General">
                  <c:v>6.3777203559875399</c:v>
                </c:pt>
                <c:pt idx="6378" formatCode="General">
                  <c:v>6.3787202835082999</c:v>
                </c:pt>
                <c:pt idx="6379" formatCode="General">
                  <c:v>6.3797202110290501</c:v>
                </c:pt>
                <c:pt idx="6380" formatCode="General">
                  <c:v>6.3807201385498002</c:v>
                </c:pt>
                <c:pt idx="6381" formatCode="General">
                  <c:v>6.3817200660705504</c:v>
                </c:pt>
                <c:pt idx="6382" formatCode="General">
                  <c:v>6.3827199935912997</c:v>
                </c:pt>
                <c:pt idx="6383" formatCode="General">
                  <c:v>6.3837199211120597</c:v>
                </c:pt>
                <c:pt idx="6384" formatCode="General">
                  <c:v>6.3847198486328098</c:v>
                </c:pt>
                <c:pt idx="6385" formatCode="General">
                  <c:v>6.38571977615356</c:v>
                </c:pt>
                <c:pt idx="6386" formatCode="General">
                  <c:v>6.3867197036743102</c:v>
                </c:pt>
                <c:pt idx="6387" formatCode="General">
                  <c:v>6.3877196311950604</c:v>
                </c:pt>
                <c:pt idx="6388" formatCode="General">
                  <c:v>6.3887195587158203</c:v>
                </c:pt>
                <c:pt idx="6389" formatCode="General">
                  <c:v>6.3897194862365696</c:v>
                </c:pt>
                <c:pt idx="6390" formatCode="General">
                  <c:v>6.3907194137573198</c:v>
                </c:pt>
                <c:pt idx="6391" formatCode="General">
                  <c:v>6.39171934127807</c:v>
                </c:pt>
                <c:pt idx="6392" formatCode="General">
                  <c:v>6.3927192687988201</c:v>
                </c:pt>
                <c:pt idx="6393" formatCode="General">
                  <c:v>6.3937191963195801</c:v>
                </c:pt>
                <c:pt idx="6394" formatCode="General">
                  <c:v>6.3947191238403303</c:v>
                </c:pt>
                <c:pt idx="6395" formatCode="General">
                  <c:v>6.3957190513610804</c:v>
                </c:pt>
                <c:pt idx="6396" formatCode="General">
                  <c:v>6.3967189788818297</c:v>
                </c:pt>
                <c:pt idx="6397" formatCode="General">
                  <c:v>6.3977189064025799</c:v>
                </c:pt>
                <c:pt idx="6398" formatCode="General">
                  <c:v>6.3987188339233301</c:v>
                </c:pt>
                <c:pt idx="6399" formatCode="General">
                  <c:v>6.39971876144409</c:v>
                </c:pt>
                <c:pt idx="6400" formatCode="General">
                  <c:v>6.4007186889648402</c:v>
                </c:pt>
                <c:pt idx="6401" formatCode="General">
                  <c:v>6.4017186164855904</c:v>
                </c:pt>
                <c:pt idx="6402" formatCode="General">
                  <c:v>6.4027185440063397</c:v>
                </c:pt>
                <c:pt idx="6403" formatCode="General">
                  <c:v>6.4037184715270898</c:v>
                </c:pt>
                <c:pt idx="6404" formatCode="General">
                  <c:v>6.4047183990478498</c:v>
                </c:pt>
                <c:pt idx="6405" formatCode="General">
                  <c:v>6.4057183265686</c:v>
                </c:pt>
                <c:pt idx="6406" formatCode="General">
                  <c:v>6.4067182540893501</c:v>
                </c:pt>
                <c:pt idx="6407" formatCode="General">
                  <c:v>6.4077181816101003</c:v>
                </c:pt>
                <c:pt idx="6408" formatCode="General">
                  <c:v>6.4087181091308496</c:v>
                </c:pt>
                <c:pt idx="6409" formatCode="General">
                  <c:v>6.4097180366516104</c:v>
                </c:pt>
                <c:pt idx="6410" formatCode="General">
                  <c:v>6.4107179641723597</c:v>
                </c:pt>
                <c:pt idx="6411" formatCode="General">
                  <c:v>6.4117178916931099</c:v>
                </c:pt>
                <c:pt idx="6412" formatCode="General">
                  <c:v>6.4127178192138601</c:v>
                </c:pt>
                <c:pt idx="6413" formatCode="General">
                  <c:v>6.4137177467346103</c:v>
                </c:pt>
                <c:pt idx="6414" formatCode="General">
                  <c:v>6.4147176742553702</c:v>
                </c:pt>
                <c:pt idx="6415" formatCode="General">
                  <c:v>6.4157176017761204</c:v>
                </c:pt>
                <c:pt idx="6416" formatCode="General">
                  <c:v>6.4167175292968697</c:v>
                </c:pt>
                <c:pt idx="6417" formatCode="General">
                  <c:v>6.4177174568176198</c:v>
                </c:pt>
                <c:pt idx="6418" formatCode="General">
                  <c:v>6.41871738433837</c:v>
                </c:pt>
                <c:pt idx="6419" formatCode="General">
                  <c:v>6.41971731185913</c:v>
                </c:pt>
                <c:pt idx="6420" formatCode="General">
                  <c:v>6.4207172393798801</c:v>
                </c:pt>
                <c:pt idx="6421" formatCode="General">
                  <c:v>6.4217171669006303</c:v>
                </c:pt>
                <c:pt idx="6422" formatCode="General">
                  <c:v>6.4227170944213796</c:v>
                </c:pt>
                <c:pt idx="6423" formatCode="General">
                  <c:v>6.4237170219421298</c:v>
                </c:pt>
                <c:pt idx="6424" formatCode="General">
                  <c:v>6.4247169494628897</c:v>
                </c:pt>
                <c:pt idx="6425" formatCode="General">
                  <c:v>6.4257168769836399</c:v>
                </c:pt>
                <c:pt idx="6426" formatCode="General">
                  <c:v>6.4267168045043901</c:v>
                </c:pt>
                <c:pt idx="6427" formatCode="General">
                  <c:v>6.4277167320251403</c:v>
                </c:pt>
                <c:pt idx="6428" formatCode="General">
                  <c:v>6.4287166595458896</c:v>
                </c:pt>
                <c:pt idx="6429" formatCode="General">
                  <c:v>6.4297165870666504</c:v>
                </c:pt>
                <c:pt idx="6430" formatCode="General">
                  <c:v>6.4307165145873997</c:v>
                </c:pt>
                <c:pt idx="6431" formatCode="General">
                  <c:v>6.4317164421081499</c:v>
                </c:pt>
                <c:pt idx="6432" formatCode="General">
                  <c:v>6.4327163696289</c:v>
                </c:pt>
                <c:pt idx="6433" formatCode="General">
                  <c:v>6.4337162971496502</c:v>
                </c:pt>
                <c:pt idx="6434" formatCode="General">
                  <c:v>6.4347162246704102</c:v>
                </c:pt>
                <c:pt idx="6435" formatCode="General">
                  <c:v>6.4357161521911603</c:v>
                </c:pt>
                <c:pt idx="6436" formatCode="General">
                  <c:v>6.4367160797119096</c:v>
                </c:pt>
                <c:pt idx="6437" formatCode="General">
                  <c:v>6.4377160072326598</c:v>
                </c:pt>
                <c:pt idx="6438" formatCode="General">
                  <c:v>6.43871593475341</c:v>
                </c:pt>
                <c:pt idx="6439" formatCode="General">
                  <c:v>6.4397158622741602</c:v>
                </c:pt>
                <c:pt idx="6440" formatCode="General">
                  <c:v>6.4407157897949201</c:v>
                </c:pt>
                <c:pt idx="6441" formatCode="General">
                  <c:v>6.4417157173156703</c:v>
                </c:pt>
                <c:pt idx="6442" formatCode="General">
                  <c:v>6.4427156448364196</c:v>
                </c:pt>
                <c:pt idx="6443" formatCode="General">
                  <c:v>6.4437155723571697</c:v>
                </c:pt>
                <c:pt idx="6444" formatCode="General">
                  <c:v>6.4447154998779199</c:v>
                </c:pt>
                <c:pt idx="6445" formatCode="General">
                  <c:v>6.4457154273986799</c:v>
                </c:pt>
                <c:pt idx="6446" formatCode="General">
                  <c:v>6.44671535491943</c:v>
                </c:pt>
                <c:pt idx="6447" formatCode="General">
                  <c:v>6.4477152824401802</c:v>
                </c:pt>
                <c:pt idx="6448" formatCode="General">
                  <c:v>6.4487152099609304</c:v>
                </c:pt>
                <c:pt idx="6449" formatCode="General">
                  <c:v>6.4497151374816797</c:v>
                </c:pt>
                <c:pt idx="6450" formatCode="General">
                  <c:v>6.4507150650024396</c:v>
                </c:pt>
                <c:pt idx="6451" formatCode="General">
                  <c:v>6.4517149925231898</c:v>
                </c:pt>
                <c:pt idx="6452" formatCode="General">
                  <c:v>6.45271492004394</c:v>
                </c:pt>
                <c:pt idx="6453" formatCode="General">
                  <c:v>6.4537148475646902</c:v>
                </c:pt>
                <c:pt idx="6454" formatCode="General">
                  <c:v>6.4547147750854403</c:v>
                </c:pt>
                <c:pt idx="6455" formatCode="General">
                  <c:v>6.4557147026062003</c:v>
                </c:pt>
                <c:pt idx="6456" formatCode="General">
                  <c:v>6.4567146301269496</c:v>
                </c:pt>
                <c:pt idx="6457" formatCode="General">
                  <c:v>6.4577145576476997</c:v>
                </c:pt>
                <c:pt idx="6458" formatCode="General">
                  <c:v>6.4587144851684499</c:v>
                </c:pt>
                <c:pt idx="6459" formatCode="General">
                  <c:v>6.4597144126892001</c:v>
                </c:pt>
                <c:pt idx="6460" formatCode="General">
                  <c:v>6.46071434020996</c:v>
                </c:pt>
                <c:pt idx="6461" formatCode="General">
                  <c:v>6.4617142677307102</c:v>
                </c:pt>
                <c:pt idx="6462" formatCode="General">
                  <c:v>6.4627141952514604</c:v>
                </c:pt>
                <c:pt idx="6463" formatCode="General">
                  <c:v>6.4637141227722097</c:v>
                </c:pt>
                <c:pt idx="6464" formatCode="General">
                  <c:v>6.4647140502929599</c:v>
                </c:pt>
                <c:pt idx="6465" formatCode="General">
                  <c:v>6.4657139778137198</c:v>
                </c:pt>
                <c:pt idx="6466" formatCode="General">
                  <c:v>6.46671390533447</c:v>
                </c:pt>
                <c:pt idx="6467" formatCode="General">
                  <c:v>6.4677138328552202</c:v>
                </c:pt>
                <c:pt idx="6468" formatCode="General">
                  <c:v>6.4687137603759703</c:v>
                </c:pt>
                <c:pt idx="6469" formatCode="General">
                  <c:v>6.4697136878967196</c:v>
                </c:pt>
                <c:pt idx="6470" formatCode="General">
                  <c:v>6.4707136154174796</c:v>
                </c:pt>
                <c:pt idx="6471" formatCode="General">
                  <c:v>6.4717135429382298</c:v>
                </c:pt>
                <c:pt idx="6472" formatCode="General">
                  <c:v>6.4727134704589799</c:v>
                </c:pt>
                <c:pt idx="6473" formatCode="General">
                  <c:v>6.4737133979797301</c:v>
                </c:pt>
                <c:pt idx="6474" formatCode="General">
                  <c:v>6.4747133255004803</c:v>
                </c:pt>
                <c:pt idx="6475" formatCode="General">
                  <c:v>6.4757132530212402</c:v>
                </c:pt>
                <c:pt idx="6476" formatCode="General">
                  <c:v>6.4767131805419904</c:v>
                </c:pt>
                <c:pt idx="6477" formatCode="General">
                  <c:v>6.4777131080627397</c:v>
                </c:pt>
                <c:pt idx="6478" formatCode="General">
                  <c:v>6.4787130355834899</c:v>
                </c:pt>
                <c:pt idx="6479" formatCode="General">
                  <c:v>6.4797129631042401</c:v>
                </c:pt>
                <c:pt idx="6480" formatCode="General">
                  <c:v>6.480712890625</c:v>
                </c:pt>
                <c:pt idx="6481" formatCode="General">
                  <c:v>6.4817128181457502</c:v>
                </c:pt>
                <c:pt idx="6482" formatCode="General">
                  <c:v>6.4827127456665004</c:v>
                </c:pt>
                <c:pt idx="6483" formatCode="General">
                  <c:v>6.4837126731872496</c:v>
                </c:pt>
                <c:pt idx="6484" formatCode="General">
                  <c:v>6.4847126007079998</c:v>
                </c:pt>
                <c:pt idx="6485" formatCode="General">
                  <c:v>6.48571252822875</c:v>
                </c:pt>
                <c:pt idx="6486" formatCode="General">
                  <c:v>6.4867124557495099</c:v>
                </c:pt>
                <c:pt idx="6487" formatCode="General">
                  <c:v>6.4877123832702601</c:v>
                </c:pt>
                <c:pt idx="6488" formatCode="General">
                  <c:v>6.4887123107910103</c:v>
                </c:pt>
                <c:pt idx="6489" formatCode="General">
                  <c:v>6.4897122383117596</c:v>
                </c:pt>
                <c:pt idx="6490" formatCode="General">
                  <c:v>6.4907121658325098</c:v>
                </c:pt>
                <c:pt idx="6491" formatCode="General">
                  <c:v>6.4917120933532697</c:v>
                </c:pt>
                <c:pt idx="6492" formatCode="General">
                  <c:v>6.4927120208740199</c:v>
                </c:pt>
                <c:pt idx="6493" formatCode="General">
                  <c:v>6.4937119483947701</c:v>
                </c:pt>
                <c:pt idx="6494" formatCode="General">
                  <c:v>6.4947118759155202</c:v>
                </c:pt>
                <c:pt idx="6495" formatCode="General">
                  <c:v>6.4957118034362704</c:v>
                </c:pt>
                <c:pt idx="6496" formatCode="General">
                  <c:v>6.4967117309570304</c:v>
                </c:pt>
                <c:pt idx="6497" formatCode="General">
                  <c:v>6.4977116584777797</c:v>
                </c:pt>
                <c:pt idx="6498" formatCode="General">
                  <c:v>6.4987115859985298</c:v>
                </c:pt>
                <c:pt idx="6499" formatCode="General">
                  <c:v>6.49971151351928</c:v>
                </c:pt>
                <c:pt idx="6500" formatCode="General">
                  <c:v>6.5007114410400302</c:v>
                </c:pt>
                <c:pt idx="6501" formatCode="General">
                  <c:v>6.5017113685607901</c:v>
                </c:pt>
                <c:pt idx="6502" formatCode="General">
                  <c:v>6.5027112960815403</c:v>
                </c:pt>
                <c:pt idx="6503" formatCode="General">
                  <c:v>6.5037112236022896</c:v>
                </c:pt>
                <c:pt idx="6504" formatCode="General">
                  <c:v>6.5047111511230398</c:v>
                </c:pt>
                <c:pt idx="6505" formatCode="General">
                  <c:v>6.5057110786437899</c:v>
                </c:pt>
                <c:pt idx="6506" formatCode="General">
                  <c:v>6.5067110061645499</c:v>
                </c:pt>
                <c:pt idx="6507" formatCode="General">
                  <c:v>6.5077109336853001</c:v>
                </c:pt>
                <c:pt idx="6508" formatCode="General">
                  <c:v>6.5087108612060502</c:v>
                </c:pt>
                <c:pt idx="6509" formatCode="General">
                  <c:v>6.5097107887268004</c:v>
                </c:pt>
                <c:pt idx="6510" formatCode="General">
                  <c:v>6.5107107162475497</c:v>
                </c:pt>
                <c:pt idx="6511" formatCode="General">
                  <c:v>6.5117106437683097</c:v>
                </c:pt>
                <c:pt idx="6512" formatCode="General">
                  <c:v>6.5127105712890598</c:v>
                </c:pt>
                <c:pt idx="6513" formatCode="General">
                  <c:v>6.51371049880981</c:v>
                </c:pt>
                <c:pt idx="6514" formatCode="General">
                  <c:v>6.5147104263305602</c:v>
                </c:pt>
                <c:pt idx="6515" formatCode="General">
                  <c:v>6.5157103538513104</c:v>
                </c:pt>
                <c:pt idx="6516" formatCode="General">
                  <c:v>6.5167102813720703</c:v>
                </c:pt>
                <c:pt idx="6517" formatCode="General">
                  <c:v>6.5177102088928196</c:v>
                </c:pt>
                <c:pt idx="6518" formatCode="General">
                  <c:v>6.5187101364135698</c:v>
                </c:pt>
                <c:pt idx="6519" formatCode="General">
                  <c:v>6.51971006393432</c:v>
                </c:pt>
                <c:pt idx="6520" formatCode="General">
                  <c:v>6.5207099914550701</c:v>
                </c:pt>
                <c:pt idx="6521" formatCode="General">
                  <c:v>6.5217099189758301</c:v>
                </c:pt>
                <c:pt idx="6522" formatCode="General">
                  <c:v>6.5227098464965803</c:v>
                </c:pt>
                <c:pt idx="6523" formatCode="General">
                  <c:v>6.5237097740173304</c:v>
                </c:pt>
                <c:pt idx="6524" formatCode="General">
                  <c:v>6.5247097015380797</c:v>
                </c:pt>
                <c:pt idx="6525" formatCode="General">
                  <c:v>6.5257096290588299</c:v>
                </c:pt>
                <c:pt idx="6526" formatCode="General">
                  <c:v>6.5267095565795801</c:v>
                </c:pt>
                <c:pt idx="6527" formatCode="General">
                  <c:v>6.52770948410034</c:v>
                </c:pt>
                <c:pt idx="6528" formatCode="General">
                  <c:v>6.5287094116210902</c:v>
                </c:pt>
                <c:pt idx="6529" formatCode="General">
                  <c:v>6.5297093391418404</c:v>
                </c:pt>
                <c:pt idx="6530" formatCode="General">
                  <c:v>6.5307092666625897</c:v>
                </c:pt>
                <c:pt idx="6531" formatCode="General">
                  <c:v>6.5317091941833398</c:v>
                </c:pt>
                <c:pt idx="6532" formatCode="General">
                  <c:v>6.5327091217040998</c:v>
                </c:pt>
                <c:pt idx="6533" formatCode="General">
                  <c:v>6.53370904922485</c:v>
                </c:pt>
                <c:pt idx="6534" formatCode="General">
                  <c:v>6.5347089767456001</c:v>
                </c:pt>
                <c:pt idx="6535" formatCode="General">
                  <c:v>6.5357089042663503</c:v>
                </c:pt>
                <c:pt idx="6536" formatCode="General">
                  <c:v>6.5367088317870996</c:v>
                </c:pt>
                <c:pt idx="6537" formatCode="General">
                  <c:v>6.5377087593078604</c:v>
                </c:pt>
                <c:pt idx="6538" formatCode="General">
                  <c:v>6.5387086868286097</c:v>
                </c:pt>
                <c:pt idx="6539" formatCode="General">
                  <c:v>6.5397086143493599</c:v>
                </c:pt>
                <c:pt idx="6540" formatCode="General">
                  <c:v>6.5407085418701101</c:v>
                </c:pt>
                <c:pt idx="6541" formatCode="General">
                  <c:v>6.5417084693908603</c:v>
                </c:pt>
                <c:pt idx="6542" formatCode="General">
                  <c:v>6.5427083969116202</c:v>
                </c:pt>
                <c:pt idx="6543" formatCode="General">
                  <c:v>6.5437083244323704</c:v>
                </c:pt>
                <c:pt idx="6544" formatCode="General">
                  <c:v>6.5447082519531197</c:v>
                </c:pt>
                <c:pt idx="6545" formatCode="General">
                  <c:v>6.5457081794738698</c:v>
                </c:pt>
                <c:pt idx="6546" formatCode="General">
                  <c:v>6.54670810699462</c:v>
                </c:pt>
                <c:pt idx="6547" formatCode="General">
                  <c:v>6.54770803451538</c:v>
                </c:pt>
                <c:pt idx="6548" formatCode="General">
                  <c:v>6.5487079620361301</c:v>
                </c:pt>
                <c:pt idx="6549" formatCode="General">
                  <c:v>6.5497078895568803</c:v>
                </c:pt>
                <c:pt idx="6550" formatCode="General">
                  <c:v>6.5507078170776296</c:v>
                </c:pt>
                <c:pt idx="6551" formatCode="General">
                  <c:v>6.5517077445983798</c:v>
                </c:pt>
                <c:pt idx="6552" formatCode="General">
                  <c:v>6.5527076721191397</c:v>
                </c:pt>
                <c:pt idx="6553" formatCode="General">
                  <c:v>6.5537075996398899</c:v>
                </c:pt>
                <c:pt idx="6554" formatCode="General">
                  <c:v>6.5547075271606401</c:v>
                </c:pt>
                <c:pt idx="6555" formatCode="General">
                  <c:v>6.5557074546813903</c:v>
                </c:pt>
                <c:pt idx="6556" formatCode="General">
                  <c:v>6.5567073822021396</c:v>
                </c:pt>
                <c:pt idx="6557" formatCode="General">
                  <c:v>6.5577073097229004</c:v>
                </c:pt>
                <c:pt idx="6558" formatCode="General">
                  <c:v>6.5587072372436497</c:v>
                </c:pt>
                <c:pt idx="6559" formatCode="General">
                  <c:v>6.5597071647643999</c:v>
                </c:pt>
                <c:pt idx="6560" formatCode="General">
                  <c:v>6.56070709228515</c:v>
                </c:pt>
                <c:pt idx="6561" formatCode="General">
                  <c:v>6.5617070198059002</c:v>
                </c:pt>
                <c:pt idx="6562" formatCode="General">
                  <c:v>6.5627069473266602</c:v>
                </c:pt>
                <c:pt idx="6563" formatCode="General">
                  <c:v>6.5637068748474103</c:v>
                </c:pt>
                <c:pt idx="6564" formatCode="General">
                  <c:v>6.5647068023681596</c:v>
                </c:pt>
                <c:pt idx="6565" formatCode="General">
                  <c:v>6.5657067298889098</c:v>
                </c:pt>
                <c:pt idx="6566" formatCode="General">
                  <c:v>6.56670665740966</c:v>
                </c:pt>
                <c:pt idx="6567" formatCode="General">
                  <c:v>6.5677065849304102</c:v>
                </c:pt>
                <c:pt idx="6568" formatCode="General">
                  <c:v>6.5687065124511701</c:v>
                </c:pt>
                <c:pt idx="6569" formatCode="General">
                  <c:v>6.5697064399719203</c:v>
                </c:pt>
                <c:pt idx="6570" formatCode="General">
                  <c:v>6.5707063674926696</c:v>
                </c:pt>
                <c:pt idx="6571" formatCode="General">
                  <c:v>6.5717062950134197</c:v>
                </c:pt>
                <c:pt idx="6572" formatCode="General">
                  <c:v>6.5727062225341699</c:v>
                </c:pt>
                <c:pt idx="6573" formatCode="General">
                  <c:v>6.5737061500549299</c:v>
                </c:pt>
                <c:pt idx="6574" formatCode="General">
                  <c:v>6.57470607757568</c:v>
                </c:pt>
                <c:pt idx="6575" formatCode="General">
                  <c:v>6.5757060050964302</c:v>
                </c:pt>
                <c:pt idx="6576" formatCode="General">
                  <c:v>6.5767059326171804</c:v>
                </c:pt>
                <c:pt idx="6577" formatCode="General">
                  <c:v>6.5777058601379297</c:v>
                </c:pt>
                <c:pt idx="6578" formatCode="General">
                  <c:v>6.5787057876586896</c:v>
                </c:pt>
                <c:pt idx="6579" formatCode="General">
                  <c:v>6.5797057151794398</c:v>
                </c:pt>
                <c:pt idx="6580" formatCode="General">
                  <c:v>6.58070564270019</c:v>
                </c:pt>
                <c:pt idx="6581" formatCode="General">
                  <c:v>6.5817055702209402</c:v>
                </c:pt>
                <c:pt idx="6582" formatCode="General">
                  <c:v>6.5827054977416903</c:v>
                </c:pt>
                <c:pt idx="6583" formatCode="General">
                  <c:v>6.5837054252624503</c:v>
                </c:pt>
                <c:pt idx="6584" formatCode="General">
                  <c:v>6.5847053527831996</c:v>
                </c:pt>
                <c:pt idx="6585" formatCode="General">
                  <c:v>6.5857052803039497</c:v>
                </c:pt>
                <c:pt idx="6586" formatCode="General">
                  <c:v>6.5867052078246999</c:v>
                </c:pt>
                <c:pt idx="6587" formatCode="General">
                  <c:v>6.5877051353454501</c:v>
                </c:pt>
                <c:pt idx="6588" formatCode="General">
                  <c:v>6.58870506286621</c:v>
                </c:pt>
                <c:pt idx="6589" formatCode="General">
                  <c:v>6.5897049903869602</c:v>
                </c:pt>
                <c:pt idx="6590" formatCode="General">
                  <c:v>6.5907049179077104</c:v>
                </c:pt>
                <c:pt idx="6591" formatCode="General">
                  <c:v>6.5917048454284597</c:v>
                </c:pt>
                <c:pt idx="6592" formatCode="General">
                  <c:v>6.5927047729492099</c:v>
                </c:pt>
                <c:pt idx="6593" formatCode="General">
                  <c:v>6.5937047004699698</c:v>
                </c:pt>
                <c:pt idx="6594" formatCode="General">
                  <c:v>6.59470462799072</c:v>
                </c:pt>
                <c:pt idx="6595" formatCode="General">
                  <c:v>6.5957045555114702</c:v>
                </c:pt>
                <c:pt idx="6596" formatCode="General">
                  <c:v>6.5967044830322203</c:v>
                </c:pt>
                <c:pt idx="6597" formatCode="General">
                  <c:v>6.5977044105529696</c:v>
                </c:pt>
                <c:pt idx="6598" formatCode="General">
                  <c:v>6.5987043380737296</c:v>
                </c:pt>
                <c:pt idx="6599" formatCode="General">
                  <c:v>6.5997042655944798</c:v>
                </c:pt>
                <c:pt idx="6600" formatCode="General">
                  <c:v>6.6007041931152299</c:v>
                </c:pt>
                <c:pt idx="6601" formatCode="General">
                  <c:v>6.6017041206359801</c:v>
                </c:pt>
                <c:pt idx="6602" formatCode="General">
                  <c:v>6.6027040481567303</c:v>
                </c:pt>
                <c:pt idx="6603" formatCode="General">
                  <c:v>6.6037039756774902</c:v>
                </c:pt>
                <c:pt idx="6604" formatCode="General">
                  <c:v>6.6047039031982404</c:v>
                </c:pt>
                <c:pt idx="6605" formatCode="General">
                  <c:v>6.6057038307189897</c:v>
                </c:pt>
                <c:pt idx="6606" formatCode="General">
                  <c:v>6.6067037582397399</c:v>
                </c:pt>
                <c:pt idx="6607" formatCode="General">
                  <c:v>6.6077036857604901</c:v>
                </c:pt>
                <c:pt idx="6608" formatCode="General">
                  <c:v>6.60870361328125</c:v>
                </c:pt>
                <c:pt idx="6609" formatCode="General">
                  <c:v>6.6097035408020002</c:v>
                </c:pt>
                <c:pt idx="6610" formatCode="General">
                  <c:v>6.6107034683227504</c:v>
                </c:pt>
                <c:pt idx="6611" formatCode="General">
                  <c:v>6.6117033958434996</c:v>
                </c:pt>
                <c:pt idx="6612" formatCode="General">
                  <c:v>6.6127033233642498</c:v>
                </c:pt>
                <c:pt idx="6613" formatCode="General">
                  <c:v>6.613703250885</c:v>
                </c:pt>
                <c:pt idx="6614" formatCode="General">
                  <c:v>6.6147031784057599</c:v>
                </c:pt>
                <c:pt idx="6615" formatCode="General">
                  <c:v>6.6157031059265101</c:v>
                </c:pt>
                <c:pt idx="6616" formatCode="General">
                  <c:v>6.6167030334472603</c:v>
                </c:pt>
                <c:pt idx="6617" formatCode="General">
                  <c:v>6.6177029609680096</c:v>
                </c:pt>
                <c:pt idx="6618" formatCode="General">
                  <c:v>6.6187028884887598</c:v>
                </c:pt>
                <c:pt idx="6619" formatCode="General">
                  <c:v>6.6197028160095197</c:v>
                </c:pt>
                <c:pt idx="6620" formatCode="General">
                  <c:v>6.6207027435302699</c:v>
                </c:pt>
                <c:pt idx="6621" formatCode="General">
                  <c:v>6.6217026710510201</c:v>
                </c:pt>
                <c:pt idx="6622" formatCode="General">
                  <c:v>6.6227025985717702</c:v>
                </c:pt>
                <c:pt idx="6623" formatCode="General">
                  <c:v>6.6237025260925204</c:v>
                </c:pt>
                <c:pt idx="6624" formatCode="General">
                  <c:v>6.6247024536132804</c:v>
                </c:pt>
                <c:pt idx="6625" formatCode="General">
                  <c:v>6.6257023811340297</c:v>
                </c:pt>
                <c:pt idx="6626" formatCode="General">
                  <c:v>6.6267023086547798</c:v>
                </c:pt>
                <c:pt idx="6627" formatCode="General">
                  <c:v>6.62770223617553</c:v>
                </c:pt>
                <c:pt idx="6628" formatCode="General">
                  <c:v>6.6287021636962802</c:v>
                </c:pt>
                <c:pt idx="6629" formatCode="General">
                  <c:v>6.6297020912170401</c:v>
                </c:pt>
                <c:pt idx="6630" formatCode="General">
                  <c:v>6.6307020187377903</c:v>
                </c:pt>
                <c:pt idx="6631" formatCode="General">
                  <c:v>6.6317019462585396</c:v>
                </c:pt>
                <c:pt idx="6632" formatCode="General">
                  <c:v>6.6327018737792898</c:v>
                </c:pt>
                <c:pt idx="6633" formatCode="General">
                  <c:v>6.6337018013000399</c:v>
                </c:pt>
                <c:pt idx="6634" formatCode="General">
                  <c:v>6.6347017288207999</c:v>
                </c:pt>
                <c:pt idx="6635" formatCode="General">
                  <c:v>6.6357016563415501</c:v>
                </c:pt>
                <c:pt idx="6636" formatCode="General">
                  <c:v>6.6367015838623002</c:v>
                </c:pt>
                <c:pt idx="6637" formatCode="General">
                  <c:v>6.6377015113830504</c:v>
                </c:pt>
                <c:pt idx="6638" formatCode="General">
                  <c:v>6.6387014389037997</c:v>
                </c:pt>
                <c:pt idx="6639" formatCode="General">
                  <c:v>6.6397013664245597</c:v>
                </c:pt>
                <c:pt idx="6640" formatCode="General">
                  <c:v>6.6407012939453098</c:v>
                </c:pt>
                <c:pt idx="6641" formatCode="General">
                  <c:v>6.64170122146606</c:v>
                </c:pt>
                <c:pt idx="6642" formatCode="General">
                  <c:v>6.6427011489868102</c:v>
                </c:pt>
                <c:pt idx="6643" formatCode="General">
                  <c:v>6.6437010765075604</c:v>
                </c:pt>
                <c:pt idx="6644" formatCode="General">
                  <c:v>6.6447010040283203</c:v>
                </c:pt>
                <c:pt idx="6645" formatCode="General">
                  <c:v>6.6457009315490696</c:v>
                </c:pt>
                <c:pt idx="6646" formatCode="General">
                  <c:v>6.6467008590698198</c:v>
                </c:pt>
                <c:pt idx="6647" formatCode="General">
                  <c:v>6.64770078659057</c:v>
                </c:pt>
                <c:pt idx="6648" formatCode="General">
                  <c:v>6.6487007141113201</c:v>
                </c:pt>
                <c:pt idx="6649" formatCode="General">
                  <c:v>6.6497006416320801</c:v>
                </c:pt>
                <c:pt idx="6650" formatCode="General">
                  <c:v>6.6507005691528303</c:v>
                </c:pt>
                <c:pt idx="6651" formatCode="General">
                  <c:v>6.6517004966735804</c:v>
                </c:pt>
                <c:pt idx="6652" formatCode="General">
                  <c:v>6.6527004241943297</c:v>
                </c:pt>
                <c:pt idx="6653" formatCode="General">
                  <c:v>6.6537003517150799</c:v>
                </c:pt>
                <c:pt idx="6654" formatCode="General">
                  <c:v>6.6547002792358301</c:v>
                </c:pt>
                <c:pt idx="6655" formatCode="General">
                  <c:v>6.65570020675659</c:v>
                </c:pt>
                <c:pt idx="6656" formatCode="General">
                  <c:v>6.6567001342773402</c:v>
                </c:pt>
                <c:pt idx="6657" formatCode="General">
                  <c:v>6.6577000617980904</c:v>
                </c:pt>
                <c:pt idx="6658" formatCode="General">
                  <c:v>6.6586999893188397</c:v>
                </c:pt>
                <c:pt idx="6659" formatCode="General">
                  <c:v>6.6596999168395898</c:v>
                </c:pt>
                <c:pt idx="6660" formatCode="General">
                  <c:v>6.6606998443603498</c:v>
                </c:pt>
                <c:pt idx="6661" formatCode="General">
                  <c:v>6.6616997718811</c:v>
                </c:pt>
                <c:pt idx="6662" formatCode="General">
                  <c:v>6.6626996994018501</c:v>
                </c:pt>
                <c:pt idx="6663" formatCode="General">
                  <c:v>6.6636996269226003</c:v>
                </c:pt>
                <c:pt idx="6664" formatCode="General">
                  <c:v>6.6646995544433496</c:v>
                </c:pt>
                <c:pt idx="6665" formatCode="General">
                  <c:v>6.6656994819641104</c:v>
                </c:pt>
                <c:pt idx="6666" formatCode="General">
                  <c:v>6.6666994094848597</c:v>
                </c:pt>
                <c:pt idx="6667" formatCode="General">
                  <c:v>6.6676993370056099</c:v>
                </c:pt>
                <c:pt idx="6668" formatCode="General">
                  <c:v>6.6686992645263601</c:v>
                </c:pt>
                <c:pt idx="6669" formatCode="General">
                  <c:v>6.6696991920471103</c:v>
                </c:pt>
                <c:pt idx="6670" formatCode="General">
                  <c:v>6.6706991195678702</c:v>
                </c:pt>
                <c:pt idx="6671" formatCode="General">
                  <c:v>6.6716990470886204</c:v>
                </c:pt>
                <c:pt idx="6672" formatCode="General">
                  <c:v>6.6726989746093697</c:v>
                </c:pt>
                <c:pt idx="6673" formatCode="General">
                  <c:v>6.6736989021301198</c:v>
                </c:pt>
                <c:pt idx="6674" formatCode="General">
                  <c:v>6.67469882965087</c:v>
                </c:pt>
                <c:pt idx="6675" formatCode="General">
                  <c:v>6.67569875717163</c:v>
                </c:pt>
                <c:pt idx="6676" formatCode="General">
                  <c:v>6.6766986846923801</c:v>
                </c:pt>
                <c:pt idx="6677" formatCode="General">
                  <c:v>6.6776986122131303</c:v>
                </c:pt>
                <c:pt idx="6678" formatCode="General">
                  <c:v>6.6786985397338796</c:v>
                </c:pt>
                <c:pt idx="6679" formatCode="General">
                  <c:v>6.6796984672546298</c:v>
                </c:pt>
                <c:pt idx="6680" formatCode="General">
                  <c:v>6.6806983947753897</c:v>
                </c:pt>
                <c:pt idx="6681" formatCode="General">
                  <c:v>6.6816983222961399</c:v>
                </c:pt>
                <c:pt idx="6682" formatCode="General">
                  <c:v>6.6826982498168901</c:v>
                </c:pt>
                <c:pt idx="6683" formatCode="General">
                  <c:v>6.6836981773376403</c:v>
                </c:pt>
                <c:pt idx="6684" formatCode="General">
                  <c:v>6.6846981048583896</c:v>
                </c:pt>
                <c:pt idx="6685" formatCode="General">
                  <c:v>6.6856980323791504</c:v>
                </c:pt>
                <c:pt idx="6686" formatCode="General">
                  <c:v>6.6866979598998997</c:v>
                </c:pt>
                <c:pt idx="6687" formatCode="General">
                  <c:v>6.6876978874206499</c:v>
                </c:pt>
                <c:pt idx="6688" formatCode="General">
                  <c:v>6.6886978149414</c:v>
                </c:pt>
                <c:pt idx="6689" formatCode="General">
                  <c:v>6.6896977424621502</c:v>
                </c:pt>
                <c:pt idx="6690" formatCode="General">
                  <c:v>6.6906976699829102</c:v>
                </c:pt>
                <c:pt idx="6691" formatCode="General">
                  <c:v>6.6916975975036603</c:v>
                </c:pt>
                <c:pt idx="6692" formatCode="General">
                  <c:v>6.6926975250244096</c:v>
                </c:pt>
                <c:pt idx="6693" formatCode="General">
                  <c:v>6.6936974525451598</c:v>
                </c:pt>
                <c:pt idx="6694" formatCode="General">
                  <c:v>6.69469738006591</c:v>
                </c:pt>
                <c:pt idx="6695" formatCode="General">
                  <c:v>6.6956973075866602</c:v>
                </c:pt>
                <c:pt idx="6696" formatCode="General">
                  <c:v>6.6966972351074201</c:v>
                </c:pt>
                <c:pt idx="6697" formatCode="General">
                  <c:v>6.6976971626281703</c:v>
                </c:pt>
                <c:pt idx="6698" formatCode="General">
                  <c:v>6.6986970901489196</c:v>
                </c:pt>
                <c:pt idx="6699" formatCode="General">
                  <c:v>6.6996970176696697</c:v>
                </c:pt>
                <c:pt idx="6700" formatCode="General">
                  <c:v>6.7006969451904199</c:v>
                </c:pt>
                <c:pt idx="6701" formatCode="General">
                  <c:v>6.7016968727111799</c:v>
                </c:pt>
                <c:pt idx="6702" formatCode="General">
                  <c:v>6.70269680023193</c:v>
                </c:pt>
                <c:pt idx="6703" formatCode="General">
                  <c:v>6.7036967277526802</c:v>
                </c:pt>
                <c:pt idx="6704" formatCode="General">
                  <c:v>6.7046966552734304</c:v>
                </c:pt>
                <c:pt idx="6705" formatCode="General">
                  <c:v>6.7056965827941797</c:v>
                </c:pt>
                <c:pt idx="6706" formatCode="General">
                  <c:v>6.7066965103149396</c:v>
                </c:pt>
                <c:pt idx="6707" formatCode="General">
                  <c:v>6.7076964378356898</c:v>
                </c:pt>
                <c:pt idx="6708" formatCode="General">
                  <c:v>6.70869636535644</c:v>
                </c:pt>
                <c:pt idx="6709" formatCode="General">
                  <c:v>6.7096962928771902</c:v>
                </c:pt>
                <c:pt idx="6710" formatCode="General">
                  <c:v>6.7106962203979403</c:v>
                </c:pt>
                <c:pt idx="6711" formatCode="General">
                  <c:v>6.7116961479187003</c:v>
                </c:pt>
                <c:pt idx="6712" formatCode="General">
                  <c:v>6.7126960754394496</c:v>
                </c:pt>
                <c:pt idx="6713" formatCode="General">
                  <c:v>6.7136960029601997</c:v>
                </c:pt>
                <c:pt idx="6714" formatCode="General">
                  <c:v>6.7146959304809499</c:v>
                </c:pt>
                <c:pt idx="6715" formatCode="General">
                  <c:v>6.7156958580017001</c:v>
                </c:pt>
                <c:pt idx="6716" formatCode="General">
                  <c:v>6.71669578552246</c:v>
                </c:pt>
                <c:pt idx="6717" formatCode="General">
                  <c:v>6.7176957130432102</c:v>
                </c:pt>
                <c:pt idx="6718" formatCode="General">
                  <c:v>6.7186956405639604</c:v>
                </c:pt>
                <c:pt idx="6719" formatCode="General">
                  <c:v>6.7196955680847097</c:v>
                </c:pt>
                <c:pt idx="6720" formatCode="General">
                  <c:v>6.7206954956054599</c:v>
                </c:pt>
                <c:pt idx="6721" formatCode="General">
                  <c:v>6.7216954231262198</c:v>
                </c:pt>
                <c:pt idx="6722" formatCode="General">
                  <c:v>6.72269535064697</c:v>
                </c:pt>
                <c:pt idx="6723" formatCode="General">
                  <c:v>6.7236952781677202</c:v>
                </c:pt>
                <c:pt idx="6724" formatCode="General">
                  <c:v>6.7246952056884703</c:v>
                </c:pt>
                <c:pt idx="6725" formatCode="General">
                  <c:v>6.7256951332092196</c:v>
                </c:pt>
                <c:pt idx="6726" formatCode="General">
                  <c:v>6.7266950607299796</c:v>
                </c:pt>
                <c:pt idx="6727" formatCode="General">
                  <c:v>6.7276949882507298</c:v>
                </c:pt>
                <c:pt idx="6728" formatCode="General">
                  <c:v>6.7286949157714799</c:v>
                </c:pt>
                <c:pt idx="6729" formatCode="General">
                  <c:v>6.7296948432922301</c:v>
                </c:pt>
                <c:pt idx="6730" formatCode="General">
                  <c:v>6.7306947708129803</c:v>
                </c:pt>
                <c:pt idx="6731" formatCode="General">
                  <c:v>6.7316946983337402</c:v>
                </c:pt>
                <c:pt idx="6732" formatCode="General">
                  <c:v>6.7326946258544904</c:v>
                </c:pt>
                <c:pt idx="6733" formatCode="General">
                  <c:v>6.7336945533752397</c:v>
                </c:pt>
                <c:pt idx="6734" formatCode="General">
                  <c:v>6.7346944808959899</c:v>
                </c:pt>
                <c:pt idx="6735" formatCode="General">
                  <c:v>6.7356944084167401</c:v>
                </c:pt>
                <c:pt idx="6736" formatCode="General">
                  <c:v>6.7366943359375</c:v>
                </c:pt>
                <c:pt idx="6737" formatCode="General">
                  <c:v>6.7376942634582502</c:v>
                </c:pt>
                <c:pt idx="6738" formatCode="General">
                  <c:v>6.7386941909790004</c:v>
                </c:pt>
                <c:pt idx="6739" formatCode="General">
                  <c:v>6.7396941184997496</c:v>
                </c:pt>
                <c:pt idx="6740" formatCode="General">
                  <c:v>6.7406940460204998</c:v>
                </c:pt>
                <c:pt idx="6741" formatCode="General">
                  <c:v>6.74169397354125</c:v>
                </c:pt>
                <c:pt idx="6742" formatCode="General">
                  <c:v>6.7426939010620099</c:v>
                </c:pt>
                <c:pt idx="6743" formatCode="General">
                  <c:v>6.7436938285827601</c:v>
                </c:pt>
                <c:pt idx="6744" formatCode="General">
                  <c:v>6.7446937561035103</c:v>
                </c:pt>
                <c:pt idx="6745" formatCode="General">
                  <c:v>6.7456936836242596</c:v>
                </c:pt>
                <c:pt idx="6746" formatCode="General">
                  <c:v>6.7466936111450098</c:v>
                </c:pt>
                <c:pt idx="6747" formatCode="General">
                  <c:v>6.7476935386657697</c:v>
                </c:pt>
                <c:pt idx="6748" formatCode="General">
                  <c:v>6.7486934661865199</c:v>
                </c:pt>
                <c:pt idx="6749" formatCode="General">
                  <c:v>6.7496933937072701</c:v>
                </c:pt>
                <c:pt idx="6750" formatCode="General">
                  <c:v>6.7506933212280202</c:v>
                </c:pt>
                <c:pt idx="6751" formatCode="General">
                  <c:v>6.7516932487487704</c:v>
                </c:pt>
                <c:pt idx="6752" formatCode="General">
                  <c:v>6.7526931762695304</c:v>
                </c:pt>
                <c:pt idx="6753" formatCode="General">
                  <c:v>6.7536931037902797</c:v>
                </c:pt>
                <c:pt idx="6754" formatCode="General">
                  <c:v>6.7546930313110298</c:v>
                </c:pt>
                <c:pt idx="6755" formatCode="General">
                  <c:v>6.75569295883178</c:v>
                </c:pt>
                <c:pt idx="6756" formatCode="General">
                  <c:v>6.7566928863525302</c:v>
                </c:pt>
                <c:pt idx="6757" formatCode="General">
                  <c:v>6.7576928138732901</c:v>
                </c:pt>
                <c:pt idx="6758" formatCode="General">
                  <c:v>6.7586927413940403</c:v>
                </c:pt>
                <c:pt idx="6759" formatCode="General">
                  <c:v>6.7596926689147896</c:v>
                </c:pt>
                <c:pt idx="6760" formatCode="General">
                  <c:v>6.7606925964355398</c:v>
                </c:pt>
                <c:pt idx="6761" formatCode="General">
                  <c:v>6.7616925239562899</c:v>
                </c:pt>
                <c:pt idx="6762" formatCode="General">
                  <c:v>6.7626924514770499</c:v>
                </c:pt>
                <c:pt idx="6763" formatCode="General">
                  <c:v>6.7636923789978001</c:v>
                </c:pt>
                <c:pt idx="6764" formatCode="General">
                  <c:v>6.7646923065185502</c:v>
                </c:pt>
                <c:pt idx="6765" formatCode="General">
                  <c:v>6.7656922340393004</c:v>
                </c:pt>
                <c:pt idx="6766" formatCode="General">
                  <c:v>6.7666921615600497</c:v>
                </c:pt>
                <c:pt idx="6767" formatCode="General">
                  <c:v>6.7676920890808097</c:v>
                </c:pt>
                <c:pt idx="6768" formatCode="General">
                  <c:v>6.7686920166015598</c:v>
                </c:pt>
                <c:pt idx="6769" formatCode="General">
                  <c:v>6.76969194412231</c:v>
                </c:pt>
                <c:pt idx="6770" formatCode="General">
                  <c:v>6.7706918716430602</c:v>
                </c:pt>
                <c:pt idx="6771" formatCode="General">
                  <c:v>6.7716917991638104</c:v>
                </c:pt>
                <c:pt idx="6772" formatCode="General">
                  <c:v>6.7726917266845703</c:v>
                </c:pt>
                <c:pt idx="6773" formatCode="General">
                  <c:v>6.7736916542053196</c:v>
                </c:pt>
                <c:pt idx="6774" formatCode="General">
                  <c:v>6.7746915817260698</c:v>
                </c:pt>
                <c:pt idx="6775" formatCode="General">
                  <c:v>6.77569150924682</c:v>
                </c:pt>
                <c:pt idx="6776" formatCode="General">
                  <c:v>6.7766914367675701</c:v>
                </c:pt>
                <c:pt idx="6777" formatCode="General">
                  <c:v>6.7776913642883301</c:v>
                </c:pt>
                <c:pt idx="6778" formatCode="General">
                  <c:v>6.7786912918090803</c:v>
                </c:pt>
                <c:pt idx="6779" formatCode="General">
                  <c:v>6.7796912193298304</c:v>
                </c:pt>
                <c:pt idx="6780" formatCode="General">
                  <c:v>6.7806911468505797</c:v>
                </c:pt>
                <c:pt idx="6781" formatCode="General">
                  <c:v>6.7816910743713299</c:v>
                </c:pt>
                <c:pt idx="6782" formatCode="General">
                  <c:v>6.7826910018920801</c:v>
                </c:pt>
                <c:pt idx="6783" formatCode="General">
                  <c:v>6.78369092941284</c:v>
                </c:pt>
                <c:pt idx="6784" formatCode="General">
                  <c:v>6.7846908569335902</c:v>
                </c:pt>
                <c:pt idx="6785" formatCode="General">
                  <c:v>6.7856907844543404</c:v>
                </c:pt>
                <c:pt idx="6786" formatCode="General">
                  <c:v>6.7866907119750897</c:v>
                </c:pt>
                <c:pt idx="6787" formatCode="General">
                  <c:v>6.7876906394958398</c:v>
                </c:pt>
                <c:pt idx="6788" formatCode="General">
                  <c:v>6.7886905670165998</c:v>
                </c:pt>
                <c:pt idx="6789" formatCode="General">
                  <c:v>6.78969049453735</c:v>
                </c:pt>
                <c:pt idx="6790" formatCode="General">
                  <c:v>6.7906904220581001</c:v>
                </c:pt>
                <c:pt idx="6791" formatCode="General">
                  <c:v>6.7916903495788503</c:v>
                </c:pt>
                <c:pt idx="6792" formatCode="General">
                  <c:v>6.7926902770995996</c:v>
                </c:pt>
                <c:pt idx="6793" formatCode="General">
                  <c:v>6.7936902046203604</c:v>
                </c:pt>
                <c:pt idx="6794" formatCode="General">
                  <c:v>6.7946901321411097</c:v>
                </c:pt>
                <c:pt idx="6795" formatCode="General">
                  <c:v>6.7956900596618599</c:v>
                </c:pt>
                <c:pt idx="6796" formatCode="General">
                  <c:v>6.7966899871826101</c:v>
                </c:pt>
                <c:pt idx="6797" formatCode="General">
                  <c:v>6.7976899147033603</c:v>
                </c:pt>
                <c:pt idx="6798" formatCode="General">
                  <c:v>6.7986898422241202</c:v>
                </c:pt>
                <c:pt idx="6799" formatCode="General">
                  <c:v>6.7996897697448704</c:v>
                </c:pt>
                <c:pt idx="6800" formatCode="General">
                  <c:v>6.8006896972656197</c:v>
                </c:pt>
                <c:pt idx="6801" formatCode="General">
                  <c:v>6.8016896247863698</c:v>
                </c:pt>
                <c:pt idx="6802" formatCode="General">
                  <c:v>6.80268955230712</c:v>
                </c:pt>
                <c:pt idx="6803" formatCode="General">
                  <c:v>6.80368947982788</c:v>
                </c:pt>
                <c:pt idx="6804" formatCode="General">
                  <c:v>6.8046894073486301</c:v>
                </c:pt>
                <c:pt idx="6805" formatCode="General">
                  <c:v>6.8056893348693803</c:v>
                </c:pt>
                <c:pt idx="6806" formatCode="General">
                  <c:v>6.8066892623901296</c:v>
                </c:pt>
                <c:pt idx="6807" formatCode="General">
                  <c:v>6.8076891899108798</c:v>
                </c:pt>
                <c:pt idx="6808" formatCode="General">
                  <c:v>6.8086891174316397</c:v>
                </c:pt>
                <c:pt idx="6809" formatCode="General">
                  <c:v>6.8096890449523899</c:v>
                </c:pt>
                <c:pt idx="6810" formatCode="General">
                  <c:v>6.8106889724731401</c:v>
                </c:pt>
                <c:pt idx="6811" formatCode="General">
                  <c:v>6.8116888999938903</c:v>
                </c:pt>
                <c:pt idx="6812" formatCode="General">
                  <c:v>6.8126888275146396</c:v>
                </c:pt>
                <c:pt idx="6813" formatCode="General">
                  <c:v>6.8136887550354004</c:v>
                </c:pt>
                <c:pt idx="6814" formatCode="General">
                  <c:v>6.8146886825561497</c:v>
                </c:pt>
                <c:pt idx="6815" formatCode="General">
                  <c:v>6.8156886100768999</c:v>
                </c:pt>
                <c:pt idx="6816" formatCode="General">
                  <c:v>6.81668853759765</c:v>
                </c:pt>
                <c:pt idx="6817" formatCode="General">
                  <c:v>6.8176884651184002</c:v>
                </c:pt>
                <c:pt idx="6818" formatCode="General">
                  <c:v>6.8186883926391602</c:v>
                </c:pt>
                <c:pt idx="6819" formatCode="General">
                  <c:v>6.8196883201599103</c:v>
                </c:pt>
                <c:pt idx="6820" formatCode="General">
                  <c:v>6.8206882476806596</c:v>
                </c:pt>
                <c:pt idx="6821" formatCode="General">
                  <c:v>6.8216881752014098</c:v>
                </c:pt>
                <c:pt idx="6822" formatCode="General">
                  <c:v>6.82268810272216</c:v>
                </c:pt>
                <c:pt idx="6823" formatCode="General">
                  <c:v>6.8236880302429102</c:v>
                </c:pt>
                <c:pt idx="6824" formatCode="General">
                  <c:v>6.8246879577636701</c:v>
                </c:pt>
                <c:pt idx="6825" formatCode="General">
                  <c:v>6.8256878852844203</c:v>
                </c:pt>
                <c:pt idx="6826" formatCode="General">
                  <c:v>6.8266878128051696</c:v>
                </c:pt>
                <c:pt idx="6827" formatCode="General">
                  <c:v>6.8276877403259197</c:v>
                </c:pt>
                <c:pt idx="6828" formatCode="General">
                  <c:v>6.8286876678466699</c:v>
                </c:pt>
                <c:pt idx="6829" formatCode="General">
                  <c:v>6.8296875953674299</c:v>
                </c:pt>
                <c:pt idx="6830" formatCode="General">
                  <c:v>6.83068752288818</c:v>
                </c:pt>
                <c:pt idx="6831" formatCode="General">
                  <c:v>6.8316874504089302</c:v>
                </c:pt>
                <c:pt idx="6832" formatCode="General">
                  <c:v>6.8326873779296804</c:v>
                </c:pt>
                <c:pt idx="6833" formatCode="General">
                  <c:v>6.8336873054504297</c:v>
                </c:pt>
                <c:pt idx="6834" formatCode="General">
                  <c:v>6.8346872329711896</c:v>
                </c:pt>
                <c:pt idx="6835" formatCode="General">
                  <c:v>6.8356871604919398</c:v>
                </c:pt>
                <c:pt idx="6836" formatCode="General">
                  <c:v>6.83668708801269</c:v>
                </c:pt>
                <c:pt idx="6837" formatCode="General">
                  <c:v>6.8376870155334402</c:v>
                </c:pt>
                <c:pt idx="6838" formatCode="General">
                  <c:v>6.8386869430541903</c:v>
                </c:pt>
                <c:pt idx="6839" formatCode="General">
                  <c:v>6.8396868705749503</c:v>
                </c:pt>
                <c:pt idx="6840" formatCode="General">
                  <c:v>6.8406867980956996</c:v>
                </c:pt>
                <c:pt idx="6841" formatCode="General">
                  <c:v>6.8416867256164497</c:v>
                </c:pt>
                <c:pt idx="6842" formatCode="General">
                  <c:v>6.8426866531371999</c:v>
                </c:pt>
                <c:pt idx="6843" formatCode="General">
                  <c:v>6.8436865806579501</c:v>
                </c:pt>
                <c:pt idx="6844" formatCode="General">
                  <c:v>6.84468650817871</c:v>
                </c:pt>
                <c:pt idx="6845" formatCode="General">
                  <c:v>6.8456864356994602</c:v>
                </c:pt>
                <c:pt idx="6846" formatCode="General">
                  <c:v>6.8466863632202104</c:v>
                </c:pt>
                <c:pt idx="6847" formatCode="General">
                  <c:v>6.8476862907409597</c:v>
                </c:pt>
                <c:pt idx="6848" formatCode="General">
                  <c:v>6.8486862182617099</c:v>
                </c:pt>
                <c:pt idx="6849" formatCode="General">
                  <c:v>6.8496861457824698</c:v>
                </c:pt>
                <c:pt idx="6850" formatCode="General">
                  <c:v>6.85068607330322</c:v>
                </c:pt>
                <c:pt idx="6851" formatCode="General">
                  <c:v>6.8516860008239702</c:v>
                </c:pt>
                <c:pt idx="6852" formatCode="General">
                  <c:v>6.8526859283447203</c:v>
                </c:pt>
                <c:pt idx="6853" formatCode="General">
                  <c:v>6.8536858558654696</c:v>
                </c:pt>
                <c:pt idx="6854" formatCode="General">
                  <c:v>6.8546857833862296</c:v>
                </c:pt>
                <c:pt idx="6855" formatCode="General">
                  <c:v>6.8556857109069798</c:v>
                </c:pt>
                <c:pt idx="6856" formatCode="General">
                  <c:v>6.8566856384277299</c:v>
                </c:pt>
                <c:pt idx="6857" formatCode="General">
                  <c:v>6.8576855659484801</c:v>
                </c:pt>
                <c:pt idx="6858" formatCode="General">
                  <c:v>6.8586854934692303</c:v>
                </c:pt>
                <c:pt idx="6859" formatCode="General">
                  <c:v>6.8596854209899902</c:v>
                </c:pt>
                <c:pt idx="6860" formatCode="General">
                  <c:v>6.8606853485107404</c:v>
                </c:pt>
                <c:pt idx="6861" formatCode="General">
                  <c:v>6.8616852760314897</c:v>
                </c:pt>
                <c:pt idx="6862" formatCode="General">
                  <c:v>6.8626852035522399</c:v>
                </c:pt>
                <c:pt idx="6863" formatCode="General">
                  <c:v>6.8636851310729901</c:v>
                </c:pt>
                <c:pt idx="6864" formatCode="General">
                  <c:v>6.86468505859375</c:v>
                </c:pt>
                <c:pt idx="6865" formatCode="General">
                  <c:v>6.8656849861145002</c:v>
                </c:pt>
                <c:pt idx="6866" formatCode="General">
                  <c:v>6.8666849136352504</c:v>
                </c:pt>
                <c:pt idx="6867" formatCode="General">
                  <c:v>6.8676848411559996</c:v>
                </c:pt>
                <c:pt idx="6868" formatCode="General">
                  <c:v>6.8686847686767498</c:v>
                </c:pt>
                <c:pt idx="6869" formatCode="General">
                  <c:v>6.8696846961975</c:v>
                </c:pt>
                <c:pt idx="6870" formatCode="General">
                  <c:v>6.8706846237182599</c:v>
                </c:pt>
                <c:pt idx="6871" formatCode="General">
                  <c:v>6.8716845512390101</c:v>
                </c:pt>
                <c:pt idx="6872" formatCode="General">
                  <c:v>6.8726844787597603</c:v>
                </c:pt>
                <c:pt idx="6873" formatCode="General">
                  <c:v>6.8736844062805096</c:v>
                </c:pt>
                <c:pt idx="6874" formatCode="General">
                  <c:v>6.8746843338012598</c:v>
                </c:pt>
                <c:pt idx="6875" formatCode="General">
                  <c:v>6.8756842613220197</c:v>
                </c:pt>
                <c:pt idx="6876" formatCode="General">
                  <c:v>6.8766841888427699</c:v>
                </c:pt>
                <c:pt idx="6877" formatCode="General">
                  <c:v>6.8776841163635201</c:v>
                </c:pt>
                <c:pt idx="6878" formatCode="General">
                  <c:v>6.8786840438842702</c:v>
                </c:pt>
                <c:pt idx="6879" formatCode="General">
                  <c:v>6.8796839714050204</c:v>
                </c:pt>
                <c:pt idx="6880" formatCode="General">
                  <c:v>6.8806838989257804</c:v>
                </c:pt>
                <c:pt idx="6881" formatCode="General">
                  <c:v>6.8816838264465297</c:v>
                </c:pt>
                <c:pt idx="6882" formatCode="General">
                  <c:v>6.8826837539672798</c:v>
                </c:pt>
                <c:pt idx="6883" formatCode="General">
                  <c:v>6.88368368148803</c:v>
                </c:pt>
                <c:pt idx="6884" formatCode="General">
                  <c:v>6.8846836090087802</c:v>
                </c:pt>
                <c:pt idx="6885" formatCode="General">
                  <c:v>6.8856835365295401</c:v>
                </c:pt>
                <c:pt idx="6886" formatCode="General">
                  <c:v>6.8866834640502903</c:v>
                </c:pt>
                <c:pt idx="6887" formatCode="General">
                  <c:v>6.8876833915710396</c:v>
                </c:pt>
                <c:pt idx="6888" formatCode="General">
                  <c:v>6.8886833190917898</c:v>
                </c:pt>
                <c:pt idx="6889" formatCode="General">
                  <c:v>6.8896832466125399</c:v>
                </c:pt>
                <c:pt idx="6890" formatCode="General">
                  <c:v>6.8906831741332999</c:v>
                </c:pt>
                <c:pt idx="6891" formatCode="General">
                  <c:v>6.8916831016540501</c:v>
                </c:pt>
                <c:pt idx="6892" formatCode="General">
                  <c:v>6.8926830291748002</c:v>
                </c:pt>
                <c:pt idx="6893" formatCode="General">
                  <c:v>6.8936829566955504</c:v>
                </c:pt>
                <c:pt idx="6894" formatCode="General">
                  <c:v>6.8946828842162997</c:v>
                </c:pt>
                <c:pt idx="6895" formatCode="General">
                  <c:v>6.8956828117370597</c:v>
                </c:pt>
                <c:pt idx="6896" formatCode="General">
                  <c:v>6.8966827392578098</c:v>
                </c:pt>
                <c:pt idx="6897" formatCode="General">
                  <c:v>6.89768266677856</c:v>
                </c:pt>
                <c:pt idx="6898" formatCode="General">
                  <c:v>6.8986825942993102</c:v>
                </c:pt>
                <c:pt idx="6899" formatCode="General">
                  <c:v>6.8996825218200604</c:v>
                </c:pt>
                <c:pt idx="6900" formatCode="General">
                  <c:v>6.9006824493408203</c:v>
                </c:pt>
                <c:pt idx="6901" formatCode="General">
                  <c:v>6.9016823768615696</c:v>
                </c:pt>
                <c:pt idx="6902" formatCode="General">
                  <c:v>6.9026823043823198</c:v>
                </c:pt>
                <c:pt idx="6903" formatCode="General">
                  <c:v>6.90368223190307</c:v>
                </c:pt>
                <c:pt idx="6904" formatCode="General">
                  <c:v>6.9046821594238201</c:v>
                </c:pt>
                <c:pt idx="6905" formatCode="General">
                  <c:v>6.9056820869445801</c:v>
                </c:pt>
                <c:pt idx="6906" formatCode="General">
                  <c:v>6.9066820144653303</c:v>
                </c:pt>
                <c:pt idx="6907" formatCode="General">
                  <c:v>6.9076819419860804</c:v>
                </c:pt>
                <c:pt idx="6908" formatCode="General">
                  <c:v>6.9086818695068297</c:v>
                </c:pt>
                <c:pt idx="6909" formatCode="General">
                  <c:v>6.9096817970275799</c:v>
                </c:pt>
                <c:pt idx="6910" formatCode="General">
                  <c:v>6.9106817245483301</c:v>
                </c:pt>
                <c:pt idx="6911" formatCode="General">
                  <c:v>6.91168165206909</c:v>
                </c:pt>
                <c:pt idx="6912" formatCode="General">
                  <c:v>6.9126815795898402</c:v>
                </c:pt>
                <c:pt idx="6913" formatCode="General">
                  <c:v>6.9136815071105904</c:v>
                </c:pt>
                <c:pt idx="6914" formatCode="General">
                  <c:v>6.9146814346313397</c:v>
                </c:pt>
                <c:pt idx="6915" formatCode="General">
                  <c:v>6.9156813621520898</c:v>
                </c:pt>
                <c:pt idx="6916" formatCode="General">
                  <c:v>6.9166812896728498</c:v>
                </c:pt>
                <c:pt idx="6917" formatCode="General">
                  <c:v>6.9176812171936</c:v>
                </c:pt>
                <c:pt idx="6918" formatCode="General">
                  <c:v>6.9186811447143501</c:v>
                </c:pt>
                <c:pt idx="6919" formatCode="General">
                  <c:v>6.9196810722351003</c:v>
                </c:pt>
                <c:pt idx="6920" formatCode="General">
                  <c:v>6.9206809997558496</c:v>
                </c:pt>
                <c:pt idx="6921" formatCode="General">
                  <c:v>6.9216809272766104</c:v>
                </c:pt>
                <c:pt idx="6922" formatCode="General">
                  <c:v>6.9226808547973597</c:v>
                </c:pt>
                <c:pt idx="6923" formatCode="General">
                  <c:v>6.9236807823181099</c:v>
                </c:pt>
                <c:pt idx="6924" formatCode="General">
                  <c:v>6.9246807098388601</c:v>
                </c:pt>
                <c:pt idx="6925" formatCode="General">
                  <c:v>6.9256806373596103</c:v>
                </c:pt>
                <c:pt idx="6926" formatCode="General">
                  <c:v>6.9266805648803702</c:v>
                </c:pt>
                <c:pt idx="6927" formatCode="General">
                  <c:v>6.9276804924011204</c:v>
                </c:pt>
                <c:pt idx="6928" formatCode="General">
                  <c:v>6.9286804199218697</c:v>
                </c:pt>
                <c:pt idx="6929" formatCode="General">
                  <c:v>6.9296803474426198</c:v>
                </c:pt>
                <c:pt idx="6930" formatCode="General">
                  <c:v>6.93068027496337</c:v>
                </c:pt>
                <c:pt idx="6931" formatCode="General">
                  <c:v>6.93168020248413</c:v>
                </c:pt>
                <c:pt idx="6932" formatCode="General">
                  <c:v>6.9326801300048801</c:v>
                </c:pt>
                <c:pt idx="6933" formatCode="General">
                  <c:v>6.9336800575256303</c:v>
                </c:pt>
                <c:pt idx="6934" formatCode="General">
                  <c:v>6.9346799850463796</c:v>
                </c:pt>
                <c:pt idx="6935" formatCode="General">
                  <c:v>6.9356799125671298</c:v>
                </c:pt>
                <c:pt idx="6936" formatCode="General">
                  <c:v>6.9366798400878897</c:v>
                </c:pt>
                <c:pt idx="6937" formatCode="General">
                  <c:v>6.9376797676086399</c:v>
                </c:pt>
                <c:pt idx="6938" formatCode="General">
                  <c:v>6.9386796951293901</c:v>
                </c:pt>
                <c:pt idx="6939" formatCode="General">
                  <c:v>6.9396796226501403</c:v>
                </c:pt>
                <c:pt idx="6940" formatCode="General">
                  <c:v>6.9406795501708896</c:v>
                </c:pt>
                <c:pt idx="6941" formatCode="General">
                  <c:v>6.9416794776916504</c:v>
                </c:pt>
                <c:pt idx="6942" formatCode="General">
                  <c:v>6.9426794052123997</c:v>
                </c:pt>
                <c:pt idx="6943" formatCode="General">
                  <c:v>6.9436793327331499</c:v>
                </c:pt>
                <c:pt idx="6944" formatCode="General">
                  <c:v>6.9446792602539</c:v>
                </c:pt>
                <c:pt idx="6945" formatCode="General">
                  <c:v>6.9456791877746502</c:v>
                </c:pt>
                <c:pt idx="6946" formatCode="General">
                  <c:v>6.9466791152954102</c:v>
                </c:pt>
                <c:pt idx="6947" formatCode="General">
                  <c:v>6.9476790428161603</c:v>
                </c:pt>
                <c:pt idx="6948" formatCode="General">
                  <c:v>6.9486789703369096</c:v>
                </c:pt>
                <c:pt idx="6949" formatCode="General">
                  <c:v>6.9496788978576598</c:v>
                </c:pt>
                <c:pt idx="6950" formatCode="General">
                  <c:v>6.95067882537841</c:v>
                </c:pt>
                <c:pt idx="6951" formatCode="General">
                  <c:v>6.9516787528991602</c:v>
                </c:pt>
                <c:pt idx="6952" formatCode="General">
                  <c:v>6.9526786804199201</c:v>
                </c:pt>
                <c:pt idx="6953" formatCode="General">
                  <c:v>6.9536786079406703</c:v>
                </c:pt>
                <c:pt idx="6954" formatCode="General">
                  <c:v>6.9546785354614196</c:v>
                </c:pt>
                <c:pt idx="6955" formatCode="General">
                  <c:v>6.9556784629821697</c:v>
                </c:pt>
                <c:pt idx="6956" formatCode="General">
                  <c:v>6.9566783905029199</c:v>
                </c:pt>
                <c:pt idx="6957" formatCode="General">
                  <c:v>6.9576783180236799</c:v>
                </c:pt>
                <c:pt idx="6958" formatCode="General">
                  <c:v>6.95867824554443</c:v>
                </c:pt>
                <c:pt idx="6959" formatCode="General">
                  <c:v>6.9596781730651802</c:v>
                </c:pt>
                <c:pt idx="6960" formatCode="General">
                  <c:v>6.9606781005859304</c:v>
                </c:pt>
                <c:pt idx="6961" formatCode="General">
                  <c:v>6.9616780281066797</c:v>
                </c:pt>
                <c:pt idx="6962" formatCode="General">
                  <c:v>6.9626779556274396</c:v>
                </c:pt>
                <c:pt idx="6963" formatCode="General">
                  <c:v>6.9636778831481898</c:v>
                </c:pt>
                <c:pt idx="6964" formatCode="General">
                  <c:v>6.96467781066894</c:v>
                </c:pt>
                <c:pt idx="6965" formatCode="General">
                  <c:v>6.9656777381896902</c:v>
                </c:pt>
                <c:pt idx="6966" formatCode="General">
                  <c:v>6.9666776657104403</c:v>
                </c:pt>
                <c:pt idx="6967" formatCode="General">
                  <c:v>6.9676775932312003</c:v>
                </c:pt>
                <c:pt idx="6968" formatCode="General">
                  <c:v>6.9686775207519496</c:v>
                </c:pt>
                <c:pt idx="6969" formatCode="General">
                  <c:v>6.9696774482726997</c:v>
                </c:pt>
                <c:pt idx="6970" formatCode="General">
                  <c:v>6.9706773757934499</c:v>
                </c:pt>
                <c:pt idx="6971" formatCode="General">
                  <c:v>6.9716773033142001</c:v>
                </c:pt>
                <c:pt idx="6972" formatCode="General">
                  <c:v>6.97267723083496</c:v>
                </c:pt>
                <c:pt idx="6973" formatCode="General">
                  <c:v>6.9736771583557102</c:v>
                </c:pt>
                <c:pt idx="6974" formatCode="General">
                  <c:v>6.9746770858764604</c:v>
                </c:pt>
                <c:pt idx="6975" formatCode="General">
                  <c:v>6.9756770133972097</c:v>
                </c:pt>
                <c:pt idx="6976" formatCode="General">
                  <c:v>6.9766769409179599</c:v>
                </c:pt>
                <c:pt idx="6977" formatCode="General">
                  <c:v>6.9776768684387198</c:v>
                </c:pt>
                <c:pt idx="6978" formatCode="General">
                  <c:v>6.97867679595947</c:v>
                </c:pt>
                <c:pt idx="6979" formatCode="General">
                  <c:v>6.9796767234802202</c:v>
                </c:pt>
                <c:pt idx="6980" formatCode="General">
                  <c:v>6.9806766510009703</c:v>
                </c:pt>
                <c:pt idx="6981" formatCode="General">
                  <c:v>6.9816765785217196</c:v>
                </c:pt>
                <c:pt idx="6982" formatCode="General">
                  <c:v>6.9826765060424796</c:v>
                </c:pt>
                <c:pt idx="6983" formatCode="General">
                  <c:v>6.9836764335632298</c:v>
                </c:pt>
                <c:pt idx="6984" formatCode="General">
                  <c:v>6.9846763610839799</c:v>
                </c:pt>
                <c:pt idx="6985" formatCode="General">
                  <c:v>6.9856762886047301</c:v>
                </c:pt>
                <c:pt idx="6986" formatCode="General">
                  <c:v>6.9866762161254803</c:v>
                </c:pt>
                <c:pt idx="6987" formatCode="General">
                  <c:v>6.9876761436462402</c:v>
                </c:pt>
                <c:pt idx="6988" formatCode="General">
                  <c:v>6.9886760711669904</c:v>
                </c:pt>
                <c:pt idx="6989" formatCode="General">
                  <c:v>6.9896759986877397</c:v>
                </c:pt>
                <c:pt idx="6990" formatCode="General">
                  <c:v>6.9906759262084899</c:v>
                </c:pt>
                <c:pt idx="6991" formatCode="General">
                  <c:v>6.9916758537292401</c:v>
                </c:pt>
                <c:pt idx="6992" formatCode="General">
                  <c:v>6.99267578125</c:v>
                </c:pt>
                <c:pt idx="6993" formatCode="General">
                  <c:v>6.9936757087707502</c:v>
                </c:pt>
                <c:pt idx="6994" formatCode="General">
                  <c:v>6.9946756362915004</c:v>
                </c:pt>
                <c:pt idx="6995" formatCode="General">
                  <c:v>6.9956755638122496</c:v>
                </c:pt>
                <c:pt idx="6996" formatCode="General">
                  <c:v>6.9966754913329998</c:v>
                </c:pt>
                <c:pt idx="6997" formatCode="General">
                  <c:v>6.99767541885375</c:v>
                </c:pt>
                <c:pt idx="6998" formatCode="General">
                  <c:v>6.9986753463745099</c:v>
                </c:pt>
                <c:pt idx="6999" formatCode="General">
                  <c:v>6.9996752738952601</c:v>
                </c:pt>
                <c:pt idx="7000" formatCode="General">
                  <c:v>7.0006752014160103</c:v>
                </c:pt>
                <c:pt idx="7001" formatCode="General">
                  <c:v>7.0016751289367596</c:v>
                </c:pt>
                <c:pt idx="7002" formatCode="General">
                  <c:v>7.0026750564575098</c:v>
                </c:pt>
                <c:pt idx="7003" formatCode="General">
                  <c:v>7.0036749839782697</c:v>
                </c:pt>
                <c:pt idx="7004" formatCode="General">
                  <c:v>7.0046749114990199</c:v>
                </c:pt>
                <c:pt idx="7005" formatCode="General">
                  <c:v>7.0056748390197701</c:v>
                </c:pt>
                <c:pt idx="7006" formatCode="General">
                  <c:v>7.0066747665405202</c:v>
                </c:pt>
                <c:pt idx="7007" formatCode="General">
                  <c:v>7.0076746940612704</c:v>
                </c:pt>
                <c:pt idx="7008" formatCode="General">
                  <c:v>7.0086746215820304</c:v>
                </c:pt>
                <c:pt idx="7009" formatCode="General">
                  <c:v>7.0096745491027797</c:v>
                </c:pt>
                <c:pt idx="7010" formatCode="General">
                  <c:v>7.0106744766235298</c:v>
                </c:pt>
                <c:pt idx="7011" formatCode="General">
                  <c:v>7.01167440414428</c:v>
                </c:pt>
                <c:pt idx="7012" formatCode="General">
                  <c:v>7.0126743316650302</c:v>
                </c:pt>
                <c:pt idx="7013" formatCode="General">
                  <c:v>7.0136742591857901</c:v>
                </c:pt>
                <c:pt idx="7014" formatCode="General">
                  <c:v>7.0146741867065403</c:v>
                </c:pt>
                <c:pt idx="7015" formatCode="General">
                  <c:v>7.0156741142272896</c:v>
                </c:pt>
                <c:pt idx="7016" formatCode="General">
                  <c:v>7.0166740417480398</c:v>
                </c:pt>
                <c:pt idx="7017" formatCode="General">
                  <c:v>7.0176739692687899</c:v>
                </c:pt>
                <c:pt idx="7018" formatCode="General">
                  <c:v>7.0186738967895499</c:v>
                </c:pt>
                <c:pt idx="7019" formatCode="General">
                  <c:v>7.0196738243103001</c:v>
                </c:pt>
                <c:pt idx="7020" formatCode="General">
                  <c:v>7.0206737518310502</c:v>
                </c:pt>
                <c:pt idx="7021" formatCode="General">
                  <c:v>7.0216736793518004</c:v>
                </c:pt>
                <c:pt idx="7022" formatCode="General">
                  <c:v>7.0226736068725497</c:v>
                </c:pt>
                <c:pt idx="7023" formatCode="General">
                  <c:v>7.0236735343933097</c:v>
                </c:pt>
                <c:pt idx="7024" formatCode="General">
                  <c:v>7.0246734619140598</c:v>
                </c:pt>
                <c:pt idx="7025" formatCode="General">
                  <c:v>7.02567338943481</c:v>
                </c:pt>
                <c:pt idx="7026" formatCode="General">
                  <c:v>7.0266733169555602</c:v>
                </c:pt>
                <c:pt idx="7027" formatCode="General">
                  <c:v>7.0276732444763104</c:v>
                </c:pt>
                <c:pt idx="7028" formatCode="General">
                  <c:v>7.0286731719970703</c:v>
                </c:pt>
                <c:pt idx="7029" formatCode="General">
                  <c:v>7.0296730995178196</c:v>
                </c:pt>
                <c:pt idx="7030" formatCode="General">
                  <c:v>7.0306730270385698</c:v>
                </c:pt>
                <c:pt idx="7031" formatCode="General">
                  <c:v>7.03167295455932</c:v>
                </c:pt>
                <c:pt idx="7032" formatCode="General">
                  <c:v>7.0326728820800701</c:v>
                </c:pt>
                <c:pt idx="7033" formatCode="General">
                  <c:v>7.0336728096008301</c:v>
                </c:pt>
                <c:pt idx="7034" formatCode="General">
                  <c:v>7.0346727371215803</c:v>
                </c:pt>
                <c:pt idx="7035" formatCode="General">
                  <c:v>7.0356726646423304</c:v>
                </c:pt>
                <c:pt idx="7036" formatCode="General">
                  <c:v>7.0366725921630797</c:v>
                </c:pt>
                <c:pt idx="7037" formatCode="General">
                  <c:v>7.0376725196838299</c:v>
                </c:pt>
                <c:pt idx="7038" formatCode="General">
                  <c:v>7.0386724472045801</c:v>
                </c:pt>
                <c:pt idx="7039" formatCode="General">
                  <c:v>7.03967237472534</c:v>
                </c:pt>
                <c:pt idx="7040" formatCode="General">
                  <c:v>7.0406723022460902</c:v>
                </c:pt>
                <c:pt idx="7041" formatCode="General">
                  <c:v>7.0416722297668404</c:v>
                </c:pt>
                <c:pt idx="7042" formatCode="General">
                  <c:v>7.0426721572875897</c:v>
                </c:pt>
                <c:pt idx="7043" formatCode="General">
                  <c:v>7.0436720848083398</c:v>
                </c:pt>
                <c:pt idx="7044" formatCode="General">
                  <c:v>7.0446720123290998</c:v>
                </c:pt>
                <c:pt idx="7045" formatCode="General">
                  <c:v>7.04567193984985</c:v>
                </c:pt>
                <c:pt idx="7046" formatCode="General">
                  <c:v>7.0466718673706001</c:v>
                </c:pt>
                <c:pt idx="7047" formatCode="General">
                  <c:v>7.0476717948913503</c:v>
                </c:pt>
                <c:pt idx="7048" formatCode="General">
                  <c:v>7.0486717224120996</c:v>
                </c:pt>
                <c:pt idx="7049" formatCode="General">
                  <c:v>7.0496716499328604</c:v>
                </c:pt>
                <c:pt idx="7050" formatCode="General">
                  <c:v>7.0506715774536097</c:v>
                </c:pt>
                <c:pt idx="7051" formatCode="General">
                  <c:v>7.0516715049743599</c:v>
                </c:pt>
                <c:pt idx="7052" formatCode="General">
                  <c:v>7.0526714324951101</c:v>
                </c:pt>
                <c:pt idx="7053" formatCode="General">
                  <c:v>7.0536713600158603</c:v>
                </c:pt>
                <c:pt idx="7054" formatCode="General">
                  <c:v>7.0546712875366202</c:v>
                </c:pt>
                <c:pt idx="7055" formatCode="General">
                  <c:v>7.0556712150573704</c:v>
                </c:pt>
                <c:pt idx="7056" formatCode="General">
                  <c:v>7.0566711425781197</c:v>
                </c:pt>
                <c:pt idx="7057" formatCode="General">
                  <c:v>7.0576710700988698</c:v>
                </c:pt>
                <c:pt idx="7058" formatCode="General">
                  <c:v>7.05867099761962</c:v>
                </c:pt>
                <c:pt idx="7059" formatCode="General">
                  <c:v>7.05967092514038</c:v>
                </c:pt>
                <c:pt idx="7060" formatCode="General">
                  <c:v>7.0606708526611301</c:v>
                </c:pt>
                <c:pt idx="7061" formatCode="General">
                  <c:v>7.0616707801818803</c:v>
                </c:pt>
                <c:pt idx="7062" formatCode="General">
                  <c:v>7.0626707077026296</c:v>
                </c:pt>
                <c:pt idx="7063" formatCode="General">
                  <c:v>7.0636706352233798</c:v>
                </c:pt>
                <c:pt idx="7064" formatCode="General">
                  <c:v>7.0646705627441397</c:v>
                </c:pt>
                <c:pt idx="7065" formatCode="General">
                  <c:v>7.0656704902648899</c:v>
                </c:pt>
                <c:pt idx="7066" formatCode="General">
                  <c:v>7.0666704177856401</c:v>
                </c:pt>
                <c:pt idx="7067" formatCode="General">
                  <c:v>7.0676703453063903</c:v>
                </c:pt>
                <c:pt idx="7068" formatCode="General">
                  <c:v>7.0686702728271396</c:v>
                </c:pt>
                <c:pt idx="7069" formatCode="General">
                  <c:v>7.0696702003479004</c:v>
                </c:pt>
                <c:pt idx="7070" formatCode="General">
                  <c:v>7.0706701278686497</c:v>
                </c:pt>
                <c:pt idx="7071" formatCode="General">
                  <c:v>7.0716700553893999</c:v>
                </c:pt>
                <c:pt idx="7072" formatCode="General">
                  <c:v>7.07266998291015</c:v>
                </c:pt>
                <c:pt idx="7073" formatCode="General">
                  <c:v>7.0736699104309002</c:v>
                </c:pt>
                <c:pt idx="7074" formatCode="General">
                  <c:v>7.0746698379516602</c:v>
                </c:pt>
                <c:pt idx="7075" formatCode="General">
                  <c:v>7.0756697654724103</c:v>
                </c:pt>
                <c:pt idx="7076" formatCode="General">
                  <c:v>7.0766696929931596</c:v>
                </c:pt>
                <c:pt idx="7077" formatCode="General">
                  <c:v>7.0776696205139098</c:v>
                </c:pt>
                <c:pt idx="7078" formatCode="General">
                  <c:v>7.07866954803466</c:v>
                </c:pt>
                <c:pt idx="7079" formatCode="General">
                  <c:v>7.0796694755554102</c:v>
                </c:pt>
                <c:pt idx="7080" formatCode="General">
                  <c:v>7.0806694030761701</c:v>
                </c:pt>
                <c:pt idx="7081" formatCode="General">
                  <c:v>7.0816693305969203</c:v>
                </c:pt>
                <c:pt idx="7082" formatCode="General">
                  <c:v>7.0826692581176696</c:v>
                </c:pt>
                <c:pt idx="7083" formatCode="General">
                  <c:v>7.0836691856384197</c:v>
                </c:pt>
                <c:pt idx="7084" formatCode="General">
                  <c:v>7.0846691131591699</c:v>
                </c:pt>
                <c:pt idx="7085" formatCode="General">
                  <c:v>7.0856690406799299</c:v>
                </c:pt>
                <c:pt idx="7086" formatCode="General">
                  <c:v>7.08666896820068</c:v>
                </c:pt>
                <c:pt idx="7087" formatCode="General">
                  <c:v>7.0876688957214302</c:v>
                </c:pt>
                <c:pt idx="7088" formatCode="General">
                  <c:v>7.0886688232421804</c:v>
                </c:pt>
                <c:pt idx="7089" formatCode="General">
                  <c:v>7.0896687507629297</c:v>
                </c:pt>
                <c:pt idx="7090" formatCode="General">
                  <c:v>7.0906686782836896</c:v>
                </c:pt>
                <c:pt idx="7091" formatCode="General">
                  <c:v>7.0916686058044398</c:v>
                </c:pt>
                <c:pt idx="7092" formatCode="General">
                  <c:v>7.09266853332519</c:v>
                </c:pt>
                <c:pt idx="7093" formatCode="General">
                  <c:v>7.0936684608459402</c:v>
                </c:pt>
                <c:pt idx="7094" formatCode="General">
                  <c:v>7.0946683883666903</c:v>
                </c:pt>
                <c:pt idx="7095" formatCode="General">
                  <c:v>7.0956683158874503</c:v>
                </c:pt>
                <c:pt idx="7096" formatCode="General">
                  <c:v>7.0966682434081996</c:v>
                </c:pt>
                <c:pt idx="7097" formatCode="General">
                  <c:v>7.0976681709289497</c:v>
                </c:pt>
                <c:pt idx="7098" formatCode="General">
                  <c:v>7.0986680984496999</c:v>
                </c:pt>
                <c:pt idx="7099" formatCode="General">
                  <c:v>7.0996680259704501</c:v>
                </c:pt>
                <c:pt idx="7100" formatCode="General">
                  <c:v>7.10066795349121</c:v>
                </c:pt>
                <c:pt idx="7101" formatCode="General">
                  <c:v>7.1016678810119602</c:v>
                </c:pt>
                <c:pt idx="7102" formatCode="General">
                  <c:v>7.1026678085327104</c:v>
                </c:pt>
                <c:pt idx="7103" formatCode="General">
                  <c:v>7.1036677360534597</c:v>
                </c:pt>
                <c:pt idx="7104" formatCode="General">
                  <c:v>7.1046676635742099</c:v>
                </c:pt>
                <c:pt idx="7105" formatCode="General">
                  <c:v>7.1056675910949698</c:v>
                </c:pt>
                <c:pt idx="7106" formatCode="General">
                  <c:v>7.10666751861572</c:v>
                </c:pt>
                <c:pt idx="7107" formatCode="General">
                  <c:v>7.1076674461364702</c:v>
                </c:pt>
                <c:pt idx="7108" formatCode="General">
                  <c:v>7.1086673736572203</c:v>
                </c:pt>
                <c:pt idx="7109" formatCode="General">
                  <c:v>7.1096673011779696</c:v>
                </c:pt>
                <c:pt idx="7110" formatCode="General">
                  <c:v>7.1106672286987296</c:v>
                </c:pt>
                <c:pt idx="7111" formatCode="General">
                  <c:v>7.1116671562194798</c:v>
                </c:pt>
                <c:pt idx="7112" formatCode="General">
                  <c:v>7.1126670837402299</c:v>
                </c:pt>
                <c:pt idx="7113" formatCode="General">
                  <c:v>7.1136670112609801</c:v>
                </c:pt>
                <c:pt idx="7114" formatCode="General">
                  <c:v>7.1146669387817303</c:v>
                </c:pt>
                <c:pt idx="7115" formatCode="General">
                  <c:v>7.1156668663024902</c:v>
                </c:pt>
                <c:pt idx="7116" formatCode="General">
                  <c:v>7.1166667938232404</c:v>
                </c:pt>
                <c:pt idx="7117" formatCode="General">
                  <c:v>7.1176667213439897</c:v>
                </c:pt>
                <c:pt idx="7118" formatCode="General">
                  <c:v>7.1186666488647399</c:v>
                </c:pt>
                <c:pt idx="7119" formatCode="General">
                  <c:v>7.1196665763854901</c:v>
                </c:pt>
                <c:pt idx="7120" formatCode="General">
                  <c:v>7.12066650390625</c:v>
                </c:pt>
                <c:pt idx="7121" formatCode="General">
                  <c:v>7.1216664314270002</c:v>
                </c:pt>
                <c:pt idx="7122" formatCode="General">
                  <c:v>7.1226663589477504</c:v>
                </c:pt>
                <c:pt idx="7123" formatCode="General">
                  <c:v>7.1236662864684996</c:v>
                </c:pt>
                <c:pt idx="7124" formatCode="General">
                  <c:v>7.1246662139892498</c:v>
                </c:pt>
                <c:pt idx="7125" formatCode="General">
                  <c:v>7.12566614151</c:v>
                </c:pt>
                <c:pt idx="7126" formatCode="General">
                  <c:v>7.1266660690307599</c:v>
                </c:pt>
                <c:pt idx="7127" formatCode="General">
                  <c:v>7.1276659965515101</c:v>
                </c:pt>
                <c:pt idx="7128" formatCode="General">
                  <c:v>7.1286659240722603</c:v>
                </c:pt>
                <c:pt idx="7129" formatCode="General">
                  <c:v>7.1296658515930096</c:v>
                </c:pt>
                <c:pt idx="7130" formatCode="General">
                  <c:v>7.1306657791137598</c:v>
                </c:pt>
                <c:pt idx="7131" formatCode="General">
                  <c:v>7.1316657066345197</c:v>
                </c:pt>
                <c:pt idx="7132" formatCode="General">
                  <c:v>7.1326656341552699</c:v>
                </c:pt>
                <c:pt idx="7133" formatCode="General">
                  <c:v>7.1336655616760201</c:v>
                </c:pt>
                <c:pt idx="7134" formatCode="General">
                  <c:v>7.1346654891967702</c:v>
                </c:pt>
                <c:pt idx="7135" formatCode="General">
                  <c:v>7.1356654167175204</c:v>
                </c:pt>
                <c:pt idx="7136" formatCode="General">
                  <c:v>7.1366653442382804</c:v>
                </c:pt>
                <c:pt idx="7137" formatCode="General">
                  <c:v>7.1376652717590297</c:v>
                </c:pt>
                <c:pt idx="7138" formatCode="General">
                  <c:v>7.1386651992797798</c:v>
                </c:pt>
                <c:pt idx="7139" formatCode="General">
                  <c:v>7.13966512680053</c:v>
                </c:pt>
                <c:pt idx="7140" formatCode="General">
                  <c:v>7.1406650543212802</c:v>
                </c:pt>
                <c:pt idx="7141" formatCode="General">
                  <c:v>7.1416649818420401</c:v>
                </c:pt>
                <c:pt idx="7142" formatCode="General">
                  <c:v>7.1426649093627903</c:v>
                </c:pt>
                <c:pt idx="7143" formatCode="General">
                  <c:v>7.1436648368835396</c:v>
                </c:pt>
                <c:pt idx="7144" formatCode="General">
                  <c:v>7.1446647644042898</c:v>
                </c:pt>
                <c:pt idx="7145" formatCode="General">
                  <c:v>7.1456646919250399</c:v>
                </c:pt>
                <c:pt idx="7146" formatCode="General">
                  <c:v>7.1466646194457999</c:v>
                </c:pt>
                <c:pt idx="7147" formatCode="General">
                  <c:v>7.1476645469665501</c:v>
                </c:pt>
                <c:pt idx="7148" formatCode="General">
                  <c:v>7.1486644744873002</c:v>
                </c:pt>
                <c:pt idx="7149" formatCode="General">
                  <c:v>7.1496644020080504</c:v>
                </c:pt>
                <c:pt idx="7150" formatCode="General">
                  <c:v>7.1506643295287997</c:v>
                </c:pt>
                <c:pt idx="7151" formatCode="General">
                  <c:v>7.1516642570495597</c:v>
                </c:pt>
                <c:pt idx="7152" formatCode="General">
                  <c:v>7.1526641845703098</c:v>
                </c:pt>
                <c:pt idx="7153" formatCode="General">
                  <c:v>7.15366411209106</c:v>
                </c:pt>
                <c:pt idx="7154" formatCode="General">
                  <c:v>7.1546640396118102</c:v>
                </c:pt>
                <c:pt idx="7155" formatCode="General">
                  <c:v>7.1556639671325604</c:v>
                </c:pt>
                <c:pt idx="7156" formatCode="General">
                  <c:v>7.1566638946533203</c:v>
                </c:pt>
                <c:pt idx="7157" formatCode="General">
                  <c:v>7.1576638221740696</c:v>
                </c:pt>
                <c:pt idx="7158" formatCode="General">
                  <c:v>7.1586637496948198</c:v>
                </c:pt>
                <c:pt idx="7159" formatCode="General">
                  <c:v>7.15966367721557</c:v>
                </c:pt>
                <c:pt idx="7160" formatCode="General">
                  <c:v>7.1606636047363201</c:v>
                </c:pt>
                <c:pt idx="7161" formatCode="General">
                  <c:v>7.1616635322570801</c:v>
                </c:pt>
                <c:pt idx="7162" formatCode="General">
                  <c:v>7.1626634597778303</c:v>
                </c:pt>
                <c:pt idx="7163" formatCode="General">
                  <c:v>7.1636633872985804</c:v>
                </c:pt>
                <c:pt idx="7164" formatCode="General">
                  <c:v>7.1646633148193297</c:v>
                </c:pt>
                <c:pt idx="7165" formatCode="General">
                  <c:v>7.1656632423400799</c:v>
                </c:pt>
                <c:pt idx="7166" formatCode="General">
                  <c:v>7.1666631698608301</c:v>
                </c:pt>
                <c:pt idx="7167" formatCode="General">
                  <c:v>7.16766309738159</c:v>
                </c:pt>
                <c:pt idx="7168" formatCode="General">
                  <c:v>7.1686630249023402</c:v>
                </c:pt>
                <c:pt idx="7169" formatCode="General">
                  <c:v>7.1696629524230904</c:v>
                </c:pt>
                <c:pt idx="7170" formatCode="General">
                  <c:v>7.1706628799438397</c:v>
                </c:pt>
                <c:pt idx="7171" formatCode="General">
                  <c:v>7.1716628074645898</c:v>
                </c:pt>
                <c:pt idx="7172" formatCode="General">
                  <c:v>7.1726627349853498</c:v>
                </c:pt>
                <c:pt idx="7173" formatCode="General">
                  <c:v>7.1736626625061</c:v>
                </c:pt>
                <c:pt idx="7174" formatCode="General">
                  <c:v>7.1746625900268501</c:v>
                </c:pt>
                <c:pt idx="7175" formatCode="General">
                  <c:v>7.1756625175476003</c:v>
                </c:pt>
                <c:pt idx="7176" formatCode="General">
                  <c:v>7.1766624450683496</c:v>
                </c:pt>
                <c:pt idx="7177" formatCode="General">
                  <c:v>7.1776623725891104</c:v>
                </c:pt>
                <c:pt idx="7178" formatCode="General">
                  <c:v>7.1786623001098597</c:v>
                </c:pt>
                <c:pt idx="7179" formatCode="General">
                  <c:v>7.1796622276306099</c:v>
                </c:pt>
                <c:pt idx="7180" formatCode="General">
                  <c:v>7.1806621551513601</c:v>
                </c:pt>
                <c:pt idx="7181" formatCode="General">
                  <c:v>7.1816620826721103</c:v>
                </c:pt>
                <c:pt idx="7182" formatCode="General">
                  <c:v>7.1826620101928702</c:v>
                </c:pt>
                <c:pt idx="7183" formatCode="General">
                  <c:v>7.1836619377136204</c:v>
                </c:pt>
                <c:pt idx="7184" formatCode="General">
                  <c:v>7.1846618652343697</c:v>
                </c:pt>
                <c:pt idx="7185" formatCode="General">
                  <c:v>7.1856617927551198</c:v>
                </c:pt>
                <c:pt idx="7186" formatCode="General">
                  <c:v>7.18666172027587</c:v>
                </c:pt>
                <c:pt idx="7187" formatCode="General">
                  <c:v>7.18766164779663</c:v>
                </c:pt>
                <c:pt idx="7188" formatCode="General">
                  <c:v>7.1886615753173801</c:v>
                </c:pt>
                <c:pt idx="7189" formatCode="General">
                  <c:v>7.1896615028381303</c:v>
                </c:pt>
                <c:pt idx="7190" formatCode="General">
                  <c:v>7.1906614303588796</c:v>
                </c:pt>
                <c:pt idx="7191" formatCode="General">
                  <c:v>7.1916613578796298</c:v>
                </c:pt>
                <c:pt idx="7192" formatCode="General">
                  <c:v>7.1926612854003897</c:v>
                </c:pt>
                <c:pt idx="7193" formatCode="General">
                  <c:v>7.1936612129211399</c:v>
                </c:pt>
                <c:pt idx="7194" formatCode="General">
                  <c:v>7.1946611404418901</c:v>
                </c:pt>
                <c:pt idx="7195" formatCode="General">
                  <c:v>7.1956610679626403</c:v>
                </c:pt>
                <c:pt idx="7196" formatCode="General">
                  <c:v>7.1966609954833896</c:v>
                </c:pt>
                <c:pt idx="7197" formatCode="General">
                  <c:v>7.1976609230041504</c:v>
                </c:pt>
                <c:pt idx="7198" formatCode="General">
                  <c:v>7.1986608505248997</c:v>
                </c:pt>
                <c:pt idx="7199" formatCode="General">
                  <c:v>7.1996607780456499</c:v>
                </c:pt>
                <c:pt idx="7200" formatCode="General">
                  <c:v>7.2006607055664</c:v>
                </c:pt>
                <c:pt idx="7201" formatCode="General">
                  <c:v>7.2016606330871502</c:v>
                </c:pt>
                <c:pt idx="7202" formatCode="General">
                  <c:v>7.2026605606079102</c:v>
                </c:pt>
                <c:pt idx="7203" formatCode="General">
                  <c:v>7.2036604881286603</c:v>
                </c:pt>
                <c:pt idx="7204" formatCode="General">
                  <c:v>7.2046604156494096</c:v>
                </c:pt>
                <c:pt idx="7205" formatCode="General">
                  <c:v>7.2056603431701598</c:v>
                </c:pt>
                <c:pt idx="7206" formatCode="General">
                  <c:v>7.20666027069091</c:v>
                </c:pt>
                <c:pt idx="7207" formatCode="General">
                  <c:v>7.2076601982116602</c:v>
                </c:pt>
                <c:pt idx="7208" formatCode="General">
                  <c:v>7.2086601257324201</c:v>
                </c:pt>
                <c:pt idx="7209" formatCode="General">
                  <c:v>7.2096600532531703</c:v>
                </c:pt>
                <c:pt idx="7210" formatCode="General">
                  <c:v>7.2106599807739196</c:v>
                </c:pt>
                <c:pt idx="7211" formatCode="General">
                  <c:v>7.2116599082946697</c:v>
                </c:pt>
                <c:pt idx="7212" formatCode="General">
                  <c:v>7.2126598358154199</c:v>
                </c:pt>
                <c:pt idx="7213" formatCode="General">
                  <c:v>7.2136597633361799</c:v>
                </c:pt>
                <c:pt idx="7214" formatCode="General">
                  <c:v>7.21465969085693</c:v>
                </c:pt>
                <c:pt idx="7215" formatCode="General">
                  <c:v>7.2156596183776802</c:v>
                </c:pt>
                <c:pt idx="7216" formatCode="General">
                  <c:v>7.2166595458984304</c:v>
                </c:pt>
                <c:pt idx="7217" formatCode="General">
                  <c:v>7.2176594734191797</c:v>
                </c:pt>
                <c:pt idx="7218" formatCode="General">
                  <c:v>7.2186594009399396</c:v>
                </c:pt>
                <c:pt idx="7219" formatCode="General">
                  <c:v>7.2196593284606898</c:v>
                </c:pt>
                <c:pt idx="7220" formatCode="General">
                  <c:v>7.22065925598144</c:v>
                </c:pt>
                <c:pt idx="7221" formatCode="General">
                  <c:v>7.2216591835021902</c:v>
                </c:pt>
                <c:pt idx="7222" formatCode="General">
                  <c:v>7.2226591110229403</c:v>
                </c:pt>
                <c:pt idx="7223" formatCode="General">
                  <c:v>7.2236590385437003</c:v>
                </c:pt>
                <c:pt idx="7224" formatCode="General">
                  <c:v>7.2246589660644496</c:v>
                </c:pt>
                <c:pt idx="7225" formatCode="General">
                  <c:v>7.2256588935851997</c:v>
                </c:pt>
                <c:pt idx="7226" formatCode="General">
                  <c:v>7.2266588211059499</c:v>
                </c:pt>
                <c:pt idx="7227" formatCode="General">
                  <c:v>7.2276587486267001</c:v>
                </c:pt>
                <c:pt idx="7228" formatCode="General">
                  <c:v>7.22865867614746</c:v>
                </c:pt>
                <c:pt idx="7229" formatCode="General">
                  <c:v>7.2296586036682102</c:v>
                </c:pt>
                <c:pt idx="7230" formatCode="General">
                  <c:v>7.2306585311889604</c:v>
                </c:pt>
                <c:pt idx="7231" formatCode="General">
                  <c:v>7.2316584587097097</c:v>
                </c:pt>
                <c:pt idx="7232" formatCode="General">
                  <c:v>7.2326583862304599</c:v>
                </c:pt>
                <c:pt idx="7233" formatCode="General">
                  <c:v>7.2336583137512198</c:v>
                </c:pt>
                <c:pt idx="7234" formatCode="General">
                  <c:v>7.23465824127197</c:v>
                </c:pt>
                <c:pt idx="7235" formatCode="General">
                  <c:v>7.2356581687927202</c:v>
                </c:pt>
                <c:pt idx="7236" formatCode="General">
                  <c:v>7.2366580963134703</c:v>
                </c:pt>
                <c:pt idx="7237" formatCode="General">
                  <c:v>7.2376580238342196</c:v>
                </c:pt>
                <c:pt idx="7238" formatCode="General">
                  <c:v>7.2386579513549796</c:v>
                </c:pt>
                <c:pt idx="7239" formatCode="General">
                  <c:v>7.2396578788757298</c:v>
                </c:pt>
                <c:pt idx="7240" formatCode="General">
                  <c:v>7.2406578063964799</c:v>
                </c:pt>
                <c:pt idx="7241" formatCode="General">
                  <c:v>7.2416577339172301</c:v>
                </c:pt>
                <c:pt idx="7242" formatCode="General">
                  <c:v>7.2426576614379803</c:v>
                </c:pt>
                <c:pt idx="7243" formatCode="General">
                  <c:v>7.2436575889587402</c:v>
                </c:pt>
                <c:pt idx="7244" formatCode="General">
                  <c:v>7.2446575164794904</c:v>
                </c:pt>
                <c:pt idx="7245" formatCode="General">
                  <c:v>7.2456574440002397</c:v>
                </c:pt>
                <c:pt idx="7246" formatCode="General">
                  <c:v>7.2466573715209899</c:v>
                </c:pt>
                <c:pt idx="7247" formatCode="General">
                  <c:v>7.2476572990417401</c:v>
                </c:pt>
                <c:pt idx="7248" formatCode="General">
                  <c:v>7.2486572265625</c:v>
                </c:pt>
                <c:pt idx="7249" formatCode="General">
                  <c:v>7.2496571540832502</c:v>
                </c:pt>
                <c:pt idx="7250" formatCode="General">
                  <c:v>7.2506570816040004</c:v>
                </c:pt>
                <c:pt idx="7251" formatCode="General">
                  <c:v>7.2516570091247496</c:v>
                </c:pt>
                <c:pt idx="7252" formatCode="General">
                  <c:v>7.2526569366454998</c:v>
                </c:pt>
                <c:pt idx="7253" formatCode="General">
                  <c:v>7.25365686416625</c:v>
                </c:pt>
                <c:pt idx="7254" formatCode="General">
                  <c:v>7.2546567916870099</c:v>
                </c:pt>
                <c:pt idx="7255" formatCode="General">
                  <c:v>7.2556567192077601</c:v>
                </c:pt>
                <c:pt idx="7256" formatCode="General">
                  <c:v>7.2566566467285103</c:v>
                </c:pt>
                <c:pt idx="7257" formatCode="General">
                  <c:v>7.2576565742492596</c:v>
                </c:pt>
                <c:pt idx="7258" formatCode="General">
                  <c:v>7.2586565017700098</c:v>
                </c:pt>
                <c:pt idx="7259" formatCode="General">
                  <c:v>7.2596564292907697</c:v>
                </c:pt>
                <c:pt idx="7260" formatCode="General">
                  <c:v>7.2606563568115199</c:v>
                </c:pt>
                <c:pt idx="7261" formatCode="General">
                  <c:v>7.2616562843322701</c:v>
                </c:pt>
                <c:pt idx="7262" formatCode="General">
                  <c:v>7.2626562118530202</c:v>
                </c:pt>
                <c:pt idx="7263" formatCode="General">
                  <c:v>7.2636561393737704</c:v>
                </c:pt>
                <c:pt idx="7264" formatCode="General">
                  <c:v>7.2646560668945304</c:v>
                </c:pt>
                <c:pt idx="7265" formatCode="General">
                  <c:v>7.2656559944152797</c:v>
                </c:pt>
                <c:pt idx="7266" formatCode="General">
                  <c:v>7.2666559219360298</c:v>
                </c:pt>
                <c:pt idx="7267" formatCode="General">
                  <c:v>7.26765584945678</c:v>
                </c:pt>
                <c:pt idx="7268" formatCode="General">
                  <c:v>7.2686557769775302</c:v>
                </c:pt>
                <c:pt idx="7269" formatCode="General">
                  <c:v>7.2696557044982901</c:v>
                </c:pt>
                <c:pt idx="7270" formatCode="General">
                  <c:v>7.2706556320190403</c:v>
                </c:pt>
                <c:pt idx="7271" formatCode="General">
                  <c:v>7.2716555595397896</c:v>
                </c:pt>
                <c:pt idx="7272" formatCode="General">
                  <c:v>7.2726554870605398</c:v>
                </c:pt>
                <c:pt idx="7273" formatCode="General">
                  <c:v>7.2736554145812899</c:v>
                </c:pt>
                <c:pt idx="7274" formatCode="General">
                  <c:v>7.2746553421020499</c:v>
                </c:pt>
                <c:pt idx="7275" formatCode="General">
                  <c:v>7.2756552696228001</c:v>
                </c:pt>
                <c:pt idx="7276" formatCode="General">
                  <c:v>7.2766551971435502</c:v>
                </c:pt>
                <c:pt idx="7277" formatCode="General">
                  <c:v>7.2776551246643004</c:v>
                </c:pt>
                <c:pt idx="7278" formatCode="General">
                  <c:v>7.2786550521850497</c:v>
                </c:pt>
                <c:pt idx="7279" formatCode="General">
                  <c:v>7.2796549797058097</c:v>
                </c:pt>
                <c:pt idx="7280" formatCode="General">
                  <c:v>7.2806549072265598</c:v>
                </c:pt>
                <c:pt idx="7281" formatCode="General">
                  <c:v>7.28165483474731</c:v>
                </c:pt>
                <c:pt idx="7282" formatCode="General">
                  <c:v>7.2826547622680602</c:v>
                </c:pt>
                <c:pt idx="7283" formatCode="General">
                  <c:v>7.2836546897888104</c:v>
                </c:pt>
                <c:pt idx="7284" formatCode="General">
                  <c:v>7.2846546173095703</c:v>
                </c:pt>
                <c:pt idx="7285" formatCode="General">
                  <c:v>7.2856545448303196</c:v>
                </c:pt>
                <c:pt idx="7286" formatCode="General">
                  <c:v>7.2866544723510698</c:v>
                </c:pt>
                <c:pt idx="7287" formatCode="General">
                  <c:v>7.28765439987182</c:v>
                </c:pt>
                <c:pt idx="7288" formatCode="General">
                  <c:v>7.2886543273925701</c:v>
                </c:pt>
                <c:pt idx="7289" formatCode="General">
                  <c:v>7.2896542549133301</c:v>
                </c:pt>
                <c:pt idx="7290" formatCode="General">
                  <c:v>7.2906541824340803</c:v>
                </c:pt>
                <c:pt idx="7291" formatCode="General">
                  <c:v>7.2916541099548304</c:v>
                </c:pt>
                <c:pt idx="7292" formatCode="General">
                  <c:v>7.2926540374755797</c:v>
                </c:pt>
                <c:pt idx="7293" formatCode="General">
                  <c:v>7.2936539649963299</c:v>
                </c:pt>
                <c:pt idx="7294" formatCode="General">
                  <c:v>7.2946538925170801</c:v>
                </c:pt>
                <c:pt idx="7295" formatCode="General">
                  <c:v>7.29565382003784</c:v>
                </c:pt>
                <c:pt idx="7296" formatCode="General">
                  <c:v>7.2966537475585902</c:v>
                </c:pt>
                <c:pt idx="7297" formatCode="General">
                  <c:v>7.2976536750793404</c:v>
                </c:pt>
                <c:pt idx="7298" formatCode="General">
                  <c:v>7.2986536026000897</c:v>
                </c:pt>
                <c:pt idx="7299" formatCode="General">
                  <c:v>7.2996535301208398</c:v>
                </c:pt>
                <c:pt idx="7300" formatCode="General">
                  <c:v>7.3006534576415998</c:v>
                </c:pt>
                <c:pt idx="7301" formatCode="General">
                  <c:v>7.30165338516235</c:v>
                </c:pt>
                <c:pt idx="7302" formatCode="General">
                  <c:v>7.3026533126831001</c:v>
                </c:pt>
                <c:pt idx="7303" formatCode="General">
                  <c:v>7.3036532402038503</c:v>
                </c:pt>
                <c:pt idx="7304" formatCode="General">
                  <c:v>7.3046531677245996</c:v>
                </c:pt>
                <c:pt idx="7305" formatCode="General">
                  <c:v>7.3056530952453604</c:v>
                </c:pt>
                <c:pt idx="7306" formatCode="General">
                  <c:v>7.3066530227661097</c:v>
                </c:pt>
                <c:pt idx="7307" formatCode="General">
                  <c:v>7.3076529502868599</c:v>
                </c:pt>
                <c:pt idx="7308" formatCode="General">
                  <c:v>7.3086528778076101</c:v>
                </c:pt>
                <c:pt idx="7309" formatCode="General">
                  <c:v>7.3096528053283603</c:v>
                </c:pt>
                <c:pt idx="7310" formatCode="General">
                  <c:v>7.3106527328491202</c:v>
                </c:pt>
                <c:pt idx="7311" formatCode="General">
                  <c:v>7.3116526603698704</c:v>
                </c:pt>
                <c:pt idx="7312" formatCode="General">
                  <c:v>7.3126525878906197</c:v>
                </c:pt>
                <c:pt idx="7313" formatCode="General">
                  <c:v>7.3136525154113698</c:v>
                </c:pt>
                <c:pt idx="7314" formatCode="General">
                  <c:v>7.31465244293212</c:v>
                </c:pt>
                <c:pt idx="7315" formatCode="General">
                  <c:v>7.31565237045288</c:v>
                </c:pt>
                <c:pt idx="7316" formatCode="General">
                  <c:v>7.3166522979736301</c:v>
                </c:pt>
                <c:pt idx="7317" formatCode="General">
                  <c:v>7.3176522254943803</c:v>
                </c:pt>
                <c:pt idx="7318" formatCode="General">
                  <c:v>7.3186521530151296</c:v>
                </c:pt>
                <c:pt idx="7319" formatCode="General">
                  <c:v>7.3196520805358798</c:v>
                </c:pt>
                <c:pt idx="7320" formatCode="General">
                  <c:v>7.3206520080566397</c:v>
                </c:pt>
                <c:pt idx="7321" formatCode="General">
                  <c:v>7.3216519355773899</c:v>
                </c:pt>
                <c:pt idx="7322" formatCode="General">
                  <c:v>7.3226518630981401</c:v>
                </c:pt>
                <c:pt idx="7323" formatCode="General">
                  <c:v>7.3236517906188903</c:v>
                </c:pt>
                <c:pt idx="7324" formatCode="General">
                  <c:v>7.3246517181396396</c:v>
                </c:pt>
                <c:pt idx="7325" formatCode="General">
                  <c:v>7.3256516456604004</c:v>
                </c:pt>
                <c:pt idx="7326" formatCode="General">
                  <c:v>7.3266515731811497</c:v>
                </c:pt>
                <c:pt idx="7327" formatCode="General">
                  <c:v>7.3276515007018999</c:v>
                </c:pt>
                <c:pt idx="7328" formatCode="General">
                  <c:v>7.32865142822265</c:v>
                </c:pt>
                <c:pt idx="7329" formatCode="General">
                  <c:v>7.3296513557434002</c:v>
                </c:pt>
                <c:pt idx="7330" formatCode="General">
                  <c:v>7.3306512832641602</c:v>
                </c:pt>
                <c:pt idx="7331" formatCode="General">
                  <c:v>7.3316512107849103</c:v>
                </c:pt>
                <c:pt idx="7332" formatCode="General">
                  <c:v>7.3326511383056596</c:v>
                </c:pt>
                <c:pt idx="7333" formatCode="General">
                  <c:v>7.3336510658264098</c:v>
                </c:pt>
                <c:pt idx="7334" formatCode="General">
                  <c:v>7.33465099334716</c:v>
                </c:pt>
                <c:pt idx="7335" formatCode="General">
                  <c:v>7.3356509208679102</c:v>
                </c:pt>
                <c:pt idx="7336" formatCode="General">
                  <c:v>7.3366508483886701</c:v>
                </c:pt>
                <c:pt idx="7337" formatCode="General">
                  <c:v>7.3376507759094203</c:v>
                </c:pt>
                <c:pt idx="7338" formatCode="General">
                  <c:v>7.3386507034301696</c:v>
                </c:pt>
                <c:pt idx="7339" formatCode="General">
                  <c:v>7.3396506309509197</c:v>
                </c:pt>
                <c:pt idx="7340" formatCode="General">
                  <c:v>7.3406505584716699</c:v>
                </c:pt>
                <c:pt idx="7341" formatCode="General">
                  <c:v>7.3416504859924299</c:v>
                </c:pt>
                <c:pt idx="7342" formatCode="General">
                  <c:v>7.34265041351318</c:v>
                </c:pt>
                <c:pt idx="7343" formatCode="General">
                  <c:v>7.3436503410339302</c:v>
                </c:pt>
                <c:pt idx="7344" formatCode="General">
                  <c:v>7.3446502685546804</c:v>
                </c:pt>
                <c:pt idx="7345" formatCode="General">
                  <c:v>7.3456501960754297</c:v>
                </c:pt>
                <c:pt idx="7346" formatCode="General">
                  <c:v>7.3466501235961896</c:v>
                </c:pt>
                <c:pt idx="7347" formatCode="General">
                  <c:v>7.3476500511169398</c:v>
                </c:pt>
                <c:pt idx="7348" formatCode="General">
                  <c:v>7.34864997863769</c:v>
                </c:pt>
                <c:pt idx="7349" formatCode="General">
                  <c:v>7.3496499061584402</c:v>
                </c:pt>
                <c:pt idx="7350" formatCode="General">
                  <c:v>7.3506498336791903</c:v>
                </c:pt>
                <c:pt idx="7351" formatCode="General">
                  <c:v>7.3516497611999503</c:v>
                </c:pt>
                <c:pt idx="7352" formatCode="General">
                  <c:v>7.3526496887206996</c:v>
                </c:pt>
                <c:pt idx="7353" formatCode="General">
                  <c:v>7.3536496162414497</c:v>
                </c:pt>
                <c:pt idx="7354" formatCode="General">
                  <c:v>7.3546495437621999</c:v>
                </c:pt>
                <c:pt idx="7355" formatCode="General">
                  <c:v>7.3556494712829501</c:v>
                </c:pt>
                <c:pt idx="7356" formatCode="General">
                  <c:v>7.35664939880371</c:v>
                </c:pt>
                <c:pt idx="7357" formatCode="General">
                  <c:v>7.3576493263244602</c:v>
                </c:pt>
                <c:pt idx="7358" formatCode="General">
                  <c:v>7.3586492538452104</c:v>
                </c:pt>
                <c:pt idx="7359" formatCode="General">
                  <c:v>7.3596491813659597</c:v>
                </c:pt>
                <c:pt idx="7360" formatCode="General">
                  <c:v>7.3606491088867099</c:v>
                </c:pt>
                <c:pt idx="7361" formatCode="General">
                  <c:v>7.3616490364074698</c:v>
                </c:pt>
                <c:pt idx="7362" formatCode="General">
                  <c:v>7.36264896392822</c:v>
                </c:pt>
                <c:pt idx="7363" formatCode="General">
                  <c:v>7.3636488914489702</c:v>
                </c:pt>
                <c:pt idx="7364" formatCode="General">
                  <c:v>7.3646488189697203</c:v>
                </c:pt>
                <c:pt idx="7365" formatCode="General">
                  <c:v>7.3656487464904696</c:v>
                </c:pt>
                <c:pt idx="7366" formatCode="General">
                  <c:v>7.3666486740112296</c:v>
                </c:pt>
                <c:pt idx="7367" formatCode="General">
                  <c:v>7.3676486015319798</c:v>
                </c:pt>
                <c:pt idx="7368" formatCode="General">
                  <c:v>7.3686485290527299</c:v>
                </c:pt>
                <c:pt idx="7369" formatCode="General">
                  <c:v>7.3696484565734801</c:v>
                </c:pt>
                <c:pt idx="7370" formatCode="General">
                  <c:v>7.3706483840942303</c:v>
                </c:pt>
                <c:pt idx="7371" formatCode="General">
                  <c:v>7.3716483116149902</c:v>
                </c:pt>
                <c:pt idx="7372" formatCode="General">
                  <c:v>7.3726482391357404</c:v>
                </c:pt>
                <c:pt idx="7373" formatCode="General">
                  <c:v>7.3736481666564897</c:v>
                </c:pt>
                <c:pt idx="7374" formatCode="General">
                  <c:v>7.3746480941772399</c:v>
                </c:pt>
                <c:pt idx="7375" formatCode="General">
                  <c:v>7.3756480216979901</c:v>
                </c:pt>
                <c:pt idx="7376" formatCode="General">
                  <c:v>7.37664794921875</c:v>
                </c:pt>
                <c:pt idx="7377" formatCode="General">
                  <c:v>7.3776478767395002</c:v>
                </c:pt>
                <c:pt idx="7378" formatCode="General">
                  <c:v>7.3786478042602504</c:v>
                </c:pt>
                <c:pt idx="7379" formatCode="General">
                  <c:v>7.3796477317809996</c:v>
                </c:pt>
                <c:pt idx="7380" formatCode="General">
                  <c:v>7.3806476593017498</c:v>
                </c:pt>
                <c:pt idx="7381" formatCode="General">
                  <c:v>7.3816475868225</c:v>
                </c:pt>
                <c:pt idx="7382" formatCode="General">
                  <c:v>7.3826475143432599</c:v>
                </c:pt>
                <c:pt idx="7383" formatCode="General">
                  <c:v>7.3836474418640101</c:v>
                </c:pt>
                <c:pt idx="7384" formatCode="General">
                  <c:v>7.3846473693847603</c:v>
                </c:pt>
                <c:pt idx="7385" formatCode="General">
                  <c:v>7.3856472969055096</c:v>
                </c:pt>
                <c:pt idx="7386" formatCode="General">
                  <c:v>7.3866472244262598</c:v>
                </c:pt>
                <c:pt idx="7387" formatCode="General">
                  <c:v>7.3876471519470197</c:v>
                </c:pt>
                <c:pt idx="7388" formatCode="General">
                  <c:v>7.3886470794677699</c:v>
                </c:pt>
                <c:pt idx="7389" formatCode="General">
                  <c:v>7.3896470069885201</c:v>
                </c:pt>
                <c:pt idx="7390" formatCode="General">
                  <c:v>7.3906469345092702</c:v>
                </c:pt>
                <c:pt idx="7391" formatCode="General">
                  <c:v>7.3916468620300204</c:v>
                </c:pt>
                <c:pt idx="7392" formatCode="General">
                  <c:v>7.3926467895507804</c:v>
                </c:pt>
                <c:pt idx="7393" formatCode="General">
                  <c:v>7.3936467170715297</c:v>
                </c:pt>
                <c:pt idx="7394" formatCode="General">
                  <c:v>7.3946466445922798</c:v>
                </c:pt>
                <c:pt idx="7395" formatCode="General">
                  <c:v>7.39564657211303</c:v>
                </c:pt>
                <c:pt idx="7396" formatCode="General">
                  <c:v>7.3966464996337802</c:v>
                </c:pt>
                <c:pt idx="7397" formatCode="General">
                  <c:v>7.3976464271545401</c:v>
                </c:pt>
                <c:pt idx="7398" formatCode="General">
                  <c:v>7.3986463546752903</c:v>
                </c:pt>
                <c:pt idx="7399" formatCode="General">
                  <c:v>7.3996462821960396</c:v>
                </c:pt>
                <c:pt idx="7400" formatCode="General">
                  <c:v>7.4006462097167898</c:v>
                </c:pt>
                <c:pt idx="7401" formatCode="General">
                  <c:v>7.4016461372375399</c:v>
                </c:pt>
                <c:pt idx="7402" formatCode="General">
                  <c:v>7.4026460647582999</c:v>
                </c:pt>
                <c:pt idx="7403" formatCode="General">
                  <c:v>7.4036459922790501</c:v>
                </c:pt>
                <c:pt idx="7404" formatCode="General">
                  <c:v>7.4046459197998002</c:v>
                </c:pt>
                <c:pt idx="7405" formatCode="General">
                  <c:v>7.4056458473205504</c:v>
                </c:pt>
                <c:pt idx="7406" formatCode="General">
                  <c:v>7.4066457748412997</c:v>
                </c:pt>
                <c:pt idx="7407" formatCode="General">
                  <c:v>7.4076457023620597</c:v>
                </c:pt>
                <c:pt idx="7408" formatCode="General">
                  <c:v>7.4086456298828098</c:v>
                </c:pt>
                <c:pt idx="7409" formatCode="General">
                  <c:v>7.40964555740356</c:v>
                </c:pt>
                <c:pt idx="7410" formatCode="General">
                  <c:v>7.4106454849243102</c:v>
                </c:pt>
                <c:pt idx="7411" formatCode="General">
                  <c:v>7.4116454124450604</c:v>
                </c:pt>
                <c:pt idx="7412" formatCode="General">
                  <c:v>7.4126453399658203</c:v>
                </c:pt>
                <c:pt idx="7413" formatCode="General">
                  <c:v>7.4136452674865696</c:v>
                </c:pt>
                <c:pt idx="7414" formatCode="General">
                  <c:v>7.4146451950073198</c:v>
                </c:pt>
                <c:pt idx="7415" formatCode="General">
                  <c:v>7.41564512252807</c:v>
                </c:pt>
                <c:pt idx="7416" formatCode="General">
                  <c:v>7.4166450500488201</c:v>
                </c:pt>
                <c:pt idx="7417" formatCode="General">
                  <c:v>7.4176449775695801</c:v>
                </c:pt>
                <c:pt idx="7418" formatCode="General">
                  <c:v>7.4186449050903303</c:v>
                </c:pt>
                <c:pt idx="7419" formatCode="General">
                  <c:v>7.4196448326110804</c:v>
                </c:pt>
                <c:pt idx="7420" formatCode="General">
                  <c:v>7.4206447601318297</c:v>
                </c:pt>
                <c:pt idx="7421" formatCode="General">
                  <c:v>7.4216446876525799</c:v>
                </c:pt>
                <c:pt idx="7422" formatCode="General">
                  <c:v>7.4226446151733301</c:v>
                </c:pt>
                <c:pt idx="7423" formatCode="General">
                  <c:v>7.42364454269409</c:v>
                </c:pt>
                <c:pt idx="7424" formatCode="General">
                  <c:v>7.4246444702148402</c:v>
                </c:pt>
                <c:pt idx="7425" formatCode="General">
                  <c:v>7.4256443977355904</c:v>
                </c:pt>
                <c:pt idx="7426" formatCode="General">
                  <c:v>7.4266443252563397</c:v>
                </c:pt>
                <c:pt idx="7427" formatCode="General">
                  <c:v>7.4276442527770898</c:v>
                </c:pt>
                <c:pt idx="7428" formatCode="General">
                  <c:v>7.4286441802978498</c:v>
                </c:pt>
                <c:pt idx="7429" formatCode="General">
                  <c:v>7.4296441078186</c:v>
                </c:pt>
                <c:pt idx="7430" formatCode="General">
                  <c:v>7.4306440353393501</c:v>
                </c:pt>
                <c:pt idx="7431" formatCode="General">
                  <c:v>7.4316439628601003</c:v>
                </c:pt>
                <c:pt idx="7432" formatCode="General">
                  <c:v>7.4326438903808496</c:v>
                </c:pt>
                <c:pt idx="7433" formatCode="General">
                  <c:v>7.4336438179016104</c:v>
                </c:pt>
                <c:pt idx="7434" formatCode="General">
                  <c:v>7.4346437454223597</c:v>
                </c:pt>
                <c:pt idx="7435" formatCode="General">
                  <c:v>7.4356436729431099</c:v>
                </c:pt>
                <c:pt idx="7436" formatCode="General">
                  <c:v>7.4366436004638601</c:v>
                </c:pt>
                <c:pt idx="7437" formatCode="General">
                  <c:v>7.4376435279846103</c:v>
                </c:pt>
                <c:pt idx="7438" formatCode="General">
                  <c:v>7.4386434555053702</c:v>
                </c:pt>
                <c:pt idx="7439" formatCode="General">
                  <c:v>7.4396433830261204</c:v>
                </c:pt>
                <c:pt idx="7440" formatCode="General">
                  <c:v>7.4406433105468697</c:v>
                </c:pt>
                <c:pt idx="7441" formatCode="General">
                  <c:v>7.4416432380676198</c:v>
                </c:pt>
                <c:pt idx="7442" formatCode="General">
                  <c:v>7.44264316558837</c:v>
                </c:pt>
                <c:pt idx="7443" formatCode="General">
                  <c:v>7.44364309310913</c:v>
                </c:pt>
                <c:pt idx="7444" formatCode="General">
                  <c:v>7.4446430206298801</c:v>
                </c:pt>
                <c:pt idx="7445" formatCode="General">
                  <c:v>7.4456429481506303</c:v>
                </c:pt>
                <c:pt idx="7446" formatCode="General">
                  <c:v>7.4466428756713796</c:v>
                </c:pt>
                <c:pt idx="7447" formatCode="General">
                  <c:v>7.4476428031921298</c:v>
                </c:pt>
                <c:pt idx="7448" formatCode="General">
                  <c:v>7.4486427307128897</c:v>
                </c:pt>
                <c:pt idx="7449" formatCode="General">
                  <c:v>7.4496426582336399</c:v>
                </c:pt>
                <c:pt idx="7450" formatCode="General">
                  <c:v>7.4506425857543901</c:v>
                </c:pt>
                <c:pt idx="7451" formatCode="General">
                  <c:v>7.4516425132751403</c:v>
                </c:pt>
                <c:pt idx="7452" formatCode="General">
                  <c:v>7.4526424407958896</c:v>
                </c:pt>
                <c:pt idx="7453" formatCode="General">
                  <c:v>7.4536423683166504</c:v>
                </c:pt>
                <c:pt idx="7454" formatCode="General">
                  <c:v>7.4546422958373997</c:v>
                </c:pt>
                <c:pt idx="7455" formatCode="General">
                  <c:v>7.4556422233581499</c:v>
                </c:pt>
                <c:pt idx="7456" formatCode="General">
                  <c:v>7.4566421508789</c:v>
                </c:pt>
                <c:pt idx="7457" formatCode="General">
                  <c:v>7.4576420783996502</c:v>
                </c:pt>
                <c:pt idx="7458" formatCode="General">
                  <c:v>7.4586420059204102</c:v>
                </c:pt>
                <c:pt idx="7459" formatCode="General">
                  <c:v>7.4596419334411603</c:v>
                </c:pt>
                <c:pt idx="7460" formatCode="General">
                  <c:v>7.4606418609619096</c:v>
                </c:pt>
                <c:pt idx="7461" formatCode="General">
                  <c:v>7.4616417884826598</c:v>
                </c:pt>
                <c:pt idx="7462" formatCode="General">
                  <c:v>7.46264171600341</c:v>
                </c:pt>
                <c:pt idx="7463" formatCode="General">
                  <c:v>7.4636416435241602</c:v>
                </c:pt>
                <c:pt idx="7464" formatCode="General">
                  <c:v>7.4646415710449201</c:v>
                </c:pt>
                <c:pt idx="7465" formatCode="General">
                  <c:v>7.4656414985656703</c:v>
                </c:pt>
                <c:pt idx="7466" formatCode="General">
                  <c:v>7.4666414260864196</c:v>
                </c:pt>
                <c:pt idx="7467" formatCode="General">
                  <c:v>7.4676413536071697</c:v>
                </c:pt>
                <c:pt idx="7468" formatCode="General">
                  <c:v>7.4686412811279199</c:v>
                </c:pt>
                <c:pt idx="7469" formatCode="General">
                  <c:v>7.4696412086486799</c:v>
                </c:pt>
                <c:pt idx="7470" formatCode="General">
                  <c:v>7.47064113616943</c:v>
                </c:pt>
                <c:pt idx="7471" formatCode="General">
                  <c:v>7.4716410636901802</c:v>
                </c:pt>
                <c:pt idx="7472" formatCode="General">
                  <c:v>7.4726409912109304</c:v>
                </c:pt>
                <c:pt idx="7473" formatCode="General">
                  <c:v>7.4736409187316797</c:v>
                </c:pt>
                <c:pt idx="7474" formatCode="General">
                  <c:v>7.4746408462524396</c:v>
                </c:pt>
                <c:pt idx="7475" formatCode="General">
                  <c:v>7.4756407737731898</c:v>
                </c:pt>
                <c:pt idx="7476" formatCode="General">
                  <c:v>7.47664070129394</c:v>
                </c:pt>
                <c:pt idx="7477" formatCode="General">
                  <c:v>7.4776406288146902</c:v>
                </c:pt>
                <c:pt idx="7478" formatCode="General">
                  <c:v>7.4786405563354403</c:v>
                </c:pt>
                <c:pt idx="7479" formatCode="General">
                  <c:v>7.4796404838562003</c:v>
                </c:pt>
                <c:pt idx="7480" formatCode="General">
                  <c:v>7.4806404113769496</c:v>
                </c:pt>
                <c:pt idx="7481" formatCode="General">
                  <c:v>7.4816403388976997</c:v>
                </c:pt>
                <c:pt idx="7482" formatCode="General">
                  <c:v>7.4826402664184499</c:v>
                </c:pt>
                <c:pt idx="7483" formatCode="General">
                  <c:v>7.4836401939392001</c:v>
                </c:pt>
                <c:pt idx="7484" formatCode="General">
                  <c:v>7.48464012145996</c:v>
                </c:pt>
                <c:pt idx="7485" formatCode="General">
                  <c:v>7.4856400489807102</c:v>
                </c:pt>
                <c:pt idx="7486" formatCode="General">
                  <c:v>7.4866399765014604</c:v>
                </c:pt>
                <c:pt idx="7487" formatCode="General">
                  <c:v>7.4876399040222097</c:v>
                </c:pt>
                <c:pt idx="7488" formatCode="General">
                  <c:v>7.4886398315429599</c:v>
                </c:pt>
                <c:pt idx="7489" formatCode="General">
                  <c:v>7.4896397590637198</c:v>
                </c:pt>
                <c:pt idx="7490" formatCode="General">
                  <c:v>7.49063968658447</c:v>
                </c:pt>
                <c:pt idx="7491" formatCode="General">
                  <c:v>7.4916396141052202</c:v>
                </c:pt>
                <c:pt idx="7492" formatCode="General">
                  <c:v>7.4926395416259703</c:v>
                </c:pt>
                <c:pt idx="7493" formatCode="General">
                  <c:v>7.4936394691467196</c:v>
                </c:pt>
                <c:pt idx="7494" formatCode="General">
                  <c:v>7.4946393966674796</c:v>
                </c:pt>
                <c:pt idx="7495" formatCode="General">
                  <c:v>7.4956393241882298</c:v>
                </c:pt>
                <c:pt idx="7496" formatCode="General">
                  <c:v>7.4966392517089799</c:v>
                </c:pt>
                <c:pt idx="7497" formatCode="General">
                  <c:v>7.4976391792297301</c:v>
                </c:pt>
                <c:pt idx="7498" formatCode="General">
                  <c:v>7.4986391067504803</c:v>
                </c:pt>
                <c:pt idx="7499" formatCode="General">
                  <c:v>7.4996390342712402</c:v>
                </c:pt>
                <c:pt idx="7500" formatCode="General">
                  <c:v>7.5006389617919904</c:v>
                </c:pt>
                <c:pt idx="7501" formatCode="General">
                  <c:v>7.5016388893127397</c:v>
                </c:pt>
                <c:pt idx="7502" formatCode="General">
                  <c:v>7.5026388168334899</c:v>
                </c:pt>
                <c:pt idx="7503" formatCode="General">
                  <c:v>7.5036387443542401</c:v>
                </c:pt>
                <c:pt idx="7504" formatCode="General">
                  <c:v>7.504638671875</c:v>
                </c:pt>
                <c:pt idx="7505" formatCode="General">
                  <c:v>7.5056385993957502</c:v>
                </c:pt>
                <c:pt idx="7506" formatCode="General">
                  <c:v>7.5066385269165004</c:v>
                </c:pt>
                <c:pt idx="7507" formatCode="General">
                  <c:v>7.5076384544372496</c:v>
                </c:pt>
                <c:pt idx="7508" formatCode="General">
                  <c:v>7.5086383819579998</c:v>
                </c:pt>
                <c:pt idx="7509" formatCode="General">
                  <c:v>7.50963830947875</c:v>
                </c:pt>
                <c:pt idx="7510" formatCode="General">
                  <c:v>7.5106382369995099</c:v>
                </c:pt>
                <c:pt idx="7511" formatCode="General">
                  <c:v>7.5116381645202601</c:v>
                </c:pt>
                <c:pt idx="7512" formatCode="General">
                  <c:v>7.5126380920410103</c:v>
                </c:pt>
                <c:pt idx="7513" formatCode="General">
                  <c:v>7.5136380195617596</c:v>
                </c:pt>
                <c:pt idx="7514" formatCode="General">
                  <c:v>7.5146379470825098</c:v>
                </c:pt>
                <c:pt idx="7515" formatCode="General">
                  <c:v>7.5156378746032697</c:v>
                </c:pt>
                <c:pt idx="7516" formatCode="General">
                  <c:v>7.5166378021240199</c:v>
                </c:pt>
                <c:pt idx="7517" formatCode="General">
                  <c:v>7.5176377296447701</c:v>
                </c:pt>
                <c:pt idx="7518" formatCode="General">
                  <c:v>7.5186376571655202</c:v>
                </c:pt>
                <c:pt idx="7519" formatCode="General">
                  <c:v>7.5196375846862704</c:v>
                </c:pt>
                <c:pt idx="7520" formatCode="General">
                  <c:v>7.5206375122070304</c:v>
                </c:pt>
                <c:pt idx="7521" formatCode="General">
                  <c:v>7.5216374397277797</c:v>
                </c:pt>
                <c:pt idx="7522" formatCode="General">
                  <c:v>7.5226373672485298</c:v>
                </c:pt>
                <c:pt idx="7523" formatCode="General">
                  <c:v>7.52363729476928</c:v>
                </c:pt>
                <c:pt idx="7524" formatCode="General">
                  <c:v>7.5246372222900302</c:v>
                </c:pt>
                <c:pt idx="7525" formatCode="General">
                  <c:v>7.5256371498107901</c:v>
                </c:pt>
                <c:pt idx="7526" formatCode="General">
                  <c:v>7.5266370773315403</c:v>
                </c:pt>
                <c:pt idx="7527" formatCode="General">
                  <c:v>7.5276370048522896</c:v>
                </c:pt>
                <c:pt idx="7528" formatCode="General">
                  <c:v>7.5286369323730398</c:v>
                </c:pt>
                <c:pt idx="7529" formatCode="General">
                  <c:v>7.5296368598937899</c:v>
                </c:pt>
                <c:pt idx="7530" formatCode="General">
                  <c:v>7.5306367874145499</c:v>
                </c:pt>
                <c:pt idx="7531" formatCode="General">
                  <c:v>7.5316367149353001</c:v>
                </c:pt>
                <c:pt idx="7532" formatCode="General">
                  <c:v>7.5326366424560502</c:v>
                </c:pt>
                <c:pt idx="7533" formatCode="General">
                  <c:v>7.5336365699768004</c:v>
                </c:pt>
                <c:pt idx="7534" formatCode="General">
                  <c:v>7.5346364974975497</c:v>
                </c:pt>
                <c:pt idx="7535" formatCode="General">
                  <c:v>7.5356364250183097</c:v>
                </c:pt>
                <c:pt idx="7536" formatCode="General">
                  <c:v>7.5366363525390598</c:v>
                </c:pt>
                <c:pt idx="7537" formatCode="General">
                  <c:v>7.53763628005981</c:v>
                </c:pt>
                <c:pt idx="7538" formatCode="General">
                  <c:v>7.5386362075805602</c:v>
                </c:pt>
                <c:pt idx="7539" formatCode="General">
                  <c:v>7.5396361351013104</c:v>
                </c:pt>
                <c:pt idx="7540" formatCode="General">
                  <c:v>7.5406360626220703</c:v>
                </c:pt>
                <c:pt idx="7541" formatCode="General">
                  <c:v>7.5416359901428196</c:v>
                </c:pt>
                <c:pt idx="7542" formatCode="General">
                  <c:v>7.5426359176635698</c:v>
                </c:pt>
                <c:pt idx="7543" formatCode="General">
                  <c:v>7.54363584518432</c:v>
                </c:pt>
                <c:pt idx="7544" formatCode="General">
                  <c:v>7.5446357727050701</c:v>
                </c:pt>
                <c:pt idx="7545" formatCode="General">
                  <c:v>7.5456357002258301</c:v>
                </c:pt>
                <c:pt idx="7546" formatCode="General">
                  <c:v>7.5466356277465803</c:v>
                </c:pt>
                <c:pt idx="7547" formatCode="General">
                  <c:v>7.5476355552673304</c:v>
                </c:pt>
                <c:pt idx="7548" formatCode="General">
                  <c:v>7.5486354827880797</c:v>
                </c:pt>
                <c:pt idx="7549" formatCode="General">
                  <c:v>7.5496354103088299</c:v>
                </c:pt>
                <c:pt idx="7550" formatCode="General">
                  <c:v>7.5506353378295801</c:v>
                </c:pt>
                <c:pt idx="7551" formatCode="General">
                  <c:v>7.55163526535034</c:v>
                </c:pt>
                <c:pt idx="7552" formatCode="General">
                  <c:v>7.5526351928710902</c:v>
                </c:pt>
                <c:pt idx="7553" formatCode="General">
                  <c:v>7.5536351203918404</c:v>
                </c:pt>
                <c:pt idx="7554" formatCode="General">
                  <c:v>7.5546350479125897</c:v>
                </c:pt>
                <c:pt idx="7555" formatCode="General">
                  <c:v>7.5556349754333398</c:v>
                </c:pt>
                <c:pt idx="7556" formatCode="General">
                  <c:v>7.5566349029540998</c:v>
                </c:pt>
                <c:pt idx="7557" formatCode="General">
                  <c:v>7.55763483047485</c:v>
                </c:pt>
                <c:pt idx="7558" formatCode="General">
                  <c:v>7.5586347579956001</c:v>
                </c:pt>
                <c:pt idx="7559" formatCode="General">
                  <c:v>7.5596346855163503</c:v>
                </c:pt>
                <c:pt idx="7560" formatCode="General">
                  <c:v>7.5606346130370996</c:v>
                </c:pt>
                <c:pt idx="7561" formatCode="General">
                  <c:v>7.5616345405578604</c:v>
                </c:pt>
                <c:pt idx="7562" formatCode="General">
                  <c:v>7.5626344680786097</c:v>
                </c:pt>
                <c:pt idx="7563" formatCode="General">
                  <c:v>7.5636343955993599</c:v>
                </c:pt>
                <c:pt idx="7564" formatCode="General">
                  <c:v>7.5646343231201101</c:v>
                </c:pt>
                <c:pt idx="7565" formatCode="General">
                  <c:v>7.5656342506408603</c:v>
                </c:pt>
                <c:pt idx="7566" formatCode="General">
                  <c:v>7.5666341781616202</c:v>
                </c:pt>
                <c:pt idx="7567" formatCode="General">
                  <c:v>7.5676341056823704</c:v>
                </c:pt>
                <c:pt idx="7568" formatCode="General">
                  <c:v>7.5686340332031197</c:v>
                </c:pt>
                <c:pt idx="7569" formatCode="General">
                  <c:v>7.5696339607238698</c:v>
                </c:pt>
                <c:pt idx="7570" formatCode="General">
                  <c:v>7.57063388824462</c:v>
                </c:pt>
                <c:pt idx="7571" formatCode="General">
                  <c:v>7.57163381576538</c:v>
                </c:pt>
                <c:pt idx="7572" formatCode="General">
                  <c:v>7.5726337432861301</c:v>
                </c:pt>
                <c:pt idx="7573" formatCode="General">
                  <c:v>7.5736336708068803</c:v>
                </c:pt>
                <c:pt idx="7574" formatCode="General">
                  <c:v>7.5746335983276296</c:v>
                </c:pt>
                <c:pt idx="7575" formatCode="General">
                  <c:v>7.5756335258483798</c:v>
                </c:pt>
                <c:pt idx="7576" formatCode="General">
                  <c:v>7.5766334533691397</c:v>
                </c:pt>
                <c:pt idx="7577" formatCode="General">
                  <c:v>7.5776333808898899</c:v>
                </c:pt>
                <c:pt idx="7578" formatCode="General">
                  <c:v>7.5786333084106401</c:v>
                </c:pt>
                <c:pt idx="7579" formatCode="General">
                  <c:v>7.5796332359313903</c:v>
                </c:pt>
                <c:pt idx="7580" formatCode="General">
                  <c:v>7.5806331634521396</c:v>
                </c:pt>
                <c:pt idx="7581" formatCode="General">
                  <c:v>7.5816330909729004</c:v>
                </c:pt>
                <c:pt idx="7582" formatCode="General">
                  <c:v>7.5826330184936497</c:v>
                </c:pt>
                <c:pt idx="7583" formatCode="General">
                  <c:v>7.5836329460143999</c:v>
                </c:pt>
                <c:pt idx="7584" formatCode="General">
                  <c:v>7.58463287353515</c:v>
                </c:pt>
                <c:pt idx="7585" formatCode="General">
                  <c:v>7.5856328010559002</c:v>
                </c:pt>
                <c:pt idx="7586" formatCode="General">
                  <c:v>7.5866327285766602</c:v>
                </c:pt>
                <c:pt idx="7587" formatCode="General">
                  <c:v>7.5876326560974103</c:v>
                </c:pt>
                <c:pt idx="7588" formatCode="General">
                  <c:v>7.5886325836181596</c:v>
                </c:pt>
                <c:pt idx="7589" formatCode="General">
                  <c:v>7.5896325111389098</c:v>
                </c:pt>
                <c:pt idx="7590" formatCode="General">
                  <c:v>7.59063243865966</c:v>
                </c:pt>
                <c:pt idx="7591" formatCode="General">
                  <c:v>7.5916323661804102</c:v>
                </c:pt>
                <c:pt idx="7592" formatCode="General">
                  <c:v>7.5926322937011701</c:v>
                </c:pt>
                <c:pt idx="7593" formatCode="General">
                  <c:v>7.5936322212219203</c:v>
                </c:pt>
                <c:pt idx="7594" formatCode="General">
                  <c:v>7.5946321487426696</c:v>
                </c:pt>
                <c:pt idx="7595" formatCode="General">
                  <c:v>7.5956320762634197</c:v>
                </c:pt>
                <c:pt idx="7596" formatCode="General">
                  <c:v>7.5966320037841699</c:v>
                </c:pt>
                <c:pt idx="7597" formatCode="General">
                  <c:v>7.5976319313049299</c:v>
                </c:pt>
                <c:pt idx="7598" formatCode="General">
                  <c:v>7.59863185882568</c:v>
                </c:pt>
                <c:pt idx="7599" formatCode="General">
                  <c:v>7.5996317863464302</c:v>
                </c:pt>
                <c:pt idx="7600" formatCode="General">
                  <c:v>7.6006317138671804</c:v>
                </c:pt>
                <c:pt idx="7601" formatCode="General">
                  <c:v>7.6016316413879297</c:v>
                </c:pt>
                <c:pt idx="7602" formatCode="General">
                  <c:v>7.6026315689086896</c:v>
                </c:pt>
                <c:pt idx="7603" formatCode="General">
                  <c:v>7.6036314964294398</c:v>
                </c:pt>
                <c:pt idx="7604" formatCode="General">
                  <c:v>7.60463142395019</c:v>
                </c:pt>
                <c:pt idx="7605" formatCode="General">
                  <c:v>7.6056313514709402</c:v>
                </c:pt>
                <c:pt idx="7606" formatCode="General">
                  <c:v>7.6066312789916903</c:v>
                </c:pt>
                <c:pt idx="7607" formatCode="General">
                  <c:v>7.6076312065124503</c:v>
                </c:pt>
                <c:pt idx="7608" formatCode="General">
                  <c:v>7.6086311340331996</c:v>
                </c:pt>
                <c:pt idx="7609" formatCode="General">
                  <c:v>7.6096310615539497</c:v>
                </c:pt>
                <c:pt idx="7610" formatCode="General">
                  <c:v>7.6106309890746999</c:v>
                </c:pt>
                <c:pt idx="7611" formatCode="General">
                  <c:v>7.6116309165954501</c:v>
                </c:pt>
                <c:pt idx="7612" formatCode="General">
                  <c:v>7.61263084411621</c:v>
                </c:pt>
                <c:pt idx="7613" formatCode="General">
                  <c:v>7.6136307716369602</c:v>
                </c:pt>
                <c:pt idx="7614" formatCode="General">
                  <c:v>7.6146306991577104</c:v>
                </c:pt>
                <c:pt idx="7615" formatCode="General">
                  <c:v>7.6156306266784597</c:v>
                </c:pt>
                <c:pt idx="7616" formatCode="General">
                  <c:v>7.6166305541992099</c:v>
                </c:pt>
                <c:pt idx="7617" formatCode="General">
                  <c:v>7.6176304817199698</c:v>
                </c:pt>
                <c:pt idx="7618" formatCode="General">
                  <c:v>7.61863040924072</c:v>
                </c:pt>
                <c:pt idx="7619" formatCode="General">
                  <c:v>7.6196303367614702</c:v>
                </c:pt>
                <c:pt idx="7620" formatCode="General">
                  <c:v>7.6206302642822203</c:v>
                </c:pt>
                <c:pt idx="7621" formatCode="General">
                  <c:v>7.6216301918029696</c:v>
                </c:pt>
                <c:pt idx="7622" formatCode="General">
                  <c:v>7.6226301193237296</c:v>
                </c:pt>
                <c:pt idx="7623" formatCode="General">
                  <c:v>7.6236300468444798</c:v>
                </c:pt>
                <c:pt idx="7624" formatCode="General">
                  <c:v>7.6246299743652299</c:v>
                </c:pt>
                <c:pt idx="7625" formatCode="General">
                  <c:v>7.6256299018859801</c:v>
                </c:pt>
                <c:pt idx="7626" formatCode="General">
                  <c:v>7.6266298294067303</c:v>
                </c:pt>
                <c:pt idx="7627" formatCode="General">
                  <c:v>7.6276297569274902</c:v>
                </c:pt>
                <c:pt idx="7628" formatCode="General">
                  <c:v>7.6286296844482404</c:v>
                </c:pt>
                <c:pt idx="7629" formatCode="General">
                  <c:v>7.6296296119689897</c:v>
                </c:pt>
                <c:pt idx="7630" formatCode="General">
                  <c:v>7.6306295394897399</c:v>
                </c:pt>
                <c:pt idx="7631" formatCode="General">
                  <c:v>7.6316294670104901</c:v>
                </c:pt>
                <c:pt idx="7632" formatCode="General">
                  <c:v>7.63262939453125</c:v>
                </c:pt>
                <c:pt idx="7633" formatCode="General">
                  <c:v>7.6336293220520002</c:v>
                </c:pt>
                <c:pt idx="7634" formatCode="General">
                  <c:v>7.6346292495727504</c:v>
                </c:pt>
                <c:pt idx="7635" formatCode="General">
                  <c:v>7.6356291770934996</c:v>
                </c:pt>
                <c:pt idx="7636" formatCode="General">
                  <c:v>7.6366291046142498</c:v>
                </c:pt>
                <c:pt idx="7637" formatCode="General">
                  <c:v>7.637629032135</c:v>
                </c:pt>
                <c:pt idx="7638" formatCode="General">
                  <c:v>7.6386289596557599</c:v>
                </c:pt>
                <c:pt idx="7639" formatCode="General">
                  <c:v>7.6396288871765101</c:v>
                </c:pt>
                <c:pt idx="7640" formatCode="General">
                  <c:v>7.6406288146972603</c:v>
                </c:pt>
                <c:pt idx="7641" formatCode="General">
                  <c:v>7.6416287422180096</c:v>
                </c:pt>
                <c:pt idx="7642" formatCode="General">
                  <c:v>7.6426286697387598</c:v>
                </c:pt>
                <c:pt idx="7643" formatCode="General">
                  <c:v>7.6436285972595197</c:v>
                </c:pt>
                <c:pt idx="7644" formatCode="General">
                  <c:v>7.6446285247802699</c:v>
                </c:pt>
                <c:pt idx="7645" formatCode="General">
                  <c:v>7.6456284523010201</c:v>
                </c:pt>
                <c:pt idx="7646" formatCode="General">
                  <c:v>7.6466283798217702</c:v>
                </c:pt>
                <c:pt idx="7647" formatCode="General">
                  <c:v>7.6476283073425204</c:v>
                </c:pt>
                <c:pt idx="7648" formatCode="General">
                  <c:v>7.6486282348632804</c:v>
                </c:pt>
                <c:pt idx="7649" formatCode="General">
                  <c:v>7.6496281623840297</c:v>
                </c:pt>
                <c:pt idx="7650" formatCode="General">
                  <c:v>7.6506280899047798</c:v>
                </c:pt>
                <c:pt idx="7651" formatCode="General">
                  <c:v>7.65162801742553</c:v>
                </c:pt>
                <c:pt idx="7652" formatCode="General">
                  <c:v>7.6526279449462802</c:v>
                </c:pt>
                <c:pt idx="7653" formatCode="General">
                  <c:v>7.6536278724670401</c:v>
                </c:pt>
                <c:pt idx="7654" formatCode="General">
                  <c:v>7.6546277999877903</c:v>
                </c:pt>
                <c:pt idx="7655" formatCode="General">
                  <c:v>7.6556277275085396</c:v>
                </c:pt>
                <c:pt idx="7656" formatCode="General">
                  <c:v>7.6566276550292898</c:v>
                </c:pt>
                <c:pt idx="7657" formatCode="General">
                  <c:v>7.6576275825500399</c:v>
                </c:pt>
                <c:pt idx="7658" formatCode="General">
                  <c:v>7.6586275100707999</c:v>
                </c:pt>
                <c:pt idx="7659" formatCode="General">
                  <c:v>7.6596274375915501</c:v>
                </c:pt>
                <c:pt idx="7660" formatCode="General">
                  <c:v>7.6606273651123002</c:v>
                </c:pt>
                <c:pt idx="7661" formatCode="General">
                  <c:v>7.6616272926330504</c:v>
                </c:pt>
                <c:pt idx="7662" formatCode="General">
                  <c:v>7.6626272201537997</c:v>
                </c:pt>
                <c:pt idx="7663" formatCode="General">
                  <c:v>7.6636271476745597</c:v>
                </c:pt>
                <c:pt idx="7664" formatCode="General">
                  <c:v>7.6646270751953098</c:v>
                </c:pt>
                <c:pt idx="7665" formatCode="General">
                  <c:v>7.66562700271606</c:v>
                </c:pt>
                <c:pt idx="7666" formatCode="General">
                  <c:v>7.6666269302368102</c:v>
                </c:pt>
                <c:pt idx="7667" formatCode="General">
                  <c:v>7.6676268577575604</c:v>
                </c:pt>
                <c:pt idx="7668" formatCode="General">
                  <c:v>7.6686267852783203</c:v>
                </c:pt>
                <c:pt idx="7669" formatCode="General">
                  <c:v>7.6696267127990696</c:v>
                </c:pt>
                <c:pt idx="7670" formatCode="General">
                  <c:v>7.6706266403198198</c:v>
                </c:pt>
                <c:pt idx="7671" formatCode="General">
                  <c:v>7.67162656784057</c:v>
                </c:pt>
                <c:pt idx="7672" formatCode="General">
                  <c:v>7.6726264953613201</c:v>
                </c:pt>
                <c:pt idx="7673" formatCode="General">
                  <c:v>7.6736264228820801</c:v>
                </c:pt>
                <c:pt idx="7674" formatCode="General">
                  <c:v>7.6746263504028303</c:v>
                </c:pt>
                <c:pt idx="7675" formatCode="General">
                  <c:v>7.6756262779235804</c:v>
                </c:pt>
                <c:pt idx="7676" formatCode="General">
                  <c:v>7.6766262054443297</c:v>
                </c:pt>
                <c:pt idx="7677" formatCode="General">
                  <c:v>7.6776261329650799</c:v>
                </c:pt>
                <c:pt idx="7678" formatCode="General">
                  <c:v>7.6786260604858301</c:v>
                </c:pt>
                <c:pt idx="7679" formatCode="General">
                  <c:v>7.67962598800659</c:v>
                </c:pt>
                <c:pt idx="7680" formatCode="General">
                  <c:v>7.6806259155273402</c:v>
                </c:pt>
                <c:pt idx="7681" formatCode="General">
                  <c:v>7.6816258430480904</c:v>
                </c:pt>
                <c:pt idx="7682" formatCode="General">
                  <c:v>7.6826257705688397</c:v>
                </c:pt>
                <c:pt idx="7683" formatCode="General">
                  <c:v>7.6836256980895898</c:v>
                </c:pt>
                <c:pt idx="7684" formatCode="General">
                  <c:v>7.6846256256103498</c:v>
                </c:pt>
                <c:pt idx="7685" formatCode="General">
                  <c:v>7.6856255531311</c:v>
                </c:pt>
                <c:pt idx="7686" formatCode="General">
                  <c:v>7.6866254806518501</c:v>
                </c:pt>
                <c:pt idx="7687" formatCode="General">
                  <c:v>7.6876254081726003</c:v>
                </c:pt>
                <c:pt idx="7688" formatCode="General">
                  <c:v>7.6886253356933496</c:v>
                </c:pt>
                <c:pt idx="7689" formatCode="General">
                  <c:v>7.6896252632141104</c:v>
                </c:pt>
                <c:pt idx="7690" formatCode="General">
                  <c:v>7.6906251907348597</c:v>
                </c:pt>
                <c:pt idx="7691" formatCode="General">
                  <c:v>7.6916251182556099</c:v>
                </c:pt>
                <c:pt idx="7692" formatCode="General">
                  <c:v>7.6926250457763601</c:v>
                </c:pt>
                <c:pt idx="7693" formatCode="General">
                  <c:v>7.6936249732971103</c:v>
                </c:pt>
                <c:pt idx="7694" formatCode="General">
                  <c:v>7.6946249008178702</c:v>
                </c:pt>
                <c:pt idx="7695" formatCode="General">
                  <c:v>7.6956248283386204</c:v>
                </c:pt>
                <c:pt idx="7696" formatCode="General">
                  <c:v>7.6966247558593697</c:v>
                </c:pt>
                <c:pt idx="7697" formatCode="General">
                  <c:v>7.6976246833801198</c:v>
                </c:pt>
                <c:pt idx="7698" formatCode="General">
                  <c:v>7.69862461090087</c:v>
                </c:pt>
                <c:pt idx="7699" formatCode="General">
                  <c:v>7.69962453842163</c:v>
                </c:pt>
                <c:pt idx="7700" formatCode="General">
                  <c:v>7.7006244659423801</c:v>
                </c:pt>
                <c:pt idx="7701" formatCode="General">
                  <c:v>7.7016243934631303</c:v>
                </c:pt>
                <c:pt idx="7702" formatCode="General">
                  <c:v>7.7026243209838796</c:v>
                </c:pt>
                <c:pt idx="7703" formatCode="General">
                  <c:v>7.7036242485046298</c:v>
                </c:pt>
                <c:pt idx="7704" formatCode="General">
                  <c:v>7.7046241760253897</c:v>
                </c:pt>
                <c:pt idx="7705" formatCode="General">
                  <c:v>7.7056241035461399</c:v>
                </c:pt>
                <c:pt idx="7706" formatCode="General">
                  <c:v>7.7066240310668901</c:v>
                </c:pt>
                <c:pt idx="7707" formatCode="General">
                  <c:v>7.7076239585876403</c:v>
                </c:pt>
                <c:pt idx="7708" formatCode="General">
                  <c:v>7.7086238861083896</c:v>
                </c:pt>
                <c:pt idx="7709" formatCode="General">
                  <c:v>7.7096238136291504</c:v>
                </c:pt>
                <c:pt idx="7710" formatCode="General">
                  <c:v>7.7106237411498997</c:v>
                </c:pt>
                <c:pt idx="7711" formatCode="General">
                  <c:v>7.7116236686706499</c:v>
                </c:pt>
                <c:pt idx="7712" formatCode="General">
                  <c:v>7.7126235961914</c:v>
                </c:pt>
                <c:pt idx="7713" formatCode="General">
                  <c:v>7.7136235237121502</c:v>
                </c:pt>
                <c:pt idx="7714" formatCode="General">
                  <c:v>7.7146234512329102</c:v>
                </c:pt>
                <c:pt idx="7715" formatCode="General">
                  <c:v>7.7156233787536603</c:v>
                </c:pt>
                <c:pt idx="7716" formatCode="General">
                  <c:v>7.7166233062744096</c:v>
                </c:pt>
                <c:pt idx="7717" formatCode="General">
                  <c:v>7.7176232337951598</c:v>
                </c:pt>
                <c:pt idx="7718" formatCode="General">
                  <c:v>7.71862316131591</c:v>
                </c:pt>
                <c:pt idx="7719" formatCode="General">
                  <c:v>7.7196230888366602</c:v>
                </c:pt>
                <c:pt idx="7720" formatCode="General">
                  <c:v>7.7206230163574201</c:v>
                </c:pt>
                <c:pt idx="7721" formatCode="General">
                  <c:v>7.7216229438781703</c:v>
                </c:pt>
                <c:pt idx="7722" formatCode="General">
                  <c:v>7.7226228713989196</c:v>
                </c:pt>
                <c:pt idx="7723" formatCode="General">
                  <c:v>7.7236227989196697</c:v>
                </c:pt>
                <c:pt idx="7724" formatCode="General">
                  <c:v>7.7246227264404199</c:v>
                </c:pt>
                <c:pt idx="7725" formatCode="General">
                  <c:v>7.7256226539611799</c:v>
                </c:pt>
                <c:pt idx="7726" formatCode="General">
                  <c:v>7.72662258148193</c:v>
                </c:pt>
                <c:pt idx="7727" formatCode="General">
                  <c:v>7.7276225090026802</c:v>
                </c:pt>
                <c:pt idx="7728" formatCode="General">
                  <c:v>7.7286224365234304</c:v>
                </c:pt>
                <c:pt idx="7729" formatCode="General">
                  <c:v>7.7296223640441797</c:v>
                </c:pt>
                <c:pt idx="7730" formatCode="General">
                  <c:v>7.7306222915649396</c:v>
                </c:pt>
                <c:pt idx="7731" formatCode="General">
                  <c:v>7.7316222190856898</c:v>
                </c:pt>
                <c:pt idx="7732" formatCode="General">
                  <c:v>7.73262214660644</c:v>
                </c:pt>
                <c:pt idx="7733" formatCode="General">
                  <c:v>7.7336220741271902</c:v>
                </c:pt>
                <c:pt idx="7734" formatCode="General">
                  <c:v>7.7346220016479403</c:v>
                </c:pt>
                <c:pt idx="7735" formatCode="General">
                  <c:v>7.7356219291687003</c:v>
                </c:pt>
                <c:pt idx="7736" formatCode="General">
                  <c:v>7.7366218566894496</c:v>
                </c:pt>
                <c:pt idx="7737" formatCode="General">
                  <c:v>7.7376217842101997</c:v>
                </c:pt>
                <c:pt idx="7738" formatCode="General">
                  <c:v>7.7386217117309499</c:v>
                </c:pt>
                <c:pt idx="7739" formatCode="General">
                  <c:v>7.7396216392517001</c:v>
                </c:pt>
                <c:pt idx="7740" formatCode="General">
                  <c:v>7.74062156677246</c:v>
                </c:pt>
                <c:pt idx="7741" formatCode="General">
                  <c:v>7.7416214942932102</c:v>
                </c:pt>
                <c:pt idx="7742" formatCode="General">
                  <c:v>7.7426214218139604</c:v>
                </c:pt>
                <c:pt idx="7743" formatCode="General">
                  <c:v>7.7436213493347097</c:v>
                </c:pt>
                <c:pt idx="7744" formatCode="General">
                  <c:v>7.7446212768554599</c:v>
                </c:pt>
                <c:pt idx="7745" formatCode="General">
                  <c:v>7.7456212043762198</c:v>
                </c:pt>
                <c:pt idx="7746" formatCode="General">
                  <c:v>7.74662113189697</c:v>
                </c:pt>
                <c:pt idx="7747" formatCode="General">
                  <c:v>7.7476210594177202</c:v>
                </c:pt>
                <c:pt idx="7748" formatCode="General">
                  <c:v>7.7486209869384703</c:v>
                </c:pt>
                <c:pt idx="7749" formatCode="General">
                  <c:v>7.7496209144592196</c:v>
                </c:pt>
                <c:pt idx="7750" formatCode="General">
                  <c:v>7.7506208419799796</c:v>
                </c:pt>
                <c:pt idx="7751" formatCode="General">
                  <c:v>7.7516207695007298</c:v>
                </c:pt>
                <c:pt idx="7752" formatCode="General">
                  <c:v>7.7526206970214799</c:v>
                </c:pt>
                <c:pt idx="7753" formatCode="General">
                  <c:v>7.7536206245422301</c:v>
                </c:pt>
                <c:pt idx="7754" formatCode="General">
                  <c:v>7.7546205520629803</c:v>
                </c:pt>
                <c:pt idx="7755" formatCode="General">
                  <c:v>7.7556204795837402</c:v>
                </c:pt>
                <c:pt idx="7756" formatCode="General">
                  <c:v>7.7566204071044904</c:v>
                </c:pt>
                <c:pt idx="7757" formatCode="General">
                  <c:v>7.7576203346252397</c:v>
                </c:pt>
                <c:pt idx="7758" formatCode="General">
                  <c:v>7.7586202621459899</c:v>
                </c:pt>
                <c:pt idx="7759" formatCode="General">
                  <c:v>7.7596201896667401</c:v>
                </c:pt>
                <c:pt idx="7760" formatCode="General">
                  <c:v>7.7606201171875</c:v>
                </c:pt>
                <c:pt idx="7761" formatCode="General">
                  <c:v>7.7616200447082502</c:v>
                </c:pt>
                <c:pt idx="7762" formatCode="General">
                  <c:v>7.7626199722290004</c:v>
                </c:pt>
                <c:pt idx="7763" formatCode="General">
                  <c:v>7.7636198997497496</c:v>
                </c:pt>
                <c:pt idx="7764" formatCode="General">
                  <c:v>7.7646198272704998</c:v>
                </c:pt>
                <c:pt idx="7765" formatCode="General">
                  <c:v>7.76561975479125</c:v>
                </c:pt>
                <c:pt idx="7766" formatCode="General">
                  <c:v>7.7666196823120099</c:v>
                </c:pt>
                <c:pt idx="7767" formatCode="General">
                  <c:v>7.7676196098327601</c:v>
                </c:pt>
                <c:pt idx="7768" formatCode="General">
                  <c:v>7.7686195373535103</c:v>
                </c:pt>
                <c:pt idx="7769" formatCode="General">
                  <c:v>7.7696194648742596</c:v>
                </c:pt>
                <c:pt idx="7770" formatCode="General">
                  <c:v>7.7706193923950098</c:v>
                </c:pt>
                <c:pt idx="7771" formatCode="General">
                  <c:v>7.7716193199157697</c:v>
                </c:pt>
                <c:pt idx="7772" formatCode="General">
                  <c:v>7.7726192474365199</c:v>
                </c:pt>
                <c:pt idx="7773" formatCode="General">
                  <c:v>7.7736191749572701</c:v>
                </c:pt>
                <c:pt idx="7774" formatCode="General">
                  <c:v>7.7746191024780202</c:v>
                </c:pt>
                <c:pt idx="7775" formatCode="General">
                  <c:v>7.7756190299987704</c:v>
                </c:pt>
                <c:pt idx="7776" formatCode="General">
                  <c:v>7.7766189575195304</c:v>
                </c:pt>
                <c:pt idx="7777" formatCode="General">
                  <c:v>7.7776188850402797</c:v>
                </c:pt>
                <c:pt idx="7778" formatCode="General">
                  <c:v>7.7786188125610298</c:v>
                </c:pt>
                <c:pt idx="7779" formatCode="General">
                  <c:v>7.77961874008178</c:v>
                </c:pt>
                <c:pt idx="7780" formatCode="General">
                  <c:v>7.7806186676025302</c:v>
                </c:pt>
                <c:pt idx="7781" formatCode="General">
                  <c:v>7.7816185951232901</c:v>
                </c:pt>
                <c:pt idx="7782" formatCode="General">
                  <c:v>7.7826185226440403</c:v>
                </c:pt>
                <c:pt idx="7783" formatCode="General">
                  <c:v>7.7836184501647896</c:v>
                </c:pt>
                <c:pt idx="7784" formatCode="General">
                  <c:v>7.7846183776855398</c:v>
                </c:pt>
                <c:pt idx="7785" formatCode="General">
                  <c:v>7.7856183052062899</c:v>
                </c:pt>
                <c:pt idx="7786" formatCode="General">
                  <c:v>7.7866182327270499</c:v>
                </c:pt>
                <c:pt idx="7787" formatCode="General">
                  <c:v>7.7876181602478001</c:v>
                </c:pt>
                <c:pt idx="7788" formatCode="General">
                  <c:v>7.7886180877685502</c:v>
                </c:pt>
                <c:pt idx="7789" formatCode="General">
                  <c:v>7.7896180152893004</c:v>
                </c:pt>
                <c:pt idx="7790" formatCode="General">
                  <c:v>7.7906179428100497</c:v>
                </c:pt>
                <c:pt idx="7791" formatCode="General">
                  <c:v>7.7916178703308097</c:v>
                </c:pt>
                <c:pt idx="7792" formatCode="General">
                  <c:v>7.7926177978515598</c:v>
                </c:pt>
                <c:pt idx="7793" formatCode="General">
                  <c:v>7.79361772537231</c:v>
                </c:pt>
                <c:pt idx="7794" formatCode="General">
                  <c:v>7.7946176528930602</c:v>
                </c:pt>
                <c:pt idx="7795" formatCode="General">
                  <c:v>7.7956175804138104</c:v>
                </c:pt>
                <c:pt idx="7796" formatCode="General">
                  <c:v>7.7966175079345703</c:v>
                </c:pt>
                <c:pt idx="7797" formatCode="General">
                  <c:v>7.7976174354553196</c:v>
                </c:pt>
                <c:pt idx="7798" formatCode="General">
                  <c:v>7.7986173629760698</c:v>
                </c:pt>
                <c:pt idx="7799" formatCode="General">
                  <c:v>7.79961729049682</c:v>
                </c:pt>
                <c:pt idx="7800" formatCode="General">
                  <c:v>7.8006172180175701</c:v>
                </c:pt>
                <c:pt idx="7801" formatCode="General">
                  <c:v>7.8016171455383301</c:v>
                </c:pt>
                <c:pt idx="7802" formatCode="General">
                  <c:v>7.8026170730590803</c:v>
                </c:pt>
                <c:pt idx="7803" formatCode="General">
                  <c:v>7.8036170005798304</c:v>
                </c:pt>
                <c:pt idx="7804" formatCode="General">
                  <c:v>7.8046169281005797</c:v>
                </c:pt>
                <c:pt idx="7805" formatCode="General">
                  <c:v>7.8056168556213299</c:v>
                </c:pt>
                <c:pt idx="7806" formatCode="General">
                  <c:v>7.8066167831420801</c:v>
                </c:pt>
                <c:pt idx="7807" formatCode="General">
                  <c:v>7.80761671066284</c:v>
                </c:pt>
                <c:pt idx="7808" formatCode="General">
                  <c:v>7.8086166381835902</c:v>
                </c:pt>
                <c:pt idx="7809" formatCode="General">
                  <c:v>7.8096165657043404</c:v>
                </c:pt>
                <c:pt idx="7810" formatCode="General">
                  <c:v>7.8106164932250897</c:v>
                </c:pt>
                <c:pt idx="7811" formatCode="General">
                  <c:v>7.8116164207458398</c:v>
                </c:pt>
                <c:pt idx="7812" formatCode="General">
                  <c:v>7.8126163482665998</c:v>
                </c:pt>
                <c:pt idx="7813" formatCode="General">
                  <c:v>7.81361627578735</c:v>
                </c:pt>
                <c:pt idx="7814" formatCode="General">
                  <c:v>7.8146162033081001</c:v>
                </c:pt>
                <c:pt idx="7815" formatCode="General">
                  <c:v>7.8156161308288503</c:v>
                </c:pt>
                <c:pt idx="7816" formatCode="General">
                  <c:v>7.8166160583495996</c:v>
                </c:pt>
                <c:pt idx="7817" formatCode="General">
                  <c:v>7.8176159858703604</c:v>
                </c:pt>
                <c:pt idx="7818" formatCode="General">
                  <c:v>7.8186159133911097</c:v>
                </c:pt>
                <c:pt idx="7819" formatCode="General">
                  <c:v>7.8196158409118599</c:v>
                </c:pt>
                <c:pt idx="7820" formatCode="General">
                  <c:v>7.8206157684326101</c:v>
                </c:pt>
                <c:pt idx="7821" formatCode="General">
                  <c:v>7.8216156959533603</c:v>
                </c:pt>
                <c:pt idx="7822" formatCode="General">
                  <c:v>7.8226156234741202</c:v>
                </c:pt>
                <c:pt idx="7823" formatCode="General">
                  <c:v>7.8236155509948704</c:v>
                </c:pt>
                <c:pt idx="7824" formatCode="General">
                  <c:v>7.8246154785156197</c:v>
                </c:pt>
                <c:pt idx="7825" formatCode="General">
                  <c:v>7.8256154060363698</c:v>
                </c:pt>
                <c:pt idx="7826" formatCode="General">
                  <c:v>7.82661533355712</c:v>
                </c:pt>
                <c:pt idx="7827" formatCode="General">
                  <c:v>7.82761526107788</c:v>
                </c:pt>
                <c:pt idx="7828" formatCode="General">
                  <c:v>7.8286151885986301</c:v>
                </c:pt>
                <c:pt idx="7829" formatCode="General">
                  <c:v>7.8296151161193803</c:v>
                </c:pt>
                <c:pt idx="7830" formatCode="General">
                  <c:v>7.8306150436401296</c:v>
                </c:pt>
                <c:pt idx="7831" formatCode="General">
                  <c:v>7.8316149711608798</c:v>
                </c:pt>
                <c:pt idx="7832" formatCode="General">
                  <c:v>7.8326148986816397</c:v>
                </c:pt>
                <c:pt idx="7833" formatCode="General">
                  <c:v>7.8336148262023899</c:v>
                </c:pt>
                <c:pt idx="7834" formatCode="General">
                  <c:v>7.8346147537231401</c:v>
                </c:pt>
                <c:pt idx="7835" formatCode="General">
                  <c:v>7.8356146812438903</c:v>
                </c:pt>
                <c:pt idx="7836" formatCode="General">
                  <c:v>7.8366146087646396</c:v>
                </c:pt>
                <c:pt idx="7837" formatCode="General">
                  <c:v>7.8376145362854004</c:v>
                </c:pt>
                <c:pt idx="7838" formatCode="General">
                  <c:v>7.8386144638061497</c:v>
                </c:pt>
                <c:pt idx="7839" formatCode="General">
                  <c:v>7.8396143913268999</c:v>
                </c:pt>
                <c:pt idx="7840" formatCode="General">
                  <c:v>7.84061431884765</c:v>
                </c:pt>
                <c:pt idx="7841" formatCode="General">
                  <c:v>7.8416142463684002</c:v>
                </c:pt>
                <c:pt idx="7842" formatCode="General">
                  <c:v>7.8426141738891602</c:v>
                </c:pt>
                <c:pt idx="7843" formatCode="General">
                  <c:v>7.8436141014099103</c:v>
                </c:pt>
                <c:pt idx="7844" formatCode="General">
                  <c:v>7.8446140289306596</c:v>
                </c:pt>
                <c:pt idx="7845" formatCode="General">
                  <c:v>7.8456139564514098</c:v>
                </c:pt>
                <c:pt idx="7846" formatCode="General">
                  <c:v>7.84661388397216</c:v>
                </c:pt>
                <c:pt idx="7847" formatCode="General">
                  <c:v>7.8476138114929102</c:v>
                </c:pt>
                <c:pt idx="7848" formatCode="General">
                  <c:v>7.8486137390136701</c:v>
                </c:pt>
                <c:pt idx="7849" formatCode="General">
                  <c:v>7.8496136665344203</c:v>
                </c:pt>
                <c:pt idx="7850" formatCode="General">
                  <c:v>7.8506135940551696</c:v>
                </c:pt>
                <c:pt idx="7851" formatCode="General">
                  <c:v>7.8516135215759197</c:v>
                </c:pt>
                <c:pt idx="7852" formatCode="General">
                  <c:v>7.8526134490966699</c:v>
                </c:pt>
                <c:pt idx="7853" formatCode="General">
                  <c:v>7.8536133766174299</c:v>
                </c:pt>
                <c:pt idx="7854" formatCode="General">
                  <c:v>7.85461330413818</c:v>
                </c:pt>
                <c:pt idx="7855" formatCode="General">
                  <c:v>7.8556132316589302</c:v>
                </c:pt>
                <c:pt idx="7856" formatCode="General">
                  <c:v>7.8566131591796804</c:v>
                </c:pt>
                <c:pt idx="7857" formatCode="General">
                  <c:v>7.8576130867004297</c:v>
                </c:pt>
                <c:pt idx="7858" formatCode="General">
                  <c:v>7.8586130142211896</c:v>
                </c:pt>
                <c:pt idx="7859" formatCode="General">
                  <c:v>7.8596129417419398</c:v>
                </c:pt>
                <c:pt idx="7860" formatCode="General">
                  <c:v>7.86061286926269</c:v>
                </c:pt>
                <c:pt idx="7861" formatCode="General">
                  <c:v>7.8616127967834402</c:v>
                </c:pt>
                <c:pt idx="7862" formatCode="General">
                  <c:v>7.8626127243041903</c:v>
                </c:pt>
                <c:pt idx="7863" formatCode="General">
                  <c:v>7.8636126518249503</c:v>
                </c:pt>
                <c:pt idx="7864" formatCode="General">
                  <c:v>7.8646125793456996</c:v>
                </c:pt>
                <c:pt idx="7865" formatCode="General">
                  <c:v>7.8656125068664497</c:v>
                </c:pt>
                <c:pt idx="7866" formatCode="General">
                  <c:v>7.8666124343871999</c:v>
                </c:pt>
                <c:pt idx="7867" formatCode="General">
                  <c:v>7.8676123619079501</c:v>
                </c:pt>
                <c:pt idx="7868" formatCode="General">
                  <c:v>7.86861228942871</c:v>
                </c:pt>
                <c:pt idx="7869" formatCode="General">
                  <c:v>7.8696122169494602</c:v>
                </c:pt>
                <c:pt idx="7870" formatCode="General">
                  <c:v>7.8706121444702104</c:v>
                </c:pt>
                <c:pt idx="7871" formatCode="General">
                  <c:v>7.8716120719909597</c:v>
                </c:pt>
                <c:pt idx="7872" formatCode="General">
                  <c:v>7.8726119995117099</c:v>
                </c:pt>
                <c:pt idx="7873" formatCode="General">
                  <c:v>7.8736119270324698</c:v>
                </c:pt>
                <c:pt idx="7874" formatCode="General">
                  <c:v>7.87461185455322</c:v>
                </c:pt>
                <c:pt idx="7875" formatCode="General">
                  <c:v>7.8756117820739702</c:v>
                </c:pt>
                <c:pt idx="7876" formatCode="General">
                  <c:v>7.8766117095947203</c:v>
                </c:pt>
                <c:pt idx="7877" formatCode="General">
                  <c:v>7.8776116371154696</c:v>
                </c:pt>
                <c:pt idx="7878" formatCode="General">
                  <c:v>7.8786115646362296</c:v>
                </c:pt>
                <c:pt idx="7879" formatCode="General">
                  <c:v>7.8796114921569798</c:v>
                </c:pt>
                <c:pt idx="7880" formatCode="General">
                  <c:v>7.8806114196777299</c:v>
                </c:pt>
                <c:pt idx="7881" formatCode="General">
                  <c:v>7.8816113471984801</c:v>
                </c:pt>
                <c:pt idx="7882" formatCode="General">
                  <c:v>7.8826112747192303</c:v>
                </c:pt>
                <c:pt idx="7883" formatCode="General">
                  <c:v>7.8836112022399902</c:v>
                </c:pt>
                <c:pt idx="7884" formatCode="General">
                  <c:v>7.8846111297607404</c:v>
                </c:pt>
                <c:pt idx="7885" formatCode="General">
                  <c:v>7.8856110572814897</c:v>
                </c:pt>
                <c:pt idx="7886" formatCode="General">
                  <c:v>7.8866109848022399</c:v>
                </c:pt>
                <c:pt idx="7887" formatCode="General">
                  <c:v>7.8876109123229901</c:v>
                </c:pt>
                <c:pt idx="7888" formatCode="General">
                  <c:v>7.88861083984375</c:v>
                </c:pt>
                <c:pt idx="7889" formatCode="General">
                  <c:v>7.8896107673645002</c:v>
                </c:pt>
                <c:pt idx="7890" formatCode="General">
                  <c:v>7.8906106948852504</c:v>
                </c:pt>
                <c:pt idx="7891" formatCode="General">
                  <c:v>7.8916106224059996</c:v>
                </c:pt>
                <c:pt idx="7892" formatCode="General">
                  <c:v>7.8926105499267498</c:v>
                </c:pt>
                <c:pt idx="7893" formatCode="General">
                  <c:v>7.8936104774475</c:v>
                </c:pt>
                <c:pt idx="7894" formatCode="General">
                  <c:v>7.8946104049682599</c:v>
                </c:pt>
                <c:pt idx="7895" formatCode="General">
                  <c:v>7.8956103324890101</c:v>
                </c:pt>
                <c:pt idx="7896" formatCode="General">
                  <c:v>7.8966102600097603</c:v>
                </c:pt>
                <c:pt idx="7897" formatCode="General">
                  <c:v>7.8976101875305096</c:v>
                </c:pt>
                <c:pt idx="7898" formatCode="General">
                  <c:v>7.8986101150512598</c:v>
                </c:pt>
                <c:pt idx="7899" formatCode="General">
                  <c:v>7.8996100425720197</c:v>
                </c:pt>
                <c:pt idx="7900" formatCode="General">
                  <c:v>7.9006099700927699</c:v>
                </c:pt>
                <c:pt idx="7901" formatCode="General">
                  <c:v>7.9016098976135201</c:v>
                </c:pt>
                <c:pt idx="7902" formatCode="General">
                  <c:v>7.9026098251342702</c:v>
                </c:pt>
                <c:pt idx="7903" formatCode="General">
                  <c:v>7.9036097526550204</c:v>
                </c:pt>
                <c:pt idx="7904" formatCode="General">
                  <c:v>7.9046096801757804</c:v>
                </c:pt>
                <c:pt idx="7905" formatCode="General">
                  <c:v>7.9056096076965297</c:v>
                </c:pt>
                <c:pt idx="7906" formatCode="General">
                  <c:v>7.9066095352172798</c:v>
                </c:pt>
                <c:pt idx="7907" formatCode="General">
                  <c:v>7.90760946273803</c:v>
                </c:pt>
                <c:pt idx="7908" formatCode="General">
                  <c:v>7.9086093902587802</c:v>
                </c:pt>
                <c:pt idx="7909" formatCode="General">
                  <c:v>7.9096093177795401</c:v>
                </c:pt>
                <c:pt idx="7910" formatCode="General">
                  <c:v>7.9106092453002903</c:v>
                </c:pt>
                <c:pt idx="7911" formatCode="General">
                  <c:v>7.9116091728210396</c:v>
                </c:pt>
                <c:pt idx="7912" formatCode="General">
                  <c:v>7.9126091003417898</c:v>
                </c:pt>
                <c:pt idx="7913" formatCode="General">
                  <c:v>7.9136090278625399</c:v>
                </c:pt>
                <c:pt idx="7914" formatCode="General">
                  <c:v>7.9146089553832999</c:v>
                </c:pt>
                <c:pt idx="7915" formatCode="General">
                  <c:v>7.9156088829040501</c:v>
                </c:pt>
                <c:pt idx="7916" formatCode="General">
                  <c:v>7.9166088104248002</c:v>
                </c:pt>
                <c:pt idx="7917" formatCode="General">
                  <c:v>7.9176087379455504</c:v>
                </c:pt>
                <c:pt idx="7918" formatCode="General">
                  <c:v>7.9186086654662997</c:v>
                </c:pt>
                <c:pt idx="7919" formatCode="General">
                  <c:v>7.9196085929870597</c:v>
                </c:pt>
                <c:pt idx="7920" formatCode="General">
                  <c:v>7.9206085205078098</c:v>
                </c:pt>
                <c:pt idx="7921" formatCode="General">
                  <c:v>7.92160844802856</c:v>
                </c:pt>
                <c:pt idx="7922" formatCode="General">
                  <c:v>7.9226083755493102</c:v>
                </c:pt>
                <c:pt idx="7923" formatCode="General">
                  <c:v>7.9236083030700604</c:v>
                </c:pt>
                <c:pt idx="7924" formatCode="General">
                  <c:v>7.9246082305908203</c:v>
                </c:pt>
                <c:pt idx="7925" formatCode="General">
                  <c:v>7.9256081581115696</c:v>
                </c:pt>
                <c:pt idx="7926" formatCode="General">
                  <c:v>7.9266080856323198</c:v>
                </c:pt>
                <c:pt idx="7927" formatCode="General">
                  <c:v>7.92760801315307</c:v>
                </c:pt>
                <c:pt idx="7928" formatCode="General">
                  <c:v>7.9286079406738201</c:v>
                </c:pt>
                <c:pt idx="7929" formatCode="General">
                  <c:v>7.9296078681945801</c:v>
                </c:pt>
                <c:pt idx="7930" formatCode="General">
                  <c:v>7.9306077957153303</c:v>
                </c:pt>
                <c:pt idx="7931" formatCode="General">
                  <c:v>7.9316077232360804</c:v>
                </c:pt>
                <c:pt idx="7932" formatCode="General">
                  <c:v>7.9326076507568297</c:v>
                </c:pt>
                <c:pt idx="7933" formatCode="General">
                  <c:v>7.9336075782775799</c:v>
                </c:pt>
                <c:pt idx="7934" formatCode="General">
                  <c:v>7.9346075057983301</c:v>
                </c:pt>
                <c:pt idx="7935" formatCode="General">
                  <c:v>7.93560743331909</c:v>
                </c:pt>
                <c:pt idx="7936" formatCode="General">
                  <c:v>7.9366073608398402</c:v>
                </c:pt>
                <c:pt idx="7937" formatCode="General">
                  <c:v>7.9376072883605904</c:v>
                </c:pt>
                <c:pt idx="7938" formatCode="General">
                  <c:v>7.9386072158813397</c:v>
                </c:pt>
                <c:pt idx="7939" formatCode="General">
                  <c:v>7.9396071434020898</c:v>
                </c:pt>
                <c:pt idx="7940" formatCode="General">
                  <c:v>7.9406070709228498</c:v>
                </c:pt>
                <c:pt idx="7941" formatCode="General">
                  <c:v>7.9416069984436</c:v>
                </c:pt>
                <c:pt idx="7942" formatCode="General">
                  <c:v>7.9426069259643501</c:v>
                </c:pt>
                <c:pt idx="7943" formatCode="General">
                  <c:v>7.9436068534851003</c:v>
                </c:pt>
                <c:pt idx="7944" formatCode="General">
                  <c:v>7.9446067810058496</c:v>
                </c:pt>
                <c:pt idx="7945" formatCode="General">
                  <c:v>7.9456067085266104</c:v>
                </c:pt>
                <c:pt idx="7946" formatCode="General">
                  <c:v>7.9466066360473597</c:v>
                </c:pt>
                <c:pt idx="7947" formatCode="General">
                  <c:v>7.9476065635681099</c:v>
                </c:pt>
                <c:pt idx="7948" formatCode="General">
                  <c:v>7.9486064910888601</c:v>
                </c:pt>
                <c:pt idx="7949" formatCode="General">
                  <c:v>7.9496064186096103</c:v>
                </c:pt>
                <c:pt idx="7950" formatCode="General">
                  <c:v>7.9506063461303702</c:v>
                </c:pt>
                <c:pt idx="7951" formatCode="General">
                  <c:v>7.9516062736511204</c:v>
                </c:pt>
                <c:pt idx="7952" formatCode="General">
                  <c:v>7.9526062011718697</c:v>
                </c:pt>
                <c:pt idx="7953" formatCode="General">
                  <c:v>7.9536061286926198</c:v>
                </c:pt>
                <c:pt idx="7954" formatCode="General">
                  <c:v>7.95460605621337</c:v>
                </c:pt>
                <c:pt idx="7955" formatCode="General">
                  <c:v>7.95560598373413</c:v>
                </c:pt>
                <c:pt idx="7956" formatCode="General">
                  <c:v>7.9566059112548801</c:v>
                </c:pt>
                <c:pt idx="7957" formatCode="General">
                  <c:v>7.9576058387756303</c:v>
                </c:pt>
                <c:pt idx="7958" formatCode="General">
                  <c:v>7.9586057662963796</c:v>
                </c:pt>
                <c:pt idx="7959" formatCode="General">
                  <c:v>7.9596056938171298</c:v>
                </c:pt>
                <c:pt idx="7960" formatCode="General">
                  <c:v>7.9606056213378897</c:v>
                </c:pt>
                <c:pt idx="7961" formatCode="General">
                  <c:v>7.9616055488586399</c:v>
                </c:pt>
                <c:pt idx="7962" formatCode="General">
                  <c:v>7.9626054763793901</c:v>
                </c:pt>
                <c:pt idx="7963" formatCode="General">
                  <c:v>7.9636054039001403</c:v>
                </c:pt>
                <c:pt idx="7964" formatCode="General">
                  <c:v>7.9646053314208896</c:v>
                </c:pt>
                <c:pt idx="7965" formatCode="General">
                  <c:v>7.9656052589416504</c:v>
                </c:pt>
                <c:pt idx="7966" formatCode="General">
                  <c:v>7.9666051864623997</c:v>
                </c:pt>
                <c:pt idx="7967" formatCode="General">
                  <c:v>7.9676051139831499</c:v>
                </c:pt>
                <c:pt idx="7968" formatCode="General">
                  <c:v>7.9686050415039</c:v>
                </c:pt>
                <c:pt idx="7969" formatCode="General">
                  <c:v>7.9696049690246502</c:v>
                </c:pt>
                <c:pt idx="7970" formatCode="General">
                  <c:v>7.9706048965454102</c:v>
                </c:pt>
                <c:pt idx="7971" formatCode="General">
                  <c:v>7.9716048240661603</c:v>
                </c:pt>
                <c:pt idx="7972" formatCode="General">
                  <c:v>7.9726047515869096</c:v>
                </c:pt>
                <c:pt idx="7973" formatCode="General">
                  <c:v>7.9736046791076598</c:v>
                </c:pt>
                <c:pt idx="7974" formatCode="General">
                  <c:v>7.97460460662841</c:v>
                </c:pt>
                <c:pt idx="7975" formatCode="General">
                  <c:v>7.9756045341491602</c:v>
                </c:pt>
                <c:pt idx="7976" formatCode="General">
                  <c:v>7.9766044616699201</c:v>
                </c:pt>
                <c:pt idx="7977" formatCode="General">
                  <c:v>7.9776043891906703</c:v>
                </c:pt>
                <c:pt idx="7978" formatCode="General">
                  <c:v>7.9786043167114196</c:v>
                </c:pt>
                <c:pt idx="7979" formatCode="General">
                  <c:v>7.9796042442321697</c:v>
                </c:pt>
                <c:pt idx="7980" formatCode="General">
                  <c:v>7.9806041717529199</c:v>
                </c:pt>
                <c:pt idx="7981" formatCode="General">
                  <c:v>7.9816040992736799</c:v>
                </c:pt>
                <c:pt idx="7982" formatCode="General">
                  <c:v>7.98260402679443</c:v>
                </c:pt>
                <c:pt idx="7983" formatCode="General">
                  <c:v>7.9836039543151802</c:v>
                </c:pt>
                <c:pt idx="7984" formatCode="General">
                  <c:v>7.9846038818359304</c:v>
                </c:pt>
                <c:pt idx="7985" formatCode="General">
                  <c:v>7.9856038093566797</c:v>
                </c:pt>
                <c:pt idx="7986" formatCode="General">
                  <c:v>7.9866037368774396</c:v>
                </c:pt>
                <c:pt idx="7987" formatCode="General">
                  <c:v>7.9876036643981898</c:v>
                </c:pt>
                <c:pt idx="7988" formatCode="General">
                  <c:v>7.98860359191894</c:v>
                </c:pt>
                <c:pt idx="7989" formatCode="General">
                  <c:v>7.9896035194396902</c:v>
                </c:pt>
                <c:pt idx="7990" formatCode="General">
                  <c:v>7.9906034469604403</c:v>
                </c:pt>
                <c:pt idx="7991" formatCode="General">
                  <c:v>7.9916033744812003</c:v>
                </c:pt>
                <c:pt idx="7992" formatCode="General">
                  <c:v>7.9926033020019496</c:v>
                </c:pt>
                <c:pt idx="7993" formatCode="General">
                  <c:v>7.9936032295226997</c:v>
                </c:pt>
                <c:pt idx="7994" formatCode="General">
                  <c:v>7.9946031570434499</c:v>
                </c:pt>
                <c:pt idx="7995" formatCode="General">
                  <c:v>7.9956030845642001</c:v>
                </c:pt>
                <c:pt idx="7996" formatCode="General">
                  <c:v>7.99660301208496</c:v>
                </c:pt>
                <c:pt idx="7997" formatCode="General">
                  <c:v>7.9976029396057102</c:v>
                </c:pt>
                <c:pt idx="7998" formatCode="General">
                  <c:v>7.9986028671264604</c:v>
                </c:pt>
                <c:pt idx="7999" formatCode="General">
                  <c:v>7.9996027946472097</c:v>
                </c:pt>
                <c:pt idx="8000" formatCode="General">
                  <c:v>8.0006027221679599</c:v>
                </c:pt>
                <c:pt idx="8001" formatCode="General">
                  <c:v>8.00160312652587</c:v>
                </c:pt>
                <c:pt idx="8002" formatCode="General">
                  <c:v>8.0026035308837802</c:v>
                </c:pt>
                <c:pt idx="8003" formatCode="General">
                  <c:v>8.0036039352416903</c:v>
                </c:pt>
                <c:pt idx="8004" formatCode="General">
                  <c:v>8.0046043395996005</c:v>
                </c:pt>
                <c:pt idx="8005" formatCode="General">
                  <c:v>8.0056047439575106</c:v>
                </c:pt>
                <c:pt idx="8006" formatCode="General">
                  <c:v>8.0066051483154208</c:v>
                </c:pt>
                <c:pt idx="8007" formatCode="General">
                  <c:v>8.0076055526733292</c:v>
                </c:pt>
                <c:pt idx="8008" formatCode="General">
                  <c:v>8.00860595703125</c:v>
                </c:pt>
                <c:pt idx="8009" formatCode="General">
                  <c:v>8.0096063613891602</c:v>
                </c:pt>
                <c:pt idx="8010" formatCode="General">
                  <c:v>8.0106067657470703</c:v>
                </c:pt>
                <c:pt idx="8011" formatCode="General">
                  <c:v>8.0116071701049805</c:v>
                </c:pt>
                <c:pt idx="8012" formatCode="General">
                  <c:v>8.0126075744628906</c:v>
                </c:pt>
                <c:pt idx="8013" formatCode="General">
                  <c:v>8.0136079788208008</c:v>
                </c:pt>
                <c:pt idx="8014" formatCode="General">
                  <c:v>8.0146083831787092</c:v>
                </c:pt>
                <c:pt idx="8015" formatCode="General">
                  <c:v>8.0156087875366193</c:v>
                </c:pt>
                <c:pt idx="8016" formatCode="General">
                  <c:v>8.0166091918945295</c:v>
                </c:pt>
                <c:pt idx="8017" formatCode="General">
                  <c:v>8.0176095962524396</c:v>
                </c:pt>
                <c:pt idx="8018" formatCode="General">
                  <c:v>8.0186100006103498</c:v>
                </c:pt>
                <c:pt idx="8019" formatCode="General">
                  <c:v>8.0196104049682599</c:v>
                </c:pt>
                <c:pt idx="8020" formatCode="General">
                  <c:v>8.0206108093261701</c:v>
                </c:pt>
                <c:pt idx="8021" formatCode="General">
                  <c:v>8.0216112136840803</c:v>
                </c:pt>
                <c:pt idx="8022" formatCode="General">
                  <c:v>8.0226116180419904</c:v>
                </c:pt>
                <c:pt idx="8023" formatCode="General">
                  <c:v>8.0236120223999006</c:v>
                </c:pt>
                <c:pt idx="8024" formatCode="General">
                  <c:v>8.0246124267578107</c:v>
                </c:pt>
                <c:pt idx="8025" formatCode="General">
                  <c:v>8.0256128311157209</c:v>
                </c:pt>
                <c:pt idx="8026" formatCode="General">
                  <c:v>8.0266132354736293</c:v>
                </c:pt>
                <c:pt idx="8027" formatCode="General">
                  <c:v>8.0276136398315394</c:v>
                </c:pt>
                <c:pt idx="8028" formatCode="General">
                  <c:v>8.0286140441894496</c:v>
                </c:pt>
                <c:pt idx="8029" formatCode="General">
                  <c:v>8.0296144485473597</c:v>
                </c:pt>
                <c:pt idx="8030" formatCode="General">
                  <c:v>8.0306148529052699</c:v>
                </c:pt>
                <c:pt idx="8031" formatCode="General">
                  <c:v>8.03161525726318</c:v>
                </c:pt>
                <c:pt idx="8032" formatCode="General">
                  <c:v>8.0326156616210902</c:v>
                </c:pt>
                <c:pt idx="8033" formatCode="General">
                  <c:v>8.0336160659790004</c:v>
                </c:pt>
                <c:pt idx="8034" formatCode="General">
                  <c:v>8.0346164703369105</c:v>
                </c:pt>
                <c:pt idx="8035" formatCode="General">
                  <c:v>8.0356168746948207</c:v>
                </c:pt>
                <c:pt idx="8036" formatCode="General">
                  <c:v>8.0366172790527308</c:v>
                </c:pt>
                <c:pt idx="8037" formatCode="General">
                  <c:v>8.0376176834106392</c:v>
                </c:pt>
                <c:pt idx="8038" formatCode="General">
                  <c:v>8.0386180877685494</c:v>
                </c:pt>
                <c:pt idx="8039" formatCode="General">
                  <c:v>8.0396184921264595</c:v>
                </c:pt>
                <c:pt idx="8040" formatCode="General">
                  <c:v>8.0406188964843697</c:v>
                </c:pt>
                <c:pt idx="8041" formatCode="General">
                  <c:v>8.0416193008422798</c:v>
                </c:pt>
                <c:pt idx="8042" formatCode="General">
                  <c:v>8.04261970520019</c:v>
                </c:pt>
                <c:pt idx="8043" formatCode="General">
                  <c:v>8.0436201095581001</c:v>
                </c:pt>
                <c:pt idx="8044" formatCode="General">
                  <c:v>8.0446205139160103</c:v>
                </c:pt>
                <c:pt idx="8045" formatCode="General">
                  <c:v>8.0456209182739205</c:v>
                </c:pt>
                <c:pt idx="8046" formatCode="General">
                  <c:v>8.0466213226318306</c:v>
                </c:pt>
                <c:pt idx="8047" formatCode="General">
                  <c:v>8.0476217269897408</c:v>
                </c:pt>
                <c:pt idx="8048" formatCode="General">
                  <c:v>8.0486221313476491</c:v>
                </c:pt>
                <c:pt idx="8049" formatCode="General">
                  <c:v>8.0496225357055593</c:v>
                </c:pt>
                <c:pt idx="8050" formatCode="General">
                  <c:v>8.0506229400634695</c:v>
                </c:pt>
                <c:pt idx="8051" formatCode="General">
                  <c:v>8.0516233444213796</c:v>
                </c:pt>
                <c:pt idx="8052" formatCode="General">
                  <c:v>8.0526237487792898</c:v>
                </c:pt>
                <c:pt idx="8053" formatCode="General">
                  <c:v>8.0536241531371999</c:v>
                </c:pt>
                <c:pt idx="8054" formatCode="General">
                  <c:v>8.0546245574951101</c:v>
                </c:pt>
                <c:pt idx="8055" formatCode="General">
                  <c:v>8.0556249618530202</c:v>
                </c:pt>
                <c:pt idx="8056" formatCode="General">
                  <c:v>8.0566253662109304</c:v>
                </c:pt>
                <c:pt idx="8057" formatCode="General">
                  <c:v>8.0576257705688406</c:v>
                </c:pt>
                <c:pt idx="8058" formatCode="General">
                  <c:v>8.0586261749267507</c:v>
                </c:pt>
                <c:pt idx="8059" formatCode="General">
                  <c:v>8.0596265792846609</c:v>
                </c:pt>
                <c:pt idx="8060" formatCode="General">
                  <c:v>8.0606269836425692</c:v>
                </c:pt>
                <c:pt idx="8061" formatCode="General">
                  <c:v>8.0616273880004794</c:v>
                </c:pt>
                <c:pt idx="8062" formatCode="General">
                  <c:v>8.0626277923583896</c:v>
                </c:pt>
                <c:pt idx="8063" formatCode="General">
                  <c:v>8.0636281967162997</c:v>
                </c:pt>
                <c:pt idx="8064" formatCode="General">
                  <c:v>8.0646286010742099</c:v>
                </c:pt>
                <c:pt idx="8065" formatCode="General">
                  <c:v>8.06562900543212</c:v>
                </c:pt>
                <c:pt idx="8066" formatCode="General">
                  <c:v>8.0666294097900302</c:v>
                </c:pt>
                <c:pt idx="8067" formatCode="General">
                  <c:v>8.0676298141479403</c:v>
                </c:pt>
                <c:pt idx="8068" formatCode="General">
                  <c:v>8.0686302185058505</c:v>
                </c:pt>
                <c:pt idx="8069" formatCode="General">
                  <c:v>8.0696306228637606</c:v>
                </c:pt>
                <c:pt idx="8070" formatCode="General">
                  <c:v>8.0706310272216708</c:v>
                </c:pt>
                <c:pt idx="8071" formatCode="General">
                  <c:v>8.0716314315795792</c:v>
                </c:pt>
                <c:pt idx="8072" formatCode="General">
                  <c:v>8.0726318359375</c:v>
                </c:pt>
                <c:pt idx="8073" formatCode="General">
                  <c:v>8.0736322402954102</c:v>
                </c:pt>
                <c:pt idx="8074" formatCode="General">
                  <c:v>8.0746326446533203</c:v>
                </c:pt>
                <c:pt idx="8075" formatCode="General">
                  <c:v>8.0756330490112305</c:v>
                </c:pt>
                <c:pt idx="8076" formatCode="General">
                  <c:v>8.0766334533691406</c:v>
                </c:pt>
                <c:pt idx="8077" formatCode="General">
                  <c:v>8.0776338577270508</c:v>
                </c:pt>
                <c:pt idx="8078" formatCode="General">
                  <c:v>8.0786342620849592</c:v>
                </c:pt>
                <c:pt idx="8079" formatCode="General">
                  <c:v>8.0796346664428693</c:v>
                </c:pt>
                <c:pt idx="8080" formatCode="General">
                  <c:v>8.0806350708007795</c:v>
                </c:pt>
                <c:pt idx="8081" formatCode="General">
                  <c:v>8.0816354751586896</c:v>
                </c:pt>
                <c:pt idx="8082" formatCode="General">
                  <c:v>8.0826358795165998</c:v>
                </c:pt>
                <c:pt idx="8083" formatCode="General">
                  <c:v>8.0836362838745099</c:v>
                </c:pt>
                <c:pt idx="8084" formatCode="General">
                  <c:v>8.0846366882324201</c:v>
                </c:pt>
                <c:pt idx="8085" formatCode="General">
                  <c:v>8.0856370925903303</c:v>
                </c:pt>
                <c:pt idx="8086" formatCode="General">
                  <c:v>8.0866374969482404</c:v>
                </c:pt>
                <c:pt idx="8087" formatCode="General">
                  <c:v>8.0876379013061506</c:v>
                </c:pt>
                <c:pt idx="8088" formatCode="General">
                  <c:v>8.0886383056640607</c:v>
                </c:pt>
                <c:pt idx="8089" formatCode="General">
                  <c:v>8.0896387100219709</c:v>
                </c:pt>
                <c:pt idx="8090" formatCode="General">
                  <c:v>8.0906391143798793</c:v>
                </c:pt>
                <c:pt idx="8091" formatCode="General">
                  <c:v>8.0916395187377894</c:v>
                </c:pt>
                <c:pt idx="8092" formatCode="General">
                  <c:v>8.0926399230956996</c:v>
                </c:pt>
                <c:pt idx="8093" formatCode="General">
                  <c:v>8.0936403274536097</c:v>
                </c:pt>
                <c:pt idx="8094" formatCode="General">
                  <c:v>8.0946407318115199</c:v>
                </c:pt>
                <c:pt idx="8095" formatCode="General">
                  <c:v>8.09564113616943</c:v>
                </c:pt>
                <c:pt idx="8096" formatCode="General">
                  <c:v>8.0966415405273402</c:v>
                </c:pt>
                <c:pt idx="8097" formatCode="General">
                  <c:v>8.0976419448852504</c:v>
                </c:pt>
                <c:pt idx="8098" formatCode="General">
                  <c:v>8.0986423492431605</c:v>
                </c:pt>
                <c:pt idx="8099" formatCode="General">
                  <c:v>8.0996427536010707</c:v>
                </c:pt>
                <c:pt idx="8100" formatCode="General">
                  <c:v>8.1006431579589808</c:v>
                </c:pt>
                <c:pt idx="8101" formatCode="General">
                  <c:v>8.1016435623168892</c:v>
                </c:pt>
                <c:pt idx="8102" formatCode="General">
                  <c:v>8.1026439666747994</c:v>
                </c:pt>
                <c:pt idx="8103" formatCode="General">
                  <c:v>8.1036443710327095</c:v>
                </c:pt>
                <c:pt idx="8104" formatCode="General">
                  <c:v>8.1046447753906197</c:v>
                </c:pt>
                <c:pt idx="8105" formatCode="General">
                  <c:v>8.1056451797485298</c:v>
                </c:pt>
                <c:pt idx="8106" formatCode="General">
                  <c:v>8.10664558410644</c:v>
                </c:pt>
                <c:pt idx="8107" formatCode="General">
                  <c:v>8.1076459884643501</c:v>
                </c:pt>
                <c:pt idx="8108" formatCode="General">
                  <c:v>8.1086463928222603</c:v>
                </c:pt>
                <c:pt idx="8109" formatCode="General">
                  <c:v>8.1096467971801705</c:v>
                </c:pt>
                <c:pt idx="8110" formatCode="General">
                  <c:v>8.1106472015380806</c:v>
                </c:pt>
                <c:pt idx="8111" formatCode="General">
                  <c:v>8.1116476058959908</c:v>
                </c:pt>
                <c:pt idx="8112" formatCode="General">
                  <c:v>8.1126480102538991</c:v>
                </c:pt>
                <c:pt idx="8113" formatCode="General">
                  <c:v>8.1136484146118093</c:v>
                </c:pt>
                <c:pt idx="8114" formatCode="General">
                  <c:v>8.1146488189697195</c:v>
                </c:pt>
                <c:pt idx="8115" formatCode="General">
                  <c:v>8.1156492233276296</c:v>
                </c:pt>
                <c:pt idx="8116" formatCode="General">
                  <c:v>8.1166496276855398</c:v>
                </c:pt>
                <c:pt idx="8117" formatCode="General">
                  <c:v>8.1176500320434499</c:v>
                </c:pt>
                <c:pt idx="8118" formatCode="General">
                  <c:v>8.1186504364013601</c:v>
                </c:pt>
                <c:pt idx="8119" formatCode="General">
                  <c:v>8.1196508407592702</c:v>
                </c:pt>
                <c:pt idx="8120" formatCode="General">
                  <c:v>8.1206512451171804</c:v>
                </c:pt>
                <c:pt idx="8121" formatCode="General">
                  <c:v>8.1216516494750906</c:v>
                </c:pt>
                <c:pt idx="8122" formatCode="General">
                  <c:v>8.1226520538330007</c:v>
                </c:pt>
                <c:pt idx="8123" formatCode="General">
                  <c:v>8.1236524581909109</c:v>
                </c:pt>
                <c:pt idx="8124" formatCode="General">
                  <c:v>8.1246528625488192</c:v>
                </c:pt>
                <c:pt idx="8125" formatCode="General">
                  <c:v>8.1256532669067294</c:v>
                </c:pt>
                <c:pt idx="8126" formatCode="General">
                  <c:v>8.1266536712646396</c:v>
                </c:pt>
                <c:pt idx="8127" formatCode="General">
                  <c:v>8.1276540756225497</c:v>
                </c:pt>
                <c:pt idx="8128" formatCode="General">
                  <c:v>8.1286544799804599</c:v>
                </c:pt>
                <c:pt idx="8129" formatCode="General">
                  <c:v>8.12965488433837</c:v>
                </c:pt>
                <c:pt idx="8130" formatCode="General">
                  <c:v>8.1306552886962802</c:v>
                </c:pt>
                <c:pt idx="8131" formatCode="General">
                  <c:v>8.1316556930541903</c:v>
                </c:pt>
                <c:pt idx="8132" formatCode="General">
                  <c:v>8.1326560974121005</c:v>
                </c:pt>
                <c:pt idx="8133" formatCode="General">
                  <c:v>8.1336565017700106</c:v>
                </c:pt>
                <c:pt idx="8134" formatCode="General">
                  <c:v>8.1346569061279208</c:v>
                </c:pt>
                <c:pt idx="8135" formatCode="General">
                  <c:v>8.1356573104858292</c:v>
                </c:pt>
                <c:pt idx="8136" formatCode="General">
                  <c:v>8.13665771484375</c:v>
                </c:pt>
                <c:pt idx="8137" formatCode="General">
                  <c:v>8.1376581192016602</c:v>
                </c:pt>
                <c:pt idx="8138" formatCode="General">
                  <c:v>8.1386585235595703</c:v>
                </c:pt>
                <c:pt idx="8139" formatCode="General">
                  <c:v>8.1396589279174805</c:v>
                </c:pt>
                <c:pt idx="8140" formatCode="General">
                  <c:v>8.1406593322753906</c:v>
                </c:pt>
                <c:pt idx="8141" formatCode="General">
                  <c:v>8.1416597366333008</c:v>
                </c:pt>
                <c:pt idx="8142" formatCode="General">
                  <c:v>8.1426601409912092</c:v>
                </c:pt>
                <c:pt idx="8143" formatCode="General">
                  <c:v>8.1436605453491193</c:v>
                </c:pt>
                <c:pt idx="8144" formatCode="General">
                  <c:v>8.1446609497070295</c:v>
                </c:pt>
                <c:pt idx="8145" formatCode="General">
                  <c:v>8.1456613540649396</c:v>
                </c:pt>
                <c:pt idx="8146" formatCode="General">
                  <c:v>8.1466617584228498</c:v>
                </c:pt>
                <c:pt idx="8147" formatCode="General">
                  <c:v>8.1476621627807599</c:v>
                </c:pt>
                <c:pt idx="8148" formatCode="General">
                  <c:v>8.1486625671386701</c:v>
                </c:pt>
                <c:pt idx="8149" formatCode="General">
                  <c:v>8.1496629714965803</c:v>
                </c:pt>
                <c:pt idx="8150" formatCode="General">
                  <c:v>8.1506633758544904</c:v>
                </c:pt>
                <c:pt idx="8151" formatCode="General">
                  <c:v>8.1516637802124006</c:v>
                </c:pt>
                <c:pt idx="8152" formatCode="General">
                  <c:v>8.1526641845703107</c:v>
                </c:pt>
                <c:pt idx="8153" formatCode="General">
                  <c:v>8.1536645889282209</c:v>
                </c:pt>
                <c:pt idx="8154" formatCode="General">
                  <c:v>8.1546649932861293</c:v>
                </c:pt>
                <c:pt idx="8155" formatCode="General">
                  <c:v>8.1556653976440394</c:v>
                </c:pt>
                <c:pt idx="8156" formatCode="General">
                  <c:v>8.1566658020019496</c:v>
                </c:pt>
                <c:pt idx="8157" formatCode="General">
                  <c:v>8.1576662063598597</c:v>
                </c:pt>
                <c:pt idx="8158" formatCode="General">
                  <c:v>8.1586666107177699</c:v>
                </c:pt>
                <c:pt idx="8159" formatCode="General">
                  <c:v>8.15966701507568</c:v>
                </c:pt>
                <c:pt idx="8160" formatCode="General">
                  <c:v>8.1606674194335902</c:v>
                </c:pt>
                <c:pt idx="8161" formatCode="General">
                  <c:v>8.1616678237915004</c:v>
                </c:pt>
                <c:pt idx="8162" formatCode="General">
                  <c:v>8.1626682281494105</c:v>
                </c:pt>
                <c:pt idx="8163" formatCode="General">
                  <c:v>8.1636686325073207</c:v>
                </c:pt>
                <c:pt idx="8164" formatCode="General">
                  <c:v>8.1646690368652308</c:v>
                </c:pt>
                <c:pt idx="8165" formatCode="General">
                  <c:v>8.1656694412231392</c:v>
                </c:pt>
                <c:pt idx="8166" formatCode="General">
                  <c:v>8.1666698455810494</c:v>
                </c:pt>
                <c:pt idx="8167" formatCode="General">
                  <c:v>8.1676702499389595</c:v>
                </c:pt>
                <c:pt idx="8168" formatCode="General">
                  <c:v>8.1686706542968697</c:v>
                </c:pt>
                <c:pt idx="8169" formatCode="General">
                  <c:v>8.1696710586547798</c:v>
                </c:pt>
                <c:pt idx="8170" formatCode="General">
                  <c:v>8.17067146301269</c:v>
                </c:pt>
                <c:pt idx="8171" formatCode="General">
                  <c:v>8.1716718673706001</c:v>
                </c:pt>
                <c:pt idx="8172" formatCode="General">
                  <c:v>8.1726722717285103</c:v>
                </c:pt>
                <c:pt idx="8173" formatCode="General">
                  <c:v>8.1736726760864205</c:v>
                </c:pt>
                <c:pt idx="8174" formatCode="General">
                  <c:v>8.1746730804443306</c:v>
                </c:pt>
                <c:pt idx="8175" formatCode="General">
                  <c:v>8.1756734848022408</c:v>
                </c:pt>
                <c:pt idx="8176" formatCode="General">
                  <c:v>8.1766738891601491</c:v>
                </c:pt>
                <c:pt idx="8177" formatCode="General">
                  <c:v>8.1776742935180593</c:v>
                </c:pt>
                <c:pt idx="8178" formatCode="General">
                  <c:v>8.1786746978759695</c:v>
                </c:pt>
                <c:pt idx="8179" formatCode="General">
                  <c:v>8.1796751022338796</c:v>
                </c:pt>
                <c:pt idx="8180" formatCode="General">
                  <c:v>8.1806755065917898</c:v>
                </c:pt>
                <c:pt idx="8181" formatCode="General">
                  <c:v>8.1816759109496999</c:v>
                </c:pt>
                <c:pt idx="8182" formatCode="General">
                  <c:v>8.1826763153076101</c:v>
                </c:pt>
                <c:pt idx="8183" formatCode="General">
                  <c:v>8.1836767196655202</c:v>
                </c:pt>
                <c:pt idx="8184" formatCode="General">
                  <c:v>8.1846771240234304</c:v>
                </c:pt>
                <c:pt idx="8185" formatCode="General">
                  <c:v>8.1856775283813406</c:v>
                </c:pt>
                <c:pt idx="8186" formatCode="General">
                  <c:v>8.1866779327392507</c:v>
                </c:pt>
                <c:pt idx="8187" formatCode="General">
                  <c:v>8.1876783370971609</c:v>
                </c:pt>
                <c:pt idx="8188" formatCode="General">
                  <c:v>8.1886787414550692</c:v>
                </c:pt>
                <c:pt idx="8189" formatCode="General">
                  <c:v>8.1896791458129794</c:v>
                </c:pt>
                <c:pt idx="8190" formatCode="General">
                  <c:v>8.1906795501708896</c:v>
                </c:pt>
                <c:pt idx="8191" formatCode="General">
                  <c:v>8.1916799545287997</c:v>
                </c:pt>
                <c:pt idx="8192" formatCode="General">
                  <c:v>8.1926803588867099</c:v>
                </c:pt>
                <c:pt idx="8193" formatCode="General">
                  <c:v>8.19368076324462</c:v>
                </c:pt>
                <c:pt idx="8194" formatCode="General">
                  <c:v>8.1946811676025302</c:v>
                </c:pt>
                <c:pt idx="8195" formatCode="General">
                  <c:v>8.1956815719604403</c:v>
                </c:pt>
                <c:pt idx="8196" formatCode="General">
                  <c:v>8.1966819763183505</c:v>
                </c:pt>
                <c:pt idx="8197" formatCode="General">
                  <c:v>8.1976823806762606</c:v>
                </c:pt>
                <c:pt idx="8198" formatCode="General">
                  <c:v>8.1986827850341708</c:v>
                </c:pt>
                <c:pt idx="8199" formatCode="General">
                  <c:v>8.1996831893920792</c:v>
                </c:pt>
                <c:pt idx="8200" formatCode="General">
                  <c:v>8.20068359375</c:v>
                </c:pt>
                <c:pt idx="8201" formatCode="General">
                  <c:v>8.2016839981079102</c:v>
                </c:pt>
                <c:pt idx="8202" formatCode="General">
                  <c:v>8.2026844024658203</c:v>
                </c:pt>
                <c:pt idx="8203" formatCode="General">
                  <c:v>8.2036848068237305</c:v>
                </c:pt>
                <c:pt idx="8204" formatCode="General">
                  <c:v>8.2046852111816406</c:v>
                </c:pt>
                <c:pt idx="8205" formatCode="General">
                  <c:v>8.2056856155395508</c:v>
                </c:pt>
                <c:pt idx="8206" formatCode="General">
                  <c:v>8.2066860198974592</c:v>
                </c:pt>
                <c:pt idx="8207" formatCode="General">
                  <c:v>8.2076864242553693</c:v>
                </c:pt>
                <c:pt idx="8208" formatCode="General">
                  <c:v>8.2086868286132795</c:v>
                </c:pt>
                <c:pt idx="8209" formatCode="General">
                  <c:v>8.2096872329711896</c:v>
                </c:pt>
                <c:pt idx="8210" formatCode="General">
                  <c:v>8.2106876373290998</c:v>
                </c:pt>
                <c:pt idx="8211" formatCode="General">
                  <c:v>8.2116880416870099</c:v>
                </c:pt>
                <c:pt idx="8212" formatCode="General">
                  <c:v>8.2126884460449201</c:v>
                </c:pt>
                <c:pt idx="8213" formatCode="General">
                  <c:v>8.2136888504028303</c:v>
                </c:pt>
                <c:pt idx="8214" formatCode="General">
                  <c:v>8.2146892547607404</c:v>
                </c:pt>
                <c:pt idx="8215" formatCode="General">
                  <c:v>8.2156896591186506</c:v>
                </c:pt>
                <c:pt idx="8216" formatCode="General">
                  <c:v>8.2166900634765607</c:v>
                </c:pt>
                <c:pt idx="8217" formatCode="General">
                  <c:v>8.2176904678344709</c:v>
                </c:pt>
                <c:pt idx="8218" formatCode="General">
                  <c:v>8.2186908721923793</c:v>
                </c:pt>
                <c:pt idx="8219" formatCode="General">
                  <c:v>8.2196912765502894</c:v>
                </c:pt>
                <c:pt idx="8220" formatCode="General">
                  <c:v>8.2206916809081996</c:v>
                </c:pt>
                <c:pt idx="8221" formatCode="General">
                  <c:v>8.2216920852661097</c:v>
                </c:pt>
                <c:pt idx="8222" formatCode="General">
                  <c:v>8.2226924896240199</c:v>
                </c:pt>
                <c:pt idx="8223" formatCode="General">
                  <c:v>8.22369289398193</c:v>
                </c:pt>
                <c:pt idx="8224" formatCode="General">
                  <c:v>8.2246932983398402</c:v>
                </c:pt>
                <c:pt idx="8225" formatCode="General">
                  <c:v>8.2256937026977504</c:v>
                </c:pt>
                <c:pt idx="8226" formatCode="General">
                  <c:v>8.2266941070556605</c:v>
                </c:pt>
                <c:pt idx="8227" formatCode="General">
                  <c:v>8.2276945114135707</c:v>
                </c:pt>
                <c:pt idx="8228" formatCode="General">
                  <c:v>8.2286949157714808</c:v>
                </c:pt>
                <c:pt idx="8229" formatCode="General">
                  <c:v>8.2296953201293892</c:v>
                </c:pt>
                <c:pt idx="8230" formatCode="General">
                  <c:v>8.2306957244872994</c:v>
                </c:pt>
                <c:pt idx="8231" formatCode="General">
                  <c:v>8.2316961288452095</c:v>
                </c:pt>
                <c:pt idx="8232" formatCode="General">
                  <c:v>8.2326965332031197</c:v>
                </c:pt>
                <c:pt idx="8233" formatCode="General">
                  <c:v>8.2336969375610298</c:v>
                </c:pt>
                <c:pt idx="8234" formatCode="General">
                  <c:v>8.23469734191894</c:v>
                </c:pt>
                <c:pt idx="8235" formatCode="General">
                  <c:v>8.2356977462768501</c:v>
                </c:pt>
                <c:pt idx="8236" formatCode="General">
                  <c:v>8.2366981506347603</c:v>
                </c:pt>
                <c:pt idx="8237" formatCode="General">
                  <c:v>8.2376985549926705</c:v>
                </c:pt>
                <c:pt idx="8238" formatCode="General">
                  <c:v>8.2386989593505806</c:v>
                </c:pt>
                <c:pt idx="8239" formatCode="General">
                  <c:v>8.2396993637084908</c:v>
                </c:pt>
                <c:pt idx="8240" formatCode="General">
                  <c:v>8.2406997680663991</c:v>
                </c:pt>
                <c:pt idx="8241" formatCode="General">
                  <c:v>8.2417001724243093</c:v>
                </c:pt>
                <c:pt idx="8242" formatCode="General">
                  <c:v>8.2427005767822195</c:v>
                </c:pt>
                <c:pt idx="8243" formatCode="General">
                  <c:v>8.2437009811401296</c:v>
                </c:pt>
                <c:pt idx="8244" formatCode="General">
                  <c:v>8.2447013854980398</c:v>
                </c:pt>
                <c:pt idx="8245" formatCode="General">
                  <c:v>8.2457017898559499</c:v>
                </c:pt>
                <c:pt idx="8246" formatCode="General">
                  <c:v>8.2467021942138601</c:v>
                </c:pt>
                <c:pt idx="8247" formatCode="General">
                  <c:v>8.2477025985717702</c:v>
                </c:pt>
                <c:pt idx="8248" formatCode="General">
                  <c:v>8.2487030029296804</c:v>
                </c:pt>
                <c:pt idx="8249" formatCode="General">
                  <c:v>8.2497034072875906</c:v>
                </c:pt>
                <c:pt idx="8250" formatCode="General">
                  <c:v>8.2507038116455007</c:v>
                </c:pt>
                <c:pt idx="8251" formatCode="General">
                  <c:v>8.2517042160034109</c:v>
                </c:pt>
                <c:pt idx="8252" formatCode="General">
                  <c:v>8.2527046203613192</c:v>
                </c:pt>
                <c:pt idx="8253" formatCode="General">
                  <c:v>8.2537050247192294</c:v>
                </c:pt>
                <c:pt idx="8254" formatCode="General">
                  <c:v>8.2547054290771396</c:v>
                </c:pt>
                <c:pt idx="8255" formatCode="General">
                  <c:v>8.2557058334350497</c:v>
                </c:pt>
                <c:pt idx="8256" formatCode="General">
                  <c:v>8.2567062377929599</c:v>
                </c:pt>
                <c:pt idx="8257" formatCode="General">
                  <c:v>8.25770664215087</c:v>
                </c:pt>
                <c:pt idx="8258" formatCode="General">
                  <c:v>8.2587070465087802</c:v>
                </c:pt>
                <c:pt idx="8259" formatCode="General">
                  <c:v>8.2597074508666903</c:v>
                </c:pt>
                <c:pt idx="8260" formatCode="General">
                  <c:v>8.2607078552246005</c:v>
                </c:pt>
                <c:pt idx="8261" formatCode="General">
                  <c:v>8.2617082595825106</c:v>
                </c:pt>
                <c:pt idx="8262" formatCode="General">
                  <c:v>8.2627086639404208</c:v>
                </c:pt>
                <c:pt idx="8263" formatCode="General">
                  <c:v>8.2637090682983292</c:v>
                </c:pt>
                <c:pt idx="8264" formatCode="General">
                  <c:v>8.26470947265625</c:v>
                </c:pt>
                <c:pt idx="8265" formatCode="General">
                  <c:v>8.2657098770141602</c:v>
                </c:pt>
                <c:pt idx="8266" formatCode="General">
                  <c:v>8.2667102813720703</c:v>
                </c:pt>
                <c:pt idx="8267" formatCode="General">
                  <c:v>8.2677106857299805</c:v>
                </c:pt>
                <c:pt idx="8268" formatCode="General">
                  <c:v>8.2687110900878906</c:v>
                </c:pt>
                <c:pt idx="8269" formatCode="General">
                  <c:v>8.2697114944458008</c:v>
                </c:pt>
                <c:pt idx="8270" formatCode="General">
                  <c:v>8.2707118988037092</c:v>
                </c:pt>
                <c:pt idx="8271" formatCode="General">
                  <c:v>8.2717123031616193</c:v>
                </c:pt>
                <c:pt idx="8272" formatCode="General">
                  <c:v>8.2727127075195295</c:v>
                </c:pt>
                <c:pt idx="8273" formatCode="General">
                  <c:v>8.2737131118774396</c:v>
                </c:pt>
                <c:pt idx="8274" formatCode="General">
                  <c:v>8.2747135162353498</c:v>
                </c:pt>
                <c:pt idx="8275" formatCode="General">
                  <c:v>8.2757139205932599</c:v>
                </c:pt>
                <c:pt idx="8276" formatCode="General">
                  <c:v>8.2767143249511701</c:v>
                </c:pt>
                <c:pt idx="8277" formatCode="General">
                  <c:v>8.2777147293090803</c:v>
                </c:pt>
                <c:pt idx="8278" formatCode="General">
                  <c:v>8.2787151336669904</c:v>
                </c:pt>
                <c:pt idx="8279" formatCode="General">
                  <c:v>8.2797155380249006</c:v>
                </c:pt>
                <c:pt idx="8280" formatCode="General">
                  <c:v>8.2807159423828107</c:v>
                </c:pt>
                <c:pt idx="8281" formatCode="General">
                  <c:v>8.2817163467407209</c:v>
                </c:pt>
                <c:pt idx="8282" formatCode="General">
                  <c:v>8.2827167510986293</c:v>
                </c:pt>
                <c:pt idx="8283" formatCode="General">
                  <c:v>8.2837171554565394</c:v>
                </c:pt>
                <c:pt idx="8284" formatCode="General">
                  <c:v>8.2847175598144496</c:v>
                </c:pt>
                <c:pt idx="8285" formatCode="General">
                  <c:v>8.2857179641723597</c:v>
                </c:pt>
                <c:pt idx="8286" formatCode="General">
                  <c:v>8.2867183685302699</c:v>
                </c:pt>
                <c:pt idx="8287" formatCode="General">
                  <c:v>8.28771877288818</c:v>
                </c:pt>
                <c:pt idx="8288" formatCode="General">
                  <c:v>8.2887191772460902</c:v>
                </c:pt>
                <c:pt idx="8289" formatCode="General">
                  <c:v>8.2897195816040004</c:v>
                </c:pt>
                <c:pt idx="8290" formatCode="General">
                  <c:v>8.2907199859619105</c:v>
                </c:pt>
                <c:pt idx="8291" formatCode="General">
                  <c:v>8.2917203903198207</c:v>
                </c:pt>
                <c:pt idx="8292" formatCode="General">
                  <c:v>8.2927207946777308</c:v>
                </c:pt>
                <c:pt idx="8293" formatCode="General">
                  <c:v>8.2937211990356392</c:v>
                </c:pt>
                <c:pt idx="8294" formatCode="General">
                  <c:v>8.2947216033935494</c:v>
                </c:pt>
                <c:pt idx="8295" formatCode="General">
                  <c:v>8.2957220077514595</c:v>
                </c:pt>
                <c:pt idx="8296" formatCode="General">
                  <c:v>8.2967224121093697</c:v>
                </c:pt>
                <c:pt idx="8297" formatCode="General">
                  <c:v>8.2977228164672798</c:v>
                </c:pt>
                <c:pt idx="8298" formatCode="General">
                  <c:v>8.29872322082519</c:v>
                </c:pt>
                <c:pt idx="8299" formatCode="General">
                  <c:v>8.2997236251831001</c:v>
                </c:pt>
                <c:pt idx="8300" formatCode="General">
                  <c:v>8.3007240295410103</c:v>
                </c:pt>
                <c:pt idx="8301" formatCode="General">
                  <c:v>8.3017244338989205</c:v>
                </c:pt>
                <c:pt idx="8302" formatCode="General">
                  <c:v>8.3027248382568306</c:v>
                </c:pt>
                <c:pt idx="8303" formatCode="General">
                  <c:v>8.3037252426147408</c:v>
                </c:pt>
                <c:pt idx="8304" formatCode="General">
                  <c:v>8.3047256469726491</c:v>
                </c:pt>
                <c:pt idx="8305" formatCode="General">
                  <c:v>8.3057260513305593</c:v>
                </c:pt>
                <c:pt idx="8306" formatCode="General">
                  <c:v>8.3067264556884695</c:v>
                </c:pt>
                <c:pt idx="8307" formatCode="General">
                  <c:v>8.3077268600463796</c:v>
                </c:pt>
                <c:pt idx="8308" formatCode="General">
                  <c:v>8.3087272644042898</c:v>
                </c:pt>
                <c:pt idx="8309" formatCode="General">
                  <c:v>8.3097276687621999</c:v>
                </c:pt>
                <c:pt idx="8310" formatCode="General">
                  <c:v>8.3107280731201101</c:v>
                </c:pt>
                <c:pt idx="8311" formatCode="General">
                  <c:v>8.3117284774780202</c:v>
                </c:pt>
                <c:pt idx="8312" formatCode="General">
                  <c:v>8.3127288818359304</c:v>
                </c:pt>
                <c:pt idx="8313" formatCode="General">
                  <c:v>8.3137292861938406</c:v>
                </c:pt>
                <c:pt idx="8314" formatCode="General">
                  <c:v>8.3147296905517507</c:v>
                </c:pt>
                <c:pt idx="8315" formatCode="General">
                  <c:v>8.3157300949096609</c:v>
                </c:pt>
                <c:pt idx="8316" formatCode="General">
                  <c:v>8.3167304992675692</c:v>
                </c:pt>
                <c:pt idx="8317" formatCode="General">
                  <c:v>8.3177309036254794</c:v>
                </c:pt>
                <c:pt idx="8318" formatCode="General">
                  <c:v>8.3187313079833896</c:v>
                </c:pt>
                <c:pt idx="8319" formatCode="General">
                  <c:v>8.3197317123412997</c:v>
                </c:pt>
                <c:pt idx="8320" formatCode="General">
                  <c:v>8.3207321166992099</c:v>
                </c:pt>
                <c:pt idx="8321" formatCode="General">
                  <c:v>8.32173252105712</c:v>
                </c:pt>
                <c:pt idx="8322" formatCode="General">
                  <c:v>8.3227329254150302</c:v>
                </c:pt>
                <c:pt idx="8323" formatCode="General">
                  <c:v>8.3237333297729403</c:v>
                </c:pt>
                <c:pt idx="8324" formatCode="General">
                  <c:v>8.3247337341308505</c:v>
                </c:pt>
                <c:pt idx="8325" formatCode="General">
                  <c:v>8.3257341384887606</c:v>
                </c:pt>
                <c:pt idx="8326" formatCode="General">
                  <c:v>8.3267345428466708</c:v>
                </c:pt>
                <c:pt idx="8327" formatCode="General">
                  <c:v>8.3277349472045792</c:v>
                </c:pt>
                <c:pt idx="8328" formatCode="General">
                  <c:v>8.3287353515625</c:v>
                </c:pt>
                <c:pt idx="8329" formatCode="General">
                  <c:v>8.3297357559204102</c:v>
                </c:pt>
                <c:pt idx="8330" formatCode="General">
                  <c:v>8.3307361602783203</c:v>
                </c:pt>
                <c:pt idx="8331" formatCode="General">
                  <c:v>8.3317365646362305</c:v>
                </c:pt>
                <c:pt idx="8332" formatCode="General">
                  <c:v>8.3327369689941406</c:v>
                </c:pt>
                <c:pt idx="8333" formatCode="General">
                  <c:v>8.3337373733520508</c:v>
                </c:pt>
                <c:pt idx="8334" formatCode="General">
                  <c:v>8.3347377777099592</c:v>
                </c:pt>
                <c:pt idx="8335" formatCode="General">
                  <c:v>8.3357381820678693</c:v>
                </c:pt>
                <c:pt idx="8336" formatCode="General">
                  <c:v>8.3367385864257795</c:v>
                </c:pt>
                <c:pt idx="8337" formatCode="General">
                  <c:v>8.3377389907836896</c:v>
                </c:pt>
                <c:pt idx="8338" formatCode="General">
                  <c:v>8.3387393951415998</c:v>
                </c:pt>
                <c:pt idx="8339" formatCode="General">
                  <c:v>8.3397397994995099</c:v>
                </c:pt>
                <c:pt idx="8340" formatCode="General">
                  <c:v>8.3407402038574201</c:v>
                </c:pt>
                <c:pt idx="8341" formatCode="General">
                  <c:v>8.3417406082153303</c:v>
                </c:pt>
                <c:pt idx="8342" formatCode="General">
                  <c:v>8.3427410125732404</c:v>
                </c:pt>
                <c:pt idx="8343" formatCode="General">
                  <c:v>8.3437414169311506</c:v>
                </c:pt>
                <c:pt idx="8344" formatCode="General">
                  <c:v>8.3447418212890607</c:v>
                </c:pt>
                <c:pt idx="8345" formatCode="General">
                  <c:v>8.3457422256469709</c:v>
                </c:pt>
                <c:pt idx="8346" formatCode="General">
                  <c:v>8.3467426300048793</c:v>
                </c:pt>
                <c:pt idx="8347" formatCode="General">
                  <c:v>8.3477430343627894</c:v>
                </c:pt>
                <c:pt idx="8348" formatCode="General">
                  <c:v>8.3487434387206996</c:v>
                </c:pt>
                <c:pt idx="8349" formatCode="General">
                  <c:v>8.3497438430786097</c:v>
                </c:pt>
                <c:pt idx="8350" formatCode="General">
                  <c:v>8.3507442474365199</c:v>
                </c:pt>
                <c:pt idx="8351" formatCode="General">
                  <c:v>8.35174465179443</c:v>
                </c:pt>
                <c:pt idx="8352" formatCode="General">
                  <c:v>8.3527450561523402</c:v>
                </c:pt>
                <c:pt idx="8353" formatCode="General">
                  <c:v>8.3537454605102504</c:v>
                </c:pt>
                <c:pt idx="8354" formatCode="General">
                  <c:v>8.3547458648681605</c:v>
                </c:pt>
                <c:pt idx="8355" formatCode="General">
                  <c:v>8.3557462692260707</c:v>
                </c:pt>
                <c:pt idx="8356" formatCode="General">
                  <c:v>8.3567466735839808</c:v>
                </c:pt>
                <c:pt idx="8357" formatCode="General">
                  <c:v>8.3577470779418892</c:v>
                </c:pt>
                <c:pt idx="8358" formatCode="General">
                  <c:v>8.3587474822997994</c:v>
                </c:pt>
                <c:pt idx="8359" formatCode="General">
                  <c:v>8.3597478866577095</c:v>
                </c:pt>
                <c:pt idx="8360" formatCode="General">
                  <c:v>8.3607482910156197</c:v>
                </c:pt>
                <c:pt idx="8361" formatCode="General">
                  <c:v>8.3617486953735298</c:v>
                </c:pt>
                <c:pt idx="8362" formatCode="General">
                  <c:v>8.36274909973144</c:v>
                </c:pt>
                <c:pt idx="8363" formatCode="General">
                  <c:v>8.3637495040893501</c:v>
                </c:pt>
                <c:pt idx="8364" formatCode="General">
                  <c:v>8.3647499084472603</c:v>
                </c:pt>
                <c:pt idx="8365" formatCode="General">
                  <c:v>8.3657503128051705</c:v>
                </c:pt>
                <c:pt idx="8366" formatCode="General">
                  <c:v>8.3667507171630806</c:v>
                </c:pt>
                <c:pt idx="8367" formatCode="General">
                  <c:v>8.3677511215209908</c:v>
                </c:pt>
                <c:pt idx="8368" formatCode="General">
                  <c:v>8.3687515258788991</c:v>
                </c:pt>
                <c:pt idx="8369" formatCode="General">
                  <c:v>8.3697519302368093</c:v>
                </c:pt>
                <c:pt idx="8370" formatCode="General">
                  <c:v>8.3707523345947195</c:v>
                </c:pt>
                <c:pt idx="8371" formatCode="General">
                  <c:v>8.3717527389526296</c:v>
                </c:pt>
                <c:pt idx="8372" formatCode="General">
                  <c:v>8.3727531433105398</c:v>
                </c:pt>
                <c:pt idx="8373" formatCode="General">
                  <c:v>8.3737535476684499</c:v>
                </c:pt>
                <c:pt idx="8374" formatCode="General">
                  <c:v>8.3747539520263601</c:v>
                </c:pt>
                <c:pt idx="8375" formatCode="General">
                  <c:v>8.3757543563842702</c:v>
                </c:pt>
                <c:pt idx="8376" formatCode="General">
                  <c:v>8.3767547607421804</c:v>
                </c:pt>
                <c:pt idx="8377" formatCode="General">
                  <c:v>8.3777551651000906</c:v>
                </c:pt>
                <c:pt idx="8378" formatCode="General">
                  <c:v>8.3787555694580007</c:v>
                </c:pt>
                <c:pt idx="8379" formatCode="General">
                  <c:v>8.3797559738159109</c:v>
                </c:pt>
                <c:pt idx="8380" formatCode="General">
                  <c:v>8.3807563781738192</c:v>
                </c:pt>
                <c:pt idx="8381" formatCode="General">
                  <c:v>8.3817567825317294</c:v>
                </c:pt>
                <c:pt idx="8382" formatCode="General">
                  <c:v>8.3827571868896396</c:v>
                </c:pt>
                <c:pt idx="8383" formatCode="General">
                  <c:v>8.3837575912475497</c:v>
                </c:pt>
                <c:pt idx="8384" formatCode="General">
                  <c:v>8.3847579956054599</c:v>
                </c:pt>
                <c:pt idx="8385" formatCode="General">
                  <c:v>8.38575839996337</c:v>
                </c:pt>
                <c:pt idx="8386" formatCode="General">
                  <c:v>8.3867588043212802</c:v>
                </c:pt>
                <c:pt idx="8387" formatCode="General">
                  <c:v>8.3877592086791903</c:v>
                </c:pt>
                <c:pt idx="8388" formatCode="General">
                  <c:v>8.3887596130371005</c:v>
                </c:pt>
                <c:pt idx="8389" formatCode="General">
                  <c:v>8.3897600173950106</c:v>
                </c:pt>
                <c:pt idx="8390" formatCode="General">
                  <c:v>8.3907604217529208</c:v>
                </c:pt>
                <c:pt idx="8391" formatCode="General">
                  <c:v>8.3917608261108292</c:v>
                </c:pt>
                <c:pt idx="8392" formatCode="General">
                  <c:v>8.39276123046875</c:v>
                </c:pt>
                <c:pt idx="8393" formatCode="General">
                  <c:v>8.3937616348266602</c:v>
                </c:pt>
                <c:pt idx="8394" formatCode="General">
                  <c:v>8.3947620391845703</c:v>
                </c:pt>
                <c:pt idx="8395" formatCode="General">
                  <c:v>8.3957624435424805</c:v>
                </c:pt>
                <c:pt idx="8396" formatCode="General">
                  <c:v>8.3967628479003906</c:v>
                </c:pt>
                <c:pt idx="8397" formatCode="General">
                  <c:v>8.3977632522583008</c:v>
                </c:pt>
                <c:pt idx="8398" formatCode="General">
                  <c:v>8.3987636566162092</c:v>
                </c:pt>
                <c:pt idx="8399" formatCode="General">
                  <c:v>8.3997640609741193</c:v>
                </c:pt>
                <c:pt idx="8400" formatCode="General">
                  <c:v>8.4007644653320295</c:v>
                </c:pt>
                <c:pt idx="8401" formatCode="General">
                  <c:v>8.4017648696899396</c:v>
                </c:pt>
                <c:pt idx="8402" formatCode="General">
                  <c:v>8.4027652740478498</c:v>
                </c:pt>
                <c:pt idx="8403" formatCode="General">
                  <c:v>8.4037656784057599</c:v>
                </c:pt>
                <c:pt idx="8404" formatCode="General">
                  <c:v>8.4047660827636701</c:v>
                </c:pt>
                <c:pt idx="8405" formatCode="General">
                  <c:v>8.4057664871215803</c:v>
                </c:pt>
                <c:pt idx="8406" formatCode="General">
                  <c:v>8.4067668914794904</c:v>
                </c:pt>
                <c:pt idx="8407" formatCode="General">
                  <c:v>8.4077672958374006</c:v>
                </c:pt>
                <c:pt idx="8408" formatCode="General">
                  <c:v>8.4087677001953107</c:v>
                </c:pt>
                <c:pt idx="8409" formatCode="General">
                  <c:v>8.4097681045532209</c:v>
                </c:pt>
                <c:pt idx="8410" formatCode="General">
                  <c:v>8.4107685089111293</c:v>
                </c:pt>
                <c:pt idx="8411" formatCode="General">
                  <c:v>8.4117689132690394</c:v>
                </c:pt>
                <c:pt idx="8412" formatCode="General">
                  <c:v>8.4127693176269496</c:v>
                </c:pt>
                <c:pt idx="8413" formatCode="General">
                  <c:v>8.4137697219848597</c:v>
                </c:pt>
                <c:pt idx="8414" formatCode="General">
                  <c:v>8.4147701263427699</c:v>
                </c:pt>
                <c:pt idx="8415" formatCode="General">
                  <c:v>8.41577053070068</c:v>
                </c:pt>
                <c:pt idx="8416" formatCode="General">
                  <c:v>8.4167709350585902</c:v>
                </c:pt>
                <c:pt idx="8417" formatCode="General">
                  <c:v>8.4177713394165004</c:v>
                </c:pt>
                <c:pt idx="8418" formatCode="General">
                  <c:v>8.4187717437744105</c:v>
                </c:pt>
                <c:pt idx="8419" formatCode="General">
                  <c:v>8.4197721481323207</c:v>
                </c:pt>
                <c:pt idx="8420" formatCode="General">
                  <c:v>8.4207725524902308</c:v>
                </c:pt>
                <c:pt idx="8421" formatCode="General">
                  <c:v>8.4217729568481392</c:v>
                </c:pt>
                <c:pt idx="8422" formatCode="General">
                  <c:v>8.4227733612060494</c:v>
                </c:pt>
                <c:pt idx="8423" formatCode="General">
                  <c:v>8.4237737655639595</c:v>
                </c:pt>
                <c:pt idx="8424" formatCode="General">
                  <c:v>8.4247741699218697</c:v>
                </c:pt>
                <c:pt idx="8425" formatCode="General">
                  <c:v>8.4257745742797798</c:v>
                </c:pt>
                <c:pt idx="8426" formatCode="General">
                  <c:v>8.42677497863769</c:v>
                </c:pt>
                <c:pt idx="8427" formatCode="General">
                  <c:v>8.4277753829956001</c:v>
                </c:pt>
                <c:pt idx="8428" formatCode="General">
                  <c:v>8.4287757873535103</c:v>
                </c:pt>
                <c:pt idx="8429" formatCode="General">
                  <c:v>8.4297761917114205</c:v>
                </c:pt>
                <c:pt idx="8430" formatCode="General">
                  <c:v>8.4307765960693306</c:v>
                </c:pt>
                <c:pt idx="8431" formatCode="General">
                  <c:v>8.4317770004272408</c:v>
                </c:pt>
                <c:pt idx="8432" formatCode="General">
                  <c:v>8.4327774047851491</c:v>
                </c:pt>
                <c:pt idx="8433" formatCode="General">
                  <c:v>8.4337778091430593</c:v>
                </c:pt>
                <c:pt idx="8434" formatCode="General">
                  <c:v>8.4347782135009695</c:v>
                </c:pt>
                <c:pt idx="8435" formatCode="General">
                  <c:v>8.4357786178588796</c:v>
                </c:pt>
                <c:pt idx="8436" formatCode="General">
                  <c:v>8.4367790222167898</c:v>
                </c:pt>
                <c:pt idx="8437" formatCode="General">
                  <c:v>8.4377794265746999</c:v>
                </c:pt>
                <c:pt idx="8438" formatCode="General">
                  <c:v>8.4387798309326101</c:v>
                </c:pt>
                <c:pt idx="8439" formatCode="General">
                  <c:v>8.4397802352905202</c:v>
                </c:pt>
                <c:pt idx="8440" formatCode="General">
                  <c:v>8.4407806396484304</c:v>
                </c:pt>
                <c:pt idx="8441" formatCode="General">
                  <c:v>8.4417810440063406</c:v>
                </c:pt>
                <c:pt idx="8442" formatCode="General">
                  <c:v>8.4427814483642507</c:v>
                </c:pt>
                <c:pt idx="8443" formatCode="General">
                  <c:v>8.4437818527221609</c:v>
                </c:pt>
                <c:pt idx="8444" formatCode="General">
                  <c:v>8.4447822570800692</c:v>
                </c:pt>
                <c:pt idx="8445" formatCode="General">
                  <c:v>8.4457826614379794</c:v>
                </c:pt>
                <c:pt idx="8446" formatCode="General">
                  <c:v>8.4467830657958896</c:v>
                </c:pt>
                <c:pt idx="8447" formatCode="General">
                  <c:v>8.4477834701537997</c:v>
                </c:pt>
                <c:pt idx="8448" formatCode="General">
                  <c:v>8.4487838745117099</c:v>
                </c:pt>
                <c:pt idx="8449" formatCode="General">
                  <c:v>8.44978427886962</c:v>
                </c:pt>
                <c:pt idx="8450" formatCode="General">
                  <c:v>8.4507846832275302</c:v>
                </c:pt>
                <c:pt idx="8451" formatCode="General">
                  <c:v>8.4517850875854403</c:v>
                </c:pt>
                <c:pt idx="8452" formatCode="General">
                  <c:v>8.4527854919433505</c:v>
                </c:pt>
                <c:pt idx="8453" formatCode="General">
                  <c:v>8.4537858963012606</c:v>
                </c:pt>
                <c:pt idx="8454" formatCode="General">
                  <c:v>8.4547863006591708</c:v>
                </c:pt>
                <c:pt idx="8455" formatCode="General">
                  <c:v>8.4557867050170792</c:v>
                </c:pt>
                <c:pt idx="8456" formatCode="General">
                  <c:v>8.456787109375</c:v>
                </c:pt>
                <c:pt idx="8457" formatCode="General">
                  <c:v>8.4577875137329102</c:v>
                </c:pt>
                <c:pt idx="8458" formatCode="General">
                  <c:v>8.4587879180908203</c:v>
                </c:pt>
                <c:pt idx="8459" formatCode="General">
                  <c:v>8.4597883224487305</c:v>
                </c:pt>
                <c:pt idx="8460" formatCode="General">
                  <c:v>8.4607887268066406</c:v>
                </c:pt>
                <c:pt idx="8461" formatCode="General">
                  <c:v>8.4617891311645508</c:v>
                </c:pt>
                <c:pt idx="8462" formatCode="General">
                  <c:v>8.4627895355224592</c:v>
                </c:pt>
                <c:pt idx="8463" formatCode="General">
                  <c:v>8.4637899398803693</c:v>
                </c:pt>
                <c:pt idx="8464" formatCode="General">
                  <c:v>8.4647903442382795</c:v>
                </c:pt>
                <c:pt idx="8465" formatCode="General">
                  <c:v>8.4657907485961896</c:v>
                </c:pt>
                <c:pt idx="8466" formatCode="General">
                  <c:v>8.4667911529540998</c:v>
                </c:pt>
                <c:pt idx="8467" formatCode="General">
                  <c:v>8.4677915573120099</c:v>
                </c:pt>
                <c:pt idx="8468" formatCode="General">
                  <c:v>8.4687919616699201</c:v>
                </c:pt>
                <c:pt idx="8469" formatCode="General">
                  <c:v>8.4697923660278303</c:v>
                </c:pt>
                <c:pt idx="8470" formatCode="General">
                  <c:v>8.4707927703857404</c:v>
                </c:pt>
                <c:pt idx="8471" formatCode="General">
                  <c:v>8.4717931747436506</c:v>
                </c:pt>
                <c:pt idx="8472" formatCode="General">
                  <c:v>8.4727935791015607</c:v>
                </c:pt>
                <c:pt idx="8473" formatCode="General">
                  <c:v>8.4737939834594709</c:v>
                </c:pt>
                <c:pt idx="8474" formatCode="General">
                  <c:v>8.4747943878173793</c:v>
                </c:pt>
                <c:pt idx="8475" formatCode="General">
                  <c:v>8.4757947921752894</c:v>
                </c:pt>
                <c:pt idx="8476" formatCode="General">
                  <c:v>8.4767951965331996</c:v>
                </c:pt>
                <c:pt idx="8477" formatCode="General">
                  <c:v>8.4777956008911097</c:v>
                </c:pt>
                <c:pt idx="8478" formatCode="General">
                  <c:v>8.4787960052490199</c:v>
                </c:pt>
                <c:pt idx="8479" formatCode="General">
                  <c:v>8.47979640960693</c:v>
                </c:pt>
                <c:pt idx="8480" formatCode="General">
                  <c:v>8.4807968139648402</c:v>
                </c:pt>
                <c:pt idx="8481" formatCode="General">
                  <c:v>8.4817972183227504</c:v>
                </c:pt>
                <c:pt idx="8482" formatCode="General">
                  <c:v>8.4827976226806605</c:v>
                </c:pt>
                <c:pt idx="8483" formatCode="General">
                  <c:v>8.4837980270385707</c:v>
                </c:pt>
                <c:pt idx="8484" formatCode="General">
                  <c:v>8.4847984313964808</c:v>
                </c:pt>
                <c:pt idx="8485" formatCode="General">
                  <c:v>8.4857988357543892</c:v>
                </c:pt>
                <c:pt idx="8486" formatCode="General">
                  <c:v>8.4867992401122994</c:v>
                </c:pt>
                <c:pt idx="8487" formatCode="General">
                  <c:v>8.4877996444702095</c:v>
                </c:pt>
                <c:pt idx="8488" formatCode="General">
                  <c:v>8.4888000488281197</c:v>
                </c:pt>
                <c:pt idx="8489" formatCode="General">
                  <c:v>8.4898004531860298</c:v>
                </c:pt>
                <c:pt idx="8490" formatCode="General">
                  <c:v>8.49080085754394</c:v>
                </c:pt>
                <c:pt idx="8491" formatCode="General">
                  <c:v>8.4918012619018501</c:v>
                </c:pt>
                <c:pt idx="8492" formatCode="General">
                  <c:v>8.4928016662597603</c:v>
                </c:pt>
                <c:pt idx="8493" formatCode="General">
                  <c:v>8.4938020706176705</c:v>
                </c:pt>
                <c:pt idx="8494" formatCode="General">
                  <c:v>8.4948024749755806</c:v>
                </c:pt>
                <c:pt idx="8495" formatCode="General">
                  <c:v>8.4958028793334908</c:v>
                </c:pt>
                <c:pt idx="8496" formatCode="General">
                  <c:v>8.4968032836913991</c:v>
                </c:pt>
                <c:pt idx="8497" formatCode="General">
                  <c:v>8.4978036880493093</c:v>
                </c:pt>
                <c:pt idx="8498" formatCode="General">
                  <c:v>8.4988040924072195</c:v>
                </c:pt>
                <c:pt idx="8499" formatCode="General">
                  <c:v>8.4998044967651296</c:v>
                </c:pt>
                <c:pt idx="8500" formatCode="General">
                  <c:v>8.5008049011230398</c:v>
                </c:pt>
                <c:pt idx="8501" formatCode="General">
                  <c:v>8.5018053054809499</c:v>
                </c:pt>
                <c:pt idx="8502" formatCode="General">
                  <c:v>8.5028057098388601</c:v>
                </c:pt>
                <c:pt idx="8503" formatCode="General">
                  <c:v>8.5038061141967702</c:v>
                </c:pt>
                <c:pt idx="8504" formatCode="General">
                  <c:v>8.5048065185546804</c:v>
                </c:pt>
                <c:pt idx="8505" formatCode="General">
                  <c:v>8.5058069229125906</c:v>
                </c:pt>
                <c:pt idx="8506" formatCode="General">
                  <c:v>8.5068073272705007</c:v>
                </c:pt>
                <c:pt idx="8507" formatCode="General">
                  <c:v>8.5078077316284109</c:v>
                </c:pt>
                <c:pt idx="8508" formatCode="General">
                  <c:v>8.5088081359863192</c:v>
                </c:pt>
                <c:pt idx="8509" formatCode="General">
                  <c:v>8.5098085403442294</c:v>
                </c:pt>
                <c:pt idx="8510" formatCode="General">
                  <c:v>8.5108089447021396</c:v>
                </c:pt>
                <c:pt idx="8511" formatCode="General">
                  <c:v>8.5118093490600497</c:v>
                </c:pt>
                <c:pt idx="8512" formatCode="General">
                  <c:v>8.5128097534179599</c:v>
                </c:pt>
                <c:pt idx="8513" formatCode="General">
                  <c:v>8.51381015777587</c:v>
                </c:pt>
                <c:pt idx="8514" formatCode="General">
                  <c:v>8.5148105621337802</c:v>
                </c:pt>
                <c:pt idx="8515" formatCode="General">
                  <c:v>8.5158109664916903</c:v>
                </c:pt>
                <c:pt idx="8516" formatCode="General">
                  <c:v>8.5168113708496005</c:v>
                </c:pt>
                <c:pt idx="8517" formatCode="General">
                  <c:v>8.5178117752075106</c:v>
                </c:pt>
                <c:pt idx="8518" formatCode="General">
                  <c:v>8.5188121795654208</c:v>
                </c:pt>
                <c:pt idx="8519" formatCode="General">
                  <c:v>8.5198125839233292</c:v>
                </c:pt>
                <c:pt idx="8520" formatCode="General">
                  <c:v>8.52081298828125</c:v>
                </c:pt>
                <c:pt idx="8521" formatCode="General">
                  <c:v>8.5218133926391602</c:v>
                </c:pt>
                <c:pt idx="8522" formatCode="General">
                  <c:v>8.5228137969970703</c:v>
                </c:pt>
                <c:pt idx="8523" formatCode="General">
                  <c:v>8.5238142013549805</c:v>
                </c:pt>
                <c:pt idx="8524" formatCode="General">
                  <c:v>8.5248146057128906</c:v>
                </c:pt>
                <c:pt idx="8525" formatCode="General">
                  <c:v>8.5258150100708008</c:v>
                </c:pt>
                <c:pt idx="8526" formatCode="General">
                  <c:v>8.5268154144287092</c:v>
                </c:pt>
                <c:pt idx="8527" formatCode="General">
                  <c:v>8.5278158187866193</c:v>
                </c:pt>
                <c:pt idx="8528" formatCode="General">
                  <c:v>8.5288162231445295</c:v>
                </c:pt>
                <c:pt idx="8529" formatCode="General">
                  <c:v>8.5298166275024396</c:v>
                </c:pt>
                <c:pt idx="8530" formatCode="General">
                  <c:v>8.5308170318603498</c:v>
                </c:pt>
                <c:pt idx="8531" formatCode="General">
                  <c:v>8.5318174362182599</c:v>
                </c:pt>
                <c:pt idx="8532" formatCode="General">
                  <c:v>8.5328178405761701</c:v>
                </c:pt>
                <c:pt idx="8533" formatCode="General">
                  <c:v>8.5338182449340803</c:v>
                </c:pt>
                <c:pt idx="8534" formatCode="General">
                  <c:v>8.5348186492919904</c:v>
                </c:pt>
                <c:pt idx="8535" formatCode="General">
                  <c:v>8.5358190536499006</c:v>
                </c:pt>
                <c:pt idx="8536" formatCode="General">
                  <c:v>8.5368194580078107</c:v>
                </c:pt>
                <c:pt idx="8537" formatCode="General">
                  <c:v>8.5378198623657209</c:v>
                </c:pt>
                <c:pt idx="8538" formatCode="General">
                  <c:v>8.5388202667236293</c:v>
                </c:pt>
                <c:pt idx="8539" formatCode="General">
                  <c:v>8.5398206710815394</c:v>
                </c:pt>
                <c:pt idx="8540" formatCode="General">
                  <c:v>8.5408210754394496</c:v>
                </c:pt>
                <c:pt idx="8541" formatCode="General">
                  <c:v>8.5418214797973597</c:v>
                </c:pt>
                <c:pt idx="8542" formatCode="General">
                  <c:v>8.5428218841552699</c:v>
                </c:pt>
                <c:pt idx="8543" formatCode="General">
                  <c:v>8.54382228851318</c:v>
                </c:pt>
                <c:pt idx="8544" formatCode="General">
                  <c:v>8.5448226928710902</c:v>
                </c:pt>
                <c:pt idx="8545" formatCode="General">
                  <c:v>8.5458230972290004</c:v>
                </c:pt>
                <c:pt idx="8546" formatCode="General">
                  <c:v>8.5468235015869105</c:v>
                </c:pt>
                <c:pt idx="8547" formatCode="General">
                  <c:v>8.5478239059448207</c:v>
                </c:pt>
                <c:pt idx="8548" formatCode="General">
                  <c:v>8.5488243103027308</c:v>
                </c:pt>
                <c:pt idx="8549" formatCode="General">
                  <c:v>8.5498247146606392</c:v>
                </c:pt>
                <c:pt idx="8550" formatCode="General">
                  <c:v>8.5508251190185494</c:v>
                </c:pt>
                <c:pt idx="8551" formatCode="General">
                  <c:v>8.5518255233764595</c:v>
                </c:pt>
                <c:pt idx="8552" formatCode="General">
                  <c:v>8.5528259277343697</c:v>
                </c:pt>
                <c:pt idx="8553" formatCode="General">
                  <c:v>8.5538263320922798</c:v>
                </c:pt>
                <c:pt idx="8554" formatCode="General">
                  <c:v>8.55482673645019</c:v>
                </c:pt>
                <c:pt idx="8555" formatCode="General">
                  <c:v>8.5558271408081001</c:v>
                </c:pt>
                <c:pt idx="8556" formatCode="General">
                  <c:v>8.5568275451660103</c:v>
                </c:pt>
                <c:pt idx="8557" formatCode="General">
                  <c:v>8.5578279495239205</c:v>
                </c:pt>
                <c:pt idx="8558" formatCode="General">
                  <c:v>8.5588283538818306</c:v>
                </c:pt>
                <c:pt idx="8559" formatCode="General">
                  <c:v>8.5598287582397408</c:v>
                </c:pt>
                <c:pt idx="8560" formatCode="General">
                  <c:v>8.5608291625976491</c:v>
                </c:pt>
                <c:pt idx="8561" formatCode="General">
                  <c:v>8.5618295669555593</c:v>
                </c:pt>
                <c:pt idx="8562" formatCode="General">
                  <c:v>8.5628299713134695</c:v>
                </c:pt>
                <c:pt idx="8563" formatCode="General">
                  <c:v>8.5638303756713796</c:v>
                </c:pt>
                <c:pt idx="8564" formatCode="General">
                  <c:v>8.5648307800292898</c:v>
                </c:pt>
                <c:pt idx="8565" formatCode="General">
                  <c:v>8.5658311843871999</c:v>
                </c:pt>
                <c:pt idx="8566" formatCode="General">
                  <c:v>8.5668315887451101</c:v>
                </c:pt>
                <c:pt idx="8567" formatCode="General">
                  <c:v>8.5678319931030202</c:v>
                </c:pt>
                <c:pt idx="8568" formatCode="General">
                  <c:v>8.5688323974609304</c:v>
                </c:pt>
                <c:pt idx="8569" formatCode="General">
                  <c:v>8.5698328018188406</c:v>
                </c:pt>
                <c:pt idx="8570" formatCode="General">
                  <c:v>8.5708332061767507</c:v>
                </c:pt>
                <c:pt idx="8571" formatCode="General">
                  <c:v>8.5718336105346609</c:v>
                </c:pt>
                <c:pt idx="8572" formatCode="General">
                  <c:v>8.5728340148925692</c:v>
                </c:pt>
                <c:pt idx="8573" formatCode="General">
                  <c:v>8.5738344192504794</c:v>
                </c:pt>
                <c:pt idx="8574" formatCode="General">
                  <c:v>8.5748348236083896</c:v>
                </c:pt>
                <c:pt idx="8575" formatCode="General">
                  <c:v>8.5758352279662997</c:v>
                </c:pt>
                <c:pt idx="8576" formatCode="General">
                  <c:v>8.5768356323242099</c:v>
                </c:pt>
                <c:pt idx="8577" formatCode="General">
                  <c:v>8.57783603668212</c:v>
                </c:pt>
                <c:pt idx="8578" formatCode="General">
                  <c:v>8.5788364410400302</c:v>
                </c:pt>
                <c:pt idx="8579" formatCode="General">
                  <c:v>8.5798368453979403</c:v>
                </c:pt>
                <c:pt idx="8580" formatCode="General">
                  <c:v>8.5808372497558505</c:v>
                </c:pt>
                <c:pt idx="8581" formatCode="General">
                  <c:v>8.5818376541137606</c:v>
                </c:pt>
                <c:pt idx="8582" formatCode="General">
                  <c:v>8.5828380584716708</c:v>
                </c:pt>
                <c:pt idx="8583" formatCode="General">
                  <c:v>8.5838384628295792</c:v>
                </c:pt>
                <c:pt idx="8584" formatCode="General">
                  <c:v>8.5848388671875</c:v>
                </c:pt>
                <c:pt idx="8585" formatCode="General">
                  <c:v>8.5858392715454102</c:v>
                </c:pt>
                <c:pt idx="8586" formatCode="General">
                  <c:v>8.5868396759033203</c:v>
                </c:pt>
                <c:pt idx="8587" formatCode="General">
                  <c:v>8.5878400802612305</c:v>
                </c:pt>
                <c:pt idx="8588" formatCode="General">
                  <c:v>8.5888404846191406</c:v>
                </c:pt>
                <c:pt idx="8589" formatCode="General">
                  <c:v>8.5898408889770508</c:v>
                </c:pt>
                <c:pt idx="8590" formatCode="General">
                  <c:v>8.5908412933349592</c:v>
                </c:pt>
                <c:pt idx="8591" formatCode="General">
                  <c:v>8.5918416976928693</c:v>
                </c:pt>
                <c:pt idx="8592" formatCode="General">
                  <c:v>8.5928421020507795</c:v>
                </c:pt>
                <c:pt idx="8593" formatCode="General">
                  <c:v>8.5938425064086896</c:v>
                </c:pt>
                <c:pt idx="8594" formatCode="General">
                  <c:v>8.5948429107665998</c:v>
                </c:pt>
                <c:pt idx="8595" formatCode="General">
                  <c:v>8.5958433151245099</c:v>
                </c:pt>
                <c:pt idx="8596" formatCode="General">
                  <c:v>8.5968437194824201</c:v>
                </c:pt>
                <c:pt idx="8597" formatCode="General">
                  <c:v>8.5978441238403303</c:v>
                </c:pt>
                <c:pt idx="8598" formatCode="General">
                  <c:v>8.5988445281982404</c:v>
                </c:pt>
                <c:pt idx="8599" formatCode="General">
                  <c:v>8.5998449325561506</c:v>
                </c:pt>
                <c:pt idx="8600" formatCode="General">
                  <c:v>8.6008453369140607</c:v>
                </c:pt>
                <c:pt idx="8601" formatCode="General">
                  <c:v>8.6018457412719709</c:v>
                </c:pt>
                <c:pt idx="8602" formatCode="General">
                  <c:v>8.6028461456298793</c:v>
                </c:pt>
                <c:pt idx="8603" formatCode="General">
                  <c:v>8.6038465499877894</c:v>
                </c:pt>
                <c:pt idx="8604" formatCode="General">
                  <c:v>8.6048469543456996</c:v>
                </c:pt>
                <c:pt idx="8605" formatCode="General">
                  <c:v>8.6058473587036097</c:v>
                </c:pt>
                <c:pt idx="8606" formatCode="General">
                  <c:v>8.6068477630615199</c:v>
                </c:pt>
                <c:pt idx="8607" formatCode="General">
                  <c:v>8.60784816741943</c:v>
                </c:pt>
                <c:pt idx="8608" formatCode="General">
                  <c:v>8.6088485717773402</c:v>
                </c:pt>
                <c:pt idx="8609" formatCode="General">
                  <c:v>8.6098489761352504</c:v>
                </c:pt>
                <c:pt idx="8610" formatCode="General">
                  <c:v>8.6108493804931605</c:v>
                </c:pt>
                <c:pt idx="8611" formatCode="General">
                  <c:v>8.6118497848510707</c:v>
                </c:pt>
                <c:pt idx="8612" formatCode="General">
                  <c:v>8.6128501892089808</c:v>
                </c:pt>
                <c:pt idx="8613" formatCode="General">
                  <c:v>8.6138505935668892</c:v>
                </c:pt>
                <c:pt idx="8614" formatCode="General">
                  <c:v>8.6148509979247994</c:v>
                </c:pt>
                <c:pt idx="8615" formatCode="General">
                  <c:v>8.6158514022827095</c:v>
                </c:pt>
                <c:pt idx="8616" formatCode="General">
                  <c:v>8.6168518066406197</c:v>
                </c:pt>
                <c:pt idx="8617" formatCode="General">
                  <c:v>8.6178522109985298</c:v>
                </c:pt>
                <c:pt idx="8618" formatCode="General">
                  <c:v>8.61885261535644</c:v>
                </c:pt>
                <c:pt idx="8619" formatCode="General">
                  <c:v>8.6198530197143501</c:v>
                </c:pt>
                <c:pt idx="8620" formatCode="General">
                  <c:v>8.6208534240722603</c:v>
                </c:pt>
                <c:pt idx="8621" formatCode="General">
                  <c:v>8.6218538284301705</c:v>
                </c:pt>
                <c:pt idx="8622" formatCode="General">
                  <c:v>8.6228542327880806</c:v>
                </c:pt>
                <c:pt idx="8623" formatCode="General">
                  <c:v>8.6238546371459908</c:v>
                </c:pt>
                <c:pt idx="8624" formatCode="General">
                  <c:v>8.6248550415038991</c:v>
                </c:pt>
                <c:pt idx="8625" formatCode="General">
                  <c:v>8.6258554458618093</c:v>
                </c:pt>
                <c:pt idx="8626" formatCode="General">
                  <c:v>8.6268558502197195</c:v>
                </c:pt>
                <c:pt idx="8627" formatCode="General">
                  <c:v>8.6278562545776296</c:v>
                </c:pt>
                <c:pt idx="8628" formatCode="General">
                  <c:v>8.6288566589355398</c:v>
                </c:pt>
                <c:pt idx="8629" formatCode="General">
                  <c:v>8.6298570632934499</c:v>
                </c:pt>
                <c:pt idx="8630" formatCode="General">
                  <c:v>8.6308574676513601</c:v>
                </c:pt>
                <c:pt idx="8631" formatCode="General">
                  <c:v>8.6318578720092702</c:v>
                </c:pt>
                <c:pt idx="8632" formatCode="General">
                  <c:v>8.6328582763671804</c:v>
                </c:pt>
                <c:pt idx="8633" formatCode="General">
                  <c:v>8.6338586807250906</c:v>
                </c:pt>
                <c:pt idx="8634" formatCode="General">
                  <c:v>8.6348590850830007</c:v>
                </c:pt>
                <c:pt idx="8635" formatCode="General">
                  <c:v>8.6358594894409109</c:v>
                </c:pt>
                <c:pt idx="8636" formatCode="General">
                  <c:v>8.6368598937988192</c:v>
                </c:pt>
                <c:pt idx="8637" formatCode="General">
                  <c:v>8.6378602981567294</c:v>
                </c:pt>
                <c:pt idx="8638" formatCode="General">
                  <c:v>8.6388607025146396</c:v>
                </c:pt>
                <c:pt idx="8639" formatCode="General">
                  <c:v>8.6398611068725497</c:v>
                </c:pt>
                <c:pt idx="8640" formatCode="General">
                  <c:v>8.6408615112304599</c:v>
                </c:pt>
                <c:pt idx="8641" formatCode="General">
                  <c:v>8.64186191558837</c:v>
                </c:pt>
                <c:pt idx="8642" formatCode="General">
                  <c:v>8.6428623199462802</c:v>
                </c:pt>
                <c:pt idx="8643" formatCode="General">
                  <c:v>8.6438627243041903</c:v>
                </c:pt>
                <c:pt idx="8644" formatCode="General">
                  <c:v>8.6448631286621005</c:v>
                </c:pt>
                <c:pt idx="8645" formatCode="General">
                  <c:v>8.6458635330200106</c:v>
                </c:pt>
                <c:pt idx="8646" formatCode="General">
                  <c:v>8.6468639373779208</c:v>
                </c:pt>
                <c:pt idx="8647" formatCode="General">
                  <c:v>8.6478643417358292</c:v>
                </c:pt>
                <c:pt idx="8648" formatCode="General">
                  <c:v>8.64886474609375</c:v>
                </c:pt>
                <c:pt idx="8649" formatCode="General">
                  <c:v>8.6498651504516602</c:v>
                </c:pt>
                <c:pt idx="8650" formatCode="General">
                  <c:v>8.6508655548095703</c:v>
                </c:pt>
                <c:pt idx="8651" formatCode="General">
                  <c:v>8.6518659591674805</c:v>
                </c:pt>
                <c:pt idx="8652" formatCode="General">
                  <c:v>8.6528663635253906</c:v>
                </c:pt>
                <c:pt idx="8653" formatCode="General">
                  <c:v>8.6538667678833008</c:v>
                </c:pt>
                <c:pt idx="8654" formatCode="General">
                  <c:v>8.6548671722412092</c:v>
                </c:pt>
                <c:pt idx="8655" formatCode="General">
                  <c:v>8.6558675765991193</c:v>
                </c:pt>
                <c:pt idx="8656" formatCode="General">
                  <c:v>8.6568679809570295</c:v>
                </c:pt>
                <c:pt idx="8657" formatCode="General">
                  <c:v>8.6578683853149396</c:v>
                </c:pt>
                <c:pt idx="8658" formatCode="General">
                  <c:v>8.6588687896728498</c:v>
                </c:pt>
                <c:pt idx="8659" formatCode="General">
                  <c:v>8.6598691940307599</c:v>
                </c:pt>
                <c:pt idx="8660" formatCode="General">
                  <c:v>8.6608695983886701</c:v>
                </c:pt>
                <c:pt idx="8661" formatCode="General">
                  <c:v>8.6618700027465803</c:v>
                </c:pt>
                <c:pt idx="8662" formatCode="General">
                  <c:v>8.6628704071044904</c:v>
                </c:pt>
                <c:pt idx="8663" formatCode="General">
                  <c:v>8.6638708114624006</c:v>
                </c:pt>
                <c:pt idx="8664" formatCode="General">
                  <c:v>8.6648712158203107</c:v>
                </c:pt>
                <c:pt idx="8665" formatCode="General">
                  <c:v>8.6658716201782209</c:v>
                </c:pt>
                <c:pt idx="8666" formatCode="General">
                  <c:v>8.6668720245361293</c:v>
                </c:pt>
                <c:pt idx="8667" formatCode="General">
                  <c:v>8.6678724288940394</c:v>
                </c:pt>
                <c:pt idx="8668" formatCode="General">
                  <c:v>8.6688728332519496</c:v>
                </c:pt>
                <c:pt idx="8669" formatCode="General">
                  <c:v>8.6698732376098597</c:v>
                </c:pt>
                <c:pt idx="8670" formatCode="General">
                  <c:v>8.6708736419677699</c:v>
                </c:pt>
                <c:pt idx="8671" formatCode="General">
                  <c:v>8.67187404632568</c:v>
                </c:pt>
                <c:pt idx="8672" formatCode="General">
                  <c:v>8.6728744506835902</c:v>
                </c:pt>
                <c:pt idx="8673" formatCode="General">
                  <c:v>8.6738748550415004</c:v>
                </c:pt>
                <c:pt idx="8674" formatCode="General">
                  <c:v>8.6748752593994105</c:v>
                </c:pt>
                <c:pt idx="8675" formatCode="General">
                  <c:v>8.6758756637573207</c:v>
                </c:pt>
                <c:pt idx="8676" formatCode="General">
                  <c:v>8.6768760681152308</c:v>
                </c:pt>
                <c:pt idx="8677" formatCode="General">
                  <c:v>8.6778764724731392</c:v>
                </c:pt>
                <c:pt idx="8678" formatCode="General">
                  <c:v>8.6788768768310494</c:v>
                </c:pt>
                <c:pt idx="8679" formatCode="General">
                  <c:v>8.6798772811889595</c:v>
                </c:pt>
                <c:pt idx="8680" formatCode="General">
                  <c:v>8.6808776855468697</c:v>
                </c:pt>
                <c:pt idx="8681" formatCode="General">
                  <c:v>8.6818780899047798</c:v>
                </c:pt>
                <c:pt idx="8682" formatCode="General">
                  <c:v>8.68287849426269</c:v>
                </c:pt>
                <c:pt idx="8683" formatCode="General">
                  <c:v>8.6838788986206001</c:v>
                </c:pt>
                <c:pt idx="8684" formatCode="General">
                  <c:v>8.6848793029785103</c:v>
                </c:pt>
                <c:pt idx="8685" formatCode="General">
                  <c:v>8.6858797073364205</c:v>
                </c:pt>
                <c:pt idx="8686" formatCode="General">
                  <c:v>8.6868801116943306</c:v>
                </c:pt>
                <c:pt idx="8687" formatCode="General">
                  <c:v>8.6878805160522408</c:v>
                </c:pt>
                <c:pt idx="8688" formatCode="General">
                  <c:v>8.6888809204101491</c:v>
                </c:pt>
                <c:pt idx="8689" formatCode="General">
                  <c:v>8.6898813247680593</c:v>
                </c:pt>
                <c:pt idx="8690" formatCode="General">
                  <c:v>8.6908817291259695</c:v>
                </c:pt>
                <c:pt idx="8691" formatCode="General">
                  <c:v>8.6918821334838796</c:v>
                </c:pt>
                <c:pt idx="8692" formatCode="General">
                  <c:v>8.6928825378417898</c:v>
                </c:pt>
                <c:pt idx="8693" formatCode="General">
                  <c:v>8.6938829421996999</c:v>
                </c:pt>
                <c:pt idx="8694" formatCode="General">
                  <c:v>8.6948833465576101</c:v>
                </c:pt>
                <c:pt idx="8695" formatCode="General">
                  <c:v>8.6958837509155202</c:v>
                </c:pt>
                <c:pt idx="8696" formatCode="General">
                  <c:v>8.6968841552734304</c:v>
                </c:pt>
                <c:pt idx="8697" formatCode="General">
                  <c:v>8.6978845596313406</c:v>
                </c:pt>
                <c:pt idx="8698" formatCode="General">
                  <c:v>8.6988849639892507</c:v>
                </c:pt>
                <c:pt idx="8699" formatCode="General">
                  <c:v>8.6998853683471609</c:v>
                </c:pt>
                <c:pt idx="8700" formatCode="General">
                  <c:v>8.7008857727050692</c:v>
                </c:pt>
                <c:pt idx="8701" formatCode="General">
                  <c:v>8.7018861770629794</c:v>
                </c:pt>
                <c:pt idx="8702" formatCode="General">
                  <c:v>8.7028865814208896</c:v>
                </c:pt>
                <c:pt idx="8703" formatCode="General">
                  <c:v>8.7038869857787997</c:v>
                </c:pt>
                <c:pt idx="8704" formatCode="General">
                  <c:v>8.7048873901367099</c:v>
                </c:pt>
                <c:pt idx="8705" formatCode="General">
                  <c:v>8.70588779449462</c:v>
                </c:pt>
                <c:pt idx="8706" formatCode="General">
                  <c:v>8.7068881988525302</c:v>
                </c:pt>
                <c:pt idx="8707" formatCode="General">
                  <c:v>8.7078886032104403</c:v>
                </c:pt>
                <c:pt idx="8708" formatCode="General">
                  <c:v>8.7088890075683505</c:v>
                </c:pt>
                <c:pt idx="8709" formatCode="General">
                  <c:v>8.7098894119262606</c:v>
                </c:pt>
                <c:pt idx="8710" formatCode="General">
                  <c:v>8.7108898162841708</c:v>
                </c:pt>
                <c:pt idx="8711" formatCode="General">
                  <c:v>8.7118902206420792</c:v>
                </c:pt>
                <c:pt idx="8712" formatCode="General">
                  <c:v>8.712890625</c:v>
                </c:pt>
                <c:pt idx="8713" formatCode="General">
                  <c:v>8.7138910293579102</c:v>
                </c:pt>
                <c:pt idx="8714" formatCode="General">
                  <c:v>8.7148914337158203</c:v>
                </c:pt>
                <c:pt idx="8715" formatCode="General">
                  <c:v>8.7158918380737305</c:v>
                </c:pt>
                <c:pt idx="8716" formatCode="General">
                  <c:v>8.7168922424316406</c:v>
                </c:pt>
                <c:pt idx="8717" formatCode="General">
                  <c:v>8.7178926467895508</c:v>
                </c:pt>
                <c:pt idx="8718" formatCode="General">
                  <c:v>8.7188930511474592</c:v>
                </c:pt>
                <c:pt idx="8719" formatCode="General">
                  <c:v>8.7198934555053693</c:v>
                </c:pt>
                <c:pt idx="8720" formatCode="General">
                  <c:v>8.7208938598632795</c:v>
                </c:pt>
                <c:pt idx="8721" formatCode="General">
                  <c:v>8.7218942642211896</c:v>
                </c:pt>
                <c:pt idx="8722" formatCode="General">
                  <c:v>8.7228946685790998</c:v>
                </c:pt>
                <c:pt idx="8723" formatCode="General">
                  <c:v>8.7238950729370099</c:v>
                </c:pt>
                <c:pt idx="8724" formatCode="General">
                  <c:v>8.7248954772949201</c:v>
                </c:pt>
                <c:pt idx="8725" formatCode="General">
                  <c:v>8.7258958816528303</c:v>
                </c:pt>
                <c:pt idx="8726" formatCode="General">
                  <c:v>8.7268962860107404</c:v>
                </c:pt>
                <c:pt idx="8727" formatCode="General">
                  <c:v>8.7278966903686506</c:v>
                </c:pt>
                <c:pt idx="8728" formatCode="General">
                  <c:v>8.7288970947265607</c:v>
                </c:pt>
                <c:pt idx="8729" formatCode="General">
                  <c:v>8.7298974990844709</c:v>
                </c:pt>
                <c:pt idx="8730" formatCode="General">
                  <c:v>8.7308979034423793</c:v>
                </c:pt>
                <c:pt idx="8731" formatCode="General">
                  <c:v>8.7318983078002894</c:v>
                </c:pt>
                <c:pt idx="8732" formatCode="General">
                  <c:v>8.7328987121581996</c:v>
                </c:pt>
                <c:pt idx="8733" formatCode="General">
                  <c:v>8.7338991165161097</c:v>
                </c:pt>
                <c:pt idx="8734" formatCode="General">
                  <c:v>8.7348995208740199</c:v>
                </c:pt>
                <c:pt idx="8735" formatCode="General">
                  <c:v>8.73589992523193</c:v>
                </c:pt>
                <c:pt idx="8736" formatCode="General">
                  <c:v>8.7369003295898402</c:v>
                </c:pt>
                <c:pt idx="8737" formatCode="General">
                  <c:v>8.7379007339477504</c:v>
                </c:pt>
                <c:pt idx="8738" formatCode="General">
                  <c:v>8.7389011383056605</c:v>
                </c:pt>
                <c:pt idx="8739" formatCode="General">
                  <c:v>8.7399015426635707</c:v>
                </c:pt>
                <c:pt idx="8740" formatCode="General">
                  <c:v>8.7409019470214808</c:v>
                </c:pt>
                <c:pt idx="8741" formatCode="General">
                  <c:v>8.7419023513793892</c:v>
                </c:pt>
                <c:pt idx="8742" formatCode="General">
                  <c:v>8.7429027557372994</c:v>
                </c:pt>
                <c:pt idx="8743" formatCode="General">
                  <c:v>8.7439031600952095</c:v>
                </c:pt>
                <c:pt idx="8744" formatCode="General">
                  <c:v>8.7449035644531197</c:v>
                </c:pt>
                <c:pt idx="8745" formatCode="General">
                  <c:v>8.7459039688110298</c:v>
                </c:pt>
                <c:pt idx="8746" formatCode="General">
                  <c:v>8.74690437316894</c:v>
                </c:pt>
                <c:pt idx="8747" formatCode="General">
                  <c:v>8.7479047775268501</c:v>
                </c:pt>
                <c:pt idx="8748" formatCode="General">
                  <c:v>8.7489051818847603</c:v>
                </c:pt>
                <c:pt idx="8749" formatCode="General">
                  <c:v>8.7499055862426705</c:v>
                </c:pt>
                <c:pt idx="8750" formatCode="General">
                  <c:v>8.7509059906005806</c:v>
                </c:pt>
                <c:pt idx="8751" formatCode="General">
                  <c:v>8.7519063949584908</c:v>
                </c:pt>
                <c:pt idx="8752" formatCode="General">
                  <c:v>8.7529067993163991</c:v>
                </c:pt>
                <c:pt idx="8753" formatCode="General">
                  <c:v>8.7539072036743093</c:v>
                </c:pt>
                <c:pt idx="8754" formatCode="General">
                  <c:v>8.7549076080322195</c:v>
                </c:pt>
                <c:pt idx="8755" formatCode="General">
                  <c:v>8.7559080123901296</c:v>
                </c:pt>
                <c:pt idx="8756" formatCode="General">
                  <c:v>8.7569084167480398</c:v>
                </c:pt>
                <c:pt idx="8757" formatCode="General">
                  <c:v>8.7579088211059499</c:v>
                </c:pt>
                <c:pt idx="8758" formatCode="General">
                  <c:v>8.7589092254638601</c:v>
                </c:pt>
                <c:pt idx="8759" formatCode="General">
                  <c:v>8.7599096298217702</c:v>
                </c:pt>
                <c:pt idx="8760" formatCode="General">
                  <c:v>8.7609100341796804</c:v>
                </c:pt>
                <c:pt idx="8761" formatCode="General">
                  <c:v>8.7619104385375906</c:v>
                </c:pt>
                <c:pt idx="8762" formatCode="General">
                  <c:v>8.7629108428955007</c:v>
                </c:pt>
                <c:pt idx="8763" formatCode="General">
                  <c:v>8.7639112472534109</c:v>
                </c:pt>
                <c:pt idx="8764" formatCode="General">
                  <c:v>8.7649116516113192</c:v>
                </c:pt>
                <c:pt idx="8765" formatCode="General">
                  <c:v>8.7659120559692294</c:v>
                </c:pt>
                <c:pt idx="8766" formatCode="General">
                  <c:v>8.7669124603271396</c:v>
                </c:pt>
                <c:pt idx="8767" formatCode="General">
                  <c:v>8.7679128646850497</c:v>
                </c:pt>
                <c:pt idx="8768" formatCode="General">
                  <c:v>8.7689132690429599</c:v>
                </c:pt>
                <c:pt idx="8769" formatCode="General">
                  <c:v>8.76991367340087</c:v>
                </c:pt>
                <c:pt idx="8770" formatCode="General">
                  <c:v>8.7709140777587802</c:v>
                </c:pt>
                <c:pt idx="8771" formatCode="General">
                  <c:v>8.7719144821166903</c:v>
                </c:pt>
                <c:pt idx="8772" formatCode="General">
                  <c:v>8.7729148864746005</c:v>
                </c:pt>
                <c:pt idx="8773" formatCode="General">
                  <c:v>8.7739152908325106</c:v>
                </c:pt>
                <c:pt idx="8774" formatCode="General">
                  <c:v>8.7749156951904208</c:v>
                </c:pt>
                <c:pt idx="8775" formatCode="General">
                  <c:v>8.7759160995483292</c:v>
                </c:pt>
                <c:pt idx="8776" formatCode="General">
                  <c:v>8.77691650390625</c:v>
                </c:pt>
                <c:pt idx="8777" formatCode="General">
                  <c:v>8.7779169082641602</c:v>
                </c:pt>
                <c:pt idx="8778" formatCode="General">
                  <c:v>8.7789173126220703</c:v>
                </c:pt>
                <c:pt idx="8779" formatCode="General">
                  <c:v>8.7799177169799805</c:v>
                </c:pt>
                <c:pt idx="8780" formatCode="General">
                  <c:v>8.7809181213378906</c:v>
                </c:pt>
                <c:pt idx="8781" formatCode="General">
                  <c:v>8.7819185256958008</c:v>
                </c:pt>
                <c:pt idx="8782" formatCode="General">
                  <c:v>8.7829189300537092</c:v>
                </c:pt>
                <c:pt idx="8783" formatCode="General">
                  <c:v>8.7839193344116193</c:v>
                </c:pt>
                <c:pt idx="8784" formatCode="General">
                  <c:v>8.7849197387695295</c:v>
                </c:pt>
                <c:pt idx="8785" formatCode="General">
                  <c:v>8.7859201431274396</c:v>
                </c:pt>
                <c:pt idx="8786" formatCode="General">
                  <c:v>8.7869205474853498</c:v>
                </c:pt>
                <c:pt idx="8787" formatCode="General">
                  <c:v>8.7879209518432599</c:v>
                </c:pt>
                <c:pt idx="8788" formatCode="General">
                  <c:v>8.7889213562011701</c:v>
                </c:pt>
                <c:pt idx="8789" formatCode="General">
                  <c:v>8.7899217605590803</c:v>
                </c:pt>
                <c:pt idx="8790" formatCode="General">
                  <c:v>8.7909221649169904</c:v>
                </c:pt>
                <c:pt idx="8791" formatCode="General">
                  <c:v>8.7919225692749006</c:v>
                </c:pt>
                <c:pt idx="8792" formatCode="General">
                  <c:v>8.7929229736328107</c:v>
                </c:pt>
                <c:pt idx="8793" formatCode="General">
                  <c:v>8.7939233779907209</c:v>
                </c:pt>
                <c:pt idx="8794" formatCode="General">
                  <c:v>8.7949237823486293</c:v>
                </c:pt>
                <c:pt idx="8795" formatCode="General">
                  <c:v>8.7959241867065394</c:v>
                </c:pt>
                <c:pt idx="8796" formatCode="General">
                  <c:v>8.7969245910644496</c:v>
                </c:pt>
                <c:pt idx="8797" formatCode="General">
                  <c:v>8.7979249954223597</c:v>
                </c:pt>
                <c:pt idx="8798" formatCode="General">
                  <c:v>8.7989253997802699</c:v>
                </c:pt>
                <c:pt idx="8799" formatCode="General">
                  <c:v>8.79992580413818</c:v>
                </c:pt>
                <c:pt idx="8800" formatCode="General">
                  <c:v>8.8009262084960902</c:v>
                </c:pt>
                <c:pt idx="8801" formatCode="General">
                  <c:v>8.8019266128540004</c:v>
                </c:pt>
                <c:pt idx="8802" formatCode="General">
                  <c:v>8.8029270172119105</c:v>
                </c:pt>
                <c:pt idx="8803" formatCode="General">
                  <c:v>8.8039274215698207</c:v>
                </c:pt>
                <c:pt idx="8804" formatCode="General">
                  <c:v>8.8049278259277308</c:v>
                </c:pt>
                <c:pt idx="8805" formatCode="General">
                  <c:v>8.8059282302856392</c:v>
                </c:pt>
                <c:pt idx="8806" formatCode="General">
                  <c:v>8.8069286346435494</c:v>
                </c:pt>
                <c:pt idx="8807" formatCode="General">
                  <c:v>8.8079290390014595</c:v>
                </c:pt>
                <c:pt idx="8808" formatCode="General">
                  <c:v>8.8089294433593697</c:v>
                </c:pt>
                <c:pt idx="8809" formatCode="General">
                  <c:v>8.8099298477172798</c:v>
                </c:pt>
                <c:pt idx="8810" formatCode="General">
                  <c:v>8.81093025207519</c:v>
                </c:pt>
                <c:pt idx="8811" formatCode="General">
                  <c:v>8.8119306564331001</c:v>
                </c:pt>
                <c:pt idx="8812" formatCode="General">
                  <c:v>8.8129310607910103</c:v>
                </c:pt>
                <c:pt idx="8813" formatCode="General">
                  <c:v>8.8139314651489205</c:v>
                </c:pt>
                <c:pt idx="8814" formatCode="General">
                  <c:v>8.8149318695068306</c:v>
                </c:pt>
                <c:pt idx="8815" formatCode="General">
                  <c:v>8.8159322738647408</c:v>
                </c:pt>
                <c:pt idx="8816" formatCode="General">
                  <c:v>8.8169326782226491</c:v>
                </c:pt>
                <c:pt idx="8817" formatCode="General">
                  <c:v>8.8179330825805593</c:v>
                </c:pt>
                <c:pt idx="8818" formatCode="General">
                  <c:v>8.8189334869384695</c:v>
                </c:pt>
                <c:pt idx="8819" formatCode="General">
                  <c:v>8.8199338912963796</c:v>
                </c:pt>
                <c:pt idx="8820" formatCode="General">
                  <c:v>8.8209342956542898</c:v>
                </c:pt>
                <c:pt idx="8821" formatCode="General">
                  <c:v>8.8219347000121999</c:v>
                </c:pt>
                <c:pt idx="8822" formatCode="General">
                  <c:v>8.8229351043701101</c:v>
                </c:pt>
                <c:pt idx="8823" formatCode="General">
                  <c:v>8.8239355087280202</c:v>
                </c:pt>
                <c:pt idx="8824" formatCode="General">
                  <c:v>8.8249359130859304</c:v>
                </c:pt>
                <c:pt idx="8825" formatCode="General">
                  <c:v>8.8259363174438406</c:v>
                </c:pt>
                <c:pt idx="8826" formatCode="General">
                  <c:v>8.8269367218017507</c:v>
                </c:pt>
                <c:pt idx="8827" formatCode="General">
                  <c:v>8.8279371261596609</c:v>
                </c:pt>
                <c:pt idx="8828" formatCode="General">
                  <c:v>8.8289375305175692</c:v>
                </c:pt>
                <c:pt idx="8829" formatCode="General">
                  <c:v>8.8299379348754794</c:v>
                </c:pt>
                <c:pt idx="8830" formatCode="General">
                  <c:v>8.8309383392333896</c:v>
                </c:pt>
                <c:pt idx="8831" formatCode="General">
                  <c:v>8.8319387435912997</c:v>
                </c:pt>
                <c:pt idx="8832" formatCode="General">
                  <c:v>8.8329391479492099</c:v>
                </c:pt>
                <c:pt idx="8833" formatCode="General">
                  <c:v>8.83393955230712</c:v>
                </c:pt>
                <c:pt idx="8834" formatCode="General">
                  <c:v>8.8349399566650302</c:v>
                </c:pt>
                <c:pt idx="8835" formatCode="General">
                  <c:v>8.8359403610229403</c:v>
                </c:pt>
                <c:pt idx="8836" formatCode="General">
                  <c:v>8.8369407653808505</c:v>
                </c:pt>
                <c:pt idx="8837" formatCode="General">
                  <c:v>8.8379411697387606</c:v>
                </c:pt>
                <c:pt idx="8838" formatCode="General">
                  <c:v>8.8389415740966708</c:v>
                </c:pt>
                <c:pt idx="8839" formatCode="General">
                  <c:v>8.8399419784545792</c:v>
                </c:pt>
                <c:pt idx="8840" formatCode="General">
                  <c:v>8.8409423828125</c:v>
                </c:pt>
                <c:pt idx="8841" formatCode="General">
                  <c:v>8.8419427871704102</c:v>
                </c:pt>
                <c:pt idx="8842" formatCode="General">
                  <c:v>8.8429431915283203</c:v>
                </c:pt>
                <c:pt idx="8843" formatCode="General">
                  <c:v>8.8439435958862305</c:v>
                </c:pt>
                <c:pt idx="8844" formatCode="General">
                  <c:v>8.8449440002441406</c:v>
                </c:pt>
                <c:pt idx="8845" formatCode="General">
                  <c:v>8.8459444046020508</c:v>
                </c:pt>
                <c:pt idx="8846" formatCode="General">
                  <c:v>8.8469448089599592</c:v>
                </c:pt>
                <c:pt idx="8847" formatCode="General">
                  <c:v>8.8479452133178693</c:v>
                </c:pt>
                <c:pt idx="8848" formatCode="General">
                  <c:v>8.8489456176757795</c:v>
                </c:pt>
                <c:pt idx="8849" formatCode="General">
                  <c:v>8.8499460220336896</c:v>
                </c:pt>
                <c:pt idx="8850" formatCode="General">
                  <c:v>8.8509464263915998</c:v>
                </c:pt>
                <c:pt idx="8851" formatCode="General">
                  <c:v>8.8519468307495099</c:v>
                </c:pt>
                <c:pt idx="8852" formatCode="General">
                  <c:v>8.8529472351074201</c:v>
                </c:pt>
                <c:pt idx="8853" formatCode="General">
                  <c:v>8.8539476394653303</c:v>
                </c:pt>
                <c:pt idx="8854" formatCode="General">
                  <c:v>8.8549480438232404</c:v>
                </c:pt>
                <c:pt idx="8855" formatCode="General">
                  <c:v>8.8559484481811506</c:v>
                </c:pt>
                <c:pt idx="8856" formatCode="General">
                  <c:v>8.8569488525390607</c:v>
                </c:pt>
                <c:pt idx="8857" formatCode="General">
                  <c:v>8.8579492568969709</c:v>
                </c:pt>
                <c:pt idx="8858" formatCode="General">
                  <c:v>8.8589496612548793</c:v>
                </c:pt>
                <c:pt idx="8859" formatCode="General">
                  <c:v>8.8599500656127894</c:v>
                </c:pt>
                <c:pt idx="8860" formatCode="General">
                  <c:v>8.8609504699706996</c:v>
                </c:pt>
                <c:pt idx="8861" formatCode="General">
                  <c:v>8.8619508743286097</c:v>
                </c:pt>
                <c:pt idx="8862" formatCode="General">
                  <c:v>8.8629512786865199</c:v>
                </c:pt>
                <c:pt idx="8863" formatCode="General">
                  <c:v>8.86395168304443</c:v>
                </c:pt>
                <c:pt idx="8864" formatCode="General">
                  <c:v>8.8649520874023402</c:v>
                </c:pt>
                <c:pt idx="8865" formatCode="General">
                  <c:v>8.8659524917602504</c:v>
                </c:pt>
                <c:pt idx="8866" formatCode="General">
                  <c:v>8.8669528961181605</c:v>
                </c:pt>
                <c:pt idx="8867" formatCode="General">
                  <c:v>8.8679533004760707</c:v>
                </c:pt>
                <c:pt idx="8868" formatCode="General">
                  <c:v>8.8689537048339808</c:v>
                </c:pt>
                <c:pt idx="8869" formatCode="General">
                  <c:v>8.8699541091918892</c:v>
                </c:pt>
                <c:pt idx="8870" formatCode="General">
                  <c:v>8.8709545135497994</c:v>
                </c:pt>
                <c:pt idx="8871" formatCode="General">
                  <c:v>8.8719549179077095</c:v>
                </c:pt>
                <c:pt idx="8872" formatCode="General">
                  <c:v>8.8729553222656197</c:v>
                </c:pt>
                <c:pt idx="8873" formatCode="General">
                  <c:v>8.8739557266235298</c:v>
                </c:pt>
                <c:pt idx="8874" formatCode="General">
                  <c:v>8.87495613098144</c:v>
                </c:pt>
                <c:pt idx="8875" formatCode="General">
                  <c:v>8.8759565353393501</c:v>
                </c:pt>
                <c:pt idx="8876" formatCode="General">
                  <c:v>8.8769569396972603</c:v>
                </c:pt>
                <c:pt idx="8877" formatCode="General">
                  <c:v>8.8779573440551705</c:v>
                </c:pt>
                <c:pt idx="8878" formatCode="General">
                  <c:v>8.8789577484130806</c:v>
                </c:pt>
                <c:pt idx="8879" formatCode="General">
                  <c:v>8.8799581527709908</c:v>
                </c:pt>
                <c:pt idx="8880" formatCode="General">
                  <c:v>8.8809585571288991</c:v>
                </c:pt>
                <c:pt idx="8881" formatCode="General">
                  <c:v>8.8819589614868093</c:v>
                </c:pt>
                <c:pt idx="8882" formatCode="General">
                  <c:v>8.8829593658447195</c:v>
                </c:pt>
                <c:pt idx="8883" formatCode="General">
                  <c:v>8.8839597702026296</c:v>
                </c:pt>
                <c:pt idx="8884" formatCode="General">
                  <c:v>8.8849601745605398</c:v>
                </c:pt>
                <c:pt idx="8885" formatCode="General">
                  <c:v>8.8859605789184499</c:v>
                </c:pt>
                <c:pt idx="8886" formatCode="General">
                  <c:v>8.8869609832763601</c:v>
                </c:pt>
                <c:pt idx="8887" formatCode="General">
                  <c:v>8.8879613876342702</c:v>
                </c:pt>
                <c:pt idx="8888" formatCode="General">
                  <c:v>8.8889617919921804</c:v>
                </c:pt>
                <c:pt idx="8889" formatCode="General">
                  <c:v>8.8899621963500906</c:v>
                </c:pt>
                <c:pt idx="8890" formatCode="General">
                  <c:v>8.8909626007080007</c:v>
                </c:pt>
                <c:pt idx="8891" formatCode="General">
                  <c:v>8.8919630050659109</c:v>
                </c:pt>
                <c:pt idx="8892" formatCode="General">
                  <c:v>8.8929634094238192</c:v>
                </c:pt>
                <c:pt idx="8893" formatCode="General">
                  <c:v>8.8939638137817294</c:v>
                </c:pt>
                <c:pt idx="8894" formatCode="General">
                  <c:v>8.8949642181396396</c:v>
                </c:pt>
                <c:pt idx="8895" formatCode="General">
                  <c:v>8.8959646224975497</c:v>
                </c:pt>
                <c:pt idx="8896" formatCode="General">
                  <c:v>8.8969650268554599</c:v>
                </c:pt>
                <c:pt idx="8897" formatCode="General">
                  <c:v>8.89796543121337</c:v>
                </c:pt>
                <c:pt idx="8898" formatCode="General">
                  <c:v>8.8989658355712802</c:v>
                </c:pt>
                <c:pt idx="8899" formatCode="General">
                  <c:v>8.8999662399291903</c:v>
                </c:pt>
                <c:pt idx="8900" formatCode="General">
                  <c:v>8.9009666442871005</c:v>
                </c:pt>
                <c:pt idx="8901" formatCode="General">
                  <c:v>8.9019670486450106</c:v>
                </c:pt>
                <c:pt idx="8902" formatCode="General">
                  <c:v>8.9029674530029208</c:v>
                </c:pt>
                <c:pt idx="8903" formatCode="General">
                  <c:v>8.9039678573608292</c:v>
                </c:pt>
                <c:pt idx="8904" formatCode="General">
                  <c:v>8.90496826171875</c:v>
                </c:pt>
                <c:pt idx="8905" formatCode="General">
                  <c:v>8.9059686660766602</c:v>
                </c:pt>
                <c:pt idx="8906" formatCode="General">
                  <c:v>8.9069690704345703</c:v>
                </c:pt>
                <c:pt idx="8907" formatCode="General">
                  <c:v>8.9079694747924805</c:v>
                </c:pt>
                <c:pt idx="8908" formatCode="General">
                  <c:v>8.9089698791503906</c:v>
                </c:pt>
                <c:pt idx="8909" formatCode="General">
                  <c:v>8.9099702835083008</c:v>
                </c:pt>
                <c:pt idx="8910" formatCode="General">
                  <c:v>8.9109706878662092</c:v>
                </c:pt>
                <c:pt idx="8911" formatCode="General">
                  <c:v>8.9119710922241193</c:v>
                </c:pt>
                <c:pt idx="8912" formatCode="General">
                  <c:v>8.9129714965820295</c:v>
                </c:pt>
                <c:pt idx="8913" formatCode="General">
                  <c:v>8.9139719009399396</c:v>
                </c:pt>
                <c:pt idx="8914" formatCode="General">
                  <c:v>8.9149723052978498</c:v>
                </c:pt>
                <c:pt idx="8915" formatCode="General">
                  <c:v>8.9159727096557599</c:v>
                </c:pt>
                <c:pt idx="8916" formatCode="General">
                  <c:v>8.9169731140136701</c:v>
                </c:pt>
                <c:pt idx="8917" formatCode="General">
                  <c:v>8.9179735183715803</c:v>
                </c:pt>
                <c:pt idx="8918" formatCode="General">
                  <c:v>8.9189739227294904</c:v>
                </c:pt>
                <c:pt idx="8919" formatCode="General">
                  <c:v>8.9199743270874006</c:v>
                </c:pt>
                <c:pt idx="8920" formatCode="General">
                  <c:v>8.9209747314453107</c:v>
                </c:pt>
                <c:pt idx="8921" formatCode="General">
                  <c:v>8.9219751358032209</c:v>
                </c:pt>
                <c:pt idx="8922" formatCode="General">
                  <c:v>8.9229755401611293</c:v>
                </c:pt>
                <c:pt idx="8923" formatCode="General">
                  <c:v>8.9239759445190394</c:v>
                </c:pt>
                <c:pt idx="8924" formatCode="General">
                  <c:v>8.9249763488769496</c:v>
                </c:pt>
                <c:pt idx="8925" formatCode="General">
                  <c:v>8.9259767532348597</c:v>
                </c:pt>
                <c:pt idx="8926" formatCode="General">
                  <c:v>8.9269771575927699</c:v>
                </c:pt>
                <c:pt idx="8927" formatCode="General">
                  <c:v>8.92797756195068</c:v>
                </c:pt>
                <c:pt idx="8928" formatCode="General">
                  <c:v>8.9289779663085902</c:v>
                </c:pt>
                <c:pt idx="8929" formatCode="General">
                  <c:v>8.9299783706665004</c:v>
                </c:pt>
                <c:pt idx="8930" formatCode="General">
                  <c:v>8.9309787750244105</c:v>
                </c:pt>
                <c:pt idx="8931" formatCode="General">
                  <c:v>8.9319791793823207</c:v>
                </c:pt>
                <c:pt idx="8932" formatCode="General">
                  <c:v>8.9329795837402308</c:v>
                </c:pt>
                <c:pt idx="8933" formatCode="General">
                  <c:v>8.9339799880981392</c:v>
                </c:pt>
                <c:pt idx="8934" formatCode="General">
                  <c:v>8.9349803924560494</c:v>
                </c:pt>
                <c:pt idx="8935" formatCode="General">
                  <c:v>8.9359807968139595</c:v>
                </c:pt>
                <c:pt idx="8936" formatCode="General">
                  <c:v>8.9369812011718697</c:v>
                </c:pt>
                <c:pt idx="8937" formatCode="General">
                  <c:v>8.9379816055297798</c:v>
                </c:pt>
                <c:pt idx="8938" formatCode="General">
                  <c:v>8.93898200988769</c:v>
                </c:pt>
                <c:pt idx="8939" formatCode="General">
                  <c:v>8.9399824142456001</c:v>
                </c:pt>
                <c:pt idx="8940" formatCode="General">
                  <c:v>8.9409828186035103</c:v>
                </c:pt>
                <c:pt idx="8941" formatCode="General">
                  <c:v>8.9419832229614205</c:v>
                </c:pt>
                <c:pt idx="8942" formatCode="General">
                  <c:v>8.9429836273193306</c:v>
                </c:pt>
                <c:pt idx="8943" formatCode="General">
                  <c:v>8.9439840316772408</c:v>
                </c:pt>
                <c:pt idx="8944" formatCode="General">
                  <c:v>8.9449844360351491</c:v>
                </c:pt>
                <c:pt idx="8945" formatCode="General">
                  <c:v>8.9459848403930593</c:v>
                </c:pt>
                <c:pt idx="8946" formatCode="General">
                  <c:v>8.9469852447509695</c:v>
                </c:pt>
                <c:pt idx="8947" formatCode="General">
                  <c:v>8.9479856491088796</c:v>
                </c:pt>
                <c:pt idx="8948" formatCode="General">
                  <c:v>8.9489860534667898</c:v>
                </c:pt>
                <c:pt idx="8949" formatCode="General">
                  <c:v>8.9499864578246999</c:v>
                </c:pt>
                <c:pt idx="8950" formatCode="General">
                  <c:v>8.9509868621826101</c:v>
                </c:pt>
                <c:pt idx="8951" formatCode="General">
                  <c:v>8.9519872665405202</c:v>
                </c:pt>
                <c:pt idx="8952" formatCode="General">
                  <c:v>8.9529876708984304</c:v>
                </c:pt>
                <c:pt idx="8953" formatCode="General">
                  <c:v>8.9539880752563406</c:v>
                </c:pt>
                <c:pt idx="8954" formatCode="General">
                  <c:v>8.9549884796142507</c:v>
                </c:pt>
                <c:pt idx="8955" formatCode="General">
                  <c:v>8.9559888839721609</c:v>
                </c:pt>
                <c:pt idx="8956" formatCode="General">
                  <c:v>8.9569892883300692</c:v>
                </c:pt>
                <c:pt idx="8957" formatCode="General">
                  <c:v>8.9579896926879794</c:v>
                </c:pt>
                <c:pt idx="8958" formatCode="General">
                  <c:v>8.9589900970458896</c:v>
                </c:pt>
                <c:pt idx="8959" formatCode="General">
                  <c:v>8.9599905014037997</c:v>
                </c:pt>
                <c:pt idx="8960" formatCode="General">
                  <c:v>8.9609909057617099</c:v>
                </c:pt>
                <c:pt idx="8961" formatCode="General">
                  <c:v>8.96199131011962</c:v>
                </c:pt>
                <c:pt idx="8962" formatCode="General">
                  <c:v>8.9629917144775302</c:v>
                </c:pt>
                <c:pt idx="8963" formatCode="General">
                  <c:v>8.9639921188354403</c:v>
                </c:pt>
                <c:pt idx="8964" formatCode="General">
                  <c:v>8.9649925231933505</c:v>
                </c:pt>
                <c:pt idx="8965" formatCode="General">
                  <c:v>8.9659929275512606</c:v>
                </c:pt>
                <c:pt idx="8966" formatCode="General">
                  <c:v>8.9669933319091708</c:v>
                </c:pt>
                <c:pt idx="8967" formatCode="General">
                  <c:v>8.9679937362670792</c:v>
                </c:pt>
                <c:pt idx="8968" formatCode="General">
                  <c:v>8.968994140625</c:v>
                </c:pt>
                <c:pt idx="8969" formatCode="General">
                  <c:v>8.9699945449829102</c:v>
                </c:pt>
                <c:pt idx="8970" formatCode="General">
                  <c:v>8.9709949493408203</c:v>
                </c:pt>
                <c:pt idx="8971" formatCode="General">
                  <c:v>8.9719953536987305</c:v>
                </c:pt>
                <c:pt idx="8972" formatCode="General">
                  <c:v>8.9729957580566406</c:v>
                </c:pt>
                <c:pt idx="8973" formatCode="General">
                  <c:v>8.9739961624145508</c:v>
                </c:pt>
                <c:pt idx="8974" formatCode="General">
                  <c:v>8.9749965667724592</c:v>
                </c:pt>
                <c:pt idx="8975" formatCode="General">
                  <c:v>8.9759969711303693</c:v>
                </c:pt>
                <c:pt idx="8976" formatCode="General">
                  <c:v>8.9769973754882795</c:v>
                </c:pt>
                <c:pt idx="8977" formatCode="General">
                  <c:v>8.9779977798461896</c:v>
                </c:pt>
                <c:pt idx="8978" formatCode="General">
                  <c:v>8.9789981842040998</c:v>
                </c:pt>
                <c:pt idx="8979" formatCode="General">
                  <c:v>8.9799985885620099</c:v>
                </c:pt>
                <c:pt idx="8980" formatCode="General">
                  <c:v>8.9809989929199201</c:v>
                </c:pt>
                <c:pt idx="8981" formatCode="General">
                  <c:v>8.9819993972778303</c:v>
                </c:pt>
                <c:pt idx="8982" formatCode="General">
                  <c:v>8.9829998016357404</c:v>
                </c:pt>
                <c:pt idx="8983" formatCode="General">
                  <c:v>8.9840002059936506</c:v>
                </c:pt>
                <c:pt idx="8984" formatCode="General">
                  <c:v>8.9850006103515607</c:v>
                </c:pt>
                <c:pt idx="8985" formatCode="General">
                  <c:v>8.9860010147094709</c:v>
                </c:pt>
                <c:pt idx="8986" formatCode="General">
                  <c:v>8.9870014190673793</c:v>
                </c:pt>
                <c:pt idx="8987" formatCode="General">
                  <c:v>8.9880018234252894</c:v>
                </c:pt>
                <c:pt idx="8988" formatCode="General">
                  <c:v>8.9890022277831996</c:v>
                </c:pt>
                <c:pt idx="8989" formatCode="General">
                  <c:v>8.9900026321411097</c:v>
                </c:pt>
                <c:pt idx="8990" formatCode="General">
                  <c:v>8.9910030364990199</c:v>
                </c:pt>
                <c:pt idx="8991" formatCode="General">
                  <c:v>8.99200344085693</c:v>
                </c:pt>
                <c:pt idx="8992" formatCode="General">
                  <c:v>8.9930038452148402</c:v>
                </c:pt>
                <c:pt idx="8993" formatCode="General">
                  <c:v>8.9940042495727504</c:v>
                </c:pt>
                <c:pt idx="8994" formatCode="General">
                  <c:v>8.9950046539306605</c:v>
                </c:pt>
                <c:pt idx="8995" formatCode="General">
                  <c:v>8.9960050582885707</c:v>
                </c:pt>
                <c:pt idx="8996" formatCode="General">
                  <c:v>8.9970054626464808</c:v>
                </c:pt>
                <c:pt idx="8997" formatCode="General">
                  <c:v>8.9980058670043892</c:v>
                </c:pt>
                <c:pt idx="8998" formatCode="General">
                  <c:v>8.9990062713622994</c:v>
                </c:pt>
                <c:pt idx="8999" formatCode="General">
                  <c:v>9.0000066757202095</c:v>
                </c:pt>
                <c:pt idx="9000" formatCode="General">
                  <c:v>9.0010070800781197</c:v>
                </c:pt>
                <c:pt idx="9001" formatCode="General">
                  <c:v>9.0020074844360298</c:v>
                </c:pt>
                <c:pt idx="9002" formatCode="General">
                  <c:v>9.00300788879394</c:v>
                </c:pt>
                <c:pt idx="9003" formatCode="General">
                  <c:v>9.0040082931518501</c:v>
                </c:pt>
                <c:pt idx="9004" formatCode="General">
                  <c:v>9.0050086975097603</c:v>
                </c:pt>
                <c:pt idx="9005" formatCode="General">
                  <c:v>9.0060091018676705</c:v>
                </c:pt>
                <c:pt idx="9006" formatCode="General">
                  <c:v>9.0070095062255806</c:v>
                </c:pt>
                <c:pt idx="9007" formatCode="General">
                  <c:v>9.0080099105834908</c:v>
                </c:pt>
                <c:pt idx="9008" formatCode="General">
                  <c:v>9.0090103149413991</c:v>
                </c:pt>
                <c:pt idx="9009" formatCode="General">
                  <c:v>9.0100107192993093</c:v>
                </c:pt>
                <c:pt idx="9010" formatCode="General">
                  <c:v>9.0110111236572195</c:v>
                </c:pt>
                <c:pt idx="9011" formatCode="General">
                  <c:v>9.0120115280151296</c:v>
                </c:pt>
                <c:pt idx="9012" formatCode="General">
                  <c:v>9.0130119323730398</c:v>
                </c:pt>
                <c:pt idx="9013" formatCode="General">
                  <c:v>9.0140123367309499</c:v>
                </c:pt>
                <c:pt idx="9014" formatCode="General">
                  <c:v>9.0150127410888601</c:v>
                </c:pt>
                <c:pt idx="9015" formatCode="General">
                  <c:v>9.0160131454467702</c:v>
                </c:pt>
                <c:pt idx="9016" formatCode="General">
                  <c:v>9.0170135498046804</c:v>
                </c:pt>
                <c:pt idx="9017" formatCode="General">
                  <c:v>9.0180139541625906</c:v>
                </c:pt>
                <c:pt idx="9018" formatCode="General">
                  <c:v>9.0190143585205007</c:v>
                </c:pt>
                <c:pt idx="9019" formatCode="General">
                  <c:v>9.0200147628784109</c:v>
                </c:pt>
                <c:pt idx="9020" formatCode="General">
                  <c:v>9.0210151672363192</c:v>
                </c:pt>
                <c:pt idx="9021" formatCode="General">
                  <c:v>9.0220155715942294</c:v>
                </c:pt>
                <c:pt idx="9022" formatCode="General">
                  <c:v>9.0230159759521396</c:v>
                </c:pt>
                <c:pt idx="9023" formatCode="General">
                  <c:v>9.0240163803100497</c:v>
                </c:pt>
                <c:pt idx="9024" formatCode="General">
                  <c:v>9.0250167846679599</c:v>
                </c:pt>
                <c:pt idx="9025" formatCode="General">
                  <c:v>9.02601718902587</c:v>
                </c:pt>
                <c:pt idx="9026" formatCode="General">
                  <c:v>9.0270175933837802</c:v>
                </c:pt>
                <c:pt idx="9027" formatCode="General">
                  <c:v>9.0280179977416903</c:v>
                </c:pt>
                <c:pt idx="9028" formatCode="General">
                  <c:v>9.0290184020996005</c:v>
                </c:pt>
                <c:pt idx="9029" formatCode="General">
                  <c:v>9.0300188064575106</c:v>
                </c:pt>
                <c:pt idx="9030" formatCode="General">
                  <c:v>9.0310192108154208</c:v>
                </c:pt>
                <c:pt idx="9031" formatCode="General">
                  <c:v>9.0320196151733292</c:v>
                </c:pt>
                <c:pt idx="9032" formatCode="General">
                  <c:v>9.03302001953125</c:v>
                </c:pt>
                <c:pt idx="9033" formatCode="General">
                  <c:v>9.0340204238891602</c:v>
                </c:pt>
                <c:pt idx="9034" formatCode="General">
                  <c:v>9.0350208282470703</c:v>
                </c:pt>
                <c:pt idx="9035" formatCode="General">
                  <c:v>9.0360212326049805</c:v>
                </c:pt>
                <c:pt idx="9036" formatCode="General">
                  <c:v>9.0370216369628906</c:v>
                </c:pt>
                <c:pt idx="9037" formatCode="General">
                  <c:v>9.0380220413208008</c:v>
                </c:pt>
                <c:pt idx="9038" formatCode="General">
                  <c:v>9.0390224456787092</c:v>
                </c:pt>
                <c:pt idx="9039" formatCode="General">
                  <c:v>9.0400228500366193</c:v>
                </c:pt>
                <c:pt idx="9040" formatCode="General">
                  <c:v>9.0410232543945295</c:v>
                </c:pt>
                <c:pt idx="9041" formatCode="General">
                  <c:v>9.0420236587524396</c:v>
                </c:pt>
                <c:pt idx="9042" formatCode="General">
                  <c:v>9.0430240631103498</c:v>
                </c:pt>
                <c:pt idx="9043" formatCode="General">
                  <c:v>9.0440244674682599</c:v>
                </c:pt>
                <c:pt idx="9044" formatCode="General">
                  <c:v>9.0450248718261701</c:v>
                </c:pt>
                <c:pt idx="9045" formatCode="General">
                  <c:v>9.0460252761840803</c:v>
                </c:pt>
                <c:pt idx="9046" formatCode="General">
                  <c:v>9.0470256805419904</c:v>
                </c:pt>
                <c:pt idx="9047" formatCode="General">
                  <c:v>9.0480260848999006</c:v>
                </c:pt>
                <c:pt idx="9048" formatCode="General">
                  <c:v>9.0490264892578107</c:v>
                </c:pt>
                <c:pt idx="9049" formatCode="General">
                  <c:v>9.0500268936157209</c:v>
                </c:pt>
                <c:pt idx="9050" formatCode="General">
                  <c:v>9.0510272979736293</c:v>
                </c:pt>
                <c:pt idx="9051" formatCode="General">
                  <c:v>9.0520277023315394</c:v>
                </c:pt>
                <c:pt idx="9052" formatCode="General">
                  <c:v>9.0530281066894496</c:v>
                </c:pt>
                <c:pt idx="9053" formatCode="General">
                  <c:v>9.0540285110473597</c:v>
                </c:pt>
                <c:pt idx="9054" formatCode="General">
                  <c:v>9.0550289154052699</c:v>
                </c:pt>
                <c:pt idx="9055" formatCode="General">
                  <c:v>9.05602931976318</c:v>
                </c:pt>
                <c:pt idx="9056" formatCode="General">
                  <c:v>9.0570297241210902</c:v>
                </c:pt>
                <c:pt idx="9057" formatCode="General">
                  <c:v>9.0580301284790004</c:v>
                </c:pt>
                <c:pt idx="9058" formatCode="General">
                  <c:v>9.0590305328369105</c:v>
                </c:pt>
                <c:pt idx="9059" formatCode="General">
                  <c:v>9.0600309371948207</c:v>
                </c:pt>
                <c:pt idx="9060" formatCode="General">
                  <c:v>9.0610313415527308</c:v>
                </c:pt>
                <c:pt idx="9061" formatCode="General">
                  <c:v>9.0620317459106392</c:v>
                </c:pt>
                <c:pt idx="9062" formatCode="General">
                  <c:v>9.0630321502685494</c:v>
                </c:pt>
                <c:pt idx="9063" formatCode="General">
                  <c:v>9.0640325546264595</c:v>
                </c:pt>
                <c:pt idx="9064" formatCode="General">
                  <c:v>9.0650329589843697</c:v>
                </c:pt>
                <c:pt idx="9065" formatCode="General">
                  <c:v>9.0660333633422798</c:v>
                </c:pt>
                <c:pt idx="9066" formatCode="General">
                  <c:v>9.06703376770019</c:v>
                </c:pt>
                <c:pt idx="9067" formatCode="General">
                  <c:v>9.0680341720581001</c:v>
                </c:pt>
                <c:pt idx="9068" formatCode="General">
                  <c:v>9.0690345764160103</c:v>
                </c:pt>
                <c:pt idx="9069" formatCode="General">
                  <c:v>9.0700349807739205</c:v>
                </c:pt>
                <c:pt idx="9070" formatCode="General">
                  <c:v>9.0710353851318306</c:v>
                </c:pt>
                <c:pt idx="9071" formatCode="General">
                  <c:v>9.0720357894897408</c:v>
                </c:pt>
                <c:pt idx="9072" formatCode="General">
                  <c:v>9.0730361938476491</c:v>
                </c:pt>
                <c:pt idx="9073" formatCode="General">
                  <c:v>9.0740365982055593</c:v>
                </c:pt>
                <c:pt idx="9074" formatCode="General">
                  <c:v>9.0750370025634695</c:v>
                </c:pt>
                <c:pt idx="9075" formatCode="General">
                  <c:v>9.0760374069213796</c:v>
                </c:pt>
                <c:pt idx="9076" formatCode="General">
                  <c:v>9.0770378112792898</c:v>
                </c:pt>
                <c:pt idx="9077" formatCode="General">
                  <c:v>9.0780382156371999</c:v>
                </c:pt>
                <c:pt idx="9078" formatCode="General">
                  <c:v>9.0790386199951101</c:v>
                </c:pt>
                <c:pt idx="9079" formatCode="General">
                  <c:v>9.0800390243530202</c:v>
                </c:pt>
                <c:pt idx="9080" formatCode="General">
                  <c:v>9.0810394287109304</c:v>
                </c:pt>
                <c:pt idx="9081" formatCode="General">
                  <c:v>9.0820398330688406</c:v>
                </c:pt>
                <c:pt idx="9082" formatCode="General">
                  <c:v>9.0830402374267507</c:v>
                </c:pt>
                <c:pt idx="9083" formatCode="General">
                  <c:v>9.0840406417846609</c:v>
                </c:pt>
                <c:pt idx="9084" formatCode="General">
                  <c:v>9.0850410461425692</c:v>
                </c:pt>
                <c:pt idx="9085" formatCode="General">
                  <c:v>9.0860414505004794</c:v>
                </c:pt>
                <c:pt idx="9086" formatCode="General">
                  <c:v>9.0870418548583896</c:v>
                </c:pt>
                <c:pt idx="9087" formatCode="General">
                  <c:v>9.0880422592162997</c:v>
                </c:pt>
                <c:pt idx="9088" formatCode="General">
                  <c:v>9.0890426635742099</c:v>
                </c:pt>
                <c:pt idx="9089" formatCode="General">
                  <c:v>9.09004306793212</c:v>
                </c:pt>
                <c:pt idx="9090" formatCode="General">
                  <c:v>9.0910434722900302</c:v>
                </c:pt>
                <c:pt idx="9091" formatCode="General">
                  <c:v>9.0920438766479403</c:v>
                </c:pt>
                <c:pt idx="9092" formatCode="General">
                  <c:v>9.0930442810058505</c:v>
                </c:pt>
                <c:pt idx="9093" formatCode="General">
                  <c:v>9.0940446853637606</c:v>
                </c:pt>
                <c:pt idx="9094" formatCode="General">
                  <c:v>9.0950450897216708</c:v>
                </c:pt>
                <c:pt idx="9095" formatCode="General">
                  <c:v>9.0960454940795792</c:v>
                </c:pt>
                <c:pt idx="9096" formatCode="General">
                  <c:v>9.0970458984375</c:v>
                </c:pt>
                <c:pt idx="9097" formatCode="General">
                  <c:v>9.0980463027954102</c:v>
                </c:pt>
                <c:pt idx="9098" formatCode="General">
                  <c:v>9.0990467071533203</c:v>
                </c:pt>
                <c:pt idx="9099" formatCode="General">
                  <c:v>9.1000471115112305</c:v>
                </c:pt>
                <c:pt idx="9100" formatCode="General">
                  <c:v>9.1010475158691406</c:v>
                </c:pt>
                <c:pt idx="9101" formatCode="General">
                  <c:v>9.1020479202270508</c:v>
                </c:pt>
                <c:pt idx="9102" formatCode="General">
                  <c:v>9.1030483245849592</c:v>
                </c:pt>
                <c:pt idx="9103" formatCode="General">
                  <c:v>9.1040487289428693</c:v>
                </c:pt>
                <c:pt idx="9104" formatCode="General">
                  <c:v>9.1050491333007795</c:v>
                </c:pt>
                <c:pt idx="9105" formatCode="General">
                  <c:v>9.1060495376586896</c:v>
                </c:pt>
                <c:pt idx="9106" formatCode="General">
                  <c:v>9.1070499420165998</c:v>
                </c:pt>
                <c:pt idx="9107" formatCode="General">
                  <c:v>9.1080503463745099</c:v>
                </c:pt>
                <c:pt idx="9108" formatCode="General">
                  <c:v>9.1090507507324201</c:v>
                </c:pt>
                <c:pt idx="9109" formatCode="General">
                  <c:v>9.1100511550903303</c:v>
                </c:pt>
                <c:pt idx="9110" formatCode="General">
                  <c:v>9.1110515594482404</c:v>
                </c:pt>
                <c:pt idx="9111" formatCode="General">
                  <c:v>9.1120519638061506</c:v>
                </c:pt>
                <c:pt idx="9112" formatCode="General">
                  <c:v>9.1130523681640607</c:v>
                </c:pt>
                <c:pt idx="9113" formatCode="General">
                  <c:v>9.1140527725219709</c:v>
                </c:pt>
                <c:pt idx="9114" formatCode="General">
                  <c:v>9.1150531768798793</c:v>
                </c:pt>
                <c:pt idx="9115" formatCode="General">
                  <c:v>9.1160535812377894</c:v>
                </c:pt>
                <c:pt idx="9116" formatCode="General">
                  <c:v>9.1170539855956996</c:v>
                </c:pt>
                <c:pt idx="9117" formatCode="General">
                  <c:v>9.1180543899536097</c:v>
                </c:pt>
                <c:pt idx="9118" formatCode="General">
                  <c:v>9.1190547943115199</c:v>
                </c:pt>
                <c:pt idx="9119" formatCode="General">
                  <c:v>9.12005519866943</c:v>
                </c:pt>
                <c:pt idx="9120" formatCode="General">
                  <c:v>9.1210556030273402</c:v>
                </c:pt>
                <c:pt idx="9121" formatCode="General">
                  <c:v>9.1220560073852504</c:v>
                </c:pt>
                <c:pt idx="9122" formatCode="General">
                  <c:v>9.1230564117431605</c:v>
                </c:pt>
                <c:pt idx="9123" formatCode="General">
                  <c:v>9.1240568161010707</c:v>
                </c:pt>
                <c:pt idx="9124" formatCode="General">
                  <c:v>9.1250572204589808</c:v>
                </c:pt>
                <c:pt idx="9125" formatCode="General">
                  <c:v>9.1260576248168892</c:v>
                </c:pt>
                <c:pt idx="9126" formatCode="General">
                  <c:v>9.1270580291747994</c:v>
                </c:pt>
                <c:pt idx="9127" formatCode="General">
                  <c:v>9.1280584335327095</c:v>
                </c:pt>
                <c:pt idx="9128" formatCode="General">
                  <c:v>9.1290588378906197</c:v>
                </c:pt>
                <c:pt idx="9129" formatCode="General">
                  <c:v>9.1300592422485298</c:v>
                </c:pt>
                <c:pt idx="9130" formatCode="General">
                  <c:v>9.13105964660644</c:v>
                </c:pt>
                <c:pt idx="9131" formatCode="General">
                  <c:v>9.1320600509643501</c:v>
                </c:pt>
                <c:pt idx="9132" formatCode="General">
                  <c:v>9.1330604553222603</c:v>
                </c:pt>
                <c:pt idx="9133" formatCode="General">
                  <c:v>9.1340608596801705</c:v>
                </c:pt>
                <c:pt idx="9134" formatCode="General">
                  <c:v>9.1350612640380806</c:v>
                </c:pt>
                <c:pt idx="9135" formatCode="General">
                  <c:v>9.1360616683959908</c:v>
                </c:pt>
                <c:pt idx="9136" formatCode="General">
                  <c:v>9.1370620727538991</c:v>
                </c:pt>
                <c:pt idx="9137" formatCode="General">
                  <c:v>9.1380624771118093</c:v>
                </c:pt>
                <c:pt idx="9138" formatCode="General">
                  <c:v>9.1390628814697195</c:v>
                </c:pt>
                <c:pt idx="9139" formatCode="General">
                  <c:v>9.1400632858276296</c:v>
                </c:pt>
                <c:pt idx="9140" formatCode="General">
                  <c:v>9.1410636901855398</c:v>
                </c:pt>
                <c:pt idx="9141" formatCode="General">
                  <c:v>9.1420640945434499</c:v>
                </c:pt>
                <c:pt idx="9142" formatCode="General">
                  <c:v>9.1430644989013601</c:v>
                </c:pt>
                <c:pt idx="9143" formatCode="General">
                  <c:v>9.1440649032592702</c:v>
                </c:pt>
                <c:pt idx="9144" formatCode="General">
                  <c:v>9.1450653076171804</c:v>
                </c:pt>
                <c:pt idx="9145" formatCode="General">
                  <c:v>9.1460657119750906</c:v>
                </c:pt>
                <c:pt idx="9146" formatCode="General">
                  <c:v>9.1470661163330007</c:v>
                </c:pt>
                <c:pt idx="9147" formatCode="General">
                  <c:v>9.1480665206909109</c:v>
                </c:pt>
                <c:pt idx="9148" formatCode="General">
                  <c:v>9.1490669250488192</c:v>
                </c:pt>
                <c:pt idx="9149" formatCode="General">
                  <c:v>9.1500673294067294</c:v>
                </c:pt>
                <c:pt idx="9150" formatCode="General">
                  <c:v>9.1510677337646396</c:v>
                </c:pt>
                <c:pt idx="9151" formatCode="General">
                  <c:v>9.1520681381225497</c:v>
                </c:pt>
                <c:pt idx="9152" formatCode="General">
                  <c:v>9.1530685424804599</c:v>
                </c:pt>
                <c:pt idx="9153" formatCode="General">
                  <c:v>9.15406894683837</c:v>
                </c:pt>
                <c:pt idx="9154" formatCode="General">
                  <c:v>9.1550693511962802</c:v>
                </c:pt>
                <c:pt idx="9155" formatCode="General">
                  <c:v>9.1560697555541903</c:v>
                </c:pt>
                <c:pt idx="9156" formatCode="General">
                  <c:v>9.1570701599121005</c:v>
                </c:pt>
                <c:pt idx="9157" formatCode="General">
                  <c:v>9.1580705642700106</c:v>
                </c:pt>
                <c:pt idx="9158" formatCode="General">
                  <c:v>9.1590709686279208</c:v>
                </c:pt>
                <c:pt idx="9159" formatCode="General">
                  <c:v>9.1600713729858292</c:v>
                </c:pt>
                <c:pt idx="9160" formatCode="General">
                  <c:v>9.16107177734375</c:v>
                </c:pt>
                <c:pt idx="9161" formatCode="General">
                  <c:v>9.1620721817016602</c:v>
                </c:pt>
                <c:pt idx="9162" formatCode="General">
                  <c:v>9.1630725860595703</c:v>
                </c:pt>
                <c:pt idx="9163" formatCode="General">
                  <c:v>9.1640729904174805</c:v>
                </c:pt>
                <c:pt idx="9164" formatCode="General">
                  <c:v>9.1650733947753906</c:v>
                </c:pt>
                <c:pt idx="9165" formatCode="General">
                  <c:v>9.1660737991333008</c:v>
                </c:pt>
                <c:pt idx="9166" formatCode="General">
                  <c:v>9.1670742034912092</c:v>
                </c:pt>
                <c:pt idx="9167" formatCode="General">
                  <c:v>9.1680746078491193</c:v>
                </c:pt>
                <c:pt idx="9168" formatCode="General">
                  <c:v>9.1690750122070295</c:v>
                </c:pt>
                <c:pt idx="9169" formatCode="General">
                  <c:v>9.1700754165649396</c:v>
                </c:pt>
                <c:pt idx="9170" formatCode="General">
                  <c:v>9.1710758209228498</c:v>
                </c:pt>
                <c:pt idx="9171" formatCode="General">
                  <c:v>9.1720762252807599</c:v>
                </c:pt>
                <c:pt idx="9172" formatCode="General">
                  <c:v>9.1730766296386701</c:v>
                </c:pt>
                <c:pt idx="9173" formatCode="General">
                  <c:v>9.1740770339965803</c:v>
                </c:pt>
                <c:pt idx="9174" formatCode="General">
                  <c:v>9.1750774383544904</c:v>
                </c:pt>
                <c:pt idx="9175" formatCode="General">
                  <c:v>9.1760778427124006</c:v>
                </c:pt>
                <c:pt idx="9176" formatCode="General">
                  <c:v>9.1770782470703107</c:v>
                </c:pt>
                <c:pt idx="9177" formatCode="General">
                  <c:v>9.1780786514282209</c:v>
                </c:pt>
                <c:pt idx="9178" formatCode="General">
                  <c:v>9.1790790557861293</c:v>
                </c:pt>
                <c:pt idx="9179" formatCode="General">
                  <c:v>9.1800794601440394</c:v>
                </c:pt>
                <c:pt idx="9180" formatCode="General">
                  <c:v>9.1810798645019496</c:v>
                </c:pt>
                <c:pt idx="9181" formatCode="General">
                  <c:v>9.1820802688598597</c:v>
                </c:pt>
                <c:pt idx="9182" formatCode="General">
                  <c:v>9.1830806732177699</c:v>
                </c:pt>
                <c:pt idx="9183" formatCode="General">
                  <c:v>9.18408107757568</c:v>
                </c:pt>
                <c:pt idx="9184" formatCode="General">
                  <c:v>9.1850814819335902</c:v>
                </c:pt>
                <c:pt idx="9185" formatCode="General">
                  <c:v>9.1860818862915004</c:v>
                </c:pt>
                <c:pt idx="9186" formatCode="General">
                  <c:v>9.1870822906494105</c:v>
                </c:pt>
                <c:pt idx="9187" formatCode="General">
                  <c:v>9.1880826950073207</c:v>
                </c:pt>
                <c:pt idx="9188" formatCode="General">
                  <c:v>9.1890830993652308</c:v>
                </c:pt>
                <c:pt idx="9189" formatCode="General">
                  <c:v>9.1900835037231392</c:v>
                </c:pt>
                <c:pt idx="9190" formatCode="General">
                  <c:v>9.1910839080810494</c:v>
                </c:pt>
                <c:pt idx="9191" formatCode="General">
                  <c:v>9.1920843124389595</c:v>
                </c:pt>
                <c:pt idx="9192" formatCode="General">
                  <c:v>9.1930847167968697</c:v>
                </c:pt>
                <c:pt idx="9193" formatCode="General">
                  <c:v>9.1940851211547798</c:v>
                </c:pt>
                <c:pt idx="9194" formatCode="General">
                  <c:v>9.19508552551269</c:v>
                </c:pt>
                <c:pt idx="9195" formatCode="General">
                  <c:v>9.1960859298706001</c:v>
                </c:pt>
                <c:pt idx="9196" formatCode="General">
                  <c:v>9.1970863342285103</c:v>
                </c:pt>
                <c:pt idx="9197" formatCode="General">
                  <c:v>9.1980867385864205</c:v>
                </c:pt>
                <c:pt idx="9198" formatCode="General">
                  <c:v>9.1990871429443306</c:v>
                </c:pt>
                <c:pt idx="9199" formatCode="General">
                  <c:v>9.2000875473022408</c:v>
                </c:pt>
                <c:pt idx="9200" formatCode="General">
                  <c:v>9.2010879516601491</c:v>
                </c:pt>
                <c:pt idx="9201" formatCode="General">
                  <c:v>9.2020883560180593</c:v>
                </c:pt>
                <c:pt idx="9202" formatCode="General">
                  <c:v>9.2030887603759695</c:v>
                </c:pt>
                <c:pt idx="9203" formatCode="General">
                  <c:v>9.2040891647338796</c:v>
                </c:pt>
                <c:pt idx="9204" formatCode="General">
                  <c:v>9.2050895690917898</c:v>
                </c:pt>
                <c:pt idx="9205" formatCode="General">
                  <c:v>9.2060899734496999</c:v>
                </c:pt>
                <c:pt idx="9206" formatCode="General">
                  <c:v>9.2070903778076101</c:v>
                </c:pt>
                <c:pt idx="9207" formatCode="General">
                  <c:v>9.2080907821655202</c:v>
                </c:pt>
                <c:pt idx="9208" formatCode="General">
                  <c:v>9.2090911865234304</c:v>
                </c:pt>
                <c:pt idx="9209" formatCode="General">
                  <c:v>9.2100915908813406</c:v>
                </c:pt>
                <c:pt idx="9210" formatCode="General">
                  <c:v>9.2110919952392507</c:v>
                </c:pt>
                <c:pt idx="9211" formatCode="General">
                  <c:v>9.2120923995971609</c:v>
                </c:pt>
                <c:pt idx="9212" formatCode="General">
                  <c:v>9.2130928039550692</c:v>
                </c:pt>
                <c:pt idx="9213" formatCode="General">
                  <c:v>9.2140932083129794</c:v>
                </c:pt>
                <c:pt idx="9214" formatCode="General">
                  <c:v>9.2150936126708896</c:v>
                </c:pt>
                <c:pt idx="9215" formatCode="General">
                  <c:v>9.2160940170287997</c:v>
                </c:pt>
                <c:pt idx="9216" formatCode="General">
                  <c:v>9.2170944213867099</c:v>
                </c:pt>
                <c:pt idx="9217" formatCode="General">
                  <c:v>9.21809482574462</c:v>
                </c:pt>
                <c:pt idx="9218" formatCode="General">
                  <c:v>9.2190952301025302</c:v>
                </c:pt>
                <c:pt idx="9219" formatCode="General">
                  <c:v>9.2200956344604403</c:v>
                </c:pt>
                <c:pt idx="9220" formatCode="General">
                  <c:v>9.2210960388183505</c:v>
                </c:pt>
                <c:pt idx="9221" formatCode="General">
                  <c:v>9.2220964431762606</c:v>
                </c:pt>
                <c:pt idx="9222" formatCode="General">
                  <c:v>9.2230968475341708</c:v>
                </c:pt>
                <c:pt idx="9223" formatCode="General">
                  <c:v>9.2240972518920792</c:v>
                </c:pt>
                <c:pt idx="9224" formatCode="General">
                  <c:v>9.22509765625</c:v>
                </c:pt>
                <c:pt idx="9225" formatCode="General">
                  <c:v>9.2260980606079102</c:v>
                </c:pt>
                <c:pt idx="9226" formatCode="General">
                  <c:v>9.2270984649658203</c:v>
                </c:pt>
                <c:pt idx="9227" formatCode="General">
                  <c:v>9.2280988693237305</c:v>
                </c:pt>
                <c:pt idx="9228" formatCode="General">
                  <c:v>9.2290992736816406</c:v>
                </c:pt>
                <c:pt idx="9229" formatCode="General">
                  <c:v>9.2300996780395508</c:v>
                </c:pt>
                <c:pt idx="9230" formatCode="General">
                  <c:v>9.2311000823974592</c:v>
                </c:pt>
                <c:pt idx="9231" formatCode="General">
                  <c:v>9.2321004867553693</c:v>
                </c:pt>
                <c:pt idx="9232" formatCode="General">
                  <c:v>9.2331008911132795</c:v>
                </c:pt>
                <c:pt idx="9233" formatCode="General">
                  <c:v>9.2341012954711896</c:v>
                </c:pt>
                <c:pt idx="9234" formatCode="General">
                  <c:v>9.2351016998290998</c:v>
                </c:pt>
                <c:pt idx="9235" formatCode="General">
                  <c:v>9.2361021041870099</c:v>
                </c:pt>
                <c:pt idx="9236" formatCode="General">
                  <c:v>9.2371025085449201</c:v>
                </c:pt>
                <c:pt idx="9237" formatCode="General">
                  <c:v>9.2381029129028303</c:v>
                </c:pt>
                <c:pt idx="9238" formatCode="General">
                  <c:v>9.2391033172607404</c:v>
                </c:pt>
                <c:pt idx="9239" formatCode="General">
                  <c:v>9.2401037216186506</c:v>
                </c:pt>
                <c:pt idx="9240" formatCode="General">
                  <c:v>9.2411041259765607</c:v>
                </c:pt>
                <c:pt idx="9241" formatCode="General">
                  <c:v>9.2421045303344709</c:v>
                </c:pt>
                <c:pt idx="9242" formatCode="General">
                  <c:v>9.2431049346923793</c:v>
                </c:pt>
                <c:pt idx="9243" formatCode="General">
                  <c:v>9.2441053390502894</c:v>
                </c:pt>
                <c:pt idx="9244" formatCode="General">
                  <c:v>9.2451057434081996</c:v>
                </c:pt>
                <c:pt idx="9245" formatCode="General">
                  <c:v>9.2461061477661097</c:v>
                </c:pt>
                <c:pt idx="9246" formatCode="General">
                  <c:v>9.2471065521240199</c:v>
                </c:pt>
                <c:pt idx="9247" formatCode="General">
                  <c:v>9.24810695648193</c:v>
                </c:pt>
                <c:pt idx="9248" formatCode="General">
                  <c:v>9.2491073608398402</c:v>
                </c:pt>
                <c:pt idx="9249" formatCode="General">
                  <c:v>9.2501077651977504</c:v>
                </c:pt>
                <c:pt idx="9250" formatCode="General">
                  <c:v>9.2511081695556605</c:v>
                </c:pt>
                <c:pt idx="9251" formatCode="General">
                  <c:v>9.2521085739135707</c:v>
                </c:pt>
                <c:pt idx="9252" formatCode="General">
                  <c:v>9.2531089782714808</c:v>
                </c:pt>
                <c:pt idx="9253" formatCode="General">
                  <c:v>9.2541093826293892</c:v>
                </c:pt>
                <c:pt idx="9254" formatCode="General">
                  <c:v>9.2551097869872994</c:v>
                </c:pt>
                <c:pt idx="9255" formatCode="General">
                  <c:v>9.2561101913452095</c:v>
                </c:pt>
                <c:pt idx="9256" formatCode="General">
                  <c:v>9.2571105957031197</c:v>
                </c:pt>
                <c:pt idx="9257" formatCode="General">
                  <c:v>9.2581110000610298</c:v>
                </c:pt>
                <c:pt idx="9258" formatCode="General">
                  <c:v>9.25911140441894</c:v>
                </c:pt>
                <c:pt idx="9259" formatCode="General">
                  <c:v>9.2601118087768501</c:v>
                </c:pt>
                <c:pt idx="9260" formatCode="General">
                  <c:v>9.2611122131347603</c:v>
                </c:pt>
                <c:pt idx="9261" formatCode="General">
                  <c:v>9.2621126174926705</c:v>
                </c:pt>
                <c:pt idx="9262" formatCode="General">
                  <c:v>9.2631130218505806</c:v>
                </c:pt>
                <c:pt idx="9263" formatCode="General">
                  <c:v>9.2641134262084908</c:v>
                </c:pt>
                <c:pt idx="9264" formatCode="General">
                  <c:v>9.2651138305663991</c:v>
                </c:pt>
                <c:pt idx="9265" formatCode="General">
                  <c:v>9.2661142349243093</c:v>
                </c:pt>
                <c:pt idx="9266" formatCode="General">
                  <c:v>9.2671146392822195</c:v>
                </c:pt>
                <c:pt idx="9267" formatCode="General">
                  <c:v>9.2681150436401296</c:v>
                </c:pt>
                <c:pt idx="9268" formatCode="General">
                  <c:v>9.2691154479980398</c:v>
                </c:pt>
                <c:pt idx="9269" formatCode="General">
                  <c:v>9.2701158523559499</c:v>
                </c:pt>
                <c:pt idx="9270" formatCode="General">
                  <c:v>9.2711162567138601</c:v>
                </c:pt>
                <c:pt idx="9271" formatCode="General">
                  <c:v>9.2721166610717702</c:v>
                </c:pt>
                <c:pt idx="9272" formatCode="General">
                  <c:v>9.2731170654296804</c:v>
                </c:pt>
                <c:pt idx="9273" formatCode="General">
                  <c:v>9.2741174697875906</c:v>
                </c:pt>
                <c:pt idx="9274" formatCode="General">
                  <c:v>9.2751178741455007</c:v>
                </c:pt>
                <c:pt idx="9275" formatCode="General">
                  <c:v>9.2761182785034109</c:v>
                </c:pt>
                <c:pt idx="9276" formatCode="General">
                  <c:v>9.2771186828613192</c:v>
                </c:pt>
                <c:pt idx="9277" formatCode="General">
                  <c:v>9.2781190872192294</c:v>
                </c:pt>
                <c:pt idx="9278" formatCode="General">
                  <c:v>9.2791194915771396</c:v>
                </c:pt>
                <c:pt idx="9279" formatCode="General">
                  <c:v>9.2801198959350497</c:v>
                </c:pt>
                <c:pt idx="9280" formatCode="General">
                  <c:v>9.2811203002929599</c:v>
                </c:pt>
                <c:pt idx="9281" formatCode="General">
                  <c:v>9.28212070465087</c:v>
                </c:pt>
                <c:pt idx="9282" formatCode="General">
                  <c:v>9.2831211090087802</c:v>
                </c:pt>
                <c:pt idx="9283" formatCode="General">
                  <c:v>9.2841215133666903</c:v>
                </c:pt>
                <c:pt idx="9284" formatCode="General">
                  <c:v>9.2851219177246005</c:v>
                </c:pt>
                <c:pt idx="9285" formatCode="General">
                  <c:v>9.2861223220825106</c:v>
                </c:pt>
                <c:pt idx="9286" formatCode="General">
                  <c:v>9.2871227264404208</c:v>
                </c:pt>
                <c:pt idx="9287" formatCode="General">
                  <c:v>9.2881231307983292</c:v>
                </c:pt>
                <c:pt idx="9288" formatCode="General">
                  <c:v>9.28912353515625</c:v>
                </c:pt>
                <c:pt idx="9289" formatCode="General">
                  <c:v>9.2901239395141602</c:v>
                </c:pt>
                <c:pt idx="9290" formatCode="General">
                  <c:v>9.2911243438720703</c:v>
                </c:pt>
                <c:pt idx="9291" formatCode="General">
                  <c:v>9.2921247482299805</c:v>
                </c:pt>
                <c:pt idx="9292" formatCode="General">
                  <c:v>9.2931251525878906</c:v>
                </c:pt>
                <c:pt idx="9293" formatCode="General">
                  <c:v>9.2941255569458008</c:v>
                </c:pt>
                <c:pt idx="9294" formatCode="General">
                  <c:v>9.2951259613037092</c:v>
                </c:pt>
                <c:pt idx="9295" formatCode="General">
                  <c:v>9.2961263656616193</c:v>
                </c:pt>
                <c:pt idx="9296" formatCode="General">
                  <c:v>9.2971267700195295</c:v>
                </c:pt>
                <c:pt idx="9297" formatCode="General">
                  <c:v>9.2981271743774396</c:v>
                </c:pt>
                <c:pt idx="9298" formatCode="General">
                  <c:v>9.2991275787353498</c:v>
                </c:pt>
                <c:pt idx="9299" formatCode="General">
                  <c:v>9.3001279830932599</c:v>
                </c:pt>
                <c:pt idx="9300" formatCode="General">
                  <c:v>9.3011283874511701</c:v>
                </c:pt>
                <c:pt idx="9301" formatCode="General">
                  <c:v>9.3021287918090803</c:v>
                </c:pt>
                <c:pt idx="9302" formatCode="General">
                  <c:v>9.3031291961669904</c:v>
                </c:pt>
                <c:pt idx="9303" formatCode="General">
                  <c:v>9.3041296005249006</c:v>
                </c:pt>
                <c:pt idx="9304" formatCode="General">
                  <c:v>9.3051300048828107</c:v>
                </c:pt>
                <c:pt idx="9305" formatCode="General">
                  <c:v>9.3061304092407209</c:v>
                </c:pt>
                <c:pt idx="9306" formatCode="General">
                  <c:v>9.3071308135986293</c:v>
                </c:pt>
                <c:pt idx="9307" formatCode="General">
                  <c:v>9.3081312179565394</c:v>
                </c:pt>
                <c:pt idx="9308" formatCode="General">
                  <c:v>9.3091316223144496</c:v>
                </c:pt>
                <c:pt idx="9309" formatCode="General">
                  <c:v>9.3101320266723597</c:v>
                </c:pt>
                <c:pt idx="9310" formatCode="General">
                  <c:v>9.3111324310302699</c:v>
                </c:pt>
                <c:pt idx="9311" formatCode="General">
                  <c:v>9.31213283538818</c:v>
                </c:pt>
                <c:pt idx="9312" formatCode="General">
                  <c:v>9.3131332397460902</c:v>
                </c:pt>
                <c:pt idx="9313" formatCode="General">
                  <c:v>9.3141336441040004</c:v>
                </c:pt>
                <c:pt idx="9314" formatCode="General">
                  <c:v>9.3151340484619105</c:v>
                </c:pt>
                <c:pt idx="9315" formatCode="General">
                  <c:v>9.3161344528198207</c:v>
                </c:pt>
                <c:pt idx="9316" formatCode="General">
                  <c:v>9.3171348571777308</c:v>
                </c:pt>
                <c:pt idx="9317" formatCode="General">
                  <c:v>9.3181352615356392</c:v>
                </c:pt>
                <c:pt idx="9318" formatCode="General">
                  <c:v>9.3191356658935494</c:v>
                </c:pt>
                <c:pt idx="9319" formatCode="General">
                  <c:v>9.3201360702514595</c:v>
                </c:pt>
                <c:pt idx="9320" formatCode="General">
                  <c:v>9.3211364746093697</c:v>
                </c:pt>
                <c:pt idx="9321" formatCode="General">
                  <c:v>9.3221368789672798</c:v>
                </c:pt>
                <c:pt idx="9322" formatCode="General">
                  <c:v>9.32313728332519</c:v>
                </c:pt>
                <c:pt idx="9323" formatCode="General">
                  <c:v>9.3241376876831001</c:v>
                </c:pt>
                <c:pt idx="9324" formatCode="General">
                  <c:v>9.3251380920410103</c:v>
                </c:pt>
                <c:pt idx="9325" formatCode="General">
                  <c:v>9.3261384963989205</c:v>
                </c:pt>
                <c:pt idx="9326" formatCode="General">
                  <c:v>9.3271389007568306</c:v>
                </c:pt>
                <c:pt idx="9327" formatCode="General">
                  <c:v>9.3281393051147408</c:v>
                </c:pt>
                <c:pt idx="9328" formatCode="General">
                  <c:v>9.3291397094726491</c:v>
                </c:pt>
                <c:pt idx="9329" formatCode="General">
                  <c:v>9.3301401138305593</c:v>
                </c:pt>
                <c:pt idx="9330" formatCode="General">
                  <c:v>9.3311405181884695</c:v>
                </c:pt>
                <c:pt idx="9331" formatCode="General">
                  <c:v>9.3321409225463796</c:v>
                </c:pt>
                <c:pt idx="9332" formatCode="General">
                  <c:v>9.3331413269042898</c:v>
                </c:pt>
                <c:pt idx="9333" formatCode="General">
                  <c:v>9.3341417312621999</c:v>
                </c:pt>
                <c:pt idx="9334" formatCode="General">
                  <c:v>9.3351421356201101</c:v>
                </c:pt>
                <c:pt idx="9335" formatCode="General">
                  <c:v>9.3361425399780202</c:v>
                </c:pt>
                <c:pt idx="9336" formatCode="General">
                  <c:v>9.3371429443359304</c:v>
                </c:pt>
                <c:pt idx="9337" formatCode="General">
                  <c:v>9.3381433486938406</c:v>
                </c:pt>
                <c:pt idx="9338" formatCode="General">
                  <c:v>9.3391437530517507</c:v>
                </c:pt>
                <c:pt idx="9339" formatCode="General">
                  <c:v>9.3401441574096609</c:v>
                </c:pt>
                <c:pt idx="9340" formatCode="General">
                  <c:v>9.3411445617675692</c:v>
                </c:pt>
                <c:pt idx="9341" formatCode="General">
                  <c:v>9.3421449661254794</c:v>
                </c:pt>
                <c:pt idx="9342" formatCode="General">
                  <c:v>9.3431453704833896</c:v>
                </c:pt>
                <c:pt idx="9343" formatCode="General">
                  <c:v>9.3441457748412997</c:v>
                </c:pt>
                <c:pt idx="9344" formatCode="General">
                  <c:v>9.3451461791992099</c:v>
                </c:pt>
                <c:pt idx="9345" formatCode="General">
                  <c:v>9.34614658355712</c:v>
                </c:pt>
                <c:pt idx="9346" formatCode="General">
                  <c:v>9.3471469879150302</c:v>
                </c:pt>
                <c:pt idx="9347" formatCode="General">
                  <c:v>9.3481473922729403</c:v>
                </c:pt>
                <c:pt idx="9348" formatCode="General">
                  <c:v>9.3491477966308505</c:v>
                </c:pt>
                <c:pt idx="9349" formatCode="General">
                  <c:v>9.3501482009887606</c:v>
                </c:pt>
                <c:pt idx="9350" formatCode="General">
                  <c:v>9.3511486053466708</c:v>
                </c:pt>
                <c:pt idx="9351" formatCode="General">
                  <c:v>9.3521490097045792</c:v>
                </c:pt>
                <c:pt idx="9352" formatCode="General">
                  <c:v>9.3531494140625</c:v>
                </c:pt>
                <c:pt idx="9353" formatCode="General">
                  <c:v>9.3541498184204102</c:v>
                </c:pt>
                <c:pt idx="9354" formatCode="General">
                  <c:v>9.3551502227783203</c:v>
                </c:pt>
                <c:pt idx="9355" formatCode="General">
                  <c:v>9.3561506271362305</c:v>
                </c:pt>
                <c:pt idx="9356" formatCode="General">
                  <c:v>9.3571510314941406</c:v>
                </c:pt>
                <c:pt idx="9357" formatCode="General">
                  <c:v>9.3581514358520508</c:v>
                </c:pt>
                <c:pt idx="9358" formatCode="General">
                  <c:v>9.3591518402099592</c:v>
                </c:pt>
                <c:pt idx="9359" formatCode="General">
                  <c:v>9.3601522445678693</c:v>
                </c:pt>
                <c:pt idx="9360" formatCode="General">
                  <c:v>9.3611526489257795</c:v>
                </c:pt>
                <c:pt idx="9361" formatCode="General">
                  <c:v>9.3621530532836896</c:v>
                </c:pt>
                <c:pt idx="9362" formatCode="General">
                  <c:v>9.3631534576415998</c:v>
                </c:pt>
                <c:pt idx="9363" formatCode="General">
                  <c:v>9.3641538619995099</c:v>
                </c:pt>
                <c:pt idx="9364" formatCode="General">
                  <c:v>9.3651542663574201</c:v>
                </c:pt>
                <c:pt idx="9365" formatCode="General">
                  <c:v>9.3661546707153303</c:v>
                </c:pt>
                <c:pt idx="9366" formatCode="General">
                  <c:v>9.3671550750732404</c:v>
                </c:pt>
                <c:pt idx="9367" formatCode="General">
                  <c:v>9.3681554794311506</c:v>
                </c:pt>
                <c:pt idx="9368" formatCode="General">
                  <c:v>9.3691558837890607</c:v>
                </c:pt>
                <c:pt idx="9369" formatCode="General">
                  <c:v>9.3701562881469709</c:v>
                </c:pt>
                <c:pt idx="9370" formatCode="General">
                  <c:v>9.3711566925048793</c:v>
                </c:pt>
                <c:pt idx="9371" formatCode="General">
                  <c:v>9.3721570968627894</c:v>
                </c:pt>
                <c:pt idx="9372" formatCode="General">
                  <c:v>9.3731575012206996</c:v>
                </c:pt>
                <c:pt idx="9373" formatCode="General">
                  <c:v>9.3741579055786097</c:v>
                </c:pt>
                <c:pt idx="9374" formatCode="General">
                  <c:v>9.3751583099365199</c:v>
                </c:pt>
                <c:pt idx="9375" formatCode="General">
                  <c:v>9.37615871429443</c:v>
                </c:pt>
                <c:pt idx="9376" formatCode="General">
                  <c:v>9.3771591186523402</c:v>
                </c:pt>
                <c:pt idx="9377" formatCode="General">
                  <c:v>9.3781595230102504</c:v>
                </c:pt>
                <c:pt idx="9378" formatCode="General">
                  <c:v>9.3791599273681605</c:v>
                </c:pt>
                <c:pt idx="9379" formatCode="General">
                  <c:v>9.3801603317260707</c:v>
                </c:pt>
                <c:pt idx="9380" formatCode="General">
                  <c:v>9.3811607360839808</c:v>
                </c:pt>
                <c:pt idx="9381" formatCode="General">
                  <c:v>9.3821611404418892</c:v>
                </c:pt>
                <c:pt idx="9382" formatCode="General">
                  <c:v>9.3831615447997994</c:v>
                </c:pt>
                <c:pt idx="9383" formatCode="General">
                  <c:v>9.3841619491577095</c:v>
                </c:pt>
                <c:pt idx="9384" formatCode="General">
                  <c:v>9.3851623535156197</c:v>
                </c:pt>
                <c:pt idx="9385" formatCode="General">
                  <c:v>9.3861627578735298</c:v>
                </c:pt>
                <c:pt idx="9386" formatCode="General">
                  <c:v>9.38716316223144</c:v>
                </c:pt>
                <c:pt idx="9387" formatCode="General">
                  <c:v>9.3881635665893501</c:v>
                </c:pt>
                <c:pt idx="9388" formatCode="General">
                  <c:v>9.3891639709472603</c:v>
                </c:pt>
                <c:pt idx="9389" formatCode="General">
                  <c:v>9.3901643753051705</c:v>
                </c:pt>
                <c:pt idx="9390" formatCode="General">
                  <c:v>9.3911647796630806</c:v>
                </c:pt>
                <c:pt idx="9391" formatCode="General">
                  <c:v>9.3921651840209908</c:v>
                </c:pt>
                <c:pt idx="9392" formatCode="General">
                  <c:v>9.3931655883788991</c:v>
                </c:pt>
                <c:pt idx="9393" formatCode="General">
                  <c:v>9.3941659927368093</c:v>
                </c:pt>
                <c:pt idx="9394" formatCode="General">
                  <c:v>9.3951663970947195</c:v>
                </c:pt>
                <c:pt idx="9395" formatCode="General">
                  <c:v>9.3961668014526296</c:v>
                </c:pt>
                <c:pt idx="9396" formatCode="General">
                  <c:v>9.3971672058105398</c:v>
                </c:pt>
                <c:pt idx="9397" formatCode="General">
                  <c:v>9.3981676101684499</c:v>
                </c:pt>
                <c:pt idx="9398" formatCode="General">
                  <c:v>9.3991680145263601</c:v>
                </c:pt>
                <c:pt idx="9399" formatCode="General">
                  <c:v>9.4001684188842702</c:v>
                </c:pt>
                <c:pt idx="9400" formatCode="General">
                  <c:v>9.4011688232421804</c:v>
                </c:pt>
                <c:pt idx="9401" formatCode="General">
                  <c:v>9.4021692276000906</c:v>
                </c:pt>
                <c:pt idx="9402" formatCode="General">
                  <c:v>9.4031696319580007</c:v>
                </c:pt>
                <c:pt idx="9403" formatCode="General">
                  <c:v>9.4041700363159109</c:v>
                </c:pt>
                <c:pt idx="9404" formatCode="General">
                  <c:v>9.4051704406738192</c:v>
                </c:pt>
                <c:pt idx="9405" formatCode="General">
                  <c:v>9.4061708450317294</c:v>
                </c:pt>
                <c:pt idx="9406" formatCode="General">
                  <c:v>9.4071712493896396</c:v>
                </c:pt>
                <c:pt idx="9407" formatCode="General">
                  <c:v>9.4081716537475497</c:v>
                </c:pt>
                <c:pt idx="9408" formatCode="General">
                  <c:v>9.4091720581054599</c:v>
                </c:pt>
                <c:pt idx="9409" formatCode="General">
                  <c:v>9.41017246246337</c:v>
                </c:pt>
                <c:pt idx="9410" formatCode="General">
                  <c:v>9.4111728668212802</c:v>
                </c:pt>
                <c:pt idx="9411" formatCode="General">
                  <c:v>9.4121732711791903</c:v>
                </c:pt>
                <c:pt idx="9412" formatCode="General">
                  <c:v>9.4131736755371005</c:v>
                </c:pt>
                <c:pt idx="9413" formatCode="General">
                  <c:v>9.4141740798950106</c:v>
                </c:pt>
                <c:pt idx="9414" formatCode="General">
                  <c:v>9.4151744842529208</c:v>
                </c:pt>
                <c:pt idx="9415" formatCode="General">
                  <c:v>9.4161748886108292</c:v>
                </c:pt>
                <c:pt idx="9416" formatCode="General">
                  <c:v>9.41717529296875</c:v>
                </c:pt>
                <c:pt idx="9417" formatCode="General">
                  <c:v>9.4181756973266602</c:v>
                </c:pt>
                <c:pt idx="9418" formatCode="General">
                  <c:v>9.4191761016845703</c:v>
                </c:pt>
                <c:pt idx="9419" formatCode="General">
                  <c:v>9.4201765060424805</c:v>
                </c:pt>
                <c:pt idx="9420" formatCode="General">
                  <c:v>9.4211769104003906</c:v>
                </c:pt>
                <c:pt idx="9421" formatCode="General">
                  <c:v>9.4221773147583008</c:v>
                </c:pt>
                <c:pt idx="9422" formatCode="General">
                  <c:v>9.4231777191162092</c:v>
                </c:pt>
                <c:pt idx="9423" formatCode="General">
                  <c:v>9.4241781234741193</c:v>
                </c:pt>
                <c:pt idx="9424" formatCode="General">
                  <c:v>9.4251785278320295</c:v>
                </c:pt>
                <c:pt idx="9425" formatCode="General">
                  <c:v>9.4261789321899396</c:v>
                </c:pt>
                <c:pt idx="9426" formatCode="General">
                  <c:v>9.4271793365478498</c:v>
                </c:pt>
                <c:pt idx="9427" formatCode="General">
                  <c:v>9.4281797409057599</c:v>
                </c:pt>
                <c:pt idx="9428" formatCode="General">
                  <c:v>9.4291801452636701</c:v>
                </c:pt>
                <c:pt idx="9429" formatCode="General">
                  <c:v>9.4301805496215803</c:v>
                </c:pt>
                <c:pt idx="9430" formatCode="General">
                  <c:v>9.4311809539794904</c:v>
                </c:pt>
                <c:pt idx="9431" formatCode="General">
                  <c:v>9.4321813583374006</c:v>
                </c:pt>
                <c:pt idx="9432" formatCode="General">
                  <c:v>9.4331817626953107</c:v>
                </c:pt>
                <c:pt idx="9433" formatCode="General">
                  <c:v>9.4341821670532209</c:v>
                </c:pt>
                <c:pt idx="9434" formatCode="General">
                  <c:v>9.4351825714111293</c:v>
                </c:pt>
                <c:pt idx="9435" formatCode="General">
                  <c:v>9.4361829757690394</c:v>
                </c:pt>
                <c:pt idx="9436" formatCode="General">
                  <c:v>9.4371833801269496</c:v>
                </c:pt>
                <c:pt idx="9437" formatCode="General">
                  <c:v>9.4381837844848597</c:v>
                </c:pt>
                <c:pt idx="9438" formatCode="General">
                  <c:v>9.4391841888427699</c:v>
                </c:pt>
                <c:pt idx="9439" formatCode="General">
                  <c:v>9.44018459320068</c:v>
                </c:pt>
                <c:pt idx="9440" formatCode="General">
                  <c:v>9.4411849975585902</c:v>
                </c:pt>
                <c:pt idx="9441" formatCode="General">
                  <c:v>9.4421854019165004</c:v>
                </c:pt>
                <c:pt idx="9442" formatCode="General">
                  <c:v>9.4431858062744105</c:v>
                </c:pt>
                <c:pt idx="9443" formatCode="General">
                  <c:v>9.4441862106323207</c:v>
                </c:pt>
                <c:pt idx="9444" formatCode="General">
                  <c:v>9.4451866149902308</c:v>
                </c:pt>
                <c:pt idx="9445" formatCode="General">
                  <c:v>9.4461870193481392</c:v>
                </c:pt>
                <c:pt idx="9446" formatCode="General">
                  <c:v>9.4471874237060494</c:v>
                </c:pt>
                <c:pt idx="9447" formatCode="General">
                  <c:v>9.4481878280639595</c:v>
                </c:pt>
                <c:pt idx="9448" formatCode="General">
                  <c:v>9.4491882324218697</c:v>
                </c:pt>
                <c:pt idx="9449" formatCode="General">
                  <c:v>9.4501886367797798</c:v>
                </c:pt>
                <c:pt idx="9450" formatCode="General">
                  <c:v>9.45118904113769</c:v>
                </c:pt>
                <c:pt idx="9451" formatCode="General">
                  <c:v>9.4521894454956001</c:v>
                </c:pt>
                <c:pt idx="9452" formatCode="General">
                  <c:v>9.4531898498535103</c:v>
                </c:pt>
                <c:pt idx="9453" formatCode="General">
                  <c:v>9.4541902542114205</c:v>
                </c:pt>
                <c:pt idx="9454" formatCode="General">
                  <c:v>9.4551906585693306</c:v>
                </c:pt>
                <c:pt idx="9455" formatCode="General">
                  <c:v>9.4561910629272408</c:v>
                </c:pt>
                <c:pt idx="9456" formatCode="General">
                  <c:v>9.4571914672851491</c:v>
                </c:pt>
                <c:pt idx="9457" formatCode="General">
                  <c:v>9.4581918716430593</c:v>
                </c:pt>
                <c:pt idx="9458" formatCode="General">
                  <c:v>9.4591922760009695</c:v>
                </c:pt>
                <c:pt idx="9459" formatCode="General">
                  <c:v>9.4601926803588796</c:v>
                </c:pt>
                <c:pt idx="9460" formatCode="General">
                  <c:v>9.4611930847167898</c:v>
                </c:pt>
                <c:pt idx="9461" formatCode="General">
                  <c:v>9.4621934890746999</c:v>
                </c:pt>
                <c:pt idx="9462" formatCode="General">
                  <c:v>9.4631938934326101</c:v>
                </c:pt>
                <c:pt idx="9463" formatCode="General">
                  <c:v>9.4641942977905202</c:v>
                </c:pt>
                <c:pt idx="9464" formatCode="General">
                  <c:v>9.4651947021484304</c:v>
                </c:pt>
                <c:pt idx="9465" formatCode="General">
                  <c:v>9.4661951065063406</c:v>
                </c:pt>
                <c:pt idx="9466" formatCode="General">
                  <c:v>9.4671955108642507</c:v>
                </c:pt>
                <c:pt idx="9467" formatCode="General">
                  <c:v>9.4681959152221609</c:v>
                </c:pt>
                <c:pt idx="9468" formatCode="General">
                  <c:v>9.4691963195800692</c:v>
                </c:pt>
                <c:pt idx="9469" formatCode="General">
                  <c:v>9.4701967239379794</c:v>
                </c:pt>
                <c:pt idx="9470" formatCode="General">
                  <c:v>9.4711971282958896</c:v>
                </c:pt>
                <c:pt idx="9471" formatCode="General">
                  <c:v>9.4721975326537997</c:v>
                </c:pt>
                <c:pt idx="9472" formatCode="General">
                  <c:v>9.4731979370117099</c:v>
                </c:pt>
                <c:pt idx="9473" formatCode="General">
                  <c:v>9.47419834136962</c:v>
                </c:pt>
                <c:pt idx="9474" formatCode="General">
                  <c:v>9.4751987457275302</c:v>
                </c:pt>
                <c:pt idx="9475" formatCode="General">
                  <c:v>9.4761991500854403</c:v>
                </c:pt>
                <c:pt idx="9476" formatCode="General">
                  <c:v>9.4771995544433505</c:v>
                </c:pt>
                <c:pt idx="9477" formatCode="General">
                  <c:v>9.4781999588012606</c:v>
                </c:pt>
                <c:pt idx="9478" formatCode="General">
                  <c:v>9.4792003631591708</c:v>
                </c:pt>
                <c:pt idx="9479" formatCode="General">
                  <c:v>9.4802007675170792</c:v>
                </c:pt>
                <c:pt idx="9480" formatCode="General">
                  <c:v>9.481201171875</c:v>
                </c:pt>
                <c:pt idx="9481" formatCode="General">
                  <c:v>9.4822015762329102</c:v>
                </c:pt>
                <c:pt idx="9482" formatCode="General">
                  <c:v>9.4832019805908203</c:v>
                </c:pt>
                <c:pt idx="9483" formatCode="General">
                  <c:v>9.4842023849487305</c:v>
                </c:pt>
                <c:pt idx="9484" formatCode="General">
                  <c:v>9.4852027893066406</c:v>
                </c:pt>
                <c:pt idx="9485" formatCode="General">
                  <c:v>9.4862031936645508</c:v>
                </c:pt>
                <c:pt idx="9486" formatCode="General">
                  <c:v>9.4872035980224592</c:v>
                </c:pt>
                <c:pt idx="9487" formatCode="General">
                  <c:v>9.4882040023803693</c:v>
                </c:pt>
                <c:pt idx="9488" formatCode="General">
                  <c:v>9.4892044067382795</c:v>
                </c:pt>
                <c:pt idx="9489" formatCode="General">
                  <c:v>9.4902048110961896</c:v>
                </c:pt>
                <c:pt idx="9490" formatCode="General">
                  <c:v>9.4912052154540998</c:v>
                </c:pt>
                <c:pt idx="9491" formatCode="General">
                  <c:v>9.4922056198120099</c:v>
                </c:pt>
                <c:pt idx="9492" formatCode="General">
                  <c:v>9.4932060241699201</c:v>
                </c:pt>
                <c:pt idx="9493" formatCode="General">
                  <c:v>9.4942064285278303</c:v>
                </c:pt>
                <c:pt idx="9494" formatCode="General">
                  <c:v>9.4952068328857404</c:v>
                </c:pt>
                <c:pt idx="9495" formatCode="General">
                  <c:v>9.4962072372436506</c:v>
                </c:pt>
                <c:pt idx="9496" formatCode="General">
                  <c:v>9.4972076416015607</c:v>
                </c:pt>
                <c:pt idx="9497" formatCode="General">
                  <c:v>9.4982080459594709</c:v>
                </c:pt>
                <c:pt idx="9498" formatCode="General">
                  <c:v>9.4992084503173793</c:v>
                </c:pt>
                <c:pt idx="9499" formatCode="General">
                  <c:v>9.5002088546752894</c:v>
                </c:pt>
                <c:pt idx="9500" formatCode="General">
                  <c:v>9.5012092590331996</c:v>
                </c:pt>
                <c:pt idx="9501" formatCode="General">
                  <c:v>9.5022096633911097</c:v>
                </c:pt>
                <c:pt idx="9502" formatCode="General">
                  <c:v>9.5032100677490199</c:v>
                </c:pt>
                <c:pt idx="9503" formatCode="General">
                  <c:v>9.50421047210693</c:v>
                </c:pt>
                <c:pt idx="9504" formatCode="General">
                  <c:v>9.5052108764648402</c:v>
                </c:pt>
                <c:pt idx="9505" formatCode="General">
                  <c:v>9.5062112808227504</c:v>
                </c:pt>
                <c:pt idx="9506" formatCode="General">
                  <c:v>9.5072116851806605</c:v>
                </c:pt>
                <c:pt idx="9507" formatCode="General">
                  <c:v>9.5082120895385707</c:v>
                </c:pt>
                <c:pt idx="9508" formatCode="General">
                  <c:v>9.5092124938964808</c:v>
                </c:pt>
                <c:pt idx="9509" formatCode="General">
                  <c:v>9.5102128982543892</c:v>
                </c:pt>
                <c:pt idx="9510" formatCode="General">
                  <c:v>9.5112133026122994</c:v>
                </c:pt>
                <c:pt idx="9511" formatCode="General">
                  <c:v>9.5122137069702095</c:v>
                </c:pt>
                <c:pt idx="9512" formatCode="General">
                  <c:v>9.5132141113281197</c:v>
                </c:pt>
                <c:pt idx="9513" formatCode="General">
                  <c:v>9.5142145156860298</c:v>
                </c:pt>
                <c:pt idx="9514" formatCode="General">
                  <c:v>9.51521492004394</c:v>
                </c:pt>
                <c:pt idx="9515" formatCode="General">
                  <c:v>9.5162153244018501</c:v>
                </c:pt>
                <c:pt idx="9516" formatCode="General">
                  <c:v>9.5172157287597603</c:v>
                </c:pt>
                <c:pt idx="9517" formatCode="General">
                  <c:v>9.5182161331176705</c:v>
                </c:pt>
                <c:pt idx="9518" formatCode="General">
                  <c:v>9.5192165374755806</c:v>
                </c:pt>
                <c:pt idx="9519" formatCode="General">
                  <c:v>9.5202169418334908</c:v>
                </c:pt>
                <c:pt idx="9520" formatCode="General">
                  <c:v>9.5212173461913991</c:v>
                </c:pt>
                <c:pt idx="9521" formatCode="General">
                  <c:v>9.5222177505493093</c:v>
                </c:pt>
                <c:pt idx="9522" formatCode="General">
                  <c:v>9.5232181549072195</c:v>
                </c:pt>
                <c:pt idx="9523" formatCode="General">
                  <c:v>9.5242185592651296</c:v>
                </c:pt>
                <c:pt idx="9524" formatCode="General">
                  <c:v>9.5252189636230398</c:v>
                </c:pt>
                <c:pt idx="9525" formatCode="General">
                  <c:v>9.5262193679809499</c:v>
                </c:pt>
                <c:pt idx="9526" formatCode="General">
                  <c:v>9.5272197723388601</c:v>
                </c:pt>
                <c:pt idx="9527" formatCode="General">
                  <c:v>9.5282201766967702</c:v>
                </c:pt>
                <c:pt idx="9528" formatCode="General">
                  <c:v>9.5292205810546804</c:v>
                </c:pt>
                <c:pt idx="9529" formatCode="General">
                  <c:v>9.5302209854125906</c:v>
                </c:pt>
                <c:pt idx="9530" formatCode="General">
                  <c:v>9.5312213897705007</c:v>
                </c:pt>
                <c:pt idx="9531" formatCode="General">
                  <c:v>9.5322217941284109</c:v>
                </c:pt>
                <c:pt idx="9532" formatCode="General">
                  <c:v>9.5332221984863192</c:v>
                </c:pt>
                <c:pt idx="9533" formatCode="General">
                  <c:v>9.5342226028442294</c:v>
                </c:pt>
                <c:pt idx="9534" formatCode="General">
                  <c:v>9.5352230072021396</c:v>
                </c:pt>
                <c:pt idx="9535" formatCode="General">
                  <c:v>9.5362234115600497</c:v>
                </c:pt>
                <c:pt idx="9536" formatCode="General">
                  <c:v>9.5372238159179599</c:v>
                </c:pt>
                <c:pt idx="9537" formatCode="General">
                  <c:v>9.53822422027587</c:v>
                </c:pt>
                <c:pt idx="9538" formatCode="General">
                  <c:v>9.5392246246337802</c:v>
                </c:pt>
                <c:pt idx="9539" formatCode="General">
                  <c:v>9.5402250289916903</c:v>
                </c:pt>
                <c:pt idx="9540" formatCode="General">
                  <c:v>9.5412254333496005</c:v>
                </c:pt>
                <c:pt idx="9541" formatCode="General">
                  <c:v>9.5422258377075106</c:v>
                </c:pt>
                <c:pt idx="9542" formatCode="General">
                  <c:v>9.5432262420654208</c:v>
                </c:pt>
                <c:pt idx="9543" formatCode="General">
                  <c:v>9.5442266464233292</c:v>
                </c:pt>
                <c:pt idx="9544" formatCode="General">
                  <c:v>9.54522705078125</c:v>
                </c:pt>
                <c:pt idx="9545" formatCode="General">
                  <c:v>9.5462274551391602</c:v>
                </c:pt>
                <c:pt idx="9546" formatCode="General">
                  <c:v>9.5472278594970703</c:v>
                </c:pt>
                <c:pt idx="9547" formatCode="General">
                  <c:v>9.5482282638549805</c:v>
                </c:pt>
                <c:pt idx="9548" formatCode="General">
                  <c:v>9.5492286682128906</c:v>
                </c:pt>
                <c:pt idx="9549" formatCode="General">
                  <c:v>9.5502290725708008</c:v>
                </c:pt>
                <c:pt idx="9550" formatCode="General">
                  <c:v>9.5512294769287092</c:v>
                </c:pt>
                <c:pt idx="9551" formatCode="General">
                  <c:v>9.5522298812866193</c:v>
                </c:pt>
                <c:pt idx="9552" formatCode="General">
                  <c:v>9.5532302856445295</c:v>
                </c:pt>
                <c:pt idx="9553" formatCode="General">
                  <c:v>9.5542306900024396</c:v>
                </c:pt>
                <c:pt idx="9554" formatCode="General">
                  <c:v>9.5552310943603498</c:v>
                </c:pt>
                <c:pt idx="9555" formatCode="General">
                  <c:v>9.5562314987182599</c:v>
                </c:pt>
                <c:pt idx="9556" formatCode="General">
                  <c:v>9.5572319030761701</c:v>
                </c:pt>
                <c:pt idx="9557" formatCode="General">
                  <c:v>9.5582323074340803</c:v>
                </c:pt>
                <c:pt idx="9558" formatCode="General">
                  <c:v>9.5592327117919904</c:v>
                </c:pt>
                <c:pt idx="9559" formatCode="General">
                  <c:v>9.5602331161499006</c:v>
                </c:pt>
                <c:pt idx="9560" formatCode="General">
                  <c:v>9.5612335205078107</c:v>
                </c:pt>
                <c:pt idx="9561" formatCode="General">
                  <c:v>9.5622339248657209</c:v>
                </c:pt>
                <c:pt idx="9562" formatCode="General">
                  <c:v>9.5632343292236293</c:v>
                </c:pt>
                <c:pt idx="9563" formatCode="General">
                  <c:v>9.5642347335815394</c:v>
                </c:pt>
                <c:pt idx="9564" formatCode="General">
                  <c:v>9.5652351379394496</c:v>
                </c:pt>
                <c:pt idx="9565" formatCode="General">
                  <c:v>9.5662355422973597</c:v>
                </c:pt>
                <c:pt idx="9566" formatCode="General">
                  <c:v>9.5672359466552699</c:v>
                </c:pt>
                <c:pt idx="9567" formatCode="General">
                  <c:v>9.56823635101318</c:v>
                </c:pt>
                <c:pt idx="9568" formatCode="General">
                  <c:v>9.5692367553710902</c:v>
                </c:pt>
                <c:pt idx="9569" formatCode="General">
                  <c:v>9.5702371597290004</c:v>
                </c:pt>
                <c:pt idx="9570" formatCode="General">
                  <c:v>9.5712375640869105</c:v>
                </c:pt>
                <c:pt idx="9571" formatCode="General">
                  <c:v>9.5722379684448207</c:v>
                </c:pt>
                <c:pt idx="9572" formatCode="General">
                  <c:v>9.5732383728027308</c:v>
                </c:pt>
                <c:pt idx="9573" formatCode="General">
                  <c:v>9.5742387771606392</c:v>
                </c:pt>
                <c:pt idx="9574" formatCode="General">
                  <c:v>9.5752391815185494</c:v>
                </c:pt>
                <c:pt idx="9575" formatCode="General">
                  <c:v>9.5762395858764595</c:v>
                </c:pt>
                <c:pt idx="9576" formatCode="General">
                  <c:v>9.5772399902343697</c:v>
                </c:pt>
                <c:pt idx="9577" formatCode="General">
                  <c:v>9.5782403945922798</c:v>
                </c:pt>
                <c:pt idx="9578" formatCode="General">
                  <c:v>9.57924079895019</c:v>
                </c:pt>
                <c:pt idx="9579" formatCode="General">
                  <c:v>9.5802412033081001</c:v>
                </c:pt>
                <c:pt idx="9580" formatCode="General">
                  <c:v>9.5812416076660103</c:v>
                </c:pt>
                <c:pt idx="9581" formatCode="General">
                  <c:v>9.5822420120239205</c:v>
                </c:pt>
                <c:pt idx="9582" formatCode="General">
                  <c:v>9.5832424163818306</c:v>
                </c:pt>
                <c:pt idx="9583" formatCode="General">
                  <c:v>9.5842428207397408</c:v>
                </c:pt>
                <c:pt idx="9584" formatCode="General">
                  <c:v>9.5852432250976491</c:v>
                </c:pt>
                <c:pt idx="9585" formatCode="General">
                  <c:v>9.5862436294555593</c:v>
                </c:pt>
                <c:pt idx="9586" formatCode="General">
                  <c:v>9.5872440338134695</c:v>
                </c:pt>
                <c:pt idx="9587" formatCode="General">
                  <c:v>9.5882444381713796</c:v>
                </c:pt>
                <c:pt idx="9588" formatCode="General">
                  <c:v>9.5892448425292898</c:v>
                </c:pt>
                <c:pt idx="9589" formatCode="General">
                  <c:v>9.5902452468871999</c:v>
                </c:pt>
                <c:pt idx="9590" formatCode="General">
                  <c:v>9.5912456512451101</c:v>
                </c:pt>
                <c:pt idx="9591" formatCode="General">
                  <c:v>9.5922460556030202</c:v>
                </c:pt>
                <c:pt idx="9592" formatCode="General">
                  <c:v>9.5932464599609304</c:v>
                </c:pt>
                <c:pt idx="9593" formatCode="General">
                  <c:v>9.5942468643188406</c:v>
                </c:pt>
                <c:pt idx="9594" formatCode="General">
                  <c:v>9.5952472686767507</c:v>
                </c:pt>
                <c:pt idx="9595" formatCode="General">
                  <c:v>9.5962476730346609</c:v>
                </c:pt>
                <c:pt idx="9596" formatCode="General">
                  <c:v>9.5972480773925692</c:v>
                </c:pt>
                <c:pt idx="9597" formatCode="General">
                  <c:v>9.5982484817504794</c:v>
                </c:pt>
                <c:pt idx="9598" formatCode="General">
                  <c:v>9.5992488861083896</c:v>
                </c:pt>
                <c:pt idx="9599" formatCode="General">
                  <c:v>9.6002492904662997</c:v>
                </c:pt>
                <c:pt idx="9600" formatCode="General">
                  <c:v>9.6012496948242099</c:v>
                </c:pt>
                <c:pt idx="9601" formatCode="General">
                  <c:v>9.60225009918212</c:v>
                </c:pt>
                <c:pt idx="9602" formatCode="General">
                  <c:v>9.6032505035400302</c:v>
                </c:pt>
                <c:pt idx="9603" formatCode="General">
                  <c:v>9.6042509078979403</c:v>
                </c:pt>
                <c:pt idx="9604" formatCode="General">
                  <c:v>9.6052513122558505</c:v>
                </c:pt>
                <c:pt idx="9605" formatCode="General">
                  <c:v>9.6062517166137606</c:v>
                </c:pt>
                <c:pt idx="9606" formatCode="General">
                  <c:v>9.6072521209716708</c:v>
                </c:pt>
                <c:pt idx="9607" formatCode="General">
                  <c:v>9.6082525253295792</c:v>
                </c:pt>
                <c:pt idx="9608" formatCode="General">
                  <c:v>9.6092529296875</c:v>
                </c:pt>
                <c:pt idx="9609" formatCode="General">
                  <c:v>9.6102533340454102</c:v>
                </c:pt>
                <c:pt idx="9610" formatCode="General">
                  <c:v>9.6112537384033203</c:v>
                </c:pt>
                <c:pt idx="9611" formatCode="General">
                  <c:v>9.6122541427612305</c:v>
                </c:pt>
                <c:pt idx="9612" formatCode="General">
                  <c:v>9.6132545471191406</c:v>
                </c:pt>
                <c:pt idx="9613" formatCode="General">
                  <c:v>9.6142549514770508</c:v>
                </c:pt>
                <c:pt idx="9614" formatCode="General">
                  <c:v>9.6152553558349592</c:v>
                </c:pt>
                <c:pt idx="9615" formatCode="General">
                  <c:v>9.6162557601928693</c:v>
                </c:pt>
                <c:pt idx="9616" formatCode="General">
                  <c:v>9.6172561645507795</c:v>
                </c:pt>
                <c:pt idx="9617" formatCode="General">
                  <c:v>9.6182565689086896</c:v>
                </c:pt>
                <c:pt idx="9618" formatCode="General">
                  <c:v>9.6192569732665998</c:v>
                </c:pt>
                <c:pt idx="9619" formatCode="General">
                  <c:v>9.6202573776245099</c:v>
                </c:pt>
                <c:pt idx="9620" formatCode="General">
                  <c:v>9.6212577819824201</c:v>
                </c:pt>
                <c:pt idx="9621" formatCode="General">
                  <c:v>9.6222581863403303</c:v>
                </c:pt>
                <c:pt idx="9622" formatCode="General">
                  <c:v>9.6232585906982404</c:v>
                </c:pt>
                <c:pt idx="9623" formatCode="General">
                  <c:v>9.6242589950561506</c:v>
                </c:pt>
                <c:pt idx="9624" formatCode="General">
                  <c:v>9.6252593994140607</c:v>
                </c:pt>
                <c:pt idx="9625" formatCode="General">
                  <c:v>9.6262598037719709</c:v>
                </c:pt>
                <c:pt idx="9626" formatCode="General">
                  <c:v>9.6272602081298793</c:v>
                </c:pt>
                <c:pt idx="9627" formatCode="General">
                  <c:v>9.6282606124877894</c:v>
                </c:pt>
                <c:pt idx="9628" formatCode="General">
                  <c:v>9.6292610168456996</c:v>
                </c:pt>
                <c:pt idx="9629" formatCode="General">
                  <c:v>9.6302614212036097</c:v>
                </c:pt>
                <c:pt idx="9630" formatCode="General">
                  <c:v>9.6312618255615199</c:v>
                </c:pt>
                <c:pt idx="9631" formatCode="General">
                  <c:v>9.63226222991943</c:v>
                </c:pt>
                <c:pt idx="9632" formatCode="General">
                  <c:v>9.6332626342773402</c:v>
                </c:pt>
                <c:pt idx="9633" formatCode="General">
                  <c:v>9.6342630386352504</c:v>
                </c:pt>
                <c:pt idx="9634" formatCode="General">
                  <c:v>9.6352634429931605</c:v>
                </c:pt>
                <c:pt idx="9635" formatCode="General">
                  <c:v>9.6362638473510707</c:v>
                </c:pt>
                <c:pt idx="9636" formatCode="General">
                  <c:v>9.6372642517089808</c:v>
                </c:pt>
                <c:pt idx="9637" formatCode="General">
                  <c:v>9.6382646560668892</c:v>
                </c:pt>
                <c:pt idx="9638" formatCode="General">
                  <c:v>9.6392650604247994</c:v>
                </c:pt>
                <c:pt idx="9639" formatCode="General">
                  <c:v>9.6402654647827095</c:v>
                </c:pt>
                <c:pt idx="9640" formatCode="General">
                  <c:v>9.6412658691406197</c:v>
                </c:pt>
                <c:pt idx="9641" formatCode="General">
                  <c:v>9.6422662734985298</c:v>
                </c:pt>
                <c:pt idx="9642" formatCode="General">
                  <c:v>9.64326667785644</c:v>
                </c:pt>
                <c:pt idx="9643" formatCode="General">
                  <c:v>9.6442670822143501</c:v>
                </c:pt>
                <c:pt idx="9644" formatCode="General">
                  <c:v>9.6452674865722603</c:v>
                </c:pt>
                <c:pt idx="9645" formatCode="General">
                  <c:v>9.6462678909301705</c:v>
                </c:pt>
                <c:pt idx="9646" formatCode="General">
                  <c:v>9.6472682952880806</c:v>
                </c:pt>
                <c:pt idx="9647" formatCode="General">
                  <c:v>9.6482686996459908</c:v>
                </c:pt>
                <c:pt idx="9648" formatCode="General">
                  <c:v>9.6492691040038991</c:v>
                </c:pt>
                <c:pt idx="9649" formatCode="General">
                  <c:v>9.6502695083618093</c:v>
                </c:pt>
                <c:pt idx="9650" formatCode="General">
                  <c:v>9.6512699127197195</c:v>
                </c:pt>
                <c:pt idx="9651" formatCode="General">
                  <c:v>9.6522703170776296</c:v>
                </c:pt>
                <c:pt idx="9652" formatCode="General">
                  <c:v>9.6532707214355398</c:v>
                </c:pt>
                <c:pt idx="9653" formatCode="General">
                  <c:v>9.6542711257934499</c:v>
                </c:pt>
                <c:pt idx="9654" formatCode="General">
                  <c:v>9.6552715301513601</c:v>
                </c:pt>
                <c:pt idx="9655" formatCode="General">
                  <c:v>9.6562719345092702</c:v>
                </c:pt>
                <c:pt idx="9656" formatCode="General">
                  <c:v>9.6572723388671804</c:v>
                </c:pt>
                <c:pt idx="9657" formatCode="General">
                  <c:v>9.6582727432250906</c:v>
                </c:pt>
                <c:pt idx="9658" formatCode="General">
                  <c:v>9.6592731475830007</c:v>
                </c:pt>
                <c:pt idx="9659" formatCode="General">
                  <c:v>9.6602735519409109</c:v>
                </c:pt>
                <c:pt idx="9660" formatCode="General">
                  <c:v>9.6612739562988192</c:v>
                </c:pt>
                <c:pt idx="9661" formatCode="General">
                  <c:v>9.6622743606567294</c:v>
                </c:pt>
                <c:pt idx="9662" formatCode="General">
                  <c:v>9.6632747650146396</c:v>
                </c:pt>
                <c:pt idx="9663" formatCode="General">
                  <c:v>9.6642751693725497</c:v>
                </c:pt>
                <c:pt idx="9664" formatCode="General">
                  <c:v>9.6652755737304599</c:v>
                </c:pt>
                <c:pt idx="9665" formatCode="General">
                  <c:v>9.66627597808837</c:v>
                </c:pt>
                <c:pt idx="9666" formatCode="General">
                  <c:v>9.6672763824462802</c:v>
                </c:pt>
                <c:pt idx="9667" formatCode="General">
                  <c:v>9.6682767868041903</c:v>
                </c:pt>
                <c:pt idx="9668" formatCode="General">
                  <c:v>9.6692771911621005</c:v>
                </c:pt>
                <c:pt idx="9669" formatCode="General">
                  <c:v>9.6702775955200106</c:v>
                </c:pt>
                <c:pt idx="9670" formatCode="General">
                  <c:v>9.6712779998779208</c:v>
                </c:pt>
                <c:pt idx="9671" formatCode="General">
                  <c:v>9.6722784042358292</c:v>
                </c:pt>
                <c:pt idx="9672" formatCode="General">
                  <c:v>9.67327880859375</c:v>
                </c:pt>
                <c:pt idx="9673" formatCode="General">
                  <c:v>9.6742792129516602</c:v>
                </c:pt>
                <c:pt idx="9674" formatCode="General">
                  <c:v>9.6752796173095703</c:v>
                </c:pt>
                <c:pt idx="9675" formatCode="General">
                  <c:v>9.6762800216674805</c:v>
                </c:pt>
                <c:pt idx="9676" formatCode="General">
                  <c:v>9.6772804260253906</c:v>
                </c:pt>
                <c:pt idx="9677" formatCode="General">
                  <c:v>9.6782808303833008</c:v>
                </c:pt>
                <c:pt idx="9678" formatCode="General">
                  <c:v>9.6792812347412092</c:v>
                </c:pt>
                <c:pt idx="9679" formatCode="General">
                  <c:v>9.6802816390991193</c:v>
                </c:pt>
                <c:pt idx="9680" formatCode="General">
                  <c:v>9.6812820434570295</c:v>
                </c:pt>
                <c:pt idx="9681" formatCode="General">
                  <c:v>9.6822824478149396</c:v>
                </c:pt>
                <c:pt idx="9682" formatCode="General">
                  <c:v>9.6832828521728498</c:v>
                </c:pt>
                <c:pt idx="9683" formatCode="General">
                  <c:v>9.6842832565307599</c:v>
                </c:pt>
                <c:pt idx="9684" formatCode="General">
                  <c:v>9.6852836608886701</c:v>
                </c:pt>
                <c:pt idx="9685" formatCode="General">
                  <c:v>9.6862840652465803</c:v>
                </c:pt>
                <c:pt idx="9686" formatCode="General">
                  <c:v>9.6872844696044904</c:v>
                </c:pt>
                <c:pt idx="9687" formatCode="General">
                  <c:v>9.6882848739624006</c:v>
                </c:pt>
                <c:pt idx="9688" formatCode="General">
                  <c:v>9.6892852783203107</c:v>
                </c:pt>
                <c:pt idx="9689" formatCode="General">
                  <c:v>9.6902856826782209</c:v>
                </c:pt>
                <c:pt idx="9690" formatCode="General">
                  <c:v>9.6912860870361293</c:v>
                </c:pt>
                <c:pt idx="9691" formatCode="General">
                  <c:v>9.6922864913940394</c:v>
                </c:pt>
                <c:pt idx="9692" formatCode="General">
                  <c:v>9.6932868957519496</c:v>
                </c:pt>
                <c:pt idx="9693" formatCode="General">
                  <c:v>9.6942873001098597</c:v>
                </c:pt>
                <c:pt idx="9694" formatCode="General">
                  <c:v>9.6952877044677699</c:v>
                </c:pt>
                <c:pt idx="9695" formatCode="General">
                  <c:v>9.69628810882568</c:v>
                </c:pt>
                <c:pt idx="9696" formatCode="General">
                  <c:v>9.6972885131835902</c:v>
                </c:pt>
                <c:pt idx="9697" formatCode="General">
                  <c:v>9.6982889175415004</c:v>
                </c:pt>
                <c:pt idx="9698" formatCode="General">
                  <c:v>9.6992893218994105</c:v>
                </c:pt>
                <c:pt idx="9699" formatCode="General">
                  <c:v>9.7002897262573207</c:v>
                </c:pt>
                <c:pt idx="9700" formatCode="General">
                  <c:v>9.7012901306152308</c:v>
                </c:pt>
                <c:pt idx="9701" formatCode="General">
                  <c:v>9.7022905349731392</c:v>
                </c:pt>
                <c:pt idx="9702" formatCode="General">
                  <c:v>9.7032909393310494</c:v>
                </c:pt>
                <c:pt idx="9703" formatCode="General">
                  <c:v>9.7042913436889595</c:v>
                </c:pt>
                <c:pt idx="9704" formatCode="General">
                  <c:v>9.7052917480468697</c:v>
                </c:pt>
                <c:pt idx="9705" formatCode="General">
                  <c:v>9.7062921524047798</c:v>
                </c:pt>
                <c:pt idx="9706" formatCode="General">
                  <c:v>9.70729255676269</c:v>
                </c:pt>
                <c:pt idx="9707" formatCode="General">
                  <c:v>9.7082929611206001</c:v>
                </c:pt>
                <c:pt idx="9708" formatCode="General">
                  <c:v>9.7092933654785103</c:v>
                </c:pt>
                <c:pt idx="9709" formatCode="General">
                  <c:v>9.7102937698364205</c:v>
                </c:pt>
                <c:pt idx="9710" formatCode="General">
                  <c:v>9.7112941741943306</c:v>
                </c:pt>
                <c:pt idx="9711" formatCode="General">
                  <c:v>9.7122945785522408</c:v>
                </c:pt>
                <c:pt idx="9712" formatCode="General">
                  <c:v>9.7132949829101491</c:v>
                </c:pt>
                <c:pt idx="9713" formatCode="General">
                  <c:v>9.7142953872680593</c:v>
                </c:pt>
                <c:pt idx="9714" formatCode="General">
                  <c:v>9.7152957916259695</c:v>
                </c:pt>
                <c:pt idx="9715" formatCode="General">
                  <c:v>9.7162961959838796</c:v>
                </c:pt>
                <c:pt idx="9716" formatCode="General">
                  <c:v>9.7172966003417898</c:v>
                </c:pt>
                <c:pt idx="9717" formatCode="General">
                  <c:v>9.7182970046996999</c:v>
                </c:pt>
                <c:pt idx="9718" formatCode="General">
                  <c:v>9.7192974090576101</c:v>
                </c:pt>
                <c:pt idx="9719" formatCode="General">
                  <c:v>9.7202978134155202</c:v>
                </c:pt>
                <c:pt idx="9720" formatCode="General">
                  <c:v>9.7212982177734304</c:v>
                </c:pt>
                <c:pt idx="9721" formatCode="General">
                  <c:v>9.7222986221313406</c:v>
                </c:pt>
                <c:pt idx="9722" formatCode="General">
                  <c:v>9.7232990264892507</c:v>
                </c:pt>
                <c:pt idx="9723" formatCode="General">
                  <c:v>9.7242994308471609</c:v>
                </c:pt>
                <c:pt idx="9724" formatCode="General">
                  <c:v>9.7252998352050692</c:v>
                </c:pt>
                <c:pt idx="9725" formatCode="General">
                  <c:v>9.7263002395629794</c:v>
                </c:pt>
                <c:pt idx="9726" formatCode="General">
                  <c:v>9.7273006439208896</c:v>
                </c:pt>
                <c:pt idx="9727" formatCode="General">
                  <c:v>9.7283010482787997</c:v>
                </c:pt>
                <c:pt idx="9728" formatCode="General">
                  <c:v>9.7293014526367099</c:v>
                </c:pt>
                <c:pt idx="9729" formatCode="General">
                  <c:v>9.73030185699462</c:v>
                </c:pt>
                <c:pt idx="9730" formatCode="General">
                  <c:v>9.7313022613525302</c:v>
                </c:pt>
                <c:pt idx="9731" formatCode="General">
                  <c:v>9.7323026657104403</c:v>
                </c:pt>
                <c:pt idx="9732" formatCode="General">
                  <c:v>9.7333030700683505</c:v>
                </c:pt>
                <c:pt idx="9733" formatCode="General">
                  <c:v>9.7343034744262606</c:v>
                </c:pt>
                <c:pt idx="9734" formatCode="General">
                  <c:v>9.7353038787841708</c:v>
                </c:pt>
                <c:pt idx="9735" formatCode="General">
                  <c:v>9.7363042831420792</c:v>
                </c:pt>
                <c:pt idx="9736" formatCode="General">
                  <c:v>9.7373046875</c:v>
                </c:pt>
                <c:pt idx="9737" formatCode="General">
                  <c:v>9.7383050918579102</c:v>
                </c:pt>
                <c:pt idx="9738" formatCode="General">
                  <c:v>9.7393054962158203</c:v>
                </c:pt>
                <c:pt idx="9739" formatCode="General">
                  <c:v>9.7403059005737305</c:v>
                </c:pt>
                <c:pt idx="9740" formatCode="General">
                  <c:v>9.7413063049316406</c:v>
                </c:pt>
                <c:pt idx="9741" formatCode="General">
                  <c:v>9.7423067092895508</c:v>
                </c:pt>
                <c:pt idx="9742" formatCode="General">
                  <c:v>9.7433071136474592</c:v>
                </c:pt>
                <c:pt idx="9743" formatCode="General">
                  <c:v>9.7443075180053693</c:v>
                </c:pt>
                <c:pt idx="9744" formatCode="General">
                  <c:v>9.7453079223632795</c:v>
                </c:pt>
                <c:pt idx="9745" formatCode="General">
                  <c:v>9.7463083267211896</c:v>
                </c:pt>
                <c:pt idx="9746" formatCode="General">
                  <c:v>9.7473087310790998</c:v>
                </c:pt>
                <c:pt idx="9747" formatCode="General">
                  <c:v>9.7483091354370099</c:v>
                </c:pt>
                <c:pt idx="9748" formatCode="General">
                  <c:v>9.7493095397949201</c:v>
                </c:pt>
                <c:pt idx="9749" formatCode="General">
                  <c:v>9.7503099441528303</c:v>
                </c:pt>
                <c:pt idx="9750" formatCode="General">
                  <c:v>9.7513103485107404</c:v>
                </c:pt>
                <c:pt idx="9751" formatCode="General">
                  <c:v>9.7523107528686506</c:v>
                </c:pt>
                <c:pt idx="9752" formatCode="General">
                  <c:v>9.7533111572265607</c:v>
                </c:pt>
                <c:pt idx="9753" formatCode="General">
                  <c:v>9.7543115615844709</c:v>
                </c:pt>
                <c:pt idx="9754" formatCode="General">
                  <c:v>9.7553119659423793</c:v>
                </c:pt>
                <c:pt idx="9755" formatCode="General">
                  <c:v>9.7563123703002894</c:v>
                </c:pt>
                <c:pt idx="9756" formatCode="General">
                  <c:v>9.7573127746581996</c:v>
                </c:pt>
                <c:pt idx="9757" formatCode="General">
                  <c:v>9.7583131790161097</c:v>
                </c:pt>
                <c:pt idx="9758" formatCode="General">
                  <c:v>9.7593135833740199</c:v>
                </c:pt>
                <c:pt idx="9759" formatCode="General">
                  <c:v>9.76031398773193</c:v>
                </c:pt>
                <c:pt idx="9760" formatCode="General">
                  <c:v>9.7613143920898402</c:v>
                </c:pt>
                <c:pt idx="9761" formatCode="General">
                  <c:v>9.7623147964477504</c:v>
                </c:pt>
                <c:pt idx="9762" formatCode="General">
                  <c:v>9.7633152008056605</c:v>
                </c:pt>
                <c:pt idx="9763" formatCode="General">
                  <c:v>9.7643156051635707</c:v>
                </c:pt>
                <c:pt idx="9764" formatCode="General">
                  <c:v>9.7653160095214808</c:v>
                </c:pt>
                <c:pt idx="9765" formatCode="General">
                  <c:v>9.7663164138793892</c:v>
                </c:pt>
                <c:pt idx="9766" formatCode="General">
                  <c:v>9.7673168182372994</c:v>
                </c:pt>
                <c:pt idx="9767" formatCode="General">
                  <c:v>9.7683172225952095</c:v>
                </c:pt>
                <c:pt idx="9768" formatCode="General">
                  <c:v>9.7693176269531197</c:v>
                </c:pt>
                <c:pt idx="9769" formatCode="General">
                  <c:v>9.7703180313110298</c:v>
                </c:pt>
                <c:pt idx="9770" formatCode="General">
                  <c:v>9.77131843566894</c:v>
                </c:pt>
                <c:pt idx="9771" formatCode="General">
                  <c:v>9.7723188400268501</c:v>
                </c:pt>
                <c:pt idx="9772" formatCode="General">
                  <c:v>9.7733192443847603</c:v>
                </c:pt>
                <c:pt idx="9773" formatCode="General">
                  <c:v>9.7743196487426705</c:v>
                </c:pt>
                <c:pt idx="9774" formatCode="General">
                  <c:v>9.7753200531005806</c:v>
                </c:pt>
                <c:pt idx="9775" formatCode="General">
                  <c:v>9.7763204574584908</c:v>
                </c:pt>
                <c:pt idx="9776" formatCode="General">
                  <c:v>9.7773208618163991</c:v>
                </c:pt>
                <c:pt idx="9777" formatCode="General">
                  <c:v>9.7783212661743093</c:v>
                </c:pt>
                <c:pt idx="9778" formatCode="General">
                  <c:v>9.7793216705322195</c:v>
                </c:pt>
                <c:pt idx="9779" formatCode="General">
                  <c:v>9.7803220748901296</c:v>
                </c:pt>
                <c:pt idx="9780" formatCode="General">
                  <c:v>9.7813224792480398</c:v>
                </c:pt>
                <c:pt idx="9781" formatCode="General">
                  <c:v>9.7823228836059499</c:v>
                </c:pt>
                <c:pt idx="9782" formatCode="General">
                  <c:v>9.7833232879638601</c:v>
                </c:pt>
                <c:pt idx="9783" formatCode="General">
                  <c:v>9.7843236923217702</c:v>
                </c:pt>
                <c:pt idx="9784" formatCode="General">
                  <c:v>9.7853240966796804</c:v>
                </c:pt>
                <c:pt idx="9785" formatCode="General">
                  <c:v>9.7863245010375906</c:v>
                </c:pt>
                <c:pt idx="9786" formatCode="General">
                  <c:v>9.7873249053955007</c:v>
                </c:pt>
                <c:pt idx="9787" formatCode="General">
                  <c:v>9.7883253097534109</c:v>
                </c:pt>
                <c:pt idx="9788" formatCode="General">
                  <c:v>9.7893257141113192</c:v>
                </c:pt>
                <c:pt idx="9789" formatCode="General">
                  <c:v>9.7903261184692294</c:v>
                </c:pt>
                <c:pt idx="9790" formatCode="General">
                  <c:v>9.7913265228271396</c:v>
                </c:pt>
                <c:pt idx="9791" formatCode="General">
                  <c:v>9.7923269271850497</c:v>
                </c:pt>
                <c:pt idx="9792" formatCode="General">
                  <c:v>9.7933273315429599</c:v>
                </c:pt>
                <c:pt idx="9793" formatCode="General">
                  <c:v>9.79432773590087</c:v>
                </c:pt>
                <c:pt idx="9794" formatCode="General">
                  <c:v>9.7953281402587802</c:v>
                </c:pt>
                <c:pt idx="9795" formatCode="General">
                  <c:v>9.7963285446166903</c:v>
                </c:pt>
                <c:pt idx="9796" formatCode="General">
                  <c:v>9.7973289489746005</c:v>
                </c:pt>
                <c:pt idx="9797" formatCode="General">
                  <c:v>9.7983293533325106</c:v>
                </c:pt>
                <c:pt idx="9798" formatCode="General">
                  <c:v>9.7993297576904208</c:v>
                </c:pt>
                <c:pt idx="9799" formatCode="General">
                  <c:v>9.8003301620483292</c:v>
                </c:pt>
                <c:pt idx="9800" formatCode="General">
                  <c:v>9.80133056640625</c:v>
                </c:pt>
                <c:pt idx="9801" formatCode="General">
                  <c:v>9.8023309707641602</c:v>
                </c:pt>
                <c:pt idx="9802" formatCode="General">
                  <c:v>9.8033313751220703</c:v>
                </c:pt>
                <c:pt idx="9803" formatCode="General">
                  <c:v>9.8043317794799805</c:v>
                </c:pt>
                <c:pt idx="9804" formatCode="General">
                  <c:v>9.8053321838378906</c:v>
                </c:pt>
                <c:pt idx="9805" formatCode="General">
                  <c:v>9.8063325881958008</c:v>
                </c:pt>
                <c:pt idx="9806" formatCode="General">
                  <c:v>9.8073329925537092</c:v>
                </c:pt>
                <c:pt idx="9807" formatCode="General">
                  <c:v>9.8083333969116193</c:v>
                </c:pt>
                <c:pt idx="9808" formatCode="General">
                  <c:v>9.8093338012695295</c:v>
                </c:pt>
                <c:pt idx="9809" formatCode="General">
                  <c:v>9.8103342056274396</c:v>
                </c:pt>
                <c:pt idx="9810" formatCode="General">
                  <c:v>9.8113346099853498</c:v>
                </c:pt>
                <c:pt idx="9811" formatCode="General">
                  <c:v>9.8123350143432599</c:v>
                </c:pt>
                <c:pt idx="9812" formatCode="General">
                  <c:v>9.8133354187011701</c:v>
                </c:pt>
                <c:pt idx="9813" formatCode="General">
                  <c:v>9.8143358230590803</c:v>
                </c:pt>
                <c:pt idx="9814" formatCode="General">
                  <c:v>9.8153362274169904</c:v>
                </c:pt>
                <c:pt idx="9815" formatCode="General">
                  <c:v>9.8163366317749006</c:v>
                </c:pt>
                <c:pt idx="9816" formatCode="General">
                  <c:v>9.8173370361328107</c:v>
                </c:pt>
                <c:pt idx="9817" formatCode="General">
                  <c:v>9.8183374404907209</c:v>
                </c:pt>
                <c:pt idx="9818" formatCode="General">
                  <c:v>9.8193378448486293</c:v>
                </c:pt>
                <c:pt idx="9819" formatCode="General">
                  <c:v>9.8203382492065394</c:v>
                </c:pt>
                <c:pt idx="9820" formatCode="General">
                  <c:v>9.8213386535644496</c:v>
                </c:pt>
                <c:pt idx="9821" formatCode="General">
                  <c:v>9.8223390579223597</c:v>
                </c:pt>
                <c:pt idx="9822" formatCode="General">
                  <c:v>9.8233394622802699</c:v>
                </c:pt>
                <c:pt idx="9823" formatCode="General">
                  <c:v>9.82433986663818</c:v>
                </c:pt>
                <c:pt idx="9824" formatCode="General">
                  <c:v>9.8253402709960902</c:v>
                </c:pt>
                <c:pt idx="9825" formatCode="General">
                  <c:v>9.8263406753540004</c:v>
                </c:pt>
                <c:pt idx="9826" formatCode="General">
                  <c:v>9.8273410797119105</c:v>
                </c:pt>
                <c:pt idx="9827" formatCode="General">
                  <c:v>9.8283414840698207</c:v>
                </c:pt>
                <c:pt idx="9828" formatCode="General">
                  <c:v>9.8293418884277308</c:v>
                </c:pt>
                <c:pt idx="9829" formatCode="General">
                  <c:v>9.8303422927856392</c:v>
                </c:pt>
                <c:pt idx="9830" formatCode="General">
                  <c:v>9.8313426971435494</c:v>
                </c:pt>
                <c:pt idx="9831" formatCode="General">
                  <c:v>9.8323431015014595</c:v>
                </c:pt>
                <c:pt idx="9832" formatCode="General">
                  <c:v>9.8333435058593697</c:v>
                </c:pt>
                <c:pt idx="9833" formatCode="General">
                  <c:v>9.8343439102172798</c:v>
                </c:pt>
                <c:pt idx="9834" formatCode="General">
                  <c:v>9.83534431457519</c:v>
                </c:pt>
                <c:pt idx="9835" formatCode="General">
                  <c:v>9.8363447189331001</c:v>
                </c:pt>
                <c:pt idx="9836" formatCode="General">
                  <c:v>9.8373451232910103</c:v>
                </c:pt>
                <c:pt idx="9837" formatCode="General">
                  <c:v>9.8383455276489205</c:v>
                </c:pt>
                <c:pt idx="9838" formatCode="General">
                  <c:v>9.8393459320068306</c:v>
                </c:pt>
                <c:pt idx="9839" formatCode="General">
                  <c:v>9.8403463363647408</c:v>
                </c:pt>
                <c:pt idx="9840" formatCode="General">
                  <c:v>9.8413467407226491</c:v>
                </c:pt>
                <c:pt idx="9841" formatCode="General">
                  <c:v>9.8423471450805593</c:v>
                </c:pt>
                <c:pt idx="9842" formatCode="General">
                  <c:v>9.8433475494384695</c:v>
                </c:pt>
                <c:pt idx="9843" formatCode="General">
                  <c:v>9.8443479537963796</c:v>
                </c:pt>
                <c:pt idx="9844" formatCode="General">
                  <c:v>9.8453483581542898</c:v>
                </c:pt>
                <c:pt idx="9845" formatCode="General">
                  <c:v>9.8463487625121999</c:v>
                </c:pt>
                <c:pt idx="9846" formatCode="General">
                  <c:v>9.8473491668701101</c:v>
                </c:pt>
                <c:pt idx="9847" formatCode="General">
                  <c:v>9.8483495712280202</c:v>
                </c:pt>
                <c:pt idx="9848" formatCode="General">
                  <c:v>9.8493499755859304</c:v>
                </c:pt>
                <c:pt idx="9849" formatCode="General">
                  <c:v>9.8503503799438406</c:v>
                </c:pt>
                <c:pt idx="9850" formatCode="General">
                  <c:v>9.8513507843017507</c:v>
                </c:pt>
                <c:pt idx="9851" formatCode="General">
                  <c:v>9.8523511886596609</c:v>
                </c:pt>
                <c:pt idx="9852" formatCode="General">
                  <c:v>9.8533515930175692</c:v>
                </c:pt>
                <c:pt idx="9853" formatCode="General">
                  <c:v>9.8543519973754794</c:v>
                </c:pt>
                <c:pt idx="9854" formatCode="General">
                  <c:v>9.8553524017333896</c:v>
                </c:pt>
                <c:pt idx="9855" formatCode="General">
                  <c:v>9.8563528060912997</c:v>
                </c:pt>
                <c:pt idx="9856" formatCode="General">
                  <c:v>9.8573532104492099</c:v>
                </c:pt>
                <c:pt idx="9857" formatCode="General">
                  <c:v>9.85835361480712</c:v>
                </c:pt>
                <c:pt idx="9858" formatCode="General">
                  <c:v>9.8593540191650302</c:v>
                </c:pt>
                <c:pt idx="9859" formatCode="General">
                  <c:v>9.8603544235229403</c:v>
                </c:pt>
                <c:pt idx="9860" formatCode="General">
                  <c:v>9.8613548278808505</c:v>
                </c:pt>
                <c:pt idx="9861" formatCode="General">
                  <c:v>9.8623552322387606</c:v>
                </c:pt>
                <c:pt idx="9862" formatCode="General">
                  <c:v>9.8633556365966708</c:v>
                </c:pt>
                <c:pt idx="9863" formatCode="General">
                  <c:v>9.8643560409545792</c:v>
                </c:pt>
                <c:pt idx="9864" formatCode="General">
                  <c:v>9.8653564453125</c:v>
                </c:pt>
                <c:pt idx="9865" formatCode="General">
                  <c:v>9.8663568496704102</c:v>
                </c:pt>
                <c:pt idx="9866" formatCode="General">
                  <c:v>9.8673572540283203</c:v>
                </c:pt>
                <c:pt idx="9867" formatCode="General">
                  <c:v>9.8683576583862305</c:v>
                </c:pt>
                <c:pt idx="9868" formatCode="General">
                  <c:v>9.8693580627441406</c:v>
                </c:pt>
                <c:pt idx="9869" formatCode="General">
                  <c:v>9.8703584671020508</c:v>
                </c:pt>
                <c:pt idx="9870" formatCode="General">
                  <c:v>9.8713588714599592</c:v>
                </c:pt>
                <c:pt idx="9871" formatCode="General">
                  <c:v>9.8723592758178693</c:v>
                </c:pt>
                <c:pt idx="9872" formatCode="General">
                  <c:v>9.8733596801757795</c:v>
                </c:pt>
                <c:pt idx="9873" formatCode="General">
                  <c:v>9.8743600845336896</c:v>
                </c:pt>
                <c:pt idx="9874" formatCode="General">
                  <c:v>9.8753604888915998</c:v>
                </c:pt>
                <c:pt idx="9875" formatCode="General">
                  <c:v>9.8763608932495099</c:v>
                </c:pt>
                <c:pt idx="9876" formatCode="General">
                  <c:v>9.8773612976074201</c:v>
                </c:pt>
                <c:pt idx="9877" formatCode="General">
                  <c:v>9.8783617019653303</c:v>
                </c:pt>
                <c:pt idx="9878" formatCode="General">
                  <c:v>9.8793621063232404</c:v>
                </c:pt>
                <c:pt idx="9879" formatCode="General">
                  <c:v>9.8803625106811506</c:v>
                </c:pt>
                <c:pt idx="9880" formatCode="General">
                  <c:v>9.8813629150390607</c:v>
                </c:pt>
                <c:pt idx="9881" formatCode="General">
                  <c:v>9.8823633193969709</c:v>
                </c:pt>
                <c:pt idx="9882" formatCode="General">
                  <c:v>9.8833637237548793</c:v>
                </c:pt>
                <c:pt idx="9883" formatCode="General">
                  <c:v>9.8843641281127894</c:v>
                </c:pt>
                <c:pt idx="9884" formatCode="General">
                  <c:v>9.8853645324706996</c:v>
                </c:pt>
                <c:pt idx="9885" formatCode="General">
                  <c:v>9.8863649368286097</c:v>
                </c:pt>
                <c:pt idx="9886" formatCode="General">
                  <c:v>9.8873653411865199</c:v>
                </c:pt>
                <c:pt idx="9887" formatCode="General">
                  <c:v>9.88836574554443</c:v>
                </c:pt>
                <c:pt idx="9888" formatCode="General">
                  <c:v>9.8893661499023402</c:v>
                </c:pt>
                <c:pt idx="9889" formatCode="General">
                  <c:v>9.8903665542602504</c:v>
                </c:pt>
                <c:pt idx="9890" formatCode="General">
                  <c:v>9.8913669586181605</c:v>
                </c:pt>
                <c:pt idx="9891" formatCode="General">
                  <c:v>9.8923673629760707</c:v>
                </c:pt>
                <c:pt idx="9892" formatCode="General">
                  <c:v>9.8933677673339808</c:v>
                </c:pt>
                <c:pt idx="9893" formatCode="General">
                  <c:v>9.8943681716918892</c:v>
                </c:pt>
                <c:pt idx="9894" formatCode="General">
                  <c:v>9.8953685760497994</c:v>
                </c:pt>
                <c:pt idx="9895" formatCode="General">
                  <c:v>9.8963689804077095</c:v>
                </c:pt>
                <c:pt idx="9896" formatCode="General">
                  <c:v>9.8973693847656197</c:v>
                </c:pt>
                <c:pt idx="9897" formatCode="General">
                  <c:v>9.8983697891235298</c:v>
                </c:pt>
                <c:pt idx="9898" formatCode="General">
                  <c:v>9.89937019348144</c:v>
                </c:pt>
                <c:pt idx="9899" formatCode="General">
                  <c:v>9.9003705978393501</c:v>
                </c:pt>
                <c:pt idx="9900" formatCode="General">
                  <c:v>9.9013710021972603</c:v>
                </c:pt>
                <c:pt idx="9901" formatCode="General">
                  <c:v>9.9023714065551705</c:v>
                </c:pt>
                <c:pt idx="9902" formatCode="General">
                  <c:v>9.9033718109130806</c:v>
                </c:pt>
                <c:pt idx="9903" formatCode="General">
                  <c:v>9.9043722152709908</c:v>
                </c:pt>
                <c:pt idx="9904" formatCode="General">
                  <c:v>9.9053726196288991</c:v>
                </c:pt>
                <c:pt idx="9905" formatCode="General">
                  <c:v>9.9063730239868093</c:v>
                </c:pt>
                <c:pt idx="9906" formatCode="General">
                  <c:v>9.9073734283447195</c:v>
                </c:pt>
                <c:pt idx="9907" formatCode="General">
                  <c:v>9.9083738327026296</c:v>
                </c:pt>
                <c:pt idx="9908" formatCode="General">
                  <c:v>9.9093742370605398</c:v>
                </c:pt>
                <c:pt idx="9909" formatCode="General">
                  <c:v>9.9103746414184499</c:v>
                </c:pt>
                <c:pt idx="9910" formatCode="General">
                  <c:v>9.9113750457763601</c:v>
                </c:pt>
                <c:pt idx="9911" formatCode="General">
                  <c:v>9.9123754501342702</c:v>
                </c:pt>
                <c:pt idx="9912" formatCode="General">
                  <c:v>9.9133758544921804</c:v>
                </c:pt>
                <c:pt idx="9913" formatCode="General">
                  <c:v>9.9143762588500906</c:v>
                </c:pt>
                <c:pt idx="9914" formatCode="General">
                  <c:v>9.9153766632080007</c:v>
                </c:pt>
                <c:pt idx="9915" formatCode="General">
                  <c:v>9.9163770675659109</c:v>
                </c:pt>
                <c:pt idx="9916" formatCode="General">
                  <c:v>9.9173774719238192</c:v>
                </c:pt>
                <c:pt idx="9917" formatCode="General">
                  <c:v>9.9183778762817294</c:v>
                </c:pt>
                <c:pt idx="9918" formatCode="General">
                  <c:v>9.9193782806396396</c:v>
                </c:pt>
                <c:pt idx="9919" formatCode="General">
                  <c:v>9.9203786849975497</c:v>
                </c:pt>
                <c:pt idx="9920" formatCode="General">
                  <c:v>9.9213790893554599</c:v>
                </c:pt>
                <c:pt idx="9921" formatCode="General">
                  <c:v>9.92237949371337</c:v>
                </c:pt>
                <c:pt idx="9922" formatCode="General">
                  <c:v>9.9233798980712802</c:v>
                </c:pt>
                <c:pt idx="9923" formatCode="General">
                  <c:v>9.9243803024291903</c:v>
                </c:pt>
                <c:pt idx="9924" formatCode="General">
                  <c:v>9.9253807067871005</c:v>
                </c:pt>
                <c:pt idx="9925" formatCode="General">
                  <c:v>9.9263811111450106</c:v>
                </c:pt>
                <c:pt idx="9926" formatCode="General">
                  <c:v>9.9273815155029208</c:v>
                </c:pt>
                <c:pt idx="9927" formatCode="General">
                  <c:v>9.9283819198608292</c:v>
                </c:pt>
                <c:pt idx="9928" formatCode="General">
                  <c:v>9.92938232421875</c:v>
                </c:pt>
                <c:pt idx="9929" formatCode="General">
                  <c:v>9.9303827285766602</c:v>
                </c:pt>
                <c:pt idx="9930" formatCode="General">
                  <c:v>9.9313831329345703</c:v>
                </c:pt>
                <c:pt idx="9931" formatCode="General">
                  <c:v>9.9323835372924805</c:v>
                </c:pt>
                <c:pt idx="9932" formatCode="General">
                  <c:v>9.9333839416503906</c:v>
                </c:pt>
                <c:pt idx="9933" formatCode="General">
                  <c:v>9.9343843460083008</c:v>
                </c:pt>
                <c:pt idx="9934" formatCode="General">
                  <c:v>9.9353847503662092</c:v>
                </c:pt>
                <c:pt idx="9935" formatCode="General">
                  <c:v>9.9363851547241193</c:v>
                </c:pt>
                <c:pt idx="9936" formatCode="General">
                  <c:v>9.9373855590820295</c:v>
                </c:pt>
                <c:pt idx="9937" formatCode="General">
                  <c:v>9.9383859634399396</c:v>
                </c:pt>
                <c:pt idx="9938" formatCode="General">
                  <c:v>9.9393863677978498</c:v>
                </c:pt>
                <c:pt idx="9939" formatCode="General">
                  <c:v>9.9403867721557599</c:v>
                </c:pt>
                <c:pt idx="9940" formatCode="General">
                  <c:v>9.9413871765136701</c:v>
                </c:pt>
                <c:pt idx="9941" formatCode="General">
                  <c:v>9.9423875808715803</c:v>
                </c:pt>
                <c:pt idx="9942" formatCode="General">
                  <c:v>9.9433879852294904</c:v>
                </c:pt>
                <c:pt idx="9943" formatCode="General">
                  <c:v>9.9443883895874006</c:v>
                </c:pt>
                <c:pt idx="9944" formatCode="General">
                  <c:v>9.9453887939453107</c:v>
                </c:pt>
                <c:pt idx="9945" formatCode="General">
                  <c:v>9.9463891983032209</c:v>
                </c:pt>
                <c:pt idx="9946" formatCode="General">
                  <c:v>9.9473896026611293</c:v>
                </c:pt>
                <c:pt idx="9947" formatCode="General">
                  <c:v>9.9483900070190394</c:v>
                </c:pt>
                <c:pt idx="9948" formatCode="General">
                  <c:v>9.9493904113769496</c:v>
                </c:pt>
                <c:pt idx="9949" formatCode="General">
                  <c:v>9.9503908157348597</c:v>
                </c:pt>
                <c:pt idx="9950" formatCode="General">
                  <c:v>9.9513912200927699</c:v>
                </c:pt>
                <c:pt idx="9951" formatCode="General">
                  <c:v>9.95239162445068</c:v>
                </c:pt>
                <c:pt idx="9952" formatCode="General">
                  <c:v>9.9533920288085902</c:v>
                </c:pt>
                <c:pt idx="9953" formatCode="General">
                  <c:v>9.9543924331665004</c:v>
                </c:pt>
                <c:pt idx="9954" formatCode="General">
                  <c:v>9.9553928375244105</c:v>
                </c:pt>
                <c:pt idx="9955" formatCode="General">
                  <c:v>9.9563932418823207</c:v>
                </c:pt>
                <c:pt idx="9956" formatCode="General">
                  <c:v>9.9573936462402308</c:v>
                </c:pt>
                <c:pt idx="9957" formatCode="General">
                  <c:v>9.9583940505981392</c:v>
                </c:pt>
                <c:pt idx="9958" formatCode="General">
                  <c:v>9.9593944549560494</c:v>
                </c:pt>
                <c:pt idx="9959" formatCode="General">
                  <c:v>9.9603948593139595</c:v>
                </c:pt>
                <c:pt idx="9960" formatCode="General">
                  <c:v>9.9613952636718697</c:v>
                </c:pt>
                <c:pt idx="9961" formatCode="General">
                  <c:v>9.9623956680297798</c:v>
                </c:pt>
                <c:pt idx="9962" formatCode="General">
                  <c:v>9.96339607238769</c:v>
                </c:pt>
                <c:pt idx="9963" formatCode="General">
                  <c:v>9.9643964767456001</c:v>
                </c:pt>
                <c:pt idx="9964" formatCode="General">
                  <c:v>9.9653968811035103</c:v>
                </c:pt>
                <c:pt idx="9965" formatCode="General">
                  <c:v>9.9663972854614205</c:v>
                </c:pt>
                <c:pt idx="9966" formatCode="General">
                  <c:v>9.9673976898193306</c:v>
                </c:pt>
                <c:pt idx="9967" formatCode="General">
                  <c:v>9.9683980941772408</c:v>
                </c:pt>
                <c:pt idx="9968" formatCode="General">
                  <c:v>9.9693984985351491</c:v>
                </c:pt>
                <c:pt idx="9969" formatCode="General">
                  <c:v>9.9703989028930593</c:v>
                </c:pt>
                <c:pt idx="9970" formatCode="General">
                  <c:v>9.9713993072509695</c:v>
                </c:pt>
                <c:pt idx="9971" formatCode="General">
                  <c:v>9.9723997116088796</c:v>
                </c:pt>
                <c:pt idx="9972" formatCode="General">
                  <c:v>9.9734001159667898</c:v>
                </c:pt>
                <c:pt idx="9973" formatCode="General">
                  <c:v>9.9744005203246999</c:v>
                </c:pt>
                <c:pt idx="9974" formatCode="General">
                  <c:v>9.9754009246826101</c:v>
                </c:pt>
                <c:pt idx="9975" formatCode="General">
                  <c:v>9.9764013290405202</c:v>
                </c:pt>
                <c:pt idx="9976" formatCode="General">
                  <c:v>9.9774017333984304</c:v>
                </c:pt>
                <c:pt idx="9977" formatCode="General">
                  <c:v>9.9784021377563406</c:v>
                </c:pt>
                <c:pt idx="9978" formatCode="General">
                  <c:v>9.9794025421142507</c:v>
                </c:pt>
                <c:pt idx="9979" formatCode="General">
                  <c:v>9.9804029464721609</c:v>
                </c:pt>
                <c:pt idx="9980" formatCode="General">
                  <c:v>9.9814033508300692</c:v>
                </c:pt>
                <c:pt idx="9981" formatCode="General">
                  <c:v>9.9824037551879794</c:v>
                </c:pt>
                <c:pt idx="9982" formatCode="General">
                  <c:v>9.9834041595458896</c:v>
                </c:pt>
                <c:pt idx="9983" formatCode="General">
                  <c:v>9.9844045639037997</c:v>
                </c:pt>
                <c:pt idx="9984" formatCode="General">
                  <c:v>9.9854049682617099</c:v>
                </c:pt>
                <c:pt idx="9985" formatCode="General">
                  <c:v>9.98640537261962</c:v>
                </c:pt>
                <c:pt idx="9986" formatCode="General">
                  <c:v>9.9874057769775302</c:v>
                </c:pt>
                <c:pt idx="9987" formatCode="General">
                  <c:v>9.9884061813354403</c:v>
                </c:pt>
                <c:pt idx="9988" formatCode="General">
                  <c:v>9.9894065856933505</c:v>
                </c:pt>
                <c:pt idx="9989" formatCode="General">
                  <c:v>9.9904069900512606</c:v>
                </c:pt>
                <c:pt idx="9990" formatCode="General">
                  <c:v>9.9914073944091708</c:v>
                </c:pt>
                <c:pt idx="9991" formatCode="General">
                  <c:v>9.9924077987670792</c:v>
                </c:pt>
                <c:pt idx="9992" formatCode="General">
                  <c:v>9.993408203125</c:v>
                </c:pt>
                <c:pt idx="9993" formatCode="General">
                  <c:v>9.9944086074829102</c:v>
                </c:pt>
                <c:pt idx="9994" formatCode="General">
                  <c:v>9.9954090118408203</c:v>
                </c:pt>
                <c:pt idx="9995" formatCode="General">
                  <c:v>9.9964094161987305</c:v>
                </c:pt>
                <c:pt idx="9996" formatCode="General">
                  <c:v>9.9974098205566406</c:v>
                </c:pt>
                <c:pt idx="9997" formatCode="General">
                  <c:v>9.9984102249145508</c:v>
                </c:pt>
                <c:pt idx="9998" formatCode="General">
                  <c:v>9.9994106292724592</c:v>
                </c:pt>
                <c:pt idx="9999" formatCode="General">
                  <c:v>10.0004110336303</c:v>
                </c:pt>
              </c:numCache>
            </c:numRef>
          </c:xVal>
          <c:yVal>
            <c:numRef>
              <c:f>'Q3'!$I$5:$I$10004</c:f>
              <c:numCache>
                <c:formatCode>0.00E+00</c:formatCode>
                <c:ptCount val="10000"/>
                <c:pt idx="0">
                  <c:v>7.6431488599999996E-21</c:v>
                </c:pt>
                <c:pt idx="1">
                  <c:v>-6.0615795299999997E-21</c:v>
                </c:pt>
                <c:pt idx="2">
                  <c:v>1.6511848499999999E-19</c:v>
                </c:pt>
                <c:pt idx="3">
                  <c:v>3.6782405699999998E-19</c:v>
                </c:pt>
                <c:pt idx="4">
                  <c:v>1.1794933800000001E-18</c:v>
                </c:pt>
                <c:pt idx="5">
                  <c:v>-3.1594328900000002E-19</c:v>
                </c:pt>
                <c:pt idx="6">
                  <c:v>5.1330196600000002E-19</c:v>
                </c:pt>
                <c:pt idx="7">
                  <c:v>6.8101449000000004E-19</c:v>
                </c:pt>
                <c:pt idx="8">
                  <c:v>-1.8329793000000001E-18</c:v>
                </c:pt>
                <c:pt idx="9">
                  <c:v>-3.3203691499999998E-19</c:v>
                </c:pt>
                <c:pt idx="10">
                  <c:v>-3.0696474000000001E-18</c:v>
                </c:pt>
                <c:pt idx="11">
                  <c:v>3.9708904599999999E-18</c:v>
                </c:pt>
                <c:pt idx="12">
                  <c:v>6.7762635799999996E-20</c:v>
                </c:pt>
                <c:pt idx="13">
                  <c:v>4.0386530900000003E-18</c:v>
                </c:pt>
                <c:pt idx="14">
                  <c:v>6.69494842E-18</c:v>
                </c:pt>
                <c:pt idx="15">
                  <c:v>5.2041704300000002E-18</c:v>
                </c:pt>
                <c:pt idx="16">
                  <c:v>-5.96311195E-19</c:v>
                </c:pt>
                <c:pt idx="17">
                  <c:v>6.3425827099999997E-18</c:v>
                </c:pt>
                <c:pt idx="18">
                  <c:v>7.3725747699999997E-18</c:v>
                </c:pt>
                <c:pt idx="19">
                  <c:v>2.38524478E-18</c:v>
                </c:pt>
                <c:pt idx="20">
                  <c:v>-4.11996826E-18</c:v>
                </c:pt>
                <c:pt idx="21">
                  <c:v>-3.4694469500000002E-18</c:v>
                </c:pt>
                <c:pt idx="22">
                  <c:v>1.04083409E-17</c:v>
                </c:pt>
                <c:pt idx="23">
                  <c:v>1.47451495E-17</c:v>
                </c:pt>
                <c:pt idx="24">
                  <c:v>5.4210108599999999E-18</c:v>
                </c:pt>
                <c:pt idx="25">
                  <c:v>2.16840434E-19</c:v>
                </c:pt>
                <c:pt idx="26">
                  <c:v>1.2576745200000001E-17</c:v>
                </c:pt>
                <c:pt idx="27">
                  <c:v>1.6479873000000001E-17</c:v>
                </c:pt>
                <c:pt idx="28">
                  <c:v>1.34441069E-17</c:v>
                </c:pt>
                <c:pt idx="29">
                  <c:v>3.1658703399999998E-17</c:v>
                </c:pt>
                <c:pt idx="30">
                  <c:v>-2.1684043399999999E-18</c:v>
                </c:pt>
                <c:pt idx="31">
                  <c:v>1.30104261E-17</c:v>
                </c:pt>
                <c:pt idx="32">
                  <c:v>-2.16840434E-17</c:v>
                </c:pt>
                <c:pt idx="33">
                  <c:v>3.2959746000000001E-17</c:v>
                </c:pt>
                <c:pt idx="34">
                  <c:v>9.54097912E-18</c:v>
                </c:pt>
                <c:pt idx="35">
                  <c:v>-2.8622937400000003E-17</c:v>
                </c:pt>
                <c:pt idx="36">
                  <c:v>-4.2500725199999997E-17</c:v>
                </c:pt>
                <c:pt idx="37">
                  <c:v>-3.4694469500000002E-18</c:v>
                </c:pt>
                <c:pt idx="38">
                  <c:v>1.04083409E-17</c:v>
                </c:pt>
                <c:pt idx="39">
                  <c:v>-2.2551405200000002E-17</c:v>
                </c:pt>
                <c:pt idx="40">
                  <c:v>1.73472348E-18</c:v>
                </c:pt>
                <c:pt idx="41">
                  <c:v>4.6837533899999997E-17</c:v>
                </c:pt>
                <c:pt idx="42">
                  <c:v>5.8980598200000004E-17</c:v>
                </c:pt>
                <c:pt idx="43">
                  <c:v>-4.8572257300000002E-17</c:v>
                </c:pt>
                <c:pt idx="44">
                  <c:v>-5.2041704299999997E-17</c:v>
                </c:pt>
                <c:pt idx="45">
                  <c:v>7.9797279900000005E-17</c:v>
                </c:pt>
                <c:pt idx="46">
                  <c:v>-2.0816681700000001E-17</c:v>
                </c:pt>
                <c:pt idx="47">
                  <c:v>6.5919492100000004E-17</c:v>
                </c:pt>
                <c:pt idx="48">
                  <c:v>-3.4694469500000002E-17</c:v>
                </c:pt>
                <c:pt idx="49">
                  <c:v>-4.1633363400000002E-17</c:v>
                </c:pt>
                <c:pt idx="50">
                  <c:v>-3.1225022600000002E-17</c:v>
                </c:pt>
                <c:pt idx="51" formatCode="General">
                  <c:v>0</c:v>
                </c:pt>
                <c:pt idx="52">
                  <c:v>-4.8572257300000002E-17</c:v>
                </c:pt>
                <c:pt idx="53">
                  <c:v>4.8572257300000002E-17</c:v>
                </c:pt>
                <c:pt idx="54">
                  <c:v>-5.5511151200000003E-17</c:v>
                </c:pt>
                <c:pt idx="55">
                  <c:v>-1.3877787800000001E-17</c:v>
                </c:pt>
                <c:pt idx="56">
                  <c:v>-6.2450045100000003E-17</c:v>
                </c:pt>
                <c:pt idx="57">
                  <c:v>-5.5511151200000003E-17</c:v>
                </c:pt>
                <c:pt idx="58">
                  <c:v>7.6327832900000003E-17</c:v>
                </c:pt>
                <c:pt idx="59">
                  <c:v>3.4694469500000002E-17</c:v>
                </c:pt>
                <c:pt idx="60">
                  <c:v>2.7755575600000001E-17</c:v>
                </c:pt>
                <c:pt idx="61" formatCode="General">
                  <c:v>0</c:v>
                </c:pt>
                <c:pt idx="62">
                  <c:v>2.7755575600000001E-17</c:v>
                </c:pt>
                <c:pt idx="63">
                  <c:v>1.3877787800000001E-17</c:v>
                </c:pt>
                <c:pt idx="64">
                  <c:v>-6.9388939000000003E-17</c:v>
                </c:pt>
                <c:pt idx="65">
                  <c:v>-1.3877787800000001E-17</c:v>
                </c:pt>
                <c:pt idx="66">
                  <c:v>-1.3877787800000001E-17</c:v>
                </c:pt>
                <c:pt idx="67">
                  <c:v>2.7755575600000001E-17</c:v>
                </c:pt>
                <c:pt idx="68">
                  <c:v>-1.5265566600000001E-16</c:v>
                </c:pt>
                <c:pt idx="69">
                  <c:v>-2.7755575600000001E-17</c:v>
                </c:pt>
                <c:pt idx="70">
                  <c:v>1.3877787800000001E-17</c:v>
                </c:pt>
                <c:pt idx="71">
                  <c:v>2.7755575600000001E-17</c:v>
                </c:pt>
                <c:pt idx="72" formatCode="General">
                  <c:v>0</c:v>
                </c:pt>
                <c:pt idx="73">
                  <c:v>5.5511151200000003E-17</c:v>
                </c:pt>
                <c:pt idx="74">
                  <c:v>-1.5265566600000001E-16</c:v>
                </c:pt>
                <c:pt idx="75">
                  <c:v>8.3266726800000004E-17</c:v>
                </c:pt>
                <c:pt idx="76">
                  <c:v>8.3266726800000004E-17</c:v>
                </c:pt>
                <c:pt idx="77">
                  <c:v>1.6653345399999999E-16</c:v>
                </c:pt>
                <c:pt idx="78">
                  <c:v>8.3266726800000004E-17</c:v>
                </c:pt>
                <c:pt idx="79">
                  <c:v>8.3266726800000004E-17</c:v>
                </c:pt>
                <c:pt idx="80">
                  <c:v>-5.5511151200000003E-17</c:v>
                </c:pt>
                <c:pt idx="81">
                  <c:v>-8.3266726800000004E-17</c:v>
                </c:pt>
                <c:pt idx="82">
                  <c:v>-2.2204460500000001E-16</c:v>
                </c:pt>
                <c:pt idx="83">
                  <c:v>2.7755575600000001E-17</c:v>
                </c:pt>
                <c:pt idx="84">
                  <c:v>-3.0531133200000002E-16</c:v>
                </c:pt>
                <c:pt idx="85">
                  <c:v>8.3266726800000004E-17</c:v>
                </c:pt>
                <c:pt idx="86">
                  <c:v>-1.6653345399999999E-16</c:v>
                </c:pt>
                <c:pt idx="87">
                  <c:v>-1.3877787800000001E-16</c:v>
                </c:pt>
                <c:pt idx="88">
                  <c:v>2.7755575600000001E-16</c:v>
                </c:pt>
                <c:pt idx="89">
                  <c:v>1.3877787800000001E-16</c:v>
                </c:pt>
                <c:pt idx="90">
                  <c:v>-1.94289029E-16</c:v>
                </c:pt>
                <c:pt idx="91">
                  <c:v>5.5511151200000003E-17</c:v>
                </c:pt>
                <c:pt idx="92">
                  <c:v>5.5511151200000003E-17</c:v>
                </c:pt>
                <c:pt idx="93">
                  <c:v>1.6653345399999999E-16</c:v>
                </c:pt>
                <c:pt idx="94" formatCode="General">
                  <c:v>0</c:v>
                </c:pt>
                <c:pt idx="95" formatCode="General">
                  <c:v>0</c:v>
                </c:pt>
                <c:pt idx="96" formatCode="General">
                  <c:v>0</c:v>
                </c:pt>
                <c:pt idx="97">
                  <c:v>-1.11022302E-16</c:v>
                </c:pt>
                <c:pt idx="98">
                  <c:v>-1.11022302E-16</c:v>
                </c:pt>
                <c:pt idx="99">
                  <c:v>1.6653345399999999E-16</c:v>
                </c:pt>
                <c:pt idx="100">
                  <c:v>5.5511151200000003E-17</c:v>
                </c:pt>
                <c:pt idx="101">
                  <c:v>2.7755575600000001E-16</c:v>
                </c:pt>
                <c:pt idx="102">
                  <c:v>-3.3306690700000001E-16</c:v>
                </c:pt>
                <c:pt idx="103" formatCode="General">
                  <c:v>0</c:v>
                </c:pt>
                <c:pt idx="104">
                  <c:v>1.11022302E-16</c:v>
                </c:pt>
                <c:pt idx="105">
                  <c:v>-5.5511151200000003E-17</c:v>
                </c:pt>
                <c:pt idx="106" formatCode="General">
                  <c:v>0</c:v>
                </c:pt>
                <c:pt idx="107">
                  <c:v>-2.2204460500000001E-16</c:v>
                </c:pt>
                <c:pt idx="108">
                  <c:v>3.8857805899999998E-16</c:v>
                </c:pt>
                <c:pt idx="109">
                  <c:v>-1.6653345399999999E-16</c:v>
                </c:pt>
                <c:pt idx="110">
                  <c:v>1.11022302E-16</c:v>
                </c:pt>
                <c:pt idx="111">
                  <c:v>2.2204460500000001E-16</c:v>
                </c:pt>
                <c:pt idx="112">
                  <c:v>2.2204460500000001E-16</c:v>
                </c:pt>
                <c:pt idx="113">
                  <c:v>4.4408921000000003E-16</c:v>
                </c:pt>
                <c:pt idx="114">
                  <c:v>-3.3306690700000001E-16</c:v>
                </c:pt>
                <c:pt idx="115">
                  <c:v>4.4408921000000003E-16</c:v>
                </c:pt>
                <c:pt idx="116">
                  <c:v>-3.3306690700000001E-16</c:v>
                </c:pt>
                <c:pt idx="117">
                  <c:v>7.7715611700000004E-16</c:v>
                </c:pt>
                <c:pt idx="118">
                  <c:v>-2.2204460500000001E-16</c:v>
                </c:pt>
                <c:pt idx="119">
                  <c:v>-4.4408921000000003E-16</c:v>
                </c:pt>
                <c:pt idx="120">
                  <c:v>2.2204460500000001E-16</c:v>
                </c:pt>
                <c:pt idx="121">
                  <c:v>3.3306690700000001E-16</c:v>
                </c:pt>
                <c:pt idx="122">
                  <c:v>1.11022302E-16</c:v>
                </c:pt>
                <c:pt idx="123">
                  <c:v>-1.11022302E-16</c:v>
                </c:pt>
                <c:pt idx="124">
                  <c:v>4.4408921000000003E-16</c:v>
                </c:pt>
                <c:pt idx="125">
                  <c:v>-2.2204460500000001E-16</c:v>
                </c:pt>
                <c:pt idx="126">
                  <c:v>-3.3306690700000001E-16</c:v>
                </c:pt>
                <c:pt idx="127" formatCode="General">
                  <c:v>0</c:v>
                </c:pt>
                <c:pt idx="128">
                  <c:v>-5.5511151200000003E-16</c:v>
                </c:pt>
                <c:pt idx="129">
                  <c:v>2.2204460500000001E-16</c:v>
                </c:pt>
                <c:pt idx="130">
                  <c:v>1.11022302E-16</c:v>
                </c:pt>
                <c:pt idx="131">
                  <c:v>3.3306690700000001E-16</c:v>
                </c:pt>
                <c:pt idx="132">
                  <c:v>3.3306690700000001E-16</c:v>
                </c:pt>
                <c:pt idx="133">
                  <c:v>-1.11022302E-16</c:v>
                </c:pt>
                <c:pt idx="134">
                  <c:v>5.5511151200000003E-16</c:v>
                </c:pt>
                <c:pt idx="135">
                  <c:v>-7.7715611700000004E-16</c:v>
                </c:pt>
                <c:pt idx="136">
                  <c:v>7.7715611700000004E-16</c:v>
                </c:pt>
                <c:pt idx="137">
                  <c:v>3.3306690700000001E-16</c:v>
                </c:pt>
                <c:pt idx="138">
                  <c:v>-5.5511151200000003E-16</c:v>
                </c:pt>
                <c:pt idx="139">
                  <c:v>2.2204460500000001E-16</c:v>
                </c:pt>
                <c:pt idx="140">
                  <c:v>3.3306690700000001E-16</c:v>
                </c:pt>
                <c:pt idx="141">
                  <c:v>-5.5511151200000003E-16</c:v>
                </c:pt>
                <c:pt idx="142">
                  <c:v>-2.2204460500000001E-16</c:v>
                </c:pt>
                <c:pt idx="143">
                  <c:v>3.3306690700000001E-16</c:v>
                </c:pt>
                <c:pt idx="144" formatCode="General">
                  <c:v>0</c:v>
                </c:pt>
                <c:pt idx="145">
                  <c:v>2.2204460500000001E-16</c:v>
                </c:pt>
                <c:pt idx="146" formatCode="General">
                  <c:v>0</c:v>
                </c:pt>
                <c:pt idx="147">
                  <c:v>2.2204460500000001E-16</c:v>
                </c:pt>
                <c:pt idx="148">
                  <c:v>-4.4408921000000003E-16</c:v>
                </c:pt>
                <c:pt idx="149">
                  <c:v>4.4408921000000003E-16</c:v>
                </c:pt>
                <c:pt idx="150">
                  <c:v>-2.2204460500000001E-16</c:v>
                </c:pt>
                <c:pt idx="151">
                  <c:v>2.2204460500000001E-16</c:v>
                </c:pt>
                <c:pt idx="152" formatCode="General">
                  <c:v>0</c:v>
                </c:pt>
                <c:pt idx="153" formatCode="General">
                  <c:v>0</c:v>
                </c:pt>
                <c:pt idx="154" formatCode="General">
                  <c:v>0</c:v>
                </c:pt>
                <c:pt idx="155">
                  <c:v>2.2204460500000001E-16</c:v>
                </c:pt>
                <c:pt idx="156">
                  <c:v>-2.2204460500000001E-16</c:v>
                </c:pt>
                <c:pt idx="157">
                  <c:v>-4.4408921000000003E-16</c:v>
                </c:pt>
                <c:pt idx="158">
                  <c:v>-2.2204460500000001E-16</c:v>
                </c:pt>
                <c:pt idx="159">
                  <c:v>4.4408921000000003E-16</c:v>
                </c:pt>
                <c:pt idx="160">
                  <c:v>-2.2204460500000001E-16</c:v>
                </c:pt>
                <c:pt idx="161">
                  <c:v>-2.2204460500000001E-16</c:v>
                </c:pt>
                <c:pt idx="162">
                  <c:v>2.2204460500000001E-16</c:v>
                </c:pt>
                <c:pt idx="163">
                  <c:v>4.4408921000000003E-16</c:v>
                </c:pt>
                <c:pt idx="164">
                  <c:v>6.6613381500000004E-16</c:v>
                </c:pt>
                <c:pt idx="165">
                  <c:v>-2.2204460500000001E-16</c:v>
                </c:pt>
                <c:pt idx="166" formatCode="General">
                  <c:v>0</c:v>
                </c:pt>
                <c:pt idx="167">
                  <c:v>1.11022302E-15</c:v>
                </c:pt>
                <c:pt idx="168" formatCode="General">
                  <c:v>0</c:v>
                </c:pt>
                <c:pt idx="169">
                  <c:v>-2.2204460500000001E-16</c:v>
                </c:pt>
                <c:pt idx="170" formatCode="General">
                  <c:v>0</c:v>
                </c:pt>
                <c:pt idx="171">
                  <c:v>-6.6613381500000004E-16</c:v>
                </c:pt>
                <c:pt idx="172" formatCode="General">
                  <c:v>0</c:v>
                </c:pt>
                <c:pt idx="173">
                  <c:v>8.8817842000000006E-16</c:v>
                </c:pt>
                <c:pt idx="174">
                  <c:v>-1.11022302E-15</c:v>
                </c:pt>
                <c:pt idx="175">
                  <c:v>-2.2204460500000001E-16</c:v>
                </c:pt>
                <c:pt idx="176">
                  <c:v>-2.2204460500000001E-16</c:v>
                </c:pt>
                <c:pt idx="177">
                  <c:v>-2.2204460500000001E-16</c:v>
                </c:pt>
                <c:pt idx="178">
                  <c:v>-2.2204460500000001E-16</c:v>
                </c:pt>
                <c:pt idx="179">
                  <c:v>-4.4408921000000003E-16</c:v>
                </c:pt>
                <c:pt idx="180" formatCode="General">
                  <c:v>0</c:v>
                </c:pt>
                <c:pt idx="181">
                  <c:v>4.4408921000000003E-16</c:v>
                </c:pt>
                <c:pt idx="182">
                  <c:v>-4.4408921000000003E-16</c:v>
                </c:pt>
                <c:pt idx="183" formatCode="General">
                  <c:v>0</c:v>
                </c:pt>
                <c:pt idx="184" formatCode="General">
                  <c:v>0</c:v>
                </c:pt>
                <c:pt idx="185" formatCode="General">
                  <c:v>0</c:v>
                </c:pt>
                <c:pt idx="186" formatCode="General">
                  <c:v>0</c:v>
                </c:pt>
                <c:pt idx="187" formatCode="General">
                  <c:v>0</c:v>
                </c:pt>
                <c:pt idx="188" formatCode="General">
                  <c:v>0</c:v>
                </c:pt>
                <c:pt idx="189" formatCode="General">
                  <c:v>0</c:v>
                </c:pt>
                <c:pt idx="190">
                  <c:v>4.4408921000000003E-16</c:v>
                </c:pt>
                <c:pt idx="191" formatCode="General">
                  <c:v>0</c:v>
                </c:pt>
                <c:pt idx="192">
                  <c:v>-4.4408921000000003E-16</c:v>
                </c:pt>
                <c:pt idx="193">
                  <c:v>-4.4408921000000003E-16</c:v>
                </c:pt>
                <c:pt idx="194" formatCode="General">
                  <c:v>0</c:v>
                </c:pt>
                <c:pt idx="195" formatCode="General">
                  <c:v>0</c:v>
                </c:pt>
                <c:pt idx="196">
                  <c:v>-4.4408921000000003E-16</c:v>
                </c:pt>
                <c:pt idx="197" formatCode="General">
                  <c:v>0</c:v>
                </c:pt>
                <c:pt idx="198" formatCode="General">
                  <c:v>0</c:v>
                </c:pt>
                <c:pt idx="199" formatCode="General">
                  <c:v>0</c:v>
                </c:pt>
                <c:pt idx="200" formatCode="General">
                  <c:v>0</c:v>
                </c:pt>
                <c:pt idx="201" formatCode="General">
                  <c:v>0</c:v>
                </c:pt>
                <c:pt idx="202" formatCode="General">
                  <c:v>0</c:v>
                </c:pt>
                <c:pt idx="203" formatCode="General">
                  <c:v>0</c:v>
                </c:pt>
                <c:pt idx="204" formatCode="General">
                  <c:v>0</c:v>
                </c:pt>
                <c:pt idx="205">
                  <c:v>8.8817842000000006E-16</c:v>
                </c:pt>
                <c:pt idx="206" formatCode="General">
                  <c:v>0</c:v>
                </c:pt>
                <c:pt idx="207">
                  <c:v>4.4408921000000003E-16</c:v>
                </c:pt>
                <c:pt idx="208" formatCode="General">
                  <c:v>0</c:v>
                </c:pt>
                <c:pt idx="209" formatCode="General">
                  <c:v>0</c:v>
                </c:pt>
                <c:pt idx="210">
                  <c:v>8.8817842000000006E-16</c:v>
                </c:pt>
                <c:pt idx="211" formatCode="General">
                  <c:v>0</c:v>
                </c:pt>
                <c:pt idx="212">
                  <c:v>-4.4408921000000003E-16</c:v>
                </c:pt>
                <c:pt idx="213">
                  <c:v>4.4408921000000003E-16</c:v>
                </c:pt>
                <c:pt idx="214" formatCode="General">
                  <c:v>0</c:v>
                </c:pt>
                <c:pt idx="215">
                  <c:v>-4.4408921000000003E-16</c:v>
                </c:pt>
                <c:pt idx="216">
                  <c:v>4.4408921000000003E-16</c:v>
                </c:pt>
                <c:pt idx="217">
                  <c:v>-4.4408921000000003E-16</c:v>
                </c:pt>
                <c:pt idx="218" formatCode="General">
                  <c:v>0</c:v>
                </c:pt>
                <c:pt idx="219">
                  <c:v>-4.4408921000000003E-16</c:v>
                </c:pt>
                <c:pt idx="220">
                  <c:v>-8.8817842000000006E-16</c:v>
                </c:pt>
                <c:pt idx="221">
                  <c:v>-4.4408921000000003E-16</c:v>
                </c:pt>
                <c:pt idx="222" formatCode="General">
                  <c:v>0</c:v>
                </c:pt>
                <c:pt idx="223" formatCode="General">
                  <c:v>0</c:v>
                </c:pt>
                <c:pt idx="224" formatCode="General">
                  <c:v>0</c:v>
                </c:pt>
                <c:pt idx="225">
                  <c:v>-4.4408921000000003E-16</c:v>
                </c:pt>
                <c:pt idx="226" formatCode="General">
                  <c:v>0</c:v>
                </c:pt>
                <c:pt idx="227" formatCode="General">
                  <c:v>0</c:v>
                </c:pt>
                <c:pt idx="228" formatCode="General">
                  <c:v>0</c:v>
                </c:pt>
                <c:pt idx="229">
                  <c:v>8.8817842000000006E-16</c:v>
                </c:pt>
                <c:pt idx="230" formatCode="General">
                  <c:v>0</c:v>
                </c:pt>
                <c:pt idx="231" formatCode="General">
                  <c:v>0</c:v>
                </c:pt>
                <c:pt idx="232" formatCode="General">
                  <c:v>0</c:v>
                </c:pt>
                <c:pt idx="233" formatCode="General">
                  <c:v>0</c:v>
                </c:pt>
                <c:pt idx="234" formatCode="General">
                  <c:v>0</c:v>
                </c:pt>
                <c:pt idx="235" formatCode="General">
                  <c:v>0</c:v>
                </c:pt>
                <c:pt idx="236">
                  <c:v>-4.4408921000000003E-16</c:v>
                </c:pt>
                <c:pt idx="237" formatCode="General">
                  <c:v>0</c:v>
                </c:pt>
                <c:pt idx="238" formatCode="General">
                  <c:v>0</c:v>
                </c:pt>
                <c:pt idx="239" formatCode="General">
                  <c:v>0</c:v>
                </c:pt>
                <c:pt idx="240" formatCode="General">
                  <c:v>0</c:v>
                </c:pt>
                <c:pt idx="241">
                  <c:v>4.4408921000000003E-16</c:v>
                </c:pt>
                <c:pt idx="242" formatCode="General">
                  <c:v>0</c:v>
                </c:pt>
                <c:pt idx="243">
                  <c:v>-8.8817842000000006E-16</c:v>
                </c:pt>
                <c:pt idx="244">
                  <c:v>-8.8817842000000006E-16</c:v>
                </c:pt>
                <c:pt idx="245" formatCode="General">
                  <c:v>0</c:v>
                </c:pt>
                <c:pt idx="246">
                  <c:v>4.4408921000000003E-16</c:v>
                </c:pt>
                <c:pt idx="247" formatCode="General">
                  <c:v>0</c:v>
                </c:pt>
                <c:pt idx="248">
                  <c:v>-4.4408921000000003E-16</c:v>
                </c:pt>
                <c:pt idx="249" formatCode="General">
                  <c:v>0</c:v>
                </c:pt>
                <c:pt idx="250" formatCode="General">
                  <c:v>0</c:v>
                </c:pt>
                <c:pt idx="251" formatCode="General">
                  <c:v>0</c:v>
                </c:pt>
                <c:pt idx="252">
                  <c:v>-4.4408921000000003E-16</c:v>
                </c:pt>
                <c:pt idx="253" formatCode="General">
                  <c:v>0</c:v>
                </c:pt>
                <c:pt idx="254" formatCode="General">
                  <c:v>0</c:v>
                </c:pt>
                <c:pt idx="255" formatCode="General">
                  <c:v>0</c:v>
                </c:pt>
                <c:pt idx="256" formatCode="General">
                  <c:v>0</c:v>
                </c:pt>
                <c:pt idx="257" formatCode="General">
                  <c:v>0</c:v>
                </c:pt>
                <c:pt idx="258">
                  <c:v>-8.8817842000000006E-16</c:v>
                </c:pt>
                <c:pt idx="259" formatCode="General">
                  <c:v>0</c:v>
                </c:pt>
                <c:pt idx="260" formatCode="General">
                  <c:v>0</c:v>
                </c:pt>
                <c:pt idx="261" formatCode="General">
                  <c:v>0</c:v>
                </c:pt>
                <c:pt idx="262">
                  <c:v>-4.4408921000000003E-16</c:v>
                </c:pt>
                <c:pt idx="263" formatCode="General">
                  <c:v>0</c:v>
                </c:pt>
                <c:pt idx="264" formatCode="General">
                  <c:v>0</c:v>
                </c:pt>
                <c:pt idx="265" formatCode="General">
                  <c:v>0</c:v>
                </c:pt>
                <c:pt idx="266" formatCode="General">
                  <c:v>0</c:v>
                </c:pt>
                <c:pt idx="267" formatCode="General">
                  <c:v>0</c:v>
                </c:pt>
                <c:pt idx="268">
                  <c:v>-8.8817842000000006E-16</c:v>
                </c:pt>
                <c:pt idx="269">
                  <c:v>-4.4408921000000003E-16</c:v>
                </c:pt>
                <c:pt idx="270" formatCode="General">
                  <c:v>0</c:v>
                </c:pt>
                <c:pt idx="271" formatCode="General">
                  <c:v>0</c:v>
                </c:pt>
                <c:pt idx="272" formatCode="General">
                  <c:v>0</c:v>
                </c:pt>
                <c:pt idx="273" formatCode="General">
                  <c:v>0</c:v>
                </c:pt>
                <c:pt idx="274">
                  <c:v>-8.8817842000000006E-16</c:v>
                </c:pt>
                <c:pt idx="275" formatCode="General">
                  <c:v>0</c:v>
                </c:pt>
                <c:pt idx="276" formatCode="General">
                  <c:v>0</c:v>
                </c:pt>
                <c:pt idx="277">
                  <c:v>8.8817842000000006E-16</c:v>
                </c:pt>
                <c:pt idx="278" formatCode="General">
                  <c:v>0</c:v>
                </c:pt>
                <c:pt idx="279">
                  <c:v>8.8817842000000006E-16</c:v>
                </c:pt>
                <c:pt idx="280" formatCode="General">
                  <c:v>0</c:v>
                </c:pt>
                <c:pt idx="281" formatCode="General">
                  <c:v>0</c:v>
                </c:pt>
                <c:pt idx="282">
                  <c:v>-4.4408921000000003E-16</c:v>
                </c:pt>
                <c:pt idx="283" formatCode="General">
                  <c:v>0</c:v>
                </c:pt>
                <c:pt idx="284">
                  <c:v>4.4408921000000003E-16</c:v>
                </c:pt>
                <c:pt idx="285" formatCode="General">
                  <c:v>0</c:v>
                </c:pt>
                <c:pt idx="286" formatCode="General">
                  <c:v>0</c:v>
                </c:pt>
                <c:pt idx="287">
                  <c:v>-4.4408921000000003E-16</c:v>
                </c:pt>
                <c:pt idx="288">
                  <c:v>4.4408921000000003E-16</c:v>
                </c:pt>
                <c:pt idx="289" formatCode="General">
                  <c:v>0</c:v>
                </c:pt>
                <c:pt idx="290" formatCode="General">
                  <c:v>0</c:v>
                </c:pt>
                <c:pt idx="291">
                  <c:v>4.4408921000000003E-16</c:v>
                </c:pt>
                <c:pt idx="292">
                  <c:v>8.8817842000000006E-16</c:v>
                </c:pt>
                <c:pt idx="293" formatCode="General">
                  <c:v>0</c:v>
                </c:pt>
                <c:pt idx="294">
                  <c:v>4.4408921000000003E-16</c:v>
                </c:pt>
                <c:pt idx="295">
                  <c:v>-8.8817842000000006E-16</c:v>
                </c:pt>
                <c:pt idx="296" formatCode="General">
                  <c:v>0</c:v>
                </c:pt>
                <c:pt idx="297" formatCode="General">
                  <c:v>0</c:v>
                </c:pt>
                <c:pt idx="298">
                  <c:v>-8.8817842000000006E-16</c:v>
                </c:pt>
                <c:pt idx="299" formatCode="General">
                  <c:v>0</c:v>
                </c:pt>
                <c:pt idx="300" formatCode="General">
                  <c:v>0</c:v>
                </c:pt>
                <c:pt idx="301" formatCode="General">
                  <c:v>0</c:v>
                </c:pt>
                <c:pt idx="302" formatCode="General">
                  <c:v>0</c:v>
                </c:pt>
                <c:pt idx="303" formatCode="General">
                  <c:v>0</c:v>
                </c:pt>
                <c:pt idx="304" formatCode="General">
                  <c:v>0</c:v>
                </c:pt>
                <c:pt idx="305" formatCode="General">
                  <c:v>0</c:v>
                </c:pt>
                <c:pt idx="306">
                  <c:v>-8.8817842000000006E-16</c:v>
                </c:pt>
                <c:pt idx="307" formatCode="General">
                  <c:v>0</c:v>
                </c:pt>
                <c:pt idx="308" formatCode="General">
                  <c:v>0</c:v>
                </c:pt>
                <c:pt idx="309" formatCode="General">
                  <c:v>0</c:v>
                </c:pt>
                <c:pt idx="310" formatCode="General">
                  <c:v>0</c:v>
                </c:pt>
                <c:pt idx="311" formatCode="General">
                  <c:v>0</c:v>
                </c:pt>
                <c:pt idx="312">
                  <c:v>-8.8817842000000006E-16</c:v>
                </c:pt>
                <c:pt idx="313">
                  <c:v>8.8817842000000006E-16</c:v>
                </c:pt>
                <c:pt idx="314" formatCode="General">
                  <c:v>0</c:v>
                </c:pt>
                <c:pt idx="315" formatCode="General">
                  <c:v>0</c:v>
                </c:pt>
                <c:pt idx="316" formatCode="General">
                  <c:v>0</c:v>
                </c:pt>
                <c:pt idx="317" formatCode="General">
                  <c:v>0</c:v>
                </c:pt>
                <c:pt idx="318" formatCode="General">
                  <c:v>0</c:v>
                </c:pt>
                <c:pt idx="319" formatCode="General">
                  <c:v>0</c:v>
                </c:pt>
                <c:pt idx="320" formatCode="General">
                  <c:v>0</c:v>
                </c:pt>
                <c:pt idx="321" formatCode="General">
                  <c:v>0</c:v>
                </c:pt>
                <c:pt idx="322" formatCode="General">
                  <c:v>0</c:v>
                </c:pt>
                <c:pt idx="323" formatCode="General">
                  <c:v>0</c:v>
                </c:pt>
                <c:pt idx="324">
                  <c:v>-8.8817842000000006E-16</c:v>
                </c:pt>
                <c:pt idx="325">
                  <c:v>-8.8817842000000006E-16</c:v>
                </c:pt>
                <c:pt idx="326" formatCode="General">
                  <c:v>0</c:v>
                </c:pt>
                <c:pt idx="327" formatCode="General">
                  <c:v>0</c:v>
                </c:pt>
                <c:pt idx="328">
                  <c:v>-8.8817842000000006E-16</c:v>
                </c:pt>
                <c:pt idx="329">
                  <c:v>-8.8817842000000006E-16</c:v>
                </c:pt>
                <c:pt idx="330" formatCode="General">
                  <c:v>0</c:v>
                </c:pt>
                <c:pt idx="331">
                  <c:v>8.8817842000000006E-16</c:v>
                </c:pt>
                <c:pt idx="332">
                  <c:v>8.8817842000000006E-16</c:v>
                </c:pt>
                <c:pt idx="333">
                  <c:v>-1.7763568400000001E-15</c:v>
                </c:pt>
                <c:pt idx="334">
                  <c:v>8.8817842000000006E-16</c:v>
                </c:pt>
                <c:pt idx="335" formatCode="General">
                  <c:v>0</c:v>
                </c:pt>
                <c:pt idx="336" formatCode="General">
                  <c:v>0</c:v>
                </c:pt>
                <c:pt idx="337">
                  <c:v>-8.8817842000000006E-16</c:v>
                </c:pt>
                <c:pt idx="338">
                  <c:v>-8.8817842000000006E-16</c:v>
                </c:pt>
                <c:pt idx="339" formatCode="General">
                  <c:v>0</c:v>
                </c:pt>
                <c:pt idx="340" formatCode="General">
                  <c:v>0</c:v>
                </c:pt>
                <c:pt idx="341" formatCode="General">
                  <c:v>0</c:v>
                </c:pt>
                <c:pt idx="342" formatCode="General">
                  <c:v>0</c:v>
                </c:pt>
                <c:pt idx="343" formatCode="General">
                  <c:v>0</c:v>
                </c:pt>
                <c:pt idx="344">
                  <c:v>-8.8817842000000006E-16</c:v>
                </c:pt>
                <c:pt idx="345" formatCode="General">
                  <c:v>0</c:v>
                </c:pt>
                <c:pt idx="346" formatCode="General">
                  <c:v>0</c:v>
                </c:pt>
                <c:pt idx="347" formatCode="General">
                  <c:v>0</c:v>
                </c:pt>
                <c:pt idx="348" formatCode="General">
                  <c:v>0</c:v>
                </c:pt>
                <c:pt idx="349" formatCode="General">
                  <c:v>0</c:v>
                </c:pt>
                <c:pt idx="350" formatCode="General">
                  <c:v>0</c:v>
                </c:pt>
                <c:pt idx="351" formatCode="General">
                  <c:v>0</c:v>
                </c:pt>
                <c:pt idx="352">
                  <c:v>8.8817842000000006E-16</c:v>
                </c:pt>
                <c:pt idx="353">
                  <c:v>-8.8817842000000006E-16</c:v>
                </c:pt>
                <c:pt idx="354" formatCode="General">
                  <c:v>0</c:v>
                </c:pt>
                <c:pt idx="355" formatCode="General">
                  <c:v>0</c:v>
                </c:pt>
                <c:pt idx="356">
                  <c:v>8.8817842000000006E-16</c:v>
                </c:pt>
                <c:pt idx="357">
                  <c:v>8.8817842000000006E-16</c:v>
                </c:pt>
                <c:pt idx="358" formatCode="General">
                  <c:v>0</c:v>
                </c:pt>
                <c:pt idx="359" formatCode="General">
                  <c:v>0</c:v>
                </c:pt>
                <c:pt idx="360" formatCode="General">
                  <c:v>0</c:v>
                </c:pt>
                <c:pt idx="361" formatCode="General">
                  <c:v>0</c:v>
                </c:pt>
                <c:pt idx="362">
                  <c:v>-8.8817842000000006E-16</c:v>
                </c:pt>
                <c:pt idx="363" formatCode="General">
                  <c:v>0</c:v>
                </c:pt>
                <c:pt idx="364" formatCode="General">
                  <c:v>0</c:v>
                </c:pt>
                <c:pt idx="365">
                  <c:v>-8.8817842000000006E-16</c:v>
                </c:pt>
                <c:pt idx="366">
                  <c:v>-8.8817842000000006E-16</c:v>
                </c:pt>
                <c:pt idx="367" formatCode="General">
                  <c:v>0</c:v>
                </c:pt>
                <c:pt idx="368">
                  <c:v>-1.7763568400000001E-15</c:v>
                </c:pt>
                <c:pt idx="369" formatCode="General">
                  <c:v>0</c:v>
                </c:pt>
                <c:pt idx="370" formatCode="General">
                  <c:v>0</c:v>
                </c:pt>
                <c:pt idx="371">
                  <c:v>-1.7763568400000001E-15</c:v>
                </c:pt>
                <c:pt idx="372">
                  <c:v>-8.8817842000000006E-16</c:v>
                </c:pt>
                <c:pt idx="373">
                  <c:v>-8.8817842000000006E-16</c:v>
                </c:pt>
                <c:pt idx="374" formatCode="General">
                  <c:v>0</c:v>
                </c:pt>
                <c:pt idx="375">
                  <c:v>8.8817842000000006E-16</c:v>
                </c:pt>
                <c:pt idx="376" formatCode="General">
                  <c:v>0</c:v>
                </c:pt>
                <c:pt idx="377">
                  <c:v>8.8817842000000006E-16</c:v>
                </c:pt>
                <c:pt idx="378">
                  <c:v>-8.8817842000000006E-16</c:v>
                </c:pt>
                <c:pt idx="379">
                  <c:v>-8.8817842000000006E-16</c:v>
                </c:pt>
                <c:pt idx="380">
                  <c:v>1.7763568400000001E-15</c:v>
                </c:pt>
                <c:pt idx="381">
                  <c:v>1.7763568400000001E-15</c:v>
                </c:pt>
                <c:pt idx="382" formatCode="General">
                  <c:v>0</c:v>
                </c:pt>
                <c:pt idx="383" formatCode="General">
                  <c:v>0</c:v>
                </c:pt>
                <c:pt idx="384">
                  <c:v>-1.7763568400000001E-15</c:v>
                </c:pt>
                <c:pt idx="385">
                  <c:v>-8.8817842000000006E-16</c:v>
                </c:pt>
                <c:pt idx="386" formatCode="General">
                  <c:v>0</c:v>
                </c:pt>
                <c:pt idx="387" formatCode="General">
                  <c:v>0</c:v>
                </c:pt>
                <c:pt idx="388">
                  <c:v>-8.8817842000000006E-16</c:v>
                </c:pt>
                <c:pt idx="389">
                  <c:v>8.8817842000000006E-16</c:v>
                </c:pt>
                <c:pt idx="390">
                  <c:v>3.5527136800000002E-15</c:v>
                </c:pt>
                <c:pt idx="391">
                  <c:v>-5.3290705200000003E-15</c:v>
                </c:pt>
                <c:pt idx="392">
                  <c:v>1.4210854699999999E-14</c:v>
                </c:pt>
                <c:pt idx="393">
                  <c:v>7.1054273600000004E-15</c:v>
                </c:pt>
                <c:pt idx="394" formatCode="General">
                  <c:v>0</c:v>
                </c:pt>
                <c:pt idx="395" formatCode="General">
                  <c:v>0</c:v>
                </c:pt>
                <c:pt idx="396">
                  <c:v>8.8817842000000006E-16</c:v>
                </c:pt>
                <c:pt idx="397">
                  <c:v>1.7763568400000001E-15</c:v>
                </c:pt>
                <c:pt idx="398" formatCode="General">
                  <c:v>0</c:v>
                </c:pt>
                <c:pt idx="399" formatCode="General">
                  <c:v>0</c:v>
                </c:pt>
                <c:pt idx="400" formatCode="General">
                  <c:v>0</c:v>
                </c:pt>
                <c:pt idx="401">
                  <c:v>8.8817842000000006E-16</c:v>
                </c:pt>
                <c:pt idx="402" formatCode="General">
                  <c:v>0</c:v>
                </c:pt>
                <c:pt idx="403" formatCode="General">
                  <c:v>0</c:v>
                </c:pt>
                <c:pt idx="404">
                  <c:v>1.3322676300000001E-15</c:v>
                </c:pt>
                <c:pt idx="405" formatCode="General">
                  <c:v>0</c:v>
                </c:pt>
                <c:pt idx="406" formatCode="General">
                  <c:v>0</c:v>
                </c:pt>
                <c:pt idx="407" formatCode="General">
                  <c:v>0</c:v>
                </c:pt>
                <c:pt idx="408" formatCode="General">
                  <c:v>0</c:v>
                </c:pt>
                <c:pt idx="409" formatCode="General">
                  <c:v>0</c:v>
                </c:pt>
                <c:pt idx="410">
                  <c:v>4.4408921000000003E-16</c:v>
                </c:pt>
                <c:pt idx="411">
                  <c:v>4.4408921000000003E-16</c:v>
                </c:pt>
                <c:pt idx="412" formatCode="General">
                  <c:v>0</c:v>
                </c:pt>
                <c:pt idx="413">
                  <c:v>4.4408921000000003E-16</c:v>
                </c:pt>
                <c:pt idx="414" formatCode="General">
                  <c:v>0</c:v>
                </c:pt>
                <c:pt idx="415">
                  <c:v>-4.4408921000000003E-16</c:v>
                </c:pt>
                <c:pt idx="416" formatCode="General">
                  <c:v>0</c:v>
                </c:pt>
                <c:pt idx="417" formatCode="General">
                  <c:v>0</c:v>
                </c:pt>
                <c:pt idx="418" formatCode="General">
                  <c:v>0</c:v>
                </c:pt>
                <c:pt idx="419" formatCode="General">
                  <c:v>0</c:v>
                </c:pt>
                <c:pt idx="420" formatCode="General">
                  <c:v>0</c:v>
                </c:pt>
                <c:pt idx="421" formatCode="General">
                  <c:v>0</c:v>
                </c:pt>
                <c:pt idx="422" formatCode="General">
                  <c:v>0</c:v>
                </c:pt>
                <c:pt idx="423" formatCode="General">
                  <c:v>0</c:v>
                </c:pt>
                <c:pt idx="424" formatCode="General">
                  <c:v>0</c:v>
                </c:pt>
                <c:pt idx="425" formatCode="General">
                  <c:v>0</c:v>
                </c:pt>
                <c:pt idx="426" formatCode="General">
                  <c:v>0</c:v>
                </c:pt>
                <c:pt idx="427">
                  <c:v>-4.4408921000000003E-16</c:v>
                </c:pt>
                <c:pt idx="428" formatCode="General">
                  <c:v>0</c:v>
                </c:pt>
                <c:pt idx="429" formatCode="General">
                  <c:v>0</c:v>
                </c:pt>
                <c:pt idx="430" formatCode="General">
                  <c:v>0</c:v>
                </c:pt>
                <c:pt idx="431" formatCode="General">
                  <c:v>0</c:v>
                </c:pt>
                <c:pt idx="432" formatCode="General">
                  <c:v>0</c:v>
                </c:pt>
                <c:pt idx="433" formatCode="General">
                  <c:v>0</c:v>
                </c:pt>
                <c:pt idx="434" formatCode="General">
                  <c:v>0</c:v>
                </c:pt>
                <c:pt idx="435">
                  <c:v>4.4408921000000003E-16</c:v>
                </c:pt>
                <c:pt idx="436" formatCode="General">
                  <c:v>0</c:v>
                </c:pt>
                <c:pt idx="437" formatCode="General">
                  <c:v>0</c:v>
                </c:pt>
                <c:pt idx="438">
                  <c:v>8.8817842000000006E-16</c:v>
                </c:pt>
                <c:pt idx="439" formatCode="General">
                  <c:v>0</c:v>
                </c:pt>
                <c:pt idx="440">
                  <c:v>-1.3322676300000001E-15</c:v>
                </c:pt>
                <c:pt idx="441" formatCode="General">
                  <c:v>0</c:v>
                </c:pt>
                <c:pt idx="442" formatCode="General">
                  <c:v>0</c:v>
                </c:pt>
                <c:pt idx="443" formatCode="General">
                  <c:v>0</c:v>
                </c:pt>
                <c:pt idx="444" formatCode="General">
                  <c:v>0</c:v>
                </c:pt>
                <c:pt idx="445" formatCode="General">
                  <c:v>0</c:v>
                </c:pt>
                <c:pt idx="446">
                  <c:v>-4.4408921000000003E-16</c:v>
                </c:pt>
                <c:pt idx="447">
                  <c:v>-4.4408921000000003E-16</c:v>
                </c:pt>
                <c:pt idx="448" formatCode="General">
                  <c:v>0</c:v>
                </c:pt>
                <c:pt idx="449" formatCode="General">
                  <c:v>0</c:v>
                </c:pt>
                <c:pt idx="450" formatCode="General">
                  <c:v>0</c:v>
                </c:pt>
                <c:pt idx="451" formatCode="General">
                  <c:v>0</c:v>
                </c:pt>
                <c:pt idx="452" formatCode="General">
                  <c:v>0</c:v>
                </c:pt>
                <c:pt idx="453" formatCode="General">
                  <c:v>0</c:v>
                </c:pt>
                <c:pt idx="454" formatCode="General">
                  <c:v>0</c:v>
                </c:pt>
                <c:pt idx="455" formatCode="General">
                  <c:v>0</c:v>
                </c:pt>
                <c:pt idx="456" formatCode="General">
                  <c:v>0</c:v>
                </c:pt>
                <c:pt idx="457">
                  <c:v>4.4408921000000003E-16</c:v>
                </c:pt>
                <c:pt idx="458">
                  <c:v>-4.4408921000000003E-16</c:v>
                </c:pt>
                <c:pt idx="459" formatCode="General">
                  <c:v>0</c:v>
                </c:pt>
                <c:pt idx="460" formatCode="General">
                  <c:v>0</c:v>
                </c:pt>
                <c:pt idx="461">
                  <c:v>4.4408921000000003E-16</c:v>
                </c:pt>
                <c:pt idx="462">
                  <c:v>-4.4408921000000003E-16</c:v>
                </c:pt>
                <c:pt idx="463" formatCode="General">
                  <c:v>0</c:v>
                </c:pt>
                <c:pt idx="464" formatCode="General">
                  <c:v>0</c:v>
                </c:pt>
                <c:pt idx="465">
                  <c:v>-4.4408921000000003E-16</c:v>
                </c:pt>
                <c:pt idx="466" formatCode="General">
                  <c:v>0</c:v>
                </c:pt>
                <c:pt idx="467" formatCode="General">
                  <c:v>0</c:v>
                </c:pt>
                <c:pt idx="468">
                  <c:v>-4.4408921000000003E-16</c:v>
                </c:pt>
                <c:pt idx="469" formatCode="General">
                  <c:v>0</c:v>
                </c:pt>
                <c:pt idx="470" formatCode="General">
                  <c:v>0</c:v>
                </c:pt>
                <c:pt idx="471">
                  <c:v>-8.8817842000000006E-16</c:v>
                </c:pt>
                <c:pt idx="472" formatCode="General">
                  <c:v>0</c:v>
                </c:pt>
                <c:pt idx="473" formatCode="General">
                  <c:v>0</c:v>
                </c:pt>
                <c:pt idx="474" formatCode="General">
                  <c:v>0</c:v>
                </c:pt>
                <c:pt idx="475" formatCode="General">
                  <c:v>0</c:v>
                </c:pt>
                <c:pt idx="476" formatCode="General">
                  <c:v>0</c:v>
                </c:pt>
                <c:pt idx="477">
                  <c:v>4.4408921000000003E-16</c:v>
                </c:pt>
                <c:pt idx="478" formatCode="General">
                  <c:v>0</c:v>
                </c:pt>
                <c:pt idx="479" formatCode="General">
                  <c:v>0</c:v>
                </c:pt>
                <c:pt idx="480" formatCode="General">
                  <c:v>0</c:v>
                </c:pt>
                <c:pt idx="481" formatCode="General">
                  <c:v>0</c:v>
                </c:pt>
                <c:pt idx="482" formatCode="General">
                  <c:v>0</c:v>
                </c:pt>
                <c:pt idx="483" formatCode="General">
                  <c:v>0</c:v>
                </c:pt>
                <c:pt idx="484">
                  <c:v>-4.4408921000000003E-16</c:v>
                </c:pt>
                <c:pt idx="485" formatCode="General">
                  <c:v>0</c:v>
                </c:pt>
                <c:pt idx="486" formatCode="General">
                  <c:v>0</c:v>
                </c:pt>
                <c:pt idx="487" formatCode="General">
                  <c:v>0</c:v>
                </c:pt>
                <c:pt idx="488" formatCode="General">
                  <c:v>0</c:v>
                </c:pt>
                <c:pt idx="489" formatCode="General">
                  <c:v>0</c:v>
                </c:pt>
                <c:pt idx="490" formatCode="General">
                  <c:v>0</c:v>
                </c:pt>
                <c:pt idx="491" formatCode="General">
                  <c:v>0</c:v>
                </c:pt>
                <c:pt idx="492" formatCode="General">
                  <c:v>0</c:v>
                </c:pt>
                <c:pt idx="493" formatCode="General">
                  <c:v>0</c:v>
                </c:pt>
                <c:pt idx="494" formatCode="General">
                  <c:v>0</c:v>
                </c:pt>
                <c:pt idx="495" formatCode="General">
                  <c:v>0</c:v>
                </c:pt>
                <c:pt idx="496" formatCode="General">
                  <c:v>0</c:v>
                </c:pt>
                <c:pt idx="497" formatCode="General">
                  <c:v>0</c:v>
                </c:pt>
                <c:pt idx="498" formatCode="General">
                  <c:v>0</c:v>
                </c:pt>
                <c:pt idx="499" formatCode="General">
                  <c:v>0</c:v>
                </c:pt>
                <c:pt idx="500">
                  <c:v>4.4408921000000003E-16</c:v>
                </c:pt>
                <c:pt idx="501">
                  <c:v>-4.4408921000000003E-16</c:v>
                </c:pt>
                <c:pt idx="502" formatCode="General">
                  <c:v>0</c:v>
                </c:pt>
                <c:pt idx="503">
                  <c:v>-8.8817842000000006E-16</c:v>
                </c:pt>
                <c:pt idx="504" formatCode="General">
                  <c:v>0</c:v>
                </c:pt>
                <c:pt idx="505" formatCode="General">
                  <c:v>0</c:v>
                </c:pt>
                <c:pt idx="506" formatCode="General">
                  <c:v>0</c:v>
                </c:pt>
                <c:pt idx="507">
                  <c:v>4.4408921000000003E-16</c:v>
                </c:pt>
                <c:pt idx="508" formatCode="General">
                  <c:v>0</c:v>
                </c:pt>
                <c:pt idx="509" formatCode="General">
                  <c:v>0</c:v>
                </c:pt>
                <c:pt idx="510">
                  <c:v>8.8817842000000006E-16</c:v>
                </c:pt>
                <c:pt idx="511">
                  <c:v>4.4408921000000003E-16</c:v>
                </c:pt>
                <c:pt idx="512" formatCode="General">
                  <c:v>0</c:v>
                </c:pt>
                <c:pt idx="513" formatCode="General">
                  <c:v>0</c:v>
                </c:pt>
                <c:pt idx="514" formatCode="General">
                  <c:v>0</c:v>
                </c:pt>
                <c:pt idx="515">
                  <c:v>4.4408921000000003E-16</c:v>
                </c:pt>
                <c:pt idx="516" formatCode="General">
                  <c:v>0</c:v>
                </c:pt>
                <c:pt idx="517">
                  <c:v>-4.4408921000000003E-16</c:v>
                </c:pt>
                <c:pt idx="518" formatCode="General">
                  <c:v>0</c:v>
                </c:pt>
                <c:pt idx="519" formatCode="General">
                  <c:v>0</c:v>
                </c:pt>
                <c:pt idx="520">
                  <c:v>4.4408921000000003E-16</c:v>
                </c:pt>
                <c:pt idx="521" formatCode="General">
                  <c:v>0</c:v>
                </c:pt>
                <c:pt idx="522" formatCode="General">
                  <c:v>0</c:v>
                </c:pt>
                <c:pt idx="523" formatCode="General">
                  <c:v>0</c:v>
                </c:pt>
                <c:pt idx="524" formatCode="General">
                  <c:v>0</c:v>
                </c:pt>
                <c:pt idx="525">
                  <c:v>4.4408921000000003E-16</c:v>
                </c:pt>
                <c:pt idx="526" formatCode="General">
                  <c:v>0</c:v>
                </c:pt>
                <c:pt idx="527">
                  <c:v>4.4408921000000003E-16</c:v>
                </c:pt>
                <c:pt idx="528" formatCode="General">
                  <c:v>0</c:v>
                </c:pt>
                <c:pt idx="529" formatCode="General">
                  <c:v>0</c:v>
                </c:pt>
                <c:pt idx="530" formatCode="General">
                  <c:v>0</c:v>
                </c:pt>
                <c:pt idx="531" formatCode="General">
                  <c:v>0</c:v>
                </c:pt>
                <c:pt idx="532">
                  <c:v>8.8817842000000006E-16</c:v>
                </c:pt>
                <c:pt idx="533" formatCode="General">
                  <c:v>0</c:v>
                </c:pt>
                <c:pt idx="534">
                  <c:v>4.4408921000000003E-16</c:v>
                </c:pt>
                <c:pt idx="535" formatCode="General">
                  <c:v>0</c:v>
                </c:pt>
                <c:pt idx="536">
                  <c:v>4.4408921000000003E-16</c:v>
                </c:pt>
                <c:pt idx="537" formatCode="General">
                  <c:v>0</c:v>
                </c:pt>
                <c:pt idx="538" formatCode="General">
                  <c:v>0</c:v>
                </c:pt>
                <c:pt idx="539" formatCode="General">
                  <c:v>0</c:v>
                </c:pt>
                <c:pt idx="540" formatCode="General">
                  <c:v>0</c:v>
                </c:pt>
                <c:pt idx="541">
                  <c:v>-4.4408921000000003E-16</c:v>
                </c:pt>
                <c:pt idx="542" formatCode="General">
                  <c:v>0</c:v>
                </c:pt>
                <c:pt idx="543" formatCode="General">
                  <c:v>0</c:v>
                </c:pt>
                <c:pt idx="544" formatCode="General">
                  <c:v>0</c:v>
                </c:pt>
                <c:pt idx="545">
                  <c:v>-4.4408921000000003E-16</c:v>
                </c:pt>
                <c:pt idx="546" formatCode="General">
                  <c:v>0</c:v>
                </c:pt>
                <c:pt idx="547" formatCode="General">
                  <c:v>0</c:v>
                </c:pt>
                <c:pt idx="548" formatCode="General">
                  <c:v>0</c:v>
                </c:pt>
                <c:pt idx="549" formatCode="General">
                  <c:v>0</c:v>
                </c:pt>
                <c:pt idx="550" formatCode="General">
                  <c:v>0</c:v>
                </c:pt>
                <c:pt idx="551" formatCode="General">
                  <c:v>0</c:v>
                </c:pt>
                <c:pt idx="552" formatCode="General">
                  <c:v>0</c:v>
                </c:pt>
                <c:pt idx="553">
                  <c:v>-4.4408921000000003E-16</c:v>
                </c:pt>
                <c:pt idx="554" formatCode="General">
                  <c:v>0</c:v>
                </c:pt>
                <c:pt idx="555" formatCode="General">
                  <c:v>0</c:v>
                </c:pt>
                <c:pt idx="556" formatCode="General">
                  <c:v>0</c:v>
                </c:pt>
                <c:pt idx="557">
                  <c:v>4.4408921000000003E-16</c:v>
                </c:pt>
                <c:pt idx="558" formatCode="General">
                  <c:v>0</c:v>
                </c:pt>
                <c:pt idx="559" formatCode="General">
                  <c:v>0</c:v>
                </c:pt>
                <c:pt idx="560">
                  <c:v>4.4408921000000003E-16</c:v>
                </c:pt>
                <c:pt idx="561" formatCode="General">
                  <c:v>0</c:v>
                </c:pt>
                <c:pt idx="562" formatCode="General">
                  <c:v>0</c:v>
                </c:pt>
                <c:pt idx="563" formatCode="General">
                  <c:v>0</c:v>
                </c:pt>
                <c:pt idx="564">
                  <c:v>-4.4408921000000003E-16</c:v>
                </c:pt>
                <c:pt idx="565" formatCode="General">
                  <c:v>0</c:v>
                </c:pt>
                <c:pt idx="566" formatCode="General">
                  <c:v>0</c:v>
                </c:pt>
                <c:pt idx="567" formatCode="General">
                  <c:v>0</c:v>
                </c:pt>
                <c:pt idx="568" formatCode="General">
                  <c:v>0</c:v>
                </c:pt>
                <c:pt idx="569" formatCode="General">
                  <c:v>0</c:v>
                </c:pt>
                <c:pt idx="570" formatCode="General">
                  <c:v>0</c:v>
                </c:pt>
                <c:pt idx="571" formatCode="General">
                  <c:v>0</c:v>
                </c:pt>
                <c:pt idx="572" formatCode="General">
                  <c:v>0</c:v>
                </c:pt>
                <c:pt idx="573" formatCode="General">
                  <c:v>0</c:v>
                </c:pt>
                <c:pt idx="574" formatCode="General">
                  <c:v>0</c:v>
                </c:pt>
                <c:pt idx="575" formatCode="General">
                  <c:v>0</c:v>
                </c:pt>
                <c:pt idx="576" formatCode="General">
                  <c:v>0</c:v>
                </c:pt>
                <c:pt idx="577" formatCode="General">
                  <c:v>0</c:v>
                </c:pt>
                <c:pt idx="578" formatCode="General">
                  <c:v>0</c:v>
                </c:pt>
                <c:pt idx="579" formatCode="General">
                  <c:v>0</c:v>
                </c:pt>
                <c:pt idx="580" formatCode="General">
                  <c:v>0</c:v>
                </c:pt>
                <c:pt idx="581" formatCode="General">
                  <c:v>0</c:v>
                </c:pt>
                <c:pt idx="582">
                  <c:v>-4.4408921000000003E-16</c:v>
                </c:pt>
                <c:pt idx="583" formatCode="General">
                  <c:v>0</c:v>
                </c:pt>
                <c:pt idx="584" formatCode="General">
                  <c:v>0</c:v>
                </c:pt>
                <c:pt idx="585" formatCode="General">
                  <c:v>0</c:v>
                </c:pt>
                <c:pt idx="586">
                  <c:v>4.4408921000000003E-16</c:v>
                </c:pt>
                <c:pt idx="587" formatCode="General">
                  <c:v>0</c:v>
                </c:pt>
                <c:pt idx="588" formatCode="General">
                  <c:v>0</c:v>
                </c:pt>
                <c:pt idx="589" formatCode="General">
                  <c:v>0</c:v>
                </c:pt>
                <c:pt idx="590">
                  <c:v>-4.4408921000000003E-16</c:v>
                </c:pt>
                <c:pt idx="591" formatCode="General">
                  <c:v>0</c:v>
                </c:pt>
                <c:pt idx="592" formatCode="General">
                  <c:v>0</c:v>
                </c:pt>
                <c:pt idx="593">
                  <c:v>4.4408921000000003E-16</c:v>
                </c:pt>
                <c:pt idx="594" formatCode="General">
                  <c:v>0</c:v>
                </c:pt>
                <c:pt idx="595" formatCode="General">
                  <c:v>0</c:v>
                </c:pt>
                <c:pt idx="596" formatCode="General">
                  <c:v>0</c:v>
                </c:pt>
                <c:pt idx="597">
                  <c:v>-4.4408921000000003E-16</c:v>
                </c:pt>
                <c:pt idx="598">
                  <c:v>-4.4408921000000003E-16</c:v>
                </c:pt>
                <c:pt idx="599" formatCode="General">
                  <c:v>0</c:v>
                </c:pt>
                <c:pt idx="600">
                  <c:v>-4.4408921000000003E-16</c:v>
                </c:pt>
                <c:pt idx="601" formatCode="General">
                  <c:v>0</c:v>
                </c:pt>
                <c:pt idx="602" formatCode="General">
                  <c:v>0</c:v>
                </c:pt>
                <c:pt idx="603" formatCode="General">
                  <c:v>0</c:v>
                </c:pt>
                <c:pt idx="604" formatCode="General">
                  <c:v>0</c:v>
                </c:pt>
                <c:pt idx="605" formatCode="General">
                  <c:v>0</c:v>
                </c:pt>
                <c:pt idx="606" formatCode="General">
                  <c:v>0</c:v>
                </c:pt>
                <c:pt idx="607" formatCode="General">
                  <c:v>0</c:v>
                </c:pt>
                <c:pt idx="608">
                  <c:v>6.6613381500000004E-16</c:v>
                </c:pt>
                <c:pt idx="609" formatCode="General">
                  <c:v>0</c:v>
                </c:pt>
                <c:pt idx="610" formatCode="General">
                  <c:v>0</c:v>
                </c:pt>
                <c:pt idx="611" formatCode="General">
                  <c:v>0</c:v>
                </c:pt>
                <c:pt idx="612" formatCode="General">
                  <c:v>0</c:v>
                </c:pt>
                <c:pt idx="613" formatCode="General">
                  <c:v>0</c:v>
                </c:pt>
                <c:pt idx="614" formatCode="General">
                  <c:v>0</c:v>
                </c:pt>
                <c:pt idx="615" formatCode="General">
                  <c:v>0</c:v>
                </c:pt>
                <c:pt idx="616" formatCode="General">
                  <c:v>0</c:v>
                </c:pt>
                <c:pt idx="617" formatCode="General">
                  <c:v>0</c:v>
                </c:pt>
                <c:pt idx="618">
                  <c:v>4.4408921000000003E-16</c:v>
                </c:pt>
                <c:pt idx="619" formatCode="General">
                  <c:v>0</c:v>
                </c:pt>
                <c:pt idx="620" formatCode="General">
                  <c:v>0</c:v>
                </c:pt>
                <c:pt idx="621" formatCode="General">
                  <c:v>0</c:v>
                </c:pt>
                <c:pt idx="622" formatCode="General">
                  <c:v>0</c:v>
                </c:pt>
                <c:pt idx="623" formatCode="General">
                  <c:v>0</c:v>
                </c:pt>
                <c:pt idx="624" formatCode="General">
                  <c:v>0</c:v>
                </c:pt>
                <c:pt idx="625">
                  <c:v>-4.4408921000000003E-16</c:v>
                </c:pt>
                <c:pt idx="626" formatCode="General">
                  <c:v>0</c:v>
                </c:pt>
                <c:pt idx="627">
                  <c:v>6.6613381500000004E-16</c:v>
                </c:pt>
                <c:pt idx="628" formatCode="General">
                  <c:v>0</c:v>
                </c:pt>
                <c:pt idx="629" formatCode="General">
                  <c:v>0</c:v>
                </c:pt>
                <c:pt idx="630">
                  <c:v>4.4408921000000003E-16</c:v>
                </c:pt>
                <c:pt idx="631">
                  <c:v>2.2204460500000001E-16</c:v>
                </c:pt>
                <c:pt idx="632">
                  <c:v>-2.2204460500000001E-16</c:v>
                </c:pt>
                <c:pt idx="633" formatCode="General">
                  <c:v>0</c:v>
                </c:pt>
                <c:pt idx="634" formatCode="General">
                  <c:v>0</c:v>
                </c:pt>
                <c:pt idx="635" formatCode="General">
                  <c:v>0</c:v>
                </c:pt>
                <c:pt idx="636" formatCode="General">
                  <c:v>0</c:v>
                </c:pt>
                <c:pt idx="637" formatCode="General">
                  <c:v>0</c:v>
                </c:pt>
                <c:pt idx="638" formatCode="General">
                  <c:v>0</c:v>
                </c:pt>
                <c:pt idx="639">
                  <c:v>4.4408921000000003E-16</c:v>
                </c:pt>
                <c:pt idx="640" formatCode="General">
                  <c:v>0</c:v>
                </c:pt>
                <c:pt idx="641" formatCode="General">
                  <c:v>0</c:v>
                </c:pt>
                <c:pt idx="642" formatCode="General">
                  <c:v>0</c:v>
                </c:pt>
                <c:pt idx="643">
                  <c:v>4.4408921000000003E-16</c:v>
                </c:pt>
                <c:pt idx="644" formatCode="General">
                  <c:v>0</c:v>
                </c:pt>
                <c:pt idx="645" formatCode="General">
                  <c:v>0</c:v>
                </c:pt>
                <c:pt idx="646" formatCode="General">
                  <c:v>0</c:v>
                </c:pt>
                <c:pt idx="647">
                  <c:v>4.4408921000000003E-16</c:v>
                </c:pt>
                <c:pt idx="648" formatCode="General">
                  <c:v>0</c:v>
                </c:pt>
                <c:pt idx="649" formatCode="General">
                  <c:v>0</c:v>
                </c:pt>
                <c:pt idx="650" formatCode="General">
                  <c:v>0</c:v>
                </c:pt>
                <c:pt idx="651" formatCode="General">
                  <c:v>0</c:v>
                </c:pt>
                <c:pt idx="652" formatCode="General">
                  <c:v>0</c:v>
                </c:pt>
                <c:pt idx="653" formatCode="General">
                  <c:v>0</c:v>
                </c:pt>
                <c:pt idx="654">
                  <c:v>-6.6613381500000004E-16</c:v>
                </c:pt>
                <c:pt idx="655">
                  <c:v>2.2204460500000001E-16</c:v>
                </c:pt>
                <c:pt idx="656" formatCode="General">
                  <c:v>0</c:v>
                </c:pt>
                <c:pt idx="657" formatCode="General">
                  <c:v>0</c:v>
                </c:pt>
                <c:pt idx="658">
                  <c:v>4.4408921000000003E-16</c:v>
                </c:pt>
                <c:pt idx="659" formatCode="General">
                  <c:v>0</c:v>
                </c:pt>
                <c:pt idx="660" formatCode="General">
                  <c:v>0</c:v>
                </c:pt>
                <c:pt idx="661" formatCode="General">
                  <c:v>0</c:v>
                </c:pt>
                <c:pt idx="662">
                  <c:v>-2.2204460500000001E-16</c:v>
                </c:pt>
                <c:pt idx="663">
                  <c:v>4.4408921000000003E-16</c:v>
                </c:pt>
                <c:pt idx="664" formatCode="General">
                  <c:v>0</c:v>
                </c:pt>
                <c:pt idx="665" formatCode="General">
                  <c:v>0</c:v>
                </c:pt>
                <c:pt idx="666" formatCode="General">
                  <c:v>0</c:v>
                </c:pt>
                <c:pt idx="667" formatCode="General">
                  <c:v>0</c:v>
                </c:pt>
                <c:pt idx="668">
                  <c:v>-2.2204460500000001E-16</c:v>
                </c:pt>
                <c:pt idx="669">
                  <c:v>6.6613381500000004E-16</c:v>
                </c:pt>
                <c:pt idx="670">
                  <c:v>2.2204460500000001E-16</c:v>
                </c:pt>
                <c:pt idx="671" formatCode="General">
                  <c:v>0</c:v>
                </c:pt>
                <c:pt idx="672" formatCode="General">
                  <c:v>0</c:v>
                </c:pt>
                <c:pt idx="673">
                  <c:v>4.4408921000000003E-16</c:v>
                </c:pt>
                <c:pt idx="674">
                  <c:v>6.6613381500000004E-16</c:v>
                </c:pt>
                <c:pt idx="675">
                  <c:v>5.1070259099999996E-15</c:v>
                </c:pt>
                <c:pt idx="676">
                  <c:v>-2.2204460499999999E-15</c:v>
                </c:pt>
                <c:pt idx="677">
                  <c:v>2.2204460500000001E-16</c:v>
                </c:pt>
                <c:pt idx="678">
                  <c:v>8.8817842000000006E-16</c:v>
                </c:pt>
                <c:pt idx="679">
                  <c:v>-4.4408921000000003E-16</c:v>
                </c:pt>
                <c:pt idx="680">
                  <c:v>-6.6613381500000004E-16</c:v>
                </c:pt>
                <c:pt idx="681" formatCode="General">
                  <c:v>0</c:v>
                </c:pt>
                <c:pt idx="682">
                  <c:v>-2.2204460500000001E-16</c:v>
                </c:pt>
                <c:pt idx="683">
                  <c:v>-2.2204460500000001E-16</c:v>
                </c:pt>
                <c:pt idx="684" formatCode="General">
                  <c:v>0</c:v>
                </c:pt>
                <c:pt idx="685" formatCode="General">
                  <c:v>0</c:v>
                </c:pt>
                <c:pt idx="686">
                  <c:v>-4.4408921000000003E-16</c:v>
                </c:pt>
                <c:pt idx="687" formatCode="General">
                  <c:v>0</c:v>
                </c:pt>
                <c:pt idx="688" formatCode="General">
                  <c:v>0</c:v>
                </c:pt>
                <c:pt idx="689" formatCode="General">
                  <c:v>0</c:v>
                </c:pt>
                <c:pt idx="690" formatCode="General">
                  <c:v>0</c:v>
                </c:pt>
                <c:pt idx="691">
                  <c:v>-2.2204460500000001E-16</c:v>
                </c:pt>
                <c:pt idx="692">
                  <c:v>-2.2204460500000001E-16</c:v>
                </c:pt>
                <c:pt idx="693">
                  <c:v>2.2204460500000001E-16</c:v>
                </c:pt>
                <c:pt idx="694" formatCode="General">
                  <c:v>0</c:v>
                </c:pt>
                <c:pt idx="695" formatCode="General">
                  <c:v>0</c:v>
                </c:pt>
                <c:pt idx="696">
                  <c:v>-4.4408921000000003E-16</c:v>
                </c:pt>
                <c:pt idx="697">
                  <c:v>-6.6613381500000004E-16</c:v>
                </c:pt>
                <c:pt idx="698" formatCode="General">
                  <c:v>0</c:v>
                </c:pt>
                <c:pt idx="699" formatCode="General">
                  <c:v>0</c:v>
                </c:pt>
                <c:pt idx="700" formatCode="General">
                  <c:v>0</c:v>
                </c:pt>
                <c:pt idx="701" formatCode="General">
                  <c:v>0</c:v>
                </c:pt>
                <c:pt idx="702" formatCode="General">
                  <c:v>0</c:v>
                </c:pt>
                <c:pt idx="703">
                  <c:v>2.2204460500000001E-16</c:v>
                </c:pt>
                <c:pt idx="704" formatCode="General">
                  <c:v>0</c:v>
                </c:pt>
                <c:pt idx="705" formatCode="General">
                  <c:v>0</c:v>
                </c:pt>
                <c:pt idx="706" formatCode="General">
                  <c:v>0</c:v>
                </c:pt>
                <c:pt idx="707" formatCode="General">
                  <c:v>0</c:v>
                </c:pt>
                <c:pt idx="708">
                  <c:v>-4.4408921000000003E-16</c:v>
                </c:pt>
                <c:pt idx="709">
                  <c:v>-4.4408921000000003E-16</c:v>
                </c:pt>
                <c:pt idx="710" formatCode="General">
                  <c:v>0</c:v>
                </c:pt>
                <c:pt idx="711" formatCode="General">
                  <c:v>0</c:v>
                </c:pt>
                <c:pt idx="712" formatCode="General">
                  <c:v>0</c:v>
                </c:pt>
                <c:pt idx="713" formatCode="General">
                  <c:v>0</c:v>
                </c:pt>
                <c:pt idx="714">
                  <c:v>-4.4408921000000003E-16</c:v>
                </c:pt>
                <c:pt idx="715" formatCode="General">
                  <c:v>0</c:v>
                </c:pt>
                <c:pt idx="716" formatCode="General">
                  <c:v>0</c:v>
                </c:pt>
                <c:pt idx="717" formatCode="General">
                  <c:v>0</c:v>
                </c:pt>
                <c:pt idx="718" formatCode="General">
                  <c:v>0</c:v>
                </c:pt>
                <c:pt idx="719" formatCode="General">
                  <c:v>0</c:v>
                </c:pt>
                <c:pt idx="720" formatCode="General">
                  <c:v>0</c:v>
                </c:pt>
                <c:pt idx="721" formatCode="General">
                  <c:v>0</c:v>
                </c:pt>
                <c:pt idx="722" formatCode="General">
                  <c:v>0</c:v>
                </c:pt>
                <c:pt idx="723" formatCode="General">
                  <c:v>0</c:v>
                </c:pt>
                <c:pt idx="724">
                  <c:v>-4.4408921000000003E-16</c:v>
                </c:pt>
                <c:pt idx="725">
                  <c:v>-4.4408921000000003E-16</c:v>
                </c:pt>
                <c:pt idx="726" formatCode="General">
                  <c:v>0</c:v>
                </c:pt>
                <c:pt idx="727" formatCode="General">
                  <c:v>0</c:v>
                </c:pt>
                <c:pt idx="728" formatCode="General">
                  <c:v>0</c:v>
                </c:pt>
                <c:pt idx="729">
                  <c:v>-2.2204460500000001E-16</c:v>
                </c:pt>
                <c:pt idx="730" formatCode="General">
                  <c:v>0</c:v>
                </c:pt>
                <c:pt idx="731">
                  <c:v>-2.2204460500000001E-16</c:v>
                </c:pt>
                <c:pt idx="732" formatCode="General">
                  <c:v>0</c:v>
                </c:pt>
                <c:pt idx="733">
                  <c:v>-4.4408921000000003E-16</c:v>
                </c:pt>
                <c:pt idx="734" formatCode="General">
                  <c:v>0</c:v>
                </c:pt>
                <c:pt idx="735" formatCode="General">
                  <c:v>0</c:v>
                </c:pt>
                <c:pt idx="736">
                  <c:v>-4.4408921000000003E-16</c:v>
                </c:pt>
                <c:pt idx="737">
                  <c:v>-8.8817842000000006E-16</c:v>
                </c:pt>
                <c:pt idx="738" formatCode="General">
                  <c:v>0</c:v>
                </c:pt>
                <c:pt idx="739" formatCode="General">
                  <c:v>0</c:v>
                </c:pt>
                <c:pt idx="740">
                  <c:v>4.4408921000000003E-16</c:v>
                </c:pt>
                <c:pt idx="741" formatCode="General">
                  <c:v>0</c:v>
                </c:pt>
                <c:pt idx="742" formatCode="General">
                  <c:v>0</c:v>
                </c:pt>
                <c:pt idx="743" formatCode="General">
                  <c:v>0</c:v>
                </c:pt>
                <c:pt idx="744" formatCode="General">
                  <c:v>0</c:v>
                </c:pt>
                <c:pt idx="745" formatCode="General">
                  <c:v>0</c:v>
                </c:pt>
                <c:pt idx="746" formatCode="General">
                  <c:v>0</c:v>
                </c:pt>
                <c:pt idx="747" formatCode="General">
                  <c:v>0</c:v>
                </c:pt>
                <c:pt idx="748" formatCode="General">
                  <c:v>0</c:v>
                </c:pt>
                <c:pt idx="749" formatCode="General">
                  <c:v>0</c:v>
                </c:pt>
                <c:pt idx="750">
                  <c:v>-2.2204460500000001E-16</c:v>
                </c:pt>
                <c:pt idx="751" formatCode="General">
                  <c:v>0</c:v>
                </c:pt>
                <c:pt idx="752" formatCode="General">
                  <c:v>0</c:v>
                </c:pt>
                <c:pt idx="753" formatCode="General">
                  <c:v>0</c:v>
                </c:pt>
                <c:pt idx="754" formatCode="General">
                  <c:v>0</c:v>
                </c:pt>
                <c:pt idx="755" formatCode="General">
                  <c:v>0</c:v>
                </c:pt>
                <c:pt idx="756" formatCode="General">
                  <c:v>0</c:v>
                </c:pt>
                <c:pt idx="757" formatCode="General">
                  <c:v>0</c:v>
                </c:pt>
                <c:pt idx="758" formatCode="General">
                  <c:v>0</c:v>
                </c:pt>
                <c:pt idx="759" formatCode="General">
                  <c:v>0</c:v>
                </c:pt>
                <c:pt idx="760" formatCode="General">
                  <c:v>0</c:v>
                </c:pt>
                <c:pt idx="761" formatCode="General">
                  <c:v>0</c:v>
                </c:pt>
                <c:pt idx="762" formatCode="General">
                  <c:v>0</c:v>
                </c:pt>
                <c:pt idx="763" formatCode="General">
                  <c:v>0</c:v>
                </c:pt>
                <c:pt idx="764" formatCode="General">
                  <c:v>0</c:v>
                </c:pt>
                <c:pt idx="765">
                  <c:v>4.4408921000000003E-16</c:v>
                </c:pt>
                <c:pt idx="766" formatCode="General">
                  <c:v>0</c:v>
                </c:pt>
                <c:pt idx="767" formatCode="General">
                  <c:v>0</c:v>
                </c:pt>
                <c:pt idx="768" formatCode="General">
                  <c:v>0</c:v>
                </c:pt>
                <c:pt idx="769" formatCode="General">
                  <c:v>0</c:v>
                </c:pt>
                <c:pt idx="770" formatCode="General">
                  <c:v>0</c:v>
                </c:pt>
                <c:pt idx="771" formatCode="General">
                  <c:v>0</c:v>
                </c:pt>
                <c:pt idx="772" formatCode="General">
                  <c:v>0</c:v>
                </c:pt>
                <c:pt idx="773" formatCode="General">
                  <c:v>0</c:v>
                </c:pt>
                <c:pt idx="774">
                  <c:v>4.4408921000000003E-16</c:v>
                </c:pt>
                <c:pt idx="775">
                  <c:v>4.4408921000000003E-16</c:v>
                </c:pt>
                <c:pt idx="776">
                  <c:v>-4.4408921000000003E-16</c:v>
                </c:pt>
                <c:pt idx="777" formatCode="General">
                  <c:v>0</c:v>
                </c:pt>
                <c:pt idx="778" formatCode="General">
                  <c:v>0</c:v>
                </c:pt>
                <c:pt idx="779" formatCode="General">
                  <c:v>0</c:v>
                </c:pt>
                <c:pt idx="780" formatCode="General">
                  <c:v>0</c:v>
                </c:pt>
                <c:pt idx="781" formatCode="General">
                  <c:v>0</c:v>
                </c:pt>
                <c:pt idx="782">
                  <c:v>4.4408921000000003E-16</c:v>
                </c:pt>
                <c:pt idx="783" formatCode="General">
                  <c:v>0</c:v>
                </c:pt>
                <c:pt idx="784" formatCode="General">
                  <c:v>0</c:v>
                </c:pt>
                <c:pt idx="785" formatCode="General">
                  <c:v>0</c:v>
                </c:pt>
                <c:pt idx="786" formatCode="General">
                  <c:v>0</c:v>
                </c:pt>
                <c:pt idx="787" formatCode="General">
                  <c:v>0</c:v>
                </c:pt>
                <c:pt idx="788" formatCode="General">
                  <c:v>0</c:v>
                </c:pt>
                <c:pt idx="789" formatCode="General">
                  <c:v>0</c:v>
                </c:pt>
                <c:pt idx="790" formatCode="General">
                  <c:v>0</c:v>
                </c:pt>
                <c:pt idx="791" formatCode="General">
                  <c:v>0</c:v>
                </c:pt>
                <c:pt idx="792" formatCode="General">
                  <c:v>0</c:v>
                </c:pt>
                <c:pt idx="793" formatCode="General">
                  <c:v>0</c:v>
                </c:pt>
                <c:pt idx="794" formatCode="General">
                  <c:v>0</c:v>
                </c:pt>
                <c:pt idx="795" formatCode="General">
                  <c:v>0</c:v>
                </c:pt>
                <c:pt idx="796" formatCode="General">
                  <c:v>0</c:v>
                </c:pt>
                <c:pt idx="797" formatCode="General">
                  <c:v>0</c:v>
                </c:pt>
                <c:pt idx="798" formatCode="General">
                  <c:v>0</c:v>
                </c:pt>
                <c:pt idx="799" formatCode="General">
                  <c:v>0</c:v>
                </c:pt>
                <c:pt idx="800">
                  <c:v>-4.4408921000000003E-16</c:v>
                </c:pt>
                <c:pt idx="801" formatCode="General">
                  <c:v>0</c:v>
                </c:pt>
                <c:pt idx="802" formatCode="General">
                  <c:v>0</c:v>
                </c:pt>
                <c:pt idx="803">
                  <c:v>-4.4408921000000003E-16</c:v>
                </c:pt>
                <c:pt idx="804">
                  <c:v>-4.4408921000000003E-16</c:v>
                </c:pt>
                <c:pt idx="805" formatCode="General">
                  <c:v>0</c:v>
                </c:pt>
                <c:pt idx="806" formatCode="General">
                  <c:v>0</c:v>
                </c:pt>
                <c:pt idx="807">
                  <c:v>-4.4408921000000003E-16</c:v>
                </c:pt>
                <c:pt idx="808" formatCode="General">
                  <c:v>0</c:v>
                </c:pt>
                <c:pt idx="809" formatCode="General">
                  <c:v>0</c:v>
                </c:pt>
                <c:pt idx="810" formatCode="General">
                  <c:v>0</c:v>
                </c:pt>
                <c:pt idx="811" formatCode="General">
                  <c:v>0</c:v>
                </c:pt>
                <c:pt idx="812" formatCode="General">
                  <c:v>0</c:v>
                </c:pt>
                <c:pt idx="813" formatCode="General">
                  <c:v>0</c:v>
                </c:pt>
                <c:pt idx="814" formatCode="General">
                  <c:v>0</c:v>
                </c:pt>
                <c:pt idx="815" formatCode="General">
                  <c:v>0</c:v>
                </c:pt>
                <c:pt idx="816">
                  <c:v>-4.4408921000000003E-16</c:v>
                </c:pt>
                <c:pt idx="817" formatCode="General">
                  <c:v>0</c:v>
                </c:pt>
                <c:pt idx="818" formatCode="General">
                  <c:v>0</c:v>
                </c:pt>
                <c:pt idx="819" formatCode="General">
                  <c:v>0</c:v>
                </c:pt>
                <c:pt idx="820" formatCode="General">
                  <c:v>0</c:v>
                </c:pt>
                <c:pt idx="821" formatCode="General">
                  <c:v>0</c:v>
                </c:pt>
                <c:pt idx="822" formatCode="General">
                  <c:v>0</c:v>
                </c:pt>
                <c:pt idx="823">
                  <c:v>-4.4408921000000003E-16</c:v>
                </c:pt>
                <c:pt idx="824" formatCode="General">
                  <c:v>0</c:v>
                </c:pt>
                <c:pt idx="825" formatCode="General">
                  <c:v>0</c:v>
                </c:pt>
                <c:pt idx="826" formatCode="General">
                  <c:v>0</c:v>
                </c:pt>
                <c:pt idx="827" formatCode="General">
                  <c:v>0</c:v>
                </c:pt>
                <c:pt idx="828" formatCode="General">
                  <c:v>0</c:v>
                </c:pt>
                <c:pt idx="829" formatCode="General">
                  <c:v>0</c:v>
                </c:pt>
                <c:pt idx="830">
                  <c:v>-4.4408921000000003E-16</c:v>
                </c:pt>
                <c:pt idx="831" formatCode="General">
                  <c:v>0</c:v>
                </c:pt>
                <c:pt idx="832">
                  <c:v>-4.4408921000000003E-16</c:v>
                </c:pt>
                <c:pt idx="833" formatCode="General">
                  <c:v>0</c:v>
                </c:pt>
                <c:pt idx="834">
                  <c:v>4.4408921000000003E-16</c:v>
                </c:pt>
                <c:pt idx="835" formatCode="General">
                  <c:v>0</c:v>
                </c:pt>
                <c:pt idx="836" formatCode="General">
                  <c:v>0</c:v>
                </c:pt>
                <c:pt idx="837" formatCode="General">
                  <c:v>0</c:v>
                </c:pt>
                <c:pt idx="838" formatCode="General">
                  <c:v>0</c:v>
                </c:pt>
                <c:pt idx="839" formatCode="General">
                  <c:v>0</c:v>
                </c:pt>
                <c:pt idx="840" formatCode="General">
                  <c:v>0</c:v>
                </c:pt>
                <c:pt idx="841">
                  <c:v>4.4408921000000003E-16</c:v>
                </c:pt>
                <c:pt idx="842" formatCode="General">
                  <c:v>0</c:v>
                </c:pt>
                <c:pt idx="843">
                  <c:v>4.4408921000000003E-16</c:v>
                </c:pt>
                <c:pt idx="844" formatCode="General">
                  <c:v>0</c:v>
                </c:pt>
                <c:pt idx="845" formatCode="General">
                  <c:v>0</c:v>
                </c:pt>
                <c:pt idx="846" formatCode="General">
                  <c:v>0</c:v>
                </c:pt>
                <c:pt idx="847" formatCode="General">
                  <c:v>0</c:v>
                </c:pt>
                <c:pt idx="848" formatCode="General">
                  <c:v>0</c:v>
                </c:pt>
                <c:pt idx="849" formatCode="General">
                  <c:v>0</c:v>
                </c:pt>
                <c:pt idx="850" formatCode="General">
                  <c:v>0</c:v>
                </c:pt>
                <c:pt idx="851" formatCode="General">
                  <c:v>0</c:v>
                </c:pt>
                <c:pt idx="852" formatCode="General">
                  <c:v>0</c:v>
                </c:pt>
                <c:pt idx="853" formatCode="General">
                  <c:v>0</c:v>
                </c:pt>
                <c:pt idx="854" formatCode="General">
                  <c:v>0</c:v>
                </c:pt>
                <c:pt idx="855" formatCode="General">
                  <c:v>0</c:v>
                </c:pt>
                <c:pt idx="856">
                  <c:v>8.8817842000000006E-16</c:v>
                </c:pt>
                <c:pt idx="857" formatCode="General">
                  <c:v>0</c:v>
                </c:pt>
                <c:pt idx="858" formatCode="General">
                  <c:v>0</c:v>
                </c:pt>
                <c:pt idx="859" formatCode="General">
                  <c:v>0</c:v>
                </c:pt>
                <c:pt idx="860">
                  <c:v>8.8817842000000006E-16</c:v>
                </c:pt>
                <c:pt idx="861">
                  <c:v>-4.4408921000000003E-16</c:v>
                </c:pt>
                <c:pt idx="862">
                  <c:v>-4.4408921000000003E-16</c:v>
                </c:pt>
                <c:pt idx="863" formatCode="General">
                  <c:v>0</c:v>
                </c:pt>
                <c:pt idx="864" formatCode="General">
                  <c:v>0</c:v>
                </c:pt>
                <c:pt idx="865" formatCode="General">
                  <c:v>0</c:v>
                </c:pt>
                <c:pt idx="866" formatCode="General">
                  <c:v>0</c:v>
                </c:pt>
                <c:pt idx="867" formatCode="General">
                  <c:v>0</c:v>
                </c:pt>
                <c:pt idx="868" formatCode="General">
                  <c:v>0</c:v>
                </c:pt>
                <c:pt idx="869" formatCode="General">
                  <c:v>0</c:v>
                </c:pt>
                <c:pt idx="870" formatCode="General">
                  <c:v>0</c:v>
                </c:pt>
                <c:pt idx="871" formatCode="General">
                  <c:v>0</c:v>
                </c:pt>
                <c:pt idx="872" formatCode="General">
                  <c:v>0</c:v>
                </c:pt>
                <c:pt idx="873" formatCode="General">
                  <c:v>0</c:v>
                </c:pt>
                <c:pt idx="874">
                  <c:v>8.8817842000000006E-16</c:v>
                </c:pt>
                <c:pt idx="875" formatCode="General">
                  <c:v>0</c:v>
                </c:pt>
                <c:pt idx="876">
                  <c:v>-4.4408921000000003E-16</c:v>
                </c:pt>
                <c:pt idx="877" formatCode="General">
                  <c:v>0</c:v>
                </c:pt>
                <c:pt idx="878" formatCode="General">
                  <c:v>0</c:v>
                </c:pt>
                <c:pt idx="879" formatCode="General">
                  <c:v>0</c:v>
                </c:pt>
                <c:pt idx="880" formatCode="General">
                  <c:v>0</c:v>
                </c:pt>
                <c:pt idx="881" formatCode="General">
                  <c:v>0</c:v>
                </c:pt>
                <c:pt idx="882">
                  <c:v>-4.4408921000000003E-16</c:v>
                </c:pt>
                <c:pt idx="883" formatCode="General">
                  <c:v>0</c:v>
                </c:pt>
                <c:pt idx="884" formatCode="General">
                  <c:v>0</c:v>
                </c:pt>
                <c:pt idx="885" formatCode="General">
                  <c:v>0</c:v>
                </c:pt>
                <c:pt idx="886">
                  <c:v>-4.4408921000000003E-16</c:v>
                </c:pt>
                <c:pt idx="887" formatCode="General">
                  <c:v>0</c:v>
                </c:pt>
                <c:pt idx="888">
                  <c:v>-4.4408921000000003E-16</c:v>
                </c:pt>
                <c:pt idx="889" formatCode="General">
                  <c:v>0</c:v>
                </c:pt>
                <c:pt idx="890" formatCode="General">
                  <c:v>0</c:v>
                </c:pt>
                <c:pt idx="891" formatCode="General">
                  <c:v>0</c:v>
                </c:pt>
                <c:pt idx="892" formatCode="General">
                  <c:v>0</c:v>
                </c:pt>
                <c:pt idx="893" formatCode="General">
                  <c:v>0</c:v>
                </c:pt>
                <c:pt idx="894" formatCode="General">
                  <c:v>0</c:v>
                </c:pt>
                <c:pt idx="895" formatCode="General">
                  <c:v>0</c:v>
                </c:pt>
                <c:pt idx="896" formatCode="General">
                  <c:v>0</c:v>
                </c:pt>
                <c:pt idx="897" formatCode="General">
                  <c:v>0</c:v>
                </c:pt>
                <c:pt idx="898">
                  <c:v>4.4408921000000003E-16</c:v>
                </c:pt>
                <c:pt idx="899" formatCode="General">
                  <c:v>0</c:v>
                </c:pt>
                <c:pt idx="900" formatCode="General">
                  <c:v>0</c:v>
                </c:pt>
                <c:pt idx="901" formatCode="General">
                  <c:v>0</c:v>
                </c:pt>
                <c:pt idx="902" formatCode="General">
                  <c:v>0</c:v>
                </c:pt>
                <c:pt idx="903" formatCode="General">
                  <c:v>0</c:v>
                </c:pt>
                <c:pt idx="904" formatCode="General">
                  <c:v>0</c:v>
                </c:pt>
                <c:pt idx="905" formatCode="General">
                  <c:v>0</c:v>
                </c:pt>
                <c:pt idx="906" formatCode="General">
                  <c:v>0</c:v>
                </c:pt>
                <c:pt idx="907" formatCode="General">
                  <c:v>0</c:v>
                </c:pt>
                <c:pt idx="908" formatCode="General">
                  <c:v>0</c:v>
                </c:pt>
                <c:pt idx="909" formatCode="General">
                  <c:v>0</c:v>
                </c:pt>
                <c:pt idx="910" formatCode="General">
                  <c:v>0</c:v>
                </c:pt>
                <c:pt idx="911" formatCode="General">
                  <c:v>0</c:v>
                </c:pt>
                <c:pt idx="912" formatCode="General">
                  <c:v>0</c:v>
                </c:pt>
                <c:pt idx="913">
                  <c:v>4.4408921000000003E-16</c:v>
                </c:pt>
                <c:pt idx="914" formatCode="General">
                  <c:v>0</c:v>
                </c:pt>
                <c:pt idx="915" formatCode="General">
                  <c:v>0</c:v>
                </c:pt>
                <c:pt idx="916">
                  <c:v>-8.8817842000000006E-16</c:v>
                </c:pt>
                <c:pt idx="917" formatCode="General">
                  <c:v>0</c:v>
                </c:pt>
                <c:pt idx="918">
                  <c:v>-8.8817842000000006E-16</c:v>
                </c:pt>
                <c:pt idx="919" formatCode="General">
                  <c:v>0</c:v>
                </c:pt>
                <c:pt idx="920" formatCode="General">
                  <c:v>0</c:v>
                </c:pt>
                <c:pt idx="921" formatCode="General">
                  <c:v>0</c:v>
                </c:pt>
                <c:pt idx="922" formatCode="General">
                  <c:v>0</c:v>
                </c:pt>
                <c:pt idx="923" formatCode="General">
                  <c:v>0</c:v>
                </c:pt>
                <c:pt idx="924" formatCode="General">
                  <c:v>0</c:v>
                </c:pt>
                <c:pt idx="925">
                  <c:v>8.8817842000000006E-16</c:v>
                </c:pt>
                <c:pt idx="926" formatCode="General">
                  <c:v>0</c:v>
                </c:pt>
                <c:pt idx="927" formatCode="General">
                  <c:v>0</c:v>
                </c:pt>
                <c:pt idx="928" formatCode="General">
                  <c:v>0</c:v>
                </c:pt>
                <c:pt idx="929" formatCode="General">
                  <c:v>0</c:v>
                </c:pt>
                <c:pt idx="930" formatCode="General">
                  <c:v>0</c:v>
                </c:pt>
                <c:pt idx="931" formatCode="General">
                  <c:v>0</c:v>
                </c:pt>
                <c:pt idx="932" formatCode="General">
                  <c:v>0</c:v>
                </c:pt>
                <c:pt idx="933">
                  <c:v>-4.4408921000000003E-16</c:v>
                </c:pt>
                <c:pt idx="934" formatCode="General">
                  <c:v>0</c:v>
                </c:pt>
                <c:pt idx="935" formatCode="General">
                  <c:v>0</c:v>
                </c:pt>
                <c:pt idx="936">
                  <c:v>8.8817842000000006E-16</c:v>
                </c:pt>
                <c:pt idx="937" formatCode="General">
                  <c:v>0</c:v>
                </c:pt>
                <c:pt idx="938" formatCode="General">
                  <c:v>0</c:v>
                </c:pt>
                <c:pt idx="939" formatCode="General">
                  <c:v>0</c:v>
                </c:pt>
                <c:pt idx="940" formatCode="General">
                  <c:v>0</c:v>
                </c:pt>
                <c:pt idx="941" formatCode="General">
                  <c:v>0</c:v>
                </c:pt>
                <c:pt idx="942" formatCode="General">
                  <c:v>0</c:v>
                </c:pt>
                <c:pt idx="943" formatCode="General">
                  <c:v>0</c:v>
                </c:pt>
                <c:pt idx="944" formatCode="General">
                  <c:v>0</c:v>
                </c:pt>
                <c:pt idx="945" formatCode="General">
                  <c:v>0</c:v>
                </c:pt>
                <c:pt idx="946" formatCode="General">
                  <c:v>0</c:v>
                </c:pt>
                <c:pt idx="947">
                  <c:v>-4.4408921000000003E-16</c:v>
                </c:pt>
                <c:pt idx="948">
                  <c:v>-4.4408921000000003E-16</c:v>
                </c:pt>
                <c:pt idx="949" formatCode="General">
                  <c:v>0</c:v>
                </c:pt>
                <c:pt idx="950" formatCode="General">
                  <c:v>0</c:v>
                </c:pt>
                <c:pt idx="951">
                  <c:v>-1.3322676300000001E-15</c:v>
                </c:pt>
                <c:pt idx="952" formatCode="General">
                  <c:v>0</c:v>
                </c:pt>
                <c:pt idx="953">
                  <c:v>-2.2204460499999999E-15</c:v>
                </c:pt>
                <c:pt idx="954">
                  <c:v>1.3322676300000001E-15</c:v>
                </c:pt>
                <c:pt idx="955" formatCode="General">
                  <c:v>0</c:v>
                </c:pt>
                <c:pt idx="956">
                  <c:v>8.8817842000000006E-16</c:v>
                </c:pt>
                <c:pt idx="957">
                  <c:v>-8.8817842000000006E-16</c:v>
                </c:pt>
                <c:pt idx="958" formatCode="General">
                  <c:v>0</c:v>
                </c:pt>
                <c:pt idx="959" formatCode="General">
                  <c:v>0</c:v>
                </c:pt>
                <c:pt idx="960">
                  <c:v>-4.4408921000000003E-16</c:v>
                </c:pt>
                <c:pt idx="961" formatCode="General">
                  <c:v>0</c:v>
                </c:pt>
                <c:pt idx="962">
                  <c:v>-4.4408921000000003E-16</c:v>
                </c:pt>
                <c:pt idx="963">
                  <c:v>-4.4408921000000003E-16</c:v>
                </c:pt>
                <c:pt idx="964">
                  <c:v>4.4408921000000003E-16</c:v>
                </c:pt>
                <c:pt idx="965" formatCode="General">
                  <c:v>0</c:v>
                </c:pt>
                <c:pt idx="966" formatCode="General">
                  <c:v>0</c:v>
                </c:pt>
                <c:pt idx="967" formatCode="General">
                  <c:v>0</c:v>
                </c:pt>
                <c:pt idx="968" formatCode="General">
                  <c:v>0</c:v>
                </c:pt>
                <c:pt idx="969" formatCode="General">
                  <c:v>0</c:v>
                </c:pt>
                <c:pt idx="970">
                  <c:v>4.4408921000000003E-16</c:v>
                </c:pt>
                <c:pt idx="971" formatCode="General">
                  <c:v>0</c:v>
                </c:pt>
                <c:pt idx="972" formatCode="General">
                  <c:v>0</c:v>
                </c:pt>
                <c:pt idx="973" formatCode="General">
                  <c:v>0</c:v>
                </c:pt>
                <c:pt idx="974" formatCode="General">
                  <c:v>0</c:v>
                </c:pt>
                <c:pt idx="975">
                  <c:v>-4.4408921000000003E-16</c:v>
                </c:pt>
                <c:pt idx="976" formatCode="General">
                  <c:v>0</c:v>
                </c:pt>
                <c:pt idx="977" formatCode="General">
                  <c:v>0</c:v>
                </c:pt>
                <c:pt idx="978">
                  <c:v>4.4408921000000003E-16</c:v>
                </c:pt>
                <c:pt idx="979" formatCode="General">
                  <c:v>0</c:v>
                </c:pt>
                <c:pt idx="980" formatCode="General">
                  <c:v>0</c:v>
                </c:pt>
                <c:pt idx="981" formatCode="General">
                  <c:v>0</c:v>
                </c:pt>
                <c:pt idx="982" formatCode="General">
                  <c:v>0</c:v>
                </c:pt>
                <c:pt idx="983" formatCode="General">
                  <c:v>0</c:v>
                </c:pt>
                <c:pt idx="984" formatCode="General">
                  <c:v>0</c:v>
                </c:pt>
                <c:pt idx="985">
                  <c:v>4.4408921000000003E-16</c:v>
                </c:pt>
                <c:pt idx="986">
                  <c:v>4.4408921000000003E-16</c:v>
                </c:pt>
                <c:pt idx="987" formatCode="General">
                  <c:v>0</c:v>
                </c:pt>
                <c:pt idx="988" formatCode="General">
                  <c:v>0</c:v>
                </c:pt>
                <c:pt idx="989" formatCode="General">
                  <c:v>0</c:v>
                </c:pt>
                <c:pt idx="990" formatCode="General">
                  <c:v>0</c:v>
                </c:pt>
                <c:pt idx="991" formatCode="General">
                  <c:v>0</c:v>
                </c:pt>
                <c:pt idx="992" formatCode="General">
                  <c:v>0</c:v>
                </c:pt>
                <c:pt idx="993" formatCode="General">
                  <c:v>0</c:v>
                </c:pt>
                <c:pt idx="994">
                  <c:v>-4.4408921000000003E-16</c:v>
                </c:pt>
                <c:pt idx="995" formatCode="General">
                  <c:v>0</c:v>
                </c:pt>
                <c:pt idx="996" formatCode="General">
                  <c:v>0</c:v>
                </c:pt>
                <c:pt idx="997" formatCode="General">
                  <c:v>0</c:v>
                </c:pt>
                <c:pt idx="998" formatCode="General">
                  <c:v>0</c:v>
                </c:pt>
                <c:pt idx="999" formatCode="General">
                  <c:v>0</c:v>
                </c:pt>
                <c:pt idx="1000" formatCode="General">
                  <c:v>0</c:v>
                </c:pt>
                <c:pt idx="1001" formatCode="General">
                  <c:v>0</c:v>
                </c:pt>
                <c:pt idx="1002" formatCode="General">
                  <c:v>0</c:v>
                </c:pt>
                <c:pt idx="1003" formatCode="General">
                  <c:v>0</c:v>
                </c:pt>
                <c:pt idx="1004">
                  <c:v>-4.4408921000000003E-16</c:v>
                </c:pt>
                <c:pt idx="1005" formatCode="General">
                  <c:v>0</c:v>
                </c:pt>
                <c:pt idx="1006">
                  <c:v>4.4408921000000003E-16</c:v>
                </c:pt>
                <c:pt idx="1007" formatCode="General">
                  <c:v>0</c:v>
                </c:pt>
                <c:pt idx="1008" formatCode="General">
                  <c:v>0</c:v>
                </c:pt>
                <c:pt idx="1009" formatCode="General">
                  <c:v>0</c:v>
                </c:pt>
                <c:pt idx="1010" formatCode="General">
                  <c:v>0</c:v>
                </c:pt>
                <c:pt idx="1011" formatCode="General">
                  <c:v>0</c:v>
                </c:pt>
                <c:pt idx="1012">
                  <c:v>4.4408921000000003E-16</c:v>
                </c:pt>
                <c:pt idx="1013">
                  <c:v>4.4408921000000003E-16</c:v>
                </c:pt>
                <c:pt idx="1014" formatCode="General">
                  <c:v>0</c:v>
                </c:pt>
                <c:pt idx="1015" formatCode="General">
                  <c:v>0</c:v>
                </c:pt>
                <c:pt idx="1016" formatCode="General">
                  <c:v>0</c:v>
                </c:pt>
                <c:pt idx="1017" formatCode="General">
                  <c:v>0</c:v>
                </c:pt>
                <c:pt idx="1018">
                  <c:v>-4.4408921000000003E-16</c:v>
                </c:pt>
                <c:pt idx="1019" formatCode="General">
                  <c:v>0</c:v>
                </c:pt>
                <c:pt idx="1020" formatCode="General">
                  <c:v>0</c:v>
                </c:pt>
                <c:pt idx="1021">
                  <c:v>4.4408921000000003E-16</c:v>
                </c:pt>
                <c:pt idx="1022" formatCode="General">
                  <c:v>0</c:v>
                </c:pt>
                <c:pt idx="1023">
                  <c:v>-4.4408921000000003E-16</c:v>
                </c:pt>
                <c:pt idx="1024" formatCode="General">
                  <c:v>0</c:v>
                </c:pt>
                <c:pt idx="1025">
                  <c:v>4.4408921000000003E-16</c:v>
                </c:pt>
                <c:pt idx="1026" formatCode="General">
                  <c:v>0</c:v>
                </c:pt>
                <c:pt idx="1027">
                  <c:v>-4.4408921000000003E-16</c:v>
                </c:pt>
                <c:pt idx="1028" formatCode="General">
                  <c:v>0</c:v>
                </c:pt>
                <c:pt idx="1029" formatCode="General">
                  <c:v>0</c:v>
                </c:pt>
                <c:pt idx="1030" formatCode="General">
                  <c:v>0</c:v>
                </c:pt>
                <c:pt idx="1031" formatCode="General">
                  <c:v>0</c:v>
                </c:pt>
                <c:pt idx="1032" formatCode="General">
                  <c:v>0</c:v>
                </c:pt>
                <c:pt idx="1033" formatCode="General">
                  <c:v>0</c:v>
                </c:pt>
                <c:pt idx="1034" formatCode="General">
                  <c:v>0</c:v>
                </c:pt>
                <c:pt idx="1035" formatCode="General">
                  <c:v>0</c:v>
                </c:pt>
                <c:pt idx="1036" formatCode="General">
                  <c:v>0</c:v>
                </c:pt>
                <c:pt idx="1037" formatCode="General">
                  <c:v>0</c:v>
                </c:pt>
                <c:pt idx="1038">
                  <c:v>4.4408921000000003E-16</c:v>
                </c:pt>
                <c:pt idx="1039" formatCode="General">
                  <c:v>0</c:v>
                </c:pt>
                <c:pt idx="1040" formatCode="General">
                  <c:v>0</c:v>
                </c:pt>
                <c:pt idx="1041" formatCode="General">
                  <c:v>0</c:v>
                </c:pt>
                <c:pt idx="1042" formatCode="General">
                  <c:v>0</c:v>
                </c:pt>
                <c:pt idx="1043">
                  <c:v>-4.4408921000000003E-16</c:v>
                </c:pt>
                <c:pt idx="1044" formatCode="General">
                  <c:v>0</c:v>
                </c:pt>
                <c:pt idx="1045" formatCode="General">
                  <c:v>0</c:v>
                </c:pt>
                <c:pt idx="1046" formatCode="General">
                  <c:v>0</c:v>
                </c:pt>
                <c:pt idx="1047" formatCode="General">
                  <c:v>0</c:v>
                </c:pt>
                <c:pt idx="1048" formatCode="General">
                  <c:v>0</c:v>
                </c:pt>
                <c:pt idx="1049" formatCode="General">
                  <c:v>0</c:v>
                </c:pt>
                <c:pt idx="1050" formatCode="General">
                  <c:v>0</c:v>
                </c:pt>
                <c:pt idx="1051" formatCode="General">
                  <c:v>0</c:v>
                </c:pt>
                <c:pt idx="1052">
                  <c:v>4.4408921000000003E-16</c:v>
                </c:pt>
                <c:pt idx="1053" formatCode="General">
                  <c:v>0</c:v>
                </c:pt>
                <c:pt idx="1054" formatCode="General">
                  <c:v>0</c:v>
                </c:pt>
                <c:pt idx="1055" formatCode="General">
                  <c:v>0</c:v>
                </c:pt>
                <c:pt idx="1056" formatCode="General">
                  <c:v>0</c:v>
                </c:pt>
                <c:pt idx="1057" formatCode="General">
                  <c:v>0</c:v>
                </c:pt>
                <c:pt idx="1058" formatCode="General">
                  <c:v>0</c:v>
                </c:pt>
                <c:pt idx="1059" formatCode="General">
                  <c:v>0</c:v>
                </c:pt>
                <c:pt idx="1060" formatCode="General">
                  <c:v>0</c:v>
                </c:pt>
                <c:pt idx="1061" formatCode="General">
                  <c:v>0</c:v>
                </c:pt>
                <c:pt idx="1062">
                  <c:v>8.8817842000000006E-16</c:v>
                </c:pt>
                <c:pt idx="1063" formatCode="General">
                  <c:v>0</c:v>
                </c:pt>
                <c:pt idx="1064" formatCode="General">
                  <c:v>0</c:v>
                </c:pt>
                <c:pt idx="1065" formatCode="General">
                  <c:v>0</c:v>
                </c:pt>
                <c:pt idx="1066" formatCode="General">
                  <c:v>0</c:v>
                </c:pt>
                <c:pt idx="1067" formatCode="General">
                  <c:v>0</c:v>
                </c:pt>
                <c:pt idx="1068" formatCode="General">
                  <c:v>0</c:v>
                </c:pt>
                <c:pt idx="1069">
                  <c:v>-8.8817842000000006E-16</c:v>
                </c:pt>
                <c:pt idx="1070" formatCode="General">
                  <c:v>0</c:v>
                </c:pt>
                <c:pt idx="1071" formatCode="General">
                  <c:v>0</c:v>
                </c:pt>
                <c:pt idx="1072" formatCode="General">
                  <c:v>0</c:v>
                </c:pt>
                <c:pt idx="1073">
                  <c:v>4.4408921000000003E-16</c:v>
                </c:pt>
                <c:pt idx="1074" formatCode="General">
                  <c:v>0</c:v>
                </c:pt>
                <c:pt idx="1075" formatCode="General">
                  <c:v>0</c:v>
                </c:pt>
                <c:pt idx="1076" formatCode="General">
                  <c:v>0</c:v>
                </c:pt>
                <c:pt idx="1077" formatCode="General">
                  <c:v>0</c:v>
                </c:pt>
                <c:pt idx="1078" formatCode="General">
                  <c:v>0</c:v>
                </c:pt>
                <c:pt idx="1079" formatCode="General">
                  <c:v>0</c:v>
                </c:pt>
                <c:pt idx="1080">
                  <c:v>-8.8817842000000006E-16</c:v>
                </c:pt>
                <c:pt idx="1081">
                  <c:v>-4.4408921000000003E-16</c:v>
                </c:pt>
                <c:pt idx="1082">
                  <c:v>-4.4408921000000003E-16</c:v>
                </c:pt>
                <c:pt idx="1083" formatCode="General">
                  <c:v>0</c:v>
                </c:pt>
                <c:pt idx="1084">
                  <c:v>4.4408921000000003E-16</c:v>
                </c:pt>
                <c:pt idx="1085" formatCode="General">
                  <c:v>0</c:v>
                </c:pt>
                <c:pt idx="1086" formatCode="General">
                  <c:v>0</c:v>
                </c:pt>
                <c:pt idx="1087" formatCode="General">
                  <c:v>0</c:v>
                </c:pt>
                <c:pt idx="1088">
                  <c:v>4.4408921000000003E-16</c:v>
                </c:pt>
                <c:pt idx="1089" formatCode="General">
                  <c:v>0</c:v>
                </c:pt>
                <c:pt idx="1090" formatCode="General">
                  <c:v>0</c:v>
                </c:pt>
                <c:pt idx="1091" formatCode="General">
                  <c:v>0</c:v>
                </c:pt>
                <c:pt idx="1092">
                  <c:v>4.4408921000000003E-16</c:v>
                </c:pt>
                <c:pt idx="1093">
                  <c:v>4.4408921000000003E-16</c:v>
                </c:pt>
                <c:pt idx="1094" formatCode="General">
                  <c:v>0</c:v>
                </c:pt>
                <c:pt idx="1095" formatCode="General">
                  <c:v>0</c:v>
                </c:pt>
                <c:pt idx="1096" formatCode="General">
                  <c:v>0</c:v>
                </c:pt>
                <c:pt idx="1097" formatCode="General">
                  <c:v>0</c:v>
                </c:pt>
                <c:pt idx="1098" formatCode="General">
                  <c:v>0</c:v>
                </c:pt>
                <c:pt idx="1099" formatCode="General">
                  <c:v>0</c:v>
                </c:pt>
                <c:pt idx="1100" formatCode="General">
                  <c:v>0</c:v>
                </c:pt>
                <c:pt idx="1101" formatCode="General">
                  <c:v>0</c:v>
                </c:pt>
                <c:pt idx="1102" formatCode="General">
                  <c:v>0</c:v>
                </c:pt>
                <c:pt idx="1103" formatCode="General">
                  <c:v>0</c:v>
                </c:pt>
                <c:pt idx="1104" formatCode="General">
                  <c:v>0</c:v>
                </c:pt>
                <c:pt idx="1105">
                  <c:v>-4.4408921000000003E-16</c:v>
                </c:pt>
                <c:pt idx="1106" formatCode="General">
                  <c:v>0</c:v>
                </c:pt>
                <c:pt idx="1107" formatCode="General">
                  <c:v>0</c:v>
                </c:pt>
                <c:pt idx="1108" formatCode="General">
                  <c:v>0</c:v>
                </c:pt>
                <c:pt idx="1109" formatCode="General">
                  <c:v>0</c:v>
                </c:pt>
                <c:pt idx="1110" formatCode="General">
                  <c:v>0</c:v>
                </c:pt>
                <c:pt idx="1111" formatCode="General">
                  <c:v>0</c:v>
                </c:pt>
                <c:pt idx="1112" formatCode="General">
                  <c:v>0</c:v>
                </c:pt>
                <c:pt idx="1113" formatCode="General">
                  <c:v>0</c:v>
                </c:pt>
                <c:pt idx="1114">
                  <c:v>-4.4408921000000003E-16</c:v>
                </c:pt>
                <c:pt idx="1115" formatCode="General">
                  <c:v>0</c:v>
                </c:pt>
                <c:pt idx="1116" formatCode="General">
                  <c:v>0</c:v>
                </c:pt>
                <c:pt idx="1117" formatCode="General">
                  <c:v>0</c:v>
                </c:pt>
                <c:pt idx="1118">
                  <c:v>-4.4408921000000003E-16</c:v>
                </c:pt>
                <c:pt idx="1119" formatCode="General">
                  <c:v>0</c:v>
                </c:pt>
                <c:pt idx="1120" formatCode="General">
                  <c:v>0</c:v>
                </c:pt>
                <c:pt idx="1121" formatCode="General">
                  <c:v>0</c:v>
                </c:pt>
                <c:pt idx="1122" formatCode="General">
                  <c:v>0</c:v>
                </c:pt>
                <c:pt idx="1123" formatCode="General">
                  <c:v>0</c:v>
                </c:pt>
                <c:pt idx="1124">
                  <c:v>4.4408921000000003E-16</c:v>
                </c:pt>
                <c:pt idx="1125" formatCode="General">
                  <c:v>0</c:v>
                </c:pt>
                <c:pt idx="1126" formatCode="General">
                  <c:v>0</c:v>
                </c:pt>
                <c:pt idx="1127" formatCode="General">
                  <c:v>0</c:v>
                </c:pt>
                <c:pt idx="1128" formatCode="General">
                  <c:v>0</c:v>
                </c:pt>
                <c:pt idx="1129">
                  <c:v>4.4408921000000003E-16</c:v>
                </c:pt>
                <c:pt idx="1130" formatCode="General">
                  <c:v>0</c:v>
                </c:pt>
                <c:pt idx="1131" formatCode="General">
                  <c:v>0</c:v>
                </c:pt>
                <c:pt idx="1132" formatCode="General">
                  <c:v>0</c:v>
                </c:pt>
                <c:pt idx="1133" formatCode="General">
                  <c:v>0</c:v>
                </c:pt>
                <c:pt idx="1134">
                  <c:v>4.4408921000000003E-16</c:v>
                </c:pt>
                <c:pt idx="1135">
                  <c:v>-4.4408921000000003E-16</c:v>
                </c:pt>
                <c:pt idx="1136">
                  <c:v>4.4408921000000003E-16</c:v>
                </c:pt>
                <c:pt idx="1137" formatCode="General">
                  <c:v>0</c:v>
                </c:pt>
                <c:pt idx="1138" formatCode="General">
                  <c:v>0</c:v>
                </c:pt>
                <c:pt idx="1139" formatCode="General">
                  <c:v>0</c:v>
                </c:pt>
                <c:pt idx="1140">
                  <c:v>-4.4408921000000003E-16</c:v>
                </c:pt>
                <c:pt idx="1141" formatCode="General">
                  <c:v>0</c:v>
                </c:pt>
                <c:pt idx="1142">
                  <c:v>4.4408921000000003E-16</c:v>
                </c:pt>
                <c:pt idx="1143" formatCode="General">
                  <c:v>0</c:v>
                </c:pt>
                <c:pt idx="1144" formatCode="General">
                  <c:v>0</c:v>
                </c:pt>
                <c:pt idx="1145" formatCode="General">
                  <c:v>0</c:v>
                </c:pt>
                <c:pt idx="1146">
                  <c:v>4.4408921000000003E-16</c:v>
                </c:pt>
                <c:pt idx="1147" formatCode="General">
                  <c:v>0</c:v>
                </c:pt>
                <c:pt idx="1148" formatCode="General">
                  <c:v>0</c:v>
                </c:pt>
                <c:pt idx="1149" formatCode="General">
                  <c:v>0</c:v>
                </c:pt>
                <c:pt idx="1150" formatCode="General">
                  <c:v>0</c:v>
                </c:pt>
                <c:pt idx="1151" formatCode="General">
                  <c:v>0</c:v>
                </c:pt>
                <c:pt idx="1152" formatCode="General">
                  <c:v>0</c:v>
                </c:pt>
                <c:pt idx="1153" formatCode="General">
                  <c:v>0</c:v>
                </c:pt>
                <c:pt idx="1154" formatCode="General">
                  <c:v>0</c:v>
                </c:pt>
                <c:pt idx="1155" formatCode="General">
                  <c:v>0</c:v>
                </c:pt>
                <c:pt idx="1156" formatCode="General">
                  <c:v>0</c:v>
                </c:pt>
                <c:pt idx="1157" formatCode="General">
                  <c:v>0</c:v>
                </c:pt>
                <c:pt idx="1158" formatCode="General">
                  <c:v>0</c:v>
                </c:pt>
                <c:pt idx="1159" formatCode="General">
                  <c:v>0</c:v>
                </c:pt>
                <c:pt idx="1160" formatCode="General">
                  <c:v>0</c:v>
                </c:pt>
                <c:pt idx="1161" formatCode="General">
                  <c:v>0</c:v>
                </c:pt>
                <c:pt idx="1162" formatCode="General">
                  <c:v>0</c:v>
                </c:pt>
                <c:pt idx="1163" formatCode="General">
                  <c:v>0</c:v>
                </c:pt>
                <c:pt idx="1164" formatCode="General">
                  <c:v>0</c:v>
                </c:pt>
                <c:pt idx="1165" formatCode="General">
                  <c:v>0</c:v>
                </c:pt>
                <c:pt idx="1166" formatCode="General">
                  <c:v>0</c:v>
                </c:pt>
                <c:pt idx="1167" formatCode="General">
                  <c:v>0</c:v>
                </c:pt>
                <c:pt idx="1168" formatCode="General">
                  <c:v>0</c:v>
                </c:pt>
                <c:pt idx="1169" formatCode="General">
                  <c:v>0</c:v>
                </c:pt>
                <c:pt idx="1170" formatCode="General">
                  <c:v>0</c:v>
                </c:pt>
                <c:pt idx="1171" formatCode="General">
                  <c:v>0</c:v>
                </c:pt>
                <c:pt idx="1172" formatCode="General">
                  <c:v>0</c:v>
                </c:pt>
                <c:pt idx="1173" formatCode="General">
                  <c:v>0</c:v>
                </c:pt>
                <c:pt idx="1174">
                  <c:v>-2.2204460500000001E-16</c:v>
                </c:pt>
                <c:pt idx="1175" formatCode="General">
                  <c:v>0</c:v>
                </c:pt>
                <c:pt idx="1176" formatCode="General">
                  <c:v>0</c:v>
                </c:pt>
                <c:pt idx="1177" formatCode="General">
                  <c:v>0</c:v>
                </c:pt>
                <c:pt idx="1178" formatCode="General">
                  <c:v>0</c:v>
                </c:pt>
                <c:pt idx="1179" formatCode="General">
                  <c:v>0</c:v>
                </c:pt>
                <c:pt idx="1180" formatCode="General">
                  <c:v>0</c:v>
                </c:pt>
                <c:pt idx="1181" formatCode="General">
                  <c:v>0</c:v>
                </c:pt>
                <c:pt idx="1182" formatCode="General">
                  <c:v>0</c:v>
                </c:pt>
                <c:pt idx="1183" formatCode="General">
                  <c:v>0</c:v>
                </c:pt>
                <c:pt idx="1184">
                  <c:v>2.2204460500000001E-16</c:v>
                </c:pt>
                <c:pt idx="1185">
                  <c:v>2.2204460500000001E-16</c:v>
                </c:pt>
                <c:pt idx="1186" formatCode="General">
                  <c:v>0</c:v>
                </c:pt>
                <c:pt idx="1187" formatCode="General">
                  <c:v>0</c:v>
                </c:pt>
                <c:pt idx="1188" formatCode="General">
                  <c:v>0</c:v>
                </c:pt>
                <c:pt idx="1189" formatCode="General">
                  <c:v>0</c:v>
                </c:pt>
                <c:pt idx="1190">
                  <c:v>4.4408921000000003E-16</c:v>
                </c:pt>
                <c:pt idx="1191" formatCode="General">
                  <c:v>0</c:v>
                </c:pt>
                <c:pt idx="1192">
                  <c:v>-6.6613381500000004E-16</c:v>
                </c:pt>
                <c:pt idx="1193" formatCode="General">
                  <c:v>0</c:v>
                </c:pt>
                <c:pt idx="1194">
                  <c:v>-4.4408921000000003E-16</c:v>
                </c:pt>
                <c:pt idx="1195" formatCode="General">
                  <c:v>0</c:v>
                </c:pt>
                <c:pt idx="1196" formatCode="General">
                  <c:v>0</c:v>
                </c:pt>
                <c:pt idx="1197" formatCode="General">
                  <c:v>0</c:v>
                </c:pt>
                <c:pt idx="1198" formatCode="General">
                  <c:v>0</c:v>
                </c:pt>
                <c:pt idx="1199" formatCode="General">
                  <c:v>0</c:v>
                </c:pt>
                <c:pt idx="1200">
                  <c:v>4.4408921000000003E-16</c:v>
                </c:pt>
                <c:pt idx="1201">
                  <c:v>-4.4408921000000003E-16</c:v>
                </c:pt>
                <c:pt idx="1202" formatCode="General">
                  <c:v>0</c:v>
                </c:pt>
                <c:pt idx="1203" formatCode="General">
                  <c:v>0</c:v>
                </c:pt>
                <c:pt idx="1204" formatCode="General">
                  <c:v>0</c:v>
                </c:pt>
                <c:pt idx="1205" formatCode="General">
                  <c:v>0</c:v>
                </c:pt>
                <c:pt idx="1206">
                  <c:v>2.2204460500000001E-16</c:v>
                </c:pt>
                <c:pt idx="1207" formatCode="General">
                  <c:v>0</c:v>
                </c:pt>
                <c:pt idx="1208" formatCode="General">
                  <c:v>0</c:v>
                </c:pt>
                <c:pt idx="1209" formatCode="General">
                  <c:v>0</c:v>
                </c:pt>
                <c:pt idx="1210" formatCode="General">
                  <c:v>0</c:v>
                </c:pt>
                <c:pt idx="1211">
                  <c:v>4.4408921000000003E-16</c:v>
                </c:pt>
                <c:pt idx="1212" formatCode="General">
                  <c:v>0</c:v>
                </c:pt>
                <c:pt idx="1213" formatCode="General">
                  <c:v>0</c:v>
                </c:pt>
                <c:pt idx="1214" formatCode="General">
                  <c:v>0</c:v>
                </c:pt>
                <c:pt idx="1215" formatCode="General">
                  <c:v>0</c:v>
                </c:pt>
                <c:pt idx="1216" formatCode="General">
                  <c:v>0</c:v>
                </c:pt>
                <c:pt idx="1217" formatCode="General">
                  <c:v>0</c:v>
                </c:pt>
                <c:pt idx="1218">
                  <c:v>-2.2204460500000001E-16</c:v>
                </c:pt>
                <c:pt idx="1219">
                  <c:v>-4.4408921000000003E-16</c:v>
                </c:pt>
                <c:pt idx="1220" formatCode="General">
                  <c:v>0</c:v>
                </c:pt>
                <c:pt idx="1221" formatCode="General">
                  <c:v>0</c:v>
                </c:pt>
                <c:pt idx="1222" formatCode="General">
                  <c:v>0</c:v>
                </c:pt>
                <c:pt idx="1223" formatCode="General">
                  <c:v>0</c:v>
                </c:pt>
                <c:pt idx="1224">
                  <c:v>-2.2204460500000001E-16</c:v>
                </c:pt>
                <c:pt idx="1225" formatCode="General">
                  <c:v>0</c:v>
                </c:pt>
                <c:pt idx="1226" formatCode="General">
                  <c:v>0</c:v>
                </c:pt>
                <c:pt idx="1227">
                  <c:v>-8.8817842000000006E-16</c:v>
                </c:pt>
                <c:pt idx="1228" formatCode="General">
                  <c:v>0</c:v>
                </c:pt>
                <c:pt idx="1229" formatCode="General">
                  <c:v>0</c:v>
                </c:pt>
                <c:pt idx="1230">
                  <c:v>-3.5527136800000002E-15</c:v>
                </c:pt>
                <c:pt idx="1231">
                  <c:v>-6.6613381500000004E-16</c:v>
                </c:pt>
                <c:pt idx="1232">
                  <c:v>-2.2204460500000001E-16</c:v>
                </c:pt>
                <c:pt idx="1233">
                  <c:v>-2.2204460500000001E-16</c:v>
                </c:pt>
                <c:pt idx="1234">
                  <c:v>4.4408921000000003E-16</c:v>
                </c:pt>
                <c:pt idx="1235">
                  <c:v>-2.2204460500000001E-16</c:v>
                </c:pt>
                <c:pt idx="1236" formatCode="General">
                  <c:v>0</c:v>
                </c:pt>
                <c:pt idx="1237" formatCode="General">
                  <c:v>0</c:v>
                </c:pt>
                <c:pt idx="1238" formatCode="General">
                  <c:v>0</c:v>
                </c:pt>
                <c:pt idx="1239">
                  <c:v>2.2204460500000001E-16</c:v>
                </c:pt>
                <c:pt idx="1240" formatCode="General">
                  <c:v>0</c:v>
                </c:pt>
                <c:pt idx="1241">
                  <c:v>4.4408921000000003E-16</c:v>
                </c:pt>
                <c:pt idx="1242" formatCode="General">
                  <c:v>0</c:v>
                </c:pt>
                <c:pt idx="1243" formatCode="General">
                  <c:v>0</c:v>
                </c:pt>
                <c:pt idx="1244" formatCode="General">
                  <c:v>0</c:v>
                </c:pt>
                <c:pt idx="1245" formatCode="General">
                  <c:v>0</c:v>
                </c:pt>
                <c:pt idx="1246" formatCode="General">
                  <c:v>0</c:v>
                </c:pt>
                <c:pt idx="1247">
                  <c:v>-2.2204460500000001E-16</c:v>
                </c:pt>
                <c:pt idx="1248" formatCode="General">
                  <c:v>0</c:v>
                </c:pt>
                <c:pt idx="1249">
                  <c:v>-4.4408921000000003E-16</c:v>
                </c:pt>
                <c:pt idx="1250" formatCode="General">
                  <c:v>0</c:v>
                </c:pt>
                <c:pt idx="1251">
                  <c:v>-6.6613381500000004E-16</c:v>
                </c:pt>
                <c:pt idx="1252" formatCode="General">
                  <c:v>0</c:v>
                </c:pt>
                <c:pt idx="1253" formatCode="General">
                  <c:v>0</c:v>
                </c:pt>
                <c:pt idx="1254">
                  <c:v>4.4408921000000003E-16</c:v>
                </c:pt>
                <c:pt idx="1255" formatCode="General">
                  <c:v>0</c:v>
                </c:pt>
                <c:pt idx="1256">
                  <c:v>-2.2204460500000001E-16</c:v>
                </c:pt>
                <c:pt idx="1257">
                  <c:v>-2.2204460500000001E-16</c:v>
                </c:pt>
                <c:pt idx="1258" formatCode="General">
                  <c:v>0</c:v>
                </c:pt>
                <c:pt idx="1259">
                  <c:v>4.4408921000000003E-16</c:v>
                </c:pt>
                <c:pt idx="1260" formatCode="General">
                  <c:v>0</c:v>
                </c:pt>
                <c:pt idx="1261" formatCode="General">
                  <c:v>0</c:v>
                </c:pt>
                <c:pt idx="1262" formatCode="General">
                  <c:v>0</c:v>
                </c:pt>
                <c:pt idx="1263" formatCode="General">
                  <c:v>0</c:v>
                </c:pt>
                <c:pt idx="1264" formatCode="General">
                  <c:v>0</c:v>
                </c:pt>
                <c:pt idx="1265" formatCode="General">
                  <c:v>0</c:v>
                </c:pt>
                <c:pt idx="1266" formatCode="General">
                  <c:v>0</c:v>
                </c:pt>
                <c:pt idx="1267" formatCode="General">
                  <c:v>0</c:v>
                </c:pt>
                <c:pt idx="1268" formatCode="General">
                  <c:v>0</c:v>
                </c:pt>
                <c:pt idx="1269" formatCode="General">
                  <c:v>0</c:v>
                </c:pt>
                <c:pt idx="1270" formatCode="General">
                  <c:v>0</c:v>
                </c:pt>
                <c:pt idx="1271" formatCode="General">
                  <c:v>0</c:v>
                </c:pt>
                <c:pt idx="1272" formatCode="General">
                  <c:v>0</c:v>
                </c:pt>
                <c:pt idx="1273">
                  <c:v>4.4408921000000003E-16</c:v>
                </c:pt>
                <c:pt idx="1274" formatCode="General">
                  <c:v>0</c:v>
                </c:pt>
                <c:pt idx="1275" formatCode="General">
                  <c:v>0</c:v>
                </c:pt>
                <c:pt idx="1276" formatCode="General">
                  <c:v>0</c:v>
                </c:pt>
                <c:pt idx="1277" formatCode="General">
                  <c:v>0</c:v>
                </c:pt>
                <c:pt idx="1278" formatCode="General">
                  <c:v>0</c:v>
                </c:pt>
                <c:pt idx="1279" formatCode="General">
                  <c:v>0</c:v>
                </c:pt>
                <c:pt idx="1280" formatCode="General">
                  <c:v>0</c:v>
                </c:pt>
                <c:pt idx="1281" formatCode="General">
                  <c:v>0</c:v>
                </c:pt>
                <c:pt idx="1282" formatCode="General">
                  <c:v>0</c:v>
                </c:pt>
                <c:pt idx="1283" formatCode="General">
                  <c:v>0</c:v>
                </c:pt>
                <c:pt idx="1284" formatCode="General">
                  <c:v>0</c:v>
                </c:pt>
                <c:pt idx="1285" formatCode="General">
                  <c:v>0</c:v>
                </c:pt>
                <c:pt idx="1286">
                  <c:v>4.4408921000000003E-16</c:v>
                </c:pt>
                <c:pt idx="1287" formatCode="General">
                  <c:v>0</c:v>
                </c:pt>
                <c:pt idx="1288" formatCode="General">
                  <c:v>0</c:v>
                </c:pt>
                <c:pt idx="1289" formatCode="General">
                  <c:v>0</c:v>
                </c:pt>
                <c:pt idx="1290">
                  <c:v>4.4408921000000003E-16</c:v>
                </c:pt>
                <c:pt idx="1291" formatCode="General">
                  <c:v>0</c:v>
                </c:pt>
                <c:pt idx="1292">
                  <c:v>4.4408921000000003E-16</c:v>
                </c:pt>
                <c:pt idx="1293">
                  <c:v>4.4408921000000003E-16</c:v>
                </c:pt>
                <c:pt idx="1294">
                  <c:v>4.4408921000000003E-16</c:v>
                </c:pt>
                <c:pt idx="1295" formatCode="General">
                  <c:v>0</c:v>
                </c:pt>
                <c:pt idx="1296">
                  <c:v>4.4408921000000003E-16</c:v>
                </c:pt>
                <c:pt idx="1297" formatCode="General">
                  <c:v>0</c:v>
                </c:pt>
                <c:pt idx="1298" formatCode="General">
                  <c:v>0</c:v>
                </c:pt>
                <c:pt idx="1299" formatCode="General">
                  <c:v>0</c:v>
                </c:pt>
                <c:pt idx="1300" formatCode="General">
                  <c:v>0</c:v>
                </c:pt>
                <c:pt idx="1301">
                  <c:v>2.2204460500000001E-16</c:v>
                </c:pt>
                <c:pt idx="1302" formatCode="General">
                  <c:v>0</c:v>
                </c:pt>
                <c:pt idx="1303" formatCode="General">
                  <c:v>0</c:v>
                </c:pt>
                <c:pt idx="1304">
                  <c:v>2.2204460500000001E-16</c:v>
                </c:pt>
                <c:pt idx="1305" formatCode="General">
                  <c:v>0</c:v>
                </c:pt>
                <c:pt idx="1306" formatCode="General">
                  <c:v>0</c:v>
                </c:pt>
                <c:pt idx="1307" formatCode="General">
                  <c:v>0</c:v>
                </c:pt>
                <c:pt idx="1308">
                  <c:v>2.2204460500000001E-16</c:v>
                </c:pt>
                <c:pt idx="1309" formatCode="General">
                  <c:v>0</c:v>
                </c:pt>
                <c:pt idx="1310" formatCode="General">
                  <c:v>0</c:v>
                </c:pt>
                <c:pt idx="1311">
                  <c:v>-2.2204460500000001E-16</c:v>
                </c:pt>
                <c:pt idx="1312" formatCode="General">
                  <c:v>0</c:v>
                </c:pt>
                <c:pt idx="1313">
                  <c:v>-4.4408921000000003E-16</c:v>
                </c:pt>
                <c:pt idx="1314" formatCode="General">
                  <c:v>0</c:v>
                </c:pt>
                <c:pt idx="1315" formatCode="General">
                  <c:v>0</c:v>
                </c:pt>
                <c:pt idx="1316" formatCode="General">
                  <c:v>0</c:v>
                </c:pt>
                <c:pt idx="1317" formatCode="General">
                  <c:v>0</c:v>
                </c:pt>
                <c:pt idx="1318" formatCode="General">
                  <c:v>0</c:v>
                </c:pt>
                <c:pt idx="1319" formatCode="General">
                  <c:v>0</c:v>
                </c:pt>
                <c:pt idx="1320" formatCode="General">
                  <c:v>0</c:v>
                </c:pt>
                <c:pt idx="1321" formatCode="General">
                  <c:v>0</c:v>
                </c:pt>
                <c:pt idx="1322" formatCode="General">
                  <c:v>0</c:v>
                </c:pt>
                <c:pt idx="1323">
                  <c:v>-4.4408921000000003E-16</c:v>
                </c:pt>
                <c:pt idx="1324" formatCode="General">
                  <c:v>0</c:v>
                </c:pt>
                <c:pt idx="1325" formatCode="General">
                  <c:v>0</c:v>
                </c:pt>
                <c:pt idx="1326">
                  <c:v>-4.4408921000000003E-16</c:v>
                </c:pt>
                <c:pt idx="1327">
                  <c:v>8.8817842000000006E-16</c:v>
                </c:pt>
                <c:pt idx="1328" formatCode="General">
                  <c:v>0</c:v>
                </c:pt>
                <c:pt idx="1329">
                  <c:v>4.4408921000000003E-16</c:v>
                </c:pt>
                <c:pt idx="1330" formatCode="General">
                  <c:v>0</c:v>
                </c:pt>
                <c:pt idx="1331" formatCode="General">
                  <c:v>0</c:v>
                </c:pt>
                <c:pt idx="1332" formatCode="General">
                  <c:v>0</c:v>
                </c:pt>
                <c:pt idx="1333">
                  <c:v>-4.4408921000000003E-16</c:v>
                </c:pt>
                <c:pt idx="1334" formatCode="General">
                  <c:v>0</c:v>
                </c:pt>
                <c:pt idx="1335" formatCode="General">
                  <c:v>0</c:v>
                </c:pt>
                <c:pt idx="1336" formatCode="General">
                  <c:v>0</c:v>
                </c:pt>
                <c:pt idx="1337" formatCode="General">
                  <c:v>0</c:v>
                </c:pt>
                <c:pt idx="1338" formatCode="General">
                  <c:v>0</c:v>
                </c:pt>
                <c:pt idx="1339" formatCode="General">
                  <c:v>0</c:v>
                </c:pt>
                <c:pt idx="1340" formatCode="General">
                  <c:v>0</c:v>
                </c:pt>
                <c:pt idx="1341" formatCode="General">
                  <c:v>0</c:v>
                </c:pt>
                <c:pt idx="1342" formatCode="General">
                  <c:v>0</c:v>
                </c:pt>
                <c:pt idx="1343" formatCode="General">
                  <c:v>0</c:v>
                </c:pt>
                <c:pt idx="1344" formatCode="General">
                  <c:v>0</c:v>
                </c:pt>
                <c:pt idx="1345">
                  <c:v>-4.4408921000000003E-16</c:v>
                </c:pt>
                <c:pt idx="1346" formatCode="General">
                  <c:v>0</c:v>
                </c:pt>
                <c:pt idx="1347">
                  <c:v>4.4408921000000003E-16</c:v>
                </c:pt>
                <c:pt idx="1348">
                  <c:v>4.4408921000000003E-16</c:v>
                </c:pt>
                <c:pt idx="1349" formatCode="General">
                  <c:v>0</c:v>
                </c:pt>
                <c:pt idx="1350" formatCode="General">
                  <c:v>0</c:v>
                </c:pt>
                <c:pt idx="1351" formatCode="General">
                  <c:v>0</c:v>
                </c:pt>
                <c:pt idx="1352" formatCode="General">
                  <c:v>0</c:v>
                </c:pt>
                <c:pt idx="1353" formatCode="General">
                  <c:v>0</c:v>
                </c:pt>
                <c:pt idx="1354" formatCode="General">
                  <c:v>0</c:v>
                </c:pt>
                <c:pt idx="1355" formatCode="General">
                  <c:v>0</c:v>
                </c:pt>
                <c:pt idx="1356" formatCode="General">
                  <c:v>0</c:v>
                </c:pt>
                <c:pt idx="1357" formatCode="General">
                  <c:v>0</c:v>
                </c:pt>
                <c:pt idx="1358" formatCode="General">
                  <c:v>0</c:v>
                </c:pt>
                <c:pt idx="1359" formatCode="General">
                  <c:v>0</c:v>
                </c:pt>
                <c:pt idx="1360" formatCode="General">
                  <c:v>0</c:v>
                </c:pt>
                <c:pt idx="1361" formatCode="General">
                  <c:v>0</c:v>
                </c:pt>
                <c:pt idx="1362">
                  <c:v>-8.8817842000000006E-16</c:v>
                </c:pt>
                <c:pt idx="1363" formatCode="General">
                  <c:v>0</c:v>
                </c:pt>
                <c:pt idx="1364" formatCode="General">
                  <c:v>0</c:v>
                </c:pt>
                <c:pt idx="1365">
                  <c:v>4.4408921000000003E-16</c:v>
                </c:pt>
                <c:pt idx="1366" formatCode="General">
                  <c:v>0</c:v>
                </c:pt>
                <c:pt idx="1367" formatCode="General">
                  <c:v>0</c:v>
                </c:pt>
                <c:pt idx="1368" formatCode="General">
                  <c:v>0</c:v>
                </c:pt>
                <c:pt idx="1369" formatCode="General">
                  <c:v>0</c:v>
                </c:pt>
                <c:pt idx="1370">
                  <c:v>4.4408921000000003E-16</c:v>
                </c:pt>
                <c:pt idx="1371" formatCode="General">
                  <c:v>0</c:v>
                </c:pt>
                <c:pt idx="1372" formatCode="General">
                  <c:v>0</c:v>
                </c:pt>
                <c:pt idx="1373" formatCode="General">
                  <c:v>0</c:v>
                </c:pt>
                <c:pt idx="1374" formatCode="General">
                  <c:v>0</c:v>
                </c:pt>
                <c:pt idx="1375" formatCode="General">
                  <c:v>0</c:v>
                </c:pt>
                <c:pt idx="1376" formatCode="General">
                  <c:v>0</c:v>
                </c:pt>
                <c:pt idx="1377">
                  <c:v>4.4408921000000003E-16</c:v>
                </c:pt>
                <c:pt idx="1378" formatCode="General">
                  <c:v>0</c:v>
                </c:pt>
                <c:pt idx="1379">
                  <c:v>-4.4408921000000003E-16</c:v>
                </c:pt>
                <c:pt idx="1380">
                  <c:v>4.4408921000000003E-16</c:v>
                </c:pt>
                <c:pt idx="1381" formatCode="General">
                  <c:v>0</c:v>
                </c:pt>
                <c:pt idx="1382">
                  <c:v>8.8817842000000006E-16</c:v>
                </c:pt>
                <c:pt idx="1383" formatCode="General">
                  <c:v>0</c:v>
                </c:pt>
                <c:pt idx="1384" formatCode="General">
                  <c:v>0</c:v>
                </c:pt>
                <c:pt idx="1385" formatCode="General">
                  <c:v>0</c:v>
                </c:pt>
                <c:pt idx="1386">
                  <c:v>-4.4408921000000003E-16</c:v>
                </c:pt>
                <c:pt idx="1387" formatCode="General">
                  <c:v>0</c:v>
                </c:pt>
                <c:pt idx="1388" formatCode="General">
                  <c:v>0</c:v>
                </c:pt>
                <c:pt idx="1389">
                  <c:v>4.4408921000000003E-16</c:v>
                </c:pt>
                <c:pt idx="1390">
                  <c:v>8.8817842000000006E-16</c:v>
                </c:pt>
                <c:pt idx="1391" formatCode="General">
                  <c:v>0</c:v>
                </c:pt>
                <c:pt idx="1392" formatCode="General">
                  <c:v>0</c:v>
                </c:pt>
                <c:pt idx="1393" formatCode="General">
                  <c:v>0</c:v>
                </c:pt>
                <c:pt idx="1394" formatCode="General">
                  <c:v>0</c:v>
                </c:pt>
                <c:pt idx="1395" formatCode="General">
                  <c:v>0</c:v>
                </c:pt>
                <c:pt idx="1396" formatCode="General">
                  <c:v>0</c:v>
                </c:pt>
                <c:pt idx="1397" formatCode="General">
                  <c:v>0</c:v>
                </c:pt>
                <c:pt idx="1398" formatCode="General">
                  <c:v>0</c:v>
                </c:pt>
                <c:pt idx="1399">
                  <c:v>4.4408921000000003E-16</c:v>
                </c:pt>
                <c:pt idx="1400" formatCode="General">
                  <c:v>0</c:v>
                </c:pt>
                <c:pt idx="1401" formatCode="General">
                  <c:v>0</c:v>
                </c:pt>
                <c:pt idx="1402" formatCode="General">
                  <c:v>0</c:v>
                </c:pt>
                <c:pt idx="1403">
                  <c:v>-4.4408921000000003E-16</c:v>
                </c:pt>
                <c:pt idx="1404" formatCode="General">
                  <c:v>0</c:v>
                </c:pt>
                <c:pt idx="1405" formatCode="General">
                  <c:v>0</c:v>
                </c:pt>
                <c:pt idx="1406">
                  <c:v>-4.4408921000000003E-16</c:v>
                </c:pt>
                <c:pt idx="1407" formatCode="General">
                  <c:v>0</c:v>
                </c:pt>
                <c:pt idx="1408">
                  <c:v>-4.4408921000000003E-16</c:v>
                </c:pt>
                <c:pt idx="1409" formatCode="General">
                  <c:v>0</c:v>
                </c:pt>
                <c:pt idx="1410" formatCode="General">
                  <c:v>0</c:v>
                </c:pt>
                <c:pt idx="1411" formatCode="General">
                  <c:v>0</c:v>
                </c:pt>
                <c:pt idx="1412" formatCode="General">
                  <c:v>0</c:v>
                </c:pt>
                <c:pt idx="1413" formatCode="General">
                  <c:v>0</c:v>
                </c:pt>
                <c:pt idx="1414">
                  <c:v>4.4408921000000003E-16</c:v>
                </c:pt>
                <c:pt idx="1415">
                  <c:v>4.4408921000000003E-16</c:v>
                </c:pt>
                <c:pt idx="1416" formatCode="General">
                  <c:v>0</c:v>
                </c:pt>
                <c:pt idx="1417">
                  <c:v>-4.4408921000000003E-16</c:v>
                </c:pt>
                <c:pt idx="1418" formatCode="General">
                  <c:v>0</c:v>
                </c:pt>
                <c:pt idx="1419" formatCode="General">
                  <c:v>0</c:v>
                </c:pt>
                <c:pt idx="1420" formatCode="General">
                  <c:v>0</c:v>
                </c:pt>
                <c:pt idx="1421">
                  <c:v>-4.4408921000000003E-16</c:v>
                </c:pt>
                <c:pt idx="1422">
                  <c:v>-4.4408921000000003E-16</c:v>
                </c:pt>
                <c:pt idx="1423" formatCode="General">
                  <c:v>0</c:v>
                </c:pt>
                <c:pt idx="1424" formatCode="General">
                  <c:v>0</c:v>
                </c:pt>
                <c:pt idx="1425" formatCode="General">
                  <c:v>0</c:v>
                </c:pt>
                <c:pt idx="1426" formatCode="General">
                  <c:v>0</c:v>
                </c:pt>
                <c:pt idx="1427">
                  <c:v>-4.4408921000000003E-16</c:v>
                </c:pt>
                <c:pt idx="1428" formatCode="General">
                  <c:v>0</c:v>
                </c:pt>
                <c:pt idx="1429">
                  <c:v>-4.4408921000000003E-16</c:v>
                </c:pt>
                <c:pt idx="1430" formatCode="General">
                  <c:v>0</c:v>
                </c:pt>
                <c:pt idx="1431" formatCode="General">
                  <c:v>0</c:v>
                </c:pt>
                <c:pt idx="1432" formatCode="General">
                  <c:v>0</c:v>
                </c:pt>
                <c:pt idx="1433">
                  <c:v>-4.4408921000000003E-16</c:v>
                </c:pt>
                <c:pt idx="1434" formatCode="General">
                  <c:v>0</c:v>
                </c:pt>
                <c:pt idx="1435" formatCode="General">
                  <c:v>0</c:v>
                </c:pt>
                <c:pt idx="1436">
                  <c:v>-4.4408921000000003E-16</c:v>
                </c:pt>
                <c:pt idx="1437" formatCode="General">
                  <c:v>0</c:v>
                </c:pt>
                <c:pt idx="1438" formatCode="General">
                  <c:v>0</c:v>
                </c:pt>
                <c:pt idx="1439" formatCode="General">
                  <c:v>0</c:v>
                </c:pt>
                <c:pt idx="1440" formatCode="General">
                  <c:v>0</c:v>
                </c:pt>
                <c:pt idx="1441" formatCode="General">
                  <c:v>0</c:v>
                </c:pt>
                <c:pt idx="1442" formatCode="General">
                  <c:v>0</c:v>
                </c:pt>
                <c:pt idx="1443" formatCode="General">
                  <c:v>0</c:v>
                </c:pt>
                <c:pt idx="1444" formatCode="General">
                  <c:v>0</c:v>
                </c:pt>
                <c:pt idx="1445" formatCode="General">
                  <c:v>0</c:v>
                </c:pt>
                <c:pt idx="1446">
                  <c:v>-4.4408921000000003E-16</c:v>
                </c:pt>
                <c:pt idx="1447" formatCode="General">
                  <c:v>0</c:v>
                </c:pt>
                <c:pt idx="1448">
                  <c:v>-4.4408921000000003E-16</c:v>
                </c:pt>
                <c:pt idx="1449" formatCode="General">
                  <c:v>0</c:v>
                </c:pt>
                <c:pt idx="1450">
                  <c:v>-4.4408921000000003E-16</c:v>
                </c:pt>
                <c:pt idx="1451" formatCode="General">
                  <c:v>0</c:v>
                </c:pt>
                <c:pt idx="1452">
                  <c:v>-4.4408921000000003E-16</c:v>
                </c:pt>
                <c:pt idx="1453" formatCode="General">
                  <c:v>0</c:v>
                </c:pt>
                <c:pt idx="1454" formatCode="General">
                  <c:v>0</c:v>
                </c:pt>
                <c:pt idx="1455" formatCode="General">
                  <c:v>0</c:v>
                </c:pt>
                <c:pt idx="1456" formatCode="General">
                  <c:v>0</c:v>
                </c:pt>
                <c:pt idx="1457" formatCode="General">
                  <c:v>0</c:v>
                </c:pt>
                <c:pt idx="1458">
                  <c:v>-4.4408921000000003E-16</c:v>
                </c:pt>
                <c:pt idx="1459" formatCode="General">
                  <c:v>0</c:v>
                </c:pt>
                <c:pt idx="1460" formatCode="General">
                  <c:v>0</c:v>
                </c:pt>
                <c:pt idx="1461" formatCode="General">
                  <c:v>0</c:v>
                </c:pt>
                <c:pt idx="1462" formatCode="General">
                  <c:v>0</c:v>
                </c:pt>
                <c:pt idx="1463" formatCode="General">
                  <c:v>0</c:v>
                </c:pt>
                <c:pt idx="1464">
                  <c:v>4.4408921000000003E-16</c:v>
                </c:pt>
                <c:pt idx="1465" formatCode="General">
                  <c:v>0</c:v>
                </c:pt>
                <c:pt idx="1466" formatCode="General">
                  <c:v>0</c:v>
                </c:pt>
                <c:pt idx="1467">
                  <c:v>4.4408921000000003E-16</c:v>
                </c:pt>
                <c:pt idx="1468" formatCode="General">
                  <c:v>0</c:v>
                </c:pt>
                <c:pt idx="1469">
                  <c:v>8.8817842000000006E-16</c:v>
                </c:pt>
                <c:pt idx="1470" formatCode="General">
                  <c:v>0</c:v>
                </c:pt>
                <c:pt idx="1471" formatCode="General">
                  <c:v>0</c:v>
                </c:pt>
                <c:pt idx="1472">
                  <c:v>4.4408921000000003E-16</c:v>
                </c:pt>
                <c:pt idx="1473" formatCode="General">
                  <c:v>0</c:v>
                </c:pt>
                <c:pt idx="1474" formatCode="General">
                  <c:v>0</c:v>
                </c:pt>
                <c:pt idx="1475">
                  <c:v>4.4408921000000003E-16</c:v>
                </c:pt>
                <c:pt idx="1476">
                  <c:v>4.4408921000000003E-16</c:v>
                </c:pt>
                <c:pt idx="1477" formatCode="General">
                  <c:v>0</c:v>
                </c:pt>
                <c:pt idx="1478" formatCode="General">
                  <c:v>0</c:v>
                </c:pt>
                <c:pt idx="1479" formatCode="General">
                  <c:v>0</c:v>
                </c:pt>
                <c:pt idx="1480" formatCode="General">
                  <c:v>0</c:v>
                </c:pt>
                <c:pt idx="1481">
                  <c:v>-8.8817842000000006E-16</c:v>
                </c:pt>
                <c:pt idx="1482" formatCode="General">
                  <c:v>0</c:v>
                </c:pt>
                <c:pt idx="1483" formatCode="General">
                  <c:v>0</c:v>
                </c:pt>
                <c:pt idx="1484" formatCode="General">
                  <c:v>0</c:v>
                </c:pt>
                <c:pt idx="1485" formatCode="General">
                  <c:v>0</c:v>
                </c:pt>
                <c:pt idx="1486" formatCode="General">
                  <c:v>0</c:v>
                </c:pt>
                <c:pt idx="1487">
                  <c:v>4.4408921000000003E-16</c:v>
                </c:pt>
                <c:pt idx="1488" formatCode="General">
                  <c:v>0</c:v>
                </c:pt>
                <c:pt idx="1489" formatCode="General">
                  <c:v>0</c:v>
                </c:pt>
                <c:pt idx="1490" formatCode="General">
                  <c:v>0</c:v>
                </c:pt>
                <c:pt idx="1491" formatCode="General">
                  <c:v>0</c:v>
                </c:pt>
                <c:pt idx="1492" formatCode="General">
                  <c:v>0</c:v>
                </c:pt>
                <c:pt idx="1493">
                  <c:v>4.4408921000000003E-16</c:v>
                </c:pt>
                <c:pt idx="1494">
                  <c:v>-4.4408921000000003E-16</c:v>
                </c:pt>
                <c:pt idx="1495" formatCode="General">
                  <c:v>0</c:v>
                </c:pt>
                <c:pt idx="1496" formatCode="General">
                  <c:v>0</c:v>
                </c:pt>
                <c:pt idx="1497" formatCode="General">
                  <c:v>0</c:v>
                </c:pt>
                <c:pt idx="1498" formatCode="General">
                  <c:v>0</c:v>
                </c:pt>
                <c:pt idx="1499" formatCode="General">
                  <c:v>0</c:v>
                </c:pt>
                <c:pt idx="1500">
                  <c:v>-4.4408921000000003E-16</c:v>
                </c:pt>
                <c:pt idx="1501">
                  <c:v>-4.4408921000000003E-16</c:v>
                </c:pt>
                <c:pt idx="1502">
                  <c:v>4.4408921000000003E-16</c:v>
                </c:pt>
                <c:pt idx="1503" formatCode="General">
                  <c:v>0</c:v>
                </c:pt>
                <c:pt idx="1504" formatCode="General">
                  <c:v>0</c:v>
                </c:pt>
                <c:pt idx="1505" formatCode="General">
                  <c:v>0</c:v>
                </c:pt>
                <c:pt idx="1506">
                  <c:v>8.8817842000000006E-16</c:v>
                </c:pt>
                <c:pt idx="1507">
                  <c:v>4.4408921000000003E-16</c:v>
                </c:pt>
                <c:pt idx="1508">
                  <c:v>4.4408921000000003E-16</c:v>
                </c:pt>
                <c:pt idx="1509" formatCode="General">
                  <c:v>0</c:v>
                </c:pt>
                <c:pt idx="1510" formatCode="General">
                  <c:v>0</c:v>
                </c:pt>
                <c:pt idx="1511" formatCode="General">
                  <c:v>0</c:v>
                </c:pt>
                <c:pt idx="1512" formatCode="General">
                  <c:v>0</c:v>
                </c:pt>
                <c:pt idx="1513">
                  <c:v>-4.4408921000000003E-16</c:v>
                </c:pt>
                <c:pt idx="1514" formatCode="General">
                  <c:v>0</c:v>
                </c:pt>
                <c:pt idx="1515" formatCode="General">
                  <c:v>0</c:v>
                </c:pt>
                <c:pt idx="1516">
                  <c:v>4.4408921000000003E-16</c:v>
                </c:pt>
                <c:pt idx="1517">
                  <c:v>4.4408921000000003E-16</c:v>
                </c:pt>
                <c:pt idx="1518" formatCode="General">
                  <c:v>0</c:v>
                </c:pt>
                <c:pt idx="1519" formatCode="General">
                  <c:v>0</c:v>
                </c:pt>
                <c:pt idx="1520">
                  <c:v>-4.4408921000000003E-16</c:v>
                </c:pt>
                <c:pt idx="1521" formatCode="General">
                  <c:v>0</c:v>
                </c:pt>
                <c:pt idx="1522" formatCode="General">
                  <c:v>0</c:v>
                </c:pt>
                <c:pt idx="1523" formatCode="General">
                  <c:v>0</c:v>
                </c:pt>
                <c:pt idx="1524" formatCode="General">
                  <c:v>0</c:v>
                </c:pt>
                <c:pt idx="1525" formatCode="General">
                  <c:v>0</c:v>
                </c:pt>
                <c:pt idx="1526" formatCode="General">
                  <c:v>0</c:v>
                </c:pt>
                <c:pt idx="1527">
                  <c:v>4.4408921000000003E-16</c:v>
                </c:pt>
                <c:pt idx="1528" formatCode="General">
                  <c:v>0</c:v>
                </c:pt>
                <c:pt idx="1529">
                  <c:v>8.8817842000000006E-16</c:v>
                </c:pt>
                <c:pt idx="1530" formatCode="General">
                  <c:v>0</c:v>
                </c:pt>
                <c:pt idx="1531" formatCode="General">
                  <c:v>0</c:v>
                </c:pt>
                <c:pt idx="1532" formatCode="General">
                  <c:v>0</c:v>
                </c:pt>
                <c:pt idx="1533" formatCode="General">
                  <c:v>0</c:v>
                </c:pt>
                <c:pt idx="1534" formatCode="General">
                  <c:v>0</c:v>
                </c:pt>
                <c:pt idx="1535" formatCode="General">
                  <c:v>0</c:v>
                </c:pt>
                <c:pt idx="1536" formatCode="General">
                  <c:v>0</c:v>
                </c:pt>
                <c:pt idx="1537" formatCode="General">
                  <c:v>0</c:v>
                </c:pt>
                <c:pt idx="1538">
                  <c:v>-4.4408921000000003E-16</c:v>
                </c:pt>
                <c:pt idx="1539" formatCode="General">
                  <c:v>0</c:v>
                </c:pt>
                <c:pt idx="1540">
                  <c:v>4.4408921000000003E-16</c:v>
                </c:pt>
                <c:pt idx="1541">
                  <c:v>-4.4408921000000003E-16</c:v>
                </c:pt>
                <c:pt idx="1542" formatCode="General">
                  <c:v>0</c:v>
                </c:pt>
                <c:pt idx="1543" formatCode="General">
                  <c:v>0</c:v>
                </c:pt>
                <c:pt idx="1544" formatCode="General">
                  <c:v>0</c:v>
                </c:pt>
                <c:pt idx="1545" formatCode="General">
                  <c:v>0</c:v>
                </c:pt>
                <c:pt idx="1546" formatCode="General">
                  <c:v>0</c:v>
                </c:pt>
                <c:pt idx="1547" formatCode="General">
                  <c:v>0</c:v>
                </c:pt>
                <c:pt idx="1548" formatCode="General">
                  <c:v>0</c:v>
                </c:pt>
                <c:pt idx="1549" formatCode="General">
                  <c:v>0</c:v>
                </c:pt>
                <c:pt idx="1550" formatCode="General">
                  <c:v>0</c:v>
                </c:pt>
                <c:pt idx="1551" formatCode="General">
                  <c:v>0</c:v>
                </c:pt>
                <c:pt idx="1552" formatCode="General">
                  <c:v>0</c:v>
                </c:pt>
                <c:pt idx="1553" formatCode="General">
                  <c:v>0</c:v>
                </c:pt>
                <c:pt idx="1554" formatCode="General">
                  <c:v>0</c:v>
                </c:pt>
                <c:pt idx="1555" formatCode="General">
                  <c:v>0</c:v>
                </c:pt>
                <c:pt idx="1556">
                  <c:v>4.4408921000000003E-16</c:v>
                </c:pt>
                <c:pt idx="1557">
                  <c:v>-4.4408921000000003E-16</c:v>
                </c:pt>
                <c:pt idx="1558">
                  <c:v>-4.4408921000000003E-16</c:v>
                </c:pt>
                <c:pt idx="1559" formatCode="General">
                  <c:v>0</c:v>
                </c:pt>
                <c:pt idx="1560" formatCode="General">
                  <c:v>0</c:v>
                </c:pt>
                <c:pt idx="1561" formatCode="General">
                  <c:v>0</c:v>
                </c:pt>
                <c:pt idx="1562" formatCode="General">
                  <c:v>0</c:v>
                </c:pt>
                <c:pt idx="1563" formatCode="General">
                  <c:v>0</c:v>
                </c:pt>
                <c:pt idx="1564">
                  <c:v>-4.4408921000000003E-16</c:v>
                </c:pt>
                <c:pt idx="1565">
                  <c:v>4.4408921000000003E-16</c:v>
                </c:pt>
                <c:pt idx="1566" formatCode="General">
                  <c:v>0</c:v>
                </c:pt>
                <c:pt idx="1567" formatCode="General">
                  <c:v>0</c:v>
                </c:pt>
                <c:pt idx="1568">
                  <c:v>4.4408921000000003E-16</c:v>
                </c:pt>
                <c:pt idx="1569" formatCode="General">
                  <c:v>0</c:v>
                </c:pt>
                <c:pt idx="1570" formatCode="General">
                  <c:v>0</c:v>
                </c:pt>
                <c:pt idx="1571">
                  <c:v>-4.4408921000000003E-16</c:v>
                </c:pt>
                <c:pt idx="1572" formatCode="General">
                  <c:v>0</c:v>
                </c:pt>
                <c:pt idx="1573" formatCode="General">
                  <c:v>0</c:v>
                </c:pt>
                <c:pt idx="1574" formatCode="General">
                  <c:v>0</c:v>
                </c:pt>
                <c:pt idx="1575" formatCode="General">
                  <c:v>0</c:v>
                </c:pt>
                <c:pt idx="1576" formatCode="General">
                  <c:v>0</c:v>
                </c:pt>
                <c:pt idx="1577" formatCode="General">
                  <c:v>0</c:v>
                </c:pt>
                <c:pt idx="1578" formatCode="General">
                  <c:v>0</c:v>
                </c:pt>
                <c:pt idx="1579" formatCode="General">
                  <c:v>0</c:v>
                </c:pt>
                <c:pt idx="1580">
                  <c:v>-8.8817842000000006E-16</c:v>
                </c:pt>
                <c:pt idx="1581">
                  <c:v>4.4408921000000003E-16</c:v>
                </c:pt>
                <c:pt idx="1582" formatCode="General">
                  <c:v>0</c:v>
                </c:pt>
                <c:pt idx="1583" formatCode="General">
                  <c:v>0</c:v>
                </c:pt>
                <c:pt idx="1584" formatCode="General">
                  <c:v>0</c:v>
                </c:pt>
                <c:pt idx="1585">
                  <c:v>4.4408921000000003E-16</c:v>
                </c:pt>
                <c:pt idx="1586" formatCode="General">
                  <c:v>0</c:v>
                </c:pt>
                <c:pt idx="1587" formatCode="General">
                  <c:v>0</c:v>
                </c:pt>
                <c:pt idx="1588" formatCode="General">
                  <c:v>0</c:v>
                </c:pt>
                <c:pt idx="1589" formatCode="General">
                  <c:v>0</c:v>
                </c:pt>
                <c:pt idx="1590" formatCode="General">
                  <c:v>0</c:v>
                </c:pt>
                <c:pt idx="1591" formatCode="General">
                  <c:v>0</c:v>
                </c:pt>
                <c:pt idx="1592" formatCode="General">
                  <c:v>0</c:v>
                </c:pt>
                <c:pt idx="1593" formatCode="General">
                  <c:v>0</c:v>
                </c:pt>
                <c:pt idx="1594" formatCode="General">
                  <c:v>0</c:v>
                </c:pt>
                <c:pt idx="1595" formatCode="General">
                  <c:v>0</c:v>
                </c:pt>
                <c:pt idx="1596">
                  <c:v>4.4408921000000003E-16</c:v>
                </c:pt>
                <c:pt idx="1597">
                  <c:v>4.4408921000000003E-16</c:v>
                </c:pt>
                <c:pt idx="1598">
                  <c:v>8.8817842000000006E-16</c:v>
                </c:pt>
                <c:pt idx="1599" formatCode="General">
                  <c:v>0</c:v>
                </c:pt>
                <c:pt idx="1600">
                  <c:v>4.4408921000000003E-16</c:v>
                </c:pt>
                <c:pt idx="1601" formatCode="General">
                  <c:v>0</c:v>
                </c:pt>
                <c:pt idx="1602" formatCode="General">
                  <c:v>0</c:v>
                </c:pt>
                <c:pt idx="1603">
                  <c:v>-4.4408921000000003E-16</c:v>
                </c:pt>
                <c:pt idx="1604" formatCode="General">
                  <c:v>0</c:v>
                </c:pt>
                <c:pt idx="1605">
                  <c:v>-4.4408921000000003E-16</c:v>
                </c:pt>
                <c:pt idx="1606" formatCode="General">
                  <c:v>0</c:v>
                </c:pt>
                <c:pt idx="1607" formatCode="General">
                  <c:v>0</c:v>
                </c:pt>
                <c:pt idx="1608" formatCode="General">
                  <c:v>0</c:v>
                </c:pt>
                <c:pt idx="1609" formatCode="General">
                  <c:v>0</c:v>
                </c:pt>
                <c:pt idx="1610" formatCode="General">
                  <c:v>0</c:v>
                </c:pt>
                <c:pt idx="1611" formatCode="General">
                  <c:v>0</c:v>
                </c:pt>
                <c:pt idx="1612">
                  <c:v>4.4408921000000003E-16</c:v>
                </c:pt>
                <c:pt idx="1613" formatCode="General">
                  <c:v>0</c:v>
                </c:pt>
                <c:pt idx="1614" formatCode="General">
                  <c:v>0</c:v>
                </c:pt>
                <c:pt idx="1615" formatCode="General">
                  <c:v>0</c:v>
                </c:pt>
                <c:pt idx="1616" formatCode="General">
                  <c:v>0</c:v>
                </c:pt>
                <c:pt idx="1617" formatCode="General">
                  <c:v>0</c:v>
                </c:pt>
                <c:pt idx="1618" formatCode="General">
                  <c:v>0</c:v>
                </c:pt>
                <c:pt idx="1619" formatCode="General">
                  <c:v>0</c:v>
                </c:pt>
                <c:pt idx="1620" formatCode="General">
                  <c:v>0</c:v>
                </c:pt>
                <c:pt idx="1621" formatCode="General">
                  <c:v>0</c:v>
                </c:pt>
                <c:pt idx="1622" formatCode="General">
                  <c:v>0</c:v>
                </c:pt>
                <c:pt idx="1623" formatCode="General">
                  <c:v>0</c:v>
                </c:pt>
                <c:pt idx="1624" formatCode="General">
                  <c:v>0</c:v>
                </c:pt>
                <c:pt idx="1625" formatCode="General">
                  <c:v>0</c:v>
                </c:pt>
                <c:pt idx="1626" formatCode="General">
                  <c:v>0</c:v>
                </c:pt>
                <c:pt idx="1627" formatCode="General">
                  <c:v>0</c:v>
                </c:pt>
                <c:pt idx="1628" formatCode="General">
                  <c:v>0</c:v>
                </c:pt>
                <c:pt idx="1629" formatCode="General">
                  <c:v>0</c:v>
                </c:pt>
                <c:pt idx="1630" formatCode="General">
                  <c:v>0</c:v>
                </c:pt>
                <c:pt idx="1631" formatCode="General">
                  <c:v>0</c:v>
                </c:pt>
                <c:pt idx="1632">
                  <c:v>4.4408921000000003E-16</c:v>
                </c:pt>
                <c:pt idx="1633" formatCode="General">
                  <c:v>0</c:v>
                </c:pt>
                <c:pt idx="1634" formatCode="General">
                  <c:v>0</c:v>
                </c:pt>
                <c:pt idx="1635" formatCode="General">
                  <c:v>0</c:v>
                </c:pt>
                <c:pt idx="1636" formatCode="General">
                  <c:v>0</c:v>
                </c:pt>
                <c:pt idx="1637" formatCode="General">
                  <c:v>0</c:v>
                </c:pt>
                <c:pt idx="1638" formatCode="General">
                  <c:v>0</c:v>
                </c:pt>
                <c:pt idx="1639" formatCode="General">
                  <c:v>0</c:v>
                </c:pt>
                <c:pt idx="1640" formatCode="General">
                  <c:v>0</c:v>
                </c:pt>
                <c:pt idx="1641" formatCode="General">
                  <c:v>0</c:v>
                </c:pt>
                <c:pt idx="1642" formatCode="General">
                  <c:v>0</c:v>
                </c:pt>
                <c:pt idx="1643" formatCode="General">
                  <c:v>0</c:v>
                </c:pt>
                <c:pt idx="1644">
                  <c:v>4.4408921000000003E-16</c:v>
                </c:pt>
                <c:pt idx="1645" formatCode="General">
                  <c:v>0</c:v>
                </c:pt>
                <c:pt idx="1646">
                  <c:v>-4.4408921000000003E-16</c:v>
                </c:pt>
                <c:pt idx="1647" formatCode="General">
                  <c:v>0</c:v>
                </c:pt>
                <c:pt idx="1648" formatCode="General">
                  <c:v>0</c:v>
                </c:pt>
                <c:pt idx="1649">
                  <c:v>4.4408921000000003E-16</c:v>
                </c:pt>
                <c:pt idx="1650">
                  <c:v>4.4408921000000003E-16</c:v>
                </c:pt>
                <c:pt idx="1651" formatCode="General">
                  <c:v>0</c:v>
                </c:pt>
                <c:pt idx="1652" formatCode="General">
                  <c:v>0</c:v>
                </c:pt>
                <c:pt idx="1653">
                  <c:v>-4.4408921000000003E-16</c:v>
                </c:pt>
                <c:pt idx="1654" formatCode="General">
                  <c:v>0</c:v>
                </c:pt>
                <c:pt idx="1655">
                  <c:v>-4.4408921000000003E-16</c:v>
                </c:pt>
                <c:pt idx="1656" formatCode="General">
                  <c:v>0</c:v>
                </c:pt>
                <c:pt idx="1657" formatCode="General">
                  <c:v>0</c:v>
                </c:pt>
                <c:pt idx="1658">
                  <c:v>-4.4408921000000003E-16</c:v>
                </c:pt>
                <c:pt idx="1659" formatCode="General">
                  <c:v>0</c:v>
                </c:pt>
                <c:pt idx="1660" formatCode="General">
                  <c:v>0</c:v>
                </c:pt>
                <c:pt idx="1661" formatCode="General">
                  <c:v>0</c:v>
                </c:pt>
                <c:pt idx="1662" formatCode="General">
                  <c:v>0</c:v>
                </c:pt>
                <c:pt idx="1663" formatCode="General">
                  <c:v>0</c:v>
                </c:pt>
                <c:pt idx="1664" formatCode="General">
                  <c:v>0</c:v>
                </c:pt>
                <c:pt idx="1665">
                  <c:v>4.4408921000000003E-16</c:v>
                </c:pt>
                <c:pt idx="1666" formatCode="General">
                  <c:v>0</c:v>
                </c:pt>
                <c:pt idx="1667" formatCode="General">
                  <c:v>0</c:v>
                </c:pt>
                <c:pt idx="1668" formatCode="General">
                  <c:v>0</c:v>
                </c:pt>
                <c:pt idx="1669" formatCode="General">
                  <c:v>0</c:v>
                </c:pt>
                <c:pt idx="1670" formatCode="General">
                  <c:v>0</c:v>
                </c:pt>
                <c:pt idx="1671" formatCode="General">
                  <c:v>0</c:v>
                </c:pt>
                <c:pt idx="1672" formatCode="General">
                  <c:v>0</c:v>
                </c:pt>
                <c:pt idx="1673" formatCode="General">
                  <c:v>0</c:v>
                </c:pt>
                <c:pt idx="1674" formatCode="General">
                  <c:v>0</c:v>
                </c:pt>
                <c:pt idx="1675" formatCode="General">
                  <c:v>0</c:v>
                </c:pt>
                <c:pt idx="1676" formatCode="General">
                  <c:v>0</c:v>
                </c:pt>
                <c:pt idx="1677" formatCode="General">
                  <c:v>0</c:v>
                </c:pt>
                <c:pt idx="1678">
                  <c:v>4.4408921000000003E-16</c:v>
                </c:pt>
                <c:pt idx="1679" formatCode="General">
                  <c:v>0</c:v>
                </c:pt>
                <c:pt idx="1680" formatCode="General">
                  <c:v>0</c:v>
                </c:pt>
                <c:pt idx="1681" formatCode="General">
                  <c:v>0</c:v>
                </c:pt>
                <c:pt idx="1682" formatCode="General">
                  <c:v>0</c:v>
                </c:pt>
                <c:pt idx="1683" formatCode="General">
                  <c:v>0</c:v>
                </c:pt>
                <c:pt idx="1684" formatCode="General">
                  <c:v>0</c:v>
                </c:pt>
                <c:pt idx="1685" formatCode="General">
                  <c:v>0</c:v>
                </c:pt>
                <c:pt idx="1686" formatCode="General">
                  <c:v>0</c:v>
                </c:pt>
                <c:pt idx="1687" formatCode="General">
                  <c:v>0</c:v>
                </c:pt>
                <c:pt idx="1688">
                  <c:v>-4.4408921000000003E-16</c:v>
                </c:pt>
                <c:pt idx="1689" formatCode="General">
                  <c:v>0</c:v>
                </c:pt>
                <c:pt idx="1690">
                  <c:v>4.4408921000000003E-16</c:v>
                </c:pt>
                <c:pt idx="1691" formatCode="General">
                  <c:v>0</c:v>
                </c:pt>
                <c:pt idx="1692" formatCode="General">
                  <c:v>0</c:v>
                </c:pt>
                <c:pt idx="1693" formatCode="General">
                  <c:v>0</c:v>
                </c:pt>
                <c:pt idx="1694" formatCode="General">
                  <c:v>0</c:v>
                </c:pt>
                <c:pt idx="1695" formatCode="General">
                  <c:v>0</c:v>
                </c:pt>
                <c:pt idx="1696">
                  <c:v>4.4408921000000003E-16</c:v>
                </c:pt>
                <c:pt idx="1697" formatCode="General">
                  <c:v>0</c:v>
                </c:pt>
                <c:pt idx="1698" formatCode="General">
                  <c:v>0</c:v>
                </c:pt>
                <c:pt idx="1699" formatCode="General">
                  <c:v>0</c:v>
                </c:pt>
                <c:pt idx="1700" formatCode="General">
                  <c:v>0</c:v>
                </c:pt>
                <c:pt idx="1701" formatCode="General">
                  <c:v>0</c:v>
                </c:pt>
                <c:pt idx="1702" formatCode="General">
                  <c:v>0</c:v>
                </c:pt>
                <c:pt idx="1703" formatCode="General">
                  <c:v>0</c:v>
                </c:pt>
                <c:pt idx="1704" formatCode="General">
                  <c:v>0</c:v>
                </c:pt>
                <c:pt idx="1705" formatCode="General">
                  <c:v>0</c:v>
                </c:pt>
                <c:pt idx="1706" formatCode="General">
                  <c:v>0</c:v>
                </c:pt>
                <c:pt idx="1707" formatCode="General">
                  <c:v>0</c:v>
                </c:pt>
                <c:pt idx="1708" formatCode="General">
                  <c:v>0</c:v>
                </c:pt>
                <c:pt idx="1709" formatCode="General">
                  <c:v>0</c:v>
                </c:pt>
                <c:pt idx="1710">
                  <c:v>4.4408921000000003E-16</c:v>
                </c:pt>
                <c:pt idx="1711">
                  <c:v>-4.4408921000000003E-16</c:v>
                </c:pt>
                <c:pt idx="1712" formatCode="General">
                  <c:v>0</c:v>
                </c:pt>
                <c:pt idx="1713" formatCode="General">
                  <c:v>0</c:v>
                </c:pt>
                <c:pt idx="1714">
                  <c:v>4.4408921000000003E-16</c:v>
                </c:pt>
                <c:pt idx="1715">
                  <c:v>2.2204460500000001E-16</c:v>
                </c:pt>
                <c:pt idx="1716">
                  <c:v>-6.6613381500000004E-16</c:v>
                </c:pt>
                <c:pt idx="1717">
                  <c:v>4.4408921000000003E-16</c:v>
                </c:pt>
                <c:pt idx="1718" formatCode="General">
                  <c:v>0</c:v>
                </c:pt>
                <c:pt idx="1719">
                  <c:v>4.4408921000000003E-16</c:v>
                </c:pt>
                <c:pt idx="1720">
                  <c:v>4.4408921000000003E-16</c:v>
                </c:pt>
                <c:pt idx="1721" formatCode="General">
                  <c:v>0</c:v>
                </c:pt>
                <c:pt idx="1722">
                  <c:v>4.4408921000000003E-16</c:v>
                </c:pt>
                <c:pt idx="1723" formatCode="General">
                  <c:v>0</c:v>
                </c:pt>
                <c:pt idx="1724" formatCode="General">
                  <c:v>0</c:v>
                </c:pt>
                <c:pt idx="1725" formatCode="General">
                  <c:v>0</c:v>
                </c:pt>
                <c:pt idx="1726" formatCode="General">
                  <c:v>0</c:v>
                </c:pt>
                <c:pt idx="1727" formatCode="General">
                  <c:v>0</c:v>
                </c:pt>
                <c:pt idx="1728" formatCode="General">
                  <c:v>0</c:v>
                </c:pt>
                <c:pt idx="1729" formatCode="General">
                  <c:v>0</c:v>
                </c:pt>
                <c:pt idx="1730" formatCode="General">
                  <c:v>0</c:v>
                </c:pt>
                <c:pt idx="1731" formatCode="General">
                  <c:v>0</c:v>
                </c:pt>
                <c:pt idx="1732" formatCode="General">
                  <c:v>0</c:v>
                </c:pt>
                <c:pt idx="1733" formatCode="General">
                  <c:v>0</c:v>
                </c:pt>
                <c:pt idx="1734">
                  <c:v>4.4408921000000003E-16</c:v>
                </c:pt>
                <c:pt idx="1735" formatCode="General">
                  <c:v>0</c:v>
                </c:pt>
                <c:pt idx="1736" formatCode="General">
                  <c:v>0</c:v>
                </c:pt>
                <c:pt idx="1737" formatCode="General">
                  <c:v>0</c:v>
                </c:pt>
                <c:pt idx="1738" formatCode="General">
                  <c:v>0</c:v>
                </c:pt>
                <c:pt idx="1739">
                  <c:v>-4.4408921000000003E-16</c:v>
                </c:pt>
                <c:pt idx="1740">
                  <c:v>4.4408921000000003E-16</c:v>
                </c:pt>
                <c:pt idx="1741" formatCode="General">
                  <c:v>0</c:v>
                </c:pt>
                <c:pt idx="1742">
                  <c:v>-4.4408921000000003E-16</c:v>
                </c:pt>
                <c:pt idx="1743" formatCode="General">
                  <c:v>0</c:v>
                </c:pt>
                <c:pt idx="1744" formatCode="General">
                  <c:v>0</c:v>
                </c:pt>
                <c:pt idx="1745" formatCode="General">
                  <c:v>0</c:v>
                </c:pt>
                <c:pt idx="1746">
                  <c:v>-4.4408921000000003E-16</c:v>
                </c:pt>
                <c:pt idx="1747">
                  <c:v>8.8817842000000006E-16</c:v>
                </c:pt>
                <c:pt idx="1748" formatCode="General">
                  <c:v>0</c:v>
                </c:pt>
                <c:pt idx="1749">
                  <c:v>4.4408921000000003E-16</c:v>
                </c:pt>
                <c:pt idx="1750" formatCode="General">
                  <c:v>0</c:v>
                </c:pt>
                <c:pt idx="1751" formatCode="General">
                  <c:v>0</c:v>
                </c:pt>
                <c:pt idx="1752" formatCode="General">
                  <c:v>0</c:v>
                </c:pt>
                <c:pt idx="1753" formatCode="General">
                  <c:v>0</c:v>
                </c:pt>
                <c:pt idx="1754" formatCode="General">
                  <c:v>0</c:v>
                </c:pt>
                <c:pt idx="1755">
                  <c:v>4.4408921000000003E-16</c:v>
                </c:pt>
                <c:pt idx="1756" formatCode="General">
                  <c:v>0</c:v>
                </c:pt>
                <c:pt idx="1757" formatCode="General">
                  <c:v>0</c:v>
                </c:pt>
                <c:pt idx="1758" formatCode="General">
                  <c:v>0</c:v>
                </c:pt>
                <c:pt idx="1759" formatCode="General">
                  <c:v>0</c:v>
                </c:pt>
                <c:pt idx="1760" formatCode="General">
                  <c:v>0</c:v>
                </c:pt>
                <c:pt idx="1761">
                  <c:v>4.4408921000000003E-16</c:v>
                </c:pt>
                <c:pt idx="1762" formatCode="General">
                  <c:v>0</c:v>
                </c:pt>
                <c:pt idx="1763">
                  <c:v>6.6613381500000004E-16</c:v>
                </c:pt>
                <c:pt idx="1764" formatCode="General">
                  <c:v>0</c:v>
                </c:pt>
                <c:pt idx="1765" formatCode="General">
                  <c:v>0</c:v>
                </c:pt>
                <c:pt idx="1766" formatCode="General">
                  <c:v>0</c:v>
                </c:pt>
                <c:pt idx="1767">
                  <c:v>2.2204460500000001E-16</c:v>
                </c:pt>
                <c:pt idx="1768" formatCode="General">
                  <c:v>0</c:v>
                </c:pt>
                <c:pt idx="1769" formatCode="General">
                  <c:v>0</c:v>
                </c:pt>
                <c:pt idx="1770">
                  <c:v>2.2204460500000001E-16</c:v>
                </c:pt>
                <c:pt idx="1771">
                  <c:v>-4.4408921000000003E-16</c:v>
                </c:pt>
                <c:pt idx="1772">
                  <c:v>-2.2204460500000001E-16</c:v>
                </c:pt>
                <c:pt idx="1773">
                  <c:v>2.2204460500000001E-16</c:v>
                </c:pt>
                <c:pt idx="1774" formatCode="General">
                  <c:v>0</c:v>
                </c:pt>
                <c:pt idx="1775" formatCode="General">
                  <c:v>0</c:v>
                </c:pt>
                <c:pt idx="1776" formatCode="General">
                  <c:v>0</c:v>
                </c:pt>
                <c:pt idx="1777" formatCode="General">
                  <c:v>0</c:v>
                </c:pt>
                <c:pt idx="1778">
                  <c:v>2.2204460500000001E-16</c:v>
                </c:pt>
                <c:pt idx="1779" formatCode="General">
                  <c:v>0</c:v>
                </c:pt>
                <c:pt idx="1780">
                  <c:v>2.2204460500000001E-16</c:v>
                </c:pt>
                <c:pt idx="1781">
                  <c:v>2.2204460500000001E-16</c:v>
                </c:pt>
                <c:pt idx="1782" formatCode="General">
                  <c:v>0</c:v>
                </c:pt>
                <c:pt idx="1783">
                  <c:v>1.11022302E-15</c:v>
                </c:pt>
                <c:pt idx="1784">
                  <c:v>2.2204460500000001E-16</c:v>
                </c:pt>
                <c:pt idx="1785" formatCode="General">
                  <c:v>0</c:v>
                </c:pt>
                <c:pt idx="1786">
                  <c:v>-2.2204460500000001E-16</c:v>
                </c:pt>
                <c:pt idx="1787">
                  <c:v>-2.2204460500000001E-16</c:v>
                </c:pt>
                <c:pt idx="1788">
                  <c:v>-4.4408921000000003E-16</c:v>
                </c:pt>
                <c:pt idx="1789" formatCode="General">
                  <c:v>0</c:v>
                </c:pt>
                <c:pt idx="1790">
                  <c:v>2.2204460500000001E-16</c:v>
                </c:pt>
                <c:pt idx="1791" formatCode="General">
                  <c:v>0</c:v>
                </c:pt>
                <c:pt idx="1792">
                  <c:v>-4.4408921000000003E-16</c:v>
                </c:pt>
                <c:pt idx="1793">
                  <c:v>2.2204460500000001E-16</c:v>
                </c:pt>
                <c:pt idx="1794" formatCode="General">
                  <c:v>0</c:v>
                </c:pt>
                <c:pt idx="1795">
                  <c:v>2.2204460500000001E-16</c:v>
                </c:pt>
                <c:pt idx="1796" formatCode="General">
                  <c:v>0</c:v>
                </c:pt>
                <c:pt idx="1797">
                  <c:v>2.2204460500000001E-16</c:v>
                </c:pt>
                <c:pt idx="1798" formatCode="General">
                  <c:v>0</c:v>
                </c:pt>
                <c:pt idx="1799" formatCode="General">
                  <c:v>0</c:v>
                </c:pt>
                <c:pt idx="1800" formatCode="General">
                  <c:v>0</c:v>
                </c:pt>
                <c:pt idx="1801" formatCode="General">
                  <c:v>0</c:v>
                </c:pt>
                <c:pt idx="1802" formatCode="General">
                  <c:v>0</c:v>
                </c:pt>
                <c:pt idx="1803" formatCode="General">
                  <c:v>0</c:v>
                </c:pt>
                <c:pt idx="1804">
                  <c:v>8.8817842000000006E-16</c:v>
                </c:pt>
                <c:pt idx="1805" formatCode="General">
                  <c:v>0</c:v>
                </c:pt>
                <c:pt idx="1806" formatCode="General">
                  <c:v>0</c:v>
                </c:pt>
                <c:pt idx="1807" formatCode="General">
                  <c:v>0</c:v>
                </c:pt>
                <c:pt idx="1808" formatCode="General">
                  <c:v>0</c:v>
                </c:pt>
                <c:pt idx="1809" formatCode="General">
                  <c:v>0</c:v>
                </c:pt>
                <c:pt idx="1810" formatCode="General">
                  <c:v>0</c:v>
                </c:pt>
                <c:pt idx="1811" formatCode="General">
                  <c:v>0</c:v>
                </c:pt>
                <c:pt idx="1812" formatCode="General">
                  <c:v>0</c:v>
                </c:pt>
                <c:pt idx="1813" formatCode="General">
                  <c:v>0</c:v>
                </c:pt>
                <c:pt idx="1814" formatCode="General">
                  <c:v>0</c:v>
                </c:pt>
                <c:pt idx="1815" formatCode="General">
                  <c:v>0</c:v>
                </c:pt>
                <c:pt idx="1816" formatCode="General">
                  <c:v>0</c:v>
                </c:pt>
                <c:pt idx="1817" formatCode="General">
                  <c:v>0</c:v>
                </c:pt>
                <c:pt idx="1818" formatCode="General">
                  <c:v>0</c:v>
                </c:pt>
                <c:pt idx="1819" formatCode="General">
                  <c:v>0</c:v>
                </c:pt>
                <c:pt idx="1820" formatCode="General">
                  <c:v>0</c:v>
                </c:pt>
                <c:pt idx="1821">
                  <c:v>-4.4408921000000003E-16</c:v>
                </c:pt>
                <c:pt idx="1822">
                  <c:v>4.4408921000000003E-16</c:v>
                </c:pt>
                <c:pt idx="1823" formatCode="General">
                  <c:v>0</c:v>
                </c:pt>
                <c:pt idx="1824">
                  <c:v>-4.4408921000000003E-16</c:v>
                </c:pt>
                <c:pt idx="1825" formatCode="General">
                  <c:v>0</c:v>
                </c:pt>
                <c:pt idx="1826" formatCode="General">
                  <c:v>0</c:v>
                </c:pt>
                <c:pt idx="1827">
                  <c:v>-4.4408921000000003E-16</c:v>
                </c:pt>
                <c:pt idx="1828">
                  <c:v>-4.4408921000000003E-16</c:v>
                </c:pt>
                <c:pt idx="1829">
                  <c:v>-4.4408921000000003E-16</c:v>
                </c:pt>
                <c:pt idx="1830">
                  <c:v>4.4408921000000003E-16</c:v>
                </c:pt>
                <c:pt idx="1831" formatCode="General">
                  <c:v>0</c:v>
                </c:pt>
                <c:pt idx="1832" formatCode="General">
                  <c:v>0</c:v>
                </c:pt>
                <c:pt idx="1833" formatCode="General">
                  <c:v>0</c:v>
                </c:pt>
                <c:pt idx="1834" formatCode="General">
                  <c:v>0</c:v>
                </c:pt>
                <c:pt idx="1835" formatCode="General">
                  <c:v>0</c:v>
                </c:pt>
                <c:pt idx="1836" formatCode="General">
                  <c:v>0</c:v>
                </c:pt>
                <c:pt idx="1837" formatCode="General">
                  <c:v>0</c:v>
                </c:pt>
                <c:pt idx="1838" formatCode="General">
                  <c:v>0</c:v>
                </c:pt>
                <c:pt idx="1839">
                  <c:v>4.4408921000000003E-16</c:v>
                </c:pt>
                <c:pt idx="1840" formatCode="General">
                  <c:v>0</c:v>
                </c:pt>
                <c:pt idx="1841" formatCode="General">
                  <c:v>0</c:v>
                </c:pt>
                <c:pt idx="1842">
                  <c:v>4.4408921000000003E-16</c:v>
                </c:pt>
                <c:pt idx="1843" formatCode="General">
                  <c:v>0</c:v>
                </c:pt>
                <c:pt idx="1844" formatCode="General">
                  <c:v>0</c:v>
                </c:pt>
                <c:pt idx="1845" formatCode="General">
                  <c:v>0</c:v>
                </c:pt>
                <c:pt idx="1846" formatCode="General">
                  <c:v>0</c:v>
                </c:pt>
                <c:pt idx="1847" formatCode="General">
                  <c:v>0</c:v>
                </c:pt>
                <c:pt idx="1848" formatCode="General">
                  <c:v>0</c:v>
                </c:pt>
                <c:pt idx="1849" formatCode="General">
                  <c:v>0</c:v>
                </c:pt>
                <c:pt idx="1850" formatCode="General">
                  <c:v>0</c:v>
                </c:pt>
                <c:pt idx="1851" formatCode="General">
                  <c:v>0</c:v>
                </c:pt>
                <c:pt idx="1852" formatCode="General">
                  <c:v>0</c:v>
                </c:pt>
                <c:pt idx="1853" formatCode="General">
                  <c:v>0</c:v>
                </c:pt>
                <c:pt idx="1854" formatCode="General">
                  <c:v>0</c:v>
                </c:pt>
                <c:pt idx="1855" formatCode="General">
                  <c:v>0</c:v>
                </c:pt>
                <c:pt idx="1856" formatCode="General">
                  <c:v>0</c:v>
                </c:pt>
                <c:pt idx="1857" formatCode="General">
                  <c:v>0</c:v>
                </c:pt>
                <c:pt idx="1858" formatCode="General">
                  <c:v>0</c:v>
                </c:pt>
                <c:pt idx="1859" formatCode="General">
                  <c:v>0</c:v>
                </c:pt>
                <c:pt idx="1860" formatCode="General">
                  <c:v>0</c:v>
                </c:pt>
                <c:pt idx="1861" formatCode="General">
                  <c:v>0</c:v>
                </c:pt>
                <c:pt idx="1862">
                  <c:v>4.4408921000000003E-16</c:v>
                </c:pt>
                <c:pt idx="1863" formatCode="General">
                  <c:v>0</c:v>
                </c:pt>
                <c:pt idx="1864" formatCode="General">
                  <c:v>0</c:v>
                </c:pt>
                <c:pt idx="1865" formatCode="General">
                  <c:v>0</c:v>
                </c:pt>
                <c:pt idx="1866" formatCode="General">
                  <c:v>0</c:v>
                </c:pt>
                <c:pt idx="1867" formatCode="General">
                  <c:v>0</c:v>
                </c:pt>
                <c:pt idx="1868" formatCode="General">
                  <c:v>0</c:v>
                </c:pt>
                <c:pt idx="1869" formatCode="General">
                  <c:v>0</c:v>
                </c:pt>
                <c:pt idx="1870" formatCode="General">
                  <c:v>0</c:v>
                </c:pt>
                <c:pt idx="1871">
                  <c:v>4.4408921000000003E-16</c:v>
                </c:pt>
                <c:pt idx="1872">
                  <c:v>-4.4408921000000003E-16</c:v>
                </c:pt>
                <c:pt idx="1873" formatCode="General">
                  <c:v>0</c:v>
                </c:pt>
                <c:pt idx="1874" formatCode="General">
                  <c:v>0</c:v>
                </c:pt>
                <c:pt idx="1875">
                  <c:v>-4.4408921000000003E-16</c:v>
                </c:pt>
                <c:pt idx="1876" formatCode="General">
                  <c:v>0</c:v>
                </c:pt>
                <c:pt idx="1877" formatCode="General">
                  <c:v>0</c:v>
                </c:pt>
                <c:pt idx="1878" formatCode="General">
                  <c:v>0</c:v>
                </c:pt>
                <c:pt idx="1879" formatCode="General">
                  <c:v>0</c:v>
                </c:pt>
                <c:pt idx="1880" formatCode="General">
                  <c:v>0</c:v>
                </c:pt>
                <c:pt idx="1881" formatCode="General">
                  <c:v>0</c:v>
                </c:pt>
                <c:pt idx="1882" formatCode="General">
                  <c:v>0</c:v>
                </c:pt>
                <c:pt idx="1883" formatCode="General">
                  <c:v>0</c:v>
                </c:pt>
                <c:pt idx="1884">
                  <c:v>-4.4408921000000003E-16</c:v>
                </c:pt>
                <c:pt idx="1885" formatCode="General">
                  <c:v>0</c:v>
                </c:pt>
                <c:pt idx="1886" formatCode="General">
                  <c:v>0</c:v>
                </c:pt>
                <c:pt idx="1887" formatCode="General">
                  <c:v>0</c:v>
                </c:pt>
                <c:pt idx="1888">
                  <c:v>-4.4408921000000003E-16</c:v>
                </c:pt>
                <c:pt idx="1889">
                  <c:v>-4.4408921000000003E-16</c:v>
                </c:pt>
                <c:pt idx="1890" formatCode="General">
                  <c:v>0</c:v>
                </c:pt>
                <c:pt idx="1891" formatCode="General">
                  <c:v>0</c:v>
                </c:pt>
                <c:pt idx="1892" formatCode="General">
                  <c:v>0</c:v>
                </c:pt>
                <c:pt idx="1893" formatCode="General">
                  <c:v>0</c:v>
                </c:pt>
                <c:pt idx="1894" formatCode="General">
                  <c:v>0</c:v>
                </c:pt>
                <c:pt idx="1895">
                  <c:v>-4.4408921000000003E-16</c:v>
                </c:pt>
                <c:pt idx="1896">
                  <c:v>4.4408921000000003E-16</c:v>
                </c:pt>
                <c:pt idx="1897" formatCode="General">
                  <c:v>0</c:v>
                </c:pt>
                <c:pt idx="1898" formatCode="General">
                  <c:v>0</c:v>
                </c:pt>
                <c:pt idx="1899" formatCode="General">
                  <c:v>0</c:v>
                </c:pt>
                <c:pt idx="1900" formatCode="General">
                  <c:v>0</c:v>
                </c:pt>
                <c:pt idx="1901" formatCode="General">
                  <c:v>0</c:v>
                </c:pt>
                <c:pt idx="1902">
                  <c:v>4.4408921000000003E-16</c:v>
                </c:pt>
                <c:pt idx="1903" formatCode="General">
                  <c:v>0</c:v>
                </c:pt>
                <c:pt idx="1904">
                  <c:v>-4.4408921000000003E-16</c:v>
                </c:pt>
                <c:pt idx="1905" formatCode="General">
                  <c:v>0</c:v>
                </c:pt>
                <c:pt idx="1906" formatCode="General">
                  <c:v>0</c:v>
                </c:pt>
                <c:pt idx="1907" formatCode="General">
                  <c:v>0</c:v>
                </c:pt>
                <c:pt idx="1908" formatCode="General">
                  <c:v>0</c:v>
                </c:pt>
                <c:pt idx="1909" formatCode="General">
                  <c:v>0</c:v>
                </c:pt>
                <c:pt idx="1910" formatCode="General">
                  <c:v>0</c:v>
                </c:pt>
                <c:pt idx="1911">
                  <c:v>4.4408921000000003E-16</c:v>
                </c:pt>
                <c:pt idx="1912" formatCode="General">
                  <c:v>0</c:v>
                </c:pt>
                <c:pt idx="1913" formatCode="General">
                  <c:v>0</c:v>
                </c:pt>
                <c:pt idx="1914" formatCode="General">
                  <c:v>0</c:v>
                </c:pt>
                <c:pt idx="1915" formatCode="General">
                  <c:v>0</c:v>
                </c:pt>
                <c:pt idx="1916" formatCode="General">
                  <c:v>0</c:v>
                </c:pt>
                <c:pt idx="1917">
                  <c:v>-4.4408921000000003E-16</c:v>
                </c:pt>
                <c:pt idx="1918" formatCode="General">
                  <c:v>0</c:v>
                </c:pt>
                <c:pt idx="1919" formatCode="General">
                  <c:v>0</c:v>
                </c:pt>
                <c:pt idx="1920" formatCode="General">
                  <c:v>0</c:v>
                </c:pt>
                <c:pt idx="1921" formatCode="General">
                  <c:v>0</c:v>
                </c:pt>
                <c:pt idx="1922" formatCode="General">
                  <c:v>0</c:v>
                </c:pt>
                <c:pt idx="1923" formatCode="General">
                  <c:v>0</c:v>
                </c:pt>
                <c:pt idx="1924" formatCode="General">
                  <c:v>0</c:v>
                </c:pt>
                <c:pt idx="1925">
                  <c:v>4.4408921000000003E-16</c:v>
                </c:pt>
                <c:pt idx="1926" formatCode="General">
                  <c:v>0</c:v>
                </c:pt>
                <c:pt idx="1927">
                  <c:v>4.4408921000000003E-16</c:v>
                </c:pt>
                <c:pt idx="1928" formatCode="General">
                  <c:v>0</c:v>
                </c:pt>
                <c:pt idx="1929" formatCode="General">
                  <c:v>0</c:v>
                </c:pt>
                <c:pt idx="1930" formatCode="General">
                  <c:v>0</c:v>
                </c:pt>
                <c:pt idx="1931">
                  <c:v>8.8817842000000006E-16</c:v>
                </c:pt>
                <c:pt idx="1932" formatCode="General">
                  <c:v>0</c:v>
                </c:pt>
                <c:pt idx="1933" formatCode="General">
                  <c:v>0</c:v>
                </c:pt>
                <c:pt idx="1934" formatCode="General">
                  <c:v>0</c:v>
                </c:pt>
                <c:pt idx="1935">
                  <c:v>-4.4408921000000003E-16</c:v>
                </c:pt>
                <c:pt idx="1936">
                  <c:v>-8.8817842000000006E-16</c:v>
                </c:pt>
                <c:pt idx="1937" formatCode="General">
                  <c:v>0</c:v>
                </c:pt>
                <c:pt idx="1938" formatCode="General">
                  <c:v>0</c:v>
                </c:pt>
                <c:pt idx="1939" formatCode="General">
                  <c:v>0</c:v>
                </c:pt>
                <c:pt idx="1940" formatCode="General">
                  <c:v>0</c:v>
                </c:pt>
                <c:pt idx="1941" formatCode="General">
                  <c:v>0</c:v>
                </c:pt>
                <c:pt idx="1942">
                  <c:v>-4.4408921000000003E-16</c:v>
                </c:pt>
                <c:pt idx="1943" formatCode="General">
                  <c:v>0</c:v>
                </c:pt>
                <c:pt idx="1944" formatCode="General">
                  <c:v>0</c:v>
                </c:pt>
                <c:pt idx="1945" formatCode="General">
                  <c:v>0</c:v>
                </c:pt>
                <c:pt idx="1946" formatCode="General">
                  <c:v>0</c:v>
                </c:pt>
                <c:pt idx="1947" formatCode="General">
                  <c:v>0</c:v>
                </c:pt>
                <c:pt idx="1948">
                  <c:v>4.4408921000000003E-16</c:v>
                </c:pt>
                <c:pt idx="1949">
                  <c:v>-4.4408921000000003E-16</c:v>
                </c:pt>
                <c:pt idx="1950" formatCode="General">
                  <c:v>0</c:v>
                </c:pt>
                <c:pt idx="1951">
                  <c:v>-4.4408921000000003E-16</c:v>
                </c:pt>
                <c:pt idx="1952" formatCode="General">
                  <c:v>0</c:v>
                </c:pt>
                <c:pt idx="1953" formatCode="General">
                  <c:v>0</c:v>
                </c:pt>
                <c:pt idx="1954" formatCode="General">
                  <c:v>0</c:v>
                </c:pt>
                <c:pt idx="1955" formatCode="General">
                  <c:v>0</c:v>
                </c:pt>
                <c:pt idx="1956" formatCode="General">
                  <c:v>0</c:v>
                </c:pt>
                <c:pt idx="1957" formatCode="General">
                  <c:v>0</c:v>
                </c:pt>
                <c:pt idx="1958" formatCode="General">
                  <c:v>0</c:v>
                </c:pt>
                <c:pt idx="1959" formatCode="General">
                  <c:v>0</c:v>
                </c:pt>
                <c:pt idx="1960" formatCode="General">
                  <c:v>0</c:v>
                </c:pt>
                <c:pt idx="1961">
                  <c:v>-8.8817842000000006E-16</c:v>
                </c:pt>
                <c:pt idx="1962">
                  <c:v>4.4408921000000003E-16</c:v>
                </c:pt>
                <c:pt idx="1963" formatCode="General">
                  <c:v>0</c:v>
                </c:pt>
                <c:pt idx="1964">
                  <c:v>4.4408921000000003E-16</c:v>
                </c:pt>
                <c:pt idx="1965" formatCode="General">
                  <c:v>0</c:v>
                </c:pt>
                <c:pt idx="1966">
                  <c:v>-4.4408921000000003E-16</c:v>
                </c:pt>
                <c:pt idx="1967">
                  <c:v>4.4408921000000003E-16</c:v>
                </c:pt>
                <c:pt idx="1968">
                  <c:v>4.4408921000000003E-16</c:v>
                </c:pt>
                <c:pt idx="1969" formatCode="General">
                  <c:v>0</c:v>
                </c:pt>
                <c:pt idx="1970" formatCode="General">
                  <c:v>0</c:v>
                </c:pt>
                <c:pt idx="1971" formatCode="General">
                  <c:v>0</c:v>
                </c:pt>
                <c:pt idx="1972" formatCode="General">
                  <c:v>0</c:v>
                </c:pt>
                <c:pt idx="1973">
                  <c:v>-4.4408921000000003E-16</c:v>
                </c:pt>
                <c:pt idx="1974" formatCode="General">
                  <c:v>0</c:v>
                </c:pt>
                <c:pt idx="1975" formatCode="General">
                  <c:v>0</c:v>
                </c:pt>
                <c:pt idx="1976">
                  <c:v>-4.4408921000000003E-16</c:v>
                </c:pt>
                <c:pt idx="1977" formatCode="General">
                  <c:v>0</c:v>
                </c:pt>
                <c:pt idx="1978" formatCode="General">
                  <c:v>0</c:v>
                </c:pt>
                <c:pt idx="1979">
                  <c:v>4.4408921000000003E-16</c:v>
                </c:pt>
                <c:pt idx="1980">
                  <c:v>-4.4408921000000003E-16</c:v>
                </c:pt>
                <c:pt idx="1981">
                  <c:v>-4.4408921000000003E-16</c:v>
                </c:pt>
                <c:pt idx="1982">
                  <c:v>-4.4408921000000003E-16</c:v>
                </c:pt>
                <c:pt idx="1983" formatCode="General">
                  <c:v>0</c:v>
                </c:pt>
                <c:pt idx="1984">
                  <c:v>4.4408921000000003E-16</c:v>
                </c:pt>
                <c:pt idx="1985" formatCode="General">
                  <c:v>0</c:v>
                </c:pt>
                <c:pt idx="1986" formatCode="General">
                  <c:v>0</c:v>
                </c:pt>
                <c:pt idx="1987" formatCode="General">
                  <c:v>0</c:v>
                </c:pt>
                <c:pt idx="1988">
                  <c:v>-4.4408921000000003E-16</c:v>
                </c:pt>
                <c:pt idx="1989" formatCode="General">
                  <c:v>0</c:v>
                </c:pt>
                <c:pt idx="1990" formatCode="General">
                  <c:v>0</c:v>
                </c:pt>
                <c:pt idx="1991" formatCode="General">
                  <c:v>0</c:v>
                </c:pt>
                <c:pt idx="1992" formatCode="General">
                  <c:v>0</c:v>
                </c:pt>
                <c:pt idx="1993" formatCode="General">
                  <c:v>0</c:v>
                </c:pt>
                <c:pt idx="1994">
                  <c:v>4.4408921000000003E-16</c:v>
                </c:pt>
                <c:pt idx="1995" formatCode="General">
                  <c:v>0</c:v>
                </c:pt>
                <c:pt idx="1996" formatCode="General">
                  <c:v>0</c:v>
                </c:pt>
                <c:pt idx="1997" formatCode="General">
                  <c:v>0</c:v>
                </c:pt>
                <c:pt idx="1998" formatCode="General">
                  <c:v>0</c:v>
                </c:pt>
                <c:pt idx="1999" formatCode="General">
                  <c:v>0</c:v>
                </c:pt>
                <c:pt idx="2000">
                  <c:v>4.4408921000000003E-16</c:v>
                </c:pt>
                <c:pt idx="2001" formatCode="General">
                  <c:v>0</c:v>
                </c:pt>
                <c:pt idx="2002" formatCode="General">
                  <c:v>0</c:v>
                </c:pt>
                <c:pt idx="2003">
                  <c:v>-4.4408921000000003E-16</c:v>
                </c:pt>
                <c:pt idx="2004">
                  <c:v>4.4408921000000003E-16</c:v>
                </c:pt>
                <c:pt idx="2005" formatCode="General">
                  <c:v>0</c:v>
                </c:pt>
                <c:pt idx="2006" formatCode="General">
                  <c:v>0</c:v>
                </c:pt>
                <c:pt idx="2007">
                  <c:v>4.4408921000000003E-16</c:v>
                </c:pt>
                <c:pt idx="2008" formatCode="General">
                  <c:v>0</c:v>
                </c:pt>
                <c:pt idx="2009" formatCode="General">
                  <c:v>0</c:v>
                </c:pt>
                <c:pt idx="2010" formatCode="General">
                  <c:v>0</c:v>
                </c:pt>
                <c:pt idx="2011">
                  <c:v>-4.4408921000000003E-16</c:v>
                </c:pt>
                <c:pt idx="2012">
                  <c:v>4.4408921000000003E-16</c:v>
                </c:pt>
                <c:pt idx="2013" formatCode="General">
                  <c:v>0</c:v>
                </c:pt>
                <c:pt idx="2014">
                  <c:v>-4.4408921000000003E-16</c:v>
                </c:pt>
                <c:pt idx="2015">
                  <c:v>4.4408921000000003E-16</c:v>
                </c:pt>
                <c:pt idx="2016" formatCode="General">
                  <c:v>0</c:v>
                </c:pt>
                <c:pt idx="2017" formatCode="General">
                  <c:v>0</c:v>
                </c:pt>
                <c:pt idx="2018">
                  <c:v>-4.4408921000000003E-16</c:v>
                </c:pt>
                <c:pt idx="2019">
                  <c:v>-4.4408921000000003E-16</c:v>
                </c:pt>
                <c:pt idx="2020">
                  <c:v>4.4408921000000003E-16</c:v>
                </c:pt>
                <c:pt idx="2021" formatCode="General">
                  <c:v>0</c:v>
                </c:pt>
                <c:pt idx="2022" formatCode="General">
                  <c:v>0</c:v>
                </c:pt>
                <c:pt idx="2023">
                  <c:v>-4.4408921000000003E-16</c:v>
                </c:pt>
                <c:pt idx="2024" formatCode="General">
                  <c:v>0</c:v>
                </c:pt>
                <c:pt idx="2025" formatCode="General">
                  <c:v>0</c:v>
                </c:pt>
                <c:pt idx="2026" formatCode="General">
                  <c:v>0</c:v>
                </c:pt>
                <c:pt idx="2027" formatCode="General">
                  <c:v>0</c:v>
                </c:pt>
                <c:pt idx="2028">
                  <c:v>-4.4408921000000003E-16</c:v>
                </c:pt>
                <c:pt idx="2029" formatCode="General">
                  <c:v>0</c:v>
                </c:pt>
                <c:pt idx="2030" formatCode="General">
                  <c:v>0</c:v>
                </c:pt>
                <c:pt idx="2031" formatCode="General">
                  <c:v>0</c:v>
                </c:pt>
                <c:pt idx="2032">
                  <c:v>-4.4408921000000003E-16</c:v>
                </c:pt>
                <c:pt idx="2033" formatCode="General">
                  <c:v>0</c:v>
                </c:pt>
                <c:pt idx="2034" formatCode="General">
                  <c:v>0</c:v>
                </c:pt>
                <c:pt idx="2035" formatCode="General">
                  <c:v>0</c:v>
                </c:pt>
                <c:pt idx="2036">
                  <c:v>4.4408921000000003E-16</c:v>
                </c:pt>
                <c:pt idx="2037" formatCode="General">
                  <c:v>0</c:v>
                </c:pt>
                <c:pt idx="2038" formatCode="General">
                  <c:v>0</c:v>
                </c:pt>
                <c:pt idx="2039" formatCode="General">
                  <c:v>0</c:v>
                </c:pt>
                <c:pt idx="2040">
                  <c:v>-4.4408921000000003E-16</c:v>
                </c:pt>
                <c:pt idx="2041" formatCode="General">
                  <c:v>0</c:v>
                </c:pt>
                <c:pt idx="2042" formatCode="General">
                  <c:v>0</c:v>
                </c:pt>
                <c:pt idx="2043">
                  <c:v>-4.4408921000000003E-16</c:v>
                </c:pt>
                <c:pt idx="2044" formatCode="General">
                  <c:v>0</c:v>
                </c:pt>
                <c:pt idx="2045" formatCode="General">
                  <c:v>0</c:v>
                </c:pt>
                <c:pt idx="2046" formatCode="General">
                  <c:v>0</c:v>
                </c:pt>
                <c:pt idx="2047">
                  <c:v>4.4408921000000003E-16</c:v>
                </c:pt>
                <c:pt idx="2048">
                  <c:v>-4.4408921000000003E-16</c:v>
                </c:pt>
                <c:pt idx="2049">
                  <c:v>4.4408921000000003E-16</c:v>
                </c:pt>
                <c:pt idx="2050" formatCode="General">
                  <c:v>0</c:v>
                </c:pt>
                <c:pt idx="2051" formatCode="General">
                  <c:v>0</c:v>
                </c:pt>
                <c:pt idx="2052" formatCode="General">
                  <c:v>0</c:v>
                </c:pt>
                <c:pt idx="2053" formatCode="General">
                  <c:v>0</c:v>
                </c:pt>
                <c:pt idx="2054">
                  <c:v>4.4408921000000003E-16</c:v>
                </c:pt>
                <c:pt idx="2055">
                  <c:v>4.4408921000000003E-16</c:v>
                </c:pt>
                <c:pt idx="2056">
                  <c:v>-4.4408921000000003E-16</c:v>
                </c:pt>
                <c:pt idx="2057">
                  <c:v>-8.8817842000000006E-16</c:v>
                </c:pt>
                <c:pt idx="2058">
                  <c:v>-8.8817842000000006E-16</c:v>
                </c:pt>
                <c:pt idx="2059">
                  <c:v>-4.4408921000000003E-16</c:v>
                </c:pt>
                <c:pt idx="2060" formatCode="General">
                  <c:v>0</c:v>
                </c:pt>
                <c:pt idx="2061" formatCode="General">
                  <c:v>0</c:v>
                </c:pt>
                <c:pt idx="2062" formatCode="General">
                  <c:v>0</c:v>
                </c:pt>
                <c:pt idx="2063">
                  <c:v>-4.4408921000000003E-16</c:v>
                </c:pt>
                <c:pt idx="2064" formatCode="General">
                  <c:v>0</c:v>
                </c:pt>
                <c:pt idx="2065">
                  <c:v>4.4408921000000003E-16</c:v>
                </c:pt>
                <c:pt idx="2066" formatCode="General">
                  <c:v>0</c:v>
                </c:pt>
                <c:pt idx="2067" formatCode="General">
                  <c:v>0</c:v>
                </c:pt>
                <c:pt idx="2068" formatCode="General">
                  <c:v>0</c:v>
                </c:pt>
                <c:pt idx="2069" formatCode="General">
                  <c:v>0</c:v>
                </c:pt>
                <c:pt idx="2070" formatCode="General">
                  <c:v>0</c:v>
                </c:pt>
                <c:pt idx="2071" formatCode="General">
                  <c:v>0</c:v>
                </c:pt>
                <c:pt idx="2072" formatCode="General">
                  <c:v>0</c:v>
                </c:pt>
                <c:pt idx="2073">
                  <c:v>4.4408921000000003E-16</c:v>
                </c:pt>
                <c:pt idx="2074">
                  <c:v>4.4408921000000003E-16</c:v>
                </c:pt>
                <c:pt idx="2075">
                  <c:v>4.4408921000000003E-16</c:v>
                </c:pt>
                <c:pt idx="2076" formatCode="General">
                  <c:v>0</c:v>
                </c:pt>
                <c:pt idx="2077">
                  <c:v>-4.4408921000000003E-16</c:v>
                </c:pt>
                <c:pt idx="2078">
                  <c:v>-4.4408921000000003E-16</c:v>
                </c:pt>
                <c:pt idx="2079" formatCode="General">
                  <c:v>0</c:v>
                </c:pt>
                <c:pt idx="2080" formatCode="General">
                  <c:v>0</c:v>
                </c:pt>
                <c:pt idx="2081">
                  <c:v>4.4408921000000003E-16</c:v>
                </c:pt>
                <c:pt idx="2082">
                  <c:v>-4.4408921000000003E-16</c:v>
                </c:pt>
                <c:pt idx="2083" formatCode="General">
                  <c:v>0</c:v>
                </c:pt>
                <c:pt idx="2084" formatCode="General">
                  <c:v>0</c:v>
                </c:pt>
                <c:pt idx="2085" formatCode="General">
                  <c:v>0</c:v>
                </c:pt>
                <c:pt idx="2086" formatCode="General">
                  <c:v>0</c:v>
                </c:pt>
                <c:pt idx="2087" formatCode="General">
                  <c:v>0</c:v>
                </c:pt>
                <c:pt idx="2088" formatCode="General">
                  <c:v>0</c:v>
                </c:pt>
                <c:pt idx="2089" formatCode="General">
                  <c:v>0</c:v>
                </c:pt>
                <c:pt idx="2090">
                  <c:v>4.4408921000000003E-16</c:v>
                </c:pt>
                <c:pt idx="2091" formatCode="General">
                  <c:v>0</c:v>
                </c:pt>
                <c:pt idx="2092" formatCode="General">
                  <c:v>0</c:v>
                </c:pt>
                <c:pt idx="2093" formatCode="General">
                  <c:v>0</c:v>
                </c:pt>
                <c:pt idx="2094">
                  <c:v>-4.4408921000000003E-16</c:v>
                </c:pt>
                <c:pt idx="2095" formatCode="General">
                  <c:v>0</c:v>
                </c:pt>
                <c:pt idx="2096" formatCode="General">
                  <c:v>0</c:v>
                </c:pt>
                <c:pt idx="2097">
                  <c:v>4.4408921000000003E-16</c:v>
                </c:pt>
                <c:pt idx="2098" formatCode="General">
                  <c:v>0</c:v>
                </c:pt>
                <c:pt idx="2099" formatCode="General">
                  <c:v>0</c:v>
                </c:pt>
                <c:pt idx="2100">
                  <c:v>-4.4408921000000003E-16</c:v>
                </c:pt>
                <c:pt idx="2101" formatCode="General">
                  <c:v>0</c:v>
                </c:pt>
                <c:pt idx="2102" formatCode="General">
                  <c:v>0</c:v>
                </c:pt>
                <c:pt idx="2103" formatCode="General">
                  <c:v>0</c:v>
                </c:pt>
                <c:pt idx="2104" formatCode="General">
                  <c:v>0</c:v>
                </c:pt>
                <c:pt idx="2105">
                  <c:v>-4.4408921000000003E-16</c:v>
                </c:pt>
                <c:pt idx="2106" formatCode="General">
                  <c:v>0</c:v>
                </c:pt>
                <c:pt idx="2107">
                  <c:v>-4.4408921000000003E-16</c:v>
                </c:pt>
                <c:pt idx="2108" formatCode="General">
                  <c:v>0</c:v>
                </c:pt>
                <c:pt idx="2109">
                  <c:v>4.4408921000000003E-16</c:v>
                </c:pt>
                <c:pt idx="2110">
                  <c:v>-8.8817842000000006E-16</c:v>
                </c:pt>
                <c:pt idx="2111" formatCode="General">
                  <c:v>0</c:v>
                </c:pt>
                <c:pt idx="2112" formatCode="General">
                  <c:v>0</c:v>
                </c:pt>
                <c:pt idx="2113" formatCode="General">
                  <c:v>0</c:v>
                </c:pt>
                <c:pt idx="2114" formatCode="General">
                  <c:v>0</c:v>
                </c:pt>
                <c:pt idx="2115" formatCode="General">
                  <c:v>0</c:v>
                </c:pt>
                <c:pt idx="2116" formatCode="General">
                  <c:v>0</c:v>
                </c:pt>
                <c:pt idx="2117" formatCode="General">
                  <c:v>0</c:v>
                </c:pt>
                <c:pt idx="2118">
                  <c:v>-4.4408921000000003E-16</c:v>
                </c:pt>
                <c:pt idx="2119" formatCode="General">
                  <c:v>0</c:v>
                </c:pt>
                <c:pt idx="2120" formatCode="General">
                  <c:v>0</c:v>
                </c:pt>
                <c:pt idx="2121" formatCode="General">
                  <c:v>0</c:v>
                </c:pt>
                <c:pt idx="2122" formatCode="General">
                  <c:v>0</c:v>
                </c:pt>
                <c:pt idx="2123" formatCode="General">
                  <c:v>0</c:v>
                </c:pt>
                <c:pt idx="2124" formatCode="General">
                  <c:v>0</c:v>
                </c:pt>
                <c:pt idx="2125" formatCode="General">
                  <c:v>0</c:v>
                </c:pt>
                <c:pt idx="2126">
                  <c:v>-4.4408921000000003E-16</c:v>
                </c:pt>
                <c:pt idx="2127" formatCode="General">
                  <c:v>0</c:v>
                </c:pt>
                <c:pt idx="2128" formatCode="General">
                  <c:v>0</c:v>
                </c:pt>
                <c:pt idx="2129" formatCode="General">
                  <c:v>0</c:v>
                </c:pt>
                <c:pt idx="2130" formatCode="General">
                  <c:v>0</c:v>
                </c:pt>
                <c:pt idx="2131" formatCode="General">
                  <c:v>0</c:v>
                </c:pt>
                <c:pt idx="2132" formatCode="General">
                  <c:v>0</c:v>
                </c:pt>
                <c:pt idx="2133">
                  <c:v>4.4408921000000003E-16</c:v>
                </c:pt>
                <c:pt idx="2134" formatCode="General">
                  <c:v>0</c:v>
                </c:pt>
                <c:pt idx="2135" formatCode="General">
                  <c:v>0</c:v>
                </c:pt>
                <c:pt idx="2136" formatCode="General">
                  <c:v>0</c:v>
                </c:pt>
                <c:pt idx="2137" formatCode="General">
                  <c:v>0</c:v>
                </c:pt>
                <c:pt idx="2138" formatCode="General">
                  <c:v>0</c:v>
                </c:pt>
                <c:pt idx="2139" formatCode="General">
                  <c:v>0</c:v>
                </c:pt>
                <c:pt idx="2140" formatCode="General">
                  <c:v>0</c:v>
                </c:pt>
                <c:pt idx="2141" formatCode="General">
                  <c:v>0</c:v>
                </c:pt>
                <c:pt idx="2142" formatCode="General">
                  <c:v>0</c:v>
                </c:pt>
                <c:pt idx="2143" formatCode="General">
                  <c:v>0</c:v>
                </c:pt>
                <c:pt idx="2144" formatCode="General">
                  <c:v>0</c:v>
                </c:pt>
                <c:pt idx="2145" formatCode="General">
                  <c:v>0</c:v>
                </c:pt>
                <c:pt idx="2146" formatCode="General">
                  <c:v>0</c:v>
                </c:pt>
                <c:pt idx="2147" formatCode="General">
                  <c:v>0</c:v>
                </c:pt>
                <c:pt idx="2148" formatCode="General">
                  <c:v>0</c:v>
                </c:pt>
                <c:pt idx="2149" formatCode="General">
                  <c:v>0</c:v>
                </c:pt>
                <c:pt idx="2150" formatCode="General">
                  <c:v>0</c:v>
                </c:pt>
                <c:pt idx="2151" formatCode="General">
                  <c:v>0</c:v>
                </c:pt>
                <c:pt idx="2152" formatCode="General">
                  <c:v>0</c:v>
                </c:pt>
                <c:pt idx="2153" formatCode="General">
                  <c:v>0</c:v>
                </c:pt>
                <c:pt idx="2154" formatCode="General">
                  <c:v>0</c:v>
                </c:pt>
                <c:pt idx="2155" formatCode="General">
                  <c:v>0</c:v>
                </c:pt>
                <c:pt idx="2156" formatCode="General">
                  <c:v>0</c:v>
                </c:pt>
                <c:pt idx="2157" formatCode="General">
                  <c:v>0</c:v>
                </c:pt>
                <c:pt idx="2158" formatCode="General">
                  <c:v>0</c:v>
                </c:pt>
                <c:pt idx="2159" formatCode="General">
                  <c:v>0</c:v>
                </c:pt>
                <c:pt idx="2160" formatCode="General">
                  <c:v>0</c:v>
                </c:pt>
                <c:pt idx="2161" formatCode="General">
                  <c:v>0</c:v>
                </c:pt>
                <c:pt idx="2162" formatCode="General">
                  <c:v>0</c:v>
                </c:pt>
                <c:pt idx="2163" formatCode="General">
                  <c:v>0</c:v>
                </c:pt>
                <c:pt idx="2164" formatCode="General">
                  <c:v>0</c:v>
                </c:pt>
                <c:pt idx="2165">
                  <c:v>4.4408921000000003E-16</c:v>
                </c:pt>
                <c:pt idx="2166" formatCode="General">
                  <c:v>0</c:v>
                </c:pt>
                <c:pt idx="2167" formatCode="General">
                  <c:v>0</c:v>
                </c:pt>
                <c:pt idx="2168" formatCode="General">
                  <c:v>0</c:v>
                </c:pt>
                <c:pt idx="2169">
                  <c:v>-4.4408921000000003E-16</c:v>
                </c:pt>
                <c:pt idx="2170" formatCode="General">
                  <c:v>0</c:v>
                </c:pt>
                <c:pt idx="2171" formatCode="General">
                  <c:v>0</c:v>
                </c:pt>
                <c:pt idx="2172" formatCode="General">
                  <c:v>0</c:v>
                </c:pt>
                <c:pt idx="2173" formatCode="General">
                  <c:v>0</c:v>
                </c:pt>
                <c:pt idx="2174" formatCode="General">
                  <c:v>0</c:v>
                </c:pt>
                <c:pt idx="2175" formatCode="General">
                  <c:v>0</c:v>
                </c:pt>
                <c:pt idx="2176" formatCode="General">
                  <c:v>0</c:v>
                </c:pt>
                <c:pt idx="2177">
                  <c:v>4.4408921000000003E-16</c:v>
                </c:pt>
                <c:pt idx="2178" formatCode="General">
                  <c:v>0</c:v>
                </c:pt>
                <c:pt idx="2179">
                  <c:v>4.4408921000000003E-16</c:v>
                </c:pt>
                <c:pt idx="2180">
                  <c:v>-4.4408921000000003E-16</c:v>
                </c:pt>
                <c:pt idx="2181" formatCode="General">
                  <c:v>0</c:v>
                </c:pt>
                <c:pt idx="2182" formatCode="General">
                  <c:v>0</c:v>
                </c:pt>
                <c:pt idx="2183" formatCode="General">
                  <c:v>0</c:v>
                </c:pt>
                <c:pt idx="2184" formatCode="General">
                  <c:v>0</c:v>
                </c:pt>
                <c:pt idx="2185" formatCode="General">
                  <c:v>0</c:v>
                </c:pt>
                <c:pt idx="2186" formatCode="General">
                  <c:v>0</c:v>
                </c:pt>
                <c:pt idx="2187" formatCode="General">
                  <c:v>0</c:v>
                </c:pt>
                <c:pt idx="2188" formatCode="General">
                  <c:v>0</c:v>
                </c:pt>
                <c:pt idx="2189" formatCode="General">
                  <c:v>0</c:v>
                </c:pt>
                <c:pt idx="2190" formatCode="General">
                  <c:v>0</c:v>
                </c:pt>
                <c:pt idx="2191" formatCode="General">
                  <c:v>0</c:v>
                </c:pt>
                <c:pt idx="2192" formatCode="General">
                  <c:v>0</c:v>
                </c:pt>
                <c:pt idx="2193" formatCode="General">
                  <c:v>0</c:v>
                </c:pt>
                <c:pt idx="2194">
                  <c:v>4.4408921000000003E-16</c:v>
                </c:pt>
                <c:pt idx="2195" formatCode="General">
                  <c:v>0</c:v>
                </c:pt>
                <c:pt idx="2196" formatCode="General">
                  <c:v>0</c:v>
                </c:pt>
                <c:pt idx="2197" formatCode="General">
                  <c:v>0</c:v>
                </c:pt>
                <c:pt idx="2198" formatCode="General">
                  <c:v>0</c:v>
                </c:pt>
                <c:pt idx="2199" formatCode="General">
                  <c:v>0</c:v>
                </c:pt>
                <c:pt idx="2200" formatCode="General">
                  <c:v>0</c:v>
                </c:pt>
                <c:pt idx="2201" formatCode="General">
                  <c:v>0</c:v>
                </c:pt>
                <c:pt idx="2202">
                  <c:v>-4.4408921000000003E-16</c:v>
                </c:pt>
                <c:pt idx="2203" formatCode="General">
                  <c:v>0</c:v>
                </c:pt>
                <c:pt idx="2204" formatCode="General">
                  <c:v>0</c:v>
                </c:pt>
                <c:pt idx="2205">
                  <c:v>8.8817842000000006E-16</c:v>
                </c:pt>
                <c:pt idx="2206" formatCode="General">
                  <c:v>0</c:v>
                </c:pt>
                <c:pt idx="2207" formatCode="General">
                  <c:v>0</c:v>
                </c:pt>
                <c:pt idx="2208" formatCode="General">
                  <c:v>0</c:v>
                </c:pt>
                <c:pt idx="2209">
                  <c:v>4.4408921000000003E-16</c:v>
                </c:pt>
                <c:pt idx="2210">
                  <c:v>4.4408921000000003E-16</c:v>
                </c:pt>
                <c:pt idx="2211">
                  <c:v>4.4408921000000003E-16</c:v>
                </c:pt>
                <c:pt idx="2212" formatCode="General">
                  <c:v>0</c:v>
                </c:pt>
                <c:pt idx="2213">
                  <c:v>-4.4408921000000003E-16</c:v>
                </c:pt>
                <c:pt idx="2214">
                  <c:v>-4.4408921000000003E-16</c:v>
                </c:pt>
                <c:pt idx="2215">
                  <c:v>4.4408921000000003E-16</c:v>
                </c:pt>
                <c:pt idx="2216" formatCode="General">
                  <c:v>0</c:v>
                </c:pt>
                <c:pt idx="2217" formatCode="General">
                  <c:v>0</c:v>
                </c:pt>
                <c:pt idx="2218" formatCode="General">
                  <c:v>0</c:v>
                </c:pt>
                <c:pt idx="2219" formatCode="General">
                  <c:v>0</c:v>
                </c:pt>
                <c:pt idx="2220" formatCode="General">
                  <c:v>0</c:v>
                </c:pt>
                <c:pt idx="2221" formatCode="General">
                  <c:v>0</c:v>
                </c:pt>
                <c:pt idx="2222" formatCode="General">
                  <c:v>0</c:v>
                </c:pt>
                <c:pt idx="2223" formatCode="General">
                  <c:v>0</c:v>
                </c:pt>
                <c:pt idx="2224" formatCode="General">
                  <c:v>0</c:v>
                </c:pt>
                <c:pt idx="2225" formatCode="General">
                  <c:v>0</c:v>
                </c:pt>
                <c:pt idx="2226">
                  <c:v>4.4408921000000003E-16</c:v>
                </c:pt>
                <c:pt idx="2227">
                  <c:v>-4.4408921000000003E-16</c:v>
                </c:pt>
                <c:pt idx="2228" formatCode="General">
                  <c:v>0</c:v>
                </c:pt>
                <c:pt idx="2229">
                  <c:v>4.4408921000000003E-16</c:v>
                </c:pt>
                <c:pt idx="2230">
                  <c:v>4.4408921000000003E-16</c:v>
                </c:pt>
                <c:pt idx="2231" formatCode="General">
                  <c:v>0</c:v>
                </c:pt>
                <c:pt idx="2232" formatCode="General">
                  <c:v>0</c:v>
                </c:pt>
                <c:pt idx="2233" formatCode="General">
                  <c:v>0</c:v>
                </c:pt>
                <c:pt idx="2234" formatCode="General">
                  <c:v>0</c:v>
                </c:pt>
                <c:pt idx="2235">
                  <c:v>-4.4408921000000003E-16</c:v>
                </c:pt>
                <c:pt idx="2236" formatCode="General">
                  <c:v>0</c:v>
                </c:pt>
                <c:pt idx="2237">
                  <c:v>4.4408921000000003E-16</c:v>
                </c:pt>
                <c:pt idx="2238">
                  <c:v>4.4408921000000003E-16</c:v>
                </c:pt>
                <c:pt idx="2239" formatCode="General">
                  <c:v>0</c:v>
                </c:pt>
                <c:pt idx="2240">
                  <c:v>4.4408921000000003E-16</c:v>
                </c:pt>
                <c:pt idx="2241" formatCode="General">
                  <c:v>0</c:v>
                </c:pt>
                <c:pt idx="2242">
                  <c:v>4.4408921000000003E-16</c:v>
                </c:pt>
                <c:pt idx="2243">
                  <c:v>-4.4408921000000003E-16</c:v>
                </c:pt>
                <c:pt idx="2244" formatCode="General">
                  <c:v>0</c:v>
                </c:pt>
                <c:pt idx="2245">
                  <c:v>-4.4408921000000003E-16</c:v>
                </c:pt>
                <c:pt idx="2246" formatCode="General">
                  <c:v>0</c:v>
                </c:pt>
                <c:pt idx="2247" formatCode="General">
                  <c:v>0</c:v>
                </c:pt>
                <c:pt idx="2248">
                  <c:v>-4.4408921000000003E-16</c:v>
                </c:pt>
                <c:pt idx="2249">
                  <c:v>-4.4408921000000003E-16</c:v>
                </c:pt>
                <c:pt idx="2250" formatCode="General">
                  <c:v>0</c:v>
                </c:pt>
                <c:pt idx="2251">
                  <c:v>4.4408921000000003E-16</c:v>
                </c:pt>
                <c:pt idx="2252" formatCode="General">
                  <c:v>0</c:v>
                </c:pt>
                <c:pt idx="2253" formatCode="General">
                  <c:v>0</c:v>
                </c:pt>
                <c:pt idx="2254">
                  <c:v>4.4408921000000003E-16</c:v>
                </c:pt>
                <c:pt idx="2255" formatCode="General">
                  <c:v>0</c:v>
                </c:pt>
                <c:pt idx="2256" formatCode="General">
                  <c:v>0</c:v>
                </c:pt>
                <c:pt idx="2257" formatCode="General">
                  <c:v>0</c:v>
                </c:pt>
                <c:pt idx="2258" formatCode="General">
                  <c:v>0</c:v>
                </c:pt>
                <c:pt idx="2259">
                  <c:v>4.4408921000000003E-16</c:v>
                </c:pt>
                <c:pt idx="2260" formatCode="General">
                  <c:v>0</c:v>
                </c:pt>
                <c:pt idx="2261" formatCode="General">
                  <c:v>0</c:v>
                </c:pt>
                <c:pt idx="2262" formatCode="General">
                  <c:v>0</c:v>
                </c:pt>
                <c:pt idx="2263">
                  <c:v>4.4408921000000003E-16</c:v>
                </c:pt>
                <c:pt idx="2264" formatCode="General">
                  <c:v>0</c:v>
                </c:pt>
                <c:pt idx="2265" formatCode="General">
                  <c:v>0</c:v>
                </c:pt>
                <c:pt idx="2266" formatCode="General">
                  <c:v>0</c:v>
                </c:pt>
                <c:pt idx="2267" formatCode="General">
                  <c:v>0</c:v>
                </c:pt>
                <c:pt idx="2268" formatCode="General">
                  <c:v>0</c:v>
                </c:pt>
                <c:pt idx="2269" formatCode="General">
                  <c:v>0</c:v>
                </c:pt>
                <c:pt idx="2270" formatCode="General">
                  <c:v>0</c:v>
                </c:pt>
                <c:pt idx="2271" formatCode="General">
                  <c:v>0</c:v>
                </c:pt>
                <c:pt idx="2272" formatCode="General">
                  <c:v>0</c:v>
                </c:pt>
                <c:pt idx="2273">
                  <c:v>-2.2204460500000001E-16</c:v>
                </c:pt>
                <c:pt idx="2274" formatCode="General">
                  <c:v>0</c:v>
                </c:pt>
                <c:pt idx="2275" formatCode="General">
                  <c:v>0</c:v>
                </c:pt>
                <c:pt idx="2276" formatCode="General">
                  <c:v>0</c:v>
                </c:pt>
                <c:pt idx="2277">
                  <c:v>-2.2204460500000001E-16</c:v>
                </c:pt>
                <c:pt idx="2278" formatCode="General">
                  <c:v>0</c:v>
                </c:pt>
                <c:pt idx="2279" formatCode="General">
                  <c:v>0</c:v>
                </c:pt>
                <c:pt idx="2280">
                  <c:v>2.2204460500000001E-16</c:v>
                </c:pt>
                <c:pt idx="2281" formatCode="General">
                  <c:v>0</c:v>
                </c:pt>
                <c:pt idx="2282" formatCode="General">
                  <c:v>0</c:v>
                </c:pt>
                <c:pt idx="2283" formatCode="General">
                  <c:v>0</c:v>
                </c:pt>
                <c:pt idx="2284" formatCode="General">
                  <c:v>0</c:v>
                </c:pt>
                <c:pt idx="2285">
                  <c:v>-6.6613381500000004E-16</c:v>
                </c:pt>
                <c:pt idx="2286" formatCode="General">
                  <c:v>0</c:v>
                </c:pt>
                <c:pt idx="2287" formatCode="General">
                  <c:v>0</c:v>
                </c:pt>
                <c:pt idx="2288">
                  <c:v>-4.4408921000000003E-16</c:v>
                </c:pt>
                <c:pt idx="2289" formatCode="General">
                  <c:v>0</c:v>
                </c:pt>
                <c:pt idx="2290" formatCode="General">
                  <c:v>0</c:v>
                </c:pt>
                <c:pt idx="2291" formatCode="General">
                  <c:v>0</c:v>
                </c:pt>
                <c:pt idx="2292" formatCode="General">
                  <c:v>0</c:v>
                </c:pt>
                <c:pt idx="2293" formatCode="General">
                  <c:v>0</c:v>
                </c:pt>
                <c:pt idx="2294" formatCode="General">
                  <c:v>0</c:v>
                </c:pt>
                <c:pt idx="2295">
                  <c:v>4.4408921000000003E-16</c:v>
                </c:pt>
                <c:pt idx="2296" formatCode="General">
                  <c:v>0</c:v>
                </c:pt>
                <c:pt idx="2297" formatCode="General">
                  <c:v>0</c:v>
                </c:pt>
                <c:pt idx="2298">
                  <c:v>-4.4408921000000003E-16</c:v>
                </c:pt>
                <c:pt idx="2299" formatCode="General">
                  <c:v>0</c:v>
                </c:pt>
                <c:pt idx="2300" formatCode="General">
                  <c:v>0</c:v>
                </c:pt>
                <c:pt idx="2301" formatCode="General">
                  <c:v>0</c:v>
                </c:pt>
                <c:pt idx="2302" formatCode="General">
                  <c:v>0</c:v>
                </c:pt>
                <c:pt idx="2303" formatCode="General">
                  <c:v>0</c:v>
                </c:pt>
                <c:pt idx="2304" formatCode="General">
                  <c:v>0</c:v>
                </c:pt>
                <c:pt idx="2305">
                  <c:v>-4.4408921000000003E-16</c:v>
                </c:pt>
                <c:pt idx="2306" formatCode="General">
                  <c:v>0</c:v>
                </c:pt>
                <c:pt idx="2307" formatCode="General">
                  <c:v>0</c:v>
                </c:pt>
                <c:pt idx="2308" formatCode="General">
                  <c:v>0</c:v>
                </c:pt>
                <c:pt idx="2309" formatCode="General">
                  <c:v>0</c:v>
                </c:pt>
                <c:pt idx="2310" formatCode="General">
                  <c:v>0</c:v>
                </c:pt>
                <c:pt idx="2311" formatCode="General">
                  <c:v>0</c:v>
                </c:pt>
                <c:pt idx="2312" formatCode="General">
                  <c:v>0</c:v>
                </c:pt>
                <c:pt idx="2313">
                  <c:v>4.4408921000000003E-16</c:v>
                </c:pt>
                <c:pt idx="2314" formatCode="General">
                  <c:v>0</c:v>
                </c:pt>
                <c:pt idx="2315" formatCode="General">
                  <c:v>0</c:v>
                </c:pt>
                <c:pt idx="2316" formatCode="General">
                  <c:v>0</c:v>
                </c:pt>
                <c:pt idx="2317" formatCode="General">
                  <c:v>0</c:v>
                </c:pt>
                <c:pt idx="2318" formatCode="General">
                  <c:v>0</c:v>
                </c:pt>
                <c:pt idx="2319" formatCode="General">
                  <c:v>0</c:v>
                </c:pt>
                <c:pt idx="2320" formatCode="General">
                  <c:v>0</c:v>
                </c:pt>
                <c:pt idx="2321">
                  <c:v>4.4408921000000003E-16</c:v>
                </c:pt>
                <c:pt idx="2322" formatCode="General">
                  <c:v>0</c:v>
                </c:pt>
                <c:pt idx="2323">
                  <c:v>4.4408921000000003E-16</c:v>
                </c:pt>
                <c:pt idx="2324" formatCode="General">
                  <c:v>0</c:v>
                </c:pt>
                <c:pt idx="2325">
                  <c:v>-4.4408921000000003E-16</c:v>
                </c:pt>
                <c:pt idx="2326" formatCode="General">
                  <c:v>0</c:v>
                </c:pt>
                <c:pt idx="2327">
                  <c:v>4.4408921000000003E-16</c:v>
                </c:pt>
                <c:pt idx="2328" formatCode="General">
                  <c:v>0</c:v>
                </c:pt>
                <c:pt idx="2329" formatCode="General">
                  <c:v>0</c:v>
                </c:pt>
                <c:pt idx="2330" formatCode="General">
                  <c:v>0</c:v>
                </c:pt>
                <c:pt idx="2331" formatCode="General">
                  <c:v>0</c:v>
                </c:pt>
                <c:pt idx="2332" formatCode="General">
                  <c:v>0</c:v>
                </c:pt>
                <c:pt idx="2333">
                  <c:v>4.4408921000000003E-16</c:v>
                </c:pt>
                <c:pt idx="2334">
                  <c:v>4.4408921000000003E-16</c:v>
                </c:pt>
                <c:pt idx="2335" formatCode="General">
                  <c:v>0</c:v>
                </c:pt>
                <c:pt idx="2336">
                  <c:v>4.4408921000000003E-16</c:v>
                </c:pt>
                <c:pt idx="2337" formatCode="General">
                  <c:v>0</c:v>
                </c:pt>
                <c:pt idx="2338">
                  <c:v>2.2204460500000001E-16</c:v>
                </c:pt>
                <c:pt idx="2339" formatCode="General">
                  <c:v>0</c:v>
                </c:pt>
                <c:pt idx="2340" formatCode="General">
                  <c:v>0</c:v>
                </c:pt>
                <c:pt idx="2341" formatCode="General">
                  <c:v>0</c:v>
                </c:pt>
                <c:pt idx="2342">
                  <c:v>-6.6613381500000004E-16</c:v>
                </c:pt>
                <c:pt idx="2343">
                  <c:v>4.4408921000000003E-16</c:v>
                </c:pt>
                <c:pt idx="2344">
                  <c:v>-2.2204460500000001E-16</c:v>
                </c:pt>
                <c:pt idx="2345">
                  <c:v>2.2204460500000001E-16</c:v>
                </c:pt>
                <c:pt idx="2346" formatCode="General">
                  <c:v>0</c:v>
                </c:pt>
                <c:pt idx="2347" formatCode="General">
                  <c:v>0</c:v>
                </c:pt>
                <c:pt idx="2348" formatCode="General">
                  <c:v>0</c:v>
                </c:pt>
                <c:pt idx="2349" formatCode="General">
                  <c:v>0</c:v>
                </c:pt>
                <c:pt idx="2350">
                  <c:v>-2.2204460500000001E-16</c:v>
                </c:pt>
                <c:pt idx="2351" formatCode="General">
                  <c:v>0</c:v>
                </c:pt>
                <c:pt idx="2352" formatCode="General">
                  <c:v>0</c:v>
                </c:pt>
                <c:pt idx="2353" formatCode="General">
                  <c:v>0</c:v>
                </c:pt>
                <c:pt idx="2354" formatCode="General">
                  <c:v>0</c:v>
                </c:pt>
                <c:pt idx="2355" formatCode="General">
                  <c:v>0</c:v>
                </c:pt>
                <c:pt idx="2356" formatCode="General">
                  <c:v>0</c:v>
                </c:pt>
                <c:pt idx="2357">
                  <c:v>4.4408921000000003E-16</c:v>
                </c:pt>
                <c:pt idx="2358" formatCode="General">
                  <c:v>0</c:v>
                </c:pt>
                <c:pt idx="2359" formatCode="General">
                  <c:v>0</c:v>
                </c:pt>
                <c:pt idx="2360" formatCode="General">
                  <c:v>0</c:v>
                </c:pt>
                <c:pt idx="2361">
                  <c:v>-4.4408921000000003E-16</c:v>
                </c:pt>
                <c:pt idx="2362" formatCode="General">
                  <c:v>0</c:v>
                </c:pt>
                <c:pt idx="2363" formatCode="General">
                  <c:v>0</c:v>
                </c:pt>
                <c:pt idx="2364">
                  <c:v>-4.4408921000000003E-16</c:v>
                </c:pt>
                <c:pt idx="2365" formatCode="General">
                  <c:v>0</c:v>
                </c:pt>
                <c:pt idx="2366" formatCode="General">
                  <c:v>0</c:v>
                </c:pt>
                <c:pt idx="2367" formatCode="General">
                  <c:v>0</c:v>
                </c:pt>
                <c:pt idx="2368">
                  <c:v>-8.8817842000000006E-16</c:v>
                </c:pt>
                <c:pt idx="2369" formatCode="General">
                  <c:v>0</c:v>
                </c:pt>
                <c:pt idx="2370" formatCode="General">
                  <c:v>0</c:v>
                </c:pt>
                <c:pt idx="2371" formatCode="General">
                  <c:v>0</c:v>
                </c:pt>
                <c:pt idx="2372" formatCode="General">
                  <c:v>0</c:v>
                </c:pt>
                <c:pt idx="2373" formatCode="General">
                  <c:v>0</c:v>
                </c:pt>
                <c:pt idx="2374" formatCode="General">
                  <c:v>0</c:v>
                </c:pt>
                <c:pt idx="2375" formatCode="General">
                  <c:v>0</c:v>
                </c:pt>
                <c:pt idx="2376" formatCode="General">
                  <c:v>0</c:v>
                </c:pt>
                <c:pt idx="2377" formatCode="General">
                  <c:v>0</c:v>
                </c:pt>
                <c:pt idx="2378" formatCode="General">
                  <c:v>0</c:v>
                </c:pt>
                <c:pt idx="2379" formatCode="General">
                  <c:v>0</c:v>
                </c:pt>
                <c:pt idx="2380" formatCode="General">
                  <c:v>0</c:v>
                </c:pt>
                <c:pt idx="2381" formatCode="General">
                  <c:v>0</c:v>
                </c:pt>
                <c:pt idx="2382" formatCode="General">
                  <c:v>0</c:v>
                </c:pt>
                <c:pt idx="2383" formatCode="General">
                  <c:v>0</c:v>
                </c:pt>
                <c:pt idx="2384" formatCode="General">
                  <c:v>0</c:v>
                </c:pt>
                <c:pt idx="2385" formatCode="General">
                  <c:v>0</c:v>
                </c:pt>
                <c:pt idx="2386" formatCode="General">
                  <c:v>0</c:v>
                </c:pt>
                <c:pt idx="2387">
                  <c:v>4.4408921000000003E-16</c:v>
                </c:pt>
                <c:pt idx="2388">
                  <c:v>4.4408921000000003E-16</c:v>
                </c:pt>
                <c:pt idx="2389" formatCode="General">
                  <c:v>0</c:v>
                </c:pt>
                <c:pt idx="2390" formatCode="General">
                  <c:v>0</c:v>
                </c:pt>
                <c:pt idx="2391" formatCode="General">
                  <c:v>0</c:v>
                </c:pt>
                <c:pt idx="2392" formatCode="General">
                  <c:v>0</c:v>
                </c:pt>
                <c:pt idx="2393" formatCode="General">
                  <c:v>0</c:v>
                </c:pt>
                <c:pt idx="2394" formatCode="General">
                  <c:v>0</c:v>
                </c:pt>
                <c:pt idx="2395">
                  <c:v>-4.4408921000000003E-16</c:v>
                </c:pt>
                <c:pt idx="2396" formatCode="General">
                  <c:v>0</c:v>
                </c:pt>
                <c:pt idx="2397" formatCode="General">
                  <c:v>0</c:v>
                </c:pt>
                <c:pt idx="2398" formatCode="General">
                  <c:v>0</c:v>
                </c:pt>
                <c:pt idx="2399" formatCode="General">
                  <c:v>0</c:v>
                </c:pt>
                <c:pt idx="2400" formatCode="General">
                  <c:v>0</c:v>
                </c:pt>
                <c:pt idx="2401" formatCode="General">
                  <c:v>0</c:v>
                </c:pt>
                <c:pt idx="2402" formatCode="General">
                  <c:v>0</c:v>
                </c:pt>
                <c:pt idx="2403" formatCode="General">
                  <c:v>0</c:v>
                </c:pt>
                <c:pt idx="2404" formatCode="General">
                  <c:v>0</c:v>
                </c:pt>
                <c:pt idx="2405" formatCode="General">
                  <c:v>0</c:v>
                </c:pt>
                <c:pt idx="2406" formatCode="General">
                  <c:v>0</c:v>
                </c:pt>
                <c:pt idx="2407" formatCode="General">
                  <c:v>0</c:v>
                </c:pt>
                <c:pt idx="2408">
                  <c:v>-4.4408921000000003E-16</c:v>
                </c:pt>
                <c:pt idx="2409" formatCode="General">
                  <c:v>0</c:v>
                </c:pt>
                <c:pt idx="2410" formatCode="General">
                  <c:v>0</c:v>
                </c:pt>
                <c:pt idx="2411" formatCode="General">
                  <c:v>0</c:v>
                </c:pt>
                <c:pt idx="2412" formatCode="General">
                  <c:v>0</c:v>
                </c:pt>
                <c:pt idx="2413" formatCode="General">
                  <c:v>0</c:v>
                </c:pt>
                <c:pt idx="2414" formatCode="General">
                  <c:v>0</c:v>
                </c:pt>
                <c:pt idx="2415" formatCode="General">
                  <c:v>0</c:v>
                </c:pt>
                <c:pt idx="2416" formatCode="General">
                  <c:v>0</c:v>
                </c:pt>
                <c:pt idx="2417">
                  <c:v>4.4408921000000003E-16</c:v>
                </c:pt>
                <c:pt idx="2418" formatCode="General">
                  <c:v>0</c:v>
                </c:pt>
                <c:pt idx="2419" formatCode="General">
                  <c:v>0</c:v>
                </c:pt>
                <c:pt idx="2420">
                  <c:v>-8.8817842000000006E-16</c:v>
                </c:pt>
                <c:pt idx="2421">
                  <c:v>4.4408921000000003E-16</c:v>
                </c:pt>
                <c:pt idx="2422" formatCode="General">
                  <c:v>0</c:v>
                </c:pt>
                <c:pt idx="2423" formatCode="General">
                  <c:v>0</c:v>
                </c:pt>
                <c:pt idx="2424" formatCode="General">
                  <c:v>0</c:v>
                </c:pt>
                <c:pt idx="2425" formatCode="General">
                  <c:v>0</c:v>
                </c:pt>
                <c:pt idx="2426" formatCode="General">
                  <c:v>0</c:v>
                </c:pt>
                <c:pt idx="2427" formatCode="General">
                  <c:v>0</c:v>
                </c:pt>
                <c:pt idx="2428" formatCode="General">
                  <c:v>0</c:v>
                </c:pt>
                <c:pt idx="2429">
                  <c:v>-4.4408921000000003E-16</c:v>
                </c:pt>
                <c:pt idx="2430" formatCode="General">
                  <c:v>0</c:v>
                </c:pt>
                <c:pt idx="2431">
                  <c:v>-4.4408921000000003E-16</c:v>
                </c:pt>
                <c:pt idx="2432" formatCode="General">
                  <c:v>0</c:v>
                </c:pt>
                <c:pt idx="2433" formatCode="General">
                  <c:v>0</c:v>
                </c:pt>
                <c:pt idx="2434" formatCode="General">
                  <c:v>0</c:v>
                </c:pt>
                <c:pt idx="2435" formatCode="General">
                  <c:v>0</c:v>
                </c:pt>
                <c:pt idx="2436" formatCode="General">
                  <c:v>0</c:v>
                </c:pt>
                <c:pt idx="2437" formatCode="General">
                  <c:v>0</c:v>
                </c:pt>
                <c:pt idx="2438" formatCode="General">
                  <c:v>0</c:v>
                </c:pt>
                <c:pt idx="2439" formatCode="General">
                  <c:v>0</c:v>
                </c:pt>
                <c:pt idx="2440" formatCode="General">
                  <c:v>0</c:v>
                </c:pt>
                <c:pt idx="2441" formatCode="General">
                  <c:v>0</c:v>
                </c:pt>
                <c:pt idx="2442" formatCode="General">
                  <c:v>0</c:v>
                </c:pt>
                <c:pt idx="2443" formatCode="General">
                  <c:v>0</c:v>
                </c:pt>
                <c:pt idx="2444" formatCode="General">
                  <c:v>0</c:v>
                </c:pt>
                <c:pt idx="2445" formatCode="General">
                  <c:v>0</c:v>
                </c:pt>
                <c:pt idx="2446" formatCode="General">
                  <c:v>0</c:v>
                </c:pt>
                <c:pt idx="2447" formatCode="General">
                  <c:v>0</c:v>
                </c:pt>
                <c:pt idx="2448" formatCode="General">
                  <c:v>0</c:v>
                </c:pt>
                <c:pt idx="2449">
                  <c:v>4.4408921000000003E-16</c:v>
                </c:pt>
                <c:pt idx="2450" formatCode="General">
                  <c:v>0</c:v>
                </c:pt>
                <c:pt idx="2451">
                  <c:v>4.4408921000000003E-16</c:v>
                </c:pt>
                <c:pt idx="2452" formatCode="General">
                  <c:v>0</c:v>
                </c:pt>
                <c:pt idx="2453" formatCode="General">
                  <c:v>0</c:v>
                </c:pt>
                <c:pt idx="2454">
                  <c:v>4.4408921000000003E-16</c:v>
                </c:pt>
                <c:pt idx="2455">
                  <c:v>-4.4408921000000003E-16</c:v>
                </c:pt>
                <c:pt idx="2456" formatCode="General">
                  <c:v>0</c:v>
                </c:pt>
                <c:pt idx="2457" formatCode="General">
                  <c:v>0</c:v>
                </c:pt>
                <c:pt idx="2458" formatCode="General">
                  <c:v>0</c:v>
                </c:pt>
                <c:pt idx="2459" formatCode="General">
                  <c:v>0</c:v>
                </c:pt>
                <c:pt idx="2460" formatCode="General">
                  <c:v>0</c:v>
                </c:pt>
                <c:pt idx="2461" formatCode="General">
                  <c:v>0</c:v>
                </c:pt>
                <c:pt idx="2462" formatCode="General">
                  <c:v>0</c:v>
                </c:pt>
                <c:pt idx="2463" formatCode="General">
                  <c:v>0</c:v>
                </c:pt>
                <c:pt idx="2464" formatCode="General">
                  <c:v>0</c:v>
                </c:pt>
                <c:pt idx="2465" formatCode="General">
                  <c:v>0</c:v>
                </c:pt>
                <c:pt idx="2466" formatCode="General">
                  <c:v>0</c:v>
                </c:pt>
                <c:pt idx="2467" formatCode="General">
                  <c:v>0</c:v>
                </c:pt>
                <c:pt idx="2468" formatCode="General">
                  <c:v>0</c:v>
                </c:pt>
                <c:pt idx="2469">
                  <c:v>-8.8817842000000006E-16</c:v>
                </c:pt>
                <c:pt idx="2470" formatCode="General">
                  <c:v>0</c:v>
                </c:pt>
                <c:pt idx="2471">
                  <c:v>4.4408921000000003E-16</c:v>
                </c:pt>
                <c:pt idx="2472" formatCode="General">
                  <c:v>0</c:v>
                </c:pt>
                <c:pt idx="2473" formatCode="General">
                  <c:v>0</c:v>
                </c:pt>
                <c:pt idx="2474" formatCode="General">
                  <c:v>0</c:v>
                </c:pt>
                <c:pt idx="2475" formatCode="General">
                  <c:v>0</c:v>
                </c:pt>
                <c:pt idx="2476" formatCode="General">
                  <c:v>0</c:v>
                </c:pt>
                <c:pt idx="2477" formatCode="General">
                  <c:v>0</c:v>
                </c:pt>
                <c:pt idx="2478">
                  <c:v>-4.4408921000000003E-16</c:v>
                </c:pt>
                <c:pt idx="2479">
                  <c:v>4.4408921000000003E-16</c:v>
                </c:pt>
                <c:pt idx="2480" formatCode="General">
                  <c:v>0</c:v>
                </c:pt>
                <c:pt idx="2481" formatCode="General">
                  <c:v>0</c:v>
                </c:pt>
                <c:pt idx="2482" formatCode="General">
                  <c:v>0</c:v>
                </c:pt>
                <c:pt idx="2483" formatCode="General">
                  <c:v>0</c:v>
                </c:pt>
                <c:pt idx="2484" formatCode="General">
                  <c:v>0</c:v>
                </c:pt>
                <c:pt idx="2485">
                  <c:v>-4.4408921000000003E-16</c:v>
                </c:pt>
                <c:pt idx="2486">
                  <c:v>-4.4408921000000003E-16</c:v>
                </c:pt>
                <c:pt idx="2487" formatCode="General">
                  <c:v>0</c:v>
                </c:pt>
                <c:pt idx="2488" formatCode="General">
                  <c:v>0</c:v>
                </c:pt>
                <c:pt idx="2489" formatCode="General">
                  <c:v>0</c:v>
                </c:pt>
                <c:pt idx="2490" formatCode="General">
                  <c:v>0</c:v>
                </c:pt>
                <c:pt idx="2491" formatCode="General">
                  <c:v>0</c:v>
                </c:pt>
                <c:pt idx="2492" formatCode="General">
                  <c:v>0</c:v>
                </c:pt>
                <c:pt idx="2493" formatCode="General">
                  <c:v>0</c:v>
                </c:pt>
                <c:pt idx="2494" formatCode="General">
                  <c:v>0</c:v>
                </c:pt>
                <c:pt idx="2495" formatCode="General">
                  <c:v>0</c:v>
                </c:pt>
                <c:pt idx="2496" formatCode="General">
                  <c:v>0</c:v>
                </c:pt>
                <c:pt idx="2497">
                  <c:v>-4.4408921000000003E-16</c:v>
                </c:pt>
                <c:pt idx="2498" formatCode="General">
                  <c:v>0</c:v>
                </c:pt>
                <c:pt idx="2499" formatCode="General">
                  <c:v>0</c:v>
                </c:pt>
                <c:pt idx="2500" formatCode="General">
                  <c:v>0</c:v>
                </c:pt>
                <c:pt idx="2501" formatCode="General">
                  <c:v>0</c:v>
                </c:pt>
                <c:pt idx="2502" formatCode="General">
                  <c:v>0</c:v>
                </c:pt>
                <c:pt idx="2503" formatCode="General">
                  <c:v>0</c:v>
                </c:pt>
                <c:pt idx="2504">
                  <c:v>4.4408921000000003E-16</c:v>
                </c:pt>
                <c:pt idx="2505" formatCode="General">
                  <c:v>0</c:v>
                </c:pt>
                <c:pt idx="2506">
                  <c:v>-4.4408921000000003E-16</c:v>
                </c:pt>
                <c:pt idx="2507" formatCode="General">
                  <c:v>0</c:v>
                </c:pt>
                <c:pt idx="2508" formatCode="General">
                  <c:v>0</c:v>
                </c:pt>
                <c:pt idx="2509" formatCode="General">
                  <c:v>0</c:v>
                </c:pt>
                <c:pt idx="2510" formatCode="General">
                  <c:v>0</c:v>
                </c:pt>
                <c:pt idx="2511" formatCode="General">
                  <c:v>0</c:v>
                </c:pt>
                <c:pt idx="2512" formatCode="General">
                  <c:v>0</c:v>
                </c:pt>
                <c:pt idx="2513">
                  <c:v>4.4408921000000003E-16</c:v>
                </c:pt>
                <c:pt idx="2514" formatCode="General">
                  <c:v>0</c:v>
                </c:pt>
                <c:pt idx="2515" formatCode="General">
                  <c:v>0</c:v>
                </c:pt>
                <c:pt idx="2516" formatCode="General">
                  <c:v>0</c:v>
                </c:pt>
                <c:pt idx="2517" formatCode="General">
                  <c:v>0</c:v>
                </c:pt>
                <c:pt idx="2518" formatCode="General">
                  <c:v>0</c:v>
                </c:pt>
                <c:pt idx="2519" formatCode="General">
                  <c:v>0</c:v>
                </c:pt>
                <c:pt idx="2520" formatCode="General">
                  <c:v>0</c:v>
                </c:pt>
                <c:pt idx="2521" formatCode="General">
                  <c:v>0</c:v>
                </c:pt>
                <c:pt idx="2522" formatCode="General">
                  <c:v>0</c:v>
                </c:pt>
                <c:pt idx="2523">
                  <c:v>-4.4408921000000003E-16</c:v>
                </c:pt>
                <c:pt idx="2524" formatCode="General">
                  <c:v>0</c:v>
                </c:pt>
                <c:pt idx="2525" formatCode="General">
                  <c:v>0</c:v>
                </c:pt>
                <c:pt idx="2526" formatCode="General">
                  <c:v>0</c:v>
                </c:pt>
                <c:pt idx="2527" formatCode="General">
                  <c:v>0</c:v>
                </c:pt>
                <c:pt idx="2528">
                  <c:v>4.4408921000000003E-16</c:v>
                </c:pt>
                <c:pt idx="2529" formatCode="General">
                  <c:v>0</c:v>
                </c:pt>
                <c:pt idx="2530" formatCode="General">
                  <c:v>0</c:v>
                </c:pt>
                <c:pt idx="2531" formatCode="General">
                  <c:v>0</c:v>
                </c:pt>
                <c:pt idx="2532" formatCode="General">
                  <c:v>0</c:v>
                </c:pt>
                <c:pt idx="2533" formatCode="General">
                  <c:v>0</c:v>
                </c:pt>
                <c:pt idx="2534">
                  <c:v>-4.4408921000000003E-16</c:v>
                </c:pt>
                <c:pt idx="2535" formatCode="General">
                  <c:v>0</c:v>
                </c:pt>
                <c:pt idx="2536" formatCode="General">
                  <c:v>0</c:v>
                </c:pt>
                <c:pt idx="2537" formatCode="General">
                  <c:v>0</c:v>
                </c:pt>
                <c:pt idx="2538" formatCode="General">
                  <c:v>0</c:v>
                </c:pt>
                <c:pt idx="2539">
                  <c:v>4.4408921000000003E-16</c:v>
                </c:pt>
                <c:pt idx="2540">
                  <c:v>4.4408921000000003E-16</c:v>
                </c:pt>
                <c:pt idx="2541">
                  <c:v>4.4408921000000003E-16</c:v>
                </c:pt>
                <c:pt idx="2542" formatCode="General">
                  <c:v>0</c:v>
                </c:pt>
                <c:pt idx="2543" formatCode="General">
                  <c:v>0</c:v>
                </c:pt>
                <c:pt idx="2544" formatCode="General">
                  <c:v>0</c:v>
                </c:pt>
                <c:pt idx="2545" formatCode="General">
                  <c:v>0</c:v>
                </c:pt>
                <c:pt idx="2546" formatCode="General">
                  <c:v>0</c:v>
                </c:pt>
                <c:pt idx="2547" formatCode="General">
                  <c:v>0</c:v>
                </c:pt>
                <c:pt idx="2548" formatCode="General">
                  <c:v>0</c:v>
                </c:pt>
                <c:pt idx="2549">
                  <c:v>-4.4408921000000003E-16</c:v>
                </c:pt>
                <c:pt idx="2550" formatCode="General">
                  <c:v>0</c:v>
                </c:pt>
                <c:pt idx="2551" formatCode="General">
                  <c:v>0</c:v>
                </c:pt>
                <c:pt idx="2552" formatCode="General">
                  <c:v>0</c:v>
                </c:pt>
                <c:pt idx="2553">
                  <c:v>-4.4408921000000003E-16</c:v>
                </c:pt>
                <c:pt idx="2554" formatCode="General">
                  <c:v>0</c:v>
                </c:pt>
                <c:pt idx="2555" formatCode="General">
                  <c:v>0</c:v>
                </c:pt>
                <c:pt idx="2556" formatCode="General">
                  <c:v>0</c:v>
                </c:pt>
                <c:pt idx="2557" formatCode="General">
                  <c:v>0</c:v>
                </c:pt>
                <c:pt idx="2558" formatCode="General">
                  <c:v>0</c:v>
                </c:pt>
                <c:pt idx="2559" formatCode="General">
                  <c:v>0</c:v>
                </c:pt>
                <c:pt idx="2560" formatCode="General">
                  <c:v>0</c:v>
                </c:pt>
                <c:pt idx="2561" formatCode="General">
                  <c:v>0</c:v>
                </c:pt>
                <c:pt idx="2562" formatCode="General">
                  <c:v>0</c:v>
                </c:pt>
                <c:pt idx="2563" formatCode="General">
                  <c:v>0</c:v>
                </c:pt>
                <c:pt idx="2564" formatCode="General">
                  <c:v>0</c:v>
                </c:pt>
                <c:pt idx="2565">
                  <c:v>-4.4408921000000003E-16</c:v>
                </c:pt>
                <c:pt idx="2566" formatCode="General">
                  <c:v>0</c:v>
                </c:pt>
                <c:pt idx="2567" formatCode="General">
                  <c:v>0</c:v>
                </c:pt>
                <c:pt idx="2568" formatCode="General">
                  <c:v>0</c:v>
                </c:pt>
                <c:pt idx="2569">
                  <c:v>-4.4408921000000003E-16</c:v>
                </c:pt>
                <c:pt idx="2570">
                  <c:v>-4.4408921000000003E-16</c:v>
                </c:pt>
                <c:pt idx="2571" formatCode="General">
                  <c:v>0</c:v>
                </c:pt>
                <c:pt idx="2572" formatCode="General">
                  <c:v>0</c:v>
                </c:pt>
                <c:pt idx="2573" formatCode="General">
                  <c:v>0</c:v>
                </c:pt>
                <c:pt idx="2574">
                  <c:v>4.4408921000000003E-16</c:v>
                </c:pt>
                <c:pt idx="2575" formatCode="General">
                  <c:v>0</c:v>
                </c:pt>
                <c:pt idx="2576" formatCode="General">
                  <c:v>0</c:v>
                </c:pt>
                <c:pt idx="2577" formatCode="General">
                  <c:v>0</c:v>
                </c:pt>
                <c:pt idx="2578" formatCode="General">
                  <c:v>0</c:v>
                </c:pt>
                <c:pt idx="2579">
                  <c:v>-4.4408921000000003E-16</c:v>
                </c:pt>
                <c:pt idx="2580" formatCode="General">
                  <c:v>0</c:v>
                </c:pt>
                <c:pt idx="2581" formatCode="General">
                  <c:v>0</c:v>
                </c:pt>
                <c:pt idx="2582" formatCode="General">
                  <c:v>0</c:v>
                </c:pt>
                <c:pt idx="2583" formatCode="General">
                  <c:v>0</c:v>
                </c:pt>
                <c:pt idx="2584" formatCode="General">
                  <c:v>0</c:v>
                </c:pt>
                <c:pt idx="2585">
                  <c:v>8.8817842000000006E-16</c:v>
                </c:pt>
                <c:pt idx="2586">
                  <c:v>4.4408921000000003E-16</c:v>
                </c:pt>
                <c:pt idx="2587">
                  <c:v>-4.4408921000000003E-16</c:v>
                </c:pt>
                <c:pt idx="2588" formatCode="General">
                  <c:v>0</c:v>
                </c:pt>
                <c:pt idx="2589" formatCode="General">
                  <c:v>0</c:v>
                </c:pt>
                <c:pt idx="2590" formatCode="General">
                  <c:v>0</c:v>
                </c:pt>
                <c:pt idx="2591" formatCode="General">
                  <c:v>0</c:v>
                </c:pt>
                <c:pt idx="2592" formatCode="General">
                  <c:v>0</c:v>
                </c:pt>
                <c:pt idx="2593" formatCode="General">
                  <c:v>0</c:v>
                </c:pt>
                <c:pt idx="2594" formatCode="General">
                  <c:v>0</c:v>
                </c:pt>
                <c:pt idx="2595" formatCode="General">
                  <c:v>0</c:v>
                </c:pt>
                <c:pt idx="2596" formatCode="General">
                  <c:v>0</c:v>
                </c:pt>
                <c:pt idx="2597" formatCode="General">
                  <c:v>0</c:v>
                </c:pt>
                <c:pt idx="2598" formatCode="General">
                  <c:v>0</c:v>
                </c:pt>
                <c:pt idx="2599" formatCode="General">
                  <c:v>0</c:v>
                </c:pt>
                <c:pt idx="2600" formatCode="General">
                  <c:v>0</c:v>
                </c:pt>
                <c:pt idx="2601" formatCode="General">
                  <c:v>0</c:v>
                </c:pt>
                <c:pt idx="2602" formatCode="General">
                  <c:v>0</c:v>
                </c:pt>
                <c:pt idx="2603" formatCode="General">
                  <c:v>0</c:v>
                </c:pt>
                <c:pt idx="2604" formatCode="General">
                  <c:v>0</c:v>
                </c:pt>
                <c:pt idx="2605" formatCode="General">
                  <c:v>0</c:v>
                </c:pt>
                <c:pt idx="2606" formatCode="General">
                  <c:v>0</c:v>
                </c:pt>
                <c:pt idx="2607" formatCode="General">
                  <c:v>0</c:v>
                </c:pt>
                <c:pt idx="2608">
                  <c:v>-8.8817842000000006E-16</c:v>
                </c:pt>
                <c:pt idx="2609">
                  <c:v>-4.4408921000000003E-16</c:v>
                </c:pt>
                <c:pt idx="2610" formatCode="General">
                  <c:v>0</c:v>
                </c:pt>
                <c:pt idx="2611">
                  <c:v>4.4408921000000003E-16</c:v>
                </c:pt>
                <c:pt idx="2612" formatCode="General">
                  <c:v>0</c:v>
                </c:pt>
                <c:pt idx="2613" formatCode="General">
                  <c:v>0</c:v>
                </c:pt>
                <c:pt idx="2614" formatCode="General">
                  <c:v>0</c:v>
                </c:pt>
                <c:pt idx="2615" formatCode="General">
                  <c:v>0</c:v>
                </c:pt>
                <c:pt idx="2616" formatCode="General">
                  <c:v>0</c:v>
                </c:pt>
                <c:pt idx="2617">
                  <c:v>4.4408921000000003E-16</c:v>
                </c:pt>
                <c:pt idx="2618">
                  <c:v>4.4408921000000003E-16</c:v>
                </c:pt>
                <c:pt idx="2619">
                  <c:v>-4.4408921000000003E-16</c:v>
                </c:pt>
                <c:pt idx="2620" formatCode="General">
                  <c:v>0</c:v>
                </c:pt>
                <c:pt idx="2621" formatCode="General">
                  <c:v>0</c:v>
                </c:pt>
                <c:pt idx="2622" formatCode="General">
                  <c:v>0</c:v>
                </c:pt>
                <c:pt idx="2623">
                  <c:v>4.4408921000000003E-16</c:v>
                </c:pt>
                <c:pt idx="2624" formatCode="General">
                  <c:v>0</c:v>
                </c:pt>
                <c:pt idx="2625" formatCode="General">
                  <c:v>0</c:v>
                </c:pt>
                <c:pt idx="2626" formatCode="General">
                  <c:v>0</c:v>
                </c:pt>
                <c:pt idx="2627" formatCode="General">
                  <c:v>0</c:v>
                </c:pt>
                <c:pt idx="2628" formatCode="General">
                  <c:v>0</c:v>
                </c:pt>
                <c:pt idx="2629" formatCode="General">
                  <c:v>0</c:v>
                </c:pt>
                <c:pt idx="2630" formatCode="General">
                  <c:v>0</c:v>
                </c:pt>
                <c:pt idx="2631" formatCode="General">
                  <c:v>0</c:v>
                </c:pt>
                <c:pt idx="2632">
                  <c:v>4.4408921000000003E-16</c:v>
                </c:pt>
                <c:pt idx="2633" formatCode="General">
                  <c:v>0</c:v>
                </c:pt>
                <c:pt idx="2634" formatCode="General">
                  <c:v>0</c:v>
                </c:pt>
                <c:pt idx="2635" formatCode="General">
                  <c:v>0</c:v>
                </c:pt>
                <c:pt idx="2636" formatCode="General">
                  <c:v>0</c:v>
                </c:pt>
                <c:pt idx="2637" formatCode="General">
                  <c:v>0</c:v>
                </c:pt>
                <c:pt idx="2638" formatCode="General">
                  <c:v>0</c:v>
                </c:pt>
                <c:pt idx="2639">
                  <c:v>4.4408921000000003E-16</c:v>
                </c:pt>
                <c:pt idx="2640">
                  <c:v>4.4408921000000003E-16</c:v>
                </c:pt>
                <c:pt idx="2641">
                  <c:v>4.4408921000000003E-16</c:v>
                </c:pt>
                <c:pt idx="2642" formatCode="General">
                  <c:v>0</c:v>
                </c:pt>
                <c:pt idx="2643" formatCode="General">
                  <c:v>0</c:v>
                </c:pt>
                <c:pt idx="2644" formatCode="General">
                  <c:v>0</c:v>
                </c:pt>
                <c:pt idx="2645" formatCode="General">
                  <c:v>0</c:v>
                </c:pt>
                <c:pt idx="2646" formatCode="General">
                  <c:v>0</c:v>
                </c:pt>
                <c:pt idx="2647" formatCode="General">
                  <c:v>0</c:v>
                </c:pt>
                <c:pt idx="2648" formatCode="General">
                  <c:v>0</c:v>
                </c:pt>
                <c:pt idx="2649">
                  <c:v>-4.4408921000000003E-16</c:v>
                </c:pt>
                <c:pt idx="2650" formatCode="General">
                  <c:v>0</c:v>
                </c:pt>
                <c:pt idx="2651" formatCode="General">
                  <c:v>0</c:v>
                </c:pt>
                <c:pt idx="2652" formatCode="General">
                  <c:v>0</c:v>
                </c:pt>
                <c:pt idx="2653" formatCode="General">
                  <c:v>0</c:v>
                </c:pt>
                <c:pt idx="2654" formatCode="General">
                  <c:v>0</c:v>
                </c:pt>
                <c:pt idx="2655">
                  <c:v>4.4408921000000003E-16</c:v>
                </c:pt>
                <c:pt idx="2656" formatCode="General">
                  <c:v>0</c:v>
                </c:pt>
                <c:pt idx="2657" formatCode="General">
                  <c:v>0</c:v>
                </c:pt>
                <c:pt idx="2658" formatCode="General">
                  <c:v>0</c:v>
                </c:pt>
                <c:pt idx="2659" formatCode="General">
                  <c:v>0</c:v>
                </c:pt>
                <c:pt idx="2660">
                  <c:v>4.4408921000000003E-16</c:v>
                </c:pt>
                <c:pt idx="2661" formatCode="General">
                  <c:v>0</c:v>
                </c:pt>
                <c:pt idx="2662" formatCode="General">
                  <c:v>0</c:v>
                </c:pt>
                <c:pt idx="2663" formatCode="General">
                  <c:v>0</c:v>
                </c:pt>
                <c:pt idx="2664" formatCode="General">
                  <c:v>0</c:v>
                </c:pt>
                <c:pt idx="2665">
                  <c:v>-4.4408921000000003E-16</c:v>
                </c:pt>
                <c:pt idx="2666">
                  <c:v>-4.4408921000000003E-16</c:v>
                </c:pt>
                <c:pt idx="2667" formatCode="General">
                  <c:v>0</c:v>
                </c:pt>
                <c:pt idx="2668" formatCode="General">
                  <c:v>0</c:v>
                </c:pt>
                <c:pt idx="2669" formatCode="General">
                  <c:v>0</c:v>
                </c:pt>
                <c:pt idx="2670" formatCode="General">
                  <c:v>0</c:v>
                </c:pt>
                <c:pt idx="2671" formatCode="General">
                  <c:v>0</c:v>
                </c:pt>
                <c:pt idx="2672" formatCode="General">
                  <c:v>0</c:v>
                </c:pt>
                <c:pt idx="2673" formatCode="General">
                  <c:v>0</c:v>
                </c:pt>
                <c:pt idx="2674" formatCode="General">
                  <c:v>0</c:v>
                </c:pt>
                <c:pt idx="2675" formatCode="General">
                  <c:v>0</c:v>
                </c:pt>
                <c:pt idx="2676" formatCode="General">
                  <c:v>0</c:v>
                </c:pt>
                <c:pt idx="2677" formatCode="General">
                  <c:v>0</c:v>
                </c:pt>
                <c:pt idx="2678" formatCode="General">
                  <c:v>0</c:v>
                </c:pt>
                <c:pt idx="2679" formatCode="General">
                  <c:v>0</c:v>
                </c:pt>
                <c:pt idx="2680">
                  <c:v>-4.4408921000000003E-16</c:v>
                </c:pt>
                <c:pt idx="2681" formatCode="General">
                  <c:v>0</c:v>
                </c:pt>
                <c:pt idx="2682" formatCode="General">
                  <c:v>0</c:v>
                </c:pt>
                <c:pt idx="2683" formatCode="General">
                  <c:v>0</c:v>
                </c:pt>
                <c:pt idx="2684">
                  <c:v>4.4408921000000003E-16</c:v>
                </c:pt>
                <c:pt idx="2685" formatCode="General">
                  <c:v>0</c:v>
                </c:pt>
                <c:pt idx="2686" formatCode="General">
                  <c:v>0</c:v>
                </c:pt>
                <c:pt idx="2687" formatCode="General">
                  <c:v>0</c:v>
                </c:pt>
                <c:pt idx="2688" formatCode="General">
                  <c:v>0</c:v>
                </c:pt>
                <c:pt idx="2689" formatCode="General">
                  <c:v>0</c:v>
                </c:pt>
                <c:pt idx="2690" formatCode="General">
                  <c:v>0</c:v>
                </c:pt>
                <c:pt idx="2691" formatCode="General">
                  <c:v>0</c:v>
                </c:pt>
                <c:pt idx="2692">
                  <c:v>4.4408921000000003E-16</c:v>
                </c:pt>
                <c:pt idx="2693" formatCode="General">
                  <c:v>0</c:v>
                </c:pt>
                <c:pt idx="2694">
                  <c:v>4.4408921000000003E-16</c:v>
                </c:pt>
                <c:pt idx="2695">
                  <c:v>4.4408921000000003E-16</c:v>
                </c:pt>
                <c:pt idx="2696" formatCode="General">
                  <c:v>0</c:v>
                </c:pt>
                <c:pt idx="2697" formatCode="General">
                  <c:v>0</c:v>
                </c:pt>
                <c:pt idx="2698" formatCode="General">
                  <c:v>0</c:v>
                </c:pt>
                <c:pt idx="2699" formatCode="General">
                  <c:v>0</c:v>
                </c:pt>
                <c:pt idx="2700" formatCode="General">
                  <c:v>0</c:v>
                </c:pt>
                <c:pt idx="2701" formatCode="General">
                  <c:v>0</c:v>
                </c:pt>
                <c:pt idx="2702" formatCode="General">
                  <c:v>0</c:v>
                </c:pt>
                <c:pt idx="2703" formatCode="General">
                  <c:v>0</c:v>
                </c:pt>
                <c:pt idx="2704" formatCode="General">
                  <c:v>0</c:v>
                </c:pt>
                <c:pt idx="2705" formatCode="General">
                  <c:v>0</c:v>
                </c:pt>
                <c:pt idx="2706">
                  <c:v>-4.4408921000000003E-16</c:v>
                </c:pt>
                <c:pt idx="2707" formatCode="General">
                  <c:v>0</c:v>
                </c:pt>
                <c:pt idx="2708" formatCode="General">
                  <c:v>0</c:v>
                </c:pt>
                <c:pt idx="2709" formatCode="General">
                  <c:v>0</c:v>
                </c:pt>
                <c:pt idx="2710">
                  <c:v>1.3322676300000001E-15</c:v>
                </c:pt>
                <c:pt idx="2711" formatCode="General">
                  <c:v>0</c:v>
                </c:pt>
                <c:pt idx="2712" formatCode="General">
                  <c:v>0</c:v>
                </c:pt>
                <c:pt idx="2713" formatCode="General">
                  <c:v>0</c:v>
                </c:pt>
                <c:pt idx="2714" formatCode="General">
                  <c:v>0</c:v>
                </c:pt>
                <c:pt idx="2715" formatCode="General">
                  <c:v>0</c:v>
                </c:pt>
                <c:pt idx="2716" formatCode="General">
                  <c:v>0</c:v>
                </c:pt>
                <c:pt idx="2717" formatCode="General">
                  <c:v>0</c:v>
                </c:pt>
                <c:pt idx="2718" formatCode="General">
                  <c:v>0</c:v>
                </c:pt>
                <c:pt idx="2719" formatCode="General">
                  <c:v>0</c:v>
                </c:pt>
                <c:pt idx="2720" formatCode="General">
                  <c:v>0</c:v>
                </c:pt>
                <c:pt idx="2721">
                  <c:v>8.8817842000000006E-16</c:v>
                </c:pt>
                <c:pt idx="2722">
                  <c:v>4.4408921000000003E-16</c:v>
                </c:pt>
                <c:pt idx="2723" formatCode="General">
                  <c:v>0</c:v>
                </c:pt>
                <c:pt idx="2724">
                  <c:v>-4.4408921000000003E-16</c:v>
                </c:pt>
                <c:pt idx="2725" formatCode="General">
                  <c:v>0</c:v>
                </c:pt>
                <c:pt idx="2726" formatCode="General">
                  <c:v>0</c:v>
                </c:pt>
                <c:pt idx="2727" formatCode="General">
                  <c:v>0</c:v>
                </c:pt>
                <c:pt idx="2728" formatCode="General">
                  <c:v>0</c:v>
                </c:pt>
                <c:pt idx="2729" formatCode="General">
                  <c:v>0</c:v>
                </c:pt>
                <c:pt idx="2730" formatCode="General">
                  <c:v>0</c:v>
                </c:pt>
                <c:pt idx="2731" formatCode="General">
                  <c:v>0</c:v>
                </c:pt>
                <c:pt idx="2732" formatCode="General">
                  <c:v>0</c:v>
                </c:pt>
                <c:pt idx="2733" formatCode="General">
                  <c:v>0</c:v>
                </c:pt>
                <c:pt idx="2734">
                  <c:v>4.4408921000000003E-16</c:v>
                </c:pt>
                <c:pt idx="2735" formatCode="General">
                  <c:v>0</c:v>
                </c:pt>
                <c:pt idx="2736" formatCode="General">
                  <c:v>0</c:v>
                </c:pt>
                <c:pt idx="2737" formatCode="General">
                  <c:v>0</c:v>
                </c:pt>
                <c:pt idx="2738" formatCode="General">
                  <c:v>0</c:v>
                </c:pt>
                <c:pt idx="2739" formatCode="General">
                  <c:v>0</c:v>
                </c:pt>
                <c:pt idx="2740" formatCode="General">
                  <c:v>0</c:v>
                </c:pt>
                <c:pt idx="2741" formatCode="General">
                  <c:v>0</c:v>
                </c:pt>
                <c:pt idx="2742">
                  <c:v>-4.4408921000000003E-16</c:v>
                </c:pt>
                <c:pt idx="2743" formatCode="General">
                  <c:v>0</c:v>
                </c:pt>
                <c:pt idx="2744" formatCode="General">
                  <c:v>0</c:v>
                </c:pt>
                <c:pt idx="2745" formatCode="General">
                  <c:v>0</c:v>
                </c:pt>
                <c:pt idx="2746" formatCode="General">
                  <c:v>0</c:v>
                </c:pt>
                <c:pt idx="2747" formatCode="General">
                  <c:v>0</c:v>
                </c:pt>
                <c:pt idx="2748" formatCode="General">
                  <c:v>0</c:v>
                </c:pt>
                <c:pt idx="2749">
                  <c:v>-4.4408921000000003E-16</c:v>
                </c:pt>
                <c:pt idx="2750" formatCode="General">
                  <c:v>0</c:v>
                </c:pt>
                <c:pt idx="2751" formatCode="General">
                  <c:v>0</c:v>
                </c:pt>
                <c:pt idx="2752" formatCode="General">
                  <c:v>0</c:v>
                </c:pt>
                <c:pt idx="2753" formatCode="General">
                  <c:v>0</c:v>
                </c:pt>
                <c:pt idx="2754" formatCode="General">
                  <c:v>0</c:v>
                </c:pt>
                <c:pt idx="2755" formatCode="General">
                  <c:v>0</c:v>
                </c:pt>
                <c:pt idx="2756" formatCode="General">
                  <c:v>0</c:v>
                </c:pt>
                <c:pt idx="2757">
                  <c:v>4.4408921000000003E-16</c:v>
                </c:pt>
                <c:pt idx="2758" formatCode="General">
                  <c:v>0</c:v>
                </c:pt>
                <c:pt idx="2759" formatCode="General">
                  <c:v>0</c:v>
                </c:pt>
                <c:pt idx="2760" formatCode="General">
                  <c:v>0</c:v>
                </c:pt>
                <c:pt idx="2761" formatCode="General">
                  <c:v>0</c:v>
                </c:pt>
                <c:pt idx="2762" formatCode="General">
                  <c:v>0</c:v>
                </c:pt>
                <c:pt idx="2763" formatCode="General">
                  <c:v>0</c:v>
                </c:pt>
                <c:pt idx="2764" formatCode="General">
                  <c:v>0</c:v>
                </c:pt>
                <c:pt idx="2765" formatCode="General">
                  <c:v>0</c:v>
                </c:pt>
                <c:pt idx="2766" formatCode="General">
                  <c:v>0</c:v>
                </c:pt>
                <c:pt idx="2767" formatCode="General">
                  <c:v>0</c:v>
                </c:pt>
                <c:pt idx="2768">
                  <c:v>-4.4408921000000003E-16</c:v>
                </c:pt>
                <c:pt idx="2769">
                  <c:v>-4.4408921000000003E-16</c:v>
                </c:pt>
                <c:pt idx="2770" formatCode="General">
                  <c:v>0</c:v>
                </c:pt>
                <c:pt idx="2771" formatCode="General">
                  <c:v>0</c:v>
                </c:pt>
                <c:pt idx="2772">
                  <c:v>4.4408921000000003E-16</c:v>
                </c:pt>
                <c:pt idx="2773">
                  <c:v>-4.4408921000000003E-16</c:v>
                </c:pt>
                <c:pt idx="2774">
                  <c:v>-4.4408921000000003E-16</c:v>
                </c:pt>
                <c:pt idx="2775">
                  <c:v>4.4408921000000003E-16</c:v>
                </c:pt>
                <c:pt idx="2776" formatCode="General">
                  <c:v>0</c:v>
                </c:pt>
                <c:pt idx="2777" formatCode="General">
                  <c:v>0</c:v>
                </c:pt>
                <c:pt idx="2778" formatCode="General">
                  <c:v>0</c:v>
                </c:pt>
                <c:pt idx="2779" formatCode="General">
                  <c:v>0</c:v>
                </c:pt>
                <c:pt idx="2780" formatCode="General">
                  <c:v>0</c:v>
                </c:pt>
                <c:pt idx="2781" formatCode="General">
                  <c:v>0</c:v>
                </c:pt>
                <c:pt idx="2782" formatCode="General">
                  <c:v>0</c:v>
                </c:pt>
                <c:pt idx="2783" formatCode="General">
                  <c:v>0</c:v>
                </c:pt>
                <c:pt idx="2784" formatCode="General">
                  <c:v>0</c:v>
                </c:pt>
                <c:pt idx="2785" formatCode="General">
                  <c:v>0</c:v>
                </c:pt>
                <c:pt idx="2786" formatCode="General">
                  <c:v>0</c:v>
                </c:pt>
                <c:pt idx="2787" formatCode="General">
                  <c:v>0</c:v>
                </c:pt>
                <c:pt idx="2788" formatCode="General">
                  <c:v>0</c:v>
                </c:pt>
                <c:pt idx="2789">
                  <c:v>-4.4408921000000003E-16</c:v>
                </c:pt>
                <c:pt idx="2790" formatCode="General">
                  <c:v>0</c:v>
                </c:pt>
                <c:pt idx="2791" formatCode="General">
                  <c:v>0</c:v>
                </c:pt>
                <c:pt idx="2792" formatCode="General">
                  <c:v>0</c:v>
                </c:pt>
                <c:pt idx="2793">
                  <c:v>4.4408921000000003E-16</c:v>
                </c:pt>
                <c:pt idx="2794" formatCode="General">
                  <c:v>0</c:v>
                </c:pt>
                <c:pt idx="2795" formatCode="General">
                  <c:v>0</c:v>
                </c:pt>
                <c:pt idx="2796" formatCode="General">
                  <c:v>0</c:v>
                </c:pt>
                <c:pt idx="2797" formatCode="General">
                  <c:v>0</c:v>
                </c:pt>
                <c:pt idx="2798">
                  <c:v>4.4408921000000003E-16</c:v>
                </c:pt>
                <c:pt idx="2799" formatCode="General">
                  <c:v>0</c:v>
                </c:pt>
                <c:pt idx="2800" formatCode="General">
                  <c:v>0</c:v>
                </c:pt>
                <c:pt idx="2801" formatCode="General">
                  <c:v>0</c:v>
                </c:pt>
                <c:pt idx="2802" formatCode="General">
                  <c:v>0</c:v>
                </c:pt>
                <c:pt idx="2803" formatCode="General">
                  <c:v>0</c:v>
                </c:pt>
                <c:pt idx="2804">
                  <c:v>-4.4408921000000003E-16</c:v>
                </c:pt>
                <c:pt idx="2805" formatCode="General">
                  <c:v>0</c:v>
                </c:pt>
                <c:pt idx="2806" formatCode="General">
                  <c:v>0</c:v>
                </c:pt>
                <c:pt idx="2807" formatCode="General">
                  <c:v>0</c:v>
                </c:pt>
                <c:pt idx="2808" formatCode="General">
                  <c:v>0</c:v>
                </c:pt>
                <c:pt idx="2809" formatCode="General">
                  <c:v>0</c:v>
                </c:pt>
                <c:pt idx="2810">
                  <c:v>4.4408921000000003E-16</c:v>
                </c:pt>
                <c:pt idx="2811" formatCode="General">
                  <c:v>0</c:v>
                </c:pt>
                <c:pt idx="2812" formatCode="General">
                  <c:v>0</c:v>
                </c:pt>
                <c:pt idx="2813" formatCode="General">
                  <c:v>0</c:v>
                </c:pt>
                <c:pt idx="2814" formatCode="General">
                  <c:v>0</c:v>
                </c:pt>
                <c:pt idx="2815" formatCode="General">
                  <c:v>0</c:v>
                </c:pt>
                <c:pt idx="2816">
                  <c:v>-4.4408921000000003E-16</c:v>
                </c:pt>
                <c:pt idx="2817">
                  <c:v>4.4408921000000003E-16</c:v>
                </c:pt>
                <c:pt idx="2818" formatCode="General">
                  <c:v>0</c:v>
                </c:pt>
                <c:pt idx="2819" formatCode="General">
                  <c:v>0</c:v>
                </c:pt>
                <c:pt idx="2820" formatCode="General">
                  <c:v>0</c:v>
                </c:pt>
                <c:pt idx="2821" formatCode="General">
                  <c:v>0</c:v>
                </c:pt>
                <c:pt idx="2822" formatCode="General">
                  <c:v>0</c:v>
                </c:pt>
                <c:pt idx="2823" formatCode="General">
                  <c:v>0</c:v>
                </c:pt>
                <c:pt idx="2824" formatCode="General">
                  <c:v>0</c:v>
                </c:pt>
                <c:pt idx="2825" formatCode="General">
                  <c:v>0</c:v>
                </c:pt>
                <c:pt idx="2826" formatCode="General">
                  <c:v>0</c:v>
                </c:pt>
                <c:pt idx="2827" formatCode="General">
                  <c:v>0</c:v>
                </c:pt>
                <c:pt idx="2828" formatCode="General">
                  <c:v>0</c:v>
                </c:pt>
                <c:pt idx="2829">
                  <c:v>-4.4408921000000003E-16</c:v>
                </c:pt>
                <c:pt idx="2830" formatCode="General">
                  <c:v>0</c:v>
                </c:pt>
                <c:pt idx="2831" formatCode="General">
                  <c:v>0</c:v>
                </c:pt>
                <c:pt idx="2832" formatCode="General">
                  <c:v>0</c:v>
                </c:pt>
                <c:pt idx="2833" formatCode="General">
                  <c:v>0</c:v>
                </c:pt>
                <c:pt idx="2834" formatCode="General">
                  <c:v>0</c:v>
                </c:pt>
                <c:pt idx="2835" formatCode="General">
                  <c:v>0</c:v>
                </c:pt>
                <c:pt idx="2836" formatCode="General">
                  <c:v>0</c:v>
                </c:pt>
                <c:pt idx="2837">
                  <c:v>-4.4408921000000003E-16</c:v>
                </c:pt>
                <c:pt idx="2838">
                  <c:v>4.4408921000000003E-16</c:v>
                </c:pt>
                <c:pt idx="2839" formatCode="General">
                  <c:v>0</c:v>
                </c:pt>
                <c:pt idx="2840" formatCode="General">
                  <c:v>0</c:v>
                </c:pt>
                <c:pt idx="2841" formatCode="General">
                  <c:v>0</c:v>
                </c:pt>
                <c:pt idx="2842">
                  <c:v>-4.4408921000000003E-16</c:v>
                </c:pt>
                <c:pt idx="2843" formatCode="General">
                  <c:v>0</c:v>
                </c:pt>
                <c:pt idx="2844" formatCode="General">
                  <c:v>0</c:v>
                </c:pt>
                <c:pt idx="2845" formatCode="General">
                  <c:v>0</c:v>
                </c:pt>
                <c:pt idx="2846">
                  <c:v>4.4408921000000003E-16</c:v>
                </c:pt>
                <c:pt idx="2847" formatCode="General">
                  <c:v>0</c:v>
                </c:pt>
                <c:pt idx="2848" formatCode="General">
                  <c:v>0</c:v>
                </c:pt>
                <c:pt idx="2849" formatCode="General">
                  <c:v>0</c:v>
                </c:pt>
                <c:pt idx="2850" formatCode="General">
                  <c:v>0</c:v>
                </c:pt>
                <c:pt idx="2851" formatCode="General">
                  <c:v>0</c:v>
                </c:pt>
                <c:pt idx="2852" formatCode="General">
                  <c:v>0</c:v>
                </c:pt>
                <c:pt idx="2853" formatCode="General">
                  <c:v>0</c:v>
                </c:pt>
                <c:pt idx="2854" formatCode="General">
                  <c:v>0</c:v>
                </c:pt>
                <c:pt idx="2855" formatCode="General">
                  <c:v>0</c:v>
                </c:pt>
                <c:pt idx="2856" formatCode="General">
                  <c:v>0</c:v>
                </c:pt>
                <c:pt idx="2857" formatCode="General">
                  <c:v>0</c:v>
                </c:pt>
                <c:pt idx="2858" formatCode="General">
                  <c:v>0</c:v>
                </c:pt>
                <c:pt idx="2859" formatCode="General">
                  <c:v>0</c:v>
                </c:pt>
                <c:pt idx="2860">
                  <c:v>4.4408921000000003E-16</c:v>
                </c:pt>
                <c:pt idx="2861" formatCode="General">
                  <c:v>0</c:v>
                </c:pt>
                <c:pt idx="2862" formatCode="General">
                  <c:v>0</c:v>
                </c:pt>
                <c:pt idx="2863" formatCode="General">
                  <c:v>0</c:v>
                </c:pt>
                <c:pt idx="2864">
                  <c:v>-4.4408921000000003E-16</c:v>
                </c:pt>
                <c:pt idx="2865">
                  <c:v>-4.4408921000000003E-16</c:v>
                </c:pt>
                <c:pt idx="2866" formatCode="General">
                  <c:v>0</c:v>
                </c:pt>
                <c:pt idx="2867" formatCode="General">
                  <c:v>0</c:v>
                </c:pt>
                <c:pt idx="2868">
                  <c:v>4.4408921000000003E-16</c:v>
                </c:pt>
                <c:pt idx="2869" formatCode="General">
                  <c:v>0</c:v>
                </c:pt>
                <c:pt idx="2870" formatCode="General">
                  <c:v>0</c:v>
                </c:pt>
                <c:pt idx="2871" formatCode="General">
                  <c:v>0</c:v>
                </c:pt>
                <c:pt idx="2872" formatCode="General">
                  <c:v>0</c:v>
                </c:pt>
                <c:pt idx="2873" formatCode="General">
                  <c:v>0</c:v>
                </c:pt>
                <c:pt idx="2874" formatCode="General">
                  <c:v>0</c:v>
                </c:pt>
                <c:pt idx="2875">
                  <c:v>-4.4408921000000003E-16</c:v>
                </c:pt>
                <c:pt idx="2876" formatCode="General">
                  <c:v>0</c:v>
                </c:pt>
                <c:pt idx="2877" formatCode="General">
                  <c:v>0</c:v>
                </c:pt>
                <c:pt idx="2878" formatCode="General">
                  <c:v>0</c:v>
                </c:pt>
                <c:pt idx="2879">
                  <c:v>-4.4408921000000003E-16</c:v>
                </c:pt>
                <c:pt idx="2880">
                  <c:v>-2.2204460500000001E-16</c:v>
                </c:pt>
                <c:pt idx="2881" formatCode="General">
                  <c:v>0</c:v>
                </c:pt>
                <c:pt idx="2882" formatCode="General">
                  <c:v>0</c:v>
                </c:pt>
                <c:pt idx="2883">
                  <c:v>2.2204460500000001E-16</c:v>
                </c:pt>
                <c:pt idx="2884" formatCode="General">
                  <c:v>0</c:v>
                </c:pt>
                <c:pt idx="2885" formatCode="General">
                  <c:v>0</c:v>
                </c:pt>
                <c:pt idx="2886" formatCode="General">
                  <c:v>0</c:v>
                </c:pt>
                <c:pt idx="2887" formatCode="General">
                  <c:v>0</c:v>
                </c:pt>
                <c:pt idx="2888" formatCode="General">
                  <c:v>0</c:v>
                </c:pt>
                <c:pt idx="2889" formatCode="General">
                  <c:v>0</c:v>
                </c:pt>
                <c:pt idx="2890" formatCode="General">
                  <c:v>0</c:v>
                </c:pt>
                <c:pt idx="2891" formatCode="General">
                  <c:v>0</c:v>
                </c:pt>
                <c:pt idx="2892" formatCode="General">
                  <c:v>0</c:v>
                </c:pt>
                <c:pt idx="2893" formatCode="General">
                  <c:v>0</c:v>
                </c:pt>
                <c:pt idx="2894">
                  <c:v>-4.4408921000000003E-16</c:v>
                </c:pt>
                <c:pt idx="2895" formatCode="General">
                  <c:v>0</c:v>
                </c:pt>
                <c:pt idx="2896" formatCode="General">
                  <c:v>0</c:v>
                </c:pt>
                <c:pt idx="2897" formatCode="General">
                  <c:v>0</c:v>
                </c:pt>
                <c:pt idx="2898" formatCode="General">
                  <c:v>0</c:v>
                </c:pt>
                <c:pt idx="2899" formatCode="General">
                  <c:v>0</c:v>
                </c:pt>
                <c:pt idx="2900">
                  <c:v>4.4408921000000003E-16</c:v>
                </c:pt>
                <c:pt idx="2901" formatCode="General">
                  <c:v>0</c:v>
                </c:pt>
                <c:pt idx="2902">
                  <c:v>-4.4408921000000003E-16</c:v>
                </c:pt>
                <c:pt idx="2903">
                  <c:v>-4.4408921000000003E-16</c:v>
                </c:pt>
                <c:pt idx="2904" formatCode="General">
                  <c:v>0</c:v>
                </c:pt>
                <c:pt idx="2905" formatCode="General">
                  <c:v>0</c:v>
                </c:pt>
                <c:pt idx="2906" formatCode="General">
                  <c:v>0</c:v>
                </c:pt>
                <c:pt idx="2907" formatCode="General">
                  <c:v>0</c:v>
                </c:pt>
                <c:pt idx="2908" formatCode="General">
                  <c:v>0</c:v>
                </c:pt>
                <c:pt idx="2909" formatCode="General">
                  <c:v>0</c:v>
                </c:pt>
                <c:pt idx="2910" formatCode="General">
                  <c:v>0</c:v>
                </c:pt>
                <c:pt idx="2911" formatCode="General">
                  <c:v>0</c:v>
                </c:pt>
                <c:pt idx="2912" formatCode="General">
                  <c:v>0</c:v>
                </c:pt>
                <c:pt idx="2913" formatCode="General">
                  <c:v>0</c:v>
                </c:pt>
                <c:pt idx="2914" formatCode="General">
                  <c:v>0</c:v>
                </c:pt>
                <c:pt idx="2915" formatCode="General">
                  <c:v>0</c:v>
                </c:pt>
                <c:pt idx="2916" formatCode="General">
                  <c:v>0</c:v>
                </c:pt>
                <c:pt idx="2917" formatCode="General">
                  <c:v>0</c:v>
                </c:pt>
                <c:pt idx="2918" formatCode="General">
                  <c:v>0</c:v>
                </c:pt>
                <c:pt idx="2919" formatCode="General">
                  <c:v>0</c:v>
                </c:pt>
                <c:pt idx="2920" formatCode="General">
                  <c:v>0</c:v>
                </c:pt>
                <c:pt idx="2921" formatCode="General">
                  <c:v>0</c:v>
                </c:pt>
                <c:pt idx="2922" formatCode="General">
                  <c:v>0</c:v>
                </c:pt>
                <c:pt idx="2923" formatCode="General">
                  <c:v>0</c:v>
                </c:pt>
                <c:pt idx="2924" formatCode="General">
                  <c:v>0</c:v>
                </c:pt>
                <c:pt idx="2925" formatCode="General">
                  <c:v>0</c:v>
                </c:pt>
                <c:pt idx="2926">
                  <c:v>-4.4408921000000003E-16</c:v>
                </c:pt>
                <c:pt idx="2927" formatCode="General">
                  <c:v>0</c:v>
                </c:pt>
                <c:pt idx="2928" formatCode="General">
                  <c:v>0</c:v>
                </c:pt>
                <c:pt idx="2929" formatCode="General">
                  <c:v>0</c:v>
                </c:pt>
                <c:pt idx="2930">
                  <c:v>8.8817842000000006E-16</c:v>
                </c:pt>
                <c:pt idx="2931" formatCode="General">
                  <c:v>0</c:v>
                </c:pt>
                <c:pt idx="2932" formatCode="General">
                  <c:v>0</c:v>
                </c:pt>
                <c:pt idx="2933" formatCode="General">
                  <c:v>0</c:v>
                </c:pt>
                <c:pt idx="2934" formatCode="General">
                  <c:v>0</c:v>
                </c:pt>
                <c:pt idx="2935">
                  <c:v>-4.4408921000000003E-16</c:v>
                </c:pt>
                <c:pt idx="2936" formatCode="General">
                  <c:v>0</c:v>
                </c:pt>
                <c:pt idx="2937" formatCode="General">
                  <c:v>0</c:v>
                </c:pt>
                <c:pt idx="2938" formatCode="General">
                  <c:v>0</c:v>
                </c:pt>
                <c:pt idx="2939" formatCode="General">
                  <c:v>0</c:v>
                </c:pt>
                <c:pt idx="2940" formatCode="General">
                  <c:v>0</c:v>
                </c:pt>
                <c:pt idx="2941" formatCode="General">
                  <c:v>0</c:v>
                </c:pt>
                <c:pt idx="2942" formatCode="General">
                  <c:v>0</c:v>
                </c:pt>
                <c:pt idx="2943">
                  <c:v>-8.8817842000000006E-16</c:v>
                </c:pt>
                <c:pt idx="2944" formatCode="General">
                  <c:v>0</c:v>
                </c:pt>
                <c:pt idx="2945" formatCode="General">
                  <c:v>0</c:v>
                </c:pt>
                <c:pt idx="2946" formatCode="General">
                  <c:v>0</c:v>
                </c:pt>
                <c:pt idx="2947">
                  <c:v>-4.4408921000000003E-16</c:v>
                </c:pt>
                <c:pt idx="2948" formatCode="General">
                  <c:v>0</c:v>
                </c:pt>
                <c:pt idx="2949">
                  <c:v>-4.4408921000000003E-16</c:v>
                </c:pt>
                <c:pt idx="2950" formatCode="General">
                  <c:v>0</c:v>
                </c:pt>
                <c:pt idx="2951">
                  <c:v>4.4408921000000003E-16</c:v>
                </c:pt>
                <c:pt idx="2952" formatCode="General">
                  <c:v>0</c:v>
                </c:pt>
                <c:pt idx="2953" formatCode="General">
                  <c:v>0</c:v>
                </c:pt>
                <c:pt idx="2954">
                  <c:v>4.4408921000000003E-16</c:v>
                </c:pt>
                <c:pt idx="2955" formatCode="General">
                  <c:v>0</c:v>
                </c:pt>
                <c:pt idx="2956" formatCode="General">
                  <c:v>0</c:v>
                </c:pt>
                <c:pt idx="2957" formatCode="General">
                  <c:v>0</c:v>
                </c:pt>
                <c:pt idx="2958" formatCode="General">
                  <c:v>0</c:v>
                </c:pt>
                <c:pt idx="2959" formatCode="General">
                  <c:v>0</c:v>
                </c:pt>
                <c:pt idx="2960">
                  <c:v>-4.4408921000000003E-16</c:v>
                </c:pt>
                <c:pt idx="2961" formatCode="General">
                  <c:v>0</c:v>
                </c:pt>
                <c:pt idx="2962" formatCode="General">
                  <c:v>0</c:v>
                </c:pt>
                <c:pt idx="2963" formatCode="General">
                  <c:v>0</c:v>
                </c:pt>
                <c:pt idx="2964" formatCode="General">
                  <c:v>0</c:v>
                </c:pt>
                <c:pt idx="2965" formatCode="General">
                  <c:v>0</c:v>
                </c:pt>
                <c:pt idx="2966">
                  <c:v>4.4408921000000003E-16</c:v>
                </c:pt>
                <c:pt idx="2967" formatCode="General">
                  <c:v>0</c:v>
                </c:pt>
                <c:pt idx="2968" formatCode="General">
                  <c:v>0</c:v>
                </c:pt>
                <c:pt idx="2969">
                  <c:v>-4.4408921000000003E-16</c:v>
                </c:pt>
                <c:pt idx="2970" formatCode="General">
                  <c:v>0</c:v>
                </c:pt>
                <c:pt idx="2971" formatCode="General">
                  <c:v>0</c:v>
                </c:pt>
                <c:pt idx="2972" formatCode="General">
                  <c:v>0</c:v>
                </c:pt>
                <c:pt idx="2973" formatCode="General">
                  <c:v>0</c:v>
                </c:pt>
                <c:pt idx="2974" formatCode="General">
                  <c:v>0</c:v>
                </c:pt>
                <c:pt idx="2975" formatCode="General">
                  <c:v>0</c:v>
                </c:pt>
                <c:pt idx="2976">
                  <c:v>4.4408921000000003E-16</c:v>
                </c:pt>
                <c:pt idx="2977" formatCode="General">
                  <c:v>0</c:v>
                </c:pt>
                <c:pt idx="2978" formatCode="General">
                  <c:v>0</c:v>
                </c:pt>
                <c:pt idx="2979" formatCode="General">
                  <c:v>0</c:v>
                </c:pt>
                <c:pt idx="2980">
                  <c:v>4.4408921000000003E-16</c:v>
                </c:pt>
                <c:pt idx="2981" formatCode="General">
                  <c:v>0</c:v>
                </c:pt>
                <c:pt idx="2982" formatCode="General">
                  <c:v>0</c:v>
                </c:pt>
                <c:pt idx="2983">
                  <c:v>4.4408921000000003E-16</c:v>
                </c:pt>
                <c:pt idx="2984" formatCode="General">
                  <c:v>0</c:v>
                </c:pt>
                <c:pt idx="2985" formatCode="General">
                  <c:v>0</c:v>
                </c:pt>
                <c:pt idx="2986" formatCode="General">
                  <c:v>0</c:v>
                </c:pt>
                <c:pt idx="2987" formatCode="General">
                  <c:v>0</c:v>
                </c:pt>
                <c:pt idx="2988" formatCode="General">
                  <c:v>0</c:v>
                </c:pt>
                <c:pt idx="2989" formatCode="General">
                  <c:v>0</c:v>
                </c:pt>
                <c:pt idx="2990">
                  <c:v>-4.4408921000000003E-16</c:v>
                </c:pt>
                <c:pt idx="2991" formatCode="General">
                  <c:v>0</c:v>
                </c:pt>
                <c:pt idx="2992" formatCode="General">
                  <c:v>0</c:v>
                </c:pt>
                <c:pt idx="2993" formatCode="General">
                  <c:v>0</c:v>
                </c:pt>
                <c:pt idx="2994" formatCode="General">
                  <c:v>0</c:v>
                </c:pt>
                <c:pt idx="2995" formatCode="General">
                  <c:v>0</c:v>
                </c:pt>
                <c:pt idx="2996" formatCode="General">
                  <c:v>0</c:v>
                </c:pt>
                <c:pt idx="2997" formatCode="General">
                  <c:v>0</c:v>
                </c:pt>
                <c:pt idx="2998" formatCode="General">
                  <c:v>0</c:v>
                </c:pt>
                <c:pt idx="2999" formatCode="General">
                  <c:v>0</c:v>
                </c:pt>
                <c:pt idx="3000" formatCode="General">
                  <c:v>0</c:v>
                </c:pt>
                <c:pt idx="3001">
                  <c:v>4.4408921000000003E-16</c:v>
                </c:pt>
                <c:pt idx="3002">
                  <c:v>-4.4408921000000003E-16</c:v>
                </c:pt>
                <c:pt idx="3003" formatCode="General">
                  <c:v>0</c:v>
                </c:pt>
                <c:pt idx="3004" formatCode="General">
                  <c:v>0</c:v>
                </c:pt>
                <c:pt idx="3005" formatCode="General">
                  <c:v>0</c:v>
                </c:pt>
                <c:pt idx="3006" formatCode="General">
                  <c:v>0</c:v>
                </c:pt>
                <c:pt idx="3007" formatCode="General">
                  <c:v>0</c:v>
                </c:pt>
                <c:pt idx="3008" formatCode="General">
                  <c:v>0</c:v>
                </c:pt>
                <c:pt idx="3009" formatCode="General">
                  <c:v>0</c:v>
                </c:pt>
                <c:pt idx="3010" formatCode="General">
                  <c:v>0</c:v>
                </c:pt>
                <c:pt idx="3011" formatCode="General">
                  <c:v>0</c:v>
                </c:pt>
                <c:pt idx="3012" formatCode="General">
                  <c:v>0</c:v>
                </c:pt>
                <c:pt idx="3013" formatCode="General">
                  <c:v>0</c:v>
                </c:pt>
                <c:pt idx="3014" formatCode="General">
                  <c:v>0</c:v>
                </c:pt>
                <c:pt idx="3015" formatCode="General">
                  <c:v>0</c:v>
                </c:pt>
                <c:pt idx="3016" formatCode="General">
                  <c:v>0</c:v>
                </c:pt>
                <c:pt idx="3017" formatCode="General">
                  <c:v>0</c:v>
                </c:pt>
                <c:pt idx="3018" formatCode="General">
                  <c:v>0</c:v>
                </c:pt>
                <c:pt idx="3019" formatCode="General">
                  <c:v>0</c:v>
                </c:pt>
                <c:pt idx="3020">
                  <c:v>4.4408921000000003E-16</c:v>
                </c:pt>
                <c:pt idx="3021" formatCode="General">
                  <c:v>0</c:v>
                </c:pt>
                <c:pt idx="3022" formatCode="General">
                  <c:v>0</c:v>
                </c:pt>
                <c:pt idx="3023" formatCode="General">
                  <c:v>0</c:v>
                </c:pt>
                <c:pt idx="3024" formatCode="General">
                  <c:v>0</c:v>
                </c:pt>
                <c:pt idx="3025" formatCode="General">
                  <c:v>0</c:v>
                </c:pt>
                <c:pt idx="3026">
                  <c:v>4.4408921000000003E-16</c:v>
                </c:pt>
                <c:pt idx="3027" formatCode="General">
                  <c:v>0</c:v>
                </c:pt>
                <c:pt idx="3028" formatCode="General">
                  <c:v>0</c:v>
                </c:pt>
                <c:pt idx="3029" formatCode="General">
                  <c:v>0</c:v>
                </c:pt>
                <c:pt idx="3030" formatCode="General">
                  <c:v>0</c:v>
                </c:pt>
                <c:pt idx="3031" formatCode="General">
                  <c:v>0</c:v>
                </c:pt>
                <c:pt idx="3032">
                  <c:v>4.4408921000000003E-16</c:v>
                </c:pt>
                <c:pt idx="3033" formatCode="General">
                  <c:v>0</c:v>
                </c:pt>
                <c:pt idx="3034" formatCode="General">
                  <c:v>0</c:v>
                </c:pt>
                <c:pt idx="3035" formatCode="General">
                  <c:v>0</c:v>
                </c:pt>
                <c:pt idx="3036">
                  <c:v>4.4408921000000003E-16</c:v>
                </c:pt>
                <c:pt idx="3037" formatCode="General">
                  <c:v>0</c:v>
                </c:pt>
                <c:pt idx="3038" formatCode="General">
                  <c:v>0</c:v>
                </c:pt>
                <c:pt idx="3039" formatCode="General">
                  <c:v>0</c:v>
                </c:pt>
                <c:pt idx="3040" formatCode="General">
                  <c:v>0</c:v>
                </c:pt>
                <c:pt idx="3041" formatCode="General">
                  <c:v>0</c:v>
                </c:pt>
                <c:pt idx="3042" formatCode="General">
                  <c:v>0</c:v>
                </c:pt>
                <c:pt idx="3043" formatCode="General">
                  <c:v>0</c:v>
                </c:pt>
                <c:pt idx="3044">
                  <c:v>4.4408921000000003E-16</c:v>
                </c:pt>
                <c:pt idx="3045" formatCode="General">
                  <c:v>0</c:v>
                </c:pt>
                <c:pt idx="3046">
                  <c:v>-4.4408921000000003E-16</c:v>
                </c:pt>
                <c:pt idx="3047" formatCode="General">
                  <c:v>0</c:v>
                </c:pt>
                <c:pt idx="3048" formatCode="General">
                  <c:v>0</c:v>
                </c:pt>
                <c:pt idx="3049" formatCode="General">
                  <c:v>0</c:v>
                </c:pt>
                <c:pt idx="3050" formatCode="General">
                  <c:v>0</c:v>
                </c:pt>
                <c:pt idx="3051" formatCode="General">
                  <c:v>0</c:v>
                </c:pt>
                <c:pt idx="3052" formatCode="General">
                  <c:v>0</c:v>
                </c:pt>
                <c:pt idx="3053">
                  <c:v>-4.4408921000000003E-16</c:v>
                </c:pt>
                <c:pt idx="3054">
                  <c:v>-4.4408921000000003E-16</c:v>
                </c:pt>
                <c:pt idx="3055" formatCode="General">
                  <c:v>0</c:v>
                </c:pt>
                <c:pt idx="3056" formatCode="General">
                  <c:v>0</c:v>
                </c:pt>
                <c:pt idx="3057">
                  <c:v>4.4408921000000003E-16</c:v>
                </c:pt>
                <c:pt idx="3058" formatCode="General">
                  <c:v>0</c:v>
                </c:pt>
                <c:pt idx="3059" formatCode="General">
                  <c:v>0</c:v>
                </c:pt>
                <c:pt idx="3060" formatCode="General">
                  <c:v>0</c:v>
                </c:pt>
                <c:pt idx="3061" formatCode="General">
                  <c:v>0</c:v>
                </c:pt>
                <c:pt idx="3062">
                  <c:v>-4.4408921000000003E-16</c:v>
                </c:pt>
                <c:pt idx="3063">
                  <c:v>-4.4408921000000003E-16</c:v>
                </c:pt>
                <c:pt idx="3064" formatCode="General">
                  <c:v>0</c:v>
                </c:pt>
                <c:pt idx="3065">
                  <c:v>-4.4408921000000003E-16</c:v>
                </c:pt>
                <c:pt idx="3066" formatCode="General">
                  <c:v>0</c:v>
                </c:pt>
                <c:pt idx="3067">
                  <c:v>8.8817842000000006E-16</c:v>
                </c:pt>
                <c:pt idx="3068">
                  <c:v>4.4408921000000003E-16</c:v>
                </c:pt>
                <c:pt idx="3069" formatCode="General">
                  <c:v>0</c:v>
                </c:pt>
                <c:pt idx="3070" formatCode="General">
                  <c:v>0</c:v>
                </c:pt>
                <c:pt idx="3071" formatCode="General">
                  <c:v>0</c:v>
                </c:pt>
                <c:pt idx="3072" formatCode="General">
                  <c:v>0</c:v>
                </c:pt>
                <c:pt idx="3073" formatCode="General">
                  <c:v>0</c:v>
                </c:pt>
                <c:pt idx="3074" formatCode="General">
                  <c:v>0</c:v>
                </c:pt>
                <c:pt idx="3075" formatCode="General">
                  <c:v>0</c:v>
                </c:pt>
                <c:pt idx="3076" formatCode="General">
                  <c:v>0</c:v>
                </c:pt>
                <c:pt idx="3077">
                  <c:v>-4.4408921000000003E-16</c:v>
                </c:pt>
                <c:pt idx="3078">
                  <c:v>4.4408921000000003E-16</c:v>
                </c:pt>
                <c:pt idx="3079">
                  <c:v>4.4408921000000003E-16</c:v>
                </c:pt>
                <c:pt idx="3080" formatCode="General">
                  <c:v>0</c:v>
                </c:pt>
                <c:pt idx="3081" formatCode="General">
                  <c:v>0</c:v>
                </c:pt>
                <c:pt idx="3082" formatCode="General">
                  <c:v>0</c:v>
                </c:pt>
                <c:pt idx="3083" formatCode="General">
                  <c:v>0</c:v>
                </c:pt>
                <c:pt idx="3084" formatCode="General">
                  <c:v>0</c:v>
                </c:pt>
                <c:pt idx="3085" formatCode="General">
                  <c:v>0</c:v>
                </c:pt>
                <c:pt idx="3086" formatCode="General">
                  <c:v>0</c:v>
                </c:pt>
                <c:pt idx="3087" formatCode="General">
                  <c:v>0</c:v>
                </c:pt>
                <c:pt idx="3088" formatCode="General">
                  <c:v>0</c:v>
                </c:pt>
                <c:pt idx="3089" formatCode="General">
                  <c:v>0</c:v>
                </c:pt>
                <c:pt idx="3090" formatCode="General">
                  <c:v>0</c:v>
                </c:pt>
                <c:pt idx="3091" formatCode="General">
                  <c:v>0</c:v>
                </c:pt>
                <c:pt idx="3092">
                  <c:v>4.4408921000000003E-16</c:v>
                </c:pt>
                <c:pt idx="3093" formatCode="General">
                  <c:v>0</c:v>
                </c:pt>
                <c:pt idx="3094" formatCode="General">
                  <c:v>0</c:v>
                </c:pt>
                <c:pt idx="3095">
                  <c:v>-4.4408921000000003E-16</c:v>
                </c:pt>
                <c:pt idx="3096">
                  <c:v>8.8817842000000006E-16</c:v>
                </c:pt>
                <c:pt idx="3097">
                  <c:v>-4.4408921000000003E-16</c:v>
                </c:pt>
                <c:pt idx="3098" formatCode="General">
                  <c:v>0</c:v>
                </c:pt>
                <c:pt idx="3099" formatCode="General">
                  <c:v>0</c:v>
                </c:pt>
                <c:pt idx="3100" formatCode="General">
                  <c:v>0</c:v>
                </c:pt>
                <c:pt idx="3101">
                  <c:v>4.4408921000000003E-16</c:v>
                </c:pt>
                <c:pt idx="3102">
                  <c:v>-4.4408921000000003E-16</c:v>
                </c:pt>
                <c:pt idx="3103" formatCode="General">
                  <c:v>0</c:v>
                </c:pt>
                <c:pt idx="3104" formatCode="General">
                  <c:v>0</c:v>
                </c:pt>
                <c:pt idx="3105" formatCode="General">
                  <c:v>0</c:v>
                </c:pt>
                <c:pt idx="3106" formatCode="General">
                  <c:v>0</c:v>
                </c:pt>
                <c:pt idx="3107" formatCode="General">
                  <c:v>0</c:v>
                </c:pt>
                <c:pt idx="3108" formatCode="General">
                  <c:v>0</c:v>
                </c:pt>
                <c:pt idx="3109" formatCode="General">
                  <c:v>0</c:v>
                </c:pt>
                <c:pt idx="3110" formatCode="General">
                  <c:v>0</c:v>
                </c:pt>
                <c:pt idx="3111">
                  <c:v>4.4408921000000003E-16</c:v>
                </c:pt>
                <c:pt idx="3112" formatCode="General">
                  <c:v>0</c:v>
                </c:pt>
                <c:pt idx="3113" formatCode="General">
                  <c:v>0</c:v>
                </c:pt>
                <c:pt idx="3114" formatCode="General">
                  <c:v>0</c:v>
                </c:pt>
                <c:pt idx="3115" formatCode="General">
                  <c:v>0</c:v>
                </c:pt>
                <c:pt idx="3116" formatCode="General">
                  <c:v>0</c:v>
                </c:pt>
                <c:pt idx="3117" formatCode="General">
                  <c:v>0</c:v>
                </c:pt>
                <c:pt idx="3118" formatCode="General">
                  <c:v>0</c:v>
                </c:pt>
                <c:pt idx="3119" formatCode="General">
                  <c:v>0</c:v>
                </c:pt>
                <c:pt idx="3120" formatCode="General">
                  <c:v>0</c:v>
                </c:pt>
                <c:pt idx="3121" formatCode="General">
                  <c:v>0</c:v>
                </c:pt>
                <c:pt idx="3122" formatCode="General">
                  <c:v>0</c:v>
                </c:pt>
                <c:pt idx="3123" formatCode="General">
                  <c:v>0</c:v>
                </c:pt>
                <c:pt idx="3124" formatCode="General">
                  <c:v>0</c:v>
                </c:pt>
                <c:pt idx="3125" formatCode="General">
                  <c:v>0</c:v>
                </c:pt>
                <c:pt idx="3126" formatCode="General">
                  <c:v>0</c:v>
                </c:pt>
                <c:pt idx="3127" formatCode="General">
                  <c:v>0</c:v>
                </c:pt>
                <c:pt idx="3128" formatCode="General">
                  <c:v>0</c:v>
                </c:pt>
                <c:pt idx="3129">
                  <c:v>4.4408921000000003E-16</c:v>
                </c:pt>
                <c:pt idx="3130" formatCode="General">
                  <c:v>0</c:v>
                </c:pt>
                <c:pt idx="3131">
                  <c:v>4.4408921000000003E-16</c:v>
                </c:pt>
                <c:pt idx="3132" formatCode="General">
                  <c:v>0</c:v>
                </c:pt>
                <c:pt idx="3133" formatCode="General">
                  <c:v>0</c:v>
                </c:pt>
                <c:pt idx="3134">
                  <c:v>4.4408921000000003E-16</c:v>
                </c:pt>
                <c:pt idx="3135">
                  <c:v>-4.4408921000000003E-16</c:v>
                </c:pt>
                <c:pt idx="3136" formatCode="General">
                  <c:v>0</c:v>
                </c:pt>
                <c:pt idx="3137">
                  <c:v>-4.4408921000000003E-16</c:v>
                </c:pt>
                <c:pt idx="3138" formatCode="General">
                  <c:v>0</c:v>
                </c:pt>
                <c:pt idx="3139">
                  <c:v>4.4408921000000003E-16</c:v>
                </c:pt>
                <c:pt idx="3140" formatCode="General">
                  <c:v>0</c:v>
                </c:pt>
                <c:pt idx="3141">
                  <c:v>-4.4408921000000003E-16</c:v>
                </c:pt>
                <c:pt idx="3142" formatCode="General">
                  <c:v>0</c:v>
                </c:pt>
                <c:pt idx="3143">
                  <c:v>-4.4408921000000003E-16</c:v>
                </c:pt>
                <c:pt idx="3144" formatCode="General">
                  <c:v>0</c:v>
                </c:pt>
                <c:pt idx="3145" formatCode="General">
                  <c:v>0</c:v>
                </c:pt>
                <c:pt idx="3146">
                  <c:v>-4.4408921000000003E-16</c:v>
                </c:pt>
                <c:pt idx="3147" formatCode="General">
                  <c:v>0</c:v>
                </c:pt>
                <c:pt idx="3148" formatCode="General">
                  <c:v>0</c:v>
                </c:pt>
                <c:pt idx="3149" formatCode="General">
                  <c:v>0</c:v>
                </c:pt>
                <c:pt idx="3150" formatCode="General">
                  <c:v>0</c:v>
                </c:pt>
                <c:pt idx="3151">
                  <c:v>4.4408921000000003E-16</c:v>
                </c:pt>
                <c:pt idx="3152" formatCode="General">
                  <c:v>0</c:v>
                </c:pt>
                <c:pt idx="3153">
                  <c:v>4.4408921000000003E-16</c:v>
                </c:pt>
                <c:pt idx="3154" formatCode="General">
                  <c:v>0</c:v>
                </c:pt>
                <c:pt idx="3155" formatCode="General">
                  <c:v>0</c:v>
                </c:pt>
                <c:pt idx="3156">
                  <c:v>-8.8817842000000006E-16</c:v>
                </c:pt>
                <c:pt idx="3157">
                  <c:v>-8.8817842000000006E-16</c:v>
                </c:pt>
                <c:pt idx="3158">
                  <c:v>-4.4408921000000003E-16</c:v>
                </c:pt>
                <c:pt idx="3159">
                  <c:v>-2.2204460499999999E-15</c:v>
                </c:pt>
                <c:pt idx="3160">
                  <c:v>4.4408921000000003E-16</c:v>
                </c:pt>
                <c:pt idx="3161" formatCode="General">
                  <c:v>0</c:v>
                </c:pt>
                <c:pt idx="3162">
                  <c:v>-4.4408921000000003E-16</c:v>
                </c:pt>
                <c:pt idx="3163">
                  <c:v>-4.4408921000000003E-16</c:v>
                </c:pt>
                <c:pt idx="3164">
                  <c:v>-4.4408921000000003E-16</c:v>
                </c:pt>
                <c:pt idx="3165" formatCode="General">
                  <c:v>0</c:v>
                </c:pt>
                <c:pt idx="3166" formatCode="General">
                  <c:v>0</c:v>
                </c:pt>
                <c:pt idx="3167">
                  <c:v>-4.4408921000000003E-16</c:v>
                </c:pt>
                <c:pt idx="3168" formatCode="General">
                  <c:v>0</c:v>
                </c:pt>
                <c:pt idx="3169" formatCode="General">
                  <c:v>0</c:v>
                </c:pt>
                <c:pt idx="3170" formatCode="General">
                  <c:v>0</c:v>
                </c:pt>
                <c:pt idx="3171" formatCode="General">
                  <c:v>0</c:v>
                </c:pt>
                <c:pt idx="3172" formatCode="General">
                  <c:v>0</c:v>
                </c:pt>
                <c:pt idx="3173" formatCode="General">
                  <c:v>0</c:v>
                </c:pt>
                <c:pt idx="3174" formatCode="General">
                  <c:v>0</c:v>
                </c:pt>
                <c:pt idx="3175" formatCode="General">
                  <c:v>0</c:v>
                </c:pt>
                <c:pt idx="3176" formatCode="General">
                  <c:v>0</c:v>
                </c:pt>
                <c:pt idx="3177" formatCode="General">
                  <c:v>0</c:v>
                </c:pt>
                <c:pt idx="3178">
                  <c:v>-4.4408921000000003E-16</c:v>
                </c:pt>
                <c:pt idx="3179" formatCode="General">
                  <c:v>0</c:v>
                </c:pt>
                <c:pt idx="3180">
                  <c:v>4.4408921000000003E-16</c:v>
                </c:pt>
                <c:pt idx="3181" formatCode="General">
                  <c:v>0</c:v>
                </c:pt>
                <c:pt idx="3182" formatCode="General">
                  <c:v>0</c:v>
                </c:pt>
                <c:pt idx="3183" formatCode="General">
                  <c:v>0</c:v>
                </c:pt>
                <c:pt idx="3184" formatCode="General">
                  <c:v>0</c:v>
                </c:pt>
                <c:pt idx="3185" formatCode="General">
                  <c:v>0</c:v>
                </c:pt>
                <c:pt idx="3186" formatCode="General">
                  <c:v>0</c:v>
                </c:pt>
                <c:pt idx="3187">
                  <c:v>4.4408921000000003E-16</c:v>
                </c:pt>
                <c:pt idx="3188" formatCode="General">
                  <c:v>0</c:v>
                </c:pt>
                <c:pt idx="3189" formatCode="General">
                  <c:v>0</c:v>
                </c:pt>
                <c:pt idx="3190" formatCode="General">
                  <c:v>0</c:v>
                </c:pt>
                <c:pt idx="3191">
                  <c:v>4.4408921000000003E-16</c:v>
                </c:pt>
                <c:pt idx="3192" formatCode="General">
                  <c:v>0</c:v>
                </c:pt>
                <c:pt idx="3193">
                  <c:v>4.4408921000000003E-16</c:v>
                </c:pt>
                <c:pt idx="3194" formatCode="General">
                  <c:v>0</c:v>
                </c:pt>
                <c:pt idx="3195" formatCode="General">
                  <c:v>0</c:v>
                </c:pt>
                <c:pt idx="3196" formatCode="General">
                  <c:v>0</c:v>
                </c:pt>
                <c:pt idx="3197" formatCode="General">
                  <c:v>0</c:v>
                </c:pt>
                <c:pt idx="3198" formatCode="General">
                  <c:v>0</c:v>
                </c:pt>
                <c:pt idx="3199" formatCode="General">
                  <c:v>0</c:v>
                </c:pt>
                <c:pt idx="3200" formatCode="General">
                  <c:v>0</c:v>
                </c:pt>
                <c:pt idx="3201" formatCode="General">
                  <c:v>0</c:v>
                </c:pt>
                <c:pt idx="3202" formatCode="General">
                  <c:v>0</c:v>
                </c:pt>
                <c:pt idx="3203" formatCode="General">
                  <c:v>0</c:v>
                </c:pt>
                <c:pt idx="3204">
                  <c:v>-4.4408921000000003E-16</c:v>
                </c:pt>
                <c:pt idx="3205" formatCode="General">
                  <c:v>0</c:v>
                </c:pt>
                <c:pt idx="3206" formatCode="General">
                  <c:v>0</c:v>
                </c:pt>
                <c:pt idx="3207" formatCode="General">
                  <c:v>0</c:v>
                </c:pt>
                <c:pt idx="3208" formatCode="General">
                  <c:v>0</c:v>
                </c:pt>
                <c:pt idx="3209" formatCode="General">
                  <c:v>0</c:v>
                </c:pt>
                <c:pt idx="3210" formatCode="General">
                  <c:v>0</c:v>
                </c:pt>
                <c:pt idx="3211">
                  <c:v>-8.8817842000000006E-16</c:v>
                </c:pt>
                <c:pt idx="3212" formatCode="General">
                  <c:v>0</c:v>
                </c:pt>
                <c:pt idx="3213" formatCode="General">
                  <c:v>0</c:v>
                </c:pt>
                <c:pt idx="3214" formatCode="General">
                  <c:v>0</c:v>
                </c:pt>
                <c:pt idx="3215" formatCode="General">
                  <c:v>0</c:v>
                </c:pt>
                <c:pt idx="3216" formatCode="General">
                  <c:v>0</c:v>
                </c:pt>
                <c:pt idx="3217" formatCode="General">
                  <c:v>0</c:v>
                </c:pt>
                <c:pt idx="3218" formatCode="General">
                  <c:v>0</c:v>
                </c:pt>
                <c:pt idx="3219" formatCode="General">
                  <c:v>0</c:v>
                </c:pt>
                <c:pt idx="3220" formatCode="General">
                  <c:v>0</c:v>
                </c:pt>
                <c:pt idx="3221" formatCode="General">
                  <c:v>0</c:v>
                </c:pt>
                <c:pt idx="3222" formatCode="General">
                  <c:v>0</c:v>
                </c:pt>
                <c:pt idx="3223" formatCode="General">
                  <c:v>0</c:v>
                </c:pt>
                <c:pt idx="3224">
                  <c:v>4.4408921000000003E-16</c:v>
                </c:pt>
                <c:pt idx="3225" formatCode="General">
                  <c:v>0</c:v>
                </c:pt>
                <c:pt idx="3226" formatCode="General">
                  <c:v>0</c:v>
                </c:pt>
                <c:pt idx="3227" formatCode="General">
                  <c:v>0</c:v>
                </c:pt>
                <c:pt idx="3228" formatCode="General">
                  <c:v>0</c:v>
                </c:pt>
                <c:pt idx="3229" formatCode="General">
                  <c:v>0</c:v>
                </c:pt>
                <c:pt idx="3230" formatCode="General">
                  <c:v>0</c:v>
                </c:pt>
                <c:pt idx="3231" formatCode="General">
                  <c:v>0</c:v>
                </c:pt>
                <c:pt idx="3232" formatCode="General">
                  <c:v>0</c:v>
                </c:pt>
                <c:pt idx="3233" formatCode="General">
                  <c:v>0</c:v>
                </c:pt>
                <c:pt idx="3234" formatCode="General">
                  <c:v>0</c:v>
                </c:pt>
                <c:pt idx="3235" formatCode="General">
                  <c:v>0</c:v>
                </c:pt>
                <c:pt idx="3236" formatCode="General">
                  <c:v>0</c:v>
                </c:pt>
                <c:pt idx="3237" formatCode="General">
                  <c:v>0</c:v>
                </c:pt>
                <c:pt idx="3238" formatCode="General">
                  <c:v>0</c:v>
                </c:pt>
                <c:pt idx="3239" formatCode="General">
                  <c:v>0</c:v>
                </c:pt>
                <c:pt idx="3240">
                  <c:v>4.4408921000000003E-16</c:v>
                </c:pt>
                <c:pt idx="3241" formatCode="General">
                  <c:v>0</c:v>
                </c:pt>
                <c:pt idx="3242" formatCode="General">
                  <c:v>0</c:v>
                </c:pt>
                <c:pt idx="3243" formatCode="General">
                  <c:v>0</c:v>
                </c:pt>
                <c:pt idx="3244" formatCode="General">
                  <c:v>0</c:v>
                </c:pt>
                <c:pt idx="3245">
                  <c:v>4.4408921000000003E-16</c:v>
                </c:pt>
                <c:pt idx="3246">
                  <c:v>4.4408921000000003E-16</c:v>
                </c:pt>
                <c:pt idx="3247">
                  <c:v>-4.4408921000000003E-16</c:v>
                </c:pt>
                <c:pt idx="3248" formatCode="General">
                  <c:v>0</c:v>
                </c:pt>
                <c:pt idx="3249">
                  <c:v>4.4408921000000003E-16</c:v>
                </c:pt>
                <c:pt idx="3250" formatCode="General">
                  <c:v>0</c:v>
                </c:pt>
                <c:pt idx="3251" formatCode="General">
                  <c:v>0</c:v>
                </c:pt>
                <c:pt idx="3252" formatCode="General">
                  <c:v>0</c:v>
                </c:pt>
                <c:pt idx="3253" formatCode="General">
                  <c:v>0</c:v>
                </c:pt>
                <c:pt idx="3254">
                  <c:v>4.4408921000000003E-16</c:v>
                </c:pt>
                <c:pt idx="3255" formatCode="General">
                  <c:v>0</c:v>
                </c:pt>
                <c:pt idx="3256" formatCode="General">
                  <c:v>0</c:v>
                </c:pt>
                <c:pt idx="3257">
                  <c:v>-4.4408921000000003E-16</c:v>
                </c:pt>
                <c:pt idx="3258" formatCode="General">
                  <c:v>0</c:v>
                </c:pt>
                <c:pt idx="3259" formatCode="General">
                  <c:v>0</c:v>
                </c:pt>
                <c:pt idx="3260">
                  <c:v>4.4408921000000003E-16</c:v>
                </c:pt>
                <c:pt idx="3261" formatCode="General">
                  <c:v>0</c:v>
                </c:pt>
                <c:pt idx="3262" formatCode="General">
                  <c:v>0</c:v>
                </c:pt>
                <c:pt idx="3263" formatCode="General">
                  <c:v>0</c:v>
                </c:pt>
                <c:pt idx="3264" formatCode="General">
                  <c:v>0</c:v>
                </c:pt>
                <c:pt idx="3265">
                  <c:v>-4.4408921000000003E-16</c:v>
                </c:pt>
                <c:pt idx="3266" formatCode="General">
                  <c:v>0</c:v>
                </c:pt>
                <c:pt idx="3267" formatCode="General">
                  <c:v>0</c:v>
                </c:pt>
                <c:pt idx="3268" formatCode="General">
                  <c:v>0</c:v>
                </c:pt>
                <c:pt idx="3269">
                  <c:v>4.4408921000000003E-16</c:v>
                </c:pt>
                <c:pt idx="3270" formatCode="General">
                  <c:v>0</c:v>
                </c:pt>
                <c:pt idx="3271">
                  <c:v>-4.4408921000000003E-16</c:v>
                </c:pt>
                <c:pt idx="3272" formatCode="General">
                  <c:v>0</c:v>
                </c:pt>
                <c:pt idx="3273" formatCode="General">
                  <c:v>0</c:v>
                </c:pt>
                <c:pt idx="3274" formatCode="General">
                  <c:v>0</c:v>
                </c:pt>
                <c:pt idx="3275" formatCode="General">
                  <c:v>0</c:v>
                </c:pt>
                <c:pt idx="3276" formatCode="General">
                  <c:v>0</c:v>
                </c:pt>
                <c:pt idx="3277" formatCode="General">
                  <c:v>0</c:v>
                </c:pt>
                <c:pt idx="3278" formatCode="General">
                  <c:v>0</c:v>
                </c:pt>
                <c:pt idx="3279" formatCode="General">
                  <c:v>0</c:v>
                </c:pt>
                <c:pt idx="3280" formatCode="General">
                  <c:v>0</c:v>
                </c:pt>
                <c:pt idx="3281" formatCode="General">
                  <c:v>0</c:v>
                </c:pt>
                <c:pt idx="3282" formatCode="General">
                  <c:v>0</c:v>
                </c:pt>
                <c:pt idx="3283" formatCode="General">
                  <c:v>0</c:v>
                </c:pt>
                <c:pt idx="3284" formatCode="General">
                  <c:v>0</c:v>
                </c:pt>
                <c:pt idx="3285" formatCode="General">
                  <c:v>0</c:v>
                </c:pt>
                <c:pt idx="3286" formatCode="General">
                  <c:v>0</c:v>
                </c:pt>
                <c:pt idx="3287" formatCode="General">
                  <c:v>0</c:v>
                </c:pt>
                <c:pt idx="3288" formatCode="General">
                  <c:v>0</c:v>
                </c:pt>
                <c:pt idx="3289">
                  <c:v>4.4408921000000003E-16</c:v>
                </c:pt>
                <c:pt idx="3290" formatCode="General">
                  <c:v>0</c:v>
                </c:pt>
                <c:pt idx="3291" formatCode="General">
                  <c:v>0</c:v>
                </c:pt>
                <c:pt idx="3292" formatCode="General">
                  <c:v>0</c:v>
                </c:pt>
                <c:pt idx="3293">
                  <c:v>4.4408921000000003E-16</c:v>
                </c:pt>
                <c:pt idx="3294" formatCode="General">
                  <c:v>0</c:v>
                </c:pt>
                <c:pt idx="3295" formatCode="General">
                  <c:v>0</c:v>
                </c:pt>
                <c:pt idx="3296" formatCode="General">
                  <c:v>0</c:v>
                </c:pt>
                <c:pt idx="3297" formatCode="General">
                  <c:v>0</c:v>
                </c:pt>
                <c:pt idx="3298" formatCode="General">
                  <c:v>0</c:v>
                </c:pt>
                <c:pt idx="3299" formatCode="General">
                  <c:v>0</c:v>
                </c:pt>
                <c:pt idx="3300" formatCode="General">
                  <c:v>0</c:v>
                </c:pt>
                <c:pt idx="3301" formatCode="General">
                  <c:v>0</c:v>
                </c:pt>
                <c:pt idx="3302" formatCode="General">
                  <c:v>0</c:v>
                </c:pt>
                <c:pt idx="3303" formatCode="General">
                  <c:v>0</c:v>
                </c:pt>
                <c:pt idx="3304">
                  <c:v>4.4408921000000003E-16</c:v>
                </c:pt>
                <c:pt idx="3305" formatCode="General">
                  <c:v>0</c:v>
                </c:pt>
                <c:pt idx="3306">
                  <c:v>4.4408921000000003E-16</c:v>
                </c:pt>
                <c:pt idx="3307" formatCode="General">
                  <c:v>0</c:v>
                </c:pt>
                <c:pt idx="3308" formatCode="General">
                  <c:v>0</c:v>
                </c:pt>
                <c:pt idx="3309" formatCode="General">
                  <c:v>0</c:v>
                </c:pt>
                <c:pt idx="3310" formatCode="General">
                  <c:v>0</c:v>
                </c:pt>
                <c:pt idx="3311" formatCode="General">
                  <c:v>0</c:v>
                </c:pt>
                <c:pt idx="3312" formatCode="General">
                  <c:v>0</c:v>
                </c:pt>
                <c:pt idx="3313" formatCode="General">
                  <c:v>0</c:v>
                </c:pt>
                <c:pt idx="3314" formatCode="General">
                  <c:v>0</c:v>
                </c:pt>
                <c:pt idx="3315" formatCode="General">
                  <c:v>0</c:v>
                </c:pt>
                <c:pt idx="3316">
                  <c:v>-4.4408921000000003E-16</c:v>
                </c:pt>
                <c:pt idx="3317" formatCode="General">
                  <c:v>0</c:v>
                </c:pt>
                <c:pt idx="3318">
                  <c:v>-4.4408921000000003E-16</c:v>
                </c:pt>
                <c:pt idx="3319" formatCode="General">
                  <c:v>0</c:v>
                </c:pt>
                <c:pt idx="3320" formatCode="General">
                  <c:v>0</c:v>
                </c:pt>
                <c:pt idx="3321" formatCode="General">
                  <c:v>0</c:v>
                </c:pt>
                <c:pt idx="3322">
                  <c:v>4.4408921000000003E-16</c:v>
                </c:pt>
                <c:pt idx="3323" formatCode="General">
                  <c:v>0</c:v>
                </c:pt>
                <c:pt idx="3324" formatCode="General">
                  <c:v>0</c:v>
                </c:pt>
                <c:pt idx="3325" formatCode="General">
                  <c:v>0</c:v>
                </c:pt>
                <c:pt idx="3326" formatCode="General">
                  <c:v>0</c:v>
                </c:pt>
                <c:pt idx="3327" formatCode="General">
                  <c:v>0</c:v>
                </c:pt>
                <c:pt idx="3328" formatCode="General">
                  <c:v>0</c:v>
                </c:pt>
                <c:pt idx="3329" formatCode="General">
                  <c:v>0</c:v>
                </c:pt>
                <c:pt idx="3330">
                  <c:v>8.8817842000000006E-16</c:v>
                </c:pt>
                <c:pt idx="3331">
                  <c:v>-4.4408921000000003E-16</c:v>
                </c:pt>
                <c:pt idx="3332" formatCode="General">
                  <c:v>0</c:v>
                </c:pt>
                <c:pt idx="3333" formatCode="General">
                  <c:v>0</c:v>
                </c:pt>
                <c:pt idx="3334" formatCode="General">
                  <c:v>0</c:v>
                </c:pt>
                <c:pt idx="3335" formatCode="General">
                  <c:v>0</c:v>
                </c:pt>
                <c:pt idx="3336" formatCode="General">
                  <c:v>0</c:v>
                </c:pt>
                <c:pt idx="3337" formatCode="General">
                  <c:v>0</c:v>
                </c:pt>
                <c:pt idx="3338" formatCode="General">
                  <c:v>0</c:v>
                </c:pt>
                <c:pt idx="3339" formatCode="General">
                  <c:v>0</c:v>
                </c:pt>
                <c:pt idx="3340" formatCode="General">
                  <c:v>0</c:v>
                </c:pt>
                <c:pt idx="3341" formatCode="General">
                  <c:v>0</c:v>
                </c:pt>
                <c:pt idx="3342" formatCode="General">
                  <c:v>0</c:v>
                </c:pt>
                <c:pt idx="3343">
                  <c:v>-8.8817842000000006E-16</c:v>
                </c:pt>
                <c:pt idx="3344" formatCode="General">
                  <c:v>0</c:v>
                </c:pt>
                <c:pt idx="3345" formatCode="General">
                  <c:v>0</c:v>
                </c:pt>
                <c:pt idx="3346">
                  <c:v>-4.4408921000000003E-16</c:v>
                </c:pt>
                <c:pt idx="3347" formatCode="General">
                  <c:v>0</c:v>
                </c:pt>
                <c:pt idx="3348" formatCode="General">
                  <c:v>0</c:v>
                </c:pt>
                <c:pt idx="3349" formatCode="General">
                  <c:v>0</c:v>
                </c:pt>
                <c:pt idx="3350">
                  <c:v>4.4408921000000003E-16</c:v>
                </c:pt>
                <c:pt idx="3351" formatCode="General">
                  <c:v>0</c:v>
                </c:pt>
                <c:pt idx="3352" formatCode="General">
                  <c:v>0</c:v>
                </c:pt>
                <c:pt idx="3353" formatCode="General">
                  <c:v>0</c:v>
                </c:pt>
                <c:pt idx="3354" formatCode="General">
                  <c:v>0</c:v>
                </c:pt>
                <c:pt idx="3355" formatCode="General">
                  <c:v>0</c:v>
                </c:pt>
                <c:pt idx="3356" formatCode="General">
                  <c:v>0</c:v>
                </c:pt>
                <c:pt idx="3357" formatCode="General">
                  <c:v>0</c:v>
                </c:pt>
                <c:pt idx="3358" formatCode="General">
                  <c:v>0</c:v>
                </c:pt>
                <c:pt idx="3359" formatCode="General">
                  <c:v>0</c:v>
                </c:pt>
                <c:pt idx="3360" formatCode="General">
                  <c:v>0</c:v>
                </c:pt>
                <c:pt idx="3361">
                  <c:v>4.4408921000000003E-16</c:v>
                </c:pt>
                <c:pt idx="3362" formatCode="General">
                  <c:v>0</c:v>
                </c:pt>
                <c:pt idx="3363" formatCode="General">
                  <c:v>0</c:v>
                </c:pt>
                <c:pt idx="3364" formatCode="General">
                  <c:v>0</c:v>
                </c:pt>
                <c:pt idx="3365" formatCode="General">
                  <c:v>0</c:v>
                </c:pt>
                <c:pt idx="3366" formatCode="General">
                  <c:v>0</c:v>
                </c:pt>
                <c:pt idx="3367" formatCode="General">
                  <c:v>0</c:v>
                </c:pt>
                <c:pt idx="3368" formatCode="General">
                  <c:v>0</c:v>
                </c:pt>
                <c:pt idx="3369" formatCode="General">
                  <c:v>0</c:v>
                </c:pt>
                <c:pt idx="3370" formatCode="General">
                  <c:v>0</c:v>
                </c:pt>
                <c:pt idx="3371" formatCode="General">
                  <c:v>0</c:v>
                </c:pt>
                <c:pt idx="3372">
                  <c:v>4.4408921000000003E-16</c:v>
                </c:pt>
                <c:pt idx="3373" formatCode="General">
                  <c:v>0</c:v>
                </c:pt>
                <c:pt idx="3374" formatCode="General">
                  <c:v>0</c:v>
                </c:pt>
                <c:pt idx="3375" formatCode="General">
                  <c:v>0</c:v>
                </c:pt>
                <c:pt idx="3376" formatCode="General">
                  <c:v>0</c:v>
                </c:pt>
                <c:pt idx="3377" formatCode="General">
                  <c:v>0</c:v>
                </c:pt>
                <c:pt idx="3378" formatCode="General">
                  <c:v>0</c:v>
                </c:pt>
                <c:pt idx="3379" formatCode="General">
                  <c:v>0</c:v>
                </c:pt>
                <c:pt idx="3380">
                  <c:v>-6.6613381500000004E-16</c:v>
                </c:pt>
                <c:pt idx="3381">
                  <c:v>4.4408921000000003E-16</c:v>
                </c:pt>
                <c:pt idx="3382" formatCode="General">
                  <c:v>0</c:v>
                </c:pt>
                <c:pt idx="3383">
                  <c:v>-4.4408921000000003E-16</c:v>
                </c:pt>
                <c:pt idx="3384" formatCode="General">
                  <c:v>0</c:v>
                </c:pt>
                <c:pt idx="3385">
                  <c:v>-4.4408921000000003E-16</c:v>
                </c:pt>
                <c:pt idx="3386" formatCode="General">
                  <c:v>0</c:v>
                </c:pt>
                <c:pt idx="3387" formatCode="General">
                  <c:v>0</c:v>
                </c:pt>
                <c:pt idx="3388" formatCode="General">
                  <c:v>0</c:v>
                </c:pt>
                <c:pt idx="3389" formatCode="General">
                  <c:v>0</c:v>
                </c:pt>
                <c:pt idx="3390" formatCode="General">
                  <c:v>0</c:v>
                </c:pt>
                <c:pt idx="3391" formatCode="General">
                  <c:v>0</c:v>
                </c:pt>
                <c:pt idx="3392" formatCode="General">
                  <c:v>0</c:v>
                </c:pt>
                <c:pt idx="3393">
                  <c:v>4.4408921000000003E-16</c:v>
                </c:pt>
                <c:pt idx="3394" formatCode="General">
                  <c:v>0</c:v>
                </c:pt>
                <c:pt idx="3395" formatCode="General">
                  <c:v>0</c:v>
                </c:pt>
                <c:pt idx="3396" formatCode="General">
                  <c:v>0</c:v>
                </c:pt>
                <c:pt idx="3397" formatCode="General">
                  <c:v>0</c:v>
                </c:pt>
                <c:pt idx="3398" formatCode="General">
                  <c:v>0</c:v>
                </c:pt>
                <c:pt idx="3399" formatCode="General">
                  <c:v>0</c:v>
                </c:pt>
                <c:pt idx="3400" formatCode="General">
                  <c:v>0</c:v>
                </c:pt>
                <c:pt idx="3401" formatCode="General">
                  <c:v>0</c:v>
                </c:pt>
                <c:pt idx="3402" formatCode="General">
                  <c:v>0</c:v>
                </c:pt>
                <c:pt idx="3403" formatCode="General">
                  <c:v>0</c:v>
                </c:pt>
                <c:pt idx="3404" formatCode="General">
                  <c:v>0</c:v>
                </c:pt>
                <c:pt idx="3405" formatCode="General">
                  <c:v>0</c:v>
                </c:pt>
                <c:pt idx="3406">
                  <c:v>4.4408921000000003E-16</c:v>
                </c:pt>
                <c:pt idx="3407">
                  <c:v>-4.4408921000000003E-16</c:v>
                </c:pt>
                <c:pt idx="3408" formatCode="General">
                  <c:v>0</c:v>
                </c:pt>
                <c:pt idx="3409" formatCode="General">
                  <c:v>0</c:v>
                </c:pt>
                <c:pt idx="3410" formatCode="General">
                  <c:v>0</c:v>
                </c:pt>
                <c:pt idx="3411" formatCode="General">
                  <c:v>0</c:v>
                </c:pt>
                <c:pt idx="3412" formatCode="General">
                  <c:v>0</c:v>
                </c:pt>
                <c:pt idx="3413" formatCode="General">
                  <c:v>0</c:v>
                </c:pt>
                <c:pt idx="3414" formatCode="General">
                  <c:v>0</c:v>
                </c:pt>
                <c:pt idx="3415" formatCode="General">
                  <c:v>0</c:v>
                </c:pt>
                <c:pt idx="3416" formatCode="General">
                  <c:v>0</c:v>
                </c:pt>
                <c:pt idx="3417" formatCode="General">
                  <c:v>0</c:v>
                </c:pt>
                <c:pt idx="3418" formatCode="General">
                  <c:v>0</c:v>
                </c:pt>
                <c:pt idx="3419" formatCode="General">
                  <c:v>0</c:v>
                </c:pt>
                <c:pt idx="3420" formatCode="General">
                  <c:v>0</c:v>
                </c:pt>
                <c:pt idx="3421">
                  <c:v>4.4408921000000003E-16</c:v>
                </c:pt>
                <c:pt idx="3422" formatCode="General">
                  <c:v>0</c:v>
                </c:pt>
                <c:pt idx="3423" formatCode="General">
                  <c:v>0</c:v>
                </c:pt>
                <c:pt idx="3424" formatCode="General">
                  <c:v>0</c:v>
                </c:pt>
                <c:pt idx="3425" formatCode="General">
                  <c:v>0</c:v>
                </c:pt>
                <c:pt idx="3426" formatCode="General">
                  <c:v>0</c:v>
                </c:pt>
                <c:pt idx="3427" formatCode="General">
                  <c:v>0</c:v>
                </c:pt>
                <c:pt idx="3428" formatCode="General">
                  <c:v>0</c:v>
                </c:pt>
                <c:pt idx="3429">
                  <c:v>4.4408921000000003E-16</c:v>
                </c:pt>
                <c:pt idx="3430" formatCode="General">
                  <c:v>0</c:v>
                </c:pt>
                <c:pt idx="3431" formatCode="General">
                  <c:v>0</c:v>
                </c:pt>
                <c:pt idx="3432" formatCode="General">
                  <c:v>0</c:v>
                </c:pt>
                <c:pt idx="3433">
                  <c:v>-4.4408921000000003E-16</c:v>
                </c:pt>
                <c:pt idx="3434">
                  <c:v>-4.4408921000000003E-16</c:v>
                </c:pt>
                <c:pt idx="3435" formatCode="General">
                  <c:v>0</c:v>
                </c:pt>
                <c:pt idx="3436">
                  <c:v>2.2204460500000001E-16</c:v>
                </c:pt>
                <c:pt idx="3437" formatCode="General">
                  <c:v>0</c:v>
                </c:pt>
                <c:pt idx="3438" formatCode="General">
                  <c:v>0</c:v>
                </c:pt>
                <c:pt idx="3439">
                  <c:v>2.2204460500000001E-16</c:v>
                </c:pt>
                <c:pt idx="3440" formatCode="General">
                  <c:v>0</c:v>
                </c:pt>
                <c:pt idx="3441" formatCode="General">
                  <c:v>0</c:v>
                </c:pt>
                <c:pt idx="3442" formatCode="General">
                  <c:v>0</c:v>
                </c:pt>
                <c:pt idx="3443" formatCode="General">
                  <c:v>0</c:v>
                </c:pt>
                <c:pt idx="3444" formatCode="General">
                  <c:v>0</c:v>
                </c:pt>
                <c:pt idx="3445" formatCode="General">
                  <c:v>0</c:v>
                </c:pt>
                <c:pt idx="3446" formatCode="General">
                  <c:v>0</c:v>
                </c:pt>
                <c:pt idx="3447">
                  <c:v>2.2204460500000001E-16</c:v>
                </c:pt>
                <c:pt idx="3448" formatCode="General">
                  <c:v>0</c:v>
                </c:pt>
                <c:pt idx="3449">
                  <c:v>-2.2204460500000001E-16</c:v>
                </c:pt>
                <c:pt idx="3450" formatCode="General">
                  <c:v>0</c:v>
                </c:pt>
                <c:pt idx="3451">
                  <c:v>-2.2204460500000001E-16</c:v>
                </c:pt>
                <c:pt idx="3452">
                  <c:v>-4.4408921000000003E-16</c:v>
                </c:pt>
                <c:pt idx="3453">
                  <c:v>-4.4408921000000003E-16</c:v>
                </c:pt>
                <c:pt idx="3454">
                  <c:v>-4.4408921000000003E-16</c:v>
                </c:pt>
                <c:pt idx="3455" formatCode="General">
                  <c:v>0</c:v>
                </c:pt>
                <c:pt idx="3456" formatCode="General">
                  <c:v>0</c:v>
                </c:pt>
                <c:pt idx="3457" formatCode="General">
                  <c:v>0</c:v>
                </c:pt>
                <c:pt idx="3458" formatCode="General">
                  <c:v>0</c:v>
                </c:pt>
                <c:pt idx="3459" formatCode="General">
                  <c:v>0</c:v>
                </c:pt>
                <c:pt idx="3460" formatCode="General">
                  <c:v>0</c:v>
                </c:pt>
                <c:pt idx="3461" formatCode="General">
                  <c:v>0</c:v>
                </c:pt>
                <c:pt idx="3462">
                  <c:v>-4.4408921000000003E-16</c:v>
                </c:pt>
                <c:pt idx="3463" formatCode="General">
                  <c:v>0</c:v>
                </c:pt>
                <c:pt idx="3464" formatCode="General">
                  <c:v>0</c:v>
                </c:pt>
                <c:pt idx="3465" formatCode="General">
                  <c:v>0</c:v>
                </c:pt>
                <c:pt idx="3466" formatCode="General">
                  <c:v>0</c:v>
                </c:pt>
                <c:pt idx="3467" formatCode="General">
                  <c:v>0</c:v>
                </c:pt>
                <c:pt idx="3468" formatCode="General">
                  <c:v>0</c:v>
                </c:pt>
                <c:pt idx="3469">
                  <c:v>4.4408921000000003E-16</c:v>
                </c:pt>
                <c:pt idx="3470" formatCode="General">
                  <c:v>0</c:v>
                </c:pt>
                <c:pt idx="3471">
                  <c:v>8.8817842000000006E-16</c:v>
                </c:pt>
                <c:pt idx="3472" formatCode="General">
                  <c:v>0</c:v>
                </c:pt>
                <c:pt idx="3473" formatCode="General">
                  <c:v>0</c:v>
                </c:pt>
                <c:pt idx="3474">
                  <c:v>-4.4408921000000003E-16</c:v>
                </c:pt>
                <c:pt idx="3475" formatCode="General">
                  <c:v>0</c:v>
                </c:pt>
                <c:pt idx="3476" formatCode="General">
                  <c:v>0</c:v>
                </c:pt>
                <c:pt idx="3477">
                  <c:v>-4.4408921000000003E-16</c:v>
                </c:pt>
                <c:pt idx="3478">
                  <c:v>4.4408921000000003E-16</c:v>
                </c:pt>
                <c:pt idx="3479" formatCode="General">
                  <c:v>0</c:v>
                </c:pt>
                <c:pt idx="3480" formatCode="General">
                  <c:v>0</c:v>
                </c:pt>
                <c:pt idx="3481">
                  <c:v>-4.4408921000000003E-16</c:v>
                </c:pt>
                <c:pt idx="3482" formatCode="General">
                  <c:v>0</c:v>
                </c:pt>
                <c:pt idx="3483" formatCode="General">
                  <c:v>0</c:v>
                </c:pt>
                <c:pt idx="3484" formatCode="General">
                  <c:v>0</c:v>
                </c:pt>
                <c:pt idx="3485" formatCode="General">
                  <c:v>0</c:v>
                </c:pt>
                <c:pt idx="3486">
                  <c:v>4.4408921000000003E-16</c:v>
                </c:pt>
                <c:pt idx="3487" formatCode="General">
                  <c:v>0</c:v>
                </c:pt>
                <c:pt idx="3488" formatCode="General">
                  <c:v>0</c:v>
                </c:pt>
                <c:pt idx="3489" formatCode="General">
                  <c:v>0</c:v>
                </c:pt>
                <c:pt idx="3490" formatCode="General">
                  <c:v>0</c:v>
                </c:pt>
                <c:pt idx="3491" formatCode="General">
                  <c:v>0</c:v>
                </c:pt>
                <c:pt idx="3492">
                  <c:v>4.4408921000000003E-16</c:v>
                </c:pt>
                <c:pt idx="3493" formatCode="General">
                  <c:v>0</c:v>
                </c:pt>
                <c:pt idx="3494" formatCode="General">
                  <c:v>0</c:v>
                </c:pt>
                <c:pt idx="3495">
                  <c:v>4.4408921000000003E-16</c:v>
                </c:pt>
                <c:pt idx="3496">
                  <c:v>-4.4408921000000003E-16</c:v>
                </c:pt>
                <c:pt idx="3497">
                  <c:v>-4.4408921000000003E-16</c:v>
                </c:pt>
                <c:pt idx="3498" formatCode="General">
                  <c:v>0</c:v>
                </c:pt>
                <c:pt idx="3499" formatCode="General">
                  <c:v>0</c:v>
                </c:pt>
                <c:pt idx="3500" formatCode="General">
                  <c:v>0</c:v>
                </c:pt>
                <c:pt idx="3501" formatCode="General">
                  <c:v>0</c:v>
                </c:pt>
                <c:pt idx="3502" formatCode="General">
                  <c:v>0</c:v>
                </c:pt>
                <c:pt idx="3503">
                  <c:v>-4.4408921000000003E-16</c:v>
                </c:pt>
                <c:pt idx="3504">
                  <c:v>4.4408921000000003E-16</c:v>
                </c:pt>
                <c:pt idx="3505">
                  <c:v>4.4408921000000003E-16</c:v>
                </c:pt>
                <c:pt idx="3506">
                  <c:v>-4.4408921000000003E-16</c:v>
                </c:pt>
                <c:pt idx="3507" formatCode="General">
                  <c:v>0</c:v>
                </c:pt>
                <c:pt idx="3508">
                  <c:v>4.4408921000000003E-16</c:v>
                </c:pt>
                <c:pt idx="3509" formatCode="General">
                  <c:v>0</c:v>
                </c:pt>
                <c:pt idx="3510" formatCode="General">
                  <c:v>0</c:v>
                </c:pt>
                <c:pt idx="3511">
                  <c:v>-4.4408921000000003E-16</c:v>
                </c:pt>
                <c:pt idx="3512">
                  <c:v>-4.4408921000000003E-16</c:v>
                </c:pt>
                <c:pt idx="3513" formatCode="General">
                  <c:v>0</c:v>
                </c:pt>
                <c:pt idx="3514" formatCode="General">
                  <c:v>0</c:v>
                </c:pt>
                <c:pt idx="3515" formatCode="General">
                  <c:v>0</c:v>
                </c:pt>
                <c:pt idx="3516">
                  <c:v>4.4408921000000003E-16</c:v>
                </c:pt>
                <c:pt idx="3517" formatCode="General">
                  <c:v>0</c:v>
                </c:pt>
                <c:pt idx="3518" formatCode="General">
                  <c:v>0</c:v>
                </c:pt>
                <c:pt idx="3519" formatCode="General">
                  <c:v>0</c:v>
                </c:pt>
                <c:pt idx="3520" formatCode="General">
                  <c:v>0</c:v>
                </c:pt>
                <c:pt idx="3521" formatCode="General">
                  <c:v>0</c:v>
                </c:pt>
                <c:pt idx="3522">
                  <c:v>4.4408921000000003E-16</c:v>
                </c:pt>
                <c:pt idx="3523" formatCode="General">
                  <c:v>0</c:v>
                </c:pt>
                <c:pt idx="3524" formatCode="General">
                  <c:v>0</c:v>
                </c:pt>
                <c:pt idx="3525" formatCode="General">
                  <c:v>0</c:v>
                </c:pt>
                <c:pt idx="3526" formatCode="General">
                  <c:v>0</c:v>
                </c:pt>
                <c:pt idx="3527">
                  <c:v>-4.4408921000000003E-16</c:v>
                </c:pt>
                <c:pt idx="3528" formatCode="General">
                  <c:v>0</c:v>
                </c:pt>
                <c:pt idx="3529">
                  <c:v>4.4408921000000003E-16</c:v>
                </c:pt>
                <c:pt idx="3530" formatCode="General">
                  <c:v>0</c:v>
                </c:pt>
                <c:pt idx="3531" formatCode="General">
                  <c:v>0</c:v>
                </c:pt>
                <c:pt idx="3532" formatCode="General">
                  <c:v>0</c:v>
                </c:pt>
                <c:pt idx="3533" formatCode="General">
                  <c:v>0</c:v>
                </c:pt>
                <c:pt idx="3534">
                  <c:v>4.4408921000000003E-16</c:v>
                </c:pt>
                <c:pt idx="3535">
                  <c:v>4.4408921000000003E-16</c:v>
                </c:pt>
                <c:pt idx="3536" formatCode="General">
                  <c:v>0</c:v>
                </c:pt>
                <c:pt idx="3537" formatCode="General">
                  <c:v>0</c:v>
                </c:pt>
                <c:pt idx="3538">
                  <c:v>4.4408921000000003E-16</c:v>
                </c:pt>
                <c:pt idx="3539" formatCode="General">
                  <c:v>0</c:v>
                </c:pt>
                <c:pt idx="3540" formatCode="General">
                  <c:v>0</c:v>
                </c:pt>
                <c:pt idx="3541">
                  <c:v>4.4408921000000003E-16</c:v>
                </c:pt>
                <c:pt idx="3542" formatCode="General">
                  <c:v>0</c:v>
                </c:pt>
                <c:pt idx="3543" formatCode="General">
                  <c:v>0</c:v>
                </c:pt>
                <c:pt idx="3544" formatCode="General">
                  <c:v>0</c:v>
                </c:pt>
                <c:pt idx="3545" formatCode="General">
                  <c:v>0</c:v>
                </c:pt>
                <c:pt idx="3546" formatCode="General">
                  <c:v>0</c:v>
                </c:pt>
                <c:pt idx="3547">
                  <c:v>-4.4408921000000003E-16</c:v>
                </c:pt>
                <c:pt idx="3548" formatCode="General">
                  <c:v>0</c:v>
                </c:pt>
                <c:pt idx="3549" formatCode="General">
                  <c:v>0</c:v>
                </c:pt>
                <c:pt idx="3550" formatCode="General">
                  <c:v>0</c:v>
                </c:pt>
                <c:pt idx="3551" formatCode="General">
                  <c:v>0</c:v>
                </c:pt>
                <c:pt idx="3552" formatCode="General">
                  <c:v>0</c:v>
                </c:pt>
                <c:pt idx="3553">
                  <c:v>-4.4408921000000003E-16</c:v>
                </c:pt>
                <c:pt idx="3554">
                  <c:v>-4.4408921000000003E-16</c:v>
                </c:pt>
                <c:pt idx="3555" formatCode="General">
                  <c:v>0</c:v>
                </c:pt>
                <c:pt idx="3556" formatCode="General">
                  <c:v>0</c:v>
                </c:pt>
                <c:pt idx="3557">
                  <c:v>-4.4408921000000003E-16</c:v>
                </c:pt>
                <c:pt idx="3558" formatCode="General">
                  <c:v>0</c:v>
                </c:pt>
                <c:pt idx="3559" formatCode="General">
                  <c:v>0</c:v>
                </c:pt>
                <c:pt idx="3560" formatCode="General">
                  <c:v>0</c:v>
                </c:pt>
                <c:pt idx="3561" formatCode="General">
                  <c:v>0</c:v>
                </c:pt>
                <c:pt idx="3562" formatCode="General">
                  <c:v>0</c:v>
                </c:pt>
                <c:pt idx="3563" formatCode="General">
                  <c:v>0</c:v>
                </c:pt>
                <c:pt idx="3564" formatCode="General">
                  <c:v>0</c:v>
                </c:pt>
                <c:pt idx="3565" formatCode="General">
                  <c:v>0</c:v>
                </c:pt>
                <c:pt idx="3566" formatCode="General">
                  <c:v>0</c:v>
                </c:pt>
                <c:pt idx="3567" formatCode="General">
                  <c:v>0</c:v>
                </c:pt>
                <c:pt idx="3568" formatCode="General">
                  <c:v>0</c:v>
                </c:pt>
                <c:pt idx="3569" formatCode="General">
                  <c:v>0</c:v>
                </c:pt>
                <c:pt idx="3570" formatCode="General">
                  <c:v>0</c:v>
                </c:pt>
                <c:pt idx="3571" formatCode="General">
                  <c:v>0</c:v>
                </c:pt>
                <c:pt idx="3572" formatCode="General">
                  <c:v>0</c:v>
                </c:pt>
                <c:pt idx="3573" formatCode="General">
                  <c:v>0</c:v>
                </c:pt>
                <c:pt idx="3574" formatCode="General">
                  <c:v>0</c:v>
                </c:pt>
                <c:pt idx="3575" formatCode="General">
                  <c:v>0</c:v>
                </c:pt>
                <c:pt idx="3576" formatCode="General">
                  <c:v>0</c:v>
                </c:pt>
                <c:pt idx="3577" formatCode="General">
                  <c:v>0</c:v>
                </c:pt>
                <c:pt idx="3578" formatCode="General">
                  <c:v>0</c:v>
                </c:pt>
                <c:pt idx="3579" formatCode="General">
                  <c:v>0</c:v>
                </c:pt>
                <c:pt idx="3580" formatCode="General">
                  <c:v>0</c:v>
                </c:pt>
                <c:pt idx="3581" formatCode="General">
                  <c:v>0</c:v>
                </c:pt>
                <c:pt idx="3582" formatCode="General">
                  <c:v>0</c:v>
                </c:pt>
                <c:pt idx="3583">
                  <c:v>4.4408921000000003E-16</c:v>
                </c:pt>
                <c:pt idx="3584" formatCode="General">
                  <c:v>0</c:v>
                </c:pt>
                <c:pt idx="3585" formatCode="General">
                  <c:v>0</c:v>
                </c:pt>
                <c:pt idx="3586" formatCode="General">
                  <c:v>0</c:v>
                </c:pt>
                <c:pt idx="3587" formatCode="General">
                  <c:v>0</c:v>
                </c:pt>
                <c:pt idx="3588" formatCode="General">
                  <c:v>0</c:v>
                </c:pt>
                <c:pt idx="3589" formatCode="General">
                  <c:v>0</c:v>
                </c:pt>
                <c:pt idx="3590">
                  <c:v>4.4408921000000003E-16</c:v>
                </c:pt>
                <c:pt idx="3591" formatCode="General">
                  <c:v>0</c:v>
                </c:pt>
                <c:pt idx="3592" formatCode="General">
                  <c:v>0</c:v>
                </c:pt>
                <c:pt idx="3593" formatCode="General">
                  <c:v>0</c:v>
                </c:pt>
                <c:pt idx="3594" formatCode="General">
                  <c:v>0</c:v>
                </c:pt>
                <c:pt idx="3595" formatCode="General">
                  <c:v>0</c:v>
                </c:pt>
                <c:pt idx="3596" formatCode="General">
                  <c:v>0</c:v>
                </c:pt>
                <c:pt idx="3597" formatCode="General">
                  <c:v>0</c:v>
                </c:pt>
                <c:pt idx="3598" formatCode="General">
                  <c:v>0</c:v>
                </c:pt>
                <c:pt idx="3599" formatCode="General">
                  <c:v>0</c:v>
                </c:pt>
                <c:pt idx="3600">
                  <c:v>-4.4408921000000003E-16</c:v>
                </c:pt>
                <c:pt idx="3601" formatCode="General">
                  <c:v>0</c:v>
                </c:pt>
                <c:pt idx="3602" formatCode="General">
                  <c:v>0</c:v>
                </c:pt>
                <c:pt idx="3603" formatCode="General">
                  <c:v>0</c:v>
                </c:pt>
                <c:pt idx="3604" formatCode="General">
                  <c:v>0</c:v>
                </c:pt>
                <c:pt idx="3605" formatCode="General">
                  <c:v>0</c:v>
                </c:pt>
                <c:pt idx="3606" formatCode="General">
                  <c:v>0</c:v>
                </c:pt>
                <c:pt idx="3607" formatCode="General">
                  <c:v>0</c:v>
                </c:pt>
                <c:pt idx="3608" formatCode="General">
                  <c:v>0</c:v>
                </c:pt>
                <c:pt idx="3609" formatCode="General">
                  <c:v>0</c:v>
                </c:pt>
                <c:pt idx="3610" formatCode="General">
                  <c:v>0</c:v>
                </c:pt>
                <c:pt idx="3611" formatCode="General">
                  <c:v>0</c:v>
                </c:pt>
                <c:pt idx="3612">
                  <c:v>4.4408921000000003E-16</c:v>
                </c:pt>
                <c:pt idx="3613" formatCode="General">
                  <c:v>0</c:v>
                </c:pt>
                <c:pt idx="3614" formatCode="General">
                  <c:v>0</c:v>
                </c:pt>
                <c:pt idx="3615" formatCode="General">
                  <c:v>0</c:v>
                </c:pt>
                <c:pt idx="3616" formatCode="General">
                  <c:v>0</c:v>
                </c:pt>
                <c:pt idx="3617" formatCode="General">
                  <c:v>0</c:v>
                </c:pt>
                <c:pt idx="3618" formatCode="General">
                  <c:v>0</c:v>
                </c:pt>
                <c:pt idx="3619" formatCode="General">
                  <c:v>0</c:v>
                </c:pt>
                <c:pt idx="3620" formatCode="General">
                  <c:v>0</c:v>
                </c:pt>
                <c:pt idx="3621">
                  <c:v>-8.8817842000000006E-16</c:v>
                </c:pt>
                <c:pt idx="3622" formatCode="General">
                  <c:v>0</c:v>
                </c:pt>
                <c:pt idx="3623" formatCode="General">
                  <c:v>0</c:v>
                </c:pt>
                <c:pt idx="3624">
                  <c:v>4.4408921000000003E-16</c:v>
                </c:pt>
                <c:pt idx="3625" formatCode="General">
                  <c:v>0</c:v>
                </c:pt>
                <c:pt idx="3626">
                  <c:v>-4.4408921000000003E-16</c:v>
                </c:pt>
                <c:pt idx="3627">
                  <c:v>-4.4408921000000003E-16</c:v>
                </c:pt>
                <c:pt idx="3628" formatCode="General">
                  <c:v>0</c:v>
                </c:pt>
                <c:pt idx="3629" formatCode="General">
                  <c:v>0</c:v>
                </c:pt>
                <c:pt idx="3630" formatCode="General">
                  <c:v>0</c:v>
                </c:pt>
                <c:pt idx="3631" formatCode="General">
                  <c:v>0</c:v>
                </c:pt>
                <c:pt idx="3632">
                  <c:v>-4.4408921000000003E-16</c:v>
                </c:pt>
                <c:pt idx="3633">
                  <c:v>4.4408921000000003E-16</c:v>
                </c:pt>
                <c:pt idx="3634" formatCode="General">
                  <c:v>0</c:v>
                </c:pt>
                <c:pt idx="3635" formatCode="General">
                  <c:v>0</c:v>
                </c:pt>
                <c:pt idx="3636" formatCode="General">
                  <c:v>0</c:v>
                </c:pt>
                <c:pt idx="3637" formatCode="General">
                  <c:v>0</c:v>
                </c:pt>
                <c:pt idx="3638">
                  <c:v>4.4408921000000003E-16</c:v>
                </c:pt>
                <c:pt idx="3639" formatCode="General">
                  <c:v>0</c:v>
                </c:pt>
                <c:pt idx="3640" formatCode="General">
                  <c:v>0</c:v>
                </c:pt>
                <c:pt idx="3641" formatCode="General">
                  <c:v>0</c:v>
                </c:pt>
                <c:pt idx="3642" formatCode="General">
                  <c:v>0</c:v>
                </c:pt>
                <c:pt idx="3643" formatCode="General">
                  <c:v>0</c:v>
                </c:pt>
                <c:pt idx="3644" formatCode="General">
                  <c:v>0</c:v>
                </c:pt>
                <c:pt idx="3645" formatCode="General">
                  <c:v>0</c:v>
                </c:pt>
                <c:pt idx="3646" formatCode="General">
                  <c:v>0</c:v>
                </c:pt>
                <c:pt idx="3647" formatCode="General">
                  <c:v>0</c:v>
                </c:pt>
                <c:pt idx="3648" formatCode="General">
                  <c:v>0</c:v>
                </c:pt>
                <c:pt idx="3649" formatCode="General">
                  <c:v>0</c:v>
                </c:pt>
                <c:pt idx="3650" formatCode="General">
                  <c:v>0</c:v>
                </c:pt>
                <c:pt idx="3651" formatCode="General">
                  <c:v>0</c:v>
                </c:pt>
                <c:pt idx="3652">
                  <c:v>-4.4408921000000003E-16</c:v>
                </c:pt>
                <c:pt idx="3653" formatCode="General">
                  <c:v>0</c:v>
                </c:pt>
                <c:pt idx="3654" formatCode="General">
                  <c:v>0</c:v>
                </c:pt>
                <c:pt idx="3655" formatCode="General">
                  <c:v>0</c:v>
                </c:pt>
                <c:pt idx="3656" formatCode="General">
                  <c:v>0</c:v>
                </c:pt>
                <c:pt idx="3657" formatCode="General">
                  <c:v>0</c:v>
                </c:pt>
                <c:pt idx="3658" formatCode="General">
                  <c:v>0</c:v>
                </c:pt>
                <c:pt idx="3659" formatCode="General">
                  <c:v>0</c:v>
                </c:pt>
                <c:pt idx="3660">
                  <c:v>4.4408921000000003E-16</c:v>
                </c:pt>
                <c:pt idx="3661" formatCode="General">
                  <c:v>0</c:v>
                </c:pt>
                <c:pt idx="3662" formatCode="General">
                  <c:v>0</c:v>
                </c:pt>
                <c:pt idx="3663">
                  <c:v>-4.4408921000000003E-16</c:v>
                </c:pt>
                <c:pt idx="3664">
                  <c:v>4.4408921000000003E-16</c:v>
                </c:pt>
                <c:pt idx="3665" formatCode="General">
                  <c:v>0</c:v>
                </c:pt>
                <c:pt idx="3666" formatCode="General">
                  <c:v>0</c:v>
                </c:pt>
                <c:pt idx="3667" formatCode="General">
                  <c:v>0</c:v>
                </c:pt>
                <c:pt idx="3668" formatCode="General">
                  <c:v>0</c:v>
                </c:pt>
                <c:pt idx="3669">
                  <c:v>-4.4408921000000003E-16</c:v>
                </c:pt>
                <c:pt idx="3670" formatCode="General">
                  <c:v>0</c:v>
                </c:pt>
                <c:pt idx="3671" formatCode="General">
                  <c:v>0</c:v>
                </c:pt>
                <c:pt idx="3672" formatCode="General">
                  <c:v>0</c:v>
                </c:pt>
                <c:pt idx="3673" formatCode="General">
                  <c:v>0</c:v>
                </c:pt>
                <c:pt idx="3674" formatCode="General">
                  <c:v>0</c:v>
                </c:pt>
                <c:pt idx="3675" formatCode="General">
                  <c:v>0</c:v>
                </c:pt>
                <c:pt idx="3676" formatCode="General">
                  <c:v>0</c:v>
                </c:pt>
                <c:pt idx="3677" formatCode="General">
                  <c:v>0</c:v>
                </c:pt>
                <c:pt idx="3678" formatCode="General">
                  <c:v>0</c:v>
                </c:pt>
                <c:pt idx="3679" formatCode="General">
                  <c:v>0</c:v>
                </c:pt>
                <c:pt idx="3680" formatCode="General">
                  <c:v>0</c:v>
                </c:pt>
                <c:pt idx="3681" formatCode="General">
                  <c:v>0</c:v>
                </c:pt>
                <c:pt idx="3682" formatCode="General">
                  <c:v>0</c:v>
                </c:pt>
                <c:pt idx="3683" formatCode="General">
                  <c:v>0</c:v>
                </c:pt>
                <c:pt idx="3684" formatCode="General">
                  <c:v>0</c:v>
                </c:pt>
                <c:pt idx="3685" formatCode="General">
                  <c:v>0</c:v>
                </c:pt>
                <c:pt idx="3686" formatCode="General">
                  <c:v>0</c:v>
                </c:pt>
                <c:pt idx="3687" formatCode="General">
                  <c:v>0</c:v>
                </c:pt>
                <c:pt idx="3688">
                  <c:v>4.4408921000000003E-16</c:v>
                </c:pt>
                <c:pt idx="3689">
                  <c:v>-8.8817842000000006E-16</c:v>
                </c:pt>
                <c:pt idx="3690" formatCode="General">
                  <c:v>0</c:v>
                </c:pt>
                <c:pt idx="3691">
                  <c:v>4.4408921000000003E-16</c:v>
                </c:pt>
                <c:pt idx="3692">
                  <c:v>-4.4408921000000003E-16</c:v>
                </c:pt>
                <c:pt idx="3693" formatCode="General">
                  <c:v>0</c:v>
                </c:pt>
                <c:pt idx="3694">
                  <c:v>-4.4408921000000003E-16</c:v>
                </c:pt>
                <c:pt idx="3695" formatCode="General">
                  <c:v>0</c:v>
                </c:pt>
                <c:pt idx="3696" formatCode="General">
                  <c:v>0</c:v>
                </c:pt>
                <c:pt idx="3697" formatCode="General">
                  <c:v>0</c:v>
                </c:pt>
                <c:pt idx="3698">
                  <c:v>-4.4408921000000003E-16</c:v>
                </c:pt>
                <c:pt idx="3699" formatCode="General">
                  <c:v>0</c:v>
                </c:pt>
                <c:pt idx="3700" formatCode="General">
                  <c:v>0</c:v>
                </c:pt>
                <c:pt idx="3701" formatCode="General">
                  <c:v>0</c:v>
                </c:pt>
                <c:pt idx="3702" formatCode="General">
                  <c:v>0</c:v>
                </c:pt>
                <c:pt idx="3703" formatCode="General">
                  <c:v>0</c:v>
                </c:pt>
                <c:pt idx="3704">
                  <c:v>-4.4408921000000003E-16</c:v>
                </c:pt>
                <c:pt idx="3705" formatCode="General">
                  <c:v>0</c:v>
                </c:pt>
                <c:pt idx="3706">
                  <c:v>-4.4408921000000003E-16</c:v>
                </c:pt>
                <c:pt idx="3707" formatCode="General">
                  <c:v>0</c:v>
                </c:pt>
                <c:pt idx="3708">
                  <c:v>-4.4408921000000003E-16</c:v>
                </c:pt>
                <c:pt idx="3709" formatCode="General">
                  <c:v>0</c:v>
                </c:pt>
                <c:pt idx="3710" formatCode="General">
                  <c:v>0</c:v>
                </c:pt>
                <c:pt idx="3711" formatCode="General">
                  <c:v>0</c:v>
                </c:pt>
                <c:pt idx="3712" formatCode="General">
                  <c:v>0</c:v>
                </c:pt>
                <c:pt idx="3713" formatCode="General">
                  <c:v>0</c:v>
                </c:pt>
                <c:pt idx="3714" formatCode="General">
                  <c:v>0</c:v>
                </c:pt>
                <c:pt idx="3715" formatCode="General">
                  <c:v>0</c:v>
                </c:pt>
                <c:pt idx="3716" formatCode="General">
                  <c:v>0</c:v>
                </c:pt>
                <c:pt idx="3717" formatCode="General">
                  <c:v>0</c:v>
                </c:pt>
                <c:pt idx="3718" formatCode="General">
                  <c:v>0</c:v>
                </c:pt>
                <c:pt idx="3719">
                  <c:v>4.4408921000000003E-16</c:v>
                </c:pt>
                <c:pt idx="3720" formatCode="General">
                  <c:v>0</c:v>
                </c:pt>
                <c:pt idx="3721" formatCode="General">
                  <c:v>0</c:v>
                </c:pt>
                <c:pt idx="3722" formatCode="General">
                  <c:v>0</c:v>
                </c:pt>
                <c:pt idx="3723" formatCode="General">
                  <c:v>0</c:v>
                </c:pt>
                <c:pt idx="3724" formatCode="General">
                  <c:v>0</c:v>
                </c:pt>
                <c:pt idx="3725">
                  <c:v>-4.4408921000000003E-16</c:v>
                </c:pt>
                <c:pt idx="3726" formatCode="General">
                  <c:v>0</c:v>
                </c:pt>
                <c:pt idx="3727" formatCode="General">
                  <c:v>0</c:v>
                </c:pt>
                <c:pt idx="3728">
                  <c:v>-4.4408921000000003E-16</c:v>
                </c:pt>
                <c:pt idx="3729" formatCode="General">
                  <c:v>0</c:v>
                </c:pt>
                <c:pt idx="3730">
                  <c:v>4.4408921000000003E-16</c:v>
                </c:pt>
                <c:pt idx="3731" formatCode="General">
                  <c:v>0</c:v>
                </c:pt>
                <c:pt idx="3732" formatCode="General">
                  <c:v>0</c:v>
                </c:pt>
                <c:pt idx="3733" formatCode="General">
                  <c:v>0</c:v>
                </c:pt>
                <c:pt idx="3734">
                  <c:v>4.4408921000000003E-16</c:v>
                </c:pt>
                <c:pt idx="3735">
                  <c:v>4.4408921000000003E-16</c:v>
                </c:pt>
                <c:pt idx="3736" formatCode="General">
                  <c:v>0</c:v>
                </c:pt>
                <c:pt idx="3737">
                  <c:v>-8.8817842000000006E-16</c:v>
                </c:pt>
                <c:pt idx="3738" formatCode="General">
                  <c:v>0</c:v>
                </c:pt>
                <c:pt idx="3739" formatCode="General">
                  <c:v>0</c:v>
                </c:pt>
                <c:pt idx="3740" formatCode="General">
                  <c:v>0</c:v>
                </c:pt>
                <c:pt idx="3741">
                  <c:v>-4.4408921000000003E-16</c:v>
                </c:pt>
                <c:pt idx="3742" formatCode="General">
                  <c:v>0</c:v>
                </c:pt>
                <c:pt idx="3743" formatCode="General">
                  <c:v>0</c:v>
                </c:pt>
                <c:pt idx="3744">
                  <c:v>8.8817842000000006E-16</c:v>
                </c:pt>
                <c:pt idx="3745" formatCode="General">
                  <c:v>0</c:v>
                </c:pt>
                <c:pt idx="3746" formatCode="General">
                  <c:v>0</c:v>
                </c:pt>
                <c:pt idx="3747" formatCode="General">
                  <c:v>0</c:v>
                </c:pt>
                <c:pt idx="3748">
                  <c:v>-4.4408921000000003E-16</c:v>
                </c:pt>
                <c:pt idx="3749" formatCode="General">
                  <c:v>0</c:v>
                </c:pt>
                <c:pt idx="3750" formatCode="General">
                  <c:v>0</c:v>
                </c:pt>
                <c:pt idx="3751" formatCode="General">
                  <c:v>0</c:v>
                </c:pt>
                <c:pt idx="3752" formatCode="General">
                  <c:v>0</c:v>
                </c:pt>
                <c:pt idx="3753" formatCode="General">
                  <c:v>0</c:v>
                </c:pt>
                <c:pt idx="3754" formatCode="General">
                  <c:v>0</c:v>
                </c:pt>
                <c:pt idx="3755">
                  <c:v>-4.4408921000000003E-16</c:v>
                </c:pt>
                <c:pt idx="3756" formatCode="General">
                  <c:v>0</c:v>
                </c:pt>
                <c:pt idx="3757" formatCode="General">
                  <c:v>0</c:v>
                </c:pt>
                <c:pt idx="3758" formatCode="General">
                  <c:v>0</c:v>
                </c:pt>
                <c:pt idx="3759" formatCode="General">
                  <c:v>0</c:v>
                </c:pt>
                <c:pt idx="3760">
                  <c:v>-4.4408921000000003E-16</c:v>
                </c:pt>
                <c:pt idx="3761" formatCode="General">
                  <c:v>0</c:v>
                </c:pt>
                <c:pt idx="3762" formatCode="General">
                  <c:v>0</c:v>
                </c:pt>
                <c:pt idx="3763">
                  <c:v>-8.8817842000000006E-16</c:v>
                </c:pt>
                <c:pt idx="3764" formatCode="General">
                  <c:v>0</c:v>
                </c:pt>
                <c:pt idx="3765" formatCode="General">
                  <c:v>0</c:v>
                </c:pt>
                <c:pt idx="3766" formatCode="General">
                  <c:v>0</c:v>
                </c:pt>
                <c:pt idx="3767" formatCode="General">
                  <c:v>0</c:v>
                </c:pt>
                <c:pt idx="3768" formatCode="General">
                  <c:v>0</c:v>
                </c:pt>
                <c:pt idx="3769" formatCode="General">
                  <c:v>0</c:v>
                </c:pt>
                <c:pt idx="3770" formatCode="General">
                  <c:v>0</c:v>
                </c:pt>
                <c:pt idx="3771" formatCode="General">
                  <c:v>0</c:v>
                </c:pt>
                <c:pt idx="3772" formatCode="General">
                  <c:v>0</c:v>
                </c:pt>
                <c:pt idx="3773" formatCode="General">
                  <c:v>0</c:v>
                </c:pt>
                <c:pt idx="3774" formatCode="General">
                  <c:v>0</c:v>
                </c:pt>
                <c:pt idx="3775" formatCode="General">
                  <c:v>0</c:v>
                </c:pt>
                <c:pt idx="3776">
                  <c:v>-4.4408921000000003E-16</c:v>
                </c:pt>
                <c:pt idx="3777" formatCode="General">
                  <c:v>0</c:v>
                </c:pt>
                <c:pt idx="3778" formatCode="General">
                  <c:v>0</c:v>
                </c:pt>
                <c:pt idx="3779" formatCode="General">
                  <c:v>0</c:v>
                </c:pt>
                <c:pt idx="3780" formatCode="General">
                  <c:v>0</c:v>
                </c:pt>
                <c:pt idx="3781" formatCode="General">
                  <c:v>0</c:v>
                </c:pt>
                <c:pt idx="3782" formatCode="General">
                  <c:v>0</c:v>
                </c:pt>
                <c:pt idx="3783">
                  <c:v>4.4408921000000003E-16</c:v>
                </c:pt>
                <c:pt idx="3784" formatCode="General">
                  <c:v>0</c:v>
                </c:pt>
                <c:pt idx="3785" formatCode="General">
                  <c:v>0</c:v>
                </c:pt>
                <c:pt idx="3786" formatCode="General">
                  <c:v>0</c:v>
                </c:pt>
                <c:pt idx="3787" formatCode="General">
                  <c:v>0</c:v>
                </c:pt>
                <c:pt idx="3788" formatCode="General">
                  <c:v>0</c:v>
                </c:pt>
                <c:pt idx="3789" formatCode="General">
                  <c:v>0</c:v>
                </c:pt>
                <c:pt idx="3790" formatCode="General">
                  <c:v>0</c:v>
                </c:pt>
                <c:pt idx="3791" formatCode="General">
                  <c:v>0</c:v>
                </c:pt>
                <c:pt idx="3792">
                  <c:v>-4.4408921000000003E-16</c:v>
                </c:pt>
                <c:pt idx="3793">
                  <c:v>-4.4408921000000003E-16</c:v>
                </c:pt>
                <c:pt idx="3794" formatCode="General">
                  <c:v>0</c:v>
                </c:pt>
                <c:pt idx="3795">
                  <c:v>4.4408921000000003E-16</c:v>
                </c:pt>
                <c:pt idx="3796" formatCode="General">
                  <c:v>0</c:v>
                </c:pt>
                <c:pt idx="3797" formatCode="General">
                  <c:v>0</c:v>
                </c:pt>
                <c:pt idx="3798" formatCode="General">
                  <c:v>0</c:v>
                </c:pt>
                <c:pt idx="3799" formatCode="General">
                  <c:v>0</c:v>
                </c:pt>
                <c:pt idx="3800" formatCode="General">
                  <c:v>0</c:v>
                </c:pt>
                <c:pt idx="3801" formatCode="General">
                  <c:v>0</c:v>
                </c:pt>
                <c:pt idx="3802">
                  <c:v>4.4408921000000003E-16</c:v>
                </c:pt>
                <c:pt idx="3803" formatCode="General">
                  <c:v>0</c:v>
                </c:pt>
                <c:pt idx="3804" formatCode="General">
                  <c:v>0</c:v>
                </c:pt>
                <c:pt idx="3805" formatCode="General">
                  <c:v>0</c:v>
                </c:pt>
                <c:pt idx="3806" formatCode="General">
                  <c:v>0</c:v>
                </c:pt>
                <c:pt idx="3807" formatCode="General">
                  <c:v>0</c:v>
                </c:pt>
                <c:pt idx="3808" formatCode="General">
                  <c:v>0</c:v>
                </c:pt>
                <c:pt idx="3809" formatCode="General">
                  <c:v>0</c:v>
                </c:pt>
                <c:pt idx="3810" formatCode="General">
                  <c:v>0</c:v>
                </c:pt>
                <c:pt idx="3811" formatCode="General">
                  <c:v>0</c:v>
                </c:pt>
                <c:pt idx="3812">
                  <c:v>4.4408921000000003E-16</c:v>
                </c:pt>
                <c:pt idx="3813" formatCode="General">
                  <c:v>0</c:v>
                </c:pt>
                <c:pt idx="3814" formatCode="General">
                  <c:v>0</c:v>
                </c:pt>
                <c:pt idx="3815" formatCode="General">
                  <c:v>0</c:v>
                </c:pt>
                <c:pt idx="3816" formatCode="General">
                  <c:v>0</c:v>
                </c:pt>
                <c:pt idx="3817">
                  <c:v>4.4408921000000003E-16</c:v>
                </c:pt>
                <c:pt idx="3818" formatCode="General">
                  <c:v>0</c:v>
                </c:pt>
                <c:pt idx="3819" formatCode="General">
                  <c:v>0</c:v>
                </c:pt>
                <c:pt idx="3820" formatCode="General">
                  <c:v>0</c:v>
                </c:pt>
                <c:pt idx="3821">
                  <c:v>-4.4408921000000003E-16</c:v>
                </c:pt>
                <c:pt idx="3822" formatCode="General">
                  <c:v>0</c:v>
                </c:pt>
                <c:pt idx="3823" formatCode="General">
                  <c:v>0</c:v>
                </c:pt>
                <c:pt idx="3824" formatCode="General">
                  <c:v>0</c:v>
                </c:pt>
                <c:pt idx="3825">
                  <c:v>4.4408921000000003E-16</c:v>
                </c:pt>
                <c:pt idx="3826" formatCode="General">
                  <c:v>0</c:v>
                </c:pt>
                <c:pt idx="3827">
                  <c:v>-4.4408921000000003E-16</c:v>
                </c:pt>
                <c:pt idx="3828">
                  <c:v>4.4408921000000003E-16</c:v>
                </c:pt>
                <c:pt idx="3829" formatCode="General">
                  <c:v>0</c:v>
                </c:pt>
                <c:pt idx="3830" formatCode="General">
                  <c:v>0</c:v>
                </c:pt>
                <c:pt idx="3831" formatCode="General">
                  <c:v>0</c:v>
                </c:pt>
                <c:pt idx="3832" formatCode="General">
                  <c:v>0</c:v>
                </c:pt>
                <c:pt idx="3833" formatCode="General">
                  <c:v>0</c:v>
                </c:pt>
                <c:pt idx="3834" formatCode="General">
                  <c:v>0</c:v>
                </c:pt>
                <c:pt idx="3835" formatCode="General">
                  <c:v>0</c:v>
                </c:pt>
                <c:pt idx="3836">
                  <c:v>8.8817842000000006E-16</c:v>
                </c:pt>
                <c:pt idx="3837">
                  <c:v>4.4408921000000003E-16</c:v>
                </c:pt>
                <c:pt idx="3838" formatCode="General">
                  <c:v>0</c:v>
                </c:pt>
                <c:pt idx="3839" formatCode="General">
                  <c:v>0</c:v>
                </c:pt>
                <c:pt idx="3840" formatCode="General">
                  <c:v>0</c:v>
                </c:pt>
                <c:pt idx="3841">
                  <c:v>-4.4408921000000003E-16</c:v>
                </c:pt>
                <c:pt idx="3842" formatCode="General">
                  <c:v>0</c:v>
                </c:pt>
                <c:pt idx="3843" formatCode="General">
                  <c:v>0</c:v>
                </c:pt>
                <c:pt idx="3844" formatCode="General">
                  <c:v>0</c:v>
                </c:pt>
                <c:pt idx="3845" formatCode="General">
                  <c:v>0</c:v>
                </c:pt>
                <c:pt idx="3846">
                  <c:v>-8.8817842000000006E-16</c:v>
                </c:pt>
                <c:pt idx="3847" formatCode="General">
                  <c:v>0</c:v>
                </c:pt>
                <c:pt idx="3848" formatCode="General">
                  <c:v>0</c:v>
                </c:pt>
                <c:pt idx="3849" formatCode="General">
                  <c:v>0</c:v>
                </c:pt>
                <c:pt idx="3850" formatCode="General">
                  <c:v>0</c:v>
                </c:pt>
                <c:pt idx="3851" formatCode="General">
                  <c:v>0</c:v>
                </c:pt>
                <c:pt idx="3852" formatCode="General">
                  <c:v>0</c:v>
                </c:pt>
                <c:pt idx="3853" formatCode="General">
                  <c:v>0</c:v>
                </c:pt>
                <c:pt idx="3854" formatCode="General">
                  <c:v>0</c:v>
                </c:pt>
                <c:pt idx="3855" formatCode="General">
                  <c:v>0</c:v>
                </c:pt>
                <c:pt idx="3856" formatCode="General">
                  <c:v>0</c:v>
                </c:pt>
                <c:pt idx="3857" formatCode="General">
                  <c:v>0</c:v>
                </c:pt>
                <c:pt idx="3858" formatCode="General">
                  <c:v>0</c:v>
                </c:pt>
                <c:pt idx="3859" formatCode="General">
                  <c:v>0</c:v>
                </c:pt>
                <c:pt idx="3860" formatCode="General">
                  <c:v>0</c:v>
                </c:pt>
                <c:pt idx="3861" formatCode="General">
                  <c:v>0</c:v>
                </c:pt>
                <c:pt idx="3862" formatCode="General">
                  <c:v>0</c:v>
                </c:pt>
                <c:pt idx="3863" formatCode="General">
                  <c:v>0</c:v>
                </c:pt>
                <c:pt idx="3864" formatCode="General">
                  <c:v>0</c:v>
                </c:pt>
                <c:pt idx="3865" formatCode="General">
                  <c:v>0</c:v>
                </c:pt>
                <c:pt idx="3866" formatCode="General">
                  <c:v>0</c:v>
                </c:pt>
                <c:pt idx="3867" formatCode="General">
                  <c:v>0</c:v>
                </c:pt>
                <c:pt idx="3868" formatCode="General">
                  <c:v>0</c:v>
                </c:pt>
                <c:pt idx="3869" formatCode="General">
                  <c:v>0</c:v>
                </c:pt>
                <c:pt idx="3870" formatCode="General">
                  <c:v>0</c:v>
                </c:pt>
                <c:pt idx="3871">
                  <c:v>-4.4408921000000003E-16</c:v>
                </c:pt>
                <c:pt idx="3872" formatCode="General">
                  <c:v>0</c:v>
                </c:pt>
                <c:pt idx="3873" formatCode="General">
                  <c:v>0</c:v>
                </c:pt>
                <c:pt idx="3874" formatCode="General">
                  <c:v>0</c:v>
                </c:pt>
                <c:pt idx="3875" formatCode="General">
                  <c:v>0</c:v>
                </c:pt>
                <c:pt idx="3876">
                  <c:v>4.4408921000000003E-16</c:v>
                </c:pt>
                <c:pt idx="3877">
                  <c:v>-4.4408921000000003E-16</c:v>
                </c:pt>
                <c:pt idx="3878" formatCode="General">
                  <c:v>0</c:v>
                </c:pt>
                <c:pt idx="3879" formatCode="General">
                  <c:v>0</c:v>
                </c:pt>
                <c:pt idx="3880" formatCode="General">
                  <c:v>0</c:v>
                </c:pt>
                <c:pt idx="3881" formatCode="General">
                  <c:v>0</c:v>
                </c:pt>
                <c:pt idx="3882" formatCode="General">
                  <c:v>0</c:v>
                </c:pt>
                <c:pt idx="3883" formatCode="General">
                  <c:v>0</c:v>
                </c:pt>
                <c:pt idx="3884" formatCode="General">
                  <c:v>0</c:v>
                </c:pt>
                <c:pt idx="3885">
                  <c:v>-4.4408921000000003E-16</c:v>
                </c:pt>
                <c:pt idx="3886" formatCode="General">
                  <c:v>0</c:v>
                </c:pt>
                <c:pt idx="3887">
                  <c:v>4.4408921000000003E-16</c:v>
                </c:pt>
                <c:pt idx="3888" formatCode="General">
                  <c:v>0</c:v>
                </c:pt>
                <c:pt idx="3889" formatCode="General">
                  <c:v>0</c:v>
                </c:pt>
                <c:pt idx="3890" formatCode="General">
                  <c:v>0</c:v>
                </c:pt>
                <c:pt idx="3891" formatCode="General">
                  <c:v>0</c:v>
                </c:pt>
                <c:pt idx="3892" formatCode="General">
                  <c:v>0</c:v>
                </c:pt>
                <c:pt idx="3893" formatCode="General">
                  <c:v>0</c:v>
                </c:pt>
                <c:pt idx="3894" formatCode="General">
                  <c:v>0</c:v>
                </c:pt>
                <c:pt idx="3895" formatCode="General">
                  <c:v>0</c:v>
                </c:pt>
                <c:pt idx="3896" formatCode="General">
                  <c:v>0</c:v>
                </c:pt>
                <c:pt idx="3897" formatCode="General">
                  <c:v>0</c:v>
                </c:pt>
                <c:pt idx="3898" formatCode="General">
                  <c:v>0</c:v>
                </c:pt>
                <c:pt idx="3899" formatCode="General">
                  <c:v>0</c:v>
                </c:pt>
                <c:pt idx="3900" formatCode="General">
                  <c:v>0</c:v>
                </c:pt>
                <c:pt idx="3901" formatCode="General">
                  <c:v>0</c:v>
                </c:pt>
                <c:pt idx="3902" formatCode="General">
                  <c:v>0</c:v>
                </c:pt>
                <c:pt idx="3903" formatCode="General">
                  <c:v>0</c:v>
                </c:pt>
                <c:pt idx="3904" formatCode="General">
                  <c:v>0</c:v>
                </c:pt>
                <c:pt idx="3905">
                  <c:v>-4.4408921000000003E-16</c:v>
                </c:pt>
                <c:pt idx="3906" formatCode="General">
                  <c:v>0</c:v>
                </c:pt>
                <c:pt idx="3907" formatCode="General">
                  <c:v>0</c:v>
                </c:pt>
                <c:pt idx="3908">
                  <c:v>-4.4408921000000003E-16</c:v>
                </c:pt>
                <c:pt idx="3909">
                  <c:v>4.4408921000000003E-16</c:v>
                </c:pt>
                <c:pt idx="3910" formatCode="General">
                  <c:v>0</c:v>
                </c:pt>
                <c:pt idx="3911" formatCode="General">
                  <c:v>0</c:v>
                </c:pt>
                <c:pt idx="3912" formatCode="General">
                  <c:v>0</c:v>
                </c:pt>
                <c:pt idx="3913">
                  <c:v>4.4408921000000003E-16</c:v>
                </c:pt>
                <c:pt idx="3914" formatCode="General">
                  <c:v>0</c:v>
                </c:pt>
                <c:pt idx="3915" formatCode="General">
                  <c:v>0</c:v>
                </c:pt>
                <c:pt idx="3916" formatCode="General">
                  <c:v>0</c:v>
                </c:pt>
                <c:pt idx="3917" formatCode="General">
                  <c:v>0</c:v>
                </c:pt>
                <c:pt idx="3918">
                  <c:v>-4.4408921000000003E-16</c:v>
                </c:pt>
                <c:pt idx="3919" formatCode="General">
                  <c:v>0</c:v>
                </c:pt>
                <c:pt idx="3920">
                  <c:v>-8.8817842000000006E-16</c:v>
                </c:pt>
                <c:pt idx="3921" formatCode="General">
                  <c:v>0</c:v>
                </c:pt>
                <c:pt idx="3922" formatCode="General">
                  <c:v>0</c:v>
                </c:pt>
                <c:pt idx="3923" formatCode="General">
                  <c:v>0</c:v>
                </c:pt>
                <c:pt idx="3924" formatCode="General">
                  <c:v>0</c:v>
                </c:pt>
                <c:pt idx="3925" formatCode="General">
                  <c:v>0</c:v>
                </c:pt>
                <c:pt idx="3926" formatCode="General">
                  <c:v>0</c:v>
                </c:pt>
                <c:pt idx="3927">
                  <c:v>-4.4408921000000003E-16</c:v>
                </c:pt>
                <c:pt idx="3928" formatCode="General">
                  <c:v>0</c:v>
                </c:pt>
                <c:pt idx="3929" formatCode="General">
                  <c:v>0</c:v>
                </c:pt>
                <c:pt idx="3930">
                  <c:v>-4.4408921000000003E-16</c:v>
                </c:pt>
                <c:pt idx="3931" formatCode="General">
                  <c:v>0</c:v>
                </c:pt>
                <c:pt idx="3932">
                  <c:v>-4.4408921000000003E-16</c:v>
                </c:pt>
                <c:pt idx="3933" formatCode="General">
                  <c:v>0</c:v>
                </c:pt>
                <c:pt idx="3934" formatCode="General">
                  <c:v>0</c:v>
                </c:pt>
                <c:pt idx="3935" formatCode="General">
                  <c:v>0</c:v>
                </c:pt>
                <c:pt idx="3936" formatCode="General">
                  <c:v>0</c:v>
                </c:pt>
                <c:pt idx="3937" formatCode="General">
                  <c:v>0</c:v>
                </c:pt>
                <c:pt idx="3938" formatCode="General">
                  <c:v>0</c:v>
                </c:pt>
                <c:pt idx="3939" formatCode="General">
                  <c:v>0</c:v>
                </c:pt>
                <c:pt idx="3940" formatCode="General">
                  <c:v>0</c:v>
                </c:pt>
                <c:pt idx="3941" formatCode="General">
                  <c:v>0</c:v>
                </c:pt>
                <c:pt idx="3942">
                  <c:v>-4.4408921000000003E-16</c:v>
                </c:pt>
                <c:pt idx="3943" formatCode="General">
                  <c:v>0</c:v>
                </c:pt>
                <c:pt idx="3944" formatCode="General">
                  <c:v>0</c:v>
                </c:pt>
                <c:pt idx="3945" formatCode="General">
                  <c:v>0</c:v>
                </c:pt>
                <c:pt idx="3946" formatCode="General">
                  <c:v>0</c:v>
                </c:pt>
                <c:pt idx="3947" formatCode="General">
                  <c:v>0</c:v>
                </c:pt>
                <c:pt idx="3948">
                  <c:v>-4.4408921000000003E-16</c:v>
                </c:pt>
                <c:pt idx="3949">
                  <c:v>-4.4408921000000003E-16</c:v>
                </c:pt>
                <c:pt idx="3950" formatCode="General">
                  <c:v>0</c:v>
                </c:pt>
                <c:pt idx="3951" formatCode="General">
                  <c:v>0</c:v>
                </c:pt>
                <c:pt idx="3952" formatCode="General">
                  <c:v>0</c:v>
                </c:pt>
                <c:pt idx="3953" formatCode="General">
                  <c:v>0</c:v>
                </c:pt>
                <c:pt idx="3954" formatCode="General">
                  <c:v>0</c:v>
                </c:pt>
                <c:pt idx="3955" formatCode="General">
                  <c:v>0</c:v>
                </c:pt>
                <c:pt idx="3956" formatCode="General">
                  <c:v>0</c:v>
                </c:pt>
                <c:pt idx="3957" formatCode="General">
                  <c:v>0</c:v>
                </c:pt>
                <c:pt idx="3958" formatCode="General">
                  <c:v>0</c:v>
                </c:pt>
                <c:pt idx="3959">
                  <c:v>-4.4408921000000003E-16</c:v>
                </c:pt>
                <c:pt idx="3960" formatCode="General">
                  <c:v>0</c:v>
                </c:pt>
                <c:pt idx="3961">
                  <c:v>4.4408921000000003E-16</c:v>
                </c:pt>
                <c:pt idx="3962" formatCode="General">
                  <c:v>0</c:v>
                </c:pt>
                <c:pt idx="3963" formatCode="General">
                  <c:v>0</c:v>
                </c:pt>
                <c:pt idx="3964">
                  <c:v>-4.4408921000000003E-16</c:v>
                </c:pt>
                <c:pt idx="3965">
                  <c:v>4.4408921000000003E-16</c:v>
                </c:pt>
                <c:pt idx="3966">
                  <c:v>4.4408921000000003E-16</c:v>
                </c:pt>
                <c:pt idx="3967">
                  <c:v>-4.4408921000000003E-16</c:v>
                </c:pt>
                <c:pt idx="3968" formatCode="General">
                  <c:v>0</c:v>
                </c:pt>
                <c:pt idx="3969">
                  <c:v>-4.4408921000000003E-16</c:v>
                </c:pt>
                <c:pt idx="3970" formatCode="General">
                  <c:v>0</c:v>
                </c:pt>
                <c:pt idx="3971">
                  <c:v>4.4408921000000003E-16</c:v>
                </c:pt>
                <c:pt idx="3972" formatCode="General">
                  <c:v>0</c:v>
                </c:pt>
                <c:pt idx="3973" formatCode="General">
                  <c:v>0</c:v>
                </c:pt>
                <c:pt idx="3974">
                  <c:v>-4.4408921000000003E-16</c:v>
                </c:pt>
                <c:pt idx="3975">
                  <c:v>4.4408921000000003E-16</c:v>
                </c:pt>
                <c:pt idx="3976">
                  <c:v>-4.4408921000000003E-16</c:v>
                </c:pt>
                <c:pt idx="3977" formatCode="General">
                  <c:v>0</c:v>
                </c:pt>
                <c:pt idx="3978" formatCode="General">
                  <c:v>0</c:v>
                </c:pt>
                <c:pt idx="3979" formatCode="General">
                  <c:v>0</c:v>
                </c:pt>
                <c:pt idx="3980">
                  <c:v>4.4408921000000003E-16</c:v>
                </c:pt>
                <c:pt idx="3981">
                  <c:v>-4.4408921000000003E-16</c:v>
                </c:pt>
                <c:pt idx="3982" formatCode="General">
                  <c:v>0</c:v>
                </c:pt>
                <c:pt idx="3983" formatCode="General">
                  <c:v>0</c:v>
                </c:pt>
                <c:pt idx="3984">
                  <c:v>4.4408921000000003E-16</c:v>
                </c:pt>
                <c:pt idx="3985">
                  <c:v>8.8817842000000006E-16</c:v>
                </c:pt>
                <c:pt idx="3986" formatCode="General">
                  <c:v>0</c:v>
                </c:pt>
                <c:pt idx="3987">
                  <c:v>-4.4408921000000003E-16</c:v>
                </c:pt>
                <c:pt idx="3988">
                  <c:v>-4.4408921000000003E-16</c:v>
                </c:pt>
                <c:pt idx="3989">
                  <c:v>-8.8817842000000006E-16</c:v>
                </c:pt>
                <c:pt idx="3990" formatCode="General">
                  <c:v>0</c:v>
                </c:pt>
                <c:pt idx="3991">
                  <c:v>4.4408921000000003E-16</c:v>
                </c:pt>
                <c:pt idx="3992" formatCode="General">
                  <c:v>0</c:v>
                </c:pt>
                <c:pt idx="3993" formatCode="General">
                  <c:v>0</c:v>
                </c:pt>
                <c:pt idx="3994" formatCode="General">
                  <c:v>0</c:v>
                </c:pt>
                <c:pt idx="3995" formatCode="General">
                  <c:v>0</c:v>
                </c:pt>
                <c:pt idx="3996" formatCode="General">
                  <c:v>0</c:v>
                </c:pt>
                <c:pt idx="3997" formatCode="General">
                  <c:v>0</c:v>
                </c:pt>
                <c:pt idx="3998" formatCode="General">
                  <c:v>0</c:v>
                </c:pt>
                <c:pt idx="3999" formatCode="General">
                  <c:v>0</c:v>
                </c:pt>
                <c:pt idx="4000" formatCode="General">
                  <c:v>0</c:v>
                </c:pt>
                <c:pt idx="4001" formatCode="General">
                  <c:v>0</c:v>
                </c:pt>
                <c:pt idx="4002">
                  <c:v>4.4408921000000003E-16</c:v>
                </c:pt>
                <c:pt idx="4003" formatCode="General">
                  <c:v>0</c:v>
                </c:pt>
                <c:pt idx="4004" formatCode="General">
                  <c:v>0</c:v>
                </c:pt>
                <c:pt idx="4005" formatCode="General">
                  <c:v>0</c:v>
                </c:pt>
                <c:pt idx="4006" formatCode="General">
                  <c:v>0</c:v>
                </c:pt>
                <c:pt idx="4007" formatCode="General">
                  <c:v>0</c:v>
                </c:pt>
                <c:pt idx="4008" formatCode="General">
                  <c:v>0</c:v>
                </c:pt>
                <c:pt idx="4009">
                  <c:v>4.4408921000000003E-16</c:v>
                </c:pt>
                <c:pt idx="4010">
                  <c:v>4.4408921000000003E-16</c:v>
                </c:pt>
                <c:pt idx="4011" formatCode="General">
                  <c:v>0</c:v>
                </c:pt>
                <c:pt idx="4012" formatCode="General">
                  <c:v>0</c:v>
                </c:pt>
                <c:pt idx="4013" formatCode="General">
                  <c:v>0</c:v>
                </c:pt>
                <c:pt idx="4014" formatCode="General">
                  <c:v>0</c:v>
                </c:pt>
                <c:pt idx="4015" formatCode="General">
                  <c:v>0</c:v>
                </c:pt>
                <c:pt idx="4016" formatCode="General">
                  <c:v>0</c:v>
                </c:pt>
                <c:pt idx="4017" formatCode="General">
                  <c:v>0</c:v>
                </c:pt>
                <c:pt idx="4018" formatCode="General">
                  <c:v>0</c:v>
                </c:pt>
                <c:pt idx="4019" formatCode="General">
                  <c:v>0</c:v>
                </c:pt>
                <c:pt idx="4020" formatCode="General">
                  <c:v>0</c:v>
                </c:pt>
                <c:pt idx="4021" formatCode="General">
                  <c:v>0</c:v>
                </c:pt>
                <c:pt idx="4022" formatCode="General">
                  <c:v>0</c:v>
                </c:pt>
                <c:pt idx="4023" formatCode="General">
                  <c:v>0</c:v>
                </c:pt>
                <c:pt idx="4024" formatCode="General">
                  <c:v>0</c:v>
                </c:pt>
                <c:pt idx="4025">
                  <c:v>4.4408921000000003E-16</c:v>
                </c:pt>
                <c:pt idx="4026" formatCode="General">
                  <c:v>0</c:v>
                </c:pt>
                <c:pt idx="4027" formatCode="General">
                  <c:v>0</c:v>
                </c:pt>
                <c:pt idx="4028" formatCode="General">
                  <c:v>0</c:v>
                </c:pt>
                <c:pt idx="4029">
                  <c:v>4.4408921000000003E-16</c:v>
                </c:pt>
                <c:pt idx="4030" formatCode="General">
                  <c:v>0</c:v>
                </c:pt>
                <c:pt idx="4031">
                  <c:v>-4.4408921000000003E-16</c:v>
                </c:pt>
                <c:pt idx="4032" formatCode="General">
                  <c:v>0</c:v>
                </c:pt>
                <c:pt idx="4033" formatCode="General">
                  <c:v>0</c:v>
                </c:pt>
                <c:pt idx="4034" formatCode="General">
                  <c:v>0</c:v>
                </c:pt>
                <c:pt idx="4035" formatCode="General">
                  <c:v>0</c:v>
                </c:pt>
                <c:pt idx="4036">
                  <c:v>-4.4408921000000003E-16</c:v>
                </c:pt>
                <c:pt idx="4037" formatCode="General">
                  <c:v>0</c:v>
                </c:pt>
                <c:pt idx="4038" formatCode="General">
                  <c:v>0</c:v>
                </c:pt>
                <c:pt idx="4039" formatCode="General">
                  <c:v>0</c:v>
                </c:pt>
                <c:pt idx="4040" formatCode="General">
                  <c:v>0</c:v>
                </c:pt>
                <c:pt idx="4041" formatCode="General">
                  <c:v>0</c:v>
                </c:pt>
                <c:pt idx="4042">
                  <c:v>4.4408921000000003E-16</c:v>
                </c:pt>
                <c:pt idx="4043">
                  <c:v>4.4408921000000003E-16</c:v>
                </c:pt>
                <c:pt idx="4044">
                  <c:v>-4.4408921000000003E-16</c:v>
                </c:pt>
                <c:pt idx="4045" formatCode="General">
                  <c:v>0</c:v>
                </c:pt>
                <c:pt idx="4046" formatCode="General">
                  <c:v>0</c:v>
                </c:pt>
                <c:pt idx="4047" formatCode="General">
                  <c:v>0</c:v>
                </c:pt>
                <c:pt idx="4048" formatCode="General">
                  <c:v>0</c:v>
                </c:pt>
                <c:pt idx="4049" formatCode="General">
                  <c:v>0</c:v>
                </c:pt>
                <c:pt idx="4050" formatCode="General">
                  <c:v>0</c:v>
                </c:pt>
                <c:pt idx="4051">
                  <c:v>-4.4408921000000003E-16</c:v>
                </c:pt>
                <c:pt idx="4052" formatCode="General">
                  <c:v>0</c:v>
                </c:pt>
                <c:pt idx="4053" formatCode="General">
                  <c:v>0</c:v>
                </c:pt>
                <c:pt idx="4054" formatCode="General">
                  <c:v>0</c:v>
                </c:pt>
                <c:pt idx="4055">
                  <c:v>4.4408921000000003E-16</c:v>
                </c:pt>
                <c:pt idx="4056" formatCode="General">
                  <c:v>0</c:v>
                </c:pt>
                <c:pt idx="4057">
                  <c:v>4.4408921000000003E-16</c:v>
                </c:pt>
                <c:pt idx="4058" formatCode="General">
                  <c:v>0</c:v>
                </c:pt>
                <c:pt idx="4059" formatCode="General">
                  <c:v>0</c:v>
                </c:pt>
                <c:pt idx="4060" formatCode="General">
                  <c:v>0</c:v>
                </c:pt>
                <c:pt idx="4061" formatCode="General">
                  <c:v>0</c:v>
                </c:pt>
                <c:pt idx="4062" formatCode="General">
                  <c:v>0</c:v>
                </c:pt>
                <c:pt idx="4063" formatCode="General">
                  <c:v>0</c:v>
                </c:pt>
                <c:pt idx="4064" formatCode="General">
                  <c:v>0</c:v>
                </c:pt>
                <c:pt idx="4065" formatCode="General">
                  <c:v>0</c:v>
                </c:pt>
                <c:pt idx="4066" formatCode="General">
                  <c:v>0</c:v>
                </c:pt>
                <c:pt idx="4067">
                  <c:v>4.4408921000000003E-16</c:v>
                </c:pt>
                <c:pt idx="4068">
                  <c:v>-4.4408921000000003E-16</c:v>
                </c:pt>
                <c:pt idx="4069" formatCode="General">
                  <c:v>0</c:v>
                </c:pt>
                <c:pt idx="4070" formatCode="General">
                  <c:v>0</c:v>
                </c:pt>
                <c:pt idx="4071">
                  <c:v>4.4408921000000003E-16</c:v>
                </c:pt>
                <c:pt idx="4072">
                  <c:v>-4.4408921000000003E-16</c:v>
                </c:pt>
                <c:pt idx="4073" formatCode="General">
                  <c:v>0</c:v>
                </c:pt>
                <c:pt idx="4074" formatCode="General">
                  <c:v>0</c:v>
                </c:pt>
                <c:pt idx="4075" formatCode="General">
                  <c:v>0</c:v>
                </c:pt>
                <c:pt idx="4076" formatCode="General">
                  <c:v>0</c:v>
                </c:pt>
                <c:pt idx="4077" formatCode="General">
                  <c:v>0</c:v>
                </c:pt>
                <c:pt idx="4078" formatCode="General">
                  <c:v>0</c:v>
                </c:pt>
                <c:pt idx="4079" formatCode="General">
                  <c:v>0</c:v>
                </c:pt>
                <c:pt idx="4080" formatCode="General">
                  <c:v>0</c:v>
                </c:pt>
                <c:pt idx="4081" formatCode="General">
                  <c:v>0</c:v>
                </c:pt>
                <c:pt idx="4082" formatCode="General">
                  <c:v>0</c:v>
                </c:pt>
                <c:pt idx="4083" formatCode="General">
                  <c:v>0</c:v>
                </c:pt>
                <c:pt idx="4084" formatCode="General">
                  <c:v>0</c:v>
                </c:pt>
                <c:pt idx="4085" formatCode="General">
                  <c:v>0</c:v>
                </c:pt>
                <c:pt idx="4086" formatCode="General">
                  <c:v>0</c:v>
                </c:pt>
                <c:pt idx="4087" formatCode="General">
                  <c:v>0</c:v>
                </c:pt>
                <c:pt idx="4088" formatCode="General">
                  <c:v>0</c:v>
                </c:pt>
                <c:pt idx="4089">
                  <c:v>-4.4408921000000003E-16</c:v>
                </c:pt>
                <c:pt idx="4090" formatCode="General">
                  <c:v>0</c:v>
                </c:pt>
                <c:pt idx="4091" formatCode="General">
                  <c:v>0</c:v>
                </c:pt>
                <c:pt idx="4092" formatCode="General">
                  <c:v>0</c:v>
                </c:pt>
                <c:pt idx="4093">
                  <c:v>4.4408921000000003E-16</c:v>
                </c:pt>
                <c:pt idx="4094">
                  <c:v>4.4408921000000003E-16</c:v>
                </c:pt>
                <c:pt idx="4095">
                  <c:v>4.4408921000000003E-16</c:v>
                </c:pt>
                <c:pt idx="4096" formatCode="General">
                  <c:v>0</c:v>
                </c:pt>
                <c:pt idx="4097" formatCode="General">
                  <c:v>0</c:v>
                </c:pt>
                <c:pt idx="4098" formatCode="General">
                  <c:v>0</c:v>
                </c:pt>
                <c:pt idx="4099" formatCode="General">
                  <c:v>0</c:v>
                </c:pt>
                <c:pt idx="4100" formatCode="General">
                  <c:v>0</c:v>
                </c:pt>
                <c:pt idx="4101">
                  <c:v>-4.4408921000000003E-16</c:v>
                </c:pt>
                <c:pt idx="4102" formatCode="General">
                  <c:v>0</c:v>
                </c:pt>
                <c:pt idx="4103">
                  <c:v>4.4408921000000003E-16</c:v>
                </c:pt>
                <c:pt idx="4104" formatCode="General">
                  <c:v>0</c:v>
                </c:pt>
                <c:pt idx="4105" formatCode="General">
                  <c:v>0</c:v>
                </c:pt>
                <c:pt idx="4106" formatCode="General">
                  <c:v>0</c:v>
                </c:pt>
                <c:pt idx="4107" formatCode="General">
                  <c:v>0</c:v>
                </c:pt>
                <c:pt idx="4108" formatCode="General">
                  <c:v>0</c:v>
                </c:pt>
                <c:pt idx="4109" formatCode="General">
                  <c:v>0</c:v>
                </c:pt>
                <c:pt idx="4110">
                  <c:v>4.4408921000000003E-16</c:v>
                </c:pt>
                <c:pt idx="4111" formatCode="General">
                  <c:v>0</c:v>
                </c:pt>
                <c:pt idx="4112" formatCode="General">
                  <c:v>0</c:v>
                </c:pt>
                <c:pt idx="4113" formatCode="General">
                  <c:v>0</c:v>
                </c:pt>
                <c:pt idx="4114">
                  <c:v>-4.4408921000000003E-16</c:v>
                </c:pt>
                <c:pt idx="4115" formatCode="General">
                  <c:v>0</c:v>
                </c:pt>
                <c:pt idx="4116" formatCode="General">
                  <c:v>0</c:v>
                </c:pt>
                <c:pt idx="4117">
                  <c:v>4.4408921000000003E-16</c:v>
                </c:pt>
                <c:pt idx="4118" formatCode="General">
                  <c:v>0</c:v>
                </c:pt>
                <c:pt idx="4119" formatCode="General">
                  <c:v>0</c:v>
                </c:pt>
                <c:pt idx="4120" formatCode="General">
                  <c:v>0</c:v>
                </c:pt>
                <c:pt idx="4121" formatCode="General">
                  <c:v>0</c:v>
                </c:pt>
                <c:pt idx="4122" formatCode="General">
                  <c:v>0</c:v>
                </c:pt>
                <c:pt idx="4123" formatCode="General">
                  <c:v>0</c:v>
                </c:pt>
                <c:pt idx="4124" formatCode="General">
                  <c:v>0</c:v>
                </c:pt>
                <c:pt idx="4125" formatCode="General">
                  <c:v>0</c:v>
                </c:pt>
                <c:pt idx="4126" formatCode="General">
                  <c:v>0</c:v>
                </c:pt>
                <c:pt idx="4127" formatCode="General">
                  <c:v>0</c:v>
                </c:pt>
                <c:pt idx="4128">
                  <c:v>4.4408921000000003E-16</c:v>
                </c:pt>
                <c:pt idx="4129">
                  <c:v>4.4408921000000003E-16</c:v>
                </c:pt>
                <c:pt idx="4130" formatCode="General">
                  <c:v>0</c:v>
                </c:pt>
                <c:pt idx="4131" formatCode="General">
                  <c:v>0</c:v>
                </c:pt>
                <c:pt idx="4132" formatCode="General">
                  <c:v>0</c:v>
                </c:pt>
                <c:pt idx="4133" formatCode="General">
                  <c:v>0</c:v>
                </c:pt>
                <c:pt idx="4134">
                  <c:v>8.8817842000000006E-16</c:v>
                </c:pt>
                <c:pt idx="4135">
                  <c:v>4.4408921000000003E-16</c:v>
                </c:pt>
                <c:pt idx="4136" formatCode="General">
                  <c:v>0</c:v>
                </c:pt>
                <c:pt idx="4137" formatCode="General">
                  <c:v>0</c:v>
                </c:pt>
                <c:pt idx="4138" formatCode="General">
                  <c:v>0</c:v>
                </c:pt>
                <c:pt idx="4139" formatCode="General">
                  <c:v>0</c:v>
                </c:pt>
                <c:pt idx="4140">
                  <c:v>-4.4408921000000003E-16</c:v>
                </c:pt>
                <c:pt idx="4141" formatCode="General">
                  <c:v>0</c:v>
                </c:pt>
                <c:pt idx="4142" formatCode="General">
                  <c:v>0</c:v>
                </c:pt>
                <c:pt idx="4143">
                  <c:v>4.4408921000000003E-16</c:v>
                </c:pt>
                <c:pt idx="4144" formatCode="General">
                  <c:v>0</c:v>
                </c:pt>
                <c:pt idx="4145" formatCode="General">
                  <c:v>0</c:v>
                </c:pt>
                <c:pt idx="4146" formatCode="General">
                  <c:v>0</c:v>
                </c:pt>
                <c:pt idx="4147" formatCode="General">
                  <c:v>0</c:v>
                </c:pt>
                <c:pt idx="4148">
                  <c:v>-4.4408921000000003E-16</c:v>
                </c:pt>
                <c:pt idx="4149" formatCode="General">
                  <c:v>0</c:v>
                </c:pt>
                <c:pt idx="4150" formatCode="General">
                  <c:v>0</c:v>
                </c:pt>
                <c:pt idx="4151" formatCode="General">
                  <c:v>0</c:v>
                </c:pt>
                <c:pt idx="4152">
                  <c:v>4.4408921000000003E-16</c:v>
                </c:pt>
                <c:pt idx="4153">
                  <c:v>4.4408921000000003E-16</c:v>
                </c:pt>
                <c:pt idx="4154">
                  <c:v>-4.4408921000000003E-16</c:v>
                </c:pt>
                <c:pt idx="4155" formatCode="General">
                  <c:v>0</c:v>
                </c:pt>
                <c:pt idx="4156">
                  <c:v>-4.4408921000000003E-16</c:v>
                </c:pt>
                <c:pt idx="4157" formatCode="General">
                  <c:v>0</c:v>
                </c:pt>
                <c:pt idx="4158" formatCode="General">
                  <c:v>0</c:v>
                </c:pt>
                <c:pt idx="4159" formatCode="General">
                  <c:v>0</c:v>
                </c:pt>
                <c:pt idx="4160" formatCode="General">
                  <c:v>0</c:v>
                </c:pt>
                <c:pt idx="4161" formatCode="General">
                  <c:v>0</c:v>
                </c:pt>
                <c:pt idx="4162" formatCode="General">
                  <c:v>0</c:v>
                </c:pt>
                <c:pt idx="4163" formatCode="General">
                  <c:v>0</c:v>
                </c:pt>
                <c:pt idx="4164" formatCode="General">
                  <c:v>0</c:v>
                </c:pt>
                <c:pt idx="4165" formatCode="General">
                  <c:v>0</c:v>
                </c:pt>
                <c:pt idx="4166">
                  <c:v>-4.4408921000000003E-16</c:v>
                </c:pt>
                <c:pt idx="4167" formatCode="General">
                  <c:v>0</c:v>
                </c:pt>
                <c:pt idx="4168">
                  <c:v>4.4408921000000003E-16</c:v>
                </c:pt>
                <c:pt idx="4169">
                  <c:v>-4.4408921000000003E-16</c:v>
                </c:pt>
                <c:pt idx="4170" formatCode="General">
                  <c:v>0</c:v>
                </c:pt>
                <c:pt idx="4171" formatCode="General">
                  <c:v>0</c:v>
                </c:pt>
                <c:pt idx="4172" formatCode="General">
                  <c:v>0</c:v>
                </c:pt>
                <c:pt idx="4173" formatCode="General">
                  <c:v>0</c:v>
                </c:pt>
                <c:pt idx="4174" formatCode="General">
                  <c:v>0</c:v>
                </c:pt>
                <c:pt idx="4175" formatCode="General">
                  <c:v>0</c:v>
                </c:pt>
                <c:pt idx="4176" formatCode="General">
                  <c:v>0</c:v>
                </c:pt>
                <c:pt idx="4177" formatCode="General">
                  <c:v>0</c:v>
                </c:pt>
                <c:pt idx="4178" formatCode="General">
                  <c:v>0</c:v>
                </c:pt>
                <c:pt idx="4179" formatCode="General">
                  <c:v>0</c:v>
                </c:pt>
                <c:pt idx="4180" formatCode="General">
                  <c:v>0</c:v>
                </c:pt>
                <c:pt idx="4181" formatCode="General">
                  <c:v>0</c:v>
                </c:pt>
                <c:pt idx="4182" formatCode="General">
                  <c:v>0</c:v>
                </c:pt>
                <c:pt idx="4183" formatCode="General">
                  <c:v>0</c:v>
                </c:pt>
                <c:pt idx="4184" formatCode="General">
                  <c:v>0</c:v>
                </c:pt>
                <c:pt idx="4185">
                  <c:v>4.4408921000000003E-16</c:v>
                </c:pt>
                <c:pt idx="4186">
                  <c:v>4.4408921000000003E-16</c:v>
                </c:pt>
                <c:pt idx="4187" formatCode="General">
                  <c:v>0</c:v>
                </c:pt>
                <c:pt idx="4188" formatCode="General">
                  <c:v>0</c:v>
                </c:pt>
                <c:pt idx="4189" formatCode="General">
                  <c:v>0</c:v>
                </c:pt>
                <c:pt idx="4190" formatCode="General">
                  <c:v>0</c:v>
                </c:pt>
                <c:pt idx="4191" formatCode="General">
                  <c:v>0</c:v>
                </c:pt>
                <c:pt idx="4192" formatCode="General">
                  <c:v>0</c:v>
                </c:pt>
                <c:pt idx="4193" formatCode="General">
                  <c:v>0</c:v>
                </c:pt>
                <c:pt idx="4194">
                  <c:v>-4.4408921000000003E-16</c:v>
                </c:pt>
                <c:pt idx="4195">
                  <c:v>4.4408921000000003E-16</c:v>
                </c:pt>
                <c:pt idx="4196">
                  <c:v>8.8817842000000006E-16</c:v>
                </c:pt>
                <c:pt idx="4197" formatCode="General">
                  <c:v>0</c:v>
                </c:pt>
                <c:pt idx="4198" formatCode="General">
                  <c:v>0</c:v>
                </c:pt>
                <c:pt idx="4199">
                  <c:v>4.4408921000000003E-16</c:v>
                </c:pt>
                <c:pt idx="4200" formatCode="General">
                  <c:v>0</c:v>
                </c:pt>
                <c:pt idx="4201" formatCode="General">
                  <c:v>0</c:v>
                </c:pt>
                <c:pt idx="4202" formatCode="General">
                  <c:v>0</c:v>
                </c:pt>
                <c:pt idx="4203" formatCode="General">
                  <c:v>0</c:v>
                </c:pt>
                <c:pt idx="4204" formatCode="General">
                  <c:v>0</c:v>
                </c:pt>
                <c:pt idx="4205">
                  <c:v>-4.4408921000000003E-16</c:v>
                </c:pt>
                <c:pt idx="4206" formatCode="General">
                  <c:v>0</c:v>
                </c:pt>
                <c:pt idx="4207">
                  <c:v>4.4408921000000003E-16</c:v>
                </c:pt>
                <c:pt idx="4208" formatCode="General">
                  <c:v>0</c:v>
                </c:pt>
                <c:pt idx="4209">
                  <c:v>4.4408921000000003E-16</c:v>
                </c:pt>
                <c:pt idx="4210">
                  <c:v>-4.4408921000000003E-16</c:v>
                </c:pt>
                <c:pt idx="4211" formatCode="General">
                  <c:v>0</c:v>
                </c:pt>
                <c:pt idx="4212">
                  <c:v>4.4408921000000003E-16</c:v>
                </c:pt>
                <c:pt idx="4213" formatCode="General">
                  <c:v>0</c:v>
                </c:pt>
                <c:pt idx="4214">
                  <c:v>8.8817842000000006E-16</c:v>
                </c:pt>
                <c:pt idx="4215" formatCode="General">
                  <c:v>0</c:v>
                </c:pt>
                <c:pt idx="4216" formatCode="General">
                  <c:v>0</c:v>
                </c:pt>
                <c:pt idx="4217" formatCode="General">
                  <c:v>0</c:v>
                </c:pt>
                <c:pt idx="4218" formatCode="General">
                  <c:v>0</c:v>
                </c:pt>
                <c:pt idx="4219" formatCode="General">
                  <c:v>0</c:v>
                </c:pt>
                <c:pt idx="4220">
                  <c:v>-8.8817842000000006E-16</c:v>
                </c:pt>
                <c:pt idx="4221" formatCode="General">
                  <c:v>0</c:v>
                </c:pt>
                <c:pt idx="4222" formatCode="General">
                  <c:v>0</c:v>
                </c:pt>
                <c:pt idx="4223" formatCode="General">
                  <c:v>0</c:v>
                </c:pt>
                <c:pt idx="4224" formatCode="General">
                  <c:v>0</c:v>
                </c:pt>
                <c:pt idx="4225" formatCode="General">
                  <c:v>0</c:v>
                </c:pt>
                <c:pt idx="4226">
                  <c:v>4.4408921000000003E-16</c:v>
                </c:pt>
                <c:pt idx="4227" formatCode="General">
                  <c:v>0</c:v>
                </c:pt>
                <c:pt idx="4228" formatCode="General">
                  <c:v>0</c:v>
                </c:pt>
                <c:pt idx="4229" formatCode="General">
                  <c:v>0</c:v>
                </c:pt>
                <c:pt idx="4230" formatCode="General">
                  <c:v>0</c:v>
                </c:pt>
                <c:pt idx="4231" formatCode="General">
                  <c:v>0</c:v>
                </c:pt>
                <c:pt idx="4232">
                  <c:v>4.4408921000000003E-16</c:v>
                </c:pt>
                <c:pt idx="4233" formatCode="General">
                  <c:v>0</c:v>
                </c:pt>
                <c:pt idx="4234" formatCode="General">
                  <c:v>0</c:v>
                </c:pt>
                <c:pt idx="4235" formatCode="General">
                  <c:v>0</c:v>
                </c:pt>
                <c:pt idx="4236" formatCode="General">
                  <c:v>0</c:v>
                </c:pt>
                <c:pt idx="4237" formatCode="General">
                  <c:v>0</c:v>
                </c:pt>
                <c:pt idx="4238" formatCode="General">
                  <c:v>0</c:v>
                </c:pt>
                <c:pt idx="4239" formatCode="General">
                  <c:v>0</c:v>
                </c:pt>
                <c:pt idx="4240">
                  <c:v>4.4408921000000003E-16</c:v>
                </c:pt>
                <c:pt idx="4241" formatCode="General">
                  <c:v>0</c:v>
                </c:pt>
                <c:pt idx="4242" formatCode="General">
                  <c:v>0</c:v>
                </c:pt>
                <c:pt idx="4243">
                  <c:v>-8.8817842000000006E-16</c:v>
                </c:pt>
                <c:pt idx="4244">
                  <c:v>4.4408921000000003E-16</c:v>
                </c:pt>
                <c:pt idx="4245" formatCode="General">
                  <c:v>0</c:v>
                </c:pt>
                <c:pt idx="4246" formatCode="General">
                  <c:v>0</c:v>
                </c:pt>
                <c:pt idx="4247" formatCode="General">
                  <c:v>0</c:v>
                </c:pt>
                <c:pt idx="4248" formatCode="General">
                  <c:v>0</c:v>
                </c:pt>
                <c:pt idx="4249" formatCode="General">
                  <c:v>0</c:v>
                </c:pt>
                <c:pt idx="4250" formatCode="General">
                  <c:v>0</c:v>
                </c:pt>
                <c:pt idx="4251" formatCode="General">
                  <c:v>0</c:v>
                </c:pt>
                <c:pt idx="4252" formatCode="General">
                  <c:v>0</c:v>
                </c:pt>
                <c:pt idx="4253" formatCode="General">
                  <c:v>0</c:v>
                </c:pt>
                <c:pt idx="4254" formatCode="General">
                  <c:v>0</c:v>
                </c:pt>
                <c:pt idx="4255" formatCode="General">
                  <c:v>0</c:v>
                </c:pt>
                <c:pt idx="4256" formatCode="General">
                  <c:v>0</c:v>
                </c:pt>
                <c:pt idx="4257" formatCode="General">
                  <c:v>0</c:v>
                </c:pt>
                <c:pt idx="4258" formatCode="General">
                  <c:v>0</c:v>
                </c:pt>
                <c:pt idx="4259" formatCode="General">
                  <c:v>0</c:v>
                </c:pt>
                <c:pt idx="4260" formatCode="General">
                  <c:v>0</c:v>
                </c:pt>
                <c:pt idx="4261" formatCode="General">
                  <c:v>0</c:v>
                </c:pt>
                <c:pt idx="4262" formatCode="General">
                  <c:v>0</c:v>
                </c:pt>
                <c:pt idx="4263" formatCode="General">
                  <c:v>0</c:v>
                </c:pt>
                <c:pt idx="4264" formatCode="General">
                  <c:v>0</c:v>
                </c:pt>
                <c:pt idx="4265" formatCode="General">
                  <c:v>0</c:v>
                </c:pt>
                <c:pt idx="4266" formatCode="General">
                  <c:v>0</c:v>
                </c:pt>
                <c:pt idx="4267">
                  <c:v>4.4408921000000003E-16</c:v>
                </c:pt>
                <c:pt idx="4268" formatCode="General">
                  <c:v>0</c:v>
                </c:pt>
                <c:pt idx="4269" formatCode="General">
                  <c:v>0</c:v>
                </c:pt>
                <c:pt idx="4270" formatCode="General">
                  <c:v>0</c:v>
                </c:pt>
                <c:pt idx="4271" formatCode="General">
                  <c:v>0</c:v>
                </c:pt>
                <c:pt idx="4272" formatCode="General">
                  <c:v>0</c:v>
                </c:pt>
                <c:pt idx="4273" formatCode="General">
                  <c:v>0</c:v>
                </c:pt>
                <c:pt idx="4274">
                  <c:v>-8.8817842000000006E-16</c:v>
                </c:pt>
                <c:pt idx="4275" formatCode="General">
                  <c:v>0</c:v>
                </c:pt>
                <c:pt idx="4276" formatCode="General">
                  <c:v>0</c:v>
                </c:pt>
                <c:pt idx="4277" formatCode="General">
                  <c:v>0</c:v>
                </c:pt>
                <c:pt idx="4278" formatCode="General">
                  <c:v>0</c:v>
                </c:pt>
                <c:pt idx="4279" formatCode="General">
                  <c:v>0</c:v>
                </c:pt>
                <c:pt idx="4280" formatCode="General">
                  <c:v>0</c:v>
                </c:pt>
                <c:pt idx="4281" formatCode="General">
                  <c:v>0</c:v>
                </c:pt>
                <c:pt idx="4282" formatCode="General">
                  <c:v>0</c:v>
                </c:pt>
                <c:pt idx="4283" formatCode="General">
                  <c:v>0</c:v>
                </c:pt>
                <c:pt idx="4284" formatCode="General">
                  <c:v>0</c:v>
                </c:pt>
                <c:pt idx="4285" formatCode="General">
                  <c:v>0</c:v>
                </c:pt>
                <c:pt idx="4286" formatCode="General">
                  <c:v>0</c:v>
                </c:pt>
                <c:pt idx="4287" formatCode="General">
                  <c:v>0</c:v>
                </c:pt>
                <c:pt idx="4288" formatCode="General">
                  <c:v>0</c:v>
                </c:pt>
                <c:pt idx="4289" formatCode="General">
                  <c:v>0</c:v>
                </c:pt>
                <c:pt idx="4290" formatCode="General">
                  <c:v>0</c:v>
                </c:pt>
                <c:pt idx="4291" formatCode="General">
                  <c:v>0</c:v>
                </c:pt>
                <c:pt idx="4292">
                  <c:v>-8.8817842000000006E-16</c:v>
                </c:pt>
                <c:pt idx="4293" formatCode="General">
                  <c:v>0</c:v>
                </c:pt>
                <c:pt idx="4294">
                  <c:v>-4.4408921000000003E-16</c:v>
                </c:pt>
                <c:pt idx="4295">
                  <c:v>-4.4408921000000003E-16</c:v>
                </c:pt>
                <c:pt idx="4296" formatCode="General">
                  <c:v>0</c:v>
                </c:pt>
                <c:pt idx="4297">
                  <c:v>4.4408921000000003E-16</c:v>
                </c:pt>
                <c:pt idx="4298" formatCode="General">
                  <c:v>0</c:v>
                </c:pt>
                <c:pt idx="4299" formatCode="General">
                  <c:v>0</c:v>
                </c:pt>
                <c:pt idx="4300" formatCode="General">
                  <c:v>0</c:v>
                </c:pt>
                <c:pt idx="4301" formatCode="General">
                  <c:v>0</c:v>
                </c:pt>
                <c:pt idx="4302">
                  <c:v>4.4408921000000003E-16</c:v>
                </c:pt>
                <c:pt idx="4303" formatCode="General">
                  <c:v>0</c:v>
                </c:pt>
                <c:pt idx="4304" formatCode="General">
                  <c:v>0</c:v>
                </c:pt>
                <c:pt idx="4305" formatCode="General">
                  <c:v>0</c:v>
                </c:pt>
                <c:pt idx="4306" formatCode="General">
                  <c:v>0</c:v>
                </c:pt>
                <c:pt idx="4307" formatCode="General">
                  <c:v>0</c:v>
                </c:pt>
                <c:pt idx="4308">
                  <c:v>4.4408921000000003E-16</c:v>
                </c:pt>
                <c:pt idx="4309" formatCode="General">
                  <c:v>0</c:v>
                </c:pt>
                <c:pt idx="4310">
                  <c:v>4.4408921000000003E-16</c:v>
                </c:pt>
                <c:pt idx="4311" formatCode="General">
                  <c:v>0</c:v>
                </c:pt>
                <c:pt idx="4312" formatCode="General">
                  <c:v>0</c:v>
                </c:pt>
                <c:pt idx="4313" formatCode="General">
                  <c:v>0</c:v>
                </c:pt>
                <c:pt idx="4314" formatCode="General">
                  <c:v>0</c:v>
                </c:pt>
                <c:pt idx="4315" formatCode="General">
                  <c:v>0</c:v>
                </c:pt>
                <c:pt idx="4316" formatCode="General">
                  <c:v>0</c:v>
                </c:pt>
                <c:pt idx="4317" formatCode="General">
                  <c:v>0</c:v>
                </c:pt>
                <c:pt idx="4318" formatCode="General">
                  <c:v>0</c:v>
                </c:pt>
                <c:pt idx="4319" formatCode="General">
                  <c:v>0</c:v>
                </c:pt>
                <c:pt idx="4320" formatCode="General">
                  <c:v>0</c:v>
                </c:pt>
                <c:pt idx="4321" formatCode="General">
                  <c:v>0</c:v>
                </c:pt>
                <c:pt idx="4322" formatCode="General">
                  <c:v>0</c:v>
                </c:pt>
                <c:pt idx="4323" formatCode="General">
                  <c:v>0</c:v>
                </c:pt>
                <c:pt idx="4324" formatCode="General">
                  <c:v>0</c:v>
                </c:pt>
                <c:pt idx="4325" formatCode="General">
                  <c:v>0</c:v>
                </c:pt>
                <c:pt idx="4326" formatCode="General">
                  <c:v>0</c:v>
                </c:pt>
                <c:pt idx="4327" formatCode="General">
                  <c:v>0</c:v>
                </c:pt>
                <c:pt idx="4328" formatCode="General">
                  <c:v>0</c:v>
                </c:pt>
                <c:pt idx="4329" formatCode="General">
                  <c:v>0</c:v>
                </c:pt>
                <c:pt idx="4330" formatCode="General">
                  <c:v>0</c:v>
                </c:pt>
                <c:pt idx="4331" formatCode="General">
                  <c:v>0</c:v>
                </c:pt>
                <c:pt idx="4332" formatCode="General">
                  <c:v>0</c:v>
                </c:pt>
                <c:pt idx="4333" formatCode="General">
                  <c:v>0</c:v>
                </c:pt>
                <c:pt idx="4334">
                  <c:v>-4.4408921000000003E-16</c:v>
                </c:pt>
                <c:pt idx="4335">
                  <c:v>-4.4408921000000003E-16</c:v>
                </c:pt>
                <c:pt idx="4336" formatCode="General">
                  <c:v>0</c:v>
                </c:pt>
                <c:pt idx="4337" formatCode="General">
                  <c:v>0</c:v>
                </c:pt>
                <c:pt idx="4338" formatCode="General">
                  <c:v>0</c:v>
                </c:pt>
                <c:pt idx="4339" formatCode="General">
                  <c:v>0</c:v>
                </c:pt>
                <c:pt idx="4340" formatCode="General">
                  <c:v>0</c:v>
                </c:pt>
                <c:pt idx="4341" formatCode="General">
                  <c:v>0</c:v>
                </c:pt>
                <c:pt idx="4342" formatCode="General">
                  <c:v>0</c:v>
                </c:pt>
                <c:pt idx="4343" formatCode="General">
                  <c:v>0</c:v>
                </c:pt>
                <c:pt idx="4344" formatCode="General">
                  <c:v>0</c:v>
                </c:pt>
                <c:pt idx="4345">
                  <c:v>-8.8817842000000006E-16</c:v>
                </c:pt>
                <c:pt idx="4346" formatCode="General">
                  <c:v>0</c:v>
                </c:pt>
                <c:pt idx="4347" formatCode="General">
                  <c:v>0</c:v>
                </c:pt>
                <c:pt idx="4348">
                  <c:v>4.4408921000000003E-16</c:v>
                </c:pt>
                <c:pt idx="4349">
                  <c:v>-4.4408921000000003E-16</c:v>
                </c:pt>
                <c:pt idx="4350" formatCode="General">
                  <c:v>0</c:v>
                </c:pt>
                <c:pt idx="4351" formatCode="General">
                  <c:v>0</c:v>
                </c:pt>
                <c:pt idx="4352">
                  <c:v>-4.4408921000000003E-16</c:v>
                </c:pt>
                <c:pt idx="4353">
                  <c:v>4.4408921000000003E-16</c:v>
                </c:pt>
                <c:pt idx="4354" formatCode="General">
                  <c:v>0</c:v>
                </c:pt>
                <c:pt idx="4355" formatCode="General">
                  <c:v>0</c:v>
                </c:pt>
                <c:pt idx="4356" formatCode="General">
                  <c:v>0</c:v>
                </c:pt>
                <c:pt idx="4357">
                  <c:v>4.4408921000000003E-16</c:v>
                </c:pt>
                <c:pt idx="4358">
                  <c:v>-4.4408921000000003E-16</c:v>
                </c:pt>
                <c:pt idx="4359" formatCode="General">
                  <c:v>0</c:v>
                </c:pt>
                <c:pt idx="4360" formatCode="General">
                  <c:v>0</c:v>
                </c:pt>
                <c:pt idx="4361" formatCode="General">
                  <c:v>0</c:v>
                </c:pt>
                <c:pt idx="4362" formatCode="General">
                  <c:v>0</c:v>
                </c:pt>
                <c:pt idx="4363" formatCode="General">
                  <c:v>0</c:v>
                </c:pt>
                <c:pt idx="4364">
                  <c:v>-4.4408921000000003E-16</c:v>
                </c:pt>
                <c:pt idx="4365">
                  <c:v>-4.4408921000000003E-16</c:v>
                </c:pt>
                <c:pt idx="4366" formatCode="General">
                  <c:v>0</c:v>
                </c:pt>
                <c:pt idx="4367" formatCode="General">
                  <c:v>0</c:v>
                </c:pt>
                <c:pt idx="4368">
                  <c:v>4.4408921000000003E-16</c:v>
                </c:pt>
                <c:pt idx="4369" formatCode="General">
                  <c:v>0</c:v>
                </c:pt>
                <c:pt idx="4370" formatCode="General">
                  <c:v>0</c:v>
                </c:pt>
                <c:pt idx="4371" formatCode="General">
                  <c:v>0</c:v>
                </c:pt>
                <c:pt idx="4372">
                  <c:v>-4.4408921000000003E-16</c:v>
                </c:pt>
                <c:pt idx="4373" formatCode="General">
                  <c:v>0</c:v>
                </c:pt>
                <c:pt idx="4374">
                  <c:v>4.4408921000000003E-16</c:v>
                </c:pt>
                <c:pt idx="4375" formatCode="General">
                  <c:v>0</c:v>
                </c:pt>
                <c:pt idx="4376" formatCode="General">
                  <c:v>0</c:v>
                </c:pt>
                <c:pt idx="4377" formatCode="General">
                  <c:v>0</c:v>
                </c:pt>
                <c:pt idx="4378" formatCode="General">
                  <c:v>0</c:v>
                </c:pt>
                <c:pt idx="4379" formatCode="General">
                  <c:v>0</c:v>
                </c:pt>
                <c:pt idx="4380" formatCode="General">
                  <c:v>0</c:v>
                </c:pt>
                <c:pt idx="4381" formatCode="General">
                  <c:v>0</c:v>
                </c:pt>
                <c:pt idx="4382" formatCode="General">
                  <c:v>0</c:v>
                </c:pt>
                <c:pt idx="4383">
                  <c:v>4.4408921000000003E-16</c:v>
                </c:pt>
                <c:pt idx="4384" formatCode="General">
                  <c:v>0</c:v>
                </c:pt>
                <c:pt idx="4385" formatCode="General">
                  <c:v>0</c:v>
                </c:pt>
                <c:pt idx="4386" formatCode="General">
                  <c:v>0</c:v>
                </c:pt>
                <c:pt idx="4387" formatCode="General">
                  <c:v>0</c:v>
                </c:pt>
                <c:pt idx="4388">
                  <c:v>4.4408921000000003E-16</c:v>
                </c:pt>
                <c:pt idx="4389">
                  <c:v>4.4408921000000003E-16</c:v>
                </c:pt>
                <c:pt idx="4390" formatCode="General">
                  <c:v>0</c:v>
                </c:pt>
                <c:pt idx="4391">
                  <c:v>4.4408921000000003E-16</c:v>
                </c:pt>
                <c:pt idx="4392" formatCode="General">
                  <c:v>0</c:v>
                </c:pt>
                <c:pt idx="4393" formatCode="General">
                  <c:v>0</c:v>
                </c:pt>
                <c:pt idx="4394">
                  <c:v>4.4408921000000003E-16</c:v>
                </c:pt>
                <c:pt idx="4395" formatCode="General">
                  <c:v>0</c:v>
                </c:pt>
                <c:pt idx="4396" formatCode="General">
                  <c:v>0</c:v>
                </c:pt>
                <c:pt idx="4397" formatCode="General">
                  <c:v>0</c:v>
                </c:pt>
                <c:pt idx="4398">
                  <c:v>4.4408921000000003E-16</c:v>
                </c:pt>
                <c:pt idx="4399" formatCode="General">
                  <c:v>0</c:v>
                </c:pt>
                <c:pt idx="4400" formatCode="General">
                  <c:v>0</c:v>
                </c:pt>
                <c:pt idx="4401" formatCode="General">
                  <c:v>0</c:v>
                </c:pt>
                <c:pt idx="4402" formatCode="General">
                  <c:v>0</c:v>
                </c:pt>
                <c:pt idx="4403" formatCode="General">
                  <c:v>0</c:v>
                </c:pt>
                <c:pt idx="4404" formatCode="General">
                  <c:v>0</c:v>
                </c:pt>
                <c:pt idx="4405" formatCode="General">
                  <c:v>0</c:v>
                </c:pt>
                <c:pt idx="4406">
                  <c:v>-4.4408921000000003E-16</c:v>
                </c:pt>
                <c:pt idx="4407" formatCode="General">
                  <c:v>0</c:v>
                </c:pt>
                <c:pt idx="4408" formatCode="General">
                  <c:v>0</c:v>
                </c:pt>
                <c:pt idx="4409">
                  <c:v>4.4408921000000003E-16</c:v>
                </c:pt>
                <c:pt idx="4410" formatCode="General">
                  <c:v>0</c:v>
                </c:pt>
                <c:pt idx="4411" formatCode="General">
                  <c:v>0</c:v>
                </c:pt>
                <c:pt idx="4412" formatCode="General">
                  <c:v>0</c:v>
                </c:pt>
                <c:pt idx="4413" formatCode="General">
                  <c:v>0</c:v>
                </c:pt>
                <c:pt idx="4414">
                  <c:v>8.8817842000000006E-16</c:v>
                </c:pt>
                <c:pt idx="4415" formatCode="General">
                  <c:v>0</c:v>
                </c:pt>
                <c:pt idx="4416" formatCode="General">
                  <c:v>0</c:v>
                </c:pt>
                <c:pt idx="4417" formatCode="General">
                  <c:v>0</c:v>
                </c:pt>
                <c:pt idx="4418" formatCode="General">
                  <c:v>0</c:v>
                </c:pt>
                <c:pt idx="4419" formatCode="General">
                  <c:v>0</c:v>
                </c:pt>
                <c:pt idx="4420" formatCode="General">
                  <c:v>0</c:v>
                </c:pt>
                <c:pt idx="4421">
                  <c:v>-4.4408921000000003E-16</c:v>
                </c:pt>
                <c:pt idx="4422" formatCode="General">
                  <c:v>0</c:v>
                </c:pt>
                <c:pt idx="4423" formatCode="General">
                  <c:v>0</c:v>
                </c:pt>
                <c:pt idx="4424" formatCode="General">
                  <c:v>0</c:v>
                </c:pt>
                <c:pt idx="4425" formatCode="General">
                  <c:v>0</c:v>
                </c:pt>
                <c:pt idx="4426" formatCode="General">
                  <c:v>0</c:v>
                </c:pt>
                <c:pt idx="4427" formatCode="General">
                  <c:v>0</c:v>
                </c:pt>
                <c:pt idx="4428" formatCode="General">
                  <c:v>0</c:v>
                </c:pt>
                <c:pt idx="4429" formatCode="General">
                  <c:v>0</c:v>
                </c:pt>
                <c:pt idx="4430">
                  <c:v>-4.4408921000000003E-16</c:v>
                </c:pt>
                <c:pt idx="4431" formatCode="General">
                  <c:v>0</c:v>
                </c:pt>
                <c:pt idx="4432">
                  <c:v>4.4408921000000003E-16</c:v>
                </c:pt>
                <c:pt idx="4433">
                  <c:v>-4.4408921000000003E-16</c:v>
                </c:pt>
                <c:pt idx="4434" formatCode="General">
                  <c:v>0</c:v>
                </c:pt>
                <c:pt idx="4435" formatCode="General">
                  <c:v>0</c:v>
                </c:pt>
                <c:pt idx="4436" formatCode="General">
                  <c:v>0</c:v>
                </c:pt>
                <c:pt idx="4437" formatCode="General">
                  <c:v>0</c:v>
                </c:pt>
                <c:pt idx="4438">
                  <c:v>-4.4408921000000003E-16</c:v>
                </c:pt>
                <c:pt idx="4439">
                  <c:v>4.4408921000000003E-16</c:v>
                </c:pt>
                <c:pt idx="4440">
                  <c:v>-4.4408921000000003E-16</c:v>
                </c:pt>
                <c:pt idx="4441" formatCode="General">
                  <c:v>0</c:v>
                </c:pt>
                <c:pt idx="4442" formatCode="General">
                  <c:v>0</c:v>
                </c:pt>
                <c:pt idx="4443" formatCode="General">
                  <c:v>0</c:v>
                </c:pt>
                <c:pt idx="4444">
                  <c:v>4.4408921000000003E-16</c:v>
                </c:pt>
                <c:pt idx="4445" formatCode="General">
                  <c:v>0</c:v>
                </c:pt>
                <c:pt idx="4446" formatCode="General">
                  <c:v>0</c:v>
                </c:pt>
                <c:pt idx="4447" formatCode="General">
                  <c:v>0</c:v>
                </c:pt>
                <c:pt idx="4448" formatCode="General">
                  <c:v>0</c:v>
                </c:pt>
                <c:pt idx="4449" formatCode="General">
                  <c:v>0</c:v>
                </c:pt>
                <c:pt idx="4450" formatCode="General">
                  <c:v>0</c:v>
                </c:pt>
                <c:pt idx="4451" formatCode="General">
                  <c:v>0</c:v>
                </c:pt>
                <c:pt idx="4452" formatCode="General">
                  <c:v>0</c:v>
                </c:pt>
                <c:pt idx="4453" formatCode="General">
                  <c:v>0</c:v>
                </c:pt>
                <c:pt idx="4454" formatCode="General">
                  <c:v>0</c:v>
                </c:pt>
                <c:pt idx="4455">
                  <c:v>-4.4408921000000003E-16</c:v>
                </c:pt>
                <c:pt idx="4456" formatCode="General">
                  <c:v>0</c:v>
                </c:pt>
                <c:pt idx="4457">
                  <c:v>-4.4408921000000003E-16</c:v>
                </c:pt>
                <c:pt idx="4458" formatCode="General">
                  <c:v>0</c:v>
                </c:pt>
                <c:pt idx="4459" formatCode="General">
                  <c:v>0</c:v>
                </c:pt>
                <c:pt idx="4460" formatCode="General">
                  <c:v>0</c:v>
                </c:pt>
                <c:pt idx="4461" formatCode="General">
                  <c:v>0</c:v>
                </c:pt>
                <c:pt idx="4462" formatCode="General">
                  <c:v>0</c:v>
                </c:pt>
                <c:pt idx="4463" formatCode="General">
                  <c:v>0</c:v>
                </c:pt>
                <c:pt idx="4464" formatCode="General">
                  <c:v>0</c:v>
                </c:pt>
                <c:pt idx="4465" formatCode="General">
                  <c:v>0</c:v>
                </c:pt>
                <c:pt idx="4466" formatCode="General">
                  <c:v>0</c:v>
                </c:pt>
                <c:pt idx="4467" formatCode="General">
                  <c:v>0</c:v>
                </c:pt>
                <c:pt idx="4468" formatCode="General">
                  <c:v>0</c:v>
                </c:pt>
                <c:pt idx="4469">
                  <c:v>4.4408921000000003E-16</c:v>
                </c:pt>
                <c:pt idx="4470" formatCode="General">
                  <c:v>0</c:v>
                </c:pt>
                <c:pt idx="4471" formatCode="General">
                  <c:v>0</c:v>
                </c:pt>
                <c:pt idx="4472" formatCode="General">
                  <c:v>0</c:v>
                </c:pt>
                <c:pt idx="4473">
                  <c:v>-4.4408921000000003E-16</c:v>
                </c:pt>
                <c:pt idx="4474" formatCode="General">
                  <c:v>0</c:v>
                </c:pt>
                <c:pt idx="4475">
                  <c:v>4.4408921000000003E-16</c:v>
                </c:pt>
                <c:pt idx="4476" formatCode="General">
                  <c:v>0</c:v>
                </c:pt>
                <c:pt idx="4477" formatCode="General">
                  <c:v>0</c:v>
                </c:pt>
                <c:pt idx="4478" formatCode="General">
                  <c:v>0</c:v>
                </c:pt>
                <c:pt idx="4479">
                  <c:v>4.4408921000000003E-16</c:v>
                </c:pt>
                <c:pt idx="4480" formatCode="General">
                  <c:v>0</c:v>
                </c:pt>
                <c:pt idx="4481" formatCode="General">
                  <c:v>0</c:v>
                </c:pt>
                <c:pt idx="4482" formatCode="General">
                  <c:v>0</c:v>
                </c:pt>
                <c:pt idx="4483" formatCode="General">
                  <c:v>0</c:v>
                </c:pt>
                <c:pt idx="4484">
                  <c:v>4.4408921000000003E-16</c:v>
                </c:pt>
                <c:pt idx="4485" formatCode="General">
                  <c:v>0</c:v>
                </c:pt>
                <c:pt idx="4486" formatCode="General">
                  <c:v>0</c:v>
                </c:pt>
                <c:pt idx="4487" formatCode="General">
                  <c:v>0</c:v>
                </c:pt>
                <c:pt idx="4488">
                  <c:v>4.4408921000000003E-16</c:v>
                </c:pt>
                <c:pt idx="4489" formatCode="General">
                  <c:v>0</c:v>
                </c:pt>
                <c:pt idx="4490" formatCode="General">
                  <c:v>0</c:v>
                </c:pt>
                <c:pt idx="4491" formatCode="General">
                  <c:v>0</c:v>
                </c:pt>
                <c:pt idx="4492" formatCode="General">
                  <c:v>0</c:v>
                </c:pt>
                <c:pt idx="4493" formatCode="General">
                  <c:v>0</c:v>
                </c:pt>
                <c:pt idx="4494">
                  <c:v>-4.4408921000000003E-16</c:v>
                </c:pt>
                <c:pt idx="4495" formatCode="General">
                  <c:v>0</c:v>
                </c:pt>
                <c:pt idx="4496" formatCode="General">
                  <c:v>0</c:v>
                </c:pt>
                <c:pt idx="4497" formatCode="General">
                  <c:v>0</c:v>
                </c:pt>
                <c:pt idx="4498" formatCode="General">
                  <c:v>0</c:v>
                </c:pt>
                <c:pt idx="4499" formatCode="General">
                  <c:v>0</c:v>
                </c:pt>
                <c:pt idx="4500" formatCode="General">
                  <c:v>0</c:v>
                </c:pt>
                <c:pt idx="4501" formatCode="General">
                  <c:v>0</c:v>
                </c:pt>
                <c:pt idx="4502" formatCode="General">
                  <c:v>0</c:v>
                </c:pt>
                <c:pt idx="4503" formatCode="General">
                  <c:v>0</c:v>
                </c:pt>
                <c:pt idx="4504" formatCode="General">
                  <c:v>0</c:v>
                </c:pt>
                <c:pt idx="4505" formatCode="General">
                  <c:v>0</c:v>
                </c:pt>
                <c:pt idx="4506" formatCode="General">
                  <c:v>0</c:v>
                </c:pt>
                <c:pt idx="4507" formatCode="General">
                  <c:v>0</c:v>
                </c:pt>
                <c:pt idx="4508" formatCode="General">
                  <c:v>0</c:v>
                </c:pt>
                <c:pt idx="4509" formatCode="General">
                  <c:v>0</c:v>
                </c:pt>
                <c:pt idx="4510" formatCode="General">
                  <c:v>0</c:v>
                </c:pt>
                <c:pt idx="4511" formatCode="General">
                  <c:v>0</c:v>
                </c:pt>
                <c:pt idx="4512" formatCode="General">
                  <c:v>0</c:v>
                </c:pt>
                <c:pt idx="4513" formatCode="General">
                  <c:v>0</c:v>
                </c:pt>
                <c:pt idx="4514" formatCode="General">
                  <c:v>0</c:v>
                </c:pt>
                <c:pt idx="4515" formatCode="General">
                  <c:v>0</c:v>
                </c:pt>
                <c:pt idx="4516">
                  <c:v>-4.4408921000000003E-16</c:v>
                </c:pt>
                <c:pt idx="4517" formatCode="General">
                  <c:v>0</c:v>
                </c:pt>
                <c:pt idx="4518" formatCode="General">
                  <c:v>0</c:v>
                </c:pt>
                <c:pt idx="4519" formatCode="General">
                  <c:v>0</c:v>
                </c:pt>
                <c:pt idx="4520" formatCode="General">
                  <c:v>0</c:v>
                </c:pt>
                <c:pt idx="4521" formatCode="General">
                  <c:v>0</c:v>
                </c:pt>
                <c:pt idx="4522" formatCode="General">
                  <c:v>0</c:v>
                </c:pt>
                <c:pt idx="4523">
                  <c:v>4.4408921000000003E-16</c:v>
                </c:pt>
                <c:pt idx="4524" formatCode="General">
                  <c:v>0</c:v>
                </c:pt>
                <c:pt idx="4525" formatCode="General">
                  <c:v>0</c:v>
                </c:pt>
                <c:pt idx="4526" formatCode="General">
                  <c:v>0</c:v>
                </c:pt>
                <c:pt idx="4527">
                  <c:v>-4.4408921000000003E-16</c:v>
                </c:pt>
                <c:pt idx="4528" formatCode="General">
                  <c:v>0</c:v>
                </c:pt>
                <c:pt idx="4529" formatCode="General">
                  <c:v>0</c:v>
                </c:pt>
                <c:pt idx="4530" formatCode="General">
                  <c:v>0</c:v>
                </c:pt>
                <c:pt idx="4531">
                  <c:v>8.8817842000000006E-16</c:v>
                </c:pt>
                <c:pt idx="4532">
                  <c:v>-4.4408921000000003E-16</c:v>
                </c:pt>
                <c:pt idx="4533" formatCode="General">
                  <c:v>0</c:v>
                </c:pt>
                <c:pt idx="4534" formatCode="General">
                  <c:v>0</c:v>
                </c:pt>
                <c:pt idx="4535">
                  <c:v>-8.8817842000000006E-16</c:v>
                </c:pt>
                <c:pt idx="4536" formatCode="General">
                  <c:v>0</c:v>
                </c:pt>
                <c:pt idx="4537" formatCode="General">
                  <c:v>0</c:v>
                </c:pt>
                <c:pt idx="4538">
                  <c:v>-4.4408921000000003E-16</c:v>
                </c:pt>
                <c:pt idx="4539" formatCode="General">
                  <c:v>0</c:v>
                </c:pt>
                <c:pt idx="4540">
                  <c:v>4.4408921000000003E-16</c:v>
                </c:pt>
                <c:pt idx="4541" formatCode="General">
                  <c:v>0</c:v>
                </c:pt>
                <c:pt idx="4542" formatCode="General">
                  <c:v>0</c:v>
                </c:pt>
                <c:pt idx="4543" formatCode="General">
                  <c:v>0</c:v>
                </c:pt>
                <c:pt idx="4544">
                  <c:v>2.2204460500000001E-16</c:v>
                </c:pt>
                <c:pt idx="4545">
                  <c:v>-2.2204460500000001E-16</c:v>
                </c:pt>
                <c:pt idx="4546" formatCode="General">
                  <c:v>0</c:v>
                </c:pt>
                <c:pt idx="4547" formatCode="General">
                  <c:v>0</c:v>
                </c:pt>
                <c:pt idx="4548">
                  <c:v>-4.4408921000000003E-16</c:v>
                </c:pt>
                <c:pt idx="4549" formatCode="General">
                  <c:v>0</c:v>
                </c:pt>
                <c:pt idx="4550" formatCode="General">
                  <c:v>0</c:v>
                </c:pt>
                <c:pt idx="4551" formatCode="General">
                  <c:v>0</c:v>
                </c:pt>
                <c:pt idx="4552">
                  <c:v>4.4408921000000003E-16</c:v>
                </c:pt>
                <c:pt idx="4553" formatCode="General">
                  <c:v>0</c:v>
                </c:pt>
                <c:pt idx="4554" formatCode="General">
                  <c:v>0</c:v>
                </c:pt>
                <c:pt idx="4555">
                  <c:v>-4.4408921000000003E-16</c:v>
                </c:pt>
                <c:pt idx="4556" formatCode="General">
                  <c:v>0</c:v>
                </c:pt>
                <c:pt idx="4557" formatCode="General">
                  <c:v>0</c:v>
                </c:pt>
                <c:pt idx="4558" formatCode="General">
                  <c:v>0</c:v>
                </c:pt>
                <c:pt idx="4559" formatCode="General">
                  <c:v>0</c:v>
                </c:pt>
                <c:pt idx="4560">
                  <c:v>-4.4408921000000003E-16</c:v>
                </c:pt>
                <c:pt idx="4561" formatCode="General">
                  <c:v>0</c:v>
                </c:pt>
                <c:pt idx="4562">
                  <c:v>-4.4408921000000003E-16</c:v>
                </c:pt>
                <c:pt idx="4563" formatCode="General">
                  <c:v>0</c:v>
                </c:pt>
                <c:pt idx="4564" formatCode="General">
                  <c:v>0</c:v>
                </c:pt>
                <c:pt idx="4565" formatCode="General">
                  <c:v>0</c:v>
                </c:pt>
                <c:pt idx="4566" formatCode="General">
                  <c:v>0</c:v>
                </c:pt>
                <c:pt idx="4567" formatCode="General">
                  <c:v>0</c:v>
                </c:pt>
                <c:pt idx="4568" formatCode="General">
                  <c:v>0</c:v>
                </c:pt>
                <c:pt idx="4569" formatCode="General">
                  <c:v>0</c:v>
                </c:pt>
                <c:pt idx="4570" formatCode="General">
                  <c:v>0</c:v>
                </c:pt>
                <c:pt idx="4571" formatCode="General">
                  <c:v>0</c:v>
                </c:pt>
                <c:pt idx="4572">
                  <c:v>-4.4408921000000003E-16</c:v>
                </c:pt>
                <c:pt idx="4573" formatCode="General">
                  <c:v>0</c:v>
                </c:pt>
                <c:pt idx="4574">
                  <c:v>-4.4408921000000003E-16</c:v>
                </c:pt>
                <c:pt idx="4575" formatCode="General">
                  <c:v>0</c:v>
                </c:pt>
                <c:pt idx="4576" formatCode="General">
                  <c:v>0</c:v>
                </c:pt>
                <c:pt idx="4577" formatCode="General">
                  <c:v>0</c:v>
                </c:pt>
                <c:pt idx="4578" formatCode="General">
                  <c:v>0</c:v>
                </c:pt>
                <c:pt idx="4579" formatCode="General">
                  <c:v>0</c:v>
                </c:pt>
                <c:pt idx="4580" formatCode="General">
                  <c:v>0</c:v>
                </c:pt>
                <c:pt idx="4581" formatCode="General">
                  <c:v>0</c:v>
                </c:pt>
                <c:pt idx="4582" formatCode="General">
                  <c:v>0</c:v>
                </c:pt>
                <c:pt idx="4583" formatCode="General">
                  <c:v>0</c:v>
                </c:pt>
                <c:pt idx="4584" formatCode="General">
                  <c:v>0</c:v>
                </c:pt>
                <c:pt idx="4585" formatCode="General">
                  <c:v>0</c:v>
                </c:pt>
                <c:pt idx="4586" formatCode="General">
                  <c:v>0</c:v>
                </c:pt>
                <c:pt idx="4587" formatCode="General">
                  <c:v>0</c:v>
                </c:pt>
                <c:pt idx="4588" formatCode="General">
                  <c:v>0</c:v>
                </c:pt>
                <c:pt idx="4589" formatCode="General">
                  <c:v>0</c:v>
                </c:pt>
                <c:pt idx="4590" formatCode="General">
                  <c:v>0</c:v>
                </c:pt>
                <c:pt idx="4591" formatCode="General">
                  <c:v>0</c:v>
                </c:pt>
                <c:pt idx="4592" formatCode="General">
                  <c:v>0</c:v>
                </c:pt>
                <c:pt idx="4593" formatCode="General">
                  <c:v>0</c:v>
                </c:pt>
                <c:pt idx="4594">
                  <c:v>-4.4408921000000003E-16</c:v>
                </c:pt>
                <c:pt idx="4595" formatCode="General">
                  <c:v>0</c:v>
                </c:pt>
                <c:pt idx="4596">
                  <c:v>4.4408921000000003E-16</c:v>
                </c:pt>
                <c:pt idx="4597" formatCode="General">
                  <c:v>0</c:v>
                </c:pt>
                <c:pt idx="4598" formatCode="General">
                  <c:v>0</c:v>
                </c:pt>
                <c:pt idx="4599" formatCode="General">
                  <c:v>0</c:v>
                </c:pt>
                <c:pt idx="4600" formatCode="General">
                  <c:v>0</c:v>
                </c:pt>
                <c:pt idx="4601" formatCode="General">
                  <c:v>0</c:v>
                </c:pt>
                <c:pt idx="4602" formatCode="General">
                  <c:v>0</c:v>
                </c:pt>
                <c:pt idx="4603">
                  <c:v>-4.4408921000000003E-16</c:v>
                </c:pt>
                <c:pt idx="4604" formatCode="General">
                  <c:v>0</c:v>
                </c:pt>
                <c:pt idx="4605" formatCode="General">
                  <c:v>0</c:v>
                </c:pt>
                <c:pt idx="4606">
                  <c:v>-4.4408921000000003E-16</c:v>
                </c:pt>
                <c:pt idx="4607" formatCode="General">
                  <c:v>0</c:v>
                </c:pt>
                <c:pt idx="4608" formatCode="General">
                  <c:v>0</c:v>
                </c:pt>
                <c:pt idx="4609">
                  <c:v>-4.4408921000000003E-16</c:v>
                </c:pt>
                <c:pt idx="4610" formatCode="General">
                  <c:v>0</c:v>
                </c:pt>
                <c:pt idx="4611" formatCode="General">
                  <c:v>0</c:v>
                </c:pt>
                <c:pt idx="4612" formatCode="General">
                  <c:v>0</c:v>
                </c:pt>
                <c:pt idx="4613">
                  <c:v>-4.4408921000000003E-16</c:v>
                </c:pt>
                <c:pt idx="4614" formatCode="General">
                  <c:v>0</c:v>
                </c:pt>
                <c:pt idx="4615" formatCode="General">
                  <c:v>0</c:v>
                </c:pt>
                <c:pt idx="4616" formatCode="General">
                  <c:v>0</c:v>
                </c:pt>
                <c:pt idx="4617">
                  <c:v>8.8817842000000006E-16</c:v>
                </c:pt>
                <c:pt idx="4618" formatCode="General">
                  <c:v>0</c:v>
                </c:pt>
                <c:pt idx="4619" formatCode="General">
                  <c:v>0</c:v>
                </c:pt>
                <c:pt idx="4620" formatCode="General">
                  <c:v>0</c:v>
                </c:pt>
                <c:pt idx="4621">
                  <c:v>4.4408921000000003E-16</c:v>
                </c:pt>
                <c:pt idx="4622">
                  <c:v>4.4408921000000003E-16</c:v>
                </c:pt>
                <c:pt idx="4623" formatCode="General">
                  <c:v>0</c:v>
                </c:pt>
                <c:pt idx="4624" formatCode="General">
                  <c:v>0</c:v>
                </c:pt>
                <c:pt idx="4625" formatCode="General">
                  <c:v>0</c:v>
                </c:pt>
                <c:pt idx="4626" formatCode="General">
                  <c:v>0</c:v>
                </c:pt>
                <c:pt idx="4627" formatCode="General">
                  <c:v>0</c:v>
                </c:pt>
                <c:pt idx="4628" formatCode="General">
                  <c:v>0</c:v>
                </c:pt>
                <c:pt idx="4629" formatCode="General">
                  <c:v>0</c:v>
                </c:pt>
                <c:pt idx="4630">
                  <c:v>-4.4408921000000003E-16</c:v>
                </c:pt>
                <c:pt idx="4631" formatCode="General">
                  <c:v>0</c:v>
                </c:pt>
                <c:pt idx="4632" formatCode="General">
                  <c:v>0</c:v>
                </c:pt>
                <c:pt idx="4633" formatCode="General">
                  <c:v>0</c:v>
                </c:pt>
                <c:pt idx="4634" formatCode="General">
                  <c:v>0</c:v>
                </c:pt>
                <c:pt idx="4635" formatCode="General">
                  <c:v>0</c:v>
                </c:pt>
                <c:pt idx="4636" formatCode="General">
                  <c:v>0</c:v>
                </c:pt>
                <c:pt idx="4637" formatCode="General">
                  <c:v>0</c:v>
                </c:pt>
                <c:pt idx="4638" formatCode="General">
                  <c:v>0</c:v>
                </c:pt>
                <c:pt idx="4639" formatCode="General">
                  <c:v>0</c:v>
                </c:pt>
                <c:pt idx="4640" formatCode="General">
                  <c:v>0</c:v>
                </c:pt>
                <c:pt idx="4641" formatCode="General">
                  <c:v>0</c:v>
                </c:pt>
                <c:pt idx="4642" formatCode="General">
                  <c:v>0</c:v>
                </c:pt>
                <c:pt idx="4643" formatCode="General">
                  <c:v>0</c:v>
                </c:pt>
                <c:pt idx="4644" formatCode="General">
                  <c:v>0</c:v>
                </c:pt>
                <c:pt idx="4645" formatCode="General">
                  <c:v>0</c:v>
                </c:pt>
                <c:pt idx="4646" formatCode="General">
                  <c:v>0</c:v>
                </c:pt>
                <c:pt idx="4647" formatCode="General">
                  <c:v>0</c:v>
                </c:pt>
                <c:pt idx="4648" formatCode="General">
                  <c:v>0</c:v>
                </c:pt>
                <c:pt idx="4649">
                  <c:v>4.4408921000000003E-16</c:v>
                </c:pt>
                <c:pt idx="4650" formatCode="General">
                  <c:v>0</c:v>
                </c:pt>
                <c:pt idx="4651">
                  <c:v>-4.4408921000000003E-16</c:v>
                </c:pt>
                <c:pt idx="4652" formatCode="General">
                  <c:v>0</c:v>
                </c:pt>
                <c:pt idx="4653" formatCode="General">
                  <c:v>0</c:v>
                </c:pt>
                <c:pt idx="4654" formatCode="General">
                  <c:v>0</c:v>
                </c:pt>
                <c:pt idx="4655">
                  <c:v>4.4408921000000003E-16</c:v>
                </c:pt>
                <c:pt idx="4656" formatCode="General">
                  <c:v>0</c:v>
                </c:pt>
                <c:pt idx="4657" formatCode="General">
                  <c:v>0</c:v>
                </c:pt>
                <c:pt idx="4658" formatCode="General">
                  <c:v>0</c:v>
                </c:pt>
                <c:pt idx="4659" formatCode="General">
                  <c:v>0</c:v>
                </c:pt>
                <c:pt idx="4660">
                  <c:v>-4.4408921000000003E-16</c:v>
                </c:pt>
                <c:pt idx="4661">
                  <c:v>4.4408921000000003E-16</c:v>
                </c:pt>
                <c:pt idx="4662" formatCode="General">
                  <c:v>0</c:v>
                </c:pt>
                <c:pt idx="4663" formatCode="General">
                  <c:v>0</c:v>
                </c:pt>
                <c:pt idx="4664" formatCode="General">
                  <c:v>0</c:v>
                </c:pt>
                <c:pt idx="4665" formatCode="General">
                  <c:v>0</c:v>
                </c:pt>
                <c:pt idx="4666" formatCode="General">
                  <c:v>0</c:v>
                </c:pt>
                <c:pt idx="4667">
                  <c:v>4.4408921000000003E-16</c:v>
                </c:pt>
                <c:pt idx="4668" formatCode="General">
                  <c:v>0</c:v>
                </c:pt>
                <c:pt idx="4669" formatCode="General">
                  <c:v>0</c:v>
                </c:pt>
                <c:pt idx="4670" formatCode="General">
                  <c:v>0</c:v>
                </c:pt>
                <c:pt idx="4671" formatCode="General">
                  <c:v>0</c:v>
                </c:pt>
                <c:pt idx="4672">
                  <c:v>-4.4408921000000003E-16</c:v>
                </c:pt>
                <c:pt idx="4673" formatCode="General">
                  <c:v>0</c:v>
                </c:pt>
                <c:pt idx="4674" formatCode="General">
                  <c:v>0</c:v>
                </c:pt>
                <c:pt idx="4675" formatCode="General">
                  <c:v>0</c:v>
                </c:pt>
                <c:pt idx="4676" formatCode="General">
                  <c:v>0</c:v>
                </c:pt>
                <c:pt idx="4677" formatCode="General">
                  <c:v>0</c:v>
                </c:pt>
                <c:pt idx="4678">
                  <c:v>-4.4408921000000003E-16</c:v>
                </c:pt>
                <c:pt idx="4679" formatCode="General">
                  <c:v>0</c:v>
                </c:pt>
                <c:pt idx="4680" formatCode="General">
                  <c:v>0</c:v>
                </c:pt>
                <c:pt idx="4681" formatCode="General">
                  <c:v>0</c:v>
                </c:pt>
                <c:pt idx="4682" formatCode="General">
                  <c:v>0</c:v>
                </c:pt>
                <c:pt idx="4683" formatCode="General">
                  <c:v>0</c:v>
                </c:pt>
                <c:pt idx="4684" formatCode="General">
                  <c:v>0</c:v>
                </c:pt>
                <c:pt idx="4685" formatCode="General">
                  <c:v>0</c:v>
                </c:pt>
                <c:pt idx="4686" formatCode="General">
                  <c:v>0</c:v>
                </c:pt>
                <c:pt idx="4687" formatCode="General">
                  <c:v>0</c:v>
                </c:pt>
                <c:pt idx="4688" formatCode="General">
                  <c:v>0</c:v>
                </c:pt>
                <c:pt idx="4689" formatCode="General">
                  <c:v>0</c:v>
                </c:pt>
                <c:pt idx="4690">
                  <c:v>4.4408921000000003E-16</c:v>
                </c:pt>
                <c:pt idx="4691">
                  <c:v>-4.4408921000000003E-16</c:v>
                </c:pt>
                <c:pt idx="4692" formatCode="General">
                  <c:v>0</c:v>
                </c:pt>
                <c:pt idx="4693" formatCode="General">
                  <c:v>0</c:v>
                </c:pt>
                <c:pt idx="4694">
                  <c:v>4.4408921000000003E-16</c:v>
                </c:pt>
                <c:pt idx="4695" formatCode="General">
                  <c:v>0</c:v>
                </c:pt>
                <c:pt idx="4696">
                  <c:v>-4.4408921000000003E-16</c:v>
                </c:pt>
                <c:pt idx="4697" formatCode="General">
                  <c:v>0</c:v>
                </c:pt>
                <c:pt idx="4698" formatCode="General">
                  <c:v>0</c:v>
                </c:pt>
                <c:pt idx="4699" formatCode="General">
                  <c:v>0</c:v>
                </c:pt>
                <c:pt idx="4700" formatCode="General">
                  <c:v>0</c:v>
                </c:pt>
                <c:pt idx="4701" formatCode="General">
                  <c:v>0</c:v>
                </c:pt>
                <c:pt idx="4702">
                  <c:v>8.8817842000000006E-16</c:v>
                </c:pt>
                <c:pt idx="4703">
                  <c:v>-4.4408921000000003E-16</c:v>
                </c:pt>
                <c:pt idx="4704" formatCode="General">
                  <c:v>0</c:v>
                </c:pt>
                <c:pt idx="4705" formatCode="General">
                  <c:v>0</c:v>
                </c:pt>
                <c:pt idx="4706" formatCode="General">
                  <c:v>0</c:v>
                </c:pt>
                <c:pt idx="4707">
                  <c:v>-4.4408921000000003E-16</c:v>
                </c:pt>
                <c:pt idx="4708" formatCode="General">
                  <c:v>0</c:v>
                </c:pt>
                <c:pt idx="4709" formatCode="General">
                  <c:v>0</c:v>
                </c:pt>
                <c:pt idx="4710" formatCode="General">
                  <c:v>0</c:v>
                </c:pt>
                <c:pt idx="4711">
                  <c:v>8.8817842000000006E-16</c:v>
                </c:pt>
                <c:pt idx="4712" formatCode="General">
                  <c:v>0</c:v>
                </c:pt>
                <c:pt idx="4713" formatCode="General">
                  <c:v>0</c:v>
                </c:pt>
                <c:pt idx="4714" formatCode="General">
                  <c:v>0</c:v>
                </c:pt>
                <c:pt idx="4715">
                  <c:v>4.4408921000000003E-16</c:v>
                </c:pt>
                <c:pt idx="4716" formatCode="General">
                  <c:v>0</c:v>
                </c:pt>
                <c:pt idx="4717" formatCode="General">
                  <c:v>0</c:v>
                </c:pt>
                <c:pt idx="4718">
                  <c:v>4.4408921000000003E-16</c:v>
                </c:pt>
                <c:pt idx="4719" formatCode="General">
                  <c:v>0</c:v>
                </c:pt>
                <c:pt idx="4720" formatCode="General">
                  <c:v>0</c:v>
                </c:pt>
                <c:pt idx="4721" formatCode="General">
                  <c:v>0</c:v>
                </c:pt>
                <c:pt idx="4722" formatCode="General">
                  <c:v>0</c:v>
                </c:pt>
                <c:pt idx="4723" formatCode="General">
                  <c:v>0</c:v>
                </c:pt>
                <c:pt idx="4724" formatCode="General">
                  <c:v>0</c:v>
                </c:pt>
                <c:pt idx="4725" formatCode="General">
                  <c:v>0</c:v>
                </c:pt>
                <c:pt idx="4726" formatCode="General">
                  <c:v>0</c:v>
                </c:pt>
                <c:pt idx="4727" formatCode="General">
                  <c:v>0</c:v>
                </c:pt>
                <c:pt idx="4728">
                  <c:v>-4.4408921000000003E-16</c:v>
                </c:pt>
                <c:pt idx="4729" formatCode="General">
                  <c:v>0</c:v>
                </c:pt>
                <c:pt idx="4730" formatCode="General">
                  <c:v>0</c:v>
                </c:pt>
                <c:pt idx="4731" formatCode="General">
                  <c:v>0</c:v>
                </c:pt>
                <c:pt idx="4732" formatCode="General">
                  <c:v>0</c:v>
                </c:pt>
                <c:pt idx="4733">
                  <c:v>-4.4408921000000003E-16</c:v>
                </c:pt>
                <c:pt idx="4734" formatCode="General">
                  <c:v>0</c:v>
                </c:pt>
                <c:pt idx="4735" formatCode="General">
                  <c:v>0</c:v>
                </c:pt>
                <c:pt idx="4736" formatCode="General">
                  <c:v>0</c:v>
                </c:pt>
                <c:pt idx="4737" formatCode="General">
                  <c:v>0</c:v>
                </c:pt>
                <c:pt idx="4738" formatCode="General">
                  <c:v>0</c:v>
                </c:pt>
                <c:pt idx="4739" formatCode="General">
                  <c:v>0</c:v>
                </c:pt>
                <c:pt idx="4740">
                  <c:v>4.4408921000000003E-16</c:v>
                </c:pt>
                <c:pt idx="4741" formatCode="General">
                  <c:v>0</c:v>
                </c:pt>
                <c:pt idx="4742" formatCode="General">
                  <c:v>0</c:v>
                </c:pt>
                <c:pt idx="4743" formatCode="General">
                  <c:v>0</c:v>
                </c:pt>
                <c:pt idx="4744" formatCode="General">
                  <c:v>0</c:v>
                </c:pt>
                <c:pt idx="4745">
                  <c:v>4.4408921000000003E-16</c:v>
                </c:pt>
                <c:pt idx="4746" formatCode="General">
                  <c:v>0</c:v>
                </c:pt>
                <c:pt idx="4747">
                  <c:v>-4.4408921000000003E-16</c:v>
                </c:pt>
                <c:pt idx="4748" formatCode="General">
                  <c:v>0</c:v>
                </c:pt>
                <c:pt idx="4749" formatCode="General">
                  <c:v>0</c:v>
                </c:pt>
                <c:pt idx="4750">
                  <c:v>-4.4408921000000003E-16</c:v>
                </c:pt>
                <c:pt idx="4751" formatCode="General">
                  <c:v>0</c:v>
                </c:pt>
                <c:pt idx="4752" formatCode="General">
                  <c:v>0</c:v>
                </c:pt>
                <c:pt idx="4753" formatCode="General">
                  <c:v>0</c:v>
                </c:pt>
                <c:pt idx="4754" formatCode="General">
                  <c:v>0</c:v>
                </c:pt>
                <c:pt idx="4755">
                  <c:v>4.4408921000000003E-16</c:v>
                </c:pt>
                <c:pt idx="4756" formatCode="General">
                  <c:v>0</c:v>
                </c:pt>
                <c:pt idx="4757" formatCode="General">
                  <c:v>0</c:v>
                </c:pt>
                <c:pt idx="4758" formatCode="General">
                  <c:v>0</c:v>
                </c:pt>
                <c:pt idx="4759">
                  <c:v>4.4408921000000003E-16</c:v>
                </c:pt>
                <c:pt idx="4760" formatCode="General">
                  <c:v>0</c:v>
                </c:pt>
                <c:pt idx="4761" formatCode="General">
                  <c:v>0</c:v>
                </c:pt>
                <c:pt idx="4762" formatCode="General">
                  <c:v>0</c:v>
                </c:pt>
                <c:pt idx="4763" formatCode="General">
                  <c:v>0</c:v>
                </c:pt>
                <c:pt idx="4764" formatCode="General">
                  <c:v>0</c:v>
                </c:pt>
                <c:pt idx="4765">
                  <c:v>4.4408921000000003E-16</c:v>
                </c:pt>
                <c:pt idx="4766" formatCode="General">
                  <c:v>0</c:v>
                </c:pt>
                <c:pt idx="4767" formatCode="General">
                  <c:v>0</c:v>
                </c:pt>
                <c:pt idx="4768" formatCode="General">
                  <c:v>0</c:v>
                </c:pt>
                <c:pt idx="4769" formatCode="General">
                  <c:v>0</c:v>
                </c:pt>
                <c:pt idx="4770" formatCode="General">
                  <c:v>0</c:v>
                </c:pt>
                <c:pt idx="4771">
                  <c:v>4.4408921000000003E-16</c:v>
                </c:pt>
                <c:pt idx="4772" formatCode="General">
                  <c:v>0</c:v>
                </c:pt>
                <c:pt idx="4773" formatCode="General">
                  <c:v>0</c:v>
                </c:pt>
                <c:pt idx="4774" formatCode="General">
                  <c:v>0</c:v>
                </c:pt>
                <c:pt idx="4775" formatCode="General">
                  <c:v>0</c:v>
                </c:pt>
                <c:pt idx="4776" formatCode="General">
                  <c:v>0</c:v>
                </c:pt>
                <c:pt idx="4777" formatCode="General">
                  <c:v>0</c:v>
                </c:pt>
                <c:pt idx="4778" formatCode="General">
                  <c:v>0</c:v>
                </c:pt>
                <c:pt idx="4779" formatCode="General">
                  <c:v>0</c:v>
                </c:pt>
                <c:pt idx="4780" formatCode="General">
                  <c:v>0</c:v>
                </c:pt>
                <c:pt idx="4781" formatCode="General">
                  <c:v>0</c:v>
                </c:pt>
                <c:pt idx="4782" formatCode="General">
                  <c:v>0</c:v>
                </c:pt>
                <c:pt idx="4783" formatCode="General">
                  <c:v>0</c:v>
                </c:pt>
                <c:pt idx="4784" formatCode="General">
                  <c:v>0</c:v>
                </c:pt>
                <c:pt idx="4785" formatCode="General">
                  <c:v>0</c:v>
                </c:pt>
                <c:pt idx="4786" formatCode="General">
                  <c:v>0</c:v>
                </c:pt>
                <c:pt idx="4787">
                  <c:v>-4.4408921000000003E-16</c:v>
                </c:pt>
                <c:pt idx="4788">
                  <c:v>8.8817842000000006E-16</c:v>
                </c:pt>
                <c:pt idx="4789" formatCode="General">
                  <c:v>0</c:v>
                </c:pt>
                <c:pt idx="4790">
                  <c:v>4.4408921000000003E-16</c:v>
                </c:pt>
                <c:pt idx="4791" formatCode="General">
                  <c:v>0</c:v>
                </c:pt>
                <c:pt idx="4792" formatCode="General">
                  <c:v>0</c:v>
                </c:pt>
                <c:pt idx="4793" formatCode="General">
                  <c:v>0</c:v>
                </c:pt>
                <c:pt idx="4794" formatCode="General">
                  <c:v>0</c:v>
                </c:pt>
                <c:pt idx="4795" formatCode="General">
                  <c:v>0</c:v>
                </c:pt>
                <c:pt idx="4796" formatCode="General">
                  <c:v>0</c:v>
                </c:pt>
                <c:pt idx="4797">
                  <c:v>-4.4408921000000003E-16</c:v>
                </c:pt>
                <c:pt idx="4798">
                  <c:v>-4.4408921000000003E-16</c:v>
                </c:pt>
                <c:pt idx="4799" formatCode="General">
                  <c:v>0</c:v>
                </c:pt>
                <c:pt idx="4800" formatCode="General">
                  <c:v>0</c:v>
                </c:pt>
                <c:pt idx="4801" formatCode="General">
                  <c:v>0</c:v>
                </c:pt>
                <c:pt idx="4802" formatCode="General">
                  <c:v>0</c:v>
                </c:pt>
                <c:pt idx="4803" formatCode="General">
                  <c:v>0</c:v>
                </c:pt>
                <c:pt idx="4804" formatCode="General">
                  <c:v>0</c:v>
                </c:pt>
                <c:pt idx="4805" formatCode="General">
                  <c:v>0</c:v>
                </c:pt>
                <c:pt idx="4806">
                  <c:v>-4.4408921000000003E-16</c:v>
                </c:pt>
                <c:pt idx="4807" formatCode="General">
                  <c:v>0</c:v>
                </c:pt>
                <c:pt idx="4808" formatCode="General">
                  <c:v>0</c:v>
                </c:pt>
                <c:pt idx="4809" formatCode="General">
                  <c:v>0</c:v>
                </c:pt>
                <c:pt idx="4810">
                  <c:v>-4.8849813099999997E-15</c:v>
                </c:pt>
                <c:pt idx="4811" formatCode="General">
                  <c:v>0</c:v>
                </c:pt>
                <c:pt idx="4812">
                  <c:v>-4.4408921000000003E-16</c:v>
                </c:pt>
                <c:pt idx="4813" formatCode="General">
                  <c:v>0</c:v>
                </c:pt>
                <c:pt idx="4814" formatCode="General">
                  <c:v>0</c:v>
                </c:pt>
                <c:pt idx="4815" formatCode="General">
                  <c:v>0</c:v>
                </c:pt>
                <c:pt idx="4816" formatCode="General">
                  <c:v>0</c:v>
                </c:pt>
                <c:pt idx="4817" formatCode="General">
                  <c:v>0</c:v>
                </c:pt>
                <c:pt idx="4818" formatCode="General">
                  <c:v>0</c:v>
                </c:pt>
                <c:pt idx="4819" formatCode="General">
                  <c:v>0</c:v>
                </c:pt>
                <c:pt idx="4820" formatCode="General">
                  <c:v>0</c:v>
                </c:pt>
                <c:pt idx="4821" formatCode="General">
                  <c:v>0</c:v>
                </c:pt>
                <c:pt idx="4822" formatCode="General">
                  <c:v>0</c:v>
                </c:pt>
                <c:pt idx="4823" formatCode="General">
                  <c:v>0</c:v>
                </c:pt>
                <c:pt idx="4824" formatCode="General">
                  <c:v>0</c:v>
                </c:pt>
                <c:pt idx="4825" formatCode="General">
                  <c:v>0</c:v>
                </c:pt>
                <c:pt idx="4826" formatCode="General">
                  <c:v>0</c:v>
                </c:pt>
                <c:pt idx="4827" formatCode="General">
                  <c:v>0</c:v>
                </c:pt>
                <c:pt idx="4828" formatCode="General">
                  <c:v>0</c:v>
                </c:pt>
                <c:pt idx="4829" formatCode="General">
                  <c:v>0</c:v>
                </c:pt>
                <c:pt idx="4830" formatCode="General">
                  <c:v>0</c:v>
                </c:pt>
                <c:pt idx="4831" formatCode="General">
                  <c:v>0</c:v>
                </c:pt>
                <c:pt idx="4832" formatCode="General">
                  <c:v>0</c:v>
                </c:pt>
                <c:pt idx="4833" formatCode="General">
                  <c:v>0</c:v>
                </c:pt>
                <c:pt idx="4834" formatCode="General">
                  <c:v>0</c:v>
                </c:pt>
                <c:pt idx="4835" formatCode="General">
                  <c:v>0</c:v>
                </c:pt>
                <c:pt idx="4836" formatCode="General">
                  <c:v>0</c:v>
                </c:pt>
                <c:pt idx="4837" formatCode="General">
                  <c:v>0</c:v>
                </c:pt>
                <c:pt idx="4838" formatCode="General">
                  <c:v>0</c:v>
                </c:pt>
                <c:pt idx="4839" formatCode="General">
                  <c:v>0</c:v>
                </c:pt>
                <c:pt idx="4840" formatCode="General">
                  <c:v>0</c:v>
                </c:pt>
                <c:pt idx="4841" formatCode="General">
                  <c:v>0</c:v>
                </c:pt>
                <c:pt idx="4842" formatCode="General">
                  <c:v>0</c:v>
                </c:pt>
                <c:pt idx="4843" formatCode="General">
                  <c:v>0</c:v>
                </c:pt>
                <c:pt idx="4844" formatCode="General">
                  <c:v>0</c:v>
                </c:pt>
                <c:pt idx="4845" formatCode="General">
                  <c:v>0</c:v>
                </c:pt>
                <c:pt idx="4846" formatCode="General">
                  <c:v>0</c:v>
                </c:pt>
                <c:pt idx="4847" formatCode="General">
                  <c:v>0</c:v>
                </c:pt>
                <c:pt idx="4848" formatCode="General">
                  <c:v>0</c:v>
                </c:pt>
                <c:pt idx="4849">
                  <c:v>-4.4408921000000003E-16</c:v>
                </c:pt>
                <c:pt idx="4850" formatCode="General">
                  <c:v>0</c:v>
                </c:pt>
                <c:pt idx="4851" formatCode="General">
                  <c:v>0</c:v>
                </c:pt>
                <c:pt idx="4852">
                  <c:v>4.4408921000000003E-16</c:v>
                </c:pt>
                <c:pt idx="4853" formatCode="General">
                  <c:v>0</c:v>
                </c:pt>
                <c:pt idx="4854" formatCode="General">
                  <c:v>0</c:v>
                </c:pt>
                <c:pt idx="4855" formatCode="General">
                  <c:v>0</c:v>
                </c:pt>
                <c:pt idx="4856" formatCode="General">
                  <c:v>0</c:v>
                </c:pt>
                <c:pt idx="4857" formatCode="General">
                  <c:v>0</c:v>
                </c:pt>
                <c:pt idx="4858" formatCode="General">
                  <c:v>0</c:v>
                </c:pt>
                <c:pt idx="4859" formatCode="General">
                  <c:v>0</c:v>
                </c:pt>
                <c:pt idx="4860" formatCode="General">
                  <c:v>0</c:v>
                </c:pt>
                <c:pt idx="4861" formatCode="General">
                  <c:v>0</c:v>
                </c:pt>
                <c:pt idx="4862" formatCode="General">
                  <c:v>0</c:v>
                </c:pt>
                <c:pt idx="4863" formatCode="General">
                  <c:v>0</c:v>
                </c:pt>
                <c:pt idx="4864" formatCode="General">
                  <c:v>0</c:v>
                </c:pt>
                <c:pt idx="4865">
                  <c:v>-8.8817842000000006E-16</c:v>
                </c:pt>
                <c:pt idx="4866" formatCode="General">
                  <c:v>0</c:v>
                </c:pt>
                <c:pt idx="4867" formatCode="General">
                  <c:v>0</c:v>
                </c:pt>
                <c:pt idx="4868" formatCode="General">
                  <c:v>0</c:v>
                </c:pt>
                <c:pt idx="4869">
                  <c:v>-4.4408921000000003E-16</c:v>
                </c:pt>
                <c:pt idx="4870">
                  <c:v>8.8817842000000006E-16</c:v>
                </c:pt>
                <c:pt idx="4871" formatCode="General">
                  <c:v>0</c:v>
                </c:pt>
                <c:pt idx="4872" formatCode="General">
                  <c:v>0</c:v>
                </c:pt>
                <c:pt idx="4873">
                  <c:v>4.4408921000000003E-16</c:v>
                </c:pt>
                <c:pt idx="4874" formatCode="General">
                  <c:v>0</c:v>
                </c:pt>
                <c:pt idx="4875" formatCode="General">
                  <c:v>0</c:v>
                </c:pt>
                <c:pt idx="4876" formatCode="General">
                  <c:v>0</c:v>
                </c:pt>
                <c:pt idx="4877" formatCode="General">
                  <c:v>0</c:v>
                </c:pt>
                <c:pt idx="4878" formatCode="General">
                  <c:v>0</c:v>
                </c:pt>
                <c:pt idx="4879">
                  <c:v>-4.4408921000000003E-16</c:v>
                </c:pt>
                <c:pt idx="4880" formatCode="General">
                  <c:v>0</c:v>
                </c:pt>
                <c:pt idx="4881" formatCode="General">
                  <c:v>0</c:v>
                </c:pt>
                <c:pt idx="4882" formatCode="General">
                  <c:v>0</c:v>
                </c:pt>
                <c:pt idx="4883">
                  <c:v>4.4408921000000003E-16</c:v>
                </c:pt>
                <c:pt idx="4884" formatCode="General">
                  <c:v>0</c:v>
                </c:pt>
                <c:pt idx="4885" formatCode="General">
                  <c:v>0</c:v>
                </c:pt>
                <c:pt idx="4886">
                  <c:v>-4.4408921000000003E-16</c:v>
                </c:pt>
                <c:pt idx="4887" formatCode="General">
                  <c:v>0</c:v>
                </c:pt>
                <c:pt idx="4888" formatCode="General">
                  <c:v>0</c:v>
                </c:pt>
                <c:pt idx="4889">
                  <c:v>-4.4408921000000003E-16</c:v>
                </c:pt>
                <c:pt idx="4890" formatCode="General">
                  <c:v>0</c:v>
                </c:pt>
                <c:pt idx="4891" formatCode="General">
                  <c:v>0</c:v>
                </c:pt>
                <c:pt idx="4892" formatCode="General">
                  <c:v>0</c:v>
                </c:pt>
                <c:pt idx="4893" formatCode="General">
                  <c:v>0</c:v>
                </c:pt>
                <c:pt idx="4894" formatCode="General">
                  <c:v>0</c:v>
                </c:pt>
                <c:pt idx="4895">
                  <c:v>-4.4408921000000003E-16</c:v>
                </c:pt>
                <c:pt idx="4896" formatCode="General">
                  <c:v>0</c:v>
                </c:pt>
                <c:pt idx="4897">
                  <c:v>4.4408921000000003E-16</c:v>
                </c:pt>
                <c:pt idx="4898" formatCode="General">
                  <c:v>0</c:v>
                </c:pt>
                <c:pt idx="4899" formatCode="General">
                  <c:v>0</c:v>
                </c:pt>
                <c:pt idx="4900" formatCode="General">
                  <c:v>0</c:v>
                </c:pt>
                <c:pt idx="4901" formatCode="General">
                  <c:v>0</c:v>
                </c:pt>
                <c:pt idx="4902" formatCode="General">
                  <c:v>0</c:v>
                </c:pt>
                <c:pt idx="4903" formatCode="General">
                  <c:v>0</c:v>
                </c:pt>
                <c:pt idx="4904" formatCode="General">
                  <c:v>0</c:v>
                </c:pt>
                <c:pt idx="4905">
                  <c:v>4.4408921000000003E-16</c:v>
                </c:pt>
                <c:pt idx="4906" formatCode="General">
                  <c:v>0</c:v>
                </c:pt>
                <c:pt idx="4907" formatCode="General">
                  <c:v>0</c:v>
                </c:pt>
                <c:pt idx="4908" formatCode="General">
                  <c:v>0</c:v>
                </c:pt>
                <c:pt idx="4909">
                  <c:v>-4.4408921000000003E-16</c:v>
                </c:pt>
                <c:pt idx="4910" formatCode="General">
                  <c:v>0</c:v>
                </c:pt>
                <c:pt idx="4911" formatCode="General">
                  <c:v>0</c:v>
                </c:pt>
                <c:pt idx="4912">
                  <c:v>4.4408921000000003E-16</c:v>
                </c:pt>
                <c:pt idx="4913" formatCode="General">
                  <c:v>0</c:v>
                </c:pt>
                <c:pt idx="4914" formatCode="General">
                  <c:v>0</c:v>
                </c:pt>
                <c:pt idx="4915" formatCode="General">
                  <c:v>0</c:v>
                </c:pt>
                <c:pt idx="4916">
                  <c:v>-4.4408921000000003E-16</c:v>
                </c:pt>
                <c:pt idx="4917" formatCode="General">
                  <c:v>0</c:v>
                </c:pt>
                <c:pt idx="4918" formatCode="General">
                  <c:v>0</c:v>
                </c:pt>
                <c:pt idx="4919" formatCode="General">
                  <c:v>0</c:v>
                </c:pt>
                <c:pt idx="4920" formatCode="General">
                  <c:v>0</c:v>
                </c:pt>
                <c:pt idx="4921" formatCode="General">
                  <c:v>0</c:v>
                </c:pt>
                <c:pt idx="4922">
                  <c:v>4.4408921000000003E-16</c:v>
                </c:pt>
                <c:pt idx="4923" formatCode="General">
                  <c:v>0</c:v>
                </c:pt>
                <c:pt idx="4924" formatCode="General">
                  <c:v>0</c:v>
                </c:pt>
                <c:pt idx="4925" formatCode="General">
                  <c:v>0</c:v>
                </c:pt>
                <c:pt idx="4926" formatCode="General">
                  <c:v>0</c:v>
                </c:pt>
                <c:pt idx="4927" formatCode="General">
                  <c:v>0</c:v>
                </c:pt>
                <c:pt idx="4928" formatCode="General">
                  <c:v>0</c:v>
                </c:pt>
                <c:pt idx="4929" formatCode="General">
                  <c:v>0</c:v>
                </c:pt>
                <c:pt idx="4930">
                  <c:v>-4.4408921000000003E-16</c:v>
                </c:pt>
                <c:pt idx="4931" formatCode="General">
                  <c:v>0</c:v>
                </c:pt>
                <c:pt idx="4932" formatCode="General">
                  <c:v>0</c:v>
                </c:pt>
                <c:pt idx="4933" formatCode="General">
                  <c:v>0</c:v>
                </c:pt>
                <c:pt idx="4934" formatCode="General">
                  <c:v>0</c:v>
                </c:pt>
                <c:pt idx="4935">
                  <c:v>-4.4408921000000003E-16</c:v>
                </c:pt>
                <c:pt idx="4936" formatCode="General">
                  <c:v>0</c:v>
                </c:pt>
                <c:pt idx="4937" formatCode="General">
                  <c:v>0</c:v>
                </c:pt>
                <c:pt idx="4938" formatCode="General">
                  <c:v>0</c:v>
                </c:pt>
                <c:pt idx="4939" formatCode="General">
                  <c:v>0</c:v>
                </c:pt>
                <c:pt idx="4940" formatCode="General">
                  <c:v>0</c:v>
                </c:pt>
                <c:pt idx="4941" formatCode="General">
                  <c:v>0</c:v>
                </c:pt>
                <c:pt idx="4942">
                  <c:v>-4.4408921000000003E-16</c:v>
                </c:pt>
                <c:pt idx="4943" formatCode="General">
                  <c:v>0</c:v>
                </c:pt>
                <c:pt idx="4944" formatCode="General">
                  <c:v>0</c:v>
                </c:pt>
                <c:pt idx="4945" formatCode="General">
                  <c:v>0</c:v>
                </c:pt>
                <c:pt idx="4946">
                  <c:v>-4.4408921000000003E-16</c:v>
                </c:pt>
                <c:pt idx="4947" formatCode="General">
                  <c:v>0</c:v>
                </c:pt>
                <c:pt idx="4948" formatCode="General">
                  <c:v>0</c:v>
                </c:pt>
                <c:pt idx="4949" formatCode="General">
                  <c:v>0</c:v>
                </c:pt>
                <c:pt idx="4950" formatCode="General">
                  <c:v>0</c:v>
                </c:pt>
                <c:pt idx="4951" formatCode="General">
                  <c:v>0</c:v>
                </c:pt>
                <c:pt idx="4952" formatCode="General">
                  <c:v>0</c:v>
                </c:pt>
                <c:pt idx="4953">
                  <c:v>4.4408921000000003E-16</c:v>
                </c:pt>
                <c:pt idx="4954" formatCode="General">
                  <c:v>0</c:v>
                </c:pt>
                <c:pt idx="4955">
                  <c:v>4.4408921000000003E-16</c:v>
                </c:pt>
                <c:pt idx="4956" formatCode="General">
                  <c:v>0</c:v>
                </c:pt>
                <c:pt idx="4957" formatCode="General">
                  <c:v>0</c:v>
                </c:pt>
                <c:pt idx="4958" formatCode="General">
                  <c:v>0</c:v>
                </c:pt>
                <c:pt idx="4959" formatCode="General">
                  <c:v>0</c:v>
                </c:pt>
                <c:pt idx="4960" formatCode="General">
                  <c:v>0</c:v>
                </c:pt>
                <c:pt idx="4961" formatCode="General">
                  <c:v>0</c:v>
                </c:pt>
                <c:pt idx="4962">
                  <c:v>-4.4408921000000003E-16</c:v>
                </c:pt>
                <c:pt idx="4963">
                  <c:v>4.4408921000000003E-16</c:v>
                </c:pt>
                <c:pt idx="4964">
                  <c:v>-8.8817842000000006E-16</c:v>
                </c:pt>
                <c:pt idx="4965" formatCode="General">
                  <c:v>0</c:v>
                </c:pt>
                <c:pt idx="4966" formatCode="General">
                  <c:v>0</c:v>
                </c:pt>
                <c:pt idx="4967" formatCode="General">
                  <c:v>0</c:v>
                </c:pt>
                <c:pt idx="4968">
                  <c:v>-4.4408921000000003E-16</c:v>
                </c:pt>
                <c:pt idx="4969" formatCode="General">
                  <c:v>0</c:v>
                </c:pt>
                <c:pt idx="4970" formatCode="General">
                  <c:v>0</c:v>
                </c:pt>
                <c:pt idx="4971" formatCode="General">
                  <c:v>0</c:v>
                </c:pt>
                <c:pt idx="4972">
                  <c:v>-8.8817842000000006E-16</c:v>
                </c:pt>
                <c:pt idx="4973" formatCode="General">
                  <c:v>0</c:v>
                </c:pt>
                <c:pt idx="4974" formatCode="General">
                  <c:v>0</c:v>
                </c:pt>
                <c:pt idx="4975" formatCode="General">
                  <c:v>0</c:v>
                </c:pt>
                <c:pt idx="4976" formatCode="General">
                  <c:v>0</c:v>
                </c:pt>
                <c:pt idx="4977" formatCode="General">
                  <c:v>0</c:v>
                </c:pt>
                <c:pt idx="4978" formatCode="General">
                  <c:v>0</c:v>
                </c:pt>
                <c:pt idx="4979" formatCode="General">
                  <c:v>0</c:v>
                </c:pt>
                <c:pt idx="4980" formatCode="General">
                  <c:v>0</c:v>
                </c:pt>
                <c:pt idx="4981" formatCode="General">
                  <c:v>0</c:v>
                </c:pt>
                <c:pt idx="4982" formatCode="General">
                  <c:v>0</c:v>
                </c:pt>
                <c:pt idx="4983" formatCode="General">
                  <c:v>0</c:v>
                </c:pt>
                <c:pt idx="4984" formatCode="General">
                  <c:v>0</c:v>
                </c:pt>
                <c:pt idx="4985" formatCode="General">
                  <c:v>0</c:v>
                </c:pt>
                <c:pt idx="4986" formatCode="General">
                  <c:v>0</c:v>
                </c:pt>
                <c:pt idx="4987">
                  <c:v>-8.8817842000000006E-16</c:v>
                </c:pt>
                <c:pt idx="4988" formatCode="General">
                  <c:v>0</c:v>
                </c:pt>
                <c:pt idx="4989" formatCode="General">
                  <c:v>0</c:v>
                </c:pt>
                <c:pt idx="4990" formatCode="General">
                  <c:v>0</c:v>
                </c:pt>
                <c:pt idx="4991" formatCode="General">
                  <c:v>0</c:v>
                </c:pt>
                <c:pt idx="4992" formatCode="General">
                  <c:v>0</c:v>
                </c:pt>
                <c:pt idx="4993">
                  <c:v>4.4408921000000003E-16</c:v>
                </c:pt>
                <c:pt idx="4994">
                  <c:v>4.4408921000000003E-16</c:v>
                </c:pt>
                <c:pt idx="4995" formatCode="General">
                  <c:v>0</c:v>
                </c:pt>
                <c:pt idx="4996" formatCode="General">
                  <c:v>0</c:v>
                </c:pt>
                <c:pt idx="4997" formatCode="General">
                  <c:v>0</c:v>
                </c:pt>
                <c:pt idx="4998" formatCode="General">
                  <c:v>0</c:v>
                </c:pt>
                <c:pt idx="4999">
                  <c:v>-4.4408921000000003E-16</c:v>
                </c:pt>
                <c:pt idx="5000" formatCode="General">
                  <c:v>0</c:v>
                </c:pt>
                <c:pt idx="5001" formatCode="General">
                  <c:v>0</c:v>
                </c:pt>
                <c:pt idx="5002">
                  <c:v>4.4408921000000003E-16</c:v>
                </c:pt>
                <c:pt idx="5003" formatCode="General">
                  <c:v>0</c:v>
                </c:pt>
                <c:pt idx="5004" formatCode="General">
                  <c:v>0</c:v>
                </c:pt>
                <c:pt idx="5005">
                  <c:v>4.4408921000000003E-16</c:v>
                </c:pt>
                <c:pt idx="5006">
                  <c:v>4.4408921000000003E-16</c:v>
                </c:pt>
                <c:pt idx="5007">
                  <c:v>4.4408921000000003E-16</c:v>
                </c:pt>
                <c:pt idx="5008" formatCode="General">
                  <c:v>0</c:v>
                </c:pt>
                <c:pt idx="5009">
                  <c:v>4.4408921000000003E-16</c:v>
                </c:pt>
                <c:pt idx="5010" formatCode="General">
                  <c:v>0</c:v>
                </c:pt>
                <c:pt idx="5011" formatCode="General">
                  <c:v>0</c:v>
                </c:pt>
                <c:pt idx="5012" formatCode="General">
                  <c:v>0</c:v>
                </c:pt>
                <c:pt idx="5013" formatCode="General">
                  <c:v>0</c:v>
                </c:pt>
                <c:pt idx="5014" formatCode="General">
                  <c:v>0</c:v>
                </c:pt>
                <c:pt idx="5015" formatCode="General">
                  <c:v>0</c:v>
                </c:pt>
                <c:pt idx="5016" formatCode="General">
                  <c:v>0</c:v>
                </c:pt>
                <c:pt idx="5017" formatCode="General">
                  <c:v>0</c:v>
                </c:pt>
                <c:pt idx="5018">
                  <c:v>-4.4408921000000003E-16</c:v>
                </c:pt>
                <c:pt idx="5019" formatCode="General">
                  <c:v>0</c:v>
                </c:pt>
                <c:pt idx="5020" formatCode="General">
                  <c:v>0</c:v>
                </c:pt>
                <c:pt idx="5021" formatCode="General">
                  <c:v>0</c:v>
                </c:pt>
                <c:pt idx="5022" formatCode="General">
                  <c:v>0</c:v>
                </c:pt>
                <c:pt idx="5023">
                  <c:v>8.8817842000000006E-16</c:v>
                </c:pt>
                <c:pt idx="5024">
                  <c:v>4.4408921000000003E-16</c:v>
                </c:pt>
                <c:pt idx="5025" formatCode="General">
                  <c:v>0</c:v>
                </c:pt>
                <c:pt idx="5026" formatCode="General">
                  <c:v>0</c:v>
                </c:pt>
                <c:pt idx="5027">
                  <c:v>-4.4408921000000003E-16</c:v>
                </c:pt>
                <c:pt idx="5028">
                  <c:v>4.4408921000000003E-16</c:v>
                </c:pt>
                <c:pt idx="5029">
                  <c:v>4.4408921000000003E-16</c:v>
                </c:pt>
                <c:pt idx="5030">
                  <c:v>-4.4408921000000003E-16</c:v>
                </c:pt>
                <c:pt idx="5031" formatCode="General">
                  <c:v>0</c:v>
                </c:pt>
                <c:pt idx="5032" formatCode="General">
                  <c:v>0</c:v>
                </c:pt>
                <c:pt idx="5033">
                  <c:v>4.4408921000000003E-16</c:v>
                </c:pt>
                <c:pt idx="5034" formatCode="General">
                  <c:v>0</c:v>
                </c:pt>
                <c:pt idx="5035" formatCode="General">
                  <c:v>0</c:v>
                </c:pt>
                <c:pt idx="5036" formatCode="General">
                  <c:v>0</c:v>
                </c:pt>
                <c:pt idx="5037" formatCode="General">
                  <c:v>0</c:v>
                </c:pt>
                <c:pt idx="5038" formatCode="General">
                  <c:v>0</c:v>
                </c:pt>
                <c:pt idx="5039">
                  <c:v>4.4408921000000003E-16</c:v>
                </c:pt>
                <c:pt idx="5040" formatCode="General">
                  <c:v>0</c:v>
                </c:pt>
                <c:pt idx="5041" formatCode="General">
                  <c:v>0</c:v>
                </c:pt>
                <c:pt idx="5042" formatCode="General">
                  <c:v>0</c:v>
                </c:pt>
                <c:pt idx="5043" formatCode="General">
                  <c:v>0</c:v>
                </c:pt>
                <c:pt idx="5044" formatCode="General">
                  <c:v>0</c:v>
                </c:pt>
                <c:pt idx="5045" formatCode="General">
                  <c:v>0</c:v>
                </c:pt>
                <c:pt idx="5046" formatCode="General">
                  <c:v>0</c:v>
                </c:pt>
                <c:pt idx="5047" formatCode="General">
                  <c:v>0</c:v>
                </c:pt>
                <c:pt idx="5048" formatCode="General">
                  <c:v>0</c:v>
                </c:pt>
                <c:pt idx="5049">
                  <c:v>-4.4408921000000003E-16</c:v>
                </c:pt>
                <c:pt idx="5050">
                  <c:v>4.4408921000000003E-16</c:v>
                </c:pt>
                <c:pt idx="5051" formatCode="General">
                  <c:v>0</c:v>
                </c:pt>
                <c:pt idx="5052" formatCode="General">
                  <c:v>0</c:v>
                </c:pt>
                <c:pt idx="5053" formatCode="General">
                  <c:v>0</c:v>
                </c:pt>
                <c:pt idx="5054" formatCode="General">
                  <c:v>0</c:v>
                </c:pt>
                <c:pt idx="5055">
                  <c:v>-4.4408921000000003E-16</c:v>
                </c:pt>
                <c:pt idx="5056" formatCode="General">
                  <c:v>0</c:v>
                </c:pt>
                <c:pt idx="5057" formatCode="General">
                  <c:v>0</c:v>
                </c:pt>
                <c:pt idx="5058" formatCode="General">
                  <c:v>0</c:v>
                </c:pt>
                <c:pt idx="5059" formatCode="General">
                  <c:v>0</c:v>
                </c:pt>
                <c:pt idx="5060" formatCode="General">
                  <c:v>0</c:v>
                </c:pt>
                <c:pt idx="5061">
                  <c:v>-4.4408921000000003E-16</c:v>
                </c:pt>
                <c:pt idx="5062" formatCode="General">
                  <c:v>0</c:v>
                </c:pt>
                <c:pt idx="5063" formatCode="General">
                  <c:v>0</c:v>
                </c:pt>
                <c:pt idx="5064" formatCode="General">
                  <c:v>0</c:v>
                </c:pt>
                <c:pt idx="5065" formatCode="General">
                  <c:v>0</c:v>
                </c:pt>
                <c:pt idx="5066">
                  <c:v>-4.4408921000000003E-16</c:v>
                </c:pt>
                <c:pt idx="5067" formatCode="General">
                  <c:v>0</c:v>
                </c:pt>
                <c:pt idx="5068" formatCode="General">
                  <c:v>0</c:v>
                </c:pt>
                <c:pt idx="5069">
                  <c:v>-4.4408921000000003E-16</c:v>
                </c:pt>
                <c:pt idx="5070" formatCode="General">
                  <c:v>0</c:v>
                </c:pt>
                <c:pt idx="5071">
                  <c:v>-8.8817842000000006E-16</c:v>
                </c:pt>
                <c:pt idx="5072" formatCode="General">
                  <c:v>0</c:v>
                </c:pt>
                <c:pt idx="5073">
                  <c:v>-4.4408921000000003E-16</c:v>
                </c:pt>
                <c:pt idx="5074" formatCode="General">
                  <c:v>0</c:v>
                </c:pt>
                <c:pt idx="5075" formatCode="General">
                  <c:v>0</c:v>
                </c:pt>
                <c:pt idx="5076" formatCode="General">
                  <c:v>0</c:v>
                </c:pt>
                <c:pt idx="5077" formatCode="General">
                  <c:v>0</c:v>
                </c:pt>
                <c:pt idx="5078" formatCode="General">
                  <c:v>0</c:v>
                </c:pt>
                <c:pt idx="5079" formatCode="General">
                  <c:v>0</c:v>
                </c:pt>
                <c:pt idx="5080" formatCode="General">
                  <c:v>0</c:v>
                </c:pt>
                <c:pt idx="5081">
                  <c:v>-4.4408921000000003E-16</c:v>
                </c:pt>
                <c:pt idx="5082">
                  <c:v>-4.4408921000000003E-16</c:v>
                </c:pt>
                <c:pt idx="5083" formatCode="General">
                  <c:v>0</c:v>
                </c:pt>
                <c:pt idx="5084" formatCode="General">
                  <c:v>0</c:v>
                </c:pt>
                <c:pt idx="5085">
                  <c:v>4.4408921000000003E-16</c:v>
                </c:pt>
                <c:pt idx="5086" formatCode="General">
                  <c:v>0</c:v>
                </c:pt>
                <c:pt idx="5087">
                  <c:v>4.4408921000000003E-16</c:v>
                </c:pt>
                <c:pt idx="5088" formatCode="General">
                  <c:v>0</c:v>
                </c:pt>
                <c:pt idx="5089">
                  <c:v>-4.4408921000000003E-16</c:v>
                </c:pt>
                <c:pt idx="5090">
                  <c:v>4.4408921000000003E-16</c:v>
                </c:pt>
                <c:pt idx="5091" formatCode="General">
                  <c:v>0</c:v>
                </c:pt>
                <c:pt idx="5092" formatCode="General">
                  <c:v>0</c:v>
                </c:pt>
                <c:pt idx="5093">
                  <c:v>4.4408921000000003E-16</c:v>
                </c:pt>
                <c:pt idx="5094" formatCode="General">
                  <c:v>0</c:v>
                </c:pt>
                <c:pt idx="5095" formatCode="General">
                  <c:v>0</c:v>
                </c:pt>
                <c:pt idx="5096" formatCode="General">
                  <c:v>0</c:v>
                </c:pt>
                <c:pt idx="5097" formatCode="General">
                  <c:v>0</c:v>
                </c:pt>
                <c:pt idx="5098" formatCode="General">
                  <c:v>0</c:v>
                </c:pt>
                <c:pt idx="5099" formatCode="General">
                  <c:v>0</c:v>
                </c:pt>
                <c:pt idx="5100" formatCode="General">
                  <c:v>0</c:v>
                </c:pt>
                <c:pt idx="5101" formatCode="General">
                  <c:v>0</c:v>
                </c:pt>
                <c:pt idx="5102">
                  <c:v>4.4408921000000003E-16</c:v>
                </c:pt>
                <c:pt idx="5103" formatCode="General">
                  <c:v>0</c:v>
                </c:pt>
                <c:pt idx="5104" formatCode="General">
                  <c:v>0</c:v>
                </c:pt>
                <c:pt idx="5105" formatCode="General">
                  <c:v>0</c:v>
                </c:pt>
                <c:pt idx="5106" formatCode="General">
                  <c:v>0</c:v>
                </c:pt>
                <c:pt idx="5107" formatCode="General">
                  <c:v>0</c:v>
                </c:pt>
                <c:pt idx="5108" formatCode="General">
                  <c:v>0</c:v>
                </c:pt>
                <c:pt idx="5109" formatCode="General">
                  <c:v>0</c:v>
                </c:pt>
                <c:pt idx="5110" formatCode="General">
                  <c:v>0</c:v>
                </c:pt>
                <c:pt idx="5111">
                  <c:v>4.4408921000000003E-16</c:v>
                </c:pt>
                <c:pt idx="5112" formatCode="General">
                  <c:v>0</c:v>
                </c:pt>
                <c:pt idx="5113" formatCode="General">
                  <c:v>0</c:v>
                </c:pt>
                <c:pt idx="5114" formatCode="General">
                  <c:v>0</c:v>
                </c:pt>
                <c:pt idx="5115" formatCode="General">
                  <c:v>0</c:v>
                </c:pt>
                <c:pt idx="5116" formatCode="General">
                  <c:v>0</c:v>
                </c:pt>
                <c:pt idx="5117" formatCode="General">
                  <c:v>0</c:v>
                </c:pt>
                <c:pt idx="5118" formatCode="General">
                  <c:v>0</c:v>
                </c:pt>
                <c:pt idx="5119" formatCode="General">
                  <c:v>0</c:v>
                </c:pt>
                <c:pt idx="5120">
                  <c:v>-4.4408921000000003E-16</c:v>
                </c:pt>
                <c:pt idx="5121" formatCode="General">
                  <c:v>0</c:v>
                </c:pt>
                <c:pt idx="5122" formatCode="General">
                  <c:v>0</c:v>
                </c:pt>
                <c:pt idx="5123" formatCode="General">
                  <c:v>0</c:v>
                </c:pt>
                <c:pt idx="5124" formatCode="General">
                  <c:v>0</c:v>
                </c:pt>
                <c:pt idx="5125" formatCode="General">
                  <c:v>0</c:v>
                </c:pt>
                <c:pt idx="5126" formatCode="General">
                  <c:v>0</c:v>
                </c:pt>
                <c:pt idx="5127" formatCode="General">
                  <c:v>0</c:v>
                </c:pt>
                <c:pt idx="5128">
                  <c:v>8.8817842000000006E-16</c:v>
                </c:pt>
                <c:pt idx="5129" formatCode="General">
                  <c:v>0</c:v>
                </c:pt>
                <c:pt idx="5130">
                  <c:v>-4.4408921000000003E-16</c:v>
                </c:pt>
                <c:pt idx="5131" formatCode="General">
                  <c:v>0</c:v>
                </c:pt>
                <c:pt idx="5132" formatCode="General">
                  <c:v>0</c:v>
                </c:pt>
                <c:pt idx="5133" formatCode="General">
                  <c:v>0</c:v>
                </c:pt>
                <c:pt idx="5134" formatCode="General">
                  <c:v>0</c:v>
                </c:pt>
                <c:pt idx="5135">
                  <c:v>-8.8817842000000006E-16</c:v>
                </c:pt>
                <c:pt idx="5136">
                  <c:v>-8.8817842000000006E-16</c:v>
                </c:pt>
                <c:pt idx="5137" formatCode="General">
                  <c:v>0</c:v>
                </c:pt>
                <c:pt idx="5138" formatCode="General">
                  <c:v>0</c:v>
                </c:pt>
                <c:pt idx="5139" formatCode="General">
                  <c:v>0</c:v>
                </c:pt>
                <c:pt idx="5140" formatCode="General">
                  <c:v>0</c:v>
                </c:pt>
                <c:pt idx="5141" formatCode="General">
                  <c:v>0</c:v>
                </c:pt>
                <c:pt idx="5142" formatCode="General">
                  <c:v>0</c:v>
                </c:pt>
                <c:pt idx="5143" formatCode="General">
                  <c:v>0</c:v>
                </c:pt>
                <c:pt idx="5144" formatCode="General">
                  <c:v>0</c:v>
                </c:pt>
                <c:pt idx="5145">
                  <c:v>-4.4408921000000003E-16</c:v>
                </c:pt>
                <c:pt idx="5146">
                  <c:v>-4.4408921000000003E-16</c:v>
                </c:pt>
                <c:pt idx="5147" formatCode="General">
                  <c:v>0</c:v>
                </c:pt>
                <c:pt idx="5148">
                  <c:v>-4.4408921000000003E-16</c:v>
                </c:pt>
                <c:pt idx="5149" formatCode="General">
                  <c:v>0</c:v>
                </c:pt>
                <c:pt idx="5150" formatCode="General">
                  <c:v>0</c:v>
                </c:pt>
                <c:pt idx="5151" formatCode="General">
                  <c:v>0</c:v>
                </c:pt>
                <c:pt idx="5152" formatCode="General">
                  <c:v>0</c:v>
                </c:pt>
                <c:pt idx="5153" formatCode="General">
                  <c:v>0</c:v>
                </c:pt>
                <c:pt idx="5154">
                  <c:v>4.4408921000000003E-16</c:v>
                </c:pt>
                <c:pt idx="5155" formatCode="General">
                  <c:v>0</c:v>
                </c:pt>
                <c:pt idx="5156" formatCode="General">
                  <c:v>0</c:v>
                </c:pt>
                <c:pt idx="5157" formatCode="General">
                  <c:v>0</c:v>
                </c:pt>
                <c:pt idx="5158" formatCode="General">
                  <c:v>0</c:v>
                </c:pt>
                <c:pt idx="5159" formatCode="General">
                  <c:v>0</c:v>
                </c:pt>
                <c:pt idx="5160">
                  <c:v>4.4408921000000003E-16</c:v>
                </c:pt>
                <c:pt idx="5161" formatCode="General">
                  <c:v>0</c:v>
                </c:pt>
                <c:pt idx="5162" formatCode="General">
                  <c:v>0</c:v>
                </c:pt>
                <c:pt idx="5163" formatCode="General">
                  <c:v>0</c:v>
                </c:pt>
                <c:pt idx="5164" formatCode="General">
                  <c:v>0</c:v>
                </c:pt>
                <c:pt idx="5165" formatCode="General">
                  <c:v>0</c:v>
                </c:pt>
                <c:pt idx="5166" formatCode="General">
                  <c:v>0</c:v>
                </c:pt>
                <c:pt idx="5167">
                  <c:v>4.4408921000000003E-16</c:v>
                </c:pt>
                <c:pt idx="5168" formatCode="General">
                  <c:v>0</c:v>
                </c:pt>
                <c:pt idx="5169" formatCode="General">
                  <c:v>0</c:v>
                </c:pt>
                <c:pt idx="5170" formatCode="General">
                  <c:v>0</c:v>
                </c:pt>
                <c:pt idx="5171">
                  <c:v>-4.4408921000000003E-16</c:v>
                </c:pt>
                <c:pt idx="5172" formatCode="General">
                  <c:v>0</c:v>
                </c:pt>
                <c:pt idx="5173" formatCode="General">
                  <c:v>0</c:v>
                </c:pt>
                <c:pt idx="5174" formatCode="General">
                  <c:v>0</c:v>
                </c:pt>
                <c:pt idx="5175" formatCode="General">
                  <c:v>0</c:v>
                </c:pt>
                <c:pt idx="5176" formatCode="General">
                  <c:v>0</c:v>
                </c:pt>
                <c:pt idx="5177" formatCode="General">
                  <c:v>0</c:v>
                </c:pt>
                <c:pt idx="5178" formatCode="General">
                  <c:v>0</c:v>
                </c:pt>
                <c:pt idx="5179">
                  <c:v>-4.4408921000000003E-16</c:v>
                </c:pt>
                <c:pt idx="5180">
                  <c:v>-4.4408921000000003E-16</c:v>
                </c:pt>
                <c:pt idx="5181" formatCode="General">
                  <c:v>0</c:v>
                </c:pt>
                <c:pt idx="5182" formatCode="General">
                  <c:v>0</c:v>
                </c:pt>
                <c:pt idx="5183" formatCode="General">
                  <c:v>0</c:v>
                </c:pt>
                <c:pt idx="5184" formatCode="General">
                  <c:v>0</c:v>
                </c:pt>
                <c:pt idx="5185" formatCode="General">
                  <c:v>0</c:v>
                </c:pt>
                <c:pt idx="5186" formatCode="General">
                  <c:v>0</c:v>
                </c:pt>
                <c:pt idx="5187" formatCode="General">
                  <c:v>0</c:v>
                </c:pt>
                <c:pt idx="5188" formatCode="General">
                  <c:v>0</c:v>
                </c:pt>
                <c:pt idx="5189" formatCode="General">
                  <c:v>0</c:v>
                </c:pt>
                <c:pt idx="5190" formatCode="General">
                  <c:v>0</c:v>
                </c:pt>
                <c:pt idx="5191">
                  <c:v>4.4408921000000003E-16</c:v>
                </c:pt>
                <c:pt idx="5192">
                  <c:v>4.4408921000000003E-16</c:v>
                </c:pt>
                <c:pt idx="5193">
                  <c:v>-4.4408921000000003E-16</c:v>
                </c:pt>
                <c:pt idx="5194">
                  <c:v>-4.4408921000000003E-16</c:v>
                </c:pt>
                <c:pt idx="5195" formatCode="General">
                  <c:v>0</c:v>
                </c:pt>
                <c:pt idx="5196">
                  <c:v>4.4408921000000003E-16</c:v>
                </c:pt>
                <c:pt idx="5197" formatCode="General">
                  <c:v>0</c:v>
                </c:pt>
                <c:pt idx="5198">
                  <c:v>4.4408921000000003E-16</c:v>
                </c:pt>
                <c:pt idx="5199" formatCode="General">
                  <c:v>0</c:v>
                </c:pt>
                <c:pt idx="5200" formatCode="General">
                  <c:v>0</c:v>
                </c:pt>
                <c:pt idx="5201" formatCode="General">
                  <c:v>0</c:v>
                </c:pt>
                <c:pt idx="5202" formatCode="General">
                  <c:v>0</c:v>
                </c:pt>
                <c:pt idx="5203" formatCode="General">
                  <c:v>0</c:v>
                </c:pt>
                <c:pt idx="5204" formatCode="General">
                  <c:v>0</c:v>
                </c:pt>
                <c:pt idx="5205" formatCode="General">
                  <c:v>0</c:v>
                </c:pt>
                <c:pt idx="5206" formatCode="General">
                  <c:v>0</c:v>
                </c:pt>
                <c:pt idx="5207" formatCode="General">
                  <c:v>0</c:v>
                </c:pt>
                <c:pt idx="5208" formatCode="General">
                  <c:v>0</c:v>
                </c:pt>
                <c:pt idx="5209" formatCode="General">
                  <c:v>0</c:v>
                </c:pt>
                <c:pt idx="5210" formatCode="General">
                  <c:v>0</c:v>
                </c:pt>
                <c:pt idx="5211" formatCode="General">
                  <c:v>0</c:v>
                </c:pt>
                <c:pt idx="5212" formatCode="General">
                  <c:v>0</c:v>
                </c:pt>
                <c:pt idx="5213" formatCode="General">
                  <c:v>0</c:v>
                </c:pt>
                <c:pt idx="5214" formatCode="General">
                  <c:v>0</c:v>
                </c:pt>
                <c:pt idx="5215">
                  <c:v>-4.4408921000000003E-16</c:v>
                </c:pt>
                <c:pt idx="5216" formatCode="General">
                  <c:v>0</c:v>
                </c:pt>
                <c:pt idx="5217" formatCode="General">
                  <c:v>0</c:v>
                </c:pt>
                <c:pt idx="5218" formatCode="General">
                  <c:v>0</c:v>
                </c:pt>
                <c:pt idx="5219">
                  <c:v>-4.4408921000000003E-16</c:v>
                </c:pt>
                <c:pt idx="5220" formatCode="General">
                  <c:v>0</c:v>
                </c:pt>
                <c:pt idx="5221" formatCode="General">
                  <c:v>0</c:v>
                </c:pt>
                <c:pt idx="5222">
                  <c:v>-4.4408921000000003E-16</c:v>
                </c:pt>
                <c:pt idx="5223" formatCode="General">
                  <c:v>0</c:v>
                </c:pt>
                <c:pt idx="5224" formatCode="General">
                  <c:v>0</c:v>
                </c:pt>
                <c:pt idx="5225" formatCode="General">
                  <c:v>0</c:v>
                </c:pt>
                <c:pt idx="5226" formatCode="General">
                  <c:v>0</c:v>
                </c:pt>
                <c:pt idx="5227" formatCode="General">
                  <c:v>0</c:v>
                </c:pt>
                <c:pt idx="5228">
                  <c:v>-4.4408921000000003E-16</c:v>
                </c:pt>
                <c:pt idx="5229" formatCode="General">
                  <c:v>0</c:v>
                </c:pt>
                <c:pt idx="5230" formatCode="General">
                  <c:v>0</c:v>
                </c:pt>
                <c:pt idx="5231" formatCode="General">
                  <c:v>0</c:v>
                </c:pt>
                <c:pt idx="5232" formatCode="General">
                  <c:v>0</c:v>
                </c:pt>
                <c:pt idx="5233">
                  <c:v>-4.4408921000000003E-16</c:v>
                </c:pt>
                <c:pt idx="5234" formatCode="General">
                  <c:v>0</c:v>
                </c:pt>
                <c:pt idx="5235" formatCode="General">
                  <c:v>0</c:v>
                </c:pt>
                <c:pt idx="5236" formatCode="General">
                  <c:v>0</c:v>
                </c:pt>
                <c:pt idx="5237" formatCode="General">
                  <c:v>0</c:v>
                </c:pt>
                <c:pt idx="5238">
                  <c:v>4.4408921000000003E-16</c:v>
                </c:pt>
                <c:pt idx="5239" formatCode="General">
                  <c:v>0</c:v>
                </c:pt>
                <c:pt idx="5240" formatCode="General">
                  <c:v>0</c:v>
                </c:pt>
                <c:pt idx="5241">
                  <c:v>4.4408921000000003E-16</c:v>
                </c:pt>
                <c:pt idx="5242" formatCode="General">
                  <c:v>0</c:v>
                </c:pt>
                <c:pt idx="5243" formatCode="General">
                  <c:v>0</c:v>
                </c:pt>
                <c:pt idx="5244" formatCode="General">
                  <c:v>0</c:v>
                </c:pt>
                <c:pt idx="5245" formatCode="General">
                  <c:v>0</c:v>
                </c:pt>
                <c:pt idx="5246" formatCode="General">
                  <c:v>0</c:v>
                </c:pt>
                <c:pt idx="5247" formatCode="General">
                  <c:v>0</c:v>
                </c:pt>
                <c:pt idx="5248" formatCode="General">
                  <c:v>0</c:v>
                </c:pt>
                <c:pt idx="5249" formatCode="General">
                  <c:v>0</c:v>
                </c:pt>
                <c:pt idx="5250">
                  <c:v>-4.4408921000000003E-16</c:v>
                </c:pt>
                <c:pt idx="5251" formatCode="General">
                  <c:v>0</c:v>
                </c:pt>
                <c:pt idx="5252" formatCode="General">
                  <c:v>0</c:v>
                </c:pt>
                <c:pt idx="5253" formatCode="General">
                  <c:v>0</c:v>
                </c:pt>
                <c:pt idx="5254" formatCode="General">
                  <c:v>0</c:v>
                </c:pt>
                <c:pt idx="5255" formatCode="General">
                  <c:v>0</c:v>
                </c:pt>
                <c:pt idx="5256" formatCode="General">
                  <c:v>0</c:v>
                </c:pt>
                <c:pt idx="5257" formatCode="General">
                  <c:v>0</c:v>
                </c:pt>
                <c:pt idx="5258" formatCode="General">
                  <c:v>0</c:v>
                </c:pt>
                <c:pt idx="5259" formatCode="General">
                  <c:v>0</c:v>
                </c:pt>
                <c:pt idx="5260" formatCode="General">
                  <c:v>0</c:v>
                </c:pt>
                <c:pt idx="5261" formatCode="General">
                  <c:v>0</c:v>
                </c:pt>
                <c:pt idx="5262">
                  <c:v>-4.4408921000000003E-16</c:v>
                </c:pt>
                <c:pt idx="5263" formatCode="General">
                  <c:v>0</c:v>
                </c:pt>
                <c:pt idx="5264">
                  <c:v>4.4408921000000003E-16</c:v>
                </c:pt>
                <c:pt idx="5265" formatCode="General">
                  <c:v>0</c:v>
                </c:pt>
                <c:pt idx="5266">
                  <c:v>4.4408921000000003E-16</c:v>
                </c:pt>
                <c:pt idx="5267" formatCode="General">
                  <c:v>0</c:v>
                </c:pt>
                <c:pt idx="5268" formatCode="General">
                  <c:v>0</c:v>
                </c:pt>
                <c:pt idx="5269" formatCode="General">
                  <c:v>0</c:v>
                </c:pt>
                <c:pt idx="5270">
                  <c:v>4.4408921000000003E-16</c:v>
                </c:pt>
                <c:pt idx="5271" formatCode="General">
                  <c:v>0</c:v>
                </c:pt>
                <c:pt idx="5272" formatCode="General">
                  <c:v>0</c:v>
                </c:pt>
                <c:pt idx="5273" formatCode="General">
                  <c:v>0</c:v>
                </c:pt>
                <c:pt idx="5274" formatCode="General">
                  <c:v>0</c:v>
                </c:pt>
                <c:pt idx="5275" formatCode="General">
                  <c:v>0</c:v>
                </c:pt>
                <c:pt idx="5276">
                  <c:v>-4.4408921000000003E-16</c:v>
                </c:pt>
                <c:pt idx="5277" formatCode="General">
                  <c:v>0</c:v>
                </c:pt>
                <c:pt idx="5278" formatCode="General">
                  <c:v>0</c:v>
                </c:pt>
                <c:pt idx="5279" formatCode="General">
                  <c:v>0</c:v>
                </c:pt>
                <c:pt idx="5280" formatCode="General">
                  <c:v>0</c:v>
                </c:pt>
                <c:pt idx="5281" formatCode="General">
                  <c:v>0</c:v>
                </c:pt>
                <c:pt idx="5282" formatCode="General">
                  <c:v>0</c:v>
                </c:pt>
                <c:pt idx="5283" formatCode="General">
                  <c:v>0</c:v>
                </c:pt>
                <c:pt idx="5284" formatCode="General">
                  <c:v>0</c:v>
                </c:pt>
                <c:pt idx="5285" formatCode="General">
                  <c:v>0</c:v>
                </c:pt>
                <c:pt idx="5286" formatCode="General">
                  <c:v>0</c:v>
                </c:pt>
                <c:pt idx="5287" formatCode="General">
                  <c:v>0</c:v>
                </c:pt>
                <c:pt idx="5288">
                  <c:v>-4.4408921000000003E-16</c:v>
                </c:pt>
                <c:pt idx="5289" formatCode="General">
                  <c:v>0</c:v>
                </c:pt>
                <c:pt idx="5290" formatCode="General">
                  <c:v>0</c:v>
                </c:pt>
                <c:pt idx="5291" formatCode="General">
                  <c:v>0</c:v>
                </c:pt>
                <c:pt idx="5292" formatCode="General">
                  <c:v>0</c:v>
                </c:pt>
                <c:pt idx="5293" formatCode="General">
                  <c:v>0</c:v>
                </c:pt>
                <c:pt idx="5294">
                  <c:v>-4.4408921000000003E-16</c:v>
                </c:pt>
                <c:pt idx="5295" formatCode="General">
                  <c:v>0</c:v>
                </c:pt>
                <c:pt idx="5296" formatCode="General">
                  <c:v>0</c:v>
                </c:pt>
                <c:pt idx="5297" formatCode="General">
                  <c:v>0</c:v>
                </c:pt>
                <c:pt idx="5298" formatCode="General">
                  <c:v>0</c:v>
                </c:pt>
                <c:pt idx="5299" formatCode="General">
                  <c:v>0</c:v>
                </c:pt>
                <c:pt idx="5300" formatCode="General">
                  <c:v>0</c:v>
                </c:pt>
                <c:pt idx="5301" formatCode="General">
                  <c:v>0</c:v>
                </c:pt>
                <c:pt idx="5302" formatCode="General">
                  <c:v>0</c:v>
                </c:pt>
                <c:pt idx="5303" formatCode="General">
                  <c:v>0</c:v>
                </c:pt>
                <c:pt idx="5304" formatCode="General">
                  <c:v>0</c:v>
                </c:pt>
                <c:pt idx="5305" formatCode="General">
                  <c:v>0</c:v>
                </c:pt>
                <c:pt idx="5306" formatCode="General">
                  <c:v>0</c:v>
                </c:pt>
                <c:pt idx="5307" formatCode="General">
                  <c:v>0</c:v>
                </c:pt>
                <c:pt idx="5308" formatCode="General">
                  <c:v>0</c:v>
                </c:pt>
                <c:pt idx="5309" formatCode="General">
                  <c:v>0</c:v>
                </c:pt>
                <c:pt idx="5310" formatCode="General">
                  <c:v>0</c:v>
                </c:pt>
                <c:pt idx="5311" formatCode="General">
                  <c:v>0</c:v>
                </c:pt>
                <c:pt idx="5312" formatCode="General">
                  <c:v>0</c:v>
                </c:pt>
                <c:pt idx="5313">
                  <c:v>4.4408921000000003E-16</c:v>
                </c:pt>
                <c:pt idx="5314" formatCode="General">
                  <c:v>0</c:v>
                </c:pt>
                <c:pt idx="5315" formatCode="General">
                  <c:v>0</c:v>
                </c:pt>
                <c:pt idx="5316" formatCode="General">
                  <c:v>0</c:v>
                </c:pt>
                <c:pt idx="5317" formatCode="General">
                  <c:v>0</c:v>
                </c:pt>
                <c:pt idx="5318">
                  <c:v>4.4408921000000003E-16</c:v>
                </c:pt>
                <c:pt idx="5319" formatCode="General">
                  <c:v>0</c:v>
                </c:pt>
                <c:pt idx="5320" formatCode="General">
                  <c:v>0</c:v>
                </c:pt>
                <c:pt idx="5321" formatCode="General">
                  <c:v>0</c:v>
                </c:pt>
                <c:pt idx="5322" formatCode="General">
                  <c:v>0</c:v>
                </c:pt>
                <c:pt idx="5323" formatCode="General">
                  <c:v>0</c:v>
                </c:pt>
                <c:pt idx="5324" formatCode="General">
                  <c:v>0</c:v>
                </c:pt>
                <c:pt idx="5325" formatCode="General">
                  <c:v>0</c:v>
                </c:pt>
                <c:pt idx="5326" formatCode="General">
                  <c:v>0</c:v>
                </c:pt>
                <c:pt idx="5327" formatCode="General">
                  <c:v>0</c:v>
                </c:pt>
                <c:pt idx="5328" formatCode="General">
                  <c:v>0</c:v>
                </c:pt>
                <c:pt idx="5329" formatCode="General">
                  <c:v>0</c:v>
                </c:pt>
                <c:pt idx="5330">
                  <c:v>-4.4408921000000003E-16</c:v>
                </c:pt>
                <c:pt idx="5331">
                  <c:v>4.4408921000000003E-16</c:v>
                </c:pt>
                <c:pt idx="5332">
                  <c:v>4.4408921000000003E-16</c:v>
                </c:pt>
                <c:pt idx="5333" formatCode="General">
                  <c:v>0</c:v>
                </c:pt>
                <c:pt idx="5334">
                  <c:v>-4.4408921000000003E-16</c:v>
                </c:pt>
                <c:pt idx="5335">
                  <c:v>4.4408921000000003E-16</c:v>
                </c:pt>
                <c:pt idx="5336" formatCode="General">
                  <c:v>0</c:v>
                </c:pt>
                <c:pt idx="5337" formatCode="General">
                  <c:v>0</c:v>
                </c:pt>
                <c:pt idx="5338" formatCode="General">
                  <c:v>0</c:v>
                </c:pt>
                <c:pt idx="5339" formatCode="General">
                  <c:v>0</c:v>
                </c:pt>
                <c:pt idx="5340" formatCode="General">
                  <c:v>0</c:v>
                </c:pt>
                <c:pt idx="5341" formatCode="General">
                  <c:v>0</c:v>
                </c:pt>
                <c:pt idx="5342" formatCode="General">
                  <c:v>0</c:v>
                </c:pt>
                <c:pt idx="5343" formatCode="General">
                  <c:v>0</c:v>
                </c:pt>
                <c:pt idx="5344" formatCode="General">
                  <c:v>0</c:v>
                </c:pt>
                <c:pt idx="5345" formatCode="General">
                  <c:v>0</c:v>
                </c:pt>
                <c:pt idx="5346">
                  <c:v>-4.4408921000000003E-16</c:v>
                </c:pt>
                <c:pt idx="5347">
                  <c:v>-4.4408921000000003E-16</c:v>
                </c:pt>
                <c:pt idx="5348" formatCode="General">
                  <c:v>0</c:v>
                </c:pt>
                <c:pt idx="5349" formatCode="General">
                  <c:v>0</c:v>
                </c:pt>
                <c:pt idx="5350" formatCode="General">
                  <c:v>0</c:v>
                </c:pt>
                <c:pt idx="5351" formatCode="General">
                  <c:v>0</c:v>
                </c:pt>
                <c:pt idx="5352" formatCode="General">
                  <c:v>0</c:v>
                </c:pt>
                <c:pt idx="5353" formatCode="General">
                  <c:v>0</c:v>
                </c:pt>
                <c:pt idx="5354" formatCode="General">
                  <c:v>0</c:v>
                </c:pt>
                <c:pt idx="5355">
                  <c:v>-4.4408921000000003E-16</c:v>
                </c:pt>
                <c:pt idx="5356" formatCode="General">
                  <c:v>0</c:v>
                </c:pt>
                <c:pt idx="5357">
                  <c:v>4.4408921000000003E-16</c:v>
                </c:pt>
                <c:pt idx="5358" formatCode="General">
                  <c:v>0</c:v>
                </c:pt>
                <c:pt idx="5359">
                  <c:v>-4.4408921000000003E-16</c:v>
                </c:pt>
                <c:pt idx="5360">
                  <c:v>-4.4408921000000003E-16</c:v>
                </c:pt>
                <c:pt idx="5361">
                  <c:v>-4.4408921000000003E-16</c:v>
                </c:pt>
                <c:pt idx="5362" formatCode="General">
                  <c:v>0</c:v>
                </c:pt>
                <c:pt idx="5363" formatCode="General">
                  <c:v>0</c:v>
                </c:pt>
                <c:pt idx="5364" formatCode="General">
                  <c:v>0</c:v>
                </c:pt>
                <c:pt idx="5365" formatCode="General">
                  <c:v>0</c:v>
                </c:pt>
                <c:pt idx="5366" formatCode="General">
                  <c:v>0</c:v>
                </c:pt>
                <c:pt idx="5367" formatCode="General">
                  <c:v>0</c:v>
                </c:pt>
                <c:pt idx="5368" formatCode="General">
                  <c:v>0</c:v>
                </c:pt>
                <c:pt idx="5369">
                  <c:v>-4.4408921000000003E-16</c:v>
                </c:pt>
                <c:pt idx="5370" formatCode="General">
                  <c:v>0</c:v>
                </c:pt>
                <c:pt idx="5371">
                  <c:v>-4.4408921000000003E-16</c:v>
                </c:pt>
                <c:pt idx="5372" formatCode="General">
                  <c:v>0</c:v>
                </c:pt>
                <c:pt idx="5373" formatCode="General">
                  <c:v>0</c:v>
                </c:pt>
                <c:pt idx="5374" formatCode="General">
                  <c:v>0</c:v>
                </c:pt>
                <c:pt idx="5375" formatCode="General">
                  <c:v>0</c:v>
                </c:pt>
                <c:pt idx="5376" formatCode="General">
                  <c:v>0</c:v>
                </c:pt>
                <c:pt idx="5377" formatCode="General">
                  <c:v>0</c:v>
                </c:pt>
                <c:pt idx="5378" formatCode="General">
                  <c:v>0</c:v>
                </c:pt>
                <c:pt idx="5379" formatCode="General">
                  <c:v>0</c:v>
                </c:pt>
                <c:pt idx="5380" formatCode="General">
                  <c:v>0</c:v>
                </c:pt>
                <c:pt idx="5381" formatCode="General">
                  <c:v>0</c:v>
                </c:pt>
                <c:pt idx="5382" formatCode="General">
                  <c:v>0</c:v>
                </c:pt>
                <c:pt idx="5383" formatCode="General">
                  <c:v>0</c:v>
                </c:pt>
                <c:pt idx="5384" formatCode="General">
                  <c:v>0</c:v>
                </c:pt>
                <c:pt idx="5385" formatCode="General">
                  <c:v>0</c:v>
                </c:pt>
                <c:pt idx="5386" formatCode="General">
                  <c:v>0</c:v>
                </c:pt>
                <c:pt idx="5387" formatCode="General">
                  <c:v>0</c:v>
                </c:pt>
                <c:pt idx="5388" formatCode="General">
                  <c:v>0</c:v>
                </c:pt>
                <c:pt idx="5389" formatCode="General">
                  <c:v>0</c:v>
                </c:pt>
                <c:pt idx="5390" formatCode="General">
                  <c:v>0</c:v>
                </c:pt>
                <c:pt idx="5391" formatCode="General">
                  <c:v>0</c:v>
                </c:pt>
                <c:pt idx="5392" formatCode="General">
                  <c:v>0</c:v>
                </c:pt>
                <c:pt idx="5393">
                  <c:v>-8.8817842000000006E-16</c:v>
                </c:pt>
                <c:pt idx="5394" formatCode="General">
                  <c:v>0</c:v>
                </c:pt>
                <c:pt idx="5395">
                  <c:v>-4.4408921000000003E-16</c:v>
                </c:pt>
                <c:pt idx="5396">
                  <c:v>-4.4408921000000003E-16</c:v>
                </c:pt>
                <c:pt idx="5397" formatCode="General">
                  <c:v>0</c:v>
                </c:pt>
                <c:pt idx="5398" formatCode="General">
                  <c:v>0</c:v>
                </c:pt>
                <c:pt idx="5399" formatCode="General">
                  <c:v>0</c:v>
                </c:pt>
                <c:pt idx="5400" formatCode="General">
                  <c:v>0</c:v>
                </c:pt>
                <c:pt idx="5401" formatCode="General">
                  <c:v>0</c:v>
                </c:pt>
                <c:pt idx="5402" formatCode="General">
                  <c:v>0</c:v>
                </c:pt>
                <c:pt idx="5403" formatCode="General">
                  <c:v>0</c:v>
                </c:pt>
                <c:pt idx="5404">
                  <c:v>-4.4408921000000003E-16</c:v>
                </c:pt>
                <c:pt idx="5405" formatCode="General">
                  <c:v>0</c:v>
                </c:pt>
                <c:pt idx="5406" formatCode="General">
                  <c:v>0</c:v>
                </c:pt>
                <c:pt idx="5407" formatCode="General">
                  <c:v>0</c:v>
                </c:pt>
                <c:pt idx="5408" formatCode="General">
                  <c:v>0</c:v>
                </c:pt>
                <c:pt idx="5409" formatCode="General">
                  <c:v>0</c:v>
                </c:pt>
                <c:pt idx="5410" formatCode="General">
                  <c:v>0</c:v>
                </c:pt>
                <c:pt idx="5411" formatCode="General">
                  <c:v>0</c:v>
                </c:pt>
                <c:pt idx="5412" formatCode="General">
                  <c:v>0</c:v>
                </c:pt>
                <c:pt idx="5413" formatCode="General">
                  <c:v>0</c:v>
                </c:pt>
                <c:pt idx="5414">
                  <c:v>-4.4408921000000003E-16</c:v>
                </c:pt>
                <c:pt idx="5415">
                  <c:v>-4.4408921000000003E-16</c:v>
                </c:pt>
                <c:pt idx="5416" formatCode="General">
                  <c:v>0</c:v>
                </c:pt>
                <c:pt idx="5417" formatCode="General">
                  <c:v>0</c:v>
                </c:pt>
                <c:pt idx="5418" formatCode="General">
                  <c:v>0</c:v>
                </c:pt>
                <c:pt idx="5419" formatCode="General">
                  <c:v>0</c:v>
                </c:pt>
                <c:pt idx="5420" formatCode="General">
                  <c:v>0</c:v>
                </c:pt>
                <c:pt idx="5421">
                  <c:v>8.8817842000000006E-16</c:v>
                </c:pt>
                <c:pt idx="5422" formatCode="General">
                  <c:v>0</c:v>
                </c:pt>
                <c:pt idx="5423" formatCode="General">
                  <c:v>0</c:v>
                </c:pt>
                <c:pt idx="5424" formatCode="General">
                  <c:v>0</c:v>
                </c:pt>
                <c:pt idx="5425" formatCode="General">
                  <c:v>0</c:v>
                </c:pt>
                <c:pt idx="5426">
                  <c:v>4.4408921000000003E-16</c:v>
                </c:pt>
                <c:pt idx="5427" formatCode="General">
                  <c:v>0</c:v>
                </c:pt>
                <c:pt idx="5428" formatCode="General">
                  <c:v>0</c:v>
                </c:pt>
                <c:pt idx="5429" formatCode="General">
                  <c:v>0</c:v>
                </c:pt>
                <c:pt idx="5430" formatCode="General">
                  <c:v>0</c:v>
                </c:pt>
                <c:pt idx="5431" formatCode="General">
                  <c:v>0</c:v>
                </c:pt>
                <c:pt idx="5432" formatCode="General">
                  <c:v>0</c:v>
                </c:pt>
                <c:pt idx="5433" formatCode="General">
                  <c:v>0</c:v>
                </c:pt>
                <c:pt idx="5434" formatCode="General">
                  <c:v>0</c:v>
                </c:pt>
                <c:pt idx="5435" formatCode="General">
                  <c:v>0</c:v>
                </c:pt>
                <c:pt idx="5436" formatCode="General">
                  <c:v>0</c:v>
                </c:pt>
                <c:pt idx="5437">
                  <c:v>-4.4408921000000003E-16</c:v>
                </c:pt>
                <c:pt idx="5438">
                  <c:v>4.4408921000000003E-16</c:v>
                </c:pt>
                <c:pt idx="5439" formatCode="General">
                  <c:v>0</c:v>
                </c:pt>
                <c:pt idx="5440" formatCode="General">
                  <c:v>0</c:v>
                </c:pt>
                <c:pt idx="5441" formatCode="General">
                  <c:v>0</c:v>
                </c:pt>
                <c:pt idx="5442" formatCode="General">
                  <c:v>0</c:v>
                </c:pt>
                <c:pt idx="5443" formatCode="General">
                  <c:v>0</c:v>
                </c:pt>
                <c:pt idx="5444" formatCode="General">
                  <c:v>0</c:v>
                </c:pt>
                <c:pt idx="5445">
                  <c:v>4.4408921000000003E-16</c:v>
                </c:pt>
                <c:pt idx="5446" formatCode="General">
                  <c:v>0</c:v>
                </c:pt>
                <c:pt idx="5447" formatCode="General">
                  <c:v>0</c:v>
                </c:pt>
                <c:pt idx="5448" formatCode="General">
                  <c:v>0</c:v>
                </c:pt>
                <c:pt idx="5449" formatCode="General">
                  <c:v>0</c:v>
                </c:pt>
                <c:pt idx="5450" formatCode="General">
                  <c:v>0</c:v>
                </c:pt>
                <c:pt idx="5451">
                  <c:v>-4.4408921000000003E-16</c:v>
                </c:pt>
                <c:pt idx="5452">
                  <c:v>-4.4408921000000003E-16</c:v>
                </c:pt>
                <c:pt idx="5453">
                  <c:v>4.4408921000000003E-16</c:v>
                </c:pt>
                <c:pt idx="5454" formatCode="General">
                  <c:v>0</c:v>
                </c:pt>
                <c:pt idx="5455" formatCode="General">
                  <c:v>0</c:v>
                </c:pt>
                <c:pt idx="5456" formatCode="General">
                  <c:v>0</c:v>
                </c:pt>
                <c:pt idx="5457" formatCode="General">
                  <c:v>0</c:v>
                </c:pt>
                <c:pt idx="5458" formatCode="General">
                  <c:v>0</c:v>
                </c:pt>
                <c:pt idx="5459" formatCode="General">
                  <c:v>0</c:v>
                </c:pt>
                <c:pt idx="5460" formatCode="General">
                  <c:v>0</c:v>
                </c:pt>
                <c:pt idx="5461">
                  <c:v>4.4408921000000003E-16</c:v>
                </c:pt>
                <c:pt idx="5462" formatCode="General">
                  <c:v>0</c:v>
                </c:pt>
                <c:pt idx="5463">
                  <c:v>4.4408921000000003E-16</c:v>
                </c:pt>
                <c:pt idx="5464" formatCode="General">
                  <c:v>0</c:v>
                </c:pt>
                <c:pt idx="5465" formatCode="General">
                  <c:v>0</c:v>
                </c:pt>
                <c:pt idx="5466">
                  <c:v>4.4408921000000003E-16</c:v>
                </c:pt>
                <c:pt idx="5467" formatCode="General">
                  <c:v>0</c:v>
                </c:pt>
                <c:pt idx="5468" formatCode="General">
                  <c:v>0</c:v>
                </c:pt>
                <c:pt idx="5469" formatCode="General">
                  <c:v>0</c:v>
                </c:pt>
                <c:pt idx="5470" formatCode="General">
                  <c:v>0</c:v>
                </c:pt>
                <c:pt idx="5471">
                  <c:v>4.4408921000000003E-16</c:v>
                </c:pt>
                <c:pt idx="5472" formatCode="General">
                  <c:v>0</c:v>
                </c:pt>
                <c:pt idx="5473" formatCode="General">
                  <c:v>0</c:v>
                </c:pt>
                <c:pt idx="5474" formatCode="General">
                  <c:v>0</c:v>
                </c:pt>
                <c:pt idx="5475" formatCode="General">
                  <c:v>0</c:v>
                </c:pt>
                <c:pt idx="5476" formatCode="General">
                  <c:v>0</c:v>
                </c:pt>
                <c:pt idx="5477" formatCode="General">
                  <c:v>0</c:v>
                </c:pt>
                <c:pt idx="5478" formatCode="General">
                  <c:v>0</c:v>
                </c:pt>
                <c:pt idx="5479" formatCode="General">
                  <c:v>0</c:v>
                </c:pt>
                <c:pt idx="5480" formatCode="General">
                  <c:v>0</c:v>
                </c:pt>
                <c:pt idx="5481">
                  <c:v>-4.4408921000000003E-16</c:v>
                </c:pt>
                <c:pt idx="5482">
                  <c:v>4.4408921000000003E-16</c:v>
                </c:pt>
                <c:pt idx="5483" formatCode="General">
                  <c:v>0</c:v>
                </c:pt>
                <c:pt idx="5484" formatCode="General">
                  <c:v>0</c:v>
                </c:pt>
                <c:pt idx="5485" formatCode="General">
                  <c:v>0</c:v>
                </c:pt>
                <c:pt idx="5486" formatCode="General">
                  <c:v>0</c:v>
                </c:pt>
                <c:pt idx="5487" formatCode="General">
                  <c:v>0</c:v>
                </c:pt>
                <c:pt idx="5488" formatCode="General">
                  <c:v>0</c:v>
                </c:pt>
                <c:pt idx="5489" formatCode="General">
                  <c:v>0</c:v>
                </c:pt>
                <c:pt idx="5490">
                  <c:v>4.4408921000000003E-16</c:v>
                </c:pt>
                <c:pt idx="5491">
                  <c:v>4.4408921000000003E-16</c:v>
                </c:pt>
                <c:pt idx="5492">
                  <c:v>-4.4408921000000003E-16</c:v>
                </c:pt>
                <c:pt idx="5493" formatCode="General">
                  <c:v>0</c:v>
                </c:pt>
                <c:pt idx="5494" formatCode="General">
                  <c:v>0</c:v>
                </c:pt>
                <c:pt idx="5495">
                  <c:v>-8.8817842000000006E-16</c:v>
                </c:pt>
                <c:pt idx="5496" formatCode="General">
                  <c:v>0</c:v>
                </c:pt>
                <c:pt idx="5497">
                  <c:v>-4.4408921000000003E-16</c:v>
                </c:pt>
                <c:pt idx="5498" formatCode="General">
                  <c:v>0</c:v>
                </c:pt>
                <c:pt idx="5499" formatCode="General">
                  <c:v>0</c:v>
                </c:pt>
                <c:pt idx="5500" formatCode="General">
                  <c:v>0</c:v>
                </c:pt>
                <c:pt idx="5501">
                  <c:v>-4.4408921000000003E-16</c:v>
                </c:pt>
                <c:pt idx="5502" formatCode="General">
                  <c:v>0</c:v>
                </c:pt>
                <c:pt idx="5503" formatCode="General">
                  <c:v>0</c:v>
                </c:pt>
                <c:pt idx="5504" formatCode="General">
                  <c:v>0</c:v>
                </c:pt>
                <c:pt idx="5505">
                  <c:v>-4.4408921000000003E-16</c:v>
                </c:pt>
                <c:pt idx="5506" formatCode="General">
                  <c:v>0</c:v>
                </c:pt>
                <c:pt idx="5507">
                  <c:v>4.4408921000000003E-16</c:v>
                </c:pt>
                <c:pt idx="5508">
                  <c:v>-4.4408921000000003E-16</c:v>
                </c:pt>
                <c:pt idx="5509" formatCode="General">
                  <c:v>0</c:v>
                </c:pt>
                <c:pt idx="5510" formatCode="General">
                  <c:v>0</c:v>
                </c:pt>
                <c:pt idx="5511" formatCode="General">
                  <c:v>0</c:v>
                </c:pt>
                <c:pt idx="5512" formatCode="General">
                  <c:v>0</c:v>
                </c:pt>
                <c:pt idx="5513" formatCode="General">
                  <c:v>0</c:v>
                </c:pt>
                <c:pt idx="5514" formatCode="General">
                  <c:v>0</c:v>
                </c:pt>
                <c:pt idx="5515" formatCode="General">
                  <c:v>0</c:v>
                </c:pt>
                <c:pt idx="5516" formatCode="General">
                  <c:v>0</c:v>
                </c:pt>
                <c:pt idx="5517" formatCode="General">
                  <c:v>0</c:v>
                </c:pt>
                <c:pt idx="5518">
                  <c:v>-4.4408921000000003E-16</c:v>
                </c:pt>
                <c:pt idx="5519">
                  <c:v>-4.4408921000000003E-16</c:v>
                </c:pt>
                <c:pt idx="5520" formatCode="General">
                  <c:v>0</c:v>
                </c:pt>
                <c:pt idx="5521" formatCode="General">
                  <c:v>0</c:v>
                </c:pt>
                <c:pt idx="5522" formatCode="General">
                  <c:v>0</c:v>
                </c:pt>
                <c:pt idx="5523" formatCode="General">
                  <c:v>0</c:v>
                </c:pt>
                <c:pt idx="5524" formatCode="General">
                  <c:v>0</c:v>
                </c:pt>
                <c:pt idx="5525" formatCode="General">
                  <c:v>0</c:v>
                </c:pt>
                <c:pt idx="5526" formatCode="General">
                  <c:v>0</c:v>
                </c:pt>
                <c:pt idx="5527" formatCode="General">
                  <c:v>0</c:v>
                </c:pt>
                <c:pt idx="5528" formatCode="General">
                  <c:v>0</c:v>
                </c:pt>
                <c:pt idx="5529">
                  <c:v>4.4408921000000003E-16</c:v>
                </c:pt>
                <c:pt idx="5530" formatCode="General">
                  <c:v>0</c:v>
                </c:pt>
                <c:pt idx="5531">
                  <c:v>4.4408921000000003E-16</c:v>
                </c:pt>
                <c:pt idx="5532" formatCode="General">
                  <c:v>0</c:v>
                </c:pt>
                <c:pt idx="5533" formatCode="General">
                  <c:v>0</c:v>
                </c:pt>
                <c:pt idx="5534" formatCode="General">
                  <c:v>0</c:v>
                </c:pt>
                <c:pt idx="5535" formatCode="General">
                  <c:v>0</c:v>
                </c:pt>
                <c:pt idx="5536" formatCode="General">
                  <c:v>0</c:v>
                </c:pt>
                <c:pt idx="5537" formatCode="General">
                  <c:v>0</c:v>
                </c:pt>
                <c:pt idx="5538">
                  <c:v>4.4408921000000003E-16</c:v>
                </c:pt>
                <c:pt idx="5539">
                  <c:v>-4.4408921000000003E-16</c:v>
                </c:pt>
                <c:pt idx="5540" formatCode="General">
                  <c:v>0</c:v>
                </c:pt>
                <c:pt idx="5541" formatCode="General">
                  <c:v>0</c:v>
                </c:pt>
                <c:pt idx="5542" formatCode="General">
                  <c:v>0</c:v>
                </c:pt>
                <c:pt idx="5543" formatCode="General">
                  <c:v>0</c:v>
                </c:pt>
                <c:pt idx="5544">
                  <c:v>4.4408921000000003E-16</c:v>
                </c:pt>
                <c:pt idx="5545" formatCode="General">
                  <c:v>0</c:v>
                </c:pt>
                <c:pt idx="5546" formatCode="General">
                  <c:v>0</c:v>
                </c:pt>
                <c:pt idx="5547" formatCode="General">
                  <c:v>0</c:v>
                </c:pt>
                <c:pt idx="5548" formatCode="General">
                  <c:v>0</c:v>
                </c:pt>
                <c:pt idx="5549" formatCode="General">
                  <c:v>0</c:v>
                </c:pt>
                <c:pt idx="5550" formatCode="General">
                  <c:v>0</c:v>
                </c:pt>
                <c:pt idx="5551" formatCode="General">
                  <c:v>0</c:v>
                </c:pt>
                <c:pt idx="5552" formatCode="General">
                  <c:v>0</c:v>
                </c:pt>
                <c:pt idx="5553">
                  <c:v>-4.4408921000000003E-16</c:v>
                </c:pt>
                <c:pt idx="5554" formatCode="General">
                  <c:v>0</c:v>
                </c:pt>
                <c:pt idx="5555" formatCode="General">
                  <c:v>0</c:v>
                </c:pt>
                <c:pt idx="5556" formatCode="General">
                  <c:v>0</c:v>
                </c:pt>
                <c:pt idx="5557" formatCode="General">
                  <c:v>0</c:v>
                </c:pt>
                <c:pt idx="5558">
                  <c:v>-4.4408921000000003E-16</c:v>
                </c:pt>
                <c:pt idx="5559" formatCode="General">
                  <c:v>0</c:v>
                </c:pt>
                <c:pt idx="5560" formatCode="General">
                  <c:v>0</c:v>
                </c:pt>
                <c:pt idx="5561" formatCode="General">
                  <c:v>0</c:v>
                </c:pt>
                <c:pt idx="5562" formatCode="General">
                  <c:v>0</c:v>
                </c:pt>
                <c:pt idx="5563">
                  <c:v>-4.4408921000000003E-16</c:v>
                </c:pt>
                <c:pt idx="5564">
                  <c:v>-4.4408921000000003E-16</c:v>
                </c:pt>
                <c:pt idx="5565" formatCode="General">
                  <c:v>0</c:v>
                </c:pt>
                <c:pt idx="5566" formatCode="General">
                  <c:v>0</c:v>
                </c:pt>
                <c:pt idx="5567" formatCode="General">
                  <c:v>0</c:v>
                </c:pt>
                <c:pt idx="5568" formatCode="General">
                  <c:v>0</c:v>
                </c:pt>
                <c:pt idx="5569">
                  <c:v>-4.4408921000000003E-16</c:v>
                </c:pt>
                <c:pt idx="5570">
                  <c:v>-4.4408921000000003E-16</c:v>
                </c:pt>
                <c:pt idx="5571" formatCode="General">
                  <c:v>0</c:v>
                </c:pt>
                <c:pt idx="5572" formatCode="General">
                  <c:v>0</c:v>
                </c:pt>
                <c:pt idx="5573" formatCode="General">
                  <c:v>0</c:v>
                </c:pt>
                <c:pt idx="5574" formatCode="General">
                  <c:v>0</c:v>
                </c:pt>
                <c:pt idx="5575" formatCode="General">
                  <c:v>0</c:v>
                </c:pt>
                <c:pt idx="5576" formatCode="General">
                  <c:v>0</c:v>
                </c:pt>
                <c:pt idx="5577" formatCode="General">
                  <c:v>0</c:v>
                </c:pt>
                <c:pt idx="5578" formatCode="General">
                  <c:v>0</c:v>
                </c:pt>
                <c:pt idx="5579" formatCode="General">
                  <c:v>0</c:v>
                </c:pt>
                <c:pt idx="5580">
                  <c:v>-4.4408921000000003E-16</c:v>
                </c:pt>
                <c:pt idx="5581">
                  <c:v>4.4408921000000003E-16</c:v>
                </c:pt>
                <c:pt idx="5582" formatCode="General">
                  <c:v>0</c:v>
                </c:pt>
                <c:pt idx="5583" formatCode="General">
                  <c:v>0</c:v>
                </c:pt>
                <c:pt idx="5584">
                  <c:v>-4.4408921000000003E-16</c:v>
                </c:pt>
                <c:pt idx="5585" formatCode="General">
                  <c:v>0</c:v>
                </c:pt>
                <c:pt idx="5586" formatCode="General">
                  <c:v>0</c:v>
                </c:pt>
                <c:pt idx="5587">
                  <c:v>-4.4408921000000003E-16</c:v>
                </c:pt>
                <c:pt idx="5588" formatCode="General">
                  <c:v>0</c:v>
                </c:pt>
                <c:pt idx="5589" formatCode="General">
                  <c:v>0</c:v>
                </c:pt>
                <c:pt idx="5590" formatCode="General">
                  <c:v>0</c:v>
                </c:pt>
                <c:pt idx="5591" formatCode="General">
                  <c:v>0</c:v>
                </c:pt>
                <c:pt idx="5592" formatCode="General">
                  <c:v>0</c:v>
                </c:pt>
                <c:pt idx="5593" formatCode="General">
                  <c:v>0</c:v>
                </c:pt>
                <c:pt idx="5594">
                  <c:v>4.4408921000000003E-16</c:v>
                </c:pt>
                <c:pt idx="5595" formatCode="General">
                  <c:v>0</c:v>
                </c:pt>
                <c:pt idx="5596" formatCode="General">
                  <c:v>0</c:v>
                </c:pt>
                <c:pt idx="5597">
                  <c:v>4.4408921000000003E-16</c:v>
                </c:pt>
                <c:pt idx="5598" formatCode="General">
                  <c:v>0</c:v>
                </c:pt>
                <c:pt idx="5599" formatCode="General">
                  <c:v>0</c:v>
                </c:pt>
                <c:pt idx="5600" formatCode="General">
                  <c:v>0</c:v>
                </c:pt>
                <c:pt idx="5601" formatCode="General">
                  <c:v>0</c:v>
                </c:pt>
                <c:pt idx="5602" formatCode="General">
                  <c:v>0</c:v>
                </c:pt>
                <c:pt idx="5603">
                  <c:v>4.4408921000000003E-16</c:v>
                </c:pt>
                <c:pt idx="5604" formatCode="General">
                  <c:v>0</c:v>
                </c:pt>
                <c:pt idx="5605">
                  <c:v>-4.4408921000000003E-16</c:v>
                </c:pt>
                <c:pt idx="5606" formatCode="General">
                  <c:v>0</c:v>
                </c:pt>
                <c:pt idx="5607" formatCode="General">
                  <c:v>0</c:v>
                </c:pt>
                <c:pt idx="5608">
                  <c:v>4.4408921000000003E-16</c:v>
                </c:pt>
                <c:pt idx="5609">
                  <c:v>-4.4408921000000003E-16</c:v>
                </c:pt>
                <c:pt idx="5610" formatCode="General">
                  <c:v>0</c:v>
                </c:pt>
                <c:pt idx="5611">
                  <c:v>-4.4408921000000003E-16</c:v>
                </c:pt>
                <c:pt idx="5612" formatCode="General">
                  <c:v>0</c:v>
                </c:pt>
                <c:pt idx="5613" formatCode="General">
                  <c:v>0</c:v>
                </c:pt>
                <c:pt idx="5614" formatCode="General">
                  <c:v>0</c:v>
                </c:pt>
                <c:pt idx="5615" formatCode="General">
                  <c:v>0</c:v>
                </c:pt>
                <c:pt idx="5616" formatCode="General">
                  <c:v>0</c:v>
                </c:pt>
                <c:pt idx="5617" formatCode="General">
                  <c:v>0</c:v>
                </c:pt>
                <c:pt idx="5618" formatCode="General">
                  <c:v>0</c:v>
                </c:pt>
                <c:pt idx="5619" formatCode="General">
                  <c:v>0</c:v>
                </c:pt>
                <c:pt idx="5620" formatCode="General">
                  <c:v>0</c:v>
                </c:pt>
                <c:pt idx="5621">
                  <c:v>-4.4408921000000003E-16</c:v>
                </c:pt>
                <c:pt idx="5622">
                  <c:v>-4.4408921000000003E-16</c:v>
                </c:pt>
                <c:pt idx="5623" formatCode="General">
                  <c:v>0</c:v>
                </c:pt>
                <c:pt idx="5624" formatCode="General">
                  <c:v>0</c:v>
                </c:pt>
                <c:pt idx="5625" formatCode="General">
                  <c:v>0</c:v>
                </c:pt>
                <c:pt idx="5626">
                  <c:v>-4.4408921000000003E-16</c:v>
                </c:pt>
                <c:pt idx="5627" formatCode="General">
                  <c:v>0</c:v>
                </c:pt>
                <c:pt idx="5628" formatCode="General">
                  <c:v>0</c:v>
                </c:pt>
                <c:pt idx="5629" formatCode="General">
                  <c:v>0</c:v>
                </c:pt>
                <c:pt idx="5630" formatCode="General">
                  <c:v>0</c:v>
                </c:pt>
                <c:pt idx="5631" formatCode="General">
                  <c:v>0</c:v>
                </c:pt>
                <c:pt idx="5632" formatCode="General">
                  <c:v>0</c:v>
                </c:pt>
                <c:pt idx="5633">
                  <c:v>-4.4408921000000003E-16</c:v>
                </c:pt>
                <c:pt idx="5634" formatCode="General">
                  <c:v>0</c:v>
                </c:pt>
                <c:pt idx="5635" formatCode="General">
                  <c:v>0</c:v>
                </c:pt>
                <c:pt idx="5636" formatCode="General">
                  <c:v>0</c:v>
                </c:pt>
                <c:pt idx="5637">
                  <c:v>4.4408921000000003E-16</c:v>
                </c:pt>
                <c:pt idx="5638" formatCode="General">
                  <c:v>0</c:v>
                </c:pt>
                <c:pt idx="5639">
                  <c:v>4.4408921000000003E-16</c:v>
                </c:pt>
                <c:pt idx="5640" formatCode="General">
                  <c:v>0</c:v>
                </c:pt>
                <c:pt idx="5641" formatCode="General">
                  <c:v>0</c:v>
                </c:pt>
                <c:pt idx="5642" formatCode="General">
                  <c:v>0</c:v>
                </c:pt>
                <c:pt idx="5643">
                  <c:v>4.4408921000000003E-16</c:v>
                </c:pt>
                <c:pt idx="5644" formatCode="General">
                  <c:v>0</c:v>
                </c:pt>
                <c:pt idx="5645" formatCode="General">
                  <c:v>0</c:v>
                </c:pt>
                <c:pt idx="5646" formatCode="General">
                  <c:v>0</c:v>
                </c:pt>
                <c:pt idx="5647" formatCode="General">
                  <c:v>0</c:v>
                </c:pt>
                <c:pt idx="5648" formatCode="General">
                  <c:v>0</c:v>
                </c:pt>
                <c:pt idx="5649" formatCode="General">
                  <c:v>0</c:v>
                </c:pt>
                <c:pt idx="5650" formatCode="General">
                  <c:v>0</c:v>
                </c:pt>
                <c:pt idx="5651" formatCode="General">
                  <c:v>0</c:v>
                </c:pt>
                <c:pt idx="5652" formatCode="General">
                  <c:v>0</c:v>
                </c:pt>
                <c:pt idx="5653" formatCode="General">
                  <c:v>0</c:v>
                </c:pt>
                <c:pt idx="5654" formatCode="General">
                  <c:v>0</c:v>
                </c:pt>
                <c:pt idx="5655" formatCode="General">
                  <c:v>0</c:v>
                </c:pt>
                <c:pt idx="5656" formatCode="General">
                  <c:v>0</c:v>
                </c:pt>
                <c:pt idx="5657" formatCode="General">
                  <c:v>0</c:v>
                </c:pt>
                <c:pt idx="5658" formatCode="General">
                  <c:v>0</c:v>
                </c:pt>
                <c:pt idx="5659">
                  <c:v>4.4408921000000003E-16</c:v>
                </c:pt>
                <c:pt idx="5660">
                  <c:v>4.4408921000000003E-16</c:v>
                </c:pt>
                <c:pt idx="5661">
                  <c:v>4.4408921000000003E-16</c:v>
                </c:pt>
                <c:pt idx="5662" formatCode="General">
                  <c:v>0</c:v>
                </c:pt>
                <c:pt idx="5663" formatCode="General">
                  <c:v>0</c:v>
                </c:pt>
                <c:pt idx="5664" formatCode="General">
                  <c:v>0</c:v>
                </c:pt>
                <c:pt idx="5665" formatCode="General">
                  <c:v>0</c:v>
                </c:pt>
                <c:pt idx="5666" formatCode="General">
                  <c:v>0</c:v>
                </c:pt>
                <c:pt idx="5667" formatCode="General">
                  <c:v>0</c:v>
                </c:pt>
                <c:pt idx="5668">
                  <c:v>4.4408921000000003E-16</c:v>
                </c:pt>
                <c:pt idx="5669" formatCode="General">
                  <c:v>0</c:v>
                </c:pt>
                <c:pt idx="5670" formatCode="General">
                  <c:v>0</c:v>
                </c:pt>
                <c:pt idx="5671" formatCode="General">
                  <c:v>0</c:v>
                </c:pt>
                <c:pt idx="5672" formatCode="General">
                  <c:v>0</c:v>
                </c:pt>
                <c:pt idx="5673" formatCode="General">
                  <c:v>0</c:v>
                </c:pt>
                <c:pt idx="5674" formatCode="General">
                  <c:v>0</c:v>
                </c:pt>
                <c:pt idx="5675" formatCode="General">
                  <c:v>0</c:v>
                </c:pt>
                <c:pt idx="5676" formatCode="General">
                  <c:v>0</c:v>
                </c:pt>
                <c:pt idx="5677" formatCode="General">
                  <c:v>0</c:v>
                </c:pt>
                <c:pt idx="5678">
                  <c:v>-4.4408921000000003E-16</c:v>
                </c:pt>
                <c:pt idx="5679" formatCode="General">
                  <c:v>0</c:v>
                </c:pt>
                <c:pt idx="5680">
                  <c:v>-4.4408921000000003E-16</c:v>
                </c:pt>
                <c:pt idx="5681" formatCode="General">
                  <c:v>0</c:v>
                </c:pt>
                <c:pt idx="5682" formatCode="General">
                  <c:v>0</c:v>
                </c:pt>
                <c:pt idx="5683" formatCode="General">
                  <c:v>0</c:v>
                </c:pt>
                <c:pt idx="5684" formatCode="General">
                  <c:v>0</c:v>
                </c:pt>
                <c:pt idx="5685" formatCode="General">
                  <c:v>0</c:v>
                </c:pt>
                <c:pt idx="5686" formatCode="General">
                  <c:v>0</c:v>
                </c:pt>
                <c:pt idx="5687" formatCode="General">
                  <c:v>0</c:v>
                </c:pt>
                <c:pt idx="5688" formatCode="General">
                  <c:v>0</c:v>
                </c:pt>
                <c:pt idx="5689">
                  <c:v>-4.4408921000000003E-16</c:v>
                </c:pt>
                <c:pt idx="5690" formatCode="General">
                  <c:v>0</c:v>
                </c:pt>
                <c:pt idx="5691">
                  <c:v>4.4408921000000003E-16</c:v>
                </c:pt>
                <c:pt idx="5692" formatCode="General">
                  <c:v>0</c:v>
                </c:pt>
                <c:pt idx="5693">
                  <c:v>-4.4408921000000003E-16</c:v>
                </c:pt>
                <c:pt idx="5694">
                  <c:v>4.4408921000000003E-16</c:v>
                </c:pt>
                <c:pt idx="5695">
                  <c:v>4.4408921000000003E-16</c:v>
                </c:pt>
                <c:pt idx="5696" formatCode="General">
                  <c:v>0</c:v>
                </c:pt>
                <c:pt idx="5697" formatCode="General">
                  <c:v>0</c:v>
                </c:pt>
                <c:pt idx="5698" formatCode="General">
                  <c:v>0</c:v>
                </c:pt>
                <c:pt idx="5699" formatCode="General">
                  <c:v>0</c:v>
                </c:pt>
                <c:pt idx="5700" formatCode="General">
                  <c:v>0</c:v>
                </c:pt>
                <c:pt idx="5701" formatCode="General">
                  <c:v>0</c:v>
                </c:pt>
                <c:pt idx="5702" formatCode="General">
                  <c:v>0</c:v>
                </c:pt>
                <c:pt idx="5703" formatCode="General">
                  <c:v>0</c:v>
                </c:pt>
                <c:pt idx="5704" formatCode="General">
                  <c:v>0</c:v>
                </c:pt>
                <c:pt idx="5705">
                  <c:v>-4.4408921000000003E-16</c:v>
                </c:pt>
                <c:pt idx="5706" formatCode="General">
                  <c:v>0</c:v>
                </c:pt>
                <c:pt idx="5707" formatCode="General">
                  <c:v>0</c:v>
                </c:pt>
                <c:pt idx="5708">
                  <c:v>4.4408921000000003E-16</c:v>
                </c:pt>
                <c:pt idx="5709" formatCode="General">
                  <c:v>0</c:v>
                </c:pt>
                <c:pt idx="5710">
                  <c:v>-4.4408921000000003E-16</c:v>
                </c:pt>
                <c:pt idx="5711" formatCode="General">
                  <c:v>0</c:v>
                </c:pt>
                <c:pt idx="5712">
                  <c:v>-4.4408921000000003E-16</c:v>
                </c:pt>
                <c:pt idx="5713" formatCode="General">
                  <c:v>0</c:v>
                </c:pt>
                <c:pt idx="5714" formatCode="General">
                  <c:v>0</c:v>
                </c:pt>
                <c:pt idx="5715">
                  <c:v>-4.4408921000000003E-16</c:v>
                </c:pt>
                <c:pt idx="5716" formatCode="General">
                  <c:v>0</c:v>
                </c:pt>
                <c:pt idx="5717" formatCode="General">
                  <c:v>0</c:v>
                </c:pt>
                <c:pt idx="5718" formatCode="General">
                  <c:v>0</c:v>
                </c:pt>
                <c:pt idx="5719" formatCode="General">
                  <c:v>0</c:v>
                </c:pt>
                <c:pt idx="5720" formatCode="General">
                  <c:v>0</c:v>
                </c:pt>
                <c:pt idx="5721">
                  <c:v>4.4408921000000003E-16</c:v>
                </c:pt>
                <c:pt idx="5722" formatCode="General">
                  <c:v>0</c:v>
                </c:pt>
                <c:pt idx="5723" formatCode="General">
                  <c:v>0</c:v>
                </c:pt>
                <c:pt idx="5724" formatCode="General">
                  <c:v>0</c:v>
                </c:pt>
                <c:pt idx="5725" formatCode="General">
                  <c:v>0</c:v>
                </c:pt>
                <c:pt idx="5726" formatCode="General">
                  <c:v>0</c:v>
                </c:pt>
                <c:pt idx="5727" formatCode="General">
                  <c:v>0</c:v>
                </c:pt>
                <c:pt idx="5728" formatCode="General">
                  <c:v>0</c:v>
                </c:pt>
                <c:pt idx="5729" formatCode="General">
                  <c:v>0</c:v>
                </c:pt>
                <c:pt idx="5730">
                  <c:v>4.4408921000000003E-16</c:v>
                </c:pt>
                <c:pt idx="5731" formatCode="General">
                  <c:v>0</c:v>
                </c:pt>
                <c:pt idx="5732" formatCode="General">
                  <c:v>0</c:v>
                </c:pt>
                <c:pt idx="5733" formatCode="General">
                  <c:v>0</c:v>
                </c:pt>
                <c:pt idx="5734" formatCode="General">
                  <c:v>0</c:v>
                </c:pt>
                <c:pt idx="5735" formatCode="General">
                  <c:v>0</c:v>
                </c:pt>
                <c:pt idx="5736" formatCode="General">
                  <c:v>0</c:v>
                </c:pt>
                <c:pt idx="5737" formatCode="General">
                  <c:v>0</c:v>
                </c:pt>
                <c:pt idx="5738" formatCode="General">
                  <c:v>0</c:v>
                </c:pt>
                <c:pt idx="5739" formatCode="General">
                  <c:v>0</c:v>
                </c:pt>
                <c:pt idx="5740" formatCode="General">
                  <c:v>0</c:v>
                </c:pt>
                <c:pt idx="5741" formatCode="General">
                  <c:v>0</c:v>
                </c:pt>
                <c:pt idx="5742">
                  <c:v>4.4408921000000003E-16</c:v>
                </c:pt>
                <c:pt idx="5743" formatCode="General">
                  <c:v>0</c:v>
                </c:pt>
                <c:pt idx="5744" formatCode="General">
                  <c:v>0</c:v>
                </c:pt>
                <c:pt idx="5745" formatCode="General">
                  <c:v>0</c:v>
                </c:pt>
                <c:pt idx="5746" formatCode="General">
                  <c:v>0</c:v>
                </c:pt>
                <c:pt idx="5747" formatCode="General">
                  <c:v>0</c:v>
                </c:pt>
                <c:pt idx="5748">
                  <c:v>4.4408921000000003E-16</c:v>
                </c:pt>
                <c:pt idx="5749">
                  <c:v>4.4408921000000003E-16</c:v>
                </c:pt>
                <c:pt idx="5750" formatCode="General">
                  <c:v>0</c:v>
                </c:pt>
                <c:pt idx="5751">
                  <c:v>-4.4408921000000003E-16</c:v>
                </c:pt>
                <c:pt idx="5752" formatCode="General">
                  <c:v>0</c:v>
                </c:pt>
                <c:pt idx="5753" formatCode="General">
                  <c:v>0</c:v>
                </c:pt>
                <c:pt idx="5754" formatCode="General">
                  <c:v>0</c:v>
                </c:pt>
                <c:pt idx="5755" formatCode="General">
                  <c:v>0</c:v>
                </c:pt>
                <c:pt idx="5756">
                  <c:v>4.4408921000000003E-16</c:v>
                </c:pt>
                <c:pt idx="5757" formatCode="General">
                  <c:v>0</c:v>
                </c:pt>
                <c:pt idx="5758" formatCode="General">
                  <c:v>0</c:v>
                </c:pt>
                <c:pt idx="5759" formatCode="General">
                  <c:v>0</c:v>
                </c:pt>
                <c:pt idx="5760" formatCode="General">
                  <c:v>0</c:v>
                </c:pt>
                <c:pt idx="5761">
                  <c:v>-4.4408921000000003E-16</c:v>
                </c:pt>
                <c:pt idx="5762" formatCode="General">
                  <c:v>0</c:v>
                </c:pt>
                <c:pt idx="5763" formatCode="General">
                  <c:v>0</c:v>
                </c:pt>
                <c:pt idx="5764" formatCode="General">
                  <c:v>0</c:v>
                </c:pt>
                <c:pt idx="5765" formatCode="General">
                  <c:v>0</c:v>
                </c:pt>
                <c:pt idx="5766" formatCode="General">
                  <c:v>0</c:v>
                </c:pt>
                <c:pt idx="5767" formatCode="General">
                  <c:v>0</c:v>
                </c:pt>
                <c:pt idx="5768" formatCode="General">
                  <c:v>0</c:v>
                </c:pt>
                <c:pt idx="5769" formatCode="General">
                  <c:v>0</c:v>
                </c:pt>
                <c:pt idx="5770" formatCode="General">
                  <c:v>0</c:v>
                </c:pt>
                <c:pt idx="5771">
                  <c:v>8.8817842000000006E-16</c:v>
                </c:pt>
                <c:pt idx="5772" formatCode="General">
                  <c:v>0</c:v>
                </c:pt>
                <c:pt idx="5773">
                  <c:v>-4.4408921000000003E-16</c:v>
                </c:pt>
                <c:pt idx="5774">
                  <c:v>-4.4408921000000003E-16</c:v>
                </c:pt>
                <c:pt idx="5775" formatCode="General">
                  <c:v>0</c:v>
                </c:pt>
                <c:pt idx="5776">
                  <c:v>-4.4408921000000003E-16</c:v>
                </c:pt>
                <c:pt idx="5777" formatCode="General">
                  <c:v>0</c:v>
                </c:pt>
                <c:pt idx="5778" formatCode="General">
                  <c:v>0</c:v>
                </c:pt>
                <c:pt idx="5779" formatCode="General">
                  <c:v>0</c:v>
                </c:pt>
                <c:pt idx="5780" formatCode="General">
                  <c:v>0</c:v>
                </c:pt>
                <c:pt idx="5781" formatCode="General">
                  <c:v>0</c:v>
                </c:pt>
                <c:pt idx="5782" formatCode="General">
                  <c:v>0</c:v>
                </c:pt>
                <c:pt idx="5783" formatCode="General">
                  <c:v>0</c:v>
                </c:pt>
                <c:pt idx="5784" formatCode="General">
                  <c:v>0</c:v>
                </c:pt>
                <c:pt idx="5785" formatCode="General">
                  <c:v>0</c:v>
                </c:pt>
                <c:pt idx="5786" formatCode="General">
                  <c:v>0</c:v>
                </c:pt>
                <c:pt idx="5787" formatCode="General">
                  <c:v>0</c:v>
                </c:pt>
                <c:pt idx="5788">
                  <c:v>4.4408921000000003E-16</c:v>
                </c:pt>
                <c:pt idx="5789" formatCode="General">
                  <c:v>0</c:v>
                </c:pt>
                <c:pt idx="5790" formatCode="General">
                  <c:v>0</c:v>
                </c:pt>
                <c:pt idx="5791" formatCode="General">
                  <c:v>0</c:v>
                </c:pt>
                <c:pt idx="5792">
                  <c:v>-4.4408921000000003E-16</c:v>
                </c:pt>
                <c:pt idx="5793" formatCode="General">
                  <c:v>0</c:v>
                </c:pt>
                <c:pt idx="5794">
                  <c:v>4.4408921000000003E-16</c:v>
                </c:pt>
                <c:pt idx="5795">
                  <c:v>4.4408921000000003E-16</c:v>
                </c:pt>
                <c:pt idx="5796" formatCode="General">
                  <c:v>0</c:v>
                </c:pt>
                <c:pt idx="5797" formatCode="General">
                  <c:v>0</c:v>
                </c:pt>
                <c:pt idx="5798">
                  <c:v>-4.4408921000000003E-16</c:v>
                </c:pt>
                <c:pt idx="5799" formatCode="General">
                  <c:v>0</c:v>
                </c:pt>
                <c:pt idx="5800" formatCode="General">
                  <c:v>0</c:v>
                </c:pt>
                <c:pt idx="5801" formatCode="General">
                  <c:v>0</c:v>
                </c:pt>
                <c:pt idx="5802">
                  <c:v>-4.4408921000000003E-16</c:v>
                </c:pt>
                <c:pt idx="5803">
                  <c:v>-4.4408921000000003E-16</c:v>
                </c:pt>
                <c:pt idx="5804" formatCode="General">
                  <c:v>0</c:v>
                </c:pt>
                <c:pt idx="5805">
                  <c:v>4.4408921000000003E-16</c:v>
                </c:pt>
                <c:pt idx="5806">
                  <c:v>-4.4408921000000003E-16</c:v>
                </c:pt>
                <c:pt idx="5807" formatCode="General">
                  <c:v>0</c:v>
                </c:pt>
                <c:pt idx="5808" formatCode="General">
                  <c:v>0</c:v>
                </c:pt>
                <c:pt idx="5809" formatCode="General">
                  <c:v>0</c:v>
                </c:pt>
                <c:pt idx="5810" formatCode="General">
                  <c:v>0</c:v>
                </c:pt>
                <c:pt idx="5811" formatCode="General">
                  <c:v>0</c:v>
                </c:pt>
                <c:pt idx="5812" formatCode="General">
                  <c:v>0</c:v>
                </c:pt>
                <c:pt idx="5813" formatCode="General">
                  <c:v>0</c:v>
                </c:pt>
                <c:pt idx="5814" formatCode="General">
                  <c:v>0</c:v>
                </c:pt>
                <c:pt idx="5815" formatCode="General">
                  <c:v>0</c:v>
                </c:pt>
                <c:pt idx="5816" formatCode="General">
                  <c:v>0</c:v>
                </c:pt>
                <c:pt idx="5817" formatCode="General">
                  <c:v>0</c:v>
                </c:pt>
                <c:pt idx="5818">
                  <c:v>4.4408921000000003E-16</c:v>
                </c:pt>
                <c:pt idx="5819" formatCode="General">
                  <c:v>0</c:v>
                </c:pt>
                <c:pt idx="5820" formatCode="General">
                  <c:v>0</c:v>
                </c:pt>
                <c:pt idx="5821" formatCode="General">
                  <c:v>0</c:v>
                </c:pt>
                <c:pt idx="5822">
                  <c:v>4.4408921000000003E-16</c:v>
                </c:pt>
                <c:pt idx="5823" formatCode="General">
                  <c:v>0</c:v>
                </c:pt>
                <c:pt idx="5824">
                  <c:v>-4.4408921000000003E-16</c:v>
                </c:pt>
                <c:pt idx="5825" formatCode="General">
                  <c:v>0</c:v>
                </c:pt>
                <c:pt idx="5826">
                  <c:v>4.4408921000000003E-16</c:v>
                </c:pt>
                <c:pt idx="5827" formatCode="General">
                  <c:v>0</c:v>
                </c:pt>
                <c:pt idx="5828">
                  <c:v>4.4408921000000003E-16</c:v>
                </c:pt>
                <c:pt idx="5829" formatCode="General">
                  <c:v>0</c:v>
                </c:pt>
                <c:pt idx="5830" formatCode="General">
                  <c:v>0</c:v>
                </c:pt>
                <c:pt idx="5831" formatCode="General">
                  <c:v>0</c:v>
                </c:pt>
                <c:pt idx="5832" formatCode="General">
                  <c:v>0</c:v>
                </c:pt>
                <c:pt idx="5833">
                  <c:v>4.4408921000000003E-16</c:v>
                </c:pt>
                <c:pt idx="5834" formatCode="General">
                  <c:v>0</c:v>
                </c:pt>
                <c:pt idx="5835" formatCode="General">
                  <c:v>0</c:v>
                </c:pt>
                <c:pt idx="5836" formatCode="General">
                  <c:v>0</c:v>
                </c:pt>
                <c:pt idx="5837" formatCode="General">
                  <c:v>0</c:v>
                </c:pt>
                <c:pt idx="5838" formatCode="General">
                  <c:v>0</c:v>
                </c:pt>
                <c:pt idx="5839" formatCode="General">
                  <c:v>0</c:v>
                </c:pt>
                <c:pt idx="5840">
                  <c:v>-4.4408921000000003E-16</c:v>
                </c:pt>
                <c:pt idx="5841" formatCode="General">
                  <c:v>0</c:v>
                </c:pt>
                <c:pt idx="5842">
                  <c:v>4.4408921000000003E-16</c:v>
                </c:pt>
                <c:pt idx="5843" formatCode="General">
                  <c:v>0</c:v>
                </c:pt>
                <c:pt idx="5844" formatCode="General">
                  <c:v>0</c:v>
                </c:pt>
                <c:pt idx="5845" formatCode="General">
                  <c:v>0</c:v>
                </c:pt>
                <c:pt idx="5846" formatCode="General">
                  <c:v>0</c:v>
                </c:pt>
                <c:pt idx="5847" formatCode="General">
                  <c:v>0</c:v>
                </c:pt>
                <c:pt idx="5848" formatCode="General">
                  <c:v>0</c:v>
                </c:pt>
                <c:pt idx="5849">
                  <c:v>-4.4408921000000003E-16</c:v>
                </c:pt>
                <c:pt idx="5850" formatCode="General">
                  <c:v>0</c:v>
                </c:pt>
                <c:pt idx="5851" formatCode="General">
                  <c:v>0</c:v>
                </c:pt>
                <c:pt idx="5852" formatCode="General">
                  <c:v>0</c:v>
                </c:pt>
                <c:pt idx="5853">
                  <c:v>-4.4408921000000003E-16</c:v>
                </c:pt>
                <c:pt idx="5854" formatCode="General">
                  <c:v>0</c:v>
                </c:pt>
                <c:pt idx="5855" formatCode="General">
                  <c:v>0</c:v>
                </c:pt>
                <c:pt idx="5856" formatCode="General">
                  <c:v>0</c:v>
                </c:pt>
                <c:pt idx="5857" formatCode="General">
                  <c:v>0</c:v>
                </c:pt>
                <c:pt idx="5858" formatCode="General">
                  <c:v>0</c:v>
                </c:pt>
                <c:pt idx="5859" formatCode="General">
                  <c:v>0</c:v>
                </c:pt>
                <c:pt idx="5860" formatCode="General">
                  <c:v>0</c:v>
                </c:pt>
                <c:pt idx="5861" formatCode="General">
                  <c:v>0</c:v>
                </c:pt>
                <c:pt idx="5862">
                  <c:v>4.4408921000000003E-16</c:v>
                </c:pt>
                <c:pt idx="5863" formatCode="General">
                  <c:v>0</c:v>
                </c:pt>
                <c:pt idx="5864">
                  <c:v>-4.4408921000000003E-16</c:v>
                </c:pt>
                <c:pt idx="5865">
                  <c:v>-4.4408921000000003E-16</c:v>
                </c:pt>
                <c:pt idx="5866" formatCode="General">
                  <c:v>0</c:v>
                </c:pt>
                <c:pt idx="5867" formatCode="General">
                  <c:v>0</c:v>
                </c:pt>
                <c:pt idx="5868" formatCode="General">
                  <c:v>0</c:v>
                </c:pt>
                <c:pt idx="5869" formatCode="General">
                  <c:v>0</c:v>
                </c:pt>
                <c:pt idx="5870" formatCode="General">
                  <c:v>0</c:v>
                </c:pt>
                <c:pt idx="5871" formatCode="General">
                  <c:v>0</c:v>
                </c:pt>
                <c:pt idx="5872" formatCode="General">
                  <c:v>0</c:v>
                </c:pt>
                <c:pt idx="5873" formatCode="General">
                  <c:v>0</c:v>
                </c:pt>
                <c:pt idx="5874">
                  <c:v>4.4408921000000003E-16</c:v>
                </c:pt>
                <c:pt idx="5875" formatCode="General">
                  <c:v>0</c:v>
                </c:pt>
                <c:pt idx="5876" formatCode="General">
                  <c:v>0</c:v>
                </c:pt>
                <c:pt idx="5877">
                  <c:v>-4.4408921000000003E-16</c:v>
                </c:pt>
                <c:pt idx="5878" formatCode="General">
                  <c:v>0</c:v>
                </c:pt>
                <c:pt idx="5879" formatCode="General">
                  <c:v>0</c:v>
                </c:pt>
                <c:pt idx="5880" formatCode="General">
                  <c:v>0</c:v>
                </c:pt>
                <c:pt idx="5881" formatCode="General">
                  <c:v>0</c:v>
                </c:pt>
                <c:pt idx="5882" formatCode="General">
                  <c:v>0</c:v>
                </c:pt>
                <c:pt idx="5883" formatCode="General">
                  <c:v>0</c:v>
                </c:pt>
                <c:pt idx="5884" formatCode="General">
                  <c:v>0</c:v>
                </c:pt>
                <c:pt idx="5885" formatCode="General">
                  <c:v>0</c:v>
                </c:pt>
                <c:pt idx="5886">
                  <c:v>-4.4408921000000003E-16</c:v>
                </c:pt>
                <c:pt idx="5887" formatCode="General">
                  <c:v>0</c:v>
                </c:pt>
                <c:pt idx="5888" formatCode="General">
                  <c:v>0</c:v>
                </c:pt>
                <c:pt idx="5889" formatCode="General">
                  <c:v>0</c:v>
                </c:pt>
                <c:pt idx="5890" formatCode="General">
                  <c:v>0</c:v>
                </c:pt>
                <c:pt idx="5891">
                  <c:v>4.4408921000000003E-16</c:v>
                </c:pt>
                <c:pt idx="5892" formatCode="General">
                  <c:v>0</c:v>
                </c:pt>
                <c:pt idx="5893" formatCode="General">
                  <c:v>0</c:v>
                </c:pt>
                <c:pt idx="5894" formatCode="General">
                  <c:v>0</c:v>
                </c:pt>
                <c:pt idx="5895">
                  <c:v>4.4408921000000003E-16</c:v>
                </c:pt>
                <c:pt idx="5896" formatCode="General">
                  <c:v>0</c:v>
                </c:pt>
                <c:pt idx="5897">
                  <c:v>4.4408921000000003E-16</c:v>
                </c:pt>
                <c:pt idx="5898" formatCode="General">
                  <c:v>0</c:v>
                </c:pt>
                <c:pt idx="5899" formatCode="General">
                  <c:v>0</c:v>
                </c:pt>
                <c:pt idx="5900" formatCode="General">
                  <c:v>0</c:v>
                </c:pt>
                <c:pt idx="5901" formatCode="General">
                  <c:v>0</c:v>
                </c:pt>
                <c:pt idx="5902">
                  <c:v>-4.4408921000000003E-16</c:v>
                </c:pt>
                <c:pt idx="5903" formatCode="General">
                  <c:v>0</c:v>
                </c:pt>
                <c:pt idx="5904">
                  <c:v>-8.8817842000000006E-16</c:v>
                </c:pt>
                <c:pt idx="5905">
                  <c:v>-4.4408921000000003E-16</c:v>
                </c:pt>
                <c:pt idx="5906">
                  <c:v>4.4408921000000003E-16</c:v>
                </c:pt>
                <c:pt idx="5907">
                  <c:v>-4.4408921000000003E-16</c:v>
                </c:pt>
                <c:pt idx="5908" formatCode="General">
                  <c:v>0</c:v>
                </c:pt>
                <c:pt idx="5909">
                  <c:v>-4.4408921000000003E-16</c:v>
                </c:pt>
                <c:pt idx="5910">
                  <c:v>4.4408921000000003E-16</c:v>
                </c:pt>
                <c:pt idx="5911" formatCode="General">
                  <c:v>0</c:v>
                </c:pt>
                <c:pt idx="5912">
                  <c:v>4.4408921000000003E-16</c:v>
                </c:pt>
                <c:pt idx="5913" formatCode="General">
                  <c:v>0</c:v>
                </c:pt>
                <c:pt idx="5914" formatCode="General">
                  <c:v>0</c:v>
                </c:pt>
                <c:pt idx="5915" formatCode="General">
                  <c:v>0</c:v>
                </c:pt>
                <c:pt idx="5916" formatCode="General">
                  <c:v>0</c:v>
                </c:pt>
                <c:pt idx="5917" formatCode="General">
                  <c:v>0</c:v>
                </c:pt>
                <c:pt idx="5918" formatCode="General">
                  <c:v>0</c:v>
                </c:pt>
                <c:pt idx="5919" formatCode="General">
                  <c:v>0</c:v>
                </c:pt>
                <c:pt idx="5920">
                  <c:v>-4.4408921000000003E-16</c:v>
                </c:pt>
                <c:pt idx="5921" formatCode="General">
                  <c:v>0</c:v>
                </c:pt>
                <c:pt idx="5922" formatCode="General">
                  <c:v>0</c:v>
                </c:pt>
                <c:pt idx="5923" formatCode="General">
                  <c:v>0</c:v>
                </c:pt>
                <c:pt idx="5924" formatCode="General">
                  <c:v>0</c:v>
                </c:pt>
                <c:pt idx="5925" formatCode="General">
                  <c:v>0</c:v>
                </c:pt>
                <c:pt idx="5926" formatCode="General">
                  <c:v>0</c:v>
                </c:pt>
                <c:pt idx="5927" formatCode="General">
                  <c:v>0</c:v>
                </c:pt>
                <c:pt idx="5928" formatCode="General">
                  <c:v>0</c:v>
                </c:pt>
                <c:pt idx="5929">
                  <c:v>-4.4408921000000003E-16</c:v>
                </c:pt>
                <c:pt idx="5930">
                  <c:v>4.4408921000000003E-16</c:v>
                </c:pt>
                <c:pt idx="5931" formatCode="General">
                  <c:v>0</c:v>
                </c:pt>
                <c:pt idx="5932" formatCode="General">
                  <c:v>0</c:v>
                </c:pt>
                <c:pt idx="5933" formatCode="General">
                  <c:v>0</c:v>
                </c:pt>
                <c:pt idx="5934" formatCode="General">
                  <c:v>0</c:v>
                </c:pt>
                <c:pt idx="5935" formatCode="General">
                  <c:v>0</c:v>
                </c:pt>
                <c:pt idx="5936" formatCode="General">
                  <c:v>0</c:v>
                </c:pt>
                <c:pt idx="5937">
                  <c:v>4.4408921000000003E-16</c:v>
                </c:pt>
                <c:pt idx="5938" formatCode="General">
                  <c:v>0</c:v>
                </c:pt>
                <c:pt idx="5939" formatCode="General">
                  <c:v>0</c:v>
                </c:pt>
                <c:pt idx="5940" formatCode="General">
                  <c:v>0</c:v>
                </c:pt>
                <c:pt idx="5941" formatCode="General">
                  <c:v>0</c:v>
                </c:pt>
                <c:pt idx="5942" formatCode="General">
                  <c:v>0</c:v>
                </c:pt>
                <c:pt idx="5943" formatCode="General">
                  <c:v>0</c:v>
                </c:pt>
                <c:pt idx="5944" formatCode="General">
                  <c:v>0</c:v>
                </c:pt>
                <c:pt idx="5945" formatCode="General">
                  <c:v>0</c:v>
                </c:pt>
                <c:pt idx="5946">
                  <c:v>4.4408921000000003E-16</c:v>
                </c:pt>
                <c:pt idx="5947" formatCode="General">
                  <c:v>0</c:v>
                </c:pt>
                <c:pt idx="5948" formatCode="General">
                  <c:v>0</c:v>
                </c:pt>
                <c:pt idx="5949" formatCode="General">
                  <c:v>0</c:v>
                </c:pt>
                <c:pt idx="5950" formatCode="General">
                  <c:v>0</c:v>
                </c:pt>
                <c:pt idx="5951" formatCode="General">
                  <c:v>0</c:v>
                </c:pt>
                <c:pt idx="5952">
                  <c:v>4.4408921000000003E-16</c:v>
                </c:pt>
                <c:pt idx="5953" formatCode="General">
                  <c:v>0</c:v>
                </c:pt>
                <c:pt idx="5954" formatCode="General">
                  <c:v>0</c:v>
                </c:pt>
                <c:pt idx="5955" formatCode="General">
                  <c:v>0</c:v>
                </c:pt>
                <c:pt idx="5956" formatCode="General">
                  <c:v>0</c:v>
                </c:pt>
                <c:pt idx="5957">
                  <c:v>4.4408921000000003E-16</c:v>
                </c:pt>
                <c:pt idx="5958" formatCode="General">
                  <c:v>0</c:v>
                </c:pt>
                <c:pt idx="5959" formatCode="General">
                  <c:v>0</c:v>
                </c:pt>
                <c:pt idx="5960" formatCode="General">
                  <c:v>0</c:v>
                </c:pt>
                <c:pt idx="5961" formatCode="General">
                  <c:v>0</c:v>
                </c:pt>
                <c:pt idx="5962">
                  <c:v>4.4408921000000003E-16</c:v>
                </c:pt>
                <c:pt idx="5963" formatCode="General">
                  <c:v>0</c:v>
                </c:pt>
                <c:pt idx="5964" formatCode="General">
                  <c:v>0</c:v>
                </c:pt>
                <c:pt idx="5965" formatCode="General">
                  <c:v>0</c:v>
                </c:pt>
                <c:pt idx="5966" formatCode="General">
                  <c:v>0</c:v>
                </c:pt>
                <c:pt idx="5967" formatCode="General">
                  <c:v>0</c:v>
                </c:pt>
                <c:pt idx="5968" formatCode="General">
                  <c:v>0</c:v>
                </c:pt>
                <c:pt idx="5969" formatCode="General">
                  <c:v>0</c:v>
                </c:pt>
                <c:pt idx="5970" formatCode="General">
                  <c:v>0</c:v>
                </c:pt>
                <c:pt idx="5971" formatCode="General">
                  <c:v>0</c:v>
                </c:pt>
                <c:pt idx="5972" formatCode="General">
                  <c:v>0</c:v>
                </c:pt>
                <c:pt idx="5973" formatCode="General">
                  <c:v>0</c:v>
                </c:pt>
                <c:pt idx="5974" formatCode="General">
                  <c:v>0</c:v>
                </c:pt>
                <c:pt idx="5975">
                  <c:v>-4.4408921000000003E-16</c:v>
                </c:pt>
                <c:pt idx="5976" formatCode="General">
                  <c:v>0</c:v>
                </c:pt>
                <c:pt idx="5977" formatCode="General">
                  <c:v>0</c:v>
                </c:pt>
                <c:pt idx="5978" formatCode="General">
                  <c:v>0</c:v>
                </c:pt>
                <c:pt idx="5979" formatCode="General">
                  <c:v>0</c:v>
                </c:pt>
                <c:pt idx="5980">
                  <c:v>8.8817842000000006E-16</c:v>
                </c:pt>
                <c:pt idx="5981" formatCode="General">
                  <c:v>0</c:v>
                </c:pt>
                <c:pt idx="5982">
                  <c:v>4.4408921000000003E-16</c:v>
                </c:pt>
                <c:pt idx="5983">
                  <c:v>-4.4408921000000003E-16</c:v>
                </c:pt>
                <c:pt idx="5984">
                  <c:v>-4.4408921000000003E-16</c:v>
                </c:pt>
                <c:pt idx="5985" formatCode="General">
                  <c:v>0</c:v>
                </c:pt>
                <c:pt idx="5986" formatCode="General">
                  <c:v>0</c:v>
                </c:pt>
                <c:pt idx="5987" formatCode="General">
                  <c:v>0</c:v>
                </c:pt>
                <c:pt idx="5988" formatCode="General">
                  <c:v>0</c:v>
                </c:pt>
                <c:pt idx="5989">
                  <c:v>-4.4408921000000003E-16</c:v>
                </c:pt>
                <c:pt idx="5990" formatCode="General">
                  <c:v>0</c:v>
                </c:pt>
                <c:pt idx="5991">
                  <c:v>4.4408921000000003E-16</c:v>
                </c:pt>
                <c:pt idx="5992" formatCode="General">
                  <c:v>0</c:v>
                </c:pt>
                <c:pt idx="5993" formatCode="General">
                  <c:v>0</c:v>
                </c:pt>
                <c:pt idx="5994" formatCode="General">
                  <c:v>0</c:v>
                </c:pt>
                <c:pt idx="5995" formatCode="General">
                  <c:v>0</c:v>
                </c:pt>
                <c:pt idx="5996" formatCode="General">
                  <c:v>0</c:v>
                </c:pt>
                <c:pt idx="5997" formatCode="General">
                  <c:v>0</c:v>
                </c:pt>
                <c:pt idx="5998" formatCode="General">
                  <c:v>0</c:v>
                </c:pt>
                <c:pt idx="5999">
                  <c:v>-4.4408921000000003E-16</c:v>
                </c:pt>
                <c:pt idx="6000" formatCode="General">
                  <c:v>0</c:v>
                </c:pt>
                <c:pt idx="6001" formatCode="General">
                  <c:v>0</c:v>
                </c:pt>
                <c:pt idx="6002" formatCode="General">
                  <c:v>0</c:v>
                </c:pt>
                <c:pt idx="6003" formatCode="General">
                  <c:v>0</c:v>
                </c:pt>
                <c:pt idx="6004">
                  <c:v>-4.4408921000000003E-16</c:v>
                </c:pt>
                <c:pt idx="6005" formatCode="General">
                  <c:v>0</c:v>
                </c:pt>
                <c:pt idx="6006" formatCode="General">
                  <c:v>0</c:v>
                </c:pt>
                <c:pt idx="6007" formatCode="General">
                  <c:v>0</c:v>
                </c:pt>
                <c:pt idx="6008" formatCode="General">
                  <c:v>0</c:v>
                </c:pt>
                <c:pt idx="6009" formatCode="General">
                  <c:v>0</c:v>
                </c:pt>
                <c:pt idx="6010" formatCode="General">
                  <c:v>0</c:v>
                </c:pt>
                <c:pt idx="6011">
                  <c:v>4.4408921000000003E-16</c:v>
                </c:pt>
                <c:pt idx="6012">
                  <c:v>4.4408921000000003E-16</c:v>
                </c:pt>
                <c:pt idx="6013" formatCode="General">
                  <c:v>0</c:v>
                </c:pt>
                <c:pt idx="6014" formatCode="General">
                  <c:v>0</c:v>
                </c:pt>
                <c:pt idx="6015" formatCode="General">
                  <c:v>0</c:v>
                </c:pt>
                <c:pt idx="6016" formatCode="General">
                  <c:v>0</c:v>
                </c:pt>
                <c:pt idx="6017" formatCode="General">
                  <c:v>0</c:v>
                </c:pt>
                <c:pt idx="6018" formatCode="General">
                  <c:v>0</c:v>
                </c:pt>
                <c:pt idx="6019">
                  <c:v>4.4408921000000003E-16</c:v>
                </c:pt>
                <c:pt idx="6020" formatCode="General">
                  <c:v>0</c:v>
                </c:pt>
                <c:pt idx="6021">
                  <c:v>4.4408921000000003E-16</c:v>
                </c:pt>
                <c:pt idx="6022" formatCode="General">
                  <c:v>0</c:v>
                </c:pt>
                <c:pt idx="6023" formatCode="General">
                  <c:v>0</c:v>
                </c:pt>
                <c:pt idx="6024">
                  <c:v>-4.4408921000000003E-16</c:v>
                </c:pt>
                <c:pt idx="6025">
                  <c:v>8.8817842000000006E-16</c:v>
                </c:pt>
                <c:pt idx="6026" formatCode="General">
                  <c:v>0</c:v>
                </c:pt>
                <c:pt idx="6027">
                  <c:v>4.4408921000000003E-16</c:v>
                </c:pt>
                <c:pt idx="6028" formatCode="General">
                  <c:v>0</c:v>
                </c:pt>
                <c:pt idx="6029">
                  <c:v>4.4408921000000003E-16</c:v>
                </c:pt>
                <c:pt idx="6030" formatCode="General">
                  <c:v>0</c:v>
                </c:pt>
                <c:pt idx="6031" formatCode="General">
                  <c:v>0</c:v>
                </c:pt>
                <c:pt idx="6032">
                  <c:v>4.4408921000000003E-16</c:v>
                </c:pt>
                <c:pt idx="6033" formatCode="General">
                  <c:v>0</c:v>
                </c:pt>
                <c:pt idx="6034" formatCode="General">
                  <c:v>0</c:v>
                </c:pt>
                <c:pt idx="6035" formatCode="General">
                  <c:v>0</c:v>
                </c:pt>
                <c:pt idx="6036" formatCode="General">
                  <c:v>0</c:v>
                </c:pt>
                <c:pt idx="6037" formatCode="General">
                  <c:v>0</c:v>
                </c:pt>
                <c:pt idx="6038" formatCode="General">
                  <c:v>0</c:v>
                </c:pt>
                <c:pt idx="6039" formatCode="General">
                  <c:v>0</c:v>
                </c:pt>
                <c:pt idx="6040" formatCode="General">
                  <c:v>0</c:v>
                </c:pt>
                <c:pt idx="6041" formatCode="General">
                  <c:v>0</c:v>
                </c:pt>
                <c:pt idx="6042" formatCode="General">
                  <c:v>0</c:v>
                </c:pt>
                <c:pt idx="6043" formatCode="General">
                  <c:v>0</c:v>
                </c:pt>
                <c:pt idx="6044" formatCode="General">
                  <c:v>0</c:v>
                </c:pt>
                <c:pt idx="6045" formatCode="General">
                  <c:v>0</c:v>
                </c:pt>
                <c:pt idx="6046" formatCode="General">
                  <c:v>0</c:v>
                </c:pt>
                <c:pt idx="6047" formatCode="General">
                  <c:v>0</c:v>
                </c:pt>
                <c:pt idx="6048">
                  <c:v>4.4408921000000003E-16</c:v>
                </c:pt>
                <c:pt idx="6049">
                  <c:v>-4.4408921000000003E-16</c:v>
                </c:pt>
                <c:pt idx="6050" formatCode="General">
                  <c:v>0</c:v>
                </c:pt>
                <c:pt idx="6051" formatCode="General">
                  <c:v>0</c:v>
                </c:pt>
                <c:pt idx="6052" formatCode="General">
                  <c:v>0</c:v>
                </c:pt>
                <c:pt idx="6053" formatCode="General">
                  <c:v>0</c:v>
                </c:pt>
                <c:pt idx="6054">
                  <c:v>-4.4408921000000003E-16</c:v>
                </c:pt>
                <c:pt idx="6055" formatCode="General">
                  <c:v>0</c:v>
                </c:pt>
                <c:pt idx="6056" formatCode="General">
                  <c:v>0</c:v>
                </c:pt>
                <c:pt idx="6057" formatCode="General">
                  <c:v>0</c:v>
                </c:pt>
                <c:pt idx="6058" formatCode="General">
                  <c:v>0</c:v>
                </c:pt>
                <c:pt idx="6059" formatCode="General">
                  <c:v>0</c:v>
                </c:pt>
                <c:pt idx="6060" formatCode="General">
                  <c:v>0</c:v>
                </c:pt>
                <c:pt idx="6061" formatCode="General">
                  <c:v>0</c:v>
                </c:pt>
                <c:pt idx="6062">
                  <c:v>-4.4408921000000003E-16</c:v>
                </c:pt>
                <c:pt idx="6063" formatCode="General">
                  <c:v>0</c:v>
                </c:pt>
                <c:pt idx="6064">
                  <c:v>-4.4408921000000003E-16</c:v>
                </c:pt>
                <c:pt idx="6065" formatCode="General">
                  <c:v>0</c:v>
                </c:pt>
                <c:pt idx="6066" formatCode="General">
                  <c:v>0</c:v>
                </c:pt>
                <c:pt idx="6067" formatCode="General">
                  <c:v>0</c:v>
                </c:pt>
                <c:pt idx="6068">
                  <c:v>-4.4408921000000003E-16</c:v>
                </c:pt>
                <c:pt idx="6069" formatCode="General">
                  <c:v>0</c:v>
                </c:pt>
                <c:pt idx="6070" formatCode="General">
                  <c:v>0</c:v>
                </c:pt>
                <c:pt idx="6071" formatCode="General">
                  <c:v>0</c:v>
                </c:pt>
                <c:pt idx="6072">
                  <c:v>4.4408921000000003E-16</c:v>
                </c:pt>
                <c:pt idx="6073" formatCode="General">
                  <c:v>0</c:v>
                </c:pt>
                <c:pt idx="6074" formatCode="General">
                  <c:v>0</c:v>
                </c:pt>
                <c:pt idx="6075" formatCode="General">
                  <c:v>0</c:v>
                </c:pt>
                <c:pt idx="6076" formatCode="General">
                  <c:v>0</c:v>
                </c:pt>
                <c:pt idx="6077" formatCode="General">
                  <c:v>0</c:v>
                </c:pt>
                <c:pt idx="6078" formatCode="General">
                  <c:v>0</c:v>
                </c:pt>
                <c:pt idx="6079" formatCode="General">
                  <c:v>0</c:v>
                </c:pt>
                <c:pt idx="6080" formatCode="General">
                  <c:v>0</c:v>
                </c:pt>
                <c:pt idx="6081" formatCode="General">
                  <c:v>0</c:v>
                </c:pt>
                <c:pt idx="6082">
                  <c:v>-4.4408921000000003E-16</c:v>
                </c:pt>
                <c:pt idx="6083" formatCode="General">
                  <c:v>0</c:v>
                </c:pt>
                <c:pt idx="6084">
                  <c:v>-4.4408921000000003E-16</c:v>
                </c:pt>
                <c:pt idx="6085" formatCode="General">
                  <c:v>0</c:v>
                </c:pt>
                <c:pt idx="6086">
                  <c:v>-4.4408921000000003E-16</c:v>
                </c:pt>
                <c:pt idx="6087">
                  <c:v>-4.4408921000000003E-16</c:v>
                </c:pt>
                <c:pt idx="6088" formatCode="General">
                  <c:v>0</c:v>
                </c:pt>
                <c:pt idx="6089" formatCode="General">
                  <c:v>0</c:v>
                </c:pt>
                <c:pt idx="6090" formatCode="General">
                  <c:v>0</c:v>
                </c:pt>
                <c:pt idx="6091" formatCode="General">
                  <c:v>0</c:v>
                </c:pt>
                <c:pt idx="6092" formatCode="General">
                  <c:v>0</c:v>
                </c:pt>
                <c:pt idx="6093" formatCode="General">
                  <c:v>0</c:v>
                </c:pt>
                <c:pt idx="6094" formatCode="General">
                  <c:v>0</c:v>
                </c:pt>
                <c:pt idx="6095" formatCode="General">
                  <c:v>0</c:v>
                </c:pt>
                <c:pt idx="6096">
                  <c:v>-4.4408921000000003E-16</c:v>
                </c:pt>
                <c:pt idx="6097">
                  <c:v>-4.4408921000000003E-16</c:v>
                </c:pt>
                <c:pt idx="6098" formatCode="General">
                  <c:v>0</c:v>
                </c:pt>
                <c:pt idx="6099" formatCode="General">
                  <c:v>0</c:v>
                </c:pt>
                <c:pt idx="6100" formatCode="General">
                  <c:v>0</c:v>
                </c:pt>
                <c:pt idx="6101" formatCode="General">
                  <c:v>0</c:v>
                </c:pt>
                <c:pt idx="6102" formatCode="General">
                  <c:v>0</c:v>
                </c:pt>
                <c:pt idx="6103" formatCode="General">
                  <c:v>0</c:v>
                </c:pt>
                <c:pt idx="6104">
                  <c:v>4.4408921000000003E-16</c:v>
                </c:pt>
                <c:pt idx="6105" formatCode="General">
                  <c:v>0</c:v>
                </c:pt>
                <c:pt idx="6106" formatCode="General">
                  <c:v>0</c:v>
                </c:pt>
                <c:pt idx="6107" formatCode="General">
                  <c:v>0</c:v>
                </c:pt>
                <c:pt idx="6108" formatCode="General">
                  <c:v>0</c:v>
                </c:pt>
                <c:pt idx="6109" formatCode="General">
                  <c:v>0</c:v>
                </c:pt>
                <c:pt idx="6110" formatCode="General">
                  <c:v>0</c:v>
                </c:pt>
                <c:pt idx="6111">
                  <c:v>-4.4408921000000003E-16</c:v>
                </c:pt>
                <c:pt idx="6112">
                  <c:v>4.4408921000000003E-16</c:v>
                </c:pt>
                <c:pt idx="6113" formatCode="General">
                  <c:v>0</c:v>
                </c:pt>
                <c:pt idx="6114" formatCode="General">
                  <c:v>0</c:v>
                </c:pt>
                <c:pt idx="6115" formatCode="General">
                  <c:v>0</c:v>
                </c:pt>
                <c:pt idx="6116" formatCode="General">
                  <c:v>0</c:v>
                </c:pt>
                <c:pt idx="6117" formatCode="General">
                  <c:v>0</c:v>
                </c:pt>
                <c:pt idx="6118" formatCode="General">
                  <c:v>0</c:v>
                </c:pt>
                <c:pt idx="6119">
                  <c:v>4.4408921000000003E-16</c:v>
                </c:pt>
                <c:pt idx="6120" formatCode="General">
                  <c:v>0</c:v>
                </c:pt>
                <c:pt idx="6121">
                  <c:v>4.4408921000000003E-16</c:v>
                </c:pt>
                <c:pt idx="6122" formatCode="General">
                  <c:v>0</c:v>
                </c:pt>
                <c:pt idx="6123">
                  <c:v>-4.4408921000000003E-16</c:v>
                </c:pt>
                <c:pt idx="6124" formatCode="General">
                  <c:v>0</c:v>
                </c:pt>
                <c:pt idx="6125" formatCode="General">
                  <c:v>0</c:v>
                </c:pt>
                <c:pt idx="6126" formatCode="General">
                  <c:v>0</c:v>
                </c:pt>
                <c:pt idx="6127" formatCode="General">
                  <c:v>0</c:v>
                </c:pt>
                <c:pt idx="6128" formatCode="General">
                  <c:v>0</c:v>
                </c:pt>
                <c:pt idx="6129" formatCode="General">
                  <c:v>0</c:v>
                </c:pt>
                <c:pt idx="6130" formatCode="General">
                  <c:v>0</c:v>
                </c:pt>
                <c:pt idx="6131">
                  <c:v>-4.4408921000000003E-16</c:v>
                </c:pt>
                <c:pt idx="6132" formatCode="General">
                  <c:v>0</c:v>
                </c:pt>
                <c:pt idx="6133" formatCode="General">
                  <c:v>0</c:v>
                </c:pt>
                <c:pt idx="6134" formatCode="General">
                  <c:v>0</c:v>
                </c:pt>
                <c:pt idx="6135" formatCode="General">
                  <c:v>0</c:v>
                </c:pt>
                <c:pt idx="6136" formatCode="General">
                  <c:v>0</c:v>
                </c:pt>
                <c:pt idx="6137" formatCode="General">
                  <c:v>0</c:v>
                </c:pt>
                <c:pt idx="6138">
                  <c:v>-4.4408921000000003E-16</c:v>
                </c:pt>
                <c:pt idx="6139" formatCode="General">
                  <c:v>0</c:v>
                </c:pt>
                <c:pt idx="6140" formatCode="General">
                  <c:v>0</c:v>
                </c:pt>
                <c:pt idx="6141" formatCode="General">
                  <c:v>0</c:v>
                </c:pt>
                <c:pt idx="6142" formatCode="General">
                  <c:v>0</c:v>
                </c:pt>
                <c:pt idx="6143" formatCode="General">
                  <c:v>0</c:v>
                </c:pt>
                <c:pt idx="6144" formatCode="General">
                  <c:v>0</c:v>
                </c:pt>
                <c:pt idx="6145" formatCode="General">
                  <c:v>0</c:v>
                </c:pt>
                <c:pt idx="6146" formatCode="General">
                  <c:v>0</c:v>
                </c:pt>
                <c:pt idx="6147" formatCode="General">
                  <c:v>0</c:v>
                </c:pt>
                <c:pt idx="6148" formatCode="General">
                  <c:v>0</c:v>
                </c:pt>
                <c:pt idx="6149" formatCode="General">
                  <c:v>0</c:v>
                </c:pt>
                <c:pt idx="6150" formatCode="General">
                  <c:v>0</c:v>
                </c:pt>
                <c:pt idx="6151" formatCode="General">
                  <c:v>0</c:v>
                </c:pt>
                <c:pt idx="6152" formatCode="General">
                  <c:v>0</c:v>
                </c:pt>
                <c:pt idx="6153" formatCode="General">
                  <c:v>0</c:v>
                </c:pt>
                <c:pt idx="6154" formatCode="General">
                  <c:v>0</c:v>
                </c:pt>
                <c:pt idx="6155" formatCode="General">
                  <c:v>0</c:v>
                </c:pt>
                <c:pt idx="6156" formatCode="General">
                  <c:v>0</c:v>
                </c:pt>
                <c:pt idx="6157" formatCode="General">
                  <c:v>0</c:v>
                </c:pt>
                <c:pt idx="6158" formatCode="General">
                  <c:v>0</c:v>
                </c:pt>
                <c:pt idx="6159" formatCode="General">
                  <c:v>0</c:v>
                </c:pt>
                <c:pt idx="6160">
                  <c:v>-4.4408921000000003E-16</c:v>
                </c:pt>
                <c:pt idx="6161">
                  <c:v>4.4408921000000003E-16</c:v>
                </c:pt>
                <c:pt idx="6162" formatCode="General">
                  <c:v>0</c:v>
                </c:pt>
                <c:pt idx="6163" formatCode="General">
                  <c:v>0</c:v>
                </c:pt>
                <c:pt idx="6164" formatCode="General">
                  <c:v>0</c:v>
                </c:pt>
                <c:pt idx="6165" formatCode="General">
                  <c:v>0</c:v>
                </c:pt>
                <c:pt idx="6166" formatCode="General">
                  <c:v>0</c:v>
                </c:pt>
                <c:pt idx="6167" formatCode="General">
                  <c:v>0</c:v>
                </c:pt>
                <c:pt idx="6168" formatCode="General">
                  <c:v>0</c:v>
                </c:pt>
                <c:pt idx="6169" formatCode="General">
                  <c:v>0</c:v>
                </c:pt>
                <c:pt idx="6170">
                  <c:v>4.4408921000000003E-16</c:v>
                </c:pt>
                <c:pt idx="6171" formatCode="General">
                  <c:v>0</c:v>
                </c:pt>
                <c:pt idx="6172" formatCode="General">
                  <c:v>0</c:v>
                </c:pt>
                <c:pt idx="6173" formatCode="General">
                  <c:v>0</c:v>
                </c:pt>
                <c:pt idx="6174" formatCode="General">
                  <c:v>0</c:v>
                </c:pt>
                <c:pt idx="6175" formatCode="General">
                  <c:v>0</c:v>
                </c:pt>
                <c:pt idx="6176" formatCode="General">
                  <c:v>0</c:v>
                </c:pt>
                <c:pt idx="6177">
                  <c:v>4.4408921000000003E-16</c:v>
                </c:pt>
                <c:pt idx="6178" formatCode="General">
                  <c:v>0</c:v>
                </c:pt>
                <c:pt idx="6179" formatCode="General">
                  <c:v>0</c:v>
                </c:pt>
                <c:pt idx="6180" formatCode="General">
                  <c:v>0</c:v>
                </c:pt>
                <c:pt idx="6181" formatCode="General">
                  <c:v>0</c:v>
                </c:pt>
                <c:pt idx="6182" formatCode="General">
                  <c:v>0</c:v>
                </c:pt>
                <c:pt idx="6183" formatCode="General">
                  <c:v>0</c:v>
                </c:pt>
                <c:pt idx="6184" formatCode="General">
                  <c:v>0</c:v>
                </c:pt>
                <c:pt idx="6185" formatCode="General">
                  <c:v>0</c:v>
                </c:pt>
                <c:pt idx="6186">
                  <c:v>-4.4408921000000003E-16</c:v>
                </c:pt>
                <c:pt idx="6187" formatCode="General">
                  <c:v>0</c:v>
                </c:pt>
                <c:pt idx="6188" formatCode="General">
                  <c:v>0</c:v>
                </c:pt>
                <c:pt idx="6189" formatCode="General">
                  <c:v>0</c:v>
                </c:pt>
                <c:pt idx="6190" formatCode="General">
                  <c:v>0</c:v>
                </c:pt>
                <c:pt idx="6191" formatCode="General">
                  <c:v>0</c:v>
                </c:pt>
                <c:pt idx="6192" formatCode="General">
                  <c:v>0</c:v>
                </c:pt>
                <c:pt idx="6193" formatCode="General">
                  <c:v>0</c:v>
                </c:pt>
                <c:pt idx="6194" formatCode="General">
                  <c:v>0</c:v>
                </c:pt>
                <c:pt idx="6195" formatCode="General">
                  <c:v>0</c:v>
                </c:pt>
                <c:pt idx="6196" formatCode="General">
                  <c:v>0</c:v>
                </c:pt>
                <c:pt idx="6197">
                  <c:v>-4.4408921000000003E-16</c:v>
                </c:pt>
                <c:pt idx="6198" formatCode="General">
                  <c:v>0</c:v>
                </c:pt>
                <c:pt idx="6199">
                  <c:v>-4.4408921000000003E-16</c:v>
                </c:pt>
                <c:pt idx="6200">
                  <c:v>4.4408921000000003E-16</c:v>
                </c:pt>
                <c:pt idx="6201" formatCode="General">
                  <c:v>0</c:v>
                </c:pt>
                <c:pt idx="6202" formatCode="General">
                  <c:v>0</c:v>
                </c:pt>
                <c:pt idx="6203">
                  <c:v>4.4408921000000003E-16</c:v>
                </c:pt>
                <c:pt idx="6204" formatCode="General">
                  <c:v>0</c:v>
                </c:pt>
                <c:pt idx="6205" formatCode="General">
                  <c:v>0</c:v>
                </c:pt>
                <c:pt idx="6206" formatCode="General">
                  <c:v>0</c:v>
                </c:pt>
                <c:pt idx="6207" formatCode="General">
                  <c:v>0</c:v>
                </c:pt>
                <c:pt idx="6208" formatCode="General">
                  <c:v>0</c:v>
                </c:pt>
                <c:pt idx="6209" formatCode="General">
                  <c:v>0</c:v>
                </c:pt>
                <c:pt idx="6210" formatCode="General">
                  <c:v>0</c:v>
                </c:pt>
                <c:pt idx="6211">
                  <c:v>-8.8817842000000006E-16</c:v>
                </c:pt>
                <c:pt idx="6212" formatCode="General">
                  <c:v>0</c:v>
                </c:pt>
                <c:pt idx="6213" formatCode="General">
                  <c:v>0</c:v>
                </c:pt>
                <c:pt idx="6214" formatCode="General">
                  <c:v>0</c:v>
                </c:pt>
                <c:pt idx="6215" formatCode="General">
                  <c:v>0</c:v>
                </c:pt>
                <c:pt idx="6216" formatCode="General">
                  <c:v>0</c:v>
                </c:pt>
                <c:pt idx="6217" formatCode="General">
                  <c:v>0</c:v>
                </c:pt>
                <c:pt idx="6218">
                  <c:v>-4.4408921000000003E-16</c:v>
                </c:pt>
                <c:pt idx="6219" formatCode="General">
                  <c:v>0</c:v>
                </c:pt>
                <c:pt idx="6220">
                  <c:v>4.4408921000000003E-16</c:v>
                </c:pt>
                <c:pt idx="6221" formatCode="General">
                  <c:v>0</c:v>
                </c:pt>
                <c:pt idx="6222" formatCode="General">
                  <c:v>0</c:v>
                </c:pt>
                <c:pt idx="6223" formatCode="General">
                  <c:v>0</c:v>
                </c:pt>
                <c:pt idx="6224" formatCode="General">
                  <c:v>0</c:v>
                </c:pt>
                <c:pt idx="6225" formatCode="General">
                  <c:v>0</c:v>
                </c:pt>
                <c:pt idx="6226" formatCode="General">
                  <c:v>0</c:v>
                </c:pt>
                <c:pt idx="6227" formatCode="General">
                  <c:v>0</c:v>
                </c:pt>
                <c:pt idx="6228" formatCode="General">
                  <c:v>0</c:v>
                </c:pt>
                <c:pt idx="6229" formatCode="General">
                  <c:v>0</c:v>
                </c:pt>
                <c:pt idx="6230">
                  <c:v>4.4408921000000003E-16</c:v>
                </c:pt>
                <c:pt idx="6231" formatCode="General">
                  <c:v>0</c:v>
                </c:pt>
                <c:pt idx="6232" formatCode="General">
                  <c:v>0</c:v>
                </c:pt>
                <c:pt idx="6233" formatCode="General">
                  <c:v>0</c:v>
                </c:pt>
                <c:pt idx="6234" formatCode="General">
                  <c:v>0</c:v>
                </c:pt>
                <c:pt idx="6235" formatCode="General">
                  <c:v>0</c:v>
                </c:pt>
                <c:pt idx="6236" formatCode="General">
                  <c:v>0</c:v>
                </c:pt>
                <c:pt idx="6237">
                  <c:v>-4.4408921000000003E-16</c:v>
                </c:pt>
                <c:pt idx="6238" formatCode="General">
                  <c:v>0</c:v>
                </c:pt>
                <c:pt idx="6239" formatCode="General">
                  <c:v>0</c:v>
                </c:pt>
                <c:pt idx="6240" formatCode="General">
                  <c:v>0</c:v>
                </c:pt>
                <c:pt idx="6241" formatCode="General">
                  <c:v>0</c:v>
                </c:pt>
                <c:pt idx="6242">
                  <c:v>4.4408921000000003E-16</c:v>
                </c:pt>
                <c:pt idx="6243" formatCode="General">
                  <c:v>0</c:v>
                </c:pt>
                <c:pt idx="6244" formatCode="General">
                  <c:v>0</c:v>
                </c:pt>
                <c:pt idx="6245" formatCode="General">
                  <c:v>0</c:v>
                </c:pt>
                <c:pt idx="6246">
                  <c:v>4.4408921000000003E-16</c:v>
                </c:pt>
                <c:pt idx="6247" formatCode="General">
                  <c:v>0</c:v>
                </c:pt>
                <c:pt idx="6248" formatCode="General">
                  <c:v>0</c:v>
                </c:pt>
                <c:pt idx="6249" formatCode="General">
                  <c:v>0</c:v>
                </c:pt>
                <c:pt idx="6250" formatCode="General">
                  <c:v>0</c:v>
                </c:pt>
                <c:pt idx="6251" formatCode="General">
                  <c:v>0</c:v>
                </c:pt>
                <c:pt idx="6252" formatCode="General">
                  <c:v>0</c:v>
                </c:pt>
                <c:pt idx="6253" formatCode="General">
                  <c:v>0</c:v>
                </c:pt>
                <c:pt idx="6254" formatCode="General">
                  <c:v>0</c:v>
                </c:pt>
                <c:pt idx="6255" formatCode="General">
                  <c:v>0</c:v>
                </c:pt>
                <c:pt idx="6256">
                  <c:v>4.4408921000000003E-16</c:v>
                </c:pt>
                <c:pt idx="6257" formatCode="General">
                  <c:v>0</c:v>
                </c:pt>
                <c:pt idx="6258">
                  <c:v>-4.4408921000000003E-16</c:v>
                </c:pt>
                <c:pt idx="6259">
                  <c:v>4.4408921000000003E-16</c:v>
                </c:pt>
                <c:pt idx="6260" formatCode="General">
                  <c:v>0</c:v>
                </c:pt>
                <c:pt idx="6261" formatCode="General">
                  <c:v>0</c:v>
                </c:pt>
                <c:pt idx="6262" formatCode="General">
                  <c:v>0</c:v>
                </c:pt>
                <c:pt idx="6263" formatCode="General">
                  <c:v>0</c:v>
                </c:pt>
                <c:pt idx="6264" formatCode="General">
                  <c:v>0</c:v>
                </c:pt>
                <c:pt idx="6265">
                  <c:v>4.4408921000000003E-16</c:v>
                </c:pt>
                <c:pt idx="6266" formatCode="General">
                  <c:v>0</c:v>
                </c:pt>
                <c:pt idx="6267" formatCode="General">
                  <c:v>0</c:v>
                </c:pt>
                <c:pt idx="6268" formatCode="General">
                  <c:v>0</c:v>
                </c:pt>
                <c:pt idx="6269">
                  <c:v>8.8817842000000006E-16</c:v>
                </c:pt>
                <c:pt idx="6270" formatCode="General">
                  <c:v>0</c:v>
                </c:pt>
                <c:pt idx="6271" formatCode="General">
                  <c:v>0</c:v>
                </c:pt>
                <c:pt idx="6272" formatCode="General">
                  <c:v>0</c:v>
                </c:pt>
                <c:pt idx="6273">
                  <c:v>-4.4408921000000003E-16</c:v>
                </c:pt>
                <c:pt idx="6274" formatCode="General">
                  <c:v>0</c:v>
                </c:pt>
                <c:pt idx="6275">
                  <c:v>-4.4408921000000003E-16</c:v>
                </c:pt>
                <c:pt idx="6276" formatCode="General">
                  <c:v>0</c:v>
                </c:pt>
                <c:pt idx="6277">
                  <c:v>-4.4408921000000003E-16</c:v>
                </c:pt>
                <c:pt idx="6278" formatCode="General">
                  <c:v>0</c:v>
                </c:pt>
                <c:pt idx="6279" formatCode="General">
                  <c:v>0</c:v>
                </c:pt>
                <c:pt idx="6280">
                  <c:v>4.4408921000000003E-16</c:v>
                </c:pt>
                <c:pt idx="6281" formatCode="General">
                  <c:v>0</c:v>
                </c:pt>
                <c:pt idx="6282">
                  <c:v>-4.4408921000000003E-16</c:v>
                </c:pt>
                <c:pt idx="6283" formatCode="General">
                  <c:v>0</c:v>
                </c:pt>
                <c:pt idx="6284" formatCode="General">
                  <c:v>0</c:v>
                </c:pt>
                <c:pt idx="6285" formatCode="General">
                  <c:v>0</c:v>
                </c:pt>
                <c:pt idx="6286" formatCode="General">
                  <c:v>0</c:v>
                </c:pt>
                <c:pt idx="6287" formatCode="General">
                  <c:v>0</c:v>
                </c:pt>
                <c:pt idx="6288">
                  <c:v>4.4408921000000003E-16</c:v>
                </c:pt>
                <c:pt idx="6289">
                  <c:v>-4.4408921000000003E-16</c:v>
                </c:pt>
                <c:pt idx="6290">
                  <c:v>4.4408921000000003E-16</c:v>
                </c:pt>
                <c:pt idx="6291" formatCode="General">
                  <c:v>0</c:v>
                </c:pt>
                <c:pt idx="6292" formatCode="General">
                  <c:v>0</c:v>
                </c:pt>
                <c:pt idx="6293" formatCode="General">
                  <c:v>0</c:v>
                </c:pt>
                <c:pt idx="6294" formatCode="General">
                  <c:v>0</c:v>
                </c:pt>
                <c:pt idx="6295" formatCode="General">
                  <c:v>0</c:v>
                </c:pt>
                <c:pt idx="6296">
                  <c:v>-4.4408921000000003E-16</c:v>
                </c:pt>
                <c:pt idx="6297" formatCode="General">
                  <c:v>0</c:v>
                </c:pt>
                <c:pt idx="6298">
                  <c:v>-4.4408921000000003E-16</c:v>
                </c:pt>
                <c:pt idx="6299">
                  <c:v>-4.4408921000000003E-16</c:v>
                </c:pt>
                <c:pt idx="6300">
                  <c:v>-4.4408921000000003E-16</c:v>
                </c:pt>
                <c:pt idx="6301">
                  <c:v>4.4408921000000003E-16</c:v>
                </c:pt>
                <c:pt idx="6302" formatCode="General">
                  <c:v>0</c:v>
                </c:pt>
                <c:pt idx="6303" formatCode="General">
                  <c:v>0</c:v>
                </c:pt>
                <c:pt idx="6304" formatCode="General">
                  <c:v>0</c:v>
                </c:pt>
                <c:pt idx="6305" formatCode="General">
                  <c:v>0</c:v>
                </c:pt>
                <c:pt idx="6306" formatCode="General">
                  <c:v>0</c:v>
                </c:pt>
                <c:pt idx="6307" formatCode="General">
                  <c:v>0</c:v>
                </c:pt>
                <c:pt idx="6308" formatCode="General">
                  <c:v>0</c:v>
                </c:pt>
                <c:pt idx="6309" formatCode="General">
                  <c:v>0</c:v>
                </c:pt>
                <c:pt idx="6310" formatCode="General">
                  <c:v>0</c:v>
                </c:pt>
                <c:pt idx="6311" formatCode="General">
                  <c:v>0</c:v>
                </c:pt>
                <c:pt idx="6312" formatCode="General">
                  <c:v>0</c:v>
                </c:pt>
                <c:pt idx="6313">
                  <c:v>-4.4408921000000003E-16</c:v>
                </c:pt>
                <c:pt idx="6314" formatCode="General">
                  <c:v>0</c:v>
                </c:pt>
                <c:pt idx="6315" formatCode="General">
                  <c:v>0</c:v>
                </c:pt>
                <c:pt idx="6316">
                  <c:v>-4.4408921000000003E-16</c:v>
                </c:pt>
                <c:pt idx="6317" formatCode="General">
                  <c:v>0</c:v>
                </c:pt>
                <c:pt idx="6318" formatCode="General">
                  <c:v>0</c:v>
                </c:pt>
                <c:pt idx="6319" formatCode="General">
                  <c:v>0</c:v>
                </c:pt>
                <c:pt idx="6320" formatCode="General">
                  <c:v>0</c:v>
                </c:pt>
                <c:pt idx="6321" formatCode="General">
                  <c:v>0</c:v>
                </c:pt>
                <c:pt idx="6322">
                  <c:v>4.4408921000000003E-16</c:v>
                </c:pt>
                <c:pt idx="6323" formatCode="General">
                  <c:v>0</c:v>
                </c:pt>
                <c:pt idx="6324" formatCode="General">
                  <c:v>0</c:v>
                </c:pt>
                <c:pt idx="6325" formatCode="General">
                  <c:v>0</c:v>
                </c:pt>
                <c:pt idx="6326" formatCode="General">
                  <c:v>0</c:v>
                </c:pt>
                <c:pt idx="6327" formatCode="General">
                  <c:v>0</c:v>
                </c:pt>
                <c:pt idx="6328">
                  <c:v>-4.4408921000000003E-16</c:v>
                </c:pt>
                <c:pt idx="6329">
                  <c:v>4.4408921000000003E-16</c:v>
                </c:pt>
                <c:pt idx="6330" formatCode="General">
                  <c:v>0</c:v>
                </c:pt>
                <c:pt idx="6331" formatCode="General">
                  <c:v>0</c:v>
                </c:pt>
                <c:pt idx="6332" formatCode="General">
                  <c:v>0</c:v>
                </c:pt>
                <c:pt idx="6333" formatCode="General">
                  <c:v>0</c:v>
                </c:pt>
                <c:pt idx="6334">
                  <c:v>4.4408921000000003E-16</c:v>
                </c:pt>
                <c:pt idx="6335" formatCode="General">
                  <c:v>0</c:v>
                </c:pt>
                <c:pt idx="6336" formatCode="General">
                  <c:v>0</c:v>
                </c:pt>
                <c:pt idx="6337">
                  <c:v>4.4408921000000003E-16</c:v>
                </c:pt>
                <c:pt idx="6338" formatCode="General">
                  <c:v>0</c:v>
                </c:pt>
                <c:pt idx="6339" formatCode="General">
                  <c:v>0</c:v>
                </c:pt>
                <c:pt idx="6340" formatCode="General">
                  <c:v>0</c:v>
                </c:pt>
                <c:pt idx="6341" formatCode="General">
                  <c:v>0</c:v>
                </c:pt>
                <c:pt idx="6342" formatCode="General">
                  <c:v>0</c:v>
                </c:pt>
                <c:pt idx="6343" formatCode="General">
                  <c:v>0</c:v>
                </c:pt>
                <c:pt idx="6344">
                  <c:v>4.4408921000000003E-16</c:v>
                </c:pt>
                <c:pt idx="6345" formatCode="General">
                  <c:v>0</c:v>
                </c:pt>
                <c:pt idx="6346" formatCode="General">
                  <c:v>0</c:v>
                </c:pt>
                <c:pt idx="6347" formatCode="General">
                  <c:v>0</c:v>
                </c:pt>
                <c:pt idx="6348" formatCode="General">
                  <c:v>0</c:v>
                </c:pt>
                <c:pt idx="6349">
                  <c:v>4.4408921000000003E-16</c:v>
                </c:pt>
                <c:pt idx="6350">
                  <c:v>4.4408921000000003E-16</c:v>
                </c:pt>
                <c:pt idx="6351" formatCode="General">
                  <c:v>0</c:v>
                </c:pt>
                <c:pt idx="6352" formatCode="General">
                  <c:v>0</c:v>
                </c:pt>
                <c:pt idx="6353" formatCode="General">
                  <c:v>0</c:v>
                </c:pt>
                <c:pt idx="6354" formatCode="General">
                  <c:v>0</c:v>
                </c:pt>
                <c:pt idx="6355" formatCode="General">
                  <c:v>0</c:v>
                </c:pt>
                <c:pt idx="6356" formatCode="General">
                  <c:v>0</c:v>
                </c:pt>
                <c:pt idx="6357" formatCode="General">
                  <c:v>0</c:v>
                </c:pt>
                <c:pt idx="6358" formatCode="General">
                  <c:v>0</c:v>
                </c:pt>
                <c:pt idx="6359" formatCode="General">
                  <c:v>0</c:v>
                </c:pt>
                <c:pt idx="6360" formatCode="General">
                  <c:v>0</c:v>
                </c:pt>
                <c:pt idx="6361" formatCode="General">
                  <c:v>0</c:v>
                </c:pt>
                <c:pt idx="6362" formatCode="General">
                  <c:v>0</c:v>
                </c:pt>
                <c:pt idx="6363" formatCode="General">
                  <c:v>0</c:v>
                </c:pt>
                <c:pt idx="6364" formatCode="General">
                  <c:v>0</c:v>
                </c:pt>
                <c:pt idx="6365" formatCode="General">
                  <c:v>0</c:v>
                </c:pt>
                <c:pt idx="6366">
                  <c:v>4.4408921000000003E-16</c:v>
                </c:pt>
                <c:pt idx="6367" formatCode="General">
                  <c:v>0</c:v>
                </c:pt>
                <c:pt idx="6368" formatCode="General">
                  <c:v>0</c:v>
                </c:pt>
                <c:pt idx="6369" formatCode="General">
                  <c:v>0</c:v>
                </c:pt>
                <c:pt idx="6370" formatCode="General">
                  <c:v>0</c:v>
                </c:pt>
                <c:pt idx="6371" formatCode="General">
                  <c:v>0</c:v>
                </c:pt>
                <c:pt idx="6372" formatCode="General">
                  <c:v>0</c:v>
                </c:pt>
                <c:pt idx="6373">
                  <c:v>-4.4408921000000003E-16</c:v>
                </c:pt>
                <c:pt idx="6374" formatCode="General">
                  <c:v>0</c:v>
                </c:pt>
                <c:pt idx="6375">
                  <c:v>-4.4408921000000003E-16</c:v>
                </c:pt>
                <c:pt idx="6376" formatCode="General">
                  <c:v>0</c:v>
                </c:pt>
                <c:pt idx="6377" formatCode="General">
                  <c:v>0</c:v>
                </c:pt>
                <c:pt idx="6378" formatCode="General">
                  <c:v>0</c:v>
                </c:pt>
                <c:pt idx="6379">
                  <c:v>4.4408921000000003E-16</c:v>
                </c:pt>
                <c:pt idx="6380" formatCode="General">
                  <c:v>0</c:v>
                </c:pt>
                <c:pt idx="6381" formatCode="General">
                  <c:v>0</c:v>
                </c:pt>
                <c:pt idx="6382">
                  <c:v>4.4408921000000003E-16</c:v>
                </c:pt>
                <c:pt idx="6383" formatCode="General">
                  <c:v>0</c:v>
                </c:pt>
                <c:pt idx="6384" formatCode="General">
                  <c:v>0</c:v>
                </c:pt>
                <c:pt idx="6385" formatCode="General">
                  <c:v>0</c:v>
                </c:pt>
                <c:pt idx="6386">
                  <c:v>-4.4408921000000003E-16</c:v>
                </c:pt>
                <c:pt idx="6387" formatCode="General">
                  <c:v>0</c:v>
                </c:pt>
                <c:pt idx="6388" formatCode="General">
                  <c:v>0</c:v>
                </c:pt>
                <c:pt idx="6389" formatCode="General">
                  <c:v>0</c:v>
                </c:pt>
                <c:pt idx="6390" formatCode="General">
                  <c:v>0</c:v>
                </c:pt>
                <c:pt idx="6391" formatCode="General">
                  <c:v>0</c:v>
                </c:pt>
                <c:pt idx="6392" formatCode="General">
                  <c:v>0</c:v>
                </c:pt>
                <c:pt idx="6393" formatCode="General">
                  <c:v>0</c:v>
                </c:pt>
                <c:pt idx="6394" formatCode="General">
                  <c:v>0</c:v>
                </c:pt>
                <c:pt idx="6395" formatCode="General">
                  <c:v>0</c:v>
                </c:pt>
                <c:pt idx="6396" formatCode="General">
                  <c:v>0</c:v>
                </c:pt>
                <c:pt idx="6397" formatCode="General">
                  <c:v>0</c:v>
                </c:pt>
                <c:pt idx="6398">
                  <c:v>4.4408921000000003E-16</c:v>
                </c:pt>
                <c:pt idx="6399" formatCode="General">
                  <c:v>0</c:v>
                </c:pt>
                <c:pt idx="6400" formatCode="General">
                  <c:v>0</c:v>
                </c:pt>
                <c:pt idx="6401">
                  <c:v>-4.4408921000000003E-16</c:v>
                </c:pt>
                <c:pt idx="6402" formatCode="General">
                  <c:v>0</c:v>
                </c:pt>
                <c:pt idx="6403" formatCode="General">
                  <c:v>0</c:v>
                </c:pt>
                <c:pt idx="6404" formatCode="General">
                  <c:v>0</c:v>
                </c:pt>
                <c:pt idx="6405" formatCode="General">
                  <c:v>0</c:v>
                </c:pt>
                <c:pt idx="6406" formatCode="General">
                  <c:v>0</c:v>
                </c:pt>
                <c:pt idx="6407" formatCode="General">
                  <c:v>0</c:v>
                </c:pt>
                <c:pt idx="6408" formatCode="General">
                  <c:v>0</c:v>
                </c:pt>
                <c:pt idx="6409" formatCode="General">
                  <c:v>0</c:v>
                </c:pt>
                <c:pt idx="6410">
                  <c:v>-4.4408921000000003E-16</c:v>
                </c:pt>
                <c:pt idx="6411" formatCode="General">
                  <c:v>0</c:v>
                </c:pt>
                <c:pt idx="6412" formatCode="General">
                  <c:v>0</c:v>
                </c:pt>
                <c:pt idx="6413" formatCode="General">
                  <c:v>0</c:v>
                </c:pt>
                <c:pt idx="6414" formatCode="General">
                  <c:v>0</c:v>
                </c:pt>
                <c:pt idx="6415" formatCode="General">
                  <c:v>0</c:v>
                </c:pt>
                <c:pt idx="6416">
                  <c:v>-4.4408921000000003E-16</c:v>
                </c:pt>
                <c:pt idx="6417" formatCode="General">
                  <c:v>0</c:v>
                </c:pt>
                <c:pt idx="6418" formatCode="General">
                  <c:v>0</c:v>
                </c:pt>
                <c:pt idx="6419" formatCode="General">
                  <c:v>0</c:v>
                </c:pt>
                <c:pt idx="6420" formatCode="General">
                  <c:v>0</c:v>
                </c:pt>
                <c:pt idx="6421" formatCode="General">
                  <c:v>0</c:v>
                </c:pt>
                <c:pt idx="6422" formatCode="General">
                  <c:v>0</c:v>
                </c:pt>
                <c:pt idx="6423">
                  <c:v>-4.4408921000000003E-16</c:v>
                </c:pt>
                <c:pt idx="6424">
                  <c:v>-4.4408921000000003E-16</c:v>
                </c:pt>
                <c:pt idx="6425" formatCode="General">
                  <c:v>0</c:v>
                </c:pt>
                <c:pt idx="6426" formatCode="General">
                  <c:v>0</c:v>
                </c:pt>
                <c:pt idx="6427" formatCode="General">
                  <c:v>0</c:v>
                </c:pt>
                <c:pt idx="6428" formatCode="General">
                  <c:v>0</c:v>
                </c:pt>
                <c:pt idx="6429" formatCode="General">
                  <c:v>0</c:v>
                </c:pt>
                <c:pt idx="6430" formatCode="General">
                  <c:v>0</c:v>
                </c:pt>
                <c:pt idx="6431" formatCode="General">
                  <c:v>0</c:v>
                </c:pt>
                <c:pt idx="6432" formatCode="General">
                  <c:v>0</c:v>
                </c:pt>
                <c:pt idx="6433" formatCode="General">
                  <c:v>0</c:v>
                </c:pt>
                <c:pt idx="6434" formatCode="General">
                  <c:v>0</c:v>
                </c:pt>
                <c:pt idx="6435" formatCode="General">
                  <c:v>0</c:v>
                </c:pt>
                <c:pt idx="6436" formatCode="General">
                  <c:v>0</c:v>
                </c:pt>
                <c:pt idx="6437" formatCode="General">
                  <c:v>0</c:v>
                </c:pt>
                <c:pt idx="6438" formatCode="General">
                  <c:v>0</c:v>
                </c:pt>
                <c:pt idx="6439" formatCode="General">
                  <c:v>0</c:v>
                </c:pt>
                <c:pt idx="6440">
                  <c:v>4.4408921000000003E-16</c:v>
                </c:pt>
                <c:pt idx="6441">
                  <c:v>4.4408921000000003E-16</c:v>
                </c:pt>
                <c:pt idx="6442" formatCode="General">
                  <c:v>0</c:v>
                </c:pt>
                <c:pt idx="6443" formatCode="General">
                  <c:v>0</c:v>
                </c:pt>
                <c:pt idx="6444" formatCode="General">
                  <c:v>0</c:v>
                </c:pt>
                <c:pt idx="6445" formatCode="General">
                  <c:v>0</c:v>
                </c:pt>
                <c:pt idx="6446" formatCode="General">
                  <c:v>0</c:v>
                </c:pt>
                <c:pt idx="6447" formatCode="General">
                  <c:v>0</c:v>
                </c:pt>
                <c:pt idx="6448" formatCode="General">
                  <c:v>0</c:v>
                </c:pt>
                <c:pt idx="6449" formatCode="General">
                  <c:v>0</c:v>
                </c:pt>
                <c:pt idx="6450">
                  <c:v>4.4408921000000003E-16</c:v>
                </c:pt>
                <c:pt idx="6451" formatCode="General">
                  <c:v>0</c:v>
                </c:pt>
                <c:pt idx="6452" formatCode="General">
                  <c:v>0</c:v>
                </c:pt>
                <c:pt idx="6453">
                  <c:v>4.4408921000000003E-16</c:v>
                </c:pt>
                <c:pt idx="6454">
                  <c:v>-4.4408921000000003E-16</c:v>
                </c:pt>
                <c:pt idx="6455" formatCode="General">
                  <c:v>0</c:v>
                </c:pt>
                <c:pt idx="6456" formatCode="General">
                  <c:v>0</c:v>
                </c:pt>
                <c:pt idx="6457" formatCode="General">
                  <c:v>0</c:v>
                </c:pt>
                <c:pt idx="6458">
                  <c:v>4.4408921000000003E-16</c:v>
                </c:pt>
                <c:pt idx="6459" formatCode="General">
                  <c:v>0</c:v>
                </c:pt>
                <c:pt idx="6460" formatCode="General">
                  <c:v>0</c:v>
                </c:pt>
                <c:pt idx="6461">
                  <c:v>4.4408921000000003E-16</c:v>
                </c:pt>
                <c:pt idx="6462" formatCode="General">
                  <c:v>0</c:v>
                </c:pt>
                <c:pt idx="6463">
                  <c:v>-4.4408921000000003E-16</c:v>
                </c:pt>
                <c:pt idx="6464">
                  <c:v>-4.4408921000000003E-16</c:v>
                </c:pt>
                <c:pt idx="6465" formatCode="General">
                  <c:v>0</c:v>
                </c:pt>
                <c:pt idx="6466" formatCode="General">
                  <c:v>0</c:v>
                </c:pt>
                <c:pt idx="6467" formatCode="General">
                  <c:v>0</c:v>
                </c:pt>
                <c:pt idx="6468" formatCode="General">
                  <c:v>0</c:v>
                </c:pt>
                <c:pt idx="6469" formatCode="General">
                  <c:v>0</c:v>
                </c:pt>
                <c:pt idx="6470" formatCode="General">
                  <c:v>0</c:v>
                </c:pt>
                <c:pt idx="6471">
                  <c:v>4.4408921000000003E-16</c:v>
                </c:pt>
                <c:pt idx="6472" formatCode="General">
                  <c:v>0</c:v>
                </c:pt>
                <c:pt idx="6473">
                  <c:v>4.4408921000000003E-16</c:v>
                </c:pt>
                <c:pt idx="6474">
                  <c:v>-4.4408921000000003E-16</c:v>
                </c:pt>
                <c:pt idx="6475" formatCode="General">
                  <c:v>0</c:v>
                </c:pt>
                <c:pt idx="6476" formatCode="General">
                  <c:v>0</c:v>
                </c:pt>
                <c:pt idx="6477">
                  <c:v>4.4408921000000003E-16</c:v>
                </c:pt>
                <c:pt idx="6478" formatCode="General">
                  <c:v>0</c:v>
                </c:pt>
                <c:pt idx="6479" formatCode="General">
                  <c:v>0</c:v>
                </c:pt>
                <c:pt idx="6480" formatCode="General">
                  <c:v>0</c:v>
                </c:pt>
                <c:pt idx="6481" formatCode="General">
                  <c:v>0</c:v>
                </c:pt>
                <c:pt idx="6482" formatCode="General">
                  <c:v>0</c:v>
                </c:pt>
                <c:pt idx="6483" formatCode="General">
                  <c:v>0</c:v>
                </c:pt>
                <c:pt idx="6484">
                  <c:v>4.4408921000000003E-16</c:v>
                </c:pt>
                <c:pt idx="6485">
                  <c:v>-4.4408921000000003E-16</c:v>
                </c:pt>
                <c:pt idx="6486" formatCode="General">
                  <c:v>0</c:v>
                </c:pt>
                <c:pt idx="6487">
                  <c:v>-4.4408921000000003E-16</c:v>
                </c:pt>
                <c:pt idx="6488">
                  <c:v>-4.4408921000000003E-16</c:v>
                </c:pt>
                <c:pt idx="6489" formatCode="General">
                  <c:v>0</c:v>
                </c:pt>
                <c:pt idx="6490">
                  <c:v>-4.4408921000000003E-16</c:v>
                </c:pt>
                <c:pt idx="6491" formatCode="General">
                  <c:v>0</c:v>
                </c:pt>
                <c:pt idx="6492" formatCode="General">
                  <c:v>0</c:v>
                </c:pt>
                <c:pt idx="6493" formatCode="General">
                  <c:v>0</c:v>
                </c:pt>
                <c:pt idx="6494" formatCode="General">
                  <c:v>0</c:v>
                </c:pt>
                <c:pt idx="6495" formatCode="General">
                  <c:v>0</c:v>
                </c:pt>
                <c:pt idx="6496" formatCode="General">
                  <c:v>0</c:v>
                </c:pt>
                <c:pt idx="6497" formatCode="General">
                  <c:v>0</c:v>
                </c:pt>
                <c:pt idx="6498">
                  <c:v>4.4408921000000003E-16</c:v>
                </c:pt>
                <c:pt idx="6499" formatCode="General">
                  <c:v>0</c:v>
                </c:pt>
                <c:pt idx="6500" formatCode="General">
                  <c:v>0</c:v>
                </c:pt>
                <c:pt idx="6501" formatCode="General">
                  <c:v>0</c:v>
                </c:pt>
                <c:pt idx="6502" formatCode="General">
                  <c:v>0</c:v>
                </c:pt>
                <c:pt idx="6503" formatCode="General">
                  <c:v>0</c:v>
                </c:pt>
                <c:pt idx="6504">
                  <c:v>-4.4408921000000003E-16</c:v>
                </c:pt>
                <c:pt idx="6505" formatCode="General">
                  <c:v>0</c:v>
                </c:pt>
                <c:pt idx="6506">
                  <c:v>-4.4408921000000003E-16</c:v>
                </c:pt>
                <c:pt idx="6507" formatCode="General">
                  <c:v>0</c:v>
                </c:pt>
                <c:pt idx="6508" formatCode="General">
                  <c:v>0</c:v>
                </c:pt>
                <c:pt idx="6509">
                  <c:v>-4.4408921000000003E-16</c:v>
                </c:pt>
                <c:pt idx="6510" formatCode="General">
                  <c:v>0</c:v>
                </c:pt>
                <c:pt idx="6511" formatCode="General">
                  <c:v>0</c:v>
                </c:pt>
                <c:pt idx="6512" formatCode="General">
                  <c:v>0</c:v>
                </c:pt>
                <c:pt idx="6513" formatCode="General">
                  <c:v>0</c:v>
                </c:pt>
                <c:pt idx="6514" formatCode="General">
                  <c:v>0</c:v>
                </c:pt>
                <c:pt idx="6515" formatCode="General">
                  <c:v>0</c:v>
                </c:pt>
                <c:pt idx="6516" formatCode="General">
                  <c:v>0</c:v>
                </c:pt>
                <c:pt idx="6517" formatCode="General">
                  <c:v>0</c:v>
                </c:pt>
                <c:pt idx="6518">
                  <c:v>4.4408921000000003E-16</c:v>
                </c:pt>
                <c:pt idx="6519" formatCode="General">
                  <c:v>0</c:v>
                </c:pt>
                <c:pt idx="6520" formatCode="General">
                  <c:v>0</c:v>
                </c:pt>
                <c:pt idx="6521" formatCode="General">
                  <c:v>0</c:v>
                </c:pt>
                <c:pt idx="6522" formatCode="General">
                  <c:v>0</c:v>
                </c:pt>
                <c:pt idx="6523" formatCode="General">
                  <c:v>0</c:v>
                </c:pt>
                <c:pt idx="6524">
                  <c:v>4.4408921000000003E-16</c:v>
                </c:pt>
                <c:pt idx="6525" formatCode="General">
                  <c:v>0</c:v>
                </c:pt>
                <c:pt idx="6526" formatCode="General">
                  <c:v>0</c:v>
                </c:pt>
                <c:pt idx="6527">
                  <c:v>4.4408921000000003E-16</c:v>
                </c:pt>
                <c:pt idx="6528" formatCode="General">
                  <c:v>0</c:v>
                </c:pt>
                <c:pt idx="6529" formatCode="General">
                  <c:v>0</c:v>
                </c:pt>
                <c:pt idx="6530" formatCode="General">
                  <c:v>0</c:v>
                </c:pt>
                <c:pt idx="6531">
                  <c:v>-4.4408921000000003E-16</c:v>
                </c:pt>
                <c:pt idx="6532">
                  <c:v>-4.4408921000000003E-16</c:v>
                </c:pt>
                <c:pt idx="6533" formatCode="General">
                  <c:v>0</c:v>
                </c:pt>
                <c:pt idx="6534" formatCode="General">
                  <c:v>0</c:v>
                </c:pt>
                <c:pt idx="6535">
                  <c:v>8.8817842000000006E-16</c:v>
                </c:pt>
                <c:pt idx="6536" formatCode="General">
                  <c:v>0</c:v>
                </c:pt>
                <c:pt idx="6537" formatCode="General">
                  <c:v>0</c:v>
                </c:pt>
                <c:pt idx="6538" formatCode="General">
                  <c:v>0</c:v>
                </c:pt>
                <c:pt idx="6539">
                  <c:v>-4.4408921000000003E-16</c:v>
                </c:pt>
                <c:pt idx="6540" formatCode="General">
                  <c:v>0</c:v>
                </c:pt>
                <c:pt idx="6541" formatCode="General">
                  <c:v>0</c:v>
                </c:pt>
                <c:pt idx="6542" formatCode="General">
                  <c:v>0</c:v>
                </c:pt>
                <c:pt idx="6543" formatCode="General">
                  <c:v>0</c:v>
                </c:pt>
                <c:pt idx="6544" formatCode="General">
                  <c:v>0</c:v>
                </c:pt>
                <c:pt idx="6545" formatCode="General">
                  <c:v>0</c:v>
                </c:pt>
                <c:pt idx="6546" formatCode="General">
                  <c:v>0</c:v>
                </c:pt>
                <c:pt idx="6547" formatCode="General">
                  <c:v>0</c:v>
                </c:pt>
                <c:pt idx="6548" formatCode="General">
                  <c:v>0</c:v>
                </c:pt>
                <c:pt idx="6549" formatCode="General">
                  <c:v>0</c:v>
                </c:pt>
                <c:pt idx="6550">
                  <c:v>4.4408921000000003E-16</c:v>
                </c:pt>
                <c:pt idx="6551" formatCode="General">
                  <c:v>0</c:v>
                </c:pt>
                <c:pt idx="6552" formatCode="General">
                  <c:v>0</c:v>
                </c:pt>
                <c:pt idx="6553" formatCode="General">
                  <c:v>0</c:v>
                </c:pt>
                <c:pt idx="6554" formatCode="General">
                  <c:v>0</c:v>
                </c:pt>
                <c:pt idx="6555" formatCode="General">
                  <c:v>0</c:v>
                </c:pt>
                <c:pt idx="6556" formatCode="General">
                  <c:v>0</c:v>
                </c:pt>
                <c:pt idx="6557" formatCode="General">
                  <c:v>0</c:v>
                </c:pt>
                <c:pt idx="6558" formatCode="General">
                  <c:v>0</c:v>
                </c:pt>
                <c:pt idx="6559" formatCode="General">
                  <c:v>0</c:v>
                </c:pt>
                <c:pt idx="6560">
                  <c:v>-8.8817842000000006E-16</c:v>
                </c:pt>
                <c:pt idx="6561" formatCode="General">
                  <c:v>0</c:v>
                </c:pt>
                <c:pt idx="6562" formatCode="General">
                  <c:v>0</c:v>
                </c:pt>
                <c:pt idx="6563" formatCode="General">
                  <c:v>0</c:v>
                </c:pt>
                <c:pt idx="6564" formatCode="General">
                  <c:v>0</c:v>
                </c:pt>
                <c:pt idx="6565" formatCode="General">
                  <c:v>0</c:v>
                </c:pt>
                <c:pt idx="6566" formatCode="General">
                  <c:v>0</c:v>
                </c:pt>
                <c:pt idx="6567">
                  <c:v>-4.4408921000000003E-16</c:v>
                </c:pt>
                <c:pt idx="6568" formatCode="General">
                  <c:v>0</c:v>
                </c:pt>
                <c:pt idx="6569" formatCode="General">
                  <c:v>0</c:v>
                </c:pt>
                <c:pt idx="6570" formatCode="General">
                  <c:v>0</c:v>
                </c:pt>
                <c:pt idx="6571" formatCode="General">
                  <c:v>0</c:v>
                </c:pt>
                <c:pt idx="6572" formatCode="General">
                  <c:v>0</c:v>
                </c:pt>
                <c:pt idx="6573" formatCode="General">
                  <c:v>0</c:v>
                </c:pt>
                <c:pt idx="6574" formatCode="General">
                  <c:v>0</c:v>
                </c:pt>
                <c:pt idx="6575" formatCode="General">
                  <c:v>0</c:v>
                </c:pt>
                <c:pt idx="6576" formatCode="General">
                  <c:v>0</c:v>
                </c:pt>
                <c:pt idx="6577" formatCode="General">
                  <c:v>0</c:v>
                </c:pt>
                <c:pt idx="6578" formatCode="General">
                  <c:v>0</c:v>
                </c:pt>
                <c:pt idx="6579" formatCode="General">
                  <c:v>0</c:v>
                </c:pt>
                <c:pt idx="6580" formatCode="General">
                  <c:v>0</c:v>
                </c:pt>
                <c:pt idx="6581">
                  <c:v>-4.4408921000000003E-16</c:v>
                </c:pt>
                <c:pt idx="6582" formatCode="General">
                  <c:v>0</c:v>
                </c:pt>
                <c:pt idx="6583" formatCode="General">
                  <c:v>0</c:v>
                </c:pt>
                <c:pt idx="6584">
                  <c:v>4.4408921000000003E-16</c:v>
                </c:pt>
                <c:pt idx="6585">
                  <c:v>4.4408921000000003E-16</c:v>
                </c:pt>
                <c:pt idx="6586" formatCode="General">
                  <c:v>0</c:v>
                </c:pt>
                <c:pt idx="6587" formatCode="General">
                  <c:v>0</c:v>
                </c:pt>
                <c:pt idx="6588" formatCode="General">
                  <c:v>0</c:v>
                </c:pt>
                <c:pt idx="6589" formatCode="General">
                  <c:v>0</c:v>
                </c:pt>
                <c:pt idx="6590" formatCode="General">
                  <c:v>0</c:v>
                </c:pt>
                <c:pt idx="6591" formatCode="General">
                  <c:v>0</c:v>
                </c:pt>
                <c:pt idx="6592" formatCode="General">
                  <c:v>0</c:v>
                </c:pt>
                <c:pt idx="6593" formatCode="General">
                  <c:v>0</c:v>
                </c:pt>
                <c:pt idx="6594">
                  <c:v>4.4408921000000003E-16</c:v>
                </c:pt>
                <c:pt idx="6595" formatCode="General">
                  <c:v>0</c:v>
                </c:pt>
                <c:pt idx="6596">
                  <c:v>4.4408921000000003E-16</c:v>
                </c:pt>
                <c:pt idx="6597" formatCode="General">
                  <c:v>0</c:v>
                </c:pt>
                <c:pt idx="6598" formatCode="General">
                  <c:v>0</c:v>
                </c:pt>
                <c:pt idx="6599" formatCode="General">
                  <c:v>0</c:v>
                </c:pt>
                <c:pt idx="6600" formatCode="General">
                  <c:v>0</c:v>
                </c:pt>
                <c:pt idx="6601">
                  <c:v>-4.4408921000000003E-16</c:v>
                </c:pt>
                <c:pt idx="6602" formatCode="General">
                  <c:v>0</c:v>
                </c:pt>
                <c:pt idx="6603" formatCode="General">
                  <c:v>0</c:v>
                </c:pt>
                <c:pt idx="6604" formatCode="General">
                  <c:v>0</c:v>
                </c:pt>
                <c:pt idx="6605" formatCode="General">
                  <c:v>0</c:v>
                </c:pt>
                <c:pt idx="6606" formatCode="General">
                  <c:v>0</c:v>
                </c:pt>
                <c:pt idx="6607" formatCode="General">
                  <c:v>0</c:v>
                </c:pt>
                <c:pt idx="6608" formatCode="General">
                  <c:v>0</c:v>
                </c:pt>
                <c:pt idx="6609" formatCode="General">
                  <c:v>0</c:v>
                </c:pt>
                <c:pt idx="6610" formatCode="General">
                  <c:v>0</c:v>
                </c:pt>
                <c:pt idx="6611">
                  <c:v>-4.4408921000000003E-16</c:v>
                </c:pt>
                <c:pt idx="6612" formatCode="General">
                  <c:v>0</c:v>
                </c:pt>
                <c:pt idx="6613">
                  <c:v>-4.4408921000000003E-16</c:v>
                </c:pt>
                <c:pt idx="6614">
                  <c:v>-4.4408921000000003E-16</c:v>
                </c:pt>
                <c:pt idx="6615" formatCode="General">
                  <c:v>0</c:v>
                </c:pt>
                <c:pt idx="6616" formatCode="General">
                  <c:v>0</c:v>
                </c:pt>
                <c:pt idx="6617" formatCode="General">
                  <c:v>0</c:v>
                </c:pt>
                <c:pt idx="6618" formatCode="General">
                  <c:v>0</c:v>
                </c:pt>
                <c:pt idx="6619" formatCode="General">
                  <c:v>0</c:v>
                </c:pt>
                <c:pt idx="6620" formatCode="General">
                  <c:v>0</c:v>
                </c:pt>
                <c:pt idx="6621" formatCode="General">
                  <c:v>0</c:v>
                </c:pt>
                <c:pt idx="6622" formatCode="General">
                  <c:v>0</c:v>
                </c:pt>
                <c:pt idx="6623" formatCode="General">
                  <c:v>0</c:v>
                </c:pt>
                <c:pt idx="6624" formatCode="General">
                  <c:v>0</c:v>
                </c:pt>
                <c:pt idx="6625" formatCode="General">
                  <c:v>0</c:v>
                </c:pt>
                <c:pt idx="6626">
                  <c:v>-4.4408921000000003E-16</c:v>
                </c:pt>
                <c:pt idx="6627">
                  <c:v>4.4408921000000003E-16</c:v>
                </c:pt>
                <c:pt idx="6628" formatCode="General">
                  <c:v>0</c:v>
                </c:pt>
                <c:pt idx="6629" formatCode="General">
                  <c:v>0</c:v>
                </c:pt>
                <c:pt idx="6630" formatCode="General">
                  <c:v>0</c:v>
                </c:pt>
                <c:pt idx="6631" formatCode="General">
                  <c:v>0</c:v>
                </c:pt>
                <c:pt idx="6632" formatCode="General">
                  <c:v>0</c:v>
                </c:pt>
                <c:pt idx="6633" formatCode="General">
                  <c:v>0</c:v>
                </c:pt>
                <c:pt idx="6634" formatCode="General">
                  <c:v>0</c:v>
                </c:pt>
                <c:pt idx="6635" formatCode="General">
                  <c:v>0</c:v>
                </c:pt>
                <c:pt idx="6636" formatCode="General">
                  <c:v>0</c:v>
                </c:pt>
                <c:pt idx="6637" formatCode="General">
                  <c:v>0</c:v>
                </c:pt>
                <c:pt idx="6638" formatCode="General">
                  <c:v>0</c:v>
                </c:pt>
                <c:pt idx="6639" formatCode="General">
                  <c:v>0</c:v>
                </c:pt>
                <c:pt idx="6640">
                  <c:v>4.4408921000000003E-16</c:v>
                </c:pt>
                <c:pt idx="6641" formatCode="General">
                  <c:v>0</c:v>
                </c:pt>
                <c:pt idx="6642" formatCode="General">
                  <c:v>0</c:v>
                </c:pt>
                <c:pt idx="6643">
                  <c:v>-4.4408921000000003E-16</c:v>
                </c:pt>
                <c:pt idx="6644" formatCode="General">
                  <c:v>0</c:v>
                </c:pt>
                <c:pt idx="6645">
                  <c:v>-4.4408921000000003E-16</c:v>
                </c:pt>
                <c:pt idx="6646" formatCode="General">
                  <c:v>0</c:v>
                </c:pt>
                <c:pt idx="6647" formatCode="General">
                  <c:v>0</c:v>
                </c:pt>
                <c:pt idx="6648">
                  <c:v>4.4408921000000003E-16</c:v>
                </c:pt>
                <c:pt idx="6649" formatCode="General">
                  <c:v>0</c:v>
                </c:pt>
                <c:pt idx="6650" formatCode="General">
                  <c:v>0</c:v>
                </c:pt>
                <c:pt idx="6651" formatCode="General">
                  <c:v>0</c:v>
                </c:pt>
                <c:pt idx="6652" formatCode="General">
                  <c:v>0</c:v>
                </c:pt>
                <c:pt idx="6653" formatCode="General">
                  <c:v>0</c:v>
                </c:pt>
                <c:pt idx="6654" formatCode="General">
                  <c:v>0</c:v>
                </c:pt>
                <c:pt idx="6655">
                  <c:v>-4.4408921000000003E-16</c:v>
                </c:pt>
                <c:pt idx="6656" formatCode="General">
                  <c:v>0</c:v>
                </c:pt>
                <c:pt idx="6657" formatCode="General">
                  <c:v>0</c:v>
                </c:pt>
                <c:pt idx="6658" formatCode="General">
                  <c:v>0</c:v>
                </c:pt>
                <c:pt idx="6659">
                  <c:v>4.4408921000000003E-16</c:v>
                </c:pt>
                <c:pt idx="6660">
                  <c:v>-4.4408921000000003E-16</c:v>
                </c:pt>
                <c:pt idx="6661" formatCode="General">
                  <c:v>0</c:v>
                </c:pt>
                <c:pt idx="6662" formatCode="General">
                  <c:v>0</c:v>
                </c:pt>
                <c:pt idx="6663" formatCode="General">
                  <c:v>0</c:v>
                </c:pt>
                <c:pt idx="6664" formatCode="General">
                  <c:v>0</c:v>
                </c:pt>
                <c:pt idx="6665" formatCode="General">
                  <c:v>0</c:v>
                </c:pt>
                <c:pt idx="6666" formatCode="General">
                  <c:v>0</c:v>
                </c:pt>
                <c:pt idx="6667" formatCode="General">
                  <c:v>0</c:v>
                </c:pt>
                <c:pt idx="6668" formatCode="General">
                  <c:v>0</c:v>
                </c:pt>
                <c:pt idx="6669">
                  <c:v>4.4408921000000003E-16</c:v>
                </c:pt>
                <c:pt idx="6670" formatCode="General">
                  <c:v>0</c:v>
                </c:pt>
                <c:pt idx="6671" formatCode="General">
                  <c:v>0</c:v>
                </c:pt>
                <c:pt idx="6672">
                  <c:v>4.4408921000000003E-16</c:v>
                </c:pt>
                <c:pt idx="6673">
                  <c:v>-4.4408921000000003E-16</c:v>
                </c:pt>
                <c:pt idx="6674">
                  <c:v>-4.4408921000000003E-16</c:v>
                </c:pt>
                <c:pt idx="6675">
                  <c:v>4.4408921000000003E-16</c:v>
                </c:pt>
                <c:pt idx="6676" formatCode="General">
                  <c:v>0</c:v>
                </c:pt>
                <c:pt idx="6677">
                  <c:v>4.4408921000000003E-16</c:v>
                </c:pt>
                <c:pt idx="6678" formatCode="General">
                  <c:v>0</c:v>
                </c:pt>
                <c:pt idx="6679" formatCode="General">
                  <c:v>0</c:v>
                </c:pt>
                <c:pt idx="6680" formatCode="General">
                  <c:v>0</c:v>
                </c:pt>
                <c:pt idx="6681" formatCode="General">
                  <c:v>0</c:v>
                </c:pt>
                <c:pt idx="6682" formatCode="General">
                  <c:v>0</c:v>
                </c:pt>
                <c:pt idx="6683" formatCode="General">
                  <c:v>0</c:v>
                </c:pt>
                <c:pt idx="6684" formatCode="General">
                  <c:v>0</c:v>
                </c:pt>
                <c:pt idx="6685">
                  <c:v>4.4408921000000003E-16</c:v>
                </c:pt>
                <c:pt idx="6686" formatCode="General">
                  <c:v>0</c:v>
                </c:pt>
                <c:pt idx="6687" formatCode="General">
                  <c:v>0</c:v>
                </c:pt>
                <c:pt idx="6688" formatCode="General">
                  <c:v>0</c:v>
                </c:pt>
                <c:pt idx="6689">
                  <c:v>4.4408921000000003E-16</c:v>
                </c:pt>
                <c:pt idx="6690" formatCode="General">
                  <c:v>0</c:v>
                </c:pt>
                <c:pt idx="6691" formatCode="General">
                  <c:v>0</c:v>
                </c:pt>
                <c:pt idx="6692" formatCode="General">
                  <c:v>0</c:v>
                </c:pt>
                <c:pt idx="6693" formatCode="General">
                  <c:v>0</c:v>
                </c:pt>
                <c:pt idx="6694" formatCode="General">
                  <c:v>0</c:v>
                </c:pt>
                <c:pt idx="6695" formatCode="General">
                  <c:v>0</c:v>
                </c:pt>
                <c:pt idx="6696" formatCode="General">
                  <c:v>0</c:v>
                </c:pt>
                <c:pt idx="6697" formatCode="General">
                  <c:v>0</c:v>
                </c:pt>
                <c:pt idx="6698" formatCode="General">
                  <c:v>0</c:v>
                </c:pt>
                <c:pt idx="6699">
                  <c:v>4.4408921000000003E-16</c:v>
                </c:pt>
                <c:pt idx="6700" formatCode="General">
                  <c:v>0</c:v>
                </c:pt>
                <c:pt idx="6701" formatCode="General">
                  <c:v>0</c:v>
                </c:pt>
                <c:pt idx="6702" formatCode="General">
                  <c:v>0</c:v>
                </c:pt>
                <c:pt idx="6703" formatCode="General">
                  <c:v>0</c:v>
                </c:pt>
                <c:pt idx="6704" formatCode="General">
                  <c:v>0</c:v>
                </c:pt>
                <c:pt idx="6705" formatCode="General">
                  <c:v>0</c:v>
                </c:pt>
                <c:pt idx="6706" formatCode="General">
                  <c:v>0</c:v>
                </c:pt>
                <c:pt idx="6707" formatCode="General">
                  <c:v>0</c:v>
                </c:pt>
                <c:pt idx="6708" formatCode="General">
                  <c:v>0</c:v>
                </c:pt>
                <c:pt idx="6709" formatCode="General">
                  <c:v>0</c:v>
                </c:pt>
                <c:pt idx="6710">
                  <c:v>-4.4408921000000003E-16</c:v>
                </c:pt>
                <c:pt idx="6711" formatCode="General">
                  <c:v>0</c:v>
                </c:pt>
                <c:pt idx="6712" formatCode="General">
                  <c:v>0</c:v>
                </c:pt>
                <c:pt idx="6713" formatCode="General">
                  <c:v>0</c:v>
                </c:pt>
                <c:pt idx="6714" formatCode="General">
                  <c:v>0</c:v>
                </c:pt>
                <c:pt idx="6715">
                  <c:v>4.4408921000000003E-16</c:v>
                </c:pt>
                <c:pt idx="6716" formatCode="General">
                  <c:v>0</c:v>
                </c:pt>
                <c:pt idx="6717" formatCode="General">
                  <c:v>0</c:v>
                </c:pt>
                <c:pt idx="6718" formatCode="General">
                  <c:v>0</c:v>
                </c:pt>
                <c:pt idx="6719">
                  <c:v>4.4408921000000003E-16</c:v>
                </c:pt>
                <c:pt idx="6720" formatCode="General">
                  <c:v>0</c:v>
                </c:pt>
                <c:pt idx="6721" formatCode="General">
                  <c:v>0</c:v>
                </c:pt>
                <c:pt idx="6722" formatCode="General">
                  <c:v>0</c:v>
                </c:pt>
                <c:pt idx="6723">
                  <c:v>4.4408921000000003E-16</c:v>
                </c:pt>
                <c:pt idx="6724">
                  <c:v>4.4408921000000003E-16</c:v>
                </c:pt>
                <c:pt idx="6725" formatCode="General">
                  <c:v>0</c:v>
                </c:pt>
                <c:pt idx="6726">
                  <c:v>-4.4408921000000003E-16</c:v>
                </c:pt>
                <c:pt idx="6727" formatCode="General">
                  <c:v>0</c:v>
                </c:pt>
                <c:pt idx="6728" formatCode="General">
                  <c:v>0</c:v>
                </c:pt>
                <c:pt idx="6729" formatCode="General">
                  <c:v>0</c:v>
                </c:pt>
                <c:pt idx="6730" formatCode="General">
                  <c:v>0</c:v>
                </c:pt>
                <c:pt idx="6731" formatCode="General">
                  <c:v>0</c:v>
                </c:pt>
                <c:pt idx="6732" formatCode="General">
                  <c:v>0</c:v>
                </c:pt>
                <c:pt idx="6733" formatCode="General">
                  <c:v>0</c:v>
                </c:pt>
                <c:pt idx="6734" formatCode="General">
                  <c:v>0</c:v>
                </c:pt>
                <c:pt idx="6735" formatCode="General">
                  <c:v>0</c:v>
                </c:pt>
                <c:pt idx="6736" formatCode="General">
                  <c:v>0</c:v>
                </c:pt>
                <c:pt idx="6737" formatCode="General">
                  <c:v>0</c:v>
                </c:pt>
                <c:pt idx="6738">
                  <c:v>4.4408921000000003E-16</c:v>
                </c:pt>
                <c:pt idx="6739">
                  <c:v>4.4408921000000003E-16</c:v>
                </c:pt>
                <c:pt idx="6740" formatCode="General">
                  <c:v>0</c:v>
                </c:pt>
                <c:pt idx="6741" formatCode="General">
                  <c:v>0</c:v>
                </c:pt>
                <c:pt idx="6742" formatCode="General">
                  <c:v>0</c:v>
                </c:pt>
                <c:pt idx="6743">
                  <c:v>4.4408921000000003E-16</c:v>
                </c:pt>
                <c:pt idx="6744" formatCode="General">
                  <c:v>0</c:v>
                </c:pt>
                <c:pt idx="6745" formatCode="General">
                  <c:v>0</c:v>
                </c:pt>
                <c:pt idx="6746">
                  <c:v>-4.4408921000000003E-16</c:v>
                </c:pt>
                <c:pt idx="6747" formatCode="General">
                  <c:v>0</c:v>
                </c:pt>
                <c:pt idx="6748" formatCode="General">
                  <c:v>0</c:v>
                </c:pt>
                <c:pt idx="6749" formatCode="General">
                  <c:v>0</c:v>
                </c:pt>
                <c:pt idx="6750" formatCode="General">
                  <c:v>0</c:v>
                </c:pt>
                <c:pt idx="6751" formatCode="General">
                  <c:v>0</c:v>
                </c:pt>
                <c:pt idx="6752" formatCode="General">
                  <c:v>0</c:v>
                </c:pt>
                <c:pt idx="6753" formatCode="General">
                  <c:v>0</c:v>
                </c:pt>
                <c:pt idx="6754" formatCode="General">
                  <c:v>0</c:v>
                </c:pt>
                <c:pt idx="6755">
                  <c:v>4.4408921000000003E-16</c:v>
                </c:pt>
                <c:pt idx="6756" formatCode="General">
                  <c:v>0</c:v>
                </c:pt>
                <c:pt idx="6757" formatCode="General">
                  <c:v>0</c:v>
                </c:pt>
                <c:pt idx="6758" formatCode="General">
                  <c:v>0</c:v>
                </c:pt>
                <c:pt idx="6759" formatCode="General">
                  <c:v>0</c:v>
                </c:pt>
                <c:pt idx="6760" formatCode="General">
                  <c:v>0</c:v>
                </c:pt>
                <c:pt idx="6761" formatCode="General">
                  <c:v>0</c:v>
                </c:pt>
                <c:pt idx="6762" formatCode="General">
                  <c:v>0</c:v>
                </c:pt>
                <c:pt idx="6763" formatCode="General">
                  <c:v>0</c:v>
                </c:pt>
                <c:pt idx="6764" formatCode="General">
                  <c:v>0</c:v>
                </c:pt>
                <c:pt idx="6765">
                  <c:v>4.4408921000000003E-16</c:v>
                </c:pt>
                <c:pt idx="6766" formatCode="General">
                  <c:v>0</c:v>
                </c:pt>
                <c:pt idx="6767">
                  <c:v>-4.4408921000000003E-16</c:v>
                </c:pt>
                <c:pt idx="6768" formatCode="General">
                  <c:v>0</c:v>
                </c:pt>
                <c:pt idx="6769" formatCode="General">
                  <c:v>0</c:v>
                </c:pt>
                <c:pt idx="6770">
                  <c:v>-4.4408921000000003E-16</c:v>
                </c:pt>
                <c:pt idx="6771" formatCode="General">
                  <c:v>0</c:v>
                </c:pt>
                <c:pt idx="6772" formatCode="General">
                  <c:v>0</c:v>
                </c:pt>
                <c:pt idx="6773" formatCode="General">
                  <c:v>0</c:v>
                </c:pt>
                <c:pt idx="6774" formatCode="General">
                  <c:v>0</c:v>
                </c:pt>
                <c:pt idx="6775" formatCode="General">
                  <c:v>0</c:v>
                </c:pt>
                <c:pt idx="6776" formatCode="General">
                  <c:v>0</c:v>
                </c:pt>
                <c:pt idx="6777" formatCode="General">
                  <c:v>0</c:v>
                </c:pt>
                <c:pt idx="6778" formatCode="General">
                  <c:v>0</c:v>
                </c:pt>
                <c:pt idx="6779" formatCode="General">
                  <c:v>0</c:v>
                </c:pt>
                <c:pt idx="6780" formatCode="General">
                  <c:v>0</c:v>
                </c:pt>
                <c:pt idx="6781">
                  <c:v>4.4408921000000003E-16</c:v>
                </c:pt>
                <c:pt idx="6782" formatCode="General">
                  <c:v>0</c:v>
                </c:pt>
                <c:pt idx="6783" formatCode="General">
                  <c:v>0</c:v>
                </c:pt>
                <c:pt idx="6784" formatCode="General">
                  <c:v>0</c:v>
                </c:pt>
                <c:pt idx="6785" formatCode="General">
                  <c:v>0</c:v>
                </c:pt>
                <c:pt idx="6786" formatCode="General">
                  <c:v>0</c:v>
                </c:pt>
                <c:pt idx="6787" formatCode="General">
                  <c:v>0</c:v>
                </c:pt>
                <c:pt idx="6788" formatCode="General">
                  <c:v>0</c:v>
                </c:pt>
                <c:pt idx="6789">
                  <c:v>-4.4408921000000003E-16</c:v>
                </c:pt>
                <c:pt idx="6790">
                  <c:v>-4.4408921000000003E-16</c:v>
                </c:pt>
                <c:pt idx="6791" formatCode="General">
                  <c:v>0</c:v>
                </c:pt>
                <c:pt idx="6792">
                  <c:v>-4.4408921000000003E-16</c:v>
                </c:pt>
                <c:pt idx="6793" formatCode="General">
                  <c:v>0</c:v>
                </c:pt>
                <c:pt idx="6794" formatCode="General">
                  <c:v>0</c:v>
                </c:pt>
                <c:pt idx="6795" formatCode="General">
                  <c:v>0</c:v>
                </c:pt>
                <c:pt idx="6796" formatCode="General">
                  <c:v>0</c:v>
                </c:pt>
                <c:pt idx="6797" formatCode="General">
                  <c:v>0</c:v>
                </c:pt>
                <c:pt idx="6798" formatCode="General">
                  <c:v>0</c:v>
                </c:pt>
                <c:pt idx="6799">
                  <c:v>-4.4408921000000003E-16</c:v>
                </c:pt>
                <c:pt idx="6800" formatCode="General">
                  <c:v>0</c:v>
                </c:pt>
                <c:pt idx="6801" formatCode="General">
                  <c:v>0</c:v>
                </c:pt>
                <c:pt idx="6802" formatCode="General">
                  <c:v>0</c:v>
                </c:pt>
                <c:pt idx="6803">
                  <c:v>8.8817842000000006E-16</c:v>
                </c:pt>
                <c:pt idx="6804">
                  <c:v>-4.4408921000000003E-16</c:v>
                </c:pt>
                <c:pt idx="6805">
                  <c:v>-8.8817842000000006E-16</c:v>
                </c:pt>
                <c:pt idx="6806">
                  <c:v>4.4408921000000003E-16</c:v>
                </c:pt>
                <c:pt idx="6807" formatCode="General">
                  <c:v>0</c:v>
                </c:pt>
                <c:pt idx="6808" formatCode="General">
                  <c:v>0</c:v>
                </c:pt>
                <c:pt idx="6809">
                  <c:v>-4.4408921000000003E-16</c:v>
                </c:pt>
                <c:pt idx="6810" formatCode="General">
                  <c:v>0</c:v>
                </c:pt>
                <c:pt idx="6811">
                  <c:v>-4.4408921000000003E-16</c:v>
                </c:pt>
                <c:pt idx="6812" formatCode="General">
                  <c:v>0</c:v>
                </c:pt>
                <c:pt idx="6813" formatCode="General">
                  <c:v>0</c:v>
                </c:pt>
                <c:pt idx="6814" formatCode="General">
                  <c:v>0</c:v>
                </c:pt>
                <c:pt idx="6815" formatCode="General">
                  <c:v>0</c:v>
                </c:pt>
                <c:pt idx="6816" formatCode="General">
                  <c:v>0</c:v>
                </c:pt>
                <c:pt idx="6817" formatCode="General">
                  <c:v>0</c:v>
                </c:pt>
                <c:pt idx="6818" formatCode="General">
                  <c:v>0</c:v>
                </c:pt>
                <c:pt idx="6819" formatCode="General">
                  <c:v>0</c:v>
                </c:pt>
                <c:pt idx="6820" formatCode="General">
                  <c:v>0</c:v>
                </c:pt>
                <c:pt idx="6821" formatCode="General">
                  <c:v>0</c:v>
                </c:pt>
                <c:pt idx="6822" formatCode="General">
                  <c:v>0</c:v>
                </c:pt>
                <c:pt idx="6823">
                  <c:v>4.4408921000000003E-16</c:v>
                </c:pt>
                <c:pt idx="6824" formatCode="General">
                  <c:v>0</c:v>
                </c:pt>
                <c:pt idx="6825" formatCode="General">
                  <c:v>0</c:v>
                </c:pt>
                <c:pt idx="6826" formatCode="General">
                  <c:v>0</c:v>
                </c:pt>
                <c:pt idx="6827" formatCode="General">
                  <c:v>0</c:v>
                </c:pt>
                <c:pt idx="6828">
                  <c:v>4.4408921000000003E-16</c:v>
                </c:pt>
                <c:pt idx="6829" formatCode="General">
                  <c:v>0</c:v>
                </c:pt>
                <c:pt idx="6830" formatCode="General">
                  <c:v>0</c:v>
                </c:pt>
                <c:pt idx="6831" formatCode="General">
                  <c:v>0</c:v>
                </c:pt>
                <c:pt idx="6832" formatCode="General">
                  <c:v>0</c:v>
                </c:pt>
                <c:pt idx="6833" formatCode="General">
                  <c:v>0</c:v>
                </c:pt>
                <c:pt idx="6834">
                  <c:v>-4.4408921000000003E-16</c:v>
                </c:pt>
                <c:pt idx="6835" formatCode="General">
                  <c:v>0</c:v>
                </c:pt>
                <c:pt idx="6836">
                  <c:v>4.4408921000000003E-16</c:v>
                </c:pt>
                <c:pt idx="6837" formatCode="General">
                  <c:v>0</c:v>
                </c:pt>
                <c:pt idx="6838" formatCode="General">
                  <c:v>0</c:v>
                </c:pt>
                <c:pt idx="6839">
                  <c:v>-4.4408921000000003E-16</c:v>
                </c:pt>
                <c:pt idx="6840" formatCode="General">
                  <c:v>0</c:v>
                </c:pt>
                <c:pt idx="6841" formatCode="General">
                  <c:v>0</c:v>
                </c:pt>
                <c:pt idx="6842" formatCode="General">
                  <c:v>0</c:v>
                </c:pt>
                <c:pt idx="6843" formatCode="General">
                  <c:v>0</c:v>
                </c:pt>
                <c:pt idx="6844" formatCode="General">
                  <c:v>0</c:v>
                </c:pt>
                <c:pt idx="6845">
                  <c:v>-4.4408921000000003E-16</c:v>
                </c:pt>
                <c:pt idx="6846" formatCode="General">
                  <c:v>0</c:v>
                </c:pt>
                <c:pt idx="6847" formatCode="General">
                  <c:v>0</c:v>
                </c:pt>
                <c:pt idx="6848" formatCode="General">
                  <c:v>0</c:v>
                </c:pt>
                <c:pt idx="6849" formatCode="General">
                  <c:v>0</c:v>
                </c:pt>
                <c:pt idx="6850" formatCode="General">
                  <c:v>0</c:v>
                </c:pt>
                <c:pt idx="6851" formatCode="General">
                  <c:v>0</c:v>
                </c:pt>
                <c:pt idx="6852" formatCode="General">
                  <c:v>0</c:v>
                </c:pt>
                <c:pt idx="6853" formatCode="General">
                  <c:v>0</c:v>
                </c:pt>
                <c:pt idx="6854" formatCode="General">
                  <c:v>0</c:v>
                </c:pt>
                <c:pt idx="6855" formatCode="General">
                  <c:v>0</c:v>
                </c:pt>
                <c:pt idx="6856" formatCode="General">
                  <c:v>0</c:v>
                </c:pt>
                <c:pt idx="6857" formatCode="General">
                  <c:v>0</c:v>
                </c:pt>
                <c:pt idx="6858" formatCode="General">
                  <c:v>0</c:v>
                </c:pt>
                <c:pt idx="6859">
                  <c:v>-4.4408921000000003E-16</c:v>
                </c:pt>
                <c:pt idx="6860" formatCode="General">
                  <c:v>0</c:v>
                </c:pt>
                <c:pt idx="6861" formatCode="General">
                  <c:v>0</c:v>
                </c:pt>
                <c:pt idx="6862" formatCode="General">
                  <c:v>0</c:v>
                </c:pt>
                <c:pt idx="6863" formatCode="General">
                  <c:v>0</c:v>
                </c:pt>
                <c:pt idx="6864">
                  <c:v>4.4408921000000003E-16</c:v>
                </c:pt>
                <c:pt idx="6865" formatCode="General">
                  <c:v>0</c:v>
                </c:pt>
                <c:pt idx="6866" formatCode="General">
                  <c:v>0</c:v>
                </c:pt>
                <c:pt idx="6867" formatCode="General">
                  <c:v>0</c:v>
                </c:pt>
                <c:pt idx="6868" formatCode="General">
                  <c:v>0</c:v>
                </c:pt>
                <c:pt idx="6869" formatCode="General">
                  <c:v>0</c:v>
                </c:pt>
                <c:pt idx="6870">
                  <c:v>4.4408921000000003E-16</c:v>
                </c:pt>
                <c:pt idx="6871">
                  <c:v>4.4408921000000003E-16</c:v>
                </c:pt>
                <c:pt idx="6872">
                  <c:v>-4.4408921000000003E-16</c:v>
                </c:pt>
                <c:pt idx="6873" formatCode="General">
                  <c:v>0</c:v>
                </c:pt>
                <c:pt idx="6874">
                  <c:v>4.4408921000000003E-16</c:v>
                </c:pt>
                <c:pt idx="6875">
                  <c:v>-4.4408921000000003E-16</c:v>
                </c:pt>
                <c:pt idx="6876" formatCode="General">
                  <c:v>0</c:v>
                </c:pt>
                <c:pt idx="6877" formatCode="General">
                  <c:v>0</c:v>
                </c:pt>
                <c:pt idx="6878">
                  <c:v>-8.8817842000000006E-16</c:v>
                </c:pt>
                <c:pt idx="6879" formatCode="General">
                  <c:v>0</c:v>
                </c:pt>
                <c:pt idx="6880">
                  <c:v>-4.4408921000000003E-16</c:v>
                </c:pt>
                <c:pt idx="6881" formatCode="General">
                  <c:v>0</c:v>
                </c:pt>
                <c:pt idx="6882" formatCode="General">
                  <c:v>0</c:v>
                </c:pt>
                <c:pt idx="6883" formatCode="General">
                  <c:v>0</c:v>
                </c:pt>
                <c:pt idx="6884" formatCode="General">
                  <c:v>0</c:v>
                </c:pt>
                <c:pt idx="6885">
                  <c:v>-4.4408921000000003E-16</c:v>
                </c:pt>
                <c:pt idx="6886">
                  <c:v>4.4408921000000003E-16</c:v>
                </c:pt>
                <c:pt idx="6887">
                  <c:v>4.4408921000000003E-16</c:v>
                </c:pt>
                <c:pt idx="6888">
                  <c:v>4.4408921000000003E-16</c:v>
                </c:pt>
                <c:pt idx="6889">
                  <c:v>-8.8817842000000006E-16</c:v>
                </c:pt>
                <c:pt idx="6890" formatCode="General">
                  <c:v>0</c:v>
                </c:pt>
                <c:pt idx="6891">
                  <c:v>4.4408921000000003E-16</c:v>
                </c:pt>
                <c:pt idx="6892">
                  <c:v>4.4408921000000003E-16</c:v>
                </c:pt>
                <c:pt idx="6893" formatCode="General">
                  <c:v>0</c:v>
                </c:pt>
                <c:pt idx="6894" formatCode="General">
                  <c:v>0</c:v>
                </c:pt>
                <c:pt idx="6895" formatCode="General">
                  <c:v>0</c:v>
                </c:pt>
                <c:pt idx="6896" formatCode="General">
                  <c:v>0</c:v>
                </c:pt>
                <c:pt idx="6897" formatCode="General">
                  <c:v>0</c:v>
                </c:pt>
                <c:pt idx="6898" formatCode="General">
                  <c:v>0</c:v>
                </c:pt>
                <c:pt idx="6899" formatCode="General">
                  <c:v>0</c:v>
                </c:pt>
                <c:pt idx="6900" formatCode="General">
                  <c:v>0</c:v>
                </c:pt>
                <c:pt idx="6901" formatCode="General">
                  <c:v>0</c:v>
                </c:pt>
                <c:pt idx="6902" formatCode="General">
                  <c:v>0</c:v>
                </c:pt>
                <c:pt idx="6903" formatCode="General">
                  <c:v>0</c:v>
                </c:pt>
                <c:pt idx="6904" formatCode="General">
                  <c:v>0</c:v>
                </c:pt>
                <c:pt idx="6905" formatCode="General">
                  <c:v>0</c:v>
                </c:pt>
                <c:pt idx="6906">
                  <c:v>-4.4408921000000003E-16</c:v>
                </c:pt>
                <c:pt idx="6907" formatCode="General">
                  <c:v>0</c:v>
                </c:pt>
                <c:pt idx="6908" formatCode="General">
                  <c:v>0</c:v>
                </c:pt>
                <c:pt idx="6909" formatCode="General">
                  <c:v>0</c:v>
                </c:pt>
                <c:pt idx="6910" formatCode="General">
                  <c:v>0</c:v>
                </c:pt>
                <c:pt idx="6911" formatCode="General">
                  <c:v>0</c:v>
                </c:pt>
                <c:pt idx="6912" formatCode="General">
                  <c:v>0</c:v>
                </c:pt>
                <c:pt idx="6913" formatCode="General">
                  <c:v>0</c:v>
                </c:pt>
                <c:pt idx="6914">
                  <c:v>-4.4408921000000003E-16</c:v>
                </c:pt>
                <c:pt idx="6915" formatCode="General">
                  <c:v>0</c:v>
                </c:pt>
                <c:pt idx="6916" formatCode="General">
                  <c:v>0</c:v>
                </c:pt>
                <c:pt idx="6917" formatCode="General">
                  <c:v>0</c:v>
                </c:pt>
                <c:pt idx="6918" formatCode="General">
                  <c:v>0</c:v>
                </c:pt>
                <c:pt idx="6919" formatCode="General">
                  <c:v>0</c:v>
                </c:pt>
                <c:pt idx="6920" formatCode="General">
                  <c:v>0</c:v>
                </c:pt>
                <c:pt idx="6921">
                  <c:v>-8.8817842000000006E-16</c:v>
                </c:pt>
                <c:pt idx="6922" formatCode="General">
                  <c:v>0</c:v>
                </c:pt>
                <c:pt idx="6923" formatCode="General">
                  <c:v>0</c:v>
                </c:pt>
                <c:pt idx="6924" formatCode="General">
                  <c:v>0</c:v>
                </c:pt>
                <c:pt idx="6925">
                  <c:v>-4.4408921000000003E-16</c:v>
                </c:pt>
                <c:pt idx="6926">
                  <c:v>4.4408921000000003E-16</c:v>
                </c:pt>
                <c:pt idx="6927" formatCode="General">
                  <c:v>0</c:v>
                </c:pt>
                <c:pt idx="6928" formatCode="General">
                  <c:v>0</c:v>
                </c:pt>
                <c:pt idx="6929">
                  <c:v>4.4408921000000003E-16</c:v>
                </c:pt>
                <c:pt idx="6930" formatCode="General">
                  <c:v>0</c:v>
                </c:pt>
                <c:pt idx="6931" formatCode="General">
                  <c:v>0</c:v>
                </c:pt>
                <c:pt idx="6932" formatCode="General">
                  <c:v>0</c:v>
                </c:pt>
                <c:pt idx="6933">
                  <c:v>4.4408921000000003E-16</c:v>
                </c:pt>
                <c:pt idx="6934">
                  <c:v>-4.4408921000000003E-16</c:v>
                </c:pt>
                <c:pt idx="6935" formatCode="General">
                  <c:v>0</c:v>
                </c:pt>
                <c:pt idx="6936" formatCode="General">
                  <c:v>0</c:v>
                </c:pt>
                <c:pt idx="6937">
                  <c:v>-4.4408921000000003E-16</c:v>
                </c:pt>
                <c:pt idx="6938">
                  <c:v>4.4408921000000003E-16</c:v>
                </c:pt>
                <c:pt idx="6939">
                  <c:v>4.4408921000000003E-16</c:v>
                </c:pt>
                <c:pt idx="6940" formatCode="General">
                  <c:v>0</c:v>
                </c:pt>
                <c:pt idx="6941" formatCode="General">
                  <c:v>0</c:v>
                </c:pt>
                <c:pt idx="6942" formatCode="General">
                  <c:v>0</c:v>
                </c:pt>
                <c:pt idx="6943">
                  <c:v>-4.4408921000000003E-16</c:v>
                </c:pt>
                <c:pt idx="6944" formatCode="General">
                  <c:v>0</c:v>
                </c:pt>
                <c:pt idx="6945" formatCode="General">
                  <c:v>0</c:v>
                </c:pt>
                <c:pt idx="6946" formatCode="General">
                  <c:v>0</c:v>
                </c:pt>
                <c:pt idx="6947" formatCode="General">
                  <c:v>0</c:v>
                </c:pt>
                <c:pt idx="6948" formatCode="General">
                  <c:v>0</c:v>
                </c:pt>
                <c:pt idx="6949" formatCode="General">
                  <c:v>0</c:v>
                </c:pt>
                <c:pt idx="6950" formatCode="General">
                  <c:v>0</c:v>
                </c:pt>
                <c:pt idx="6951" formatCode="General">
                  <c:v>0</c:v>
                </c:pt>
                <c:pt idx="6952" formatCode="General">
                  <c:v>0</c:v>
                </c:pt>
                <c:pt idx="6953" formatCode="General">
                  <c:v>0</c:v>
                </c:pt>
                <c:pt idx="6954" formatCode="General">
                  <c:v>0</c:v>
                </c:pt>
                <c:pt idx="6955" formatCode="General">
                  <c:v>0</c:v>
                </c:pt>
                <c:pt idx="6956" formatCode="General">
                  <c:v>0</c:v>
                </c:pt>
                <c:pt idx="6957">
                  <c:v>4.4408921000000003E-16</c:v>
                </c:pt>
                <c:pt idx="6958">
                  <c:v>-4.4408921000000003E-16</c:v>
                </c:pt>
                <c:pt idx="6959" formatCode="General">
                  <c:v>0</c:v>
                </c:pt>
                <c:pt idx="6960" formatCode="General">
                  <c:v>0</c:v>
                </c:pt>
                <c:pt idx="6961" formatCode="General">
                  <c:v>0</c:v>
                </c:pt>
                <c:pt idx="6962" formatCode="General">
                  <c:v>0</c:v>
                </c:pt>
                <c:pt idx="6963" formatCode="General">
                  <c:v>0</c:v>
                </c:pt>
                <c:pt idx="6964">
                  <c:v>4.4408921000000003E-16</c:v>
                </c:pt>
                <c:pt idx="6965">
                  <c:v>-4.4408921000000003E-16</c:v>
                </c:pt>
                <c:pt idx="6966" formatCode="General">
                  <c:v>0</c:v>
                </c:pt>
                <c:pt idx="6967" formatCode="General">
                  <c:v>0</c:v>
                </c:pt>
                <c:pt idx="6968" formatCode="General">
                  <c:v>0</c:v>
                </c:pt>
                <c:pt idx="6969" formatCode="General">
                  <c:v>0</c:v>
                </c:pt>
                <c:pt idx="6970" formatCode="General">
                  <c:v>0</c:v>
                </c:pt>
                <c:pt idx="6971" formatCode="General">
                  <c:v>0</c:v>
                </c:pt>
                <c:pt idx="6972" formatCode="General">
                  <c:v>0</c:v>
                </c:pt>
                <c:pt idx="6973">
                  <c:v>8.8817842000000006E-16</c:v>
                </c:pt>
                <c:pt idx="6974">
                  <c:v>-4.4408921000000003E-16</c:v>
                </c:pt>
                <c:pt idx="6975">
                  <c:v>-4.4408921000000003E-16</c:v>
                </c:pt>
                <c:pt idx="6976" formatCode="General">
                  <c:v>0</c:v>
                </c:pt>
                <c:pt idx="6977" formatCode="General">
                  <c:v>0</c:v>
                </c:pt>
                <c:pt idx="6978" formatCode="General">
                  <c:v>0</c:v>
                </c:pt>
                <c:pt idx="6979" formatCode="General">
                  <c:v>0</c:v>
                </c:pt>
                <c:pt idx="6980" formatCode="General">
                  <c:v>0</c:v>
                </c:pt>
                <c:pt idx="6981" formatCode="General">
                  <c:v>0</c:v>
                </c:pt>
                <c:pt idx="6982" formatCode="General">
                  <c:v>0</c:v>
                </c:pt>
                <c:pt idx="6983" formatCode="General">
                  <c:v>0</c:v>
                </c:pt>
                <c:pt idx="6984" formatCode="General">
                  <c:v>0</c:v>
                </c:pt>
                <c:pt idx="6985" formatCode="General">
                  <c:v>0</c:v>
                </c:pt>
                <c:pt idx="6986" formatCode="General">
                  <c:v>0</c:v>
                </c:pt>
                <c:pt idx="6987">
                  <c:v>4.4408921000000003E-16</c:v>
                </c:pt>
                <c:pt idx="6988" formatCode="General">
                  <c:v>0</c:v>
                </c:pt>
                <c:pt idx="6989" formatCode="General">
                  <c:v>0</c:v>
                </c:pt>
                <c:pt idx="6990" formatCode="General">
                  <c:v>0</c:v>
                </c:pt>
                <c:pt idx="6991" formatCode="General">
                  <c:v>0</c:v>
                </c:pt>
                <c:pt idx="6992" formatCode="General">
                  <c:v>0</c:v>
                </c:pt>
                <c:pt idx="6993" formatCode="General">
                  <c:v>0</c:v>
                </c:pt>
                <c:pt idx="6994" formatCode="General">
                  <c:v>0</c:v>
                </c:pt>
                <c:pt idx="6995" formatCode="General">
                  <c:v>0</c:v>
                </c:pt>
                <c:pt idx="6996" formatCode="General">
                  <c:v>0</c:v>
                </c:pt>
                <c:pt idx="6997" formatCode="General">
                  <c:v>0</c:v>
                </c:pt>
                <c:pt idx="6998" formatCode="General">
                  <c:v>0</c:v>
                </c:pt>
                <c:pt idx="6999" formatCode="General">
                  <c:v>0</c:v>
                </c:pt>
                <c:pt idx="7000" formatCode="General">
                  <c:v>0</c:v>
                </c:pt>
                <c:pt idx="7001" formatCode="General">
                  <c:v>0</c:v>
                </c:pt>
                <c:pt idx="7002" formatCode="General">
                  <c:v>0</c:v>
                </c:pt>
                <c:pt idx="7003" formatCode="General">
                  <c:v>0</c:v>
                </c:pt>
                <c:pt idx="7004">
                  <c:v>4.4408921000000003E-16</c:v>
                </c:pt>
                <c:pt idx="7005" formatCode="General">
                  <c:v>0</c:v>
                </c:pt>
                <c:pt idx="7006" formatCode="General">
                  <c:v>0</c:v>
                </c:pt>
                <c:pt idx="7007" formatCode="General">
                  <c:v>0</c:v>
                </c:pt>
                <c:pt idx="7008" formatCode="General">
                  <c:v>0</c:v>
                </c:pt>
                <c:pt idx="7009" formatCode="General">
                  <c:v>0</c:v>
                </c:pt>
                <c:pt idx="7010" formatCode="General">
                  <c:v>0</c:v>
                </c:pt>
                <c:pt idx="7011">
                  <c:v>-4.4408921000000003E-16</c:v>
                </c:pt>
                <c:pt idx="7012" formatCode="General">
                  <c:v>0</c:v>
                </c:pt>
                <c:pt idx="7013" formatCode="General">
                  <c:v>0</c:v>
                </c:pt>
                <c:pt idx="7014" formatCode="General">
                  <c:v>0</c:v>
                </c:pt>
                <c:pt idx="7015" formatCode="General">
                  <c:v>0</c:v>
                </c:pt>
                <c:pt idx="7016" formatCode="General">
                  <c:v>0</c:v>
                </c:pt>
                <c:pt idx="7017" formatCode="General">
                  <c:v>0</c:v>
                </c:pt>
                <c:pt idx="7018" formatCode="General">
                  <c:v>0</c:v>
                </c:pt>
                <c:pt idx="7019" formatCode="General">
                  <c:v>0</c:v>
                </c:pt>
                <c:pt idx="7020" formatCode="General">
                  <c:v>0</c:v>
                </c:pt>
                <c:pt idx="7021" formatCode="General">
                  <c:v>0</c:v>
                </c:pt>
                <c:pt idx="7022" formatCode="General">
                  <c:v>0</c:v>
                </c:pt>
                <c:pt idx="7023">
                  <c:v>4.4408921000000003E-16</c:v>
                </c:pt>
                <c:pt idx="7024">
                  <c:v>4.4408921000000003E-16</c:v>
                </c:pt>
                <c:pt idx="7025" formatCode="General">
                  <c:v>0</c:v>
                </c:pt>
                <c:pt idx="7026" formatCode="General">
                  <c:v>0</c:v>
                </c:pt>
                <c:pt idx="7027" formatCode="General">
                  <c:v>0</c:v>
                </c:pt>
                <c:pt idx="7028" formatCode="General">
                  <c:v>0</c:v>
                </c:pt>
                <c:pt idx="7029" formatCode="General">
                  <c:v>0</c:v>
                </c:pt>
                <c:pt idx="7030" formatCode="General">
                  <c:v>0</c:v>
                </c:pt>
                <c:pt idx="7031" formatCode="General">
                  <c:v>0</c:v>
                </c:pt>
                <c:pt idx="7032" formatCode="General">
                  <c:v>0</c:v>
                </c:pt>
                <c:pt idx="7033" formatCode="General">
                  <c:v>0</c:v>
                </c:pt>
                <c:pt idx="7034" formatCode="General">
                  <c:v>0</c:v>
                </c:pt>
                <c:pt idx="7035" formatCode="General">
                  <c:v>0</c:v>
                </c:pt>
                <c:pt idx="7036" formatCode="General">
                  <c:v>0</c:v>
                </c:pt>
                <c:pt idx="7037" formatCode="General">
                  <c:v>0</c:v>
                </c:pt>
                <c:pt idx="7038" formatCode="General">
                  <c:v>0</c:v>
                </c:pt>
                <c:pt idx="7039" formatCode="General">
                  <c:v>0</c:v>
                </c:pt>
                <c:pt idx="7040" formatCode="General">
                  <c:v>0</c:v>
                </c:pt>
                <c:pt idx="7041">
                  <c:v>4.4408921000000003E-16</c:v>
                </c:pt>
                <c:pt idx="7042">
                  <c:v>4.4408921000000003E-16</c:v>
                </c:pt>
                <c:pt idx="7043">
                  <c:v>4.4408921000000003E-16</c:v>
                </c:pt>
                <c:pt idx="7044" formatCode="General">
                  <c:v>0</c:v>
                </c:pt>
                <c:pt idx="7045" formatCode="General">
                  <c:v>0</c:v>
                </c:pt>
                <c:pt idx="7046" formatCode="General">
                  <c:v>0</c:v>
                </c:pt>
                <c:pt idx="7047">
                  <c:v>-8.8817842000000006E-16</c:v>
                </c:pt>
                <c:pt idx="7048" formatCode="General">
                  <c:v>0</c:v>
                </c:pt>
                <c:pt idx="7049" formatCode="General">
                  <c:v>0</c:v>
                </c:pt>
                <c:pt idx="7050">
                  <c:v>4.4408921000000003E-16</c:v>
                </c:pt>
                <c:pt idx="7051" formatCode="General">
                  <c:v>0</c:v>
                </c:pt>
                <c:pt idx="7052" formatCode="General">
                  <c:v>0</c:v>
                </c:pt>
                <c:pt idx="7053" formatCode="General">
                  <c:v>0</c:v>
                </c:pt>
                <c:pt idx="7054">
                  <c:v>-4.4408921000000003E-16</c:v>
                </c:pt>
                <c:pt idx="7055" formatCode="General">
                  <c:v>0</c:v>
                </c:pt>
                <c:pt idx="7056" formatCode="General">
                  <c:v>0</c:v>
                </c:pt>
                <c:pt idx="7057">
                  <c:v>8.8817842000000006E-16</c:v>
                </c:pt>
                <c:pt idx="7058">
                  <c:v>4.4408921000000003E-16</c:v>
                </c:pt>
                <c:pt idx="7059">
                  <c:v>4.4408921000000003E-16</c:v>
                </c:pt>
                <c:pt idx="7060">
                  <c:v>4.4408921000000003E-16</c:v>
                </c:pt>
                <c:pt idx="7061" formatCode="General">
                  <c:v>0</c:v>
                </c:pt>
                <c:pt idx="7062" formatCode="General">
                  <c:v>0</c:v>
                </c:pt>
                <c:pt idx="7063" formatCode="General">
                  <c:v>0</c:v>
                </c:pt>
                <c:pt idx="7064" formatCode="General">
                  <c:v>0</c:v>
                </c:pt>
                <c:pt idx="7065" formatCode="General">
                  <c:v>0</c:v>
                </c:pt>
                <c:pt idx="7066" formatCode="General">
                  <c:v>0</c:v>
                </c:pt>
                <c:pt idx="7067" formatCode="General">
                  <c:v>0</c:v>
                </c:pt>
                <c:pt idx="7068" formatCode="General">
                  <c:v>0</c:v>
                </c:pt>
                <c:pt idx="7069">
                  <c:v>-4.4408921000000003E-16</c:v>
                </c:pt>
                <c:pt idx="7070">
                  <c:v>-4.4408921000000003E-16</c:v>
                </c:pt>
                <c:pt idx="7071" formatCode="General">
                  <c:v>0</c:v>
                </c:pt>
                <c:pt idx="7072" formatCode="General">
                  <c:v>0</c:v>
                </c:pt>
                <c:pt idx="7073" formatCode="General">
                  <c:v>0</c:v>
                </c:pt>
                <c:pt idx="7074">
                  <c:v>-4.4408921000000003E-16</c:v>
                </c:pt>
                <c:pt idx="7075" formatCode="General">
                  <c:v>0</c:v>
                </c:pt>
                <c:pt idx="7076" formatCode="General">
                  <c:v>0</c:v>
                </c:pt>
                <c:pt idx="7077" formatCode="General">
                  <c:v>0</c:v>
                </c:pt>
                <c:pt idx="7078" formatCode="General">
                  <c:v>0</c:v>
                </c:pt>
                <c:pt idx="7079" formatCode="General">
                  <c:v>0</c:v>
                </c:pt>
                <c:pt idx="7080" formatCode="General">
                  <c:v>0</c:v>
                </c:pt>
                <c:pt idx="7081" formatCode="General">
                  <c:v>0</c:v>
                </c:pt>
                <c:pt idx="7082" formatCode="General">
                  <c:v>0</c:v>
                </c:pt>
                <c:pt idx="7083" formatCode="General">
                  <c:v>0</c:v>
                </c:pt>
                <c:pt idx="7084" formatCode="General">
                  <c:v>0</c:v>
                </c:pt>
                <c:pt idx="7085" formatCode="General">
                  <c:v>0</c:v>
                </c:pt>
                <c:pt idx="7086" formatCode="General">
                  <c:v>0</c:v>
                </c:pt>
                <c:pt idx="7087" formatCode="General">
                  <c:v>0</c:v>
                </c:pt>
                <c:pt idx="7088" formatCode="General">
                  <c:v>0</c:v>
                </c:pt>
                <c:pt idx="7089" formatCode="General">
                  <c:v>0</c:v>
                </c:pt>
                <c:pt idx="7090" formatCode="General">
                  <c:v>0</c:v>
                </c:pt>
                <c:pt idx="7091" formatCode="General">
                  <c:v>0</c:v>
                </c:pt>
                <c:pt idx="7092">
                  <c:v>4.4408921000000003E-16</c:v>
                </c:pt>
                <c:pt idx="7093" formatCode="General">
                  <c:v>0</c:v>
                </c:pt>
                <c:pt idx="7094" formatCode="General">
                  <c:v>0</c:v>
                </c:pt>
                <c:pt idx="7095" formatCode="General">
                  <c:v>0</c:v>
                </c:pt>
                <c:pt idx="7096" formatCode="General">
                  <c:v>0</c:v>
                </c:pt>
                <c:pt idx="7097" formatCode="General">
                  <c:v>0</c:v>
                </c:pt>
                <c:pt idx="7098" formatCode="General">
                  <c:v>0</c:v>
                </c:pt>
                <c:pt idx="7099" formatCode="General">
                  <c:v>0</c:v>
                </c:pt>
                <c:pt idx="7100">
                  <c:v>4.4408921000000003E-16</c:v>
                </c:pt>
                <c:pt idx="7101" formatCode="General">
                  <c:v>0</c:v>
                </c:pt>
                <c:pt idx="7102" formatCode="General">
                  <c:v>0</c:v>
                </c:pt>
                <c:pt idx="7103" formatCode="General">
                  <c:v>0</c:v>
                </c:pt>
                <c:pt idx="7104" formatCode="General">
                  <c:v>0</c:v>
                </c:pt>
                <c:pt idx="7105">
                  <c:v>-4.4408921000000003E-16</c:v>
                </c:pt>
                <c:pt idx="7106" formatCode="General">
                  <c:v>0</c:v>
                </c:pt>
                <c:pt idx="7107" formatCode="General">
                  <c:v>0</c:v>
                </c:pt>
                <c:pt idx="7108" formatCode="General">
                  <c:v>0</c:v>
                </c:pt>
                <c:pt idx="7109" formatCode="General">
                  <c:v>0</c:v>
                </c:pt>
                <c:pt idx="7110" formatCode="General">
                  <c:v>0</c:v>
                </c:pt>
                <c:pt idx="7111">
                  <c:v>-4.4408921000000003E-16</c:v>
                </c:pt>
                <c:pt idx="7112" formatCode="General">
                  <c:v>0</c:v>
                </c:pt>
                <c:pt idx="7113">
                  <c:v>4.4408921000000003E-16</c:v>
                </c:pt>
                <c:pt idx="7114" formatCode="General">
                  <c:v>0</c:v>
                </c:pt>
                <c:pt idx="7115" formatCode="General">
                  <c:v>0</c:v>
                </c:pt>
                <c:pt idx="7116" formatCode="General">
                  <c:v>0</c:v>
                </c:pt>
                <c:pt idx="7117" formatCode="General">
                  <c:v>0</c:v>
                </c:pt>
                <c:pt idx="7118" formatCode="General">
                  <c:v>0</c:v>
                </c:pt>
                <c:pt idx="7119" formatCode="General">
                  <c:v>0</c:v>
                </c:pt>
                <c:pt idx="7120" formatCode="General">
                  <c:v>0</c:v>
                </c:pt>
                <c:pt idx="7121">
                  <c:v>-4.4408921000000003E-16</c:v>
                </c:pt>
                <c:pt idx="7122" formatCode="General">
                  <c:v>0</c:v>
                </c:pt>
                <c:pt idx="7123">
                  <c:v>4.4408921000000003E-16</c:v>
                </c:pt>
                <c:pt idx="7124" formatCode="General">
                  <c:v>0</c:v>
                </c:pt>
                <c:pt idx="7125" formatCode="General">
                  <c:v>0</c:v>
                </c:pt>
                <c:pt idx="7126" formatCode="General">
                  <c:v>0</c:v>
                </c:pt>
                <c:pt idx="7127" formatCode="General">
                  <c:v>0</c:v>
                </c:pt>
                <c:pt idx="7128" formatCode="General">
                  <c:v>0</c:v>
                </c:pt>
                <c:pt idx="7129" formatCode="General">
                  <c:v>0</c:v>
                </c:pt>
                <c:pt idx="7130" formatCode="General">
                  <c:v>0</c:v>
                </c:pt>
                <c:pt idx="7131" formatCode="General">
                  <c:v>0</c:v>
                </c:pt>
                <c:pt idx="7132" formatCode="General">
                  <c:v>0</c:v>
                </c:pt>
                <c:pt idx="7133" formatCode="General">
                  <c:v>0</c:v>
                </c:pt>
                <c:pt idx="7134" formatCode="General">
                  <c:v>0</c:v>
                </c:pt>
                <c:pt idx="7135">
                  <c:v>4.4408921000000003E-16</c:v>
                </c:pt>
                <c:pt idx="7136">
                  <c:v>-4.4408921000000003E-16</c:v>
                </c:pt>
                <c:pt idx="7137" formatCode="General">
                  <c:v>0</c:v>
                </c:pt>
                <c:pt idx="7138">
                  <c:v>-4.4408921000000003E-16</c:v>
                </c:pt>
                <c:pt idx="7139">
                  <c:v>-4.4408921000000003E-16</c:v>
                </c:pt>
                <c:pt idx="7140">
                  <c:v>-4.4408921000000003E-16</c:v>
                </c:pt>
                <c:pt idx="7141" formatCode="General">
                  <c:v>0</c:v>
                </c:pt>
                <c:pt idx="7142" formatCode="General">
                  <c:v>0</c:v>
                </c:pt>
                <c:pt idx="7143" formatCode="General">
                  <c:v>0</c:v>
                </c:pt>
                <c:pt idx="7144" formatCode="General">
                  <c:v>0</c:v>
                </c:pt>
                <c:pt idx="7145" formatCode="General">
                  <c:v>0</c:v>
                </c:pt>
                <c:pt idx="7146" formatCode="General">
                  <c:v>0</c:v>
                </c:pt>
                <c:pt idx="7147">
                  <c:v>-4.4408921000000003E-16</c:v>
                </c:pt>
                <c:pt idx="7148" formatCode="General">
                  <c:v>0</c:v>
                </c:pt>
                <c:pt idx="7149" formatCode="General">
                  <c:v>0</c:v>
                </c:pt>
                <c:pt idx="7150">
                  <c:v>4.4408921000000003E-16</c:v>
                </c:pt>
                <c:pt idx="7151" formatCode="General">
                  <c:v>0</c:v>
                </c:pt>
                <c:pt idx="7152" formatCode="General">
                  <c:v>0</c:v>
                </c:pt>
                <c:pt idx="7153" formatCode="General">
                  <c:v>0</c:v>
                </c:pt>
                <c:pt idx="7154" formatCode="General">
                  <c:v>0</c:v>
                </c:pt>
                <c:pt idx="7155" formatCode="General">
                  <c:v>0</c:v>
                </c:pt>
                <c:pt idx="7156" formatCode="General">
                  <c:v>0</c:v>
                </c:pt>
                <c:pt idx="7157">
                  <c:v>4.4408921000000003E-16</c:v>
                </c:pt>
                <c:pt idx="7158" formatCode="General">
                  <c:v>0</c:v>
                </c:pt>
                <c:pt idx="7159" formatCode="General">
                  <c:v>0</c:v>
                </c:pt>
                <c:pt idx="7160" formatCode="General">
                  <c:v>0</c:v>
                </c:pt>
                <c:pt idx="7161" formatCode="General">
                  <c:v>0</c:v>
                </c:pt>
                <c:pt idx="7162" formatCode="General">
                  <c:v>0</c:v>
                </c:pt>
                <c:pt idx="7163" formatCode="General">
                  <c:v>0</c:v>
                </c:pt>
                <c:pt idx="7164" formatCode="General">
                  <c:v>0</c:v>
                </c:pt>
                <c:pt idx="7165" formatCode="General">
                  <c:v>0</c:v>
                </c:pt>
                <c:pt idx="7166" formatCode="General">
                  <c:v>0</c:v>
                </c:pt>
                <c:pt idx="7167" formatCode="General">
                  <c:v>0</c:v>
                </c:pt>
                <c:pt idx="7168">
                  <c:v>-4.4408921000000003E-16</c:v>
                </c:pt>
                <c:pt idx="7169">
                  <c:v>-4.4408921000000003E-16</c:v>
                </c:pt>
                <c:pt idx="7170" formatCode="General">
                  <c:v>0</c:v>
                </c:pt>
                <c:pt idx="7171" formatCode="General">
                  <c:v>0</c:v>
                </c:pt>
                <c:pt idx="7172" formatCode="General">
                  <c:v>0</c:v>
                </c:pt>
                <c:pt idx="7173" formatCode="General">
                  <c:v>0</c:v>
                </c:pt>
                <c:pt idx="7174">
                  <c:v>-4.4408921000000003E-16</c:v>
                </c:pt>
                <c:pt idx="7175">
                  <c:v>-4.4408921000000003E-16</c:v>
                </c:pt>
                <c:pt idx="7176">
                  <c:v>4.4408921000000003E-16</c:v>
                </c:pt>
                <c:pt idx="7177">
                  <c:v>-4.4408921000000003E-16</c:v>
                </c:pt>
                <c:pt idx="7178">
                  <c:v>-8.8817842000000006E-16</c:v>
                </c:pt>
                <c:pt idx="7179" formatCode="General">
                  <c:v>0</c:v>
                </c:pt>
                <c:pt idx="7180" formatCode="General">
                  <c:v>0</c:v>
                </c:pt>
                <c:pt idx="7181" formatCode="General">
                  <c:v>0</c:v>
                </c:pt>
                <c:pt idx="7182">
                  <c:v>4.4408921000000003E-16</c:v>
                </c:pt>
                <c:pt idx="7183">
                  <c:v>-4.4408921000000003E-16</c:v>
                </c:pt>
                <c:pt idx="7184" formatCode="General">
                  <c:v>0</c:v>
                </c:pt>
                <c:pt idx="7185">
                  <c:v>4.4408921000000003E-16</c:v>
                </c:pt>
                <c:pt idx="7186" formatCode="General">
                  <c:v>0</c:v>
                </c:pt>
                <c:pt idx="7187" formatCode="General">
                  <c:v>0</c:v>
                </c:pt>
                <c:pt idx="7188" formatCode="General">
                  <c:v>0</c:v>
                </c:pt>
                <c:pt idx="7189" formatCode="General">
                  <c:v>0</c:v>
                </c:pt>
                <c:pt idx="7190" formatCode="General">
                  <c:v>0</c:v>
                </c:pt>
                <c:pt idx="7191" formatCode="General">
                  <c:v>0</c:v>
                </c:pt>
                <c:pt idx="7192" formatCode="General">
                  <c:v>0</c:v>
                </c:pt>
                <c:pt idx="7193" formatCode="General">
                  <c:v>0</c:v>
                </c:pt>
                <c:pt idx="7194" formatCode="General">
                  <c:v>0</c:v>
                </c:pt>
                <c:pt idx="7195">
                  <c:v>4.4408921000000003E-16</c:v>
                </c:pt>
                <c:pt idx="7196" formatCode="General">
                  <c:v>0</c:v>
                </c:pt>
                <c:pt idx="7197" formatCode="General">
                  <c:v>0</c:v>
                </c:pt>
                <c:pt idx="7198" formatCode="General">
                  <c:v>0</c:v>
                </c:pt>
                <c:pt idx="7199" formatCode="General">
                  <c:v>0</c:v>
                </c:pt>
                <c:pt idx="7200" formatCode="General">
                  <c:v>0</c:v>
                </c:pt>
                <c:pt idx="7201" formatCode="General">
                  <c:v>0</c:v>
                </c:pt>
                <c:pt idx="7202">
                  <c:v>-4.4408921000000003E-16</c:v>
                </c:pt>
                <c:pt idx="7203">
                  <c:v>4.4408921000000003E-16</c:v>
                </c:pt>
                <c:pt idx="7204" formatCode="General">
                  <c:v>0</c:v>
                </c:pt>
                <c:pt idx="7205">
                  <c:v>-4.4408921000000003E-16</c:v>
                </c:pt>
                <c:pt idx="7206">
                  <c:v>-4.4408921000000003E-16</c:v>
                </c:pt>
                <c:pt idx="7207">
                  <c:v>-4.4408921000000003E-16</c:v>
                </c:pt>
                <c:pt idx="7208" formatCode="General">
                  <c:v>0</c:v>
                </c:pt>
                <c:pt idx="7209" formatCode="General">
                  <c:v>0</c:v>
                </c:pt>
                <c:pt idx="7210" formatCode="General">
                  <c:v>0</c:v>
                </c:pt>
                <c:pt idx="7211">
                  <c:v>8.8817842000000006E-16</c:v>
                </c:pt>
                <c:pt idx="7212">
                  <c:v>-4.4408921000000003E-16</c:v>
                </c:pt>
                <c:pt idx="7213" formatCode="General">
                  <c:v>0</c:v>
                </c:pt>
                <c:pt idx="7214" formatCode="General">
                  <c:v>0</c:v>
                </c:pt>
                <c:pt idx="7215" formatCode="General">
                  <c:v>0</c:v>
                </c:pt>
                <c:pt idx="7216" formatCode="General">
                  <c:v>0</c:v>
                </c:pt>
                <c:pt idx="7217" formatCode="General">
                  <c:v>0</c:v>
                </c:pt>
                <c:pt idx="7218" formatCode="General">
                  <c:v>0</c:v>
                </c:pt>
                <c:pt idx="7219" formatCode="General">
                  <c:v>0</c:v>
                </c:pt>
                <c:pt idx="7220">
                  <c:v>4.4408921000000003E-16</c:v>
                </c:pt>
                <c:pt idx="7221" formatCode="General">
                  <c:v>0</c:v>
                </c:pt>
                <c:pt idx="7222" formatCode="General">
                  <c:v>0</c:v>
                </c:pt>
                <c:pt idx="7223">
                  <c:v>-4.4408921000000003E-16</c:v>
                </c:pt>
                <c:pt idx="7224">
                  <c:v>4.4408921000000003E-16</c:v>
                </c:pt>
                <c:pt idx="7225" formatCode="General">
                  <c:v>0</c:v>
                </c:pt>
                <c:pt idx="7226" formatCode="General">
                  <c:v>0</c:v>
                </c:pt>
                <c:pt idx="7227" formatCode="General">
                  <c:v>0</c:v>
                </c:pt>
                <c:pt idx="7228" formatCode="General">
                  <c:v>0</c:v>
                </c:pt>
                <c:pt idx="7229" formatCode="General">
                  <c:v>0</c:v>
                </c:pt>
                <c:pt idx="7230" formatCode="General">
                  <c:v>0</c:v>
                </c:pt>
                <c:pt idx="7231" formatCode="General">
                  <c:v>0</c:v>
                </c:pt>
                <c:pt idx="7232">
                  <c:v>4.4408921000000003E-16</c:v>
                </c:pt>
                <c:pt idx="7233">
                  <c:v>-4.4408921000000003E-16</c:v>
                </c:pt>
                <c:pt idx="7234" formatCode="General">
                  <c:v>0</c:v>
                </c:pt>
                <c:pt idx="7235" formatCode="General">
                  <c:v>0</c:v>
                </c:pt>
                <c:pt idx="7236" formatCode="General">
                  <c:v>0</c:v>
                </c:pt>
                <c:pt idx="7237" formatCode="General">
                  <c:v>0</c:v>
                </c:pt>
                <c:pt idx="7238" formatCode="General">
                  <c:v>0</c:v>
                </c:pt>
                <c:pt idx="7239" formatCode="General">
                  <c:v>0</c:v>
                </c:pt>
                <c:pt idx="7240" formatCode="General">
                  <c:v>0</c:v>
                </c:pt>
                <c:pt idx="7241" formatCode="General">
                  <c:v>0</c:v>
                </c:pt>
                <c:pt idx="7242">
                  <c:v>-4.4408921000000003E-16</c:v>
                </c:pt>
                <c:pt idx="7243" formatCode="General">
                  <c:v>0</c:v>
                </c:pt>
                <c:pt idx="7244" formatCode="General">
                  <c:v>0</c:v>
                </c:pt>
                <c:pt idx="7245">
                  <c:v>4.4408921000000003E-16</c:v>
                </c:pt>
                <c:pt idx="7246" formatCode="General">
                  <c:v>0</c:v>
                </c:pt>
                <c:pt idx="7247" formatCode="General">
                  <c:v>0</c:v>
                </c:pt>
                <c:pt idx="7248">
                  <c:v>-4.4408921000000003E-16</c:v>
                </c:pt>
                <c:pt idx="7249">
                  <c:v>4.4408921000000003E-16</c:v>
                </c:pt>
                <c:pt idx="7250" formatCode="General">
                  <c:v>0</c:v>
                </c:pt>
                <c:pt idx="7251" formatCode="General">
                  <c:v>0</c:v>
                </c:pt>
                <c:pt idx="7252">
                  <c:v>-4.4408921000000003E-16</c:v>
                </c:pt>
                <c:pt idx="7253" formatCode="General">
                  <c:v>0</c:v>
                </c:pt>
                <c:pt idx="7254" formatCode="General">
                  <c:v>0</c:v>
                </c:pt>
                <c:pt idx="7255">
                  <c:v>4.4408921000000003E-16</c:v>
                </c:pt>
                <c:pt idx="7256" formatCode="General">
                  <c:v>0</c:v>
                </c:pt>
                <c:pt idx="7257" formatCode="General">
                  <c:v>0</c:v>
                </c:pt>
                <c:pt idx="7258" formatCode="General">
                  <c:v>0</c:v>
                </c:pt>
                <c:pt idx="7259" formatCode="General">
                  <c:v>0</c:v>
                </c:pt>
                <c:pt idx="7260" formatCode="General">
                  <c:v>0</c:v>
                </c:pt>
                <c:pt idx="7261" formatCode="General">
                  <c:v>0</c:v>
                </c:pt>
                <c:pt idx="7262" formatCode="General">
                  <c:v>0</c:v>
                </c:pt>
                <c:pt idx="7263" formatCode="General">
                  <c:v>0</c:v>
                </c:pt>
                <c:pt idx="7264" formatCode="General">
                  <c:v>0</c:v>
                </c:pt>
                <c:pt idx="7265" formatCode="General">
                  <c:v>0</c:v>
                </c:pt>
                <c:pt idx="7266" formatCode="General">
                  <c:v>0</c:v>
                </c:pt>
                <c:pt idx="7267" formatCode="General">
                  <c:v>0</c:v>
                </c:pt>
                <c:pt idx="7268" formatCode="General">
                  <c:v>0</c:v>
                </c:pt>
                <c:pt idx="7269" formatCode="General">
                  <c:v>0</c:v>
                </c:pt>
                <c:pt idx="7270" formatCode="General">
                  <c:v>0</c:v>
                </c:pt>
                <c:pt idx="7271" formatCode="General">
                  <c:v>0</c:v>
                </c:pt>
                <c:pt idx="7272">
                  <c:v>4.4408921000000003E-16</c:v>
                </c:pt>
                <c:pt idx="7273">
                  <c:v>4.4408921000000003E-16</c:v>
                </c:pt>
                <c:pt idx="7274" formatCode="General">
                  <c:v>0</c:v>
                </c:pt>
                <c:pt idx="7275" formatCode="General">
                  <c:v>0</c:v>
                </c:pt>
                <c:pt idx="7276" formatCode="General">
                  <c:v>0</c:v>
                </c:pt>
                <c:pt idx="7277" formatCode="General">
                  <c:v>0</c:v>
                </c:pt>
                <c:pt idx="7278" formatCode="General">
                  <c:v>0</c:v>
                </c:pt>
                <c:pt idx="7279" formatCode="General">
                  <c:v>0</c:v>
                </c:pt>
                <c:pt idx="7280" formatCode="General">
                  <c:v>0</c:v>
                </c:pt>
                <c:pt idx="7281" formatCode="General">
                  <c:v>0</c:v>
                </c:pt>
                <c:pt idx="7282" formatCode="General">
                  <c:v>0</c:v>
                </c:pt>
                <c:pt idx="7283" formatCode="General">
                  <c:v>0</c:v>
                </c:pt>
                <c:pt idx="7284" formatCode="General">
                  <c:v>0</c:v>
                </c:pt>
                <c:pt idx="7285" formatCode="General">
                  <c:v>0</c:v>
                </c:pt>
                <c:pt idx="7286">
                  <c:v>4.4408921000000003E-16</c:v>
                </c:pt>
                <c:pt idx="7287" formatCode="General">
                  <c:v>0</c:v>
                </c:pt>
                <c:pt idx="7288" formatCode="General">
                  <c:v>0</c:v>
                </c:pt>
                <c:pt idx="7289" formatCode="General">
                  <c:v>0</c:v>
                </c:pt>
                <c:pt idx="7290" formatCode="General">
                  <c:v>0</c:v>
                </c:pt>
                <c:pt idx="7291">
                  <c:v>-4.4408921000000003E-16</c:v>
                </c:pt>
                <c:pt idx="7292">
                  <c:v>4.4408921000000003E-16</c:v>
                </c:pt>
                <c:pt idx="7293" formatCode="General">
                  <c:v>0</c:v>
                </c:pt>
                <c:pt idx="7294" formatCode="General">
                  <c:v>0</c:v>
                </c:pt>
                <c:pt idx="7295" formatCode="General">
                  <c:v>0</c:v>
                </c:pt>
                <c:pt idx="7296" formatCode="General">
                  <c:v>0</c:v>
                </c:pt>
                <c:pt idx="7297" formatCode="General">
                  <c:v>0</c:v>
                </c:pt>
                <c:pt idx="7298">
                  <c:v>-4.4408921000000003E-16</c:v>
                </c:pt>
                <c:pt idx="7299" formatCode="General">
                  <c:v>0</c:v>
                </c:pt>
                <c:pt idx="7300" formatCode="General">
                  <c:v>0</c:v>
                </c:pt>
                <c:pt idx="7301" formatCode="General">
                  <c:v>0</c:v>
                </c:pt>
                <c:pt idx="7302" formatCode="General">
                  <c:v>0</c:v>
                </c:pt>
                <c:pt idx="7303" formatCode="General">
                  <c:v>0</c:v>
                </c:pt>
                <c:pt idx="7304" formatCode="General">
                  <c:v>0</c:v>
                </c:pt>
                <c:pt idx="7305" formatCode="General">
                  <c:v>0</c:v>
                </c:pt>
                <c:pt idx="7306" formatCode="General">
                  <c:v>0</c:v>
                </c:pt>
                <c:pt idx="7307" formatCode="General">
                  <c:v>0</c:v>
                </c:pt>
                <c:pt idx="7308" formatCode="General">
                  <c:v>0</c:v>
                </c:pt>
                <c:pt idx="7309" formatCode="General">
                  <c:v>0</c:v>
                </c:pt>
                <c:pt idx="7310" formatCode="General">
                  <c:v>0</c:v>
                </c:pt>
                <c:pt idx="7311">
                  <c:v>4.4408921000000003E-16</c:v>
                </c:pt>
                <c:pt idx="7312">
                  <c:v>4.4408921000000003E-16</c:v>
                </c:pt>
                <c:pt idx="7313" formatCode="General">
                  <c:v>0</c:v>
                </c:pt>
                <c:pt idx="7314" formatCode="General">
                  <c:v>0</c:v>
                </c:pt>
                <c:pt idx="7315" formatCode="General">
                  <c:v>0</c:v>
                </c:pt>
                <c:pt idx="7316" formatCode="General">
                  <c:v>0</c:v>
                </c:pt>
                <c:pt idx="7317" formatCode="General">
                  <c:v>0</c:v>
                </c:pt>
                <c:pt idx="7318">
                  <c:v>-4.4408921000000003E-16</c:v>
                </c:pt>
                <c:pt idx="7319" formatCode="General">
                  <c:v>0</c:v>
                </c:pt>
                <c:pt idx="7320" formatCode="General">
                  <c:v>0</c:v>
                </c:pt>
                <c:pt idx="7321" formatCode="General">
                  <c:v>0</c:v>
                </c:pt>
                <c:pt idx="7322">
                  <c:v>4.4408921000000003E-16</c:v>
                </c:pt>
                <c:pt idx="7323" formatCode="General">
                  <c:v>0</c:v>
                </c:pt>
                <c:pt idx="7324" formatCode="General">
                  <c:v>0</c:v>
                </c:pt>
                <c:pt idx="7325" formatCode="General">
                  <c:v>0</c:v>
                </c:pt>
                <c:pt idx="7326" formatCode="General">
                  <c:v>0</c:v>
                </c:pt>
                <c:pt idx="7327" formatCode="General">
                  <c:v>0</c:v>
                </c:pt>
                <c:pt idx="7328" formatCode="General">
                  <c:v>0</c:v>
                </c:pt>
                <c:pt idx="7329" formatCode="General">
                  <c:v>0</c:v>
                </c:pt>
                <c:pt idx="7330" formatCode="General">
                  <c:v>0</c:v>
                </c:pt>
                <c:pt idx="7331">
                  <c:v>4.4408921000000003E-16</c:v>
                </c:pt>
                <c:pt idx="7332" formatCode="General">
                  <c:v>0</c:v>
                </c:pt>
                <c:pt idx="7333" formatCode="General">
                  <c:v>0</c:v>
                </c:pt>
                <c:pt idx="7334" formatCode="General">
                  <c:v>0</c:v>
                </c:pt>
                <c:pt idx="7335" formatCode="General">
                  <c:v>0</c:v>
                </c:pt>
                <c:pt idx="7336" formatCode="General">
                  <c:v>0</c:v>
                </c:pt>
                <c:pt idx="7337" formatCode="General">
                  <c:v>0</c:v>
                </c:pt>
                <c:pt idx="7338">
                  <c:v>4.4408921000000003E-16</c:v>
                </c:pt>
                <c:pt idx="7339" formatCode="General">
                  <c:v>0</c:v>
                </c:pt>
                <c:pt idx="7340" formatCode="General">
                  <c:v>0</c:v>
                </c:pt>
                <c:pt idx="7341">
                  <c:v>4.4408921000000003E-16</c:v>
                </c:pt>
                <c:pt idx="7342" formatCode="General">
                  <c:v>0</c:v>
                </c:pt>
                <c:pt idx="7343" formatCode="General">
                  <c:v>0</c:v>
                </c:pt>
                <c:pt idx="7344">
                  <c:v>4.4408921000000003E-16</c:v>
                </c:pt>
                <c:pt idx="7345" formatCode="General">
                  <c:v>0</c:v>
                </c:pt>
                <c:pt idx="7346" formatCode="General">
                  <c:v>0</c:v>
                </c:pt>
                <c:pt idx="7347" formatCode="General">
                  <c:v>0</c:v>
                </c:pt>
                <c:pt idx="7348" formatCode="General">
                  <c:v>0</c:v>
                </c:pt>
                <c:pt idx="7349" formatCode="General">
                  <c:v>0</c:v>
                </c:pt>
                <c:pt idx="7350" formatCode="General">
                  <c:v>0</c:v>
                </c:pt>
                <c:pt idx="7351" formatCode="General">
                  <c:v>0</c:v>
                </c:pt>
                <c:pt idx="7352" formatCode="General">
                  <c:v>0</c:v>
                </c:pt>
                <c:pt idx="7353">
                  <c:v>-8.8817842000000006E-16</c:v>
                </c:pt>
                <c:pt idx="7354" formatCode="General">
                  <c:v>0</c:v>
                </c:pt>
                <c:pt idx="7355" formatCode="General">
                  <c:v>0</c:v>
                </c:pt>
                <c:pt idx="7356" formatCode="General">
                  <c:v>0</c:v>
                </c:pt>
                <c:pt idx="7357" formatCode="General">
                  <c:v>0</c:v>
                </c:pt>
                <c:pt idx="7358">
                  <c:v>4.4408921000000003E-16</c:v>
                </c:pt>
                <c:pt idx="7359">
                  <c:v>4.4408921000000003E-16</c:v>
                </c:pt>
                <c:pt idx="7360">
                  <c:v>4.4408921000000003E-16</c:v>
                </c:pt>
                <c:pt idx="7361" formatCode="General">
                  <c:v>0</c:v>
                </c:pt>
                <c:pt idx="7362" formatCode="General">
                  <c:v>0</c:v>
                </c:pt>
                <c:pt idx="7363" formatCode="General">
                  <c:v>0</c:v>
                </c:pt>
                <c:pt idx="7364" formatCode="General">
                  <c:v>0</c:v>
                </c:pt>
                <c:pt idx="7365" formatCode="General">
                  <c:v>0</c:v>
                </c:pt>
                <c:pt idx="7366" formatCode="General">
                  <c:v>0</c:v>
                </c:pt>
                <c:pt idx="7367" formatCode="General">
                  <c:v>0</c:v>
                </c:pt>
                <c:pt idx="7368" formatCode="General">
                  <c:v>0</c:v>
                </c:pt>
                <c:pt idx="7369" formatCode="General">
                  <c:v>0</c:v>
                </c:pt>
                <c:pt idx="7370">
                  <c:v>-4.4408921000000003E-16</c:v>
                </c:pt>
                <c:pt idx="7371" formatCode="General">
                  <c:v>0</c:v>
                </c:pt>
                <c:pt idx="7372" formatCode="General">
                  <c:v>0</c:v>
                </c:pt>
                <c:pt idx="7373" formatCode="General">
                  <c:v>0</c:v>
                </c:pt>
                <c:pt idx="7374" formatCode="General">
                  <c:v>0</c:v>
                </c:pt>
                <c:pt idx="7375" formatCode="General">
                  <c:v>0</c:v>
                </c:pt>
                <c:pt idx="7376" formatCode="General">
                  <c:v>0</c:v>
                </c:pt>
                <c:pt idx="7377" formatCode="General">
                  <c:v>0</c:v>
                </c:pt>
                <c:pt idx="7378">
                  <c:v>4.4408921000000003E-16</c:v>
                </c:pt>
                <c:pt idx="7379" formatCode="General">
                  <c:v>0</c:v>
                </c:pt>
                <c:pt idx="7380" formatCode="General">
                  <c:v>0</c:v>
                </c:pt>
                <c:pt idx="7381" formatCode="General">
                  <c:v>0</c:v>
                </c:pt>
                <c:pt idx="7382" formatCode="General">
                  <c:v>0</c:v>
                </c:pt>
                <c:pt idx="7383" formatCode="General">
                  <c:v>0</c:v>
                </c:pt>
                <c:pt idx="7384" formatCode="General">
                  <c:v>0</c:v>
                </c:pt>
                <c:pt idx="7385" formatCode="General">
                  <c:v>0</c:v>
                </c:pt>
                <c:pt idx="7386" formatCode="General">
                  <c:v>0</c:v>
                </c:pt>
                <c:pt idx="7387">
                  <c:v>4.4408921000000003E-16</c:v>
                </c:pt>
                <c:pt idx="7388" formatCode="General">
                  <c:v>0</c:v>
                </c:pt>
                <c:pt idx="7389" formatCode="General">
                  <c:v>0</c:v>
                </c:pt>
                <c:pt idx="7390" formatCode="General">
                  <c:v>0</c:v>
                </c:pt>
                <c:pt idx="7391" formatCode="General">
                  <c:v>0</c:v>
                </c:pt>
                <c:pt idx="7392" formatCode="General">
                  <c:v>0</c:v>
                </c:pt>
                <c:pt idx="7393" formatCode="General">
                  <c:v>0</c:v>
                </c:pt>
                <c:pt idx="7394" formatCode="General">
                  <c:v>0</c:v>
                </c:pt>
                <c:pt idx="7395" formatCode="General">
                  <c:v>0</c:v>
                </c:pt>
                <c:pt idx="7396" formatCode="General">
                  <c:v>0</c:v>
                </c:pt>
                <c:pt idx="7397" formatCode="General">
                  <c:v>0</c:v>
                </c:pt>
                <c:pt idx="7398" formatCode="General">
                  <c:v>0</c:v>
                </c:pt>
                <c:pt idx="7399" formatCode="General">
                  <c:v>0</c:v>
                </c:pt>
                <c:pt idx="7400" formatCode="General">
                  <c:v>0</c:v>
                </c:pt>
                <c:pt idx="7401" formatCode="General">
                  <c:v>0</c:v>
                </c:pt>
                <c:pt idx="7402" formatCode="General">
                  <c:v>0</c:v>
                </c:pt>
                <c:pt idx="7403" formatCode="General">
                  <c:v>0</c:v>
                </c:pt>
                <c:pt idx="7404" formatCode="General">
                  <c:v>0</c:v>
                </c:pt>
                <c:pt idx="7405">
                  <c:v>-4.4408921000000003E-16</c:v>
                </c:pt>
                <c:pt idx="7406" formatCode="General">
                  <c:v>0</c:v>
                </c:pt>
                <c:pt idx="7407">
                  <c:v>-4.4408921000000003E-16</c:v>
                </c:pt>
                <c:pt idx="7408" formatCode="General">
                  <c:v>0</c:v>
                </c:pt>
                <c:pt idx="7409" formatCode="General">
                  <c:v>0</c:v>
                </c:pt>
                <c:pt idx="7410" formatCode="General">
                  <c:v>0</c:v>
                </c:pt>
                <c:pt idx="7411">
                  <c:v>-4.4408921000000003E-16</c:v>
                </c:pt>
                <c:pt idx="7412" formatCode="General">
                  <c:v>0</c:v>
                </c:pt>
                <c:pt idx="7413" formatCode="General">
                  <c:v>0</c:v>
                </c:pt>
                <c:pt idx="7414" formatCode="General">
                  <c:v>0</c:v>
                </c:pt>
                <c:pt idx="7415" formatCode="General">
                  <c:v>0</c:v>
                </c:pt>
                <c:pt idx="7416" formatCode="General">
                  <c:v>0</c:v>
                </c:pt>
                <c:pt idx="7417">
                  <c:v>-4.4408921000000003E-16</c:v>
                </c:pt>
                <c:pt idx="7418">
                  <c:v>4.4408921000000003E-16</c:v>
                </c:pt>
                <c:pt idx="7419" formatCode="General">
                  <c:v>0</c:v>
                </c:pt>
                <c:pt idx="7420" formatCode="General">
                  <c:v>0</c:v>
                </c:pt>
                <c:pt idx="7421">
                  <c:v>-4.4408921000000003E-16</c:v>
                </c:pt>
                <c:pt idx="7422" formatCode="General">
                  <c:v>0</c:v>
                </c:pt>
                <c:pt idx="7423" formatCode="General">
                  <c:v>0</c:v>
                </c:pt>
                <c:pt idx="7424" formatCode="General">
                  <c:v>0</c:v>
                </c:pt>
                <c:pt idx="7425" formatCode="General">
                  <c:v>0</c:v>
                </c:pt>
                <c:pt idx="7426" formatCode="General">
                  <c:v>0</c:v>
                </c:pt>
                <c:pt idx="7427" formatCode="General">
                  <c:v>0</c:v>
                </c:pt>
                <c:pt idx="7428" formatCode="General">
                  <c:v>0</c:v>
                </c:pt>
                <c:pt idx="7429" formatCode="General">
                  <c:v>0</c:v>
                </c:pt>
                <c:pt idx="7430" formatCode="General">
                  <c:v>0</c:v>
                </c:pt>
                <c:pt idx="7431" formatCode="General">
                  <c:v>0</c:v>
                </c:pt>
                <c:pt idx="7432" formatCode="General">
                  <c:v>0</c:v>
                </c:pt>
                <c:pt idx="7433" formatCode="General">
                  <c:v>0</c:v>
                </c:pt>
                <c:pt idx="7434" formatCode="General">
                  <c:v>0</c:v>
                </c:pt>
                <c:pt idx="7435" formatCode="General">
                  <c:v>0</c:v>
                </c:pt>
                <c:pt idx="7436">
                  <c:v>8.8817842000000006E-16</c:v>
                </c:pt>
                <c:pt idx="7437" formatCode="General">
                  <c:v>0</c:v>
                </c:pt>
                <c:pt idx="7438" formatCode="General">
                  <c:v>0</c:v>
                </c:pt>
                <c:pt idx="7439" formatCode="General">
                  <c:v>0</c:v>
                </c:pt>
                <c:pt idx="7440" formatCode="General">
                  <c:v>0</c:v>
                </c:pt>
                <c:pt idx="7441" formatCode="General">
                  <c:v>0</c:v>
                </c:pt>
                <c:pt idx="7442" formatCode="General">
                  <c:v>0</c:v>
                </c:pt>
                <c:pt idx="7443" formatCode="General">
                  <c:v>0</c:v>
                </c:pt>
                <c:pt idx="7444" formatCode="General">
                  <c:v>0</c:v>
                </c:pt>
                <c:pt idx="7445">
                  <c:v>-4.4408921000000003E-16</c:v>
                </c:pt>
                <c:pt idx="7446" formatCode="General">
                  <c:v>0</c:v>
                </c:pt>
                <c:pt idx="7447">
                  <c:v>4.4408921000000003E-16</c:v>
                </c:pt>
                <c:pt idx="7448" formatCode="General">
                  <c:v>0</c:v>
                </c:pt>
                <c:pt idx="7449">
                  <c:v>-4.4408921000000003E-16</c:v>
                </c:pt>
                <c:pt idx="7450" formatCode="General">
                  <c:v>0</c:v>
                </c:pt>
                <c:pt idx="7451" formatCode="General">
                  <c:v>0</c:v>
                </c:pt>
                <c:pt idx="7452" formatCode="General">
                  <c:v>0</c:v>
                </c:pt>
                <c:pt idx="7453">
                  <c:v>-4.4408921000000003E-16</c:v>
                </c:pt>
                <c:pt idx="7454" formatCode="General">
                  <c:v>0</c:v>
                </c:pt>
                <c:pt idx="7455" formatCode="General">
                  <c:v>0</c:v>
                </c:pt>
                <c:pt idx="7456" formatCode="General">
                  <c:v>0</c:v>
                </c:pt>
                <c:pt idx="7457">
                  <c:v>4.4408921000000003E-16</c:v>
                </c:pt>
                <c:pt idx="7458" formatCode="General">
                  <c:v>0</c:v>
                </c:pt>
                <c:pt idx="7459" formatCode="General">
                  <c:v>0</c:v>
                </c:pt>
                <c:pt idx="7460" formatCode="General">
                  <c:v>0</c:v>
                </c:pt>
                <c:pt idx="7461" formatCode="General">
                  <c:v>0</c:v>
                </c:pt>
                <c:pt idx="7462" formatCode="General">
                  <c:v>0</c:v>
                </c:pt>
                <c:pt idx="7463" formatCode="General">
                  <c:v>0</c:v>
                </c:pt>
                <c:pt idx="7464" formatCode="General">
                  <c:v>0</c:v>
                </c:pt>
                <c:pt idx="7465" formatCode="General">
                  <c:v>0</c:v>
                </c:pt>
                <c:pt idx="7466" formatCode="General">
                  <c:v>0</c:v>
                </c:pt>
                <c:pt idx="7467" formatCode="General">
                  <c:v>0</c:v>
                </c:pt>
                <c:pt idx="7468">
                  <c:v>-8.8817842000000006E-16</c:v>
                </c:pt>
                <c:pt idx="7469" formatCode="General">
                  <c:v>0</c:v>
                </c:pt>
                <c:pt idx="7470">
                  <c:v>-4.4408921000000003E-16</c:v>
                </c:pt>
                <c:pt idx="7471" formatCode="General">
                  <c:v>0</c:v>
                </c:pt>
                <c:pt idx="7472" formatCode="General">
                  <c:v>0</c:v>
                </c:pt>
                <c:pt idx="7473">
                  <c:v>-4.4408921000000003E-16</c:v>
                </c:pt>
                <c:pt idx="7474" formatCode="General">
                  <c:v>0</c:v>
                </c:pt>
                <c:pt idx="7475" formatCode="General">
                  <c:v>0</c:v>
                </c:pt>
                <c:pt idx="7476">
                  <c:v>4.4408921000000003E-16</c:v>
                </c:pt>
                <c:pt idx="7477" formatCode="General">
                  <c:v>0</c:v>
                </c:pt>
                <c:pt idx="7478" formatCode="General">
                  <c:v>0</c:v>
                </c:pt>
                <c:pt idx="7479" formatCode="General">
                  <c:v>0</c:v>
                </c:pt>
                <c:pt idx="7480">
                  <c:v>-4.4408921000000003E-16</c:v>
                </c:pt>
                <c:pt idx="7481" formatCode="General">
                  <c:v>0</c:v>
                </c:pt>
                <c:pt idx="7482" formatCode="General">
                  <c:v>0</c:v>
                </c:pt>
                <c:pt idx="7483">
                  <c:v>-4.4408921000000003E-16</c:v>
                </c:pt>
                <c:pt idx="7484" formatCode="General">
                  <c:v>0</c:v>
                </c:pt>
                <c:pt idx="7485">
                  <c:v>8.8817842000000006E-16</c:v>
                </c:pt>
                <c:pt idx="7486" formatCode="General">
                  <c:v>0</c:v>
                </c:pt>
                <c:pt idx="7487" formatCode="General">
                  <c:v>0</c:v>
                </c:pt>
                <c:pt idx="7488" formatCode="General">
                  <c:v>0</c:v>
                </c:pt>
                <c:pt idx="7489" formatCode="General">
                  <c:v>0</c:v>
                </c:pt>
                <c:pt idx="7490" formatCode="General">
                  <c:v>0</c:v>
                </c:pt>
                <c:pt idx="7491">
                  <c:v>4.4408921000000003E-16</c:v>
                </c:pt>
                <c:pt idx="7492" formatCode="General">
                  <c:v>0</c:v>
                </c:pt>
                <c:pt idx="7493" formatCode="General">
                  <c:v>0</c:v>
                </c:pt>
                <c:pt idx="7494" formatCode="General">
                  <c:v>0</c:v>
                </c:pt>
                <c:pt idx="7495">
                  <c:v>8.8817842000000006E-16</c:v>
                </c:pt>
                <c:pt idx="7496">
                  <c:v>8.8817842000000006E-16</c:v>
                </c:pt>
                <c:pt idx="7497" formatCode="General">
                  <c:v>0</c:v>
                </c:pt>
                <c:pt idx="7498" formatCode="General">
                  <c:v>0</c:v>
                </c:pt>
                <c:pt idx="7499" formatCode="General">
                  <c:v>0</c:v>
                </c:pt>
                <c:pt idx="7500" formatCode="General">
                  <c:v>0</c:v>
                </c:pt>
                <c:pt idx="7501" formatCode="General">
                  <c:v>0</c:v>
                </c:pt>
                <c:pt idx="7502" formatCode="General">
                  <c:v>0</c:v>
                </c:pt>
                <c:pt idx="7503" formatCode="General">
                  <c:v>0</c:v>
                </c:pt>
                <c:pt idx="7504" formatCode="General">
                  <c:v>0</c:v>
                </c:pt>
                <c:pt idx="7505" formatCode="General">
                  <c:v>0</c:v>
                </c:pt>
                <c:pt idx="7506" formatCode="General">
                  <c:v>0</c:v>
                </c:pt>
                <c:pt idx="7507" formatCode="General">
                  <c:v>0</c:v>
                </c:pt>
                <c:pt idx="7508" formatCode="General">
                  <c:v>0</c:v>
                </c:pt>
                <c:pt idx="7509" formatCode="General">
                  <c:v>0</c:v>
                </c:pt>
                <c:pt idx="7510" formatCode="General">
                  <c:v>0</c:v>
                </c:pt>
                <c:pt idx="7511" formatCode="General">
                  <c:v>0</c:v>
                </c:pt>
                <c:pt idx="7512" formatCode="General">
                  <c:v>0</c:v>
                </c:pt>
                <c:pt idx="7513" formatCode="General">
                  <c:v>0</c:v>
                </c:pt>
                <c:pt idx="7514" formatCode="General">
                  <c:v>0</c:v>
                </c:pt>
                <c:pt idx="7515" formatCode="General">
                  <c:v>0</c:v>
                </c:pt>
                <c:pt idx="7516" formatCode="General">
                  <c:v>0</c:v>
                </c:pt>
                <c:pt idx="7517" formatCode="General">
                  <c:v>0</c:v>
                </c:pt>
                <c:pt idx="7518" formatCode="General">
                  <c:v>0</c:v>
                </c:pt>
                <c:pt idx="7519">
                  <c:v>4.4408921000000003E-16</c:v>
                </c:pt>
                <c:pt idx="7520" formatCode="General">
                  <c:v>0</c:v>
                </c:pt>
                <c:pt idx="7521" formatCode="General">
                  <c:v>0</c:v>
                </c:pt>
                <c:pt idx="7522" formatCode="General">
                  <c:v>0</c:v>
                </c:pt>
                <c:pt idx="7523">
                  <c:v>4.4408921000000003E-16</c:v>
                </c:pt>
                <c:pt idx="7524" formatCode="General">
                  <c:v>0</c:v>
                </c:pt>
                <c:pt idx="7525" formatCode="General">
                  <c:v>0</c:v>
                </c:pt>
                <c:pt idx="7526" formatCode="General">
                  <c:v>0</c:v>
                </c:pt>
                <c:pt idx="7527" formatCode="General">
                  <c:v>0</c:v>
                </c:pt>
                <c:pt idx="7528" formatCode="General">
                  <c:v>0</c:v>
                </c:pt>
                <c:pt idx="7529" formatCode="General">
                  <c:v>0</c:v>
                </c:pt>
                <c:pt idx="7530" formatCode="General">
                  <c:v>0</c:v>
                </c:pt>
                <c:pt idx="7531">
                  <c:v>4.4408921000000003E-16</c:v>
                </c:pt>
                <c:pt idx="7532" formatCode="General">
                  <c:v>0</c:v>
                </c:pt>
                <c:pt idx="7533" formatCode="General">
                  <c:v>0</c:v>
                </c:pt>
                <c:pt idx="7534" formatCode="General">
                  <c:v>0</c:v>
                </c:pt>
                <c:pt idx="7535" formatCode="General">
                  <c:v>0</c:v>
                </c:pt>
                <c:pt idx="7536" formatCode="General">
                  <c:v>0</c:v>
                </c:pt>
                <c:pt idx="7537" formatCode="General">
                  <c:v>0</c:v>
                </c:pt>
                <c:pt idx="7538" formatCode="General">
                  <c:v>0</c:v>
                </c:pt>
                <c:pt idx="7539" formatCode="General">
                  <c:v>0</c:v>
                </c:pt>
                <c:pt idx="7540" formatCode="General">
                  <c:v>0</c:v>
                </c:pt>
                <c:pt idx="7541" formatCode="General">
                  <c:v>0</c:v>
                </c:pt>
                <c:pt idx="7542" formatCode="General">
                  <c:v>0</c:v>
                </c:pt>
                <c:pt idx="7543" formatCode="General">
                  <c:v>0</c:v>
                </c:pt>
                <c:pt idx="7544" formatCode="General">
                  <c:v>0</c:v>
                </c:pt>
                <c:pt idx="7545" formatCode="General">
                  <c:v>0</c:v>
                </c:pt>
                <c:pt idx="7546" formatCode="General">
                  <c:v>0</c:v>
                </c:pt>
                <c:pt idx="7547">
                  <c:v>-4.4408921000000003E-16</c:v>
                </c:pt>
                <c:pt idx="7548" formatCode="General">
                  <c:v>0</c:v>
                </c:pt>
                <c:pt idx="7549" formatCode="General">
                  <c:v>0</c:v>
                </c:pt>
                <c:pt idx="7550" formatCode="General">
                  <c:v>0</c:v>
                </c:pt>
                <c:pt idx="7551" formatCode="General">
                  <c:v>0</c:v>
                </c:pt>
                <c:pt idx="7552" formatCode="General">
                  <c:v>0</c:v>
                </c:pt>
                <c:pt idx="7553" formatCode="General">
                  <c:v>0</c:v>
                </c:pt>
                <c:pt idx="7554">
                  <c:v>4.4408921000000003E-16</c:v>
                </c:pt>
                <c:pt idx="7555" formatCode="General">
                  <c:v>0</c:v>
                </c:pt>
                <c:pt idx="7556" formatCode="General">
                  <c:v>0</c:v>
                </c:pt>
                <c:pt idx="7557" formatCode="General">
                  <c:v>0</c:v>
                </c:pt>
                <c:pt idx="7558" formatCode="General">
                  <c:v>0</c:v>
                </c:pt>
                <c:pt idx="7559" formatCode="General">
                  <c:v>0</c:v>
                </c:pt>
                <c:pt idx="7560">
                  <c:v>-4.4408921000000003E-16</c:v>
                </c:pt>
                <c:pt idx="7561" formatCode="General">
                  <c:v>0</c:v>
                </c:pt>
                <c:pt idx="7562" formatCode="General">
                  <c:v>0</c:v>
                </c:pt>
                <c:pt idx="7563" formatCode="General">
                  <c:v>0</c:v>
                </c:pt>
                <c:pt idx="7564" formatCode="General">
                  <c:v>0</c:v>
                </c:pt>
                <c:pt idx="7565">
                  <c:v>4.4408921000000003E-16</c:v>
                </c:pt>
                <c:pt idx="7566">
                  <c:v>4.4408921000000003E-16</c:v>
                </c:pt>
                <c:pt idx="7567">
                  <c:v>-4.4408921000000003E-16</c:v>
                </c:pt>
                <c:pt idx="7568" formatCode="General">
                  <c:v>0</c:v>
                </c:pt>
                <c:pt idx="7569" formatCode="General">
                  <c:v>0</c:v>
                </c:pt>
                <c:pt idx="7570" formatCode="General">
                  <c:v>0</c:v>
                </c:pt>
                <c:pt idx="7571" formatCode="General">
                  <c:v>0</c:v>
                </c:pt>
                <c:pt idx="7572" formatCode="General">
                  <c:v>0</c:v>
                </c:pt>
                <c:pt idx="7573" formatCode="General">
                  <c:v>0</c:v>
                </c:pt>
                <c:pt idx="7574">
                  <c:v>-4.4408921000000003E-16</c:v>
                </c:pt>
                <c:pt idx="7575" formatCode="General">
                  <c:v>0</c:v>
                </c:pt>
                <c:pt idx="7576" formatCode="General">
                  <c:v>0</c:v>
                </c:pt>
                <c:pt idx="7577" formatCode="General">
                  <c:v>0</c:v>
                </c:pt>
                <c:pt idx="7578" formatCode="General">
                  <c:v>0</c:v>
                </c:pt>
                <c:pt idx="7579" formatCode="General">
                  <c:v>0</c:v>
                </c:pt>
                <c:pt idx="7580" formatCode="General">
                  <c:v>0</c:v>
                </c:pt>
                <c:pt idx="7581" formatCode="General">
                  <c:v>0</c:v>
                </c:pt>
                <c:pt idx="7582" formatCode="General">
                  <c:v>0</c:v>
                </c:pt>
                <c:pt idx="7583" formatCode="General">
                  <c:v>0</c:v>
                </c:pt>
                <c:pt idx="7584" formatCode="General">
                  <c:v>0</c:v>
                </c:pt>
                <c:pt idx="7585" formatCode="General">
                  <c:v>0</c:v>
                </c:pt>
                <c:pt idx="7586" formatCode="General">
                  <c:v>0</c:v>
                </c:pt>
                <c:pt idx="7587" formatCode="General">
                  <c:v>0</c:v>
                </c:pt>
                <c:pt idx="7588">
                  <c:v>4.4408921000000003E-16</c:v>
                </c:pt>
                <c:pt idx="7589" formatCode="General">
                  <c:v>0</c:v>
                </c:pt>
                <c:pt idx="7590" formatCode="General">
                  <c:v>0</c:v>
                </c:pt>
                <c:pt idx="7591" formatCode="General">
                  <c:v>0</c:v>
                </c:pt>
                <c:pt idx="7592" formatCode="General">
                  <c:v>0</c:v>
                </c:pt>
                <c:pt idx="7593" formatCode="General">
                  <c:v>0</c:v>
                </c:pt>
                <c:pt idx="7594">
                  <c:v>-4.4408921000000003E-16</c:v>
                </c:pt>
                <c:pt idx="7595" formatCode="General">
                  <c:v>0</c:v>
                </c:pt>
                <c:pt idx="7596" formatCode="General">
                  <c:v>0</c:v>
                </c:pt>
                <c:pt idx="7597" formatCode="General">
                  <c:v>0</c:v>
                </c:pt>
                <c:pt idx="7598" formatCode="General">
                  <c:v>0</c:v>
                </c:pt>
                <c:pt idx="7599" formatCode="General">
                  <c:v>0</c:v>
                </c:pt>
                <c:pt idx="7600">
                  <c:v>-4.4408921000000003E-16</c:v>
                </c:pt>
                <c:pt idx="7601" formatCode="General">
                  <c:v>0</c:v>
                </c:pt>
                <c:pt idx="7602" formatCode="General">
                  <c:v>0</c:v>
                </c:pt>
                <c:pt idx="7603">
                  <c:v>4.4408921000000003E-16</c:v>
                </c:pt>
                <c:pt idx="7604" formatCode="General">
                  <c:v>0</c:v>
                </c:pt>
                <c:pt idx="7605" formatCode="General">
                  <c:v>0</c:v>
                </c:pt>
                <c:pt idx="7606" formatCode="General">
                  <c:v>0</c:v>
                </c:pt>
                <c:pt idx="7607" formatCode="General">
                  <c:v>0</c:v>
                </c:pt>
                <c:pt idx="7608">
                  <c:v>-4.4408921000000003E-16</c:v>
                </c:pt>
                <c:pt idx="7609" formatCode="General">
                  <c:v>0</c:v>
                </c:pt>
                <c:pt idx="7610" formatCode="General">
                  <c:v>0</c:v>
                </c:pt>
                <c:pt idx="7611" formatCode="General">
                  <c:v>0</c:v>
                </c:pt>
                <c:pt idx="7612" formatCode="General">
                  <c:v>0</c:v>
                </c:pt>
                <c:pt idx="7613" formatCode="General">
                  <c:v>0</c:v>
                </c:pt>
                <c:pt idx="7614" formatCode="General">
                  <c:v>0</c:v>
                </c:pt>
                <c:pt idx="7615">
                  <c:v>4.4408921000000003E-16</c:v>
                </c:pt>
                <c:pt idx="7616">
                  <c:v>4.4408921000000003E-16</c:v>
                </c:pt>
                <c:pt idx="7617" formatCode="General">
                  <c:v>0</c:v>
                </c:pt>
                <c:pt idx="7618">
                  <c:v>-4.4408921000000003E-16</c:v>
                </c:pt>
                <c:pt idx="7619" formatCode="General">
                  <c:v>0</c:v>
                </c:pt>
                <c:pt idx="7620" formatCode="General">
                  <c:v>0</c:v>
                </c:pt>
                <c:pt idx="7621" formatCode="General">
                  <c:v>0</c:v>
                </c:pt>
                <c:pt idx="7622" formatCode="General">
                  <c:v>0</c:v>
                </c:pt>
                <c:pt idx="7623">
                  <c:v>-8.8817842000000006E-16</c:v>
                </c:pt>
                <c:pt idx="7624" formatCode="General">
                  <c:v>0</c:v>
                </c:pt>
                <c:pt idx="7625" formatCode="General">
                  <c:v>0</c:v>
                </c:pt>
                <c:pt idx="7626" formatCode="General">
                  <c:v>0</c:v>
                </c:pt>
                <c:pt idx="7627" formatCode="General">
                  <c:v>0</c:v>
                </c:pt>
                <c:pt idx="7628" formatCode="General">
                  <c:v>0</c:v>
                </c:pt>
                <c:pt idx="7629" formatCode="General">
                  <c:v>0</c:v>
                </c:pt>
                <c:pt idx="7630" formatCode="General">
                  <c:v>0</c:v>
                </c:pt>
                <c:pt idx="7631" formatCode="General">
                  <c:v>0</c:v>
                </c:pt>
                <c:pt idx="7632">
                  <c:v>-4.4408921000000003E-16</c:v>
                </c:pt>
                <c:pt idx="7633" formatCode="General">
                  <c:v>0</c:v>
                </c:pt>
                <c:pt idx="7634">
                  <c:v>-4.4408921000000003E-16</c:v>
                </c:pt>
                <c:pt idx="7635">
                  <c:v>4.4408921000000003E-16</c:v>
                </c:pt>
                <c:pt idx="7636" formatCode="General">
                  <c:v>0</c:v>
                </c:pt>
                <c:pt idx="7637" formatCode="General">
                  <c:v>0</c:v>
                </c:pt>
                <c:pt idx="7638" formatCode="General">
                  <c:v>0</c:v>
                </c:pt>
                <c:pt idx="7639" formatCode="General">
                  <c:v>0</c:v>
                </c:pt>
                <c:pt idx="7640" formatCode="General">
                  <c:v>0</c:v>
                </c:pt>
                <c:pt idx="7641" formatCode="General">
                  <c:v>0</c:v>
                </c:pt>
                <c:pt idx="7642">
                  <c:v>4.4408921000000003E-16</c:v>
                </c:pt>
                <c:pt idx="7643" formatCode="General">
                  <c:v>0</c:v>
                </c:pt>
                <c:pt idx="7644" formatCode="General">
                  <c:v>0</c:v>
                </c:pt>
                <c:pt idx="7645" formatCode="General">
                  <c:v>0</c:v>
                </c:pt>
                <c:pt idx="7646" formatCode="General">
                  <c:v>0</c:v>
                </c:pt>
                <c:pt idx="7647" formatCode="General">
                  <c:v>0</c:v>
                </c:pt>
                <c:pt idx="7648" formatCode="General">
                  <c:v>0</c:v>
                </c:pt>
                <c:pt idx="7649" formatCode="General">
                  <c:v>0</c:v>
                </c:pt>
                <c:pt idx="7650" formatCode="General">
                  <c:v>0</c:v>
                </c:pt>
                <c:pt idx="7651" formatCode="General">
                  <c:v>0</c:v>
                </c:pt>
                <c:pt idx="7652" formatCode="General">
                  <c:v>0</c:v>
                </c:pt>
                <c:pt idx="7653" formatCode="General">
                  <c:v>0</c:v>
                </c:pt>
                <c:pt idx="7654">
                  <c:v>-4.4408921000000003E-16</c:v>
                </c:pt>
                <c:pt idx="7655" formatCode="General">
                  <c:v>0</c:v>
                </c:pt>
                <c:pt idx="7656" formatCode="General">
                  <c:v>0</c:v>
                </c:pt>
                <c:pt idx="7657">
                  <c:v>-4.4408921000000003E-16</c:v>
                </c:pt>
                <c:pt idx="7658" formatCode="General">
                  <c:v>0</c:v>
                </c:pt>
                <c:pt idx="7659" formatCode="General">
                  <c:v>0</c:v>
                </c:pt>
                <c:pt idx="7660" formatCode="General">
                  <c:v>0</c:v>
                </c:pt>
                <c:pt idx="7661" formatCode="General">
                  <c:v>0</c:v>
                </c:pt>
                <c:pt idx="7662" formatCode="General">
                  <c:v>0</c:v>
                </c:pt>
                <c:pt idx="7663" formatCode="General">
                  <c:v>0</c:v>
                </c:pt>
                <c:pt idx="7664">
                  <c:v>4.4408921000000003E-16</c:v>
                </c:pt>
                <c:pt idx="7665" formatCode="General">
                  <c:v>0</c:v>
                </c:pt>
                <c:pt idx="7666" formatCode="General">
                  <c:v>0</c:v>
                </c:pt>
                <c:pt idx="7667">
                  <c:v>-4.4408921000000003E-16</c:v>
                </c:pt>
                <c:pt idx="7668">
                  <c:v>-4.4408921000000003E-16</c:v>
                </c:pt>
                <c:pt idx="7669" formatCode="General">
                  <c:v>0</c:v>
                </c:pt>
                <c:pt idx="7670" formatCode="General">
                  <c:v>0</c:v>
                </c:pt>
                <c:pt idx="7671">
                  <c:v>-4.4408921000000003E-16</c:v>
                </c:pt>
                <c:pt idx="7672" formatCode="General">
                  <c:v>0</c:v>
                </c:pt>
                <c:pt idx="7673" formatCode="General">
                  <c:v>0</c:v>
                </c:pt>
                <c:pt idx="7674" formatCode="General">
                  <c:v>0</c:v>
                </c:pt>
                <c:pt idx="7675" formatCode="General">
                  <c:v>0</c:v>
                </c:pt>
                <c:pt idx="7676" formatCode="General">
                  <c:v>0</c:v>
                </c:pt>
                <c:pt idx="7677" formatCode="General">
                  <c:v>0</c:v>
                </c:pt>
                <c:pt idx="7678" formatCode="General">
                  <c:v>0</c:v>
                </c:pt>
                <c:pt idx="7679" formatCode="General">
                  <c:v>0</c:v>
                </c:pt>
                <c:pt idx="7680" formatCode="General">
                  <c:v>0</c:v>
                </c:pt>
                <c:pt idx="7681" formatCode="General">
                  <c:v>0</c:v>
                </c:pt>
                <c:pt idx="7682" formatCode="General">
                  <c:v>0</c:v>
                </c:pt>
                <c:pt idx="7683" formatCode="General">
                  <c:v>0</c:v>
                </c:pt>
                <c:pt idx="7684" formatCode="General">
                  <c:v>0</c:v>
                </c:pt>
                <c:pt idx="7685" formatCode="General">
                  <c:v>0</c:v>
                </c:pt>
                <c:pt idx="7686" formatCode="General">
                  <c:v>0</c:v>
                </c:pt>
                <c:pt idx="7687" formatCode="General">
                  <c:v>0</c:v>
                </c:pt>
                <c:pt idx="7688">
                  <c:v>-4.4408921000000003E-16</c:v>
                </c:pt>
                <c:pt idx="7689" formatCode="General">
                  <c:v>0</c:v>
                </c:pt>
                <c:pt idx="7690" formatCode="General">
                  <c:v>0</c:v>
                </c:pt>
                <c:pt idx="7691" formatCode="General">
                  <c:v>0</c:v>
                </c:pt>
                <c:pt idx="7692" formatCode="General">
                  <c:v>0</c:v>
                </c:pt>
                <c:pt idx="7693" formatCode="General">
                  <c:v>0</c:v>
                </c:pt>
                <c:pt idx="7694" formatCode="General">
                  <c:v>0</c:v>
                </c:pt>
                <c:pt idx="7695" formatCode="General">
                  <c:v>0</c:v>
                </c:pt>
                <c:pt idx="7696">
                  <c:v>-4.4408921000000003E-16</c:v>
                </c:pt>
                <c:pt idx="7697" formatCode="General">
                  <c:v>0</c:v>
                </c:pt>
                <c:pt idx="7698" formatCode="General">
                  <c:v>0</c:v>
                </c:pt>
                <c:pt idx="7699" formatCode="General">
                  <c:v>0</c:v>
                </c:pt>
                <c:pt idx="7700" formatCode="General">
                  <c:v>0</c:v>
                </c:pt>
                <c:pt idx="7701" formatCode="General">
                  <c:v>0</c:v>
                </c:pt>
                <c:pt idx="7702" formatCode="General">
                  <c:v>0</c:v>
                </c:pt>
                <c:pt idx="7703" formatCode="General">
                  <c:v>0</c:v>
                </c:pt>
                <c:pt idx="7704" formatCode="General">
                  <c:v>0</c:v>
                </c:pt>
                <c:pt idx="7705" formatCode="General">
                  <c:v>0</c:v>
                </c:pt>
                <c:pt idx="7706">
                  <c:v>-4.4408921000000003E-16</c:v>
                </c:pt>
                <c:pt idx="7707" formatCode="General">
                  <c:v>0</c:v>
                </c:pt>
                <c:pt idx="7708" formatCode="General">
                  <c:v>0</c:v>
                </c:pt>
                <c:pt idx="7709" formatCode="General">
                  <c:v>0</c:v>
                </c:pt>
                <c:pt idx="7710" formatCode="General">
                  <c:v>0</c:v>
                </c:pt>
                <c:pt idx="7711">
                  <c:v>4.4408921000000003E-16</c:v>
                </c:pt>
                <c:pt idx="7712">
                  <c:v>4.4408921000000003E-16</c:v>
                </c:pt>
                <c:pt idx="7713" formatCode="General">
                  <c:v>0</c:v>
                </c:pt>
                <c:pt idx="7714" formatCode="General">
                  <c:v>0</c:v>
                </c:pt>
                <c:pt idx="7715" formatCode="General">
                  <c:v>0</c:v>
                </c:pt>
                <c:pt idx="7716" formatCode="General">
                  <c:v>0</c:v>
                </c:pt>
                <c:pt idx="7717" formatCode="General">
                  <c:v>0</c:v>
                </c:pt>
                <c:pt idx="7718" formatCode="General">
                  <c:v>0</c:v>
                </c:pt>
                <c:pt idx="7719" formatCode="General">
                  <c:v>0</c:v>
                </c:pt>
                <c:pt idx="7720" formatCode="General">
                  <c:v>0</c:v>
                </c:pt>
                <c:pt idx="7721">
                  <c:v>4.4408921000000003E-16</c:v>
                </c:pt>
                <c:pt idx="7722" formatCode="General">
                  <c:v>0</c:v>
                </c:pt>
                <c:pt idx="7723" formatCode="General">
                  <c:v>0</c:v>
                </c:pt>
                <c:pt idx="7724">
                  <c:v>4.4408921000000003E-16</c:v>
                </c:pt>
                <c:pt idx="7725" formatCode="General">
                  <c:v>0</c:v>
                </c:pt>
                <c:pt idx="7726" formatCode="General">
                  <c:v>0</c:v>
                </c:pt>
                <c:pt idx="7727">
                  <c:v>-4.4408921000000003E-16</c:v>
                </c:pt>
                <c:pt idx="7728" formatCode="General">
                  <c:v>0</c:v>
                </c:pt>
                <c:pt idx="7729" formatCode="General">
                  <c:v>0</c:v>
                </c:pt>
                <c:pt idx="7730" formatCode="General">
                  <c:v>0</c:v>
                </c:pt>
                <c:pt idx="7731" formatCode="General">
                  <c:v>0</c:v>
                </c:pt>
                <c:pt idx="7732" formatCode="General">
                  <c:v>0</c:v>
                </c:pt>
                <c:pt idx="7733" formatCode="General">
                  <c:v>0</c:v>
                </c:pt>
                <c:pt idx="7734" formatCode="General">
                  <c:v>0</c:v>
                </c:pt>
                <c:pt idx="7735">
                  <c:v>-4.4408921000000003E-16</c:v>
                </c:pt>
                <c:pt idx="7736" formatCode="General">
                  <c:v>0</c:v>
                </c:pt>
                <c:pt idx="7737" formatCode="General">
                  <c:v>0</c:v>
                </c:pt>
                <c:pt idx="7738" formatCode="General">
                  <c:v>0</c:v>
                </c:pt>
                <c:pt idx="7739" formatCode="General">
                  <c:v>0</c:v>
                </c:pt>
                <c:pt idx="7740" formatCode="General">
                  <c:v>0</c:v>
                </c:pt>
                <c:pt idx="7741" formatCode="General">
                  <c:v>0</c:v>
                </c:pt>
                <c:pt idx="7742" formatCode="General">
                  <c:v>0</c:v>
                </c:pt>
                <c:pt idx="7743" formatCode="General">
                  <c:v>0</c:v>
                </c:pt>
                <c:pt idx="7744">
                  <c:v>4.4408921000000003E-16</c:v>
                </c:pt>
                <c:pt idx="7745" formatCode="General">
                  <c:v>0</c:v>
                </c:pt>
                <c:pt idx="7746">
                  <c:v>4.4408921000000003E-16</c:v>
                </c:pt>
                <c:pt idx="7747" formatCode="General">
                  <c:v>0</c:v>
                </c:pt>
                <c:pt idx="7748" formatCode="General">
                  <c:v>0</c:v>
                </c:pt>
                <c:pt idx="7749" formatCode="General">
                  <c:v>0</c:v>
                </c:pt>
                <c:pt idx="7750">
                  <c:v>-4.4408921000000003E-16</c:v>
                </c:pt>
                <c:pt idx="7751" formatCode="General">
                  <c:v>0</c:v>
                </c:pt>
                <c:pt idx="7752" formatCode="General">
                  <c:v>0</c:v>
                </c:pt>
                <c:pt idx="7753" formatCode="General">
                  <c:v>0</c:v>
                </c:pt>
                <c:pt idx="7754">
                  <c:v>-4.4408921000000003E-16</c:v>
                </c:pt>
                <c:pt idx="7755">
                  <c:v>-4.4408921000000003E-16</c:v>
                </c:pt>
                <c:pt idx="7756" formatCode="General">
                  <c:v>0</c:v>
                </c:pt>
                <c:pt idx="7757" formatCode="General">
                  <c:v>0</c:v>
                </c:pt>
                <c:pt idx="7758" formatCode="General">
                  <c:v>0</c:v>
                </c:pt>
                <c:pt idx="7759" formatCode="General">
                  <c:v>0</c:v>
                </c:pt>
                <c:pt idx="7760" formatCode="General">
                  <c:v>0</c:v>
                </c:pt>
                <c:pt idx="7761" formatCode="General">
                  <c:v>0</c:v>
                </c:pt>
                <c:pt idx="7762">
                  <c:v>4.4408921000000003E-16</c:v>
                </c:pt>
                <c:pt idx="7763" formatCode="General">
                  <c:v>0</c:v>
                </c:pt>
                <c:pt idx="7764" formatCode="General">
                  <c:v>0</c:v>
                </c:pt>
                <c:pt idx="7765" formatCode="General">
                  <c:v>0</c:v>
                </c:pt>
                <c:pt idx="7766" formatCode="General">
                  <c:v>0</c:v>
                </c:pt>
                <c:pt idx="7767" formatCode="General">
                  <c:v>0</c:v>
                </c:pt>
                <c:pt idx="7768" formatCode="General">
                  <c:v>0</c:v>
                </c:pt>
                <c:pt idx="7769" formatCode="General">
                  <c:v>0</c:v>
                </c:pt>
                <c:pt idx="7770" formatCode="General">
                  <c:v>0</c:v>
                </c:pt>
                <c:pt idx="7771">
                  <c:v>4.4408921000000003E-16</c:v>
                </c:pt>
                <c:pt idx="7772" formatCode="General">
                  <c:v>0</c:v>
                </c:pt>
                <c:pt idx="7773" formatCode="General">
                  <c:v>0</c:v>
                </c:pt>
                <c:pt idx="7774" formatCode="General">
                  <c:v>0</c:v>
                </c:pt>
                <c:pt idx="7775" formatCode="General">
                  <c:v>0</c:v>
                </c:pt>
                <c:pt idx="7776" formatCode="General">
                  <c:v>0</c:v>
                </c:pt>
                <c:pt idx="7777" formatCode="General">
                  <c:v>0</c:v>
                </c:pt>
                <c:pt idx="7778" formatCode="General">
                  <c:v>0</c:v>
                </c:pt>
                <c:pt idx="7779" formatCode="General">
                  <c:v>0</c:v>
                </c:pt>
                <c:pt idx="7780" formatCode="General">
                  <c:v>0</c:v>
                </c:pt>
                <c:pt idx="7781" formatCode="General">
                  <c:v>0</c:v>
                </c:pt>
                <c:pt idx="7782" formatCode="General">
                  <c:v>0</c:v>
                </c:pt>
                <c:pt idx="7783" formatCode="General">
                  <c:v>0</c:v>
                </c:pt>
                <c:pt idx="7784" formatCode="General">
                  <c:v>0</c:v>
                </c:pt>
                <c:pt idx="7785" formatCode="General">
                  <c:v>0</c:v>
                </c:pt>
                <c:pt idx="7786" formatCode="General">
                  <c:v>0</c:v>
                </c:pt>
                <c:pt idx="7787" formatCode="General">
                  <c:v>0</c:v>
                </c:pt>
                <c:pt idx="7788" formatCode="General">
                  <c:v>0</c:v>
                </c:pt>
                <c:pt idx="7789" formatCode="General">
                  <c:v>0</c:v>
                </c:pt>
                <c:pt idx="7790" formatCode="General">
                  <c:v>0</c:v>
                </c:pt>
                <c:pt idx="7791" formatCode="General">
                  <c:v>0</c:v>
                </c:pt>
                <c:pt idx="7792" formatCode="General">
                  <c:v>0</c:v>
                </c:pt>
                <c:pt idx="7793" formatCode="General">
                  <c:v>0</c:v>
                </c:pt>
                <c:pt idx="7794" formatCode="General">
                  <c:v>0</c:v>
                </c:pt>
                <c:pt idx="7795" formatCode="General">
                  <c:v>0</c:v>
                </c:pt>
                <c:pt idx="7796" formatCode="General">
                  <c:v>0</c:v>
                </c:pt>
                <c:pt idx="7797" formatCode="General">
                  <c:v>0</c:v>
                </c:pt>
                <c:pt idx="7798" formatCode="General">
                  <c:v>0</c:v>
                </c:pt>
                <c:pt idx="7799" formatCode="General">
                  <c:v>0</c:v>
                </c:pt>
                <c:pt idx="7800" formatCode="General">
                  <c:v>0</c:v>
                </c:pt>
                <c:pt idx="7801" formatCode="General">
                  <c:v>0</c:v>
                </c:pt>
                <c:pt idx="7802" formatCode="General">
                  <c:v>0</c:v>
                </c:pt>
                <c:pt idx="7803" formatCode="General">
                  <c:v>0</c:v>
                </c:pt>
                <c:pt idx="7804" formatCode="General">
                  <c:v>0</c:v>
                </c:pt>
                <c:pt idx="7805" formatCode="General">
                  <c:v>0</c:v>
                </c:pt>
                <c:pt idx="7806" formatCode="General">
                  <c:v>0</c:v>
                </c:pt>
                <c:pt idx="7807">
                  <c:v>4.4408921000000003E-16</c:v>
                </c:pt>
                <c:pt idx="7808" formatCode="General">
                  <c:v>0</c:v>
                </c:pt>
                <c:pt idx="7809" formatCode="General">
                  <c:v>0</c:v>
                </c:pt>
                <c:pt idx="7810" formatCode="General">
                  <c:v>0</c:v>
                </c:pt>
                <c:pt idx="7811" formatCode="General">
                  <c:v>0</c:v>
                </c:pt>
                <c:pt idx="7812">
                  <c:v>-4.4408921000000003E-16</c:v>
                </c:pt>
                <c:pt idx="7813">
                  <c:v>4.4408921000000003E-16</c:v>
                </c:pt>
                <c:pt idx="7814" formatCode="General">
                  <c:v>0</c:v>
                </c:pt>
                <c:pt idx="7815" formatCode="General">
                  <c:v>0</c:v>
                </c:pt>
                <c:pt idx="7816" formatCode="General">
                  <c:v>0</c:v>
                </c:pt>
                <c:pt idx="7817" formatCode="General">
                  <c:v>0</c:v>
                </c:pt>
                <c:pt idx="7818" formatCode="General">
                  <c:v>0</c:v>
                </c:pt>
                <c:pt idx="7819" formatCode="General">
                  <c:v>0</c:v>
                </c:pt>
                <c:pt idx="7820">
                  <c:v>4.4408921000000003E-16</c:v>
                </c:pt>
                <c:pt idx="7821" formatCode="General">
                  <c:v>0</c:v>
                </c:pt>
                <c:pt idx="7822" formatCode="General">
                  <c:v>0</c:v>
                </c:pt>
                <c:pt idx="7823" formatCode="General">
                  <c:v>0</c:v>
                </c:pt>
                <c:pt idx="7824" formatCode="General">
                  <c:v>0</c:v>
                </c:pt>
                <c:pt idx="7825" formatCode="General">
                  <c:v>0</c:v>
                </c:pt>
                <c:pt idx="7826" formatCode="General">
                  <c:v>0</c:v>
                </c:pt>
                <c:pt idx="7827" formatCode="General">
                  <c:v>0</c:v>
                </c:pt>
                <c:pt idx="7828" formatCode="General">
                  <c:v>0</c:v>
                </c:pt>
                <c:pt idx="7829">
                  <c:v>-4.4408921000000003E-16</c:v>
                </c:pt>
                <c:pt idx="7830" formatCode="General">
                  <c:v>0</c:v>
                </c:pt>
                <c:pt idx="7831" formatCode="General">
                  <c:v>0</c:v>
                </c:pt>
                <c:pt idx="7832" formatCode="General">
                  <c:v>0</c:v>
                </c:pt>
                <c:pt idx="7833" formatCode="General">
                  <c:v>0</c:v>
                </c:pt>
                <c:pt idx="7834">
                  <c:v>4.4408921000000003E-16</c:v>
                </c:pt>
                <c:pt idx="7835" formatCode="General">
                  <c:v>0</c:v>
                </c:pt>
                <c:pt idx="7836">
                  <c:v>4.4408921000000003E-16</c:v>
                </c:pt>
                <c:pt idx="7837">
                  <c:v>-4.4408921000000003E-16</c:v>
                </c:pt>
                <c:pt idx="7838" formatCode="General">
                  <c:v>0</c:v>
                </c:pt>
                <c:pt idx="7839" formatCode="General">
                  <c:v>0</c:v>
                </c:pt>
                <c:pt idx="7840">
                  <c:v>-4.4408921000000003E-16</c:v>
                </c:pt>
                <c:pt idx="7841" formatCode="General">
                  <c:v>0</c:v>
                </c:pt>
                <c:pt idx="7842" formatCode="General">
                  <c:v>0</c:v>
                </c:pt>
                <c:pt idx="7843" formatCode="General">
                  <c:v>0</c:v>
                </c:pt>
                <c:pt idx="7844">
                  <c:v>-4.4408921000000003E-16</c:v>
                </c:pt>
                <c:pt idx="7845" formatCode="General">
                  <c:v>0</c:v>
                </c:pt>
                <c:pt idx="7846">
                  <c:v>-4.4408921000000003E-16</c:v>
                </c:pt>
                <c:pt idx="7847" formatCode="General">
                  <c:v>0</c:v>
                </c:pt>
                <c:pt idx="7848" formatCode="General">
                  <c:v>0</c:v>
                </c:pt>
                <c:pt idx="7849">
                  <c:v>4.4408921000000003E-16</c:v>
                </c:pt>
                <c:pt idx="7850" formatCode="General">
                  <c:v>0</c:v>
                </c:pt>
                <c:pt idx="7851" formatCode="General">
                  <c:v>0</c:v>
                </c:pt>
                <c:pt idx="7852" formatCode="General">
                  <c:v>0</c:v>
                </c:pt>
                <c:pt idx="7853" formatCode="General">
                  <c:v>0</c:v>
                </c:pt>
                <c:pt idx="7854" formatCode="General">
                  <c:v>0</c:v>
                </c:pt>
                <c:pt idx="7855" formatCode="General">
                  <c:v>0</c:v>
                </c:pt>
                <c:pt idx="7856" formatCode="General">
                  <c:v>0</c:v>
                </c:pt>
                <c:pt idx="7857">
                  <c:v>4.4408921000000003E-16</c:v>
                </c:pt>
                <c:pt idx="7858" formatCode="General">
                  <c:v>0</c:v>
                </c:pt>
                <c:pt idx="7859">
                  <c:v>-4.4408921000000003E-16</c:v>
                </c:pt>
                <c:pt idx="7860" formatCode="General">
                  <c:v>0</c:v>
                </c:pt>
                <c:pt idx="7861" formatCode="General">
                  <c:v>0</c:v>
                </c:pt>
                <c:pt idx="7862" formatCode="General">
                  <c:v>0</c:v>
                </c:pt>
                <c:pt idx="7863">
                  <c:v>-4.4408921000000003E-16</c:v>
                </c:pt>
                <c:pt idx="7864" formatCode="General">
                  <c:v>0</c:v>
                </c:pt>
                <c:pt idx="7865" formatCode="General">
                  <c:v>0</c:v>
                </c:pt>
                <c:pt idx="7866" formatCode="General">
                  <c:v>0</c:v>
                </c:pt>
                <c:pt idx="7867" formatCode="General">
                  <c:v>0</c:v>
                </c:pt>
                <c:pt idx="7868" formatCode="General">
                  <c:v>0</c:v>
                </c:pt>
                <c:pt idx="7869" formatCode="General">
                  <c:v>0</c:v>
                </c:pt>
                <c:pt idx="7870" formatCode="General">
                  <c:v>0</c:v>
                </c:pt>
                <c:pt idx="7871" formatCode="General">
                  <c:v>0</c:v>
                </c:pt>
                <c:pt idx="7872" formatCode="General">
                  <c:v>0</c:v>
                </c:pt>
                <c:pt idx="7873" formatCode="General">
                  <c:v>0</c:v>
                </c:pt>
                <c:pt idx="7874" formatCode="General">
                  <c:v>0</c:v>
                </c:pt>
                <c:pt idx="7875" formatCode="General">
                  <c:v>0</c:v>
                </c:pt>
                <c:pt idx="7876" formatCode="General">
                  <c:v>0</c:v>
                </c:pt>
                <c:pt idx="7877" formatCode="General">
                  <c:v>0</c:v>
                </c:pt>
                <c:pt idx="7878" formatCode="General">
                  <c:v>0</c:v>
                </c:pt>
                <c:pt idx="7879" formatCode="General">
                  <c:v>0</c:v>
                </c:pt>
                <c:pt idx="7880" formatCode="General">
                  <c:v>0</c:v>
                </c:pt>
                <c:pt idx="7881">
                  <c:v>4.4408921000000003E-16</c:v>
                </c:pt>
                <c:pt idx="7882" formatCode="General">
                  <c:v>0</c:v>
                </c:pt>
                <c:pt idx="7883">
                  <c:v>4.4408921000000003E-16</c:v>
                </c:pt>
                <c:pt idx="7884" formatCode="General">
                  <c:v>0</c:v>
                </c:pt>
                <c:pt idx="7885">
                  <c:v>4.4408921000000003E-16</c:v>
                </c:pt>
                <c:pt idx="7886" formatCode="General">
                  <c:v>0</c:v>
                </c:pt>
                <c:pt idx="7887" formatCode="General">
                  <c:v>0</c:v>
                </c:pt>
                <c:pt idx="7888">
                  <c:v>4.4408921000000003E-16</c:v>
                </c:pt>
                <c:pt idx="7889" formatCode="General">
                  <c:v>0</c:v>
                </c:pt>
                <c:pt idx="7890" formatCode="General">
                  <c:v>0</c:v>
                </c:pt>
                <c:pt idx="7891" formatCode="General">
                  <c:v>0</c:v>
                </c:pt>
                <c:pt idx="7892" formatCode="General">
                  <c:v>0</c:v>
                </c:pt>
                <c:pt idx="7893">
                  <c:v>4.4408921000000003E-16</c:v>
                </c:pt>
                <c:pt idx="7894" formatCode="General">
                  <c:v>0</c:v>
                </c:pt>
                <c:pt idx="7895">
                  <c:v>4.4408921000000003E-16</c:v>
                </c:pt>
                <c:pt idx="7896">
                  <c:v>4.4408921000000003E-16</c:v>
                </c:pt>
                <c:pt idx="7897" formatCode="General">
                  <c:v>0</c:v>
                </c:pt>
                <c:pt idx="7898" formatCode="General">
                  <c:v>0</c:v>
                </c:pt>
                <c:pt idx="7899" formatCode="General">
                  <c:v>0</c:v>
                </c:pt>
                <c:pt idx="7900" formatCode="General">
                  <c:v>0</c:v>
                </c:pt>
                <c:pt idx="7901" formatCode="General">
                  <c:v>0</c:v>
                </c:pt>
                <c:pt idx="7902">
                  <c:v>4.4408921000000003E-16</c:v>
                </c:pt>
                <c:pt idx="7903" formatCode="General">
                  <c:v>0</c:v>
                </c:pt>
                <c:pt idx="7904" formatCode="General">
                  <c:v>0</c:v>
                </c:pt>
                <c:pt idx="7905" formatCode="General">
                  <c:v>0</c:v>
                </c:pt>
                <c:pt idx="7906" formatCode="General">
                  <c:v>0</c:v>
                </c:pt>
                <c:pt idx="7907" formatCode="General">
                  <c:v>0</c:v>
                </c:pt>
                <c:pt idx="7908" formatCode="General">
                  <c:v>0</c:v>
                </c:pt>
                <c:pt idx="7909" formatCode="General">
                  <c:v>0</c:v>
                </c:pt>
                <c:pt idx="7910" formatCode="General">
                  <c:v>0</c:v>
                </c:pt>
                <c:pt idx="7911" formatCode="General">
                  <c:v>0</c:v>
                </c:pt>
                <c:pt idx="7912" formatCode="General">
                  <c:v>0</c:v>
                </c:pt>
                <c:pt idx="7913" formatCode="General">
                  <c:v>0</c:v>
                </c:pt>
                <c:pt idx="7914" formatCode="General">
                  <c:v>0</c:v>
                </c:pt>
                <c:pt idx="7915" formatCode="General">
                  <c:v>0</c:v>
                </c:pt>
                <c:pt idx="7916" formatCode="General">
                  <c:v>0</c:v>
                </c:pt>
                <c:pt idx="7917" formatCode="General">
                  <c:v>0</c:v>
                </c:pt>
                <c:pt idx="7918" formatCode="General">
                  <c:v>0</c:v>
                </c:pt>
                <c:pt idx="7919" formatCode="General">
                  <c:v>0</c:v>
                </c:pt>
                <c:pt idx="7920">
                  <c:v>-4.4408921000000003E-16</c:v>
                </c:pt>
                <c:pt idx="7921" formatCode="General">
                  <c:v>0</c:v>
                </c:pt>
                <c:pt idx="7922" formatCode="General">
                  <c:v>0</c:v>
                </c:pt>
                <c:pt idx="7923">
                  <c:v>4.4408921000000003E-16</c:v>
                </c:pt>
                <c:pt idx="7924" formatCode="General">
                  <c:v>0</c:v>
                </c:pt>
                <c:pt idx="7925" formatCode="General">
                  <c:v>0</c:v>
                </c:pt>
                <c:pt idx="7926" formatCode="General">
                  <c:v>0</c:v>
                </c:pt>
                <c:pt idx="7927" formatCode="General">
                  <c:v>0</c:v>
                </c:pt>
                <c:pt idx="7928" formatCode="General">
                  <c:v>0</c:v>
                </c:pt>
                <c:pt idx="7929" formatCode="General">
                  <c:v>0</c:v>
                </c:pt>
                <c:pt idx="7930" formatCode="General">
                  <c:v>0</c:v>
                </c:pt>
                <c:pt idx="7931" formatCode="General">
                  <c:v>0</c:v>
                </c:pt>
                <c:pt idx="7932">
                  <c:v>-4.4408921000000003E-16</c:v>
                </c:pt>
                <c:pt idx="7933" formatCode="General">
                  <c:v>0</c:v>
                </c:pt>
                <c:pt idx="7934" formatCode="General">
                  <c:v>0</c:v>
                </c:pt>
                <c:pt idx="7935" formatCode="General">
                  <c:v>0</c:v>
                </c:pt>
                <c:pt idx="7936" formatCode="General">
                  <c:v>0</c:v>
                </c:pt>
                <c:pt idx="7937" formatCode="General">
                  <c:v>0</c:v>
                </c:pt>
                <c:pt idx="7938" formatCode="General">
                  <c:v>0</c:v>
                </c:pt>
                <c:pt idx="7939" formatCode="General">
                  <c:v>0</c:v>
                </c:pt>
                <c:pt idx="7940" formatCode="General">
                  <c:v>0</c:v>
                </c:pt>
                <c:pt idx="7941" formatCode="General">
                  <c:v>0</c:v>
                </c:pt>
                <c:pt idx="7942" formatCode="General">
                  <c:v>0</c:v>
                </c:pt>
                <c:pt idx="7943" formatCode="General">
                  <c:v>0</c:v>
                </c:pt>
                <c:pt idx="7944" formatCode="General">
                  <c:v>0</c:v>
                </c:pt>
                <c:pt idx="7945" formatCode="General">
                  <c:v>0</c:v>
                </c:pt>
                <c:pt idx="7946" formatCode="General">
                  <c:v>0</c:v>
                </c:pt>
                <c:pt idx="7947" formatCode="General">
                  <c:v>0</c:v>
                </c:pt>
                <c:pt idx="7948" formatCode="General">
                  <c:v>0</c:v>
                </c:pt>
                <c:pt idx="7949" formatCode="General">
                  <c:v>0</c:v>
                </c:pt>
                <c:pt idx="7950" formatCode="General">
                  <c:v>0</c:v>
                </c:pt>
                <c:pt idx="7951" formatCode="General">
                  <c:v>0</c:v>
                </c:pt>
                <c:pt idx="7952" formatCode="General">
                  <c:v>0</c:v>
                </c:pt>
                <c:pt idx="7953" formatCode="General">
                  <c:v>0</c:v>
                </c:pt>
                <c:pt idx="7954" formatCode="General">
                  <c:v>0</c:v>
                </c:pt>
                <c:pt idx="7955" formatCode="General">
                  <c:v>0</c:v>
                </c:pt>
                <c:pt idx="7956" formatCode="General">
                  <c:v>0</c:v>
                </c:pt>
                <c:pt idx="7957" formatCode="General">
                  <c:v>0</c:v>
                </c:pt>
                <c:pt idx="7958">
                  <c:v>-4.4408921000000003E-16</c:v>
                </c:pt>
                <c:pt idx="7959">
                  <c:v>4.4408921000000003E-16</c:v>
                </c:pt>
                <c:pt idx="7960">
                  <c:v>-4.4408921000000003E-16</c:v>
                </c:pt>
                <c:pt idx="7961" formatCode="General">
                  <c:v>0</c:v>
                </c:pt>
                <c:pt idx="7962" formatCode="General">
                  <c:v>0</c:v>
                </c:pt>
                <c:pt idx="7963" formatCode="General">
                  <c:v>0</c:v>
                </c:pt>
                <c:pt idx="7964">
                  <c:v>4.4408921000000003E-16</c:v>
                </c:pt>
                <c:pt idx="7965" formatCode="General">
                  <c:v>0</c:v>
                </c:pt>
                <c:pt idx="7966">
                  <c:v>-4.4408921000000003E-16</c:v>
                </c:pt>
                <c:pt idx="7967">
                  <c:v>4.4408921000000003E-16</c:v>
                </c:pt>
                <c:pt idx="7968" formatCode="General">
                  <c:v>0</c:v>
                </c:pt>
                <c:pt idx="7969">
                  <c:v>-8.8817842000000006E-16</c:v>
                </c:pt>
                <c:pt idx="7970" formatCode="General">
                  <c:v>0</c:v>
                </c:pt>
                <c:pt idx="7971" formatCode="General">
                  <c:v>0</c:v>
                </c:pt>
                <c:pt idx="7972" formatCode="General">
                  <c:v>0</c:v>
                </c:pt>
                <c:pt idx="7973" formatCode="General">
                  <c:v>0</c:v>
                </c:pt>
                <c:pt idx="7974" formatCode="General">
                  <c:v>0</c:v>
                </c:pt>
                <c:pt idx="7975" formatCode="General">
                  <c:v>0</c:v>
                </c:pt>
                <c:pt idx="7976" formatCode="General">
                  <c:v>0</c:v>
                </c:pt>
                <c:pt idx="7977">
                  <c:v>-4.4408921000000003E-16</c:v>
                </c:pt>
                <c:pt idx="7978" formatCode="General">
                  <c:v>0</c:v>
                </c:pt>
                <c:pt idx="7979" formatCode="General">
                  <c:v>0</c:v>
                </c:pt>
                <c:pt idx="7980" formatCode="General">
                  <c:v>0</c:v>
                </c:pt>
                <c:pt idx="7981" formatCode="General">
                  <c:v>0</c:v>
                </c:pt>
                <c:pt idx="7982" formatCode="General">
                  <c:v>0</c:v>
                </c:pt>
                <c:pt idx="7983" formatCode="General">
                  <c:v>0</c:v>
                </c:pt>
                <c:pt idx="7984">
                  <c:v>-4.4408921000000003E-16</c:v>
                </c:pt>
                <c:pt idx="7985" formatCode="General">
                  <c:v>0</c:v>
                </c:pt>
                <c:pt idx="7986" formatCode="General">
                  <c:v>0</c:v>
                </c:pt>
                <c:pt idx="7987" formatCode="General">
                  <c:v>0</c:v>
                </c:pt>
                <c:pt idx="7988" formatCode="General">
                  <c:v>0</c:v>
                </c:pt>
                <c:pt idx="7989" formatCode="General">
                  <c:v>0</c:v>
                </c:pt>
                <c:pt idx="7990" formatCode="General">
                  <c:v>0</c:v>
                </c:pt>
                <c:pt idx="7991">
                  <c:v>-4.4408921000000003E-16</c:v>
                </c:pt>
                <c:pt idx="7992">
                  <c:v>8.8817842000000006E-16</c:v>
                </c:pt>
                <c:pt idx="7993" formatCode="General">
                  <c:v>0</c:v>
                </c:pt>
                <c:pt idx="7994" formatCode="General">
                  <c:v>0</c:v>
                </c:pt>
                <c:pt idx="7995">
                  <c:v>-4.4408921000000003E-16</c:v>
                </c:pt>
                <c:pt idx="7996" formatCode="General">
                  <c:v>0</c:v>
                </c:pt>
                <c:pt idx="7997" formatCode="General">
                  <c:v>0</c:v>
                </c:pt>
                <c:pt idx="7998" formatCode="General">
                  <c:v>0</c:v>
                </c:pt>
                <c:pt idx="7999">
                  <c:v>4.4408921000000003E-16</c:v>
                </c:pt>
                <c:pt idx="8000" formatCode="General">
                  <c:v>0</c:v>
                </c:pt>
                <c:pt idx="8001" formatCode="General">
                  <c:v>0</c:v>
                </c:pt>
                <c:pt idx="8002">
                  <c:v>-4.4408921000000003E-16</c:v>
                </c:pt>
                <c:pt idx="8003" formatCode="General">
                  <c:v>0</c:v>
                </c:pt>
                <c:pt idx="8004" formatCode="General">
                  <c:v>0</c:v>
                </c:pt>
                <c:pt idx="8005" formatCode="General">
                  <c:v>0</c:v>
                </c:pt>
                <c:pt idx="8006">
                  <c:v>4.4408921000000003E-16</c:v>
                </c:pt>
                <c:pt idx="8007" formatCode="General">
                  <c:v>0</c:v>
                </c:pt>
                <c:pt idx="8008" formatCode="General">
                  <c:v>0</c:v>
                </c:pt>
                <c:pt idx="8009" formatCode="General">
                  <c:v>0</c:v>
                </c:pt>
                <c:pt idx="8010" formatCode="General">
                  <c:v>0</c:v>
                </c:pt>
                <c:pt idx="8011">
                  <c:v>-4.4408921000000003E-16</c:v>
                </c:pt>
                <c:pt idx="8012" formatCode="General">
                  <c:v>0</c:v>
                </c:pt>
                <c:pt idx="8013">
                  <c:v>4.4408921000000003E-16</c:v>
                </c:pt>
                <c:pt idx="8014" formatCode="General">
                  <c:v>0</c:v>
                </c:pt>
                <c:pt idx="8015" formatCode="General">
                  <c:v>0</c:v>
                </c:pt>
                <c:pt idx="8016" formatCode="General">
                  <c:v>0</c:v>
                </c:pt>
                <c:pt idx="8017">
                  <c:v>4.4408921000000003E-16</c:v>
                </c:pt>
                <c:pt idx="8018" formatCode="General">
                  <c:v>0</c:v>
                </c:pt>
                <c:pt idx="8019">
                  <c:v>-4.4408921000000003E-16</c:v>
                </c:pt>
                <c:pt idx="8020" formatCode="General">
                  <c:v>0</c:v>
                </c:pt>
                <c:pt idx="8021" formatCode="General">
                  <c:v>0</c:v>
                </c:pt>
                <c:pt idx="8022" formatCode="General">
                  <c:v>0</c:v>
                </c:pt>
                <c:pt idx="8023" formatCode="General">
                  <c:v>0</c:v>
                </c:pt>
                <c:pt idx="8024" formatCode="General">
                  <c:v>0</c:v>
                </c:pt>
                <c:pt idx="8025">
                  <c:v>-4.4408921000000003E-16</c:v>
                </c:pt>
                <c:pt idx="8026" formatCode="General">
                  <c:v>0</c:v>
                </c:pt>
                <c:pt idx="8027" formatCode="General">
                  <c:v>0</c:v>
                </c:pt>
                <c:pt idx="8028">
                  <c:v>4.4408921000000003E-16</c:v>
                </c:pt>
                <c:pt idx="8029" formatCode="General">
                  <c:v>0</c:v>
                </c:pt>
                <c:pt idx="8030" formatCode="General">
                  <c:v>0</c:v>
                </c:pt>
                <c:pt idx="8031" formatCode="General">
                  <c:v>0</c:v>
                </c:pt>
                <c:pt idx="8032">
                  <c:v>4.4408921000000003E-16</c:v>
                </c:pt>
                <c:pt idx="8033" formatCode="General">
                  <c:v>0</c:v>
                </c:pt>
                <c:pt idx="8034" formatCode="General">
                  <c:v>0</c:v>
                </c:pt>
                <c:pt idx="8035" formatCode="General">
                  <c:v>0</c:v>
                </c:pt>
                <c:pt idx="8036" formatCode="General">
                  <c:v>0</c:v>
                </c:pt>
                <c:pt idx="8037" formatCode="General">
                  <c:v>0</c:v>
                </c:pt>
                <c:pt idx="8038">
                  <c:v>4.4408921000000003E-16</c:v>
                </c:pt>
                <c:pt idx="8039" formatCode="General">
                  <c:v>0</c:v>
                </c:pt>
                <c:pt idx="8040" formatCode="General">
                  <c:v>0</c:v>
                </c:pt>
                <c:pt idx="8041" formatCode="General">
                  <c:v>0</c:v>
                </c:pt>
                <c:pt idx="8042" formatCode="General">
                  <c:v>0</c:v>
                </c:pt>
                <c:pt idx="8043" formatCode="General">
                  <c:v>0</c:v>
                </c:pt>
                <c:pt idx="8044" formatCode="General">
                  <c:v>0</c:v>
                </c:pt>
                <c:pt idx="8045">
                  <c:v>-4.4408921000000003E-16</c:v>
                </c:pt>
                <c:pt idx="8046" formatCode="General">
                  <c:v>0</c:v>
                </c:pt>
                <c:pt idx="8047" formatCode="General">
                  <c:v>0</c:v>
                </c:pt>
                <c:pt idx="8048" formatCode="General">
                  <c:v>0</c:v>
                </c:pt>
                <c:pt idx="8049" formatCode="General">
                  <c:v>0</c:v>
                </c:pt>
                <c:pt idx="8050" formatCode="General">
                  <c:v>0</c:v>
                </c:pt>
                <c:pt idx="8051" formatCode="General">
                  <c:v>0</c:v>
                </c:pt>
                <c:pt idx="8052" formatCode="General">
                  <c:v>0</c:v>
                </c:pt>
                <c:pt idx="8053" formatCode="General">
                  <c:v>0</c:v>
                </c:pt>
                <c:pt idx="8054" formatCode="General">
                  <c:v>0</c:v>
                </c:pt>
                <c:pt idx="8055" formatCode="General">
                  <c:v>0</c:v>
                </c:pt>
                <c:pt idx="8056" formatCode="General">
                  <c:v>0</c:v>
                </c:pt>
                <c:pt idx="8057" formatCode="General">
                  <c:v>0</c:v>
                </c:pt>
                <c:pt idx="8058">
                  <c:v>4.4408921000000003E-16</c:v>
                </c:pt>
                <c:pt idx="8059" formatCode="General">
                  <c:v>0</c:v>
                </c:pt>
                <c:pt idx="8060" formatCode="General">
                  <c:v>0</c:v>
                </c:pt>
                <c:pt idx="8061" formatCode="General">
                  <c:v>0</c:v>
                </c:pt>
                <c:pt idx="8062">
                  <c:v>4.4408921000000003E-16</c:v>
                </c:pt>
                <c:pt idx="8063" formatCode="General">
                  <c:v>0</c:v>
                </c:pt>
                <c:pt idx="8064">
                  <c:v>-4.4408921000000003E-16</c:v>
                </c:pt>
                <c:pt idx="8065" formatCode="General">
                  <c:v>0</c:v>
                </c:pt>
                <c:pt idx="8066" formatCode="General">
                  <c:v>0</c:v>
                </c:pt>
                <c:pt idx="8067" formatCode="General">
                  <c:v>0</c:v>
                </c:pt>
                <c:pt idx="8068" formatCode="General">
                  <c:v>0</c:v>
                </c:pt>
                <c:pt idx="8069" formatCode="General">
                  <c:v>0</c:v>
                </c:pt>
                <c:pt idx="8070" formatCode="General">
                  <c:v>0</c:v>
                </c:pt>
                <c:pt idx="8071" formatCode="General">
                  <c:v>0</c:v>
                </c:pt>
                <c:pt idx="8072" formatCode="General">
                  <c:v>0</c:v>
                </c:pt>
                <c:pt idx="8073" formatCode="General">
                  <c:v>0</c:v>
                </c:pt>
                <c:pt idx="8074" formatCode="General">
                  <c:v>0</c:v>
                </c:pt>
                <c:pt idx="8075" formatCode="General">
                  <c:v>0</c:v>
                </c:pt>
                <c:pt idx="8076" formatCode="General">
                  <c:v>0</c:v>
                </c:pt>
                <c:pt idx="8077" formatCode="General">
                  <c:v>0</c:v>
                </c:pt>
                <c:pt idx="8078" formatCode="General">
                  <c:v>0</c:v>
                </c:pt>
                <c:pt idx="8079">
                  <c:v>-4.4408921000000003E-16</c:v>
                </c:pt>
                <c:pt idx="8080" formatCode="General">
                  <c:v>0</c:v>
                </c:pt>
                <c:pt idx="8081" formatCode="General">
                  <c:v>0</c:v>
                </c:pt>
                <c:pt idx="8082">
                  <c:v>-4.4408921000000003E-16</c:v>
                </c:pt>
                <c:pt idx="8083" formatCode="General">
                  <c:v>0</c:v>
                </c:pt>
                <c:pt idx="8084" formatCode="General">
                  <c:v>0</c:v>
                </c:pt>
                <c:pt idx="8085">
                  <c:v>-8.8817842000000006E-16</c:v>
                </c:pt>
                <c:pt idx="8086" formatCode="General">
                  <c:v>0</c:v>
                </c:pt>
                <c:pt idx="8087" formatCode="General">
                  <c:v>0</c:v>
                </c:pt>
                <c:pt idx="8088" formatCode="General">
                  <c:v>0</c:v>
                </c:pt>
                <c:pt idx="8089" formatCode="General">
                  <c:v>0</c:v>
                </c:pt>
                <c:pt idx="8090">
                  <c:v>4.4408921000000003E-16</c:v>
                </c:pt>
                <c:pt idx="8091">
                  <c:v>-4.4408921000000003E-16</c:v>
                </c:pt>
                <c:pt idx="8092" formatCode="General">
                  <c:v>0</c:v>
                </c:pt>
                <c:pt idx="8093" formatCode="General">
                  <c:v>0</c:v>
                </c:pt>
                <c:pt idx="8094">
                  <c:v>-4.4408921000000003E-16</c:v>
                </c:pt>
                <c:pt idx="8095" formatCode="General">
                  <c:v>0</c:v>
                </c:pt>
                <c:pt idx="8096" formatCode="General">
                  <c:v>0</c:v>
                </c:pt>
                <c:pt idx="8097" formatCode="General">
                  <c:v>0</c:v>
                </c:pt>
                <c:pt idx="8098" formatCode="General">
                  <c:v>0</c:v>
                </c:pt>
                <c:pt idx="8099" formatCode="General">
                  <c:v>0</c:v>
                </c:pt>
                <c:pt idx="8100" formatCode="General">
                  <c:v>0</c:v>
                </c:pt>
                <c:pt idx="8101" formatCode="General">
                  <c:v>0</c:v>
                </c:pt>
                <c:pt idx="8102" formatCode="General">
                  <c:v>0</c:v>
                </c:pt>
                <c:pt idx="8103" formatCode="General">
                  <c:v>0</c:v>
                </c:pt>
                <c:pt idx="8104" formatCode="General">
                  <c:v>0</c:v>
                </c:pt>
                <c:pt idx="8105" formatCode="General">
                  <c:v>0</c:v>
                </c:pt>
                <c:pt idx="8106">
                  <c:v>4.4408921000000003E-16</c:v>
                </c:pt>
                <c:pt idx="8107" formatCode="General">
                  <c:v>0</c:v>
                </c:pt>
                <c:pt idx="8108">
                  <c:v>4.4408921000000003E-16</c:v>
                </c:pt>
                <c:pt idx="8109">
                  <c:v>4.4408921000000003E-16</c:v>
                </c:pt>
                <c:pt idx="8110" formatCode="General">
                  <c:v>0</c:v>
                </c:pt>
                <c:pt idx="8111">
                  <c:v>4.4408921000000003E-16</c:v>
                </c:pt>
                <c:pt idx="8112" formatCode="General">
                  <c:v>0</c:v>
                </c:pt>
                <c:pt idx="8113" formatCode="General">
                  <c:v>0</c:v>
                </c:pt>
                <c:pt idx="8114" formatCode="General">
                  <c:v>0</c:v>
                </c:pt>
                <c:pt idx="8115">
                  <c:v>4.4408921000000003E-16</c:v>
                </c:pt>
                <c:pt idx="8116" formatCode="General">
                  <c:v>0</c:v>
                </c:pt>
                <c:pt idx="8117" formatCode="General">
                  <c:v>0</c:v>
                </c:pt>
                <c:pt idx="8118" formatCode="General">
                  <c:v>0</c:v>
                </c:pt>
                <c:pt idx="8119" formatCode="General">
                  <c:v>0</c:v>
                </c:pt>
                <c:pt idx="8120" formatCode="General">
                  <c:v>0</c:v>
                </c:pt>
                <c:pt idx="8121">
                  <c:v>-4.4408921000000003E-16</c:v>
                </c:pt>
                <c:pt idx="8122" formatCode="General">
                  <c:v>0</c:v>
                </c:pt>
                <c:pt idx="8123" formatCode="General">
                  <c:v>0</c:v>
                </c:pt>
                <c:pt idx="8124" formatCode="General">
                  <c:v>0</c:v>
                </c:pt>
                <c:pt idx="8125" formatCode="General">
                  <c:v>0</c:v>
                </c:pt>
                <c:pt idx="8126" formatCode="General">
                  <c:v>0</c:v>
                </c:pt>
                <c:pt idx="8127" formatCode="General">
                  <c:v>0</c:v>
                </c:pt>
                <c:pt idx="8128" formatCode="General">
                  <c:v>0</c:v>
                </c:pt>
                <c:pt idx="8129" formatCode="General">
                  <c:v>0</c:v>
                </c:pt>
                <c:pt idx="8130" formatCode="General">
                  <c:v>0</c:v>
                </c:pt>
                <c:pt idx="8131" formatCode="General">
                  <c:v>0</c:v>
                </c:pt>
                <c:pt idx="8132">
                  <c:v>-4.4408921000000003E-16</c:v>
                </c:pt>
                <c:pt idx="8133" formatCode="General">
                  <c:v>0</c:v>
                </c:pt>
                <c:pt idx="8134" formatCode="General">
                  <c:v>0</c:v>
                </c:pt>
                <c:pt idx="8135" formatCode="General">
                  <c:v>0</c:v>
                </c:pt>
                <c:pt idx="8136" formatCode="General">
                  <c:v>0</c:v>
                </c:pt>
                <c:pt idx="8137" formatCode="General">
                  <c:v>0</c:v>
                </c:pt>
                <c:pt idx="8138" formatCode="General">
                  <c:v>0</c:v>
                </c:pt>
                <c:pt idx="8139" formatCode="General">
                  <c:v>0</c:v>
                </c:pt>
                <c:pt idx="8140" formatCode="General">
                  <c:v>0</c:v>
                </c:pt>
                <c:pt idx="8141" formatCode="General">
                  <c:v>0</c:v>
                </c:pt>
                <c:pt idx="8142" formatCode="General">
                  <c:v>0</c:v>
                </c:pt>
                <c:pt idx="8143" formatCode="General">
                  <c:v>0</c:v>
                </c:pt>
                <c:pt idx="8144" formatCode="General">
                  <c:v>0</c:v>
                </c:pt>
                <c:pt idx="8145" formatCode="General">
                  <c:v>0</c:v>
                </c:pt>
                <c:pt idx="8146" formatCode="General">
                  <c:v>0</c:v>
                </c:pt>
                <c:pt idx="8147" formatCode="General">
                  <c:v>0</c:v>
                </c:pt>
                <c:pt idx="8148" formatCode="General">
                  <c:v>0</c:v>
                </c:pt>
                <c:pt idx="8149">
                  <c:v>-4.4408921000000003E-16</c:v>
                </c:pt>
                <c:pt idx="8150">
                  <c:v>4.4408921000000003E-16</c:v>
                </c:pt>
                <c:pt idx="8151" formatCode="General">
                  <c:v>0</c:v>
                </c:pt>
                <c:pt idx="8152" formatCode="General">
                  <c:v>0</c:v>
                </c:pt>
                <c:pt idx="8153" formatCode="General">
                  <c:v>0</c:v>
                </c:pt>
                <c:pt idx="8154" formatCode="General">
                  <c:v>0</c:v>
                </c:pt>
                <c:pt idx="8155" formatCode="General">
                  <c:v>0</c:v>
                </c:pt>
                <c:pt idx="8156" formatCode="General">
                  <c:v>0</c:v>
                </c:pt>
                <c:pt idx="8157" formatCode="General">
                  <c:v>0</c:v>
                </c:pt>
                <c:pt idx="8158" formatCode="General">
                  <c:v>0</c:v>
                </c:pt>
                <c:pt idx="8159" formatCode="General">
                  <c:v>0</c:v>
                </c:pt>
                <c:pt idx="8160" formatCode="General">
                  <c:v>0</c:v>
                </c:pt>
                <c:pt idx="8161">
                  <c:v>-4.4408921000000003E-16</c:v>
                </c:pt>
                <c:pt idx="8162">
                  <c:v>-4.4408921000000003E-16</c:v>
                </c:pt>
                <c:pt idx="8163" formatCode="General">
                  <c:v>0</c:v>
                </c:pt>
                <c:pt idx="8164" formatCode="General">
                  <c:v>0</c:v>
                </c:pt>
                <c:pt idx="8165" formatCode="General">
                  <c:v>0</c:v>
                </c:pt>
                <c:pt idx="8166">
                  <c:v>4.4408921000000003E-16</c:v>
                </c:pt>
                <c:pt idx="8167" formatCode="General">
                  <c:v>0</c:v>
                </c:pt>
                <c:pt idx="8168" formatCode="General">
                  <c:v>0</c:v>
                </c:pt>
                <c:pt idx="8169">
                  <c:v>4.4408921000000003E-16</c:v>
                </c:pt>
                <c:pt idx="8170">
                  <c:v>4.4408921000000003E-16</c:v>
                </c:pt>
                <c:pt idx="8171" formatCode="General">
                  <c:v>0</c:v>
                </c:pt>
                <c:pt idx="8172" formatCode="General">
                  <c:v>0</c:v>
                </c:pt>
                <c:pt idx="8173" formatCode="General">
                  <c:v>0</c:v>
                </c:pt>
                <c:pt idx="8174" formatCode="General">
                  <c:v>0</c:v>
                </c:pt>
                <c:pt idx="8175">
                  <c:v>4.4408921000000003E-16</c:v>
                </c:pt>
                <c:pt idx="8176" formatCode="General">
                  <c:v>0</c:v>
                </c:pt>
                <c:pt idx="8177" formatCode="General">
                  <c:v>0</c:v>
                </c:pt>
                <c:pt idx="8178" formatCode="General">
                  <c:v>0</c:v>
                </c:pt>
                <c:pt idx="8179" formatCode="General">
                  <c:v>0</c:v>
                </c:pt>
                <c:pt idx="8180" formatCode="General">
                  <c:v>0</c:v>
                </c:pt>
                <c:pt idx="8181" formatCode="General">
                  <c:v>0</c:v>
                </c:pt>
                <c:pt idx="8182" formatCode="General">
                  <c:v>0</c:v>
                </c:pt>
                <c:pt idx="8183" formatCode="General">
                  <c:v>0</c:v>
                </c:pt>
                <c:pt idx="8184" formatCode="General">
                  <c:v>0</c:v>
                </c:pt>
                <c:pt idx="8185">
                  <c:v>4.4408921000000003E-16</c:v>
                </c:pt>
                <c:pt idx="8186" formatCode="General">
                  <c:v>0</c:v>
                </c:pt>
                <c:pt idx="8187" formatCode="General">
                  <c:v>0</c:v>
                </c:pt>
                <c:pt idx="8188" formatCode="General">
                  <c:v>0</c:v>
                </c:pt>
                <c:pt idx="8189" formatCode="General">
                  <c:v>0</c:v>
                </c:pt>
                <c:pt idx="8190" formatCode="General">
                  <c:v>0</c:v>
                </c:pt>
                <c:pt idx="8191" formatCode="General">
                  <c:v>0</c:v>
                </c:pt>
                <c:pt idx="8192" formatCode="General">
                  <c:v>0</c:v>
                </c:pt>
                <c:pt idx="8193" formatCode="General">
                  <c:v>0</c:v>
                </c:pt>
                <c:pt idx="8194" formatCode="General">
                  <c:v>0</c:v>
                </c:pt>
                <c:pt idx="8195" formatCode="General">
                  <c:v>0</c:v>
                </c:pt>
                <c:pt idx="8196" formatCode="General">
                  <c:v>0</c:v>
                </c:pt>
                <c:pt idx="8197" formatCode="General">
                  <c:v>0</c:v>
                </c:pt>
                <c:pt idx="8198" formatCode="General">
                  <c:v>0</c:v>
                </c:pt>
                <c:pt idx="8199" formatCode="General">
                  <c:v>0</c:v>
                </c:pt>
                <c:pt idx="8200" formatCode="General">
                  <c:v>0</c:v>
                </c:pt>
                <c:pt idx="8201" formatCode="General">
                  <c:v>0</c:v>
                </c:pt>
                <c:pt idx="8202" formatCode="General">
                  <c:v>0</c:v>
                </c:pt>
                <c:pt idx="8203" formatCode="General">
                  <c:v>0</c:v>
                </c:pt>
                <c:pt idx="8204" formatCode="General">
                  <c:v>0</c:v>
                </c:pt>
                <c:pt idx="8205" formatCode="General">
                  <c:v>0</c:v>
                </c:pt>
                <c:pt idx="8206">
                  <c:v>-4.4408921000000003E-16</c:v>
                </c:pt>
                <c:pt idx="8207" formatCode="General">
                  <c:v>0</c:v>
                </c:pt>
                <c:pt idx="8208" formatCode="General">
                  <c:v>0</c:v>
                </c:pt>
                <c:pt idx="8209" formatCode="General">
                  <c:v>0</c:v>
                </c:pt>
                <c:pt idx="8210" formatCode="General">
                  <c:v>0</c:v>
                </c:pt>
                <c:pt idx="8211">
                  <c:v>4.4408921000000003E-16</c:v>
                </c:pt>
                <c:pt idx="8212" formatCode="General">
                  <c:v>0</c:v>
                </c:pt>
                <c:pt idx="8213">
                  <c:v>-4.4408921000000003E-16</c:v>
                </c:pt>
                <c:pt idx="8214" formatCode="General">
                  <c:v>0</c:v>
                </c:pt>
                <c:pt idx="8215" formatCode="General">
                  <c:v>0</c:v>
                </c:pt>
                <c:pt idx="8216" formatCode="General">
                  <c:v>0</c:v>
                </c:pt>
                <c:pt idx="8217" formatCode="General">
                  <c:v>0</c:v>
                </c:pt>
                <c:pt idx="8218">
                  <c:v>4.4408921000000003E-16</c:v>
                </c:pt>
                <c:pt idx="8219">
                  <c:v>-4.4408921000000003E-16</c:v>
                </c:pt>
                <c:pt idx="8220" formatCode="General">
                  <c:v>0</c:v>
                </c:pt>
                <c:pt idx="8221" formatCode="General">
                  <c:v>0</c:v>
                </c:pt>
                <c:pt idx="8222" formatCode="General">
                  <c:v>0</c:v>
                </c:pt>
                <c:pt idx="8223" formatCode="General">
                  <c:v>0</c:v>
                </c:pt>
                <c:pt idx="8224" formatCode="General">
                  <c:v>0</c:v>
                </c:pt>
                <c:pt idx="8225" formatCode="General">
                  <c:v>0</c:v>
                </c:pt>
                <c:pt idx="8226" formatCode="General">
                  <c:v>0</c:v>
                </c:pt>
                <c:pt idx="8227" formatCode="General">
                  <c:v>0</c:v>
                </c:pt>
                <c:pt idx="8228" formatCode="General">
                  <c:v>0</c:v>
                </c:pt>
                <c:pt idx="8229" formatCode="General">
                  <c:v>0</c:v>
                </c:pt>
                <c:pt idx="8230" formatCode="General">
                  <c:v>0</c:v>
                </c:pt>
                <c:pt idx="8231" formatCode="General">
                  <c:v>0</c:v>
                </c:pt>
                <c:pt idx="8232" formatCode="General">
                  <c:v>0</c:v>
                </c:pt>
                <c:pt idx="8233" formatCode="General">
                  <c:v>0</c:v>
                </c:pt>
                <c:pt idx="8234" formatCode="General">
                  <c:v>0</c:v>
                </c:pt>
                <c:pt idx="8235" formatCode="General">
                  <c:v>0</c:v>
                </c:pt>
                <c:pt idx="8236" formatCode="General">
                  <c:v>0</c:v>
                </c:pt>
                <c:pt idx="8237" formatCode="General">
                  <c:v>0</c:v>
                </c:pt>
                <c:pt idx="8238" formatCode="General">
                  <c:v>0</c:v>
                </c:pt>
                <c:pt idx="8239" formatCode="General">
                  <c:v>0</c:v>
                </c:pt>
                <c:pt idx="8240">
                  <c:v>-4.4408921000000003E-16</c:v>
                </c:pt>
                <c:pt idx="8241" formatCode="General">
                  <c:v>0</c:v>
                </c:pt>
                <c:pt idx="8242">
                  <c:v>4.4408921000000003E-16</c:v>
                </c:pt>
                <c:pt idx="8243" formatCode="General">
                  <c:v>0</c:v>
                </c:pt>
                <c:pt idx="8244">
                  <c:v>4.4408921000000003E-16</c:v>
                </c:pt>
                <c:pt idx="8245" formatCode="General">
                  <c:v>0</c:v>
                </c:pt>
                <c:pt idx="8246" formatCode="General">
                  <c:v>0</c:v>
                </c:pt>
                <c:pt idx="8247" formatCode="General">
                  <c:v>0</c:v>
                </c:pt>
                <c:pt idx="8248" formatCode="General">
                  <c:v>0</c:v>
                </c:pt>
                <c:pt idx="8249">
                  <c:v>-4.4408921000000003E-16</c:v>
                </c:pt>
                <c:pt idx="8250" formatCode="General">
                  <c:v>0</c:v>
                </c:pt>
                <c:pt idx="8251">
                  <c:v>-4.4408921000000003E-16</c:v>
                </c:pt>
                <c:pt idx="8252" formatCode="General">
                  <c:v>0</c:v>
                </c:pt>
                <c:pt idx="8253">
                  <c:v>4.4408921000000003E-16</c:v>
                </c:pt>
                <c:pt idx="8254" formatCode="General">
                  <c:v>0</c:v>
                </c:pt>
                <c:pt idx="8255">
                  <c:v>4.4408921000000003E-16</c:v>
                </c:pt>
                <c:pt idx="8256">
                  <c:v>-4.4408921000000003E-16</c:v>
                </c:pt>
                <c:pt idx="8257" formatCode="General">
                  <c:v>0</c:v>
                </c:pt>
                <c:pt idx="8258" formatCode="General">
                  <c:v>0</c:v>
                </c:pt>
                <c:pt idx="8259" formatCode="General">
                  <c:v>0</c:v>
                </c:pt>
                <c:pt idx="8260" formatCode="General">
                  <c:v>0</c:v>
                </c:pt>
                <c:pt idx="8261" formatCode="General">
                  <c:v>0</c:v>
                </c:pt>
                <c:pt idx="8262" formatCode="General">
                  <c:v>0</c:v>
                </c:pt>
                <c:pt idx="8263">
                  <c:v>-4.4408921000000003E-16</c:v>
                </c:pt>
                <c:pt idx="8264" formatCode="General">
                  <c:v>0</c:v>
                </c:pt>
                <c:pt idx="8265">
                  <c:v>-8.8817842000000006E-16</c:v>
                </c:pt>
                <c:pt idx="8266" formatCode="General">
                  <c:v>0</c:v>
                </c:pt>
                <c:pt idx="8267" formatCode="General">
                  <c:v>0</c:v>
                </c:pt>
                <c:pt idx="8268" formatCode="General">
                  <c:v>0</c:v>
                </c:pt>
                <c:pt idx="8269" formatCode="General">
                  <c:v>0</c:v>
                </c:pt>
                <c:pt idx="8270" formatCode="General">
                  <c:v>0</c:v>
                </c:pt>
                <c:pt idx="8271" formatCode="General">
                  <c:v>0</c:v>
                </c:pt>
                <c:pt idx="8272" formatCode="General">
                  <c:v>0</c:v>
                </c:pt>
                <c:pt idx="8273" formatCode="General">
                  <c:v>0</c:v>
                </c:pt>
                <c:pt idx="8274" formatCode="General">
                  <c:v>0</c:v>
                </c:pt>
                <c:pt idx="8275">
                  <c:v>8.8817842000000006E-16</c:v>
                </c:pt>
                <c:pt idx="8276" formatCode="General">
                  <c:v>0</c:v>
                </c:pt>
                <c:pt idx="8277" formatCode="General">
                  <c:v>0</c:v>
                </c:pt>
                <c:pt idx="8278" formatCode="General">
                  <c:v>0</c:v>
                </c:pt>
                <c:pt idx="8279" formatCode="General">
                  <c:v>0</c:v>
                </c:pt>
                <c:pt idx="8280">
                  <c:v>4.4408921000000003E-16</c:v>
                </c:pt>
                <c:pt idx="8281" formatCode="General">
                  <c:v>0</c:v>
                </c:pt>
                <c:pt idx="8282" formatCode="General">
                  <c:v>0</c:v>
                </c:pt>
                <c:pt idx="8283" formatCode="General">
                  <c:v>0</c:v>
                </c:pt>
                <c:pt idx="8284" formatCode="General">
                  <c:v>0</c:v>
                </c:pt>
                <c:pt idx="8285" formatCode="General">
                  <c:v>0</c:v>
                </c:pt>
                <c:pt idx="8286">
                  <c:v>-4.4408921000000003E-16</c:v>
                </c:pt>
                <c:pt idx="8287" formatCode="General">
                  <c:v>0</c:v>
                </c:pt>
                <c:pt idx="8288" formatCode="General">
                  <c:v>0</c:v>
                </c:pt>
                <c:pt idx="8289" formatCode="General">
                  <c:v>0</c:v>
                </c:pt>
                <c:pt idx="8290" formatCode="General">
                  <c:v>0</c:v>
                </c:pt>
                <c:pt idx="8291" formatCode="General">
                  <c:v>0</c:v>
                </c:pt>
                <c:pt idx="8292" formatCode="General">
                  <c:v>0</c:v>
                </c:pt>
                <c:pt idx="8293" formatCode="General">
                  <c:v>0</c:v>
                </c:pt>
                <c:pt idx="8294" formatCode="General">
                  <c:v>0</c:v>
                </c:pt>
                <c:pt idx="8295">
                  <c:v>-4.4408921000000003E-16</c:v>
                </c:pt>
                <c:pt idx="8296" formatCode="General">
                  <c:v>0</c:v>
                </c:pt>
                <c:pt idx="8297" formatCode="General">
                  <c:v>0</c:v>
                </c:pt>
                <c:pt idx="8298" formatCode="General">
                  <c:v>0</c:v>
                </c:pt>
                <c:pt idx="8299">
                  <c:v>4.4408921000000003E-16</c:v>
                </c:pt>
                <c:pt idx="8300" formatCode="General">
                  <c:v>0</c:v>
                </c:pt>
                <c:pt idx="8301" formatCode="General">
                  <c:v>0</c:v>
                </c:pt>
                <c:pt idx="8302" formatCode="General">
                  <c:v>0</c:v>
                </c:pt>
                <c:pt idx="8303">
                  <c:v>-4.4408921000000003E-16</c:v>
                </c:pt>
                <c:pt idx="8304" formatCode="General">
                  <c:v>0</c:v>
                </c:pt>
                <c:pt idx="8305" formatCode="General">
                  <c:v>0</c:v>
                </c:pt>
                <c:pt idx="8306" formatCode="General">
                  <c:v>0</c:v>
                </c:pt>
                <c:pt idx="8307" formatCode="General">
                  <c:v>0</c:v>
                </c:pt>
                <c:pt idx="8308">
                  <c:v>-4.4408921000000003E-16</c:v>
                </c:pt>
                <c:pt idx="8309" formatCode="General">
                  <c:v>0</c:v>
                </c:pt>
                <c:pt idx="8310" formatCode="General">
                  <c:v>0</c:v>
                </c:pt>
                <c:pt idx="8311">
                  <c:v>4.4408921000000003E-16</c:v>
                </c:pt>
                <c:pt idx="8312" formatCode="General">
                  <c:v>0</c:v>
                </c:pt>
                <c:pt idx="8313" formatCode="General">
                  <c:v>0</c:v>
                </c:pt>
                <c:pt idx="8314" formatCode="General">
                  <c:v>0</c:v>
                </c:pt>
                <c:pt idx="8315" formatCode="General">
                  <c:v>0</c:v>
                </c:pt>
                <c:pt idx="8316" formatCode="General">
                  <c:v>0</c:v>
                </c:pt>
                <c:pt idx="8317" formatCode="General">
                  <c:v>0</c:v>
                </c:pt>
                <c:pt idx="8318">
                  <c:v>-4.4408921000000003E-16</c:v>
                </c:pt>
                <c:pt idx="8319" formatCode="General">
                  <c:v>0</c:v>
                </c:pt>
                <c:pt idx="8320">
                  <c:v>4.4408921000000003E-16</c:v>
                </c:pt>
                <c:pt idx="8321" formatCode="General">
                  <c:v>0</c:v>
                </c:pt>
                <c:pt idx="8322" formatCode="General">
                  <c:v>0</c:v>
                </c:pt>
                <c:pt idx="8323" formatCode="General">
                  <c:v>0</c:v>
                </c:pt>
                <c:pt idx="8324" formatCode="General">
                  <c:v>0</c:v>
                </c:pt>
                <c:pt idx="8325" formatCode="General">
                  <c:v>0</c:v>
                </c:pt>
                <c:pt idx="8326" formatCode="General">
                  <c:v>0</c:v>
                </c:pt>
                <c:pt idx="8327" formatCode="General">
                  <c:v>0</c:v>
                </c:pt>
                <c:pt idx="8328" formatCode="General">
                  <c:v>0</c:v>
                </c:pt>
                <c:pt idx="8329" formatCode="General">
                  <c:v>0</c:v>
                </c:pt>
                <c:pt idx="8330" formatCode="General">
                  <c:v>0</c:v>
                </c:pt>
                <c:pt idx="8331" formatCode="General">
                  <c:v>0</c:v>
                </c:pt>
                <c:pt idx="8332" formatCode="General">
                  <c:v>0</c:v>
                </c:pt>
                <c:pt idx="8333" formatCode="General">
                  <c:v>0</c:v>
                </c:pt>
                <c:pt idx="8334" formatCode="General">
                  <c:v>0</c:v>
                </c:pt>
                <c:pt idx="8335" formatCode="General">
                  <c:v>0</c:v>
                </c:pt>
                <c:pt idx="8336" formatCode="General">
                  <c:v>0</c:v>
                </c:pt>
                <c:pt idx="8337" formatCode="General">
                  <c:v>0</c:v>
                </c:pt>
                <c:pt idx="8338" formatCode="General">
                  <c:v>0</c:v>
                </c:pt>
                <c:pt idx="8339">
                  <c:v>4.4408921000000003E-16</c:v>
                </c:pt>
                <c:pt idx="8340" formatCode="General">
                  <c:v>0</c:v>
                </c:pt>
                <c:pt idx="8341" formatCode="General">
                  <c:v>0</c:v>
                </c:pt>
                <c:pt idx="8342" formatCode="General">
                  <c:v>0</c:v>
                </c:pt>
                <c:pt idx="8343" formatCode="General">
                  <c:v>0</c:v>
                </c:pt>
                <c:pt idx="8344" formatCode="General">
                  <c:v>0</c:v>
                </c:pt>
                <c:pt idx="8345">
                  <c:v>4.4408921000000003E-16</c:v>
                </c:pt>
                <c:pt idx="8346" formatCode="General">
                  <c:v>0</c:v>
                </c:pt>
                <c:pt idx="8347" formatCode="General">
                  <c:v>0</c:v>
                </c:pt>
                <c:pt idx="8348" formatCode="General">
                  <c:v>0</c:v>
                </c:pt>
                <c:pt idx="8349" formatCode="General">
                  <c:v>0</c:v>
                </c:pt>
                <c:pt idx="8350" formatCode="General">
                  <c:v>0</c:v>
                </c:pt>
                <c:pt idx="8351">
                  <c:v>4.4408921000000003E-16</c:v>
                </c:pt>
                <c:pt idx="8352" formatCode="General">
                  <c:v>0</c:v>
                </c:pt>
                <c:pt idx="8353" formatCode="General">
                  <c:v>0</c:v>
                </c:pt>
                <c:pt idx="8354" formatCode="General">
                  <c:v>0</c:v>
                </c:pt>
                <c:pt idx="8355" formatCode="General">
                  <c:v>0</c:v>
                </c:pt>
                <c:pt idx="8356" formatCode="General">
                  <c:v>0</c:v>
                </c:pt>
                <c:pt idx="8357" formatCode="General">
                  <c:v>0</c:v>
                </c:pt>
                <c:pt idx="8358" formatCode="General">
                  <c:v>0</c:v>
                </c:pt>
                <c:pt idx="8359" formatCode="General">
                  <c:v>0</c:v>
                </c:pt>
                <c:pt idx="8360" formatCode="General">
                  <c:v>0</c:v>
                </c:pt>
                <c:pt idx="8361" formatCode="General">
                  <c:v>0</c:v>
                </c:pt>
                <c:pt idx="8362" formatCode="General">
                  <c:v>0</c:v>
                </c:pt>
                <c:pt idx="8363" formatCode="General">
                  <c:v>0</c:v>
                </c:pt>
                <c:pt idx="8364" formatCode="General">
                  <c:v>0</c:v>
                </c:pt>
                <c:pt idx="8365" formatCode="General">
                  <c:v>0</c:v>
                </c:pt>
                <c:pt idx="8366" formatCode="General">
                  <c:v>0</c:v>
                </c:pt>
                <c:pt idx="8367" formatCode="General">
                  <c:v>0</c:v>
                </c:pt>
                <c:pt idx="8368" formatCode="General">
                  <c:v>0</c:v>
                </c:pt>
                <c:pt idx="8369" formatCode="General">
                  <c:v>0</c:v>
                </c:pt>
                <c:pt idx="8370">
                  <c:v>-4.4408921000000003E-16</c:v>
                </c:pt>
                <c:pt idx="8371" formatCode="General">
                  <c:v>0</c:v>
                </c:pt>
                <c:pt idx="8372" formatCode="General">
                  <c:v>0</c:v>
                </c:pt>
                <c:pt idx="8373">
                  <c:v>4.4408921000000003E-16</c:v>
                </c:pt>
                <c:pt idx="8374">
                  <c:v>4.4408921000000003E-16</c:v>
                </c:pt>
                <c:pt idx="8375" formatCode="General">
                  <c:v>0</c:v>
                </c:pt>
                <c:pt idx="8376" formatCode="General">
                  <c:v>0</c:v>
                </c:pt>
                <c:pt idx="8377" formatCode="General">
                  <c:v>0</c:v>
                </c:pt>
                <c:pt idx="8378">
                  <c:v>4.4408921000000003E-16</c:v>
                </c:pt>
                <c:pt idx="8379" formatCode="General">
                  <c:v>0</c:v>
                </c:pt>
                <c:pt idx="8380">
                  <c:v>-4.4408921000000003E-16</c:v>
                </c:pt>
                <c:pt idx="8381" formatCode="General">
                  <c:v>0</c:v>
                </c:pt>
                <c:pt idx="8382" formatCode="General">
                  <c:v>0</c:v>
                </c:pt>
                <c:pt idx="8383">
                  <c:v>-4.4408921000000003E-16</c:v>
                </c:pt>
                <c:pt idx="8384">
                  <c:v>4.4408921000000003E-16</c:v>
                </c:pt>
                <c:pt idx="8385" formatCode="General">
                  <c:v>0</c:v>
                </c:pt>
                <c:pt idx="8386" formatCode="General">
                  <c:v>0</c:v>
                </c:pt>
                <c:pt idx="8387" formatCode="General">
                  <c:v>0</c:v>
                </c:pt>
                <c:pt idx="8388" formatCode="General">
                  <c:v>0</c:v>
                </c:pt>
                <c:pt idx="8389" formatCode="General">
                  <c:v>0</c:v>
                </c:pt>
                <c:pt idx="8390" formatCode="General">
                  <c:v>0</c:v>
                </c:pt>
                <c:pt idx="8391" formatCode="General">
                  <c:v>0</c:v>
                </c:pt>
                <c:pt idx="8392" formatCode="General">
                  <c:v>0</c:v>
                </c:pt>
                <c:pt idx="8393">
                  <c:v>-4.4408921000000003E-16</c:v>
                </c:pt>
                <c:pt idx="8394" formatCode="General">
                  <c:v>0</c:v>
                </c:pt>
                <c:pt idx="8395" formatCode="General">
                  <c:v>0</c:v>
                </c:pt>
                <c:pt idx="8396" formatCode="General">
                  <c:v>0</c:v>
                </c:pt>
                <c:pt idx="8397" formatCode="General">
                  <c:v>0</c:v>
                </c:pt>
                <c:pt idx="8398" formatCode="General">
                  <c:v>0</c:v>
                </c:pt>
                <c:pt idx="8399" formatCode="General">
                  <c:v>0</c:v>
                </c:pt>
                <c:pt idx="8400" formatCode="General">
                  <c:v>0</c:v>
                </c:pt>
                <c:pt idx="8401" formatCode="General">
                  <c:v>0</c:v>
                </c:pt>
                <c:pt idx="8402" formatCode="General">
                  <c:v>0</c:v>
                </c:pt>
                <c:pt idx="8403" formatCode="General">
                  <c:v>0</c:v>
                </c:pt>
                <c:pt idx="8404">
                  <c:v>4.4408921000000003E-16</c:v>
                </c:pt>
                <c:pt idx="8405" formatCode="General">
                  <c:v>0</c:v>
                </c:pt>
                <c:pt idx="8406" formatCode="General">
                  <c:v>0</c:v>
                </c:pt>
                <c:pt idx="8407" formatCode="General">
                  <c:v>0</c:v>
                </c:pt>
                <c:pt idx="8408">
                  <c:v>-4.4408921000000003E-16</c:v>
                </c:pt>
                <c:pt idx="8409" formatCode="General">
                  <c:v>0</c:v>
                </c:pt>
                <c:pt idx="8410">
                  <c:v>4.4408921000000003E-16</c:v>
                </c:pt>
                <c:pt idx="8411" formatCode="General">
                  <c:v>0</c:v>
                </c:pt>
                <c:pt idx="8412">
                  <c:v>-4.4408921000000003E-16</c:v>
                </c:pt>
                <c:pt idx="8413">
                  <c:v>4.4408921000000003E-16</c:v>
                </c:pt>
                <c:pt idx="8414" formatCode="General">
                  <c:v>0</c:v>
                </c:pt>
                <c:pt idx="8415" formatCode="General">
                  <c:v>0</c:v>
                </c:pt>
                <c:pt idx="8416" formatCode="General">
                  <c:v>0</c:v>
                </c:pt>
                <c:pt idx="8417" formatCode="General">
                  <c:v>0</c:v>
                </c:pt>
                <c:pt idx="8418">
                  <c:v>-4.4408921000000003E-16</c:v>
                </c:pt>
                <c:pt idx="8419" formatCode="General">
                  <c:v>0</c:v>
                </c:pt>
                <c:pt idx="8420" formatCode="General">
                  <c:v>0</c:v>
                </c:pt>
                <c:pt idx="8421" formatCode="General">
                  <c:v>0</c:v>
                </c:pt>
                <c:pt idx="8422" formatCode="General">
                  <c:v>0</c:v>
                </c:pt>
                <c:pt idx="8423" formatCode="General">
                  <c:v>0</c:v>
                </c:pt>
                <c:pt idx="8424" formatCode="General">
                  <c:v>0</c:v>
                </c:pt>
                <c:pt idx="8425" formatCode="General">
                  <c:v>0</c:v>
                </c:pt>
                <c:pt idx="8426" formatCode="General">
                  <c:v>0</c:v>
                </c:pt>
                <c:pt idx="8427" formatCode="General">
                  <c:v>0</c:v>
                </c:pt>
                <c:pt idx="8428" formatCode="General">
                  <c:v>0</c:v>
                </c:pt>
                <c:pt idx="8429" formatCode="General">
                  <c:v>0</c:v>
                </c:pt>
                <c:pt idx="8430">
                  <c:v>-4.4408921000000003E-16</c:v>
                </c:pt>
                <c:pt idx="8431">
                  <c:v>4.4408921000000003E-16</c:v>
                </c:pt>
                <c:pt idx="8432" formatCode="General">
                  <c:v>0</c:v>
                </c:pt>
                <c:pt idx="8433" formatCode="General">
                  <c:v>0</c:v>
                </c:pt>
                <c:pt idx="8434" formatCode="General">
                  <c:v>0</c:v>
                </c:pt>
                <c:pt idx="8435" formatCode="General">
                  <c:v>0</c:v>
                </c:pt>
                <c:pt idx="8436" formatCode="General">
                  <c:v>0</c:v>
                </c:pt>
                <c:pt idx="8437" formatCode="General">
                  <c:v>0</c:v>
                </c:pt>
                <c:pt idx="8438" formatCode="General">
                  <c:v>0</c:v>
                </c:pt>
                <c:pt idx="8439" formatCode="General">
                  <c:v>0</c:v>
                </c:pt>
                <c:pt idx="8440" formatCode="General">
                  <c:v>0</c:v>
                </c:pt>
                <c:pt idx="8441" formatCode="General">
                  <c:v>0</c:v>
                </c:pt>
                <c:pt idx="8442" formatCode="General">
                  <c:v>0</c:v>
                </c:pt>
                <c:pt idx="8443" formatCode="General">
                  <c:v>0</c:v>
                </c:pt>
                <c:pt idx="8444" formatCode="General">
                  <c:v>0</c:v>
                </c:pt>
                <c:pt idx="8445" formatCode="General">
                  <c:v>0</c:v>
                </c:pt>
                <c:pt idx="8446">
                  <c:v>-4.4408921000000003E-16</c:v>
                </c:pt>
                <c:pt idx="8447" formatCode="General">
                  <c:v>0</c:v>
                </c:pt>
                <c:pt idx="8448" formatCode="General">
                  <c:v>0</c:v>
                </c:pt>
                <c:pt idx="8449" formatCode="General">
                  <c:v>0</c:v>
                </c:pt>
                <c:pt idx="8450" formatCode="General">
                  <c:v>0</c:v>
                </c:pt>
                <c:pt idx="8451" formatCode="General">
                  <c:v>0</c:v>
                </c:pt>
                <c:pt idx="8452">
                  <c:v>4.4408921000000003E-16</c:v>
                </c:pt>
                <c:pt idx="8453" formatCode="General">
                  <c:v>0</c:v>
                </c:pt>
                <c:pt idx="8454" formatCode="General">
                  <c:v>0</c:v>
                </c:pt>
                <c:pt idx="8455" formatCode="General">
                  <c:v>0</c:v>
                </c:pt>
                <c:pt idx="8456" formatCode="General">
                  <c:v>0</c:v>
                </c:pt>
                <c:pt idx="8457">
                  <c:v>4.4408921000000003E-16</c:v>
                </c:pt>
                <c:pt idx="8458" formatCode="General">
                  <c:v>0</c:v>
                </c:pt>
                <c:pt idx="8459" formatCode="General">
                  <c:v>0</c:v>
                </c:pt>
                <c:pt idx="8460" formatCode="General">
                  <c:v>0</c:v>
                </c:pt>
                <c:pt idx="8461" formatCode="General">
                  <c:v>0</c:v>
                </c:pt>
                <c:pt idx="8462" formatCode="General">
                  <c:v>0</c:v>
                </c:pt>
                <c:pt idx="8463" formatCode="General">
                  <c:v>0</c:v>
                </c:pt>
                <c:pt idx="8464">
                  <c:v>-4.4408921000000003E-16</c:v>
                </c:pt>
                <c:pt idx="8465" formatCode="General">
                  <c:v>0</c:v>
                </c:pt>
                <c:pt idx="8466">
                  <c:v>4.4408921000000003E-16</c:v>
                </c:pt>
                <c:pt idx="8467" formatCode="General">
                  <c:v>0</c:v>
                </c:pt>
                <c:pt idx="8468" formatCode="General">
                  <c:v>0</c:v>
                </c:pt>
                <c:pt idx="8469" formatCode="General">
                  <c:v>0</c:v>
                </c:pt>
                <c:pt idx="8470">
                  <c:v>4.4408921000000003E-16</c:v>
                </c:pt>
                <c:pt idx="8471" formatCode="General">
                  <c:v>0</c:v>
                </c:pt>
                <c:pt idx="8472" formatCode="General">
                  <c:v>0</c:v>
                </c:pt>
                <c:pt idx="8473" formatCode="General">
                  <c:v>0</c:v>
                </c:pt>
                <c:pt idx="8474" formatCode="General">
                  <c:v>0</c:v>
                </c:pt>
                <c:pt idx="8475" formatCode="General">
                  <c:v>0</c:v>
                </c:pt>
                <c:pt idx="8476" formatCode="General">
                  <c:v>0</c:v>
                </c:pt>
                <c:pt idx="8477" formatCode="General">
                  <c:v>0</c:v>
                </c:pt>
                <c:pt idx="8478">
                  <c:v>-4.4408921000000003E-16</c:v>
                </c:pt>
                <c:pt idx="8479">
                  <c:v>-4.4408921000000003E-16</c:v>
                </c:pt>
                <c:pt idx="8480" formatCode="General">
                  <c:v>0</c:v>
                </c:pt>
                <c:pt idx="8481" formatCode="General">
                  <c:v>0</c:v>
                </c:pt>
                <c:pt idx="8482" formatCode="General">
                  <c:v>0</c:v>
                </c:pt>
                <c:pt idx="8483" formatCode="General">
                  <c:v>0</c:v>
                </c:pt>
                <c:pt idx="8484">
                  <c:v>4.4408921000000003E-16</c:v>
                </c:pt>
                <c:pt idx="8485" formatCode="General">
                  <c:v>0</c:v>
                </c:pt>
                <c:pt idx="8486">
                  <c:v>4.4408921000000003E-16</c:v>
                </c:pt>
                <c:pt idx="8487" formatCode="General">
                  <c:v>0</c:v>
                </c:pt>
                <c:pt idx="8488" formatCode="General">
                  <c:v>0</c:v>
                </c:pt>
                <c:pt idx="8489">
                  <c:v>4.4408921000000003E-16</c:v>
                </c:pt>
                <c:pt idx="8490" formatCode="General">
                  <c:v>0</c:v>
                </c:pt>
                <c:pt idx="8491" formatCode="General">
                  <c:v>0</c:v>
                </c:pt>
                <c:pt idx="8492" formatCode="General">
                  <c:v>0</c:v>
                </c:pt>
                <c:pt idx="8493" formatCode="General">
                  <c:v>0</c:v>
                </c:pt>
                <c:pt idx="8494" formatCode="General">
                  <c:v>0</c:v>
                </c:pt>
                <c:pt idx="8495" formatCode="General">
                  <c:v>0</c:v>
                </c:pt>
                <c:pt idx="8496" formatCode="General">
                  <c:v>0</c:v>
                </c:pt>
                <c:pt idx="8497">
                  <c:v>-4.4408921000000003E-16</c:v>
                </c:pt>
                <c:pt idx="8498" formatCode="General">
                  <c:v>0</c:v>
                </c:pt>
                <c:pt idx="8499" formatCode="General">
                  <c:v>0</c:v>
                </c:pt>
                <c:pt idx="8500">
                  <c:v>4.4408921000000003E-16</c:v>
                </c:pt>
                <c:pt idx="8501" formatCode="General">
                  <c:v>0</c:v>
                </c:pt>
                <c:pt idx="8502" formatCode="General">
                  <c:v>0</c:v>
                </c:pt>
                <c:pt idx="8503" formatCode="General">
                  <c:v>0</c:v>
                </c:pt>
                <c:pt idx="8504" formatCode="General">
                  <c:v>0</c:v>
                </c:pt>
                <c:pt idx="8505" formatCode="General">
                  <c:v>0</c:v>
                </c:pt>
                <c:pt idx="8506" formatCode="General">
                  <c:v>0</c:v>
                </c:pt>
                <c:pt idx="8507" formatCode="General">
                  <c:v>0</c:v>
                </c:pt>
                <c:pt idx="8508" formatCode="General">
                  <c:v>0</c:v>
                </c:pt>
                <c:pt idx="8509" formatCode="General">
                  <c:v>0</c:v>
                </c:pt>
                <c:pt idx="8510">
                  <c:v>-4.4408921000000003E-16</c:v>
                </c:pt>
                <c:pt idx="8511" formatCode="General">
                  <c:v>0</c:v>
                </c:pt>
                <c:pt idx="8512">
                  <c:v>-4.4408921000000003E-16</c:v>
                </c:pt>
                <c:pt idx="8513" formatCode="General">
                  <c:v>0</c:v>
                </c:pt>
                <c:pt idx="8514" formatCode="General">
                  <c:v>0</c:v>
                </c:pt>
                <c:pt idx="8515" formatCode="General">
                  <c:v>0</c:v>
                </c:pt>
                <c:pt idx="8516" formatCode="General">
                  <c:v>0</c:v>
                </c:pt>
                <c:pt idx="8517" formatCode="General">
                  <c:v>0</c:v>
                </c:pt>
                <c:pt idx="8518" formatCode="General">
                  <c:v>0</c:v>
                </c:pt>
                <c:pt idx="8519">
                  <c:v>-4.4408921000000003E-16</c:v>
                </c:pt>
                <c:pt idx="8520" formatCode="General">
                  <c:v>0</c:v>
                </c:pt>
                <c:pt idx="8521" formatCode="General">
                  <c:v>0</c:v>
                </c:pt>
                <c:pt idx="8522" formatCode="General">
                  <c:v>0</c:v>
                </c:pt>
                <c:pt idx="8523">
                  <c:v>4.4408921000000003E-16</c:v>
                </c:pt>
                <c:pt idx="8524" formatCode="General">
                  <c:v>0</c:v>
                </c:pt>
                <c:pt idx="8525" formatCode="General">
                  <c:v>0</c:v>
                </c:pt>
                <c:pt idx="8526" formatCode="General">
                  <c:v>0</c:v>
                </c:pt>
                <c:pt idx="8527">
                  <c:v>-4.4408921000000003E-16</c:v>
                </c:pt>
                <c:pt idx="8528" formatCode="General">
                  <c:v>0</c:v>
                </c:pt>
                <c:pt idx="8529" formatCode="General">
                  <c:v>0</c:v>
                </c:pt>
                <c:pt idx="8530" formatCode="General">
                  <c:v>0</c:v>
                </c:pt>
                <c:pt idx="8531" formatCode="General">
                  <c:v>0</c:v>
                </c:pt>
                <c:pt idx="8532" formatCode="General">
                  <c:v>0</c:v>
                </c:pt>
                <c:pt idx="8533" formatCode="General">
                  <c:v>0</c:v>
                </c:pt>
                <c:pt idx="8534" formatCode="General">
                  <c:v>0</c:v>
                </c:pt>
                <c:pt idx="8535" formatCode="General">
                  <c:v>0</c:v>
                </c:pt>
                <c:pt idx="8536" formatCode="General">
                  <c:v>0</c:v>
                </c:pt>
                <c:pt idx="8537">
                  <c:v>-4.4408921000000003E-16</c:v>
                </c:pt>
                <c:pt idx="8538" formatCode="General">
                  <c:v>0</c:v>
                </c:pt>
                <c:pt idx="8539" formatCode="General">
                  <c:v>0</c:v>
                </c:pt>
                <c:pt idx="8540" formatCode="General">
                  <c:v>0</c:v>
                </c:pt>
                <c:pt idx="8541" formatCode="General">
                  <c:v>0</c:v>
                </c:pt>
                <c:pt idx="8542" formatCode="General">
                  <c:v>0</c:v>
                </c:pt>
                <c:pt idx="8543" formatCode="General">
                  <c:v>0</c:v>
                </c:pt>
                <c:pt idx="8544" formatCode="General">
                  <c:v>0</c:v>
                </c:pt>
                <c:pt idx="8545" formatCode="General">
                  <c:v>0</c:v>
                </c:pt>
                <c:pt idx="8546" formatCode="General">
                  <c:v>0</c:v>
                </c:pt>
                <c:pt idx="8547">
                  <c:v>4.4408921000000003E-16</c:v>
                </c:pt>
                <c:pt idx="8548" formatCode="General">
                  <c:v>0</c:v>
                </c:pt>
                <c:pt idx="8549">
                  <c:v>4.4408921000000003E-16</c:v>
                </c:pt>
                <c:pt idx="8550">
                  <c:v>-8.8817842000000006E-16</c:v>
                </c:pt>
                <c:pt idx="8551" formatCode="General">
                  <c:v>0</c:v>
                </c:pt>
                <c:pt idx="8552" formatCode="General">
                  <c:v>0</c:v>
                </c:pt>
                <c:pt idx="8553" formatCode="General">
                  <c:v>0</c:v>
                </c:pt>
                <c:pt idx="8554" formatCode="General">
                  <c:v>0</c:v>
                </c:pt>
                <c:pt idx="8555">
                  <c:v>-4.4408921000000003E-16</c:v>
                </c:pt>
                <c:pt idx="8556" formatCode="General">
                  <c:v>0</c:v>
                </c:pt>
                <c:pt idx="8557" formatCode="General">
                  <c:v>0</c:v>
                </c:pt>
                <c:pt idx="8558" formatCode="General">
                  <c:v>0</c:v>
                </c:pt>
                <c:pt idx="8559">
                  <c:v>-4.4408921000000003E-16</c:v>
                </c:pt>
                <c:pt idx="8560" formatCode="General">
                  <c:v>0</c:v>
                </c:pt>
                <c:pt idx="8561" formatCode="General">
                  <c:v>0</c:v>
                </c:pt>
                <c:pt idx="8562" formatCode="General">
                  <c:v>0</c:v>
                </c:pt>
                <c:pt idx="8563" formatCode="General">
                  <c:v>0</c:v>
                </c:pt>
                <c:pt idx="8564" formatCode="General">
                  <c:v>0</c:v>
                </c:pt>
                <c:pt idx="8565" formatCode="General">
                  <c:v>0</c:v>
                </c:pt>
                <c:pt idx="8566" formatCode="General">
                  <c:v>0</c:v>
                </c:pt>
                <c:pt idx="8567" formatCode="General">
                  <c:v>0</c:v>
                </c:pt>
                <c:pt idx="8568">
                  <c:v>-4.4408921000000003E-16</c:v>
                </c:pt>
                <c:pt idx="8569">
                  <c:v>-4.4408921000000003E-16</c:v>
                </c:pt>
                <c:pt idx="8570">
                  <c:v>4.4408921000000003E-16</c:v>
                </c:pt>
                <c:pt idx="8571" formatCode="General">
                  <c:v>0</c:v>
                </c:pt>
                <c:pt idx="8572" formatCode="General">
                  <c:v>0</c:v>
                </c:pt>
                <c:pt idx="8573" formatCode="General">
                  <c:v>0</c:v>
                </c:pt>
                <c:pt idx="8574">
                  <c:v>-4.4408921000000003E-16</c:v>
                </c:pt>
                <c:pt idx="8575">
                  <c:v>-4.4408921000000003E-16</c:v>
                </c:pt>
                <c:pt idx="8576">
                  <c:v>-4.4408921000000003E-16</c:v>
                </c:pt>
                <c:pt idx="8577" formatCode="General">
                  <c:v>0</c:v>
                </c:pt>
                <c:pt idx="8578" formatCode="General">
                  <c:v>0</c:v>
                </c:pt>
                <c:pt idx="8579" formatCode="General">
                  <c:v>0</c:v>
                </c:pt>
                <c:pt idx="8580" formatCode="General">
                  <c:v>0</c:v>
                </c:pt>
                <c:pt idx="8581" formatCode="General">
                  <c:v>0</c:v>
                </c:pt>
                <c:pt idx="8582" formatCode="General">
                  <c:v>0</c:v>
                </c:pt>
                <c:pt idx="8583">
                  <c:v>8.8817842000000006E-16</c:v>
                </c:pt>
                <c:pt idx="8584" formatCode="General">
                  <c:v>0</c:v>
                </c:pt>
                <c:pt idx="8585">
                  <c:v>-4.4408921000000003E-16</c:v>
                </c:pt>
                <c:pt idx="8586" formatCode="General">
                  <c:v>0</c:v>
                </c:pt>
                <c:pt idx="8587" formatCode="General">
                  <c:v>0</c:v>
                </c:pt>
                <c:pt idx="8588" formatCode="General">
                  <c:v>0</c:v>
                </c:pt>
                <c:pt idx="8589" formatCode="General">
                  <c:v>0</c:v>
                </c:pt>
                <c:pt idx="8590" formatCode="General">
                  <c:v>0</c:v>
                </c:pt>
                <c:pt idx="8591" formatCode="General">
                  <c:v>0</c:v>
                </c:pt>
                <c:pt idx="8592" formatCode="General">
                  <c:v>0</c:v>
                </c:pt>
                <c:pt idx="8593" formatCode="General">
                  <c:v>0</c:v>
                </c:pt>
                <c:pt idx="8594" formatCode="General">
                  <c:v>0</c:v>
                </c:pt>
                <c:pt idx="8595" formatCode="General">
                  <c:v>0</c:v>
                </c:pt>
                <c:pt idx="8596" formatCode="General">
                  <c:v>0</c:v>
                </c:pt>
                <c:pt idx="8597" formatCode="General">
                  <c:v>0</c:v>
                </c:pt>
                <c:pt idx="8598">
                  <c:v>4.4408921000000003E-16</c:v>
                </c:pt>
                <c:pt idx="8599" formatCode="General">
                  <c:v>0</c:v>
                </c:pt>
                <c:pt idx="8600" formatCode="General">
                  <c:v>0</c:v>
                </c:pt>
                <c:pt idx="8601">
                  <c:v>4.4408921000000003E-16</c:v>
                </c:pt>
                <c:pt idx="8602" formatCode="General">
                  <c:v>0</c:v>
                </c:pt>
                <c:pt idx="8603" formatCode="General">
                  <c:v>0</c:v>
                </c:pt>
                <c:pt idx="8604" formatCode="General">
                  <c:v>0</c:v>
                </c:pt>
                <c:pt idx="8605" formatCode="General">
                  <c:v>0</c:v>
                </c:pt>
                <c:pt idx="8606" formatCode="General">
                  <c:v>0</c:v>
                </c:pt>
                <c:pt idx="8607" formatCode="General">
                  <c:v>0</c:v>
                </c:pt>
                <c:pt idx="8608" formatCode="General">
                  <c:v>0</c:v>
                </c:pt>
                <c:pt idx="8609" formatCode="General">
                  <c:v>0</c:v>
                </c:pt>
                <c:pt idx="8610" formatCode="General">
                  <c:v>0</c:v>
                </c:pt>
                <c:pt idx="8611" formatCode="General">
                  <c:v>0</c:v>
                </c:pt>
                <c:pt idx="8612">
                  <c:v>4.4408921000000003E-16</c:v>
                </c:pt>
                <c:pt idx="8613" formatCode="General">
                  <c:v>0</c:v>
                </c:pt>
                <c:pt idx="8614" formatCode="General">
                  <c:v>0</c:v>
                </c:pt>
                <c:pt idx="8615" formatCode="General">
                  <c:v>0</c:v>
                </c:pt>
                <c:pt idx="8616">
                  <c:v>4.4408921000000003E-16</c:v>
                </c:pt>
                <c:pt idx="8617">
                  <c:v>-4.4408921000000003E-16</c:v>
                </c:pt>
                <c:pt idx="8618" formatCode="General">
                  <c:v>0</c:v>
                </c:pt>
                <c:pt idx="8619" formatCode="General">
                  <c:v>0</c:v>
                </c:pt>
                <c:pt idx="8620" formatCode="General">
                  <c:v>0</c:v>
                </c:pt>
                <c:pt idx="8621">
                  <c:v>-4.4408921000000003E-16</c:v>
                </c:pt>
                <c:pt idx="8622" formatCode="General">
                  <c:v>0</c:v>
                </c:pt>
                <c:pt idx="8623" formatCode="General">
                  <c:v>0</c:v>
                </c:pt>
                <c:pt idx="8624" formatCode="General">
                  <c:v>0</c:v>
                </c:pt>
                <c:pt idx="8625" formatCode="General">
                  <c:v>0</c:v>
                </c:pt>
                <c:pt idx="8626" formatCode="General">
                  <c:v>0</c:v>
                </c:pt>
                <c:pt idx="8627" formatCode="General">
                  <c:v>0</c:v>
                </c:pt>
                <c:pt idx="8628" formatCode="General">
                  <c:v>0</c:v>
                </c:pt>
                <c:pt idx="8629" formatCode="General">
                  <c:v>0</c:v>
                </c:pt>
                <c:pt idx="8630" formatCode="General">
                  <c:v>0</c:v>
                </c:pt>
                <c:pt idx="8631">
                  <c:v>4.4408921000000003E-16</c:v>
                </c:pt>
                <c:pt idx="8632" formatCode="General">
                  <c:v>0</c:v>
                </c:pt>
                <c:pt idx="8633" formatCode="General">
                  <c:v>0</c:v>
                </c:pt>
                <c:pt idx="8634" formatCode="General">
                  <c:v>0</c:v>
                </c:pt>
                <c:pt idx="8635" formatCode="General">
                  <c:v>0</c:v>
                </c:pt>
                <c:pt idx="8636" formatCode="General">
                  <c:v>0</c:v>
                </c:pt>
                <c:pt idx="8637" formatCode="General">
                  <c:v>0</c:v>
                </c:pt>
                <c:pt idx="8638" formatCode="General">
                  <c:v>0</c:v>
                </c:pt>
                <c:pt idx="8639" formatCode="General">
                  <c:v>0</c:v>
                </c:pt>
                <c:pt idx="8640" formatCode="General">
                  <c:v>0</c:v>
                </c:pt>
                <c:pt idx="8641" formatCode="General">
                  <c:v>0</c:v>
                </c:pt>
                <c:pt idx="8642" formatCode="General">
                  <c:v>0</c:v>
                </c:pt>
                <c:pt idx="8643" formatCode="General">
                  <c:v>0</c:v>
                </c:pt>
                <c:pt idx="8644" formatCode="General">
                  <c:v>0</c:v>
                </c:pt>
                <c:pt idx="8645">
                  <c:v>4.4408921000000003E-16</c:v>
                </c:pt>
                <c:pt idx="8646" formatCode="General">
                  <c:v>0</c:v>
                </c:pt>
                <c:pt idx="8647" formatCode="General">
                  <c:v>0</c:v>
                </c:pt>
                <c:pt idx="8648" formatCode="General">
                  <c:v>0</c:v>
                </c:pt>
                <c:pt idx="8649" formatCode="General">
                  <c:v>0</c:v>
                </c:pt>
                <c:pt idx="8650" formatCode="General">
                  <c:v>0</c:v>
                </c:pt>
                <c:pt idx="8651" formatCode="General">
                  <c:v>0</c:v>
                </c:pt>
                <c:pt idx="8652">
                  <c:v>4.4408921000000003E-16</c:v>
                </c:pt>
                <c:pt idx="8653">
                  <c:v>4.4408921000000003E-16</c:v>
                </c:pt>
                <c:pt idx="8654" formatCode="General">
                  <c:v>0</c:v>
                </c:pt>
                <c:pt idx="8655" formatCode="General">
                  <c:v>0</c:v>
                </c:pt>
                <c:pt idx="8656" formatCode="General">
                  <c:v>0</c:v>
                </c:pt>
                <c:pt idx="8657" formatCode="General">
                  <c:v>0</c:v>
                </c:pt>
                <c:pt idx="8658" formatCode="General">
                  <c:v>0</c:v>
                </c:pt>
                <c:pt idx="8659" formatCode="General">
                  <c:v>0</c:v>
                </c:pt>
                <c:pt idx="8660" formatCode="General">
                  <c:v>0</c:v>
                </c:pt>
                <c:pt idx="8661">
                  <c:v>-4.4408921000000003E-16</c:v>
                </c:pt>
                <c:pt idx="8662" formatCode="General">
                  <c:v>0</c:v>
                </c:pt>
                <c:pt idx="8663" formatCode="General">
                  <c:v>0</c:v>
                </c:pt>
                <c:pt idx="8664" formatCode="General">
                  <c:v>0</c:v>
                </c:pt>
                <c:pt idx="8665" formatCode="General">
                  <c:v>0</c:v>
                </c:pt>
                <c:pt idx="8666" formatCode="General">
                  <c:v>0</c:v>
                </c:pt>
                <c:pt idx="8667" formatCode="General">
                  <c:v>0</c:v>
                </c:pt>
                <c:pt idx="8668" formatCode="General">
                  <c:v>0</c:v>
                </c:pt>
                <c:pt idx="8669">
                  <c:v>4.4408921000000003E-16</c:v>
                </c:pt>
                <c:pt idx="8670">
                  <c:v>-4.4408921000000003E-16</c:v>
                </c:pt>
                <c:pt idx="8671" formatCode="General">
                  <c:v>0</c:v>
                </c:pt>
                <c:pt idx="8672" formatCode="General">
                  <c:v>0</c:v>
                </c:pt>
                <c:pt idx="8673" formatCode="General">
                  <c:v>0</c:v>
                </c:pt>
                <c:pt idx="8674">
                  <c:v>4.4408921000000003E-16</c:v>
                </c:pt>
                <c:pt idx="8675" formatCode="General">
                  <c:v>0</c:v>
                </c:pt>
                <c:pt idx="8676" formatCode="General">
                  <c:v>0</c:v>
                </c:pt>
                <c:pt idx="8677" formatCode="General">
                  <c:v>0</c:v>
                </c:pt>
                <c:pt idx="8678">
                  <c:v>4.4408921000000003E-16</c:v>
                </c:pt>
                <c:pt idx="8679" formatCode="General">
                  <c:v>0</c:v>
                </c:pt>
                <c:pt idx="8680" formatCode="General">
                  <c:v>0</c:v>
                </c:pt>
                <c:pt idx="8681" formatCode="General">
                  <c:v>0</c:v>
                </c:pt>
                <c:pt idx="8682">
                  <c:v>-4.4408921000000003E-16</c:v>
                </c:pt>
                <c:pt idx="8683" formatCode="General">
                  <c:v>0</c:v>
                </c:pt>
                <c:pt idx="8684" formatCode="General">
                  <c:v>0</c:v>
                </c:pt>
                <c:pt idx="8685" formatCode="General">
                  <c:v>0</c:v>
                </c:pt>
                <c:pt idx="8686" formatCode="General">
                  <c:v>0</c:v>
                </c:pt>
                <c:pt idx="8687" formatCode="General">
                  <c:v>0</c:v>
                </c:pt>
                <c:pt idx="8688" formatCode="General">
                  <c:v>0</c:v>
                </c:pt>
                <c:pt idx="8689" formatCode="General">
                  <c:v>0</c:v>
                </c:pt>
                <c:pt idx="8690">
                  <c:v>4.4408921000000003E-16</c:v>
                </c:pt>
                <c:pt idx="8691" formatCode="General">
                  <c:v>0</c:v>
                </c:pt>
                <c:pt idx="8692" formatCode="General">
                  <c:v>0</c:v>
                </c:pt>
                <c:pt idx="8693" formatCode="General">
                  <c:v>0</c:v>
                </c:pt>
                <c:pt idx="8694" formatCode="General">
                  <c:v>0</c:v>
                </c:pt>
                <c:pt idx="8695" formatCode="General">
                  <c:v>0</c:v>
                </c:pt>
                <c:pt idx="8696" formatCode="General">
                  <c:v>0</c:v>
                </c:pt>
                <c:pt idx="8697" formatCode="General">
                  <c:v>0</c:v>
                </c:pt>
                <c:pt idx="8698" formatCode="General">
                  <c:v>0</c:v>
                </c:pt>
                <c:pt idx="8699" formatCode="General">
                  <c:v>0</c:v>
                </c:pt>
                <c:pt idx="8700">
                  <c:v>-4.4408921000000003E-16</c:v>
                </c:pt>
                <c:pt idx="8701" formatCode="General">
                  <c:v>0</c:v>
                </c:pt>
                <c:pt idx="8702" formatCode="General">
                  <c:v>0</c:v>
                </c:pt>
                <c:pt idx="8703" formatCode="General">
                  <c:v>0</c:v>
                </c:pt>
                <c:pt idx="8704" formatCode="General">
                  <c:v>0</c:v>
                </c:pt>
                <c:pt idx="8705" formatCode="General">
                  <c:v>0</c:v>
                </c:pt>
                <c:pt idx="8706" formatCode="General">
                  <c:v>0</c:v>
                </c:pt>
                <c:pt idx="8707">
                  <c:v>4.4408921000000003E-16</c:v>
                </c:pt>
                <c:pt idx="8708" formatCode="General">
                  <c:v>0</c:v>
                </c:pt>
                <c:pt idx="8709" formatCode="General">
                  <c:v>0</c:v>
                </c:pt>
                <c:pt idx="8710">
                  <c:v>-8.8817842000000006E-16</c:v>
                </c:pt>
                <c:pt idx="8711" formatCode="General">
                  <c:v>0</c:v>
                </c:pt>
                <c:pt idx="8712">
                  <c:v>-4.4408921000000003E-16</c:v>
                </c:pt>
                <c:pt idx="8713" formatCode="General">
                  <c:v>0</c:v>
                </c:pt>
                <c:pt idx="8714" formatCode="General">
                  <c:v>0</c:v>
                </c:pt>
                <c:pt idx="8715" formatCode="General">
                  <c:v>0</c:v>
                </c:pt>
                <c:pt idx="8716" formatCode="General">
                  <c:v>0</c:v>
                </c:pt>
                <c:pt idx="8717" formatCode="General">
                  <c:v>0</c:v>
                </c:pt>
                <c:pt idx="8718" formatCode="General">
                  <c:v>0</c:v>
                </c:pt>
                <c:pt idx="8719">
                  <c:v>-4.4408921000000003E-16</c:v>
                </c:pt>
                <c:pt idx="8720" formatCode="General">
                  <c:v>0</c:v>
                </c:pt>
                <c:pt idx="8721" formatCode="General">
                  <c:v>0</c:v>
                </c:pt>
                <c:pt idx="8722">
                  <c:v>4.4408921000000003E-16</c:v>
                </c:pt>
                <c:pt idx="8723" formatCode="General">
                  <c:v>0</c:v>
                </c:pt>
                <c:pt idx="8724">
                  <c:v>8.8817842000000006E-16</c:v>
                </c:pt>
                <c:pt idx="8725">
                  <c:v>-4.4408921000000003E-16</c:v>
                </c:pt>
                <c:pt idx="8726">
                  <c:v>-4.4408921000000003E-16</c:v>
                </c:pt>
                <c:pt idx="8727" formatCode="General">
                  <c:v>0</c:v>
                </c:pt>
                <c:pt idx="8728" formatCode="General">
                  <c:v>0</c:v>
                </c:pt>
                <c:pt idx="8729">
                  <c:v>-4.4408921000000003E-16</c:v>
                </c:pt>
                <c:pt idx="8730" formatCode="General">
                  <c:v>0</c:v>
                </c:pt>
                <c:pt idx="8731" formatCode="General">
                  <c:v>0</c:v>
                </c:pt>
                <c:pt idx="8732" formatCode="General">
                  <c:v>0</c:v>
                </c:pt>
                <c:pt idx="8733" formatCode="General">
                  <c:v>0</c:v>
                </c:pt>
                <c:pt idx="8734">
                  <c:v>4.4408921000000003E-16</c:v>
                </c:pt>
                <c:pt idx="8735" formatCode="General">
                  <c:v>0</c:v>
                </c:pt>
                <c:pt idx="8736" formatCode="General">
                  <c:v>0</c:v>
                </c:pt>
                <c:pt idx="8737">
                  <c:v>4.4408921000000003E-16</c:v>
                </c:pt>
                <c:pt idx="8738" formatCode="General">
                  <c:v>0</c:v>
                </c:pt>
                <c:pt idx="8739" formatCode="General">
                  <c:v>0</c:v>
                </c:pt>
                <c:pt idx="8740">
                  <c:v>-4.4408921000000003E-16</c:v>
                </c:pt>
                <c:pt idx="8741" formatCode="General">
                  <c:v>0</c:v>
                </c:pt>
                <c:pt idx="8742" formatCode="General">
                  <c:v>0</c:v>
                </c:pt>
                <c:pt idx="8743" formatCode="General">
                  <c:v>0</c:v>
                </c:pt>
                <c:pt idx="8744">
                  <c:v>4.4408921000000003E-16</c:v>
                </c:pt>
                <c:pt idx="8745" formatCode="General">
                  <c:v>0</c:v>
                </c:pt>
                <c:pt idx="8746" formatCode="General">
                  <c:v>0</c:v>
                </c:pt>
                <c:pt idx="8747">
                  <c:v>4.4408921000000003E-16</c:v>
                </c:pt>
                <c:pt idx="8748" formatCode="General">
                  <c:v>0</c:v>
                </c:pt>
                <c:pt idx="8749" formatCode="General">
                  <c:v>0</c:v>
                </c:pt>
                <c:pt idx="8750">
                  <c:v>-4.4408921000000003E-16</c:v>
                </c:pt>
                <c:pt idx="8751">
                  <c:v>-4.4408921000000003E-16</c:v>
                </c:pt>
                <c:pt idx="8752">
                  <c:v>-4.4408921000000003E-16</c:v>
                </c:pt>
                <c:pt idx="8753" formatCode="General">
                  <c:v>0</c:v>
                </c:pt>
                <c:pt idx="8754">
                  <c:v>-4.4408921000000003E-16</c:v>
                </c:pt>
                <c:pt idx="8755" formatCode="General">
                  <c:v>0</c:v>
                </c:pt>
                <c:pt idx="8756" formatCode="General">
                  <c:v>0</c:v>
                </c:pt>
                <c:pt idx="8757" formatCode="General">
                  <c:v>0</c:v>
                </c:pt>
                <c:pt idx="8758" formatCode="General">
                  <c:v>0</c:v>
                </c:pt>
                <c:pt idx="8759">
                  <c:v>4.4408921000000003E-16</c:v>
                </c:pt>
                <c:pt idx="8760" formatCode="General">
                  <c:v>0</c:v>
                </c:pt>
                <c:pt idx="8761" formatCode="General">
                  <c:v>0</c:v>
                </c:pt>
                <c:pt idx="8762" formatCode="General">
                  <c:v>0</c:v>
                </c:pt>
                <c:pt idx="8763">
                  <c:v>4.4408921000000003E-16</c:v>
                </c:pt>
                <c:pt idx="8764" formatCode="General">
                  <c:v>0</c:v>
                </c:pt>
                <c:pt idx="8765" formatCode="General">
                  <c:v>0</c:v>
                </c:pt>
                <c:pt idx="8766" formatCode="General">
                  <c:v>0</c:v>
                </c:pt>
                <c:pt idx="8767" formatCode="General">
                  <c:v>0</c:v>
                </c:pt>
                <c:pt idx="8768" formatCode="General">
                  <c:v>0</c:v>
                </c:pt>
                <c:pt idx="8769" formatCode="General">
                  <c:v>0</c:v>
                </c:pt>
                <c:pt idx="8770" formatCode="General">
                  <c:v>0</c:v>
                </c:pt>
                <c:pt idx="8771">
                  <c:v>-4.4408921000000003E-16</c:v>
                </c:pt>
                <c:pt idx="8772" formatCode="General">
                  <c:v>0</c:v>
                </c:pt>
                <c:pt idx="8773" formatCode="General">
                  <c:v>0</c:v>
                </c:pt>
                <c:pt idx="8774">
                  <c:v>4.4408921000000003E-16</c:v>
                </c:pt>
                <c:pt idx="8775">
                  <c:v>4.4408921000000003E-16</c:v>
                </c:pt>
                <c:pt idx="8776" formatCode="General">
                  <c:v>0</c:v>
                </c:pt>
                <c:pt idx="8777" formatCode="General">
                  <c:v>0</c:v>
                </c:pt>
                <c:pt idx="8778" formatCode="General">
                  <c:v>0</c:v>
                </c:pt>
                <c:pt idx="8779" formatCode="General">
                  <c:v>0</c:v>
                </c:pt>
                <c:pt idx="8780" formatCode="General">
                  <c:v>0</c:v>
                </c:pt>
                <c:pt idx="8781" formatCode="General">
                  <c:v>0</c:v>
                </c:pt>
                <c:pt idx="8782">
                  <c:v>4.4408921000000003E-16</c:v>
                </c:pt>
                <c:pt idx="8783" formatCode="General">
                  <c:v>0</c:v>
                </c:pt>
                <c:pt idx="8784">
                  <c:v>-4.4408921000000003E-16</c:v>
                </c:pt>
                <c:pt idx="8785">
                  <c:v>4.4408921000000003E-16</c:v>
                </c:pt>
                <c:pt idx="8786" formatCode="General">
                  <c:v>0</c:v>
                </c:pt>
                <c:pt idx="8787" formatCode="General">
                  <c:v>0</c:v>
                </c:pt>
                <c:pt idx="8788" formatCode="General">
                  <c:v>0</c:v>
                </c:pt>
                <c:pt idx="8789" formatCode="General">
                  <c:v>0</c:v>
                </c:pt>
                <c:pt idx="8790" formatCode="General">
                  <c:v>0</c:v>
                </c:pt>
                <c:pt idx="8791" formatCode="General">
                  <c:v>0</c:v>
                </c:pt>
                <c:pt idx="8792" formatCode="General">
                  <c:v>0</c:v>
                </c:pt>
                <c:pt idx="8793" formatCode="General">
                  <c:v>0</c:v>
                </c:pt>
                <c:pt idx="8794" formatCode="General">
                  <c:v>0</c:v>
                </c:pt>
                <c:pt idx="8795" formatCode="General">
                  <c:v>0</c:v>
                </c:pt>
                <c:pt idx="8796">
                  <c:v>4.4408921000000003E-16</c:v>
                </c:pt>
                <c:pt idx="8797" formatCode="General">
                  <c:v>0</c:v>
                </c:pt>
                <c:pt idx="8798" formatCode="General">
                  <c:v>0</c:v>
                </c:pt>
                <c:pt idx="8799" formatCode="General">
                  <c:v>0</c:v>
                </c:pt>
                <c:pt idx="8800" formatCode="General">
                  <c:v>0</c:v>
                </c:pt>
                <c:pt idx="8801">
                  <c:v>4.4408921000000003E-16</c:v>
                </c:pt>
                <c:pt idx="8802" formatCode="General">
                  <c:v>0</c:v>
                </c:pt>
                <c:pt idx="8803" formatCode="General">
                  <c:v>0</c:v>
                </c:pt>
                <c:pt idx="8804" formatCode="General">
                  <c:v>0</c:v>
                </c:pt>
                <c:pt idx="8805" formatCode="General">
                  <c:v>0</c:v>
                </c:pt>
                <c:pt idx="8806" formatCode="General">
                  <c:v>0</c:v>
                </c:pt>
                <c:pt idx="8807" formatCode="General">
                  <c:v>0</c:v>
                </c:pt>
                <c:pt idx="8808" formatCode="General">
                  <c:v>0</c:v>
                </c:pt>
                <c:pt idx="8809" formatCode="General">
                  <c:v>0</c:v>
                </c:pt>
                <c:pt idx="8810" formatCode="General">
                  <c:v>0</c:v>
                </c:pt>
                <c:pt idx="8811" formatCode="General">
                  <c:v>0</c:v>
                </c:pt>
                <c:pt idx="8812" formatCode="General">
                  <c:v>0</c:v>
                </c:pt>
                <c:pt idx="8813" formatCode="General">
                  <c:v>0</c:v>
                </c:pt>
                <c:pt idx="8814" formatCode="General">
                  <c:v>0</c:v>
                </c:pt>
                <c:pt idx="8815" formatCode="General">
                  <c:v>0</c:v>
                </c:pt>
                <c:pt idx="8816" formatCode="General">
                  <c:v>0</c:v>
                </c:pt>
                <c:pt idx="8817" formatCode="General">
                  <c:v>0</c:v>
                </c:pt>
                <c:pt idx="8818" formatCode="General">
                  <c:v>0</c:v>
                </c:pt>
                <c:pt idx="8819" formatCode="General">
                  <c:v>0</c:v>
                </c:pt>
                <c:pt idx="8820">
                  <c:v>8.8817842000000006E-16</c:v>
                </c:pt>
                <c:pt idx="8821" formatCode="General">
                  <c:v>0</c:v>
                </c:pt>
                <c:pt idx="8822" formatCode="General">
                  <c:v>0</c:v>
                </c:pt>
                <c:pt idx="8823">
                  <c:v>4.4408921000000003E-16</c:v>
                </c:pt>
                <c:pt idx="8824" formatCode="General">
                  <c:v>0</c:v>
                </c:pt>
                <c:pt idx="8825">
                  <c:v>-4.4408921000000003E-16</c:v>
                </c:pt>
                <c:pt idx="8826" formatCode="General">
                  <c:v>0</c:v>
                </c:pt>
                <c:pt idx="8827" formatCode="General">
                  <c:v>0</c:v>
                </c:pt>
                <c:pt idx="8828" formatCode="General">
                  <c:v>0</c:v>
                </c:pt>
                <c:pt idx="8829">
                  <c:v>-4.4408921000000003E-16</c:v>
                </c:pt>
                <c:pt idx="8830" formatCode="General">
                  <c:v>0</c:v>
                </c:pt>
                <c:pt idx="8831">
                  <c:v>-4.4408921000000003E-16</c:v>
                </c:pt>
                <c:pt idx="8832">
                  <c:v>-4.4408921000000003E-16</c:v>
                </c:pt>
                <c:pt idx="8833" formatCode="General">
                  <c:v>0</c:v>
                </c:pt>
                <c:pt idx="8834" formatCode="General">
                  <c:v>0</c:v>
                </c:pt>
                <c:pt idx="8835" formatCode="General">
                  <c:v>0</c:v>
                </c:pt>
                <c:pt idx="8836">
                  <c:v>-4.4408921000000003E-16</c:v>
                </c:pt>
                <c:pt idx="8837" formatCode="General">
                  <c:v>0</c:v>
                </c:pt>
                <c:pt idx="8838">
                  <c:v>-4.4408921000000003E-16</c:v>
                </c:pt>
                <c:pt idx="8839" formatCode="General">
                  <c:v>0</c:v>
                </c:pt>
                <c:pt idx="8840" formatCode="General">
                  <c:v>0</c:v>
                </c:pt>
                <c:pt idx="8841" formatCode="General">
                  <c:v>0</c:v>
                </c:pt>
                <c:pt idx="8842">
                  <c:v>4.4408921000000003E-16</c:v>
                </c:pt>
                <c:pt idx="8843" formatCode="General">
                  <c:v>0</c:v>
                </c:pt>
                <c:pt idx="8844" formatCode="General">
                  <c:v>0</c:v>
                </c:pt>
                <c:pt idx="8845" formatCode="General">
                  <c:v>0</c:v>
                </c:pt>
                <c:pt idx="8846" formatCode="General">
                  <c:v>0</c:v>
                </c:pt>
                <c:pt idx="8847" formatCode="General">
                  <c:v>0</c:v>
                </c:pt>
                <c:pt idx="8848" formatCode="General">
                  <c:v>0</c:v>
                </c:pt>
                <c:pt idx="8849" formatCode="General">
                  <c:v>0</c:v>
                </c:pt>
                <c:pt idx="8850" formatCode="General">
                  <c:v>0</c:v>
                </c:pt>
                <c:pt idx="8851" formatCode="General">
                  <c:v>0</c:v>
                </c:pt>
                <c:pt idx="8852" formatCode="General">
                  <c:v>0</c:v>
                </c:pt>
                <c:pt idx="8853" formatCode="General">
                  <c:v>0</c:v>
                </c:pt>
                <c:pt idx="8854" formatCode="General">
                  <c:v>0</c:v>
                </c:pt>
                <c:pt idx="8855" formatCode="General">
                  <c:v>0</c:v>
                </c:pt>
                <c:pt idx="8856" formatCode="General">
                  <c:v>0</c:v>
                </c:pt>
                <c:pt idx="8857">
                  <c:v>4.4408921000000003E-16</c:v>
                </c:pt>
                <c:pt idx="8858" formatCode="General">
                  <c:v>0</c:v>
                </c:pt>
                <c:pt idx="8859" formatCode="General">
                  <c:v>0</c:v>
                </c:pt>
                <c:pt idx="8860" formatCode="General">
                  <c:v>0</c:v>
                </c:pt>
                <c:pt idx="8861">
                  <c:v>4.4408921000000003E-16</c:v>
                </c:pt>
                <c:pt idx="8862" formatCode="General">
                  <c:v>0</c:v>
                </c:pt>
                <c:pt idx="8863" formatCode="General">
                  <c:v>0</c:v>
                </c:pt>
                <c:pt idx="8864" formatCode="General">
                  <c:v>0</c:v>
                </c:pt>
                <c:pt idx="8865" formatCode="General">
                  <c:v>0</c:v>
                </c:pt>
                <c:pt idx="8866" formatCode="General">
                  <c:v>0</c:v>
                </c:pt>
                <c:pt idx="8867">
                  <c:v>-4.4408921000000003E-16</c:v>
                </c:pt>
                <c:pt idx="8868" formatCode="General">
                  <c:v>0</c:v>
                </c:pt>
                <c:pt idx="8869">
                  <c:v>-8.8817842000000006E-16</c:v>
                </c:pt>
                <c:pt idx="8870" formatCode="General">
                  <c:v>0</c:v>
                </c:pt>
                <c:pt idx="8871">
                  <c:v>-4.4408921000000003E-16</c:v>
                </c:pt>
                <c:pt idx="8872" formatCode="General">
                  <c:v>0</c:v>
                </c:pt>
                <c:pt idx="8873" formatCode="General">
                  <c:v>0</c:v>
                </c:pt>
                <c:pt idx="8874" formatCode="General">
                  <c:v>0</c:v>
                </c:pt>
                <c:pt idx="8875">
                  <c:v>-4.4408921000000003E-16</c:v>
                </c:pt>
                <c:pt idx="8876">
                  <c:v>-4.4408921000000003E-16</c:v>
                </c:pt>
                <c:pt idx="8877" formatCode="General">
                  <c:v>0</c:v>
                </c:pt>
                <c:pt idx="8878" formatCode="General">
                  <c:v>0</c:v>
                </c:pt>
                <c:pt idx="8879" formatCode="General">
                  <c:v>0</c:v>
                </c:pt>
                <c:pt idx="8880" formatCode="General">
                  <c:v>0</c:v>
                </c:pt>
                <c:pt idx="8881">
                  <c:v>4.4408921000000003E-16</c:v>
                </c:pt>
                <c:pt idx="8882">
                  <c:v>4.4408921000000003E-16</c:v>
                </c:pt>
                <c:pt idx="8883" formatCode="General">
                  <c:v>0</c:v>
                </c:pt>
                <c:pt idx="8884" formatCode="General">
                  <c:v>0</c:v>
                </c:pt>
                <c:pt idx="8885">
                  <c:v>4.4408921000000003E-16</c:v>
                </c:pt>
                <c:pt idx="8886" formatCode="General">
                  <c:v>0</c:v>
                </c:pt>
                <c:pt idx="8887">
                  <c:v>4.4408921000000003E-16</c:v>
                </c:pt>
                <c:pt idx="8888" formatCode="General">
                  <c:v>0</c:v>
                </c:pt>
                <c:pt idx="8889" formatCode="General">
                  <c:v>0</c:v>
                </c:pt>
                <c:pt idx="8890" formatCode="General">
                  <c:v>0</c:v>
                </c:pt>
                <c:pt idx="8891" formatCode="General">
                  <c:v>0</c:v>
                </c:pt>
                <c:pt idx="8892" formatCode="General">
                  <c:v>0</c:v>
                </c:pt>
                <c:pt idx="8893" formatCode="General">
                  <c:v>0</c:v>
                </c:pt>
                <c:pt idx="8894" formatCode="General">
                  <c:v>0</c:v>
                </c:pt>
                <c:pt idx="8895">
                  <c:v>4.4408921000000003E-16</c:v>
                </c:pt>
                <c:pt idx="8896">
                  <c:v>4.4408921000000003E-16</c:v>
                </c:pt>
                <c:pt idx="8897">
                  <c:v>-4.4408921000000003E-16</c:v>
                </c:pt>
                <c:pt idx="8898" formatCode="General">
                  <c:v>0</c:v>
                </c:pt>
                <c:pt idx="8899" formatCode="General">
                  <c:v>0</c:v>
                </c:pt>
                <c:pt idx="8900" formatCode="General">
                  <c:v>0</c:v>
                </c:pt>
                <c:pt idx="8901">
                  <c:v>-4.4408921000000003E-16</c:v>
                </c:pt>
                <c:pt idx="8902" formatCode="General">
                  <c:v>0</c:v>
                </c:pt>
                <c:pt idx="8903" formatCode="General">
                  <c:v>0</c:v>
                </c:pt>
                <c:pt idx="8904">
                  <c:v>4.4408921000000003E-16</c:v>
                </c:pt>
                <c:pt idx="8905" formatCode="General">
                  <c:v>0</c:v>
                </c:pt>
                <c:pt idx="8906" formatCode="General">
                  <c:v>0</c:v>
                </c:pt>
                <c:pt idx="8907" formatCode="General">
                  <c:v>0</c:v>
                </c:pt>
                <c:pt idx="8908" formatCode="General">
                  <c:v>0</c:v>
                </c:pt>
                <c:pt idx="8909" formatCode="General">
                  <c:v>0</c:v>
                </c:pt>
                <c:pt idx="8910" formatCode="General">
                  <c:v>0</c:v>
                </c:pt>
                <c:pt idx="8911">
                  <c:v>-4.4408921000000003E-16</c:v>
                </c:pt>
                <c:pt idx="8912" formatCode="General">
                  <c:v>0</c:v>
                </c:pt>
                <c:pt idx="8913" formatCode="General">
                  <c:v>0</c:v>
                </c:pt>
                <c:pt idx="8914">
                  <c:v>4.4408921000000003E-16</c:v>
                </c:pt>
                <c:pt idx="8915" formatCode="General">
                  <c:v>0</c:v>
                </c:pt>
                <c:pt idx="8916" formatCode="General">
                  <c:v>0</c:v>
                </c:pt>
                <c:pt idx="8917">
                  <c:v>-4.4408921000000003E-16</c:v>
                </c:pt>
                <c:pt idx="8918" formatCode="General">
                  <c:v>0</c:v>
                </c:pt>
                <c:pt idx="8919" formatCode="General">
                  <c:v>0</c:v>
                </c:pt>
                <c:pt idx="8920" formatCode="General">
                  <c:v>0</c:v>
                </c:pt>
                <c:pt idx="8921" formatCode="General">
                  <c:v>0</c:v>
                </c:pt>
                <c:pt idx="8922" formatCode="General">
                  <c:v>0</c:v>
                </c:pt>
                <c:pt idx="8923" formatCode="General">
                  <c:v>0</c:v>
                </c:pt>
                <c:pt idx="8924">
                  <c:v>-4.4408921000000003E-16</c:v>
                </c:pt>
                <c:pt idx="8925" formatCode="General">
                  <c:v>0</c:v>
                </c:pt>
                <c:pt idx="8926" formatCode="General">
                  <c:v>0</c:v>
                </c:pt>
                <c:pt idx="8927" formatCode="General">
                  <c:v>0</c:v>
                </c:pt>
                <c:pt idx="8928" formatCode="General">
                  <c:v>0</c:v>
                </c:pt>
                <c:pt idx="8929" formatCode="General">
                  <c:v>0</c:v>
                </c:pt>
                <c:pt idx="8930" formatCode="General">
                  <c:v>0</c:v>
                </c:pt>
                <c:pt idx="8931" formatCode="General">
                  <c:v>0</c:v>
                </c:pt>
                <c:pt idx="8932" formatCode="General">
                  <c:v>0</c:v>
                </c:pt>
                <c:pt idx="8933" formatCode="General">
                  <c:v>0</c:v>
                </c:pt>
                <c:pt idx="8934" formatCode="General">
                  <c:v>0</c:v>
                </c:pt>
                <c:pt idx="8935" formatCode="General">
                  <c:v>0</c:v>
                </c:pt>
                <c:pt idx="8936">
                  <c:v>-4.4408921000000003E-16</c:v>
                </c:pt>
                <c:pt idx="8937" formatCode="General">
                  <c:v>0</c:v>
                </c:pt>
                <c:pt idx="8938" formatCode="General">
                  <c:v>0</c:v>
                </c:pt>
                <c:pt idx="8939" formatCode="General">
                  <c:v>0</c:v>
                </c:pt>
                <c:pt idx="8940">
                  <c:v>-4.4408921000000003E-16</c:v>
                </c:pt>
                <c:pt idx="8941" formatCode="General">
                  <c:v>0</c:v>
                </c:pt>
                <c:pt idx="8942" formatCode="General">
                  <c:v>0</c:v>
                </c:pt>
                <c:pt idx="8943" formatCode="General">
                  <c:v>0</c:v>
                </c:pt>
                <c:pt idx="8944" formatCode="General">
                  <c:v>0</c:v>
                </c:pt>
                <c:pt idx="8945" formatCode="General">
                  <c:v>0</c:v>
                </c:pt>
                <c:pt idx="8946" formatCode="General">
                  <c:v>0</c:v>
                </c:pt>
                <c:pt idx="8947" formatCode="General">
                  <c:v>0</c:v>
                </c:pt>
                <c:pt idx="8948">
                  <c:v>4.4408921000000003E-16</c:v>
                </c:pt>
                <c:pt idx="8949">
                  <c:v>-4.4408921000000003E-16</c:v>
                </c:pt>
                <c:pt idx="8950">
                  <c:v>-4.4408921000000003E-16</c:v>
                </c:pt>
                <c:pt idx="8951">
                  <c:v>4.4408921000000003E-16</c:v>
                </c:pt>
                <c:pt idx="8952" formatCode="General">
                  <c:v>0</c:v>
                </c:pt>
                <c:pt idx="8953" formatCode="General">
                  <c:v>0</c:v>
                </c:pt>
                <c:pt idx="8954">
                  <c:v>4.4408921000000003E-16</c:v>
                </c:pt>
                <c:pt idx="8955" formatCode="General">
                  <c:v>0</c:v>
                </c:pt>
                <c:pt idx="8956" formatCode="General">
                  <c:v>0</c:v>
                </c:pt>
                <c:pt idx="8957">
                  <c:v>4.4408921000000003E-16</c:v>
                </c:pt>
                <c:pt idx="8958" formatCode="General">
                  <c:v>0</c:v>
                </c:pt>
                <c:pt idx="8959" formatCode="General">
                  <c:v>0</c:v>
                </c:pt>
                <c:pt idx="8960" formatCode="General">
                  <c:v>0</c:v>
                </c:pt>
                <c:pt idx="8961" formatCode="General">
                  <c:v>0</c:v>
                </c:pt>
                <c:pt idx="8962" formatCode="General">
                  <c:v>0</c:v>
                </c:pt>
                <c:pt idx="8963" formatCode="General">
                  <c:v>0</c:v>
                </c:pt>
                <c:pt idx="8964">
                  <c:v>4.4408921000000003E-16</c:v>
                </c:pt>
                <c:pt idx="8965" formatCode="General">
                  <c:v>0</c:v>
                </c:pt>
                <c:pt idx="8966" formatCode="General">
                  <c:v>0</c:v>
                </c:pt>
                <c:pt idx="8967" formatCode="General">
                  <c:v>0</c:v>
                </c:pt>
                <c:pt idx="8968" formatCode="General">
                  <c:v>0</c:v>
                </c:pt>
                <c:pt idx="8969" formatCode="General">
                  <c:v>0</c:v>
                </c:pt>
                <c:pt idx="8970" formatCode="General">
                  <c:v>0</c:v>
                </c:pt>
                <c:pt idx="8971">
                  <c:v>-8.8817842000000006E-16</c:v>
                </c:pt>
                <c:pt idx="8972" formatCode="General">
                  <c:v>0</c:v>
                </c:pt>
                <c:pt idx="8973">
                  <c:v>4.4408921000000003E-16</c:v>
                </c:pt>
                <c:pt idx="8974" formatCode="General">
                  <c:v>0</c:v>
                </c:pt>
                <c:pt idx="8975">
                  <c:v>-4.4408921000000003E-16</c:v>
                </c:pt>
                <c:pt idx="8976">
                  <c:v>4.4408921000000003E-16</c:v>
                </c:pt>
                <c:pt idx="8977">
                  <c:v>4.4408921000000003E-16</c:v>
                </c:pt>
                <c:pt idx="8978" formatCode="General">
                  <c:v>0</c:v>
                </c:pt>
                <c:pt idx="8979" formatCode="General">
                  <c:v>0</c:v>
                </c:pt>
                <c:pt idx="8980">
                  <c:v>-4.4408921000000003E-16</c:v>
                </c:pt>
                <c:pt idx="8981" formatCode="General">
                  <c:v>0</c:v>
                </c:pt>
                <c:pt idx="8982" formatCode="General">
                  <c:v>0</c:v>
                </c:pt>
                <c:pt idx="8983" formatCode="General">
                  <c:v>0</c:v>
                </c:pt>
                <c:pt idx="8984">
                  <c:v>4.4408921000000003E-16</c:v>
                </c:pt>
                <c:pt idx="8985">
                  <c:v>-4.4408921000000003E-16</c:v>
                </c:pt>
                <c:pt idx="8986" formatCode="General">
                  <c:v>0</c:v>
                </c:pt>
                <c:pt idx="8987" formatCode="General">
                  <c:v>0</c:v>
                </c:pt>
                <c:pt idx="8988" formatCode="General">
                  <c:v>0</c:v>
                </c:pt>
                <c:pt idx="8989" formatCode="General">
                  <c:v>0</c:v>
                </c:pt>
                <c:pt idx="8990" formatCode="General">
                  <c:v>0</c:v>
                </c:pt>
                <c:pt idx="8991" formatCode="General">
                  <c:v>0</c:v>
                </c:pt>
                <c:pt idx="8992">
                  <c:v>-4.4408921000000003E-16</c:v>
                </c:pt>
                <c:pt idx="8993" formatCode="General">
                  <c:v>0</c:v>
                </c:pt>
                <c:pt idx="8994" formatCode="General">
                  <c:v>0</c:v>
                </c:pt>
                <c:pt idx="8995" formatCode="General">
                  <c:v>0</c:v>
                </c:pt>
                <c:pt idx="8996" formatCode="General">
                  <c:v>0</c:v>
                </c:pt>
                <c:pt idx="8997" formatCode="General">
                  <c:v>0</c:v>
                </c:pt>
                <c:pt idx="8998">
                  <c:v>-4.4408921000000003E-16</c:v>
                </c:pt>
                <c:pt idx="8999">
                  <c:v>-4.4408921000000003E-16</c:v>
                </c:pt>
                <c:pt idx="9000" formatCode="General">
                  <c:v>0</c:v>
                </c:pt>
                <c:pt idx="9001" formatCode="General">
                  <c:v>0</c:v>
                </c:pt>
                <c:pt idx="9002" formatCode="General">
                  <c:v>0</c:v>
                </c:pt>
                <c:pt idx="9003" formatCode="General">
                  <c:v>0</c:v>
                </c:pt>
                <c:pt idx="9004" formatCode="General">
                  <c:v>0</c:v>
                </c:pt>
                <c:pt idx="9005" formatCode="General">
                  <c:v>0</c:v>
                </c:pt>
                <c:pt idx="9006" formatCode="General">
                  <c:v>0</c:v>
                </c:pt>
                <c:pt idx="9007" formatCode="General">
                  <c:v>0</c:v>
                </c:pt>
                <c:pt idx="9008">
                  <c:v>4.4408921000000003E-16</c:v>
                </c:pt>
                <c:pt idx="9009" formatCode="General">
                  <c:v>0</c:v>
                </c:pt>
                <c:pt idx="9010" formatCode="General">
                  <c:v>0</c:v>
                </c:pt>
                <c:pt idx="9011" formatCode="General">
                  <c:v>0</c:v>
                </c:pt>
                <c:pt idx="9012" formatCode="General">
                  <c:v>0</c:v>
                </c:pt>
                <c:pt idx="9013" formatCode="General">
                  <c:v>0</c:v>
                </c:pt>
                <c:pt idx="9014" formatCode="General">
                  <c:v>0</c:v>
                </c:pt>
                <c:pt idx="9015" formatCode="General">
                  <c:v>0</c:v>
                </c:pt>
                <c:pt idx="9016">
                  <c:v>-4.4408921000000003E-16</c:v>
                </c:pt>
                <c:pt idx="9017" formatCode="General">
                  <c:v>0</c:v>
                </c:pt>
                <c:pt idx="9018" formatCode="General">
                  <c:v>0</c:v>
                </c:pt>
                <c:pt idx="9019" formatCode="General">
                  <c:v>0</c:v>
                </c:pt>
                <c:pt idx="9020" formatCode="General">
                  <c:v>0</c:v>
                </c:pt>
                <c:pt idx="9021" formatCode="General">
                  <c:v>0</c:v>
                </c:pt>
                <c:pt idx="9022">
                  <c:v>4.4408921000000003E-16</c:v>
                </c:pt>
                <c:pt idx="9023" formatCode="General">
                  <c:v>0</c:v>
                </c:pt>
                <c:pt idx="9024" formatCode="General">
                  <c:v>0</c:v>
                </c:pt>
                <c:pt idx="9025" formatCode="General">
                  <c:v>0</c:v>
                </c:pt>
                <c:pt idx="9026" formatCode="General">
                  <c:v>0</c:v>
                </c:pt>
                <c:pt idx="9027" formatCode="General">
                  <c:v>0</c:v>
                </c:pt>
                <c:pt idx="9028" formatCode="General">
                  <c:v>0</c:v>
                </c:pt>
                <c:pt idx="9029">
                  <c:v>-4.4408921000000003E-16</c:v>
                </c:pt>
                <c:pt idx="9030" formatCode="General">
                  <c:v>0</c:v>
                </c:pt>
                <c:pt idx="9031">
                  <c:v>4.4408921000000003E-16</c:v>
                </c:pt>
                <c:pt idx="9032" formatCode="General">
                  <c:v>0</c:v>
                </c:pt>
                <c:pt idx="9033">
                  <c:v>-4.4408921000000003E-16</c:v>
                </c:pt>
                <c:pt idx="9034" formatCode="General">
                  <c:v>0</c:v>
                </c:pt>
                <c:pt idx="9035" formatCode="General">
                  <c:v>0</c:v>
                </c:pt>
                <c:pt idx="9036" formatCode="General">
                  <c:v>0</c:v>
                </c:pt>
                <c:pt idx="9037" formatCode="General">
                  <c:v>0</c:v>
                </c:pt>
                <c:pt idx="9038">
                  <c:v>4.4408921000000003E-16</c:v>
                </c:pt>
                <c:pt idx="9039">
                  <c:v>-4.4408921000000003E-16</c:v>
                </c:pt>
                <c:pt idx="9040" formatCode="General">
                  <c:v>0</c:v>
                </c:pt>
                <c:pt idx="9041" formatCode="General">
                  <c:v>0</c:v>
                </c:pt>
                <c:pt idx="9042" formatCode="General">
                  <c:v>0</c:v>
                </c:pt>
                <c:pt idx="9043" formatCode="General">
                  <c:v>0</c:v>
                </c:pt>
                <c:pt idx="9044">
                  <c:v>4.4408921000000003E-16</c:v>
                </c:pt>
                <c:pt idx="9045" formatCode="General">
                  <c:v>0</c:v>
                </c:pt>
                <c:pt idx="9046">
                  <c:v>-4.4408921000000003E-16</c:v>
                </c:pt>
                <c:pt idx="9047" formatCode="General">
                  <c:v>0</c:v>
                </c:pt>
                <c:pt idx="9048" formatCode="General">
                  <c:v>0</c:v>
                </c:pt>
                <c:pt idx="9049" formatCode="General">
                  <c:v>0</c:v>
                </c:pt>
                <c:pt idx="9050" formatCode="General">
                  <c:v>0</c:v>
                </c:pt>
                <c:pt idx="9051" formatCode="General">
                  <c:v>0</c:v>
                </c:pt>
                <c:pt idx="9052" formatCode="General">
                  <c:v>0</c:v>
                </c:pt>
                <c:pt idx="9053" formatCode="General">
                  <c:v>0</c:v>
                </c:pt>
                <c:pt idx="9054" formatCode="General">
                  <c:v>0</c:v>
                </c:pt>
                <c:pt idx="9055" formatCode="General">
                  <c:v>0</c:v>
                </c:pt>
                <c:pt idx="9056" formatCode="General">
                  <c:v>0</c:v>
                </c:pt>
                <c:pt idx="9057" formatCode="General">
                  <c:v>0</c:v>
                </c:pt>
                <c:pt idx="9058" formatCode="General">
                  <c:v>0</c:v>
                </c:pt>
                <c:pt idx="9059" formatCode="General">
                  <c:v>0</c:v>
                </c:pt>
                <c:pt idx="9060" formatCode="General">
                  <c:v>0</c:v>
                </c:pt>
                <c:pt idx="9061" formatCode="General">
                  <c:v>0</c:v>
                </c:pt>
                <c:pt idx="9062" formatCode="General">
                  <c:v>0</c:v>
                </c:pt>
                <c:pt idx="9063">
                  <c:v>4.4408921000000003E-16</c:v>
                </c:pt>
                <c:pt idx="9064" formatCode="General">
                  <c:v>0</c:v>
                </c:pt>
                <c:pt idx="9065" formatCode="General">
                  <c:v>0</c:v>
                </c:pt>
                <c:pt idx="9066" formatCode="General">
                  <c:v>0</c:v>
                </c:pt>
                <c:pt idx="9067">
                  <c:v>4.4408921000000003E-16</c:v>
                </c:pt>
                <c:pt idx="9068" formatCode="General">
                  <c:v>0</c:v>
                </c:pt>
                <c:pt idx="9069" formatCode="General">
                  <c:v>0</c:v>
                </c:pt>
                <c:pt idx="9070" formatCode="General">
                  <c:v>0</c:v>
                </c:pt>
                <c:pt idx="9071" formatCode="General">
                  <c:v>0</c:v>
                </c:pt>
                <c:pt idx="9072" formatCode="General">
                  <c:v>0</c:v>
                </c:pt>
                <c:pt idx="9073" formatCode="General">
                  <c:v>0</c:v>
                </c:pt>
                <c:pt idx="9074" formatCode="General">
                  <c:v>0</c:v>
                </c:pt>
                <c:pt idx="9075" formatCode="General">
                  <c:v>0</c:v>
                </c:pt>
                <c:pt idx="9076" formatCode="General">
                  <c:v>0</c:v>
                </c:pt>
                <c:pt idx="9077" formatCode="General">
                  <c:v>0</c:v>
                </c:pt>
                <c:pt idx="9078" formatCode="General">
                  <c:v>0</c:v>
                </c:pt>
                <c:pt idx="9079">
                  <c:v>-4.4408921000000003E-16</c:v>
                </c:pt>
                <c:pt idx="9080" formatCode="General">
                  <c:v>0</c:v>
                </c:pt>
                <c:pt idx="9081" formatCode="General">
                  <c:v>0</c:v>
                </c:pt>
                <c:pt idx="9082" formatCode="General">
                  <c:v>0</c:v>
                </c:pt>
                <c:pt idx="9083" formatCode="General">
                  <c:v>0</c:v>
                </c:pt>
                <c:pt idx="9084" formatCode="General">
                  <c:v>0</c:v>
                </c:pt>
                <c:pt idx="9085" formatCode="General">
                  <c:v>0</c:v>
                </c:pt>
                <c:pt idx="9086">
                  <c:v>4.4408921000000003E-16</c:v>
                </c:pt>
                <c:pt idx="9087" formatCode="General">
                  <c:v>0</c:v>
                </c:pt>
                <c:pt idx="9088" formatCode="General">
                  <c:v>0</c:v>
                </c:pt>
                <c:pt idx="9089">
                  <c:v>-4.4408921000000003E-16</c:v>
                </c:pt>
                <c:pt idx="9090" formatCode="General">
                  <c:v>0</c:v>
                </c:pt>
                <c:pt idx="9091">
                  <c:v>-4.4408921000000003E-16</c:v>
                </c:pt>
                <c:pt idx="9092" formatCode="General">
                  <c:v>0</c:v>
                </c:pt>
                <c:pt idx="9093" formatCode="General">
                  <c:v>0</c:v>
                </c:pt>
                <c:pt idx="9094">
                  <c:v>-4.4408921000000003E-16</c:v>
                </c:pt>
                <c:pt idx="9095" formatCode="General">
                  <c:v>0</c:v>
                </c:pt>
                <c:pt idx="9096" formatCode="General">
                  <c:v>0</c:v>
                </c:pt>
                <c:pt idx="9097" formatCode="General">
                  <c:v>0</c:v>
                </c:pt>
                <c:pt idx="9098" formatCode="General">
                  <c:v>0</c:v>
                </c:pt>
                <c:pt idx="9099" formatCode="General">
                  <c:v>0</c:v>
                </c:pt>
                <c:pt idx="9100" formatCode="General">
                  <c:v>0</c:v>
                </c:pt>
                <c:pt idx="9101" formatCode="General">
                  <c:v>0</c:v>
                </c:pt>
                <c:pt idx="9102" formatCode="General">
                  <c:v>0</c:v>
                </c:pt>
                <c:pt idx="9103" formatCode="General">
                  <c:v>0</c:v>
                </c:pt>
                <c:pt idx="9104" formatCode="General">
                  <c:v>0</c:v>
                </c:pt>
                <c:pt idx="9105" formatCode="General">
                  <c:v>0</c:v>
                </c:pt>
                <c:pt idx="9106" formatCode="General">
                  <c:v>0</c:v>
                </c:pt>
                <c:pt idx="9107" formatCode="General">
                  <c:v>0</c:v>
                </c:pt>
                <c:pt idx="9108" formatCode="General">
                  <c:v>0</c:v>
                </c:pt>
                <c:pt idx="9109" formatCode="General">
                  <c:v>0</c:v>
                </c:pt>
                <c:pt idx="9110">
                  <c:v>4.4408921000000003E-16</c:v>
                </c:pt>
                <c:pt idx="9111">
                  <c:v>-1.3322676300000001E-15</c:v>
                </c:pt>
                <c:pt idx="9112" formatCode="General">
                  <c:v>0</c:v>
                </c:pt>
                <c:pt idx="9113">
                  <c:v>4.4408921000000003E-16</c:v>
                </c:pt>
                <c:pt idx="9114" formatCode="General">
                  <c:v>0</c:v>
                </c:pt>
                <c:pt idx="9115" formatCode="General">
                  <c:v>0</c:v>
                </c:pt>
                <c:pt idx="9116" formatCode="General">
                  <c:v>0</c:v>
                </c:pt>
                <c:pt idx="9117" formatCode="General">
                  <c:v>0</c:v>
                </c:pt>
                <c:pt idx="9118" formatCode="General">
                  <c:v>0</c:v>
                </c:pt>
                <c:pt idx="9119" formatCode="General">
                  <c:v>0</c:v>
                </c:pt>
                <c:pt idx="9120" formatCode="General">
                  <c:v>0</c:v>
                </c:pt>
                <c:pt idx="9121">
                  <c:v>4.4408921000000003E-16</c:v>
                </c:pt>
                <c:pt idx="9122" formatCode="General">
                  <c:v>0</c:v>
                </c:pt>
                <c:pt idx="9123" formatCode="General">
                  <c:v>0</c:v>
                </c:pt>
                <c:pt idx="9124" formatCode="General">
                  <c:v>0</c:v>
                </c:pt>
                <c:pt idx="9125" formatCode="General">
                  <c:v>0</c:v>
                </c:pt>
                <c:pt idx="9126" formatCode="General">
                  <c:v>0</c:v>
                </c:pt>
                <c:pt idx="9127" formatCode="General">
                  <c:v>0</c:v>
                </c:pt>
                <c:pt idx="9128" formatCode="General">
                  <c:v>0</c:v>
                </c:pt>
                <c:pt idx="9129" formatCode="General">
                  <c:v>0</c:v>
                </c:pt>
                <c:pt idx="9130" formatCode="General">
                  <c:v>0</c:v>
                </c:pt>
                <c:pt idx="9131" formatCode="General">
                  <c:v>0</c:v>
                </c:pt>
                <c:pt idx="9132">
                  <c:v>-4.4408921000000003E-16</c:v>
                </c:pt>
                <c:pt idx="9133" formatCode="General">
                  <c:v>0</c:v>
                </c:pt>
                <c:pt idx="9134" formatCode="General">
                  <c:v>0</c:v>
                </c:pt>
                <c:pt idx="9135" formatCode="General">
                  <c:v>0</c:v>
                </c:pt>
                <c:pt idx="9136" formatCode="General">
                  <c:v>0</c:v>
                </c:pt>
                <c:pt idx="9137">
                  <c:v>4.4408921000000003E-16</c:v>
                </c:pt>
                <c:pt idx="9138" formatCode="General">
                  <c:v>0</c:v>
                </c:pt>
                <c:pt idx="9139">
                  <c:v>-4.4408921000000003E-16</c:v>
                </c:pt>
                <c:pt idx="9140" formatCode="General">
                  <c:v>0</c:v>
                </c:pt>
                <c:pt idx="9141" formatCode="General">
                  <c:v>0</c:v>
                </c:pt>
                <c:pt idx="9142" formatCode="General">
                  <c:v>0</c:v>
                </c:pt>
                <c:pt idx="9143" formatCode="General">
                  <c:v>0</c:v>
                </c:pt>
                <c:pt idx="9144" formatCode="General">
                  <c:v>0</c:v>
                </c:pt>
                <c:pt idx="9145" formatCode="General">
                  <c:v>0</c:v>
                </c:pt>
                <c:pt idx="9146">
                  <c:v>4.4408921000000003E-16</c:v>
                </c:pt>
                <c:pt idx="9147" formatCode="General">
                  <c:v>0</c:v>
                </c:pt>
                <c:pt idx="9148" formatCode="General">
                  <c:v>0</c:v>
                </c:pt>
                <c:pt idx="9149" formatCode="General">
                  <c:v>0</c:v>
                </c:pt>
                <c:pt idx="9150" formatCode="General">
                  <c:v>0</c:v>
                </c:pt>
                <c:pt idx="9151">
                  <c:v>4.4408921000000003E-16</c:v>
                </c:pt>
                <c:pt idx="9152" formatCode="General">
                  <c:v>0</c:v>
                </c:pt>
                <c:pt idx="9153">
                  <c:v>8.8817842000000006E-16</c:v>
                </c:pt>
                <c:pt idx="9154" formatCode="General">
                  <c:v>0</c:v>
                </c:pt>
                <c:pt idx="9155" formatCode="General">
                  <c:v>0</c:v>
                </c:pt>
                <c:pt idx="9156" formatCode="General">
                  <c:v>0</c:v>
                </c:pt>
                <c:pt idx="9157">
                  <c:v>4.4408921000000003E-16</c:v>
                </c:pt>
                <c:pt idx="9158" formatCode="General">
                  <c:v>0</c:v>
                </c:pt>
                <c:pt idx="9159" formatCode="General">
                  <c:v>0</c:v>
                </c:pt>
                <c:pt idx="9160" formatCode="General">
                  <c:v>0</c:v>
                </c:pt>
                <c:pt idx="9161" formatCode="General">
                  <c:v>0</c:v>
                </c:pt>
                <c:pt idx="9162" formatCode="General">
                  <c:v>0</c:v>
                </c:pt>
                <c:pt idx="9163" formatCode="General">
                  <c:v>0</c:v>
                </c:pt>
                <c:pt idx="9164">
                  <c:v>8.8817842000000006E-16</c:v>
                </c:pt>
                <c:pt idx="9165" formatCode="General">
                  <c:v>0</c:v>
                </c:pt>
                <c:pt idx="9166" formatCode="General">
                  <c:v>0</c:v>
                </c:pt>
                <c:pt idx="9167" formatCode="General">
                  <c:v>0</c:v>
                </c:pt>
                <c:pt idx="9168" formatCode="General">
                  <c:v>0</c:v>
                </c:pt>
                <c:pt idx="9169" formatCode="General">
                  <c:v>0</c:v>
                </c:pt>
                <c:pt idx="9170">
                  <c:v>-4.4408921000000003E-16</c:v>
                </c:pt>
                <c:pt idx="9171">
                  <c:v>4.4408921000000003E-16</c:v>
                </c:pt>
                <c:pt idx="9172" formatCode="General">
                  <c:v>0</c:v>
                </c:pt>
                <c:pt idx="9173" formatCode="General">
                  <c:v>0</c:v>
                </c:pt>
                <c:pt idx="9174" formatCode="General">
                  <c:v>0</c:v>
                </c:pt>
                <c:pt idx="9175">
                  <c:v>4.4408921000000003E-16</c:v>
                </c:pt>
                <c:pt idx="9176" formatCode="General">
                  <c:v>0</c:v>
                </c:pt>
                <c:pt idx="9177">
                  <c:v>4.4408921000000003E-16</c:v>
                </c:pt>
                <c:pt idx="9178" formatCode="General">
                  <c:v>0</c:v>
                </c:pt>
                <c:pt idx="9179" formatCode="General">
                  <c:v>0</c:v>
                </c:pt>
                <c:pt idx="9180">
                  <c:v>4.4408921000000003E-16</c:v>
                </c:pt>
                <c:pt idx="9181" formatCode="General">
                  <c:v>0</c:v>
                </c:pt>
                <c:pt idx="9182" formatCode="General">
                  <c:v>0</c:v>
                </c:pt>
                <c:pt idx="9183" formatCode="General">
                  <c:v>0</c:v>
                </c:pt>
                <c:pt idx="9184" formatCode="General">
                  <c:v>0</c:v>
                </c:pt>
                <c:pt idx="9185" formatCode="General">
                  <c:v>0</c:v>
                </c:pt>
                <c:pt idx="9186" formatCode="General">
                  <c:v>0</c:v>
                </c:pt>
                <c:pt idx="9187">
                  <c:v>8.8817842000000006E-16</c:v>
                </c:pt>
                <c:pt idx="9188">
                  <c:v>4.4408921000000003E-16</c:v>
                </c:pt>
                <c:pt idx="9189" formatCode="General">
                  <c:v>0</c:v>
                </c:pt>
                <c:pt idx="9190">
                  <c:v>-4.4408921000000003E-16</c:v>
                </c:pt>
                <c:pt idx="9191" formatCode="General">
                  <c:v>0</c:v>
                </c:pt>
                <c:pt idx="9192" formatCode="General">
                  <c:v>0</c:v>
                </c:pt>
                <c:pt idx="9193" formatCode="General">
                  <c:v>0</c:v>
                </c:pt>
                <c:pt idx="9194" formatCode="General">
                  <c:v>0</c:v>
                </c:pt>
                <c:pt idx="9195" formatCode="General">
                  <c:v>0</c:v>
                </c:pt>
                <c:pt idx="9196" formatCode="General">
                  <c:v>0</c:v>
                </c:pt>
                <c:pt idx="9197" formatCode="General">
                  <c:v>0</c:v>
                </c:pt>
                <c:pt idx="9198" formatCode="General">
                  <c:v>0</c:v>
                </c:pt>
                <c:pt idx="9199" formatCode="General">
                  <c:v>0</c:v>
                </c:pt>
                <c:pt idx="9200" formatCode="General">
                  <c:v>0</c:v>
                </c:pt>
                <c:pt idx="9201" formatCode="General">
                  <c:v>0</c:v>
                </c:pt>
                <c:pt idx="9202" formatCode="General">
                  <c:v>0</c:v>
                </c:pt>
                <c:pt idx="9203" formatCode="General">
                  <c:v>0</c:v>
                </c:pt>
                <c:pt idx="9204" formatCode="General">
                  <c:v>0</c:v>
                </c:pt>
                <c:pt idx="9205" formatCode="General">
                  <c:v>0</c:v>
                </c:pt>
                <c:pt idx="9206" formatCode="General">
                  <c:v>0</c:v>
                </c:pt>
                <c:pt idx="9207" formatCode="General">
                  <c:v>0</c:v>
                </c:pt>
                <c:pt idx="9208" formatCode="General">
                  <c:v>0</c:v>
                </c:pt>
                <c:pt idx="9209" formatCode="General">
                  <c:v>0</c:v>
                </c:pt>
                <c:pt idx="9210" formatCode="General">
                  <c:v>0</c:v>
                </c:pt>
                <c:pt idx="9211" formatCode="General">
                  <c:v>0</c:v>
                </c:pt>
                <c:pt idx="9212" formatCode="General">
                  <c:v>0</c:v>
                </c:pt>
                <c:pt idx="9213">
                  <c:v>-4.4408921000000003E-16</c:v>
                </c:pt>
                <c:pt idx="9214" formatCode="General">
                  <c:v>0</c:v>
                </c:pt>
                <c:pt idx="9215" formatCode="General">
                  <c:v>0</c:v>
                </c:pt>
                <c:pt idx="9216">
                  <c:v>8.8817842000000006E-16</c:v>
                </c:pt>
                <c:pt idx="9217" formatCode="General">
                  <c:v>0</c:v>
                </c:pt>
                <c:pt idx="9218" formatCode="General">
                  <c:v>0</c:v>
                </c:pt>
                <c:pt idx="9219" formatCode="General">
                  <c:v>0</c:v>
                </c:pt>
                <c:pt idx="9220" formatCode="General">
                  <c:v>0</c:v>
                </c:pt>
                <c:pt idx="9221" formatCode="General">
                  <c:v>0</c:v>
                </c:pt>
                <c:pt idx="9222" formatCode="General">
                  <c:v>0</c:v>
                </c:pt>
                <c:pt idx="9223" formatCode="General">
                  <c:v>0</c:v>
                </c:pt>
                <c:pt idx="9224" formatCode="General">
                  <c:v>0</c:v>
                </c:pt>
                <c:pt idx="9225" formatCode="General">
                  <c:v>0</c:v>
                </c:pt>
                <c:pt idx="9226" formatCode="General">
                  <c:v>0</c:v>
                </c:pt>
                <c:pt idx="9227">
                  <c:v>-4.4408921000000003E-16</c:v>
                </c:pt>
                <c:pt idx="9228" formatCode="General">
                  <c:v>0</c:v>
                </c:pt>
                <c:pt idx="9229" formatCode="General">
                  <c:v>0</c:v>
                </c:pt>
                <c:pt idx="9230" formatCode="General">
                  <c:v>0</c:v>
                </c:pt>
                <c:pt idx="9231">
                  <c:v>-4.4408921000000003E-16</c:v>
                </c:pt>
                <c:pt idx="9232" formatCode="General">
                  <c:v>0</c:v>
                </c:pt>
                <c:pt idx="9233" formatCode="General">
                  <c:v>0</c:v>
                </c:pt>
                <c:pt idx="9234" formatCode="General">
                  <c:v>0</c:v>
                </c:pt>
                <c:pt idx="9235" formatCode="General">
                  <c:v>0</c:v>
                </c:pt>
                <c:pt idx="9236">
                  <c:v>8.8817842000000006E-16</c:v>
                </c:pt>
                <c:pt idx="9237" formatCode="General">
                  <c:v>0</c:v>
                </c:pt>
                <c:pt idx="9238" formatCode="General">
                  <c:v>0</c:v>
                </c:pt>
                <c:pt idx="9239" formatCode="General">
                  <c:v>0</c:v>
                </c:pt>
                <c:pt idx="9240" formatCode="General">
                  <c:v>0</c:v>
                </c:pt>
                <c:pt idx="9241" formatCode="General">
                  <c:v>0</c:v>
                </c:pt>
                <c:pt idx="9242">
                  <c:v>4.4408921000000003E-16</c:v>
                </c:pt>
                <c:pt idx="9243" formatCode="General">
                  <c:v>0</c:v>
                </c:pt>
                <c:pt idx="9244" formatCode="General">
                  <c:v>0</c:v>
                </c:pt>
                <c:pt idx="9245" formatCode="General">
                  <c:v>0</c:v>
                </c:pt>
                <c:pt idx="9246" formatCode="General">
                  <c:v>0</c:v>
                </c:pt>
                <c:pt idx="9247" formatCode="General">
                  <c:v>0</c:v>
                </c:pt>
                <c:pt idx="9248" formatCode="General">
                  <c:v>0</c:v>
                </c:pt>
                <c:pt idx="9249" formatCode="General">
                  <c:v>0</c:v>
                </c:pt>
                <c:pt idx="9250">
                  <c:v>-4.4408921000000003E-16</c:v>
                </c:pt>
                <c:pt idx="9251" formatCode="General">
                  <c:v>0</c:v>
                </c:pt>
                <c:pt idx="9252" formatCode="General">
                  <c:v>0</c:v>
                </c:pt>
                <c:pt idx="9253" formatCode="General">
                  <c:v>0</c:v>
                </c:pt>
                <c:pt idx="9254" formatCode="General">
                  <c:v>0</c:v>
                </c:pt>
                <c:pt idx="9255" formatCode="General">
                  <c:v>0</c:v>
                </c:pt>
                <c:pt idx="9256">
                  <c:v>4.4408921000000003E-16</c:v>
                </c:pt>
                <c:pt idx="9257" formatCode="General">
                  <c:v>0</c:v>
                </c:pt>
                <c:pt idx="9258" formatCode="General">
                  <c:v>0</c:v>
                </c:pt>
                <c:pt idx="9259">
                  <c:v>-4.4408921000000003E-16</c:v>
                </c:pt>
                <c:pt idx="9260" formatCode="General">
                  <c:v>0</c:v>
                </c:pt>
                <c:pt idx="9261" formatCode="General">
                  <c:v>0</c:v>
                </c:pt>
                <c:pt idx="9262" formatCode="General">
                  <c:v>0</c:v>
                </c:pt>
                <c:pt idx="9263" formatCode="General">
                  <c:v>0</c:v>
                </c:pt>
                <c:pt idx="9264" formatCode="General">
                  <c:v>0</c:v>
                </c:pt>
                <c:pt idx="9265" formatCode="General">
                  <c:v>0</c:v>
                </c:pt>
                <c:pt idx="9266">
                  <c:v>-4.4408921000000003E-16</c:v>
                </c:pt>
                <c:pt idx="9267" formatCode="General">
                  <c:v>0</c:v>
                </c:pt>
                <c:pt idx="9268" formatCode="General">
                  <c:v>0</c:v>
                </c:pt>
                <c:pt idx="9269" formatCode="General">
                  <c:v>0</c:v>
                </c:pt>
                <c:pt idx="9270" formatCode="General">
                  <c:v>0</c:v>
                </c:pt>
                <c:pt idx="9271" formatCode="General">
                  <c:v>0</c:v>
                </c:pt>
                <c:pt idx="9272" formatCode="General">
                  <c:v>0</c:v>
                </c:pt>
                <c:pt idx="9273" formatCode="General">
                  <c:v>0</c:v>
                </c:pt>
                <c:pt idx="9274" formatCode="General">
                  <c:v>0</c:v>
                </c:pt>
                <c:pt idx="9275" formatCode="General">
                  <c:v>0</c:v>
                </c:pt>
                <c:pt idx="9276" formatCode="General">
                  <c:v>0</c:v>
                </c:pt>
                <c:pt idx="9277" formatCode="General">
                  <c:v>0</c:v>
                </c:pt>
                <c:pt idx="9278">
                  <c:v>-4.4408921000000003E-16</c:v>
                </c:pt>
                <c:pt idx="9279" formatCode="General">
                  <c:v>0</c:v>
                </c:pt>
                <c:pt idx="9280" formatCode="General">
                  <c:v>0</c:v>
                </c:pt>
                <c:pt idx="9281">
                  <c:v>4.4408921000000003E-16</c:v>
                </c:pt>
                <c:pt idx="9282" formatCode="General">
                  <c:v>0</c:v>
                </c:pt>
                <c:pt idx="9283">
                  <c:v>4.4408921000000003E-16</c:v>
                </c:pt>
                <c:pt idx="9284" formatCode="General">
                  <c:v>0</c:v>
                </c:pt>
                <c:pt idx="9285">
                  <c:v>4.4408921000000003E-16</c:v>
                </c:pt>
                <c:pt idx="9286" formatCode="General">
                  <c:v>0</c:v>
                </c:pt>
                <c:pt idx="9287" formatCode="General">
                  <c:v>0</c:v>
                </c:pt>
                <c:pt idx="9288" formatCode="General">
                  <c:v>0</c:v>
                </c:pt>
                <c:pt idx="9289" formatCode="General">
                  <c:v>0</c:v>
                </c:pt>
                <c:pt idx="9290" formatCode="General">
                  <c:v>0</c:v>
                </c:pt>
                <c:pt idx="9291" formatCode="General">
                  <c:v>0</c:v>
                </c:pt>
                <c:pt idx="9292" formatCode="General">
                  <c:v>0</c:v>
                </c:pt>
                <c:pt idx="9293" formatCode="General">
                  <c:v>0</c:v>
                </c:pt>
                <c:pt idx="9294">
                  <c:v>-4.4408921000000003E-16</c:v>
                </c:pt>
                <c:pt idx="9295" formatCode="General">
                  <c:v>0</c:v>
                </c:pt>
                <c:pt idx="9296">
                  <c:v>4.4408921000000003E-16</c:v>
                </c:pt>
                <c:pt idx="9297" formatCode="General">
                  <c:v>0</c:v>
                </c:pt>
                <c:pt idx="9298" formatCode="General">
                  <c:v>0</c:v>
                </c:pt>
                <c:pt idx="9299">
                  <c:v>-4.4408921000000003E-16</c:v>
                </c:pt>
                <c:pt idx="9300" formatCode="General">
                  <c:v>0</c:v>
                </c:pt>
                <c:pt idx="9301" formatCode="General">
                  <c:v>0</c:v>
                </c:pt>
                <c:pt idx="9302">
                  <c:v>4.4408921000000003E-16</c:v>
                </c:pt>
                <c:pt idx="9303">
                  <c:v>-4.4408921000000003E-16</c:v>
                </c:pt>
                <c:pt idx="9304" formatCode="General">
                  <c:v>0</c:v>
                </c:pt>
                <c:pt idx="9305">
                  <c:v>-8.8817842000000006E-16</c:v>
                </c:pt>
                <c:pt idx="9306" formatCode="General">
                  <c:v>0</c:v>
                </c:pt>
                <c:pt idx="9307" formatCode="General">
                  <c:v>0</c:v>
                </c:pt>
                <c:pt idx="9308" formatCode="General">
                  <c:v>0</c:v>
                </c:pt>
                <c:pt idx="9309" formatCode="General">
                  <c:v>0</c:v>
                </c:pt>
                <c:pt idx="9310" formatCode="General">
                  <c:v>0</c:v>
                </c:pt>
                <c:pt idx="9311" formatCode="General">
                  <c:v>0</c:v>
                </c:pt>
                <c:pt idx="9312">
                  <c:v>-4.4408921000000003E-16</c:v>
                </c:pt>
                <c:pt idx="9313" formatCode="General">
                  <c:v>0</c:v>
                </c:pt>
                <c:pt idx="9314" formatCode="General">
                  <c:v>0</c:v>
                </c:pt>
                <c:pt idx="9315" formatCode="General">
                  <c:v>0</c:v>
                </c:pt>
                <c:pt idx="9316" formatCode="General">
                  <c:v>0</c:v>
                </c:pt>
                <c:pt idx="9317">
                  <c:v>-8.8817842000000006E-16</c:v>
                </c:pt>
                <c:pt idx="9318" formatCode="General">
                  <c:v>0</c:v>
                </c:pt>
                <c:pt idx="9319" formatCode="General">
                  <c:v>0</c:v>
                </c:pt>
                <c:pt idx="9320">
                  <c:v>-4.4408921000000003E-16</c:v>
                </c:pt>
                <c:pt idx="9321" formatCode="General">
                  <c:v>0</c:v>
                </c:pt>
                <c:pt idx="9322">
                  <c:v>4.4408921000000003E-16</c:v>
                </c:pt>
                <c:pt idx="9323" formatCode="General">
                  <c:v>0</c:v>
                </c:pt>
                <c:pt idx="9324" formatCode="General">
                  <c:v>0</c:v>
                </c:pt>
                <c:pt idx="9325" formatCode="General">
                  <c:v>0</c:v>
                </c:pt>
                <c:pt idx="9326">
                  <c:v>4.4408921000000003E-16</c:v>
                </c:pt>
                <c:pt idx="9327" formatCode="General">
                  <c:v>0</c:v>
                </c:pt>
                <c:pt idx="9328" formatCode="General">
                  <c:v>0</c:v>
                </c:pt>
                <c:pt idx="9329" formatCode="General">
                  <c:v>0</c:v>
                </c:pt>
                <c:pt idx="9330" formatCode="General">
                  <c:v>0</c:v>
                </c:pt>
                <c:pt idx="9331" formatCode="General">
                  <c:v>0</c:v>
                </c:pt>
                <c:pt idx="9332" formatCode="General">
                  <c:v>0</c:v>
                </c:pt>
                <c:pt idx="9333" formatCode="General">
                  <c:v>0</c:v>
                </c:pt>
                <c:pt idx="9334" formatCode="General">
                  <c:v>0</c:v>
                </c:pt>
                <c:pt idx="9335" formatCode="General">
                  <c:v>0</c:v>
                </c:pt>
                <c:pt idx="9336" formatCode="General">
                  <c:v>0</c:v>
                </c:pt>
                <c:pt idx="9337" formatCode="General">
                  <c:v>0</c:v>
                </c:pt>
                <c:pt idx="9338">
                  <c:v>4.4408921000000003E-16</c:v>
                </c:pt>
                <c:pt idx="9339" formatCode="General">
                  <c:v>0</c:v>
                </c:pt>
                <c:pt idx="9340" formatCode="General">
                  <c:v>0</c:v>
                </c:pt>
                <c:pt idx="9341" formatCode="General">
                  <c:v>0</c:v>
                </c:pt>
                <c:pt idx="9342" formatCode="General">
                  <c:v>0</c:v>
                </c:pt>
                <c:pt idx="9343" formatCode="General">
                  <c:v>0</c:v>
                </c:pt>
                <c:pt idx="9344" formatCode="General">
                  <c:v>0</c:v>
                </c:pt>
                <c:pt idx="9345" formatCode="General">
                  <c:v>0</c:v>
                </c:pt>
                <c:pt idx="9346" formatCode="General">
                  <c:v>0</c:v>
                </c:pt>
                <c:pt idx="9347" formatCode="General">
                  <c:v>0</c:v>
                </c:pt>
                <c:pt idx="9348" formatCode="General">
                  <c:v>0</c:v>
                </c:pt>
                <c:pt idx="9349">
                  <c:v>4.4408921000000003E-16</c:v>
                </c:pt>
                <c:pt idx="9350">
                  <c:v>4.4408921000000003E-16</c:v>
                </c:pt>
                <c:pt idx="9351" formatCode="General">
                  <c:v>0</c:v>
                </c:pt>
                <c:pt idx="9352">
                  <c:v>4.4408921000000003E-16</c:v>
                </c:pt>
                <c:pt idx="9353">
                  <c:v>-4.4408921000000003E-16</c:v>
                </c:pt>
                <c:pt idx="9354" formatCode="General">
                  <c:v>0</c:v>
                </c:pt>
                <c:pt idx="9355">
                  <c:v>-4.4408921000000003E-16</c:v>
                </c:pt>
                <c:pt idx="9356" formatCode="General">
                  <c:v>0</c:v>
                </c:pt>
                <c:pt idx="9357" formatCode="General">
                  <c:v>0</c:v>
                </c:pt>
                <c:pt idx="9358" formatCode="General">
                  <c:v>0</c:v>
                </c:pt>
                <c:pt idx="9359" formatCode="General">
                  <c:v>0</c:v>
                </c:pt>
                <c:pt idx="9360">
                  <c:v>4.4408921000000003E-16</c:v>
                </c:pt>
                <c:pt idx="9361" formatCode="General">
                  <c:v>0</c:v>
                </c:pt>
                <c:pt idx="9362" formatCode="General">
                  <c:v>0</c:v>
                </c:pt>
                <c:pt idx="9363" formatCode="General">
                  <c:v>0</c:v>
                </c:pt>
                <c:pt idx="9364" formatCode="General">
                  <c:v>0</c:v>
                </c:pt>
                <c:pt idx="9365" formatCode="General">
                  <c:v>0</c:v>
                </c:pt>
                <c:pt idx="9366" formatCode="General">
                  <c:v>0</c:v>
                </c:pt>
                <c:pt idx="9367">
                  <c:v>4.4408921000000003E-16</c:v>
                </c:pt>
                <c:pt idx="9368" formatCode="General">
                  <c:v>0</c:v>
                </c:pt>
                <c:pt idx="9369" formatCode="General">
                  <c:v>0</c:v>
                </c:pt>
                <c:pt idx="9370">
                  <c:v>4.4408921000000003E-16</c:v>
                </c:pt>
                <c:pt idx="9371" formatCode="General">
                  <c:v>0</c:v>
                </c:pt>
                <c:pt idx="9372" formatCode="General">
                  <c:v>0</c:v>
                </c:pt>
                <c:pt idx="9373" formatCode="General">
                  <c:v>0</c:v>
                </c:pt>
                <c:pt idx="9374">
                  <c:v>4.4408921000000003E-16</c:v>
                </c:pt>
                <c:pt idx="9375" formatCode="General">
                  <c:v>0</c:v>
                </c:pt>
                <c:pt idx="9376">
                  <c:v>-4.4408921000000003E-16</c:v>
                </c:pt>
                <c:pt idx="9377" formatCode="General">
                  <c:v>0</c:v>
                </c:pt>
                <c:pt idx="9378">
                  <c:v>-4.4408921000000003E-16</c:v>
                </c:pt>
                <c:pt idx="9379" formatCode="General">
                  <c:v>0</c:v>
                </c:pt>
                <c:pt idx="9380" formatCode="General">
                  <c:v>0</c:v>
                </c:pt>
                <c:pt idx="9381" formatCode="General">
                  <c:v>0</c:v>
                </c:pt>
                <c:pt idx="9382">
                  <c:v>-4.4408921000000003E-16</c:v>
                </c:pt>
                <c:pt idx="9383">
                  <c:v>4.4408921000000003E-16</c:v>
                </c:pt>
                <c:pt idx="9384" formatCode="General">
                  <c:v>0</c:v>
                </c:pt>
                <c:pt idx="9385">
                  <c:v>-4.4408921000000003E-16</c:v>
                </c:pt>
                <c:pt idx="9386" formatCode="General">
                  <c:v>0</c:v>
                </c:pt>
                <c:pt idx="9387" formatCode="General">
                  <c:v>0</c:v>
                </c:pt>
                <c:pt idx="9388" formatCode="General">
                  <c:v>0</c:v>
                </c:pt>
                <c:pt idx="9389" formatCode="General">
                  <c:v>0</c:v>
                </c:pt>
                <c:pt idx="9390" formatCode="General">
                  <c:v>0</c:v>
                </c:pt>
                <c:pt idx="9391" formatCode="General">
                  <c:v>0</c:v>
                </c:pt>
                <c:pt idx="9392" formatCode="General">
                  <c:v>0</c:v>
                </c:pt>
                <c:pt idx="9393">
                  <c:v>-4.4408921000000003E-16</c:v>
                </c:pt>
                <c:pt idx="9394" formatCode="General">
                  <c:v>0</c:v>
                </c:pt>
                <c:pt idx="9395" formatCode="General">
                  <c:v>0</c:v>
                </c:pt>
                <c:pt idx="9396" formatCode="General">
                  <c:v>0</c:v>
                </c:pt>
                <c:pt idx="9397" formatCode="General">
                  <c:v>0</c:v>
                </c:pt>
                <c:pt idx="9398" formatCode="General">
                  <c:v>0</c:v>
                </c:pt>
                <c:pt idx="9399" formatCode="General">
                  <c:v>0</c:v>
                </c:pt>
                <c:pt idx="9400" formatCode="General">
                  <c:v>0</c:v>
                </c:pt>
                <c:pt idx="9401" formatCode="General">
                  <c:v>0</c:v>
                </c:pt>
                <c:pt idx="9402" formatCode="General">
                  <c:v>0</c:v>
                </c:pt>
                <c:pt idx="9403">
                  <c:v>-4.4408921000000003E-16</c:v>
                </c:pt>
                <c:pt idx="9404" formatCode="General">
                  <c:v>0</c:v>
                </c:pt>
                <c:pt idx="9405" formatCode="General">
                  <c:v>0</c:v>
                </c:pt>
                <c:pt idx="9406">
                  <c:v>-4.4408921000000003E-16</c:v>
                </c:pt>
                <c:pt idx="9407" formatCode="General">
                  <c:v>0</c:v>
                </c:pt>
                <c:pt idx="9408">
                  <c:v>4.4408921000000003E-16</c:v>
                </c:pt>
                <c:pt idx="9409" formatCode="General">
                  <c:v>0</c:v>
                </c:pt>
                <c:pt idx="9410" formatCode="General">
                  <c:v>0</c:v>
                </c:pt>
                <c:pt idx="9411">
                  <c:v>-4.4408921000000003E-16</c:v>
                </c:pt>
                <c:pt idx="9412" formatCode="General">
                  <c:v>0</c:v>
                </c:pt>
                <c:pt idx="9413" formatCode="General">
                  <c:v>0</c:v>
                </c:pt>
                <c:pt idx="9414" formatCode="General">
                  <c:v>0</c:v>
                </c:pt>
                <c:pt idx="9415" formatCode="General">
                  <c:v>0</c:v>
                </c:pt>
                <c:pt idx="9416" formatCode="General">
                  <c:v>0</c:v>
                </c:pt>
                <c:pt idx="9417" formatCode="General">
                  <c:v>0</c:v>
                </c:pt>
                <c:pt idx="9418" formatCode="General">
                  <c:v>0</c:v>
                </c:pt>
                <c:pt idx="9419">
                  <c:v>-4.4408921000000003E-16</c:v>
                </c:pt>
                <c:pt idx="9420" formatCode="General">
                  <c:v>0</c:v>
                </c:pt>
                <c:pt idx="9421" formatCode="General">
                  <c:v>0</c:v>
                </c:pt>
                <c:pt idx="9422" formatCode="General">
                  <c:v>0</c:v>
                </c:pt>
                <c:pt idx="9423" formatCode="General">
                  <c:v>0</c:v>
                </c:pt>
                <c:pt idx="9424">
                  <c:v>-4.4408921000000003E-16</c:v>
                </c:pt>
                <c:pt idx="9425" formatCode="General">
                  <c:v>0</c:v>
                </c:pt>
                <c:pt idx="9426">
                  <c:v>4.4408921000000003E-16</c:v>
                </c:pt>
                <c:pt idx="9427" formatCode="General">
                  <c:v>0</c:v>
                </c:pt>
                <c:pt idx="9428" formatCode="General">
                  <c:v>0</c:v>
                </c:pt>
                <c:pt idx="9429" formatCode="General">
                  <c:v>0</c:v>
                </c:pt>
                <c:pt idx="9430" formatCode="General">
                  <c:v>0</c:v>
                </c:pt>
                <c:pt idx="9431" formatCode="General">
                  <c:v>0</c:v>
                </c:pt>
                <c:pt idx="9432" formatCode="General">
                  <c:v>0</c:v>
                </c:pt>
                <c:pt idx="9433" formatCode="General">
                  <c:v>0</c:v>
                </c:pt>
                <c:pt idx="9434" formatCode="General">
                  <c:v>0</c:v>
                </c:pt>
                <c:pt idx="9435">
                  <c:v>4.4408921000000003E-16</c:v>
                </c:pt>
                <c:pt idx="9436" formatCode="General">
                  <c:v>0</c:v>
                </c:pt>
                <c:pt idx="9437" formatCode="General">
                  <c:v>0</c:v>
                </c:pt>
                <c:pt idx="9438" formatCode="General">
                  <c:v>0</c:v>
                </c:pt>
                <c:pt idx="9439" formatCode="General">
                  <c:v>0</c:v>
                </c:pt>
                <c:pt idx="9440">
                  <c:v>4.4408921000000003E-16</c:v>
                </c:pt>
                <c:pt idx="9441" formatCode="General">
                  <c:v>0</c:v>
                </c:pt>
                <c:pt idx="9442" formatCode="General">
                  <c:v>0</c:v>
                </c:pt>
                <c:pt idx="9443">
                  <c:v>4.4408921000000003E-16</c:v>
                </c:pt>
                <c:pt idx="9444" formatCode="General">
                  <c:v>0</c:v>
                </c:pt>
                <c:pt idx="9445" formatCode="General">
                  <c:v>0</c:v>
                </c:pt>
                <c:pt idx="9446">
                  <c:v>4.4408921000000003E-16</c:v>
                </c:pt>
                <c:pt idx="9447" formatCode="General">
                  <c:v>0</c:v>
                </c:pt>
                <c:pt idx="9448" formatCode="General">
                  <c:v>0</c:v>
                </c:pt>
                <c:pt idx="9449" formatCode="General">
                  <c:v>0</c:v>
                </c:pt>
                <c:pt idx="9450" formatCode="General">
                  <c:v>0</c:v>
                </c:pt>
                <c:pt idx="9451">
                  <c:v>4.4408921000000003E-16</c:v>
                </c:pt>
                <c:pt idx="9452" formatCode="General">
                  <c:v>0</c:v>
                </c:pt>
                <c:pt idx="9453" formatCode="General">
                  <c:v>0</c:v>
                </c:pt>
                <c:pt idx="9454" formatCode="General">
                  <c:v>0</c:v>
                </c:pt>
                <c:pt idx="9455" formatCode="General">
                  <c:v>0</c:v>
                </c:pt>
                <c:pt idx="9456" formatCode="General">
                  <c:v>0</c:v>
                </c:pt>
                <c:pt idx="9457" formatCode="General">
                  <c:v>0</c:v>
                </c:pt>
                <c:pt idx="9458" formatCode="General">
                  <c:v>0</c:v>
                </c:pt>
                <c:pt idx="9459">
                  <c:v>-4.4408921000000003E-16</c:v>
                </c:pt>
                <c:pt idx="9460" formatCode="General">
                  <c:v>0</c:v>
                </c:pt>
                <c:pt idx="9461" formatCode="General">
                  <c:v>0</c:v>
                </c:pt>
                <c:pt idx="9462" formatCode="General">
                  <c:v>0</c:v>
                </c:pt>
                <c:pt idx="9463" formatCode="General">
                  <c:v>0</c:v>
                </c:pt>
                <c:pt idx="9464" formatCode="General">
                  <c:v>0</c:v>
                </c:pt>
                <c:pt idx="9465" formatCode="General">
                  <c:v>0</c:v>
                </c:pt>
                <c:pt idx="9466" formatCode="General">
                  <c:v>0</c:v>
                </c:pt>
                <c:pt idx="9467" formatCode="General">
                  <c:v>0</c:v>
                </c:pt>
                <c:pt idx="9468" formatCode="General">
                  <c:v>0</c:v>
                </c:pt>
                <c:pt idx="9469" formatCode="General">
                  <c:v>0</c:v>
                </c:pt>
                <c:pt idx="9470" formatCode="General">
                  <c:v>0</c:v>
                </c:pt>
                <c:pt idx="9471">
                  <c:v>4.4408921000000003E-16</c:v>
                </c:pt>
                <c:pt idx="9472" formatCode="General">
                  <c:v>0</c:v>
                </c:pt>
                <c:pt idx="9473" formatCode="General">
                  <c:v>0</c:v>
                </c:pt>
                <c:pt idx="9474" formatCode="General">
                  <c:v>0</c:v>
                </c:pt>
                <c:pt idx="9475" formatCode="General">
                  <c:v>0</c:v>
                </c:pt>
                <c:pt idx="9476" formatCode="General">
                  <c:v>0</c:v>
                </c:pt>
                <c:pt idx="9477">
                  <c:v>4.4408921000000003E-16</c:v>
                </c:pt>
                <c:pt idx="9478" formatCode="General">
                  <c:v>0</c:v>
                </c:pt>
                <c:pt idx="9479" formatCode="General">
                  <c:v>0</c:v>
                </c:pt>
                <c:pt idx="9480" formatCode="General">
                  <c:v>0</c:v>
                </c:pt>
                <c:pt idx="9481" formatCode="General">
                  <c:v>0</c:v>
                </c:pt>
                <c:pt idx="9482" formatCode="General">
                  <c:v>0</c:v>
                </c:pt>
                <c:pt idx="9483" formatCode="General">
                  <c:v>0</c:v>
                </c:pt>
                <c:pt idx="9484">
                  <c:v>-4.4408921000000003E-16</c:v>
                </c:pt>
                <c:pt idx="9485" formatCode="General">
                  <c:v>0</c:v>
                </c:pt>
                <c:pt idx="9486" formatCode="General">
                  <c:v>0</c:v>
                </c:pt>
                <c:pt idx="9487" formatCode="General">
                  <c:v>0</c:v>
                </c:pt>
                <c:pt idx="9488" formatCode="General">
                  <c:v>0</c:v>
                </c:pt>
                <c:pt idx="9489" formatCode="General">
                  <c:v>0</c:v>
                </c:pt>
                <c:pt idx="9490" formatCode="General">
                  <c:v>0</c:v>
                </c:pt>
                <c:pt idx="9491" formatCode="General">
                  <c:v>0</c:v>
                </c:pt>
                <c:pt idx="9492">
                  <c:v>-4.4408921000000003E-16</c:v>
                </c:pt>
                <c:pt idx="9493" formatCode="General">
                  <c:v>0</c:v>
                </c:pt>
                <c:pt idx="9494" formatCode="General">
                  <c:v>0</c:v>
                </c:pt>
                <c:pt idx="9495" formatCode="General">
                  <c:v>0</c:v>
                </c:pt>
                <c:pt idx="9496" formatCode="General">
                  <c:v>0</c:v>
                </c:pt>
                <c:pt idx="9497">
                  <c:v>4.4408921000000003E-16</c:v>
                </c:pt>
                <c:pt idx="9498">
                  <c:v>-8.8817842000000006E-16</c:v>
                </c:pt>
                <c:pt idx="9499" formatCode="General">
                  <c:v>0</c:v>
                </c:pt>
                <c:pt idx="9500">
                  <c:v>-8.8817842000000006E-16</c:v>
                </c:pt>
                <c:pt idx="9501" formatCode="General">
                  <c:v>0</c:v>
                </c:pt>
                <c:pt idx="9502">
                  <c:v>-4.4408921000000003E-16</c:v>
                </c:pt>
                <c:pt idx="9503">
                  <c:v>-4.4408921000000003E-16</c:v>
                </c:pt>
                <c:pt idx="9504" formatCode="General">
                  <c:v>0</c:v>
                </c:pt>
                <c:pt idx="9505">
                  <c:v>4.4408921000000003E-16</c:v>
                </c:pt>
                <c:pt idx="9506" formatCode="General">
                  <c:v>0</c:v>
                </c:pt>
                <c:pt idx="9507" formatCode="General">
                  <c:v>0</c:v>
                </c:pt>
                <c:pt idx="9508">
                  <c:v>-4.4408921000000003E-16</c:v>
                </c:pt>
                <c:pt idx="9509">
                  <c:v>-4.4408921000000003E-16</c:v>
                </c:pt>
                <c:pt idx="9510" formatCode="General">
                  <c:v>0</c:v>
                </c:pt>
                <c:pt idx="9511" formatCode="General">
                  <c:v>0</c:v>
                </c:pt>
                <c:pt idx="9512" formatCode="General">
                  <c:v>0</c:v>
                </c:pt>
                <c:pt idx="9513" formatCode="General">
                  <c:v>0</c:v>
                </c:pt>
                <c:pt idx="9514" formatCode="General">
                  <c:v>0</c:v>
                </c:pt>
                <c:pt idx="9515">
                  <c:v>4.4408921000000003E-16</c:v>
                </c:pt>
                <c:pt idx="9516">
                  <c:v>-4.4408921000000003E-16</c:v>
                </c:pt>
                <c:pt idx="9517" formatCode="General">
                  <c:v>0</c:v>
                </c:pt>
                <c:pt idx="9518" formatCode="General">
                  <c:v>0</c:v>
                </c:pt>
                <c:pt idx="9519" formatCode="General">
                  <c:v>0</c:v>
                </c:pt>
                <c:pt idx="9520" formatCode="General">
                  <c:v>0</c:v>
                </c:pt>
                <c:pt idx="9521" formatCode="General">
                  <c:v>0</c:v>
                </c:pt>
                <c:pt idx="9522" formatCode="General">
                  <c:v>0</c:v>
                </c:pt>
                <c:pt idx="9523" formatCode="General">
                  <c:v>0</c:v>
                </c:pt>
                <c:pt idx="9524" formatCode="General">
                  <c:v>0</c:v>
                </c:pt>
                <c:pt idx="9525" formatCode="General">
                  <c:v>0</c:v>
                </c:pt>
                <c:pt idx="9526" formatCode="General">
                  <c:v>0</c:v>
                </c:pt>
                <c:pt idx="9527" formatCode="General">
                  <c:v>0</c:v>
                </c:pt>
                <c:pt idx="9528">
                  <c:v>-4.4408921000000003E-16</c:v>
                </c:pt>
                <c:pt idx="9529">
                  <c:v>4.4408921000000003E-16</c:v>
                </c:pt>
                <c:pt idx="9530">
                  <c:v>-4.4408921000000003E-16</c:v>
                </c:pt>
                <c:pt idx="9531" formatCode="General">
                  <c:v>0</c:v>
                </c:pt>
                <c:pt idx="9532" formatCode="General">
                  <c:v>0</c:v>
                </c:pt>
                <c:pt idx="9533" formatCode="General">
                  <c:v>0</c:v>
                </c:pt>
                <c:pt idx="9534" formatCode="General">
                  <c:v>0</c:v>
                </c:pt>
                <c:pt idx="9535" formatCode="General">
                  <c:v>0</c:v>
                </c:pt>
                <c:pt idx="9536" formatCode="General">
                  <c:v>0</c:v>
                </c:pt>
                <c:pt idx="9537" formatCode="General">
                  <c:v>0</c:v>
                </c:pt>
                <c:pt idx="9538">
                  <c:v>4.4408921000000003E-16</c:v>
                </c:pt>
                <c:pt idx="9539" formatCode="General">
                  <c:v>0</c:v>
                </c:pt>
                <c:pt idx="9540">
                  <c:v>-4.4408921000000003E-16</c:v>
                </c:pt>
                <c:pt idx="9541" formatCode="General">
                  <c:v>0</c:v>
                </c:pt>
                <c:pt idx="9542">
                  <c:v>4.4408921000000003E-16</c:v>
                </c:pt>
                <c:pt idx="9543" formatCode="General">
                  <c:v>0</c:v>
                </c:pt>
                <c:pt idx="9544" formatCode="General">
                  <c:v>0</c:v>
                </c:pt>
                <c:pt idx="9545" formatCode="General">
                  <c:v>0</c:v>
                </c:pt>
                <c:pt idx="9546">
                  <c:v>-4.4408921000000003E-16</c:v>
                </c:pt>
                <c:pt idx="9547" formatCode="General">
                  <c:v>0</c:v>
                </c:pt>
                <c:pt idx="9548">
                  <c:v>4.4408921000000003E-16</c:v>
                </c:pt>
                <c:pt idx="9549" formatCode="General">
                  <c:v>0</c:v>
                </c:pt>
                <c:pt idx="9550" formatCode="General">
                  <c:v>0</c:v>
                </c:pt>
                <c:pt idx="9551" formatCode="General">
                  <c:v>0</c:v>
                </c:pt>
                <c:pt idx="9552" formatCode="General">
                  <c:v>0</c:v>
                </c:pt>
                <c:pt idx="9553" formatCode="General">
                  <c:v>0</c:v>
                </c:pt>
                <c:pt idx="9554" formatCode="General">
                  <c:v>0</c:v>
                </c:pt>
                <c:pt idx="9555" formatCode="General">
                  <c:v>0</c:v>
                </c:pt>
                <c:pt idx="9556" formatCode="General">
                  <c:v>0</c:v>
                </c:pt>
                <c:pt idx="9557" formatCode="General">
                  <c:v>0</c:v>
                </c:pt>
                <c:pt idx="9558" formatCode="General">
                  <c:v>0</c:v>
                </c:pt>
                <c:pt idx="9559">
                  <c:v>4.4408921000000003E-16</c:v>
                </c:pt>
                <c:pt idx="9560">
                  <c:v>-4.4408921000000003E-16</c:v>
                </c:pt>
                <c:pt idx="9561" formatCode="General">
                  <c:v>0</c:v>
                </c:pt>
                <c:pt idx="9562" formatCode="General">
                  <c:v>0</c:v>
                </c:pt>
                <c:pt idx="9563" formatCode="General">
                  <c:v>0</c:v>
                </c:pt>
                <c:pt idx="9564" formatCode="General">
                  <c:v>0</c:v>
                </c:pt>
                <c:pt idx="9565" formatCode="General">
                  <c:v>0</c:v>
                </c:pt>
                <c:pt idx="9566" formatCode="General">
                  <c:v>0</c:v>
                </c:pt>
                <c:pt idx="9567" formatCode="General">
                  <c:v>0</c:v>
                </c:pt>
                <c:pt idx="9568">
                  <c:v>4.4408921000000003E-16</c:v>
                </c:pt>
                <c:pt idx="9569" formatCode="General">
                  <c:v>0</c:v>
                </c:pt>
                <c:pt idx="9570" formatCode="General">
                  <c:v>0</c:v>
                </c:pt>
                <c:pt idx="9571" formatCode="General">
                  <c:v>0</c:v>
                </c:pt>
                <c:pt idx="9572" formatCode="General">
                  <c:v>0</c:v>
                </c:pt>
                <c:pt idx="9573" formatCode="General">
                  <c:v>0</c:v>
                </c:pt>
                <c:pt idx="9574">
                  <c:v>4.4408921000000003E-16</c:v>
                </c:pt>
                <c:pt idx="9575" formatCode="General">
                  <c:v>0</c:v>
                </c:pt>
                <c:pt idx="9576" formatCode="General">
                  <c:v>0</c:v>
                </c:pt>
                <c:pt idx="9577" formatCode="General">
                  <c:v>0</c:v>
                </c:pt>
                <c:pt idx="9578" formatCode="General">
                  <c:v>0</c:v>
                </c:pt>
                <c:pt idx="9579" formatCode="General">
                  <c:v>0</c:v>
                </c:pt>
                <c:pt idx="9580" formatCode="General">
                  <c:v>0</c:v>
                </c:pt>
                <c:pt idx="9581" formatCode="General">
                  <c:v>0</c:v>
                </c:pt>
                <c:pt idx="9582" formatCode="General">
                  <c:v>0</c:v>
                </c:pt>
                <c:pt idx="9583">
                  <c:v>-4.4408921000000003E-16</c:v>
                </c:pt>
                <c:pt idx="9584" formatCode="General">
                  <c:v>0</c:v>
                </c:pt>
                <c:pt idx="9585">
                  <c:v>4.4408921000000003E-16</c:v>
                </c:pt>
                <c:pt idx="9586">
                  <c:v>4.4408921000000003E-16</c:v>
                </c:pt>
                <c:pt idx="9587">
                  <c:v>4.4408921000000003E-16</c:v>
                </c:pt>
                <c:pt idx="9588">
                  <c:v>4.4408921000000003E-16</c:v>
                </c:pt>
                <c:pt idx="9589" formatCode="General">
                  <c:v>0</c:v>
                </c:pt>
                <c:pt idx="9590" formatCode="General">
                  <c:v>0</c:v>
                </c:pt>
                <c:pt idx="9591" formatCode="General">
                  <c:v>0</c:v>
                </c:pt>
                <c:pt idx="9592" formatCode="General">
                  <c:v>0</c:v>
                </c:pt>
                <c:pt idx="9593" formatCode="General">
                  <c:v>0</c:v>
                </c:pt>
                <c:pt idx="9594" formatCode="General">
                  <c:v>0</c:v>
                </c:pt>
                <c:pt idx="9595" formatCode="General">
                  <c:v>0</c:v>
                </c:pt>
                <c:pt idx="9596">
                  <c:v>-4.4408921000000003E-16</c:v>
                </c:pt>
                <c:pt idx="9597" formatCode="General">
                  <c:v>0</c:v>
                </c:pt>
                <c:pt idx="9598" formatCode="General">
                  <c:v>0</c:v>
                </c:pt>
                <c:pt idx="9599">
                  <c:v>-4.4408921000000003E-16</c:v>
                </c:pt>
                <c:pt idx="9600" formatCode="General">
                  <c:v>0</c:v>
                </c:pt>
                <c:pt idx="9601" formatCode="General">
                  <c:v>0</c:v>
                </c:pt>
                <c:pt idx="9602" formatCode="General">
                  <c:v>0</c:v>
                </c:pt>
                <c:pt idx="9603">
                  <c:v>-4.4408921000000003E-16</c:v>
                </c:pt>
                <c:pt idx="9604" formatCode="General">
                  <c:v>0</c:v>
                </c:pt>
                <c:pt idx="9605" formatCode="General">
                  <c:v>0</c:v>
                </c:pt>
                <c:pt idx="9606">
                  <c:v>4.4408921000000003E-16</c:v>
                </c:pt>
                <c:pt idx="9607">
                  <c:v>4.4408921000000003E-16</c:v>
                </c:pt>
                <c:pt idx="9608" formatCode="General">
                  <c:v>0</c:v>
                </c:pt>
                <c:pt idx="9609">
                  <c:v>-4.4408921000000003E-16</c:v>
                </c:pt>
                <c:pt idx="9610" formatCode="General">
                  <c:v>0</c:v>
                </c:pt>
                <c:pt idx="9611" formatCode="General">
                  <c:v>0</c:v>
                </c:pt>
                <c:pt idx="9612" formatCode="General">
                  <c:v>0</c:v>
                </c:pt>
                <c:pt idx="9613" formatCode="General">
                  <c:v>0</c:v>
                </c:pt>
                <c:pt idx="9614" formatCode="General">
                  <c:v>0</c:v>
                </c:pt>
                <c:pt idx="9615" formatCode="General">
                  <c:v>0</c:v>
                </c:pt>
                <c:pt idx="9616" formatCode="General">
                  <c:v>0</c:v>
                </c:pt>
                <c:pt idx="9617" formatCode="General">
                  <c:v>0</c:v>
                </c:pt>
                <c:pt idx="9618" formatCode="General">
                  <c:v>0</c:v>
                </c:pt>
                <c:pt idx="9619" formatCode="General">
                  <c:v>0</c:v>
                </c:pt>
                <c:pt idx="9620" formatCode="General">
                  <c:v>0</c:v>
                </c:pt>
                <c:pt idx="9621" formatCode="General">
                  <c:v>0</c:v>
                </c:pt>
                <c:pt idx="9622" formatCode="General">
                  <c:v>0</c:v>
                </c:pt>
                <c:pt idx="9623" formatCode="General">
                  <c:v>0</c:v>
                </c:pt>
                <c:pt idx="9624" formatCode="General">
                  <c:v>0</c:v>
                </c:pt>
                <c:pt idx="9625" formatCode="General">
                  <c:v>0</c:v>
                </c:pt>
                <c:pt idx="9626" formatCode="General">
                  <c:v>0</c:v>
                </c:pt>
                <c:pt idx="9627" formatCode="General">
                  <c:v>0</c:v>
                </c:pt>
                <c:pt idx="9628">
                  <c:v>-4.4408921000000003E-16</c:v>
                </c:pt>
                <c:pt idx="9629" formatCode="General">
                  <c:v>0</c:v>
                </c:pt>
                <c:pt idx="9630" formatCode="General">
                  <c:v>0</c:v>
                </c:pt>
                <c:pt idx="9631" formatCode="General">
                  <c:v>0</c:v>
                </c:pt>
                <c:pt idx="9632" formatCode="General">
                  <c:v>0</c:v>
                </c:pt>
                <c:pt idx="9633" formatCode="General">
                  <c:v>0</c:v>
                </c:pt>
                <c:pt idx="9634" formatCode="General">
                  <c:v>0</c:v>
                </c:pt>
                <c:pt idx="9635" formatCode="General">
                  <c:v>0</c:v>
                </c:pt>
                <c:pt idx="9636" formatCode="General">
                  <c:v>0</c:v>
                </c:pt>
                <c:pt idx="9637" formatCode="General">
                  <c:v>0</c:v>
                </c:pt>
                <c:pt idx="9638" formatCode="General">
                  <c:v>0</c:v>
                </c:pt>
                <c:pt idx="9639" formatCode="General">
                  <c:v>0</c:v>
                </c:pt>
                <c:pt idx="9640" formatCode="General">
                  <c:v>0</c:v>
                </c:pt>
                <c:pt idx="9641" formatCode="General">
                  <c:v>0</c:v>
                </c:pt>
                <c:pt idx="9642">
                  <c:v>4.4408921000000003E-16</c:v>
                </c:pt>
                <c:pt idx="9643" formatCode="General">
                  <c:v>0</c:v>
                </c:pt>
                <c:pt idx="9644" formatCode="General">
                  <c:v>0</c:v>
                </c:pt>
                <c:pt idx="9645" formatCode="General">
                  <c:v>0</c:v>
                </c:pt>
                <c:pt idx="9646" formatCode="General">
                  <c:v>0</c:v>
                </c:pt>
                <c:pt idx="9647" formatCode="General">
                  <c:v>0</c:v>
                </c:pt>
                <c:pt idx="9648" formatCode="General">
                  <c:v>0</c:v>
                </c:pt>
                <c:pt idx="9649" formatCode="General">
                  <c:v>0</c:v>
                </c:pt>
                <c:pt idx="9650" formatCode="General">
                  <c:v>0</c:v>
                </c:pt>
                <c:pt idx="9651" formatCode="General">
                  <c:v>0</c:v>
                </c:pt>
                <c:pt idx="9652" formatCode="General">
                  <c:v>0</c:v>
                </c:pt>
                <c:pt idx="9653" formatCode="General">
                  <c:v>0</c:v>
                </c:pt>
                <c:pt idx="9654" formatCode="General">
                  <c:v>0</c:v>
                </c:pt>
                <c:pt idx="9655" formatCode="General">
                  <c:v>0</c:v>
                </c:pt>
                <c:pt idx="9656" formatCode="General">
                  <c:v>0</c:v>
                </c:pt>
                <c:pt idx="9657" formatCode="General">
                  <c:v>0</c:v>
                </c:pt>
                <c:pt idx="9658">
                  <c:v>-4.4408921000000003E-16</c:v>
                </c:pt>
                <c:pt idx="9659">
                  <c:v>-4.4408921000000003E-16</c:v>
                </c:pt>
                <c:pt idx="9660" formatCode="General">
                  <c:v>0</c:v>
                </c:pt>
                <c:pt idx="9661" formatCode="General">
                  <c:v>0</c:v>
                </c:pt>
                <c:pt idx="9662" formatCode="General">
                  <c:v>0</c:v>
                </c:pt>
                <c:pt idx="9663" formatCode="General">
                  <c:v>0</c:v>
                </c:pt>
                <c:pt idx="9664" formatCode="General">
                  <c:v>0</c:v>
                </c:pt>
                <c:pt idx="9665">
                  <c:v>-4.4408921000000003E-16</c:v>
                </c:pt>
                <c:pt idx="9666" formatCode="General">
                  <c:v>0</c:v>
                </c:pt>
                <c:pt idx="9667" formatCode="General">
                  <c:v>0</c:v>
                </c:pt>
                <c:pt idx="9668" formatCode="General">
                  <c:v>0</c:v>
                </c:pt>
                <c:pt idx="9669" formatCode="General">
                  <c:v>0</c:v>
                </c:pt>
                <c:pt idx="9670" formatCode="General">
                  <c:v>0</c:v>
                </c:pt>
                <c:pt idx="9671" formatCode="General">
                  <c:v>0</c:v>
                </c:pt>
                <c:pt idx="9672" formatCode="General">
                  <c:v>0</c:v>
                </c:pt>
                <c:pt idx="9673" formatCode="General">
                  <c:v>0</c:v>
                </c:pt>
                <c:pt idx="9674" formatCode="General">
                  <c:v>0</c:v>
                </c:pt>
                <c:pt idx="9675" formatCode="General">
                  <c:v>0</c:v>
                </c:pt>
                <c:pt idx="9676">
                  <c:v>4.4408921000000003E-16</c:v>
                </c:pt>
                <c:pt idx="9677" formatCode="General">
                  <c:v>0</c:v>
                </c:pt>
                <c:pt idx="9678" formatCode="General">
                  <c:v>0</c:v>
                </c:pt>
                <c:pt idx="9679" formatCode="General">
                  <c:v>0</c:v>
                </c:pt>
                <c:pt idx="9680" formatCode="General">
                  <c:v>0</c:v>
                </c:pt>
                <c:pt idx="9681" formatCode="General">
                  <c:v>0</c:v>
                </c:pt>
                <c:pt idx="9682" formatCode="General">
                  <c:v>0</c:v>
                </c:pt>
                <c:pt idx="9683" formatCode="General">
                  <c:v>0</c:v>
                </c:pt>
                <c:pt idx="9684" formatCode="General">
                  <c:v>0</c:v>
                </c:pt>
                <c:pt idx="9685" formatCode="General">
                  <c:v>0</c:v>
                </c:pt>
                <c:pt idx="9686" formatCode="General">
                  <c:v>0</c:v>
                </c:pt>
                <c:pt idx="9687" formatCode="General">
                  <c:v>0</c:v>
                </c:pt>
                <c:pt idx="9688" formatCode="General">
                  <c:v>0</c:v>
                </c:pt>
                <c:pt idx="9689" formatCode="General">
                  <c:v>0</c:v>
                </c:pt>
                <c:pt idx="9690" formatCode="General">
                  <c:v>0</c:v>
                </c:pt>
                <c:pt idx="9691" formatCode="General">
                  <c:v>0</c:v>
                </c:pt>
                <c:pt idx="9692" formatCode="General">
                  <c:v>0</c:v>
                </c:pt>
                <c:pt idx="9693" formatCode="General">
                  <c:v>0</c:v>
                </c:pt>
                <c:pt idx="9694" formatCode="General">
                  <c:v>0</c:v>
                </c:pt>
                <c:pt idx="9695">
                  <c:v>4.4408921000000003E-16</c:v>
                </c:pt>
                <c:pt idx="9696" formatCode="General">
                  <c:v>0</c:v>
                </c:pt>
                <c:pt idx="9697" formatCode="General">
                  <c:v>0</c:v>
                </c:pt>
                <c:pt idx="9698">
                  <c:v>-4.4408921000000003E-16</c:v>
                </c:pt>
                <c:pt idx="9699">
                  <c:v>4.4408921000000003E-16</c:v>
                </c:pt>
                <c:pt idx="9700" formatCode="General">
                  <c:v>0</c:v>
                </c:pt>
                <c:pt idx="9701" formatCode="General">
                  <c:v>0</c:v>
                </c:pt>
                <c:pt idx="9702" formatCode="General">
                  <c:v>0</c:v>
                </c:pt>
                <c:pt idx="9703">
                  <c:v>-4.4408921000000003E-16</c:v>
                </c:pt>
                <c:pt idx="9704" formatCode="General">
                  <c:v>0</c:v>
                </c:pt>
                <c:pt idx="9705" formatCode="General">
                  <c:v>0</c:v>
                </c:pt>
                <c:pt idx="9706" formatCode="General">
                  <c:v>0</c:v>
                </c:pt>
                <c:pt idx="9707" formatCode="General">
                  <c:v>0</c:v>
                </c:pt>
                <c:pt idx="9708" formatCode="General">
                  <c:v>0</c:v>
                </c:pt>
                <c:pt idx="9709" formatCode="General">
                  <c:v>0</c:v>
                </c:pt>
                <c:pt idx="9710" formatCode="General">
                  <c:v>0</c:v>
                </c:pt>
                <c:pt idx="9711" formatCode="General">
                  <c:v>0</c:v>
                </c:pt>
                <c:pt idx="9712" formatCode="General">
                  <c:v>0</c:v>
                </c:pt>
                <c:pt idx="9713">
                  <c:v>-4.4408921000000003E-16</c:v>
                </c:pt>
                <c:pt idx="9714" formatCode="General">
                  <c:v>0</c:v>
                </c:pt>
                <c:pt idx="9715" formatCode="General">
                  <c:v>0</c:v>
                </c:pt>
                <c:pt idx="9716" formatCode="General">
                  <c:v>0</c:v>
                </c:pt>
                <c:pt idx="9717" formatCode="General">
                  <c:v>0</c:v>
                </c:pt>
                <c:pt idx="9718" formatCode="General">
                  <c:v>0</c:v>
                </c:pt>
                <c:pt idx="9719" formatCode="General">
                  <c:v>0</c:v>
                </c:pt>
                <c:pt idx="9720">
                  <c:v>4.4408921000000003E-16</c:v>
                </c:pt>
                <c:pt idx="9721" formatCode="General">
                  <c:v>0</c:v>
                </c:pt>
                <c:pt idx="9722" formatCode="General">
                  <c:v>0</c:v>
                </c:pt>
                <c:pt idx="9723">
                  <c:v>-4.4408921000000003E-16</c:v>
                </c:pt>
                <c:pt idx="9724" formatCode="General">
                  <c:v>0</c:v>
                </c:pt>
                <c:pt idx="9725">
                  <c:v>4.4408921000000003E-16</c:v>
                </c:pt>
                <c:pt idx="9726">
                  <c:v>-4.4408921000000003E-16</c:v>
                </c:pt>
                <c:pt idx="9727">
                  <c:v>-4.4408921000000003E-16</c:v>
                </c:pt>
                <c:pt idx="9728" formatCode="General">
                  <c:v>0</c:v>
                </c:pt>
                <c:pt idx="9729" formatCode="General">
                  <c:v>0</c:v>
                </c:pt>
                <c:pt idx="9730" formatCode="General">
                  <c:v>0</c:v>
                </c:pt>
                <c:pt idx="9731" formatCode="General">
                  <c:v>0</c:v>
                </c:pt>
                <c:pt idx="9732" formatCode="General">
                  <c:v>0</c:v>
                </c:pt>
                <c:pt idx="9733" formatCode="General">
                  <c:v>0</c:v>
                </c:pt>
                <c:pt idx="9734" formatCode="General">
                  <c:v>0</c:v>
                </c:pt>
                <c:pt idx="9735" formatCode="General">
                  <c:v>0</c:v>
                </c:pt>
                <c:pt idx="9736" formatCode="General">
                  <c:v>0</c:v>
                </c:pt>
                <c:pt idx="9737" formatCode="General">
                  <c:v>0</c:v>
                </c:pt>
                <c:pt idx="9738" formatCode="General">
                  <c:v>0</c:v>
                </c:pt>
                <c:pt idx="9739" formatCode="General">
                  <c:v>0</c:v>
                </c:pt>
                <c:pt idx="9740" formatCode="General">
                  <c:v>0</c:v>
                </c:pt>
                <c:pt idx="9741" formatCode="General">
                  <c:v>0</c:v>
                </c:pt>
                <c:pt idx="9742" formatCode="General">
                  <c:v>0</c:v>
                </c:pt>
                <c:pt idx="9743" formatCode="General">
                  <c:v>0</c:v>
                </c:pt>
                <c:pt idx="9744" formatCode="General">
                  <c:v>0</c:v>
                </c:pt>
                <c:pt idx="9745" formatCode="General">
                  <c:v>0</c:v>
                </c:pt>
                <c:pt idx="9746" formatCode="General">
                  <c:v>0</c:v>
                </c:pt>
                <c:pt idx="9747" formatCode="General">
                  <c:v>0</c:v>
                </c:pt>
                <c:pt idx="9748" formatCode="General">
                  <c:v>0</c:v>
                </c:pt>
                <c:pt idx="9749" formatCode="General">
                  <c:v>0</c:v>
                </c:pt>
                <c:pt idx="9750" formatCode="General">
                  <c:v>0</c:v>
                </c:pt>
                <c:pt idx="9751" formatCode="General">
                  <c:v>0</c:v>
                </c:pt>
                <c:pt idx="9752" formatCode="General">
                  <c:v>0</c:v>
                </c:pt>
                <c:pt idx="9753" formatCode="General">
                  <c:v>0</c:v>
                </c:pt>
                <c:pt idx="9754">
                  <c:v>4.4408921000000003E-16</c:v>
                </c:pt>
                <c:pt idx="9755" formatCode="General">
                  <c:v>0</c:v>
                </c:pt>
                <c:pt idx="9756" formatCode="General">
                  <c:v>0</c:v>
                </c:pt>
                <c:pt idx="9757" formatCode="General">
                  <c:v>0</c:v>
                </c:pt>
                <c:pt idx="9758" formatCode="General">
                  <c:v>0</c:v>
                </c:pt>
                <c:pt idx="9759" formatCode="General">
                  <c:v>0</c:v>
                </c:pt>
                <c:pt idx="9760" formatCode="General">
                  <c:v>0</c:v>
                </c:pt>
                <c:pt idx="9761">
                  <c:v>4.4408921000000003E-16</c:v>
                </c:pt>
                <c:pt idx="9762" formatCode="General">
                  <c:v>0</c:v>
                </c:pt>
                <c:pt idx="9763">
                  <c:v>-4.4408921000000003E-16</c:v>
                </c:pt>
                <c:pt idx="9764" formatCode="General">
                  <c:v>0</c:v>
                </c:pt>
                <c:pt idx="9765" formatCode="General">
                  <c:v>0</c:v>
                </c:pt>
                <c:pt idx="9766" formatCode="General">
                  <c:v>0</c:v>
                </c:pt>
                <c:pt idx="9767" formatCode="General">
                  <c:v>0</c:v>
                </c:pt>
                <c:pt idx="9768" formatCode="General">
                  <c:v>0</c:v>
                </c:pt>
                <c:pt idx="9769" formatCode="General">
                  <c:v>0</c:v>
                </c:pt>
                <c:pt idx="9770" formatCode="General">
                  <c:v>0</c:v>
                </c:pt>
                <c:pt idx="9771">
                  <c:v>-4.4408921000000003E-16</c:v>
                </c:pt>
                <c:pt idx="9772" formatCode="General">
                  <c:v>0</c:v>
                </c:pt>
                <c:pt idx="9773" formatCode="General">
                  <c:v>0</c:v>
                </c:pt>
                <c:pt idx="9774" formatCode="General">
                  <c:v>0</c:v>
                </c:pt>
                <c:pt idx="9775" formatCode="General">
                  <c:v>0</c:v>
                </c:pt>
                <c:pt idx="9776" formatCode="General">
                  <c:v>0</c:v>
                </c:pt>
                <c:pt idx="9777" formatCode="General">
                  <c:v>0</c:v>
                </c:pt>
                <c:pt idx="9778" formatCode="General">
                  <c:v>0</c:v>
                </c:pt>
                <c:pt idx="9779" formatCode="General">
                  <c:v>0</c:v>
                </c:pt>
                <c:pt idx="9780" formatCode="General">
                  <c:v>0</c:v>
                </c:pt>
                <c:pt idx="9781" formatCode="General">
                  <c:v>0</c:v>
                </c:pt>
                <c:pt idx="9782" formatCode="General">
                  <c:v>0</c:v>
                </c:pt>
                <c:pt idx="9783" formatCode="General">
                  <c:v>0</c:v>
                </c:pt>
                <c:pt idx="9784" formatCode="General">
                  <c:v>0</c:v>
                </c:pt>
                <c:pt idx="9785" formatCode="General">
                  <c:v>0</c:v>
                </c:pt>
                <c:pt idx="9786" formatCode="General">
                  <c:v>0</c:v>
                </c:pt>
                <c:pt idx="9787" formatCode="General">
                  <c:v>0</c:v>
                </c:pt>
                <c:pt idx="9788" formatCode="General">
                  <c:v>0</c:v>
                </c:pt>
                <c:pt idx="9789" formatCode="General">
                  <c:v>0</c:v>
                </c:pt>
                <c:pt idx="9790" formatCode="General">
                  <c:v>0</c:v>
                </c:pt>
                <c:pt idx="9791" formatCode="General">
                  <c:v>0</c:v>
                </c:pt>
                <c:pt idx="9792" formatCode="General">
                  <c:v>0</c:v>
                </c:pt>
                <c:pt idx="9793">
                  <c:v>4.4408921000000003E-16</c:v>
                </c:pt>
                <c:pt idx="9794" formatCode="General">
                  <c:v>0</c:v>
                </c:pt>
                <c:pt idx="9795" formatCode="General">
                  <c:v>0</c:v>
                </c:pt>
                <c:pt idx="9796" formatCode="General">
                  <c:v>0</c:v>
                </c:pt>
                <c:pt idx="9797" formatCode="General">
                  <c:v>0</c:v>
                </c:pt>
                <c:pt idx="9798">
                  <c:v>-4.4408921000000003E-16</c:v>
                </c:pt>
                <c:pt idx="9799">
                  <c:v>4.4408921000000003E-16</c:v>
                </c:pt>
                <c:pt idx="9800" formatCode="General">
                  <c:v>0</c:v>
                </c:pt>
                <c:pt idx="9801" formatCode="General">
                  <c:v>0</c:v>
                </c:pt>
                <c:pt idx="9802" formatCode="General">
                  <c:v>0</c:v>
                </c:pt>
                <c:pt idx="9803" formatCode="General">
                  <c:v>0</c:v>
                </c:pt>
                <c:pt idx="9804" formatCode="General">
                  <c:v>0</c:v>
                </c:pt>
                <c:pt idx="9805" formatCode="General">
                  <c:v>0</c:v>
                </c:pt>
                <c:pt idx="9806" formatCode="General">
                  <c:v>0</c:v>
                </c:pt>
                <c:pt idx="9807" formatCode="General">
                  <c:v>0</c:v>
                </c:pt>
                <c:pt idx="9808" formatCode="General">
                  <c:v>0</c:v>
                </c:pt>
                <c:pt idx="9809" formatCode="General">
                  <c:v>0</c:v>
                </c:pt>
                <c:pt idx="9810" formatCode="General">
                  <c:v>0</c:v>
                </c:pt>
                <c:pt idx="9811">
                  <c:v>4.4408921000000003E-16</c:v>
                </c:pt>
                <c:pt idx="9812" formatCode="General">
                  <c:v>0</c:v>
                </c:pt>
                <c:pt idx="9813" formatCode="General">
                  <c:v>0</c:v>
                </c:pt>
                <c:pt idx="9814" formatCode="General">
                  <c:v>0</c:v>
                </c:pt>
                <c:pt idx="9815" formatCode="General">
                  <c:v>0</c:v>
                </c:pt>
                <c:pt idx="9816" formatCode="General">
                  <c:v>0</c:v>
                </c:pt>
                <c:pt idx="9817" formatCode="General">
                  <c:v>0</c:v>
                </c:pt>
                <c:pt idx="9818" formatCode="General">
                  <c:v>0</c:v>
                </c:pt>
                <c:pt idx="9819" formatCode="General">
                  <c:v>0</c:v>
                </c:pt>
                <c:pt idx="9820" formatCode="General">
                  <c:v>0</c:v>
                </c:pt>
                <c:pt idx="9821" formatCode="General">
                  <c:v>0</c:v>
                </c:pt>
                <c:pt idx="9822" formatCode="General">
                  <c:v>0</c:v>
                </c:pt>
                <c:pt idx="9823" formatCode="General">
                  <c:v>0</c:v>
                </c:pt>
                <c:pt idx="9824" formatCode="General">
                  <c:v>0</c:v>
                </c:pt>
                <c:pt idx="9825" formatCode="General">
                  <c:v>0</c:v>
                </c:pt>
                <c:pt idx="9826" formatCode="General">
                  <c:v>0</c:v>
                </c:pt>
                <c:pt idx="9827">
                  <c:v>4.4408921000000003E-16</c:v>
                </c:pt>
                <c:pt idx="9828" formatCode="General">
                  <c:v>0</c:v>
                </c:pt>
                <c:pt idx="9829" formatCode="General">
                  <c:v>0</c:v>
                </c:pt>
                <c:pt idx="9830" formatCode="General">
                  <c:v>0</c:v>
                </c:pt>
                <c:pt idx="9831" formatCode="General">
                  <c:v>0</c:v>
                </c:pt>
                <c:pt idx="9832" formatCode="General">
                  <c:v>0</c:v>
                </c:pt>
                <c:pt idx="9833">
                  <c:v>-4.4408921000000003E-16</c:v>
                </c:pt>
                <c:pt idx="9834" formatCode="General">
                  <c:v>0</c:v>
                </c:pt>
                <c:pt idx="9835" formatCode="General">
                  <c:v>0</c:v>
                </c:pt>
                <c:pt idx="9836" formatCode="General">
                  <c:v>0</c:v>
                </c:pt>
                <c:pt idx="9837" formatCode="General">
                  <c:v>0</c:v>
                </c:pt>
                <c:pt idx="9838" formatCode="General">
                  <c:v>0</c:v>
                </c:pt>
                <c:pt idx="9839" formatCode="General">
                  <c:v>0</c:v>
                </c:pt>
                <c:pt idx="9840" formatCode="General">
                  <c:v>0</c:v>
                </c:pt>
                <c:pt idx="9841" formatCode="General">
                  <c:v>0</c:v>
                </c:pt>
                <c:pt idx="9842" formatCode="General">
                  <c:v>0</c:v>
                </c:pt>
                <c:pt idx="9843" formatCode="General">
                  <c:v>0</c:v>
                </c:pt>
                <c:pt idx="9844" formatCode="General">
                  <c:v>0</c:v>
                </c:pt>
                <c:pt idx="9845" formatCode="General">
                  <c:v>0</c:v>
                </c:pt>
                <c:pt idx="9846">
                  <c:v>-4.4408921000000003E-16</c:v>
                </c:pt>
                <c:pt idx="9847" formatCode="General">
                  <c:v>0</c:v>
                </c:pt>
                <c:pt idx="9848" formatCode="General">
                  <c:v>0</c:v>
                </c:pt>
                <c:pt idx="9849" formatCode="General">
                  <c:v>0</c:v>
                </c:pt>
                <c:pt idx="9850" formatCode="General">
                  <c:v>0</c:v>
                </c:pt>
                <c:pt idx="9851" formatCode="General">
                  <c:v>0</c:v>
                </c:pt>
                <c:pt idx="9852">
                  <c:v>4.4408921000000003E-16</c:v>
                </c:pt>
                <c:pt idx="9853" formatCode="General">
                  <c:v>0</c:v>
                </c:pt>
                <c:pt idx="9854" formatCode="General">
                  <c:v>0</c:v>
                </c:pt>
                <c:pt idx="9855" formatCode="General">
                  <c:v>0</c:v>
                </c:pt>
                <c:pt idx="9856" formatCode="General">
                  <c:v>0</c:v>
                </c:pt>
                <c:pt idx="9857" formatCode="General">
                  <c:v>0</c:v>
                </c:pt>
                <c:pt idx="9858" formatCode="General">
                  <c:v>0</c:v>
                </c:pt>
                <c:pt idx="9859" formatCode="General">
                  <c:v>0</c:v>
                </c:pt>
                <c:pt idx="9860" formatCode="General">
                  <c:v>0</c:v>
                </c:pt>
                <c:pt idx="9861" formatCode="General">
                  <c:v>0</c:v>
                </c:pt>
                <c:pt idx="9862" formatCode="General">
                  <c:v>0</c:v>
                </c:pt>
                <c:pt idx="9863">
                  <c:v>4.4408921000000003E-16</c:v>
                </c:pt>
                <c:pt idx="9864" formatCode="General">
                  <c:v>0</c:v>
                </c:pt>
                <c:pt idx="9865" formatCode="General">
                  <c:v>0</c:v>
                </c:pt>
                <c:pt idx="9866" formatCode="General">
                  <c:v>0</c:v>
                </c:pt>
                <c:pt idx="9867" formatCode="General">
                  <c:v>0</c:v>
                </c:pt>
                <c:pt idx="9868" formatCode="General">
                  <c:v>0</c:v>
                </c:pt>
                <c:pt idx="9869" formatCode="General">
                  <c:v>0</c:v>
                </c:pt>
                <c:pt idx="9870" formatCode="General">
                  <c:v>0</c:v>
                </c:pt>
                <c:pt idx="9871" formatCode="General">
                  <c:v>0</c:v>
                </c:pt>
                <c:pt idx="9872" formatCode="General">
                  <c:v>0</c:v>
                </c:pt>
                <c:pt idx="9873">
                  <c:v>4.4408921000000003E-16</c:v>
                </c:pt>
                <c:pt idx="9874">
                  <c:v>-4.4408921000000003E-16</c:v>
                </c:pt>
                <c:pt idx="9875" formatCode="General">
                  <c:v>0</c:v>
                </c:pt>
                <c:pt idx="9876">
                  <c:v>4.4408921000000003E-16</c:v>
                </c:pt>
                <c:pt idx="9877">
                  <c:v>4.4408921000000003E-16</c:v>
                </c:pt>
                <c:pt idx="9878" formatCode="General">
                  <c:v>0</c:v>
                </c:pt>
                <c:pt idx="9879">
                  <c:v>4.4408921000000003E-16</c:v>
                </c:pt>
                <c:pt idx="9880" formatCode="General">
                  <c:v>0</c:v>
                </c:pt>
                <c:pt idx="9881" formatCode="General">
                  <c:v>0</c:v>
                </c:pt>
                <c:pt idx="9882" formatCode="General">
                  <c:v>0</c:v>
                </c:pt>
                <c:pt idx="9883" formatCode="General">
                  <c:v>0</c:v>
                </c:pt>
                <c:pt idx="9884" formatCode="General">
                  <c:v>0</c:v>
                </c:pt>
                <c:pt idx="9885">
                  <c:v>-4.4408921000000003E-16</c:v>
                </c:pt>
                <c:pt idx="9886" formatCode="General">
                  <c:v>0</c:v>
                </c:pt>
                <c:pt idx="9887" formatCode="General">
                  <c:v>0</c:v>
                </c:pt>
                <c:pt idx="9888" formatCode="General">
                  <c:v>0</c:v>
                </c:pt>
                <c:pt idx="9889" formatCode="General">
                  <c:v>0</c:v>
                </c:pt>
                <c:pt idx="9890" formatCode="General">
                  <c:v>0</c:v>
                </c:pt>
                <c:pt idx="9891" formatCode="General">
                  <c:v>0</c:v>
                </c:pt>
                <c:pt idx="9892">
                  <c:v>-4.4408921000000003E-16</c:v>
                </c:pt>
                <c:pt idx="9893" formatCode="General">
                  <c:v>0</c:v>
                </c:pt>
                <c:pt idx="9894" formatCode="General">
                  <c:v>0</c:v>
                </c:pt>
                <c:pt idx="9895" formatCode="General">
                  <c:v>0</c:v>
                </c:pt>
                <c:pt idx="9896" formatCode="General">
                  <c:v>0</c:v>
                </c:pt>
                <c:pt idx="9897">
                  <c:v>-4.4408921000000003E-16</c:v>
                </c:pt>
                <c:pt idx="9898" formatCode="General">
                  <c:v>0</c:v>
                </c:pt>
                <c:pt idx="9899">
                  <c:v>-4.4408921000000003E-16</c:v>
                </c:pt>
                <c:pt idx="9900" formatCode="General">
                  <c:v>0</c:v>
                </c:pt>
                <c:pt idx="9901" formatCode="General">
                  <c:v>0</c:v>
                </c:pt>
                <c:pt idx="9902" formatCode="General">
                  <c:v>0</c:v>
                </c:pt>
                <c:pt idx="9903">
                  <c:v>-4.4408921000000003E-16</c:v>
                </c:pt>
                <c:pt idx="9904" formatCode="General">
                  <c:v>0</c:v>
                </c:pt>
                <c:pt idx="9905" formatCode="General">
                  <c:v>0</c:v>
                </c:pt>
                <c:pt idx="9906">
                  <c:v>-4.4408921000000003E-16</c:v>
                </c:pt>
                <c:pt idx="9907" formatCode="General">
                  <c:v>0</c:v>
                </c:pt>
                <c:pt idx="9908" formatCode="General">
                  <c:v>0</c:v>
                </c:pt>
                <c:pt idx="9909" formatCode="General">
                  <c:v>0</c:v>
                </c:pt>
                <c:pt idx="9910">
                  <c:v>-4.4408921000000003E-16</c:v>
                </c:pt>
                <c:pt idx="9911" formatCode="General">
                  <c:v>0</c:v>
                </c:pt>
                <c:pt idx="9912">
                  <c:v>4.4408921000000003E-16</c:v>
                </c:pt>
                <c:pt idx="9913" formatCode="General">
                  <c:v>0</c:v>
                </c:pt>
                <c:pt idx="9914" formatCode="General">
                  <c:v>0</c:v>
                </c:pt>
                <c:pt idx="9915" formatCode="General">
                  <c:v>0</c:v>
                </c:pt>
                <c:pt idx="9916" formatCode="General">
                  <c:v>0</c:v>
                </c:pt>
                <c:pt idx="9917" formatCode="General">
                  <c:v>0</c:v>
                </c:pt>
                <c:pt idx="9918" formatCode="General">
                  <c:v>0</c:v>
                </c:pt>
                <c:pt idx="9919">
                  <c:v>4.4408921000000003E-16</c:v>
                </c:pt>
                <c:pt idx="9920" formatCode="General">
                  <c:v>0</c:v>
                </c:pt>
                <c:pt idx="9921">
                  <c:v>4.4408921000000003E-16</c:v>
                </c:pt>
                <c:pt idx="9922" formatCode="General">
                  <c:v>0</c:v>
                </c:pt>
                <c:pt idx="9923">
                  <c:v>-4.4408921000000003E-16</c:v>
                </c:pt>
                <c:pt idx="9924">
                  <c:v>4.4408921000000003E-16</c:v>
                </c:pt>
                <c:pt idx="9925" formatCode="General">
                  <c:v>0</c:v>
                </c:pt>
                <c:pt idx="9926" formatCode="General">
                  <c:v>0</c:v>
                </c:pt>
                <c:pt idx="9927" formatCode="General">
                  <c:v>0</c:v>
                </c:pt>
                <c:pt idx="9928" formatCode="General">
                  <c:v>0</c:v>
                </c:pt>
                <c:pt idx="9929" formatCode="General">
                  <c:v>0</c:v>
                </c:pt>
                <c:pt idx="9930">
                  <c:v>4.4408921000000003E-16</c:v>
                </c:pt>
                <c:pt idx="9931" formatCode="General">
                  <c:v>0</c:v>
                </c:pt>
                <c:pt idx="9932" formatCode="General">
                  <c:v>0</c:v>
                </c:pt>
                <c:pt idx="9933" formatCode="General">
                  <c:v>0</c:v>
                </c:pt>
                <c:pt idx="9934">
                  <c:v>-4.4408921000000003E-16</c:v>
                </c:pt>
                <c:pt idx="9935" formatCode="General">
                  <c:v>0</c:v>
                </c:pt>
                <c:pt idx="9936">
                  <c:v>4.4408921000000003E-16</c:v>
                </c:pt>
                <c:pt idx="9937" formatCode="General">
                  <c:v>0</c:v>
                </c:pt>
                <c:pt idx="9938">
                  <c:v>-4.4408921000000003E-16</c:v>
                </c:pt>
                <c:pt idx="9939" formatCode="General">
                  <c:v>0</c:v>
                </c:pt>
                <c:pt idx="9940" formatCode="General">
                  <c:v>0</c:v>
                </c:pt>
                <c:pt idx="9941" formatCode="General">
                  <c:v>0</c:v>
                </c:pt>
                <c:pt idx="9942" formatCode="General">
                  <c:v>0</c:v>
                </c:pt>
                <c:pt idx="9943" formatCode="General">
                  <c:v>0</c:v>
                </c:pt>
                <c:pt idx="9944" formatCode="General">
                  <c:v>0</c:v>
                </c:pt>
                <c:pt idx="9945" formatCode="General">
                  <c:v>0</c:v>
                </c:pt>
                <c:pt idx="9946" formatCode="General">
                  <c:v>0</c:v>
                </c:pt>
                <c:pt idx="9947" formatCode="General">
                  <c:v>0</c:v>
                </c:pt>
                <c:pt idx="9948" formatCode="General">
                  <c:v>0</c:v>
                </c:pt>
                <c:pt idx="9949" formatCode="General">
                  <c:v>0</c:v>
                </c:pt>
                <c:pt idx="9950" formatCode="General">
                  <c:v>0</c:v>
                </c:pt>
                <c:pt idx="9951" formatCode="General">
                  <c:v>0</c:v>
                </c:pt>
                <c:pt idx="9952" formatCode="General">
                  <c:v>0</c:v>
                </c:pt>
                <c:pt idx="9953" formatCode="General">
                  <c:v>0</c:v>
                </c:pt>
                <c:pt idx="9954" formatCode="General">
                  <c:v>0</c:v>
                </c:pt>
                <c:pt idx="9955" formatCode="General">
                  <c:v>0</c:v>
                </c:pt>
                <c:pt idx="9956" formatCode="General">
                  <c:v>0</c:v>
                </c:pt>
                <c:pt idx="9957" formatCode="General">
                  <c:v>0</c:v>
                </c:pt>
                <c:pt idx="9958" formatCode="General">
                  <c:v>0</c:v>
                </c:pt>
                <c:pt idx="9959" formatCode="General">
                  <c:v>0</c:v>
                </c:pt>
                <c:pt idx="9960" formatCode="General">
                  <c:v>0</c:v>
                </c:pt>
                <c:pt idx="9961" formatCode="General">
                  <c:v>0</c:v>
                </c:pt>
                <c:pt idx="9962" formatCode="General">
                  <c:v>0</c:v>
                </c:pt>
                <c:pt idx="9963" formatCode="General">
                  <c:v>0</c:v>
                </c:pt>
                <c:pt idx="9964" formatCode="General">
                  <c:v>0</c:v>
                </c:pt>
                <c:pt idx="9965" formatCode="General">
                  <c:v>0</c:v>
                </c:pt>
                <c:pt idx="9966" formatCode="General">
                  <c:v>0</c:v>
                </c:pt>
                <c:pt idx="9967" formatCode="General">
                  <c:v>0</c:v>
                </c:pt>
                <c:pt idx="9968">
                  <c:v>4.4408921000000003E-16</c:v>
                </c:pt>
                <c:pt idx="9969" formatCode="General">
                  <c:v>0</c:v>
                </c:pt>
                <c:pt idx="9970" formatCode="General">
                  <c:v>0</c:v>
                </c:pt>
                <c:pt idx="9971" formatCode="General">
                  <c:v>0</c:v>
                </c:pt>
                <c:pt idx="9972" formatCode="General">
                  <c:v>0</c:v>
                </c:pt>
                <c:pt idx="9973" formatCode="General">
                  <c:v>0</c:v>
                </c:pt>
                <c:pt idx="9974" formatCode="General">
                  <c:v>0</c:v>
                </c:pt>
                <c:pt idx="9975">
                  <c:v>-4.4408921000000003E-16</c:v>
                </c:pt>
                <c:pt idx="9976" formatCode="General">
                  <c:v>0</c:v>
                </c:pt>
                <c:pt idx="9977" formatCode="General">
                  <c:v>0</c:v>
                </c:pt>
                <c:pt idx="9978" formatCode="General">
                  <c:v>0</c:v>
                </c:pt>
                <c:pt idx="9979">
                  <c:v>4.4408921000000003E-16</c:v>
                </c:pt>
                <c:pt idx="9980">
                  <c:v>4.4408921000000003E-16</c:v>
                </c:pt>
                <c:pt idx="9981" formatCode="General">
                  <c:v>0</c:v>
                </c:pt>
                <c:pt idx="9982">
                  <c:v>4.4408921000000003E-16</c:v>
                </c:pt>
                <c:pt idx="9983" formatCode="General">
                  <c:v>0</c:v>
                </c:pt>
                <c:pt idx="9984">
                  <c:v>4.4408921000000003E-16</c:v>
                </c:pt>
                <c:pt idx="9985" formatCode="General">
                  <c:v>0</c:v>
                </c:pt>
                <c:pt idx="9986" formatCode="General">
                  <c:v>0</c:v>
                </c:pt>
                <c:pt idx="9987" formatCode="General">
                  <c:v>0</c:v>
                </c:pt>
                <c:pt idx="9988" formatCode="General">
                  <c:v>0</c:v>
                </c:pt>
                <c:pt idx="9989" formatCode="General">
                  <c:v>0</c:v>
                </c:pt>
                <c:pt idx="9990" formatCode="General">
                  <c:v>0</c:v>
                </c:pt>
                <c:pt idx="9991" formatCode="General">
                  <c:v>0</c:v>
                </c:pt>
                <c:pt idx="9992">
                  <c:v>-4.4408921000000003E-16</c:v>
                </c:pt>
                <c:pt idx="9993" formatCode="General">
                  <c:v>0</c:v>
                </c:pt>
                <c:pt idx="9994" formatCode="General">
                  <c:v>0</c:v>
                </c:pt>
                <c:pt idx="9995" formatCode="General">
                  <c:v>0</c:v>
                </c:pt>
                <c:pt idx="9996" formatCode="General">
                  <c:v>0</c:v>
                </c:pt>
                <c:pt idx="9997" formatCode="General">
                  <c:v>0</c:v>
                </c:pt>
                <c:pt idx="9998" formatCode="General">
                  <c:v>0</c:v>
                </c:pt>
                <c:pt idx="9999" formatCode="General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36E0-4E4A-9EBE-34B6626CAB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36210304"/>
        <c:axId val="737556208"/>
      </c:scatterChart>
      <c:valAx>
        <c:axId val="736210304"/>
        <c:scaling>
          <c:orientation val="minMax"/>
          <c:max val="4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Radius (µm)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7556208"/>
        <c:crosses val="autoZero"/>
        <c:crossBetween val="midCat"/>
      </c:valAx>
      <c:valAx>
        <c:axId val="73755620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Qext, Qabs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6210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'Q3'!$B$2</c:f>
              <c:strCache>
                <c:ptCount val="1"/>
                <c:pt idx="0">
                  <c:v>2+0.66i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'Q3'!$A$5:$A$10004</c:f>
              <c:numCache>
                <c:formatCode>0.00E+00</c:formatCode>
                <c:ptCount val="10000"/>
                <c:pt idx="0">
                  <c:v>1.00000004749745E-3</c:v>
                </c:pt>
                <c:pt idx="1">
                  <c:v>2.0000000949949E-3</c:v>
                </c:pt>
                <c:pt idx="2">
                  <c:v>3.0000000260770299E-3</c:v>
                </c:pt>
                <c:pt idx="3">
                  <c:v>4.0000001899898E-3</c:v>
                </c:pt>
                <c:pt idx="4">
                  <c:v>5.0000003539025697E-3</c:v>
                </c:pt>
                <c:pt idx="5">
                  <c:v>6.0000005178153498E-3</c:v>
                </c:pt>
                <c:pt idx="6">
                  <c:v>7.0000006817281203E-3</c:v>
                </c:pt>
                <c:pt idx="7">
                  <c:v>8.0000003799796104E-3</c:v>
                </c:pt>
                <c:pt idx="8">
                  <c:v>9.0000005438923801E-3</c:v>
                </c:pt>
                <c:pt idx="9">
                  <c:v>1.0000000707805099E-2</c:v>
                </c:pt>
                <c:pt idx="10">
                  <c:v>1.10000008717179E-2</c:v>
                </c:pt>
                <c:pt idx="11">
                  <c:v>1.20000010356307E-2</c:v>
                </c:pt>
                <c:pt idx="12">
                  <c:v>1.30000011995434E-2</c:v>
                </c:pt>
                <c:pt idx="13">
                  <c:v>1.4000001363456201E-2</c:v>
                </c:pt>
                <c:pt idx="14">
                  <c:v>1.5000001527369E-2</c:v>
                </c:pt>
                <c:pt idx="15">
                  <c:v>1.60000007599592E-2</c:v>
                </c:pt>
                <c:pt idx="16">
                  <c:v>1.70000009238719E-2</c:v>
                </c:pt>
                <c:pt idx="17">
                  <c:v>1.8000001087784701E-2</c:v>
                </c:pt>
                <c:pt idx="18">
                  <c:v>1.9000001251697499E-2</c:v>
                </c:pt>
                <c:pt idx="19">
                  <c:v>2.00000014156103E-2</c:v>
                </c:pt>
                <c:pt idx="20">
                  <c:v>2.1000001579523E-2</c:v>
                </c:pt>
                <c:pt idx="21">
                  <c:v>2.2000001743435801E-2</c:v>
                </c:pt>
                <c:pt idx="22">
                  <c:v>2.3000001907348602E-2</c:v>
                </c:pt>
                <c:pt idx="23">
                  <c:v>2.4000002071261399E-2</c:v>
                </c:pt>
                <c:pt idx="24">
                  <c:v>2.5000002235174099E-2</c:v>
                </c:pt>
                <c:pt idx="25">
                  <c:v>2.60000023990869E-2</c:v>
                </c:pt>
                <c:pt idx="26">
                  <c:v>2.7000002562999701E-2</c:v>
                </c:pt>
                <c:pt idx="27">
                  <c:v>2.8000002726912401E-2</c:v>
                </c:pt>
                <c:pt idx="28">
                  <c:v>2.9000002890825199E-2</c:v>
                </c:pt>
                <c:pt idx="29">
                  <c:v>3.0000003054738E-2</c:v>
                </c:pt>
                <c:pt idx="30">
                  <c:v>3.1000003218650801E-2</c:v>
                </c:pt>
                <c:pt idx="31">
                  <c:v>3.20000015199184E-2</c:v>
                </c:pt>
                <c:pt idx="32">
                  <c:v>3.2999999821186003E-2</c:v>
                </c:pt>
                <c:pt idx="33">
                  <c:v>3.3999998122453599E-2</c:v>
                </c:pt>
                <c:pt idx="34">
                  <c:v>3.49999964237213E-2</c:v>
                </c:pt>
                <c:pt idx="35">
                  <c:v>3.5999994724988903E-2</c:v>
                </c:pt>
                <c:pt idx="36">
                  <c:v>3.6999993026256499E-2</c:v>
                </c:pt>
                <c:pt idx="37">
                  <c:v>3.7999991327524102E-2</c:v>
                </c:pt>
                <c:pt idx="38">
                  <c:v>3.8999989628791802E-2</c:v>
                </c:pt>
                <c:pt idx="39">
                  <c:v>3.9999987930059398E-2</c:v>
                </c:pt>
                <c:pt idx="40">
                  <c:v>4.0999986231327001E-2</c:v>
                </c:pt>
                <c:pt idx="41">
                  <c:v>4.1999984532594598E-2</c:v>
                </c:pt>
                <c:pt idx="42">
                  <c:v>4.2999982833862298E-2</c:v>
                </c:pt>
                <c:pt idx="43">
                  <c:v>4.3999981135129901E-2</c:v>
                </c:pt>
                <c:pt idx="44">
                  <c:v>4.4999979436397497E-2</c:v>
                </c:pt>
                <c:pt idx="45">
                  <c:v>4.59999777376651E-2</c:v>
                </c:pt>
                <c:pt idx="46">
                  <c:v>4.69999760389328E-2</c:v>
                </c:pt>
                <c:pt idx="47">
                  <c:v>4.7999974340200403E-2</c:v>
                </c:pt>
                <c:pt idx="48">
                  <c:v>4.8999972641468E-2</c:v>
                </c:pt>
                <c:pt idx="49">
                  <c:v>4.9999970942735603E-2</c:v>
                </c:pt>
                <c:pt idx="50">
                  <c:v>5.0999969244003199E-2</c:v>
                </c:pt>
                <c:pt idx="51">
                  <c:v>5.1999967545270899E-2</c:v>
                </c:pt>
                <c:pt idx="52">
                  <c:v>5.2999965846538502E-2</c:v>
                </c:pt>
                <c:pt idx="53">
                  <c:v>5.3999964147806098E-2</c:v>
                </c:pt>
                <c:pt idx="54">
                  <c:v>5.4999962449073701E-2</c:v>
                </c:pt>
                <c:pt idx="55">
                  <c:v>5.5999960750341402E-2</c:v>
                </c:pt>
                <c:pt idx="56">
                  <c:v>5.6999959051608998E-2</c:v>
                </c:pt>
                <c:pt idx="57">
                  <c:v>5.7999957352876601E-2</c:v>
                </c:pt>
                <c:pt idx="58">
                  <c:v>5.8999955654144197E-2</c:v>
                </c:pt>
                <c:pt idx="59">
                  <c:v>5.9999953955411897E-2</c:v>
                </c:pt>
                <c:pt idx="60">
                  <c:v>6.09999522566795E-2</c:v>
                </c:pt>
                <c:pt idx="61">
                  <c:v>6.1999950557947103E-2</c:v>
                </c:pt>
                <c:pt idx="62">
                  <c:v>6.2999948859214699E-2</c:v>
                </c:pt>
                <c:pt idx="63">
                  <c:v>6.3999950885772705E-2</c:v>
                </c:pt>
                <c:pt idx="64">
                  <c:v>6.49999529123306E-2</c:v>
                </c:pt>
                <c:pt idx="65">
                  <c:v>6.5999954938888494E-2</c:v>
                </c:pt>
                <c:pt idx="66">
                  <c:v>6.6999956965446403E-2</c:v>
                </c:pt>
                <c:pt idx="67">
                  <c:v>6.7999958992004297E-2</c:v>
                </c:pt>
                <c:pt idx="68">
                  <c:v>6.8999961018562303E-2</c:v>
                </c:pt>
                <c:pt idx="69">
                  <c:v>6.9999963045120198E-2</c:v>
                </c:pt>
                <c:pt idx="70">
                  <c:v>7.0999965071678106E-2</c:v>
                </c:pt>
                <c:pt idx="71">
                  <c:v>7.1999967098236001E-2</c:v>
                </c:pt>
                <c:pt idx="72">
                  <c:v>7.2999969124794006E-2</c:v>
                </c:pt>
                <c:pt idx="73">
                  <c:v>7.3999971151351901E-2</c:v>
                </c:pt>
                <c:pt idx="74">
                  <c:v>7.4999973177909796E-2</c:v>
                </c:pt>
                <c:pt idx="75">
                  <c:v>7.5999975204467704E-2</c:v>
                </c:pt>
                <c:pt idx="76">
                  <c:v>7.6999977231025599E-2</c:v>
                </c:pt>
                <c:pt idx="77">
                  <c:v>7.7999979257583604E-2</c:v>
                </c:pt>
                <c:pt idx="78">
                  <c:v>7.8999981284141499E-2</c:v>
                </c:pt>
                <c:pt idx="79">
                  <c:v>7.9999983310699394E-2</c:v>
                </c:pt>
                <c:pt idx="80">
                  <c:v>8.0999985337257302E-2</c:v>
                </c:pt>
                <c:pt idx="81">
                  <c:v>8.1999987363815294E-2</c:v>
                </c:pt>
                <c:pt idx="82">
                  <c:v>8.2999989390373202E-2</c:v>
                </c:pt>
                <c:pt idx="83">
                  <c:v>8.3999991416931097E-2</c:v>
                </c:pt>
                <c:pt idx="84">
                  <c:v>8.4999993443489005E-2</c:v>
                </c:pt>
                <c:pt idx="85">
                  <c:v>8.59999954700469E-2</c:v>
                </c:pt>
                <c:pt idx="86">
                  <c:v>8.6999997496604906E-2</c:v>
                </c:pt>
                <c:pt idx="87">
                  <c:v>8.79999995231628E-2</c:v>
                </c:pt>
                <c:pt idx="88">
                  <c:v>8.9000001549720695E-2</c:v>
                </c:pt>
                <c:pt idx="89">
                  <c:v>9.0000003576278603E-2</c:v>
                </c:pt>
                <c:pt idx="90">
                  <c:v>9.1000005602836595E-2</c:v>
                </c:pt>
                <c:pt idx="91">
                  <c:v>9.2000007629394503E-2</c:v>
                </c:pt>
                <c:pt idx="92">
                  <c:v>9.3000009655952398E-2</c:v>
                </c:pt>
                <c:pt idx="93">
                  <c:v>9.4000011682510307E-2</c:v>
                </c:pt>
                <c:pt idx="94">
                  <c:v>9.5000013709068201E-2</c:v>
                </c:pt>
                <c:pt idx="95">
                  <c:v>9.6000015735626207E-2</c:v>
                </c:pt>
                <c:pt idx="96">
                  <c:v>9.7000017762184101E-2</c:v>
                </c:pt>
                <c:pt idx="97">
                  <c:v>9.8000019788741996E-2</c:v>
                </c:pt>
                <c:pt idx="98">
                  <c:v>9.9000021815299905E-2</c:v>
                </c:pt>
                <c:pt idx="99" formatCode="General">
                  <c:v>0.10000002384185699</c:v>
                </c:pt>
                <c:pt idx="100" formatCode="General">
                  <c:v>0.101000025868415</c:v>
                </c:pt>
                <c:pt idx="101" formatCode="General">
                  <c:v>0.10200002789497301</c:v>
                </c:pt>
                <c:pt idx="102" formatCode="General">
                  <c:v>0.103000029921531</c:v>
                </c:pt>
                <c:pt idx="103" formatCode="General">
                  <c:v>0.104000031948089</c:v>
                </c:pt>
                <c:pt idx="104" formatCode="General">
                  <c:v>0.10500003397464699</c:v>
                </c:pt>
                <c:pt idx="105" formatCode="General">
                  <c:v>0.106000036001205</c:v>
                </c:pt>
                <c:pt idx="106" formatCode="General">
                  <c:v>0.10700003802776301</c:v>
                </c:pt>
                <c:pt idx="107" formatCode="General">
                  <c:v>0.108000040054321</c:v>
                </c:pt>
                <c:pt idx="108" formatCode="General">
                  <c:v>0.109000042080879</c:v>
                </c:pt>
                <c:pt idx="109" formatCode="General">
                  <c:v>0.110000044107437</c:v>
                </c:pt>
                <c:pt idx="110" formatCode="General">
                  <c:v>0.111000046133995</c:v>
                </c:pt>
                <c:pt idx="111" formatCode="General">
                  <c:v>0.11200004816055199</c:v>
                </c:pt>
                <c:pt idx="112" formatCode="General">
                  <c:v>0.11300005018711</c:v>
                </c:pt>
                <c:pt idx="113" formatCode="General">
                  <c:v>0.114000052213668</c:v>
                </c:pt>
                <c:pt idx="114" formatCode="General">
                  <c:v>0.115000054240226</c:v>
                </c:pt>
                <c:pt idx="115" formatCode="General">
                  <c:v>0.116000056266784</c:v>
                </c:pt>
                <c:pt idx="116" formatCode="General">
                  <c:v>0.11700005829334199</c:v>
                </c:pt>
                <c:pt idx="117" formatCode="General">
                  <c:v>0.1180000603199</c:v>
                </c:pt>
                <c:pt idx="118" formatCode="General">
                  <c:v>0.119000062346458</c:v>
                </c:pt>
                <c:pt idx="119" formatCode="General">
                  <c:v>0.120000064373016</c:v>
                </c:pt>
                <c:pt idx="120" formatCode="General">
                  <c:v>0.121000066399574</c:v>
                </c:pt>
                <c:pt idx="121" formatCode="General">
                  <c:v>0.12200006842613199</c:v>
                </c:pt>
                <c:pt idx="122" formatCode="General">
                  <c:v>0.12300007045269</c:v>
                </c:pt>
                <c:pt idx="123" formatCode="General">
                  <c:v>0.12400007247924801</c:v>
                </c:pt>
                <c:pt idx="124" formatCode="General">
                  <c:v>0.125000074505805</c:v>
                </c:pt>
                <c:pt idx="125" formatCode="General">
                  <c:v>0.126000076532363</c:v>
                </c:pt>
                <c:pt idx="126" formatCode="General">
                  <c:v>0.12700007855892101</c:v>
                </c:pt>
                <c:pt idx="127" formatCode="General">
                  <c:v>0.12800008058547899</c:v>
                </c:pt>
                <c:pt idx="128" formatCode="General">
                  <c:v>0.12900008261203699</c:v>
                </c:pt>
                <c:pt idx="129" formatCode="General">
                  <c:v>0.130000084638595</c:v>
                </c:pt>
                <c:pt idx="130" formatCode="General">
                  <c:v>0.131000086665153</c:v>
                </c:pt>
                <c:pt idx="131" formatCode="General">
                  <c:v>0.13200008869171101</c:v>
                </c:pt>
                <c:pt idx="132" formatCode="General">
                  <c:v>0.13300009071826899</c:v>
                </c:pt>
                <c:pt idx="133" formatCode="General">
                  <c:v>0.13400009274482699</c:v>
                </c:pt>
                <c:pt idx="134" formatCode="General">
                  <c:v>0.135000094771385</c:v>
                </c:pt>
                <c:pt idx="135" formatCode="General">
                  <c:v>0.136000096797943</c:v>
                </c:pt>
                <c:pt idx="136" formatCode="General">
                  <c:v>0.13700009882450101</c:v>
                </c:pt>
                <c:pt idx="137" formatCode="General">
                  <c:v>0.13800010085105799</c:v>
                </c:pt>
                <c:pt idx="138" formatCode="General">
                  <c:v>0.13900010287761599</c:v>
                </c:pt>
                <c:pt idx="139" formatCode="General">
                  <c:v>0.140000104904174</c:v>
                </c:pt>
                <c:pt idx="140" formatCode="General">
                  <c:v>0.14100010693073201</c:v>
                </c:pt>
                <c:pt idx="141" formatCode="General">
                  <c:v>0.14200010895729001</c:v>
                </c:pt>
                <c:pt idx="142" formatCode="General">
                  <c:v>0.14300011098384799</c:v>
                </c:pt>
                <c:pt idx="143" formatCode="General">
                  <c:v>0.14400011301040599</c:v>
                </c:pt>
                <c:pt idx="144" formatCode="General">
                  <c:v>0.145000115036964</c:v>
                </c:pt>
                <c:pt idx="145" formatCode="General">
                  <c:v>0.14600011706352201</c:v>
                </c:pt>
                <c:pt idx="146" formatCode="General">
                  <c:v>0.14700011909008001</c:v>
                </c:pt>
                <c:pt idx="147" formatCode="General">
                  <c:v>0.14800012111663799</c:v>
                </c:pt>
                <c:pt idx="148" formatCode="General">
                  <c:v>0.14900012314319599</c:v>
                </c:pt>
                <c:pt idx="149" formatCode="General">
                  <c:v>0.150000125169754</c:v>
                </c:pt>
                <c:pt idx="150" formatCode="General">
                  <c:v>0.15100012719631101</c:v>
                </c:pt>
                <c:pt idx="151" formatCode="General">
                  <c:v>0.15200012922286901</c:v>
                </c:pt>
                <c:pt idx="152" formatCode="General">
                  <c:v>0.15300013124942699</c:v>
                </c:pt>
                <c:pt idx="153" formatCode="General">
                  <c:v>0.154000133275985</c:v>
                </c:pt>
                <c:pt idx="154" formatCode="General">
                  <c:v>0.155000135302543</c:v>
                </c:pt>
                <c:pt idx="155" formatCode="General">
                  <c:v>0.15600013732910101</c:v>
                </c:pt>
                <c:pt idx="156" formatCode="General">
                  <c:v>0.15700013935565901</c:v>
                </c:pt>
                <c:pt idx="157" formatCode="General">
                  <c:v>0.15800014138221699</c:v>
                </c:pt>
                <c:pt idx="158" formatCode="General">
                  <c:v>0.159000143408775</c:v>
                </c:pt>
                <c:pt idx="159" formatCode="General">
                  <c:v>0.160000145435333</c:v>
                </c:pt>
                <c:pt idx="160" formatCode="General">
                  <c:v>0.16100014746189101</c:v>
                </c:pt>
                <c:pt idx="161" formatCode="General">
                  <c:v>0.16200014948844901</c:v>
                </c:pt>
                <c:pt idx="162" formatCode="General">
                  <c:v>0.16300015151500699</c:v>
                </c:pt>
                <c:pt idx="163" formatCode="General">
                  <c:v>0.164000153541564</c:v>
                </c:pt>
                <c:pt idx="164" formatCode="General">
                  <c:v>0.165000155568122</c:v>
                </c:pt>
                <c:pt idx="165" formatCode="General">
                  <c:v>0.16600015759468001</c:v>
                </c:pt>
                <c:pt idx="166" formatCode="General">
                  <c:v>0.16700015962123799</c:v>
                </c:pt>
                <c:pt idx="167" formatCode="General">
                  <c:v>0.16800016164779599</c:v>
                </c:pt>
                <c:pt idx="168" formatCode="General">
                  <c:v>0.169000163674354</c:v>
                </c:pt>
                <c:pt idx="169" formatCode="General">
                  <c:v>0.170000165700912</c:v>
                </c:pt>
                <c:pt idx="170" formatCode="General">
                  <c:v>0.17100016772747001</c:v>
                </c:pt>
                <c:pt idx="171" formatCode="General">
                  <c:v>0.17200016975402799</c:v>
                </c:pt>
                <c:pt idx="172" formatCode="General">
                  <c:v>0.17300017178058599</c:v>
                </c:pt>
                <c:pt idx="173" formatCode="General">
                  <c:v>0.174000173807144</c:v>
                </c:pt>
                <c:pt idx="174" formatCode="General">
                  <c:v>0.175000175833702</c:v>
                </c:pt>
                <c:pt idx="175" formatCode="General">
                  <c:v>0.17600017786026001</c:v>
                </c:pt>
                <c:pt idx="176" formatCode="General">
                  <c:v>0.17700017988681699</c:v>
                </c:pt>
                <c:pt idx="177" formatCode="General">
                  <c:v>0.17800018191337499</c:v>
                </c:pt>
                <c:pt idx="178" formatCode="General">
                  <c:v>0.179000183939933</c:v>
                </c:pt>
                <c:pt idx="179" formatCode="General">
                  <c:v>0.18000018596649101</c:v>
                </c:pt>
                <c:pt idx="180" formatCode="General">
                  <c:v>0.18100018799304901</c:v>
                </c:pt>
                <c:pt idx="181" formatCode="General">
                  <c:v>0.18200019001960699</c:v>
                </c:pt>
                <c:pt idx="182" formatCode="General">
                  <c:v>0.18300019204616499</c:v>
                </c:pt>
                <c:pt idx="183" formatCode="General">
                  <c:v>0.184000194072723</c:v>
                </c:pt>
                <c:pt idx="184" formatCode="General">
                  <c:v>0.18500019609928101</c:v>
                </c:pt>
                <c:pt idx="185" formatCode="General">
                  <c:v>0.18600019812583901</c:v>
                </c:pt>
                <c:pt idx="186" formatCode="General">
                  <c:v>0.18700020015239699</c:v>
                </c:pt>
                <c:pt idx="187" formatCode="General">
                  <c:v>0.18800020217895499</c:v>
                </c:pt>
                <c:pt idx="188" formatCode="General">
                  <c:v>0.189000204205513</c:v>
                </c:pt>
                <c:pt idx="189" formatCode="General">
                  <c:v>0.19000020623207001</c:v>
                </c:pt>
                <c:pt idx="190" formatCode="General">
                  <c:v>0.19100020825862801</c:v>
                </c:pt>
                <c:pt idx="191" formatCode="General">
                  <c:v>0.19200021028518599</c:v>
                </c:pt>
                <c:pt idx="192" formatCode="General">
                  <c:v>0.193000212311744</c:v>
                </c:pt>
                <c:pt idx="193" formatCode="General">
                  <c:v>0.194000214338302</c:v>
                </c:pt>
                <c:pt idx="194" formatCode="General">
                  <c:v>0.19500021636486001</c:v>
                </c:pt>
                <c:pt idx="195" formatCode="General">
                  <c:v>0.19600021839141801</c:v>
                </c:pt>
                <c:pt idx="196" formatCode="General">
                  <c:v>0.19700022041797599</c:v>
                </c:pt>
                <c:pt idx="197" formatCode="General">
                  <c:v>0.198000222444534</c:v>
                </c:pt>
                <c:pt idx="198" formatCode="General">
                  <c:v>0.199000224471092</c:v>
                </c:pt>
                <c:pt idx="199" formatCode="General">
                  <c:v>0.20000022649765001</c:v>
                </c:pt>
                <c:pt idx="200" formatCode="General">
                  <c:v>0.20100022852420801</c:v>
                </c:pt>
                <c:pt idx="201" formatCode="General">
                  <c:v>0.20200023055076499</c:v>
                </c:pt>
                <c:pt idx="202" formatCode="General">
                  <c:v>0.203000232577323</c:v>
                </c:pt>
                <c:pt idx="203" formatCode="General">
                  <c:v>0.204000234603881</c:v>
                </c:pt>
                <c:pt idx="204" formatCode="General">
                  <c:v>0.20500023663043901</c:v>
                </c:pt>
                <c:pt idx="205" formatCode="General">
                  <c:v>0.20600023865699699</c:v>
                </c:pt>
                <c:pt idx="206" formatCode="General">
                  <c:v>0.20700024068355499</c:v>
                </c:pt>
                <c:pt idx="207" formatCode="General">
                  <c:v>0.208000242710113</c:v>
                </c:pt>
                <c:pt idx="208" formatCode="General">
                  <c:v>0.209000244736671</c:v>
                </c:pt>
                <c:pt idx="209" formatCode="General">
                  <c:v>0.21000024676322901</c:v>
                </c:pt>
                <c:pt idx="210" formatCode="General">
                  <c:v>0.21100024878978699</c:v>
                </c:pt>
                <c:pt idx="211" formatCode="General">
                  <c:v>0.21200025081634499</c:v>
                </c:pt>
                <c:pt idx="212" formatCode="General">
                  <c:v>0.213000252842903</c:v>
                </c:pt>
                <c:pt idx="213" formatCode="General">
                  <c:v>0.214000254869461</c:v>
                </c:pt>
                <c:pt idx="214" formatCode="General">
                  <c:v>0.21500025689601801</c:v>
                </c:pt>
                <c:pt idx="215" formatCode="General">
                  <c:v>0.21600025892257599</c:v>
                </c:pt>
                <c:pt idx="216" formatCode="General">
                  <c:v>0.21700026094913399</c:v>
                </c:pt>
                <c:pt idx="217" formatCode="General">
                  <c:v>0.218000262975692</c:v>
                </c:pt>
                <c:pt idx="218" formatCode="General">
                  <c:v>0.21900026500225001</c:v>
                </c:pt>
                <c:pt idx="219" formatCode="General">
                  <c:v>0.22000026702880801</c:v>
                </c:pt>
                <c:pt idx="220" formatCode="General">
                  <c:v>0.22100026905536599</c:v>
                </c:pt>
                <c:pt idx="221" formatCode="General">
                  <c:v>0.22200027108192399</c:v>
                </c:pt>
                <c:pt idx="222" formatCode="General">
                  <c:v>0.223000273108482</c:v>
                </c:pt>
                <c:pt idx="223" formatCode="General">
                  <c:v>0.22400027513504001</c:v>
                </c:pt>
                <c:pt idx="224" formatCode="General">
                  <c:v>0.22500027716159801</c:v>
                </c:pt>
                <c:pt idx="225" formatCode="General">
                  <c:v>0.22600027918815599</c:v>
                </c:pt>
                <c:pt idx="226" formatCode="General">
                  <c:v>0.22700028121471399</c:v>
                </c:pt>
                <c:pt idx="227" formatCode="General">
                  <c:v>0.228000283241271</c:v>
                </c:pt>
                <c:pt idx="228" formatCode="General">
                  <c:v>0.22900028526782901</c:v>
                </c:pt>
                <c:pt idx="229" formatCode="General">
                  <c:v>0.23000028729438701</c:v>
                </c:pt>
                <c:pt idx="230" formatCode="General">
                  <c:v>0.23100028932094499</c:v>
                </c:pt>
                <c:pt idx="231" formatCode="General">
                  <c:v>0.232000291347503</c:v>
                </c:pt>
                <c:pt idx="232" formatCode="General">
                  <c:v>0.233000293374061</c:v>
                </c:pt>
                <c:pt idx="233" formatCode="General">
                  <c:v>0.23400029540061901</c:v>
                </c:pt>
                <c:pt idx="234" formatCode="General">
                  <c:v>0.23500029742717701</c:v>
                </c:pt>
                <c:pt idx="235" formatCode="General">
                  <c:v>0.23600029945373499</c:v>
                </c:pt>
                <c:pt idx="236" formatCode="General">
                  <c:v>0.237000301480293</c:v>
                </c:pt>
                <c:pt idx="237" formatCode="General">
                  <c:v>0.238000303506851</c:v>
                </c:pt>
                <c:pt idx="238" formatCode="General">
                  <c:v>0.23900030553340901</c:v>
                </c:pt>
                <c:pt idx="239" formatCode="General">
                  <c:v>0.24000030755996701</c:v>
                </c:pt>
                <c:pt idx="240" formatCode="General">
                  <c:v>0.24100030958652399</c:v>
                </c:pt>
                <c:pt idx="241" formatCode="General">
                  <c:v>0.242000311613082</c:v>
                </c:pt>
                <c:pt idx="242" formatCode="General">
                  <c:v>0.24300031363964</c:v>
                </c:pt>
                <c:pt idx="243" formatCode="General">
                  <c:v>0.24400031566619801</c:v>
                </c:pt>
                <c:pt idx="244" formatCode="General">
                  <c:v>0.24500031769275599</c:v>
                </c:pt>
                <c:pt idx="245" formatCode="General">
                  <c:v>0.24600031971931399</c:v>
                </c:pt>
                <c:pt idx="246" formatCode="General">
                  <c:v>0.247000321745872</c:v>
                </c:pt>
                <c:pt idx="247" formatCode="General">
                  <c:v>0.24800032377243</c:v>
                </c:pt>
                <c:pt idx="248" formatCode="General">
                  <c:v>0.24900032579898801</c:v>
                </c:pt>
                <c:pt idx="249" formatCode="General">
                  <c:v>0.25000032782554599</c:v>
                </c:pt>
                <c:pt idx="250" formatCode="General">
                  <c:v>0.25100031495094199</c:v>
                </c:pt>
                <c:pt idx="251" formatCode="General">
                  <c:v>0.252000302076339</c:v>
                </c:pt>
                <c:pt idx="252" formatCode="General">
                  <c:v>0.25300028920173601</c:v>
                </c:pt>
                <c:pt idx="253" formatCode="General">
                  <c:v>0.25400027632713301</c:v>
                </c:pt>
                <c:pt idx="254" formatCode="General">
                  <c:v>0.25500026345252902</c:v>
                </c:pt>
                <c:pt idx="255" formatCode="General">
                  <c:v>0.25600025057792603</c:v>
                </c:pt>
                <c:pt idx="256" formatCode="General">
                  <c:v>0.25700023770332298</c:v>
                </c:pt>
                <c:pt idx="257" formatCode="General">
                  <c:v>0.25800022482871998</c:v>
                </c:pt>
                <c:pt idx="258" formatCode="General">
                  <c:v>0.25900021195411599</c:v>
                </c:pt>
                <c:pt idx="259" formatCode="General">
                  <c:v>0.26000019907951299</c:v>
                </c:pt>
                <c:pt idx="260" formatCode="General">
                  <c:v>0.26100018620491</c:v>
                </c:pt>
                <c:pt idx="261" formatCode="General">
                  <c:v>0.26200017333030701</c:v>
                </c:pt>
                <c:pt idx="262" formatCode="General">
                  <c:v>0.26300016045570301</c:v>
                </c:pt>
                <c:pt idx="263" formatCode="General">
                  <c:v>0.26400014758110002</c:v>
                </c:pt>
                <c:pt idx="264" formatCode="General">
                  <c:v>0.26500013470649703</c:v>
                </c:pt>
                <c:pt idx="265" formatCode="General">
                  <c:v>0.26600012183189298</c:v>
                </c:pt>
                <c:pt idx="266" formatCode="General">
                  <c:v>0.26700010895728998</c:v>
                </c:pt>
                <c:pt idx="267" formatCode="General">
                  <c:v>0.26800009608268699</c:v>
                </c:pt>
                <c:pt idx="268" formatCode="General">
                  <c:v>0.269000083208084</c:v>
                </c:pt>
                <c:pt idx="269" formatCode="General">
                  <c:v>0.27000007033348</c:v>
                </c:pt>
                <c:pt idx="270" formatCode="General">
                  <c:v>0.27100005745887701</c:v>
                </c:pt>
                <c:pt idx="271" formatCode="General">
                  <c:v>0.27200004458427401</c:v>
                </c:pt>
                <c:pt idx="272" formatCode="General">
                  <c:v>0.27300003170967102</c:v>
                </c:pt>
                <c:pt idx="273" formatCode="General">
                  <c:v>0.27400001883506703</c:v>
                </c:pt>
                <c:pt idx="274" formatCode="General">
                  <c:v>0.27500000596046398</c:v>
                </c:pt>
                <c:pt idx="275" formatCode="General">
                  <c:v>0.27599999308586098</c:v>
                </c:pt>
                <c:pt idx="276" formatCode="General">
                  <c:v>0.27699998021125699</c:v>
                </c:pt>
                <c:pt idx="277" formatCode="General">
                  <c:v>0.277999967336654</c:v>
                </c:pt>
                <c:pt idx="278" formatCode="General">
                  <c:v>0.278999954462051</c:v>
                </c:pt>
                <c:pt idx="279" formatCode="General">
                  <c:v>0.27999994158744801</c:v>
                </c:pt>
                <c:pt idx="280" formatCode="General">
                  <c:v>0.28099992871284402</c:v>
                </c:pt>
                <c:pt idx="281" formatCode="General">
                  <c:v>0.28199991583824102</c:v>
                </c:pt>
                <c:pt idx="282" formatCode="General">
                  <c:v>0.28299990296363797</c:v>
                </c:pt>
                <c:pt idx="283" formatCode="General">
                  <c:v>0.28399989008903498</c:v>
                </c:pt>
                <c:pt idx="284" formatCode="General">
                  <c:v>0.28499987721443099</c:v>
                </c:pt>
                <c:pt idx="285" formatCode="General">
                  <c:v>0.28599986433982799</c:v>
                </c:pt>
                <c:pt idx="286" formatCode="General">
                  <c:v>0.286999851465225</c:v>
                </c:pt>
                <c:pt idx="287" formatCode="General">
                  <c:v>0.287999838590621</c:v>
                </c:pt>
                <c:pt idx="288" formatCode="General">
                  <c:v>0.28899982571601801</c:v>
                </c:pt>
                <c:pt idx="289" formatCode="General">
                  <c:v>0.28999981284141502</c:v>
                </c:pt>
                <c:pt idx="290" formatCode="General">
                  <c:v>0.29099979996681202</c:v>
                </c:pt>
                <c:pt idx="291" formatCode="General">
                  <c:v>0.29199978709220797</c:v>
                </c:pt>
                <c:pt idx="292" formatCode="General">
                  <c:v>0.29299977421760498</c:v>
                </c:pt>
                <c:pt idx="293" formatCode="General">
                  <c:v>0.29399976134300199</c:v>
                </c:pt>
                <c:pt idx="294" formatCode="General">
                  <c:v>0.29499974846839899</c:v>
                </c:pt>
                <c:pt idx="295" formatCode="General">
                  <c:v>0.295999735593795</c:v>
                </c:pt>
                <c:pt idx="296" formatCode="General">
                  <c:v>0.29699972271919201</c:v>
                </c:pt>
                <c:pt idx="297" formatCode="General">
                  <c:v>0.29799970984458901</c:v>
                </c:pt>
                <c:pt idx="298" formatCode="General">
                  <c:v>0.29899969696998502</c:v>
                </c:pt>
                <c:pt idx="299" formatCode="General">
                  <c:v>0.29999968409538202</c:v>
                </c:pt>
                <c:pt idx="300" formatCode="General">
                  <c:v>0.30099967122077897</c:v>
                </c:pt>
                <c:pt idx="301" formatCode="General">
                  <c:v>0.30199965834617598</c:v>
                </c:pt>
                <c:pt idx="302" formatCode="General">
                  <c:v>0.30299964547157199</c:v>
                </c:pt>
                <c:pt idx="303" formatCode="General">
                  <c:v>0.30399963259696899</c:v>
                </c:pt>
                <c:pt idx="304" formatCode="General">
                  <c:v>0.304999619722366</c:v>
                </c:pt>
                <c:pt idx="305" formatCode="General">
                  <c:v>0.30599960684776301</c:v>
                </c:pt>
                <c:pt idx="306" formatCode="General">
                  <c:v>0.30699959397315901</c:v>
                </c:pt>
                <c:pt idx="307" formatCode="General">
                  <c:v>0.30799958109855602</c:v>
                </c:pt>
                <c:pt idx="308" formatCode="General">
                  <c:v>0.30899956822395303</c:v>
                </c:pt>
                <c:pt idx="309" formatCode="General">
                  <c:v>0.30999955534934898</c:v>
                </c:pt>
                <c:pt idx="310" formatCode="General">
                  <c:v>0.31099954247474598</c:v>
                </c:pt>
                <c:pt idx="311" formatCode="General">
                  <c:v>0.31199952960014299</c:v>
                </c:pt>
                <c:pt idx="312" formatCode="General">
                  <c:v>0.31299951672553999</c:v>
                </c:pt>
                <c:pt idx="313" formatCode="General">
                  <c:v>0.313999503850936</c:v>
                </c:pt>
                <c:pt idx="314" formatCode="General">
                  <c:v>0.31499949097633301</c:v>
                </c:pt>
                <c:pt idx="315" formatCode="General">
                  <c:v>0.31599947810173001</c:v>
                </c:pt>
                <c:pt idx="316" formatCode="General">
                  <c:v>0.31699946522712702</c:v>
                </c:pt>
                <c:pt idx="317" formatCode="General">
                  <c:v>0.31799945235252303</c:v>
                </c:pt>
                <c:pt idx="318" formatCode="General">
                  <c:v>0.31899943947791998</c:v>
                </c:pt>
                <c:pt idx="319" formatCode="General">
                  <c:v>0.31999942660331698</c:v>
                </c:pt>
                <c:pt idx="320" formatCode="General">
                  <c:v>0.32099941372871299</c:v>
                </c:pt>
                <c:pt idx="321" formatCode="General">
                  <c:v>0.32199940085411</c:v>
                </c:pt>
                <c:pt idx="322" formatCode="General">
                  <c:v>0.322999387979507</c:v>
                </c:pt>
                <c:pt idx="323" formatCode="General">
                  <c:v>0.32399937510490401</c:v>
                </c:pt>
                <c:pt idx="324" formatCode="General">
                  <c:v>0.32499936223030002</c:v>
                </c:pt>
                <c:pt idx="325" formatCode="General">
                  <c:v>0.32599934935569702</c:v>
                </c:pt>
                <c:pt idx="326" formatCode="General">
                  <c:v>0.32699933648109403</c:v>
                </c:pt>
                <c:pt idx="327" formatCode="General">
                  <c:v>0.32799932360649098</c:v>
                </c:pt>
                <c:pt idx="328" formatCode="General">
                  <c:v>0.32899931073188698</c:v>
                </c:pt>
                <c:pt idx="329" formatCode="General">
                  <c:v>0.32999929785728399</c:v>
                </c:pt>
                <c:pt idx="330" formatCode="General">
                  <c:v>0.330999284982681</c:v>
                </c:pt>
                <c:pt idx="331" formatCode="General">
                  <c:v>0.331999272108078</c:v>
                </c:pt>
                <c:pt idx="332" formatCode="General">
                  <c:v>0.33299925923347401</c:v>
                </c:pt>
                <c:pt idx="333" formatCode="General">
                  <c:v>0.33399924635887102</c:v>
                </c:pt>
                <c:pt idx="334" formatCode="General">
                  <c:v>0.33499923348426802</c:v>
                </c:pt>
                <c:pt idx="335" formatCode="General">
                  <c:v>0.33599922060966397</c:v>
                </c:pt>
                <c:pt idx="336" formatCode="General">
                  <c:v>0.33699920773506098</c:v>
                </c:pt>
                <c:pt idx="337" formatCode="General">
                  <c:v>0.33799919486045799</c:v>
                </c:pt>
                <c:pt idx="338" formatCode="General">
                  <c:v>0.33899918198585499</c:v>
                </c:pt>
                <c:pt idx="339" formatCode="General">
                  <c:v>0.339999169111251</c:v>
                </c:pt>
                <c:pt idx="340" formatCode="General">
                  <c:v>0.340999156236648</c:v>
                </c:pt>
                <c:pt idx="341" formatCode="General">
                  <c:v>0.34199914336204501</c:v>
                </c:pt>
                <c:pt idx="342" formatCode="General">
                  <c:v>0.34299913048744202</c:v>
                </c:pt>
                <c:pt idx="343" formatCode="General">
                  <c:v>0.34399911761283802</c:v>
                </c:pt>
                <c:pt idx="344" formatCode="General">
                  <c:v>0.34499910473823497</c:v>
                </c:pt>
                <c:pt idx="345" formatCode="General">
                  <c:v>0.34599909186363198</c:v>
                </c:pt>
                <c:pt idx="346" formatCode="General">
                  <c:v>0.34699907898902799</c:v>
                </c:pt>
                <c:pt idx="347" formatCode="General">
                  <c:v>0.34799906611442499</c:v>
                </c:pt>
                <c:pt idx="348" formatCode="General">
                  <c:v>0.348999053239822</c:v>
                </c:pt>
                <c:pt idx="349" formatCode="General">
                  <c:v>0.34999904036521901</c:v>
                </c:pt>
                <c:pt idx="350" formatCode="General">
                  <c:v>0.35099902749061501</c:v>
                </c:pt>
                <c:pt idx="351" formatCode="General">
                  <c:v>0.35199901461601202</c:v>
                </c:pt>
                <c:pt idx="352" formatCode="General">
                  <c:v>0.35299900174140902</c:v>
                </c:pt>
                <c:pt idx="353" formatCode="General">
                  <c:v>0.35399898886680597</c:v>
                </c:pt>
                <c:pt idx="354" formatCode="General">
                  <c:v>0.35499897599220198</c:v>
                </c:pt>
                <c:pt idx="355" formatCode="General">
                  <c:v>0.35599896311759899</c:v>
                </c:pt>
                <c:pt idx="356" formatCode="General">
                  <c:v>0.35699895024299599</c:v>
                </c:pt>
                <c:pt idx="357" formatCode="General">
                  <c:v>0.357998937368392</c:v>
                </c:pt>
                <c:pt idx="358" formatCode="General">
                  <c:v>0.35899892449378901</c:v>
                </c:pt>
                <c:pt idx="359" formatCode="General">
                  <c:v>0.35999891161918601</c:v>
                </c:pt>
                <c:pt idx="360" formatCode="General">
                  <c:v>0.36099889874458302</c:v>
                </c:pt>
                <c:pt idx="361" formatCode="General">
                  <c:v>0.36199888586997903</c:v>
                </c:pt>
                <c:pt idx="362" formatCode="General">
                  <c:v>0.36299887299537598</c:v>
                </c:pt>
                <c:pt idx="363" formatCode="General">
                  <c:v>0.36399886012077298</c:v>
                </c:pt>
                <c:pt idx="364" formatCode="General">
                  <c:v>0.36499884724616999</c:v>
                </c:pt>
                <c:pt idx="365" formatCode="General">
                  <c:v>0.365998834371566</c:v>
                </c:pt>
                <c:pt idx="366" formatCode="General">
                  <c:v>0.366998821496963</c:v>
                </c:pt>
                <c:pt idx="367" formatCode="General">
                  <c:v>0.36799880862236001</c:v>
                </c:pt>
                <c:pt idx="368" formatCode="General">
                  <c:v>0.36899879574775601</c:v>
                </c:pt>
                <c:pt idx="369" formatCode="General">
                  <c:v>0.36999878287315302</c:v>
                </c:pt>
                <c:pt idx="370" formatCode="General">
                  <c:v>0.37099876999855003</c:v>
                </c:pt>
                <c:pt idx="371" formatCode="General">
                  <c:v>0.37199875712394698</c:v>
                </c:pt>
                <c:pt idx="372" formatCode="General">
                  <c:v>0.37299874424934298</c:v>
                </c:pt>
                <c:pt idx="373" formatCode="General">
                  <c:v>0.37399873137473999</c:v>
                </c:pt>
                <c:pt idx="374" formatCode="General">
                  <c:v>0.374998718500137</c:v>
                </c:pt>
                <c:pt idx="375" formatCode="General">
                  <c:v>0.375998705625534</c:v>
                </c:pt>
                <c:pt idx="376" formatCode="General">
                  <c:v>0.37699869275093001</c:v>
                </c:pt>
                <c:pt idx="377" formatCode="General">
                  <c:v>0.37799867987632702</c:v>
                </c:pt>
                <c:pt idx="378" formatCode="General">
                  <c:v>0.37899866700172402</c:v>
                </c:pt>
                <c:pt idx="379" formatCode="General">
                  <c:v>0.37999865412711997</c:v>
                </c:pt>
                <c:pt idx="380" formatCode="General">
                  <c:v>0.38099864125251698</c:v>
                </c:pt>
                <c:pt idx="381" formatCode="General">
                  <c:v>0.38199862837791398</c:v>
                </c:pt>
                <c:pt idx="382" formatCode="General">
                  <c:v>0.38299861550331099</c:v>
                </c:pt>
                <c:pt idx="383" formatCode="General">
                  <c:v>0.383998602628707</c:v>
                </c:pt>
                <c:pt idx="384" formatCode="General">
                  <c:v>0.384998589754104</c:v>
                </c:pt>
                <c:pt idx="385" formatCode="General">
                  <c:v>0.38599857687950101</c:v>
                </c:pt>
                <c:pt idx="386" formatCode="General">
                  <c:v>0.38699856400489802</c:v>
                </c:pt>
                <c:pt idx="387" formatCode="General">
                  <c:v>0.38799855113029402</c:v>
                </c:pt>
                <c:pt idx="388" formatCode="General">
                  <c:v>0.38899853825569097</c:v>
                </c:pt>
                <c:pt idx="389" formatCode="General">
                  <c:v>0.38999852538108798</c:v>
                </c:pt>
                <c:pt idx="390" formatCode="General">
                  <c:v>0.39099851250648399</c:v>
                </c:pt>
                <c:pt idx="391" formatCode="General">
                  <c:v>0.39199849963188099</c:v>
                </c:pt>
                <c:pt idx="392" formatCode="General">
                  <c:v>0.392998486757278</c:v>
                </c:pt>
                <c:pt idx="393" formatCode="General">
                  <c:v>0.393998473882675</c:v>
                </c:pt>
                <c:pt idx="394" formatCode="General">
                  <c:v>0.39499846100807101</c:v>
                </c:pt>
                <c:pt idx="395" formatCode="General">
                  <c:v>0.39599844813346802</c:v>
                </c:pt>
                <c:pt idx="396" formatCode="General">
                  <c:v>0.39699843525886502</c:v>
                </c:pt>
                <c:pt idx="397" formatCode="General">
                  <c:v>0.39799842238426197</c:v>
                </c:pt>
                <c:pt idx="398" formatCode="General">
                  <c:v>0.39899840950965798</c:v>
                </c:pt>
                <c:pt idx="399" formatCode="General">
                  <c:v>0.39999839663505499</c:v>
                </c:pt>
                <c:pt idx="400" formatCode="General">
                  <c:v>0.40099838376045199</c:v>
                </c:pt>
                <c:pt idx="401" formatCode="General">
                  <c:v>0.401998370885849</c:v>
                </c:pt>
                <c:pt idx="402" formatCode="General">
                  <c:v>0.40299835801124501</c:v>
                </c:pt>
                <c:pt idx="403" formatCode="General">
                  <c:v>0.40399834513664201</c:v>
                </c:pt>
                <c:pt idx="404" formatCode="General">
                  <c:v>0.40499833226203902</c:v>
                </c:pt>
                <c:pt idx="405" formatCode="General">
                  <c:v>0.40599831938743502</c:v>
                </c:pt>
                <c:pt idx="406" formatCode="General">
                  <c:v>0.40699830651283198</c:v>
                </c:pt>
                <c:pt idx="407" formatCode="General">
                  <c:v>0.40799829363822898</c:v>
                </c:pt>
                <c:pt idx="408" formatCode="General">
                  <c:v>0.40899828076362599</c:v>
                </c:pt>
                <c:pt idx="409" formatCode="General">
                  <c:v>0.40999826788902199</c:v>
                </c:pt>
                <c:pt idx="410" formatCode="General">
                  <c:v>0.410998255014419</c:v>
                </c:pt>
                <c:pt idx="411" formatCode="General">
                  <c:v>0.41199824213981601</c:v>
                </c:pt>
                <c:pt idx="412" formatCode="General">
                  <c:v>0.41299822926521301</c:v>
                </c:pt>
                <c:pt idx="413" formatCode="General">
                  <c:v>0.41399821639060902</c:v>
                </c:pt>
                <c:pt idx="414" formatCode="General">
                  <c:v>0.41499820351600603</c:v>
                </c:pt>
                <c:pt idx="415" formatCode="General">
                  <c:v>0.41599819064140298</c:v>
                </c:pt>
                <c:pt idx="416" formatCode="General">
                  <c:v>0.41699817776679898</c:v>
                </c:pt>
                <c:pt idx="417" formatCode="General">
                  <c:v>0.41799816489219599</c:v>
                </c:pt>
                <c:pt idx="418" formatCode="General">
                  <c:v>0.418998152017593</c:v>
                </c:pt>
                <c:pt idx="419" formatCode="General">
                  <c:v>0.41999813914299</c:v>
                </c:pt>
                <c:pt idx="420" formatCode="General">
                  <c:v>0.42099812626838601</c:v>
                </c:pt>
                <c:pt idx="421" formatCode="General">
                  <c:v>0.42199811339378301</c:v>
                </c:pt>
                <c:pt idx="422" formatCode="General">
                  <c:v>0.42299810051918002</c:v>
                </c:pt>
                <c:pt idx="423" formatCode="General">
                  <c:v>0.42399808764457703</c:v>
                </c:pt>
                <c:pt idx="424" formatCode="General">
                  <c:v>0.42499807476997298</c:v>
                </c:pt>
                <c:pt idx="425" formatCode="General">
                  <c:v>0.42599806189536998</c:v>
                </c:pt>
                <c:pt idx="426" formatCode="General">
                  <c:v>0.42699804902076699</c:v>
                </c:pt>
                <c:pt idx="427" formatCode="General">
                  <c:v>0.427998036146163</c:v>
                </c:pt>
                <c:pt idx="428" formatCode="General">
                  <c:v>0.42899802327156</c:v>
                </c:pt>
                <c:pt idx="429" formatCode="General">
                  <c:v>0.42999801039695701</c:v>
                </c:pt>
                <c:pt idx="430" formatCode="General">
                  <c:v>0.43099799752235401</c:v>
                </c:pt>
                <c:pt idx="431" formatCode="General">
                  <c:v>0.43199798464775002</c:v>
                </c:pt>
                <c:pt idx="432" formatCode="General">
                  <c:v>0.43299797177314697</c:v>
                </c:pt>
                <c:pt idx="433" formatCode="General">
                  <c:v>0.43399795889854398</c:v>
                </c:pt>
                <c:pt idx="434" formatCode="General">
                  <c:v>0.43499794602394098</c:v>
                </c:pt>
                <c:pt idx="435" formatCode="General">
                  <c:v>0.43599793314933699</c:v>
                </c:pt>
                <c:pt idx="436" formatCode="General">
                  <c:v>0.436997920274734</c:v>
                </c:pt>
                <c:pt idx="437" formatCode="General">
                  <c:v>0.437997907400131</c:v>
                </c:pt>
                <c:pt idx="438" formatCode="General">
                  <c:v>0.43899789452552701</c:v>
                </c:pt>
                <c:pt idx="439" formatCode="General">
                  <c:v>0.43999788165092402</c:v>
                </c:pt>
                <c:pt idx="440" formatCode="General">
                  <c:v>0.44099786877632102</c:v>
                </c:pt>
                <c:pt idx="441" formatCode="General">
                  <c:v>0.44199785590171797</c:v>
                </c:pt>
                <c:pt idx="442" formatCode="General">
                  <c:v>0.44299784302711398</c:v>
                </c:pt>
                <c:pt idx="443" formatCode="General">
                  <c:v>0.44399783015251099</c:v>
                </c:pt>
                <c:pt idx="444" formatCode="General">
                  <c:v>0.44499781727790799</c:v>
                </c:pt>
                <c:pt idx="445" formatCode="General">
                  <c:v>0.445997804403305</c:v>
                </c:pt>
                <c:pt idx="446" formatCode="General">
                  <c:v>0.44699779152870101</c:v>
                </c:pt>
                <c:pt idx="447" formatCode="General">
                  <c:v>0.44799777865409801</c:v>
                </c:pt>
                <c:pt idx="448" formatCode="General">
                  <c:v>0.44899776577949502</c:v>
                </c:pt>
                <c:pt idx="449" formatCode="General">
                  <c:v>0.44999775290489102</c:v>
                </c:pt>
                <c:pt idx="450" formatCode="General">
                  <c:v>0.45099774003028797</c:v>
                </c:pt>
                <c:pt idx="451" formatCode="General">
                  <c:v>0.45199772715568498</c:v>
                </c:pt>
                <c:pt idx="452" formatCode="General">
                  <c:v>0.45299771428108199</c:v>
                </c:pt>
                <c:pt idx="453" formatCode="General">
                  <c:v>0.45399770140647799</c:v>
                </c:pt>
                <c:pt idx="454" formatCode="General">
                  <c:v>0.454997688531875</c:v>
                </c:pt>
                <c:pt idx="455" formatCode="General">
                  <c:v>0.45599767565727201</c:v>
                </c:pt>
                <c:pt idx="456" formatCode="General">
                  <c:v>0.45699766278266901</c:v>
                </c:pt>
                <c:pt idx="457" formatCode="General">
                  <c:v>0.45799764990806502</c:v>
                </c:pt>
                <c:pt idx="458" formatCode="General">
                  <c:v>0.45899763703346202</c:v>
                </c:pt>
                <c:pt idx="459" formatCode="General">
                  <c:v>0.45999762415885898</c:v>
                </c:pt>
                <c:pt idx="460" formatCode="General">
                  <c:v>0.46099761128425498</c:v>
                </c:pt>
                <c:pt idx="461" formatCode="General">
                  <c:v>0.46199759840965199</c:v>
                </c:pt>
                <c:pt idx="462" formatCode="General">
                  <c:v>0.46299758553504899</c:v>
                </c:pt>
                <c:pt idx="463" formatCode="General">
                  <c:v>0.463997572660446</c:v>
                </c:pt>
                <c:pt idx="464" formatCode="General">
                  <c:v>0.46499755978584201</c:v>
                </c:pt>
                <c:pt idx="465" formatCode="General">
                  <c:v>0.46599754691123901</c:v>
                </c:pt>
                <c:pt idx="466" formatCode="General">
                  <c:v>0.46699753403663602</c:v>
                </c:pt>
                <c:pt idx="467" formatCode="General">
                  <c:v>0.46799752116203303</c:v>
                </c:pt>
                <c:pt idx="468" formatCode="General">
                  <c:v>0.46899750828742898</c:v>
                </c:pt>
                <c:pt idx="469" formatCode="General">
                  <c:v>0.46999749541282598</c:v>
                </c:pt>
                <c:pt idx="470" formatCode="General">
                  <c:v>0.47099748253822299</c:v>
                </c:pt>
                <c:pt idx="471" formatCode="General">
                  <c:v>0.47199746966362</c:v>
                </c:pt>
                <c:pt idx="472" formatCode="General">
                  <c:v>0.472997456789016</c:v>
                </c:pt>
                <c:pt idx="473" formatCode="General">
                  <c:v>0.47399744391441301</c:v>
                </c:pt>
                <c:pt idx="474" formatCode="General">
                  <c:v>0.47499743103981001</c:v>
                </c:pt>
                <c:pt idx="475" formatCode="General">
                  <c:v>0.47599741816520602</c:v>
                </c:pt>
                <c:pt idx="476" formatCode="General">
                  <c:v>0.47699740529060303</c:v>
                </c:pt>
                <c:pt idx="477" formatCode="General">
                  <c:v>0.47799739241599998</c:v>
                </c:pt>
                <c:pt idx="478" formatCode="General">
                  <c:v>0.47899737954139698</c:v>
                </c:pt>
                <c:pt idx="479" formatCode="General">
                  <c:v>0.47999736666679299</c:v>
                </c:pt>
                <c:pt idx="480" formatCode="General">
                  <c:v>0.48099735379219</c:v>
                </c:pt>
                <c:pt idx="481" formatCode="General">
                  <c:v>0.481997340917587</c:v>
                </c:pt>
                <c:pt idx="482" formatCode="General">
                  <c:v>0.48299732804298401</c:v>
                </c:pt>
                <c:pt idx="483" formatCode="General">
                  <c:v>0.48399731516838002</c:v>
                </c:pt>
                <c:pt idx="484" formatCode="General">
                  <c:v>0.48499730229377702</c:v>
                </c:pt>
                <c:pt idx="485" formatCode="General">
                  <c:v>0.48599728941917397</c:v>
                </c:pt>
                <c:pt idx="486" formatCode="General">
                  <c:v>0.48699727654456998</c:v>
                </c:pt>
                <c:pt idx="487" formatCode="General">
                  <c:v>0.48799726366996699</c:v>
                </c:pt>
                <c:pt idx="488" formatCode="General">
                  <c:v>0.48899725079536399</c:v>
                </c:pt>
                <c:pt idx="489" formatCode="General">
                  <c:v>0.489997237920761</c:v>
                </c:pt>
                <c:pt idx="490" formatCode="General">
                  <c:v>0.490997225046157</c:v>
                </c:pt>
                <c:pt idx="491" formatCode="General">
                  <c:v>0.49199721217155401</c:v>
                </c:pt>
                <c:pt idx="492" formatCode="General">
                  <c:v>0.49299719929695102</c:v>
                </c:pt>
                <c:pt idx="493" formatCode="General">
                  <c:v>0.49399718642234802</c:v>
                </c:pt>
                <c:pt idx="494" formatCode="General">
                  <c:v>0.49499717354774397</c:v>
                </c:pt>
                <c:pt idx="495" formatCode="General">
                  <c:v>0.49599716067314098</c:v>
                </c:pt>
                <c:pt idx="496" formatCode="General">
                  <c:v>0.49699714779853799</c:v>
                </c:pt>
                <c:pt idx="497" formatCode="General">
                  <c:v>0.49799713492393399</c:v>
                </c:pt>
                <c:pt idx="498" formatCode="General">
                  <c:v>0.498997122049331</c:v>
                </c:pt>
                <c:pt idx="499" formatCode="General">
                  <c:v>0.499997109174728</c:v>
                </c:pt>
                <c:pt idx="500" formatCode="General">
                  <c:v>0.50099712610244695</c:v>
                </c:pt>
                <c:pt idx="501" formatCode="General">
                  <c:v>0.50199711322784402</c:v>
                </c:pt>
                <c:pt idx="502" formatCode="General">
                  <c:v>0.50299710035323997</c:v>
                </c:pt>
                <c:pt idx="503" formatCode="General">
                  <c:v>0.50399708747863703</c:v>
                </c:pt>
                <c:pt idx="504" formatCode="General">
                  <c:v>0.50499707460403398</c:v>
                </c:pt>
                <c:pt idx="505" formatCode="General">
                  <c:v>0.50599706172943104</c:v>
                </c:pt>
                <c:pt idx="506" formatCode="General">
                  <c:v>0.50699704885482699</c:v>
                </c:pt>
                <c:pt idx="507" formatCode="General">
                  <c:v>0.50799703598022405</c:v>
                </c:pt>
                <c:pt idx="508" formatCode="General">
                  <c:v>0.508997023105621</c:v>
                </c:pt>
                <c:pt idx="509" formatCode="General">
                  <c:v>0.50999701023101796</c:v>
                </c:pt>
                <c:pt idx="510" formatCode="General">
                  <c:v>0.51099699735641402</c:v>
                </c:pt>
                <c:pt idx="511" formatCode="General">
                  <c:v>0.51199698448181097</c:v>
                </c:pt>
                <c:pt idx="512" formatCode="General">
                  <c:v>0.51299697160720803</c:v>
                </c:pt>
                <c:pt idx="513" formatCode="General">
                  <c:v>0.51399695873260398</c:v>
                </c:pt>
                <c:pt idx="514" formatCode="General">
                  <c:v>0.51499694585800104</c:v>
                </c:pt>
                <c:pt idx="515" formatCode="General">
                  <c:v>0.51599693298339799</c:v>
                </c:pt>
                <c:pt idx="516" formatCode="General">
                  <c:v>0.51699692010879505</c:v>
                </c:pt>
                <c:pt idx="517" formatCode="General">
                  <c:v>0.51799690723419101</c:v>
                </c:pt>
                <c:pt idx="518" formatCode="General">
                  <c:v>0.51899689435958796</c:v>
                </c:pt>
                <c:pt idx="519" formatCode="General">
                  <c:v>0.51999688148498502</c:v>
                </c:pt>
                <c:pt idx="520" formatCode="General">
                  <c:v>0.52099686861038197</c:v>
                </c:pt>
                <c:pt idx="521" formatCode="General">
                  <c:v>0.52199685573577803</c:v>
                </c:pt>
                <c:pt idx="522" formatCode="General">
                  <c:v>0.52299684286117498</c:v>
                </c:pt>
                <c:pt idx="523" formatCode="General">
                  <c:v>0.52399682998657204</c:v>
                </c:pt>
                <c:pt idx="524" formatCode="General">
                  <c:v>0.52499681711196799</c:v>
                </c:pt>
                <c:pt idx="525" formatCode="General">
                  <c:v>0.52599680423736495</c:v>
                </c:pt>
                <c:pt idx="526" formatCode="General">
                  <c:v>0.52699679136276201</c:v>
                </c:pt>
                <c:pt idx="527" formatCode="General">
                  <c:v>0.52799677848815896</c:v>
                </c:pt>
                <c:pt idx="528" formatCode="General">
                  <c:v>0.52899676561355502</c:v>
                </c:pt>
                <c:pt idx="529" formatCode="General">
                  <c:v>0.52999675273895197</c:v>
                </c:pt>
                <c:pt idx="530" formatCode="General">
                  <c:v>0.53099673986434903</c:v>
                </c:pt>
                <c:pt idx="531" formatCode="General">
                  <c:v>0.53199672698974598</c:v>
                </c:pt>
                <c:pt idx="532" formatCode="General">
                  <c:v>0.53299671411514205</c:v>
                </c:pt>
                <c:pt idx="533" formatCode="General">
                  <c:v>0.533996701240539</c:v>
                </c:pt>
                <c:pt idx="534" formatCode="General">
                  <c:v>0.53499668836593595</c:v>
                </c:pt>
                <c:pt idx="535" formatCode="General">
                  <c:v>0.53599667549133301</c:v>
                </c:pt>
                <c:pt idx="536" formatCode="General">
                  <c:v>0.53699666261672896</c:v>
                </c:pt>
                <c:pt idx="537" formatCode="General">
                  <c:v>0.53799664974212602</c:v>
                </c:pt>
                <c:pt idx="538" formatCode="General">
                  <c:v>0.53899663686752297</c:v>
                </c:pt>
                <c:pt idx="539" formatCode="General">
                  <c:v>0.53999662399291903</c:v>
                </c:pt>
                <c:pt idx="540" formatCode="General">
                  <c:v>0.54099661111831598</c:v>
                </c:pt>
                <c:pt idx="541" formatCode="General">
                  <c:v>0.54199659824371305</c:v>
                </c:pt>
                <c:pt idx="542" formatCode="General">
                  <c:v>0.54299658536911</c:v>
                </c:pt>
                <c:pt idx="543" formatCode="General">
                  <c:v>0.54399657249450595</c:v>
                </c:pt>
                <c:pt idx="544" formatCode="General">
                  <c:v>0.54499655961990301</c:v>
                </c:pt>
                <c:pt idx="545" formatCode="General">
                  <c:v>0.54599654674529996</c:v>
                </c:pt>
                <c:pt idx="546" formatCode="General">
                  <c:v>0.54699653387069702</c:v>
                </c:pt>
                <c:pt idx="547" formatCode="General">
                  <c:v>0.54799652099609297</c:v>
                </c:pt>
                <c:pt idx="548" formatCode="General">
                  <c:v>0.54899650812149003</c:v>
                </c:pt>
                <c:pt idx="549" formatCode="General">
                  <c:v>0.54999649524688698</c:v>
                </c:pt>
                <c:pt idx="550" formatCode="General">
                  <c:v>0.55099648237228305</c:v>
                </c:pt>
                <c:pt idx="551" formatCode="General">
                  <c:v>0.55199646949768</c:v>
                </c:pt>
                <c:pt idx="552" formatCode="General">
                  <c:v>0.55299645662307695</c:v>
                </c:pt>
                <c:pt idx="553" formatCode="General">
                  <c:v>0.55399644374847401</c:v>
                </c:pt>
                <c:pt idx="554" formatCode="General">
                  <c:v>0.55499643087386996</c:v>
                </c:pt>
                <c:pt idx="555" formatCode="General">
                  <c:v>0.55599641799926702</c:v>
                </c:pt>
                <c:pt idx="556" formatCode="General">
                  <c:v>0.55699640512466397</c:v>
                </c:pt>
                <c:pt idx="557" formatCode="General">
                  <c:v>0.55799639225006104</c:v>
                </c:pt>
                <c:pt idx="558" formatCode="General">
                  <c:v>0.55899637937545699</c:v>
                </c:pt>
                <c:pt idx="559" formatCode="General">
                  <c:v>0.55999636650085405</c:v>
                </c:pt>
                <c:pt idx="560" formatCode="General">
                  <c:v>0.560996353626251</c:v>
                </c:pt>
                <c:pt idx="561" formatCode="General">
                  <c:v>0.56199634075164695</c:v>
                </c:pt>
                <c:pt idx="562" formatCode="General">
                  <c:v>0.56299632787704401</c:v>
                </c:pt>
                <c:pt idx="563" formatCode="General">
                  <c:v>0.56399631500244096</c:v>
                </c:pt>
                <c:pt idx="564" formatCode="General">
                  <c:v>0.56499630212783802</c:v>
                </c:pt>
                <c:pt idx="565" formatCode="General">
                  <c:v>0.56599628925323398</c:v>
                </c:pt>
                <c:pt idx="566" formatCode="General">
                  <c:v>0.56699627637863104</c:v>
                </c:pt>
                <c:pt idx="567" formatCode="General">
                  <c:v>0.56799626350402799</c:v>
                </c:pt>
                <c:pt idx="568" formatCode="General">
                  <c:v>0.56899625062942505</c:v>
                </c:pt>
                <c:pt idx="569" formatCode="General">
                  <c:v>0.569996237754821</c:v>
                </c:pt>
                <c:pt idx="570" formatCode="General">
                  <c:v>0.57099622488021795</c:v>
                </c:pt>
                <c:pt idx="571" formatCode="General">
                  <c:v>0.57199621200561501</c:v>
                </c:pt>
                <c:pt idx="572" formatCode="General">
                  <c:v>0.57299619913101096</c:v>
                </c:pt>
                <c:pt idx="573" formatCode="General">
                  <c:v>0.57399618625640803</c:v>
                </c:pt>
                <c:pt idx="574" formatCode="General">
                  <c:v>0.57499617338180498</c:v>
                </c:pt>
                <c:pt idx="575" formatCode="General">
                  <c:v>0.57599616050720204</c:v>
                </c:pt>
                <c:pt idx="576" formatCode="General">
                  <c:v>0.57699614763259799</c:v>
                </c:pt>
                <c:pt idx="577" formatCode="General">
                  <c:v>0.57799613475799505</c:v>
                </c:pt>
                <c:pt idx="578" formatCode="General">
                  <c:v>0.578996121883392</c:v>
                </c:pt>
                <c:pt idx="579" formatCode="General">
                  <c:v>0.57999610900878895</c:v>
                </c:pt>
                <c:pt idx="580" formatCode="General">
                  <c:v>0.58099609613418501</c:v>
                </c:pt>
                <c:pt idx="581" formatCode="General">
                  <c:v>0.58199608325958196</c:v>
                </c:pt>
                <c:pt idx="582" formatCode="General">
                  <c:v>0.58299607038497903</c:v>
                </c:pt>
                <c:pt idx="583" formatCode="General">
                  <c:v>0.58399605751037498</c:v>
                </c:pt>
                <c:pt idx="584" formatCode="General">
                  <c:v>0.58499604463577204</c:v>
                </c:pt>
                <c:pt idx="585" formatCode="General">
                  <c:v>0.58599603176116899</c:v>
                </c:pt>
                <c:pt idx="586" formatCode="General">
                  <c:v>0.58699601888656605</c:v>
                </c:pt>
                <c:pt idx="587" formatCode="General">
                  <c:v>0.587996006011962</c:v>
                </c:pt>
                <c:pt idx="588" formatCode="General">
                  <c:v>0.58899599313735895</c:v>
                </c:pt>
                <c:pt idx="589" formatCode="General">
                  <c:v>0.58999598026275601</c:v>
                </c:pt>
                <c:pt idx="590" formatCode="General">
                  <c:v>0.59099596738815297</c:v>
                </c:pt>
                <c:pt idx="591" formatCode="General">
                  <c:v>0.59199595451354903</c:v>
                </c:pt>
                <c:pt idx="592" formatCode="General">
                  <c:v>0.59299594163894598</c:v>
                </c:pt>
                <c:pt idx="593" formatCode="General">
                  <c:v>0.59399592876434304</c:v>
                </c:pt>
                <c:pt idx="594" formatCode="General">
                  <c:v>0.59499591588973899</c:v>
                </c:pt>
                <c:pt idx="595" formatCode="General">
                  <c:v>0.59599590301513605</c:v>
                </c:pt>
                <c:pt idx="596" formatCode="General">
                  <c:v>0.596995890140533</c:v>
                </c:pt>
                <c:pt idx="597" formatCode="General">
                  <c:v>0.59799587726592995</c:v>
                </c:pt>
                <c:pt idx="598" formatCode="General">
                  <c:v>0.59899586439132602</c:v>
                </c:pt>
                <c:pt idx="599" formatCode="General">
                  <c:v>0.59999585151672297</c:v>
                </c:pt>
                <c:pt idx="600" formatCode="General">
                  <c:v>0.60099583864212003</c:v>
                </c:pt>
                <c:pt idx="601" formatCode="General">
                  <c:v>0.60199582576751698</c:v>
                </c:pt>
                <c:pt idx="602" formatCode="General">
                  <c:v>0.60299581289291304</c:v>
                </c:pt>
                <c:pt idx="603" formatCode="General">
                  <c:v>0.60399580001830999</c:v>
                </c:pt>
                <c:pt idx="604" formatCode="General">
                  <c:v>0.60499578714370705</c:v>
                </c:pt>
                <c:pt idx="605" formatCode="General">
                  <c:v>0.605995774269104</c:v>
                </c:pt>
                <c:pt idx="606" formatCode="General">
                  <c:v>0.60699576139449996</c:v>
                </c:pt>
                <c:pt idx="607" formatCode="General">
                  <c:v>0.60799574851989702</c:v>
                </c:pt>
                <c:pt idx="608" formatCode="General">
                  <c:v>0.60899573564529397</c:v>
                </c:pt>
                <c:pt idx="609" formatCode="General">
                  <c:v>0.60999572277069003</c:v>
                </c:pt>
                <c:pt idx="610" formatCode="General">
                  <c:v>0.61099570989608698</c:v>
                </c:pt>
                <c:pt idx="611" formatCode="General">
                  <c:v>0.61199569702148404</c:v>
                </c:pt>
                <c:pt idx="612" formatCode="General">
                  <c:v>0.61299568414688099</c:v>
                </c:pt>
                <c:pt idx="613" formatCode="General">
                  <c:v>0.61399567127227705</c:v>
                </c:pt>
                <c:pt idx="614" formatCode="General">
                  <c:v>0.61499565839767401</c:v>
                </c:pt>
                <c:pt idx="615" formatCode="General">
                  <c:v>0.61599564552307096</c:v>
                </c:pt>
                <c:pt idx="616" formatCode="General">
                  <c:v>0.61699563264846802</c:v>
                </c:pt>
                <c:pt idx="617" formatCode="General">
                  <c:v>0.61799561977386397</c:v>
                </c:pt>
                <c:pt idx="618" formatCode="General">
                  <c:v>0.61899560689926103</c:v>
                </c:pt>
                <c:pt idx="619" formatCode="General">
                  <c:v>0.61999559402465798</c:v>
                </c:pt>
                <c:pt idx="620" formatCode="General">
                  <c:v>0.62099558115005404</c:v>
                </c:pt>
                <c:pt idx="621" formatCode="General">
                  <c:v>0.62199556827545099</c:v>
                </c:pt>
                <c:pt idx="622" formatCode="General">
                  <c:v>0.62299555540084794</c:v>
                </c:pt>
                <c:pt idx="623" formatCode="General">
                  <c:v>0.62399554252624501</c:v>
                </c:pt>
                <c:pt idx="624" formatCode="General">
                  <c:v>0.62499552965164096</c:v>
                </c:pt>
                <c:pt idx="625" formatCode="General">
                  <c:v>0.62599551677703802</c:v>
                </c:pt>
                <c:pt idx="626" formatCode="General">
                  <c:v>0.62699550390243497</c:v>
                </c:pt>
                <c:pt idx="627" formatCode="General">
                  <c:v>0.62799549102783203</c:v>
                </c:pt>
                <c:pt idx="628" formatCode="General">
                  <c:v>0.62899547815322798</c:v>
                </c:pt>
                <c:pt idx="629" formatCode="General">
                  <c:v>0.62999546527862504</c:v>
                </c:pt>
                <c:pt idx="630" formatCode="General">
                  <c:v>0.63099545240402199</c:v>
                </c:pt>
                <c:pt idx="631" formatCode="General">
                  <c:v>0.63199543952941795</c:v>
                </c:pt>
                <c:pt idx="632" formatCode="General">
                  <c:v>0.63299542665481501</c:v>
                </c:pt>
                <c:pt idx="633" formatCode="General">
                  <c:v>0.63399541378021196</c:v>
                </c:pt>
                <c:pt idx="634" formatCode="General">
                  <c:v>0.63499540090560902</c:v>
                </c:pt>
                <c:pt idx="635" formatCode="General">
                  <c:v>0.63599538803100497</c:v>
                </c:pt>
                <c:pt idx="636" formatCode="General">
                  <c:v>0.63699537515640203</c:v>
                </c:pt>
                <c:pt idx="637" formatCode="General">
                  <c:v>0.63799536228179898</c:v>
                </c:pt>
                <c:pt idx="638" formatCode="General">
                  <c:v>0.63899534940719604</c:v>
                </c:pt>
                <c:pt idx="639" formatCode="General">
                  <c:v>0.639995336532592</c:v>
                </c:pt>
                <c:pt idx="640" formatCode="General">
                  <c:v>0.64099532365798895</c:v>
                </c:pt>
                <c:pt idx="641" formatCode="General">
                  <c:v>0.64199531078338601</c:v>
                </c:pt>
                <c:pt idx="642" formatCode="General">
                  <c:v>0.64299529790878196</c:v>
                </c:pt>
                <c:pt idx="643" formatCode="General">
                  <c:v>0.64399528503417902</c:v>
                </c:pt>
                <c:pt idx="644" formatCode="General">
                  <c:v>0.64499527215957597</c:v>
                </c:pt>
                <c:pt idx="645" formatCode="General">
                  <c:v>0.64599525928497303</c:v>
                </c:pt>
                <c:pt idx="646" formatCode="General">
                  <c:v>0.64699524641036898</c:v>
                </c:pt>
                <c:pt idx="647" formatCode="General">
                  <c:v>0.64799523353576605</c:v>
                </c:pt>
                <c:pt idx="648" formatCode="General">
                  <c:v>0.648995220661163</c:v>
                </c:pt>
                <c:pt idx="649" formatCode="General">
                  <c:v>0.64999520778655995</c:v>
                </c:pt>
                <c:pt idx="650" formatCode="General">
                  <c:v>0.65099519491195601</c:v>
                </c:pt>
                <c:pt idx="651" formatCode="General">
                  <c:v>0.65199518203735296</c:v>
                </c:pt>
                <c:pt idx="652" formatCode="General">
                  <c:v>0.65299516916275002</c:v>
                </c:pt>
                <c:pt idx="653" formatCode="General">
                  <c:v>0.65399515628814597</c:v>
                </c:pt>
                <c:pt idx="654" formatCode="General">
                  <c:v>0.65499514341354304</c:v>
                </c:pt>
                <c:pt idx="655" formatCode="General">
                  <c:v>0.65599513053893999</c:v>
                </c:pt>
                <c:pt idx="656" formatCode="General">
                  <c:v>0.65699511766433705</c:v>
                </c:pt>
                <c:pt idx="657" formatCode="General">
                  <c:v>0.657995104789733</c:v>
                </c:pt>
                <c:pt idx="658" formatCode="General">
                  <c:v>0.65899509191512995</c:v>
                </c:pt>
                <c:pt idx="659" formatCode="General">
                  <c:v>0.65999507904052701</c:v>
                </c:pt>
                <c:pt idx="660" formatCode="General">
                  <c:v>0.66099506616592396</c:v>
                </c:pt>
                <c:pt idx="661" formatCode="General">
                  <c:v>0.66199505329132002</c:v>
                </c:pt>
                <c:pt idx="662" formatCode="General">
                  <c:v>0.66299504041671697</c:v>
                </c:pt>
                <c:pt idx="663" formatCode="General">
                  <c:v>0.66399502754211404</c:v>
                </c:pt>
                <c:pt idx="664" formatCode="General">
                  <c:v>0.66499501466750999</c:v>
                </c:pt>
                <c:pt idx="665" formatCode="General">
                  <c:v>0.66599500179290705</c:v>
                </c:pt>
                <c:pt idx="666" formatCode="General">
                  <c:v>0.666994988918304</c:v>
                </c:pt>
                <c:pt idx="667" formatCode="General">
                  <c:v>0.66799497604370095</c:v>
                </c:pt>
                <c:pt idx="668" formatCode="General">
                  <c:v>0.66899496316909701</c:v>
                </c:pt>
                <c:pt idx="669" formatCode="General">
                  <c:v>0.66999495029449396</c:v>
                </c:pt>
                <c:pt idx="670" formatCode="General">
                  <c:v>0.67099493741989102</c:v>
                </c:pt>
                <c:pt idx="671" formatCode="General">
                  <c:v>0.67199492454528797</c:v>
                </c:pt>
                <c:pt idx="672" formatCode="General">
                  <c:v>0.67299491167068404</c:v>
                </c:pt>
                <c:pt idx="673" formatCode="General">
                  <c:v>0.67399489879608099</c:v>
                </c:pt>
                <c:pt idx="674" formatCode="General">
                  <c:v>0.67499488592147805</c:v>
                </c:pt>
                <c:pt idx="675" formatCode="General">
                  <c:v>0.675994873046875</c:v>
                </c:pt>
                <c:pt idx="676" formatCode="General">
                  <c:v>0.67699486017227095</c:v>
                </c:pt>
                <c:pt idx="677" formatCode="General">
                  <c:v>0.67799484729766801</c:v>
                </c:pt>
                <c:pt idx="678" formatCode="General">
                  <c:v>0.67899483442306496</c:v>
                </c:pt>
                <c:pt idx="679" formatCode="General">
                  <c:v>0.67999482154846103</c:v>
                </c:pt>
                <c:pt idx="680" formatCode="General">
                  <c:v>0.68099480867385798</c:v>
                </c:pt>
                <c:pt idx="681" formatCode="General">
                  <c:v>0.68199479579925504</c:v>
                </c:pt>
                <c:pt idx="682" formatCode="General">
                  <c:v>0.68299478292465199</c:v>
                </c:pt>
                <c:pt idx="683" formatCode="General">
                  <c:v>0.68399477005004805</c:v>
                </c:pt>
                <c:pt idx="684" formatCode="General">
                  <c:v>0.684994757175445</c:v>
                </c:pt>
                <c:pt idx="685" formatCode="General">
                  <c:v>0.68599474430084195</c:v>
                </c:pt>
                <c:pt idx="686" formatCode="General">
                  <c:v>0.68699473142623901</c:v>
                </c:pt>
                <c:pt idx="687" formatCode="General">
                  <c:v>0.68799471855163497</c:v>
                </c:pt>
                <c:pt idx="688" formatCode="General">
                  <c:v>0.68899470567703203</c:v>
                </c:pt>
                <c:pt idx="689" formatCode="General">
                  <c:v>0.68999469280242898</c:v>
                </c:pt>
                <c:pt idx="690" formatCode="General">
                  <c:v>0.69099467992782504</c:v>
                </c:pt>
                <c:pt idx="691" formatCode="General">
                  <c:v>0.69199466705322199</c:v>
                </c:pt>
                <c:pt idx="692" formatCode="General">
                  <c:v>0.69299465417861905</c:v>
                </c:pt>
                <c:pt idx="693" formatCode="General">
                  <c:v>0.693994641304016</c:v>
                </c:pt>
                <c:pt idx="694" formatCode="General">
                  <c:v>0.69499462842941195</c:v>
                </c:pt>
                <c:pt idx="695" formatCode="General">
                  <c:v>0.69599461555480902</c:v>
                </c:pt>
                <c:pt idx="696" formatCode="General">
                  <c:v>0.69699460268020597</c:v>
                </c:pt>
                <c:pt idx="697" formatCode="General">
                  <c:v>0.69799458980560303</c:v>
                </c:pt>
                <c:pt idx="698" formatCode="General">
                  <c:v>0.69899457693099898</c:v>
                </c:pt>
                <c:pt idx="699" formatCode="General">
                  <c:v>0.69999456405639604</c:v>
                </c:pt>
                <c:pt idx="700" formatCode="General">
                  <c:v>0.70099455118179299</c:v>
                </c:pt>
                <c:pt idx="701" formatCode="General">
                  <c:v>0.70199453830718905</c:v>
                </c:pt>
                <c:pt idx="702" formatCode="General">
                  <c:v>0.702994525432586</c:v>
                </c:pt>
                <c:pt idx="703" formatCode="General">
                  <c:v>0.70399451255798295</c:v>
                </c:pt>
                <c:pt idx="704" formatCode="General">
                  <c:v>0.70499449968338002</c:v>
                </c:pt>
                <c:pt idx="705" formatCode="General">
                  <c:v>0.70599448680877597</c:v>
                </c:pt>
                <c:pt idx="706" formatCode="General">
                  <c:v>0.70699447393417303</c:v>
                </c:pt>
                <c:pt idx="707" formatCode="General">
                  <c:v>0.70799446105956998</c:v>
                </c:pt>
                <c:pt idx="708" formatCode="General">
                  <c:v>0.70899444818496704</c:v>
                </c:pt>
                <c:pt idx="709" formatCode="General">
                  <c:v>0.70999443531036299</c:v>
                </c:pt>
                <c:pt idx="710" formatCode="General">
                  <c:v>0.71099442243576005</c:v>
                </c:pt>
                <c:pt idx="711" formatCode="General">
                  <c:v>0.711994409561157</c:v>
                </c:pt>
                <c:pt idx="712" formatCode="General">
                  <c:v>0.71299439668655296</c:v>
                </c:pt>
                <c:pt idx="713" formatCode="General">
                  <c:v>0.71399438381195002</c:v>
                </c:pt>
                <c:pt idx="714" formatCode="General">
                  <c:v>0.71499437093734697</c:v>
                </c:pt>
                <c:pt idx="715" formatCode="General">
                  <c:v>0.71599435806274403</c:v>
                </c:pt>
                <c:pt idx="716" formatCode="General">
                  <c:v>0.71699434518813998</c:v>
                </c:pt>
                <c:pt idx="717" formatCode="General">
                  <c:v>0.71799433231353704</c:v>
                </c:pt>
                <c:pt idx="718" formatCode="General">
                  <c:v>0.71899431943893399</c:v>
                </c:pt>
                <c:pt idx="719" formatCode="General">
                  <c:v>0.71999430656433105</c:v>
                </c:pt>
                <c:pt idx="720" formatCode="General">
                  <c:v>0.72099429368972701</c:v>
                </c:pt>
                <c:pt idx="721" formatCode="General">
                  <c:v>0.72199428081512396</c:v>
                </c:pt>
                <c:pt idx="722" formatCode="General">
                  <c:v>0.72299426794052102</c:v>
                </c:pt>
                <c:pt idx="723" formatCode="General">
                  <c:v>0.72399425506591697</c:v>
                </c:pt>
                <c:pt idx="724" formatCode="General">
                  <c:v>0.72499424219131403</c:v>
                </c:pt>
                <c:pt idx="725" formatCode="General">
                  <c:v>0.72599422931671098</c:v>
                </c:pt>
                <c:pt idx="726" formatCode="General">
                  <c:v>0.72699421644210804</c:v>
                </c:pt>
                <c:pt idx="727" formatCode="General">
                  <c:v>0.72799420356750399</c:v>
                </c:pt>
                <c:pt idx="728" formatCode="General">
                  <c:v>0.72899419069290095</c:v>
                </c:pt>
                <c:pt idx="729" formatCode="General">
                  <c:v>0.72999417781829801</c:v>
                </c:pt>
                <c:pt idx="730" formatCode="General">
                  <c:v>0.73099416494369496</c:v>
                </c:pt>
                <c:pt idx="731" formatCode="General">
                  <c:v>0.73199415206909102</c:v>
                </c:pt>
                <c:pt idx="732" formatCode="General">
                  <c:v>0.73299413919448797</c:v>
                </c:pt>
                <c:pt idx="733" formatCode="General">
                  <c:v>0.73399412631988503</c:v>
                </c:pt>
                <c:pt idx="734" formatCode="General">
                  <c:v>0.73499411344528098</c:v>
                </c:pt>
                <c:pt idx="735" formatCode="General">
                  <c:v>0.73599410057067804</c:v>
                </c:pt>
                <c:pt idx="736" formatCode="General">
                  <c:v>0.736994087696075</c:v>
                </c:pt>
                <c:pt idx="737" formatCode="General">
                  <c:v>0.73799407482147195</c:v>
                </c:pt>
                <c:pt idx="738" formatCode="General">
                  <c:v>0.73899406194686801</c:v>
                </c:pt>
                <c:pt idx="739" formatCode="General">
                  <c:v>0.73999404907226496</c:v>
                </c:pt>
                <c:pt idx="740" formatCode="General">
                  <c:v>0.74099403619766202</c:v>
                </c:pt>
                <c:pt idx="741" formatCode="General">
                  <c:v>0.74199402332305897</c:v>
                </c:pt>
                <c:pt idx="742" formatCode="General">
                  <c:v>0.74299401044845503</c:v>
                </c:pt>
                <c:pt idx="743" formatCode="General">
                  <c:v>0.74399399757385198</c:v>
                </c:pt>
                <c:pt idx="744" formatCode="General">
                  <c:v>0.74499398469924905</c:v>
                </c:pt>
                <c:pt idx="745" formatCode="General">
                  <c:v>0.745993971824646</c:v>
                </c:pt>
                <c:pt idx="746" formatCode="General">
                  <c:v>0.74699395895004195</c:v>
                </c:pt>
                <c:pt idx="747" formatCode="General">
                  <c:v>0.74799394607543901</c:v>
                </c:pt>
                <c:pt idx="748" formatCode="General">
                  <c:v>0.74899393320083596</c:v>
                </c:pt>
                <c:pt idx="749" formatCode="General">
                  <c:v>0.74999392032623202</c:v>
                </c:pt>
                <c:pt idx="750" formatCode="General">
                  <c:v>0.75099390745162897</c:v>
                </c:pt>
                <c:pt idx="751" formatCode="General">
                  <c:v>0.75199389457702603</c:v>
                </c:pt>
                <c:pt idx="752" formatCode="General">
                  <c:v>0.75299388170242298</c:v>
                </c:pt>
                <c:pt idx="753" formatCode="General">
                  <c:v>0.75399386882781905</c:v>
                </c:pt>
                <c:pt idx="754" formatCode="General">
                  <c:v>0.754993855953216</c:v>
                </c:pt>
                <c:pt idx="755" formatCode="General">
                  <c:v>0.75599384307861295</c:v>
                </c:pt>
                <c:pt idx="756" formatCode="General">
                  <c:v>0.75699383020401001</c:v>
                </c:pt>
                <c:pt idx="757" formatCode="General">
                  <c:v>0.75799381732940596</c:v>
                </c:pt>
                <c:pt idx="758" formatCode="General">
                  <c:v>0.75899380445480302</c:v>
                </c:pt>
                <c:pt idx="759" formatCode="General">
                  <c:v>0.75999379158019997</c:v>
                </c:pt>
                <c:pt idx="760" formatCode="General">
                  <c:v>0.76099377870559604</c:v>
                </c:pt>
                <c:pt idx="761" formatCode="General">
                  <c:v>0.76199376583099299</c:v>
                </c:pt>
                <c:pt idx="762" formatCode="General">
                  <c:v>0.76299375295639005</c:v>
                </c:pt>
                <c:pt idx="763" formatCode="General">
                  <c:v>0.763993740081787</c:v>
                </c:pt>
                <c:pt idx="764" formatCode="General">
                  <c:v>0.76499372720718295</c:v>
                </c:pt>
                <c:pt idx="765" formatCode="General">
                  <c:v>0.76599371433258001</c:v>
                </c:pt>
                <c:pt idx="766" formatCode="General">
                  <c:v>0.76699370145797696</c:v>
                </c:pt>
                <c:pt idx="767" formatCode="General">
                  <c:v>0.76799368858337402</c:v>
                </c:pt>
                <c:pt idx="768" formatCode="General">
                  <c:v>0.76899367570876997</c:v>
                </c:pt>
                <c:pt idx="769" formatCode="General">
                  <c:v>0.76999366283416704</c:v>
                </c:pt>
                <c:pt idx="770" formatCode="General">
                  <c:v>0.77099364995956399</c:v>
                </c:pt>
                <c:pt idx="771" formatCode="General">
                  <c:v>0.77199363708496005</c:v>
                </c:pt>
                <c:pt idx="772" formatCode="General">
                  <c:v>0.772993624210357</c:v>
                </c:pt>
                <c:pt idx="773" formatCode="General">
                  <c:v>0.77399361133575395</c:v>
                </c:pt>
                <c:pt idx="774" formatCode="General">
                  <c:v>0.77499359846115101</c:v>
                </c:pt>
                <c:pt idx="775" formatCode="General">
                  <c:v>0.77599358558654696</c:v>
                </c:pt>
                <c:pt idx="776" formatCode="General">
                  <c:v>0.77699357271194402</c:v>
                </c:pt>
                <c:pt idx="777" formatCode="General">
                  <c:v>0.77799355983734098</c:v>
                </c:pt>
                <c:pt idx="778" formatCode="General">
                  <c:v>0.77899354696273804</c:v>
                </c:pt>
                <c:pt idx="779" formatCode="General">
                  <c:v>0.77999353408813399</c:v>
                </c:pt>
                <c:pt idx="780" formatCode="General">
                  <c:v>0.78099352121353105</c:v>
                </c:pt>
                <c:pt idx="781" formatCode="General">
                  <c:v>0.781993508338928</c:v>
                </c:pt>
                <c:pt idx="782" formatCode="General">
                  <c:v>0.78299349546432395</c:v>
                </c:pt>
                <c:pt idx="783" formatCode="General">
                  <c:v>0.78399348258972101</c:v>
                </c:pt>
                <c:pt idx="784" formatCode="General">
                  <c:v>0.78499346971511796</c:v>
                </c:pt>
                <c:pt idx="785" formatCode="General">
                  <c:v>0.78599345684051503</c:v>
                </c:pt>
                <c:pt idx="786" formatCode="General">
                  <c:v>0.78699344396591098</c:v>
                </c:pt>
                <c:pt idx="787" formatCode="General">
                  <c:v>0.78799343109130804</c:v>
                </c:pt>
                <c:pt idx="788" formatCode="General">
                  <c:v>0.78899341821670499</c:v>
                </c:pt>
                <c:pt idx="789" formatCode="General">
                  <c:v>0.78999340534210205</c:v>
                </c:pt>
                <c:pt idx="790" formatCode="General">
                  <c:v>0.790993392467498</c:v>
                </c:pt>
                <c:pt idx="791" formatCode="General">
                  <c:v>0.79199337959289495</c:v>
                </c:pt>
                <c:pt idx="792" formatCode="General">
                  <c:v>0.79299336671829201</c:v>
                </c:pt>
                <c:pt idx="793" formatCode="General">
                  <c:v>0.79399335384368797</c:v>
                </c:pt>
                <c:pt idx="794" formatCode="General">
                  <c:v>0.79499334096908503</c:v>
                </c:pt>
                <c:pt idx="795" formatCode="General">
                  <c:v>0.79599332809448198</c:v>
                </c:pt>
                <c:pt idx="796" formatCode="General">
                  <c:v>0.79699331521987904</c:v>
                </c:pt>
                <c:pt idx="797" formatCode="General">
                  <c:v>0.79799330234527499</c:v>
                </c:pt>
                <c:pt idx="798" formatCode="General">
                  <c:v>0.79899328947067205</c:v>
                </c:pt>
                <c:pt idx="799" formatCode="General">
                  <c:v>0.799993276596069</c:v>
                </c:pt>
                <c:pt idx="800" formatCode="General">
                  <c:v>0.80099326372146595</c:v>
                </c:pt>
                <c:pt idx="801" formatCode="General">
                  <c:v>0.80199325084686202</c:v>
                </c:pt>
                <c:pt idx="802" formatCode="General">
                  <c:v>0.80299323797225897</c:v>
                </c:pt>
                <c:pt idx="803" formatCode="General">
                  <c:v>0.80399322509765603</c:v>
                </c:pt>
                <c:pt idx="804" formatCode="General">
                  <c:v>0.80499321222305198</c:v>
                </c:pt>
                <c:pt idx="805" formatCode="General">
                  <c:v>0.80599319934844904</c:v>
                </c:pt>
                <c:pt idx="806" formatCode="General">
                  <c:v>0.80699318647384599</c:v>
                </c:pt>
                <c:pt idx="807" formatCode="General">
                  <c:v>0.80799317359924305</c:v>
                </c:pt>
                <c:pt idx="808" formatCode="General">
                  <c:v>0.808993160724639</c:v>
                </c:pt>
                <c:pt idx="809" formatCode="General">
                  <c:v>0.80999314785003595</c:v>
                </c:pt>
                <c:pt idx="810" formatCode="General">
                  <c:v>0.81099313497543302</c:v>
                </c:pt>
                <c:pt idx="811" formatCode="General">
                  <c:v>0.81199312210082997</c:v>
                </c:pt>
                <c:pt idx="812" formatCode="General">
                  <c:v>0.81299310922622603</c:v>
                </c:pt>
                <c:pt idx="813" formatCode="General">
                  <c:v>0.81399309635162298</c:v>
                </c:pt>
                <c:pt idx="814" formatCode="General">
                  <c:v>0.81499308347702004</c:v>
                </c:pt>
                <c:pt idx="815" formatCode="General">
                  <c:v>0.81599307060241599</c:v>
                </c:pt>
                <c:pt idx="816" formatCode="General">
                  <c:v>0.81699305772781305</c:v>
                </c:pt>
                <c:pt idx="817" formatCode="General">
                  <c:v>0.81799304485321001</c:v>
                </c:pt>
                <c:pt idx="818" formatCode="General">
                  <c:v>0.81899303197860696</c:v>
                </c:pt>
                <c:pt idx="819" formatCode="General">
                  <c:v>0.81999301910400302</c:v>
                </c:pt>
                <c:pt idx="820" formatCode="General">
                  <c:v>0.82099300622939997</c:v>
                </c:pt>
                <c:pt idx="821" formatCode="General">
                  <c:v>0.82199299335479703</c:v>
                </c:pt>
                <c:pt idx="822" formatCode="General">
                  <c:v>0.82299298048019398</c:v>
                </c:pt>
                <c:pt idx="823" formatCode="General">
                  <c:v>0.82399296760559004</c:v>
                </c:pt>
                <c:pt idx="824" formatCode="General">
                  <c:v>0.82499295473098699</c:v>
                </c:pt>
                <c:pt idx="825" formatCode="General">
                  <c:v>0.82599294185638406</c:v>
                </c:pt>
                <c:pt idx="826" formatCode="General">
                  <c:v>0.82699292898178101</c:v>
                </c:pt>
                <c:pt idx="827" formatCode="General">
                  <c:v>0.82799291610717696</c:v>
                </c:pt>
                <c:pt idx="828" formatCode="General">
                  <c:v>0.82899290323257402</c:v>
                </c:pt>
                <c:pt idx="829" formatCode="General">
                  <c:v>0.82999289035797097</c:v>
                </c:pt>
                <c:pt idx="830" formatCode="General">
                  <c:v>0.83099287748336703</c:v>
                </c:pt>
                <c:pt idx="831" formatCode="General">
                  <c:v>0.83199286460876398</c:v>
                </c:pt>
                <c:pt idx="832" formatCode="General">
                  <c:v>0.83299285173416104</c:v>
                </c:pt>
                <c:pt idx="833" formatCode="General">
                  <c:v>0.83399283885955799</c:v>
                </c:pt>
                <c:pt idx="834" formatCode="General">
                  <c:v>0.83499282598495395</c:v>
                </c:pt>
                <c:pt idx="835" formatCode="General">
                  <c:v>0.83599281311035101</c:v>
                </c:pt>
                <c:pt idx="836" formatCode="General">
                  <c:v>0.83699280023574796</c:v>
                </c:pt>
                <c:pt idx="837" formatCode="General">
                  <c:v>0.83799278736114502</c:v>
                </c:pt>
                <c:pt idx="838" formatCode="General">
                  <c:v>0.83899277448654097</c:v>
                </c:pt>
                <c:pt idx="839" formatCode="General">
                  <c:v>0.83999276161193803</c:v>
                </c:pt>
                <c:pt idx="840" formatCode="General">
                  <c:v>0.84099274873733498</c:v>
                </c:pt>
                <c:pt idx="841" formatCode="General">
                  <c:v>0.84199273586273105</c:v>
                </c:pt>
                <c:pt idx="842" formatCode="General">
                  <c:v>0.842992722988128</c:v>
                </c:pt>
                <c:pt idx="843" formatCode="General">
                  <c:v>0.84399271011352495</c:v>
                </c:pt>
                <c:pt idx="844" formatCode="General">
                  <c:v>0.84499269723892201</c:v>
                </c:pt>
                <c:pt idx="845" formatCode="General">
                  <c:v>0.84599268436431796</c:v>
                </c:pt>
                <c:pt idx="846" formatCode="General">
                  <c:v>0.84699267148971502</c:v>
                </c:pt>
                <c:pt idx="847" formatCode="General">
                  <c:v>0.84799265861511197</c:v>
                </c:pt>
                <c:pt idx="848" formatCode="General">
                  <c:v>0.84899264574050903</c:v>
                </c:pt>
                <c:pt idx="849" formatCode="General">
                  <c:v>0.84999263286590498</c:v>
                </c:pt>
                <c:pt idx="850" formatCode="General">
                  <c:v>0.85099261999130205</c:v>
                </c:pt>
                <c:pt idx="851" formatCode="General">
                  <c:v>0.851992607116699</c:v>
                </c:pt>
                <c:pt idx="852" formatCode="General">
                  <c:v>0.85299259424209495</c:v>
                </c:pt>
                <c:pt idx="853" formatCode="General">
                  <c:v>0.85399258136749201</c:v>
                </c:pt>
                <c:pt idx="854" formatCode="General">
                  <c:v>0.85499256849288896</c:v>
                </c:pt>
                <c:pt idx="855" formatCode="General">
                  <c:v>0.85599255561828602</c:v>
                </c:pt>
                <c:pt idx="856" formatCode="General">
                  <c:v>0.85699254274368197</c:v>
                </c:pt>
                <c:pt idx="857" formatCode="General">
                  <c:v>0.85799252986907903</c:v>
                </c:pt>
                <c:pt idx="858" formatCode="General">
                  <c:v>0.85899251699447599</c:v>
                </c:pt>
                <c:pt idx="859" formatCode="General">
                  <c:v>0.85999250411987305</c:v>
                </c:pt>
                <c:pt idx="860" formatCode="General">
                  <c:v>0.860992491245269</c:v>
                </c:pt>
                <c:pt idx="861" formatCode="General">
                  <c:v>0.86199247837066595</c:v>
                </c:pt>
                <c:pt idx="862" formatCode="General">
                  <c:v>0.86299246549606301</c:v>
                </c:pt>
                <c:pt idx="863" formatCode="General">
                  <c:v>0.86399245262145896</c:v>
                </c:pt>
                <c:pt idx="864" formatCode="General">
                  <c:v>0.86499243974685602</c:v>
                </c:pt>
                <c:pt idx="865" formatCode="General">
                  <c:v>0.86599242687225297</c:v>
                </c:pt>
                <c:pt idx="866" formatCode="General">
                  <c:v>0.86699241399765004</c:v>
                </c:pt>
                <c:pt idx="867" formatCode="General">
                  <c:v>0.86799240112304599</c:v>
                </c:pt>
                <c:pt idx="868" formatCode="General">
                  <c:v>0.86899238824844305</c:v>
                </c:pt>
                <c:pt idx="869" formatCode="General">
                  <c:v>0.86999237537384</c:v>
                </c:pt>
                <c:pt idx="870" formatCode="General">
                  <c:v>0.87099236249923695</c:v>
                </c:pt>
                <c:pt idx="871" formatCode="General">
                  <c:v>0.87199234962463301</c:v>
                </c:pt>
                <c:pt idx="872" formatCode="General">
                  <c:v>0.87299233675002996</c:v>
                </c:pt>
                <c:pt idx="873" formatCode="General">
                  <c:v>0.87399232387542702</c:v>
                </c:pt>
                <c:pt idx="874" formatCode="General">
                  <c:v>0.87499231100082298</c:v>
                </c:pt>
                <c:pt idx="875" formatCode="General">
                  <c:v>0.87599229812622004</c:v>
                </c:pt>
                <c:pt idx="876" formatCode="General">
                  <c:v>0.87699228525161699</c:v>
                </c:pt>
                <c:pt idx="877" formatCode="General">
                  <c:v>0.87799227237701405</c:v>
                </c:pt>
                <c:pt idx="878" formatCode="General">
                  <c:v>0.87899225950241</c:v>
                </c:pt>
                <c:pt idx="879" formatCode="General">
                  <c:v>0.87999224662780695</c:v>
                </c:pt>
                <c:pt idx="880" formatCode="General">
                  <c:v>0.88099223375320401</c:v>
                </c:pt>
                <c:pt idx="881" formatCode="General">
                  <c:v>0.88199222087860096</c:v>
                </c:pt>
                <c:pt idx="882" formatCode="General">
                  <c:v>0.88299220800399703</c:v>
                </c:pt>
                <c:pt idx="883" formatCode="General">
                  <c:v>0.88399219512939398</c:v>
                </c:pt>
                <c:pt idx="884" formatCode="General">
                  <c:v>0.88499218225479104</c:v>
                </c:pt>
                <c:pt idx="885" formatCode="General">
                  <c:v>0.88599216938018699</c:v>
                </c:pt>
                <c:pt idx="886" formatCode="General">
                  <c:v>0.88699215650558405</c:v>
                </c:pt>
                <c:pt idx="887" formatCode="General">
                  <c:v>0.887992143630981</c:v>
                </c:pt>
                <c:pt idx="888" formatCode="General">
                  <c:v>0.88899213075637795</c:v>
                </c:pt>
                <c:pt idx="889" formatCode="General">
                  <c:v>0.88999211788177401</c:v>
                </c:pt>
                <c:pt idx="890" formatCode="General">
                  <c:v>0.89099210500717096</c:v>
                </c:pt>
                <c:pt idx="891" formatCode="General">
                  <c:v>0.89199209213256803</c:v>
                </c:pt>
                <c:pt idx="892" formatCode="General">
                  <c:v>0.89299207925796498</c:v>
                </c:pt>
                <c:pt idx="893" formatCode="General">
                  <c:v>0.89399206638336104</c:v>
                </c:pt>
                <c:pt idx="894" formatCode="General">
                  <c:v>0.89499205350875799</c:v>
                </c:pt>
                <c:pt idx="895" formatCode="General">
                  <c:v>0.89599204063415505</c:v>
                </c:pt>
                <c:pt idx="896" formatCode="General">
                  <c:v>0.896992027759552</c:v>
                </c:pt>
                <c:pt idx="897" formatCode="General">
                  <c:v>0.89799201488494795</c:v>
                </c:pt>
                <c:pt idx="898" formatCode="General">
                  <c:v>0.89899200201034501</c:v>
                </c:pt>
                <c:pt idx="899" formatCode="General">
                  <c:v>0.89999198913574197</c:v>
                </c:pt>
                <c:pt idx="900" formatCode="General">
                  <c:v>0.90099197626113803</c:v>
                </c:pt>
                <c:pt idx="901" formatCode="General">
                  <c:v>0.90199196338653498</c:v>
                </c:pt>
                <c:pt idx="902" formatCode="General">
                  <c:v>0.90299195051193204</c:v>
                </c:pt>
                <c:pt idx="903" formatCode="General">
                  <c:v>0.90399193763732899</c:v>
                </c:pt>
                <c:pt idx="904" formatCode="General">
                  <c:v>0.90499192476272505</c:v>
                </c:pt>
                <c:pt idx="905" formatCode="General">
                  <c:v>0.905991911888122</c:v>
                </c:pt>
                <c:pt idx="906" formatCode="General">
                  <c:v>0.90699189901351895</c:v>
                </c:pt>
                <c:pt idx="907" formatCode="General">
                  <c:v>0.90799188613891602</c:v>
                </c:pt>
                <c:pt idx="908" formatCode="General">
                  <c:v>0.90899187326431197</c:v>
                </c:pt>
                <c:pt idx="909" formatCode="General">
                  <c:v>0.90999186038970903</c:v>
                </c:pt>
                <c:pt idx="910" formatCode="General">
                  <c:v>0.91099184751510598</c:v>
                </c:pt>
                <c:pt idx="911" formatCode="General">
                  <c:v>0.91199183464050204</c:v>
                </c:pt>
                <c:pt idx="912" formatCode="General">
                  <c:v>0.91299182176589899</c:v>
                </c:pt>
                <c:pt idx="913" formatCode="General">
                  <c:v>0.91399180889129605</c:v>
                </c:pt>
                <c:pt idx="914" formatCode="General">
                  <c:v>0.914991796016693</c:v>
                </c:pt>
                <c:pt idx="915" formatCode="General">
                  <c:v>0.91599178314208896</c:v>
                </c:pt>
                <c:pt idx="916" formatCode="General">
                  <c:v>0.91699177026748602</c:v>
                </c:pt>
                <c:pt idx="917" formatCode="General">
                  <c:v>0.91799175739288297</c:v>
                </c:pt>
                <c:pt idx="918" formatCode="General">
                  <c:v>0.91899174451828003</c:v>
                </c:pt>
                <c:pt idx="919" formatCode="General">
                  <c:v>0.91999173164367598</c:v>
                </c:pt>
                <c:pt idx="920" formatCode="General">
                  <c:v>0.92099171876907304</c:v>
                </c:pt>
                <c:pt idx="921" formatCode="General">
                  <c:v>0.92199170589446999</c:v>
                </c:pt>
                <c:pt idx="922" formatCode="General">
                  <c:v>0.92299169301986606</c:v>
                </c:pt>
                <c:pt idx="923" formatCode="General">
                  <c:v>0.92399168014526301</c:v>
                </c:pt>
                <c:pt idx="924" formatCode="General">
                  <c:v>0.92499166727065996</c:v>
                </c:pt>
                <c:pt idx="925" formatCode="General">
                  <c:v>0.92599165439605702</c:v>
                </c:pt>
                <c:pt idx="926" formatCode="General">
                  <c:v>0.92699164152145297</c:v>
                </c:pt>
                <c:pt idx="927" formatCode="General">
                  <c:v>0.92799162864685003</c:v>
                </c:pt>
                <c:pt idx="928" formatCode="General">
                  <c:v>0.92899161577224698</c:v>
                </c:pt>
                <c:pt idx="929" formatCode="General">
                  <c:v>0.92999160289764404</c:v>
                </c:pt>
                <c:pt idx="930" formatCode="General">
                  <c:v>0.93099159002303999</c:v>
                </c:pt>
                <c:pt idx="931" formatCode="General">
                  <c:v>0.93199157714843694</c:v>
                </c:pt>
                <c:pt idx="932" formatCode="General">
                  <c:v>0.93299156427383401</c:v>
                </c:pt>
                <c:pt idx="933" formatCode="General">
                  <c:v>0.93399155139922996</c:v>
                </c:pt>
                <c:pt idx="934" formatCode="General">
                  <c:v>0.93499153852462702</c:v>
                </c:pt>
                <c:pt idx="935" formatCode="General">
                  <c:v>0.93599152565002397</c:v>
                </c:pt>
                <c:pt idx="936" formatCode="General">
                  <c:v>0.93699151277542103</c:v>
                </c:pt>
                <c:pt idx="937" formatCode="General">
                  <c:v>0.93799149990081698</c:v>
                </c:pt>
                <c:pt idx="938" formatCode="General">
                  <c:v>0.93899148702621404</c:v>
                </c:pt>
                <c:pt idx="939" formatCode="General">
                  <c:v>0.939991474151611</c:v>
                </c:pt>
                <c:pt idx="940" formatCode="General">
                  <c:v>0.94099146127700795</c:v>
                </c:pt>
                <c:pt idx="941" formatCode="General">
                  <c:v>0.94199144840240401</c:v>
                </c:pt>
                <c:pt idx="942" formatCode="General">
                  <c:v>0.94299143552780096</c:v>
                </c:pt>
                <c:pt idx="943" formatCode="General">
                  <c:v>0.94399142265319802</c:v>
                </c:pt>
                <c:pt idx="944" formatCode="General">
                  <c:v>0.94499140977859397</c:v>
                </c:pt>
                <c:pt idx="945" formatCode="General">
                  <c:v>0.94599139690399103</c:v>
                </c:pt>
                <c:pt idx="946" formatCode="General">
                  <c:v>0.94699138402938798</c:v>
                </c:pt>
                <c:pt idx="947" formatCode="General">
                  <c:v>0.94799137115478505</c:v>
                </c:pt>
                <c:pt idx="948" formatCode="General">
                  <c:v>0.948991358280181</c:v>
                </c:pt>
                <c:pt idx="949" formatCode="General">
                  <c:v>0.94999134540557795</c:v>
                </c:pt>
                <c:pt idx="950" formatCode="General">
                  <c:v>0.95099133253097501</c:v>
                </c:pt>
                <c:pt idx="951" formatCode="General">
                  <c:v>0.95199131965637196</c:v>
                </c:pt>
                <c:pt idx="952" formatCode="General">
                  <c:v>0.95299130678176802</c:v>
                </c:pt>
                <c:pt idx="953" formatCode="General">
                  <c:v>0.95399129390716497</c:v>
                </c:pt>
                <c:pt idx="954" formatCode="General">
                  <c:v>0.95499128103256203</c:v>
                </c:pt>
                <c:pt idx="955" formatCode="General">
                  <c:v>0.95599126815795799</c:v>
                </c:pt>
                <c:pt idx="956" formatCode="General">
                  <c:v>0.95699125528335505</c:v>
                </c:pt>
                <c:pt idx="957" formatCode="General">
                  <c:v>0.957991242408752</c:v>
                </c:pt>
                <c:pt idx="958" formatCode="General">
                  <c:v>0.95899122953414895</c:v>
                </c:pt>
                <c:pt idx="959" formatCode="General">
                  <c:v>0.95999121665954501</c:v>
                </c:pt>
                <c:pt idx="960" formatCode="General">
                  <c:v>0.96099120378494196</c:v>
                </c:pt>
                <c:pt idx="961" formatCode="General">
                  <c:v>0.96199119091033902</c:v>
                </c:pt>
                <c:pt idx="962" formatCode="General">
                  <c:v>0.96299117803573597</c:v>
                </c:pt>
                <c:pt idx="963" formatCode="General">
                  <c:v>0.96399116516113204</c:v>
                </c:pt>
                <c:pt idx="964" formatCode="General">
                  <c:v>0.96499115228652899</c:v>
                </c:pt>
                <c:pt idx="965" formatCode="General">
                  <c:v>0.96599113941192605</c:v>
                </c:pt>
                <c:pt idx="966" formatCode="General">
                  <c:v>0.966991126537323</c:v>
                </c:pt>
                <c:pt idx="967" formatCode="General">
                  <c:v>0.96799111366271895</c:v>
                </c:pt>
                <c:pt idx="968" formatCode="General">
                  <c:v>0.96899110078811601</c:v>
                </c:pt>
                <c:pt idx="969" formatCode="General">
                  <c:v>0.96999108791351296</c:v>
                </c:pt>
                <c:pt idx="970" formatCode="General">
                  <c:v>0.97099107503890902</c:v>
                </c:pt>
                <c:pt idx="971" formatCode="General">
                  <c:v>0.97199106216430597</c:v>
                </c:pt>
                <c:pt idx="972" formatCode="General">
                  <c:v>0.97299104928970304</c:v>
                </c:pt>
                <c:pt idx="973" formatCode="General">
                  <c:v>0.97399103641509999</c:v>
                </c:pt>
                <c:pt idx="974" formatCode="General">
                  <c:v>0.97499102354049605</c:v>
                </c:pt>
                <c:pt idx="975" formatCode="General">
                  <c:v>0.975991010665893</c:v>
                </c:pt>
                <c:pt idx="976" formatCode="General">
                  <c:v>0.97699099779128995</c:v>
                </c:pt>
                <c:pt idx="977" formatCode="General">
                  <c:v>0.97799098491668701</c:v>
                </c:pt>
                <c:pt idx="978" formatCode="General">
                  <c:v>0.97899097204208296</c:v>
                </c:pt>
                <c:pt idx="979" formatCode="General">
                  <c:v>0.97999095916748002</c:v>
                </c:pt>
                <c:pt idx="980" formatCode="General">
                  <c:v>0.98099094629287698</c:v>
                </c:pt>
                <c:pt idx="981" formatCode="General">
                  <c:v>0.98199093341827304</c:v>
                </c:pt>
                <c:pt idx="982" formatCode="General">
                  <c:v>0.98299092054366999</c:v>
                </c:pt>
                <c:pt idx="983" formatCode="General">
                  <c:v>0.98399090766906705</c:v>
                </c:pt>
                <c:pt idx="984" formatCode="General">
                  <c:v>0.984990894794464</c:v>
                </c:pt>
                <c:pt idx="985" formatCode="General">
                  <c:v>0.98599088191985995</c:v>
                </c:pt>
                <c:pt idx="986" formatCode="General">
                  <c:v>0.98699086904525701</c:v>
                </c:pt>
                <c:pt idx="987" formatCode="General">
                  <c:v>0.98799085617065396</c:v>
                </c:pt>
                <c:pt idx="988" formatCode="General">
                  <c:v>0.98899084329605103</c:v>
                </c:pt>
                <c:pt idx="989" formatCode="General">
                  <c:v>0.98999083042144698</c:v>
                </c:pt>
                <c:pt idx="990" formatCode="General">
                  <c:v>0.99099081754684404</c:v>
                </c:pt>
                <c:pt idx="991" formatCode="General">
                  <c:v>0.99199080467224099</c:v>
                </c:pt>
                <c:pt idx="992" formatCode="General">
                  <c:v>0.99299079179763705</c:v>
                </c:pt>
                <c:pt idx="993" formatCode="General">
                  <c:v>0.993990778923034</c:v>
                </c:pt>
                <c:pt idx="994" formatCode="General">
                  <c:v>0.99499076604843095</c:v>
                </c:pt>
                <c:pt idx="995" formatCode="General">
                  <c:v>0.99599075317382801</c:v>
                </c:pt>
                <c:pt idx="996" formatCode="General">
                  <c:v>0.99699074029922397</c:v>
                </c:pt>
                <c:pt idx="997" formatCode="General">
                  <c:v>0.99799072742462103</c:v>
                </c:pt>
                <c:pt idx="998" formatCode="General">
                  <c:v>0.99899071455001798</c:v>
                </c:pt>
                <c:pt idx="999" formatCode="General">
                  <c:v>0.99999070167541504</c:v>
                </c:pt>
                <c:pt idx="1000" formatCode="General">
                  <c:v>1.0009907484054501</c:v>
                </c:pt>
                <c:pt idx="1001" formatCode="General">
                  <c:v>1.0019907951354901</c:v>
                </c:pt>
                <c:pt idx="1002" formatCode="General">
                  <c:v>1.00299084186553</c:v>
                </c:pt>
                <c:pt idx="1003" formatCode="General">
                  <c:v>1.0039908885955799</c:v>
                </c:pt>
                <c:pt idx="1004" formatCode="General">
                  <c:v>1.0049909353256199</c:v>
                </c:pt>
                <c:pt idx="1005" formatCode="General">
                  <c:v>1.0059909820556601</c:v>
                </c:pt>
                <c:pt idx="1006" formatCode="General">
                  <c:v>1.0069910287857</c:v>
                </c:pt>
                <c:pt idx="1007" formatCode="General">
                  <c:v>1.00799107551574</c:v>
                </c:pt>
                <c:pt idx="1008" formatCode="General">
                  <c:v>1.0089911222457799</c:v>
                </c:pt>
                <c:pt idx="1009" formatCode="General">
                  <c:v>1.0099911689758301</c:v>
                </c:pt>
                <c:pt idx="1010" formatCode="General">
                  <c:v>1.01099121570587</c:v>
                </c:pt>
                <c:pt idx="1011" formatCode="General">
                  <c:v>1.01199126243591</c:v>
                </c:pt>
                <c:pt idx="1012" formatCode="General">
                  <c:v>1.0129913091659499</c:v>
                </c:pt>
                <c:pt idx="1013" formatCode="General">
                  <c:v>1.0139913558959901</c:v>
                </c:pt>
                <c:pt idx="1014" formatCode="General">
                  <c:v>1.01499140262603</c:v>
                </c:pt>
                <c:pt idx="1015" formatCode="General">
                  <c:v>1.01599144935607</c:v>
                </c:pt>
                <c:pt idx="1016" formatCode="General">
                  <c:v>1.0169914960861199</c:v>
                </c:pt>
                <c:pt idx="1017" formatCode="General">
                  <c:v>1.0179915428161599</c:v>
                </c:pt>
                <c:pt idx="1018" formatCode="General">
                  <c:v>1.0189915895462001</c:v>
                </c:pt>
                <c:pt idx="1019" formatCode="General">
                  <c:v>1.01999163627624</c:v>
                </c:pt>
                <c:pt idx="1020" formatCode="General">
                  <c:v>1.02099168300628</c:v>
                </c:pt>
                <c:pt idx="1021" formatCode="General">
                  <c:v>1.0219917297363199</c:v>
                </c:pt>
                <c:pt idx="1022" formatCode="General">
                  <c:v>1.0229917764663601</c:v>
                </c:pt>
                <c:pt idx="1023" formatCode="General">
                  <c:v>1.02399182319641</c:v>
                </c:pt>
                <c:pt idx="1024" formatCode="General">
                  <c:v>1.02499186992645</c:v>
                </c:pt>
                <c:pt idx="1025" formatCode="General">
                  <c:v>1.0259919166564899</c:v>
                </c:pt>
                <c:pt idx="1026" formatCode="General">
                  <c:v>1.0269919633865301</c:v>
                </c:pt>
                <c:pt idx="1027" formatCode="General">
                  <c:v>1.02799201011657</c:v>
                </c:pt>
                <c:pt idx="1028" formatCode="General">
                  <c:v>1.02899205684661</c:v>
                </c:pt>
                <c:pt idx="1029" formatCode="General">
                  <c:v>1.0299921035766599</c:v>
                </c:pt>
                <c:pt idx="1030" formatCode="General">
                  <c:v>1.0309921503067001</c:v>
                </c:pt>
                <c:pt idx="1031" formatCode="General">
                  <c:v>1.0319921970367401</c:v>
                </c:pt>
                <c:pt idx="1032" formatCode="General">
                  <c:v>1.03299224376678</c:v>
                </c:pt>
                <c:pt idx="1033" formatCode="General">
                  <c:v>1.03399229049682</c:v>
                </c:pt>
                <c:pt idx="1034" formatCode="General">
                  <c:v>1.0349923372268599</c:v>
                </c:pt>
                <c:pt idx="1035" formatCode="General">
                  <c:v>1.0359923839569001</c:v>
                </c:pt>
                <c:pt idx="1036" formatCode="General">
                  <c:v>1.03699243068695</c:v>
                </c:pt>
                <c:pt idx="1037" formatCode="General">
                  <c:v>1.03799247741699</c:v>
                </c:pt>
                <c:pt idx="1038" formatCode="General">
                  <c:v>1.0389925241470299</c:v>
                </c:pt>
                <c:pt idx="1039" formatCode="General">
                  <c:v>1.0399925708770701</c:v>
                </c:pt>
                <c:pt idx="1040" formatCode="General">
                  <c:v>1.04099261760711</c:v>
                </c:pt>
                <c:pt idx="1041" formatCode="General">
                  <c:v>1.04199266433715</c:v>
                </c:pt>
                <c:pt idx="1042" formatCode="General">
                  <c:v>1.0429927110671899</c:v>
                </c:pt>
                <c:pt idx="1043" formatCode="General">
                  <c:v>1.0439927577972401</c:v>
                </c:pt>
                <c:pt idx="1044" formatCode="General">
                  <c:v>1.0449928045272801</c:v>
                </c:pt>
                <c:pt idx="1045" formatCode="General">
                  <c:v>1.04599285125732</c:v>
                </c:pt>
                <c:pt idx="1046" formatCode="General">
                  <c:v>1.0469928979873599</c:v>
                </c:pt>
                <c:pt idx="1047" formatCode="General">
                  <c:v>1.0479929447173999</c:v>
                </c:pt>
                <c:pt idx="1048" formatCode="General">
                  <c:v>1.0489929914474401</c:v>
                </c:pt>
                <c:pt idx="1049" formatCode="General">
                  <c:v>1.04999303817749</c:v>
                </c:pt>
                <c:pt idx="1050" formatCode="General">
                  <c:v>1.05099308490753</c:v>
                </c:pt>
                <c:pt idx="1051" formatCode="General">
                  <c:v>1.0519931316375699</c:v>
                </c:pt>
                <c:pt idx="1052" formatCode="General">
                  <c:v>1.0529931783676101</c:v>
                </c:pt>
                <c:pt idx="1053" formatCode="General">
                  <c:v>1.05399322509765</c:v>
                </c:pt>
                <c:pt idx="1054" formatCode="General">
                  <c:v>1.05499327182769</c:v>
                </c:pt>
                <c:pt idx="1055" formatCode="General">
                  <c:v>1.0559933185577299</c:v>
                </c:pt>
                <c:pt idx="1056" formatCode="General">
                  <c:v>1.0569933652877801</c:v>
                </c:pt>
                <c:pt idx="1057" formatCode="General">
                  <c:v>1.05799341201782</c:v>
                </c:pt>
                <c:pt idx="1058" formatCode="General">
                  <c:v>1.05899345874786</c:v>
                </c:pt>
                <c:pt idx="1059" formatCode="General">
                  <c:v>1.0599935054778999</c:v>
                </c:pt>
                <c:pt idx="1060" formatCode="General">
                  <c:v>1.0609935522079399</c:v>
                </c:pt>
                <c:pt idx="1061" formatCode="General">
                  <c:v>1.0619935989379801</c:v>
                </c:pt>
                <c:pt idx="1062" formatCode="General">
                  <c:v>1.06299364566802</c:v>
                </c:pt>
                <c:pt idx="1063" formatCode="General">
                  <c:v>1.06399369239807</c:v>
                </c:pt>
                <c:pt idx="1064" formatCode="General">
                  <c:v>1.0649937391281099</c:v>
                </c:pt>
                <c:pt idx="1065" formatCode="General">
                  <c:v>1.0659937858581501</c:v>
                </c:pt>
                <c:pt idx="1066" formatCode="General">
                  <c:v>1.06699383258819</c:v>
                </c:pt>
                <c:pt idx="1067" formatCode="General">
                  <c:v>1.06799387931823</c:v>
                </c:pt>
                <c:pt idx="1068" formatCode="General">
                  <c:v>1.0689939260482699</c:v>
                </c:pt>
                <c:pt idx="1069" formatCode="General">
                  <c:v>1.0699939727783201</c:v>
                </c:pt>
                <c:pt idx="1070" formatCode="General">
                  <c:v>1.07099401950836</c:v>
                </c:pt>
                <c:pt idx="1071" formatCode="General">
                  <c:v>1.0719940662384</c:v>
                </c:pt>
                <c:pt idx="1072" formatCode="General">
                  <c:v>1.0729941129684399</c:v>
                </c:pt>
                <c:pt idx="1073" formatCode="General">
                  <c:v>1.0739941596984801</c:v>
                </c:pt>
                <c:pt idx="1074" formatCode="General">
                  <c:v>1.0749942064285201</c:v>
                </c:pt>
                <c:pt idx="1075" formatCode="General">
                  <c:v>1.07599425315856</c:v>
                </c:pt>
                <c:pt idx="1076" formatCode="General">
                  <c:v>1.07699429988861</c:v>
                </c:pt>
                <c:pt idx="1077" formatCode="General">
                  <c:v>1.0779943466186499</c:v>
                </c:pt>
                <c:pt idx="1078" formatCode="General">
                  <c:v>1.0789943933486901</c:v>
                </c:pt>
                <c:pt idx="1079" formatCode="General">
                  <c:v>1.07999444007873</c:v>
                </c:pt>
                <c:pt idx="1080" formatCode="General">
                  <c:v>1.08099448680877</c:v>
                </c:pt>
                <c:pt idx="1081" formatCode="General">
                  <c:v>1.0819945335388099</c:v>
                </c:pt>
                <c:pt idx="1082" formatCode="General">
                  <c:v>1.0829945802688501</c:v>
                </c:pt>
                <c:pt idx="1083" formatCode="General">
                  <c:v>1.0839946269989</c:v>
                </c:pt>
                <c:pt idx="1084" formatCode="General">
                  <c:v>1.08499467372894</c:v>
                </c:pt>
                <c:pt idx="1085" formatCode="General">
                  <c:v>1.0859947204589799</c:v>
                </c:pt>
                <c:pt idx="1086" formatCode="General">
                  <c:v>1.0869947671890201</c:v>
                </c:pt>
                <c:pt idx="1087" formatCode="General">
                  <c:v>1.0879948139190601</c:v>
                </c:pt>
                <c:pt idx="1088" formatCode="General">
                  <c:v>1.0889948606491</c:v>
                </c:pt>
                <c:pt idx="1089" formatCode="General">
                  <c:v>1.0899949073791499</c:v>
                </c:pt>
                <c:pt idx="1090" formatCode="General">
                  <c:v>1.0909949541091899</c:v>
                </c:pt>
                <c:pt idx="1091" formatCode="General">
                  <c:v>1.0919950008392301</c:v>
                </c:pt>
                <c:pt idx="1092" formatCode="General">
                  <c:v>1.09299504756927</c:v>
                </c:pt>
                <c:pt idx="1093" formatCode="General">
                  <c:v>1.09399509429931</c:v>
                </c:pt>
                <c:pt idx="1094" formatCode="General">
                  <c:v>1.0949951410293499</c:v>
                </c:pt>
                <c:pt idx="1095" formatCode="General">
                  <c:v>1.0959951877593901</c:v>
                </c:pt>
                <c:pt idx="1096" formatCode="General">
                  <c:v>1.09699523448944</c:v>
                </c:pt>
                <c:pt idx="1097" formatCode="General">
                  <c:v>1.09799528121948</c:v>
                </c:pt>
                <c:pt idx="1098" formatCode="General">
                  <c:v>1.0989953279495199</c:v>
                </c:pt>
                <c:pt idx="1099" formatCode="General">
                  <c:v>1.0999953746795601</c:v>
                </c:pt>
                <c:pt idx="1100" formatCode="General">
                  <c:v>1.1009954214096001</c:v>
                </c:pt>
                <c:pt idx="1101" formatCode="General">
                  <c:v>1.10199546813964</c:v>
                </c:pt>
                <c:pt idx="1102" formatCode="General">
                  <c:v>1.1029955148696799</c:v>
                </c:pt>
                <c:pt idx="1103" formatCode="General">
                  <c:v>1.1039955615997299</c:v>
                </c:pt>
                <c:pt idx="1104" formatCode="General">
                  <c:v>1.1049956083297701</c:v>
                </c:pt>
                <c:pt idx="1105" formatCode="General">
                  <c:v>1.10599565505981</c:v>
                </c:pt>
                <c:pt idx="1106" formatCode="General">
                  <c:v>1.10699570178985</c:v>
                </c:pt>
                <c:pt idx="1107" formatCode="General">
                  <c:v>1.1079957485198899</c:v>
                </c:pt>
                <c:pt idx="1108" formatCode="General">
                  <c:v>1.1089957952499301</c:v>
                </c:pt>
                <c:pt idx="1109" formatCode="General">
                  <c:v>1.10999584197998</c:v>
                </c:pt>
                <c:pt idx="1110" formatCode="General">
                  <c:v>1.11099588871002</c:v>
                </c:pt>
                <c:pt idx="1111" formatCode="General">
                  <c:v>1.1119959354400599</c:v>
                </c:pt>
                <c:pt idx="1112" formatCode="General">
                  <c:v>1.1129959821701001</c:v>
                </c:pt>
                <c:pt idx="1113" formatCode="General">
                  <c:v>1.11399602890014</c:v>
                </c:pt>
                <c:pt idx="1114" formatCode="General">
                  <c:v>1.11499607563018</c:v>
                </c:pt>
                <c:pt idx="1115" formatCode="General">
                  <c:v>1.1159961223602199</c:v>
                </c:pt>
                <c:pt idx="1116" formatCode="General">
                  <c:v>1.1169961690902701</c:v>
                </c:pt>
                <c:pt idx="1117" formatCode="General">
                  <c:v>1.1179962158203101</c:v>
                </c:pt>
                <c:pt idx="1118" formatCode="General">
                  <c:v>1.11899626255035</c:v>
                </c:pt>
                <c:pt idx="1119" formatCode="General">
                  <c:v>1.11999630928039</c:v>
                </c:pt>
                <c:pt idx="1120" formatCode="General">
                  <c:v>1.1209963560104299</c:v>
                </c:pt>
                <c:pt idx="1121" formatCode="General">
                  <c:v>1.1219964027404701</c:v>
                </c:pt>
                <c:pt idx="1122" formatCode="General">
                  <c:v>1.12299644947052</c:v>
                </c:pt>
                <c:pt idx="1123" formatCode="General">
                  <c:v>1.12399649620056</c:v>
                </c:pt>
                <c:pt idx="1124" formatCode="General">
                  <c:v>1.1249965429305999</c:v>
                </c:pt>
                <c:pt idx="1125" formatCode="General">
                  <c:v>1.1259965896606401</c:v>
                </c:pt>
                <c:pt idx="1126" formatCode="General">
                  <c:v>1.12699663639068</c:v>
                </c:pt>
                <c:pt idx="1127" formatCode="General">
                  <c:v>1.12799668312072</c:v>
                </c:pt>
                <c:pt idx="1128" formatCode="General">
                  <c:v>1.1289967298507599</c:v>
                </c:pt>
                <c:pt idx="1129" formatCode="General">
                  <c:v>1.1299967765808101</c:v>
                </c:pt>
                <c:pt idx="1130" formatCode="General">
                  <c:v>1.1309968233108501</c:v>
                </c:pt>
                <c:pt idx="1131" formatCode="General">
                  <c:v>1.13199687004089</c:v>
                </c:pt>
                <c:pt idx="1132" formatCode="General">
                  <c:v>1.13299691677093</c:v>
                </c:pt>
                <c:pt idx="1133" formatCode="General">
                  <c:v>1.1339969635009699</c:v>
                </c:pt>
                <c:pt idx="1134" formatCode="General">
                  <c:v>1.1349970102310101</c:v>
                </c:pt>
                <c:pt idx="1135" formatCode="General">
                  <c:v>1.13599705696105</c:v>
                </c:pt>
                <c:pt idx="1136" formatCode="General">
                  <c:v>1.1369971036911</c:v>
                </c:pt>
                <c:pt idx="1137" formatCode="General">
                  <c:v>1.1379971504211399</c:v>
                </c:pt>
                <c:pt idx="1138" formatCode="General">
                  <c:v>1.1389971971511801</c:v>
                </c:pt>
                <c:pt idx="1139" formatCode="General">
                  <c:v>1.13999724388122</c:v>
                </c:pt>
                <c:pt idx="1140" formatCode="General">
                  <c:v>1.14099729061126</c:v>
                </c:pt>
                <c:pt idx="1141" formatCode="General">
                  <c:v>1.1419973373412999</c:v>
                </c:pt>
                <c:pt idx="1142" formatCode="General">
                  <c:v>1.1429973840713501</c:v>
                </c:pt>
                <c:pt idx="1143" formatCode="General">
                  <c:v>1.14399743080139</c:v>
                </c:pt>
                <c:pt idx="1144" formatCode="General">
                  <c:v>1.14499747753143</c:v>
                </c:pt>
                <c:pt idx="1145" formatCode="General">
                  <c:v>1.1459975242614699</c:v>
                </c:pt>
                <c:pt idx="1146" formatCode="General">
                  <c:v>1.1469975709915099</c:v>
                </c:pt>
                <c:pt idx="1147" formatCode="General">
                  <c:v>1.1479976177215501</c:v>
                </c:pt>
                <c:pt idx="1148" formatCode="General">
                  <c:v>1.14899766445159</c:v>
                </c:pt>
                <c:pt idx="1149" formatCode="General">
                  <c:v>1.14999771118164</c:v>
                </c:pt>
                <c:pt idx="1150" formatCode="General">
                  <c:v>1.1509977579116799</c:v>
                </c:pt>
                <c:pt idx="1151" formatCode="General">
                  <c:v>1.1519978046417201</c:v>
                </c:pt>
                <c:pt idx="1152" formatCode="General">
                  <c:v>1.15299785137176</c:v>
                </c:pt>
                <c:pt idx="1153" formatCode="General">
                  <c:v>1.1539978981018</c:v>
                </c:pt>
                <c:pt idx="1154" formatCode="General">
                  <c:v>1.1549979448318399</c:v>
                </c:pt>
                <c:pt idx="1155" formatCode="General">
                  <c:v>1.1559979915618801</c:v>
                </c:pt>
                <c:pt idx="1156" formatCode="General">
                  <c:v>1.15699803829193</c:v>
                </c:pt>
                <c:pt idx="1157" formatCode="General">
                  <c:v>1.15799808502197</c:v>
                </c:pt>
                <c:pt idx="1158" formatCode="General">
                  <c:v>1.1589981317520099</c:v>
                </c:pt>
                <c:pt idx="1159" formatCode="General">
                  <c:v>1.1599981784820499</c:v>
                </c:pt>
                <c:pt idx="1160" formatCode="General">
                  <c:v>1.1609982252120901</c:v>
                </c:pt>
                <c:pt idx="1161" formatCode="General">
                  <c:v>1.16199827194213</c:v>
                </c:pt>
                <c:pt idx="1162" formatCode="General">
                  <c:v>1.16299831867218</c:v>
                </c:pt>
                <c:pt idx="1163" formatCode="General">
                  <c:v>1.1639983654022199</c:v>
                </c:pt>
                <c:pt idx="1164" formatCode="General">
                  <c:v>1.1649984121322601</c:v>
                </c:pt>
                <c:pt idx="1165" formatCode="General">
                  <c:v>1.1659984588623</c:v>
                </c:pt>
                <c:pt idx="1166" formatCode="General">
                  <c:v>1.16699850559234</c:v>
                </c:pt>
                <c:pt idx="1167" formatCode="General">
                  <c:v>1.1679985523223799</c:v>
                </c:pt>
                <c:pt idx="1168" formatCode="General">
                  <c:v>1.1689985990524201</c:v>
                </c:pt>
                <c:pt idx="1169" formatCode="General">
                  <c:v>1.16999864578247</c:v>
                </c:pt>
                <c:pt idx="1170" formatCode="General">
                  <c:v>1.17099869251251</c:v>
                </c:pt>
                <c:pt idx="1171" formatCode="General">
                  <c:v>1.1719987392425499</c:v>
                </c:pt>
                <c:pt idx="1172" formatCode="General">
                  <c:v>1.1729987859725901</c:v>
                </c:pt>
                <c:pt idx="1173" formatCode="General">
                  <c:v>1.1739988327026301</c:v>
                </c:pt>
                <c:pt idx="1174" formatCode="General">
                  <c:v>1.17499887943267</c:v>
                </c:pt>
                <c:pt idx="1175" formatCode="General">
                  <c:v>1.17599892616271</c:v>
                </c:pt>
                <c:pt idx="1176" formatCode="General">
                  <c:v>1.1769989728927599</c:v>
                </c:pt>
                <c:pt idx="1177" formatCode="General">
                  <c:v>1.1779990196228001</c:v>
                </c:pt>
                <c:pt idx="1178" formatCode="General">
                  <c:v>1.17899906635284</c:v>
                </c:pt>
                <c:pt idx="1179" formatCode="General">
                  <c:v>1.17999911308288</c:v>
                </c:pt>
                <c:pt idx="1180" formatCode="General">
                  <c:v>1.1809991598129199</c:v>
                </c:pt>
                <c:pt idx="1181" formatCode="General">
                  <c:v>1.1819992065429601</c:v>
                </c:pt>
                <c:pt idx="1182" formatCode="General">
                  <c:v>1.18299925327301</c:v>
                </c:pt>
                <c:pt idx="1183" formatCode="General">
                  <c:v>1.18399930000305</c:v>
                </c:pt>
                <c:pt idx="1184" formatCode="General">
                  <c:v>1.1849993467330899</c:v>
                </c:pt>
                <c:pt idx="1185" formatCode="General">
                  <c:v>1.1859993934631301</c:v>
                </c:pt>
                <c:pt idx="1186" formatCode="General">
                  <c:v>1.1869994401931701</c:v>
                </c:pt>
                <c:pt idx="1187" formatCode="General">
                  <c:v>1.18799948692321</c:v>
                </c:pt>
                <c:pt idx="1188" formatCode="General">
                  <c:v>1.18899953365325</c:v>
                </c:pt>
                <c:pt idx="1189" formatCode="General">
                  <c:v>1.1899995803832999</c:v>
                </c:pt>
                <c:pt idx="1190" formatCode="General">
                  <c:v>1.1909996271133401</c:v>
                </c:pt>
                <c:pt idx="1191" formatCode="General">
                  <c:v>1.19199967384338</c:v>
                </c:pt>
                <c:pt idx="1192" formatCode="General">
                  <c:v>1.19299972057342</c:v>
                </c:pt>
                <c:pt idx="1193" formatCode="General">
                  <c:v>1.1939997673034599</c:v>
                </c:pt>
                <c:pt idx="1194" formatCode="General">
                  <c:v>1.1949998140335001</c:v>
                </c:pt>
                <c:pt idx="1195" formatCode="General">
                  <c:v>1.19599986076354</c:v>
                </c:pt>
                <c:pt idx="1196" formatCode="General">
                  <c:v>1.19699990749359</c:v>
                </c:pt>
                <c:pt idx="1197" formatCode="General">
                  <c:v>1.1979999542236299</c:v>
                </c:pt>
                <c:pt idx="1198" formatCode="General">
                  <c:v>1.1990000009536701</c:v>
                </c:pt>
                <c:pt idx="1199" formatCode="General">
                  <c:v>1.20000004768371</c:v>
                </c:pt>
                <c:pt idx="1200" formatCode="General">
                  <c:v>1.20100009441375</c:v>
                </c:pt>
                <c:pt idx="1201" formatCode="General">
                  <c:v>1.2020001411437899</c:v>
                </c:pt>
                <c:pt idx="1202" formatCode="General">
                  <c:v>1.2030001878738401</c:v>
                </c:pt>
                <c:pt idx="1203" formatCode="General">
                  <c:v>1.2040002346038801</c:v>
                </c:pt>
                <c:pt idx="1204" formatCode="General">
                  <c:v>1.20500028133392</c:v>
                </c:pt>
                <c:pt idx="1205" formatCode="General">
                  <c:v>1.20600032806396</c:v>
                </c:pt>
                <c:pt idx="1206" formatCode="General">
                  <c:v>1.2070003747939999</c:v>
                </c:pt>
                <c:pt idx="1207" formatCode="General">
                  <c:v>1.2080004215240401</c:v>
                </c:pt>
                <c:pt idx="1208" formatCode="General">
                  <c:v>1.20900046825408</c:v>
                </c:pt>
                <c:pt idx="1209" formatCode="General">
                  <c:v>1.21000051498413</c:v>
                </c:pt>
                <c:pt idx="1210" formatCode="General">
                  <c:v>1.2110005617141699</c:v>
                </c:pt>
                <c:pt idx="1211" formatCode="General">
                  <c:v>1.2120006084442101</c:v>
                </c:pt>
                <c:pt idx="1212" formatCode="General">
                  <c:v>1.21300065517425</c:v>
                </c:pt>
                <c:pt idx="1213" formatCode="General">
                  <c:v>1.21400070190429</c:v>
                </c:pt>
                <c:pt idx="1214" formatCode="General">
                  <c:v>1.2150007486343299</c:v>
                </c:pt>
                <c:pt idx="1215" formatCode="General">
                  <c:v>1.2160007953643699</c:v>
                </c:pt>
                <c:pt idx="1216" formatCode="General">
                  <c:v>1.2170008420944201</c:v>
                </c:pt>
                <c:pt idx="1217" formatCode="General">
                  <c:v>1.21800088882446</c:v>
                </c:pt>
                <c:pt idx="1218" formatCode="General">
                  <c:v>1.2190009355545</c:v>
                </c:pt>
                <c:pt idx="1219" formatCode="General">
                  <c:v>1.2200009822845399</c:v>
                </c:pt>
                <c:pt idx="1220" formatCode="General">
                  <c:v>1.2210010290145801</c:v>
                </c:pt>
                <c:pt idx="1221" formatCode="General">
                  <c:v>1.22200107574462</c:v>
                </c:pt>
                <c:pt idx="1222" formatCode="General">
                  <c:v>1.22300112247467</c:v>
                </c:pt>
                <c:pt idx="1223" formatCode="General">
                  <c:v>1.2240011692047099</c:v>
                </c:pt>
                <c:pt idx="1224" formatCode="General">
                  <c:v>1.2250012159347501</c:v>
                </c:pt>
                <c:pt idx="1225" formatCode="General">
                  <c:v>1.22600126266479</c:v>
                </c:pt>
                <c:pt idx="1226" formatCode="General">
                  <c:v>1.22700130939483</c:v>
                </c:pt>
                <c:pt idx="1227" formatCode="General">
                  <c:v>1.2280013561248699</c:v>
                </c:pt>
                <c:pt idx="1228" formatCode="General">
                  <c:v>1.2290014028549101</c:v>
                </c:pt>
                <c:pt idx="1229" formatCode="General">
                  <c:v>1.23000144958496</c:v>
                </c:pt>
                <c:pt idx="1230" formatCode="General">
                  <c:v>1.231001496315</c:v>
                </c:pt>
                <c:pt idx="1231" formatCode="General">
                  <c:v>1.2320015430450399</c:v>
                </c:pt>
                <c:pt idx="1232" formatCode="General">
                  <c:v>1.2330015897750799</c:v>
                </c:pt>
                <c:pt idx="1233" formatCode="General">
                  <c:v>1.2340016365051201</c:v>
                </c:pt>
                <c:pt idx="1234" formatCode="General">
                  <c:v>1.23500168323516</c:v>
                </c:pt>
                <c:pt idx="1235" formatCode="General">
                  <c:v>1.23600172996521</c:v>
                </c:pt>
                <c:pt idx="1236" formatCode="General">
                  <c:v>1.2370017766952499</c:v>
                </c:pt>
                <c:pt idx="1237" formatCode="General">
                  <c:v>1.2380018234252901</c:v>
                </c:pt>
                <c:pt idx="1238" formatCode="General">
                  <c:v>1.23900187015533</c:v>
                </c:pt>
                <c:pt idx="1239" formatCode="General">
                  <c:v>1.24000191688537</c:v>
                </c:pt>
                <c:pt idx="1240" formatCode="General">
                  <c:v>1.2410019636154099</c:v>
                </c:pt>
                <c:pt idx="1241" formatCode="General">
                  <c:v>1.2420020103454501</c:v>
                </c:pt>
                <c:pt idx="1242" formatCode="General">
                  <c:v>1.2430020570755</c:v>
                </c:pt>
                <c:pt idx="1243" formatCode="General">
                  <c:v>1.24400210380554</c:v>
                </c:pt>
                <c:pt idx="1244" formatCode="General">
                  <c:v>1.2450021505355799</c:v>
                </c:pt>
                <c:pt idx="1245" formatCode="General">
                  <c:v>1.2460021972656199</c:v>
                </c:pt>
                <c:pt idx="1246" formatCode="General">
                  <c:v>1.2470022439956601</c:v>
                </c:pt>
                <c:pt idx="1247" formatCode="General">
                  <c:v>1.2480022907257</c:v>
                </c:pt>
                <c:pt idx="1248" formatCode="General">
                  <c:v>1.24900233745574</c:v>
                </c:pt>
                <c:pt idx="1249" formatCode="General">
                  <c:v>1.2500023841857899</c:v>
                </c:pt>
                <c:pt idx="1250" formatCode="General">
                  <c:v>1.2510024309158301</c:v>
                </c:pt>
                <c:pt idx="1251" formatCode="General">
                  <c:v>1.25200247764587</c:v>
                </c:pt>
                <c:pt idx="1252" formatCode="General">
                  <c:v>1.25300252437591</c:v>
                </c:pt>
                <c:pt idx="1253" formatCode="General">
                  <c:v>1.2540025711059499</c:v>
                </c:pt>
                <c:pt idx="1254" formatCode="General">
                  <c:v>1.2550026178359901</c:v>
                </c:pt>
                <c:pt idx="1255" formatCode="General">
                  <c:v>1.25600266456604</c:v>
                </c:pt>
                <c:pt idx="1256" formatCode="General">
                  <c:v>1.25700271129608</c:v>
                </c:pt>
                <c:pt idx="1257" formatCode="General">
                  <c:v>1.2580027580261199</c:v>
                </c:pt>
                <c:pt idx="1258" formatCode="General">
                  <c:v>1.2590028047561601</c:v>
                </c:pt>
                <c:pt idx="1259" formatCode="General">
                  <c:v>1.2600028514862001</c:v>
                </c:pt>
                <c:pt idx="1260" formatCode="General">
                  <c:v>1.26100289821624</c:v>
                </c:pt>
                <c:pt idx="1261" formatCode="General">
                  <c:v>1.26200294494628</c:v>
                </c:pt>
                <c:pt idx="1262" formatCode="General">
                  <c:v>1.2630029916763299</c:v>
                </c:pt>
                <c:pt idx="1263" formatCode="General">
                  <c:v>1.2640030384063701</c:v>
                </c:pt>
                <c:pt idx="1264" formatCode="General">
                  <c:v>1.26500308513641</c:v>
                </c:pt>
                <c:pt idx="1265" formatCode="General">
                  <c:v>1.26600313186645</c:v>
                </c:pt>
                <c:pt idx="1266" formatCode="General">
                  <c:v>1.2670031785964899</c:v>
                </c:pt>
                <c:pt idx="1267" formatCode="General">
                  <c:v>1.2680032253265301</c:v>
                </c:pt>
                <c:pt idx="1268" formatCode="General">
                  <c:v>1.26900327205657</c:v>
                </c:pt>
                <c:pt idx="1269" formatCode="General">
                  <c:v>1.27000331878662</c:v>
                </c:pt>
                <c:pt idx="1270" formatCode="General">
                  <c:v>1.2710033655166599</c:v>
                </c:pt>
                <c:pt idx="1271" formatCode="General">
                  <c:v>1.2720034122467001</c:v>
                </c:pt>
                <c:pt idx="1272" formatCode="General">
                  <c:v>1.2730034589767401</c:v>
                </c:pt>
                <c:pt idx="1273" formatCode="General">
                  <c:v>1.27400350570678</c:v>
                </c:pt>
                <c:pt idx="1274" formatCode="General">
                  <c:v>1.27500355243682</c:v>
                </c:pt>
                <c:pt idx="1275" formatCode="General">
                  <c:v>1.2760035991668699</c:v>
                </c:pt>
                <c:pt idx="1276" formatCode="General">
                  <c:v>1.2770036458969101</c:v>
                </c:pt>
                <c:pt idx="1277" formatCode="General">
                  <c:v>1.27800369262695</c:v>
                </c:pt>
                <c:pt idx="1278" formatCode="General">
                  <c:v>1.27900373935699</c:v>
                </c:pt>
                <c:pt idx="1279" formatCode="General">
                  <c:v>1.2800037860870299</c:v>
                </c:pt>
                <c:pt idx="1280" formatCode="General">
                  <c:v>1.2810038328170701</c:v>
                </c:pt>
                <c:pt idx="1281" formatCode="General">
                  <c:v>1.28200387954711</c:v>
                </c:pt>
                <c:pt idx="1282" formatCode="General">
                  <c:v>1.28300392627716</c:v>
                </c:pt>
                <c:pt idx="1283" formatCode="General">
                  <c:v>1.2840039730071999</c:v>
                </c:pt>
                <c:pt idx="1284" formatCode="General">
                  <c:v>1.2850040197372401</c:v>
                </c:pt>
                <c:pt idx="1285" formatCode="General">
                  <c:v>1.28600406646728</c:v>
                </c:pt>
                <c:pt idx="1286" formatCode="General">
                  <c:v>1.28700411319732</c:v>
                </c:pt>
                <c:pt idx="1287" formatCode="General">
                  <c:v>1.2880041599273599</c:v>
                </c:pt>
                <c:pt idx="1288" formatCode="General">
                  <c:v>1.2890042066573999</c:v>
                </c:pt>
                <c:pt idx="1289" formatCode="General">
                  <c:v>1.2900042533874501</c:v>
                </c:pt>
                <c:pt idx="1290" formatCode="General">
                  <c:v>1.29100430011749</c:v>
                </c:pt>
                <c:pt idx="1291" formatCode="General">
                  <c:v>1.29200434684753</c:v>
                </c:pt>
                <c:pt idx="1292" formatCode="General">
                  <c:v>1.2930043935775699</c:v>
                </c:pt>
                <c:pt idx="1293" formatCode="General">
                  <c:v>1.2940044403076101</c:v>
                </c:pt>
                <c:pt idx="1294" formatCode="General">
                  <c:v>1.29500448703765</c:v>
                </c:pt>
                <c:pt idx="1295" formatCode="General">
                  <c:v>1.2960045337677</c:v>
                </c:pt>
                <c:pt idx="1296" formatCode="General">
                  <c:v>1.2970045804977399</c:v>
                </c:pt>
                <c:pt idx="1297" formatCode="General">
                  <c:v>1.2980046272277801</c:v>
                </c:pt>
                <c:pt idx="1298" formatCode="General">
                  <c:v>1.29900467395782</c:v>
                </c:pt>
                <c:pt idx="1299" formatCode="General">
                  <c:v>1.30000472068786</c:v>
                </c:pt>
                <c:pt idx="1300" formatCode="General">
                  <c:v>1.3010047674178999</c:v>
                </c:pt>
                <c:pt idx="1301" formatCode="General">
                  <c:v>1.3020048141479399</c:v>
                </c:pt>
                <c:pt idx="1302" formatCode="General">
                  <c:v>1.3030048608779901</c:v>
                </c:pt>
                <c:pt idx="1303" formatCode="General">
                  <c:v>1.30400490760803</c:v>
                </c:pt>
                <c:pt idx="1304" formatCode="General">
                  <c:v>1.30500495433807</c:v>
                </c:pt>
                <c:pt idx="1305" formatCode="General">
                  <c:v>1.3060050010681099</c:v>
                </c:pt>
                <c:pt idx="1306" formatCode="General">
                  <c:v>1.3070050477981501</c:v>
                </c:pt>
                <c:pt idx="1307" formatCode="General">
                  <c:v>1.30800509452819</c:v>
                </c:pt>
                <c:pt idx="1308" formatCode="General">
                  <c:v>1.30900514125823</c:v>
                </c:pt>
                <c:pt idx="1309" formatCode="General">
                  <c:v>1.3100051879882799</c:v>
                </c:pt>
                <c:pt idx="1310" formatCode="General">
                  <c:v>1.3110052347183201</c:v>
                </c:pt>
                <c:pt idx="1311" formatCode="General">
                  <c:v>1.31200528144836</c:v>
                </c:pt>
                <c:pt idx="1312" formatCode="General">
                  <c:v>1.3130053281784</c:v>
                </c:pt>
                <c:pt idx="1313" formatCode="General">
                  <c:v>1.3140053749084399</c:v>
                </c:pt>
                <c:pt idx="1314" formatCode="General">
                  <c:v>1.3150054216384801</c:v>
                </c:pt>
                <c:pt idx="1315" formatCode="General">
                  <c:v>1.3160054683685301</c:v>
                </c:pt>
                <c:pt idx="1316" formatCode="General">
                  <c:v>1.31700551509857</c:v>
                </c:pt>
                <c:pt idx="1317" formatCode="General">
                  <c:v>1.31800556182861</c:v>
                </c:pt>
                <c:pt idx="1318" formatCode="General">
                  <c:v>1.3190056085586499</c:v>
                </c:pt>
                <c:pt idx="1319" formatCode="General">
                  <c:v>1.3200056552886901</c:v>
                </c:pt>
                <c:pt idx="1320" formatCode="General">
                  <c:v>1.32100570201873</c:v>
                </c:pt>
                <c:pt idx="1321" formatCode="General">
                  <c:v>1.32200574874877</c:v>
                </c:pt>
                <c:pt idx="1322" formatCode="General">
                  <c:v>1.3230057954788199</c:v>
                </c:pt>
                <c:pt idx="1323" formatCode="General">
                  <c:v>1.3240058422088601</c:v>
                </c:pt>
                <c:pt idx="1324" formatCode="General">
                  <c:v>1.3250058889389</c:v>
                </c:pt>
                <c:pt idx="1325" formatCode="General">
                  <c:v>1.32600593566894</c:v>
                </c:pt>
                <c:pt idx="1326" formatCode="General">
                  <c:v>1.3270059823989799</c:v>
                </c:pt>
                <c:pt idx="1327" formatCode="General">
                  <c:v>1.3280060291290201</c:v>
                </c:pt>
                <c:pt idx="1328" formatCode="General">
                  <c:v>1.3290060758590601</c:v>
                </c:pt>
                <c:pt idx="1329" formatCode="General">
                  <c:v>1.33000612258911</c:v>
                </c:pt>
                <c:pt idx="1330" formatCode="General">
                  <c:v>1.3310061693191499</c:v>
                </c:pt>
                <c:pt idx="1331" formatCode="General">
                  <c:v>1.3320062160491899</c:v>
                </c:pt>
                <c:pt idx="1332" formatCode="General">
                  <c:v>1.3330062627792301</c:v>
                </c:pt>
                <c:pt idx="1333" formatCode="General">
                  <c:v>1.33400630950927</c:v>
                </c:pt>
                <c:pt idx="1334" formatCode="General">
                  <c:v>1.33500635623931</c:v>
                </c:pt>
                <c:pt idx="1335" formatCode="General">
                  <c:v>1.3360064029693599</c:v>
                </c:pt>
                <c:pt idx="1336" formatCode="General">
                  <c:v>1.3370064496994001</c:v>
                </c:pt>
                <c:pt idx="1337" formatCode="General">
                  <c:v>1.33800649642944</c:v>
                </c:pt>
                <c:pt idx="1338" formatCode="General">
                  <c:v>1.33900654315948</c:v>
                </c:pt>
                <c:pt idx="1339" formatCode="General">
                  <c:v>1.3400065898895199</c:v>
                </c:pt>
                <c:pt idx="1340" formatCode="General">
                  <c:v>1.3410066366195601</c:v>
                </c:pt>
                <c:pt idx="1341" formatCode="General">
                  <c:v>1.3420066833496</c:v>
                </c:pt>
                <c:pt idx="1342" formatCode="General">
                  <c:v>1.34300673007965</c:v>
                </c:pt>
                <c:pt idx="1343" formatCode="General">
                  <c:v>1.3440067768096899</c:v>
                </c:pt>
                <c:pt idx="1344" formatCode="General">
                  <c:v>1.3450068235397299</c:v>
                </c:pt>
                <c:pt idx="1345" formatCode="General">
                  <c:v>1.3460068702697701</c:v>
                </c:pt>
                <c:pt idx="1346" formatCode="General">
                  <c:v>1.34700691699981</c:v>
                </c:pt>
                <c:pt idx="1347" formatCode="General">
                  <c:v>1.34800696372985</c:v>
                </c:pt>
                <c:pt idx="1348" formatCode="General">
                  <c:v>1.3490070104598899</c:v>
                </c:pt>
                <c:pt idx="1349" formatCode="General">
                  <c:v>1.3500070571899401</c:v>
                </c:pt>
                <c:pt idx="1350" formatCode="General">
                  <c:v>1.35100710391998</c:v>
                </c:pt>
                <c:pt idx="1351" formatCode="General">
                  <c:v>1.35200715065002</c:v>
                </c:pt>
                <c:pt idx="1352" formatCode="General">
                  <c:v>1.3530071973800599</c:v>
                </c:pt>
                <c:pt idx="1353" formatCode="General">
                  <c:v>1.3540072441101001</c:v>
                </c:pt>
                <c:pt idx="1354" formatCode="General">
                  <c:v>1.35500729084014</c:v>
                </c:pt>
                <c:pt idx="1355" formatCode="General">
                  <c:v>1.35600733757019</c:v>
                </c:pt>
                <c:pt idx="1356" formatCode="General">
                  <c:v>1.3570073843002299</c:v>
                </c:pt>
                <c:pt idx="1357" formatCode="General">
                  <c:v>1.3580074310302701</c:v>
                </c:pt>
                <c:pt idx="1358" formatCode="General">
                  <c:v>1.3590074777603101</c:v>
                </c:pt>
                <c:pt idx="1359" formatCode="General">
                  <c:v>1.36000752449035</c:v>
                </c:pt>
                <c:pt idx="1360" formatCode="General">
                  <c:v>1.36100757122039</c:v>
                </c:pt>
                <c:pt idx="1361" formatCode="General">
                  <c:v>1.3620076179504299</c:v>
                </c:pt>
                <c:pt idx="1362" formatCode="General">
                  <c:v>1.3630076646804801</c:v>
                </c:pt>
                <c:pt idx="1363" formatCode="General">
                  <c:v>1.36400771141052</c:v>
                </c:pt>
                <c:pt idx="1364" formatCode="General">
                  <c:v>1.36500775814056</c:v>
                </c:pt>
                <c:pt idx="1365" formatCode="General">
                  <c:v>1.3660078048705999</c:v>
                </c:pt>
                <c:pt idx="1366" formatCode="General">
                  <c:v>1.3670078516006401</c:v>
                </c:pt>
                <c:pt idx="1367" formatCode="General">
                  <c:v>1.36800789833068</c:v>
                </c:pt>
                <c:pt idx="1368" formatCode="General">
                  <c:v>1.36900794506073</c:v>
                </c:pt>
                <c:pt idx="1369" formatCode="General">
                  <c:v>1.3700079917907699</c:v>
                </c:pt>
                <c:pt idx="1370" formatCode="General">
                  <c:v>1.3710080385208101</c:v>
                </c:pt>
                <c:pt idx="1371" formatCode="General">
                  <c:v>1.3720080852508501</c:v>
                </c:pt>
                <c:pt idx="1372" formatCode="General">
                  <c:v>1.37300813198089</c:v>
                </c:pt>
                <c:pt idx="1373" formatCode="General">
                  <c:v>1.37400817871093</c:v>
                </c:pt>
                <c:pt idx="1374" formatCode="General">
                  <c:v>1.3750082254409699</c:v>
                </c:pt>
                <c:pt idx="1375" formatCode="General">
                  <c:v>1.3760082721710201</c:v>
                </c:pt>
                <c:pt idx="1376" formatCode="General">
                  <c:v>1.37700831890106</c:v>
                </c:pt>
                <c:pt idx="1377" formatCode="General">
                  <c:v>1.3780083656311</c:v>
                </c:pt>
                <c:pt idx="1378" formatCode="General">
                  <c:v>1.3790084123611399</c:v>
                </c:pt>
                <c:pt idx="1379" formatCode="General">
                  <c:v>1.3800084590911801</c:v>
                </c:pt>
                <c:pt idx="1380" formatCode="General">
                  <c:v>1.38100850582122</c:v>
                </c:pt>
                <c:pt idx="1381" formatCode="General">
                  <c:v>1.38200855255126</c:v>
                </c:pt>
                <c:pt idx="1382" formatCode="General">
                  <c:v>1.3830085992813099</c:v>
                </c:pt>
                <c:pt idx="1383" formatCode="General">
                  <c:v>1.3840086460113501</c:v>
                </c:pt>
                <c:pt idx="1384" formatCode="General">
                  <c:v>1.38500869274139</c:v>
                </c:pt>
                <c:pt idx="1385" formatCode="General">
                  <c:v>1.38600873947143</c:v>
                </c:pt>
                <c:pt idx="1386" formatCode="General">
                  <c:v>1.3870087862014699</c:v>
                </c:pt>
                <c:pt idx="1387" formatCode="General">
                  <c:v>1.3880088329315099</c:v>
                </c:pt>
                <c:pt idx="1388" formatCode="General">
                  <c:v>1.3890088796615601</c:v>
                </c:pt>
                <c:pt idx="1389" formatCode="General">
                  <c:v>1.3900089263916</c:v>
                </c:pt>
                <c:pt idx="1390" formatCode="General">
                  <c:v>1.39100897312164</c:v>
                </c:pt>
                <c:pt idx="1391" formatCode="General">
                  <c:v>1.3920090198516799</c:v>
                </c:pt>
                <c:pt idx="1392" formatCode="General">
                  <c:v>1.3930090665817201</c:v>
                </c:pt>
                <c:pt idx="1393" formatCode="General">
                  <c:v>1.39400911331176</c:v>
                </c:pt>
                <c:pt idx="1394" formatCode="General">
                  <c:v>1.3950091600418</c:v>
                </c:pt>
                <c:pt idx="1395" formatCode="General">
                  <c:v>1.3960092067718499</c:v>
                </c:pt>
                <c:pt idx="1396" formatCode="General">
                  <c:v>1.3970092535018901</c:v>
                </c:pt>
                <c:pt idx="1397" formatCode="General">
                  <c:v>1.39800930023193</c:v>
                </c:pt>
                <c:pt idx="1398" formatCode="General">
                  <c:v>1.39900934696197</c:v>
                </c:pt>
                <c:pt idx="1399" formatCode="General">
                  <c:v>1.4000093936920099</c:v>
                </c:pt>
                <c:pt idx="1400" formatCode="General">
                  <c:v>1.4010094404220499</c:v>
                </c:pt>
                <c:pt idx="1401" formatCode="General">
                  <c:v>1.4020094871520901</c:v>
                </c:pt>
                <c:pt idx="1402" formatCode="General">
                  <c:v>1.40300953388214</c:v>
                </c:pt>
                <c:pt idx="1403" formatCode="General">
                  <c:v>1.40400958061218</c:v>
                </c:pt>
                <c:pt idx="1404" formatCode="General">
                  <c:v>1.4050096273422199</c:v>
                </c:pt>
                <c:pt idx="1405" formatCode="General">
                  <c:v>1.4060096740722601</c:v>
                </c:pt>
                <c:pt idx="1406" formatCode="General">
                  <c:v>1.4070097208023</c:v>
                </c:pt>
                <c:pt idx="1407" formatCode="General">
                  <c:v>1.40800976753234</c:v>
                </c:pt>
                <c:pt idx="1408" formatCode="General">
                  <c:v>1.4090098142623899</c:v>
                </c:pt>
                <c:pt idx="1409" formatCode="General">
                  <c:v>1.4100098609924301</c:v>
                </c:pt>
                <c:pt idx="1410" formatCode="General">
                  <c:v>1.41100990772247</c:v>
                </c:pt>
                <c:pt idx="1411" formatCode="General">
                  <c:v>1.41200995445251</c:v>
                </c:pt>
                <c:pt idx="1412" formatCode="General">
                  <c:v>1.4130100011825499</c:v>
                </c:pt>
                <c:pt idx="1413" formatCode="General">
                  <c:v>1.4140100479125901</c:v>
                </c:pt>
                <c:pt idx="1414" formatCode="General">
                  <c:v>1.4150100946426301</c:v>
                </c:pt>
                <c:pt idx="1415" formatCode="General">
                  <c:v>1.41601014137268</c:v>
                </c:pt>
                <c:pt idx="1416" formatCode="General">
                  <c:v>1.4170101881027199</c:v>
                </c:pt>
                <c:pt idx="1417" formatCode="General">
                  <c:v>1.4180102348327599</c:v>
                </c:pt>
                <c:pt idx="1418" formatCode="General">
                  <c:v>1.4190102815628001</c:v>
                </c:pt>
                <c:pt idx="1419" formatCode="General">
                  <c:v>1.42001032829284</c:v>
                </c:pt>
                <c:pt idx="1420" formatCode="General">
                  <c:v>1.42101037502288</c:v>
                </c:pt>
                <c:pt idx="1421" formatCode="General">
                  <c:v>1.4220104217529199</c:v>
                </c:pt>
                <c:pt idx="1422" formatCode="General">
                  <c:v>1.4230104684829701</c:v>
                </c:pt>
                <c:pt idx="1423" formatCode="General">
                  <c:v>1.42401051521301</c:v>
                </c:pt>
                <c:pt idx="1424" formatCode="General">
                  <c:v>1.42501056194305</c:v>
                </c:pt>
                <c:pt idx="1425" formatCode="General">
                  <c:v>1.4260106086730899</c:v>
                </c:pt>
                <c:pt idx="1426" formatCode="General">
                  <c:v>1.4270106554031301</c:v>
                </c:pt>
                <c:pt idx="1427" formatCode="General">
                  <c:v>1.4280107021331701</c:v>
                </c:pt>
                <c:pt idx="1428" formatCode="General">
                  <c:v>1.42901074886322</c:v>
                </c:pt>
                <c:pt idx="1429" formatCode="General">
                  <c:v>1.4300107955932599</c:v>
                </c:pt>
                <c:pt idx="1430" formatCode="General">
                  <c:v>1.4310108423232999</c:v>
                </c:pt>
                <c:pt idx="1431" formatCode="General">
                  <c:v>1.4320108890533401</c:v>
                </c:pt>
                <c:pt idx="1432" formatCode="General">
                  <c:v>1.43301093578338</c:v>
                </c:pt>
                <c:pt idx="1433" formatCode="General">
                  <c:v>1.43401098251342</c:v>
                </c:pt>
                <c:pt idx="1434" formatCode="General">
                  <c:v>1.4350110292434599</c:v>
                </c:pt>
                <c:pt idx="1435" formatCode="General">
                  <c:v>1.4360110759735101</c:v>
                </c:pt>
                <c:pt idx="1436" formatCode="General">
                  <c:v>1.43701112270355</c:v>
                </c:pt>
                <c:pt idx="1437" formatCode="General">
                  <c:v>1.43801116943359</c:v>
                </c:pt>
                <c:pt idx="1438" formatCode="General">
                  <c:v>1.4390112161636299</c:v>
                </c:pt>
                <c:pt idx="1439" formatCode="General">
                  <c:v>1.4400112628936701</c:v>
                </c:pt>
                <c:pt idx="1440" formatCode="General">
                  <c:v>1.44101130962371</c:v>
                </c:pt>
                <c:pt idx="1441" formatCode="General">
                  <c:v>1.44201135635375</c:v>
                </c:pt>
                <c:pt idx="1442" formatCode="General">
                  <c:v>1.4430114030837999</c:v>
                </c:pt>
                <c:pt idx="1443" formatCode="General">
                  <c:v>1.4440114498138401</c:v>
                </c:pt>
                <c:pt idx="1444" formatCode="General">
                  <c:v>1.4450114965438801</c:v>
                </c:pt>
                <c:pt idx="1445" formatCode="General">
                  <c:v>1.44601154327392</c:v>
                </c:pt>
                <c:pt idx="1446" formatCode="General">
                  <c:v>1.44701159000396</c:v>
                </c:pt>
                <c:pt idx="1447" formatCode="General">
                  <c:v>1.4480116367339999</c:v>
                </c:pt>
                <c:pt idx="1448" formatCode="General">
                  <c:v>1.4490116834640501</c:v>
                </c:pt>
                <c:pt idx="1449" formatCode="General">
                  <c:v>1.45001173019409</c:v>
                </c:pt>
                <c:pt idx="1450" formatCode="General">
                  <c:v>1.45101177692413</c:v>
                </c:pt>
                <c:pt idx="1451" formatCode="General">
                  <c:v>1.4520118236541699</c:v>
                </c:pt>
                <c:pt idx="1452" formatCode="General">
                  <c:v>1.4530118703842101</c:v>
                </c:pt>
                <c:pt idx="1453" formatCode="General">
                  <c:v>1.45401191711425</c:v>
                </c:pt>
                <c:pt idx="1454" formatCode="General">
                  <c:v>1.45501196384429</c:v>
                </c:pt>
                <c:pt idx="1455" formatCode="General">
                  <c:v>1.4560120105743399</c:v>
                </c:pt>
                <c:pt idx="1456" formatCode="General">
                  <c:v>1.4570120573043801</c:v>
                </c:pt>
                <c:pt idx="1457" formatCode="General">
                  <c:v>1.4580121040344201</c:v>
                </c:pt>
                <c:pt idx="1458" formatCode="General">
                  <c:v>1.45901215076446</c:v>
                </c:pt>
                <c:pt idx="1459" formatCode="General">
                  <c:v>1.4600121974945</c:v>
                </c:pt>
                <c:pt idx="1460" formatCode="General">
                  <c:v>1.4610122442245399</c:v>
                </c:pt>
                <c:pt idx="1461" formatCode="General">
                  <c:v>1.4620122909545801</c:v>
                </c:pt>
                <c:pt idx="1462" formatCode="General">
                  <c:v>1.46301233768463</c:v>
                </c:pt>
                <c:pt idx="1463" formatCode="General">
                  <c:v>1.46401238441467</c:v>
                </c:pt>
                <c:pt idx="1464" formatCode="General">
                  <c:v>1.4650124311447099</c:v>
                </c:pt>
                <c:pt idx="1465" formatCode="General">
                  <c:v>1.4660124778747501</c:v>
                </c:pt>
                <c:pt idx="1466" formatCode="General">
                  <c:v>1.46701252460479</c:v>
                </c:pt>
                <c:pt idx="1467" formatCode="General">
                  <c:v>1.46801257133483</c:v>
                </c:pt>
                <c:pt idx="1468" formatCode="General">
                  <c:v>1.4690126180648799</c:v>
                </c:pt>
                <c:pt idx="1469" formatCode="General">
                  <c:v>1.4700126647949201</c:v>
                </c:pt>
                <c:pt idx="1470" formatCode="General">
                  <c:v>1.47101271152496</c:v>
                </c:pt>
                <c:pt idx="1471" formatCode="General">
                  <c:v>1.472012758255</c:v>
                </c:pt>
                <c:pt idx="1472" formatCode="General">
                  <c:v>1.4730128049850399</c:v>
                </c:pt>
                <c:pt idx="1473" formatCode="General">
                  <c:v>1.4740128517150799</c:v>
                </c:pt>
                <c:pt idx="1474" formatCode="General">
                  <c:v>1.4750128984451201</c:v>
                </c:pt>
                <c:pt idx="1475" formatCode="General">
                  <c:v>1.47601294517517</c:v>
                </c:pt>
                <c:pt idx="1476" formatCode="General">
                  <c:v>1.47701299190521</c:v>
                </c:pt>
                <c:pt idx="1477" formatCode="General">
                  <c:v>1.4780130386352499</c:v>
                </c:pt>
                <c:pt idx="1478" formatCode="General">
                  <c:v>1.4790130853652901</c:v>
                </c:pt>
                <c:pt idx="1479" formatCode="General">
                  <c:v>1.48001313209533</c:v>
                </c:pt>
                <c:pt idx="1480" formatCode="General">
                  <c:v>1.48101317882537</c:v>
                </c:pt>
                <c:pt idx="1481" formatCode="General">
                  <c:v>1.4820132255554099</c:v>
                </c:pt>
                <c:pt idx="1482" formatCode="General">
                  <c:v>1.4830132722854601</c:v>
                </c:pt>
                <c:pt idx="1483" formatCode="General">
                  <c:v>1.4840133190155</c:v>
                </c:pt>
                <c:pt idx="1484" formatCode="General">
                  <c:v>1.48501336574554</c:v>
                </c:pt>
                <c:pt idx="1485" formatCode="General">
                  <c:v>1.4860134124755799</c:v>
                </c:pt>
                <c:pt idx="1486" formatCode="General">
                  <c:v>1.4870134592056199</c:v>
                </c:pt>
                <c:pt idx="1487" formatCode="General">
                  <c:v>1.4880135059356601</c:v>
                </c:pt>
                <c:pt idx="1488" formatCode="General">
                  <c:v>1.48901355266571</c:v>
                </c:pt>
                <c:pt idx="1489" formatCode="General">
                  <c:v>1.49001359939575</c:v>
                </c:pt>
                <c:pt idx="1490" formatCode="General">
                  <c:v>1.4910136461257899</c:v>
                </c:pt>
                <c:pt idx="1491" formatCode="General">
                  <c:v>1.4920136928558301</c:v>
                </c:pt>
                <c:pt idx="1492" formatCode="General">
                  <c:v>1.49301373958587</c:v>
                </c:pt>
                <c:pt idx="1493" formatCode="General">
                  <c:v>1.49401378631591</c:v>
                </c:pt>
                <c:pt idx="1494" formatCode="General">
                  <c:v>1.4950138330459499</c:v>
                </c:pt>
                <c:pt idx="1495" formatCode="General">
                  <c:v>1.4960138797760001</c:v>
                </c:pt>
                <c:pt idx="1496" formatCode="General">
                  <c:v>1.49701392650604</c:v>
                </c:pt>
                <c:pt idx="1497" formatCode="General">
                  <c:v>1.49801397323608</c:v>
                </c:pt>
                <c:pt idx="1498" formatCode="General">
                  <c:v>1.4990140199661199</c:v>
                </c:pt>
                <c:pt idx="1499" formatCode="General">
                  <c:v>1.5000140666961601</c:v>
                </c:pt>
                <c:pt idx="1500" formatCode="General">
                  <c:v>1.5010141134262001</c:v>
                </c:pt>
                <c:pt idx="1501" formatCode="General">
                  <c:v>1.50201416015625</c:v>
                </c:pt>
                <c:pt idx="1502" formatCode="General">
                  <c:v>1.5030142068862899</c:v>
                </c:pt>
                <c:pt idx="1503" formatCode="General">
                  <c:v>1.5040142536163299</c:v>
                </c:pt>
                <c:pt idx="1504" formatCode="General">
                  <c:v>1.5050143003463701</c:v>
                </c:pt>
                <c:pt idx="1505" formatCode="General">
                  <c:v>1.50601434707641</c:v>
                </c:pt>
                <c:pt idx="1506" formatCode="General">
                  <c:v>1.50701439380645</c:v>
                </c:pt>
                <c:pt idx="1507" formatCode="General">
                  <c:v>1.5080144405364899</c:v>
                </c:pt>
                <c:pt idx="1508" formatCode="General">
                  <c:v>1.5090144872665401</c:v>
                </c:pt>
                <c:pt idx="1509" formatCode="General">
                  <c:v>1.51001453399658</c:v>
                </c:pt>
                <c:pt idx="1510" formatCode="General">
                  <c:v>1.51101458072662</c:v>
                </c:pt>
                <c:pt idx="1511" formatCode="General">
                  <c:v>1.5120146274566599</c:v>
                </c:pt>
                <c:pt idx="1512" formatCode="General">
                  <c:v>1.5130146741867001</c:v>
                </c:pt>
                <c:pt idx="1513" formatCode="General">
                  <c:v>1.5140147209167401</c:v>
                </c:pt>
                <c:pt idx="1514" formatCode="General">
                  <c:v>1.51501476764678</c:v>
                </c:pt>
                <c:pt idx="1515" formatCode="General">
                  <c:v>1.5160148143768299</c:v>
                </c:pt>
                <c:pt idx="1516" formatCode="General">
                  <c:v>1.5170148611068699</c:v>
                </c:pt>
                <c:pt idx="1517" formatCode="General">
                  <c:v>1.5180149078369101</c:v>
                </c:pt>
                <c:pt idx="1518" formatCode="General">
                  <c:v>1.51901495456695</c:v>
                </c:pt>
                <c:pt idx="1519" formatCode="General">
                  <c:v>1.52001500129699</c:v>
                </c:pt>
                <c:pt idx="1520" formatCode="General">
                  <c:v>1.5210150480270299</c:v>
                </c:pt>
                <c:pt idx="1521" formatCode="General">
                  <c:v>1.5220150947570801</c:v>
                </c:pt>
                <c:pt idx="1522" formatCode="General">
                  <c:v>1.52301514148712</c:v>
                </c:pt>
                <c:pt idx="1523" formatCode="General">
                  <c:v>1.52401518821716</c:v>
                </c:pt>
                <c:pt idx="1524" formatCode="General">
                  <c:v>1.5250152349471999</c:v>
                </c:pt>
                <c:pt idx="1525" formatCode="General">
                  <c:v>1.5260152816772401</c:v>
                </c:pt>
                <c:pt idx="1526" formatCode="General">
                  <c:v>1.52701532840728</c:v>
                </c:pt>
                <c:pt idx="1527" formatCode="General">
                  <c:v>1.52801537513732</c:v>
                </c:pt>
                <c:pt idx="1528" formatCode="General">
                  <c:v>1.5290154218673699</c:v>
                </c:pt>
                <c:pt idx="1529" formatCode="General">
                  <c:v>1.5300154685974099</c:v>
                </c:pt>
                <c:pt idx="1530" formatCode="General">
                  <c:v>1.5310155153274501</c:v>
                </c:pt>
                <c:pt idx="1531" formatCode="General">
                  <c:v>1.53201556205749</c:v>
                </c:pt>
                <c:pt idx="1532" formatCode="General">
                  <c:v>1.53301560878753</c:v>
                </c:pt>
                <c:pt idx="1533" formatCode="General">
                  <c:v>1.5340156555175699</c:v>
                </c:pt>
                <c:pt idx="1534" formatCode="General">
                  <c:v>1.5350157022476101</c:v>
                </c:pt>
                <c:pt idx="1535" formatCode="General">
                  <c:v>1.53601574897766</c:v>
                </c:pt>
                <c:pt idx="1536" formatCode="General">
                  <c:v>1.5370157957077</c:v>
                </c:pt>
                <c:pt idx="1537" formatCode="General">
                  <c:v>1.5380158424377399</c:v>
                </c:pt>
                <c:pt idx="1538" formatCode="General">
                  <c:v>1.5390158891677801</c:v>
                </c:pt>
                <c:pt idx="1539" formatCode="General">
                  <c:v>1.54001593589782</c:v>
                </c:pt>
                <c:pt idx="1540" formatCode="General">
                  <c:v>1.54101598262786</c:v>
                </c:pt>
                <c:pt idx="1541" formatCode="General">
                  <c:v>1.5420160293579099</c:v>
                </c:pt>
                <c:pt idx="1542" formatCode="General">
                  <c:v>1.5430160760879501</c:v>
                </c:pt>
                <c:pt idx="1543" formatCode="General">
                  <c:v>1.5440161228179901</c:v>
                </c:pt>
                <c:pt idx="1544" formatCode="General">
                  <c:v>1.54501616954803</c:v>
                </c:pt>
                <c:pt idx="1545" formatCode="General">
                  <c:v>1.54601621627807</c:v>
                </c:pt>
                <c:pt idx="1546" formatCode="General">
                  <c:v>1.5470162630081099</c:v>
                </c:pt>
                <c:pt idx="1547" formatCode="General">
                  <c:v>1.5480163097381501</c:v>
                </c:pt>
                <c:pt idx="1548" formatCode="General">
                  <c:v>1.5490163564682</c:v>
                </c:pt>
                <c:pt idx="1549" formatCode="General">
                  <c:v>1.55001640319824</c:v>
                </c:pt>
                <c:pt idx="1550" formatCode="General">
                  <c:v>1.5510164499282799</c:v>
                </c:pt>
                <c:pt idx="1551" formatCode="General">
                  <c:v>1.5520164966583201</c:v>
                </c:pt>
                <c:pt idx="1552" formatCode="General">
                  <c:v>1.55301654338836</c:v>
                </c:pt>
                <c:pt idx="1553" formatCode="General">
                  <c:v>1.5540165901184</c:v>
                </c:pt>
                <c:pt idx="1554" formatCode="General">
                  <c:v>1.5550166368484399</c:v>
                </c:pt>
                <c:pt idx="1555" formatCode="General">
                  <c:v>1.5560166835784901</c:v>
                </c:pt>
                <c:pt idx="1556" formatCode="General">
                  <c:v>1.5570167303085301</c:v>
                </c:pt>
                <c:pt idx="1557" formatCode="General">
                  <c:v>1.55801677703857</c:v>
                </c:pt>
                <c:pt idx="1558" formatCode="General">
                  <c:v>1.5590168237686099</c:v>
                </c:pt>
                <c:pt idx="1559" formatCode="General">
                  <c:v>1.5600168704986499</c:v>
                </c:pt>
                <c:pt idx="1560" formatCode="General">
                  <c:v>1.5610169172286901</c:v>
                </c:pt>
                <c:pt idx="1561" formatCode="General">
                  <c:v>1.56201696395874</c:v>
                </c:pt>
                <c:pt idx="1562" formatCode="General">
                  <c:v>1.56301701068878</c:v>
                </c:pt>
                <c:pt idx="1563" formatCode="General">
                  <c:v>1.5640170574188199</c:v>
                </c:pt>
                <c:pt idx="1564" formatCode="General">
                  <c:v>1.5650171041488601</c:v>
                </c:pt>
                <c:pt idx="1565" formatCode="General">
                  <c:v>1.5660171508789</c:v>
                </c:pt>
                <c:pt idx="1566" formatCode="General">
                  <c:v>1.56701719760894</c:v>
                </c:pt>
                <c:pt idx="1567" formatCode="General">
                  <c:v>1.5680172443389799</c:v>
                </c:pt>
                <c:pt idx="1568" formatCode="General">
                  <c:v>1.5690172910690301</c:v>
                </c:pt>
                <c:pt idx="1569" formatCode="General">
                  <c:v>1.57001733779907</c:v>
                </c:pt>
                <c:pt idx="1570" formatCode="General">
                  <c:v>1.57101738452911</c:v>
                </c:pt>
                <c:pt idx="1571" formatCode="General">
                  <c:v>1.5720174312591499</c:v>
                </c:pt>
                <c:pt idx="1572" formatCode="General">
                  <c:v>1.5730174779891899</c:v>
                </c:pt>
                <c:pt idx="1573" formatCode="General">
                  <c:v>1.5740175247192301</c:v>
                </c:pt>
                <c:pt idx="1574" formatCode="General">
                  <c:v>1.57501757144927</c:v>
                </c:pt>
                <c:pt idx="1575" formatCode="General">
                  <c:v>1.57601761817932</c:v>
                </c:pt>
                <c:pt idx="1576" formatCode="General">
                  <c:v>1.5770176649093599</c:v>
                </c:pt>
                <c:pt idx="1577" formatCode="General">
                  <c:v>1.5780177116394001</c:v>
                </c:pt>
                <c:pt idx="1578" formatCode="General">
                  <c:v>1.57901775836944</c:v>
                </c:pt>
                <c:pt idx="1579" formatCode="General">
                  <c:v>1.58001780509948</c:v>
                </c:pt>
                <c:pt idx="1580" formatCode="General">
                  <c:v>1.5810178518295199</c:v>
                </c:pt>
                <c:pt idx="1581" formatCode="General">
                  <c:v>1.5820178985595701</c:v>
                </c:pt>
                <c:pt idx="1582" formatCode="General">
                  <c:v>1.58301794528961</c:v>
                </c:pt>
                <c:pt idx="1583" formatCode="General">
                  <c:v>1.58401799201965</c:v>
                </c:pt>
                <c:pt idx="1584" formatCode="General">
                  <c:v>1.5850180387496899</c:v>
                </c:pt>
                <c:pt idx="1585" formatCode="General">
                  <c:v>1.5860180854797301</c:v>
                </c:pt>
                <c:pt idx="1586" formatCode="General">
                  <c:v>1.5870181322097701</c:v>
                </c:pt>
                <c:pt idx="1587" formatCode="General">
                  <c:v>1.58801817893981</c:v>
                </c:pt>
                <c:pt idx="1588" formatCode="General">
                  <c:v>1.58901822566986</c:v>
                </c:pt>
                <c:pt idx="1589" formatCode="General">
                  <c:v>1.5900182723998999</c:v>
                </c:pt>
                <c:pt idx="1590" formatCode="General">
                  <c:v>1.5910183191299401</c:v>
                </c:pt>
                <c:pt idx="1591" formatCode="General">
                  <c:v>1.59201836585998</c:v>
                </c:pt>
                <c:pt idx="1592" formatCode="General">
                  <c:v>1.59301841259002</c:v>
                </c:pt>
                <c:pt idx="1593" formatCode="General">
                  <c:v>1.5940184593200599</c:v>
                </c:pt>
                <c:pt idx="1594" formatCode="General">
                  <c:v>1.5950185060501001</c:v>
                </c:pt>
                <c:pt idx="1595" formatCode="General">
                  <c:v>1.59601855278015</c:v>
                </c:pt>
                <c:pt idx="1596" formatCode="General">
                  <c:v>1.59701859951019</c:v>
                </c:pt>
                <c:pt idx="1597" formatCode="General">
                  <c:v>1.5980186462402299</c:v>
                </c:pt>
                <c:pt idx="1598" formatCode="General">
                  <c:v>1.5990186929702701</c:v>
                </c:pt>
                <c:pt idx="1599" formatCode="General">
                  <c:v>1.6000187397003101</c:v>
                </c:pt>
                <c:pt idx="1600" formatCode="General">
                  <c:v>1.60101878643035</c:v>
                </c:pt>
                <c:pt idx="1601" formatCode="General">
                  <c:v>1.6020188331603999</c:v>
                </c:pt>
                <c:pt idx="1602" formatCode="General">
                  <c:v>1.6030188798904399</c:v>
                </c:pt>
                <c:pt idx="1603" formatCode="General">
                  <c:v>1.6040189266204801</c:v>
                </c:pt>
                <c:pt idx="1604" formatCode="General">
                  <c:v>1.60501897335052</c:v>
                </c:pt>
                <c:pt idx="1605" formatCode="General">
                  <c:v>1.60601902008056</c:v>
                </c:pt>
                <c:pt idx="1606" formatCode="General">
                  <c:v>1.6070190668105999</c:v>
                </c:pt>
                <c:pt idx="1607" formatCode="General">
                  <c:v>1.6080191135406401</c:v>
                </c:pt>
                <c:pt idx="1608" formatCode="General">
                  <c:v>1.60901916027069</c:v>
                </c:pt>
                <c:pt idx="1609" formatCode="General">
                  <c:v>1.61001920700073</c:v>
                </c:pt>
                <c:pt idx="1610" formatCode="General">
                  <c:v>1.6110192537307699</c:v>
                </c:pt>
                <c:pt idx="1611" formatCode="General">
                  <c:v>1.6120193004608101</c:v>
                </c:pt>
                <c:pt idx="1612" formatCode="General">
                  <c:v>1.6130193471908501</c:v>
                </c:pt>
                <c:pt idx="1613" formatCode="General">
                  <c:v>1.61401939392089</c:v>
                </c:pt>
                <c:pt idx="1614" formatCode="General">
                  <c:v>1.6150194406509299</c:v>
                </c:pt>
                <c:pt idx="1615" formatCode="General">
                  <c:v>1.6160194873809799</c:v>
                </c:pt>
                <c:pt idx="1616" formatCode="General">
                  <c:v>1.6170195341110201</c:v>
                </c:pt>
                <c:pt idx="1617" formatCode="General">
                  <c:v>1.61801958084106</c:v>
                </c:pt>
                <c:pt idx="1618" formatCode="General">
                  <c:v>1.6190196275711</c:v>
                </c:pt>
                <c:pt idx="1619" formatCode="General">
                  <c:v>1.6200196743011399</c:v>
                </c:pt>
                <c:pt idx="1620" formatCode="General">
                  <c:v>1.6210197210311801</c:v>
                </c:pt>
                <c:pt idx="1621" formatCode="General">
                  <c:v>1.62201976776123</c:v>
                </c:pt>
                <c:pt idx="1622" formatCode="General">
                  <c:v>1.62301981449127</c:v>
                </c:pt>
                <c:pt idx="1623" formatCode="General">
                  <c:v>1.6240198612213099</c:v>
                </c:pt>
                <c:pt idx="1624" formatCode="General">
                  <c:v>1.6250199079513501</c:v>
                </c:pt>
                <c:pt idx="1625" formatCode="General">
                  <c:v>1.62601995468139</c:v>
                </c:pt>
                <c:pt idx="1626" formatCode="General">
                  <c:v>1.62702000141143</c:v>
                </c:pt>
                <c:pt idx="1627" formatCode="General">
                  <c:v>1.6280200481414699</c:v>
                </c:pt>
                <c:pt idx="1628" formatCode="General">
                  <c:v>1.6290200948715201</c:v>
                </c:pt>
                <c:pt idx="1629" formatCode="General">
                  <c:v>1.6300201416015601</c:v>
                </c:pt>
                <c:pt idx="1630" formatCode="General">
                  <c:v>1.6310201883316</c:v>
                </c:pt>
                <c:pt idx="1631" formatCode="General">
                  <c:v>1.63202023506164</c:v>
                </c:pt>
                <c:pt idx="1632" formatCode="General">
                  <c:v>1.6330202817916799</c:v>
                </c:pt>
                <c:pt idx="1633" formatCode="General">
                  <c:v>1.6340203285217201</c:v>
                </c:pt>
                <c:pt idx="1634" formatCode="General">
                  <c:v>1.63502037525177</c:v>
                </c:pt>
                <c:pt idx="1635" formatCode="General">
                  <c:v>1.63602042198181</c:v>
                </c:pt>
                <c:pt idx="1636" formatCode="General">
                  <c:v>1.6370204687118499</c:v>
                </c:pt>
                <c:pt idx="1637" formatCode="General">
                  <c:v>1.6380205154418901</c:v>
                </c:pt>
                <c:pt idx="1638" formatCode="General">
                  <c:v>1.63902056217193</c:v>
                </c:pt>
                <c:pt idx="1639" formatCode="General">
                  <c:v>1.64002060890197</c:v>
                </c:pt>
                <c:pt idx="1640" formatCode="General">
                  <c:v>1.6410206556320099</c:v>
                </c:pt>
                <c:pt idx="1641" formatCode="General">
                  <c:v>1.6420207023620601</c:v>
                </c:pt>
                <c:pt idx="1642" formatCode="General">
                  <c:v>1.6430207490921001</c:v>
                </c:pt>
                <c:pt idx="1643" formatCode="General">
                  <c:v>1.64402079582214</c:v>
                </c:pt>
                <c:pt idx="1644" formatCode="General">
                  <c:v>1.64502084255218</c:v>
                </c:pt>
                <c:pt idx="1645" formatCode="General">
                  <c:v>1.6460208892822199</c:v>
                </c:pt>
                <c:pt idx="1646" formatCode="General">
                  <c:v>1.6470209360122601</c:v>
                </c:pt>
                <c:pt idx="1647" formatCode="General">
                  <c:v>1.6480209827423</c:v>
                </c:pt>
                <c:pt idx="1648" formatCode="General">
                  <c:v>1.64902102947235</c:v>
                </c:pt>
                <c:pt idx="1649" formatCode="General">
                  <c:v>1.6500210762023899</c:v>
                </c:pt>
                <c:pt idx="1650" formatCode="General">
                  <c:v>1.6510211229324301</c:v>
                </c:pt>
                <c:pt idx="1651" formatCode="General">
                  <c:v>1.65202116966247</c:v>
                </c:pt>
                <c:pt idx="1652" formatCode="General">
                  <c:v>1.65302121639251</c:v>
                </c:pt>
                <c:pt idx="1653" formatCode="General">
                  <c:v>1.6540212631225499</c:v>
                </c:pt>
                <c:pt idx="1654" formatCode="General">
                  <c:v>1.6550213098526001</c:v>
                </c:pt>
                <c:pt idx="1655" formatCode="General">
                  <c:v>1.65602135658264</c:v>
                </c:pt>
                <c:pt idx="1656" formatCode="General">
                  <c:v>1.65702140331268</c:v>
                </c:pt>
                <c:pt idx="1657" formatCode="General">
                  <c:v>1.6580214500427199</c:v>
                </c:pt>
                <c:pt idx="1658" formatCode="General">
                  <c:v>1.6590214967727599</c:v>
                </c:pt>
                <c:pt idx="1659" formatCode="General">
                  <c:v>1.6600215435028001</c:v>
                </c:pt>
                <c:pt idx="1660" formatCode="General">
                  <c:v>1.66102159023284</c:v>
                </c:pt>
                <c:pt idx="1661" formatCode="General">
                  <c:v>1.66202163696289</c:v>
                </c:pt>
                <c:pt idx="1662" formatCode="General">
                  <c:v>1.6630216836929299</c:v>
                </c:pt>
                <c:pt idx="1663" formatCode="General">
                  <c:v>1.6640217304229701</c:v>
                </c:pt>
                <c:pt idx="1664" formatCode="General">
                  <c:v>1.66502177715301</c:v>
                </c:pt>
                <c:pt idx="1665" formatCode="General">
                  <c:v>1.66602182388305</c:v>
                </c:pt>
                <c:pt idx="1666" formatCode="General">
                  <c:v>1.6670218706130899</c:v>
                </c:pt>
                <c:pt idx="1667" formatCode="General">
                  <c:v>1.6680219173431301</c:v>
                </c:pt>
                <c:pt idx="1668" formatCode="General">
                  <c:v>1.66902196407318</c:v>
                </c:pt>
                <c:pt idx="1669" formatCode="General">
                  <c:v>1.67002201080322</c:v>
                </c:pt>
                <c:pt idx="1670" formatCode="General">
                  <c:v>1.6710220575332599</c:v>
                </c:pt>
                <c:pt idx="1671" formatCode="General">
                  <c:v>1.6720221042632999</c:v>
                </c:pt>
                <c:pt idx="1672" formatCode="General">
                  <c:v>1.6730221509933401</c:v>
                </c:pt>
                <c:pt idx="1673" formatCode="General">
                  <c:v>1.67402219772338</c:v>
                </c:pt>
                <c:pt idx="1674" formatCode="General">
                  <c:v>1.67502224445343</c:v>
                </c:pt>
                <c:pt idx="1675" formatCode="General">
                  <c:v>1.6760222911834699</c:v>
                </c:pt>
                <c:pt idx="1676" formatCode="General">
                  <c:v>1.6770223379135101</c:v>
                </c:pt>
                <c:pt idx="1677" formatCode="General">
                  <c:v>1.67802238464355</c:v>
                </c:pt>
                <c:pt idx="1678" formatCode="General">
                  <c:v>1.67902243137359</c:v>
                </c:pt>
                <c:pt idx="1679" formatCode="General">
                  <c:v>1.6800224781036299</c:v>
                </c:pt>
                <c:pt idx="1680" formatCode="General">
                  <c:v>1.6810225248336701</c:v>
                </c:pt>
                <c:pt idx="1681" formatCode="General">
                  <c:v>1.68202257156372</c:v>
                </c:pt>
                <c:pt idx="1682" formatCode="General">
                  <c:v>1.68302261829376</c:v>
                </c:pt>
                <c:pt idx="1683" formatCode="General">
                  <c:v>1.6840226650237999</c:v>
                </c:pt>
                <c:pt idx="1684" formatCode="General">
                  <c:v>1.6850227117538401</c:v>
                </c:pt>
                <c:pt idx="1685" formatCode="General">
                  <c:v>1.6860227584838801</c:v>
                </c:pt>
                <c:pt idx="1686" formatCode="General">
                  <c:v>1.68702280521392</c:v>
                </c:pt>
                <c:pt idx="1687" formatCode="General">
                  <c:v>1.68802285194396</c:v>
                </c:pt>
                <c:pt idx="1688" formatCode="General">
                  <c:v>1.6890228986740099</c:v>
                </c:pt>
                <c:pt idx="1689" formatCode="General">
                  <c:v>1.6900229454040501</c:v>
                </c:pt>
                <c:pt idx="1690" formatCode="General">
                  <c:v>1.69102299213409</c:v>
                </c:pt>
                <c:pt idx="1691" formatCode="General">
                  <c:v>1.69202303886413</c:v>
                </c:pt>
                <c:pt idx="1692" formatCode="General">
                  <c:v>1.6930230855941699</c:v>
                </c:pt>
                <c:pt idx="1693" formatCode="General">
                  <c:v>1.6940231323242101</c:v>
                </c:pt>
                <c:pt idx="1694" formatCode="General">
                  <c:v>1.69502317905426</c:v>
                </c:pt>
                <c:pt idx="1695" formatCode="General">
                  <c:v>1.6960232257843</c:v>
                </c:pt>
                <c:pt idx="1696" formatCode="General">
                  <c:v>1.6970232725143399</c:v>
                </c:pt>
                <c:pt idx="1697" formatCode="General">
                  <c:v>1.6980233192443801</c:v>
                </c:pt>
                <c:pt idx="1698" formatCode="General">
                  <c:v>1.6990233659744201</c:v>
                </c:pt>
                <c:pt idx="1699" formatCode="General">
                  <c:v>1.70002341270446</c:v>
                </c:pt>
                <c:pt idx="1700" formatCode="General">
                  <c:v>1.7010234594345</c:v>
                </c:pt>
                <c:pt idx="1701" formatCode="General">
                  <c:v>1.7020235061645499</c:v>
                </c:pt>
                <c:pt idx="1702" formatCode="General">
                  <c:v>1.7030235528945901</c:v>
                </c:pt>
                <c:pt idx="1703" formatCode="General">
                  <c:v>1.70402359962463</c:v>
                </c:pt>
                <c:pt idx="1704" formatCode="General">
                  <c:v>1.70502364635467</c:v>
                </c:pt>
                <c:pt idx="1705" formatCode="General">
                  <c:v>1.7060236930847099</c:v>
                </c:pt>
                <c:pt idx="1706" formatCode="General">
                  <c:v>1.7070237398147501</c:v>
                </c:pt>
                <c:pt idx="1707" formatCode="General">
                  <c:v>1.70802378654479</c:v>
                </c:pt>
                <c:pt idx="1708" formatCode="General">
                  <c:v>1.70902383327484</c:v>
                </c:pt>
                <c:pt idx="1709" formatCode="General">
                  <c:v>1.7100238800048799</c:v>
                </c:pt>
                <c:pt idx="1710" formatCode="General">
                  <c:v>1.7110239267349201</c:v>
                </c:pt>
                <c:pt idx="1711" formatCode="General">
                  <c:v>1.71202397346496</c:v>
                </c:pt>
                <c:pt idx="1712" formatCode="General">
                  <c:v>1.713024020195</c:v>
                </c:pt>
                <c:pt idx="1713" formatCode="General">
                  <c:v>1.7140240669250399</c:v>
                </c:pt>
                <c:pt idx="1714" formatCode="General">
                  <c:v>1.7150241136550901</c:v>
                </c:pt>
                <c:pt idx="1715" formatCode="General">
                  <c:v>1.7160241603851301</c:v>
                </c:pt>
                <c:pt idx="1716" formatCode="General">
                  <c:v>1.71702420711517</c:v>
                </c:pt>
                <c:pt idx="1717" formatCode="General">
                  <c:v>1.71802425384521</c:v>
                </c:pt>
                <c:pt idx="1718" formatCode="General">
                  <c:v>1.7190243005752499</c:v>
                </c:pt>
                <c:pt idx="1719" formatCode="General">
                  <c:v>1.7200243473052901</c:v>
                </c:pt>
                <c:pt idx="1720" formatCode="General">
                  <c:v>1.72102439403533</c:v>
                </c:pt>
                <c:pt idx="1721" formatCode="General">
                  <c:v>1.72202444076538</c:v>
                </c:pt>
                <c:pt idx="1722" formatCode="General">
                  <c:v>1.7230244874954199</c:v>
                </c:pt>
                <c:pt idx="1723" formatCode="General">
                  <c:v>1.7240245342254601</c:v>
                </c:pt>
                <c:pt idx="1724" formatCode="General">
                  <c:v>1.7250245809555</c:v>
                </c:pt>
                <c:pt idx="1725" formatCode="General">
                  <c:v>1.72602462768554</c:v>
                </c:pt>
                <c:pt idx="1726" formatCode="General">
                  <c:v>1.7270246744155799</c:v>
                </c:pt>
                <c:pt idx="1727" formatCode="General">
                  <c:v>1.7280247211456199</c:v>
                </c:pt>
                <c:pt idx="1728" formatCode="General">
                  <c:v>1.7290247678756701</c:v>
                </c:pt>
                <c:pt idx="1729" formatCode="General">
                  <c:v>1.73002481460571</c:v>
                </c:pt>
                <c:pt idx="1730" formatCode="General">
                  <c:v>1.73102486133575</c:v>
                </c:pt>
                <c:pt idx="1731" formatCode="General">
                  <c:v>1.7320249080657899</c:v>
                </c:pt>
                <c:pt idx="1732" formatCode="General">
                  <c:v>1.7330249547958301</c:v>
                </c:pt>
                <c:pt idx="1733" formatCode="General">
                  <c:v>1.73402500152587</c:v>
                </c:pt>
                <c:pt idx="1734" formatCode="General">
                  <c:v>1.73502504825592</c:v>
                </c:pt>
                <c:pt idx="1735" formatCode="General">
                  <c:v>1.7360250949859599</c:v>
                </c:pt>
                <c:pt idx="1736" formatCode="General">
                  <c:v>1.7370251417160001</c:v>
                </c:pt>
                <c:pt idx="1737" formatCode="General">
                  <c:v>1.73802518844604</c:v>
                </c:pt>
                <c:pt idx="1738" formatCode="General">
                  <c:v>1.73902523517608</c:v>
                </c:pt>
                <c:pt idx="1739" formatCode="General">
                  <c:v>1.7400252819061199</c:v>
                </c:pt>
                <c:pt idx="1740" formatCode="General">
                  <c:v>1.7410253286361601</c:v>
                </c:pt>
                <c:pt idx="1741" formatCode="General">
                  <c:v>1.74202537536621</c:v>
                </c:pt>
                <c:pt idx="1742" formatCode="General">
                  <c:v>1.74302542209625</c:v>
                </c:pt>
                <c:pt idx="1743" formatCode="General">
                  <c:v>1.7440254688262899</c:v>
                </c:pt>
                <c:pt idx="1744" formatCode="General">
                  <c:v>1.7450255155563299</c:v>
                </c:pt>
                <c:pt idx="1745" formatCode="General">
                  <c:v>1.7460255622863701</c:v>
                </c:pt>
                <c:pt idx="1746" formatCode="General">
                  <c:v>1.74702560901641</c:v>
                </c:pt>
                <c:pt idx="1747" formatCode="General">
                  <c:v>1.74802565574646</c:v>
                </c:pt>
                <c:pt idx="1748" formatCode="General">
                  <c:v>1.7490257024764999</c:v>
                </c:pt>
                <c:pt idx="1749" formatCode="General">
                  <c:v>1.7500257492065401</c:v>
                </c:pt>
                <c:pt idx="1750" formatCode="General">
                  <c:v>1.75102579593658</c:v>
                </c:pt>
                <c:pt idx="1751" formatCode="General">
                  <c:v>1.75202584266662</c:v>
                </c:pt>
                <c:pt idx="1752" formatCode="General">
                  <c:v>1.7530258893966599</c:v>
                </c:pt>
                <c:pt idx="1753" formatCode="General">
                  <c:v>1.7540259361267001</c:v>
                </c:pt>
                <c:pt idx="1754" formatCode="General">
                  <c:v>1.75502598285675</c:v>
                </c:pt>
                <c:pt idx="1755" formatCode="General">
                  <c:v>1.75602602958679</c:v>
                </c:pt>
                <c:pt idx="1756" formatCode="General">
                  <c:v>1.7570260763168299</c:v>
                </c:pt>
                <c:pt idx="1757" formatCode="General">
                  <c:v>1.7580261230468699</c:v>
                </c:pt>
                <c:pt idx="1758" formatCode="General">
                  <c:v>1.7590261697769101</c:v>
                </c:pt>
                <c:pt idx="1759" formatCode="General">
                  <c:v>1.76002621650695</c:v>
                </c:pt>
                <c:pt idx="1760" formatCode="General">
                  <c:v>1.76102626323699</c:v>
                </c:pt>
                <c:pt idx="1761" formatCode="General">
                  <c:v>1.7620263099670399</c:v>
                </c:pt>
                <c:pt idx="1762" formatCode="General">
                  <c:v>1.7630263566970801</c:v>
                </c:pt>
                <c:pt idx="1763" formatCode="General">
                  <c:v>1.76402640342712</c:v>
                </c:pt>
                <c:pt idx="1764" formatCode="General">
                  <c:v>1.76502645015716</c:v>
                </c:pt>
                <c:pt idx="1765" formatCode="General">
                  <c:v>1.7660264968871999</c:v>
                </c:pt>
                <c:pt idx="1766" formatCode="General">
                  <c:v>1.7670265436172401</c:v>
                </c:pt>
                <c:pt idx="1767" formatCode="General">
                  <c:v>1.76802659034729</c:v>
                </c:pt>
                <c:pt idx="1768" formatCode="General">
                  <c:v>1.76902663707733</c:v>
                </c:pt>
                <c:pt idx="1769" formatCode="General">
                  <c:v>1.7700266838073699</c:v>
                </c:pt>
                <c:pt idx="1770" formatCode="General">
                  <c:v>1.7710267305374101</c:v>
                </c:pt>
                <c:pt idx="1771" formatCode="General">
                  <c:v>1.7720267772674501</c:v>
                </c:pt>
                <c:pt idx="1772" formatCode="General">
                  <c:v>1.77302682399749</c:v>
                </c:pt>
                <c:pt idx="1773" formatCode="General">
                  <c:v>1.77402687072753</c:v>
                </c:pt>
                <c:pt idx="1774" formatCode="General">
                  <c:v>1.7750269174575799</c:v>
                </c:pt>
                <c:pt idx="1775" formatCode="General">
                  <c:v>1.7760269641876201</c:v>
                </c:pt>
                <c:pt idx="1776" formatCode="General">
                  <c:v>1.77702701091766</c:v>
                </c:pt>
                <c:pt idx="1777" formatCode="General">
                  <c:v>1.7780270576477</c:v>
                </c:pt>
                <c:pt idx="1778" formatCode="General">
                  <c:v>1.7790271043777399</c:v>
                </c:pt>
                <c:pt idx="1779" formatCode="General">
                  <c:v>1.7800271511077801</c:v>
                </c:pt>
                <c:pt idx="1780" formatCode="General">
                  <c:v>1.78102719783782</c:v>
                </c:pt>
                <c:pt idx="1781" formatCode="General">
                  <c:v>1.78202724456787</c:v>
                </c:pt>
                <c:pt idx="1782" formatCode="General">
                  <c:v>1.7830272912979099</c:v>
                </c:pt>
                <c:pt idx="1783" formatCode="General">
                  <c:v>1.7840273380279501</c:v>
                </c:pt>
                <c:pt idx="1784" formatCode="General">
                  <c:v>1.7850273847579901</c:v>
                </c:pt>
                <c:pt idx="1785" formatCode="General">
                  <c:v>1.78602743148803</c:v>
                </c:pt>
                <c:pt idx="1786" formatCode="General">
                  <c:v>1.78702747821807</c:v>
                </c:pt>
                <c:pt idx="1787" formatCode="General">
                  <c:v>1.7880275249481199</c:v>
                </c:pt>
                <c:pt idx="1788" formatCode="General">
                  <c:v>1.7890275716781601</c:v>
                </c:pt>
                <c:pt idx="1789" formatCode="General">
                  <c:v>1.7900276184082</c:v>
                </c:pt>
                <c:pt idx="1790" formatCode="General">
                  <c:v>1.79102766513824</c:v>
                </c:pt>
                <c:pt idx="1791" formatCode="General">
                  <c:v>1.7920277118682799</c:v>
                </c:pt>
                <c:pt idx="1792" formatCode="General">
                  <c:v>1.7930277585983201</c:v>
                </c:pt>
                <c:pt idx="1793" formatCode="General">
                  <c:v>1.79402780532836</c:v>
                </c:pt>
                <c:pt idx="1794" formatCode="General">
                  <c:v>1.79502785205841</c:v>
                </c:pt>
                <c:pt idx="1795" formatCode="General">
                  <c:v>1.7960278987884499</c:v>
                </c:pt>
                <c:pt idx="1796" formatCode="General">
                  <c:v>1.7970279455184901</c:v>
                </c:pt>
                <c:pt idx="1797" formatCode="General">
                  <c:v>1.79802799224853</c:v>
                </c:pt>
                <c:pt idx="1798" formatCode="General">
                  <c:v>1.79902803897857</c:v>
                </c:pt>
                <c:pt idx="1799" formatCode="General">
                  <c:v>1.8000280857086099</c:v>
                </c:pt>
                <c:pt idx="1800" formatCode="General">
                  <c:v>1.8010281324386499</c:v>
                </c:pt>
                <c:pt idx="1801" formatCode="General">
                  <c:v>1.8020281791687001</c:v>
                </c:pt>
                <c:pt idx="1802" formatCode="General">
                  <c:v>1.80302822589874</c:v>
                </c:pt>
                <c:pt idx="1803" formatCode="General">
                  <c:v>1.80402827262878</c:v>
                </c:pt>
                <c:pt idx="1804" formatCode="General">
                  <c:v>1.8050283193588199</c:v>
                </c:pt>
                <c:pt idx="1805" formatCode="General">
                  <c:v>1.8060283660888601</c:v>
                </c:pt>
                <c:pt idx="1806" formatCode="General">
                  <c:v>1.8070284128189</c:v>
                </c:pt>
                <c:pt idx="1807" formatCode="General">
                  <c:v>1.80802845954895</c:v>
                </c:pt>
                <c:pt idx="1808" formatCode="General">
                  <c:v>1.8090285062789899</c:v>
                </c:pt>
                <c:pt idx="1809" formatCode="General">
                  <c:v>1.8100285530090301</c:v>
                </c:pt>
                <c:pt idx="1810" formatCode="General">
                  <c:v>1.81102859973907</c:v>
                </c:pt>
                <c:pt idx="1811" formatCode="General">
                  <c:v>1.81202864646911</c:v>
                </c:pt>
                <c:pt idx="1812" formatCode="General">
                  <c:v>1.8130286931991499</c:v>
                </c:pt>
                <c:pt idx="1813" formatCode="General">
                  <c:v>1.8140287399291899</c:v>
                </c:pt>
                <c:pt idx="1814" formatCode="General">
                  <c:v>1.8150287866592401</c:v>
                </c:pt>
                <c:pt idx="1815" formatCode="General">
                  <c:v>1.81602883338928</c:v>
                </c:pt>
                <c:pt idx="1816" formatCode="General">
                  <c:v>1.81702888011932</c:v>
                </c:pt>
                <c:pt idx="1817" formatCode="General">
                  <c:v>1.8180289268493599</c:v>
                </c:pt>
                <c:pt idx="1818" formatCode="General">
                  <c:v>1.8190289735794001</c:v>
                </c:pt>
                <c:pt idx="1819" formatCode="General">
                  <c:v>1.82002902030944</c:v>
                </c:pt>
                <c:pt idx="1820" formatCode="General">
                  <c:v>1.82102906703948</c:v>
                </c:pt>
                <c:pt idx="1821" formatCode="General">
                  <c:v>1.8220291137695299</c:v>
                </c:pt>
                <c:pt idx="1822" formatCode="General">
                  <c:v>1.8230291604995701</c:v>
                </c:pt>
                <c:pt idx="1823" formatCode="General">
                  <c:v>1.82402920722961</c:v>
                </c:pt>
                <c:pt idx="1824" formatCode="General">
                  <c:v>1.82502925395965</c:v>
                </c:pt>
                <c:pt idx="1825" formatCode="General">
                  <c:v>1.8260293006896899</c:v>
                </c:pt>
                <c:pt idx="1826" formatCode="General">
                  <c:v>1.8270293474197301</c:v>
                </c:pt>
                <c:pt idx="1827" formatCode="General">
                  <c:v>1.8280293941497801</c:v>
                </c:pt>
                <c:pt idx="1828" formatCode="General">
                  <c:v>1.82902944087982</c:v>
                </c:pt>
                <c:pt idx="1829" formatCode="General">
                  <c:v>1.83002948760986</c:v>
                </c:pt>
                <c:pt idx="1830" formatCode="General">
                  <c:v>1.8310295343398999</c:v>
                </c:pt>
                <c:pt idx="1831" formatCode="General">
                  <c:v>1.8320295810699401</c:v>
                </c:pt>
                <c:pt idx="1832" formatCode="General">
                  <c:v>1.83302962779998</c:v>
                </c:pt>
                <c:pt idx="1833" formatCode="General">
                  <c:v>1.83402967453002</c:v>
                </c:pt>
                <c:pt idx="1834" formatCode="General">
                  <c:v>1.8350297212600699</c:v>
                </c:pt>
                <c:pt idx="1835" formatCode="General">
                  <c:v>1.8360297679901101</c:v>
                </c:pt>
                <c:pt idx="1836" formatCode="General">
                  <c:v>1.83702981472015</c:v>
                </c:pt>
                <c:pt idx="1837" formatCode="General">
                  <c:v>1.83802986145019</c:v>
                </c:pt>
                <c:pt idx="1838" formatCode="General">
                  <c:v>1.8390299081802299</c:v>
                </c:pt>
                <c:pt idx="1839" formatCode="General">
                  <c:v>1.8400299549102701</c:v>
                </c:pt>
                <c:pt idx="1840" formatCode="General">
                  <c:v>1.8410300016403101</c:v>
                </c:pt>
                <c:pt idx="1841" formatCode="General">
                  <c:v>1.84203004837036</c:v>
                </c:pt>
                <c:pt idx="1842" formatCode="General">
                  <c:v>1.8430300951003999</c:v>
                </c:pt>
                <c:pt idx="1843" formatCode="General">
                  <c:v>1.8440301418304399</c:v>
                </c:pt>
                <c:pt idx="1844" formatCode="General">
                  <c:v>1.8450301885604801</c:v>
                </c:pt>
                <c:pt idx="1845" formatCode="General">
                  <c:v>1.84603023529052</c:v>
                </c:pt>
                <c:pt idx="1846" formatCode="General">
                  <c:v>1.84703028202056</c:v>
                </c:pt>
                <c:pt idx="1847" formatCode="General">
                  <c:v>1.8480303287506099</c:v>
                </c:pt>
                <c:pt idx="1848" formatCode="General">
                  <c:v>1.8490303754806501</c:v>
                </c:pt>
                <c:pt idx="1849" formatCode="General">
                  <c:v>1.85003042221069</c:v>
                </c:pt>
                <c:pt idx="1850" formatCode="General">
                  <c:v>1.85103046894073</c:v>
                </c:pt>
                <c:pt idx="1851" formatCode="General">
                  <c:v>1.8520305156707699</c:v>
                </c:pt>
                <c:pt idx="1852" formatCode="General">
                  <c:v>1.8530305624008101</c:v>
                </c:pt>
                <c:pt idx="1853" formatCode="General">
                  <c:v>1.85403060913085</c:v>
                </c:pt>
                <c:pt idx="1854" formatCode="General">
                  <c:v>1.8550306558609</c:v>
                </c:pt>
                <c:pt idx="1855" formatCode="General">
                  <c:v>1.8560307025909399</c:v>
                </c:pt>
                <c:pt idx="1856" formatCode="General">
                  <c:v>1.8570307493209799</c:v>
                </c:pt>
                <c:pt idx="1857" formatCode="General">
                  <c:v>1.8580307960510201</c:v>
                </c:pt>
                <c:pt idx="1858" formatCode="General">
                  <c:v>1.85903084278106</c:v>
                </c:pt>
                <c:pt idx="1859" formatCode="General">
                  <c:v>1.8600308895111</c:v>
                </c:pt>
                <c:pt idx="1860" formatCode="General">
                  <c:v>1.8610309362411399</c:v>
                </c:pt>
                <c:pt idx="1861" formatCode="General">
                  <c:v>1.8620309829711901</c:v>
                </c:pt>
                <c:pt idx="1862" formatCode="General">
                  <c:v>1.86303102970123</c:v>
                </c:pt>
                <c:pt idx="1863" formatCode="General">
                  <c:v>1.86403107643127</c:v>
                </c:pt>
                <c:pt idx="1864" formatCode="General">
                  <c:v>1.8650311231613099</c:v>
                </c:pt>
                <c:pt idx="1865" formatCode="General">
                  <c:v>1.8660311698913501</c:v>
                </c:pt>
                <c:pt idx="1866" formatCode="General">
                  <c:v>1.86703121662139</c:v>
                </c:pt>
                <c:pt idx="1867" formatCode="General">
                  <c:v>1.86803126335144</c:v>
                </c:pt>
                <c:pt idx="1868" formatCode="General">
                  <c:v>1.8690313100814799</c:v>
                </c:pt>
                <c:pt idx="1869" formatCode="General">
                  <c:v>1.8700313568115201</c:v>
                </c:pt>
                <c:pt idx="1870" formatCode="General">
                  <c:v>1.8710314035415601</c:v>
                </c:pt>
                <c:pt idx="1871" formatCode="General">
                  <c:v>1.8720314502716</c:v>
                </c:pt>
                <c:pt idx="1872" formatCode="General">
                  <c:v>1.87303149700164</c:v>
                </c:pt>
                <c:pt idx="1873" formatCode="General">
                  <c:v>1.8740315437316799</c:v>
                </c:pt>
                <c:pt idx="1874" formatCode="General">
                  <c:v>1.8750315904617301</c:v>
                </c:pt>
                <c:pt idx="1875" formatCode="General">
                  <c:v>1.87603163719177</c:v>
                </c:pt>
                <c:pt idx="1876" formatCode="General">
                  <c:v>1.87703168392181</c:v>
                </c:pt>
                <c:pt idx="1877" formatCode="General">
                  <c:v>1.8780317306518499</c:v>
                </c:pt>
                <c:pt idx="1878" formatCode="General">
                  <c:v>1.8790317773818901</c:v>
                </c:pt>
                <c:pt idx="1879" formatCode="General">
                  <c:v>1.88003182411193</c:v>
                </c:pt>
                <c:pt idx="1880" formatCode="General">
                  <c:v>1.88103187084198</c:v>
                </c:pt>
                <c:pt idx="1881" formatCode="General">
                  <c:v>1.8820319175720199</c:v>
                </c:pt>
                <c:pt idx="1882" formatCode="General">
                  <c:v>1.8830319643020601</c:v>
                </c:pt>
                <c:pt idx="1883" formatCode="General">
                  <c:v>1.8840320110321001</c:v>
                </c:pt>
                <c:pt idx="1884" formatCode="General">
                  <c:v>1.88503205776214</c:v>
                </c:pt>
                <c:pt idx="1885" formatCode="General">
                  <c:v>1.88603210449218</c:v>
                </c:pt>
                <c:pt idx="1886" formatCode="General">
                  <c:v>1.8870321512222199</c:v>
                </c:pt>
                <c:pt idx="1887" formatCode="General">
                  <c:v>1.8880321979522701</c:v>
                </c:pt>
                <c:pt idx="1888" formatCode="General">
                  <c:v>1.88903224468231</c:v>
                </c:pt>
                <c:pt idx="1889" formatCode="General">
                  <c:v>1.89003229141235</c:v>
                </c:pt>
                <c:pt idx="1890" formatCode="General">
                  <c:v>1.8910323381423899</c:v>
                </c:pt>
                <c:pt idx="1891" formatCode="General">
                  <c:v>1.8920323848724301</c:v>
                </c:pt>
                <c:pt idx="1892" formatCode="General">
                  <c:v>1.89303243160247</c:v>
                </c:pt>
                <c:pt idx="1893" formatCode="General">
                  <c:v>1.89403247833251</c:v>
                </c:pt>
                <c:pt idx="1894" formatCode="General">
                  <c:v>1.8950325250625599</c:v>
                </c:pt>
                <c:pt idx="1895" formatCode="General">
                  <c:v>1.8960325717926001</c:v>
                </c:pt>
                <c:pt idx="1896" formatCode="General">
                  <c:v>1.89703261852264</c:v>
                </c:pt>
                <c:pt idx="1897" formatCode="General">
                  <c:v>1.89803266525268</c:v>
                </c:pt>
                <c:pt idx="1898" formatCode="General">
                  <c:v>1.8990327119827199</c:v>
                </c:pt>
                <c:pt idx="1899" formatCode="General">
                  <c:v>1.9000327587127599</c:v>
                </c:pt>
                <c:pt idx="1900" formatCode="General">
                  <c:v>1.9010328054428101</c:v>
                </c:pt>
                <c:pt idx="1901" formatCode="General">
                  <c:v>1.90203285217285</c:v>
                </c:pt>
                <c:pt idx="1902" formatCode="General">
                  <c:v>1.90303289890289</c:v>
                </c:pt>
                <c:pt idx="1903" formatCode="General">
                  <c:v>1.9040329456329299</c:v>
                </c:pt>
                <c:pt idx="1904" formatCode="General">
                  <c:v>1.9050329923629701</c:v>
                </c:pt>
                <c:pt idx="1905" formatCode="General">
                  <c:v>1.90603303909301</c:v>
                </c:pt>
                <c:pt idx="1906" formatCode="General">
                  <c:v>1.90703308582305</c:v>
                </c:pt>
                <c:pt idx="1907" formatCode="General">
                  <c:v>1.9080331325530999</c:v>
                </c:pt>
                <c:pt idx="1908" formatCode="General">
                  <c:v>1.9090331792831401</c:v>
                </c:pt>
                <c:pt idx="1909" formatCode="General">
                  <c:v>1.91003322601318</c:v>
                </c:pt>
                <c:pt idx="1910" formatCode="General">
                  <c:v>1.91103327274322</c:v>
                </c:pt>
                <c:pt idx="1911" formatCode="General">
                  <c:v>1.9120333194732599</c:v>
                </c:pt>
                <c:pt idx="1912" formatCode="General">
                  <c:v>1.9130333662032999</c:v>
                </c:pt>
                <c:pt idx="1913" formatCode="General">
                  <c:v>1.9140334129333401</c:v>
                </c:pt>
                <c:pt idx="1914" formatCode="General">
                  <c:v>1.91503345966339</c:v>
                </c:pt>
                <c:pt idx="1915" formatCode="General">
                  <c:v>1.91603350639343</c:v>
                </c:pt>
                <c:pt idx="1916" formatCode="General">
                  <c:v>1.9170335531234699</c:v>
                </c:pt>
                <c:pt idx="1917" formatCode="General">
                  <c:v>1.9180335998535101</c:v>
                </c:pt>
                <c:pt idx="1918" formatCode="General">
                  <c:v>1.91903364658355</c:v>
                </c:pt>
                <c:pt idx="1919" formatCode="General">
                  <c:v>1.92003369331359</c:v>
                </c:pt>
                <c:pt idx="1920" formatCode="General">
                  <c:v>1.9210337400436399</c:v>
                </c:pt>
                <c:pt idx="1921" formatCode="General">
                  <c:v>1.9220337867736801</c:v>
                </c:pt>
                <c:pt idx="1922" formatCode="General">
                  <c:v>1.92303383350372</c:v>
                </c:pt>
                <c:pt idx="1923" formatCode="General">
                  <c:v>1.92403388023376</c:v>
                </c:pt>
                <c:pt idx="1924" formatCode="General">
                  <c:v>1.9250339269637999</c:v>
                </c:pt>
                <c:pt idx="1925" formatCode="General">
                  <c:v>1.9260339736938401</c:v>
                </c:pt>
                <c:pt idx="1926" formatCode="General">
                  <c:v>1.9270340204238801</c:v>
                </c:pt>
                <c:pt idx="1927" formatCode="General">
                  <c:v>1.92803406715393</c:v>
                </c:pt>
                <c:pt idx="1928" formatCode="General">
                  <c:v>1.9290341138839699</c:v>
                </c:pt>
                <c:pt idx="1929" formatCode="General">
                  <c:v>1.9300341606140099</c:v>
                </c:pt>
                <c:pt idx="1930" formatCode="General">
                  <c:v>1.9310342073440501</c:v>
                </c:pt>
                <c:pt idx="1931" formatCode="General">
                  <c:v>1.93203425407409</c:v>
                </c:pt>
                <c:pt idx="1932" formatCode="General">
                  <c:v>1.93303430080413</c:v>
                </c:pt>
                <c:pt idx="1933" formatCode="General">
                  <c:v>1.9340343475341699</c:v>
                </c:pt>
                <c:pt idx="1934" formatCode="General">
                  <c:v>1.9350343942642201</c:v>
                </c:pt>
                <c:pt idx="1935" formatCode="General">
                  <c:v>1.93603444099426</c:v>
                </c:pt>
                <c:pt idx="1936" formatCode="General">
                  <c:v>1.9370344877243</c:v>
                </c:pt>
                <c:pt idx="1937" formatCode="General">
                  <c:v>1.9380345344543399</c:v>
                </c:pt>
                <c:pt idx="1938" formatCode="General">
                  <c:v>1.9390345811843801</c:v>
                </c:pt>
                <c:pt idx="1939" formatCode="General">
                  <c:v>1.9400346279144201</c:v>
                </c:pt>
                <c:pt idx="1940" formatCode="General">
                  <c:v>1.94103467464447</c:v>
                </c:pt>
                <c:pt idx="1941" formatCode="General">
                  <c:v>1.9420347213745099</c:v>
                </c:pt>
                <c:pt idx="1942" formatCode="General">
                  <c:v>1.9430347681045499</c:v>
                </c:pt>
                <c:pt idx="1943" formatCode="General">
                  <c:v>1.9440348148345901</c:v>
                </c:pt>
                <c:pt idx="1944" formatCode="General">
                  <c:v>1.94503486156463</c:v>
                </c:pt>
                <c:pt idx="1945" formatCode="General">
                  <c:v>1.94603490829467</c:v>
                </c:pt>
                <c:pt idx="1946" formatCode="General">
                  <c:v>1.9470349550247099</c:v>
                </c:pt>
                <c:pt idx="1947" formatCode="General">
                  <c:v>1.9480350017547601</c:v>
                </c:pt>
                <c:pt idx="1948" formatCode="General">
                  <c:v>1.9490350484848</c:v>
                </c:pt>
                <c:pt idx="1949" formatCode="General">
                  <c:v>1.95003509521484</c:v>
                </c:pt>
                <c:pt idx="1950" formatCode="General">
                  <c:v>1.9510351419448799</c:v>
                </c:pt>
                <c:pt idx="1951" formatCode="General">
                  <c:v>1.9520351886749201</c:v>
                </c:pt>
                <c:pt idx="1952" formatCode="General">
                  <c:v>1.95303523540496</c:v>
                </c:pt>
                <c:pt idx="1953" formatCode="General">
                  <c:v>1.954035282135</c:v>
                </c:pt>
                <c:pt idx="1954" formatCode="General">
                  <c:v>1.9550353288650499</c:v>
                </c:pt>
                <c:pt idx="1955" formatCode="General">
                  <c:v>1.9560353755950901</c:v>
                </c:pt>
                <c:pt idx="1956" formatCode="General">
                  <c:v>1.9570354223251301</c:v>
                </c:pt>
                <c:pt idx="1957" formatCode="General">
                  <c:v>1.95803546905517</c:v>
                </c:pt>
                <c:pt idx="1958" formatCode="General">
                  <c:v>1.95903551578521</c:v>
                </c:pt>
                <c:pt idx="1959" formatCode="General">
                  <c:v>1.9600355625152499</c:v>
                </c:pt>
                <c:pt idx="1960" formatCode="General">
                  <c:v>1.9610356092453001</c:v>
                </c:pt>
                <c:pt idx="1961" formatCode="General">
                  <c:v>1.96203565597534</c:v>
                </c:pt>
                <c:pt idx="1962" formatCode="General">
                  <c:v>1.96303570270538</c:v>
                </c:pt>
                <c:pt idx="1963" formatCode="General">
                  <c:v>1.9640357494354199</c:v>
                </c:pt>
                <c:pt idx="1964" formatCode="General">
                  <c:v>1.9650357961654601</c:v>
                </c:pt>
                <c:pt idx="1965" formatCode="General">
                  <c:v>1.9660358428955</c:v>
                </c:pt>
                <c:pt idx="1966" formatCode="General">
                  <c:v>1.96703588962554</c:v>
                </c:pt>
                <c:pt idx="1967" formatCode="General">
                  <c:v>1.9680359363555899</c:v>
                </c:pt>
                <c:pt idx="1968" formatCode="General">
                  <c:v>1.9690359830856301</c:v>
                </c:pt>
                <c:pt idx="1969" formatCode="General">
                  <c:v>1.9700360298156701</c:v>
                </c:pt>
                <c:pt idx="1970" formatCode="General">
                  <c:v>1.97103607654571</c:v>
                </c:pt>
                <c:pt idx="1971" formatCode="General">
                  <c:v>1.97203612327575</c:v>
                </c:pt>
                <c:pt idx="1972" formatCode="General">
                  <c:v>1.9730361700057899</c:v>
                </c:pt>
                <c:pt idx="1973" formatCode="General">
                  <c:v>1.9740362167358301</c:v>
                </c:pt>
                <c:pt idx="1974" formatCode="General">
                  <c:v>1.97503626346588</c:v>
                </c:pt>
                <c:pt idx="1975" formatCode="General">
                  <c:v>1.97603631019592</c:v>
                </c:pt>
                <c:pt idx="1976" formatCode="General">
                  <c:v>1.9770363569259599</c:v>
                </c:pt>
                <c:pt idx="1977" formatCode="General">
                  <c:v>1.9780364036560001</c:v>
                </c:pt>
                <c:pt idx="1978" formatCode="General">
                  <c:v>1.97903645038604</c:v>
                </c:pt>
                <c:pt idx="1979" formatCode="General">
                  <c:v>1.98003649711608</c:v>
                </c:pt>
                <c:pt idx="1980" formatCode="General">
                  <c:v>1.9810365438461299</c:v>
                </c:pt>
                <c:pt idx="1981" formatCode="General">
                  <c:v>1.9820365905761701</c:v>
                </c:pt>
                <c:pt idx="1982" formatCode="General">
                  <c:v>1.98303663730621</c:v>
                </c:pt>
                <c:pt idx="1983" formatCode="General">
                  <c:v>1.98403668403625</c:v>
                </c:pt>
                <c:pt idx="1984" formatCode="General">
                  <c:v>1.9850367307662899</c:v>
                </c:pt>
                <c:pt idx="1985" formatCode="General">
                  <c:v>1.9860367774963299</c:v>
                </c:pt>
                <c:pt idx="1986" formatCode="General">
                  <c:v>1.9870368242263701</c:v>
                </c:pt>
                <c:pt idx="1987" formatCode="General">
                  <c:v>1.98803687095642</c:v>
                </c:pt>
                <c:pt idx="1988" formatCode="General">
                  <c:v>1.98903691768646</c:v>
                </c:pt>
                <c:pt idx="1989" formatCode="General">
                  <c:v>1.9900369644164999</c:v>
                </c:pt>
                <c:pt idx="1990" formatCode="General">
                  <c:v>1.9910370111465401</c:v>
                </c:pt>
                <c:pt idx="1991" formatCode="General">
                  <c:v>1.99203705787658</c:v>
                </c:pt>
                <c:pt idx="1992" formatCode="General">
                  <c:v>1.99303710460662</c:v>
                </c:pt>
                <c:pt idx="1993" formatCode="General">
                  <c:v>1.9940371513366599</c:v>
                </c:pt>
                <c:pt idx="1994" formatCode="General">
                  <c:v>1.9950371980667101</c:v>
                </c:pt>
                <c:pt idx="1995" formatCode="General">
                  <c:v>1.99603724479675</c:v>
                </c:pt>
                <c:pt idx="1996" formatCode="General">
                  <c:v>1.99703729152679</c:v>
                </c:pt>
                <c:pt idx="1997" formatCode="General">
                  <c:v>1.9980373382568299</c:v>
                </c:pt>
                <c:pt idx="1998" formatCode="General">
                  <c:v>1.9990373849868699</c:v>
                </c:pt>
                <c:pt idx="1999" formatCode="General">
                  <c:v>2.0000374317169101</c:v>
                </c:pt>
                <c:pt idx="2000" formatCode="General">
                  <c:v>2.00103735923767</c:v>
                </c:pt>
                <c:pt idx="2001" formatCode="General">
                  <c:v>2.0020372867584202</c:v>
                </c:pt>
                <c:pt idx="2002" formatCode="General">
                  <c:v>2.0030372142791699</c:v>
                </c:pt>
                <c:pt idx="2003" formatCode="General">
                  <c:v>2.0040371417999201</c:v>
                </c:pt>
                <c:pt idx="2004" formatCode="General">
                  <c:v>2.0050370693206698</c:v>
                </c:pt>
                <c:pt idx="2005" formatCode="General">
                  <c:v>2.0060369968414302</c:v>
                </c:pt>
                <c:pt idx="2006" formatCode="General">
                  <c:v>2.00703692436218</c:v>
                </c:pt>
                <c:pt idx="2007" formatCode="General">
                  <c:v>2.0080368518829301</c:v>
                </c:pt>
                <c:pt idx="2008" formatCode="General">
                  <c:v>2.0090367794036799</c:v>
                </c:pt>
                <c:pt idx="2009" formatCode="General">
                  <c:v>2.01003670692443</c:v>
                </c:pt>
                <c:pt idx="2010" formatCode="General">
                  <c:v>2.01103663444519</c:v>
                </c:pt>
                <c:pt idx="2011" formatCode="General">
                  <c:v>2.0120365619659402</c:v>
                </c:pt>
                <c:pt idx="2012" formatCode="General">
                  <c:v>2.0130364894866899</c:v>
                </c:pt>
                <c:pt idx="2013" formatCode="General">
                  <c:v>2.0140364170074401</c:v>
                </c:pt>
                <c:pt idx="2014" formatCode="General">
                  <c:v>2.0150363445281898</c:v>
                </c:pt>
                <c:pt idx="2015" formatCode="General">
                  <c:v>2.0160362720489502</c:v>
                </c:pt>
                <c:pt idx="2016" formatCode="General">
                  <c:v>2.0170361995696999</c:v>
                </c:pt>
                <c:pt idx="2017" formatCode="General">
                  <c:v>2.0180361270904501</c:v>
                </c:pt>
                <c:pt idx="2018" formatCode="General">
                  <c:v>2.0190360546111998</c:v>
                </c:pt>
                <c:pt idx="2019" formatCode="General">
                  <c:v>2.02003598213195</c:v>
                </c:pt>
                <c:pt idx="2020" formatCode="General">
                  <c:v>2.02103590965271</c:v>
                </c:pt>
                <c:pt idx="2021" formatCode="General">
                  <c:v>2.0220358371734601</c:v>
                </c:pt>
                <c:pt idx="2022" formatCode="General">
                  <c:v>2.0230357646942099</c:v>
                </c:pt>
                <c:pt idx="2023" formatCode="General">
                  <c:v>2.02403569221496</c:v>
                </c:pt>
                <c:pt idx="2024" formatCode="General">
                  <c:v>2.0250356197357098</c:v>
                </c:pt>
                <c:pt idx="2025" formatCode="General">
                  <c:v>2.02603554725646</c:v>
                </c:pt>
                <c:pt idx="2026" formatCode="General">
                  <c:v>2.0270354747772199</c:v>
                </c:pt>
                <c:pt idx="2027" formatCode="General">
                  <c:v>2.0280354022979701</c:v>
                </c:pt>
                <c:pt idx="2028" formatCode="General">
                  <c:v>2.0290353298187198</c:v>
                </c:pt>
                <c:pt idx="2029" formatCode="General">
                  <c:v>2.03003525733947</c:v>
                </c:pt>
                <c:pt idx="2030" formatCode="General">
                  <c:v>2.0310351848602202</c:v>
                </c:pt>
                <c:pt idx="2031" formatCode="General">
                  <c:v>2.0320351123809801</c:v>
                </c:pt>
                <c:pt idx="2032" formatCode="General">
                  <c:v>2.0330350399017298</c:v>
                </c:pt>
                <c:pt idx="2033" formatCode="General">
                  <c:v>2.03403496742248</c:v>
                </c:pt>
                <c:pt idx="2034" formatCode="General">
                  <c:v>2.0350348949432302</c:v>
                </c:pt>
                <c:pt idx="2035" formatCode="General">
                  <c:v>2.0360348224639799</c:v>
                </c:pt>
                <c:pt idx="2036" formatCode="General">
                  <c:v>2.0370347499847399</c:v>
                </c:pt>
                <c:pt idx="2037" formatCode="General">
                  <c:v>2.0380346775054901</c:v>
                </c:pt>
                <c:pt idx="2038" formatCode="General">
                  <c:v>2.0390346050262398</c:v>
                </c:pt>
                <c:pt idx="2039" formatCode="General">
                  <c:v>2.04003453254699</c:v>
                </c:pt>
                <c:pt idx="2040" formatCode="General">
                  <c:v>2.0410344600677401</c:v>
                </c:pt>
                <c:pt idx="2041" formatCode="General">
                  <c:v>2.0420343875885001</c:v>
                </c:pt>
                <c:pt idx="2042" formatCode="General">
                  <c:v>2.0430343151092498</c:v>
                </c:pt>
                <c:pt idx="2043" formatCode="General">
                  <c:v>2.04403424263</c:v>
                </c:pt>
                <c:pt idx="2044" formatCode="General">
                  <c:v>2.0450341701507502</c:v>
                </c:pt>
                <c:pt idx="2045" formatCode="General">
                  <c:v>2.0460340976714999</c:v>
                </c:pt>
                <c:pt idx="2046" formatCode="General">
                  <c:v>2.0470340251922599</c:v>
                </c:pt>
                <c:pt idx="2047" formatCode="General">
                  <c:v>2.04803395271301</c:v>
                </c:pt>
                <c:pt idx="2048" formatCode="General">
                  <c:v>2.0490338802337602</c:v>
                </c:pt>
                <c:pt idx="2049" formatCode="General">
                  <c:v>2.0500338077545099</c:v>
                </c:pt>
                <c:pt idx="2050" formatCode="General">
                  <c:v>2.0510337352752601</c:v>
                </c:pt>
                <c:pt idx="2051" formatCode="General">
                  <c:v>2.0520336627960201</c:v>
                </c:pt>
                <c:pt idx="2052" formatCode="General">
                  <c:v>2.0530335903167698</c:v>
                </c:pt>
                <c:pt idx="2053" formatCode="General">
                  <c:v>2.05403351783752</c:v>
                </c:pt>
                <c:pt idx="2054" formatCode="General">
                  <c:v>2.0550334453582701</c:v>
                </c:pt>
                <c:pt idx="2055" formatCode="General">
                  <c:v>2.0560333728790199</c:v>
                </c:pt>
                <c:pt idx="2056" formatCode="General">
                  <c:v>2.0570333003997798</c:v>
                </c:pt>
                <c:pt idx="2057" formatCode="General">
                  <c:v>2.05803322792053</c:v>
                </c:pt>
                <c:pt idx="2058" formatCode="General">
                  <c:v>2.0590331554412802</c:v>
                </c:pt>
                <c:pt idx="2059" formatCode="General">
                  <c:v>2.0600330829620299</c:v>
                </c:pt>
                <c:pt idx="2060" formatCode="General">
                  <c:v>2.0610330104827801</c:v>
                </c:pt>
                <c:pt idx="2061" formatCode="General">
                  <c:v>2.06203293800354</c:v>
                </c:pt>
                <c:pt idx="2062" formatCode="General">
                  <c:v>2.0630328655242902</c:v>
                </c:pt>
                <c:pt idx="2063" formatCode="General">
                  <c:v>2.0640327930450399</c:v>
                </c:pt>
                <c:pt idx="2064" formatCode="General">
                  <c:v>2.0650327205657901</c:v>
                </c:pt>
                <c:pt idx="2065" formatCode="General">
                  <c:v>2.0660326480865399</c:v>
                </c:pt>
                <c:pt idx="2066" formatCode="General">
                  <c:v>2.06703257560729</c:v>
                </c:pt>
                <c:pt idx="2067" formatCode="General">
                  <c:v>2.06803250312805</c:v>
                </c:pt>
                <c:pt idx="2068" formatCode="General">
                  <c:v>2.0690324306488002</c:v>
                </c:pt>
                <c:pt idx="2069" formatCode="General">
                  <c:v>2.0700323581695499</c:v>
                </c:pt>
                <c:pt idx="2070" formatCode="General">
                  <c:v>2.0710322856903001</c:v>
                </c:pt>
                <c:pt idx="2071" formatCode="General">
                  <c:v>2.0720322132110498</c:v>
                </c:pt>
                <c:pt idx="2072" formatCode="General">
                  <c:v>2.0730321407318102</c:v>
                </c:pt>
                <c:pt idx="2073" formatCode="General">
                  <c:v>2.0740320682525599</c:v>
                </c:pt>
                <c:pt idx="2074" formatCode="General">
                  <c:v>2.0750319957733101</c:v>
                </c:pt>
                <c:pt idx="2075" formatCode="General">
                  <c:v>2.0760319232940598</c:v>
                </c:pt>
                <c:pt idx="2076" formatCode="General">
                  <c:v>2.07703185081481</c:v>
                </c:pt>
                <c:pt idx="2077" formatCode="General">
                  <c:v>2.07803177833557</c:v>
                </c:pt>
                <c:pt idx="2078" formatCode="General">
                  <c:v>2.0790317058563201</c:v>
                </c:pt>
                <c:pt idx="2079" formatCode="General">
                  <c:v>2.0800316333770699</c:v>
                </c:pt>
                <c:pt idx="2080" formatCode="General">
                  <c:v>2.08103156089782</c:v>
                </c:pt>
                <c:pt idx="2081" formatCode="General">
                  <c:v>2.0820314884185702</c:v>
                </c:pt>
                <c:pt idx="2082" formatCode="General">
                  <c:v>2.0830314159393302</c:v>
                </c:pt>
                <c:pt idx="2083" formatCode="General">
                  <c:v>2.0840313434600799</c:v>
                </c:pt>
                <c:pt idx="2084" formatCode="General">
                  <c:v>2.0850312709808301</c:v>
                </c:pt>
                <c:pt idx="2085" formatCode="General">
                  <c:v>2.0860311985015798</c:v>
                </c:pt>
                <c:pt idx="2086" formatCode="General">
                  <c:v>2.08703112602233</c:v>
                </c:pt>
                <c:pt idx="2087" formatCode="General">
                  <c:v>2.0880310535430899</c:v>
                </c:pt>
                <c:pt idx="2088" formatCode="General">
                  <c:v>2.0890309810638401</c:v>
                </c:pt>
                <c:pt idx="2089" formatCode="General">
                  <c:v>2.0900309085845898</c:v>
                </c:pt>
                <c:pt idx="2090" formatCode="General">
                  <c:v>2.09103083610534</c:v>
                </c:pt>
                <c:pt idx="2091" formatCode="General">
                  <c:v>2.0920307636260902</c:v>
                </c:pt>
                <c:pt idx="2092" formatCode="General">
                  <c:v>2.0930306911468501</c:v>
                </c:pt>
                <c:pt idx="2093" formatCode="General">
                  <c:v>2.0940306186675999</c:v>
                </c:pt>
                <c:pt idx="2094" formatCode="General">
                  <c:v>2.0950305461883501</c:v>
                </c:pt>
                <c:pt idx="2095" formatCode="General">
                  <c:v>2.0960304737090998</c:v>
                </c:pt>
                <c:pt idx="2096" formatCode="General">
                  <c:v>2.09703040122985</c:v>
                </c:pt>
                <c:pt idx="2097" formatCode="General">
                  <c:v>2.0980303287506099</c:v>
                </c:pt>
                <c:pt idx="2098" formatCode="General">
                  <c:v>2.0990302562713601</c:v>
                </c:pt>
                <c:pt idx="2099" formatCode="General">
                  <c:v>2.1000301837921098</c:v>
                </c:pt>
                <c:pt idx="2100" formatCode="General">
                  <c:v>2.10103011131286</c:v>
                </c:pt>
                <c:pt idx="2101" formatCode="General">
                  <c:v>2.1020300388336102</c:v>
                </c:pt>
                <c:pt idx="2102" formatCode="General">
                  <c:v>2.1030299663543701</c:v>
                </c:pt>
                <c:pt idx="2103" formatCode="General">
                  <c:v>2.1040298938751198</c:v>
                </c:pt>
                <c:pt idx="2104" formatCode="General">
                  <c:v>2.10502982139587</c:v>
                </c:pt>
                <c:pt idx="2105" formatCode="General">
                  <c:v>2.1060297489166202</c:v>
                </c:pt>
                <c:pt idx="2106" formatCode="General">
                  <c:v>2.1070296764373699</c:v>
                </c:pt>
                <c:pt idx="2107" formatCode="General">
                  <c:v>2.1080296039581201</c:v>
                </c:pt>
                <c:pt idx="2108" formatCode="General">
                  <c:v>2.1090295314788801</c:v>
                </c:pt>
                <c:pt idx="2109" formatCode="General">
                  <c:v>2.1100294589996298</c:v>
                </c:pt>
                <c:pt idx="2110" formatCode="General">
                  <c:v>2.11102938652038</c:v>
                </c:pt>
                <c:pt idx="2111" formatCode="General">
                  <c:v>2.1120293140411301</c:v>
                </c:pt>
                <c:pt idx="2112" formatCode="General">
                  <c:v>2.1130292415618799</c:v>
                </c:pt>
                <c:pt idx="2113" formatCode="General">
                  <c:v>2.1140291690826398</c:v>
                </c:pt>
                <c:pt idx="2114" formatCode="General">
                  <c:v>2.11502909660339</c:v>
                </c:pt>
                <c:pt idx="2115" formatCode="General">
                  <c:v>2.1160290241241402</c:v>
                </c:pt>
                <c:pt idx="2116" formatCode="General">
                  <c:v>2.1170289516448899</c:v>
                </c:pt>
                <c:pt idx="2117" formatCode="General">
                  <c:v>2.1180288791656401</c:v>
                </c:pt>
                <c:pt idx="2118" formatCode="General">
                  <c:v>2.1190288066864</c:v>
                </c:pt>
                <c:pt idx="2119" formatCode="General">
                  <c:v>2.1200287342071502</c:v>
                </c:pt>
                <c:pt idx="2120" formatCode="General">
                  <c:v>2.1210286617278999</c:v>
                </c:pt>
                <c:pt idx="2121" formatCode="General">
                  <c:v>2.1220285892486501</c:v>
                </c:pt>
                <c:pt idx="2122" formatCode="General">
                  <c:v>2.1230285167693999</c:v>
                </c:pt>
                <c:pt idx="2123" formatCode="General">
                  <c:v>2.1240284442901598</c:v>
                </c:pt>
                <c:pt idx="2124" formatCode="General">
                  <c:v>2.12502837181091</c:v>
                </c:pt>
                <c:pt idx="2125" formatCode="General">
                  <c:v>2.1260282993316602</c:v>
                </c:pt>
                <c:pt idx="2126" formatCode="General">
                  <c:v>2.1270282268524099</c:v>
                </c:pt>
                <c:pt idx="2127" formatCode="General">
                  <c:v>2.1280281543731601</c:v>
                </c:pt>
                <c:pt idx="2128" formatCode="General">
                  <c:v>2.12902808189392</c:v>
                </c:pt>
                <c:pt idx="2129" formatCode="General">
                  <c:v>2.1300280094146702</c:v>
                </c:pt>
                <c:pt idx="2130" formatCode="General">
                  <c:v>2.1310279369354199</c:v>
                </c:pt>
                <c:pt idx="2131" formatCode="General">
                  <c:v>2.1320278644561701</c:v>
                </c:pt>
                <c:pt idx="2132" formatCode="General">
                  <c:v>2.1330277919769198</c:v>
                </c:pt>
                <c:pt idx="2133" formatCode="General">
                  <c:v>2.1340277194976802</c:v>
                </c:pt>
                <c:pt idx="2134" formatCode="General">
                  <c:v>2.13502764701843</c:v>
                </c:pt>
                <c:pt idx="2135" formatCode="General">
                  <c:v>2.1360275745391801</c:v>
                </c:pt>
                <c:pt idx="2136" formatCode="General">
                  <c:v>2.1370275020599299</c:v>
                </c:pt>
                <c:pt idx="2137" formatCode="General">
                  <c:v>2.13802742958068</c:v>
                </c:pt>
                <c:pt idx="2138" formatCode="General">
                  <c:v>2.13902735710144</c:v>
                </c:pt>
                <c:pt idx="2139" formatCode="General">
                  <c:v>2.1400272846221902</c:v>
                </c:pt>
                <c:pt idx="2140" formatCode="General">
                  <c:v>2.1410272121429399</c:v>
                </c:pt>
                <c:pt idx="2141" formatCode="General">
                  <c:v>2.1420271396636901</c:v>
                </c:pt>
                <c:pt idx="2142" formatCode="General">
                  <c:v>2.1430270671844398</c:v>
                </c:pt>
                <c:pt idx="2143" formatCode="General">
                  <c:v>2.1440269947052002</c:v>
                </c:pt>
                <c:pt idx="2144" formatCode="General">
                  <c:v>2.1450269222259499</c:v>
                </c:pt>
                <c:pt idx="2145" formatCode="General">
                  <c:v>2.1460268497467001</c:v>
                </c:pt>
                <c:pt idx="2146" formatCode="General">
                  <c:v>2.1470267772674498</c:v>
                </c:pt>
                <c:pt idx="2147" formatCode="General">
                  <c:v>2.1480267047882</c:v>
                </c:pt>
                <c:pt idx="2148" formatCode="General">
                  <c:v>2.14902663230896</c:v>
                </c:pt>
                <c:pt idx="2149" formatCode="General">
                  <c:v>2.1500265598297101</c:v>
                </c:pt>
                <c:pt idx="2150" formatCode="General">
                  <c:v>2.1510264873504599</c:v>
                </c:pt>
                <c:pt idx="2151" formatCode="General">
                  <c:v>2.15202641487121</c:v>
                </c:pt>
                <c:pt idx="2152" formatCode="General">
                  <c:v>2.1530263423919598</c:v>
                </c:pt>
                <c:pt idx="2153" formatCode="General">
                  <c:v>2.15402626991271</c:v>
                </c:pt>
                <c:pt idx="2154" formatCode="General">
                  <c:v>2.1550261974334699</c:v>
                </c:pt>
                <c:pt idx="2155" formatCode="General">
                  <c:v>2.1560261249542201</c:v>
                </c:pt>
                <c:pt idx="2156" formatCode="General">
                  <c:v>2.1570260524749698</c:v>
                </c:pt>
                <c:pt idx="2157" formatCode="General">
                  <c:v>2.15802597999572</c:v>
                </c:pt>
                <c:pt idx="2158" formatCode="General">
                  <c:v>2.1590259075164702</c:v>
                </c:pt>
                <c:pt idx="2159" formatCode="General">
                  <c:v>2.1600258350372301</c:v>
                </c:pt>
                <c:pt idx="2160" formatCode="General">
                  <c:v>2.1610257625579798</c:v>
                </c:pt>
                <c:pt idx="2161" formatCode="General">
                  <c:v>2.16202569007873</c:v>
                </c:pt>
                <c:pt idx="2162" formatCode="General">
                  <c:v>2.1630256175994802</c:v>
                </c:pt>
                <c:pt idx="2163" formatCode="General">
                  <c:v>2.1640255451202299</c:v>
                </c:pt>
                <c:pt idx="2164" formatCode="General">
                  <c:v>2.1650254726409899</c:v>
                </c:pt>
                <c:pt idx="2165" formatCode="General">
                  <c:v>2.1660254001617401</c:v>
                </c:pt>
                <c:pt idx="2166" formatCode="General">
                  <c:v>2.1670253276824898</c:v>
                </c:pt>
                <c:pt idx="2167" formatCode="General">
                  <c:v>2.16802525520324</c:v>
                </c:pt>
                <c:pt idx="2168" formatCode="General">
                  <c:v>2.1690251827239901</c:v>
                </c:pt>
                <c:pt idx="2169" formatCode="General">
                  <c:v>2.1700251102447501</c:v>
                </c:pt>
                <c:pt idx="2170" formatCode="General">
                  <c:v>2.1710250377654998</c:v>
                </c:pt>
                <c:pt idx="2171" formatCode="General">
                  <c:v>2.17202496528625</c:v>
                </c:pt>
                <c:pt idx="2172" formatCode="General">
                  <c:v>2.1730248928070002</c:v>
                </c:pt>
                <c:pt idx="2173" formatCode="General">
                  <c:v>2.1740248203277499</c:v>
                </c:pt>
                <c:pt idx="2174" formatCode="General">
                  <c:v>2.1750247478485099</c:v>
                </c:pt>
                <c:pt idx="2175" formatCode="General">
                  <c:v>2.17602467536926</c:v>
                </c:pt>
                <c:pt idx="2176" formatCode="General">
                  <c:v>2.1770246028900102</c:v>
                </c:pt>
                <c:pt idx="2177" formatCode="General">
                  <c:v>2.1780245304107599</c:v>
                </c:pt>
                <c:pt idx="2178" formatCode="General">
                  <c:v>2.1790244579315101</c:v>
                </c:pt>
                <c:pt idx="2179" formatCode="General">
                  <c:v>2.1800243854522701</c:v>
                </c:pt>
                <c:pt idx="2180" formatCode="General">
                  <c:v>2.1810243129730198</c:v>
                </c:pt>
                <c:pt idx="2181" formatCode="General">
                  <c:v>2.18202424049377</c:v>
                </c:pt>
                <c:pt idx="2182" formatCode="General">
                  <c:v>2.1830241680145201</c:v>
                </c:pt>
                <c:pt idx="2183" formatCode="General">
                  <c:v>2.1840240955352699</c:v>
                </c:pt>
                <c:pt idx="2184" formatCode="General">
                  <c:v>2.1850240230560298</c:v>
                </c:pt>
                <c:pt idx="2185" formatCode="General">
                  <c:v>2.18602395057678</c:v>
                </c:pt>
                <c:pt idx="2186" formatCode="General">
                  <c:v>2.1870238780975302</c:v>
                </c:pt>
                <c:pt idx="2187" formatCode="General">
                  <c:v>2.1880238056182799</c:v>
                </c:pt>
                <c:pt idx="2188" formatCode="General">
                  <c:v>2.1890237331390301</c:v>
                </c:pt>
                <c:pt idx="2189" formatCode="General">
                  <c:v>2.19002366065979</c:v>
                </c:pt>
                <c:pt idx="2190" formatCode="General">
                  <c:v>2.1910235881805402</c:v>
                </c:pt>
                <c:pt idx="2191" formatCode="General">
                  <c:v>2.1920235157012899</c:v>
                </c:pt>
                <c:pt idx="2192" formatCode="General">
                  <c:v>2.1930234432220401</c:v>
                </c:pt>
                <c:pt idx="2193" formatCode="General">
                  <c:v>2.1940233707427899</c:v>
                </c:pt>
                <c:pt idx="2194" formatCode="General">
                  <c:v>2.19502329826354</c:v>
                </c:pt>
                <c:pt idx="2195" formatCode="General">
                  <c:v>2.1960232257843</c:v>
                </c:pt>
                <c:pt idx="2196" formatCode="General">
                  <c:v>2.1970231533050502</c:v>
                </c:pt>
                <c:pt idx="2197" formatCode="General">
                  <c:v>2.1980230808257999</c:v>
                </c:pt>
                <c:pt idx="2198" formatCode="General">
                  <c:v>2.1990230083465501</c:v>
                </c:pt>
                <c:pt idx="2199" formatCode="General">
                  <c:v>2.2000229358672998</c:v>
                </c:pt>
                <c:pt idx="2200" formatCode="General">
                  <c:v>2.2010228633880602</c:v>
                </c:pt>
                <c:pt idx="2201" formatCode="General">
                  <c:v>2.2020227909088099</c:v>
                </c:pt>
                <c:pt idx="2202" formatCode="General">
                  <c:v>2.2030227184295601</c:v>
                </c:pt>
                <c:pt idx="2203" formatCode="General">
                  <c:v>2.2040226459503098</c:v>
                </c:pt>
                <c:pt idx="2204" formatCode="General">
                  <c:v>2.20502257347106</c:v>
                </c:pt>
                <c:pt idx="2205" formatCode="General">
                  <c:v>2.20602250099182</c:v>
                </c:pt>
                <c:pt idx="2206" formatCode="General">
                  <c:v>2.2070224285125701</c:v>
                </c:pt>
                <c:pt idx="2207" formatCode="General">
                  <c:v>2.2080223560333199</c:v>
                </c:pt>
                <c:pt idx="2208" formatCode="General">
                  <c:v>2.20902228355407</c:v>
                </c:pt>
                <c:pt idx="2209" formatCode="General">
                  <c:v>2.2100222110748202</c:v>
                </c:pt>
                <c:pt idx="2210" formatCode="General">
                  <c:v>2.2110221385955802</c:v>
                </c:pt>
                <c:pt idx="2211" formatCode="General">
                  <c:v>2.2120220661163299</c:v>
                </c:pt>
                <c:pt idx="2212" formatCode="General">
                  <c:v>2.2130219936370801</c:v>
                </c:pt>
                <c:pt idx="2213" formatCode="General">
                  <c:v>2.2140219211578298</c:v>
                </c:pt>
                <c:pt idx="2214" formatCode="General">
                  <c:v>2.21502184867858</c:v>
                </c:pt>
                <c:pt idx="2215" formatCode="General">
                  <c:v>2.2160217761993399</c:v>
                </c:pt>
                <c:pt idx="2216" formatCode="General">
                  <c:v>2.2170217037200901</c:v>
                </c:pt>
                <c:pt idx="2217" formatCode="General">
                  <c:v>2.2180216312408398</c:v>
                </c:pt>
                <c:pt idx="2218" formatCode="General">
                  <c:v>2.21902155876159</c:v>
                </c:pt>
                <c:pt idx="2219" formatCode="General">
                  <c:v>2.2200214862823402</c:v>
                </c:pt>
                <c:pt idx="2220" formatCode="General">
                  <c:v>2.2210214138031001</c:v>
                </c:pt>
                <c:pt idx="2221" formatCode="General">
                  <c:v>2.2220213413238499</c:v>
                </c:pt>
                <c:pt idx="2222" formatCode="General">
                  <c:v>2.2230212688446001</c:v>
                </c:pt>
                <c:pt idx="2223" formatCode="General">
                  <c:v>2.2240211963653498</c:v>
                </c:pt>
                <c:pt idx="2224" formatCode="General">
                  <c:v>2.2250211238861</c:v>
                </c:pt>
                <c:pt idx="2225" formatCode="General">
                  <c:v>2.2260210514068599</c:v>
                </c:pt>
                <c:pt idx="2226" formatCode="General">
                  <c:v>2.2270209789276101</c:v>
                </c:pt>
                <c:pt idx="2227" formatCode="General">
                  <c:v>2.2280209064483598</c:v>
                </c:pt>
                <c:pt idx="2228" formatCode="General">
                  <c:v>2.22902083396911</c:v>
                </c:pt>
                <c:pt idx="2229" formatCode="General">
                  <c:v>2.2300207614898602</c:v>
                </c:pt>
                <c:pt idx="2230" formatCode="General">
                  <c:v>2.2310206890106201</c:v>
                </c:pt>
                <c:pt idx="2231" formatCode="General">
                  <c:v>2.2320206165313698</c:v>
                </c:pt>
                <c:pt idx="2232" formatCode="General">
                  <c:v>2.23302054405212</c:v>
                </c:pt>
                <c:pt idx="2233" formatCode="General">
                  <c:v>2.2340204715728702</c:v>
                </c:pt>
                <c:pt idx="2234" formatCode="General">
                  <c:v>2.2350203990936199</c:v>
                </c:pt>
                <c:pt idx="2235" formatCode="General">
                  <c:v>2.2360203266143701</c:v>
                </c:pt>
                <c:pt idx="2236" formatCode="General">
                  <c:v>2.2370202541351301</c:v>
                </c:pt>
                <c:pt idx="2237" formatCode="General">
                  <c:v>2.2380201816558798</c:v>
                </c:pt>
                <c:pt idx="2238" formatCode="General">
                  <c:v>2.23902010917663</c:v>
                </c:pt>
                <c:pt idx="2239" formatCode="General">
                  <c:v>2.2400200366973801</c:v>
                </c:pt>
                <c:pt idx="2240" formatCode="General">
                  <c:v>2.2410199642181299</c:v>
                </c:pt>
                <c:pt idx="2241" formatCode="General">
                  <c:v>2.2420198917388898</c:v>
                </c:pt>
                <c:pt idx="2242" formatCode="General">
                  <c:v>2.24301981925964</c:v>
                </c:pt>
                <c:pt idx="2243" formatCode="General">
                  <c:v>2.2440197467803902</c:v>
                </c:pt>
                <c:pt idx="2244" formatCode="General">
                  <c:v>2.2450196743011399</c:v>
                </c:pt>
                <c:pt idx="2245" formatCode="General">
                  <c:v>2.2460196018218901</c:v>
                </c:pt>
                <c:pt idx="2246" formatCode="General">
                  <c:v>2.24701952934265</c:v>
                </c:pt>
                <c:pt idx="2247" formatCode="General">
                  <c:v>2.2480194568634002</c:v>
                </c:pt>
                <c:pt idx="2248" formatCode="General">
                  <c:v>2.2490193843841499</c:v>
                </c:pt>
                <c:pt idx="2249" formatCode="General">
                  <c:v>2.2500193119049001</c:v>
                </c:pt>
                <c:pt idx="2250" formatCode="General">
                  <c:v>2.2510192394256499</c:v>
                </c:pt>
                <c:pt idx="2251" formatCode="General">
                  <c:v>2.2520191669464098</c:v>
                </c:pt>
                <c:pt idx="2252" formatCode="General">
                  <c:v>2.25301909446716</c:v>
                </c:pt>
                <c:pt idx="2253" formatCode="General">
                  <c:v>2.2540190219879102</c:v>
                </c:pt>
                <c:pt idx="2254" formatCode="General">
                  <c:v>2.2550189495086599</c:v>
                </c:pt>
                <c:pt idx="2255" formatCode="General">
                  <c:v>2.2560188770294101</c:v>
                </c:pt>
                <c:pt idx="2256" formatCode="General">
                  <c:v>2.25701880455017</c:v>
                </c:pt>
                <c:pt idx="2257" formatCode="General">
                  <c:v>2.2580187320709202</c:v>
                </c:pt>
                <c:pt idx="2258" formatCode="General">
                  <c:v>2.2590186595916699</c:v>
                </c:pt>
                <c:pt idx="2259" formatCode="General">
                  <c:v>2.2600185871124201</c:v>
                </c:pt>
                <c:pt idx="2260" formatCode="General">
                  <c:v>2.2610185146331698</c:v>
                </c:pt>
                <c:pt idx="2261" formatCode="General">
                  <c:v>2.2620184421539302</c:v>
                </c:pt>
                <c:pt idx="2262" formatCode="General">
                  <c:v>2.26301836967468</c:v>
                </c:pt>
                <c:pt idx="2263" formatCode="General">
                  <c:v>2.2640182971954301</c:v>
                </c:pt>
                <c:pt idx="2264" formatCode="General">
                  <c:v>2.2650182247161799</c:v>
                </c:pt>
                <c:pt idx="2265" formatCode="General">
                  <c:v>2.26601815223693</c:v>
                </c:pt>
                <c:pt idx="2266" formatCode="General">
                  <c:v>2.26701807975769</c:v>
                </c:pt>
                <c:pt idx="2267" formatCode="General">
                  <c:v>2.2680180072784402</c:v>
                </c:pt>
                <c:pt idx="2268" formatCode="General">
                  <c:v>2.2690179347991899</c:v>
                </c:pt>
                <c:pt idx="2269" formatCode="General">
                  <c:v>2.2700178623199401</c:v>
                </c:pt>
                <c:pt idx="2270" formatCode="General">
                  <c:v>2.2710177898406898</c:v>
                </c:pt>
                <c:pt idx="2271" formatCode="General">
                  <c:v>2.2720177173614502</c:v>
                </c:pt>
                <c:pt idx="2272" formatCode="General">
                  <c:v>2.2730176448821999</c:v>
                </c:pt>
                <c:pt idx="2273" formatCode="General">
                  <c:v>2.2740175724029501</c:v>
                </c:pt>
                <c:pt idx="2274" formatCode="General">
                  <c:v>2.2750174999236998</c:v>
                </c:pt>
                <c:pt idx="2275" formatCode="General">
                  <c:v>2.27601742744445</c:v>
                </c:pt>
                <c:pt idx="2276" formatCode="General">
                  <c:v>2.27701735496521</c:v>
                </c:pt>
                <c:pt idx="2277" formatCode="General">
                  <c:v>2.2780172824859601</c:v>
                </c:pt>
                <c:pt idx="2278" formatCode="General">
                  <c:v>2.2790172100067099</c:v>
                </c:pt>
                <c:pt idx="2279" formatCode="General">
                  <c:v>2.28001713752746</c:v>
                </c:pt>
                <c:pt idx="2280" formatCode="General">
                  <c:v>2.2810170650482098</c:v>
                </c:pt>
                <c:pt idx="2281" formatCode="General">
                  <c:v>2.28201699256896</c:v>
                </c:pt>
                <c:pt idx="2282" formatCode="General">
                  <c:v>2.2830169200897199</c:v>
                </c:pt>
                <c:pt idx="2283" formatCode="General">
                  <c:v>2.2840168476104701</c:v>
                </c:pt>
                <c:pt idx="2284" formatCode="General">
                  <c:v>2.2850167751312198</c:v>
                </c:pt>
                <c:pt idx="2285" formatCode="General">
                  <c:v>2.28601670265197</c:v>
                </c:pt>
                <c:pt idx="2286" formatCode="General">
                  <c:v>2.2870166301727202</c:v>
                </c:pt>
                <c:pt idx="2287" formatCode="General">
                  <c:v>2.2880165576934801</c:v>
                </c:pt>
                <c:pt idx="2288" formatCode="General">
                  <c:v>2.2890164852142298</c:v>
                </c:pt>
                <c:pt idx="2289" formatCode="General">
                  <c:v>2.29001641273498</c:v>
                </c:pt>
                <c:pt idx="2290" formatCode="General">
                  <c:v>2.2910163402557302</c:v>
                </c:pt>
                <c:pt idx="2291" formatCode="General">
                  <c:v>2.2920162677764799</c:v>
                </c:pt>
                <c:pt idx="2292" formatCode="General">
                  <c:v>2.2930161952972399</c:v>
                </c:pt>
                <c:pt idx="2293" formatCode="General">
                  <c:v>2.2940161228179901</c:v>
                </c:pt>
                <c:pt idx="2294" formatCode="General">
                  <c:v>2.2950160503387398</c:v>
                </c:pt>
                <c:pt idx="2295" formatCode="General">
                  <c:v>2.29601597785949</c:v>
                </c:pt>
                <c:pt idx="2296" formatCode="General">
                  <c:v>2.2970159053802401</c:v>
                </c:pt>
                <c:pt idx="2297" formatCode="General">
                  <c:v>2.2980158329010001</c:v>
                </c:pt>
                <c:pt idx="2298" formatCode="General">
                  <c:v>2.2990157604217498</c:v>
                </c:pt>
                <c:pt idx="2299" formatCode="General">
                  <c:v>2.3000156879425</c:v>
                </c:pt>
                <c:pt idx="2300" formatCode="General">
                  <c:v>2.3010156154632502</c:v>
                </c:pt>
                <c:pt idx="2301" formatCode="General">
                  <c:v>2.3020155429839999</c:v>
                </c:pt>
                <c:pt idx="2302" formatCode="General">
                  <c:v>2.3030154705047599</c:v>
                </c:pt>
                <c:pt idx="2303" formatCode="General">
                  <c:v>2.30401539802551</c:v>
                </c:pt>
                <c:pt idx="2304" formatCode="General">
                  <c:v>2.3050153255462602</c:v>
                </c:pt>
                <c:pt idx="2305" formatCode="General">
                  <c:v>2.3060152530670099</c:v>
                </c:pt>
                <c:pt idx="2306" formatCode="General">
                  <c:v>2.3070151805877601</c:v>
                </c:pt>
                <c:pt idx="2307" formatCode="General">
                  <c:v>2.3080151081085201</c:v>
                </c:pt>
                <c:pt idx="2308" formatCode="General">
                  <c:v>2.3090150356292698</c:v>
                </c:pt>
                <c:pt idx="2309" formatCode="General">
                  <c:v>2.31001496315002</c:v>
                </c:pt>
                <c:pt idx="2310" formatCode="General">
                  <c:v>2.3110148906707701</c:v>
                </c:pt>
                <c:pt idx="2311" formatCode="General">
                  <c:v>2.3120148181915199</c:v>
                </c:pt>
                <c:pt idx="2312" formatCode="General">
                  <c:v>2.3130147457122798</c:v>
                </c:pt>
                <c:pt idx="2313" formatCode="General">
                  <c:v>2.31401467323303</c:v>
                </c:pt>
                <c:pt idx="2314" formatCode="General">
                  <c:v>2.3150146007537802</c:v>
                </c:pt>
                <c:pt idx="2315" formatCode="General">
                  <c:v>2.3160145282745299</c:v>
                </c:pt>
                <c:pt idx="2316" formatCode="General">
                  <c:v>2.3170144557952801</c:v>
                </c:pt>
                <c:pt idx="2317" formatCode="General">
                  <c:v>2.31801438331604</c:v>
                </c:pt>
                <c:pt idx="2318" formatCode="General">
                  <c:v>2.3190143108367902</c:v>
                </c:pt>
                <c:pt idx="2319" formatCode="General">
                  <c:v>2.3200142383575399</c:v>
                </c:pt>
                <c:pt idx="2320" formatCode="General">
                  <c:v>2.3210141658782901</c:v>
                </c:pt>
                <c:pt idx="2321" formatCode="General">
                  <c:v>2.3220140933990399</c:v>
                </c:pt>
                <c:pt idx="2322" formatCode="General">
                  <c:v>2.32301402091979</c:v>
                </c:pt>
                <c:pt idx="2323" formatCode="General">
                  <c:v>2.32401394844055</c:v>
                </c:pt>
                <c:pt idx="2324" formatCode="General">
                  <c:v>2.3250138759613002</c:v>
                </c:pt>
                <c:pt idx="2325" formatCode="General">
                  <c:v>2.3260138034820499</c:v>
                </c:pt>
                <c:pt idx="2326" formatCode="General">
                  <c:v>2.3270137310028001</c:v>
                </c:pt>
                <c:pt idx="2327" formatCode="General">
                  <c:v>2.3280136585235498</c:v>
                </c:pt>
                <c:pt idx="2328" formatCode="General">
                  <c:v>2.3290135860443102</c:v>
                </c:pt>
                <c:pt idx="2329" formatCode="General">
                  <c:v>2.3300135135650599</c:v>
                </c:pt>
                <c:pt idx="2330" formatCode="General">
                  <c:v>2.3310134410858101</c:v>
                </c:pt>
                <c:pt idx="2331" formatCode="General">
                  <c:v>2.3320133686065598</c:v>
                </c:pt>
                <c:pt idx="2332" formatCode="General">
                  <c:v>2.33301329612731</c:v>
                </c:pt>
                <c:pt idx="2333" formatCode="General">
                  <c:v>2.33401322364807</c:v>
                </c:pt>
                <c:pt idx="2334" formatCode="General">
                  <c:v>2.3350131511688201</c:v>
                </c:pt>
                <c:pt idx="2335" formatCode="General">
                  <c:v>2.3360130786895699</c:v>
                </c:pt>
                <c:pt idx="2336" formatCode="General">
                  <c:v>2.33701300621032</c:v>
                </c:pt>
                <c:pt idx="2337" formatCode="General">
                  <c:v>2.3380129337310702</c:v>
                </c:pt>
                <c:pt idx="2338" formatCode="General">
                  <c:v>2.3390128612518302</c:v>
                </c:pt>
                <c:pt idx="2339" formatCode="General">
                  <c:v>2.3400127887725799</c:v>
                </c:pt>
                <c:pt idx="2340" formatCode="General">
                  <c:v>2.3410127162933301</c:v>
                </c:pt>
                <c:pt idx="2341" formatCode="General">
                  <c:v>2.3420126438140798</c:v>
                </c:pt>
                <c:pt idx="2342" formatCode="General">
                  <c:v>2.34301257133483</c:v>
                </c:pt>
                <c:pt idx="2343" formatCode="General">
                  <c:v>2.3440124988555899</c:v>
                </c:pt>
                <c:pt idx="2344" formatCode="General">
                  <c:v>2.3450124263763401</c:v>
                </c:pt>
                <c:pt idx="2345" formatCode="General">
                  <c:v>2.3460123538970898</c:v>
                </c:pt>
                <c:pt idx="2346" formatCode="General">
                  <c:v>2.34701228141784</c:v>
                </c:pt>
                <c:pt idx="2347" formatCode="General">
                  <c:v>2.3480122089385902</c:v>
                </c:pt>
                <c:pt idx="2348" formatCode="General">
                  <c:v>2.3490121364593501</c:v>
                </c:pt>
                <c:pt idx="2349" formatCode="General">
                  <c:v>2.3500120639800999</c:v>
                </c:pt>
                <c:pt idx="2350" formatCode="General">
                  <c:v>2.3510119915008501</c:v>
                </c:pt>
                <c:pt idx="2351" formatCode="General">
                  <c:v>2.3520119190215998</c:v>
                </c:pt>
                <c:pt idx="2352" formatCode="General">
                  <c:v>2.35301184654235</c:v>
                </c:pt>
                <c:pt idx="2353" formatCode="General">
                  <c:v>2.3540117740631099</c:v>
                </c:pt>
                <c:pt idx="2354" formatCode="General">
                  <c:v>2.3550117015838601</c:v>
                </c:pt>
                <c:pt idx="2355" formatCode="General">
                  <c:v>2.3560116291046098</c:v>
                </c:pt>
                <c:pt idx="2356" formatCode="General">
                  <c:v>2.35701155662536</c:v>
                </c:pt>
                <c:pt idx="2357" formatCode="General">
                  <c:v>2.3580114841461102</c:v>
                </c:pt>
                <c:pt idx="2358" formatCode="General">
                  <c:v>2.3590114116668701</c:v>
                </c:pt>
                <c:pt idx="2359" formatCode="General">
                  <c:v>2.3600113391876198</c:v>
                </c:pt>
                <c:pt idx="2360" formatCode="General">
                  <c:v>2.36101126670837</c:v>
                </c:pt>
                <c:pt idx="2361" formatCode="General">
                  <c:v>2.3620111942291202</c:v>
                </c:pt>
                <c:pt idx="2362" formatCode="General">
                  <c:v>2.3630111217498699</c:v>
                </c:pt>
                <c:pt idx="2363" formatCode="General">
                  <c:v>2.3640110492706201</c:v>
                </c:pt>
                <c:pt idx="2364" formatCode="General">
                  <c:v>2.3650109767913801</c:v>
                </c:pt>
                <c:pt idx="2365" formatCode="General">
                  <c:v>2.3660109043121298</c:v>
                </c:pt>
                <c:pt idx="2366" formatCode="General">
                  <c:v>2.36701083183288</c:v>
                </c:pt>
                <c:pt idx="2367" formatCode="General">
                  <c:v>2.3680107593536301</c:v>
                </c:pt>
                <c:pt idx="2368" formatCode="General">
                  <c:v>2.3690106868743799</c:v>
                </c:pt>
                <c:pt idx="2369" formatCode="General">
                  <c:v>2.3700106143951398</c:v>
                </c:pt>
                <c:pt idx="2370" formatCode="General">
                  <c:v>2.37101054191589</c:v>
                </c:pt>
                <c:pt idx="2371" formatCode="General">
                  <c:v>2.3720104694366402</c:v>
                </c:pt>
                <c:pt idx="2372" formatCode="General">
                  <c:v>2.3730103969573899</c:v>
                </c:pt>
                <c:pt idx="2373" formatCode="General">
                  <c:v>2.3740103244781401</c:v>
                </c:pt>
                <c:pt idx="2374" formatCode="General">
                  <c:v>2.3750102519989</c:v>
                </c:pt>
                <c:pt idx="2375" formatCode="General">
                  <c:v>2.3760101795196502</c:v>
                </c:pt>
                <c:pt idx="2376" formatCode="General">
                  <c:v>2.3770101070403999</c:v>
                </c:pt>
                <c:pt idx="2377" formatCode="General">
                  <c:v>2.3780100345611501</c:v>
                </c:pt>
                <c:pt idx="2378" formatCode="General">
                  <c:v>2.3790099620818999</c:v>
                </c:pt>
                <c:pt idx="2379" formatCode="General">
                  <c:v>2.3800098896026598</c:v>
                </c:pt>
                <c:pt idx="2380" formatCode="General">
                  <c:v>2.38100981712341</c:v>
                </c:pt>
                <c:pt idx="2381" formatCode="General">
                  <c:v>2.3820097446441602</c:v>
                </c:pt>
                <c:pt idx="2382" formatCode="General">
                  <c:v>2.3830096721649099</c:v>
                </c:pt>
                <c:pt idx="2383" formatCode="General">
                  <c:v>2.3840095996856601</c:v>
                </c:pt>
                <c:pt idx="2384" formatCode="General">
                  <c:v>2.38500952720642</c:v>
                </c:pt>
                <c:pt idx="2385" formatCode="General">
                  <c:v>2.3860094547271702</c:v>
                </c:pt>
                <c:pt idx="2386" formatCode="General">
                  <c:v>2.3870093822479199</c:v>
                </c:pt>
                <c:pt idx="2387" formatCode="General">
                  <c:v>2.3880093097686701</c:v>
                </c:pt>
                <c:pt idx="2388" formatCode="General">
                  <c:v>2.3890092372894198</c:v>
                </c:pt>
                <c:pt idx="2389" formatCode="General">
                  <c:v>2.3900091648101802</c:v>
                </c:pt>
                <c:pt idx="2390" formatCode="General">
                  <c:v>2.39100909233093</c:v>
                </c:pt>
                <c:pt idx="2391" formatCode="General">
                  <c:v>2.3920090198516801</c:v>
                </c:pt>
                <c:pt idx="2392" formatCode="General">
                  <c:v>2.3930089473724299</c:v>
                </c:pt>
                <c:pt idx="2393" formatCode="General">
                  <c:v>2.39400887489318</c:v>
                </c:pt>
                <c:pt idx="2394" formatCode="General">
                  <c:v>2.39500880241394</c:v>
                </c:pt>
                <c:pt idx="2395" formatCode="General">
                  <c:v>2.3960087299346902</c:v>
                </c:pt>
                <c:pt idx="2396" formatCode="General">
                  <c:v>2.3970086574554399</c:v>
                </c:pt>
                <c:pt idx="2397" formatCode="General">
                  <c:v>2.3980085849761901</c:v>
                </c:pt>
                <c:pt idx="2398" formatCode="General">
                  <c:v>2.3990085124969398</c:v>
                </c:pt>
                <c:pt idx="2399" formatCode="General">
                  <c:v>2.4000084400177002</c:v>
                </c:pt>
                <c:pt idx="2400" formatCode="General">
                  <c:v>2.4010083675384499</c:v>
                </c:pt>
                <c:pt idx="2401" formatCode="General">
                  <c:v>2.4020082950592001</c:v>
                </c:pt>
                <c:pt idx="2402" formatCode="General">
                  <c:v>2.4030082225799498</c:v>
                </c:pt>
                <c:pt idx="2403" formatCode="General">
                  <c:v>2.4040081501007</c:v>
                </c:pt>
                <c:pt idx="2404" formatCode="General">
                  <c:v>2.40500807762146</c:v>
                </c:pt>
                <c:pt idx="2405" formatCode="General">
                  <c:v>2.4060080051422101</c:v>
                </c:pt>
                <c:pt idx="2406" formatCode="General">
                  <c:v>2.4070079326629599</c:v>
                </c:pt>
                <c:pt idx="2407" formatCode="General">
                  <c:v>2.40800786018371</c:v>
                </c:pt>
                <c:pt idx="2408" formatCode="General">
                  <c:v>2.4090077877044598</c:v>
                </c:pt>
                <c:pt idx="2409" formatCode="General">
                  <c:v>2.41000771522521</c:v>
                </c:pt>
                <c:pt idx="2410" formatCode="General">
                  <c:v>2.4110076427459699</c:v>
                </c:pt>
                <c:pt idx="2411" formatCode="General">
                  <c:v>2.4120075702667201</c:v>
                </c:pt>
                <c:pt idx="2412" formatCode="General">
                  <c:v>2.4130074977874698</c:v>
                </c:pt>
                <c:pt idx="2413" formatCode="General">
                  <c:v>2.41400742530822</c:v>
                </c:pt>
                <c:pt idx="2414" formatCode="General">
                  <c:v>2.4150073528289702</c:v>
                </c:pt>
                <c:pt idx="2415" formatCode="General">
                  <c:v>2.4160072803497301</c:v>
                </c:pt>
                <c:pt idx="2416" formatCode="General">
                  <c:v>2.4170072078704798</c:v>
                </c:pt>
                <c:pt idx="2417" formatCode="General">
                  <c:v>2.41800713539123</c:v>
                </c:pt>
                <c:pt idx="2418" formatCode="General">
                  <c:v>2.4190070629119802</c:v>
                </c:pt>
                <c:pt idx="2419" formatCode="General">
                  <c:v>2.4200069904327299</c:v>
                </c:pt>
                <c:pt idx="2420" formatCode="General">
                  <c:v>2.4210069179534899</c:v>
                </c:pt>
                <c:pt idx="2421" formatCode="General">
                  <c:v>2.4220068454742401</c:v>
                </c:pt>
                <c:pt idx="2422" formatCode="General">
                  <c:v>2.4230067729949898</c:v>
                </c:pt>
                <c:pt idx="2423" formatCode="General">
                  <c:v>2.42400670051574</c:v>
                </c:pt>
                <c:pt idx="2424" formatCode="General">
                  <c:v>2.4250066280364901</c:v>
                </c:pt>
                <c:pt idx="2425" formatCode="General">
                  <c:v>2.4260065555572501</c:v>
                </c:pt>
                <c:pt idx="2426" formatCode="General">
                  <c:v>2.4270064830779998</c:v>
                </c:pt>
                <c:pt idx="2427" formatCode="General">
                  <c:v>2.42800641059875</c:v>
                </c:pt>
                <c:pt idx="2428" formatCode="General">
                  <c:v>2.4290063381195002</c:v>
                </c:pt>
                <c:pt idx="2429" formatCode="General">
                  <c:v>2.4300062656402499</c:v>
                </c:pt>
                <c:pt idx="2430" formatCode="General">
                  <c:v>2.4310061931610099</c:v>
                </c:pt>
                <c:pt idx="2431" formatCode="General">
                  <c:v>2.43200612068176</c:v>
                </c:pt>
                <c:pt idx="2432" formatCode="General">
                  <c:v>2.4330060482025102</c:v>
                </c:pt>
                <c:pt idx="2433" formatCode="General">
                  <c:v>2.4340059757232599</c:v>
                </c:pt>
                <c:pt idx="2434" formatCode="General">
                  <c:v>2.4350059032440101</c:v>
                </c:pt>
                <c:pt idx="2435" formatCode="General">
                  <c:v>2.4360058307647701</c:v>
                </c:pt>
                <c:pt idx="2436" formatCode="General">
                  <c:v>2.4370057582855198</c:v>
                </c:pt>
                <c:pt idx="2437" formatCode="General">
                  <c:v>2.43800568580627</c:v>
                </c:pt>
                <c:pt idx="2438" formatCode="General">
                  <c:v>2.4390056133270201</c:v>
                </c:pt>
                <c:pt idx="2439" formatCode="General">
                  <c:v>2.4400055408477699</c:v>
                </c:pt>
                <c:pt idx="2440" formatCode="General">
                  <c:v>2.4410054683685298</c:v>
                </c:pt>
                <c:pt idx="2441" formatCode="General">
                  <c:v>2.44200539588928</c:v>
                </c:pt>
                <c:pt idx="2442" formatCode="General">
                  <c:v>2.4430053234100302</c:v>
                </c:pt>
                <c:pt idx="2443" formatCode="General">
                  <c:v>2.4440052509307799</c:v>
                </c:pt>
                <c:pt idx="2444" formatCode="General">
                  <c:v>2.4450051784515301</c:v>
                </c:pt>
                <c:pt idx="2445" formatCode="General">
                  <c:v>2.44600510597229</c:v>
                </c:pt>
                <c:pt idx="2446" formatCode="General">
                  <c:v>2.4470050334930402</c:v>
                </c:pt>
                <c:pt idx="2447" formatCode="General">
                  <c:v>2.4480049610137899</c:v>
                </c:pt>
                <c:pt idx="2448" formatCode="General">
                  <c:v>2.4490048885345401</c:v>
                </c:pt>
                <c:pt idx="2449" formatCode="General">
                  <c:v>2.4500048160552899</c:v>
                </c:pt>
                <c:pt idx="2450" formatCode="General">
                  <c:v>2.45100474357604</c:v>
                </c:pt>
                <c:pt idx="2451" formatCode="General">
                  <c:v>2.4520046710968</c:v>
                </c:pt>
                <c:pt idx="2452" formatCode="General">
                  <c:v>2.4530045986175502</c:v>
                </c:pt>
                <c:pt idx="2453" formatCode="General">
                  <c:v>2.4540045261382999</c:v>
                </c:pt>
                <c:pt idx="2454" formatCode="General">
                  <c:v>2.4550044536590501</c:v>
                </c:pt>
                <c:pt idx="2455" formatCode="General">
                  <c:v>2.4560043811797998</c:v>
                </c:pt>
                <c:pt idx="2456" formatCode="General">
                  <c:v>2.4570043087005602</c:v>
                </c:pt>
                <c:pt idx="2457" formatCode="General">
                  <c:v>2.4580042362213099</c:v>
                </c:pt>
                <c:pt idx="2458" formatCode="General">
                  <c:v>2.4590041637420601</c:v>
                </c:pt>
                <c:pt idx="2459" formatCode="General">
                  <c:v>2.4600040912628098</c:v>
                </c:pt>
                <c:pt idx="2460" formatCode="General">
                  <c:v>2.46100401878356</c:v>
                </c:pt>
                <c:pt idx="2461" formatCode="General">
                  <c:v>2.46200394630432</c:v>
                </c:pt>
                <c:pt idx="2462" formatCode="General">
                  <c:v>2.4630038738250701</c:v>
                </c:pt>
                <c:pt idx="2463" formatCode="General">
                  <c:v>2.4640038013458199</c:v>
                </c:pt>
                <c:pt idx="2464" formatCode="General">
                  <c:v>2.46500372886657</c:v>
                </c:pt>
                <c:pt idx="2465" formatCode="General">
                  <c:v>2.4660036563873202</c:v>
                </c:pt>
                <c:pt idx="2466" formatCode="General">
                  <c:v>2.4670035839080802</c:v>
                </c:pt>
                <c:pt idx="2467" formatCode="General">
                  <c:v>2.4680035114288299</c:v>
                </c:pt>
                <c:pt idx="2468" formatCode="General">
                  <c:v>2.4690034389495801</c:v>
                </c:pt>
                <c:pt idx="2469" formatCode="General">
                  <c:v>2.4700033664703298</c:v>
                </c:pt>
                <c:pt idx="2470" formatCode="General">
                  <c:v>2.47100329399108</c:v>
                </c:pt>
                <c:pt idx="2471" formatCode="General">
                  <c:v>2.4720032215118399</c:v>
                </c:pt>
                <c:pt idx="2472" formatCode="General">
                  <c:v>2.4730031490325901</c:v>
                </c:pt>
                <c:pt idx="2473" formatCode="General">
                  <c:v>2.4740030765533398</c:v>
                </c:pt>
                <c:pt idx="2474" formatCode="General">
                  <c:v>2.47500300407409</c:v>
                </c:pt>
                <c:pt idx="2475" formatCode="General">
                  <c:v>2.4760029315948402</c:v>
                </c:pt>
                <c:pt idx="2476" formatCode="General">
                  <c:v>2.4770028591156001</c:v>
                </c:pt>
                <c:pt idx="2477" formatCode="General">
                  <c:v>2.4780027866363499</c:v>
                </c:pt>
                <c:pt idx="2478" formatCode="General">
                  <c:v>2.4790027141571001</c:v>
                </c:pt>
                <c:pt idx="2479" formatCode="General">
                  <c:v>2.4800026416778498</c:v>
                </c:pt>
                <c:pt idx="2480" formatCode="General">
                  <c:v>2.4810025691986</c:v>
                </c:pt>
                <c:pt idx="2481" formatCode="General">
                  <c:v>2.4820024967193599</c:v>
                </c:pt>
                <c:pt idx="2482" formatCode="General">
                  <c:v>2.4830024242401101</c:v>
                </c:pt>
                <c:pt idx="2483" formatCode="General">
                  <c:v>2.4840023517608598</c:v>
                </c:pt>
                <c:pt idx="2484" formatCode="General">
                  <c:v>2.48500227928161</c:v>
                </c:pt>
                <c:pt idx="2485" formatCode="General">
                  <c:v>2.4860022068023602</c:v>
                </c:pt>
                <c:pt idx="2486" formatCode="General">
                  <c:v>2.4870021343231201</c:v>
                </c:pt>
                <c:pt idx="2487" formatCode="General">
                  <c:v>2.4880020618438698</c:v>
                </c:pt>
                <c:pt idx="2488" formatCode="General">
                  <c:v>2.48900198936462</c:v>
                </c:pt>
                <c:pt idx="2489" formatCode="General">
                  <c:v>2.4900019168853702</c:v>
                </c:pt>
                <c:pt idx="2490" formatCode="General">
                  <c:v>2.4910018444061199</c:v>
                </c:pt>
                <c:pt idx="2491" formatCode="General">
                  <c:v>2.4920017719268701</c:v>
                </c:pt>
                <c:pt idx="2492" formatCode="General">
                  <c:v>2.4930016994476301</c:v>
                </c:pt>
                <c:pt idx="2493" formatCode="General">
                  <c:v>2.4940016269683798</c:v>
                </c:pt>
                <c:pt idx="2494" formatCode="General">
                  <c:v>2.49500155448913</c:v>
                </c:pt>
                <c:pt idx="2495" formatCode="General">
                  <c:v>2.4960014820098801</c:v>
                </c:pt>
                <c:pt idx="2496" formatCode="General">
                  <c:v>2.4970014095306299</c:v>
                </c:pt>
                <c:pt idx="2497" formatCode="General">
                  <c:v>2.4980013370513898</c:v>
                </c:pt>
                <c:pt idx="2498" formatCode="General">
                  <c:v>2.49900126457214</c:v>
                </c:pt>
                <c:pt idx="2499" formatCode="General">
                  <c:v>2.5000011920928902</c:v>
                </c:pt>
                <c:pt idx="2500" formatCode="General">
                  <c:v>2.5010011196136399</c:v>
                </c:pt>
                <c:pt idx="2501" formatCode="General">
                  <c:v>2.5020010471343901</c:v>
                </c:pt>
                <c:pt idx="2502" formatCode="General">
                  <c:v>2.50300097465515</c:v>
                </c:pt>
                <c:pt idx="2503" formatCode="General">
                  <c:v>2.5040009021759002</c:v>
                </c:pt>
                <c:pt idx="2504" formatCode="General">
                  <c:v>2.5050008296966499</c:v>
                </c:pt>
                <c:pt idx="2505" formatCode="General">
                  <c:v>2.5060007572174001</c:v>
                </c:pt>
                <c:pt idx="2506" formatCode="General">
                  <c:v>2.5070006847381499</c:v>
                </c:pt>
                <c:pt idx="2507" formatCode="General">
                  <c:v>2.5080006122589098</c:v>
                </c:pt>
                <c:pt idx="2508" formatCode="General">
                  <c:v>2.50900053977966</c:v>
                </c:pt>
                <c:pt idx="2509" formatCode="General">
                  <c:v>2.5100004673004102</c:v>
                </c:pt>
                <c:pt idx="2510" formatCode="General">
                  <c:v>2.5110003948211599</c:v>
                </c:pt>
                <c:pt idx="2511" formatCode="General">
                  <c:v>2.5120003223419101</c:v>
                </c:pt>
                <c:pt idx="2512" formatCode="General">
                  <c:v>2.51300024986267</c:v>
                </c:pt>
                <c:pt idx="2513" formatCode="General">
                  <c:v>2.5140001773834202</c:v>
                </c:pt>
                <c:pt idx="2514" formatCode="General">
                  <c:v>2.5150001049041699</c:v>
                </c:pt>
                <c:pt idx="2515" formatCode="General">
                  <c:v>2.5160000324249201</c:v>
                </c:pt>
                <c:pt idx="2516" formatCode="General">
                  <c:v>2.5169999599456698</c:v>
                </c:pt>
                <c:pt idx="2517" formatCode="General">
                  <c:v>2.5179998874664302</c:v>
                </c:pt>
                <c:pt idx="2518" formatCode="General">
                  <c:v>2.51899981498718</c:v>
                </c:pt>
                <c:pt idx="2519" formatCode="General">
                  <c:v>2.5199997425079301</c:v>
                </c:pt>
                <c:pt idx="2520" formatCode="General">
                  <c:v>2.5209996700286799</c:v>
                </c:pt>
                <c:pt idx="2521" formatCode="General">
                  <c:v>2.52199959754943</c:v>
                </c:pt>
                <c:pt idx="2522" formatCode="General">
                  <c:v>2.52299952507019</c:v>
                </c:pt>
                <c:pt idx="2523" formatCode="General">
                  <c:v>2.5239994525909402</c:v>
                </c:pt>
                <c:pt idx="2524" formatCode="General">
                  <c:v>2.5249993801116899</c:v>
                </c:pt>
                <c:pt idx="2525" formatCode="General">
                  <c:v>2.5259993076324401</c:v>
                </c:pt>
                <c:pt idx="2526" formatCode="General">
                  <c:v>2.5269992351531898</c:v>
                </c:pt>
                <c:pt idx="2527" formatCode="General">
                  <c:v>2.5279991626739502</c:v>
                </c:pt>
                <c:pt idx="2528" formatCode="General">
                  <c:v>2.5289990901946999</c:v>
                </c:pt>
                <c:pt idx="2529" formatCode="General">
                  <c:v>2.5299990177154501</c:v>
                </c:pt>
                <c:pt idx="2530" formatCode="General">
                  <c:v>2.5309989452361998</c:v>
                </c:pt>
                <c:pt idx="2531" formatCode="General">
                  <c:v>2.53199887275695</c:v>
                </c:pt>
                <c:pt idx="2532" formatCode="General">
                  <c:v>2.53299880027771</c:v>
                </c:pt>
                <c:pt idx="2533" formatCode="General">
                  <c:v>2.5339987277984601</c:v>
                </c:pt>
                <c:pt idx="2534" formatCode="General">
                  <c:v>2.5349986553192099</c:v>
                </c:pt>
                <c:pt idx="2535" formatCode="General">
                  <c:v>2.53599858283996</c:v>
                </c:pt>
                <c:pt idx="2536" formatCode="General">
                  <c:v>2.5369985103607098</c:v>
                </c:pt>
                <c:pt idx="2537" formatCode="General">
                  <c:v>2.53799843788146</c:v>
                </c:pt>
                <c:pt idx="2538" formatCode="General">
                  <c:v>2.5389983654022199</c:v>
                </c:pt>
                <c:pt idx="2539" formatCode="General">
                  <c:v>2.5399982929229701</c:v>
                </c:pt>
                <c:pt idx="2540" formatCode="General">
                  <c:v>2.5409982204437198</c:v>
                </c:pt>
                <c:pt idx="2541" formatCode="General">
                  <c:v>2.54199814796447</c:v>
                </c:pt>
                <c:pt idx="2542" formatCode="General">
                  <c:v>2.5429980754852202</c:v>
                </c:pt>
                <c:pt idx="2543" formatCode="General">
                  <c:v>2.5439980030059801</c:v>
                </c:pt>
                <c:pt idx="2544" formatCode="General">
                  <c:v>2.5449979305267298</c:v>
                </c:pt>
                <c:pt idx="2545" formatCode="General">
                  <c:v>2.54599785804748</c:v>
                </c:pt>
                <c:pt idx="2546" formatCode="General">
                  <c:v>2.5469977855682302</c:v>
                </c:pt>
                <c:pt idx="2547" formatCode="General">
                  <c:v>2.5479977130889799</c:v>
                </c:pt>
                <c:pt idx="2548" formatCode="General">
                  <c:v>2.5489976406097399</c:v>
                </c:pt>
                <c:pt idx="2549" formatCode="General">
                  <c:v>2.5499975681304901</c:v>
                </c:pt>
                <c:pt idx="2550" formatCode="General">
                  <c:v>2.5509974956512398</c:v>
                </c:pt>
                <c:pt idx="2551" formatCode="General">
                  <c:v>2.55199742317199</c:v>
                </c:pt>
                <c:pt idx="2552" formatCode="General">
                  <c:v>2.5529973506927401</c:v>
                </c:pt>
                <c:pt idx="2553" formatCode="General">
                  <c:v>2.5539972782135001</c:v>
                </c:pt>
                <c:pt idx="2554" formatCode="General">
                  <c:v>2.5549972057342498</c:v>
                </c:pt>
                <c:pt idx="2555" formatCode="General">
                  <c:v>2.555997133255</c:v>
                </c:pt>
                <c:pt idx="2556" formatCode="General">
                  <c:v>2.5569970607757502</c:v>
                </c:pt>
                <c:pt idx="2557" formatCode="General">
                  <c:v>2.5579969882964999</c:v>
                </c:pt>
                <c:pt idx="2558" formatCode="General">
                  <c:v>2.5589969158172599</c:v>
                </c:pt>
                <c:pt idx="2559" formatCode="General">
                  <c:v>2.55999684333801</c:v>
                </c:pt>
                <c:pt idx="2560" formatCode="General">
                  <c:v>2.5609967708587602</c:v>
                </c:pt>
                <c:pt idx="2561" formatCode="General">
                  <c:v>2.5619966983795099</c:v>
                </c:pt>
                <c:pt idx="2562" formatCode="General">
                  <c:v>2.5629966259002601</c:v>
                </c:pt>
                <c:pt idx="2563" formatCode="General">
                  <c:v>2.5639965534210201</c:v>
                </c:pt>
                <c:pt idx="2564" formatCode="General">
                  <c:v>2.5649964809417698</c:v>
                </c:pt>
                <c:pt idx="2565" formatCode="General">
                  <c:v>2.56599640846252</c:v>
                </c:pt>
                <c:pt idx="2566" formatCode="General">
                  <c:v>2.5669963359832701</c:v>
                </c:pt>
                <c:pt idx="2567" formatCode="General">
                  <c:v>2.5679962635040199</c:v>
                </c:pt>
                <c:pt idx="2568" formatCode="General">
                  <c:v>2.5689961910247798</c:v>
                </c:pt>
                <c:pt idx="2569" formatCode="General">
                  <c:v>2.56999611854553</c:v>
                </c:pt>
                <c:pt idx="2570" formatCode="General">
                  <c:v>2.5709960460662802</c:v>
                </c:pt>
                <c:pt idx="2571" formatCode="General">
                  <c:v>2.5719959735870299</c:v>
                </c:pt>
                <c:pt idx="2572" formatCode="General">
                  <c:v>2.5729959011077801</c:v>
                </c:pt>
                <c:pt idx="2573" formatCode="General">
                  <c:v>2.57399582862854</c:v>
                </c:pt>
                <c:pt idx="2574" formatCode="General">
                  <c:v>2.5749957561492902</c:v>
                </c:pt>
                <c:pt idx="2575" formatCode="General">
                  <c:v>2.5759956836700399</c:v>
                </c:pt>
                <c:pt idx="2576" formatCode="General">
                  <c:v>2.5769956111907901</c:v>
                </c:pt>
                <c:pt idx="2577" formatCode="General">
                  <c:v>2.5779955387115399</c:v>
                </c:pt>
                <c:pt idx="2578" formatCode="General">
                  <c:v>2.57899546623229</c:v>
                </c:pt>
                <c:pt idx="2579" formatCode="General">
                  <c:v>2.57999539375305</c:v>
                </c:pt>
                <c:pt idx="2580" formatCode="General">
                  <c:v>2.5809953212738002</c:v>
                </c:pt>
                <c:pt idx="2581" formatCode="General">
                  <c:v>2.5819952487945499</c:v>
                </c:pt>
                <c:pt idx="2582" formatCode="General">
                  <c:v>2.5829951763153001</c:v>
                </c:pt>
                <c:pt idx="2583" formatCode="General">
                  <c:v>2.5839951038360498</c:v>
                </c:pt>
                <c:pt idx="2584" formatCode="General">
                  <c:v>2.5849950313568102</c:v>
                </c:pt>
                <c:pt idx="2585" formatCode="General">
                  <c:v>2.5859949588775599</c:v>
                </c:pt>
                <c:pt idx="2586" formatCode="General">
                  <c:v>2.5869948863983101</c:v>
                </c:pt>
                <c:pt idx="2587" formatCode="General">
                  <c:v>2.5879948139190598</c:v>
                </c:pt>
                <c:pt idx="2588" formatCode="General">
                  <c:v>2.58899474143981</c:v>
                </c:pt>
                <c:pt idx="2589" formatCode="General">
                  <c:v>2.58999466896057</c:v>
                </c:pt>
                <c:pt idx="2590" formatCode="General">
                  <c:v>2.5909945964813201</c:v>
                </c:pt>
                <c:pt idx="2591" formatCode="General">
                  <c:v>2.5919945240020699</c:v>
                </c:pt>
                <c:pt idx="2592" formatCode="General">
                  <c:v>2.59299445152282</c:v>
                </c:pt>
                <c:pt idx="2593" formatCode="General">
                  <c:v>2.5939943790435702</c:v>
                </c:pt>
                <c:pt idx="2594" formatCode="General">
                  <c:v>2.5949943065643302</c:v>
                </c:pt>
                <c:pt idx="2595" formatCode="General">
                  <c:v>2.5959942340850799</c:v>
                </c:pt>
                <c:pt idx="2596" formatCode="General">
                  <c:v>2.5969941616058301</c:v>
                </c:pt>
                <c:pt idx="2597" formatCode="General">
                  <c:v>2.5979940891265798</c:v>
                </c:pt>
                <c:pt idx="2598" formatCode="General">
                  <c:v>2.59899401664733</c:v>
                </c:pt>
                <c:pt idx="2599" formatCode="General">
                  <c:v>2.5999939441680899</c:v>
                </c:pt>
                <c:pt idx="2600" formatCode="General">
                  <c:v>2.6009938716888401</c:v>
                </c:pt>
                <c:pt idx="2601" formatCode="General">
                  <c:v>2.6019937992095898</c:v>
                </c:pt>
                <c:pt idx="2602" formatCode="General">
                  <c:v>2.60299372673034</c:v>
                </c:pt>
                <c:pt idx="2603" formatCode="General">
                  <c:v>2.6039936542510902</c:v>
                </c:pt>
                <c:pt idx="2604" formatCode="General">
                  <c:v>2.6049935817718501</c:v>
                </c:pt>
                <c:pt idx="2605" formatCode="General">
                  <c:v>2.6059935092925999</c:v>
                </c:pt>
                <c:pt idx="2606" formatCode="General">
                  <c:v>2.6069934368133501</c:v>
                </c:pt>
                <c:pt idx="2607" formatCode="General">
                  <c:v>2.6079933643340998</c:v>
                </c:pt>
                <c:pt idx="2608" formatCode="General">
                  <c:v>2.60899329185485</c:v>
                </c:pt>
                <c:pt idx="2609" formatCode="General">
                  <c:v>2.6099932193756099</c:v>
                </c:pt>
                <c:pt idx="2610" formatCode="General">
                  <c:v>2.6109931468963601</c:v>
                </c:pt>
                <c:pt idx="2611" formatCode="General">
                  <c:v>2.6119930744171098</c:v>
                </c:pt>
                <c:pt idx="2612" formatCode="General">
                  <c:v>2.61299300193786</c:v>
                </c:pt>
                <c:pt idx="2613" formatCode="General">
                  <c:v>2.6139929294586102</c:v>
                </c:pt>
                <c:pt idx="2614" formatCode="General">
                  <c:v>2.6149928569793701</c:v>
                </c:pt>
                <c:pt idx="2615" formatCode="General">
                  <c:v>2.6159927845001198</c:v>
                </c:pt>
                <c:pt idx="2616" formatCode="General">
                  <c:v>2.61699271202087</c:v>
                </c:pt>
                <c:pt idx="2617" formatCode="General">
                  <c:v>2.6179926395416202</c:v>
                </c:pt>
                <c:pt idx="2618" formatCode="General">
                  <c:v>2.6189925670623699</c:v>
                </c:pt>
                <c:pt idx="2619" formatCode="General">
                  <c:v>2.6199924945831201</c:v>
                </c:pt>
                <c:pt idx="2620" formatCode="General">
                  <c:v>2.6209924221038801</c:v>
                </c:pt>
                <c:pt idx="2621" formatCode="General">
                  <c:v>2.6219923496246298</c:v>
                </c:pt>
                <c:pt idx="2622" formatCode="General">
                  <c:v>2.62299227714538</c:v>
                </c:pt>
                <c:pt idx="2623" formatCode="General">
                  <c:v>2.6239922046661301</c:v>
                </c:pt>
                <c:pt idx="2624" formatCode="General">
                  <c:v>2.6249921321868799</c:v>
                </c:pt>
                <c:pt idx="2625" formatCode="General">
                  <c:v>2.6259920597076398</c:v>
                </c:pt>
                <c:pt idx="2626" formatCode="General">
                  <c:v>2.62699198722839</c:v>
                </c:pt>
                <c:pt idx="2627" formatCode="General">
                  <c:v>2.6279919147491402</c:v>
                </c:pt>
                <c:pt idx="2628" formatCode="General">
                  <c:v>2.6289918422698899</c:v>
                </c:pt>
                <c:pt idx="2629" formatCode="General">
                  <c:v>2.6299917697906401</c:v>
                </c:pt>
                <c:pt idx="2630" formatCode="General">
                  <c:v>2.6309916973114</c:v>
                </c:pt>
                <c:pt idx="2631" formatCode="General">
                  <c:v>2.6319916248321502</c:v>
                </c:pt>
                <c:pt idx="2632" formatCode="General">
                  <c:v>2.6329915523528999</c:v>
                </c:pt>
                <c:pt idx="2633" formatCode="General">
                  <c:v>2.6339914798736501</c:v>
                </c:pt>
                <c:pt idx="2634" formatCode="General">
                  <c:v>2.6349914073943999</c:v>
                </c:pt>
                <c:pt idx="2635" formatCode="General">
                  <c:v>2.6359913349151598</c:v>
                </c:pt>
                <c:pt idx="2636" formatCode="General">
                  <c:v>2.63699126243591</c:v>
                </c:pt>
                <c:pt idx="2637" formatCode="General">
                  <c:v>2.6379911899566602</c:v>
                </c:pt>
                <c:pt idx="2638" formatCode="General">
                  <c:v>2.6389911174774099</c:v>
                </c:pt>
                <c:pt idx="2639" formatCode="General">
                  <c:v>2.6399910449981601</c:v>
                </c:pt>
                <c:pt idx="2640" formatCode="General">
                  <c:v>2.64099097251892</c:v>
                </c:pt>
                <c:pt idx="2641" formatCode="General">
                  <c:v>2.6419909000396702</c:v>
                </c:pt>
                <c:pt idx="2642" formatCode="General">
                  <c:v>2.6429908275604199</c:v>
                </c:pt>
                <c:pt idx="2643" formatCode="General">
                  <c:v>2.6439907550811701</c:v>
                </c:pt>
                <c:pt idx="2644" formatCode="General">
                  <c:v>2.6449906826019198</c:v>
                </c:pt>
                <c:pt idx="2645" formatCode="General">
                  <c:v>2.6459906101226802</c:v>
                </c:pt>
                <c:pt idx="2646" formatCode="General">
                  <c:v>2.64699053764343</c:v>
                </c:pt>
                <c:pt idx="2647" formatCode="General">
                  <c:v>2.6479904651641801</c:v>
                </c:pt>
                <c:pt idx="2648" formatCode="General">
                  <c:v>2.6489903926849299</c:v>
                </c:pt>
                <c:pt idx="2649" formatCode="General">
                  <c:v>2.64999032020568</c:v>
                </c:pt>
                <c:pt idx="2650" formatCode="General">
                  <c:v>2.65099024772644</c:v>
                </c:pt>
                <c:pt idx="2651" formatCode="General">
                  <c:v>2.6519901752471902</c:v>
                </c:pt>
                <c:pt idx="2652" formatCode="General">
                  <c:v>2.6529901027679399</c:v>
                </c:pt>
                <c:pt idx="2653" formatCode="General">
                  <c:v>2.6539900302886901</c:v>
                </c:pt>
                <c:pt idx="2654" formatCode="General">
                  <c:v>2.6549899578094398</c:v>
                </c:pt>
                <c:pt idx="2655" formatCode="General">
                  <c:v>2.6559898853302002</c:v>
                </c:pt>
                <c:pt idx="2656" formatCode="General">
                  <c:v>2.6569898128509499</c:v>
                </c:pt>
                <c:pt idx="2657" formatCode="General">
                  <c:v>2.6579897403717001</c:v>
                </c:pt>
                <c:pt idx="2658" formatCode="General">
                  <c:v>2.6589896678924498</c:v>
                </c:pt>
                <c:pt idx="2659" formatCode="General">
                  <c:v>2.6599895954132</c:v>
                </c:pt>
                <c:pt idx="2660" formatCode="General">
                  <c:v>2.66098952293396</c:v>
                </c:pt>
                <c:pt idx="2661" formatCode="General">
                  <c:v>2.6619894504547101</c:v>
                </c:pt>
                <c:pt idx="2662" formatCode="General">
                  <c:v>2.6629893779754599</c:v>
                </c:pt>
                <c:pt idx="2663" formatCode="General">
                  <c:v>2.66398930549621</c:v>
                </c:pt>
                <c:pt idx="2664" formatCode="General">
                  <c:v>2.6649892330169598</c:v>
                </c:pt>
                <c:pt idx="2665" formatCode="General">
                  <c:v>2.66598916053771</c:v>
                </c:pt>
                <c:pt idx="2666" formatCode="General">
                  <c:v>2.6669890880584699</c:v>
                </c:pt>
                <c:pt idx="2667" formatCode="General">
                  <c:v>2.6679890155792201</c:v>
                </c:pt>
                <c:pt idx="2668" formatCode="General">
                  <c:v>2.6689889430999698</c:v>
                </c:pt>
                <c:pt idx="2669" formatCode="General">
                  <c:v>2.66998887062072</c:v>
                </c:pt>
                <c:pt idx="2670" formatCode="General">
                  <c:v>2.6709887981414702</c:v>
                </c:pt>
                <c:pt idx="2671" formatCode="General">
                  <c:v>2.6719887256622301</c:v>
                </c:pt>
                <c:pt idx="2672" formatCode="General">
                  <c:v>2.6729886531829798</c:v>
                </c:pt>
                <c:pt idx="2673" formatCode="General">
                  <c:v>2.67398858070373</c:v>
                </c:pt>
                <c:pt idx="2674" formatCode="General">
                  <c:v>2.6749885082244802</c:v>
                </c:pt>
                <c:pt idx="2675" formatCode="General">
                  <c:v>2.6759884357452299</c:v>
                </c:pt>
                <c:pt idx="2676" formatCode="General">
                  <c:v>2.6769883632659899</c:v>
                </c:pt>
                <c:pt idx="2677" formatCode="General">
                  <c:v>2.6779882907867401</c:v>
                </c:pt>
                <c:pt idx="2678" formatCode="General">
                  <c:v>2.6789882183074898</c:v>
                </c:pt>
                <c:pt idx="2679" formatCode="General">
                  <c:v>2.67998814582824</c:v>
                </c:pt>
                <c:pt idx="2680" formatCode="General">
                  <c:v>2.6809880733489901</c:v>
                </c:pt>
                <c:pt idx="2681" formatCode="General">
                  <c:v>2.6819880008697501</c:v>
                </c:pt>
                <c:pt idx="2682" formatCode="General">
                  <c:v>2.6829879283904998</c:v>
                </c:pt>
                <c:pt idx="2683" formatCode="General">
                  <c:v>2.68398785591125</c:v>
                </c:pt>
                <c:pt idx="2684" formatCode="General">
                  <c:v>2.6849877834320002</c:v>
                </c:pt>
                <c:pt idx="2685" formatCode="General">
                  <c:v>2.6859877109527499</c:v>
                </c:pt>
                <c:pt idx="2686" formatCode="General">
                  <c:v>2.6869876384735099</c:v>
                </c:pt>
                <c:pt idx="2687" formatCode="General">
                  <c:v>2.68798756599426</c:v>
                </c:pt>
                <c:pt idx="2688" formatCode="General">
                  <c:v>2.6889874935150102</c:v>
                </c:pt>
                <c:pt idx="2689" formatCode="General">
                  <c:v>2.6899874210357599</c:v>
                </c:pt>
                <c:pt idx="2690" formatCode="General">
                  <c:v>2.6909873485565101</c:v>
                </c:pt>
                <c:pt idx="2691" formatCode="General">
                  <c:v>2.6919872760772701</c:v>
                </c:pt>
                <c:pt idx="2692" formatCode="General">
                  <c:v>2.6929872035980198</c:v>
                </c:pt>
                <c:pt idx="2693" formatCode="General">
                  <c:v>2.69398713111877</c:v>
                </c:pt>
                <c:pt idx="2694" formatCode="General">
                  <c:v>2.6949870586395201</c:v>
                </c:pt>
                <c:pt idx="2695" formatCode="General">
                  <c:v>2.6959869861602699</c:v>
                </c:pt>
                <c:pt idx="2696" formatCode="General">
                  <c:v>2.6969869136810298</c:v>
                </c:pt>
                <c:pt idx="2697" formatCode="General">
                  <c:v>2.69798684120178</c:v>
                </c:pt>
                <c:pt idx="2698" formatCode="General">
                  <c:v>2.6989867687225302</c:v>
                </c:pt>
                <c:pt idx="2699" formatCode="General">
                  <c:v>2.6999866962432799</c:v>
                </c:pt>
                <c:pt idx="2700" formatCode="General">
                  <c:v>2.7009866237640301</c:v>
                </c:pt>
                <c:pt idx="2701" formatCode="General">
                  <c:v>2.70198655128479</c:v>
                </c:pt>
                <c:pt idx="2702" formatCode="General">
                  <c:v>2.7029864788055402</c:v>
                </c:pt>
                <c:pt idx="2703" formatCode="General">
                  <c:v>2.7039864063262899</c:v>
                </c:pt>
                <c:pt idx="2704" formatCode="General">
                  <c:v>2.7049863338470401</c:v>
                </c:pt>
                <c:pt idx="2705" formatCode="General">
                  <c:v>2.7059862613677899</c:v>
                </c:pt>
                <c:pt idx="2706" formatCode="General">
                  <c:v>2.70698618888854</c:v>
                </c:pt>
                <c:pt idx="2707" formatCode="General">
                  <c:v>2.7079861164093</c:v>
                </c:pt>
                <c:pt idx="2708" formatCode="General">
                  <c:v>2.7089860439300502</c:v>
                </c:pt>
                <c:pt idx="2709" formatCode="General">
                  <c:v>2.7099859714507999</c:v>
                </c:pt>
                <c:pt idx="2710" formatCode="General">
                  <c:v>2.7109858989715501</c:v>
                </c:pt>
                <c:pt idx="2711" formatCode="General">
                  <c:v>2.7119858264922998</c:v>
                </c:pt>
                <c:pt idx="2712" formatCode="General">
                  <c:v>2.7129857540130602</c:v>
                </c:pt>
                <c:pt idx="2713" formatCode="General">
                  <c:v>2.7139856815338099</c:v>
                </c:pt>
                <c:pt idx="2714" formatCode="General">
                  <c:v>2.7149856090545601</c:v>
                </c:pt>
                <c:pt idx="2715" formatCode="General">
                  <c:v>2.7159855365753098</c:v>
                </c:pt>
                <c:pt idx="2716" formatCode="General">
                  <c:v>2.71698546409606</c:v>
                </c:pt>
                <c:pt idx="2717" formatCode="General">
                  <c:v>2.71798539161682</c:v>
                </c:pt>
                <c:pt idx="2718" formatCode="General">
                  <c:v>2.7189853191375701</c:v>
                </c:pt>
                <c:pt idx="2719" formatCode="General">
                  <c:v>2.7199852466583199</c:v>
                </c:pt>
                <c:pt idx="2720" formatCode="General">
                  <c:v>2.72098517417907</c:v>
                </c:pt>
                <c:pt idx="2721" formatCode="General">
                  <c:v>2.7219851016998202</c:v>
                </c:pt>
                <c:pt idx="2722" formatCode="General">
                  <c:v>2.7229850292205802</c:v>
                </c:pt>
                <c:pt idx="2723" formatCode="General">
                  <c:v>2.7239849567413299</c:v>
                </c:pt>
                <c:pt idx="2724" formatCode="General">
                  <c:v>2.7249848842620801</c:v>
                </c:pt>
                <c:pt idx="2725" formatCode="General">
                  <c:v>2.7259848117828298</c:v>
                </c:pt>
                <c:pt idx="2726" formatCode="General">
                  <c:v>2.72698473930358</c:v>
                </c:pt>
                <c:pt idx="2727" formatCode="General">
                  <c:v>2.7279846668243399</c:v>
                </c:pt>
                <c:pt idx="2728" formatCode="General">
                  <c:v>2.7289845943450901</c:v>
                </c:pt>
                <c:pt idx="2729" formatCode="General">
                  <c:v>2.7299845218658398</c:v>
                </c:pt>
                <c:pt idx="2730" formatCode="General">
                  <c:v>2.73098444938659</c:v>
                </c:pt>
                <c:pt idx="2731" formatCode="General">
                  <c:v>2.7319843769073402</c:v>
                </c:pt>
                <c:pt idx="2732" formatCode="General">
                  <c:v>2.7329843044281001</c:v>
                </c:pt>
                <c:pt idx="2733" formatCode="General">
                  <c:v>2.7339842319488499</c:v>
                </c:pt>
                <c:pt idx="2734" formatCode="General">
                  <c:v>2.7349841594696001</c:v>
                </c:pt>
                <c:pt idx="2735" formatCode="General">
                  <c:v>2.7359840869903498</c:v>
                </c:pt>
                <c:pt idx="2736" formatCode="General">
                  <c:v>2.7369840145111</c:v>
                </c:pt>
                <c:pt idx="2737" formatCode="General">
                  <c:v>2.7379839420318599</c:v>
                </c:pt>
                <c:pt idx="2738" formatCode="General">
                  <c:v>2.7389838695526101</c:v>
                </c:pt>
                <c:pt idx="2739" formatCode="General">
                  <c:v>2.7399837970733598</c:v>
                </c:pt>
                <c:pt idx="2740" formatCode="General">
                  <c:v>2.74098372459411</c:v>
                </c:pt>
                <c:pt idx="2741" formatCode="General">
                  <c:v>2.7419836521148602</c:v>
                </c:pt>
                <c:pt idx="2742" formatCode="General">
                  <c:v>2.7429835796356201</c:v>
                </c:pt>
                <c:pt idx="2743" formatCode="General">
                  <c:v>2.7439835071563698</c:v>
                </c:pt>
                <c:pt idx="2744" formatCode="General">
                  <c:v>2.74498343467712</c:v>
                </c:pt>
                <c:pt idx="2745" formatCode="General">
                  <c:v>2.7459833621978702</c:v>
                </c:pt>
                <c:pt idx="2746" formatCode="General">
                  <c:v>2.7469832897186199</c:v>
                </c:pt>
                <c:pt idx="2747" formatCode="General">
                  <c:v>2.7479832172393701</c:v>
                </c:pt>
                <c:pt idx="2748" formatCode="General">
                  <c:v>2.7489831447601301</c:v>
                </c:pt>
                <c:pt idx="2749" formatCode="General">
                  <c:v>2.7499830722808798</c:v>
                </c:pt>
                <c:pt idx="2750" formatCode="General">
                  <c:v>2.75098299980163</c:v>
                </c:pt>
                <c:pt idx="2751" formatCode="General">
                  <c:v>2.7519829273223801</c:v>
                </c:pt>
                <c:pt idx="2752" formatCode="General">
                  <c:v>2.7529828548431299</c:v>
                </c:pt>
                <c:pt idx="2753" formatCode="General">
                  <c:v>2.7539827823638898</c:v>
                </c:pt>
                <c:pt idx="2754" formatCode="General">
                  <c:v>2.75498270988464</c:v>
                </c:pt>
                <c:pt idx="2755" formatCode="General">
                  <c:v>2.7559826374053902</c:v>
                </c:pt>
                <c:pt idx="2756" formatCode="General">
                  <c:v>2.7569825649261399</c:v>
                </c:pt>
                <c:pt idx="2757" formatCode="General">
                  <c:v>2.7579824924468901</c:v>
                </c:pt>
                <c:pt idx="2758" formatCode="General">
                  <c:v>2.75898241996765</c:v>
                </c:pt>
                <c:pt idx="2759" formatCode="General">
                  <c:v>2.7599823474884002</c:v>
                </c:pt>
                <c:pt idx="2760" formatCode="General">
                  <c:v>2.7609822750091499</c:v>
                </c:pt>
                <c:pt idx="2761" formatCode="General">
                  <c:v>2.7619822025299001</c:v>
                </c:pt>
                <c:pt idx="2762" formatCode="General">
                  <c:v>2.7629821300506499</c:v>
                </c:pt>
                <c:pt idx="2763" formatCode="General">
                  <c:v>2.7639820575714098</c:v>
                </c:pt>
                <c:pt idx="2764" formatCode="General">
                  <c:v>2.76498198509216</c:v>
                </c:pt>
                <c:pt idx="2765" formatCode="General">
                  <c:v>2.7659819126129102</c:v>
                </c:pt>
                <c:pt idx="2766" formatCode="General">
                  <c:v>2.7669818401336599</c:v>
                </c:pt>
                <c:pt idx="2767" formatCode="General">
                  <c:v>2.7679817676544101</c:v>
                </c:pt>
                <c:pt idx="2768" formatCode="General">
                  <c:v>2.76898169517517</c:v>
                </c:pt>
                <c:pt idx="2769" formatCode="General">
                  <c:v>2.7699816226959202</c:v>
                </c:pt>
                <c:pt idx="2770" formatCode="General">
                  <c:v>2.7709815502166699</c:v>
                </c:pt>
                <c:pt idx="2771" formatCode="General">
                  <c:v>2.7719814777374201</c:v>
                </c:pt>
                <c:pt idx="2772" formatCode="General">
                  <c:v>2.7729814052581698</c:v>
                </c:pt>
                <c:pt idx="2773" formatCode="General">
                  <c:v>2.7739813327789302</c:v>
                </c:pt>
                <c:pt idx="2774" formatCode="General">
                  <c:v>2.77498126029968</c:v>
                </c:pt>
                <c:pt idx="2775" formatCode="General">
                  <c:v>2.7759811878204301</c:v>
                </c:pt>
                <c:pt idx="2776" formatCode="General">
                  <c:v>2.7769811153411799</c:v>
                </c:pt>
                <c:pt idx="2777" formatCode="General">
                  <c:v>2.77798104286193</c:v>
                </c:pt>
                <c:pt idx="2778" formatCode="General">
                  <c:v>2.77898097038269</c:v>
                </c:pt>
                <c:pt idx="2779" formatCode="General">
                  <c:v>2.7799808979034402</c:v>
                </c:pt>
                <c:pt idx="2780" formatCode="General">
                  <c:v>2.7809808254241899</c:v>
                </c:pt>
                <c:pt idx="2781" formatCode="General">
                  <c:v>2.7819807529449401</c:v>
                </c:pt>
                <c:pt idx="2782" formatCode="General">
                  <c:v>2.7829806804656898</c:v>
                </c:pt>
                <c:pt idx="2783" formatCode="General">
                  <c:v>2.7839806079864502</c:v>
                </c:pt>
                <c:pt idx="2784" formatCode="General">
                  <c:v>2.7849805355071999</c:v>
                </c:pt>
                <c:pt idx="2785" formatCode="General">
                  <c:v>2.7859804630279501</c:v>
                </c:pt>
                <c:pt idx="2786" formatCode="General">
                  <c:v>2.7869803905486998</c:v>
                </c:pt>
                <c:pt idx="2787" formatCode="General">
                  <c:v>2.78798031806945</c:v>
                </c:pt>
                <c:pt idx="2788" formatCode="General">
                  <c:v>2.78898024559021</c:v>
                </c:pt>
                <c:pt idx="2789" formatCode="General">
                  <c:v>2.7899801731109601</c:v>
                </c:pt>
                <c:pt idx="2790" formatCode="General">
                  <c:v>2.7909801006317099</c:v>
                </c:pt>
                <c:pt idx="2791" formatCode="General">
                  <c:v>2.79198002815246</c:v>
                </c:pt>
                <c:pt idx="2792" formatCode="General">
                  <c:v>2.7929799556732098</c:v>
                </c:pt>
                <c:pt idx="2793" formatCode="General">
                  <c:v>2.79397988319396</c:v>
                </c:pt>
                <c:pt idx="2794" formatCode="General">
                  <c:v>2.7949798107147199</c:v>
                </c:pt>
                <c:pt idx="2795" formatCode="General">
                  <c:v>2.7959797382354701</c:v>
                </c:pt>
                <c:pt idx="2796" formatCode="General">
                  <c:v>2.7969796657562198</c:v>
                </c:pt>
                <c:pt idx="2797" formatCode="General">
                  <c:v>2.79797959327697</c:v>
                </c:pt>
                <c:pt idx="2798" formatCode="General">
                  <c:v>2.7989795207977202</c:v>
                </c:pt>
                <c:pt idx="2799" formatCode="General">
                  <c:v>2.7999794483184801</c:v>
                </c:pt>
                <c:pt idx="2800" formatCode="General">
                  <c:v>2.8009793758392298</c:v>
                </c:pt>
                <c:pt idx="2801" formatCode="General">
                  <c:v>2.80197930335998</c:v>
                </c:pt>
                <c:pt idx="2802" formatCode="General">
                  <c:v>2.8029792308807302</c:v>
                </c:pt>
                <c:pt idx="2803" formatCode="General">
                  <c:v>2.8039791584014799</c:v>
                </c:pt>
                <c:pt idx="2804" formatCode="General">
                  <c:v>2.8049790859222399</c:v>
                </c:pt>
                <c:pt idx="2805" formatCode="General">
                  <c:v>2.8059790134429901</c:v>
                </c:pt>
                <c:pt idx="2806" formatCode="General">
                  <c:v>2.8069789409637398</c:v>
                </c:pt>
                <c:pt idx="2807" formatCode="General">
                  <c:v>2.80797886848449</c:v>
                </c:pt>
                <c:pt idx="2808" formatCode="General">
                  <c:v>2.8089787960052401</c:v>
                </c:pt>
                <c:pt idx="2809" formatCode="General">
                  <c:v>2.8099787235260001</c:v>
                </c:pt>
                <c:pt idx="2810" formatCode="General">
                  <c:v>2.8109786510467498</c:v>
                </c:pt>
                <c:pt idx="2811" formatCode="General">
                  <c:v>2.8119785785675</c:v>
                </c:pt>
                <c:pt idx="2812" formatCode="General">
                  <c:v>2.8129785060882502</c:v>
                </c:pt>
                <c:pt idx="2813" formatCode="General">
                  <c:v>2.8139784336089999</c:v>
                </c:pt>
                <c:pt idx="2814" formatCode="General">
                  <c:v>2.8149783611297599</c:v>
                </c:pt>
                <c:pt idx="2815" formatCode="General">
                  <c:v>2.81597828865051</c:v>
                </c:pt>
                <c:pt idx="2816" formatCode="General">
                  <c:v>2.8169782161712602</c:v>
                </c:pt>
                <c:pt idx="2817" formatCode="General">
                  <c:v>2.8179781436920099</c:v>
                </c:pt>
                <c:pt idx="2818" formatCode="General">
                  <c:v>2.8189780712127601</c:v>
                </c:pt>
                <c:pt idx="2819" formatCode="General">
                  <c:v>2.8199779987335201</c:v>
                </c:pt>
                <c:pt idx="2820" formatCode="General">
                  <c:v>2.8209779262542698</c:v>
                </c:pt>
                <c:pt idx="2821" formatCode="General">
                  <c:v>2.82197785377502</c:v>
                </c:pt>
                <c:pt idx="2822" formatCode="General">
                  <c:v>2.8229777812957701</c:v>
                </c:pt>
                <c:pt idx="2823" formatCode="General">
                  <c:v>2.8239777088165199</c:v>
                </c:pt>
                <c:pt idx="2824" formatCode="General">
                  <c:v>2.8249776363372798</c:v>
                </c:pt>
                <c:pt idx="2825" formatCode="General">
                  <c:v>2.82597756385803</c:v>
                </c:pt>
                <c:pt idx="2826" formatCode="General">
                  <c:v>2.8269774913787802</c:v>
                </c:pt>
                <c:pt idx="2827" formatCode="General">
                  <c:v>2.8279774188995299</c:v>
                </c:pt>
                <c:pt idx="2828" formatCode="General">
                  <c:v>2.8289773464202801</c:v>
                </c:pt>
                <c:pt idx="2829" formatCode="General">
                  <c:v>2.82997727394104</c:v>
                </c:pt>
                <c:pt idx="2830" formatCode="General">
                  <c:v>2.8309772014617902</c:v>
                </c:pt>
                <c:pt idx="2831" formatCode="General">
                  <c:v>2.8319771289825399</c:v>
                </c:pt>
                <c:pt idx="2832" formatCode="General">
                  <c:v>2.8329770565032901</c:v>
                </c:pt>
                <c:pt idx="2833" formatCode="General">
                  <c:v>2.8339769840240399</c:v>
                </c:pt>
                <c:pt idx="2834" formatCode="General">
                  <c:v>2.83497691154479</c:v>
                </c:pt>
                <c:pt idx="2835" formatCode="General">
                  <c:v>2.83597683906555</c:v>
                </c:pt>
                <c:pt idx="2836" formatCode="General">
                  <c:v>2.8369767665863002</c:v>
                </c:pt>
                <c:pt idx="2837" formatCode="General">
                  <c:v>2.8379766941070499</c:v>
                </c:pt>
                <c:pt idx="2838" formatCode="General">
                  <c:v>2.8389766216278001</c:v>
                </c:pt>
                <c:pt idx="2839" formatCode="General">
                  <c:v>2.8399765491485498</c:v>
                </c:pt>
                <c:pt idx="2840" formatCode="General">
                  <c:v>2.8409764766693102</c:v>
                </c:pt>
                <c:pt idx="2841" formatCode="General">
                  <c:v>2.8419764041900599</c:v>
                </c:pt>
                <c:pt idx="2842" formatCode="General">
                  <c:v>2.8429763317108101</c:v>
                </c:pt>
                <c:pt idx="2843" formatCode="General">
                  <c:v>2.8439762592315598</c:v>
                </c:pt>
                <c:pt idx="2844" formatCode="General">
                  <c:v>2.84497618675231</c:v>
                </c:pt>
                <c:pt idx="2845" formatCode="General">
                  <c:v>2.84597611427307</c:v>
                </c:pt>
                <c:pt idx="2846" formatCode="General">
                  <c:v>2.8469760417938201</c:v>
                </c:pt>
                <c:pt idx="2847" formatCode="General">
                  <c:v>2.8479759693145699</c:v>
                </c:pt>
                <c:pt idx="2848" formatCode="General">
                  <c:v>2.84897589683532</c:v>
                </c:pt>
                <c:pt idx="2849" formatCode="General">
                  <c:v>2.8499758243560702</c:v>
                </c:pt>
                <c:pt idx="2850" formatCode="General">
                  <c:v>2.8509757518768302</c:v>
                </c:pt>
                <c:pt idx="2851" formatCode="General">
                  <c:v>2.8519756793975799</c:v>
                </c:pt>
                <c:pt idx="2852" formatCode="General">
                  <c:v>2.8529756069183301</c:v>
                </c:pt>
                <c:pt idx="2853" formatCode="General">
                  <c:v>2.8539755344390798</c:v>
                </c:pt>
                <c:pt idx="2854" formatCode="General">
                  <c:v>2.85497546195983</c:v>
                </c:pt>
                <c:pt idx="2855" formatCode="General">
                  <c:v>2.8559753894805899</c:v>
                </c:pt>
                <c:pt idx="2856" formatCode="General">
                  <c:v>2.8569753170013401</c:v>
                </c:pt>
                <c:pt idx="2857" formatCode="General">
                  <c:v>2.8579752445220898</c:v>
                </c:pt>
                <c:pt idx="2858" formatCode="General">
                  <c:v>2.85897517204284</c:v>
                </c:pt>
                <c:pt idx="2859" formatCode="General">
                  <c:v>2.8599750995635902</c:v>
                </c:pt>
                <c:pt idx="2860" formatCode="General">
                  <c:v>2.8609750270843501</c:v>
                </c:pt>
                <c:pt idx="2861" formatCode="General">
                  <c:v>2.8619749546050999</c:v>
                </c:pt>
                <c:pt idx="2862" formatCode="General">
                  <c:v>2.8629748821258501</c:v>
                </c:pt>
                <c:pt idx="2863" formatCode="General">
                  <c:v>2.8639748096465998</c:v>
                </c:pt>
                <c:pt idx="2864" formatCode="General">
                  <c:v>2.86497473716735</c:v>
                </c:pt>
                <c:pt idx="2865" formatCode="General">
                  <c:v>2.8659746646881099</c:v>
                </c:pt>
                <c:pt idx="2866" formatCode="General">
                  <c:v>2.8669745922088601</c:v>
                </c:pt>
                <c:pt idx="2867" formatCode="General">
                  <c:v>2.8679745197296098</c:v>
                </c:pt>
                <c:pt idx="2868" formatCode="General">
                  <c:v>2.86897444725036</c:v>
                </c:pt>
                <c:pt idx="2869" formatCode="General">
                  <c:v>2.8699743747711102</c:v>
                </c:pt>
                <c:pt idx="2870" formatCode="General">
                  <c:v>2.8709743022918701</c:v>
                </c:pt>
                <c:pt idx="2871" formatCode="General">
                  <c:v>2.8719742298126198</c:v>
                </c:pt>
                <c:pt idx="2872" formatCode="General">
                  <c:v>2.87297415733337</c:v>
                </c:pt>
                <c:pt idx="2873" formatCode="General">
                  <c:v>2.8739740848541202</c:v>
                </c:pt>
                <c:pt idx="2874" formatCode="General">
                  <c:v>2.8749740123748699</c:v>
                </c:pt>
                <c:pt idx="2875" formatCode="General">
                  <c:v>2.8759739398956201</c:v>
                </c:pt>
                <c:pt idx="2876" formatCode="General">
                  <c:v>2.8769738674163801</c:v>
                </c:pt>
                <c:pt idx="2877" formatCode="General">
                  <c:v>2.8779737949371298</c:v>
                </c:pt>
                <c:pt idx="2878" formatCode="General">
                  <c:v>2.87897372245788</c:v>
                </c:pt>
                <c:pt idx="2879" formatCode="General">
                  <c:v>2.8799736499786301</c:v>
                </c:pt>
                <c:pt idx="2880" formatCode="General">
                  <c:v>2.8809735774993799</c:v>
                </c:pt>
                <c:pt idx="2881" formatCode="General">
                  <c:v>2.8819735050201398</c:v>
                </c:pt>
                <c:pt idx="2882" formatCode="General">
                  <c:v>2.88297343254089</c:v>
                </c:pt>
                <c:pt idx="2883" formatCode="General">
                  <c:v>2.8839733600616402</c:v>
                </c:pt>
                <c:pt idx="2884" formatCode="General">
                  <c:v>2.8849732875823899</c:v>
                </c:pt>
                <c:pt idx="2885" formatCode="General">
                  <c:v>2.8859732151031401</c:v>
                </c:pt>
                <c:pt idx="2886" formatCode="General">
                  <c:v>2.8869731426239</c:v>
                </c:pt>
                <c:pt idx="2887" formatCode="General">
                  <c:v>2.8879730701446502</c:v>
                </c:pt>
                <c:pt idx="2888" formatCode="General">
                  <c:v>2.8889729976653999</c:v>
                </c:pt>
                <c:pt idx="2889" formatCode="General">
                  <c:v>2.8899729251861501</c:v>
                </c:pt>
                <c:pt idx="2890" formatCode="General">
                  <c:v>2.8909728527068999</c:v>
                </c:pt>
                <c:pt idx="2891" formatCode="General">
                  <c:v>2.8919727802276598</c:v>
                </c:pt>
                <c:pt idx="2892" formatCode="General">
                  <c:v>2.89297270774841</c:v>
                </c:pt>
                <c:pt idx="2893" formatCode="General">
                  <c:v>2.8939726352691602</c:v>
                </c:pt>
                <c:pt idx="2894" formatCode="General">
                  <c:v>2.8949725627899099</c:v>
                </c:pt>
                <c:pt idx="2895" formatCode="General">
                  <c:v>2.8959724903106601</c:v>
                </c:pt>
                <c:pt idx="2896" formatCode="General">
                  <c:v>2.89697241783142</c:v>
                </c:pt>
                <c:pt idx="2897" formatCode="General">
                  <c:v>2.8979723453521702</c:v>
                </c:pt>
                <c:pt idx="2898" formatCode="General">
                  <c:v>2.8989722728729199</c:v>
                </c:pt>
                <c:pt idx="2899" formatCode="General">
                  <c:v>2.8999722003936701</c:v>
                </c:pt>
                <c:pt idx="2900" formatCode="General">
                  <c:v>2.9009721279144198</c:v>
                </c:pt>
                <c:pt idx="2901" formatCode="General">
                  <c:v>2.9019720554351802</c:v>
                </c:pt>
                <c:pt idx="2902" formatCode="General">
                  <c:v>2.90297198295593</c:v>
                </c:pt>
                <c:pt idx="2903" formatCode="General">
                  <c:v>2.9039719104766801</c:v>
                </c:pt>
                <c:pt idx="2904" formatCode="General">
                  <c:v>2.9049718379974299</c:v>
                </c:pt>
                <c:pt idx="2905" formatCode="General">
                  <c:v>2.90597176551818</c:v>
                </c:pt>
                <c:pt idx="2906" formatCode="General">
                  <c:v>2.90697169303894</c:v>
                </c:pt>
                <c:pt idx="2907" formatCode="General">
                  <c:v>2.9079716205596902</c:v>
                </c:pt>
                <c:pt idx="2908" formatCode="General">
                  <c:v>2.9089715480804399</c:v>
                </c:pt>
                <c:pt idx="2909" formatCode="General">
                  <c:v>2.9099714756011901</c:v>
                </c:pt>
                <c:pt idx="2910" formatCode="General">
                  <c:v>2.9109714031219398</c:v>
                </c:pt>
                <c:pt idx="2911" formatCode="General">
                  <c:v>2.9119713306427002</c:v>
                </c:pt>
                <c:pt idx="2912" formatCode="General">
                  <c:v>2.9129712581634499</c:v>
                </c:pt>
                <c:pt idx="2913" formatCode="General">
                  <c:v>2.9139711856842001</c:v>
                </c:pt>
                <c:pt idx="2914" formatCode="General">
                  <c:v>2.9149711132049498</c:v>
                </c:pt>
                <c:pt idx="2915" formatCode="General">
                  <c:v>2.9159710407257</c:v>
                </c:pt>
                <c:pt idx="2916" formatCode="General">
                  <c:v>2.91697096824646</c:v>
                </c:pt>
                <c:pt idx="2917" formatCode="General">
                  <c:v>2.9179708957672101</c:v>
                </c:pt>
                <c:pt idx="2918" formatCode="General">
                  <c:v>2.9189708232879599</c:v>
                </c:pt>
                <c:pt idx="2919" formatCode="General">
                  <c:v>2.91997075080871</c:v>
                </c:pt>
                <c:pt idx="2920" formatCode="General">
                  <c:v>2.9209706783294598</c:v>
                </c:pt>
                <c:pt idx="2921" formatCode="General">
                  <c:v>2.92197060585021</c:v>
                </c:pt>
                <c:pt idx="2922" formatCode="General">
                  <c:v>2.9229705333709699</c:v>
                </c:pt>
                <c:pt idx="2923" formatCode="General">
                  <c:v>2.9239704608917201</c:v>
                </c:pt>
                <c:pt idx="2924" formatCode="General">
                  <c:v>2.9249703884124698</c:v>
                </c:pt>
                <c:pt idx="2925" formatCode="General">
                  <c:v>2.92597031593322</c:v>
                </c:pt>
                <c:pt idx="2926" formatCode="General">
                  <c:v>2.9269702434539702</c:v>
                </c:pt>
                <c:pt idx="2927" formatCode="General">
                  <c:v>2.9279701709747301</c:v>
                </c:pt>
                <c:pt idx="2928" formatCode="General">
                  <c:v>2.9289700984954798</c:v>
                </c:pt>
                <c:pt idx="2929" formatCode="General">
                  <c:v>2.92997002601623</c:v>
                </c:pt>
                <c:pt idx="2930" formatCode="General">
                  <c:v>2.9309699535369802</c:v>
                </c:pt>
                <c:pt idx="2931" formatCode="General">
                  <c:v>2.9319698810577299</c:v>
                </c:pt>
                <c:pt idx="2932" formatCode="General">
                  <c:v>2.9329698085784899</c:v>
                </c:pt>
                <c:pt idx="2933" formatCode="General">
                  <c:v>2.9339697360992401</c:v>
                </c:pt>
                <c:pt idx="2934" formatCode="General">
                  <c:v>2.9349696636199898</c:v>
                </c:pt>
                <c:pt idx="2935" formatCode="General">
                  <c:v>2.93596959114074</c:v>
                </c:pt>
                <c:pt idx="2936" formatCode="General">
                  <c:v>2.9369695186614901</c:v>
                </c:pt>
                <c:pt idx="2937" formatCode="General">
                  <c:v>2.9379694461822501</c:v>
                </c:pt>
                <c:pt idx="2938" formatCode="General">
                  <c:v>2.9389693737029998</c:v>
                </c:pt>
                <c:pt idx="2939" formatCode="General">
                  <c:v>2.93996930122375</c:v>
                </c:pt>
                <c:pt idx="2940" formatCode="General">
                  <c:v>2.9409692287445002</c:v>
                </c:pt>
                <c:pt idx="2941" formatCode="General">
                  <c:v>2.9419691562652499</c:v>
                </c:pt>
                <c:pt idx="2942" formatCode="General">
                  <c:v>2.9429690837860099</c:v>
                </c:pt>
                <c:pt idx="2943" formatCode="General">
                  <c:v>2.94396901130676</c:v>
                </c:pt>
                <c:pt idx="2944" formatCode="General">
                  <c:v>2.9449689388275102</c:v>
                </c:pt>
                <c:pt idx="2945" formatCode="General">
                  <c:v>2.9459688663482599</c:v>
                </c:pt>
                <c:pt idx="2946" formatCode="General">
                  <c:v>2.9469687938690101</c:v>
                </c:pt>
                <c:pt idx="2947" formatCode="General">
                  <c:v>2.9479687213897701</c:v>
                </c:pt>
                <c:pt idx="2948" formatCode="General">
                  <c:v>2.9489686489105198</c:v>
                </c:pt>
                <c:pt idx="2949" formatCode="General">
                  <c:v>2.94996857643127</c:v>
                </c:pt>
                <c:pt idx="2950" formatCode="General">
                  <c:v>2.9509685039520201</c:v>
                </c:pt>
                <c:pt idx="2951" formatCode="General">
                  <c:v>2.9519684314727699</c:v>
                </c:pt>
                <c:pt idx="2952" formatCode="General">
                  <c:v>2.9529683589935298</c:v>
                </c:pt>
                <c:pt idx="2953" formatCode="General">
                  <c:v>2.95396828651428</c:v>
                </c:pt>
                <c:pt idx="2954" formatCode="General">
                  <c:v>2.9549682140350302</c:v>
                </c:pt>
                <c:pt idx="2955" formatCode="General">
                  <c:v>2.9559681415557799</c:v>
                </c:pt>
                <c:pt idx="2956" formatCode="General">
                  <c:v>2.9569680690765301</c:v>
                </c:pt>
                <c:pt idx="2957" formatCode="General">
                  <c:v>2.95796799659729</c:v>
                </c:pt>
                <c:pt idx="2958" formatCode="General">
                  <c:v>2.9589679241180402</c:v>
                </c:pt>
                <c:pt idx="2959" formatCode="General">
                  <c:v>2.9599678516387899</c:v>
                </c:pt>
                <c:pt idx="2960" formatCode="General">
                  <c:v>2.9609677791595401</c:v>
                </c:pt>
                <c:pt idx="2961" formatCode="General">
                  <c:v>2.9619677066802899</c:v>
                </c:pt>
                <c:pt idx="2962" formatCode="General">
                  <c:v>2.96296763420104</c:v>
                </c:pt>
                <c:pt idx="2963" formatCode="General">
                  <c:v>2.9639675617218</c:v>
                </c:pt>
                <c:pt idx="2964" formatCode="General">
                  <c:v>2.9649674892425502</c:v>
                </c:pt>
                <c:pt idx="2965" formatCode="General">
                  <c:v>2.9659674167632999</c:v>
                </c:pt>
                <c:pt idx="2966" formatCode="General">
                  <c:v>2.9669673442840501</c:v>
                </c:pt>
                <c:pt idx="2967" formatCode="General">
                  <c:v>2.9679672718047998</c:v>
                </c:pt>
                <c:pt idx="2968" formatCode="General">
                  <c:v>2.9689671993255602</c:v>
                </c:pt>
                <c:pt idx="2969" formatCode="General">
                  <c:v>2.9699671268463099</c:v>
                </c:pt>
                <c:pt idx="2970" formatCode="General">
                  <c:v>2.9709670543670601</c:v>
                </c:pt>
                <c:pt idx="2971" formatCode="General">
                  <c:v>2.9719669818878098</c:v>
                </c:pt>
                <c:pt idx="2972" formatCode="General">
                  <c:v>2.97296690940856</c:v>
                </c:pt>
                <c:pt idx="2973" formatCode="General">
                  <c:v>2.97396683692932</c:v>
                </c:pt>
                <c:pt idx="2974" formatCode="General">
                  <c:v>2.9749667644500701</c:v>
                </c:pt>
                <c:pt idx="2975" formatCode="General">
                  <c:v>2.9759666919708199</c:v>
                </c:pt>
                <c:pt idx="2976" formatCode="General">
                  <c:v>2.97696661949157</c:v>
                </c:pt>
                <c:pt idx="2977" formatCode="General">
                  <c:v>2.9779665470123202</c:v>
                </c:pt>
                <c:pt idx="2978" formatCode="General">
                  <c:v>2.9789664745330802</c:v>
                </c:pt>
                <c:pt idx="2979" formatCode="General">
                  <c:v>2.9799664020538299</c:v>
                </c:pt>
                <c:pt idx="2980" formatCode="General">
                  <c:v>2.9809663295745801</c:v>
                </c:pt>
                <c:pt idx="2981" formatCode="General">
                  <c:v>2.9819662570953298</c:v>
                </c:pt>
                <c:pt idx="2982" formatCode="General">
                  <c:v>2.98296618461608</c:v>
                </c:pt>
                <c:pt idx="2983" formatCode="General">
                  <c:v>2.9839661121368399</c:v>
                </c:pt>
                <c:pt idx="2984" formatCode="General">
                  <c:v>2.9849660396575901</c:v>
                </c:pt>
                <c:pt idx="2985" formatCode="General">
                  <c:v>2.9859659671783398</c:v>
                </c:pt>
                <c:pt idx="2986" formatCode="General">
                  <c:v>2.98696589469909</c:v>
                </c:pt>
                <c:pt idx="2987" formatCode="General">
                  <c:v>2.9879658222198402</c:v>
                </c:pt>
                <c:pt idx="2988" formatCode="General">
                  <c:v>2.9889657497406001</c:v>
                </c:pt>
                <c:pt idx="2989" formatCode="General">
                  <c:v>2.9899656772613499</c:v>
                </c:pt>
                <c:pt idx="2990" formatCode="General">
                  <c:v>2.9909656047821001</c:v>
                </c:pt>
                <c:pt idx="2991" formatCode="General">
                  <c:v>2.9919655323028498</c:v>
                </c:pt>
                <c:pt idx="2992" formatCode="General">
                  <c:v>2.9929654598236</c:v>
                </c:pt>
                <c:pt idx="2993" formatCode="General">
                  <c:v>2.9939653873443599</c:v>
                </c:pt>
                <c:pt idx="2994" formatCode="General">
                  <c:v>2.9949653148651101</c:v>
                </c:pt>
                <c:pt idx="2995" formatCode="General">
                  <c:v>2.9959652423858598</c:v>
                </c:pt>
                <c:pt idx="2996" formatCode="General">
                  <c:v>2.99696516990661</c:v>
                </c:pt>
                <c:pt idx="2997" formatCode="General">
                  <c:v>2.9979650974273602</c:v>
                </c:pt>
                <c:pt idx="2998" formatCode="General">
                  <c:v>2.9989650249481201</c:v>
                </c:pt>
                <c:pt idx="2999" formatCode="General">
                  <c:v>2.9999649524688698</c:v>
                </c:pt>
                <c:pt idx="3000" formatCode="General">
                  <c:v>3.00096487998962</c:v>
                </c:pt>
                <c:pt idx="3001" formatCode="General">
                  <c:v>3.0019648075103702</c:v>
                </c:pt>
                <c:pt idx="3002" formatCode="General">
                  <c:v>3.0029647350311199</c:v>
                </c:pt>
                <c:pt idx="3003" formatCode="General">
                  <c:v>3.0039646625518701</c:v>
                </c:pt>
                <c:pt idx="3004" formatCode="General">
                  <c:v>3.0049645900726301</c:v>
                </c:pt>
                <c:pt idx="3005" formatCode="General">
                  <c:v>3.0059645175933798</c:v>
                </c:pt>
                <c:pt idx="3006" formatCode="General">
                  <c:v>3.00696444511413</c:v>
                </c:pt>
                <c:pt idx="3007" formatCode="General">
                  <c:v>3.0079643726348801</c:v>
                </c:pt>
                <c:pt idx="3008" formatCode="General">
                  <c:v>3.0089643001556299</c:v>
                </c:pt>
                <c:pt idx="3009" formatCode="General">
                  <c:v>3.0099642276763898</c:v>
                </c:pt>
                <c:pt idx="3010" formatCode="General">
                  <c:v>3.01096415519714</c:v>
                </c:pt>
                <c:pt idx="3011" formatCode="General">
                  <c:v>3.0119640827178902</c:v>
                </c:pt>
                <c:pt idx="3012" formatCode="General">
                  <c:v>3.0129640102386399</c:v>
                </c:pt>
                <c:pt idx="3013" formatCode="General">
                  <c:v>3.0139639377593901</c:v>
                </c:pt>
                <c:pt idx="3014" formatCode="General">
                  <c:v>3.01496386528015</c:v>
                </c:pt>
                <c:pt idx="3015" formatCode="General">
                  <c:v>3.0159637928009002</c:v>
                </c:pt>
                <c:pt idx="3016" formatCode="General">
                  <c:v>3.0169637203216499</c:v>
                </c:pt>
                <c:pt idx="3017" formatCode="General">
                  <c:v>3.0179636478424001</c:v>
                </c:pt>
                <c:pt idx="3018" formatCode="General">
                  <c:v>3.0189635753631499</c:v>
                </c:pt>
                <c:pt idx="3019" formatCode="General">
                  <c:v>3.0199635028839098</c:v>
                </c:pt>
                <c:pt idx="3020" formatCode="General">
                  <c:v>3.02096343040466</c:v>
                </c:pt>
                <c:pt idx="3021" formatCode="General">
                  <c:v>3.0219633579254102</c:v>
                </c:pt>
                <c:pt idx="3022" formatCode="General">
                  <c:v>3.0229632854461599</c:v>
                </c:pt>
                <c:pt idx="3023" formatCode="General">
                  <c:v>3.0239632129669101</c:v>
                </c:pt>
                <c:pt idx="3024" formatCode="General">
                  <c:v>3.02496314048767</c:v>
                </c:pt>
                <c:pt idx="3025" formatCode="General">
                  <c:v>3.0259630680084202</c:v>
                </c:pt>
                <c:pt idx="3026" formatCode="General">
                  <c:v>3.0269629955291699</c:v>
                </c:pt>
                <c:pt idx="3027" formatCode="General">
                  <c:v>3.0279629230499201</c:v>
                </c:pt>
                <c:pt idx="3028" formatCode="General">
                  <c:v>3.0289628505706698</c:v>
                </c:pt>
                <c:pt idx="3029" formatCode="General">
                  <c:v>3.0299627780914302</c:v>
                </c:pt>
                <c:pt idx="3030" formatCode="General">
                  <c:v>3.03096270561218</c:v>
                </c:pt>
                <c:pt idx="3031" formatCode="General">
                  <c:v>3.0319626331329301</c:v>
                </c:pt>
                <c:pt idx="3032" formatCode="General">
                  <c:v>3.0329625606536799</c:v>
                </c:pt>
                <c:pt idx="3033" formatCode="General">
                  <c:v>3.03396248817443</c:v>
                </c:pt>
                <c:pt idx="3034" formatCode="General">
                  <c:v>3.03496241569519</c:v>
                </c:pt>
                <c:pt idx="3035" formatCode="General">
                  <c:v>3.0359623432159402</c:v>
                </c:pt>
                <c:pt idx="3036" formatCode="General">
                  <c:v>3.0369622707366899</c:v>
                </c:pt>
                <c:pt idx="3037" formatCode="General">
                  <c:v>3.0379621982574401</c:v>
                </c:pt>
                <c:pt idx="3038" formatCode="General">
                  <c:v>3.0389621257781898</c:v>
                </c:pt>
                <c:pt idx="3039" formatCode="General">
                  <c:v>3.0399620532989502</c:v>
                </c:pt>
                <c:pt idx="3040" formatCode="General">
                  <c:v>3.0409619808196999</c:v>
                </c:pt>
                <c:pt idx="3041" formatCode="General">
                  <c:v>3.0419619083404501</c:v>
                </c:pt>
                <c:pt idx="3042" formatCode="General">
                  <c:v>3.0429618358611998</c:v>
                </c:pt>
                <c:pt idx="3043" formatCode="General">
                  <c:v>3.04396176338195</c:v>
                </c:pt>
                <c:pt idx="3044" formatCode="General">
                  <c:v>3.04496169090271</c:v>
                </c:pt>
                <c:pt idx="3045" formatCode="General">
                  <c:v>3.0459616184234601</c:v>
                </c:pt>
                <c:pt idx="3046" formatCode="General">
                  <c:v>3.0469615459442099</c:v>
                </c:pt>
                <c:pt idx="3047" formatCode="General">
                  <c:v>3.04796147346496</c:v>
                </c:pt>
                <c:pt idx="3048" formatCode="General">
                  <c:v>3.0489614009857098</c:v>
                </c:pt>
                <c:pt idx="3049" formatCode="General">
                  <c:v>3.04996132850646</c:v>
                </c:pt>
                <c:pt idx="3050" formatCode="General">
                  <c:v>3.0509612560272199</c:v>
                </c:pt>
                <c:pt idx="3051" formatCode="General">
                  <c:v>3.0519611835479701</c:v>
                </c:pt>
                <c:pt idx="3052" formatCode="General">
                  <c:v>3.0529611110687198</c:v>
                </c:pt>
                <c:pt idx="3053" formatCode="General">
                  <c:v>3.05396103858947</c:v>
                </c:pt>
                <c:pt idx="3054" formatCode="General">
                  <c:v>3.0549609661102202</c:v>
                </c:pt>
                <c:pt idx="3055" formatCode="General">
                  <c:v>3.0559608936309801</c:v>
                </c:pt>
                <c:pt idx="3056" formatCode="General">
                  <c:v>3.0569608211517298</c:v>
                </c:pt>
                <c:pt idx="3057" formatCode="General">
                  <c:v>3.05796074867248</c:v>
                </c:pt>
                <c:pt idx="3058" formatCode="General">
                  <c:v>3.0589606761932302</c:v>
                </c:pt>
                <c:pt idx="3059" formatCode="General">
                  <c:v>3.0599606037139799</c:v>
                </c:pt>
                <c:pt idx="3060" formatCode="General">
                  <c:v>3.0609605312347399</c:v>
                </c:pt>
                <c:pt idx="3061" formatCode="General">
                  <c:v>3.0619604587554901</c:v>
                </c:pt>
                <c:pt idx="3062" formatCode="General">
                  <c:v>3.0629603862762398</c:v>
                </c:pt>
                <c:pt idx="3063" formatCode="General">
                  <c:v>3.06396031379699</c:v>
                </c:pt>
                <c:pt idx="3064" formatCode="General">
                  <c:v>3.0649602413177401</c:v>
                </c:pt>
                <c:pt idx="3065" formatCode="General">
                  <c:v>3.0659601688385001</c:v>
                </c:pt>
                <c:pt idx="3066" formatCode="General">
                  <c:v>3.0669600963592498</c:v>
                </c:pt>
                <c:pt idx="3067" formatCode="General">
                  <c:v>3.06796002388</c:v>
                </c:pt>
                <c:pt idx="3068" formatCode="General">
                  <c:v>3.0689599514007502</c:v>
                </c:pt>
                <c:pt idx="3069" formatCode="General">
                  <c:v>3.0699598789214999</c:v>
                </c:pt>
                <c:pt idx="3070" formatCode="General">
                  <c:v>3.0709598064422599</c:v>
                </c:pt>
                <c:pt idx="3071" formatCode="General">
                  <c:v>3.07195973396301</c:v>
                </c:pt>
                <c:pt idx="3072" formatCode="General">
                  <c:v>3.0729596614837602</c:v>
                </c:pt>
                <c:pt idx="3073" formatCode="General">
                  <c:v>3.0739595890045099</c:v>
                </c:pt>
                <c:pt idx="3074" formatCode="General">
                  <c:v>3.0749595165252601</c:v>
                </c:pt>
                <c:pt idx="3075" formatCode="General">
                  <c:v>3.0759594440460201</c:v>
                </c:pt>
                <c:pt idx="3076" formatCode="General">
                  <c:v>3.0769593715667698</c:v>
                </c:pt>
                <c:pt idx="3077" formatCode="General">
                  <c:v>3.07795929908752</c:v>
                </c:pt>
                <c:pt idx="3078" formatCode="General">
                  <c:v>3.0789592266082701</c:v>
                </c:pt>
                <c:pt idx="3079" formatCode="General">
                  <c:v>3.0799591541290199</c:v>
                </c:pt>
                <c:pt idx="3080" formatCode="General">
                  <c:v>3.0809590816497798</c:v>
                </c:pt>
                <c:pt idx="3081" formatCode="General">
                  <c:v>3.08195900917053</c:v>
                </c:pt>
                <c:pt idx="3082" formatCode="General">
                  <c:v>3.0829589366912802</c:v>
                </c:pt>
                <c:pt idx="3083" formatCode="General">
                  <c:v>3.0839588642120299</c:v>
                </c:pt>
                <c:pt idx="3084" formatCode="General">
                  <c:v>3.0849587917327801</c:v>
                </c:pt>
                <c:pt idx="3085" formatCode="General">
                  <c:v>3.08595871925354</c:v>
                </c:pt>
                <c:pt idx="3086" formatCode="General">
                  <c:v>3.0869586467742902</c:v>
                </c:pt>
                <c:pt idx="3087" formatCode="General">
                  <c:v>3.0879585742950399</c:v>
                </c:pt>
                <c:pt idx="3088" formatCode="General">
                  <c:v>3.0889585018157901</c:v>
                </c:pt>
                <c:pt idx="3089" formatCode="General">
                  <c:v>3.0899584293365399</c:v>
                </c:pt>
                <c:pt idx="3090" formatCode="General">
                  <c:v>3.09095835685729</c:v>
                </c:pt>
                <c:pt idx="3091" formatCode="General">
                  <c:v>3.09195828437805</c:v>
                </c:pt>
                <c:pt idx="3092" formatCode="General">
                  <c:v>3.0929582118988002</c:v>
                </c:pt>
                <c:pt idx="3093" formatCode="General">
                  <c:v>3.0939581394195499</c:v>
                </c:pt>
                <c:pt idx="3094" formatCode="General">
                  <c:v>3.0949580669403001</c:v>
                </c:pt>
                <c:pt idx="3095" formatCode="General">
                  <c:v>3.0959579944610498</c:v>
                </c:pt>
                <c:pt idx="3096" formatCode="General">
                  <c:v>3.0969579219818102</c:v>
                </c:pt>
                <c:pt idx="3097" formatCode="General">
                  <c:v>3.0979578495025599</c:v>
                </c:pt>
                <c:pt idx="3098" formatCode="General">
                  <c:v>3.0989577770233101</c:v>
                </c:pt>
                <c:pt idx="3099" formatCode="General">
                  <c:v>3.0999577045440598</c:v>
                </c:pt>
                <c:pt idx="3100" formatCode="General">
                  <c:v>3.10095763206481</c:v>
                </c:pt>
                <c:pt idx="3101" formatCode="General">
                  <c:v>3.10195755958557</c:v>
                </c:pt>
                <c:pt idx="3102" formatCode="General">
                  <c:v>3.1029574871063201</c:v>
                </c:pt>
                <c:pt idx="3103" formatCode="General">
                  <c:v>3.1039574146270699</c:v>
                </c:pt>
                <c:pt idx="3104" formatCode="General">
                  <c:v>3.10495734214782</c:v>
                </c:pt>
                <c:pt idx="3105" formatCode="General">
                  <c:v>3.1059572696685702</c:v>
                </c:pt>
                <c:pt idx="3106" formatCode="General">
                  <c:v>3.1069571971893302</c:v>
                </c:pt>
                <c:pt idx="3107" formatCode="General">
                  <c:v>3.1079571247100799</c:v>
                </c:pt>
                <c:pt idx="3108" formatCode="General">
                  <c:v>3.1089570522308301</c:v>
                </c:pt>
                <c:pt idx="3109" formatCode="General">
                  <c:v>3.1099569797515798</c:v>
                </c:pt>
                <c:pt idx="3110" formatCode="General">
                  <c:v>3.11095690727233</c:v>
                </c:pt>
                <c:pt idx="3111" formatCode="General">
                  <c:v>3.1119568347930899</c:v>
                </c:pt>
                <c:pt idx="3112" formatCode="General">
                  <c:v>3.1129567623138401</c:v>
                </c:pt>
                <c:pt idx="3113" formatCode="General">
                  <c:v>3.1139566898345898</c:v>
                </c:pt>
                <c:pt idx="3114" formatCode="General">
                  <c:v>3.11495661735534</c:v>
                </c:pt>
                <c:pt idx="3115" formatCode="General">
                  <c:v>3.1159565448760902</c:v>
                </c:pt>
                <c:pt idx="3116" formatCode="General">
                  <c:v>3.1169564723968501</c:v>
                </c:pt>
                <c:pt idx="3117" formatCode="General">
                  <c:v>3.1179563999175999</c:v>
                </c:pt>
                <c:pt idx="3118" formatCode="General">
                  <c:v>3.1189563274383501</c:v>
                </c:pt>
                <c:pt idx="3119" formatCode="General">
                  <c:v>3.1199562549590998</c:v>
                </c:pt>
                <c:pt idx="3120" formatCode="General">
                  <c:v>3.12095618247985</c:v>
                </c:pt>
                <c:pt idx="3121" formatCode="General">
                  <c:v>3.1219561100006099</c:v>
                </c:pt>
                <c:pt idx="3122" formatCode="General">
                  <c:v>3.1229560375213601</c:v>
                </c:pt>
                <c:pt idx="3123" formatCode="General">
                  <c:v>3.1239559650421098</c:v>
                </c:pt>
                <c:pt idx="3124" formatCode="General">
                  <c:v>3.12495589256286</c:v>
                </c:pt>
                <c:pt idx="3125" formatCode="General">
                  <c:v>3.1259558200836102</c:v>
                </c:pt>
                <c:pt idx="3126" formatCode="General">
                  <c:v>3.1269557476043701</c:v>
                </c:pt>
                <c:pt idx="3127" formatCode="General">
                  <c:v>3.1279556751251198</c:v>
                </c:pt>
                <c:pt idx="3128" formatCode="General">
                  <c:v>3.12895560264587</c:v>
                </c:pt>
                <c:pt idx="3129" formatCode="General">
                  <c:v>3.1299555301666202</c:v>
                </c:pt>
                <c:pt idx="3130" formatCode="General">
                  <c:v>3.1309554576873699</c:v>
                </c:pt>
                <c:pt idx="3131" formatCode="General">
                  <c:v>3.1319553852081201</c:v>
                </c:pt>
                <c:pt idx="3132" formatCode="General">
                  <c:v>3.1329553127288801</c:v>
                </c:pt>
                <c:pt idx="3133" formatCode="General">
                  <c:v>3.1339552402496298</c:v>
                </c:pt>
                <c:pt idx="3134" formatCode="General">
                  <c:v>3.13495516777038</c:v>
                </c:pt>
                <c:pt idx="3135" formatCode="General">
                  <c:v>3.1359550952911301</c:v>
                </c:pt>
                <c:pt idx="3136" formatCode="General">
                  <c:v>3.1369550228118799</c:v>
                </c:pt>
                <c:pt idx="3137" formatCode="General">
                  <c:v>3.1379549503326398</c:v>
                </c:pt>
                <c:pt idx="3138" formatCode="General">
                  <c:v>3.13895487785339</c:v>
                </c:pt>
                <c:pt idx="3139" formatCode="General">
                  <c:v>3.1399548053741402</c:v>
                </c:pt>
                <c:pt idx="3140" formatCode="General">
                  <c:v>3.1409547328948899</c:v>
                </c:pt>
                <c:pt idx="3141" formatCode="General">
                  <c:v>3.1419546604156401</c:v>
                </c:pt>
                <c:pt idx="3142" formatCode="General">
                  <c:v>3.1429545879364</c:v>
                </c:pt>
                <c:pt idx="3143" formatCode="General">
                  <c:v>3.1439545154571502</c:v>
                </c:pt>
                <c:pt idx="3144" formatCode="General">
                  <c:v>3.1449544429778999</c:v>
                </c:pt>
                <c:pt idx="3145" formatCode="General">
                  <c:v>3.1459543704986501</c:v>
                </c:pt>
                <c:pt idx="3146" formatCode="General">
                  <c:v>3.1469542980193999</c:v>
                </c:pt>
                <c:pt idx="3147" formatCode="General">
                  <c:v>3.1479542255401598</c:v>
                </c:pt>
                <c:pt idx="3148" formatCode="General">
                  <c:v>3.14895415306091</c:v>
                </c:pt>
                <c:pt idx="3149" formatCode="General">
                  <c:v>3.1499540805816602</c:v>
                </c:pt>
                <c:pt idx="3150" formatCode="General">
                  <c:v>3.1509540081024099</c:v>
                </c:pt>
                <c:pt idx="3151" formatCode="General">
                  <c:v>3.1519539356231601</c:v>
                </c:pt>
                <c:pt idx="3152" formatCode="General">
                  <c:v>3.15295386314392</c:v>
                </c:pt>
                <c:pt idx="3153" formatCode="General">
                  <c:v>3.1539537906646702</c:v>
                </c:pt>
                <c:pt idx="3154" formatCode="General">
                  <c:v>3.1549537181854199</c:v>
                </c:pt>
                <c:pt idx="3155" formatCode="General">
                  <c:v>3.1559536457061701</c:v>
                </c:pt>
                <c:pt idx="3156" formatCode="General">
                  <c:v>3.1569535732269198</c:v>
                </c:pt>
                <c:pt idx="3157" formatCode="General">
                  <c:v>3.1579535007476802</c:v>
                </c:pt>
                <c:pt idx="3158" formatCode="General">
                  <c:v>3.15895342826843</c:v>
                </c:pt>
                <c:pt idx="3159" formatCode="General">
                  <c:v>3.1599533557891801</c:v>
                </c:pt>
                <c:pt idx="3160" formatCode="General">
                  <c:v>3.1609532833099299</c:v>
                </c:pt>
                <c:pt idx="3161" formatCode="General">
                  <c:v>3.16195321083068</c:v>
                </c:pt>
                <c:pt idx="3162" formatCode="General">
                  <c:v>3.16295313835144</c:v>
                </c:pt>
                <c:pt idx="3163" formatCode="General">
                  <c:v>3.1639530658721902</c:v>
                </c:pt>
                <c:pt idx="3164" formatCode="General">
                  <c:v>3.1649529933929399</c:v>
                </c:pt>
                <c:pt idx="3165" formatCode="General">
                  <c:v>3.1659529209136901</c:v>
                </c:pt>
                <c:pt idx="3166" formatCode="General">
                  <c:v>3.1669528484344398</c:v>
                </c:pt>
                <c:pt idx="3167" formatCode="General">
                  <c:v>3.1679527759552002</c:v>
                </c:pt>
                <c:pt idx="3168" formatCode="General">
                  <c:v>3.1689527034759499</c:v>
                </c:pt>
                <c:pt idx="3169" formatCode="General">
                  <c:v>3.1699526309967001</c:v>
                </c:pt>
                <c:pt idx="3170" formatCode="General">
                  <c:v>3.1709525585174498</c:v>
                </c:pt>
                <c:pt idx="3171" formatCode="General">
                  <c:v>3.1719524860382</c:v>
                </c:pt>
                <c:pt idx="3172" formatCode="General">
                  <c:v>3.17295241355896</c:v>
                </c:pt>
                <c:pt idx="3173" formatCode="General">
                  <c:v>3.1739523410797101</c:v>
                </c:pt>
                <c:pt idx="3174" formatCode="General">
                  <c:v>3.1749522686004599</c:v>
                </c:pt>
                <c:pt idx="3175" formatCode="General">
                  <c:v>3.17595219612121</c:v>
                </c:pt>
                <c:pt idx="3176" formatCode="General">
                  <c:v>3.1769521236419598</c:v>
                </c:pt>
                <c:pt idx="3177" formatCode="General">
                  <c:v>3.17795205116271</c:v>
                </c:pt>
                <c:pt idx="3178" formatCode="General">
                  <c:v>3.1789519786834699</c:v>
                </c:pt>
                <c:pt idx="3179" formatCode="General">
                  <c:v>3.1799519062042201</c:v>
                </c:pt>
                <c:pt idx="3180" formatCode="General">
                  <c:v>3.1809518337249698</c:v>
                </c:pt>
                <c:pt idx="3181" formatCode="General">
                  <c:v>3.18195176124572</c:v>
                </c:pt>
                <c:pt idx="3182" formatCode="General">
                  <c:v>3.1829516887664702</c:v>
                </c:pt>
                <c:pt idx="3183" formatCode="General">
                  <c:v>3.1839516162872301</c:v>
                </c:pt>
                <c:pt idx="3184" formatCode="General">
                  <c:v>3.1849515438079798</c:v>
                </c:pt>
                <c:pt idx="3185" formatCode="General">
                  <c:v>3.18595147132873</c:v>
                </c:pt>
                <c:pt idx="3186" formatCode="General">
                  <c:v>3.1869513988494802</c:v>
                </c:pt>
                <c:pt idx="3187" formatCode="General">
                  <c:v>3.1879513263702299</c:v>
                </c:pt>
                <c:pt idx="3188" formatCode="General">
                  <c:v>3.1889512538909899</c:v>
                </c:pt>
                <c:pt idx="3189" formatCode="General">
                  <c:v>3.1899511814117401</c:v>
                </c:pt>
                <c:pt idx="3190" formatCode="General">
                  <c:v>3.1909511089324898</c:v>
                </c:pt>
                <c:pt idx="3191" formatCode="General">
                  <c:v>3.19195103645324</c:v>
                </c:pt>
                <c:pt idx="3192" formatCode="General">
                  <c:v>3.1929509639739901</c:v>
                </c:pt>
                <c:pt idx="3193" formatCode="General">
                  <c:v>3.1939508914947501</c:v>
                </c:pt>
                <c:pt idx="3194" formatCode="General">
                  <c:v>3.1949508190154998</c:v>
                </c:pt>
                <c:pt idx="3195" formatCode="General">
                  <c:v>3.19595074653625</c:v>
                </c:pt>
                <c:pt idx="3196" formatCode="General">
                  <c:v>3.1969506740570002</c:v>
                </c:pt>
                <c:pt idx="3197" formatCode="General">
                  <c:v>3.1979506015777499</c:v>
                </c:pt>
                <c:pt idx="3198" formatCode="General">
                  <c:v>3.1989505290985099</c:v>
                </c:pt>
                <c:pt idx="3199" formatCode="General">
                  <c:v>3.19995045661926</c:v>
                </c:pt>
                <c:pt idx="3200" formatCode="General">
                  <c:v>3.2009503841400102</c:v>
                </c:pt>
                <c:pt idx="3201" formatCode="General">
                  <c:v>3.2019503116607599</c:v>
                </c:pt>
                <c:pt idx="3202" formatCode="General">
                  <c:v>3.2029502391815101</c:v>
                </c:pt>
                <c:pt idx="3203" formatCode="General">
                  <c:v>3.2039501667022701</c:v>
                </c:pt>
                <c:pt idx="3204" formatCode="General">
                  <c:v>3.2049500942230198</c:v>
                </c:pt>
                <c:pt idx="3205" formatCode="General">
                  <c:v>3.20595002174377</c:v>
                </c:pt>
                <c:pt idx="3206" formatCode="General">
                  <c:v>3.2069499492645201</c:v>
                </c:pt>
                <c:pt idx="3207" formatCode="General">
                  <c:v>3.2079498767852699</c:v>
                </c:pt>
                <c:pt idx="3208" formatCode="General">
                  <c:v>3.2089498043060298</c:v>
                </c:pt>
                <c:pt idx="3209" formatCode="General">
                  <c:v>3.20994973182678</c:v>
                </c:pt>
                <c:pt idx="3210" formatCode="General">
                  <c:v>3.2109496593475302</c:v>
                </c:pt>
                <c:pt idx="3211" formatCode="General">
                  <c:v>3.2119495868682799</c:v>
                </c:pt>
                <c:pt idx="3212" formatCode="General">
                  <c:v>3.2129495143890301</c:v>
                </c:pt>
                <c:pt idx="3213" formatCode="General">
                  <c:v>3.21394944190979</c:v>
                </c:pt>
                <c:pt idx="3214" formatCode="General">
                  <c:v>3.2149493694305402</c:v>
                </c:pt>
                <c:pt idx="3215" formatCode="General">
                  <c:v>3.2159492969512899</c:v>
                </c:pt>
                <c:pt idx="3216" formatCode="General">
                  <c:v>3.2169492244720401</c:v>
                </c:pt>
                <c:pt idx="3217" formatCode="General">
                  <c:v>3.2179491519927899</c:v>
                </c:pt>
                <c:pt idx="3218" formatCode="General">
                  <c:v>3.21894907951354</c:v>
                </c:pt>
                <c:pt idx="3219" formatCode="General">
                  <c:v>3.2199490070343</c:v>
                </c:pt>
                <c:pt idx="3220" formatCode="General">
                  <c:v>3.2209489345550502</c:v>
                </c:pt>
                <c:pt idx="3221" formatCode="General">
                  <c:v>3.2219488620757999</c:v>
                </c:pt>
                <c:pt idx="3222" formatCode="General">
                  <c:v>3.2229487895965501</c:v>
                </c:pt>
                <c:pt idx="3223" formatCode="General">
                  <c:v>3.2239487171172998</c:v>
                </c:pt>
                <c:pt idx="3224" formatCode="General">
                  <c:v>3.2249486446380602</c:v>
                </c:pt>
                <c:pt idx="3225" formatCode="General">
                  <c:v>3.2259485721588099</c:v>
                </c:pt>
                <c:pt idx="3226" formatCode="General">
                  <c:v>3.2269484996795601</c:v>
                </c:pt>
                <c:pt idx="3227" formatCode="General">
                  <c:v>3.2279484272003098</c:v>
                </c:pt>
                <c:pt idx="3228" formatCode="General">
                  <c:v>3.22894835472106</c:v>
                </c:pt>
                <c:pt idx="3229" formatCode="General">
                  <c:v>3.22994828224182</c:v>
                </c:pt>
                <c:pt idx="3230" formatCode="General">
                  <c:v>3.2309482097625701</c:v>
                </c:pt>
                <c:pt idx="3231" formatCode="General">
                  <c:v>3.2319481372833199</c:v>
                </c:pt>
                <c:pt idx="3232" formatCode="General">
                  <c:v>3.23294806480407</c:v>
                </c:pt>
                <c:pt idx="3233" formatCode="General">
                  <c:v>3.2339479923248202</c:v>
                </c:pt>
                <c:pt idx="3234" formatCode="General">
                  <c:v>3.2349479198455802</c:v>
                </c:pt>
                <c:pt idx="3235" formatCode="General">
                  <c:v>3.2359478473663299</c:v>
                </c:pt>
                <c:pt idx="3236" formatCode="General">
                  <c:v>3.2369477748870801</c:v>
                </c:pt>
                <c:pt idx="3237" formatCode="General">
                  <c:v>3.2379477024078298</c:v>
                </c:pt>
                <c:pt idx="3238" formatCode="General">
                  <c:v>3.23894762992858</c:v>
                </c:pt>
                <c:pt idx="3239" formatCode="General">
                  <c:v>3.2399475574493399</c:v>
                </c:pt>
                <c:pt idx="3240" formatCode="General">
                  <c:v>3.2409474849700901</c:v>
                </c:pt>
                <c:pt idx="3241" formatCode="General">
                  <c:v>3.2419474124908398</c:v>
                </c:pt>
                <c:pt idx="3242" formatCode="General">
                  <c:v>3.24294734001159</c:v>
                </c:pt>
                <c:pt idx="3243" formatCode="General">
                  <c:v>3.2439472675323402</c:v>
                </c:pt>
                <c:pt idx="3244" formatCode="General">
                  <c:v>3.2449471950531001</c:v>
                </c:pt>
                <c:pt idx="3245" formatCode="General">
                  <c:v>3.2459471225738499</c:v>
                </c:pt>
                <c:pt idx="3246" formatCode="General">
                  <c:v>3.2469470500946001</c:v>
                </c:pt>
                <c:pt idx="3247" formatCode="General">
                  <c:v>3.2479469776153498</c:v>
                </c:pt>
                <c:pt idx="3248" formatCode="General">
                  <c:v>3.2489469051361</c:v>
                </c:pt>
                <c:pt idx="3249" formatCode="General">
                  <c:v>3.2499468326568599</c:v>
                </c:pt>
                <c:pt idx="3250" formatCode="General">
                  <c:v>3.2509467601776101</c:v>
                </c:pt>
                <c:pt idx="3251" formatCode="General">
                  <c:v>3.2519466876983598</c:v>
                </c:pt>
                <c:pt idx="3252" formatCode="General">
                  <c:v>3.25294661521911</c:v>
                </c:pt>
                <c:pt idx="3253" formatCode="General">
                  <c:v>3.2539465427398602</c:v>
                </c:pt>
                <c:pt idx="3254" formatCode="General">
                  <c:v>3.2549464702606201</c:v>
                </c:pt>
                <c:pt idx="3255" formatCode="General">
                  <c:v>3.2559463977813698</c:v>
                </c:pt>
                <c:pt idx="3256" formatCode="General">
                  <c:v>3.25694632530212</c:v>
                </c:pt>
                <c:pt idx="3257" formatCode="General">
                  <c:v>3.2579462528228702</c:v>
                </c:pt>
                <c:pt idx="3258" formatCode="General">
                  <c:v>3.2589461803436199</c:v>
                </c:pt>
                <c:pt idx="3259" formatCode="General">
                  <c:v>3.2599461078643701</c:v>
                </c:pt>
                <c:pt idx="3260" formatCode="General">
                  <c:v>3.2609460353851301</c:v>
                </c:pt>
                <c:pt idx="3261" formatCode="General">
                  <c:v>3.2619459629058798</c:v>
                </c:pt>
                <c:pt idx="3262" formatCode="General">
                  <c:v>3.26294589042663</c:v>
                </c:pt>
                <c:pt idx="3263" formatCode="General">
                  <c:v>3.2639458179473801</c:v>
                </c:pt>
                <c:pt idx="3264" formatCode="General">
                  <c:v>3.2649457454681299</c:v>
                </c:pt>
                <c:pt idx="3265" formatCode="General">
                  <c:v>3.2659456729888898</c:v>
                </c:pt>
                <c:pt idx="3266" formatCode="General">
                  <c:v>3.26694560050964</c:v>
                </c:pt>
                <c:pt idx="3267" formatCode="General">
                  <c:v>3.2679455280303902</c:v>
                </c:pt>
                <c:pt idx="3268" formatCode="General">
                  <c:v>3.2689454555511399</c:v>
                </c:pt>
                <c:pt idx="3269" formatCode="General">
                  <c:v>3.2699453830718901</c:v>
                </c:pt>
                <c:pt idx="3270" formatCode="General">
                  <c:v>3.27094531059265</c:v>
                </c:pt>
                <c:pt idx="3271" formatCode="General">
                  <c:v>3.2719452381134002</c:v>
                </c:pt>
                <c:pt idx="3272" formatCode="General">
                  <c:v>3.2729451656341499</c:v>
                </c:pt>
                <c:pt idx="3273" formatCode="General">
                  <c:v>3.2739450931549001</c:v>
                </c:pt>
                <c:pt idx="3274" formatCode="General">
                  <c:v>3.2749450206756499</c:v>
                </c:pt>
                <c:pt idx="3275" formatCode="General">
                  <c:v>3.2759449481964098</c:v>
                </c:pt>
                <c:pt idx="3276" formatCode="General">
                  <c:v>3.27694487571716</c:v>
                </c:pt>
                <c:pt idx="3277" formatCode="General">
                  <c:v>3.2779448032379102</c:v>
                </c:pt>
                <c:pt idx="3278" formatCode="General">
                  <c:v>3.2789447307586599</c:v>
                </c:pt>
                <c:pt idx="3279" formatCode="General">
                  <c:v>3.2799446582794101</c:v>
                </c:pt>
                <c:pt idx="3280" formatCode="General">
                  <c:v>3.28094458580017</c:v>
                </c:pt>
                <c:pt idx="3281" formatCode="General">
                  <c:v>3.2819445133209202</c:v>
                </c:pt>
                <c:pt idx="3282" formatCode="General">
                  <c:v>3.2829444408416699</c:v>
                </c:pt>
                <c:pt idx="3283" formatCode="General">
                  <c:v>3.2839443683624201</c:v>
                </c:pt>
                <c:pt idx="3284" formatCode="General">
                  <c:v>3.2849442958831698</c:v>
                </c:pt>
                <c:pt idx="3285" formatCode="General">
                  <c:v>3.2859442234039302</c:v>
                </c:pt>
                <c:pt idx="3286" formatCode="General">
                  <c:v>3.28694415092468</c:v>
                </c:pt>
                <c:pt idx="3287" formatCode="General">
                  <c:v>3.2879440784454301</c:v>
                </c:pt>
                <c:pt idx="3288" formatCode="General">
                  <c:v>3.2889440059661799</c:v>
                </c:pt>
                <c:pt idx="3289" formatCode="General">
                  <c:v>3.28994393348693</c:v>
                </c:pt>
                <c:pt idx="3290" formatCode="General">
                  <c:v>3.29094386100769</c:v>
                </c:pt>
                <c:pt idx="3291" formatCode="General">
                  <c:v>3.2919437885284402</c:v>
                </c:pt>
                <c:pt idx="3292" formatCode="General">
                  <c:v>3.2929437160491899</c:v>
                </c:pt>
                <c:pt idx="3293" formatCode="General">
                  <c:v>3.2939436435699401</c:v>
                </c:pt>
                <c:pt idx="3294" formatCode="General">
                  <c:v>3.2949435710906898</c:v>
                </c:pt>
                <c:pt idx="3295" formatCode="General">
                  <c:v>3.2959434986114502</c:v>
                </c:pt>
                <c:pt idx="3296" formatCode="General">
                  <c:v>3.2969434261321999</c:v>
                </c:pt>
                <c:pt idx="3297" formatCode="General">
                  <c:v>3.2979433536529501</c:v>
                </c:pt>
                <c:pt idx="3298" formatCode="General">
                  <c:v>3.2989432811736998</c:v>
                </c:pt>
                <c:pt idx="3299" formatCode="General">
                  <c:v>3.29994320869445</c:v>
                </c:pt>
                <c:pt idx="3300" formatCode="General">
                  <c:v>3.30094313621521</c:v>
                </c:pt>
                <c:pt idx="3301" formatCode="General">
                  <c:v>3.3019430637359601</c:v>
                </c:pt>
                <c:pt idx="3302" formatCode="General">
                  <c:v>3.3029429912567099</c:v>
                </c:pt>
                <c:pt idx="3303" formatCode="General">
                  <c:v>3.30394291877746</c:v>
                </c:pt>
                <c:pt idx="3304" formatCode="General">
                  <c:v>3.3049428462982098</c:v>
                </c:pt>
                <c:pt idx="3305" formatCode="General">
                  <c:v>3.30594277381896</c:v>
                </c:pt>
                <c:pt idx="3306" formatCode="General">
                  <c:v>3.3069427013397199</c:v>
                </c:pt>
                <c:pt idx="3307" formatCode="General">
                  <c:v>3.3079426288604701</c:v>
                </c:pt>
                <c:pt idx="3308" formatCode="General">
                  <c:v>3.3089425563812198</c:v>
                </c:pt>
                <c:pt idx="3309" formatCode="General">
                  <c:v>3.30994248390197</c:v>
                </c:pt>
                <c:pt idx="3310" formatCode="General">
                  <c:v>3.3109424114227202</c:v>
                </c:pt>
                <c:pt idx="3311" formatCode="General">
                  <c:v>3.3119423389434801</c:v>
                </c:pt>
                <c:pt idx="3312" formatCode="General">
                  <c:v>3.3129422664642298</c:v>
                </c:pt>
                <c:pt idx="3313" formatCode="General">
                  <c:v>3.31394219398498</c:v>
                </c:pt>
                <c:pt idx="3314" formatCode="General">
                  <c:v>3.3149421215057302</c:v>
                </c:pt>
                <c:pt idx="3315" formatCode="General">
                  <c:v>3.3159420490264799</c:v>
                </c:pt>
                <c:pt idx="3316" formatCode="General">
                  <c:v>3.3169419765472399</c:v>
                </c:pt>
                <c:pt idx="3317" formatCode="General">
                  <c:v>3.3179419040679901</c:v>
                </c:pt>
                <c:pt idx="3318" formatCode="General">
                  <c:v>3.3189418315887398</c:v>
                </c:pt>
                <c:pt idx="3319" formatCode="General">
                  <c:v>3.31994175910949</c:v>
                </c:pt>
                <c:pt idx="3320" formatCode="General">
                  <c:v>3.3209416866302401</c:v>
                </c:pt>
                <c:pt idx="3321" formatCode="General">
                  <c:v>3.3219416141510001</c:v>
                </c:pt>
                <c:pt idx="3322" formatCode="General">
                  <c:v>3.3229415416717498</c:v>
                </c:pt>
                <c:pt idx="3323" formatCode="General">
                  <c:v>3.3239414691925</c:v>
                </c:pt>
                <c:pt idx="3324" formatCode="General">
                  <c:v>3.3249413967132502</c:v>
                </c:pt>
                <c:pt idx="3325" formatCode="General">
                  <c:v>3.3259413242339999</c:v>
                </c:pt>
                <c:pt idx="3326" formatCode="General">
                  <c:v>3.3269412517547599</c:v>
                </c:pt>
                <c:pt idx="3327" formatCode="General">
                  <c:v>3.32794117927551</c:v>
                </c:pt>
                <c:pt idx="3328" formatCode="General">
                  <c:v>3.3289411067962602</c:v>
                </c:pt>
                <c:pt idx="3329" formatCode="General">
                  <c:v>3.3299410343170099</c:v>
                </c:pt>
                <c:pt idx="3330" formatCode="General">
                  <c:v>3.3309409618377601</c:v>
                </c:pt>
                <c:pt idx="3331" formatCode="General">
                  <c:v>3.3319408893585201</c:v>
                </c:pt>
                <c:pt idx="3332" formatCode="General">
                  <c:v>3.3329408168792698</c:v>
                </c:pt>
                <c:pt idx="3333" formatCode="General">
                  <c:v>3.33394074440002</c:v>
                </c:pt>
                <c:pt idx="3334" formatCode="General">
                  <c:v>3.3349406719207701</c:v>
                </c:pt>
                <c:pt idx="3335" formatCode="General">
                  <c:v>3.3359405994415199</c:v>
                </c:pt>
                <c:pt idx="3336" formatCode="General">
                  <c:v>3.3369405269622798</c:v>
                </c:pt>
                <c:pt idx="3337" formatCode="General">
                  <c:v>3.33794045448303</c:v>
                </c:pt>
                <c:pt idx="3338" formatCode="General">
                  <c:v>3.3389403820037802</c:v>
                </c:pt>
                <c:pt idx="3339" formatCode="General">
                  <c:v>3.3399403095245299</c:v>
                </c:pt>
                <c:pt idx="3340" formatCode="General">
                  <c:v>3.3409402370452801</c:v>
                </c:pt>
                <c:pt idx="3341" formatCode="General">
                  <c:v>3.34194016456604</c:v>
                </c:pt>
                <c:pt idx="3342" formatCode="General">
                  <c:v>3.3429400920867902</c:v>
                </c:pt>
                <c:pt idx="3343" formatCode="General">
                  <c:v>3.3439400196075399</c:v>
                </c:pt>
                <c:pt idx="3344" formatCode="General">
                  <c:v>3.3449399471282901</c:v>
                </c:pt>
                <c:pt idx="3345" formatCode="General">
                  <c:v>3.3459398746490399</c:v>
                </c:pt>
                <c:pt idx="3346" formatCode="General">
                  <c:v>3.34693980216979</c:v>
                </c:pt>
                <c:pt idx="3347" formatCode="General">
                  <c:v>3.34793972969055</c:v>
                </c:pt>
                <c:pt idx="3348" formatCode="General">
                  <c:v>3.3489396572113002</c:v>
                </c:pt>
                <c:pt idx="3349" formatCode="General">
                  <c:v>3.3499395847320499</c:v>
                </c:pt>
                <c:pt idx="3350" formatCode="General">
                  <c:v>3.3509395122528001</c:v>
                </c:pt>
                <c:pt idx="3351" formatCode="General">
                  <c:v>3.3519394397735498</c:v>
                </c:pt>
                <c:pt idx="3352" formatCode="General">
                  <c:v>3.3529393672943102</c:v>
                </c:pt>
                <c:pt idx="3353" formatCode="General">
                  <c:v>3.3539392948150599</c:v>
                </c:pt>
                <c:pt idx="3354" formatCode="General">
                  <c:v>3.3549392223358101</c:v>
                </c:pt>
                <c:pt idx="3355" formatCode="General">
                  <c:v>3.3559391498565598</c:v>
                </c:pt>
                <c:pt idx="3356" formatCode="General">
                  <c:v>3.35693907737731</c:v>
                </c:pt>
                <c:pt idx="3357" formatCode="General">
                  <c:v>3.35793900489807</c:v>
                </c:pt>
                <c:pt idx="3358" formatCode="General">
                  <c:v>3.3589389324188201</c:v>
                </c:pt>
                <c:pt idx="3359" formatCode="General">
                  <c:v>3.3599388599395699</c:v>
                </c:pt>
                <c:pt idx="3360" formatCode="General">
                  <c:v>3.36093878746032</c:v>
                </c:pt>
                <c:pt idx="3361" formatCode="General">
                  <c:v>3.3619387149810702</c:v>
                </c:pt>
                <c:pt idx="3362" formatCode="General">
                  <c:v>3.3629386425018302</c:v>
                </c:pt>
                <c:pt idx="3363" formatCode="General">
                  <c:v>3.3639385700225799</c:v>
                </c:pt>
                <c:pt idx="3364" formatCode="General">
                  <c:v>3.3649384975433301</c:v>
                </c:pt>
                <c:pt idx="3365" formatCode="General">
                  <c:v>3.3659384250640798</c:v>
                </c:pt>
                <c:pt idx="3366" formatCode="General">
                  <c:v>3.36693835258483</c:v>
                </c:pt>
                <c:pt idx="3367" formatCode="General">
                  <c:v>3.3679382801055899</c:v>
                </c:pt>
                <c:pt idx="3368" formatCode="General">
                  <c:v>3.3689382076263401</c:v>
                </c:pt>
                <c:pt idx="3369" formatCode="General">
                  <c:v>3.3699381351470898</c:v>
                </c:pt>
                <c:pt idx="3370" formatCode="General">
                  <c:v>3.37093806266784</c:v>
                </c:pt>
                <c:pt idx="3371" formatCode="General">
                  <c:v>3.3719379901885902</c:v>
                </c:pt>
                <c:pt idx="3372" formatCode="General">
                  <c:v>3.3729379177093501</c:v>
                </c:pt>
                <c:pt idx="3373" formatCode="General">
                  <c:v>3.3739378452300999</c:v>
                </c:pt>
                <c:pt idx="3374" formatCode="General">
                  <c:v>3.3749377727508501</c:v>
                </c:pt>
                <c:pt idx="3375" formatCode="General">
                  <c:v>3.3759377002715998</c:v>
                </c:pt>
                <c:pt idx="3376" formatCode="General">
                  <c:v>3.37693762779235</c:v>
                </c:pt>
                <c:pt idx="3377" formatCode="General">
                  <c:v>3.3779375553131099</c:v>
                </c:pt>
                <c:pt idx="3378" formatCode="General">
                  <c:v>3.3789374828338601</c:v>
                </c:pt>
                <c:pt idx="3379" formatCode="General">
                  <c:v>3.3799374103546098</c:v>
                </c:pt>
                <c:pt idx="3380" formatCode="General">
                  <c:v>3.38093733787536</c:v>
                </c:pt>
                <c:pt idx="3381" formatCode="General">
                  <c:v>3.3819372653961102</c:v>
                </c:pt>
                <c:pt idx="3382" formatCode="General">
                  <c:v>3.3829371929168701</c:v>
                </c:pt>
                <c:pt idx="3383" formatCode="General">
                  <c:v>3.3839371204376198</c:v>
                </c:pt>
                <c:pt idx="3384" formatCode="General">
                  <c:v>3.38493704795837</c:v>
                </c:pt>
                <c:pt idx="3385" formatCode="General">
                  <c:v>3.3859369754791202</c:v>
                </c:pt>
                <c:pt idx="3386" formatCode="General">
                  <c:v>3.3869369029998699</c:v>
                </c:pt>
                <c:pt idx="3387" formatCode="General">
                  <c:v>3.3879368305206201</c:v>
                </c:pt>
                <c:pt idx="3388" formatCode="General">
                  <c:v>3.3889367580413801</c:v>
                </c:pt>
                <c:pt idx="3389" formatCode="General">
                  <c:v>3.3899366855621298</c:v>
                </c:pt>
                <c:pt idx="3390" formatCode="General">
                  <c:v>3.39093661308288</c:v>
                </c:pt>
                <c:pt idx="3391" formatCode="General">
                  <c:v>3.3919365406036301</c:v>
                </c:pt>
                <c:pt idx="3392" formatCode="General">
                  <c:v>3.3929364681243799</c:v>
                </c:pt>
                <c:pt idx="3393" formatCode="General">
                  <c:v>3.3939363956451398</c:v>
                </c:pt>
                <c:pt idx="3394" formatCode="General">
                  <c:v>3.39493632316589</c:v>
                </c:pt>
                <c:pt idx="3395" formatCode="General">
                  <c:v>3.3959362506866402</c:v>
                </c:pt>
                <c:pt idx="3396" formatCode="General">
                  <c:v>3.3969361782073899</c:v>
                </c:pt>
                <c:pt idx="3397" formatCode="General">
                  <c:v>3.3979361057281401</c:v>
                </c:pt>
                <c:pt idx="3398" formatCode="General">
                  <c:v>3.3989360332489</c:v>
                </c:pt>
                <c:pt idx="3399" formatCode="General">
                  <c:v>3.3999359607696502</c:v>
                </c:pt>
                <c:pt idx="3400" formatCode="General">
                  <c:v>3.4009358882903999</c:v>
                </c:pt>
                <c:pt idx="3401" formatCode="General">
                  <c:v>3.4019358158111501</c:v>
                </c:pt>
                <c:pt idx="3402" formatCode="General">
                  <c:v>3.4029357433318999</c:v>
                </c:pt>
                <c:pt idx="3403" formatCode="General">
                  <c:v>3.4039356708526598</c:v>
                </c:pt>
                <c:pt idx="3404" formatCode="General">
                  <c:v>3.40493559837341</c:v>
                </c:pt>
                <c:pt idx="3405" formatCode="General">
                  <c:v>3.4059355258941602</c:v>
                </c:pt>
                <c:pt idx="3406" formatCode="General">
                  <c:v>3.4069354534149099</c:v>
                </c:pt>
                <c:pt idx="3407" formatCode="General">
                  <c:v>3.4079353809356601</c:v>
                </c:pt>
                <c:pt idx="3408" formatCode="General">
                  <c:v>3.40893530845642</c:v>
                </c:pt>
                <c:pt idx="3409" formatCode="General">
                  <c:v>3.4099352359771702</c:v>
                </c:pt>
                <c:pt idx="3410" formatCode="General">
                  <c:v>3.4109351634979199</c:v>
                </c:pt>
                <c:pt idx="3411" formatCode="General">
                  <c:v>3.4119350910186701</c:v>
                </c:pt>
                <c:pt idx="3412" formatCode="General">
                  <c:v>3.4129350185394198</c:v>
                </c:pt>
                <c:pt idx="3413" formatCode="General">
                  <c:v>3.4139349460601802</c:v>
                </c:pt>
                <c:pt idx="3414" formatCode="General">
                  <c:v>3.41493487358093</c:v>
                </c:pt>
                <c:pt idx="3415" formatCode="General">
                  <c:v>3.4159348011016801</c:v>
                </c:pt>
                <c:pt idx="3416" formatCode="General">
                  <c:v>3.4169347286224299</c:v>
                </c:pt>
                <c:pt idx="3417" formatCode="General">
                  <c:v>3.41793465614318</c:v>
                </c:pt>
                <c:pt idx="3418" formatCode="General">
                  <c:v>3.41893458366394</c:v>
                </c:pt>
                <c:pt idx="3419" formatCode="General">
                  <c:v>3.4199345111846902</c:v>
                </c:pt>
                <c:pt idx="3420" formatCode="General">
                  <c:v>3.4209344387054399</c:v>
                </c:pt>
                <c:pt idx="3421" formatCode="General">
                  <c:v>3.4219343662261901</c:v>
                </c:pt>
                <c:pt idx="3422" formatCode="General">
                  <c:v>3.4229342937469398</c:v>
                </c:pt>
                <c:pt idx="3423" formatCode="General">
                  <c:v>3.4239342212677002</c:v>
                </c:pt>
                <c:pt idx="3424" formatCode="General">
                  <c:v>3.4249341487884499</c:v>
                </c:pt>
                <c:pt idx="3425" formatCode="General">
                  <c:v>3.4259340763092001</c:v>
                </c:pt>
                <c:pt idx="3426" formatCode="General">
                  <c:v>3.4269340038299498</c:v>
                </c:pt>
                <c:pt idx="3427" formatCode="General">
                  <c:v>3.4279339313507</c:v>
                </c:pt>
                <c:pt idx="3428" formatCode="General">
                  <c:v>3.42893385887146</c:v>
                </c:pt>
                <c:pt idx="3429" formatCode="General">
                  <c:v>3.4299337863922101</c:v>
                </c:pt>
                <c:pt idx="3430" formatCode="General">
                  <c:v>3.4309337139129599</c:v>
                </c:pt>
                <c:pt idx="3431" formatCode="General">
                  <c:v>3.43193364143371</c:v>
                </c:pt>
                <c:pt idx="3432" formatCode="General">
                  <c:v>3.4329335689544598</c:v>
                </c:pt>
                <c:pt idx="3433" formatCode="General">
                  <c:v>3.43393349647521</c:v>
                </c:pt>
                <c:pt idx="3434" formatCode="General">
                  <c:v>3.4349334239959699</c:v>
                </c:pt>
                <c:pt idx="3435" formatCode="General">
                  <c:v>3.4359333515167201</c:v>
                </c:pt>
                <c:pt idx="3436" formatCode="General">
                  <c:v>3.4369332790374698</c:v>
                </c:pt>
                <c:pt idx="3437" formatCode="General">
                  <c:v>3.43793320655822</c:v>
                </c:pt>
                <c:pt idx="3438" formatCode="General">
                  <c:v>3.4389331340789702</c:v>
                </c:pt>
                <c:pt idx="3439" formatCode="General">
                  <c:v>3.4399330615997301</c:v>
                </c:pt>
                <c:pt idx="3440" formatCode="General">
                  <c:v>3.4409329891204798</c:v>
                </c:pt>
                <c:pt idx="3441" formatCode="General">
                  <c:v>3.44193291664123</c:v>
                </c:pt>
                <c:pt idx="3442" formatCode="General">
                  <c:v>3.4429328441619802</c:v>
                </c:pt>
                <c:pt idx="3443" formatCode="General">
                  <c:v>3.4439327716827299</c:v>
                </c:pt>
                <c:pt idx="3444" formatCode="General">
                  <c:v>3.4449326992034899</c:v>
                </c:pt>
                <c:pt idx="3445" formatCode="General">
                  <c:v>3.4459326267242401</c:v>
                </c:pt>
                <c:pt idx="3446" formatCode="General">
                  <c:v>3.4469325542449898</c:v>
                </c:pt>
                <c:pt idx="3447" formatCode="General">
                  <c:v>3.44793248176574</c:v>
                </c:pt>
                <c:pt idx="3448" formatCode="General">
                  <c:v>3.4489324092864901</c:v>
                </c:pt>
                <c:pt idx="3449" formatCode="General">
                  <c:v>3.4499323368072501</c:v>
                </c:pt>
                <c:pt idx="3450" formatCode="General">
                  <c:v>3.4509322643279998</c:v>
                </c:pt>
                <c:pt idx="3451" formatCode="General">
                  <c:v>3.45193219184875</c:v>
                </c:pt>
                <c:pt idx="3452" formatCode="General">
                  <c:v>3.4529321193695002</c:v>
                </c:pt>
                <c:pt idx="3453" formatCode="General">
                  <c:v>3.4539320468902499</c:v>
                </c:pt>
                <c:pt idx="3454" formatCode="General">
                  <c:v>3.4549319744110099</c:v>
                </c:pt>
                <c:pt idx="3455" formatCode="General">
                  <c:v>3.45593190193176</c:v>
                </c:pt>
                <c:pt idx="3456" formatCode="General">
                  <c:v>3.4569318294525102</c:v>
                </c:pt>
                <c:pt idx="3457" formatCode="General">
                  <c:v>3.4579317569732599</c:v>
                </c:pt>
                <c:pt idx="3458" formatCode="General">
                  <c:v>3.4589316844940101</c:v>
                </c:pt>
                <c:pt idx="3459" formatCode="General">
                  <c:v>3.4599316120147701</c:v>
                </c:pt>
                <c:pt idx="3460" formatCode="General">
                  <c:v>3.4609315395355198</c:v>
                </c:pt>
                <c:pt idx="3461" formatCode="General">
                  <c:v>3.46193146705627</c:v>
                </c:pt>
                <c:pt idx="3462" formatCode="General">
                  <c:v>3.4629313945770201</c:v>
                </c:pt>
                <c:pt idx="3463" formatCode="General">
                  <c:v>3.4639313220977699</c:v>
                </c:pt>
                <c:pt idx="3464" formatCode="General">
                  <c:v>3.4649312496185298</c:v>
                </c:pt>
                <c:pt idx="3465" formatCode="General">
                  <c:v>3.46593117713928</c:v>
                </c:pt>
                <c:pt idx="3466" formatCode="General">
                  <c:v>3.4669311046600302</c:v>
                </c:pt>
                <c:pt idx="3467" formatCode="General">
                  <c:v>3.4679310321807799</c:v>
                </c:pt>
                <c:pt idx="3468" formatCode="General">
                  <c:v>3.4689309597015301</c:v>
                </c:pt>
                <c:pt idx="3469" formatCode="General">
                  <c:v>3.46993088722229</c:v>
                </c:pt>
                <c:pt idx="3470" formatCode="General">
                  <c:v>3.4709308147430402</c:v>
                </c:pt>
                <c:pt idx="3471" formatCode="General">
                  <c:v>3.4719307422637899</c:v>
                </c:pt>
                <c:pt idx="3472" formatCode="General">
                  <c:v>3.4729306697845401</c:v>
                </c:pt>
                <c:pt idx="3473" formatCode="General">
                  <c:v>3.4739305973052899</c:v>
                </c:pt>
                <c:pt idx="3474" formatCode="General">
                  <c:v>3.47493052482604</c:v>
                </c:pt>
                <c:pt idx="3475" formatCode="General">
                  <c:v>3.4759304523468</c:v>
                </c:pt>
                <c:pt idx="3476" formatCode="General">
                  <c:v>3.4769303798675502</c:v>
                </c:pt>
                <c:pt idx="3477" formatCode="General">
                  <c:v>3.4779303073882999</c:v>
                </c:pt>
                <c:pt idx="3478" formatCode="General">
                  <c:v>3.4789302349090501</c:v>
                </c:pt>
                <c:pt idx="3479" formatCode="General">
                  <c:v>3.4799301624297998</c:v>
                </c:pt>
                <c:pt idx="3480" formatCode="General">
                  <c:v>3.4809300899505602</c:v>
                </c:pt>
                <c:pt idx="3481" formatCode="General">
                  <c:v>3.4819300174713099</c:v>
                </c:pt>
                <c:pt idx="3482" formatCode="General">
                  <c:v>3.4829299449920601</c:v>
                </c:pt>
                <c:pt idx="3483" formatCode="General">
                  <c:v>3.4839298725128098</c:v>
                </c:pt>
                <c:pt idx="3484" formatCode="General">
                  <c:v>3.48492980003356</c:v>
                </c:pt>
                <c:pt idx="3485" formatCode="General">
                  <c:v>3.48592972755432</c:v>
                </c:pt>
                <c:pt idx="3486" formatCode="General">
                  <c:v>3.4869296550750701</c:v>
                </c:pt>
                <c:pt idx="3487" formatCode="General">
                  <c:v>3.4879295825958199</c:v>
                </c:pt>
                <c:pt idx="3488" formatCode="General">
                  <c:v>3.48892951011657</c:v>
                </c:pt>
                <c:pt idx="3489" formatCode="General">
                  <c:v>3.4899294376373202</c:v>
                </c:pt>
                <c:pt idx="3490" formatCode="General">
                  <c:v>3.4909293651580802</c:v>
                </c:pt>
                <c:pt idx="3491" formatCode="General">
                  <c:v>3.4919292926788299</c:v>
                </c:pt>
                <c:pt idx="3492" formatCode="General">
                  <c:v>3.4929292201995801</c:v>
                </c:pt>
                <c:pt idx="3493" formatCode="General">
                  <c:v>3.4939291477203298</c:v>
                </c:pt>
                <c:pt idx="3494" formatCode="General">
                  <c:v>3.49492907524108</c:v>
                </c:pt>
                <c:pt idx="3495" formatCode="General">
                  <c:v>3.4959290027618399</c:v>
                </c:pt>
                <c:pt idx="3496" formatCode="General">
                  <c:v>3.4969289302825901</c:v>
                </c:pt>
                <c:pt idx="3497" formatCode="General">
                  <c:v>3.4979288578033398</c:v>
                </c:pt>
                <c:pt idx="3498" formatCode="General">
                  <c:v>3.49892878532409</c:v>
                </c:pt>
                <c:pt idx="3499" formatCode="General">
                  <c:v>3.4999287128448402</c:v>
                </c:pt>
                <c:pt idx="3500" formatCode="General">
                  <c:v>3.5009286403656001</c:v>
                </c:pt>
                <c:pt idx="3501" formatCode="General">
                  <c:v>3.5019285678863499</c:v>
                </c:pt>
                <c:pt idx="3502" formatCode="General">
                  <c:v>3.5029284954071001</c:v>
                </c:pt>
                <c:pt idx="3503" formatCode="General">
                  <c:v>3.5039284229278498</c:v>
                </c:pt>
                <c:pt idx="3504" formatCode="General">
                  <c:v>3.5049283504486</c:v>
                </c:pt>
                <c:pt idx="3505" formatCode="General">
                  <c:v>3.5059282779693599</c:v>
                </c:pt>
                <c:pt idx="3506" formatCode="General">
                  <c:v>3.5069282054901101</c:v>
                </c:pt>
                <c:pt idx="3507" formatCode="General">
                  <c:v>3.5079281330108598</c:v>
                </c:pt>
                <c:pt idx="3508" formatCode="General">
                  <c:v>3.50892806053161</c:v>
                </c:pt>
                <c:pt idx="3509" formatCode="General">
                  <c:v>3.5099279880523602</c:v>
                </c:pt>
                <c:pt idx="3510" formatCode="General">
                  <c:v>3.5109279155731201</c:v>
                </c:pt>
                <c:pt idx="3511" formatCode="General">
                  <c:v>3.5119278430938698</c:v>
                </c:pt>
                <c:pt idx="3512" formatCode="General">
                  <c:v>3.51292777061462</c:v>
                </c:pt>
                <c:pt idx="3513" formatCode="General">
                  <c:v>3.5139276981353702</c:v>
                </c:pt>
                <c:pt idx="3514" formatCode="General">
                  <c:v>3.5149276256561199</c:v>
                </c:pt>
                <c:pt idx="3515" formatCode="General">
                  <c:v>3.5159275531768701</c:v>
                </c:pt>
                <c:pt idx="3516" formatCode="General">
                  <c:v>3.5169274806976301</c:v>
                </c:pt>
                <c:pt idx="3517" formatCode="General">
                  <c:v>3.5179274082183798</c:v>
                </c:pt>
                <c:pt idx="3518" formatCode="General">
                  <c:v>3.51892733573913</c:v>
                </c:pt>
                <c:pt idx="3519" formatCode="General">
                  <c:v>3.5199272632598801</c:v>
                </c:pt>
                <c:pt idx="3520" formatCode="General">
                  <c:v>3.5209271907806299</c:v>
                </c:pt>
                <c:pt idx="3521" formatCode="General">
                  <c:v>3.5219271183013898</c:v>
                </c:pt>
                <c:pt idx="3522" formatCode="General">
                  <c:v>3.52292704582214</c:v>
                </c:pt>
                <c:pt idx="3523" formatCode="General">
                  <c:v>3.5239269733428902</c:v>
                </c:pt>
                <c:pt idx="3524" formatCode="General">
                  <c:v>3.5249269008636399</c:v>
                </c:pt>
                <c:pt idx="3525" formatCode="General">
                  <c:v>3.5259268283843901</c:v>
                </c:pt>
                <c:pt idx="3526" formatCode="General">
                  <c:v>3.52692675590515</c:v>
                </c:pt>
                <c:pt idx="3527" formatCode="General">
                  <c:v>3.5279266834259002</c:v>
                </c:pt>
                <c:pt idx="3528" formatCode="General">
                  <c:v>3.5289266109466499</c:v>
                </c:pt>
                <c:pt idx="3529" formatCode="General">
                  <c:v>3.5299265384674001</c:v>
                </c:pt>
                <c:pt idx="3530" formatCode="General">
                  <c:v>3.5309264659881499</c:v>
                </c:pt>
                <c:pt idx="3531" formatCode="General">
                  <c:v>3.5319263935089098</c:v>
                </c:pt>
                <c:pt idx="3532" formatCode="General">
                  <c:v>3.53292632102966</c:v>
                </c:pt>
                <c:pt idx="3533" formatCode="General">
                  <c:v>3.5339262485504102</c:v>
                </c:pt>
                <c:pt idx="3534" formatCode="General">
                  <c:v>3.5349261760711599</c:v>
                </c:pt>
                <c:pt idx="3535" formatCode="General">
                  <c:v>3.5359261035919101</c:v>
                </c:pt>
                <c:pt idx="3536" formatCode="General">
                  <c:v>3.53692603111267</c:v>
                </c:pt>
                <c:pt idx="3537" formatCode="General">
                  <c:v>3.5379259586334202</c:v>
                </c:pt>
                <c:pt idx="3538" formatCode="General">
                  <c:v>3.5389258861541699</c:v>
                </c:pt>
                <c:pt idx="3539" formatCode="General">
                  <c:v>3.5399258136749201</c:v>
                </c:pt>
                <c:pt idx="3540" formatCode="General">
                  <c:v>3.5409257411956698</c:v>
                </c:pt>
                <c:pt idx="3541" formatCode="General">
                  <c:v>3.5419256687164302</c:v>
                </c:pt>
                <c:pt idx="3542" formatCode="General">
                  <c:v>3.54292559623718</c:v>
                </c:pt>
                <c:pt idx="3543" formatCode="General">
                  <c:v>3.5439255237579301</c:v>
                </c:pt>
                <c:pt idx="3544" formatCode="General">
                  <c:v>3.5449254512786799</c:v>
                </c:pt>
                <c:pt idx="3545" formatCode="General">
                  <c:v>3.54592537879943</c:v>
                </c:pt>
                <c:pt idx="3546" formatCode="General">
                  <c:v>3.54692530632019</c:v>
                </c:pt>
                <c:pt idx="3547" formatCode="General">
                  <c:v>3.5479252338409402</c:v>
                </c:pt>
                <c:pt idx="3548" formatCode="General">
                  <c:v>3.5489251613616899</c:v>
                </c:pt>
                <c:pt idx="3549" formatCode="General">
                  <c:v>3.5499250888824401</c:v>
                </c:pt>
                <c:pt idx="3550" formatCode="General">
                  <c:v>3.5509250164031898</c:v>
                </c:pt>
                <c:pt idx="3551" formatCode="General">
                  <c:v>3.5519249439239502</c:v>
                </c:pt>
                <c:pt idx="3552" formatCode="General">
                  <c:v>3.5529248714446999</c:v>
                </c:pt>
                <c:pt idx="3553" formatCode="General">
                  <c:v>3.5539247989654501</c:v>
                </c:pt>
                <c:pt idx="3554" formatCode="General">
                  <c:v>3.5549247264861998</c:v>
                </c:pt>
                <c:pt idx="3555" formatCode="General">
                  <c:v>3.55592465400695</c:v>
                </c:pt>
                <c:pt idx="3556" formatCode="General">
                  <c:v>3.55692458152771</c:v>
                </c:pt>
                <c:pt idx="3557" formatCode="General">
                  <c:v>3.5579245090484601</c:v>
                </c:pt>
                <c:pt idx="3558" formatCode="General">
                  <c:v>3.5589244365692099</c:v>
                </c:pt>
                <c:pt idx="3559" formatCode="General">
                  <c:v>3.55992436408996</c:v>
                </c:pt>
                <c:pt idx="3560" formatCode="General">
                  <c:v>3.5609242916107098</c:v>
                </c:pt>
                <c:pt idx="3561" formatCode="General">
                  <c:v>3.56192421913146</c:v>
                </c:pt>
                <c:pt idx="3562" formatCode="General">
                  <c:v>3.5629241466522199</c:v>
                </c:pt>
                <c:pt idx="3563" formatCode="General">
                  <c:v>3.5639240741729701</c:v>
                </c:pt>
                <c:pt idx="3564" formatCode="General">
                  <c:v>3.5649240016937198</c:v>
                </c:pt>
                <c:pt idx="3565" formatCode="General">
                  <c:v>3.56592392921447</c:v>
                </c:pt>
                <c:pt idx="3566" formatCode="General">
                  <c:v>3.5669238567352202</c:v>
                </c:pt>
                <c:pt idx="3567" formatCode="General">
                  <c:v>3.5679237842559801</c:v>
                </c:pt>
                <c:pt idx="3568" formatCode="General">
                  <c:v>3.5689237117767298</c:v>
                </c:pt>
                <c:pt idx="3569" formatCode="General">
                  <c:v>3.56992363929748</c:v>
                </c:pt>
                <c:pt idx="3570" formatCode="General">
                  <c:v>3.5709235668182302</c:v>
                </c:pt>
                <c:pt idx="3571" formatCode="General">
                  <c:v>3.5719234943389799</c:v>
                </c:pt>
                <c:pt idx="3572" formatCode="General">
                  <c:v>3.5729234218597399</c:v>
                </c:pt>
                <c:pt idx="3573" formatCode="General">
                  <c:v>3.5739233493804901</c:v>
                </c:pt>
                <c:pt idx="3574" formatCode="General">
                  <c:v>3.5749232769012398</c:v>
                </c:pt>
                <c:pt idx="3575" formatCode="General">
                  <c:v>3.57592320442199</c:v>
                </c:pt>
                <c:pt idx="3576" formatCode="General">
                  <c:v>3.5769231319427401</c:v>
                </c:pt>
                <c:pt idx="3577" formatCode="General">
                  <c:v>3.5779230594635001</c:v>
                </c:pt>
                <c:pt idx="3578" formatCode="General">
                  <c:v>3.5789229869842498</c:v>
                </c:pt>
                <c:pt idx="3579" formatCode="General">
                  <c:v>3.579922914505</c:v>
                </c:pt>
                <c:pt idx="3580" formatCode="General">
                  <c:v>3.5809228420257502</c:v>
                </c:pt>
                <c:pt idx="3581" formatCode="General">
                  <c:v>3.5819227695464999</c:v>
                </c:pt>
                <c:pt idx="3582" formatCode="General">
                  <c:v>3.5829226970672599</c:v>
                </c:pt>
                <c:pt idx="3583" formatCode="General">
                  <c:v>3.58392262458801</c:v>
                </c:pt>
                <c:pt idx="3584" formatCode="General">
                  <c:v>3.5849225521087602</c:v>
                </c:pt>
                <c:pt idx="3585" formatCode="General">
                  <c:v>3.5859224796295099</c:v>
                </c:pt>
                <c:pt idx="3586" formatCode="General">
                  <c:v>3.5869224071502601</c:v>
                </c:pt>
                <c:pt idx="3587" formatCode="General">
                  <c:v>3.5879223346710201</c:v>
                </c:pt>
                <c:pt idx="3588" formatCode="General">
                  <c:v>3.5889222621917698</c:v>
                </c:pt>
                <c:pt idx="3589" formatCode="General">
                  <c:v>3.58992218971252</c:v>
                </c:pt>
                <c:pt idx="3590" formatCode="General">
                  <c:v>3.5909221172332701</c:v>
                </c:pt>
                <c:pt idx="3591" formatCode="General">
                  <c:v>3.5919220447540199</c:v>
                </c:pt>
                <c:pt idx="3592" formatCode="General">
                  <c:v>3.5929219722747798</c:v>
                </c:pt>
                <c:pt idx="3593" formatCode="General">
                  <c:v>3.59392189979553</c:v>
                </c:pt>
                <c:pt idx="3594" formatCode="General">
                  <c:v>3.5949218273162802</c:v>
                </c:pt>
                <c:pt idx="3595" formatCode="General">
                  <c:v>3.5959217548370299</c:v>
                </c:pt>
                <c:pt idx="3596" formatCode="General">
                  <c:v>3.5969216823577801</c:v>
                </c:pt>
                <c:pt idx="3597" formatCode="General">
                  <c:v>3.59792160987854</c:v>
                </c:pt>
                <c:pt idx="3598" formatCode="General">
                  <c:v>3.5989215373992902</c:v>
                </c:pt>
                <c:pt idx="3599" formatCode="General">
                  <c:v>3.5999214649200399</c:v>
                </c:pt>
                <c:pt idx="3600" formatCode="General">
                  <c:v>3.6009213924407901</c:v>
                </c:pt>
                <c:pt idx="3601" formatCode="General">
                  <c:v>3.6019213199615399</c:v>
                </c:pt>
                <c:pt idx="3602" formatCode="General">
                  <c:v>3.60292124748229</c:v>
                </c:pt>
                <c:pt idx="3603" formatCode="General">
                  <c:v>3.60392117500305</c:v>
                </c:pt>
                <c:pt idx="3604" formatCode="General">
                  <c:v>3.6049211025238002</c:v>
                </c:pt>
                <c:pt idx="3605" formatCode="General">
                  <c:v>3.6059210300445499</c:v>
                </c:pt>
                <c:pt idx="3606" formatCode="General">
                  <c:v>3.6069209575653001</c:v>
                </c:pt>
                <c:pt idx="3607" formatCode="General">
                  <c:v>3.6079208850860498</c:v>
                </c:pt>
                <c:pt idx="3608" formatCode="General">
                  <c:v>3.6089208126068102</c:v>
                </c:pt>
                <c:pt idx="3609" formatCode="General">
                  <c:v>3.6099207401275599</c:v>
                </c:pt>
                <c:pt idx="3610" formatCode="General">
                  <c:v>3.6109206676483101</c:v>
                </c:pt>
                <c:pt idx="3611" formatCode="General">
                  <c:v>3.6119205951690598</c:v>
                </c:pt>
                <c:pt idx="3612" formatCode="General">
                  <c:v>3.61292052268981</c:v>
                </c:pt>
                <c:pt idx="3613" formatCode="General">
                  <c:v>3.61392045021057</c:v>
                </c:pt>
                <c:pt idx="3614" formatCode="General">
                  <c:v>3.6149203777313201</c:v>
                </c:pt>
                <c:pt idx="3615" formatCode="General">
                  <c:v>3.6159203052520699</c:v>
                </c:pt>
                <c:pt idx="3616" formatCode="General">
                  <c:v>3.61692023277282</c:v>
                </c:pt>
                <c:pt idx="3617" formatCode="General">
                  <c:v>3.6179201602935702</c:v>
                </c:pt>
                <c:pt idx="3618" formatCode="General">
                  <c:v>3.6189200878143302</c:v>
                </c:pt>
                <c:pt idx="3619" formatCode="General">
                  <c:v>3.6199200153350799</c:v>
                </c:pt>
                <c:pt idx="3620" formatCode="General">
                  <c:v>3.6209199428558301</c:v>
                </c:pt>
                <c:pt idx="3621" formatCode="General">
                  <c:v>3.6219198703765798</c:v>
                </c:pt>
                <c:pt idx="3622" formatCode="General">
                  <c:v>3.62291979789733</c:v>
                </c:pt>
                <c:pt idx="3623" formatCode="General">
                  <c:v>3.6239197254180899</c:v>
                </c:pt>
                <c:pt idx="3624" formatCode="General">
                  <c:v>3.6249196529388401</c:v>
                </c:pt>
                <c:pt idx="3625" formatCode="General">
                  <c:v>3.6259195804595898</c:v>
                </c:pt>
                <c:pt idx="3626" formatCode="General">
                  <c:v>3.62691950798034</c:v>
                </c:pt>
                <c:pt idx="3627" formatCode="General">
                  <c:v>3.6279194355010902</c:v>
                </c:pt>
                <c:pt idx="3628" formatCode="General">
                  <c:v>3.6289193630218501</c:v>
                </c:pt>
                <c:pt idx="3629" formatCode="General">
                  <c:v>3.6299192905425999</c:v>
                </c:pt>
                <c:pt idx="3630" formatCode="General">
                  <c:v>3.6309192180633501</c:v>
                </c:pt>
                <c:pt idx="3631" formatCode="General">
                  <c:v>3.6319191455840998</c:v>
                </c:pt>
                <c:pt idx="3632" formatCode="General">
                  <c:v>3.63291907310485</c:v>
                </c:pt>
                <c:pt idx="3633" formatCode="General">
                  <c:v>3.6339190006256099</c:v>
                </c:pt>
                <c:pt idx="3634" formatCode="General">
                  <c:v>3.6349189281463601</c:v>
                </c:pt>
                <c:pt idx="3635" formatCode="General">
                  <c:v>3.6359188556671098</c:v>
                </c:pt>
                <c:pt idx="3636" formatCode="General">
                  <c:v>3.63691878318786</c:v>
                </c:pt>
                <c:pt idx="3637" formatCode="General">
                  <c:v>3.6379187107086102</c:v>
                </c:pt>
                <c:pt idx="3638" formatCode="General">
                  <c:v>3.6389186382293701</c:v>
                </c:pt>
                <c:pt idx="3639" formatCode="General">
                  <c:v>3.6399185657501198</c:v>
                </c:pt>
                <c:pt idx="3640" formatCode="General">
                  <c:v>3.64091849327087</c:v>
                </c:pt>
                <c:pt idx="3641" formatCode="General">
                  <c:v>3.6419184207916202</c:v>
                </c:pt>
                <c:pt idx="3642" formatCode="General">
                  <c:v>3.6429183483123699</c:v>
                </c:pt>
                <c:pt idx="3643" formatCode="General">
                  <c:v>3.6439182758331201</c:v>
                </c:pt>
                <c:pt idx="3644" formatCode="General">
                  <c:v>3.6449182033538801</c:v>
                </c:pt>
                <c:pt idx="3645" formatCode="General">
                  <c:v>3.6459181308746298</c:v>
                </c:pt>
                <c:pt idx="3646" formatCode="General">
                  <c:v>3.64691805839538</c:v>
                </c:pt>
                <c:pt idx="3647" formatCode="General">
                  <c:v>3.6479179859161301</c:v>
                </c:pt>
                <c:pt idx="3648" formatCode="General">
                  <c:v>3.6489179134368799</c:v>
                </c:pt>
                <c:pt idx="3649" formatCode="General">
                  <c:v>3.6499178409576398</c:v>
                </c:pt>
                <c:pt idx="3650" formatCode="General">
                  <c:v>3.65091776847839</c:v>
                </c:pt>
                <c:pt idx="3651" formatCode="General">
                  <c:v>3.6519176959991402</c:v>
                </c:pt>
                <c:pt idx="3652" formatCode="General">
                  <c:v>3.6529176235198899</c:v>
                </c:pt>
                <c:pt idx="3653" formatCode="General">
                  <c:v>3.6539175510406401</c:v>
                </c:pt>
                <c:pt idx="3654" formatCode="General">
                  <c:v>3.6549174785614</c:v>
                </c:pt>
                <c:pt idx="3655" formatCode="General">
                  <c:v>3.6559174060821502</c:v>
                </c:pt>
                <c:pt idx="3656" formatCode="General">
                  <c:v>3.6569173336028999</c:v>
                </c:pt>
                <c:pt idx="3657" formatCode="General">
                  <c:v>3.6579172611236501</c:v>
                </c:pt>
                <c:pt idx="3658" formatCode="General">
                  <c:v>3.6589171886443999</c:v>
                </c:pt>
                <c:pt idx="3659" formatCode="General">
                  <c:v>3.6599171161651598</c:v>
                </c:pt>
                <c:pt idx="3660" formatCode="General">
                  <c:v>3.66091704368591</c:v>
                </c:pt>
                <c:pt idx="3661" formatCode="General">
                  <c:v>3.6619169712066602</c:v>
                </c:pt>
                <c:pt idx="3662" formatCode="General">
                  <c:v>3.6629168987274099</c:v>
                </c:pt>
                <c:pt idx="3663" formatCode="General">
                  <c:v>3.6639168262481601</c:v>
                </c:pt>
                <c:pt idx="3664" formatCode="General">
                  <c:v>3.66491675376892</c:v>
                </c:pt>
                <c:pt idx="3665" formatCode="General">
                  <c:v>3.6659166812896702</c:v>
                </c:pt>
                <c:pt idx="3666" formatCode="General">
                  <c:v>3.6669166088104199</c:v>
                </c:pt>
                <c:pt idx="3667" formatCode="General">
                  <c:v>3.6679165363311701</c:v>
                </c:pt>
                <c:pt idx="3668" formatCode="General">
                  <c:v>3.6689164638519198</c:v>
                </c:pt>
                <c:pt idx="3669" formatCode="General">
                  <c:v>3.6699163913726802</c:v>
                </c:pt>
                <c:pt idx="3670" formatCode="General">
                  <c:v>3.67091631889343</c:v>
                </c:pt>
                <c:pt idx="3671" formatCode="General">
                  <c:v>3.6719162464141801</c:v>
                </c:pt>
                <c:pt idx="3672" formatCode="General">
                  <c:v>3.6729161739349299</c:v>
                </c:pt>
                <c:pt idx="3673" formatCode="General">
                  <c:v>3.67391610145568</c:v>
                </c:pt>
                <c:pt idx="3674" formatCode="General">
                  <c:v>3.67491602897644</c:v>
                </c:pt>
                <c:pt idx="3675" formatCode="General">
                  <c:v>3.6759159564971902</c:v>
                </c:pt>
                <c:pt idx="3676" formatCode="General">
                  <c:v>3.6769158840179399</c:v>
                </c:pt>
                <c:pt idx="3677" formatCode="General">
                  <c:v>3.6779158115386901</c:v>
                </c:pt>
                <c:pt idx="3678" formatCode="General">
                  <c:v>3.6789157390594398</c:v>
                </c:pt>
                <c:pt idx="3679" formatCode="General">
                  <c:v>3.6799156665802002</c:v>
                </c:pt>
                <c:pt idx="3680" formatCode="General">
                  <c:v>3.6809155941009499</c:v>
                </c:pt>
                <c:pt idx="3681" formatCode="General">
                  <c:v>3.6819155216217001</c:v>
                </c:pt>
                <c:pt idx="3682" formatCode="General">
                  <c:v>3.6829154491424498</c:v>
                </c:pt>
                <c:pt idx="3683" formatCode="General">
                  <c:v>3.6839153766632</c:v>
                </c:pt>
                <c:pt idx="3684" formatCode="General">
                  <c:v>3.68491530418396</c:v>
                </c:pt>
                <c:pt idx="3685" formatCode="General">
                  <c:v>3.6859152317047101</c:v>
                </c:pt>
                <c:pt idx="3686" formatCode="General">
                  <c:v>3.6869151592254599</c:v>
                </c:pt>
                <c:pt idx="3687" formatCode="General">
                  <c:v>3.68791508674621</c:v>
                </c:pt>
                <c:pt idx="3688" formatCode="General">
                  <c:v>3.6889150142669598</c:v>
                </c:pt>
                <c:pt idx="3689" formatCode="General">
                  <c:v>3.68991494178771</c:v>
                </c:pt>
                <c:pt idx="3690" formatCode="General">
                  <c:v>3.6909148693084699</c:v>
                </c:pt>
                <c:pt idx="3691" formatCode="General">
                  <c:v>3.6919147968292201</c:v>
                </c:pt>
                <c:pt idx="3692" formatCode="General">
                  <c:v>3.6929147243499698</c:v>
                </c:pt>
                <c:pt idx="3693" formatCode="General">
                  <c:v>3.69391465187072</c:v>
                </c:pt>
                <c:pt idx="3694" formatCode="General">
                  <c:v>3.6949145793914702</c:v>
                </c:pt>
                <c:pt idx="3695" formatCode="General">
                  <c:v>3.6959145069122301</c:v>
                </c:pt>
                <c:pt idx="3696" formatCode="General">
                  <c:v>3.6969144344329798</c:v>
                </c:pt>
                <c:pt idx="3697" formatCode="General">
                  <c:v>3.69791436195373</c:v>
                </c:pt>
                <c:pt idx="3698" formatCode="General">
                  <c:v>3.6989142894744802</c:v>
                </c:pt>
                <c:pt idx="3699" formatCode="General">
                  <c:v>3.6999142169952299</c:v>
                </c:pt>
                <c:pt idx="3700" formatCode="General">
                  <c:v>3.7009141445159899</c:v>
                </c:pt>
                <c:pt idx="3701" formatCode="General">
                  <c:v>3.7019140720367401</c:v>
                </c:pt>
                <c:pt idx="3702" formatCode="General">
                  <c:v>3.7029139995574898</c:v>
                </c:pt>
                <c:pt idx="3703" formatCode="General">
                  <c:v>3.70391392707824</c:v>
                </c:pt>
                <c:pt idx="3704" formatCode="General">
                  <c:v>3.7049138545989901</c:v>
                </c:pt>
                <c:pt idx="3705" formatCode="General">
                  <c:v>3.7059137821197501</c:v>
                </c:pt>
                <c:pt idx="3706" formatCode="General">
                  <c:v>3.7069137096404998</c:v>
                </c:pt>
                <c:pt idx="3707" formatCode="General">
                  <c:v>3.70791363716125</c:v>
                </c:pt>
                <c:pt idx="3708" formatCode="General">
                  <c:v>3.7089135646820002</c:v>
                </c:pt>
                <c:pt idx="3709" formatCode="General">
                  <c:v>3.7099134922027499</c:v>
                </c:pt>
                <c:pt idx="3710" formatCode="General">
                  <c:v>3.7109134197235099</c:v>
                </c:pt>
                <c:pt idx="3711" formatCode="General">
                  <c:v>3.71191334724426</c:v>
                </c:pt>
                <c:pt idx="3712" formatCode="General">
                  <c:v>3.7129132747650102</c:v>
                </c:pt>
                <c:pt idx="3713" formatCode="General">
                  <c:v>3.7139132022857599</c:v>
                </c:pt>
                <c:pt idx="3714" formatCode="General">
                  <c:v>3.7149131298065101</c:v>
                </c:pt>
                <c:pt idx="3715" formatCode="General">
                  <c:v>3.7159130573272701</c:v>
                </c:pt>
                <c:pt idx="3716" formatCode="General">
                  <c:v>3.7169129848480198</c:v>
                </c:pt>
                <c:pt idx="3717" formatCode="General">
                  <c:v>3.71791291236877</c:v>
                </c:pt>
                <c:pt idx="3718" formatCode="General">
                  <c:v>3.7189128398895201</c:v>
                </c:pt>
                <c:pt idx="3719" formatCode="General">
                  <c:v>3.7199127674102699</c:v>
                </c:pt>
                <c:pt idx="3720" formatCode="General">
                  <c:v>3.7209126949310298</c:v>
                </c:pt>
                <c:pt idx="3721" formatCode="General">
                  <c:v>3.72191262245178</c:v>
                </c:pt>
                <c:pt idx="3722" formatCode="General">
                  <c:v>3.7229125499725302</c:v>
                </c:pt>
                <c:pt idx="3723" formatCode="General">
                  <c:v>3.7239124774932799</c:v>
                </c:pt>
                <c:pt idx="3724" formatCode="General">
                  <c:v>3.7249124050140301</c:v>
                </c:pt>
                <c:pt idx="3725" formatCode="General">
                  <c:v>3.72591233253479</c:v>
                </c:pt>
                <c:pt idx="3726" formatCode="General">
                  <c:v>3.7269122600555402</c:v>
                </c:pt>
                <c:pt idx="3727" formatCode="General">
                  <c:v>3.7279121875762899</c:v>
                </c:pt>
                <c:pt idx="3728" formatCode="General">
                  <c:v>3.7289121150970401</c:v>
                </c:pt>
                <c:pt idx="3729" formatCode="General">
                  <c:v>3.7299120426177899</c:v>
                </c:pt>
                <c:pt idx="3730" formatCode="General">
                  <c:v>3.73091197013854</c:v>
                </c:pt>
                <c:pt idx="3731" formatCode="General">
                  <c:v>3.7319118976593</c:v>
                </c:pt>
                <c:pt idx="3732" formatCode="General">
                  <c:v>3.7329118251800502</c:v>
                </c:pt>
                <c:pt idx="3733" formatCode="General">
                  <c:v>3.7339117527007999</c:v>
                </c:pt>
                <c:pt idx="3734" formatCode="General">
                  <c:v>3.7349116802215501</c:v>
                </c:pt>
                <c:pt idx="3735" formatCode="General">
                  <c:v>3.7359116077422998</c:v>
                </c:pt>
                <c:pt idx="3736" formatCode="General">
                  <c:v>3.7369115352630602</c:v>
                </c:pt>
                <c:pt idx="3737" formatCode="General">
                  <c:v>3.7379114627838099</c:v>
                </c:pt>
                <c:pt idx="3738" formatCode="General">
                  <c:v>3.7389113903045601</c:v>
                </c:pt>
                <c:pt idx="3739" formatCode="General">
                  <c:v>3.7399113178253098</c:v>
                </c:pt>
                <c:pt idx="3740" formatCode="General">
                  <c:v>3.74091124534606</c:v>
                </c:pt>
                <c:pt idx="3741" formatCode="General">
                  <c:v>3.74191117286682</c:v>
                </c:pt>
                <c:pt idx="3742" formatCode="General">
                  <c:v>3.7429111003875701</c:v>
                </c:pt>
                <c:pt idx="3743" formatCode="General">
                  <c:v>3.7439110279083199</c:v>
                </c:pt>
                <c:pt idx="3744" formatCode="General">
                  <c:v>3.74491095542907</c:v>
                </c:pt>
                <c:pt idx="3745" formatCode="General">
                  <c:v>3.7459108829498202</c:v>
                </c:pt>
                <c:pt idx="3746" formatCode="General">
                  <c:v>3.7469108104705802</c:v>
                </c:pt>
                <c:pt idx="3747" formatCode="General">
                  <c:v>3.7479107379913299</c:v>
                </c:pt>
                <c:pt idx="3748" formatCode="General">
                  <c:v>3.7489106655120801</c:v>
                </c:pt>
                <c:pt idx="3749" formatCode="General">
                  <c:v>3.7499105930328298</c:v>
                </c:pt>
                <c:pt idx="3750" formatCode="General">
                  <c:v>3.75091052055358</c:v>
                </c:pt>
                <c:pt idx="3751" formatCode="General">
                  <c:v>3.7519104480743399</c:v>
                </c:pt>
                <c:pt idx="3752" formatCode="General">
                  <c:v>3.7529103755950901</c:v>
                </c:pt>
                <c:pt idx="3753" formatCode="General">
                  <c:v>3.7539103031158398</c:v>
                </c:pt>
                <c:pt idx="3754" formatCode="General">
                  <c:v>3.75491023063659</c:v>
                </c:pt>
                <c:pt idx="3755" formatCode="General">
                  <c:v>3.7559101581573402</c:v>
                </c:pt>
                <c:pt idx="3756" formatCode="General">
                  <c:v>3.7569100856781001</c:v>
                </c:pt>
                <c:pt idx="3757" formatCode="General">
                  <c:v>3.7579100131988499</c:v>
                </c:pt>
                <c:pt idx="3758" formatCode="General">
                  <c:v>3.7589099407196001</c:v>
                </c:pt>
                <c:pt idx="3759" formatCode="General">
                  <c:v>3.7599098682403498</c:v>
                </c:pt>
                <c:pt idx="3760" formatCode="General">
                  <c:v>3.7609097957611</c:v>
                </c:pt>
                <c:pt idx="3761" formatCode="General">
                  <c:v>3.7619097232818599</c:v>
                </c:pt>
                <c:pt idx="3762" formatCode="General">
                  <c:v>3.7629096508026101</c:v>
                </c:pt>
                <c:pt idx="3763" formatCode="General">
                  <c:v>3.7639095783233598</c:v>
                </c:pt>
                <c:pt idx="3764" formatCode="General">
                  <c:v>3.76490950584411</c:v>
                </c:pt>
                <c:pt idx="3765" formatCode="General">
                  <c:v>3.7659094333648602</c:v>
                </c:pt>
                <c:pt idx="3766" formatCode="General">
                  <c:v>3.7669093608856201</c:v>
                </c:pt>
                <c:pt idx="3767" formatCode="General">
                  <c:v>3.7679092884063698</c:v>
                </c:pt>
                <c:pt idx="3768" formatCode="General">
                  <c:v>3.76890921592712</c:v>
                </c:pt>
                <c:pt idx="3769" formatCode="General">
                  <c:v>3.7699091434478702</c:v>
                </c:pt>
                <c:pt idx="3770" formatCode="General">
                  <c:v>3.7709090709686199</c:v>
                </c:pt>
                <c:pt idx="3771" formatCode="General">
                  <c:v>3.7719089984893701</c:v>
                </c:pt>
                <c:pt idx="3772" formatCode="General">
                  <c:v>3.7729089260101301</c:v>
                </c:pt>
                <c:pt idx="3773" formatCode="General">
                  <c:v>3.7739088535308798</c:v>
                </c:pt>
                <c:pt idx="3774" formatCode="General">
                  <c:v>3.77490878105163</c:v>
                </c:pt>
                <c:pt idx="3775" formatCode="General">
                  <c:v>3.7759087085723801</c:v>
                </c:pt>
                <c:pt idx="3776" formatCode="General">
                  <c:v>3.7769086360931299</c:v>
                </c:pt>
                <c:pt idx="3777" formatCode="General">
                  <c:v>3.7779085636138898</c:v>
                </c:pt>
                <c:pt idx="3778" formatCode="General">
                  <c:v>3.77890849113464</c:v>
                </c:pt>
                <c:pt idx="3779" formatCode="General">
                  <c:v>3.7799084186553902</c:v>
                </c:pt>
                <c:pt idx="3780" formatCode="General">
                  <c:v>3.7809083461761399</c:v>
                </c:pt>
                <c:pt idx="3781" formatCode="General">
                  <c:v>3.7819082736968901</c:v>
                </c:pt>
                <c:pt idx="3782" formatCode="General">
                  <c:v>3.78290820121765</c:v>
                </c:pt>
                <c:pt idx="3783" formatCode="General">
                  <c:v>3.7839081287384002</c:v>
                </c:pt>
                <c:pt idx="3784" formatCode="General">
                  <c:v>3.7849080562591499</c:v>
                </c:pt>
                <c:pt idx="3785" formatCode="General">
                  <c:v>3.7859079837799001</c:v>
                </c:pt>
                <c:pt idx="3786" formatCode="General">
                  <c:v>3.7869079113006499</c:v>
                </c:pt>
                <c:pt idx="3787" formatCode="General">
                  <c:v>3.7879078388214098</c:v>
                </c:pt>
                <c:pt idx="3788" formatCode="General">
                  <c:v>3.78890776634216</c:v>
                </c:pt>
                <c:pt idx="3789" formatCode="General">
                  <c:v>3.7899076938629102</c:v>
                </c:pt>
                <c:pt idx="3790" formatCode="General">
                  <c:v>3.7909076213836599</c:v>
                </c:pt>
                <c:pt idx="3791" formatCode="General">
                  <c:v>3.7919075489044101</c:v>
                </c:pt>
                <c:pt idx="3792" formatCode="General">
                  <c:v>3.79290747642517</c:v>
                </c:pt>
                <c:pt idx="3793" formatCode="General">
                  <c:v>3.7939074039459202</c:v>
                </c:pt>
                <c:pt idx="3794" formatCode="General">
                  <c:v>3.7949073314666699</c:v>
                </c:pt>
                <c:pt idx="3795" formatCode="General">
                  <c:v>3.7959072589874201</c:v>
                </c:pt>
                <c:pt idx="3796" formatCode="General">
                  <c:v>3.7969071865081698</c:v>
                </c:pt>
                <c:pt idx="3797" formatCode="General">
                  <c:v>3.7979071140289302</c:v>
                </c:pt>
                <c:pt idx="3798" formatCode="General">
                  <c:v>3.79890704154968</c:v>
                </c:pt>
                <c:pt idx="3799" formatCode="General">
                  <c:v>3.7999069690704301</c:v>
                </c:pt>
                <c:pt idx="3800" formatCode="General">
                  <c:v>3.8009068965911799</c:v>
                </c:pt>
                <c:pt idx="3801" formatCode="General">
                  <c:v>3.80190682411193</c:v>
                </c:pt>
                <c:pt idx="3802" formatCode="General">
                  <c:v>3.80290675163269</c:v>
                </c:pt>
                <c:pt idx="3803" formatCode="General">
                  <c:v>3.8039066791534402</c:v>
                </c:pt>
                <c:pt idx="3804" formatCode="General">
                  <c:v>3.8049066066741899</c:v>
                </c:pt>
                <c:pt idx="3805" formatCode="General">
                  <c:v>3.8059065341949401</c:v>
                </c:pt>
                <c:pt idx="3806" formatCode="General">
                  <c:v>3.8069064617156898</c:v>
                </c:pt>
                <c:pt idx="3807" formatCode="General">
                  <c:v>3.8079063892364502</c:v>
                </c:pt>
                <c:pt idx="3808" formatCode="General">
                  <c:v>3.8089063167571999</c:v>
                </c:pt>
                <c:pt idx="3809" formatCode="General">
                  <c:v>3.8099062442779501</c:v>
                </c:pt>
                <c:pt idx="3810" formatCode="General">
                  <c:v>3.8109061717986998</c:v>
                </c:pt>
                <c:pt idx="3811" formatCode="General">
                  <c:v>3.81190609931945</c:v>
                </c:pt>
                <c:pt idx="3812" formatCode="General">
                  <c:v>3.81290602684021</c:v>
                </c:pt>
                <c:pt idx="3813" formatCode="General">
                  <c:v>3.8139059543609601</c:v>
                </c:pt>
                <c:pt idx="3814" formatCode="General">
                  <c:v>3.8149058818817099</c:v>
                </c:pt>
                <c:pt idx="3815" formatCode="General">
                  <c:v>3.81590580940246</c:v>
                </c:pt>
                <c:pt idx="3816" formatCode="General">
                  <c:v>3.8169057369232098</c:v>
                </c:pt>
                <c:pt idx="3817" formatCode="General">
                  <c:v>3.81790566444396</c:v>
                </c:pt>
                <c:pt idx="3818" formatCode="General">
                  <c:v>3.8189055919647199</c:v>
                </c:pt>
                <c:pt idx="3819" formatCode="General">
                  <c:v>3.8199055194854701</c:v>
                </c:pt>
                <c:pt idx="3820" formatCode="General">
                  <c:v>3.8209054470062198</c:v>
                </c:pt>
                <c:pt idx="3821" formatCode="General">
                  <c:v>3.82190537452697</c:v>
                </c:pt>
                <c:pt idx="3822" formatCode="General">
                  <c:v>3.8229053020477202</c:v>
                </c:pt>
                <c:pt idx="3823" formatCode="General">
                  <c:v>3.8239052295684801</c:v>
                </c:pt>
                <c:pt idx="3824" formatCode="General">
                  <c:v>3.8249051570892298</c:v>
                </c:pt>
                <c:pt idx="3825" formatCode="General">
                  <c:v>3.82590508460998</c:v>
                </c:pt>
                <c:pt idx="3826" formatCode="General">
                  <c:v>3.8269050121307302</c:v>
                </c:pt>
                <c:pt idx="3827" formatCode="General">
                  <c:v>3.8279049396514799</c:v>
                </c:pt>
                <c:pt idx="3828" formatCode="General">
                  <c:v>3.8289048671722399</c:v>
                </c:pt>
                <c:pt idx="3829" formatCode="General">
                  <c:v>3.8299047946929901</c:v>
                </c:pt>
                <c:pt idx="3830" formatCode="General">
                  <c:v>3.8309047222137398</c:v>
                </c:pt>
                <c:pt idx="3831" formatCode="General">
                  <c:v>3.83190464973449</c:v>
                </c:pt>
                <c:pt idx="3832" formatCode="General">
                  <c:v>3.8329045772552401</c:v>
                </c:pt>
                <c:pt idx="3833" formatCode="General">
                  <c:v>3.8339045047760001</c:v>
                </c:pt>
                <c:pt idx="3834" formatCode="General">
                  <c:v>3.8349044322967498</c:v>
                </c:pt>
                <c:pt idx="3835" formatCode="General">
                  <c:v>3.8359043598175</c:v>
                </c:pt>
                <c:pt idx="3836" formatCode="General">
                  <c:v>3.8369042873382502</c:v>
                </c:pt>
                <c:pt idx="3837" formatCode="General">
                  <c:v>3.8379042148589999</c:v>
                </c:pt>
                <c:pt idx="3838" formatCode="General">
                  <c:v>3.8389041423797599</c:v>
                </c:pt>
                <c:pt idx="3839" formatCode="General">
                  <c:v>3.83990406990051</c:v>
                </c:pt>
                <c:pt idx="3840" formatCode="General">
                  <c:v>3.8409039974212602</c:v>
                </c:pt>
                <c:pt idx="3841" formatCode="General">
                  <c:v>3.8419039249420099</c:v>
                </c:pt>
                <c:pt idx="3842" formatCode="General">
                  <c:v>3.8429038524627601</c:v>
                </c:pt>
                <c:pt idx="3843" formatCode="General">
                  <c:v>3.8439037799835201</c:v>
                </c:pt>
                <c:pt idx="3844" formatCode="General">
                  <c:v>3.8449037075042698</c:v>
                </c:pt>
                <c:pt idx="3845" formatCode="General">
                  <c:v>3.84590363502502</c:v>
                </c:pt>
                <c:pt idx="3846" formatCode="General">
                  <c:v>3.8469035625457701</c:v>
                </c:pt>
                <c:pt idx="3847" formatCode="General">
                  <c:v>3.8479034900665199</c:v>
                </c:pt>
                <c:pt idx="3848" formatCode="General">
                  <c:v>3.8489034175872798</c:v>
                </c:pt>
                <c:pt idx="3849" formatCode="General">
                  <c:v>3.84990334510803</c:v>
                </c:pt>
                <c:pt idx="3850" formatCode="General">
                  <c:v>3.8509032726287802</c:v>
                </c:pt>
                <c:pt idx="3851" formatCode="General">
                  <c:v>3.8519032001495299</c:v>
                </c:pt>
                <c:pt idx="3852" formatCode="General">
                  <c:v>3.8529031276702801</c:v>
                </c:pt>
                <c:pt idx="3853" formatCode="General">
                  <c:v>3.85390305519104</c:v>
                </c:pt>
                <c:pt idx="3854" formatCode="General">
                  <c:v>3.8549029827117902</c:v>
                </c:pt>
                <c:pt idx="3855" formatCode="General">
                  <c:v>3.8559029102325399</c:v>
                </c:pt>
                <c:pt idx="3856" formatCode="General">
                  <c:v>3.8569028377532901</c:v>
                </c:pt>
                <c:pt idx="3857" formatCode="General">
                  <c:v>3.8579027652740399</c:v>
                </c:pt>
                <c:pt idx="3858" formatCode="General">
                  <c:v>3.85890269279479</c:v>
                </c:pt>
                <c:pt idx="3859" formatCode="General">
                  <c:v>3.85990262031555</c:v>
                </c:pt>
                <c:pt idx="3860" formatCode="General">
                  <c:v>3.8609025478363002</c:v>
                </c:pt>
                <c:pt idx="3861" formatCode="General">
                  <c:v>3.8619024753570499</c:v>
                </c:pt>
                <c:pt idx="3862" formatCode="General">
                  <c:v>3.8629024028778001</c:v>
                </c:pt>
                <c:pt idx="3863" formatCode="General">
                  <c:v>3.8639023303985498</c:v>
                </c:pt>
                <c:pt idx="3864" formatCode="General">
                  <c:v>3.8649022579193102</c:v>
                </c:pt>
                <c:pt idx="3865" formatCode="General">
                  <c:v>3.8659021854400599</c:v>
                </c:pt>
                <c:pt idx="3866" formatCode="General">
                  <c:v>3.8669021129608101</c:v>
                </c:pt>
                <c:pt idx="3867" formatCode="General">
                  <c:v>3.8679020404815598</c:v>
                </c:pt>
                <c:pt idx="3868" formatCode="General">
                  <c:v>3.86890196800231</c:v>
                </c:pt>
                <c:pt idx="3869" formatCode="General">
                  <c:v>3.86990189552307</c:v>
                </c:pt>
                <c:pt idx="3870" formatCode="General">
                  <c:v>3.8709018230438201</c:v>
                </c:pt>
                <c:pt idx="3871" formatCode="General">
                  <c:v>3.8719017505645699</c:v>
                </c:pt>
                <c:pt idx="3872" formatCode="General">
                  <c:v>3.87290167808532</c:v>
                </c:pt>
                <c:pt idx="3873" formatCode="General">
                  <c:v>3.8739016056060702</c:v>
                </c:pt>
                <c:pt idx="3874" formatCode="General">
                  <c:v>3.8749015331268302</c:v>
                </c:pt>
                <c:pt idx="3875" formatCode="General">
                  <c:v>3.8759014606475799</c:v>
                </c:pt>
                <c:pt idx="3876" formatCode="General">
                  <c:v>3.8769013881683301</c:v>
                </c:pt>
                <c:pt idx="3877" formatCode="General">
                  <c:v>3.8779013156890798</c:v>
                </c:pt>
                <c:pt idx="3878" formatCode="General">
                  <c:v>3.87890124320983</c:v>
                </c:pt>
                <c:pt idx="3879" formatCode="General">
                  <c:v>3.8799011707305899</c:v>
                </c:pt>
                <c:pt idx="3880" formatCode="General">
                  <c:v>3.8809010982513401</c:v>
                </c:pt>
                <c:pt idx="3881" formatCode="General">
                  <c:v>3.8819010257720898</c:v>
                </c:pt>
                <c:pt idx="3882" formatCode="General">
                  <c:v>3.88290095329284</c:v>
                </c:pt>
                <c:pt idx="3883" formatCode="General">
                  <c:v>3.8839008808135902</c:v>
                </c:pt>
                <c:pt idx="3884" formatCode="General">
                  <c:v>3.8849008083343501</c:v>
                </c:pt>
                <c:pt idx="3885" formatCode="General">
                  <c:v>3.8859007358550999</c:v>
                </c:pt>
                <c:pt idx="3886" formatCode="General">
                  <c:v>3.8869006633758501</c:v>
                </c:pt>
                <c:pt idx="3887" formatCode="General">
                  <c:v>3.8879005908965998</c:v>
                </c:pt>
                <c:pt idx="3888" formatCode="General">
                  <c:v>3.88890051841735</c:v>
                </c:pt>
                <c:pt idx="3889" formatCode="General">
                  <c:v>3.8899004459381099</c:v>
                </c:pt>
                <c:pt idx="3890" formatCode="General">
                  <c:v>3.8909003734588601</c:v>
                </c:pt>
                <c:pt idx="3891" formatCode="General">
                  <c:v>3.8919003009796098</c:v>
                </c:pt>
                <c:pt idx="3892" formatCode="General">
                  <c:v>3.89290022850036</c:v>
                </c:pt>
                <c:pt idx="3893" formatCode="General">
                  <c:v>3.8939001560211102</c:v>
                </c:pt>
                <c:pt idx="3894" formatCode="General">
                  <c:v>3.8949000835418701</c:v>
                </c:pt>
                <c:pt idx="3895" formatCode="General">
                  <c:v>3.8959000110626198</c:v>
                </c:pt>
                <c:pt idx="3896" formatCode="General">
                  <c:v>3.89689993858337</c:v>
                </c:pt>
                <c:pt idx="3897" formatCode="General">
                  <c:v>3.8978998661041202</c:v>
                </c:pt>
                <c:pt idx="3898" formatCode="General">
                  <c:v>3.8988997936248699</c:v>
                </c:pt>
                <c:pt idx="3899" formatCode="General">
                  <c:v>3.8998997211456201</c:v>
                </c:pt>
                <c:pt idx="3900" formatCode="General">
                  <c:v>3.9008996486663801</c:v>
                </c:pt>
                <c:pt idx="3901" formatCode="General">
                  <c:v>3.9018995761871298</c:v>
                </c:pt>
                <c:pt idx="3902" formatCode="General">
                  <c:v>3.90289950370788</c:v>
                </c:pt>
                <c:pt idx="3903" formatCode="General">
                  <c:v>3.9038994312286301</c:v>
                </c:pt>
                <c:pt idx="3904" formatCode="General">
                  <c:v>3.9048993587493799</c:v>
                </c:pt>
                <c:pt idx="3905" formatCode="General">
                  <c:v>3.9058992862701398</c:v>
                </c:pt>
                <c:pt idx="3906" formatCode="General">
                  <c:v>3.90689921379089</c:v>
                </c:pt>
                <c:pt idx="3907" formatCode="General">
                  <c:v>3.9078991413116402</c:v>
                </c:pt>
                <c:pt idx="3908" formatCode="General">
                  <c:v>3.9088990688323899</c:v>
                </c:pt>
                <c:pt idx="3909" formatCode="General">
                  <c:v>3.9098989963531401</c:v>
                </c:pt>
                <c:pt idx="3910" formatCode="General">
                  <c:v>3.9108989238739</c:v>
                </c:pt>
                <c:pt idx="3911" formatCode="General">
                  <c:v>3.9118988513946502</c:v>
                </c:pt>
                <c:pt idx="3912" formatCode="General">
                  <c:v>3.9128987789153999</c:v>
                </c:pt>
                <c:pt idx="3913" formatCode="General">
                  <c:v>3.9138987064361501</c:v>
                </c:pt>
                <c:pt idx="3914" formatCode="General">
                  <c:v>3.9148986339568999</c:v>
                </c:pt>
                <c:pt idx="3915" formatCode="General">
                  <c:v>3.9158985614776598</c:v>
                </c:pt>
                <c:pt idx="3916" formatCode="General">
                  <c:v>3.91689848899841</c:v>
                </c:pt>
                <c:pt idx="3917" formatCode="General">
                  <c:v>3.9178984165191602</c:v>
                </c:pt>
                <c:pt idx="3918" formatCode="General">
                  <c:v>3.9188983440399099</c:v>
                </c:pt>
                <c:pt idx="3919" formatCode="General">
                  <c:v>3.9198982715606601</c:v>
                </c:pt>
                <c:pt idx="3920" formatCode="General">
                  <c:v>3.92089819908142</c:v>
                </c:pt>
                <c:pt idx="3921" formatCode="General">
                  <c:v>3.9218981266021702</c:v>
                </c:pt>
                <c:pt idx="3922" formatCode="General">
                  <c:v>3.9228980541229199</c:v>
                </c:pt>
                <c:pt idx="3923" formatCode="General">
                  <c:v>3.9238979816436701</c:v>
                </c:pt>
                <c:pt idx="3924" formatCode="General">
                  <c:v>3.9248979091644198</c:v>
                </c:pt>
                <c:pt idx="3925" formatCode="General">
                  <c:v>3.9258978366851802</c:v>
                </c:pt>
                <c:pt idx="3926" formatCode="General">
                  <c:v>3.92689776420593</c:v>
                </c:pt>
                <c:pt idx="3927" formatCode="General">
                  <c:v>3.9278976917266801</c:v>
                </c:pt>
                <c:pt idx="3928" formatCode="General">
                  <c:v>3.9288976192474299</c:v>
                </c:pt>
                <c:pt idx="3929" formatCode="General">
                  <c:v>3.92989754676818</c:v>
                </c:pt>
                <c:pt idx="3930" formatCode="General">
                  <c:v>3.93089747428894</c:v>
                </c:pt>
                <c:pt idx="3931" formatCode="General">
                  <c:v>3.9318974018096902</c:v>
                </c:pt>
                <c:pt idx="3932" formatCode="General">
                  <c:v>3.9328973293304399</c:v>
                </c:pt>
                <c:pt idx="3933" formatCode="General">
                  <c:v>3.9338972568511901</c:v>
                </c:pt>
                <c:pt idx="3934" formatCode="General">
                  <c:v>3.9348971843719398</c:v>
                </c:pt>
                <c:pt idx="3935" formatCode="General">
                  <c:v>3.9358971118927002</c:v>
                </c:pt>
                <c:pt idx="3936" formatCode="General">
                  <c:v>3.9368970394134499</c:v>
                </c:pt>
                <c:pt idx="3937" formatCode="General">
                  <c:v>3.9378969669342001</c:v>
                </c:pt>
                <c:pt idx="3938" formatCode="General">
                  <c:v>3.9388968944549498</c:v>
                </c:pt>
                <c:pt idx="3939" formatCode="General">
                  <c:v>3.9398968219757</c:v>
                </c:pt>
                <c:pt idx="3940" formatCode="General">
                  <c:v>3.94089674949646</c:v>
                </c:pt>
                <c:pt idx="3941" formatCode="General">
                  <c:v>3.9418966770172101</c:v>
                </c:pt>
                <c:pt idx="3942" formatCode="General">
                  <c:v>3.9428966045379599</c:v>
                </c:pt>
                <c:pt idx="3943" formatCode="General">
                  <c:v>3.94389653205871</c:v>
                </c:pt>
                <c:pt idx="3944" formatCode="General">
                  <c:v>3.9448964595794598</c:v>
                </c:pt>
                <c:pt idx="3945" formatCode="General">
                  <c:v>3.94589638710021</c:v>
                </c:pt>
                <c:pt idx="3946" formatCode="General">
                  <c:v>3.9468963146209699</c:v>
                </c:pt>
                <c:pt idx="3947" formatCode="General">
                  <c:v>3.9478962421417201</c:v>
                </c:pt>
                <c:pt idx="3948" formatCode="General">
                  <c:v>3.9488961696624698</c:v>
                </c:pt>
                <c:pt idx="3949" formatCode="General">
                  <c:v>3.94989609718322</c:v>
                </c:pt>
                <c:pt idx="3950" formatCode="General">
                  <c:v>3.9508960247039702</c:v>
                </c:pt>
                <c:pt idx="3951" formatCode="General">
                  <c:v>3.9518959522247301</c:v>
                </c:pt>
                <c:pt idx="3952" formatCode="General">
                  <c:v>3.9528958797454798</c:v>
                </c:pt>
                <c:pt idx="3953" formatCode="General">
                  <c:v>3.95389580726623</c:v>
                </c:pt>
                <c:pt idx="3954" formatCode="General">
                  <c:v>3.9548957347869802</c:v>
                </c:pt>
                <c:pt idx="3955" formatCode="General">
                  <c:v>3.9558956623077299</c:v>
                </c:pt>
                <c:pt idx="3956" formatCode="General">
                  <c:v>3.9568955898284899</c:v>
                </c:pt>
                <c:pt idx="3957" formatCode="General">
                  <c:v>3.9578955173492401</c:v>
                </c:pt>
                <c:pt idx="3958" formatCode="General">
                  <c:v>3.9588954448699898</c:v>
                </c:pt>
                <c:pt idx="3959" formatCode="General">
                  <c:v>3.95989537239074</c:v>
                </c:pt>
                <c:pt idx="3960" formatCode="General">
                  <c:v>3.9608952999114901</c:v>
                </c:pt>
                <c:pt idx="3961" formatCode="General">
                  <c:v>3.9618952274322501</c:v>
                </c:pt>
                <c:pt idx="3962" formatCode="General">
                  <c:v>3.9628951549529998</c:v>
                </c:pt>
                <c:pt idx="3963" formatCode="General">
                  <c:v>3.96389508247375</c:v>
                </c:pt>
                <c:pt idx="3964" formatCode="General">
                  <c:v>3.9648950099945002</c:v>
                </c:pt>
                <c:pt idx="3965" formatCode="General">
                  <c:v>3.9658949375152499</c:v>
                </c:pt>
                <c:pt idx="3966" formatCode="General">
                  <c:v>3.9668948650360099</c:v>
                </c:pt>
                <c:pt idx="3967" formatCode="General">
                  <c:v>3.96789479255676</c:v>
                </c:pt>
                <c:pt idx="3968" formatCode="General">
                  <c:v>3.9688947200775102</c:v>
                </c:pt>
                <c:pt idx="3969" formatCode="General">
                  <c:v>3.9698946475982599</c:v>
                </c:pt>
                <c:pt idx="3970" formatCode="General">
                  <c:v>3.9708945751190101</c:v>
                </c:pt>
                <c:pt idx="3971" formatCode="General">
                  <c:v>3.9718945026397701</c:v>
                </c:pt>
                <c:pt idx="3972" formatCode="General">
                  <c:v>3.9728944301605198</c:v>
                </c:pt>
                <c:pt idx="3973" formatCode="General">
                  <c:v>3.97389435768127</c:v>
                </c:pt>
                <c:pt idx="3974" formatCode="General">
                  <c:v>3.9748942852020201</c:v>
                </c:pt>
                <c:pt idx="3975" formatCode="General">
                  <c:v>3.9758942127227699</c:v>
                </c:pt>
                <c:pt idx="3976" formatCode="General">
                  <c:v>3.9768941402435298</c:v>
                </c:pt>
                <c:pt idx="3977" formatCode="General">
                  <c:v>3.97789406776428</c:v>
                </c:pt>
                <c:pt idx="3978" formatCode="General">
                  <c:v>3.9788939952850302</c:v>
                </c:pt>
                <c:pt idx="3979" formatCode="General">
                  <c:v>3.9798939228057799</c:v>
                </c:pt>
                <c:pt idx="3980" formatCode="General">
                  <c:v>3.9808938503265301</c:v>
                </c:pt>
                <c:pt idx="3981" formatCode="General">
                  <c:v>3.98189377784729</c:v>
                </c:pt>
                <c:pt idx="3982" formatCode="General">
                  <c:v>3.9828937053680402</c:v>
                </c:pt>
                <c:pt idx="3983" formatCode="General">
                  <c:v>3.9838936328887899</c:v>
                </c:pt>
                <c:pt idx="3984" formatCode="General">
                  <c:v>3.9848935604095401</c:v>
                </c:pt>
                <c:pt idx="3985" formatCode="General">
                  <c:v>3.9858934879302899</c:v>
                </c:pt>
                <c:pt idx="3986" formatCode="General">
                  <c:v>3.98689341545104</c:v>
                </c:pt>
                <c:pt idx="3987" formatCode="General">
                  <c:v>3.9878933429718</c:v>
                </c:pt>
                <c:pt idx="3988" formatCode="General">
                  <c:v>3.9888932704925502</c:v>
                </c:pt>
                <c:pt idx="3989" formatCode="General">
                  <c:v>3.9898931980132999</c:v>
                </c:pt>
                <c:pt idx="3990" formatCode="General">
                  <c:v>3.9908931255340501</c:v>
                </c:pt>
                <c:pt idx="3991" formatCode="General">
                  <c:v>3.9918930530547998</c:v>
                </c:pt>
                <c:pt idx="3992" formatCode="General">
                  <c:v>3.9928929805755602</c:v>
                </c:pt>
                <c:pt idx="3993" formatCode="General">
                  <c:v>3.9938929080963099</c:v>
                </c:pt>
                <c:pt idx="3994" formatCode="General">
                  <c:v>3.9948928356170601</c:v>
                </c:pt>
                <c:pt idx="3995" formatCode="General">
                  <c:v>3.9958927631378098</c:v>
                </c:pt>
                <c:pt idx="3996" formatCode="General">
                  <c:v>3.99689269065856</c:v>
                </c:pt>
                <c:pt idx="3997" formatCode="General">
                  <c:v>3.99789261817932</c:v>
                </c:pt>
                <c:pt idx="3998" formatCode="General">
                  <c:v>3.9988925457000701</c:v>
                </c:pt>
                <c:pt idx="3999" formatCode="General">
                  <c:v>3.9998924732208199</c:v>
                </c:pt>
                <c:pt idx="4000" formatCode="General">
                  <c:v>4.00089263916015</c:v>
                </c:pt>
                <c:pt idx="4001" formatCode="General">
                  <c:v>4.0018925666809002</c:v>
                </c:pt>
                <c:pt idx="4002" formatCode="General">
                  <c:v>4.0028924942016602</c:v>
                </c:pt>
                <c:pt idx="4003" formatCode="General">
                  <c:v>4.0038924217224103</c:v>
                </c:pt>
                <c:pt idx="4004" formatCode="General">
                  <c:v>4.0048923492431596</c:v>
                </c:pt>
                <c:pt idx="4005" formatCode="General">
                  <c:v>4.0058922767639098</c:v>
                </c:pt>
                <c:pt idx="4006" formatCode="General">
                  <c:v>4.00689220428466</c:v>
                </c:pt>
                <c:pt idx="4007" formatCode="General">
                  <c:v>4.0078921318054102</c:v>
                </c:pt>
                <c:pt idx="4008" formatCode="General">
                  <c:v>4.0088920593261701</c:v>
                </c:pt>
                <c:pt idx="4009" formatCode="General">
                  <c:v>4.0098919868469203</c:v>
                </c:pt>
                <c:pt idx="4010" formatCode="General">
                  <c:v>4.0108919143676696</c:v>
                </c:pt>
                <c:pt idx="4011" formatCode="General">
                  <c:v>4.0118918418884197</c:v>
                </c:pt>
                <c:pt idx="4012" formatCode="General">
                  <c:v>4.0128917694091699</c:v>
                </c:pt>
                <c:pt idx="4013" formatCode="General">
                  <c:v>4.0138916969299299</c:v>
                </c:pt>
                <c:pt idx="4014" formatCode="General">
                  <c:v>4.01489162445068</c:v>
                </c:pt>
                <c:pt idx="4015" formatCode="General">
                  <c:v>4.0158915519714302</c:v>
                </c:pt>
                <c:pt idx="4016" formatCode="General">
                  <c:v>4.0168914794921804</c:v>
                </c:pt>
                <c:pt idx="4017" formatCode="General">
                  <c:v>4.0178914070129297</c:v>
                </c:pt>
                <c:pt idx="4018" formatCode="General">
                  <c:v>4.0188913345336896</c:v>
                </c:pt>
                <c:pt idx="4019" formatCode="General">
                  <c:v>4.0198912620544398</c:v>
                </c:pt>
                <c:pt idx="4020" formatCode="General">
                  <c:v>4.02089118957519</c:v>
                </c:pt>
                <c:pt idx="4021" formatCode="General">
                  <c:v>4.0218911170959402</c:v>
                </c:pt>
                <c:pt idx="4022" formatCode="General">
                  <c:v>4.0228910446166903</c:v>
                </c:pt>
                <c:pt idx="4023" formatCode="General">
                  <c:v>4.0238909721374503</c:v>
                </c:pt>
                <c:pt idx="4024" formatCode="General">
                  <c:v>4.0248908996581996</c:v>
                </c:pt>
                <c:pt idx="4025" formatCode="General">
                  <c:v>4.0258908271789497</c:v>
                </c:pt>
                <c:pt idx="4026" formatCode="General">
                  <c:v>4.0268907546996999</c:v>
                </c:pt>
                <c:pt idx="4027" formatCode="General">
                  <c:v>4.0278906822204501</c:v>
                </c:pt>
                <c:pt idx="4028" formatCode="General">
                  <c:v>4.02889060974121</c:v>
                </c:pt>
                <c:pt idx="4029" formatCode="General">
                  <c:v>4.0298905372619602</c:v>
                </c:pt>
                <c:pt idx="4030" formatCode="General">
                  <c:v>4.0308904647827104</c:v>
                </c:pt>
                <c:pt idx="4031" formatCode="General">
                  <c:v>4.0318903923034597</c:v>
                </c:pt>
                <c:pt idx="4032" formatCode="General">
                  <c:v>4.0328903198242099</c:v>
                </c:pt>
                <c:pt idx="4033" formatCode="General">
                  <c:v>4.0338902473449698</c:v>
                </c:pt>
                <c:pt idx="4034" formatCode="General">
                  <c:v>4.03489017486572</c:v>
                </c:pt>
                <c:pt idx="4035" formatCode="General">
                  <c:v>4.0358901023864702</c:v>
                </c:pt>
                <c:pt idx="4036" formatCode="General">
                  <c:v>4.0368900299072203</c:v>
                </c:pt>
                <c:pt idx="4037" formatCode="General">
                  <c:v>4.0378899574279696</c:v>
                </c:pt>
                <c:pt idx="4038" formatCode="General">
                  <c:v>4.0388898849487296</c:v>
                </c:pt>
                <c:pt idx="4039" formatCode="General">
                  <c:v>4.0398898124694798</c:v>
                </c:pt>
                <c:pt idx="4040" formatCode="General">
                  <c:v>4.0408897399902299</c:v>
                </c:pt>
                <c:pt idx="4041" formatCode="General">
                  <c:v>4.0418896675109801</c:v>
                </c:pt>
                <c:pt idx="4042" formatCode="General">
                  <c:v>4.0428895950317303</c:v>
                </c:pt>
                <c:pt idx="4043" formatCode="General">
                  <c:v>4.0438895225524902</c:v>
                </c:pt>
                <c:pt idx="4044" formatCode="General">
                  <c:v>4.0448894500732404</c:v>
                </c:pt>
                <c:pt idx="4045" formatCode="General">
                  <c:v>4.0458893775939897</c:v>
                </c:pt>
                <c:pt idx="4046" formatCode="General">
                  <c:v>4.0468893051147399</c:v>
                </c:pt>
                <c:pt idx="4047" formatCode="General">
                  <c:v>4.0478892326354901</c:v>
                </c:pt>
                <c:pt idx="4048" formatCode="General">
                  <c:v>4.04888916015625</c:v>
                </c:pt>
                <c:pt idx="4049" formatCode="General">
                  <c:v>4.0498890876770002</c:v>
                </c:pt>
                <c:pt idx="4050" formatCode="General">
                  <c:v>4.0508890151977504</c:v>
                </c:pt>
                <c:pt idx="4051" formatCode="General">
                  <c:v>4.0518889427184996</c:v>
                </c:pt>
                <c:pt idx="4052" formatCode="General">
                  <c:v>4.0528888702392498</c:v>
                </c:pt>
                <c:pt idx="4053" formatCode="General">
                  <c:v>4.05388879776</c:v>
                </c:pt>
                <c:pt idx="4054" formatCode="General">
                  <c:v>4.0548887252807599</c:v>
                </c:pt>
                <c:pt idx="4055" formatCode="General">
                  <c:v>4.0558886528015101</c:v>
                </c:pt>
                <c:pt idx="4056" formatCode="General">
                  <c:v>4.0568885803222603</c:v>
                </c:pt>
                <c:pt idx="4057" formatCode="General">
                  <c:v>4.0578885078430096</c:v>
                </c:pt>
                <c:pt idx="4058" formatCode="General">
                  <c:v>4.0588884353637598</c:v>
                </c:pt>
                <c:pt idx="4059" formatCode="General">
                  <c:v>4.0598883628845197</c:v>
                </c:pt>
                <c:pt idx="4060" formatCode="General">
                  <c:v>4.0608882904052699</c:v>
                </c:pt>
                <c:pt idx="4061" formatCode="General">
                  <c:v>4.0618882179260201</c:v>
                </c:pt>
                <c:pt idx="4062" formatCode="General">
                  <c:v>4.0628881454467702</c:v>
                </c:pt>
                <c:pt idx="4063" formatCode="General">
                  <c:v>4.0638880729675204</c:v>
                </c:pt>
                <c:pt idx="4064" formatCode="General">
                  <c:v>4.0648880004882804</c:v>
                </c:pt>
                <c:pt idx="4065" formatCode="General">
                  <c:v>4.0658879280090297</c:v>
                </c:pt>
                <c:pt idx="4066" formatCode="General">
                  <c:v>4.0668878555297798</c:v>
                </c:pt>
                <c:pt idx="4067" formatCode="General">
                  <c:v>4.06788778305053</c:v>
                </c:pt>
                <c:pt idx="4068" formatCode="General">
                  <c:v>4.0688877105712802</c:v>
                </c:pt>
                <c:pt idx="4069" formatCode="General">
                  <c:v>4.0698876380920401</c:v>
                </c:pt>
                <c:pt idx="4070" formatCode="General">
                  <c:v>4.0708875656127903</c:v>
                </c:pt>
                <c:pt idx="4071" formatCode="General">
                  <c:v>4.0718874931335396</c:v>
                </c:pt>
                <c:pt idx="4072" formatCode="General">
                  <c:v>4.0728874206542898</c:v>
                </c:pt>
                <c:pt idx="4073" formatCode="General">
                  <c:v>4.0738873481750399</c:v>
                </c:pt>
                <c:pt idx="4074" formatCode="General">
                  <c:v>4.0748872756957999</c:v>
                </c:pt>
                <c:pt idx="4075" formatCode="General">
                  <c:v>4.0758872032165501</c:v>
                </c:pt>
                <c:pt idx="4076" formatCode="General">
                  <c:v>4.0768871307373002</c:v>
                </c:pt>
                <c:pt idx="4077" formatCode="General">
                  <c:v>4.0778870582580504</c:v>
                </c:pt>
                <c:pt idx="4078" formatCode="General">
                  <c:v>4.0788869857787997</c:v>
                </c:pt>
                <c:pt idx="4079" formatCode="General">
                  <c:v>4.0798869132995597</c:v>
                </c:pt>
                <c:pt idx="4080" formatCode="General">
                  <c:v>4.0808868408203098</c:v>
                </c:pt>
                <c:pt idx="4081" formatCode="General">
                  <c:v>4.08188676834106</c:v>
                </c:pt>
                <c:pt idx="4082" formatCode="General">
                  <c:v>4.0828866958618102</c:v>
                </c:pt>
                <c:pt idx="4083" formatCode="General">
                  <c:v>4.0838866233825604</c:v>
                </c:pt>
                <c:pt idx="4084" formatCode="General">
                  <c:v>4.0848865509033203</c:v>
                </c:pt>
                <c:pt idx="4085" formatCode="General">
                  <c:v>4.0858864784240696</c:v>
                </c:pt>
                <c:pt idx="4086" formatCode="General">
                  <c:v>4.0868864059448198</c:v>
                </c:pt>
                <c:pt idx="4087" formatCode="General">
                  <c:v>4.08788633346557</c:v>
                </c:pt>
                <c:pt idx="4088" formatCode="General">
                  <c:v>4.0888862609863201</c:v>
                </c:pt>
                <c:pt idx="4089" formatCode="General">
                  <c:v>4.0898861885070801</c:v>
                </c:pt>
                <c:pt idx="4090" formatCode="General">
                  <c:v>4.0908861160278303</c:v>
                </c:pt>
                <c:pt idx="4091" formatCode="General">
                  <c:v>4.0918860435485804</c:v>
                </c:pt>
                <c:pt idx="4092" formatCode="General">
                  <c:v>4.0928859710693297</c:v>
                </c:pt>
                <c:pt idx="4093" formatCode="General">
                  <c:v>4.0938858985900799</c:v>
                </c:pt>
                <c:pt idx="4094" formatCode="General">
                  <c:v>4.0948858261108301</c:v>
                </c:pt>
                <c:pt idx="4095" formatCode="General">
                  <c:v>4.09588575363159</c:v>
                </c:pt>
                <c:pt idx="4096" formatCode="General">
                  <c:v>4.0968856811523402</c:v>
                </c:pt>
                <c:pt idx="4097" formatCode="General">
                  <c:v>4.0978856086730904</c:v>
                </c:pt>
                <c:pt idx="4098" formatCode="General">
                  <c:v>4.0988855361938397</c:v>
                </c:pt>
                <c:pt idx="4099" formatCode="General">
                  <c:v>4.0998854637145898</c:v>
                </c:pt>
                <c:pt idx="4100" formatCode="General">
                  <c:v>4.1008853912353498</c:v>
                </c:pt>
                <c:pt idx="4101" formatCode="General">
                  <c:v>4.1018853187561</c:v>
                </c:pt>
                <c:pt idx="4102" formatCode="General">
                  <c:v>4.1028852462768501</c:v>
                </c:pt>
                <c:pt idx="4103" formatCode="General">
                  <c:v>4.1038851737976003</c:v>
                </c:pt>
                <c:pt idx="4104" formatCode="General">
                  <c:v>4.1048851013183496</c:v>
                </c:pt>
                <c:pt idx="4105" formatCode="General">
                  <c:v>4.1058850288391104</c:v>
                </c:pt>
                <c:pt idx="4106" formatCode="General">
                  <c:v>4.1068849563598597</c:v>
                </c:pt>
                <c:pt idx="4107" formatCode="General">
                  <c:v>4.1078848838806099</c:v>
                </c:pt>
                <c:pt idx="4108" formatCode="General">
                  <c:v>4.1088848114013601</c:v>
                </c:pt>
                <c:pt idx="4109" formatCode="General">
                  <c:v>4.1098847389221103</c:v>
                </c:pt>
                <c:pt idx="4110" formatCode="General">
                  <c:v>4.1108846664428702</c:v>
                </c:pt>
                <c:pt idx="4111" formatCode="General">
                  <c:v>4.1118845939636204</c:v>
                </c:pt>
                <c:pt idx="4112" formatCode="General">
                  <c:v>4.1128845214843697</c:v>
                </c:pt>
                <c:pt idx="4113" formatCode="General">
                  <c:v>4.1138844490051198</c:v>
                </c:pt>
                <c:pt idx="4114" formatCode="General">
                  <c:v>4.11488437652587</c:v>
                </c:pt>
                <c:pt idx="4115" formatCode="General">
                  <c:v>4.11588430404663</c:v>
                </c:pt>
                <c:pt idx="4116" formatCode="General">
                  <c:v>4.1168842315673801</c:v>
                </c:pt>
                <c:pt idx="4117" formatCode="General">
                  <c:v>4.1178841590881303</c:v>
                </c:pt>
                <c:pt idx="4118" formatCode="General">
                  <c:v>4.1188840866088796</c:v>
                </c:pt>
                <c:pt idx="4119" formatCode="General">
                  <c:v>4.1198840141296298</c:v>
                </c:pt>
                <c:pt idx="4120" formatCode="General">
                  <c:v>4.1208839416503897</c:v>
                </c:pt>
                <c:pt idx="4121" formatCode="General">
                  <c:v>4.1218838691711399</c:v>
                </c:pt>
                <c:pt idx="4122" formatCode="General">
                  <c:v>4.1228837966918901</c:v>
                </c:pt>
                <c:pt idx="4123" formatCode="General">
                  <c:v>4.1238837242126403</c:v>
                </c:pt>
                <c:pt idx="4124" formatCode="General">
                  <c:v>4.1248836517333896</c:v>
                </c:pt>
                <c:pt idx="4125" formatCode="General">
                  <c:v>4.1258835792541504</c:v>
                </c:pt>
                <c:pt idx="4126" formatCode="General">
                  <c:v>4.1268835067748997</c:v>
                </c:pt>
                <c:pt idx="4127" formatCode="General">
                  <c:v>4.1278834342956499</c:v>
                </c:pt>
                <c:pt idx="4128" formatCode="General">
                  <c:v>4.1288833618164</c:v>
                </c:pt>
                <c:pt idx="4129" formatCode="General">
                  <c:v>4.1298832893371502</c:v>
                </c:pt>
                <c:pt idx="4130" formatCode="General">
                  <c:v>4.1308832168579102</c:v>
                </c:pt>
                <c:pt idx="4131" formatCode="General">
                  <c:v>4.1318831443786603</c:v>
                </c:pt>
                <c:pt idx="4132" formatCode="General">
                  <c:v>4.1328830718994096</c:v>
                </c:pt>
                <c:pt idx="4133" formatCode="General">
                  <c:v>4.1338829994201598</c:v>
                </c:pt>
                <c:pt idx="4134" formatCode="General">
                  <c:v>4.13488292694091</c:v>
                </c:pt>
                <c:pt idx="4135" formatCode="General">
                  <c:v>4.1358828544616602</c:v>
                </c:pt>
                <c:pt idx="4136" formatCode="General">
                  <c:v>4.1368827819824201</c:v>
                </c:pt>
                <c:pt idx="4137" formatCode="General">
                  <c:v>4.1378827095031703</c:v>
                </c:pt>
                <c:pt idx="4138" formatCode="General">
                  <c:v>4.1388826370239196</c:v>
                </c:pt>
                <c:pt idx="4139" formatCode="General">
                  <c:v>4.1398825645446697</c:v>
                </c:pt>
                <c:pt idx="4140" formatCode="General">
                  <c:v>4.1408824920654199</c:v>
                </c:pt>
                <c:pt idx="4141" formatCode="General">
                  <c:v>4.1418824195861799</c:v>
                </c:pt>
                <c:pt idx="4142" formatCode="General">
                  <c:v>4.14288234710693</c:v>
                </c:pt>
                <c:pt idx="4143" formatCode="General">
                  <c:v>4.1438822746276802</c:v>
                </c:pt>
                <c:pt idx="4144" formatCode="General">
                  <c:v>4.1448822021484304</c:v>
                </c:pt>
                <c:pt idx="4145" formatCode="General">
                  <c:v>4.1458821296691797</c:v>
                </c:pt>
                <c:pt idx="4146" formatCode="General">
                  <c:v>4.1468820571899396</c:v>
                </c:pt>
                <c:pt idx="4147" formatCode="General">
                  <c:v>4.1478819847106898</c:v>
                </c:pt>
                <c:pt idx="4148" formatCode="General">
                  <c:v>4.14888191223144</c:v>
                </c:pt>
                <c:pt idx="4149" formatCode="General">
                  <c:v>4.1498818397521902</c:v>
                </c:pt>
                <c:pt idx="4150" formatCode="General">
                  <c:v>4.1508817672729403</c:v>
                </c:pt>
                <c:pt idx="4151" formatCode="General">
                  <c:v>4.1518816947937003</c:v>
                </c:pt>
                <c:pt idx="4152" formatCode="General">
                  <c:v>4.1528816223144496</c:v>
                </c:pt>
                <c:pt idx="4153" formatCode="General">
                  <c:v>4.1538815498351997</c:v>
                </c:pt>
                <c:pt idx="4154" formatCode="General">
                  <c:v>4.1548814773559499</c:v>
                </c:pt>
                <c:pt idx="4155" formatCode="General">
                  <c:v>4.1558814048767001</c:v>
                </c:pt>
                <c:pt idx="4156" formatCode="General">
                  <c:v>4.15688133239746</c:v>
                </c:pt>
                <c:pt idx="4157" formatCode="General">
                  <c:v>4.1578812599182102</c:v>
                </c:pt>
                <c:pt idx="4158" formatCode="General">
                  <c:v>4.1588811874389604</c:v>
                </c:pt>
                <c:pt idx="4159" formatCode="General">
                  <c:v>4.1598811149597097</c:v>
                </c:pt>
                <c:pt idx="4160" formatCode="General">
                  <c:v>4.1608810424804599</c:v>
                </c:pt>
                <c:pt idx="4161" formatCode="General">
                  <c:v>4.1618809700012198</c:v>
                </c:pt>
                <c:pt idx="4162" formatCode="General">
                  <c:v>4.16288089752197</c:v>
                </c:pt>
                <c:pt idx="4163" formatCode="General">
                  <c:v>4.1638808250427202</c:v>
                </c:pt>
                <c:pt idx="4164" formatCode="General">
                  <c:v>4.1648807525634703</c:v>
                </c:pt>
                <c:pt idx="4165" formatCode="General">
                  <c:v>4.1658806800842196</c:v>
                </c:pt>
                <c:pt idx="4166" formatCode="General">
                  <c:v>4.1668806076049796</c:v>
                </c:pt>
                <c:pt idx="4167" formatCode="General">
                  <c:v>4.1678805351257298</c:v>
                </c:pt>
                <c:pt idx="4168" formatCode="General">
                  <c:v>4.1688804626464799</c:v>
                </c:pt>
                <c:pt idx="4169" formatCode="General">
                  <c:v>4.1698803901672301</c:v>
                </c:pt>
                <c:pt idx="4170" formatCode="General">
                  <c:v>4.1708803176879803</c:v>
                </c:pt>
                <c:pt idx="4171" formatCode="General">
                  <c:v>4.1718802452087402</c:v>
                </c:pt>
                <c:pt idx="4172" formatCode="General">
                  <c:v>4.1728801727294904</c:v>
                </c:pt>
                <c:pt idx="4173" formatCode="General">
                  <c:v>4.1738801002502397</c:v>
                </c:pt>
                <c:pt idx="4174" formatCode="General">
                  <c:v>4.1748800277709899</c:v>
                </c:pt>
                <c:pt idx="4175" formatCode="General">
                  <c:v>4.1758799552917401</c:v>
                </c:pt>
                <c:pt idx="4176" formatCode="General">
                  <c:v>4.1768798828125</c:v>
                </c:pt>
                <c:pt idx="4177" formatCode="General">
                  <c:v>4.1778798103332502</c:v>
                </c:pt>
                <c:pt idx="4178" formatCode="General">
                  <c:v>4.1788797378540004</c:v>
                </c:pt>
                <c:pt idx="4179" formatCode="General">
                  <c:v>4.1798796653747496</c:v>
                </c:pt>
                <c:pt idx="4180" formatCode="General">
                  <c:v>4.1808795928954998</c:v>
                </c:pt>
                <c:pt idx="4181" formatCode="General">
                  <c:v>4.18187952041625</c:v>
                </c:pt>
                <c:pt idx="4182" formatCode="General">
                  <c:v>4.1828794479370099</c:v>
                </c:pt>
                <c:pt idx="4183" formatCode="General">
                  <c:v>4.1838793754577601</c:v>
                </c:pt>
                <c:pt idx="4184" formatCode="General">
                  <c:v>4.1848793029785103</c:v>
                </c:pt>
                <c:pt idx="4185" formatCode="General">
                  <c:v>4.1858792304992596</c:v>
                </c:pt>
                <c:pt idx="4186" formatCode="General">
                  <c:v>4.1868791580200098</c:v>
                </c:pt>
                <c:pt idx="4187" formatCode="General">
                  <c:v>4.1878790855407697</c:v>
                </c:pt>
                <c:pt idx="4188" formatCode="General">
                  <c:v>4.1888790130615199</c:v>
                </c:pt>
                <c:pt idx="4189" formatCode="General">
                  <c:v>4.1898789405822701</c:v>
                </c:pt>
                <c:pt idx="4190" formatCode="General">
                  <c:v>4.1908788681030202</c:v>
                </c:pt>
                <c:pt idx="4191" formatCode="General">
                  <c:v>4.1918787956237704</c:v>
                </c:pt>
                <c:pt idx="4192" formatCode="General">
                  <c:v>4.1928787231445304</c:v>
                </c:pt>
                <c:pt idx="4193" formatCode="General">
                  <c:v>4.1938786506652797</c:v>
                </c:pt>
                <c:pt idx="4194" formatCode="General">
                  <c:v>4.1948785781860298</c:v>
                </c:pt>
                <c:pt idx="4195" formatCode="General">
                  <c:v>4.19587850570678</c:v>
                </c:pt>
                <c:pt idx="4196" formatCode="General">
                  <c:v>4.1968784332275302</c:v>
                </c:pt>
                <c:pt idx="4197" formatCode="General">
                  <c:v>4.1978783607482901</c:v>
                </c:pt>
                <c:pt idx="4198" formatCode="General">
                  <c:v>4.1988782882690403</c:v>
                </c:pt>
                <c:pt idx="4199" formatCode="General">
                  <c:v>4.1998782157897896</c:v>
                </c:pt>
                <c:pt idx="4200" formatCode="General">
                  <c:v>4.2008781433105398</c:v>
                </c:pt>
                <c:pt idx="4201" formatCode="General">
                  <c:v>4.2018780708312899</c:v>
                </c:pt>
                <c:pt idx="4202" formatCode="General">
                  <c:v>4.2028779983520499</c:v>
                </c:pt>
                <c:pt idx="4203" formatCode="General">
                  <c:v>4.2038779258728001</c:v>
                </c:pt>
                <c:pt idx="4204" formatCode="General">
                  <c:v>4.2048778533935502</c:v>
                </c:pt>
                <c:pt idx="4205" formatCode="General">
                  <c:v>4.2058777809143004</c:v>
                </c:pt>
                <c:pt idx="4206" formatCode="General">
                  <c:v>4.2068777084350497</c:v>
                </c:pt>
                <c:pt idx="4207" formatCode="General">
                  <c:v>4.2078776359558097</c:v>
                </c:pt>
                <c:pt idx="4208" formatCode="General">
                  <c:v>4.2088775634765598</c:v>
                </c:pt>
                <c:pt idx="4209" formatCode="General">
                  <c:v>4.20987749099731</c:v>
                </c:pt>
                <c:pt idx="4210" formatCode="General">
                  <c:v>4.2108774185180602</c:v>
                </c:pt>
                <c:pt idx="4211" formatCode="General">
                  <c:v>4.2118773460388104</c:v>
                </c:pt>
                <c:pt idx="4212" formatCode="General">
                  <c:v>4.2128772735595703</c:v>
                </c:pt>
                <c:pt idx="4213" formatCode="General">
                  <c:v>4.2138772010803196</c:v>
                </c:pt>
                <c:pt idx="4214" formatCode="General">
                  <c:v>4.2148771286010698</c:v>
                </c:pt>
                <c:pt idx="4215" formatCode="General">
                  <c:v>4.21587705612182</c:v>
                </c:pt>
                <c:pt idx="4216" formatCode="General">
                  <c:v>4.2168769836425701</c:v>
                </c:pt>
                <c:pt idx="4217" formatCode="General">
                  <c:v>4.2178769111633301</c:v>
                </c:pt>
                <c:pt idx="4218" formatCode="General">
                  <c:v>4.2188768386840803</c:v>
                </c:pt>
                <c:pt idx="4219" formatCode="General">
                  <c:v>4.2198767662048304</c:v>
                </c:pt>
                <c:pt idx="4220" formatCode="General">
                  <c:v>4.2208766937255797</c:v>
                </c:pt>
                <c:pt idx="4221" formatCode="General">
                  <c:v>4.2218766212463299</c:v>
                </c:pt>
                <c:pt idx="4222" formatCode="General">
                  <c:v>4.2228765487670801</c:v>
                </c:pt>
                <c:pt idx="4223" formatCode="General">
                  <c:v>4.22387647628784</c:v>
                </c:pt>
                <c:pt idx="4224" formatCode="General">
                  <c:v>4.2248764038085902</c:v>
                </c:pt>
                <c:pt idx="4225" formatCode="General">
                  <c:v>4.2258763313293404</c:v>
                </c:pt>
                <c:pt idx="4226" formatCode="General">
                  <c:v>4.2268762588500897</c:v>
                </c:pt>
                <c:pt idx="4227" formatCode="General">
                  <c:v>4.2278761863708398</c:v>
                </c:pt>
                <c:pt idx="4228" formatCode="General">
                  <c:v>4.2288761138915998</c:v>
                </c:pt>
                <c:pt idx="4229" formatCode="General">
                  <c:v>4.22987604141235</c:v>
                </c:pt>
                <c:pt idx="4230" formatCode="General">
                  <c:v>4.2308759689331001</c:v>
                </c:pt>
                <c:pt idx="4231" formatCode="General">
                  <c:v>4.2318758964538503</c:v>
                </c:pt>
                <c:pt idx="4232" formatCode="General">
                  <c:v>4.2328758239745996</c:v>
                </c:pt>
                <c:pt idx="4233" formatCode="General">
                  <c:v>4.2338757514953604</c:v>
                </c:pt>
                <c:pt idx="4234" formatCode="General">
                  <c:v>4.2348756790161097</c:v>
                </c:pt>
                <c:pt idx="4235" formatCode="General">
                  <c:v>4.2358756065368599</c:v>
                </c:pt>
                <c:pt idx="4236" formatCode="General">
                  <c:v>4.2368755340576101</c:v>
                </c:pt>
                <c:pt idx="4237" formatCode="General">
                  <c:v>4.2378754615783603</c:v>
                </c:pt>
                <c:pt idx="4238" formatCode="General">
                  <c:v>4.2388753890991202</c:v>
                </c:pt>
                <c:pt idx="4239" formatCode="General">
                  <c:v>4.2398753166198704</c:v>
                </c:pt>
                <c:pt idx="4240" formatCode="General">
                  <c:v>4.2408752441406197</c:v>
                </c:pt>
                <c:pt idx="4241" formatCode="General">
                  <c:v>4.2418751716613698</c:v>
                </c:pt>
                <c:pt idx="4242" formatCode="General">
                  <c:v>4.24287509918212</c:v>
                </c:pt>
                <c:pt idx="4243" formatCode="General">
                  <c:v>4.24387502670288</c:v>
                </c:pt>
                <c:pt idx="4244" formatCode="General">
                  <c:v>4.2448749542236301</c:v>
                </c:pt>
                <c:pt idx="4245" formatCode="General">
                  <c:v>4.2458748817443803</c:v>
                </c:pt>
                <c:pt idx="4246" formatCode="General">
                  <c:v>4.2468748092651296</c:v>
                </c:pt>
                <c:pt idx="4247" formatCode="General">
                  <c:v>4.2478747367858798</c:v>
                </c:pt>
                <c:pt idx="4248" formatCode="General">
                  <c:v>4.2488746643066397</c:v>
                </c:pt>
                <c:pt idx="4249" formatCode="General">
                  <c:v>4.2498745918273899</c:v>
                </c:pt>
                <c:pt idx="4250" formatCode="General">
                  <c:v>4.2508745193481401</c:v>
                </c:pt>
                <c:pt idx="4251" formatCode="General">
                  <c:v>4.2518744468688903</c:v>
                </c:pt>
                <c:pt idx="4252" formatCode="General">
                  <c:v>4.2528743743896396</c:v>
                </c:pt>
                <c:pt idx="4253" formatCode="General">
                  <c:v>4.2538743019104004</c:v>
                </c:pt>
                <c:pt idx="4254" formatCode="General">
                  <c:v>4.2548742294311497</c:v>
                </c:pt>
                <c:pt idx="4255" formatCode="General">
                  <c:v>4.2558741569518999</c:v>
                </c:pt>
                <c:pt idx="4256" formatCode="General">
                  <c:v>4.25687408447265</c:v>
                </c:pt>
                <c:pt idx="4257" formatCode="General">
                  <c:v>4.2578740119934002</c:v>
                </c:pt>
                <c:pt idx="4258" formatCode="General">
                  <c:v>4.2588739395141602</c:v>
                </c:pt>
                <c:pt idx="4259" formatCode="General">
                  <c:v>4.2598738670349103</c:v>
                </c:pt>
                <c:pt idx="4260" formatCode="General">
                  <c:v>4.2608737945556596</c:v>
                </c:pt>
                <c:pt idx="4261" formatCode="General">
                  <c:v>4.2618737220764098</c:v>
                </c:pt>
                <c:pt idx="4262" formatCode="General">
                  <c:v>4.26287364959716</c:v>
                </c:pt>
                <c:pt idx="4263" formatCode="General">
                  <c:v>4.2638735771179102</c:v>
                </c:pt>
                <c:pt idx="4264" formatCode="General">
                  <c:v>4.2648735046386701</c:v>
                </c:pt>
                <c:pt idx="4265" formatCode="General">
                  <c:v>4.2658734321594203</c:v>
                </c:pt>
                <c:pt idx="4266" formatCode="General">
                  <c:v>4.2668733596801696</c:v>
                </c:pt>
                <c:pt idx="4267" formatCode="General">
                  <c:v>4.2678732872009197</c:v>
                </c:pt>
                <c:pt idx="4268" formatCode="General">
                  <c:v>4.2688732147216699</c:v>
                </c:pt>
                <c:pt idx="4269" formatCode="General">
                  <c:v>4.2698731422424299</c:v>
                </c:pt>
                <c:pt idx="4270" formatCode="General">
                  <c:v>4.27087306976318</c:v>
                </c:pt>
                <c:pt idx="4271" formatCode="General">
                  <c:v>4.2718729972839302</c:v>
                </c:pt>
                <c:pt idx="4272" formatCode="General">
                  <c:v>4.2728729248046804</c:v>
                </c:pt>
                <c:pt idx="4273" formatCode="General">
                  <c:v>4.2738728523254297</c:v>
                </c:pt>
                <c:pt idx="4274" formatCode="General">
                  <c:v>4.2748727798461896</c:v>
                </c:pt>
                <c:pt idx="4275" formatCode="General">
                  <c:v>4.2758727073669398</c:v>
                </c:pt>
                <c:pt idx="4276" formatCode="General">
                  <c:v>4.27687263488769</c:v>
                </c:pt>
                <c:pt idx="4277" formatCode="General">
                  <c:v>4.2778725624084402</c:v>
                </c:pt>
                <c:pt idx="4278" formatCode="General">
                  <c:v>4.2788724899291903</c:v>
                </c:pt>
                <c:pt idx="4279" formatCode="General">
                  <c:v>4.2798724174499503</c:v>
                </c:pt>
                <c:pt idx="4280" formatCode="General">
                  <c:v>4.2808723449706996</c:v>
                </c:pt>
                <c:pt idx="4281" formatCode="General">
                  <c:v>4.2818722724914497</c:v>
                </c:pt>
                <c:pt idx="4282" formatCode="General">
                  <c:v>4.2828722000121999</c:v>
                </c:pt>
                <c:pt idx="4283" formatCode="General">
                  <c:v>4.2838721275329501</c:v>
                </c:pt>
                <c:pt idx="4284" formatCode="General">
                  <c:v>4.28487205505371</c:v>
                </c:pt>
                <c:pt idx="4285" formatCode="General">
                  <c:v>4.2858719825744602</c:v>
                </c:pt>
                <c:pt idx="4286" formatCode="General">
                  <c:v>4.2868719100952104</c:v>
                </c:pt>
                <c:pt idx="4287" formatCode="General">
                  <c:v>4.2878718376159597</c:v>
                </c:pt>
                <c:pt idx="4288" formatCode="General">
                  <c:v>4.2888717651367099</c:v>
                </c:pt>
                <c:pt idx="4289" formatCode="General">
                  <c:v>4.2898716926574698</c:v>
                </c:pt>
                <c:pt idx="4290" formatCode="General">
                  <c:v>4.29087162017822</c:v>
                </c:pt>
                <c:pt idx="4291" formatCode="General">
                  <c:v>4.2918715476989702</c:v>
                </c:pt>
                <c:pt idx="4292" formatCode="General">
                  <c:v>4.2928714752197203</c:v>
                </c:pt>
                <c:pt idx="4293" formatCode="General">
                  <c:v>4.2938714027404696</c:v>
                </c:pt>
                <c:pt idx="4294" formatCode="General">
                  <c:v>4.2948713302612296</c:v>
                </c:pt>
                <c:pt idx="4295" formatCode="General">
                  <c:v>4.2958712577819798</c:v>
                </c:pt>
                <c:pt idx="4296" formatCode="General">
                  <c:v>4.2968711853027299</c:v>
                </c:pt>
                <c:pt idx="4297" formatCode="General">
                  <c:v>4.2978711128234801</c:v>
                </c:pt>
                <c:pt idx="4298" formatCode="General">
                  <c:v>4.2988710403442303</c:v>
                </c:pt>
                <c:pt idx="4299" formatCode="General">
                  <c:v>4.2998709678649902</c:v>
                </c:pt>
                <c:pt idx="4300" formatCode="General">
                  <c:v>4.3008708953857404</c:v>
                </c:pt>
                <c:pt idx="4301" formatCode="General">
                  <c:v>4.3018708229064897</c:v>
                </c:pt>
                <c:pt idx="4302" formatCode="General">
                  <c:v>4.3028707504272399</c:v>
                </c:pt>
                <c:pt idx="4303" formatCode="General">
                  <c:v>4.3038706779479901</c:v>
                </c:pt>
                <c:pt idx="4304" formatCode="General">
                  <c:v>4.30487060546875</c:v>
                </c:pt>
                <c:pt idx="4305" formatCode="General">
                  <c:v>4.3058705329895002</c:v>
                </c:pt>
                <c:pt idx="4306" formatCode="General">
                  <c:v>4.3068704605102504</c:v>
                </c:pt>
                <c:pt idx="4307" formatCode="General">
                  <c:v>4.3078703880309996</c:v>
                </c:pt>
                <c:pt idx="4308" formatCode="General">
                  <c:v>4.3088703155517498</c:v>
                </c:pt>
                <c:pt idx="4309" formatCode="General">
                  <c:v>4.3098702430725</c:v>
                </c:pt>
                <c:pt idx="4310" formatCode="General">
                  <c:v>4.3108701705932599</c:v>
                </c:pt>
                <c:pt idx="4311" formatCode="General">
                  <c:v>4.3118700981140101</c:v>
                </c:pt>
                <c:pt idx="4312" formatCode="General">
                  <c:v>4.3128700256347603</c:v>
                </c:pt>
                <c:pt idx="4313" formatCode="General">
                  <c:v>4.3138699531555096</c:v>
                </c:pt>
                <c:pt idx="4314" formatCode="General">
                  <c:v>4.3148698806762598</c:v>
                </c:pt>
                <c:pt idx="4315" formatCode="General">
                  <c:v>4.3158698081970197</c:v>
                </c:pt>
                <c:pt idx="4316" formatCode="General">
                  <c:v>4.3168697357177699</c:v>
                </c:pt>
                <c:pt idx="4317" formatCode="General">
                  <c:v>4.3178696632385201</c:v>
                </c:pt>
                <c:pt idx="4318" formatCode="General">
                  <c:v>4.3188695907592702</c:v>
                </c:pt>
                <c:pt idx="4319" formatCode="General">
                  <c:v>4.3198695182800204</c:v>
                </c:pt>
                <c:pt idx="4320" formatCode="General">
                  <c:v>4.3208694458007804</c:v>
                </c:pt>
                <c:pt idx="4321" formatCode="General">
                  <c:v>4.3218693733215297</c:v>
                </c:pt>
                <c:pt idx="4322" formatCode="General">
                  <c:v>4.3228693008422798</c:v>
                </c:pt>
                <c:pt idx="4323" formatCode="General">
                  <c:v>4.32386922836303</c:v>
                </c:pt>
                <c:pt idx="4324" formatCode="General">
                  <c:v>4.3248691558837802</c:v>
                </c:pt>
                <c:pt idx="4325" formatCode="General">
                  <c:v>4.3258690834045401</c:v>
                </c:pt>
                <c:pt idx="4326" formatCode="General">
                  <c:v>4.3268690109252903</c:v>
                </c:pt>
                <c:pt idx="4327" formatCode="General">
                  <c:v>4.3278689384460396</c:v>
                </c:pt>
                <c:pt idx="4328" formatCode="General">
                  <c:v>4.3288688659667898</c:v>
                </c:pt>
                <c:pt idx="4329" formatCode="General">
                  <c:v>4.3298687934875399</c:v>
                </c:pt>
                <c:pt idx="4330" formatCode="General">
                  <c:v>4.3308687210082999</c:v>
                </c:pt>
                <c:pt idx="4331" formatCode="General">
                  <c:v>4.3318686485290501</c:v>
                </c:pt>
                <c:pt idx="4332" formatCode="General">
                  <c:v>4.3328685760498002</c:v>
                </c:pt>
                <c:pt idx="4333" formatCode="General">
                  <c:v>4.3338685035705504</c:v>
                </c:pt>
                <c:pt idx="4334" formatCode="General">
                  <c:v>4.3348684310912997</c:v>
                </c:pt>
                <c:pt idx="4335" formatCode="General">
                  <c:v>4.3358683586120597</c:v>
                </c:pt>
                <c:pt idx="4336" formatCode="General">
                  <c:v>4.3368682861328098</c:v>
                </c:pt>
                <c:pt idx="4337" formatCode="General">
                  <c:v>4.33786821365356</c:v>
                </c:pt>
                <c:pt idx="4338" formatCode="General">
                  <c:v>4.3388681411743102</c:v>
                </c:pt>
                <c:pt idx="4339" formatCode="General">
                  <c:v>4.3398680686950604</c:v>
                </c:pt>
                <c:pt idx="4340" formatCode="General">
                  <c:v>4.3408679962158203</c:v>
                </c:pt>
                <c:pt idx="4341" formatCode="General">
                  <c:v>4.3418679237365696</c:v>
                </c:pt>
                <c:pt idx="4342" formatCode="General">
                  <c:v>4.3428678512573198</c:v>
                </c:pt>
                <c:pt idx="4343" formatCode="General">
                  <c:v>4.34386777877807</c:v>
                </c:pt>
                <c:pt idx="4344" formatCode="General">
                  <c:v>4.3448677062988201</c:v>
                </c:pt>
                <c:pt idx="4345" formatCode="General">
                  <c:v>4.3458676338195801</c:v>
                </c:pt>
                <c:pt idx="4346" formatCode="General">
                  <c:v>4.3468675613403303</c:v>
                </c:pt>
                <c:pt idx="4347" formatCode="General">
                  <c:v>4.3478674888610804</c:v>
                </c:pt>
                <c:pt idx="4348" formatCode="General">
                  <c:v>4.3488674163818297</c:v>
                </c:pt>
                <c:pt idx="4349" formatCode="General">
                  <c:v>4.3498673439025799</c:v>
                </c:pt>
                <c:pt idx="4350" formatCode="General">
                  <c:v>4.3508672714233301</c:v>
                </c:pt>
                <c:pt idx="4351" formatCode="General">
                  <c:v>4.35186719894409</c:v>
                </c:pt>
                <c:pt idx="4352" formatCode="General">
                  <c:v>4.3528671264648402</c:v>
                </c:pt>
                <c:pt idx="4353" formatCode="General">
                  <c:v>4.3538670539855904</c:v>
                </c:pt>
                <c:pt idx="4354" formatCode="General">
                  <c:v>4.3548669815063397</c:v>
                </c:pt>
                <c:pt idx="4355" formatCode="General">
                  <c:v>4.3558669090270898</c:v>
                </c:pt>
                <c:pt idx="4356" formatCode="General">
                  <c:v>4.3568668365478498</c:v>
                </c:pt>
                <c:pt idx="4357" formatCode="General">
                  <c:v>4.3578667640686</c:v>
                </c:pt>
                <c:pt idx="4358" formatCode="General">
                  <c:v>4.3588666915893501</c:v>
                </c:pt>
                <c:pt idx="4359" formatCode="General">
                  <c:v>4.3598666191101003</c:v>
                </c:pt>
                <c:pt idx="4360" formatCode="General">
                  <c:v>4.3608665466308496</c:v>
                </c:pt>
                <c:pt idx="4361" formatCode="General">
                  <c:v>4.3618664741516104</c:v>
                </c:pt>
                <c:pt idx="4362" formatCode="General">
                  <c:v>4.3628664016723597</c:v>
                </c:pt>
                <c:pt idx="4363" formatCode="General">
                  <c:v>4.3638663291931099</c:v>
                </c:pt>
                <c:pt idx="4364" formatCode="General">
                  <c:v>4.3648662567138601</c:v>
                </c:pt>
                <c:pt idx="4365" formatCode="General">
                  <c:v>4.3658661842346103</c:v>
                </c:pt>
                <c:pt idx="4366" formatCode="General">
                  <c:v>4.3668661117553702</c:v>
                </c:pt>
                <c:pt idx="4367" formatCode="General">
                  <c:v>4.3678660392761204</c:v>
                </c:pt>
                <c:pt idx="4368" formatCode="General">
                  <c:v>4.3688659667968697</c:v>
                </c:pt>
                <c:pt idx="4369" formatCode="General">
                  <c:v>4.3698658943176198</c:v>
                </c:pt>
                <c:pt idx="4370" formatCode="General">
                  <c:v>4.37086582183837</c:v>
                </c:pt>
                <c:pt idx="4371" formatCode="General">
                  <c:v>4.37186574935913</c:v>
                </c:pt>
                <c:pt idx="4372" formatCode="General">
                  <c:v>4.3728656768798801</c:v>
                </c:pt>
                <c:pt idx="4373" formatCode="General">
                  <c:v>4.3738656044006303</c:v>
                </c:pt>
                <c:pt idx="4374" formatCode="General">
                  <c:v>4.3748655319213796</c:v>
                </c:pt>
                <c:pt idx="4375" formatCode="General">
                  <c:v>4.3758654594421298</c:v>
                </c:pt>
                <c:pt idx="4376" formatCode="General">
                  <c:v>4.3768653869628897</c:v>
                </c:pt>
                <c:pt idx="4377" formatCode="General">
                  <c:v>4.3778653144836399</c:v>
                </c:pt>
                <c:pt idx="4378" formatCode="General">
                  <c:v>4.3788652420043901</c:v>
                </c:pt>
                <c:pt idx="4379" formatCode="General">
                  <c:v>4.3798651695251403</c:v>
                </c:pt>
                <c:pt idx="4380" formatCode="General">
                  <c:v>4.3808650970458896</c:v>
                </c:pt>
                <c:pt idx="4381" formatCode="General">
                  <c:v>4.3818650245666504</c:v>
                </c:pt>
                <c:pt idx="4382" formatCode="General">
                  <c:v>4.3828649520873997</c:v>
                </c:pt>
                <c:pt idx="4383" formatCode="General">
                  <c:v>4.3838648796081499</c:v>
                </c:pt>
                <c:pt idx="4384" formatCode="General">
                  <c:v>4.3848648071289</c:v>
                </c:pt>
                <c:pt idx="4385" formatCode="General">
                  <c:v>4.3858647346496502</c:v>
                </c:pt>
                <c:pt idx="4386" formatCode="General">
                  <c:v>4.3868646621704102</c:v>
                </c:pt>
                <c:pt idx="4387" formatCode="General">
                  <c:v>4.3878645896911603</c:v>
                </c:pt>
                <c:pt idx="4388" formatCode="General">
                  <c:v>4.3888645172119096</c:v>
                </c:pt>
                <c:pt idx="4389" formatCode="General">
                  <c:v>4.3898644447326598</c:v>
                </c:pt>
                <c:pt idx="4390" formatCode="General">
                  <c:v>4.39086437225341</c:v>
                </c:pt>
                <c:pt idx="4391" formatCode="General">
                  <c:v>4.3918642997741602</c:v>
                </c:pt>
                <c:pt idx="4392" formatCode="General">
                  <c:v>4.3928642272949201</c:v>
                </c:pt>
                <c:pt idx="4393" formatCode="General">
                  <c:v>4.3938641548156703</c:v>
                </c:pt>
                <c:pt idx="4394" formatCode="General">
                  <c:v>4.3948640823364196</c:v>
                </c:pt>
                <c:pt idx="4395" formatCode="General">
                  <c:v>4.3958640098571697</c:v>
                </c:pt>
                <c:pt idx="4396" formatCode="General">
                  <c:v>4.3968639373779199</c:v>
                </c:pt>
                <c:pt idx="4397" formatCode="General">
                  <c:v>4.3978638648986799</c:v>
                </c:pt>
                <c:pt idx="4398" formatCode="General">
                  <c:v>4.39886379241943</c:v>
                </c:pt>
                <c:pt idx="4399" formatCode="General">
                  <c:v>4.3998637199401802</c:v>
                </c:pt>
                <c:pt idx="4400" formatCode="General">
                  <c:v>4.4008636474609304</c:v>
                </c:pt>
                <c:pt idx="4401" formatCode="General">
                  <c:v>4.4018635749816797</c:v>
                </c:pt>
                <c:pt idx="4402" formatCode="General">
                  <c:v>4.4028635025024396</c:v>
                </c:pt>
                <c:pt idx="4403" formatCode="General">
                  <c:v>4.4038634300231898</c:v>
                </c:pt>
                <c:pt idx="4404" formatCode="General">
                  <c:v>4.40486335754394</c:v>
                </c:pt>
                <c:pt idx="4405" formatCode="General">
                  <c:v>4.4058632850646902</c:v>
                </c:pt>
                <c:pt idx="4406" formatCode="General">
                  <c:v>4.4068632125854403</c:v>
                </c:pt>
                <c:pt idx="4407" formatCode="General">
                  <c:v>4.4078631401062003</c:v>
                </c:pt>
                <c:pt idx="4408" formatCode="General">
                  <c:v>4.4088630676269496</c:v>
                </c:pt>
                <c:pt idx="4409" formatCode="General">
                  <c:v>4.4098629951476997</c:v>
                </c:pt>
                <c:pt idx="4410" formatCode="General">
                  <c:v>4.4108629226684499</c:v>
                </c:pt>
                <c:pt idx="4411" formatCode="General">
                  <c:v>4.4118628501892001</c:v>
                </c:pt>
                <c:pt idx="4412" formatCode="General">
                  <c:v>4.41286277770996</c:v>
                </c:pt>
                <c:pt idx="4413" formatCode="General">
                  <c:v>4.4138627052307102</c:v>
                </c:pt>
                <c:pt idx="4414" formatCode="General">
                  <c:v>4.4148626327514604</c:v>
                </c:pt>
                <c:pt idx="4415" formatCode="General">
                  <c:v>4.4158625602722097</c:v>
                </c:pt>
                <c:pt idx="4416" formatCode="General">
                  <c:v>4.4168624877929599</c:v>
                </c:pt>
                <c:pt idx="4417" formatCode="General">
                  <c:v>4.4178624153137198</c:v>
                </c:pt>
                <c:pt idx="4418" formatCode="General">
                  <c:v>4.41886234283447</c:v>
                </c:pt>
                <c:pt idx="4419" formatCode="General">
                  <c:v>4.4198622703552202</c:v>
                </c:pt>
                <c:pt idx="4420" formatCode="General">
                  <c:v>4.4208621978759703</c:v>
                </c:pt>
                <c:pt idx="4421" formatCode="General">
                  <c:v>4.4218621253967196</c:v>
                </c:pt>
                <c:pt idx="4422" formatCode="General">
                  <c:v>4.4228620529174796</c:v>
                </c:pt>
                <c:pt idx="4423" formatCode="General">
                  <c:v>4.4238619804382298</c:v>
                </c:pt>
                <c:pt idx="4424" formatCode="General">
                  <c:v>4.4248619079589799</c:v>
                </c:pt>
                <c:pt idx="4425" formatCode="General">
                  <c:v>4.4258618354797301</c:v>
                </c:pt>
                <c:pt idx="4426" formatCode="General">
                  <c:v>4.4268617630004803</c:v>
                </c:pt>
                <c:pt idx="4427" formatCode="General">
                  <c:v>4.4278616905212402</c:v>
                </c:pt>
                <c:pt idx="4428" formatCode="General">
                  <c:v>4.4288616180419904</c:v>
                </c:pt>
                <c:pt idx="4429" formatCode="General">
                  <c:v>4.4298615455627397</c:v>
                </c:pt>
                <c:pt idx="4430" formatCode="General">
                  <c:v>4.4308614730834899</c:v>
                </c:pt>
                <c:pt idx="4431" formatCode="General">
                  <c:v>4.4318614006042401</c:v>
                </c:pt>
                <c:pt idx="4432" formatCode="General">
                  <c:v>4.432861328125</c:v>
                </c:pt>
                <c:pt idx="4433" formatCode="General">
                  <c:v>4.4338612556457502</c:v>
                </c:pt>
                <c:pt idx="4434" formatCode="General">
                  <c:v>4.4348611831665004</c:v>
                </c:pt>
                <c:pt idx="4435" formatCode="General">
                  <c:v>4.4358611106872496</c:v>
                </c:pt>
                <c:pt idx="4436" formatCode="General">
                  <c:v>4.4368610382079998</c:v>
                </c:pt>
                <c:pt idx="4437" formatCode="General">
                  <c:v>4.43786096572875</c:v>
                </c:pt>
                <c:pt idx="4438" formatCode="General">
                  <c:v>4.4388608932495099</c:v>
                </c:pt>
                <c:pt idx="4439" formatCode="General">
                  <c:v>4.4398608207702601</c:v>
                </c:pt>
                <c:pt idx="4440" formatCode="General">
                  <c:v>4.4408607482910103</c:v>
                </c:pt>
                <c:pt idx="4441" formatCode="General">
                  <c:v>4.4418606758117596</c:v>
                </c:pt>
                <c:pt idx="4442" formatCode="General">
                  <c:v>4.4428606033325098</c:v>
                </c:pt>
                <c:pt idx="4443" formatCode="General">
                  <c:v>4.4438605308532697</c:v>
                </c:pt>
                <c:pt idx="4444" formatCode="General">
                  <c:v>4.4448604583740199</c:v>
                </c:pt>
                <c:pt idx="4445" formatCode="General">
                  <c:v>4.4458603858947701</c:v>
                </c:pt>
                <c:pt idx="4446" formatCode="General">
                  <c:v>4.4468603134155202</c:v>
                </c:pt>
                <c:pt idx="4447" formatCode="General">
                  <c:v>4.4478602409362704</c:v>
                </c:pt>
                <c:pt idx="4448" formatCode="General">
                  <c:v>4.4488601684570304</c:v>
                </c:pt>
                <c:pt idx="4449" formatCode="General">
                  <c:v>4.4498600959777797</c:v>
                </c:pt>
                <c:pt idx="4450" formatCode="General">
                  <c:v>4.4508600234985298</c:v>
                </c:pt>
                <c:pt idx="4451" formatCode="General">
                  <c:v>4.45185995101928</c:v>
                </c:pt>
                <c:pt idx="4452" formatCode="General">
                  <c:v>4.4528598785400302</c:v>
                </c:pt>
                <c:pt idx="4453" formatCode="General">
                  <c:v>4.4538598060607901</c:v>
                </c:pt>
                <c:pt idx="4454" formatCode="General">
                  <c:v>4.4548597335815403</c:v>
                </c:pt>
                <c:pt idx="4455" formatCode="General">
                  <c:v>4.4558596611022896</c:v>
                </c:pt>
                <c:pt idx="4456" formatCode="General">
                  <c:v>4.4568595886230398</c:v>
                </c:pt>
                <c:pt idx="4457" formatCode="General">
                  <c:v>4.4578595161437899</c:v>
                </c:pt>
                <c:pt idx="4458" formatCode="General">
                  <c:v>4.4588594436645499</c:v>
                </c:pt>
                <c:pt idx="4459" formatCode="General">
                  <c:v>4.4598593711853001</c:v>
                </c:pt>
                <c:pt idx="4460" formatCode="General">
                  <c:v>4.4608592987060502</c:v>
                </c:pt>
                <c:pt idx="4461" formatCode="General">
                  <c:v>4.4618592262268004</c:v>
                </c:pt>
                <c:pt idx="4462" formatCode="General">
                  <c:v>4.4628591537475497</c:v>
                </c:pt>
                <c:pt idx="4463" formatCode="General">
                  <c:v>4.4638590812683097</c:v>
                </c:pt>
                <c:pt idx="4464" formatCode="General">
                  <c:v>4.4648590087890598</c:v>
                </c:pt>
                <c:pt idx="4465" formatCode="General">
                  <c:v>4.46585893630981</c:v>
                </c:pt>
                <c:pt idx="4466" formatCode="General">
                  <c:v>4.4668588638305602</c:v>
                </c:pt>
                <c:pt idx="4467" formatCode="General">
                  <c:v>4.4678587913513104</c:v>
                </c:pt>
                <c:pt idx="4468" formatCode="General">
                  <c:v>4.4688587188720703</c:v>
                </c:pt>
                <c:pt idx="4469" formatCode="General">
                  <c:v>4.4698586463928196</c:v>
                </c:pt>
                <c:pt idx="4470" formatCode="General">
                  <c:v>4.4708585739135698</c:v>
                </c:pt>
                <c:pt idx="4471" formatCode="General">
                  <c:v>4.47185850143432</c:v>
                </c:pt>
                <c:pt idx="4472" formatCode="General">
                  <c:v>4.4728584289550701</c:v>
                </c:pt>
                <c:pt idx="4473" formatCode="General">
                  <c:v>4.4738583564758301</c:v>
                </c:pt>
                <c:pt idx="4474" formatCode="General">
                  <c:v>4.4748582839965803</c:v>
                </c:pt>
                <c:pt idx="4475" formatCode="General">
                  <c:v>4.4758582115173304</c:v>
                </c:pt>
                <c:pt idx="4476" formatCode="General">
                  <c:v>4.4768581390380797</c:v>
                </c:pt>
                <c:pt idx="4477" formatCode="General">
                  <c:v>4.4778580665588299</c:v>
                </c:pt>
                <c:pt idx="4478" formatCode="General">
                  <c:v>4.4788579940795801</c:v>
                </c:pt>
                <c:pt idx="4479" formatCode="General">
                  <c:v>4.47985792160034</c:v>
                </c:pt>
                <c:pt idx="4480" formatCode="General">
                  <c:v>4.4808578491210902</c:v>
                </c:pt>
                <c:pt idx="4481" formatCode="General">
                  <c:v>4.4818577766418404</c:v>
                </c:pt>
                <c:pt idx="4482" formatCode="General">
                  <c:v>4.4828577041625897</c:v>
                </c:pt>
                <c:pt idx="4483" formatCode="General">
                  <c:v>4.4838576316833398</c:v>
                </c:pt>
                <c:pt idx="4484" formatCode="General">
                  <c:v>4.4848575592040998</c:v>
                </c:pt>
                <c:pt idx="4485" formatCode="General">
                  <c:v>4.48585748672485</c:v>
                </c:pt>
                <c:pt idx="4486" formatCode="General">
                  <c:v>4.4868574142456001</c:v>
                </c:pt>
                <c:pt idx="4487" formatCode="General">
                  <c:v>4.4878573417663503</c:v>
                </c:pt>
                <c:pt idx="4488" formatCode="General">
                  <c:v>4.4888572692870996</c:v>
                </c:pt>
                <c:pt idx="4489" formatCode="General">
                  <c:v>4.4898571968078604</c:v>
                </c:pt>
                <c:pt idx="4490" formatCode="General">
                  <c:v>4.4908571243286097</c:v>
                </c:pt>
                <c:pt idx="4491" formatCode="General">
                  <c:v>4.4918570518493599</c:v>
                </c:pt>
                <c:pt idx="4492" formatCode="General">
                  <c:v>4.4928569793701101</c:v>
                </c:pt>
                <c:pt idx="4493" formatCode="General">
                  <c:v>4.4938569068908603</c:v>
                </c:pt>
                <c:pt idx="4494" formatCode="General">
                  <c:v>4.4948568344116202</c:v>
                </c:pt>
                <c:pt idx="4495" formatCode="General">
                  <c:v>4.4958567619323704</c:v>
                </c:pt>
                <c:pt idx="4496" formatCode="General">
                  <c:v>4.4968566894531197</c:v>
                </c:pt>
                <c:pt idx="4497" formatCode="General">
                  <c:v>4.4978566169738698</c:v>
                </c:pt>
                <c:pt idx="4498" formatCode="General">
                  <c:v>4.49885654449462</c:v>
                </c:pt>
                <c:pt idx="4499" formatCode="General">
                  <c:v>4.49985647201538</c:v>
                </c:pt>
                <c:pt idx="4500" formatCode="General">
                  <c:v>4.5008563995361301</c:v>
                </c:pt>
                <c:pt idx="4501" formatCode="General">
                  <c:v>4.5018563270568803</c:v>
                </c:pt>
                <c:pt idx="4502" formatCode="General">
                  <c:v>4.5028562545776296</c:v>
                </c:pt>
                <c:pt idx="4503" formatCode="General">
                  <c:v>4.5038561820983798</c:v>
                </c:pt>
                <c:pt idx="4504" formatCode="General">
                  <c:v>4.5048561096191397</c:v>
                </c:pt>
                <c:pt idx="4505" formatCode="General">
                  <c:v>4.5058560371398899</c:v>
                </c:pt>
                <c:pt idx="4506" formatCode="General">
                  <c:v>4.5068559646606401</c:v>
                </c:pt>
                <c:pt idx="4507" formatCode="General">
                  <c:v>4.5078558921813903</c:v>
                </c:pt>
                <c:pt idx="4508" formatCode="General">
                  <c:v>4.5088558197021396</c:v>
                </c:pt>
                <c:pt idx="4509" formatCode="General">
                  <c:v>4.5098557472229004</c:v>
                </c:pt>
                <c:pt idx="4510" formatCode="General">
                  <c:v>4.5108556747436497</c:v>
                </c:pt>
                <c:pt idx="4511" formatCode="General">
                  <c:v>4.5118556022643999</c:v>
                </c:pt>
                <c:pt idx="4512" formatCode="General">
                  <c:v>4.51285552978515</c:v>
                </c:pt>
                <c:pt idx="4513" formatCode="General">
                  <c:v>4.5138554573059002</c:v>
                </c:pt>
                <c:pt idx="4514" formatCode="General">
                  <c:v>4.5148553848266602</c:v>
                </c:pt>
                <c:pt idx="4515" formatCode="General">
                  <c:v>4.5158553123474103</c:v>
                </c:pt>
                <c:pt idx="4516" formatCode="General">
                  <c:v>4.5168552398681596</c:v>
                </c:pt>
                <c:pt idx="4517" formatCode="General">
                  <c:v>4.5178551673889098</c:v>
                </c:pt>
                <c:pt idx="4518" formatCode="General">
                  <c:v>4.51885509490966</c:v>
                </c:pt>
                <c:pt idx="4519" formatCode="General">
                  <c:v>4.5198550224304102</c:v>
                </c:pt>
                <c:pt idx="4520" formatCode="General">
                  <c:v>4.5208549499511701</c:v>
                </c:pt>
                <c:pt idx="4521" formatCode="General">
                  <c:v>4.5218548774719203</c:v>
                </c:pt>
                <c:pt idx="4522" formatCode="General">
                  <c:v>4.5228548049926696</c:v>
                </c:pt>
                <c:pt idx="4523" formatCode="General">
                  <c:v>4.5238547325134197</c:v>
                </c:pt>
                <c:pt idx="4524" formatCode="General">
                  <c:v>4.5248546600341699</c:v>
                </c:pt>
                <c:pt idx="4525" formatCode="General">
                  <c:v>4.5258545875549299</c:v>
                </c:pt>
                <c:pt idx="4526" formatCode="General">
                  <c:v>4.52685451507568</c:v>
                </c:pt>
                <c:pt idx="4527" formatCode="General">
                  <c:v>4.5278544425964302</c:v>
                </c:pt>
                <c:pt idx="4528" formatCode="General">
                  <c:v>4.5288543701171804</c:v>
                </c:pt>
                <c:pt idx="4529" formatCode="General">
                  <c:v>4.5298542976379297</c:v>
                </c:pt>
                <c:pt idx="4530" formatCode="General">
                  <c:v>4.5308542251586896</c:v>
                </c:pt>
                <c:pt idx="4531" formatCode="General">
                  <c:v>4.5318541526794398</c:v>
                </c:pt>
                <c:pt idx="4532" formatCode="General">
                  <c:v>4.53285408020019</c:v>
                </c:pt>
                <c:pt idx="4533" formatCode="General">
                  <c:v>4.5338540077209402</c:v>
                </c:pt>
                <c:pt idx="4534" formatCode="General">
                  <c:v>4.5348539352416903</c:v>
                </c:pt>
                <c:pt idx="4535" formatCode="General">
                  <c:v>4.5358538627624503</c:v>
                </c:pt>
                <c:pt idx="4536" formatCode="General">
                  <c:v>4.5368537902831996</c:v>
                </c:pt>
                <c:pt idx="4537" formatCode="General">
                  <c:v>4.5378537178039497</c:v>
                </c:pt>
                <c:pt idx="4538" formatCode="General">
                  <c:v>4.5388536453246999</c:v>
                </c:pt>
                <c:pt idx="4539" formatCode="General">
                  <c:v>4.5398535728454501</c:v>
                </c:pt>
                <c:pt idx="4540" formatCode="General">
                  <c:v>4.54085350036621</c:v>
                </c:pt>
                <c:pt idx="4541" formatCode="General">
                  <c:v>4.5418534278869602</c:v>
                </c:pt>
                <c:pt idx="4542" formatCode="General">
                  <c:v>4.5428533554077104</c:v>
                </c:pt>
                <c:pt idx="4543" formatCode="General">
                  <c:v>4.5438532829284597</c:v>
                </c:pt>
                <c:pt idx="4544" formatCode="General">
                  <c:v>4.5448532104492099</c:v>
                </c:pt>
                <c:pt idx="4545" formatCode="General">
                  <c:v>4.5458531379699698</c:v>
                </c:pt>
                <c:pt idx="4546" formatCode="General">
                  <c:v>4.54685306549072</c:v>
                </c:pt>
                <c:pt idx="4547" formatCode="General">
                  <c:v>4.5478529930114702</c:v>
                </c:pt>
                <c:pt idx="4548" formatCode="General">
                  <c:v>4.5488529205322203</c:v>
                </c:pt>
                <c:pt idx="4549" formatCode="General">
                  <c:v>4.5498528480529696</c:v>
                </c:pt>
                <c:pt idx="4550" formatCode="General">
                  <c:v>4.5508527755737296</c:v>
                </c:pt>
                <c:pt idx="4551" formatCode="General">
                  <c:v>4.5518527030944798</c:v>
                </c:pt>
                <c:pt idx="4552" formatCode="General">
                  <c:v>4.5528526306152299</c:v>
                </c:pt>
                <c:pt idx="4553" formatCode="General">
                  <c:v>4.5538525581359801</c:v>
                </c:pt>
                <c:pt idx="4554" formatCode="General">
                  <c:v>4.5548524856567303</c:v>
                </c:pt>
                <c:pt idx="4555" formatCode="General">
                  <c:v>4.5558524131774902</c:v>
                </c:pt>
                <c:pt idx="4556" formatCode="General">
                  <c:v>4.5568523406982404</c:v>
                </c:pt>
                <c:pt idx="4557" formatCode="General">
                  <c:v>4.5578522682189897</c:v>
                </c:pt>
                <c:pt idx="4558" formatCode="General">
                  <c:v>4.5588521957397399</c:v>
                </c:pt>
                <c:pt idx="4559" formatCode="General">
                  <c:v>4.5598521232604901</c:v>
                </c:pt>
                <c:pt idx="4560" formatCode="General">
                  <c:v>4.56085205078125</c:v>
                </c:pt>
                <c:pt idx="4561" formatCode="General">
                  <c:v>4.5618519783020002</c:v>
                </c:pt>
                <c:pt idx="4562" formatCode="General">
                  <c:v>4.5628519058227504</c:v>
                </c:pt>
                <c:pt idx="4563" formatCode="General">
                  <c:v>4.5638518333434996</c:v>
                </c:pt>
                <c:pt idx="4564" formatCode="General">
                  <c:v>4.5648517608642498</c:v>
                </c:pt>
                <c:pt idx="4565" formatCode="General">
                  <c:v>4.565851688385</c:v>
                </c:pt>
                <c:pt idx="4566" formatCode="General">
                  <c:v>4.5668516159057599</c:v>
                </c:pt>
                <c:pt idx="4567" formatCode="General">
                  <c:v>4.5678515434265101</c:v>
                </c:pt>
                <c:pt idx="4568" formatCode="General">
                  <c:v>4.5688514709472603</c:v>
                </c:pt>
                <c:pt idx="4569" formatCode="General">
                  <c:v>4.5698513984680096</c:v>
                </c:pt>
                <c:pt idx="4570" formatCode="General">
                  <c:v>4.5708513259887598</c:v>
                </c:pt>
                <c:pt idx="4571" formatCode="General">
                  <c:v>4.5718512535095197</c:v>
                </c:pt>
                <c:pt idx="4572" formatCode="General">
                  <c:v>4.5728511810302699</c:v>
                </c:pt>
                <c:pt idx="4573" formatCode="General">
                  <c:v>4.5738511085510201</c:v>
                </c:pt>
                <c:pt idx="4574" formatCode="General">
                  <c:v>4.5748510360717702</c:v>
                </c:pt>
                <c:pt idx="4575" formatCode="General">
                  <c:v>4.5758509635925204</c:v>
                </c:pt>
                <c:pt idx="4576" formatCode="General">
                  <c:v>4.5768508911132804</c:v>
                </c:pt>
                <c:pt idx="4577" formatCode="General">
                  <c:v>4.5778508186340297</c:v>
                </c:pt>
                <c:pt idx="4578" formatCode="General">
                  <c:v>4.5788507461547798</c:v>
                </c:pt>
                <c:pt idx="4579" formatCode="General">
                  <c:v>4.57985067367553</c:v>
                </c:pt>
                <c:pt idx="4580" formatCode="General">
                  <c:v>4.5808506011962802</c:v>
                </c:pt>
                <c:pt idx="4581" formatCode="General">
                  <c:v>4.5818505287170401</c:v>
                </c:pt>
                <c:pt idx="4582" formatCode="General">
                  <c:v>4.5828504562377903</c:v>
                </c:pt>
                <c:pt idx="4583" formatCode="General">
                  <c:v>4.5838503837585396</c:v>
                </c:pt>
                <c:pt idx="4584" formatCode="General">
                  <c:v>4.5848503112792898</c:v>
                </c:pt>
                <c:pt idx="4585" formatCode="General">
                  <c:v>4.5858502388000399</c:v>
                </c:pt>
                <c:pt idx="4586" formatCode="General">
                  <c:v>4.5868501663207999</c:v>
                </c:pt>
                <c:pt idx="4587" formatCode="General">
                  <c:v>4.5878500938415501</c:v>
                </c:pt>
                <c:pt idx="4588" formatCode="General">
                  <c:v>4.5888500213623002</c:v>
                </c:pt>
                <c:pt idx="4589" formatCode="General">
                  <c:v>4.5898499488830504</c:v>
                </c:pt>
                <c:pt idx="4590" formatCode="General">
                  <c:v>4.5908498764037997</c:v>
                </c:pt>
                <c:pt idx="4591" formatCode="General">
                  <c:v>4.5918498039245597</c:v>
                </c:pt>
                <c:pt idx="4592" formatCode="General">
                  <c:v>4.5928497314453098</c:v>
                </c:pt>
                <c:pt idx="4593" formatCode="General">
                  <c:v>4.59384965896606</c:v>
                </c:pt>
                <c:pt idx="4594" formatCode="General">
                  <c:v>4.5948495864868102</c:v>
                </c:pt>
                <c:pt idx="4595" formatCode="General">
                  <c:v>4.5958495140075604</c:v>
                </c:pt>
                <c:pt idx="4596" formatCode="General">
                  <c:v>4.5968494415283203</c:v>
                </c:pt>
                <c:pt idx="4597" formatCode="General">
                  <c:v>4.5978493690490696</c:v>
                </c:pt>
                <c:pt idx="4598" formatCode="General">
                  <c:v>4.5988492965698198</c:v>
                </c:pt>
                <c:pt idx="4599" formatCode="General">
                  <c:v>4.59984922409057</c:v>
                </c:pt>
                <c:pt idx="4600" formatCode="General">
                  <c:v>4.6008491516113201</c:v>
                </c:pt>
                <c:pt idx="4601" formatCode="General">
                  <c:v>4.6018490791320801</c:v>
                </c:pt>
                <c:pt idx="4602" formatCode="General">
                  <c:v>4.6028490066528303</c:v>
                </c:pt>
                <c:pt idx="4603" formatCode="General">
                  <c:v>4.6038489341735804</c:v>
                </c:pt>
                <c:pt idx="4604" formatCode="General">
                  <c:v>4.6048488616943297</c:v>
                </c:pt>
                <c:pt idx="4605" formatCode="General">
                  <c:v>4.6058487892150799</c:v>
                </c:pt>
                <c:pt idx="4606" formatCode="General">
                  <c:v>4.6068487167358301</c:v>
                </c:pt>
                <c:pt idx="4607" formatCode="General">
                  <c:v>4.60784864425659</c:v>
                </c:pt>
                <c:pt idx="4608" formatCode="General">
                  <c:v>4.6088485717773402</c:v>
                </c:pt>
                <c:pt idx="4609" formatCode="General">
                  <c:v>4.6098484992980904</c:v>
                </c:pt>
                <c:pt idx="4610" formatCode="General">
                  <c:v>4.6108484268188397</c:v>
                </c:pt>
                <c:pt idx="4611" formatCode="General">
                  <c:v>4.6118483543395898</c:v>
                </c:pt>
                <c:pt idx="4612" formatCode="General">
                  <c:v>4.6128482818603498</c:v>
                </c:pt>
                <c:pt idx="4613" formatCode="General">
                  <c:v>4.6138482093811</c:v>
                </c:pt>
                <c:pt idx="4614" formatCode="General">
                  <c:v>4.6148481369018501</c:v>
                </c:pt>
                <c:pt idx="4615" formatCode="General">
                  <c:v>4.6158480644226003</c:v>
                </c:pt>
                <c:pt idx="4616" formatCode="General">
                  <c:v>4.6168479919433496</c:v>
                </c:pt>
                <c:pt idx="4617" formatCode="General">
                  <c:v>4.6178479194641104</c:v>
                </c:pt>
                <c:pt idx="4618" formatCode="General">
                  <c:v>4.6188478469848597</c:v>
                </c:pt>
                <c:pt idx="4619" formatCode="General">
                  <c:v>4.6198477745056099</c:v>
                </c:pt>
                <c:pt idx="4620" formatCode="General">
                  <c:v>4.6208477020263601</c:v>
                </c:pt>
                <c:pt idx="4621" formatCode="General">
                  <c:v>4.6218476295471103</c:v>
                </c:pt>
                <c:pt idx="4622" formatCode="General">
                  <c:v>4.6228475570678702</c:v>
                </c:pt>
                <c:pt idx="4623" formatCode="General">
                  <c:v>4.6238474845886204</c:v>
                </c:pt>
                <c:pt idx="4624" formatCode="General">
                  <c:v>4.6248474121093697</c:v>
                </c:pt>
                <c:pt idx="4625" formatCode="General">
                  <c:v>4.6258473396301198</c:v>
                </c:pt>
                <c:pt idx="4626" formatCode="General">
                  <c:v>4.62684726715087</c:v>
                </c:pt>
                <c:pt idx="4627" formatCode="General">
                  <c:v>4.62784719467163</c:v>
                </c:pt>
                <c:pt idx="4628" formatCode="General">
                  <c:v>4.6288471221923801</c:v>
                </c:pt>
                <c:pt idx="4629" formatCode="General">
                  <c:v>4.6298470497131303</c:v>
                </c:pt>
                <c:pt idx="4630" formatCode="General">
                  <c:v>4.6308469772338796</c:v>
                </c:pt>
                <c:pt idx="4631" formatCode="General">
                  <c:v>4.6318469047546298</c:v>
                </c:pt>
                <c:pt idx="4632" formatCode="General">
                  <c:v>4.6328468322753897</c:v>
                </c:pt>
                <c:pt idx="4633" formatCode="General">
                  <c:v>4.6338467597961399</c:v>
                </c:pt>
                <c:pt idx="4634" formatCode="General">
                  <c:v>4.6348466873168901</c:v>
                </c:pt>
                <c:pt idx="4635" formatCode="General">
                  <c:v>4.6358466148376403</c:v>
                </c:pt>
                <c:pt idx="4636" formatCode="General">
                  <c:v>4.6368465423583896</c:v>
                </c:pt>
                <c:pt idx="4637" formatCode="General">
                  <c:v>4.6378464698791504</c:v>
                </c:pt>
                <c:pt idx="4638" formatCode="General">
                  <c:v>4.6388463973998997</c:v>
                </c:pt>
                <c:pt idx="4639" formatCode="General">
                  <c:v>4.6398463249206499</c:v>
                </c:pt>
                <c:pt idx="4640" formatCode="General">
                  <c:v>4.6408462524414</c:v>
                </c:pt>
                <c:pt idx="4641" formatCode="General">
                  <c:v>4.6418461799621502</c:v>
                </c:pt>
                <c:pt idx="4642" formatCode="General">
                  <c:v>4.6428461074829102</c:v>
                </c:pt>
                <c:pt idx="4643" formatCode="General">
                  <c:v>4.6438460350036603</c:v>
                </c:pt>
                <c:pt idx="4644" formatCode="General">
                  <c:v>4.6448459625244096</c:v>
                </c:pt>
                <c:pt idx="4645" formatCode="General">
                  <c:v>4.6458458900451598</c:v>
                </c:pt>
                <c:pt idx="4646" formatCode="General">
                  <c:v>4.64684581756591</c:v>
                </c:pt>
                <c:pt idx="4647" formatCode="General">
                  <c:v>4.6478457450866602</c:v>
                </c:pt>
                <c:pt idx="4648" formatCode="General">
                  <c:v>4.6488456726074201</c:v>
                </c:pt>
                <c:pt idx="4649" formatCode="General">
                  <c:v>4.6498456001281703</c:v>
                </c:pt>
                <c:pt idx="4650" formatCode="General">
                  <c:v>4.6508455276489196</c:v>
                </c:pt>
                <c:pt idx="4651" formatCode="General">
                  <c:v>4.6518454551696697</c:v>
                </c:pt>
                <c:pt idx="4652" formatCode="General">
                  <c:v>4.6528453826904199</c:v>
                </c:pt>
                <c:pt idx="4653" formatCode="General">
                  <c:v>4.6538453102111799</c:v>
                </c:pt>
                <c:pt idx="4654" formatCode="General">
                  <c:v>4.65484523773193</c:v>
                </c:pt>
                <c:pt idx="4655" formatCode="General">
                  <c:v>4.6558451652526802</c:v>
                </c:pt>
                <c:pt idx="4656" formatCode="General">
                  <c:v>4.6568450927734304</c:v>
                </c:pt>
                <c:pt idx="4657" formatCode="General">
                  <c:v>4.6578450202941797</c:v>
                </c:pt>
                <c:pt idx="4658" formatCode="General">
                  <c:v>4.6588449478149396</c:v>
                </c:pt>
                <c:pt idx="4659" formatCode="General">
                  <c:v>4.6598448753356898</c:v>
                </c:pt>
                <c:pt idx="4660" formatCode="General">
                  <c:v>4.66084480285644</c:v>
                </c:pt>
                <c:pt idx="4661" formatCode="General">
                  <c:v>4.6618447303771902</c:v>
                </c:pt>
                <c:pt idx="4662" formatCode="General">
                  <c:v>4.6628446578979403</c:v>
                </c:pt>
                <c:pt idx="4663" formatCode="General">
                  <c:v>4.6638445854187003</c:v>
                </c:pt>
                <c:pt idx="4664" formatCode="General">
                  <c:v>4.6648445129394496</c:v>
                </c:pt>
                <c:pt idx="4665" formatCode="General">
                  <c:v>4.6658444404601997</c:v>
                </c:pt>
                <c:pt idx="4666" formatCode="General">
                  <c:v>4.6668443679809499</c:v>
                </c:pt>
                <c:pt idx="4667" formatCode="General">
                  <c:v>4.6678442955017001</c:v>
                </c:pt>
                <c:pt idx="4668" formatCode="General">
                  <c:v>4.66884422302246</c:v>
                </c:pt>
                <c:pt idx="4669" formatCode="General">
                  <c:v>4.6698441505432102</c:v>
                </c:pt>
                <c:pt idx="4670" formatCode="General">
                  <c:v>4.6708440780639604</c:v>
                </c:pt>
                <c:pt idx="4671" formatCode="General">
                  <c:v>4.6718440055847097</c:v>
                </c:pt>
                <c:pt idx="4672" formatCode="General">
                  <c:v>4.6728439331054599</c:v>
                </c:pt>
                <c:pt idx="4673" formatCode="General">
                  <c:v>4.6738438606262198</c:v>
                </c:pt>
                <c:pt idx="4674" formatCode="General">
                  <c:v>4.67484378814697</c:v>
                </c:pt>
                <c:pt idx="4675" formatCode="General">
                  <c:v>4.6758437156677202</c:v>
                </c:pt>
                <c:pt idx="4676" formatCode="General">
                  <c:v>4.6768436431884703</c:v>
                </c:pt>
                <c:pt idx="4677" formatCode="General">
                  <c:v>4.6778435707092196</c:v>
                </c:pt>
                <c:pt idx="4678" formatCode="General">
                  <c:v>4.6788434982299796</c:v>
                </c:pt>
                <c:pt idx="4679" formatCode="General">
                  <c:v>4.6798434257507298</c:v>
                </c:pt>
                <c:pt idx="4680" formatCode="General">
                  <c:v>4.6808433532714799</c:v>
                </c:pt>
                <c:pt idx="4681" formatCode="General">
                  <c:v>4.6818432807922301</c:v>
                </c:pt>
                <c:pt idx="4682" formatCode="General">
                  <c:v>4.6828432083129803</c:v>
                </c:pt>
                <c:pt idx="4683" formatCode="General">
                  <c:v>4.6838431358337402</c:v>
                </c:pt>
                <c:pt idx="4684" formatCode="General">
                  <c:v>4.6848430633544904</c:v>
                </c:pt>
                <c:pt idx="4685" formatCode="General">
                  <c:v>4.6858429908752397</c:v>
                </c:pt>
                <c:pt idx="4686" formatCode="General">
                  <c:v>4.6868429183959899</c:v>
                </c:pt>
                <c:pt idx="4687" formatCode="General">
                  <c:v>4.6878428459167401</c:v>
                </c:pt>
                <c:pt idx="4688" formatCode="General">
                  <c:v>4.6888427734375</c:v>
                </c:pt>
                <c:pt idx="4689" formatCode="General">
                  <c:v>4.6898427009582502</c:v>
                </c:pt>
                <c:pt idx="4690" formatCode="General">
                  <c:v>4.6908426284790004</c:v>
                </c:pt>
                <c:pt idx="4691" formatCode="General">
                  <c:v>4.6918425559997496</c:v>
                </c:pt>
                <c:pt idx="4692" formatCode="General">
                  <c:v>4.6928424835204998</c:v>
                </c:pt>
                <c:pt idx="4693" formatCode="General">
                  <c:v>4.69384241104125</c:v>
                </c:pt>
                <c:pt idx="4694" formatCode="General">
                  <c:v>4.6948423385620099</c:v>
                </c:pt>
                <c:pt idx="4695" formatCode="General">
                  <c:v>4.6958422660827601</c:v>
                </c:pt>
                <c:pt idx="4696" formatCode="General">
                  <c:v>4.6968421936035103</c:v>
                </c:pt>
                <c:pt idx="4697" formatCode="General">
                  <c:v>4.6978421211242596</c:v>
                </c:pt>
                <c:pt idx="4698" formatCode="General">
                  <c:v>4.6988420486450098</c:v>
                </c:pt>
                <c:pt idx="4699" formatCode="General">
                  <c:v>4.6998419761657697</c:v>
                </c:pt>
                <c:pt idx="4700" formatCode="General">
                  <c:v>4.7008419036865199</c:v>
                </c:pt>
                <c:pt idx="4701" formatCode="General">
                  <c:v>4.7018418312072701</c:v>
                </c:pt>
                <c:pt idx="4702" formatCode="General">
                  <c:v>4.7028417587280202</c:v>
                </c:pt>
                <c:pt idx="4703" formatCode="General">
                  <c:v>4.7038416862487704</c:v>
                </c:pt>
                <c:pt idx="4704" formatCode="General">
                  <c:v>4.7048416137695304</c:v>
                </c:pt>
                <c:pt idx="4705" formatCode="General">
                  <c:v>4.7058415412902797</c:v>
                </c:pt>
                <c:pt idx="4706" formatCode="General">
                  <c:v>4.7068414688110298</c:v>
                </c:pt>
                <c:pt idx="4707" formatCode="General">
                  <c:v>4.70784139633178</c:v>
                </c:pt>
                <c:pt idx="4708" formatCode="General">
                  <c:v>4.7088413238525302</c:v>
                </c:pt>
                <c:pt idx="4709" formatCode="General">
                  <c:v>4.7098412513732901</c:v>
                </c:pt>
                <c:pt idx="4710" formatCode="General">
                  <c:v>4.7108411788940403</c:v>
                </c:pt>
                <c:pt idx="4711" formatCode="General">
                  <c:v>4.7118411064147896</c:v>
                </c:pt>
                <c:pt idx="4712" formatCode="General">
                  <c:v>4.7128410339355398</c:v>
                </c:pt>
                <c:pt idx="4713" formatCode="General">
                  <c:v>4.7138409614562899</c:v>
                </c:pt>
                <c:pt idx="4714" formatCode="General">
                  <c:v>4.7148408889770499</c:v>
                </c:pt>
                <c:pt idx="4715" formatCode="General">
                  <c:v>4.7158408164978001</c:v>
                </c:pt>
                <c:pt idx="4716" formatCode="General">
                  <c:v>4.7168407440185502</c:v>
                </c:pt>
                <c:pt idx="4717" formatCode="General">
                  <c:v>4.7178406715393004</c:v>
                </c:pt>
                <c:pt idx="4718" formatCode="General">
                  <c:v>4.7188405990600497</c:v>
                </c:pt>
                <c:pt idx="4719" formatCode="General">
                  <c:v>4.7198405265808097</c:v>
                </c:pt>
                <c:pt idx="4720" formatCode="General">
                  <c:v>4.7208404541015598</c:v>
                </c:pt>
                <c:pt idx="4721" formatCode="General">
                  <c:v>4.72184038162231</c:v>
                </c:pt>
                <c:pt idx="4722" formatCode="General">
                  <c:v>4.7228403091430602</c:v>
                </c:pt>
                <c:pt idx="4723" formatCode="General">
                  <c:v>4.7238402366638104</c:v>
                </c:pt>
                <c:pt idx="4724" formatCode="General">
                  <c:v>4.7248401641845703</c:v>
                </c:pt>
                <c:pt idx="4725" formatCode="General">
                  <c:v>4.7258400917053196</c:v>
                </c:pt>
                <c:pt idx="4726" formatCode="General">
                  <c:v>4.7268400192260698</c:v>
                </c:pt>
                <c:pt idx="4727" formatCode="General">
                  <c:v>4.72783994674682</c:v>
                </c:pt>
                <c:pt idx="4728" formatCode="General">
                  <c:v>4.7288398742675701</c:v>
                </c:pt>
                <c:pt idx="4729" formatCode="General">
                  <c:v>4.7298398017883301</c:v>
                </c:pt>
                <c:pt idx="4730" formatCode="General">
                  <c:v>4.7308397293090803</c:v>
                </c:pt>
                <c:pt idx="4731" formatCode="General">
                  <c:v>4.7318396568298304</c:v>
                </c:pt>
                <c:pt idx="4732" formatCode="General">
                  <c:v>4.7328395843505797</c:v>
                </c:pt>
                <c:pt idx="4733" formatCode="General">
                  <c:v>4.7338395118713299</c:v>
                </c:pt>
                <c:pt idx="4734" formatCode="General">
                  <c:v>4.7348394393920801</c:v>
                </c:pt>
                <c:pt idx="4735" formatCode="General">
                  <c:v>4.73583936691284</c:v>
                </c:pt>
                <c:pt idx="4736" formatCode="General">
                  <c:v>4.7368392944335902</c:v>
                </c:pt>
                <c:pt idx="4737" formatCode="General">
                  <c:v>4.7378392219543404</c:v>
                </c:pt>
                <c:pt idx="4738" formatCode="General">
                  <c:v>4.7388391494750897</c:v>
                </c:pt>
                <c:pt idx="4739" formatCode="General">
                  <c:v>4.7398390769958398</c:v>
                </c:pt>
                <c:pt idx="4740" formatCode="General">
                  <c:v>4.7408390045165998</c:v>
                </c:pt>
                <c:pt idx="4741" formatCode="General">
                  <c:v>4.74183893203735</c:v>
                </c:pt>
                <c:pt idx="4742" formatCode="General">
                  <c:v>4.7428388595581001</c:v>
                </c:pt>
                <c:pt idx="4743" formatCode="General">
                  <c:v>4.7438387870788503</c:v>
                </c:pt>
                <c:pt idx="4744" formatCode="General">
                  <c:v>4.7448387145995996</c:v>
                </c:pt>
                <c:pt idx="4745" formatCode="General">
                  <c:v>4.7458386421203604</c:v>
                </c:pt>
                <c:pt idx="4746" formatCode="General">
                  <c:v>4.7468385696411097</c:v>
                </c:pt>
                <c:pt idx="4747" formatCode="General">
                  <c:v>4.7478384971618599</c:v>
                </c:pt>
                <c:pt idx="4748" formatCode="General">
                  <c:v>4.7488384246826101</c:v>
                </c:pt>
                <c:pt idx="4749" formatCode="General">
                  <c:v>4.7498383522033603</c:v>
                </c:pt>
                <c:pt idx="4750" formatCode="General">
                  <c:v>4.7508382797241202</c:v>
                </c:pt>
                <c:pt idx="4751" formatCode="General">
                  <c:v>4.7518382072448704</c:v>
                </c:pt>
                <c:pt idx="4752" formatCode="General">
                  <c:v>4.7528381347656197</c:v>
                </c:pt>
                <c:pt idx="4753" formatCode="General">
                  <c:v>4.7538380622863698</c:v>
                </c:pt>
                <c:pt idx="4754" formatCode="General">
                  <c:v>4.75483798980712</c:v>
                </c:pt>
                <c:pt idx="4755" formatCode="General">
                  <c:v>4.75583791732788</c:v>
                </c:pt>
                <c:pt idx="4756" formatCode="General">
                  <c:v>4.7568378448486301</c:v>
                </c:pt>
                <c:pt idx="4757" formatCode="General">
                  <c:v>4.7578377723693803</c:v>
                </c:pt>
                <c:pt idx="4758" formatCode="General">
                  <c:v>4.7588376998901296</c:v>
                </c:pt>
                <c:pt idx="4759" formatCode="General">
                  <c:v>4.7598376274108798</c:v>
                </c:pt>
                <c:pt idx="4760" formatCode="General">
                  <c:v>4.7608375549316397</c:v>
                </c:pt>
                <c:pt idx="4761" formatCode="General">
                  <c:v>4.7618374824523899</c:v>
                </c:pt>
                <c:pt idx="4762" formatCode="General">
                  <c:v>4.7628374099731401</c:v>
                </c:pt>
                <c:pt idx="4763" formatCode="General">
                  <c:v>4.7638373374938903</c:v>
                </c:pt>
                <c:pt idx="4764" formatCode="General">
                  <c:v>4.7648372650146396</c:v>
                </c:pt>
                <c:pt idx="4765" formatCode="General">
                  <c:v>4.7658371925354004</c:v>
                </c:pt>
                <c:pt idx="4766" formatCode="General">
                  <c:v>4.7668371200561497</c:v>
                </c:pt>
                <c:pt idx="4767" formatCode="General">
                  <c:v>4.7678370475768999</c:v>
                </c:pt>
                <c:pt idx="4768" formatCode="General">
                  <c:v>4.76883697509765</c:v>
                </c:pt>
                <c:pt idx="4769" formatCode="General">
                  <c:v>4.7698369026184002</c:v>
                </c:pt>
                <c:pt idx="4770" formatCode="General">
                  <c:v>4.7708368301391602</c:v>
                </c:pt>
                <c:pt idx="4771" formatCode="General">
                  <c:v>4.7718367576599103</c:v>
                </c:pt>
                <c:pt idx="4772" formatCode="General">
                  <c:v>4.7728366851806596</c:v>
                </c:pt>
                <c:pt idx="4773" formatCode="General">
                  <c:v>4.7738366127014098</c:v>
                </c:pt>
                <c:pt idx="4774" formatCode="General">
                  <c:v>4.77483654022216</c:v>
                </c:pt>
                <c:pt idx="4775" formatCode="General">
                  <c:v>4.7758364677429102</c:v>
                </c:pt>
                <c:pt idx="4776" formatCode="General">
                  <c:v>4.7768363952636701</c:v>
                </c:pt>
                <c:pt idx="4777" formatCode="General">
                  <c:v>4.7778363227844203</c:v>
                </c:pt>
                <c:pt idx="4778" formatCode="General">
                  <c:v>4.7788362503051696</c:v>
                </c:pt>
                <c:pt idx="4779" formatCode="General">
                  <c:v>4.7798361778259197</c:v>
                </c:pt>
                <c:pt idx="4780" formatCode="General">
                  <c:v>4.7808361053466699</c:v>
                </c:pt>
                <c:pt idx="4781" formatCode="General">
                  <c:v>4.7818360328674299</c:v>
                </c:pt>
                <c:pt idx="4782" formatCode="General">
                  <c:v>4.78283596038818</c:v>
                </c:pt>
                <c:pt idx="4783" formatCode="General">
                  <c:v>4.7838358879089302</c:v>
                </c:pt>
                <c:pt idx="4784" formatCode="General">
                  <c:v>4.7848358154296804</c:v>
                </c:pt>
                <c:pt idx="4785" formatCode="General">
                  <c:v>4.7858357429504297</c:v>
                </c:pt>
                <c:pt idx="4786" formatCode="General">
                  <c:v>4.7868356704711896</c:v>
                </c:pt>
                <c:pt idx="4787" formatCode="General">
                  <c:v>4.7878355979919398</c:v>
                </c:pt>
                <c:pt idx="4788" formatCode="General">
                  <c:v>4.78883552551269</c:v>
                </c:pt>
                <c:pt idx="4789" formatCode="General">
                  <c:v>4.7898354530334402</c:v>
                </c:pt>
                <c:pt idx="4790" formatCode="General">
                  <c:v>4.7908353805541903</c:v>
                </c:pt>
                <c:pt idx="4791" formatCode="General">
                  <c:v>4.7918353080749503</c:v>
                </c:pt>
                <c:pt idx="4792" formatCode="General">
                  <c:v>4.7928352355956996</c:v>
                </c:pt>
                <c:pt idx="4793" formatCode="General">
                  <c:v>4.7938351631164497</c:v>
                </c:pt>
                <c:pt idx="4794" formatCode="General">
                  <c:v>4.7948350906371999</c:v>
                </c:pt>
                <c:pt idx="4795" formatCode="General">
                  <c:v>4.7958350181579501</c:v>
                </c:pt>
                <c:pt idx="4796" formatCode="General">
                  <c:v>4.79683494567871</c:v>
                </c:pt>
                <c:pt idx="4797" formatCode="General">
                  <c:v>4.7978348731994602</c:v>
                </c:pt>
                <c:pt idx="4798" formatCode="General">
                  <c:v>4.7988348007202104</c:v>
                </c:pt>
                <c:pt idx="4799" formatCode="General">
                  <c:v>4.7998347282409597</c:v>
                </c:pt>
                <c:pt idx="4800" formatCode="General">
                  <c:v>4.8008346557617099</c:v>
                </c:pt>
                <c:pt idx="4801" formatCode="General">
                  <c:v>4.8018345832824698</c:v>
                </c:pt>
                <c:pt idx="4802" formatCode="General">
                  <c:v>4.80283451080322</c:v>
                </c:pt>
                <c:pt idx="4803" formatCode="General">
                  <c:v>4.8038344383239702</c:v>
                </c:pt>
                <c:pt idx="4804" formatCode="General">
                  <c:v>4.8048343658447203</c:v>
                </c:pt>
                <c:pt idx="4805" formatCode="General">
                  <c:v>4.8058342933654696</c:v>
                </c:pt>
                <c:pt idx="4806" formatCode="General">
                  <c:v>4.8068342208862296</c:v>
                </c:pt>
                <c:pt idx="4807" formatCode="General">
                  <c:v>4.8078341484069798</c:v>
                </c:pt>
                <c:pt idx="4808" formatCode="General">
                  <c:v>4.8088340759277299</c:v>
                </c:pt>
                <c:pt idx="4809" formatCode="General">
                  <c:v>4.8098340034484801</c:v>
                </c:pt>
                <c:pt idx="4810" formatCode="General">
                  <c:v>4.8108339309692303</c:v>
                </c:pt>
                <c:pt idx="4811" formatCode="General">
                  <c:v>4.8118338584899902</c:v>
                </c:pt>
                <c:pt idx="4812" formatCode="General">
                  <c:v>4.8128337860107404</c:v>
                </c:pt>
                <c:pt idx="4813" formatCode="General">
                  <c:v>4.8138337135314897</c:v>
                </c:pt>
                <c:pt idx="4814" formatCode="General">
                  <c:v>4.8148336410522399</c:v>
                </c:pt>
                <c:pt idx="4815" formatCode="General">
                  <c:v>4.8158335685729901</c:v>
                </c:pt>
                <c:pt idx="4816" formatCode="General">
                  <c:v>4.81683349609375</c:v>
                </c:pt>
                <c:pt idx="4817" formatCode="General">
                  <c:v>4.8178334236145002</c:v>
                </c:pt>
                <c:pt idx="4818" formatCode="General">
                  <c:v>4.8188333511352504</c:v>
                </c:pt>
                <c:pt idx="4819" formatCode="General">
                  <c:v>4.8198332786559996</c:v>
                </c:pt>
                <c:pt idx="4820" formatCode="General">
                  <c:v>4.8208332061767498</c:v>
                </c:pt>
                <c:pt idx="4821" formatCode="General">
                  <c:v>4.8218331336975</c:v>
                </c:pt>
                <c:pt idx="4822" formatCode="General">
                  <c:v>4.8228330612182599</c:v>
                </c:pt>
                <c:pt idx="4823" formatCode="General">
                  <c:v>4.8238329887390101</c:v>
                </c:pt>
                <c:pt idx="4824" formatCode="General">
                  <c:v>4.8248329162597603</c:v>
                </c:pt>
                <c:pt idx="4825" formatCode="General">
                  <c:v>4.8258328437805096</c:v>
                </c:pt>
                <c:pt idx="4826" formatCode="General">
                  <c:v>4.8268327713012598</c:v>
                </c:pt>
                <c:pt idx="4827" formatCode="General">
                  <c:v>4.8278326988220197</c:v>
                </c:pt>
                <c:pt idx="4828" formatCode="General">
                  <c:v>4.8288326263427699</c:v>
                </c:pt>
                <c:pt idx="4829" formatCode="General">
                  <c:v>4.8298325538635201</c:v>
                </c:pt>
                <c:pt idx="4830" formatCode="General">
                  <c:v>4.8308324813842702</c:v>
                </c:pt>
                <c:pt idx="4831" formatCode="General">
                  <c:v>4.8318324089050204</c:v>
                </c:pt>
                <c:pt idx="4832" formatCode="General">
                  <c:v>4.8328323364257804</c:v>
                </c:pt>
                <c:pt idx="4833" formatCode="General">
                  <c:v>4.8338322639465297</c:v>
                </c:pt>
                <c:pt idx="4834" formatCode="General">
                  <c:v>4.8348321914672798</c:v>
                </c:pt>
                <c:pt idx="4835" formatCode="General">
                  <c:v>4.83583211898803</c:v>
                </c:pt>
                <c:pt idx="4836" formatCode="General">
                  <c:v>4.8368320465087802</c:v>
                </c:pt>
                <c:pt idx="4837" formatCode="General">
                  <c:v>4.8378319740295401</c:v>
                </c:pt>
                <c:pt idx="4838" formatCode="General">
                  <c:v>4.8388319015502903</c:v>
                </c:pt>
                <c:pt idx="4839" formatCode="General">
                  <c:v>4.8398318290710396</c:v>
                </c:pt>
                <c:pt idx="4840" formatCode="General">
                  <c:v>4.8408317565917898</c:v>
                </c:pt>
                <c:pt idx="4841" formatCode="General">
                  <c:v>4.8418316841125399</c:v>
                </c:pt>
                <c:pt idx="4842" formatCode="General">
                  <c:v>4.8428316116332999</c:v>
                </c:pt>
                <c:pt idx="4843" formatCode="General">
                  <c:v>4.8438315391540501</c:v>
                </c:pt>
                <c:pt idx="4844" formatCode="General">
                  <c:v>4.8448314666748002</c:v>
                </c:pt>
                <c:pt idx="4845" formatCode="General">
                  <c:v>4.8458313941955504</c:v>
                </c:pt>
                <c:pt idx="4846" formatCode="General">
                  <c:v>4.8468313217162997</c:v>
                </c:pt>
                <c:pt idx="4847" formatCode="General">
                  <c:v>4.8478312492370597</c:v>
                </c:pt>
                <c:pt idx="4848" formatCode="General">
                  <c:v>4.8488311767578098</c:v>
                </c:pt>
                <c:pt idx="4849" formatCode="General">
                  <c:v>4.84983110427856</c:v>
                </c:pt>
                <c:pt idx="4850" formatCode="General">
                  <c:v>4.8508310317993102</c:v>
                </c:pt>
                <c:pt idx="4851" formatCode="General">
                  <c:v>4.8518309593200604</c:v>
                </c:pt>
                <c:pt idx="4852" formatCode="General">
                  <c:v>4.8528308868408203</c:v>
                </c:pt>
                <c:pt idx="4853" formatCode="General">
                  <c:v>4.8538308143615696</c:v>
                </c:pt>
                <c:pt idx="4854" formatCode="General">
                  <c:v>4.8548307418823198</c:v>
                </c:pt>
                <c:pt idx="4855" formatCode="General">
                  <c:v>4.85583066940307</c:v>
                </c:pt>
                <c:pt idx="4856" formatCode="General">
                  <c:v>4.8568305969238201</c:v>
                </c:pt>
                <c:pt idx="4857" formatCode="General">
                  <c:v>4.8578305244445801</c:v>
                </c:pt>
                <c:pt idx="4858" formatCode="General">
                  <c:v>4.8588304519653303</c:v>
                </c:pt>
                <c:pt idx="4859" formatCode="General">
                  <c:v>4.8598303794860804</c:v>
                </c:pt>
                <c:pt idx="4860" formatCode="General">
                  <c:v>4.8608303070068297</c:v>
                </c:pt>
                <c:pt idx="4861" formatCode="General">
                  <c:v>4.8618302345275799</c:v>
                </c:pt>
                <c:pt idx="4862" formatCode="General">
                  <c:v>4.8628301620483301</c:v>
                </c:pt>
                <c:pt idx="4863" formatCode="General">
                  <c:v>4.86383008956909</c:v>
                </c:pt>
                <c:pt idx="4864" formatCode="General">
                  <c:v>4.8648300170898402</c:v>
                </c:pt>
                <c:pt idx="4865" formatCode="General">
                  <c:v>4.8658299446105904</c:v>
                </c:pt>
                <c:pt idx="4866" formatCode="General">
                  <c:v>4.8668298721313397</c:v>
                </c:pt>
                <c:pt idx="4867" formatCode="General">
                  <c:v>4.8678297996520898</c:v>
                </c:pt>
                <c:pt idx="4868" formatCode="General">
                  <c:v>4.8688297271728498</c:v>
                </c:pt>
                <c:pt idx="4869" formatCode="General">
                  <c:v>4.8698296546936</c:v>
                </c:pt>
                <c:pt idx="4870" formatCode="General">
                  <c:v>4.8708295822143501</c:v>
                </c:pt>
                <c:pt idx="4871" formatCode="General">
                  <c:v>4.8718295097351003</c:v>
                </c:pt>
                <c:pt idx="4872" formatCode="General">
                  <c:v>4.8728294372558496</c:v>
                </c:pt>
                <c:pt idx="4873" formatCode="General">
                  <c:v>4.8738293647766104</c:v>
                </c:pt>
                <c:pt idx="4874" formatCode="General">
                  <c:v>4.8748292922973597</c:v>
                </c:pt>
                <c:pt idx="4875" formatCode="General">
                  <c:v>4.8758292198181099</c:v>
                </c:pt>
                <c:pt idx="4876" formatCode="General">
                  <c:v>4.8768291473388601</c:v>
                </c:pt>
                <c:pt idx="4877" formatCode="General">
                  <c:v>4.8778290748596103</c:v>
                </c:pt>
                <c:pt idx="4878" formatCode="General">
                  <c:v>4.8788290023803702</c:v>
                </c:pt>
                <c:pt idx="4879" formatCode="General">
                  <c:v>4.8798289299011204</c:v>
                </c:pt>
                <c:pt idx="4880" formatCode="General">
                  <c:v>4.8808288574218697</c:v>
                </c:pt>
                <c:pt idx="4881" formatCode="General">
                  <c:v>4.8818287849426198</c:v>
                </c:pt>
                <c:pt idx="4882" formatCode="General">
                  <c:v>4.88282871246337</c:v>
                </c:pt>
                <c:pt idx="4883" formatCode="General">
                  <c:v>4.88382863998413</c:v>
                </c:pt>
                <c:pt idx="4884" formatCode="General">
                  <c:v>4.8848285675048801</c:v>
                </c:pt>
                <c:pt idx="4885" formatCode="General">
                  <c:v>4.8858284950256303</c:v>
                </c:pt>
                <c:pt idx="4886" formatCode="General">
                  <c:v>4.8868284225463796</c:v>
                </c:pt>
                <c:pt idx="4887" formatCode="General">
                  <c:v>4.8878283500671298</c:v>
                </c:pt>
                <c:pt idx="4888" formatCode="General">
                  <c:v>4.8888282775878897</c:v>
                </c:pt>
                <c:pt idx="4889" formatCode="General">
                  <c:v>4.8898282051086399</c:v>
                </c:pt>
                <c:pt idx="4890" formatCode="General">
                  <c:v>4.8908281326293901</c:v>
                </c:pt>
                <c:pt idx="4891" formatCode="General">
                  <c:v>4.8918280601501403</c:v>
                </c:pt>
                <c:pt idx="4892" formatCode="General">
                  <c:v>4.8928279876708896</c:v>
                </c:pt>
                <c:pt idx="4893" formatCode="General">
                  <c:v>4.8938279151916504</c:v>
                </c:pt>
                <c:pt idx="4894" formatCode="General">
                  <c:v>4.8948278427123997</c:v>
                </c:pt>
                <c:pt idx="4895" formatCode="General">
                  <c:v>4.8958277702331499</c:v>
                </c:pt>
                <c:pt idx="4896" formatCode="General">
                  <c:v>4.8968276977539</c:v>
                </c:pt>
                <c:pt idx="4897" formatCode="General">
                  <c:v>4.8978276252746502</c:v>
                </c:pt>
                <c:pt idx="4898" formatCode="General">
                  <c:v>4.8988275527954102</c:v>
                </c:pt>
                <c:pt idx="4899" formatCode="General">
                  <c:v>4.8998274803161603</c:v>
                </c:pt>
                <c:pt idx="4900" formatCode="General">
                  <c:v>4.9008274078369096</c:v>
                </c:pt>
                <c:pt idx="4901" formatCode="General">
                  <c:v>4.9018273353576598</c:v>
                </c:pt>
                <c:pt idx="4902" formatCode="General">
                  <c:v>4.90282726287841</c:v>
                </c:pt>
                <c:pt idx="4903" formatCode="General">
                  <c:v>4.9038271903991602</c:v>
                </c:pt>
                <c:pt idx="4904" formatCode="General">
                  <c:v>4.9048271179199201</c:v>
                </c:pt>
                <c:pt idx="4905" formatCode="General">
                  <c:v>4.9058270454406703</c:v>
                </c:pt>
                <c:pt idx="4906" formatCode="General">
                  <c:v>4.9068269729614196</c:v>
                </c:pt>
                <c:pt idx="4907" formatCode="General">
                  <c:v>4.9078269004821697</c:v>
                </c:pt>
                <c:pt idx="4908" formatCode="General">
                  <c:v>4.9088268280029199</c:v>
                </c:pt>
                <c:pt idx="4909" formatCode="General">
                  <c:v>4.9098267555236799</c:v>
                </c:pt>
                <c:pt idx="4910" formatCode="General">
                  <c:v>4.91082668304443</c:v>
                </c:pt>
                <c:pt idx="4911" formatCode="General">
                  <c:v>4.9118266105651802</c:v>
                </c:pt>
                <c:pt idx="4912" formatCode="General">
                  <c:v>4.9128265380859304</c:v>
                </c:pt>
                <c:pt idx="4913" formatCode="General">
                  <c:v>4.9138264656066797</c:v>
                </c:pt>
                <c:pt idx="4914" formatCode="General">
                  <c:v>4.9148263931274396</c:v>
                </c:pt>
                <c:pt idx="4915" formatCode="General">
                  <c:v>4.9158263206481898</c:v>
                </c:pt>
                <c:pt idx="4916" formatCode="General">
                  <c:v>4.91682624816894</c:v>
                </c:pt>
                <c:pt idx="4917" formatCode="General">
                  <c:v>4.9178261756896902</c:v>
                </c:pt>
                <c:pt idx="4918" formatCode="General">
                  <c:v>4.9188261032104403</c:v>
                </c:pt>
                <c:pt idx="4919" formatCode="General">
                  <c:v>4.9198260307312003</c:v>
                </c:pt>
                <c:pt idx="4920" formatCode="General">
                  <c:v>4.9208259582519496</c:v>
                </c:pt>
                <c:pt idx="4921" formatCode="General">
                  <c:v>4.9218258857726997</c:v>
                </c:pt>
                <c:pt idx="4922" formatCode="General">
                  <c:v>4.9228258132934499</c:v>
                </c:pt>
                <c:pt idx="4923" formatCode="General">
                  <c:v>4.9238257408142001</c:v>
                </c:pt>
                <c:pt idx="4924" formatCode="General">
                  <c:v>4.92482566833496</c:v>
                </c:pt>
                <c:pt idx="4925" formatCode="General">
                  <c:v>4.9258255958557102</c:v>
                </c:pt>
                <c:pt idx="4926" formatCode="General">
                  <c:v>4.9268255233764604</c:v>
                </c:pt>
                <c:pt idx="4927" formatCode="General">
                  <c:v>4.9278254508972097</c:v>
                </c:pt>
                <c:pt idx="4928" formatCode="General">
                  <c:v>4.9288253784179599</c:v>
                </c:pt>
                <c:pt idx="4929" formatCode="General">
                  <c:v>4.9298253059387198</c:v>
                </c:pt>
                <c:pt idx="4930" formatCode="General">
                  <c:v>4.93082523345947</c:v>
                </c:pt>
                <c:pt idx="4931" formatCode="General">
                  <c:v>4.9318251609802202</c:v>
                </c:pt>
                <c:pt idx="4932" formatCode="General">
                  <c:v>4.9328250885009703</c:v>
                </c:pt>
                <c:pt idx="4933" formatCode="General">
                  <c:v>4.9338250160217196</c:v>
                </c:pt>
                <c:pt idx="4934" formatCode="General">
                  <c:v>4.9348249435424796</c:v>
                </c:pt>
                <c:pt idx="4935" formatCode="General">
                  <c:v>4.9358248710632298</c:v>
                </c:pt>
                <c:pt idx="4936" formatCode="General">
                  <c:v>4.9368247985839799</c:v>
                </c:pt>
                <c:pt idx="4937" formatCode="General">
                  <c:v>4.9378247261047301</c:v>
                </c:pt>
                <c:pt idx="4938" formatCode="General">
                  <c:v>4.9388246536254803</c:v>
                </c:pt>
                <c:pt idx="4939" formatCode="General">
                  <c:v>4.9398245811462402</c:v>
                </c:pt>
                <c:pt idx="4940" formatCode="General">
                  <c:v>4.9408245086669904</c:v>
                </c:pt>
                <c:pt idx="4941" formatCode="General">
                  <c:v>4.9418244361877397</c:v>
                </c:pt>
                <c:pt idx="4942" formatCode="General">
                  <c:v>4.9428243637084899</c:v>
                </c:pt>
                <c:pt idx="4943" formatCode="General">
                  <c:v>4.9438242912292401</c:v>
                </c:pt>
                <c:pt idx="4944" formatCode="General">
                  <c:v>4.94482421875</c:v>
                </c:pt>
                <c:pt idx="4945" formatCode="General">
                  <c:v>4.9458241462707502</c:v>
                </c:pt>
                <c:pt idx="4946" formatCode="General">
                  <c:v>4.9468240737915004</c:v>
                </c:pt>
                <c:pt idx="4947" formatCode="General">
                  <c:v>4.9478240013122496</c:v>
                </c:pt>
                <c:pt idx="4948" formatCode="General">
                  <c:v>4.9488239288329998</c:v>
                </c:pt>
                <c:pt idx="4949" formatCode="General">
                  <c:v>4.94982385635375</c:v>
                </c:pt>
                <c:pt idx="4950" formatCode="General">
                  <c:v>4.9508237838745099</c:v>
                </c:pt>
                <c:pt idx="4951" formatCode="General">
                  <c:v>4.9518237113952601</c:v>
                </c:pt>
                <c:pt idx="4952" formatCode="General">
                  <c:v>4.9528236389160103</c:v>
                </c:pt>
                <c:pt idx="4953" formatCode="General">
                  <c:v>4.9538235664367596</c:v>
                </c:pt>
                <c:pt idx="4954" formatCode="General">
                  <c:v>4.9548234939575098</c:v>
                </c:pt>
                <c:pt idx="4955" formatCode="General">
                  <c:v>4.9558234214782697</c:v>
                </c:pt>
                <c:pt idx="4956" formatCode="General">
                  <c:v>4.9568233489990199</c:v>
                </c:pt>
                <c:pt idx="4957" formatCode="General">
                  <c:v>4.9578232765197701</c:v>
                </c:pt>
                <c:pt idx="4958" formatCode="General">
                  <c:v>4.9588232040405202</c:v>
                </c:pt>
                <c:pt idx="4959" formatCode="General">
                  <c:v>4.9598231315612704</c:v>
                </c:pt>
                <c:pt idx="4960" formatCode="General">
                  <c:v>4.9608230590820304</c:v>
                </c:pt>
                <c:pt idx="4961" formatCode="General">
                  <c:v>4.9618229866027797</c:v>
                </c:pt>
                <c:pt idx="4962" formatCode="General">
                  <c:v>4.9628229141235298</c:v>
                </c:pt>
                <c:pt idx="4963" formatCode="General">
                  <c:v>4.96382284164428</c:v>
                </c:pt>
                <c:pt idx="4964" formatCode="General">
                  <c:v>4.9648227691650302</c:v>
                </c:pt>
                <c:pt idx="4965" formatCode="General">
                  <c:v>4.9658226966857901</c:v>
                </c:pt>
                <c:pt idx="4966" formatCode="General">
                  <c:v>4.9668226242065403</c:v>
                </c:pt>
                <c:pt idx="4967" formatCode="General">
                  <c:v>4.9678225517272896</c:v>
                </c:pt>
                <c:pt idx="4968" formatCode="General">
                  <c:v>4.9688224792480398</c:v>
                </c:pt>
                <c:pt idx="4969" formatCode="General">
                  <c:v>4.9698224067687899</c:v>
                </c:pt>
                <c:pt idx="4970" formatCode="General">
                  <c:v>4.9708223342895499</c:v>
                </c:pt>
                <c:pt idx="4971" formatCode="General">
                  <c:v>4.9718222618103001</c:v>
                </c:pt>
                <c:pt idx="4972" formatCode="General">
                  <c:v>4.9728221893310502</c:v>
                </c:pt>
                <c:pt idx="4973" formatCode="General">
                  <c:v>4.9738221168518004</c:v>
                </c:pt>
                <c:pt idx="4974" formatCode="General">
                  <c:v>4.9748220443725497</c:v>
                </c:pt>
                <c:pt idx="4975" formatCode="General">
                  <c:v>4.9758219718933097</c:v>
                </c:pt>
                <c:pt idx="4976" formatCode="General">
                  <c:v>4.9768218994140598</c:v>
                </c:pt>
                <c:pt idx="4977" formatCode="General">
                  <c:v>4.97782182693481</c:v>
                </c:pt>
                <c:pt idx="4978" formatCode="General">
                  <c:v>4.9788217544555602</c:v>
                </c:pt>
                <c:pt idx="4979" formatCode="General">
                  <c:v>4.9798216819763104</c:v>
                </c:pt>
                <c:pt idx="4980" formatCode="General">
                  <c:v>4.9808216094970703</c:v>
                </c:pt>
                <c:pt idx="4981" formatCode="General">
                  <c:v>4.9818215370178196</c:v>
                </c:pt>
                <c:pt idx="4982" formatCode="General">
                  <c:v>4.9828214645385698</c:v>
                </c:pt>
                <c:pt idx="4983" formatCode="General">
                  <c:v>4.98382139205932</c:v>
                </c:pt>
                <c:pt idx="4984" formatCode="General">
                  <c:v>4.9848213195800701</c:v>
                </c:pt>
                <c:pt idx="4985" formatCode="General">
                  <c:v>4.9858212471008301</c:v>
                </c:pt>
                <c:pt idx="4986" formatCode="General">
                  <c:v>4.9868211746215803</c:v>
                </c:pt>
                <c:pt idx="4987" formatCode="General">
                  <c:v>4.9878211021423304</c:v>
                </c:pt>
                <c:pt idx="4988" formatCode="General">
                  <c:v>4.9888210296630797</c:v>
                </c:pt>
                <c:pt idx="4989" formatCode="General">
                  <c:v>4.9898209571838299</c:v>
                </c:pt>
                <c:pt idx="4990" formatCode="General">
                  <c:v>4.9908208847045801</c:v>
                </c:pt>
                <c:pt idx="4991" formatCode="General">
                  <c:v>4.99182081222534</c:v>
                </c:pt>
                <c:pt idx="4992" formatCode="General">
                  <c:v>4.9928207397460902</c:v>
                </c:pt>
                <c:pt idx="4993" formatCode="General">
                  <c:v>4.9938206672668404</c:v>
                </c:pt>
                <c:pt idx="4994" formatCode="General">
                  <c:v>4.9948205947875897</c:v>
                </c:pt>
                <c:pt idx="4995" formatCode="General">
                  <c:v>4.9958205223083398</c:v>
                </c:pt>
                <c:pt idx="4996" formatCode="General">
                  <c:v>4.9968204498290998</c:v>
                </c:pt>
                <c:pt idx="4997" formatCode="General">
                  <c:v>4.99782037734985</c:v>
                </c:pt>
                <c:pt idx="4998" formatCode="General">
                  <c:v>4.9988203048706001</c:v>
                </c:pt>
                <c:pt idx="4999" formatCode="General">
                  <c:v>4.9998202323913503</c:v>
                </c:pt>
                <c:pt idx="5000" formatCode="General">
                  <c:v>5.0008201599120996</c:v>
                </c:pt>
                <c:pt idx="5001" formatCode="General">
                  <c:v>5.0018200874328604</c:v>
                </c:pt>
                <c:pt idx="5002" formatCode="General">
                  <c:v>5.0028200149536097</c:v>
                </c:pt>
                <c:pt idx="5003" formatCode="General">
                  <c:v>5.0038199424743599</c:v>
                </c:pt>
                <c:pt idx="5004" formatCode="General">
                  <c:v>5.0048198699951101</c:v>
                </c:pt>
                <c:pt idx="5005" formatCode="General">
                  <c:v>5.0058197975158603</c:v>
                </c:pt>
                <c:pt idx="5006" formatCode="General">
                  <c:v>5.0068197250366202</c:v>
                </c:pt>
                <c:pt idx="5007" formatCode="General">
                  <c:v>5.0078196525573704</c:v>
                </c:pt>
                <c:pt idx="5008" formatCode="General">
                  <c:v>5.0088195800781197</c:v>
                </c:pt>
                <c:pt idx="5009" formatCode="General">
                  <c:v>5.0098195075988698</c:v>
                </c:pt>
                <c:pt idx="5010" formatCode="General">
                  <c:v>5.01081943511962</c:v>
                </c:pt>
                <c:pt idx="5011" formatCode="General">
                  <c:v>5.01181936264038</c:v>
                </c:pt>
                <c:pt idx="5012" formatCode="General">
                  <c:v>5.0128192901611301</c:v>
                </c:pt>
                <c:pt idx="5013" formatCode="General">
                  <c:v>5.0138192176818803</c:v>
                </c:pt>
                <c:pt idx="5014" formatCode="General">
                  <c:v>5.0148191452026296</c:v>
                </c:pt>
                <c:pt idx="5015" formatCode="General">
                  <c:v>5.0158190727233798</c:v>
                </c:pt>
                <c:pt idx="5016" formatCode="General">
                  <c:v>5.0168190002441397</c:v>
                </c:pt>
                <c:pt idx="5017" formatCode="General">
                  <c:v>5.0178189277648899</c:v>
                </c:pt>
                <c:pt idx="5018" formatCode="General">
                  <c:v>5.0188188552856401</c:v>
                </c:pt>
                <c:pt idx="5019" formatCode="General">
                  <c:v>5.0198187828063903</c:v>
                </c:pt>
                <c:pt idx="5020" formatCode="General">
                  <c:v>5.0208187103271396</c:v>
                </c:pt>
                <c:pt idx="5021" formatCode="General">
                  <c:v>5.0218186378479004</c:v>
                </c:pt>
                <c:pt idx="5022" formatCode="General">
                  <c:v>5.0228185653686497</c:v>
                </c:pt>
                <c:pt idx="5023" formatCode="General">
                  <c:v>5.0238184928893999</c:v>
                </c:pt>
                <c:pt idx="5024" formatCode="General">
                  <c:v>5.02481842041015</c:v>
                </c:pt>
                <c:pt idx="5025" formatCode="General">
                  <c:v>5.0258183479309002</c:v>
                </c:pt>
                <c:pt idx="5026" formatCode="General">
                  <c:v>5.0268182754516602</c:v>
                </c:pt>
                <c:pt idx="5027" formatCode="General">
                  <c:v>5.0278182029724103</c:v>
                </c:pt>
                <c:pt idx="5028" formatCode="General">
                  <c:v>5.0288181304931596</c:v>
                </c:pt>
                <c:pt idx="5029" formatCode="General">
                  <c:v>5.0298180580139098</c:v>
                </c:pt>
                <c:pt idx="5030" formatCode="General">
                  <c:v>5.03081798553466</c:v>
                </c:pt>
                <c:pt idx="5031" formatCode="General">
                  <c:v>5.0318179130554102</c:v>
                </c:pt>
                <c:pt idx="5032" formatCode="General">
                  <c:v>5.0328178405761701</c:v>
                </c:pt>
                <c:pt idx="5033" formatCode="General">
                  <c:v>5.0338177680969203</c:v>
                </c:pt>
                <c:pt idx="5034" formatCode="General">
                  <c:v>5.0348176956176696</c:v>
                </c:pt>
                <c:pt idx="5035" formatCode="General">
                  <c:v>5.0358176231384197</c:v>
                </c:pt>
                <c:pt idx="5036" formatCode="General">
                  <c:v>5.0368175506591699</c:v>
                </c:pt>
                <c:pt idx="5037" formatCode="General">
                  <c:v>5.0378174781799299</c:v>
                </c:pt>
                <c:pt idx="5038" formatCode="General">
                  <c:v>5.03881740570068</c:v>
                </c:pt>
                <c:pt idx="5039" formatCode="General">
                  <c:v>5.0398173332214302</c:v>
                </c:pt>
                <c:pt idx="5040" formatCode="General">
                  <c:v>5.0408172607421804</c:v>
                </c:pt>
                <c:pt idx="5041" formatCode="General">
                  <c:v>5.0418171882629297</c:v>
                </c:pt>
                <c:pt idx="5042" formatCode="General">
                  <c:v>5.0428171157836896</c:v>
                </c:pt>
                <c:pt idx="5043" formatCode="General">
                  <c:v>5.0438170433044398</c:v>
                </c:pt>
                <c:pt idx="5044" formatCode="General">
                  <c:v>5.04481697082519</c:v>
                </c:pt>
                <c:pt idx="5045" formatCode="General">
                  <c:v>5.0458168983459402</c:v>
                </c:pt>
                <c:pt idx="5046" formatCode="General">
                  <c:v>5.0468168258666903</c:v>
                </c:pt>
                <c:pt idx="5047" formatCode="General">
                  <c:v>5.0478167533874503</c:v>
                </c:pt>
                <c:pt idx="5048" formatCode="General">
                  <c:v>5.0488166809081996</c:v>
                </c:pt>
                <c:pt idx="5049" formatCode="General">
                  <c:v>5.0498166084289497</c:v>
                </c:pt>
                <c:pt idx="5050" formatCode="General">
                  <c:v>5.0508165359496999</c:v>
                </c:pt>
                <c:pt idx="5051" formatCode="General">
                  <c:v>5.0518164634704501</c:v>
                </c:pt>
                <c:pt idx="5052" formatCode="General">
                  <c:v>5.05281639099121</c:v>
                </c:pt>
                <c:pt idx="5053" formatCode="General">
                  <c:v>5.0538163185119602</c:v>
                </c:pt>
                <c:pt idx="5054" formatCode="General">
                  <c:v>5.0548162460327104</c:v>
                </c:pt>
                <c:pt idx="5055" formatCode="General">
                  <c:v>5.0558161735534597</c:v>
                </c:pt>
                <c:pt idx="5056" formatCode="General">
                  <c:v>5.0568161010742099</c:v>
                </c:pt>
                <c:pt idx="5057" formatCode="General">
                  <c:v>5.0578160285949698</c:v>
                </c:pt>
                <c:pt idx="5058" formatCode="General">
                  <c:v>5.05881595611572</c:v>
                </c:pt>
                <c:pt idx="5059" formatCode="General">
                  <c:v>5.0598158836364702</c:v>
                </c:pt>
                <c:pt idx="5060" formatCode="General">
                  <c:v>5.0608158111572203</c:v>
                </c:pt>
                <c:pt idx="5061" formatCode="General">
                  <c:v>5.0618157386779696</c:v>
                </c:pt>
                <c:pt idx="5062" formatCode="General">
                  <c:v>5.0628156661987296</c:v>
                </c:pt>
                <c:pt idx="5063" formatCode="General">
                  <c:v>5.0638155937194798</c:v>
                </c:pt>
                <c:pt idx="5064" formatCode="General">
                  <c:v>5.0648155212402299</c:v>
                </c:pt>
                <c:pt idx="5065" formatCode="General">
                  <c:v>5.0658154487609801</c:v>
                </c:pt>
                <c:pt idx="5066" formatCode="General">
                  <c:v>5.0668153762817303</c:v>
                </c:pt>
                <c:pt idx="5067" formatCode="General">
                  <c:v>5.0678153038024902</c:v>
                </c:pt>
                <c:pt idx="5068" formatCode="General">
                  <c:v>5.0688152313232404</c:v>
                </c:pt>
                <c:pt idx="5069" formatCode="General">
                  <c:v>5.0698151588439897</c:v>
                </c:pt>
                <c:pt idx="5070" formatCode="General">
                  <c:v>5.0708150863647399</c:v>
                </c:pt>
                <c:pt idx="5071" formatCode="General">
                  <c:v>5.0718150138854901</c:v>
                </c:pt>
                <c:pt idx="5072" formatCode="General">
                  <c:v>5.07281494140625</c:v>
                </c:pt>
                <c:pt idx="5073" formatCode="General">
                  <c:v>5.0738148689270002</c:v>
                </c:pt>
                <c:pt idx="5074" formatCode="General">
                  <c:v>5.0748147964477504</c:v>
                </c:pt>
                <c:pt idx="5075" formatCode="General">
                  <c:v>5.0758147239684996</c:v>
                </c:pt>
                <c:pt idx="5076" formatCode="General">
                  <c:v>5.0768146514892498</c:v>
                </c:pt>
                <c:pt idx="5077" formatCode="General">
                  <c:v>5.07781457901</c:v>
                </c:pt>
                <c:pt idx="5078" formatCode="General">
                  <c:v>5.0788145065307599</c:v>
                </c:pt>
                <c:pt idx="5079" formatCode="General">
                  <c:v>5.0798144340515101</c:v>
                </c:pt>
                <c:pt idx="5080" formatCode="General">
                  <c:v>5.0808143615722603</c:v>
                </c:pt>
                <c:pt idx="5081" formatCode="General">
                  <c:v>5.0818142890930096</c:v>
                </c:pt>
                <c:pt idx="5082" formatCode="General">
                  <c:v>5.0828142166137598</c:v>
                </c:pt>
                <c:pt idx="5083" formatCode="General">
                  <c:v>5.0838141441345197</c:v>
                </c:pt>
                <c:pt idx="5084" formatCode="General">
                  <c:v>5.0848140716552699</c:v>
                </c:pt>
                <c:pt idx="5085" formatCode="General">
                  <c:v>5.0858139991760201</c:v>
                </c:pt>
                <c:pt idx="5086" formatCode="General">
                  <c:v>5.0868139266967702</c:v>
                </c:pt>
                <c:pt idx="5087" formatCode="General">
                  <c:v>5.0878138542175204</c:v>
                </c:pt>
                <c:pt idx="5088" formatCode="General">
                  <c:v>5.0888137817382804</c:v>
                </c:pt>
                <c:pt idx="5089" formatCode="General">
                  <c:v>5.0898137092590297</c:v>
                </c:pt>
                <c:pt idx="5090" formatCode="General">
                  <c:v>5.0908136367797798</c:v>
                </c:pt>
                <c:pt idx="5091" formatCode="General">
                  <c:v>5.09181356430053</c:v>
                </c:pt>
                <c:pt idx="5092" formatCode="General">
                  <c:v>5.0928134918212802</c:v>
                </c:pt>
                <c:pt idx="5093" formatCode="General">
                  <c:v>5.0938134193420401</c:v>
                </c:pt>
                <c:pt idx="5094" formatCode="General">
                  <c:v>5.0948133468627903</c:v>
                </c:pt>
                <c:pt idx="5095" formatCode="General">
                  <c:v>5.0958132743835396</c:v>
                </c:pt>
                <c:pt idx="5096" formatCode="General">
                  <c:v>5.0968132019042898</c:v>
                </c:pt>
                <c:pt idx="5097" formatCode="General">
                  <c:v>5.0978131294250399</c:v>
                </c:pt>
                <c:pt idx="5098" formatCode="General">
                  <c:v>5.0988130569457999</c:v>
                </c:pt>
                <c:pt idx="5099" formatCode="General">
                  <c:v>5.0998129844665501</c:v>
                </c:pt>
                <c:pt idx="5100" formatCode="General">
                  <c:v>5.1008129119873002</c:v>
                </c:pt>
                <c:pt idx="5101" formatCode="General">
                  <c:v>5.1018128395080504</c:v>
                </c:pt>
                <c:pt idx="5102" formatCode="General">
                  <c:v>5.1028127670287997</c:v>
                </c:pt>
                <c:pt idx="5103" formatCode="General">
                  <c:v>5.1038126945495597</c:v>
                </c:pt>
                <c:pt idx="5104" formatCode="General">
                  <c:v>5.1048126220703098</c:v>
                </c:pt>
                <c:pt idx="5105" formatCode="General">
                  <c:v>5.10581254959106</c:v>
                </c:pt>
                <c:pt idx="5106" formatCode="General">
                  <c:v>5.1068124771118102</c:v>
                </c:pt>
                <c:pt idx="5107" formatCode="General">
                  <c:v>5.1078124046325604</c:v>
                </c:pt>
                <c:pt idx="5108" formatCode="General">
                  <c:v>5.1088123321533203</c:v>
                </c:pt>
                <c:pt idx="5109" formatCode="General">
                  <c:v>5.1098122596740696</c:v>
                </c:pt>
                <c:pt idx="5110" formatCode="General">
                  <c:v>5.1108121871948198</c:v>
                </c:pt>
                <c:pt idx="5111" formatCode="General">
                  <c:v>5.11181211471557</c:v>
                </c:pt>
                <c:pt idx="5112" formatCode="General">
                  <c:v>5.1128120422363201</c:v>
                </c:pt>
                <c:pt idx="5113" formatCode="General">
                  <c:v>5.1138119697570801</c:v>
                </c:pt>
                <c:pt idx="5114" formatCode="General">
                  <c:v>5.1148118972778303</c:v>
                </c:pt>
                <c:pt idx="5115" formatCode="General">
                  <c:v>5.1158118247985804</c:v>
                </c:pt>
                <c:pt idx="5116" formatCode="General">
                  <c:v>5.1168117523193297</c:v>
                </c:pt>
                <c:pt idx="5117" formatCode="General">
                  <c:v>5.1178116798400799</c:v>
                </c:pt>
                <c:pt idx="5118" formatCode="General">
                  <c:v>5.1188116073608301</c:v>
                </c:pt>
                <c:pt idx="5119" formatCode="General">
                  <c:v>5.11981153488159</c:v>
                </c:pt>
                <c:pt idx="5120" formatCode="General">
                  <c:v>5.1208114624023402</c:v>
                </c:pt>
                <c:pt idx="5121" formatCode="General">
                  <c:v>5.1218113899230904</c:v>
                </c:pt>
                <c:pt idx="5122" formatCode="General">
                  <c:v>5.1228113174438397</c:v>
                </c:pt>
                <c:pt idx="5123" formatCode="General">
                  <c:v>5.1238112449645898</c:v>
                </c:pt>
                <c:pt idx="5124" formatCode="General">
                  <c:v>5.1248111724853498</c:v>
                </c:pt>
                <c:pt idx="5125" formatCode="General">
                  <c:v>5.1258111000061</c:v>
                </c:pt>
                <c:pt idx="5126" formatCode="General">
                  <c:v>5.1268110275268501</c:v>
                </c:pt>
                <c:pt idx="5127" formatCode="General">
                  <c:v>5.1278109550476003</c:v>
                </c:pt>
                <c:pt idx="5128" formatCode="General">
                  <c:v>5.1288108825683496</c:v>
                </c:pt>
                <c:pt idx="5129" formatCode="General">
                  <c:v>5.1298108100891104</c:v>
                </c:pt>
                <c:pt idx="5130" formatCode="General">
                  <c:v>5.1308107376098597</c:v>
                </c:pt>
                <c:pt idx="5131" formatCode="General">
                  <c:v>5.1318106651306099</c:v>
                </c:pt>
                <c:pt idx="5132" formatCode="General">
                  <c:v>5.1328105926513601</c:v>
                </c:pt>
                <c:pt idx="5133" formatCode="General">
                  <c:v>5.1338105201721103</c:v>
                </c:pt>
                <c:pt idx="5134" formatCode="General">
                  <c:v>5.1348104476928702</c:v>
                </c:pt>
                <c:pt idx="5135" formatCode="General">
                  <c:v>5.1358103752136204</c:v>
                </c:pt>
                <c:pt idx="5136" formatCode="General">
                  <c:v>5.1368103027343697</c:v>
                </c:pt>
                <c:pt idx="5137" formatCode="General">
                  <c:v>5.1378102302551198</c:v>
                </c:pt>
                <c:pt idx="5138" formatCode="General">
                  <c:v>5.13881015777587</c:v>
                </c:pt>
                <c:pt idx="5139" formatCode="General">
                  <c:v>5.13981008529663</c:v>
                </c:pt>
                <c:pt idx="5140" formatCode="General">
                  <c:v>5.1408100128173801</c:v>
                </c:pt>
                <c:pt idx="5141" formatCode="General">
                  <c:v>5.1418099403381303</c:v>
                </c:pt>
                <c:pt idx="5142" formatCode="General">
                  <c:v>5.1428098678588796</c:v>
                </c:pt>
                <c:pt idx="5143" formatCode="General">
                  <c:v>5.1438097953796298</c:v>
                </c:pt>
                <c:pt idx="5144" formatCode="General">
                  <c:v>5.1448097229003897</c:v>
                </c:pt>
                <c:pt idx="5145" formatCode="General">
                  <c:v>5.1458096504211399</c:v>
                </c:pt>
                <c:pt idx="5146" formatCode="General">
                  <c:v>5.1468095779418901</c:v>
                </c:pt>
                <c:pt idx="5147" formatCode="General">
                  <c:v>5.1478095054626403</c:v>
                </c:pt>
                <c:pt idx="5148" formatCode="General">
                  <c:v>5.1488094329833896</c:v>
                </c:pt>
                <c:pt idx="5149" formatCode="General">
                  <c:v>5.1498093605041504</c:v>
                </c:pt>
                <c:pt idx="5150" formatCode="General">
                  <c:v>5.1508092880248997</c:v>
                </c:pt>
                <c:pt idx="5151" formatCode="General">
                  <c:v>5.1518092155456499</c:v>
                </c:pt>
                <c:pt idx="5152" formatCode="General">
                  <c:v>5.1528091430664</c:v>
                </c:pt>
                <c:pt idx="5153" formatCode="General">
                  <c:v>5.1538090705871502</c:v>
                </c:pt>
                <c:pt idx="5154" formatCode="General">
                  <c:v>5.1548089981079102</c:v>
                </c:pt>
                <c:pt idx="5155" formatCode="General">
                  <c:v>5.1558089256286603</c:v>
                </c:pt>
                <c:pt idx="5156" formatCode="General">
                  <c:v>5.1568088531494096</c:v>
                </c:pt>
                <c:pt idx="5157" formatCode="General">
                  <c:v>5.1578087806701598</c:v>
                </c:pt>
                <c:pt idx="5158" formatCode="General">
                  <c:v>5.15880870819091</c:v>
                </c:pt>
                <c:pt idx="5159" formatCode="General">
                  <c:v>5.1598086357116602</c:v>
                </c:pt>
                <c:pt idx="5160" formatCode="General">
                  <c:v>5.1608085632324201</c:v>
                </c:pt>
                <c:pt idx="5161" formatCode="General">
                  <c:v>5.1618084907531703</c:v>
                </c:pt>
                <c:pt idx="5162" formatCode="General">
                  <c:v>5.1628084182739196</c:v>
                </c:pt>
                <c:pt idx="5163" formatCode="General">
                  <c:v>5.1638083457946697</c:v>
                </c:pt>
                <c:pt idx="5164" formatCode="General">
                  <c:v>5.1648082733154199</c:v>
                </c:pt>
                <c:pt idx="5165" formatCode="General">
                  <c:v>5.1658082008361799</c:v>
                </c:pt>
                <c:pt idx="5166" formatCode="General">
                  <c:v>5.16680812835693</c:v>
                </c:pt>
                <c:pt idx="5167" formatCode="General">
                  <c:v>5.1678080558776802</c:v>
                </c:pt>
                <c:pt idx="5168" formatCode="General">
                  <c:v>5.1688079833984304</c:v>
                </c:pt>
                <c:pt idx="5169" formatCode="General">
                  <c:v>5.1698079109191797</c:v>
                </c:pt>
                <c:pt idx="5170" formatCode="General">
                  <c:v>5.1708078384399396</c:v>
                </c:pt>
                <c:pt idx="5171" formatCode="General">
                  <c:v>5.1718077659606898</c:v>
                </c:pt>
                <c:pt idx="5172" formatCode="General">
                  <c:v>5.17280769348144</c:v>
                </c:pt>
                <c:pt idx="5173" formatCode="General">
                  <c:v>5.1738076210021902</c:v>
                </c:pt>
                <c:pt idx="5174" formatCode="General">
                  <c:v>5.1748075485229403</c:v>
                </c:pt>
                <c:pt idx="5175" formatCode="General">
                  <c:v>5.1758074760437003</c:v>
                </c:pt>
                <c:pt idx="5176" formatCode="General">
                  <c:v>5.1768074035644496</c:v>
                </c:pt>
                <c:pt idx="5177" formatCode="General">
                  <c:v>5.1778073310851997</c:v>
                </c:pt>
                <c:pt idx="5178" formatCode="General">
                  <c:v>5.1788072586059499</c:v>
                </c:pt>
                <c:pt idx="5179" formatCode="General">
                  <c:v>5.1798071861267001</c:v>
                </c:pt>
                <c:pt idx="5180" formatCode="General">
                  <c:v>5.18080711364746</c:v>
                </c:pt>
                <c:pt idx="5181" formatCode="General">
                  <c:v>5.1818070411682102</c:v>
                </c:pt>
                <c:pt idx="5182" formatCode="General">
                  <c:v>5.1828069686889604</c:v>
                </c:pt>
                <c:pt idx="5183" formatCode="General">
                  <c:v>5.1838068962097097</c:v>
                </c:pt>
                <c:pt idx="5184" formatCode="General">
                  <c:v>5.1848068237304599</c:v>
                </c:pt>
                <c:pt idx="5185" formatCode="General">
                  <c:v>5.1858067512512198</c:v>
                </c:pt>
                <c:pt idx="5186" formatCode="General">
                  <c:v>5.18680667877197</c:v>
                </c:pt>
                <c:pt idx="5187" formatCode="General">
                  <c:v>5.1878066062927202</c:v>
                </c:pt>
                <c:pt idx="5188" formatCode="General">
                  <c:v>5.1888065338134703</c:v>
                </c:pt>
                <c:pt idx="5189" formatCode="General">
                  <c:v>5.1898064613342196</c:v>
                </c:pt>
                <c:pt idx="5190" formatCode="General">
                  <c:v>5.1908063888549796</c:v>
                </c:pt>
                <c:pt idx="5191" formatCode="General">
                  <c:v>5.1918063163757298</c:v>
                </c:pt>
                <c:pt idx="5192" formatCode="General">
                  <c:v>5.1928062438964799</c:v>
                </c:pt>
                <c:pt idx="5193" formatCode="General">
                  <c:v>5.1938061714172301</c:v>
                </c:pt>
                <c:pt idx="5194" formatCode="General">
                  <c:v>5.1948060989379803</c:v>
                </c:pt>
                <c:pt idx="5195" formatCode="General">
                  <c:v>5.1958060264587402</c:v>
                </c:pt>
                <c:pt idx="5196" formatCode="General">
                  <c:v>5.1968059539794904</c:v>
                </c:pt>
                <c:pt idx="5197" formatCode="General">
                  <c:v>5.1978058815002397</c:v>
                </c:pt>
                <c:pt idx="5198" formatCode="General">
                  <c:v>5.1988058090209899</c:v>
                </c:pt>
                <c:pt idx="5199" formatCode="General">
                  <c:v>5.1998057365417401</c:v>
                </c:pt>
                <c:pt idx="5200" formatCode="General">
                  <c:v>5.2008056640625</c:v>
                </c:pt>
                <c:pt idx="5201" formatCode="General">
                  <c:v>5.2018055915832502</c:v>
                </c:pt>
                <c:pt idx="5202" formatCode="General">
                  <c:v>5.2028055191040004</c:v>
                </c:pt>
                <c:pt idx="5203" formatCode="General">
                  <c:v>5.2038054466247496</c:v>
                </c:pt>
                <c:pt idx="5204" formatCode="General">
                  <c:v>5.2048053741454998</c:v>
                </c:pt>
                <c:pt idx="5205" formatCode="General">
                  <c:v>5.20580530166625</c:v>
                </c:pt>
                <c:pt idx="5206" formatCode="General">
                  <c:v>5.2068052291870099</c:v>
                </c:pt>
                <c:pt idx="5207" formatCode="General">
                  <c:v>5.2078051567077601</c:v>
                </c:pt>
                <c:pt idx="5208" formatCode="General">
                  <c:v>5.2088050842285103</c:v>
                </c:pt>
                <c:pt idx="5209" formatCode="General">
                  <c:v>5.2098050117492596</c:v>
                </c:pt>
                <c:pt idx="5210" formatCode="General">
                  <c:v>5.2108049392700098</c:v>
                </c:pt>
                <c:pt idx="5211" formatCode="General">
                  <c:v>5.2118048667907697</c:v>
                </c:pt>
                <c:pt idx="5212" formatCode="General">
                  <c:v>5.2128047943115199</c:v>
                </c:pt>
                <c:pt idx="5213" formatCode="General">
                  <c:v>5.2138047218322701</c:v>
                </c:pt>
                <c:pt idx="5214" formatCode="General">
                  <c:v>5.2148046493530202</c:v>
                </c:pt>
                <c:pt idx="5215" formatCode="General">
                  <c:v>5.2158045768737704</c:v>
                </c:pt>
                <c:pt idx="5216" formatCode="General">
                  <c:v>5.2168045043945304</c:v>
                </c:pt>
                <c:pt idx="5217" formatCode="General">
                  <c:v>5.2178044319152797</c:v>
                </c:pt>
                <c:pt idx="5218" formatCode="General">
                  <c:v>5.2188043594360298</c:v>
                </c:pt>
                <c:pt idx="5219" formatCode="General">
                  <c:v>5.21980428695678</c:v>
                </c:pt>
                <c:pt idx="5220" formatCode="General">
                  <c:v>5.2208042144775302</c:v>
                </c:pt>
                <c:pt idx="5221" formatCode="General">
                  <c:v>5.2218041419982901</c:v>
                </c:pt>
                <c:pt idx="5222" formatCode="General">
                  <c:v>5.2228040695190403</c:v>
                </c:pt>
                <c:pt idx="5223" formatCode="General">
                  <c:v>5.2238039970397896</c:v>
                </c:pt>
                <c:pt idx="5224" formatCode="General">
                  <c:v>5.2248039245605398</c:v>
                </c:pt>
                <c:pt idx="5225" formatCode="General">
                  <c:v>5.2258038520812899</c:v>
                </c:pt>
                <c:pt idx="5226" formatCode="General">
                  <c:v>5.2268037796020499</c:v>
                </c:pt>
                <c:pt idx="5227" formatCode="General">
                  <c:v>5.2278037071228001</c:v>
                </c:pt>
                <c:pt idx="5228" formatCode="General">
                  <c:v>5.2288036346435502</c:v>
                </c:pt>
                <c:pt idx="5229" formatCode="General">
                  <c:v>5.2298035621643004</c:v>
                </c:pt>
                <c:pt idx="5230" formatCode="General">
                  <c:v>5.2308034896850497</c:v>
                </c:pt>
                <c:pt idx="5231" formatCode="General">
                  <c:v>5.2318034172058097</c:v>
                </c:pt>
                <c:pt idx="5232" formatCode="General">
                  <c:v>5.2328033447265598</c:v>
                </c:pt>
                <c:pt idx="5233" formatCode="General">
                  <c:v>5.23380327224731</c:v>
                </c:pt>
                <c:pt idx="5234" formatCode="General">
                  <c:v>5.2348031997680602</c:v>
                </c:pt>
                <c:pt idx="5235" formatCode="General">
                  <c:v>5.2358031272888104</c:v>
                </c:pt>
                <c:pt idx="5236" formatCode="General">
                  <c:v>5.2368030548095703</c:v>
                </c:pt>
                <c:pt idx="5237" formatCode="General">
                  <c:v>5.2378029823303196</c:v>
                </c:pt>
                <c:pt idx="5238" formatCode="General">
                  <c:v>5.2388029098510698</c:v>
                </c:pt>
                <c:pt idx="5239" formatCode="General">
                  <c:v>5.23980283737182</c:v>
                </c:pt>
                <c:pt idx="5240" formatCode="General">
                  <c:v>5.2408027648925701</c:v>
                </c:pt>
                <c:pt idx="5241" formatCode="General">
                  <c:v>5.2418026924133301</c:v>
                </c:pt>
                <c:pt idx="5242" formatCode="General">
                  <c:v>5.2428026199340803</c:v>
                </c:pt>
                <c:pt idx="5243" formatCode="General">
                  <c:v>5.2438025474548304</c:v>
                </c:pt>
                <c:pt idx="5244" formatCode="General">
                  <c:v>5.2448024749755797</c:v>
                </c:pt>
                <c:pt idx="5245" formatCode="General">
                  <c:v>5.2458024024963299</c:v>
                </c:pt>
                <c:pt idx="5246" formatCode="General">
                  <c:v>5.2468023300170801</c:v>
                </c:pt>
                <c:pt idx="5247" formatCode="General">
                  <c:v>5.24780225753784</c:v>
                </c:pt>
                <c:pt idx="5248" formatCode="General">
                  <c:v>5.2488021850585902</c:v>
                </c:pt>
                <c:pt idx="5249" formatCode="General">
                  <c:v>5.2498021125793404</c:v>
                </c:pt>
                <c:pt idx="5250" formatCode="General">
                  <c:v>5.2508020401000897</c:v>
                </c:pt>
                <c:pt idx="5251" formatCode="General">
                  <c:v>5.2518019676208398</c:v>
                </c:pt>
                <c:pt idx="5252" formatCode="General">
                  <c:v>5.2528018951415998</c:v>
                </c:pt>
                <c:pt idx="5253" formatCode="General">
                  <c:v>5.25380182266235</c:v>
                </c:pt>
                <c:pt idx="5254" formatCode="General">
                  <c:v>5.2548017501831001</c:v>
                </c:pt>
                <c:pt idx="5255" formatCode="General">
                  <c:v>5.2558016777038503</c:v>
                </c:pt>
                <c:pt idx="5256" formatCode="General">
                  <c:v>5.2568016052245996</c:v>
                </c:pt>
                <c:pt idx="5257" formatCode="General">
                  <c:v>5.2578015327453604</c:v>
                </c:pt>
                <c:pt idx="5258" formatCode="General">
                  <c:v>5.2588014602661097</c:v>
                </c:pt>
                <c:pt idx="5259" formatCode="General">
                  <c:v>5.2598013877868599</c:v>
                </c:pt>
                <c:pt idx="5260" formatCode="General">
                  <c:v>5.2608013153076101</c:v>
                </c:pt>
                <c:pt idx="5261" formatCode="General">
                  <c:v>5.2618012428283603</c:v>
                </c:pt>
                <c:pt idx="5262" formatCode="General">
                  <c:v>5.2628011703491202</c:v>
                </c:pt>
                <c:pt idx="5263" formatCode="General">
                  <c:v>5.2638010978698704</c:v>
                </c:pt>
                <c:pt idx="5264" formatCode="General">
                  <c:v>5.2648010253906197</c:v>
                </c:pt>
                <c:pt idx="5265" formatCode="General">
                  <c:v>5.2658009529113698</c:v>
                </c:pt>
                <c:pt idx="5266" formatCode="General">
                  <c:v>5.26680088043212</c:v>
                </c:pt>
                <c:pt idx="5267" formatCode="General">
                  <c:v>5.26780080795288</c:v>
                </c:pt>
                <c:pt idx="5268" formatCode="General">
                  <c:v>5.2688007354736301</c:v>
                </c:pt>
                <c:pt idx="5269" formatCode="General">
                  <c:v>5.2698006629943803</c:v>
                </c:pt>
                <c:pt idx="5270" formatCode="General">
                  <c:v>5.2708005905151296</c:v>
                </c:pt>
                <c:pt idx="5271" formatCode="General">
                  <c:v>5.2718005180358798</c:v>
                </c:pt>
                <c:pt idx="5272" formatCode="General">
                  <c:v>5.2728004455566397</c:v>
                </c:pt>
                <c:pt idx="5273" formatCode="General">
                  <c:v>5.2738003730773899</c:v>
                </c:pt>
                <c:pt idx="5274" formatCode="General">
                  <c:v>5.2748003005981401</c:v>
                </c:pt>
                <c:pt idx="5275" formatCode="General">
                  <c:v>5.2758002281188903</c:v>
                </c:pt>
                <c:pt idx="5276" formatCode="General">
                  <c:v>5.2768001556396396</c:v>
                </c:pt>
                <c:pt idx="5277" formatCode="General">
                  <c:v>5.2778000831604004</c:v>
                </c:pt>
                <c:pt idx="5278" formatCode="General">
                  <c:v>5.2788000106811497</c:v>
                </c:pt>
                <c:pt idx="5279" formatCode="General">
                  <c:v>5.2797999382018999</c:v>
                </c:pt>
                <c:pt idx="5280" formatCode="General">
                  <c:v>5.28079986572265</c:v>
                </c:pt>
                <c:pt idx="5281" formatCode="General">
                  <c:v>5.2817997932434002</c:v>
                </c:pt>
                <c:pt idx="5282" formatCode="General">
                  <c:v>5.2827997207641602</c:v>
                </c:pt>
                <c:pt idx="5283" formatCode="General">
                  <c:v>5.2837996482849103</c:v>
                </c:pt>
                <c:pt idx="5284" formatCode="General">
                  <c:v>5.2847995758056596</c:v>
                </c:pt>
                <c:pt idx="5285" formatCode="General">
                  <c:v>5.2857995033264098</c:v>
                </c:pt>
                <c:pt idx="5286" formatCode="General">
                  <c:v>5.28679943084716</c:v>
                </c:pt>
                <c:pt idx="5287" formatCode="General">
                  <c:v>5.2877993583679102</c:v>
                </c:pt>
                <c:pt idx="5288" formatCode="General">
                  <c:v>5.2887992858886701</c:v>
                </c:pt>
                <c:pt idx="5289" formatCode="General">
                  <c:v>5.2897992134094203</c:v>
                </c:pt>
                <c:pt idx="5290" formatCode="General">
                  <c:v>5.2907991409301696</c:v>
                </c:pt>
                <c:pt idx="5291" formatCode="General">
                  <c:v>5.2917990684509197</c:v>
                </c:pt>
                <c:pt idx="5292" formatCode="General">
                  <c:v>5.2927989959716699</c:v>
                </c:pt>
                <c:pt idx="5293" formatCode="General">
                  <c:v>5.2937989234924299</c:v>
                </c:pt>
                <c:pt idx="5294" formatCode="General">
                  <c:v>5.29479885101318</c:v>
                </c:pt>
                <c:pt idx="5295" formatCode="General">
                  <c:v>5.2957987785339302</c:v>
                </c:pt>
                <c:pt idx="5296" formatCode="General">
                  <c:v>5.2967987060546804</c:v>
                </c:pt>
                <c:pt idx="5297" formatCode="General">
                  <c:v>5.2977986335754297</c:v>
                </c:pt>
                <c:pt idx="5298" formatCode="General">
                  <c:v>5.2987985610961896</c:v>
                </c:pt>
                <c:pt idx="5299" formatCode="General">
                  <c:v>5.2997984886169398</c:v>
                </c:pt>
                <c:pt idx="5300" formatCode="General">
                  <c:v>5.30079841613769</c:v>
                </c:pt>
                <c:pt idx="5301" formatCode="General">
                  <c:v>5.3017983436584402</c:v>
                </c:pt>
                <c:pt idx="5302" formatCode="General">
                  <c:v>5.3027982711791903</c:v>
                </c:pt>
                <c:pt idx="5303" formatCode="General">
                  <c:v>5.3037981986999503</c:v>
                </c:pt>
                <c:pt idx="5304" formatCode="General">
                  <c:v>5.3047981262206996</c:v>
                </c:pt>
                <c:pt idx="5305" formatCode="General">
                  <c:v>5.3057980537414497</c:v>
                </c:pt>
                <c:pt idx="5306" formatCode="General">
                  <c:v>5.3067979812621999</c:v>
                </c:pt>
                <c:pt idx="5307" formatCode="General">
                  <c:v>5.3077979087829501</c:v>
                </c:pt>
                <c:pt idx="5308" formatCode="General">
                  <c:v>5.30879783630371</c:v>
                </c:pt>
                <c:pt idx="5309" formatCode="General">
                  <c:v>5.3097977638244602</c:v>
                </c:pt>
                <c:pt idx="5310" formatCode="General">
                  <c:v>5.3107976913452104</c:v>
                </c:pt>
                <c:pt idx="5311" formatCode="General">
                  <c:v>5.3117976188659597</c:v>
                </c:pt>
                <c:pt idx="5312" formatCode="General">
                  <c:v>5.3127975463867099</c:v>
                </c:pt>
                <c:pt idx="5313" formatCode="General">
                  <c:v>5.3137974739074698</c:v>
                </c:pt>
                <c:pt idx="5314" formatCode="General">
                  <c:v>5.31479740142822</c:v>
                </c:pt>
                <c:pt idx="5315" formatCode="General">
                  <c:v>5.3157973289489702</c:v>
                </c:pt>
                <c:pt idx="5316" formatCode="General">
                  <c:v>5.3167972564697203</c:v>
                </c:pt>
                <c:pt idx="5317" formatCode="General">
                  <c:v>5.3177971839904696</c:v>
                </c:pt>
                <c:pt idx="5318" formatCode="General">
                  <c:v>5.3187971115112296</c:v>
                </c:pt>
                <c:pt idx="5319" formatCode="General">
                  <c:v>5.3197970390319798</c:v>
                </c:pt>
                <c:pt idx="5320" formatCode="General">
                  <c:v>5.3207969665527299</c:v>
                </c:pt>
                <c:pt idx="5321" formatCode="General">
                  <c:v>5.3217968940734801</c:v>
                </c:pt>
                <c:pt idx="5322" formatCode="General">
                  <c:v>5.3227968215942303</c:v>
                </c:pt>
                <c:pt idx="5323" formatCode="General">
                  <c:v>5.3237967491149902</c:v>
                </c:pt>
                <c:pt idx="5324" formatCode="General">
                  <c:v>5.3247966766357404</c:v>
                </c:pt>
                <c:pt idx="5325" formatCode="General">
                  <c:v>5.3257966041564897</c:v>
                </c:pt>
                <c:pt idx="5326" formatCode="General">
                  <c:v>5.3267965316772399</c:v>
                </c:pt>
                <c:pt idx="5327" formatCode="General">
                  <c:v>5.3277964591979901</c:v>
                </c:pt>
                <c:pt idx="5328" formatCode="General">
                  <c:v>5.32879638671875</c:v>
                </c:pt>
                <c:pt idx="5329" formatCode="General">
                  <c:v>5.3297963142395002</c:v>
                </c:pt>
                <c:pt idx="5330" formatCode="General">
                  <c:v>5.3307962417602504</c:v>
                </c:pt>
                <c:pt idx="5331" formatCode="General">
                  <c:v>5.3317961692809996</c:v>
                </c:pt>
                <c:pt idx="5332" formatCode="General">
                  <c:v>5.3327960968017498</c:v>
                </c:pt>
                <c:pt idx="5333" formatCode="General">
                  <c:v>5.3337960243225</c:v>
                </c:pt>
                <c:pt idx="5334" formatCode="General">
                  <c:v>5.3347959518432599</c:v>
                </c:pt>
                <c:pt idx="5335" formatCode="General">
                  <c:v>5.3357958793640101</c:v>
                </c:pt>
                <c:pt idx="5336" formatCode="General">
                  <c:v>5.3367958068847603</c:v>
                </c:pt>
                <c:pt idx="5337" formatCode="General">
                  <c:v>5.3377957344055096</c:v>
                </c:pt>
                <c:pt idx="5338" formatCode="General">
                  <c:v>5.3387956619262598</c:v>
                </c:pt>
                <c:pt idx="5339" formatCode="General">
                  <c:v>5.3397955894470197</c:v>
                </c:pt>
                <c:pt idx="5340" formatCode="General">
                  <c:v>5.3407955169677699</c:v>
                </c:pt>
                <c:pt idx="5341" formatCode="General">
                  <c:v>5.3417954444885201</c:v>
                </c:pt>
                <c:pt idx="5342" formatCode="General">
                  <c:v>5.3427953720092702</c:v>
                </c:pt>
                <c:pt idx="5343" formatCode="General">
                  <c:v>5.3437952995300204</c:v>
                </c:pt>
                <c:pt idx="5344" formatCode="General">
                  <c:v>5.3447952270507804</c:v>
                </c:pt>
                <c:pt idx="5345" formatCode="General">
                  <c:v>5.3457951545715297</c:v>
                </c:pt>
                <c:pt idx="5346" formatCode="General">
                  <c:v>5.3467950820922798</c:v>
                </c:pt>
                <c:pt idx="5347" formatCode="General">
                  <c:v>5.34779500961303</c:v>
                </c:pt>
                <c:pt idx="5348" formatCode="General">
                  <c:v>5.3487949371337802</c:v>
                </c:pt>
                <c:pt idx="5349" formatCode="General">
                  <c:v>5.3497948646545401</c:v>
                </c:pt>
                <c:pt idx="5350" formatCode="General">
                  <c:v>5.3507947921752903</c:v>
                </c:pt>
                <c:pt idx="5351" formatCode="General">
                  <c:v>5.3517947196960396</c:v>
                </c:pt>
                <c:pt idx="5352" formatCode="General">
                  <c:v>5.3527946472167898</c:v>
                </c:pt>
                <c:pt idx="5353" formatCode="General">
                  <c:v>5.3537945747375399</c:v>
                </c:pt>
                <c:pt idx="5354" formatCode="General">
                  <c:v>5.3547945022582999</c:v>
                </c:pt>
                <c:pt idx="5355" formatCode="General">
                  <c:v>5.3557944297790501</c:v>
                </c:pt>
                <c:pt idx="5356" formatCode="General">
                  <c:v>5.3567943572998002</c:v>
                </c:pt>
                <c:pt idx="5357" formatCode="General">
                  <c:v>5.3577942848205504</c:v>
                </c:pt>
                <c:pt idx="5358" formatCode="General">
                  <c:v>5.3587942123412997</c:v>
                </c:pt>
                <c:pt idx="5359" formatCode="General">
                  <c:v>5.3597941398620597</c:v>
                </c:pt>
                <c:pt idx="5360" formatCode="General">
                  <c:v>5.3607940673828098</c:v>
                </c:pt>
                <c:pt idx="5361" formatCode="General">
                  <c:v>5.36179399490356</c:v>
                </c:pt>
                <c:pt idx="5362" formatCode="General">
                  <c:v>5.3627939224243102</c:v>
                </c:pt>
                <c:pt idx="5363" formatCode="General">
                  <c:v>5.3637938499450604</c:v>
                </c:pt>
                <c:pt idx="5364" formatCode="General">
                  <c:v>5.3647937774658203</c:v>
                </c:pt>
                <c:pt idx="5365" formatCode="General">
                  <c:v>5.3657937049865696</c:v>
                </c:pt>
                <c:pt idx="5366" formatCode="General">
                  <c:v>5.3667936325073198</c:v>
                </c:pt>
                <c:pt idx="5367" formatCode="General">
                  <c:v>5.36779356002807</c:v>
                </c:pt>
                <c:pt idx="5368" formatCode="General">
                  <c:v>5.3687934875488201</c:v>
                </c:pt>
                <c:pt idx="5369" formatCode="General">
                  <c:v>5.3697934150695801</c:v>
                </c:pt>
                <c:pt idx="5370" formatCode="General">
                  <c:v>5.3707933425903303</c:v>
                </c:pt>
                <c:pt idx="5371" formatCode="General">
                  <c:v>5.3717932701110804</c:v>
                </c:pt>
                <c:pt idx="5372" formatCode="General">
                  <c:v>5.3727931976318297</c:v>
                </c:pt>
                <c:pt idx="5373" formatCode="General">
                  <c:v>5.3737931251525799</c:v>
                </c:pt>
                <c:pt idx="5374" formatCode="General">
                  <c:v>5.3747930526733301</c:v>
                </c:pt>
                <c:pt idx="5375" formatCode="General">
                  <c:v>5.37579298019409</c:v>
                </c:pt>
                <c:pt idx="5376" formatCode="General">
                  <c:v>5.3767929077148402</c:v>
                </c:pt>
                <c:pt idx="5377" formatCode="General">
                  <c:v>5.3777928352355904</c:v>
                </c:pt>
                <c:pt idx="5378" formatCode="General">
                  <c:v>5.3787927627563397</c:v>
                </c:pt>
                <c:pt idx="5379" formatCode="General">
                  <c:v>5.3797926902770898</c:v>
                </c:pt>
                <c:pt idx="5380" formatCode="General">
                  <c:v>5.3807926177978498</c:v>
                </c:pt>
                <c:pt idx="5381" formatCode="General">
                  <c:v>5.3817925453186</c:v>
                </c:pt>
                <c:pt idx="5382" formatCode="General">
                  <c:v>5.3827924728393501</c:v>
                </c:pt>
                <c:pt idx="5383" formatCode="General">
                  <c:v>5.3837924003601003</c:v>
                </c:pt>
                <c:pt idx="5384" formatCode="General">
                  <c:v>5.3847923278808496</c:v>
                </c:pt>
                <c:pt idx="5385" formatCode="General">
                  <c:v>5.3857922554016104</c:v>
                </c:pt>
                <c:pt idx="5386" formatCode="General">
                  <c:v>5.3867921829223597</c:v>
                </c:pt>
                <c:pt idx="5387" formatCode="General">
                  <c:v>5.3877921104431099</c:v>
                </c:pt>
                <c:pt idx="5388" formatCode="General">
                  <c:v>5.3887920379638601</c:v>
                </c:pt>
                <c:pt idx="5389" formatCode="General">
                  <c:v>5.3897919654846103</c:v>
                </c:pt>
                <c:pt idx="5390" formatCode="General">
                  <c:v>5.3907918930053702</c:v>
                </c:pt>
                <c:pt idx="5391" formatCode="General">
                  <c:v>5.3917918205261204</c:v>
                </c:pt>
                <c:pt idx="5392" formatCode="General">
                  <c:v>5.3927917480468697</c:v>
                </c:pt>
                <c:pt idx="5393" formatCode="General">
                  <c:v>5.3937916755676198</c:v>
                </c:pt>
                <c:pt idx="5394" formatCode="General">
                  <c:v>5.39479160308837</c:v>
                </c:pt>
                <c:pt idx="5395" formatCode="General">
                  <c:v>5.39579153060913</c:v>
                </c:pt>
                <c:pt idx="5396" formatCode="General">
                  <c:v>5.3967914581298801</c:v>
                </c:pt>
                <c:pt idx="5397" formatCode="General">
                  <c:v>5.3977913856506303</c:v>
                </c:pt>
                <c:pt idx="5398" formatCode="General">
                  <c:v>5.3987913131713796</c:v>
                </c:pt>
                <c:pt idx="5399" formatCode="General">
                  <c:v>5.3997912406921298</c:v>
                </c:pt>
                <c:pt idx="5400" formatCode="General">
                  <c:v>5.4007911682128897</c:v>
                </c:pt>
                <c:pt idx="5401" formatCode="General">
                  <c:v>5.4017910957336399</c:v>
                </c:pt>
                <c:pt idx="5402" formatCode="General">
                  <c:v>5.4027910232543901</c:v>
                </c:pt>
                <c:pt idx="5403" formatCode="General">
                  <c:v>5.4037909507751403</c:v>
                </c:pt>
                <c:pt idx="5404" formatCode="General">
                  <c:v>5.4047908782958896</c:v>
                </c:pt>
                <c:pt idx="5405" formatCode="General">
                  <c:v>5.4057908058166504</c:v>
                </c:pt>
                <c:pt idx="5406" formatCode="General">
                  <c:v>5.4067907333373997</c:v>
                </c:pt>
                <c:pt idx="5407" formatCode="General">
                  <c:v>5.4077906608581499</c:v>
                </c:pt>
                <c:pt idx="5408" formatCode="General">
                  <c:v>5.4087905883789</c:v>
                </c:pt>
                <c:pt idx="5409" formatCode="General">
                  <c:v>5.4097905158996502</c:v>
                </c:pt>
                <c:pt idx="5410" formatCode="General">
                  <c:v>5.4107904434204102</c:v>
                </c:pt>
                <c:pt idx="5411" formatCode="General">
                  <c:v>5.4117903709411603</c:v>
                </c:pt>
                <c:pt idx="5412" formatCode="General">
                  <c:v>5.4127902984619096</c:v>
                </c:pt>
                <c:pt idx="5413" formatCode="General">
                  <c:v>5.4137902259826598</c:v>
                </c:pt>
                <c:pt idx="5414" formatCode="General">
                  <c:v>5.41479015350341</c:v>
                </c:pt>
                <c:pt idx="5415" formatCode="General">
                  <c:v>5.4157900810241602</c:v>
                </c:pt>
                <c:pt idx="5416" formatCode="General">
                  <c:v>5.4167900085449201</c:v>
                </c:pt>
                <c:pt idx="5417" formatCode="General">
                  <c:v>5.4177899360656703</c:v>
                </c:pt>
                <c:pt idx="5418" formatCode="General">
                  <c:v>5.4187898635864196</c:v>
                </c:pt>
                <c:pt idx="5419" formatCode="General">
                  <c:v>5.4197897911071697</c:v>
                </c:pt>
                <c:pt idx="5420" formatCode="General">
                  <c:v>5.4207897186279199</c:v>
                </c:pt>
                <c:pt idx="5421" formatCode="General">
                  <c:v>5.4217896461486799</c:v>
                </c:pt>
                <c:pt idx="5422" formatCode="General">
                  <c:v>5.42278957366943</c:v>
                </c:pt>
                <c:pt idx="5423" formatCode="General">
                  <c:v>5.4237895011901802</c:v>
                </c:pt>
                <c:pt idx="5424" formatCode="General">
                  <c:v>5.4247894287109304</c:v>
                </c:pt>
                <c:pt idx="5425" formatCode="General">
                  <c:v>5.4257893562316797</c:v>
                </c:pt>
                <c:pt idx="5426" formatCode="General">
                  <c:v>5.4267892837524396</c:v>
                </c:pt>
                <c:pt idx="5427" formatCode="General">
                  <c:v>5.4277892112731898</c:v>
                </c:pt>
                <c:pt idx="5428" formatCode="General">
                  <c:v>5.42878913879394</c:v>
                </c:pt>
                <c:pt idx="5429" formatCode="General">
                  <c:v>5.4297890663146902</c:v>
                </c:pt>
                <c:pt idx="5430" formatCode="General">
                  <c:v>5.4307889938354403</c:v>
                </c:pt>
                <c:pt idx="5431" formatCode="General">
                  <c:v>5.4317889213562003</c:v>
                </c:pt>
                <c:pt idx="5432" formatCode="General">
                  <c:v>5.4327888488769496</c:v>
                </c:pt>
                <c:pt idx="5433" formatCode="General">
                  <c:v>5.4337887763976997</c:v>
                </c:pt>
                <c:pt idx="5434" formatCode="General">
                  <c:v>5.4347887039184499</c:v>
                </c:pt>
                <c:pt idx="5435" formatCode="General">
                  <c:v>5.4357886314392001</c:v>
                </c:pt>
                <c:pt idx="5436" formatCode="General">
                  <c:v>5.43678855895996</c:v>
                </c:pt>
                <c:pt idx="5437" formatCode="General">
                  <c:v>5.4377884864807102</c:v>
                </c:pt>
                <c:pt idx="5438" formatCode="General">
                  <c:v>5.4387884140014604</c:v>
                </c:pt>
                <c:pt idx="5439" formatCode="General">
                  <c:v>5.4397883415222097</c:v>
                </c:pt>
                <c:pt idx="5440" formatCode="General">
                  <c:v>5.4407882690429599</c:v>
                </c:pt>
                <c:pt idx="5441" formatCode="General">
                  <c:v>5.4417881965637198</c:v>
                </c:pt>
                <c:pt idx="5442" formatCode="General">
                  <c:v>5.44278812408447</c:v>
                </c:pt>
                <c:pt idx="5443" formatCode="General">
                  <c:v>5.4437880516052202</c:v>
                </c:pt>
                <c:pt idx="5444" formatCode="General">
                  <c:v>5.4447879791259703</c:v>
                </c:pt>
                <c:pt idx="5445" formatCode="General">
                  <c:v>5.4457879066467196</c:v>
                </c:pt>
                <c:pt idx="5446" formatCode="General">
                  <c:v>5.4467878341674796</c:v>
                </c:pt>
                <c:pt idx="5447" formatCode="General">
                  <c:v>5.4477877616882298</c:v>
                </c:pt>
                <c:pt idx="5448" formatCode="General">
                  <c:v>5.4487876892089799</c:v>
                </c:pt>
                <c:pt idx="5449" formatCode="General">
                  <c:v>5.4497876167297301</c:v>
                </c:pt>
                <c:pt idx="5450" formatCode="General">
                  <c:v>5.4507875442504803</c:v>
                </c:pt>
                <c:pt idx="5451" formatCode="General">
                  <c:v>5.4517874717712402</c:v>
                </c:pt>
                <c:pt idx="5452" formatCode="General">
                  <c:v>5.4527873992919904</c:v>
                </c:pt>
                <c:pt idx="5453" formatCode="General">
                  <c:v>5.4537873268127397</c:v>
                </c:pt>
                <c:pt idx="5454" formatCode="General">
                  <c:v>5.4547872543334899</c:v>
                </c:pt>
                <c:pt idx="5455" formatCode="General">
                  <c:v>5.4557871818542401</c:v>
                </c:pt>
                <c:pt idx="5456" formatCode="General">
                  <c:v>5.456787109375</c:v>
                </c:pt>
                <c:pt idx="5457" formatCode="General">
                  <c:v>5.4577870368957502</c:v>
                </c:pt>
                <c:pt idx="5458" formatCode="General">
                  <c:v>5.4587869644165004</c:v>
                </c:pt>
                <c:pt idx="5459" formatCode="General">
                  <c:v>5.4597868919372496</c:v>
                </c:pt>
                <c:pt idx="5460" formatCode="General">
                  <c:v>5.4607868194579998</c:v>
                </c:pt>
                <c:pt idx="5461" formatCode="General">
                  <c:v>5.46178674697875</c:v>
                </c:pt>
                <c:pt idx="5462" formatCode="General">
                  <c:v>5.4627866744995099</c:v>
                </c:pt>
                <c:pt idx="5463" formatCode="General">
                  <c:v>5.4637866020202601</c:v>
                </c:pt>
                <c:pt idx="5464" formatCode="General">
                  <c:v>5.4647865295410103</c:v>
                </c:pt>
                <c:pt idx="5465" formatCode="General">
                  <c:v>5.4657864570617596</c:v>
                </c:pt>
                <c:pt idx="5466" formatCode="General">
                  <c:v>5.4667863845825098</c:v>
                </c:pt>
                <c:pt idx="5467" formatCode="General">
                  <c:v>5.4677863121032697</c:v>
                </c:pt>
                <c:pt idx="5468" formatCode="General">
                  <c:v>5.4687862396240199</c:v>
                </c:pt>
                <c:pt idx="5469" formatCode="General">
                  <c:v>5.4697861671447701</c:v>
                </c:pt>
                <c:pt idx="5470" formatCode="General">
                  <c:v>5.4707860946655202</c:v>
                </c:pt>
                <c:pt idx="5471" formatCode="General">
                  <c:v>5.4717860221862704</c:v>
                </c:pt>
                <c:pt idx="5472" formatCode="General">
                  <c:v>5.4727859497070304</c:v>
                </c:pt>
                <c:pt idx="5473" formatCode="General">
                  <c:v>5.4737858772277797</c:v>
                </c:pt>
                <c:pt idx="5474" formatCode="General">
                  <c:v>5.4747858047485298</c:v>
                </c:pt>
                <c:pt idx="5475" formatCode="General">
                  <c:v>5.47578573226928</c:v>
                </c:pt>
                <c:pt idx="5476" formatCode="General">
                  <c:v>5.4767856597900302</c:v>
                </c:pt>
                <c:pt idx="5477" formatCode="General">
                  <c:v>5.4777855873107901</c:v>
                </c:pt>
                <c:pt idx="5478" formatCode="General">
                  <c:v>5.4787855148315403</c:v>
                </c:pt>
                <c:pt idx="5479" formatCode="General">
                  <c:v>5.4797854423522896</c:v>
                </c:pt>
                <c:pt idx="5480" formatCode="General">
                  <c:v>5.4807853698730398</c:v>
                </c:pt>
                <c:pt idx="5481" formatCode="General">
                  <c:v>5.4817852973937899</c:v>
                </c:pt>
                <c:pt idx="5482" formatCode="General">
                  <c:v>5.4827852249145499</c:v>
                </c:pt>
                <c:pt idx="5483" formatCode="General">
                  <c:v>5.4837851524353001</c:v>
                </c:pt>
                <c:pt idx="5484" formatCode="General">
                  <c:v>5.4847850799560502</c:v>
                </c:pt>
                <c:pt idx="5485" formatCode="General">
                  <c:v>5.4857850074768004</c:v>
                </c:pt>
                <c:pt idx="5486" formatCode="General">
                  <c:v>5.4867849349975497</c:v>
                </c:pt>
                <c:pt idx="5487" formatCode="General">
                  <c:v>5.4877848625183097</c:v>
                </c:pt>
                <c:pt idx="5488" formatCode="General">
                  <c:v>5.4887847900390598</c:v>
                </c:pt>
                <c:pt idx="5489" formatCode="General">
                  <c:v>5.48978471755981</c:v>
                </c:pt>
                <c:pt idx="5490" formatCode="General">
                  <c:v>5.4907846450805602</c:v>
                </c:pt>
                <c:pt idx="5491" formatCode="General">
                  <c:v>5.4917845726013104</c:v>
                </c:pt>
                <c:pt idx="5492" formatCode="General">
                  <c:v>5.4927845001220703</c:v>
                </c:pt>
                <c:pt idx="5493" formatCode="General">
                  <c:v>5.4937844276428196</c:v>
                </c:pt>
                <c:pt idx="5494" formatCode="General">
                  <c:v>5.4947843551635698</c:v>
                </c:pt>
                <c:pt idx="5495" formatCode="General">
                  <c:v>5.49578428268432</c:v>
                </c:pt>
                <c:pt idx="5496" formatCode="General">
                  <c:v>5.4967842102050701</c:v>
                </c:pt>
                <c:pt idx="5497" formatCode="General">
                  <c:v>5.4977841377258301</c:v>
                </c:pt>
                <c:pt idx="5498" formatCode="General">
                  <c:v>5.4987840652465803</c:v>
                </c:pt>
                <c:pt idx="5499" formatCode="General">
                  <c:v>5.4997839927673304</c:v>
                </c:pt>
                <c:pt idx="5500" formatCode="General">
                  <c:v>5.5007839202880797</c:v>
                </c:pt>
                <c:pt idx="5501" formatCode="General">
                  <c:v>5.5017838478088299</c:v>
                </c:pt>
                <c:pt idx="5502" formatCode="General">
                  <c:v>5.5027837753295801</c:v>
                </c:pt>
                <c:pt idx="5503" formatCode="General">
                  <c:v>5.50378370285034</c:v>
                </c:pt>
                <c:pt idx="5504" formatCode="General">
                  <c:v>5.5047836303710902</c:v>
                </c:pt>
                <c:pt idx="5505" formatCode="General">
                  <c:v>5.5057835578918404</c:v>
                </c:pt>
                <c:pt idx="5506" formatCode="General">
                  <c:v>5.5067834854125897</c:v>
                </c:pt>
                <c:pt idx="5507" formatCode="General">
                  <c:v>5.5077834129333398</c:v>
                </c:pt>
                <c:pt idx="5508" formatCode="General">
                  <c:v>5.5087833404540998</c:v>
                </c:pt>
                <c:pt idx="5509" formatCode="General">
                  <c:v>5.50978326797485</c:v>
                </c:pt>
                <c:pt idx="5510" formatCode="General">
                  <c:v>5.5107831954956001</c:v>
                </c:pt>
                <c:pt idx="5511" formatCode="General">
                  <c:v>5.5117831230163503</c:v>
                </c:pt>
                <c:pt idx="5512" formatCode="General">
                  <c:v>5.5127830505370996</c:v>
                </c:pt>
                <c:pt idx="5513" formatCode="General">
                  <c:v>5.5137829780578604</c:v>
                </c:pt>
                <c:pt idx="5514" formatCode="General">
                  <c:v>5.5147829055786097</c:v>
                </c:pt>
                <c:pt idx="5515" formatCode="General">
                  <c:v>5.5157828330993599</c:v>
                </c:pt>
                <c:pt idx="5516" formatCode="General">
                  <c:v>5.5167827606201101</c:v>
                </c:pt>
                <c:pt idx="5517" formatCode="General">
                  <c:v>5.5177826881408603</c:v>
                </c:pt>
                <c:pt idx="5518" formatCode="General">
                  <c:v>5.5187826156616202</c:v>
                </c:pt>
                <c:pt idx="5519" formatCode="General">
                  <c:v>5.5197825431823704</c:v>
                </c:pt>
                <c:pt idx="5520" formatCode="General">
                  <c:v>5.5207824707031197</c:v>
                </c:pt>
                <c:pt idx="5521" formatCode="General">
                  <c:v>5.5217823982238698</c:v>
                </c:pt>
                <c:pt idx="5522" formatCode="General">
                  <c:v>5.52278232574462</c:v>
                </c:pt>
                <c:pt idx="5523" formatCode="General">
                  <c:v>5.52378225326538</c:v>
                </c:pt>
                <c:pt idx="5524" formatCode="General">
                  <c:v>5.5247821807861301</c:v>
                </c:pt>
                <c:pt idx="5525" formatCode="General">
                  <c:v>5.5257821083068803</c:v>
                </c:pt>
                <c:pt idx="5526" formatCode="General">
                  <c:v>5.5267820358276296</c:v>
                </c:pt>
                <c:pt idx="5527" formatCode="General">
                  <c:v>5.5277819633483798</c:v>
                </c:pt>
                <c:pt idx="5528" formatCode="General">
                  <c:v>5.5287818908691397</c:v>
                </c:pt>
                <c:pt idx="5529" formatCode="General">
                  <c:v>5.5297818183898899</c:v>
                </c:pt>
                <c:pt idx="5530" formatCode="General">
                  <c:v>5.5307817459106401</c:v>
                </c:pt>
                <c:pt idx="5531" formatCode="General">
                  <c:v>5.5317816734313903</c:v>
                </c:pt>
                <c:pt idx="5532" formatCode="General">
                  <c:v>5.5327816009521396</c:v>
                </c:pt>
                <c:pt idx="5533" formatCode="General">
                  <c:v>5.5337815284729004</c:v>
                </c:pt>
                <c:pt idx="5534" formatCode="General">
                  <c:v>5.5347814559936497</c:v>
                </c:pt>
                <c:pt idx="5535" formatCode="General">
                  <c:v>5.5357813835143999</c:v>
                </c:pt>
                <c:pt idx="5536" formatCode="General">
                  <c:v>5.53678131103515</c:v>
                </c:pt>
                <c:pt idx="5537" formatCode="General">
                  <c:v>5.5377812385559002</c:v>
                </c:pt>
                <c:pt idx="5538" formatCode="General">
                  <c:v>5.5387811660766602</c:v>
                </c:pt>
                <c:pt idx="5539" formatCode="General">
                  <c:v>5.5397810935974103</c:v>
                </c:pt>
                <c:pt idx="5540" formatCode="General">
                  <c:v>5.5407810211181596</c:v>
                </c:pt>
                <c:pt idx="5541" formatCode="General">
                  <c:v>5.5417809486389098</c:v>
                </c:pt>
                <c:pt idx="5542" formatCode="General">
                  <c:v>5.54278087615966</c:v>
                </c:pt>
                <c:pt idx="5543" formatCode="General">
                  <c:v>5.5437808036804102</c:v>
                </c:pt>
                <c:pt idx="5544" formatCode="General">
                  <c:v>5.5447807312011701</c:v>
                </c:pt>
                <c:pt idx="5545" formatCode="General">
                  <c:v>5.5457806587219203</c:v>
                </c:pt>
                <c:pt idx="5546" formatCode="General">
                  <c:v>5.5467805862426696</c:v>
                </c:pt>
                <c:pt idx="5547" formatCode="General">
                  <c:v>5.5477805137634197</c:v>
                </c:pt>
                <c:pt idx="5548" formatCode="General">
                  <c:v>5.5487804412841699</c:v>
                </c:pt>
                <c:pt idx="5549" formatCode="General">
                  <c:v>5.5497803688049299</c:v>
                </c:pt>
                <c:pt idx="5550" formatCode="General">
                  <c:v>5.55078029632568</c:v>
                </c:pt>
                <c:pt idx="5551" formatCode="General">
                  <c:v>5.5517802238464302</c:v>
                </c:pt>
                <c:pt idx="5552" formatCode="General">
                  <c:v>5.5527801513671804</c:v>
                </c:pt>
                <c:pt idx="5553" formatCode="General">
                  <c:v>5.5537800788879297</c:v>
                </c:pt>
                <c:pt idx="5554" formatCode="General">
                  <c:v>5.5547800064086896</c:v>
                </c:pt>
                <c:pt idx="5555" formatCode="General">
                  <c:v>5.5557799339294398</c:v>
                </c:pt>
                <c:pt idx="5556" formatCode="General">
                  <c:v>5.55677986145019</c:v>
                </c:pt>
                <c:pt idx="5557" formatCode="General">
                  <c:v>5.5577797889709402</c:v>
                </c:pt>
                <c:pt idx="5558" formatCode="General">
                  <c:v>5.5587797164916903</c:v>
                </c:pt>
                <c:pt idx="5559" formatCode="General">
                  <c:v>5.5597796440124503</c:v>
                </c:pt>
                <c:pt idx="5560" formatCode="General">
                  <c:v>5.5607795715331996</c:v>
                </c:pt>
                <c:pt idx="5561" formatCode="General">
                  <c:v>5.5617794990539497</c:v>
                </c:pt>
                <c:pt idx="5562" formatCode="General">
                  <c:v>5.5627794265746999</c:v>
                </c:pt>
                <c:pt idx="5563" formatCode="General">
                  <c:v>5.5637793540954501</c:v>
                </c:pt>
                <c:pt idx="5564" formatCode="General">
                  <c:v>5.56477928161621</c:v>
                </c:pt>
                <c:pt idx="5565" formatCode="General">
                  <c:v>5.5657792091369602</c:v>
                </c:pt>
                <c:pt idx="5566" formatCode="General">
                  <c:v>5.5667791366577104</c:v>
                </c:pt>
                <c:pt idx="5567" formatCode="General">
                  <c:v>5.5677790641784597</c:v>
                </c:pt>
                <c:pt idx="5568" formatCode="General">
                  <c:v>5.5687789916992099</c:v>
                </c:pt>
                <c:pt idx="5569" formatCode="General">
                  <c:v>5.5697789192199698</c:v>
                </c:pt>
                <c:pt idx="5570" formatCode="General">
                  <c:v>5.57077884674072</c:v>
                </c:pt>
                <c:pt idx="5571" formatCode="General">
                  <c:v>5.5717787742614702</c:v>
                </c:pt>
                <c:pt idx="5572" formatCode="General">
                  <c:v>5.5727787017822203</c:v>
                </c:pt>
                <c:pt idx="5573" formatCode="General">
                  <c:v>5.5737786293029696</c:v>
                </c:pt>
                <c:pt idx="5574" formatCode="General">
                  <c:v>5.5747785568237296</c:v>
                </c:pt>
                <c:pt idx="5575" formatCode="General">
                  <c:v>5.5757784843444798</c:v>
                </c:pt>
                <c:pt idx="5576" formatCode="General">
                  <c:v>5.5767784118652299</c:v>
                </c:pt>
                <c:pt idx="5577" formatCode="General">
                  <c:v>5.5777783393859801</c:v>
                </c:pt>
                <c:pt idx="5578" formatCode="General">
                  <c:v>5.5787782669067303</c:v>
                </c:pt>
                <c:pt idx="5579" formatCode="General">
                  <c:v>5.5797781944274902</c:v>
                </c:pt>
                <c:pt idx="5580" formatCode="General">
                  <c:v>5.5807781219482404</c:v>
                </c:pt>
                <c:pt idx="5581" formatCode="General">
                  <c:v>5.5817780494689897</c:v>
                </c:pt>
                <c:pt idx="5582" formatCode="General">
                  <c:v>5.5827779769897399</c:v>
                </c:pt>
                <c:pt idx="5583" formatCode="General">
                  <c:v>5.5837779045104901</c:v>
                </c:pt>
                <c:pt idx="5584" formatCode="General">
                  <c:v>5.58477783203125</c:v>
                </c:pt>
                <c:pt idx="5585" formatCode="General">
                  <c:v>5.5857777595520002</c:v>
                </c:pt>
                <c:pt idx="5586" formatCode="General">
                  <c:v>5.5867776870727504</c:v>
                </c:pt>
                <c:pt idx="5587" formatCode="General">
                  <c:v>5.5877776145934996</c:v>
                </c:pt>
                <c:pt idx="5588" formatCode="General">
                  <c:v>5.5887775421142498</c:v>
                </c:pt>
                <c:pt idx="5589" formatCode="General">
                  <c:v>5.589777469635</c:v>
                </c:pt>
                <c:pt idx="5590" formatCode="General">
                  <c:v>5.5907773971557599</c:v>
                </c:pt>
                <c:pt idx="5591" formatCode="General">
                  <c:v>5.5917773246765101</c:v>
                </c:pt>
                <c:pt idx="5592" formatCode="General">
                  <c:v>5.5927772521972603</c:v>
                </c:pt>
                <c:pt idx="5593" formatCode="General">
                  <c:v>5.5937771797180096</c:v>
                </c:pt>
                <c:pt idx="5594" formatCode="General">
                  <c:v>5.5947771072387598</c:v>
                </c:pt>
                <c:pt idx="5595" formatCode="General">
                  <c:v>5.5957770347595197</c:v>
                </c:pt>
                <c:pt idx="5596" formatCode="General">
                  <c:v>5.5967769622802699</c:v>
                </c:pt>
                <c:pt idx="5597" formatCode="General">
                  <c:v>5.5977768898010201</c:v>
                </c:pt>
                <c:pt idx="5598" formatCode="General">
                  <c:v>5.5987768173217702</c:v>
                </c:pt>
                <c:pt idx="5599" formatCode="General">
                  <c:v>5.5997767448425204</c:v>
                </c:pt>
                <c:pt idx="5600" formatCode="General">
                  <c:v>5.6007766723632804</c:v>
                </c:pt>
                <c:pt idx="5601" formatCode="General">
                  <c:v>5.6017765998840297</c:v>
                </c:pt>
                <c:pt idx="5602" formatCode="General">
                  <c:v>5.6027765274047798</c:v>
                </c:pt>
                <c:pt idx="5603" formatCode="General">
                  <c:v>5.60377645492553</c:v>
                </c:pt>
                <c:pt idx="5604" formatCode="General">
                  <c:v>5.6047763824462802</c:v>
                </c:pt>
                <c:pt idx="5605" formatCode="General">
                  <c:v>5.6057763099670401</c:v>
                </c:pt>
                <c:pt idx="5606" formatCode="General">
                  <c:v>5.6067762374877903</c:v>
                </c:pt>
                <c:pt idx="5607" formatCode="General">
                  <c:v>5.6077761650085396</c:v>
                </c:pt>
                <c:pt idx="5608" formatCode="General">
                  <c:v>5.6087760925292898</c:v>
                </c:pt>
                <c:pt idx="5609" formatCode="General">
                  <c:v>5.6097760200500399</c:v>
                </c:pt>
                <c:pt idx="5610" formatCode="General">
                  <c:v>5.6107759475707999</c:v>
                </c:pt>
                <c:pt idx="5611" formatCode="General">
                  <c:v>5.6117758750915501</c:v>
                </c:pt>
                <c:pt idx="5612" formatCode="General">
                  <c:v>5.6127758026123002</c:v>
                </c:pt>
                <c:pt idx="5613" formatCode="General">
                  <c:v>5.6137757301330504</c:v>
                </c:pt>
                <c:pt idx="5614" formatCode="General">
                  <c:v>5.6147756576537997</c:v>
                </c:pt>
                <c:pt idx="5615" formatCode="General">
                  <c:v>5.6157755851745597</c:v>
                </c:pt>
                <c:pt idx="5616" formatCode="General">
                  <c:v>5.6167755126953098</c:v>
                </c:pt>
                <c:pt idx="5617" formatCode="General">
                  <c:v>5.61777544021606</c:v>
                </c:pt>
                <c:pt idx="5618" formatCode="General">
                  <c:v>5.6187753677368102</c:v>
                </c:pt>
                <c:pt idx="5619" formatCode="General">
                  <c:v>5.6197752952575604</c:v>
                </c:pt>
                <c:pt idx="5620" formatCode="General">
                  <c:v>5.6207752227783203</c:v>
                </c:pt>
                <c:pt idx="5621" formatCode="General">
                  <c:v>5.6217751502990696</c:v>
                </c:pt>
                <c:pt idx="5622" formatCode="General">
                  <c:v>5.6227750778198198</c:v>
                </c:pt>
                <c:pt idx="5623" formatCode="General">
                  <c:v>5.62377500534057</c:v>
                </c:pt>
                <c:pt idx="5624" formatCode="General">
                  <c:v>5.6247749328613201</c:v>
                </c:pt>
                <c:pt idx="5625" formatCode="General">
                  <c:v>5.6257748603820801</c:v>
                </c:pt>
                <c:pt idx="5626" formatCode="General">
                  <c:v>5.6267747879028303</c:v>
                </c:pt>
                <c:pt idx="5627" formatCode="General">
                  <c:v>5.6277747154235804</c:v>
                </c:pt>
                <c:pt idx="5628" formatCode="General">
                  <c:v>5.6287746429443297</c:v>
                </c:pt>
                <c:pt idx="5629" formatCode="General">
                  <c:v>5.6297745704650799</c:v>
                </c:pt>
                <c:pt idx="5630" formatCode="General">
                  <c:v>5.6307744979858301</c:v>
                </c:pt>
                <c:pt idx="5631" formatCode="General">
                  <c:v>5.63177442550659</c:v>
                </c:pt>
                <c:pt idx="5632" formatCode="General">
                  <c:v>5.6327743530273402</c:v>
                </c:pt>
                <c:pt idx="5633" formatCode="General">
                  <c:v>5.6337742805480904</c:v>
                </c:pt>
                <c:pt idx="5634" formatCode="General">
                  <c:v>5.6347742080688397</c:v>
                </c:pt>
                <c:pt idx="5635" formatCode="General">
                  <c:v>5.6357741355895898</c:v>
                </c:pt>
                <c:pt idx="5636" formatCode="General">
                  <c:v>5.6367740631103498</c:v>
                </c:pt>
                <c:pt idx="5637" formatCode="General">
                  <c:v>5.6377739906311</c:v>
                </c:pt>
                <c:pt idx="5638" formatCode="General">
                  <c:v>5.6387739181518501</c:v>
                </c:pt>
                <c:pt idx="5639" formatCode="General">
                  <c:v>5.6397738456726003</c:v>
                </c:pt>
                <c:pt idx="5640" formatCode="General">
                  <c:v>5.6407737731933496</c:v>
                </c:pt>
                <c:pt idx="5641" formatCode="General">
                  <c:v>5.6417737007141104</c:v>
                </c:pt>
                <c:pt idx="5642" formatCode="General">
                  <c:v>5.6427736282348597</c:v>
                </c:pt>
                <c:pt idx="5643" formatCode="General">
                  <c:v>5.6437735557556099</c:v>
                </c:pt>
                <c:pt idx="5644" formatCode="General">
                  <c:v>5.6447734832763601</c:v>
                </c:pt>
                <c:pt idx="5645" formatCode="General">
                  <c:v>5.6457734107971103</c:v>
                </c:pt>
                <c:pt idx="5646" formatCode="General">
                  <c:v>5.6467733383178702</c:v>
                </c:pt>
                <c:pt idx="5647" formatCode="General">
                  <c:v>5.6477732658386204</c:v>
                </c:pt>
                <c:pt idx="5648" formatCode="General">
                  <c:v>5.6487731933593697</c:v>
                </c:pt>
                <c:pt idx="5649" formatCode="General">
                  <c:v>5.6497731208801198</c:v>
                </c:pt>
                <c:pt idx="5650" formatCode="General">
                  <c:v>5.65077304840087</c:v>
                </c:pt>
                <c:pt idx="5651" formatCode="General">
                  <c:v>5.65177297592163</c:v>
                </c:pt>
                <c:pt idx="5652" formatCode="General">
                  <c:v>5.6527729034423801</c:v>
                </c:pt>
                <c:pt idx="5653" formatCode="General">
                  <c:v>5.6537728309631303</c:v>
                </c:pt>
                <c:pt idx="5654" formatCode="General">
                  <c:v>5.6547727584838796</c:v>
                </c:pt>
                <c:pt idx="5655" formatCode="General">
                  <c:v>5.6557726860046298</c:v>
                </c:pt>
                <c:pt idx="5656" formatCode="General">
                  <c:v>5.6567726135253897</c:v>
                </c:pt>
                <c:pt idx="5657" formatCode="General">
                  <c:v>5.6577725410461399</c:v>
                </c:pt>
                <c:pt idx="5658" formatCode="General">
                  <c:v>5.6587724685668901</c:v>
                </c:pt>
                <c:pt idx="5659" formatCode="General">
                  <c:v>5.6597723960876403</c:v>
                </c:pt>
                <c:pt idx="5660" formatCode="General">
                  <c:v>5.6607723236083896</c:v>
                </c:pt>
                <c:pt idx="5661" formatCode="General">
                  <c:v>5.6617722511291504</c:v>
                </c:pt>
                <c:pt idx="5662" formatCode="General">
                  <c:v>5.6627721786498997</c:v>
                </c:pt>
                <c:pt idx="5663" formatCode="General">
                  <c:v>5.6637721061706499</c:v>
                </c:pt>
                <c:pt idx="5664" formatCode="General">
                  <c:v>5.6647720336914</c:v>
                </c:pt>
                <c:pt idx="5665" formatCode="General">
                  <c:v>5.6657719612121502</c:v>
                </c:pt>
                <c:pt idx="5666" formatCode="General">
                  <c:v>5.6667718887329102</c:v>
                </c:pt>
                <c:pt idx="5667" formatCode="General">
                  <c:v>5.6677718162536603</c:v>
                </c:pt>
                <c:pt idx="5668" formatCode="General">
                  <c:v>5.6687717437744096</c:v>
                </c:pt>
                <c:pt idx="5669" formatCode="General">
                  <c:v>5.6697716712951598</c:v>
                </c:pt>
                <c:pt idx="5670" formatCode="General">
                  <c:v>5.67077159881591</c:v>
                </c:pt>
                <c:pt idx="5671" formatCode="General">
                  <c:v>5.6717715263366602</c:v>
                </c:pt>
                <c:pt idx="5672" formatCode="General">
                  <c:v>5.6727714538574201</c:v>
                </c:pt>
                <c:pt idx="5673" formatCode="General">
                  <c:v>5.6737713813781703</c:v>
                </c:pt>
                <c:pt idx="5674" formatCode="General">
                  <c:v>5.6747713088989196</c:v>
                </c:pt>
                <c:pt idx="5675" formatCode="General">
                  <c:v>5.6757712364196697</c:v>
                </c:pt>
                <c:pt idx="5676" formatCode="General">
                  <c:v>5.6767711639404199</c:v>
                </c:pt>
                <c:pt idx="5677" formatCode="General">
                  <c:v>5.6777710914611799</c:v>
                </c:pt>
                <c:pt idx="5678" formatCode="General">
                  <c:v>5.67877101898193</c:v>
                </c:pt>
                <c:pt idx="5679" formatCode="General">
                  <c:v>5.6797709465026802</c:v>
                </c:pt>
                <c:pt idx="5680" formatCode="General">
                  <c:v>5.6807708740234304</c:v>
                </c:pt>
                <c:pt idx="5681" formatCode="General">
                  <c:v>5.6817708015441797</c:v>
                </c:pt>
                <c:pt idx="5682" formatCode="General">
                  <c:v>5.6827707290649396</c:v>
                </c:pt>
                <c:pt idx="5683" formatCode="General">
                  <c:v>5.6837706565856898</c:v>
                </c:pt>
                <c:pt idx="5684" formatCode="General">
                  <c:v>5.68477058410644</c:v>
                </c:pt>
                <c:pt idx="5685" formatCode="General">
                  <c:v>5.6857705116271902</c:v>
                </c:pt>
                <c:pt idx="5686" formatCode="General">
                  <c:v>5.6867704391479403</c:v>
                </c:pt>
                <c:pt idx="5687" formatCode="General">
                  <c:v>5.6877703666687003</c:v>
                </c:pt>
                <c:pt idx="5688" formatCode="General">
                  <c:v>5.6887702941894496</c:v>
                </c:pt>
                <c:pt idx="5689" formatCode="General">
                  <c:v>5.6897702217101997</c:v>
                </c:pt>
                <c:pt idx="5690" formatCode="General">
                  <c:v>5.6907701492309499</c:v>
                </c:pt>
                <c:pt idx="5691" formatCode="General">
                  <c:v>5.6917700767517001</c:v>
                </c:pt>
                <c:pt idx="5692" formatCode="General">
                  <c:v>5.69277000427246</c:v>
                </c:pt>
                <c:pt idx="5693" formatCode="General">
                  <c:v>5.6937699317932102</c:v>
                </c:pt>
                <c:pt idx="5694" formatCode="General">
                  <c:v>5.6947698593139604</c:v>
                </c:pt>
                <c:pt idx="5695" formatCode="General">
                  <c:v>5.6957697868347097</c:v>
                </c:pt>
                <c:pt idx="5696" formatCode="General">
                  <c:v>5.6967697143554599</c:v>
                </c:pt>
                <c:pt idx="5697" formatCode="General">
                  <c:v>5.6977696418762198</c:v>
                </c:pt>
                <c:pt idx="5698" formatCode="General">
                  <c:v>5.69876956939697</c:v>
                </c:pt>
                <c:pt idx="5699" formatCode="General">
                  <c:v>5.6997694969177202</c:v>
                </c:pt>
                <c:pt idx="5700" formatCode="General">
                  <c:v>5.7007694244384703</c:v>
                </c:pt>
                <c:pt idx="5701" formatCode="General">
                  <c:v>5.7017693519592196</c:v>
                </c:pt>
                <c:pt idx="5702" formatCode="General">
                  <c:v>5.7027692794799796</c:v>
                </c:pt>
                <c:pt idx="5703" formatCode="General">
                  <c:v>5.7037692070007298</c:v>
                </c:pt>
                <c:pt idx="5704" formatCode="General">
                  <c:v>5.7047691345214799</c:v>
                </c:pt>
                <c:pt idx="5705" formatCode="General">
                  <c:v>5.7057690620422301</c:v>
                </c:pt>
                <c:pt idx="5706" formatCode="General">
                  <c:v>5.7067689895629803</c:v>
                </c:pt>
                <c:pt idx="5707" formatCode="General">
                  <c:v>5.7077689170837402</c:v>
                </c:pt>
                <c:pt idx="5708" formatCode="General">
                  <c:v>5.7087688446044904</c:v>
                </c:pt>
                <c:pt idx="5709" formatCode="General">
                  <c:v>5.7097687721252397</c:v>
                </c:pt>
                <c:pt idx="5710" formatCode="General">
                  <c:v>5.7107686996459899</c:v>
                </c:pt>
                <c:pt idx="5711" formatCode="General">
                  <c:v>5.7117686271667401</c:v>
                </c:pt>
                <c:pt idx="5712" formatCode="General">
                  <c:v>5.7127685546875</c:v>
                </c:pt>
                <c:pt idx="5713" formatCode="General">
                  <c:v>5.7137684822082502</c:v>
                </c:pt>
                <c:pt idx="5714" formatCode="General">
                  <c:v>5.7147684097290004</c:v>
                </c:pt>
                <c:pt idx="5715" formatCode="General">
                  <c:v>5.7157683372497496</c:v>
                </c:pt>
                <c:pt idx="5716" formatCode="General">
                  <c:v>5.7167682647704998</c:v>
                </c:pt>
                <c:pt idx="5717" formatCode="General">
                  <c:v>5.71776819229125</c:v>
                </c:pt>
                <c:pt idx="5718" formatCode="General">
                  <c:v>5.7187681198120099</c:v>
                </c:pt>
                <c:pt idx="5719" formatCode="General">
                  <c:v>5.7197680473327601</c:v>
                </c:pt>
                <c:pt idx="5720" formatCode="General">
                  <c:v>5.7207679748535103</c:v>
                </c:pt>
                <c:pt idx="5721" formatCode="General">
                  <c:v>5.7217679023742596</c:v>
                </c:pt>
                <c:pt idx="5722" formatCode="General">
                  <c:v>5.7227678298950098</c:v>
                </c:pt>
                <c:pt idx="5723" formatCode="General">
                  <c:v>5.7237677574157697</c:v>
                </c:pt>
                <c:pt idx="5724" formatCode="General">
                  <c:v>5.7247676849365199</c:v>
                </c:pt>
                <c:pt idx="5725" formatCode="General">
                  <c:v>5.7257676124572701</c:v>
                </c:pt>
                <c:pt idx="5726" formatCode="General">
                  <c:v>5.7267675399780202</c:v>
                </c:pt>
                <c:pt idx="5727" formatCode="General">
                  <c:v>5.7277674674987704</c:v>
                </c:pt>
                <c:pt idx="5728" formatCode="General">
                  <c:v>5.7287673950195304</c:v>
                </c:pt>
                <c:pt idx="5729" formatCode="General">
                  <c:v>5.7297673225402797</c:v>
                </c:pt>
                <c:pt idx="5730" formatCode="General">
                  <c:v>5.7307672500610298</c:v>
                </c:pt>
                <c:pt idx="5731" formatCode="General">
                  <c:v>5.73176717758178</c:v>
                </c:pt>
                <c:pt idx="5732" formatCode="General">
                  <c:v>5.7327671051025302</c:v>
                </c:pt>
                <c:pt idx="5733" formatCode="General">
                  <c:v>5.7337670326232901</c:v>
                </c:pt>
                <c:pt idx="5734" formatCode="General">
                  <c:v>5.7347669601440403</c:v>
                </c:pt>
                <c:pt idx="5735" formatCode="General">
                  <c:v>5.7357668876647896</c:v>
                </c:pt>
                <c:pt idx="5736" formatCode="General">
                  <c:v>5.7367668151855398</c:v>
                </c:pt>
                <c:pt idx="5737" formatCode="General">
                  <c:v>5.7377667427062899</c:v>
                </c:pt>
                <c:pt idx="5738" formatCode="General">
                  <c:v>5.7387666702270499</c:v>
                </c:pt>
                <c:pt idx="5739" formatCode="General">
                  <c:v>5.7397665977478001</c:v>
                </c:pt>
                <c:pt idx="5740" formatCode="General">
                  <c:v>5.7407665252685502</c:v>
                </c:pt>
                <c:pt idx="5741" formatCode="General">
                  <c:v>5.7417664527893004</c:v>
                </c:pt>
                <c:pt idx="5742" formatCode="General">
                  <c:v>5.7427663803100497</c:v>
                </c:pt>
                <c:pt idx="5743" formatCode="General">
                  <c:v>5.7437663078308097</c:v>
                </c:pt>
                <c:pt idx="5744" formatCode="General">
                  <c:v>5.7447662353515598</c:v>
                </c:pt>
                <c:pt idx="5745" formatCode="General">
                  <c:v>5.74576616287231</c:v>
                </c:pt>
                <c:pt idx="5746" formatCode="General">
                  <c:v>5.7467660903930602</c:v>
                </c:pt>
                <c:pt idx="5747" formatCode="General">
                  <c:v>5.7477660179138104</c:v>
                </c:pt>
                <c:pt idx="5748" formatCode="General">
                  <c:v>5.7487659454345703</c:v>
                </c:pt>
                <c:pt idx="5749" formatCode="General">
                  <c:v>5.7497658729553196</c:v>
                </c:pt>
                <c:pt idx="5750" formatCode="General">
                  <c:v>5.7507658004760698</c:v>
                </c:pt>
                <c:pt idx="5751" formatCode="General">
                  <c:v>5.75176572799682</c:v>
                </c:pt>
                <c:pt idx="5752" formatCode="General">
                  <c:v>5.7527656555175701</c:v>
                </c:pt>
                <c:pt idx="5753" formatCode="General">
                  <c:v>5.7537655830383301</c:v>
                </c:pt>
                <c:pt idx="5754" formatCode="General">
                  <c:v>5.7547655105590803</c:v>
                </c:pt>
                <c:pt idx="5755" formatCode="General">
                  <c:v>5.7557654380798304</c:v>
                </c:pt>
                <c:pt idx="5756" formatCode="General">
                  <c:v>5.7567653656005797</c:v>
                </c:pt>
                <c:pt idx="5757" formatCode="General">
                  <c:v>5.7577652931213299</c:v>
                </c:pt>
                <c:pt idx="5758" formatCode="General">
                  <c:v>5.7587652206420801</c:v>
                </c:pt>
                <c:pt idx="5759" formatCode="General">
                  <c:v>5.75976514816284</c:v>
                </c:pt>
                <c:pt idx="5760" formatCode="General">
                  <c:v>5.7607650756835902</c:v>
                </c:pt>
                <c:pt idx="5761" formatCode="General">
                  <c:v>5.7617650032043404</c:v>
                </c:pt>
                <c:pt idx="5762" formatCode="General">
                  <c:v>5.7627649307250897</c:v>
                </c:pt>
                <c:pt idx="5763" formatCode="General">
                  <c:v>5.7637648582458398</c:v>
                </c:pt>
                <c:pt idx="5764" formatCode="General">
                  <c:v>5.7647647857665998</c:v>
                </c:pt>
                <c:pt idx="5765" formatCode="General">
                  <c:v>5.76576471328735</c:v>
                </c:pt>
                <c:pt idx="5766" formatCode="General">
                  <c:v>5.7667646408081001</c:v>
                </c:pt>
                <c:pt idx="5767" formatCode="General">
                  <c:v>5.7677645683288503</c:v>
                </c:pt>
                <c:pt idx="5768" formatCode="General">
                  <c:v>5.7687644958495996</c:v>
                </c:pt>
                <c:pt idx="5769" formatCode="General">
                  <c:v>5.7697644233703604</c:v>
                </c:pt>
                <c:pt idx="5770" formatCode="General">
                  <c:v>5.7707643508911097</c:v>
                </c:pt>
                <c:pt idx="5771" formatCode="General">
                  <c:v>5.7717642784118599</c:v>
                </c:pt>
                <c:pt idx="5772" formatCode="General">
                  <c:v>5.7727642059326101</c:v>
                </c:pt>
                <c:pt idx="5773" formatCode="General">
                  <c:v>5.7737641334533603</c:v>
                </c:pt>
                <c:pt idx="5774" formatCode="General">
                  <c:v>5.7747640609741202</c:v>
                </c:pt>
                <c:pt idx="5775" formatCode="General">
                  <c:v>5.7757639884948704</c:v>
                </c:pt>
                <c:pt idx="5776" formatCode="General">
                  <c:v>5.7767639160156197</c:v>
                </c:pt>
                <c:pt idx="5777" formatCode="General">
                  <c:v>5.7777638435363698</c:v>
                </c:pt>
                <c:pt idx="5778" formatCode="General">
                  <c:v>5.77876377105712</c:v>
                </c:pt>
                <c:pt idx="5779" formatCode="General">
                  <c:v>5.77976369857788</c:v>
                </c:pt>
                <c:pt idx="5780" formatCode="General">
                  <c:v>5.7807636260986301</c:v>
                </c:pt>
                <c:pt idx="5781" formatCode="General">
                  <c:v>5.7817635536193803</c:v>
                </c:pt>
                <c:pt idx="5782" formatCode="General">
                  <c:v>5.7827634811401296</c:v>
                </c:pt>
                <c:pt idx="5783" formatCode="General">
                  <c:v>5.7837634086608798</c:v>
                </c:pt>
                <c:pt idx="5784" formatCode="General">
                  <c:v>5.7847633361816397</c:v>
                </c:pt>
                <c:pt idx="5785" formatCode="General">
                  <c:v>5.7857632637023899</c:v>
                </c:pt>
                <c:pt idx="5786" formatCode="General">
                  <c:v>5.7867631912231401</c:v>
                </c:pt>
                <c:pt idx="5787" formatCode="General">
                  <c:v>5.7877631187438903</c:v>
                </c:pt>
                <c:pt idx="5788" formatCode="General">
                  <c:v>5.7887630462646396</c:v>
                </c:pt>
                <c:pt idx="5789" formatCode="General">
                  <c:v>5.7897629737854004</c:v>
                </c:pt>
                <c:pt idx="5790" formatCode="General">
                  <c:v>5.7907629013061497</c:v>
                </c:pt>
                <c:pt idx="5791" formatCode="General">
                  <c:v>5.7917628288268999</c:v>
                </c:pt>
                <c:pt idx="5792" formatCode="General">
                  <c:v>5.79276275634765</c:v>
                </c:pt>
                <c:pt idx="5793" formatCode="General">
                  <c:v>5.7937626838684002</c:v>
                </c:pt>
                <c:pt idx="5794" formatCode="General">
                  <c:v>5.7947626113891602</c:v>
                </c:pt>
                <c:pt idx="5795" formatCode="General">
                  <c:v>5.7957625389099103</c:v>
                </c:pt>
                <c:pt idx="5796" formatCode="General">
                  <c:v>5.7967624664306596</c:v>
                </c:pt>
                <c:pt idx="5797" formatCode="General">
                  <c:v>5.7977623939514098</c:v>
                </c:pt>
                <c:pt idx="5798" formatCode="General">
                  <c:v>5.79876232147216</c:v>
                </c:pt>
                <c:pt idx="5799" formatCode="General">
                  <c:v>5.7997622489929102</c:v>
                </c:pt>
                <c:pt idx="5800" formatCode="General">
                  <c:v>5.8007621765136701</c:v>
                </c:pt>
                <c:pt idx="5801" formatCode="General">
                  <c:v>5.8017621040344203</c:v>
                </c:pt>
                <c:pt idx="5802" formatCode="General">
                  <c:v>5.8027620315551696</c:v>
                </c:pt>
                <c:pt idx="5803" formatCode="General">
                  <c:v>5.8037619590759197</c:v>
                </c:pt>
                <c:pt idx="5804" formatCode="General">
                  <c:v>5.8047618865966699</c:v>
                </c:pt>
                <c:pt idx="5805" formatCode="General">
                  <c:v>5.8057618141174299</c:v>
                </c:pt>
                <c:pt idx="5806" formatCode="General">
                  <c:v>5.80676174163818</c:v>
                </c:pt>
                <c:pt idx="5807" formatCode="General">
                  <c:v>5.8077616691589302</c:v>
                </c:pt>
                <c:pt idx="5808" formatCode="General">
                  <c:v>5.8087615966796804</c:v>
                </c:pt>
                <c:pt idx="5809" formatCode="General">
                  <c:v>5.8097615242004297</c:v>
                </c:pt>
                <c:pt idx="5810" formatCode="General">
                  <c:v>5.8107614517211896</c:v>
                </c:pt>
                <c:pt idx="5811" formatCode="General">
                  <c:v>5.8117613792419398</c:v>
                </c:pt>
                <c:pt idx="5812" formatCode="General">
                  <c:v>5.81276130676269</c:v>
                </c:pt>
                <c:pt idx="5813" formatCode="General">
                  <c:v>5.8137612342834402</c:v>
                </c:pt>
                <c:pt idx="5814" formatCode="General">
                  <c:v>5.8147611618041903</c:v>
                </c:pt>
                <c:pt idx="5815" formatCode="General">
                  <c:v>5.8157610893249503</c:v>
                </c:pt>
                <c:pt idx="5816" formatCode="General">
                  <c:v>5.8167610168456996</c:v>
                </c:pt>
                <c:pt idx="5817" formatCode="General">
                  <c:v>5.8177609443664497</c:v>
                </c:pt>
                <c:pt idx="5818" formatCode="General">
                  <c:v>5.8187608718871999</c:v>
                </c:pt>
                <c:pt idx="5819" formatCode="General">
                  <c:v>5.8197607994079501</c:v>
                </c:pt>
                <c:pt idx="5820" formatCode="General">
                  <c:v>5.82076072692871</c:v>
                </c:pt>
                <c:pt idx="5821" formatCode="General">
                  <c:v>5.8217606544494602</c:v>
                </c:pt>
                <c:pt idx="5822" formatCode="General">
                  <c:v>5.8227605819702104</c:v>
                </c:pt>
                <c:pt idx="5823" formatCode="General">
                  <c:v>5.8237605094909597</c:v>
                </c:pt>
                <c:pt idx="5824" formatCode="General">
                  <c:v>5.8247604370117099</c:v>
                </c:pt>
                <c:pt idx="5825" formatCode="General">
                  <c:v>5.8257603645324698</c:v>
                </c:pt>
                <c:pt idx="5826" formatCode="General">
                  <c:v>5.82676029205322</c:v>
                </c:pt>
                <c:pt idx="5827" formatCode="General">
                  <c:v>5.8277602195739702</c:v>
                </c:pt>
                <c:pt idx="5828" formatCode="General">
                  <c:v>5.8287601470947203</c:v>
                </c:pt>
                <c:pt idx="5829" formatCode="General">
                  <c:v>5.8297600746154696</c:v>
                </c:pt>
                <c:pt idx="5830" formatCode="General">
                  <c:v>5.8307600021362296</c:v>
                </c:pt>
                <c:pt idx="5831" formatCode="General">
                  <c:v>5.8317599296569798</c:v>
                </c:pt>
                <c:pt idx="5832" formatCode="General">
                  <c:v>5.8327598571777299</c:v>
                </c:pt>
                <c:pt idx="5833" formatCode="General">
                  <c:v>5.8337597846984801</c:v>
                </c:pt>
                <c:pt idx="5834" formatCode="General">
                  <c:v>5.8347597122192303</c:v>
                </c:pt>
                <c:pt idx="5835" formatCode="General">
                  <c:v>5.8357596397399902</c:v>
                </c:pt>
                <c:pt idx="5836" formatCode="General">
                  <c:v>5.8367595672607404</c:v>
                </c:pt>
                <c:pt idx="5837" formatCode="General">
                  <c:v>5.8377594947814897</c:v>
                </c:pt>
                <c:pt idx="5838" formatCode="General">
                  <c:v>5.8387594223022399</c:v>
                </c:pt>
                <c:pt idx="5839" formatCode="General">
                  <c:v>5.8397593498229901</c:v>
                </c:pt>
                <c:pt idx="5840" formatCode="General">
                  <c:v>5.84075927734375</c:v>
                </c:pt>
                <c:pt idx="5841" formatCode="General">
                  <c:v>5.8417592048645002</c:v>
                </c:pt>
                <c:pt idx="5842" formatCode="General">
                  <c:v>5.8427591323852504</c:v>
                </c:pt>
                <c:pt idx="5843" formatCode="General">
                  <c:v>5.8437590599059996</c:v>
                </c:pt>
                <c:pt idx="5844" formatCode="General">
                  <c:v>5.8447589874267498</c:v>
                </c:pt>
                <c:pt idx="5845" formatCode="General">
                  <c:v>5.8457589149475</c:v>
                </c:pt>
                <c:pt idx="5846" formatCode="General">
                  <c:v>5.8467588424682599</c:v>
                </c:pt>
                <c:pt idx="5847" formatCode="General">
                  <c:v>5.8477587699890101</c:v>
                </c:pt>
                <c:pt idx="5848" formatCode="General">
                  <c:v>5.8487586975097603</c:v>
                </c:pt>
                <c:pt idx="5849" formatCode="General">
                  <c:v>5.8497586250305096</c:v>
                </c:pt>
                <c:pt idx="5850" formatCode="General">
                  <c:v>5.8507585525512598</c:v>
                </c:pt>
                <c:pt idx="5851" formatCode="General">
                  <c:v>5.8517584800720197</c:v>
                </c:pt>
                <c:pt idx="5852" formatCode="General">
                  <c:v>5.8527584075927699</c:v>
                </c:pt>
                <c:pt idx="5853" formatCode="General">
                  <c:v>5.8537583351135201</c:v>
                </c:pt>
                <c:pt idx="5854" formatCode="General">
                  <c:v>5.8547582626342702</c:v>
                </c:pt>
                <c:pt idx="5855" formatCode="General">
                  <c:v>5.8557581901550204</c:v>
                </c:pt>
                <c:pt idx="5856" formatCode="General">
                  <c:v>5.8567581176757804</c:v>
                </c:pt>
                <c:pt idx="5857" formatCode="General">
                  <c:v>5.8577580451965297</c:v>
                </c:pt>
                <c:pt idx="5858" formatCode="General">
                  <c:v>5.8587579727172798</c:v>
                </c:pt>
                <c:pt idx="5859" formatCode="General">
                  <c:v>5.85975790023803</c:v>
                </c:pt>
                <c:pt idx="5860" formatCode="General">
                  <c:v>5.8607578277587802</c:v>
                </c:pt>
                <c:pt idx="5861" formatCode="General">
                  <c:v>5.8617577552795401</c:v>
                </c:pt>
                <c:pt idx="5862" formatCode="General">
                  <c:v>5.8627576828002903</c:v>
                </c:pt>
                <c:pt idx="5863" formatCode="General">
                  <c:v>5.8637576103210396</c:v>
                </c:pt>
                <c:pt idx="5864" formatCode="General">
                  <c:v>5.8647575378417898</c:v>
                </c:pt>
                <c:pt idx="5865" formatCode="General">
                  <c:v>5.8657574653625399</c:v>
                </c:pt>
                <c:pt idx="5866" formatCode="General">
                  <c:v>5.8667573928832999</c:v>
                </c:pt>
                <c:pt idx="5867" formatCode="General">
                  <c:v>5.8677573204040501</c:v>
                </c:pt>
                <c:pt idx="5868" formatCode="General">
                  <c:v>5.8687572479248002</c:v>
                </c:pt>
                <c:pt idx="5869" formatCode="General">
                  <c:v>5.8697571754455504</c:v>
                </c:pt>
                <c:pt idx="5870" formatCode="General">
                  <c:v>5.8707571029662997</c:v>
                </c:pt>
                <c:pt idx="5871" formatCode="General">
                  <c:v>5.8717570304870597</c:v>
                </c:pt>
                <c:pt idx="5872" formatCode="General">
                  <c:v>5.8727569580078098</c:v>
                </c:pt>
                <c:pt idx="5873" formatCode="General">
                  <c:v>5.87375688552856</c:v>
                </c:pt>
                <c:pt idx="5874" formatCode="General">
                  <c:v>5.8747568130493102</c:v>
                </c:pt>
                <c:pt idx="5875" formatCode="General">
                  <c:v>5.8757567405700604</c:v>
                </c:pt>
                <c:pt idx="5876" formatCode="General">
                  <c:v>5.8767566680908203</c:v>
                </c:pt>
                <c:pt idx="5877" formatCode="General">
                  <c:v>5.8777565956115696</c:v>
                </c:pt>
                <c:pt idx="5878" formatCode="General">
                  <c:v>5.8787565231323198</c:v>
                </c:pt>
                <c:pt idx="5879" formatCode="General">
                  <c:v>5.87975645065307</c:v>
                </c:pt>
                <c:pt idx="5880" formatCode="General">
                  <c:v>5.8807563781738201</c:v>
                </c:pt>
                <c:pt idx="5881" formatCode="General">
                  <c:v>5.8817563056945801</c:v>
                </c:pt>
                <c:pt idx="5882" formatCode="General">
                  <c:v>5.8827562332153303</c:v>
                </c:pt>
                <c:pt idx="5883" formatCode="General">
                  <c:v>5.8837561607360804</c:v>
                </c:pt>
                <c:pt idx="5884" formatCode="General">
                  <c:v>5.8847560882568297</c:v>
                </c:pt>
                <c:pt idx="5885" formatCode="General">
                  <c:v>5.8857560157775799</c:v>
                </c:pt>
                <c:pt idx="5886" formatCode="General">
                  <c:v>5.8867559432983301</c:v>
                </c:pt>
                <c:pt idx="5887" formatCode="General">
                  <c:v>5.88775587081909</c:v>
                </c:pt>
                <c:pt idx="5888" formatCode="General">
                  <c:v>5.8887557983398402</c:v>
                </c:pt>
                <c:pt idx="5889" formatCode="General">
                  <c:v>5.8897557258605904</c:v>
                </c:pt>
                <c:pt idx="5890" formatCode="General">
                  <c:v>5.8907556533813397</c:v>
                </c:pt>
                <c:pt idx="5891" formatCode="General">
                  <c:v>5.8917555809020898</c:v>
                </c:pt>
                <c:pt idx="5892" formatCode="General">
                  <c:v>5.8927555084228498</c:v>
                </c:pt>
                <c:pt idx="5893" formatCode="General">
                  <c:v>5.8937554359436</c:v>
                </c:pt>
                <c:pt idx="5894" formatCode="General">
                  <c:v>5.8947553634643501</c:v>
                </c:pt>
                <c:pt idx="5895" formatCode="General">
                  <c:v>5.8957552909851003</c:v>
                </c:pt>
                <c:pt idx="5896" formatCode="General">
                  <c:v>5.8967552185058496</c:v>
                </c:pt>
                <c:pt idx="5897" formatCode="General">
                  <c:v>5.8977551460266104</c:v>
                </c:pt>
                <c:pt idx="5898" formatCode="General">
                  <c:v>5.8987550735473597</c:v>
                </c:pt>
                <c:pt idx="5899" formatCode="General">
                  <c:v>5.8997550010681099</c:v>
                </c:pt>
                <c:pt idx="5900" formatCode="General">
                  <c:v>5.9007549285888601</c:v>
                </c:pt>
                <c:pt idx="5901" formatCode="General">
                  <c:v>5.9017548561096103</c:v>
                </c:pt>
                <c:pt idx="5902" formatCode="General">
                  <c:v>5.9027547836303702</c:v>
                </c:pt>
                <c:pt idx="5903" formatCode="General">
                  <c:v>5.9037547111511204</c:v>
                </c:pt>
                <c:pt idx="5904" formatCode="General">
                  <c:v>5.9047546386718697</c:v>
                </c:pt>
                <c:pt idx="5905" formatCode="General">
                  <c:v>5.9057545661926198</c:v>
                </c:pt>
                <c:pt idx="5906" formatCode="General">
                  <c:v>5.90675449371337</c:v>
                </c:pt>
                <c:pt idx="5907" formatCode="General">
                  <c:v>5.90775442123413</c:v>
                </c:pt>
                <c:pt idx="5908" formatCode="General">
                  <c:v>5.9087543487548801</c:v>
                </c:pt>
                <c:pt idx="5909" formatCode="General">
                  <c:v>5.9097542762756303</c:v>
                </c:pt>
                <c:pt idx="5910" formatCode="General">
                  <c:v>5.9107542037963796</c:v>
                </c:pt>
                <c:pt idx="5911" formatCode="General">
                  <c:v>5.9117541313171298</c:v>
                </c:pt>
                <c:pt idx="5912" formatCode="General">
                  <c:v>5.9127540588378897</c:v>
                </c:pt>
                <c:pt idx="5913" formatCode="General">
                  <c:v>5.9137539863586399</c:v>
                </c:pt>
                <c:pt idx="5914" formatCode="General">
                  <c:v>5.9147539138793901</c:v>
                </c:pt>
                <c:pt idx="5915" formatCode="General">
                  <c:v>5.9157538414001403</c:v>
                </c:pt>
                <c:pt idx="5916" formatCode="General">
                  <c:v>5.9167537689208896</c:v>
                </c:pt>
                <c:pt idx="5917" formatCode="General">
                  <c:v>5.9177536964416504</c:v>
                </c:pt>
                <c:pt idx="5918" formatCode="General">
                  <c:v>5.9187536239623997</c:v>
                </c:pt>
                <c:pt idx="5919" formatCode="General">
                  <c:v>5.9197535514831499</c:v>
                </c:pt>
                <c:pt idx="5920" formatCode="General">
                  <c:v>5.9207534790039</c:v>
                </c:pt>
                <c:pt idx="5921" formatCode="General">
                  <c:v>5.9217534065246502</c:v>
                </c:pt>
                <c:pt idx="5922" formatCode="General">
                  <c:v>5.9227533340454102</c:v>
                </c:pt>
                <c:pt idx="5923" formatCode="General">
                  <c:v>5.9237532615661603</c:v>
                </c:pt>
                <c:pt idx="5924" formatCode="General">
                  <c:v>5.9247531890869096</c:v>
                </c:pt>
                <c:pt idx="5925" formatCode="General">
                  <c:v>5.9257531166076598</c:v>
                </c:pt>
                <c:pt idx="5926" formatCode="General">
                  <c:v>5.92675304412841</c:v>
                </c:pt>
                <c:pt idx="5927" formatCode="General">
                  <c:v>5.9277529716491602</c:v>
                </c:pt>
                <c:pt idx="5928" formatCode="General">
                  <c:v>5.9287528991699201</c:v>
                </c:pt>
                <c:pt idx="5929" formatCode="General">
                  <c:v>5.9297528266906703</c:v>
                </c:pt>
                <c:pt idx="5930" formatCode="General">
                  <c:v>5.9307527542114196</c:v>
                </c:pt>
                <c:pt idx="5931" formatCode="General">
                  <c:v>5.9317526817321697</c:v>
                </c:pt>
                <c:pt idx="5932" formatCode="General">
                  <c:v>5.9327526092529199</c:v>
                </c:pt>
                <c:pt idx="5933" formatCode="General">
                  <c:v>5.9337525367736799</c:v>
                </c:pt>
                <c:pt idx="5934" formatCode="General">
                  <c:v>5.93475246429443</c:v>
                </c:pt>
                <c:pt idx="5935" formatCode="General">
                  <c:v>5.9357523918151802</c:v>
                </c:pt>
                <c:pt idx="5936" formatCode="General">
                  <c:v>5.9367523193359304</c:v>
                </c:pt>
                <c:pt idx="5937" formatCode="General">
                  <c:v>5.9377522468566797</c:v>
                </c:pt>
                <c:pt idx="5938" formatCode="General">
                  <c:v>5.9387521743774396</c:v>
                </c:pt>
                <c:pt idx="5939" formatCode="General">
                  <c:v>5.9397521018981898</c:v>
                </c:pt>
                <c:pt idx="5940" formatCode="General">
                  <c:v>5.94075202941894</c:v>
                </c:pt>
                <c:pt idx="5941" formatCode="General">
                  <c:v>5.9417519569396902</c:v>
                </c:pt>
                <c:pt idx="5942" formatCode="General">
                  <c:v>5.9427518844604403</c:v>
                </c:pt>
                <c:pt idx="5943" formatCode="General">
                  <c:v>5.9437518119812003</c:v>
                </c:pt>
                <c:pt idx="5944" formatCode="General">
                  <c:v>5.9447517395019496</c:v>
                </c:pt>
                <c:pt idx="5945" formatCode="General">
                  <c:v>5.9457516670226997</c:v>
                </c:pt>
                <c:pt idx="5946" formatCode="General">
                  <c:v>5.9467515945434499</c:v>
                </c:pt>
                <c:pt idx="5947" formatCode="General">
                  <c:v>5.9477515220642001</c:v>
                </c:pt>
                <c:pt idx="5948" formatCode="General">
                  <c:v>5.94875144958496</c:v>
                </c:pt>
                <c:pt idx="5949" formatCode="General">
                  <c:v>5.9497513771057102</c:v>
                </c:pt>
                <c:pt idx="5950" formatCode="General">
                  <c:v>5.9507513046264604</c:v>
                </c:pt>
                <c:pt idx="5951" formatCode="General">
                  <c:v>5.9517512321472097</c:v>
                </c:pt>
                <c:pt idx="5952" formatCode="General">
                  <c:v>5.9527511596679599</c:v>
                </c:pt>
                <c:pt idx="5953" formatCode="General">
                  <c:v>5.9537510871887198</c:v>
                </c:pt>
                <c:pt idx="5954" formatCode="General">
                  <c:v>5.95475101470947</c:v>
                </c:pt>
                <c:pt idx="5955" formatCode="General">
                  <c:v>5.9557509422302202</c:v>
                </c:pt>
                <c:pt idx="5956" formatCode="General">
                  <c:v>5.9567508697509703</c:v>
                </c:pt>
                <c:pt idx="5957" formatCode="General">
                  <c:v>5.9577507972717196</c:v>
                </c:pt>
                <c:pt idx="5958" formatCode="General">
                  <c:v>5.9587507247924796</c:v>
                </c:pt>
                <c:pt idx="5959" formatCode="General">
                  <c:v>5.9597506523132298</c:v>
                </c:pt>
                <c:pt idx="5960" formatCode="General">
                  <c:v>5.9607505798339799</c:v>
                </c:pt>
                <c:pt idx="5961" formatCode="General">
                  <c:v>5.9617505073547301</c:v>
                </c:pt>
                <c:pt idx="5962" formatCode="General">
                  <c:v>5.9627504348754803</c:v>
                </c:pt>
                <c:pt idx="5963" formatCode="General">
                  <c:v>5.9637503623962402</c:v>
                </c:pt>
                <c:pt idx="5964" formatCode="General">
                  <c:v>5.9647502899169904</c:v>
                </c:pt>
                <c:pt idx="5965" formatCode="General">
                  <c:v>5.9657502174377397</c:v>
                </c:pt>
                <c:pt idx="5966" formatCode="General">
                  <c:v>5.9667501449584899</c:v>
                </c:pt>
                <c:pt idx="5967" formatCode="General">
                  <c:v>5.9677500724792401</c:v>
                </c:pt>
                <c:pt idx="5968" formatCode="General">
                  <c:v>5.96875</c:v>
                </c:pt>
                <c:pt idx="5969" formatCode="General">
                  <c:v>5.9697499275207502</c:v>
                </c:pt>
                <c:pt idx="5970" formatCode="General">
                  <c:v>5.9707498550415004</c:v>
                </c:pt>
                <c:pt idx="5971" formatCode="General">
                  <c:v>5.9717497825622496</c:v>
                </c:pt>
                <c:pt idx="5972" formatCode="General">
                  <c:v>5.9727497100829998</c:v>
                </c:pt>
                <c:pt idx="5973" formatCode="General">
                  <c:v>5.97374963760375</c:v>
                </c:pt>
                <c:pt idx="5974" formatCode="General">
                  <c:v>5.9747495651245099</c:v>
                </c:pt>
                <c:pt idx="5975" formatCode="General">
                  <c:v>5.9757494926452601</c:v>
                </c:pt>
                <c:pt idx="5976" formatCode="General">
                  <c:v>5.9767494201660103</c:v>
                </c:pt>
                <c:pt idx="5977" formatCode="General">
                  <c:v>5.9777493476867596</c:v>
                </c:pt>
                <c:pt idx="5978" formatCode="General">
                  <c:v>5.9787492752075098</c:v>
                </c:pt>
                <c:pt idx="5979" formatCode="General">
                  <c:v>5.9797492027282697</c:v>
                </c:pt>
                <c:pt idx="5980" formatCode="General">
                  <c:v>5.9807491302490199</c:v>
                </c:pt>
                <c:pt idx="5981" formatCode="General">
                  <c:v>5.9817490577697701</c:v>
                </c:pt>
                <c:pt idx="5982" formatCode="General">
                  <c:v>5.9827489852905202</c:v>
                </c:pt>
                <c:pt idx="5983" formatCode="General">
                  <c:v>5.9837489128112704</c:v>
                </c:pt>
                <c:pt idx="5984" formatCode="General">
                  <c:v>5.9847488403320304</c:v>
                </c:pt>
                <c:pt idx="5985" formatCode="General">
                  <c:v>5.9857487678527797</c:v>
                </c:pt>
                <c:pt idx="5986" formatCode="General">
                  <c:v>5.9867486953735298</c:v>
                </c:pt>
                <c:pt idx="5987" formatCode="General">
                  <c:v>5.98774862289428</c:v>
                </c:pt>
                <c:pt idx="5988" formatCode="General">
                  <c:v>5.9887485504150302</c:v>
                </c:pt>
                <c:pt idx="5989" formatCode="General">
                  <c:v>5.9897484779357901</c:v>
                </c:pt>
                <c:pt idx="5990" formatCode="General">
                  <c:v>5.9907484054565403</c:v>
                </c:pt>
                <c:pt idx="5991" formatCode="General">
                  <c:v>5.9917483329772896</c:v>
                </c:pt>
                <c:pt idx="5992" formatCode="General">
                  <c:v>5.9927482604980398</c:v>
                </c:pt>
                <c:pt idx="5993" formatCode="General">
                  <c:v>5.9937481880187899</c:v>
                </c:pt>
                <c:pt idx="5994" formatCode="General">
                  <c:v>5.9947481155395499</c:v>
                </c:pt>
                <c:pt idx="5995" formatCode="General">
                  <c:v>5.9957480430603001</c:v>
                </c:pt>
                <c:pt idx="5996" formatCode="General">
                  <c:v>5.9967479705810502</c:v>
                </c:pt>
                <c:pt idx="5997" formatCode="General">
                  <c:v>5.9977478981018004</c:v>
                </c:pt>
                <c:pt idx="5998" formatCode="General">
                  <c:v>5.9987478256225497</c:v>
                </c:pt>
                <c:pt idx="5999" formatCode="General">
                  <c:v>5.9997477531433097</c:v>
                </c:pt>
                <c:pt idx="6000" formatCode="General">
                  <c:v>6.0007476806640598</c:v>
                </c:pt>
                <c:pt idx="6001" formatCode="General">
                  <c:v>6.00174760818481</c:v>
                </c:pt>
                <c:pt idx="6002" formatCode="General">
                  <c:v>6.0027475357055602</c:v>
                </c:pt>
                <c:pt idx="6003" formatCode="General">
                  <c:v>6.0037474632263104</c:v>
                </c:pt>
                <c:pt idx="6004" formatCode="General">
                  <c:v>6.0047473907470703</c:v>
                </c:pt>
                <c:pt idx="6005" formatCode="General">
                  <c:v>6.0057473182678196</c:v>
                </c:pt>
                <c:pt idx="6006" formatCode="General">
                  <c:v>6.0067472457885698</c:v>
                </c:pt>
                <c:pt idx="6007" formatCode="General">
                  <c:v>6.00774717330932</c:v>
                </c:pt>
                <c:pt idx="6008" formatCode="General">
                  <c:v>6.0087471008300701</c:v>
                </c:pt>
                <c:pt idx="6009" formatCode="General">
                  <c:v>6.0097470283508301</c:v>
                </c:pt>
                <c:pt idx="6010" formatCode="General">
                  <c:v>6.0107469558715803</c:v>
                </c:pt>
                <c:pt idx="6011" formatCode="General">
                  <c:v>6.0117468833923304</c:v>
                </c:pt>
                <c:pt idx="6012" formatCode="General">
                  <c:v>6.0127468109130797</c:v>
                </c:pt>
                <c:pt idx="6013" formatCode="General">
                  <c:v>6.0137467384338299</c:v>
                </c:pt>
                <c:pt idx="6014" formatCode="General">
                  <c:v>6.0147466659545801</c:v>
                </c:pt>
                <c:pt idx="6015" formatCode="General">
                  <c:v>6.01574659347534</c:v>
                </c:pt>
                <c:pt idx="6016" formatCode="General">
                  <c:v>6.0167465209960902</c:v>
                </c:pt>
                <c:pt idx="6017" formatCode="General">
                  <c:v>6.0177464485168404</c:v>
                </c:pt>
                <c:pt idx="6018" formatCode="General">
                  <c:v>6.0187463760375897</c:v>
                </c:pt>
                <c:pt idx="6019" formatCode="General">
                  <c:v>6.0197463035583398</c:v>
                </c:pt>
                <c:pt idx="6020" formatCode="General">
                  <c:v>6.0207462310790998</c:v>
                </c:pt>
                <c:pt idx="6021" formatCode="General">
                  <c:v>6.02174615859985</c:v>
                </c:pt>
                <c:pt idx="6022" formatCode="General">
                  <c:v>6.0227460861206001</c:v>
                </c:pt>
                <c:pt idx="6023" formatCode="General">
                  <c:v>6.0237460136413503</c:v>
                </c:pt>
                <c:pt idx="6024" formatCode="General">
                  <c:v>6.0247459411620996</c:v>
                </c:pt>
                <c:pt idx="6025" formatCode="General">
                  <c:v>6.0257458686828604</c:v>
                </c:pt>
                <c:pt idx="6026" formatCode="General">
                  <c:v>6.0267457962036097</c:v>
                </c:pt>
                <c:pt idx="6027" formatCode="General">
                  <c:v>6.0277457237243599</c:v>
                </c:pt>
                <c:pt idx="6028" formatCode="General">
                  <c:v>6.0287456512451101</c:v>
                </c:pt>
                <c:pt idx="6029" formatCode="General">
                  <c:v>6.0297455787658603</c:v>
                </c:pt>
                <c:pt idx="6030" formatCode="General">
                  <c:v>6.0307455062866202</c:v>
                </c:pt>
                <c:pt idx="6031" formatCode="General">
                  <c:v>6.0317454338073704</c:v>
                </c:pt>
                <c:pt idx="6032" formatCode="General">
                  <c:v>6.0327453613281197</c:v>
                </c:pt>
                <c:pt idx="6033" formatCode="General">
                  <c:v>6.0337452888488698</c:v>
                </c:pt>
                <c:pt idx="6034" formatCode="General">
                  <c:v>6.03474521636962</c:v>
                </c:pt>
                <c:pt idx="6035" formatCode="General">
                  <c:v>6.03574514389038</c:v>
                </c:pt>
                <c:pt idx="6036" formatCode="General">
                  <c:v>6.0367450714111301</c:v>
                </c:pt>
                <c:pt idx="6037" formatCode="General">
                  <c:v>6.0377449989318803</c:v>
                </c:pt>
                <c:pt idx="6038" formatCode="General">
                  <c:v>6.0387449264526296</c:v>
                </c:pt>
                <c:pt idx="6039" formatCode="General">
                  <c:v>6.0397448539733798</c:v>
                </c:pt>
                <c:pt idx="6040" formatCode="General">
                  <c:v>6.0407447814941397</c:v>
                </c:pt>
                <c:pt idx="6041" formatCode="General">
                  <c:v>6.0417447090148899</c:v>
                </c:pt>
                <c:pt idx="6042" formatCode="General">
                  <c:v>6.0427446365356401</c:v>
                </c:pt>
                <c:pt idx="6043" formatCode="General">
                  <c:v>6.0437445640563903</c:v>
                </c:pt>
                <c:pt idx="6044" formatCode="General">
                  <c:v>6.0447444915771396</c:v>
                </c:pt>
                <c:pt idx="6045" formatCode="General">
                  <c:v>6.0457444190979004</c:v>
                </c:pt>
                <c:pt idx="6046" formatCode="General">
                  <c:v>6.0467443466186497</c:v>
                </c:pt>
                <c:pt idx="6047" formatCode="General">
                  <c:v>6.0477442741393999</c:v>
                </c:pt>
                <c:pt idx="6048" formatCode="General">
                  <c:v>6.04874420166015</c:v>
                </c:pt>
                <c:pt idx="6049" formatCode="General">
                  <c:v>6.0497441291809002</c:v>
                </c:pt>
                <c:pt idx="6050" formatCode="General">
                  <c:v>6.0507440567016602</c:v>
                </c:pt>
                <c:pt idx="6051" formatCode="General">
                  <c:v>6.0517439842224103</c:v>
                </c:pt>
                <c:pt idx="6052" formatCode="General">
                  <c:v>6.0527439117431596</c:v>
                </c:pt>
                <c:pt idx="6053" formatCode="General">
                  <c:v>6.0537438392639098</c:v>
                </c:pt>
                <c:pt idx="6054" formatCode="General">
                  <c:v>6.05474376678466</c:v>
                </c:pt>
                <c:pt idx="6055" formatCode="General">
                  <c:v>6.0557436943054102</c:v>
                </c:pt>
                <c:pt idx="6056" formatCode="General">
                  <c:v>6.0567436218261701</c:v>
                </c:pt>
                <c:pt idx="6057" formatCode="General">
                  <c:v>6.0577435493469203</c:v>
                </c:pt>
                <c:pt idx="6058" formatCode="General">
                  <c:v>6.0587434768676696</c:v>
                </c:pt>
                <c:pt idx="6059" formatCode="General">
                  <c:v>6.0597434043884197</c:v>
                </c:pt>
                <c:pt idx="6060" formatCode="General">
                  <c:v>6.0607433319091699</c:v>
                </c:pt>
                <c:pt idx="6061" formatCode="General">
                  <c:v>6.0617432594299299</c:v>
                </c:pt>
                <c:pt idx="6062" formatCode="General">
                  <c:v>6.06274318695068</c:v>
                </c:pt>
                <c:pt idx="6063" formatCode="General">
                  <c:v>6.0637431144714302</c:v>
                </c:pt>
                <c:pt idx="6064" formatCode="General">
                  <c:v>6.0647430419921804</c:v>
                </c:pt>
                <c:pt idx="6065" formatCode="General">
                  <c:v>6.0657429695129297</c:v>
                </c:pt>
                <c:pt idx="6066" formatCode="General">
                  <c:v>6.0667428970336896</c:v>
                </c:pt>
                <c:pt idx="6067" formatCode="General">
                  <c:v>6.0677428245544398</c:v>
                </c:pt>
                <c:pt idx="6068" formatCode="General">
                  <c:v>6.06874275207519</c:v>
                </c:pt>
                <c:pt idx="6069" formatCode="General">
                  <c:v>6.0697426795959402</c:v>
                </c:pt>
                <c:pt idx="6070" formatCode="General">
                  <c:v>6.0707426071166903</c:v>
                </c:pt>
                <c:pt idx="6071" formatCode="General">
                  <c:v>6.0717425346374503</c:v>
                </c:pt>
                <c:pt idx="6072" formatCode="General">
                  <c:v>6.0727424621581996</c:v>
                </c:pt>
                <c:pt idx="6073" formatCode="General">
                  <c:v>6.0737423896789497</c:v>
                </c:pt>
                <c:pt idx="6074" formatCode="General">
                  <c:v>6.0747423171996999</c:v>
                </c:pt>
                <c:pt idx="6075" formatCode="General">
                  <c:v>6.0757422447204501</c:v>
                </c:pt>
                <c:pt idx="6076" formatCode="General">
                  <c:v>6.07674217224121</c:v>
                </c:pt>
                <c:pt idx="6077" formatCode="General">
                  <c:v>6.0777420997619602</c:v>
                </c:pt>
                <c:pt idx="6078" formatCode="General">
                  <c:v>6.0787420272827104</c:v>
                </c:pt>
                <c:pt idx="6079" formatCode="General">
                  <c:v>6.0797419548034597</c:v>
                </c:pt>
                <c:pt idx="6080" formatCode="General">
                  <c:v>6.0807418823242099</c:v>
                </c:pt>
                <c:pt idx="6081" formatCode="General">
                  <c:v>6.0817418098449698</c:v>
                </c:pt>
                <c:pt idx="6082" formatCode="General">
                  <c:v>6.08274173736572</c:v>
                </c:pt>
                <c:pt idx="6083" formatCode="General">
                  <c:v>6.0837416648864702</c:v>
                </c:pt>
                <c:pt idx="6084" formatCode="General">
                  <c:v>6.0847415924072203</c:v>
                </c:pt>
                <c:pt idx="6085" formatCode="General">
                  <c:v>6.0857415199279696</c:v>
                </c:pt>
                <c:pt idx="6086" formatCode="General">
                  <c:v>6.0867414474487296</c:v>
                </c:pt>
                <c:pt idx="6087" formatCode="General">
                  <c:v>6.0877413749694798</c:v>
                </c:pt>
                <c:pt idx="6088" formatCode="General">
                  <c:v>6.0887413024902299</c:v>
                </c:pt>
                <c:pt idx="6089" formatCode="General">
                  <c:v>6.0897412300109801</c:v>
                </c:pt>
                <c:pt idx="6090" formatCode="General">
                  <c:v>6.0907411575317303</c:v>
                </c:pt>
                <c:pt idx="6091" formatCode="General">
                  <c:v>6.0917410850524902</c:v>
                </c:pt>
                <c:pt idx="6092" formatCode="General">
                  <c:v>6.0927410125732404</c:v>
                </c:pt>
                <c:pt idx="6093" formatCode="General">
                  <c:v>6.0937409400939897</c:v>
                </c:pt>
                <c:pt idx="6094" formatCode="General">
                  <c:v>6.0947408676147399</c:v>
                </c:pt>
                <c:pt idx="6095" formatCode="General">
                  <c:v>6.0957407951354901</c:v>
                </c:pt>
                <c:pt idx="6096" formatCode="General">
                  <c:v>6.09674072265625</c:v>
                </c:pt>
                <c:pt idx="6097" formatCode="General">
                  <c:v>6.0977406501770002</c:v>
                </c:pt>
                <c:pt idx="6098" formatCode="General">
                  <c:v>6.0987405776977504</c:v>
                </c:pt>
                <c:pt idx="6099" formatCode="General">
                  <c:v>6.0997405052184996</c:v>
                </c:pt>
                <c:pt idx="6100" formatCode="General">
                  <c:v>6.1007404327392498</c:v>
                </c:pt>
                <c:pt idx="6101" formatCode="General">
                  <c:v>6.10174036026</c:v>
                </c:pt>
                <c:pt idx="6102" formatCode="General">
                  <c:v>6.1027402877807599</c:v>
                </c:pt>
                <c:pt idx="6103" formatCode="General">
                  <c:v>6.1037402153015101</c:v>
                </c:pt>
                <c:pt idx="6104" formatCode="General">
                  <c:v>6.1047401428222603</c:v>
                </c:pt>
                <c:pt idx="6105" formatCode="General">
                  <c:v>6.1057400703430096</c:v>
                </c:pt>
                <c:pt idx="6106" formatCode="General">
                  <c:v>6.1067399978637598</c:v>
                </c:pt>
                <c:pt idx="6107" formatCode="General">
                  <c:v>6.1077399253845197</c:v>
                </c:pt>
                <c:pt idx="6108" formatCode="General">
                  <c:v>6.1087398529052699</c:v>
                </c:pt>
                <c:pt idx="6109" formatCode="General">
                  <c:v>6.1097397804260201</c:v>
                </c:pt>
                <c:pt idx="6110" formatCode="General">
                  <c:v>6.1107397079467702</c:v>
                </c:pt>
                <c:pt idx="6111" formatCode="General">
                  <c:v>6.1117396354675204</c:v>
                </c:pt>
                <c:pt idx="6112" formatCode="General">
                  <c:v>6.1127395629882804</c:v>
                </c:pt>
                <c:pt idx="6113" formatCode="General">
                  <c:v>6.1137394905090297</c:v>
                </c:pt>
                <c:pt idx="6114" formatCode="General">
                  <c:v>6.1147394180297798</c:v>
                </c:pt>
                <c:pt idx="6115" formatCode="General">
                  <c:v>6.11573934555053</c:v>
                </c:pt>
                <c:pt idx="6116" formatCode="General">
                  <c:v>6.1167392730712802</c:v>
                </c:pt>
                <c:pt idx="6117" formatCode="General">
                  <c:v>6.1177392005920401</c:v>
                </c:pt>
                <c:pt idx="6118" formatCode="General">
                  <c:v>6.1187391281127903</c:v>
                </c:pt>
                <c:pt idx="6119" formatCode="General">
                  <c:v>6.1197390556335396</c:v>
                </c:pt>
                <c:pt idx="6120" formatCode="General">
                  <c:v>6.1207389831542898</c:v>
                </c:pt>
                <c:pt idx="6121" formatCode="General">
                  <c:v>6.1217389106750399</c:v>
                </c:pt>
                <c:pt idx="6122" formatCode="General">
                  <c:v>6.1227388381957999</c:v>
                </c:pt>
                <c:pt idx="6123" formatCode="General">
                  <c:v>6.1237387657165501</c:v>
                </c:pt>
                <c:pt idx="6124" formatCode="General">
                  <c:v>6.1247386932373002</c:v>
                </c:pt>
                <c:pt idx="6125" formatCode="General">
                  <c:v>6.1257386207580504</c:v>
                </c:pt>
                <c:pt idx="6126" formatCode="General">
                  <c:v>6.1267385482787997</c:v>
                </c:pt>
                <c:pt idx="6127" formatCode="General">
                  <c:v>6.1277384757995597</c:v>
                </c:pt>
                <c:pt idx="6128" formatCode="General">
                  <c:v>6.1287384033203098</c:v>
                </c:pt>
                <c:pt idx="6129" formatCode="General">
                  <c:v>6.12973833084106</c:v>
                </c:pt>
                <c:pt idx="6130" formatCode="General">
                  <c:v>6.1307382583618102</c:v>
                </c:pt>
                <c:pt idx="6131" formatCode="General">
                  <c:v>6.1317381858825604</c:v>
                </c:pt>
                <c:pt idx="6132" formatCode="General">
                  <c:v>6.1327381134033203</c:v>
                </c:pt>
                <c:pt idx="6133" formatCode="General">
                  <c:v>6.1337380409240696</c:v>
                </c:pt>
                <c:pt idx="6134" formatCode="General">
                  <c:v>6.1347379684448198</c:v>
                </c:pt>
                <c:pt idx="6135" formatCode="General">
                  <c:v>6.13573789596557</c:v>
                </c:pt>
                <c:pt idx="6136" formatCode="General">
                  <c:v>6.1367378234863201</c:v>
                </c:pt>
                <c:pt idx="6137" formatCode="General">
                  <c:v>6.1377377510070801</c:v>
                </c:pt>
                <c:pt idx="6138" formatCode="General">
                  <c:v>6.1387376785278303</c:v>
                </c:pt>
                <c:pt idx="6139" formatCode="General">
                  <c:v>6.1397376060485804</c:v>
                </c:pt>
                <c:pt idx="6140" formatCode="General">
                  <c:v>6.1407375335693297</c:v>
                </c:pt>
                <c:pt idx="6141" formatCode="General">
                  <c:v>6.1417374610900799</c:v>
                </c:pt>
                <c:pt idx="6142" formatCode="General">
                  <c:v>6.1427373886108301</c:v>
                </c:pt>
                <c:pt idx="6143" formatCode="General">
                  <c:v>6.14373731613159</c:v>
                </c:pt>
                <c:pt idx="6144" formatCode="General">
                  <c:v>6.1447372436523402</c:v>
                </c:pt>
                <c:pt idx="6145" formatCode="General">
                  <c:v>6.1457371711730904</c:v>
                </c:pt>
                <c:pt idx="6146" formatCode="General">
                  <c:v>6.1467370986938397</c:v>
                </c:pt>
                <c:pt idx="6147" formatCode="General">
                  <c:v>6.1477370262145898</c:v>
                </c:pt>
                <c:pt idx="6148" formatCode="General">
                  <c:v>6.1487369537353498</c:v>
                </c:pt>
                <c:pt idx="6149" formatCode="General">
                  <c:v>6.1497368812561</c:v>
                </c:pt>
                <c:pt idx="6150" formatCode="General">
                  <c:v>6.1507368087768501</c:v>
                </c:pt>
                <c:pt idx="6151" formatCode="General">
                  <c:v>6.1517367362976003</c:v>
                </c:pt>
                <c:pt idx="6152" formatCode="General">
                  <c:v>6.1527366638183496</c:v>
                </c:pt>
                <c:pt idx="6153" formatCode="General">
                  <c:v>6.1537365913391104</c:v>
                </c:pt>
                <c:pt idx="6154" formatCode="General">
                  <c:v>6.1547365188598597</c:v>
                </c:pt>
                <c:pt idx="6155" formatCode="General">
                  <c:v>6.1557364463806099</c:v>
                </c:pt>
                <c:pt idx="6156" formatCode="General">
                  <c:v>6.1567363739013601</c:v>
                </c:pt>
                <c:pt idx="6157" formatCode="General">
                  <c:v>6.1577363014221103</c:v>
                </c:pt>
                <c:pt idx="6158" formatCode="General">
                  <c:v>6.1587362289428702</c:v>
                </c:pt>
                <c:pt idx="6159" formatCode="General">
                  <c:v>6.1597361564636204</c:v>
                </c:pt>
                <c:pt idx="6160" formatCode="General">
                  <c:v>6.1607360839843697</c:v>
                </c:pt>
                <c:pt idx="6161" formatCode="General">
                  <c:v>6.1617360115051198</c:v>
                </c:pt>
                <c:pt idx="6162" formatCode="General">
                  <c:v>6.16273593902587</c:v>
                </c:pt>
                <c:pt idx="6163" formatCode="General">
                  <c:v>6.16373586654663</c:v>
                </c:pt>
                <c:pt idx="6164" formatCode="General">
                  <c:v>6.1647357940673801</c:v>
                </c:pt>
                <c:pt idx="6165" formatCode="General">
                  <c:v>6.1657357215881303</c:v>
                </c:pt>
                <c:pt idx="6166" formatCode="General">
                  <c:v>6.1667356491088796</c:v>
                </c:pt>
                <c:pt idx="6167" formatCode="General">
                  <c:v>6.1677355766296298</c:v>
                </c:pt>
                <c:pt idx="6168" formatCode="General">
                  <c:v>6.1687355041503897</c:v>
                </c:pt>
                <c:pt idx="6169" formatCode="General">
                  <c:v>6.1697354316711399</c:v>
                </c:pt>
                <c:pt idx="6170" formatCode="General">
                  <c:v>6.1707353591918901</c:v>
                </c:pt>
                <c:pt idx="6171" formatCode="General">
                  <c:v>6.1717352867126403</c:v>
                </c:pt>
                <c:pt idx="6172" formatCode="General">
                  <c:v>6.1727352142333896</c:v>
                </c:pt>
                <c:pt idx="6173" formatCode="General">
                  <c:v>6.1737351417541504</c:v>
                </c:pt>
                <c:pt idx="6174" formatCode="General">
                  <c:v>6.1747350692748997</c:v>
                </c:pt>
                <c:pt idx="6175" formatCode="General">
                  <c:v>6.1757349967956499</c:v>
                </c:pt>
                <c:pt idx="6176" formatCode="General">
                  <c:v>6.1767349243164</c:v>
                </c:pt>
                <c:pt idx="6177" formatCode="General">
                  <c:v>6.1777348518371502</c:v>
                </c:pt>
                <c:pt idx="6178" formatCode="General">
                  <c:v>6.1787347793579102</c:v>
                </c:pt>
                <c:pt idx="6179" formatCode="General">
                  <c:v>6.1797347068786603</c:v>
                </c:pt>
                <c:pt idx="6180" formatCode="General">
                  <c:v>6.1807346343994096</c:v>
                </c:pt>
                <c:pt idx="6181" formatCode="General">
                  <c:v>6.1817345619201598</c:v>
                </c:pt>
                <c:pt idx="6182" formatCode="General">
                  <c:v>6.18273448944091</c:v>
                </c:pt>
                <c:pt idx="6183" formatCode="General">
                  <c:v>6.1837344169616602</c:v>
                </c:pt>
                <c:pt idx="6184" formatCode="General">
                  <c:v>6.1847343444824201</c:v>
                </c:pt>
                <c:pt idx="6185" formatCode="General">
                  <c:v>6.1857342720031703</c:v>
                </c:pt>
                <c:pt idx="6186" formatCode="General">
                  <c:v>6.1867341995239196</c:v>
                </c:pt>
                <c:pt idx="6187" formatCode="General">
                  <c:v>6.1877341270446697</c:v>
                </c:pt>
                <c:pt idx="6188" formatCode="General">
                  <c:v>6.1887340545654199</c:v>
                </c:pt>
                <c:pt idx="6189" formatCode="General">
                  <c:v>6.1897339820861799</c:v>
                </c:pt>
                <c:pt idx="6190" formatCode="General">
                  <c:v>6.19073390960693</c:v>
                </c:pt>
                <c:pt idx="6191" formatCode="General">
                  <c:v>6.1917338371276802</c:v>
                </c:pt>
                <c:pt idx="6192" formatCode="General">
                  <c:v>6.1927337646484304</c:v>
                </c:pt>
                <c:pt idx="6193" formatCode="General">
                  <c:v>6.1937336921691797</c:v>
                </c:pt>
                <c:pt idx="6194" formatCode="General">
                  <c:v>6.1947336196899396</c:v>
                </c:pt>
                <c:pt idx="6195" formatCode="General">
                  <c:v>6.1957335472106898</c:v>
                </c:pt>
                <c:pt idx="6196" formatCode="General">
                  <c:v>6.19673347473144</c:v>
                </c:pt>
                <c:pt idx="6197" formatCode="General">
                  <c:v>6.1977334022521902</c:v>
                </c:pt>
                <c:pt idx="6198" formatCode="General">
                  <c:v>6.1987333297729403</c:v>
                </c:pt>
                <c:pt idx="6199" formatCode="General">
                  <c:v>6.1997332572937003</c:v>
                </c:pt>
                <c:pt idx="6200" formatCode="General">
                  <c:v>6.2007331848144496</c:v>
                </c:pt>
                <c:pt idx="6201" formatCode="General">
                  <c:v>6.2017331123351997</c:v>
                </c:pt>
                <c:pt idx="6202" formatCode="General">
                  <c:v>6.2027330398559499</c:v>
                </c:pt>
                <c:pt idx="6203" formatCode="General">
                  <c:v>6.2037329673767001</c:v>
                </c:pt>
                <c:pt idx="6204" formatCode="General">
                  <c:v>6.20473289489746</c:v>
                </c:pt>
                <c:pt idx="6205" formatCode="General">
                  <c:v>6.2057328224182102</c:v>
                </c:pt>
                <c:pt idx="6206" formatCode="General">
                  <c:v>6.2067327499389604</c:v>
                </c:pt>
                <c:pt idx="6207" formatCode="General">
                  <c:v>6.2077326774597097</c:v>
                </c:pt>
                <c:pt idx="6208" formatCode="General">
                  <c:v>6.2087326049804599</c:v>
                </c:pt>
                <c:pt idx="6209" formatCode="General">
                  <c:v>6.2097325325012198</c:v>
                </c:pt>
                <c:pt idx="6210" formatCode="General">
                  <c:v>6.21073246002197</c:v>
                </c:pt>
                <c:pt idx="6211" formatCode="General">
                  <c:v>6.2117323875427202</c:v>
                </c:pt>
                <c:pt idx="6212" formatCode="General">
                  <c:v>6.2127323150634703</c:v>
                </c:pt>
                <c:pt idx="6213" formatCode="General">
                  <c:v>6.2137322425842196</c:v>
                </c:pt>
                <c:pt idx="6214" formatCode="General">
                  <c:v>6.2147321701049796</c:v>
                </c:pt>
                <c:pt idx="6215" formatCode="General">
                  <c:v>6.2157320976257298</c:v>
                </c:pt>
                <c:pt idx="6216" formatCode="General">
                  <c:v>6.2167320251464799</c:v>
                </c:pt>
                <c:pt idx="6217" formatCode="General">
                  <c:v>6.2177319526672301</c:v>
                </c:pt>
                <c:pt idx="6218" formatCode="General">
                  <c:v>6.2187318801879803</c:v>
                </c:pt>
                <c:pt idx="6219" formatCode="General">
                  <c:v>6.2197318077087402</c:v>
                </c:pt>
                <c:pt idx="6220" formatCode="General">
                  <c:v>6.2207317352294904</c:v>
                </c:pt>
                <c:pt idx="6221" formatCode="General">
                  <c:v>6.2217316627502397</c:v>
                </c:pt>
                <c:pt idx="6222" formatCode="General">
                  <c:v>6.2227315902709899</c:v>
                </c:pt>
                <c:pt idx="6223" formatCode="General">
                  <c:v>6.2237315177917401</c:v>
                </c:pt>
                <c:pt idx="6224" formatCode="General">
                  <c:v>6.2247314453125</c:v>
                </c:pt>
                <c:pt idx="6225" formatCode="General">
                  <c:v>6.2257313728332502</c:v>
                </c:pt>
                <c:pt idx="6226" formatCode="General">
                  <c:v>6.2267313003540004</c:v>
                </c:pt>
                <c:pt idx="6227" formatCode="General">
                  <c:v>6.2277312278747496</c:v>
                </c:pt>
                <c:pt idx="6228" formatCode="General">
                  <c:v>6.2287311553954998</c:v>
                </c:pt>
                <c:pt idx="6229" formatCode="General">
                  <c:v>6.22973108291625</c:v>
                </c:pt>
                <c:pt idx="6230" formatCode="General">
                  <c:v>6.2307310104370099</c:v>
                </c:pt>
                <c:pt idx="6231" formatCode="General">
                  <c:v>6.2317309379577601</c:v>
                </c:pt>
                <c:pt idx="6232" formatCode="General">
                  <c:v>6.2327308654785103</c:v>
                </c:pt>
                <c:pt idx="6233" formatCode="General">
                  <c:v>6.2337307929992596</c:v>
                </c:pt>
                <c:pt idx="6234" formatCode="General">
                  <c:v>6.2347307205200098</c:v>
                </c:pt>
                <c:pt idx="6235" formatCode="General">
                  <c:v>6.2357306480407697</c:v>
                </c:pt>
                <c:pt idx="6236" formatCode="General">
                  <c:v>6.2367305755615199</c:v>
                </c:pt>
                <c:pt idx="6237" formatCode="General">
                  <c:v>6.2377305030822701</c:v>
                </c:pt>
                <c:pt idx="6238" formatCode="General">
                  <c:v>6.2387304306030202</c:v>
                </c:pt>
                <c:pt idx="6239" formatCode="General">
                  <c:v>6.2397303581237704</c:v>
                </c:pt>
                <c:pt idx="6240" formatCode="General">
                  <c:v>6.2407302856445304</c:v>
                </c:pt>
                <c:pt idx="6241" formatCode="General">
                  <c:v>6.2417302131652797</c:v>
                </c:pt>
                <c:pt idx="6242" formatCode="General">
                  <c:v>6.2427301406860298</c:v>
                </c:pt>
                <c:pt idx="6243" formatCode="General">
                  <c:v>6.24373006820678</c:v>
                </c:pt>
                <c:pt idx="6244" formatCode="General">
                  <c:v>6.2447299957275302</c:v>
                </c:pt>
                <c:pt idx="6245" formatCode="General">
                  <c:v>6.2457299232482901</c:v>
                </c:pt>
                <c:pt idx="6246" formatCode="General">
                  <c:v>6.2467298507690403</c:v>
                </c:pt>
                <c:pt idx="6247" formatCode="General">
                  <c:v>6.2477297782897896</c:v>
                </c:pt>
                <c:pt idx="6248" formatCode="General">
                  <c:v>6.2487297058105398</c:v>
                </c:pt>
                <c:pt idx="6249" formatCode="General">
                  <c:v>6.2497296333312899</c:v>
                </c:pt>
                <c:pt idx="6250" formatCode="General">
                  <c:v>6.2507295608520499</c:v>
                </c:pt>
                <c:pt idx="6251" formatCode="General">
                  <c:v>6.2517294883728001</c:v>
                </c:pt>
                <c:pt idx="6252" formatCode="General">
                  <c:v>6.2527294158935502</c:v>
                </c:pt>
                <c:pt idx="6253" formatCode="General">
                  <c:v>6.2537293434143004</c:v>
                </c:pt>
                <c:pt idx="6254" formatCode="General">
                  <c:v>6.2547292709350497</c:v>
                </c:pt>
                <c:pt idx="6255" formatCode="General">
                  <c:v>6.2557291984558097</c:v>
                </c:pt>
                <c:pt idx="6256" formatCode="General">
                  <c:v>6.2567291259765598</c:v>
                </c:pt>
                <c:pt idx="6257" formatCode="General">
                  <c:v>6.25772905349731</c:v>
                </c:pt>
                <c:pt idx="6258" formatCode="General">
                  <c:v>6.2587289810180602</c:v>
                </c:pt>
                <c:pt idx="6259" formatCode="General">
                  <c:v>6.2597289085388104</c:v>
                </c:pt>
                <c:pt idx="6260" formatCode="General">
                  <c:v>6.2607288360595703</c:v>
                </c:pt>
                <c:pt idx="6261" formatCode="General">
                  <c:v>6.2617287635803196</c:v>
                </c:pt>
                <c:pt idx="6262" formatCode="General">
                  <c:v>6.2627286911010698</c:v>
                </c:pt>
                <c:pt idx="6263" formatCode="General">
                  <c:v>6.26372861862182</c:v>
                </c:pt>
                <c:pt idx="6264" formatCode="General">
                  <c:v>6.2647285461425701</c:v>
                </c:pt>
                <c:pt idx="6265" formatCode="General">
                  <c:v>6.2657284736633301</c:v>
                </c:pt>
                <c:pt idx="6266" formatCode="General">
                  <c:v>6.2667284011840803</c:v>
                </c:pt>
                <c:pt idx="6267" formatCode="General">
                  <c:v>6.2677283287048304</c:v>
                </c:pt>
                <c:pt idx="6268" formatCode="General">
                  <c:v>6.2687282562255797</c:v>
                </c:pt>
                <c:pt idx="6269" formatCode="General">
                  <c:v>6.2697281837463299</c:v>
                </c:pt>
                <c:pt idx="6270" formatCode="General">
                  <c:v>6.2707281112670801</c:v>
                </c:pt>
                <c:pt idx="6271" formatCode="General">
                  <c:v>6.27172803878784</c:v>
                </c:pt>
                <c:pt idx="6272" formatCode="General">
                  <c:v>6.2727279663085902</c:v>
                </c:pt>
                <c:pt idx="6273" formatCode="General">
                  <c:v>6.2737278938293404</c:v>
                </c:pt>
                <c:pt idx="6274" formatCode="General">
                  <c:v>6.2747278213500897</c:v>
                </c:pt>
                <c:pt idx="6275" formatCode="General">
                  <c:v>6.2757277488708398</c:v>
                </c:pt>
                <c:pt idx="6276" formatCode="General">
                  <c:v>6.2767276763915998</c:v>
                </c:pt>
                <c:pt idx="6277" formatCode="General">
                  <c:v>6.27772760391235</c:v>
                </c:pt>
                <c:pt idx="6278" formatCode="General">
                  <c:v>6.2787275314331001</c:v>
                </c:pt>
                <c:pt idx="6279" formatCode="General">
                  <c:v>6.2797274589538503</c:v>
                </c:pt>
                <c:pt idx="6280" formatCode="General">
                  <c:v>6.2807273864745996</c:v>
                </c:pt>
                <c:pt idx="6281" formatCode="General">
                  <c:v>6.2817273139953604</c:v>
                </c:pt>
                <c:pt idx="6282" formatCode="General">
                  <c:v>6.2827272415161097</c:v>
                </c:pt>
                <c:pt idx="6283" formatCode="General">
                  <c:v>6.2837271690368599</c:v>
                </c:pt>
                <c:pt idx="6284" formatCode="General">
                  <c:v>6.2847270965576101</c:v>
                </c:pt>
                <c:pt idx="6285" formatCode="General">
                  <c:v>6.2857270240783603</c:v>
                </c:pt>
                <c:pt idx="6286" formatCode="General">
                  <c:v>6.2867269515991202</c:v>
                </c:pt>
                <c:pt idx="6287" formatCode="General">
                  <c:v>6.2877268791198704</c:v>
                </c:pt>
                <c:pt idx="6288" formatCode="General">
                  <c:v>6.2887268066406197</c:v>
                </c:pt>
                <c:pt idx="6289" formatCode="General">
                  <c:v>6.2897267341613698</c:v>
                </c:pt>
                <c:pt idx="6290" formatCode="General">
                  <c:v>6.29072666168212</c:v>
                </c:pt>
                <c:pt idx="6291" formatCode="General">
                  <c:v>6.29172658920288</c:v>
                </c:pt>
                <c:pt idx="6292" formatCode="General">
                  <c:v>6.2927265167236301</c:v>
                </c:pt>
                <c:pt idx="6293" formatCode="General">
                  <c:v>6.2937264442443803</c:v>
                </c:pt>
                <c:pt idx="6294" formatCode="General">
                  <c:v>6.2947263717651296</c:v>
                </c:pt>
                <c:pt idx="6295" formatCode="General">
                  <c:v>6.2957262992858798</c:v>
                </c:pt>
                <c:pt idx="6296" formatCode="General">
                  <c:v>6.2967262268066397</c:v>
                </c:pt>
                <c:pt idx="6297" formatCode="General">
                  <c:v>6.2977261543273899</c:v>
                </c:pt>
                <c:pt idx="6298" formatCode="General">
                  <c:v>6.2987260818481401</c:v>
                </c:pt>
                <c:pt idx="6299" formatCode="General">
                  <c:v>6.2997260093688903</c:v>
                </c:pt>
                <c:pt idx="6300" formatCode="General">
                  <c:v>6.3007259368896396</c:v>
                </c:pt>
                <c:pt idx="6301" formatCode="General">
                  <c:v>6.3017258644104004</c:v>
                </c:pt>
                <c:pt idx="6302" formatCode="General">
                  <c:v>6.3027257919311497</c:v>
                </c:pt>
                <c:pt idx="6303" formatCode="General">
                  <c:v>6.3037257194518999</c:v>
                </c:pt>
                <c:pt idx="6304" formatCode="General">
                  <c:v>6.30472564697265</c:v>
                </c:pt>
                <c:pt idx="6305" formatCode="General">
                  <c:v>6.3057255744934002</c:v>
                </c:pt>
                <c:pt idx="6306" formatCode="General">
                  <c:v>6.3067255020141602</c:v>
                </c:pt>
                <c:pt idx="6307" formatCode="General">
                  <c:v>6.3077254295349103</c:v>
                </c:pt>
                <c:pt idx="6308" formatCode="General">
                  <c:v>6.3087253570556596</c:v>
                </c:pt>
                <c:pt idx="6309" formatCode="General">
                  <c:v>6.3097252845764098</c:v>
                </c:pt>
                <c:pt idx="6310" formatCode="General">
                  <c:v>6.31072521209716</c:v>
                </c:pt>
                <c:pt idx="6311" formatCode="General">
                  <c:v>6.3117251396179102</c:v>
                </c:pt>
                <c:pt idx="6312" formatCode="General">
                  <c:v>6.3127250671386701</c:v>
                </c:pt>
                <c:pt idx="6313" formatCode="General">
                  <c:v>6.3137249946594203</c:v>
                </c:pt>
                <c:pt idx="6314" formatCode="General">
                  <c:v>6.3147249221801696</c:v>
                </c:pt>
                <c:pt idx="6315" formatCode="General">
                  <c:v>6.3157248497009197</c:v>
                </c:pt>
                <c:pt idx="6316" formatCode="General">
                  <c:v>6.3167247772216699</c:v>
                </c:pt>
                <c:pt idx="6317" formatCode="General">
                  <c:v>6.3177247047424299</c:v>
                </c:pt>
                <c:pt idx="6318" formatCode="General">
                  <c:v>6.31872463226318</c:v>
                </c:pt>
                <c:pt idx="6319" formatCode="General">
                  <c:v>6.3197245597839302</c:v>
                </c:pt>
                <c:pt idx="6320" formatCode="General">
                  <c:v>6.3207244873046804</c:v>
                </c:pt>
                <c:pt idx="6321" formatCode="General">
                  <c:v>6.3217244148254297</c:v>
                </c:pt>
                <c:pt idx="6322" formatCode="General">
                  <c:v>6.3227243423461896</c:v>
                </c:pt>
                <c:pt idx="6323" formatCode="General">
                  <c:v>6.3237242698669398</c:v>
                </c:pt>
                <c:pt idx="6324" formatCode="General">
                  <c:v>6.32472419738769</c:v>
                </c:pt>
                <c:pt idx="6325" formatCode="General">
                  <c:v>6.3257241249084402</c:v>
                </c:pt>
                <c:pt idx="6326" formatCode="General">
                  <c:v>6.3267240524291903</c:v>
                </c:pt>
                <c:pt idx="6327" formatCode="General">
                  <c:v>6.3277239799499503</c:v>
                </c:pt>
                <c:pt idx="6328" formatCode="General">
                  <c:v>6.3287239074706996</c:v>
                </c:pt>
                <c:pt idx="6329" formatCode="General">
                  <c:v>6.3297238349914497</c:v>
                </c:pt>
                <c:pt idx="6330" formatCode="General">
                  <c:v>6.3307237625121999</c:v>
                </c:pt>
                <c:pt idx="6331" formatCode="General">
                  <c:v>6.3317236900329501</c:v>
                </c:pt>
                <c:pt idx="6332" formatCode="General">
                  <c:v>6.33272361755371</c:v>
                </c:pt>
                <c:pt idx="6333" formatCode="General">
                  <c:v>6.3337235450744602</c:v>
                </c:pt>
                <c:pt idx="6334" formatCode="General">
                  <c:v>6.3347234725952104</c:v>
                </c:pt>
                <c:pt idx="6335" formatCode="General">
                  <c:v>6.3357234001159597</c:v>
                </c:pt>
                <c:pt idx="6336" formatCode="General">
                  <c:v>6.3367233276367099</c:v>
                </c:pt>
                <c:pt idx="6337" formatCode="General">
                  <c:v>6.3377232551574698</c:v>
                </c:pt>
                <c:pt idx="6338" formatCode="General">
                  <c:v>6.33872318267822</c:v>
                </c:pt>
                <c:pt idx="6339" formatCode="General">
                  <c:v>6.3397231101989702</c:v>
                </c:pt>
                <c:pt idx="6340" formatCode="General">
                  <c:v>6.3407230377197203</c:v>
                </c:pt>
                <c:pt idx="6341" formatCode="General">
                  <c:v>6.3417229652404696</c:v>
                </c:pt>
                <c:pt idx="6342" formatCode="General">
                  <c:v>6.3427228927612296</c:v>
                </c:pt>
                <c:pt idx="6343" formatCode="General">
                  <c:v>6.3437228202819798</c:v>
                </c:pt>
                <c:pt idx="6344" formatCode="General">
                  <c:v>6.3447227478027299</c:v>
                </c:pt>
                <c:pt idx="6345" formatCode="General">
                  <c:v>6.3457226753234801</c:v>
                </c:pt>
                <c:pt idx="6346" formatCode="General">
                  <c:v>6.3467226028442303</c:v>
                </c:pt>
                <c:pt idx="6347" formatCode="General">
                  <c:v>6.3477225303649902</c:v>
                </c:pt>
                <c:pt idx="6348" formatCode="General">
                  <c:v>6.3487224578857404</c:v>
                </c:pt>
                <c:pt idx="6349" formatCode="General">
                  <c:v>6.3497223854064897</c:v>
                </c:pt>
                <c:pt idx="6350" formatCode="General">
                  <c:v>6.3507223129272399</c:v>
                </c:pt>
                <c:pt idx="6351" formatCode="General">
                  <c:v>6.3517222404479901</c:v>
                </c:pt>
                <c:pt idx="6352" formatCode="General">
                  <c:v>6.35272216796875</c:v>
                </c:pt>
                <c:pt idx="6353" formatCode="General">
                  <c:v>6.3537220954895002</c:v>
                </c:pt>
                <c:pt idx="6354" formatCode="General">
                  <c:v>6.3547220230102504</c:v>
                </c:pt>
                <c:pt idx="6355" formatCode="General">
                  <c:v>6.3557219505309996</c:v>
                </c:pt>
                <c:pt idx="6356" formatCode="General">
                  <c:v>6.3567218780517498</c:v>
                </c:pt>
                <c:pt idx="6357" formatCode="General">
                  <c:v>6.3577218055725</c:v>
                </c:pt>
                <c:pt idx="6358" formatCode="General">
                  <c:v>6.3587217330932599</c:v>
                </c:pt>
                <c:pt idx="6359" formatCode="General">
                  <c:v>6.3597216606140101</c:v>
                </c:pt>
                <c:pt idx="6360" formatCode="General">
                  <c:v>6.3607215881347603</c:v>
                </c:pt>
                <c:pt idx="6361" formatCode="General">
                  <c:v>6.3617215156555096</c:v>
                </c:pt>
                <c:pt idx="6362" formatCode="General">
                  <c:v>6.3627214431762598</c:v>
                </c:pt>
                <c:pt idx="6363" formatCode="General">
                  <c:v>6.3637213706970197</c:v>
                </c:pt>
                <c:pt idx="6364" formatCode="General">
                  <c:v>6.3647212982177699</c:v>
                </c:pt>
                <c:pt idx="6365" formatCode="General">
                  <c:v>6.3657212257385201</c:v>
                </c:pt>
                <c:pt idx="6366" formatCode="General">
                  <c:v>6.3667211532592702</c:v>
                </c:pt>
                <c:pt idx="6367" formatCode="General">
                  <c:v>6.3677210807800204</c:v>
                </c:pt>
                <c:pt idx="6368" formatCode="General">
                  <c:v>6.3687210083007804</c:v>
                </c:pt>
                <c:pt idx="6369" formatCode="General">
                  <c:v>6.3697209358215297</c:v>
                </c:pt>
                <c:pt idx="6370" formatCode="General">
                  <c:v>6.3707208633422798</c:v>
                </c:pt>
                <c:pt idx="6371" formatCode="General">
                  <c:v>6.37172079086303</c:v>
                </c:pt>
                <c:pt idx="6372" formatCode="General">
                  <c:v>6.3727207183837802</c:v>
                </c:pt>
                <c:pt idx="6373" formatCode="General">
                  <c:v>6.3737206459045401</c:v>
                </c:pt>
                <c:pt idx="6374" formatCode="General">
                  <c:v>6.3747205734252903</c:v>
                </c:pt>
                <c:pt idx="6375" formatCode="General">
                  <c:v>6.3757205009460396</c:v>
                </c:pt>
                <c:pt idx="6376" formatCode="General">
                  <c:v>6.3767204284667898</c:v>
                </c:pt>
                <c:pt idx="6377" formatCode="General">
                  <c:v>6.3777203559875399</c:v>
                </c:pt>
                <c:pt idx="6378" formatCode="General">
                  <c:v>6.3787202835082999</c:v>
                </c:pt>
                <c:pt idx="6379" formatCode="General">
                  <c:v>6.3797202110290501</c:v>
                </c:pt>
                <c:pt idx="6380" formatCode="General">
                  <c:v>6.3807201385498002</c:v>
                </c:pt>
                <c:pt idx="6381" formatCode="General">
                  <c:v>6.3817200660705504</c:v>
                </c:pt>
                <c:pt idx="6382" formatCode="General">
                  <c:v>6.3827199935912997</c:v>
                </c:pt>
                <c:pt idx="6383" formatCode="General">
                  <c:v>6.3837199211120597</c:v>
                </c:pt>
                <c:pt idx="6384" formatCode="General">
                  <c:v>6.3847198486328098</c:v>
                </c:pt>
                <c:pt idx="6385" formatCode="General">
                  <c:v>6.38571977615356</c:v>
                </c:pt>
                <c:pt idx="6386" formatCode="General">
                  <c:v>6.3867197036743102</c:v>
                </c:pt>
                <c:pt idx="6387" formatCode="General">
                  <c:v>6.3877196311950604</c:v>
                </c:pt>
                <c:pt idx="6388" formatCode="General">
                  <c:v>6.3887195587158203</c:v>
                </c:pt>
                <c:pt idx="6389" formatCode="General">
                  <c:v>6.3897194862365696</c:v>
                </c:pt>
                <c:pt idx="6390" formatCode="General">
                  <c:v>6.3907194137573198</c:v>
                </c:pt>
                <c:pt idx="6391" formatCode="General">
                  <c:v>6.39171934127807</c:v>
                </c:pt>
                <c:pt idx="6392" formatCode="General">
                  <c:v>6.3927192687988201</c:v>
                </c:pt>
                <c:pt idx="6393" formatCode="General">
                  <c:v>6.3937191963195801</c:v>
                </c:pt>
                <c:pt idx="6394" formatCode="General">
                  <c:v>6.3947191238403303</c:v>
                </c:pt>
                <c:pt idx="6395" formatCode="General">
                  <c:v>6.3957190513610804</c:v>
                </c:pt>
                <c:pt idx="6396" formatCode="General">
                  <c:v>6.3967189788818297</c:v>
                </c:pt>
                <c:pt idx="6397" formatCode="General">
                  <c:v>6.3977189064025799</c:v>
                </c:pt>
                <c:pt idx="6398" formatCode="General">
                  <c:v>6.3987188339233301</c:v>
                </c:pt>
                <c:pt idx="6399" formatCode="General">
                  <c:v>6.39971876144409</c:v>
                </c:pt>
                <c:pt idx="6400" formatCode="General">
                  <c:v>6.4007186889648402</c:v>
                </c:pt>
                <c:pt idx="6401" formatCode="General">
                  <c:v>6.4017186164855904</c:v>
                </c:pt>
                <c:pt idx="6402" formatCode="General">
                  <c:v>6.4027185440063397</c:v>
                </c:pt>
                <c:pt idx="6403" formatCode="General">
                  <c:v>6.4037184715270898</c:v>
                </c:pt>
                <c:pt idx="6404" formatCode="General">
                  <c:v>6.4047183990478498</c:v>
                </c:pt>
                <c:pt idx="6405" formatCode="General">
                  <c:v>6.4057183265686</c:v>
                </c:pt>
                <c:pt idx="6406" formatCode="General">
                  <c:v>6.4067182540893501</c:v>
                </c:pt>
                <c:pt idx="6407" formatCode="General">
                  <c:v>6.4077181816101003</c:v>
                </c:pt>
                <c:pt idx="6408" formatCode="General">
                  <c:v>6.4087181091308496</c:v>
                </c:pt>
                <c:pt idx="6409" formatCode="General">
                  <c:v>6.4097180366516104</c:v>
                </c:pt>
                <c:pt idx="6410" formatCode="General">
                  <c:v>6.4107179641723597</c:v>
                </c:pt>
                <c:pt idx="6411" formatCode="General">
                  <c:v>6.4117178916931099</c:v>
                </c:pt>
                <c:pt idx="6412" formatCode="General">
                  <c:v>6.4127178192138601</c:v>
                </c:pt>
                <c:pt idx="6413" formatCode="General">
                  <c:v>6.4137177467346103</c:v>
                </c:pt>
                <c:pt idx="6414" formatCode="General">
                  <c:v>6.4147176742553702</c:v>
                </c:pt>
                <c:pt idx="6415" formatCode="General">
                  <c:v>6.4157176017761204</c:v>
                </c:pt>
                <c:pt idx="6416" formatCode="General">
                  <c:v>6.4167175292968697</c:v>
                </c:pt>
                <c:pt idx="6417" formatCode="General">
                  <c:v>6.4177174568176198</c:v>
                </c:pt>
                <c:pt idx="6418" formatCode="General">
                  <c:v>6.41871738433837</c:v>
                </c:pt>
                <c:pt idx="6419" formatCode="General">
                  <c:v>6.41971731185913</c:v>
                </c:pt>
                <c:pt idx="6420" formatCode="General">
                  <c:v>6.4207172393798801</c:v>
                </c:pt>
                <c:pt idx="6421" formatCode="General">
                  <c:v>6.4217171669006303</c:v>
                </c:pt>
                <c:pt idx="6422" formatCode="General">
                  <c:v>6.4227170944213796</c:v>
                </c:pt>
                <c:pt idx="6423" formatCode="General">
                  <c:v>6.4237170219421298</c:v>
                </c:pt>
                <c:pt idx="6424" formatCode="General">
                  <c:v>6.4247169494628897</c:v>
                </c:pt>
                <c:pt idx="6425" formatCode="General">
                  <c:v>6.4257168769836399</c:v>
                </c:pt>
                <c:pt idx="6426" formatCode="General">
                  <c:v>6.4267168045043901</c:v>
                </c:pt>
                <c:pt idx="6427" formatCode="General">
                  <c:v>6.4277167320251403</c:v>
                </c:pt>
                <c:pt idx="6428" formatCode="General">
                  <c:v>6.4287166595458896</c:v>
                </c:pt>
                <c:pt idx="6429" formatCode="General">
                  <c:v>6.4297165870666504</c:v>
                </c:pt>
                <c:pt idx="6430" formatCode="General">
                  <c:v>6.4307165145873997</c:v>
                </c:pt>
                <c:pt idx="6431" formatCode="General">
                  <c:v>6.4317164421081499</c:v>
                </c:pt>
                <c:pt idx="6432" formatCode="General">
                  <c:v>6.4327163696289</c:v>
                </c:pt>
                <c:pt idx="6433" formatCode="General">
                  <c:v>6.4337162971496502</c:v>
                </c:pt>
                <c:pt idx="6434" formatCode="General">
                  <c:v>6.4347162246704102</c:v>
                </c:pt>
                <c:pt idx="6435" formatCode="General">
                  <c:v>6.4357161521911603</c:v>
                </c:pt>
                <c:pt idx="6436" formatCode="General">
                  <c:v>6.4367160797119096</c:v>
                </c:pt>
                <c:pt idx="6437" formatCode="General">
                  <c:v>6.4377160072326598</c:v>
                </c:pt>
                <c:pt idx="6438" formatCode="General">
                  <c:v>6.43871593475341</c:v>
                </c:pt>
                <c:pt idx="6439" formatCode="General">
                  <c:v>6.4397158622741602</c:v>
                </c:pt>
                <c:pt idx="6440" formatCode="General">
                  <c:v>6.4407157897949201</c:v>
                </c:pt>
                <c:pt idx="6441" formatCode="General">
                  <c:v>6.4417157173156703</c:v>
                </c:pt>
                <c:pt idx="6442" formatCode="General">
                  <c:v>6.4427156448364196</c:v>
                </c:pt>
                <c:pt idx="6443" formatCode="General">
                  <c:v>6.4437155723571697</c:v>
                </c:pt>
                <c:pt idx="6444" formatCode="General">
                  <c:v>6.4447154998779199</c:v>
                </c:pt>
                <c:pt idx="6445" formatCode="General">
                  <c:v>6.4457154273986799</c:v>
                </c:pt>
                <c:pt idx="6446" formatCode="General">
                  <c:v>6.44671535491943</c:v>
                </c:pt>
                <c:pt idx="6447" formatCode="General">
                  <c:v>6.4477152824401802</c:v>
                </c:pt>
                <c:pt idx="6448" formatCode="General">
                  <c:v>6.4487152099609304</c:v>
                </c:pt>
                <c:pt idx="6449" formatCode="General">
                  <c:v>6.4497151374816797</c:v>
                </c:pt>
                <c:pt idx="6450" formatCode="General">
                  <c:v>6.4507150650024396</c:v>
                </c:pt>
                <c:pt idx="6451" formatCode="General">
                  <c:v>6.4517149925231898</c:v>
                </c:pt>
                <c:pt idx="6452" formatCode="General">
                  <c:v>6.45271492004394</c:v>
                </c:pt>
                <c:pt idx="6453" formatCode="General">
                  <c:v>6.4537148475646902</c:v>
                </c:pt>
                <c:pt idx="6454" formatCode="General">
                  <c:v>6.4547147750854403</c:v>
                </c:pt>
                <c:pt idx="6455" formatCode="General">
                  <c:v>6.4557147026062003</c:v>
                </c:pt>
                <c:pt idx="6456" formatCode="General">
                  <c:v>6.4567146301269496</c:v>
                </c:pt>
                <c:pt idx="6457" formatCode="General">
                  <c:v>6.4577145576476997</c:v>
                </c:pt>
                <c:pt idx="6458" formatCode="General">
                  <c:v>6.4587144851684499</c:v>
                </c:pt>
                <c:pt idx="6459" formatCode="General">
                  <c:v>6.4597144126892001</c:v>
                </c:pt>
                <c:pt idx="6460" formatCode="General">
                  <c:v>6.46071434020996</c:v>
                </c:pt>
                <c:pt idx="6461" formatCode="General">
                  <c:v>6.4617142677307102</c:v>
                </c:pt>
                <c:pt idx="6462" formatCode="General">
                  <c:v>6.4627141952514604</c:v>
                </c:pt>
                <c:pt idx="6463" formatCode="General">
                  <c:v>6.4637141227722097</c:v>
                </c:pt>
                <c:pt idx="6464" formatCode="General">
                  <c:v>6.4647140502929599</c:v>
                </c:pt>
                <c:pt idx="6465" formatCode="General">
                  <c:v>6.4657139778137198</c:v>
                </c:pt>
                <c:pt idx="6466" formatCode="General">
                  <c:v>6.46671390533447</c:v>
                </c:pt>
                <c:pt idx="6467" formatCode="General">
                  <c:v>6.4677138328552202</c:v>
                </c:pt>
                <c:pt idx="6468" formatCode="General">
                  <c:v>6.4687137603759703</c:v>
                </c:pt>
                <c:pt idx="6469" formatCode="General">
                  <c:v>6.4697136878967196</c:v>
                </c:pt>
                <c:pt idx="6470" formatCode="General">
                  <c:v>6.4707136154174796</c:v>
                </c:pt>
                <c:pt idx="6471" formatCode="General">
                  <c:v>6.4717135429382298</c:v>
                </c:pt>
                <c:pt idx="6472" formatCode="General">
                  <c:v>6.4727134704589799</c:v>
                </c:pt>
                <c:pt idx="6473" formatCode="General">
                  <c:v>6.4737133979797301</c:v>
                </c:pt>
                <c:pt idx="6474" formatCode="General">
                  <c:v>6.4747133255004803</c:v>
                </c:pt>
                <c:pt idx="6475" formatCode="General">
                  <c:v>6.4757132530212402</c:v>
                </c:pt>
                <c:pt idx="6476" formatCode="General">
                  <c:v>6.4767131805419904</c:v>
                </c:pt>
                <c:pt idx="6477" formatCode="General">
                  <c:v>6.4777131080627397</c:v>
                </c:pt>
                <c:pt idx="6478" formatCode="General">
                  <c:v>6.4787130355834899</c:v>
                </c:pt>
                <c:pt idx="6479" formatCode="General">
                  <c:v>6.4797129631042401</c:v>
                </c:pt>
                <c:pt idx="6480" formatCode="General">
                  <c:v>6.480712890625</c:v>
                </c:pt>
                <c:pt idx="6481" formatCode="General">
                  <c:v>6.4817128181457502</c:v>
                </c:pt>
                <c:pt idx="6482" formatCode="General">
                  <c:v>6.4827127456665004</c:v>
                </c:pt>
                <c:pt idx="6483" formatCode="General">
                  <c:v>6.4837126731872496</c:v>
                </c:pt>
                <c:pt idx="6484" formatCode="General">
                  <c:v>6.4847126007079998</c:v>
                </c:pt>
                <c:pt idx="6485" formatCode="General">
                  <c:v>6.48571252822875</c:v>
                </c:pt>
                <c:pt idx="6486" formatCode="General">
                  <c:v>6.4867124557495099</c:v>
                </c:pt>
                <c:pt idx="6487" formatCode="General">
                  <c:v>6.4877123832702601</c:v>
                </c:pt>
                <c:pt idx="6488" formatCode="General">
                  <c:v>6.4887123107910103</c:v>
                </c:pt>
                <c:pt idx="6489" formatCode="General">
                  <c:v>6.4897122383117596</c:v>
                </c:pt>
                <c:pt idx="6490" formatCode="General">
                  <c:v>6.4907121658325098</c:v>
                </c:pt>
                <c:pt idx="6491" formatCode="General">
                  <c:v>6.4917120933532697</c:v>
                </c:pt>
                <c:pt idx="6492" formatCode="General">
                  <c:v>6.4927120208740199</c:v>
                </c:pt>
                <c:pt idx="6493" formatCode="General">
                  <c:v>6.4937119483947701</c:v>
                </c:pt>
                <c:pt idx="6494" formatCode="General">
                  <c:v>6.4947118759155202</c:v>
                </c:pt>
                <c:pt idx="6495" formatCode="General">
                  <c:v>6.4957118034362704</c:v>
                </c:pt>
                <c:pt idx="6496" formatCode="General">
                  <c:v>6.4967117309570304</c:v>
                </c:pt>
                <c:pt idx="6497" formatCode="General">
                  <c:v>6.4977116584777797</c:v>
                </c:pt>
                <c:pt idx="6498" formatCode="General">
                  <c:v>6.4987115859985298</c:v>
                </c:pt>
                <c:pt idx="6499" formatCode="General">
                  <c:v>6.49971151351928</c:v>
                </c:pt>
                <c:pt idx="6500" formatCode="General">
                  <c:v>6.5007114410400302</c:v>
                </c:pt>
                <c:pt idx="6501" formatCode="General">
                  <c:v>6.5017113685607901</c:v>
                </c:pt>
                <c:pt idx="6502" formatCode="General">
                  <c:v>6.5027112960815403</c:v>
                </c:pt>
                <c:pt idx="6503" formatCode="General">
                  <c:v>6.5037112236022896</c:v>
                </c:pt>
                <c:pt idx="6504" formatCode="General">
                  <c:v>6.5047111511230398</c:v>
                </c:pt>
                <c:pt idx="6505" formatCode="General">
                  <c:v>6.5057110786437899</c:v>
                </c:pt>
                <c:pt idx="6506" formatCode="General">
                  <c:v>6.5067110061645499</c:v>
                </c:pt>
                <c:pt idx="6507" formatCode="General">
                  <c:v>6.5077109336853001</c:v>
                </c:pt>
                <c:pt idx="6508" formatCode="General">
                  <c:v>6.5087108612060502</c:v>
                </c:pt>
                <c:pt idx="6509" formatCode="General">
                  <c:v>6.5097107887268004</c:v>
                </c:pt>
                <c:pt idx="6510" formatCode="General">
                  <c:v>6.5107107162475497</c:v>
                </c:pt>
                <c:pt idx="6511" formatCode="General">
                  <c:v>6.5117106437683097</c:v>
                </c:pt>
                <c:pt idx="6512" formatCode="General">
                  <c:v>6.5127105712890598</c:v>
                </c:pt>
                <c:pt idx="6513" formatCode="General">
                  <c:v>6.51371049880981</c:v>
                </c:pt>
                <c:pt idx="6514" formatCode="General">
                  <c:v>6.5147104263305602</c:v>
                </c:pt>
                <c:pt idx="6515" formatCode="General">
                  <c:v>6.5157103538513104</c:v>
                </c:pt>
                <c:pt idx="6516" formatCode="General">
                  <c:v>6.5167102813720703</c:v>
                </c:pt>
                <c:pt idx="6517" formatCode="General">
                  <c:v>6.5177102088928196</c:v>
                </c:pt>
                <c:pt idx="6518" formatCode="General">
                  <c:v>6.5187101364135698</c:v>
                </c:pt>
                <c:pt idx="6519" formatCode="General">
                  <c:v>6.51971006393432</c:v>
                </c:pt>
                <c:pt idx="6520" formatCode="General">
                  <c:v>6.5207099914550701</c:v>
                </c:pt>
                <c:pt idx="6521" formatCode="General">
                  <c:v>6.5217099189758301</c:v>
                </c:pt>
                <c:pt idx="6522" formatCode="General">
                  <c:v>6.5227098464965803</c:v>
                </c:pt>
                <c:pt idx="6523" formatCode="General">
                  <c:v>6.5237097740173304</c:v>
                </c:pt>
                <c:pt idx="6524" formatCode="General">
                  <c:v>6.5247097015380797</c:v>
                </c:pt>
                <c:pt idx="6525" formatCode="General">
                  <c:v>6.5257096290588299</c:v>
                </c:pt>
                <c:pt idx="6526" formatCode="General">
                  <c:v>6.5267095565795801</c:v>
                </c:pt>
                <c:pt idx="6527" formatCode="General">
                  <c:v>6.52770948410034</c:v>
                </c:pt>
                <c:pt idx="6528" formatCode="General">
                  <c:v>6.5287094116210902</c:v>
                </c:pt>
                <c:pt idx="6529" formatCode="General">
                  <c:v>6.5297093391418404</c:v>
                </c:pt>
                <c:pt idx="6530" formatCode="General">
                  <c:v>6.5307092666625897</c:v>
                </c:pt>
                <c:pt idx="6531" formatCode="General">
                  <c:v>6.5317091941833398</c:v>
                </c:pt>
                <c:pt idx="6532" formatCode="General">
                  <c:v>6.5327091217040998</c:v>
                </c:pt>
                <c:pt idx="6533" formatCode="General">
                  <c:v>6.53370904922485</c:v>
                </c:pt>
                <c:pt idx="6534" formatCode="General">
                  <c:v>6.5347089767456001</c:v>
                </c:pt>
                <c:pt idx="6535" formatCode="General">
                  <c:v>6.5357089042663503</c:v>
                </c:pt>
                <c:pt idx="6536" formatCode="General">
                  <c:v>6.5367088317870996</c:v>
                </c:pt>
                <c:pt idx="6537" formatCode="General">
                  <c:v>6.5377087593078604</c:v>
                </c:pt>
                <c:pt idx="6538" formatCode="General">
                  <c:v>6.5387086868286097</c:v>
                </c:pt>
                <c:pt idx="6539" formatCode="General">
                  <c:v>6.5397086143493599</c:v>
                </c:pt>
                <c:pt idx="6540" formatCode="General">
                  <c:v>6.5407085418701101</c:v>
                </c:pt>
                <c:pt idx="6541" formatCode="General">
                  <c:v>6.5417084693908603</c:v>
                </c:pt>
                <c:pt idx="6542" formatCode="General">
                  <c:v>6.5427083969116202</c:v>
                </c:pt>
                <c:pt idx="6543" formatCode="General">
                  <c:v>6.5437083244323704</c:v>
                </c:pt>
                <c:pt idx="6544" formatCode="General">
                  <c:v>6.5447082519531197</c:v>
                </c:pt>
                <c:pt idx="6545" formatCode="General">
                  <c:v>6.5457081794738698</c:v>
                </c:pt>
                <c:pt idx="6546" formatCode="General">
                  <c:v>6.54670810699462</c:v>
                </c:pt>
                <c:pt idx="6547" formatCode="General">
                  <c:v>6.54770803451538</c:v>
                </c:pt>
                <c:pt idx="6548" formatCode="General">
                  <c:v>6.5487079620361301</c:v>
                </c:pt>
                <c:pt idx="6549" formatCode="General">
                  <c:v>6.5497078895568803</c:v>
                </c:pt>
                <c:pt idx="6550" formatCode="General">
                  <c:v>6.5507078170776296</c:v>
                </c:pt>
                <c:pt idx="6551" formatCode="General">
                  <c:v>6.5517077445983798</c:v>
                </c:pt>
                <c:pt idx="6552" formatCode="General">
                  <c:v>6.5527076721191397</c:v>
                </c:pt>
                <c:pt idx="6553" formatCode="General">
                  <c:v>6.5537075996398899</c:v>
                </c:pt>
                <c:pt idx="6554" formatCode="General">
                  <c:v>6.5547075271606401</c:v>
                </c:pt>
                <c:pt idx="6555" formatCode="General">
                  <c:v>6.5557074546813903</c:v>
                </c:pt>
                <c:pt idx="6556" formatCode="General">
                  <c:v>6.5567073822021396</c:v>
                </c:pt>
                <c:pt idx="6557" formatCode="General">
                  <c:v>6.5577073097229004</c:v>
                </c:pt>
                <c:pt idx="6558" formatCode="General">
                  <c:v>6.5587072372436497</c:v>
                </c:pt>
                <c:pt idx="6559" formatCode="General">
                  <c:v>6.5597071647643999</c:v>
                </c:pt>
                <c:pt idx="6560" formatCode="General">
                  <c:v>6.56070709228515</c:v>
                </c:pt>
                <c:pt idx="6561" formatCode="General">
                  <c:v>6.5617070198059002</c:v>
                </c:pt>
                <c:pt idx="6562" formatCode="General">
                  <c:v>6.5627069473266602</c:v>
                </c:pt>
                <c:pt idx="6563" formatCode="General">
                  <c:v>6.5637068748474103</c:v>
                </c:pt>
                <c:pt idx="6564" formatCode="General">
                  <c:v>6.5647068023681596</c:v>
                </c:pt>
                <c:pt idx="6565" formatCode="General">
                  <c:v>6.5657067298889098</c:v>
                </c:pt>
                <c:pt idx="6566" formatCode="General">
                  <c:v>6.56670665740966</c:v>
                </c:pt>
                <c:pt idx="6567" formatCode="General">
                  <c:v>6.5677065849304102</c:v>
                </c:pt>
                <c:pt idx="6568" formatCode="General">
                  <c:v>6.5687065124511701</c:v>
                </c:pt>
                <c:pt idx="6569" formatCode="General">
                  <c:v>6.5697064399719203</c:v>
                </c:pt>
                <c:pt idx="6570" formatCode="General">
                  <c:v>6.5707063674926696</c:v>
                </c:pt>
                <c:pt idx="6571" formatCode="General">
                  <c:v>6.5717062950134197</c:v>
                </c:pt>
                <c:pt idx="6572" formatCode="General">
                  <c:v>6.5727062225341699</c:v>
                </c:pt>
                <c:pt idx="6573" formatCode="General">
                  <c:v>6.5737061500549299</c:v>
                </c:pt>
                <c:pt idx="6574" formatCode="General">
                  <c:v>6.57470607757568</c:v>
                </c:pt>
                <c:pt idx="6575" formatCode="General">
                  <c:v>6.5757060050964302</c:v>
                </c:pt>
                <c:pt idx="6576" formatCode="General">
                  <c:v>6.5767059326171804</c:v>
                </c:pt>
                <c:pt idx="6577" formatCode="General">
                  <c:v>6.5777058601379297</c:v>
                </c:pt>
                <c:pt idx="6578" formatCode="General">
                  <c:v>6.5787057876586896</c:v>
                </c:pt>
                <c:pt idx="6579" formatCode="General">
                  <c:v>6.5797057151794398</c:v>
                </c:pt>
                <c:pt idx="6580" formatCode="General">
                  <c:v>6.58070564270019</c:v>
                </c:pt>
                <c:pt idx="6581" formatCode="General">
                  <c:v>6.5817055702209402</c:v>
                </c:pt>
                <c:pt idx="6582" formatCode="General">
                  <c:v>6.5827054977416903</c:v>
                </c:pt>
                <c:pt idx="6583" formatCode="General">
                  <c:v>6.5837054252624503</c:v>
                </c:pt>
                <c:pt idx="6584" formatCode="General">
                  <c:v>6.5847053527831996</c:v>
                </c:pt>
                <c:pt idx="6585" formatCode="General">
                  <c:v>6.5857052803039497</c:v>
                </c:pt>
                <c:pt idx="6586" formatCode="General">
                  <c:v>6.5867052078246999</c:v>
                </c:pt>
                <c:pt idx="6587" formatCode="General">
                  <c:v>6.5877051353454501</c:v>
                </c:pt>
                <c:pt idx="6588" formatCode="General">
                  <c:v>6.58870506286621</c:v>
                </c:pt>
                <c:pt idx="6589" formatCode="General">
                  <c:v>6.5897049903869602</c:v>
                </c:pt>
                <c:pt idx="6590" formatCode="General">
                  <c:v>6.5907049179077104</c:v>
                </c:pt>
                <c:pt idx="6591" formatCode="General">
                  <c:v>6.5917048454284597</c:v>
                </c:pt>
                <c:pt idx="6592" formatCode="General">
                  <c:v>6.5927047729492099</c:v>
                </c:pt>
                <c:pt idx="6593" formatCode="General">
                  <c:v>6.5937047004699698</c:v>
                </c:pt>
                <c:pt idx="6594" formatCode="General">
                  <c:v>6.59470462799072</c:v>
                </c:pt>
                <c:pt idx="6595" formatCode="General">
                  <c:v>6.5957045555114702</c:v>
                </c:pt>
                <c:pt idx="6596" formatCode="General">
                  <c:v>6.5967044830322203</c:v>
                </c:pt>
                <c:pt idx="6597" formatCode="General">
                  <c:v>6.5977044105529696</c:v>
                </c:pt>
                <c:pt idx="6598" formatCode="General">
                  <c:v>6.5987043380737296</c:v>
                </c:pt>
                <c:pt idx="6599" formatCode="General">
                  <c:v>6.5997042655944798</c:v>
                </c:pt>
                <c:pt idx="6600" formatCode="General">
                  <c:v>6.6007041931152299</c:v>
                </c:pt>
                <c:pt idx="6601" formatCode="General">
                  <c:v>6.6017041206359801</c:v>
                </c:pt>
                <c:pt idx="6602" formatCode="General">
                  <c:v>6.6027040481567303</c:v>
                </c:pt>
                <c:pt idx="6603" formatCode="General">
                  <c:v>6.6037039756774902</c:v>
                </c:pt>
                <c:pt idx="6604" formatCode="General">
                  <c:v>6.6047039031982404</c:v>
                </c:pt>
                <c:pt idx="6605" formatCode="General">
                  <c:v>6.6057038307189897</c:v>
                </c:pt>
                <c:pt idx="6606" formatCode="General">
                  <c:v>6.6067037582397399</c:v>
                </c:pt>
                <c:pt idx="6607" formatCode="General">
                  <c:v>6.6077036857604901</c:v>
                </c:pt>
                <c:pt idx="6608" formatCode="General">
                  <c:v>6.60870361328125</c:v>
                </c:pt>
                <c:pt idx="6609" formatCode="General">
                  <c:v>6.6097035408020002</c:v>
                </c:pt>
                <c:pt idx="6610" formatCode="General">
                  <c:v>6.6107034683227504</c:v>
                </c:pt>
                <c:pt idx="6611" formatCode="General">
                  <c:v>6.6117033958434996</c:v>
                </c:pt>
                <c:pt idx="6612" formatCode="General">
                  <c:v>6.6127033233642498</c:v>
                </c:pt>
                <c:pt idx="6613" formatCode="General">
                  <c:v>6.613703250885</c:v>
                </c:pt>
                <c:pt idx="6614" formatCode="General">
                  <c:v>6.6147031784057599</c:v>
                </c:pt>
                <c:pt idx="6615" formatCode="General">
                  <c:v>6.6157031059265101</c:v>
                </c:pt>
                <c:pt idx="6616" formatCode="General">
                  <c:v>6.6167030334472603</c:v>
                </c:pt>
                <c:pt idx="6617" formatCode="General">
                  <c:v>6.6177029609680096</c:v>
                </c:pt>
                <c:pt idx="6618" formatCode="General">
                  <c:v>6.6187028884887598</c:v>
                </c:pt>
                <c:pt idx="6619" formatCode="General">
                  <c:v>6.6197028160095197</c:v>
                </c:pt>
                <c:pt idx="6620" formatCode="General">
                  <c:v>6.6207027435302699</c:v>
                </c:pt>
                <c:pt idx="6621" formatCode="General">
                  <c:v>6.6217026710510201</c:v>
                </c:pt>
                <c:pt idx="6622" formatCode="General">
                  <c:v>6.6227025985717702</c:v>
                </c:pt>
                <c:pt idx="6623" formatCode="General">
                  <c:v>6.6237025260925204</c:v>
                </c:pt>
                <c:pt idx="6624" formatCode="General">
                  <c:v>6.6247024536132804</c:v>
                </c:pt>
                <c:pt idx="6625" formatCode="General">
                  <c:v>6.6257023811340297</c:v>
                </c:pt>
                <c:pt idx="6626" formatCode="General">
                  <c:v>6.6267023086547798</c:v>
                </c:pt>
                <c:pt idx="6627" formatCode="General">
                  <c:v>6.62770223617553</c:v>
                </c:pt>
                <c:pt idx="6628" formatCode="General">
                  <c:v>6.6287021636962802</c:v>
                </c:pt>
                <c:pt idx="6629" formatCode="General">
                  <c:v>6.6297020912170401</c:v>
                </c:pt>
                <c:pt idx="6630" formatCode="General">
                  <c:v>6.6307020187377903</c:v>
                </c:pt>
                <c:pt idx="6631" formatCode="General">
                  <c:v>6.6317019462585396</c:v>
                </c:pt>
                <c:pt idx="6632" formatCode="General">
                  <c:v>6.6327018737792898</c:v>
                </c:pt>
                <c:pt idx="6633" formatCode="General">
                  <c:v>6.6337018013000399</c:v>
                </c:pt>
                <c:pt idx="6634" formatCode="General">
                  <c:v>6.6347017288207999</c:v>
                </c:pt>
                <c:pt idx="6635" formatCode="General">
                  <c:v>6.6357016563415501</c:v>
                </c:pt>
                <c:pt idx="6636" formatCode="General">
                  <c:v>6.6367015838623002</c:v>
                </c:pt>
                <c:pt idx="6637" formatCode="General">
                  <c:v>6.6377015113830504</c:v>
                </c:pt>
                <c:pt idx="6638" formatCode="General">
                  <c:v>6.6387014389037997</c:v>
                </c:pt>
                <c:pt idx="6639" formatCode="General">
                  <c:v>6.6397013664245597</c:v>
                </c:pt>
                <c:pt idx="6640" formatCode="General">
                  <c:v>6.6407012939453098</c:v>
                </c:pt>
                <c:pt idx="6641" formatCode="General">
                  <c:v>6.64170122146606</c:v>
                </c:pt>
                <c:pt idx="6642" formatCode="General">
                  <c:v>6.6427011489868102</c:v>
                </c:pt>
                <c:pt idx="6643" formatCode="General">
                  <c:v>6.6437010765075604</c:v>
                </c:pt>
                <c:pt idx="6644" formatCode="General">
                  <c:v>6.6447010040283203</c:v>
                </c:pt>
                <c:pt idx="6645" formatCode="General">
                  <c:v>6.6457009315490696</c:v>
                </c:pt>
                <c:pt idx="6646" formatCode="General">
                  <c:v>6.6467008590698198</c:v>
                </c:pt>
                <c:pt idx="6647" formatCode="General">
                  <c:v>6.64770078659057</c:v>
                </c:pt>
                <c:pt idx="6648" formatCode="General">
                  <c:v>6.6487007141113201</c:v>
                </c:pt>
                <c:pt idx="6649" formatCode="General">
                  <c:v>6.6497006416320801</c:v>
                </c:pt>
                <c:pt idx="6650" formatCode="General">
                  <c:v>6.6507005691528303</c:v>
                </c:pt>
                <c:pt idx="6651" formatCode="General">
                  <c:v>6.6517004966735804</c:v>
                </c:pt>
                <c:pt idx="6652" formatCode="General">
                  <c:v>6.6527004241943297</c:v>
                </c:pt>
                <c:pt idx="6653" formatCode="General">
                  <c:v>6.6537003517150799</c:v>
                </c:pt>
                <c:pt idx="6654" formatCode="General">
                  <c:v>6.6547002792358301</c:v>
                </c:pt>
                <c:pt idx="6655" formatCode="General">
                  <c:v>6.65570020675659</c:v>
                </c:pt>
                <c:pt idx="6656" formatCode="General">
                  <c:v>6.6567001342773402</c:v>
                </c:pt>
                <c:pt idx="6657" formatCode="General">
                  <c:v>6.6577000617980904</c:v>
                </c:pt>
                <c:pt idx="6658" formatCode="General">
                  <c:v>6.6586999893188397</c:v>
                </c:pt>
                <c:pt idx="6659" formatCode="General">
                  <c:v>6.6596999168395898</c:v>
                </c:pt>
                <c:pt idx="6660" formatCode="General">
                  <c:v>6.6606998443603498</c:v>
                </c:pt>
                <c:pt idx="6661" formatCode="General">
                  <c:v>6.6616997718811</c:v>
                </c:pt>
                <c:pt idx="6662" formatCode="General">
                  <c:v>6.6626996994018501</c:v>
                </c:pt>
                <c:pt idx="6663" formatCode="General">
                  <c:v>6.6636996269226003</c:v>
                </c:pt>
                <c:pt idx="6664" formatCode="General">
                  <c:v>6.6646995544433496</c:v>
                </c:pt>
                <c:pt idx="6665" formatCode="General">
                  <c:v>6.6656994819641104</c:v>
                </c:pt>
                <c:pt idx="6666" formatCode="General">
                  <c:v>6.6666994094848597</c:v>
                </c:pt>
                <c:pt idx="6667" formatCode="General">
                  <c:v>6.6676993370056099</c:v>
                </c:pt>
                <c:pt idx="6668" formatCode="General">
                  <c:v>6.6686992645263601</c:v>
                </c:pt>
                <c:pt idx="6669" formatCode="General">
                  <c:v>6.6696991920471103</c:v>
                </c:pt>
                <c:pt idx="6670" formatCode="General">
                  <c:v>6.6706991195678702</c:v>
                </c:pt>
                <c:pt idx="6671" formatCode="General">
                  <c:v>6.6716990470886204</c:v>
                </c:pt>
                <c:pt idx="6672" formatCode="General">
                  <c:v>6.6726989746093697</c:v>
                </c:pt>
                <c:pt idx="6673" formatCode="General">
                  <c:v>6.6736989021301198</c:v>
                </c:pt>
                <c:pt idx="6674" formatCode="General">
                  <c:v>6.67469882965087</c:v>
                </c:pt>
                <c:pt idx="6675" formatCode="General">
                  <c:v>6.67569875717163</c:v>
                </c:pt>
                <c:pt idx="6676" formatCode="General">
                  <c:v>6.6766986846923801</c:v>
                </c:pt>
                <c:pt idx="6677" formatCode="General">
                  <c:v>6.6776986122131303</c:v>
                </c:pt>
                <c:pt idx="6678" formatCode="General">
                  <c:v>6.6786985397338796</c:v>
                </c:pt>
                <c:pt idx="6679" formatCode="General">
                  <c:v>6.6796984672546298</c:v>
                </c:pt>
                <c:pt idx="6680" formatCode="General">
                  <c:v>6.6806983947753897</c:v>
                </c:pt>
                <c:pt idx="6681" formatCode="General">
                  <c:v>6.6816983222961399</c:v>
                </c:pt>
                <c:pt idx="6682" formatCode="General">
                  <c:v>6.6826982498168901</c:v>
                </c:pt>
                <c:pt idx="6683" formatCode="General">
                  <c:v>6.6836981773376403</c:v>
                </c:pt>
                <c:pt idx="6684" formatCode="General">
                  <c:v>6.6846981048583896</c:v>
                </c:pt>
                <c:pt idx="6685" formatCode="General">
                  <c:v>6.6856980323791504</c:v>
                </c:pt>
                <c:pt idx="6686" formatCode="General">
                  <c:v>6.6866979598998997</c:v>
                </c:pt>
                <c:pt idx="6687" formatCode="General">
                  <c:v>6.6876978874206499</c:v>
                </c:pt>
                <c:pt idx="6688" formatCode="General">
                  <c:v>6.6886978149414</c:v>
                </c:pt>
                <c:pt idx="6689" formatCode="General">
                  <c:v>6.6896977424621502</c:v>
                </c:pt>
                <c:pt idx="6690" formatCode="General">
                  <c:v>6.6906976699829102</c:v>
                </c:pt>
                <c:pt idx="6691" formatCode="General">
                  <c:v>6.6916975975036603</c:v>
                </c:pt>
                <c:pt idx="6692" formatCode="General">
                  <c:v>6.6926975250244096</c:v>
                </c:pt>
                <c:pt idx="6693" formatCode="General">
                  <c:v>6.6936974525451598</c:v>
                </c:pt>
                <c:pt idx="6694" formatCode="General">
                  <c:v>6.69469738006591</c:v>
                </c:pt>
                <c:pt idx="6695" formatCode="General">
                  <c:v>6.6956973075866602</c:v>
                </c:pt>
                <c:pt idx="6696" formatCode="General">
                  <c:v>6.6966972351074201</c:v>
                </c:pt>
                <c:pt idx="6697" formatCode="General">
                  <c:v>6.6976971626281703</c:v>
                </c:pt>
                <c:pt idx="6698" formatCode="General">
                  <c:v>6.6986970901489196</c:v>
                </c:pt>
                <c:pt idx="6699" formatCode="General">
                  <c:v>6.6996970176696697</c:v>
                </c:pt>
                <c:pt idx="6700" formatCode="General">
                  <c:v>6.7006969451904199</c:v>
                </c:pt>
                <c:pt idx="6701" formatCode="General">
                  <c:v>6.7016968727111799</c:v>
                </c:pt>
                <c:pt idx="6702" formatCode="General">
                  <c:v>6.70269680023193</c:v>
                </c:pt>
                <c:pt idx="6703" formatCode="General">
                  <c:v>6.7036967277526802</c:v>
                </c:pt>
                <c:pt idx="6704" formatCode="General">
                  <c:v>6.7046966552734304</c:v>
                </c:pt>
                <c:pt idx="6705" formatCode="General">
                  <c:v>6.7056965827941797</c:v>
                </c:pt>
                <c:pt idx="6706" formatCode="General">
                  <c:v>6.7066965103149396</c:v>
                </c:pt>
                <c:pt idx="6707" formatCode="General">
                  <c:v>6.7076964378356898</c:v>
                </c:pt>
                <c:pt idx="6708" formatCode="General">
                  <c:v>6.70869636535644</c:v>
                </c:pt>
                <c:pt idx="6709" formatCode="General">
                  <c:v>6.7096962928771902</c:v>
                </c:pt>
                <c:pt idx="6710" formatCode="General">
                  <c:v>6.7106962203979403</c:v>
                </c:pt>
                <c:pt idx="6711" formatCode="General">
                  <c:v>6.7116961479187003</c:v>
                </c:pt>
                <c:pt idx="6712" formatCode="General">
                  <c:v>6.7126960754394496</c:v>
                </c:pt>
                <c:pt idx="6713" formatCode="General">
                  <c:v>6.7136960029601997</c:v>
                </c:pt>
                <c:pt idx="6714" formatCode="General">
                  <c:v>6.7146959304809499</c:v>
                </c:pt>
                <c:pt idx="6715" formatCode="General">
                  <c:v>6.7156958580017001</c:v>
                </c:pt>
                <c:pt idx="6716" formatCode="General">
                  <c:v>6.71669578552246</c:v>
                </c:pt>
                <c:pt idx="6717" formatCode="General">
                  <c:v>6.7176957130432102</c:v>
                </c:pt>
                <c:pt idx="6718" formatCode="General">
                  <c:v>6.7186956405639604</c:v>
                </c:pt>
                <c:pt idx="6719" formatCode="General">
                  <c:v>6.7196955680847097</c:v>
                </c:pt>
                <c:pt idx="6720" formatCode="General">
                  <c:v>6.7206954956054599</c:v>
                </c:pt>
                <c:pt idx="6721" formatCode="General">
                  <c:v>6.7216954231262198</c:v>
                </c:pt>
                <c:pt idx="6722" formatCode="General">
                  <c:v>6.72269535064697</c:v>
                </c:pt>
                <c:pt idx="6723" formatCode="General">
                  <c:v>6.7236952781677202</c:v>
                </c:pt>
                <c:pt idx="6724" formatCode="General">
                  <c:v>6.7246952056884703</c:v>
                </c:pt>
                <c:pt idx="6725" formatCode="General">
                  <c:v>6.7256951332092196</c:v>
                </c:pt>
                <c:pt idx="6726" formatCode="General">
                  <c:v>6.7266950607299796</c:v>
                </c:pt>
                <c:pt idx="6727" formatCode="General">
                  <c:v>6.7276949882507298</c:v>
                </c:pt>
                <c:pt idx="6728" formatCode="General">
                  <c:v>6.7286949157714799</c:v>
                </c:pt>
                <c:pt idx="6729" formatCode="General">
                  <c:v>6.7296948432922301</c:v>
                </c:pt>
                <c:pt idx="6730" formatCode="General">
                  <c:v>6.7306947708129803</c:v>
                </c:pt>
                <c:pt idx="6731" formatCode="General">
                  <c:v>6.7316946983337402</c:v>
                </c:pt>
                <c:pt idx="6732" formatCode="General">
                  <c:v>6.7326946258544904</c:v>
                </c:pt>
                <c:pt idx="6733" formatCode="General">
                  <c:v>6.7336945533752397</c:v>
                </c:pt>
                <c:pt idx="6734" formatCode="General">
                  <c:v>6.7346944808959899</c:v>
                </c:pt>
                <c:pt idx="6735" formatCode="General">
                  <c:v>6.7356944084167401</c:v>
                </c:pt>
                <c:pt idx="6736" formatCode="General">
                  <c:v>6.7366943359375</c:v>
                </c:pt>
                <c:pt idx="6737" formatCode="General">
                  <c:v>6.7376942634582502</c:v>
                </c:pt>
                <c:pt idx="6738" formatCode="General">
                  <c:v>6.7386941909790004</c:v>
                </c:pt>
                <c:pt idx="6739" formatCode="General">
                  <c:v>6.7396941184997496</c:v>
                </c:pt>
                <c:pt idx="6740" formatCode="General">
                  <c:v>6.7406940460204998</c:v>
                </c:pt>
                <c:pt idx="6741" formatCode="General">
                  <c:v>6.74169397354125</c:v>
                </c:pt>
                <c:pt idx="6742" formatCode="General">
                  <c:v>6.7426939010620099</c:v>
                </c:pt>
                <c:pt idx="6743" formatCode="General">
                  <c:v>6.7436938285827601</c:v>
                </c:pt>
                <c:pt idx="6744" formatCode="General">
                  <c:v>6.7446937561035103</c:v>
                </c:pt>
                <c:pt idx="6745" formatCode="General">
                  <c:v>6.7456936836242596</c:v>
                </c:pt>
                <c:pt idx="6746" formatCode="General">
                  <c:v>6.7466936111450098</c:v>
                </c:pt>
                <c:pt idx="6747" formatCode="General">
                  <c:v>6.7476935386657697</c:v>
                </c:pt>
                <c:pt idx="6748" formatCode="General">
                  <c:v>6.7486934661865199</c:v>
                </c:pt>
                <c:pt idx="6749" formatCode="General">
                  <c:v>6.7496933937072701</c:v>
                </c:pt>
                <c:pt idx="6750" formatCode="General">
                  <c:v>6.7506933212280202</c:v>
                </c:pt>
                <c:pt idx="6751" formatCode="General">
                  <c:v>6.7516932487487704</c:v>
                </c:pt>
                <c:pt idx="6752" formatCode="General">
                  <c:v>6.7526931762695304</c:v>
                </c:pt>
                <c:pt idx="6753" formatCode="General">
                  <c:v>6.7536931037902797</c:v>
                </c:pt>
                <c:pt idx="6754" formatCode="General">
                  <c:v>6.7546930313110298</c:v>
                </c:pt>
                <c:pt idx="6755" formatCode="General">
                  <c:v>6.75569295883178</c:v>
                </c:pt>
                <c:pt idx="6756" formatCode="General">
                  <c:v>6.7566928863525302</c:v>
                </c:pt>
                <c:pt idx="6757" formatCode="General">
                  <c:v>6.7576928138732901</c:v>
                </c:pt>
                <c:pt idx="6758" formatCode="General">
                  <c:v>6.7586927413940403</c:v>
                </c:pt>
                <c:pt idx="6759" formatCode="General">
                  <c:v>6.7596926689147896</c:v>
                </c:pt>
                <c:pt idx="6760" formatCode="General">
                  <c:v>6.7606925964355398</c:v>
                </c:pt>
                <c:pt idx="6761" formatCode="General">
                  <c:v>6.7616925239562899</c:v>
                </c:pt>
                <c:pt idx="6762" formatCode="General">
                  <c:v>6.7626924514770499</c:v>
                </c:pt>
                <c:pt idx="6763" formatCode="General">
                  <c:v>6.7636923789978001</c:v>
                </c:pt>
                <c:pt idx="6764" formatCode="General">
                  <c:v>6.7646923065185502</c:v>
                </c:pt>
                <c:pt idx="6765" formatCode="General">
                  <c:v>6.7656922340393004</c:v>
                </c:pt>
                <c:pt idx="6766" formatCode="General">
                  <c:v>6.7666921615600497</c:v>
                </c:pt>
                <c:pt idx="6767" formatCode="General">
                  <c:v>6.7676920890808097</c:v>
                </c:pt>
                <c:pt idx="6768" formatCode="General">
                  <c:v>6.7686920166015598</c:v>
                </c:pt>
                <c:pt idx="6769" formatCode="General">
                  <c:v>6.76969194412231</c:v>
                </c:pt>
                <c:pt idx="6770" formatCode="General">
                  <c:v>6.7706918716430602</c:v>
                </c:pt>
                <c:pt idx="6771" formatCode="General">
                  <c:v>6.7716917991638104</c:v>
                </c:pt>
                <c:pt idx="6772" formatCode="General">
                  <c:v>6.7726917266845703</c:v>
                </c:pt>
                <c:pt idx="6773" formatCode="General">
                  <c:v>6.7736916542053196</c:v>
                </c:pt>
                <c:pt idx="6774" formatCode="General">
                  <c:v>6.7746915817260698</c:v>
                </c:pt>
                <c:pt idx="6775" formatCode="General">
                  <c:v>6.77569150924682</c:v>
                </c:pt>
                <c:pt idx="6776" formatCode="General">
                  <c:v>6.7766914367675701</c:v>
                </c:pt>
                <c:pt idx="6777" formatCode="General">
                  <c:v>6.7776913642883301</c:v>
                </c:pt>
                <c:pt idx="6778" formatCode="General">
                  <c:v>6.7786912918090803</c:v>
                </c:pt>
                <c:pt idx="6779" formatCode="General">
                  <c:v>6.7796912193298304</c:v>
                </c:pt>
                <c:pt idx="6780" formatCode="General">
                  <c:v>6.7806911468505797</c:v>
                </c:pt>
                <c:pt idx="6781" formatCode="General">
                  <c:v>6.7816910743713299</c:v>
                </c:pt>
                <c:pt idx="6782" formatCode="General">
                  <c:v>6.7826910018920801</c:v>
                </c:pt>
                <c:pt idx="6783" formatCode="General">
                  <c:v>6.78369092941284</c:v>
                </c:pt>
                <c:pt idx="6784" formatCode="General">
                  <c:v>6.7846908569335902</c:v>
                </c:pt>
                <c:pt idx="6785" formatCode="General">
                  <c:v>6.7856907844543404</c:v>
                </c:pt>
                <c:pt idx="6786" formatCode="General">
                  <c:v>6.7866907119750897</c:v>
                </c:pt>
                <c:pt idx="6787" formatCode="General">
                  <c:v>6.7876906394958398</c:v>
                </c:pt>
                <c:pt idx="6788" formatCode="General">
                  <c:v>6.7886905670165998</c:v>
                </c:pt>
                <c:pt idx="6789" formatCode="General">
                  <c:v>6.78969049453735</c:v>
                </c:pt>
                <c:pt idx="6790" formatCode="General">
                  <c:v>6.7906904220581001</c:v>
                </c:pt>
                <c:pt idx="6791" formatCode="General">
                  <c:v>6.7916903495788503</c:v>
                </c:pt>
                <c:pt idx="6792" formatCode="General">
                  <c:v>6.7926902770995996</c:v>
                </c:pt>
                <c:pt idx="6793" formatCode="General">
                  <c:v>6.7936902046203604</c:v>
                </c:pt>
                <c:pt idx="6794" formatCode="General">
                  <c:v>6.7946901321411097</c:v>
                </c:pt>
                <c:pt idx="6795" formatCode="General">
                  <c:v>6.7956900596618599</c:v>
                </c:pt>
                <c:pt idx="6796" formatCode="General">
                  <c:v>6.7966899871826101</c:v>
                </c:pt>
                <c:pt idx="6797" formatCode="General">
                  <c:v>6.7976899147033603</c:v>
                </c:pt>
                <c:pt idx="6798" formatCode="General">
                  <c:v>6.7986898422241202</c:v>
                </c:pt>
                <c:pt idx="6799" formatCode="General">
                  <c:v>6.7996897697448704</c:v>
                </c:pt>
                <c:pt idx="6800" formatCode="General">
                  <c:v>6.8006896972656197</c:v>
                </c:pt>
                <c:pt idx="6801" formatCode="General">
                  <c:v>6.8016896247863698</c:v>
                </c:pt>
                <c:pt idx="6802" formatCode="General">
                  <c:v>6.80268955230712</c:v>
                </c:pt>
                <c:pt idx="6803" formatCode="General">
                  <c:v>6.80368947982788</c:v>
                </c:pt>
                <c:pt idx="6804" formatCode="General">
                  <c:v>6.8046894073486301</c:v>
                </c:pt>
                <c:pt idx="6805" formatCode="General">
                  <c:v>6.8056893348693803</c:v>
                </c:pt>
                <c:pt idx="6806" formatCode="General">
                  <c:v>6.8066892623901296</c:v>
                </c:pt>
                <c:pt idx="6807" formatCode="General">
                  <c:v>6.8076891899108798</c:v>
                </c:pt>
                <c:pt idx="6808" formatCode="General">
                  <c:v>6.8086891174316397</c:v>
                </c:pt>
                <c:pt idx="6809" formatCode="General">
                  <c:v>6.8096890449523899</c:v>
                </c:pt>
                <c:pt idx="6810" formatCode="General">
                  <c:v>6.8106889724731401</c:v>
                </c:pt>
                <c:pt idx="6811" formatCode="General">
                  <c:v>6.8116888999938903</c:v>
                </c:pt>
                <c:pt idx="6812" formatCode="General">
                  <c:v>6.8126888275146396</c:v>
                </c:pt>
                <c:pt idx="6813" formatCode="General">
                  <c:v>6.8136887550354004</c:v>
                </c:pt>
                <c:pt idx="6814" formatCode="General">
                  <c:v>6.8146886825561497</c:v>
                </c:pt>
                <c:pt idx="6815" formatCode="General">
                  <c:v>6.8156886100768999</c:v>
                </c:pt>
                <c:pt idx="6816" formatCode="General">
                  <c:v>6.81668853759765</c:v>
                </c:pt>
                <c:pt idx="6817" formatCode="General">
                  <c:v>6.8176884651184002</c:v>
                </c:pt>
                <c:pt idx="6818" formatCode="General">
                  <c:v>6.8186883926391602</c:v>
                </c:pt>
                <c:pt idx="6819" formatCode="General">
                  <c:v>6.8196883201599103</c:v>
                </c:pt>
                <c:pt idx="6820" formatCode="General">
                  <c:v>6.8206882476806596</c:v>
                </c:pt>
                <c:pt idx="6821" formatCode="General">
                  <c:v>6.8216881752014098</c:v>
                </c:pt>
                <c:pt idx="6822" formatCode="General">
                  <c:v>6.82268810272216</c:v>
                </c:pt>
                <c:pt idx="6823" formatCode="General">
                  <c:v>6.8236880302429102</c:v>
                </c:pt>
                <c:pt idx="6824" formatCode="General">
                  <c:v>6.8246879577636701</c:v>
                </c:pt>
                <c:pt idx="6825" formatCode="General">
                  <c:v>6.8256878852844203</c:v>
                </c:pt>
                <c:pt idx="6826" formatCode="General">
                  <c:v>6.8266878128051696</c:v>
                </c:pt>
                <c:pt idx="6827" formatCode="General">
                  <c:v>6.8276877403259197</c:v>
                </c:pt>
                <c:pt idx="6828" formatCode="General">
                  <c:v>6.8286876678466699</c:v>
                </c:pt>
                <c:pt idx="6829" formatCode="General">
                  <c:v>6.8296875953674299</c:v>
                </c:pt>
                <c:pt idx="6830" formatCode="General">
                  <c:v>6.83068752288818</c:v>
                </c:pt>
                <c:pt idx="6831" formatCode="General">
                  <c:v>6.8316874504089302</c:v>
                </c:pt>
                <c:pt idx="6832" formatCode="General">
                  <c:v>6.8326873779296804</c:v>
                </c:pt>
                <c:pt idx="6833" formatCode="General">
                  <c:v>6.8336873054504297</c:v>
                </c:pt>
                <c:pt idx="6834" formatCode="General">
                  <c:v>6.8346872329711896</c:v>
                </c:pt>
                <c:pt idx="6835" formatCode="General">
                  <c:v>6.8356871604919398</c:v>
                </c:pt>
                <c:pt idx="6836" formatCode="General">
                  <c:v>6.83668708801269</c:v>
                </c:pt>
                <c:pt idx="6837" formatCode="General">
                  <c:v>6.8376870155334402</c:v>
                </c:pt>
                <c:pt idx="6838" formatCode="General">
                  <c:v>6.8386869430541903</c:v>
                </c:pt>
                <c:pt idx="6839" formatCode="General">
                  <c:v>6.8396868705749503</c:v>
                </c:pt>
                <c:pt idx="6840" formatCode="General">
                  <c:v>6.8406867980956996</c:v>
                </c:pt>
                <c:pt idx="6841" formatCode="General">
                  <c:v>6.8416867256164497</c:v>
                </c:pt>
                <c:pt idx="6842" formatCode="General">
                  <c:v>6.8426866531371999</c:v>
                </c:pt>
                <c:pt idx="6843" formatCode="General">
                  <c:v>6.8436865806579501</c:v>
                </c:pt>
                <c:pt idx="6844" formatCode="General">
                  <c:v>6.84468650817871</c:v>
                </c:pt>
                <c:pt idx="6845" formatCode="General">
                  <c:v>6.8456864356994602</c:v>
                </c:pt>
                <c:pt idx="6846" formatCode="General">
                  <c:v>6.8466863632202104</c:v>
                </c:pt>
                <c:pt idx="6847" formatCode="General">
                  <c:v>6.8476862907409597</c:v>
                </c:pt>
                <c:pt idx="6848" formatCode="General">
                  <c:v>6.8486862182617099</c:v>
                </c:pt>
                <c:pt idx="6849" formatCode="General">
                  <c:v>6.8496861457824698</c:v>
                </c:pt>
                <c:pt idx="6850" formatCode="General">
                  <c:v>6.85068607330322</c:v>
                </c:pt>
                <c:pt idx="6851" formatCode="General">
                  <c:v>6.8516860008239702</c:v>
                </c:pt>
                <c:pt idx="6852" formatCode="General">
                  <c:v>6.8526859283447203</c:v>
                </c:pt>
                <c:pt idx="6853" formatCode="General">
                  <c:v>6.8536858558654696</c:v>
                </c:pt>
                <c:pt idx="6854" formatCode="General">
                  <c:v>6.8546857833862296</c:v>
                </c:pt>
                <c:pt idx="6855" formatCode="General">
                  <c:v>6.8556857109069798</c:v>
                </c:pt>
                <c:pt idx="6856" formatCode="General">
                  <c:v>6.8566856384277299</c:v>
                </c:pt>
                <c:pt idx="6857" formatCode="General">
                  <c:v>6.8576855659484801</c:v>
                </c:pt>
                <c:pt idx="6858" formatCode="General">
                  <c:v>6.8586854934692303</c:v>
                </c:pt>
                <c:pt idx="6859" formatCode="General">
                  <c:v>6.8596854209899902</c:v>
                </c:pt>
                <c:pt idx="6860" formatCode="General">
                  <c:v>6.8606853485107404</c:v>
                </c:pt>
                <c:pt idx="6861" formatCode="General">
                  <c:v>6.8616852760314897</c:v>
                </c:pt>
                <c:pt idx="6862" formatCode="General">
                  <c:v>6.8626852035522399</c:v>
                </c:pt>
                <c:pt idx="6863" formatCode="General">
                  <c:v>6.8636851310729901</c:v>
                </c:pt>
                <c:pt idx="6864" formatCode="General">
                  <c:v>6.86468505859375</c:v>
                </c:pt>
                <c:pt idx="6865" formatCode="General">
                  <c:v>6.8656849861145002</c:v>
                </c:pt>
                <c:pt idx="6866" formatCode="General">
                  <c:v>6.8666849136352504</c:v>
                </c:pt>
                <c:pt idx="6867" formatCode="General">
                  <c:v>6.8676848411559996</c:v>
                </c:pt>
                <c:pt idx="6868" formatCode="General">
                  <c:v>6.8686847686767498</c:v>
                </c:pt>
                <c:pt idx="6869" formatCode="General">
                  <c:v>6.8696846961975</c:v>
                </c:pt>
                <c:pt idx="6870" formatCode="General">
                  <c:v>6.8706846237182599</c:v>
                </c:pt>
                <c:pt idx="6871" formatCode="General">
                  <c:v>6.8716845512390101</c:v>
                </c:pt>
                <c:pt idx="6872" formatCode="General">
                  <c:v>6.8726844787597603</c:v>
                </c:pt>
                <c:pt idx="6873" formatCode="General">
                  <c:v>6.8736844062805096</c:v>
                </c:pt>
                <c:pt idx="6874" formatCode="General">
                  <c:v>6.8746843338012598</c:v>
                </c:pt>
                <c:pt idx="6875" formatCode="General">
                  <c:v>6.8756842613220197</c:v>
                </c:pt>
                <c:pt idx="6876" formatCode="General">
                  <c:v>6.8766841888427699</c:v>
                </c:pt>
                <c:pt idx="6877" formatCode="General">
                  <c:v>6.8776841163635201</c:v>
                </c:pt>
                <c:pt idx="6878" formatCode="General">
                  <c:v>6.8786840438842702</c:v>
                </c:pt>
                <c:pt idx="6879" formatCode="General">
                  <c:v>6.8796839714050204</c:v>
                </c:pt>
                <c:pt idx="6880" formatCode="General">
                  <c:v>6.8806838989257804</c:v>
                </c:pt>
                <c:pt idx="6881" formatCode="General">
                  <c:v>6.8816838264465297</c:v>
                </c:pt>
                <c:pt idx="6882" formatCode="General">
                  <c:v>6.8826837539672798</c:v>
                </c:pt>
                <c:pt idx="6883" formatCode="General">
                  <c:v>6.88368368148803</c:v>
                </c:pt>
                <c:pt idx="6884" formatCode="General">
                  <c:v>6.8846836090087802</c:v>
                </c:pt>
                <c:pt idx="6885" formatCode="General">
                  <c:v>6.8856835365295401</c:v>
                </c:pt>
                <c:pt idx="6886" formatCode="General">
                  <c:v>6.8866834640502903</c:v>
                </c:pt>
                <c:pt idx="6887" formatCode="General">
                  <c:v>6.8876833915710396</c:v>
                </c:pt>
                <c:pt idx="6888" formatCode="General">
                  <c:v>6.8886833190917898</c:v>
                </c:pt>
                <c:pt idx="6889" formatCode="General">
                  <c:v>6.8896832466125399</c:v>
                </c:pt>
                <c:pt idx="6890" formatCode="General">
                  <c:v>6.8906831741332999</c:v>
                </c:pt>
                <c:pt idx="6891" formatCode="General">
                  <c:v>6.8916831016540501</c:v>
                </c:pt>
                <c:pt idx="6892" formatCode="General">
                  <c:v>6.8926830291748002</c:v>
                </c:pt>
                <c:pt idx="6893" formatCode="General">
                  <c:v>6.8936829566955504</c:v>
                </c:pt>
                <c:pt idx="6894" formatCode="General">
                  <c:v>6.8946828842162997</c:v>
                </c:pt>
                <c:pt idx="6895" formatCode="General">
                  <c:v>6.8956828117370597</c:v>
                </c:pt>
                <c:pt idx="6896" formatCode="General">
                  <c:v>6.8966827392578098</c:v>
                </c:pt>
                <c:pt idx="6897" formatCode="General">
                  <c:v>6.89768266677856</c:v>
                </c:pt>
                <c:pt idx="6898" formatCode="General">
                  <c:v>6.8986825942993102</c:v>
                </c:pt>
                <c:pt idx="6899" formatCode="General">
                  <c:v>6.8996825218200604</c:v>
                </c:pt>
                <c:pt idx="6900" formatCode="General">
                  <c:v>6.9006824493408203</c:v>
                </c:pt>
                <c:pt idx="6901" formatCode="General">
                  <c:v>6.9016823768615696</c:v>
                </c:pt>
                <c:pt idx="6902" formatCode="General">
                  <c:v>6.9026823043823198</c:v>
                </c:pt>
                <c:pt idx="6903" formatCode="General">
                  <c:v>6.90368223190307</c:v>
                </c:pt>
                <c:pt idx="6904" formatCode="General">
                  <c:v>6.9046821594238201</c:v>
                </c:pt>
                <c:pt idx="6905" formatCode="General">
                  <c:v>6.9056820869445801</c:v>
                </c:pt>
                <c:pt idx="6906" formatCode="General">
                  <c:v>6.9066820144653303</c:v>
                </c:pt>
                <c:pt idx="6907" formatCode="General">
                  <c:v>6.9076819419860804</c:v>
                </c:pt>
                <c:pt idx="6908" formatCode="General">
                  <c:v>6.9086818695068297</c:v>
                </c:pt>
                <c:pt idx="6909" formatCode="General">
                  <c:v>6.9096817970275799</c:v>
                </c:pt>
                <c:pt idx="6910" formatCode="General">
                  <c:v>6.9106817245483301</c:v>
                </c:pt>
                <c:pt idx="6911" formatCode="General">
                  <c:v>6.91168165206909</c:v>
                </c:pt>
                <c:pt idx="6912" formatCode="General">
                  <c:v>6.9126815795898402</c:v>
                </c:pt>
                <c:pt idx="6913" formatCode="General">
                  <c:v>6.9136815071105904</c:v>
                </c:pt>
                <c:pt idx="6914" formatCode="General">
                  <c:v>6.9146814346313397</c:v>
                </c:pt>
                <c:pt idx="6915" formatCode="General">
                  <c:v>6.9156813621520898</c:v>
                </c:pt>
                <c:pt idx="6916" formatCode="General">
                  <c:v>6.9166812896728498</c:v>
                </c:pt>
                <c:pt idx="6917" formatCode="General">
                  <c:v>6.9176812171936</c:v>
                </c:pt>
                <c:pt idx="6918" formatCode="General">
                  <c:v>6.9186811447143501</c:v>
                </c:pt>
                <c:pt idx="6919" formatCode="General">
                  <c:v>6.9196810722351003</c:v>
                </c:pt>
                <c:pt idx="6920" formatCode="General">
                  <c:v>6.9206809997558496</c:v>
                </c:pt>
                <c:pt idx="6921" formatCode="General">
                  <c:v>6.9216809272766104</c:v>
                </c:pt>
                <c:pt idx="6922" formatCode="General">
                  <c:v>6.9226808547973597</c:v>
                </c:pt>
                <c:pt idx="6923" formatCode="General">
                  <c:v>6.9236807823181099</c:v>
                </c:pt>
                <c:pt idx="6924" formatCode="General">
                  <c:v>6.9246807098388601</c:v>
                </c:pt>
                <c:pt idx="6925" formatCode="General">
                  <c:v>6.9256806373596103</c:v>
                </c:pt>
                <c:pt idx="6926" formatCode="General">
                  <c:v>6.9266805648803702</c:v>
                </c:pt>
                <c:pt idx="6927" formatCode="General">
                  <c:v>6.9276804924011204</c:v>
                </c:pt>
                <c:pt idx="6928" formatCode="General">
                  <c:v>6.9286804199218697</c:v>
                </c:pt>
                <c:pt idx="6929" formatCode="General">
                  <c:v>6.9296803474426198</c:v>
                </c:pt>
                <c:pt idx="6930" formatCode="General">
                  <c:v>6.93068027496337</c:v>
                </c:pt>
                <c:pt idx="6931" formatCode="General">
                  <c:v>6.93168020248413</c:v>
                </c:pt>
                <c:pt idx="6932" formatCode="General">
                  <c:v>6.9326801300048801</c:v>
                </c:pt>
                <c:pt idx="6933" formatCode="General">
                  <c:v>6.9336800575256303</c:v>
                </c:pt>
                <c:pt idx="6934" formatCode="General">
                  <c:v>6.9346799850463796</c:v>
                </c:pt>
                <c:pt idx="6935" formatCode="General">
                  <c:v>6.9356799125671298</c:v>
                </c:pt>
                <c:pt idx="6936" formatCode="General">
                  <c:v>6.9366798400878897</c:v>
                </c:pt>
                <c:pt idx="6937" formatCode="General">
                  <c:v>6.9376797676086399</c:v>
                </c:pt>
                <c:pt idx="6938" formatCode="General">
                  <c:v>6.9386796951293901</c:v>
                </c:pt>
                <c:pt idx="6939" formatCode="General">
                  <c:v>6.9396796226501403</c:v>
                </c:pt>
                <c:pt idx="6940" formatCode="General">
                  <c:v>6.9406795501708896</c:v>
                </c:pt>
                <c:pt idx="6941" formatCode="General">
                  <c:v>6.9416794776916504</c:v>
                </c:pt>
                <c:pt idx="6942" formatCode="General">
                  <c:v>6.9426794052123997</c:v>
                </c:pt>
                <c:pt idx="6943" formatCode="General">
                  <c:v>6.9436793327331499</c:v>
                </c:pt>
                <c:pt idx="6944" formatCode="General">
                  <c:v>6.9446792602539</c:v>
                </c:pt>
                <c:pt idx="6945" formatCode="General">
                  <c:v>6.9456791877746502</c:v>
                </c:pt>
                <c:pt idx="6946" formatCode="General">
                  <c:v>6.9466791152954102</c:v>
                </c:pt>
                <c:pt idx="6947" formatCode="General">
                  <c:v>6.9476790428161603</c:v>
                </c:pt>
                <c:pt idx="6948" formatCode="General">
                  <c:v>6.9486789703369096</c:v>
                </c:pt>
                <c:pt idx="6949" formatCode="General">
                  <c:v>6.9496788978576598</c:v>
                </c:pt>
                <c:pt idx="6950" formatCode="General">
                  <c:v>6.95067882537841</c:v>
                </c:pt>
                <c:pt idx="6951" formatCode="General">
                  <c:v>6.9516787528991602</c:v>
                </c:pt>
                <c:pt idx="6952" formatCode="General">
                  <c:v>6.9526786804199201</c:v>
                </c:pt>
                <c:pt idx="6953" formatCode="General">
                  <c:v>6.9536786079406703</c:v>
                </c:pt>
                <c:pt idx="6954" formatCode="General">
                  <c:v>6.9546785354614196</c:v>
                </c:pt>
                <c:pt idx="6955" formatCode="General">
                  <c:v>6.9556784629821697</c:v>
                </c:pt>
                <c:pt idx="6956" formatCode="General">
                  <c:v>6.9566783905029199</c:v>
                </c:pt>
                <c:pt idx="6957" formatCode="General">
                  <c:v>6.9576783180236799</c:v>
                </c:pt>
                <c:pt idx="6958" formatCode="General">
                  <c:v>6.95867824554443</c:v>
                </c:pt>
                <c:pt idx="6959" formatCode="General">
                  <c:v>6.9596781730651802</c:v>
                </c:pt>
                <c:pt idx="6960" formatCode="General">
                  <c:v>6.9606781005859304</c:v>
                </c:pt>
                <c:pt idx="6961" formatCode="General">
                  <c:v>6.9616780281066797</c:v>
                </c:pt>
                <c:pt idx="6962" formatCode="General">
                  <c:v>6.9626779556274396</c:v>
                </c:pt>
                <c:pt idx="6963" formatCode="General">
                  <c:v>6.9636778831481898</c:v>
                </c:pt>
                <c:pt idx="6964" formatCode="General">
                  <c:v>6.96467781066894</c:v>
                </c:pt>
                <c:pt idx="6965" formatCode="General">
                  <c:v>6.9656777381896902</c:v>
                </c:pt>
                <c:pt idx="6966" formatCode="General">
                  <c:v>6.9666776657104403</c:v>
                </c:pt>
                <c:pt idx="6967" formatCode="General">
                  <c:v>6.9676775932312003</c:v>
                </c:pt>
                <c:pt idx="6968" formatCode="General">
                  <c:v>6.9686775207519496</c:v>
                </c:pt>
                <c:pt idx="6969" formatCode="General">
                  <c:v>6.9696774482726997</c:v>
                </c:pt>
                <c:pt idx="6970" formatCode="General">
                  <c:v>6.9706773757934499</c:v>
                </c:pt>
                <c:pt idx="6971" formatCode="General">
                  <c:v>6.9716773033142001</c:v>
                </c:pt>
                <c:pt idx="6972" formatCode="General">
                  <c:v>6.97267723083496</c:v>
                </c:pt>
                <c:pt idx="6973" formatCode="General">
                  <c:v>6.9736771583557102</c:v>
                </c:pt>
                <c:pt idx="6974" formatCode="General">
                  <c:v>6.9746770858764604</c:v>
                </c:pt>
                <c:pt idx="6975" formatCode="General">
                  <c:v>6.9756770133972097</c:v>
                </c:pt>
                <c:pt idx="6976" formatCode="General">
                  <c:v>6.9766769409179599</c:v>
                </c:pt>
                <c:pt idx="6977" formatCode="General">
                  <c:v>6.9776768684387198</c:v>
                </c:pt>
                <c:pt idx="6978" formatCode="General">
                  <c:v>6.97867679595947</c:v>
                </c:pt>
                <c:pt idx="6979" formatCode="General">
                  <c:v>6.9796767234802202</c:v>
                </c:pt>
                <c:pt idx="6980" formatCode="General">
                  <c:v>6.9806766510009703</c:v>
                </c:pt>
                <c:pt idx="6981" formatCode="General">
                  <c:v>6.9816765785217196</c:v>
                </c:pt>
                <c:pt idx="6982" formatCode="General">
                  <c:v>6.9826765060424796</c:v>
                </c:pt>
                <c:pt idx="6983" formatCode="General">
                  <c:v>6.9836764335632298</c:v>
                </c:pt>
                <c:pt idx="6984" formatCode="General">
                  <c:v>6.9846763610839799</c:v>
                </c:pt>
                <c:pt idx="6985" formatCode="General">
                  <c:v>6.9856762886047301</c:v>
                </c:pt>
                <c:pt idx="6986" formatCode="General">
                  <c:v>6.9866762161254803</c:v>
                </c:pt>
                <c:pt idx="6987" formatCode="General">
                  <c:v>6.9876761436462402</c:v>
                </c:pt>
                <c:pt idx="6988" formatCode="General">
                  <c:v>6.9886760711669904</c:v>
                </c:pt>
                <c:pt idx="6989" formatCode="General">
                  <c:v>6.9896759986877397</c:v>
                </c:pt>
                <c:pt idx="6990" formatCode="General">
                  <c:v>6.9906759262084899</c:v>
                </c:pt>
                <c:pt idx="6991" formatCode="General">
                  <c:v>6.9916758537292401</c:v>
                </c:pt>
                <c:pt idx="6992" formatCode="General">
                  <c:v>6.99267578125</c:v>
                </c:pt>
                <c:pt idx="6993" formatCode="General">
                  <c:v>6.9936757087707502</c:v>
                </c:pt>
                <c:pt idx="6994" formatCode="General">
                  <c:v>6.9946756362915004</c:v>
                </c:pt>
                <c:pt idx="6995" formatCode="General">
                  <c:v>6.9956755638122496</c:v>
                </c:pt>
                <c:pt idx="6996" formatCode="General">
                  <c:v>6.9966754913329998</c:v>
                </c:pt>
                <c:pt idx="6997" formatCode="General">
                  <c:v>6.99767541885375</c:v>
                </c:pt>
                <c:pt idx="6998" formatCode="General">
                  <c:v>6.9986753463745099</c:v>
                </c:pt>
                <c:pt idx="6999" formatCode="General">
                  <c:v>6.9996752738952601</c:v>
                </c:pt>
                <c:pt idx="7000" formatCode="General">
                  <c:v>7.0006752014160103</c:v>
                </c:pt>
                <c:pt idx="7001" formatCode="General">
                  <c:v>7.0016751289367596</c:v>
                </c:pt>
                <c:pt idx="7002" formatCode="General">
                  <c:v>7.0026750564575098</c:v>
                </c:pt>
                <c:pt idx="7003" formatCode="General">
                  <c:v>7.0036749839782697</c:v>
                </c:pt>
                <c:pt idx="7004" formatCode="General">
                  <c:v>7.0046749114990199</c:v>
                </c:pt>
                <c:pt idx="7005" formatCode="General">
                  <c:v>7.0056748390197701</c:v>
                </c:pt>
                <c:pt idx="7006" formatCode="General">
                  <c:v>7.0066747665405202</c:v>
                </c:pt>
                <c:pt idx="7007" formatCode="General">
                  <c:v>7.0076746940612704</c:v>
                </c:pt>
                <c:pt idx="7008" formatCode="General">
                  <c:v>7.0086746215820304</c:v>
                </c:pt>
                <c:pt idx="7009" formatCode="General">
                  <c:v>7.0096745491027797</c:v>
                </c:pt>
                <c:pt idx="7010" formatCode="General">
                  <c:v>7.0106744766235298</c:v>
                </c:pt>
                <c:pt idx="7011" formatCode="General">
                  <c:v>7.01167440414428</c:v>
                </c:pt>
                <c:pt idx="7012" formatCode="General">
                  <c:v>7.0126743316650302</c:v>
                </c:pt>
                <c:pt idx="7013" formatCode="General">
                  <c:v>7.0136742591857901</c:v>
                </c:pt>
                <c:pt idx="7014" formatCode="General">
                  <c:v>7.0146741867065403</c:v>
                </c:pt>
                <c:pt idx="7015" formatCode="General">
                  <c:v>7.0156741142272896</c:v>
                </c:pt>
                <c:pt idx="7016" formatCode="General">
                  <c:v>7.0166740417480398</c:v>
                </c:pt>
                <c:pt idx="7017" formatCode="General">
                  <c:v>7.0176739692687899</c:v>
                </c:pt>
                <c:pt idx="7018" formatCode="General">
                  <c:v>7.0186738967895499</c:v>
                </c:pt>
                <c:pt idx="7019" formatCode="General">
                  <c:v>7.0196738243103001</c:v>
                </c:pt>
                <c:pt idx="7020" formatCode="General">
                  <c:v>7.0206737518310502</c:v>
                </c:pt>
                <c:pt idx="7021" formatCode="General">
                  <c:v>7.0216736793518004</c:v>
                </c:pt>
                <c:pt idx="7022" formatCode="General">
                  <c:v>7.0226736068725497</c:v>
                </c:pt>
                <c:pt idx="7023" formatCode="General">
                  <c:v>7.0236735343933097</c:v>
                </c:pt>
                <c:pt idx="7024" formatCode="General">
                  <c:v>7.0246734619140598</c:v>
                </c:pt>
                <c:pt idx="7025" formatCode="General">
                  <c:v>7.02567338943481</c:v>
                </c:pt>
                <c:pt idx="7026" formatCode="General">
                  <c:v>7.0266733169555602</c:v>
                </c:pt>
                <c:pt idx="7027" formatCode="General">
                  <c:v>7.0276732444763104</c:v>
                </c:pt>
                <c:pt idx="7028" formatCode="General">
                  <c:v>7.0286731719970703</c:v>
                </c:pt>
                <c:pt idx="7029" formatCode="General">
                  <c:v>7.0296730995178196</c:v>
                </c:pt>
                <c:pt idx="7030" formatCode="General">
                  <c:v>7.0306730270385698</c:v>
                </c:pt>
                <c:pt idx="7031" formatCode="General">
                  <c:v>7.03167295455932</c:v>
                </c:pt>
                <c:pt idx="7032" formatCode="General">
                  <c:v>7.0326728820800701</c:v>
                </c:pt>
                <c:pt idx="7033" formatCode="General">
                  <c:v>7.0336728096008301</c:v>
                </c:pt>
                <c:pt idx="7034" formatCode="General">
                  <c:v>7.0346727371215803</c:v>
                </c:pt>
                <c:pt idx="7035" formatCode="General">
                  <c:v>7.0356726646423304</c:v>
                </c:pt>
                <c:pt idx="7036" formatCode="General">
                  <c:v>7.0366725921630797</c:v>
                </c:pt>
                <c:pt idx="7037" formatCode="General">
                  <c:v>7.0376725196838299</c:v>
                </c:pt>
                <c:pt idx="7038" formatCode="General">
                  <c:v>7.0386724472045801</c:v>
                </c:pt>
                <c:pt idx="7039" formatCode="General">
                  <c:v>7.03967237472534</c:v>
                </c:pt>
                <c:pt idx="7040" formatCode="General">
                  <c:v>7.0406723022460902</c:v>
                </c:pt>
                <c:pt idx="7041" formatCode="General">
                  <c:v>7.0416722297668404</c:v>
                </c:pt>
                <c:pt idx="7042" formatCode="General">
                  <c:v>7.0426721572875897</c:v>
                </c:pt>
                <c:pt idx="7043" formatCode="General">
                  <c:v>7.0436720848083398</c:v>
                </c:pt>
                <c:pt idx="7044" formatCode="General">
                  <c:v>7.0446720123290998</c:v>
                </c:pt>
                <c:pt idx="7045" formatCode="General">
                  <c:v>7.04567193984985</c:v>
                </c:pt>
                <c:pt idx="7046" formatCode="General">
                  <c:v>7.0466718673706001</c:v>
                </c:pt>
                <c:pt idx="7047" formatCode="General">
                  <c:v>7.0476717948913503</c:v>
                </c:pt>
                <c:pt idx="7048" formatCode="General">
                  <c:v>7.0486717224120996</c:v>
                </c:pt>
                <c:pt idx="7049" formatCode="General">
                  <c:v>7.0496716499328604</c:v>
                </c:pt>
                <c:pt idx="7050" formatCode="General">
                  <c:v>7.0506715774536097</c:v>
                </c:pt>
                <c:pt idx="7051" formatCode="General">
                  <c:v>7.0516715049743599</c:v>
                </c:pt>
                <c:pt idx="7052" formatCode="General">
                  <c:v>7.0526714324951101</c:v>
                </c:pt>
                <c:pt idx="7053" formatCode="General">
                  <c:v>7.0536713600158603</c:v>
                </c:pt>
                <c:pt idx="7054" formatCode="General">
                  <c:v>7.0546712875366202</c:v>
                </c:pt>
                <c:pt idx="7055" formatCode="General">
                  <c:v>7.0556712150573704</c:v>
                </c:pt>
                <c:pt idx="7056" formatCode="General">
                  <c:v>7.0566711425781197</c:v>
                </c:pt>
                <c:pt idx="7057" formatCode="General">
                  <c:v>7.0576710700988698</c:v>
                </c:pt>
                <c:pt idx="7058" formatCode="General">
                  <c:v>7.05867099761962</c:v>
                </c:pt>
                <c:pt idx="7059" formatCode="General">
                  <c:v>7.05967092514038</c:v>
                </c:pt>
                <c:pt idx="7060" formatCode="General">
                  <c:v>7.0606708526611301</c:v>
                </c:pt>
                <c:pt idx="7061" formatCode="General">
                  <c:v>7.0616707801818803</c:v>
                </c:pt>
                <c:pt idx="7062" formatCode="General">
                  <c:v>7.0626707077026296</c:v>
                </c:pt>
                <c:pt idx="7063" formatCode="General">
                  <c:v>7.0636706352233798</c:v>
                </c:pt>
                <c:pt idx="7064" formatCode="General">
                  <c:v>7.0646705627441397</c:v>
                </c:pt>
                <c:pt idx="7065" formatCode="General">
                  <c:v>7.0656704902648899</c:v>
                </c:pt>
                <c:pt idx="7066" formatCode="General">
                  <c:v>7.0666704177856401</c:v>
                </c:pt>
                <c:pt idx="7067" formatCode="General">
                  <c:v>7.0676703453063903</c:v>
                </c:pt>
                <c:pt idx="7068" formatCode="General">
                  <c:v>7.0686702728271396</c:v>
                </c:pt>
                <c:pt idx="7069" formatCode="General">
                  <c:v>7.0696702003479004</c:v>
                </c:pt>
                <c:pt idx="7070" formatCode="General">
                  <c:v>7.0706701278686497</c:v>
                </c:pt>
                <c:pt idx="7071" formatCode="General">
                  <c:v>7.0716700553893999</c:v>
                </c:pt>
                <c:pt idx="7072" formatCode="General">
                  <c:v>7.07266998291015</c:v>
                </c:pt>
                <c:pt idx="7073" formatCode="General">
                  <c:v>7.0736699104309002</c:v>
                </c:pt>
                <c:pt idx="7074" formatCode="General">
                  <c:v>7.0746698379516602</c:v>
                </c:pt>
                <c:pt idx="7075" formatCode="General">
                  <c:v>7.0756697654724103</c:v>
                </c:pt>
                <c:pt idx="7076" formatCode="General">
                  <c:v>7.0766696929931596</c:v>
                </c:pt>
                <c:pt idx="7077" formatCode="General">
                  <c:v>7.0776696205139098</c:v>
                </c:pt>
                <c:pt idx="7078" formatCode="General">
                  <c:v>7.07866954803466</c:v>
                </c:pt>
                <c:pt idx="7079" formatCode="General">
                  <c:v>7.0796694755554102</c:v>
                </c:pt>
                <c:pt idx="7080" formatCode="General">
                  <c:v>7.0806694030761701</c:v>
                </c:pt>
                <c:pt idx="7081" formatCode="General">
                  <c:v>7.0816693305969203</c:v>
                </c:pt>
                <c:pt idx="7082" formatCode="General">
                  <c:v>7.0826692581176696</c:v>
                </c:pt>
                <c:pt idx="7083" formatCode="General">
                  <c:v>7.0836691856384197</c:v>
                </c:pt>
                <c:pt idx="7084" formatCode="General">
                  <c:v>7.0846691131591699</c:v>
                </c:pt>
                <c:pt idx="7085" formatCode="General">
                  <c:v>7.0856690406799299</c:v>
                </c:pt>
                <c:pt idx="7086" formatCode="General">
                  <c:v>7.08666896820068</c:v>
                </c:pt>
                <c:pt idx="7087" formatCode="General">
                  <c:v>7.0876688957214302</c:v>
                </c:pt>
                <c:pt idx="7088" formatCode="General">
                  <c:v>7.0886688232421804</c:v>
                </c:pt>
                <c:pt idx="7089" formatCode="General">
                  <c:v>7.0896687507629297</c:v>
                </c:pt>
                <c:pt idx="7090" formatCode="General">
                  <c:v>7.0906686782836896</c:v>
                </c:pt>
                <c:pt idx="7091" formatCode="General">
                  <c:v>7.0916686058044398</c:v>
                </c:pt>
                <c:pt idx="7092" formatCode="General">
                  <c:v>7.09266853332519</c:v>
                </c:pt>
                <c:pt idx="7093" formatCode="General">
                  <c:v>7.0936684608459402</c:v>
                </c:pt>
                <c:pt idx="7094" formatCode="General">
                  <c:v>7.0946683883666903</c:v>
                </c:pt>
                <c:pt idx="7095" formatCode="General">
                  <c:v>7.0956683158874503</c:v>
                </c:pt>
                <c:pt idx="7096" formatCode="General">
                  <c:v>7.0966682434081996</c:v>
                </c:pt>
                <c:pt idx="7097" formatCode="General">
                  <c:v>7.0976681709289497</c:v>
                </c:pt>
                <c:pt idx="7098" formatCode="General">
                  <c:v>7.0986680984496999</c:v>
                </c:pt>
                <c:pt idx="7099" formatCode="General">
                  <c:v>7.0996680259704501</c:v>
                </c:pt>
                <c:pt idx="7100" formatCode="General">
                  <c:v>7.10066795349121</c:v>
                </c:pt>
                <c:pt idx="7101" formatCode="General">
                  <c:v>7.1016678810119602</c:v>
                </c:pt>
                <c:pt idx="7102" formatCode="General">
                  <c:v>7.1026678085327104</c:v>
                </c:pt>
                <c:pt idx="7103" formatCode="General">
                  <c:v>7.1036677360534597</c:v>
                </c:pt>
                <c:pt idx="7104" formatCode="General">
                  <c:v>7.1046676635742099</c:v>
                </c:pt>
                <c:pt idx="7105" formatCode="General">
                  <c:v>7.1056675910949698</c:v>
                </c:pt>
                <c:pt idx="7106" formatCode="General">
                  <c:v>7.10666751861572</c:v>
                </c:pt>
                <c:pt idx="7107" formatCode="General">
                  <c:v>7.1076674461364702</c:v>
                </c:pt>
                <c:pt idx="7108" formatCode="General">
                  <c:v>7.1086673736572203</c:v>
                </c:pt>
                <c:pt idx="7109" formatCode="General">
                  <c:v>7.1096673011779696</c:v>
                </c:pt>
                <c:pt idx="7110" formatCode="General">
                  <c:v>7.1106672286987296</c:v>
                </c:pt>
                <c:pt idx="7111" formatCode="General">
                  <c:v>7.1116671562194798</c:v>
                </c:pt>
                <c:pt idx="7112" formatCode="General">
                  <c:v>7.1126670837402299</c:v>
                </c:pt>
                <c:pt idx="7113" formatCode="General">
                  <c:v>7.1136670112609801</c:v>
                </c:pt>
                <c:pt idx="7114" formatCode="General">
                  <c:v>7.1146669387817303</c:v>
                </c:pt>
                <c:pt idx="7115" formatCode="General">
                  <c:v>7.1156668663024902</c:v>
                </c:pt>
                <c:pt idx="7116" formatCode="General">
                  <c:v>7.1166667938232404</c:v>
                </c:pt>
                <c:pt idx="7117" formatCode="General">
                  <c:v>7.1176667213439897</c:v>
                </c:pt>
                <c:pt idx="7118" formatCode="General">
                  <c:v>7.1186666488647399</c:v>
                </c:pt>
                <c:pt idx="7119" formatCode="General">
                  <c:v>7.1196665763854901</c:v>
                </c:pt>
                <c:pt idx="7120" formatCode="General">
                  <c:v>7.12066650390625</c:v>
                </c:pt>
                <c:pt idx="7121" formatCode="General">
                  <c:v>7.1216664314270002</c:v>
                </c:pt>
                <c:pt idx="7122" formatCode="General">
                  <c:v>7.1226663589477504</c:v>
                </c:pt>
                <c:pt idx="7123" formatCode="General">
                  <c:v>7.1236662864684996</c:v>
                </c:pt>
                <c:pt idx="7124" formatCode="General">
                  <c:v>7.1246662139892498</c:v>
                </c:pt>
                <c:pt idx="7125" formatCode="General">
                  <c:v>7.12566614151</c:v>
                </c:pt>
                <c:pt idx="7126" formatCode="General">
                  <c:v>7.1266660690307599</c:v>
                </c:pt>
                <c:pt idx="7127" formatCode="General">
                  <c:v>7.1276659965515101</c:v>
                </c:pt>
                <c:pt idx="7128" formatCode="General">
                  <c:v>7.1286659240722603</c:v>
                </c:pt>
                <c:pt idx="7129" formatCode="General">
                  <c:v>7.1296658515930096</c:v>
                </c:pt>
                <c:pt idx="7130" formatCode="General">
                  <c:v>7.1306657791137598</c:v>
                </c:pt>
                <c:pt idx="7131" formatCode="General">
                  <c:v>7.1316657066345197</c:v>
                </c:pt>
                <c:pt idx="7132" formatCode="General">
                  <c:v>7.1326656341552699</c:v>
                </c:pt>
                <c:pt idx="7133" formatCode="General">
                  <c:v>7.1336655616760201</c:v>
                </c:pt>
                <c:pt idx="7134" formatCode="General">
                  <c:v>7.1346654891967702</c:v>
                </c:pt>
                <c:pt idx="7135" formatCode="General">
                  <c:v>7.1356654167175204</c:v>
                </c:pt>
                <c:pt idx="7136" formatCode="General">
                  <c:v>7.1366653442382804</c:v>
                </c:pt>
                <c:pt idx="7137" formatCode="General">
                  <c:v>7.1376652717590297</c:v>
                </c:pt>
                <c:pt idx="7138" formatCode="General">
                  <c:v>7.1386651992797798</c:v>
                </c:pt>
                <c:pt idx="7139" formatCode="General">
                  <c:v>7.13966512680053</c:v>
                </c:pt>
                <c:pt idx="7140" formatCode="General">
                  <c:v>7.1406650543212802</c:v>
                </c:pt>
                <c:pt idx="7141" formatCode="General">
                  <c:v>7.1416649818420401</c:v>
                </c:pt>
                <c:pt idx="7142" formatCode="General">
                  <c:v>7.1426649093627903</c:v>
                </c:pt>
                <c:pt idx="7143" formatCode="General">
                  <c:v>7.1436648368835396</c:v>
                </c:pt>
                <c:pt idx="7144" formatCode="General">
                  <c:v>7.1446647644042898</c:v>
                </c:pt>
                <c:pt idx="7145" formatCode="General">
                  <c:v>7.1456646919250399</c:v>
                </c:pt>
                <c:pt idx="7146" formatCode="General">
                  <c:v>7.1466646194457999</c:v>
                </c:pt>
                <c:pt idx="7147" formatCode="General">
                  <c:v>7.1476645469665501</c:v>
                </c:pt>
                <c:pt idx="7148" formatCode="General">
                  <c:v>7.1486644744873002</c:v>
                </c:pt>
                <c:pt idx="7149" formatCode="General">
                  <c:v>7.1496644020080504</c:v>
                </c:pt>
                <c:pt idx="7150" formatCode="General">
                  <c:v>7.1506643295287997</c:v>
                </c:pt>
                <c:pt idx="7151" formatCode="General">
                  <c:v>7.1516642570495597</c:v>
                </c:pt>
                <c:pt idx="7152" formatCode="General">
                  <c:v>7.1526641845703098</c:v>
                </c:pt>
                <c:pt idx="7153" formatCode="General">
                  <c:v>7.15366411209106</c:v>
                </c:pt>
                <c:pt idx="7154" formatCode="General">
                  <c:v>7.1546640396118102</c:v>
                </c:pt>
                <c:pt idx="7155" formatCode="General">
                  <c:v>7.1556639671325604</c:v>
                </c:pt>
                <c:pt idx="7156" formatCode="General">
                  <c:v>7.1566638946533203</c:v>
                </c:pt>
                <c:pt idx="7157" formatCode="General">
                  <c:v>7.1576638221740696</c:v>
                </c:pt>
                <c:pt idx="7158" formatCode="General">
                  <c:v>7.1586637496948198</c:v>
                </c:pt>
                <c:pt idx="7159" formatCode="General">
                  <c:v>7.15966367721557</c:v>
                </c:pt>
                <c:pt idx="7160" formatCode="General">
                  <c:v>7.1606636047363201</c:v>
                </c:pt>
                <c:pt idx="7161" formatCode="General">
                  <c:v>7.1616635322570801</c:v>
                </c:pt>
                <c:pt idx="7162" formatCode="General">
                  <c:v>7.1626634597778303</c:v>
                </c:pt>
                <c:pt idx="7163" formatCode="General">
                  <c:v>7.1636633872985804</c:v>
                </c:pt>
                <c:pt idx="7164" formatCode="General">
                  <c:v>7.1646633148193297</c:v>
                </c:pt>
                <c:pt idx="7165" formatCode="General">
                  <c:v>7.1656632423400799</c:v>
                </c:pt>
                <c:pt idx="7166" formatCode="General">
                  <c:v>7.1666631698608301</c:v>
                </c:pt>
                <c:pt idx="7167" formatCode="General">
                  <c:v>7.16766309738159</c:v>
                </c:pt>
                <c:pt idx="7168" formatCode="General">
                  <c:v>7.1686630249023402</c:v>
                </c:pt>
                <c:pt idx="7169" formatCode="General">
                  <c:v>7.1696629524230904</c:v>
                </c:pt>
                <c:pt idx="7170" formatCode="General">
                  <c:v>7.1706628799438397</c:v>
                </c:pt>
                <c:pt idx="7171" formatCode="General">
                  <c:v>7.1716628074645898</c:v>
                </c:pt>
                <c:pt idx="7172" formatCode="General">
                  <c:v>7.1726627349853498</c:v>
                </c:pt>
                <c:pt idx="7173" formatCode="General">
                  <c:v>7.1736626625061</c:v>
                </c:pt>
                <c:pt idx="7174" formatCode="General">
                  <c:v>7.1746625900268501</c:v>
                </c:pt>
                <c:pt idx="7175" formatCode="General">
                  <c:v>7.1756625175476003</c:v>
                </c:pt>
                <c:pt idx="7176" formatCode="General">
                  <c:v>7.1766624450683496</c:v>
                </c:pt>
                <c:pt idx="7177" formatCode="General">
                  <c:v>7.1776623725891104</c:v>
                </c:pt>
                <c:pt idx="7178" formatCode="General">
                  <c:v>7.1786623001098597</c:v>
                </c:pt>
                <c:pt idx="7179" formatCode="General">
                  <c:v>7.1796622276306099</c:v>
                </c:pt>
                <c:pt idx="7180" formatCode="General">
                  <c:v>7.1806621551513601</c:v>
                </c:pt>
                <c:pt idx="7181" formatCode="General">
                  <c:v>7.1816620826721103</c:v>
                </c:pt>
                <c:pt idx="7182" formatCode="General">
                  <c:v>7.1826620101928702</c:v>
                </c:pt>
                <c:pt idx="7183" formatCode="General">
                  <c:v>7.1836619377136204</c:v>
                </c:pt>
                <c:pt idx="7184" formatCode="General">
                  <c:v>7.1846618652343697</c:v>
                </c:pt>
                <c:pt idx="7185" formatCode="General">
                  <c:v>7.1856617927551198</c:v>
                </c:pt>
                <c:pt idx="7186" formatCode="General">
                  <c:v>7.18666172027587</c:v>
                </c:pt>
                <c:pt idx="7187" formatCode="General">
                  <c:v>7.18766164779663</c:v>
                </c:pt>
                <c:pt idx="7188" formatCode="General">
                  <c:v>7.1886615753173801</c:v>
                </c:pt>
                <c:pt idx="7189" formatCode="General">
                  <c:v>7.1896615028381303</c:v>
                </c:pt>
                <c:pt idx="7190" formatCode="General">
                  <c:v>7.1906614303588796</c:v>
                </c:pt>
                <c:pt idx="7191" formatCode="General">
                  <c:v>7.1916613578796298</c:v>
                </c:pt>
                <c:pt idx="7192" formatCode="General">
                  <c:v>7.1926612854003897</c:v>
                </c:pt>
                <c:pt idx="7193" formatCode="General">
                  <c:v>7.1936612129211399</c:v>
                </c:pt>
                <c:pt idx="7194" formatCode="General">
                  <c:v>7.1946611404418901</c:v>
                </c:pt>
                <c:pt idx="7195" formatCode="General">
                  <c:v>7.1956610679626403</c:v>
                </c:pt>
                <c:pt idx="7196" formatCode="General">
                  <c:v>7.1966609954833896</c:v>
                </c:pt>
                <c:pt idx="7197" formatCode="General">
                  <c:v>7.1976609230041504</c:v>
                </c:pt>
                <c:pt idx="7198" formatCode="General">
                  <c:v>7.1986608505248997</c:v>
                </c:pt>
                <c:pt idx="7199" formatCode="General">
                  <c:v>7.1996607780456499</c:v>
                </c:pt>
                <c:pt idx="7200" formatCode="General">
                  <c:v>7.2006607055664</c:v>
                </c:pt>
                <c:pt idx="7201" formatCode="General">
                  <c:v>7.2016606330871502</c:v>
                </c:pt>
                <c:pt idx="7202" formatCode="General">
                  <c:v>7.2026605606079102</c:v>
                </c:pt>
                <c:pt idx="7203" formatCode="General">
                  <c:v>7.2036604881286603</c:v>
                </c:pt>
                <c:pt idx="7204" formatCode="General">
                  <c:v>7.2046604156494096</c:v>
                </c:pt>
                <c:pt idx="7205" formatCode="General">
                  <c:v>7.2056603431701598</c:v>
                </c:pt>
                <c:pt idx="7206" formatCode="General">
                  <c:v>7.20666027069091</c:v>
                </c:pt>
                <c:pt idx="7207" formatCode="General">
                  <c:v>7.2076601982116602</c:v>
                </c:pt>
                <c:pt idx="7208" formatCode="General">
                  <c:v>7.2086601257324201</c:v>
                </c:pt>
                <c:pt idx="7209" formatCode="General">
                  <c:v>7.2096600532531703</c:v>
                </c:pt>
                <c:pt idx="7210" formatCode="General">
                  <c:v>7.2106599807739196</c:v>
                </c:pt>
                <c:pt idx="7211" formatCode="General">
                  <c:v>7.2116599082946697</c:v>
                </c:pt>
                <c:pt idx="7212" formatCode="General">
                  <c:v>7.2126598358154199</c:v>
                </c:pt>
                <c:pt idx="7213" formatCode="General">
                  <c:v>7.2136597633361799</c:v>
                </c:pt>
                <c:pt idx="7214" formatCode="General">
                  <c:v>7.21465969085693</c:v>
                </c:pt>
                <c:pt idx="7215" formatCode="General">
                  <c:v>7.2156596183776802</c:v>
                </c:pt>
                <c:pt idx="7216" formatCode="General">
                  <c:v>7.2166595458984304</c:v>
                </c:pt>
                <c:pt idx="7217" formatCode="General">
                  <c:v>7.2176594734191797</c:v>
                </c:pt>
                <c:pt idx="7218" formatCode="General">
                  <c:v>7.2186594009399396</c:v>
                </c:pt>
                <c:pt idx="7219" formatCode="General">
                  <c:v>7.2196593284606898</c:v>
                </c:pt>
                <c:pt idx="7220" formatCode="General">
                  <c:v>7.22065925598144</c:v>
                </c:pt>
                <c:pt idx="7221" formatCode="General">
                  <c:v>7.2216591835021902</c:v>
                </c:pt>
                <c:pt idx="7222" formatCode="General">
                  <c:v>7.2226591110229403</c:v>
                </c:pt>
                <c:pt idx="7223" formatCode="General">
                  <c:v>7.2236590385437003</c:v>
                </c:pt>
                <c:pt idx="7224" formatCode="General">
                  <c:v>7.2246589660644496</c:v>
                </c:pt>
                <c:pt idx="7225" formatCode="General">
                  <c:v>7.2256588935851997</c:v>
                </c:pt>
                <c:pt idx="7226" formatCode="General">
                  <c:v>7.2266588211059499</c:v>
                </c:pt>
                <c:pt idx="7227" formatCode="General">
                  <c:v>7.2276587486267001</c:v>
                </c:pt>
                <c:pt idx="7228" formatCode="General">
                  <c:v>7.22865867614746</c:v>
                </c:pt>
                <c:pt idx="7229" formatCode="General">
                  <c:v>7.2296586036682102</c:v>
                </c:pt>
                <c:pt idx="7230" formatCode="General">
                  <c:v>7.2306585311889604</c:v>
                </c:pt>
                <c:pt idx="7231" formatCode="General">
                  <c:v>7.2316584587097097</c:v>
                </c:pt>
                <c:pt idx="7232" formatCode="General">
                  <c:v>7.2326583862304599</c:v>
                </c:pt>
                <c:pt idx="7233" formatCode="General">
                  <c:v>7.2336583137512198</c:v>
                </c:pt>
                <c:pt idx="7234" formatCode="General">
                  <c:v>7.23465824127197</c:v>
                </c:pt>
                <c:pt idx="7235" formatCode="General">
                  <c:v>7.2356581687927202</c:v>
                </c:pt>
                <c:pt idx="7236" formatCode="General">
                  <c:v>7.2366580963134703</c:v>
                </c:pt>
                <c:pt idx="7237" formatCode="General">
                  <c:v>7.2376580238342196</c:v>
                </c:pt>
                <c:pt idx="7238" formatCode="General">
                  <c:v>7.2386579513549796</c:v>
                </c:pt>
                <c:pt idx="7239" formatCode="General">
                  <c:v>7.2396578788757298</c:v>
                </c:pt>
                <c:pt idx="7240" formatCode="General">
                  <c:v>7.2406578063964799</c:v>
                </c:pt>
                <c:pt idx="7241" formatCode="General">
                  <c:v>7.2416577339172301</c:v>
                </c:pt>
                <c:pt idx="7242" formatCode="General">
                  <c:v>7.2426576614379803</c:v>
                </c:pt>
                <c:pt idx="7243" formatCode="General">
                  <c:v>7.2436575889587402</c:v>
                </c:pt>
                <c:pt idx="7244" formatCode="General">
                  <c:v>7.2446575164794904</c:v>
                </c:pt>
                <c:pt idx="7245" formatCode="General">
                  <c:v>7.2456574440002397</c:v>
                </c:pt>
                <c:pt idx="7246" formatCode="General">
                  <c:v>7.2466573715209899</c:v>
                </c:pt>
                <c:pt idx="7247" formatCode="General">
                  <c:v>7.2476572990417401</c:v>
                </c:pt>
                <c:pt idx="7248" formatCode="General">
                  <c:v>7.2486572265625</c:v>
                </c:pt>
                <c:pt idx="7249" formatCode="General">
                  <c:v>7.2496571540832502</c:v>
                </c:pt>
                <c:pt idx="7250" formatCode="General">
                  <c:v>7.2506570816040004</c:v>
                </c:pt>
                <c:pt idx="7251" formatCode="General">
                  <c:v>7.2516570091247496</c:v>
                </c:pt>
                <c:pt idx="7252" formatCode="General">
                  <c:v>7.2526569366454998</c:v>
                </c:pt>
                <c:pt idx="7253" formatCode="General">
                  <c:v>7.25365686416625</c:v>
                </c:pt>
                <c:pt idx="7254" formatCode="General">
                  <c:v>7.2546567916870099</c:v>
                </c:pt>
                <c:pt idx="7255" formatCode="General">
                  <c:v>7.2556567192077601</c:v>
                </c:pt>
                <c:pt idx="7256" formatCode="General">
                  <c:v>7.2566566467285103</c:v>
                </c:pt>
                <c:pt idx="7257" formatCode="General">
                  <c:v>7.2576565742492596</c:v>
                </c:pt>
                <c:pt idx="7258" formatCode="General">
                  <c:v>7.2586565017700098</c:v>
                </c:pt>
                <c:pt idx="7259" formatCode="General">
                  <c:v>7.2596564292907697</c:v>
                </c:pt>
                <c:pt idx="7260" formatCode="General">
                  <c:v>7.2606563568115199</c:v>
                </c:pt>
                <c:pt idx="7261" formatCode="General">
                  <c:v>7.2616562843322701</c:v>
                </c:pt>
                <c:pt idx="7262" formatCode="General">
                  <c:v>7.2626562118530202</c:v>
                </c:pt>
                <c:pt idx="7263" formatCode="General">
                  <c:v>7.2636561393737704</c:v>
                </c:pt>
                <c:pt idx="7264" formatCode="General">
                  <c:v>7.2646560668945304</c:v>
                </c:pt>
                <c:pt idx="7265" formatCode="General">
                  <c:v>7.2656559944152797</c:v>
                </c:pt>
                <c:pt idx="7266" formatCode="General">
                  <c:v>7.2666559219360298</c:v>
                </c:pt>
                <c:pt idx="7267" formatCode="General">
                  <c:v>7.26765584945678</c:v>
                </c:pt>
                <c:pt idx="7268" formatCode="General">
                  <c:v>7.2686557769775302</c:v>
                </c:pt>
                <c:pt idx="7269" formatCode="General">
                  <c:v>7.2696557044982901</c:v>
                </c:pt>
                <c:pt idx="7270" formatCode="General">
                  <c:v>7.2706556320190403</c:v>
                </c:pt>
                <c:pt idx="7271" formatCode="General">
                  <c:v>7.2716555595397896</c:v>
                </c:pt>
                <c:pt idx="7272" formatCode="General">
                  <c:v>7.2726554870605398</c:v>
                </c:pt>
                <c:pt idx="7273" formatCode="General">
                  <c:v>7.2736554145812899</c:v>
                </c:pt>
                <c:pt idx="7274" formatCode="General">
                  <c:v>7.2746553421020499</c:v>
                </c:pt>
                <c:pt idx="7275" formatCode="General">
                  <c:v>7.2756552696228001</c:v>
                </c:pt>
                <c:pt idx="7276" formatCode="General">
                  <c:v>7.2766551971435502</c:v>
                </c:pt>
                <c:pt idx="7277" formatCode="General">
                  <c:v>7.2776551246643004</c:v>
                </c:pt>
                <c:pt idx="7278" formatCode="General">
                  <c:v>7.2786550521850497</c:v>
                </c:pt>
                <c:pt idx="7279" formatCode="General">
                  <c:v>7.2796549797058097</c:v>
                </c:pt>
                <c:pt idx="7280" formatCode="General">
                  <c:v>7.2806549072265598</c:v>
                </c:pt>
                <c:pt idx="7281" formatCode="General">
                  <c:v>7.28165483474731</c:v>
                </c:pt>
                <c:pt idx="7282" formatCode="General">
                  <c:v>7.2826547622680602</c:v>
                </c:pt>
                <c:pt idx="7283" formatCode="General">
                  <c:v>7.2836546897888104</c:v>
                </c:pt>
                <c:pt idx="7284" formatCode="General">
                  <c:v>7.2846546173095703</c:v>
                </c:pt>
                <c:pt idx="7285" formatCode="General">
                  <c:v>7.2856545448303196</c:v>
                </c:pt>
                <c:pt idx="7286" formatCode="General">
                  <c:v>7.2866544723510698</c:v>
                </c:pt>
                <c:pt idx="7287" formatCode="General">
                  <c:v>7.28765439987182</c:v>
                </c:pt>
                <c:pt idx="7288" formatCode="General">
                  <c:v>7.2886543273925701</c:v>
                </c:pt>
                <c:pt idx="7289" formatCode="General">
                  <c:v>7.2896542549133301</c:v>
                </c:pt>
                <c:pt idx="7290" formatCode="General">
                  <c:v>7.2906541824340803</c:v>
                </c:pt>
                <c:pt idx="7291" formatCode="General">
                  <c:v>7.2916541099548304</c:v>
                </c:pt>
                <c:pt idx="7292" formatCode="General">
                  <c:v>7.2926540374755797</c:v>
                </c:pt>
                <c:pt idx="7293" formatCode="General">
                  <c:v>7.2936539649963299</c:v>
                </c:pt>
                <c:pt idx="7294" formatCode="General">
                  <c:v>7.2946538925170801</c:v>
                </c:pt>
                <c:pt idx="7295" formatCode="General">
                  <c:v>7.29565382003784</c:v>
                </c:pt>
                <c:pt idx="7296" formatCode="General">
                  <c:v>7.2966537475585902</c:v>
                </c:pt>
                <c:pt idx="7297" formatCode="General">
                  <c:v>7.2976536750793404</c:v>
                </c:pt>
                <c:pt idx="7298" formatCode="General">
                  <c:v>7.2986536026000897</c:v>
                </c:pt>
                <c:pt idx="7299" formatCode="General">
                  <c:v>7.2996535301208398</c:v>
                </c:pt>
                <c:pt idx="7300" formatCode="General">
                  <c:v>7.3006534576415998</c:v>
                </c:pt>
                <c:pt idx="7301" formatCode="General">
                  <c:v>7.30165338516235</c:v>
                </c:pt>
                <c:pt idx="7302" formatCode="General">
                  <c:v>7.3026533126831001</c:v>
                </c:pt>
                <c:pt idx="7303" formatCode="General">
                  <c:v>7.3036532402038503</c:v>
                </c:pt>
                <c:pt idx="7304" formatCode="General">
                  <c:v>7.3046531677245996</c:v>
                </c:pt>
                <c:pt idx="7305" formatCode="General">
                  <c:v>7.3056530952453604</c:v>
                </c:pt>
                <c:pt idx="7306" formatCode="General">
                  <c:v>7.3066530227661097</c:v>
                </c:pt>
                <c:pt idx="7307" formatCode="General">
                  <c:v>7.3076529502868599</c:v>
                </c:pt>
                <c:pt idx="7308" formatCode="General">
                  <c:v>7.3086528778076101</c:v>
                </c:pt>
                <c:pt idx="7309" formatCode="General">
                  <c:v>7.3096528053283603</c:v>
                </c:pt>
                <c:pt idx="7310" formatCode="General">
                  <c:v>7.3106527328491202</c:v>
                </c:pt>
                <c:pt idx="7311" formatCode="General">
                  <c:v>7.3116526603698704</c:v>
                </c:pt>
                <c:pt idx="7312" formatCode="General">
                  <c:v>7.3126525878906197</c:v>
                </c:pt>
                <c:pt idx="7313" formatCode="General">
                  <c:v>7.3136525154113698</c:v>
                </c:pt>
                <c:pt idx="7314" formatCode="General">
                  <c:v>7.31465244293212</c:v>
                </c:pt>
                <c:pt idx="7315" formatCode="General">
                  <c:v>7.31565237045288</c:v>
                </c:pt>
                <c:pt idx="7316" formatCode="General">
                  <c:v>7.3166522979736301</c:v>
                </c:pt>
                <c:pt idx="7317" formatCode="General">
                  <c:v>7.3176522254943803</c:v>
                </c:pt>
                <c:pt idx="7318" formatCode="General">
                  <c:v>7.3186521530151296</c:v>
                </c:pt>
                <c:pt idx="7319" formatCode="General">
                  <c:v>7.3196520805358798</c:v>
                </c:pt>
                <c:pt idx="7320" formatCode="General">
                  <c:v>7.3206520080566397</c:v>
                </c:pt>
                <c:pt idx="7321" formatCode="General">
                  <c:v>7.3216519355773899</c:v>
                </c:pt>
                <c:pt idx="7322" formatCode="General">
                  <c:v>7.3226518630981401</c:v>
                </c:pt>
                <c:pt idx="7323" formatCode="General">
                  <c:v>7.3236517906188903</c:v>
                </c:pt>
                <c:pt idx="7324" formatCode="General">
                  <c:v>7.3246517181396396</c:v>
                </c:pt>
                <c:pt idx="7325" formatCode="General">
                  <c:v>7.3256516456604004</c:v>
                </c:pt>
                <c:pt idx="7326" formatCode="General">
                  <c:v>7.3266515731811497</c:v>
                </c:pt>
                <c:pt idx="7327" formatCode="General">
                  <c:v>7.3276515007018999</c:v>
                </c:pt>
                <c:pt idx="7328" formatCode="General">
                  <c:v>7.32865142822265</c:v>
                </c:pt>
                <c:pt idx="7329" formatCode="General">
                  <c:v>7.3296513557434002</c:v>
                </c:pt>
                <c:pt idx="7330" formatCode="General">
                  <c:v>7.3306512832641602</c:v>
                </c:pt>
                <c:pt idx="7331" formatCode="General">
                  <c:v>7.3316512107849103</c:v>
                </c:pt>
                <c:pt idx="7332" formatCode="General">
                  <c:v>7.3326511383056596</c:v>
                </c:pt>
                <c:pt idx="7333" formatCode="General">
                  <c:v>7.3336510658264098</c:v>
                </c:pt>
                <c:pt idx="7334" formatCode="General">
                  <c:v>7.33465099334716</c:v>
                </c:pt>
                <c:pt idx="7335" formatCode="General">
                  <c:v>7.3356509208679102</c:v>
                </c:pt>
                <c:pt idx="7336" formatCode="General">
                  <c:v>7.3366508483886701</c:v>
                </c:pt>
                <c:pt idx="7337" formatCode="General">
                  <c:v>7.3376507759094203</c:v>
                </c:pt>
                <c:pt idx="7338" formatCode="General">
                  <c:v>7.3386507034301696</c:v>
                </c:pt>
                <c:pt idx="7339" formatCode="General">
                  <c:v>7.3396506309509197</c:v>
                </c:pt>
                <c:pt idx="7340" formatCode="General">
                  <c:v>7.3406505584716699</c:v>
                </c:pt>
                <c:pt idx="7341" formatCode="General">
                  <c:v>7.3416504859924299</c:v>
                </c:pt>
                <c:pt idx="7342" formatCode="General">
                  <c:v>7.34265041351318</c:v>
                </c:pt>
                <c:pt idx="7343" formatCode="General">
                  <c:v>7.3436503410339302</c:v>
                </c:pt>
                <c:pt idx="7344" formatCode="General">
                  <c:v>7.3446502685546804</c:v>
                </c:pt>
                <c:pt idx="7345" formatCode="General">
                  <c:v>7.3456501960754297</c:v>
                </c:pt>
                <c:pt idx="7346" formatCode="General">
                  <c:v>7.3466501235961896</c:v>
                </c:pt>
                <c:pt idx="7347" formatCode="General">
                  <c:v>7.3476500511169398</c:v>
                </c:pt>
                <c:pt idx="7348" formatCode="General">
                  <c:v>7.34864997863769</c:v>
                </c:pt>
                <c:pt idx="7349" formatCode="General">
                  <c:v>7.3496499061584402</c:v>
                </c:pt>
                <c:pt idx="7350" formatCode="General">
                  <c:v>7.3506498336791903</c:v>
                </c:pt>
                <c:pt idx="7351" formatCode="General">
                  <c:v>7.3516497611999503</c:v>
                </c:pt>
                <c:pt idx="7352" formatCode="General">
                  <c:v>7.3526496887206996</c:v>
                </c:pt>
                <c:pt idx="7353" formatCode="General">
                  <c:v>7.3536496162414497</c:v>
                </c:pt>
                <c:pt idx="7354" formatCode="General">
                  <c:v>7.3546495437621999</c:v>
                </c:pt>
                <c:pt idx="7355" formatCode="General">
                  <c:v>7.3556494712829501</c:v>
                </c:pt>
                <c:pt idx="7356" formatCode="General">
                  <c:v>7.35664939880371</c:v>
                </c:pt>
                <c:pt idx="7357" formatCode="General">
                  <c:v>7.3576493263244602</c:v>
                </c:pt>
                <c:pt idx="7358" formatCode="General">
                  <c:v>7.3586492538452104</c:v>
                </c:pt>
                <c:pt idx="7359" formatCode="General">
                  <c:v>7.3596491813659597</c:v>
                </c:pt>
                <c:pt idx="7360" formatCode="General">
                  <c:v>7.3606491088867099</c:v>
                </c:pt>
                <c:pt idx="7361" formatCode="General">
                  <c:v>7.3616490364074698</c:v>
                </c:pt>
                <c:pt idx="7362" formatCode="General">
                  <c:v>7.36264896392822</c:v>
                </c:pt>
                <c:pt idx="7363" formatCode="General">
                  <c:v>7.3636488914489702</c:v>
                </c:pt>
                <c:pt idx="7364" formatCode="General">
                  <c:v>7.3646488189697203</c:v>
                </c:pt>
                <c:pt idx="7365" formatCode="General">
                  <c:v>7.3656487464904696</c:v>
                </c:pt>
                <c:pt idx="7366" formatCode="General">
                  <c:v>7.3666486740112296</c:v>
                </c:pt>
                <c:pt idx="7367" formatCode="General">
                  <c:v>7.3676486015319798</c:v>
                </c:pt>
                <c:pt idx="7368" formatCode="General">
                  <c:v>7.3686485290527299</c:v>
                </c:pt>
                <c:pt idx="7369" formatCode="General">
                  <c:v>7.3696484565734801</c:v>
                </c:pt>
                <c:pt idx="7370" formatCode="General">
                  <c:v>7.3706483840942303</c:v>
                </c:pt>
                <c:pt idx="7371" formatCode="General">
                  <c:v>7.3716483116149902</c:v>
                </c:pt>
                <c:pt idx="7372" formatCode="General">
                  <c:v>7.3726482391357404</c:v>
                </c:pt>
                <c:pt idx="7373" formatCode="General">
                  <c:v>7.3736481666564897</c:v>
                </c:pt>
                <c:pt idx="7374" formatCode="General">
                  <c:v>7.3746480941772399</c:v>
                </c:pt>
                <c:pt idx="7375" formatCode="General">
                  <c:v>7.3756480216979901</c:v>
                </c:pt>
                <c:pt idx="7376" formatCode="General">
                  <c:v>7.37664794921875</c:v>
                </c:pt>
                <c:pt idx="7377" formatCode="General">
                  <c:v>7.3776478767395002</c:v>
                </c:pt>
                <c:pt idx="7378" formatCode="General">
                  <c:v>7.3786478042602504</c:v>
                </c:pt>
                <c:pt idx="7379" formatCode="General">
                  <c:v>7.3796477317809996</c:v>
                </c:pt>
                <c:pt idx="7380" formatCode="General">
                  <c:v>7.3806476593017498</c:v>
                </c:pt>
                <c:pt idx="7381" formatCode="General">
                  <c:v>7.3816475868225</c:v>
                </c:pt>
                <c:pt idx="7382" formatCode="General">
                  <c:v>7.3826475143432599</c:v>
                </c:pt>
                <c:pt idx="7383" formatCode="General">
                  <c:v>7.3836474418640101</c:v>
                </c:pt>
                <c:pt idx="7384" formatCode="General">
                  <c:v>7.3846473693847603</c:v>
                </c:pt>
                <c:pt idx="7385" formatCode="General">
                  <c:v>7.3856472969055096</c:v>
                </c:pt>
                <c:pt idx="7386" formatCode="General">
                  <c:v>7.3866472244262598</c:v>
                </c:pt>
                <c:pt idx="7387" formatCode="General">
                  <c:v>7.3876471519470197</c:v>
                </c:pt>
                <c:pt idx="7388" formatCode="General">
                  <c:v>7.3886470794677699</c:v>
                </c:pt>
                <c:pt idx="7389" formatCode="General">
                  <c:v>7.3896470069885201</c:v>
                </c:pt>
                <c:pt idx="7390" formatCode="General">
                  <c:v>7.3906469345092702</c:v>
                </c:pt>
                <c:pt idx="7391" formatCode="General">
                  <c:v>7.3916468620300204</c:v>
                </c:pt>
                <c:pt idx="7392" formatCode="General">
                  <c:v>7.3926467895507804</c:v>
                </c:pt>
                <c:pt idx="7393" formatCode="General">
                  <c:v>7.3936467170715297</c:v>
                </c:pt>
                <c:pt idx="7394" formatCode="General">
                  <c:v>7.3946466445922798</c:v>
                </c:pt>
                <c:pt idx="7395" formatCode="General">
                  <c:v>7.39564657211303</c:v>
                </c:pt>
                <c:pt idx="7396" formatCode="General">
                  <c:v>7.3966464996337802</c:v>
                </c:pt>
                <c:pt idx="7397" formatCode="General">
                  <c:v>7.3976464271545401</c:v>
                </c:pt>
                <c:pt idx="7398" formatCode="General">
                  <c:v>7.3986463546752903</c:v>
                </c:pt>
                <c:pt idx="7399" formatCode="General">
                  <c:v>7.3996462821960396</c:v>
                </c:pt>
                <c:pt idx="7400" formatCode="General">
                  <c:v>7.4006462097167898</c:v>
                </c:pt>
                <c:pt idx="7401" formatCode="General">
                  <c:v>7.4016461372375399</c:v>
                </c:pt>
                <c:pt idx="7402" formatCode="General">
                  <c:v>7.4026460647582999</c:v>
                </c:pt>
                <c:pt idx="7403" formatCode="General">
                  <c:v>7.4036459922790501</c:v>
                </c:pt>
                <c:pt idx="7404" formatCode="General">
                  <c:v>7.4046459197998002</c:v>
                </c:pt>
                <c:pt idx="7405" formatCode="General">
                  <c:v>7.4056458473205504</c:v>
                </c:pt>
                <c:pt idx="7406" formatCode="General">
                  <c:v>7.4066457748412997</c:v>
                </c:pt>
                <c:pt idx="7407" formatCode="General">
                  <c:v>7.4076457023620597</c:v>
                </c:pt>
                <c:pt idx="7408" formatCode="General">
                  <c:v>7.4086456298828098</c:v>
                </c:pt>
                <c:pt idx="7409" formatCode="General">
                  <c:v>7.40964555740356</c:v>
                </c:pt>
                <c:pt idx="7410" formatCode="General">
                  <c:v>7.4106454849243102</c:v>
                </c:pt>
                <c:pt idx="7411" formatCode="General">
                  <c:v>7.4116454124450604</c:v>
                </c:pt>
                <c:pt idx="7412" formatCode="General">
                  <c:v>7.4126453399658203</c:v>
                </c:pt>
                <c:pt idx="7413" formatCode="General">
                  <c:v>7.4136452674865696</c:v>
                </c:pt>
                <c:pt idx="7414" formatCode="General">
                  <c:v>7.4146451950073198</c:v>
                </c:pt>
                <c:pt idx="7415" formatCode="General">
                  <c:v>7.41564512252807</c:v>
                </c:pt>
                <c:pt idx="7416" formatCode="General">
                  <c:v>7.4166450500488201</c:v>
                </c:pt>
                <c:pt idx="7417" formatCode="General">
                  <c:v>7.4176449775695801</c:v>
                </c:pt>
                <c:pt idx="7418" formatCode="General">
                  <c:v>7.4186449050903303</c:v>
                </c:pt>
                <c:pt idx="7419" formatCode="General">
                  <c:v>7.4196448326110804</c:v>
                </c:pt>
                <c:pt idx="7420" formatCode="General">
                  <c:v>7.4206447601318297</c:v>
                </c:pt>
                <c:pt idx="7421" formatCode="General">
                  <c:v>7.4216446876525799</c:v>
                </c:pt>
                <c:pt idx="7422" formatCode="General">
                  <c:v>7.4226446151733301</c:v>
                </c:pt>
                <c:pt idx="7423" formatCode="General">
                  <c:v>7.42364454269409</c:v>
                </c:pt>
                <c:pt idx="7424" formatCode="General">
                  <c:v>7.4246444702148402</c:v>
                </c:pt>
                <c:pt idx="7425" formatCode="General">
                  <c:v>7.4256443977355904</c:v>
                </c:pt>
                <c:pt idx="7426" formatCode="General">
                  <c:v>7.4266443252563397</c:v>
                </c:pt>
                <c:pt idx="7427" formatCode="General">
                  <c:v>7.4276442527770898</c:v>
                </c:pt>
                <c:pt idx="7428" formatCode="General">
                  <c:v>7.4286441802978498</c:v>
                </c:pt>
                <c:pt idx="7429" formatCode="General">
                  <c:v>7.4296441078186</c:v>
                </c:pt>
                <c:pt idx="7430" formatCode="General">
                  <c:v>7.4306440353393501</c:v>
                </c:pt>
                <c:pt idx="7431" formatCode="General">
                  <c:v>7.4316439628601003</c:v>
                </c:pt>
                <c:pt idx="7432" formatCode="General">
                  <c:v>7.4326438903808496</c:v>
                </c:pt>
                <c:pt idx="7433" formatCode="General">
                  <c:v>7.4336438179016104</c:v>
                </c:pt>
                <c:pt idx="7434" formatCode="General">
                  <c:v>7.4346437454223597</c:v>
                </c:pt>
                <c:pt idx="7435" formatCode="General">
                  <c:v>7.4356436729431099</c:v>
                </c:pt>
                <c:pt idx="7436" formatCode="General">
                  <c:v>7.4366436004638601</c:v>
                </c:pt>
                <c:pt idx="7437" formatCode="General">
                  <c:v>7.4376435279846103</c:v>
                </c:pt>
                <c:pt idx="7438" formatCode="General">
                  <c:v>7.4386434555053702</c:v>
                </c:pt>
                <c:pt idx="7439" formatCode="General">
                  <c:v>7.4396433830261204</c:v>
                </c:pt>
                <c:pt idx="7440" formatCode="General">
                  <c:v>7.4406433105468697</c:v>
                </c:pt>
                <c:pt idx="7441" formatCode="General">
                  <c:v>7.4416432380676198</c:v>
                </c:pt>
                <c:pt idx="7442" formatCode="General">
                  <c:v>7.44264316558837</c:v>
                </c:pt>
                <c:pt idx="7443" formatCode="General">
                  <c:v>7.44364309310913</c:v>
                </c:pt>
                <c:pt idx="7444" formatCode="General">
                  <c:v>7.4446430206298801</c:v>
                </c:pt>
                <c:pt idx="7445" formatCode="General">
                  <c:v>7.4456429481506303</c:v>
                </c:pt>
                <c:pt idx="7446" formatCode="General">
                  <c:v>7.4466428756713796</c:v>
                </c:pt>
                <c:pt idx="7447" formatCode="General">
                  <c:v>7.4476428031921298</c:v>
                </c:pt>
                <c:pt idx="7448" formatCode="General">
                  <c:v>7.4486427307128897</c:v>
                </c:pt>
                <c:pt idx="7449" formatCode="General">
                  <c:v>7.4496426582336399</c:v>
                </c:pt>
                <c:pt idx="7450" formatCode="General">
                  <c:v>7.4506425857543901</c:v>
                </c:pt>
                <c:pt idx="7451" formatCode="General">
                  <c:v>7.4516425132751403</c:v>
                </c:pt>
                <c:pt idx="7452" formatCode="General">
                  <c:v>7.4526424407958896</c:v>
                </c:pt>
                <c:pt idx="7453" formatCode="General">
                  <c:v>7.4536423683166504</c:v>
                </c:pt>
                <c:pt idx="7454" formatCode="General">
                  <c:v>7.4546422958373997</c:v>
                </c:pt>
                <c:pt idx="7455" formatCode="General">
                  <c:v>7.4556422233581499</c:v>
                </c:pt>
                <c:pt idx="7456" formatCode="General">
                  <c:v>7.4566421508789</c:v>
                </c:pt>
                <c:pt idx="7457" formatCode="General">
                  <c:v>7.4576420783996502</c:v>
                </c:pt>
                <c:pt idx="7458" formatCode="General">
                  <c:v>7.4586420059204102</c:v>
                </c:pt>
                <c:pt idx="7459" formatCode="General">
                  <c:v>7.4596419334411603</c:v>
                </c:pt>
                <c:pt idx="7460" formatCode="General">
                  <c:v>7.4606418609619096</c:v>
                </c:pt>
                <c:pt idx="7461" formatCode="General">
                  <c:v>7.4616417884826598</c:v>
                </c:pt>
                <c:pt idx="7462" formatCode="General">
                  <c:v>7.46264171600341</c:v>
                </c:pt>
                <c:pt idx="7463" formatCode="General">
                  <c:v>7.4636416435241602</c:v>
                </c:pt>
                <c:pt idx="7464" formatCode="General">
                  <c:v>7.4646415710449201</c:v>
                </c:pt>
                <c:pt idx="7465" formatCode="General">
                  <c:v>7.4656414985656703</c:v>
                </c:pt>
                <c:pt idx="7466" formatCode="General">
                  <c:v>7.4666414260864196</c:v>
                </c:pt>
                <c:pt idx="7467" formatCode="General">
                  <c:v>7.4676413536071697</c:v>
                </c:pt>
                <c:pt idx="7468" formatCode="General">
                  <c:v>7.4686412811279199</c:v>
                </c:pt>
                <c:pt idx="7469" formatCode="General">
                  <c:v>7.4696412086486799</c:v>
                </c:pt>
                <c:pt idx="7470" formatCode="General">
                  <c:v>7.47064113616943</c:v>
                </c:pt>
                <c:pt idx="7471" formatCode="General">
                  <c:v>7.4716410636901802</c:v>
                </c:pt>
                <c:pt idx="7472" formatCode="General">
                  <c:v>7.4726409912109304</c:v>
                </c:pt>
                <c:pt idx="7473" formatCode="General">
                  <c:v>7.4736409187316797</c:v>
                </c:pt>
                <c:pt idx="7474" formatCode="General">
                  <c:v>7.4746408462524396</c:v>
                </c:pt>
                <c:pt idx="7475" formatCode="General">
                  <c:v>7.4756407737731898</c:v>
                </c:pt>
                <c:pt idx="7476" formatCode="General">
                  <c:v>7.47664070129394</c:v>
                </c:pt>
                <c:pt idx="7477" formatCode="General">
                  <c:v>7.4776406288146902</c:v>
                </c:pt>
                <c:pt idx="7478" formatCode="General">
                  <c:v>7.4786405563354403</c:v>
                </c:pt>
                <c:pt idx="7479" formatCode="General">
                  <c:v>7.4796404838562003</c:v>
                </c:pt>
                <c:pt idx="7480" formatCode="General">
                  <c:v>7.4806404113769496</c:v>
                </c:pt>
                <c:pt idx="7481" formatCode="General">
                  <c:v>7.4816403388976997</c:v>
                </c:pt>
                <c:pt idx="7482" formatCode="General">
                  <c:v>7.4826402664184499</c:v>
                </c:pt>
                <c:pt idx="7483" formatCode="General">
                  <c:v>7.4836401939392001</c:v>
                </c:pt>
                <c:pt idx="7484" formatCode="General">
                  <c:v>7.48464012145996</c:v>
                </c:pt>
                <c:pt idx="7485" formatCode="General">
                  <c:v>7.4856400489807102</c:v>
                </c:pt>
                <c:pt idx="7486" formatCode="General">
                  <c:v>7.4866399765014604</c:v>
                </c:pt>
                <c:pt idx="7487" formatCode="General">
                  <c:v>7.4876399040222097</c:v>
                </c:pt>
                <c:pt idx="7488" formatCode="General">
                  <c:v>7.4886398315429599</c:v>
                </c:pt>
                <c:pt idx="7489" formatCode="General">
                  <c:v>7.4896397590637198</c:v>
                </c:pt>
                <c:pt idx="7490" formatCode="General">
                  <c:v>7.49063968658447</c:v>
                </c:pt>
                <c:pt idx="7491" formatCode="General">
                  <c:v>7.4916396141052202</c:v>
                </c:pt>
                <c:pt idx="7492" formatCode="General">
                  <c:v>7.4926395416259703</c:v>
                </c:pt>
                <c:pt idx="7493" formatCode="General">
                  <c:v>7.4936394691467196</c:v>
                </c:pt>
                <c:pt idx="7494" formatCode="General">
                  <c:v>7.4946393966674796</c:v>
                </c:pt>
                <c:pt idx="7495" formatCode="General">
                  <c:v>7.4956393241882298</c:v>
                </c:pt>
                <c:pt idx="7496" formatCode="General">
                  <c:v>7.4966392517089799</c:v>
                </c:pt>
                <c:pt idx="7497" formatCode="General">
                  <c:v>7.4976391792297301</c:v>
                </c:pt>
                <c:pt idx="7498" formatCode="General">
                  <c:v>7.4986391067504803</c:v>
                </c:pt>
                <c:pt idx="7499" formatCode="General">
                  <c:v>7.4996390342712402</c:v>
                </c:pt>
                <c:pt idx="7500" formatCode="General">
                  <c:v>7.5006389617919904</c:v>
                </c:pt>
                <c:pt idx="7501" formatCode="General">
                  <c:v>7.5016388893127397</c:v>
                </c:pt>
                <c:pt idx="7502" formatCode="General">
                  <c:v>7.5026388168334899</c:v>
                </c:pt>
                <c:pt idx="7503" formatCode="General">
                  <c:v>7.5036387443542401</c:v>
                </c:pt>
                <c:pt idx="7504" formatCode="General">
                  <c:v>7.504638671875</c:v>
                </c:pt>
                <c:pt idx="7505" formatCode="General">
                  <c:v>7.5056385993957502</c:v>
                </c:pt>
                <c:pt idx="7506" formatCode="General">
                  <c:v>7.5066385269165004</c:v>
                </c:pt>
                <c:pt idx="7507" formatCode="General">
                  <c:v>7.5076384544372496</c:v>
                </c:pt>
                <c:pt idx="7508" formatCode="General">
                  <c:v>7.5086383819579998</c:v>
                </c:pt>
                <c:pt idx="7509" formatCode="General">
                  <c:v>7.50963830947875</c:v>
                </c:pt>
                <c:pt idx="7510" formatCode="General">
                  <c:v>7.5106382369995099</c:v>
                </c:pt>
                <c:pt idx="7511" formatCode="General">
                  <c:v>7.5116381645202601</c:v>
                </c:pt>
                <c:pt idx="7512" formatCode="General">
                  <c:v>7.5126380920410103</c:v>
                </c:pt>
                <c:pt idx="7513" formatCode="General">
                  <c:v>7.5136380195617596</c:v>
                </c:pt>
                <c:pt idx="7514" formatCode="General">
                  <c:v>7.5146379470825098</c:v>
                </c:pt>
                <c:pt idx="7515" formatCode="General">
                  <c:v>7.5156378746032697</c:v>
                </c:pt>
                <c:pt idx="7516" formatCode="General">
                  <c:v>7.5166378021240199</c:v>
                </c:pt>
                <c:pt idx="7517" formatCode="General">
                  <c:v>7.5176377296447701</c:v>
                </c:pt>
                <c:pt idx="7518" formatCode="General">
                  <c:v>7.5186376571655202</c:v>
                </c:pt>
                <c:pt idx="7519" formatCode="General">
                  <c:v>7.5196375846862704</c:v>
                </c:pt>
                <c:pt idx="7520" formatCode="General">
                  <c:v>7.5206375122070304</c:v>
                </c:pt>
                <c:pt idx="7521" formatCode="General">
                  <c:v>7.5216374397277797</c:v>
                </c:pt>
                <c:pt idx="7522" formatCode="General">
                  <c:v>7.5226373672485298</c:v>
                </c:pt>
                <c:pt idx="7523" formatCode="General">
                  <c:v>7.52363729476928</c:v>
                </c:pt>
                <c:pt idx="7524" formatCode="General">
                  <c:v>7.5246372222900302</c:v>
                </c:pt>
                <c:pt idx="7525" formatCode="General">
                  <c:v>7.5256371498107901</c:v>
                </c:pt>
                <c:pt idx="7526" formatCode="General">
                  <c:v>7.5266370773315403</c:v>
                </c:pt>
                <c:pt idx="7527" formatCode="General">
                  <c:v>7.5276370048522896</c:v>
                </c:pt>
                <c:pt idx="7528" formatCode="General">
                  <c:v>7.5286369323730398</c:v>
                </c:pt>
                <c:pt idx="7529" formatCode="General">
                  <c:v>7.5296368598937899</c:v>
                </c:pt>
                <c:pt idx="7530" formatCode="General">
                  <c:v>7.5306367874145499</c:v>
                </c:pt>
                <c:pt idx="7531" formatCode="General">
                  <c:v>7.5316367149353001</c:v>
                </c:pt>
                <c:pt idx="7532" formatCode="General">
                  <c:v>7.5326366424560502</c:v>
                </c:pt>
                <c:pt idx="7533" formatCode="General">
                  <c:v>7.5336365699768004</c:v>
                </c:pt>
                <c:pt idx="7534" formatCode="General">
                  <c:v>7.5346364974975497</c:v>
                </c:pt>
                <c:pt idx="7535" formatCode="General">
                  <c:v>7.5356364250183097</c:v>
                </c:pt>
                <c:pt idx="7536" formatCode="General">
                  <c:v>7.5366363525390598</c:v>
                </c:pt>
                <c:pt idx="7537" formatCode="General">
                  <c:v>7.53763628005981</c:v>
                </c:pt>
                <c:pt idx="7538" formatCode="General">
                  <c:v>7.5386362075805602</c:v>
                </c:pt>
                <c:pt idx="7539" formatCode="General">
                  <c:v>7.5396361351013104</c:v>
                </c:pt>
                <c:pt idx="7540" formatCode="General">
                  <c:v>7.5406360626220703</c:v>
                </c:pt>
                <c:pt idx="7541" formatCode="General">
                  <c:v>7.5416359901428196</c:v>
                </c:pt>
                <c:pt idx="7542" formatCode="General">
                  <c:v>7.5426359176635698</c:v>
                </c:pt>
                <c:pt idx="7543" formatCode="General">
                  <c:v>7.54363584518432</c:v>
                </c:pt>
                <c:pt idx="7544" formatCode="General">
                  <c:v>7.5446357727050701</c:v>
                </c:pt>
                <c:pt idx="7545" formatCode="General">
                  <c:v>7.5456357002258301</c:v>
                </c:pt>
                <c:pt idx="7546" formatCode="General">
                  <c:v>7.5466356277465803</c:v>
                </c:pt>
                <c:pt idx="7547" formatCode="General">
                  <c:v>7.5476355552673304</c:v>
                </c:pt>
                <c:pt idx="7548" formatCode="General">
                  <c:v>7.5486354827880797</c:v>
                </c:pt>
                <c:pt idx="7549" formatCode="General">
                  <c:v>7.5496354103088299</c:v>
                </c:pt>
                <c:pt idx="7550" formatCode="General">
                  <c:v>7.5506353378295801</c:v>
                </c:pt>
                <c:pt idx="7551" formatCode="General">
                  <c:v>7.55163526535034</c:v>
                </c:pt>
                <c:pt idx="7552" formatCode="General">
                  <c:v>7.5526351928710902</c:v>
                </c:pt>
                <c:pt idx="7553" formatCode="General">
                  <c:v>7.5536351203918404</c:v>
                </c:pt>
                <c:pt idx="7554" formatCode="General">
                  <c:v>7.5546350479125897</c:v>
                </c:pt>
                <c:pt idx="7555" formatCode="General">
                  <c:v>7.5556349754333398</c:v>
                </c:pt>
                <c:pt idx="7556" formatCode="General">
                  <c:v>7.5566349029540998</c:v>
                </c:pt>
                <c:pt idx="7557" formatCode="General">
                  <c:v>7.55763483047485</c:v>
                </c:pt>
                <c:pt idx="7558" formatCode="General">
                  <c:v>7.5586347579956001</c:v>
                </c:pt>
                <c:pt idx="7559" formatCode="General">
                  <c:v>7.5596346855163503</c:v>
                </c:pt>
                <c:pt idx="7560" formatCode="General">
                  <c:v>7.5606346130370996</c:v>
                </c:pt>
                <c:pt idx="7561" formatCode="General">
                  <c:v>7.5616345405578604</c:v>
                </c:pt>
                <c:pt idx="7562" formatCode="General">
                  <c:v>7.5626344680786097</c:v>
                </c:pt>
                <c:pt idx="7563" formatCode="General">
                  <c:v>7.5636343955993599</c:v>
                </c:pt>
                <c:pt idx="7564" formatCode="General">
                  <c:v>7.5646343231201101</c:v>
                </c:pt>
                <c:pt idx="7565" formatCode="General">
                  <c:v>7.5656342506408603</c:v>
                </c:pt>
                <c:pt idx="7566" formatCode="General">
                  <c:v>7.5666341781616202</c:v>
                </c:pt>
                <c:pt idx="7567" formatCode="General">
                  <c:v>7.5676341056823704</c:v>
                </c:pt>
                <c:pt idx="7568" formatCode="General">
                  <c:v>7.5686340332031197</c:v>
                </c:pt>
                <c:pt idx="7569" formatCode="General">
                  <c:v>7.5696339607238698</c:v>
                </c:pt>
                <c:pt idx="7570" formatCode="General">
                  <c:v>7.57063388824462</c:v>
                </c:pt>
                <c:pt idx="7571" formatCode="General">
                  <c:v>7.57163381576538</c:v>
                </c:pt>
                <c:pt idx="7572" formatCode="General">
                  <c:v>7.5726337432861301</c:v>
                </c:pt>
                <c:pt idx="7573" formatCode="General">
                  <c:v>7.5736336708068803</c:v>
                </c:pt>
                <c:pt idx="7574" formatCode="General">
                  <c:v>7.5746335983276296</c:v>
                </c:pt>
                <c:pt idx="7575" formatCode="General">
                  <c:v>7.5756335258483798</c:v>
                </c:pt>
                <c:pt idx="7576" formatCode="General">
                  <c:v>7.5766334533691397</c:v>
                </c:pt>
                <c:pt idx="7577" formatCode="General">
                  <c:v>7.5776333808898899</c:v>
                </c:pt>
                <c:pt idx="7578" formatCode="General">
                  <c:v>7.5786333084106401</c:v>
                </c:pt>
                <c:pt idx="7579" formatCode="General">
                  <c:v>7.5796332359313903</c:v>
                </c:pt>
                <c:pt idx="7580" formatCode="General">
                  <c:v>7.5806331634521396</c:v>
                </c:pt>
                <c:pt idx="7581" formatCode="General">
                  <c:v>7.5816330909729004</c:v>
                </c:pt>
                <c:pt idx="7582" formatCode="General">
                  <c:v>7.5826330184936497</c:v>
                </c:pt>
                <c:pt idx="7583" formatCode="General">
                  <c:v>7.5836329460143999</c:v>
                </c:pt>
                <c:pt idx="7584" formatCode="General">
                  <c:v>7.58463287353515</c:v>
                </c:pt>
                <c:pt idx="7585" formatCode="General">
                  <c:v>7.5856328010559002</c:v>
                </c:pt>
                <c:pt idx="7586" formatCode="General">
                  <c:v>7.5866327285766602</c:v>
                </c:pt>
                <c:pt idx="7587" formatCode="General">
                  <c:v>7.5876326560974103</c:v>
                </c:pt>
                <c:pt idx="7588" formatCode="General">
                  <c:v>7.5886325836181596</c:v>
                </c:pt>
                <c:pt idx="7589" formatCode="General">
                  <c:v>7.5896325111389098</c:v>
                </c:pt>
                <c:pt idx="7590" formatCode="General">
                  <c:v>7.59063243865966</c:v>
                </c:pt>
                <c:pt idx="7591" formatCode="General">
                  <c:v>7.5916323661804102</c:v>
                </c:pt>
                <c:pt idx="7592" formatCode="General">
                  <c:v>7.5926322937011701</c:v>
                </c:pt>
                <c:pt idx="7593" formatCode="General">
                  <c:v>7.5936322212219203</c:v>
                </c:pt>
                <c:pt idx="7594" formatCode="General">
                  <c:v>7.5946321487426696</c:v>
                </c:pt>
                <c:pt idx="7595" formatCode="General">
                  <c:v>7.5956320762634197</c:v>
                </c:pt>
                <c:pt idx="7596" formatCode="General">
                  <c:v>7.5966320037841699</c:v>
                </c:pt>
                <c:pt idx="7597" formatCode="General">
                  <c:v>7.5976319313049299</c:v>
                </c:pt>
                <c:pt idx="7598" formatCode="General">
                  <c:v>7.59863185882568</c:v>
                </c:pt>
                <c:pt idx="7599" formatCode="General">
                  <c:v>7.5996317863464302</c:v>
                </c:pt>
                <c:pt idx="7600" formatCode="General">
                  <c:v>7.6006317138671804</c:v>
                </c:pt>
                <c:pt idx="7601" formatCode="General">
                  <c:v>7.6016316413879297</c:v>
                </c:pt>
                <c:pt idx="7602" formatCode="General">
                  <c:v>7.6026315689086896</c:v>
                </c:pt>
                <c:pt idx="7603" formatCode="General">
                  <c:v>7.6036314964294398</c:v>
                </c:pt>
                <c:pt idx="7604" formatCode="General">
                  <c:v>7.60463142395019</c:v>
                </c:pt>
                <c:pt idx="7605" formatCode="General">
                  <c:v>7.6056313514709402</c:v>
                </c:pt>
                <c:pt idx="7606" formatCode="General">
                  <c:v>7.6066312789916903</c:v>
                </c:pt>
                <c:pt idx="7607" formatCode="General">
                  <c:v>7.6076312065124503</c:v>
                </c:pt>
                <c:pt idx="7608" formatCode="General">
                  <c:v>7.6086311340331996</c:v>
                </c:pt>
                <c:pt idx="7609" formatCode="General">
                  <c:v>7.6096310615539497</c:v>
                </c:pt>
                <c:pt idx="7610" formatCode="General">
                  <c:v>7.6106309890746999</c:v>
                </c:pt>
                <c:pt idx="7611" formatCode="General">
                  <c:v>7.6116309165954501</c:v>
                </c:pt>
                <c:pt idx="7612" formatCode="General">
                  <c:v>7.61263084411621</c:v>
                </c:pt>
                <c:pt idx="7613" formatCode="General">
                  <c:v>7.6136307716369602</c:v>
                </c:pt>
                <c:pt idx="7614" formatCode="General">
                  <c:v>7.6146306991577104</c:v>
                </c:pt>
                <c:pt idx="7615" formatCode="General">
                  <c:v>7.6156306266784597</c:v>
                </c:pt>
                <c:pt idx="7616" formatCode="General">
                  <c:v>7.6166305541992099</c:v>
                </c:pt>
                <c:pt idx="7617" formatCode="General">
                  <c:v>7.6176304817199698</c:v>
                </c:pt>
                <c:pt idx="7618" formatCode="General">
                  <c:v>7.61863040924072</c:v>
                </c:pt>
                <c:pt idx="7619" formatCode="General">
                  <c:v>7.6196303367614702</c:v>
                </c:pt>
                <c:pt idx="7620" formatCode="General">
                  <c:v>7.6206302642822203</c:v>
                </c:pt>
                <c:pt idx="7621" formatCode="General">
                  <c:v>7.6216301918029696</c:v>
                </c:pt>
                <c:pt idx="7622" formatCode="General">
                  <c:v>7.6226301193237296</c:v>
                </c:pt>
                <c:pt idx="7623" formatCode="General">
                  <c:v>7.6236300468444798</c:v>
                </c:pt>
                <c:pt idx="7624" formatCode="General">
                  <c:v>7.6246299743652299</c:v>
                </c:pt>
                <c:pt idx="7625" formatCode="General">
                  <c:v>7.6256299018859801</c:v>
                </c:pt>
                <c:pt idx="7626" formatCode="General">
                  <c:v>7.6266298294067303</c:v>
                </c:pt>
                <c:pt idx="7627" formatCode="General">
                  <c:v>7.6276297569274902</c:v>
                </c:pt>
                <c:pt idx="7628" formatCode="General">
                  <c:v>7.6286296844482404</c:v>
                </c:pt>
                <c:pt idx="7629" formatCode="General">
                  <c:v>7.6296296119689897</c:v>
                </c:pt>
                <c:pt idx="7630" formatCode="General">
                  <c:v>7.6306295394897399</c:v>
                </c:pt>
                <c:pt idx="7631" formatCode="General">
                  <c:v>7.6316294670104901</c:v>
                </c:pt>
                <c:pt idx="7632" formatCode="General">
                  <c:v>7.63262939453125</c:v>
                </c:pt>
                <c:pt idx="7633" formatCode="General">
                  <c:v>7.6336293220520002</c:v>
                </c:pt>
                <c:pt idx="7634" formatCode="General">
                  <c:v>7.6346292495727504</c:v>
                </c:pt>
                <c:pt idx="7635" formatCode="General">
                  <c:v>7.6356291770934996</c:v>
                </c:pt>
                <c:pt idx="7636" formatCode="General">
                  <c:v>7.6366291046142498</c:v>
                </c:pt>
                <c:pt idx="7637" formatCode="General">
                  <c:v>7.637629032135</c:v>
                </c:pt>
                <c:pt idx="7638" formatCode="General">
                  <c:v>7.6386289596557599</c:v>
                </c:pt>
                <c:pt idx="7639" formatCode="General">
                  <c:v>7.6396288871765101</c:v>
                </c:pt>
                <c:pt idx="7640" formatCode="General">
                  <c:v>7.6406288146972603</c:v>
                </c:pt>
                <c:pt idx="7641" formatCode="General">
                  <c:v>7.6416287422180096</c:v>
                </c:pt>
                <c:pt idx="7642" formatCode="General">
                  <c:v>7.6426286697387598</c:v>
                </c:pt>
                <c:pt idx="7643" formatCode="General">
                  <c:v>7.6436285972595197</c:v>
                </c:pt>
                <c:pt idx="7644" formatCode="General">
                  <c:v>7.6446285247802699</c:v>
                </c:pt>
                <c:pt idx="7645" formatCode="General">
                  <c:v>7.6456284523010201</c:v>
                </c:pt>
                <c:pt idx="7646" formatCode="General">
                  <c:v>7.6466283798217702</c:v>
                </c:pt>
                <c:pt idx="7647" formatCode="General">
                  <c:v>7.6476283073425204</c:v>
                </c:pt>
                <c:pt idx="7648" formatCode="General">
                  <c:v>7.6486282348632804</c:v>
                </c:pt>
                <c:pt idx="7649" formatCode="General">
                  <c:v>7.6496281623840297</c:v>
                </c:pt>
                <c:pt idx="7650" formatCode="General">
                  <c:v>7.6506280899047798</c:v>
                </c:pt>
                <c:pt idx="7651" formatCode="General">
                  <c:v>7.65162801742553</c:v>
                </c:pt>
                <c:pt idx="7652" formatCode="General">
                  <c:v>7.6526279449462802</c:v>
                </c:pt>
                <c:pt idx="7653" formatCode="General">
                  <c:v>7.6536278724670401</c:v>
                </c:pt>
                <c:pt idx="7654" formatCode="General">
                  <c:v>7.6546277999877903</c:v>
                </c:pt>
                <c:pt idx="7655" formatCode="General">
                  <c:v>7.6556277275085396</c:v>
                </c:pt>
                <c:pt idx="7656" formatCode="General">
                  <c:v>7.6566276550292898</c:v>
                </c:pt>
                <c:pt idx="7657" formatCode="General">
                  <c:v>7.6576275825500399</c:v>
                </c:pt>
                <c:pt idx="7658" formatCode="General">
                  <c:v>7.6586275100707999</c:v>
                </c:pt>
                <c:pt idx="7659" formatCode="General">
                  <c:v>7.6596274375915501</c:v>
                </c:pt>
                <c:pt idx="7660" formatCode="General">
                  <c:v>7.6606273651123002</c:v>
                </c:pt>
                <c:pt idx="7661" formatCode="General">
                  <c:v>7.6616272926330504</c:v>
                </c:pt>
                <c:pt idx="7662" formatCode="General">
                  <c:v>7.6626272201537997</c:v>
                </c:pt>
                <c:pt idx="7663" formatCode="General">
                  <c:v>7.6636271476745597</c:v>
                </c:pt>
                <c:pt idx="7664" formatCode="General">
                  <c:v>7.6646270751953098</c:v>
                </c:pt>
                <c:pt idx="7665" formatCode="General">
                  <c:v>7.66562700271606</c:v>
                </c:pt>
                <c:pt idx="7666" formatCode="General">
                  <c:v>7.6666269302368102</c:v>
                </c:pt>
                <c:pt idx="7667" formatCode="General">
                  <c:v>7.6676268577575604</c:v>
                </c:pt>
                <c:pt idx="7668" formatCode="General">
                  <c:v>7.6686267852783203</c:v>
                </c:pt>
                <c:pt idx="7669" formatCode="General">
                  <c:v>7.6696267127990696</c:v>
                </c:pt>
                <c:pt idx="7670" formatCode="General">
                  <c:v>7.6706266403198198</c:v>
                </c:pt>
                <c:pt idx="7671" formatCode="General">
                  <c:v>7.67162656784057</c:v>
                </c:pt>
                <c:pt idx="7672" formatCode="General">
                  <c:v>7.6726264953613201</c:v>
                </c:pt>
                <c:pt idx="7673" formatCode="General">
                  <c:v>7.6736264228820801</c:v>
                </c:pt>
                <c:pt idx="7674" formatCode="General">
                  <c:v>7.6746263504028303</c:v>
                </c:pt>
                <c:pt idx="7675" formatCode="General">
                  <c:v>7.6756262779235804</c:v>
                </c:pt>
                <c:pt idx="7676" formatCode="General">
                  <c:v>7.6766262054443297</c:v>
                </c:pt>
                <c:pt idx="7677" formatCode="General">
                  <c:v>7.6776261329650799</c:v>
                </c:pt>
                <c:pt idx="7678" formatCode="General">
                  <c:v>7.6786260604858301</c:v>
                </c:pt>
                <c:pt idx="7679" formatCode="General">
                  <c:v>7.67962598800659</c:v>
                </c:pt>
                <c:pt idx="7680" formatCode="General">
                  <c:v>7.6806259155273402</c:v>
                </c:pt>
                <c:pt idx="7681" formatCode="General">
                  <c:v>7.6816258430480904</c:v>
                </c:pt>
                <c:pt idx="7682" formatCode="General">
                  <c:v>7.6826257705688397</c:v>
                </c:pt>
                <c:pt idx="7683" formatCode="General">
                  <c:v>7.6836256980895898</c:v>
                </c:pt>
                <c:pt idx="7684" formatCode="General">
                  <c:v>7.6846256256103498</c:v>
                </c:pt>
                <c:pt idx="7685" formatCode="General">
                  <c:v>7.6856255531311</c:v>
                </c:pt>
                <c:pt idx="7686" formatCode="General">
                  <c:v>7.6866254806518501</c:v>
                </c:pt>
                <c:pt idx="7687" formatCode="General">
                  <c:v>7.6876254081726003</c:v>
                </c:pt>
                <c:pt idx="7688" formatCode="General">
                  <c:v>7.6886253356933496</c:v>
                </c:pt>
                <c:pt idx="7689" formatCode="General">
                  <c:v>7.6896252632141104</c:v>
                </c:pt>
                <c:pt idx="7690" formatCode="General">
                  <c:v>7.6906251907348597</c:v>
                </c:pt>
                <c:pt idx="7691" formatCode="General">
                  <c:v>7.6916251182556099</c:v>
                </c:pt>
                <c:pt idx="7692" formatCode="General">
                  <c:v>7.6926250457763601</c:v>
                </c:pt>
                <c:pt idx="7693" formatCode="General">
                  <c:v>7.6936249732971103</c:v>
                </c:pt>
                <c:pt idx="7694" formatCode="General">
                  <c:v>7.6946249008178702</c:v>
                </c:pt>
                <c:pt idx="7695" formatCode="General">
                  <c:v>7.6956248283386204</c:v>
                </c:pt>
                <c:pt idx="7696" formatCode="General">
                  <c:v>7.6966247558593697</c:v>
                </c:pt>
                <c:pt idx="7697" formatCode="General">
                  <c:v>7.6976246833801198</c:v>
                </c:pt>
                <c:pt idx="7698" formatCode="General">
                  <c:v>7.69862461090087</c:v>
                </c:pt>
                <c:pt idx="7699" formatCode="General">
                  <c:v>7.69962453842163</c:v>
                </c:pt>
                <c:pt idx="7700" formatCode="General">
                  <c:v>7.7006244659423801</c:v>
                </c:pt>
                <c:pt idx="7701" formatCode="General">
                  <c:v>7.7016243934631303</c:v>
                </c:pt>
                <c:pt idx="7702" formatCode="General">
                  <c:v>7.7026243209838796</c:v>
                </c:pt>
                <c:pt idx="7703" formatCode="General">
                  <c:v>7.7036242485046298</c:v>
                </c:pt>
                <c:pt idx="7704" formatCode="General">
                  <c:v>7.7046241760253897</c:v>
                </c:pt>
                <c:pt idx="7705" formatCode="General">
                  <c:v>7.7056241035461399</c:v>
                </c:pt>
                <c:pt idx="7706" formatCode="General">
                  <c:v>7.7066240310668901</c:v>
                </c:pt>
                <c:pt idx="7707" formatCode="General">
                  <c:v>7.7076239585876403</c:v>
                </c:pt>
                <c:pt idx="7708" formatCode="General">
                  <c:v>7.7086238861083896</c:v>
                </c:pt>
                <c:pt idx="7709" formatCode="General">
                  <c:v>7.7096238136291504</c:v>
                </c:pt>
                <c:pt idx="7710" formatCode="General">
                  <c:v>7.7106237411498997</c:v>
                </c:pt>
                <c:pt idx="7711" formatCode="General">
                  <c:v>7.7116236686706499</c:v>
                </c:pt>
                <c:pt idx="7712" formatCode="General">
                  <c:v>7.7126235961914</c:v>
                </c:pt>
                <c:pt idx="7713" formatCode="General">
                  <c:v>7.7136235237121502</c:v>
                </c:pt>
                <c:pt idx="7714" formatCode="General">
                  <c:v>7.7146234512329102</c:v>
                </c:pt>
                <c:pt idx="7715" formatCode="General">
                  <c:v>7.7156233787536603</c:v>
                </c:pt>
                <c:pt idx="7716" formatCode="General">
                  <c:v>7.7166233062744096</c:v>
                </c:pt>
                <c:pt idx="7717" formatCode="General">
                  <c:v>7.7176232337951598</c:v>
                </c:pt>
                <c:pt idx="7718" formatCode="General">
                  <c:v>7.71862316131591</c:v>
                </c:pt>
                <c:pt idx="7719" formatCode="General">
                  <c:v>7.7196230888366602</c:v>
                </c:pt>
                <c:pt idx="7720" formatCode="General">
                  <c:v>7.7206230163574201</c:v>
                </c:pt>
                <c:pt idx="7721" formatCode="General">
                  <c:v>7.7216229438781703</c:v>
                </c:pt>
                <c:pt idx="7722" formatCode="General">
                  <c:v>7.7226228713989196</c:v>
                </c:pt>
                <c:pt idx="7723" formatCode="General">
                  <c:v>7.7236227989196697</c:v>
                </c:pt>
                <c:pt idx="7724" formatCode="General">
                  <c:v>7.7246227264404199</c:v>
                </c:pt>
                <c:pt idx="7725" formatCode="General">
                  <c:v>7.7256226539611799</c:v>
                </c:pt>
                <c:pt idx="7726" formatCode="General">
                  <c:v>7.72662258148193</c:v>
                </c:pt>
                <c:pt idx="7727" formatCode="General">
                  <c:v>7.7276225090026802</c:v>
                </c:pt>
                <c:pt idx="7728" formatCode="General">
                  <c:v>7.7286224365234304</c:v>
                </c:pt>
                <c:pt idx="7729" formatCode="General">
                  <c:v>7.7296223640441797</c:v>
                </c:pt>
                <c:pt idx="7730" formatCode="General">
                  <c:v>7.7306222915649396</c:v>
                </c:pt>
                <c:pt idx="7731" formatCode="General">
                  <c:v>7.7316222190856898</c:v>
                </c:pt>
                <c:pt idx="7732" formatCode="General">
                  <c:v>7.73262214660644</c:v>
                </c:pt>
                <c:pt idx="7733" formatCode="General">
                  <c:v>7.7336220741271902</c:v>
                </c:pt>
                <c:pt idx="7734" formatCode="General">
                  <c:v>7.7346220016479403</c:v>
                </c:pt>
                <c:pt idx="7735" formatCode="General">
                  <c:v>7.7356219291687003</c:v>
                </c:pt>
                <c:pt idx="7736" formatCode="General">
                  <c:v>7.7366218566894496</c:v>
                </c:pt>
                <c:pt idx="7737" formatCode="General">
                  <c:v>7.7376217842101997</c:v>
                </c:pt>
                <c:pt idx="7738" formatCode="General">
                  <c:v>7.7386217117309499</c:v>
                </c:pt>
                <c:pt idx="7739" formatCode="General">
                  <c:v>7.7396216392517001</c:v>
                </c:pt>
                <c:pt idx="7740" formatCode="General">
                  <c:v>7.74062156677246</c:v>
                </c:pt>
                <c:pt idx="7741" formatCode="General">
                  <c:v>7.7416214942932102</c:v>
                </c:pt>
                <c:pt idx="7742" formatCode="General">
                  <c:v>7.7426214218139604</c:v>
                </c:pt>
                <c:pt idx="7743" formatCode="General">
                  <c:v>7.7436213493347097</c:v>
                </c:pt>
                <c:pt idx="7744" formatCode="General">
                  <c:v>7.7446212768554599</c:v>
                </c:pt>
                <c:pt idx="7745" formatCode="General">
                  <c:v>7.7456212043762198</c:v>
                </c:pt>
                <c:pt idx="7746" formatCode="General">
                  <c:v>7.74662113189697</c:v>
                </c:pt>
                <c:pt idx="7747" formatCode="General">
                  <c:v>7.7476210594177202</c:v>
                </c:pt>
                <c:pt idx="7748" formatCode="General">
                  <c:v>7.7486209869384703</c:v>
                </c:pt>
                <c:pt idx="7749" formatCode="General">
                  <c:v>7.7496209144592196</c:v>
                </c:pt>
                <c:pt idx="7750" formatCode="General">
                  <c:v>7.7506208419799796</c:v>
                </c:pt>
                <c:pt idx="7751" formatCode="General">
                  <c:v>7.7516207695007298</c:v>
                </c:pt>
                <c:pt idx="7752" formatCode="General">
                  <c:v>7.7526206970214799</c:v>
                </c:pt>
                <c:pt idx="7753" formatCode="General">
                  <c:v>7.7536206245422301</c:v>
                </c:pt>
                <c:pt idx="7754" formatCode="General">
                  <c:v>7.7546205520629803</c:v>
                </c:pt>
                <c:pt idx="7755" formatCode="General">
                  <c:v>7.7556204795837402</c:v>
                </c:pt>
                <c:pt idx="7756" formatCode="General">
                  <c:v>7.7566204071044904</c:v>
                </c:pt>
                <c:pt idx="7757" formatCode="General">
                  <c:v>7.7576203346252397</c:v>
                </c:pt>
                <c:pt idx="7758" formatCode="General">
                  <c:v>7.7586202621459899</c:v>
                </c:pt>
                <c:pt idx="7759" formatCode="General">
                  <c:v>7.7596201896667401</c:v>
                </c:pt>
                <c:pt idx="7760" formatCode="General">
                  <c:v>7.7606201171875</c:v>
                </c:pt>
                <c:pt idx="7761" formatCode="General">
                  <c:v>7.7616200447082502</c:v>
                </c:pt>
                <c:pt idx="7762" formatCode="General">
                  <c:v>7.7626199722290004</c:v>
                </c:pt>
                <c:pt idx="7763" formatCode="General">
                  <c:v>7.7636198997497496</c:v>
                </c:pt>
                <c:pt idx="7764" formatCode="General">
                  <c:v>7.7646198272704998</c:v>
                </c:pt>
                <c:pt idx="7765" formatCode="General">
                  <c:v>7.76561975479125</c:v>
                </c:pt>
                <c:pt idx="7766" formatCode="General">
                  <c:v>7.7666196823120099</c:v>
                </c:pt>
                <c:pt idx="7767" formatCode="General">
                  <c:v>7.7676196098327601</c:v>
                </c:pt>
                <c:pt idx="7768" formatCode="General">
                  <c:v>7.7686195373535103</c:v>
                </c:pt>
                <c:pt idx="7769" formatCode="General">
                  <c:v>7.7696194648742596</c:v>
                </c:pt>
                <c:pt idx="7770" formatCode="General">
                  <c:v>7.7706193923950098</c:v>
                </c:pt>
                <c:pt idx="7771" formatCode="General">
                  <c:v>7.7716193199157697</c:v>
                </c:pt>
                <c:pt idx="7772" formatCode="General">
                  <c:v>7.7726192474365199</c:v>
                </c:pt>
                <c:pt idx="7773" formatCode="General">
                  <c:v>7.7736191749572701</c:v>
                </c:pt>
                <c:pt idx="7774" formatCode="General">
                  <c:v>7.7746191024780202</c:v>
                </c:pt>
                <c:pt idx="7775" formatCode="General">
                  <c:v>7.7756190299987704</c:v>
                </c:pt>
                <c:pt idx="7776" formatCode="General">
                  <c:v>7.7766189575195304</c:v>
                </c:pt>
                <c:pt idx="7777" formatCode="General">
                  <c:v>7.7776188850402797</c:v>
                </c:pt>
                <c:pt idx="7778" formatCode="General">
                  <c:v>7.7786188125610298</c:v>
                </c:pt>
                <c:pt idx="7779" formatCode="General">
                  <c:v>7.77961874008178</c:v>
                </c:pt>
                <c:pt idx="7780" formatCode="General">
                  <c:v>7.7806186676025302</c:v>
                </c:pt>
                <c:pt idx="7781" formatCode="General">
                  <c:v>7.7816185951232901</c:v>
                </c:pt>
                <c:pt idx="7782" formatCode="General">
                  <c:v>7.7826185226440403</c:v>
                </c:pt>
                <c:pt idx="7783" formatCode="General">
                  <c:v>7.7836184501647896</c:v>
                </c:pt>
                <c:pt idx="7784" formatCode="General">
                  <c:v>7.7846183776855398</c:v>
                </c:pt>
                <c:pt idx="7785" formatCode="General">
                  <c:v>7.7856183052062899</c:v>
                </c:pt>
                <c:pt idx="7786" formatCode="General">
                  <c:v>7.7866182327270499</c:v>
                </c:pt>
                <c:pt idx="7787" formatCode="General">
                  <c:v>7.7876181602478001</c:v>
                </c:pt>
                <c:pt idx="7788" formatCode="General">
                  <c:v>7.7886180877685502</c:v>
                </c:pt>
                <c:pt idx="7789" formatCode="General">
                  <c:v>7.7896180152893004</c:v>
                </c:pt>
                <c:pt idx="7790" formatCode="General">
                  <c:v>7.7906179428100497</c:v>
                </c:pt>
                <c:pt idx="7791" formatCode="General">
                  <c:v>7.7916178703308097</c:v>
                </c:pt>
                <c:pt idx="7792" formatCode="General">
                  <c:v>7.7926177978515598</c:v>
                </c:pt>
                <c:pt idx="7793" formatCode="General">
                  <c:v>7.79361772537231</c:v>
                </c:pt>
                <c:pt idx="7794" formatCode="General">
                  <c:v>7.7946176528930602</c:v>
                </c:pt>
                <c:pt idx="7795" formatCode="General">
                  <c:v>7.7956175804138104</c:v>
                </c:pt>
                <c:pt idx="7796" formatCode="General">
                  <c:v>7.7966175079345703</c:v>
                </c:pt>
                <c:pt idx="7797" formatCode="General">
                  <c:v>7.7976174354553196</c:v>
                </c:pt>
                <c:pt idx="7798" formatCode="General">
                  <c:v>7.7986173629760698</c:v>
                </c:pt>
                <c:pt idx="7799" formatCode="General">
                  <c:v>7.79961729049682</c:v>
                </c:pt>
                <c:pt idx="7800" formatCode="General">
                  <c:v>7.8006172180175701</c:v>
                </c:pt>
                <c:pt idx="7801" formatCode="General">
                  <c:v>7.8016171455383301</c:v>
                </c:pt>
                <c:pt idx="7802" formatCode="General">
                  <c:v>7.8026170730590803</c:v>
                </c:pt>
                <c:pt idx="7803" formatCode="General">
                  <c:v>7.8036170005798304</c:v>
                </c:pt>
                <c:pt idx="7804" formatCode="General">
                  <c:v>7.8046169281005797</c:v>
                </c:pt>
                <c:pt idx="7805" formatCode="General">
                  <c:v>7.8056168556213299</c:v>
                </c:pt>
                <c:pt idx="7806" formatCode="General">
                  <c:v>7.8066167831420801</c:v>
                </c:pt>
                <c:pt idx="7807" formatCode="General">
                  <c:v>7.80761671066284</c:v>
                </c:pt>
                <c:pt idx="7808" formatCode="General">
                  <c:v>7.8086166381835902</c:v>
                </c:pt>
                <c:pt idx="7809" formatCode="General">
                  <c:v>7.8096165657043404</c:v>
                </c:pt>
                <c:pt idx="7810" formatCode="General">
                  <c:v>7.8106164932250897</c:v>
                </c:pt>
                <c:pt idx="7811" formatCode="General">
                  <c:v>7.8116164207458398</c:v>
                </c:pt>
                <c:pt idx="7812" formatCode="General">
                  <c:v>7.8126163482665998</c:v>
                </c:pt>
                <c:pt idx="7813" formatCode="General">
                  <c:v>7.81361627578735</c:v>
                </c:pt>
                <c:pt idx="7814" formatCode="General">
                  <c:v>7.8146162033081001</c:v>
                </c:pt>
                <c:pt idx="7815" formatCode="General">
                  <c:v>7.8156161308288503</c:v>
                </c:pt>
                <c:pt idx="7816" formatCode="General">
                  <c:v>7.8166160583495996</c:v>
                </c:pt>
                <c:pt idx="7817" formatCode="General">
                  <c:v>7.8176159858703604</c:v>
                </c:pt>
                <c:pt idx="7818" formatCode="General">
                  <c:v>7.8186159133911097</c:v>
                </c:pt>
                <c:pt idx="7819" formatCode="General">
                  <c:v>7.8196158409118599</c:v>
                </c:pt>
                <c:pt idx="7820" formatCode="General">
                  <c:v>7.8206157684326101</c:v>
                </c:pt>
                <c:pt idx="7821" formatCode="General">
                  <c:v>7.8216156959533603</c:v>
                </c:pt>
                <c:pt idx="7822" formatCode="General">
                  <c:v>7.8226156234741202</c:v>
                </c:pt>
                <c:pt idx="7823" formatCode="General">
                  <c:v>7.8236155509948704</c:v>
                </c:pt>
                <c:pt idx="7824" formatCode="General">
                  <c:v>7.8246154785156197</c:v>
                </c:pt>
                <c:pt idx="7825" formatCode="General">
                  <c:v>7.8256154060363698</c:v>
                </c:pt>
                <c:pt idx="7826" formatCode="General">
                  <c:v>7.82661533355712</c:v>
                </c:pt>
                <c:pt idx="7827" formatCode="General">
                  <c:v>7.82761526107788</c:v>
                </c:pt>
                <c:pt idx="7828" formatCode="General">
                  <c:v>7.8286151885986301</c:v>
                </c:pt>
                <c:pt idx="7829" formatCode="General">
                  <c:v>7.8296151161193803</c:v>
                </c:pt>
                <c:pt idx="7830" formatCode="General">
                  <c:v>7.8306150436401296</c:v>
                </c:pt>
                <c:pt idx="7831" formatCode="General">
                  <c:v>7.8316149711608798</c:v>
                </c:pt>
                <c:pt idx="7832" formatCode="General">
                  <c:v>7.8326148986816397</c:v>
                </c:pt>
                <c:pt idx="7833" formatCode="General">
                  <c:v>7.8336148262023899</c:v>
                </c:pt>
                <c:pt idx="7834" formatCode="General">
                  <c:v>7.8346147537231401</c:v>
                </c:pt>
                <c:pt idx="7835" formatCode="General">
                  <c:v>7.8356146812438903</c:v>
                </c:pt>
                <c:pt idx="7836" formatCode="General">
                  <c:v>7.8366146087646396</c:v>
                </c:pt>
                <c:pt idx="7837" formatCode="General">
                  <c:v>7.8376145362854004</c:v>
                </c:pt>
                <c:pt idx="7838" formatCode="General">
                  <c:v>7.8386144638061497</c:v>
                </c:pt>
                <c:pt idx="7839" formatCode="General">
                  <c:v>7.8396143913268999</c:v>
                </c:pt>
                <c:pt idx="7840" formatCode="General">
                  <c:v>7.84061431884765</c:v>
                </c:pt>
                <c:pt idx="7841" formatCode="General">
                  <c:v>7.8416142463684002</c:v>
                </c:pt>
                <c:pt idx="7842" formatCode="General">
                  <c:v>7.8426141738891602</c:v>
                </c:pt>
                <c:pt idx="7843" formatCode="General">
                  <c:v>7.8436141014099103</c:v>
                </c:pt>
                <c:pt idx="7844" formatCode="General">
                  <c:v>7.8446140289306596</c:v>
                </c:pt>
                <c:pt idx="7845" formatCode="General">
                  <c:v>7.8456139564514098</c:v>
                </c:pt>
                <c:pt idx="7846" formatCode="General">
                  <c:v>7.84661388397216</c:v>
                </c:pt>
                <c:pt idx="7847" formatCode="General">
                  <c:v>7.8476138114929102</c:v>
                </c:pt>
                <c:pt idx="7848" formatCode="General">
                  <c:v>7.8486137390136701</c:v>
                </c:pt>
                <c:pt idx="7849" formatCode="General">
                  <c:v>7.8496136665344203</c:v>
                </c:pt>
                <c:pt idx="7850" formatCode="General">
                  <c:v>7.8506135940551696</c:v>
                </c:pt>
                <c:pt idx="7851" formatCode="General">
                  <c:v>7.8516135215759197</c:v>
                </c:pt>
                <c:pt idx="7852" formatCode="General">
                  <c:v>7.8526134490966699</c:v>
                </c:pt>
                <c:pt idx="7853" formatCode="General">
                  <c:v>7.8536133766174299</c:v>
                </c:pt>
                <c:pt idx="7854" formatCode="General">
                  <c:v>7.85461330413818</c:v>
                </c:pt>
                <c:pt idx="7855" formatCode="General">
                  <c:v>7.8556132316589302</c:v>
                </c:pt>
                <c:pt idx="7856" formatCode="General">
                  <c:v>7.8566131591796804</c:v>
                </c:pt>
                <c:pt idx="7857" formatCode="General">
                  <c:v>7.8576130867004297</c:v>
                </c:pt>
                <c:pt idx="7858" formatCode="General">
                  <c:v>7.8586130142211896</c:v>
                </c:pt>
                <c:pt idx="7859" formatCode="General">
                  <c:v>7.8596129417419398</c:v>
                </c:pt>
                <c:pt idx="7860" formatCode="General">
                  <c:v>7.86061286926269</c:v>
                </c:pt>
                <c:pt idx="7861" formatCode="General">
                  <c:v>7.8616127967834402</c:v>
                </c:pt>
                <c:pt idx="7862" formatCode="General">
                  <c:v>7.8626127243041903</c:v>
                </c:pt>
                <c:pt idx="7863" formatCode="General">
                  <c:v>7.8636126518249503</c:v>
                </c:pt>
                <c:pt idx="7864" formatCode="General">
                  <c:v>7.8646125793456996</c:v>
                </c:pt>
                <c:pt idx="7865" formatCode="General">
                  <c:v>7.8656125068664497</c:v>
                </c:pt>
                <c:pt idx="7866" formatCode="General">
                  <c:v>7.8666124343871999</c:v>
                </c:pt>
                <c:pt idx="7867" formatCode="General">
                  <c:v>7.8676123619079501</c:v>
                </c:pt>
                <c:pt idx="7868" formatCode="General">
                  <c:v>7.86861228942871</c:v>
                </c:pt>
                <c:pt idx="7869" formatCode="General">
                  <c:v>7.8696122169494602</c:v>
                </c:pt>
                <c:pt idx="7870" formatCode="General">
                  <c:v>7.8706121444702104</c:v>
                </c:pt>
                <c:pt idx="7871" formatCode="General">
                  <c:v>7.8716120719909597</c:v>
                </c:pt>
                <c:pt idx="7872" formatCode="General">
                  <c:v>7.8726119995117099</c:v>
                </c:pt>
                <c:pt idx="7873" formatCode="General">
                  <c:v>7.8736119270324698</c:v>
                </c:pt>
                <c:pt idx="7874" formatCode="General">
                  <c:v>7.87461185455322</c:v>
                </c:pt>
                <c:pt idx="7875" formatCode="General">
                  <c:v>7.8756117820739702</c:v>
                </c:pt>
                <c:pt idx="7876" formatCode="General">
                  <c:v>7.8766117095947203</c:v>
                </c:pt>
                <c:pt idx="7877" formatCode="General">
                  <c:v>7.8776116371154696</c:v>
                </c:pt>
                <c:pt idx="7878" formatCode="General">
                  <c:v>7.8786115646362296</c:v>
                </c:pt>
                <c:pt idx="7879" formatCode="General">
                  <c:v>7.8796114921569798</c:v>
                </c:pt>
                <c:pt idx="7880" formatCode="General">
                  <c:v>7.8806114196777299</c:v>
                </c:pt>
                <c:pt idx="7881" formatCode="General">
                  <c:v>7.8816113471984801</c:v>
                </c:pt>
                <c:pt idx="7882" formatCode="General">
                  <c:v>7.8826112747192303</c:v>
                </c:pt>
                <c:pt idx="7883" formatCode="General">
                  <c:v>7.8836112022399902</c:v>
                </c:pt>
                <c:pt idx="7884" formatCode="General">
                  <c:v>7.8846111297607404</c:v>
                </c:pt>
                <c:pt idx="7885" formatCode="General">
                  <c:v>7.8856110572814897</c:v>
                </c:pt>
                <c:pt idx="7886" formatCode="General">
                  <c:v>7.8866109848022399</c:v>
                </c:pt>
                <c:pt idx="7887" formatCode="General">
                  <c:v>7.8876109123229901</c:v>
                </c:pt>
                <c:pt idx="7888" formatCode="General">
                  <c:v>7.88861083984375</c:v>
                </c:pt>
                <c:pt idx="7889" formatCode="General">
                  <c:v>7.8896107673645002</c:v>
                </c:pt>
                <c:pt idx="7890" formatCode="General">
                  <c:v>7.8906106948852504</c:v>
                </c:pt>
                <c:pt idx="7891" formatCode="General">
                  <c:v>7.8916106224059996</c:v>
                </c:pt>
                <c:pt idx="7892" formatCode="General">
                  <c:v>7.8926105499267498</c:v>
                </c:pt>
                <c:pt idx="7893" formatCode="General">
                  <c:v>7.8936104774475</c:v>
                </c:pt>
                <c:pt idx="7894" formatCode="General">
                  <c:v>7.8946104049682599</c:v>
                </c:pt>
                <c:pt idx="7895" formatCode="General">
                  <c:v>7.8956103324890101</c:v>
                </c:pt>
                <c:pt idx="7896" formatCode="General">
                  <c:v>7.8966102600097603</c:v>
                </c:pt>
                <c:pt idx="7897" formatCode="General">
                  <c:v>7.8976101875305096</c:v>
                </c:pt>
                <c:pt idx="7898" formatCode="General">
                  <c:v>7.8986101150512598</c:v>
                </c:pt>
                <c:pt idx="7899" formatCode="General">
                  <c:v>7.8996100425720197</c:v>
                </c:pt>
                <c:pt idx="7900" formatCode="General">
                  <c:v>7.9006099700927699</c:v>
                </c:pt>
                <c:pt idx="7901" formatCode="General">
                  <c:v>7.9016098976135201</c:v>
                </c:pt>
                <c:pt idx="7902" formatCode="General">
                  <c:v>7.9026098251342702</c:v>
                </c:pt>
                <c:pt idx="7903" formatCode="General">
                  <c:v>7.9036097526550204</c:v>
                </c:pt>
                <c:pt idx="7904" formatCode="General">
                  <c:v>7.9046096801757804</c:v>
                </c:pt>
                <c:pt idx="7905" formatCode="General">
                  <c:v>7.9056096076965297</c:v>
                </c:pt>
                <c:pt idx="7906" formatCode="General">
                  <c:v>7.9066095352172798</c:v>
                </c:pt>
                <c:pt idx="7907" formatCode="General">
                  <c:v>7.90760946273803</c:v>
                </c:pt>
                <c:pt idx="7908" formatCode="General">
                  <c:v>7.9086093902587802</c:v>
                </c:pt>
                <c:pt idx="7909" formatCode="General">
                  <c:v>7.9096093177795401</c:v>
                </c:pt>
                <c:pt idx="7910" formatCode="General">
                  <c:v>7.9106092453002903</c:v>
                </c:pt>
                <c:pt idx="7911" formatCode="General">
                  <c:v>7.9116091728210396</c:v>
                </c:pt>
                <c:pt idx="7912" formatCode="General">
                  <c:v>7.9126091003417898</c:v>
                </c:pt>
                <c:pt idx="7913" formatCode="General">
                  <c:v>7.9136090278625399</c:v>
                </c:pt>
                <c:pt idx="7914" formatCode="General">
                  <c:v>7.9146089553832999</c:v>
                </c:pt>
                <c:pt idx="7915" formatCode="General">
                  <c:v>7.9156088829040501</c:v>
                </c:pt>
                <c:pt idx="7916" formatCode="General">
                  <c:v>7.9166088104248002</c:v>
                </c:pt>
                <c:pt idx="7917" formatCode="General">
                  <c:v>7.9176087379455504</c:v>
                </c:pt>
                <c:pt idx="7918" formatCode="General">
                  <c:v>7.9186086654662997</c:v>
                </c:pt>
                <c:pt idx="7919" formatCode="General">
                  <c:v>7.9196085929870597</c:v>
                </c:pt>
                <c:pt idx="7920" formatCode="General">
                  <c:v>7.9206085205078098</c:v>
                </c:pt>
                <c:pt idx="7921" formatCode="General">
                  <c:v>7.92160844802856</c:v>
                </c:pt>
                <c:pt idx="7922" formatCode="General">
                  <c:v>7.9226083755493102</c:v>
                </c:pt>
                <c:pt idx="7923" formatCode="General">
                  <c:v>7.9236083030700604</c:v>
                </c:pt>
                <c:pt idx="7924" formatCode="General">
                  <c:v>7.9246082305908203</c:v>
                </c:pt>
                <c:pt idx="7925" formatCode="General">
                  <c:v>7.9256081581115696</c:v>
                </c:pt>
                <c:pt idx="7926" formatCode="General">
                  <c:v>7.9266080856323198</c:v>
                </c:pt>
                <c:pt idx="7927" formatCode="General">
                  <c:v>7.92760801315307</c:v>
                </c:pt>
                <c:pt idx="7928" formatCode="General">
                  <c:v>7.9286079406738201</c:v>
                </c:pt>
                <c:pt idx="7929" formatCode="General">
                  <c:v>7.9296078681945801</c:v>
                </c:pt>
                <c:pt idx="7930" formatCode="General">
                  <c:v>7.9306077957153303</c:v>
                </c:pt>
                <c:pt idx="7931" formatCode="General">
                  <c:v>7.9316077232360804</c:v>
                </c:pt>
                <c:pt idx="7932" formatCode="General">
                  <c:v>7.9326076507568297</c:v>
                </c:pt>
                <c:pt idx="7933" formatCode="General">
                  <c:v>7.9336075782775799</c:v>
                </c:pt>
                <c:pt idx="7934" formatCode="General">
                  <c:v>7.9346075057983301</c:v>
                </c:pt>
                <c:pt idx="7935" formatCode="General">
                  <c:v>7.93560743331909</c:v>
                </c:pt>
                <c:pt idx="7936" formatCode="General">
                  <c:v>7.9366073608398402</c:v>
                </c:pt>
                <c:pt idx="7937" formatCode="General">
                  <c:v>7.9376072883605904</c:v>
                </c:pt>
                <c:pt idx="7938" formatCode="General">
                  <c:v>7.9386072158813397</c:v>
                </c:pt>
                <c:pt idx="7939" formatCode="General">
                  <c:v>7.9396071434020898</c:v>
                </c:pt>
                <c:pt idx="7940" formatCode="General">
                  <c:v>7.9406070709228498</c:v>
                </c:pt>
                <c:pt idx="7941" formatCode="General">
                  <c:v>7.9416069984436</c:v>
                </c:pt>
                <c:pt idx="7942" formatCode="General">
                  <c:v>7.9426069259643501</c:v>
                </c:pt>
                <c:pt idx="7943" formatCode="General">
                  <c:v>7.9436068534851003</c:v>
                </c:pt>
                <c:pt idx="7944" formatCode="General">
                  <c:v>7.9446067810058496</c:v>
                </c:pt>
                <c:pt idx="7945" formatCode="General">
                  <c:v>7.9456067085266104</c:v>
                </c:pt>
                <c:pt idx="7946" formatCode="General">
                  <c:v>7.9466066360473597</c:v>
                </c:pt>
                <c:pt idx="7947" formatCode="General">
                  <c:v>7.9476065635681099</c:v>
                </c:pt>
                <c:pt idx="7948" formatCode="General">
                  <c:v>7.9486064910888601</c:v>
                </c:pt>
                <c:pt idx="7949" formatCode="General">
                  <c:v>7.9496064186096103</c:v>
                </c:pt>
                <c:pt idx="7950" formatCode="General">
                  <c:v>7.9506063461303702</c:v>
                </c:pt>
                <c:pt idx="7951" formatCode="General">
                  <c:v>7.9516062736511204</c:v>
                </c:pt>
                <c:pt idx="7952" formatCode="General">
                  <c:v>7.9526062011718697</c:v>
                </c:pt>
                <c:pt idx="7953" formatCode="General">
                  <c:v>7.9536061286926198</c:v>
                </c:pt>
                <c:pt idx="7954" formatCode="General">
                  <c:v>7.95460605621337</c:v>
                </c:pt>
                <c:pt idx="7955" formatCode="General">
                  <c:v>7.95560598373413</c:v>
                </c:pt>
                <c:pt idx="7956" formatCode="General">
                  <c:v>7.9566059112548801</c:v>
                </c:pt>
                <c:pt idx="7957" formatCode="General">
                  <c:v>7.9576058387756303</c:v>
                </c:pt>
                <c:pt idx="7958" formatCode="General">
                  <c:v>7.9586057662963796</c:v>
                </c:pt>
                <c:pt idx="7959" formatCode="General">
                  <c:v>7.9596056938171298</c:v>
                </c:pt>
                <c:pt idx="7960" formatCode="General">
                  <c:v>7.9606056213378897</c:v>
                </c:pt>
                <c:pt idx="7961" formatCode="General">
                  <c:v>7.9616055488586399</c:v>
                </c:pt>
                <c:pt idx="7962" formatCode="General">
                  <c:v>7.9626054763793901</c:v>
                </c:pt>
                <c:pt idx="7963" formatCode="General">
                  <c:v>7.9636054039001403</c:v>
                </c:pt>
                <c:pt idx="7964" formatCode="General">
                  <c:v>7.9646053314208896</c:v>
                </c:pt>
                <c:pt idx="7965" formatCode="General">
                  <c:v>7.9656052589416504</c:v>
                </c:pt>
                <c:pt idx="7966" formatCode="General">
                  <c:v>7.9666051864623997</c:v>
                </c:pt>
                <c:pt idx="7967" formatCode="General">
                  <c:v>7.9676051139831499</c:v>
                </c:pt>
                <c:pt idx="7968" formatCode="General">
                  <c:v>7.9686050415039</c:v>
                </c:pt>
                <c:pt idx="7969" formatCode="General">
                  <c:v>7.9696049690246502</c:v>
                </c:pt>
                <c:pt idx="7970" formatCode="General">
                  <c:v>7.9706048965454102</c:v>
                </c:pt>
                <c:pt idx="7971" formatCode="General">
                  <c:v>7.9716048240661603</c:v>
                </c:pt>
                <c:pt idx="7972" formatCode="General">
                  <c:v>7.9726047515869096</c:v>
                </c:pt>
                <c:pt idx="7973" formatCode="General">
                  <c:v>7.9736046791076598</c:v>
                </c:pt>
                <c:pt idx="7974" formatCode="General">
                  <c:v>7.97460460662841</c:v>
                </c:pt>
                <c:pt idx="7975" formatCode="General">
                  <c:v>7.9756045341491602</c:v>
                </c:pt>
                <c:pt idx="7976" formatCode="General">
                  <c:v>7.9766044616699201</c:v>
                </c:pt>
                <c:pt idx="7977" formatCode="General">
                  <c:v>7.9776043891906703</c:v>
                </c:pt>
                <c:pt idx="7978" formatCode="General">
                  <c:v>7.9786043167114196</c:v>
                </c:pt>
                <c:pt idx="7979" formatCode="General">
                  <c:v>7.9796042442321697</c:v>
                </c:pt>
                <c:pt idx="7980" formatCode="General">
                  <c:v>7.9806041717529199</c:v>
                </c:pt>
                <c:pt idx="7981" formatCode="General">
                  <c:v>7.9816040992736799</c:v>
                </c:pt>
                <c:pt idx="7982" formatCode="General">
                  <c:v>7.98260402679443</c:v>
                </c:pt>
                <c:pt idx="7983" formatCode="General">
                  <c:v>7.9836039543151802</c:v>
                </c:pt>
                <c:pt idx="7984" formatCode="General">
                  <c:v>7.9846038818359304</c:v>
                </c:pt>
                <c:pt idx="7985" formatCode="General">
                  <c:v>7.9856038093566797</c:v>
                </c:pt>
                <c:pt idx="7986" formatCode="General">
                  <c:v>7.9866037368774396</c:v>
                </c:pt>
                <c:pt idx="7987" formatCode="General">
                  <c:v>7.9876036643981898</c:v>
                </c:pt>
                <c:pt idx="7988" formatCode="General">
                  <c:v>7.98860359191894</c:v>
                </c:pt>
                <c:pt idx="7989" formatCode="General">
                  <c:v>7.9896035194396902</c:v>
                </c:pt>
                <c:pt idx="7990" formatCode="General">
                  <c:v>7.9906034469604403</c:v>
                </c:pt>
                <c:pt idx="7991" formatCode="General">
                  <c:v>7.9916033744812003</c:v>
                </c:pt>
                <c:pt idx="7992" formatCode="General">
                  <c:v>7.9926033020019496</c:v>
                </c:pt>
                <c:pt idx="7993" formatCode="General">
                  <c:v>7.9936032295226997</c:v>
                </c:pt>
                <c:pt idx="7994" formatCode="General">
                  <c:v>7.9946031570434499</c:v>
                </c:pt>
                <c:pt idx="7995" formatCode="General">
                  <c:v>7.9956030845642001</c:v>
                </c:pt>
                <c:pt idx="7996" formatCode="General">
                  <c:v>7.99660301208496</c:v>
                </c:pt>
                <c:pt idx="7997" formatCode="General">
                  <c:v>7.9976029396057102</c:v>
                </c:pt>
                <c:pt idx="7998" formatCode="General">
                  <c:v>7.9986028671264604</c:v>
                </c:pt>
                <c:pt idx="7999" formatCode="General">
                  <c:v>7.9996027946472097</c:v>
                </c:pt>
                <c:pt idx="8000" formatCode="General">
                  <c:v>8.0006027221679599</c:v>
                </c:pt>
                <c:pt idx="8001" formatCode="General">
                  <c:v>8.00160312652587</c:v>
                </c:pt>
                <c:pt idx="8002" formatCode="General">
                  <c:v>8.0026035308837802</c:v>
                </c:pt>
                <c:pt idx="8003" formatCode="General">
                  <c:v>8.0036039352416903</c:v>
                </c:pt>
                <c:pt idx="8004" formatCode="General">
                  <c:v>8.0046043395996005</c:v>
                </c:pt>
                <c:pt idx="8005" formatCode="General">
                  <c:v>8.0056047439575106</c:v>
                </c:pt>
                <c:pt idx="8006" formatCode="General">
                  <c:v>8.0066051483154208</c:v>
                </c:pt>
                <c:pt idx="8007" formatCode="General">
                  <c:v>8.0076055526733292</c:v>
                </c:pt>
                <c:pt idx="8008" formatCode="General">
                  <c:v>8.00860595703125</c:v>
                </c:pt>
                <c:pt idx="8009" formatCode="General">
                  <c:v>8.0096063613891602</c:v>
                </c:pt>
                <c:pt idx="8010" formatCode="General">
                  <c:v>8.0106067657470703</c:v>
                </c:pt>
                <c:pt idx="8011" formatCode="General">
                  <c:v>8.0116071701049805</c:v>
                </c:pt>
                <c:pt idx="8012" formatCode="General">
                  <c:v>8.0126075744628906</c:v>
                </c:pt>
                <c:pt idx="8013" formatCode="General">
                  <c:v>8.0136079788208008</c:v>
                </c:pt>
                <c:pt idx="8014" formatCode="General">
                  <c:v>8.0146083831787092</c:v>
                </c:pt>
                <c:pt idx="8015" formatCode="General">
                  <c:v>8.0156087875366193</c:v>
                </c:pt>
                <c:pt idx="8016" formatCode="General">
                  <c:v>8.0166091918945295</c:v>
                </c:pt>
                <c:pt idx="8017" formatCode="General">
                  <c:v>8.0176095962524396</c:v>
                </c:pt>
                <c:pt idx="8018" formatCode="General">
                  <c:v>8.0186100006103498</c:v>
                </c:pt>
                <c:pt idx="8019" formatCode="General">
                  <c:v>8.0196104049682599</c:v>
                </c:pt>
                <c:pt idx="8020" formatCode="General">
                  <c:v>8.0206108093261701</c:v>
                </c:pt>
                <c:pt idx="8021" formatCode="General">
                  <c:v>8.0216112136840803</c:v>
                </c:pt>
                <c:pt idx="8022" formatCode="General">
                  <c:v>8.0226116180419904</c:v>
                </c:pt>
                <c:pt idx="8023" formatCode="General">
                  <c:v>8.0236120223999006</c:v>
                </c:pt>
                <c:pt idx="8024" formatCode="General">
                  <c:v>8.0246124267578107</c:v>
                </c:pt>
                <c:pt idx="8025" formatCode="General">
                  <c:v>8.0256128311157209</c:v>
                </c:pt>
                <c:pt idx="8026" formatCode="General">
                  <c:v>8.0266132354736293</c:v>
                </c:pt>
                <c:pt idx="8027" formatCode="General">
                  <c:v>8.0276136398315394</c:v>
                </c:pt>
                <c:pt idx="8028" formatCode="General">
                  <c:v>8.0286140441894496</c:v>
                </c:pt>
                <c:pt idx="8029" formatCode="General">
                  <c:v>8.0296144485473597</c:v>
                </c:pt>
                <c:pt idx="8030" formatCode="General">
                  <c:v>8.0306148529052699</c:v>
                </c:pt>
                <c:pt idx="8031" formatCode="General">
                  <c:v>8.03161525726318</c:v>
                </c:pt>
                <c:pt idx="8032" formatCode="General">
                  <c:v>8.0326156616210902</c:v>
                </c:pt>
                <c:pt idx="8033" formatCode="General">
                  <c:v>8.0336160659790004</c:v>
                </c:pt>
                <c:pt idx="8034" formatCode="General">
                  <c:v>8.0346164703369105</c:v>
                </c:pt>
                <c:pt idx="8035" formatCode="General">
                  <c:v>8.0356168746948207</c:v>
                </c:pt>
                <c:pt idx="8036" formatCode="General">
                  <c:v>8.0366172790527308</c:v>
                </c:pt>
                <c:pt idx="8037" formatCode="General">
                  <c:v>8.0376176834106392</c:v>
                </c:pt>
                <c:pt idx="8038" formatCode="General">
                  <c:v>8.0386180877685494</c:v>
                </c:pt>
                <c:pt idx="8039" formatCode="General">
                  <c:v>8.0396184921264595</c:v>
                </c:pt>
                <c:pt idx="8040" formatCode="General">
                  <c:v>8.0406188964843697</c:v>
                </c:pt>
                <c:pt idx="8041" formatCode="General">
                  <c:v>8.0416193008422798</c:v>
                </c:pt>
                <c:pt idx="8042" formatCode="General">
                  <c:v>8.04261970520019</c:v>
                </c:pt>
                <c:pt idx="8043" formatCode="General">
                  <c:v>8.0436201095581001</c:v>
                </c:pt>
                <c:pt idx="8044" formatCode="General">
                  <c:v>8.0446205139160103</c:v>
                </c:pt>
                <c:pt idx="8045" formatCode="General">
                  <c:v>8.0456209182739205</c:v>
                </c:pt>
                <c:pt idx="8046" formatCode="General">
                  <c:v>8.0466213226318306</c:v>
                </c:pt>
                <c:pt idx="8047" formatCode="General">
                  <c:v>8.0476217269897408</c:v>
                </c:pt>
                <c:pt idx="8048" formatCode="General">
                  <c:v>8.0486221313476491</c:v>
                </c:pt>
                <c:pt idx="8049" formatCode="General">
                  <c:v>8.0496225357055593</c:v>
                </c:pt>
                <c:pt idx="8050" formatCode="General">
                  <c:v>8.0506229400634695</c:v>
                </c:pt>
                <c:pt idx="8051" formatCode="General">
                  <c:v>8.0516233444213796</c:v>
                </c:pt>
                <c:pt idx="8052" formatCode="General">
                  <c:v>8.0526237487792898</c:v>
                </c:pt>
                <c:pt idx="8053" formatCode="General">
                  <c:v>8.0536241531371999</c:v>
                </c:pt>
                <c:pt idx="8054" formatCode="General">
                  <c:v>8.0546245574951101</c:v>
                </c:pt>
                <c:pt idx="8055" formatCode="General">
                  <c:v>8.0556249618530202</c:v>
                </c:pt>
                <c:pt idx="8056" formatCode="General">
                  <c:v>8.0566253662109304</c:v>
                </c:pt>
                <c:pt idx="8057" formatCode="General">
                  <c:v>8.0576257705688406</c:v>
                </c:pt>
                <c:pt idx="8058" formatCode="General">
                  <c:v>8.0586261749267507</c:v>
                </c:pt>
                <c:pt idx="8059" formatCode="General">
                  <c:v>8.0596265792846609</c:v>
                </c:pt>
                <c:pt idx="8060" formatCode="General">
                  <c:v>8.0606269836425692</c:v>
                </c:pt>
                <c:pt idx="8061" formatCode="General">
                  <c:v>8.0616273880004794</c:v>
                </c:pt>
                <c:pt idx="8062" formatCode="General">
                  <c:v>8.0626277923583896</c:v>
                </c:pt>
                <c:pt idx="8063" formatCode="General">
                  <c:v>8.0636281967162997</c:v>
                </c:pt>
                <c:pt idx="8064" formatCode="General">
                  <c:v>8.0646286010742099</c:v>
                </c:pt>
                <c:pt idx="8065" formatCode="General">
                  <c:v>8.06562900543212</c:v>
                </c:pt>
                <c:pt idx="8066" formatCode="General">
                  <c:v>8.0666294097900302</c:v>
                </c:pt>
                <c:pt idx="8067" formatCode="General">
                  <c:v>8.0676298141479403</c:v>
                </c:pt>
                <c:pt idx="8068" formatCode="General">
                  <c:v>8.0686302185058505</c:v>
                </c:pt>
                <c:pt idx="8069" formatCode="General">
                  <c:v>8.0696306228637606</c:v>
                </c:pt>
                <c:pt idx="8070" formatCode="General">
                  <c:v>8.0706310272216708</c:v>
                </c:pt>
                <c:pt idx="8071" formatCode="General">
                  <c:v>8.0716314315795792</c:v>
                </c:pt>
                <c:pt idx="8072" formatCode="General">
                  <c:v>8.0726318359375</c:v>
                </c:pt>
                <c:pt idx="8073" formatCode="General">
                  <c:v>8.0736322402954102</c:v>
                </c:pt>
                <c:pt idx="8074" formatCode="General">
                  <c:v>8.0746326446533203</c:v>
                </c:pt>
                <c:pt idx="8075" formatCode="General">
                  <c:v>8.0756330490112305</c:v>
                </c:pt>
                <c:pt idx="8076" formatCode="General">
                  <c:v>8.0766334533691406</c:v>
                </c:pt>
                <c:pt idx="8077" formatCode="General">
                  <c:v>8.0776338577270508</c:v>
                </c:pt>
                <c:pt idx="8078" formatCode="General">
                  <c:v>8.0786342620849592</c:v>
                </c:pt>
                <c:pt idx="8079" formatCode="General">
                  <c:v>8.0796346664428693</c:v>
                </c:pt>
                <c:pt idx="8080" formatCode="General">
                  <c:v>8.0806350708007795</c:v>
                </c:pt>
                <c:pt idx="8081" formatCode="General">
                  <c:v>8.0816354751586896</c:v>
                </c:pt>
                <c:pt idx="8082" formatCode="General">
                  <c:v>8.0826358795165998</c:v>
                </c:pt>
                <c:pt idx="8083" formatCode="General">
                  <c:v>8.0836362838745099</c:v>
                </c:pt>
                <c:pt idx="8084" formatCode="General">
                  <c:v>8.0846366882324201</c:v>
                </c:pt>
                <c:pt idx="8085" formatCode="General">
                  <c:v>8.0856370925903303</c:v>
                </c:pt>
                <c:pt idx="8086" formatCode="General">
                  <c:v>8.0866374969482404</c:v>
                </c:pt>
                <c:pt idx="8087" formatCode="General">
                  <c:v>8.0876379013061506</c:v>
                </c:pt>
                <c:pt idx="8088" formatCode="General">
                  <c:v>8.0886383056640607</c:v>
                </c:pt>
                <c:pt idx="8089" formatCode="General">
                  <c:v>8.0896387100219709</c:v>
                </c:pt>
                <c:pt idx="8090" formatCode="General">
                  <c:v>8.0906391143798793</c:v>
                </c:pt>
                <c:pt idx="8091" formatCode="General">
                  <c:v>8.0916395187377894</c:v>
                </c:pt>
                <c:pt idx="8092" formatCode="General">
                  <c:v>8.0926399230956996</c:v>
                </c:pt>
                <c:pt idx="8093" formatCode="General">
                  <c:v>8.0936403274536097</c:v>
                </c:pt>
                <c:pt idx="8094" formatCode="General">
                  <c:v>8.0946407318115199</c:v>
                </c:pt>
                <c:pt idx="8095" formatCode="General">
                  <c:v>8.09564113616943</c:v>
                </c:pt>
                <c:pt idx="8096" formatCode="General">
                  <c:v>8.0966415405273402</c:v>
                </c:pt>
                <c:pt idx="8097" formatCode="General">
                  <c:v>8.0976419448852504</c:v>
                </c:pt>
                <c:pt idx="8098" formatCode="General">
                  <c:v>8.0986423492431605</c:v>
                </c:pt>
                <c:pt idx="8099" formatCode="General">
                  <c:v>8.0996427536010707</c:v>
                </c:pt>
                <c:pt idx="8100" formatCode="General">
                  <c:v>8.1006431579589808</c:v>
                </c:pt>
                <c:pt idx="8101" formatCode="General">
                  <c:v>8.1016435623168892</c:v>
                </c:pt>
                <c:pt idx="8102" formatCode="General">
                  <c:v>8.1026439666747994</c:v>
                </c:pt>
                <c:pt idx="8103" formatCode="General">
                  <c:v>8.1036443710327095</c:v>
                </c:pt>
                <c:pt idx="8104" formatCode="General">
                  <c:v>8.1046447753906197</c:v>
                </c:pt>
                <c:pt idx="8105" formatCode="General">
                  <c:v>8.1056451797485298</c:v>
                </c:pt>
                <c:pt idx="8106" formatCode="General">
                  <c:v>8.10664558410644</c:v>
                </c:pt>
                <c:pt idx="8107" formatCode="General">
                  <c:v>8.1076459884643501</c:v>
                </c:pt>
                <c:pt idx="8108" formatCode="General">
                  <c:v>8.1086463928222603</c:v>
                </c:pt>
                <c:pt idx="8109" formatCode="General">
                  <c:v>8.1096467971801705</c:v>
                </c:pt>
                <c:pt idx="8110" formatCode="General">
                  <c:v>8.1106472015380806</c:v>
                </c:pt>
                <c:pt idx="8111" formatCode="General">
                  <c:v>8.1116476058959908</c:v>
                </c:pt>
                <c:pt idx="8112" formatCode="General">
                  <c:v>8.1126480102538991</c:v>
                </c:pt>
                <c:pt idx="8113" formatCode="General">
                  <c:v>8.1136484146118093</c:v>
                </c:pt>
                <c:pt idx="8114" formatCode="General">
                  <c:v>8.1146488189697195</c:v>
                </c:pt>
                <c:pt idx="8115" formatCode="General">
                  <c:v>8.1156492233276296</c:v>
                </c:pt>
                <c:pt idx="8116" formatCode="General">
                  <c:v>8.1166496276855398</c:v>
                </c:pt>
                <c:pt idx="8117" formatCode="General">
                  <c:v>8.1176500320434499</c:v>
                </c:pt>
                <c:pt idx="8118" formatCode="General">
                  <c:v>8.1186504364013601</c:v>
                </c:pt>
                <c:pt idx="8119" formatCode="General">
                  <c:v>8.1196508407592702</c:v>
                </c:pt>
                <c:pt idx="8120" formatCode="General">
                  <c:v>8.1206512451171804</c:v>
                </c:pt>
                <c:pt idx="8121" formatCode="General">
                  <c:v>8.1216516494750906</c:v>
                </c:pt>
                <c:pt idx="8122" formatCode="General">
                  <c:v>8.1226520538330007</c:v>
                </c:pt>
                <c:pt idx="8123" formatCode="General">
                  <c:v>8.1236524581909109</c:v>
                </c:pt>
                <c:pt idx="8124" formatCode="General">
                  <c:v>8.1246528625488192</c:v>
                </c:pt>
                <c:pt idx="8125" formatCode="General">
                  <c:v>8.1256532669067294</c:v>
                </c:pt>
                <c:pt idx="8126" formatCode="General">
                  <c:v>8.1266536712646396</c:v>
                </c:pt>
                <c:pt idx="8127" formatCode="General">
                  <c:v>8.1276540756225497</c:v>
                </c:pt>
                <c:pt idx="8128" formatCode="General">
                  <c:v>8.1286544799804599</c:v>
                </c:pt>
                <c:pt idx="8129" formatCode="General">
                  <c:v>8.12965488433837</c:v>
                </c:pt>
                <c:pt idx="8130" formatCode="General">
                  <c:v>8.1306552886962802</c:v>
                </c:pt>
                <c:pt idx="8131" formatCode="General">
                  <c:v>8.1316556930541903</c:v>
                </c:pt>
                <c:pt idx="8132" formatCode="General">
                  <c:v>8.1326560974121005</c:v>
                </c:pt>
                <c:pt idx="8133" formatCode="General">
                  <c:v>8.1336565017700106</c:v>
                </c:pt>
                <c:pt idx="8134" formatCode="General">
                  <c:v>8.1346569061279208</c:v>
                </c:pt>
                <c:pt idx="8135" formatCode="General">
                  <c:v>8.1356573104858292</c:v>
                </c:pt>
                <c:pt idx="8136" formatCode="General">
                  <c:v>8.13665771484375</c:v>
                </c:pt>
                <c:pt idx="8137" formatCode="General">
                  <c:v>8.1376581192016602</c:v>
                </c:pt>
                <c:pt idx="8138" formatCode="General">
                  <c:v>8.1386585235595703</c:v>
                </c:pt>
                <c:pt idx="8139" formatCode="General">
                  <c:v>8.1396589279174805</c:v>
                </c:pt>
                <c:pt idx="8140" formatCode="General">
                  <c:v>8.1406593322753906</c:v>
                </c:pt>
                <c:pt idx="8141" formatCode="General">
                  <c:v>8.1416597366333008</c:v>
                </c:pt>
                <c:pt idx="8142" formatCode="General">
                  <c:v>8.1426601409912092</c:v>
                </c:pt>
                <c:pt idx="8143" formatCode="General">
                  <c:v>8.1436605453491193</c:v>
                </c:pt>
                <c:pt idx="8144" formatCode="General">
                  <c:v>8.1446609497070295</c:v>
                </c:pt>
                <c:pt idx="8145" formatCode="General">
                  <c:v>8.1456613540649396</c:v>
                </c:pt>
                <c:pt idx="8146" formatCode="General">
                  <c:v>8.1466617584228498</c:v>
                </c:pt>
                <c:pt idx="8147" formatCode="General">
                  <c:v>8.1476621627807599</c:v>
                </c:pt>
                <c:pt idx="8148" formatCode="General">
                  <c:v>8.1486625671386701</c:v>
                </c:pt>
                <c:pt idx="8149" formatCode="General">
                  <c:v>8.1496629714965803</c:v>
                </c:pt>
                <c:pt idx="8150" formatCode="General">
                  <c:v>8.1506633758544904</c:v>
                </c:pt>
                <c:pt idx="8151" formatCode="General">
                  <c:v>8.1516637802124006</c:v>
                </c:pt>
                <c:pt idx="8152" formatCode="General">
                  <c:v>8.1526641845703107</c:v>
                </c:pt>
                <c:pt idx="8153" formatCode="General">
                  <c:v>8.1536645889282209</c:v>
                </c:pt>
                <c:pt idx="8154" formatCode="General">
                  <c:v>8.1546649932861293</c:v>
                </c:pt>
                <c:pt idx="8155" formatCode="General">
                  <c:v>8.1556653976440394</c:v>
                </c:pt>
                <c:pt idx="8156" formatCode="General">
                  <c:v>8.1566658020019496</c:v>
                </c:pt>
                <c:pt idx="8157" formatCode="General">
                  <c:v>8.1576662063598597</c:v>
                </c:pt>
                <c:pt idx="8158" formatCode="General">
                  <c:v>8.1586666107177699</c:v>
                </c:pt>
                <c:pt idx="8159" formatCode="General">
                  <c:v>8.15966701507568</c:v>
                </c:pt>
                <c:pt idx="8160" formatCode="General">
                  <c:v>8.1606674194335902</c:v>
                </c:pt>
                <c:pt idx="8161" formatCode="General">
                  <c:v>8.1616678237915004</c:v>
                </c:pt>
                <c:pt idx="8162" formatCode="General">
                  <c:v>8.1626682281494105</c:v>
                </c:pt>
                <c:pt idx="8163" formatCode="General">
                  <c:v>8.1636686325073207</c:v>
                </c:pt>
                <c:pt idx="8164" formatCode="General">
                  <c:v>8.1646690368652308</c:v>
                </c:pt>
                <c:pt idx="8165" formatCode="General">
                  <c:v>8.1656694412231392</c:v>
                </c:pt>
                <c:pt idx="8166" formatCode="General">
                  <c:v>8.1666698455810494</c:v>
                </c:pt>
                <c:pt idx="8167" formatCode="General">
                  <c:v>8.1676702499389595</c:v>
                </c:pt>
                <c:pt idx="8168" formatCode="General">
                  <c:v>8.1686706542968697</c:v>
                </c:pt>
                <c:pt idx="8169" formatCode="General">
                  <c:v>8.1696710586547798</c:v>
                </c:pt>
                <c:pt idx="8170" formatCode="General">
                  <c:v>8.17067146301269</c:v>
                </c:pt>
                <c:pt idx="8171" formatCode="General">
                  <c:v>8.1716718673706001</c:v>
                </c:pt>
                <c:pt idx="8172" formatCode="General">
                  <c:v>8.1726722717285103</c:v>
                </c:pt>
                <c:pt idx="8173" formatCode="General">
                  <c:v>8.1736726760864205</c:v>
                </c:pt>
                <c:pt idx="8174" formatCode="General">
                  <c:v>8.1746730804443306</c:v>
                </c:pt>
                <c:pt idx="8175" formatCode="General">
                  <c:v>8.1756734848022408</c:v>
                </c:pt>
                <c:pt idx="8176" formatCode="General">
                  <c:v>8.1766738891601491</c:v>
                </c:pt>
                <c:pt idx="8177" formatCode="General">
                  <c:v>8.1776742935180593</c:v>
                </c:pt>
                <c:pt idx="8178" formatCode="General">
                  <c:v>8.1786746978759695</c:v>
                </c:pt>
                <c:pt idx="8179" formatCode="General">
                  <c:v>8.1796751022338796</c:v>
                </c:pt>
                <c:pt idx="8180" formatCode="General">
                  <c:v>8.1806755065917898</c:v>
                </c:pt>
                <c:pt idx="8181" formatCode="General">
                  <c:v>8.1816759109496999</c:v>
                </c:pt>
                <c:pt idx="8182" formatCode="General">
                  <c:v>8.1826763153076101</c:v>
                </c:pt>
                <c:pt idx="8183" formatCode="General">
                  <c:v>8.1836767196655202</c:v>
                </c:pt>
                <c:pt idx="8184" formatCode="General">
                  <c:v>8.1846771240234304</c:v>
                </c:pt>
                <c:pt idx="8185" formatCode="General">
                  <c:v>8.1856775283813406</c:v>
                </c:pt>
                <c:pt idx="8186" formatCode="General">
                  <c:v>8.1866779327392507</c:v>
                </c:pt>
                <c:pt idx="8187" formatCode="General">
                  <c:v>8.1876783370971609</c:v>
                </c:pt>
                <c:pt idx="8188" formatCode="General">
                  <c:v>8.1886787414550692</c:v>
                </c:pt>
                <c:pt idx="8189" formatCode="General">
                  <c:v>8.1896791458129794</c:v>
                </c:pt>
                <c:pt idx="8190" formatCode="General">
                  <c:v>8.1906795501708896</c:v>
                </c:pt>
                <c:pt idx="8191" formatCode="General">
                  <c:v>8.1916799545287997</c:v>
                </c:pt>
                <c:pt idx="8192" formatCode="General">
                  <c:v>8.1926803588867099</c:v>
                </c:pt>
                <c:pt idx="8193" formatCode="General">
                  <c:v>8.19368076324462</c:v>
                </c:pt>
                <c:pt idx="8194" formatCode="General">
                  <c:v>8.1946811676025302</c:v>
                </c:pt>
                <c:pt idx="8195" formatCode="General">
                  <c:v>8.1956815719604403</c:v>
                </c:pt>
                <c:pt idx="8196" formatCode="General">
                  <c:v>8.1966819763183505</c:v>
                </c:pt>
                <c:pt idx="8197" formatCode="General">
                  <c:v>8.1976823806762606</c:v>
                </c:pt>
                <c:pt idx="8198" formatCode="General">
                  <c:v>8.1986827850341708</c:v>
                </c:pt>
                <c:pt idx="8199" formatCode="General">
                  <c:v>8.1996831893920792</c:v>
                </c:pt>
                <c:pt idx="8200" formatCode="General">
                  <c:v>8.20068359375</c:v>
                </c:pt>
                <c:pt idx="8201" formatCode="General">
                  <c:v>8.2016839981079102</c:v>
                </c:pt>
                <c:pt idx="8202" formatCode="General">
                  <c:v>8.2026844024658203</c:v>
                </c:pt>
                <c:pt idx="8203" formatCode="General">
                  <c:v>8.2036848068237305</c:v>
                </c:pt>
                <c:pt idx="8204" formatCode="General">
                  <c:v>8.2046852111816406</c:v>
                </c:pt>
                <c:pt idx="8205" formatCode="General">
                  <c:v>8.2056856155395508</c:v>
                </c:pt>
                <c:pt idx="8206" formatCode="General">
                  <c:v>8.2066860198974592</c:v>
                </c:pt>
                <c:pt idx="8207" formatCode="General">
                  <c:v>8.2076864242553693</c:v>
                </c:pt>
                <c:pt idx="8208" formatCode="General">
                  <c:v>8.2086868286132795</c:v>
                </c:pt>
                <c:pt idx="8209" formatCode="General">
                  <c:v>8.2096872329711896</c:v>
                </c:pt>
                <c:pt idx="8210" formatCode="General">
                  <c:v>8.2106876373290998</c:v>
                </c:pt>
                <c:pt idx="8211" formatCode="General">
                  <c:v>8.2116880416870099</c:v>
                </c:pt>
                <c:pt idx="8212" formatCode="General">
                  <c:v>8.2126884460449201</c:v>
                </c:pt>
                <c:pt idx="8213" formatCode="General">
                  <c:v>8.2136888504028303</c:v>
                </c:pt>
                <c:pt idx="8214" formatCode="General">
                  <c:v>8.2146892547607404</c:v>
                </c:pt>
                <c:pt idx="8215" formatCode="General">
                  <c:v>8.2156896591186506</c:v>
                </c:pt>
                <c:pt idx="8216" formatCode="General">
                  <c:v>8.2166900634765607</c:v>
                </c:pt>
                <c:pt idx="8217" formatCode="General">
                  <c:v>8.2176904678344709</c:v>
                </c:pt>
                <c:pt idx="8218" formatCode="General">
                  <c:v>8.2186908721923793</c:v>
                </c:pt>
                <c:pt idx="8219" formatCode="General">
                  <c:v>8.2196912765502894</c:v>
                </c:pt>
                <c:pt idx="8220" formatCode="General">
                  <c:v>8.2206916809081996</c:v>
                </c:pt>
                <c:pt idx="8221" formatCode="General">
                  <c:v>8.2216920852661097</c:v>
                </c:pt>
                <c:pt idx="8222" formatCode="General">
                  <c:v>8.2226924896240199</c:v>
                </c:pt>
                <c:pt idx="8223" formatCode="General">
                  <c:v>8.22369289398193</c:v>
                </c:pt>
                <c:pt idx="8224" formatCode="General">
                  <c:v>8.2246932983398402</c:v>
                </c:pt>
                <c:pt idx="8225" formatCode="General">
                  <c:v>8.2256937026977504</c:v>
                </c:pt>
                <c:pt idx="8226" formatCode="General">
                  <c:v>8.2266941070556605</c:v>
                </c:pt>
                <c:pt idx="8227" formatCode="General">
                  <c:v>8.2276945114135707</c:v>
                </c:pt>
                <c:pt idx="8228" formatCode="General">
                  <c:v>8.2286949157714808</c:v>
                </c:pt>
                <c:pt idx="8229" formatCode="General">
                  <c:v>8.2296953201293892</c:v>
                </c:pt>
                <c:pt idx="8230" formatCode="General">
                  <c:v>8.2306957244872994</c:v>
                </c:pt>
                <c:pt idx="8231" formatCode="General">
                  <c:v>8.2316961288452095</c:v>
                </c:pt>
                <c:pt idx="8232" formatCode="General">
                  <c:v>8.2326965332031197</c:v>
                </c:pt>
                <c:pt idx="8233" formatCode="General">
                  <c:v>8.2336969375610298</c:v>
                </c:pt>
                <c:pt idx="8234" formatCode="General">
                  <c:v>8.23469734191894</c:v>
                </c:pt>
                <c:pt idx="8235" formatCode="General">
                  <c:v>8.2356977462768501</c:v>
                </c:pt>
                <c:pt idx="8236" formatCode="General">
                  <c:v>8.2366981506347603</c:v>
                </c:pt>
                <c:pt idx="8237" formatCode="General">
                  <c:v>8.2376985549926705</c:v>
                </c:pt>
                <c:pt idx="8238" formatCode="General">
                  <c:v>8.2386989593505806</c:v>
                </c:pt>
                <c:pt idx="8239" formatCode="General">
                  <c:v>8.2396993637084908</c:v>
                </c:pt>
                <c:pt idx="8240" formatCode="General">
                  <c:v>8.2406997680663991</c:v>
                </c:pt>
                <c:pt idx="8241" formatCode="General">
                  <c:v>8.2417001724243093</c:v>
                </c:pt>
                <c:pt idx="8242" formatCode="General">
                  <c:v>8.2427005767822195</c:v>
                </c:pt>
                <c:pt idx="8243" formatCode="General">
                  <c:v>8.2437009811401296</c:v>
                </c:pt>
                <c:pt idx="8244" formatCode="General">
                  <c:v>8.2447013854980398</c:v>
                </c:pt>
                <c:pt idx="8245" formatCode="General">
                  <c:v>8.2457017898559499</c:v>
                </c:pt>
                <c:pt idx="8246" formatCode="General">
                  <c:v>8.2467021942138601</c:v>
                </c:pt>
                <c:pt idx="8247" formatCode="General">
                  <c:v>8.2477025985717702</c:v>
                </c:pt>
                <c:pt idx="8248" formatCode="General">
                  <c:v>8.2487030029296804</c:v>
                </c:pt>
                <c:pt idx="8249" formatCode="General">
                  <c:v>8.2497034072875906</c:v>
                </c:pt>
                <c:pt idx="8250" formatCode="General">
                  <c:v>8.2507038116455007</c:v>
                </c:pt>
                <c:pt idx="8251" formatCode="General">
                  <c:v>8.2517042160034109</c:v>
                </c:pt>
                <c:pt idx="8252" formatCode="General">
                  <c:v>8.2527046203613192</c:v>
                </c:pt>
                <c:pt idx="8253" formatCode="General">
                  <c:v>8.2537050247192294</c:v>
                </c:pt>
                <c:pt idx="8254" formatCode="General">
                  <c:v>8.2547054290771396</c:v>
                </c:pt>
                <c:pt idx="8255" formatCode="General">
                  <c:v>8.2557058334350497</c:v>
                </c:pt>
                <c:pt idx="8256" formatCode="General">
                  <c:v>8.2567062377929599</c:v>
                </c:pt>
                <c:pt idx="8257" formatCode="General">
                  <c:v>8.25770664215087</c:v>
                </c:pt>
                <c:pt idx="8258" formatCode="General">
                  <c:v>8.2587070465087802</c:v>
                </c:pt>
                <c:pt idx="8259" formatCode="General">
                  <c:v>8.2597074508666903</c:v>
                </c:pt>
                <c:pt idx="8260" formatCode="General">
                  <c:v>8.2607078552246005</c:v>
                </c:pt>
                <c:pt idx="8261" formatCode="General">
                  <c:v>8.2617082595825106</c:v>
                </c:pt>
                <c:pt idx="8262" formatCode="General">
                  <c:v>8.2627086639404208</c:v>
                </c:pt>
                <c:pt idx="8263" formatCode="General">
                  <c:v>8.2637090682983292</c:v>
                </c:pt>
                <c:pt idx="8264" formatCode="General">
                  <c:v>8.26470947265625</c:v>
                </c:pt>
                <c:pt idx="8265" formatCode="General">
                  <c:v>8.2657098770141602</c:v>
                </c:pt>
                <c:pt idx="8266" formatCode="General">
                  <c:v>8.2667102813720703</c:v>
                </c:pt>
                <c:pt idx="8267" formatCode="General">
                  <c:v>8.2677106857299805</c:v>
                </c:pt>
                <c:pt idx="8268" formatCode="General">
                  <c:v>8.2687110900878906</c:v>
                </c:pt>
                <c:pt idx="8269" formatCode="General">
                  <c:v>8.2697114944458008</c:v>
                </c:pt>
                <c:pt idx="8270" formatCode="General">
                  <c:v>8.2707118988037092</c:v>
                </c:pt>
                <c:pt idx="8271" formatCode="General">
                  <c:v>8.2717123031616193</c:v>
                </c:pt>
                <c:pt idx="8272" formatCode="General">
                  <c:v>8.2727127075195295</c:v>
                </c:pt>
                <c:pt idx="8273" formatCode="General">
                  <c:v>8.2737131118774396</c:v>
                </c:pt>
                <c:pt idx="8274" formatCode="General">
                  <c:v>8.2747135162353498</c:v>
                </c:pt>
                <c:pt idx="8275" formatCode="General">
                  <c:v>8.2757139205932599</c:v>
                </c:pt>
                <c:pt idx="8276" formatCode="General">
                  <c:v>8.2767143249511701</c:v>
                </c:pt>
                <c:pt idx="8277" formatCode="General">
                  <c:v>8.2777147293090803</c:v>
                </c:pt>
                <c:pt idx="8278" formatCode="General">
                  <c:v>8.2787151336669904</c:v>
                </c:pt>
                <c:pt idx="8279" formatCode="General">
                  <c:v>8.2797155380249006</c:v>
                </c:pt>
                <c:pt idx="8280" formatCode="General">
                  <c:v>8.2807159423828107</c:v>
                </c:pt>
                <c:pt idx="8281" formatCode="General">
                  <c:v>8.2817163467407209</c:v>
                </c:pt>
                <c:pt idx="8282" formatCode="General">
                  <c:v>8.2827167510986293</c:v>
                </c:pt>
                <c:pt idx="8283" formatCode="General">
                  <c:v>8.2837171554565394</c:v>
                </c:pt>
                <c:pt idx="8284" formatCode="General">
                  <c:v>8.2847175598144496</c:v>
                </c:pt>
                <c:pt idx="8285" formatCode="General">
                  <c:v>8.2857179641723597</c:v>
                </c:pt>
                <c:pt idx="8286" formatCode="General">
                  <c:v>8.2867183685302699</c:v>
                </c:pt>
                <c:pt idx="8287" formatCode="General">
                  <c:v>8.28771877288818</c:v>
                </c:pt>
                <c:pt idx="8288" formatCode="General">
                  <c:v>8.2887191772460902</c:v>
                </c:pt>
                <c:pt idx="8289" formatCode="General">
                  <c:v>8.2897195816040004</c:v>
                </c:pt>
                <c:pt idx="8290" formatCode="General">
                  <c:v>8.2907199859619105</c:v>
                </c:pt>
                <c:pt idx="8291" formatCode="General">
                  <c:v>8.2917203903198207</c:v>
                </c:pt>
                <c:pt idx="8292" formatCode="General">
                  <c:v>8.2927207946777308</c:v>
                </c:pt>
                <c:pt idx="8293" formatCode="General">
                  <c:v>8.2937211990356392</c:v>
                </c:pt>
                <c:pt idx="8294" formatCode="General">
                  <c:v>8.2947216033935494</c:v>
                </c:pt>
                <c:pt idx="8295" formatCode="General">
                  <c:v>8.2957220077514595</c:v>
                </c:pt>
                <c:pt idx="8296" formatCode="General">
                  <c:v>8.2967224121093697</c:v>
                </c:pt>
                <c:pt idx="8297" formatCode="General">
                  <c:v>8.2977228164672798</c:v>
                </c:pt>
                <c:pt idx="8298" formatCode="General">
                  <c:v>8.29872322082519</c:v>
                </c:pt>
                <c:pt idx="8299" formatCode="General">
                  <c:v>8.2997236251831001</c:v>
                </c:pt>
                <c:pt idx="8300" formatCode="General">
                  <c:v>8.3007240295410103</c:v>
                </c:pt>
                <c:pt idx="8301" formatCode="General">
                  <c:v>8.3017244338989205</c:v>
                </c:pt>
                <c:pt idx="8302" formatCode="General">
                  <c:v>8.3027248382568306</c:v>
                </c:pt>
                <c:pt idx="8303" formatCode="General">
                  <c:v>8.3037252426147408</c:v>
                </c:pt>
                <c:pt idx="8304" formatCode="General">
                  <c:v>8.3047256469726491</c:v>
                </c:pt>
                <c:pt idx="8305" formatCode="General">
                  <c:v>8.3057260513305593</c:v>
                </c:pt>
                <c:pt idx="8306" formatCode="General">
                  <c:v>8.3067264556884695</c:v>
                </c:pt>
                <c:pt idx="8307" formatCode="General">
                  <c:v>8.3077268600463796</c:v>
                </c:pt>
                <c:pt idx="8308" formatCode="General">
                  <c:v>8.3087272644042898</c:v>
                </c:pt>
                <c:pt idx="8309" formatCode="General">
                  <c:v>8.3097276687621999</c:v>
                </c:pt>
                <c:pt idx="8310" formatCode="General">
                  <c:v>8.3107280731201101</c:v>
                </c:pt>
                <c:pt idx="8311" formatCode="General">
                  <c:v>8.3117284774780202</c:v>
                </c:pt>
                <c:pt idx="8312" formatCode="General">
                  <c:v>8.3127288818359304</c:v>
                </c:pt>
                <c:pt idx="8313" formatCode="General">
                  <c:v>8.3137292861938406</c:v>
                </c:pt>
                <c:pt idx="8314" formatCode="General">
                  <c:v>8.3147296905517507</c:v>
                </c:pt>
                <c:pt idx="8315" formatCode="General">
                  <c:v>8.3157300949096609</c:v>
                </c:pt>
                <c:pt idx="8316" formatCode="General">
                  <c:v>8.3167304992675692</c:v>
                </c:pt>
                <c:pt idx="8317" formatCode="General">
                  <c:v>8.3177309036254794</c:v>
                </c:pt>
                <c:pt idx="8318" formatCode="General">
                  <c:v>8.3187313079833896</c:v>
                </c:pt>
                <c:pt idx="8319" formatCode="General">
                  <c:v>8.3197317123412997</c:v>
                </c:pt>
                <c:pt idx="8320" formatCode="General">
                  <c:v>8.3207321166992099</c:v>
                </c:pt>
                <c:pt idx="8321" formatCode="General">
                  <c:v>8.32173252105712</c:v>
                </c:pt>
                <c:pt idx="8322" formatCode="General">
                  <c:v>8.3227329254150302</c:v>
                </c:pt>
                <c:pt idx="8323" formatCode="General">
                  <c:v>8.3237333297729403</c:v>
                </c:pt>
                <c:pt idx="8324" formatCode="General">
                  <c:v>8.3247337341308505</c:v>
                </c:pt>
                <c:pt idx="8325" formatCode="General">
                  <c:v>8.3257341384887606</c:v>
                </c:pt>
                <c:pt idx="8326" formatCode="General">
                  <c:v>8.3267345428466708</c:v>
                </c:pt>
                <c:pt idx="8327" formatCode="General">
                  <c:v>8.3277349472045792</c:v>
                </c:pt>
                <c:pt idx="8328" formatCode="General">
                  <c:v>8.3287353515625</c:v>
                </c:pt>
                <c:pt idx="8329" formatCode="General">
                  <c:v>8.3297357559204102</c:v>
                </c:pt>
                <c:pt idx="8330" formatCode="General">
                  <c:v>8.3307361602783203</c:v>
                </c:pt>
                <c:pt idx="8331" formatCode="General">
                  <c:v>8.3317365646362305</c:v>
                </c:pt>
                <c:pt idx="8332" formatCode="General">
                  <c:v>8.3327369689941406</c:v>
                </c:pt>
                <c:pt idx="8333" formatCode="General">
                  <c:v>8.3337373733520508</c:v>
                </c:pt>
                <c:pt idx="8334" formatCode="General">
                  <c:v>8.3347377777099592</c:v>
                </c:pt>
                <c:pt idx="8335" formatCode="General">
                  <c:v>8.3357381820678693</c:v>
                </c:pt>
                <c:pt idx="8336" formatCode="General">
                  <c:v>8.3367385864257795</c:v>
                </c:pt>
                <c:pt idx="8337" formatCode="General">
                  <c:v>8.3377389907836896</c:v>
                </c:pt>
                <c:pt idx="8338" formatCode="General">
                  <c:v>8.3387393951415998</c:v>
                </c:pt>
                <c:pt idx="8339" formatCode="General">
                  <c:v>8.3397397994995099</c:v>
                </c:pt>
                <c:pt idx="8340" formatCode="General">
                  <c:v>8.3407402038574201</c:v>
                </c:pt>
                <c:pt idx="8341" formatCode="General">
                  <c:v>8.3417406082153303</c:v>
                </c:pt>
                <c:pt idx="8342" formatCode="General">
                  <c:v>8.3427410125732404</c:v>
                </c:pt>
                <c:pt idx="8343" formatCode="General">
                  <c:v>8.3437414169311506</c:v>
                </c:pt>
                <c:pt idx="8344" formatCode="General">
                  <c:v>8.3447418212890607</c:v>
                </c:pt>
                <c:pt idx="8345" formatCode="General">
                  <c:v>8.3457422256469709</c:v>
                </c:pt>
                <c:pt idx="8346" formatCode="General">
                  <c:v>8.3467426300048793</c:v>
                </c:pt>
                <c:pt idx="8347" formatCode="General">
                  <c:v>8.3477430343627894</c:v>
                </c:pt>
                <c:pt idx="8348" formatCode="General">
                  <c:v>8.3487434387206996</c:v>
                </c:pt>
                <c:pt idx="8349" formatCode="General">
                  <c:v>8.3497438430786097</c:v>
                </c:pt>
                <c:pt idx="8350" formatCode="General">
                  <c:v>8.3507442474365199</c:v>
                </c:pt>
                <c:pt idx="8351" formatCode="General">
                  <c:v>8.35174465179443</c:v>
                </c:pt>
                <c:pt idx="8352" formatCode="General">
                  <c:v>8.3527450561523402</c:v>
                </c:pt>
                <c:pt idx="8353" formatCode="General">
                  <c:v>8.3537454605102504</c:v>
                </c:pt>
                <c:pt idx="8354" formatCode="General">
                  <c:v>8.3547458648681605</c:v>
                </c:pt>
                <c:pt idx="8355" formatCode="General">
                  <c:v>8.3557462692260707</c:v>
                </c:pt>
                <c:pt idx="8356" formatCode="General">
                  <c:v>8.3567466735839808</c:v>
                </c:pt>
                <c:pt idx="8357" formatCode="General">
                  <c:v>8.3577470779418892</c:v>
                </c:pt>
                <c:pt idx="8358" formatCode="General">
                  <c:v>8.3587474822997994</c:v>
                </c:pt>
                <c:pt idx="8359" formatCode="General">
                  <c:v>8.3597478866577095</c:v>
                </c:pt>
                <c:pt idx="8360" formatCode="General">
                  <c:v>8.3607482910156197</c:v>
                </c:pt>
                <c:pt idx="8361" formatCode="General">
                  <c:v>8.3617486953735298</c:v>
                </c:pt>
                <c:pt idx="8362" formatCode="General">
                  <c:v>8.36274909973144</c:v>
                </c:pt>
                <c:pt idx="8363" formatCode="General">
                  <c:v>8.3637495040893501</c:v>
                </c:pt>
                <c:pt idx="8364" formatCode="General">
                  <c:v>8.3647499084472603</c:v>
                </c:pt>
                <c:pt idx="8365" formatCode="General">
                  <c:v>8.3657503128051705</c:v>
                </c:pt>
                <c:pt idx="8366" formatCode="General">
                  <c:v>8.3667507171630806</c:v>
                </c:pt>
                <c:pt idx="8367" formatCode="General">
                  <c:v>8.3677511215209908</c:v>
                </c:pt>
                <c:pt idx="8368" formatCode="General">
                  <c:v>8.3687515258788991</c:v>
                </c:pt>
                <c:pt idx="8369" formatCode="General">
                  <c:v>8.3697519302368093</c:v>
                </c:pt>
                <c:pt idx="8370" formatCode="General">
                  <c:v>8.3707523345947195</c:v>
                </c:pt>
                <c:pt idx="8371" formatCode="General">
                  <c:v>8.3717527389526296</c:v>
                </c:pt>
                <c:pt idx="8372" formatCode="General">
                  <c:v>8.3727531433105398</c:v>
                </c:pt>
                <c:pt idx="8373" formatCode="General">
                  <c:v>8.3737535476684499</c:v>
                </c:pt>
                <c:pt idx="8374" formatCode="General">
                  <c:v>8.3747539520263601</c:v>
                </c:pt>
                <c:pt idx="8375" formatCode="General">
                  <c:v>8.3757543563842702</c:v>
                </c:pt>
                <c:pt idx="8376" formatCode="General">
                  <c:v>8.3767547607421804</c:v>
                </c:pt>
                <c:pt idx="8377" formatCode="General">
                  <c:v>8.3777551651000906</c:v>
                </c:pt>
                <c:pt idx="8378" formatCode="General">
                  <c:v>8.3787555694580007</c:v>
                </c:pt>
                <c:pt idx="8379" formatCode="General">
                  <c:v>8.3797559738159109</c:v>
                </c:pt>
                <c:pt idx="8380" formatCode="General">
                  <c:v>8.3807563781738192</c:v>
                </c:pt>
                <c:pt idx="8381" formatCode="General">
                  <c:v>8.3817567825317294</c:v>
                </c:pt>
                <c:pt idx="8382" formatCode="General">
                  <c:v>8.3827571868896396</c:v>
                </c:pt>
                <c:pt idx="8383" formatCode="General">
                  <c:v>8.3837575912475497</c:v>
                </c:pt>
                <c:pt idx="8384" formatCode="General">
                  <c:v>8.3847579956054599</c:v>
                </c:pt>
                <c:pt idx="8385" formatCode="General">
                  <c:v>8.38575839996337</c:v>
                </c:pt>
                <c:pt idx="8386" formatCode="General">
                  <c:v>8.3867588043212802</c:v>
                </c:pt>
                <c:pt idx="8387" formatCode="General">
                  <c:v>8.3877592086791903</c:v>
                </c:pt>
                <c:pt idx="8388" formatCode="General">
                  <c:v>8.3887596130371005</c:v>
                </c:pt>
                <c:pt idx="8389" formatCode="General">
                  <c:v>8.3897600173950106</c:v>
                </c:pt>
                <c:pt idx="8390" formatCode="General">
                  <c:v>8.3907604217529208</c:v>
                </c:pt>
                <c:pt idx="8391" formatCode="General">
                  <c:v>8.3917608261108292</c:v>
                </c:pt>
                <c:pt idx="8392" formatCode="General">
                  <c:v>8.39276123046875</c:v>
                </c:pt>
                <c:pt idx="8393" formatCode="General">
                  <c:v>8.3937616348266602</c:v>
                </c:pt>
                <c:pt idx="8394" formatCode="General">
                  <c:v>8.3947620391845703</c:v>
                </c:pt>
                <c:pt idx="8395" formatCode="General">
                  <c:v>8.3957624435424805</c:v>
                </c:pt>
                <c:pt idx="8396" formatCode="General">
                  <c:v>8.3967628479003906</c:v>
                </c:pt>
                <c:pt idx="8397" formatCode="General">
                  <c:v>8.3977632522583008</c:v>
                </c:pt>
                <c:pt idx="8398" formatCode="General">
                  <c:v>8.3987636566162092</c:v>
                </c:pt>
                <c:pt idx="8399" formatCode="General">
                  <c:v>8.3997640609741193</c:v>
                </c:pt>
                <c:pt idx="8400" formatCode="General">
                  <c:v>8.4007644653320295</c:v>
                </c:pt>
                <c:pt idx="8401" formatCode="General">
                  <c:v>8.4017648696899396</c:v>
                </c:pt>
                <c:pt idx="8402" formatCode="General">
                  <c:v>8.4027652740478498</c:v>
                </c:pt>
                <c:pt idx="8403" formatCode="General">
                  <c:v>8.4037656784057599</c:v>
                </c:pt>
                <c:pt idx="8404" formatCode="General">
                  <c:v>8.4047660827636701</c:v>
                </c:pt>
                <c:pt idx="8405" formatCode="General">
                  <c:v>8.4057664871215803</c:v>
                </c:pt>
                <c:pt idx="8406" formatCode="General">
                  <c:v>8.4067668914794904</c:v>
                </c:pt>
                <c:pt idx="8407" formatCode="General">
                  <c:v>8.4077672958374006</c:v>
                </c:pt>
                <c:pt idx="8408" formatCode="General">
                  <c:v>8.4087677001953107</c:v>
                </c:pt>
                <c:pt idx="8409" formatCode="General">
                  <c:v>8.4097681045532209</c:v>
                </c:pt>
                <c:pt idx="8410" formatCode="General">
                  <c:v>8.4107685089111293</c:v>
                </c:pt>
                <c:pt idx="8411" formatCode="General">
                  <c:v>8.4117689132690394</c:v>
                </c:pt>
                <c:pt idx="8412" formatCode="General">
                  <c:v>8.4127693176269496</c:v>
                </c:pt>
                <c:pt idx="8413" formatCode="General">
                  <c:v>8.4137697219848597</c:v>
                </c:pt>
                <c:pt idx="8414" formatCode="General">
                  <c:v>8.4147701263427699</c:v>
                </c:pt>
                <c:pt idx="8415" formatCode="General">
                  <c:v>8.41577053070068</c:v>
                </c:pt>
                <c:pt idx="8416" formatCode="General">
                  <c:v>8.4167709350585902</c:v>
                </c:pt>
                <c:pt idx="8417" formatCode="General">
                  <c:v>8.4177713394165004</c:v>
                </c:pt>
                <c:pt idx="8418" formatCode="General">
                  <c:v>8.4187717437744105</c:v>
                </c:pt>
                <c:pt idx="8419" formatCode="General">
                  <c:v>8.4197721481323207</c:v>
                </c:pt>
                <c:pt idx="8420" formatCode="General">
                  <c:v>8.4207725524902308</c:v>
                </c:pt>
                <c:pt idx="8421" formatCode="General">
                  <c:v>8.4217729568481392</c:v>
                </c:pt>
                <c:pt idx="8422" formatCode="General">
                  <c:v>8.4227733612060494</c:v>
                </c:pt>
                <c:pt idx="8423" formatCode="General">
                  <c:v>8.4237737655639595</c:v>
                </c:pt>
                <c:pt idx="8424" formatCode="General">
                  <c:v>8.4247741699218697</c:v>
                </c:pt>
                <c:pt idx="8425" formatCode="General">
                  <c:v>8.4257745742797798</c:v>
                </c:pt>
                <c:pt idx="8426" formatCode="General">
                  <c:v>8.42677497863769</c:v>
                </c:pt>
                <c:pt idx="8427" formatCode="General">
                  <c:v>8.4277753829956001</c:v>
                </c:pt>
                <c:pt idx="8428" formatCode="General">
                  <c:v>8.4287757873535103</c:v>
                </c:pt>
                <c:pt idx="8429" formatCode="General">
                  <c:v>8.4297761917114205</c:v>
                </c:pt>
                <c:pt idx="8430" formatCode="General">
                  <c:v>8.4307765960693306</c:v>
                </c:pt>
                <c:pt idx="8431" formatCode="General">
                  <c:v>8.4317770004272408</c:v>
                </c:pt>
                <c:pt idx="8432" formatCode="General">
                  <c:v>8.4327774047851491</c:v>
                </c:pt>
                <c:pt idx="8433" formatCode="General">
                  <c:v>8.4337778091430593</c:v>
                </c:pt>
                <c:pt idx="8434" formatCode="General">
                  <c:v>8.4347782135009695</c:v>
                </c:pt>
                <c:pt idx="8435" formatCode="General">
                  <c:v>8.4357786178588796</c:v>
                </c:pt>
                <c:pt idx="8436" formatCode="General">
                  <c:v>8.4367790222167898</c:v>
                </c:pt>
                <c:pt idx="8437" formatCode="General">
                  <c:v>8.4377794265746999</c:v>
                </c:pt>
                <c:pt idx="8438" formatCode="General">
                  <c:v>8.4387798309326101</c:v>
                </c:pt>
                <c:pt idx="8439" formatCode="General">
                  <c:v>8.4397802352905202</c:v>
                </c:pt>
                <c:pt idx="8440" formatCode="General">
                  <c:v>8.4407806396484304</c:v>
                </c:pt>
                <c:pt idx="8441" formatCode="General">
                  <c:v>8.4417810440063406</c:v>
                </c:pt>
                <c:pt idx="8442" formatCode="General">
                  <c:v>8.4427814483642507</c:v>
                </c:pt>
                <c:pt idx="8443" formatCode="General">
                  <c:v>8.4437818527221609</c:v>
                </c:pt>
                <c:pt idx="8444" formatCode="General">
                  <c:v>8.4447822570800692</c:v>
                </c:pt>
                <c:pt idx="8445" formatCode="General">
                  <c:v>8.4457826614379794</c:v>
                </c:pt>
                <c:pt idx="8446" formatCode="General">
                  <c:v>8.4467830657958896</c:v>
                </c:pt>
                <c:pt idx="8447" formatCode="General">
                  <c:v>8.4477834701537997</c:v>
                </c:pt>
                <c:pt idx="8448" formatCode="General">
                  <c:v>8.4487838745117099</c:v>
                </c:pt>
                <c:pt idx="8449" formatCode="General">
                  <c:v>8.44978427886962</c:v>
                </c:pt>
                <c:pt idx="8450" formatCode="General">
                  <c:v>8.4507846832275302</c:v>
                </c:pt>
                <c:pt idx="8451" formatCode="General">
                  <c:v>8.4517850875854403</c:v>
                </c:pt>
                <c:pt idx="8452" formatCode="General">
                  <c:v>8.4527854919433505</c:v>
                </c:pt>
                <c:pt idx="8453" formatCode="General">
                  <c:v>8.4537858963012606</c:v>
                </c:pt>
                <c:pt idx="8454" formatCode="General">
                  <c:v>8.4547863006591708</c:v>
                </c:pt>
                <c:pt idx="8455" formatCode="General">
                  <c:v>8.4557867050170792</c:v>
                </c:pt>
                <c:pt idx="8456" formatCode="General">
                  <c:v>8.456787109375</c:v>
                </c:pt>
                <c:pt idx="8457" formatCode="General">
                  <c:v>8.4577875137329102</c:v>
                </c:pt>
                <c:pt idx="8458" formatCode="General">
                  <c:v>8.4587879180908203</c:v>
                </c:pt>
                <c:pt idx="8459" formatCode="General">
                  <c:v>8.4597883224487305</c:v>
                </c:pt>
                <c:pt idx="8460" formatCode="General">
                  <c:v>8.4607887268066406</c:v>
                </c:pt>
                <c:pt idx="8461" formatCode="General">
                  <c:v>8.4617891311645508</c:v>
                </c:pt>
                <c:pt idx="8462" formatCode="General">
                  <c:v>8.4627895355224592</c:v>
                </c:pt>
                <c:pt idx="8463" formatCode="General">
                  <c:v>8.4637899398803693</c:v>
                </c:pt>
                <c:pt idx="8464" formatCode="General">
                  <c:v>8.4647903442382795</c:v>
                </c:pt>
                <c:pt idx="8465" formatCode="General">
                  <c:v>8.4657907485961896</c:v>
                </c:pt>
                <c:pt idx="8466" formatCode="General">
                  <c:v>8.4667911529540998</c:v>
                </c:pt>
                <c:pt idx="8467" formatCode="General">
                  <c:v>8.4677915573120099</c:v>
                </c:pt>
                <c:pt idx="8468" formatCode="General">
                  <c:v>8.4687919616699201</c:v>
                </c:pt>
                <c:pt idx="8469" formatCode="General">
                  <c:v>8.4697923660278303</c:v>
                </c:pt>
                <c:pt idx="8470" formatCode="General">
                  <c:v>8.4707927703857404</c:v>
                </c:pt>
                <c:pt idx="8471" formatCode="General">
                  <c:v>8.4717931747436506</c:v>
                </c:pt>
                <c:pt idx="8472" formatCode="General">
                  <c:v>8.4727935791015607</c:v>
                </c:pt>
                <c:pt idx="8473" formatCode="General">
                  <c:v>8.4737939834594709</c:v>
                </c:pt>
                <c:pt idx="8474" formatCode="General">
                  <c:v>8.4747943878173793</c:v>
                </c:pt>
                <c:pt idx="8475" formatCode="General">
                  <c:v>8.4757947921752894</c:v>
                </c:pt>
                <c:pt idx="8476" formatCode="General">
                  <c:v>8.4767951965331996</c:v>
                </c:pt>
                <c:pt idx="8477" formatCode="General">
                  <c:v>8.4777956008911097</c:v>
                </c:pt>
                <c:pt idx="8478" formatCode="General">
                  <c:v>8.4787960052490199</c:v>
                </c:pt>
                <c:pt idx="8479" formatCode="General">
                  <c:v>8.47979640960693</c:v>
                </c:pt>
                <c:pt idx="8480" formatCode="General">
                  <c:v>8.4807968139648402</c:v>
                </c:pt>
                <c:pt idx="8481" formatCode="General">
                  <c:v>8.4817972183227504</c:v>
                </c:pt>
                <c:pt idx="8482" formatCode="General">
                  <c:v>8.4827976226806605</c:v>
                </c:pt>
                <c:pt idx="8483" formatCode="General">
                  <c:v>8.4837980270385707</c:v>
                </c:pt>
                <c:pt idx="8484" formatCode="General">
                  <c:v>8.4847984313964808</c:v>
                </c:pt>
                <c:pt idx="8485" formatCode="General">
                  <c:v>8.4857988357543892</c:v>
                </c:pt>
                <c:pt idx="8486" formatCode="General">
                  <c:v>8.4867992401122994</c:v>
                </c:pt>
                <c:pt idx="8487" formatCode="General">
                  <c:v>8.4877996444702095</c:v>
                </c:pt>
                <c:pt idx="8488" formatCode="General">
                  <c:v>8.4888000488281197</c:v>
                </c:pt>
                <c:pt idx="8489" formatCode="General">
                  <c:v>8.4898004531860298</c:v>
                </c:pt>
                <c:pt idx="8490" formatCode="General">
                  <c:v>8.49080085754394</c:v>
                </c:pt>
                <c:pt idx="8491" formatCode="General">
                  <c:v>8.4918012619018501</c:v>
                </c:pt>
                <c:pt idx="8492" formatCode="General">
                  <c:v>8.4928016662597603</c:v>
                </c:pt>
                <c:pt idx="8493" formatCode="General">
                  <c:v>8.4938020706176705</c:v>
                </c:pt>
                <c:pt idx="8494" formatCode="General">
                  <c:v>8.4948024749755806</c:v>
                </c:pt>
                <c:pt idx="8495" formatCode="General">
                  <c:v>8.4958028793334908</c:v>
                </c:pt>
                <c:pt idx="8496" formatCode="General">
                  <c:v>8.4968032836913991</c:v>
                </c:pt>
                <c:pt idx="8497" formatCode="General">
                  <c:v>8.4978036880493093</c:v>
                </c:pt>
                <c:pt idx="8498" formatCode="General">
                  <c:v>8.4988040924072195</c:v>
                </c:pt>
                <c:pt idx="8499" formatCode="General">
                  <c:v>8.4998044967651296</c:v>
                </c:pt>
                <c:pt idx="8500" formatCode="General">
                  <c:v>8.5008049011230398</c:v>
                </c:pt>
                <c:pt idx="8501" formatCode="General">
                  <c:v>8.5018053054809499</c:v>
                </c:pt>
                <c:pt idx="8502" formatCode="General">
                  <c:v>8.5028057098388601</c:v>
                </c:pt>
                <c:pt idx="8503" formatCode="General">
                  <c:v>8.5038061141967702</c:v>
                </c:pt>
                <c:pt idx="8504" formatCode="General">
                  <c:v>8.5048065185546804</c:v>
                </c:pt>
                <c:pt idx="8505" formatCode="General">
                  <c:v>8.5058069229125906</c:v>
                </c:pt>
                <c:pt idx="8506" formatCode="General">
                  <c:v>8.5068073272705007</c:v>
                </c:pt>
                <c:pt idx="8507" formatCode="General">
                  <c:v>8.5078077316284109</c:v>
                </c:pt>
                <c:pt idx="8508" formatCode="General">
                  <c:v>8.5088081359863192</c:v>
                </c:pt>
                <c:pt idx="8509" formatCode="General">
                  <c:v>8.5098085403442294</c:v>
                </c:pt>
                <c:pt idx="8510" formatCode="General">
                  <c:v>8.5108089447021396</c:v>
                </c:pt>
                <c:pt idx="8511" formatCode="General">
                  <c:v>8.5118093490600497</c:v>
                </c:pt>
                <c:pt idx="8512" formatCode="General">
                  <c:v>8.5128097534179599</c:v>
                </c:pt>
                <c:pt idx="8513" formatCode="General">
                  <c:v>8.51381015777587</c:v>
                </c:pt>
                <c:pt idx="8514" formatCode="General">
                  <c:v>8.5148105621337802</c:v>
                </c:pt>
                <c:pt idx="8515" formatCode="General">
                  <c:v>8.5158109664916903</c:v>
                </c:pt>
                <c:pt idx="8516" formatCode="General">
                  <c:v>8.5168113708496005</c:v>
                </c:pt>
                <c:pt idx="8517" formatCode="General">
                  <c:v>8.5178117752075106</c:v>
                </c:pt>
                <c:pt idx="8518" formatCode="General">
                  <c:v>8.5188121795654208</c:v>
                </c:pt>
                <c:pt idx="8519" formatCode="General">
                  <c:v>8.5198125839233292</c:v>
                </c:pt>
                <c:pt idx="8520" formatCode="General">
                  <c:v>8.52081298828125</c:v>
                </c:pt>
                <c:pt idx="8521" formatCode="General">
                  <c:v>8.5218133926391602</c:v>
                </c:pt>
                <c:pt idx="8522" formatCode="General">
                  <c:v>8.5228137969970703</c:v>
                </c:pt>
                <c:pt idx="8523" formatCode="General">
                  <c:v>8.5238142013549805</c:v>
                </c:pt>
                <c:pt idx="8524" formatCode="General">
                  <c:v>8.5248146057128906</c:v>
                </c:pt>
                <c:pt idx="8525" formatCode="General">
                  <c:v>8.5258150100708008</c:v>
                </c:pt>
                <c:pt idx="8526" formatCode="General">
                  <c:v>8.5268154144287092</c:v>
                </c:pt>
                <c:pt idx="8527" formatCode="General">
                  <c:v>8.5278158187866193</c:v>
                </c:pt>
                <c:pt idx="8528" formatCode="General">
                  <c:v>8.5288162231445295</c:v>
                </c:pt>
                <c:pt idx="8529" formatCode="General">
                  <c:v>8.5298166275024396</c:v>
                </c:pt>
                <c:pt idx="8530" formatCode="General">
                  <c:v>8.5308170318603498</c:v>
                </c:pt>
                <c:pt idx="8531" formatCode="General">
                  <c:v>8.5318174362182599</c:v>
                </c:pt>
                <c:pt idx="8532" formatCode="General">
                  <c:v>8.5328178405761701</c:v>
                </c:pt>
                <c:pt idx="8533" formatCode="General">
                  <c:v>8.5338182449340803</c:v>
                </c:pt>
                <c:pt idx="8534" formatCode="General">
                  <c:v>8.5348186492919904</c:v>
                </c:pt>
                <c:pt idx="8535" formatCode="General">
                  <c:v>8.5358190536499006</c:v>
                </c:pt>
                <c:pt idx="8536" formatCode="General">
                  <c:v>8.5368194580078107</c:v>
                </c:pt>
                <c:pt idx="8537" formatCode="General">
                  <c:v>8.5378198623657209</c:v>
                </c:pt>
                <c:pt idx="8538" formatCode="General">
                  <c:v>8.5388202667236293</c:v>
                </c:pt>
                <c:pt idx="8539" formatCode="General">
                  <c:v>8.5398206710815394</c:v>
                </c:pt>
                <c:pt idx="8540" formatCode="General">
                  <c:v>8.5408210754394496</c:v>
                </c:pt>
                <c:pt idx="8541" formatCode="General">
                  <c:v>8.5418214797973597</c:v>
                </c:pt>
                <c:pt idx="8542" formatCode="General">
                  <c:v>8.5428218841552699</c:v>
                </c:pt>
                <c:pt idx="8543" formatCode="General">
                  <c:v>8.54382228851318</c:v>
                </c:pt>
                <c:pt idx="8544" formatCode="General">
                  <c:v>8.5448226928710902</c:v>
                </c:pt>
                <c:pt idx="8545" formatCode="General">
                  <c:v>8.5458230972290004</c:v>
                </c:pt>
                <c:pt idx="8546" formatCode="General">
                  <c:v>8.5468235015869105</c:v>
                </c:pt>
                <c:pt idx="8547" formatCode="General">
                  <c:v>8.5478239059448207</c:v>
                </c:pt>
                <c:pt idx="8548" formatCode="General">
                  <c:v>8.5488243103027308</c:v>
                </c:pt>
                <c:pt idx="8549" formatCode="General">
                  <c:v>8.5498247146606392</c:v>
                </c:pt>
                <c:pt idx="8550" formatCode="General">
                  <c:v>8.5508251190185494</c:v>
                </c:pt>
                <c:pt idx="8551" formatCode="General">
                  <c:v>8.5518255233764595</c:v>
                </c:pt>
                <c:pt idx="8552" formatCode="General">
                  <c:v>8.5528259277343697</c:v>
                </c:pt>
                <c:pt idx="8553" formatCode="General">
                  <c:v>8.5538263320922798</c:v>
                </c:pt>
                <c:pt idx="8554" formatCode="General">
                  <c:v>8.55482673645019</c:v>
                </c:pt>
                <c:pt idx="8555" formatCode="General">
                  <c:v>8.5558271408081001</c:v>
                </c:pt>
                <c:pt idx="8556" formatCode="General">
                  <c:v>8.5568275451660103</c:v>
                </c:pt>
                <c:pt idx="8557" formatCode="General">
                  <c:v>8.5578279495239205</c:v>
                </c:pt>
                <c:pt idx="8558" formatCode="General">
                  <c:v>8.5588283538818306</c:v>
                </c:pt>
                <c:pt idx="8559" formatCode="General">
                  <c:v>8.5598287582397408</c:v>
                </c:pt>
                <c:pt idx="8560" formatCode="General">
                  <c:v>8.5608291625976491</c:v>
                </c:pt>
                <c:pt idx="8561" formatCode="General">
                  <c:v>8.5618295669555593</c:v>
                </c:pt>
                <c:pt idx="8562" formatCode="General">
                  <c:v>8.5628299713134695</c:v>
                </c:pt>
                <c:pt idx="8563" formatCode="General">
                  <c:v>8.5638303756713796</c:v>
                </c:pt>
                <c:pt idx="8564" formatCode="General">
                  <c:v>8.5648307800292898</c:v>
                </c:pt>
                <c:pt idx="8565" formatCode="General">
                  <c:v>8.5658311843871999</c:v>
                </c:pt>
                <c:pt idx="8566" formatCode="General">
                  <c:v>8.5668315887451101</c:v>
                </c:pt>
                <c:pt idx="8567" formatCode="General">
                  <c:v>8.5678319931030202</c:v>
                </c:pt>
                <c:pt idx="8568" formatCode="General">
                  <c:v>8.5688323974609304</c:v>
                </c:pt>
                <c:pt idx="8569" formatCode="General">
                  <c:v>8.5698328018188406</c:v>
                </c:pt>
                <c:pt idx="8570" formatCode="General">
                  <c:v>8.5708332061767507</c:v>
                </c:pt>
                <c:pt idx="8571" formatCode="General">
                  <c:v>8.5718336105346609</c:v>
                </c:pt>
                <c:pt idx="8572" formatCode="General">
                  <c:v>8.5728340148925692</c:v>
                </c:pt>
                <c:pt idx="8573" formatCode="General">
                  <c:v>8.5738344192504794</c:v>
                </c:pt>
                <c:pt idx="8574" formatCode="General">
                  <c:v>8.5748348236083896</c:v>
                </c:pt>
                <c:pt idx="8575" formatCode="General">
                  <c:v>8.5758352279662997</c:v>
                </c:pt>
                <c:pt idx="8576" formatCode="General">
                  <c:v>8.5768356323242099</c:v>
                </c:pt>
                <c:pt idx="8577" formatCode="General">
                  <c:v>8.57783603668212</c:v>
                </c:pt>
                <c:pt idx="8578" formatCode="General">
                  <c:v>8.5788364410400302</c:v>
                </c:pt>
                <c:pt idx="8579" formatCode="General">
                  <c:v>8.5798368453979403</c:v>
                </c:pt>
                <c:pt idx="8580" formatCode="General">
                  <c:v>8.5808372497558505</c:v>
                </c:pt>
                <c:pt idx="8581" formatCode="General">
                  <c:v>8.5818376541137606</c:v>
                </c:pt>
                <c:pt idx="8582" formatCode="General">
                  <c:v>8.5828380584716708</c:v>
                </c:pt>
                <c:pt idx="8583" formatCode="General">
                  <c:v>8.5838384628295792</c:v>
                </c:pt>
                <c:pt idx="8584" formatCode="General">
                  <c:v>8.5848388671875</c:v>
                </c:pt>
                <c:pt idx="8585" formatCode="General">
                  <c:v>8.5858392715454102</c:v>
                </c:pt>
                <c:pt idx="8586" formatCode="General">
                  <c:v>8.5868396759033203</c:v>
                </c:pt>
                <c:pt idx="8587" formatCode="General">
                  <c:v>8.5878400802612305</c:v>
                </c:pt>
                <c:pt idx="8588" formatCode="General">
                  <c:v>8.5888404846191406</c:v>
                </c:pt>
                <c:pt idx="8589" formatCode="General">
                  <c:v>8.5898408889770508</c:v>
                </c:pt>
                <c:pt idx="8590" formatCode="General">
                  <c:v>8.5908412933349592</c:v>
                </c:pt>
                <c:pt idx="8591" formatCode="General">
                  <c:v>8.5918416976928693</c:v>
                </c:pt>
                <c:pt idx="8592" formatCode="General">
                  <c:v>8.5928421020507795</c:v>
                </c:pt>
                <c:pt idx="8593" formatCode="General">
                  <c:v>8.5938425064086896</c:v>
                </c:pt>
                <c:pt idx="8594" formatCode="General">
                  <c:v>8.5948429107665998</c:v>
                </c:pt>
                <c:pt idx="8595" formatCode="General">
                  <c:v>8.5958433151245099</c:v>
                </c:pt>
                <c:pt idx="8596" formatCode="General">
                  <c:v>8.5968437194824201</c:v>
                </c:pt>
                <c:pt idx="8597" formatCode="General">
                  <c:v>8.5978441238403303</c:v>
                </c:pt>
                <c:pt idx="8598" formatCode="General">
                  <c:v>8.5988445281982404</c:v>
                </c:pt>
                <c:pt idx="8599" formatCode="General">
                  <c:v>8.5998449325561506</c:v>
                </c:pt>
                <c:pt idx="8600" formatCode="General">
                  <c:v>8.6008453369140607</c:v>
                </c:pt>
                <c:pt idx="8601" formatCode="General">
                  <c:v>8.6018457412719709</c:v>
                </c:pt>
                <c:pt idx="8602" formatCode="General">
                  <c:v>8.6028461456298793</c:v>
                </c:pt>
                <c:pt idx="8603" formatCode="General">
                  <c:v>8.6038465499877894</c:v>
                </c:pt>
                <c:pt idx="8604" formatCode="General">
                  <c:v>8.6048469543456996</c:v>
                </c:pt>
                <c:pt idx="8605" formatCode="General">
                  <c:v>8.6058473587036097</c:v>
                </c:pt>
                <c:pt idx="8606" formatCode="General">
                  <c:v>8.6068477630615199</c:v>
                </c:pt>
                <c:pt idx="8607" formatCode="General">
                  <c:v>8.60784816741943</c:v>
                </c:pt>
                <c:pt idx="8608" formatCode="General">
                  <c:v>8.6088485717773402</c:v>
                </c:pt>
                <c:pt idx="8609" formatCode="General">
                  <c:v>8.6098489761352504</c:v>
                </c:pt>
                <c:pt idx="8610" formatCode="General">
                  <c:v>8.6108493804931605</c:v>
                </c:pt>
                <c:pt idx="8611" formatCode="General">
                  <c:v>8.6118497848510707</c:v>
                </c:pt>
                <c:pt idx="8612" formatCode="General">
                  <c:v>8.6128501892089808</c:v>
                </c:pt>
                <c:pt idx="8613" formatCode="General">
                  <c:v>8.6138505935668892</c:v>
                </c:pt>
                <c:pt idx="8614" formatCode="General">
                  <c:v>8.6148509979247994</c:v>
                </c:pt>
                <c:pt idx="8615" formatCode="General">
                  <c:v>8.6158514022827095</c:v>
                </c:pt>
                <c:pt idx="8616" formatCode="General">
                  <c:v>8.6168518066406197</c:v>
                </c:pt>
                <c:pt idx="8617" formatCode="General">
                  <c:v>8.6178522109985298</c:v>
                </c:pt>
                <c:pt idx="8618" formatCode="General">
                  <c:v>8.61885261535644</c:v>
                </c:pt>
                <c:pt idx="8619" formatCode="General">
                  <c:v>8.6198530197143501</c:v>
                </c:pt>
                <c:pt idx="8620" formatCode="General">
                  <c:v>8.6208534240722603</c:v>
                </c:pt>
                <c:pt idx="8621" formatCode="General">
                  <c:v>8.6218538284301705</c:v>
                </c:pt>
                <c:pt idx="8622" formatCode="General">
                  <c:v>8.6228542327880806</c:v>
                </c:pt>
                <c:pt idx="8623" formatCode="General">
                  <c:v>8.6238546371459908</c:v>
                </c:pt>
                <c:pt idx="8624" formatCode="General">
                  <c:v>8.6248550415038991</c:v>
                </c:pt>
                <c:pt idx="8625" formatCode="General">
                  <c:v>8.6258554458618093</c:v>
                </c:pt>
                <c:pt idx="8626" formatCode="General">
                  <c:v>8.6268558502197195</c:v>
                </c:pt>
                <c:pt idx="8627" formatCode="General">
                  <c:v>8.6278562545776296</c:v>
                </c:pt>
                <c:pt idx="8628" formatCode="General">
                  <c:v>8.6288566589355398</c:v>
                </c:pt>
                <c:pt idx="8629" formatCode="General">
                  <c:v>8.6298570632934499</c:v>
                </c:pt>
                <c:pt idx="8630" formatCode="General">
                  <c:v>8.6308574676513601</c:v>
                </c:pt>
                <c:pt idx="8631" formatCode="General">
                  <c:v>8.6318578720092702</c:v>
                </c:pt>
                <c:pt idx="8632" formatCode="General">
                  <c:v>8.6328582763671804</c:v>
                </c:pt>
                <c:pt idx="8633" formatCode="General">
                  <c:v>8.6338586807250906</c:v>
                </c:pt>
                <c:pt idx="8634" formatCode="General">
                  <c:v>8.6348590850830007</c:v>
                </c:pt>
                <c:pt idx="8635" formatCode="General">
                  <c:v>8.6358594894409109</c:v>
                </c:pt>
                <c:pt idx="8636" formatCode="General">
                  <c:v>8.6368598937988192</c:v>
                </c:pt>
                <c:pt idx="8637" formatCode="General">
                  <c:v>8.6378602981567294</c:v>
                </c:pt>
                <c:pt idx="8638" formatCode="General">
                  <c:v>8.6388607025146396</c:v>
                </c:pt>
                <c:pt idx="8639" formatCode="General">
                  <c:v>8.6398611068725497</c:v>
                </c:pt>
                <c:pt idx="8640" formatCode="General">
                  <c:v>8.6408615112304599</c:v>
                </c:pt>
                <c:pt idx="8641" formatCode="General">
                  <c:v>8.64186191558837</c:v>
                </c:pt>
                <c:pt idx="8642" formatCode="General">
                  <c:v>8.6428623199462802</c:v>
                </c:pt>
                <c:pt idx="8643" formatCode="General">
                  <c:v>8.6438627243041903</c:v>
                </c:pt>
                <c:pt idx="8644" formatCode="General">
                  <c:v>8.6448631286621005</c:v>
                </c:pt>
                <c:pt idx="8645" formatCode="General">
                  <c:v>8.6458635330200106</c:v>
                </c:pt>
                <c:pt idx="8646" formatCode="General">
                  <c:v>8.6468639373779208</c:v>
                </c:pt>
                <c:pt idx="8647" formatCode="General">
                  <c:v>8.6478643417358292</c:v>
                </c:pt>
                <c:pt idx="8648" formatCode="General">
                  <c:v>8.64886474609375</c:v>
                </c:pt>
                <c:pt idx="8649" formatCode="General">
                  <c:v>8.6498651504516602</c:v>
                </c:pt>
                <c:pt idx="8650" formatCode="General">
                  <c:v>8.6508655548095703</c:v>
                </c:pt>
                <c:pt idx="8651" formatCode="General">
                  <c:v>8.6518659591674805</c:v>
                </c:pt>
                <c:pt idx="8652" formatCode="General">
                  <c:v>8.6528663635253906</c:v>
                </c:pt>
                <c:pt idx="8653" formatCode="General">
                  <c:v>8.6538667678833008</c:v>
                </c:pt>
                <c:pt idx="8654" formatCode="General">
                  <c:v>8.6548671722412092</c:v>
                </c:pt>
                <c:pt idx="8655" formatCode="General">
                  <c:v>8.6558675765991193</c:v>
                </c:pt>
                <c:pt idx="8656" formatCode="General">
                  <c:v>8.6568679809570295</c:v>
                </c:pt>
                <c:pt idx="8657" formatCode="General">
                  <c:v>8.6578683853149396</c:v>
                </c:pt>
                <c:pt idx="8658" formatCode="General">
                  <c:v>8.6588687896728498</c:v>
                </c:pt>
                <c:pt idx="8659" formatCode="General">
                  <c:v>8.6598691940307599</c:v>
                </c:pt>
                <c:pt idx="8660" formatCode="General">
                  <c:v>8.6608695983886701</c:v>
                </c:pt>
                <c:pt idx="8661" formatCode="General">
                  <c:v>8.6618700027465803</c:v>
                </c:pt>
                <c:pt idx="8662" formatCode="General">
                  <c:v>8.6628704071044904</c:v>
                </c:pt>
                <c:pt idx="8663" formatCode="General">
                  <c:v>8.6638708114624006</c:v>
                </c:pt>
                <c:pt idx="8664" formatCode="General">
                  <c:v>8.6648712158203107</c:v>
                </c:pt>
                <c:pt idx="8665" formatCode="General">
                  <c:v>8.6658716201782209</c:v>
                </c:pt>
                <c:pt idx="8666" formatCode="General">
                  <c:v>8.6668720245361293</c:v>
                </c:pt>
                <c:pt idx="8667" formatCode="General">
                  <c:v>8.6678724288940394</c:v>
                </c:pt>
                <c:pt idx="8668" formatCode="General">
                  <c:v>8.6688728332519496</c:v>
                </c:pt>
                <c:pt idx="8669" formatCode="General">
                  <c:v>8.6698732376098597</c:v>
                </c:pt>
                <c:pt idx="8670" formatCode="General">
                  <c:v>8.6708736419677699</c:v>
                </c:pt>
                <c:pt idx="8671" formatCode="General">
                  <c:v>8.67187404632568</c:v>
                </c:pt>
                <c:pt idx="8672" formatCode="General">
                  <c:v>8.6728744506835902</c:v>
                </c:pt>
                <c:pt idx="8673" formatCode="General">
                  <c:v>8.6738748550415004</c:v>
                </c:pt>
                <c:pt idx="8674" formatCode="General">
                  <c:v>8.6748752593994105</c:v>
                </c:pt>
                <c:pt idx="8675" formatCode="General">
                  <c:v>8.6758756637573207</c:v>
                </c:pt>
                <c:pt idx="8676" formatCode="General">
                  <c:v>8.6768760681152308</c:v>
                </c:pt>
                <c:pt idx="8677" formatCode="General">
                  <c:v>8.6778764724731392</c:v>
                </c:pt>
                <c:pt idx="8678" formatCode="General">
                  <c:v>8.6788768768310494</c:v>
                </c:pt>
                <c:pt idx="8679" formatCode="General">
                  <c:v>8.6798772811889595</c:v>
                </c:pt>
                <c:pt idx="8680" formatCode="General">
                  <c:v>8.6808776855468697</c:v>
                </c:pt>
                <c:pt idx="8681" formatCode="General">
                  <c:v>8.6818780899047798</c:v>
                </c:pt>
                <c:pt idx="8682" formatCode="General">
                  <c:v>8.68287849426269</c:v>
                </c:pt>
                <c:pt idx="8683" formatCode="General">
                  <c:v>8.6838788986206001</c:v>
                </c:pt>
                <c:pt idx="8684" formatCode="General">
                  <c:v>8.6848793029785103</c:v>
                </c:pt>
                <c:pt idx="8685" formatCode="General">
                  <c:v>8.6858797073364205</c:v>
                </c:pt>
                <c:pt idx="8686" formatCode="General">
                  <c:v>8.6868801116943306</c:v>
                </c:pt>
                <c:pt idx="8687" formatCode="General">
                  <c:v>8.6878805160522408</c:v>
                </c:pt>
                <c:pt idx="8688" formatCode="General">
                  <c:v>8.6888809204101491</c:v>
                </c:pt>
                <c:pt idx="8689" formatCode="General">
                  <c:v>8.6898813247680593</c:v>
                </c:pt>
                <c:pt idx="8690" formatCode="General">
                  <c:v>8.6908817291259695</c:v>
                </c:pt>
                <c:pt idx="8691" formatCode="General">
                  <c:v>8.6918821334838796</c:v>
                </c:pt>
                <c:pt idx="8692" formatCode="General">
                  <c:v>8.6928825378417898</c:v>
                </c:pt>
                <c:pt idx="8693" formatCode="General">
                  <c:v>8.6938829421996999</c:v>
                </c:pt>
                <c:pt idx="8694" formatCode="General">
                  <c:v>8.6948833465576101</c:v>
                </c:pt>
                <c:pt idx="8695" formatCode="General">
                  <c:v>8.6958837509155202</c:v>
                </c:pt>
                <c:pt idx="8696" formatCode="General">
                  <c:v>8.6968841552734304</c:v>
                </c:pt>
                <c:pt idx="8697" formatCode="General">
                  <c:v>8.6978845596313406</c:v>
                </c:pt>
                <c:pt idx="8698" formatCode="General">
                  <c:v>8.6988849639892507</c:v>
                </c:pt>
                <c:pt idx="8699" formatCode="General">
                  <c:v>8.6998853683471609</c:v>
                </c:pt>
                <c:pt idx="8700" formatCode="General">
                  <c:v>8.7008857727050692</c:v>
                </c:pt>
                <c:pt idx="8701" formatCode="General">
                  <c:v>8.7018861770629794</c:v>
                </c:pt>
                <c:pt idx="8702" formatCode="General">
                  <c:v>8.7028865814208896</c:v>
                </c:pt>
                <c:pt idx="8703" formatCode="General">
                  <c:v>8.7038869857787997</c:v>
                </c:pt>
                <c:pt idx="8704" formatCode="General">
                  <c:v>8.7048873901367099</c:v>
                </c:pt>
                <c:pt idx="8705" formatCode="General">
                  <c:v>8.70588779449462</c:v>
                </c:pt>
                <c:pt idx="8706" formatCode="General">
                  <c:v>8.7068881988525302</c:v>
                </c:pt>
                <c:pt idx="8707" formatCode="General">
                  <c:v>8.7078886032104403</c:v>
                </c:pt>
                <c:pt idx="8708" formatCode="General">
                  <c:v>8.7088890075683505</c:v>
                </c:pt>
                <c:pt idx="8709" formatCode="General">
                  <c:v>8.7098894119262606</c:v>
                </c:pt>
                <c:pt idx="8710" formatCode="General">
                  <c:v>8.7108898162841708</c:v>
                </c:pt>
                <c:pt idx="8711" formatCode="General">
                  <c:v>8.7118902206420792</c:v>
                </c:pt>
                <c:pt idx="8712" formatCode="General">
                  <c:v>8.712890625</c:v>
                </c:pt>
                <c:pt idx="8713" formatCode="General">
                  <c:v>8.7138910293579102</c:v>
                </c:pt>
                <c:pt idx="8714" formatCode="General">
                  <c:v>8.7148914337158203</c:v>
                </c:pt>
                <c:pt idx="8715" formatCode="General">
                  <c:v>8.7158918380737305</c:v>
                </c:pt>
                <c:pt idx="8716" formatCode="General">
                  <c:v>8.7168922424316406</c:v>
                </c:pt>
                <c:pt idx="8717" formatCode="General">
                  <c:v>8.7178926467895508</c:v>
                </c:pt>
                <c:pt idx="8718" formatCode="General">
                  <c:v>8.7188930511474592</c:v>
                </c:pt>
                <c:pt idx="8719" formatCode="General">
                  <c:v>8.7198934555053693</c:v>
                </c:pt>
                <c:pt idx="8720" formatCode="General">
                  <c:v>8.7208938598632795</c:v>
                </c:pt>
                <c:pt idx="8721" formatCode="General">
                  <c:v>8.7218942642211896</c:v>
                </c:pt>
                <c:pt idx="8722" formatCode="General">
                  <c:v>8.7228946685790998</c:v>
                </c:pt>
                <c:pt idx="8723" formatCode="General">
                  <c:v>8.7238950729370099</c:v>
                </c:pt>
                <c:pt idx="8724" formatCode="General">
                  <c:v>8.7248954772949201</c:v>
                </c:pt>
                <c:pt idx="8725" formatCode="General">
                  <c:v>8.7258958816528303</c:v>
                </c:pt>
                <c:pt idx="8726" formatCode="General">
                  <c:v>8.7268962860107404</c:v>
                </c:pt>
                <c:pt idx="8727" formatCode="General">
                  <c:v>8.7278966903686506</c:v>
                </c:pt>
                <c:pt idx="8728" formatCode="General">
                  <c:v>8.7288970947265607</c:v>
                </c:pt>
                <c:pt idx="8729" formatCode="General">
                  <c:v>8.7298974990844709</c:v>
                </c:pt>
                <c:pt idx="8730" formatCode="General">
                  <c:v>8.7308979034423793</c:v>
                </c:pt>
                <c:pt idx="8731" formatCode="General">
                  <c:v>8.7318983078002894</c:v>
                </c:pt>
                <c:pt idx="8732" formatCode="General">
                  <c:v>8.7328987121581996</c:v>
                </c:pt>
                <c:pt idx="8733" formatCode="General">
                  <c:v>8.7338991165161097</c:v>
                </c:pt>
                <c:pt idx="8734" formatCode="General">
                  <c:v>8.7348995208740199</c:v>
                </c:pt>
                <c:pt idx="8735" formatCode="General">
                  <c:v>8.73589992523193</c:v>
                </c:pt>
                <c:pt idx="8736" formatCode="General">
                  <c:v>8.7369003295898402</c:v>
                </c:pt>
                <c:pt idx="8737" formatCode="General">
                  <c:v>8.7379007339477504</c:v>
                </c:pt>
                <c:pt idx="8738" formatCode="General">
                  <c:v>8.7389011383056605</c:v>
                </c:pt>
                <c:pt idx="8739" formatCode="General">
                  <c:v>8.7399015426635707</c:v>
                </c:pt>
                <c:pt idx="8740" formatCode="General">
                  <c:v>8.7409019470214808</c:v>
                </c:pt>
                <c:pt idx="8741" formatCode="General">
                  <c:v>8.7419023513793892</c:v>
                </c:pt>
                <c:pt idx="8742" formatCode="General">
                  <c:v>8.7429027557372994</c:v>
                </c:pt>
                <c:pt idx="8743" formatCode="General">
                  <c:v>8.7439031600952095</c:v>
                </c:pt>
                <c:pt idx="8744" formatCode="General">
                  <c:v>8.7449035644531197</c:v>
                </c:pt>
                <c:pt idx="8745" formatCode="General">
                  <c:v>8.7459039688110298</c:v>
                </c:pt>
                <c:pt idx="8746" formatCode="General">
                  <c:v>8.74690437316894</c:v>
                </c:pt>
                <c:pt idx="8747" formatCode="General">
                  <c:v>8.7479047775268501</c:v>
                </c:pt>
                <c:pt idx="8748" formatCode="General">
                  <c:v>8.7489051818847603</c:v>
                </c:pt>
                <c:pt idx="8749" formatCode="General">
                  <c:v>8.7499055862426705</c:v>
                </c:pt>
                <c:pt idx="8750" formatCode="General">
                  <c:v>8.7509059906005806</c:v>
                </c:pt>
                <c:pt idx="8751" formatCode="General">
                  <c:v>8.7519063949584908</c:v>
                </c:pt>
                <c:pt idx="8752" formatCode="General">
                  <c:v>8.7529067993163991</c:v>
                </c:pt>
                <c:pt idx="8753" formatCode="General">
                  <c:v>8.7539072036743093</c:v>
                </c:pt>
                <c:pt idx="8754" formatCode="General">
                  <c:v>8.7549076080322195</c:v>
                </c:pt>
                <c:pt idx="8755" formatCode="General">
                  <c:v>8.7559080123901296</c:v>
                </c:pt>
                <c:pt idx="8756" formatCode="General">
                  <c:v>8.7569084167480398</c:v>
                </c:pt>
                <c:pt idx="8757" formatCode="General">
                  <c:v>8.7579088211059499</c:v>
                </c:pt>
                <c:pt idx="8758" formatCode="General">
                  <c:v>8.7589092254638601</c:v>
                </c:pt>
                <c:pt idx="8759" formatCode="General">
                  <c:v>8.7599096298217702</c:v>
                </c:pt>
                <c:pt idx="8760" formatCode="General">
                  <c:v>8.7609100341796804</c:v>
                </c:pt>
                <c:pt idx="8761" formatCode="General">
                  <c:v>8.7619104385375906</c:v>
                </c:pt>
                <c:pt idx="8762" formatCode="General">
                  <c:v>8.7629108428955007</c:v>
                </c:pt>
                <c:pt idx="8763" formatCode="General">
                  <c:v>8.7639112472534109</c:v>
                </c:pt>
                <c:pt idx="8764" formatCode="General">
                  <c:v>8.7649116516113192</c:v>
                </c:pt>
                <c:pt idx="8765" formatCode="General">
                  <c:v>8.7659120559692294</c:v>
                </c:pt>
                <c:pt idx="8766" formatCode="General">
                  <c:v>8.7669124603271396</c:v>
                </c:pt>
                <c:pt idx="8767" formatCode="General">
                  <c:v>8.7679128646850497</c:v>
                </c:pt>
                <c:pt idx="8768" formatCode="General">
                  <c:v>8.7689132690429599</c:v>
                </c:pt>
                <c:pt idx="8769" formatCode="General">
                  <c:v>8.76991367340087</c:v>
                </c:pt>
                <c:pt idx="8770" formatCode="General">
                  <c:v>8.7709140777587802</c:v>
                </c:pt>
                <c:pt idx="8771" formatCode="General">
                  <c:v>8.7719144821166903</c:v>
                </c:pt>
                <c:pt idx="8772" formatCode="General">
                  <c:v>8.7729148864746005</c:v>
                </c:pt>
                <c:pt idx="8773" formatCode="General">
                  <c:v>8.7739152908325106</c:v>
                </c:pt>
                <c:pt idx="8774" formatCode="General">
                  <c:v>8.7749156951904208</c:v>
                </c:pt>
                <c:pt idx="8775" formatCode="General">
                  <c:v>8.7759160995483292</c:v>
                </c:pt>
                <c:pt idx="8776" formatCode="General">
                  <c:v>8.77691650390625</c:v>
                </c:pt>
                <c:pt idx="8777" formatCode="General">
                  <c:v>8.7779169082641602</c:v>
                </c:pt>
                <c:pt idx="8778" formatCode="General">
                  <c:v>8.7789173126220703</c:v>
                </c:pt>
                <c:pt idx="8779" formatCode="General">
                  <c:v>8.7799177169799805</c:v>
                </c:pt>
                <c:pt idx="8780" formatCode="General">
                  <c:v>8.7809181213378906</c:v>
                </c:pt>
                <c:pt idx="8781" formatCode="General">
                  <c:v>8.7819185256958008</c:v>
                </c:pt>
                <c:pt idx="8782" formatCode="General">
                  <c:v>8.7829189300537092</c:v>
                </c:pt>
                <c:pt idx="8783" formatCode="General">
                  <c:v>8.7839193344116193</c:v>
                </c:pt>
                <c:pt idx="8784" formatCode="General">
                  <c:v>8.7849197387695295</c:v>
                </c:pt>
                <c:pt idx="8785" formatCode="General">
                  <c:v>8.7859201431274396</c:v>
                </c:pt>
                <c:pt idx="8786" formatCode="General">
                  <c:v>8.7869205474853498</c:v>
                </c:pt>
                <c:pt idx="8787" formatCode="General">
                  <c:v>8.7879209518432599</c:v>
                </c:pt>
                <c:pt idx="8788" formatCode="General">
                  <c:v>8.7889213562011701</c:v>
                </c:pt>
                <c:pt idx="8789" formatCode="General">
                  <c:v>8.7899217605590803</c:v>
                </c:pt>
                <c:pt idx="8790" formatCode="General">
                  <c:v>8.7909221649169904</c:v>
                </c:pt>
                <c:pt idx="8791" formatCode="General">
                  <c:v>8.7919225692749006</c:v>
                </c:pt>
                <c:pt idx="8792" formatCode="General">
                  <c:v>8.7929229736328107</c:v>
                </c:pt>
                <c:pt idx="8793" formatCode="General">
                  <c:v>8.7939233779907209</c:v>
                </c:pt>
                <c:pt idx="8794" formatCode="General">
                  <c:v>8.7949237823486293</c:v>
                </c:pt>
                <c:pt idx="8795" formatCode="General">
                  <c:v>8.7959241867065394</c:v>
                </c:pt>
                <c:pt idx="8796" formatCode="General">
                  <c:v>8.7969245910644496</c:v>
                </c:pt>
                <c:pt idx="8797" formatCode="General">
                  <c:v>8.7979249954223597</c:v>
                </c:pt>
                <c:pt idx="8798" formatCode="General">
                  <c:v>8.7989253997802699</c:v>
                </c:pt>
                <c:pt idx="8799" formatCode="General">
                  <c:v>8.79992580413818</c:v>
                </c:pt>
                <c:pt idx="8800" formatCode="General">
                  <c:v>8.8009262084960902</c:v>
                </c:pt>
                <c:pt idx="8801" formatCode="General">
                  <c:v>8.8019266128540004</c:v>
                </c:pt>
                <c:pt idx="8802" formatCode="General">
                  <c:v>8.8029270172119105</c:v>
                </c:pt>
                <c:pt idx="8803" formatCode="General">
                  <c:v>8.8039274215698207</c:v>
                </c:pt>
                <c:pt idx="8804" formatCode="General">
                  <c:v>8.8049278259277308</c:v>
                </c:pt>
                <c:pt idx="8805" formatCode="General">
                  <c:v>8.8059282302856392</c:v>
                </c:pt>
                <c:pt idx="8806" formatCode="General">
                  <c:v>8.8069286346435494</c:v>
                </c:pt>
                <c:pt idx="8807" formatCode="General">
                  <c:v>8.8079290390014595</c:v>
                </c:pt>
                <c:pt idx="8808" formatCode="General">
                  <c:v>8.8089294433593697</c:v>
                </c:pt>
                <c:pt idx="8809" formatCode="General">
                  <c:v>8.8099298477172798</c:v>
                </c:pt>
                <c:pt idx="8810" formatCode="General">
                  <c:v>8.81093025207519</c:v>
                </c:pt>
                <c:pt idx="8811" formatCode="General">
                  <c:v>8.8119306564331001</c:v>
                </c:pt>
                <c:pt idx="8812" formatCode="General">
                  <c:v>8.8129310607910103</c:v>
                </c:pt>
                <c:pt idx="8813" formatCode="General">
                  <c:v>8.8139314651489205</c:v>
                </c:pt>
                <c:pt idx="8814" formatCode="General">
                  <c:v>8.8149318695068306</c:v>
                </c:pt>
                <c:pt idx="8815" formatCode="General">
                  <c:v>8.8159322738647408</c:v>
                </c:pt>
                <c:pt idx="8816" formatCode="General">
                  <c:v>8.8169326782226491</c:v>
                </c:pt>
                <c:pt idx="8817" formatCode="General">
                  <c:v>8.8179330825805593</c:v>
                </c:pt>
                <c:pt idx="8818" formatCode="General">
                  <c:v>8.8189334869384695</c:v>
                </c:pt>
                <c:pt idx="8819" formatCode="General">
                  <c:v>8.8199338912963796</c:v>
                </c:pt>
                <c:pt idx="8820" formatCode="General">
                  <c:v>8.8209342956542898</c:v>
                </c:pt>
                <c:pt idx="8821" formatCode="General">
                  <c:v>8.8219347000121999</c:v>
                </c:pt>
                <c:pt idx="8822" formatCode="General">
                  <c:v>8.8229351043701101</c:v>
                </c:pt>
                <c:pt idx="8823" formatCode="General">
                  <c:v>8.8239355087280202</c:v>
                </c:pt>
                <c:pt idx="8824" formatCode="General">
                  <c:v>8.8249359130859304</c:v>
                </c:pt>
                <c:pt idx="8825" formatCode="General">
                  <c:v>8.8259363174438406</c:v>
                </c:pt>
                <c:pt idx="8826" formatCode="General">
                  <c:v>8.8269367218017507</c:v>
                </c:pt>
                <c:pt idx="8827" formatCode="General">
                  <c:v>8.8279371261596609</c:v>
                </c:pt>
                <c:pt idx="8828" formatCode="General">
                  <c:v>8.8289375305175692</c:v>
                </c:pt>
                <c:pt idx="8829" formatCode="General">
                  <c:v>8.8299379348754794</c:v>
                </c:pt>
                <c:pt idx="8830" formatCode="General">
                  <c:v>8.8309383392333896</c:v>
                </c:pt>
                <c:pt idx="8831" formatCode="General">
                  <c:v>8.8319387435912997</c:v>
                </c:pt>
                <c:pt idx="8832" formatCode="General">
                  <c:v>8.8329391479492099</c:v>
                </c:pt>
                <c:pt idx="8833" formatCode="General">
                  <c:v>8.83393955230712</c:v>
                </c:pt>
                <c:pt idx="8834" formatCode="General">
                  <c:v>8.8349399566650302</c:v>
                </c:pt>
                <c:pt idx="8835" formatCode="General">
                  <c:v>8.8359403610229403</c:v>
                </c:pt>
                <c:pt idx="8836" formatCode="General">
                  <c:v>8.8369407653808505</c:v>
                </c:pt>
                <c:pt idx="8837" formatCode="General">
                  <c:v>8.8379411697387606</c:v>
                </c:pt>
                <c:pt idx="8838" formatCode="General">
                  <c:v>8.8389415740966708</c:v>
                </c:pt>
                <c:pt idx="8839" formatCode="General">
                  <c:v>8.8399419784545792</c:v>
                </c:pt>
                <c:pt idx="8840" formatCode="General">
                  <c:v>8.8409423828125</c:v>
                </c:pt>
                <c:pt idx="8841" formatCode="General">
                  <c:v>8.8419427871704102</c:v>
                </c:pt>
                <c:pt idx="8842" formatCode="General">
                  <c:v>8.8429431915283203</c:v>
                </c:pt>
                <c:pt idx="8843" formatCode="General">
                  <c:v>8.8439435958862305</c:v>
                </c:pt>
                <c:pt idx="8844" formatCode="General">
                  <c:v>8.8449440002441406</c:v>
                </c:pt>
                <c:pt idx="8845" formatCode="General">
                  <c:v>8.8459444046020508</c:v>
                </c:pt>
                <c:pt idx="8846" formatCode="General">
                  <c:v>8.8469448089599592</c:v>
                </c:pt>
                <c:pt idx="8847" formatCode="General">
                  <c:v>8.8479452133178693</c:v>
                </c:pt>
                <c:pt idx="8848" formatCode="General">
                  <c:v>8.8489456176757795</c:v>
                </c:pt>
                <c:pt idx="8849" formatCode="General">
                  <c:v>8.8499460220336896</c:v>
                </c:pt>
                <c:pt idx="8850" formatCode="General">
                  <c:v>8.8509464263915998</c:v>
                </c:pt>
                <c:pt idx="8851" formatCode="General">
                  <c:v>8.8519468307495099</c:v>
                </c:pt>
                <c:pt idx="8852" formatCode="General">
                  <c:v>8.8529472351074201</c:v>
                </c:pt>
                <c:pt idx="8853" formatCode="General">
                  <c:v>8.8539476394653303</c:v>
                </c:pt>
                <c:pt idx="8854" formatCode="General">
                  <c:v>8.8549480438232404</c:v>
                </c:pt>
                <c:pt idx="8855" formatCode="General">
                  <c:v>8.8559484481811506</c:v>
                </c:pt>
                <c:pt idx="8856" formatCode="General">
                  <c:v>8.8569488525390607</c:v>
                </c:pt>
                <c:pt idx="8857" formatCode="General">
                  <c:v>8.8579492568969709</c:v>
                </c:pt>
                <c:pt idx="8858" formatCode="General">
                  <c:v>8.8589496612548793</c:v>
                </c:pt>
                <c:pt idx="8859" formatCode="General">
                  <c:v>8.8599500656127894</c:v>
                </c:pt>
                <c:pt idx="8860" formatCode="General">
                  <c:v>8.8609504699706996</c:v>
                </c:pt>
                <c:pt idx="8861" formatCode="General">
                  <c:v>8.8619508743286097</c:v>
                </c:pt>
                <c:pt idx="8862" formatCode="General">
                  <c:v>8.8629512786865199</c:v>
                </c:pt>
                <c:pt idx="8863" formatCode="General">
                  <c:v>8.86395168304443</c:v>
                </c:pt>
                <c:pt idx="8864" formatCode="General">
                  <c:v>8.8649520874023402</c:v>
                </c:pt>
                <c:pt idx="8865" formatCode="General">
                  <c:v>8.8659524917602504</c:v>
                </c:pt>
                <c:pt idx="8866" formatCode="General">
                  <c:v>8.8669528961181605</c:v>
                </c:pt>
                <c:pt idx="8867" formatCode="General">
                  <c:v>8.8679533004760707</c:v>
                </c:pt>
                <c:pt idx="8868" formatCode="General">
                  <c:v>8.8689537048339808</c:v>
                </c:pt>
                <c:pt idx="8869" formatCode="General">
                  <c:v>8.8699541091918892</c:v>
                </c:pt>
                <c:pt idx="8870" formatCode="General">
                  <c:v>8.8709545135497994</c:v>
                </c:pt>
                <c:pt idx="8871" formatCode="General">
                  <c:v>8.8719549179077095</c:v>
                </c:pt>
                <c:pt idx="8872" formatCode="General">
                  <c:v>8.8729553222656197</c:v>
                </c:pt>
                <c:pt idx="8873" formatCode="General">
                  <c:v>8.8739557266235298</c:v>
                </c:pt>
                <c:pt idx="8874" formatCode="General">
                  <c:v>8.87495613098144</c:v>
                </c:pt>
                <c:pt idx="8875" formatCode="General">
                  <c:v>8.8759565353393501</c:v>
                </c:pt>
                <c:pt idx="8876" formatCode="General">
                  <c:v>8.8769569396972603</c:v>
                </c:pt>
                <c:pt idx="8877" formatCode="General">
                  <c:v>8.8779573440551705</c:v>
                </c:pt>
                <c:pt idx="8878" formatCode="General">
                  <c:v>8.8789577484130806</c:v>
                </c:pt>
                <c:pt idx="8879" formatCode="General">
                  <c:v>8.8799581527709908</c:v>
                </c:pt>
                <c:pt idx="8880" formatCode="General">
                  <c:v>8.8809585571288991</c:v>
                </c:pt>
                <c:pt idx="8881" formatCode="General">
                  <c:v>8.8819589614868093</c:v>
                </c:pt>
                <c:pt idx="8882" formatCode="General">
                  <c:v>8.8829593658447195</c:v>
                </c:pt>
                <c:pt idx="8883" formatCode="General">
                  <c:v>8.8839597702026296</c:v>
                </c:pt>
                <c:pt idx="8884" formatCode="General">
                  <c:v>8.8849601745605398</c:v>
                </c:pt>
                <c:pt idx="8885" formatCode="General">
                  <c:v>8.8859605789184499</c:v>
                </c:pt>
                <c:pt idx="8886" formatCode="General">
                  <c:v>8.8869609832763601</c:v>
                </c:pt>
                <c:pt idx="8887" formatCode="General">
                  <c:v>8.8879613876342702</c:v>
                </c:pt>
                <c:pt idx="8888" formatCode="General">
                  <c:v>8.8889617919921804</c:v>
                </c:pt>
                <c:pt idx="8889" formatCode="General">
                  <c:v>8.8899621963500906</c:v>
                </c:pt>
                <c:pt idx="8890" formatCode="General">
                  <c:v>8.8909626007080007</c:v>
                </c:pt>
                <c:pt idx="8891" formatCode="General">
                  <c:v>8.8919630050659109</c:v>
                </c:pt>
                <c:pt idx="8892" formatCode="General">
                  <c:v>8.8929634094238192</c:v>
                </c:pt>
                <c:pt idx="8893" formatCode="General">
                  <c:v>8.8939638137817294</c:v>
                </c:pt>
                <c:pt idx="8894" formatCode="General">
                  <c:v>8.8949642181396396</c:v>
                </c:pt>
                <c:pt idx="8895" formatCode="General">
                  <c:v>8.8959646224975497</c:v>
                </c:pt>
                <c:pt idx="8896" formatCode="General">
                  <c:v>8.8969650268554599</c:v>
                </c:pt>
                <c:pt idx="8897" formatCode="General">
                  <c:v>8.89796543121337</c:v>
                </c:pt>
                <c:pt idx="8898" formatCode="General">
                  <c:v>8.8989658355712802</c:v>
                </c:pt>
                <c:pt idx="8899" formatCode="General">
                  <c:v>8.8999662399291903</c:v>
                </c:pt>
                <c:pt idx="8900" formatCode="General">
                  <c:v>8.9009666442871005</c:v>
                </c:pt>
                <c:pt idx="8901" formatCode="General">
                  <c:v>8.9019670486450106</c:v>
                </c:pt>
                <c:pt idx="8902" formatCode="General">
                  <c:v>8.9029674530029208</c:v>
                </c:pt>
                <c:pt idx="8903" formatCode="General">
                  <c:v>8.9039678573608292</c:v>
                </c:pt>
                <c:pt idx="8904" formatCode="General">
                  <c:v>8.90496826171875</c:v>
                </c:pt>
                <c:pt idx="8905" formatCode="General">
                  <c:v>8.9059686660766602</c:v>
                </c:pt>
                <c:pt idx="8906" formatCode="General">
                  <c:v>8.9069690704345703</c:v>
                </c:pt>
                <c:pt idx="8907" formatCode="General">
                  <c:v>8.9079694747924805</c:v>
                </c:pt>
                <c:pt idx="8908" formatCode="General">
                  <c:v>8.9089698791503906</c:v>
                </c:pt>
                <c:pt idx="8909" formatCode="General">
                  <c:v>8.9099702835083008</c:v>
                </c:pt>
                <c:pt idx="8910" formatCode="General">
                  <c:v>8.9109706878662092</c:v>
                </c:pt>
                <c:pt idx="8911" formatCode="General">
                  <c:v>8.9119710922241193</c:v>
                </c:pt>
                <c:pt idx="8912" formatCode="General">
                  <c:v>8.9129714965820295</c:v>
                </c:pt>
                <c:pt idx="8913" formatCode="General">
                  <c:v>8.9139719009399396</c:v>
                </c:pt>
                <c:pt idx="8914" formatCode="General">
                  <c:v>8.9149723052978498</c:v>
                </c:pt>
                <c:pt idx="8915" formatCode="General">
                  <c:v>8.9159727096557599</c:v>
                </c:pt>
                <c:pt idx="8916" formatCode="General">
                  <c:v>8.9169731140136701</c:v>
                </c:pt>
                <c:pt idx="8917" formatCode="General">
                  <c:v>8.9179735183715803</c:v>
                </c:pt>
                <c:pt idx="8918" formatCode="General">
                  <c:v>8.9189739227294904</c:v>
                </c:pt>
                <c:pt idx="8919" formatCode="General">
                  <c:v>8.9199743270874006</c:v>
                </c:pt>
                <c:pt idx="8920" formatCode="General">
                  <c:v>8.9209747314453107</c:v>
                </c:pt>
                <c:pt idx="8921" formatCode="General">
                  <c:v>8.9219751358032209</c:v>
                </c:pt>
                <c:pt idx="8922" formatCode="General">
                  <c:v>8.9229755401611293</c:v>
                </c:pt>
                <c:pt idx="8923" formatCode="General">
                  <c:v>8.9239759445190394</c:v>
                </c:pt>
                <c:pt idx="8924" formatCode="General">
                  <c:v>8.9249763488769496</c:v>
                </c:pt>
                <c:pt idx="8925" formatCode="General">
                  <c:v>8.9259767532348597</c:v>
                </c:pt>
                <c:pt idx="8926" formatCode="General">
                  <c:v>8.9269771575927699</c:v>
                </c:pt>
                <c:pt idx="8927" formatCode="General">
                  <c:v>8.92797756195068</c:v>
                </c:pt>
                <c:pt idx="8928" formatCode="General">
                  <c:v>8.9289779663085902</c:v>
                </c:pt>
                <c:pt idx="8929" formatCode="General">
                  <c:v>8.9299783706665004</c:v>
                </c:pt>
                <c:pt idx="8930" formatCode="General">
                  <c:v>8.9309787750244105</c:v>
                </c:pt>
                <c:pt idx="8931" formatCode="General">
                  <c:v>8.9319791793823207</c:v>
                </c:pt>
                <c:pt idx="8932" formatCode="General">
                  <c:v>8.9329795837402308</c:v>
                </c:pt>
                <c:pt idx="8933" formatCode="General">
                  <c:v>8.9339799880981392</c:v>
                </c:pt>
                <c:pt idx="8934" formatCode="General">
                  <c:v>8.9349803924560494</c:v>
                </c:pt>
                <c:pt idx="8935" formatCode="General">
                  <c:v>8.9359807968139595</c:v>
                </c:pt>
                <c:pt idx="8936" formatCode="General">
                  <c:v>8.9369812011718697</c:v>
                </c:pt>
                <c:pt idx="8937" formatCode="General">
                  <c:v>8.9379816055297798</c:v>
                </c:pt>
                <c:pt idx="8938" formatCode="General">
                  <c:v>8.93898200988769</c:v>
                </c:pt>
                <c:pt idx="8939" formatCode="General">
                  <c:v>8.9399824142456001</c:v>
                </c:pt>
                <c:pt idx="8940" formatCode="General">
                  <c:v>8.9409828186035103</c:v>
                </c:pt>
                <c:pt idx="8941" formatCode="General">
                  <c:v>8.9419832229614205</c:v>
                </c:pt>
                <c:pt idx="8942" formatCode="General">
                  <c:v>8.9429836273193306</c:v>
                </c:pt>
                <c:pt idx="8943" formatCode="General">
                  <c:v>8.9439840316772408</c:v>
                </c:pt>
                <c:pt idx="8944" formatCode="General">
                  <c:v>8.9449844360351491</c:v>
                </c:pt>
                <c:pt idx="8945" formatCode="General">
                  <c:v>8.9459848403930593</c:v>
                </c:pt>
                <c:pt idx="8946" formatCode="General">
                  <c:v>8.9469852447509695</c:v>
                </c:pt>
                <c:pt idx="8947" formatCode="General">
                  <c:v>8.9479856491088796</c:v>
                </c:pt>
                <c:pt idx="8948" formatCode="General">
                  <c:v>8.9489860534667898</c:v>
                </c:pt>
                <c:pt idx="8949" formatCode="General">
                  <c:v>8.9499864578246999</c:v>
                </c:pt>
                <c:pt idx="8950" formatCode="General">
                  <c:v>8.9509868621826101</c:v>
                </c:pt>
                <c:pt idx="8951" formatCode="General">
                  <c:v>8.9519872665405202</c:v>
                </c:pt>
                <c:pt idx="8952" formatCode="General">
                  <c:v>8.9529876708984304</c:v>
                </c:pt>
                <c:pt idx="8953" formatCode="General">
                  <c:v>8.9539880752563406</c:v>
                </c:pt>
                <c:pt idx="8954" formatCode="General">
                  <c:v>8.9549884796142507</c:v>
                </c:pt>
                <c:pt idx="8955" formatCode="General">
                  <c:v>8.9559888839721609</c:v>
                </c:pt>
                <c:pt idx="8956" formatCode="General">
                  <c:v>8.9569892883300692</c:v>
                </c:pt>
                <c:pt idx="8957" formatCode="General">
                  <c:v>8.9579896926879794</c:v>
                </c:pt>
                <c:pt idx="8958" formatCode="General">
                  <c:v>8.9589900970458896</c:v>
                </c:pt>
                <c:pt idx="8959" formatCode="General">
                  <c:v>8.9599905014037997</c:v>
                </c:pt>
                <c:pt idx="8960" formatCode="General">
                  <c:v>8.9609909057617099</c:v>
                </c:pt>
                <c:pt idx="8961" formatCode="General">
                  <c:v>8.96199131011962</c:v>
                </c:pt>
                <c:pt idx="8962" formatCode="General">
                  <c:v>8.9629917144775302</c:v>
                </c:pt>
                <c:pt idx="8963" formatCode="General">
                  <c:v>8.9639921188354403</c:v>
                </c:pt>
                <c:pt idx="8964" formatCode="General">
                  <c:v>8.9649925231933505</c:v>
                </c:pt>
                <c:pt idx="8965" formatCode="General">
                  <c:v>8.9659929275512606</c:v>
                </c:pt>
                <c:pt idx="8966" formatCode="General">
                  <c:v>8.9669933319091708</c:v>
                </c:pt>
                <c:pt idx="8967" formatCode="General">
                  <c:v>8.9679937362670792</c:v>
                </c:pt>
                <c:pt idx="8968" formatCode="General">
                  <c:v>8.968994140625</c:v>
                </c:pt>
                <c:pt idx="8969" formatCode="General">
                  <c:v>8.9699945449829102</c:v>
                </c:pt>
                <c:pt idx="8970" formatCode="General">
                  <c:v>8.9709949493408203</c:v>
                </c:pt>
                <c:pt idx="8971" formatCode="General">
                  <c:v>8.9719953536987305</c:v>
                </c:pt>
                <c:pt idx="8972" formatCode="General">
                  <c:v>8.9729957580566406</c:v>
                </c:pt>
                <c:pt idx="8973" formatCode="General">
                  <c:v>8.9739961624145508</c:v>
                </c:pt>
                <c:pt idx="8974" formatCode="General">
                  <c:v>8.9749965667724592</c:v>
                </c:pt>
                <c:pt idx="8975" formatCode="General">
                  <c:v>8.9759969711303693</c:v>
                </c:pt>
                <c:pt idx="8976" formatCode="General">
                  <c:v>8.9769973754882795</c:v>
                </c:pt>
                <c:pt idx="8977" formatCode="General">
                  <c:v>8.9779977798461896</c:v>
                </c:pt>
                <c:pt idx="8978" formatCode="General">
                  <c:v>8.9789981842040998</c:v>
                </c:pt>
                <c:pt idx="8979" formatCode="General">
                  <c:v>8.9799985885620099</c:v>
                </c:pt>
                <c:pt idx="8980" formatCode="General">
                  <c:v>8.9809989929199201</c:v>
                </c:pt>
                <c:pt idx="8981" formatCode="General">
                  <c:v>8.9819993972778303</c:v>
                </c:pt>
                <c:pt idx="8982" formatCode="General">
                  <c:v>8.9829998016357404</c:v>
                </c:pt>
                <c:pt idx="8983" formatCode="General">
                  <c:v>8.9840002059936506</c:v>
                </c:pt>
                <c:pt idx="8984" formatCode="General">
                  <c:v>8.9850006103515607</c:v>
                </c:pt>
                <c:pt idx="8985" formatCode="General">
                  <c:v>8.9860010147094709</c:v>
                </c:pt>
                <c:pt idx="8986" formatCode="General">
                  <c:v>8.9870014190673793</c:v>
                </c:pt>
                <c:pt idx="8987" formatCode="General">
                  <c:v>8.9880018234252894</c:v>
                </c:pt>
                <c:pt idx="8988" formatCode="General">
                  <c:v>8.9890022277831996</c:v>
                </c:pt>
                <c:pt idx="8989" formatCode="General">
                  <c:v>8.9900026321411097</c:v>
                </c:pt>
                <c:pt idx="8990" formatCode="General">
                  <c:v>8.9910030364990199</c:v>
                </c:pt>
                <c:pt idx="8991" formatCode="General">
                  <c:v>8.99200344085693</c:v>
                </c:pt>
                <c:pt idx="8992" formatCode="General">
                  <c:v>8.9930038452148402</c:v>
                </c:pt>
                <c:pt idx="8993" formatCode="General">
                  <c:v>8.9940042495727504</c:v>
                </c:pt>
                <c:pt idx="8994" formatCode="General">
                  <c:v>8.9950046539306605</c:v>
                </c:pt>
                <c:pt idx="8995" formatCode="General">
                  <c:v>8.9960050582885707</c:v>
                </c:pt>
                <c:pt idx="8996" formatCode="General">
                  <c:v>8.9970054626464808</c:v>
                </c:pt>
                <c:pt idx="8997" formatCode="General">
                  <c:v>8.9980058670043892</c:v>
                </c:pt>
                <c:pt idx="8998" formatCode="General">
                  <c:v>8.9990062713622994</c:v>
                </c:pt>
                <c:pt idx="8999" formatCode="General">
                  <c:v>9.0000066757202095</c:v>
                </c:pt>
                <c:pt idx="9000" formatCode="General">
                  <c:v>9.0010070800781197</c:v>
                </c:pt>
                <c:pt idx="9001" formatCode="General">
                  <c:v>9.0020074844360298</c:v>
                </c:pt>
                <c:pt idx="9002" formatCode="General">
                  <c:v>9.00300788879394</c:v>
                </c:pt>
                <c:pt idx="9003" formatCode="General">
                  <c:v>9.0040082931518501</c:v>
                </c:pt>
                <c:pt idx="9004" formatCode="General">
                  <c:v>9.0050086975097603</c:v>
                </c:pt>
                <c:pt idx="9005" formatCode="General">
                  <c:v>9.0060091018676705</c:v>
                </c:pt>
                <c:pt idx="9006" formatCode="General">
                  <c:v>9.0070095062255806</c:v>
                </c:pt>
                <c:pt idx="9007" formatCode="General">
                  <c:v>9.0080099105834908</c:v>
                </c:pt>
                <c:pt idx="9008" formatCode="General">
                  <c:v>9.0090103149413991</c:v>
                </c:pt>
                <c:pt idx="9009" formatCode="General">
                  <c:v>9.0100107192993093</c:v>
                </c:pt>
                <c:pt idx="9010" formatCode="General">
                  <c:v>9.0110111236572195</c:v>
                </c:pt>
                <c:pt idx="9011" formatCode="General">
                  <c:v>9.0120115280151296</c:v>
                </c:pt>
                <c:pt idx="9012" formatCode="General">
                  <c:v>9.0130119323730398</c:v>
                </c:pt>
                <c:pt idx="9013" formatCode="General">
                  <c:v>9.0140123367309499</c:v>
                </c:pt>
                <c:pt idx="9014" formatCode="General">
                  <c:v>9.0150127410888601</c:v>
                </c:pt>
                <c:pt idx="9015" formatCode="General">
                  <c:v>9.0160131454467702</c:v>
                </c:pt>
                <c:pt idx="9016" formatCode="General">
                  <c:v>9.0170135498046804</c:v>
                </c:pt>
                <c:pt idx="9017" formatCode="General">
                  <c:v>9.0180139541625906</c:v>
                </c:pt>
                <c:pt idx="9018" formatCode="General">
                  <c:v>9.0190143585205007</c:v>
                </c:pt>
                <c:pt idx="9019" formatCode="General">
                  <c:v>9.0200147628784109</c:v>
                </c:pt>
                <c:pt idx="9020" formatCode="General">
                  <c:v>9.0210151672363192</c:v>
                </c:pt>
                <c:pt idx="9021" formatCode="General">
                  <c:v>9.0220155715942294</c:v>
                </c:pt>
                <c:pt idx="9022" formatCode="General">
                  <c:v>9.0230159759521396</c:v>
                </c:pt>
                <c:pt idx="9023" formatCode="General">
                  <c:v>9.0240163803100497</c:v>
                </c:pt>
                <c:pt idx="9024" formatCode="General">
                  <c:v>9.0250167846679599</c:v>
                </c:pt>
                <c:pt idx="9025" formatCode="General">
                  <c:v>9.02601718902587</c:v>
                </c:pt>
                <c:pt idx="9026" formatCode="General">
                  <c:v>9.0270175933837802</c:v>
                </c:pt>
                <c:pt idx="9027" formatCode="General">
                  <c:v>9.0280179977416903</c:v>
                </c:pt>
                <c:pt idx="9028" formatCode="General">
                  <c:v>9.0290184020996005</c:v>
                </c:pt>
                <c:pt idx="9029" formatCode="General">
                  <c:v>9.0300188064575106</c:v>
                </c:pt>
                <c:pt idx="9030" formatCode="General">
                  <c:v>9.0310192108154208</c:v>
                </c:pt>
                <c:pt idx="9031" formatCode="General">
                  <c:v>9.0320196151733292</c:v>
                </c:pt>
                <c:pt idx="9032" formatCode="General">
                  <c:v>9.03302001953125</c:v>
                </c:pt>
                <c:pt idx="9033" formatCode="General">
                  <c:v>9.0340204238891602</c:v>
                </c:pt>
                <c:pt idx="9034" formatCode="General">
                  <c:v>9.0350208282470703</c:v>
                </c:pt>
                <c:pt idx="9035" formatCode="General">
                  <c:v>9.0360212326049805</c:v>
                </c:pt>
                <c:pt idx="9036" formatCode="General">
                  <c:v>9.0370216369628906</c:v>
                </c:pt>
                <c:pt idx="9037" formatCode="General">
                  <c:v>9.0380220413208008</c:v>
                </c:pt>
                <c:pt idx="9038" formatCode="General">
                  <c:v>9.0390224456787092</c:v>
                </c:pt>
                <c:pt idx="9039" formatCode="General">
                  <c:v>9.0400228500366193</c:v>
                </c:pt>
                <c:pt idx="9040" formatCode="General">
                  <c:v>9.0410232543945295</c:v>
                </c:pt>
                <c:pt idx="9041" formatCode="General">
                  <c:v>9.0420236587524396</c:v>
                </c:pt>
                <c:pt idx="9042" formatCode="General">
                  <c:v>9.0430240631103498</c:v>
                </c:pt>
                <c:pt idx="9043" formatCode="General">
                  <c:v>9.0440244674682599</c:v>
                </c:pt>
                <c:pt idx="9044" formatCode="General">
                  <c:v>9.0450248718261701</c:v>
                </c:pt>
                <c:pt idx="9045" formatCode="General">
                  <c:v>9.0460252761840803</c:v>
                </c:pt>
                <c:pt idx="9046" formatCode="General">
                  <c:v>9.0470256805419904</c:v>
                </c:pt>
                <c:pt idx="9047" formatCode="General">
                  <c:v>9.0480260848999006</c:v>
                </c:pt>
                <c:pt idx="9048" formatCode="General">
                  <c:v>9.0490264892578107</c:v>
                </c:pt>
                <c:pt idx="9049" formatCode="General">
                  <c:v>9.0500268936157209</c:v>
                </c:pt>
                <c:pt idx="9050" formatCode="General">
                  <c:v>9.0510272979736293</c:v>
                </c:pt>
                <c:pt idx="9051" formatCode="General">
                  <c:v>9.0520277023315394</c:v>
                </c:pt>
                <c:pt idx="9052" formatCode="General">
                  <c:v>9.0530281066894496</c:v>
                </c:pt>
                <c:pt idx="9053" formatCode="General">
                  <c:v>9.0540285110473597</c:v>
                </c:pt>
                <c:pt idx="9054" formatCode="General">
                  <c:v>9.0550289154052699</c:v>
                </c:pt>
                <c:pt idx="9055" formatCode="General">
                  <c:v>9.05602931976318</c:v>
                </c:pt>
                <c:pt idx="9056" formatCode="General">
                  <c:v>9.0570297241210902</c:v>
                </c:pt>
                <c:pt idx="9057" formatCode="General">
                  <c:v>9.0580301284790004</c:v>
                </c:pt>
                <c:pt idx="9058" formatCode="General">
                  <c:v>9.0590305328369105</c:v>
                </c:pt>
                <c:pt idx="9059" formatCode="General">
                  <c:v>9.0600309371948207</c:v>
                </c:pt>
                <c:pt idx="9060" formatCode="General">
                  <c:v>9.0610313415527308</c:v>
                </c:pt>
                <c:pt idx="9061" formatCode="General">
                  <c:v>9.0620317459106392</c:v>
                </c:pt>
                <c:pt idx="9062" formatCode="General">
                  <c:v>9.0630321502685494</c:v>
                </c:pt>
                <c:pt idx="9063" formatCode="General">
                  <c:v>9.0640325546264595</c:v>
                </c:pt>
                <c:pt idx="9064" formatCode="General">
                  <c:v>9.0650329589843697</c:v>
                </c:pt>
                <c:pt idx="9065" formatCode="General">
                  <c:v>9.0660333633422798</c:v>
                </c:pt>
                <c:pt idx="9066" formatCode="General">
                  <c:v>9.06703376770019</c:v>
                </c:pt>
                <c:pt idx="9067" formatCode="General">
                  <c:v>9.0680341720581001</c:v>
                </c:pt>
                <c:pt idx="9068" formatCode="General">
                  <c:v>9.0690345764160103</c:v>
                </c:pt>
                <c:pt idx="9069" formatCode="General">
                  <c:v>9.0700349807739205</c:v>
                </c:pt>
                <c:pt idx="9070" formatCode="General">
                  <c:v>9.0710353851318306</c:v>
                </c:pt>
                <c:pt idx="9071" formatCode="General">
                  <c:v>9.0720357894897408</c:v>
                </c:pt>
                <c:pt idx="9072" formatCode="General">
                  <c:v>9.0730361938476491</c:v>
                </c:pt>
                <c:pt idx="9073" formatCode="General">
                  <c:v>9.0740365982055593</c:v>
                </c:pt>
                <c:pt idx="9074" formatCode="General">
                  <c:v>9.0750370025634695</c:v>
                </c:pt>
                <c:pt idx="9075" formatCode="General">
                  <c:v>9.0760374069213796</c:v>
                </c:pt>
                <c:pt idx="9076" formatCode="General">
                  <c:v>9.0770378112792898</c:v>
                </c:pt>
                <c:pt idx="9077" formatCode="General">
                  <c:v>9.0780382156371999</c:v>
                </c:pt>
                <c:pt idx="9078" formatCode="General">
                  <c:v>9.0790386199951101</c:v>
                </c:pt>
                <c:pt idx="9079" formatCode="General">
                  <c:v>9.0800390243530202</c:v>
                </c:pt>
                <c:pt idx="9080" formatCode="General">
                  <c:v>9.0810394287109304</c:v>
                </c:pt>
                <c:pt idx="9081" formatCode="General">
                  <c:v>9.0820398330688406</c:v>
                </c:pt>
                <c:pt idx="9082" formatCode="General">
                  <c:v>9.0830402374267507</c:v>
                </c:pt>
                <c:pt idx="9083" formatCode="General">
                  <c:v>9.0840406417846609</c:v>
                </c:pt>
                <c:pt idx="9084" formatCode="General">
                  <c:v>9.0850410461425692</c:v>
                </c:pt>
                <c:pt idx="9085" formatCode="General">
                  <c:v>9.0860414505004794</c:v>
                </c:pt>
                <c:pt idx="9086" formatCode="General">
                  <c:v>9.0870418548583896</c:v>
                </c:pt>
                <c:pt idx="9087" formatCode="General">
                  <c:v>9.0880422592162997</c:v>
                </c:pt>
                <c:pt idx="9088" formatCode="General">
                  <c:v>9.0890426635742099</c:v>
                </c:pt>
                <c:pt idx="9089" formatCode="General">
                  <c:v>9.09004306793212</c:v>
                </c:pt>
                <c:pt idx="9090" formatCode="General">
                  <c:v>9.0910434722900302</c:v>
                </c:pt>
                <c:pt idx="9091" formatCode="General">
                  <c:v>9.0920438766479403</c:v>
                </c:pt>
                <c:pt idx="9092" formatCode="General">
                  <c:v>9.0930442810058505</c:v>
                </c:pt>
                <c:pt idx="9093" formatCode="General">
                  <c:v>9.0940446853637606</c:v>
                </c:pt>
                <c:pt idx="9094" formatCode="General">
                  <c:v>9.0950450897216708</c:v>
                </c:pt>
                <c:pt idx="9095" formatCode="General">
                  <c:v>9.0960454940795792</c:v>
                </c:pt>
                <c:pt idx="9096" formatCode="General">
                  <c:v>9.0970458984375</c:v>
                </c:pt>
                <c:pt idx="9097" formatCode="General">
                  <c:v>9.0980463027954102</c:v>
                </c:pt>
                <c:pt idx="9098" formatCode="General">
                  <c:v>9.0990467071533203</c:v>
                </c:pt>
                <c:pt idx="9099" formatCode="General">
                  <c:v>9.1000471115112305</c:v>
                </c:pt>
                <c:pt idx="9100" formatCode="General">
                  <c:v>9.1010475158691406</c:v>
                </c:pt>
                <c:pt idx="9101" formatCode="General">
                  <c:v>9.1020479202270508</c:v>
                </c:pt>
                <c:pt idx="9102" formatCode="General">
                  <c:v>9.1030483245849592</c:v>
                </c:pt>
                <c:pt idx="9103" formatCode="General">
                  <c:v>9.1040487289428693</c:v>
                </c:pt>
                <c:pt idx="9104" formatCode="General">
                  <c:v>9.1050491333007795</c:v>
                </c:pt>
                <c:pt idx="9105" formatCode="General">
                  <c:v>9.1060495376586896</c:v>
                </c:pt>
                <c:pt idx="9106" formatCode="General">
                  <c:v>9.1070499420165998</c:v>
                </c:pt>
                <c:pt idx="9107" formatCode="General">
                  <c:v>9.1080503463745099</c:v>
                </c:pt>
                <c:pt idx="9108" formatCode="General">
                  <c:v>9.1090507507324201</c:v>
                </c:pt>
                <c:pt idx="9109" formatCode="General">
                  <c:v>9.1100511550903303</c:v>
                </c:pt>
                <c:pt idx="9110" formatCode="General">
                  <c:v>9.1110515594482404</c:v>
                </c:pt>
                <c:pt idx="9111" formatCode="General">
                  <c:v>9.1120519638061506</c:v>
                </c:pt>
                <c:pt idx="9112" formatCode="General">
                  <c:v>9.1130523681640607</c:v>
                </c:pt>
                <c:pt idx="9113" formatCode="General">
                  <c:v>9.1140527725219709</c:v>
                </c:pt>
                <c:pt idx="9114" formatCode="General">
                  <c:v>9.1150531768798793</c:v>
                </c:pt>
                <c:pt idx="9115" formatCode="General">
                  <c:v>9.1160535812377894</c:v>
                </c:pt>
                <c:pt idx="9116" formatCode="General">
                  <c:v>9.1170539855956996</c:v>
                </c:pt>
                <c:pt idx="9117" formatCode="General">
                  <c:v>9.1180543899536097</c:v>
                </c:pt>
                <c:pt idx="9118" formatCode="General">
                  <c:v>9.1190547943115199</c:v>
                </c:pt>
                <c:pt idx="9119" formatCode="General">
                  <c:v>9.12005519866943</c:v>
                </c:pt>
                <c:pt idx="9120" formatCode="General">
                  <c:v>9.1210556030273402</c:v>
                </c:pt>
                <c:pt idx="9121" formatCode="General">
                  <c:v>9.1220560073852504</c:v>
                </c:pt>
                <c:pt idx="9122" formatCode="General">
                  <c:v>9.1230564117431605</c:v>
                </c:pt>
                <c:pt idx="9123" formatCode="General">
                  <c:v>9.1240568161010707</c:v>
                </c:pt>
                <c:pt idx="9124" formatCode="General">
                  <c:v>9.1250572204589808</c:v>
                </c:pt>
                <c:pt idx="9125" formatCode="General">
                  <c:v>9.1260576248168892</c:v>
                </c:pt>
                <c:pt idx="9126" formatCode="General">
                  <c:v>9.1270580291747994</c:v>
                </c:pt>
                <c:pt idx="9127" formatCode="General">
                  <c:v>9.1280584335327095</c:v>
                </c:pt>
                <c:pt idx="9128" formatCode="General">
                  <c:v>9.1290588378906197</c:v>
                </c:pt>
                <c:pt idx="9129" formatCode="General">
                  <c:v>9.1300592422485298</c:v>
                </c:pt>
                <c:pt idx="9130" formatCode="General">
                  <c:v>9.13105964660644</c:v>
                </c:pt>
                <c:pt idx="9131" formatCode="General">
                  <c:v>9.1320600509643501</c:v>
                </c:pt>
                <c:pt idx="9132" formatCode="General">
                  <c:v>9.1330604553222603</c:v>
                </c:pt>
                <c:pt idx="9133" formatCode="General">
                  <c:v>9.1340608596801705</c:v>
                </c:pt>
                <c:pt idx="9134" formatCode="General">
                  <c:v>9.1350612640380806</c:v>
                </c:pt>
                <c:pt idx="9135" formatCode="General">
                  <c:v>9.1360616683959908</c:v>
                </c:pt>
                <c:pt idx="9136" formatCode="General">
                  <c:v>9.1370620727538991</c:v>
                </c:pt>
                <c:pt idx="9137" formatCode="General">
                  <c:v>9.1380624771118093</c:v>
                </c:pt>
                <c:pt idx="9138" formatCode="General">
                  <c:v>9.1390628814697195</c:v>
                </c:pt>
                <c:pt idx="9139" formatCode="General">
                  <c:v>9.1400632858276296</c:v>
                </c:pt>
                <c:pt idx="9140" formatCode="General">
                  <c:v>9.1410636901855398</c:v>
                </c:pt>
                <c:pt idx="9141" formatCode="General">
                  <c:v>9.1420640945434499</c:v>
                </c:pt>
                <c:pt idx="9142" formatCode="General">
                  <c:v>9.1430644989013601</c:v>
                </c:pt>
                <c:pt idx="9143" formatCode="General">
                  <c:v>9.1440649032592702</c:v>
                </c:pt>
                <c:pt idx="9144" formatCode="General">
                  <c:v>9.1450653076171804</c:v>
                </c:pt>
                <c:pt idx="9145" formatCode="General">
                  <c:v>9.1460657119750906</c:v>
                </c:pt>
                <c:pt idx="9146" formatCode="General">
                  <c:v>9.1470661163330007</c:v>
                </c:pt>
                <c:pt idx="9147" formatCode="General">
                  <c:v>9.1480665206909109</c:v>
                </c:pt>
                <c:pt idx="9148" formatCode="General">
                  <c:v>9.1490669250488192</c:v>
                </c:pt>
                <c:pt idx="9149" formatCode="General">
                  <c:v>9.1500673294067294</c:v>
                </c:pt>
                <c:pt idx="9150" formatCode="General">
                  <c:v>9.1510677337646396</c:v>
                </c:pt>
                <c:pt idx="9151" formatCode="General">
                  <c:v>9.1520681381225497</c:v>
                </c:pt>
                <c:pt idx="9152" formatCode="General">
                  <c:v>9.1530685424804599</c:v>
                </c:pt>
                <c:pt idx="9153" formatCode="General">
                  <c:v>9.15406894683837</c:v>
                </c:pt>
                <c:pt idx="9154" formatCode="General">
                  <c:v>9.1550693511962802</c:v>
                </c:pt>
                <c:pt idx="9155" formatCode="General">
                  <c:v>9.1560697555541903</c:v>
                </c:pt>
                <c:pt idx="9156" formatCode="General">
                  <c:v>9.1570701599121005</c:v>
                </c:pt>
                <c:pt idx="9157" formatCode="General">
                  <c:v>9.1580705642700106</c:v>
                </c:pt>
                <c:pt idx="9158" formatCode="General">
                  <c:v>9.1590709686279208</c:v>
                </c:pt>
                <c:pt idx="9159" formatCode="General">
                  <c:v>9.1600713729858292</c:v>
                </c:pt>
                <c:pt idx="9160" formatCode="General">
                  <c:v>9.16107177734375</c:v>
                </c:pt>
                <c:pt idx="9161" formatCode="General">
                  <c:v>9.1620721817016602</c:v>
                </c:pt>
                <c:pt idx="9162" formatCode="General">
                  <c:v>9.1630725860595703</c:v>
                </c:pt>
                <c:pt idx="9163" formatCode="General">
                  <c:v>9.1640729904174805</c:v>
                </c:pt>
                <c:pt idx="9164" formatCode="General">
                  <c:v>9.1650733947753906</c:v>
                </c:pt>
                <c:pt idx="9165" formatCode="General">
                  <c:v>9.1660737991333008</c:v>
                </c:pt>
                <c:pt idx="9166" formatCode="General">
                  <c:v>9.1670742034912092</c:v>
                </c:pt>
                <c:pt idx="9167" formatCode="General">
                  <c:v>9.1680746078491193</c:v>
                </c:pt>
                <c:pt idx="9168" formatCode="General">
                  <c:v>9.1690750122070295</c:v>
                </c:pt>
                <c:pt idx="9169" formatCode="General">
                  <c:v>9.1700754165649396</c:v>
                </c:pt>
                <c:pt idx="9170" formatCode="General">
                  <c:v>9.1710758209228498</c:v>
                </c:pt>
                <c:pt idx="9171" formatCode="General">
                  <c:v>9.1720762252807599</c:v>
                </c:pt>
                <c:pt idx="9172" formatCode="General">
                  <c:v>9.1730766296386701</c:v>
                </c:pt>
                <c:pt idx="9173" formatCode="General">
                  <c:v>9.1740770339965803</c:v>
                </c:pt>
                <c:pt idx="9174" formatCode="General">
                  <c:v>9.1750774383544904</c:v>
                </c:pt>
                <c:pt idx="9175" formatCode="General">
                  <c:v>9.1760778427124006</c:v>
                </c:pt>
                <c:pt idx="9176" formatCode="General">
                  <c:v>9.1770782470703107</c:v>
                </c:pt>
                <c:pt idx="9177" formatCode="General">
                  <c:v>9.1780786514282209</c:v>
                </c:pt>
                <c:pt idx="9178" formatCode="General">
                  <c:v>9.1790790557861293</c:v>
                </c:pt>
                <c:pt idx="9179" formatCode="General">
                  <c:v>9.1800794601440394</c:v>
                </c:pt>
                <c:pt idx="9180" formatCode="General">
                  <c:v>9.1810798645019496</c:v>
                </c:pt>
                <c:pt idx="9181" formatCode="General">
                  <c:v>9.1820802688598597</c:v>
                </c:pt>
                <c:pt idx="9182" formatCode="General">
                  <c:v>9.1830806732177699</c:v>
                </c:pt>
                <c:pt idx="9183" formatCode="General">
                  <c:v>9.18408107757568</c:v>
                </c:pt>
                <c:pt idx="9184" formatCode="General">
                  <c:v>9.1850814819335902</c:v>
                </c:pt>
                <c:pt idx="9185" formatCode="General">
                  <c:v>9.1860818862915004</c:v>
                </c:pt>
                <c:pt idx="9186" formatCode="General">
                  <c:v>9.1870822906494105</c:v>
                </c:pt>
                <c:pt idx="9187" formatCode="General">
                  <c:v>9.1880826950073207</c:v>
                </c:pt>
                <c:pt idx="9188" formatCode="General">
                  <c:v>9.1890830993652308</c:v>
                </c:pt>
                <c:pt idx="9189" formatCode="General">
                  <c:v>9.1900835037231392</c:v>
                </c:pt>
                <c:pt idx="9190" formatCode="General">
                  <c:v>9.1910839080810494</c:v>
                </c:pt>
                <c:pt idx="9191" formatCode="General">
                  <c:v>9.1920843124389595</c:v>
                </c:pt>
                <c:pt idx="9192" formatCode="General">
                  <c:v>9.1930847167968697</c:v>
                </c:pt>
                <c:pt idx="9193" formatCode="General">
                  <c:v>9.1940851211547798</c:v>
                </c:pt>
                <c:pt idx="9194" formatCode="General">
                  <c:v>9.19508552551269</c:v>
                </c:pt>
                <c:pt idx="9195" formatCode="General">
                  <c:v>9.1960859298706001</c:v>
                </c:pt>
                <c:pt idx="9196" formatCode="General">
                  <c:v>9.1970863342285103</c:v>
                </c:pt>
                <c:pt idx="9197" formatCode="General">
                  <c:v>9.1980867385864205</c:v>
                </c:pt>
                <c:pt idx="9198" formatCode="General">
                  <c:v>9.1990871429443306</c:v>
                </c:pt>
                <c:pt idx="9199" formatCode="General">
                  <c:v>9.2000875473022408</c:v>
                </c:pt>
                <c:pt idx="9200" formatCode="General">
                  <c:v>9.2010879516601491</c:v>
                </c:pt>
                <c:pt idx="9201" formatCode="General">
                  <c:v>9.2020883560180593</c:v>
                </c:pt>
                <c:pt idx="9202" formatCode="General">
                  <c:v>9.2030887603759695</c:v>
                </c:pt>
                <c:pt idx="9203" formatCode="General">
                  <c:v>9.2040891647338796</c:v>
                </c:pt>
                <c:pt idx="9204" formatCode="General">
                  <c:v>9.2050895690917898</c:v>
                </c:pt>
                <c:pt idx="9205" formatCode="General">
                  <c:v>9.2060899734496999</c:v>
                </c:pt>
                <c:pt idx="9206" formatCode="General">
                  <c:v>9.2070903778076101</c:v>
                </c:pt>
                <c:pt idx="9207" formatCode="General">
                  <c:v>9.2080907821655202</c:v>
                </c:pt>
                <c:pt idx="9208" formatCode="General">
                  <c:v>9.2090911865234304</c:v>
                </c:pt>
                <c:pt idx="9209" formatCode="General">
                  <c:v>9.2100915908813406</c:v>
                </c:pt>
                <c:pt idx="9210" formatCode="General">
                  <c:v>9.2110919952392507</c:v>
                </c:pt>
                <c:pt idx="9211" formatCode="General">
                  <c:v>9.2120923995971609</c:v>
                </c:pt>
                <c:pt idx="9212" formatCode="General">
                  <c:v>9.2130928039550692</c:v>
                </c:pt>
                <c:pt idx="9213" formatCode="General">
                  <c:v>9.2140932083129794</c:v>
                </c:pt>
                <c:pt idx="9214" formatCode="General">
                  <c:v>9.2150936126708896</c:v>
                </c:pt>
                <c:pt idx="9215" formatCode="General">
                  <c:v>9.2160940170287997</c:v>
                </c:pt>
                <c:pt idx="9216" formatCode="General">
                  <c:v>9.2170944213867099</c:v>
                </c:pt>
                <c:pt idx="9217" formatCode="General">
                  <c:v>9.21809482574462</c:v>
                </c:pt>
                <c:pt idx="9218" formatCode="General">
                  <c:v>9.2190952301025302</c:v>
                </c:pt>
                <c:pt idx="9219" formatCode="General">
                  <c:v>9.2200956344604403</c:v>
                </c:pt>
                <c:pt idx="9220" formatCode="General">
                  <c:v>9.2210960388183505</c:v>
                </c:pt>
                <c:pt idx="9221" formatCode="General">
                  <c:v>9.2220964431762606</c:v>
                </c:pt>
                <c:pt idx="9222" formatCode="General">
                  <c:v>9.2230968475341708</c:v>
                </c:pt>
                <c:pt idx="9223" formatCode="General">
                  <c:v>9.2240972518920792</c:v>
                </c:pt>
                <c:pt idx="9224" formatCode="General">
                  <c:v>9.22509765625</c:v>
                </c:pt>
                <c:pt idx="9225" formatCode="General">
                  <c:v>9.2260980606079102</c:v>
                </c:pt>
                <c:pt idx="9226" formatCode="General">
                  <c:v>9.2270984649658203</c:v>
                </c:pt>
                <c:pt idx="9227" formatCode="General">
                  <c:v>9.2280988693237305</c:v>
                </c:pt>
                <c:pt idx="9228" formatCode="General">
                  <c:v>9.2290992736816406</c:v>
                </c:pt>
                <c:pt idx="9229" formatCode="General">
                  <c:v>9.2300996780395508</c:v>
                </c:pt>
                <c:pt idx="9230" formatCode="General">
                  <c:v>9.2311000823974592</c:v>
                </c:pt>
                <c:pt idx="9231" formatCode="General">
                  <c:v>9.2321004867553693</c:v>
                </c:pt>
                <c:pt idx="9232" formatCode="General">
                  <c:v>9.2331008911132795</c:v>
                </c:pt>
                <c:pt idx="9233" formatCode="General">
                  <c:v>9.2341012954711896</c:v>
                </c:pt>
                <c:pt idx="9234" formatCode="General">
                  <c:v>9.2351016998290998</c:v>
                </c:pt>
                <c:pt idx="9235" formatCode="General">
                  <c:v>9.2361021041870099</c:v>
                </c:pt>
                <c:pt idx="9236" formatCode="General">
                  <c:v>9.2371025085449201</c:v>
                </c:pt>
                <c:pt idx="9237" formatCode="General">
                  <c:v>9.2381029129028303</c:v>
                </c:pt>
                <c:pt idx="9238" formatCode="General">
                  <c:v>9.2391033172607404</c:v>
                </c:pt>
                <c:pt idx="9239" formatCode="General">
                  <c:v>9.2401037216186506</c:v>
                </c:pt>
                <c:pt idx="9240" formatCode="General">
                  <c:v>9.2411041259765607</c:v>
                </c:pt>
                <c:pt idx="9241" formatCode="General">
                  <c:v>9.2421045303344709</c:v>
                </c:pt>
                <c:pt idx="9242" formatCode="General">
                  <c:v>9.2431049346923793</c:v>
                </c:pt>
                <c:pt idx="9243" formatCode="General">
                  <c:v>9.2441053390502894</c:v>
                </c:pt>
                <c:pt idx="9244" formatCode="General">
                  <c:v>9.2451057434081996</c:v>
                </c:pt>
                <c:pt idx="9245" formatCode="General">
                  <c:v>9.2461061477661097</c:v>
                </c:pt>
                <c:pt idx="9246" formatCode="General">
                  <c:v>9.2471065521240199</c:v>
                </c:pt>
                <c:pt idx="9247" formatCode="General">
                  <c:v>9.24810695648193</c:v>
                </c:pt>
                <c:pt idx="9248" formatCode="General">
                  <c:v>9.2491073608398402</c:v>
                </c:pt>
                <c:pt idx="9249" formatCode="General">
                  <c:v>9.2501077651977504</c:v>
                </c:pt>
                <c:pt idx="9250" formatCode="General">
                  <c:v>9.2511081695556605</c:v>
                </c:pt>
                <c:pt idx="9251" formatCode="General">
                  <c:v>9.2521085739135707</c:v>
                </c:pt>
                <c:pt idx="9252" formatCode="General">
                  <c:v>9.2531089782714808</c:v>
                </c:pt>
                <c:pt idx="9253" formatCode="General">
                  <c:v>9.2541093826293892</c:v>
                </c:pt>
                <c:pt idx="9254" formatCode="General">
                  <c:v>9.2551097869872994</c:v>
                </c:pt>
                <c:pt idx="9255" formatCode="General">
                  <c:v>9.2561101913452095</c:v>
                </c:pt>
                <c:pt idx="9256" formatCode="General">
                  <c:v>9.2571105957031197</c:v>
                </c:pt>
                <c:pt idx="9257" formatCode="General">
                  <c:v>9.2581110000610298</c:v>
                </c:pt>
                <c:pt idx="9258" formatCode="General">
                  <c:v>9.25911140441894</c:v>
                </c:pt>
                <c:pt idx="9259" formatCode="General">
                  <c:v>9.2601118087768501</c:v>
                </c:pt>
                <c:pt idx="9260" formatCode="General">
                  <c:v>9.2611122131347603</c:v>
                </c:pt>
                <c:pt idx="9261" formatCode="General">
                  <c:v>9.2621126174926705</c:v>
                </c:pt>
                <c:pt idx="9262" formatCode="General">
                  <c:v>9.2631130218505806</c:v>
                </c:pt>
                <c:pt idx="9263" formatCode="General">
                  <c:v>9.2641134262084908</c:v>
                </c:pt>
                <c:pt idx="9264" formatCode="General">
                  <c:v>9.2651138305663991</c:v>
                </c:pt>
                <c:pt idx="9265" formatCode="General">
                  <c:v>9.2661142349243093</c:v>
                </c:pt>
                <c:pt idx="9266" formatCode="General">
                  <c:v>9.2671146392822195</c:v>
                </c:pt>
                <c:pt idx="9267" formatCode="General">
                  <c:v>9.2681150436401296</c:v>
                </c:pt>
                <c:pt idx="9268" formatCode="General">
                  <c:v>9.2691154479980398</c:v>
                </c:pt>
                <c:pt idx="9269" formatCode="General">
                  <c:v>9.2701158523559499</c:v>
                </c:pt>
                <c:pt idx="9270" formatCode="General">
                  <c:v>9.2711162567138601</c:v>
                </c:pt>
                <c:pt idx="9271" formatCode="General">
                  <c:v>9.2721166610717702</c:v>
                </c:pt>
                <c:pt idx="9272" formatCode="General">
                  <c:v>9.2731170654296804</c:v>
                </c:pt>
                <c:pt idx="9273" formatCode="General">
                  <c:v>9.2741174697875906</c:v>
                </c:pt>
                <c:pt idx="9274" formatCode="General">
                  <c:v>9.2751178741455007</c:v>
                </c:pt>
                <c:pt idx="9275" formatCode="General">
                  <c:v>9.2761182785034109</c:v>
                </c:pt>
                <c:pt idx="9276" formatCode="General">
                  <c:v>9.2771186828613192</c:v>
                </c:pt>
                <c:pt idx="9277" formatCode="General">
                  <c:v>9.2781190872192294</c:v>
                </c:pt>
                <c:pt idx="9278" formatCode="General">
                  <c:v>9.2791194915771396</c:v>
                </c:pt>
                <c:pt idx="9279" formatCode="General">
                  <c:v>9.2801198959350497</c:v>
                </c:pt>
                <c:pt idx="9280" formatCode="General">
                  <c:v>9.2811203002929599</c:v>
                </c:pt>
                <c:pt idx="9281" formatCode="General">
                  <c:v>9.28212070465087</c:v>
                </c:pt>
                <c:pt idx="9282" formatCode="General">
                  <c:v>9.2831211090087802</c:v>
                </c:pt>
                <c:pt idx="9283" formatCode="General">
                  <c:v>9.2841215133666903</c:v>
                </c:pt>
                <c:pt idx="9284" formatCode="General">
                  <c:v>9.2851219177246005</c:v>
                </c:pt>
                <c:pt idx="9285" formatCode="General">
                  <c:v>9.2861223220825106</c:v>
                </c:pt>
                <c:pt idx="9286" formatCode="General">
                  <c:v>9.2871227264404208</c:v>
                </c:pt>
                <c:pt idx="9287" formatCode="General">
                  <c:v>9.2881231307983292</c:v>
                </c:pt>
                <c:pt idx="9288" formatCode="General">
                  <c:v>9.28912353515625</c:v>
                </c:pt>
                <c:pt idx="9289" formatCode="General">
                  <c:v>9.2901239395141602</c:v>
                </c:pt>
                <c:pt idx="9290" formatCode="General">
                  <c:v>9.2911243438720703</c:v>
                </c:pt>
                <c:pt idx="9291" formatCode="General">
                  <c:v>9.2921247482299805</c:v>
                </c:pt>
                <c:pt idx="9292" formatCode="General">
                  <c:v>9.2931251525878906</c:v>
                </c:pt>
                <c:pt idx="9293" formatCode="General">
                  <c:v>9.2941255569458008</c:v>
                </c:pt>
                <c:pt idx="9294" formatCode="General">
                  <c:v>9.2951259613037092</c:v>
                </c:pt>
                <c:pt idx="9295" formatCode="General">
                  <c:v>9.2961263656616193</c:v>
                </c:pt>
                <c:pt idx="9296" formatCode="General">
                  <c:v>9.2971267700195295</c:v>
                </c:pt>
                <c:pt idx="9297" formatCode="General">
                  <c:v>9.2981271743774396</c:v>
                </c:pt>
                <c:pt idx="9298" formatCode="General">
                  <c:v>9.2991275787353498</c:v>
                </c:pt>
                <c:pt idx="9299" formatCode="General">
                  <c:v>9.3001279830932599</c:v>
                </c:pt>
                <c:pt idx="9300" formatCode="General">
                  <c:v>9.3011283874511701</c:v>
                </c:pt>
                <c:pt idx="9301" formatCode="General">
                  <c:v>9.3021287918090803</c:v>
                </c:pt>
                <c:pt idx="9302" formatCode="General">
                  <c:v>9.3031291961669904</c:v>
                </c:pt>
                <c:pt idx="9303" formatCode="General">
                  <c:v>9.3041296005249006</c:v>
                </c:pt>
                <c:pt idx="9304" formatCode="General">
                  <c:v>9.3051300048828107</c:v>
                </c:pt>
                <c:pt idx="9305" formatCode="General">
                  <c:v>9.3061304092407209</c:v>
                </c:pt>
                <c:pt idx="9306" formatCode="General">
                  <c:v>9.3071308135986293</c:v>
                </c:pt>
                <c:pt idx="9307" formatCode="General">
                  <c:v>9.3081312179565394</c:v>
                </c:pt>
                <c:pt idx="9308" formatCode="General">
                  <c:v>9.3091316223144496</c:v>
                </c:pt>
                <c:pt idx="9309" formatCode="General">
                  <c:v>9.3101320266723597</c:v>
                </c:pt>
                <c:pt idx="9310" formatCode="General">
                  <c:v>9.3111324310302699</c:v>
                </c:pt>
                <c:pt idx="9311" formatCode="General">
                  <c:v>9.31213283538818</c:v>
                </c:pt>
                <c:pt idx="9312" formatCode="General">
                  <c:v>9.3131332397460902</c:v>
                </c:pt>
                <c:pt idx="9313" formatCode="General">
                  <c:v>9.3141336441040004</c:v>
                </c:pt>
                <c:pt idx="9314" formatCode="General">
                  <c:v>9.3151340484619105</c:v>
                </c:pt>
                <c:pt idx="9315" formatCode="General">
                  <c:v>9.3161344528198207</c:v>
                </c:pt>
                <c:pt idx="9316" formatCode="General">
                  <c:v>9.3171348571777308</c:v>
                </c:pt>
                <c:pt idx="9317" formatCode="General">
                  <c:v>9.3181352615356392</c:v>
                </c:pt>
                <c:pt idx="9318" formatCode="General">
                  <c:v>9.3191356658935494</c:v>
                </c:pt>
                <c:pt idx="9319" formatCode="General">
                  <c:v>9.3201360702514595</c:v>
                </c:pt>
                <c:pt idx="9320" formatCode="General">
                  <c:v>9.3211364746093697</c:v>
                </c:pt>
                <c:pt idx="9321" formatCode="General">
                  <c:v>9.3221368789672798</c:v>
                </c:pt>
                <c:pt idx="9322" formatCode="General">
                  <c:v>9.32313728332519</c:v>
                </c:pt>
                <c:pt idx="9323" formatCode="General">
                  <c:v>9.3241376876831001</c:v>
                </c:pt>
                <c:pt idx="9324" formatCode="General">
                  <c:v>9.3251380920410103</c:v>
                </c:pt>
                <c:pt idx="9325" formatCode="General">
                  <c:v>9.3261384963989205</c:v>
                </c:pt>
                <c:pt idx="9326" formatCode="General">
                  <c:v>9.3271389007568306</c:v>
                </c:pt>
                <c:pt idx="9327" formatCode="General">
                  <c:v>9.3281393051147408</c:v>
                </c:pt>
                <c:pt idx="9328" formatCode="General">
                  <c:v>9.3291397094726491</c:v>
                </c:pt>
                <c:pt idx="9329" formatCode="General">
                  <c:v>9.3301401138305593</c:v>
                </c:pt>
                <c:pt idx="9330" formatCode="General">
                  <c:v>9.3311405181884695</c:v>
                </c:pt>
                <c:pt idx="9331" formatCode="General">
                  <c:v>9.3321409225463796</c:v>
                </c:pt>
                <c:pt idx="9332" formatCode="General">
                  <c:v>9.3331413269042898</c:v>
                </c:pt>
                <c:pt idx="9333" formatCode="General">
                  <c:v>9.3341417312621999</c:v>
                </c:pt>
                <c:pt idx="9334" formatCode="General">
                  <c:v>9.3351421356201101</c:v>
                </c:pt>
                <c:pt idx="9335" formatCode="General">
                  <c:v>9.3361425399780202</c:v>
                </c:pt>
                <c:pt idx="9336" formatCode="General">
                  <c:v>9.3371429443359304</c:v>
                </c:pt>
                <c:pt idx="9337" formatCode="General">
                  <c:v>9.3381433486938406</c:v>
                </c:pt>
                <c:pt idx="9338" formatCode="General">
                  <c:v>9.3391437530517507</c:v>
                </c:pt>
                <c:pt idx="9339" formatCode="General">
                  <c:v>9.3401441574096609</c:v>
                </c:pt>
                <c:pt idx="9340" formatCode="General">
                  <c:v>9.3411445617675692</c:v>
                </c:pt>
                <c:pt idx="9341" formatCode="General">
                  <c:v>9.3421449661254794</c:v>
                </c:pt>
                <c:pt idx="9342" formatCode="General">
                  <c:v>9.3431453704833896</c:v>
                </c:pt>
                <c:pt idx="9343" formatCode="General">
                  <c:v>9.3441457748412997</c:v>
                </c:pt>
                <c:pt idx="9344" formatCode="General">
                  <c:v>9.3451461791992099</c:v>
                </c:pt>
                <c:pt idx="9345" formatCode="General">
                  <c:v>9.34614658355712</c:v>
                </c:pt>
                <c:pt idx="9346" formatCode="General">
                  <c:v>9.3471469879150302</c:v>
                </c:pt>
                <c:pt idx="9347" formatCode="General">
                  <c:v>9.3481473922729403</c:v>
                </c:pt>
                <c:pt idx="9348" formatCode="General">
                  <c:v>9.3491477966308505</c:v>
                </c:pt>
                <c:pt idx="9349" formatCode="General">
                  <c:v>9.3501482009887606</c:v>
                </c:pt>
                <c:pt idx="9350" formatCode="General">
                  <c:v>9.3511486053466708</c:v>
                </c:pt>
                <c:pt idx="9351" formatCode="General">
                  <c:v>9.3521490097045792</c:v>
                </c:pt>
                <c:pt idx="9352" formatCode="General">
                  <c:v>9.3531494140625</c:v>
                </c:pt>
                <c:pt idx="9353" formatCode="General">
                  <c:v>9.3541498184204102</c:v>
                </c:pt>
                <c:pt idx="9354" formatCode="General">
                  <c:v>9.3551502227783203</c:v>
                </c:pt>
                <c:pt idx="9355" formatCode="General">
                  <c:v>9.3561506271362305</c:v>
                </c:pt>
                <c:pt idx="9356" formatCode="General">
                  <c:v>9.3571510314941406</c:v>
                </c:pt>
                <c:pt idx="9357" formatCode="General">
                  <c:v>9.3581514358520508</c:v>
                </c:pt>
                <c:pt idx="9358" formatCode="General">
                  <c:v>9.3591518402099592</c:v>
                </c:pt>
                <c:pt idx="9359" formatCode="General">
                  <c:v>9.3601522445678693</c:v>
                </c:pt>
                <c:pt idx="9360" formatCode="General">
                  <c:v>9.3611526489257795</c:v>
                </c:pt>
                <c:pt idx="9361" formatCode="General">
                  <c:v>9.3621530532836896</c:v>
                </c:pt>
                <c:pt idx="9362" formatCode="General">
                  <c:v>9.3631534576415998</c:v>
                </c:pt>
                <c:pt idx="9363" formatCode="General">
                  <c:v>9.3641538619995099</c:v>
                </c:pt>
                <c:pt idx="9364" formatCode="General">
                  <c:v>9.3651542663574201</c:v>
                </c:pt>
                <c:pt idx="9365" formatCode="General">
                  <c:v>9.3661546707153303</c:v>
                </c:pt>
                <c:pt idx="9366" formatCode="General">
                  <c:v>9.3671550750732404</c:v>
                </c:pt>
                <c:pt idx="9367" formatCode="General">
                  <c:v>9.3681554794311506</c:v>
                </c:pt>
                <c:pt idx="9368" formatCode="General">
                  <c:v>9.3691558837890607</c:v>
                </c:pt>
                <c:pt idx="9369" formatCode="General">
                  <c:v>9.3701562881469709</c:v>
                </c:pt>
                <c:pt idx="9370" formatCode="General">
                  <c:v>9.3711566925048793</c:v>
                </c:pt>
                <c:pt idx="9371" formatCode="General">
                  <c:v>9.3721570968627894</c:v>
                </c:pt>
                <c:pt idx="9372" formatCode="General">
                  <c:v>9.3731575012206996</c:v>
                </c:pt>
                <c:pt idx="9373" formatCode="General">
                  <c:v>9.3741579055786097</c:v>
                </c:pt>
                <c:pt idx="9374" formatCode="General">
                  <c:v>9.3751583099365199</c:v>
                </c:pt>
                <c:pt idx="9375" formatCode="General">
                  <c:v>9.37615871429443</c:v>
                </c:pt>
                <c:pt idx="9376" formatCode="General">
                  <c:v>9.3771591186523402</c:v>
                </c:pt>
                <c:pt idx="9377" formatCode="General">
                  <c:v>9.3781595230102504</c:v>
                </c:pt>
                <c:pt idx="9378" formatCode="General">
                  <c:v>9.3791599273681605</c:v>
                </c:pt>
                <c:pt idx="9379" formatCode="General">
                  <c:v>9.3801603317260707</c:v>
                </c:pt>
                <c:pt idx="9380" formatCode="General">
                  <c:v>9.3811607360839808</c:v>
                </c:pt>
                <c:pt idx="9381" formatCode="General">
                  <c:v>9.3821611404418892</c:v>
                </c:pt>
                <c:pt idx="9382" formatCode="General">
                  <c:v>9.3831615447997994</c:v>
                </c:pt>
                <c:pt idx="9383" formatCode="General">
                  <c:v>9.3841619491577095</c:v>
                </c:pt>
                <c:pt idx="9384" formatCode="General">
                  <c:v>9.3851623535156197</c:v>
                </c:pt>
                <c:pt idx="9385" formatCode="General">
                  <c:v>9.3861627578735298</c:v>
                </c:pt>
                <c:pt idx="9386" formatCode="General">
                  <c:v>9.38716316223144</c:v>
                </c:pt>
                <c:pt idx="9387" formatCode="General">
                  <c:v>9.3881635665893501</c:v>
                </c:pt>
                <c:pt idx="9388" formatCode="General">
                  <c:v>9.3891639709472603</c:v>
                </c:pt>
                <c:pt idx="9389" formatCode="General">
                  <c:v>9.3901643753051705</c:v>
                </c:pt>
                <c:pt idx="9390" formatCode="General">
                  <c:v>9.3911647796630806</c:v>
                </c:pt>
                <c:pt idx="9391" formatCode="General">
                  <c:v>9.3921651840209908</c:v>
                </c:pt>
                <c:pt idx="9392" formatCode="General">
                  <c:v>9.3931655883788991</c:v>
                </c:pt>
                <c:pt idx="9393" formatCode="General">
                  <c:v>9.3941659927368093</c:v>
                </c:pt>
                <c:pt idx="9394" formatCode="General">
                  <c:v>9.3951663970947195</c:v>
                </c:pt>
                <c:pt idx="9395" formatCode="General">
                  <c:v>9.3961668014526296</c:v>
                </c:pt>
                <c:pt idx="9396" formatCode="General">
                  <c:v>9.3971672058105398</c:v>
                </c:pt>
                <c:pt idx="9397" formatCode="General">
                  <c:v>9.3981676101684499</c:v>
                </c:pt>
                <c:pt idx="9398" formatCode="General">
                  <c:v>9.3991680145263601</c:v>
                </c:pt>
                <c:pt idx="9399" formatCode="General">
                  <c:v>9.4001684188842702</c:v>
                </c:pt>
                <c:pt idx="9400" formatCode="General">
                  <c:v>9.4011688232421804</c:v>
                </c:pt>
                <c:pt idx="9401" formatCode="General">
                  <c:v>9.4021692276000906</c:v>
                </c:pt>
                <c:pt idx="9402" formatCode="General">
                  <c:v>9.4031696319580007</c:v>
                </c:pt>
                <c:pt idx="9403" formatCode="General">
                  <c:v>9.4041700363159109</c:v>
                </c:pt>
                <c:pt idx="9404" formatCode="General">
                  <c:v>9.4051704406738192</c:v>
                </c:pt>
                <c:pt idx="9405" formatCode="General">
                  <c:v>9.4061708450317294</c:v>
                </c:pt>
                <c:pt idx="9406" formatCode="General">
                  <c:v>9.4071712493896396</c:v>
                </c:pt>
                <c:pt idx="9407" formatCode="General">
                  <c:v>9.4081716537475497</c:v>
                </c:pt>
                <c:pt idx="9408" formatCode="General">
                  <c:v>9.4091720581054599</c:v>
                </c:pt>
                <c:pt idx="9409" formatCode="General">
                  <c:v>9.41017246246337</c:v>
                </c:pt>
                <c:pt idx="9410" formatCode="General">
                  <c:v>9.4111728668212802</c:v>
                </c:pt>
                <c:pt idx="9411" formatCode="General">
                  <c:v>9.4121732711791903</c:v>
                </c:pt>
                <c:pt idx="9412" formatCode="General">
                  <c:v>9.4131736755371005</c:v>
                </c:pt>
                <c:pt idx="9413" formatCode="General">
                  <c:v>9.4141740798950106</c:v>
                </c:pt>
                <c:pt idx="9414" formatCode="General">
                  <c:v>9.4151744842529208</c:v>
                </c:pt>
                <c:pt idx="9415" formatCode="General">
                  <c:v>9.4161748886108292</c:v>
                </c:pt>
                <c:pt idx="9416" formatCode="General">
                  <c:v>9.41717529296875</c:v>
                </c:pt>
                <c:pt idx="9417" formatCode="General">
                  <c:v>9.4181756973266602</c:v>
                </c:pt>
                <c:pt idx="9418" formatCode="General">
                  <c:v>9.4191761016845703</c:v>
                </c:pt>
                <c:pt idx="9419" formatCode="General">
                  <c:v>9.4201765060424805</c:v>
                </c:pt>
                <c:pt idx="9420" formatCode="General">
                  <c:v>9.4211769104003906</c:v>
                </c:pt>
                <c:pt idx="9421" formatCode="General">
                  <c:v>9.4221773147583008</c:v>
                </c:pt>
                <c:pt idx="9422" formatCode="General">
                  <c:v>9.4231777191162092</c:v>
                </c:pt>
                <c:pt idx="9423" formatCode="General">
                  <c:v>9.4241781234741193</c:v>
                </c:pt>
                <c:pt idx="9424" formatCode="General">
                  <c:v>9.4251785278320295</c:v>
                </c:pt>
                <c:pt idx="9425" formatCode="General">
                  <c:v>9.4261789321899396</c:v>
                </c:pt>
                <c:pt idx="9426" formatCode="General">
                  <c:v>9.4271793365478498</c:v>
                </c:pt>
                <c:pt idx="9427" formatCode="General">
                  <c:v>9.4281797409057599</c:v>
                </c:pt>
                <c:pt idx="9428" formatCode="General">
                  <c:v>9.4291801452636701</c:v>
                </c:pt>
                <c:pt idx="9429" formatCode="General">
                  <c:v>9.4301805496215803</c:v>
                </c:pt>
                <c:pt idx="9430" formatCode="General">
                  <c:v>9.4311809539794904</c:v>
                </c:pt>
                <c:pt idx="9431" formatCode="General">
                  <c:v>9.4321813583374006</c:v>
                </c:pt>
                <c:pt idx="9432" formatCode="General">
                  <c:v>9.4331817626953107</c:v>
                </c:pt>
                <c:pt idx="9433" formatCode="General">
                  <c:v>9.4341821670532209</c:v>
                </c:pt>
                <c:pt idx="9434" formatCode="General">
                  <c:v>9.4351825714111293</c:v>
                </c:pt>
                <c:pt idx="9435" formatCode="General">
                  <c:v>9.4361829757690394</c:v>
                </c:pt>
                <c:pt idx="9436" formatCode="General">
                  <c:v>9.4371833801269496</c:v>
                </c:pt>
                <c:pt idx="9437" formatCode="General">
                  <c:v>9.4381837844848597</c:v>
                </c:pt>
                <c:pt idx="9438" formatCode="General">
                  <c:v>9.4391841888427699</c:v>
                </c:pt>
                <c:pt idx="9439" formatCode="General">
                  <c:v>9.44018459320068</c:v>
                </c:pt>
                <c:pt idx="9440" formatCode="General">
                  <c:v>9.4411849975585902</c:v>
                </c:pt>
                <c:pt idx="9441" formatCode="General">
                  <c:v>9.4421854019165004</c:v>
                </c:pt>
                <c:pt idx="9442" formatCode="General">
                  <c:v>9.4431858062744105</c:v>
                </c:pt>
                <c:pt idx="9443" formatCode="General">
                  <c:v>9.4441862106323207</c:v>
                </c:pt>
                <c:pt idx="9444" formatCode="General">
                  <c:v>9.4451866149902308</c:v>
                </c:pt>
                <c:pt idx="9445" formatCode="General">
                  <c:v>9.4461870193481392</c:v>
                </c:pt>
                <c:pt idx="9446" formatCode="General">
                  <c:v>9.4471874237060494</c:v>
                </c:pt>
                <c:pt idx="9447" formatCode="General">
                  <c:v>9.4481878280639595</c:v>
                </c:pt>
                <c:pt idx="9448" formatCode="General">
                  <c:v>9.4491882324218697</c:v>
                </c:pt>
                <c:pt idx="9449" formatCode="General">
                  <c:v>9.4501886367797798</c:v>
                </c:pt>
                <c:pt idx="9450" formatCode="General">
                  <c:v>9.45118904113769</c:v>
                </c:pt>
                <c:pt idx="9451" formatCode="General">
                  <c:v>9.4521894454956001</c:v>
                </c:pt>
                <c:pt idx="9452" formatCode="General">
                  <c:v>9.4531898498535103</c:v>
                </c:pt>
                <c:pt idx="9453" formatCode="General">
                  <c:v>9.4541902542114205</c:v>
                </c:pt>
                <c:pt idx="9454" formatCode="General">
                  <c:v>9.4551906585693306</c:v>
                </c:pt>
                <c:pt idx="9455" formatCode="General">
                  <c:v>9.4561910629272408</c:v>
                </c:pt>
                <c:pt idx="9456" formatCode="General">
                  <c:v>9.4571914672851491</c:v>
                </c:pt>
                <c:pt idx="9457" formatCode="General">
                  <c:v>9.4581918716430593</c:v>
                </c:pt>
                <c:pt idx="9458" formatCode="General">
                  <c:v>9.4591922760009695</c:v>
                </c:pt>
                <c:pt idx="9459" formatCode="General">
                  <c:v>9.4601926803588796</c:v>
                </c:pt>
                <c:pt idx="9460" formatCode="General">
                  <c:v>9.4611930847167898</c:v>
                </c:pt>
                <c:pt idx="9461" formatCode="General">
                  <c:v>9.4621934890746999</c:v>
                </c:pt>
                <c:pt idx="9462" formatCode="General">
                  <c:v>9.4631938934326101</c:v>
                </c:pt>
                <c:pt idx="9463" formatCode="General">
                  <c:v>9.4641942977905202</c:v>
                </c:pt>
                <c:pt idx="9464" formatCode="General">
                  <c:v>9.4651947021484304</c:v>
                </c:pt>
                <c:pt idx="9465" formatCode="General">
                  <c:v>9.4661951065063406</c:v>
                </c:pt>
                <c:pt idx="9466" formatCode="General">
                  <c:v>9.4671955108642507</c:v>
                </c:pt>
                <c:pt idx="9467" formatCode="General">
                  <c:v>9.4681959152221609</c:v>
                </c:pt>
                <c:pt idx="9468" formatCode="General">
                  <c:v>9.4691963195800692</c:v>
                </c:pt>
                <c:pt idx="9469" formatCode="General">
                  <c:v>9.4701967239379794</c:v>
                </c:pt>
                <c:pt idx="9470" formatCode="General">
                  <c:v>9.4711971282958896</c:v>
                </c:pt>
                <c:pt idx="9471" formatCode="General">
                  <c:v>9.4721975326537997</c:v>
                </c:pt>
                <c:pt idx="9472" formatCode="General">
                  <c:v>9.4731979370117099</c:v>
                </c:pt>
                <c:pt idx="9473" formatCode="General">
                  <c:v>9.47419834136962</c:v>
                </c:pt>
                <c:pt idx="9474" formatCode="General">
                  <c:v>9.4751987457275302</c:v>
                </c:pt>
                <c:pt idx="9475" formatCode="General">
                  <c:v>9.4761991500854403</c:v>
                </c:pt>
                <c:pt idx="9476" formatCode="General">
                  <c:v>9.4771995544433505</c:v>
                </c:pt>
                <c:pt idx="9477" formatCode="General">
                  <c:v>9.4781999588012606</c:v>
                </c:pt>
                <c:pt idx="9478" formatCode="General">
                  <c:v>9.4792003631591708</c:v>
                </c:pt>
                <c:pt idx="9479" formatCode="General">
                  <c:v>9.4802007675170792</c:v>
                </c:pt>
                <c:pt idx="9480" formatCode="General">
                  <c:v>9.481201171875</c:v>
                </c:pt>
                <c:pt idx="9481" formatCode="General">
                  <c:v>9.4822015762329102</c:v>
                </c:pt>
                <c:pt idx="9482" formatCode="General">
                  <c:v>9.4832019805908203</c:v>
                </c:pt>
                <c:pt idx="9483" formatCode="General">
                  <c:v>9.4842023849487305</c:v>
                </c:pt>
                <c:pt idx="9484" formatCode="General">
                  <c:v>9.4852027893066406</c:v>
                </c:pt>
                <c:pt idx="9485" formatCode="General">
                  <c:v>9.4862031936645508</c:v>
                </c:pt>
                <c:pt idx="9486" formatCode="General">
                  <c:v>9.4872035980224592</c:v>
                </c:pt>
                <c:pt idx="9487" formatCode="General">
                  <c:v>9.4882040023803693</c:v>
                </c:pt>
                <c:pt idx="9488" formatCode="General">
                  <c:v>9.4892044067382795</c:v>
                </c:pt>
                <c:pt idx="9489" formatCode="General">
                  <c:v>9.4902048110961896</c:v>
                </c:pt>
                <c:pt idx="9490" formatCode="General">
                  <c:v>9.4912052154540998</c:v>
                </c:pt>
                <c:pt idx="9491" formatCode="General">
                  <c:v>9.4922056198120099</c:v>
                </c:pt>
                <c:pt idx="9492" formatCode="General">
                  <c:v>9.4932060241699201</c:v>
                </c:pt>
                <c:pt idx="9493" formatCode="General">
                  <c:v>9.4942064285278303</c:v>
                </c:pt>
                <c:pt idx="9494" formatCode="General">
                  <c:v>9.4952068328857404</c:v>
                </c:pt>
                <c:pt idx="9495" formatCode="General">
                  <c:v>9.4962072372436506</c:v>
                </c:pt>
                <c:pt idx="9496" formatCode="General">
                  <c:v>9.4972076416015607</c:v>
                </c:pt>
                <c:pt idx="9497" formatCode="General">
                  <c:v>9.4982080459594709</c:v>
                </c:pt>
                <c:pt idx="9498" formatCode="General">
                  <c:v>9.4992084503173793</c:v>
                </c:pt>
                <c:pt idx="9499" formatCode="General">
                  <c:v>9.5002088546752894</c:v>
                </c:pt>
                <c:pt idx="9500" formatCode="General">
                  <c:v>9.5012092590331996</c:v>
                </c:pt>
                <c:pt idx="9501" formatCode="General">
                  <c:v>9.5022096633911097</c:v>
                </c:pt>
                <c:pt idx="9502" formatCode="General">
                  <c:v>9.5032100677490199</c:v>
                </c:pt>
                <c:pt idx="9503" formatCode="General">
                  <c:v>9.50421047210693</c:v>
                </c:pt>
                <c:pt idx="9504" formatCode="General">
                  <c:v>9.5052108764648402</c:v>
                </c:pt>
                <c:pt idx="9505" formatCode="General">
                  <c:v>9.5062112808227504</c:v>
                </c:pt>
                <c:pt idx="9506" formatCode="General">
                  <c:v>9.5072116851806605</c:v>
                </c:pt>
                <c:pt idx="9507" formatCode="General">
                  <c:v>9.5082120895385707</c:v>
                </c:pt>
                <c:pt idx="9508" formatCode="General">
                  <c:v>9.5092124938964808</c:v>
                </c:pt>
                <c:pt idx="9509" formatCode="General">
                  <c:v>9.5102128982543892</c:v>
                </c:pt>
                <c:pt idx="9510" formatCode="General">
                  <c:v>9.5112133026122994</c:v>
                </c:pt>
                <c:pt idx="9511" formatCode="General">
                  <c:v>9.5122137069702095</c:v>
                </c:pt>
                <c:pt idx="9512" formatCode="General">
                  <c:v>9.5132141113281197</c:v>
                </c:pt>
                <c:pt idx="9513" formatCode="General">
                  <c:v>9.5142145156860298</c:v>
                </c:pt>
                <c:pt idx="9514" formatCode="General">
                  <c:v>9.51521492004394</c:v>
                </c:pt>
                <c:pt idx="9515" formatCode="General">
                  <c:v>9.5162153244018501</c:v>
                </c:pt>
                <c:pt idx="9516" formatCode="General">
                  <c:v>9.5172157287597603</c:v>
                </c:pt>
                <c:pt idx="9517" formatCode="General">
                  <c:v>9.5182161331176705</c:v>
                </c:pt>
                <c:pt idx="9518" formatCode="General">
                  <c:v>9.5192165374755806</c:v>
                </c:pt>
                <c:pt idx="9519" formatCode="General">
                  <c:v>9.5202169418334908</c:v>
                </c:pt>
                <c:pt idx="9520" formatCode="General">
                  <c:v>9.5212173461913991</c:v>
                </c:pt>
                <c:pt idx="9521" formatCode="General">
                  <c:v>9.5222177505493093</c:v>
                </c:pt>
                <c:pt idx="9522" formatCode="General">
                  <c:v>9.5232181549072195</c:v>
                </c:pt>
                <c:pt idx="9523" formatCode="General">
                  <c:v>9.5242185592651296</c:v>
                </c:pt>
                <c:pt idx="9524" formatCode="General">
                  <c:v>9.5252189636230398</c:v>
                </c:pt>
                <c:pt idx="9525" formatCode="General">
                  <c:v>9.5262193679809499</c:v>
                </c:pt>
                <c:pt idx="9526" formatCode="General">
                  <c:v>9.5272197723388601</c:v>
                </c:pt>
                <c:pt idx="9527" formatCode="General">
                  <c:v>9.5282201766967702</c:v>
                </c:pt>
                <c:pt idx="9528" formatCode="General">
                  <c:v>9.5292205810546804</c:v>
                </c:pt>
                <c:pt idx="9529" formatCode="General">
                  <c:v>9.5302209854125906</c:v>
                </c:pt>
                <c:pt idx="9530" formatCode="General">
                  <c:v>9.5312213897705007</c:v>
                </c:pt>
                <c:pt idx="9531" formatCode="General">
                  <c:v>9.5322217941284109</c:v>
                </c:pt>
                <c:pt idx="9532" formatCode="General">
                  <c:v>9.5332221984863192</c:v>
                </c:pt>
                <c:pt idx="9533" formatCode="General">
                  <c:v>9.5342226028442294</c:v>
                </c:pt>
                <c:pt idx="9534" formatCode="General">
                  <c:v>9.5352230072021396</c:v>
                </c:pt>
                <c:pt idx="9535" formatCode="General">
                  <c:v>9.5362234115600497</c:v>
                </c:pt>
                <c:pt idx="9536" formatCode="General">
                  <c:v>9.5372238159179599</c:v>
                </c:pt>
                <c:pt idx="9537" formatCode="General">
                  <c:v>9.53822422027587</c:v>
                </c:pt>
                <c:pt idx="9538" formatCode="General">
                  <c:v>9.5392246246337802</c:v>
                </c:pt>
                <c:pt idx="9539" formatCode="General">
                  <c:v>9.5402250289916903</c:v>
                </c:pt>
                <c:pt idx="9540" formatCode="General">
                  <c:v>9.5412254333496005</c:v>
                </c:pt>
                <c:pt idx="9541" formatCode="General">
                  <c:v>9.5422258377075106</c:v>
                </c:pt>
                <c:pt idx="9542" formatCode="General">
                  <c:v>9.5432262420654208</c:v>
                </c:pt>
                <c:pt idx="9543" formatCode="General">
                  <c:v>9.5442266464233292</c:v>
                </c:pt>
                <c:pt idx="9544" formatCode="General">
                  <c:v>9.54522705078125</c:v>
                </c:pt>
                <c:pt idx="9545" formatCode="General">
                  <c:v>9.5462274551391602</c:v>
                </c:pt>
                <c:pt idx="9546" formatCode="General">
                  <c:v>9.5472278594970703</c:v>
                </c:pt>
                <c:pt idx="9547" formatCode="General">
                  <c:v>9.5482282638549805</c:v>
                </c:pt>
                <c:pt idx="9548" formatCode="General">
                  <c:v>9.5492286682128906</c:v>
                </c:pt>
                <c:pt idx="9549" formatCode="General">
                  <c:v>9.5502290725708008</c:v>
                </c:pt>
                <c:pt idx="9550" formatCode="General">
                  <c:v>9.5512294769287092</c:v>
                </c:pt>
                <c:pt idx="9551" formatCode="General">
                  <c:v>9.5522298812866193</c:v>
                </c:pt>
                <c:pt idx="9552" formatCode="General">
                  <c:v>9.5532302856445295</c:v>
                </c:pt>
                <c:pt idx="9553" formatCode="General">
                  <c:v>9.5542306900024396</c:v>
                </c:pt>
                <c:pt idx="9554" formatCode="General">
                  <c:v>9.5552310943603498</c:v>
                </c:pt>
                <c:pt idx="9555" formatCode="General">
                  <c:v>9.5562314987182599</c:v>
                </c:pt>
                <c:pt idx="9556" formatCode="General">
                  <c:v>9.5572319030761701</c:v>
                </c:pt>
                <c:pt idx="9557" formatCode="General">
                  <c:v>9.5582323074340803</c:v>
                </c:pt>
                <c:pt idx="9558" formatCode="General">
                  <c:v>9.5592327117919904</c:v>
                </c:pt>
                <c:pt idx="9559" formatCode="General">
                  <c:v>9.5602331161499006</c:v>
                </c:pt>
                <c:pt idx="9560" formatCode="General">
                  <c:v>9.5612335205078107</c:v>
                </c:pt>
                <c:pt idx="9561" formatCode="General">
                  <c:v>9.5622339248657209</c:v>
                </c:pt>
                <c:pt idx="9562" formatCode="General">
                  <c:v>9.5632343292236293</c:v>
                </c:pt>
                <c:pt idx="9563" formatCode="General">
                  <c:v>9.5642347335815394</c:v>
                </c:pt>
                <c:pt idx="9564" formatCode="General">
                  <c:v>9.5652351379394496</c:v>
                </c:pt>
                <c:pt idx="9565" formatCode="General">
                  <c:v>9.5662355422973597</c:v>
                </c:pt>
                <c:pt idx="9566" formatCode="General">
                  <c:v>9.5672359466552699</c:v>
                </c:pt>
                <c:pt idx="9567" formatCode="General">
                  <c:v>9.56823635101318</c:v>
                </c:pt>
                <c:pt idx="9568" formatCode="General">
                  <c:v>9.5692367553710902</c:v>
                </c:pt>
                <c:pt idx="9569" formatCode="General">
                  <c:v>9.5702371597290004</c:v>
                </c:pt>
                <c:pt idx="9570" formatCode="General">
                  <c:v>9.5712375640869105</c:v>
                </c:pt>
                <c:pt idx="9571" formatCode="General">
                  <c:v>9.5722379684448207</c:v>
                </c:pt>
                <c:pt idx="9572" formatCode="General">
                  <c:v>9.5732383728027308</c:v>
                </c:pt>
                <c:pt idx="9573" formatCode="General">
                  <c:v>9.5742387771606392</c:v>
                </c:pt>
                <c:pt idx="9574" formatCode="General">
                  <c:v>9.5752391815185494</c:v>
                </c:pt>
                <c:pt idx="9575" formatCode="General">
                  <c:v>9.5762395858764595</c:v>
                </c:pt>
                <c:pt idx="9576" formatCode="General">
                  <c:v>9.5772399902343697</c:v>
                </c:pt>
                <c:pt idx="9577" formatCode="General">
                  <c:v>9.5782403945922798</c:v>
                </c:pt>
                <c:pt idx="9578" formatCode="General">
                  <c:v>9.57924079895019</c:v>
                </c:pt>
                <c:pt idx="9579" formatCode="General">
                  <c:v>9.5802412033081001</c:v>
                </c:pt>
                <c:pt idx="9580" formatCode="General">
                  <c:v>9.5812416076660103</c:v>
                </c:pt>
                <c:pt idx="9581" formatCode="General">
                  <c:v>9.5822420120239205</c:v>
                </c:pt>
                <c:pt idx="9582" formatCode="General">
                  <c:v>9.5832424163818306</c:v>
                </c:pt>
                <c:pt idx="9583" formatCode="General">
                  <c:v>9.5842428207397408</c:v>
                </c:pt>
                <c:pt idx="9584" formatCode="General">
                  <c:v>9.5852432250976491</c:v>
                </c:pt>
                <c:pt idx="9585" formatCode="General">
                  <c:v>9.5862436294555593</c:v>
                </c:pt>
                <c:pt idx="9586" formatCode="General">
                  <c:v>9.5872440338134695</c:v>
                </c:pt>
                <c:pt idx="9587" formatCode="General">
                  <c:v>9.5882444381713796</c:v>
                </c:pt>
                <c:pt idx="9588" formatCode="General">
                  <c:v>9.5892448425292898</c:v>
                </c:pt>
                <c:pt idx="9589" formatCode="General">
                  <c:v>9.5902452468871999</c:v>
                </c:pt>
                <c:pt idx="9590" formatCode="General">
                  <c:v>9.5912456512451101</c:v>
                </c:pt>
                <c:pt idx="9591" formatCode="General">
                  <c:v>9.5922460556030202</c:v>
                </c:pt>
                <c:pt idx="9592" formatCode="General">
                  <c:v>9.5932464599609304</c:v>
                </c:pt>
                <c:pt idx="9593" formatCode="General">
                  <c:v>9.5942468643188406</c:v>
                </c:pt>
                <c:pt idx="9594" formatCode="General">
                  <c:v>9.5952472686767507</c:v>
                </c:pt>
                <c:pt idx="9595" formatCode="General">
                  <c:v>9.5962476730346609</c:v>
                </c:pt>
                <c:pt idx="9596" formatCode="General">
                  <c:v>9.5972480773925692</c:v>
                </c:pt>
                <c:pt idx="9597" formatCode="General">
                  <c:v>9.5982484817504794</c:v>
                </c:pt>
                <c:pt idx="9598" formatCode="General">
                  <c:v>9.5992488861083896</c:v>
                </c:pt>
                <c:pt idx="9599" formatCode="General">
                  <c:v>9.6002492904662997</c:v>
                </c:pt>
                <c:pt idx="9600" formatCode="General">
                  <c:v>9.6012496948242099</c:v>
                </c:pt>
                <c:pt idx="9601" formatCode="General">
                  <c:v>9.60225009918212</c:v>
                </c:pt>
                <c:pt idx="9602" formatCode="General">
                  <c:v>9.6032505035400302</c:v>
                </c:pt>
                <c:pt idx="9603" formatCode="General">
                  <c:v>9.6042509078979403</c:v>
                </c:pt>
                <c:pt idx="9604" formatCode="General">
                  <c:v>9.6052513122558505</c:v>
                </c:pt>
                <c:pt idx="9605" formatCode="General">
                  <c:v>9.6062517166137606</c:v>
                </c:pt>
                <c:pt idx="9606" formatCode="General">
                  <c:v>9.6072521209716708</c:v>
                </c:pt>
                <c:pt idx="9607" formatCode="General">
                  <c:v>9.6082525253295792</c:v>
                </c:pt>
                <c:pt idx="9608" formatCode="General">
                  <c:v>9.6092529296875</c:v>
                </c:pt>
                <c:pt idx="9609" formatCode="General">
                  <c:v>9.6102533340454102</c:v>
                </c:pt>
                <c:pt idx="9610" formatCode="General">
                  <c:v>9.6112537384033203</c:v>
                </c:pt>
                <c:pt idx="9611" formatCode="General">
                  <c:v>9.6122541427612305</c:v>
                </c:pt>
                <c:pt idx="9612" formatCode="General">
                  <c:v>9.6132545471191406</c:v>
                </c:pt>
                <c:pt idx="9613" formatCode="General">
                  <c:v>9.6142549514770508</c:v>
                </c:pt>
                <c:pt idx="9614" formatCode="General">
                  <c:v>9.6152553558349592</c:v>
                </c:pt>
                <c:pt idx="9615" formatCode="General">
                  <c:v>9.6162557601928693</c:v>
                </c:pt>
                <c:pt idx="9616" formatCode="General">
                  <c:v>9.6172561645507795</c:v>
                </c:pt>
                <c:pt idx="9617" formatCode="General">
                  <c:v>9.6182565689086896</c:v>
                </c:pt>
                <c:pt idx="9618" formatCode="General">
                  <c:v>9.6192569732665998</c:v>
                </c:pt>
                <c:pt idx="9619" formatCode="General">
                  <c:v>9.6202573776245099</c:v>
                </c:pt>
                <c:pt idx="9620" formatCode="General">
                  <c:v>9.6212577819824201</c:v>
                </c:pt>
                <c:pt idx="9621" formatCode="General">
                  <c:v>9.6222581863403303</c:v>
                </c:pt>
                <c:pt idx="9622" formatCode="General">
                  <c:v>9.6232585906982404</c:v>
                </c:pt>
                <c:pt idx="9623" formatCode="General">
                  <c:v>9.6242589950561506</c:v>
                </c:pt>
                <c:pt idx="9624" formatCode="General">
                  <c:v>9.6252593994140607</c:v>
                </c:pt>
                <c:pt idx="9625" formatCode="General">
                  <c:v>9.6262598037719709</c:v>
                </c:pt>
                <c:pt idx="9626" formatCode="General">
                  <c:v>9.6272602081298793</c:v>
                </c:pt>
                <c:pt idx="9627" formatCode="General">
                  <c:v>9.6282606124877894</c:v>
                </c:pt>
                <c:pt idx="9628" formatCode="General">
                  <c:v>9.6292610168456996</c:v>
                </c:pt>
                <c:pt idx="9629" formatCode="General">
                  <c:v>9.6302614212036097</c:v>
                </c:pt>
                <c:pt idx="9630" formatCode="General">
                  <c:v>9.6312618255615199</c:v>
                </c:pt>
                <c:pt idx="9631" formatCode="General">
                  <c:v>9.63226222991943</c:v>
                </c:pt>
                <c:pt idx="9632" formatCode="General">
                  <c:v>9.6332626342773402</c:v>
                </c:pt>
                <c:pt idx="9633" formatCode="General">
                  <c:v>9.6342630386352504</c:v>
                </c:pt>
                <c:pt idx="9634" formatCode="General">
                  <c:v>9.6352634429931605</c:v>
                </c:pt>
                <c:pt idx="9635" formatCode="General">
                  <c:v>9.6362638473510707</c:v>
                </c:pt>
                <c:pt idx="9636" formatCode="General">
                  <c:v>9.6372642517089808</c:v>
                </c:pt>
                <c:pt idx="9637" formatCode="General">
                  <c:v>9.6382646560668892</c:v>
                </c:pt>
                <c:pt idx="9638" formatCode="General">
                  <c:v>9.6392650604247994</c:v>
                </c:pt>
                <c:pt idx="9639" formatCode="General">
                  <c:v>9.6402654647827095</c:v>
                </c:pt>
                <c:pt idx="9640" formatCode="General">
                  <c:v>9.6412658691406197</c:v>
                </c:pt>
                <c:pt idx="9641" formatCode="General">
                  <c:v>9.6422662734985298</c:v>
                </c:pt>
                <c:pt idx="9642" formatCode="General">
                  <c:v>9.64326667785644</c:v>
                </c:pt>
                <c:pt idx="9643" formatCode="General">
                  <c:v>9.6442670822143501</c:v>
                </c:pt>
                <c:pt idx="9644" formatCode="General">
                  <c:v>9.6452674865722603</c:v>
                </c:pt>
                <c:pt idx="9645" formatCode="General">
                  <c:v>9.6462678909301705</c:v>
                </c:pt>
                <c:pt idx="9646" formatCode="General">
                  <c:v>9.6472682952880806</c:v>
                </c:pt>
                <c:pt idx="9647" formatCode="General">
                  <c:v>9.6482686996459908</c:v>
                </c:pt>
                <c:pt idx="9648" formatCode="General">
                  <c:v>9.6492691040038991</c:v>
                </c:pt>
                <c:pt idx="9649" formatCode="General">
                  <c:v>9.6502695083618093</c:v>
                </c:pt>
                <c:pt idx="9650" formatCode="General">
                  <c:v>9.6512699127197195</c:v>
                </c:pt>
                <c:pt idx="9651" formatCode="General">
                  <c:v>9.6522703170776296</c:v>
                </c:pt>
                <c:pt idx="9652" formatCode="General">
                  <c:v>9.6532707214355398</c:v>
                </c:pt>
                <c:pt idx="9653" formatCode="General">
                  <c:v>9.6542711257934499</c:v>
                </c:pt>
                <c:pt idx="9654" formatCode="General">
                  <c:v>9.6552715301513601</c:v>
                </c:pt>
                <c:pt idx="9655" formatCode="General">
                  <c:v>9.6562719345092702</c:v>
                </c:pt>
                <c:pt idx="9656" formatCode="General">
                  <c:v>9.6572723388671804</c:v>
                </c:pt>
                <c:pt idx="9657" formatCode="General">
                  <c:v>9.6582727432250906</c:v>
                </c:pt>
                <c:pt idx="9658" formatCode="General">
                  <c:v>9.6592731475830007</c:v>
                </c:pt>
                <c:pt idx="9659" formatCode="General">
                  <c:v>9.6602735519409109</c:v>
                </c:pt>
                <c:pt idx="9660" formatCode="General">
                  <c:v>9.6612739562988192</c:v>
                </c:pt>
                <c:pt idx="9661" formatCode="General">
                  <c:v>9.6622743606567294</c:v>
                </c:pt>
                <c:pt idx="9662" formatCode="General">
                  <c:v>9.6632747650146396</c:v>
                </c:pt>
                <c:pt idx="9663" formatCode="General">
                  <c:v>9.6642751693725497</c:v>
                </c:pt>
                <c:pt idx="9664" formatCode="General">
                  <c:v>9.6652755737304599</c:v>
                </c:pt>
                <c:pt idx="9665" formatCode="General">
                  <c:v>9.66627597808837</c:v>
                </c:pt>
                <c:pt idx="9666" formatCode="General">
                  <c:v>9.6672763824462802</c:v>
                </c:pt>
                <c:pt idx="9667" formatCode="General">
                  <c:v>9.6682767868041903</c:v>
                </c:pt>
                <c:pt idx="9668" formatCode="General">
                  <c:v>9.6692771911621005</c:v>
                </c:pt>
                <c:pt idx="9669" formatCode="General">
                  <c:v>9.6702775955200106</c:v>
                </c:pt>
                <c:pt idx="9670" formatCode="General">
                  <c:v>9.6712779998779208</c:v>
                </c:pt>
                <c:pt idx="9671" formatCode="General">
                  <c:v>9.6722784042358292</c:v>
                </c:pt>
                <c:pt idx="9672" formatCode="General">
                  <c:v>9.67327880859375</c:v>
                </c:pt>
                <c:pt idx="9673" formatCode="General">
                  <c:v>9.6742792129516602</c:v>
                </c:pt>
                <c:pt idx="9674" formatCode="General">
                  <c:v>9.6752796173095703</c:v>
                </c:pt>
                <c:pt idx="9675" formatCode="General">
                  <c:v>9.6762800216674805</c:v>
                </c:pt>
                <c:pt idx="9676" formatCode="General">
                  <c:v>9.6772804260253906</c:v>
                </c:pt>
                <c:pt idx="9677" formatCode="General">
                  <c:v>9.6782808303833008</c:v>
                </c:pt>
                <c:pt idx="9678" formatCode="General">
                  <c:v>9.6792812347412092</c:v>
                </c:pt>
                <c:pt idx="9679" formatCode="General">
                  <c:v>9.6802816390991193</c:v>
                </c:pt>
                <c:pt idx="9680" formatCode="General">
                  <c:v>9.6812820434570295</c:v>
                </c:pt>
                <c:pt idx="9681" formatCode="General">
                  <c:v>9.6822824478149396</c:v>
                </c:pt>
                <c:pt idx="9682" formatCode="General">
                  <c:v>9.6832828521728498</c:v>
                </c:pt>
                <c:pt idx="9683" formatCode="General">
                  <c:v>9.6842832565307599</c:v>
                </c:pt>
                <c:pt idx="9684" formatCode="General">
                  <c:v>9.6852836608886701</c:v>
                </c:pt>
                <c:pt idx="9685" formatCode="General">
                  <c:v>9.6862840652465803</c:v>
                </c:pt>
                <c:pt idx="9686" formatCode="General">
                  <c:v>9.6872844696044904</c:v>
                </c:pt>
                <c:pt idx="9687" formatCode="General">
                  <c:v>9.6882848739624006</c:v>
                </c:pt>
                <c:pt idx="9688" formatCode="General">
                  <c:v>9.6892852783203107</c:v>
                </c:pt>
                <c:pt idx="9689" formatCode="General">
                  <c:v>9.6902856826782209</c:v>
                </c:pt>
                <c:pt idx="9690" formatCode="General">
                  <c:v>9.6912860870361293</c:v>
                </c:pt>
                <c:pt idx="9691" formatCode="General">
                  <c:v>9.6922864913940394</c:v>
                </c:pt>
                <c:pt idx="9692" formatCode="General">
                  <c:v>9.6932868957519496</c:v>
                </c:pt>
                <c:pt idx="9693" formatCode="General">
                  <c:v>9.6942873001098597</c:v>
                </c:pt>
                <c:pt idx="9694" formatCode="General">
                  <c:v>9.6952877044677699</c:v>
                </c:pt>
                <c:pt idx="9695" formatCode="General">
                  <c:v>9.69628810882568</c:v>
                </c:pt>
                <c:pt idx="9696" formatCode="General">
                  <c:v>9.6972885131835902</c:v>
                </c:pt>
                <c:pt idx="9697" formatCode="General">
                  <c:v>9.6982889175415004</c:v>
                </c:pt>
                <c:pt idx="9698" formatCode="General">
                  <c:v>9.6992893218994105</c:v>
                </c:pt>
                <c:pt idx="9699" formatCode="General">
                  <c:v>9.7002897262573207</c:v>
                </c:pt>
                <c:pt idx="9700" formatCode="General">
                  <c:v>9.7012901306152308</c:v>
                </c:pt>
                <c:pt idx="9701" formatCode="General">
                  <c:v>9.7022905349731392</c:v>
                </c:pt>
                <c:pt idx="9702" formatCode="General">
                  <c:v>9.7032909393310494</c:v>
                </c:pt>
                <c:pt idx="9703" formatCode="General">
                  <c:v>9.7042913436889595</c:v>
                </c:pt>
                <c:pt idx="9704" formatCode="General">
                  <c:v>9.7052917480468697</c:v>
                </c:pt>
                <c:pt idx="9705" formatCode="General">
                  <c:v>9.7062921524047798</c:v>
                </c:pt>
                <c:pt idx="9706" formatCode="General">
                  <c:v>9.70729255676269</c:v>
                </c:pt>
                <c:pt idx="9707" formatCode="General">
                  <c:v>9.7082929611206001</c:v>
                </c:pt>
                <c:pt idx="9708" formatCode="General">
                  <c:v>9.7092933654785103</c:v>
                </c:pt>
                <c:pt idx="9709" formatCode="General">
                  <c:v>9.7102937698364205</c:v>
                </c:pt>
                <c:pt idx="9710" formatCode="General">
                  <c:v>9.7112941741943306</c:v>
                </c:pt>
                <c:pt idx="9711" formatCode="General">
                  <c:v>9.7122945785522408</c:v>
                </c:pt>
                <c:pt idx="9712" formatCode="General">
                  <c:v>9.7132949829101491</c:v>
                </c:pt>
                <c:pt idx="9713" formatCode="General">
                  <c:v>9.7142953872680593</c:v>
                </c:pt>
                <c:pt idx="9714" formatCode="General">
                  <c:v>9.7152957916259695</c:v>
                </c:pt>
                <c:pt idx="9715" formatCode="General">
                  <c:v>9.7162961959838796</c:v>
                </c:pt>
                <c:pt idx="9716" formatCode="General">
                  <c:v>9.7172966003417898</c:v>
                </c:pt>
                <c:pt idx="9717" formatCode="General">
                  <c:v>9.7182970046996999</c:v>
                </c:pt>
                <c:pt idx="9718" formatCode="General">
                  <c:v>9.7192974090576101</c:v>
                </c:pt>
                <c:pt idx="9719" formatCode="General">
                  <c:v>9.7202978134155202</c:v>
                </c:pt>
                <c:pt idx="9720" formatCode="General">
                  <c:v>9.7212982177734304</c:v>
                </c:pt>
                <c:pt idx="9721" formatCode="General">
                  <c:v>9.7222986221313406</c:v>
                </c:pt>
                <c:pt idx="9722" formatCode="General">
                  <c:v>9.7232990264892507</c:v>
                </c:pt>
                <c:pt idx="9723" formatCode="General">
                  <c:v>9.7242994308471609</c:v>
                </c:pt>
                <c:pt idx="9724" formatCode="General">
                  <c:v>9.7252998352050692</c:v>
                </c:pt>
                <c:pt idx="9725" formatCode="General">
                  <c:v>9.7263002395629794</c:v>
                </c:pt>
                <c:pt idx="9726" formatCode="General">
                  <c:v>9.7273006439208896</c:v>
                </c:pt>
                <c:pt idx="9727" formatCode="General">
                  <c:v>9.7283010482787997</c:v>
                </c:pt>
                <c:pt idx="9728" formatCode="General">
                  <c:v>9.7293014526367099</c:v>
                </c:pt>
                <c:pt idx="9729" formatCode="General">
                  <c:v>9.73030185699462</c:v>
                </c:pt>
                <c:pt idx="9730" formatCode="General">
                  <c:v>9.7313022613525302</c:v>
                </c:pt>
                <c:pt idx="9731" formatCode="General">
                  <c:v>9.7323026657104403</c:v>
                </c:pt>
                <c:pt idx="9732" formatCode="General">
                  <c:v>9.7333030700683505</c:v>
                </c:pt>
                <c:pt idx="9733" formatCode="General">
                  <c:v>9.7343034744262606</c:v>
                </c:pt>
                <c:pt idx="9734" formatCode="General">
                  <c:v>9.7353038787841708</c:v>
                </c:pt>
                <c:pt idx="9735" formatCode="General">
                  <c:v>9.7363042831420792</c:v>
                </c:pt>
                <c:pt idx="9736" formatCode="General">
                  <c:v>9.7373046875</c:v>
                </c:pt>
                <c:pt idx="9737" formatCode="General">
                  <c:v>9.7383050918579102</c:v>
                </c:pt>
                <c:pt idx="9738" formatCode="General">
                  <c:v>9.7393054962158203</c:v>
                </c:pt>
                <c:pt idx="9739" formatCode="General">
                  <c:v>9.7403059005737305</c:v>
                </c:pt>
                <c:pt idx="9740" formatCode="General">
                  <c:v>9.7413063049316406</c:v>
                </c:pt>
                <c:pt idx="9741" formatCode="General">
                  <c:v>9.7423067092895508</c:v>
                </c:pt>
                <c:pt idx="9742" formatCode="General">
                  <c:v>9.7433071136474592</c:v>
                </c:pt>
                <c:pt idx="9743" formatCode="General">
                  <c:v>9.7443075180053693</c:v>
                </c:pt>
                <c:pt idx="9744" formatCode="General">
                  <c:v>9.7453079223632795</c:v>
                </c:pt>
                <c:pt idx="9745" formatCode="General">
                  <c:v>9.7463083267211896</c:v>
                </c:pt>
                <c:pt idx="9746" formatCode="General">
                  <c:v>9.7473087310790998</c:v>
                </c:pt>
                <c:pt idx="9747" formatCode="General">
                  <c:v>9.7483091354370099</c:v>
                </c:pt>
                <c:pt idx="9748" formatCode="General">
                  <c:v>9.7493095397949201</c:v>
                </c:pt>
                <c:pt idx="9749" formatCode="General">
                  <c:v>9.7503099441528303</c:v>
                </c:pt>
                <c:pt idx="9750" formatCode="General">
                  <c:v>9.7513103485107404</c:v>
                </c:pt>
                <c:pt idx="9751" formatCode="General">
                  <c:v>9.7523107528686506</c:v>
                </c:pt>
                <c:pt idx="9752" formatCode="General">
                  <c:v>9.7533111572265607</c:v>
                </c:pt>
                <c:pt idx="9753" formatCode="General">
                  <c:v>9.7543115615844709</c:v>
                </c:pt>
                <c:pt idx="9754" formatCode="General">
                  <c:v>9.7553119659423793</c:v>
                </c:pt>
                <c:pt idx="9755" formatCode="General">
                  <c:v>9.7563123703002894</c:v>
                </c:pt>
                <c:pt idx="9756" formatCode="General">
                  <c:v>9.7573127746581996</c:v>
                </c:pt>
                <c:pt idx="9757" formatCode="General">
                  <c:v>9.7583131790161097</c:v>
                </c:pt>
                <c:pt idx="9758" formatCode="General">
                  <c:v>9.7593135833740199</c:v>
                </c:pt>
                <c:pt idx="9759" formatCode="General">
                  <c:v>9.76031398773193</c:v>
                </c:pt>
                <c:pt idx="9760" formatCode="General">
                  <c:v>9.7613143920898402</c:v>
                </c:pt>
                <c:pt idx="9761" formatCode="General">
                  <c:v>9.7623147964477504</c:v>
                </c:pt>
                <c:pt idx="9762" formatCode="General">
                  <c:v>9.7633152008056605</c:v>
                </c:pt>
                <c:pt idx="9763" formatCode="General">
                  <c:v>9.7643156051635707</c:v>
                </c:pt>
                <c:pt idx="9764" formatCode="General">
                  <c:v>9.7653160095214808</c:v>
                </c:pt>
                <c:pt idx="9765" formatCode="General">
                  <c:v>9.7663164138793892</c:v>
                </c:pt>
                <c:pt idx="9766" formatCode="General">
                  <c:v>9.7673168182372994</c:v>
                </c:pt>
                <c:pt idx="9767" formatCode="General">
                  <c:v>9.7683172225952095</c:v>
                </c:pt>
                <c:pt idx="9768" formatCode="General">
                  <c:v>9.7693176269531197</c:v>
                </c:pt>
                <c:pt idx="9769" formatCode="General">
                  <c:v>9.7703180313110298</c:v>
                </c:pt>
                <c:pt idx="9770" formatCode="General">
                  <c:v>9.77131843566894</c:v>
                </c:pt>
                <c:pt idx="9771" formatCode="General">
                  <c:v>9.7723188400268501</c:v>
                </c:pt>
                <c:pt idx="9772" formatCode="General">
                  <c:v>9.7733192443847603</c:v>
                </c:pt>
                <c:pt idx="9773" formatCode="General">
                  <c:v>9.7743196487426705</c:v>
                </c:pt>
                <c:pt idx="9774" formatCode="General">
                  <c:v>9.7753200531005806</c:v>
                </c:pt>
                <c:pt idx="9775" formatCode="General">
                  <c:v>9.7763204574584908</c:v>
                </c:pt>
                <c:pt idx="9776" formatCode="General">
                  <c:v>9.7773208618163991</c:v>
                </c:pt>
                <c:pt idx="9777" formatCode="General">
                  <c:v>9.7783212661743093</c:v>
                </c:pt>
                <c:pt idx="9778" formatCode="General">
                  <c:v>9.7793216705322195</c:v>
                </c:pt>
                <c:pt idx="9779" formatCode="General">
                  <c:v>9.7803220748901296</c:v>
                </c:pt>
                <c:pt idx="9780" formatCode="General">
                  <c:v>9.7813224792480398</c:v>
                </c:pt>
                <c:pt idx="9781" formatCode="General">
                  <c:v>9.7823228836059499</c:v>
                </c:pt>
                <c:pt idx="9782" formatCode="General">
                  <c:v>9.7833232879638601</c:v>
                </c:pt>
                <c:pt idx="9783" formatCode="General">
                  <c:v>9.7843236923217702</c:v>
                </c:pt>
                <c:pt idx="9784" formatCode="General">
                  <c:v>9.7853240966796804</c:v>
                </c:pt>
                <c:pt idx="9785" formatCode="General">
                  <c:v>9.7863245010375906</c:v>
                </c:pt>
                <c:pt idx="9786" formatCode="General">
                  <c:v>9.7873249053955007</c:v>
                </c:pt>
                <c:pt idx="9787" formatCode="General">
                  <c:v>9.7883253097534109</c:v>
                </c:pt>
                <c:pt idx="9788" formatCode="General">
                  <c:v>9.7893257141113192</c:v>
                </c:pt>
                <c:pt idx="9789" formatCode="General">
                  <c:v>9.7903261184692294</c:v>
                </c:pt>
                <c:pt idx="9790" formatCode="General">
                  <c:v>9.7913265228271396</c:v>
                </c:pt>
                <c:pt idx="9791" formatCode="General">
                  <c:v>9.7923269271850497</c:v>
                </c:pt>
                <c:pt idx="9792" formatCode="General">
                  <c:v>9.7933273315429599</c:v>
                </c:pt>
                <c:pt idx="9793" formatCode="General">
                  <c:v>9.79432773590087</c:v>
                </c:pt>
                <c:pt idx="9794" formatCode="General">
                  <c:v>9.7953281402587802</c:v>
                </c:pt>
                <c:pt idx="9795" formatCode="General">
                  <c:v>9.7963285446166903</c:v>
                </c:pt>
                <c:pt idx="9796" formatCode="General">
                  <c:v>9.7973289489746005</c:v>
                </c:pt>
                <c:pt idx="9797" formatCode="General">
                  <c:v>9.7983293533325106</c:v>
                </c:pt>
                <c:pt idx="9798" formatCode="General">
                  <c:v>9.7993297576904208</c:v>
                </c:pt>
                <c:pt idx="9799" formatCode="General">
                  <c:v>9.8003301620483292</c:v>
                </c:pt>
                <c:pt idx="9800" formatCode="General">
                  <c:v>9.80133056640625</c:v>
                </c:pt>
                <c:pt idx="9801" formatCode="General">
                  <c:v>9.8023309707641602</c:v>
                </c:pt>
                <c:pt idx="9802" formatCode="General">
                  <c:v>9.8033313751220703</c:v>
                </c:pt>
                <c:pt idx="9803" formatCode="General">
                  <c:v>9.8043317794799805</c:v>
                </c:pt>
                <c:pt idx="9804" formatCode="General">
                  <c:v>9.8053321838378906</c:v>
                </c:pt>
                <c:pt idx="9805" formatCode="General">
                  <c:v>9.8063325881958008</c:v>
                </c:pt>
                <c:pt idx="9806" formatCode="General">
                  <c:v>9.8073329925537092</c:v>
                </c:pt>
                <c:pt idx="9807" formatCode="General">
                  <c:v>9.8083333969116193</c:v>
                </c:pt>
                <c:pt idx="9808" formatCode="General">
                  <c:v>9.8093338012695295</c:v>
                </c:pt>
                <c:pt idx="9809" formatCode="General">
                  <c:v>9.8103342056274396</c:v>
                </c:pt>
                <c:pt idx="9810" formatCode="General">
                  <c:v>9.8113346099853498</c:v>
                </c:pt>
                <c:pt idx="9811" formatCode="General">
                  <c:v>9.8123350143432599</c:v>
                </c:pt>
                <c:pt idx="9812" formatCode="General">
                  <c:v>9.8133354187011701</c:v>
                </c:pt>
                <c:pt idx="9813" formatCode="General">
                  <c:v>9.8143358230590803</c:v>
                </c:pt>
                <c:pt idx="9814" formatCode="General">
                  <c:v>9.8153362274169904</c:v>
                </c:pt>
                <c:pt idx="9815" formatCode="General">
                  <c:v>9.8163366317749006</c:v>
                </c:pt>
                <c:pt idx="9816" formatCode="General">
                  <c:v>9.8173370361328107</c:v>
                </c:pt>
                <c:pt idx="9817" formatCode="General">
                  <c:v>9.8183374404907209</c:v>
                </c:pt>
                <c:pt idx="9818" formatCode="General">
                  <c:v>9.8193378448486293</c:v>
                </c:pt>
                <c:pt idx="9819" formatCode="General">
                  <c:v>9.8203382492065394</c:v>
                </c:pt>
                <c:pt idx="9820" formatCode="General">
                  <c:v>9.8213386535644496</c:v>
                </c:pt>
                <c:pt idx="9821" formatCode="General">
                  <c:v>9.8223390579223597</c:v>
                </c:pt>
                <c:pt idx="9822" formatCode="General">
                  <c:v>9.8233394622802699</c:v>
                </c:pt>
                <c:pt idx="9823" formatCode="General">
                  <c:v>9.82433986663818</c:v>
                </c:pt>
                <c:pt idx="9824" formatCode="General">
                  <c:v>9.8253402709960902</c:v>
                </c:pt>
                <c:pt idx="9825" formatCode="General">
                  <c:v>9.8263406753540004</c:v>
                </c:pt>
                <c:pt idx="9826" formatCode="General">
                  <c:v>9.8273410797119105</c:v>
                </c:pt>
                <c:pt idx="9827" formatCode="General">
                  <c:v>9.8283414840698207</c:v>
                </c:pt>
                <c:pt idx="9828" formatCode="General">
                  <c:v>9.8293418884277308</c:v>
                </c:pt>
                <c:pt idx="9829" formatCode="General">
                  <c:v>9.8303422927856392</c:v>
                </c:pt>
                <c:pt idx="9830" formatCode="General">
                  <c:v>9.8313426971435494</c:v>
                </c:pt>
                <c:pt idx="9831" formatCode="General">
                  <c:v>9.8323431015014595</c:v>
                </c:pt>
                <c:pt idx="9832" formatCode="General">
                  <c:v>9.8333435058593697</c:v>
                </c:pt>
                <c:pt idx="9833" formatCode="General">
                  <c:v>9.8343439102172798</c:v>
                </c:pt>
                <c:pt idx="9834" formatCode="General">
                  <c:v>9.83534431457519</c:v>
                </c:pt>
                <c:pt idx="9835" formatCode="General">
                  <c:v>9.8363447189331001</c:v>
                </c:pt>
                <c:pt idx="9836" formatCode="General">
                  <c:v>9.8373451232910103</c:v>
                </c:pt>
                <c:pt idx="9837" formatCode="General">
                  <c:v>9.8383455276489205</c:v>
                </c:pt>
                <c:pt idx="9838" formatCode="General">
                  <c:v>9.8393459320068306</c:v>
                </c:pt>
                <c:pt idx="9839" formatCode="General">
                  <c:v>9.8403463363647408</c:v>
                </c:pt>
                <c:pt idx="9840" formatCode="General">
                  <c:v>9.8413467407226491</c:v>
                </c:pt>
                <c:pt idx="9841" formatCode="General">
                  <c:v>9.8423471450805593</c:v>
                </c:pt>
                <c:pt idx="9842" formatCode="General">
                  <c:v>9.8433475494384695</c:v>
                </c:pt>
                <c:pt idx="9843" formatCode="General">
                  <c:v>9.8443479537963796</c:v>
                </c:pt>
                <c:pt idx="9844" formatCode="General">
                  <c:v>9.8453483581542898</c:v>
                </c:pt>
                <c:pt idx="9845" formatCode="General">
                  <c:v>9.8463487625121999</c:v>
                </c:pt>
                <c:pt idx="9846" formatCode="General">
                  <c:v>9.8473491668701101</c:v>
                </c:pt>
                <c:pt idx="9847" formatCode="General">
                  <c:v>9.8483495712280202</c:v>
                </c:pt>
                <c:pt idx="9848" formatCode="General">
                  <c:v>9.8493499755859304</c:v>
                </c:pt>
                <c:pt idx="9849" formatCode="General">
                  <c:v>9.8503503799438406</c:v>
                </c:pt>
                <c:pt idx="9850" formatCode="General">
                  <c:v>9.8513507843017507</c:v>
                </c:pt>
                <c:pt idx="9851" formatCode="General">
                  <c:v>9.8523511886596609</c:v>
                </c:pt>
                <c:pt idx="9852" formatCode="General">
                  <c:v>9.8533515930175692</c:v>
                </c:pt>
                <c:pt idx="9853" formatCode="General">
                  <c:v>9.8543519973754794</c:v>
                </c:pt>
                <c:pt idx="9854" formatCode="General">
                  <c:v>9.8553524017333896</c:v>
                </c:pt>
                <c:pt idx="9855" formatCode="General">
                  <c:v>9.8563528060912997</c:v>
                </c:pt>
                <c:pt idx="9856" formatCode="General">
                  <c:v>9.8573532104492099</c:v>
                </c:pt>
                <c:pt idx="9857" formatCode="General">
                  <c:v>9.85835361480712</c:v>
                </c:pt>
                <c:pt idx="9858" formatCode="General">
                  <c:v>9.8593540191650302</c:v>
                </c:pt>
                <c:pt idx="9859" formatCode="General">
                  <c:v>9.8603544235229403</c:v>
                </c:pt>
                <c:pt idx="9860" formatCode="General">
                  <c:v>9.8613548278808505</c:v>
                </c:pt>
                <c:pt idx="9861" formatCode="General">
                  <c:v>9.8623552322387606</c:v>
                </c:pt>
                <c:pt idx="9862" formatCode="General">
                  <c:v>9.8633556365966708</c:v>
                </c:pt>
                <c:pt idx="9863" formatCode="General">
                  <c:v>9.8643560409545792</c:v>
                </c:pt>
                <c:pt idx="9864" formatCode="General">
                  <c:v>9.8653564453125</c:v>
                </c:pt>
                <c:pt idx="9865" formatCode="General">
                  <c:v>9.8663568496704102</c:v>
                </c:pt>
                <c:pt idx="9866" formatCode="General">
                  <c:v>9.8673572540283203</c:v>
                </c:pt>
                <c:pt idx="9867" formatCode="General">
                  <c:v>9.8683576583862305</c:v>
                </c:pt>
                <c:pt idx="9868" formatCode="General">
                  <c:v>9.8693580627441406</c:v>
                </c:pt>
                <c:pt idx="9869" formatCode="General">
                  <c:v>9.8703584671020508</c:v>
                </c:pt>
                <c:pt idx="9870" formatCode="General">
                  <c:v>9.8713588714599592</c:v>
                </c:pt>
                <c:pt idx="9871" formatCode="General">
                  <c:v>9.8723592758178693</c:v>
                </c:pt>
                <c:pt idx="9872" formatCode="General">
                  <c:v>9.8733596801757795</c:v>
                </c:pt>
                <c:pt idx="9873" formatCode="General">
                  <c:v>9.8743600845336896</c:v>
                </c:pt>
                <c:pt idx="9874" formatCode="General">
                  <c:v>9.8753604888915998</c:v>
                </c:pt>
                <c:pt idx="9875" formatCode="General">
                  <c:v>9.8763608932495099</c:v>
                </c:pt>
                <c:pt idx="9876" formatCode="General">
                  <c:v>9.8773612976074201</c:v>
                </c:pt>
                <c:pt idx="9877" formatCode="General">
                  <c:v>9.8783617019653303</c:v>
                </c:pt>
                <c:pt idx="9878" formatCode="General">
                  <c:v>9.8793621063232404</c:v>
                </c:pt>
                <c:pt idx="9879" formatCode="General">
                  <c:v>9.8803625106811506</c:v>
                </c:pt>
                <c:pt idx="9880" formatCode="General">
                  <c:v>9.8813629150390607</c:v>
                </c:pt>
                <c:pt idx="9881" formatCode="General">
                  <c:v>9.8823633193969709</c:v>
                </c:pt>
                <c:pt idx="9882" formatCode="General">
                  <c:v>9.8833637237548793</c:v>
                </c:pt>
                <c:pt idx="9883" formatCode="General">
                  <c:v>9.8843641281127894</c:v>
                </c:pt>
                <c:pt idx="9884" formatCode="General">
                  <c:v>9.8853645324706996</c:v>
                </c:pt>
                <c:pt idx="9885" formatCode="General">
                  <c:v>9.8863649368286097</c:v>
                </c:pt>
                <c:pt idx="9886" formatCode="General">
                  <c:v>9.8873653411865199</c:v>
                </c:pt>
                <c:pt idx="9887" formatCode="General">
                  <c:v>9.88836574554443</c:v>
                </c:pt>
                <c:pt idx="9888" formatCode="General">
                  <c:v>9.8893661499023402</c:v>
                </c:pt>
                <c:pt idx="9889" formatCode="General">
                  <c:v>9.8903665542602504</c:v>
                </c:pt>
                <c:pt idx="9890" formatCode="General">
                  <c:v>9.8913669586181605</c:v>
                </c:pt>
                <c:pt idx="9891" formatCode="General">
                  <c:v>9.8923673629760707</c:v>
                </c:pt>
                <c:pt idx="9892" formatCode="General">
                  <c:v>9.8933677673339808</c:v>
                </c:pt>
                <c:pt idx="9893" formatCode="General">
                  <c:v>9.8943681716918892</c:v>
                </c:pt>
                <c:pt idx="9894" formatCode="General">
                  <c:v>9.8953685760497994</c:v>
                </c:pt>
                <c:pt idx="9895" formatCode="General">
                  <c:v>9.8963689804077095</c:v>
                </c:pt>
                <c:pt idx="9896" formatCode="General">
                  <c:v>9.8973693847656197</c:v>
                </c:pt>
                <c:pt idx="9897" formatCode="General">
                  <c:v>9.8983697891235298</c:v>
                </c:pt>
                <c:pt idx="9898" formatCode="General">
                  <c:v>9.89937019348144</c:v>
                </c:pt>
                <c:pt idx="9899" formatCode="General">
                  <c:v>9.9003705978393501</c:v>
                </c:pt>
                <c:pt idx="9900" formatCode="General">
                  <c:v>9.9013710021972603</c:v>
                </c:pt>
                <c:pt idx="9901" formatCode="General">
                  <c:v>9.9023714065551705</c:v>
                </c:pt>
                <c:pt idx="9902" formatCode="General">
                  <c:v>9.9033718109130806</c:v>
                </c:pt>
                <c:pt idx="9903" formatCode="General">
                  <c:v>9.9043722152709908</c:v>
                </c:pt>
                <c:pt idx="9904" formatCode="General">
                  <c:v>9.9053726196288991</c:v>
                </c:pt>
                <c:pt idx="9905" formatCode="General">
                  <c:v>9.9063730239868093</c:v>
                </c:pt>
                <c:pt idx="9906" formatCode="General">
                  <c:v>9.9073734283447195</c:v>
                </c:pt>
                <c:pt idx="9907" formatCode="General">
                  <c:v>9.9083738327026296</c:v>
                </c:pt>
                <c:pt idx="9908" formatCode="General">
                  <c:v>9.9093742370605398</c:v>
                </c:pt>
                <c:pt idx="9909" formatCode="General">
                  <c:v>9.9103746414184499</c:v>
                </c:pt>
                <c:pt idx="9910" formatCode="General">
                  <c:v>9.9113750457763601</c:v>
                </c:pt>
                <c:pt idx="9911" formatCode="General">
                  <c:v>9.9123754501342702</c:v>
                </c:pt>
                <c:pt idx="9912" formatCode="General">
                  <c:v>9.9133758544921804</c:v>
                </c:pt>
                <c:pt idx="9913" formatCode="General">
                  <c:v>9.9143762588500906</c:v>
                </c:pt>
                <c:pt idx="9914" formatCode="General">
                  <c:v>9.9153766632080007</c:v>
                </c:pt>
                <c:pt idx="9915" formatCode="General">
                  <c:v>9.9163770675659109</c:v>
                </c:pt>
                <c:pt idx="9916" formatCode="General">
                  <c:v>9.9173774719238192</c:v>
                </c:pt>
                <c:pt idx="9917" formatCode="General">
                  <c:v>9.9183778762817294</c:v>
                </c:pt>
                <c:pt idx="9918" formatCode="General">
                  <c:v>9.9193782806396396</c:v>
                </c:pt>
                <c:pt idx="9919" formatCode="General">
                  <c:v>9.9203786849975497</c:v>
                </c:pt>
                <c:pt idx="9920" formatCode="General">
                  <c:v>9.9213790893554599</c:v>
                </c:pt>
                <c:pt idx="9921" formatCode="General">
                  <c:v>9.92237949371337</c:v>
                </c:pt>
                <c:pt idx="9922" formatCode="General">
                  <c:v>9.9233798980712802</c:v>
                </c:pt>
                <c:pt idx="9923" formatCode="General">
                  <c:v>9.9243803024291903</c:v>
                </c:pt>
                <c:pt idx="9924" formatCode="General">
                  <c:v>9.9253807067871005</c:v>
                </c:pt>
                <c:pt idx="9925" formatCode="General">
                  <c:v>9.9263811111450106</c:v>
                </c:pt>
                <c:pt idx="9926" formatCode="General">
                  <c:v>9.9273815155029208</c:v>
                </c:pt>
                <c:pt idx="9927" formatCode="General">
                  <c:v>9.9283819198608292</c:v>
                </c:pt>
                <c:pt idx="9928" formatCode="General">
                  <c:v>9.92938232421875</c:v>
                </c:pt>
                <c:pt idx="9929" formatCode="General">
                  <c:v>9.9303827285766602</c:v>
                </c:pt>
                <c:pt idx="9930" formatCode="General">
                  <c:v>9.9313831329345703</c:v>
                </c:pt>
                <c:pt idx="9931" formatCode="General">
                  <c:v>9.9323835372924805</c:v>
                </c:pt>
                <c:pt idx="9932" formatCode="General">
                  <c:v>9.9333839416503906</c:v>
                </c:pt>
                <c:pt idx="9933" formatCode="General">
                  <c:v>9.9343843460083008</c:v>
                </c:pt>
                <c:pt idx="9934" formatCode="General">
                  <c:v>9.9353847503662092</c:v>
                </c:pt>
                <c:pt idx="9935" formatCode="General">
                  <c:v>9.9363851547241193</c:v>
                </c:pt>
                <c:pt idx="9936" formatCode="General">
                  <c:v>9.9373855590820295</c:v>
                </c:pt>
                <c:pt idx="9937" formatCode="General">
                  <c:v>9.9383859634399396</c:v>
                </c:pt>
                <c:pt idx="9938" formatCode="General">
                  <c:v>9.9393863677978498</c:v>
                </c:pt>
                <c:pt idx="9939" formatCode="General">
                  <c:v>9.9403867721557599</c:v>
                </c:pt>
                <c:pt idx="9940" formatCode="General">
                  <c:v>9.9413871765136701</c:v>
                </c:pt>
                <c:pt idx="9941" formatCode="General">
                  <c:v>9.9423875808715803</c:v>
                </c:pt>
                <c:pt idx="9942" formatCode="General">
                  <c:v>9.9433879852294904</c:v>
                </c:pt>
                <c:pt idx="9943" formatCode="General">
                  <c:v>9.9443883895874006</c:v>
                </c:pt>
                <c:pt idx="9944" formatCode="General">
                  <c:v>9.9453887939453107</c:v>
                </c:pt>
                <c:pt idx="9945" formatCode="General">
                  <c:v>9.9463891983032209</c:v>
                </c:pt>
                <c:pt idx="9946" formatCode="General">
                  <c:v>9.9473896026611293</c:v>
                </c:pt>
                <c:pt idx="9947" formatCode="General">
                  <c:v>9.9483900070190394</c:v>
                </c:pt>
                <c:pt idx="9948" formatCode="General">
                  <c:v>9.9493904113769496</c:v>
                </c:pt>
                <c:pt idx="9949" formatCode="General">
                  <c:v>9.9503908157348597</c:v>
                </c:pt>
                <c:pt idx="9950" formatCode="General">
                  <c:v>9.9513912200927699</c:v>
                </c:pt>
                <c:pt idx="9951" formatCode="General">
                  <c:v>9.95239162445068</c:v>
                </c:pt>
                <c:pt idx="9952" formatCode="General">
                  <c:v>9.9533920288085902</c:v>
                </c:pt>
                <c:pt idx="9953" formatCode="General">
                  <c:v>9.9543924331665004</c:v>
                </c:pt>
                <c:pt idx="9954" formatCode="General">
                  <c:v>9.9553928375244105</c:v>
                </c:pt>
                <c:pt idx="9955" formatCode="General">
                  <c:v>9.9563932418823207</c:v>
                </c:pt>
                <c:pt idx="9956" formatCode="General">
                  <c:v>9.9573936462402308</c:v>
                </c:pt>
                <c:pt idx="9957" formatCode="General">
                  <c:v>9.9583940505981392</c:v>
                </c:pt>
                <c:pt idx="9958" formatCode="General">
                  <c:v>9.9593944549560494</c:v>
                </c:pt>
                <c:pt idx="9959" formatCode="General">
                  <c:v>9.9603948593139595</c:v>
                </c:pt>
                <c:pt idx="9960" formatCode="General">
                  <c:v>9.9613952636718697</c:v>
                </c:pt>
                <c:pt idx="9961" formatCode="General">
                  <c:v>9.9623956680297798</c:v>
                </c:pt>
                <c:pt idx="9962" formatCode="General">
                  <c:v>9.96339607238769</c:v>
                </c:pt>
                <c:pt idx="9963" formatCode="General">
                  <c:v>9.9643964767456001</c:v>
                </c:pt>
                <c:pt idx="9964" formatCode="General">
                  <c:v>9.9653968811035103</c:v>
                </c:pt>
                <c:pt idx="9965" formatCode="General">
                  <c:v>9.9663972854614205</c:v>
                </c:pt>
                <c:pt idx="9966" formatCode="General">
                  <c:v>9.9673976898193306</c:v>
                </c:pt>
                <c:pt idx="9967" formatCode="General">
                  <c:v>9.9683980941772408</c:v>
                </c:pt>
                <c:pt idx="9968" formatCode="General">
                  <c:v>9.9693984985351491</c:v>
                </c:pt>
                <c:pt idx="9969" formatCode="General">
                  <c:v>9.9703989028930593</c:v>
                </c:pt>
                <c:pt idx="9970" formatCode="General">
                  <c:v>9.9713993072509695</c:v>
                </c:pt>
                <c:pt idx="9971" formatCode="General">
                  <c:v>9.9723997116088796</c:v>
                </c:pt>
                <c:pt idx="9972" formatCode="General">
                  <c:v>9.9734001159667898</c:v>
                </c:pt>
                <c:pt idx="9973" formatCode="General">
                  <c:v>9.9744005203246999</c:v>
                </c:pt>
                <c:pt idx="9974" formatCode="General">
                  <c:v>9.9754009246826101</c:v>
                </c:pt>
                <c:pt idx="9975" formatCode="General">
                  <c:v>9.9764013290405202</c:v>
                </c:pt>
                <c:pt idx="9976" formatCode="General">
                  <c:v>9.9774017333984304</c:v>
                </c:pt>
                <c:pt idx="9977" formatCode="General">
                  <c:v>9.9784021377563406</c:v>
                </c:pt>
                <c:pt idx="9978" formatCode="General">
                  <c:v>9.9794025421142507</c:v>
                </c:pt>
                <c:pt idx="9979" formatCode="General">
                  <c:v>9.9804029464721609</c:v>
                </c:pt>
                <c:pt idx="9980" formatCode="General">
                  <c:v>9.9814033508300692</c:v>
                </c:pt>
                <c:pt idx="9981" formatCode="General">
                  <c:v>9.9824037551879794</c:v>
                </c:pt>
                <c:pt idx="9982" formatCode="General">
                  <c:v>9.9834041595458896</c:v>
                </c:pt>
                <c:pt idx="9983" formatCode="General">
                  <c:v>9.9844045639037997</c:v>
                </c:pt>
                <c:pt idx="9984" formatCode="General">
                  <c:v>9.9854049682617099</c:v>
                </c:pt>
                <c:pt idx="9985" formatCode="General">
                  <c:v>9.98640537261962</c:v>
                </c:pt>
                <c:pt idx="9986" formatCode="General">
                  <c:v>9.9874057769775302</c:v>
                </c:pt>
                <c:pt idx="9987" formatCode="General">
                  <c:v>9.9884061813354403</c:v>
                </c:pt>
                <c:pt idx="9988" formatCode="General">
                  <c:v>9.9894065856933505</c:v>
                </c:pt>
                <c:pt idx="9989" formatCode="General">
                  <c:v>9.9904069900512606</c:v>
                </c:pt>
                <c:pt idx="9990" formatCode="General">
                  <c:v>9.9914073944091708</c:v>
                </c:pt>
                <c:pt idx="9991" formatCode="General">
                  <c:v>9.9924077987670792</c:v>
                </c:pt>
                <c:pt idx="9992" formatCode="General">
                  <c:v>9.993408203125</c:v>
                </c:pt>
                <c:pt idx="9993" formatCode="General">
                  <c:v>9.9944086074829102</c:v>
                </c:pt>
                <c:pt idx="9994" formatCode="General">
                  <c:v>9.9954090118408203</c:v>
                </c:pt>
                <c:pt idx="9995" formatCode="General">
                  <c:v>9.9964094161987305</c:v>
                </c:pt>
                <c:pt idx="9996" formatCode="General">
                  <c:v>9.9974098205566406</c:v>
                </c:pt>
                <c:pt idx="9997" formatCode="General">
                  <c:v>9.9984102249145508</c:v>
                </c:pt>
                <c:pt idx="9998" formatCode="General">
                  <c:v>9.9994106292724592</c:v>
                </c:pt>
                <c:pt idx="9999" formatCode="General">
                  <c:v>10.0004110336303</c:v>
                </c:pt>
              </c:numCache>
            </c:numRef>
          </c:xVal>
          <c:yVal>
            <c:numRef>
              <c:f>'Q3'!$F$5:$F$10004</c:f>
              <c:numCache>
                <c:formatCode>0.00E+00</c:formatCode>
                <c:ptCount val="10000"/>
                <c:pt idx="0">
                  <c:v>3.1237544999999997E-5</c:v>
                </c:pt>
                <c:pt idx="1">
                  <c:v>1.2494006700000001E-4</c:v>
                </c:pt>
                <c:pt idx="2">
                  <c:v>2.8107804199999998E-4</c:v>
                </c:pt>
                <c:pt idx="3">
                  <c:v>4.9960426999999996E-4</c:v>
                </c:pt>
                <c:pt idx="4">
                  <c:v>7.80455244E-4</c:v>
                </c:pt>
                <c:pt idx="5">
                  <c:v>1.1235529099999999E-3</c:v>
                </c:pt>
                <c:pt idx="6">
                  <c:v>1.5288062900000001E-3</c:v>
                </c:pt>
                <c:pt idx="7">
                  <c:v>1.9961129899999999E-3</c:v>
                </c:pt>
                <c:pt idx="8">
                  <c:v>2.5253624199999998E-3</c:v>
                </c:pt>
                <c:pt idx="9">
                  <c:v>3.1164351400000002E-3</c:v>
                </c:pt>
                <c:pt idx="10">
                  <c:v>3.7692061200000002E-3</c:v>
                </c:pt>
                <c:pt idx="11">
                  <c:v>4.4835470599999998E-3</c:v>
                </c:pt>
                <c:pt idx="12">
                  <c:v>5.2593271199999998E-3</c:v>
                </c:pt>
                <c:pt idx="13">
                  <c:v>6.0964161499999997E-3</c:v>
                </c:pt>
                <c:pt idx="14">
                  <c:v>6.99468469E-3</c:v>
                </c:pt>
                <c:pt idx="15">
                  <c:v>7.9540070099999999E-3</c:v>
                </c:pt>
                <c:pt idx="16">
                  <c:v>8.9742671699999995E-3</c:v>
                </c:pt>
                <c:pt idx="17">
                  <c:v>1.0055352E-2</c:v>
                </c:pt>
                <c:pt idx="18">
                  <c:v>1.1197192599999999E-2</c:v>
                </c:pt>
                <c:pt idx="19">
                  <c:v>1.2399650200000001E-2</c:v>
                </c:pt>
                <c:pt idx="20">
                  <c:v>1.3662674499999999E-2</c:v>
                </c:pt>
                <c:pt idx="21">
                  <c:v>1.49862096E-2</c:v>
                </c:pt>
                <c:pt idx="22">
                  <c:v>1.6370216399999998E-2</c:v>
                </c:pt>
                <c:pt idx="23">
                  <c:v>1.7814682799999999E-2</c:v>
                </c:pt>
                <c:pt idx="24">
                  <c:v>1.93196125E-2</c:v>
                </c:pt>
                <c:pt idx="25">
                  <c:v>2.08850428E-2</c:v>
                </c:pt>
                <c:pt idx="26">
                  <c:v>2.2511035200000001E-2</c:v>
                </c:pt>
                <c:pt idx="27">
                  <c:v>2.4197682700000001E-2</c:v>
                </c:pt>
                <c:pt idx="28">
                  <c:v>2.5945112100000001E-2</c:v>
                </c:pt>
                <c:pt idx="29">
                  <c:v>2.7753483499999999E-2</c:v>
                </c:pt>
                <c:pt idx="30">
                  <c:v>2.9622998099999999E-2</c:v>
                </c:pt>
                <c:pt idx="31">
                  <c:v>3.1553890600000002E-2</c:v>
                </c:pt>
                <c:pt idx="32">
                  <c:v>3.3546447799999997E-2</c:v>
                </c:pt>
                <c:pt idx="33">
                  <c:v>3.5600997500000002E-2</c:v>
                </c:pt>
                <c:pt idx="34">
                  <c:v>3.7717912300000003E-2</c:v>
                </c:pt>
                <c:pt idx="35">
                  <c:v>3.9897620699999997E-2</c:v>
                </c:pt>
                <c:pt idx="36">
                  <c:v>4.2140591900000003E-2</c:v>
                </c:pt>
                <c:pt idx="37">
                  <c:v>4.4447358700000002E-2</c:v>
                </c:pt>
                <c:pt idx="38">
                  <c:v>4.6818506000000003E-2</c:v>
                </c:pt>
                <c:pt idx="39">
                  <c:v>4.9254678199999999E-2</c:v>
                </c:pt>
                <c:pt idx="40">
                  <c:v>5.17565683E-2</c:v>
                </c:pt>
                <c:pt idx="41">
                  <c:v>5.4324947300000002E-2</c:v>
                </c:pt>
                <c:pt idx="42">
                  <c:v>5.6960634900000001E-2</c:v>
                </c:pt>
                <c:pt idx="43">
                  <c:v>5.9664521399999997E-2</c:v>
                </c:pt>
                <c:pt idx="44">
                  <c:v>6.2437553E-2</c:v>
                </c:pt>
                <c:pt idx="45">
                  <c:v>6.5280742899999994E-2</c:v>
                </c:pt>
                <c:pt idx="46">
                  <c:v>6.8195179100000003E-2</c:v>
                </c:pt>
                <c:pt idx="47">
                  <c:v>7.1181990200000003E-2</c:v>
                </c:pt>
                <c:pt idx="48">
                  <c:v>7.4242398099999996E-2</c:v>
                </c:pt>
                <c:pt idx="49">
                  <c:v>7.7377654599999998E-2</c:v>
                </c:pt>
                <c:pt idx="50">
                  <c:v>8.0589085800000002E-2</c:v>
                </c:pt>
                <c:pt idx="51">
                  <c:v>8.3878077600000003E-2</c:v>
                </c:pt>
                <c:pt idx="52">
                  <c:v>8.7246060400000006E-2</c:v>
                </c:pt>
                <c:pt idx="53">
                  <c:v>9.0694516899999994E-2</c:v>
                </c:pt>
                <c:pt idx="54">
                  <c:v>9.4224974500000003E-2</c:v>
                </c:pt>
                <c:pt idx="55">
                  <c:v>9.7838975499999994E-2</c:v>
                </c:pt>
                <c:pt idx="56" formatCode="General">
                  <c:v>0.10153812199999999</c:v>
                </c:pt>
                <c:pt idx="57" formatCode="General">
                  <c:v>0.105324</c:v>
                </c:pt>
                <c:pt idx="58" formatCode="General">
                  <c:v>0.109198235</c:v>
                </c:pt>
                <c:pt idx="59" formatCode="General">
                  <c:v>0.113162421</c:v>
                </c:pt>
                <c:pt idx="60" formatCode="General">
                  <c:v>0.117218144</c:v>
                </c:pt>
                <c:pt idx="61" formatCode="General">
                  <c:v>0.121366955</c:v>
                </c:pt>
                <c:pt idx="62" formatCode="General">
                  <c:v>0.12561035200000001</c:v>
                </c:pt>
                <c:pt idx="63" formatCode="General">
                  <c:v>0.12994977799999999</c:v>
                </c:pt>
                <c:pt idx="64" formatCode="General">
                  <c:v>0.134386539</c:v>
                </c:pt>
                <c:pt idx="65" formatCode="General">
                  <c:v>0.138921872</c:v>
                </c:pt>
                <c:pt idx="66" formatCode="General">
                  <c:v>0.143556818</c:v>
                </c:pt>
                <c:pt idx="67" formatCode="General">
                  <c:v>0.14829228799999999</c:v>
                </c:pt>
                <c:pt idx="68" formatCode="General">
                  <c:v>0.153128967</c:v>
                </c:pt>
                <c:pt idx="69" formatCode="General">
                  <c:v>0.158067346</c:v>
                </c:pt>
                <c:pt idx="70" formatCode="General">
                  <c:v>0.163107589</c:v>
                </c:pt>
                <c:pt idx="71" formatCode="General">
                  <c:v>0.16824962199999999</c:v>
                </c:pt>
                <c:pt idx="72" formatCode="General">
                  <c:v>0.17349299800000001</c:v>
                </c:pt>
                <c:pt idx="73" formatCode="General">
                  <c:v>0.178836882</c:v>
                </c:pt>
                <c:pt idx="74" formatCode="General">
                  <c:v>0.18428008300000001</c:v>
                </c:pt>
                <c:pt idx="75" formatCode="General">
                  <c:v>0.18982091500000001</c:v>
                </c:pt>
                <c:pt idx="76" formatCode="General">
                  <c:v>0.19545721999999999</c:v>
                </c:pt>
                <c:pt idx="77" formatCode="General">
                  <c:v>0.20118635900000001</c:v>
                </c:pt>
                <c:pt idx="78" formatCode="General">
                  <c:v>0.20700511299999999</c:v>
                </c:pt>
                <c:pt idx="79" formatCode="General">
                  <c:v>0.212909713</c:v>
                </c:pt>
                <c:pt idx="80" formatCode="General">
                  <c:v>0.21889579300000001</c:v>
                </c:pt>
                <c:pt idx="81" formatCode="General">
                  <c:v>0.22495837499999999</c:v>
                </c:pt>
                <c:pt idx="82" formatCode="General">
                  <c:v>0.23109191700000001</c:v>
                </c:pt>
                <c:pt idx="83" formatCode="General">
                  <c:v>0.23729018900000001</c:v>
                </c:pt>
                <c:pt idx="84" formatCode="General">
                  <c:v>0.243546441</c:v>
                </c:pt>
                <c:pt idx="85" formatCode="General">
                  <c:v>0.249853298</c:v>
                </c:pt>
                <c:pt idx="86" formatCode="General">
                  <c:v>0.256202877</c:v>
                </c:pt>
                <c:pt idx="87" formatCode="General">
                  <c:v>0.26258674300000001</c:v>
                </c:pt>
                <c:pt idx="88" formatCode="General">
                  <c:v>0.26899605999999998</c:v>
                </c:pt>
                <c:pt idx="89" formatCode="General">
                  <c:v>0.27542161900000001</c:v>
                </c:pt>
                <c:pt idx="90" formatCode="General">
                  <c:v>0.28185391399999998</c:v>
                </c:pt>
                <c:pt idx="91" formatCode="General">
                  <c:v>0.28828322899999997</c:v>
                </c:pt>
                <c:pt idx="92" formatCode="General">
                  <c:v>0.29469972799999999</c:v>
                </c:pt>
                <c:pt idx="93" formatCode="General">
                  <c:v>0.30109360800000001</c:v>
                </c:pt>
                <c:pt idx="94" formatCode="General">
                  <c:v>0.30745521199999998</c:v>
                </c:pt>
                <c:pt idx="95" formatCode="General">
                  <c:v>0.31377509199999998</c:v>
                </c:pt>
                <c:pt idx="96" formatCode="General">
                  <c:v>0.32004419000000001</c:v>
                </c:pt>
                <c:pt idx="97" formatCode="General">
                  <c:v>0.326253921</c:v>
                </c:pt>
                <c:pt idx="98" formatCode="General">
                  <c:v>0.33239626900000002</c:v>
                </c:pt>
                <c:pt idx="99" formatCode="General">
                  <c:v>0.33846396200000001</c:v>
                </c:pt>
                <c:pt idx="100" formatCode="General">
                  <c:v>0.34445056299999999</c:v>
                </c:pt>
                <c:pt idx="101" formatCode="General">
                  <c:v>0.35035043999999999</c:v>
                </c:pt>
                <c:pt idx="102" formatCode="General">
                  <c:v>0.356159002</c:v>
                </c:pt>
                <c:pt idx="103" formatCode="General">
                  <c:v>0.36187267299999998</c:v>
                </c:pt>
                <c:pt idx="104" formatCode="General">
                  <c:v>0.36748889099999998</c:v>
                </c:pt>
                <c:pt idx="105" formatCode="General">
                  <c:v>0.373006165</c:v>
                </c:pt>
                <c:pt idx="106" formatCode="General">
                  <c:v>0.37842413800000002</c:v>
                </c:pt>
                <c:pt idx="107" formatCode="General">
                  <c:v>0.38374346500000001</c:v>
                </c:pt>
                <c:pt idx="108" formatCode="General">
                  <c:v>0.38896581499999999</c:v>
                </c:pt>
                <c:pt idx="109" formatCode="General">
                  <c:v>0.39409387099999998</c:v>
                </c:pt>
                <c:pt idx="110" formatCode="General">
                  <c:v>0.39913114900000002</c:v>
                </c:pt>
                <c:pt idx="111" formatCode="General">
                  <c:v>0.40408206000000002</c:v>
                </c:pt>
                <c:pt idx="112" formatCode="General">
                  <c:v>0.40895169999999997</c:v>
                </c:pt>
                <c:pt idx="113" formatCode="General">
                  <c:v>0.41374582100000001</c:v>
                </c:pt>
                <c:pt idx="114" formatCode="General">
                  <c:v>0.418470711</c:v>
                </c:pt>
                <c:pt idx="115" formatCode="General">
                  <c:v>0.42313301599999997</c:v>
                </c:pt>
                <c:pt idx="116" formatCode="General">
                  <c:v>0.42773979899999998</c:v>
                </c:pt>
                <c:pt idx="117" formatCode="General">
                  <c:v>0.43229824300000003</c:v>
                </c:pt>
                <c:pt idx="118" formatCode="General">
                  <c:v>0.43681564899999997</c:v>
                </c:pt>
                <c:pt idx="119" formatCode="General">
                  <c:v>0.44129926000000003</c:v>
                </c:pt>
                <c:pt idx="120" formatCode="General">
                  <c:v>0.445756286</c:v>
                </c:pt>
                <c:pt idx="121" formatCode="General">
                  <c:v>0.45019361400000002</c:v>
                </c:pt>
                <c:pt idx="122" formatCode="General">
                  <c:v>0.45461794700000002</c:v>
                </c:pt>
                <c:pt idx="123" formatCode="General">
                  <c:v>0.45903551599999998</c:v>
                </c:pt>
                <c:pt idx="124" formatCode="General">
                  <c:v>0.46345210100000001</c:v>
                </c:pt>
                <c:pt idx="125" formatCode="General">
                  <c:v>0.46787300700000001</c:v>
                </c:pt>
                <c:pt idx="126" formatCode="General">
                  <c:v>0.47230288399999998</c:v>
                </c:pt>
                <c:pt idx="127" formatCode="General">
                  <c:v>0.47674578400000001</c:v>
                </c:pt>
                <c:pt idx="128" formatCode="General">
                  <c:v>0.48120507600000001</c:v>
                </c:pt>
                <c:pt idx="129" formatCode="General">
                  <c:v>0.485683382</c:v>
                </c:pt>
                <c:pt idx="130" formatCode="General">
                  <c:v>0.49018260800000002</c:v>
                </c:pt>
                <c:pt idx="131" formatCode="General">
                  <c:v>0.49470385900000002</c:v>
                </c:pt>
                <c:pt idx="132" formatCode="General">
                  <c:v>0.49924749099999999</c:v>
                </c:pt>
                <c:pt idx="133" formatCode="General">
                  <c:v>0.50381302800000005</c:v>
                </c:pt>
                <c:pt idx="134" formatCode="General">
                  <c:v>0.50839930799999999</c:v>
                </c:pt>
                <c:pt idx="135" formatCode="General">
                  <c:v>0.51300430299999999</c:v>
                </c:pt>
                <c:pt idx="136" formatCode="General">
                  <c:v>0.51762527199999997</c:v>
                </c:pt>
                <c:pt idx="137" formatCode="General">
                  <c:v>0.52225881799999996</c:v>
                </c:pt>
                <c:pt idx="138" formatCode="General">
                  <c:v>0.52690070899999997</c:v>
                </c:pt>
                <c:pt idx="139" formatCode="General">
                  <c:v>0.53154623499999998</c:v>
                </c:pt>
                <c:pt idx="140" formatCode="General">
                  <c:v>0.53618997300000004</c:v>
                </c:pt>
                <c:pt idx="141" formatCode="General">
                  <c:v>0.54082602300000004</c:v>
                </c:pt>
                <c:pt idx="142" formatCode="General">
                  <c:v>0.54544794600000002</c:v>
                </c:pt>
                <c:pt idx="143" formatCode="General">
                  <c:v>0.55004900700000003</c:v>
                </c:pt>
                <c:pt idx="144" formatCode="General">
                  <c:v>0.55462205399999998</c:v>
                </c:pt>
                <c:pt idx="145" formatCode="General">
                  <c:v>0.55915963599999996</c:v>
                </c:pt>
                <c:pt idx="146" formatCode="General">
                  <c:v>0.56365430400000005</c:v>
                </c:pt>
                <c:pt idx="147" formatCode="General">
                  <c:v>0.56809830699999997</c:v>
                </c:pt>
                <c:pt idx="148" formatCode="General">
                  <c:v>0.57248401599999998</c:v>
                </c:pt>
                <c:pt idx="149" formatCode="General">
                  <c:v>0.57680392300000005</c:v>
                </c:pt>
                <c:pt idx="150" formatCode="General">
                  <c:v>0.58105051500000005</c:v>
                </c:pt>
                <c:pt idx="151" formatCode="General">
                  <c:v>0.58521670100000001</c:v>
                </c:pt>
                <c:pt idx="152" formatCode="General">
                  <c:v>0.58929556599999999</c:v>
                </c:pt>
                <c:pt idx="153" formatCode="General">
                  <c:v>0.59328073299999995</c:v>
                </c:pt>
                <c:pt idx="154" formatCode="General">
                  <c:v>0.59716618099999996</c:v>
                </c:pt>
                <c:pt idx="155" formatCode="General">
                  <c:v>0.60094642600000003</c:v>
                </c:pt>
                <c:pt idx="156" formatCode="General">
                  <c:v>0.60461658200000001</c:v>
                </c:pt>
                <c:pt idx="157" formatCode="General">
                  <c:v>0.60817247600000002</c:v>
                </c:pt>
                <c:pt idx="158" formatCode="General">
                  <c:v>0.611610353</c:v>
                </c:pt>
                <c:pt idx="159" formatCode="General">
                  <c:v>0.61492735099999996</c:v>
                </c:pt>
                <c:pt idx="160" formatCode="General">
                  <c:v>0.61812126599999995</c:v>
                </c:pt>
                <c:pt idx="161" formatCode="General">
                  <c:v>0.62119048799999999</c:v>
                </c:pt>
                <c:pt idx="162" formatCode="General">
                  <c:v>0.62413430199999997</c:v>
                </c:pt>
                <c:pt idx="163" formatCode="General">
                  <c:v>0.62695258899999995</c:v>
                </c:pt>
                <c:pt idx="164" formatCode="General">
                  <c:v>0.62964582400000002</c:v>
                </c:pt>
                <c:pt idx="165" formatCode="General">
                  <c:v>0.63221538099999997</c:v>
                </c:pt>
                <c:pt idx="166" formatCode="General">
                  <c:v>0.63466304500000004</c:v>
                </c:pt>
                <c:pt idx="167" formatCode="General">
                  <c:v>0.636991262</c:v>
                </c:pt>
                <c:pt idx="168" formatCode="General">
                  <c:v>0.63920313100000004</c:v>
                </c:pt>
                <c:pt idx="169" formatCode="General">
                  <c:v>0.64130216799999995</c:v>
                </c:pt>
                <c:pt idx="170" formatCode="General">
                  <c:v>0.64329236700000003</c:v>
                </c:pt>
                <c:pt idx="171" formatCode="General">
                  <c:v>0.64517813899999998</c:v>
                </c:pt>
                <c:pt idx="172" formatCode="General">
                  <c:v>0.64696443100000001</c:v>
                </c:pt>
                <c:pt idx="173" formatCode="General">
                  <c:v>0.64865618899999999</c:v>
                </c:pt>
                <c:pt idx="174" formatCode="General">
                  <c:v>0.650258958</c:v>
                </c:pt>
                <c:pt idx="175" formatCode="General">
                  <c:v>0.65177828100000001</c:v>
                </c:pt>
                <c:pt idx="176" formatCode="General">
                  <c:v>0.65322005699999997</c:v>
                </c:pt>
                <c:pt idx="177" formatCode="General">
                  <c:v>0.65459012999999999</c:v>
                </c:pt>
                <c:pt idx="178" formatCode="General">
                  <c:v>0.65589463699999995</c:v>
                </c:pt>
                <c:pt idx="179" formatCode="General">
                  <c:v>0.65713953999999997</c:v>
                </c:pt>
                <c:pt idx="180" formatCode="General">
                  <c:v>0.65833103699999995</c:v>
                </c:pt>
                <c:pt idx="181" formatCode="General">
                  <c:v>0.65947502899999999</c:v>
                </c:pt>
                <c:pt idx="182" formatCode="General">
                  <c:v>0.66057765499999999</c:v>
                </c:pt>
                <c:pt idx="183" formatCode="General">
                  <c:v>0.66164463799999995</c:v>
                </c:pt>
                <c:pt idx="184" formatCode="General">
                  <c:v>0.66268181800000003</c:v>
                </c:pt>
                <c:pt idx="185" formatCode="General">
                  <c:v>0.66369479899999995</c:v>
                </c:pt>
                <c:pt idx="186" formatCode="General">
                  <c:v>0.66468894499999998</c:v>
                </c:pt>
                <c:pt idx="187" formatCode="General">
                  <c:v>0.66566938200000003</c:v>
                </c:pt>
                <c:pt idx="188" formatCode="General">
                  <c:v>0.66664123500000005</c:v>
                </c:pt>
                <c:pt idx="189" formatCode="General">
                  <c:v>0.66760903599999999</c:v>
                </c:pt>
                <c:pt idx="190" formatCode="General">
                  <c:v>0.66857731300000001</c:v>
                </c:pt>
                <c:pt idx="191" formatCode="General">
                  <c:v>0.66955023999999996</c:v>
                </c:pt>
                <c:pt idx="192" formatCode="General">
                  <c:v>0.67053163100000002</c:v>
                </c:pt>
                <c:pt idx="193" formatCode="General">
                  <c:v>0.67152506099999998</c:v>
                </c:pt>
                <c:pt idx="194" formatCode="General">
                  <c:v>0.67253369100000004</c:v>
                </c:pt>
                <c:pt idx="195" formatCode="General">
                  <c:v>0.67356044100000001</c:v>
                </c:pt>
                <c:pt idx="196" formatCode="General">
                  <c:v>0.67460787300000002</c:v>
                </c:pt>
                <c:pt idx="197" formatCode="General">
                  <c:v>0.67567819399999995</c:v>
                </c:pt>
                <c:pt idx="198" formatCode="General">
                  <c:v>0.67677324999999999</c:v>
                </c:pt>
                <c:pt idx="199" formatCode="General">
                  <c:v>0.67789447300000005</c:v>
                </c:pt>
                <c:pt idx="200" formatCode="General">
                  <c:v>0.67904299499999998</c:v>
                </c:pt>
                <c:pt idx="201" formatCode="General">
                  <c:v>0.68021964999999995</c:v>
                </c:pt>
                <c:pt idx="202" formatCode="General">
                  <c:v>0.68142485600000002</c:v>
                </c:pt>
                <c:pt idx="203" formatCode="General">
                  <c:v>0.68265873200000005</c:v>
                </c:pt>
                <c:pt idx="204" formatCode="General">
                  <c:v>0.68392092000000004</c:v>
                </c:pt>
                <c:pt idx="205" formatCode="General">
                  <c:v>0.68521094299999996</c:v>
                </c:pt>
                <c:pt idx="206" formatCode="General">
                  <c:v>0.686527789</c:v>
                </c:pt>
                <c:pt idx="207" formatCode="General">
                  <c:v>0.68787032400000003</c:v>
                </c:pt>
                <c:pt idx="208" formatCode="General">
                  <c:v>0.68923705800000001</c:v>
                </c:pt>
                <c:pt idx="209" formatCode="General">
                  <c:v>0.69062620399999997</c:v>
                </c:pt>
                <c:pt idx="210" formatCode="General">
                  <c:v>0.69203567499999996</c:v>
                </c:pt>
                <c:pt idx="211" formatCode="General">
                  <c:v>0.69346338500000004</c:v>
                </c:pt>
                <c:pt idx="212" formatCode="General">
                  <c:v>0.69490671199999998</c:v>
                </c:pt>
                <c:pt idx="213" formatCode="General">
                  <c:v>0.69636321099999998</c:v>
                </c:pt>
                <c:pt idx="214" formatCode="General">
                  <c:v>0.69782996200000003</c:v>
                </c:pt>
                <c:pt idx="215" formatCode="General">
                  <c:v>0.69930416299999998</c:v>
                </c:pt>
                <c:pt idx="216" formatCode="General">
                  <c:v>0.70078277600000005</c:v>
                </c:pt>
                <c:pt idx="217" formatCode="General">
                  <c:v>0.70226281899999998</c:v>
                </c:pt>
                <c:pt idx="218" formatCode="General">
                  <c:v>0.70374113299999996</c:v>
                </c:pt>
                <c:pt idx="219" formatCode="General">
                  <c:v>0.70521467900000001</c:v>
                </c:pt>
                <c:pt idx="220" formatCode="General">
                  <c:v>0.70668041699999995</c:v>
                </c:pt>
                <c:pt idx="221" formatCode="General">
                  <c:v>0.70813530700000005</c:v>
                </c:pt>
                <c:pt idx="222" formatCode="General">
                  <c:v>0.70957642799999998</c:v>
                </c:pt>
                <c:pt idx="223" formatCode="General">
                  <c:v>0.711001039</c:v>
                </c:pt>
                <c:pt idx="224" formatCode="General">
                  <c:v>0.71240639699999997</c:v>
                </c:pt>
                <c:pt idx="225" formatCode="General">
                  <c:v>0.71378993999999996</c:v>
                </c:pt>
                <c:pt idx="226" formatCode="General">
                  <c:v>0.71514940299999996</c:v>
                </c:pt>
                <c:pt idx="227" formatCode="General">
                  <c:v>0.71648257999999998</c:v>
                </c:pt>
                <c:pt idx="228" formatCode="General">
                  <c:v>0.71778750400000002</c:v>
                </c:pt>
                <c:pt idx="229" formatCode="General">
                  <c:v>0.71906250699999996</c:v>
                </c:pt>
                <c:pt idx="230" formatCode="General">
                  <c:v>0.72030597900000004</c:v>
                </c:pt>
                <c:pt idx="231" formatCode="General">
                  <c:v>0.72151678799999996</c:v>
                </c:pt>
                <c:pt idx="232" formatCode="General">
                  <c:v>0.72269380100000002</c:v>
                </c:pt>
                <c:pt idx="233" formatCode="General">
                  <c:v>0.72383624300000005</c:v>
                </c:pt>
                <c:pt idx="234" formatCode="General">
                  <c:v>0.72494363799999995</c:v>
                </c:pt>
                <c:pt idx="235" formatCode="General">
                  <c:v>0.726015568</c:v>
                </c:pt>
                <c:pt idx="236" formatCode="General">
                  <c:v>0.72705197300000002</c:v>
                </c:pt>
                <c:pt idx="237" formatCode="General">
                  <c:v>0.72805303300000002</c:v>
                </c:pt>
                <c:pt idx="238" formatCode="General">
                  <c:v>0.729019105</c:v>
                </c:pt>
                <c:pt idx="239" formatCode="General">
                  <c:v>0.72995072599999999</c:v>
                </c:pt>
                <c:pt idx="240" formatCode="General">
                  <c:v>0.73084861000000001</c:v>
                </c:pt>
                <c:pt idx="241" formatCode="General">
                  <c:v>0.73171371200000002</c:v>
                </c:pt>
                <c:pt idx="242" formatCode="General">
                  <c:v>0.732547104</c:v>
                </c:pt>
                <c:pt idx="243" formatCode="General">
                  <c:v>0.73335009799999995</c:v>
                </c:pt>
                <c:pt idx="244" formatCode="General">
                  <c:v>0.734123886</c:v>
                </c:pt>
                <c:pt idx="245" formatCode="General">
                  <c:v>0.73487007599999998</c:v>
                </c:pt>
                <c:pt idx="246" formatCode="General">
                  <c:v>0.73559021899999999</c:v>
                </c:pt>
                <c:pt idx="247" formatCode="General">
                  <c:v>0.73628598499999998</c:v>
                </c:pt>
                <c:pt idx="248" formatCode="General">
                  <c:v>0.73695904000000001</c:v>
                </c:pt>
                <c:pt idx="249" formatCode="General">
                  <c:v>0.73761123399999995</c:v>
                </c:pt>
                <c:pt idx="250" formatCode="General">
                  <c:v>0.73824429499999999</c:v>
                </c:pt>
                <c:pt idx="251" formatCode="General">
                  <c:v>0.73886012999999995</c:v>
                </c:pt>
                <c:pt idx="252" formatCode="General">
                  <c:v>0.73946058800000003</c:v>
                </c:pt>
                <c:pt idx="253" formatCode="General">
                  <c:v>0.74004745500000002</c:v>
                </c:pt>
                <c:pt idx="254" formatCode="General">
                  <c:v>0.74062251999999995</c:v>
                </c:pt>
                <c:pt idx="255" formatCode="General">
                  <c:v>0.74118763200000004</c:v>
                </c:pt>
                <c:pt idx="256" formatCode="General">
                  <c:v>0.74174451799999996</c:v>
                </c:pt>
                <c:pt idx="257" formatCode="General">
                  <c:v>0.74229490799999998</c:v>
                </c:pt>
                <c:pt idx="258" formatCode="General">
                  <c:v>0.74284028999999996</c:v>
                </c:pt>
                <c:pt idx="259" formatCode="General">
                  <c:v>0.74338239399999995</c:v>
                </c:pt>
                <c:pt idx="260" formatCode="General">
                  <c:v>0.74392259100000002</c:v>
                </c:pt>
                <c:pt idx="261" formatCode="General">
                  <c:v>0.74446231100000004</c:v>
                </c:pt>
                <c:pt idx="262" formatCode="General">
                  <c:v>0.74500286599999999</c:v>
                </c:pt>
                <c:pt idx="263" formatCode="General">
                  <c:v>0.74554544700000003</c:v>
                </c:pt>
                <c:pt idx="264" formatCode="General">
                  <c:v>0.74609112700000002</c:v>
                </c:pt>
                <c:pt idx="265" formatCode="General">
                  <c:v>0.74664098000000001</c:v>
                </c:pt>
                <c:pt idx="266" formatCode="General">
                  <c:v>0.74719583999999994</c:v>
                </c:pt>
                <c:pt idx="267" formatCode="General">
                  <c:v>0.74775648100000003</c:v>
                </c:pt>
                <c:pt idx="268" formatCode="General">
                  <c:v>0.74832356</c:v>
                </c:pt>
                <c:pt idx="269" formatCode="General">
                  <c:v>0.74889767200000001</c:v>
                </c:pt>
                <c:pt idx="270" formatCode="General">
                  <c:v>0.74947923400000005</c:v>
                </c:pt>
                <c:pt idx="271" formatCode="General">
                  <c:v>0.75006866500000002</c:v>
                </c:pt>
                <c:pt idx="272" formatCode="General">
                  <c:v>0.75066602199999999</c:v>
                </c:pt>
                <c:pt idx="273" formatCode="General">
                  <c:v>0.75127160500000001</c:v>
                </c:pt>
                <c:pt idx="274" formatCode="General">
                  <c:v>0.75188523500000004</c:v>
                </c:pt>
                <c:pt idx="275" formatCode="General">
                  <c:v>0.75250703100000005</c:v>
                </c:pt>
                <c:pt idx="276" formatCode="General">
                  <c:v>0.75313663500000005</c:v>
                </c:pt>
                <c:pt idx="277" formatCode="General">
                  <c:v>0.75377380800000005</c:v>
                </c:pt>
                <c:pt idx="278" formatCode="General">
                  <c:v>0.75441831400000003</c:v>
                </c:pt>
                <c:pt idx="279" formatCode="General">
                  <c:v>0.75506955399999998</c:v>
                </c:pt>
                <c:pt idx="280" formatCode="General">
                  <c:v>0.75572705299999998</c:v>
                </c:pt>
                <c:pt idx="281" formatCode="General">
                  <c:v>0.75639027400000003</c:v>
                </c:pt>
                <c:pt idx="282" formatCode="General">
                  <c:v>0.75705856100000002</c:v>
                </c:pt>
                <c:pt idx="283" formatCode="General">
                  <c:v>0.75773119899999997</c:v>
                </c:pt>
                <c:pt idx="284" formatCode="General">
                  <c:v>0.75840747399999997</c:v>
                </c:pt>
                <c:pt idx="285" formatCode="General">
                  <c:v>0.75908660900000002</c:v>
                </c:pt>
                <c:pt idx="286" formatCode="General">
                  <c:v>0.75976777100000004</c:v>
                </c:pt>
                <c:pt idx="287" formatCode="General">
                  <c:v>0.76045012499999998</c:v>
                </c:pt>
                <c:pt idx="288" formatCode="General">
                  <c:v>0.76113283600000003</c:v>
                </c:pt>
                <c:pt idx="289" formatCode="General">
                  <c:v>0.76181507100000001</c:v>
                </c:pt>
                <c:pt idx="290" formatCode="General">
                  <c:v>0.76249599499999998</c:v>
                </c:pt>
                <c:pt idx="291" formatCode="General">
                  <c:v>0.76317471299999995</c:v>
                </c:pt>
                <c:pt idx="292" formatCode="General">
                  <c:v>0.76385045100000004</c:v>
                </c:pt>
                <c:pt idx="293" formatCode="General">
                  <c:v>0.76452231400000004</c:v>
                </c:pt>
                <c:pt idx="294" formatCode="General">
                  <c:v>0.765189648</c:v>
                </c:pt>
                <c:pt idx="295" formatCode="General">
                  <c:v>0.76585161700000004</c:v>
                </c:pt>
                <c:pt idx="296" formatCode="General">
                  <c:v>0.76650750599999995</c:v>
                </c:pt>
                <c:pt idx="297" formatCode="General">
                  <c:v>0.76715672000000001</c:v>
                </c:pt>
                <c:pt idx="298" formatCode="General">
                  <c:v>0.76779854300000006</c:v>
                </c:pt>
                <c:pt idx="299" formatCode="General">
                  <c:v>0.76843249800000002</c:v>
                </c:pt>
                <c:pt idx="300" formatCode="General">
                  <c:v>0.769057989</c:v>
                </c:pt>
                <c:pt idx="301" formatCode="General">
                  <c:v>0.76967454000000002</c:v>
                </c:pt>
                <c:pt idx="302" formatCode="General">
                  <c:v>0.77028179200000002</c:v>
                </c:pt>
                <c:pt idx="303" formatCode="General">
                  <c:v>0.77087932800000003</c:v>
                </c:pt>
                <c:pt idx="304" formatCode="General">
                  <c:v>0.77146691099999998</c:v>
                </c:pt>
                <c:pt idx="305" formatCode="General">
                  <c:v>0.77204430099999999</c:v>
                </c:pt>
                <c:pt idx="306" formatCode="General">
                  <c:v>0.77261126000000002</c:v>
                </c:pt>
                <c:pt idx="307" formatCode="General">
                  <c:v>0.77316766999999997</c:v>
                </c:pt>
                <c:pt idx="308" formatCode="General">
                  <c:v>0.77371347000000001</c:v>
                </c:pt>
                <c:pt idx="309" formatCode="General">
                  <c:v>0.77424871900000003</c:v>
                </c:pt>
                <c:pt idx="310" formatCode="General">
                  <c:v>0.7747733</c:v>
                </c:pt>
                <c:pt idx="311" formatCode="General">
                  <c:v>0.77528744900000002</c:v>
                </c:pt>
                <c:pt idx="312" formatCode="General">
                  <c:v>0.77579116800000003</c:v>
                </c:pt>
                <c:pt idx="313" formatCode="General">
                  <c:v>0.77628469499999997</c:v>
                </c:pt>
                <c:pt idx="314" formatCode="General">
                  <c:v>0.77676820800000002</c:v>
                </c:pt>
                <c:pt idx="315" formatCode="General">
                  <c:v>0.77724200499999996</c:v>
                </c:pt>
                <c:pt idx="316" formatCode="General">
                  <c:v>0.77770626499999995</c:v>
                </c:pt>
                <c:pt idx="317" formatCode="General">
                  <c:v>0.77816140700000003</c:v>
                </c:pt>
                <c:pt idx="318" formatCode="General">
                  <c:v>0.77860772599999994</c:v>
                </c:pt>
                <c:pt idx="319" formatCode="General">
                  <c:v>0.77904552199999999</c:v>
                </c:pt>
                <c:pt idx="320" formatCode="General">
                  <c:v>0.779475272</c:v>
                </c:pt>
                <c:pt idx="321" formatCode="General">
                  <c:v>0.779897332</c:v>
                </c:pt>
                <c:pt idx="322" formatCode="General">
                  <c:v>0.78031212100000003</c:v>
                </c:pt>
                <c:pt idx="323" formatCode="General">
                  <c:v>0.780719995</c:v>
                </c:pt>
                <c:pt idx="324" formatCode="General">
                  <c:v>0.78112149200000003</c:v>
                </c:pt>
                <c:pt idx="325" formatCode="General">
                  <c:v>0.78151691000000001</c:v>
                </c:pt>
                <c:pt idx="326" formatCode="General">
                  <c:v>0.78190678400000002</c:v>
                </c:pt>
                <c:pt idx="327" formatCode="General">
                  <c:v>0.78229147200000004</c:v>
                </c:pt>
                <c:pt idx="328" formatCode="General">
                  <c:v>0.78267139200000002</c:v>
                </c:pt>
                <c:pt idx="329" formatCode="General">
                  <c:v>0.78304696100000004</c:v>
                </c:pt>
                <c:pt idx="330" formatCode="General">
                  <c:v>0.78341865499999996</c:v>
                </c:pt>
                <c:pt idx="331" formatCode="General">
                  <c:v>0.783786714</c:v>
                </c:pt>
                <c:pt idx="332" formatCode="General">
                  <c:v>0.784151614</c:v>
                </c:pt>
                <c:pt idx="333" formatCode="General">
                  <c:v>0.78451371199999997</c:v>
                </c:pt>
                <c:pt idx="334" formatCode="General">
                  <c:v>0.78487330700000002</c:v>
                </c:pt>
                <c:pt idx="335" formatCode="General">
                  <c:v>0.78523075600000003</c:v>
                </c:pt>
                <c:pt idx="336" formatCode="General">
                  <c:v>0.78558629800000002</c:v>
                </c:pt>
                <c:pt idx="337" formatCode="General">
                  <c:v>0.78594028900000001</c:v>
                </c:pt>
                <c:pt idx="338" formatCode="General">
                  <c:v>0.78629291099999998</c:v>
                </c:pt>
                <c:pt idx="339" formatCode="General">
                  <c:v>0.78664439900000005</c:v>
                </c:pt>
                <c:pt idx="340" formatCode="General">
                  <c:v>0.78699505300000006</c:v>
                </c:pt>
                <c:pt idx="341" formatCode="General">
                  <c:v>0.78734499199999997</c:v>
                </c:pt>
                <c:pt idx="342" formatCode="General">
                  <c:v>0.78769439500000005</c:v>
                </c:pt>
                <c:pt idx="343" formatCode="General">
                  <c:v>0.78804337999999996</c:v>
                </c:pt>
                <c:pt idx="344" formatCode="General">
                  <c:v>0.78839206699999997</c:v>
                </c:pt>
                <c:pt idx="345" formatCode="General">
                  <c:v>0.78874057500000005</c:v>
                </c:pt>
                <c:pt idx="346" formatCode="General">
                  <c:v>0.78908896399999995</c:v>
                </c:pt>
                <c:pt idx="347" formatCode="General">
                  <c:v>0.78943729399999996</c:v>
                </c:pt>
                <c:pt idx="348" formatCode="General">
                  <c:v>0.789785564</c:v>
                </c:pt>
                <c:pt idx="349" formatCode="General">
                  <c:v>0.79013377399999996</c:v>
                </c:pt>
                <c:pt idx="350" formatCode="General">
                  <c:v>0.790481985</c:v>
                </c:pt>
                <c:pt idx="351" formatCode="General">
                  <c:v>0.79083007599999999</c:v>
                </c:pt>
                <c:pt idx="352" formatCode="General">
                  <c:v>0.79117810700000002</c:v>
                </c:pt>
                <c:pt idx="353" formatCode="General">
                  <c:v>0.7915259</c:v>
                </c:pt>
                <c:pt idx="354" formatCode="General">
                  <c:v>0.79187345499999995</c:v>
                </c:pt>
                <c:pt idx="355" formatCode="General">
                  <c:v>0.79222071199999999</c:v>
                </c:pt>
                <c:pt idx="356" formatCode="General">
                  <c:v>0.79256743200000002</c:v>
                </c:pt>
                <c:pt idx="357" formatCode="General">
                  <c:v>0.79291367499999998</c:v>
                </c:pt>
                <c:pt idx="358" formatCode="General">
                  <c:v>0.79325920299999997</c:v>
                </c:pt>
                <c:pt idx="359" formatCode="General">
                  <c:v>0.793603897</c:v>
                </c:pt>
                <c:pt idx="360" formatCode="General">
                  <c:v>0.79394769700000001</c:v>
                </c:pt>
                <c:pt idx="361" formatCode="General">
                  <c:v>0.79429042299999997</c:v>
                </c:pt>
                <c:pt idx="362" formatCode="General">
                  <c:v>0.79463183900000001</c:v>
                </c:pt>
                <c:pt idx="363" formatCode="General">
                  <c:v>0.79497194299999996</c:v>
                </c:pt>
                <c:pt idx="364" formatCode="General">
                  <c:v>0.79531055699999997</c:v>
                </c:pt>
                <c:pt idx="365" formatCode="General">
                  <c:v>0.79564744200000004</c:v>
                </c:pt>
                <c:pt idx="366" formatCode="General">
                  <c:v>0.79598259900000001</c:v>
                </c:pt>
                <c:pt idx="367" formatCode="General">
                  <c:v>0.79631573</c:v>
                </c:pt>
                <c:pt idx="368" formatCode="General">
                  <c:v>0.79664677399999995</c:v>
                </c:pt>
                <c:pt idx="369" formatCode="General">
                  <c:v>0.79697561299999997</c:v>
                </c:pt>
                <c:pt idx="370" formatCode="General">
                  <c:v>0.79730206699999995</c:v>
                </c:pt>
                <c:pt idx="371" formatCode="General">
                  <c:v>0.79762601899999996</c:v>
                </c:pt>
                <c:pt idx="372" formatCode="General">
                  <c:v>0.797947407</c:v>
                </c:pt>
                <c:pt idx="373" formatCode="General">
                  <c:v>0.79826605299999998</c:v>
                </c:pt>
                <c:pt idx="374" formatCode="General">
                  <c:v>0.79858189800000001</c:v>
                </c:pt>
                <c:pt idx="375" formatCode="General">
                  <c:v>0.79889476299999995</c:v>
                </c:pt>
                <c:pt idx="376" formatCode="General">
                  <c:v>0.79920470700000001</c:v>
                </c:pt>
                <c:pt idx="377" formatCode="General">
                  <c:v>0.79951149200000005</c:v>
                </c:pt>
                <c:pt idx="378" formatCode="General">
                  <c:v>0.79981517800000002</c:v>
                </c:pt>
                <c:pt idx="379" formatCode="General">
                  <c:v>0.80011564499999999</c:v>
                </c:pt>
                <c:pt idx="380" formatCode="General">
                  <c:v>0.80041283399999996</c:v>
                </c:pt>
                <c:pt idx="381" formatCode="General">
                  <c:v>0.80070674399999997</c:v>
                </c:pt>
                <c:pt idx="382" formatCode="General">
                  <c:v>0.80099731699999999</c:v>
                </c:pt>
                <c:pt idx="383" formatCode="General">
                  <c:v>0.80128449199999996</c:v>
                </c:pt>
                <c:pt idx="384" formatCode="General">
                  <c:v>0.80156832899999997</c:v>
                </c:pt>
                <c:pt idx="385" formatCode="General">
                  <c:v>0.80184876900000002</c:v>
                </c:pt>
                <c:pt idx="386" formatCode="General">
                  <c:v>0.80212587099999999</c:v>
                </c:pt>
                <c:pt idx="387" formatCode="General">
                  <c:v>0.802399635</c:v>
                </c:pt>
                <c:pt idx="388" formatCode="General">
                  <c:v>0.80267000200000005</c:v>
                </c:pt>
                <c:pt idx="389" formatCode="General">
                  <c:v>0.80293709000000002</c:v>
                </c:pt>
                <c:pt idx="390" formatCode="General">
                  <c:v>0.80320095999999996</c:v>
                </c:pt>
                <c:pt idx="391" formatCode="General">
                  <c:v>0.80346155200000002</c:v>
                </c:pt>
                <c:pt idx="392" formatCode="General">
                  <c:v>0.80371898399999997</c:v>
                </c:pt>
                <c:pt idx="393" formatCode="General">
                  <c:v>0.80397325799999997</c:v>
                </c:pt>
                <c:pt idx="394" formatCode="General">
                  <c:v>0.80422449100000004</c:v>
                </c:pt>
                <c:pt idx="395" formatCode="General">
                  <c:v>0.80447268500000002</c:v>
                </c:pt>
                <c:pt idx="396" formatCode="General">
                  <c:v>0.80471801799999998</c:v>
                </c:pt>
                <c:pt idx="397" formatCode="General">
                  <c:v>0.80496048899999995</c:v>
                </c:pt>
                <c:pt idx="398" formatCode="General">
                  <c:v>0.80520016000000005</c:v>
                </c:pt>
                <c:pt idx="399" formatCode="General">
                  <c:v>0.80543708800000002</c:v>
                </c:pt>
                <c:pt idx="400" formatCode="General">
                  <c:v>0.80567145299999998</c:v>
                </c:pt>
                <c:pt idx="401" formatCode="General">
                  <c:v>0.80590331599999998</c:v>
                </c:pt>
                <c:pt idx="402" formatCode="General">
                  <c:v>0.80613267399999999</c:v>
                </c:pt>
                <c:pt idx="403" formatCode="General">
                  <c:v>0.80635970800000001</c:v>
                </c:pt>
                <c:pt idx="404" formatCode="General">
                  <c:v>0.80658447700000002</c:v>
                </c:pt>
                <c:pt idx="405" formatCode="General">
                  <c:v>0.806807041</c:v>
                </c:pt>
                <c:pt idx="406" formatCode="General">
                  <c:v>0.80702751900000003</c:v>
                </c:pt>
                <c:pt idx="407" formatCode="General">
                  <c:v>0.80724596999999998</c:v>
                </c:pt>
                <c:pt idx="408" formatCode="General">
                  <c:v>0.80746251300000005</c:v>
                </c:pt>
                <c:pt idx="409" formatCode="General">
                  <c:v>0.80767720899999995</c:v>
                </c:pt>
                <c:pt idx="410" formatCode="General">
                  <c:v>0.80789017699999999</c:v>
                </c:pt>
                <c:pt idx="411" formatCode="General">
                  <c:v>0.80810147499999996</c:v>
                </c:pt>
                <c:pt idx="412" formatCode="General">
                  <c:v>0.80831116400000003</c:v>
                </c:pt>
                <c:pt idx="413" formatCode="General">
                  <c:v>0.80851930400000005</c:v>
                </c:pt>
                <c:pt idx="414" formatCode="General">
                  <c:v>0.80872607200000002</c:v>
                </c:pt>
                <c:pt idx="415" formatCode="General">
                  <c:v>0.80893141000000002</c:v>
                </c:pt>
                <c:pt idx="416" formatCode="General">
                  <c:v>0.80913543700000001</c:v>
                </c:pt>
                <c:pt idx="417" formatCode="General">
                  <c:v>0.809338212</c:v>
                </c:pt>
                <c:pt idx="418" formatCode="General">
                  <c:v>0.80953985500000003</c:v>
                </c:pt>
                <c:pt idx="419" formatCode="General">
                  <c:v>0.80974036500000002</c:v>
                </c:pt>
                <c:pt idx="420" formatCode="General">
                  <c:v>0.80993980200000004</c:v>
                </c:pt>
                <c:pt idx="421" formatCode="General">
                  <c:v>0.81013816599999999</c:v>
                </c:pt>
                <c:pt idx="422" formatCode="General">
                  <c:v>0.81033563600000003</c:v>
                </c:pt>
                <c:pt idx="423" formatCode="General">
                  <c:v>0.81053215300000003</c:v>
                </c:pt>
                <c:pt idx="424" formatCode="General">
                  <c:v>0.81072771499999996</c:v>
                </c:pt>
                <c:pt idx="425" formatCode="General">
                  <c:v>0.81092250300000002</c:v>
                </c:pt>
                <c:pt idx="426" formatCode="General">
                  <c:v>0.81111639700000004</c:v>
                </c:pt>
                <c:pt idx="427" formatCode="General">
                  <c:v>0.81130957599999998</c:v>
                </c:pt>
                <c:pt idx="428" formatCode="General">
                  <c:v>0.81150191999999999</c:v>
                </c:pt>
                <c:pt idx="429" formatCode="General">
                  <c:v>0.81169349000000002</c:v>
                </c:pt>
                <c:pt idx="430" formatCode="General">
                  <c:v>0.81188440299999998</c:v>
                </c:pt>
                <c:pt idx="431" formatCode="General">
                  <c:v>0.81207454199999995</c:v>
                </c:pt>
                <c:pt idx="432" formatCode="General">
                  <c:v>0.81226396599999995</c:v>
                </c:pt>
                <c:pt idx="433" formatCode="General">
                  <c:v>0.81245267399999999</c:v>
                </c:pt>
                <c:pt idx="434" formatCode="General">
                  <c:v>0.81264072700000001</c:v>
                </c:pt>
                <c:pt idx="435" formatCode="General">
                  <c:v>0.81282806399999996</c:v>
                </c:pt>
                <c:pt idx="436" formatCode="General">
                  <c:v>0.81301468600000004</c:v>
                </c:pt>
                <c:pt idx="437" formatCode="General">
                  <c:v>0.81320059300000003</c:v>
                </c:pt>
                <c:pt idx="438" formatCode="General">
                  <c:v>0.81338584400000002</c:v>
                </c:pt>
                <c:pt idx="439" formatCode="General">
                  <c:v>0.81357032100000004</c:v>
                </c:pt>
                <c:pt idx="440" formatCode="General">
                  <c:v>0.81375408199999999</c:v>
                </c:pt>
                <c:pt idx="441" formatCode="General">
                  <c:v>0.81393712799999995</c:v>
                </c:pt>
                <c:pt idx="442" formatCode="General">
                  <c:v>0.81411939899999997</c:v>
                </c:pt>
                <c:pt idx="443" formatCode="General">
                  <c:v>0.81430095400000002</c:v>
                </c:pt>
                <c:pt idx="444" formatCode="General">
                  <c:v>0.81448167599999999</c:v>
                </c:pt>
                <c:pt idx="445" formatCode="General">
                  <c:v>0.81466162200000003</c:v>
                </c:pt>
                <c:pt idx="446" formatCode="General">
                  <c:v>0.81484073400000001</c:v>
                </c:pt>
                <c:pt idx="447" formatCode="General">
                  <c:v>0.81501901099999996</c:v>
                </c:pt>
                <c:pt idx="448" formatCode="General">
                  <c:v>0.81519639499999996</c:v>
                </c:pt>
                <c:pt idx="449" formatCode="General">
                  <c:v>0.81537294400000004</c:v>
                </c:pt>
                <c:pt idx="450" formatCode="General">
                  <c:v>0.81554859899999999</c:v>
                </c:pt>
                <c:pt idx="451" formatCode="General">
                  <c:v>0.81572330000000004</c:v>
                </c:pt>
                <c:pt idx="452" formatCode="General">
                  <c:v>0.81589710699999995</c:v>
                </c:pt>
                <c:pt idx="453" formatCode="General">
                  <c:v>0.81606990099999999</c:v>
                </c:pt>
                <c:pt idx="454" formatCode="General">
                  <c:v>0.81624174100000002</c:v>
                </c:pt>
                <c:pt idx="455" formatCode="General">
                  <c:v>0.81641262800000003</c:v>
                </c:pt>
                <c:pt idx="456" formatCode="General">
                  <c:v>0.81658244099999999</c:v>
                </c:pt>
                <c:pt idx="457" formatCode="General">
                  <c:v>0.81675124200000004</c:v>
                </c:pt>
                <c:pt idx="458" formatCode="General">
                  <c:v>0.81691896900000005</c:v>
                </c:pt>
                <c:pt idx="459" formatCode="General">
                  <c:v>0.81708568299999995</c:v>
                </c:pt>
                <c:pt idx="460" formatCode="General">
                  <c:v>0.817251265</c:v>
                </c:pt>
                <c:pt idx="461" formatCode="General">
                  <c:v>0.81741577399999998</c:v>
                </c:pt>
                <c:pt idx="462" formatCode="General">
                  <c:v>0.81757915000000003</c:v>
                </c:pt>
                <c:pt idx="463" formatCode="General">
                  <c:v>0.81774145399999998</c:v>
                </c:pt>
                <c:pt idx="464" formatCode="General">
                  <c:v>0.81790262499999999</c:v>
                </c:pt>
                <c:pt idx="465" formatCode="General">
                  <c:v>0.818062603</c:v>
                </c:pt>
                <c:pt idx="466" formatCode="General">
                  <c:v>0.81822150900000001</c:v>
                </c:pt>
                <c:pt idx="467" formatCode="General">
                  <c:v>0.81837922299999999</c:v>
                </c:pt>
                <c:pt idx="468" formatCode="General">
                  <c:v>0.81853580500000001</c:v>
                </c:pt>
                <c:pt idx="469" formatCode="General">
                  <c:v>0.81869125399999998</c:v>
                </c:pt>
                <c:pt idx="470" formatCode="General">
                  <c:v>0.81884551000000005</c:v>
                </c:pt>
                <c:pt idx="471" formatCode="General">
                  <c:v>0.81899869400000003</c:v>
                </c:pt>
                <c:pt idx="472" formatCode="General">
                  <c:v>0.81915068599999996</c:v>
                </c:pt>
                <c:pt idx="473" formatCode="General">
                  <c:v>0.81930148599999997</c:v>
                </c:pt>
                <c:pt idx="474" formatCode="General">
                  <c:v>0.81945121300000001</c:v>
                </c:pt>
                <c:pt idx="475" formatCode="General">
                  <c:v>0.81959980700000001</c:v>
                </c:pt>
                <c:pt idx="476" formatCode="General">
                  <c:v>0.81974726899999995</c:v>
                </c:pt>
                <c:pt idx="477" formatCode="General">
                  <c:v>0.81989365800000003</c:v>
                </c:pt>
                <c:pt idx="478" formatCode="General">
                  <c:v>0.82003891500000003</c:v>
                </c:pt>
                <c:pt idx="479" formatCode="General">
                  <c:v>0.820183098</c:v>
                </c:pt>
                <c:pt idx="480" formatCode="General">
                  <c:v>0.82032620899999997</c:v>
                </c:pt>
                <c:pt idx="481" formatCode="General">
                  <c:v>0.82046824699999998</c:v>
                </c:pt>
                <c:pt idx="482" formatCode="General">
                  <c:v>0.820609331</c:v>
                </c:pt>
                <c:pt idx="483" formatCode="General">
                  <c:v>0.82074934200000005</c:v>
                </c:pt>
                <c:pt idx="484" formatCode="General">
                  <c:v>0.82088839999999996</c:v>
                </c:pt>
                <c:pt idx="485" formatCode="General">
                  <c:v>0.82102644400000002</c:v>
                </c:pt>
                <c:pt idx="486" formatCode="General">
                  <c:v>0.82116353499999994</c:v>
                </c:pt>
                <c:pt idx="487" formatCode="General">
                  <c:v>0.82129973199999995</c:v>
                </c:pt>
                <c:pt idx="488" formatCode="General">
                  <c:v>0.82143503399999995</c:v>
                </c:pt>
                <c:pt idx="489" formatCode="General">
                  <c:v>0.82156938300000004</c:v>
                </c:pt>
                <c:pt idx="490" formatCode="General">
                  <c:v>0.82170295699999996</c:v>
                </c:pt>
                <c:pt idx="491" formatCode="General">
                  <c:v>0.82183563699999995</c:v>
                </c:pt>
                <c:pt idx="492" formatCode="General">
                  <c:v>0.821967542</c:v>
                </c:pt>
                <c:pt idx="493" formatCode="General">
                  <c:v>0.82209867199999997</c:v>
                </c:pt>
                <c:pt idx="494" formatCode="General">
                  <c:v>0.822228968</c:v>
                </c:pt>
                <c:pt idx="495" formatCode="General">
                  <c:v>0.82235860800000005</c:v>
                </c:pt>
                <c:pt idx="496" formatCode="General">
                  <c:v>0.82248753299999999</c:v>
                </c:pt>
                <c:pt idx="497" formatCode="General">
                  <c:v>0.82261574299999995</c:v>
                </c:pt>
                <c:pt idx="498" formatCode="General">
                  <c:v>0.82274329700000004</c:v>
                </c:pt>
                <c:pt idx="499" formatCode="General">
                  <c:v>0.82287019500000003</c:v>
                </c:pt>
                <c:pt idx="500" formatCode="General">
                  <c:v>0.82299649699999999</c:v>
                </c:pt>
                <c:pt idx="501" formatCode="General">
                  <c:v>0.82312220300000005</c:v>
                </c:pt>
                <c:pt idx="502" formatCode="General">
                  <c:v>0.82324737299999995</c:v>
                </c:pt>
                <c:pt idx="503" formatCode="General">
                  <c:v>0.82337194700000005</c:v>
                </c:pt>
                <c:pt idx="504" formatCode="General">
                  <c:v>0.82349598400000001</c:v>
                </c:pt>
                <c:pt idx="505" formatCode="General">
                  <c:v>0.82361954500000001</c:v>
                </c:pt>
                <c:pt idx="506" formatCode="General">
                  <c:v>0.82374262799999998</c:v>
                </c:pt>
                <c:pt idx="507" formatCode="General">
                  <c:v>0.82386523499999997</c:v>
                </c:pt>
                <c:pt idx="508" formatCode="General">
                  <c:v>0.82398736500000003</c:v>
                </c:pt>
                <c:pt idx="509" formatCode="General">
                  <c:v>0.82410907700000002</c:v>
                </c:pt>
                <c:pt idx="510" formatCode="General">
                  <c:v>0.82423031300000005</c:v>
                </c:pt>
                <c:pt idx="511" formatCode="General">
                  <c:v>0.82435119199999995</c:v>
                </c:pt>
                <c:pt idx="512" formatCode="General">
                  <c:v>0.82447165300000003</c:v>
                </c:pt>
                <c:pt idx="513" formatCode="General">
                  <c:v>0.82459169600000004</c:v>
                </c:pt>
                <c:pt idx="514" formatCode="General">
                  <c:v>0.82471138200000005</c:v>
                </c:pt>
                <c:pt idx="515" formatCode="General">
                  <c:v>0.82483071100000005</c:v>
                </c:pt>
                <c:pt idx="516" formatCode="General">
                  <c:v>0.82494968199999996</c:v>
                </c:pt>
                <c:pt idx="517" formatCode="General">
                  <c:v>0.82506829500000001</c:v>
                </c:pt>
                <c:pt idx="518" formatCode="General">
                  <c:v>0.82518655100000005</c:v>
                </c:pt>
                <c:pt idx="519" formatCode="General">
                  <c:v>0.825304449</c:v>
                </c:pt>
                <c:pt idx="520" formatCode="General">
                  <c:v>0.82542198899999997</c:v>
                </c:pt>
                <c:pt idx="521" formatCode="General">
                  <c:v>0.82553917200000004</c:v>
                </c:pt>
                <c:pt idx="522" formatCode="General">
                  <c:v>0.82565605600000003</c:v>
                </c:pt>
                <c:pt idx="523" formatCode="General">
                  <c:v>0.825772583</c:v>
                </c:pt>
                <c:pt idx="524" formatCode="General">
                  <c:v>0.82588869300000001</c:v>
                </c:pt>
                <c:pt idx="525" formatCode="General">
                  <c:v>0.826004505</c:v>
                </c:pt>
                <c:pt idx="526" formatCode="General">
                  <c:v>0.82612001899999998</c:v>
                </c:pt>
                <c:pt idx="527" formatCode="General">
                  <c:v>0.82623511599999999</c:v>
                </c:pt>
                <c:pt idx="528" formatCode="General">
                  <c:v>0.82634979500000005</c:v>
                </c:pt>
                <c:pt idx="529" formatCode="General">
                  <c:v>0.82646417599999999</c:v>
                </c:pt>
                <c:pt idx="530" formatCode="General">
                  <c:v>0.82657813999999996</c:v>
                </c:pt>
                <c:pt idx="531" formatCode="General">
                  <c:v>0.82669174700000003</c:v>
                </c:pt>
                <c:pt idx="532" formatCode="General">
                  <c:v>0.82680499600000001</c:v>
                </c:pt>
                <c:pt idx="533" formatCode="General">
                  <c:v>0.82691776800000005</c:v>
                </c:pt>
                <c:pt idx="534" formatCode="General">
                  <c:v>0.827030182</c:v>
                </c:pt>
                <c:pt idx="535" formatCode="General">
                  <c:v>0.82714211900000001</c:v>
                </c:pt>
                <c:pt idx="536" formatCode="General">
                  <c:v>0.82725369900000001</c:v>
                </c:pt>
                <c:pt idx="537" formatCode="General">
                  <c:v>0.82736480199999995</c:v>
                </c:pt>
                <c:pt idx="538" formatCode="General">
                  <c:v>0.82747542900000004</c:v>
                </c:pt>
                <c:pt idx="539" formatCode="General">
                  <c:v>0.82758563799999996</c:v>
                </c:pt>
                <c:pt idx="540" formatCode="General">
                  <c:v>0.82769537000000004</c:v>
                </c:pt>
                <c:pt idx="541" formatCode="General">
                  <c:v>0.82780456499999999</c:v>
                </c:pt>
                <c:pt idx="542" formatCode="General">
                  <c:v>0.82791334400000005</c:v>
                </c:pt>
                <c:pt idx="543" formatCode="General">
                  <c:v>0.82802158599999998</c:v>
                </c:pt>
                <c:pt idx="544" formatCode="General">
                  <c:v>0.82812935099999996</c:v>
                </c:pt>
                <c:pt idx="545" formatCode="General">
                  <c:v>0.828236639</c:v>
                </c:pt>
                <c:pt idx="546" formatCode="General">
                  <c:v>0.82834333199999999</c:v>
                </c:pt>
                <c:pt idx="547" formatCode="General">
                  <c:v>0.82844954699999995</c:v>
                </c:pt>
                <c:pt idx="548" formatCode="General">
                  <c:v>0.82855516699999998</c:v>
                </c:pt>
                <c:pt idx="549" formatCode="General">
                  <c:v>0.82866030899999998</c:v>
                </c:pt>
                <c:pt idx="550" formatCode="General">
                  <c:v>0.82876491500000005</c:v>
                </c:pt>
                <c:pt idx="551" formatCode="General">
                  <c:v>0.82886892599999995</c:v>
                </c:pt>
                <c:pt idx="552" formatCode="General">
                  <c:v>0.82897239899999997</c:v>
                </c:pt>
                <c:pt idx="553" formatCode="General">
                  <c:v>0.82907527700000005</c:v>
                </c:pt>
                <c:pt idx="554" formatCode="General">
                  <c:v>0.82917761800000001</c:v>
                </c:pt>
                <c:pt idx="555" formatCode="General">
                  <c:v>0.82927942300000002</c:v>
                </c:pt>
                <c:pt idx="556" formatCode="General">
                  <c:v>0.82938063100000003</c:v>
                </c:pt>
                <c:pt idx="557" formatCode="General">
                  <c:v>0.82948130399999997</c:v>
                </c:pt>
                <c:pt idx="558" formatCode="General">
                  <c:v>0.82958143900000003</c:v>
                </c:pt>
                <c:pt idx="559" formatCode="General">
                  <c:v>0.82968097900000004</c:v>
                </c:pt>
                <c:pt idx="560" formatCode="General">
                  <c:v>0.82977992300000003</c:v>
                </c:pt>
                <c:pt idx="561" formatCode="General">
                  <c:v>0.82987838999999997</c:v>
                </c:pt>
                <c:pt idx="562" formatCode="General">
                  <c:v>0.82997626099999999</c:v>
                </c:pt>
                <c:pt idx="563" formatCode="General">
                  <c:v>0.83007353500000003</c:v>
                </c:pt>
                <c:pt idx="564" formatCode="General">
                  <c:v>0.83017033299999998</c:v>
                </c:pt>
                <c:pt idx="565" formatCode="General">
                  <c:v>0.830266595</c:v>
                </c:pt>
                <c:pt idx="566" formatCode="General">
                  <c:v>0.83036231999999999</c:v>
                </c:pt>
                <c:pt idx="567" formatCode="General">
                  <c:v>0.83045750900000004</c:v>
                </c:pt>
                <c:pt idx="568" formatCode="General">
                  <c:v>0.83055221999999995</c:v>
                </c:pt>
                <c:pt idx="569" formatCode="General">
                  <c:v>0.83064639600000001</c:v>
                </c:pt>
                <c:pt idx="570" formatCode="General">
                  <c:v>0.83074003500000004</c:v>
                </c:pt>
                <c:pt idx="571" formatCode="General">
                  <c:v>0.83083325600000002</c:v>
                </c:pt>
                <c:pt idx="572" formatCode="General">
                  <c:v>0.83092600100000003</c:v>
                </c:pt>
                <c:pt idx="573" formatCode="General">
                  <c:v>0.83101820900000001</c:v>
                </c:pt>
                <c:pt idx="574" formatCode="General">
                  <c:v>0.83111000099999999</c:v>
                </c:pt>
                <c:pt idx="575" formatCode="General">
                  <c:v>0.83120137500000002</c:v>
                </c:pt>
                <c:pt idx="576" formatCode="General">
                  <c:v>0.831292331</c:v>
                </c:pt>
                <c:pt idx="577" formatCode="General">
                  <c:v>0.831382811</c:v>
                </c:pt>
                <c:pt idx="578" formatCode="General">
                  <c:v>0.83147287400000003</c:v>
                </c:pt>
                <c:pt idx="579" formatCode="General">
                  <c:v>0.83156257899999997</c:v>
                </c:pt>
                <c:pt idx="580" formatCode="General">
                  <c:v>0.83165186599999996</c:v>
                </c:pt>
                <c:pt idx="581" formatCode="General">
                  <c:v>0.83174079700000003</c:v>
                </c:pt>
                <c:pt idx="582" formatCode="General">
                  <c:v>0.83182930899999996</c:v>
                </c:pt>
                <c:pt idx="583" formatCode="General">
                  <c:v>0.83191752399999996</c:v>
                </c:pt>
                <c:pt idx="584" formatCode="General">
                  <c:v>0.83200538199999996</c:v>
                </c:pt>
                <c:pt idx="585" formatCode="General">
                  <c:v>0.83209288100000001</c:v>
                </c:pt>
                <c:pt idx="586" formatCode="General">
                  <c:v>0.83218008300000001</c:v>
                </c:pt>
                <c:pt idx="587" formatCode="General">
                  <c:v>0.83226692700000005</c:v>
                </c:pt>
                <c:pt idx="588" formatCode="General">
                  <c:v>0.83235347299999995</c:v>
                </c:pt>
                <c:pt idx="589" formatCode="General">
                  <c:v>0.83243977999999996</c:v>
                </c:pt>
                <c:pt idx="590" formatCode="General">
                  <c:v>0.83252572999999996</c:v>
                </c:pt>
                <c:pt idx="591" formatCode="General">
                  <c:v>0.83261144200000003</c:v>
                </c:pt>
                <c:pt idx="592" formatCode="General">
                  <c:v>0.83269685500000001</c:v>
                </c:pt>
                <c:pt idx="593" formatCode="General">
                  <c:v>0.83278202999999995</c:v>
                </c:pt>
                <c:pt idx="594" formatCode="General">
                  <c:v>0.83286690699999999</c:v>
                </c:pt>
                <c:pt idx="595" formatCode="General">
                  <c:v>0.83295154599999999</c:v>
                </c:pt>
                <c:pt idx="596" formatCode="General">
                  <c:v>0.833035886</c:v>
                </c:pt>
                <c:pt idx="597" formatCode="General">
                  <c:v>0.83312004799999995</c:v>
                </c:pt>
                <c:pt idx="598" formatCode="General">
                  <c:v>0.83320391199999999</c:v>
                </c:pt>
                <c:pt idx="599" formatCode="General">
                  <c:v>0.83328759699999999</c:v>
                </c:pt>
                <c:pt idx="600" formatCode="General">
                  <c:v>0.83337098399999998</c:v>
                </c:pt>
                <c:pt idx="601" formatCode="General">
                  <c:v>0.83345413199999996</c:v>
                </c:pt>
                <c:pt idx="602" formatCode="General">
                  <c:v>0.83353710199999997</c:v>
                </c:pt>
                <c:pt idx="603" formatCode="General">
                  <c:v>0.83361977300000001</c:v>
                </c:pt>
                <c:pt idx="604" formatCode="General">
                  <c:v>0.83370226599999997</c:v>
                </c:pt>
                <c:pt idx="605" formatCode="General">
                  <c:v>0.833784521</c:v>
                </c:pt>
                <c:pt idx="606" formatCode="General">
                  <c:v>0.83386647700000005</c:v>
                </c:pt>
                <c:pt idx="607" formatCode="General">
                  <c:v>0.83394825500000003</c:v>
                </c:pt>
                <c:pt idx="608" formatCode="General">
                  <c:v>0.83402979399999999</c:v>
                </c:pt>
                <c:pt idx="609" formatCode="General">
                  <c:v>0.83411109400000005</c:v>
                </c:pt>
                <c:pt idx="610" formatCode="General">
                  <c:v>0.83419209699999997</c:v>
                </c:pt>
                <c:pt idx="611" formatCode="General">
                  <c:v>0.83427292099999995</c:v>
                </c:pt>
                <c:pt idx="612" formatCode="General">
                  <c:v>0.83435344700000003</c:v>
                </c:pt>
                <c:pt idx="613" formatCode="General">
                  <c:v>0.83443373399999998</c:v>
                </c:pt>
                <c:pt idx="614" formatCode="General">
                  <c:v>0.83451372400000001</c:v>
                </c:pt>
                <c:pt idx="615" formatCode="General">
                  <c:v>0.83459353400000003</c:v>
                </c:pt>
                <c:pt idx="616" formatCode="General">
                  <c:v>0.83467298700000003</c:v>
                </c:pt>
                <c:pt idx="617" formatCode="General">
                  <c:v>0.834752202</c:v>
                </c:pt>
                <c:pt idx="618" formatCode="General">
                  <c:v>0.83483117799999995</c:v>
                </c:pt>
                <c:pt idx="619" formatCode="General">
                  <c:v>0.83490985600000001</c:v>
                </c:pt>
                <c:pt idx="620" formatCode="General">
                  <c:v>0.83498823600000005</c:v>
                </c:pt>
                <c:pt idx="621" formatCode="General">
                  <c:v>0.83506631899999995</c:v>
                </c:pt>
                <c:pt idx="622" formatCode="General">
                  <c:v>0.83514410299999997</c:v>
                </c:pt>
                <c:pt idx="623" formatCode="General">
                  <c:v>0.83522158899999999</c:v>
                </c:pt>
                <c:pt idx="624" formatCode="General">
                  <c:v>0.83529877699999999</c:v>
                </c:pt>
                <c:pt idx="625" formatCode="General">
                  <c:v>0.83537560700000002</c:v>
                </c:pt>
                <c:pt idx="626" formatCode="General">
                  <c:v>0.83545219900000001</c:v>
                </c:pt>
                <c:pt idx="627" formatCode="General">
                  <c:v>0.83552843300000001</c:v>
                </c:pt>
                <c:pt idx="628" formatCode="General">
                  <c:v>0.83560431000000002</c:v>
                </c:pt>
                <c:pt idx="629" formatCode="General">
                  <c:v>0.83567988900000001</c:v>
                </c:pt>
                <c:pt idx="630" formatCode="General">
                  <c:v>0.83575516900000002</c:v>
                </c:pt>
                <c:pt idx="631" formatCode="General">
                  <c:v>0.83583009200000002</c:v>
                </c:pt>
                <c:pt idx="632" formatCode="General">
                  <c:v>0.83590465800000002</c:v>
                </c:pt>
                <c:pt idx="633" formatCode="General">
                  <c:v>0.83597892500000004</c:v>
                </c:pt>
                <c:pt idx="634" formatCode="General">
                  <c:v>0.83605283500000005</c:v>
                </c:pt>
                <c:pt idx="635" formatCode="General">
                  <c:v>0.83612638699999997</c:v>
                </c:pt>
                <c:pt idx="636" formatCode="General">
                  <c:v>0.83619964099999999</c:v>
                </c:pt>
                <c:pt idx="637" formatCode="General">
                  <c:v>0.83627247800000004</c:v>
                </c:pt>
                <c:pt idx="638" formatCode="General">
                  <c:v>0.83634501699999997</c:v>
                </c:pt>
                <c:pt idx="639" formatCode="General">
                  <c:v>0.836417258</c:v>
                </c:pt>
                <c:pt idx="640" formatCode="General">
                  <c:v>0.83648908099999997</c:v>
                </c:pt>
                <c:pt idx="641" formatCode="General">
                  <c:v>0.83656060700000001</c:v>
                </c:pt>
                <c:pt idx="642" formatCode="General">
                  <c:v>0.83663177499999997</c:v>
                </c:pt>
                <c:pt idx="643" formatCode="General">
                  <c:v>0.83670258500000005</c:v>
                </c:pt>
                <c:pt idx="644" formatCode="General">
                  <c:v>0.83677309799999999</c:v>
                </c:pt>
                <c:pt idx="645" formatCode="General">
                  <c:v>0.83684325199999998</c:v>
                </c:pt>
                <c:pt idx="646" formatCode="General">
                  <c:v>0.83691310900000004</c:v>
                </c:pt>
                <c:pt idx="647" formatCode="General">
                  <c:v>0.83698260800000002</c:v>
                </c:pt>
                <c:pt idx="648" formatCode="General">
                  <c:v>0.83705174900000001</c:v>
                </c:pt>
                <c:pt idx="649" formatCode="General">
                  <c:v>0.83712059299999997</c:v>
                </c:pt>
                <c:pt idx="650" formatCode="General">
                  <c:v>0.83718913800000005</c:v>
                </c:pt>
                <c:pt idx="651" formatCode="General">
                  <c:v>0.83725738500000002</c:v>
                </c:pt>
                <c:pt idx="652" formatCode="General">
                  <c:v>0.83732533499999995</c:v>
                </c:pt>
                <c:pt idx="653" formatCode="General">
                  <c:v>0.83739292600000004</c:v>
                </c:pt>
                <c:pt idx="654" formatCode="General">
                  <c:v>0.83746027899999997</c:v>
                </c:pt>
                <c:pt idx="655" formatCode="General">
                  <c:v>0.83752727500000002</c:v>
                </c:pt>
                <c:pt idx="656" formatCode="General">
                  <c:v>0.83759403200000004</c:v>
                </c:pt>
                <c:pt idx="657" formatCode="General">
                  <c:v>0.83766049099999995</c:v>
                </c:pt>
                <c:pt idx="658" formatCode="General">
                  <c:v>0.83772665300000004</c:v>
                </c:pt>
                <c:pt idx="659" formatCode="General">
                  <c:v>0.83779257500000004</c:v>
                </c:pt>
                <c:pt idx="660" formatCode="General">
                  <c:v>0.83785825999999997</c:v>
                </c:pt>
                <c:pt idx="661" formatCode="General">
                  <c:v>0.83792364600000002</c:v>
                </c:pt>
                <c:pt idx="662" formatCode="General">
                  <c:v>0.83798879400000004</c:v>
                </c:pt>
                <c:pt idx="663" formatCode="General">
                  <c:v>0.83805370300000004</c:v>
                </c:pt>
                <c:pt idx="664" formatCode="General">
                  <c:v>0.838118315</c:v>
                </c:pt>
                <c:pt idx="665" formatCode="General">
                  <c:v>0.83818274699999995</c:v>
                </c:pt>
                <c:pt idx="666" formatCode="General">
                  <c:v>0.83824694200000005</c:v>
                </c:pt>
                <c:pt idx="667" formatCode="General">
                  <c:v>0.83831089700000005</c:v>
                </c:pt>
                <c:pt idx="668" formatCode="General">
                  <c:v>0.83837467399999999</c:v>
                </c:pt>
                <c:pt idx="669" formatCode="General">
                  <c:v>0.83843821299999999</c:v>
                </c:pt>
                <c:pt idx="670" formatCode="General">
                  <c:v>0.83850151299999998</c:v>
                </c:pt>
                <c:pt idx="671" formatCode="General">
                  <c:v>0.83856463400000003</c:v>
                </c:pt>
                <c:pt idx="672" formatCode="General">
                  <c:v>0.83862751700000004</c:v>
                </c:pt>
                <c:pt idx="673" formatCode="General">
                  <c:v>0.83869022100000001</c:v>
                </c:pt>
                <c:pt idx="674" formatCode="General">
                  <c:v>0.83875274700000002</c:v>
                </c:pt>
                <c:pt idx="675" formatCode="General">
                  <c:v>0.83881509300000001</c:v>
                </c:pt>
                <c:pt idx="676" formatCode="General">
                  <c:v>0.83887720099999996</c:v>
                </c:pt>
                <c:pt idx="677" formatCode="General">
                  <c:v>0.83893918999999995</c:v>
                </c:pt>
                <c:pt idx="678" formatCode="General">
                  <c:v>0.83900094000000003</c:v>
                </c:pt>
                <c:pt idx="679" formatCode="General">
                  <c:v>0.83906257200000001</c:v>
                </c:pt>
                <c:pt idx="680" formatCode="General">
                  <c:v>0.839123964</c:v>
                </c:pt>
                <c:pt idx="681" formatCode="General">
                  <c:v>0.83918517800000003</c:v>
                </c:pt>
                <c:pt idx="682" formatCode="General">
                  <c:v>0.83924627299999999</c:v>
                </c:pt>
                <c:pt idx="683" formatCode="General">
                  <c:v>0.83930712900000004</c:v>
                </c:pt>
                <c:pt idx="684" formatCode="General">
                  <c:v>0.83936786699999999</c:v>
                </c:pt>
                <c:pt idx="685" formatCode="General">
                  <c:v>0.83942836499999995</c:v>
                </c:pt>
                <c:pt idx="686" formatCode="General">
                  <c:v>0.83948874500000004</c:v>
                </c:pt>
                <c:pt idx="687" formatCode="General">
                  <c:v>0.83954894499999999</c:v>
                </c:pt>
                <c:pt idx="688" formatCode="General">
                  <c:v>0.83960896699999998</c:v>
                </c:pt>
                <c:pt idx="689" formatCode="General">
                  <c:v>0.83966881000000004</c:v>
                </c:pt>
                <c:pt idx="690" formatCode="General">
                  <c:v>0.83972847500000003</c:v>
                </c:pt>
                <c:pt idx="691" formatCode="General">
                  <c:v>0.83978796</c:v>
                </c:pt>
                <c:pt idx="692" formatCode="General">
                  <c:v>0.83984726700000001</c:v>
                </c:pt>
                <c:pt idx="693" formatCode="General">
                  <c:v>0.83990645399999997</c:v>
                </c:pt>
                <c:pt idx="694" formatCode="General">
                  <c:v>0.839965403</c:v>
                </c:pt>
                <c:pt idx="695" formatCode="General">
                  <c:v>0.84002417299999999</c:v>
                </c:pt>
                <c:pt idx="696" formatCode="General">
                  <c:v>0.84008276500000001</c:v>
                </c:pt>
                <c:pt idx="697" formatCode="General">
                  <c:v>0.84014117700000002</c:v>
                </c:pt>
                <c:pt idx="698" formatCode="General">
                  <c:v>0.84019941099999995</c:v>
                </c:pt>
                <c:pt idx="699" formatCode="General">
                  <c:v>0.84025746599999995</c:v>
                </c:pt>
                <c:pt idx="700" formatCode="General">
                  <c:v>0.84031528200000005</c:v>
                </c:pt>
                <c:pt idx="701" formatCode="General">
                  <c:v>0.84037291999999997</c:v>
                </c:pt>
                <c:pt idx="702" formatCode="General">
                  <c:v>0.84043037899999995</c:v>
                </c:pt>
                <c:pt idx="703" formatCode="General">
                  <c:v>0.840487659</c:v>
                </c:pt>
                <c:pt idx="704" formatCode="General">
                  <c:v>0.84054470100000001</c:v>
                </c:pt>
                <c:pt idx="705" formatCode="General">
                  <c:v>0.840601563</c:v>
                </c:pt>
                <c:pt idx="706" formatCode="General">
                  <c:v>0.84065824700000003</c:v>
                </c:pt>
                <c:pt idx="707" formatCode="General">
                  <c:v>0.84071469300000001</c:v>
                </c:pt>
                <c:pt idx="708" formatCode="General">
                  <c:v>0.84077095999999996</c:v>
                </c:pt>
                <c:pt idx="709" formatCode="General">
                  <c:v>0.840826988</c:v>
                </c:pt>
                <c:pt idx="710" formatCode="General">
                  <c:v>0.84088283799999997</c:v>
                </c:pt>
                <c:pt idx="711" formatCode="General">
                  <c:v>0.84093844900000003</c:v>
                </c:pt>
                <c:pt idx="712" formatCode="General">
                  <c:v>0.84099382199999995</c:v>
                </c:pt>
                <c:pt idx="713" formatCode="General">
                  <c:v>0.84104901600000004</c:v>
                </c:pt>
                <c:pt idx="714" formatCode="General">
                  <c:v>0.84110403099999997</c:v>
                </c:pt>
                <c:pt idx="715" formatCode="General">
                  <c:v>0.84115874800000001</c:v>
                </c:pt>
                <c:pt idx="716" formatCode="General">
                  <c:v>0.841213286</c:v>
                </c:pt>
                <c:pt idx="717" formatCode="General">
                  <c:v>0.84126764499999995</c:v>
                </c:pt>
                <c:pt idx="718" formatCode="General">
                  <c:v>0.84132176599999997</c:v>
                </c:pt>
                <c:pt idx="719" formatCode="General">
                  <c:v>0.84137564899999995</c:v>
                </c:pt>
                <c:pt idx="720" formatCode="General">
                  <c:v>0.84142935299999999</c:v>
                </c:pt>
                <c:pt idx="721" formatCode="General">
                  <c:v>0.84148281800000002</c:v>
                </c:pt>
                <c:pt idx="722" formatCode="General">
                  <c:v>0.84153604500000001</c:v>
                </c:pt>
                <c:pt idx="723" formatCode="General">
                  <c:v>0.84158909299999995</c:v>
                </c:pt>
                <c:pt idx="724" formatCode="General">
                  <c:v>0.84164190299999997</c:v>
                </c:pt>
                <c:pt idx="725" formatCode="General">
                  <c:v>0.84169447399999997</c:v>
                </c:pt>
                <c:pt idx="726" formatCode="General">
                  <c:v>0.84174686700000001</c:v>
                </c:pt>
                <c:pt idx="727" formatCode="General">
                  <c:v>0.84179908000000003</c:v>
                </c:pt>
                <c:pt idx="728" formatCode="General">
                  <c:v>0.84185105599999999</c:v>
                </c:pt>
                <c:pt idx="729" formatCode="General">
                  <c:v>0.84190279199999996</c:v>
                </c:pt>
                <c:pt idx="730" formatCode="General">
                  <c:v>0.84195434999999996</c:v>
                </c:pt>
                <c:pt idx="731" formatCode="General">
                  <c:v>0.84200573000000001</c:v>
                </c:pt>
                <c:pt idx="732" formatCode="General">
                  <c:v>0.84205686999999996</c:v>
                </c:pt>
                <c:pt idx="733" formatCode="General">
                  <c:v>0.84210783199999995</c:v>
                </c:pt>
                <c:pt idx="734" formatCode="General">
                  <c:v>0.84215861599999997</c:v>
                </c:pt>
                <c:pt idx="735" formatCode="General">
                  <c:v>0.84220921999999998</c:v>
                </c:pt>
                <c:pt idx="736" formatCode="General">
                  <c:v>0.84225958599999995</c:v>
                </c:pt>
                <c:pt idx="737" formatCode="General">
                  <c:v>0.84230977299999998</c:v>
                </c:pt>
                <c:pt idx="738" formatCode="General">
                  <c:v>0.84235978099999997</c:v>
                </c:pt>
                <c:pt idx="739" formatCode="General">
                  <c:v>0.842409611</c:v>
                </c:pt>
                <c:pt idx="740" formatCode="General">
                  <c:v>0.84245926100000001</c:v>
                </c:pt>
                <c:pt idx="741" formatCode="General">
                  <c:v>0.84250873299999995</c:v>
                </c:pt>
                <c:pt idx="742" formatCode="General">
                  <c:v>0.84255802599999996</c:v>
                </c:pt>
                <c:pt idx="743" formatCode="General">
                  <c:v>0.842607141</c:v>
                </c:pt>
                <c:pt idx="744" formatCode="General">
                  <c:v>0.842656136</c:v>
                </c:pt>
                <c:pt idx="745" formatCode="General">
                  <c:v>0.84270495199999995</c:v>
                </c:pt>
                <c:pt idx="746" formatCode="General">
                  <c:v>0.84275358899999997</c:v>
                </c:pt>
                <c:pt idx="747" formatCode="General">
                  <c:v>0.84280204800000003</c:v>
                </c:pt>
                <c:pt idx="748" formatCode="General">
                  <c:v>0.84285038700000003</c:v>
                </c:pt>
                <c:pt idx="749" formatCode="General">
                  <c:v>0.84289854799999997</c:v>
                </c:pt>
                <c:pt idx="750" formatCode="General">
                  <c:v>0.842946529</c:v>
                </c:pt>
                <c:pt idx="751" formatCode="General">
                  <c:v>0.84299445200000001</c:v>
                </c:pt>
                <c:pt idx="752" formatCode="General">
                  <c:v>0.84304213500000003</c:v>
                </c:pt>
                <c:pt idx="753" formatCode="General">
                  <c:v>0.84308970000000005</c:v>
                </c:pt>
                <c:pt idx="754" formatCode="General">
                  <c:v>0.84313714500000003</c:v>
                </c:pt>
                <c:pt idx="755" formatCode="General">
                  <c:v>0.84318447100000005</c:v>
                </c:pt>
                <c:pt idx="756" formatCode="General">
                  <c:v>0.84323161800000002</c:v>
                </c:pt>
                <c:pt idx="757" formatCode="General">
                  <c:v>0.84327864600000002</c:v>
                </c:pt>
                <c:pt idx="758" formatCode="General">
                  <c:v>0.84332555499999995</c:v>
                </c:pt>
                <c:pt idx="759" formatCode="General">
                  <c:v>0.84337228500000005</c:v>
                </c:pt>
                <c:pt idx="760" formatCode="General">
                  <c:v>0.84341895600000005</c:v>
                </c:pt>
                <c:pt idx="761" formatCode="General">
                  <c:v>0.84346544700000003</c:v>
                </c:pt>
                <c:pt idx="762" formatCode="General">
                  <c:v>0.84351182000000002</c:v>
                </c:pt>
                <c:pt idx="763" formatCode="General">
                  <c:v>0.84355807299999996</c:v>
                </c:pt>
                <c:pt idx="764" formatCode="General">
                  <c:v>0.84360414699999997</c:v>
                </c:pt>
                <c:pt idx="765" formatCode="General">
                  <c:v>0.84365016199999998</c:v>
                </c:pt>
                <c:pt idx="766" formatCode="General">
                  <c:v>0.84369599799999995</c:v>
                </c:pt>
                <c:pt idx="767" formatCode="General">
                  <c:v>0.84374177500000003</c:v>
                </c:pt>
                <c:pt idx="768" formatCode="General">
                  <c:v>0.84378737199999998</c:v>
                </c:pt>
                <c:pt idx="769" formatCode="General">
                  <c:v>0.84383284999999997</c:v>
                </c:pt>
                <c:pt idx="770" formatCode="General">
                  <c:v>0.84387820999999996</c:v>
                </c:pt>
                <c:pt idx="771" formatCode="General">
                  <c:v>0.84392345000000002</c:v>
                </c:pt>
                <c:pt idx="772" formatCode="General">
                  <c:v>0.84396857000000003</c:v>
                </c:pt>
                <c:pt idx="773" formatCode="General">
                  <c:v>0.84401357200000005</c:v>
                </c:pt>
                <c:pt idx="774" formatCode="General">
                  <c:v>0.84405839400000005</c:v>
                </c:pt>
                <c:pt idx="775" formatCode="General">
                  <c:v>0.84410315800000002</c:v>
                </c:pt>
                <c:pt idx="776" formatCode="General">
                  <c:v>0.84414774199999998</c:v>
                </c:pt>
                <c:pt idx="777" formatCode="General">
                  <c:v>0.84419226599999997</c:v>
                </c:pt>
                <c:pt idx="778" formatCode="General">
                  <c:v>0.844236612</c:v>
                </c:pt>
                <c:pt idx="779" formatCode="General">
                  <c:v>0.84428083899999995</c:v>
                </c:pt>
                <c:pt idx="780" formatCode="General">
                  <c:v>0.84432488699999997</c:v>
                </c:pt>
                <c:pt idx="781" formatCode="General">
                  <c:v>0.84436887500000002</c:v>
                </c:pt>
                <c:pt idx="782" formatCode="General">
                  <c:v>0.84441268400000002</c:v>
                </c:pt>
                <c:pt idx="783" formatCode="General">
                  <c:v>0.84445637500000004</c:v>
                </c:pt>
                <c:pt idx="784" formatCode="General">
                  <c:v>0.844499946</c:v>
                </c:pt>
                <c:pt idx="785" formatCode="General">
                  <c:v>0.84454339700000003</c:v>
                </c:pt>
                <c:pt idx="786" formatCode="General">
                  <c:v>0.84458666999999998</c:v>
                </c:pt>
                <c:pt idx="787" formatCode="General">
                  <c:v>0.84462988400000005</c:v>
                </c:pt>
                <c:pt idx="788" formatCode="General">
                  <c:v>0.844672859</c:v>
                </c:pt>
                <c:pt idx="789" formatCode="General">
                  <c:v>0.84471577399999997</c:v>
                </c:pt>
                <c:pt idx="790" formatCode="General">
                  <c:v>0.84475851099999999</c:v>
                </c:pt>
                <c:pt idx="791" formatCode="General">
                  <c:v>0.84480112799999996</c:v>
                </c:pt>
                <c:pt idx="792" formatCode="General">
                  <c:v>0.84484362599999996</c:v>
                </c:pt>
                <c:pt idx="793" formatCode="General">
                  <c:v>0.84488594500000003</c:v>
                </c:pt>
                <c:pt idx="794" formatCode="General">
                  <c:v>0.84492814500000002</c:v>
                </c:pt>
                <c:pt idx="795" formatCode="General">
                  <c:v>0.84497016700000005</c:v>
                </c:pt>
                <c:pt idx="796" formatCode="General">
                  <c:v>0.84501206900000003</c:v>
                </c:pt>
                <c:pt idx="797" formatCode="General">
                  <c:v>0.84505385200000005</c:v>
                </c:pt>
                <c:pt idx="798" formatCode="General">
                  <c:v>0.84509551500000002</c:v>
                </c:pt>
                <c:pt idx="799" formatCode="General">
                  <c:v>0.84513693999999995</c:v>
                </c:pt>
                <c:pt idx="800" formatCode="General">
                  <c:v>0.84517830599999999</c:v>
                </c:pt>
                <c:pt idx="801" formatCode="General">
                  <c:v>0.84521949299999999</c:v>
                </c:pt>
                <c:pt idx="802" formatCode="General">
                  <c:v>0.84526056100000002</c:v>
                </c:pt>
                <c:pt idx="803" formatCode="General">
                  <c:v>0.84530150900000001</c:v>
                </c:pt>
                <c:pt idx="804" formatCode="General">
                  <c:v>0.84534227799999995</c:v>
                </c:pt>
                <c:pt idx="805" formatCode="General">
                  <c:v>0.84538292900000001</c:v>
                </c:pt>
                <c:pt idx="806" formatCode="General">
                  <c:v>0.84542340000000005</c:v>
                </c:pt>
                <c:pt idx="807" formatCode="General">
                  <c:v>0.84546375299999998</c:v>
                </c:pt>
                <c:pt idx="808" formatCode="General">
                  <c:v>0.84550398599999999</c:v>
                </c:pt>
                <c:pt idx="809" formatCode="General">
                  <c:v>0.84554404000000005</c:v>
                </c:pt>
                <c:pt idx="810" formatCode="General">
                  <c:v>0.84558397500000004</c:v>
                </c:pt>
                <c:pt idx="811" formatCode="General">
                  <c:v>0.84562379099999996</c:v>
                </c:pt>
                <c:pt idx="812" formatCode="General">
                  <c:v>0.84566348800000002</c:v>
                </c:pt>
                <c:pt idx="813" formatCode="General">
                  <c:v>0.84570300600000003</c:v>
                </c:pt>
                <c:pt idx="814" formatCode="General">
                  <c:v>0.845742404</c:v>
                </c:pt>
                <c:pt idx="815" formatCode="General">
                  <c:v>0.84578168399999998</c:v>
                </c:pt>
                <c:pt idx="816" formatCode="General">
                  <c:v>0.84582084400000002</c:v>
                </c:pt>
                <c:pt idx="817" formatCode="General">
                  <c:v>0.84585982599999998</c:v>
                </c:pt>
                <c:pt idx="818" formatCode="General">
                  <c:v>0.84589868800000001</c:v>
                </c:pt>
                <c:pt idx="819" formatCode="General">
                  <c:v>0.84593748999999996</c:v>
                </c:pt>
                <c:pt idx="820" formatCode="General">
                  <c:v>0.84597611399999995</c:v>
                </c:pt>
                <c:pt idx="821" formatCode="General">
                  <c:v>0.84601461899999997</c:v>
                </c:pt>
                <c:pt idx="822" formatCode="General">
                  <c:v>0.84605300400000005</c:v>
                </c:pt>
                <c:pt idx="823" formatCode="General">
                  <c:v>0.84609126999999995</c:v>
                </c:pt>
                <c:pt idx="824" formatCode="General">
                  <c:v>0.84612941699999999</c:v>
                </c:pt>
                <c:pt idx="825" formatCode="General">
                  <c:v>0.84616744499999996</c:v>
                </c:pt>
                <c:pt idx="826" formatCode="General">
                  <c:v>0.84620535399999997</c:v>
                </c:pt>
                <c:pt idx="827" formatCode="General">
                  <c:v>0.84624314300000003</c:v>
                </c:pt>
                <c:pt idx="828" formatCode="General">
                  <c:v>0.84628087299999999</c:v>
                </c:pt>
                <c:pt idx="829" formatCode="General">
                  <c:v>0.84631842400000001</c:v>
                </c:pt>
                <c:pt idx="830" formatCode="General">
                  <c:v>0.84635591499999996</c:v>
                </c:pt>
                <c:pt idx="831" formatCode="General">
                  <c:v>0.84639328700000005</c:v>
                </c:pt>
                <c:pt idx="832" formatCode="General">
                  <c:v>0.84643053999999995</c:v>
                </c:pt>
                <c:pt idx="833" formatCode="General">
                  <c:v>0.846467674</c:v>
                </c:pt>
                <c:pt idx="834" formatCode="General">
                  <c:v>0.84650468800000001</c:v>
                </c:pt>
                <c:pt idx="835" formatCode="General">
                  <c:v>0.84654164300000001</c:v>
                </c:pt>
                <c:pt idx="836" formatCode="General">
                  <c:v>0.84657847900000005</c:v>
                </c:pt>
                <c:pt idx="837" formatCode="General">
                  <c:v>0.84661525500000001</c:v>
                </c:pt>
                <c:pt idx="838" formatCode="General">
                  <c:v>0.84665185200000004</c:v>
                </c:pt>
                <c:pt idx="839" formatCode="General">
                  <c:v>0.84668838999999996</c:v>
                </c:pt>
                <c:pt idx="840" formatCode="General">
                  <c:v>0.84672486800000002</c:v>
                </c:pt>
                <c:pt idx="841" formatCode="General">
                  <c:v>0.84676122700000001</c:v>
                </c:pt>
                <c:pt idx="842" formatCode="General">
                  <c:v>0.84679746600000005</c:v>
                </c:pt>
                <c:pt idx="843" formatCode="General">
                  <c:v>0.846833587</c:v>
                </c:pt>
                <c:pt idx="844" formatCode="General">
                  <c:v>0.84686964799999997</c:v>
                </c:pt>
                <c:pt idx="845" formatCode="General">
                  <c:v>0.84690564899999998</c:v>
                </c:pt>
                <c:pt idx="846" formatCode="General">
                  <c:v>0.84694153100000003</c:v>
                </c:pt>
                <c:pt idx="847" formatCode="General">
                  <c:v>0.84697729300000002</c:v>
                </c:pt>
                <c:pt idx="848" formatCode="General">
                  <c:v>0.84701299699999999</c:v>
                </c:pt>
                <c:pt idx="849" formatCode="General">
                  <c:v>0.84704858100000002</c:v>
                </c:pt>
                <c:pt idx="850" formatCode="General">
                  <c:v>0.84708404500000001</c:v>
                </c:pt>
                <c:pt idx="851" formatCode="General">
                  <c:v>0.84711950999999996</c:v>
                </c:pt>
                <c:pt idx="852" formatCode="General">
                  <c:v>0.84715479599999999</c:v>
                </c:pt>
                <c:pt idx="853" formatCode="General">
                  <c:v>0.84719002200000004</c:v>
                </c:pt>
                <c:pt idx="854" formatCode="General">
                  <c:v>0.84722518899999999</c:v>
                </c:pt>
                <c:pt idx="855" formatCode="General">
                  <c:v>0.84726023699999997</c:v>
                </c:pt>
                <c:pt idx="856" formatCode="General">
                  <c:v>0.84729516500000002</c:v>
                </c:pt>
                <c:pt idx="857" formatCode="General">
                  <c:v>0.84733003399999995</c:v>
                </c:pt>
                <c:pt idx="858" formatCode="General">
                  <c:v>0.84736484300000003</c:v>
                </c:pt>
                <c:pt idx="859" formatCode="General">
                  <c:v>0.84739947299999996</c:v>
                </c:pt>
                <c:pt idx="860" formatCode="General">
                  <c:v>0.84743410299999999</c:v>
                </c:pt>
                <c:pt idx="861" formatCode="General">
                  <c:v>0.84746855499999996</c:v>
                </c:pt>
                <c:pt idx="862" formatCode="General">
                  <c:v>0.84750300599999995</c:v>
                </c:pt>
                <c:pt idx="863" formatCode="General">
                  <c:v>0.84753727899999998</c:v>
                </c:pt>
                <c:pt idx="864" formatCode="General">
                  <c:v>0.84757149200000004</c:v>
                </c:pt>
                <c:pt idx="865" formatCode="General">
                  <c:v>0.84760564599999999</c:v>
                </c:pt>
                <c:pt idx="866" formatCode="General">
                  <c:v>0.84763968000000001</c:v>
                </c:pt>
                <c:pt idx="867" formatCode="General">
                  <c:v>0.84767359499999995</c:v>
                </c:pt>
                <c:pt idx="868" formatCode="General">
                  <c:v>0.84770745000000003</c:v>
                </c:pt>
                <c:pt idx="869" formatCode="General">
                  <c:v>0.84774118700000001</c:v>
                </c:pt>
                <c:pt idx="870" formatCode="General">
                  <c:v>0.84777480400000005</c:v>
                </c:pt>
                <c:pt idx="871" formatCode="General">
                  <c:v>0.84780836100000001</c:v>
                </c:pt>
                <c:pt idx="872" formatCode="General">
                  <c:v>0.84784179900000001</c:v>
                </c:pt>
                <c:pt idx="873" formatCode="General">
                  <c:v>0.84787517800000001</c:v>
                </c:pt>
                <c:pt idx="874" formatCode="General">
                  <c:v>0.84790843699999996</c:v>
                </c:pt>
                <c:pt idx="875" formatCode="General">
                  <c:v>0.84794163700000003</c:v>
                </c:pt>
                <c:pt idx="876" formatCode="General">
                  <c:v>0.84797465800000005</c:v>
                </c:pt>
                <c:pt idx="877" formatCode="General">
                  <c:v>0.84800767899999996</c:v>
                </c:pt>
                <c:pt idx="878" formatCode="General">
                  <c:v>0.84804052100000005</c:v>
                </c:pt>
                <c:pt idx="879" formatCode="General">
                  <c:v>0.84807330400000003</c:v>
                </c:pt>
                <c:pt idx="880" formatCode="General">
                  <c:v>0.84810596699999996</c:v>
                </c:pt>
                <c:pt idx="881" formatCode="General">
                  <c:v>0.84813857100000001</c:v>
                </c:pt>
                <c:pt idx="882" formatCode="General">
                  <c:v>0.84817105500000001</c:v>
                </c:pt>
                <c:pt idx="883" formatCode="General">
                  <c:v>0.84820342100000001</c:v>
                </c:pt>
                <c:pt idx="884" formatCode="General">
                  <c:v>0.84823572599999997</c:v>
                </c:pt>
                <c:pt idx="885" formatCode="General">
                  <c:v>0.84826791300000004</c:v>
                </c:pt>
                <c:pt idx="886" formatCode="General">
                  <c:v>0.84829997999999995</c:v>
                </c:pt>
                <c:pt idx="887" formatCode="General">
                  <c:v>0.84833198799999998</c:v>
                </c:pt>
                <c:pt idx="888" formatCode="General">
                  <c:v>0.84836387599999996</c:v>
                </c:pt>
                <c:pt idx="889" formatCode="General">
                  <c:v>0.84839564599999995</c:v>
                </c:pt>
                <c:pt idx="890" formatCode="General">
                  <c:v>0.84842735499999999</c:v>
                </c:pt>
                <c:pt idx="891" formatCode="General">
                  <c:v>0.84845900500000004</c:v>
                </c:pt>
                <c:pt idx="892" formatCode="General">
                  <c:v>0.84849047700000002</c:v>
                </c:pt>
                <c:pt idx="893" formatCode="General">
                  <c:v>0.84852188799999995</c:v>
                </c:pt>
                <c:pt idx="894" formatCode="General">
                  <c:v>0.84855323999999999</c:v>
                </c:pt>
                <c:pt idx="895" formatCode="General">
                  <c:v>0.84858447299999995</c:v>
                </c:pt>
                <c:pt idx="896" formatCode="General">
                  <c:v>0.84861558699999995</c:v>
                </c:pt>
                <c:pt idx="897" formatCode="General">
                  <c:v>0.84864664099999998</c:v>
                </c:pt>
                <c:pt idx="898" formatCode="General">
                  <c:v>0.84867763500000004</c:v>
                </c:pt>
                <c:pt idx="899" formatCode="General">
                  <c:v>0.84870845100000003</c:v>
                </c:pt>
                <c:pt idx="900" formatCode="General">
                  <c:v>0.84873926600000005</c:v>
                </c:pt>
                <c:pt idx="901" formatCode="General">
                  <c:v>0.84876990299999999</c:v>
                </c:pt>
                <c:pt idx="902" formatCode="General">
                  <c:v>0.84880054000000005</c:v>
                </c:pt>
                <c:pt idx="903" formatCode="General">
                  <c:v>0.84883105800000003</c:v>
                </c:pt>
                <c:pt idx="904" formatCode="General">
                  <c:v>0.84886145599999996</c:v>
                </c:pt>
                <c:pt idx="905" formatCode="General">
                  <c:v>0.848891795</c:v>
                </c:pt>
                <c:pt idx="906" formatCode="General">
                  <c:v>0.84892207399999997</c:v>
                </c:pt>
                <c:pt idx="907" formatCode="General">
                  <c:v>0.84895223399999997</c:v>
                </c:pt>
                <c:pt idx="908" formatCode="General">
                  <c:v>0.84898227500000001</c:v>
                </c:pt>
                <c:pt idx="909" formatCode="General">
                  <c:v>0.84901231499999996</c:v>
                </c:pt>
                <c:pt idx="910" formatCode="General">
                  <c:v>0.84904223700000003</c:v>
                </c:pt>
                <c:pt idx="911" formatCode="General">
                  <c:v>0.84907203899999995</c:v>
                </c:pt>
                <c:pt idx="912" formatCode="General">
                  <c:v>0.84910184099999997</c:v>
                </c:pt>
                <c:pt idx="913" formatCode="General">
                  <c:v>0.84913146500000003</c:v>
                </c:pt>
                <c:pt idx="914" formatCode="General">
                  <c:v>0.84916108800000001</c:v>
                </c:pt>
                <c:pt idx="915" formatCode="General">
                  <c:v>0.84919059299999999</c:v>
                </c:pt>
                <c:pt idx="916" formatCode="General">
                  <c:v>0.84922003700000004</c:v>
                </c:pt>
                <c:pt idx="917" formatCode="General">
                  <c:v>0.84924942299999995</c:v>
                </c:pt>
                <c:pt idx="918" formatCode="General">
                  <c:v>0.84927874800000003</c:v>
                </c:pt>
                <c:pt idx="919" formatCode="General">
                  <c:v>0.84930795400000003</c:v>
                </c:pt>
                <c:pt idx="920" formatCode="General">
                  <c:v>0.84933710100000004</c:v>
                </c:pt>
                <c:pt idx="921" formatCode="General">
                  <c:v>0.84936618799999997</c:v>
                </c:pt>
                <c:pt idx="922" formatCode="General">
                  <c:v>0.84939515600000004</c:v>
                </c:pt>
                <c:pt idx="923" formatCode="General">
                  <c:v>0.849424124</c:v>
                </c:pt>
                <c:pt idx="924" formatCode="General">
                  <c:v>0.84945297200000003</c:v>
                </c:pt>
                <c:pt idx="925" formatCode="General">
                  <c:v>0.84948176099999995</c:v>
                </c:pt>
                <c:pt idx="926" formatCode="General">
                  <c:v>0.84951043100000001</c:v>
                </c:pt>
                <c:pt idx="927" formatCode="General">
                  <c:v>0.84953910099999996</c:v>
                </c:pt>
                <c:pt idx="928" formatCode="General">
                  <c:v>0.84956765199999995</c:v>
                </c:pt>
                <c:pt idx="929" formatCode="General">
                  <c:v>0.84959614299999997</c:v>
                </c:pt>
                <c:pt idx="930" formatCode="General">
                  <c:v>0.84962463399999999</c:v>
                </c:pt>
                <c:pt idx="931" formatCode="General">
                  <c:v>0.84965294599999996</c:v>
                </c:pt>
                <c:pt idx="932" formatCode="General">
                  <c:v>0.84968125800000005</c:v>
                </c:pt>
                <c:pt idx="933" formatCode="General">
                  <c:v>0.84970951100000003</c:v>
                </c:pt>
                <c:pt idx="934" formatCode="General">
                  <c:v>0.84973764399999996</c:v>
                </c:pt>
                <c:pt idx="935" formatCode="General">
                  <c:v>0.849765718</c:v>
                </c:pt>
                <c:pt idx="936" formatCode="General">
                  <c:v>0.84979379200000005</c:v>
                </c:pt>
                <c:pt idx="937" formatCode="General">
                  <c:v>0.84982174600000004</c:v>
                </c:pt>
                <c:pt idx="938" formatCode="General">
                  <c:v>0.84984958200000005</c:v>
                </c:pt>
                <c:pt idx="939" formatCode="General">
                  <c:v>0.84987741699999997</c:v>
                </c:pt>
                <c:pt idx="940" formatCode="General">
                  <c:v>0.849905193</c:v>
                </c:pt>
                <c:pt idx="941" formatCode="General">
                  <c:v>0.84993284899999999</c:v>
                </c:pt>
                <c:pt idx="942" formatCode="General">
                  <c:v>0.84996044599999998</c:v>
                </c:pt>
                <c:pt idx="943" formatCode="General">
                  <c:v>0.84998804299999997</c:v>
                </c:pt>
                <c:pt idx="944" formatCode="General">
                  <c:v>0.850015521</c:v>
                </c:pt>
                <c:pt idx="945" formatCode="General">
                  <c:v>0.85004287999999995</c:v>
                </c:pt>
                <c:pt idx="946" formatCode="General">
                  <c:v>0.85007023800000003</c:v>
                </c:pt>
                <c:pt idx="947" formatCode="General">
                  <c:v>0.85009753700000001</c:v>
                </c:pt>
                <c:pt idx="948" formatCode="General">
                  <c:v>0.85012471700000003</c:v>
                </c:pt>
                <c:pt idx="949" formatCode="General">
                  <c:v>0.85015183699999997</c:v>
                </c:pt>
                <c:pt idx="950" formatCode="General">
                  <c:v>0.85017889700000004</c:v>
                </c:pt>
                <c:pt idx="951" formatCode="General">
                  <c:v>0.85020589800000002</c:v>
                </c:pt>
                <c:pt idx="952" formatCode="General">
                  <c:v>0.85023283999999999</c:v>
                </c:pt>
                <c:pt idx="953" formatCode="General">
                  <c:v>0.85025966200000003</c:v>
                </c:pt>
                <c:pt idx="954" formatCode="General">
                  <c:v>0.85028648399999995</c:v>
                </c:pt>
                <c:pt idx="955" formatCode="General">
                  <c:v>0.85031318700000003</c:v>
                </c:pt>
                <c:pt idx="956" formatCode="General">
                  <c:v>0.85033983000000002</c:v>
                </c:pt>
                <c:pt idx="957" formatCode="General">
                  <c:v>0.85036641400000001</c:v>
                </c:pt>
                <c:pt idx="958" formatCode="General">
                  <c:v>0.85039287799999996</c:v>
                </c:pt>
                <c:pt idx="959" formatCode="General">
                  <c:v>0.85041934299999999</c:v>
                </c:pt>
                <c:pt idx="960" formatCode="General">
                  <c:v>0.85044568799999998</c:v>
                </c:pt>
                <c:pt idx="961" formatCode="General">
                  <c:v>0.85047197299999999</c:v>
                </c:pt>
                <c:pt idx="962" formatCode="General">
                  <c:v>0.85049819900000001</c:v>
                </c:pt>
                <c:pt idx="963" formatCode="General">
                  <c:v>0.85052436600000003</c:v>
                </c:pt>
                <c:pt idx="964" formatCode="General">
                  <c:v>0.85055047299999997</c:v>
                </c:pt>
                <c:pt idx="965" formatCode="General">
                  <c:v>0.85057645999999998</c:v>
                </c:pt>
                <c:pt idx="966" formatCode="General">
                  <c:v>0.85060238799999999</c:v>
                </c:pt>
                <c:pt idx="967" formatCode="General">
                  <c:v>0.850628257</c:v>
                </c:pt>
                <c:pt idx="968" formatCode="General">
                  <c:v>0.85065406600000004</c:v>
                </c:pt>
                <c:pt idx="969" formatCode="General">
                  <c:v>0.85067981500000001</c:v>
                </c:pt>
                <c:pt idx="970" formatCode="General">
                  <c:v>0.850705445</c:v>
                </c:pt>
                <c:pt idx="971" formatCode="General">
                  <c:v>0.850731075</c:v>
                </c:pt>
                <c:pt idx="972" formatCode="General">
                  <c:v>0.85075658600000004</c:v>
                </c:pt>
                <c:pt idx="973" formatCode="General">
                  <c:v>0.85078203699999999</c:v>
                </c:pt>
                <c:pt idx="974" formatCode="General">
                  <c:v>0.85080742799999998</c:v>
                </c:pt>
                <c:pt idx="975" formatCode="General">
                  <c:v>0.85083275999999997</c:v>
                </c:pt>
                <c:pt idx="976" formatCode="General">
                  <c:v>0.85085797299999999</c:v>
                </c:pt>
                <c:pt idx="977" formatCode="General">
                  <c:v>0.85088318600000001</c:v>
                </c:pt>
                <c:pt idx="978" formatCode="General">
                  <c:v>0.85090827899999999</c:v>
                </c:pt>
                <c:pt idx="979" formatCode="General">
                  <c:v>0.85093331299999997</c:v>
                </c:pt>
                <c:pt idx="980" formatCode="General">
                  <c:v>0.85095828799999995</c:v>
                </c:pt>
                <c:pt idx="981" formatCode="General">
                  <c:v>0.85098320199999999</c:v>
                </c:pt>
                <c:pt idx="982" formatCode="General">
                  <c:v>0.85100805800000001</c:v>
                </c:pt>
                <c:pt idx="983" formatCode="General">
                  <c:v>0.85103285299999998</c:v>
                </c:pt>
                <c:pt idx="984" formatCode="General">
                  <c:v>0.85105758899999995</c:v>
                </c:pt>
                <c:pt idx="985" formatCode="General">
                  <c:v>0.85108220599999995</c:v>
                </c:pt>
                <c:pt idx="986" formatCode="General">
                  <c:v>0.85110682199999999</c:v>
                </c:pt>
                <c:pt idx="987" formatCode="General">
                  <c:v>0.85113137999999999</c:v>
                </c:pt>
                <c:pt idx="988" formatCode="General">
                  <c:v>0.85115581799999995</c:v>
                </c:pt>
                <c:pt idx="989" formatCode="General">
                  <c:v>0.85118019599999994</c:v>
                </c:pt>
                <c:pt idx="990" formatCode="General">
                  <c:v>0.85120457400000005</c:v>
                </c:pt>
                <c:pt idx="991" formatCode="General">
                  <c:v>0.85122883299999996</c:v>
                </c:pt>
                <c:pt idx="992" formatCode="General">
                  <c:v>0.85125303299999999</c:v>
                </c:pt>
                <c:pt idx="993" formatCode="General">
                  <c:v>0.85127723200000005</c:v>
                </c:pt>
                <c:pt idx="994" formatCode="General">
                  <c:v>0.85130131200000003</c:v>
                </c:pt>
                <c:pt idx="995" formatCode="General">
                  <c:v>0.85132533300000002</c:v>
                </c:pt>
                <c:pt idx="996" formatCode="General">
                  <c:v>0.851349354</c:v>
                </c:pt>
                <c:pt idx="997" formatCode="General">
                  <c:v>0.85137325500000005</c:v>
                </c:pt>
                <c:pt idx="998" formatCode="General">
                  <c:v>0.85139709699999999</c:v>
                </c:pt>
                <c:pt idx="999" formatCode="General">
                  <c:v>0.85142093900000004</c:v>
                </c:pt>
                <c:pt idx="1000" formatCode="General">
                  <c:v>0.85144466200000002</c:v>
                </c:pt>
                <c:pt idx="1001" formatCode="General">
                  <c:v>0.85146838400000002</c:v>
                </c:pt>
                <c:pt idx="1002" formatCode="General">
                  <c:v>0.85149198800000003</c:v>
                </c:pt>
                <c:pt idx="1003" formatCode="General">
                  <c:v>0.85151559099999996</c:v>
                </c:pt>
                <c:pt idx="1004" formatCode="General">
                  <c:v>0.85153907500000003</c:v>
                </c:pt>
                <c:pt idx="1005" formatCode="General">
                  <c:v>0.85156255999999997</c:v>
                </c:pt>
                <c:pt idx="1006" formatCode="General">
                  <c:v>0.85158598399999996</c:v>
                </c:pt>
                <c:pt idx="1007" formatCode="General">
                  <c:v>0.85160934899999996</c:v>
                </c:pt>
                <c:pt idx="1008" formatCode="General">
                  <c:v>0.85163265499999996</c:v>
                </c:pt>
                <c:pt idx="1009" formatCode="General">
                  <c:v>0.85165590000000002</c:v>
                </c:pt>
                <c:pt idx="1010" formatCode="General">
                  <c:v>0.85167908699999995</c:v>
                </c:pt>
                <c:pt idx="1011" formatCode="General">
                  <c:v>0.85170227300000001</c:v>
                </c:pt>
                <c:pt idx="1012" formatCode="General">
                  <c:v>0.85172534</c:v>
                </c:pt>
                <c:pt idx="1013" formatCode="General">
                  <c:v>0.85174840699999999</c:v>
                </c:pt>
                <c:pt idx="1014" formatCode="General">
                  <c:v>0.851771414</c:v>
                </c:pt>
                <c:pt idx="1015" formatCode="General">
                  <c:v>0.85179430199999995</c:v>
                </c:pt>
                <c:pt idx="1016" formatCode="General">
                  <c:v>0.85181719099999997</c:v>
                </c:pt>
                <c:pt idx="1017" formatCode="General">
                  <c:v>0.85184001899999995</c:v>
                </c:pt>
                <c:pt idx="1018" formatCode="General">
                  <c:v>0.85186284800000001</c:v>
                </c:pt>
                <c:pt idx="1019" formatCode="General">
                  <c:v>0.85188555700000002</c:v>
                </c:pt>
                <c:pt idx="1020" formatCode="General">
                  <c:v>0.85190820700000003</c:v>
                </c:pt>
                <c:pt idx="1021" formatCode="General">
                  <c:v>0.85193085700000004</c:v>
                </c:pt>
                <c:pt idx="1022" formatCode="General">
                  <c:v>0.85195344699999997</c:v>
                </c:pt>
                <c:pt idx="1023" formatCode="General">
                  <c:v>0.85197591800000005</c:v>
                </c:pt>
                <c:pt idx="1024" formatCode="General">
                  <c:v>0.85199838900000002</c:v>
                </c:pt>
                <c:pt idx="1025" formatCode="General">
                  <c:v>0.85202080000000002</c:v>
                </c:pt>
                <c:pt idx="1026" formatCode="General">
                  <c:v>0.85204321100000002</c:v>
                </c:pt>
                <c:pt idx="1027" formatCode="General">
                  <c:v>0.85206550400000003</c:v>
                </c:pt>
                <c:pt idx="1028" formatCode="General">
                  <c:v>0.85208773599999998</c:v>
                </c:pt>
                <c:pt idx="1029" formatCode="General">
                  <c:v>0.85210996900000002</c:v>
                </c:pt>
                <c:pt idx="1030" formatCode="General">
                  <c:v>0.85213214199999998</c:v>
                </c:pt>
                <c:pt idx="1031" formatCode="General">
                  <c:v>0.85215425499999997</c:v>
                </c:pt>
                <c:pt idx="1032" formatCode="General">
                  <c:v>0.85217630899999997</c:v>
                </c:pt>
                <c:pt idx="1033" formatCode="General">
                  <c:v>0.85219830299999999</c:v>
                </c:pt>
                <c:pt idx="1034" formatCode="General">
                  <c:v>0.85222023700000005</c:v>
                </c:pt>
                <c:pt idx="1035" formatCode="General">
                  <c:v>0.852242112</c:v>
                </c:pt>
                <c:pt idx="1036" formatCode="General">
                  <c:v>0.85226398699999995</c:v>
                </c:pt>
                <c:pt idx="1037" formatCode="General">
                  <c:v>0.85228580200000004</c:v>
                </c:pt>
                <c:pt idx="1038" formatCode="General">
                  <c:v>0.85230749800000005</c:v>
                </c:pt>
                <c:pt idx="1039" formatCode="General">
                  <c:v>0.85232919500000004</c:v>
                </c:pt>
                <c:pt idx="1040" formatCode="General">
                  <c:v>0.85235083099999998</c:v>
                </c:pt>
                <c:pt idx="1041" formatCode="General">
                  <c:v>0.85237240800000003</c:v>
                </c:pt>
                <c:pt idx="1042" formatCode="General">
                  <c:v>0.85239398499999997</c:v>
                </c:pt>
                <c:pt idx="1043" formatCode="General">
                  <c:v>0.85241544199999997</c:v>
                </c:pt>
                <c:pt idx="1044" formatCode="General">
                  <c:v>0.85243684099999995</c:v>
                </c:pt>
                <c:pt idx="1045" formatCode="General">
                  <c:v>0.85245823899999995</c:v>
                </c:pt>
                <c:pt idx="1046" formatCode="General">
                  <c:v>0.85247957699999999</c:v>
                </c:pt>
                <c:pt idx="1047" formatCode="General">
                  <c:v>0.85250085600000003</c:v>
                </c:pt>
                <c:pt idx="1048" formatCode="General">
                  <c:v>0.85252207499999999</c:v>
                </c:pt>
                <c:pt idx="1049" formatCode="General">
                  <c:v>0.85254323499999995</c:v>
                </c:pt>
                <c:pt idx="1050" formatCode="General">
                  <c:v>0.85256433499999995</c:v>
                </c:pt>
                <c:pt idx="1051" formatCode="General">
                  <c:v>0.85258537499999998</c:v>
                </c:pt>
                <c:pt idx="1052" formatCode="General">
                  <c:v>0.85260641599999998</c:v>
                </c:pt>
                <c:pt idx="1053" formatCode="General">
                  <c:v>0.85262739700000001</c:v>
                </c:pt>
                <c:pt idx="1054" formatCode="General">
                  <c:v>0.85264825799999999</c:v>
                </c:pt>
                <c:pt idx="1055" formatCode="General">
                  <c:v>0.85266911999999995</c:v>
                </c:pt>
                <c:pt idx="1056" formatCode="General">
                  <c:v>0.85268992200000004</c:v>
                </c:pt>
                <c:pt idx="1057" formatCode="General">
                  <c:v>0.85271066399999995</c:v>
                </c:pt>
                <c:pt idx="1058" formatCode="General">
                  <c:v>0.85273140700000005</c:v>
                </c:pt>
                <c:pt idx="1059" formatCode="General">
                  <c:v>0.85275202999999999</c:v>
                </c:pt>
                <c:pt idx="1060" formatCode="General">
                  <c:v>0.85277265300000005</c:v>
                </c:pt>
                <c:pt idx="1061" formatCode="General">
                  <c:v>0.85279321699999999</c:v>
                </c:pt>
                <c:pt idx="1062" formatCode="General">
                  <c:v>0.85281372099999997</c:v>
                </c:pt>
                <c:pt idx="1063" formatCode="General">
                  <c:v>0.85283416499999998</c:v>
                </c:pt>
                <c:pt idx="1064" formatCode="General">
                  <c:v>0.85285454999999999</c:v>
                </c:pt>
                <c:pt idx="1065" formatCode="General">
                  <c:v>0.852874935</c:v>
                </c:pt>
                <c:pt idx="1066" formatCode="General">
                  <c:v>0.85289519999999996</c:v>
                </c:pt>
                <c:pt idx="1067" formatCode="General">
                  <c:v>0.85291546600000001</c:v>
                </c:pt>
                <c:pt idx="1068" formatCode="General">
                  <c:v>0.85293567199999998</c:v>
                </c:pt>
                <c:pt idx="1069" formatCode="General">
                  <c:v>0.85295587799999995</c:v>
                </c:pt>
                <c:pt idx="1070" formatCode="General">
                  <c:v>0.85297596499999995</c:v>
                </c:pt>
                <c:pt idx="1071" formatCode="General">
                  <c:v>0.85299605099999998</c:v>
                </c:pt>
                <c:pt idx="1072" formatCode="General">
                  <c:v>0.85301607800000001</c:v>
                </c:pt>
                <c:pt idx="1073" formatCode="General">
                  <c:v>0.85303604600000005</c:v>
                </c:pt>
                <c:pt idx="1074" formatCode="General">
                  <c:v>0.85305595400000001</c:v>
                </c:pt>
                <c:pt idx="1075" formatCode="General">
                  <c:v>0.85307580199999999</c:v>
                </c:pt>
                <c:pt idx="1076" formatCode="General">
                  <c:v>0.85309565099999995</c:v>
                </c:pt>
                <c:pt idx="1077" formatCode="General">
                  <c:v>0.85311543899999998</c:v>
                </c:pt>
                <c:pt idx="1078" formatCode="General">
                  <c:v>0.85313516899999997</c:v>
                </c:pt>
                <c:pt idx="1079" formatCode="General">
                  <c:v>0.85315489799999999</c:v>
                </c:pt>
                <c:pt idx="1080" formatCode="General">
                  <c:v>0.85317456700000005</c:v>
                </c:pt>
                <c:pt idx="1081" formatCode="General">
                  <c:v>0.853194177</c:v>
                </c:pt>
                <c:pt idx="1082" formatCode="General">
                  <c:v>0.85321372699999998</c:v>
                </c:pt>
                <c:pt idx="1083" formatCode="General">
                  <c:v>0.85323327800000004</c:v>
                </c:pt>
                <c:pt idx="1084" formatCode="General">
                  <c:v>0.85325270900000005</c:v>
                </c:pt>
                <c:pt idx="1085" formatCode="General">
                  <c:v>0.85327213999999996</c:v>
                </c:pt>
                <c:pt idx="1086" formatCode="General">
                  <c:v>0.85329157099999997</c:v>
                </c:pt>
                <c:pt idx="1087" formatCode="General">
                  <c:v>0.85331088300000002</c:v>
                </c:pt>
                <c:pt idx="1088" formatCode="General">
                  <c:v>0.85333019499999996</c:v>
                </c:pt>
                <c:pt idx="1089" formatCode="General">
                  <c:v>0.85334950700000001</c:v>
                </c:pt>
                <c:pt idx="1090" formatCode="General">
                  <c:v>0.85336869999999998</c:v>
                </c:pt>
                <c:pt idx="1091" formatCode="General">
                  <c:v>0.85338789199999998</c:v>
                </c:pt>
                <c:pt idx="1092" formatCode="General">
                  <c:v>0.85340702499999999</c:v>
                </c:pt>
                <c:pt idx="1093" formatCode="General">
                  <c:v>0.85342615799999999</c:v>
                </c:pt>
                <c:pt idx="1094" formatCode="General">
                  <c:v>0.85344517200000003</c:v>
                </c:pt>
                <c:pt idx="1095" formatCode="General">
                  <c:v>0.85346418599999996</c:v>
                </c:pt>
                <c:pt idx="1096" formatCode="General">
                  <c:v>0.8534832</c:v>
                </c:pt>
                <c:pt idx="1097" formatCode="General">
                  <c:v>0.85350209499999996</c:v>
                </c:pt>
                <c:pt idx="1098" formatCode="General">
                  <c:v>0.85352098899999995</c:v>
                </c:pt>
                <c:pt idx="1099" formatCode="General">
                  <c:v>0.85353988400000003</c:v>
                </c:pt>
                <c:pt idx="1100" formatCode="General">
                  <c:v>0.85355866000000002</c:v>
                </c:pt>
                <c:pt idx="1101" formatCode="General">
                  <c:v>0.85357743500000005</c:v>
                </c:pt>
                <c:pt idx="1102" formatCode="General">
                  <c:v>0.85359620999999997</c:v>
                </c:pt>
                <c:pt idx="1103" formatCode="General">
                  <c:v>0.853614867</c:v>
                </c:pt>
                <c:pt idx="1104" formatCode="General">
                  <c:v>0.85363352299999995</c:v>
                </c:pt>
                <c:pt idx="1105" formatCode="General">
                  <c:v>0.85365212000000001</c:v>
                </c:pt>
                <c:pt idx="1106" formatCode="General">
                  <c:v>0.853670716</c:v>
                </c:pt>
                <c:pt idx="1107" formatCode="General">
                  <c:v>0.85368925299999998</c:v>
                </c:pt>
                <c:pt idx="1108" formatCode="General">
                  <c:v>0.85370773099999997</c:v>
                </c:pt>
                <c:pt idx="1109" formatCode="General">
                  <c:v>0.85372620799999999</c:v>
                </c:pt>
                <c:pt idx="1110" formatCode="General">
                  <c:v>0.85374462600000001</c:v>
                </c:pt>
                <c:pt idx="1111" formatCode="General">
                  <c:v>0.85376298399999995</c:v>
                </c:pt>
                <c:pt idx="1112" formatCode="General">
                  <c:v>0.85378134299999997</c:v>
                </c:pt>
                <c:pt idx="1113" formatCode="General">
                  <c:v>0.85379958199999995</c:v>
                </c:pt>
                <c:pt idx="1114" formatCode="General">
                  <c:v>0.85381788000000003</c:v>
                </c:pt>
                <c:pt idx="1115" formatCode="General">
                  <c:v>0.85383606000000001</c:v>
                </c:pt>
                <c:pt idx="1116" formatCode="General">
                  <c:v>0.85385423900000001</c:v>
                </c:pt>
                <c:pt idx="1117" formatCode="General">
                  <c:v>0.85387235900000003</c:v>
                </c:pt>
                <c:pt idx="1118" formatCode="General">
                  <c:v>0.85389047900000004</c:v>
                </c:pt>
                <c:pt idx="1119" formatCode="General">
                  <c:v>0.85390853899999997</c:v>
                </c:pt>
                <c:pt idx="1120" formatCode="General">
                  <c:v>0.85392653900000004</c:v>
                </c:pt>
                <c:pt idx="1121" formatCode="General">
                  <c:v>0.85394448000000001</c:v>
                </c:pt>
                <c:pt idx="1122" formatCode="General">
                  <c:v>0.85396242099999997</c:v>
                </c:pt>
                <c:pt idx="1123" formatCode="General">
                  <c:v>0.85398036200000005</c:v>
                </c:pt>
                <c:pt idx="1124" formatCode="General">
                  <c:v>0.85399818400000005</c:v>
                </c:pt>
                <c:pt idx="1125" formatCode="General">
                  <c:v>0.85401600600000005</c:v>
                </c:pt>
                <c:pt idx="1126" formatCode="General">
                  <c:v>0.85403376799999997</c:v>
                </c:pt>
                <c:pt idx="1127" formatCode="General">
                  <c:v>0.85405153</c:v>
                </c:pt>
                <c:pt idx="1128" formatCode="General">
                  <c:v>0.85406923300000004</c:v>
                </c:pt>
                <c:pt idx="1129" formatCode="General">
                  <c:v>0.85408687599999999</c:v>
                </c:pt>
                <c:pt idx="1130" formatCode="General">
                  <c:v>0.85410445899999998</c:v>
                </c:pt>
                <c:pt idx="1131" formatCode="General">
                  <c:v>0.85412204300000005</c:v>
                </c:pt>
                <c:pt idx="1132" formatCode="General">
                  <c:v>0.85413956599999996</c:v>
                </c:pt>
                <c:pt idx="1133" formatCode="General">
                  <c:v>0.85415708999999995</c:v>
                </c:pt>
                <c:pt idx="1134" formatCode="General">
                  <c:v>0.85417455399999997</c:v>
                </c:pt>
                <c:pt idx="1135" formatCode="General">
                  <c:v>0.854191959</c:v>
                </c:pt>
                <c:pt idx="1136" formatCode="General">
                  <c:v>0.85420930399999995</c:v>
                </c:pt>
                <c:pt idx="1137" formatCode="General">
                  <c:v>0.854226649</c:v>
                </c:pt>
                <c:pt idx="1138" formatCode="General">
                  <c:v>0.85424399399999995</c:v>
                </c:pt>
                <c:pt idx="1139" formatCode="General">
                  <c:v>0.85426122000000004</c:v>
                </c:pt>
                <c:pt idx="1140" formatCode="General">
                  <c:v>0.85427844500000005</c:v>
                </c:pt>
                <c:pt idx="1141" formatCode="General">
                  <c:v>0.85429561099999995</c:v>
                </c:pt>
                <c:pt idx="1142" formatCode="General">
                  <c:v>0.85431277800000005</c:v>
                </c:pt>
                <c:pt idx="1143" formatCode="General">
                  <c:v>0.85432988399999998</c:v>
                </c:pt>
                <c:pt idx="1144" formatCode="General">
                  <c:v>0.85434693100000003</c:v>
                </c:pt>
                <c:pt idx="1145" formatCode="General">
                  <c:v>0.85436397799999997</c:v>
                </c:pt>
                <c:pt idx="1146" formatCode="General">
                  <c:v>0.85438096500000005</c:v>
                </c:pt>
                <c:pt idx="1147" formatCode="General">
                  <c:v>0.85439795299999999</c:v>
                </c:pt>
                <c:pt idx="1148" formatCode="General">
                  <c:v>0.85441482099999999</c:v>
                </c:pt>
                <c:pt idx="1149" formatCode="General">
                  <c:v>0.85443174799999999</c:v>
                </c:pt>
                <c:pt idx="1150" formatCode="General">
                  <c:v>0.854448557</c:v>
                </c:pt>
                <c:pt idx="1151" formatCode="General">
                  <c:v>0.85446536500000003</c:v>
                </c:pt>
                <c:pt idx="1152" formatCode="General">
                  <c:v>0.85448211399999996</c:v>
                </c:pt>
                <c:pt idx="1153" formatCode="General">
                  <c:v>0.854498863</c:v>
                </c:pt>
                <c:pt idx="1154" formatCode="General">
                  <c:v>0.85451555300000004</c:v>
                </c:pt>
                <c:pt idx="1155" formatCode="General">
                  <c:v>0.854532242</c:v>
                </c:pt>
                <c:pt idx="1156" formatCode="General">
                  <c:v>0.85454887199999996</c:v>
                </c:pt>
                <c:pt idx="1157" formatCode="General">
                  <c:v>0.85456544199999995</c:v>
                </c:pt>
                <c:pt idx="1158" formatCode="General">
                  <c:v>0.85458201199999995</c:v>
                </c:pt>
                <c:pt idx="1159" formatCode="General">
                  <c:v>0.85459852199999997</c:v>
                </c:pt>
                <c:pt idx="1160" formatCode="General">
                  <c:v>0.854614973</c:v>
                </c:pt>
                <c:pt idx="1161" formatCode="General">
                  <c:v>0.85463142400000003</c:v>
                </c:pt>
                <c:pt idx="1162" formatCode="General">
                  <c:v>0.85464781499999998</c:v>
                </c:pt>
                <c:pt idx="1163" formatCode="General">
                  <c:v>0.85466420700000001</c:v>
                </c:pt>
                <c:pt idx="1164" formatCode="General">
                  <c:v>0.85468053799999999</c:v>
                </c:pt>
                <c:pt idx="1165" formatCode="General">
                  <c:v>0.85469687000000005</c:v>
                </c:pt>
                <c:pt idx="1166" formatCode="General">
                  <c:v>0.85471314200000004</c:v>
                </c:pt>
                <c:pt idx="1167" formatCode="General">
                  <c:v>0.85472935400000005</c:v>
                </c:pt>
                <c:pt idx="1168" formatCode="General">
                  <c:v>0.85474556700000004</c:v>
                </c:pt>
                <c:pt idx="1169" formatCode="General">
                  <c:v>0.85476177900000005</c:v>
                </c:pt>
                <c:pt idx="1170" formatCode="General">
                  <c:v>0.85477787299999997</c:v>
                </c:pt>
                <c:pt idx="1171" formatCode="General">
                  <c:v>0.85479402500000001</c:v>
                </c:pt>
                <c:pt idx="1172" formatCode="General">
                  <c:v>0.85481005899999996</c:v>
                </c:pt>
                <c:pt idx="1173" formatCode="General">
                  <c:v>0.85482609300000001</c:v>
                </c:pt>
                <c:pt idx="1174" formatCode="General">
                  <c:v>0.85484212599999998</c:v>
                </c:pt>
                <c:pt idx="1175" formatCode="General">
                  <c:v>0.85485809999999995</c:v>
                </c:pt>
                <c:pt idx="1176" formatCode="General">
                  <c:v>0.85487401500000004</c:v>
                </c:pt>
                <c:pt idx="1177" formatCode="General">
                  <c:v>0.85488992900000005</c:v>
                </c:pt>
                <c:pt idx="1178" formatCode="General">
                  <c:v>0.85490584400000003</c:v>
                </c:pt>
                <c:pt idx="1179" formatCode="General">
                  <c:v>0.85492163899999996</c:v>
                </c:pt>
                <c:pt idx="1180" formatCode="General">
                  <c:v>0.85493749399999996</c:v>
                </c:pt>
                <c:pt idx="1181" formatCode="General">
                  <c:v>0.85495322900000004</c:v>
                </c:pt>
                <c:pt idx="1182" formatCode="General">
                  <c:v>0.85496902500000005</c:v>
                </c:pt>
                <c:pt idx="1183" formatCode="General">
                  <c:v>0.85498470100000001</c:v>
                </c:pt>
                <c:pt idx="1184" formatCode="General">
                  <c:v>0.85500037699999998</c:v>
                </c:pt>
                <c:pt idx="1185" formatCode="General">
                  <c:v>0.85501605300000005</c:v>
                </c:pt>
                <c:pt idx="1186" formatCode="General">
                  <c:v>0.85503166900000005</c:v>
                </c:pt>
                <c:pt idx="1187" formatCode="General">
                  <c:v>0.85504728600000002</c:v>
                </c:pt>
                <c:pt idx="1188" formatCode="General">
                  <c:v>0.85506284200000005</c:v>
                </c:pt>
                <c:pt idx="1189" formatCode="General">
                  <c:v>0.85507834000000005</c:v>
                </c:pt>
                <c:pt idx="1190" formatCode="General">
                  <c:v>0.85509383699999997</c:v>
                </c:pt>
                <c:pt idx="1191" formatCode="General">
                  <c:v>0.855109334</c:v>
                </c:pt>
                <c:pt idx="1192" formatCode="General">
                  <c:v>0.85512477200000003</c:v>
                </c:pt>
                <c:pt idx="1193" formatCode="General">
                  <c:v>0.85514014999999999</c:v>
                </c:pt>
                <c:pt idx="1194" formatCode="General">
                  <c:v>0.85515552800000005</c:v>
                </c:pt>
                <c:pt idx="1195" formatCode="General">
                  <c:v>0.85517084600000004</c:v>
                </c:pt>
                <c:pt idx="1196" formatCode="General">
                  <c:v>0.85518616400000003</c:v>
                </c:pt>
                <c:pt idx="1197" formatCode="General">
                  <c:v>0.85520142300000002</c:v>
                </c:pt>
                <c:pt idx="1198" formatCode="General">
                  <c:v>0.85521668200000001</c:v>
                </c:pt>
                <c:pt idx="1199" formatCode="General">
                  <c:v>0.85523188100000003</c:v>
                </c:pt>
                <c:pt idx="1200" formatCode="General">
                  <c:v>0.85524708000000005</c:v>
                </c:pt>
                <c:pt idx="1201" formatCode="General">
                  <c:v>0.85526221999999996</c:v>
                </c:pt>
                <c:pt idx="1202" formatCode="General">
                  <c:v>0.85527735900000001</c:v>
                </c:pt>
                <c:pt idx="1203" formatCode="General">
                  <c:v>0.85529243899999996</c:v>
                </c:pt>
                <c:pt idx="1204" formatCode="General">
                  <c:v>0.85530751900000002</c:v>
                </c:pt>
                <c:pt idx="1205" formatCode="General">
                  <c:v>0.85532253999999996</c:v>
                </c:pt>
                <c:pt idx="1206" formatCode="General">
                  <c:v>0.85533750099999994</c:v>
                </c:pt>
                <c:pt idx="1207" formatCode="General">
                  <c:v>0.85535246099999995</c:v>
                </c:pt>
                <c:pt idx="1208" formatCode="General">
                  <c:v>0.85536742200000004</c:v>
                </c:pt>
                <c:pt idx="1209" formatCode="General">
                  <c:v>0.85538232299999994</c:v>
                </c:pt>
                <c:pt idx="1210" formatCode="General">
                  <c:v>0.85539716499999996</c:v>
                </c:pt>
                <c:pt idx="1211" formatCode="General">
                  <c:v>0.855412006</c:v>
                </c:pt>
                <c:pt idx="1212" formatCode="General">
                  <c:v>0.85542684800000002</c:v>
                </c:pt>
                <c:pt idx="1213" formatCode="General">
                  <c:v>0.85544162999999995</c:v>
                </c:pt>
                <c:pt idx="1214" formatCode="General">
                  <c:v>0.85545635200000003</c:v>
                </c:pt>
                <c:pt idx="1215" formatCode="General">
                  <c:v>0.85547107499999997</c:v>
                </c:pt>
                <c:pt idx="1216" formatCode="General">
                  <c:v>0.85548573699999997</c:v>
                </c:pt>
                <c:pt idx="1217" formatCode="General">
                  <c:v>0.85550040000000005</c:v>
                </c:pt>
                <c:pt idx="1218" formatCode="General">
                  <c:v>0.85551506300000002</c:v>
                </c:pt>
                <c:pt idx="1219" formatCode="General">
                  <c:v>0.85552960600000005</c:v>
                </c:pt>
                <c:pt idx="1220" formatCode="General">
                  <c:v>0.85554420900000006</c:v>
                </c:pt>
                <c:pt idx="1221" formatCode="General">
                  <c:v>0.85555875299999995</c:v>
                </c:pt>
                <c:pt idx="1222" formatCode="General">
                  <c:v>0.85557323699999999</c:v>
                </c:pt>
                <c:pt idx="1223" formatCode="General">
                  <c:v>0.85558772100000002</c:v>
                </c:pt>
                <c:pt idx="1224" formatCode="General">
                  <c:v>0.85560214499999998</c:v>
                </c:pt>
                <c:pt idx="1225" formatCode="General">
                  <c:v>0.85561657000000002</c:v>
                </c:pt>
                <c:pt idx="1226" formatCode="General">
                  <c:v>0.85563093400000001</c:v>
                </c:pt>
                <c:pt idx="1227" formatCode="General">
                  <c:v>0.85564529899999997</c:v>
                </c:pt>
                <c:pt idx="1228" formatCode="General">
                  <c:v>0.85565960399999996</c:v>
                </c:pt>
                <c:pt idx="1229" formatCode="General">
                  <c:v>0.85567390899999995</c:v>
                </c:pt>
                <c:pt idx="1230" formatCode="General">
                  <c:v>0.85568815499999995</c:v>
                </c:pt>
                <c:pt idx="1231" formatCode="General">
                  <c:v>0.85570239999999997</c:v>
                </c:pt>
                <c:pt idx="1232" formatCode="General">
                  <c:v>0.855716586</c:v>
                </c:pt>
                <c:pt idx="1233" formatCode="General">
                  <c:v>0.85573077200000003</c:v>
                </c:pt>
                <c:pt idx="1234" formatCode="General">
                  <c:v>0.85574495800000006</c:v>
                </c:pt>
                <c:pt idx="1235" formatCode="General">
                  <c:v>0.85575902500000001</c:v>
                </c:pt>
                <c:pt idx="1236" formatCode="General">
                  <c:v>0.85577315099999995</c:v>
                </c:pt>
                <c:pt idx="1237" formatCode="General">
                  <c:v>0.85578721800000002</c:v>
                </c:pt>
                <c:pt idx="1238" formatCode="General">
                  <c:v>0.855801225</c:v>
                </c:pt>
                <c:pt idx="1239" formatCode="General">
                  <c:v>0.85581523199999998</c:v>
                </c:pt>
                <c:pt idx="1240" formatCode="General">
                  <c:v>0.85582923899999996</c:v>
                </c:pt>
                <c:pt idx="1241" formatCode="General">
                  <c:v>0.85584318599999998</c:v>
                </c:pt>
                <c:pt idx="1242" formatCode="General">
                  <c:v>0.855857074</c:v>
                </c:pt>
                <c:pt idx="1243" formatCode="General">
                  <c:v>0.85587096200000001</c:v>
                </c:pt>
                <c:pt idx="1244" formatCode="General">
                  <c:v>0.85588485000000003</c:v>
                </c:pt>
                <c:pt idx="1245" formatCode="General">
                  <c:v>0.85589867799999997</c:v>
                </c:pt>
                <c:pt idx="1246" formatCode="General">
                  <c:v>0.85591250699999999</c:v>
                </c:pt>
                <c:pt idx="1247" formatCode="General">
                  <c:v>0.85592627499999996</c:v>
                </c:pt>
                <c:pt idx="1248" formatCode="General">
                  <c:v>0.85594004400000001</c:v>
                </c:pt>
                <c:pt idx="1249" formatCode="General">
                  <c:v>0.85595375299999998</c:v>
                </c:pt>
                <c:pt idx="1250" formatCode="General">
                  <c:v>0.85596746199999996</c:v>
                </c:pt>
                <c:pt idx="1251" formatCode="General">
                  <c:v>0.85598111200000004</c:v>
                </c:pt>
                <c:pt idx="1252" formatCode="General">
                  <c:v>0.85599476100000005</c:v>
                </c:pt>
                <c:pt idx="1253" formatCode="General">
                  <c:v>0.85600841000000005</c:v>
                </c:pt>
                <c:pt idx="1254" formatCode="General">
                  <c:v>0.85602199999999995</c:v>
                </c:pt>
                <c:pt idx="1255" formatCode="General">
                  <c:v>0.85603553099999996</c:v>
                </c:pt>
                <c:pt idx="1256" formatCode="General">
                  <c:v>0.85604912</c:v>
                </c:pt>
                <c:pt idx="1257" formatCode="General">
                  <c:v>0.85606259100000004</c:v>
                </c:pt>
                <c:pt idx="1258" formatCode="General">
                  <c:v>0.85607612099999997</c:v>
                </c:pt>
                <c:pt idx="1259" formatCode="General">
                  <c:v>0.85608959200000001</c:v>
                </c:pt>
                <c:pt idx="1260" formatCode="General">
                  <c:v>0.85610300299999997</c:v>
                </c:pt>
                <c:pt idx="1261" formatCode="General">
                  <c:v>0.85611641400000005</c:v>
                </c:pt>
                <c:pt idx="1262" formatCode="General">
                  <c:v>0.85612982500000001</c:v>
                </c:pt>
                <c:pt idx="1263" formatCode="General">
                  <c:v>0.85614317699999998</c:v>
                </c:pt>
                <c:pt idx="1264" formatCode="General">
                  <c:v>0.85615652799999997</c:v>
                </c:pt>
                <c:pt idx="1265" formatCode="General">
                  <c:v>0.85616981999999997</c:v>
                </c:pt>
                <c:pt idx="1266" formatCode="General">
                  <c:v>0.85618311199999997</c:v>
                </c:pt>
                <c:pt idx="1267" formatCode="General">
                  <c:v>0.856196344</c:v>
                </c:pt>
                <c:pt idx="1268" formatCode="General">
                  <c:v>0.85620957600000003</c:v>
                </c:pt>
                <c:pt idx="1269" formatCode="General">
                  <c:v>0.85622280799999995</c:v>
                </c:pt>
                <c:pt idx="1270" formatCode="General">
                  <c:v>0.85623598099999998</c:v>
                </c:pt>
                <c:pt idx="1271" formatCode="General">
                  <c:v>0.85624915400000001</c:v>
                </c:pt>
                <c:pt idx="1272" formatCode="General">
                  <c:v>0.85626226699999997</c:v>
                </c:pt>
                <c:pt idx="1273" formatCode="General">
                  <c:v>0.85627538000000003</c:v>
                </c:pt>
                <c:pt idx="1274" formatCode="General">
                  <c:v>0.85628843300000002</c:v>
                </c:pt>
                <c:pt idx="1275" formatCode="General">
                  <c:v>0.85630154599999997</c:v>
                </c:pt>
                <c:pt idx="1276" formatCode="General">
                  <c:v>0.85631453999999996</c:v>
                </c:pt>
                <c:pt idx="1277" formatCode="General">
                  <c:v>0.85632753399999995</c:v>
                </c:pt>
                <c:pt idx="1278" formatCode="General">
                  <c:v>0.85634052800000005</c:v>
                </c:pt>
                <c:pt idx="1279" formatCode="General">
                  <c:v>0.85635352099999995</c:v>
                </c:pt>
                <c:pt idx="1280" formatCode="General">
                  <c:v>0.85636645600000005</c:v>
                </c:pt>
                <c:pt idx="1281" formatCode="General">
                  <c:v>0.85637932999999999</c:v>
                </c:pt>
                <c:pt idx="1282" formatCode="General">
                  <c:v>0.85639220500000002</c:v>
                </c:pt>
                <c:pt idx="1283" formatCode="General">
                  <c:v>0.85640507899999996</c:v>
                </c:pt>
                <c:pt idx="1284" formatCode="General">
                  <c:v>0.85641789400000001</c:v>
                </c:pt>
                <c:pt idx="1285" formatCode="General">
                  <c:v>0.85643070899999996</c:v>
                </c:pt>
                <c:pt idx="1286" formatCode="General">
                  <c:v>0.85644352400000001</c:v>
                </c:pt>
                <c:pt idx="1287" formatCode="General">
                  <c:v>0.85645627999999996</c:v>
                </c:pt>
                <c:pt idx="1288" formatCode="General">
                  <c:v>0.85646897600000005</c:v>
                </c:pt>
                <c:pt idx="1289" formatCode="General">
                  <c:v>0.85648173100000002</c:v>
                </c:pt>
                <c:pt idx="1290" formatCode="General">
                  <c:v>0.85649436700000003</c:v>
                </c:pt>
                <c:pt idx="1291" formatCode="General">
                  <c:v>0.85650706300000001</c:v>
                </c:pt>
                <c:pt idx="1292" formatCode="General">
                  <c:v>0.85651969900000002</c:v>
                </c:pt>
                <c:pt idx="1293" formatCode="General">
                  <c:v>0.85653227600000004</c:v>
                </c:pt>
                <c:pt idx="1294" formatCode="General">
                  <c:v>0.85654491200000005</c:v>
                </c:pt>
                <c:pt idx="1295" formatCode="General">
                  <c:v>0.85655742899999998</c:v>
                </c:pt>
                <c:pt idx="1296" formatCode="General">
                  <c:v>0.85657000500000002</c:v>
                </c:pt>
                <c:pt idx="1297" formatCode="General">
                  <c:v>0.85658252199999996</c:v>
                </c:pt>
                <c:pt idx="1298" formatCode="General">
                  <c:v>0.85659498000000001</c:v>
                </c:pt>
                <c:pt idx="1299" formatCode="General">
                  <c:v>0.85660743699999997</c:v>
                </c:pt>
                <c:pt idx="1300" formatCode="General">
                  <c:v>0.85661989500000002</c:v>
                </c:pt>
                <c:pt idx="1301" formatCode="General">
                  <c:v>0.85663229200000002</c:v>
                </c:pt>
                <c:pt idx="1302" formatCode="General">
                  <c:v>0.85664468999999999</c:v>
                </c:pt>
                <c:pt idx="1303" formatCode="General">
                  <c:v>0.85665708799999996</c:v>
                </c:pt>
                <c:pt idx="1304" formatCode="General">
                  <c:v>0.85666942599999996</c:v>
                </c:pt>
                <c:pt idx="1305" formatCode="General">
                  <c:v>0.85668170499999996</c:v>
                </c:pt>
                <c:pt idx="1306" formatCode="General">
                  <c:v>0.85669404299999996</c:v>
                </c:pt>
                <c:pt idx="1307" formatCode="General">
                  <c:v>0.85670632099999999</c:v>
                </c:pt>
                <c:pt idx="1308" formatCode="General">
                  <c:v>0.85671854000000003</c:v>
                </c:pt>
                <c:pt idx="1309" formatCode="General">
                  <c:v>0.85673075899999995</c:v>
                </c:pt>
                <c:pt idx="1310" formatCode="General">
                  <c:v>0.85674297799999999</c:v>
                </c:pt>
                <c:pt idx="1311" formatCode="General">
                  <c:v>0.85675513700000006</c:v>
                </c:pt>
                <c:pt idx="1312" formatCode="General">
                  <c:v>0.85676729699999998</c:v>
                </c:pt>
                <c:pt idx="1313" formatCode="General">
                  <c:v>0.85677945600000005</c:v>
                </c:pt>
                <c:pt idx="1314" formatCode="General">
                  <c:v>0.85679155600000001</c:v>
                </c:pt>
                <c:pt idx="1315" formatCode="General">
                  <c:v>0.856803596</c:v>
                </c:pt>
                <c:pt idx="1316" formatCode="General">
                  <c:v>0.85681569599999996</c:v>
                </c:pt>
                <c:pt idx="1317" formatCode="General">
                  <c:v>0.85682773599999995</c:v>
                </c:pt>
                <c:pt idx="1318" formatCode="General">
                  <c:v>0.85683971599999997</c:v>
                </c:pt>
                <c:pt idx="1319" formatCode="General">
                  <c:v>0.85685169699999997</c:v>
                </c:pt>
                <c:pt idx="1320" formatCode="General">
                  <c:v>0.85686367799999996</c:v>
                </c:pt>
                <c:pt idx="1321" formatCode="General">
                  <c:v>0.85687565799999998</c:v>
                </c:pt>
                <c:pt idx="1322" formatCode="General">
                  <c:v>0.85688757900000001</c:v>
                </c:pt>
                <c:pt idx="1323" formatCode="General">
                  <c:v>0.85689943999999996</c:v>
                </c:pt>
                <c:pt idx="1324" formatCode="General">
                  <c:v>0.85691136099999998</c:v>
                </c:pt>
                <c:pt idx="1325" formatCode="General">
                  <c:v>0.85692316300000004</c:v>
                </c:pt>
                <c:pt idx="1326" formatCode="General">
                  <c:v>0.85693502399999999</c:v>
                </c:pt>
                <c:pt idx="1327" formatCode="General">
                  <c:v>0.85694682600000005</c:v>
                </c:pt>
                <c:pt idx="1328" formatCode="General">
                  <c:v>0.856958628</c:v>
                </c:pt>
                <c:pt idx="1329" formatCode="General">
                  <c:v>0.85697036999999998</c:v>
                </c:pt>
                <c:pt idx="1330" formatCode="General">
                  <c:v>0.85698211199999996</c:v>
                </c:pt>
                <c:pt idx="1331" formatCode="General">
                  <c:v>0.85699385400000005</c:v>
                </c:pt>
                <c:pt idx="1332" formatCode="General">
                  <c:v>0.85700553700000004</c:v>
                </c:pt>
                <c:pt idx="1333" formatCode="General">
                  <c:v>0.85701721900000005</c:v>
                </c:pt>
                <c:pt idx="1334" formatCode="General">
                  <c:v>0.85702890200000004</c:v>
                </c:pt>
                <c:pt idx="1335" formatCode="General">
                  <c:v>0.85704052399999997</c:v>
                </c:pt>
                <c:pt idx="1336" formatCode="General">
                  <c:v>0.85705214699999999</c:v>
                </c:pt>
                <c:pt idx="1337" formatCode="General">
                  <c:v>0.85706371100000001</c:v>
                </c:pt>
                <c:pt idx="1338" formatCode="General">
                  <c:v>0.85707533400000002</c:v>
                </c:pt>
                <c:pt idx="1339" formatCode="General">
                  <c:v>0.85708683699999999</c:v>
                </c:pt>
                <c:pt idx="1340" formatCode="General">
                  <c:v>0.85709840100000001</c:v>
                </c:pt>
                <c:pt idx="1341" formatCode="General">
                  <c:v>0.85710990399999998</c:v>
                </c:pt>
                <c:pt idx="1342" formatCode="General">
                  <c:v>0.85712140800000003</c:v>
                </c:pt>
                <c:pt idx="1343" formatCode="General">
                  <c:v>0.857132852</c:v>
                </c:pt>
                <c:pt idx="1344" formatCode="General">
                  <c:v>0.85714429599999997</c:v>
                </c:pt>
                <c:pt idx="1345" formatCode="General">
                  <c:v>0.85715574000000005</c:v>
                </c:pt>
                <c:pt idx="1346" formatCode="General">
                  <c:v>0.85716712500000003</c:v>
                </c:pt>
                <c:pt idx="1347" formatCode="General">
                  <c:v>0.85717850900000003</c:v>
                </c:pt>
                <c:pt idx="1348" formatCode="General">
                  <c:v>0.85718989400000001</c:v>
                </c:pt>
                <c:pt idx="1349" formatCode="General">
                  <c:v>0.85720121900000001</c:v>
                </c:pt>
                <c:pt idx="1350" formatCode="General">
                  <c:v>0.85721254300000005</c:v>
                </c:pt>
                <c:pt idx="1351" formatCode="General">
                  <c:v>0.85722386800000006</c:v>
                </c:pt>
                <c:pt idx="1352" formatCode="General">
                  <c:v>0.85723513399999995</c:v>
                </c:pt>
                <c:pt idx="1353" formatCode="General">
                  <c:v>0.85724639899999999</c:v>
                </c:pt>
                <c:pt idx="1354" formatCode="General">
                  <c:v>0.85725760500000003</c:v>
                </c:pt>
                <c:pt idx="1355" formatCode="General">
                  <c:v>0.85726886999999996</c:v>
                </c:pt>
                <c:pt idx="1356" formatCode="General">
                  <c:v>0.857280076</c:v>
                </c:pt>
                <c:pt idx="1357" formatCode="General">
                  <c:v>0.85729122199999996</c:v>
                </c:pt>
                <c:pt idx="1358" formatCode="General">
                  <c:v>0.85730236800000004</c:v>
                </c:pt>
                <c:pt idx="1359" formatCode="General">
                  <c:v>0.857313514</c:v>
                </c:pt>
                <c:pt idx="1360" formatCode="General">
                  <c:v>0.85732465999999996</c:v>
                </c:pt>
                <c:pt idx="1361" formatCode="General">
                  <c:v>0.85733574599999995</c:v>
                </c:pt>
                <c:pt idx="1362" formatCode="General">
                  <c:v>0.85734683300000003</c:v>
                </c:pt>
                <c:pt idx="1363" formatCode="General">
                  <c:v>0.85735786000000003</c:v>
                </c:pt>
                <c:pt idx="1364" formatCode="General">
                  <c:v>0.85736894600000002</c:v>
                </c:pt>
                <c:pt idx="1365" formatCode="General">
                  <c:v>0.85737991300000005</c:v>
                </c:pt>
                <c:pt idx="1366" formatCode="General">
                  <c:v>0.85739094000000005</c:v>
                </c:pt>
                <c:pt idx="1367" formatCode="General">
                  <c:v>0.85740190699999996</c:v>
                </c:pt>
                <c:pt idx="1368" formatCode="General">
                  <c:v>0.85741287499999996</c:v>
                </c:pt>
                <c:pt idx="1369" formatCode="General">
                  <c:v>0.85742384199999999</c:v>
                </c:pt>
                <c:pt idx="1370" formatCode="General">
                  <c:v>0.85743475000000002</c:v>
                </c:pt>
                <c:pt idx="1371" formatCode="General">
                  <c:v>0.85744565699999997</c:v>
                </c:pt>
                <c:pt idx="1372" formatCode="General">
                  <c:v>0.85745650500000004</c:v>
                </c:pt>
                <c:pt idx="1373" formatCode="General">
                  <c:v>0.85746735299999999</c:v>
                </c:pt>
                <c:pt idx="1374" formatCode="General">
                  <c:v>0.85747820100000005</c:v>
                </c:pt>
                <c:pt idx="1375" formatCode="General">
                  <c:v>0.857489049</c:v>
                </c:pt>
                <c:pt idx="1376" formatCode="General">
                  <c:v>0.85749983799999996</c:v>
                </c:pt>
                <c:pt idx="1377" formatCode="General">
                  <c:v>0.85751062600000005</c:v>
                </c:pt>
                <c:pt idx="1378" formatCode="General">
                  <c:v>0.85752135500000004</c:v>
                </c:pt>
                <c:pt idx="1379" formatCode="General">
                  <c:v>0.85753208400000003</c:v>
                </c:pt>
                <c:pt idx="1380" formatCode="General">
                  <c:v>0.85754281300000001</c:v>
                </c:pt>
                <c:pt idx="1381" formatCode="General">
                  <c:v>0.857553542</c:v>
                </c:pt>
                <c:pt idx="1382" formatCode="General">
                  <c:v>0.85756421100000002</c:v>
                </c:pt>
                <c:pt idx="1383" formatCode="General">
                  <c:v>0.85757488000000004</c:v>
                </c:pt>
                <c:pt idx="1384" formatCode="General">
                  <c:v>0.85758548999999995</c:v>
                </c:pt>
                <c:pt idx="1385" formatCode="General">
                  <c:v>0.85759615899999997</c:v>
                </c:pt>
                <c:pt idx="1386" formatCode="General">
                  <c:v>0.85760676899999999</c:v>
                </c:pt>
                <c:pt idx="1387" formatCode="General">
                  <c:v>0.85761731900000004</c:v>
                </c:pt>
                <c:pt idx="1388" formatCode="General">
                  <c:v>0.85762786899999999</c:v>
                </c:pt>
                <c:pt idx="1389" formatCode="General">
                  <c:v>0.85763841900000004</c:v>
                </c:pt>
                <c:pt idx="1390" formatCode="General">
                  <c:v>0.85764896899999998</c:v>
                </c:pt>
                <c:pt idx="1391" formatCode="General">
                  <c:v>0.85765945899999996</c:v>
                </c:pt>
                <c:pt idx="1392" formatCode="General">
                  <c:v>0.85766995000000001</c:v>
                </c:pt>
                <c:pt idx="1393" formatCode="General">
                  <c:v>0.85768043999999999</c:v>
                </c:pt>
                <c:pt idx="1394" formatCode="General">
                  <c:v>0.85769087099999997</c:v>
                </c:pt>
                <c:pt idx="1395" formatCode="General">
                  <c:v>0.85770130200000005</c:v>
                </c:pt>
                <c:pt idx="1396" formatCode="General">
                  <c:v>0.85771173199999995</c:v>
                </c:pt>
                <c:pt idx="1397" formatCode="General">
                  <c:v>0.85772210400000004</c:v>
                </c:pt>
                <c:pt idx="1398" formatCode="General">
                  <c:v>0.85773247500000005</c:v>
                </c:pt>
                <c:pt idx="1399" formatCode="General">
                  <c:v>0.85774284599999995</c:v>
                </c:pt>
                <c:pt idx="1400" formatCode="General">
                  <c:v>0.85775315799999996</c:v>
                </c:pt>
                <c:pt idx="1401" formatCode="General">
                  <c:v>0.857763469</c:v>
                </c:pt>
                <c:pt idx="1402" formatCode="General">
                  <c:v>0.85777378100000001</c:v>
                </c:pt>
                <c:pt idx="1403" formatCode="General">
                  <c:v>0.85778409200000005</c:v>
                </c:pt>
                <c:pt idx="1404" formatCode="General">
                  <c:v>0.85779434399999999</c:v>
                </c:pt>
                <c:pt idx="1405" formatCode="General">
                  <c:v>0.85780459600000003</c:v>
                </c:pt>
                <c:pt idx="1406" formatCode="General">
                  <c:v>0.85781478899999997</c:v>
                </c:pt>
                <c:pt idx="1407" formatCode="General">
                  <c:v>0.85782504100000001</c:v>
                </c:pt>
                <c:pt idx="1408" formatCode="General">
                  <c:v>0.85783523299999997</c:v>
                </c:pt>
                <c:pt idx="1409" formatCode="General">
                  <c:v>0.85784536600000005</c:v>
                </c:pt>
                <c:pt idx="1410" formatCode="General">
                  <c:v>0.85785555800000002</c:v>
                </c:pt>
                <c:pt idx="1411" formatCode="General">
                  <c:v>0.85786569099999999</c:v>
                </c:pt>
                <c:pt idx="1412" formatCode="General">
                  <c:v>0.85787576399999999</c:v>
                </c:pt>
                <c:pt idx="1413" formatCode="General">
                  <c:v>0.85788589699999995</c:v>
                </c:pt>
                <c:pt idx="1414" formatCode="General">
                  <c:v>0.85789596999999995</c:v>
                </c:pt>
                <c:pt idx="1415" formatCode="General">
                  <c:v>0.85790604400000003</c:v>
                </c:pt>
                <c:pt idx="1416" formatCode="General">
                  <c:v>0.85791605699999995</c:v>
                </c:pt>
                <c:pt idx="1417" formatCode="General">
                  <c:v>0.85792612999999995</c:v>
                </c:pt>
                <c:pt idx="1418" formatCode="General">
                  <c:v>0.85793614399999996</c:v>
                </c:pt>
                <c:pt idx="1419" formatCode="General">
                  <c:v>0.85794609799999999</c:v>
                </c:pt>
                <c:pt idx="1420" formatCode="General">
                  <c:v>0.85795611100000002</c:v>
                </c:pt>
                <c:pt idx="1421" formatCode="General">
                  <c:v>0.85796606500000006</c:v>
                </c:pt>
                <c:pt idx="1422" formatCode="General">
                  <c:v>0.85797595999999998</c:v>
                </c:pt>
                <c:pt idx="1423" formatCode="General">
                  <c:v>0.85798591400000002</c:v>
                </c:pt>
                <c:pt idx="1424" formatCode="General">
                  <c:v>0.85799580799999997</c:v>
                </c:pt>
                <c:pt idx="1425" formatCode="General">
                  <c:v>0.85800570200000004</c:v>
                </c:pt>
                <c:pt idx="1426" formatCode="General">
                  <c:v>0.85801559699999996</c:v>
                </c:pt>
                <c:pt idx="1427" formatCode="General">
                  <c:v>0.85802543200000003</c:v>
                </c:pt>
                <c:pt idx="1428" formatCode="General">
                  <c:v>0.85803526600000002</c:v>
                </c:pt>
                <c:pt idx="1429" formatCode="General">
                  <c:v>0.85804510099999998</c:v>
                </c:pt>
                <c:pt idx="1430" formatCode="General">
                  <c:v>0.85805487599999997</c:v>
                </c:pt>
                <c:pt idx="1431" formatCode="General">
                  <c:v>0.85806471100000004</c:v>
                </c:pt>
                <c:pt idx="1432" formatCode="General">
                  <c:v>0.85807448600000003</c:v>
                </c:pt>
                <c:pt idx="1433" formatCode="General">
                  <c:v>0.85808420200000002</c:v>
                </c:pt>
                <c:pt idx="1434" formatCode="General">
                  <c:v>0.85809397700000001</c:v>
                </c:pt>
                <c:pt idx="1435" formatCode="General">
                  <c:v>0.858103693</c:v>
                </c:pt>
                <c:pt idx="1436" formatCode="General">
                  <c:v>0.85811340800000002</c:v>
                </c:pt>
                <c:pt idx="1437" formatCode="General">
                  <c:v>0.85812306400000005</c:v>
                </c:pt>
                <c:pt idx="1438" formatCode="General">
                  <c:v>0.85813271999999996</c:v>
                </c:pt>
                <c:pt idx="1439" formatCode="General">
                  <c:v>0.85814237599999998</c:v>
                </c:pt>
                <c:pt idx="1440" formatCode="General">
                  <c:v>0.85815203200000001</c:v>
                </c:pt>
                <c:pt idx="1441" formatCode="General">
                  <c:v>0.85816162799999995</c:v>
                </c:pt>
                <c:pt idx="1442" formatCode="General">
                  <c:v>0.85817128399999998</c:v>
                </c:pt>
                <c:pt idx="1443" formatCode="General">
                  <c:v>0.85818082100000004</c:v>
                </c:pt>
                <c:pt idx="1444" formatCode="General">
                  <c:v>0.85819041699999998</c:v>
                </c:pt>
                <c:pt idx="1445" formatCode="General">
                  <c:v>0.85819995400000004</c:v>
                </c:pt>
                <c:pt idx="1446" formatCode="General">
                  <c:v>0.85820949099999999</c:v>
                </c:pt>
                <c:pt idx="1447" formatCode="General">
                  <c:v>0.85821902800000005</c:v>
                </c:pt>
                <c:pt idx="1448" formatCode="General">
                  <c:v>0.85822856400000003</c:v>
                </c:pt>
                <c:pt idx="1449" formatCode="General">
                  <c:v>0.85823804100000001</c:v>
                </c:pt>
                <c:pt idx="1450" formatCode="General">
                  <c:v>0.85824751899999996</c:v>
                </c:pt>
                <c:pt idx="1451" formatCode="General">
                  <c:v>0.85825693599999997</c:v>
                </c:pt>
                <c:pt idx="1452" formatCode="General">
                  <c:v>0.85826641299999995</c:v>
                </c:pt>
                <c:pt idx="1453" formatCode="General">
                  <c:v>0.85827583100000004</c:v>
                </c:pt>
                <c:pt idx="1454" formatCode="General">
                  <c:v>0.85828524799999995</c:v>
                </c:pt>
                <c:pt idx="1455" formatCode="General">
                  <c:v>0.85829460599999996</c:v>
                </c:pt>
                <c:pt idx="1456" formatCode="General">
                  <c:v>0.85830402400000005</c:v>
                </c:pt>
                <c:pt idx="1457" formatCode="General">
                  <c:v>0.85831338199999996</c:v>
                </c:pt>
                <c:pt idx="1458" formatCode="General">
                  <c:v>0.85832268</c:v>
                </c:pt>
                <c:pt idx="1459" formatCode="General">
                  <c:v>0.85833203800000002</c:v>
                </c:pt>
                <c:pt idx="1460" formatCode="General">
                  <c:v>0.85834133599999995</c:v>
                </c:pt>
                <c:pt idx="1461" formatCode="General">
                  <c:v>0.85835063499999997</c:v>
                </c:pt>
                <c:pt idx="1462" formatCode="General">
                  <c:v>0.85835993300000002</c:v>
                </c:pt>
                <c:pt idx="1463" formatCode="General">
                  <c:v>0.85836917199999996</c:v>
                </c:pt>
                <c:pt idx="1464" formatCode="General">
                  <c:v>0.85837841000000004</c:v>
                </c:pt>
                <c:pt idx="1465" formatCode="General">
                  <c:v>0.85838764899999997</c:v>
                </c:pt>
                <c:pt idx="1466" formatCode="General">
                  <c:v>0.85839688800000002</c:v>
                </c:pt>
                <c:pt idx="1467" formatCode="General">
                  <c:v>0.85840606699999999</c:v>
                </c:pt>
                <c:pt idx="1468" formatCode="General">
                  <c:v>0.85841524599999997</c:v>
                </c:pt>
                <c:pt idx="1469" formatCode="General">
                  <c:v>0.85842442500000005</c:v>
                </c:pt>
                <c:pt idx="1470" formatCode="General">
                  <c:v>0.85843354500000002</c:v>
                </c:pt>
                <c:pt idx="1471" formatCode="General">
                  <c:v>0.85844272399999999</c:v>
                </c:pt>
                <c:pt idx="1472" formatCode="General">
                  <c:v>0.85845184299999999</c:v>
                </c:pt>
                <c:pt idx="1473" formatCode="General">
                  <c:v>0.858460903</c:v>
                </c:pt>
                <c:pt idx="1474" formatCode="General">
                  <c:v>0.85847002299999997</c:v>
                </c:pt>
                <c:pt idx="1475" formatCode="General">
                  <c:v>0.85847908299999998</c:v>
                </c:pt>
                <c:pt idx="1476" formatCode="General">
                  <c:v>0.85848814200000001</c:v>
                </c:pt>
                <c:pt idx="1477" formatCode="General">
                  <c:v>0.85849720200000001</c:v>
                </c:pt>
                <c:pt idx="1478" formatCode="General">
                  <c:v>0.85850620300000002</c:v>
                </c:pt>
                <c:pt idx="1479" formatCode="General">
                  <c:v>0.85851520299999995</c:v>
                </c:pt>
                <c:pt idx="1480" formatCode="General">
                  <c:v>0.85852420299999999</c:v>
                </c:pt>
                <c:pt idx="1481" formatCode="General">
                  <c:v>0.85853320399999999</c:v>
                </c:pt>
                <c:pt idx="1482" formatCode="General">
                  <c:v>0.85854214399999995</c:v>
                </c:pt>
                <c:pt idx="1483" formatCode="General">
                  <c:v>0.85855114499999996</c:v>
                </c:pt>
                <c:pt idx="1484" formatCode="General">
                  <c:v>0.85856002600000003</c:v>
                </c:pt>
                <c:pt idx="1485" formatCode="General">
                  <c:v>0.85856896599999999</c:v>
                </c:pt>
                <c:pt idx="1486" formatCode="General">
                  <c:v>0.85857784699999995</c:v>
                </c:pt>
                <c:pt idx="1487" formatCode="General">
                  <c:v>0.85858678799999999</c:v>
                </c:pt>
                <c:pt idx="1488" formatCode="General">
                  <c:v>0.85859560999999995</c:v>
                </c:pt>
                <c:pt idx="1489" formatCode="General">
                  <c:v>0.85860449100000003</c:v>
                </c:pt>
                <c:pt idx="1490" formatCode="General">
                  <c:v>0.85861331200000002</c:v>
                </c:pt>
                <c:pt idx="1491" formatCode="General">
                  <c:v>0.85862219299999998</c:v>
                </c:pt>
                <c:pt idx="1492" formatCode="General">
                  <c:v>0.85863095499999997</c:v>
                </c:pt>
                <c:pt idx="1493" formatCode="General">
                  <c:v>0.85863977700000005</c:v>
                </c:pt>
                <c:pt idx="1494" formatCode="General">
                  <c:v>0.85864853900000004</c:v>
                </c:pt>
                <c:pt idx="1495" formatCode="General">
                  <c:v>0.85865729999999996</c:v>
                </c:pt>
                <c:pt idx="1496" formatCode="General">
                  <c:v>0.85866606199999995</c:v>
                </c:pt>
                <c:pt idx="1497" formatCode="General">
                  <c:v>0.85867482399999995</c:v>
                </c:pt>
                <c:pt idx="1498" formatCode="General">
                  <c:v>0.85868352699999995</c:v>
                </c:pt>
                <c:pt idx="1499" formatCode="General">
                  <c:v>0.85869228799999997</c:v>
                </c:pt>
                <c:pt idx="1500" formatCode="General">
                  <c:v>0.858700931</c:v>
                </c:pt>
                <c:pt idx="1501" formatCode="General">
                  <c:v>0.85870963300000003</c:v>
                </c:pt>
                <c:pt idx="1502" formatCode="General">
                  <c:v>0.85871827599999995</c:v>
                </c:pt>
                <c:pt idx="1503" formatCode="General">
                  <c:v>0.85872697799999997</c:v>
                </c:pt>
                <c:pt idx="1504" formatCode="General">
                  <c:v>0.858735621</c:v>
                </c:pt>
                <c:pt idx="1505" formatCode="General">
                  <c:v>0.85874420399999996</c:v>
                </c:pt>
                <c:pt idx="1506" formatCode="General">
                  <c:v>0.85875284699999999</c:v>
                </c:pt>
                <c:pt idx="1507" formatCode="General">
                  <c:v>0.85876143000000005</c:v>
                </c:pt>
                <c:pt idx="1508" formatCode="General">
                  <c:v>0.858770013</c:v>
                </c:pt>
                <c:pt idx="1509" formatCode="General">
                  <c:v>0.85877859599999995</c:v>
                </c:pt>
                <c:pt idx="1510" formatCode="General">
                  <c:v>0.85878711900000004</c:v>
                </c:pt>
                <c:pt idx="1511" formatCode="General">
                  <c:v>0.858795643</c:v>
                </c:pt>
                <c:pt idx="1512" formatCode="General">
                  <c:v>0.85880416599999998</c:v>
                </c:pt>
                <c:pt idx="1513" formatCode="General">
                  <c:v>0.85881269000000005</c:v>
                </c:pt>
                <c:pt idx="1514" formatCode="General">
                  <c:v>0.85882121300000003</c:v>
                </c:pt>
                <c:pt idx="1515" formatCode="General">
                  <c:v>0.85882967700000001</c:v>
                </c:pt>
                <c:pt idx="1516" formatCode="General">
                  <c:v>0.858838141</c:v>
                </c:pt>
                <c:pt idx="1517" formatCode="General">
                  <c:v>0.85884660499999999</c:v>
                </c:pt>
                <c:pt idx="1518" formatCode="General">
                  <c:v>0.85885506899999997</c:v>
                </c:pt>
                <c:pt idx="1519" formatCode="General">
                  <c:v>0.85886347299999999</c:v>
                </c:pt>
                <c:pt idx="1520" formatCode="General">
                  <c:v>0.85887187700000001</c:v>
                </c:pt>
                <c:pt idx="1521" formatCode="General">
                  <c:v>0.85888028100000002</c:v>
                </c:pt>
                <c:pt idx="1522" formatCode="General">
                  <c:v>0.85888868600000001</c:v>
                </c:pt>
                <c:pt idx="1523" formatCode="General">
                  <c:v>0.85889702999999995</c:v>
                </c:pt>
                <c:pt idx="1524" formatCode="General">
                  <c:v>0.85890543500000005</c:v>
                </c:pt>
                <c:pt idx="1525" formatCode="General">
                  <c:v>0.85891377899999999</c:v>
                </c:pt>
                <c:pt idx="1526" formatCode="General">
                  <c:v>0.85892206400000004</c:v>
                </c:pt>
                <c:pt idx="1527" formatCode="General">
                  <c:v>0.85893040899999995</c:v>
                </c:pt>
                <c:pt idx="1528" formatCode="General">
                  <c:v>0.858938694</c:v>
                </c:pt>
                <c:pt idx="1529" formatCode="General">
                  <c:v>0.85894697900000005</c:v>
                </c:pt>
                <c:pt idx="1530" formatCode="General">
                  <c:v>0.858955264</c:v>
                </c:pt>
                <c:pt idx="1531" formatCode="General">
                  <c:v>0.85896354900000005</c:v>
                </c:pt>
                <c:pt idx="1532" formatCode="General">
                  <c:v>0.85897177499999999</c:v>
                </c:pt>
                <c:pt idx="1533" formatCode="General">
                  <c:v>0.85898006000000005</c:v>
                </c:pt>
                <c:pt idx="1534" formatCode="General">
                  <c:v>0.85898828500000002</c:v>
                </c:pt>
                <c:pt idx="1535" formatCode="General">
                  <c:v>0.85899645099999999</c:v>
                </c:pt>
                <c:pt idx="1536" formatCode="General">
                  <c:v>0.85900467599999997</c:v>
                </c:pt>
                <c:pt idx="1537" formatCode="General">
                  <c:v>0.85901284200000005</c:v>
                </c:pt>
                <c:pt idx="1538" formatCode="General">
                  <c:v>0.85902100800000003</c:v>
                </c:pt>
                <c:pt idx="1539" formatCode="General">
                  <c:v>0.85902917400000001</c:v>
                </c:pt>
                <c:pt idx="1540" formatCode="General">
                  <c:v>0.85903733999999998</c:v>
                </c:pt>
                <c:pt idx="1541" formatCode="General">
                  <c:v>0.85904544599999999</c:v>
                </c:pt>
                <c:pt idx="1542" formatCode="General">
                  <c:v>0.859053552</c:v>
                </c:pt>
                <c:pt idx="1543" formatCode="General">
                  <c:v>0.85906165800000001</c:v>
                </c:pt>
                <c:pt idx="1544" formatCode="General">
                  <c:v>0.85906976499999999</c:v>
                </c:pt>
                <c:pt idx="1545" formatCode="General">
                  <c:v>0.85907781100000002</c:v>
                </c:pt>
                <c:pt idx="1546" formatCode="General">
                  <c:v>0.85908591700000003</c:v>
                </c:pt>
                <c:pt idx="1547" formatCode="General">
                  <c:v>0.85909396400000004</c:v>
                </c:pt>
                <c:pt idx="1548" formatCode="General">
                  <c:v>0.85910195099999997</c:v>
                </c:pt>
                <c:pt idx="1549" formatCode="General">
                  <c:v>0.85910999799999999</c:v>
                </c:pt>
                <c:pt idx="1550" formatCode="General">
                  <c:v>0.85911798500000003</c:v>
                </c:pt>
                <c:pt idx="1551" formatCode="General">
                  <c:v>0.85912603099999996</c:v>
                </c:pt>
                <c:pt idx="1552" formatCode="General">
                  <c:v>0.859134018</c:v>
                </c:pt>
                <c:pt idx="1553" formatCode="General">
                  <c:v>0.85914194600000005</c:v>
                </c:pt>
                <c:pt idx="1554" formatCode="General">
                  <c:v>0.85914993299999998</c:v>
                </c:pt>
                <c:pt idx="1555" formatCode="General">
                  <c:v>0.85915786000000005</c:v>
                </c:pt>
                <c:pt idx="1556" formatCode="General">
                  <c:v>0.85916578799999999</c:v>
                </c:pt>
                <c:pt idx="1557" formatCode="General">
                  <c:v>0.85917371499999995</c:v>
                </c:pt>
                <c:pt idx="1558" formatCode="General">
                  <c:v>0.85918164299999999</c:v>
                </c:pt>
                <c:pt idx="1559" formatCode="General">
                  <c:v>0.85918950999999999</c:v>
                </c:pt>
                <c:pt idx="1560" formatCode="General">
                  <c:v>0.85919737799999996</c:v>
                </c:pt>
                <c:pt idx="1561" formatCode="General">
                  <c:v>0.85920524600000003</c:v>
                </c:pt>
                <c:pt idx="1562" formatCode="General">
                  <c:v>0.859213114</c:v>
                </c:pt>
                <c:pt idx="1563" formatCode="General">
                  <c:v>0.85922098199999997</c:v>
                </c:pt>
                <c:pt idx="1564" formatCode="General">
                  <c:v>0.85922878999999996</c:v>
                </c:pt>
                <c:pt idx="1565" formatCode="General">
                  <c:v>0.85923659799999996</c:v>
                </c:pt>
                <c:pt idx="1566" formatCode="General">
                  <c:v>0.85924440599999996</c:v>
                </c:pt>
                <c:pt idx="1567" formatCode="General">
                  <c:v>0.85925221399999996</c:v>
                </c:pt>
                <c:pt idx="1568" formatCode="General">
                  <c:v>0.85925996299999996</c:v>
                </c:pt>
                <c:pt idx="1569" formatCode="General">
                  <c:v>0.85926777099999996</c:v>
                </c:pt>
                <c:pt idx="1570" formatCode="General">
                  <c:v>0.85927551999999996</c:v>
                </c:pt>
                <c:pt idx="1571" formatCode="General">
                  <c:v>0.85928326799999999</c:v>
                </c:pt>
                <c:pt idx="1572" formatCode="General">
                  <c:v>0.85929095700000002</c:v>
                </c:pt>
                <c:pt idx="1573" formatCode="General">
                  <c:v>0.85929870600000002</c:v>
                </c:pt>
                <c:pt idx="1574" formatCode="General">
                  <c:v>0.85930639499999995</c:v>
                </c:pt>
                <c:pt idx="1575" formatCode="General">
                  <c:v>0.85931408399999998</c:v>
                </c:pt>
                <c:pt idx="1576" formatCode="General">
                  <c:v>0.85932177300000001</c:v>
                </c:pt>
                <c:pt idx="1577" formatCode="General">
                  <c:v>0.85932946200000004</c:v>
                </c:pt>
                <c:pt idx="1578" formatCode="General">
                  <c:v>0.859337091</c:v>
                </c:pt>
                <c:pt idx="1579" formatCode="General">
                  <c:v>0.85934472100000003</c:v>
                </c:pt>
                <c:pt idx="1580" formatCode="General">
                  <c:v>0.85935234999999999</c:v>
                </c:pt>
                <c:pt idx="1581" formatCode="General">
                  <c:v>0.85935998000000002</c:v>
                </c:pt>
                <c:pt idx="1582" formatCode="General">
                  <c:v>0.85936760899999998</c:v>
                </c:pt>
                <c:pt idx="1583" formatCode="General">
                  <c:v>0.85937517900000004</c:v>
                </c:pt>
                <c:pt idx="1584" formatCode="General">
                  <c:v>0.859382749</c:v>
                </c:pt>
                <c:pt idx="1585" formatCode="General">
                  <c:v>0.85939031799999999</c:v>
                </c:pt>
                <c:pt idx="1586" formatCode="General">
                  <c:v>0.85939788800000005</c:v>
                </c:pt>
                <c:pt idx="1587" formatCode="General">
                  <c:v>0.85940545800000001</c:v>
                </c:pt>
                <c:pt idx="1588" formatCode="General">
                  <c:v>0.859412968</c:v>
                </c:pt>
                <c:pt idx="1589" formatCode="General">
                  <c:v>0.85942047799999999</c:v>
                </c:pt>
                <c:pt idx="1590" formatCode="General">
                  <c:v>0.85942798899999995</c:v>
                </c:pt>
                <c:pt idx="1591" formatCode="General">
                  <c:v>0.85943549900000005</c:v>
                </c:pt>
                <c:pt idx="1592" formatCode="General">
                  <c:v>0.85944300900000004</c:v>
                </c:pt>
                <c:pt idx="1593" formatCode="General">
                  <c:v>0.85945045900000006</c:v>
                </c:pt>
                <c:pt idx="1594" formatCode="General">
                  <c:v>0.85945791000000005</c:v>
                </c:pt>
                <c:pt idx="1595" formatCode="General">
                  <c:v>0.85946536100000004</c:v>
                </c:pt>
                <c:pt idx="1596" formatCode="General">
                  <c:v>0.85947281099999995</c:v>
                </c:pt>
                <c:pt idx="1597" formatCode="General">
                  <c:v>0.85948026200000005</c:v>
                </c:pt>
                <c:pt idx="1598" formatCode="General">
                  <c:v>0.85948765299999996</c:v>
                </c:pt>
                <c:pt idx="1599" formatCode="General">
                  <c:v>0.85949504399999999</c:v>
                </c:pt>
                <c:pt idx="1600" formatCode="General">
                  <c:v>0.85950243500000001</c:v>
                </c:pt>
                <c:pt idx="1601" formatCode="General">
                  <c:v>0.85950982600000003</c:v>
                </c:pt>
                <c:pt idx="1602" formatCode="General">
                  <c:v>0.85951721699999994</c:v>
                </c:pt>
                <c:pt idx="1603" formatCode="General">
                  <c:v>0.859524548</c:v>
                </c:pt>
                <c:pt idx="1604" formatCode="General">
                  <c:v>0.85953193900000002</c:v>
                </c:pt>
                <c:pt idx="1605" formatCode="General">
                  <c:v>0.85953926999999997</c:v>
                </c:pt>
                <c:pt idx="1606" formatCode="General">
                  <c:v>0.85954654200000002</c:v>
                </c:pt>
                <c:pt idx="1607" formatCode="General">
                  <c:v>0.85955387400000005</c:v>
                </c:pt>
                <c:pt idx="1608" formatCode="General">
                  <c:v>0.85956120499999999</c:v>
                </c:pt>
                <c:pt idx="1609" formatCode="General">
                  <c:v>0.85956847700000005</c:v>
                </c:pt>
                <c:pt idx="1610" formatCode="General">
                  <c:v>0.85957574800000003</c:v>
                </c:pt>
                <c:pt idx="1611" formatCode="General">
                  <c:v>0.85958301999999998</c:v>
                </c:pt>
                <c:pt idx="1612" formatCode="General">
                  <c:v>0.85959029200000003</c:v>
                </c:pt>
                <c:pt idx="1613" formatCode="General">
                  <c:v>0.85959750400000001</c:v>
                </c:pt>
                <c:pt idx="1614" formatCode="General">
                  <c:v>0.85960477599999996</c:v>
                </c:pt>
                <c:pt idx="1615" formatCode="General">
                  <c:v>0.85961198800000005</c:v>
                </c:pt>
                <c:pt idx="1616" formatCode="General">
                  <c:v>0.85961920000000003</c:v>
                </c:pt>
                <c:pt idx="1617" formatCode="General">
                  <c:v>0.85962635300000001</c:v>
                </c:pt>
                <c:pt idx="1618" formatCode="General">
                  <c:v>0.85963356499999999</c:v>
                </c:pt>
                <c:pt idx="1619" formatCode="General">
                  <c:v>0.85964071799999997</c:v>
                </c:pt>
                <c:pt idx="1620" formatCode="General">
                  <c:v>0.85964792999999995</c:v>
                </c:pt>
                <c:pt idx="1621" formatCode="General">
                  <c:v>0.85965508199999996</c:v>
                </c:pt>
                <c:pt idx="1622" formatCode="General">
                  <c:v>0.85966223500000005</c:v>
                </c:pt>
                <c:pt idx="1623" formatCode="General">
                  <c:v>0.85966932799999995</c:v>
                </c:pt>
                <c:pt idx="1624" formatCode="General">
                  <c:v>0.85967647999999997</c:v>
                </c:pt>
                <c:pt idx="1625" formatCode="General">
                  <c:v>0.85968357299999998</c:v>
                </c:pt>
                <c:pt idx="1626" formatCode="General">
                  <c:v>0.85969066599999999</c:v>
                </c:pt>
                <c:pt idx="1627" formatCode="General">
                  <c:v>0.85969775900000001</c:v>
                </c:pt>
                <c:pt idx="1628" formatCode="General">
                  <c:v>0.85970485200000002</c:v>
                </c:pt>
                <c:pt idx="1629" formatCode="General">
                  <c:v>0.85971188499999995</c:v>
                </c:pt>
                <c:pt idx="1630" formatCode="General">
                  <c:v>0.85971897799999997</c:v>
                </c:pt>
                <c:pt idx="1631" formatCode="General">
                  <c:v>0.85972601199999998</c:v>
                </c:pt>
                <c:pt idx="1632" formatCode="General">
                  <c:v>0.85973304500000003</c:v>
                </c:pt>
                <c:pt idx="1633" formatCode="General">
                  <c:v>0.85974007799999996</c:v>
                </c:pt>
                <c:pt idx="1634" formatCode="General">
                  <c:v>0.85974705200000001</c:v>
                </c:pt>
                <c:pt idx="1635" formatCode="General">
                  <c:v>0.85975408600000003</c:v>
                </c:pt>
                <c:pt idx="1636" formatCode="General">
                  <c:v>0.85976105899999999</c:v>
                </c:pt>
                <c:pt idx="1637" formatCode="General">
                  <c:v>0.85976803300000004</c:v>
                </c:pt>
                <c:pt idx="1638" formatCode="General">
                  <c:v>0.85977500699999998</c:v>
                </c:pt>
                <c:pt idx="1639" formatCode="General">
                  <c:v>0.85978198100000003</c:v>
                </c:pt>
                <c:pt idx="1640" formatCode="General">
                  <c:v>0.859788895</c:v>
                </c:pt>
                <c:pt idx="1641" formatCode="General">
                  <c:v>0.85979580899999997</c:v>
                </c:pt>
                <c:pt idx="1642" formatCode="General">
                  <c:v>0.85980278300000001</c:v>
                </c:pt>
                <c:pt idx="1643" formatCode="General">
                  <c:v>0.85980969699999998</c:v>
                </c:pt>
                <c:pt idx="1644" formatCode="General">
                  <c:v>0.85981655099999998</c:v>
                </c:pt>
                <c:pt idx="1645" formatCode="General">
                  <c:v>0.85982346499999995</c:v>
                </c:pt>
                <c:pt idx="1646" formatCode="General">
                  <c:v>0.85983032000000004</c:v>
                </c:pt>
                <c:pt idx="1647" formatCode="General">
                  <c:v>0.85983723400000001</c:v>
                </c:pt>
                <c:pt idx="1648" formatCode="General">
                  <c:v>0.85984408899999998</c:v>
                </c:pt>
                <c:pt idx="1649" formatCode="General">
                  <c:v>0.85985094299999998</c:v>
                </c:pt>
                <c:pt idx="1650" formatCode="General">
                  <c:v>0.85985773799999998</c:v>
                </c:pt>
                <c:pt idx="1651" formatCode="General">
                  <c:v>0.85986459299999995</c:v>
                </c:pt>
                <c:pt idx="1652" formatCode="General">
                  <c:v>0.85987138699999999</c:v>
                </c:pt>
                <c:pt idx="1653" formatCode="General">
                  <c:v>0.85987824199999996</c:v>
                </c:pt>
                <c:pt idx="1654" formatCode="General">
                  <c:v>0.85988503699999996</c:v>
                </c:pt>
                <c:pt idx="1655" formatCode="General">
                  <c:v>0.859891772</c:v>
                </c:pt>
                <c:pt idx="1656" formatCode="General">
                  <c:v>0.859898567</c:v>
                </c:pt>
                <c:pt idx="1657" formatCode="General">
                  <c:v>0.85990536200000001</c:v>
                </c:pt>
                <c:pt idx="1658" formatCode="General">
                  <c:v>0.85991209700000004</c:v>
                </c:pt>
                <c:pt idx="1659" formatCode="General">
                  <c:v>0.85991883300000005</c:v>
                </c:pt>
                <c:pt idx="1660" formatCode="General">
                  <c:v>0.85992556799999997</c:v>
                </c:pt>
                <c:pt idx="1661" formatCode="General">
                  <c:v>0.85993230300000001</c:v>
                </c:pt>
                <c:pt idx="1662" formatCode="General">
                  <c:v>0.85993897900000005</c:v>
                </c:pt>
                <c:pt idx="1663" formatCode="General">
                  <c:v>0.85994571399999997</c:v>
                </c:pt>
                <c:pt idx="1664" formatCode="General">
                  <c:v>0.85995239000000001</c:v>
                </c:pt>
                <c:pt idx="1665" formatCode="General">
                  <c:v>0.85995906600000005</c:v>
                </c:pt>
                <c:pt idx="1666" formatCode="General">
                  <c:v>0.85996574199999998</c:v>
                </c:pt>
                <c:pt idx="1667" formatCode="General">
                  <c:v>0.85997241700000004</c:v>
                </c:pt>
                <c:pt idx="1668" formatCode="General">
                  <c:v>0.85997909299999997</c:v>
                </c:pt>
                <c:pt idx="1669" formatCode="General">
                  <c:v>0.85998570900000004</c:v>
                </c:pt>
                <c:pt idx="1670" formatCode="General">
                  <c:v>0.859992325</c:v>
                </c:pt>
                <c:pt idx="1671" formatCode="General">
                  <c:v>0.85999900100000004</c:v>
                </c:pt>
                <c:pt idx="1672" formatCode="General">
                  <c:v>0.860005558</c:v>
                </c:pt>
                <c:pt idx="1673" formatCode="General">
                  <c:v>0.86001217399999996</c:v>
                </c:pt>
                <c:pt idx="1674" formatCode="General">
                  <c:v>0.86001879000000003</c:v>
                </c:pt>
                <c:pt idx="1675" formatCode="General">
                  <c:v>0.86002534600000002</c:v>
                </c:pt>
                <c:pt idx="1676" formatCode="General">
                  <c:v>0.86003196199999998</c:v>
                </c:pt>
                <c:pt idx="1677" formatCode="General">
                  <c:v>0.86003851899999995</c:v>
                </c:pt>
                <c:pt idx="1678" formatCode="General">
                  <c:v>0.86004507500000005</c:v>
                </c:pt>
                <c:pt idx="1679" formatCode="General">
                  <c:v>0.86005157200000004</c:v>
                </c:pt>
                <c:pt idx="1680" formatCode="General">
                  <c:v>0.860058129</c:v>
                </c:pt>
                <c:pt idx="1681" formatCode="General">
                  <c:v>0.860064626</c:v>
                </c:pt>
                <c:pt idx="1682" formatCode="General">
                  <c:v>0.86007118199999999</c:v>
                </c:pt>
                <c:pt idx="1683" formatCode="General">
                  <c:v>0.86007767899999998</c:v>
                </c:pt>
                <c:pt idx="1684" formatCode="General">
                  <c:v>0.86008417599999998</c:v>
                </c:pt>
                <c:pt idx="1685" formatCode="General">
                  <c:v>0.86009067299999997</c:v>
                </c:pt>
                <c:pt idx="1686" formatCode="General">
                  <c:v>0.86009711</c:v>
                </c:pt>
                <c:pt idx="1687" formatCode="General">
                  <c:v>0.86010360699999999</c:v>
                </c:pt>
                <c:pt idx="1688" formatCode="General">
                  <c:v>0.86011004400000002</c:v>
                </c:pt>
                <c:pt idx="1689" formatCode="General">
                  <c:v>0.86011648200000002</c:v>
                </c:pt>
                <c:pt idx="1690" formatCode="General">
                  <c:v>0.86012291900000004</c:v>
                </c:pt>
                <c:pt idx="1691" formatCode="General">
                  <c:v>0.86012935599999996</c:v>
                </c:pt>
                <c:pt idx="1692" formatCode="General">
                  <c:v>0.86013573399999999</c:v>
                </c:pt>
                <c:pt idx="1693" formatCode="General">
                  <c:v>0.86014217100000001</c:v>
                </c:pt>
                <c:pt idx="1694" formatCode="General">
                  <c:v>0.86014854900000004</c:v>
                </c:pt>
                <c:pt idx="1695" formatCode="General">
                  <c:v>0.86015492699999996</c:v>
                </c:pt>
                <c:pt idx="1696" formatCode="General">
                  <c:v>0.86016136399999998</c:v>
                </c:pt>
                <c:pt idx="1697" formatCode="General">
                  <c:v>0.86016768200000004</c:v>
                </c:pt>
                <c:pt idx="1698" formatCode="General">
                  <c:v>0.86017405999999996</c:v>
                </c:pt>
                <c:pt idx="1699" formatCode="General">
                  <c:v>0.86018043799999999</c:v>
                </c:pt>
                <c:pt idx="1700" formatCode="General">
                  <c:v>0.86018675600000005</c:v>
                </c:pt>
                <c:pt idx="1701" formatCode="General">
                  <c:v>0.860193074</c:v>
                </c:pt>
                <c:pt idx="1702" formatCode="General">
                  <c:v>0.86019939199999995</c:v>
                </c:pt>
                <c:pt idx="1703" formatCode="General">
                  <c:v>0.86020571000000001</c:v>
                </c:pt>
                <c:pt idx="1704" formatCode="General">
                  <c:v>0.86021202799999996</c:v>
                </c:pt>
                <c:pt idx="1705" formatCode="General">
                  <c:v>0.86021828700000003</c:v>
                </c:pt>
                <c:pt idx="1706" formatCode="General">
                  <c:v>0.86022460499999998</c:v>
                </c:pt>
                <c:pt idx="1707" formatCode="General">
                  <c:v>0.86023086299999996</c:v>
                </c:pt>
                <c:pt idx="1708" formatCode="General">
                  <c:v>0.86023712200000002</c:v>
                </c:pt>
                <c:pt idx="1709" formatCode="General">
                  <c:v>0.86024338</c:v>
                </c:pt>
                <c:pt idx="1710" formatCode="General">
                  <c:v>0.86024963899999995</c:v>
                </c:pt>
                <c:pt idx="1711" formatCode="General">
                  <c:v>0.86025589700000005</c:v>
                </c:pt>
                <c:pt idx="1712" formatCode="General">
                  <c:v>0.86026209600000003</c:v>
                </c:pt>
                <c:pt idx="1713" formatCode="General">
                  <c:v>0.86026829500000002</c:v>
                </c:pt>
                <c:pt idx="1714" formatCode="General">
                  <c:v>0.860274553</c:v>
                </c:pt>
                <c:pt idx="1715" formatCode="General">
                  <c:v>0.86028075199999998</c:v>
                </c:pt>
                <c:pt idx="1716" formatCode="General">
                  <c:v>0.86028695099999997</c:v>
                </c:pt>
                <c:pt idx="1717" formatCode="General">
                  <c:v>0.86029308999999998</c:v>
                </c:pt>
                <c:pt idx="1718" formatCode="General">
                  <c:v>0.86029928899999997</c:v>
                </c:pt>
                <c:pt idx="1719" formatCode="General">
                  <c:v>0.86030542899999995</c:v>
                </c:pt>
                <c:pt idx="1720" formatCode="General">
                  <c:v>0.86031156799999997</c:v>
                </c:pt>
                <c:pt idx="1721" formatCode="General">
                  <c:v>0.86031776699999996</c:v>
                </c:pt>
                <c:pt idx="1722" formatCode="General">
                  <c:v>0.86032390599999997</c:v>
                </c:pt>
                <c:pt idx="1723" formatCode="General">
                  <c:v>0.86032998599999999</c:v>
                </c:pt>
                <c:pt idx="1724" formatCode="General">
                  <c:v>0.86033612500000001</c:v>
                </c:pt>
                <c:pt idx="1725" formatCode="General">
                  <c:v>0.86034220500000003</c:v>
                </c:pt>
                <c:pt idx="1726" formatCode="General">
                  <c:v>0.86034834400000004</c:v>
                </c:pt>
                <c:pt idx="1727" formatCode="General">
                  <c:v>0.86035442399999995</c:v>
                </c:pt>
                <c:pt idx="1728" formatCode="General">
                  <c:v>0.860360503</c:v>
                </c:pt>
                <c:pt idx="1729" formatCode="General">
                  <c:v>0.86036658300000002</c:v>
                </c:pt>
                <c:pt idx="1730" formatCode="General">
                  <c:v>0.86037266300000004</c:v>
                </c:pt>
                <c:pt idx="1731" formatCode="General">
                  <c:v>0.86037868299999998</c:v>
                </c:pt>
                <c:pt idx="1732" formatCode="General">
                  <c:v>0.86038476200000003</c:v>
                </c:pt>
                <c:pt idx="1733" formatCode="General">
                  <c:v>0.86039078199999997</c:v>
                </c:pt>
                <c:pt idx="1734" formatCode="General">
                  <c:v>0.86039680200000002</c:v>
                </c:pt>
                <c:pt idx="1735" formatCode="General">
                  <c:v>0.86040282199999996</c:v>
                </c:pt>
                <c:pt idx="1736" formatCode="General">
                  <c:v>0.86040884299999998</c:v>
                </c:pt>
                <c:pt idx="1737" formatCode="General">
                  <c:v>0.86041480299999995</c:v>
                </c:pt>
                <c:pt idx="1738" formatCode="General">
                  <c:v>0.860420823</c:v>
                </c:pt>
                <c:pt idx="1739" formatCode="General">
                  <c:v>0.86042678399999994</c:v>
                </c:pt>
                <c:pt idx="1740" formatCode="General">
                  <c:v>0.860432804</c:v>
                </c:pt>
                <c:pt idx="1741" formatCode="General">
                  <c:v>0.86043876399999997</c:v>
                </c:pt>
                <c:pt idx="1742" formatCode="General">
                  <c:v>0.86044472500000002</c:v>
                </c:pt>
                <c:pt idx="1743" formatCode="General">
                  <c:v>0.86045062500000002</c:v>
                </c:pt>
                <c:pt idx="1744" formatCode="General">
                  <c:v>0.86045658599999997</c:v>
                </c:pt>
                <c:pt idx="1745" formatCode="General">
                  <c:v>0.86046254600000005</c:v>
                </c:pt>
                <c:pt idx="1746" formatCode="General">
                  <c:v>0.86046844700000003</c:v>
                </c:pt>
                <c:pt idx="1747" formatCode="General">
                  <c:v>0.860474348</c:v>
                </c:pt>
                <c:pt idx="1748" formatCode="General">
                  <c:v>0.86048024899999997</c:v>
                </c:pt>
                <c:pt idx="1749" formatCode="General">
                  <c:v>0.86048614999999995</c:v>
                </c:pt>
                <c:pt idx="1750" formatCode="General">
                  <c:v>0.86049205100000004</c:v>
                </c:pt>
                <c:pt idx="1751" formatCode="General">
                  <c:v>0.86049795200000001</c:v>
                </c:pt>
                <c:pt idx="1752" formatCode="General">
                  <c:v>0.86050379300000002</c:v>
                </c:pt>
                <c:pt idx="1753" formatCode="General">
                  <c:v>0.86050963400000002</c:v>
                </c:pt>
                <c:pt idx="1754" formatCode="General">
                  <c:v>0.860515535</c:v>
                </c:pt>
                <c:pt idx="1755" formatCode="General">
                  <c:v>0.860521376</c:v>
                </c:pt>
                <c:pt idx="1756" formatCode="General">
                  <c:v>0.86052721700000001</c:v>
                </c:pt>
                <c:pt idx="1757" formatCode="General">
                  <c:v>0.86053299900000002</c:v>
                </c:pt>
                <c:pt idx="1758" formatCode="General">
                  <c:v>0.86053884000000003</c:v>
                </c:pt>
                <c:pt idx="1759" formatCode="General">
                  <c:v>0.86054468200000001</c:v>
                </c:pt>
                <c:pt idx="1760" formatCode="General">
                  <c:v>0.86055046300000004</c:v>
                </c:pt>
                <c:pt idx="1761" formatCode="General">
                  <c:v>0.86055624500000005</c:v>
                </c:pt>
                <c:pt idx="1762" formatCode="General">
                  <c:v>0.86056202699999995</c:v>
                </c:pt>
                <c:pt idx="1763" formatCode="General">
                  <c:v>0.86056780799999999</c:v>
                </c:pt>
                <c:pt idx="1764" formatCode="General">
                  <c:v>0.86057359</c:v>
                </c:pt>
                <c:pt idx="1765" formatCode="General">
                  <c:v>0.86057937100000004</c:v>
                </c:pt>
                <c:pt idx="1766" formatCode="General">
                  <c:v>0.86058509299999997</c:v>
                </c:pt>
                <c:pt idx="1767" formatCode="General">
                  <c:v>0.86059087499999998</c:v>
                </c:pt>
                <c:pt idx="1768" formatCode="General">
                  <c:v>0.86059659700000002</c:v>
                </c:pt>
                <c:pt idx="1769" formatCode="General">
                  <c:v>0.86060231899999995</c:v>
                </c:pt>
                <c:pt idx="1770" formatCode="General">
                  <c:v>0.86060804099999999</c:v>
                </c:pt>
                <c:pt idx="1771" formatCode="General">
                  <c:v>0.86061376300000003</c:v>
                </c:pt>
                <c:pt idx="1772" formatCode="General">
                  <c:v>0.86061942599999997</c:v>
                </c:pt>
                <c:pt idx="1773" formatCode="General">
                  <c:v>0.86062514800000001</c:v>
                </c:pt>
                <c:pt idx="1774" formatCode="General">
                  <c:v>0.86063080999999997</c:v>
                </c:pt>
                <c:pt idx="1775" formatCode="General">
                  <c:v>0.86063653200000001</c:v>
                </c:pt>
                <c:pt idx="1776" formatCode="General">
                  <c:v>0.86064219500000005</c:v>
                </c:pt>
                <c:pt idx="1777" formatCode="General">
                  <c:v>0.86064785700000002</c:v>
                </c:pt>
                <c:pt idx="1778" formatCode="General">
                  <c:v>0.86065351999999995</c:v>
                </c:pt>
                <c:pt idx="1779" formatCode="General">
                  <c:v>0.86065912200000005</c:v>
                </c:pt>
                <c:pt idx="1780" formatCode="General">
                  <c:v>0.86066478499999999</c:v>
                </c:pt>
                <c:pt idx="1781" formatCode="General">
                  <c:v>0.86067038799999995</c:v>
                </c:pt>
                <c:pt idx="1782" formatCode="General">
                  <c:v>0.86067605000000003</c:v>
                </c:pt>
                <c:pt idx="1783" formatCode="General">
                  <c:v>0.86068165299999999</c:v>
                </c:pt>
                <c:pt idx="1784" formatCode="General">
                  <c:v>0.86068725599999996</c:v>
                </c:pt>
                <c:pt idx="1785" formatCode="General">
                  <c:v>0.86069285900000003</c:v>
                </c:pt>
                <c:pt idx="1786" formatCode="General">
                  <c:v>0.860698462</c:v>
                </c:pt>
                <c:pt idx="1787" formatCode="General">
                  <c:v>0.86070400499999999</c:v>
                </c:pt>
                <c:pt idx="1788" formatCode="General">
                  <c:v>0.86070960799999996</c:v>
                </c:pt>
                <c:pt idx="1789" formatCode="General">
                  <c:v>0.86071515099999996</c:v>
                </c:pt>
                <c:pt idx="1790" formatCode="General">
                  <c:v>0.86072075400000003</c:v>
                </c:pt>
                <c:pt idx="1791" formatCode="General">
                  <c:v>0.86072629700000003</c:v>
                </c:pt>
                <c:pt idx="1792" formatCode="General">
                  <c:v>0.86073184000000003</c:v>
                </c:pt>
                <c:pt idx="1793" formatCode="General">
                  <c:v>0.86073738300000002</c:v>
                </c:pt>
                <c:pt idx="1794" formatCode="General">
                  <c:v>0.86074286700000002</c:v>
                </c:pt>
                <c:pt idx="1795" formatCode="General">
                  <c:v>0.86074841000000002</c:v>
                </c:pt>
                <c:pt idx="1796" formatCode="General">
                  <c:v>0.86075389400000002</c:v>
                </c:pt>
                <c:pt idx="1797" formatCode="General">
                  <c:v>0.86075943700000002</c:v>
                </c:pt>
                <c:pt idx="1798" formatCode="General">
                  <c:v>0.86076492100000002</c:v>
                </c:pt>
                <c:pt idx="1799" formatCode="General">
                  <c:v>0.86077040400000004</c:v>
                </c:pt>
                <c:pt idx="1800" formatCode="General">
                  <c:v>0.86077588800000004</c:v>
                </c:pt>
                <c:pt idx="1801" formatCode="General">
                  <c:v>0.86078137200000004</c:v>
                </c:pt>
                <c:pt idx="1802" formatCode="General">
                  <c:v>0.86078679599999997</c:v>
                </c:pt>
                <c:pt idx="1803" formatCode="General">
                  <c:v>0.86079227899999999</c:v>
                </c:pt>
                <c:pt idx="1804" formatCode="General">
                  <c:v>0.86079770300000003</c:v>
                </c:pt>
                <c:pt idx="1805" formatCode="General">
                  <c:v>0.86080318700000003</c:v>
                </c:pt>
                <c:pt idx="1806" formatCode="General">
                  <c:v>0.86080861099999995</c:v>
                </c:pt>
                <c:pt idx="1807" formatCode="General">
                  <c:v>0.86081403499999998</c:v>
                </c:pt>
                <c:pt idx="1808" formatCode="General">
                  <c:v>0.86081945900000001</c:v>
                </c:pt>
                <c:pt idx="1809" formatCode="General">
                  <c:v>0.86082482299999996</c:v>
                </c:pt>
                <c:pt idx="1810" formatCode="General">
                  <c:v>0.86083024699999999</c:v>
                </c:pt>
                <c:pt idx="1811" formatCode="General">
                  <c:v>0.86083561200000003</c:v>
                </c:pt>
                <c:pt idx="1812" formatCode="General">
                  <c:v>0.86084103599999995</c:v>
                </c:pt>
                <c:pt idx="1813" formatCode="General">
                  <c:v>0.86084640000000001</c:v>
                </c:pt>
                <c:pt idx="1814" formatCode="General">
                  <c:v>0.86085176500000005</c:v>
                </c:pt>
                <c:pt idx="1815" formatCode="General">
                  <c:v>0.860857129</c:v>
                </c:pt>
                <c:pt idx="1816" formatCode="General">
                  <c:v>0.86086249400000003</c:v>
                </c:pt>
                <c:pt idx="1817" formatCode="General">
                  <c:v>0.86086785799999999</c:v>
                </c:pt>
                <c:pt idx="1818" formatCode="General">
                  <c:v>0.86087316300000005</c:v>
                </c:pt>
                <c:pt idx="1819" formatCode="General">
                  <c:v>0.860878527</c:v>
                </c:pt>
                <c:pt idx="1820" formatCode="General">
                  <c:v>0.86088383199999996</c:v>
                </c:pt>
                <c:pt idx="1821" formatCode="General">
                  <c:v>0.86088913700000003</c:v>
                </c:pt>
                <c:pt idx="1822" formatCode="General">
                  <c:v>0.86089450099999998</c:v>
                </c:pt>
                <c:pt idx="1823" formatCode="General">
                  <c:v>0.86089980600000005</c:v>
                </c:pt>
                <c:pt idx="1824" formatCode="General">
                  <c:v>0.86090505100000003</c:v>
                </c:pt>
                <c:pt idx="1825" formatCode="General">
                  <c:v>0.86091035599999999</c:v>
                </c:pt>
                <c:pt idx="1826" formatCode="General">
                  <c:v>0.86091566100000005</c:v>
                </c:pt>
                <c:pt idx="1827" formatCode="General">
                  <c:v>0.86092090600000004</c:v>
                </c:pt>
                <c:pt idx="1828" formatCode="General">
                  <c:v>0.860926211</c:v>
                </c:pt>
                <c:pt idx="1829" formatCode="General">
                  <c:v>0.86093145599999998</c:v>
                </c:pt>
                <c:pt idx="1830" formatCode="General">
                  <c:v>0.86093670099999997</c:v>
                </c:pt>
                <c:pt idx="1831" formatCode="General">
                  <c:v>0.86094194700000004</c:v>
                </c:pt>
                <c:pt idx="1832" formatCode="General">
                  <c:v>0.86094719200000003</c:v>
                </c:pt>
                <c:pt idx="1833" formatCode="General">
                  <c:v>0.86095237700000005</c:v>
                </c:pt>
                <c:pt idx="1834" formatCode="General">
                  <c:v>0.86095762300000001</c:v>
                </c:pt>
                <c:pt idx="1835" formatCode="General">
                  <c:v>0.86096286799999999</c:v>
                </c:pt>
                <c:pt idx="1836" formatCode="General">
                  <c:v>0.86096805300000001</c:v>
                </c:pt>
                <c:pt idx="1837" formatCode="General">
                  <c:v>0.860973239</c:v>
                </c:pt>
                <c:pt idx="1838" formatCode="General">
                  <c:v>0.86097842499999999</c:v>
                </c:pt>
                <c:pt idx="1839" formatCode="General">
                  <c:v>0.86098361000000001</c:v>
                </c:pt>
                <c:pt idx="1840" formatCode="General">
                  <c:v>0.860988796</c:v>
                </c:pt>
                <c:pt idx="1841" formatCode="General">
                  <c:v>0.86099398100000002</c:v>
                </c:pt>
                <c:pt idx="1842" formatCode="General">
                  <c:v>0.86099916700000001</c:v>
                </c:pt>
                <c:pt idx="1843" formatCode="General">
                  <c:v>0.86100429300000003</c:v>
                </c:pt>
                <c:pt idx="1844" formatCode="General">
                  <c:v>0.86100947900000002</c:v>
                </c:pt>
                <c:pt idx="1845" formatCode="General">
                  <c:v>0.86101460500000004</c:v>
                </c:pt>
                <c:pt idx="1846" formatCode="General">
                  <c:v>0.86101973099999995</c:v>
                </c:pt>
                <c:pt idx="1847" formatCode="General">
                  <c:v>0.86102485699999998</c:v>
                </c:pt>
                <c:pt idx="1848" formatCode="General">
                  <c:v>0.861029983</c:v>
                </c:pt>
                <c:pt idx="1849" formatCode="General">
                  <c:v>0.86103510900000002</c:v>
                </c:pt>
                <c:pt idx="1850" formatCode="General">
                  <c:v>0.86104017499999996</c:v>
                </c:pt>
                <c:pt idx="1851" formatCode="General">
                  <c:v>0.86104530099999999</c:v>
                </c:pt>
                <c:pt idx="1852" formatCode="General">
                  <c:v>0.86105036700000004</c:v>
                </c:pt>
                <c:pt idx="1853" formatCode="General">
                  <c:v>0.86105549299999995</c:v>
                </c:pt>
                <c:pt idx="1854" formatCode="General">
                  <c:v>0.86106055999999997</c:v>
                </c:pt>
                <c:pt idx="1855" formatCode="General">
                  <c:v>0.86106562600000003</c:v>
                </c:pt>
                <c:pt idx="1856" formatCode="General">
                  <c:v>0.86107069300000005</c:v>
                </c:pt>
                <c:pt idx="1857" formatCode="General">
                  <c:v>0.861075759</c:v>
                </c:pt>
                <c:pt idx="1858" formatCode="General">
                  <c:v>0.86108082500000005</c:v>
                </c:pt>
                <c:pt idx="1859" formatCode="General">
                  <c:v>0.861085832</c:v>
                </c:pt>
                <c:pt idx="1860" formatCode="General">
                  <c:v>0.86109089900000002</c:v>
                </c:pt>
                <c:pt idx="1861" formatCode="General">
                  <c:v>0.86109590499999999</c:v>
                </c:pt>
                <c:pt idx="1862" formatCode="General">
                  <c:v>0.86110091200000005</c:v>
                </c:pt>
                <c:pt idx="1863" formatCode="General">
                  <c:v>0.86110597799999999</c:v>
                </c:pt>
                <c:pt idx="1864" formatCode="General">
                  <c:v>0.86111098500000005</c:v>
                </c:pt>
                <c:pt idx="1865" formatCode="General">
                  <c:v>0.861115992</c:v>
                </c:pt>
                <c:pt idx="1866" formatCode="General">
                  <c:v>0.86112093899999997</c:v>
                </c:pt>
                <c:pt idx="1867" formatCode="General">
                  <c:v>0.86112594600000003</c:v>
                </c:pt>
                <c:pt idx="1868" formatCode="General">
                  <c:v>0.86113095299999998</c:v>
                </c:pt>
                <c:pt idx="1869" formatCode="General">
                  <c:v>0.86113589999999995</c:v>
                </c:pt>
                <c:pt idx="1870" formatCode="General">
                  <c:v>0.86114090700000001</c:v>
                </c:pt>
                <c:pt idx="1871" formatCode="General">
                  <c:v>0.86114585399999999</c:v>
                </c:pt>
                <c:pt idx="1872" formatCode="General">
                  <c:v>0.86115080099999997</c:v>
                </c:pt>
                <c:pt idx="1873" formatCode="General">
                  <c:v>0.86115574800000005</c:v>
                </c:pt>
                <c:pt idx="1874" formatCode="General">
                  <c:v>0.861160696</c:v>
                </c:pt>
                <c:pt idx="1875" formatCode="General">
                  <c:v>0.86116564299999998</c:v>
                </c:pt>
                <c:pt idx="1876" formatCode="General">
                  <c:v>0.86117052999999999</c:v>
                </c:pt>
                <c:pt idx="1877" formatCode="General">
                  <c:v>0.86117547800000005</c:v>
                </c:pt>
                <c:pt idx="1878" formatCode="General">
                  <c:v>0.86118036499999995</c:v>
                </c:pt>
                <c:pt idx="1879" formatCode="General">
                  <c:v>0.86118531200000004</c:v>
                </c:pt>
                <c:pt idx="1880" formatCode="General">
                  <c:v>0.86119020000000002</c:v>
                </c:pt>
                <c:pt idx="1881" formatCode="General">
                  <c:v>0.86119508700000003</c:v>
                </c:pt>
                <c:pt idx="1882" formatCode="General">
                  <c:v>0.86119997500000001</c:v>
                </c:pt>
                <c:pt idx="1883" formatCode="General">
                  <c:v>0.86120486299999999</c:v>
                </c:pt>
                <c:pt idx="1884" formatCode="General">
                  <c:v>0.86120975</c:v>
                </c:pt>
                <c:pt idx="1885" formatCode="General">
                  <c:v>0.86121457800000001</c:v>
                </c:pt>
                <c:pt idx="1886" formatCode="General">
                  <c:v>0.86121946599999999</c:v>
                </c:pt>
                <c:pt idx="1887" formatCode="General">
                  <c:v>0.861224294</c:v>
                </c:pt>
                <c:pt idx="1888" formatCode="General">
                  <c:v>0.86122912200000001</c:v>
                </c:pt>
                <c:pt idx="1889" formatCode="General">
                  <c:v>0.86123400900000002</c:v>
                </c:pt>
                <c:pt idx="1890" formatCode="General">
                  <c:v>0.86123883700000003</c:v>
                </c:pt>
                <c:pt idx="1891" formatCode="General">
                  <c:v>0.86124366500000005</c:v>
                </c:pt>
                <c:pt idx="1892" formatCode="General">
                  <c:v>0.86124849299999995</c:v>
                </c:pt>
                <c:pt idx="1893" formatCode="General">
                  <c:v>0.86125326199999996</c:v>
                </c:pt>
                <c:pt idx="1894" formatCode="General">
                  <c:v>0.86125808999999998</c:v>
                </c:pt>
                <c:pt idx="1895" formatCode="General">
                  <c:v>0.86126291799999999</c:v>
                </c:pt>
                <c:pt idx="1896" formatCode="General">
                  <c:v>0.86126768600000003</c:v>
                </c:pt>
                <c:pt idx="1897" formatCode="General">
                  <c:v>0.86127245399999997</c:v>
                </c:pt>
                <c:pt idx="1898" formatCode="General">
                  <c:v>0.86127728199999998</c:v>
                </c:pt>
                <c:pt idx="1899" formatCode="General">
                  <c:v>0.86128205099999999</c:v>
                </c:pt>
                <c:pt idx="1900" formatCode="General">
                  <c:v>0.86128681900000004</c:v>
                </c:pt>
                <c:pt idx="1901" formatCode="General">
                  <c:v>0.86129158699999997</c:v>
                </c:pt>
                <c:pt idx="1902" formatCode="General">
                  <c:v>0.86129629600000002</c:v>
                </c:pt>
                <c:pt idx="1903" formatCode="General">
                  <c:v>0.86130106399999995</c:v>
                </c:pt>
                <c:pt idx="1904" formatCode="General">
                  <c:v>0.86130583299999997</c:v>
                </c:pt>
                <c:pt idx="1905" formatCode="General">
                  <c:v>0.86131054200000001</c:v>
                </c:pt>
                <c:pt idx="1906" formatCode="General">
                  <c:v>0.86131524999999998</c:v>
                </c:pt>
                <c:pt idx="1907" formatCode="General">
                  <c:v>0.86132001899999999</c:v>
                </c:pt>
                <c:pt idx="1908" formatCode="General">
                  <c:v>0.86132472800000004</c:v>
                </c:pt>
                <c:pt idx="1909" formatCode="General">
                  <c:v>0.861329436</c:v>
                </c:pt>
                <c:pt idx="1910" formatCode="General">
                  <c:v>0.86133414500000005</c:v>
                </c:pt>
                <c:pt idx="1911" formatCode="General">
                  <c:v>0.86133885399999999</c:v>
                </c:pt>
                <c:pt idx="1912" formatCode="General">
                  <c:v>0.86134350299999995</c:v>
                </c:pt>
                <c:pt idx="1913" formatCode="General">
                  <c:v>0.861348212</c:v>
                </c:pt>
                <c:pt idx="1914" formatCode="General">
                  <c:v>0.86135286099999997</c:v>
                </c:pt>
                <c:pt idx="1915" formatCode="General">
                  <c:v>0.86135757000000002</c:v>
                </c:pt>
                <c:pt idx="1916" formatCode="General">
                  <c:v>0.86136221899999998</c:v>
                </c:pt>
                <c:pt idx="1917" formatCode="General">
                  <c:v>0.86136686799999995</c:v>
                </c:pt>
                <c:pt idx="1918" formatCode="General">
                  <c:v>0.86137151700000003</c:v>
                </c:pt>
                <c:pt idx="1919" formatCode="General">
                  <c:v>0.861376166</c:v>
                </c:pt>
                <c:pt idx="1920" formatCode="General">
                  <c:v>0.86138081600000005</c:v>
                </c:pt>
                <c:pt idx="1921" formatCode="General">
                  <c:v>0.86138546500000002</c:v>
                </c:pt>
                <c:pt idx="1922" formatCode="General">
                  <c:v>0.86139005400000002</c:v>
                </c:pt>
                <c:pt idx="1923" formatCode="General">
                  <c:v>0.86139470299999998</c:v>
                </c:pt>
                <c:pt idx="1924" formatCode="General">
                  <c:v>0.86139929299999995</c:v>
                </c:pt>
                <c:pt idx="1925" formatCode="General">
                  <c:v>0.86140394200000003</c:v>
                </c:pt>
                <c:pt idx="1926" formatCode="General">
                  <c:v>0.861408532</c:v>
                </c:pt>
                <c:pt idx="1927" formatCode="General">
                  <c:v>0.861413121</c:v>
                </c:pt>
                <c:pt idx="1928" formatCode="General">
                  <c:v>0.86141771099999997</c:v>
                </c:pt>
                <c:pt idx="1929" formatCode="General">
                  <c:v>0.86142229999999997</c:v>
                </c:pt>
                <c:pt idx="1930" formatCode="General">
                  <c:v>0.86142688999999995</c:v>
                </c:pt>
                <c:pt idx="1931" formatCode="General">
                  <c:v>0.86143147900000006</c:v>
                </c:pt>
                <c:pt idx="1932" formatCode="General">
                  <c:v>0.86143600899999995</c:v>
                </c:pt>
                <c:pt idx="1933" formatCode="General">
                  <c:v>0.86144059900000003</c:v>
                </c:pt>
                <c:pt idx="1934" formatCode="General">
                  <c:v>0.86144512900000003</c:v>
                </c:pt>
                <c:pt idx="1935" formatCode="General">
                  <c:v>0.86144971800000003</c:v>
                </c:pt>
                <c:pt idx="1936" formatCode="General">
                  <c:v>0.86145424800000003</c:v>
                </c:pt>
                <c:pt idx="1937" formatCode="General">
                  <c:v>0.86145877800000004</c:v>
                </c:pt>
                <c:pt idx="1938" formatCode="General">
                  <c:v>0.86146330800000004</c:v>
                </c:pt>
                <c:pt idx="1939" formatCode="General">
                  <c:v>0.86146783800000004</c:v>
                </c:pt>
                <c:pt idx="1940" formatCode="General">
                  <c:v>0.86147236800000004</c:v>
                </c:pt>
                <c:pt idx="1941" formatCode="General">
                  <c:v>0.86147683900000005</c:v>
                </c:pt>
                <c:pt idx="1942" formatCode="General">
                  <c:v>0.86148136900000005</c:v>
                </c:pt>
                <c:pt idx="1943" formatCode="General">
                  <c:v>0.86148583899999998</c:v>
                </c:pt>
                <c:pt idx="1944" formatCode="General">
                  <c:v>0.86149036899999998</c:v>
                </c:pt>
                <c:pt idx="1945" formatCode="General">
                  <c:v>0.86149483900000001</c:v>
                </c:pt>
                <c:pt idx="1946" formatCode="General">
                  <c:v>0.86149931000000002</c:v>
                </c:pt>
                <c:pt idx="1947" formatCode="General">
                  <c:v>0.86150378000000005</c:v>
                </c:pt>
                <c:pt idx="1948" formatCode="General">
                  <c:v>0.86150824999999998</c:v>
                </c:pt>
                <c:pt idx="1949" formatCode="General">
                  <c:v>0.86151272099999998</c:v>
                </c:pt>
                <c:pt idx="1950" formatCode="General">
                  <c:v>0.86151719100000002</c:v>
                </c:pt>
                <c:pt idx="1951" formatCode="General">
                  <c:v>0.86152166100000005</c:v>
                </c:pt>
                <c:pt idx="1952" formatCode="General">
                  <c:v>0.86152613199999994</c:v>
                </c:pt>
                <c:pt idx="1953" formatCode="General">
                  <c:v>0.86153054200000001</c:v>
                </c:pt>
                <c:pt idx="1954" formatCode="General">
                  <c:v>0.86153495300000005</c:v>
                </c:pt>
                <c:pt idx="1955" formatCode="General">
                  <c:v>0.86153942299999997</c:v>
                </c:pt>
                <c:pt idx="1956" formatCode="General">
                  <c:v>0.86154383400000001</c:v>
                </c:pt>
                <c:pt idx="1957" formatCode="General">
                  <c:v>0.86154824500000005</c:v>
                </c:pt>
                <c:pt idx="1958" formatCode="General">
                  <c:v>0.86155265599999997</c:v>
                </c:pt>
                <c:pt idx="1959" formatCode="General">
                  <c:v>0.86155706600000004</c:v>
                </c:pt>
                <c:pt idx="1960" formatCode="General">
                  <c:v>0.86156147699999996</c:v>
                </c:pt>
                <c:pt idx="1961" formatCode="General">
                  <c:v>0.861565888</c:v>
                </c:pt>
                <c:pt idx="1962" formatCode="General">
                  <c:v>0.86157023899999996</c:v>
                </c:pt>
                <c:pt idx="1963" formatCode="General">
                  <c:v>0.86157465</c:v>
                </c:pt>
                <c:pt idx="1964" formatCode="General">
                  <c:v>0.86157900099999996</c:v>
                </c:pt>
                <c:pt idx="1965" formatCode="General">
                  <c:v>0.86158341199999999</c:v>
                </c:pt>
                <c:pt idx="1966" formatCode="General">
                  <c:v>0.86158776299999995</c:v>
                </c:pt>
                <c:pt idx="1967" formatCode="General">
                  <c:v>0.86159211400000002</c:v>
                </c:pt>
                <c:pt idx="1968" formatCode="General">
                  <c:v>0.86159646499999998</c:v>
                </c:pt>
                <c:pt idx="1969" formatCode="General">
                  <c:v>0.86160081600000005</c:v>
                </c:pt>
                <c:pt idx="1970" formatCode="General">
                  <c:v>0.86160516700000001</c:v>
                </c:pt>
                <c:pt idx="1971" formatCode="General">
                  <c:v>0.86160945899999997</c:v>
                </c:pt>
                <c:pt idx="1972" formatCode="General">
                  <c:v>0.86161381000000004</c:v>
                </c:pt>
                <c:pt idx="1973" formatCode="General">
                  <c:v>0.86161816099999999</c:v>
                </c:pt>
                <c:pt idx="1974" formatCode="General">
                  <c:v>0.86162245299999995</c:v>
                </c:pt>
                <c:pt idx="1975" formatCode="General">
                  <c:v>0.86162680400000002</c:v>
                </c:pt>
                <c:pt idx="1976" formatCode="General">
                  <c:v>0.86163109500000001</c:v>
                </c:pt>
                <c:pt idx="1977" formatCode="General">
                  <c:v>0.86163538699999997</c:v>
                </c:pt>
                <c:pt idx="1978" formatCode="General">
                  <c:v>0.86163967799999996</c:v>
                </c:pt>
                <c:pt idx="1979" formatCode="General">
                  <c:v>0.86164397000000004</c:v>
                </c:pt>
                <c:pt idx="1980" formatCode="General">
                  <c:v>0.861648262</c:v>
                </c:pt>
                <c:pt idx="1981" formatCode="General">
                  <c:v>0.86165255299999999</c:v>
                </c:pt>
                <c:pt idx="1982" formatCode="General">
                  <c:v>0.86165684499999995</c:v>
                </c:pt>
                <c:pt idx="1983" formatCode="General">
                  <c:v>0.86166107700000005</c:v>
                </c:pt>
                <c:pt idx="1984" formatCode="General">
                  <c:v>0.86166536800000004</c:v>
                </c:pt>
                <c:pt idx="1985" formatCode="General">
                  <c:v>0.86166960000000004</c:v>
                </c:pt>
                <c:pt idx="1986" formatCode="General">
                  <c:v>0.86167383200000003</c:v>
                </c:pt>
                <c:pt idx="1987" formatCode="General">
                  <c:v>0.86167812300000002</c:v>
                </c:pt>
                <c:pt idx="1988" formatCode="General">
                  <c:v>0.86168235500000001</c:v>
                </c:pt>
                <c:pt idx="1989" formatCode="General">
                  <c:v>0.861686587</c:v>
                </c:pt>
                <c:pt idx="1990" formatCode="General">
                  <c:v>0.861690819</c:v>
                </c:pt>
                <c:pt idx="1991" formatCode="General">
                  <c:v>0.86169505099999999</c:v>
                </c:pt>
                <c:pt idx="1992" formatCode="General">
                  <c:v>0.86169928299999998</c:v>
                </c:pt>
                <c:pt idx="1993" formatCode="General">
                  <c:v>0.86170345500000001</c:v>
                </c:pt>
                <c:pt idx="1994" formatCode="General">
                  <c:v>0.861707687</c:v>
                </c:pt>
                <c:pt idx="1995" formatCode="General">
                  <c:v>0.86171186</c:v>
                </c:pt>
                <c:pt idx="1996" formatCode="General">
                  <c:v>0.86171609199999999</c:v>
                </c:pt>
                <c:pt idx="1997" formatCode="General">
                  <c:v>0.86172026400000001</c:v>
                </c:pt>
                <c:pt idx="1998" formatCode="General">
                  <c:v>0.86172443600000004</c:v>
                </c:pt>
                <c:pt idx="1999" formatCode="General">
                  <c:v>0.86172860900000003</c:v>
                </c:pt>
                <c:pt idx="2000" formatCode="General">
                  <c:v>0.86173278099999995</c:v>
                </c:pt>
                <c:pt idx="2001" formatCode="General">
                  <c:v>0.86173695299999997</c:v>
                </c:pt>
                <c:pt idx="2002" formatCode="General">
                  <c:v>0.86174112599999997</c:v>
                </c:pt>
                <c:pt idx="2003" formatCode="General">
                  <c:v>0.86174529799999999</c:v>
                </c:pt>
                <c:pt idx="2004" formatCode="General">
                  <c:v>0.86174947000000002</c:v>
                </c:pt>
                <c:pt idx="2005" formatCode="General">
                  <c:v>0.86175358300000005</c:v>
                </c:pt>
                <c:pt idx="2006" formatCode="General">
                  <c:v>0.86175775499999996</c:v>
                </c:pt>
                <c:pt idx="2007" formatCode="General">
                  <c:v>0.86176186799999999</c:v>
                </c:pt>
                <c:pt idx="2008" formatCode="General">
                  <c:v>0.86176598100000001</c:v>
                </c:pt>
                <c:pt idx="2009" formatCode="General">
                  <c:v>0.86177015300000004</c:v>
                </c:pt>
                <c:pt idx="2010" formatCode="General">
                  <c:v>0.86177426599999996</c:v>
                </c:pt>
                <c:pt idx="2011" formatCode="General">
                  <c:v>0.86177837800000001</c:v>
                </c:pt>
                <c:pt idx="2012" formatCode="General">
                  <c:v>0.86178249100000004</c:v>
                </c:pt>
                <c:pt idx="2013" formatCode="General">
                  <c:v>0.86178660399999996</c:v>
                </c:pt>
                <c:pt idx="2014" formatCode="General">
                  <c:v>0.86179065700000002</c:v>
                </c:pt>
                <c:pt idx="2015" formatCode="General">
                  <c:v>0.86179477000000004</c:v>
                </c:pt>
                <c:pt idx="2016" formatCode="General">
                  <c:v>0.86179888199999999</c:v>
                </c:pt>
                <c:pt idx="2017" formatCode="General">
                  <c:v>0.86180293600000002</c:v>
                </c:pt>
                <c:pt idx="2018" formatCode="General">
                  <c:v>0.86180704799999996</c:v>
                </c:pt>
                <c:pt idx="2019" formatCode="General">
                  <c:v>0.86181110100000002</c:v>
                </c:pt>
                <c:pt idx="2020" formatCode="General">
                  <c:v>0.86181515500000005</c:v>
                </c:pt>
                <c:pt idx="2021" formatCode="General">
                  <c:v>0.861819208</c:v>
                </c:pt>
                <c:pt idx="2022" formatCode="General">
                  <c:v>0.86182331999999995</c:v>
                </c:pt>
                <c:pt idx="2023" formatCode="General">
                  <c:v>0.86182737399999998</c:v>
                </c:pt>
                <c:pt idx="2024" formatCode="General">
                  <c:v>0.86183136699999996</c:v>
                </c:pt>
                <c:pt idx="2025" formatCode="General">
                  <c:v>0.86183542000000002</c:v>
                </c:pt>
                <c:pt idx="2026" formatCode="General">
                  <c:v>0.86183947299999997</c:v>
                </c:pt>
                <c:pt idx="2027" formatCode="General">
                  <c:v>0.86184352600000003</c:v>
                </c:pt>
                <c:pt idx="2028" formatCode="General">
                  <c:v>0.86184751999999998</c:v>
                </c:pt>
                <c:pt idx="2029" formatCode="General">
                  <c:v>0.86185157300000004</c:v>
                </c:pt>
                <c:pt idx="2030" formatCode="General">
                  <c:v>0.86185556699999999</c:v>
                </c:pt>
                <c:pt idx="2031" formatCode="General">
                  <c:v>0.86185955999999997</c:v>
                </c:pt>
                <c:pt idx="2032" formatCode="General">
                  <c:v>0.86186361300000003</c:v>
                </c:pt>
                <c:pt idx="2033" formatCode="General">
                  <c:v>0.86186760699999998</c:v>
                </c:pt>
                <c:pt idx="2034" formatCode="General">
                  <c:v>0.86187159999999996</c:v>
                </c:pt>
                <c:pt idx="2035" formatCode="General">
                  <c:v>0.86187559400000002</c:v>
                </c:pt>
                <c:pt idx="2036" formatCode="General">
                  <c:v>0.86187952800000001</c:v>
                </c:pt>
                <c:pt idx="2037" formatCode="General">
                  <c:v>0.86188352099999999</c:v>
                </c:pt>
                <c:pt idx="2038" formatCode="General">
                  <c:v>0.86188751500000005</c:v>
                </c:pt>
                <c:pt idx="2039" formatCode="General">
                  <c:v>0.86189150800000003</c:v>
                </c:pt>
                <c:pt idx="2040" formatCode="General">
                  <c:v>0.86189544200000001</c:v>
                </c:pt>
                <c:pt idx="2041" formatCode="General">
                  <c:v>0.86189943599999996</c:v>
                </c:pt>
                <c:pt idx="2042" formatCode="General">
                  <c:v>0.86190336899999997</c:v>
                </c:pt>
                <c:pt idx="2043" formatCode="General">
                  <c:v>0.86190730299999996</c:v>
                </c:pt>
                <c:pt idx="2044" formatCode="General">
                  <c:v>0.86191123700000005</c:v>
                </c:pt>
                <c:pt idx="2045" formatCode="General">
                  <c:v>0.86191517100000004</c:v>
                </c:pt>
                <c:pt idx="2046" formatCode="General">
                  <c:v>0.86191910500000002</c:v>
                </c:pt>
                <c:pt idx="2047" formatCode="General">
                  <c:v>0.861923039</c:v>
                </c:pt>
                <c:pt idx="2048" formatCode="General">
                  <c:v>0.86192697299999999</c:v>
                </c:pt>
                <c:pt idx="2049" formatCode="General">
                  <c:v>0.86193090699999997</c:v>
                </c:pt>
                <c:pt idx="2050" formatCode="General">
                  <c:v>0.86193484099999995</c:v>
                </c:pt>
                <c:pt idx="2051" formatCode="General">
                  <c:v>0.86193871499999997</c:v>
                </c:pt>
                <c:pt idx="2052" formatCode="General">
                  <c:v>0.86194264899999995</c:v>
                </c:pt>
                <c:pt idx="2053" formatCode="General">
                  <c:v>0.86194652299999996</c:v>
                </c:pt>
                <c:pt idx="2054" formatCode="General">
                  <c:v>0.86195045699999995</c:v>
                </c:pt>
                <c:pt idx="2055" formatCode="General">
                  <c:v>0.86195433099999996</c:v>
                </c:pt>
                <c:pt idx="2056" formatCode="General">
                  <c:v>0.86195820599999995</c:v>
                </c:pt>
                <c:pt idx="2057" formatCode="General">
                  <c:v>0.86196207999999996</c:v>
                </c:pt>
                <c:pt idx="2058" formatCode="General">
                  <c:v>0.86196595399999998</c:v>
                </c:pt>
                <c:pt idx="2059" formatCode="General">
                  <c:v>0.86196982899999997</c:v>
                </c:pt>
                <c:pt idx="2060" formatCode="General">
                  <c:v>0.86197370299999998</c:v>
                </c:pt>
                <c:pt idx="2061" formatCode="General">
                  <c:v>0.86197757699999999</c:v>
                </c:pt>
                <c:pt idx="2062" formatCode="General">
                  <c:v>0.86198139200000001</c:v>
                </c:pt>
                <c:pt idx="2063" formatCode="General">
                  <c:v>0.86198526600000003</c:v>
                </c:pt>
                <c:pt idx="2064" formatCode="General">
                  <c:v>0.86198908100000005</c:v>
                </c:pt>
                <c:pt idx="2065" formatCode="General">
                  <c:v>0.86199295499999995</c:v>
                </c:pt>
                <c:pt idx="2066" formatCode="General">
                  <c:v>0.86199676999999997</c:v>
                </c:pt>
                <c:pt idx="2067" formatCode="General">
                  <c:v>0.86200064399999998</c:v>
                </c:pt>
                <c:pt idx="2068" formatCode="General">
                  <c:v>0.862004459</c:v>
                </c:pt>
                <c:pt idx="2069" formatCode="General">
                  <c:v>0.86200827400000002</c:v>
                </c:pt>
                <c:pt idx="2070" formatCode="General">
                  <c:v>0.86201208799999995</c:v>
                </c:pt>
                <c:pt idx="2071" formatCode="General">
                  <c:v>0.86201590299999997</c:v>
                </c:pt>
                <c:pt idx="2072" formatCode="General">
                  <c:v>0.86201971799999999</c:v>
                </c:pt>
                <c:pt idx="2073" formatCode="General">
                  <c:v>0.86202347300000004</c:v>
                </c:pt>
                <c:pt idx="2074" formatCode="General">
                  <c:v>0.86202728699999998</c:v>
                </c:pt>
                <c:pt idx="2075" formatCode="General">
                  <c:v>0.86203110199999999</c:v>
                </c:pt>
                <c:pt idx="2076" formatCode="General">
                  <c:v>0.86203485700000004</c:v>
                </c:pt>
                <c:pt idx="2077" formatCode="General">
                  <c:v>0.86203867199999995</c:v>
                </c:pt>
                <c:pt idx="2078" formatCode="General">
                  <c:v>0.862042427</c:v>
                </c:pt>
                <c:pt idx="2079" formatCode="General">
                  <c:v>0.86204624200000002</c:v>
                </c:pt>
                <c:pt idx="2080" formatCode="General">
                  <c:v>0.86204999699999996</c:v>
                </c:pt>
                <c:pt idx="2081" formatCode="General">
                  <c:v>0.86205375200000001</c:v>
                </c:pt>
                <c:pt idx="2082" formatCode="General">
                  <c:v>0.86205750699999995</c:v>
                </c:pt>
                <c:pt idx="2083" formatCode="General">
                  <c:v>0.86206126199999999</c:v>
                </c:pt>
                <c:pt idx="2084" formatCode="General">
                  <c:v>0.86206501700000004</c:v>
                </c:pt>
                <c:pt idx="2085" formatCode="General">
                  <c:v>0.86206877199999998</c:v>
                </c:pt>
                <c:pt idx="2086" formatCode="General">
                  <c:v>0.86207246800000004</c:v>
                </c:pt>
                <c:pt idx="2087" formatCode="General">
                  <c:v>0.86207622299999997</c:v>
                </c:pt>
                <c:pt idx="2088" formatCode="General">
                  <c:v>0.86207997800000002</c:v>
                </c:pt>
                <c:pt idx="2089" formatCode="General">
                  <c:v>0.86208367299999999</c:v>
                </c:pt>
                <c:pt idx="2090" formatCode="General">
                  <c:v>0.86208742900000002</c:v>
                </c:pt>
                <c:pt idx="2091" formatCode="General">
                  <c:v>0.86209112399999999</c:v>
                </c:pt>
                <c:pt idx="2092" formatCode="General">
                  <c:v>0.86209482000000004</c:v>
                </c:pt>
                <c:pt idx="2093" formatCode="General">
                  <c:v>0.86209857499999998</c:v>
                </c:pt>
                <c:pt idx="2094" formatCode="General">
                  <c:v>0.86210226999999995</c:v>
                </c:pt>
                <c:pt idx="2095" formatCode="General">
                  <c:v>0.862105966</c:v>
                </c:pt>
                <c:pt idx="2096" formatCode="General">
                  <c:v>0.86210966099999997</c:v>
                </c:pt>
                <c:pt idx="2097" formatCode="General">
                  <c:v>0.86211335700000002</c:v>
                </c:pt>
                <c:pt idx="2098" formatCode="General">
                  <c:v>0.86211699200000003</c:v>
                </c:pt>
                <c:pt idx="2099" formatCode="General">
                  <c:v>0.86212068799999997</c:v>
                </c:pt>
                <c:pt idx="2100" formatCode="General">
                  <c:v>0.86212438300000005</c:v>
                </c:pt>
                <c:pt idx="2101" formatCode="General">
                  <c:v>0.86212801900000002</c:v>
                </c:pt>
                <c:pt idx="2102" formatCode="General">
                  <c:v>0.86213171499999997</c:v>
                </c:pt>
                <c:pt idx="2103" formatCode="General">
                  <c:v>0.86213535100000005</c:v>
                </c:pt>
                <c:pt idx="2104" formatCode="General">
                  <c:v>0.86213904600000002</c:v>
                </c:pt>
                <c:pt idx="2105" formatCode="General">
                  <c:v>0.86214268199999999</c:v>
                </c:pt>
                <c:pt idx="2106" formatCode="General">
                  <c:v>0.86214631799999997</c:v>
                </c:pt>
                <c:pt idx="2107" formatCode="General">
                  <c:v>0.86214995400000005</c:v>
                </c:pt>
                <c:pt idx="2108" formatCode="General">
                  <c:v>0.86215359000000003</c:v>
                </c:pt>
                <c:pt idx="2109" formatCode="General">
                  <c:v>0.862157226</c:v>
                </c:pt>
                <c:pt idx="2110" formatCode="General">
                  <c:v>0.862160861</c:v>
                </c:pt>
                <c:pt idx="2111" formatCode="General">
                  <c:v>0.86216449699999997</c:v>
                </c:pt>
                <c:pt idx="2112" formatCode="General">
                  <c:v>0.86216813299999995</c:v>
                </c:pt>
                <c:pt idx="2113" formatCode="General">
                  <c:v>0.86217176900000003</c:v>
                </c:pt>
                <c:pt idx="2114" formatCode="General">
                  <c:v>0.86217534500000004</c:v>
                </c:pt>
                <c:pt idx="2115" formatCode="General">
                  <c:v>0.86217898100000001</c:v>
                </c:pt>
                <c:pt idx="2116" formatCode="General">
                  <c:v>0.86218255799999999</c:v>
                </c:pt>
                <c:pt idx="2117" formatCode="General">
                  <c:v>0.86218613399999999</c:v>
                </c:pt>
                <c:pt idx="2118" formatCode="General">
                  <c:v>0.86218976999999997</c:v>
                </c:pt>
                <c:pt idx="2119" formatCode="General">
                  <c:v>0.86219334599999997</c:v>
                </c:pt>
                <c:pt idx="2120" formatCode="General">
                  <c:v>0.86219692199999998</c:v>
                </c:pt>
                <c:pt idx="2121" formatCode="General">
                  <c:v>0.86220049899999995</c:v>
                </c:pt>
                <c:pt idx="2122" formatCode="General">
                  <c:v>0.86220407499999996</c:v>
                </c:pt>
                <c:pt idx="2123" formatCode="General">
                  <c:v>0.86220765099999996</c:v>
                </c:pt>
                <c:pt idx="2124" formatCode="General">
                  <c:v>0.86221122699999997</c:v>
                </c:pt>
                <c:pt idx="2125" formatCode="General">
                  <c:v>0.86221480399999995</c:v>
                </c:pt>
                <c:pt idx="2126" formatCode="General">
                  <c:v>0.86221837999999995</c:v>
                </c:pt>
                <c:pt idx="2127" formatCode="General">
                  <c:v>0.86222189699999996</c:v>
                </c:pt>
                <c:pt idx="2128" formatCode="General">
                  <c:v>0.86222547299999996</c:v>
                </c:pt>
                <c:pt idx="2129" formatCode="General">
                  <c:v>0.86222898999999997</c:v>
                </c:pt>
                <c:pt idx="2130" formatCode="General">
                  <c:v>0.86223256599999998</c:v>
                </c:pt>
                <c:pt idx="2131" formatCode="General">
                  <c:v>0.86223608299999999</c:v>
                </c:pt>
                <c:pt idx="2132" formatCode="General">
                  <c:v>0.86223959900000002</c:v>
                </c:pt>
                <c:pt idx="2133" formatCode="General">
                  <c:v>0.86224311600000003</c:v>
                </c:pt>
                <c:pt idx="2134" formatCode="General">
                  <c:v>0.86224669200000004</c:v>
                </c:pt>
                <c:pt idx="2135" formatCode="General">
                  <c:v>0.86225020900000005</c:v>
                </c:pt>
                <c:pt idx="2136" formatCode="General">
                  <c:v>0.86225372600000005</c:v>
                </c:pt>
                <c:pt idx="2137" formatCode="General">
                  <c:v>0.86225724199999998</c:v>
                </c:pt>
                <c:pt idx="2138" formatCode="General">
                  <c:v>0.86226069900000002</c:v>
                </c:pt>
                <c:pt idx="2139" formatCode="General">
                  <c:v>0.86226421600000003</c:v>
                </c:pt>
                <c:pt idx="2140" formatCode="General">
                  <c:v>0.86226773300000004</c:v>
                </c:pt>
                <c:pt idx="2141" formatCode="General">
                  <c:v>0.86227118999999997</c:v>
                </c:pt>
                <c:pt idx="2142" formatCode="General">
                  <c:v>0.862274706</c:v>
                </c:pt>
                <c:pt idx="2143" formatCode="General">
                  <c:v>0.86227816300000004</c:v>
                </c:pt>
                <c:pt idx="2144" formatCode="General">
                  <c:v>0.86228168000000005</c:v>
                </c:pt>
                <c:pt idx="2145" formatCode="General">
                  <c:v>0.86228513699999998</c:v>
                </c:pt>
                <c:pt idx="2146" formatCode="General">
                  <c:v>0.86228859400000002</c:v>
                </c:pt>
                <c:pt idx="2147" formatCode="General">
                  <c:v>0.86229211100000003</c:v>
                </c:pt>
                <c:pt idx="2148" formatCode="General">
                  <c:v>0.86229556799999996</c:v>
                </c:pt>
                <c:pt idx="2149" formatCode="General">
                  <c:v>0.862299025</c:v>
                </c:pt>
                <c:pt idx="2150" formatCode="General">
                  <c:v>0.86230248200000004</c:v>
                </c:pt>
                <c:pt idx="2151" formatCode="General">
                  <c:v>0.86230593899999997</c:v>
                </c:pt>
                <c:pt idx="2152" formatCode="General">
                  <c:v>0.86230933700000001</c:v>
                </c:pt>
                <c:pt idx="2153" formatCode="General">
                  <c:v>0.86231279400000005</c:v>
                </c:pt>
                <c:pt idx="2154" formatCode="General">
                  <c:v>0.86231625099999998</c:v>
                </c:pt>
                <c:pt idx="2155" formatCode="General">
                  <c:v>0.86231964800000005</c:v>
                </c:pt>
                <c:pt idx="2156" formatCode="General">
                  <c:v>0.86232310499999998</c:v>
                </c:pt>
                <c:pt idx="2157" formatCode="General">
                  <c:v>0.86232656200000002</c:v>
                </c:pt>
                <c:pt idx="2158" formatCode="General">
                  <c:v>0.86232995999999995</c:v>
                </c:pt>
                <c:pt idx="2159" formatCode="General">
                  <c:v>0.86233335700000002</c:v>
                </c:pt>
                <c:pt idx="2160" formatCode="General">
                  <c:v>0.86233681399999995</c:v>
                </c:pt>
                <c:pt idx="2161" formatCode="General">
                  <c:v>0.86234021199999999</c:v>
                </c:pt>
                <c:pt idx="2162" formatCode="General">
                  <c:v>0.86234360899999996</c:v>
                </c:pt>
                <c:pt idx="2163" formatCode="General">
                  <c:v>0.862347007</c:v>
                </c:pt>
                <c:pt idx="2164" formatCode="General">
                  <c:v>0.86235040399999996</c:v>
                </c:pt>
                <c:pt idx="2165" formatCode="General">
                  <c:v>0.862353802</c:v>
                </c:pt>
                <c:pt idx="2166" formatCode="General">
                  <c:v>0.86235719899999996</c:v>
                </c:pt>
                <c:pt idx="2167" formatCode="General">
                  <c:v>0.86236053700000004</c:v>
                </c:pt>
                <c:pt idx="2168" formatCode="General">
                  <c:v>0.86236393499999997</c:v>
                </c:pt>
                <c:pt idx="2169" formatCode="General">
                  <c:v>0.86236733200000004</c:v>
                </c:pt>
                <c:pt idx="2170" formatCode="General">
                  <c:v>0.86237067000000001</c:v>
                </c:pt>
                <c:pt idx="2171" formatCode="General">
                  <c:v>0.86237406699999997</c:v>
                </c:pt>
                <c:pt idx="2172" formatCode="General">
                  <c:v>0.86237740500000004</c:v>
                </c:pt>
                <c:pt idx="2173" formatCode="General">
                  <c:v>0.86238080299999997</c:v>
                </c:pt>
                <c:pt idx="2174" formatCode="General">
                  <c:v>0.86238413999999997</c:v>
                </c:pt>
                <c:pt idx="2175" formatCode="General">
                  <c:v>0.86238747800000004</c:v>
                </c:pt>
                <c:pt idx="2176" formatCode="General">
                  <c:v>0.862390816</c:v>
                </c:pt>
                <c:pt idx="2177" formatCode="General">
                  <c:v>0.86239415399999997</c:v>
                </c:pt>
                <c:pt idx="2178" formatCode="General">
                  <c:v>0.86239749200000004</c:v>
                </c:pt>
                <c:pt idx="2179" formatCode="General">
                  <c:v>0.86240083000000001</c:v>
                </c:pt>
                <c:pt idx="2180" formatCode="General">
                  <c:v>0.86240416799999997</c:v>
                </c:pt>
                <c:pt idx="2181" formatCode="General">
                  <c:v>0.86240750600000005</c:v>
                </c:pt>
                <c:pt idx="2182" formatCode="General">
                  <c:v>0.86241084300000004</c:v>
                </c:pt>
                <c:pt idx="2183" formatCode="General">
                  <c:v>0.862414181</c:v>
                </c:pt>
                <c:pt idx="2184" formatCode="General">
                  <c:v>0.862417459</c:v>
                </c:pt>
                <c:pt idx="2185" formatCode="General">
                  <c:v>0.86242079699999996</c:v>
                </c:pt>
                <c:pt idx="2186" formatCode="General">
                  <c:v>0.86242407600000004</c:v>
                </c:pt>
                <c:pt idx="2187" formatCode="General">
                  <c:v>0.86242741300000003</c:v>
                </c:pt>
                <c:pt idx="2188" formatCode="General">
                  <c:v>0.862430692</c:v>
                </c:pt>
                <c:pt idx="2189" formatCode="General">
                  <c:v>0.86243396999999999</c:v>
                </c:pt>
                <c:pt idx="2190" formatCode="General">
                  <c:v>0.86243730799999996</c:v>
                </c:pt>
                <c:pt idx="2191" formatCode="General">
                  <c:v>0.86244058599999995</c:v>
                </c:pt>
                <c:pt idx="2192" formatCode="General">
                  <c:v>0.86244386399999995</c:v>
                </c:pt>
                <c:pt idx="2193" formatCode="General">
                  <c:v>0.86244714300000003</c:v>
                </c:pt>
                <c:pt idx="2194" formatCode="General">
                  <c:v>0.86245042100000002</c:v>
                </c:pt>
                <c:pt idx="2195" formatCode="General">
                  <c:v>0.86245369900000002</c:v>
                </c:pt>
                <c:pt idx="2196" formatCode="General">
                  <c:v>0.86245691800000002</c:v>
                </c:pt>
                <c:pt idx="2197" formatCode="General">
                  <c:v>0.86246019600000001</c:v>
                </c:pt>
                <c:pt idx="2198" formatCode="General">
                  <c:v>0.86246347400000001</c:v>
                </c:pt>
                <c:pt idx="2199" formatCode="General">
                  <c:v>0.86246675299999997</c:v>
                </c:pt>
                <c:pt idx="2200" formatCode="General">
                  <c:v>0.862469971</c:v>
                </c:pt>
                <c:pt idx="2201" formatCode="General">
                  <c:v>0.862473249</c:v>
                </c:pt>
                <c:pt idx="2202" formatCode="General">
                  <c:v>0.862476468</c:v>
                </c:pt>
                <c:pt idx="2203" formatCode="General">
                  <c:v>0.86247968699999999</c:v>
                </c:pt>
                <c:pt idx="2204" formatCode="General">
                  <c:v>0.86248296499999999</c:v>
                </c:pt>
                <c:pt idx="2205" formatCode="General">
                  <c:v>0.86248618399999999</c:v>
                </c:pt>
                <c:pt idx="2206" formatCode="General">
                  <c:v>0.86248940200000002</c:v>
                </c:pt>
                <c:pt idx="2207" formatCode="General">
                  <c:v>0.86249262100000001</c:v>
                </c:pt>
                <c:pt idx="2208" formatCode="General">
                  <c:v>0.86249584000000001</c:v>
                </c:pt>
                <c:pt idx="2209" formatCode="General">
                  <c:v>0.86249905800000004</c:v>
                </c:pt>
                <c:pt idx="2210" formatCode="General">
                  <c:v>0.86250227700000004</c:v>
                </c:pt>
                <c:pt idx="2211" formatCode="General">
                  <c:v>0.86250549600000004</c:v>
                </c:pt>
                <c:pt idx="2212" formatCode="General">
                  <c:v>0.86250871399999995</c:v>
                </c:pt>
                <c:pt idx="2213" formatCode="General">
                  <c:v>0.86251193299999995</c:v>
                </c:pt>
                <c:pt idx="2214" formatCode="General">
                  <c:v>0.86251509199999998</c:v>
                </c:pt>
                <c:pt idx="2215" formatCode="General">
                  <c:v>0.86251831099999998</c:v>
                </c:pt>
                <c:pt idx="2216" formatCode="General">
                  <c:v>0.86252147000000001</c:v>
                </c:pt>
                <c:pt idx="2217" formatCode="General">
                  <c:v>0.86252468800000004</c:v>
                </c:pt>
                <c:pt idx="2218" formatCode="General">
                  <c:v>0.86252784699999996</c:v>
                </c:pt>
                <c:pt idx="2219" formatCode="General">
                  <c:v>0.86253100599999999</c:v>
                </c:pt>
                <c:pt idx="2220" formatCode="General">
                  <c:v>0.86253422499999999</c:v>
                </c:pt>
                <c:pt idx="2221" formatCode="General">
                  <c:v>0.86253738400000002</c:v>
                </c:pt>
                <c:pt idx="2222" formatCode="General">
                  <c:v>0.86254054300000005</c:v>
                </c:pt>
                <c:pt idx="2223" formatCode="General">
                  <c:v>0.86254370199999997</c:v>
                </c:pt>
                <c:pt idx="2224" formatCode="General">
                  <c:v>0.862546861</c:v>
                </c:pt>
                <c:pt idx="2225" formatCode="General">
                  <c:v>0.86255002000000003</c:v>
                </c:pt>
                <c:pt idx="2226" formatCode="General">
                  <c:v>0.86255317899999995</c:v>
                </c:pt>
                <c:pt idx="2227" formatCode="General">
                  <c:v>0.86255633799999998</c:v>
                </c:pt>
                <c:pt idx="2228" formatCode="General">
                  <c:v>0.86255949700000001</c:v>
                </c:pt>
                <c:pt idx="2229" formatCode="General">
                  <c:v>0.86256259700000004</c:v>
                </c:pt>
                <c:pt idx="2230" formatCode="General">
                  <c:v>0.86256575599999996</c:v>
                </c:pt>
                <c:pt idx="2231" formatCode="General">
                  <c:v>0.86256891499999999</c:v>
                </c:pt>
                <c:pt idx="2232" formatCode="General">
                  <c:v>0.86257201400000005</c:v>
                </c:pt>
                <c:pt idx="2233" formatCode="General">
                  <c:v>0.86257517299999997</c:v>
                </c:pt>
                <c:pt idx="2234" formatCode="General">
                  <c:v>0.86257827300000001</c:v>
                </c:pt>
                <c:pt idx="2235" formatCode="General">
                  <c:v>0.86258137199999996</c:v>
                </c:pt>
                <c:pt idx="2236" formatCode="General">
                  <c:v>0.86258453099999999</c:v>
                </c:pt>
                <c:pt idx="2237" formatCode="General">
                  <c:v>0.86258763100000002</c:v>
                </c:pt>
                <c:pt idx="2238" formatCode="General">
                  <c:v>0.86259072999999997</c:v>
                </c:pt>
                <c:pt idx="2239" formatCode="General">
                  <c:v>0.86259383000000001</c:v>
                </c:pt>
                <c:pt idx="2240" formatCode="General">
                  <c:v>0.86259692899999996</c:v>
                </c:pt>
                <c:pt idx="2241" formatCode="General">
                  <c:v>0.86260002899999999</c:v>
                </c:pt>
                <c:pt idx="2242" formatCode="General">
                  <c:v>0.86260312800000005</c:v>
                </c:pt>
                <c:pt idx="2243" formatCode="General">
                  <c:v>0.862606227</c:v>
                </c:pt>
                <c:pt idx="2244" formatCode="General">
                  <c:v>0.86260926699999996</c:v>
                </c:pt>
                <c:pt idx="2245" formatCode="General">
                  <c:v>0.86261236699999999</c:v>
                </c:pt>
                <c:pt idx="2246" formatCode="General">
                  <c:v>0.86261546600000005</c:v>
                </c:pt>
                <c:pt idx="2247" formatCode="General">
                  <c:v>0.86261850600000001</c:v>
                </c:pt>
                <c:pt idx="2248" formatCode="General">
                  <c:v>0.86262160499999996</c:v>
                </c:pt>
                <c:pt idx="2249" formatCode="General">
                  <c:v>0.86262464500000002</c:v>
                </c:pt>
                <c:pt idx="2250" formatCode="General">
                  <c:v>0.86262774499999995</c:v>
                </c:pt>
                <c:pt idx="2251" formatCode="General">
                  <c:v>0.86263078500000001</c:v>
                </c:pt>
                <c:pt idx="2252" formatCode="General">
                  <c:v>0.86263382399999999</c:v>
                </c:pt>
                <c:pt idx="2253" formatCode="General">
                  <c:v>0.86263692400000003</c:v>
                </c:pt>
                <c:pt idx="2254" formatCode="General">
                  <c:v>0.86263996399999998</c:v>
                </c:pt>
                <c:pt idx="2255" formatCode="General">
                  <c:v>0.86264300299999996</c:v>
                </c:pt>
                <c:pt idx="2256" formatCode="General">
                  <c:v>0.86264604300000003</c:v>
                </c:pt>
                <c:pt idx="2257" formatCode="General">
                  <c:v>0.86264908299999998</c:v>
                </c:pt>
                <c:pt idx="2258" formatCode="General">
                  <c:v>0.86265212300000005</c:v>
                </c:pt>
                <c:pt idx="2259" formatCode="General">
                  <c:v>0.862655163</c:v>
                </c:pt>
                <c:pt idx="2260" formatCode="General">
                  <c:v>0.86265820299999996</c:v>
                </c:pt>
                <c:pt idx="2261" formatCode="General">
                  <c:v>0.86266118300000005</c:v>
                </c:pt>
                <c:pt idx="2262" formatCode="General">
                  <c:v>0.86266422300000001</c:v>
                </c:pt>
                <c:pt idx="2263" formatCode="General">
                  <c:v>0.86266726299999996</c:v>
                </c:pt>
                <c:pt idx="2264" formatCode="General">
                  <c:v>0.86267024299999995</c:v>
                </c:pt>
                <c:pt idx="2265" formatCode="General">
                  <c:v>0.86267328300000001</c:v>
                </c:pt>
                <c:pt idx="2266" formatCode="General">
                  <c:v>0.862676263</c:v>
                </c:pt>
                <c:pt idx="2267" formatCode="General">
                  <c:v>0.86267924299999998</c:v>
                </c:pt>
                <c:pt idx="2268" formatCode="General">
                  <c:v>0.86268228300000005</c:v>
                </c:pt>
                <c:pt idx="2269" formatCode="General">
                  <c:v>0.86268526300000004</c:v>
                </c:pt>
                <c:pt idx="2270" formatCode="General">
                  <c:v>0.86268824300000002</c:v>
                </c:pt>
                <c:pt idx="2271" formatCode="General">
                  <c:v>0.86269122399999998</c:v>
                </c:pt>
                <c:pt idx="2272" formatCode="General">
                  <c:v>0.86269426299999996</c:v>
                </c:pt>
                <c:pt idx="2273" formatCode="General">
                  <c:v>0.86269724400000003</c:v>
                </c:pt>
                <c:pt idx="2274" formatCode="General">
                  <c:v>0.86270022400000002</c:v>
                </c:pt>
                <c:pt idx="2275" formatCode="General">
                  <c:v>0.862703145</c:v>
                </c:pt>
                <c:pt idx="2276" formatCode="General">
                  <c:v>0.86270612499999999</c:v>
                </c:pt>
                <c:pt idx="2277" formatCode="General">
                  <c:v>0.86270910499999998</c:v>
                </c:pt>
                <c:pt idx="2278" formatCode="General">
                  <c:v>0.86271208499999996</c:v>
                </c:pt>
                <c:pt idx="2279" formatCode="General">
                  <c:v>0.86271506499999995</c:v>
                </c:pt>
                <c:pt idx="2280" formatCode="General">
                  <c:v>0.86271798600000005</c:v>
                </c:pt>
                <c:pt idx="2281" formatCode="General">
                  <c:v>0.86272096600000003</c:v>
                </c:pt>
                <c:pt idx="2282" formatCode="General">
                  <c:v>0.86272388700000002</c:v>
                </c:pt>
                <c:pt idx="2283" formatCode="General">
                  <c:v>0.86272686700000001</c:v>
                </c:pt>
                <c:pt idx="2284" formatCode="General">
                  <c:v>0.862729788</c:v>
                </c:pt>
                <c:pt idx="2285" formatCode="General">
                  <c:v>0.86273276799999998</c:v>
                </c:pt>
                <c:pt idx="2286" formatCode="General">
                  <c:v>0.86273568899999997</c:v>
                </c:pt>
                <c:pt idx="2287" formatCode="General">
                  <c:v>0.86273860899999999</c:v>
                </c:pt>
                <c:pt idx="2288" formatCode="General">
                  <c:v>0.86274152999999998</c:v>
                </c:pt>
                <c:pt idx="2289" formatCode="General">
                  <c:v>0.86274445099999997</c:v>
                </c:pt>
                <c:pt idx="2290" formatCode="General">
                  <c:v>0.86274737099999999</c:v>
                </c:pt>
                <c:pt idx="2291" formatCode="General">
                  <c:v>0.86275029199999997</c:v>
                </c:pt>
                <c:pt idx="2292" formatCode="General">
                  <c:v>0.86275321199999999</c:v>
                </c:pt>
                <c:pt idx="2293" formatCode="General">
                  <c:v>0.86275613299999998</c:v>
                </c:pt>
                <c:pt idx="2294" formatCode="General">
                  <c:v>0.86275905399999997</c:v>
                </c:pt>
                <c:pt idx="2295" formatCode="General">
                  <c:v>0.86276197399999999</c:v>
                </c:pt>
                <c:pt idx="2296" formatCode="General">
                  <c:v>0.86276489499999998</c:v>
                </c:pt>
                <c:pt idx="2297" formatCode="General">
                  <c:v>0.862767756</c:v>
                </c:pt>
                <c:pt idx="2298" formatCode="General">
                  <c:v>0.86277067699999999</c:v>
                </c:pt>
                <c:pt idx="2299" formatCode="General">
                  <c:v>0.86277353800000001</c:v>
                </c:pt>
                <c:pt idx="2300" formatCode="General">
                  <c:v>0.86277645800000002</c:v>
                </c:pt>
                <c:pt idx="2301" formatCode="General">
                  <c:v>0.86277931900000004</c:v>
                </c:pt>
                <c:pt idx="2302" formatCode="General">
                  <c:v>0.86278224000000003</c:v>
                </c:pt>
                <c:pt idx="2303" formatCode="General">
                  <c:v>0.86278510100000005</c:v>
                </c:pt>
                <c:pt idx="2304" formatCode="General">
                  <c:v>0.86278796199999996</c:v>
                </c:pt>
                <c:pt idx="2305" formatCode="General">
                  <c:v>0.86279082299999998</c:v>
                </c:pt>
                <c:pt idx="2306" formatCode="General">
                  <c:v>0.86279374399999997</c:v>
                </c:pt>
                <c:pt idx="2307" formatCode="General">
                  <c:v>0.86279660499999999</c:v>
                </c:pt>
                <c:pt idx="2308" formatCode="General">
                  <c:v>0.86279946600000001</c:v>
                </c:pt>
                <c:pt idx="2309" formatCode="General">
                  <c:v>0.86280232700000004</c:v>
                </c:pt>
                <c:pt idx="2310" formatCode="General">
                  <c:v>0.86280518799999995</c:v>
                </c:pt>
                <c:pt idx="2311" formatCode="General">
                  <c:v>0.862807989</c:v>
                </c:pt>
                <c:pt idx="2312" formatCode="General">
                  <c:v>0.86281085000000002</c:v>
                </c:pt>
                <c:pt idx="2313" formatCode="General">
                  <c:v>0.86281371100000004</c:v>
                </c:pt>
                <c:pt idx="2314" formatCode="General">
                  <c:v>0.86281657199999995</c:v>
                </c:pt>
                <c:pt idx="2315" formatCode="General">
                  <c:v>0.86281937399999997</c:v>
                </c:pt>
                <c:pt idx="2316" formatCode="General">
                  <c:v>0.86282223499999999</c:v>
                </c:pt>
                <c:pt idx="2317" formatCode="General">
                  <c:v>0.86282509600000001</c:v>
                </c:pt>
                <c:pt idx="2318" formatCode="General">
                  <c:v>0.86282789699999995</c:v>
                </c:pt>
                <c:pt idx="2319" formatCode="General">
                  <c:v>0.86283075799999998</c:v>
                </c:pt>
                <c:pt idx="2320" formatCode="General">
                  <c:v>0.86283356</c:v>
                </c:pt>
                <c:pt idx="2321" formatCode="General">
                  <c:v>0.86283636100000005</c:v>
                </c:pt>
                <c:pt idx="2322" formatCode="General">
                  <c:v>0.86283916199999999</c:v>
                </c:pt>
                <c:pt idx="2323" formatCode="General">
                  <c:v>0.86284202300000001</c:v>
                </c:pt>
                <c:pt idx="2324" formatCode="General">
                  <c:v>0.86284482500000004</c:v>
                </c:pt>
                <c:pt idx="2325" formatCode="General">
                  <c:v>0.86284762599999998</c:v>
                </c:pt>
                <c:pt idx="2326" formatCode="General">
                  <c:v>0.862850428</c:v>
                </c:pt>
                <c:pt idx="2327" formatCode="General">
                  <c:v>0.86285322900000005</c:v>
                </c:pt>
                <c:pt idx="2328" formatCode="General">
                  <c:v>0.86285603</c:v>
                </c:pt>
                <c:pt idx="2329" formatCode="General">
                  <c:v>0.86285883200000002</c:v>
                </c:pt>
                <c:pt idx="2330" formatCode="General">
                  <c:v>0.86286163299999996</c:v>
                </c:pt>
                <c:pt idx="2331" formatCode="General">
                  <c:v>0.86286443499999999</c:v>
                </c:pt>
                <c:pt idx="2332" formatCode="General">
                  <c:v>0.86286717700000004</c:v>
                </c:pt>
                <c:pt idx="2333" formatCode="General">
                  <c:v>0.86286997799999998</c:v>
                </c:pt>
                <c:pt idx="2334" formatCode="General">
                  <c:v>0.86287277900000003</c:v>
                </c:pt>
                <c:pt idx="2335" formatCode="General">
                  <c:v>0.86287552099999998</c:v>
                </c:pt>
                <c:pt idx="2336" formatCode="General">
                  <c:v>0.862878323</c:v>
                </c:pt>
                <c:pt idx="2337" formatCode="General">
                  <c:v>0.86288106399999998</c:v>
                </c:pt>
                <c:pt idx="2338" formatCode="General">
                  <c:v>0.862883866</c:v>
                </c:pt>
                <c:pt idx="2339" formatCode="General">
                  <c:v>0.86288660800000005</c:v>
                </c:pt>
                <c:pt idx="2340" formatCode="General">
                  <c:v>0.86288934900000003</c:v>
                </c:pt>
                <c:pt idx="2341" formatCode="General">
                  <c:v>0.86289209099999997</c:v>
                </c:pt>
                <c:pt idx="2342" formatCode="General">
                  <c:v>0.862894893</c:v>
                </c:pt>
                <c:pt idx="2343" formatCode="General">
                  <c:v>0.86289763500000005</c:v>
                </c:pt>
                <c:pt idx="2344" formatCode="General">
                  <c:v>0.86290037600000002</c:v>
                </c:pt>
                <c:pt idx="2345" formatCode="General">
                  <c:v>0.86290311799999997</c:v>
                </c:pt>
                <c:pt idx="2346" formatCode="General">
                  <c:v>0.86290586000000002</c:v>
                </c:pt>
                <c:pt idx="2347" formatCode="General">
                  <c:v>0.86290860199999997</c:v>
                </c:pt>
                <c:pt idx="2348" formatCode="General">
                  <c:v>0.86291134400000002</c:v>
                </c:pt>
                <c:pt idx="2349" formatCode="General">
                  <c:v>0.862914085</c:v>
                </c:pt>
                <c:pt idx="2350" formatCode="General">
                  <c:v>0.86291676799999995</c:v>
                </c:pt>
                <c:pt idx="2351" formatCode="General">
                  <c:v>0.86291950900000003</c:v>
                </c:pt>
                <c:pt idx="2352" formatCode="General">
                  <c:v>0.86292225099999997</c:v>
                </c:pt>
                <c:pt idx="2353" formatCode="General">
                  <c:v>0.86292493299999995</c:v>
                </c:pt>
                <c:pt idx="2354" formatCode="General">
                  <c:v>0.86292767500000001</c:v>
                </c:pt>
                <c:pt idx="2355" formatCode="General">
                  <c:v>0.86293035699999998</c:v>
                </c:pt>
                <c:pt idx="2356" formatCode="General">
                  <c:v>0.86293309900000004</c:v>
                </c:pt>
                <c:pt idx="2357" formatCode="General">
                  <c:v>0.86293578100000001</c:v>
                </c:pt>
                <c:pt idx="2358" formatCode="General">
                  <c:v>0.86293852299999996</c:v>
                </c:pt>
                <c:pt idx="2359" formatCode="General">
                  <c:v>0.86294120600000002</c:v>
                </c:pt>
                <c:pt idx="2360" formatCode="General">
                  <c:v>0.86294388799999999</c:v>
                </c:pt>
                <c:pt idx="2361" formatCode="General">
                  <c:v>0.86294656999999997</c:v>
                </c:pt>
                <c:pt idx="2362" formatCode="General">
                  <c:v>0.86294931200000002</c:v>
                </c:pt>
                <c:pt idx="2363" formatCode="General">
                  <c:v>0.862951994</c:v>
                </c:pt>
                <c:pt idx="2364" formatCode="General">
                  <c:v>0.86295467599999998</c:v>
                </c:pt>
                <c:pt idx="2365" formatCode="General">
                  <c:v>0.86295735799999995</c:v>
                </c:pt>
                <c:pt idx="2366" formatCode="General">
                  <c:v>0.86296004100000001</c:v>
                </c:pt>
                <c:pt idx="2367" formatCode="General">
                  <c:v>0.86296272299999999</c:v>
                </c:pt>
                <c:pt idx="2368" formatCode="General">
                  <c:v>0.86296540499999996</c:v>
                </c:pt>
                <c:pt idx="2369" formatCode="General">
                  <c:v>0.86296802800000005</c:v>
                </c:pt>
                <c:pt idx="2370" formatCode="General">
                  <c:v>0.86297071000000003</c:v>
                </c:pt>
                <c:pt idx="2371" formatCode="General">
                  <c:v>0.86297339200000001</c:v>
                </c:pt>
                <c:pt idx="2372" formatCode="General">
                  <c:v>0.86297601499999999</c:v>
                </c:pt>
                <c:pt idx="2373" formatCode="General">
                  <c:v>0.86297869699999996</c:v>
                </c:pt>
                <c:pt idx="2374" formatCode="General">
                  <c:v>0.86298137900000005</c:v>
                </c:pt>
                <c:pt idx="2375" formatCode="General">
                  <c:v>0.86298400200000003</c:v>
                </c:pt>
                <c:pt idx="2376" formatCode="General">
                  <c:v>0.862986684</c:v>
                </c:pt>
                <c:pt idx="2377" formatCode="General">
                  <c:v>0.86298930600000001</c:v>
                </c:pt>
                <c:pt idx="2378" formatCode="General">
                  <c:v>0.86299192899999999</c:v>
                </c:pt>
                <c:pt idx="2379" formatCode="General">
                  <c:v>0.86299461099999997</c:v>
                </c:pt>
                <c:pt idx="2380" formatCode="General">
                  <c:v>0.86299723399999995</c:v>
                </c:pt>
                <c:pt idx="2381" formatCode="General">
                  <c:v>0.86299985599999995</c:v>
                </c:pt>
                <c:pt idx="2382" formatCode="General">
                  <c:v>0.86300247900000004</c:v>
                </c:pt>
                <c:pt idx="2383" formatCode="General">
                  <c:v>0.86300510200000002</c:v>
                </c:pt>
                <c:pt idx="2384" formatCode="General">
                  <c:v>0.86300772400000003</c:v>
                </c:pt>
                <c:pt idx="2385" formatCode="General">
                  <c:v>0.86301034700000001</c:v>
                </c:pt>
                <c:pt idx="2386" formatCode="General">
                  <c:v>0.86301296900000002</c:v>
                </c:pt>
                <c:pt idx="2387" formatCode="General">
                  <c:v>0.863015592</c:v>
                </c:pt>
                <c:pt idx="2388" formatCode="General">
                  <c:v>0.86301821499999998</c:v>
                </c:pt>
                <c:pt idx="2389" formatCode="General">
                  <c:v>0.86302083699999999</c:v>
                </c:pt>
                <c:pt idx="2390" formatCode="General">
                  <c:v>0.86302345999999996</c:v>
                </c:pt>
                <c:pt idx="2391" formatCode="General">
                  <c:v>0.86302602299999998</c:v>
                </c:pt>
                <c:pt idx="2392" formatCode="General">
                  <c:v>0.86302864599999995</c:v>
                </c:pt>
                <c:pt idx="2393" formatCode="General">
                  <c:v>0.86303126799999996</c:v>
                </c:pt>
                <c:pt idx="2394" formatCode="General">
                  <c:v>0.86303383099999997</c:v>
                </c:pt>
                <c:pt idx="2395" formatCode="General">
                  <c:v>0.86303645399999995</c:v>
                </c:pt>
                <c:pt idx="2396" formatCode="General">
                  <c:v>0.86303901699999996</c:v>
                </c:pt>
                <c:pt idx="2397" formatCode="General">
                  <c:v>0.86304163899999997</c:v>
                </c:pt>
                <c:pt idx="2398" formatCode="General">
                  <c:v>0.86304420199999998</c:v>
                </c:pt>
                <c:pt idx="2399" formatCode="General">
                  <c:v>0.86304676499999999</c:v>
                </c:pt>
                <c:pt idx="2400" formatCode="General">
                  <c:v>0.863049328</c:v>
                </c:pt>
                <c:pt idx="2401" formatCode="General">
                  <c:v>0.86305195099999998</c:v>
                </c:pt>
                <c:pt idx="2402" formatCode="General">
                  <c:v>0.86305451399999999</c:v>
                </c:pt>
                <c:pt idx="2403" formatCode="General">
                  <c:v>0.86305707700000001</c:v>
                </c:pt>
                <c:pt idx="2404" formatCode="General">
                  <c:v>0.86305964000000002</c:v>
                </c:pt>
                <c:pt idx="2405" formatCode="General">
                  <c:v>0.86306220300000003</c:v>
                </c:pt>
                <c:pt idx="2406" formatCode="General">
                  <c:v>0.86306476600000004</c:v>
                </c:pt>
                <c:pt idx="2407" formatCode="General">
                  <c:v>0.86306732900000005</c:v>
                </c:pt>
                <c:pt idx="2408" formatCode="General">
                  <c:v>0.86306989199999995</c:v>
                </c:pt>
                <c:pt idx="2409" formatCode="General">
                  <c:v>0.86307245499999996</c:v>
                </c:pt>
                <c:pt idx="2410" formatCode="General">
                  <c:v>0.863074958</c:v>
                </c:pt>
                <c:pt idx="2411" formatCode="General">
                  <c:v>0.86307752100000001</c:v>
                </c:pt>
                <c:pt idx="2412" formatCode="General">
                  <c:v>0.86308008400000003</c:v>
                </c:pt>
                <c:pt idx="2413" formatCode="General">
                  <c:v>0.86308264700000004</c:v>
                </c:pt>
                <c:pt idx="2414" formatCode="General">
                  <c:v>0.86308515100000005</c:v>
                </c:pt>
                <c:pt idx="2415" formatCode="General">
                  <c:v>0.86308771399999995</c:v>
                </c:pt>
                <c:pt idx="2416" formatCode="General">
                  <c:v>0.86309021699999999</c:v>
                </c:pt>
                <c:pt idx="2417" formatCode="General">
                  <c:v>0.86309278</c:v>
                </c:pt>
                <c:pt idx="2418" formatCode="General">
                  <c:v>0.86309528400000002</c:v>
                </c:pt>
                <c:pt idx="2419" formatCode="General">
                  <c:v>0.86309778699999995</c:v>
                </c:pt>
                <c:pt idx="2420" formatCode="General">
                  <c:v>0.86310034999999996</c:v>
                </c:pt>
                <c:pt idx="2421" formatCode="General">
                  <c:v>0.863102853</c:v>
                </c:pt>
                <c:pt idx="2422" formatCode="General">
                  <c:v>0.86310535700000002</c:v>
                </c:pt>
                <c:pt idx="2423" formatCode="General">
                  <c:v>0.86310785999999995</c:v>
                </c:pt>
                <c:pt idx="2424" formatCode="General">
                  <c:v>0.86311036299999999</c:v>
                </c:pt>
                <c:pt idx="2425" formatCode="General">
                  <c:v>0.863112926</c:v>
                </c:pt>
                <c:pt idx="2426" formatCode="General">
                  <c:v>0.86311543000000002</c:v>
                </c:pt>
                <c:pt idx="2427" formatCode="General">
                  <c:v>0.86311793299999995</c:v>
                </c:pt>
                <c:pt idx="2428" formatCode="General">
                  <c:v>0.86312037699999999</c:v>
                </c:pt>
                <c:pt idx="2429" formatCode="General">
                  <c:v>0.86312288000000004</c:v>
                </c:pt>
                <c:pt idx="2430" formatCode="General">
                  <c:v>0.86312538400000005</c:v>
                </c:pt>
                <c:pt idx="2431" formatCode="General">
                  <c:v>0.86312788699999998</c:v>
                </c:pt>
                <c:pt idx="2432" formatCode="General">
                  <c:v>0.863130391</c:v>
                </c:pt>
                <c:pt idx="2433" formatCode="General">
                  <c:v>0.86313283399999996</c:v>
                </c:pt>
                <c:pt idx="2434" formatCode="General">
                  <c:v>0.86313533799999997</c:v>
                </c:pt>
                <c:pt idx="2435" formatCode="General">
                  <c:v>0.86313784100000002</c:v>
                </c:pt>
                <c:pt idx="2436" formatCode="General">
                  <c:v>0.86314028499999995</c:v>
                </c:pt>
                <c:pt idx="2437" formatCode="General">
                  <c:v>0.86314278799999999</c:v>
                </c:pt>
                <c:pt idx="2438" formatCode="General">
                  <c:v>0.86314523200000004</c:v>
                </c:pt>
                <c:pt idx="2439" formatCode="General">
                  <c:v>0.86314773600000005</c:v>
                </c:pt>
                <c:pt idx="2440" formatCode="General">
                  <c:v>0.86315017900000002</c:v>
                </c:pt>
                <c:pt idx="2441" formatCode="General">
                  <c:v>0.86315262299999995</c:v>
                </c:pt>
                <c:pt idx="2442" formatCode="General">
                  <c:v>0.86315512699999997</c:v>
                </c:pt>
                <c:pt idx="2443" formatCode="General">
                  <c:v>0.86315757000000004</c:v>
                </c:pt>
                <c:pt idx="2444" formatCode="General">
                  <c:v>0.86316001399999998</c:v>
                </c:pt>
                <c:pt idx="2445" formatCode="General">
                  <c:v>0.86316245800000002</c:v>
                </c:pt>
                <c:pt idx="2446" formatCode="General">
                  <c:v>0.86316490199999996</c:v>
                </c:pt>
                <c:pt idx="2447" formatCode="General">
                  <c:v>0.863167346</c:v>
                </c:pt>
                <c:pt idx="2448" formatCode="General">
                  <c:v>0.86316978899999997</c:v>
                </c:pt>
                <c:pt idx="2449" formatCode="General">
                  <c:v>0.86317223300000001</c:v>
                </c:pt>
                <c:pt idx="2450" formatCode="General">
                  <c:v>0.86317467699999995</c:v>
                </c:pt>
                <c:pt idx="2451" formatCode="General">
                  <c:v>0.86317712099999999</c:v>
                </c:pt>
                <c:pt idx="2452" formatCode="General">
                  <c:v>0.86317956399999995</c:v>
                </c:pt>
                <c:pt idx="2453" formatCode="General">
                  <c:v>0.863182008</c:v>
                </c:pt>
                <c:pt idx="2454" formatCode="General">
                  <c:v>0.86318445200000005</c:v>
                </c:pt>
                <c:pt idx="2455" formatCode="General">
                  <c:v>0.86318683600000001</c:v>
                </c:pt>
                <c:pt idx="2456" formatCode="General">
                  <c:v>0.86318927999999995</c:v>
                </c:pt>
                <c:pt idx="2457" formatCode="General">
                  <c:v>0.86319172399999999</c:v>
                </c:pt>
                <c:pt idx="2458" formatCode="General">
                  <c:v>0.86319410799999996</c:v>
                </c:pt>
                <c:pt idx="2459" formatCode="General">
                  <c:v>0.86319655200000001</c:v>
                </c:pt>
                <c:pt idx="2460" formatCode="General">
                  <c:v>0.86319893599999997</c:v>
                </c:pt>
                <c:pt idx="2461" formatCode="General">
                  <c:v>0.86320138000000002</c:v>
                </c:pt>
                <c:pt idx="2462" formatCode="General">
                  <c:v>0.86320376399999998</c:v>
                </c:pt>
                <c:pt idx="2463" formatCode="General">
                  <c:v>0.86320614799999995</c:v>
                </c:pt>
                <c:pt idx="2464" formatCode="General">
                  <c:v>0.863208592</c:v>
                </c:pt>
                <c:pt idx="2465" formatCode="General">
                  <c:v>0.86321097599999996</c:v>
                </c:pt>
                <c:pt idx="2466" formatCode="General">
                  <c:v>0.86321336000000004</c:v>
                </c:pt>
                <c:pt idx="2467" formatCode="General">
                  <c:v>0.86321574400000001</c:v>
                </c:pt>
                <c:pt idx="2468" formatCode="General">
                  <c:v>0.86321812899999995</c:v>
                </c:pt>
                <c:pt idx="2469" formatCode="General">
                  <c:v>0.86322051300000002</c:v>
                </c:pt>
                <c:pt idx="2470" formatCode="General">
                  <c:v>0.86322289699999999</c:v>
                </c:pt>
                <c:pt idx="2471" formatCode="General">
                  <c:v>0.86322528099999996</c:v>
                </c:pt>
                <c:pt idx="2472" formatCode="General">
                  <c:v>0.86322766500000003</c:v>
                </c:pt>
                <c:pt idx="2473" formatCode="General">
                  <c:v>0.86323004999999997</c:v>
                </c:pt>
                <c:pt idx="2474" formatCode="General">
                  <c:v>0.86323243400000005</c:v>
                </c:pt>
                <c:pt idx="2475" formatCode="General">
                  <c:v>0.86323481800000001</c:v>
                </c:pt>
                <c:pt idx="2476" formatCode="General">
                  <c:v>0.86323720199999998</c:v>
                </c:pt>
                <c:pt idx="2477" formatCode="General">
                  <c:v>0.86323952699999995</c:v>
                </c:pt>
                <c:pt idx="2478" formatCode="General">
                  <c:v>0.86324191100000003</c:v>
                </c:pt>
                <c:pt idx="2479" formatCode="General">
                  <c:v>0.86324429499999999</c:v>
                </c:pt>
                <c:pt idx="2480" formatCode="General">
                  <c:v>0.86324661999999996</c:v>
                </c:pt>
                <c:pt idx="2481" formatCode="General">
                  <c:v>0.86324900400000004</c:v>
                </c:pt>
                <c:pt idx="2482" formatCode="General">
                  <c:v>0.86325132800000004</c:v>
                </c:pt>
                <c:pt idx="2483" formatCode="General">
                  <c:v>0.86325371299999998</c:v>
                </c:pt>
                <c:pt idx="2484" formatCode="General">
                  <c:v>0.86325603699999998</c:v>
                </c:pt>
                <c:pt idx="2485" formatCode="General">
                  <c:v>0.86325842100000005</c:v>
                </c:pt>
                <c:pt idx="2486" formatCode="General">
                  <c:v>0.86326074600000002</c:v>
                </c:pt>
                <c:pt idx="2487" formatCode="General">
                  <c:v>0.86326307099999999</c:v>
                </c:pt>
                <c:pt idx="2488" formatCode="General">
                  <c:v>0.86326545499999996</c:v>
                </c:pt>
                <c:pt idx="2489" formatCode="General">
                  <c:v>0.86326777899999996</c:v>
                </c:pt>
                <c:pt idx="2490" formatCode="General">
                  <c:v>0.86327010400000004</c:v>
                </c:pt>
                <c:pt idx="2491" formatCode="General">
                  <c:v>0.86327242900000001</c:v>
                </c:pt>
                <c:pt idx="2492" formatCode="General">
                  <c:v>0.86327475300000001</c:v>
                </c:pt>
                <c:pt idx="2493" formatCode="General">
                  <c:v>0.86327707799999998</c:v>
                </c:pt>
                <c:pt idx="2494" formatCode="General">
                  <c:v>0.86327940199999997</c:v>
                </c:pt>
                <c:pt idx="2495" formatCode="General">
                  <c:v>0.86328172700000005</c:v>
                </c:pt>
                <c:pt idx="2496" formatCode="General">
                  <c:v>0.86328405100000005</c:v>
                </c:pt>
                <c:pt idx="2497" formatCode="General">
                  <c:v>0.86328637600000002</c:v>
                </c:pt>
                <c:pt idx="2498" formatCode="General">
                  <c:v>0.86328870099999999</c:v>
                </c:pt>
                <c:pt idx="2499" formatCode="General">
                  <c:v>0.86329102499999999</c:v>
                </c:pt>
                <c:pt idx="2500" formatCode="General">
                  <c:v>0.86329328999999999</c:v>
                </c:pt>
                <c:pt idx="2501" formatCode="General">
                  <c:v>0.86329561499999996</c:v>
                </c:pt>
                <c:pt idx="2502" formatCode="General">
                  <c:v>0.86329793899999996</c:v>
                </c:pt>
                <c:pt idx="2503" formatCode="General">
                  <c:v>0.86330020399999996</c:v>
                </c:pt>
                <c:pt idx="2504" formatCode="General">
                  <c:v>0.86330252900000004</c:v>
                </c:pt>
                <c:pt idx="2505" formatCode="General">
                  <c:v>0.86330479400000004</c:v>
                </c:pt>
                <c:pt idx="2506" formatCode="General">
                  <c:v>0.86330711800000004</c:v>
                </c:pt>
                <c:pt idx="2507" formatCode="General">
                  <c:v>0.86330938300000004</c:v>
                </c:pt>
                <c:pt idx="2508" formatCode="General">
                  <c:v>0.86331170800000001</c:v>
                </c:pt>
                <c:pt idx="2509" formatCode="General">
                  <c:v>0.86331397300000001</c:v>
                </c:pt>
                <c:pt idx="2510" formatCode="General">
                  <c:v>0.86331629799999998</c:v>
                </c:pt>
                <c:pt idx="2511" formatCode="General">
                  <c:v>0.86331856299999998</c:v>
                </c:pt>
                <c:pt idx="2512" formatCode="General">
                  <c:v>0.86332082700000001</c:v>
                </c:pt>
                <c:pt idx="2513" formatCode="General">
                  <c:v>0.86332309200000001</c:v>
                </c:pt>
                <c:pt idx="2514" formatCode="General">
                  <c:v>0.86332535700000002</c:v>
                </c:pt>
                <c:pt idx="2515" formatCode="General">
                  <c:v>0.86332768199999999</c:v>
                </c:pt>
                <c:pt idx="2516" formatCode="General">
                  <c:v>0.86332994699999999</c:v>
                </c:pt>
                <c:pt idx="2517" formatCode="General">
                  <c:v>0.86333221199999999</c:v>
                </c:pt>
                <c:pt idx="2518" formatCode="General">
                  <c:v>0.86333447699999999</c:v>
                </c:pt>
                <c:pt idx="2519" formatCode="General">
                  <c:v>0.86333674199999999</c:v>
                </c:pt>
                <c:pt idx="2520" formatCode="General">
                  <c:v>0.86333900699999999</c:v>
                </c:pt>
                <c:pt idx="2521" formatCode="General">
                  <c:v>0.86334121200000002</c:v>
                </c:pt>
                <c:pt idx="2522" formatCode="General">
                  <c:v>0.86334347700000003</c:v>
                </c:pt>
                <c:pt idx="2523" formatCode="General">
                  <c:v>0.86334574200000003</c:v>
                </c:pt>
                <c:pt idx="2524" formatCode="General">
                  <c:v>0.86334800700000003</c:v>
                </c:pt>
                <c:pt idx="2525" formatCode="General">
                  <c:v>0.86335021300000003</c:v>
                </c:pt>
                <c:pt idx="2526" formatCode="General">
                  <c:v>0.86335247800000003</c:v>
                </c:pt>
                <c:pt idx="2527" formatCode="General">
                  <c:v>0.86335474300000004</c:v>
                </c:pt>
                <c:pt idx="2528" formatCode="General">
                  <c:v>0.86335694799999996</c:v>
                </c:pt>
                <c:pt idx="2529" formatCode="General">
                  <c:v>0.86335921299999996</c:v>
                </c:pt>
                <c:pt idx="2530" formatCode="General">
                  <c:v>0.86336141799999999</c:v>
                </c:pt>
                <c:pt idx="2531" formatCode="General">
                  <c:v>0.86336368299999999</c:v>
                </c:pt>
                <c:pt idx="2532" formatCode="General">
                  <c:v>0.863365889</c:v>
                </c:pt>
                <c:pt idx="2533" formatCode="General">
                  <c:v>0.863368154</c:v>
                </c:pt>
                <c:pt idx="2534" formatCode="General">
                  <c:v>0.86337035900000003</c:v>
                </c:pt>
                <c:pt idx="2535" formatCode="General">
                  <c:v>0.86337256399999995</c:v>
                </c:pt>
                <c:pt idx="2536" formatCode="General">
                  <c:v>0.86337482899999995</c:v>
                </c:pt>
                <c:pt idx="2537" formatCode="General">
                  <c:v>0.86337703499999996</c:v>
                </c:pt>
                <c:pt idx="2538" formatCode="General">
                  <c:v>0.86337923999999999</c:v>
                </c:pt>
                <c:pt idx="2539" formatCode="General">
                  <c:v>0.86338144500000003</c:v>
                </c:pt>
                <c:pt idx="2540" formatCode="General">
                  <c:v>0.86338365100000003</c:v>
                </c:pt>
                <c:pt idx="2541" formatCode="General">
                  <c:v>0.86338585599999995</c:v>
                </c:pt>
                <c:pt idx="2542" formatCode="General">
                  <c:v>0.86338806199999996</c:v>
                </c:pt>
                <c:pt idx="2543" formatCode="General">
                  <c:v>0.86339026699999999</c:v>
                </c:pt>
                <c:pt idx="2544" formatCode="General">
                  <c:v>0.86339247200000002</c:v>
                </c:pt>
                <c:pt idx="2545" formatCode="General">
                  <c:v>0.86339467800000003</c:v>
                </c:pt>
                <c:pt idx="2546" formatCode="General">
                  <c:v>0.86339688299999995</c:v>
                </c:pt>
                <c:pt idx="2547" formatCode="General">
                  <c:v>0.86339908799999998</c:v>
                </c:pt>
                <c:pt idx="2548" formatCode="General">
                  <c:v>0.86340129399999999</c:v>
                </c:pt>
                <c:pt idx="2549" formatCode="General">
                  <c:v>0.86340344000000002</c:v>
                </c:pt>
                <c:pt idx="2550" formatCode="General">
                  <c:v>0.86340564500000005</c:v>
                </c:pt>
                <c:pt idx="2551" formatCode="General">
                  <c:v>0.86340784999999998</c:v>
                </c:pt>
                <c:pt idx="2552" formatCode="General">
                  <c:v>0.86341005599999998</c:v>
                </c:pt>
                <c:pt idx="2553" formatCode="General">
                  <c:v>0.86341220100000005</c:v>
                </c:pt>
                <c:pt idx="2554" formatCode="General">
                  <c:v>0.86341440700000005</c:v>
                </c:pt>
                <c:pt idx="2555" formatCode="General">
                  <c:v>0.86341655299999998</c:v>
                </c:pt>
                <c:pt idx="2556" formatCode="General">
                  <c:v>0.86341875800000001</c:v>
                </c:pt>
                <c:pt idx="2557" formatCode="General">
                  <c:v>0.86342090400000004</c:v>
                </c:pt>
                <c:pt idx="2558" formatCode="General">
                  <c:v>0.863423049</c:v>
                </c:pt>
                <c:pt idx="2559" formatCode="General">
                  <c:v>0.863425255</c:v>
                </c:pt>
                <c:pt idx="2560" formatCode="General">
                  <c:v>0.86342740100000004</c:v>
                </c:pt>
                <c:pt idx="2561" formatCode="General">
                  <c:v>0.86342954599999999</c:v>
                </c:pt>
                <c:pt idx="2562" formatCode="General">
                  <c:v>0.863431752</c:v>
                </c:pt>
                <c:pt idx="2563" formatCode="General">
                  <c:v>0.86343389699999995</c:v>
                </c:pt>
                <c:pt idx="2564" formatCode="General">
                  <c:v>0.86343604299999999</c:v>
                </c:pt>
                <c:pt idx="2565" formatCode="General">
                  <c:v>0.86343818900000002</c:v>
                </c:pt>
                <c:pt idx="2566" formatCode="General">
                  <c:v>0.86344033499999995</c:v>
                </c:pt>
                <c:pt idx="2567" formatCode="General">
                  <c:v>0.86344248099999998</c:v>
                </c:pt>
                <c:pt idx="2568" formatCode="General">
                  <c:v>0.86344462600000005</c:v>
                </c:pt>
                <c:pt idx="2569" formatCode="General">
                  <c:v>0.86344677199999997</c:v>
                </c:pt>
                <c:pt idx="2570" formatCode="General">
                  <c:v>0.86344891800000001</c:v>
                </c:pt>
                <c:pt idx="2571" formatCode="General">
                  <c:v>0.86345106400000005</c:v>
                </c:pt>
                <c:pt idx="2572" formatCode="General">
                  <c:v>0.863453209</c:v>
                </c:pt>
                <c:pt idx="2573" formatCode="General">
                  <c:v>0.86345535500000004</c:v>
                </c:pt>
                <c:pt idx="2574" formatCode="General">
                  <c:v>0.86345750099999996</c:v>
                </c:pt>
                <c:pt idx="2575" formatCode="General">
                  <c:v>0.86345958700000003</c:v>
                </c:pt>
                <c:pt idx="2576" formatCode="General">
                  <c:v>0.86346173299999995</c:v>
                </c:pt>
                <c:pt idx="2577" formatCode="General">
                  <c:v>0.86346387899999999</c:v>
                </c:pt>
                <c:pt idx="2578" formatCode="General">
                  <c:v>0.86346596499999995</c:v>
                </c:pt>
                <c:pt idx="2579" formatCode="General">
                  <c:v>0.86346811099999998</c:v>
                </c:pt>
                <c:pt idx="2580" formatCode="General">
                  <c:v>0.86347025600000005</c:v>
                </c:pt>
                <c:pt idx="2581" formatCode="General">
                  <c:v>0.863472342</c:v>
                </c:pt>
                <c:pt idx="2582" formatCode="General">
                  <c:v>0.86347448800000004</c:v>
                </c:pt>
                <c:pt idx="2583" formatCode="General">
                  <c:v>0.863476574</c:v>
                </c:pt>
                <c:pt idx="2584" formatCode="General">
                  <c:v>0.86347866100000004</c:v>
                </c:pt>
                <c:pt idx="2585" formatCode="General">
                  <c:v>0.86348080599999999</c:v>
                </c:pt>
                <c:pt idx="2586" formatCode="General">
                  <c:v>0.86348289300000003</c:v>
                </c:pt>
                <c:pt idx="2587" formatCode="General">
                  <c:v>0.86348497899999999</c:v>
                </c:pt>
                <c:pt idx="2588" formatCode="General">
                  <c:v>0.86348712400000005</c:v>
                </c:pt>
                <c:pt idx="2589" formatCode="General">
                  <c:v>0.86348921099999998</c:v>
                </c:pt>
                <c:pt idx="2590" formatCode="General">
                  <c:v>0.86349129700000005</c:v>
                </c:pt>
                <c:pt idx="2591" formatCode="General">
                  <c:v>0.863493383</c:v>
                </c:pt>
                <c:pt idx="2592" formatCode="General">
                  <c:v>0.86349546899999996</c:v>
                </c:pt>
                <c:pt idx="2593" formatCode="General">
                  <c:v>0.86349755500000003</c:v>
                </c:pt>
                <c:pt idx="2594" formatCode="General">
                  <c:v>0.86349964099999998</c:v>
                </c:pt>
                <c:pt idx="2595" formatCode="General">
                  <c:v>0.86350172800000002</c:v>
                </c:pt>
                <c:pt idx="2596" formatCode="General">
                  <c:v>0.86350381399999998</c:v>
                </c:pt>
                <c:pt idx="2597" formatCode="General">
                  <c:v>0.86350590000000005</c:v>
                </c:pt>
                <c:pt idx="2598" formatCode="General">
                  <c:v>0.86350798600000001</c:v>
                </c:pt>
                <c:pt idx="2599" formatCode="General">
                  <c:v>0.86351007199999996</c:v>
                </c:pt>
                <c:pt idx="2600" formatCode="General">
                  <c:v>0.86351215800000003</c:v>
                </c:pt>
                <c:pt idx="2601" formatCode="General">
                  <c:v>0.86351424499999996</c:v>
                </c:pt>
                <c:pt idx="2602" formatCode="General">
                  <c:v>0.86351627099999995</c:v>
                </c:pt>
                <c:pt idx="2603" formatCode="General">
                  <c:v>0.86351835700000001</c:v>
                </c:pt>
                <c:pt idx="2604" formatCode="General">
                  <c:v>0.86352044299999997</c:v>
                </c:pt>
                <c:pt idx="2605" formatCode="General">
                  <c:v>0.86352247000000004</c:v>
                </c:pt>
                <c:pt idx="2606" formatCode="General">
                  <c:v>0.863524556</c:v>
                </c:pt>
                <c:pt idx="2607" formatCode="General">
                  <c:v>0.86352658299999996</c:v>
                </c:pt>
                <c:pt idx="2608" formatCode="General">
                  <c:v>0.86352866900000003</c:v>
                </c:pt>
                <c:pt idx="2609" formatCode="General">
                  <c:v>0.86353069500000001</c:v>
                </c:pt>
                <c:pt idx="2610" formatCode="General">
                  <c:v>0.86353278200000005</c:v>
                </c:pt>
                <c:pt idx="2611" formatCode="General">
                  <c:v>0.86353480800000004</c:v>
                </c:pt>
                <c:pt idx="2612" formatCode="General">
                  <c:v>0.863536894</c:v>
                </c:pt>
                <c:pt idx="2613" formatCode="General">
                  <c:v>0.86353892099999996</c:v>
                </c:pt>
                <c:pt idx="2614" formatCode="General">
                  <c:v>0.86354094699999995</c:v>
                </c:pt>
                <c:pt idx="2615" formatCode="General">
                  <c:v>0.86354303399999999</c:v>
                </c:pt>
                <c:pt idx="2616" formatCode="General">
                  <c:v>0.86354505999999998</c:v>
                </c:pt>
                <c:pt idx="2617" formatCode="General">
                  <c:v>0.86354708700000005</c:v>
                </c:pt>
                <c:pt idx="2618" formatCode="General">
                  <c:v>0.86354911300000003</c:v>
                </c:pt>
                <c:pt idx="2619" formatCode="General">
                  <c:v>0.86355113999999999</c:v>
                </c:pt>
                <c:pt idx="2620" formatCode="General">
                  <c:v>0.86355316599999998</c:v>
                </c:pt>
                <c:pt idx="2621" formatCode="General">
                  <c:v>0.86355519300000005</c:v>
                </c:pt>
                <c:pt idx="2622" formatCode="General">
                  <c:v>0.86355722000000001</c:v>
                </c:pt>
                <c:pt idx="2623" formatCode="General">
                  <c:v>0.863559246</c:v>
                </c:pt>
                <c:pt idx="2624" formatCode="General">
                  <c:v>0.86356127299999996</c:v>
                </c:pt>
                <c:pt idx="2625" formatCode="General">
                  <c:v>0.86356329899999995</c:v>
                </c:pt>
                <c:pt idx="2626" formatCode="General">
                  <c:v>0.86356532600000002</c:v>
                </c:pt>
                <c:pt idx="2627" formatCode="General">
                  <c:v>0.86356735200000001</c:v>
                </c:pt>
                <c:pt idx="2628" formatCode="General">
                  <c:v>0.86356937899999997</c:v>
                </c:pt>
                <c:pt idx="2629" formatCode="General">
                  <c:v>0.86357140499999996</c:v>
                </c:pt>
                <c:pt idx="2630" formatCode="General">
                  <c:v>0.86357337199999995</c:v>
                </c:pt>
                <c:pt idx="2631" formatCode="General">
                  <c:v>0.86357539900000002</c:v>
                </c:pt>
                <c:pt idx="2632" formatCode="General">
                  <c:v>0.86357742500000001</c:v>
                </c:pt>
                <c:pt idx="2633" formatCode="General">
                  <c:v>0.863579392</c:v>
                </c:pt>
                <c:pt idx="2634" formatCode="General">
                  <c:v>0.86358141899999996</c:v>
                </c:pt>
                <c:pt idx="2635" formatCode="General">
                  <c:v>0.86358338599999995</c:v>
                </c:pt>
                <c:pt idx="2636" formatCode="General">
                  <c:v>0.86358541300000002</c:v>
                </c:pt>
                <c:pt idx="2637" formatCode="General">
                  <c:v>0.86358737900000004</c:v>
                </c:pt>
                <c:pt idx="2638" formatCode="General">
                  <c:v>0.863589406</c:v>
                </c:pt>
                <c:pt idx="2639" formatCode="General">
                  <c:v>0.863591373</c:v>
                </c:pt>
                <c:pt idx="2640" formatCode="General">
                  <c:v>0.86359339999999996</c:v>
                </c:pt>
                <c:pt idx="2641" formatCode="General">
                  <c:v>0.86359536599999998</c:v>
                </c:pt>
                <c:pt idx="2642" formatCode="General">
                  <c:v>0.86359733299999997</c:v>
                </c:pt>
                <c:pt idx="2643" formatCode="General">
                  <c:v>0.86359936000000004</c:v>
                </c:pt>
                <c:pt idx="2644" formatCode="General">
                  <c:v>0.86360132700000003</c:v>
                </c:pt>
                <c:pt idx="2645" formatCode="General">
                  <c:v>0.86360329400000002</c:v>
                </c:pt>
                <c:pt idx="2646" formatCode="General">
                  <c:v>0.86360526100000001</c:v>
                </c:pt>
                <c:pt idx="2647" formatCode="General">
                  <c:v>0.863607228</c:v>
                </c:pt>
                <c:pt idx="2648" formatCode="General">
                  <c:v>0.86360925399999999</c:v>
                </c:pt>
                <c:pt idx="2649" formatCode="General">
                  <c:v>0.86361122099999998</c:v>
                </c:pt>
                <c:pt idx="2650" formatCode="General">
                  <c:v>0.86361318799999998</c:v>
                </c:pt>
                <c:pt idx="2651" formatCode="General">
                  <c:v>0.86361515499999997</c:v>
                </c:pt>
                <c:pt idx="2652" formatCode="General">
                  <c:v>0.86361712199999996</c:v>
                </c:pt>
                <c:pt idx="2653" formatCode="General">
                  <c:v>0.86361908899999995</c:v>
                </c:pt>
                <c:pt idx="2654" formatCode="General">
                  <c:v>0.86362099599999997</c:v>
                </c:pt>
                <c:pt idx="2655" formatCode="General">
                  <c:v>0.86362296299999997</c:v>
                </c:pt>
                <c:pt idx="2656" formatCode="General">
                  <c:v>0.86362492999999996</c:v>
                </c:pt>
                <c:pt idx="2657" formatCode="General">
                  <c:v>0.86362689699999995</c:v>
                </c:pt>
                <c:pt idx="2658" formatCode="General">
                  <c:v>0.86362886400000005</c:v>
                </c:pt>
                <c:pt idx="2659" formatCode="General">
                  <c:v>0.86363077200000005</c:v>
                </c:pt>
                <c:pt idx="2660" formatCode="General">
                  <c:v>0.86363273900000004</c:v>
                </c:pt>
                <c:pt idx="2661" formatCode="General">
                  <c:v>0.86363470600000003</c:v>
                </c:pt>
                <c:pt idx="2662" formatCode="General">
                  <c:v>0.86363661300000005</c:v>
                </c:pt>
                <c:pt idx="2663" formatCode="General">
                  <c:v>0.86363858000000004</c:v>
                </c:pt>
                <c:pt idx="2664" formatCode="General">
                  <c:v>0.86364054700000004</c:v>
                </c:pt>
                <c:pt idx="2665" formatCode="General">
                  <c:v>0.86364245399999995</c:v>
                </c:pt>
                <c:pt idx="2666" formatCode="General">
                  <c:v>0.86364442100000005</c:v>
                </c:pt>
                <c:pt idx="2667" formatCode="General">
                  <c:v>0.86364632799999996</c:v>
                </c:pt>
                <c:pt idx="2668" formatCode="General">
                  <c:v>0.86364823599999996</c:v>
                </c:pt>
                <c:pt idx="2669" formatCode="General">
                  <c:v>0.86365020299999995</c:v>
                </c:pt>
                <c:pt idx="2670" formatCode="General">
                  <c:v>0.86365210999999997</c:v>
                </c:pt>
                <c:pt idx="2671" formatCode="General">
                  <c:v>0.86365407699999996</c:v>
                </c:pt>
                <c:pt idx="2672" formatCode="General">
                  <c:v>0.86365598399999999</c:v>
                </c:pt>
                <c:pt idx="2673" formatCode="General">
                  <c:v>0.86365789199999998</c:v>
                </c:pt>
                <c:pt idx="2674" formatCode="General">
                  <c:v>0.86365979900000001</c:v>
                </c:pt>
                <c:pt idx="2675" formatCode="General">
                  <c:v>0.863661766</c:v>
                </c:pt>
                <c:pt idx="2676" formatCode="General">
                  <c:v>0.86366367300000002</c:v>
                </c:pt>
                <c:pt idx="2677" formatCode="General">
                  <c:v>0.86366558100000002</c:v>
                </c:pt>
                <c:pt idx="2678" formatCode="General">
                  <c:v>0.86366748800000004</c:v>
                </c:pt>
                <c:pt idx="2679" formatCode="General">
                  <c:v>0.86366939499999995</c:v>
                </c:pt>
                <c:pt idx="2680" formatCode="General">
                  <c:v>0.86367130299999995</c:v>
                </c:pt>
                <c:pt idx="2681" formatCode="General">
                  <c:v>0.86367320999999997</c:v>
                </c:pt>
                <c:pt idx="2682" formatCode="General">
                  <c:v>0.86367511699999999</c:v>
                </c:pt>
                <c:pt idx="2683" formatCode="General">
                  <c:v>0.86367702499999999</c:v>
                </c:pt>
                <c:pt idx="2684" formatCode="General">
                  <c:v>0.86367893200000001</c:v>
                </c:pt>
                <c:pt idx="2685" formatCode="General">
                  <c:v>0.86368084000000001</c:v>
                </c:pt>
                <c:pt idx="2686" formatCode="General">
                  <c:v>0.86368268699999995</c:v>
                </c:pt>
                <c:pt idx="2687" formatCode="General">
                  <c:v>0.86368459500000005</c:v>
                </c:pt>
                <c:pt idx="2688" formatCode="General">
                  <c:v>0.86368650199999997</c:v>
                </c:pt>
                <c:pt idx="2689" formatCode="General">
                  <c:v>0.86368840899999999</c:v>
                </c:pt>
                <c:pt idx="2690" formatCode="General">
                  <c:v>0.86369025700000002</c:v>
                </c:pt>
                <c:pt idx="2691" formatCode="General">
                  <c:v>0.86369216400000004</c:v>
                </c:pt>
                <c:pt idx="2692" formatCode="General">
                  <c:v>0.86369407200000003</c:v>
                </c:pt>
                <c:pt idx="2693" formatCode="General">
                  <c:v>0.86369591999999995</c:v>
                </c:pt>
                <c:pt idx="2694" formatCode="General">
                  <c:v>0.86369782699999997</c:v>
                </c:pt>
                <c:pt idx="2695" formatCode="General">
                  <c:v>0.863699675</c:v>
                </c:pt>
                <c:pt idx="2696" formatCode="General">
                  <c:v>0.86370158200000002</c:v>
                </c:pt>
                <c:pt idx="2697" formatCode="General">
                  <c:v>0.86370343000000005</c:v>
                </c:pt>
                <c:pt idx="2698" formatCode="General">
                  <c:v>0.86370533699999996</c:v>
                </c:pt>
                <c:pt idx="2699" formatCode="General">
                  <c:v>0.86370718499999999</c:v>
                </c:pt>
                <c:pt idx="2700" formatCode="General">
                  <c:v>0.86370909200000001</c:v>
                </c:pt>
                <c:pt idx="2701" formatCode="General">
                  <c:v>0.86371094000000004</c:v>
                </c:pt>
                <c:pt idx="2702" formatCode="General">
                  <c:v>0.86371278799999995</c:v>
                </c:pt>
                <c:pt idx="2703" formatCode="General">
                  <c:v>0.86371469499999998</c:v>
                </c:pt>
                <c:pt idx="2704" formatCode="General">
                  <c:v>0.863716543</c:v>
                </c:pt>
                <c:pt idx="2705" formatCode="General">
                  <c:v>0.86371838999999995</c:v>
                </c:pt>
                <c:pt idx="2706" formatCode="General">
                  <c:v>0.86372023799999997</c:v>
                </c:pt>
                <c:pt idx="2707" formatCode="General">
                  <c:v>0.863722086</c:v>
                </c:pt>
                <c:pt idx="2708" formatCode="General">
                  <c:v>0.86372393400000003</c:v>
                </c:pt>
                <c:pt idx="2709" formatCode="General">
                  <c:v>0.86372578099999997</c:v>
                </c:pt>
                <c:pt idx="2710" formatCode="General">
                  <c:v>0.86372768899999997</c:v>
                </c:pt>
                <c:pt idx="2711" formatCode="General">
                  <c:v>0.86372953699999999</c:v>
                </c:pt>
                <c:pt idx="2712" formatCode="General">
                  <c:v>0.86373138400000005</c:v>
                </c:pt>
                <c:pt idx="2713" formatCode="General">
                  <c:v>0.86373323199999996</c:v>
                </c:pt>
                <c:pt idx="2714" formatCode="General">
                  <c:v>0.86373502000000002</c:v>
                </c:pt>
                <c:pt idx="2715" formatCode="General">
                  <c:v>0.86373686800000005</c:v>
                </c:pt>
                <c:pt idx="2716" formatCode="General">
                  <c:v>0.86373871599999996</c:v>
                </c:pt>
                <c:pt idx="2717" formatCode="General">
                  <c:v>0.86374056300000002</c:v>
                </c:pt>
                <c:pt idx="2718" formatCode="General">
                  <c:v>0.86374241100000004</c:v>
                </c:pt>
                <c:pt idx="2719" formatCode="General">
                  <c:v>0.86374425899999996</c:v>
                </c:pt>
                <c:pt idx="2720" formatCode="General">
                  <c:v>0.86374604700000002</c:v>
                </c:pt>
                <c:pt idx="2721" formatCode="General">
                  <c:v>0.86374789500000004</c:v>
                </c:pt>
                <c:pt idx="2722" formatCode="General">
                  <c:v>0.86374974299999996</c:v>
                </c:pt>
                <c:pt idx="2723" formatCode="General">
                  <c:v>0.86375153100000002</c:v>
                </c:pt>
                <c:pt idx="2724" formatCode="General">
                  <c:v>0.86375337799999996</c:v>
                </c:pt>
                <c:pt idx="2725" formatCode="General">
                  <c:v>0.86375522599999999</c:v>
                </c:pt>
                <c:pt idx="2726" formatCode="General">
                  <c:v>0.86375701400000005</c:v>
                </c:pt>
                <c:pt idx="2727" formatCode="General">
                  <c:v>0.86375886199999996</c:v>
                </c:pt>
                <c:pt idx="2728" formatCode="General">
                  <c:v>0.86376065000000002</c:v>
                </c:pt>
                <c:pt idx="2729" formatCode="General">
                  <c:v>0.86376249800000005</c:v>
                </c:pt>
                <c:pt idx="2730" formatCode="General">
                  <c:v>0.86376428599999999</c:v>
                </c:pt>
                <c:pt idx="2731" formatCode="General">
                  <c:v>0.86376607400000005</c:v>
                </c:pt>
                <c:pt idx="2732" formatCode="General">
                  <c:v>0.86376792199999997</c:v>
                </c:pt>
                <c:pt idx="2733" formatCode="General">
                  <c:v>0.86376971000000002</c:v>
                </c:pt>
                <c:pt idx="2734" formatCode="General">
                  <c:v>0.86377149799999997</c:v>
                </c:pt>
                <c:pt idx="2735" formatCode="General">
                  <c:v>0.863773346</c:v>
                </c:pt>
                <c:pt idx="2736" formatCode="General">
                  <c:v>0.86377513399999994</c:v>
                </c:pt>
                <c:pt idx="2737" formatCode="General">
                  <c:v>0.863776922</c:v>
                </c:pt>
                <c:pt idx="2738" formatCode="General">
                  <c:v>0.86377870999999995</c:v>
                </c:pt>
                <c:pt idx="2739" formatCode="General">
                  <c:v>0.86378049899999998</c:v>
                </c:pt>
                <c:pt idx="2740" formatCode="General">
                  <c:v>0.86378234600000003</c:v>
                </c:pt>
                <c:pt idx="2741" formatCode="General">
                  <c:v>0.86378413399999998</c:v>
                </c:pt>
                <c:pt idx="2742" formatCode="General">
                  <c:v>0.86378592300000001</c:v>
                </c:pt>
                <c:pt idx="2743" formatCode="General">
                  <c:v>0.86378771099999996</c:v>
                </c:pt>
                <c:pt idx="2744" formatCode="General">
                  <c:v>0.86378949900000002</c:v>
                </c:pt>
                <c:pt idx="2745" formatCode="General">
                  <c:v>0.86379128699999996</c:v>
                </c:pt>
                <c:pt idx="2746" formatCode="General">
                  <c:v>0.86379307500000002</c:v>
                </c:pt>
                <c:pt idx="2747" formatCode="General">
                  <c:v>0.86379486299999997</c:v>
                </c:pt>
                <c:pt idx="2748" formatCode="General">
                  <c:v>0.86379659200000003</c:v>
                </c:pt>
                <c:pt idx="2749" formatCode="General">
                  <c:v>0.86379837999999998</c:v>
                </c:pt>
                <c:pt idx="2750" formatCode="General">
                  <c:v>0.86380016800000003</c:v>
                </c:pt>
                <c:pt idx="2751" formatCode="General">
                  <c:v>0.86380195599999998</c:v>
                </c:pt>
                <c:pt idx="2752" formatCode="General">
                  <c:v>0.86380374400000004</c:v>
                </c:pt>
                <c:pt idx="2753" formatCode="General">
                  <c:v>0.86380547299999999</c:v>
                </c:pt>
                <c:pt idx="2754" formatCode="General">
                  <c:v>0.86380726100000005</c:v>
                </c:pt>
                <c:pt idx="2755" formatCode="General">
                  <c:v>0.863809049</c:v>
                </c:pt>
                <c:pt idx="2756" formatCode="General">
                  <c:v>0.86381077799999995</c:v>
                </c:pt>
                <c:pt idx="2757" formatCode="General">
                  <c:v>0.863812566</c:v>
                </c:pt>
                <c:pt idx="2758" formatCode="General">
                  <c:v>0.86381429399999998</c:v>
                </c:pt>
                <c:pt idx="2759" formatCode="General">
                  <c:v>0.86381608200000004</c:v>
                </c:pt>
                <c:pt idx="2760" formatCode="General">
                  <c:v>0.86381787099999996</c:v>
                </c:pt>
                <c:pt idx="2761" formatCode="General">
                  <c:v>0.86381959900000005</c:v>
                </c:pt>
                <c:pt idx="2762" formatCode="General">
                  <c:v>0.863821328</c:v>
                </c:pt>
                <c:pt idx="2763" formatCode="General">
                  <c:v>0.86382311599999995</c:v>
                </c:pt>
                <c:pt idx="2764" formatCode="General">
                  <c:v>0.86382484400000004</c:v>
                </c:pt>
                <c:pt idx="2765" formatCode="General">
                  <c:v>0.86382663199999998</c:v>
                </c:pt>
                <c:pt idx="2766" formatCode="General">
                  <c:v>0.86382836100000004</c:v>
                </c:pt>
                <c:pt idx="2767" formatCode="General">
                  <c:v>0.86383008999999999</c:v>
                </c:pt>
                <c:pt idx="2768" formatCode="General">
                  <c:v>0.86383187800000005</c:v>
                </c:pt>
                <c:pt idx="2769" formatCode="General">
                  <c:v>0.86383360600000003</c:v>
                </c:pt>
                <c:pt idx="2770" formatCode="General">
                  <c:v>0.86383533499999998</c:v>
                </c:pt>
                <c:pt idx="2771" formatCode="General">
                  <c:v>0.86383706299999996</c:v>
                </c:pt>
                <c:pt idx="2772" formatCode="General">
                  <c:v>0.86383879200000002</c:v>
                </c:pt>
                <c:pt idx="2773" formatCode="General">
                  <c:v>0.86384057999999997</c:v>
                </c:pt>
                <c:pt idx="2774" formatCode="General">
                  <c:v>0.86384230900000003</c:v>
                </c:pt>
                <c:pt idx="2775" formatCode="General">
                  <c:v>0.86384403700000001</c:v>
                </c:pt>
                <c:pt idx="2776" formatCode="General">
                  <c:v>0.86384576599999996</c:v>
                </c:pt>
                <c:pt idx="2777" formatCode="General">
                  <c:v>0.86384749400000005</c:v>
                </c:pt>
                <c:pt idx="2778" formatCode="General">
                  <c:v>0.863849223</c:v>
                </c:pt>
                <c:pt idx="2779" formatCode="General">
                  <c:v>0.86385095099999998</c:v>
                </c:pt>
                <c:pt idx="2780" formatCode="General">
                  <c:v>0.86385268000000004</c:v>
                </c:pt>
                <c:pt idx="2781" formatCode="General">
                  <c:v>0.86385440800000002</c:v>
                </c:pt>
                <c:pt idx="2782" formatCode="General">
                  <c:v>0.863856077</c:v>
                </c:pt>
                <c:pt idx="2783" formatCode="General">
                  <c:v>0.86385780599999995</c:v>
                </c:pt>
                <c:pt idx="2784" formatCode="General">
                  <c:v>0.86385953400000004</c:v>
                </c:pt>
                <c:pt idx="2785" formatCode="General">
                  <c:v>0.86386126299999999</c:v>
                </c:pt>
                <c:pt idx="2786" formatCode="General">
                  <c:v>0.86386299099999997</c:v>
                </c:pt>
                <c:pt idx="2787" formatCode="General">
                  <c:v>0.86386465999999995</c:v>
                </c:pt>
                <c:pt idx="2788" formatCode="General">
                  <c:v>0.86386638900000001</c:v>
                </c:pt>
                <c:pt idx="2789" formatCode="General">
                  <c:v>0.86386811699999999</c:v>
                </c:pt>
                <c:pt idx="2790" formatCode="General">
                  <c:v>0.86386978599999997</c:v>
                </c:pt>
                <c:pt idx="2791" formatCode="General">
                  <c:v>0.86387151500000003</c:v>
                </c:pt>
                <c:pt idx="2792" formatCode="General">
                  <c:v>0.86387318400000002</c:v>
                </c:pt>
                <c:pt idx="2793" formatCode="General">
                  <c:v>0.86387491199999999</c:v>
                </c:pt>
                <c:pt idx="2794" formatCode="General">
                  <c:v>0.86387664099999995</c:v>
                </c:pt>
                <c:pt idx="2795" formatCode="General">
                  <c:v>0.86387831000000004</c:v>
                </c:pt>
                <c:pt idx="2796" formatCode="General">
                  <c:v>0.86388003800000002</c:v>
                </c:pt>
                <c:pt idx="2797" formatCode="General">
                  <c:v>0.863881707</c:v>
                </c:pt>
                <c:pt idx="2798" formatCode="General">
                  <c:v>0.86388337599999998</c:v>
                </c:pt>
                <c:pt idx="2799" formatCode="General">
                  <c:v>0.86388510500000004</c:v>
                </c:pt>
                <c:pt idx="2800" formatCode="General">
                  <c:v>0.86388677400000002</c:v>
                </c:pt>
                <c:pt idx="2801" formatCode="General">
                  <c:v>0.86388844300000001</c:v>
                </c:pt>
                <c:pt idx="2802" formatCode="General">
                  <c:v>0.86389017099999998</c:v>
                </c:pt>
                <c:pt idx="2803" formatCode="General">
                  <c:v>0.86389183999999997</c:v>
                </c:pt>
                <c:pt idx="2804" formatCode="General">
                  <c:v>0.86389350899999995</c:v>
                </c:pt>
                <c:pt idx="2805" formatCode="General">
                  <c:v>0.86389517800000004</c:v>
                </c:pt>
                <c:pt idx="2806" formatCode="General">
                  <c:v>0.86389690600000002</c:v>
                </c:pt>
                <c:pt idx="2807" formatCode="General">
                  <c:v>0.863898575</c:v>
                </c:pt>
                <c:pt idx="2808" formatCode="General">
                  <c:v>0.86390024399999998</c:v>
                </c:pt>
                <c:pt idx="2809" formatCode="General">
                  <c:v>0.86390191299999997</c:v>
                </c:pt>
                <c:pt idx="2810" formatCode="General">
                  <c:v>0.86390358199999995</c:v>
                </c:pt>
                <c:pt idx="2811" formatCode="General">
                  <c:v>0.86390525100000004</c:v>
                </c:pt>
                <c:pt idx="2812" formatCode="General">
                  <c:v>0.86390692000000002</c:v>
                </c:pt>
                <c:pt idx="2813" formatCode="General">
                  <c:v>0.863908589</c:v>
                </c:pt>
                <c:pt idx="2814" formatCode="General">
                  <c:v>0.86391025799999999</c:v>
                </c:pt>
                <c:pt idx="2815" formatCode="General">
                  <c:v>0.86391192699999997</c:v>
                </c:pt>
                <c:pt idx="2816" formatCode="General">
                  <c:v>0.86391359599999995</c:v>
                </c:pt>
                <c:pt idx="2817" formatCode="General">
                  <c:v>0.86391526500000004</c:v>
                </c:pt>
                <c:pt idx="2818" formatCode="General">
                  <c:v>0.86391693400000003</c:v>
                </c:pt>
                <c:pt idx="2819" formatCode="General">
                  <c:v>0.86391854300000004</c:v>
                </c:pt>
                <c:pt idx="2820" formatCode="General">
                  <c:v>0.86392021200000002</c:v>
                </c:pt>
                <c:pt idx="2821" formatCode="General">
                  <c:v>0.863921881</c:v>
                </c:pt>
                <c:pt idx="2822" formatCode="General">
                  <c:v>0.86392354999999998</c:v>
                </c:pt>
                <c:pt idx="2823" formatCode="General">
                  <c:v>0.863925159</c:v>
                </c:pt>
                <c:pt idx="2824" formatCode="General">
                  <c:v>0.86392682799999998</c:v>
                </c:pt>
                <c:pt idx="2825" formatCode="General">
                  <c:v>0.86392849699999996</c:v>
                </c:pt>
                <c:pt idx="2826" formatCode="General">
                  <c:v>0.86393010599999998</c:v>
                </c:pt>
                <c:pt idx="2827" formatCode="General">
                  <c:v>0.86393177499999996</c:v>
                </c:pt>
                <c:pt idx="2828" formatCode="General">
                  <c:v>0.86393344400000005</c:v>
                </c:pt>
                <c:pt idx="2829" formatCode="General">
                  <c:v>0.86393505299999995</c:v>
                </c:pt>
                <c:pt idx="2830" formatCode="General">
                  <c:v>0.86393672200000005</c:v>
                </c:pt>
                <c:pt idx="2831" formatCode="General">
                  <c:v>0.86393833200000003</c:v>
                </c:pt>
                <c:pt idx="2832" formatCode="General">
                  <c:v>0.86394000100000001</c:v>
                </c:pt>
                <c:pt idx="2833" formatCode="General">
                  <c:v>0.86394161000000003</c:v>
                </c:pt>
                <c:pt idx="2834" formatCode="General">
                  <c:v>0.86394321900000004</c:v>
                </c:pt>
                <c:pt idx="2835" formatCode="General">
                  <c:v>0.86394488800000002</c:v>
                </c:pt>
                <c:pt idx="2836" formatCode="General">
                  <c:v>0.86394649700000004</c:v>
                </c:pt>
                <c:pt idx="2837" formatCode="General">
                  <c:v>0.86394810700000002</c:v>
                </c:pt>
                <c:pt idx="2838" formatCode="General">
                  <c:v>0.863949776</c:v>
                </c:pt>
                <c:pt idx="2839" formatCode="General">
                  <c:v>0.86395138500000002</c:v>
                </c:pt>
                <c:pt idx="2840" formatCode="General">
                  <c:v>0.86395299400000003</c:v>
                </c:pt>
                <c:pt idx="2841" formatCode="General">
                  <c:v>0.86395460400000001</c:v>
                </c:pt>
                <c:pt idx="2842" formatCode="General">
                  <c:v>0.863956273</c:v>
                </c:pt>
                <c:pt idx="2843" formatCode="General">
                  <c:v>0.86395788200000001</c:v>
                </c:pt>
                <c:pt idx="2844" formatCode="General">
                  <c:v>0.86395949100000002</c:v>
                </c:pt>
                <c:pt idx="2845" formatCode="General">
                  <c:v>0.86396110100000001</c:v>
                </c:pt>
                <c:pt idx="2846" formatCode="General">
                  <c:v>0.86396271000000002</c:v>
                </c:pt>
                <c:pt idx="2847" formatCode="General">
                  <c:v>0.86396431900000004</c:v>
                </c:pt>
                <c:pt idx="2848" formatCode="General">
                  <c:v>0.86396592900000002</c:v>
                </c:pt>
                <c:pt idx="2849" formatCode="General">
                  <c:v>0.86396753800000003</c:v>
                </c:pt>
                <c:pt idx="2850" formatCode="General">
                  <c:v>0.86396914700000005</c:v>
                </c:pt>
                <c:pt idx="2851" formatCode="General">
                  <c:v>0.86397075700000003</c:v>
                </c:pt>
                <c:pt idx="2852" formatCode="General">
                  <c:v>0.86397236600000005</c:v>
                </c:pt>
                <c:pt idx="2853" formatCode="General">
                  <c:v>0.86397397499999995</c:v>
                </c:pt>
                <c:pt idx="2854" formatCode="General">
                  <c:v>0.86397558500000005</c:v>
                </c:pt>
                <c:pt idx="2855" formatCode="General">
                  <c:v>0.86397719399999995</c:v>
                </c:pt>
                <c:pt idx="2856" formatCode="General">
                  <c:v>0.86397880299999996</c:v>
                </c:pt>
                <c:pt idx="2857" formatCode="General">
                  <c:v>0.86398035299999998</c:v>
                </c:pt>
                <c:pt idx="2858" formatCode="General">
                  <c:v>0.86398196199999999</c:v>
                </c:pt>
                <c:pt idx="2859" formatCode="General">
                  <c:v>0.86398357199999998</c:v>
                </c:pt>
                <c:pt idx="2860" formatCode="General">
                  <c:v>0.86398518099999999</c:v>
                </c:pt>
                <c:pt idx="2861" formatCode="General">
                  <c:v>0.86398673100000001</c:v>
                </c:pt>
                <c:pt idx="2862" formatCode="General">
                  <c:v>0.86398834000000002</c:v>
                </c:pt>
                <c:pt idx="2863" formatCode="General">
                  <c:v>0.86398994900000003</c:v>
                </c:pt>
                <c:pt idx="2864" formatCode="General">
                  <c:v>0.86399149900000005</c:v>
                </c:pt>
                <c:pt idx="2865" formatCode="General">
                  <c:v>0.86399310799999995</c:v>
                </c:pt>
                <c:pt idx="2866" formatCode="General">
                  <c:v>0.86399465799999997</c:v>
                </c:pt>
                <c:pt idx="2867" formatCode="General">
                  <c:v>0.86399626699999998</c:v>
                </c:pt>
                <c:pt idx="2868" formatCode="General">
                  <c:v>0.863997817</c:v>
                </c:pt>
                <c:pt idx="2869" formatCode="General">
                  <c:v>0.86399942600000001</c:v>
                </c:pt>
                <c:pt idx="2870" formatCode="General">
                  <c:v>0.86400097600000003</c:v>
                </c:pt>
                <c:pt idx="2871" formatCode="General">
                  <c:v>0.86400258500000005</c:v>
                </c:pt>
                <c:pt idx="2872" formatCode="General">
                  <c:v>0.86400413499999995</c:v>
                </c:pt>
                <c:pt idx="2873" formatCode="General">
                  <c:v>0.86400568499999997</c:v>
                </c:pt>
                <c:pt idx="2874" formatCode="General">
                  <c:v>0.86400729399999998</c:v>
                </c:pt>
                <c:pt idx="2875" formatCode="General">
                  <c:v>0.864008844</c:v>
                </c:pt>
                <c:pt idx="2876" formatCode="General">
                  <c:v>0.86401039400000001</c:v>
                </c:pt>
                <c:pt idx="2877" formatCode="General">
                  <c:v>0.86401200300000003</c:v>
                </c:pt>
                <c:pt idx="2878" formatCode="General">
                  <c:v>0.86401355300000005</c:v>
                </c:pt>
                <c:pt idx="2879" formatCode="General">
                  <c:v>0.86401510199999998</c:v>
                </c:pt>
                <c:pt idx="2880" formatCode="General">
                  <c:v>0.864016652</c:v>
                </c:pt>
                <c:pt idx="2881" formatCode="General">
                  <c:v>0.86401820200000001</c:v>
                </c:pt>
                <c:pt idx="2882" formatCode="General">
                  <c:v>0.86401981100000003</c:v>
                </c:pt>
                <c:pt idx="2883" formatCode="General">
                  <c:v>0.86402136100000004</c:v>
                </c:pt>
                <c:pt idx="2884" formatCode="General">
                  <c:v>0.86402291099999995</c:v>
                </c:pt>
                <c:pt idx="2885" formatCode="General">
                  <c:v>0.86402445999999999</c:v>
                </c:pt>
                <c:pt idx="2886" formatCode="General">
                  <c:v>0.86402601000000001</c:v>
                </c:pt>
                <c:pt idx="2887" formatCode="General">
                  <c:v>0.86402756000000003</c:v>
                </c:pt>
                <c:pt idx="2888" formatCode="General">
                  <c:v>0.86402910899999996</c:v>
                </c:pt>
                <c:pt idx="2889" formatCode="General">
                  <c:v>0.86403065899999998</c:v>
                </c:pt>
                <c:pt idx="2890" formatCode="General">
                  <c:v>0.864032209</c:v>
                </c:pt>
                <c:pt idx="2891" formatCode="General">
                  <c:v>0.86403375900000001</c:v>
                </c:pt>
                <c:pt idx="2892" formatCode="General">
                  <c:v>0.86403530799999995</c:v>
                </c:pt>
                <c:pt idx="2893" formatCode="General">
                  <c:v>0.86403679799999999</c:v>
                </c:pt>
                <c:pt idx="2894" formatCode="General">
                  <c:v>0.86403834800000001</c:v>
                </c:pt>
                <c:pt idx="2895" formatCode="General">
                  <c:v>0.86403989800000003</c:v>
                </c:pt>
                <c:pt idx="2896" formatCode="General">
                  <c:v>0.86404144800000005</c:v>
                </c:pt>
                <c:pt idx="2897" formatCode="General">
                  <c:v>0.86404299699999998</c:v>
                </c:pt>
                <c:pt idx="2898" formatCode="General">
                  <c:v>0.86404448700000003</c:v>
                </c:pt>
                <c:pt idx="2899" formatCode="General">
                  <c:v>0.86404603700000004</c:v>
                </c:pt>
                <c:pt idx="2900" formatCode="General">
                  <c:v>0.86404758699999995</c:v>
                </c:pt>
                <c:pt idx="2901" formatCode="General">
                  <c:v>0.864049077</c:v>
                </c:pt>
                <c:pt idx="2902" formatCode="General">
                  <c:v>0.86405062700000002</c:v>
                </c:pt>
                <c:pt idx="2903" formatCode="General">
                  <c:v>0.86405217599999995</c:v>
                </c:pt>
                <c:pt idx="2904" formatCode="General">
                  <c:v>0.86405366699999997</c:v>
                </c:pt>
                <c:pt idx="2905" formatCode="General">
                  <c:v>0.86405521600000001</c:v>
                </c:pt>
                <c:pt idx="2906" formatCode="General">
                  <c:v>0.86405670599999995</c:v>
                </c:pt>
                <c:pt idx="2907" formatCode="General">
                  <c:v>0.86405825599999997</c:v>
                </c:pt>
                <c:pt idx="2908" formatCode="General">
                  <c:v>0.86405974600000002</c:v>
                </c:pt>
                <c:pt idx="2909" formatCode="General">
                  <c:v>0.86406129600000003</c:v>
                </c:pt>
                <c:pt idx="2910" formatCode="General">
                  <c:v>0.86406278599999997</c:v>
                </c:pt>
                <c:pt idx="2911" formatCode="General">
                  <c:v>0.86406433599999999</c:v>
                </c:pt>
                <c:pt idx="2912" formatCode="General">
                  <c:v>0.86406582600000004</c:v>
                </c:pt>
                <c:pt idx="2913" formatCode="General">
                  <c:v>0.86406731599999997</c:v>
                </c:pt>
                <c:pt idx="2914" formatCode="General">
                  <c:v>0.86406886599999999</c:v>
                </c:pt>
                <c:pt idx="2915" formatCode="General">
                  <c:v>0.86407035600000004</c:v>
                </c:pt>
                <c:pt idx="2916" formatCode="General">
                  <c:v>0.86407184599999998</c:v>
                </c:pt>
                <c:pt idx="2917" formatCode="General">
                  <c:v>0.86407339599999999</c:v>
                </c:pt>
                <c:pt idx="2918" formatCode="General">
                  <c:v>0.86407488600000004</c:v>
                </c:pt>
                <c:pt idx="2919" formatCode="General">
                  <c:v>0.86407637599999998</c:v>
                </c:pt>
                <c:pt idx="2920" formatCode="General">
                  <c:v>0.86407786600000003</c:v>
                </c:pt>
                <c:pt idx="2921" formatCode="General">
                  <c:v>0.86407935599999997</c:v>
                </c:pt>
                <c:pt idx="2922" formatCode="General">
                  <c:v>0.86408090599999998</c:v>
                </c:pt>
                <c:pt idx="2923" formatCode="General">
                  <c:v>0.86408239600000003</c:v>
                </c:pt>
                <c:pt idx="2924" formatCode="General">
                  <c:v>0.86408388599999997</c:v>
                </c:pt>
                <c:pt idx="2925" formatCode="General">
                  <c:v>0.86408537600000002</c:v>
                </c:pt>
                <c:pt idx="2926" formatCode="General">
                  <c:v>0.86408686599999995</c:v>
                </c:pt>
                <c:pt idx="2927" formatCode="General">
                  <c:v>0.864088356</c:v>
                </c:pt>
                <c:pt idx="2928" formatCode="General">
                  <c:v>0.86408984700000002</c:v>
                </c:pt>
                <c:pt idx="2929" formatCode="General">
                  <c:v>0.86409133699999996</c:v>
                </c:pt>
                <c:pt idx="2930" formatCode="General">
                  <c:v>0.86409282700000001</c:v>
                </c:pt>
                <c:pt idx="2931" formatCode="General">
                  <c:v>0.86409431699999995</c:v>
                </c:pt>
                <c:pt idx="2932" formatCode="General">
                  <c:v>0.86409580699999999</c:v>
                </c:pt>
                <c:pt idx="2933" formatCode="General">
                  <c:v>0.86409729700000004</c:v>
                </c:pt>
                <c:pt idx="2934" formatCode="General">
                  <c:v>0.86409872799999998</c:v>
                </c:pt>
                <c:pt idx="2935" formatCode="General">
                  <c:v>0.86410021800000003</c:v>
                </c:pt>
                <c:pt idx="2936" formatCode="General">
                  <c:v>0.86410170799999997</c:v>
                </c:pt>
                <c:pt idx="2937" formatCode="General">
                  <c:v>0.86410319800000002</c:v>
                </c:pt>
                <c:pt idx="2938" formatCode="General">
                  <c:v>0.86410468799999995</c:v>
                </c:pt>
                <c:pt idx="2939" formatCode="General">
                  <c:v>0.86410611900000001</c:v>
                </c:pt>
                <c:pt idx="2940" formatCode="General">
                  <c:v>0.86410760900000005</c:v>
                </c:pt>
                <c:pt idx="2941" formatCode="General">
                  <c:v>0.86410909899999999</c:v>
                </c:pt>
                <c:pt idx="2942" formatCode="General">
                  <c:v>0.86411052899999996</c:v>
                </c:pt>
                <c:pt idx="2943" formatCode="General">
                  <c:v>0.86411201999999998</c:v>
                </c:pt>
                <c:pt idx="2944" formatCode="General">
                  <c:v>0.86411351000000003</c:v>
                </c:pt>
                <c:pt idx="2945" formatCode="General">
                  <c:v>0.86411494</c:v>
                </c:pt>
                <c:pt idx="2946" formatCode="General">
                  <c:v>0.86411643000000005</c:v>
                </c:pt>
                <c:pt idx="2947" formatCode="General">
                  <c:v>0.86411786099999999</c:v>
                </c:pt>
                <c:pt idx="2948" formatCode="General">
                  <c:v>0.86411935100000004</c:v>
                </c:pt>
                <c:pt idx="2949" formatCode="General">
                  <c:v>0.864120781</c:v>
                </c:pt>
                <c:pt idx="2950" formatCode="General">
                  <c:v>0.86412227200000002</c:v>
                </c:pt>
                <c:pt idx="2951" formatCode="General">
                  <c:v>0.86412370199999999</c:v>
                </c:pt>
                <c:pt idx="2952" formatCode="General">
                  <c:v>0.86412519200000004</c:v>
                </c:pt>
                <c:pt idx="2953" formatCode="General">
                  <c:v>0.86412662299999998</c:v>
                </c:pt>
                <c:pt idx="2954" formatCode="General">
                  <c:v>0.86412805299999995</c:v>
                </c:pt>
                <c:pt idx="2955" formatCode="General">
                  <c:v>0.864129543</c:v>
                </c:pt>
                <c:pt idx="2956" formatCode="General">
                  <c:v>0.86413097400000005</c:v>
                </c:pt>
                <c:pt idx="2957" formatCode="General">
                  <c:v>0.86413240400000002</c:v>
                </c:pt>
                <c:pt idx="2958" formatCode="General">
                  <c:v>0.86413389399999996</c:v>
                </c:pt>
                <c:pt idx="2959" formatCode="General">
                  <c:v>0.86413532500000001</c:v>
                </c:pt>
                <c:pt idx="2960" formatCode="General">
                  <c:v>0.86413675499999998</c:v>
                </c:pt>
                <c:pt idx="2961" formatCode="General">
                  <c:v>0.86413818600000003</c:v>
                </c:pt>
                <c:pt idx="2962" formatCode="General">
                  <c:v>0.86413967599999997</c:v>
                </c:pt>
                <c:pt idx="2963" formatCode="General">
                  <c:v>0.86414110700000002</c:v>
                </c:pt>
                <c:pt idx="2964" formatCode="General">
                  <c:v>0.86414253699999999</c:v>
                </c:pt>
                <c:pt idx="2965" formatCode="General">
                  <c:v>0.86414396800000004</c:v>
                </c:pt>
                <c:pt idx="2966" formatCode="General">
                  <c:v>0.86414539800000001</c:v>
                </c:pt>
                <c:pt idx="2967" formatCode="General">
                  <c:v>0.86414682899999995</c:v>
                </c:pt>
                <c:pt idx="2968" formatCode="General">
                  <c:v>0.86414825900000003</c:v>
                </c:pt>
                <c:pt idx="2969" formatCode="General">
                  <c:v>0.86414968999999997</c:v>
                </c:pt>
                <c:pt idx="2970" formatCode="General">
                  <c:v>0.86415112000000005</c:v>
                </c:pt>
                <c:pt idx="2971" formatCode="General">
                  <c:v>0.86415255099999999</c:v>
                </c:pt>
                <c:pt idx="2972" formatCode="General">
                  <c:v>0.86415398099999996</c:v>
                </c:pt>
                <c:pt idx="2973" formatCode="General">
                  <c:v>0.86415541200000001</c:v>
                </c:pt>
                <c:pt idx="2974" formatCode="General">
                  <c:v>0.86415684199999998</c:v>
                </c:pt>
                <c:pt idx="2975" formatCode="General">
                  <c:v>0.86415827300000003</c:v>
                </c:pt>
                <c:pt idx="2976" formatCode="General">
                  <c:v>0.864159703</c:v>
                </c:pt>
                <c:pt idx="2977" formatCode="General">
                  <c:v>0.86416113400000005</c:v>
                </c:pt>
                <c:pt idx="2978" formatCode="General">
                  <c:v>0.86416250500000003</c:v>
                </c:pt>
                <c:pt idx="2979" formatCode="General">
                  <c:v>0.86416393499999999</c:v>
                </c:pt>
                <c:pt idx="2980" formatCode="General">
                  <c:v>0.86416536600000005</c:v>
                </c:pt>
                <c:pt idx="2981" formatCode="General">
                  <c:v>0.86416679600000001</c:v>
                </c:pt>
                <c:pt idx="2982" formatCode="General">
                  <c:v>0.86416816699999999</c:v>
                </c:pt>
                <c:pt idx="2983" formatCode="General">
                  <c:v>0.86416959800000004</c:v>
                </c:pt>
                <c:pt idx="2984" formatCode="General">
                  <c:v>0.86417102800000001</c:v>
                </c:pt>
                <c:pt idx="2985" formatCode="General">
                  <c:v>0.86417245899999995</c:v>
                </c:pt>
                <c:pt idx="2986" formatCode="General">
                  <c:v>0.86417383000000003</c:v>
                </c:pt>
                <c:pt idx="2987" formatCode="General">
                  <c:v>0.86417526</c:v>
                </c:pt>
                <c:pt idx="2988" formatCode="General">
                  <c:v>0.86417663099999997</c:v>
                </c:pt>
                <c:pt idx="2989" formatCode="General">
                  <c:v>0.86417806100000005</c:v>
                </c:pt>
                <c:pt idx="2990" formatCode="General">
                  <c:v>0.86417943200000003</c:v>
                </c:pt>
                <c:pt idx="2991" formatCode="General">
                  <c:v>0.86418086299999997</c:v>
                </c:pt>
                <c:pt idx="2992" formatCode="General">
                  <c:v>0.86418223400000005</c:v>
                </c:pt>
                <c:pt idx="2993" formatCode="General">
                  <c:v>0.86418366400000002</c:v>
                </c:pt>
                <c:pt idx="2994" formatCode="General">
                  <c:v>0.86418503499999999</c:v>
                </c:pt>
                <c:pt idx="2995" formatCode="General">
                  <c:v>0.86418646600000004</c:v>
                </c:pt>
                <c:pt idx="2996" formatCode="General">
                  <c:v>0.86418783700000001</c:v>
                </c:pt>
                <c:pt idx="2997" formatCode="General">
                  <c:v>0.86418926699999998</c:v>
                </c:pt>
                <c:pt idx="2998" formatCode="General">
                  <c:v>0.86419063799999996</c:v>
                </c:pt>
                <c:pt idx="2999" formatCode="General">
                  <c:v>0.86419200900000004</c:v>
                </c:pt>
                <c:pt idx="3000" formatCode="General">
                  <c:v>0.86419343900000001</c:v>
                </c:pt>
                <c:pt idx="3001" formatCode="General">
                  <c:v>0.86419480999999998</c:v>
                </c:pt>
                <c:pt idx="3002" formatCode="General">
                  <c:v>0.86419618099999995</c:v>
                </c:pt>
                <c:pt idx="3003" formatCode="General">
                  <c:v>0.864197612</c:v>
                </c:pt>
                <c:pt idx="3004" formatCode="General">
                  <c:v>0.86419898299999998</c:v>
                </c:pt>
                <c:pt idx="3005" formatCode="General">
                  <c:v>0.86420035399999995</c:v>
                </c:pt>
                <c:pt idx="3006" formatCode="General">
                  <c:v>0.86420172500000003</c:v>
                </c:pt>
                <c:pt idx="3007" formatCode="General">
                  <c:v>0.86420309500000003</c:v>
                </c:pt>
                <c:pt idx="3008" formatCode="General">
                  <c:v>0.864204466</c:v>
                </c:pt>
                <c:pt idx="3009" formatCode="General">
                  <c:v>0.86420589699999995</c:v>
                </c:pt>
                <c:pt idx="3010" formatCode="General">
                  <c:v>0.86420726800000003</c:v>
                </c:pt>
                <c:pt idx="3011" formatCode="General">
                  <c:v>0.864208639</c:v>
                </c:pt>
                <c:pt idx="3012" formatCode="General">
                  <c:v>0.86421000999999997</c:v>
                </c:pt>
                <c:pt idx="3013" formatCode="General">
                  <c:v>0.86421137999999997</c:v>
                </c:pt>
                <c:pt idx="3014" formatCode="General">
                  <c:v>0.86421275099999995</c:v>
                </c:pt>
                <c:pt idx="3015" formatCode="General">
                  <c:v>0.86421412200000003</c:v>
                </c:pt>
                <c:pt idx="3016" formatCode="General">
                  <c:v>0.864215493</c:v>
                </c:pt>
                <c:pt idx="3017" formatCode="General">
                  <c:v>0.86421686399999997</c:v>
                </c:pt>
                <c:pt idx="3018" formatCode="General">
                  <c:v>0.86421823499999995</c:v>
                </c:pt>
                <c:pt idx="3019" formatCode="General">
                  <c:v>0.86421960600000003</c:v>
                </c:pt>
                <c:pt idx="3020" formatCode="General">
                  <c:v>0.864220977</c:v>
                </c:pt>
                <c:pt idx="3021" formatCode="General">
                  <c:v>0.86422228800000001</c:v>
                </c:pt>
                <c:pt idx="3022" formatCode="General">
                  <c:v>0.86422365899999998</c:v>
                </c:pt>
                <c:pt idx="3023" formatCode="General">
                  <c:v>0.86422502999999995</c:v>
                </c:pt>
                <c:pt idx="3024" formatCode="General">
                  <c:v>0.86422640100000003</c:v>
                </c:pt>
                <c:pt idx="3025" formatCode="General">
                  <c:v>0.86422777200000001</c:v>
                </c:pt>
                <c:pt idx="3026" formatCode="General">
                  <c:v>0.86422908300000001</c:v>
                </c:pt>
                <c:pt idx="3027" formatCode="General">
                  <c:v>0.86423045399999998</c:v>
                </c:pt>
                <c:pt idx="3028" formatCode="General">
                  <c:v>0.86423182499999995</c:v>
                </c:pt>
                <c:pt idx="3029" formatCode="General">
                  <c:v>0.86423313599999996</c:v>
                </c:pt>
                <c:pt idx="3030" formatCode="General">
                  <c:v>0.86423450700000004</c:v>
                </c:pt>
                <c:pt idx="3031" formatCode="General">
                  <c:v>0.86423587800000001</c:v>
                </c:pt>
                <c:pt idx="3032" formatCode="General">
                  <c:v>0.86423718900000002</c:v>
                </c:pt>
                <c:pt idx="3033" formatCode="General">
                  <c:v>0.86423855999999999</c:v>
                </c:pt>
                <c:pt idx="3034" formatCode="General">
                  <c:v>0.86423993099999996</c:v>
                </c:pt>
                <c:pt idx="3035" formatCode="General">
                  <c:v>0.86424124199999997</c:v>
                </c:pt>
                <c:pt idx="3036" formatCode="General">
                  <c:v>0.86424261300000005</c:v>
                </c:pt>
                <c:pt idx="3037" formatCode="General">
                  <c:v>0.86424392500000002</c:v>
                </c:pt>
                <c:pt idx="3038" formatCode="General">
                  <c:v>0.864245296</c:v>
                </c:pt>
                <c:pt idx="3039" formatCode="General">
                  <c:v>0.864246607</c:v>
                </c:pt>
                <c:pt idx="3040" formatCode="General">
                  <c:v>0.86424797799999997</c:v>
                </c:pt>
                <c:pt idx="3041" formatCode="General">
                  <c:v>0.86424928899999998</c:v>
                </c:pt>
                <c:pt idx="3042" formatCode="General">
                  <c:v>0.86425065999999995</c:v>
                </c:pt>
                <c:pt idx="3043" formatCode="General">
                  <c:v>0.86425197099999995</c:v>
                </c:pt>
                <c:pt idx="3044" formatCode="General">
                  <c:v>0.86425328300000004</c:v>
                </c:pt>
                <c:pt idx="3045" formatCode="General">
                  <c:v>0.86425465300000004</c:v>
                </c:pt>
                <c:pt idx="3046" formatCode="General">
                  <c:v>0.86425596500000001</c:v>
                </c:pt>
                <c:pt idx="3047" formatCode="General">
                  <c:v>0.86425727600000002</c:v>
                </c:pt>
                <c:pt idx="3048" formatCode="General">
                  <c:v>0.86425864699999999</c:v>
                </c:pt>
                <c:pt idx="3049" formatCode="General">
                  <c:v>0.86425995799999999</c:v>
                </c:pt>
                <c:pt idx="3050" formatCode="General">
                  <c:v>0.86426126999999997</c:v>
                </c:pt>
                <c:pt idx="3051" formatCode="General">
                  <c:v>0.86426258099999997</c:v>
                </c:pt>
                <c:pt idx="3052" formatCode="General">
                  <c:v>0.86426389199999998</c:v>
                </c:pt>
                <c:pt idx="3053" formatCode="General">
                  <c:v>0.86426526299999995</c:v>
                </c:pt>
                <c:pt idx="3054" formatCode="General">
                  <c:v>0.86426657399999995</c:v>
                </c:pt>
                <c:pt idx="3055" formatCode="General">
                  <c:v>0.86426788600000004</c:v>
                </c:pt>
                <c:pt idx="3056" formatCode="General">
                  <c:v>0.86426919700000004</c:v>
                </c:pt>
                <c:pt idx="3057" formatCode="General">
                  <c:v>0.86427050800000005</c:v>
                </c:pt>
                <c:pt idx="3058" formatCode="General">
                  <c:v>0.86427182000000002</c:v>
                </c:pt>
                <c:pt idx="3059" formatCode="General">
                  <c:v>0.86427313100000003</c:v>
                </c:pt>
                <c:pt idx="3060" formatCode="General">
                  <c:v>0.86427444200000003</c:v>
                </c:pt>
                <c:pt idx="3061" formatCode="General">
                  <c:v>0.86427575300000004</c:v>
                </c:pt>
                <c:pt idx="3062" formatCode="General">
                  <c:v>0.86427706500000001</c:v>
                </c:pt>
                <c:pt idx="3063" formatCode="General">
                  <c:v>0.86427837600000001</c:v>
                </c:pt>
                <c:pt idx="3064" formatCode="General">
                  <c:v>0.86427968700000002</c:v>
                </c:pt>
                <c:pt idx="3065" formatCode="General">
                  <c:v>0.86428099899999999</c:v>
                </c:pt>
                <c:pt idx="3066" formatCode="General">
                  <c:v>0.86428231</c:v>
                </c:pt>
                <c:pt idx="3067" formatCode="General">
                  <c:v>0.864283621</c:v>
                </c:pt>
                <c:pt idx="3068" formatCode="General">
                  <c:v>0.86428493299999998</c:v>
                </c:pt>
                <c:pt idx="3069" formatCode="General">
                  <c:v>0.86428624399999998</c:v>
                </c:pt>
                <c:pt idx="3070" formatCode="General">
                  <c:v>0.86428755499999999</c:v>
                </c:pt>
                <c:pt idx="3071" formatCode="General">
                  <c:v>0.86428880699999999</c:v>
                </c:pt>
                <c:pt idx="3072" formatCode="General">
                  <c:v>0.864290118</c:v>
                </c:pt>
                <c:pt idx="3073" formatCode="General">
                  <c:v>0.86429142999999997</c:v>
                </c:pt>
                <c:pt idx="3074" formatCode="General">
                  <c:v>0.86429274099999998</c:v>
                </c:pt>
                <c:pt idx="3075" formatCode="General">
                  <c:v>0.86429399299999998</c:v>
                </c:pt>
                <c:pt idx="3076" formatCode="General">
                  <c:v>0.86429530399999999</c:v>
                </c:pt>
                <c:pt idx="3077" formatCode="General">
                  <c:v>0.86429661499999999</c:v>
                </c:pt>
                <c:pt idx="3078" formatCode="General">
                  <c:v>0.864297867</c:v>
                </c:pt>
                <c:pt idx="3079" formatCode="General">
                  <c:v>0.864299178</c:v>
                </c:pt>
                <c:pt idx="3080" formatCode="General">
                  <c:v>0.86430048900000001</c:v>
                </c:pt>
                <c:pt idx="3081" formatCode="General">
                  <c:v>0.86430174100000001</c:v>
                </c:pt>
                <c:pt idx="3082" formatCode="General">
                  <c:v>0.86430305200000002</c:v>
                </c:pt>
                <c:pt idx="3083" formatCode="General">
                  <c:v>0.86430430400000002</c:v>
                </c:pt>
                <c:pt idx="3084" formatCode="General">
                  <c:v>0.86430561500000003</c:v>
                </c:pt>
                <c:pt idx="3085" formatCode="General">
                  <c:v>0.86430686700000003</c:v>
                </c:pt>
                <c:pt idx="3086" formatCode="General">
                  <c:v>0.86430817800000004</c:v>
                </c:pt>
                <c:pt idx="3087" formatCode="General">
                  <c:v>0.86430943000000005</c:v>
                </c:pt>
                <c:pt idx="3088" formatCode="General">
                  <c:v>0.86431074100000005</c:v>
                </c:pt>
                <c:pt idx="3089" formatCode="General">
                  <c:v>0.86431199299999995</c:v>
                </c:pt>
                <c:pt idx="3090" formatCode="General">
                  <c:v>0.86431330399999995</c:v>
                </c:pt>
                <c:pt idx="3091" formatCode="General">
                  <c:v>0.86431455599999996</c:v>
                </c:pt>
                <c:pt idx="3092" formatCode="General">
                  <c:v>0.86431586699999996</c:v>
                </c:pt>
                <c:pt idx="3093" formatCode="General">
                  <c:v>0.86431711899999997</c:v>
                </c:pt>
                <c:pt idx="3094" formatCode="General">
                  <c:v>0.86431837099999997</c:v>
                </c:pt>
                <c:pt idx="3095" formatCode="General">
                  <c:v>0.86431968199999998</c:v>
                </c:pt>
                <c:pt idx="3096" formatCode="General">
                  <c:v>0.86432093399999999</c:v>
                </c:pt>
                <c:pt idx="3097" formatCode="General">
                  <c:v>0.86432218599999999</c:v>
                </c:pt>
                <c:pt idx="3098" formatCode="General">
                  <c:v>0.86432343700000003</c:v>
                </c:pt>
                <c:pt idx="3099" formatCode="General">
                  <c:v>0.864324749</c:v>
                </c:pt>
                <c:pt idx="3100" formatCode="General">
                  <c:v>0.86432600000000004</c:v>
                </c:pt>
                <c:pt idx="3101" formatCode="General">
                  <c:v>0.86432725200000005</c:v>
                </c:pt>
                <c:pt idx="3102" formatCode="General">
                  <c:v>0.86432850400000005</c:v>
                </c:pt>
                <c:pt idx="3103" formatCode="General">
                  <c:v>0.86432975499999998</c:v>
                </c:pt>
                <c:pt idx="3104" formatCode="General">
                  <c:v>0.86433106699999995</c:v>
                </c:pt>
                <c:pt idx="3105" formatCode="General">
                  <c:v>0.86433231799999999</c:v>
                </c:pt>
                <c:pt idx="3106" formatCode="General">
                  <c:v>0.86433357</c:v>
                </c:pt>
                <c:pt idx="3107" formatCode="General">
                  <c:v>0.864334822</c:v>
                </c:pt>
                <c:pt idx="3108" formatCode="General">
                  <c:v>0.86433607300000004</c:v>
                </c:pt>
                <c:pt idx="3109" formatCode="General">
                  <c:v>0.86433732500000005</c:v>
                </c:pt>
                <c:pt idx="3110" formatCode="General">
                  <c:v>0.86433857700000005</c:v>
                </c:pt>
                <c:pt idx="3111" formatCode="General">
                  <c:v>0.86433982799999998</c:v>
                </c:pt>
                <c:pt idx="3112" formatCode="General">
                  <c:v>0.86434107999999998</c:v>
                </c:pt>
                <c:pt idx="3113" formatCode="General">
                  <c:v>0.86434233199999999</c:v>
                </c:pt>
                <c:pt idx="3114" formatCode="General">
                  <c:v>0.864343584</c:v>
                </c:pt>
                <c:pt idx="3115" formatCode="General">
                  <c:v>0.86434483500000003</c:v>
                </c:pt>
                <c:pt idx="3116" formatCode="General">
                  <c:v>0.86434608700000004</c:v>
                </c:pt>
                <c:pt idx="3117" formatCode="General">
                  <c:v>0.86434733900000005</c:v>
                </c:pt>
                <c:pt idx="3118" formatCode="General">
                  <c:v>0.86434858999999997</c:v>
                </c:pt>
                <c:pt idx="3119" formatCode="General">
                  <c:v>0.86434978200000001</c:v>
                </c:pt>
                <c:pt idx="3120" formatCode="General">
                  <c:v>0.86435103400000002</c:v>
                </c:pt>
                <c:pt idx="3121" formatCode="General">
                  <c:v>0.86435228600000003</c:v>
                </c:pt>
                <c:pt idx="3122" formatCode="General">
                  <c:v>0.86435353800000003</c:v>
                </c:pt>
                <c:pt idx="3123" formatCode="General">
                  <c:v>0.86435478899999996</c:v>
                </c:pt>
                <c:pt idx="3124" formatCode="General">
                  <c:v>0.864355981</c:v>
                </c:pt>
                <c:pt idx="3125" formatCode="General">
                  <c:v>0.864357233</c:v>
                </c:pt>
                <c:pt idx="3126" formatCode="General">
                  <c:v>0.86435848500000001</c:v>
                </c:pt>
                <c:pt idx="3127" formatCode="General">
                  <c:v>0.86435973600000005</c:v>
                </c:pt>
                <c:pt idx="3128" formatCode="General">
                  <c:v>0.86436092899999994</c:v>
                </c:pt>
                <c:pt idx="3129" formatCode="General">
                  <c:v>0.86436217999999998</c:v>
                </c:pt>
                <c:pt idx="3130" formatCode="General">
                  <c:v>0.86436343199999999</c:v>
                </c:pt>
                <c:pt idx="3131" formatCode="General">
                  <c:v>0.86436462400000003</c:v>
                </c:pt>
                <c:pt idx="3132" formatCode="General">
                  <c:v>0.86436587600000003</c:v>
                </c:pt>
                <c:pt idx="3133" formatCode="General">
                  <c:v>0.86436706799999996</c:v>
                </c:pt>
                <c:pt idx="3134" formatCode="General">
                  <c:v>0.86436831999999997</c:v>
                </c:pt>
                <c:pt idx="3135" formatCode="General">
                  <c:v>0.86436951200000001</c:v>
                </c:pt>
                <c:pt idx="3136" formatCode="General">
                  <c:v>0.86437076300000004</c:v>
                </c:pt>
                <c:pt idx="3137" formatCode="General">
                  <c:v>0.86437195499999997</c:v>
                </c:pt>
                <c:pt idx="3138" formatCode="General">
                  <c:v>0.86437320699999998</c:v>
                </c:pt>
                <c:pt idx="3139" formatCode="General">
                  <c:v>0.86437439900000002</c:v>
                </c:pt>
                <c:pt idx="3140" formatCode="General">
                  <c:v>0.86437565100000002</c:v>
                </c:pt>
                <c:pt idx="3141" formatCode="General">
                  <c:v>0.86437684299999995</c:v>
                </c:pt>
                <c:pt idx="3142" formatCode="General">
                  <c:v>0.86437809499999996</c:v>
                </c:pt>
                <c:pt idx="3143" formatCode="General">
                  <c:v>0.864379287</c:v>
                </c:pt>
                <c:pt idx="3144" formatCode="General">
                  <c:v>0.86438047900000003</c:v>
                </c:pt>
                <c:pt idx="3145" formatCode="General">
                  <c:v>0.86438173100000004</c:v>
                </c:pt>
                <c:pt idx="3146" formatCode="General">
                  <c:v>0.86438292299999997</c:v>
                </c:pt>
                <c:pt idx="3147" formatCode="General">
                  <c:v>0.86438411500000001</c:v>
                </c:pt>
                <c:pt idx="3148" formatCode="General">
                  <c:v>0.86438536600000004</c:v>
                </c:pt>
                <c:pt idx="3149" formatCode="General">
                  <c:v>0.86438655900000005</c:v>
                </c:pt>
                <c:pt idx="3150" formatCode="General">
                  <c:v>0.86438775099999998</c:v>
                </c:pt>
                <c:pt idx="3151" formatCode="General">
                  <c:v>0.86438900200000002</c:v>
                </c:pt>
                <c:pt idx="3152" formatCode="General">
                  <c:v>0.86439019399999995</c:v>
                </c:pt>
                <c:pt idx="3153" formatCode="General">
                  <c:v>0.86439138699999996</c:v>
                </c:pt>
                <c:pt idx="3154" formatCode="General">
                  <c:v>0.86439257899999999</c:v>
                </c:pt>
                <c:pt idx="3155" formatCode="General">
                  <c:v>0.86439377100000003</c:v>
                </c:pt>
                <c:pt idx="3156" formatCode="General">
                  <c:v>0.86439496299999996</c:v>
                </c:pt>
                <c:pt idx="3157" formatCode="General">
                  <c:v>0.864396214</c:v>
                </c:pt>
                <c:pt idx="3158" formatCode="General">
                  <c:v>0.86439740700000001</c:v>
                </c:pt>
                <c:pt idx="3159" formatCode="General">
                  <c:v>0.86439859900000005</c:v>
                </c:pt>
                <c:pt idx="3160" formatCode="General">
                  <c:v>0.86439979099999997</c:v>
                </c:pt>
                <c:pt idx="3161" formatCode="General">
                  <c:v>0.86440098300000001</c:v>
                </c:pt>
                <c:pt idx="3162" formatCode="General">
                  <c:v>0.86440217500000005</c:v>
                </c:pt>
                <c:pt idx="3163" formatCode="General">
                  <c:v>0.86440336699999998</c:v>
                </c:pt>
                <c:pt idx="3164" formatCode="General">
                  <c:v>0.86440455900000002</c:v>
                </c:pt>
                <c:pt idx="3165" formatCode="General">
                  <c:v>0.86440575100000006</c:v>
                </c:pt>
                <c:pt idx="3166" formatCode="General">
                  <c:v>0.86440694299999998</c:v>
                </c:pt>
                <c:pt idx="3167" formatCode="General">
                  <c:v>0.86440813500000002</c:v>
                </c:pt>
                <c:pt idx="3168" formatCode="General">
                  <c:v>0.86440932800000003</c:v>
                </c:pt>
                <c:pt idx="3169" formatCode="General">
                  <c:v>0.86441051999999996</c:v>
                </c:pt>
                <c:pt idx="3170" formatCode="General">
                  <c:v>0.864411712</c:v>
                </c:pt>
                <c:pt idx="3171" formatCode="General">
                  <c:v>0.86441284399999996</c:v>
                </c:pt>
                <c:pt idx="3172" formatCode="General">
                  <c:v>0.864414036</c:v>
                </c:pt>
                <c:pt idx="3173" formatCode="General">
                  <c:v>0.86441522800000004</c:v>
                </c:pt>
                <c:pt idx="3174" formatCode="General">
                  <c:v>0.86441641999999996</c:v>
                </c:pt>
                <c:pt idx="3175" formatCode="General">
                  <c:v>0.86441761299999997</c:v>
                </c:pt>
                <c:pt idx="3176" formatCode="General">
                  <c:v>0.86441880500000001</c:v>
                </c:pt>
                <c:pt idx="3177" formatCode="General">
                  <c:v>0.86441993699999997</c:v>
                </c:pt>
                <c:pt idx="3178" formatCode="General">
                  <c:v>0.86442112900000001</c:v>
                </c:pt>
                <c:pt idx="3179" formatCode="General">
                  <c:v>0.86442232100000005</c:v>
                </c:pt>
                <c:pt idx="3180" formatCode="General">
                  <c:v>0.86442345399999998</c:v>
                </c:pt>
                <c:pt idx="3181" formatCode="General">
                  <c:v>0.86442464600000002</c:v>
                </c:pt>
                <c:pt idx="3182" formatCode="General">
                  <c:v>0.86442583799999995</c:v>
                </c:pt>
                <c:pt idx="3183" formatCode="General">
                  <c:v>0.86442697000000002</c:v>
                </c:pt>
                <c:pt idx="3184" formatCode="General">
                  <c:v>0.86442816300000003</c:v>
                </c:pt>
                <c:pt idx="3185" formatCode="General">
                  <c:v>0.86442935499999995</c:v>
                </c:pt>
                <c:pt idx="3186" formatCode="General">
                  <c:v>0.86443048700000003</c:v>
                </c:pt>
                <c:pt idx="3187" formatCode="General">
                  <c:v>0.86443167899999995</c:v>
                </c:pt>
                <c:pt idx="3188" formatCode="General">
                  <c:v>0.86443281199999999</c:v>
                </c:pt>
                <c:pt idx="3189" formatCode="General">
                  <c:v>0.86443400400000003</c:v>
                </c:pt>
                <c:pt idx="3190" formatCode="General">
                  <c:v>0.86443519599999996</c:v>
                </c:pt>
                <c:pt idx="3191" formatCode="General">
                  <c:v>0.86443632800000003</c:v>
                </c:pt>
                <c:pt idx="3192" formatCode="General">
                  <c:v>0.86443752100000004</c:v>
                </c:pt>
                <c:pt idx="3193" formatCode="General">
                  <c:v>0.864438653</c:v>
                </c:pt>
                <c:pt idx="3194" formatCode="General">
                  <c:v>0.86443978499999996</c:v>
                </c:pt>
                <c:pt idx="3195" formatCode="General">
                  <c:v>0.86444097799999997</c:v>
                </c:pt>
                <c:pt idx="3196" formatCode="General">
                  <c:v>0.86444211000000004</c:v>
                </c:pt>
                <c:pt idx="3197" formatCode="General">
                  <c:v>0.86444330199999997</c:v>
                </c:pt>
                <c:pt idx="3198" formatCode="General">
                  <c:v>0.86444443500000001</c:v>
                </c:pt>
                <c:pt idx="3199" formatCode="General">
                  <c:v>0.86444556699999997</c:v>
                </c:pt>
                <c:pt idx="3200" formatCode="General">
                  <c:v>0.86444675900000001</c:v>
                </c:pt>
                <c:pt idx="3201" formatCode="General">
                  <c:v>0.86444789200000005</c:v>
                </c:pt>
                <c:pt idx="3202" formatCode="General">
                  <c:v>0.86444902400000001</c:v>
                </c:pt>
                <c:pt idx="3203" formatCode="General">
                  <c:v>0.86445021600000005</c:v>
                </c:pt>
                <c:pt idx="3204" formatCode="General">
                  <c:v>0.86445134899999998</c:v>
                </c:pt>
                <c:pt idx="3205" formatCode="General">
                  <c:v>0.86445248100000005</c:v>
                </c:pt>
                <c:pt idx="3206" formatCode="General">
                  <c:v>0.86445367299999998</c:v>
                </c:pt>
                <c:pt idx="3207" formatCode="General">
                  <c:v>0.86445480600000002</c:v>
                </c:pt>
                <c:pt idx="3208" formatCode="General">
                  <c:v>0.86445593799999998</c:v>
                </c:pt>
                <c:pt idx="3209" formatCode="General">
                  <c:v>0.86445707100000002</c:v>
                </c:pt>
                <c:pt idx="3210" formatCode="General">
                  <c:v>0.86445820299999998</c:v>
                </c:pt>
                <c:pt idx="3211" formatCode="General">
                  <c:v>0.86445939500000002</c:v>
                </c:pt>
                <c:pt idx="3212" formatCode="General">
                  <c:v>0.86446052799999995</c:v>
                </c:pt>
                <c:pt idx="3213" formatCode="General">
                  <c:v>0.86446166000000002</c:v>
                </c:pt>
                <c:pt idx="3214" formatCode="General">
                  <c:v>0.86446279299999995</c:v>
                </c:pt>
                <c:pt idx="3215" formatCode="General">
                  <c:v>0.86446392500000002</c:v>
                </c:pt>
                <c:pt idx="3216" formatCode="General">
                  <c:v>0.86446505799999995</c:v>
                </c:pt>
                <c:pt idx="3217" formatCode="General">
                  <c:v>0.86446619000000002</c:v>
                </c:pt>
                <c:pt idx="3218" formatCode="General">
                  <c:v>0.86446732299999995</c:v>
                </c:pt>
                <c:pt idx="3219" formatCode="General">
                  <c:v>0.86446845500000002</c:v>
                </c:pt>
                <c:pt idx="3220" formatCode="General">
                  <c:v>0.86446958799999996</c:v>
                </c:pt>
                <c:pt idx="3221" formatCode="General">
                  <c:v>0.86447072000000003</c:v>
                </c:pt>
                <c:pt idx="3222" formatCode="General">
                  <c:v>0.86447185299999996</c:v>
                </c:pt>
                <c:pt idx="3223" formatCode="General">
                  <c:v>0.86447298500000003</c:v>
                </c:pt>
                <c:pt idx="3224" formatCode="General">
                  <c:v>0.86447411799999996</c:v>
                </c:pt>
                <c:pt idx="3225" formatCode="General">
                  <c:v>0.86447525000000003</c:v>
                </c:pt>
                <c:pt idx="3226" formatCode="General">
                  <c:v>0.86447638299999996</c:v>
                </c:pt>
                <c:pt idx="3227" formatCode="General">
                  <c:v>0.86447751500000003</c:v>
                </c:pt>
                <c:pt idx="3228" formatCode="General">
                  <c:v>0.86447858799999999</c:v>
                </c:pt>
                <c:pt idx="3229" formatCode="General">
                  <c:v>0.86447972100000003</c:v>
                </c:pt>
                <c:pt idx="3230" formatCode="General">
                  <c:v>0.86448085299999999</c:v>
                </c:pt>
                <c:pt idx="3231" formatCode="General">
                  <c:v>0.86448198600000004</c:v>
                </c:pt>
                <c:pt idx="3232" formatCode="General">
                  <c:v>0.86448311799999999</c:v>
                </c:pt>
                <c:pt idx="3233" formatCode="General">
                  <c:v>0.86448425100000004</c:v>
                </c:pt>
                <c:pt idx="3234" formatCode="General">
                  <c:v>0.86448532300000003</c:v>
                </c:pt>
                <c:pt idx="3235" formatCode="General">
                  <c:v>0.86448645599999996</c:v>
                </c:pt>
                <c:pt idx="3236" formatCode="General">
                  <c:v>0.86448758800000003</c:v>
                </c:pt>
                <c:pt idx="3237" formatCode="General">
                  <c:v>0.86448866099999999</c:v>
                </c:pt>
                <c:pt idx="3238" formatCode="General">
                  <c:v>0.86448979400000003</c:v>
                </c:pt>
                <c:pt idx="3239" formatCode="General">
                  <c:v>0.86449092599999999</c:v>
                </c:pt>
                <c:pt idx="3240" formatCode="General">
                  <c:v>0.86449199899999996</c:v>
                </c:pt>
                <c:pt idx="3241" formatCode="General">
                  <c:v>0.864493132</c:v>
                </c:pt>
                <c:pt idx="3242" formatCode="General">
                  <c:v>0.86449426399999996</c:v>
                </c:pt>
                <c:pt idx="3243" formatCode="General">
                  <c:v>0.86449533700000003</c:v>
                </c:pt>
                <c:pt idx="3244" formatCode="General">
                  <c:v>0.86449646899999999</c:v>
                </c:pt>
                <c:pt idx="3245" formatCode="General">
                  <c:v>0.86449760200000003</c:v>
                </c:pt>
                <c:pt idx="3246" formatCode="General">
                  <c:v>0.86449867499999999</c:v>
                </c:pt>
                <c:pt idx="3247" formatCode="General">
                  <c:v>0.86449980699999995</c:v>
                </c:pt>
                <c:pt idx="3248" formatCode="General">
                  <c:v>0.86450088000000003</c:v>
                </c:pt>
                <c:pt idx="3249" formatCode="General">
                  <c:v>0.86450201299999996</c:v>
                </c:pt>
                <c:pt idx="3250" formatCode="General">
                  <c:v>0.86450308600000003</c:v>
                </c:pt>
                <c:pt idx="3251" formatCode="General">
                  <c:v>0.86450421799999999</c:v>
                </c:pt>
                <c:pt idx="3252" formatCode="General">
                  <c:v>0.86450529099999995</c:v>
                </c:pt>
                <c:pt idx="3253" formatCode="General">
                  <c:v>0.86450636400000003</c:v>
                </c:pt>
                <c:pt idx="3254" formatCode="General">
                  <c:v>0.86450749599999999</c:v>
                </c:pt>
                <c:pt idx="3255" formatCode="General">
                  <c:v>0.86450856899999995</c:v>
                </c:pt>
                <c:pt idx="3256" formatCode="General">
                  <c:v>0.86450970199999999</c:v>
                </c:pt>
                <c:pt idx="3257" formatCode="General">
                  <c:v>0.86451077499999995</c:v>
                </c:pt>
                <c:pt idx="3258" formatCode="General">
                  <c:v>0.86451184700000006</c:v>
                </c:pt>
                <c:pt idx="3259" formatCode="General">
                  <c:v>0.86451297999999999</c:v>
                </c:pt>
                <c:pt idx="3260" formatCode="General">
                  <c:v>0.86451405299999995</c:v>
                </c:pt>
                <c:pt idx="3261" formatCode="General">
                  <c:v>0.86451512600000002</c:v>
                </c:pt>
                <c:pt idx="3262" formatCode="General">
                  <c:v>0.86451625799999998</c:v>
                </c:pt>
                <c:pt idx="3263" formatCode="General">
                  <c:v>0.86451733100000006</c:v>
                </c:pt>
                <c:pt idx="3264" formatCode="General">
                  <c:v>0.86451840400000002</c:v>
                </c:pt>
                <c:pt idx="3265" formatCode="General">
                  <c:v>0.86451947699999998</c:v>
                </c:pt>
                <c:pt idx="3266" formatCode="General">
                  <c:v>0.86452060900000005</c:v>
                </c:pt>
                <c:pt idx="3267" formatCode="General">
                  <c:v>0.86452168200000001</c:v>
                </c:pt>
                <c:pt idx="3268" formatCode="General">
                  <c:v>0.86452275499999998</c:v>
                </c:pt>
                <c:pt idx="3269" formatCode="General">
                  <c:v>0.86452382800000005</c:v>
                </c:pt>
                <c:pt idx="3270" formatCode="General">
                  <c:v>0.86452490100000001</c:v>
                </c:pt>
                <c:pt idx="3271" formatCode="General">
                  <c:v>0.86452603299999997</c:v>
                </c:pt>
                <c:pt idx="3272" formatCode="General">
                  <c:v>0.86452710600000005</c:v>
                </c:pt>
                <c:pt idx="3273" formatCode="General">
                  <c:v>0.86452817900000001</c:v>
                </c:pt>
                <c:pt idx="3274" formatCode="General">
                  <c:v>0.86452925199999997</c:v>
                </c:pt>
                <c:pt idx="3275" formatCode="General">
                  <c:v>0.86453032500000004</c:v>
                </c:pt>
                <c:pt idx="3276" formatCode="General">
                  <c:v>0.86453139800000001</c:v>
                </c:pt>
                <c:pt idx="3277" formatCode="General">
                  <c:v>0.86453247099999997</c:v>
                </c:pt>
                <c:pt idx="3278" formatCode="General">
                  <c:v>0.86453354400000004</c:v>
                </c:pt>
                <c:pt idx="3279" formatCode="General">
                  <c:v>0.86453461600000003</c:v>
                </c:pt>
                <c:pt idx="3280" formatCode="General">
                  <c:v>0.864535689</c:v>
                </c:pt>
                <c:pt idx="3281" formatCode="General">
                  <c:v>0.86453676199999996</c:v>
                </c:pt>
                <c:pt idx="3282" formatCode="General">
                  <c:v>0.86453783500000003</c:v>
                </c:pt>
                <c:pt idx="3283" formatCode="General">
                  <c:v>0.86453890799999999</c:v>
                </c:pt>
                <c:pt idx="3284" formatCode="General">
                  <c:v>0.86453998099999996</c:v>
                </c:pt>
                <c:pt idx="3285" formatCode="General">
                  <c:v>0.86454105400000003</c:v>
                </c:pt>
                <c:pt idx="3286" formatCode="General">
                  <c:v>0.86454212699999999</c:v>
                </c:pt>
                <c:pt idx="3287" formatCode="General">
                  <c:v>0.86454319999999996</c:v>
                </c:pt>
                <c:pt idx="3288" formatCode="General">
                  <c:v>0.86454421299999995</c:v>
                </c:pt>
                <c:pt idx="3289" formatCode="General">
                  <c:v>0.86454528600000002</c:v>
                </c:pt>
                <c:pt idx="3290" formatCode="General">
                  <c:v>0.86454635899999999</c:v>
                </c:pt>
                <c:pt idx="3291" formatCode="General">
                  <c:v>0.86454743099999998</c:v>
                </c:pt>
                <c:pt idx="3292" formatCode="General">
                  <c:v>0.86454850400000005</c:v>
                </c:pt>
                <c:pt idx="3293" formatCode="General">
                  <c:v>0.86454951800000002</c:v>
                </c:pt>
                <c:pt idx="3294" formatCode="General">
                  <c:v>0.86455059099999998</c:v>
                </c:pt>
                <c:pt idx="3295" formatCode="General">
                  <c:v>0.86455166299999997</c:v>
                </c:pt>
                <c:pt idx="3296" formatCode="General">
                  <c:v>0.86455273600000004</c:v>
                </c:pt>
                <c:pt idx="3297" formatCode="General">
                  <c:v>0.86455375000000001</c:v>
                </c:pt>
                <c:pt idx="3298" formatCode="General">
                  <c:v>0.864554822</c:v>
                </c:pt>
                <c:pt idx="3299" formatCode="General">
                  <c:v>0.86455589499999996</c:v>
                </c:pt>
                <c:pt idx="3300" formatCode="General">
                  <c:v>0.86455696800000004</c:v>
                </c:pt>
                <c:pt idx="3301" formatCode="General">
                  <c:v>0.86455798100000003</c:v>
                </c:pt>
                <c:pt idx="3302" formatCode="General">
                  <c:v>0.86455905399999999</c:v>
                </c:pt>
                <c:pt idx="3303" formatCode="General">
                  <c:v>0.86456006799999996</c:v>
                </c:pt>
                <c:pt idx="3304" formatCode="General">
                  <c:v>0.86456114100000003</c:v>
                </c:pt>
                <c:pt idx="3305" formatCode="General">
                  <c:v>0.86456221300000002</c:v>
                </c:pt>
                <c:pt idx="3306" formatCode="General">
                  <c:v>0.86456322699999999</c:v>
                </c:pt>
                <c:pt idx="3307" formatCode="General">
                  <c:v>0.86456429999999995</c:v>
                </c:pt>
                <c:pt idx="3308" formatCode="General">
                  <c:v>0.86456531299999995</c:v>
                </c:pt>
                <c:pt idx="3309" formatCode="General">
                  <c:v>0.86456638600000002</c:v>
                </c:pt>
                <c:pt idx="3310" formatCode="General">
                  <c:v>0.86456739900000001</c:v>
                </c:pt>
                <c:pt idx="3311" formatCode="General">
                  <c:v>0.86456847199999998</c:v>
                </c:pt>
                <c:pt idx="3312" formatCode="General">
                  <c:v>0.86456948499999997</c:v>
                </c:pt>
                <c:pt idx="3313" formatCode="General">
                  <c:v>0.86457055800000004</c:v>
                </c:pt>
                <c:pt idx="3314" formatCode="General">
                  <c:v>0.86457157100000004</c:v>
                </c:pt>
                <c:pt idx="3315" formatCode="General">
                  <c:v>0.864572644</c:v>
                </c:pt>
                <c:pt idx="3316" formatCode="General">
                  <c:v>0.86457365799999997</c:v>
                </c:pt>
                <c:pt idx="3317" formatCode="General">
                  <c:v>0.86457472999999996</c:v>
                </c:pt>
                <c:pt idx="3318" formatCode="General">
                  <c:v>0.86457574400000003</c:v>
                </c:pt>
                <c:pt idx="3319" formatCode="General">
                  <c:v>0.86457675700000003</c:v>
                </c:pt>
                <c:pt idx="3320" formatCode="General">
                  <c:v>0.86457782999999999</c:v>
                </c:pt>
                <c:pt idx="3321" formatCode="General">
                  <c:v>0.86457884299999999</c:v>
                </c:pt>
                <c:pt idx="3322" formatCode="General">
                  <c:v>0.86457985599999998</c:v>
                </c:pt>
                <c:pt idx="3323" formatCode="General">
                  <c:v>0.86458092900000005</c:v>
                </c:pt>
                <c:pt idx="3324" formatCode="General">
                  <c:v>0.86458194300000002</c:v>
                </c:pt>
                <c:pt idx="3325" formatCode="General">
                  <c:v>0.86458295600000001</c:v>
                </c:pt>
                <c:pt idx="3326" formatCode="General">
                  <c:v>0.86458396900000001</c:v>
                </c:pt>
                <c:pt idx="3327" formatCode="General">
                  <c:v>0.86458504199999997</c:v>
                </c:pt>
                <c:pt idx="3328" formatCode="General">
                  <c:v>0.86458605499999996</c:v>
                </c:pt>
                <c:pt idx="3329" formatCode="General">
                  <c:v>0.86458706900000004</c:v>
                </c:pt>
                <c:pt idx="3330" formatCode="General">
                  <c:v>0.86458808200000004</c:v>
                </c:pt>
                <c:pt idx="3331" formatCode="General">
                  <c:v>0.864589155</c:v>
                </c:pt>
                <c:pt idx="3332" formatCode="General">
                  <c:v>0.86459016799999999</c:v>
                </c:pt>
                <c:pt idx="3333" formatCode="General">
                  <c:v>0.86459118099999999</c:v>
                </c:pt>
                <c:pt idx="3334" formatCode="General">
                  <c:v>0.86459219499999995</c:v>
                </c:pt>
                <c:pt idx="3335" formatCode="General">
                  <c:v>0.86459320799999995</c:v>
                </c:pt>
                <c:pt idx="3336" formatCode="General">
                  <c:v>0.86459422100000005</c:v>
                </c:pt>
                <c:pt idx="3337" formatCode="General">
                  <c:v>0.86459523400000005</c:v>
                </c:pt>
                <c:pt idx="3338" formatCode="General">
                  <c:v>0.86459624800000001</c:v>
                </c:pt>
                <c:pt idx="3339" formatCode="General">
                  <c:v>0.86459732099999997</c:v>
                </c:pt>
                <c:pt idx="3340" formatCode="General">
                  <c:v>0.86459833399999997</c:v>
                </c:pt>
                <c:pt idx="3341" formatCode="General">
                  <c:v>0.86459934699999996</c:v>
                </c:pt>
                <c:pt idx="3342" formatCode="General">
                  <c:v>0.86460035999999996</c:v>
                </c:pt>
                <c:pt idx="3343" formatCode="General">
                  <c:v>0.86460137400000003</c:v>
                </c:pt>
                <c:pt idx="3344" formatCode="General">
                  <c:v>0.86460238700000003</c:v>
                </c:pt>
                <c:pt idx="3345" formatCode="General">
                  <c:v>0.86460340000000002</c:v>
                </c:pt>
                <c:pt idx="3346" formatCode="General">
                  <c:v>0.86460441399999999</c:v>
                </c:pt>
                <c:pt idx="3347" formatCode="General">
                  <c:v>0.86460536700000001</c:v>
                </c:pt>
                <c:pt idx="3348" formatCode="General">
                  <c:v>0.86460638000000001</c:v>
                </c:pt>
                <c:pt idx="3349" formatCode="General">
                  <c:v>0.86460739399999997</c:v>
                </c:pt>
                <c:pt idx="3350" formatCode="General">
                  <c:v>0.86460840699999997</c:v>
                </c:pt>
                <c:pt idx="3351" formatCode="General">
                  <c:v>0.86460941999999996</c:v>
                </c:pt>
                <c:pt idx="3352" formatCode="General">
                  <c:v>0.86461043400000004</c:v>
                </c:pt>
                <c:pt idx="3353" formatCode="General">
                  <c:v>0.86461144700000003</c:v>
                </c:pt>
                <c:pt idx="3354" formatCode="General">
                  <c:v>0.86461246000000003</c:v>
                </c:pt>
                <c:pt idx="3355" formatCode="General">
                  <c:v>0.86461341400000002</c:v>
                </c:pt>
                <c:pt idx="3356" formatCode="General">
                  <c:v>0.86461442700000002</c:v>
                </c:pt>
                <c:pt idx="3357" formatCode="General">
                  <c:v>0.86461544000000001</c:v>
                </c:pt>
                <c:pt idx="3358" formatCode="General">
                  <c:v>0.86461645399999998</c:v>
                </c:pt>
                <c:pt idx="3359" formatCode="General">
                  <c:v>0.86461746699999997</c:v>
                </c:pt>
                <c:pt idx="3360" formatCode="General">
                  <c:v>0.86461842099999997</c:v>
                </c:pt>
                <c:pt idx="3361" formatCode="General">
                  <c:v>0.86461943399999996</c:v>
                </c:pt>
                <c:pt idx="3362" formatCode="General">
                  <c:v>0.86462044699999996</c:v>
                </c:pt>
                <c:pt idx="3363" formatCode="General">
                  <c:v>0.86462145999999995</c:v>
                </c:pt>
                <c:pt idx="3364" formatCode="General">
                  <c:v>0.86462241399999995</c:v>
                </c:pt>
                <c:pt idx="3365" formatCode="General">
                  <c:v>0.86462342700000006</c:v>
                </c:pt>
                <c:pt idx="3366" formatCode="General">
                  <c:v>0.86462444100000002</c:v>
                </c:pt>
                <c:pt idx="3367" formatCode="General">
                  <c:v>0.86462539400000005</c:v>
                </c:pt>
                <c:pt idx="3368" formatCode="General">
                  <c:v>0.86462640800000001</c:v>
                </c:pt>
                <c:pt idx="3369" formatCode="General">
                  <c:v>0.86462736100000004</c:v>
                </c:pt>
                <c:pt idx="3370" formatCode="General">
                  <c:v>0.864628375</c:v>
                </c:pt>
                <c:pt idx="3371" formatCode="General">
                  <c:v>0.864629388</c:v>
                </c:pt>
                <c:pt idx="3372" formatCode="General">
                  <c:v>0.864630342</c:v>
                </c:pt>
                <c:pt idx="3373" formatCode="General">
                  <c:v>0.86463135499999999</c:v>
                </c:pt>
                <c:pt idx="3374" formatCode="General">
                  <c:v>0.86463230800000002</c:v>
                </c:pt>
                <c:pt idx="3375" formatCode="General">
                  <c:v>0.86463332199999998</c:v>
                </c:pt>
                <c:pt idx="3376" formatCode="General">
                  <c:v>0.86463427500000001</c:v>
                </c:pt>
                <c:pt idx="3377" formatCode="General">
                  <c:v>0.86463528899999997</c:v>
                </c:pt>
                <c:pt idx="3378" formatCode="General">
                  <c:v>0.864636242</c:v>
                </c:pt>
                <c:pt idx="3379" formatCode="General">
                  <c:v>0.86463725599999997</c:v>
                </c:pt>
                <c:pt idx="3380" formatCode="General">
                  <c:v>0.86463820899999999</c:v>
                </c:pt>
                <c:pt idx="3381" formatCode="General">
                  <c:v>0.86463922299999996</c:v>
                </c:pt>
                <c:pt idx="3382" formatCode="General">
                  <c:v>0.86464017599999998</c:v>
                </c:pt>
                <c:pt idx="3383" formatCode="General">
                  <c:v>0.86464118999999995</c:v>
                </c:pt>
                <c:pt idx="3384" formatCode="General">
                  <c:v>0.86464214299999997</c:v>
                </c:pt>
                <c:pt idx="3385" formatCode="General">
                  <c:v>0.86464309699999997</c:v>
                </c:pt>
                <c:pt idx="3386" formatCode="General">
                  <c:v>0.86464410999999997</c:v>
                </c:pt>
                <c:pt idx="3387" formatCode="General">
                  <c:v>0.86464506399999996</c:v>
                </c:pt>
                <c:pt idx="3388" formatCode="General">
                  <c:v>0.86464601799999996</c:v>
                </c:pt>
                <c:pt idx="3389" formatCode="General">
                  <c:v>0.86464703099999995</c:v>
                </c:pt>
                <c:pt idx="3390" formatCode="General">
                  <c:v>0.86464798499999995</c:v>
                </c:pt>
                <c:pt idx="3391" formatCode="General">
                  <c:v>0.86464893799999998</c:v>
                </c:pt>
                <c:pt idx="3392" formatCode="General">
                  <c:v>0.86464995099999997</c:v>
                </c:pt>
                <c:pt idx="3393" formatCode="General">
                  <c:v>0.86465090499999997</c:v>
                </c:pt>
                <c:pt idx="3394" formatCode="General">
                  <c:v>0.86465185899999997</c:v>
                </c:pt>
                <c:pt idx="3395" formatCode="General">
                  <c:v>0.86465281199999999</c:v>
                </c:pt>
                <c:pt idx="3396" formatCode="General">
                  <c:v>0.86465382599999996</c:v>
                </c:pt>
                <c:pt idx="3397" formatCode="General">
                  <c:v>0.86465477899999998</c:v>
                </c:pt>
                <c:pt idx="3398" formatCode="General">
                  <c:v>0.86465573299999998</c:v>
                </c:pt>
                <c:pt idx="3399" formatCode="General">
                  <c:v>0.86465668699999998</c:v>
                </c:pt>
                <c:pt idx="3400" formatCode="General">
                  <c:v>0.86465764000000001</c:v>
                </c:pt>
                <c:pt idx="3401" formatCode="General">
                  <c:v>0.864658594</c:v>
                </c:pt>
                <c:pt idx="3402" formatCode="General">
                  <c:v>0.864659607</c:v>
                </c:pt>
                <c:pt idx="3403" formatCode="General">
                  <c:v>0.86466056099999999</c:v>
                </c:pt>
                <c:pt idx="3404" formatCode="General">
                  <c:v>0.86466151499999999</c:v>
                </c:pt>
                <c:pt idx="3405" formatCode="General">
                  <c:v>0.86466246800000002</c:v>
                </c:pt>
                <c:pt idx="3406" formatCode="General">
                  <c:v>0.86466342200000001</c:v>
                </c:pt>
                <c:pt idx="3407" formatCode="General">
                  <c:v>0.86466437600000001</c:v>
                </c:pt>
                <c:pt idx="3408" formatCode="General">
                  <c:v>0.86466532900000004</c:v>
                </c:pt>
                <c:pt idx="3409" formatCode="General">
                  <c:v>0.86466628300000004</c:v>
                </c:pt>
                <c:pt idx="3410" formatCode="General">
                  <c:v>0.86466723700000003</c:v>
                </c:pt>
                <c:pt idx="3411" formatCode="General">
                  <c:v>0.86466818999999995</c:v>
                </c:pt>
                <c:pt idx="3412" formatCode="General">
                  <c:v>0.86466914399999995</c:v>
                </c:pt>
                <c:pt idx="3413" formatCode="General">
                  <c:v>0.86467009800000005</c:v>
                </c:pt>
                <c:pt idx="3414" formatCode="General">
                  <c:v>0.86467105200000005</c:v>
                </c:pt>
                <c:pt idx="3415" formatCode="General">
                  <c:v>0.86467200499999997</c:v>
                </c:pt>
                <c:pt idx="3416" formatCode="General">
                  <c:v>0.86467295899999996</c:v>
                </c:pt>
                <c:pt idx="3417" formatCode="General">
                  <c:v>0.86467391299999996</c:v>
                </c:pt>
                <c:pt idx="3418" formatCode="General">
                  <c:v>0.86467486599999999</c:v>
                </c:pt>
                <c:pt idx="3419" formatCode="General">
                  <c:v>0.86467581999999998</c:v>
                </c:pt>
                <c:pt idx="3420" formatCode="General">
                  <c:v>0.86467677399999998</c:v>
                </c:pt>
                <c:pt idx="3421" formatCode="General">
                  <c:v>0.86467772700000001</c:v>
                </c:pt>
                <c:pt idx="3422" formatCode="General">
                  <c:v>0.86467862100000004</c:v>
                </c:pt>
                <c:pt idx="3423" formatCode="General">
                  <c:v>0.86467957500000003</c:v>
                </c:pt>
                <c:pt idx="3424" formatCode="General">
                  <c:v>0.86468052900000003</c:v>
                </c:pt>
                <c:pt idx="3425" formatCode="General">
                  <c:v>0.86468148199999995</c:v>
                </c:pt>
                <c:pt idx="3426" formatCode="General">
                  <c:v>0.86468243600000005</c:v>
                </c:pt>
                <c:pt idx="3427" formatCode="General">
                  <c:v>0.86468332999999997</c:v>
                </c:pt>
                <c:pt idx="3428" formatCode="General">
                  <c:v>0.86468428399999997</c:v>
                </c:pt>
                <c:pt idx="3429" formatCode="General">
                  <c:v>0.864685237</c:v>
                </c:pt>
                <c:pt idx="3430" formatCode="General">
                  <c:v>0.86468619099999999</c:v>
                </c:pt>
                <c:pt idx="3431" formatCode="General">
                  <c:v>0.86468708500000002</c:v>
                </c:pt>
                <c:pt idx="3432" formatCode="General">
                  <c:v>0.86468803900000002</c:v>
                </c:pt>
                <c:pt idx="3433" formatCode="General">
                  <c:v>0.86468899300000002</c:v>
                </c:pt>
                <c:pt idx="3434" formatCode="General">
                  <c:v>0.86468994600000004</c:v>
                </c:pt>
                <c:pt idx="3435" formatCode="General">
                  <c:v>0.86469083999999996</c:v>
                </c:pt>
                <c:pt idx="3436" formatCode="General">
                  <c:v>0.86469179399999996</c:v>
                </c:pt>
                <c:pt idx="3437" formatCode="General">
                  <c:v>0.86469274799999996</c:v>
                </c:pt>
                <c:pt idx="3438" formatCode="General">
                  <c:v>0.86469364199999998</c:v>
                </c:pt>
                <c:pt idx="3439" formatCode="General">
                  <c:v>0.86469459500000001</c:v>
                </c:pt>
                <c:pt idx="3440" formatCode="General">
                  <c:v>0.86469548900000004</c:v>
                </c:pt>
                <c:pt idx="3441" formatCode="General">
                  <c:v>0.86469644300000004</c:v>
                </c:pt>
                <c:pt idx="3442" formatCode="General">
                  <c:v>0.86469739700000003</c:v>
                </c:pt>
                <c:pt idx="3443" formatCode="General">
                  <c:v>0.86469829099999995</c:v>
                </c:pt>
                <c:pt idx="3444" formatCode="General">
                  <c:v>0.86469924399999998</c:v>
                </c:pt>
                <c:pt idx="3445" formatCode="General">
                  <c:v>0.86470013899999998</c:v>
                </c:pt>
                <c:pt idx="3446" formatCode="General">
                  <c:v>0.864701092</c:v>
                </c:pt>
                <c:pt idx="3447" formatCode="General">
                  <c:v>0.86470198600000003</c:v>
                </c:pt>
                <c:pt idx="3448" formatCode="General">
                  <c:v>0.86470294000000003</c:v>
                </c:pt>
                <c:pt idx="3449" formatCode="General">
                  <c:v>0.86470383399999995</c:v>
                </c:pt>
                <c:pt idx="3450" formatCode="General">
                  <c:v>0.86470478799999995</c:v>
                </c:pt>
                <c:pt idx="3451" formatCode="General">
                  <c:v>0.86470568199999998</c:v>
                </c:pt>
                <c:pt idx="3452" formatCode="General">
                  <c:v>0.864706635</c:v>
                </c:pt>
                <c:pt idx="3453" formatCode="General">
                  <c:v>0.86470753</c:v>
                </c:pt>
                <c:pt idx="3454" formatCode="General">
                  <c:v>0.86470842400000003</c:v>
                </c:pt>
                <c:pt idx="3455" formatCode="General">
                  <c:v>0.86470937699999995</c:v>
                </c:pt>
                <c:pt idx="3456" formatCode="General">
                  <c:v>0.86471027099999997</c:v>
                </c:pt>
                <c:pt idx="3457" formatCode="General">
                  <c:v>0.86471122499999997</c:v>
                </c:pt>
                <c:pt idx="3458" formatCode="General">
                  <c:v>0.864712119</c:v>
                </c:pt>
                <c:pt idx="3459" formatCode="General">
                  <c:v>0.86471301300000003</c:v>
                </c:pt>
                <c:pt idx="3460" formatCode="General">
                  <c:v>0.86471396700000003</c:v>
                </c:pt>
                <c:pt idx="3461" formatCode="General">
                  <c:v>0.86471486099999995</c:v>
                </c:pt>
                <c:pt idx="3462" formatCode="General">
                  <c:v>0.86471575499999997</c:v>
                </c:pt>
                <c:pt idx="3463" formatCode="General">
                  <c:v>0.86471670899999997</c:v>
                </c:pt>
                <c:pt idx="3464" formatCode="General">
                  <c:v>0.864717603</c:v>
                </c:pt>
                <c:pt idx="3465" formatCode="General">
                  <c:v>0.86471849700000003</c:v>
                </c:pt>
                <c:pt idx="3466" formatCode="General">
                  <c:v>0.86471939099999995</c:v>
                </c:pt>
                <c:pt idx="3467" formatCode="General">
                  <c:v>0.86472034499999995</c:v>
                </c:pt>
                <c:pt idx="3468" formatCode="General">
                  <c:v>0.86472123899999997</c:v>
                </c:pt>
                <c:pt idx="3469" formatCode="General">
                  <c:v>0.864722133</c:v>
                </c:pt>
                <c:pt idx="3470" formatCode="General">
                  <c:v>0.86472302700000003</c:v>
                </c:pt>
                <c:pt idx="3471" formatCode="General">
                  <c:v>0.86472397999999995</c:v>
                </c:pt>
                <c:pt idx="3472" formatCode="General">
                  <c:v>0.86472487399999998</c:v>
                </c:pt>
                <c:pt idx="3473" formatCode="General">
                  <c:v>0.86472576899999998</c:v>
                </c:pt>
                <c:pt idx="3474" formatCode="General">
                  <c:v>0.86472666300000001</c:v>
                </c:pt>
                <c:pt idx="3475" formatCode="General">
                  <c:v>0.86472755700000004</c:v>
                </c:pt>
                <c:pt idx="3476" formatCode="General">
                  <c:v>0.86472845099999995</c:v>
                </c:pt>
                <c:pt idx="3477" formatCode="General">
                  <c:v>0.86472934499999998</c:v>
                </c:pt>
                <c:pt idx="3478" formatCode="General">
                  <c:v>0.86473023900000001</c:v>
                </c:pt>
                <c:pt idx="3479" formatCode="General">
                  <c:v>0.86473119300000001</c:v>
                </c:pt>
                <c:pt idx="3480" formatCode="General">
                  <c:v>0.86473208700000004</c:v>
                </c:pt>
                <c:pt idx="3481" formatCode="General">
                  <c:v>0.86473298099999996</c:v>
                </c:pt>
                <c:pt idx="3482" formatCode="General">
                  <c:v>0.86473387499999999</c:v>
                </c:pt>
                <c:pt idx="3483" formatCode="General">
                  <c:v>0.86473476900000001</c:v>
                </c:pt>
                <c:pt idx="3484" formatCode="General">
                  <c:v>0.86473566300000004</c:v>
                </c:pt>
                <c:pt idx="3485" formatCode="General">
                  <c:v>0.86473655699999996</c:v>
                </c:pt>
                <c:pt idx="3486" formatCode="General">
                  <c:v>0.86473745099999999</c:v>
                </c:pt>
                <c:pt idx="3487" formatCode="General">
                  <c:v>0.86473834500000002</c:v>
                </c:pt>
                <c:pt idx="3488" formatCode="General">
                  <c:v>0.86473923900000005</c:v>
                </c:pt>
                <c:pt idx="3489" formatCode="General">
                  <c:v>0.86474013299999997</c:v>
                </c:pt>
                <c:pt idx="3490" formatCode="General">
                  <c:v>0.864741027</c:v>
                </c:pt>
                <c:pt idx="3491" formatCode="General">
                  <c:v>0.86474192100000002</c:v>
                </c:pt>
                <c:pt idx="3492" formatCode="General">
                  <c:v>0.86474275599999995</c:v>
                </c:pt>
                <c:pt idx="3493" formatCode="General">
                  <c:v>0.86474364999999997</c:v>
                </c:pt>
                <c:pt idx="3494" formatCode="General">
                  <c:v>0.864744544</c:v>
                </c:pt>
                <c:pt idx="3495" formatCode="General">
                  <c:v>0.86474543800000003</c:v>
                </c:pt>
                <c:pt idx="3496" formatCode="General">
                  <c:v>0.86474633199999995</c:v>
                </c:pt>
                <c:pt idx="3497" formatCode="General">
                  <c:v>0.86474722599999998</c:v>
                </c:pt>
                <c:pt idx="3498" formatCode="General">
                  <c:v>0.86474812000000001</c:v>
                </c:pt>
                <c:pt idx="3499" formatCode="General">
                  <c:v>0.86474895500000004</c:v>
                </c:pt>
                <c:pt idx="3500" formatCode="General">
                  <c:v>0.86474984899999996</c:v>
                </c:pt>
                <c:pt idx="3501" formatCode="General">
                  <c:v>0.86475074299999999</c:v>
                </c:pt>
                <c:pt idx="3502" formatCode="General">
                  <c:v>0.86475163700000002</c:v>
                </c:pt>
                <c:pt idx="3503" formatCode="General">
                  <c:v>0.86475253100000005</c:v>
                </c:pt>
                <c:pt idx="3504" formatCode="General">
                  <c:v>0.86475336599999997</c:v>
                </c:pt>
                <c:pt idx="3505" formatCode="General">
                  <c:v>0.86475426</c:v>
                </c:pt>
                <c:pt idx="3506" formatCode="General">
                  <c:v>0.86475515400000003</c:v>
                </c:pt>
                <c:pt idx="3507" formatCode="General">
                  <c:v>0.86475604800000005</c:v>
                </c:pt>
                <c:pt idx="3508" formatCode="General">
                  <c:v>0.864756882</c:v>
                </c:pt>
                <c:pt idx="3509" formatCode="General">
                  <c:v>0.86475777600000003</c:v>
                </c:pt>
                <c:pt idx="3510" formatCode="General">
                  <c:v>0.86475866999999995</c:v>
                </c:pt>
                <c:pt idx="3511" formatCode="General">
                  <c:v>0.86475950499999998</c:v>
                </c:pt>
                <c:pt idx="3512" formatCode="General">
                  <c:v>0.86476039900000001</c:v>
                </c:pt>
                <c:pt idx="3513" formatCode="General">
                  <c:v>0.86476129300000004</c:v>
                </c:pt>
                <c:pt idx="3514" formatCode="General">
                  <c:v>0.86476212699999999</c:v>
                </c:pt>
                <c:pt idx="3515" formatCode="General">
                  <c:v>0.86476302100000002</c:v>
                </c:pt>
                <c:pt idx="3516" formatCode="General">
                  <c:v>0.86476391600000002</c:v>
                </c:pt>
                <c:pt idx="3517" formatCode="General">
                  <c:v>0.86476474999999997</c:v>
                </c:pt>
                <c:pt idx="3518" formatCode="General">
                  <c:v>0.864765644</c:v>
                </c:pt>
                <c:pt idx="3519" formatCode="General">
                  <c:v>0.86476647900000003</c:v>
                </c:pt>
                <c:pt idx="3520" formatCode="General">
                  <c:v>0.86476737299999995</c:v>
                </c:pt>
                <c:pt idx="3521" formatCode="General">
                  <c:v>0.86476820700000001</c:v>
                </c:pt>
                <c:pt idx="3522" formatCode="General">
                  <c:v>0.86476910100000004</c:v>
                </c:pt>
                <c:pt idx="3523" formatCode="General">
                  <c:v>0.86476993599999996</c:v>
                </c:pt>
                <c:pt idx="3524" formatCode="General">
                  <c:v>0.86477082999999999</c:v>
                </c:pt>
                <c:pt idx="3525" formatCode="General">
                  <c:v>0.86477166400000005</c:v>
                </c:pt>
                <c:pt idx="3526" formatCode="General">
                  <c:v>0.86477255799999997</c:v>
                </c:pt>
                <c:pt idx="3527" formatCode="General">
                  <c:v>0.864773393</c:v>
                </c:pt>
                <c:pt idx="3528" formatCode="General">
                  <c:v>0.86477428700000003</c:v>
                </c:pt>
                <c:pt idx="3529" formatCode="General">
                  <c:v>0.86477512099999998</c:v>
                </c:pt>
                <c:pt idx="3530" formatCode="General">
                  <c:v>0.86477601500000001</c:v>
                </c:pt>
                <c:pt idx="3531" formatCode="General">
                  <c:v>0.86477685000000004</c:v>
                </c:pt>
                <c:pt idx="3532" formatCode="General">
                  <c:v>0.86477768399999999</c:v>
                </c:pt>
                <c:pt idx="3533" formatCode="General">
                  <c:v>0.86477857800000002</c:v>
                </c:pt>
                <c:pt idx="3534" formatCode="General">
                  <c:v>0.86477941300000005</c:v>
                </c:pt>
                <c:pt idx="3535" formatCode="General">
                  <c:v>0.86478030699999997</c:v>
                </c:pt>
                <c:pt idx="3536" formatCode="General">
                  <c:v>0.86478114100000003</c:v>
                </c:pt>
                <c:pt idx="3537" formatCode="General">
                  <c:v>0.86478197599999995</c:v>
                </c:pt>
                <c:pt idx="3538" formatCode="General">
                  <c:v>0.86478286999999998</c:v>
                </c:pt>
                <c:pt idx="3539" formatCode="General">
                  <c:v>0.86478370400000004</c:v>
                </c:pt>
                <c:pt idx="3540" formatCode="General">
                  <c:v>0.86478453899999996</c:v>
                </c:pt>
                <c:pt idx="3541" formatCode="General">
                  <c:v>0.86478543299999999</c:v>
                </c:pt>
                <c:pt idx="3542" formatCode="General">
                  <c:v>0.86478626700000005</c:v>
                </c:pt>
                <c:pt idx="3543" formatCode="General">
                  <c:v>0.86478710199999997</c:v>
                </c:pt>
                <c:pt idx="3544" formatCode="General">
                  <c:v>0.86478793600000003</c:v>
                </c:pt>
                <c:pt idx="3545" formatCode="General">
                  <c:v>0.86478882999999995</c:v>
                </c:pt>
                <c:pt idx="3546" formatCode="General">
                  <c:v>0.86478966499999999</c:v>
                </c:pt>
                <c:pt idx="3547" formatCode="General">
                  <c:v>0.86479049900000005</c:v>
                </c:pt>
                <c:pt idx="3548" formatCode="General">
                  <c:v>0.86479133399999997</c:v>
                </c:pt>
                <c:pt idx="3549" formatCode="General">
                  <c:v>0.86479216800000003</c:v>
                </c:pt>
                <c:pt idx="3550" formatCode="General">
                  <c:v>0.86479306199999995</c:v>
                </c:pt>
                <c:pt idx="3551" formatCode="General">
                  <c:v>0.86479389699999998</c:v>
                </c:pt>
                <c:pt idx="3552" formatCode="General">
                  <c:v>0.86479473100000004</c:v>
                </c:pt>
                <c:pt idx="3553" formatCode="General">
                  <c:v>0.86479556599999996</c:v>
                </c:pt>
                <c:pt idx="3554" formatCode="General">
                  <c:v>0.86479640000000002</c:v>
                </c:pt>
                <c:pt idx="3555" formatCode="General">
                  <c:v>0.86479723500000005</c:v>
                </c:pt>
                <c:pt idx="3556" formatCode="General">
                  <c:v>0.864798069</c:v>
                </c:pt>
                <c:pt idx="3557" formatCode="General">
                  <c:v>0.86479896300000003</c:v>
                </c:pt>
                <c:pt idx="3558" formatCode="General">
                  <c:v>0.86479979799999995</c:v>
                </c:pt>
                <c:pt idx="3559" formatCode="General">
                  <c:v>0.86480063200000001</c:v>
                </c:pt>
                <c:pt idx="3560" formatCode="General">
                  <c:v>0.86480146599999996</c:v>
                </c:pt>
                <c:pt idx="3561" formatCode="General">
                  <c:v>0.864802301</c:v>
                </c:pt>
                <c:pt idx="3562" formatCode="General">
                  <c:v>0.86480313499999995</c:v>
                </c:pt>
                <c:pt idx="3563" formatCode="General">
                  <c:v>0.86480396999999998</c:v>
                </c:pt>
                <c:pt idx="3564" formatCode="General">
                  <c:v>0.86480480400000004</c:v>
                </c:pt>
                <c:pt idx="3565" formatCode="General">
                  <c:v>0.86480563899999996</c:v>
                </c:pt>
                <c:pt idx="3566" formatCode="General">
                  <c:v>0.86480647300000002</c:v>
                </c:pt>
                <c:pt idx="3567" formatCode="General">
                  <c:v>0.86480730800000005</c:v>
                </c:pt>
                <c:pt idx="3568" formatCode="General">
                  <c:v>0.864808142</c:v>
                </c:pt>
                <c:pt idx="3569" formatCode="General">
                  <c:v>0.86480897700000003</c:v>
                </c:pt>
                <c:pt idx="3570" formatCode="General">
                  <c:v>0.86480981099999998</c:v>
                </c:pt>
                <c:pt idx="3571" formatCode="General">
                  <c:v>0.86481064600000002</c:v>
                </c:pt>
                <c:pt idx="3572" formatCode="General">
                  <c:v>0.86481147999999997</c:v>
                </c:pt>
                <c:pt idx="3573" formatCode="General">
                  <c:v>0.864812315</c:v>
                </c:pt>
                <c:pt idx="3574" formatCode="General">
                  <c:v>0.86481308899999998</c:v>
                </c:pt>
                <c:pt idx="3575" formatCode="General">
                  <c:v>0.86481392400000001</c:v>
                </c:pt>
                <c:pt idx="3576" formatCode="General">
                  <c:v>0.86481475799999996</c:v>
                </c:pt>
                <c:pt idx="3577" formatCode="General">
                  <c:v>0.86481559299999999</c:v>
                </c:pt>
                <c:pt idx="3578" formatCode="General">
                  <c:v>0.86481642700000005</c:v>
                </c:pt>
                <c:pt idx="3579" formatCode="General">
                  <c:v>0.86481726199999998</c:v>
                </c:pt>
                <c:pt idx="3580" formatCode="General">
                  <c:v>0.86481803700000004</c:v>
                </c:pt>
                <c:pt idx="3581" formatCode="General">
                  <c:v>0.86481887099999999</c:v>
                </c:pt>
                <c:pt idx="3582" formatCode="General">
                  <c:v>0.86481970500000005</c:v>
                </c:pt>
                <c:pt idx="3583" formatCode="General">
                  <c:v>0.86482053999999997</c:v>
                </c:pt>
                <c:pt idx="3584" formatCode="General">
                  <c:v>0.86482137400000003</c:v>
                </c:pt>
                <c:pt idx="3585" formatCode="General">
                  <c:v>0.86482214899999998</c:v>
                </c:pt>
                <c:pt idx="3586" formatCode="General">
                  <c:v>0.86482298400000002</c:v>
                </c:pt>
                <c:pt idx="3587" formatCode="General">
                  <c:v>0.86482381799999997</c:v>
                </c:pt>
                <c:pt idx="3588" formatCode="General">
                  <c:v>0.864824653</c:v>
                </c:pt>
                <c:pt idx="3589" formatCode="General">
                  <c:v>0.86482542799999995</c:v>
                </c:pt>
                <c:pt idx="3590" formatCode="General">
                  <c:v>0.86482626200000001</c:v>
                </c:pt>
                <c:pt idx="3591" formatCode="General">
                  <c:v>0.86482709599999996</c:v>
                </c:pt>
                <c:pt idx="3592" formatCode="General">
                  <c:v>0.86482787100000003</c:v>
                </c:pt>
                <c:pt idx="3593" formatCode="General">
                  <c:v>0.86482870599999995</c:v>
                </c:pt>
                <c:pt idx="3594" formatCode="General">
                  <c:v>0.86482954000000001</c:v>
                </c:pt>
                <c:pt idx="3595" formatCode="General">
                  <c:v>0.86483031499999996</c:v>
                </c:pt>
                <c:pt idx="3596" formatCode="General">
                  <c:v>0.86483114999999999</c:v>
                </c:pt>
                <c:pt idx="3597" formatCode="General">
                  <c:v>0.86483198400000005</c:v>
                </c:pt>
                <c:pt idx="3598" formatCode="General">
                  <c:v>0.86483275900000001</c:v>
                </c:pt>
                <c:pt idx="3599" formatCode="General">
                  <c:v>0.86483359299999996</c:v>
                </c:pt>
                <c:pt idx="3600" formatCode="General">
                  <c:v>0.86483436800000002</c:v>
                </c:pt>
                <c:pt idx="3601" formatCode="General">
                  <c:v>0.86483520300000005</c:v>
                </c:pt>
                <c:pt idx="3602" formatCode="General">
                  <c:v>0.864836037</c:v>
                </c:pt>
                <c:pt idx="3603" formatCode="General">
                  <c:v>0.86483681199999995</c:v>
                </c:pt>
                <c:pt idx="3604" formatCode="General">
                  <c:v>0.86483764600000002</c:v>
                </c:pt>
                <c:pt idx="3605" formatCode="General">
                  <c:v>0.86483842099999997</c:v>
                </c:pt>
                <c:pt idx="3606" formatCode="General">
                  <c:v>0.864839256</c:v>
                </c:pt>
                <c:pt idx="3607" formatCode="General">
                  <c:v>0.86484003099999995</c:v>
                </c:pt>
                <c:pt idx="3608" formatCode="General">
                  <c:v>0.86484086500000001</c:v>
                </c:pt>
                <c:pt idx="3609" formatCode="General">
                  <c:v>0.86484163999999997</c:v>
                </c:pt>
                <c:pt idx="3610" formatCode="General">
                  <c:v>0.86484247400000003</c:v>
                </c:pt>
                <c:pt idx="3611" formatCode="General">
                  <c:v>0.86484324899999998</c:v>
                </c:pt>
                <c:pt idx="3612" formatCode="General">
                  <c:v>0.86484408400000001</c:v>
                </c:pt>
                <c:pt idx="3613" formatCode="General">
                  <c:v>0.86484485899999997</c:v>
                </c:pt>
                <c:pt idx="3614" formatCode="General">
                  <c:v>0.86484563400000003</c:v>
                </c:pt>
                <c:pt idx="3615" formatCode="General">
                  <c:v>0.86484646799999998</c:v>
                </c:pt>
                <c:pt idx="3616" formatCode="General">
                  <c:v>0.86484724300000004</c:v>
                </c:pt>
                <c:pt idx="3617" formatCode="General">
                  <c:v>0.86484807699999999</c:v>
                </c:pt>
                <c:pt idx="3618" formatCode="General">
                  <c:v>0.86484885199999995</c:v>
                </c:pt>
                <c:pt idx="3619" formatCode="General">
                  <c:v>0.86484962700000001</c:v>
                </c:pt>
                <c:pt idx="3620" formatCode="General">
                  <c:v>0.86485046099999996</c:v>
                </c:pt>
                <c:pt idx="3621" formatCode="General">
                  <c:v>0.86485123600000002</c:v>
                </c:pt>
                <c:pt idx="3622" formatCode="General">
                  <c:v>0.86485201099999998</c:v>
                </c:pt>
                <c:pt idx="3623" formatCode="General">
                  <c:v>0.86485284600000001</c:v>
                </c:pt>
                <c:pt idx="3624" formatCode="General">
                  <c:v>0.86485362099999996</c:v>
                </c:pt>
                <c:pt idx="3625" formatCode="General">
                  <c:v>0.86485439500000005</c:v>
                </c:pt>
                <c:pt idx="3626" formatCode="General">
                  <c:v>0.86485522999999997</c:v>
                </c:pt>
                <c:pt idx="3627" formatCode="General">
                  <c:v>0.86485600500000004</c:v>
                </c:pt>
                <c:pt idx="3628" formatCode="General">
                  <c:v>0.86485677999999999</c:v>
                </c:pt>
                <c:pt idx="3629" formatCode="General">
                  <c:v>0.86485755399999997</c:v>
                </c:pt>
                <c:pt idx="3630" formatCode="General">
                  <c:v>0.86485838900000001</c:v>
                </c:pt>
                <c:pt idx="3631" formatCode="General">
                  <c:v>0.86485916399999996</c:v>
                </c:pt>
                <c:pt idx="3632" formatCode="General">
                  <c:v>0.86485993900000002</c:v>
                </c:pt>
                <c:pt idx="3633" formatCode="General">
                  <c:v>0.864860713</c:v>
                </c:pt>
                <c:pt idx="3634" formatCode="General">
                  <c:v>0.86486154800000004</c:v>
                </c:pt>
                <c:pt idx="3635" formatCode="General">
                  <c:v>0.86486232299999999</c:v>
                </c:pt>
                <c:pt idx="3636" formatCode="General">
                  <c:v>0.86486309800000005</c:v>
                </c:pt>
                <c:pt idx="3637" formatCode="General">
                  <c:v>0.86486387300000001</c:v>
                </c:pt>
                <c:pt idx="3638" formatCode="General">
                  <c:v>0.86486464699999999</c:v>
                </c:pt>
                <c:pt idx="3639" formatCode="General">
                  <c:v>0.86486542200000005</c:v>
                </c:pt>
                <c:pt idx="3640" formatCode="General">
                  <c:v>0.864866197</c:v>
                </c:pt>
                <c:pt idx="3641" formatCode="General">
                  <c:v>0.86486703200000004</c:v>
                </c:pt>
                <c:pt idx="3642" formatCode="General">
                  <c:v>0.86486780600000002</c:v>
                </c:pt>
                <c:pt idx="3643" formatCode="General">
                  <c:v>0.86486858099999997</c:v>
                </c:pt>
                <c:pt idx="3644" formatCode="General">
                  <c:v>0.86486935600000003</c:v>
                </c:pt>
                <c:pt idx="3645" formatCode="General">
                  <c:v>0.86487013099999999</c:v>
                </c:pt>
                <c:pt idx="3646" formatCode="General">
                  <c:v>0.86487090600000005</c:v>
                </c:pt>
                <c:pt idx="3647" formatCode="General">
                  <c:v>0.864871681</c:v>
                </c:pt>
                <c:pt idx="3648" formatCode="General">
                  <c:v>0.86487245599999996</c:v>
                </c:pt>
                <c:pt idx="3649" formatCode="General">
                  <c:v>0.86487323000000005</c:v>
                </c:pt>
                <c:pt idx="3650" formatCode="General">
                  <c:v>0.864874005</c:v>
                </c:pt>
                <c:pt idx="3651" formatCode="General">
                  <c:v>0.86487477999999995</c:v>
                </c:pt>
                <c:pt idx="3652" formatCode="General">
                  <c:v>0.86487555500000002</c:v>
                </c:pt>
                <c:pt idx="3653" formatCode="General">
                  <c:v>0.86487632999999997</c:v>
                </c:pt>
                <c:pt idx="3654" formatCode="General">
                  <c:v>0.86487710500000003</c:v>
                </c:pt>
                <c:pt idx="3655" formatCode="General">
                  <c:v>0.86487787999999999</c:v>
                </c:pt>
                <c:pt idx="3656" formatCode="General">
                  <c:v>0.86487865399999997</c:v>
                </c:pt>
                <c:pt idx="3657" formatCode="General">
                  <c:v>0.86487942900000003</c:v>
                </c:pt>
                <c:pt idx="3658" formatCode="General">
                  <c:v>0.86488020399999999</c:v>
                </c:pt>
                <c:pt idx="3659" formatCode="General">
                  <c:v>0.86488097900000005</c:v>
                </c:pt>
                <c:pt idx="3660" formatCode="General">
                  <c:v>0.864881754</c:v>
                </c:pt>
                <c:pt idx="3661" formatCode="General">
                  <c:v>0.86488252899999996</c:v>
                </c:pt>
                <c:pt idx="3662" formatCode="General">
                  <c:v>0.86488330400000002</c:v>
                </c:pt>
                <c:pt idx="3663" formatCode="General">
                  <c:v>0.864884019</c:v>
                </c:pt>
                <c:pt idx="3664" formatCode="General">
                  <c:v>0.86488479399999996</c:v>
                </c:pt>
                <c:pt idx="3665" formatCode="General">
                  <c:v>0.86488556900000002</c:v>
                </c:pt>
                <c:pt idx="3666" formatCode="General">
                  <c:v>0.864886343</c:v>
                </c:pt>
                <c:pt idx="3667" formatCode="General">
                  <c:v>0.86488711799999995</c:v>
                </c:pt>
                <c:pt idx="3668" formatCode="General">
                  <c:v>0.86488789300000002</c:v>
                </c:pt>
                <c:pt idx="3669" formatCode="General">
                  <c:v>0.864888608</c:v>
                </c:pt>
                <c:pt idx="3670" formatCode="General">
                  <c:v>0.86488938299999996</c:v>
                </c:pt>
                <c:pt idx="3671" formatCode="General">
                  <c:v>0.86489015800000002</c:v>
                </c:pt>
                <c:pt idx="3672" formatCode="General">
                  <c:v>0.86489093299999997</c:v>
                </c:pt>
                <c:pt idx="3673" formatCode="General">
                  <c:v>0.86489170800000004</c:v>
                </c:pt>
                <c:pt idx="3674" formatCode="General">
                  <c:v>0.86489242300000002</c:v>
                </c:pt>
                <c:pt idx="3675" formatCode="General">
                  <c:v>0.86489319799999997</c:v>
                </c:pt>
                <c:pt idx="3676" formatCode="General">
                  <c:v>0.86489397300000004</c:v>
                </c:pt>
                <c:pt idx="3677" formatCode="General">
                  <c:v>0.86489474799999999</c:v>
                </c:pt>
                <c:pt idx="3678" formatCode="General">
                  <c:v>0.86489546299999998</c:v>
                </c:pt>
                <c:pt idx="3679" formatCode="General">
                  <c:v>0.86489623800000004</c:v>
                </c:pt>
                <c:pt idx="3680" formatCode="General">
                  <c:v>0.86489701299999999</c:v>
                </c:pt>
                <c:pt idx="3681" formatCode="General">
                  <c:v>0.86489772799999998</c:v>
                </c:pt>
                <c:pt idx="3682" formatCode="General">
                  <c:v>0.86489850300000004</c:v>
                </c:pt>
                <c:pt idx="3683" formatCode="General">
                  <c:v>0.86489927799999999</c:v>
                </c:pt>
                <c:pt idx="3684" formatCode="General">
                  <c:v>0.86489999299999998</c:v>
                </c:pt>
                <c:pt idx="3685" formatCode="General">
                  <c:v>0.86490076800000004</c:v>
                </c:pt>
                <c:pt idx="3686" formatCode="General">
                  <c:v>0.86490154299999999</c:v>
                </c:pt>
                <c:pt idx="3687" formatCode="General">
                  <c:v>0.86490225799999998</c:v>
                </c:pt>
                <c:pt idx="3688" formatCode="General">
                  <c:v>0.86490303300000004</c:v>
                </c:pt>
                <c:pt idx="3689" formatCode="General">
                  <c:v>0.86490374800000003</c:v>
                </c:pt>
                <c:pt idx="3690" formatCode="General">
                  <c:v>0.86490452299999998</c:v>
                </c:pt>
                <c:pt idx="3691" formatCode="General">
                  <c:v>0.86490529800000004</c:v>
                </c:pt>
                <c:pt idx="3692" formatCode="General">
                  <c:v>0.86490601300000003</c:v>
                </c:pt>
                <c:pt idx="3693" formatCode="General">
                  <c:v>0.86490678799999998</c:v>
                </c:pt>
                <c:pt idx="3694" formatCode="General">
                  <c:v>0.86490750299999997</c:v>
                </c:pt>
                <c:pt idx="3695" formatCode="General">
                  <c:v>0.86490827800000003</c:v>
                </c:pt>
                <c:pt idx="3696" formatCode="General">
                  <c:v>0.86490899300000001</c:v>
                </c:pt>
                <c:pt idx="3697" formatCode="General">
                  <c:v>0.86490976799999997</c:v>
                </c:pt>
                <c:pt idx="3698" formatCode="General">
                  <c:v>0.86491048299999995</c:v>
                </c:pt>
                <c:pt idx="3699" formatCode="General">
                  <c:v>0.86491125800000002</c:v>
                </c:pt>
                <c:pt idx="3700" formatCode="General">
                  <c:v>0.864911973</c:v>
                </c:pt>
                <c:pt idx="3701" formatCode="General">
                  <c:v>0.86491274799999995</c:v>
                </c:pt>
                <c:pt idx="3702" formatCode="General">
                  <c:v>0.86491346400000002</c:v>
                </c:pt>
                <c:pt idx="3703" formatCode="General">
                  <c:v>0.864914238</c:v>
                </c:pt>
                <c:pt idx="3704" formatCode="General">
                  <c:v>0.86491495399999996</c:v>
                </c:pt>
                <c:pt idx="3705" formatCode="General">
                  <c:v>0.86491566900000005</c:v>
                </c:pt>
                <c:pt idx="3706" formatCode="General">
                  <c:v>0.86491644400000001</c:v>
                </c:pt>
                <c:pt idx="3707" formatCode="General">
                  <c:v>0.86491715899999999</c:v>
                </c:pt>
                <c:pt idx="3708" formatCode="General">
                  <c:v>0.86491793400000005</c:v>
                </c:pt>
                <c:pt idx="3709" formatCode="General">
                  <c:v>0.86491864900000004</c:v>
                </c:pt>
                <c:pt idx="3710" formatCode="General">
                  <c:v>0.86491936400000002</c:v>
                </c:pt>
                <c:pt idx="3711" formatCode="General">
                  <c:v>0.86492013899999998</c:v>
                </c:pt>
                <c:pt idx="3712" formatCode="General">
                  <c:v>0.86492085500000004</c:v>
                </c:pt>
                <c:pt idx="3713" formatCode="General">
                  <c:v>0.86492157000000003</c:v>
                </c:pt>
                <c:pt idx="3714" formatCode="General">
                  <c:v>0.86492234499999998</c:v>
                </c:pt>
                <c:pt idx="3715" formatCode="General">
                  <c:v>0.86492305999999997</c:v>
                </c:pt>
                <c:pt idx="3716" formatCode="General">
                  <c:v>0.86492377499999995</c:v>
                </c:pt>
                <c:pt idx="3717" formatCode="General">
                  <c:v>0.86492455000000001</c:v>
                </c:pt>
                <c:pt idx="3718" formatCode="General">
                  <c:v>0.864925265</c:v>
                </c:pt>
                <c:pt idx="3719" formatCode="General">
                  <c:v>0.86492598099999995</c:v>
                </c:pt>
                <c:pt idx="3720" formatCode="General">
                  <c:v>0.86492675500000005</c:v>
                </c:pt>
                <c:pt idx="3721" formatCode="General">
                  <c:v>0.864927471</c:v>
                </c:pt>
                <c:pt idx="3722" formatCode="General">
                  <c:v>0.86492818599999999</c:v>
                </c:pt>
                <c:pt idx="3723" formatCode="General">
                  <c:v>0.86492890099999997</c:v>
                </c:pt>
                <c:pt idx="3724" formatCode="General">
                  <c:v>0.86492967600000004</c:v>
                </c:pt>
                <c:pt idx="3725" formatCode="General">
                  <c:v>0.86493039100000002</c:v>
                </c:pt>
                <c:pt idx="3726" formatCode="General">
                  <c:v>0.86493110699999998</c:v>
                </c:pt>
                <c:pt idx="3727" formatCode="General">
                  <c:v>0.86493182199999996</c:v>
                </c:pt>
                <c:pt idx="3728" formatCode="General">
                  <c:v>0.86493253699999995</c:v>
                </c:pt>
                <c:pt idx="3729" formatCode="General">
                  <c:v>0.86493331200000001</c:v>
                </c:pt>
                <c:pt idx="3730" formatCode="General">
                  <c:v>0.86493402699999999</c:v>
                </c:pt>
                <c:pt idx="3731" formatCode="General">
                  <c:v>0.86493474199999998</c:v>
                </c:pt>
                <c:pt idx="3732" formatCode="General">
                  <c:v>0.86493545800000005</c:v>
                </c:pt>
                <c:pt idx="3733" formatCode="General">
                  <c:v>0.86493617300000003</c:v>
                </c:pt>
                <c:pt idx="3734" formatCode="General">
                  <c:v>0.86493688800000001</c:v>
                </c:pt>
                <c:pt idx="3735" formatCode="General">
                  <c:v>0.864937603</c:v>
                </c:pt>
                <c:pt idx="3736" formatCode="General">
                  <c:v>0.86493831899999996</c:v>
                </c:pt>
                <c:pt idx="3737" formatCode="General">
                  <c:v>0.86493909400000002</c:v>
                </c:pt>
                <c:pt idx="3738" formatCode="General">
                  <c:v>0.864939809</c:v>
                </c:pt>
                <c:pt idx="3739" formatCode="General">
                  <c:v>0.86494052399999999</c:v>
                </c:pt>
                <c:pt idx="3740" formatCode="General">
                  <c:v>0.86494123899999997</c:v>
                </c:pt>
                <c:pt idx="3741" formatCode="General">
                  <c:v>0.86494195500000004</c:v>
                </c:pt>
                <c:pt idx="3742" formatCode="General">
                  <c:v>0.86494267000000002</c:v>
                </c:pt>
                <c:pt idx="3743" formatCode="General">
                  <c:v>0.86494338500000001</c:v>
                </c:pt>
                <c:pt idx="3744" formatCode="General">
                  <c:v>0.86494409999999999</c:v>
                </c:pt>
                <c:pt idx="3745" formatCode="General">
                  <c:v>0.86494481599999995</c:v>
                </c:pt>
                <c:pt idx="3746" formatCode="General">
                  <c:v>0.86494553100000005</c:v>
                </c:pt>
                <c:pt idx="3747" formatCode="General">
                  <c:v>0.86494624600000003</c:v>
                </c:pt>
                <c:pt idx="3748" formatCode="General">
                  <c:v>0.86494696100000001</c:v>
                </c:pt>
                <c:pt idx="3749" formatCode="General">
                  <c:v>0.86494767699999997</c:v>
                </c:pt>
                <c:pt idx="3750" formatCode="General">
                  <c:v>0.86494839199999995</c:v>
                </c:pt>
                <c:pt idx="3751" formatCode="General">
                  <c:v>0.86494910700000005</c:v>
                </c:pt>
                <c:pt idx="3752" formatCode="General">
                  <c:v>0.86494982200000003</c:v>
                </c:pt>
                <c:pt idx="3753" formatCode="General">
                  <c:v>0.86495053799999999</c:v>
                </c:pt>
                <c:pt idx="3754" formatCode="General">
                  <c:v>0.86495125299999998</c:v>
                </c:pt>
                <c:pt idx="3755" formatCode="General">
                  <c:v>0.86495196799999996</c:v>
                </c:pt>
                <c:pt idx="3756" formatCode="General">
                  <c:v>0.86495262399999995</c:v>
                </c:pt>
                <c:pt idx="3757" formatCode="General">
                  <c:v>0.86495333900000004</c:v>
                </c:pt>
                <c:pt idx="3758" formatCode="General">
                  <c:v>0.86495405400000003</c:v>
                </c:pt>
                <c:pt idx="3759" formatCode="General">
                  <c:v>0.86495476999999998</c:v>
                </c:pt>
                <c:pt idx="3760" formatCode="General">
                  <c:v>0.86495548499999997</c:v>
                </c:pt>
                <c:pt idx="3761" formatCode="General">
                  <c:v>0.86495619999999995</c:v>
                </c:pt>
                <c:pt idx="3762" formatCode="General">
                  <c:v>0.86495691500000005</c:v>
                </c:pt>
                <c:pt idx="3763" formatCode="General">
                  <c:v>0.864957631</c:v>
                </c:pt>
                <c:pt idx="3764" formatCode="General">
                  <c:v>0.86495828600000002</c:v>
                </c:pt>
                <c:pt idx="3765" formatCode="General">
                  <c:v>0.86495900199999998</c:v>
                </c:pt>
                <c:pt idx="3766" formatCode="General">
                  <c:v>0.86495971699999996</c:v>
                </c:pt>
                <c:pt idx="3767" formatCode="General">
                  <c:v>0.86496043199999995</c:v>
                </c:pt>
                <c:pt idx="3768" formatCode="General">
                  <c:v>0.86496114700000004</c:v>
                </c:pt>
                <c:pt idx="3769" formatCode="General">
                  <c:v>0.86496180300000003</c:v>
                </c:pt>
                <c:pt idx="3770" formatCode="General">
                  <c:v>0.86496251800000001</c:v>
                </c:pt>
                <c:pt idx="3771" formatCode="General">
                  <c:v>0.864963233</c:v>
                </c:pt>
                <c:pt idx="3772" formatCode="General">
                  <c:v>0.86496394899999995</c:v>
                </c:pt>
                <c:pt idx="3773" formatCode="General">
                  <c:v>0.86496460399999997</c:v>
                </c:pt>
                <c:pt idx="3774" formatCode="General">
                  <c:v>0.86496532000000004</c:v>
                </c:pt>
                <c:pt idx="3775" formatCode="General">
                  <c:v>0.86496603500000002</c:v>
                </c:pt>
                <c:pt idx="3776" formatCode="General">
                  <c:v>0.86496669100000001</c:v>
                </c:pt>
                <c:pt idx="3777" formatCode="General">
                  <c:v>0.86496740599999999</c:v>
                </c:pt>
                <c:pt idx="3778" formatCode="General">
                  <c:v>0.86496812099999998</c:v>
                </c:pt>
                <c:pt idx="3779" formatCode="General">
                  <c:v>0.86496883599999996</c:v>
                </c:pt>
                <c:pt idx="3780" formatCode="General">
                  <c:v>0.86496949199999995</c:v>
                </c:pt>
                <c:pt idx="3781" formatCode="General">
                  <c:v>0.86497020700000005</c:v>
                </c:pt>
                <c:pt idx="3782" formatCode="General">
                  <c:v>0.86497086300000003</c:v>
                </c:pt>
                <c:pt idx="3783" formatCode="General">
                  <c:v>0.86497157800000002</c:v>
                </c:pt>
                <c:pt idx="3784" formatCode="General">
                  <c:v>0.864972293</c:v>
                </c:pt>
                <c:pt idx="3785" formatCode="General">
                  <c:v>0.86497294899999999</c:v>
                </c:pt>
                <c:pt idx="3786" formatCode="General">
                  <c:v>0.86497366399999998</c:v>
                </c:pt>
                <c:pt idx="3787" formatCode="General">
                  <c:v>0.86497438000000004</c:v>
                </c:pt>
                <c:pt idx="3788" formatCode="General">
                  <c:v>0.86497503499999995</c:v>
                </c:pt>
                <c:pt idx="3789" formatCode="General">
                  <c:v>0.86497575000000004</c:v>
                </c:pt>
                <c:pt idx="3790" formatCode="General">
                  <c:v>0.86497640600000003</c:v>
                </c:pt>
                <c:pt idx="3791" formatCode="General">
                  <c:v>0.86497712100000002</c:v>
                </c:pt>
                <c:pt idx="3792" formatCode="General">
                  <c:v>0.864977777</c:v>
                </c:pt>
                <c:pt idx="3793" formatCode="General">
                  <c:v>0.86497849199999999</c:v>
                </c:pt>
                <c:pt idx="3794" formatCode="General">
                  <c:v>0.86497914799999998</c:v>
                </c:pt>
                <c:pt idx="3795" formatCode="General">
                  <c:v>0.86497986299999996</c:v>
                </c:pt>
                <c:pt idx="3796" formatCode="General">
                  <c:v>0.86498057800000006</c:v>
                </c:pt>
                <c:pt idx="3797" formatCode="General">
                  <c:v>0.86498123400000004</c:v>
                </c:pt>
                <c:pt idx="3798" formatCode="General">
                  <c:v>0.86498194900000003</c:v>
                </c:pt>
                <c:pt idx="3799" formatCode="General">
                  <c:v>0.86498260500000002</c:v>
                </c:pt>
                <c:pt idx="3800" formatCode="General">
                  <c:v>0.864983261</c:v>
                </c:pt>
                <c:pt idx="3801" formatCode="General">
                  <c:v>0.86498397599999999</c:v>
                </c:pt>
                <c:pt idx="3802" formatCode="General">
                  <c:v>0.86498463199999998</c:v>
                </c:pt>
                <c:pt idx="3803" formatCode="General">
                  <c:v>0.86498534699999996</c:v>
                </c:pt>
                <c:pt idx="3804" formatCode="General">
                  <c:v>0.86498600199999998</c:v>
                </c:pt>
                <c:pt idx="3805" formatCode="General">
                  <c:v>0.86498671800000004</c:v>
                </c:pt>
                <c:pt idx="3806" formatCode="General">
                  <c:v>0.86498737299999995</c:v>
                </c:pt>
                <c:pt idx="3807" formatCode="General">
                  <c:v>0.86498808900000002</c:v>
                </c:pt>
                <c:pt idx="3808" formatCode="General">
                  <c:v>0.86498874400000003</c:v>
                </c:pt>
                <c:pt idx="3809" formatCode="General">
                  <c:v>0.86498940000000002</c:v>
                </c:pt>
                <c:pt idx="3810" formatCode="General">
                  <c:v>0.864990115</c:v>
                </c:pt>
                <c:pt idx="3811" formatCode="General">
                  <c:v>0.86499077099999999</c:v>
                </c:pt>
                <c:pt idx="3812" formatCode="General">
                  <c:v>0.86499142600000001</c:v>
                </c:pt>
                <c:pt idx="3813" formatCode="General">
                  <c:v>0.86499214199999996</c:v>
                </c:pt>
                <c:pt idx="3814" formatCode="General">
                  <c:v>0.86499279699999998</c:v>
                </c:pt>
                <c:pt idx="3815" formatCode="General">
                  <c:v>0.86499345299999997</c:v>
                </c:pt>
                <c:pt idx="3816" formatCode="General">
                  <c:v>0.86499416799999995</c:v>
                </c:pt>
                <c:pt idx="3817" formatCode="General">
                  <c:v>0.86499482400000005</c:v>
                </c:pt>
                <c:pt idx="3818" formatCode="General">
                  <c:v>0.86499548000000004</c:v>
                </c:pt>
                <c:pt idx="3819" formatCode="General">
                  <c:v>0.86499619500000002</c:v>
                </c:pt>
                <c:pt idx="3820" formatCode="General">
                  <c:v>0.86499685000000004</c:v>
                </c:pt>
                <c:pt idx="3821" formatCode="General">
                  <c:v>0.86499750600000003</c:v>
                </c:pt>
                <c:pt idx="3822" formatCode="General">
                  <c:v>0.86499816200000001</c:v>
                </c:pt>
                <c:pt idx="3823" formatCode="General">
                  <c:v>0.864998877</c:v>
                </c:pt>
                <c:pt idx="3824" formatCode="General">
                  <c:v>0.86499953299999999</c:v>
                </c:pt>
                <c:pt idx="3825" formatCode="General">
                  <c:v>0.865000188</c:v>
                </c:pt>
                <c:pt idx="3826" formatCode="General">
                  <c:v>0.86500084399999999</c:v>
                </c:pt>
                <c:pt idx="3827" formatCode="General">
                  <c:v>0.86500155899999998</c:v>
                </c:pt>
                <c:pt idx="3828" formatCode="General">
                  <c:v>0.86500221499999996</c:v>
                </c:pt>
                <c:pt idx="3829" formatCode="General">
                  <c:v>0.86500287099999995</c:v>
                </c:pt>
                <c:pt idx="3830" formatCode="General">
                  <c:v>0.86500352599999997</c:v>
                </c:pt>
                <c:pt idx="3831" formatCode="General">
                  <c:v>0.86500418199999995</c:v>
                </c:pt>
                <c:pt idx="3832" formatCode="General">
                  <c:v>0.86500489700000005</c:v>
                </c:pt>
                <c:pt idx="3833" formatCode="General">
                  <c:v>0.86500555300000004</c:v>
                </c:pt>
                <c:pt idx="3834" formatCode="General">
                  <c:v>0.86500620800000005</c:v>
                </c:pt>
                <c:pt idx="3835" formatCode="General">
                  <c:v>0.86500686400000004</c:v>
                </c:pt>
                <c:pt idx="3836" formatCode="General">
                  <c:v>0.86500752000000003</c:v>
                </c:pt>
                <c:pt idx="3837" formatCode="General">
                  <c:v>0.86500817500000005</c:v>
                </c:pt>
                <c:pt idx="3838" formatCode="General">
                  <c:v>0.86500883100000003</c:v>
                </c:pt>
                <c:pt idx="3839" formatCode="General">
                  <c:v>0.86500954600000002</c:v>
                </c:pt>
                <c:pt idx="3840" formatCode="General">
                  <c:v>0.86501020200000001</c:v>
                </c:pt>
                <c:pt idx="3841" formatCode="General">
                  <c:v>0.86501085799999999</c:v>
                </c:pt>
                <c:pt idx="3842" formatCode="General">
                  <c:v>0.86501151300000001</c:v>
                </c:pt>
                <c:pt idx="3843" formatCode="General">
                  <c:v>0.865012169</c:v>
                </c:pt>
                <c:pt idx="3844" formatCode="General">
                  <c:v>0.86501282499999999</c:v>
                </c:pt>
                <c:pt idx="3845" formatCode="General">
                  <c:v>0.86501348</c:v>
                </c:pt>
                <c:pt idx="3846" formatCode="General">
                  <c:v>0.86501413599999999</c:v>
                </c:pt>
                <c:pt idx="3847" formatCode="General">
                  <c:v>0.86501479100000001</c:v>
                </c:pt>
                <c:pt idx="3848" formatCode="General">
                  <c:v>0.86501544699999999</c:v>
                </c:pt>
                <c:pt idx="3849" formatCode="General">
                  <c:v>0.86501610299999998</c:v>
                </c:pt>
                <c:pt idx="3850" formatCode="General">
                  <c:v>0.865016758</c:v>
                </c:pt>
                <c:pt idx="3851" formatCode="General">
                  <c:v>0.86501741399999998</c:v>
                </c:pt>
                <c:pt idx="3852" formatCode="General">
                  <c:v>0.86501806999999997</c:v>
                </c:pt>
                <c:pt idx="3853" formatCode="General">
                  <c:v>0.86501872499999999</c:v>
                </c:pt>
                <c:pt idx="3854" formatCode="General">
                  <c:v>0.86501938099999998</c:v>
                </c:pt>
                <c:pt idx="3855" formatCode="General">
                  <c:v>0.86502003699999996</c:v>
                </c:pt>
                <c:pt idx="3856" formatCode="General">
                  <c:v>0.86502069199999998</c:v>
                </c:pt>
                <c:pt idx="3857" formatCode="General">
                  <c:v>0.86502134799999997</c:v>
                </c:pt>
                <c:pt idx="3858" formatCode="General">
                  <c:v>0.86502200399999996</c:v>
                </c:pt>
                <c:pt idx="3859" formatCode="General">
                  <c:v>0.86502265899999997</c:v>
                </c:pt>
                <c:pt idx="3860" formatCode="General">
                  <c:v>0.86502331499999996</c:v>
                </c:pt>
                <c:pt idx="3861" formatCode="General">
                  <c:v>0.86502397099999995</c:v>
                </c:pt>
                <c:pt idx="3862" formatCode="General">
                  <c:v>0.86502456699999997</c:v>
                </c:pt>
                <c:pt idx="3863" formatCode="General">
                  <c:v>0.86502522199999998</c:v>
                </c:pt>
                <c:pt idx="3864" formatCode="General">
                  <c:v>0.86502587799999997</c:v>
                </c:pt>
                <c:pt idx="3865" formatCode="General">
                  <c:v>0.86502653399999996</c:v>
                </c:pt>
                <c:pt idx="3866" formatCode="General">
                  <c:v>0.86502718899999997</c:v>
                </c:pt>
                <c:pt idx="3867" formatCode="General">
                  <c:v>0.86502784499999996</c:v>
                </c:pt>
                <c:pt idx="3868" formatCode="General">
                  <c:v>0.86502850099999995</c:v>
                </c:pt>
                <c:pt idx="3869" formatCode="General">
                  <c:v>0.86502915599999997</c:v>
                </c:pt>
                <c:pt idx="3870" formatCode="General">
                  <c:v>0.86502975199999999</c:v>
                </c:pt>
                <c:pt idx="3871" formatCode="General">
                  <c:v>0.86503040799999997</c:v>
                </c:pt>
                <c:pt idx="3872" formatCode="General">
                  <c:v>0.86503106399999996</c:v>
                </c:pt>
                <c:pt idx="3873" formatCode="General">
                  <c:v>0.86503171899999998</c:v>
                </c:pt>
                <c:pt idx="3874" formatCode="General">
                  <c:v>0.86503237499999996</c:v>
                </c:pt>
                <c:pt idx="3875" formatCode="General">
                  <c:v>0.86503297099999998</c:v>
                </c:pt>
                <c:pt idx="3876" formatCode="General">
                  <c:v>0.86503362699999997</c:v>
                </c:pt>
                <c:pt idx="3877" formatCode="General">
                  <c:v>0.86503428199999999</c:v>
                </c:pt>
                <c:pt idx="3878" formatCode="General">
                  <c:v>0.86503493799999998</c:v>
                </c:pt>
                <c:pt idx="3879" formatCode="General">
                  <c:v>0.86503553399999999</c:v>
                </c:pt>
                <c:pt idx="3880" formatCode="General">
                  <c:v>0.86503618999999998</c:v>
                </c:pt>
                <c:pt idx="3881" formatCode="General">
                  <c:v>0.865036845</c:v>
                </c:pt>
                <c:pt idx="3882" formatCode="General">
                  <c:v>0.86503750099999999</c:v>
                </c:pt>
                <c:pt idx="3883" formatCode="General">
                  <c:v>0.86503809700000001</c:v>
                </c:pt>
                <c:pt idx="3884" formatCode="General">
                  <c:v>0.86503875299999999</c:v>
                </c:pt>
                <c:pt idx="3885" formatCode="General">
                  <c:v>0.86503940800000001</c:v>
                </c:pt>
                <c:pt idx="3886" formatCode="General">
                  <c:v>0.86504000400000003</c:v>
                </c:pt>
                <c:pt idx="3887" formatCode="General">
                  <c:v>0.86504066000000002</c:v>
                </c:pt>
                <c:pt idx="3888" formatCode="General">
                  <c:v>0.865041316</c:v>
                </c:pt>
                <c:pt idx="3889" formatCode="General">
                  <c:v>0.86504191200000002</c:v>
                </c:pt>
                <c:pt idx="3890" formatCode="General">
                  <c:v>0.86504256700000004</c:v>
                </c:pt>
                <c:pt idx="3891" formatCode="General">
                  <c:v>0.86504322300000003</c:v>
                </c:pt>
                <c:pt idx="3892" formatCode="General">
                  <c:v>0.86504381900000005</c:v>
                </c:pt>
                <c:pt idx="3893" formatCode="General">
                  <c:v>0.86504447500000003</c:v>
                </c:pt>
                <c:pt idx="3894" formatCode="General">
                  <c:v>0.86504507100000005</c:v>
                </c:pt>
                <c:pt idx="3895" formatCode="General">
                  <c:v>0.86504572599999996</c:v>
                </c:pt>
                <c:pt idx="3896" formatCode="General">
                  <c:v>0.86504638199999995</c:v>
                </c:pt>
                <c:pt idx="3897" formatCode="General">
                  <c:v>0.86504697799999997</c:v>
                </c:pt>
                <c:pt idx="3898" formatCode="General">
                  <c:v>0.86504763399999995</c:v>
                </c:pt>
                <c:pt idx="3899" formatCode="General">
                  <c:v>0.86504822999999997</c:v>
                </c:pt>
                <c:pt idx="3900" formatCode="General">
                  <c:v>0.86504888499999999</c:v>
                </c:pt>
                <c:pt idx="3901" formatCode="General">
                  <c:v>0.86504948100000001</c:v>
                </c:pt>
                <c:pt idx="3902" formatCode="General">
                  <c:v>0.865050137</c:v>
                </c:pt>
                <c:pt idx="3903" formatCode="General">
                  <c:v>0.86505079299999998</c:v>
                </c:pt>
                <c:pt idx="3904" formatCode="General">
                  <c:v>0.865051389</c:v>
                </c:pt>
                <c:pt idx="3905" formatCode="General">
                  <c:v>0.86505204400000002</c:v>
                </c:pt>
                <c:pt idx="3906" formatCode="General">
                  <c:v>0.86505264000000004</c:v>
                </c:pt>
                <c:pt idx="3907" formatCode="General">
                  <c:v>0.86505329600000003</c:v>
                </c:pt>
                <c:pt idx="3908" formatCode="General">
                  <c:v>0.86505389200000005</c:v>
                </c:pt>
                <c:pt idx="3909" formatCode="General">
                  <c:v>0.86505454800000003</c:v>
                </c:pt>
                <c:pt idx="3910" formatCode="General">
                  <c:v>0.86505514400000005</c:v>
                </c:pt>
                <c:pt idx="3911" formatCode="General">
                  <c:v>0.86505579899999996</c:v>
                </c:pt>
                <c:pt idx="3912" formatCode="General">
                  <c:v>0.86505639599999995</c:v>
                </c:pt>
                <c:pt idx="3913" formatCode="General">
                  <c:v>0.86505699199999997</c:v>
                </c:pt>
                <c:pt idx="3914" formatCode="General">
                  <c:v>0.86505764699999999</c:v>
                </c:pt>
                <c:pt idx="3915" formatCode="General">
                  <c:v>0.865058243</c:v>
                </c:pt>
                <c:pt idx="3916" formatCode="General">
                  <c:v>0.86505889899999999</c:v>
                </c:pt>
                <c:pt idx="3917" formatCode="General">
                  <c:v>0.86505949500000001</c:v>
                </c:pt>
                <c:pt idx="3918" formatCode="General">
                  <c:v>0.865060151</c:v>
                </c:pt>
                <c:pt idx="3919" formatCode="General">
                  <c:v>0.86506074700000002</c:v>
                </c:pt>
                <c:pt idx="3920" formatCode="General">
                  <c:v>0.86506134300000004</c:v>
                </c:pt>
                <c:pt idx="3921" formatCode="General">
                  <c:v>0.86506199800000005</c:v>
                </c:pt>
                <c:pt idx="3922" formatCode="General">
                  <c:v>0.86506259399999996</c:v>
                </c:pt>
                <c:pt idx="3923" formatCode="General">
                  <c:v>0.86506318999999998</c:v>
                </c:pt>
                <c:pt idx="3924" formatCode="General">
                  <c:v>0.86506384599999997</c:v>
                </c:pt>
                <c:pt idx="3925" formatCode="General">
                  <c:v>0.86506444199999999</c:v>
                </c:pt>
                <c:pt idx="3926" formatCode="General">
                  <c:v>0.86506503800000001</c:v>
                </c:pt>
                <c:pt idx="3927" formatCode="General">
                  <c:v>0.865065694</c:v>
                </c:pt>
                <c:pt idx="3928" formatCode="General">
                  <c:v>0.86506629000000002</c:v>
                </c:pt>
                <c:pt idx="3929" formatCode="General">
                  <c:v>0.86506688600000003</c:v>
                </c:pt>
                <c:pt idx="3930" formatCode="General">
                  <c:v>0.86506754200000002</c:v>
                </c:pt>
                <c:pt idx="3931" formatCode="General">
                  <c:v>0.86506813800000004</c:v>
                </c:pt>
                <c:pt idx="3932" formatCode="General">
                  <c:v>0.86506873399999995</c:v>
                </c:pt>
                <c:pt idx="3933" formatCode="General">
                  <c:v>0.86506938899999997</c:v>
                </c:pt>
                <c:pt idx="3934" formatCode="General">
                  <c:v>0.86506998499999999</c:v>
                </c:pt>
                <c:pt idx="3935" formatCode="General">
                  <c:v>0.86507058100000001</c:v>
                </c:pt>
                <c:pt idx="3936" formatCode="General">
                  <c:v>0.86507117700000002</c:v>
                </c:pt>
                <c:pt idx="3937" formatCode="General">
                  <c:v>0.86507183300000001</c:v>
                </c:pt>
                <c:pt idx="3938" formatCode="General">
                  <c:v>0.86507242900000003</c:v>
                </c:pt>
                <c:pt idx="3939" formatCode="General">
                  <c:v>0.86507302500000005</c:v>
                </c:pt>
                <c:pt idx="3940" formatCode="General">
                  <c:v>0.86507362099999996</c:v>
                </c:pt>
                <c:pt idx="3941" formatCode="General">
                  <c:v>0.86507421699999998</c:v>
                </c:pt>
                <c:pt idx="3942" formatCode="General">
                  <c:v>0.86507487299999997</c:v>
                </c:pt>
                <c:pt idx="3943" formatCode="General">
                  <c:v>0.86507546899999999</c:v>
                </c:pt>
                <c:pt idx="3944" formatCode="General">
                  <c:v>0.86507606500000001</c:v>
                </c:pt>
                <c:pt idx="3945" formatCode="General">
                  <c:v>0.86507666100000002</c:v>
                </c:pt>
                <c:pt idx="3946" formatCode="General">
                  <c:v>0.86507725700000004</c:v>
                </c:pt>
                <c:pt idx="3947" formatCode="General">
                  <c:v>0.86507791300000003</c:v>
                </c:pt>
                <c:pt idx="3948" formatCode="General">
                  <c:v>0.86507850900000005</c:v>
                </c:pt>
                <c:pt idx="3949" formatCode="General">
                  <c:v>0.86507910499999996</c:v>
                </c:pt>
                <c:pt idx="3950" formatCode="General">
                  <c:v>0.86507970099999998</c:v>
                </c:pt>
                <c:pt idx="3951" formatCode="General">
                  <c:v>0.865080297</c:v>
                </c:pt>
                <c:pt idx="3952" formatCode="General">
                  <c:v>0.86508089300000002</c:v>
                </c:pt>
                <c:pt idx="3953" formatCode="General">
                  <c:v>0.86508148900000004</c:v>
                </c:pt>
                <c:pt idx="3954" formatCode="General">
                  <c:v>0.86508208499999995</c:v>
                </c:pt>
                <c:pt idx="3955" formatCode="General">
                  <c:v>0.86508274100000004</c:v>
                </c:pt>
                <c:pt idx="3956" formatCode="General">
                  <c:v>0.86508333699999995</c:v>
                </c:pt>
                <c:pt idx="3957" formatCode="General">
                  <c:v>0.86508393299999997</c:v>
                </c:pt>
                <c:pt idx="3958" formatCode="General">
                  <c:v>0.86508452899999999</c:v>
                </c:pt>
                <c:pt idx="3959" formatCode="General">
                  <c:v>0.86508512500000001</c:v>
                </c:pt>
                <c:pt idx="3960" formatCode="General">
                  <c:v>0.86508572100000003</c:v>
                </c:pt>
                <c:pt idx="3961" formatCode="General">
                  <c:v>0.86508631700000005</c:v>
                </c:pt>
                <c:pt idx="3962" formatCode="General">
                  <c:v>0.86508691299999996</c:v>
                </c:pt>
                <c:pt idx="3963" formatCode="General">
                  <c:v>0.86508750899999998</c:v>
                </c:pt>
                <c:pt idx="3964" formatCode="General">
                  <c:v>0.865088105</c:v>
                </c:pt>
                <c:pt idx="3965" formatCode="General">
                  <c:v>0.86508870100000002</c:v>
                </c:pt>
                <c:pt idx="3966" formatCode="General">
                  <c:v>0.86508929700000003</c:v>
                </c:pt>
                <c:pt idx="3967" formatCode="General">
                  <c:v>0.86508989300000005</c:v>
                </c:pt>
                <c:pt idx="3968" formatCode="General">
                  <c:v>0.86509048899999996</c:v>
                </c:pt>
                <c:pt idx="3969" formatCode="General">
                  <c:v>0.86509108499999998</c:v>
                </c:pt>
                <c:pt idx="3970" formatCode="General">
                  <c:v>0.865091681</c:v>
                </c:pt>
                <c:pt idx="3971" formatCode="General">
                  <c:v>0.86509227799999999</c:v>
                </c:pt>
                <c:pt idx="3972" formatCode="General">
                  <c:v>0.86509287400000001</c:v>
                </c:pt>
                <c:pt idx="3973" formatCode="General">
                  <c:v>0.86509347000000003</c:v>
                </c:pt>
                <c:pt idx="3974" formatCode="General">
                  <c:v>0.86509406600000005</c:v>
                </c:pt>
                <c:pt idx="3975" formatCode="General">
                  <c:v>0.86509466199999996</c:v>
                </c:pt>
                <c:pt idx="3976" formatCode="General">
                  <c:v>0.86509525799999998</c:v>
                </c:pt>
                <c:pt idx="3977" formatCode="General">
                  <c:v>0.86509579400000003</c:v>
                </c:pt>
                <c:pt idx="3978" formatCode="General">
                  <c:v>0.86509639000000005</c:v>
                </c:pt>
                <c:pt idx="3979" formatCode="General">
                  <c:v>0.86509698599999996</c:v>
                </c:pt>
                <c:pt idx="3980" formatCode="General">
                  <c:v>0.86509758199999998</c:v>
                </c:pt>
                <c:pt idx="3981" formatCode="General">
                  <c:v>0.865098178</c:v>
                </c:pt>
                <c:pt idx="3982" formatCode="General">
                  <c:v>0.86509877400000001</c:v>
                </c:pt>
                <c:pt idx="3983" formatCode="General">
                  <c:v>0.86509937000000003</c:v>
                </c:pt>
                <c:pt idx="3984" formatCode="General">
                  <c:v>0.86509996700000003</c:v>
                </c:pt>
                <c:pt idx="3985" formatCode="General">
                  <c:v>0.86510050299999997</c:v>
                </c:pt>
                <c:pt idx="3986" formatCode="General">
                  <c:v>0.86510109899999998</c:v>
                </c:pt>
                <c:pt idx="3987" formatCode="General">
                  <c:v>0.865101695</c:v>
                </c:pt>
                <c:pt idx="3988" formatCode="General">
                  <c:v>0.86510229100000002</c:v>
                </c:pt>
                <c:pt idx="3989" formatCode="General">
                  <c:v>0.86510288700000004</c:v>
                </c:pt>
                <c:pt idx="3990" formatCode="General">
                  <c:v>0.86510348299999995</c:v>
                </c:pt>
                <c:pt idx="3991" formatCode="General">
                  <c:v>0.86510401999999997</c:v>
                </c:pt>
                <c:pt idx="3992" formatCode="General">
                  <c:v>0.86510461599999999</c:v>
                </c:pt>
                <c:pt idx="3993" formatCode="General">
                  <c:v>0.86510521200000001</c:v>
                </c:pt>
                <c:pt idx="3994" formatCode="General">
                  <c:v>0.86510580800000003</c:v>
                </c:pt>
                <c:pt idx="3995" formatCode="General">
                  <c:v>0.86510640400000005</c:v>
                </c:pt>
                <c:pt idx="3996" formatCode="General">
                  <c:v>0.86510693999999999</c:v>
                </c:pt>
                <c:pt idx="3997" formatCode="General">
                  <c:v>0.86510753600000001</c:v>
                </c:pt>
                <c:pt idx="3998" formatCode="General">
                  <c:v>0.86510813200000003</c:v>
                </c:pt>
                <c:pt idx="3999" formatCode="General">
                  <c:v>0.86510872800000005</c:v>
                </c:pt>
                <c:pt idx="4000" formatCode="General">
                  <c:v>0.86510926499999996</c:v>
                </c:pt>
                <c:pt idx="4001" formatCode="General">
                  <c:v>0.86510986099999998</c:v>
                </c:pt>
                <c:pt idx="4002" formatCode="General">
                  <c:v>0.865110457</c:v>
                </c:pt>
                <c:pt idx="4003" formatCode="General">
                  <c:v>0.86511099300000005</c:v>
                </c:pt>
                <c:pt idx="4004" formatCode="General">
                  <c:v>0.86511158899999996</c:v>
                </c:pt>
                <c:pt idx="4005" formatCode="General">
                  <c:v>0.86511218499999998</c:v>
                </c:pt>
                <c:pt idx="4006" formatCode="General">
                  <c:v>0.865112722</c:v>
                </c:pt>
                <c:pt idx="4007" formatCode="General">
                  <c:v>0.86511331800000002</c:v>
                </c:pt>
                <c:pt idx="4008" formatCode="General">
                  <c:v>0.86511391400000004</c:v>
                </c:pt>
                <c:pt idx="4009" formatCode="General">
                  <c:v>0.86511444999999998</c:v>
                </c:pt>
                <c:pt idx="4010" formatCode="General">
                  <c:v>0.86511504699999997</c:v>
                </c:pt>
                <c:pt idx="4011" formatCode="General">
                  <c:v>0.86511564299999999</c:v>
                </c:pt>
                <c:pt idx="4012" formatCode="General">
                  <c:v>0.86511617900000004</c:v>
                </c:pt>
                <c:pt idx="4013" formatCode="General">
                  <c:v>0.86511677499999995</c:v>
                </c:pt>
                <c:pt idx="4014" formatCode="General">
                  <c:v>0.86511737099999997</c:v>
                </c:pt>
                <c:pt idx="4015" formatCode="General">
                  <c:v>0.86511790799999999</c:v>
                </c:pt>
                <c:pt idx="4016" formatCode="General">
                  <c:v>0.86511850400000001</c:v>
                </c:pt>
                <c:pt idx="4017" formatCode="General">
                  <c:v>0.86511903999999995</c:v>
                </c:pt>
                <c:pt idx="4018" formatCode="General">
                  <c:v>0.86511963599999997</c:v>
                </c:pt>
                <c:pt idx="4019" formatCode="General">
                  <c:v>0.86512023199999999</c:v>
                </c:pt>
                <c:pt idx="4020" formatCode="General">
                  <c:v>0.86512076900000001</c:v>
                </c:pt>
                <c:pt idx="4021" formatCode="General">
                  <c:v>0.86512136500000003</c:v>
                </c:pt>
                <c:pt idx="4022" formatCode="General">
                  <c:v>0.86512190099999997</c:v>
                </c:pt>
                <c:pt idx="4023" formatCode="General">
                  <c:v>0.86512249699999999</c:v>
                </c:pt>
                <c:pt idx="4024" formatCode="General">
                  <c:v>0.86512303400000001</c:v>
                </c:pt>
                <c:pt idx="4025" formatCode="General">
                  <c:v>0.86512363000000003</c:v>
                </c:pt>
                <c:pt idx="4026" formatCode="General">
                  <c:v>0.86512416599999997</c:v>
                </c:pt>
                <c:pt idx="4027" formatCode="General">
                  <c:v>0.86512476199999999</c:v>
                </c:pt>
                <c:pt idx="4028" formatCode="General">
                  <c:v>0.86512529900000001</c:v>
                </c:pt>
                <c:pt idx="4029" formatCode="General">
                  <c:v>0.86512589500000003</c:v>
                </c:pt>
                <c:pt idx="4030" formatCode="General">
                  <c:v>0.86512643099999997</c:v>
                </c:pt>
                <c:pt idx="4031" formatCode="General">
                  <c:v>0.86512702699999999</c:v>
                </c:pt>
                <c:pt idx="4032" formatCode="General">
                  <c:v>0.86512756300000004</c:v>
                </c:pt>
                <c:pt idx="4033" formatCode="General">
                  <c:v>0.86512816000000003</c:v>
                </c:pt>
                <c:pt idx="4034" formatCode="General">
                  <c:v>0.86512869599999997</c:v>
                </c:pt>
                <c:pt idx="4035" formatCode="General">
                  <c:v>0.86512929199999999</c:v>
                </c:pt>
                <c:pt idx="4036" formatCode="General">
                  <c:v>0.86512982800000005</c:v>
                </c:pt>
                <c:pt idx="4037" formatCode="General">
                  <c:v>0.86513042399999995</c:v>
                </c:pt>
                <c:pt idx="4038" formatCode="General">
                  <c:v>0.86513096099999998</c:v>
                </c:pt>
                <c:pt idx="4039" formatCode="General">
                  <c:v>0.86513149700000003</c:v>
                </c:pt>
                <c:pt idx="4040" formatCode="General">
                  <c:v>0.86513209300000005</c:v>
                </c:pt>
                <c:pt idx="4041" formatCode="General">
                  <c:v>0.86513262999999996</c:v>
                </c:pt>
                <c:pt idx="4042" formatCode="General">
                  <c:v>0.86513322599999998</c:v>
                </c:pt>
                <c:pt idx="4043" formatCode="General">
                  <c:v>0.86513376200000003</c:v>
                </c:pt>
                <c:pt idx="4044" formatCode="General">
                  <c:v>0.86513429900000005</c:v>
                </c:pt>
                <c:pt idx="4045" formatCode="General">
                  <c:v>0.86513489499999996</c:v>
                </c:pt>
                <c:pt idx="4046" formatCode="General">
                  <c:v>0.86513543100000001</c:v>
                </c:pt>
                <c:pt idx="4047" formatCode="General">
                  <c:v>0.86513602700000003</c:v>
                </c:pt>
                <c:pt idx="4048" formatCode="General">
                  <c:v>0.86513656400000005</c:v>
                </c:pt>
                <c:pt idx="4049" formatCode="General">
                  <c:v>0.86513709999999999</c:v>
                </c:pt>
                <c:pt idx="4050" formatCode="General">
                  <c:v>0.86513769600000001</c:v>
                </c:pt>
                <c:pt idx="4051" formatCode="General">
                  <c:v>0.86513823300000003</c:v>
                </c:pt>
                <c:pt idx="4052" formatCode="General">
                  <c:v>0.86513876899999997</c:v>
                </c:pt>
                <c:pt idx="4053" formatCode="General">
                  <c:v>0.86513936499999999</c:v>
                </c:pt>
                <c:pt idx="4054" formatCode="General">
                  <c:v>0.86513990200000002</c:v>
                </c:pt>
                <c:pt idx="4055" formatCode="General">
                  <c:v>0.86514043799999996</c:v>
                </c:pt>
                <c:pt idx="4056" formatCode="General">
                  <c:v>0.86514097499999998</c:v>
                </c:pt>
                <c:pt idx="4057" formatCode="General">
                  <c:v>0.865141571</c:v>
                </c:pt>
                <c:pt idx="4058" formatCode="General">
                  <c:v>0.86514210700000005</c:v>
                </c:pt>
                <c:pt idx="4059" formatCode="General">
                  <c:v>0.86514264299999999</c:v>
                </c:pt>
                <c:pt idx="4060" formatCode="General">
                  <c:v>0.86514323900000001</c:v>
                </c:pt>
                <c:pt idx="4061" formatCode="General">
                  <c:v>0.86514377600000003</c:v>
                </c:pt>
                <c:pt idx="4062" formatCode="General">
                  <c:v>0.86514431199999997</c:v>
                </c:pt>
                <c:pt idx="4063" formatCode="General">
                  <c:v>0.86514484899999999</c:v>
                </c:pt>
                <c:pt idx="4064" formatCode="General">
                  <c:v>0.86514544500000001</c:v>
                </c:pt>
                <c:pt idx="4065" formatCode="General">
                  <c:v>0.86514598099999995</c:v>
                </c:pt>
                <c:pt idx="4066" formatCode="General">
                  <c:v>0.86514651799999998</c:v>
                </c:pt>
                <c:pt idx="4067" formatCode="General">
                  <c:v>0.86514705400000003</c:v>
                </c:pt>
                <c:pt idx="4068" formatCode="General">
                  <c:v>0.86514759100000005</c:v>
                </c:pt>
                <c:pt idx="4069" formatCode="General">
                  <c:v>0.86514818699999996</c:v>
                </c:pt>
                <c:pt idx="4070" formatCode="General">
                  <c:v>0.86514872300000001</c:v>
                </c:pt>
                <c:pt idx="4071" formatCode="General">
                  <c:v>0.86514926000000003</c:v>
                </c:pt>
                <c:pt idx="4072" formatCode="General">
                  <c:v>0.86514979599999997</c:v>
                </c:pt>
                <c:pt idx="4073" formatCode="General">
                  <c:v>0.86515033200000002</c:v>
                </c:pt>
                <c:pt idx="4074" formatCode="General">
                  <c:v>0.86515086900000004</c:v>
                </c:pt>
                <c:pt idx="4075" formatCode="General">
                  <c:v>0.86515146499999995</c:v>
                </c:pt>
                <c:pt idx="4076" formatCode="General">
                  <c:v>0.865152001</c:v>
                </c:pt>
                <c:pt idx="4077" formatCode="General">
                  <c:v>0.86515253800000003</c:v>
                </c:pt>
                <c:pt idx="4078" formatCode="General">
                  <c:v>0.86515307399999997</c:v>
                </c:pt>
                <c:pt idx="4079" formatCode="General">
                  <c:v>0.86515361099999999</c:v>
                </c:pt>
                <c:pt idx="4080" formatCode="General">
                  <c:v>0.86515414700000004</c:v>
                </c:pt>
                <c:pt idx="4081" formatCode="General">
                  <c:v>0.86515468399999995</c:v>
                </c:pt>
                <c:pt idx="4082" formatCode="General">
                  <c:v>0.86515522</c:v>
                </c:pt>
                <c:pt idx="4083" formatCode="General">
                  <c:v>0.86515581600000002</c:v>
                </c:pt>
                <c:pt idx="4084" formatCode="General">
                  <c:v>0.86515635300000004</c:v>
                </c:pt>
                <c:pt idx="4085" formatCode="General">
                  <c:v>0.86515688899999998</c:v>
                </c:pt>
                <c:pt idx="4086" formatCode="General">
                  <c:v>0.86515742500000004</c:v>
                </c:pt>
                <c:pt idx="4087" formatCode="General">
                  <c:v>0.86515796199999995</c:v>
                </c:pt>
                <c:pt idx="4088" formatCode="General">
                  <c:v>0.865158498</c:v>
                </c:pt>
                <c:pt idx="4089" formatCode="General">
                  <c:v>0.86515903500000002</c:v>
                </c:pt>
                <c:pt idx="4090" formatCode="General">
                  <c:v>0.86515957099999996</c:v>
                </c:pt>
                <c:pt idx="4091" formatCode="General">
                  <c:v>0.86516010799999998</c:v>
                </c:pt>
                <c:pt idx="4092" formatCode="General">
                  <c:v>0.86516064400000003</c:v>
                </c:pt>
                <c:pt idx="4093" formatCode="General">
                  <c:v>0.86516117999999997</c:v>
                </c:pt>
                <c:pt idx="4094" formatCode="General">
                  <c:v>0.865161717</c:v>
                </c:pt>
                <c:pt idx="4095" formatCode="General">
                  <c:v>0.86516225300000005</c:v>
                </c:pt>
                <c:pt idx="4096" formatCode="General">
                  <c:v>0.86516278999999996</c:v>
                </c:pt>
                <c:pt idx="4097" formatCode="General">
                  <c:v>0.86516332600000001</c:v>
                </c:pt>
                <c:pt idx="4098" formatCode="General">
                  <c:v>0.86516386300000003</c:v>
                </c:pt>
                <c:pt idx="4099" formatCode="General">
                  <c:v>0.86516439899999997</c:v>
                </c:pt>
                <c:pt idx="4100" formatCode="General">
                  <c:v>0.865164936</c:v>
                </c:pt>
                <c:pt idx="4101" formatCode="General">
                  <c:v>0.86516547200000005</c:v>
                </c:pt>
                <c:pt idx="4102" formatCode="General">
                  <c:v>0.86516600799999999</c:v>
                </c:pt>
                <c:pt idx="4103" formatCode="General">
                  <c:v>0.86516654500000001</c:v>
                </c:pt>
                <c:pt idx="4104" formatCode="General">
                  <c:v>0.86516708099999995</c:v>
                </c:pt>
                <c:pt idx="4105" formatCode="General">
                  <c:v>0.86516761799999997</c:v>
                </c:pt>
                <c:pt idx="4106" formatCode="General">
                  <c:v>0.86516815400000002</c:v>
                </c:pt>
                <c:pt idx="4107" formatCode="General">
                  <c:v>0.86516869100000005</c:v>
                </c:pt>
                <c:pt idx="4108" formatCode="General">
                  <c:v>0.86516916799999999</c:v>
                </c:pt>
                <c:pt idx="4109" formatCode="General">
                  <c:v>0.86516970400000004</c:v>
                </c:pt>
                <c:pt idx="4110" formatCode="General">
                  <c:v>0.86517023999999998</c:v>
                </c:pt>
                <c:pt idx="4111" formatCode="General">
                  <c:v>0.865170777</c:v>
                </c:pt>
                <c:pt idx="4112" formatCode="General">
                  <c:v>0.86517131300000005</c:v>
                </c:pt>
                <c:pt idx="4113" formatCode="General">
                  <c:v>0.86517184999999996</c:v>
                </c:pt>
                <c:pt idx="4114" formatCode="General">
                  <c:v>0.86517238600000002</c:v>
                </c:pt>
                <c:pt idx="4115" formatCode="General">
                  <c:v>0.86517292300000004</c:v>
                </c:pt>
                <c:pt idx="4116" formatCode="General">
                  <c:v>0.86517345899999998</c:v>
                </c:pt>
                <c:pt idx="4117" formatCode="General">
                  <c:v>0.86517393600000003</c:v>
                </c:pt>
                <c:pt idx="4118" formatCode="General">
                  <c:v>0.86517447199999997</c:v>
                </c:pt>
                <c:pt idx="4119" formatCode="General">
                  <c:v>0.86517500899999999</c:v>
                </c:pt>
                <c:pt idx="4120" formatCode="General">
                  <c:v>0.86517554500000005</c:v>
                </c:pt>
                <c:pt idx="4121" formatCode="General">
                  <c:v>0.86517608199999996</c:v>
                </c:pt>
                <c:pt idx="4122" formatCode="General">
                  <c:v>0.86517655800000004</c:v>
                </c:pt>
                <c:pt idx="4123" formatCode="General">
                  <c:v>0.86517709499999995</c:v>
                </c:pt>
                <c:pt idx="4124" formatCode="General">
                  <c:v>0.865177631</c:v>
                </c:pt>
                <c:pt idx="4125" formatCode="General">
                  <c:v>0.86517816800000003</c:v>
                </c:pt>
                <c:pt idx="4126" formatCode="General">
                  <c:v>0.86517870399999997</c:v>
                </c:pt>
                <c:pt idx="4127" formatCode="General">
                  <c:v>0.86517918100000002</c:v>
                </c:pt>
                <c:pt idx="4128" formatCode="General">
                  <c:v>0.86517971800000004</c:v>
                </c:pt>
                <c:pt idx="4129" formatCode="General">
                  <c:v>0.86518025399999998</c:v>
                </c:pt>
                <c:pt idx="4130" formatCode="General">
                  <c:v>0.86518079000000003</c:v>
                </c:pt>
                <c:pt idx="4131" formatCode="General">
                  <c:v>0.86518126699999998</c:v>
                </c:pt>
                <c:pt idx="4132" formatCode="General">
                  <c:v>0.865181804</c:v>
                </c:pt>
                <c:pt idx="4133" formatCode="General">
                  <c:v>0.86518234000000005</c:v>
                </c:pt>
                <c:pt idx="4134" formatCode="General">
                  <c:v>0.86518287699999996</c:v>
                </c:pt>
                <c:pt idx="4135" formatCode="General">
                  <c:v>0.86518335300000004</c:v>
                </c:pt>
                <c:pt idx="4136" formatCode="General">
                  <c:v>0.86518388999999996</c:v>
                </c:pt>
                <c:pt idx="4137" formatCode="General">
                  <c:v>0.86518442600000001</c:v>
                </c:pt>
                <c:pt idx="4138" formatCode="General">
                  <c:v>0.86518490299999995</c:v>
                </c:pt>
                <c:pt idx="4139" formatCode="General">
                  <c:v>0.86518543999999997</c:v>
                </c:pt>
                <c:pt idx="4140" formatCode="General">
                  <c:v>0.86518597600000002</c:v>
                </c:pt>
                <c:pt idx="4141" formatCode="General">
                  <c:v>0.86518645299999997</c:v>
                </c:pt>
                <c:pt idx="4142" formatCode="General">
                  <c:v>0.86518698900000002</c:v>
                </c:pt>
                <c:pt idx="4143" formatCode="General">
                  <c:v>0.86518752600000004</c:v>
                </c:pt>
                <c:pt idx="4144" formatCode="General">
                  <c:v>0.86518800299999998</c:v>
                </c:pt>
                <c:pt idx="4145" formatCode="General">
                  <c:v>0.86518853900000003</c:v>
                </c:pt>
                <c:pt idx="4146" formatCode="General">
                  <c:v>0.86518907499999997</c:v>
                </c:pt>
                <c:pt idx="4147" formatCode="General">
                  <c:v>0.86518955200000003</c:v>
                </c:pt>
                <c:pt idx="4148" formatCode="General">
                  <c:v>0.86519008900000005</c:v>
                </c:pt>
                <c:pt idx="4149" formatCode="General">
                  <c:v>0.86519062499999999</c:v>
                </c:pt>
                <c:pt idx="4150" formatCode="General">
                  <c:v>0.86519110200000005</c:v>
                </c:pt>
                <c:pt idx="4151" formatCode="General">
                  <c:v>0.86519163799999999</c:v>
                </c:pt>
                <c:pt idx="4152" formatCode="General">
                  <c:v>0.86519211500000004</c:v>
                </c:pt>
                <c:pt idx="4153" formatCode="General">
                  <c:v>0.86519265199999995</c:v>
                </c:pt>
                <c:pt idx="4154" formatCode="General">
                  <c:v>0.865193188</c:v>
                </c:pt>
                <c:pt idx="4155" formatCode="General">
                  <c:v>0.86519366499999995</c:v>
                </c:pt>
                <c:pt idx="4156" formatCode="General">
                  <c:v>0.865194201</c:v>
                </c:pt>
                <c:pt idx="4157" formatCode="General">
                  <c:v>0.86519467800000005</c:v>
                </c:pt>
                <c:pt idx="4158" formatCode="General">
                  <c:v>0.86519521499999996</c:v>
                </c:pt>
                <c:pt idx="4159" formatCode="General">
                  <c:v>0.86519569200000002</c:v>
                </c:pt>
                <c:pt idx="4160" formatCode="General">
                  <c:v>0.86519622799999996</c:v>
                </c:pt>
                <c:pt idx="4161" formatCode="General">
                  <c:v>0.86519676400000001</c:v>
                </c:pt>
                <c:pt idx="4162" formatCode="General">
                  <c:v>0.86519724099999995</c:v>
                </c:pt>
                <c:pt idx="4163" formatCode="General">
                  <c:v>0.86519777799999997</c:v>
                </c:pt>
                <c:pt idx="4164" formatCode="General">
                  <c:v>0.86519825500000003</c:v>
                </c:pt>
                <c:pt idx="4165" formatCode="General">
                  <c:v>0.86519879099999997</c:v>
                </c:pt>
                <c:pt idx="4166" formatCode="General">
                  <c:v>0.86519926800000002</c:v>
                </c:pt>
                <c:pt idx="4167" formatCode="General">
                  <c:v>0.86519980399999996</c:v>
                </c:pt>
                <c:pt idx="4168" formatCode="General">
                  <c:v>0.86520028100000002</c:v>
                </c:pt>
                <c:pt idx="4169" formatCode="General">
                  <c:v>0.86520081800000004</c:v>
                </c:pt>
                <c:pt idx="4170" formatCode="General">
                  <c:v>0.86520129400000001</c:v>
                </c:pt>
                <c:pt idx="4171" formatCode="General">
                  <c:v>0.86520183100000003</c:v>
                </c:pt>
                <c:pt idx="4172" formatCode="General">
                  <c:v>0.86520230799999998</c:v>
                </c:pt>
                <c:pt idx="4173" formatCode="General">
                  <c:v>0.86520278500000003</c:v>
                </c:pt>
                <c:pt idx="4174" formatCode="General">
                  <c:v>0.86520332099999997</c:v>
                </c:pt>
                <c:pt idx="4175" formatCode="General">
                  <c:v>0.86520379800000002</c:v>
                </c:pt>
                <c:pt idx="4176" formatCode="General">
                  <c:v>0.86520433399999996</c:v>
                </c:pt>
                <c:pt idx="4177" formatCode="General">
                  <c:v>0.86520481100000002</c:v>
                </c:pt>
                <c:pt idx="4178" formatCode="General">
                  <c:v>0.86520534800000004</c:v>
                </c:pt>
                <c:pt idx="4179" formatCode="General">
                  <c:v>0.86520582400000001</c:v>
                </c:pt>
                <c:pt idx="4180" formatCode="General">
                  <c:v>0.86520630099999996</c:v>
                </c:pt>
                <c:pt idx="4181" formatCode="General">
                  <c:v>0.86520683799999998</c:v>
                </c:pt>
                <c:pt idx="4182" formatCode="General">
                  <c:v>0.86520731399999995</c:v>
                </c:pt>
                <c:pt idx="4183" formatCode="General">
                  <c:v>0.86520785099999997</c:v>
                </c:pt>
                <c:pt idx="4184" formatCode="General">
                  <c:v>0.86520832800000003</c:v>
                </c:pt>
                <c:pt idx="4185" formatCode="General">
                  <c:v>0.86520880499999997</c:v>
                </c:pt>
                <c:pt idx="4186" formatCode="General">
                  <c:v>0.86520934100000002</c:v>
                </c:pt>
                <c:pt idx="4187" formatCode="General">
                  <c:v>0.86520981799999996</c:v>
                </c:pt>
                <c:pt idx="4188" formatCode="General">
                  <c:v>0.86521029500000002</c:v>
                </c:pt>
                <c:pt idx="4189" formatCode="General">
                  <c:v>0.86521083099999996</c:v>
                </c:pt>
                <c:pt idx="4190" formatCode="General">
                  <c:v>0.86521130800000001</c:v>
                </c:pt>
                <c:pt idx="4191" formatCode="General">
                  <c:v>0.86521178499999996</c:v>
                </c:pt>
                <c:pt idx="4192" formatCode="General">
                  <c:v>0.86521232100000001</c:v>
                </c:pt>
                <c:pt idx="4193" formatCode="General">
                  <c:v>0.86521279799999995</c:v>
                </c:pt>
                <c:pt idx="4194" formatCode="General">
                  <c:v>0.865213275</c:v>
                </c:pt>
                <c:pt idx="4195" formatCode="General">
                  <c:v>0.86521381100000005</c:v>
                </c:pt>
                <c:pt idx="4196" formatCode="General">
                  <c:v>0.865214288</c:v>
                </c:pt>
                <c:pt idx="4197" formatCode="General">
                  <c:v>0.86521476500000005</c:v>
                </c:pt>
                <c:pt idx="4198" formatCode="General">
                  <c:v>0.86521530199999996</c:v>
                </c:pt>
                <c:pt idx="4199" formatCode="General">
                  <c:v>0.86521577800000005</c:v>
                </c:pt>
                <c:pt idx="4200" formatCode="General">
                  <c:v>0.86521625499999999</c:v>
                </c:pt>
                <c:pt idx="4201" formatCode="General">
                  <c:v>0.86521673200000004</c:v>
                </c:pt>
                <c:pt idx="4202" formatCode="General">
                  <c:v>0.86521726799999998</c:v>
                </c:pt>
                <c:pt idx="4203" formatCode="General">
                  <c:v>0.86521774500000004</c:v>
                </c:pt>
                <c:pt idx="4204" formatCode="General">
                  <c:v>0.86521822199999998</c:v>
                </c:pt>
                <c:pt idx="4205" formatCode="General">
                  <c:v>0.86521869900000004</c:v>
                </c:pt>
                <c:pt idx="4206" formatCode="General">
                  <c:v>0.86521923499999998</c:v>
                </c:pt>
                <c:pt idx="4207" formatCode="General">
                  <c:v>0.86521971200000003</c:v>
                </c:pt>
                <c:pt idx="4208" formatCode="General">
                  <c:v>0.86522018899999997</c:v>
                </c:pt>
                <c:pt idx="4209" formatCode="General">
                  <c:v>0.86522066600000003</c:v>
                </c:pt>
                <c:pt idx="4210" formatCode="General">
                  <c:v>0.86522114299999997</c:v>
                </c:pt>
                <c:pt idx="4211" formatCode="General">
                  <c:v>0.86522167900000002</c:v>
                </c:pt>
                <c:pt idx="4212" formatCode="General">
                  <c:v>0.86522215599999996</c:v>
                </c:pt>
                <c:pt idx="4213" formatCode="General">
                  <c:v>0.86522263300000002</c:v>
                </c:pt>
                <c:pt idx="4214" formatCode="General">
                  <c:v>0.86522310999999996</c:v>
                </c:pt>
                <c:pt idx="4215" formatCode="General">
                  <c:v>0.86522358700000002</c:v>
                </c:pt>
                <c:pt idx="4216" formatCode="General">
                  <c:v>0.86522412299999996</c:v>
                </c:pt>
                <c:pt idx="4217" formatCode="General">
                  <c:v>0.86522460000000001</c:v>
                </c:pt>
                <c:pt idx="4218" formatCode="General">
                  <c:v>0.86522507699999995</c:v>
                </c:pt>
                <c:pt idx="4219" formatCode="General">
                  <c:v>0.86522555400000001</c:v>
                </c:pt>
                <c:pt idx="4220" formatCode="General">
                  <c:v>0.86522602999999998</c:v>
                </c:pt>
                <c:pt idx="4221" formatCode="General">
                  <c:v>0.86522650700000003</c:v>
                </c:pt>
                <c:pt idx="4222" formatCode="General">
                  <c:v>0.86522698399999998</c:v>
                </c:pt>
                <c:pt idx="4223" formatCode="General">
                  <c:v>0.86522752000000003</c:v>
                </c:pt>
                <c:pt idx="4224" formatCode="General">
                  <c:v>0.86522799699999997</c:v>
                </c:pt>
                <c:pt idx="4225" formatCode="General">
                  <c:v>0.86522847400000003</c:v>
                </c:pt>
                <c:pt idx="4226" formatCode="General">
                  <c:v>0.86522895099999997</c:v>
                </c:pt>
                <c:pt idx="4227" formatCode="General">
                  <c:v>0.86522942800000002</c:v>
                </c:pt>
                <c:pt idx="4228" formatCode="General">
                  <c:v>0.86522990499999997</c:v>
                </c:pt>
                <c:pt idx="4229" formatCode="General">
                  <c:v>0.86523038100000005</c:v>
                </c:pt>
                <c:pt idx="4230" formatCode="General">
                  <c:v>0.86523085799999999</c:v>
                </c:pt>
                <c:pt idx="4231" formatCode="General">
                  <c:v>0.86523133500000005</c:v>
                </c:pt>
                <c:pt idx="4232" formatCode="General">
                  <c:v>0.86523181199999999</c:v>
                </c:pt>
                <c:pt idx="4233" formatCode="General">
                  <c:v>0.86523228900000004</c:v>
                </c:pt>
                <c:pt idx="4234" formatCode="General">
                  <c:v>0.86523276599999999</c:v>
                </c:pt>
                <c:pt idx="4235" formatCode="General">
                  <c:v>0.86523330200000004</c:v>
                </c:pt>
                <c:pt idx="4236" formatCode="General">
                  <c:v>0.86523377899999998</c:v>
                </c:pt>
                <c:pt idx="4237" formatCode="General">
                  <c:v>0.86523425600000003</c:v>
                </c:pt>
                <c:pt idx="4238" formatCode="General">
                  <c:v>0.86523473299999998</c:v>
                </c:pt>
                <c:pt idx="4239" formatCode="General">
                  <c:v>0.86523520899999995</c:v>
                </c:pt>
                <c:pt idx="4240" formatCode="General">
                  <c:v>0.865235686</c:v>
                </c:pt>
                <c:pt idx="4241" formatCode="General">
                  <c:v>0.86523616299999995</c:v>
                </c:pt>
                <c:pt idx="4242" formatCode="General">
                  <c:v>0.86523664</c:v>
                </c:pt>
                <c:pt idx="4243" formatCode="General">
                  <c:v>0.86523711699999994</c:v>
                </c:pt>
                <c:pt idx="4244" formatCode="General">
                  <c:v>0.865237594</c:v>
                </c:pt>
                <c:pt idx="4245" formatCode="General">
                  <c:v>0.86523806999999997</c:v>
                </c:pt>
                <c:pt idx="4246" formatCode="General">
                  <c:v>0.86523854700000002</c:v>
                </c:pt>
                <c:pt idx="4247" formatCode="General">
                  <c:v>0.86523902399999997</c:v>
                </c:pt>
                <c:pt idx="4248" formatCode="General">
                  <c:v>0.86523944100000005</c:v>
                </c:pt>
                <c:pt idx="4249" formatCode="General">
                  <c:v>0.865239918</c:v>
                </c:pt>
                <c:pt idx="4250" formatCode="General">
                  <c:v>0.86524039500000005</c:v>
                </c:pt>
                <c:pt idx="4251" formatCode="General">
                  <c:v>0.86524087199999999</c:v>
                </c:pt>
                <c:pt idx="4252" formatCode="General">
                  <c:v>0.86524134900000005</c:v>
                </c:pt>
                <c:pt idx="4253" formatCode="General">
                  <c:v>0.86524182599999999</c:v>
                </c:pt>
                <c:pt idx="4254" formatCode="General">
                  <c:v>0.86524230199999996</c:v>
                </c:pt>
                <c:pt idx="4255" formatCode="General">
                  <c:v>0.86524277900000002</c:v>
                </c:pt>
                <c:pt idx="4256" formatCode="General">
                  <c:v>0.86524325599999996</c:v>
                </c:pt>
                <c:pt idx="4257" formatCode="General">
                  <c:v>0.86524373300000001</c:v>
                </c:pt>
                <c:pt idx="4258" formatCode="General">
                  <c:v>0.86524420999999996</c:v>
                </c:pt>
                <c:pt idx="4259" formatCode="General">
                  <c:v>0.86524468700000001</c:v>
                </c:pt>
                <c:pt idx="4260" formatCode="General">
                  <c:v>0.86524510399999999</c:v>
                </c:pt>
                <c:pt idx="4261" formatCode="General">
                  <c:v>0.86524558100000004</c:v>
                </c:pt>
                <c:pt idx="4262" formatCode="General">
                  <c:v>0.86524605799999998</c:v>
                </c:pt>
                <c:pt idx="4263" formatCode="General">
                  <c:v>0.86524653399999996</c:v>
                </c:pt>
                <c:pt idx="4264" formatCode="General">
                  <c:v>0.86524701100000001</c:v>
                </c:pt>
                <c:pt idx="4265" formatCode="General">
                  <c:v>0.86524748799999995</c:v>
                </c:pt>
                <c:pt idx="4266" formatCode="General">
                  <c:v>0.86524796500000001</c:v>
                </c:pt>
                <c:pt idx="4267" formatCode="General">
                  <c:v>0.86524844199999995</c:v>
                </c:pt>
                <c:pt idx="4268" formatCode="General">
                  <c:v>0.86524885900000004</c:v>
                </c:pt>
                <c:pt idx="4269" formatCode="General">
                  <c:v>0.86524933599999998</c:v>
                </c:pt>
                <c:pt idx="4270" formatCode="General">
                  <c:v>0.86524981300000003</c:v>
                </c:pt>
                <c:pt idx="4271" formatCode="General">
                  <c:v>0.86525028900000001</c:v>
                </c:pt>
                <c:pt idx="4272" formatCode="General">
                  <c:v>0.86525076599999995</c:v>
                </c:pt>
                <c:pt idx="4273" formatCode="General">
                  <c:v>0.86525118400000001</c:v>
                </c:pt>
                <c:pt idx="4274" formatCode="General">
                  <c:v>0.86525165999999998</c:v>
                </c:pt>
                <c:pt idx="4275" formatCode="General">
                  <c:v>0.86525213700000003</c:v>
                </c:pt>
                <c:pt idx="4276" formatCode="General">
                  <c:v>0.86525261399999998</c:v>
                </c:pt>
                <c:pt idx="4277" formatCode="General">
                  <c:v>0.86525309100000003</c:v>
                </c:pt>
                <c:pt idx="4278" formatCode="General">
                  <c:v>0.865253508</c:v>
                </c:pt>
                <c:pt idx="4279" formatCode="General">
                  <c:v>0.86525398499999995</c:v>
                </c:pt>
                <c:pt idx="4280" formatCode="General">
                  <c:v>0.865254462</c:v>
                </c:pt>
                <c:pt idx="4281" formatCode="General">
                  <c:v>0.86525493899999995</c:v>
                </c:pt>
                <c:pt idx="4282" formatCode="General">
                  <c:v>0.86525535600000003</c:v>
                </c:pt>
                <c:pt idx="4283" formatCode="General">
                  <c:v>0.86525583299999997</c:v>
                </c:pt>
                <c:pt idx="4284" formatCode="General">
                  <c:v>0.86525631000000003</c:v>
                </c:pt>
                <c:pt idx="4285" formatCode="General">
                  <c:v>0.865256786</c:v>
                </c:pt>
                <c:pt idx="4286" formatCode="General">
                  <c:v>0.86525720399999995</c:v>
                </c:pt>
                <c:pt idx="4287" formatCode="General">
                  <c:v>0.86525768000000003</c:v>
                </c:pt>
                <c:pt idx="4288" formatCode="General">
                  <c:v>0.86525815699999997</c:v>
                </c:pt>
                <c:pt idx="4289" formatCode="General">
                  <c:v>0.86525857399999995</c:v>
                </c:pt>
                <c:pt idx="4290" formatCode="General">
                  <c:v>0.865259051</c:v>
                </c:pt>
                <c:pt idx="4291" formatCode="General">
                  <c:v>0.86525952799999994</c:v>
                </c:pt>
                <c:pt idx="4292" formatCode="General">
                  <c:v>0.86525994500000003</c:v>
                </c:pt>
                <c:pt idx="4293" formatCode="General">
                  <c:v>0.86526042199999997</c:v>
                </c:pt>
                <c:pt idx="4294" formatCode="General">
                  <c:v>0.86526089900000003</c:v>
                </c:pt>
                <c:pt idx="4295" formatCode="General">
                  <c:v>0.865261316</c:v>
                </c:pt>
                <c:pt idx="4296" formatCode="General">
                  <c:v>0.86526179299999995</c:v>
                </c:pt>
                <c:pt idx="4297" formatCode="General">
                  <c:v>0.86526227</c:v>
                </c:pt>
                <c:pt idx="4298" formatCode="General">
                  <c:v>0.86526268699999997</c:v>
                </c:pt>
                <c:pt idx="4299" formatCode="General">
                  <c:v>0.86526316400000003</c:v>
                </c:pt>
                <c:pt idx="4300" formatCode="General">
                  <c:v>0.86526364099999997</c:v>
                </c:pt>
                <c:pt idx="4301" formatCode="General">
                  <c:v>0.86526405799999995</c:v>
                </c:pt>
                <c:pt idx="4302" formatCode="General">
                  <c:v>0.865264535</c:v>
                </c:pt>
                <c:pt idx="4303" formatCode="General">
                  <c:v>0.86526501199999994</c:v>
                </c:pt>
                <c:pt idx="4304" formatCode="General">
                  <c:v>0.86526542900000003</c:v>
                </c:pt>
                <c:pt idx="4305" formatCode="General">
                  <c:v>0.86526590599999997</c:v>
                </c:pt>
                <c:pt idx="4306" formatCode="General">
                  <c:v>0.86526632299999995</c:v>
                </c:pt>
                <c:pt idx="4307" formatCode="General">
                  <c:v>0.8652668</c:v>
                </c:pt>
                <c:pt idx="4308" formatCode="General">
                  <c:v>0.86526727699999995</c:v>
                </c:pt>
                <c:pt idx="4309" formatCode="General">
                  <c:v>0.86526769400000003</c:v>
                </c:pt>
                <c:pt idx="4310" formatCode="General">
                  <c:v>0.86526817099999997</c:v>
                </c:pt>
                <c:pt idx="4311" formatCode="General">
                  <c:v>0.86526858799999995</c:v>
                </c:pt>
                <c:pt idx="4312" formatCode="General">
                  <c:v>0.865269065</c:v>
                </c:pt>
                <c:pt idx="4313" formatCode="General">
                  <c:v>0.86526948199999998</c:v>
                </c:pt>
                <c:pt idx="4314" formatCode="General">
                  <c:v>0.86526995900000003</c:v>
                </c:pt>
                <c:pt idx="4315" formatCode="General">
                  <c:v>0.86527043599999998</c:v>
                </c:pt>
                <c:pt idx="4316" formatCode="General">
                  <c:v>0.86527085299999995</c:v>
                </c:pt>
                <c:pt idx="4317" formatCode="General">
                  <c:v>0.86527133000000001</c:v>
                </c:pt>
                <c:pt idx="4318" formatCode="General">
                  <c:v>0.86527174699999998</c:v>
                </c:pt>
                <c:pt idx="4319" formatCode="General">
                  <c:v>0.86527222400000003</c:v>
                </c:pt>
                <c:pt idx="4320" formatCode="General">
                  <c:v>0.86527264100000001</c:v>
                </c:pt>
                <c:pt idx="4321" formatCode="General">
                  <c:v>0.86527311799999995</c:v>
                </c:pt>
                <c:pt idx="4322" formatCode="General">
                  <c:v>0.86527353500000004</c:v>
                </c:pt>
                <c:pt idx="4323" formatCode="General">
                  <c:v>0.86527401199999998</c:v>
                </c:pt>
                <c:pt idx="4324" formatCode="General">
                  <c:v>0.86527442899999996</c:v>
                </c:pt>
                <c:pt idx="4325" formatCode="General">
                  <c:v>0.86527490600000001</c:v>
                </c:pt>
                <c:pt idx="4326" formatCode="General">
                  <c:v>0.86527532299999999</c:v>
                </c:pt>
                <c:pt idx="4327" formatCode="General">
                  <c:v>0.86527580000000004</c:v>
                </c:pt>
                <c:pt idx="4328" formatCode="General">
                  <c:v>0.86527621700000001</c:v>
                </c:pt>
                <c:pt idx="4329" formatCode="General">
                  <c:v>0.86527669399999996</c:v>
                </c:pt>
                <c:pt idx="4330" formatCode="General">
                  <c:v>0.86527711200000001</c:v>
                </c:pt>
                <c:pt idx="4331" formatCode="General">
                  <c:v>0.86527752899999999</c:v>
                </c:pt>
                <c:pt idx="4332" formatCode="General">
                  <c:v>0.86527800600000004</c:v>
                </c:pt>
                <c:pt idx="4333" formatCode="General">
                  <c:v>0.86527842300000002</c:v>
                </c:pt>
                <c:pt idx="4334" formatCode="General">
                  <c:v>0.86527889999999996</c:v>
                </c:pt>
                <c:pt idx="4335" formatCode="General">
                  <c:v>0.86527931700000005</c:v>
                </c:pt>
                <c:pt idx="4336" formatCode="General">
                  <c:v>0.86527979399999999</c:v>
                </c:pt>
                <c:pt idx="4337" formatCode="General">
                  <c:v>0.86528021099999997</c:v>
                </c:pt>
                <c:pt idx="4338" formatCode="General">
                  <c:v>0.86528062800000005</c:v>
                </c:pt>
                <c:pt idx="4339" formatCode="General">
                  <c:v>0.86528110499999999</c:v>
                </c:pt>
                <c:pt idx="4340" formatCode="General">
                  <c:v>0.86528152199999997</c:v>
                </c:pt>
                <c:pt idx="4341" formatCode="General">
                  <c:v>0.86528199900000002</c:v>
                </c:pt>
                <c:pt idx="4342" formatCode="General">
                  <c:v>0.865282416</c:v>
                </c:pt>
                <c:pt idx="4343" formatCode="General">
                  <c:v>0.86528283399999995</c:v>
                </c:pt>
                <c:pt idx="4344" formatCode="General">
                  <c:v>0.86528331000000003</c:v>
                </c:pt>
                <c:pt idx="4345" formatCode="General">
                  <c:v>0.86528372799999997</c:v>
                </c:pt>
                <c:pt idx="4346" formatCode="General">
                  <c:v>0.86528414499999995</c:v>
                </c:pt>
                <c:pt idx="4347" formatCode="General">
                  <c:v>0.865284622</c:v>
                </c:pt>
                <c:pt idx="4348" formatCode="General">
                  <c:v>0.86528503899999998</c:v>
                </c:pt>
                <c:pt idx="4349" formatCode="General">
                  <c:v>0.86528545599999995</c:v>
                </c:pt>
                <c:pt idx="4350" formatCode="General">
                  <c:v>0.86528593300000001</c:v>
                </c:pt>
                <c:pt idx="4351" formatCode="General">
                  <c:v>0.86528634999999998</c:v>
                </c:pt>
                <c:pt idx="4352" formatCode="General">
                  <c:v>0.86528676699999996</c:v>
                </c:pt>
                <c:pt idx="4353" formatCode="General">
                  <c:v>0.86528724400000001</c:v>
                </c:pt>
                <c:pt idx="4354" formatCode="General">
                  <c:v>0.86528766199999996</c:v>
                </c:pt>
                <c:pt idx="4355" formatCode="General">
                  <c:v>0.86528807900000004</c:v>
                </c:pt>
                <c:pt idx="4356" formatCode="General">
                  <c:v>0.86528855599999999</c:v>
                </c:pt>
                <c:pt idx="4357" formatCode="General">
                  <c:v>0.86528897299999996</c:v>
                </c:pt>
                <c:pt idx="4358" formatCode="General">
                  <c:v>0.86528939000000005</c:v>
                </c:pt>
                <c:pt idx="4359" formatCode="General">
                  <c:v>0.86528986699999999</c:v>
                </c:pt>
                <c:pt idx="4360" formatCode="General">
                  <c:v>0.86529028399999997</c:v>
                </c:pt>
                <c:pt idx="4361" formatCode="General">
                  <c:v>0.86529070100000005</c:v>
                </c:pt>
                <c:pt idx="4362" formatCode="General">
                  <c:v>0.865291119</c:v>
                </c:pt>
                <c:pt idx="4363" formatCode="General">
                  <c:v>0.86529159499999997</c:v>
                </c:pt>
                <c:pt idx="4364" formatCode="General">
                  <c:v>0.86529201300000003</c:v>
                </c:pt>
                <c:pt idx="4365" formatCode="General">
                  <c:v>0.86529243</c:v>
                </c:pt>
                <c:pt idx="4366" formatCode="General">
                  <c:v>0.86529284699999998</c:v>
                </c:pt>
                <c:pt idx="4367" formatCode="General">
                  <c:v>0.86529332400000003</c:v>
                </c:pt>
                <c:pt idx="4368" formatCode="General">
                  <c:v>0.86529374100000001</c:v>
                </c:pt>
                <c:pt idx="4369" formatCode="General">
                  <c:v>0.86529415799999998</c:v>
                </c:pt>
                <c:pt idx="4370" formatCode="General">
                  <c:v>0.86529457600000004</c:v>
                </c:pt>
                <c:pt idx="4371" formatCode="General">
                  <c:v>0.86529505299999998</c:v>
                </c:pt>
                <c:pt idx="4372" formatCode="General">
                  <c:v>0.86529546999999996</c:v>
                </c:pt>
                <c:pt idx="4373" formatCode="General">
                  <c:v>0.86529588700000004</c:v>
                </c:pt>
                <c:pt idx="4374" formatCode="General">
                  <c:v>0.86529630400000002</c:v>
                </c:pt>
                <c:pt idx="4375" formatCode="General">
                  <c:v>0.86529672099999999</c:v>
                </c:pt>
                <c:pt idx="4376" formatCode="General">
                  <c:v>0.86529719800000005</c:v>
                </c:pt>
                <c:pt idx="4377" formatCode="General">
                  <c:v>0.86529761599999999</c:v>
                </c:pt>
                <c:pt idx="4378" formatCode="General">
                  <c:v>0.86529803299999997</c:v>
                </c:pt>
                <c:pt idx="4379" formatCode="General">
                  <c:v>0.86529845000000005</c:v>
                </c:pt>
                <c:pt idx="4380" formatCode="General">
                  <c:v>0.86529886700000003</c:v>
                </c:pt>
                <c:pt idx="4381" formatCode="General">
                  <c:v>0.865299284</c:v>
                </c:pt>
                <c:pt idx="4382" formatCode="General">
                  <c:v>0.86529976099999995</c:v>
                </c:pt>
                <c:pt idx="4383" formatCode="General">
                  <c:v>0.865300179</c:v>
                </c:pt>
                <c:pt idx="4384" formatCode="General">
                  <c:v>0.86530059599999998</c:v>
                </c:pt>
                <c:pt idx="4385" formatCode="General">
                  <c:v>0.86530101299999995</c:v>
                </c:pt>
                <c:pt idx="4386" formatCode="General">
                  <c:v>0.86530143000000004</c:v>
                </c:pt>
                <c:pt idx="4387" formatCode="General">
                  <c:v>0.86530184700000001</c:v>
                </c:pt>
                <c:pt idx="4388" formatCode="General">
                  <c:v>0.86530226499999996</c:v>
                </c:pt>
                <c:pt idx="4389" formatCode="General">
                  <c:v>0.86530268200000005</c:v>
                </c:pt>
                <c:pt idx="4390" formatCode="General">
                  <c:v>0.86530315899999999</c:v>
                </c:pt>
                <c:pt idx="4391" formatCode="General">
                  <c:v>0.86530357599999996</c:v>
                </c:pt>
                <c:pt idx="4392" formatCode="General">
                  <c:v>0.86530399300000005</c:v>
                </c:pt>
                <c:pt idx="4393" formatCode="General">
                  <c:v>0.86530441000000002</c:v>
                </c:pt>
                <c:pt idx="4394" formatCode="General">
                  <c:v>0.86530482799999997</c:v>
                </c:pt>
                <c:pt idx="4395" formatCode="General">
                  <c:v>0.86530524499999995</c:v>
                </c:pt>
                <c:pt idx="4396" formatCode="General">
                  <c:v>0.86530566200000003</c:v>
                </c:pt>
                <c:pt idx="4397" formatCode="General">
                  <c:v>0.86530607900000001</c:v>
                </c:pt>
                <c:pt idx="4398" formatCode="General">
                  <c:v>0.86530649699999995</c:v>
                </c:pt>
                <c:pt idx="4399" formatCode="General">
                  <c:v>0.86530691400000004</c:v>
                </c:pt>
                <c:pt idx="4400" formatCode="General">
                  <c:v>0.86530733100000001</c:v>
                </c:pt>
                <c:pt idx="4401" formatCode="General">
                  <c:v>0.86530774799999999</c:v>
                </c:pt>
                <c:pt idx="4402" formatCode="General">
                  <c:v>0.86530816600000005</c:v>
                </c:pt>
                <c:pt idx="4403" formatCode="General">
                  <c:v>0.86530858300000002</c:v>
                </c:pt>
                <c:pt idx="4404" formatCode="General">
                  <c:v>0.86530899999999999</c:v>
                </c:pt>
                <c:pt idx="4405" formatCode="General">
                  <c:v>0.86530941699999997</c:v>
                </c:pt>
                <c:pt idx="4406" formatCode="General">
                  <c:v>0.86530989400000002</c:v>
                </c:pt>
                <c:pt idx="4407" formatCode="General">
                  <c:v>0.865310311</c:v>
                </c:pt>
                <c:pt idx="4408" formatCode="General">
                  <c:v>0.86531072899999995</c:v>
                </c:pt>
                <c:pt idx="4409" formatCode="General">
                  <c:v>0.86531114600000003</c:v>
                </c:pt>
                <c:pt idx="4410" formatCode="General">
                  <c:v>0.86531156300000001</c:v>
                </c:pt>
                <c:pt idx="4411" formatCode="General">
                  <c:v>0.86531197999999998</c:v>
                </c:pt>
                <c:pt idx="4412" formatCode="General">
                  <c:v>0.86531233799999996</c:v>
                </c:pt>
                <c:pt idx="4413" formatCode="General">
                  <c:v>0.86531275500000004</c:v>
                </c:pt>
                <c:pt idx="4414" formatCode="General">
                  <c:v>0.86531317200000002</c:v>
                </c:pt>
                <c:pt idx="4415" formatCode="General">
                  <c:v>0.86531358999999997</c:v>
                </c:pt>
                <c:pt idx="4416" formatCode="General">
                  <c:v>0.86531400700000005</c:v>
                </c:pt>
                <c:pt idx="4417" formatCode="General">
                  <c:v>0.86531442400000003</c:v>
                </c:pt>
                <c:pt idx="4418" formatCode="General">
                  <c:v>0.865314841</c:v>
                </c:pt>
                <c:pt idx="4419" formatCode="General">
                  <c:v>0.86531525899999995</c:v>
                </c:pt>
                <c:pt idx="4420" formatCode="General">
                  <c:v>0.86531567600000003</c:v>
                </c:pt>
                <c:pt idx="4421" formatCode="General">
                  <c:v>0.86531609300000001</c:v>
                </c:pt>
                <c:pt idx="4422" formatCode="General">
                  <c:v>0.86531650999999998</c:v>
                </c:pt>
                <c:pt idx="4423" formatCode="General">
                  <c:v>0.86531692699999996</c:v>
                </c:pt>
                <c:pt idx="4424" formatCode="General">
                  <c:v>0.86531734500000002</c:v>
                </c:pt>
                <c:pt idx="4425" formatCode="General">
                  <c:v>0.86531776199999999</c:v>
                </c:pt>
                <c:pt idx="4426" formatCode="General">
                  <c:v>0.86531817899999997</c:v>
                </c:pt>
                <c:pt idx="4427" formatCode="General">
                  <c:v>0.86531859600000005</c:v>
                </c:pt>
                <c:pt idx="4428" formatCode="General">
                  <c:v>0.86531895400000003</c:v>
                </c:pt>
                <c:pt idx="4429" formatCode="General">
                  <c:v>0.865319371</c:v>
                </c:pt>
                <c:pt idx="4430" formatCode="General">
                  <c:v>0.86531978799999998</c:v>
                </c:pt>
                <c:pt idx="4431" formatCode="General">
                  <c:v>0.86532020600000004</c:v>
                </c:pt>
                <c:pt idx="4432" formatCode="General">
                  <c:v>0.86532062300000001</c:v>
                </c:pt>
                <c:pt idx="4433" formatCode="General">
                  <c:v>0.86532103999999999</c:v>
                </c:pt>
                <c:pt idx="4434" formatCode="General">
                  <c:v>0.86532145699999996</c:v>
                </c:pt>
                <c:pt idx="4435" formatCode="General">
                  <c:v>0.86532187500000002</c:v>
                </c:pt>
                <c:pt idx="4436" formatCode="General">
                  <c:v>0.86532223200000002</c:v>
                </c:pt>
                <c:pt idx="4437" formatCode="General">
                  <c:v>0.865322649</c:v>
                </c:pt>
                <c:pt idx="4438" formatCode="General">
                  <c:v>0.86532306699999995</c:v>
                </c:pt>
                <c:pt idx="4439" formatCode="General">
                  <c:v>0.86532348400000003</c:v>
                </c:pt>
                <c:pt idx="4440" formatCode="General">
                  <c:v>0.86532390100000001</c:v>
                </c:pt>
                <c:pt idx="4441" formatCode="General">
                  <c:v>0.86532431799999998</c:v>
                </c:pt>
                <c:pt idx="4442" formatCode="General">
                  <c:v>0.86532467599999996</c:v>
                </c:pt>
                <c:pt idx="4443" formatCode="General">
                  <c:v>0.86532509300000005</c:v>
                </c:pt>
                <c:pt idx="4444" formatCode="General">
                  <c:v>0.86532551099999999</c:v>
                </c:pt>
                <c:pt idx="4445" formatCode="General">
                  <c:v>0.86532592799999997</c:v>
                </c:pt>
                <c:pt idx="4446" formatCode="General">
                  <c:v>0.86532634500000005</c:v>
                </c:pt>
                <c:pt idx="4447" formatCode="General">
                  <c:v>0.86532670300000003</c:v>
                </c:pt>
                <c:pt idx="4448" formatCode="General">
                  <c:v>0.86532712000000001</c:v>
                </c:pt>
                <c:pt idx="4449" formatCode="General">
                  <c:v>0.86532753699999998</c:v>
                </c:pt>
                <c:pt idx="4450" formatCode="General">
                  <c:v>0.86532795399999995</c:v>
                </c:pt>
                <c:pt idx="4451" formatCode="General">
                  <c:v>0.86532837200000001</c:v>
                </c:pt>
                <c:pt idx="4452" formatCode="General">
                  <c:v>0.86532872900000002</c:v>
                </c:pt>
                <c:pt idx="4453" formatCode="General">
                  <c:v>0.86532914599999999</c:v>
                </c:pt>
                <c:pt idx="4454" formatCode="General">
                  <c:v>0.86532956400000005</c:v>
                </c:pt>
                <c:pt idx="4455" formatCode="General">
                  <c:v>0.86532998100000003</c:v>
                </c:pt>
                <c:pt idx="4456" formatCode="General">
                  <c:v>0.86533033800000003</c:v>
                </c:pt>
                <c:pt idx="4457" formatCode="General">
                  <c:v>0.86533075599999998</c:v>
                </c:pt>
                <c:pt idx="4458" formatCode="General">
                  <c:v>0.86533117299999995</c:v>
                </c:pt>
                <c:pt idx="4459" formatCode="General">
                  <c:v>0.86533159000000004</c:v>
                </c:pt>
                <c:pt idx="4460" formatCode="General">
                  <c:v>0.86533194800000002</c:v>
                </c:pt>
                <c:pt idx="4461" formatCode="General">
                  <c:v>0.86533236499999999</c:v>
                </c:pt>
                <c:pt idx="4462" formatCode="General">
                  <c:v>0.86533278199999997</c:v>
                </c:pt>
                <c:pt idx="4463" formatCode="General">
                  <c:v>0.86533313999999995</c:v>
                </c:pt>
                <c:pt idx="4464" formatCode="General">
                  <c:v>0.86533355700000003</c:v>
                </c:pt>
                <c:pt idx="4465" formatCode="General">
                  <c:v>0.86533397400000001</c:v>
                </c:pt>
                <c:pt idx="4466" formatCode="General">
                  <c:v>0.86533439199999995</c:v>
                </c:pt>
                <c:pt idx="4467" formatCode="General">
                  <c:v>0.86533474899999996</c:v>
                </c:pt>
                <c:pt idx="4468" formatCode="General">
                  <c:v>0.86533516600000004</c:v>
                </c:pt>
                <c:pt idx="4469" formatCode="General">
                  <c:v>0.86533558399999999</c:v>
                </c:pt>
                <c:pt idx="4470" formatCode="General">
                  <c:v>0.865335941</c:v>
                </c:pt>
                <c:pt idx="4471" formatCode="General">
                  <c:v>0.86533635900000005</c:v>
                </c:pt>
                <c:pt idx="4472" formatCode="General">
                  <c:v>0.86533677600000003</c:v>
                </c:pt>
                <c:pt idx="4473" formatCode="General">
                  <c:v>0.86533713300000004</c:v>
                </c:pt>
                <c:pt idx="4474" formatCode="General">
                  <c:v>0.86533755099999998</c:v>
                </c:pt>
                <c:pt idx="4475" formatCode="General">
                  <c:v>0.86533790799999999</c:v>
                </c:pt>
                <c:pt idx="4476" formatCode="General">
                  <c:v>0.86533832600000005</c:v>
                </c:pt>
                <c:pt idx="4477" formatCode="General">
                  <c:v>0.86533874300000002</c:v>
                </c:pt>
                <c:pt idx="4478" formatCode="General">
                  <c:v>0.86533910000000003</c:v>
                </c:pt>
                <c:pt idx="4479" formatCode="General">
                  <c:v>0.86533951799999997</c:v>
                </c:pt>
                <c:pt idx="4480" formatCode="General">
                  <c:v>0.86533993499999995</c:v>
                </c:pt>
                <c:pt idx="4481" formatCode="General">
                  <c:v>0.86534029199999996</c:v>
                </c:pt>
                <c:pt idx="4482" formatCode="General">
                  <c:v>0.86534071000000001</c:v>
                </c:pt>
                <c:pt idx="4483" formatCode="General">
                  <c:v>0.86534106700000002</c:v>
                </c:pt>
                <c:pt idx="4484" formatCode="General">
                  <c:v>0.86534148499999997</c:v>
                </c:pt>
                <c:pt idx="4485" formatCode="General">
                  <c:v>0.86534190200000005</c:v>
                </c:pt>
                <c:pt idx="4486" formatCode="General">
                  <c:v>0.86534225899999995</c:v>
                </c:pt>
                <c:pt idx="4487" formatCode="General">
                  <c:v>0.865342677</c:v>
                </c:pt>
                <c:pt idx="4488" formatCode="General">
                  <c:v>0.86534303400000001</c:v>
                </c:pt>
                <c:pt idx="4489" formatCode="General">
                  <c:v>0.86534345099999999</c:v>
                </c:pt>
                <c:pt idx="4490" formatCode="General">
                  <c:v>0.86534386900000004</c:v>
                </c:pt>
                <c:pt idx="4491" formatCode="General">
                  <c:v>0.86534422600000005</c:v>
                </c:pt>
                <c:pt idx="4492" formatCode="General">
                  <c:v>0.865344644</c:v>
                </c:pt>
                <c:pt idx="4493" formatCode="General">
                  <c:v>0.865345001</c:v>
                </c:pt>
                <c:pt idx="4494" formatCode="General">
                  <c:v>0.86534541799999998</c:v>
                </c:pt>
                <c:pt idx="4495" formatCode="General">
                  <c:v>0.86534577599999996</c:v>
                </c:pt>
                <c:pt idx="4496" formatCode="General">
                  <c:v>0.86534619300000004</c:v>
                </c:pt>
                <c:pt idx="4497" formatCode="General">
                  <c:v>0.86534655100000002</c:v>
                </c:pt>
                <c:pt idx="4498" formatCode="General">
                  <c:v>0.86534696799999999</c:v>
                </c:pt>
                <c:pt idx="4499" formatCode="General">
                  <c:v>0.86534732599999997</c:v>
                </c:pt>
                <c:pt idx="4500" formatCode="General">
                  <c:v>0.86534774299999995</c:v>
                </c:pt>
                <c:pt idx="4501" formatCode="General">
                  <c:v>0.86534810100000004</c:v>
                </c:pt>
                <c:pt idx="4502" formatCode="General">
                  <c:v>0.86534851800000001</c:v>
                </c:pt>
                <c:pt idx="4503" formatCode="General">
                  <c:v>0.86534887599999999</c:v>
                </c:pt>
                <c:pt idx="4504" formatCode="General">
                  <c:v>0.86534929299999996</c:v>
                </c:pt>
                <c:pt idx="4505" formatCode="General">
                  <c:v>0.86534964999999997</c:v>
                </c:pt>
                <c:pt idx="4506" formatCode="General">
                  <c:v>0.86535006800000003</c:v>
                </c:pt>
                <c:pt idx="4507" formatCode="General">
                  <c:v>0.86535042500000003</c:v>
                </c:pt>
                <c:pt idx="4508" formatCode="General">
                  <c:v>0.86535084200000001</c:v>
                </c:pt>
                <c:pt idx="4509" formatCode="General">
                  <c:v>0.86535119999999999</c:v>
                </c:pt>
                <c:pt idx="4510" formatCode="General">
                  <c:v>0.86535161699999996</c:v>
                </c:pt>
                <c:pt idx="4511" formatCode="General">
                  <c:v>0.86535197500000005</c:v>
                </c:pt>
                <c:pt idx="4512" formatCode="General">
                  <c:v>0.86535239200000003</c:v>
                </c:pt>
                <c:pt idx="4513" formatCode="General">
                  <c:v>0.86535275</c:v>
                </c:pt>
                <c:pt idx="4514" formatCode="General">
                  <c:v>0.86535316699999998</c:v>
                </c:pt>
                <c:pt idx="4515" formatCode="General">
                  <c:v>0.86535352499999996</c:v>
                </c:pt>
                <c:pt idx="4516" formatCode="General">
                  <c:v>0.86535388199999996</c:v>
                </c:pt>
                <c:pt idx="4517" formatCode="General">
                  <c:v>0.86535430000000002</c:v>
                </c:pt>
                <c:pt idx="4518" formatCode="General">
                  <c:v>0.86535465700000003</c:v>
                </c:pt>
                <c:pt idx="4519" formatCode="General">
                  <c:v>0.865355074</c:v>
                </c:pt>
                <c:pt idx="4520" formatCode="General">
                  <c:v>0.86535543199999998</c:v>
                </c:pt>
                <c:pt idx="4521" formatCode="General">
                  <c:v>0.86535578999999996</c:v>
                </c:pt>
                <c:pt idx="4522" formatCode="General">
                  <c:v>0.86535620700000004</c:v>
                </c:pt>
                <c:pt idx="4523" formatCode="General">
                  <c:v>0.86535656500000002</c:v>
                </c:pt>
                <c:pt idx="4524" formatCode="General">
                  <c:v>0.865356982</c:v>
                </c:pt>
                <c:pt idx="4525" formatCode="General">
                  <c:v>0.865357339</c:v>
                </c:pt>
                <c:pt idx="4526" formatCode="General">
                  <c:v>0.86535769699999998</c:v>
                </c:pt>
                <c:pt idx="4527" formatCode="General">
                  <c:v>0.86535811399999996</c:v>
                </c:pt>
                <c:pt idx="4528" formatCode="General">
                  <c:v>0.86535847200000005</c:v>
                </c:pt>
                <c:pt idx="4529" formatCode="General">
                  <c:v>0.86535888900000002</c:v>
                </c:pt>
                <c:pt idx="4530" formatCode="General">
                  <c:v>0.865359247</c:v>
                </c:pt>
                <c:pt idx="4531" formatCode="General">
                  <c:v>0.865359604</c:v>
                </c:pt>
                <c:pt idx="4532" formatCode="General">
                  <c:v>0.86536002199999995</c:v>
                </c:pt>
                <c:pt idx="4533" formatCode="General">
                  <c:v>0.86536037899999996</c:v>
                </c:pt>
                <c:pt idx="4534" formatCode="General">
                  <c:v>0.86536073700000005</c:v>
                </c:pt>
                <c:pt idx="4535" formatCode="General">
                  <c:v>0.86536115400000002</c:v>
                </c:pt>
                <c:pt idx="4536" formatCode="General">
                  <c:v>0.865361512</c:v>
                </c:pt>
                <c:pt idx="4537" formatCode="General">
                  <c:v>0.86536186900000001</c:v>
                </c:pt>
                <c:pt idx="4538" formatCode="General">
                  <c:v>0.86536228699999995</c:v>
                </c:pt>
                <c:pt idx="4539" formatCode="General">
                  <c:v>0.86536264399999996</c:v>
                </c:pt>
                <c:pt idx="4540" formatCode="General">
                  <c:v>0.86536300200000005</c:v>
                </c:pt>
                <c:pt idx="4541" formatCode="General">
                  <c:v>0.86536341900000002</c:v>
                </c:pt>
                <c:pt idx="4542" formatCode="General">
                  <c:v>0.865363777</c:v>
                </c:pt>
                <c:pt idx="4543" formatCode="General">
                  <c:v>0.86536413400000001</c:v>
                </c:pt>
                <c:pt idx="4544" formatCode="General">
                  <c:v>0.86536449199999999</c:v>
                </c:pt>
                <c:pt idx="4545" formatCode="General">
                  <c:v>0.86536490899999996</c:v>
                </c:pt>
                <c:pt idx="4546" formatCode="General">
                  <c:v>0.86536526700000005</c:v>
                </c:pt>
                <c:pt idx="4547" formatCode="General">
                  <c:v>0.86536562400000006</c:v>
                </c:pt>
                <c:pt idx="4548" formatCode="General">
                  <c:v>0.865366042</c:v>
                </c:pt>
                <c:pt idx="4549" formatCode="General">
                  <c:v>0.86536639900000001</c:v>
                </c:pt>
                <c:pt idx="4550" formatCode="General">
                  <c:v>0.86536675699999999</c:v>
                </c:pt>
                <c:pt idx="4551" formatCode="General">
                  <c:v>0.86536711499999996</c:v>
                </c:pt>
                <c:pt idx="4552" formatCode="General">
                  <c:v>0.86536753200000005</c:v>
                </c:pt>
                <c:pt idx="4553" formatCode="General">
                  <c:v>0.86536788899999995</c:v>
                </c:pt>
                <c:pt idx="4554" formatCode="General">
                  <c:v>0.86536824700000003</c:v>
                </c:pt>
                <c:pt idx="4555" formatCode="General">
                  <c:v>0.86536860500000001</c:v>
                </c:pt>
                <c:pt idx="4556" formatCode="General">
                  <c:v>0.86536902199999999</c:v>
                </c:pt>
                <c:pt idx="4557" formatCode="General">
                  <c:v>0.86536937999999997</c:v>
                </c:pt>
                <c:pt idx="4558" formatCode="General">
                  <c:v>0.86536973699999997</c:v>
                </c:pt>
                <c:pt idx="4559" formatCode="General">
                  <c:v>0.86537009499999995</c:v>
                </c:pt>
                <c:pt idx="4560" formatCode="General">
                  <c:v>0.86537045199999996</c:v>
                </c:pt>
                <c:pt idx="4561" formatCode="General">
                  <c:v>0.86537087000000001</c:v>
                </c:pt>
                <c:pt idx="4562" formatCode="General">
                  <c:v>0.86537122700000002</c:v>
                </c:pt>
                <c:pt idx="4563" formatCode="General">
                  <c:v>0.865371585</c:v>
                </c:pt>
                <c:pt idx="4564" formatCode="General">
                  <c:v>0.86537194299999998</c:v>
                </c:pt>
                <c:pt idx="4565" formatCode="General">
                  <c:v>0.86537229999999998</c:v>
                </c:pt>
                <c:pt idx="4566" formatCode="General">
                  <c:v>0.86537271699999996</c:v>
                </c:pt>
                <c:pt idx="4567" formatCode="General">
                  <c:v>0.86537307500000005</c:v>
                </c:pt>
                <c:pt idx="4568" formatCode="General">
                  <c:v>0.86537343300000003</c:v>
                </c:pt>
                <c:pt idx="4569" formatCode="General">
                  <c:v>0.86537379000000003</c:v>
                </c:pt>
                <c:pt idx="4570" formatCode="General">
                  <c:v>0.86537414800000001</c:v>
                </c:pt>
                <c:pt idx="4571" formatCode="General">
                  <c:v>0.86537450599999999</c:v>
                </c:pt>
                <c:pt idx="4572" formatCode="General">
                  <c:v>0.86537492299999996</c:v>
                </c:pt>
                <c:pt idx="4573" formatCode="General">
                  <c:v>0.86537527999999997</c:v>
                </c:pt>
                <c:pt idx="4574" formatCode="General">
                  <c:v>0.86537563799999995</c:v>
                </c:pt>
                <c:pt idx="4575" formatCode="General">
                  <c:v>0.86537599600000004</c:v>
                </c:pt>
                <c:pt idx="4576" formatCode="General">
                  <c:v>0.86537635300000004</c:v>
                </c:pt>
                <c:pt idx="4577" formatCode="General">
                  <c:v>0.86537671100000002</c:v>
                </c:pt>
                <c:pt idx="4578" formatCode="General">
                  <c:v>0.865377069</c:v>
                </c:pt>
                <c:pt idx="4579" formatCode="General">
                  <c:v>0.86537748599999997</c:v>
                </c:pt>
                <c:pt idx="4580" formatCode="General">
                  <c:v>0.86537784299999998</c:v>
                </c:pt>
                <c:pt idx="4581" formatCode="General">
                  <c:v>0.86537820099999996</c:v>
                </c:pt>
                <c:pt idx="4582" formatCode="General">
                  <c:v>0.86537855900000005</c:v>
                </c:pt>
                <c:pt idx="4583" formatCode="General">
                  <c:v>0.86537891600000005</c:v>
                </c:pt>
                <c:pt idx="4584" formatCode="General">
                  <c:v>0.86537927400000003</c:v>
                </c:pt>
                <c:pt idx="4585" formatCode="General">
                  <c:v>0.86537963200000001</c:v>
                </c:pt>
                <c:pt idx="4586" formatCode="General">
                  <c:v>0.86537998900000002</c:v>
                </c:pt>
                <c:pt idx="4587" formatCode="General">
                  <c:v>0.86538034699999999</c:v>
                </c:pt>
                <c:pt idx="4588" formatCode="General">
                  <c:v>0.865380704</c:v>
                </c:pt>
                <c:pt idx="4589" formatCode="General">
                  <c:v>0.86538106199999998</c:v>
                </c:pt>
                <c:pt idx="4590" formatCode="General">
                  <c:v>0.86538147899999995</c:v>
                </c:pt>
                <c:pt idx="4591" formatCode="General">
                  <c:v>0.86538183700000004</c:v>
                </c:pt>
                <c:pt idx="4592" formatCode="General">
                  <c:v>0.86538219500000002</c:v>
                </c:pt>
                <c:pt idx="4593" formatCode="General">
                  <c:v>0.86538255200000003</c:v>
                </c:pt>
                <c:pt idx="4594" formatCode="General">
                  <c:v>0.86538291000000001</c:v>
                </c:pt>
                <c:pt idx="4595" formatCode="General">
                  <c:v>0.86538326700000001</c:v>
                </c:pt>
                <c:pt idx="4596" formatCode="General">
                  <c:v>0.86538362499999999</c:v>
                </c:pt>
                <c:pt idx="4597" formatCode="General">
                  <c:v>0.86538398299999997</c:v>
                </c:pt>
                <c:pt idx="4598" formatCode="General">
                  <c:v>0.86538433999999997</c:v>
                </c:pt>
                <c:pt idx="4599" formatCode="General">
                  <c:v>0.86538469799999995</c:v>
                </c:pt>
                <c:pt idx="4600" formatCode="General">
                  <c:v>0.86538505600000004</c:v>
                </c:pt>
                <c:pt idx="4601" formatCode="General">
                  <c:v>0.86538541300000005</c:v>
                </c:pt>
                <c:pt idx="4602" formatCode="General">
                  <c:v>0.86538577100000003</c:v>
                </c:pt>
                <c:pt idx="4603" formatCode="General">
                  <c:v>0.86538612800000003</c:v>
                </c:pt>
                <c:pt idx="4604" formatCode="General">
                  <c:v>0.86538648600000001</c:v>
                </c:pt>
                <c:pt idx="4605" formatCode="General">
                  <c:v>0.86538684399999999</c:v>
                </c:pt>
                <c:pt idx="4606" formatCode="General">
                  <c:v>0.86538720099999999</c:v>
                </c:pt>
                <c:pt idx="4607" formatCode="General">
                  <c:v>0.86538755899999997</c:v>
                </c:pt>
                <c:pt idx="4608" formatCode="General">
                  <c:v>0.86538791699999995</c:v>
                </c:pt>
                <c:pt idx="4609" formatCode="General">
                  <c:v>0.86538827399999996</c:v>
                </c:pt>
                <c:pt idx="4610" formatCode="General">
                  <c:v>0.86538863200000005</c:v>
                </c:pt>
                <c:pt idx="4611" formatCode="General">
                  <c:v>0.86538898900000005</c:v>
                </c:pt>
                <c:pt idx="4612" formatCode="General">
                  <c:v>0.86538934700000003</c:v>
                </c:pt>
                <c:pt idx="4613" formatCode="General">
                  <c:v>0.86538970500000001</c:v>
                </c:pt>
                <c:pt idx="4614" formatCode="General">
                  <c:v>0.86539006200000002</c:v>
                </c:pt>
                <c:pt idx="4615" formatCode="General">
                  <c:v>0.86539041999999999</c:v>
                </c:pt>
                <c:pt idx="4616" formatCode="General">
                  <c:v>0.86539077799999997</c:v>
                </c:pt>
                <c:pt idx="4617" formatCode="General">
                  <c:v>0.86539107599999998</c:v>
                </c:pt>
                <c:pt idx="4618" formatCode="General">
                  <c:v>0.86539143299999999</c:v>
                </c:pt>
                <c:pt idx="4619" formatCode="General">
                  <c:v>0.86539179099999997</c:v>
                </c:pt>
                <c:pt idx="4620" formatCode="General">
                  <c:v>0.86539214799999997</c:v>
                </c:pt>
                <c:pt idx="4621" formatCode="General">
                  <c:v>0.86539250599999995</c:v>
                </c:pt>
                <c:pt idx="4622" formatCode="General">
                  <c:v>0.86539286400000004</c:v>
                </c:pt>
                <c:pt idx="4623" formatCode="General">
                  <c:v>0.86539322100000005</c:v>
                </c:pt>
                <c:pt idx="4624" formatCode="General">
                  <c:v>0.86539357900000002</c:v>
                </c:pt>
                <c:pt idx="4625" formatCode="General">
                  <c:v>0.865393937</c:v>
                </c:pt>
                <c:pt idx="4626" formatCode="General">
                  <c:v>0.86539429400000001</c:v>
                </c:pt>
                <c:pt idx="4627" formatCode="General">
                  <c:v>0.86539465199999999</c:v>
                </c:pt>
                <c:pt idx="4628" formatCode="General">
                  <c:v>0.86539500999999996</c:v>
                </c:pt>
                <c:pt idx="4629" formatCode="General">
                  <c:v>0.86539530799999997</c:v>
                </c:pt>
                <c:pt idx="4630" formatCode="General">
                  <c:v>0.86539566499999998</c:v>
                </c:pt>
                <c:pt idx="4631" formatCode="General">
                  <c:v>0.86539602299999996</c:v>
                </c:pt>
                <c:pt idx="4632" formatCode="General">
                  <c:v>0.86539637999999997</c:v>
                </c:pt>
                <c:pt idx="4633" formatCode="General">
                  <c:v>0.86539673800000005</c:v>
                </c:pt>
                <c:pt idx="4634" formatCode="General">
                  <c:v>0.86539709600000003</c:v>
                </c:pt>
                <c:pt idx="4635" formatCode="General">
                  <c:v>0.86539745300000004</c:v>
                </c:pt>
                <c:pt idx="4636" formatCode="General">
                  <c:v>0.86539775100000005</c:v>
                </c:pt>
                <c:pt idx="4637" formatCode="General">
                  <c:v>0.86539810900000003</c:v>
                </c:pt>
                <c:pt idx="4638" formatCode="General">
                  <c:v>0.865398467</c:v>
                </c:pt>
                <c:pt idx="4639" formatCode="General">
                  <c:v>0.86539882400000001</c:v>
                </c:pt>
                <c:pt idx="4640" formatCode="General">
                  <c:v>0.86539918199999999</c:v>
                </c:pt>
                <c:pt idx="4641" formatCode="General">
                  <c:v>0.865399539</c:v>
                </c:pt>
                <c:pt idx="4642" formatCode="General">
                  <c:v>0.86539983700000001</c:v>
                </c:pt>
                <c:pt idx="4643" formatCode="General">
                  <c:v>0.86540019499999998</c:v>
                </c:pt>
                <c:pt idx="4644" formatCode="General">
                  <c:v>0.86540055299999996</c:v>
                </c:pt>
                <c:pt idx="4645" formatCode="General">
                  <c:v>0.86540090999999997</c:v>
                </c:pt>
                <c:pt idx="4646" formatCode="General">
                  <c:v>0.86540126799999995</c:v>
                </c:pt>
                <c:pt idx="4647" formatCode="General">
                  <c:v>0.86540156599999996</c:v>
                </c:pt>
                <c:pt idx="4648" formatCode="General">
                  <c:v>0.86540192400000004</c:v>
                </c:pt>
                <c:pt idx="4649" formatCode="General">
                  <c:v>0.86540228100000005</c:v>
                </c:pt>
                <c:pt idx="4650" formatCode="General">
                  <c:v>0.86540263900000003</c:v>
                </c:pt>
                <c:pt idx="4651" formatCode="General">
                  <c:v>0.86540299700000001</c:v>
                </c:pt>
                <c:pt idx="4652" formatCode="General">
                  <c:v>0.86540329500000002</c:v>
                </c:pt>
                <c:pt idx="4653" formatCode="General">
                  <c:v>0.86540365200000002</c:v>
                </c:pt>
                <c:pt idx="4654" formatCode="General">
                  <c:v>0.86540401</c:v>
                </c:pt>
                <c:pt idx="4655" formatCode="General">
                  <c:v>0.86540436700000001</c:v>
                </c:pt>
                <c:pt idx="4656" formatCode="General">
                  <c:v>0.86540466500000002</c:v>
                </c:pt>
                <c:pt idx="4657" formatCode="General">
                  <c:v>0.865405023</c:v>
                </c:pt>
                <c:pt idx="4658" formatCode="General">
                  <c:v>0.86540538099999997</c:v>
                </c:pt>
                <c:pt idx="4659" formatCode="General">
                  <c:v>0.86540573799999998</c:v>
                </c:pt>
                <c:pt idx="4660" formatCode="General">
                  <c:v>0.86540603599999999</c:v>
                </c:pt>
                <c:pt idx="4661" formatCode="General">
                  <c:v>0.86540639399999997</c:v>
                </c:pt>
                <c:pt idx="4662" formatCode="General">
                  <c:v>0.86540675199999995</c:v>
                </c:pt>
                <c:pt idx="4663" formatCode="General">
                  <c:v>0.86540710899999995</c:v>
                </c:pt>
                <c:pt idx="4664" formatCode="General">
                  <c:v>0.86540740699999996</c:v>
                </c:pt>
                <c:pt idx="4665" formatCode="General">
                  <c:v>0.86540776500000005</c:v>
                </c:pt>
                <c:pt idx="4666" formatCode="General">
                  <c:v>0.86540812300000003</c:v>
                </c:pt>
                <c:pt idx="4667" formatCode="General">
                  <c:v>0.86540848000000004</c:v>
                </c:pt>
                <c:pt idx="4668" formatCode="General">
                  <c:v>0.86540877800000005</c:v>
                </c:pt>
                <c:pt idx="4669" formatCode="General">
                  <c:v>0.86540913600000002</c:v>
                </c:pt>
                <c:pt idx="4670" formatCode="General">
                  <c:v>0.86540949300000003</c:v>
                </c:pt>
                <c:pt idx="4671" formatCode="General">
                  <c:v>0.86540979100000004</c:v>
                </c:pt>
                <c:pt idx="4672" formatCode="General">
                  <c:v>0.86541014900000002</c:v>
                </c:pt>
                <c:pt idx="4673" formatCode="General">
                  <c:v>0.865410507</c:v>
                </c:pt>
                <c:pt idx="4674" formatCode="General">
                  <c:v>0.86541080500000001</c:v>
                </c:pt>
                <c:pt idx="4675" formatCode="General">
                  <c:v>0.86541116200000001</c:v>
                </c:pt>
                <c:pt idx="4676" formatCode="General">
                  <c:v>0.86541151999999999</c:v>
                </c:pt>
                <c:pt idx="4677" formatCode="General">
                  <c:v>0.865411818</c:v>
                </c:pt>
                <c:pt idx="4678" formatCode="General">
                  <c:v>0.86541217599999998</c:v>
                </c:pt>
                <c:pt idx="4679" formatCode="General">
                  <c:v>0.86541253299999998</c:v>
                </c:pt>
                <c:pt idx="4680" formatCode="General">
                  <c:v>0.86541283099999999</c:v>
                </c:pt>
                <c:pt idx="4681" formatCode="General">
                  <c:v>0.86541318899999997</c:v>
                </c:pt>
                <c:pt idx="4682" formatCode="General">
                  <c:v>0.86541354699999995</c:v>
                </c:pt>
                <c:pt idx="4683" formatCode="General">
                  <c:v>0.86541384499999996</c:v>
                </c:pt>
                <c:pt idx="4684" formatCode="General">
                  <c:v>0.86541420199999997</c:v>
                </c:pt>
                <c:pt idx="4685" formatCode="General">
                  <c:v>0.86541456000000005</c:v>
                </c:pt>
                <c:pt idx="4686" formatCode="General">
                  <c:v>0.86541485799999995</c:v>
                </c:pt>
                <c:pt idx="4687" formatCode="General">
                  <c:v>0.86541521499999996</c:v>
                </c:pt>
                <c:pt idx="4688" formatCode="General">
                  <c:v>0.86541551400000005</c:v>
                </c:pt>
                <c:pt idx="4689" formatCode="General">
                  <c:v>0.86541587099999995</c:v>
                </c:pt>
                <c:pt idx="4690" formatCode="General">
                  <c:v>0.86541622900000004</c:v>
                </c:pt>
                <c:pt idx="4691" formatCode="General">
                  <c:v>0.86541652700000005</c:v>
                </c:pt>
                <c:pt idx="4692" formatCode="General">
                  <c:v>0.86541688400000005</c:v>
                </c:pt>
                <c:pt idx="4693" formatCode="General">
                  <c:v>0.86541718199999995</c:v>
                </c:pt>
                <c:pt idx="4694" formatCode="General">
                  <c:v>0.86541754000000004</c:v>
                </c:pt>
                <c:pt idx="4695" formatCode="General">
                  <c:v>0.86541789800000002</c:v>
                </c:pt>
                <c:pt idx="4696" formatCode="General">
                  <c:v>0.86541819600000003</c:v>
                </c:pt>
                <c:pt idx="4697" formatCode="General">
                  <c:v>0.86541855300000003</c:v>
                </c:pt>
                <c:pt idx="4698" formatCode="General">
                  <c:v>0.86541885100000004</c:v>
                </c:pt>
                <c:pt idx="4699" formatCode="General">
                  <c:v>0.86541920900000002</c:v>
                </c:pt>
                <c:pt idx="4700" formatCode="General">
                  <c:v>0.86541950700000003</c:v>
                </c:pt>
                <c:pt idx="4701" formatCode="General">
                  <c:v>0.86541986500000001</c:v>
                </c:pt>
                <c:pt idx="4702" formatCode="General">
                  <c:v>0.86542022200000002</c:v>
                </c:pt>
                <c:pt idx="4703" formatCode="General">
                  <c:v>0.86542052000000003</c:v>
                </c:pt>
                <c:pt idx="4704" formatCode="General">
                  <c:v>0.865420878</c:v>
                </c:pt>
                <c:pt idx="4705" formatCode="General">
                  <c:v>0.86542117600000001</c:v>
                </c:pt>
                <c:pt idx="4706" formatCode="General">
                  <c:v>0.86542153399999999</c:v>
                </c:pt>
                <c:pt idx="4707" formatCode="General">
                  <c:v>0.865421832</c:v>
                </c:pt>
                <c:pt idx="4708" formatCode="General">
                  <c:v>0.86542218900000001</c:v>
                </c:pt>
                <c:pt idx="4709" formatCode="General">
                  <c:v>0.86542248700000002</c:v>
                </c:pt>
                <c:pt idx="4710" formatCode="General">
                  <c:v>0.865422845</c:v>
                </c:pt>
                <c:pt idx="4711" formatCode="General">
                  <c:v>0.86542314300000001</c:v>
                </c:pt>
                <c:pt idx="4712" formatCode="General">
                  <c:v>0.86542350099999998</c:v>
                </c:pt>
                <c:pt idx="4713" formatCode="General">
                  <c:v>0.86542379899999999</c:v>
                </c:pt>
                <c:pt idx="4714" formatCode="General">
                  <c:v>0.865424156</c:v>
                </c:pt>
                <c:pt idx="4715" formatCode="General">
                  <c:v>0.86542445400000001</c:v>
                </c:pt>
                <c:pt idx="4716" formatCode="General">
                  <c:v>0.86542481199999999</c:v>
                </c:pt>
                <c:pt idx="4717" formatCode="General">
                  <c:v>0.86542511</c:v>
                </c:pt>
                <c:pt idx="4718" formatCode="General">
                  <c:v>0.865425467</c:v>
                </c:pt>
                <c:pt idx="4719" formatCode="General">
                  <c:v>0.86542576599999999</c:v>
                </c:pt>
                <c:pt idx="4720" formatCode="General">
                  <c:v>0.86542612299999999</c:v>
                </c:pt>
                <c:pt idx="4721" formatCode="General">
                  <c:v>0.865426421</c:v>
                </c:pt>
                <c:pt idx="4722" formatCode="General">
                  <c:v>0.86542677899999998</c:v>
                </c:pt>
                <c:pt idx="4723" formatCode="General">
                  <c:v>0.86542707699999999</c:v>
                </c:pt>
                <c:pt idx="4724" formatCode="General">
                  <c:v>0.865427434</c:v>
                </c:pt>
                <c:pt idx="4725" formatCode="General">
                  <c:v>0.86542773200000001</c:v>
                </c:pt>
                <c:pt idx="4726" formatCode="General">
                  <c:v>0.86542808999999998</c:v>
                </c:pt>
                <c:pt idx="4727" formatCode="General">
                  <c:v>0.86542838799999999</c:v>
                </c:pt>
                <c:pt idx="4728" formatCode="General">
                  <c:v>0.865428686</c:v>
                </c:pt>
                <c:pt idx="4729" formatCode="General">
                  <c:v>0.86542904399999998</c:v>
                </c:pt>
                <c:pt idx="4730" formatCode="General">
                  <c:v>0.86542934199999999</c:v>
                </c:pt>
                <c:pt idx="4731" formatCode="General">
                  <c:v>0.865429699</c:v>
                </c:pt>
                <c:pt idx="4732" formatCode="General">
                  <c:v>0.86542999700000001</c:v>
                </c:pt>
                <c:pt idx="4733" formatCode="General">
                  <c:v>0.86543035499999998</c:v>
                </c:pt>
                <c:pt idx="4734" formatCode="General">
                  <c:v>0.86543065299999999</c:v>
                </c:pt>
                <c:pt idx="4735" formatCode="General">
                  <c:v>0.865430951</c:v>
                </c:pt>
                <c:pt idx="4736" formatCode="General">
                  <c:v>0.86543130899999998</c:v>
                </c:pt>
                <c:pt idx="4737" formatCode="General">
                  <c:v>0.86543160699999999</c:v>
                </c:pt>
                <c:pt idx="4738" formatCode="General">
                  <c:v>0.865431964</c:v>
                </c:pt>
                <c:pt idx="4739" formatCode="General">
                  <c:v>0.86543226200000001</c:v>
                </c:pt>
                <c:pt idx="4740" formatCode="General">
                  <c:v>0.86543256000000002</c:v>
                </c:pt>
                <c:pt idx="4741" formatCode="General">
                  <c:v>0.865432918</c:v>
                </c:pt>
                <c:pt idx="4742" formatCode="General">
                  <c:v>0.86543321600000001</c:v>
                </c:pt>
                <c:pt idx="4743" formatCode="General">
                  <c:v>0.86543357399999998</c:v>
                </c:pt>
                <c:pt idx="4744" formatCode="General">
                  <c:v>0.86543387199999999</c:v>
                </c:pt>
                <c:pt idx="4745" formatCode="General">
                  <c:v>0.86543417</c:v>
                </c:pt>
                <c:pt idx="4746" formatCode="General">
                  <c:v>0.86543452700000001</c:v>
                </c:pt>
                <c:pt idx="4747" formatCode="General">
                  <c:v>0.86543482500000002</c:v>
                </c:pt>
                <c:pt idx="4748" formatCode="General">
                  <c:v>0.86543512300000003</c:v>
                </c:pt>
                <c:pt idx="4749" formatCode="General">
                  <c:v>0.86543548100000001</c:v>
                </c:pt>
                <c:pt idx="4750" formatCode="General">
                  <c:v>0.86543577900000002</c:v>
                </c:pt>
                <c:pt idx="4751" formatCode="General">
                  <c:v>0.86543607700000003</c:v>
                </c:pt>
                <c:pt idx="4752" formatCode="General">
                  <c:v>0.865436435</c:v>
                </c:pt>
                <c:pt idx="4753" formatCode="General">
                  <c:v>0.86543673300000001</c:v>
                </c:pt>
                <c:pt idx="4754" formatCode="General">
                  <c:v>0.86543703100000002</c:v>
                </c:pt>
                <c:pt idx="4755" formatCode="General">
                  <c:v>0.86543738800000003</c:v>
                </c:pt>
                <c:pt idx="4756" formatCode="General">
                  <c:v>0.86543768600000004</c:v>
                </c:pt>
                <c:pt idx="4757" formatCode="General">
                  <c:v>0.86543798400000005</c:v>
                </c:pt>
                <c:pt idx="4758" formatCode="General">
                  <c:v>0.86543834200000003</c:v>
                </c:pt>
                <c:pt idx="4759" formatCode="General">
                  <c:v>0.86543864000000004</c:v>
                </c:pt>
                <c:pt idx="4760" formatCode="General">
                  <c:v>0.86543893800000005</c:v>
                </c:pt>
                <c:pt idx="4761" formatCode="General">
                  <c:v>0.86543929600000002</c:v>
                </c:pt>
                <c:pt idx="4762" formatCode="General">
                  <c:v>0.86543959400000003</c:v>
                </c:pt>
                <c:pt idx="4763" formatCode="General">
                  <c:v>0.86543989200000004</c:v>
                </c:pt>
                <c:pt idx="4764" formatCode="General">
                  <c:v>0.86544019000000005</c:v>
                </c:pt>
                <c:pt idx="4765" formatCode="General">
                  <c:v>0.86544054699999995</c:v>
                </c:pt>
                <c:pt idx="4766" formatCode="General">
                  <c:v>0.86544084499999996</c:v>
                </c:pt>
                <c:pt idx="4767" formatCode="General">
                  <c:v>0.86544114400000005</c:v>
                </c:pt>
                <c:pt idx="4768" formatCode="General">
                  <c:v>0.86544150099999995</c:v>
                </c:pt>
                <c:pt idx="4769" formatCode="General">
                  <c:v>0.86544179899999996</c:v>
                </c:pt>
                <c:pt idx="4770" formatCode="General">
                  <c:v>0.86544209699999997</c:v>
                </c:pt>
                <c:pt idx="4771" formatCode="General">
                  <c:v>0.86544239499999998</c:v>
                </c:pt>
                <c:pt idx="4772" formatCode="General">
                  <c:v>0.86544275299999995</c:v>
                </c:pt>
                <c:pt idx="4773" formatCode="General">
                  <c:v>0.86544305099999996</c:v>
                </c:pt>
                <c:pt idx="4774" formatCode="General">
                  <c:v>0.86544334899999997</c:v>
                </c:pt>
                <c:pt idx="4775" formatCode="General">
                  <c:v>0.86544364699999998</c:v>
                </c:pt>
                <c:pt idx="4776" formatCode="General">
                  <c:v>0.86544400499999996</c:v>
                </c:pt>
                <c:pt idx="4777" formatCode="General">
                  <c:v>0.86544430299999997</c:v>
                </c:pt>
                <c:pt idx="4778" formatCode="General">
                  <c:v>0.86544460099999998</c:v>
                </c:pt>
                <c:pt idx="4779" formatCode="General">
                  <c:v>0.86544489899999999</c:v>
                </c:pt>
                <c:pt idx="4780" formatCode="General">
                  <c:v>0.865445256</c:v>
                </c:pt>
                <c:pt idx="4781" formatCode="General">
                  <c:v>0.86544555400000001</c:v>
                </c:pt>
                <c:pt idx="4782" formatCode="General">
                  <c:v>0.86544585200000002</c:v>
                </c:pt>
                <c:pt idx="4783" formatCode="General">
                  <c:v>0.86544615000000003</c:v>
                </c:pt>
                <c:pt idx="4784" formatCode="General">
                  <c:v>0.86544644800000003</c:v>
                </c:pt>
                <c:pt idx="4785" formatCode="General">
                  <c:v>0.86544680600000001</c:v>
                </c:pt>
                <c:pt idx="4786" formatCode="General">
                  <c:v>0.86544710400000002</c:v>
                </c:pt>
                <c:pt idx="4787" formatCode="General">
                  <c:v>0.86544740200000003</c:v>
                </c:pt>
                <c:pt idx="4788" formatCode="General">
                  <c:v>0.86544770000000004</c:v>
                </c:pt>
                <c:pt idx="4789" formatCode="General">
                  <c:v>0.86544799800000005</c:v>
                </c:pt>
                <c:pt idx="4790" formatCode="General">
                  <c:v>0.86544835600000003</c:v>
                </c:pt>
                <c:pt idx="4791" formatCode="General">
                  <c:v>0.86544865400000004</c:v>
                </c:pt>
                <c:pt idx="4792" formatCode="General">
                  <c:v>0.86544895200000005</c:v>
                </c:pt>
                <c:pt idx="4793" formatCode="General">
                  <c:v>0.86544924999999995</c:v>
                </c:pt>
                <c:pt idx="4794" formatCode="General">
                  <c:v>0.86544954799999996</c:v>
                </c:pt>
                <c:pt idx="4795" formatCode="General">
                  <c:v>0.86544984599999997</c:v>
                </c:pt>
                <c:pt idx="4796" formatCode="General">
                  <c:v>0.86545020299999997</c:v>
                </c:pt>
                <c:pt idx="4797" formatCode="General">
                  <c:v>0.86545050099999998</c:v>
                </c:pt>
                <c:pt idx="4798" formatCode="General">
                  <c:v>0.86545079899999999</c:v>
                </c:pt>
                <c:pt idx="4799" formatCode="General">
                  <c:v>0.865451097</c:v>
                </c:pt>
                <c:pt idx="4800" formatCode="General">
                  <c:v>0.86545139599999998</c:v>
                </c:pt>
                <c:pt idx="4801" formatCode="General">
                  <c:v>0.86545169399999999</c:v>
                </c:pt>
                <c:pt idx="4802" formatCode="General">
                  <c:v>0.865451992</c:v>
                </c:pt>
                <c:pt idx="4803" formatCode="General">
                  <c:v>0.86545234900000001</c:v>
                </c:pt>
                <c:pt idx="4804" formatCode="General">
                  <c:v>0.86545264700000002</c:v>
                </c:pt>
                <c:pt idx="4805" formatCode="General">
                  <c:v>0.86545294500000003</c:v>
                </c:pt>
                <c:pt idx="4806" formatCode="General">
                  <c:v>0.86545324300000004</c:v>
                </c:pt>
                <c:pt idx="4807" formatCode="General">
                  <c:v>0.86545354100000005</c:v>
                </c:pt>
                <c:pt idx="4808" formatCode="General">
                  <c:v>0.86545383899999995</c:v>
                </c:pt>
                <c:pt idx="4809" formatCode="General">
                  <c:v>0.86545413699999996</c:v>
                </c:pt>
                <c:pt idx="4810" formatCode="General">
                  <c:v>0.86545443499999997</c:v>
                </c:pt>
                <c:pt idx="4811" formatCode="General">
                  <c:v>0.86545473299999998</c:v>
                </c:pt>
                <c:pt idx="4812" formatCode="General">
                  <c:v>0.86545509099999995</c:v>
                </c:pt>
                <c:pt idx="4813" formatCode="General">
                  <c:v>0.86545538899999996</c:v>
                </c:pt>
                <c:pt idx="4814" formatCode="General">
                  <c:v>0.86545568699999997</c:v>
                </c:pt>
                <c:pt idx="4815" formatCode="General">
                  <c:v>0.86545598499999998</c:v>
                </c:pt>
                <c:pt idx="4816" formatCode="General">
                  <c:v>0.86545628299999999</c:v>
                </c:pt>
                <c:pt idx="4817" formatCode="General">
                  <c:v>0.865456581</c:v>
                </c:pt>
                <c:pt idx="4818" formatCode="General">
                  <c:v>0.86545687900000001</c:v>
                </c:pt>
                <c:pt idx="4819" formatCode="General">
                  <c:v>0.86545717700000002</c:v>
                </c:pt>
                <c:pt idx="4820" formatCode="General">
                  <c:v>0.86545747500000003</c:v>
                </c:pt>
                <c:pt idx="4821" formatCode="General">
                  <c:v>0.86545777300000004</c:v>
                </c:pt>
                <c:pt idx="4822" formatCode="General">
                  <c:v>0.86545807100000005</c:v>
                </c:pt>
                <c:pt idx="4823" formatCode="General">
                  <c:v>0.86545836899999995</c:v>
                </c:pt>
                <c:pt idx="4824" formatCode="General">
                  <c:v>0.86545866699999996</c:v>
                </c:pt>
                <c:pt idx="4825" formatCode="General">
                  <c:v>0.86545896499999997</c:v>
                </c:pt>
                <c:pt idx="4826" formatCode="General">
                  <c:v>0.86545926299999998</c:v>
                </c:pt>
                <c:pt idx="4827" formatCode="General">
                  <c:v>0.86545956099999999</c:v>
                </c:pt>
                <c:pt idx="4828" formatCode="General">
                  <c:v>0.865459859</c:v>
                </c:pt>
                <c:pt idx="4829" formatCode="General">
                  <c:v>0.86546015700000001</c:v>
                </c:pt>
                <c:pt idx="4830" formatCode="General">
                  <c:v>0.86546051499999999</c:v>
                </c:pt>
                <c:pt idx="4831" formatCode="General">
                  <c:v>0.865460813</c:v>
                </c:pt>
                <c:pt idx="4832" formatCode="General">
                  <c:v>0.86546111100000001</c:v>
                </c:pt>
                <c:pt idx="4833" formatCode="General">
                  <c:v>0.86546140900000001</c:v>
                </c:pt>
                <c:pt idx="4834" formatCode="General">
                  <c:v>0.86546170700000002</c:v>
                </c:pt>
                <c:pt idx="4835" formatCode="General">
                  <c:v>0.86546200500000003</c:v>
                </c:pt>
                <c:pt idx="4836" formatCode="General">
                  <c:v>0.86546230300000004</c:v>
                </c:pt>
                <c:pt idx="4837" formatCode="General">
                  <c:v>0.86546260100000005</c:v>
                </c:pt>
                <c:pt idx="4838" formatCode="General">
                  <c:v>0.86546289899999995</c:v>
                </c:pt>
                <c:pt idx="4839" formatCode="General">
                  <c:v>0.86546319699999996</c:v>
                </c:pt>
                <c:pt idx="4840" formatCode="General">
                  <c:v>0.86546349499999997</c:v>
                </c:pt>
                <c:pt idx="4841" formatCode="General">
                  <c:v>0.86546373399999998</c:v>
                </c:pt>
                <c:pt idx="4842" formatCode="General">
                  <c:v>0.86546403199999999</c:v>
                </c:pt>
                <c:pt idx="4843" formatCode="General">
                  <c:v>0.86546433</c:v>
                </c:pt>
                <c:pt idx="4844" formatCode="General">
                  <c:v>0.86546462800000001</c:v>
                </c:pt>
                <c:pt idx="4845" formatCode="General">
                  <c:v>0.86546492600000002</c:v>
                </c:pt>
                <c:pt idx="4846" formatCode="General">
                  <c:v>0.86546522400000003</c:v>
                </c:pt>
                <c:pt idx="4847" formatCode="General">
                  <c:v>0.86546552200000004</c:v>
                </c:pt>
                <c:pt idx="4848" formatCode="General">
                  <c:v>0.86546582000000005</c:v>
                </c:pt>
                <c:pt idx="4849" formatCode="General">
                  <c:v>0.86546611799999995</c:v>
                </c:pt>
                <c:pt idx="4850" formatCode="General">
                  <c:v>0.86546641599999996</c:v>
                </c:pt>
                <c:pt idx="4851" formatCode="General">
                  <c:v>0.86546671399999997</c:v>
                </c:pt>
                <c:pt idx="4852" formatCode="General">
                  <c:v>0.86546701199999998</c:v>
                </c:pt>
                <c:pt idx="4853" formatCode="General">
                  <c:v>0.86546730999999999</c:v>
                </c:pt>
                <c:pt idx="4854" formatCode="General">
                  <c:v>0.865467608</c:v>
                </c:pt>
                <c:pt idx="4855" formatCode="General">
                  <c:v>0.86546790600000001</c:v>
                </c:pt>
                <c:pt idx="4856" formatCode="General">
                  <c:v>0.86546820400000002</c:v>
                </c:pt>
                <c:pt idx="4857" formatCode="General">
                  <c:v>0.86546850200000003</c:v>
                </c:pt>
                <c:pt idx="4858" formatCode="General">
                  <c:v>0.86546880000000004</c:v>
                </c:pt>
                <c:pt idx="4859" formatCode="General">
                  <c:v>0.86546903799999997</c:v>
                </c:pt>
                <c:pt idx="4860" formatCode="General">
                  <c:v>0.86546933699999995</c:v>
                </c:pt>
                <c:pt idx="4861" formatCode="General">
                  <c:v>0.86546963499999996</c:v>
                </c:pt>
                <c:pt idx="4862" formatCode="General">
                  <c:v>0.86546993299999997</c:v>
                </c:pt>
                <c:pt idx="4863" formatCode="General">
                  <c:v>0.86547023099999998</c:v>
                </c:pt>
                <c:pt idx="4864" formatCode="General">
                  <c:v>0.86547052899999999</c:v>
                </c:pt>
                <c:pt idx="4865" formatCode="General">
                  <c:v>0.865470827</c:v>
                </c:pt>
                <c:pt idx="4866" formatCode="General">
                  <c:v>0.86547112500000001</c:v>
                </c:pt>
                <c:pt idx="4867" formatCode="General">
                  <c:v>0.86547142300000002</c:v>
                </c:pt>
                <c:pt idx="4868" formatCode="General">
                  <c:v>0.86547166099999995</c:v>
                </c:pt>
                <c:pt idx="4869" formatCode="General">
                  <c:v>0.86547195899999996</c:v>
                </c:pt>
                <c:pt idx="4870" formatCode="General">
                  <c:v>0.86547225699999997</c:v>
                </c:pt>
                <c:pt idx="4871" formatCode="General">
                  <c:v>0.86547255499999998</c:v>
                </c:pt>
                <c:pt idx="4872" formatCode="General">
                  <c:v>0.86547285299999999</c:v>
                </c:pt>
                <c:pt idx="4873" formatCode="General">
                  <c:v>0.865473151</c:v>
                </c:pt>
                <c:pt idx="4874" formatCode="General">
                  <c:v>0.86547344900000001</c:v>
                </c:pt>
                <c:pt idx="4875" formatCode="General">
                  <c:v>0.86547368800000002</c:v>
                </c:pt>
                <c:pt idx="4876" formatCode="General">
                  <c:v>0.86547398600000003</c:v>
                </c:pt>
                <c:pt idx="4877" formatCode="General">
                  <c:v>0.86547428400000004</c:v>
                </c:pt>
                <c:pt idx="4878" formatCode="General">
                  <c:v>0.86547458200000005</c:v>
                </c:pt>
                <c:pt idx="4879" formatCode="General">
                  <c:v>0.86547487999999995</c:v>
                </c:pt>
                <c:pt idx="4880" formatCode="General">
                  <c:v>0.86547517799999996</c:v>
                </c:pt>
                <c:pt idx="4881" formatCode="General">
                  <c:v>0.865475416</c:v>
                </c:pt>
                <c:pt idx="4882" formatCode="General">
                  <c:v>0.86547571400000001</c:v>
                </c:pt>
                <c:pt idx="4883" formatCode="General">
                  <c:v>0.86547601200000002</c:v>
                </c:pt>
                <c:pt idx="4884" formatCode="General">
                  <c:v>0.86547631000000003</c:v>
                </c:pt>
                <c:pt idx="4885" formatCode="General">
                  <c:v>0.86547660800000004</c:v>
                </c:pt>
                <c:pt idx="4886" formatCode="General">
                  <c:v>0.86547684700000005</c:v>
                </c:pt>
                <c:pt idx="4887" formatCode="General">
                  <c:v>0.86547714499999995</c:v>
                </c:pt>
                <c:pt idx="4888" formatCode="General">
                  <c:v>0.86547744299999996</c:v>
                </c:pt>
                <c:pt idx="4889" formatCode="General">
                  <c:v>0.86547774099999997</c:v>
                </c:pt>
                <c:pt idx="4890" formatCode="General">
                  <c:v>0.86547803899999998</c:v>
                </c:pt>
                <c:pt idx="4891" formatCode="General">
                  <c:v>0.86547827700000002</c:v>
                </c:pt>
                <c:pt idx="4892" formatCode="General">
                  <c:v>0.86547857500000003</c:v>
                </c:pt>
                <c:pt idx="4893" formatCode="General">
                  <c:v>0.86547887300000004</c:v>
                </c:pt>
                <c:pt idx="4894" formatCode="General">
                  <c:v>0.86547917100000005</c:v>
                </c:pt>
                <c:pt idx="4895" formatCode="General">
                  <c:v>0.86547946899999995</c:v>
                </c:pt>
                <c:pt idx="4896" formatCode="General">
                  <c:v>0.86547970799999996</c:v>
                </c:pt>
                <c:pt idx="4897" formatCode="General">
                  <c:v>0.86548000599999997</c:v>
                </c:pt>
                <c:pt idx="4898" formatCode="General">
                  <c:v>0.86548030399999998</c:v>
                </c:pt>
                <c:pt idx="4899" formatCode="General">
                  <c:v>0.86548060199999999</c:v>
                </c:pt>
                <c:pt idx="4900" formatCode="General">
                  <c:v>0.86548084000000003</c:v>
                </c:pt>
                <c:pt idx="4901" formatCode="General">
                  <c:v>0.86548113800000004</c:v>
                </c:pt>
                <c:pt idx="4902" formatCode="General">
                  <c:v>0.86548143600000005</c:v>
                </c:pt>
                <c:pt idx="4903" formatCode="General">
                  <c:v>0.86548173399999995</c:v>
                </c:pt>
                <c:pt idx="4904" formatCode="General">
                  <c:v>0.86548197299999996</c:v>
                </c:pt>
                <c:pt idx="4905" formatCode="General">
                  <c:v>0.86548227099999997</c:v>
                </c:pt>
                <c:pt idx="4906" formatCode="General">
                  <c:v>0.86548256899999998</c:v>
                </c:pt>
                <c:pt idx="4907" formatCode="General">
                  <c:v>0.86548286699999999</c:v>
                </c:pt>
                <c:pt idx="4908" formatCode="General">
                  <c:v>0.86548310500000003</c:v>
                </c:pt>
                <c:pt idx="4909" formatCode="General">
                  <c:v>0.86548340300000004</c:v>
                </c:pt>
                <c:pt idx="4910" formatCode="General">
                  <c:v>0.86548370100000005</c:v>
                </c:pt>
                <c:pt idx="4911" formatCode="General">
                  <c:v>0.86548393999999995</c:v>
                </c:pt>
                <c:pt idx="4912" formatCode="General">
                  <c:v>0.86548423799999996</c:v>
                </c:pt>
                <c:pt idx="4913" formatCode="General">
                  <c:v>0.86548453599999997</c:v>
                </c:pt>
                <c:pt idx="4914" formatCode="General">
                  <c:v>0.86548477400000001</c:v>
                </c:pt>
                <c:pt idx="4915" formatCode="General">
                  <c:v>0.86548507200000002</c:v>
                </c:pt>
                <c:pt idx="4916" formatCode="General">
                  <c:v>0.86548537000000003</c:v>
                </c:pt>
                <c:pt idx="4917" formatCode="General">
                  <c:v>0.86548566800000004</c:v>
                </c:pt>
                <c:pt idx="4918" formatCode="General">
                  <c:v>0.86548590700000005</c:v>
                </c:pt>
                <c:pt idx="4919" formatCode="General">
                  <c:v>0.86548620499999995</c:v>
                </c:pt>
                <c:pt idx="4920" formatCode="General">
                  <c:v>0.86548650299999996</c:v>
                </c:pt>
                <c:pt idx="4921" formatCode="General">
                  <c:v>0.865486741</c:v>
                </c:pt>
                <c:pt idx="4922" formatCode="General">
                  <c:v>0.86548703900000001</c:v>
                </c:pt>
                <c:pt idx="4923" formatCode="General">
                  <c:v>0.86548733700000002</c:v>
                </c:pt>
                <c:pt idx="4924" formatCode="General">
                  <c:v>0.86548757600000004</c:v>
                </c:pt>
                <c:pt idx="4925" formatCode="General">
                  <c:v>0.86548787400000005</c:v>
                </c:pt>
                <c:pt idx="4926" formatCode="General">
                  <c:v>0.86548817199999994</c:v>
                </c:pt>
                <c:pt idx="4927" formatCode="General">
                  <c:v>0.86548840999999999</c:v>
                </c:pt>
                <c:pt idx="4928" formatCode="General">
                  <c:v>0.865488708</c:v>
                </c:pt>
                <c:pt idx="4929" formatCode="General">
                  <c:v>0.86548900600000001</c:v>
                </c:pt>
                <c:pt idx="4930" formatCode="General">
                  <c:v>0.86548924400000005</c:v>
                </c:pt>
                <c:pt idx="4931" formatCode="General">
                  <c:v>0.86548954199999995</c:v>
                </c:pt>
                <c:pt idx="4932" formatCode="General">
                  <c:v>0.86548978099999996</c:v>
                </c:pt>
                <c:pt idx="4933" formatCode="General">
                  <c:v>0.86549007899999997</c:v>
                </c:pt>
                <c:pt idx="4934" formatCode="General">
                  <c:v>0.86549037699999998</c:v>
                </c:pt>
                <c:pt idx="4935" formatCode="General">
                  <c:v>0.86549061500000002</c:v>
                </c:pt>
                <c:pt idx="4936" formatCode="General">
                  <c:v>0.86549091300000003</c:v>
                </c:pt>
                <c:pt idx="4937" formatCode="General">
                  <c:v>0.86549121100000004</c:v>
                </c:pt>
                <c:pt idx="4938" formatCode="General">
                  <c:v>0.86549145000000005</c:v>
                </c:pt>
                <c:pt idx="4939" formatCode="General">
                  <c:v>0.86549174799999995</c:v>
                </c:pt>
                <c:pt idx="4940" formatCode="General">
                  <c:v>0.86549198599999999</c:v>
                </c:pt>
                <c:pt idx="4941" formatCode="General">
                  <c:v>0.865492284</c:v>
                </c:pt>
                <c:pt idx="4942" formatCode="General">
                  <c:v>0.86549258200000001</c:v>
                </c:pt>
                <c:pt idx="4943" formatCode="General">
                  <c:v>0.86549282100000002</c:v>
                </c:pt>
                <c:pt idx="4944" formatCode="General">
                  <c:v>0.86549311900000003</c:v>
                </c:pt>
                <c:pt idx="4945" formatCode="General">
                  <c:v>0.86549335699999996</c:v>
                </c:pt>
                <c:pt idx="4946" formatCode="General">
                  <c:v>0.86549365499999997</c:v>
                </c:pt>
                <c:pt idx="4947" formatCode="General">
                  <c:v>0.86549395299999998</c:v>
                </c:pt>
                <c:pt idx="4948" formatCode="General">
                  <c:v>0.865494192</c:v>
                </c:pt>
                <c:pt idx="4949" formatCode="General">
                  <c:v>0.86549449000000001</c:v>
                </c:pt>
                <c:pt idx="4950" formatCode="General">
                  <c:v>0.86549472800000005</c:v>
                </c:pt>
                <c:pt idx="4951" formatCode="General">
                  <c:v>0.86549502599999995</c:v>
                </c:pt>
                <c:pt idx="4952" formatCode="General">
                  <c:v>0.86549526499999996</c:v>
                </c:pt>
                <c:pt idx="4953" formatCode="General">
                  <c:v>0.86549556299999997</c:v>
                </c:pt>
                <c:pt idx="4954" formatCode="General">
                  <c:v>0.86549580100000001</c:v>
                </c:pt>
                <c:pt idx="4955" formatCode="General">
                  <c:v>0.86549609900000002</c:v>
                </c:pt>
                <c:pt idx="4956" formatCode="General">
                  <c:v>0.86549639700000003</c:v>
                </c:pt>
                <c:pt idx="4957" formatCode="General">
                  <c:v>0.86549663499999996</c:v>
                </c:pt>
                <c:pt idx="4958" formatCode="General">
                  <c:v>0.86549693299999997</c:v>
                </c:pt>
                <c:pt idx="4959" formatCode="General">
                  <c:v>0.86549717199999998</c:v>
                </c:pt>
                <c:pt idx="4960" formatCode="General">
                  <c:v>0.86549746999999999</c:v>
                </c:pt>
                <c:pt idx="4961" formatCode="General">
                  <c:v>0.86549770800000003</c:v>
                </c:pt>
                <c:pt idx="4962" formatCode="General">
                  <c:v>0.86549800600000004</c:v>
                </c:pt>
                <c:pt idx="4963" formatCode="General">
                  <c:v>0.86549824500000005</c:v>
                </c:pt>
                <c:pt idx="4964" formatCode="General">
                  <c:v>0.86549854299999995</c:v>
                </c:pt>
                <c:pt idx="4965" formatCode="General">
                  <c:v>0.86549878099999999</c:v>
                </c:pt>
                <c:pt idx="4966" formatCode="General">
                  <c:v>0.865499079</c:v>
                </c:pt>
                <c:pt idx="4967" formatCode="General">
                  <c:v>0.86549931800000002</c:v>
                </c:pt>
                <c:pt idx="4968" formatCode="General">
                  <c:v>0.86549961600000003</c:v>
                </c:pt>
                <c:pt idx="4969" formatCode="General">
                  <c:v>0.86549985399999996</c:v>
                </c:pt>
                <c:pt idx="4970" formatCode="General">
                  <c:v>0.86550015199999997</c:v>
                </c:pt>
                <c:pt idx="4971" formatCode="General">
                  <c:v>0.86550039099999998</c:v>
                </c:pt>
                <c:pt idx="4972" formatCode="General">
                  <c:v>0.86550068899999999</c:v>
                </c:pt>
                <c:pt idx="4973" formatCode="General">
                  <c:v>0.86550092700000003</c:v>
                </c:pt>
                <c:pt idx="4974" formatCode="General">
                  <c:v>0.86550122500000004</c:v>
                </c:pt>
                <c:pt idx="4975" formatCode="General">
                  <c:v>0.86550146299999997</c:v>
                </c:pt>
                <c:pt idx="4976" formatCode="General">
                  <c:v>0.86550176099999998</c:v>
                </c:pt>
                <c:pt idx="4977" formatCode="General">
                  <c:v>0.86550199999999999</c:v>
                </c:pt>
                <c:pt idx="4978" formatCode="General">
                  <c:v>0.865502298</c:v>
                </c:pt>
                <c:pt idx="4979" formatCode="General">
                  <c:v>0.86550253600000004</c:v>
                </c:pt>
                <c:pt idx="4980" formatCode="General">
                  <c:v>0.86550283400000005</c:v>
                </c:pt>
                <c:pt idx="4981" formatCode="General">
                  <c:v>0.86550307299999996</c:v>
                </c:pt>
                <c:pt idx="4982" formatCode="General">
                  <c:v>0.86550337099999997</c:v>
                </c:pt>
                <c:pt idx="4983" formatCode="General">
                  <c:v>0.86550360900000001</c:v>
                </c:pt>
                <c:pt idx="4984" formatCode="General">
                  <c:v>0.86550384800000002</c:v>
                </c:pt>
                <c:pt idx="4985" formatCode="General">
                  <c:v>0.86550414600000003</c:v>
                </c:pt>
                <c:pt idx="4986" formatCode="General">
                  <c:v>0.86550438399999996</c:v>
                </c:pt>
                <c:pt idx="4987" formatCode="General">
                  <c:v>0.86550468199999997</c:v>
                </c:pt>
                <c:pt idx="4988" formatCode="General">
                  <c:v>0.86550492000000001</c:v>
                </c:pt>
                <c:pt idx="4989" formatCode="General">
                  <c:v>0.86550521899999999</c:v>
                </c:pt>
                <c:pt idx="4990" formatCode="General">
                  <c:v>0.86550545700000003</c:v>
                </c:pt>
                <c:pt idx="4991" formatCode="General">
                  <c:v>0.86550569499999996</c:v>
                </c:pt>
                <c:pt idx="4992" formatCode="General">
                  <c:v>0.86550599299999997</c:v>
                </c:pt>
                <c:pt idx="4993" formatCode="General">
                  <c:v>0.86550623199999999</c:v>
                </c:pt>
                <c:pt idx="4994" formatCode="General">
                  <c:v>0.86550653</c:v>
                </c:pt>
                <c:pt idx="4995" formatCode="General">
                  <c:v>0.86550676800000004</c:v>
                </c:pt>
                <c:pt idx="4996" formatCode="General">
                  <c:v>0.86550706600000005</c:v>
                </c:pt>
                <c:pt idx="4997" formatCode="General">
                  <c:v>0.86550730499999995</c:v>
                </c:pt>
                <c:pt idx="4998" formatCode="General">
                  <c:v>0.86550754299999999</c:v>
                </c:pt>
                <c:pt idx="4999" formatCode="General">
                  <c:v>0.865507841</c:v>
                </c:pt>
                <c:pt idx="5000" formatCode="General">
                  <c:v>0.86550808000000001</c:v>
                </c:pt>
                <c:pt idx="5001" formatCode="General">
                  <c:v>0.86550837800000002</c:v>
                </c:pt>
                <c:pt idx="5002" formatCode="General">
                  <c:v>0.86550861599999995</c:v>
                </c:pt>
                <c:pt idx="5003" formatCode="General">
                  <c:v>0.86550885399999999</c:v>
                </c:pt>
                <c:pt idx="5004" formatCode="General">
                  <c:v>0.865509152</c:v>
                </c:pt>
                <c:pt idx="5005" formatCode="General">
                  <c:v>0.86550939100000002</c:v>
                </c:pt>
                <c:pt idx="5006" formatCode="General">
                  <c:v>0.86550962899999995</c:v>
                </c:pt>
                <c:pt idx="5007" formatCode="General">
                  <c:v>0.86550992699999996</c:v>
                </c:pt>
                <c:pt idx="5008" formatCode="General">
                  <c:v>0.86551016599999997</c:v>
                </c:pt>
                <c:pt idx="5009" formatCode="General">
                  <c:v>0.86551040400000001</c:v>
                </c:pt>
                <c:pt idx="5010" formatCode="General">
                  <c:v>0.86551070200000002</c:v>
                </c:pt>
                <c:pt idx="5011" formatCode="General">
                  <c:v>0.86551094100000003</c:v>
                </c:pt>
                <c:pt idx="5012" formatCode="General">
                  <c:v>0.86551123900000004</c:v>
                </c:pt>
                <c:pt idx="5013" formatCode="General">
                  <c:v>0.86551147699999997</c:v>
                </c:pt>
                <c:pt idx="5014" formatCode="General">
                  <c:v>0.86551171500000001</c:v>
                </c:pt>
                <c:pt idx="5015" formatCode="General">
                  <c:v>0.86551201300000002</c:v>
                </c:pt>
                <c:pt idx="5016" formatCode="General">
                  <c:v>0.86551225200000004</c:v>
                </c:pt>
                <c:pt idx="5017" formatCode="General">
                  <c:v>0.86551248999999997</c:v>
                </c:pt>
                <c:pt idx="5018" formatCode="General">
                  <c:v>0.86551278799999998</c:v>
                </c:pt>
                <c:pt idx="5019" formatCode="General">
                  <c:v>0.86551302699999999</c:v>
                </c:pt>
                <c:pt idx="5020" formatCode="General">
                  <c:v>0.86551326500000003</c:v>
                </c:pt>
                <c:pt idx="5021" formatCode="General">
                  <c:v>0.86551356300000004</c:v>
                </c:pt>
                <c:pt idx="5022" formatCode="General">
                  <c:v>0.86551380200000005</c:v>
                </c:pt>
                <c:pt idx="5023" formatCode="General">
                  <c:v>0.86551403999999998</c:v>
                </c:pt>
                <c:pt idx="5024" formatCode="General">
                  <c:v>0.86551427800000003</c:v>
                </c:pt>
                <c:pt idx="5025" formatCode="General">
                  <c:v>0.86551457600000004</c:v>
                </c:pt>
                <c:pt idx="5026" formatCode="General">
                  <c:v>0.86551481500000005</c:v>
                </c:pt>
                <c:pt idx="5027" formatCode="General">
                  <c:v>0.86551505299999998</c:v>
                </c:pt>
                <c:pt idx="5028" formatCode="General">
                  <c:v>0.86551535099999999</c:v>
                </c:pt>
                <c:pt idx="5029" formatCode="General">
                  <c:v>0.86551559</c:v>
                </c:pt>
                <c:pt idx="5030" formatCode="General">
                  <c:v>0.86551582800000004</c:v>
                </c:pt>
                <c:pt idx="5031" formatCode="General">
                  <c:v>0.86551612600000005</c:v>
                </c:pt>
                <c:pt idx="5032" formatCode="General">
                  <c:v>0.86551636499999995</c:v>
                </c:pt>
                <c:pt idx="5033" formatCode="General">
                  <c:v>0.865516603</c:v>
                </c:pt>
                <c:pt idx="5034" formatCode="General">
                  <c:v>0.86551684100000004</c:v>
                </c:pt>
                <c:pt idx="5035" formatCode="General">
                  <c:v>0.86551713900000005</c:v>
                </c:pt>
                <c:pt idx="5036" formatCode="General">
                  <c:v>0.86551737799999995</c:v>
                </c:pt>
                <c:pt idx="5037" formatCode="General">
                  <c:v>0.86551761599999999</c:v>
                </c:pt>
                <c:pt idx="5038" formatCode="General">
                  <c:v>0.865517855</c:v>
                </c:pt>
                <c:pt idx="5039" formatCode="General">
                  <c:v>0.86551815300000001</c:v>
                </c:pt>
                <c:pt idx="5040" formatCode="General">
                  <c:v>0.86551839100000005</c:v>
                </c:pt>
                <c:pt idx="5041" formatCode="General">
                  <c:v>0.86551862999999996</c:v>
                </c:pt>
                <c:pt idx="5042" formatCode="General">
                  <c:v>0.865518868</c:v>
                </c:pt>
                <c:pt idx="5043" formatCode="General">
                  <c:v>0.86551916600000001</c:v>
                </c:pt>
                <c:pt idx="5044" formatCode="General">
                  <c:v>0.86551940400000005</c:v>
                </c:pt>
                <c:pt idx="5045" formatCode="General">
                  <c:v>0.86551964299999995</c:v>
                </c:pt>
                <c:pt idx="5046" formatCode="General">
                  <c:v>0.86551988099999999</c:v>
                </c:pt>
                <c:pt idx="5047" formatCode="General">
                  <c:v>0.865520179</c:v>
                </c:pt>
                <c:pt idx="5048" formatCode="General">
                  <c:v>0.86552041800000001</c:v>
                </c:pt>
                <c:pt idx="5049" formatCode="General">
                  <c:v>0.86552065600000005</c:v>
                </c:pt>
                <c:pt idx="5050" formatCode="General">
                  <c:v>0.86552089499999996</c:v>
                </c:pt>
                <c:pt idx="5051" formatCode="General">
                  <c:v>0.86552119299999997</c:v>
                </c:pt>
                <c:pt idx="5052" formatCode="General">
                  <c:v>0.86552143100000001</c:v>
                </c:pt>
                <c:pt idx="5053" formatCode="General">
                  <c:v>0.86552166900000005</c:v>
                </c:pt>
                <c:pt idx="5054" formatCode="General">
                  <c:v>0.86552190799999995</c:v>
                </c:pt>
                <c:pt idx="5055" formatCode="General">
                  <c:v>0.86552214599999999</c:v>
                </c:pt>
                <c:pt idx="5056" formatCode="General">
                  <c:v>0.865522444</c:v>
                </c:pt>
                <c:pt idx="5057" formatCode="General">
                  <c:v>0.86552268300000001</c:v>
                </c:pt>
                <c:pt idx="5058" formatCode="General">
                  <c:v>0.86552292099999995</c:v>
                </c:pt>
                <c:pt idx="5059" formatCode="General">
                  <c:v>0.86552315999999996</c:v>
                </c:pt>
                <c:pt idx="5060" formatCode="General">
                  <c:v>0.865523398</c:v>
                </c:pt>
                <c:pt idx="5061" formatCode="General">
                  <c:v>0.86552369600000001</c:v>
                </c:pt>
                <c:pt idx="5062" formatCode="General">
                  <c:v>0.86552393400000005</c:v>
                </c:pt>
                <c:pt idx="5063" formatCode="General">
                  <c:v>0.86552417299999995</c:v>
                </c:pt>
                <c:pt idx="5064" formatCode="General">
                  <c:v>0.86552441099999999</c:v>
                </c:pt>
                <c:pt idx="5065" formatCode="General">
                  <c:v>0.86552465000000001</c:v>
                </c:pt>
                <c:pt idx="5066" formatCode="General">
                  <c:v>0.86552488800000005</c:v>
                </c:pt>
                <c:pt idx="5067" formatCode="General">
                  <c:v>0.86552518599999995</c:v>
                </c:pt>
                <c:pt idx="5068" formatCode="General">
                  <c:v>0.86552542399999999</c:v>
                </c:pt>
                <c:pt idx="5069" formatCode="General">
                  <c:v>0.865525663</c:v>
                </c:pt>
                <c:pt idx="5070" formatCode="General">
                  <c:v>0.86552590100000004</c:v>
                </c:pt>
                <c:pt idx="5071" formatCode="General">
                  <c:v>0.86552614000000005</c:v>
                </c:pt>
                <c:pt idx="5072" formatCode="General">
                  <c:v>0.86552637799999999</c:v>
                </c:pt>
                <c:pt idx="5073" formatCode="General">
                  <c:v>0.865526617</c:v>
                </c:pt>
                <c:pt idx="5074" formatCode="General">
                  <c:v>0.86552691500000001</c:v>
                </c:pt>
                <c:pt idx="5075" formatCode="General">
                  <c:v>0.86552715300000005</c:v>
                </c:pt>
                <c:pt idx="5076" formatCode="General">
                  <c:v>0.86552739099999998</c:v>
                </c:pt>
                <c:pt idx="5077" formatCode="General">
                  <c:v>0.86552762999999999</c:v>
                </c:pt>
                <c:pt idx="5078" formatCode="General">
                  <c:v>0.86552786800000003</c:v>
                </c:pt>
                <c:pt idx="5079" formatCode="General">
                  <c:v>0.86552810700000005</c:v>
                </c:pt>
                <c:pt idx="5080" formatCode="General">
                  <c:v>0.86552834499999998</c:v>
                </c:pt>
                <c:pt idx="5081" formatCode="General">
                  <c:v>0.86552864299999999</c:v>
                </c:pt>
                <c:pt idx="5082" formatCode="General">
                  <c:v>0.865528882</c:v>
                </c:pt>
                <c:pt idx="5083" formatCode="General">
                  <c:v>0.86552912000000004</c:v>
                </c:pt>
                <c:pt idx="5084" formatCode="General">
                  <c:v>0.86552935799999997</c:v>
                </c:pt>
                <c:pt idx="5085" formatCode="General">
                  <c:v>0.86552959699999998</c:v>
                </c:pt>
                <c:pt idx="5086" formatCode="General">
                  <c:v>0.86552983500000003</c:v>
                </c:pt>
                <c:pt idx="5087" formatCode="General">
                  <c:v>0.86553007400000004</c:v>
                </c:pt>
                <c:pt idx="5088" formatCode="General">
                  <c:v>0.86553031199999997</c:v>
                </c:pt>
                <c:pt idx="5089" formatCode="General">
                  <c:v>0.86553055000000001</c:v>
                </c:pt>
                <c:pt idx="5090" formatCode="General">
                  <c:v>0.86553078900000002</c:v>
                </c:pt>
                <c:pt idx="5091" formatCode="General">
                  <c:v>0.86553108700000003</c:v>
                </c:pt>
                <c:pt idx="5092" formatCode="General">
                  <c:v>0.86553132499999996</c:v>
                </c:pt>
                <c:pt idx="5093" formatCode="General">
                  <c:v>0.86553156399999998</c:v>
                </c:pt>
                <c:pt idx="5094" formatCode="General">
                  <c:v>0.86553180200000002</c:v>
                </c:pt>
                <c:pt idx="5095" formatCode="General">
                  <c:v>0.86553204100000003</c:v>
                </c:pt>
                <c:pt idx="5096" formatCode="General">
                  <c:v>0.86553227899999996</c:v>
                </c:pt>
                <c:pt idx="5097" formatCode="General">
                  <c:v>0.865532517</c:v>
                </c:pt>
                <c:pt idx="5098" formatCode="General">
                  <c:v>0.86553275600000001</c:v>
                </c:pt>
                <c:pt idx="5099" formatCode="General">
                  <c:v>0.86553299400000006</c:v>
                </c:pt>
                <c:pt idx="5100" formatCode="General">
                  <c:v>0.86553323299999996</c:v>
                </c:pt>
                <c:pt idx="5101" formatCode="General">
                  <c:v>0.865533471</c:v>
                </c:pt>
                <c:pt idx="5102" formatCode="General">
                  <c:v>0.86553371000000001</c:v>
                </c:pt>
                <c:pt idx="5103" formatCode="General">
                  <c:v>0.86553394800000005</c:v>
                </c:pt>
                <c:pt idx="5104" formatCode="General">
                  <c:v>0.86553418599999998</c:v>
                </c:pt>
                <c:pt idx="5105" formatCode="General">
                  <c:v>0.865534425</c:v>
                </c:pt>
                <c:pt idx="5106" formatCode="General">
                  <c:v>0.86553466300000004</c:v>
                </c:pt>
                <c:pt idx="5107" formatCode="General">
                  <c:v>0.86553490200000005</c:v>
                </c:pt>
                <c:pt idx="5108" formatCode="General">
                  <c:v>0.86553519999999995</c:v>
                </c:pt>
                <c:pt idx="5109" formatCode="General">
                  <c:v>0.86553543799999999</c:v>
                </c:pt>
                <c:pt idx="5110" formatCode="General">
                  <c:v>0.86553567600000003</c:v>
                </c:pt>
                <c:pt idx="5111" formatCode="General">
                  <c:v>0.86553591500000004</c:v>
                </c:pt>
                <c:pt idx="5112" formatCode="General">
                  <c:v>0.86553615299999997</c:v>
                </c:pt>
                <c:pt idx="5113" formatCode="General">
                  <c:v>0.86553639199999999</c:v>
                </c:pt>
                <c:pt idx="5114" formatCode="General">
                  <c:v>0.86553663000000003</c:v>
                </c:pt>
                <c:pt idx="5115" formatCode="General">
                  <c:v>0.86553686900000004</c:v>
                </c:pt>
                <c:pt idx="5116" formatCode="General">
                  <c:v>0.86553710699999997</c:v>
                </c:pt>
                <c:pt idx="5117" formatCode="General">
                  <c:v>0.86553734500000001</c:v>
                </c:pt>
                <c:pt idx="5118" formatCode="General">
                  <c:v>0.86553758400000003</c:v>
                </c:pt>
                <c:pt idx="5119" formatCode="General">
                  <c:v>0.86553782199999996</c:v>
                </c:pt>
                <c:pt idx="5120" formatCode="General">
                  <c:v>0.86553806099999997</c:v>
                </c:pt>
                <c:pt idx="5121" formatCode="General">
                  <c:v>0.86553829900000001</c:v>
                </c:pt>
                <c:pt idx="5122" formatCode="General">
                  <c:v>0.86553853800000002</c:v>
                </c:pt>
                <c:pt idx="5123" formatCode="General">
                  <c:v>0.86553877599999995</c:v>
                </c:pt>
                <c:pt idx="5124" formatCode="General">
                  <c:v>0.865539014</c:v>
                </c:pt>
                <c:pt idx="5125" formatCode="General">
                  <c:v>0.86553925300000001</c:v>
                </c:pt>
                <c:pt idx="5126" formatCode="General">
                  <c:v>0.86553949100000005</c:v>
                </c:pt>
                <c:pt idx="5127" formatCode="General">
                  <c:v>0.86553972999999995</c:v>
                </c:pt>
                <c:pt idx="5128" formatCode="General">
                  <c:v>0.86553990800000002</c:v>
                </c:pt>
                <c:pt idx="5129" formatCode="General">
                  <c:v>0.86554014700000004</c:v>
                </c:pt>
                <c:pt idx="5130" formatCode="General">
                  <c:v>0.86554038499999997</c:v>
                </c:pt>
                <c:pt idx="5131" formatCode="General">
                  <c:v>0.86554062399999998</c:v>
                </c:pt>
                <c:pt idx="5132" formatCode="General">
                  <c:v>0.86554086200000002</c:v>
                </c:pt>
                <c:pt idx="5133" formatCode="General">
                  <c:v>0.86554110100000003</c:v>
                </c:pt>
                <c:pt idx="5134" formatCode="General">
                  <c:v>0.86554133899999997</c:v>
                </c:pt>
                <c:pt idx="5135" formatCode="General">
                  <c:v>0.86554157700000001</c:v>
                </c:pt>
                <c:pt idx="5136" formatCode="General">
                  <c:v>0.86554181600000002</c:v>
                </c:pt>
                <c:pt idx="5137" formatCode="General">
                  <c:v>0.86554205399999995</c:v>
                </c:pt>
                <c:pt idx="5138" formatCode="General">
                  <c:v>0.86554229299999996</c:v>
                </c:pt>
                <c:pt idx="5139" formatCode="General">
                  <c:v>0.865542531</c:v>
                </c:pt>
                <c:pt idx="5140" formatCode="General">
                  <c:v>0.86554276900000005</c:v>
                </c:pt>
                <c:pt idx="5141" formatCode="General">
                  <c:v>0.86554300799999995</c:v>
                </c:pt>
                <c:pt idx="5142" formatCode="General">
                  <c:v>0.86554324599999999</c:v>
                </c:pt>
                <c:pt idx="5143" formatCode="General">
                  <c:v>0.865543485</c:v>
                </c:pt>
                <c:pt idx="5144" formatCode="General">
                  <c:v>0.86554372300000004</c:v>
                </c:pt>
                <c:pt idx="5145" formatCode="General">
                  <c:v>0.86554390199999998</c:v>
                </c:pt>
                <c:pt idx="5146" formatCode="General">
                  <c:v>0.86554414000000002</c:v>
                </c:pt>
                <c:pt idx="5147" formatCode="General">
                  <c:v>0.86554437900000003</c:v>
                </c:pt>
                <c:pt idx="5148" formatCode="General">
                  <c:v>0.86554461699999996</c:v>
                </c:pt>
                <c:pt idx="5149" formatCode="General">
                  <c:v>0.86554485599999997</c:v>
                </c:pt>
                <c:pt idx="5150" formatCode="General">
                  <c:v>0.86554509400000001</c:v>
                </c:pt>
                <c:pt idx="5151" formatCode="General">
                  <c:v>0.86554533199999995</c:v>
                </c:pt>
                <c:pt idx="5152" formatCode="General">
                  <c:v>0.86554557099999996</c:v>
                </c:pt>
                <c:pt idx="5153" formatCode="General">
                  <c:v>0.865545809</c:v>
                </c:pt>
                <c:pt idx="5154" formatCode="General">
                  <c:v>0.86554604800000001</c:v>
                </c:pt>
                <c:pt idx="5155" formatCode="General">
                  <c:v>0.86554622699999995</c:v>
                </c:pt>
                <c:pt idx="5156" formatCode="General">
                  <c:v>0.86554646499999999</c:v>
                </c:pt>
                <c:pt idx="5157" formatCode="General">
                  <c:v>0.86554670300000003</c:v>
                </c:pt>
                <c:pt idx="5158" formatCode="General">
                  <c:v>0.86554694200000004</c:v>
                </c:pt>
                <c:pt idx="5159" formatCode="General">
                  <c:v>0.86554717999999997</c:v>
                </c:pt>
                <c:pt idx="5160" formatCode="General">
                  <c:v>0.86554741899999998</c:v>
                </c:pt>
                <c:pt idx="5161" formatCode="General">
                  <c:v>0.86554765700000003</c:v>
                </c:pt>
                <c:pt idx="5162" formatCode="General">
                  <c:v>0.86554789499999996</c:v>
                </c:pt>
                <c:pt idx="5163" formatCode="General">
                  <c:v>0.865548074</c:v>
                </c:pt>
                <c:pt idx="5164" formatCode="General">
                  <c:v>0.86554831300000001</c:v>
                </c:pt>
                <c:pt idx="5165" formatCode="General">
                  <c:v>0.86554855100000005</c:v>
                </c:pt>
                <c:pt idx="5166" formatCode="General">
                  <c:v>0.86554878999999996</c:v>
                </c:pt>
                <c:pt idx="5167" formatCode="General">
                  <c:v>0.865549028</c:v>
                </c:pt>
                <c:pt idx="5168" formatCode="General">
                  <c:v>0.86554926600000004</c:v>
                </c:pt>
                <c:pt idx="5169" formatCode="General">
                  <c:v>0.86554950500000005</c:v>
                </c:pt>
                <c:pt idx="5170" formatCode="General">
                  <c:v>0.86554968399999999</c:v>
                </c:pt>
                <c:pt idx="5171" formatCode="General">
                  <c:v>0.86554992200000003</c:v>
                </c:pt>
                <c:pt idx="5172" formatCode="General">
                  <c:v>0.86555015999999996</c:v>
                </c:pt>
                <c:pt idx="5173" formatCode="General">
                  <c:v>0.86555039899999997</c:v>
                </c:pt>
                <c:pt idx="5174" formatCode="General">
                  <c:v>0.86555063700000001</c:v>
                </c:pt>
                <c:pt idx="5175" formatCode="General">
                  <c:v>0.86555081599999995</c:v>
                </c:pt>
                <c:pt idx="5176" formatCode="General">
                  <c:v>0.86555105399999999</c:v>
                </c:pt>
                <c:pt idx="5177" formatCode="General">
                  <c:v>0.865551293</c:v>
                </c:pt>
                <c:pt idx="5178" formatCode="General">
                  <c:v>0.86555153100000004</c:v>
                </c:pt>
                <c:pt idx="5179" formatCode="General">
                  <c:v>0.86555177000000005</c:v>
                </c:pt>
                <c:pt idx="5180" formatCode="General">
                  <c:v>0.86555200799999998</c:v>
                </c:pt>
                <c:pt idx="5181" formatCode="General">
                  <c:v>0.86555218700000003</c:v>
                </c:pt>
                <c:pt idx="5182" formatCode="General">
                  <c:v>0.86555242499999996</c:v>
                </c:pt>
                <c:pt idx="5183" formatCode="General">
                  <c:v>0.86555266399999997</c:v>
                </c:pt>
                <c:pt idx="5184" formatCode="General">
                  <c:v>0.86555290200000001</c:v>
                </c:pt>
                <c:pt idx="5185" formatCode="General">
                  <c:v>0.86555314100000003</c:v>
                </c:pt>
                <c:pt idx="5186" formatCode="General">
                  <c:v>0.86555331899999999</c:v>
                </c:pt>
                <c:pt idx="5187" formatCode="General">
                  <c:v>0.865553558</c:v>
                </c:pt>
                <c:pt idx="5188" formatCode="General">
                  <c:v>0.86555379600000004</c:v>
                </c:pt>
                <c:pt idx="5189" formatCode="General">
                  <c:v>0.86555403500000005</c:v>
                </c:pt>
                <c:pt idx="5190" formatCode="General">
                  <c:v>0.86555421399999999</c:v>
                </c:pt>
                <c:pt idx="5191" formatCode="General">
                  <c:v>0.86555445200000003</c:v>
                </c:pt>
                <c:pt idx="5192" formatCode="General">
                  <c:v>0.86555468999999996</c:v>
                </c:pt>
                <c:pt idx="5193" formatCode="General">
                  <c:v>0.86555492899999997</c:v>
                </c:pt>
                <c:pt idx="5194" formatCode="General">
                  <c:v>0.86555516700000001</c:v>
                </c:pt>
                <c:pt idx="5195" formatCode="General">
                  <c:v>0.86555534599999995</c:v>
                </c:pt>
                <c:pt idx="5196" formatCode="General">
                  <c:v>0.86555558399999999</c:v>
                </c:pt>
                <c:pt idx="5197" formatCode="General">
                  <c:v>0.865555823</c:v>
                </c:pt>
                <c:pt idx="5198" formatCode="General">
                  <c:v>0.86555606100000004</c:v>
                </c:pt>
                <c:pt idx="5199" formatCode="General">
                  <c:v>0.86555623999999998</c:v>
                </c:pt>
                <c:pt idx="5200" formatCode="General">
                  <c:v>0.86555647899999999</c:v>
                </c:pt>
                <c:pt idx="5201" formatCode="General">
                  <c:v>0.86555671700000003</c:v>
                </c:pt>
                <c:pt idx="5202" formatCode="General">
                  <c:v>0.86555695499999996</c:v>
                </c:pt>
                <c:pt idx="5203" formatCode="General">
                  <c:v>0.86555713400000001</c:v>
                </c:pt>
                <c:pt idx="5204" formatCode="General">
                  <c:v>0.86555737300000002</c:v>
                </c:pt>
                <c:pt idx="5205" formatCode="General">
                  <c:v>0.86555761099999995</c:v>
                </c:pt>
                <c:pt idx="5206" formatCode="General">
                  <c:v>0.86555778999999999</c:v>
                </c:pt>
                <c:pt idx="5207" formatCode="General">
                  <c:v>0.86555802800000003</c:v>
                </c:pt>
                <c:pt idx="5208" formatCode="General">
                  <c:v>0.86555826700000005</c:v>
                </c:pt>
                <c:pt idx="5209" formatCode="General">
                  <c:v>0.86555850499999998</c:v>
                </c:pt>
                <c:pt idx="5210" formatCode="General">
                  <c:v>0.86555868400000002</c:v>
                </c:pt>
                <c:pt idx="5211" formatCode="General">
                  <c:v>0.86555892199999995</c:v>
                </c:pt>
                <c:pt idx="5212" formatCode="General">
                  <c:v>0.86555916099999997</c:v>
                </c:pt>
                <c:pt idx="5213" formatCode="General">
                  <c:v>0.86555939900000001</c:v>
                </c:pt>
                <c:pt idx="5214" formatCode="General">
                  <c:v>0.86555957800000005</c:v>
                </c:pt>
                <c:pt idx="5215" formatCode="General">
                  <c:v>0.86555981599999998</c:v>
                </c:pt>
                <c:pt idx="5216" formatCode="General">
                  <c:v>0.86556005499999999</c:v>
                </c:pt>
                <c:pt idx="5217" formatCode="General">
                  <c:v>0.86556023400000004</c:v>
                </c:pt>
                <c:pt idx="5218" formatCode="General">
                  <c:v>0.86556047199999997</c:v>
                </c:pt>
                <c:pt idx="5219" formatCode="General">
                  <c:v>0.86556071000000001</c:v>
                </c:pt>
                <c:pt idx="5220" formatCode="General">
                  <c:v>0.86556088899999994</c:v>
                </c:pt>
                <c:pt idx="5221" formatCode="General">
                  <c:v>0.86556112799999996</c:v>
                </c:pt>
                <c:pt idx="5222" formatCode="General">
                  <c:v>0.865561366</c:v>
                </c:pt>
                <c:pt idx="5223" formatCode="General">
                  <c:v>0.86556154500000004</c:v>
                </c:pt>
                <c:pt idx="5224" formatCode="General">
                  <c:v>0.86556178299999997</c:v>
                </c:pt>
                <c:pt idx="5225" formatCode="General">
                  <c:v>0.86556202199999999</c:v>
                </c:pt>
                <c:pt idx="5226" formatCode="General">
                  <c:v>0.86556220100000003</c:v>
                </c:pt>
                <c:pt idx="5227" formatCode="General">
                  <c:v>0.86556243899999996</c:v>
                </c:pt>
                <c:pt idx="5228" formatCode="General">
                  <c:v>0.865562677</c:v>
                </c:pt>
                <c:pt idx="5229" formatCode="General">
                  <c:v>0.86556285600000005</c:v>
                </c:pt>
                <c:pt idx="5230" formatCode="General">
                  <c:v>0.86556309499999995</c:v>
                </c:pt>
                <c:pt idx="5231" formatCode="General">
                  <c:v>0.86556333299999999</c:v>
                </c:pt>
                <c:pt idx="5232" formatCode="General">
                  <c:v>0.86556351200000003</c:v>
                </c:pt>
                <c:pt idx="5233" formatCode="General">
                  <c:v>0.86556374999999997</c:v>
                </c:pt>
                <c:pt idx="5234" formatCode="General">
                  <c:v>0.86556398899999998</c:v>
                </c:pt>
                <c:pt idx="5235" formatCode="General">
                  <c:v>0.86556416700000005</c:v>
                </c:pt>
                <c:pt idx="5236" formatCode="General">
                  <c:v>0.86556440599999995</c:v>
                </c:pt>
                <c:pt idx="5237" formatCode="General">
                  <c:v>0.86556464399999999</c:v>
                </c:pt>
                <c:pt idx="5238" formatCode="General">
                  <c:v>0.86556482300000004</c:v>
                </c:pt>
                <c:pt idx="5239" formatCode="General">
                  <c:v>0.86556506200000005</c:v>
                </c:pt>
                <c:pt idx="5240" formatCode="General">
                  <c:v>0.86556529999999998</c:v>
                </c:pt>
                <c:pt idx="5241" formatCode="General">
                  <c:v>0.86556547900000003</c:v>
                </c:pt>
                <c:pt idx="5242" formatCode="General">
                  <c:v>0.86556571699999996</c:v>
                </c:pt>
                <c:pt idx="5243" formatCode="General">
                  <c:v>0.865565896</c:v>
                </c:pt>
                <c:pt idx="5244" formatCode="General">
                  <c:v>0.86556613400000004</c:v>
                </c:pt>
                <c:pt idx="5245" formatCode="General">
                  <c:v>0.86556637299999994</c:v>
                </c:pt>
                <c:pt idx="5246" formatCode="General">
                  <c:v>0.86556655199999999</c:v>
                </c:pt>
                <c:pt idx="5247" formatCode="General">
                  <c:v>0.86556679000000003</c:v>
                </c:pt>
                <c:pt idx="5248" formatCode="General">
                  <c:v>0.86556696899999996</c:v>
                </c:pt>
                <c:pt idx="5249" formatCode="General">
                  <c:v>0.86556720700000001</c:v>
                </c:pt>
                <c:pt idx="5250" formatCode="General">
                  <c:v>0.86556744600000002</c:v>
                </c:pt>
                <c:pt idx="5251" formatCode="General">
                  <c:v>0.86556762499999995</c:v>
                </c:pt>
                <c:pt idx="5252" formatCode="General">
                  <c:v>0.86556786299999999</c:v>
                </c:pt>
                <c:pt idx="5253" formatCode="General">
                  <c:v>0.86556804200000004</c:v>
                </c:pt>
                <c:pt idx="5254" formatCode="General">
                  <c:v>0.86556827999999997</c:v>
                </c:pt>
                <c:pt idx="5255" formatCode="General">
                  <c:v>0.86556851899999998</c:v>
                </c:pt>
                <c:pt idx="5256" formatCode="General">
                  <c:v>0.86556869700000005</c:v>
                </c:pt>
                <c:pt idx="5257" formatCode="General">
                  <c:v>0.86556893599999996</c:v>
                </c:pt>
                <c:pt idx="5258" formatCode="General">
                  <c:v>0.865569115</c:v>
                </c:pt>
                <c:pt idx="5259" formatCode="General">
                  <c:v>0.86556935300000004</c:v>
                </c:pt>
                <c:pt idx="5260" formatCode="General">
                  <c:v>0.86556959200000005</c:v>
                </c:pt>
                <c:pt idx="5261" formatCode="General">
                  <c:v>0.86556977000000002</c:v>
                </c:pt>
                <c:pt idx="5262" formatCode="General">
                  <c:v>0.86557000900000003</c:v>
                </c:pt>
                <c:pt idx="5263" formatCode="General">
                  <c:v>0.86557018799999996</c:v>
                </c:pt>
                <c:pt idx="5264" formatCode="General">
                  <c:v>0.865570426</c:v>
                </c:pt>
                <c:pt idx="5265" formatCode="General">
                  <c:v>0.86557060500000005</c:v>
                </c:pt>
                <c:pt idx="5266" formatCode="General">
                  <c:v>0.86557084299999998</c:v>
                </c:pt>
                <c:pt idx="5267" formatCode="General">
                  <c:v>0.86557102200000002</c:v>
                </c:pt>
                <c:pt idx="5268" formatCode="General">
                  <c:v>0.86557125999999995</c:v>
                </c:pt>
                <c:pt idx="5269" formatCode="General">
                  <c:v>0.86557149899999997</c:v>
                </c:pt>
                <c:pt idx="5270" formatCode="General">
                  <c:v>0.86557167800000001</c:v>
                </c:pt>
                <c:pt idx="5271" formatCode="General">
                  <c:v>0.86557191600000005</c:v>
                </c:pt>
                <c:pt idx="5272" formatCode="General">
                  <c:v>0.86557209499999999</c:v>
                </c:pt>
                <c:pt idx="5273" formatCode="General">
                  <c:v>0.86557233300000003</c:v>
                </c:pt>
                <c:pt idx="5274" formatCode="General">
                  <c:v>0.86557251199999996</c:v>
                </c:pt>
                <c:pt idx="5275" formatCode="General">
                  <c:v>0.86557275099999997</c:v>
                </c:pt>
                <c:pt idx="5276" formatCode="General">
                  <c:v>0.86557292900000005</c:v>
                </c:pt>
                <c:pt idx="5277" formatCode="General">
                  <c:v>0.86557316799999995</c:v>
                </c:pt>
                <c:pt idx="5278" formatCode="General">
                  <c:v>0.86557334699999999</c:v>
                </c:pt>
                <c:pt idx="5279" formatCode="General">
                  <c:v>0.86557358500000003</c:v>
                </c:pt>
                <c:pt idx="5280" formatCode="General">
                  <c:v>0.86557376399999997</c:v>
                </c:pt>
                <c:pt idx="5281" formatCode="General">
                  <c:v>0.86557400200000001</c:v>
                </c:pt>
                <c:pt idx="5282" formatCode="General">
                  <c:v>0.86557418100000005</c:v>
                </c:pt>
                <c:pt idx="5283" formatCode="General">
                  <c:v>0.86557441899999998</c:v>
                </c:pt>
                <c:pt idx="5284" formatCode="General">
                  <c:v>0.86557459800000003</c:v>
                </c:pt>
                <c:pt idx="5285" formatCode="General">
                  <c:v>0.86557483700000004</c:v>
                </c:pt>
                <c:pt idx="5286" formatCode="General">
                  <c:v>0.86557501599999997</c:v>
                </c:pt>
                <c:pt idx="5287" formatCode="General">
                  <c:v>0.86557525400000002</c:v>
                </c:pt>
                <c:pt idx="5288" formatCode="General">
                  <c:v>0.86557543299999995</c:v>
                </c:pt>
                <c:pt idx="5289" formatCode="General">
                  <c:v>0.86557567099999999</c:v>
                </c:pt>
                <c:pt idx="5290" formatCode="General">
                  <c:v>0.86557585000000004</c:v>
                </c:pt>
                <c:pt idx="5291" formatCode="General">
                  <c:v>0.86557608799999997</c:v>
                </c:pt>
                <c:pt idx="5292" formatCode="General">
                  <c:v>0.86557626700000001</c:v>
                </c:pt>
                <c:pt idx="5293" formatCode="General">
                  <c:v>0.86557650600000002</c:v>
                </c:pt>
                <c:pt idx="5294" formatCode="General">
                  <c:v>0.86557668399999999</c:v>
                </c:pt>
                <c:pt idx="5295" formatCode="General">
                  <c:v>0.865576923</c:v>
                </c:pt>
                <c:pt idx="5296" formatCode="General">
                  <c:v>0.86557710200000004</c:v>
                </c:pt>
                <c:pt idx="5297" formatCode="General">
                  <c:v>0.86557733999999997</c:v>
                </c:pt>
                <c:pt idx="5298" formatCode="General">
                  <c:v>0.86557751900000002</c:v>
                </c:pt>
                <c:pt idx="5299" formatCode="General">
                  <c:v>0.86557775699999995</c:v>
                </c:pt>
                <c:pt idx="5300" formatCode="General">
                  <c:v>0.86557793599999999</c:v>
                </c:pt>
                <c:pt idx="5301" formatCode="General">
                  <c:v>0.86557817500000001</c:v>
                </c:pt>
                <c:pt idx="5302" formatCode="General">
                  <c:v>0.86557835299999997</c:v>
                </c:pt>
                <c:pt idx="5303" formatCode="General">
                  <c:v>0.86557853200000001</c:v>
                </c:pt>
                <c:pt idx="5304" formatCode="General">
                  <c:v>0.86557877100000002</c:v>
                </c:pt>
                <c:pt idx="5305" formatCode="General">
                  <c:v>0.86557894899999999</c:v>
                </c:pt>
                <c:pt idx="5306" formatCode="General">
                  <c:v>0.865579188</c:v>
                </c:pt>
                <c:pt idx="5307" formatCode="General">
                  <c:v>0.86557936700000004</c:v>
                </c:pt>
                <c:pt idx="5308" formatCode="General">
                  <c:v>0.86557960499999997</c:v>
                </c:pt>
                <c:pt idx="5309" formatCode="General">
                  <c:v>0.86557978400000002</c:v>
                </c:pt>
                <c:pt idx="5310" formatCode="General">
                  <c:v>0.86558002199999995</c:v>
                </c:pt>
                <c:pt idx="5311" formatCode="General">
                  <c:v>0.86558020099999999</c:v>
                </c:pt>
                <c:pt idx="5312" formatCode="General">
                  <c:v>0.86558038000000004</c:v>
                </c:pt>
                <c:pt idx="5313" formatCode="General">
                  <c:v>0.86558061799999997</c:v>
                </c:pt>
                <c:pt idx="5314" formatCode="General">
                  <c:v>0.86558079700000001</c:v>
                </c:pt>
                <c:pt idx="5315" formatCode="General">
                  <c:v>0.86558103600000003</c:v>
                </c:pt>
                <c:pt idx="5316" formatCode="General">
                  <c:v>0.86558121399999999</c:v>
                </c:pt>
                <c:pt idx="5317" formatCode="General">
                  <c:v>0.86558139300000003</c:v>
                </c:pt>
                <c:pt idx="5318" formatCode="General">
                  <c:v>0.86558163200000005</c:v>
                </c:pt>
                <c:pt idx="5319" formatCode="General">
                  <c:v>0.86558181000000001</c:v>
                </c:pt>
                <c:pt idx="5320" formatCode="General">
                  <c:v>0.86558204900000002</c:v>
                </c:pt>
                <c:pt idx="5321" formatCode="General">
                  <c:v>0.86558222799999995</c:v>
                </c:pt>
                <c:pt idx="5322" formatCode="General">
                  <c:v>0.86558246599999999</c:v>
                </c:pt>
                <c:pt idx="5323" formatCode="General">
                  <c:v>0.86558264500000004</c:v>
                </c:pt>
                <c:pt idx="5324" formatCode="General">
                  <c:v>0.86558282399999997</c:v>
                </c:pt>
                <c:pt idx="5325" formatCode="General">
                  <c:v>0.86558306200000001</c:v>
                </c:pt>
                <c:pt idx="5326" formatCode="General">
                  <c:v>0.86558324099999995</c:v>
                </c:pt>
                <c:pt idx="5327" formatCode="General">
                  <c:v>0.86558341999999999</c:v>
                </c:pt>
                <c:pt idx="5328" formatCode="General">
                  <c:v>0.86558365800000003</c:v>
                </c:pt>
                <c:pt idx="5329" formatCode="General">
                  <c:v>0.86558383699999997</c:v>
                </c:pt>
                <c:pt idx="5330" formatCode="General">
                  <c:v>0.86558407500000001</c:v>
                </c:pt>
                <c:pt idx="5331" formatCode="General">
                  <c:v>0.86558425400000005</c:v>
                </c:pt>
                <c:pt idx="5332" formatCode="General">
                  <c:v>0.86558443299999999</c:v>
                </c:pt>
                <c:pt idx="5333" formatCode="General">
                  <c:v>0.86558467100000003</c:v>
                </c:pt>
                <c:pt idx="5334" formatCode="General">
                  <c:v>0.86558484999999996</c:v>
                </c:pt>
                <c:pt idx="5335" formatCode="General">
                  <c:v>0.86558502900000001</c:v>
                </c:pt>
                <c:pt idx="5336" formatCode="General">
                  <c:v>0.86558526800000002</c:v>
                </c:pt>
                <c:pt idx="5337" formatCode="General">
                  <c:v>0.86558544599999998</c:v>
                </c:pt>
                <c:pt idx="5338" formatCode="General">
                  <c:v>0.86558568499999999</c:v>
                </c:pt>
                <c:pt idx="5339" formatCode="General">
                  <c:v>0.86558586400000004</c:v>
                </c:pt>
                <c:pt idx="5340" formatCode="General">
                  <c:v>0.865586042</c:v>
                </c:pt>
                <c:pt idx="5341" formatCode="General">
                  <c:v>0.86558628100000001</c:v>
                </c:pt>
                <c:pt idx="5342" formatCode="General">
                  <c:v>0.86558645999999995</c:v>
                </c:pt>
                <c:pt idx="5343" formatCode="General">
                  <c:v>0.86558663800000002</c:v>
                </c:pt>
                <c:pt idx="5344" formatCode="General">
                  <c:v>0.86558687700000003</c:v>
                </c:pt>
                <c:pt idx="5345" formatCode="General">
                  <c:v>0.86558705599999997</c:v>
                </c:pt>
                <c:pt idx="5346" formatCode="General">
                  <c:v>0.86558723400000004</c:v>
                </c:pt>
                <c:pt idx="5347" formatCode="General">
                  <c:v>0.86558747300000005</c:v>
                </c:pt>
                <c:pt idx="5348" formatCode="General">
                  <c:v>0.86558765199999999</c:v>
                </c:pt>
                <c:pt idx="5349" formatCode="General">
                  <c:v>0.86558783100000003</c:v>
                </c:pt>
                <c:pt idx="5350" formatCode="General">
                  <c:v>0.86558806899999996</c:v>
                </c:pt>
                <c:pt idx="5351" formatCode="General">
                  <c:v>0.865588248</c:v>
                </c:pt>
                <c:pt idx="5352" formatCode="General">
                  <c:v>0.86558842700000005</c:v>
                </c:pt>
                <c:pt idx="5353" formatCode="General">
                  <c:v>0.86558866499999998</c:v>
                </c:pt>
                <c:pt idx="5354" formatCode="General">
                  <c:v>0.86558884400000002</c:v>
                </c:pt>
                <c:pt idx="5355" formatCode="General">
                  <c:v>0.86558902299999996</c:v>
                </c:pt>
                <c:pt idx="5356" formatCode="General">
                  <c:v>0.86558920100000003</c:v>
                </c:pt>
                <c:pt idx="5357" formatCode="General">
                  <c:v>0.86558944000000004</c:v>
                </c:pt>
                <c:pt idx="5358" formatCode="General">
                  <c:v>0.86558961899999998</c:v>
                </c:pt>
                <c:pt idx="5359" formatCode="General">
                  <c:v>0.86558979700000005</c:v>
                </c:pt>
                <c:pt idx="5360" formatCode="General">
                  <c:v>0.86559003599999995</c:v>
                </c:pt>
                <c:pt idx="5361" formatCode="General">
                  <c:v>0.865590215</c:v>
                </c:pt>
                <c:pt idx="5362" formatCode="General">
                  <c:v>0.86559039400000004</c:v>
                </c:pt>
                <c:pt idx="5363" formatCode="General">
                  <c:v>0.86559063199999997</c:v>
                </c:pt>
                <c:pt idx="5364" formatCode="General">
                  <c:v>0.86559081100000002</c:v>
                </c:pt>
                <c:pt idx="5365" formatCode="General">
                  <c:v>0.86559098999999995</c:v>
                </c:pt>
                <c:pt idx="5366" formatCode="General">
                  <c:v>0.86559116800000002</c:v>
                </c:pt>
                <c:pt idx="5367" formatCode="General">
                  <c:v>0.86559140700000003</c:v>
                </c:pt>
                <c:pt idx="5368" formatCode="General">
                  <c:v>0.86559158599999997</c:v>
                </c:pt>
                <c:pt idx="5369" formatCode="General">
                  <c:v>0.86559176400000004</c:v>
                </c:pt>
                <c:pt idx="5370" formatCode="General">
                  <c:v>0.86559194299999997</c:v>
                </c:pt>
                <c:pt idx="5371" formatCode="General">
                  <c:v>0.86559218199999999</c:v>
                </c:pt>
                <c:pt idx="5372" formatCode="General">
                  <c:v>0.86559235999999995</c:v>
                </c:pt>
                <c:pt idx="5373" formatCode="General">
                  <c:v>0.86559253899999999</c:v>
                </c:pt>
                <c:pt idx="5374" formatCode="General">
                  <c:v>0.86559277800000001</c:v>
                </c:pt>
                <c:pt idx="5375" formatCode="General">
                  <c:v>0.86559295700000005</c:v>
                </c:pt>
                <c:pt idx="5376" formatCode="General">
                  <c:v>0.86559313500000001</c:v>
                </c:pt>
                <c:pt idx="5377" formatCode="General">
                  <c:v>0.86559331399999995</c:v>
                </c:pt>
                <c:pt idx="5378" formatCode="General">
                  <c:v>0.86559355299999996</c:v>
                </c:pt>
                <c:pt idx="5379" formatCode="General">
                  <c:v>0.86559373100000003</c:v>
                </c:pt>
                <c:pt idx="5380" formatCode="General">
                  <c:v>0.86559390999999997</c:v>
                </c:pt>
                <c:pt idx="5381" formatCode="General">
                  <c:v>0.86559408900000001</c:v>
                </c:pt>
                <c:pt idx="5382" formatCode="General">
                  <c:v>0.86559432700000005</c:v>
                </c:pt>
                <c:pt idx="5383" formatCode="General">
                  <c:v>0.86559450599999999</c:v>
                </c:pt>
                <c:pt idx="5384" formatCode="General">
                  <c:v>0.86559468500000003</c:v>
                </c:pt>
                <c:pt idx="5385" formatCode="General">
                  <c:v>0.86559486399999996</c:v>
                </c:pt>
                <c:pt idx="5386" formatCode="General">
                  <c:v>0.86559504300000001</c:v>
                </c:pt>
                <c:pt idx="5387" formatCode="General">
                  <c:v>0.86559528100000005</c:v>
                </c:pt>
                <c:pt idx="5388" formatCode="General">
                  <c:v>0.86559545999999998</c:v>
                </c:pt>
                <c:pt idx="5389" formatCode="General">
                  <c:v>0.86559563900000003</c:v>
                </c:pt>
                <c:pt idx="5390" formatCode="General">
                  <c:v>0.86559581799999996</c:v>
                </c:pt>
                <c:pt idx="5391" formatCode="General">
                  <c:v>0.865596056</c:v>
                </c:pt>
                <c:pt idx="5392" formatCode="General">
                  <c:v>0.86559623500000005</c:v>
                </c:pt>
                <c:pt idx="5393" formatCode="General">
                  <c:v>0.86559641399999998</c:v>
                </c:pt>
                <c:pt idx="5394" formatCode="General">
                  <c:v>0.86559659200000005</c:v>
                </c:pt>
                <c:pt idx="5395" formatCode="General">
                  <c:v>0.86559677099999999</c:v>
                </c:pt>
                <c:pt idx="5396" formatCode="General">
                  <c:v>0.86559701</c:v>
                </c:pt>
                <c:pt idx="5397" formatCode="General">
                  <c:v>0.86559718799999996</c:v>
                </c:pt>
                <c:pt idx="5398" formatCode="General">
                  <c:v>0.86559736700000001</c:v>
                </c:pt>
                <c:pt idx="5399" formatCode="General">
                  <c:v>0.86559754600000005</c:v>
                </c:pt>
                <c:pt idx="5400" formatCode="General">
                  <c:v>0.86559772499999998</c:v>
                </c:pt>
                <c:pt idx="5401" formatCode="General">
                  <c:v>0.86559796300000003</c:v>
                </c:pt>
                <c:pt idx="5402" formatCode="General">
                  <c:v>0.86559814199999996</c:v>
                </c:pt>
                <c:pt idx="5403" formatCode="General">
                  <c:v>0.865598321</c:v>
                </c:pt>
                <c:pt idx="5404" formatCode="General">
                  <c:v>0.86559850000000005</c:v>
                </c:pt>
                <c:pt idx="5405" formatCode="General">
                  <c:v>0.86559867899999998</c:v>
                </c:pt>
                <c:pt idx="5406" formatCode="General">
                  <c:v>0.86559885700000005</c:v>
                </c:pt>
                <c:pt idx="5407" formatCode="General">
                  <c:v>0.86559909599999996</c:v>
                </c:pt>
                <c:pt idx="5408" formatCode="General">
                  <c:v>0.865599275</c:v>
                </c:pt>
                <c:pt idx="5409" formatCode="General">
                  <c:v>0.86559945299999996</c:v>
                </c:pt>
                <c:pt idx="5410" formatCode="General">
                  <c:v>0.86559963200000001</c:v>
                </c:pt>
                <c:pt idx="5411" formatCode="General">
                  <c:v>0.86559981100000005</c:v>
                </c:pt>
                <c:pt idx="5412" formatCode="General">
                  <c:v>0.86559998999999999</c:v>
                </c:pt>
                <c:pt idx="5413" formatCode="General">
                  <c:v>0.86560022800000003</c:v>
                </c:pt>
                <c:pt idx="5414" formatCode="General">
                  <c:v>0.86560040699999996</c:v>
                </c:pt>
                <c:pt idx="5415" formatCode="General">
                  <c:v>0.86560058600000001</c:v>
                </c:pt>
                <c:pt idx="5416" formatCode="General">
                  <c:v>0.86560076500000005</c:v>
                </c:pt>
                <c:pt idx="5417" formatCode="General">
                  <c:v>0.86560094399999998</c:v>
                </c:pt>
                <c:pt idx="5418" formatCode="General">
                  <c:v>0.86560112199999995</c:v>
                </c:pt>
                <c:pt idx="5419" formatCode="General">
                  <c:v>0.86560136099999996</c:v>
                </c:pt>
                <c:pt idx="5420" formatCode="General">
                  <c:v>0.86560154</c:v>
                </c:pt>
                <c:pt idx="5421" formatCode="General">
                  <c:v>0.86560171799999996</c:v>
                </c:pt>
                <c:pt idx="5422" formatCode="General">
                  <c:v>0.86560189700000001</c:v>
                </c:pt>
                <c:pt idx="5423" formatCode="General">
                  <c:v>0.86560207600000005</c:v>
                </c:pt>
                <c:pt idx="5424" formatCode="General">
                  <c:v>0.86560225499999999</c:v>
                </c:pt>
                <c:pt idx="5425" formatCode="General">
                  <c:v>0.86560243400000003</c:v>
                </c:pt>
                <c:pt idx="5426" formatCode="General">
                  <c:v>0.86560261199999999</c:v>
                </c:pt>
                <c:pt idx="5427" formatCode="General">
                  <c:v>0.86560285100000001</c:v>
                </c:pt>
                <c:pt idx="5428" formatCode="General">
                  <c:v>0.86560303000000005</c:v>
                </c:pt>
                <c:pt idx="5429" formatCode="General">
                  <c:v>0.86560320899999998</c:v>
                </c:pt>
                <c:pt idx="5430" formatCode="General">
                  <c:v>0.86560338699999995</c:v>
                </c:pt>
                <c:pt idx="5431" formatCode="General">
                  <c:v>0.86560356599999999</c:v>
                </c:pt>
                <c:pt idx="5432" formatCode="General">
                  <c:v>0.86560374500000004</c:v>
                </c:pt>
                <c:pt idx="5433" formatCode="General">
                  <c:v>0.86560392399999997</c:v>
                </c:pt>
                <c:pt idx="5434" formatCode="General">
                  <c:v>0.86560410300000001</c:v>
                </c:pt>
                <c:pt idx="5435" formatCode="General">
                  <c:v>0.86560428099999998</c:v>
                </c:pt>
                <c:pt idx="5436" formatCode="General">
                  <c:v>0.86560451999999999</c:v>
                </c:pt>
                <c:pt idx="5437" formatCode="General">
                  <c:v>0.86560469900000003</c:v>
                </c:pt>
                <c:pt idx="5438" formatCode="General">
                  <c:v>0.86560487699999999</c:v>
                </c:pt>
                <c:pt idx="5439" formatCode="General">
                  <c:v>0.86560505600000004</c:v>
                </c:pt>
                <c:pt idx="5440" formatCode="General">
                  <c:v>0.86560523499999997</c:v>
                </c:pt>
                <c:pt idx="5441" formatCode="General">
                  <c:v>0.86560541400000002</c:v>
                </c:pt>
                <c:pt idx="5442" formatCode="General">
                  <c:v>0.86560559299999995</c:v>
                </c:pt>
                <c:pt idx="5443" formatCode="General">
                  <c:v>0.865605772</c:v>
                </c:pt>
                <c:pt idx="5444" formatCode="General">
                  <c:v>0.86560594999999996</c:v>
                </c:pt>
                <c:pt idx="5445" formatCode="General">
                  <c:v>0.865606129</c:v>
                </c:pt>
                <c:pt idx="5446" formatCode="General">
                  <c:v>0.86560630800000005</c:v>
                </c:pt>
                <c:pt idx="5447" formatCode="General">
                  <c:v>0.86560654599999998</c:v>
                </c:pt>
                <c:pt idx="5448" formatCode="General">
                  <c:v>0.86560672500000002</c:v>
                </c:pt>
                <c:pt idx="5449" formatCode="General">
                  <c:v>0.86560690399999995</c:v>
                </c:pt>
                <c:pt idx="5450" formatCode="General">
                  <c:v>0.865607083</c:v>
                </c:pt>
                <c:pt idx="5451" formatCode="General">
                  <c:v>0.86560726200000004</c:v>
                </c:pt>
                <c:pt idx="5452" formatCode="General">
                  <c:v>0.86560744000000001</c:v>
                </c:pt>
                <c:pt idx="5453" formatCode="General">
                  <c:v>0.86560761900000005</c:v>
                </c:pt>
                <c:pt idx="5454" formatCode="General">
                  <c:v>0.86560779799999998</c:v>
                </c:pt>
                <c:pt idx="5455" formatCode="General">
                  <c:v>0.86560797700000003</c:v>
                </c:pt>
                <c:pt idx="5456" formatCode="General">
                  <c:v>0.86560815599999996</c:v>
                </c:pt>
                <c:pt idx="5457" formatCode="General">
                  <c:v>0.86560833500000001</c:v>
                </c:pt>
                <c:pt idx="5458" formatCode="General">
                  <c:v>0.86560851299999997</c:v>
                </c:pt>
                <c:pt idx="5459" formatCode="General">
                  <c:v>0.86560869200000001</c:v>
                </c:pt>
                <c:pt idx="5460" formatCode="General">
                  <c:v>0.86560887099999995</c:v>
                </c:pt>
                <c:pt idx="5461" formatCode="General">
                  <c:v>0.86560904999999999</c:v>
                </c:pt>
                <c:pt idx="5462" formatCode="General">
                  <c:v>0.86560922900000004</c:v>
                </c:pt>
                <c:pt idx="5463" formatCode="General">
                  <c:v>0.865609407</c:v>
                </c:pt>
                <c:pt idx="5464" formatCode="General">
                  <c:v>0.86560958600000004</c:v>
                </c:pt>
                <c:pt idx="5465" formatCode="General">
                  <c:v>0.86560976499999998</c:v>
                </c:pt>
                <c:pt idx="5466" formatCode="General">
                  <c:v>0.86560994400000002</c:v>
                </c:pt>
                <c:pt idx="5467" formatCode="General">
                  <c:v>0.86561012299999995</c:v>
                </c:pt>
                <c:pt idx="5468" formatCode="General">
                  <c:v>0.86561030100000003</c:v>
                </c:pt>
                <c:pt idx="5469" formatCode="General">
                  <c:v>0.86561047999999996</c:v>
                </c:pt>
                <c:pt idx="5470" formatCode="General">
                  <c:v>0.865610659</c:v>
                </c:pt>
                <c:pt idx="5471" formatCode="General">
                  <c:v>0.86561083800000005</c:v>
                </c:pt>
                <c:pt idx="5472" formatCode="General">
                  <c:v>0.86561107599999998</c:v>
                </c:pt>
                <c:pt idx="5473" formatCode="General">
                  <c:v>0.86561125500000002</c:v>
                </c:pt>
                <c:pt idx="5474" formatCode="General">
                  <c:v>0.86561143399999996</c:v>
                </c:pt>
                <c:pt idx="5475" formatCode="General">
                  <c:v>0.865611613</c:v>
                </c:pt>
                <c:pt idx="5476" formatCode="General">
                  <c:v>0.86561179200000005</c:v>
                </c:pt>
                <c:pt idx="5477" formatCode="General">
                  <c:v>0.86561197000000001</c:v>
                </c:pt>
                <c:pt idx="5478" formatCode="General">
                  <c:v>0.86561214900000005</c:v>
                </c:pt>
                <c:pt idx="5479" formatCode="General">
                  <c:v>0.86561232799999999</c:v>
                </c:pt>
                <c:pt idx="5480" formatCode="General">
                  <c:v>0.86561250700000003</c:v>
                </c:pt>
                <c:pt idx="5481" formatCode="General">
                  <c:v>0.865612626</c:v>
                </c:pt>
                <c:pt idx="5482" formatCode="General">
                  <c:v>0.86561280500000004</c:v>
                </c:pt>
                <c:pt idx="5483" formatCode="General">
                  <c:v>0.86561298399999997</c:v>
                </c:pt>
                <c:pt idx="5484" formatCode="General">
                  <c:v>0.86561316300000002</c:v>
                </c:pt>
                <c:pt idx="5485" formatCode="General">
                  <c:v>0.86561334099999998</c:v>
                </c:pt>
                <c:pt idx="5486" formatCode="General">
                  <c:v>0.86561352000000003</c:v>
                </c:pt>
                <c:pt idx="5487" formatCode="General">
                  <c:v>0.86561369899999996</c:v>
                </c:pt>
                <c:pt idx="5488" formatCode="General">
                  <c:v>0.865613878</c:v>
                </c:pt>
                <c:pt idx="5489" formatCode="General">
                  <c:v>0.86561405700000005</c:v>
                </c:pt>
                <c:pt idx="5490" formatCode="General">
                  <c:v>0.86561423500000001</c:v>
                </c:pt>
                <c:pt idx="5491" formatCode="General">
                  <c:v>0.86561441400000005</c:v>
                </c:pt>
                <c:pt idx="5492" formatCode="General">
                  <c:v>0.86561459299999999</c:v>
                </c:pt>
                <c:pt idx="5493" formatCode="General">
                  <c:v>0.86561477200000003</c:v>
                </c:pt>
                <c:pt idx="5494" formatCode="General">
                  <c:v>0.86561495099999997</c:v>
                </c:pt>
                <c:pt idx="5495" formatCode="General">
                  <c:v>0.86561512900000004</c:v>
                </c:pt>
                <c:pt idx="5496" formatCode="General">
                  <c:v>0.86561530799999997</c:v>
                </c:pt>
                <c:pt idx="5497" formatCode="General">
                  <c:v>0.86561548700000002</c:v>
                </c:pt>
                <c:pt idx="5498" formatCode="General">
                  <c:v>0.86561566599999995</c:v>
                </c:pt>
                <c:pt idx="5499" formatCode="General">
                  <c:v>0.86561584499999999</c:v>
                </c:pt>
                <c:pt idx="5500" formatCode="General">
                  <c:v>0.86561602400000004</c:v>
                </c:pt>
                <c:pt idx="5501" formatCode="General">
                  <c:v>0.865616202</c:v>
                </c:pt>
                <c:pt idx="5502" formatCode="General">
                  <c:v>0.86561638100000005</c:v>
                </c:pt>
                <c:pt idx="5503" formatCode="General">
                  <c:v>0.86561655999999998</c:v>
                </c:pt>
                <c:pt idx="5504" formatCode="General">
                  <c:v>0.86561673900000002</c:v>
                </c:pt>
                <c:pt idx="5505" formatCode="General">
                  <c:v>0.86561685799999999</c:v>
                </c:pt>
                <c:pt idx="5506" formatCode="General">
                  <c:v>0.86561703700000003</c:v>
                </c:pt>
                <c:pt idx="5507" formatCode="General">
                  <c:v>0.86561721599999997</c:v>
                </c:pt>
                <c:pt idx="5508" formatCode="General">
                  <c:v>0.86561739400000004</c:v>
                </c:pt>
                <c:pt idx="5509" formatCode="General">
                  <c:v>0.86561757299999997</c:v>
                </c:pt>
                <c:pt idx="5510" formatCode="General">
                  <c:v>0.86561775200000002</c:v>
                </c:pt>
                <c:pt idx="5511" formatCode="General">
                  <c:v>0.86561793099999995</c:v>
                </c:pt>
                <c:pt idx="5512" formatCode="General">
                  <c:v>0.86561811</c:v>
                </c:pt>
                <c:pt idx="5513" formatCode="General">
                  <c:v>0.86561828900000004</c:v>
                </c:pt>
                <c:pt idx="5514" formatCode="General">
                  <c:v>0.865618467</c:v>
                </c:pt>
                <c:pt idx="5515" formatCode="General">
                  <c:v>0.86561864600000005</c:v>
                </c:pt>
                <c:pt idx="5516" formatCode="General">
                  <c:v>0.86561882499999998</c:v>
                </c:pt>
                <c:pt idx="5517" formatCode="General">
                  <c:v>0.86561894399999995</c:v>
                </c:pt>
                <c:pt idx="5518" formatCode="General">
                  <c:v>0.86561912299999999</c:v>
                </c:pt>
                <c:pt idx="5519" formatCode="General">
                  <c:v>0.86561930200000003</c:v>
                </c:pt>
                <c:pt idx="5520" formatCode="General">
                  <c:v>0.86561948099999997</c:v>
                </c:pt>
                <c:pt idx="5521" formatCode="General">
                  <c:v>0.86561965900000004</c:v>
                </c:pt>
                <c:pt idx="5522" formatCode="General">
                  <c:v>0.86561983799999997</c:v>
                </c:pt>
                <c:pt idx="5523" formatCode="General">
                  <c:v>0.86562001700000002</c:v>
                </c:pt>
                <c:pt idx="5524" formatCode="General">
                  <c:v>0.86562019599999995</c:v>
                </c:pt>
                <c:pt idx="5525" formatCode="General">
                  <c:v>0.865620375</c:v>
                </c:pt>
                <c:pt idx="5526" formatCode="General">
                  <c:v>0.86562049399999996</c:v>
                </c:pt>
                <c:pt idx="5527" formatCode="General">
                  <c:v>0.86562067300000001</c:v>
                </c:pt>
                <c:pt idx="5528" formatCode="General">
                  <c:v>0.86562085200000005</c:v>
                </c:pt>
                <c:pt idx="5529" formatCode="General">
                  <c:v>0.86562103000000001</c:v>
                </c:pt>
                <c:pt idx="5530" formatCode="General">
                  <c:v>0.86562120899999995</c:v>
                </c:pt>
                <c:pt idx="5531" formatCode="General">
                  <c:v>0.86562138799999999</c:v>
                </c:pt>
                <c:pt idx="5532" formatCode="General">
                  <c:v>0.86562156700000004</c:v>
                </c:pt>
                <c:pt idx="5533" formatCode="General">
                  <c:v>0.86562174599999997</c:v>
                </c:pt>
                <c:pt idx="5534" formatCode="General">
                  <c:v>0.86562186500000005</c:v>
                </c:pt>
                <c:pt idx="5535" formatCode="General">
                  <c:v>0.86562204399999998</c:v>
                </c:pt>
                <c:pt idx="5536" formatCode="General">
                  <c:v>0.86562222200000005</c:v>
                </c:pt>
                <c:pt idx="5537" formatCode="General">
                  <c:v>0.86562240099999999</c:v>
                </c:pt>
                <c:pt idx="5538" formatCode="General">
                  <c:v>0.86562258000000003</c:v>
                </c:pt>
                <c:pt idx="5539" formatCode="General">
                  <c:v>0.86562275899999996</c:v>
                </c:pt>
                <c:pt idx="5540" formatCode="General">
                  <c:v>0.86562293800000001</c:v>
                </c:pt>
                <c:pt idx="5541" formatCode="General">
                  <c:v>0.86562305699999997</c:v>
                </c:pt>
                <c:pt idx="5542" formatCode="General">
                  <c:v>0.86562323600000002</c:v>
                </c:pt>
                <c:pt idx="5543" formatCode="General">
                  <c:v>0.86562341499999995</c:v>
                </c:pt>
                <c:pt idx="5544" formatCode="General">
                  <c:v>0.86562359300000002</c:v>
                </c:pt>
                <c:pt idx="5545" formatCode="General">
                  <c:v>0.86562377199999996</c:v>
                </c:pt>
                <c:pt idx="5546" formatCode="General">
                  <c:v>0.865623951</c:v>
                </c:pt>
                <c:pt idx="5547" formatCode="General">
                  <c:v>0.86562406999999997</c:v>
                </c:pt>
                <c:pt idx="5548" formatCode="General">
                  <c:v>0.86562424900000001</c:v>
                </c:pt>
                <c:pt idx="5549" formatCode="General">
                  <c:v>0.86562442799999995</c:v>
                </c:pt>
                <c:pt idx="5550" formatCode="General">
                  <c:v>0.86562460699999999</c:v>
                </c:pt>
                <c:pt idx="5551" formatCode="General">
                  <c:v>0.86562478499999995</c:v>
                </c:pt>
                <c:pt idx="5552" formatCode="General">
                  <c:v>0.865624964</c:v>
                </c:pt>
                <c:pt idx="5553" formatCode="General">
                  <c:v>0.86562508299999996</c:v>
                </c:pt>
                <c:pt idx="5554" formatCode="General">
                  <c:v>0.86562526200000001</c:v>
                </c:pt>
                <c:pt idx="5555" formatCode="General">
                  <c:v>0.86562544100000005</c:v>
                </c:pt>
                <c:pt idx="5556" formatCode="General">
                  <c:v>0.86562561999999998</c:v>
                </c:pt>
                <c:pt idx="5557" formatCode="General">
                  <c:v>0.86562579900000003</c:v>
                </c:pt>
                <c:pt idx="5558" formatCode="General">
                  <c:v>0.86562591799999999</c:v>
                </c:pt>
                <c:pt idx="5559" formatCode="General">
                  <c:v>0.86562609700000004</c:v>
                </c:pt>
                <c:pt idx="5560" formatCode="General">
                  <c:v>0.86562627599999997</c:v>
                </c:pt>
                <c:pt idx="5561" formatCode="General">
                  <c:v>0.86562645400000005</c:v>
                </c:pt>
                <c:pt idx="5562" formatCode="General">
                  <c:v>0.86562663299999998</c:v>
                </c:pt>
                <c:pt idx="5563" formatCode="General">
                  <c:v>0.86562675200000005</c:v>
                </c:pt>
                <c:pt idx="5564" formatCode="General">
                  <c:v>0.86562693099999999</c:v>
                </c:pt>
                <c:pt idx="5565" formatCode="General">
                  <c:v>0.86562711000000003</c:v>
                </c:pt>
                <c:pt idx="5566" formatCode="General">
                  <c:v>0.86562728899999997</c:v>
                </c:pt>
                <c:pt idx="5567" formatCode="General">
                  <c:v>0.86562746800000001</c:v>
                </c:pt>
                <c:pt idx="5568" formatCode="General">
                  <c:v>0.86562758699999998</c:v>
                </c:pt>
                <c:pt idx="5569" formatCode="General">
                  <c:v>0.86562776600000002</c:v>
                </c:pt>
                <c:pt idx="5570" formatCode="General">
                  <c:v>0.86562794399999998</c:v>
                </c:pt>
                <c:pt idx="5571" formatCode="General">
                  <c:v>0.86562812300000003</c:v>
                </c:pt>
                <c:pt idx="5572" formatCode="General">
                  <c:v>0.86562824199999999</c:v>
                </c:pt>
                <c:pt idx="5573" formatCode="General">
                  <c:v>0.86562842100000004</c:v>
                </c:pt>
                <c:pt idx="5574" formatCode="General">
                  <c:v>0.86562859999999997</c:v>
                </c:pt>
                <c:pt idx="5575" formatCode="General">
                  <c:v>0.86562877900000001</c:v>
                </c:pt>
                <c:pt idx="5576" formatCode="General">
                  <c:v>0.86562895799999995</c:v>
                </c:pt>
                <c:pt idx="5577" formatCode="General">
                  <c:v>0.86562907700000002</c:v>
                </c:pt>
                <c:pt idx="5578" formatCode="General">
                  <c:v>0.86562925599999996</c:v>
                </c:pt>
                <c:pt idx="5579" formatCode="General">
                  <c:v>0.865629435</c:v>
                </c:pt>
                <c:pt idx="5580" formatCode="General">
                  <c:v>0.86562961299999996</c:v>
                </c:pt>
                <c:pt idx="5581" formatCode="General">
                  <c:v>0.86562973300000001</c:v>
                </c:pt>
                <c:pt idx="5582" formatCode="General">
                  <c:v>0.86562991099999997</c:v>
                </c:pt>
                <c:pt idx="5583" formatCode="General">
                  <c:v>0.86563009000000002</c:v>
                </c:pt>
                <c:pt idx="5584" formatCode="General">
                  <c:v>0.86563026899999995</c:v>
                </c:pt>
                <c:pt idx="5585" formatCode="General">
                  <c:v>0.86563038800000003</c:v>
                </c:pt>
                <c:pt idx="5586" formatCode="General">
                  <c:v>0.86563056699999996</c:v>
                </c:pt>
                <c:pt idx="5587" formatCode="General">
                  <c:v>0.86563074600000001</c:v>
                </c:pt>
                <c:pt idx="5588" formatCode="General">
                  <c:v>0.86563092500000005</c:v>
                </c:pt>
                <c:pt idx="5589" formatCode="General">
                  <c:v>0.86563104400000002</c:v>
                </c:pt>
                <c:pt idx="5590" formatCode="General">
                  <c:v>0.86563122299999995</c:v>
                </c:pt>
                <c:pt idx="5591" formatCode="General">
                  <c:v>0.86563140199999999</c:v>
                </c:pt>
                <c:pt idx="5592" formatCode="General">
                  <c:v>0.86563152099999996</c:v>
                </c:pt>
                <c:pt idx="5593" formatCode="General">
                  <c:v>0.8656317</c:v>
                </c:pt>
                <c:pt idx="5594" formatCode="General">
                  <c:v>0.86563187799999997</c:v>
                </c:pt>
                <c:pt idx="5595" formatCode="General">
                  <c:v>0.86563205700000001</c:v>
                </c:pt>
                <c:pt idx="5596" formatCode="General">
                  <c:v>0.86563217599999998</c:v>
                </c:pt>
                <c:pt idx="5597" formatCode="General">
                  <c:v>0.86563235500000002</c:v>
                </c:pt>
                <c:pt idx="5598" formatCode="General">
                  <c:v>0.86563253399999995</c:v>
                </c:pt>
                <c:pt idx="5599" formatCode="General">
                  <c:v>0.86563265300000003</c:v>
                </c:pt>
                <c:pt idx="5600" formatCode="General">
                  <c:v>0.86563283199999996</c:v>
                </c:pt>
                <c:pt idx="5601" formatCode="General">
                  <c:v>0.86563301100000001</c:v>
                </c:pt>
                <c:pt idx="5602" formatCode="General">
                  <c:v>0.86563319000000005</c:v>
                </c:pt>
                <c:pt idx="5603" formatCode="General">
                  <c:v>0.86563330900000002</c:v>
                </c:pt>
                <c:pt idx="5604" formatCode="General">
                  <c:v>0.86563348799999995</c:v>
                </c:pt>
                <c:pt idx="5605" formatCode="General">
                  <c:v>0.865633667</c:v>
                </c:pt>
                <c:pt idx="5606" formatCode="General">
                  <c:v>0.86563378599999996</c:v>
                </c:pt>
                <c:pt idx="5607" formatCode="General">
                  <c:v>0.86563396500000001</c:v>
                </c:pt>
                <c:pt idx="5608" formatCode="General">
                  <c:v>0.86563414299999997</c:v>
                </c:pt>
                <c:pt idx="5609" formatCode="General">
                  <c:v>0.86563432200000001</c:v>
                </c:pt>
                <c:pt idx="5610" formatCode="General">
                  <c:v>0.86563444099999998</c:v>
                </c:pt>
                <c:pt idx="5611" formatCode="General">
                  <c:v>0.86563462000000002</c:v>
                </c:pt>
                <c:pt idx="5612" formatCode="General">
                  <c:v>0.86563479899999995</c:v>
                </c:pt>
                <c:pt idx="5613" formatCode="General">
                  <c:v>0.86563491800000003</c:v>
                </c:pt>
                <c:pt idx="5614" formatCode="General">
                  <c:v>0.86563509699999996</c:v>
                </c:pt>
                <c:pt idx="5615" formatCode="General">
                  <c:v>0.86563527600000001</c:v>
                </c:pt>
                <c:pt idx="5616" formatCode="General">
                  <c:v>0.86563539499999997</c:v>
                </c:pt>
                <c:pt idx="5617" formatCode="General">
                  <c:v>0.86563557400000002</c:v>
                </c:pt>
                <c:pt idx="5618" formatCode="General">
                  <c:v>0.86563575299999995</c:v>
                </c:pt>
                <c:pt idx="5619" formatCode="General">
                  <c:v>0.86563587200000003</c:v>
                </c:pt>
                <c:pt idx="5620" formatCode="General">
                  <c:v>0.86563605099999996</c:v>
                </c:pt>
                <c:pt idx="5621" formatCode="General">
                  <c:v>0.86563623000000001</c:v>
                </c:pt>
                <c:pt idx="5622" formatCode="General">
                  <c:v>0.86563634899999997</c:v>
                </c:pt>
                <c:pt idx="5623" formatCode="General">
                  <c:v>0.86563652800000002</c:v>
                </c:pt>
                <c:pt idx="5624" formatCode="General">
                  <c:v>0.86563670599999998</c:v>
                </c:pt>
                <c:pt idx="5625" formatCode="General">
                  <c:v>0.86563682600000003</c:v>
                </c:pt>
                <c:pt idx="5626" formatCode="General">
                  <c:v>0.86563700399999999</c:v>
                </c:pt>
                <c:pt idx="5627" formatCode="General">
                  <c:v>0.86563718300000003</c:v>
                </c:pt>
                <c:pt idx="5628" formatCode="General">
                  <c:v>0.865637302</c:v>
                </c:pt>
                <c:pt idx="5629" formatCode="General">
                  <c:v>0.86563748100000004</c:v>
                </c:pt>
                <c:pt idx="5630" formatCode="General">
                  <c:v>0.86563760000000001</c:v>
                </c:pt>
                <c:pt idx="5631" formatCode="General">
                  <c:v>0.86563777900000005</c:v>
                </c:pt>
                <c:pt idx="5632" formatCode="General">
                  <c:v>0.86563795799999999</c:v>
                </c:pt>
                <c:pt idx="5633" formatCode="General">
                  <c:v>0.86563807699999995</c:v>
                </c:pt>
                <c:pt idx="5634" formatCode="General">
                  <c:v>0.86563825599999999</c:v>
                </c:pt>
                <c:pt idx="5635" formatCode="General">
                  <c:v>0.86563843500000004</c:v>
                </c:pt>
                <c:pt idx="5636" formatCode="General">
                  <c:v>0.865638554</c:v>
                </c:pt>
                <c:pt idx="5637" formatCode="General">
                  <c:v>0.86563873300000005</c:v>
                </c:pt>
                <c:pt idx="5638" formatCode="General">
                  <c:v>0.86563891199999998</c:v>
                </c:pt>
                <c:pt idx="5639" formatCode="General">
                  <c:v>0.86563903099999995</c:v>
                </c:pt>
                <c:pt idx="5640" formatCode="General">
                  <c:v>0.86563920999999999</c:v>
                </c:pt>
                <c:pt idx="5641" formatCode="General">
                  <c:v>0.86563932899999996</c:v>
                </c:pt>
                <c:pt idx="5642" formatCode="General">
                  <c:v>0.865639508</c:v>
                </c:pt>
                <c:pt idx="5643" formatCode="General">
                  <c:v>0.86563968700000005</c:v>
                </c:pt>
                <c:pt idx="5644" formatCode="General">
                  <c:v>0.86563980600000001</c:v>
                </c:pt>
                <c:pt idx="5645" formatCode="General">
                  <c:v>0.86563998499999995</c:v>
                </c:pt>
                <c:pt idx="5646" formatCode="General">
                  <c:v>0.86564010400000002</c:v>
                </c:pt>
                <c:pt idx="5647" formatCode="General">
                  <c:v>0.86564028299999995</c:v>
                </c:pt>
                <c:pt idx="5648" formatCode="General">
                  <c:v>0.86564046100000003</c:v>
                </c:pt>
                <c:pt idx="5649" formatCode="General">
                  <c:v>0.86564058099999996</c:v>
                </c:pt>
                <c:pt idx="5650" formatCode="General">
                  <c:v>0.86564075900000004</c:v>
                </c:pt>
                <c:pt idx="5651" formatCode="General">
                  <c:v>0.86564093799999997</c:v>
                </c:pt>
                <c:pt idx="5652" formatCode="General">
                  <c:v>0.86564105700000005</c:v>
                </c:pt>
                <c:pt idx="5653" formatCode="General">
                  <c:v>0.86564123599999998</c:v>
                </c:pt>
                <c:pt idx="5654" formatCode="General">
                  <c:v>0.86564135600000003</c:v>
                </c:pt>
                <c:pt idx="5655" formatCode="General">
                  <c:v>0.86564153399999999</c:v>
                </c:pt>
                <c:pt idx="5656" formatCode="General">
                  <c:v>0.86564165400000004</c:v>
                </c:pt>
                <c:pt idx="5657" formatCode="General">
                  <c:v>0.865641832</c:v>
                </c:pt>
                <c:pt idx="5658" formatCode="General">
                  <c:v>0.86564201100000004</c:v>
                </c:pt>
                <c:pt idx="5659" formatCode="General">
                  <c:v>0.86564213000000001</c:v>
                </c:pt>
                <c:pt idx="5660" formatCode="General">
                  <c:v>0.86564230900000005</c:v>
                </c:pt>
                <c:pt idx="5661" formatCode="General">
                  <c:v>0.86564242800000002</c:v>
                </c:pt>
                <c:pt idx="5662" formatCode="General">
                  <c:v>0.86564260699999995</c:v>
                </c:pt>
                <c:pt idx="5663" formatCode="General">
                  <c:v>0.865642786</c:v>
                </c:pt>
                <c:pt idx="5664" formatCode="General">
                  <c:v>0.86564290499999996</c:v>
                </c:pt>
                <c:pt idx="5665" formatCode="General">
                  <c:v>0.86564308400000001</c:v>
                </c:pt>
                <c:pt idx="5666" formatCode="General">
                  <c:v>0.86564320299999997</c:v>
                </c:pt>
                <c:pt idx="5667" formatCode="General">
                  <c:v>0.86564338200000002</c:v>
                </c:pt>
                <c:pt idx="5668" formatCode="General">
                  <c:v>0.86564350099999998</c:v>
                </c:pt>
                <c:pt idx="5669" formatCode="General">
                  <c:v>0.86564368000000003</c:v>
                </c:pt>
                <c:pt idx="5670" formatCode="General">
                  <c:v>0.86564379899999999</c:v>
                </c:pt>
                <c:pt idx="5671" formatCode="General">
                  <c:v>0.86564397800000004</c:v>
                </c:pt>
                <c:pt idx="5672" formatCode="General">
                  <c:v>0.86564415699999997</c:v>
                </c:pt>
                <c:pt idx="5673" formatCode="General">
                  <c:v>0.86564427600000005</c:v>
                </c:pt>
                <c:pt idx="5674" formatCode="General">
                  <c:v>0.86564445499999998</c:v>
                </c:pt>
                <c:pt idx="5675" formatCode="General">
                  <c:v>0.86564457400000006</c:v>
                </c:pt>
                <c:pt idx="5676" formatCode="General">
                  <c:v>0.86564475299999999</c:v>
                </c:pt>
                <c:pt idx="5677" formatCode="General">
                  <c:v>0.86564487199999995</c:v>
                </c:pt>
                <c:pt idx="5678" formatCode="General">
                  <c:v>0.865645051</c:v>
                </c:pt>
                <c:pt idx="5679" formatCode="General">
                  <c:v>0.86564516999999996</c:v>
                </c:pt>
                <c:pt idx="5680" formatCode="General">
                  <c:v>0.86564534900000001</c:v>
                </c:pt>
                <c:pt idx="5681" formatCode="General">
                  <c:v>0.86564546799999997</c:v>
                </c:pt>
                <c:pt idx="5682" formatCode="General">
                  <c:v>0.86564564700000002</c:v>
                </c:pt>
                <c:pt idx="5683" formatCode="General">
                  <c:v>0.86564582599999995</c:v>
                </c:pt>
                <c:pt idx="5684" formatCode="General">
                  <c:v>0.86564594500000003</c:v>
                </c:pt>
                <c:pt idx="5685" formatCode="General">
                  <c:v>0.86564612399999996</c:v>
                </c:pt>
                <c:pt idx="5686" formatCode="General">
                  <c:v>0.86564624300000004</c:v>
                </c:pt>
                <c:pt idx="5687" formatCode="General">
                  <c:v>0.86564642199999997</c:v>
                </c:pt>
                <c:pt idx="5688" formatCode="General">
                  <c:v>0.86564654100000005</c:v>
                </c:pt>
                <c:pt idx="5689" formatCode="General">
                  <c:v>0.86564671999999998</c:v>
                </c:pt>
                <c:pt idx="5690" formatCode="General">
                  <c:v>0.86564683899999995</c:v>
                </c:pt>
                <c:pt idx="5691" formatCode="General">
                  <c:v>0.86564701799999999</c:v>
                </c:pt>
                <c:pt idx="5692" formatCode="General">
                  <c:v>0.86564713699999996</c:v>
                </c:pt>
                <c:pt idx="5693" formatCode="General">
                  <c:v>0.865647316</c:v>
                </c:pt>
                <c:pt idx="5694" formatCode="General">
                  <c:v>0.86564743499999997</c:v>
                </c:pt>
                <c:pt idx="5695" formatCode="General">
                  <c:v>0.86564761400000001</c:v>
                </c:pt>
                <c:pt idx="5696" formatCode="General">
                  <c:v>0.86564773299999997</c:v>
                </c:pt>
                <c:pt idx="5697" formatCode="General">
                  <c:v>0.86564791200000002</c:v>
                </c:pt>
                <c:pt idx="5698" formatCode="General">
                  <c:v>0.86564803099999998</c:v>
                </c:pt>
                <c:pt idx="5699" formatCode="General">
                  <c:v>0.86564821000000003</c:v>
                </c:pt>
                <c:pt idx="5700" formatCode="General">
                  <c:v>0.86564832899999999</c:v>
                </c:pt>
                <c:pt idx="5701" formatCode="General">
                  <c:v>0.86564850800000004</c:v>
                </c:pt>
                <c:pt idx="5702" formatCode="General">
                  <c:v>0.865648627</c:v>
                </c:pt>
                <c:pt idx="5703" formatCode="General">
                  <c:v>0.86564880600000005</c:v>
                </c:pt>
                <c:pt idx="5704" formatCode="General">
                  <c:v>0.86564892500000001</c:v>
                </c:pt>
                <c:pt idx="5705" formatCode="General">
                  <c:v>0.86564910399999995</c:v>
                </c:pt>
                <c:pt idx="5706" formatCode="General">
                  <c:v>0.86564922300000002</c:v>
                </c:pt>
                <c:pt idx="5707" formatCode="General">
                  <c:v>0.86564940199999996</c:v>
                </c:pt>
                <c:pt idx="5708" formatCode="General">
                  <c:v>0.86564952100000003</c:v>
                </c:pt>
                <c:pt idx="5709" formatCode="General">
                  <c:v>0.86564969999999997</c:v>
                </c:pt>
                <c:pt idx="5710" formatCode="General">
                  <c:v>0.86564981900000004</c:v>
                </c:pt>
                <c:pt idx="5711" formatCode="General">
                  <c:v>0.86564993899999998</c:v>
                </c:pt>
                <c:pt idx="5712" formatCode="General">
                  <c:v>0.86565011700000005</c:v>
                </c:pt>
                <c:pt idx="5713" formatCode="General">
                  <c:v>0.86565023699999999</c:v>
                </c:pt>
                <c:pt idx="5714" formatCode="General">
                  <c:v>0.86565041499999995</c:v>
                </c:pt>
                <c:pt idx="5715" formatCode="General">
                  <c:v>0.865650535</c:v>
                </c:pt>
                <c:pt idx="5716" formatCode="General">
                  <c:v>0.86565071299999996</c:v>
                </c:pt>
                <c:pt idx="5717" formatCode="General">
                  <c:v>0.86565083300000001</c:v>
                </c:pt>
                <c:pt idx="5718" formatCode="General">
                  <c:v>0.86565101099999997</c:v>
                </c:pt>
                <c:pt idx="5719" formatCode="General">
                  <c:v>0.86565113100000002</c:v>
                </c:pt>
                <c:pt idx="5720" formatCode="General">
                  <c:v>0.86565130899999998</c:v>
                </c:pt>
                <c:pt idx="5721" formatCode="General">
                  <c:v>0.86565142900000003</c:v>
                </c:pt>
                <c:pt idx="5722" formatCode="General">
                  <c:v>0.86565160799999996</c:v>
                </c:pt>
                <c:pt idx="5723" formatCode="General">
                  <c:v>0.86565172700000004</c:v>
                </c:pt>
                <c:pt idx="5724" formatCode="General">
                  <c:v>0.865651846</c:v>
                </c:pt>
                <c:pt idx="5725" formatCode="General">
                  <c:v>0.86565202500000005</c:v>
                </c:pt>
                <c:pt idx="5726" formatCode="General">
                  <c:v>0.86565214400000001</c:v>
                </c:pt>
                <c:pt idx="5727" formatCode="General">
                  <c:v>0.86565232299999995</c:v>
                </c:pt>
                <c:pt idx="5728" formatCode="General">
                  <c:v>0.86565244200000002</c:v>
                </c:pt>
                <c:pt idx="5729" formatCode="General">
                  <c:v>0.86565262099999996</c:v>
                </c:pt>
                <c:pt idx="5730" formatCode="General">
                  <c:v>0.86565274000000003</c:v>
                </c:pt>
                <c:pt idx="5731" formatCode="General">
                  <c:v>0.865652859</c:v>
                </c:pt>
                <c:pt idx="5732" formatCode="General">
                  <c:v>0.86565303800000004</c:v>
                </c:pt>
                <c:pt idx="5733" formatCode="General">
                  <c:v>0.86565315700000001</c:v>
                </c:pt>
                <c:pt idx="5734" formatCode="General">
                  <c:v>0.86565333600000005</c:v>
                </c:pt>
                <c:pt idx="5735" formatCode="General">
                  <c:v>0.86565345500000002</c:v>
                </c:pt>
                <c:pt idx="5736" formatCode="General">
                  <c:v>0.86565363399999995</c:v>
                </c:pt>
                <c:pt idx="5737" formatCode="General">
                  <c:v>0.86565375300000003</c:v>
                </c:pt>
                <c:pt idx="5738" formatCode="General">
                  <c:v>0.86565387199999999</c:v>
                </c:pt>
                <c:pt idx="5739" formatCode="General">
                  <c:v>0.86565405100000004</c:v>
                </c:pt>
                <c:pt idx="5740" formatCode="General">
                  <c:v>0.86565417099999997</c:v>
                </c:pt>
                <c:pt idx="5741" formatCode="General">
                  <c:v>0.86565434900000005</c:v>
                </c:pt>
                <c:pt idx="5742" formatCode="General">
                  <c:v>0.86565446899999998</c:v>
                </c:pt>
                <c:pt idx="5743" formatCode="General">
                  <c:v>0.86565458799999995</c:v>
                </c:pt>
                <c:pt idx="5744" formatCode="General">
                  <c:v>0.86565476699999999</c:v>
                </c:pt>
                <c:pt idx="5745" formatCode="General">
                  <c:v>0.86565488599999996</c:v>
                </c:pt>
                <c:pt idx="5746" formatCode="General">
                  <c:v>0.865655065</c:v>
                </c:pt>
                <c:pt idx="5747" formatCode="General">
                  <c:v>0.86565518399999997</c:v>
                </c:pt>
                <c:pt idx="5748" formatCode="General">
                  <c:v>0.86565530300000004</c:v>
                </c:pt>
                <c:pt idx="5749" formatCode="General">
                  <c:v>0.86565548199999998</c:v>
                </c:pt>
                <c:pt idx="5750" formatCode="General">
                  <c:v>0.86565560100000005</c:v>
                </c:pt>
                <c:pt idx="5751" formatCode="General">
                  <c:v>0.86565577999999999</c:v>
                </c:pt>
                <c:pt idx="5752" formatCode="General">
                  <c:v>0.86565589899999995</c:v>
                </c:pt>
                <c:pt idx="5753" formatCode="General">
                  <c:v>0.86565601800000003</c:v>
                </c:pt>
                <c:pt idx="5754" formatCode="General">
                  <c:v>0.86565619699999996</c:v>
                </c:pt>
                <c:pt idx="5755" formatCode="General">
                  <c:v>0.86565631600000004</c:v>
                </c:pt>
                <c:pt idx="5756" formatCode="General">
                  <c:v>0.86565649499999997</c:v>
                </c:pt>
                <c:pt idx="5757" formatCode="General">
                  <c:v>0.86565661400000005</c:v>
                </c:pt>
                <c:pt idx="5758" formatCode="General">
                  <c:v>0.86565673399999998</c:v>
                </c:pt>
                <c:pt idx="5759" formatCode="General">
                  <c:v>0.86565691199999995</c:v>
                </c:pt>
                <c:pt idx="5760" formatCode="General">
                  <c:v>0.86565703199999999</c:v>
                </c:pt>
                <c:pt idx="5761" formatCode="General">
                  <c:v>0.86565715099999996</c:v>
                </c:pt>
                <c:pt idx="5762" formatCode="General">
                  <c:v>0.86565733</c:v>
                </c:pt>
                <c:pt idx="5763" formatCode="General">
                  <c:v>0.86565744899999997</c:v>
                </c:pt>
                <c:pt idx="5764" formatCode="General">
                  <c:v>0.86565762800000001</c:v>
                </c:pt>
                <c:pt idx="5765" formatCode="General">
                  <c:v>0.86565774699999998</c:v>
                </c:pt>
                <c:pt idx="5766" formatCode="General">
                  <c:v>0.86565786600000005</c:v>
                </c:pt>
                <c:pt idx="5767" formatCode="General">
                  <c:v>0.86565804499999999</c:v>
                </c:pt>
                <c:pt idx="5768" formatCode="General">
                  <c:v>0.86565816399999995</c:v>
                </c:pt>
                <c:pt idx="5769" formatCode="General">
                  <c:v>0.86565828300000003</c:v>
                </c:pt>
                <c:pt idx="5770" formatCode="General">
                  <c:v>0.86565846199999996</c:v>
                </c:pt>
                <c:pt idx="5771" formatCode="General">
                  <c:v>0.86565858100000004</c:v>
                </c:pt>
                <c:pt idx="5772" formatCode="General">
                  <c:v>0.8656587</c:v>
                </c:pt>
                <c:pt idx="5773" formatCode="General">
                  <c:v>0.86565887900000005</c:v>
                </c:pt>
                <c:pt idx="5774" formatCode="General">
                  <c:v>0.86565899800000001</c:v>
                </c:pt>
                <c:pt idx="5775" formatCode="General">
                  <c:v>0.86565911799999995</c:v>
                </c:pt>
                <c:pt idx="5776" formatCode="General">
                  <c:v>0.86565929699999999</c:v>
                </c:pt>
                <c:pt idx="5777" formatCode="General">
                  <c:v>0.86565941599999996</c:v>
                </c:pt>
                <c:pt idx="5778" formatCode="General">
                  <c:v>0.86565953500000004</c:v>
                </c:pt>
                <c:pt idx="5779" formatCode="General">
                  <c:v>0.86565971399999997</c:v>
                </c:pt>
                <c:pt idx="5780" formatCode="General">
                  <c:v>0.86565983300000005</c:v>
                </c:pt>
                <c:pt idx="5781" formatCode="General">
                  <c:v>0.86565995200000001</c:v>
                </c:pt>
                <c:pt idx="5782" formatCode="General">
                  <c:v>0.86566013100000005</c:v>
                </c:pt>
                <c:pt idx="5783" formatCode="General">
                  <c:v>0.86566025000000002</c:v>
                </c:pt>
                <c:pt idx="5784" formatCode="General">
                  <c:v>0.86566036899999999</c:v>
                </c:pt>
                <c:pt idx="5785" formatCode="General">
                  <c:v>0.86566054800000003</c:v>
                </c:pt>
                <c:pt idx="5786" formatCode="General">
                  <c:v>0.86566066699999999</c:v>
                </c:pt>
                <c:pt idx="5787" formatCode="General">
                  <c:v>0.86566078700000004</c:v>
                </c:pt>
                <c:pt idx="5788" formatCode="General">
                  <c:v>0.865660965</c:v>
                </c:pt>
                <c:pt idx="5789" formatCode="General">
                  <c:v>0.86566108500000005</c:v>
                </c:pt>
                <c:pt idx="5790" formatCode="General">
                  <c:v>0.86566120400000002</c:v>
                </c:pt>
                <c:pt idx="5791" formatCode="General">
                  <c:v>0.86566138299999995</c:v>
                </c:pt>
                <c:pt idx="5792" formatCode="General">
                  <c:v>0.86566150200000003</c:v>
                </c:pt>
                <c:pt idx="5793" formatCode="General">
                  <c:v>0.86566162099999999</c:v>
                </c:pt>
                <c:pt idx="5794" formatCode="General">
                  <c:v>0.86566173999999996</c:v>
                </c:pt>
                <c:pt idx="5795" formatCode="General">
                  <c:v>0.865661919</c:v>
                </c:pt>
                <c:pt idx="5796" formatCode="General">
                  <c:v>0.86566203799999997</c:v>
                </c:pt>
                <c:pt idx="5797" formatCode="General">
                  <c:v>0.86566215800000001</c:v>
                </c:pt>
                <c:pt idx="5798" formatCode="General">
                  <c:v>0.86566233599999998</c:v>
                </c:pt>
                <c:pt idx="5799" formatCode="General">
                  <c:v>0.86566245600000002</c:v>
                </c:pt>
                <c:pt idx="5800" formatCode="General">
                  <c:v>0.86566257499999999</c:v>
                </c:pt>
                <c:pt idx="5801" formatCode="General">
                  <c:v>0.86566275400000003</c:v>
                </c:pt>
                <c:pt idx="5802" formatCode="General">
                  <c:v>0.865662873</c:v>
                </c:pt>
                <c:pt idx="5803" formatCode="General">
                  <c:v>0.86566299199999996</c:v>
                </c:pt>
                <c:pt idx="5804" formatCode="General">
                  <c:v>0.86566311100000004</c:v>
                </c:pt>
                <c:pt idx="5805" formatCode="General">
                  <c:v>0.86566328999999997</c:v>
                </c:pt>
                <c:pt idx="5806" formatCode="General">
                  <c:v>0.86566340900000005</c:v>
                </c:pt>
                <c:pt idx="5807" formatCode="General">
                  <c:v>0.86566352800000002</c:v>
                </c:pt>
                <c:pt idx="5808" formatCode="General">
                  <c:v>0.86566370699999995</c:v>
                </c:pt>
                <c:pt idx="5809" formatCode="General">
                  <c:v>0.86566382600000003</c:v>
                </c:pt>
                <c:pt idx="5810" formatCode="General">
                  <c:v>0.86566394599999996</c:v>
                </c:pt>
                <c:pt idx="5811" formatCode="General">
                  <c:v>0.86566406500000004</c:v>
                </c:pt>
                <c:pt idx="5812" formatCode="General">
                  <c:v>0.86566424399999997</c:v>
                </c:pt>
                <c:pt idx="5813" formatCode="General">
                  <c:v>0.86566436300000005</c:v>
                </c:pt>
                <c:pt idx="5814" formatCode="General">
                  <c:v>0.86566448200000001</c:v>
                </c:pt>
                <c:pt idx="5815" formatCode="General">
                  <c:v>0.86566460099999998</c:v>
                </c:pt>
                <c:pt idx="5816" formatCode="General">
                  <c:v>0.86566478000000002</c:v>
                </c:pt>
                <c:pt idx="5817" formatCode="General">
                  <c:v>0.86566489899999999</c:v>
                </c:pt>
                <c:pt idx="5818" formatCode="General">
                  <c:v>0.86566501900000004</c:v>
                </c:pt>
                <c:pt idx="5819" formatCode="General">
                  <c:v>0.865665138</c:v>
                </c:pt>
                <c:pt idx="5820" formatCode="General">
                  <c:v>0.86566531700000005</c:v>
                </c:pt>
                <c:pt idx="5821" formatCode="General">
                  <c:v>0.86566543600000001</c:v>
                </c:pt>
                <c:pt idx="5822" formatCode="General">
                  <c:v>0.86566555499999998</c:v>
                </c:pt>
                <c:pt idx="5823" formatCode="General">
                  <c:v>0.86566567400000005</c:v>
                </c:pt>
                <c:pt idx="5824" formatCode="General">
                  <c:v>0.86566585299999999</c:v>
                </c:pt>
                <c:pt idx="5825" formatCode="General">
                  <c:v>0.86566597199999995</c:v>
                </c:pt>
                <c:pt idx="5826" formatCode="General">
                  <c:v>0.86566609100000003</c:v>
                </c:pt>
                <c:pt idx="5827" formatCode="General">
                  <c:v>0.86566621099999996</c:v>
                </c:pt>
                <c:pt idx="5828" formatCode="General">
                  <c:v>0.86566638900000004</c:v>
                </c:pt>
                <c:pt idx="5829" formatCode="General">
                  <c:v>0.86566650899999997</c:v>
                </c:pt>
                <c:pt idx="5830" formatCode="General">
                  <c:v>0.86566662800000005</c:v>
                </c:pt>
                <c:pt idx="5831" formatCode="General">
                  <c:v>0.86566674700000001</c:v>
                </c:pt>
                <c:pt idx="5832" formatCode="General">
                  <c:v>0.86566692599999995</c:v>
                </c:pt>
                <c:pt idx="5833" formatCode="General">
                  <c:v>0.86566704500000002</c:v>
                </c:pt>
                <c:pt idx="5834" formatCode="General">
                  <c:v>0.86566716399999999</c:v>
                </c:pt>
                <c:pt idx="5835" formatCode="General">
                  <c:v>0.86566728400000004</c:v>
                </c:pt>
                <c:pt idx="5836" formatCode="General">
                  <c:v>0.865667403</c:v>
                </c:pt>
                <c:pt idx="5837" formatCode="General">
                  <c:v>0.86566758200000005</c:v>
                </c:pt>
                <c:pt idx="5838" formatCode="General">
                  <c:v>0.86566770100000001</c:v>
                </c:pt>
                <c:pt idx="5839" formatCode="General">
                  <c:v>0.86566781999999998</c:v>
                </c:pt>
                <c:pt idx="5840" formatCode="General">
                  <c:v>0.86566793900000005</c:v>
                </c:pt>
                <c:pt idx="5841" formatCode="General">
                  <c:v>0.86566811799999999</c:v>
                </c:pt>
                <c:pt idx="5842" formatCode="General">
                  <c:v>0.86566823699999995</c:v>
                </c:pt>
                <c:pt idx="5843" formatCode="General">
                  <c:v>0.86566835600000003</c:v>
                </c:pt>
                <c:pt idx="5844" formatCode="General">
                  <c:v>0.86566847599999996</c:v>
                </c:pt>
                <c:pt idx="5845" formatCode="General">
                  <c:v>0.86566859500000004</c:v>
                </c:pt>
                <c:pt idx="5846" formatCode="General">
                  <c:v>0.86566877399999997</c:v>
                </c:pt>
                <c:pt idx="5847" formatCode="General">
                  <c:v>0.86566889300000005</c:v>
                </c:pt>
                <c:pt idx="5848" formatCode="General">
                  <c:v>0.86566901200000002</c:v>
                </c:pt>
                <c:pt idx="5849" formatCode="General">
                  <c:v>0.86566913099999998</c:v>
                </c:pt>
                <c:pt idx="5850" formatCode="General">
                  <c:v>0.86566924999999995</c:v>
                </c:pt>
                <c:pt idx="5851" formatCode="General">
                  <c:v>0.86566942899999999</c:v>
                </c:pt>
                <c:pt idx="5852" formatCode="General">
                  <c:v>0.86566954900000004</c:v>
                </c:pt>
                <c:pt idx="5853" formatCode="General">
                  <c:v>0.865669668</c:v>
                </c:pt>
                <c:pt idx="5854" formatCode="General">
                  <c:v>0.86566978699999997</c:v>
                </c:pt>
                <c:pt idx="5855" formatCode="General">
                  <c:v>0.86566990600000004</c:v>
                </c:pt>
                <c:pt idx="5856" formatCode="General">
                  <c:v>0.86567008499999998</c:v>
                </c:pt>
                <c:pt idx="5857" formatCode="General">
                  <c:v>0.86567020400000005</c:v>
                </c:pt>
                <c:pt idx="5858" formatCode="General">
                  <c:v>0.86567032300000002</c:v>
                </c:pt>
                <c:pt idx="5859" formatCode="General">
                  <c:v>0.86567044299999996</c:v>
                </c:pt>
                <c:pt idx="5860" formatCode="General">
                  <c:v>0.86567056200000003</c:v>
                </c:pt>
                <c:pt idx="5861" formatCode="General">
                  <c:v>0.865670681</c:v>
                </c:pt>
                <c:pt idx="5862" formatCode="General">
                  <c:v>0.86567086000000004</c:v>
                </c:pt>
                <c:pt idx="5863" formatCode="General">
                  <c:v>0.86567097900000001</c:v>
                </c:pt>
                <c:pt idx="5864" formatCode="General">
                  <c:v>0.86567109799999997</c:v>
                </c:pt>
                <c:pt idx="5865" formatCode="General">
                  <c:v>0.86567121700000005</c:v>
                </c:pt>
                <c:pt idx="5866" formatCode="General">
                  <c:v>0.86567133699999999</c:v>
                </c:pt>
                <c:pt idx="5867" formatCode="General">
                  <c:v>0.86567145599999995</c:v>
                </c:pt>
                <c:pt idx="5868" formatCode="General">
                  <c:v>0.86567163499999999</c:v>
                </c:pt>
                <c:pt idx="5869" formatCode="General">
                  <c:v>0.86567175399999996</c:v>
                </c:pt>
                <c:pt idx="5870" formatCode="General">
                  <c:v>0.86567187300000004</c:v>
                </c:pt>
                <c:pt idx="5871" formatCode="General">
                  <c:v>0.865671992</c:v>
                </c:pt>
                <c:pt idx="5872" formatCode="General">
                  <c:v>0.86567211200000005</c:v>
                </c:pt>
                <c:pt idx="5873" formatCode="General">
                  <c:v>0.86567223100000001</c:v>
                </c:pt>
                <c:pt idx="5874" formatCode="General">
                  <c:v>0.86567240999999995</c:v>
                </c:pt>
                <c:pt idx="5875" formatCode="General">
                  <c:v>0.86567252900000002</c:v>
                </c:pt>
                <c:pt idx="5876" formatCode="General">
                  <c:v>0.86567264799999999</c:v>
                </c:pt>
                <c:pt idx="5877" formatCode="General">
                  <c:v>0.86567276699999995</c:v>
                </c:pt>
                <c:pt idx="5878" formatCode="General">
                  <c:v>0.86567288600000003</c:v>
                </c:pt>
                <c:pt idx="5879" formatCode="General">
                  <c:v>0.86567300599999997</c:v>
                </c:pt>
                <c:pt idx="5880" formatCode="General">
                  <c:v>0.86567312500000004</c:v>
                </c:pt>
                <c:pt idx="5881" formatCode="General">
                  <c:v>0.86567330399999998</c:v>
                </c:pt>
                <c:pt idx="5882" formatCode="General">
                  <c:v>0.86567342300000005</c:v>
                </c:pt>
                <c:pt idx="5883" formatCode="General">
                  <c:v>0.86567354200000002</c:v>
                </c:pt>
                <c:pt idx="5884" formatCode="General">
                  <c:v>0.86567366099999998</c:v>
                </c:pt>
                <c:pt idx="5885" formatCode="General">
                  <c:v>0.86567377999999995</c:v>
                </c:pt>
                <c:pt idx="5886" formatCode="General">
                  <c:v>0.8656739</c:v>
                </c:pt>
                <c:pt idx="5887" formatCode="General">
                  <c:v>0.86567401899999996</c:v>
                </c:pt>
                <c:pt idx="5888" formatCode="General">
                  <c:v>0.86567413800000004</c:v>
                </c:pt>
                <c:pt idx="5889" formatCode="General">
                  <c:v>0.86567431699999997</c:v>
                </c:pt>
                <c:pt idx="5890" formatCode="General">
                  <c:v>0.86567443600000005</c:v>
                </c:pt>
                <c:pt idx="5891" formatCode="General">
                  <c:v>0.86567455500000001</c:v>
                </c:pt>
                <c:pt idx="5892" formatCode="General">
                  <c:v>0.86567467499999995</c:v>
                </c:pt>
                <c:pt idx="5893" formatCode="General">
                  <c:v>0.86567479400000003</c:v>
                </c:pt>
                <c:pt idx="5894" formatCode="General">
                  <c:v>0.86567491299999999</c:v>
                </c:pt>
                <c:pt idx="5895" formatCode="General">
                  <c:v>0.86567503199999996</c:v>
                </c:pt>
                <c:pt idx="5896" formatCode="General">
                  <c:v>0.86567515100000003</c:v>
                </c:pt>
                <c:pt idx="5897" formatCode="General">
                  <c:v>0.86567527099999997</c:v>
                </c:pt>
                <c:pt idx="5898" formatCode="General">
                  <c:v>0.86567544900000004</c:v>
                </c:pt>
                <c:pt idx="5899" formatCode="General">
                  <c:v>0.86567556899999998</c:v>
                </c:pt>
                <c:pt idx="5900" formatCode="General">
                  <c:v>0.86567568800000005</c:v>
                </c:pt>
                <c:pt idx="5901" formatCode="General">
                  <c:v>0.86567580700000002</c:v>
                </c:pt>
                <c:pt idx="5902" formatCode="General">
                  <c:v>0.86567592599999998</c:v>
                </c:pt>
                <c:pt idx="5903" formatCode="General">
                  <c:v>0.86567604499999995</c:v>
                </c:pt>
                <c:pt idx="5904" formatCode="General">
                  <c:v>0.865676165</c:v>
                </c:pt>
                <c:pt idx="5905" formatCode="General">
                  <c:v>0.86567628399999996</c:v>
                </c:pt>
                <c:pt idx="5906" formatCode="General">
                  <c:v>0.86567640300000004</c:v>
                </c:pt>
                <c:pt idx="5907" formatCode="General">
                  <c:v>0.865676522</c:v>
                </c:pt>
                <c:pt idx="5908" formatCode="General">
                  <c:v>0.86567670100000005</c:v>
                </c:pt>
                <c:pt idx="5909" formatCode="General">
                  <c:v>0.86567682000000001</c:v>
                </c:pt>
                <c:pt idx="5910" formatCode="General">
                  <c:v>0.86567693899999998</c:v>
                </c:pt>
                <c:pt idx="5911" formatCode="General">
                  <c:v>0.86567705900000003</c:v>
                </c:pt>
                <c:pt idx="5912" formatCode="General">
                  <c:v>0.86567717799999999</c:v>
                </c:pt>
                <c:pt idx="5913" formatCode="General">
                  <c:v>0.86567729699999996</c:v>
                </c:pt>
                <c:pt idx="5914" formatCode="General">
                  <c:v>0.86567741600000003</c:v>
                </c:pt>
                <c:pt idx="5915" formatCode="General">
                  <c:v>0.86567753599999997</c:v>
                </c:pt>
                <c:pt idx="5916" formatCode="General">
                  <c:v>0.86567765500000005</c:v>
                </c:pt>
                <c:pt idx="5917" formatCode="General">
                  <c:v>0.86567777400000001</c:v>
                </c:pt>
                <c:pt idx="5918" formatCode="General">
                  <c:v>0.86567789299999998</c:v>
                </c:pt>
                <c:pt idx="5919" formatCode="General">
                  <c:v>0.86567801200000005</c:v>
                </c:pt>
                <c:pt idx="5920" formatCode="General">
                  <c:v>0.86567813199999999</c:v>
                </c:pt>
                <c:pt idx="5921" formatCode="General">
                  <c:v>0.86567830999999995</c:v>
                </c:pt>
                <c:pt idx="5922" formatCode="General">
                  <c:v>0.86567843</c:v>
                </c:pt>
                <c:pt idx="5923" formatCode="General">
                  <c:v>0.86567854899999996</c:v>
                </c:pt>
                <c:pt idx="5924" formatCode="General">
                  <c:v>0.86567866800000004</c:v>
                </c:pt>
                <c:pt idx="5925" formatCode="General">
                  <c:v>0.86567878700000001</c:v>
                </c:pt>
                <c:pt idx="5926" formatCode="General">
                  <c:v>0.86567890599999997</c:v>
                </c:pt>
                <c:pt idx="5927" formatCode="General">
                  <c:v>0.86567902600000002</c:v>
                </c:pt>
                <c:pt idx="5928" formatCode="General">
                  <c:v>0.86567914499999998</c:v>
                </c:pt>
                <c:pt idx="5929" formatCode="General">
                  <c:v>0.86567926399999995</c:v>
                </c:pt>
                <c:pt idx="5930" formatCode="General">
                  <c:v>0.86567938300000002</c:v>
                </c:pt>
                <c:pt idx="5931" formatCode="General">
                  <c:v>0.86567950199999999</c:v>
                </c:pt>
                <c:pt idx="5932" formatCode="General">
                  <c:v>0.86567962200000004</c:v>
                </c:pt>
                <c:pt idx="5933" formatCode="General">
                  <c:v>0.865679741</c:v>
                </c:pt>
                <c:pt idx="5934" formatCode="General">
                  <c:v>0.86567985999999997</c:v>
                </c:pt>
                <c:pt idx="5935" formatCode="General">
                  <c:v>0.86567997900000004</c:v>
                </c:pt>
                <c:pt idx="5936" formatCode="General">
                  <c:v>0.86568009899999998</c:v>
                </c:pt>
                <c:pt idx="5937" formatCode="General">
                  <c:v>0.86568021799999995</c:v>
                </c:pt>
                <c:pt idx="5938" formatCode="General">
                  <c:v>0.86568033700000002</c:v>
                </c:pt>
                <c:pt idx="5939" formatCode="General">
                  <c:v>0.86568045599999999</c:v>
                </c:pt>
                <c:pt idx="5940" formatCode="General">
                  <c:v>0.86568057499999995</c:v>
                </c:pt>
                <c:pt idx="5941" formatCode="General">
                  <c:v>0.865680695</c:v>
                </c:pt>
                <c:pt idx="5942" formatCode="General">
                  <c:v>0.86568087299999996</c:v>
                </c:pt>
                <c:pt idx="5943" formatCode="General">
                  <c:v>0.86568099300000001</c:v>
                </c:pt>
                <c:pt idx="5944" formatCode="General">
                  <c:v>0.86568111199999997</c:v>
                </c:pt>
                <c:pt idx="5945" formatCode="General">
                  <c:v>0.86568123100000005</c:v>
                </c:pt>
                <c:pt idx="5946" formatCode="General">
                  <c:v>0.86568135000000002</c:v>
                </c:pt>
                <c:pt idx="5947" formatCode="General">
                  <c:v>0.86568146899999998</c:v>
                </c:pt>
                <c:pt idx="5948" formatCode="General">
                  <c:v>0.86568158900000003</c:v>
                </c:pt>
                <c:pt idx="5949" formatCode="General">
                  <c:v>0.86568170799999999</c:v>
                </c:pt>
                <c:pt idx="5950" formatCode="General">
                  <c:v>0.86568182699999996</c:v>
                </c:pt>
                <c:pt idx="5951" formatCode="General">
                  <c:v>0.86568194600000004</c:v>
                </c:pt>
                <c:pt idx="5952" formatCode="General">
                  <c:v>0.865682065</c:v>
                </c:pt>
                <c:pt idx="5953" formatCode="General">
                  <c:v>0.86568218500000005</c:v>
                </c:pt>
                <c:pt idx="5954" formatCode="General">
                  <c:v>0.86568230400000001</c:v>
                </c:pt>
                <c:pt idx="5955" formatCode="General">
                  <c:v>0.86568242299999998</c:v>
                </c:pt>
                <c:pt idx="5956" formatCode="General">
                  <c:v>0.86568254200000005</c:v>
                </c:pt>
                <c:pt idx="5957" formatCode="General">
                  <c:v>0.86568266199999999</c:v>
                </c:pt>
                <c:pt idx="5958" formatCode="General">
                  <c:v>0.86568278099999996</c:v>
                </c:pt>
                <c:pt idx="5959" formatCode="General">
                  <c:v>0.86568290000000003</c:v>
                </c:pt>
                <c:pt idx="5960" formatCode="General">
                  <c:v>0.865683019</c:v>
                </c:pt>
                <c:pt idx="5961" formatCode="General">
                  <c:v>0.86568313799999996</c:v>
                </c:pt>
                <c:pt idx="5962" formatCode="General">
                  <c:v>0.86568325800000001</c:v>
                </c:pt>
                <c:pt idx="5963" formatCode="General">
                  <c:v>0.86568337699999998</c:v>
                </c:pt>
                <c:pt idx="5964" formatCode="General">
                  <c:v>0.86568349600000005</c:v>
                </c:pt>
                <c:pt idx="5965" formatCode="General">
                  <c:v>0.86568361500000002</c:v>
                </c:pt>
                <c:pt idx="5966" formatCode="General">
                  <c:v>0.86568373399999998</c:v>
                </c:pt>
                <c:pt idx="5967" formatCode="General">
                  <c:v>0.86568385400000003</c:v>
                </c:pt>
                <c:pt idx="5968" formatCode="General">
                  <c:v>0.865683973</c:v>
                </c:pt>
                <c:pt idx="5969" formatCode="General">
                  <c:v>0.86568409199999996</c:v>
                </c:pt>
                <c:pt idx="5970" formatCode="General">
                  <c:v>0.86568421100000004</c:v>
                </c:pt>
                <c:pt idx="5971" formatCode="General">
                  <c:v>0.86568433</c:v>
                </c:pt>
                <c:pt idx="5972" formatCode="General">
                  <c:v>0.86568445000000005</c:v>
                </c:pt>
                <c:pt idx="5973" formatCode="General">
                  <c:v>0.86568450900000005</c:v>
                </c:pt>
                <c:pt idx="5974" formatCode="General">
                  <c:v>0.86568462800000001</c:v>
                </c:pt>
                <c:pt idx="5975" formatCode="General">
                  <c:v>0.86568474799999995</c:v>
                </c:pt>
                <c:pt idx="5976" formatCode="General">
                  <c:v>0.86568486700000002</c:v>
                </c:pt>
                <c:pt idx="5977" formatCode="General">
                  <c:v>0.86568498599999999</c:v>
                </c:pt>
                <c:pt idx="5978" formatCode="General">
                  <c:v>0.86568510499999995</c:v>
                </c:pt>
                <c:pt idx="5979" formatCode="General">
                  <c:v>0.865685225</c:v>
                </c:pt>
                <c:pt idx="5980" formatCode="General">
                  <c:v>0.86568534399999997</c:v>
                </c:pt>
                <c:pt idx="5981" formatCode="General">
                  <c:v>0.86568546300000004</c:v>
                </c:pt>
                <c:pt idx="5982" formatCode="General">
                  <c:v>0.86568558200000001</c:v>
                </c:pt>
                <c:pt idx="5983" formatCode="General">
                  <c:v>0.86568570099999997</c:v>
                </c:pt>
                <c:pt idx="5984" formatCode="General">
                  <c:v>0.86568582100000002</c:v>
                </c:pt>
                <c:pt idx="5985" formatCode="General">
                  <c:v>0.86568593999999999</c:v>
                </c:pt>
                <c:pt idx="5986" formatCode="General">
                  <c:v>0.86568605899999995</c:v>
                </c:pt>
                <c:pt idx="5987" formatCode="General">
                  <c:v>0.86568617800000003</c:v>
                </c:pt>
                <c:pt idx="5988" formatCode="General">
                  <c:v>0.86568629699999999</c:v>
                </c:pt>
                <c:pt idx="5989" formatCode="General">
                  <c:v>0.86568641700000004</c:v>
                </c:pt>
                <c:pt idx="5990" formatCode="General">
                  <c:v>0.86568653600000001</c:v>
                </c:pt>
                <c:pt idx="5991" formatCode="General">
                  <c:v>0.86568665499999997</c:v>
                </c:pt>
                <c:pt idx="5992" formatCode="General">
                  <c:v>0.86568677400000005</c:v>
                </c:pt>
                <c:pt idx="5993" formatCode="General">
                  <c:v>0.86568689300000001</c:v>
                </c:pt>
                <c:pt idx="5994" formatCode="General">
                  <c:v>0.86568701299999995</c:v>
                </c:pt>
                <c:pt idx="5995" formatCode="General">
                  <c:v>0.86568707199999995</c:v>
                </c:pt>
                <c:pt idx="5996" formatCode="General">
                  <c:v>0.86568719100000002</c:v>
                </c:pt>
                <c:pt idx="5997" formatCode="General">
                  <c:v>0.86568731099999996</c:v>
                </c:pt>
                <c:pt idx="5998" formatCode="General">
                  <c:v>0.86568743000000004</c:v>
                </c:pt>
                <c:pt idx="5999" formatCode="General">
                  <c:v>0.865687549</c:v>
                </c:pt>
                <c:pt idx="6000" formatCode="General">
                  <c:v>0.86568766799999997</c:v>
                </c:pt>
                <c:pt idx="6001" formatCode="General">
                  <c:v>0.86568778800000001</c:v>
                </c:pt>
                <c:pt idx="6002" formatCode="General">
                  <c:v>0.86568790699999998</c:v>
                </c:pt>
                <c:pt idx="6003" formatCode="General">
                  <c:v>0.86568802600000005</c:v>
                </c:pt>
                <c:pt idx="6004" formatCode="General">
                  <c:v>0.86568814500000002</c:v>
                </c:pt>
                <c:pt idx="6005" formatCode="General">
                  <c:v>0.86568826399999999</c:v>
                </c:pt>
                <c:pt idx="6006" formatCode="General">
                  <c:v>0.86568838400000003</c:v>
                </c:pt>
                <c:pt idx="6007" formatCode="General">
                  <c:v>0.865688503</c:v>
                </c:pt>
                <c:pt idx="6008" formatCode="General">
                  <c:v>0.86568856199999999</c:v>
                </c:pt>
                <c:pt idx="6009" formatCode="General">
                  <c:v>0.86568868200000004</c:v>
                </c:pt>
                <c:pt idx="6010" formatCode="General">
                  <c:v>0.86568880100000001</c:v>
                </c:pt>
                <c:pt idx="6011" formatCode="General">
                  <c:v>0.86568891999999997</c:v>
                </c:pt>
                <c:pt idx="6012" formatCode="General">
                  <c:v>0.86568903900000005</c:v>
                </c:pt>
                <c:pt idx="6013" formatCode="General">
                  <c:v>0.86568915800000001</c:v>
                </c:pt>
                <c:pt idx="6014" formatCode="General">
                  <c:v>0.86568927799999995</c:v>
                </c:pt>
                <c:pt idx="6015" formatCode="General">
                  <c:v>0.86568939700000003</c:v>
                </c:pt>
                <c:pt idx="6016" formatCode="General">
                  <c:v>0.86568951599999999</c:v>
                </c:pt>
                <c:pt idx="6017" formatCode="General">
                  <c:v>0.86568963499999996</c:v>
                </c:pt>
                <c:pt idx="6018" formatCode="General">
                  <c:v>0.86568975400000003</c:v>
                </c:pt>
                <c:pt idx="6019" formatCode="General">
                  <c:v>0.865689814</c:v>
                </c:pt>
                <c:pt idx="6020" formatCode="General">
                  <c:v>0.86568993299999997</c:v>
                </c:pt>
                <c:pt idx="6021" formatCode="General">
                  <c:v>0.86569005300000001</c:v>
                </c:pt>
                <c:pt idx="6022" formatCode="General">
                  <c:v>0.86569017199999998</c:v>
                </c:pt>
                <c:pt idx="6023" formatCode="General">
                  <c:v>0.86569029099999995</c:v>
                </c:pt>
                <c:pt idx="6024" formatCode="General">
                  <c:v>0.86569041000000002</c:v>
                </c:pt>
                <c:pt idx="6025" formatCode="General">
                  <c:v>0.86569052899999999</c:v>
                </c:pt>
                <c:pt idx="6026" formatCode="General">
                  <c:v>0.86569064900000003</c:v>
                </c:pt>
                <c:pt idx="6027" formatCode="General">
                  <c:v>0.86569070800000003</c:v>
                </c:pt>
                <c:pt idx="6028" formatCode="General">
                  <c:v>0.865690827</c:v>
                </c:pt>
                <c:pt idx="6029" formatCode="General">
                  <c:v>0.86569094700000004</c:v>
                </c:pt>
                <c:pt idx="6030" formatCode="General">
                  <c:v>0.86569106600000001</c:v>
                </c:pt>
                <c:pt idx="6031" formatCode="General">
                  <c:v>0.86569118499999997</c:v>
                </c:pt>
                <c:pt idx="6032" formatCode="General">
                  <c:v>0.86569130400000005</c:v>
                </c:pt>
                <c:pt idx="6033" formatCode="General">
                  <c:v>0.86569142300000002</c:v>
                </c:pt>
                <c:pt idx="6034" formatCode="General">
                  <c:v>0.86569154299999995</c:v>
                </c:pt>
                <c:pt idx="6035" formatCode="General">
                  <c:v>0.86569160199999995</c:v>
                </c:pt>
                <c:pt idx="6036" formatCode="General">
                  <c:v>0.86569172100000003</c:v>
                </c:pt>
                <c:pt idx="6037" formatCode="General">
                  <c:v>0.86569184099999996</c:v>
                </c:pt>
                <c:pt idx="6038" formatCode="General">
                  <c:v>0.86569196000000004</c:v>
                </c:pt>
                <c:pt idx="6039" formatCode="General">
                  <c:v>0.865692079</c:v>
                </c:pt>
                <c:pt idx="6040" formatCode="General">
                  <c:v>0.86569219799999997</c:v>
                </c:pt>
                <c:pt idx="6041" formatCode="General">
                  <c:v>0.86569231700000004</c:v>
                </c:pt>
                <c:pt idx="6042" formatCode="General">
                  <c:v>0.86569243699999998</c:v>
                </c:pt>
                <c:pt idx="6043" formatCode="General">
                  <c:v>0.86569249599999998</c:v>
                </c:pt>
                <c:pt idx="6044" formatCode="General">
                  <c:v>0.86569261600000003</c:v>
                </c:pt>
                <c:pt idx="6045" formatCode="General">
                  <c:v>0.86569273499999999</c:v>
                </c:pt>
                <c:pt idx="6046" formatCode="General">
                  <c:v>0.86569285399999996</c:v>
                </c:pt>
                <c:pt idx="6047" formatCode="General">
                  <c:v>0.86569297300000003</c:v>
                </c:pt>
                <c:pt idx="6048" formatCode="General">
                  <c:v>0.865693092</c:v>
                </c:pt>
                <c:pt idx="6049" formatCode="General">
                  <c:v>0.86569315199999997</c:v>
                </c:pt>
                <c:pt idx="6050" formatCode="General">
                  <c:v>0.86569327100000004</c:v>
                </c:pt>
                <c:pt idx="6051" formatCode="General">
                  <c:v>0.86569339000000001</c:v>
                </c:pt>
                <c:pt idx="6052" formatCode="General">
                  <c:v>0.86569351000000005</c:v>
                </c:pt>
                <c:pt idx="6053" formatCode="General">
                  <c:v>0.86569362900000002</c:v>
                </c:pt>
                <c:pt idx="6054" formatCode="General">
                  <c:v>0.86569374799999999</c:v>
                </c:pt>
                <c:pt idx="6055" formatCode="General">
                  <c:v>0.86569380799999995</c:v>
                </c:pt>
                <c:pt idx="6056" formatCode="General">
                  <c:v>0.86569392700000003</c:v>
                </c:pt>
                <c:pt idx="6057" formatCode="General">
                  <c:v>0.86569404599999999</c:v>
                </c:pt>
                <c:pt idx="6058" formatCode="General">
                  <c:v>0.86569416499999996</c:v>
                </c:pt>
                <c:pt idx="6059" formatCode="General">
                  <c:v>0.86569428400000004</c:v>
                </c:pt>
                <c:pt idx="6060" formatCode="General">
                  <c:v>0.86569440399999997</c:v>
                </c:pt>
                <c:pt idx="6061" formatCode="General">
                  <c:v>0.86569446299999997</c:v>
                </c:pt>
                <c:pt idx="6062" formatCode="General">
                  <c:v>0.86569458200000005</c:v>
                </c:pt>
                <c:pt idx="6063" formatCode="General">
                  <c:v>0.86569470199999998</c:v>
                </c:pt>
                <c:pt idx="6064" formatCode="General">
                  <c:v>0.86569482099999995</c:v>
                </c:pt>
                <c:pt idx="6065" formatCode="General">
                  <c:v>0.86569494000000002</c:v>
                </c:pt>
                <c:pt idx="6066" formatCode="General">
                  <c:v>0.86569505899999999</c:v>
                </c:pt>
                <c:pt idx="6067" formatCode="General">
                  <c:v>0.86569511899999996</c:v>
                </c:pt>
                <c:pt idx="6068" formatCode="General">
                  <c:v>0.86569523800000003</c:v>
                </c:pt>
                <c:pt idx="6069" formatCode="General">
                  <c:v>0.865695357</c:v>
                </c:pt>
                <c:pt idx="6070" formatCode="General">
                  <c:v>0.86569547700000005</c:v>
                </c:pt>
                <c:pt idx="6071" formatCode="General">
                  <c:v>0.86569559600000001</c:v>
                </c:pt>
                <c:pt idx="6072" formatCode="General">
                  <c:v>0.86569565500000001</c:v>
                </c:pt>
                <c:pt idx="6073" formatCode="General">
                  <c:v>0.86569577499999995</c:v>
                </c:pt>
                <c:pt idx="6074" formatCode="General">
                  <c:v>0.86569589400000002</c:v>
                </c:pt>
                <c:pt idx="6075" formatCode="General">
                  <c:v>0.86569601299999999</c:v>
                </c:pt>
                <c:pt idx="6076" formatCode="General">
                  <c:v>0.86569613199999995</c:v>
                </c:pt>
                <c:pt idx="6077" formatCode="General">
                  <c:v>0.86569619200000003</c:v>
                </c:pt>
                <c:pt idx="6078" formatCode="General">
                  <c:v>0.865696311</c:v>
                </c:pt>
                <c:pt idx="6079" formatCode="General">
                  <c:v>0.86569642999999996</c:v>
                </c:pt>
                <c:pt idx="6080" formatCode="General">
                  <c:v>0.86569654900000004</c:v>
                </c:pt>
                <c:pt idx="6081" formatCode="General">
                  <c:v>0.86569666899999997</c:v>
                </c:pt>
                <c:pt idx="6082" formatCode="General">
                  <c:v>0.86569672799999997</c:v>
                </c:pt>
                <c:pt idx="6083" formatCode="General">
                  <c:v>0.86569684700000005</c:v>
                </c:pt>
                <c:pt idx="6084" formatCode="General">
                  <c:v>0.86569696699999998</c:v>
                </c:pt>
                <c:pt idx="6085" formatCode="General">
                  <c:v>0.86569708599999995</c:v>
                </c:pt>
                <c:pt idx="6086" formatCode="General">
                  <c:v>0.86569720500000003</c:v>
                </c:pt>
                <c:pt idx="6087" formatCode="General">
                  <c:v>0.86569726499999999</c:v>
                </c:pt>
                <c:pt idx="6088" formatCode="General">
                  <c:v>0.86569738399999996</c:v>
                </c:pt>
                <c:pt idx="6089" formatCode="General">
                  <c:v>0.86569750300000003</c:v>
                </c:pt>
                <c:pt idx="6090" formatCode="General">
                  <c:v>0.865697622</c:v>
                </c:pt>
                <c:pt idx="6091" formatCode="General">
                  <c:v>0.86569768199999997</c:v>
                </c:pt>
                <c:pt idx="6092" formatCode="General">
                  <c:v>0.86569780100000004</c:v>
                </c:pt>
                <c:pt idx="6093" formatCode="General">
                  <c:v>0.86569792000000001</c:v>
                </c:pt>
                <c:pt idx="6094" formatCode="General">
                  <c:v>0.86569803999999995</c:v>
                </c:pt>
                <c:pt idx="6095" formatCode="General">
                  <c:v>0.86569815900000002</c:v>
                </c:pt>
                <c:pt idx="6096" formatCode="General">
                  <c:v>0.86569821800000002</c:v>
                </c:pt>
                <c:pt idx="6097" formatCode="General">
                  <c:v>0.86569833799999996</c:v>
                </c:pt>
                <c:pt idx="6098" formatCode="General">
                  <c:v>0.86569845700000003</c:v>
                </c:pt>
                <c:pt idx="6099" formatCode="General">
                  <c:v>0.865698576</c:v>
                </c:pt>
                <c:pt idx="6100" formatCode="General">
                  <c:v>0.86569863599999997</c:v>
                </c:pt>
                <c:pt idx="6101" formatCode="General">
                  <c:v>0.86569875500000004</c:v>
                </c:pt>
                <c:pt idx="6102" formatCode="General">
                  <c:v>0.86569887400000001</c:v>
                </c:pt>
                <c:pt idx="6103" formatCode="General">
                  <c:v>0.86569899299999997</c:v>
                </c:pt>
                <c:pt idx="6104" formatCode="General">
                  <c:v>0.86569905300000005</c:v>
                </c:pt>
                <c:pt idx="6105" formatCode="General">
                  <c:v>0.86569917200000002</c:v>
                </c:pt>
                <c:pt idx="6106" formatCode="General">
                  <c:v>0.86569929099999998</c:v>
                </c:pt>
                <c:pt idx="6107" formatCode="General">
                  <c:v>0.86569940999999995</c:v>
                </c:pt>
                <c:pt idx="6108" formatCode="General">
                  <c:v>0.86569947000000003</c:v>
                </c:pt>
                <c:pt idx="6109" formatCode="General">
                  <c:v>0.86569958899999999</c:v>
                </c:pt>
                <c:pt idx="6110" formatCode="General">
                  <c:v>0.86569970799999996</c:v>
                </c:pt>
                <c:pt idx="6111" formatCode="General">
                  <c:v>0.865699828</c:v>
                </c:pt>
                <c:pt idx="6112" formatCode="General">
                  <c:v>0.865699887</c:v>
                </c:pt>
                <c:pt idx="6113" formatCode="General">
                  <c:v>0.86570000599999997</c:v>
                </c:pt>
                <c:pt idx="6114" formatCode="General">
                  <c:v>0.86570012600000001</c:v>
                </c:pt>
                <c:pt idx="6115" formatCode="General">
                  <c:v>0.86570024499999998</c:v>
                </c:pt>
                <c:pt idx="6116" formatCode="General">
                  <c:v>0.86570030499999995</c:v>
                </c:pt>
                <c:pt idx="6117" formatCode="General">
                  <c:v>0.86570042400000002</c:v>
                </c:pt>
                <c:pt idx="6118" formatCode="General">
                  <c:v>0.86570054299999999</c:v>
                </c:pt>
                <c:pt idx="6119" formatCode="General">
                  <c:v>0.86570066199999995</c:v>
                </c:pt>
                <c:pt idx="6120" formatCode="General">
                  <c:v>0.86570072200000003</c:v>
                </c:pt>
                <c:pt idx="6121" formatCode="General">
                  <c:v>0.865700841</c:v>
                </c:pt>
                <c:pt idx="6122" formatCode="General">
                  <c:v>0.86570095999999996</c:v>
                </c:pt>
                <c:pt idx="6123" formatCode="General">
                  <c:v>0.86570102000000004</c:v>
                </c:pt>
                <c:pt idx="6124" formatCode="General">
                  <c:v>0.86570113900000001</c:v>
                </c:pt>
                <c:pt idx="6125" formatCode="General">
                  <c:v>0.86570125799999997</c:v>
                </c:pt>
                <c:pt idx="6126" formatCode="General">
                  <c:v>0.86570137700000005</c:v>
                </c:pt>
                <c:pt idx="6127" formatCode="General">
                  <c:v>0.86570143700000002</c:v>
                </c:pt>
                <c:pt idx="6128" formatCode="General">
                  <c:v>0.86570155599999998</c:v>
                </c:pt>
                <c:pt idx="6129" formatCode="General">
                  <c:v>0.86570167499999995</c:v>
                </c:pt>
                <c:pt idx="6130" formatCode="General">
                  <c:v>0.86570173500000003</c:v>
                </c:pt>
                <c:pt idx="6131" formatCode="General">
                  <c:v>0.86570185399999999</c:v>
                </c:pt>
                <c:pt idx="6132" formatCode="General">
                  <c:v>0.86570197299999996</c:v>
                </c:pt>
                <c:pt idx="6133" formatCode="General">
                  <c:v>0.86570209300000001</c:v>
                </c:pt>
                <c:pt idx="6134" formatCode="General">
                  <c:v>0.865702152</c:v>
                </c:pt>
                <c:pt idx="6135" formatCode="General">
                  <c:v>0.86570227099999997</c:v>
                </c:pt>
                <c:pt idx="6136" formatCode="General">
                  <c:v>0.86570239100000002</c:v>
                </c:pt>
                <c:pt idx="6137" formatCode="General">
                  <c:v>0.86570245000000001</c:v>
                </c:pt>
                <c:pt idx="6138" formatCode="General">
                  <c:v>0.86570256899999998</c:v>
                </c:pt>
                <c:pt idx="6139" formatCode="General">
                  <c:v>0.86570268900000003</c:v>
                </c:pt>
                <c:pt idx="6140" formatCode="General">
                  <c:v>0.86570280799999999</c:v>
                </c:pt>
                <c:pt idx="6141" formatCode="General">
                  <c:v>0.86570286799999996</c:v>
                </c:pt>
                <c:pt idx="6142" formatCode="General">
                  <c:v>0.86570298700000003</c:v>
                </c:pt>
                <c:pt idx="6143" formatCode="General">
                  <c:v>0.865703106</c:v>
                </c:pt>
                <c:pt idx="6144" formatCode="General">
                  <c:v>0.86570316599999997</c:v>
                </c:pt>
                <c:pt idx="6145" formatCode="General">
                  <c:v>0.86570328500000004</c:v>
                </c:pt>
                <c:pt idx="6146" formatCode="General">
                  <c:v>0.86570340400000001</c:v>
                </c:pt>
                <c:pt idx="6147" formatCode="General">
                  <c:v>0.86570346399999998</c:v>
                </c:pt>
                <c:pt idx="6148" formatCode="General">
                  <c:v>0.86570358300000005</c:v>
                </c:pt>
                <c:pt idx="6149" formatCode="General">
                  <c:v>0.86570370200000002</c:v>
                </c:pt>
                <c:pt idx="6150" formatCode="General">
                  <c:v>0.86570376199999999</c:v>
                </c:pt>
                <c:pt idx="6151" formatCode="General">
                  <c:v>0.86570388099999995</c:v>
                </c:pt>
                <c:pt idx="6152" formatCode="General">
                  <c:v>0.86570400000000003</c:v>
                </c:pt>
                <c:pt idx="6153" formatCode="General">
                  <c:v>0.86570406</c:v>
                </c:pt>
                <c:pt idx="6154" formatCode="General">
                  <c:v>0.86570417899999996</c:v>
                </c:pt>
                <c:pt idx="6155" formatCode="General">
                  <c:v>0.86570429800000004</c:v>
                </c:pt>
                <c:pt idx="6156" formatCode="General">
                  <c:v>0.86570435800000001</c:v>
                </c:pt>
                <c:pt idx="6157" formatCode="General">
                  <c:v>0.86570447699999997</c:v>
                </c:pt>
                <c:pt idx="6158" formatCode="General">
                  <c:v>0.86570459600000005</c:v>
                </c:pt>
                <c:pt idx="6159" formatCode="General">
                  <c:v>0.86570465600000002</c:v>
                </c:pt>
                <c:pt idx="6160" formatCode="General">
                  <c:v>0.86570477499999998</c:v>
                </c:pt>
                <c:pt idx="6161" formatCode="General">
                  <c:v>0.86570489399999995</c:v>
                </c:pt>
                <c:pt idx="6162" formatCode="General">
                  <c:v>0.86570495400000003</c:v>
                </c:pt>
                <c:pt idx="6163" formatCode="General">
                  <c:v>0.86570507299999999</c:v>
                </c:pt>
                <c:pt idx="6164" formatCode="General">
                  <c:v>0.86570519199999996</c:v>
                </c:pt>
                <c:pt idx="6165" formatCode="General">
                  <c:v>0.86570525200000004</c:v>
                </c:pt>
                <c:pt idx="6166" formatCode="General">
                  <c:v>0.865705371</c:v>
                </c:pt>
                <c:pt idx="6167" formatCode="General">
                  <c:v>0.86570548999999997</c:v>
                </c:pt>
                <c:pt idx="6168" formatCode="General">
                  <c:v>0.86570555000000005</c:v>
                </c:pt>
                <c:pt idx="6169" formatCode="General">
                  <c:v>0.86570566900000001</c:v>
                </c:pt>
                <c:pt idx="6170" formatCode="General">
                  <c:v>0.86570578799999998</c:v>
                </c:pt>
                <c:pt idx="6171" formatCode="General">
                  <c:v>0.86570584799999994</c:v>
                </c:pt>
                <c:pt idx="6172" formatCode="General">
                  <c:v>0.86570596700000002</c:v>
                </c:pt>
                <c:pt idx="6173" formatCode="General">
                  <c:v>0.86570608599999999</c:v>
                </c:pt>
                <c:pt idx="6174" formatCode="General">
                  <c:v>0.86570614599999995</c:v>
                </c:pt>
                <c:pt idx="6175" formatCode="General">
                  <c:v>0.86570626500000003</c:v>
                </c:pt>
                <c:pt idx="6176" formatCode="General">
                  <c:v>0.865706384</c:v>
                </c:pt>
                <c:pt idx="6177" formatCode="General">
                  <c:v>0.86570644399999996</c:v>
                </c:pt>
                <c:pt idx="6178" formatCode="General">
                  <c:v>0.86570656300000004</c:v>
                </c:pt>
                <c:pt idx="6179" formatCode="General">
                  <c:v>0.86570668200000001</c:v>
                </c:pt>
                <c:pt idx="6180" formatCode="General">
                  <c:v>0.86570674199999997</c:v>
                </c:pt>
                <c:pt idx="6181" formatCode="General">
                  <c:v>0.86570686100000005</c:v>
                </c:pt>
                <c:pt idx="6182" formatCode="General">
                  <c:v>0.86570692100000002</c:v>
                </c:pt>
                <c:pt idx="6183" formatCode="General">
                  <c:v>0.86570703999999998</c:v>
                </c:pt>
                <c:pt idx="6184" formatCode="General">
                  <c:v>0.86570715899999995</c:v>
                </c:pt>
                <c:pt idx="6185" formatCode="General">
                  <c:v>0.86570721900000003</c:v>
                </c:pt>
                <c:pt idx="6186" formatCode="General">
                  <c:v>0.86570733799999999</c:v>
                </c:pt>
                <c:pt idx="6187" formatCode="General">
                  <c:v>0.86570745699999996</c:v>
                </c:pt>
                <c:pt idx="6188" formatCode="General">
                  <c:v>0.86570751700000004</c:v>
                </c:pt>
                <c:pt idx="6189" formatCode="General">
                  <c:v>0.865707636</c:v>
                </c:pt>
                <c:pt idx="6190" formatCode="General">
                  <c:v>0.865707695</c:v>
                </c:pt>
                <c:pt idx="6191" formatCode="General">
                  <c:v>0.86570781500000005</c:v>
                </c:pt>
                <c:pt idx="6192" formatCode="General">
                  <c:v>0.86570793400000001</c:v>
                </c:pt>
                <c:pt idx="6193" formatCode="General">
                  <c:v>0.86570799399999998</c:v>
                </c:pt>
                <c:pt idx="6194" formatCode="General">
                  <c:v>0.86570811299999995</c:v>
                </c:pt>
                <c:pt idx="6195" formatCode="General">
                  <c:v>0.86570823200000002</c:v>
                </c:pt>
                <c:pt idx="6196" formatCode="General">
                  <c:v>0.86570829199999999</c:v>
                </c:pt>
                <c:pt idx="6197" formatCode="General">
                  <c:v>0.86570841099999996</c:v>
                </c:pt>
                <c:pt idx="6198" formatCode="General">
                  <c:v>0.86570846999999995</c:v>
                </c:pt>
                <c:pt idx="6199" formatCode="General">
                  <c:v>0.86570859</c:v>
                </c:pt>
                <c:pt idx="6200" formatCode="General">
                  <c:v>0.86570870899999997</c:v>
                </c:pt>
                <c:pt idx="6201" formatCode="General">
                  <c:v>0.86570876799999996</c:v>
                </c:pt>
                <c:pt idx="6202" formatCode="General">
                  <c:v>0.86570888800000001</c:v>
                </c:pt>
                <c:pt idx="6203" formatCode="General">
                  <c:v>0.86570894700000001</c:v>
                </c:pt>
                <c:pt idx="6204" formatCode="General">
                  <c:v>0.86570906599999997</c:v>
                </c:pt>
                <c:pt idx="6205" formatCode="General">
                  <c:v>0.86570918600000002</c:v>
                </c:pt>
                <c:pt idx="6206" formatCode="General">
                  <c:v>0.86570924500000002</c:v>
                </c:pt>
                <c:pt idx="6207" formatCode="General">
                  <c:v>0.86570936399999998</c:v>
                </c:pt>
                <c:pt idx="6208" formatCode="General">
                  <c:v>0.86570942399999995</c:v>
                </c:pt>
                <c:pt idx="6209" formatCode="General">
                  <c:v>0.86570954300000003</c:v>
                </c:pt>
                <c:pt idx="6210" formatCode="General">
                  <c:v>0.86570966199999999</c:v>
                </c:pt>
                <c:pt idx="6211" formatCode="General">
                  <c:v>0.86570972199999996</c:v>
                </c:pt>
                <c:pt idx="6212" formatCode="General">
                  <c:v>0.86570984100000004</c:v>
                </c:pt>
                <c:pt idx="6213" formatCode="General">
                  <c:v>0.865709901</c:v>
                </c:pt>
                <c:pt idx="6214" formatCode="General">
                  <c:v>0.86571001999999997</c:v>
                </c:pt>
                <c:pt idx="6215" formatCode="General">
                  <c:v>0.86571013900000005</c:v>
                </c:pt>
                <c:pt idx="6216" formatCode="General">
                  <c:v>0.86571019900000001</c:v>
                </c:pt>
                <c:pt idx="6217" formatCode="General">
                  <c:v>0.86571031799999998</c:v>
                </c:pt>
                <c:pt idx="6218" formatCode="General">
                  <c:v>0.86571037799999995</c:v>
                </c:pt>
                <c:pt idx="6219" formatCode="General">
                  <c:v>0.86571049700000002</c:v>
                </c:pt>
                <c:pt idx="6220" formatCode="General">
                  <c:v>0.86571055699999999</c:v>
                </c:pt>
                <c:pt idx="6221" formatCode="General">
                  <c:v>0.86571067599999996</c:v>
                </c:pt>
                <c:pt idx="6222" formatCode="General">
                  <c:v>0.86571079500000003</c:v>
                </c:pt>
                <c:pt idx="6223" formatCode="General">
                  <c:v>0.865710855</c:v>
                </c:pt>
                <c:pt idx="6224" formatCode="General">
                  <c:v>0.86571097399999997</c:v>
                </c:pt>
                <c:pt idx="6225" formatCode="General">
                  <c:v>0.86571103299999996</c:v>
                </c:pt>
                <c:pt idx="6226" formatCode="General">
                  <c:v>0.86571115300000001</c:v>
                </c:pt>
                <c:pt idx="6227" formatCode="General">
                  <c:v>0.86571121200000001</c:v>
                </c:pt>
                <c:pt idx="6228" formatCode="General">
                  <c:v>0.86571133099999997</c:v>
                </c:pt>
                <c:pt idx="6229" formatCode="General">
                  <c:v>0.86571145100000002</c:v>
                </c:pt>
                <c:pt idx="6230" formatCode="General">
                  <c:v>0.86571151000000002</c:v>
                </c:pt>
                <c:pt idx="6231" formatCode="General">
                  <c:v>0.86571162899999998</c:v>
                </c:pt>
                <c:pt idx="6232" formatCode="General">
                  <c:v>0.86571168899999995</c:v>
                </c:pt>
                <c:pt idx="6233" formatCode="General">
                  <c:v>0.86571180800000003</c:v>
                </c:pt>
                <c:pt idx="6234" formatCode="General">
                  <c:v>0.865711868</c:v>
                </c:pt>
                <c:pt idx="6235" formatCode="General">
                  <c:v>0.86571198699999996</c:v>
                </c:pt>
                <c:pt idx="6236" formatCode="General">
                  <c:v>0.86571204700000004</c:v>
                </c:pt>
                <c:pt idx="6237" formatCode="General">
                  <c:v>0.86571216600000001</c:v>
                </c:pt>
                <c:pt idx="6238" formatCode="General">
                  <c:v>0.86571228499999997</c:v>
                </c:pt>
                <c:pt idx="6239" formatCode="General">
                  <c:v>0.86571234500000005</c:v>
                </c:pt>
                <c:pt idx="6240" formatCode="General">
                  <c:v>0.86571246400000001</c:v>
                </c:pt>
                <c:pt idx="6241" formatCode="General">
                  <c:v>0.86571252300000001</c:v>
                </c:pt>
                <c:pt idx="6242" formatCode="General">
                  <c:v>0.86571264299999995</c:v>
                </c:pt>
                <c:pt idx="6243" formatCode="General">
                  <c:v>0.86571270199999995</c:v>
                </c:pt>
                <c:pt idx="6244" formatCode="General">
                  <c:v>0.86571282100000002</c:v>
                </c:pt>
                <c:pt idx="6245" formatCode="General">
                  <c:v>0.86571288099999999</c:v>
                </c:pt>
                <c:pt idx="6246" formatCode="General">
                  <c:v>0.86571299999999995</c:v>
                </c:pt>
                <c:pt idx="6247" formatCode="General">
                  <c:v>0.86571306000000003</c:v>
                </c:pt>
                <c:pt idx="6248" formatCode="General">
                  <c:v>0.865713179</c:v>
                </c:pt>
                <c:pt idx="6249" formatCode="General">
                  <c:v>0.86571329799999996</c:v>
                </c:pt>
                <c:pt idx="6250" formatCode="General">
                  <c:v>0.86571335800000004</c:v>
                </c:pt>
                <c:pt idx="6251" formatCode="General">
                  <c:v>0.86571347700000001</c:v>
                </c:pt>
                <c:pt idx="6252" formatCode="General">
                  <c:v>0.86571353699999998</c:v>
                </c:pt>
                <c:pt idx="6253" formatCode="General">
                  <c:v>0.86571365600000005</c:v>
                </c:pt>
                <c:pt idx="6254" formatCode="General">
                  <c:v>0.86571371600000002</c:v>
                </c:pt>
                <c:pt idx="6255" formatCode="General">
                  <c:v>0.86571383499999999</c:v>
                </c:pt>
                <c:pt idx="6256" formatCode="General">
                  <c:v>0.86571389399999998</c:v>
                </c:pt>
                <c:pt idx="6257" formatCode="General">
                  <c:v>0.86571401400000003</c:v>
                </c:pt>
                <c:pt idx="6258" formatCode="General">
                  <c:v>0.86571407300000003</c:v>
                </c:pt>
                <c:pt idx="6259" formatCode="General">
                  <c:v>0.86571419199999999</c:v>
                </c:pt>
                <c:pt idx="6260" formatCode="General">
                  <c:v>0.86571425199999996</c:v>
                </c:pt>
                <c:pt idx="6261" formatCode="General">
                  <c:v>0.86571437100000004</c:v>
                </c:pt>
                <c:pt idx="6262" formatCode="General">
                  <c:v>0.86571443100000001</c:v>
                </c:pt>
                <c:pt idx="6263" formatCode="General">
                  <c:v>0.86571454999999997</c:v>
                </c:pt>
                <c:pt idx="6264" formatCode="General">
                  <c:v>0.86571461000000005</c:v>
                </c:pt>
                <c:pt idx="6265" formatCode="General">
                  <c:v>0.86571472900000002</c:v>
                </c:pt>
                <c:pt idx="6266" formatCode="General">
                  <c:v>0.86571478800000001</c:v>
                </c:pt>
                <c:pt idx="6267" formatCode="General">
                  <c:v>0.86571490799999995</c:v>
                </c:pt>
                <c:pt idx="6268" formatCode="General">
                  <c:v>0.86571496699999995</c:v>
                </c:pt>
                <c:pt idx="6269" formatCode="General">
                  <c:v>0.86571508600000002</c:v>
                </c:pt>
                <c:pt idx="6270" formatCode="General">
                  <c:v>0.86571514599999999</c:v>
                </c:pt>
                <c:pt idx="6271" formatCode="General">
                  <c:v>0.86571526499999996</c:v>
                </c:pt>
                <c:pt idx="6272" formatCode="General">
                  <c:v>0.86571532500000004</c:v>
                </c:pt>
                <c:pt idx="6273" formatCode="General">
                  <c:v>0.865715444</c:v>
                </c:pt>
                <c:pt idx="6274" formatCode="General">
                  <c:v>0.86571550399999997</c:v>
                </c:pt>
                <c:pt idx="6275" formatCode="General">
                  <c:v>0.86571562300000005</c:v>
                </c:pt>
                <c:pt idx="6276" formatCode="General">
                  <c:v>0.86571568300000001</c:v>
                </c:pt>
                <c:pt idx="6277" formatCode="General">
                  <c:v>0.86571580199999998</c:v>
                </c:pt>
                <c:pt idx="6278" formatCode="General">
                  <c:v>0.86571586099999998</c:v>
                </c:pt>
                <c:pt idx="6279" formatCode="General">
                  <c:v>0.86571598100000002</c:v>
                </c:pt>
                <c:pt idx="6280" formatCode="General">
                  <c:v>0.86571604000000002</c:v>
                </c:pt>
                <c:pt idx="6281" formatCode="General">
                  <c:v>0.86571615899999999</c:v>
                </c:pt>
                <c:pt idx="6282" formatCode="General">
                  <c:v>0.86571621899999995</c:v>
                </c:pt>
                <c:pt idx="6283" formatCode="General">
                  <c:v>0.86571633800000003</c:v>
                </c:pt>
                <c:pt idx="6284" formatCode="General">
                  <c:v>0.865716398</c:v>
                </c:pt>
                <c:pt idx="6285" formatCode="General">
                  <c:v>0.86571651699999996</c:v>
                </c:pt>
                <c:pt idx="6286" formatCode="General">
                  <c:v>0.86571657700000004</c:v>
                </c:pt>
                <c:pt idx="6287" formatCode="General">
                  <c:v>0.86571669600000001</c:v>
                </c:pt>
                <c:pt idx="6288" formatCode="General">
                  <c:v>0.865716755</c:v>
                </c:pt>
                <c:pt idx="6289" formatCode="General">
                  <c:v>0.86571687500000005</c:v>
                </c:pt>
                <c:pt idx="6290" formatCode="General">
                  <c:v>0.86571693400000005</c:v>
                </c:pt>
                <c:pt idx="6291" formatCode="General">
                  <c:v>0.86571705300000001</c:v>
                </c:pt>
                <c:pt idx="6292" formatCode="General">
                  <c:v>0.86571711299999998</c:v>
                </c:pt>
                <c:pt idx="6293" formatCode="General">
                  <c:v>0.86571723199999995</c:v>
                </c:pt>
                <c:pt idx="6294" formatCode="General">
                  <c:v>0.86571729200000003</c:v>
                </c:pt>
                <c:pt idx="6295" formatCode="General">
                  <c:v>0.86571741099999999</c:v>
                </c:pt>
                <c:pt idx="6296" formatCode="General">
                  <c:v>0.86571747099999996</c:v>
                </c:pt>
                <c:pt idx="6297" formatCode="General">
                  <c:v>0.86571759000000004</c:v>
                </c:pt>
                <c:pt idx="6298" formatCode="General">
                  <c:v>0.86571764900000003</c:v>
                </c:pt>
                <c:pt idx="6299" formatCode="General">
                  <c:v>0.865717709</c:v>
                </c:pt>
                <c:pt idx="6300" formatCode="General">
                  <c:v>0.86571782799999997</c:v>
                </c:pt>
                <c:pt idx="6301" formatCode="General">
                  <c:v>0.86571788800000005</c:v>
                </c:pt>
                <c:pt idx="6302" formatCode="General">
                  <c:v>0.86571800700000001</c:v>
                </c:pt>
                <c:pt idx="6303" formatCode="General">
                  <c:v>0.86571806699999998</c:v>
                </c:pt>
                <c:pt idx="6304" formatCode="General">
                  <c:v>0.86571818599999995</c:v>
                </c:pt>
                <c:pt idx="6305" formatCode="General">
                  <c:v>0.86571824600000002</c:v>
                </c:pt>
                <c:pt idx="6306" formatCode="General">
                  <c:v>0.86571836499999999</c:v>
                </c:pt>
                <c:pt idx="6307" formatCode="General">
                  <c:v>0.86571842399999999</c:v>
                </c:pt>
                <c:pt idx="6308" formatCode="General">
                  <c:v>0.86571854400000003</c:v>
                </c:pt>
                <c:pt idx="6309" formatCode="General">
                  <c:v>0.86571860300000003</c:v>
                </c:pt>
                <c:pt idx="6310" formatCode="General">
                  <c:v>0.865718663</c:v>
                </c:pt>
                <c:pt idx="6311" formatCode="General">
                  <c:v>0.86571878199999996</c:v>
                </c:pt>
                <c:pt idx="6312" formatCode="General">
                  <c:v>0.86571884200000004</c:v>
                </c:pt>
                <c:pt idx="6313" formatCode="General">
                  <c:v>0.86571896100000001</c:v>
                </c:pt>
                <c:pt idx="6314" formatCode="General">
                  <c:v>0.86571902000000001</c:v>
                </c:pt>
                <c:pt idx="6315" formatCode="General">
                  <c:v>0.86571914000000005</c:v>
                </c:pt>
                <c:pt idx="6316" formatCode="General">
                  <c:v>0.86571919900000005</c:v>
                </c:pt>
                <c:pt idx="6317" formatCode="General">
                  <c:v>0.86571931800000002</c:v>
                </c:pt>
                <c:pt idx="6318" formatCode="General">
                  <c:v>0.86571937799999998</c:v>
                </c:pt>
                <c:pt idx="6319" formatCode="General">
                  <c:v>0.86571943799999995</c:v>
                </c:pt>
                <c:pt idx="6320" formatCode="General">
                  <c:v>0.86571955700000003</c:v>
                </c:pt>
                <c:pt idx="6321" formatCode="General">
                  <c:v>0.86571961600000003</c:v>
                </c:pt>
                <c:pt idx="6322" formatCode="General">
                  <c:v>0.86571973599999996</c:v>
                </c:pt>
                <c:pt idx="6323" formatCode="General">
                  <c:v>0.86571979499999996</c:v>
                </c:pt>
                <c:pt idx="6324" formatCode="General">
                  <c:v>0.86571991400000003</c:v>
                </c:pt>
                <c:pt idx="6325" formatCode="General">
                  <c:v>0.865719974</c:v>
                </c:pt>
                <c:pt idx="6326" formatCode="General">
                  <c:v>0.86572003399999997</c:v>
                </c:pt>
                <c:pt idx="6327" formatCode="General">
                  <c:v>0.86572015300000005</c:v>
                </c:pt>
                <c:pt idx="6328" formatCode="General">
                  <c:v>0.86572021200000004</c:v>
                </c:pt>
                <c:pt idx="6329" formatCode="General">
                  <c:v>0.86572033199999998</c:v>
                </c:pt>
                <c:pt idx="6330" formatCode="General">
                  <c:v>0.86572039099999998</c:v>
                </c:pt>
                <c:pt idx="6331" formatCode="General">
                  <c:v>0.86572051000000005</c:v>
                </c:pt>
                <c:pt idx="6332" formatCode="General">
                  <c:v>0.86572057000000002</c:v>
                </c:pt>
                <c:pt idx="6333" formatCode="General">
                  <c:v>0.86572062999999999</c:v>
                </c:pt>
                <c:pt idx="6334" formatCode="General">
                  <c:v>0.86572074899999996</c:v>
                </c:pt>
                <c:pt idx="6335" formatCode="General">
                  <c:v>0.86572080900000004</c:v>
                </c:pt>
                <c:pt idx="6336" formatCode="General">
                  <c:v>0.865720928</c:v>
                </c:pt>
                <c:pt idx="6337" formatCode="General">
                  <c:v>0.865720987</c:v>
                </c:pt>
                <c:pt idx="6338" formatCode="General">
                  <c:v>0.86572104699999997</c:v>
                </c:pt>
                <c:pt idx="6339" formatCode="General">
                  <c:v>0.86572116600000004</c:v>
                </c:pt>
                <c:pt idx="6340" formatCode="General">
                  <c:v>0.86572122600000001</c:v>
                </c:pt>
                <c:pt idx="6341" formatCode="General">
                  <c:v>0.86572134499999998</c:v>
                </c:pt>
                <c:pt idx="6342" formatCode="General">
                  <c:v>0.86572140500000005</c:v>
                </c:pt>
                <c:pt idx="6343" formatCode="General">
                  <c:v>0.86572152400000002</c:v>
                </c:pt>
                <c:pt idx="6344" formatCode="General">
                  <c:v>0.86572158300000002</c:v>
                </c:pt>
                <c:pt idx="6345" formatCode="General">
                  <c:v>0.86572164299999999</c:v>
                </c:pt>
                <c:pt idx="6346" formatCode="General">
                  <c:v>0.86572176199999995</c:v>
                </c:pt>
                <c:pt idx="6347" formatCode="General">
                  <c:v>0.86572182200000003</c:v>
                </c:pt>
                <c:pt idx="6348" formatCode="General">
                  <c:v>0.86572194099999999</c:v>
                </c:pt>
                <c:pt idx="6349" formatCode="General">
                  <c:v>0.86572200099999996</c:v>
                </c:pt>
                <c:pt idx="6350" formatCode="General">
                  <c:v>0.86572205999999996</c:v>
                </c:pt>
                <c:pt idx="6351" formatCode="General">
                  <c:v>0.86572217900000004</c:v>
                </c:pt>
                <c:pt idx="6352" formatCode="General">
                  <c:v>0.865722239</c:v>
                </c:pt>
                <c:pt idx="6353" formatCode="General">
                  <c:v>0.86572229899999997</c:v>
                </c:pt>
                <c:pt idx="6354" formatCode="General">
                  <c:v>0.86572241800000005</c:v>
                </c:pt>
                <c:pt idx="6355" formatCode="General">
                  <c:v>0.86572247700000005</c:v>
                </c:pt>
                <c:pt idx="6356" formatCode="General">
                  <c:v>0.86572259699999998</c:v>
                </c:pt>
                <c:pt idx="6357" formatCode="General">
                  <c:v>0.86572265599999998</c:v>
                </c:pt>
                <c:pt idx="6358" formatCode="General">
                  <c:v>0.86572271599999995</c:v>
                </c:pt>
                <c:pt idx="6359" formatCode="General">
                  <c:v>0.86572283500000002</c:v>
                </c:pt>
                <c:pt idx="6360" formatCode="General">
                  <c:v>0.86572289499999999</c:v>
                </c:pt>
                <c:pt idx="6361" formatCode="General">
                  <c:v>0.86572301399999996</c:v>
                </c:pt>
                <c:pt idx="6362" formatCode="General">
                  <c:v>0.86572307299999995</c:v>
                </c:pt>
                <c:pt idx="6363" formatCode="General">
                  <c:v>0.86572313300000003</c:v>
                </c:pt>
                <c:pt idx="6364" formatCode="General">
                  <c:v>0.865723252</c:v>
                </c:pt>
                <c:pt idx="6365" formatCode="General">
                  <c:v>0.86572331199999997</c:v>
                </c:pt>
                <c:pt idx="6366" formatCode="General">
                  <c:v>0.86572337200000005</c:v>
                </c:pt>
                <c:pt idx="6367" formatCode="General">
                  <c:v>0.86572349100000001</c:v>
                </c:pt>
                <c:pt idx="6368" formatCode="General">
                  <c:v>0.86572355000000001</c:v>
                </c:pt>
                <c:pt idx="6369" formatCode="General">
                  <c:v>0.86572366999999995</c:v>
                </c:pt>
                <c:pt idx="6370" formatCode="General">
                  <c:v>0.86572372900000005</c:v>
                </c:pt>
                <c:pt idx="6371" formatCode="General">
                  <c:v>0.86572378900000002</c:v>
                </c:pt>
                <c:pt idx="6372" formatCode="General">
                  <c:v>0.86572390799999999</c:v>
                </c:pt>
                <c:pt idx="6373" formatCode="General">
                  <c:v>0.86572396799999995</c:v>
                </c:pt>
                <c:pt idx="6374" formatCode="General">
                  <c:v>0.86572402699999995</c:v>
                </c:pt>
                <c:pt idx="6375" formatCode="General">
                  <c:v>0.86572414600000003</c:v>
                </c:pt>
                <c:pt idx="6376" formatCode="General">
                  <c:v>0.865724206</c:v>
                </c:pt>
                <c:pt idx="6377" formatCode="General">
                  <c:v>0.86572426599999996</c:v>
                </c:pt>
                <c:pt idx="6378" formatCode="General">
                  <c:v>0.86572438500000004</c:v>
                </c:pt>
                <c:pt idx="6379" formatCode="General">
                  <c:v>0.86572444400000004</c:v>
                </c:pt>
                <c:pt idx="6380" formatCode="General">
                  <c:v>0.86572450400000001</c:v>
                </c:pt>
                <c:pt idx="6381" formatCode="General">
                  <c:v>0.86572462299999997</c:v>
                </c:pt>
                <c:pt idx="6382" formatCode="General">
                  <c:v>0.86572468300000005</c:v>
                </c:pt>
                <c:pt idx="6383" formatCode="General">
                  <c:v>0.86572480200000002</c:v>
                </c:pt>
                <c:pt idx="6384" formatCode="General">
                  <c:v>0.86572486199999998</c:v>
                </c:pt>
                <c:pt idx="6385" formatCode="General">
                  <c:v>0.86572492099999998</c:v>
                </c:pt>
                <c:pt idx="6386" formatCode="General">
                  <c:v>0.86572503999999995</c:v>
                </c:pt>
                <c:pt idx="6387" formatCode="General">
                  <c:v>0.86572510000000003</c:v>
                </c:pt>
                <c:pt idx="6388" formatCode="General">
                  <c:v>0.86572515999999999</c:v>
                </c:pt>
                <c:pt idx="6389" formatCode="General">
                  <c:v>0.86572527899999996</c:v>
                </c:pt>
                <c:pt idx="6390" formatCode="General">
                  <c:v>0.86572533799999996</c:v>
                </c:pt>
                <c:pt idx="6391" formatCode="General">
                  <c:v>0.86572539800000003</c:v>
                </c:pt>
                <c:pt idx="6392" formatCode="General">
                  <c:v>0.865725517</c:v>
                </c:pt>
                <c:pt idx="6393" formatCode="General">
                  <c:v>0.86572557699999997</c:v>
                </c:pt>
                <c:pt idx="6394" formatCode="General">
                  <c:v>0.86572563599999997</c:v>
                </c:pt>
                <c:pt idx="6395" formatCode="General">
                  <c:v>0.86572575600000001</c:v>
                </c:pt>
                <c:pt idx="6396" formatCode="General">
                  <c:v>0.86572581500000001</c:v>
                </c:pt>
                <c:pt idx="6397" formatCode="General">
                  <c:v>0.86572587499999998</c:v>
                </c:pt>
                <c:pt idx="6398" formatCode="General">
                  <c:v>0.86572599400000005</c:v>
                </c:pt>
                <c:pt idx="6399" formatCode="General">
                  <c:v>0.86572605400000002</c:v>
                </c:pt>
                <c:pt idx="6400" formatCode="General">
                  <c:v>0.86572611300000002</c:v>
                </c:pt>
                <c:pt idx="6401" formatCode="General">
                  <c:v>0.86572623299999996</c:v>
                </c:pt>
                <c:pt idx="6402" formatCode="General">
                  <c:v>0.86572629199999995</c:v>
                </c:pt>
                <c:pt idx="6403" formatCode="General">
                  <c:v>0.86572635200000003</c:v>
                </c:pt>
                <c:pt idx="6404" formatCode="General">
                  <c:v>0.865726471</c:v>
                </c:pt>
                <c:pt idx="6405" formatCode="General">
                  <c:v>0.86572653099999997</c:v>
                </c:pt>
                <c:pt idx="6406" formatCode="General">
                  <c:v>0.86572658999999996</c:v>
                </c:pt>
                <c:pt idx="6407" formatCode="General">
                  <c:v>0.86572670900000004</c:v>
                </c:pt>
                <c:pt idx="6408" formatCode="General">
                  <c:v>0.86572676900000001</c:v>
                </c:pt>
                <c:pt idx="6409" formatCode="General">
                  <c:v>0.86572682899999998</c:v>
                </c:pt>
                <c:pt idx="6410" formatCode="General">
                  <c:v>0.86572688799999997</c:v>
                </c:pt>
                <c:pt idx="6411" formatCode="General">
                  <c:v>0.86572700700000005</c:v>
                </c:pt>
                <c:pt idx="6412" formatCode="General">
                  <c:v>0.86572706700000002</c:v>
                </c:pt>
                <c:pt idx="6413" formatCode="General">
                  <c:v>0.86572712699999999</c:v>
                </c:pt>
                <c:pt idx="6414" formatCode="General">
                  <c:v>0.86572724599999995</c:v>
                </c:pt>
                <c:pt idx="6415" formatCode="General">
                  <c:v>0.86572730499999995</c:v>
                </c:pt>
                <c:pt idx="6416" formatCode="General">
                  <c:v>0.86572736500000003</c:v>
                </c:pt>
                <c:pt idx="6417" formatCode="General">
                  <c:v>0.86572748399999999</c:v>
                </c:pt>
                <c:pt idx="6418" formatCode="General">
                  <c:v>0.86572754399999996</c:v>
                </c:pt>
                <c:pt idx="6419" formatCode="General">
                  <c:v>0.86572760299999996</c:v>
                </c:pt>
                <c:pt idx="6420" formatCode="General">
                  <c:v>0.865727723</c:v>
                </c:pt>
                <c:pt idx="6421" formatCode="General">
                  <c:v>0.865727782</c:v>
                </c:pt>
                <c:pt idx="6422" formatCode="General">
                  <c:v>0.86572784199999997</c:v>
                </c:pt>
                <c:pt idx="6423" formatCode="General">
                  <c:v>0.86572790099999997</c:v>
                </c:pt>
                <c:pt idx="6424" formatCode="General">
                  <c:v>0.86572802100000001</c:v>
                </c:pt>
                <c:pt idx="6425" formatCode="General">
                  <c:v>0.86572808000000001</c:v>
                </c:pt>
                <c:pt idx="6426" formatCode="General">
                  <c:v>0.86572813999999998</c:v>
                </c:pt>
                <c:pt idx="6427" formatCode="General">
                  <c:v>0.86572825899999994</c:v>
                </c:pt>
                <c:pt idx="6428" formatCode="General">
                  <c:v>0.86572831900000002</c:v>
                </c:pt>
                <c:pt idx="6429" formatCode="General">
                  <c:v>0.86572837800000002</c:v>
                </c:pt>
                <c:pt idx="6430" formatCode="General">
                  <c:v>0.86572843799999999</c:v>
                </c:pt>
                <c:pt idx="6431" formatCode="General">
                  <c:v>0.86572855699999995</c:v>
                </c:pt>
                <c:pt idx="6432" formatCode="General">
                  <c:v>0.86572861700000003</c:v>
                </c:pt>
                <c:pt idx="6433" formatCode="General">
                  <c:v>0.86572867600000003</c:v>
                </c:pt>
                <c:pt idx="6434" formatCode="General">
                  <c:v>0.86572879599999997</c:v>
                </c:pt>
                <c:pt idx="6435" formatCode="General">
                  <c:v>0.86572885499999996</c:v>
                </c:pt>
                <c:pt idx="6436" formatCode="General">
                  <c:v>0.86572891500000004</c:v>
                </c:pt>
                <c:pt idx="6437" formatCode="General">
                  <c:v>0.86572897400000004</c:v>
                </c:pt>
                <c:pt idx="6438" formatCode="General">
                  <c:v>0.86572909399999998</c:v>
                </c:pt>
                <c:pt idx="6439" formatCode="General">
                  <c:v>0.86572915299999997</c:v>
                </c:pt>
                <c:pt idx="6440" formatCode="General">
                  <c:v>0.86572921300000005</c:v>
                </c:pt>
                <c:pt idx="6441" formatCode="General">
                  <c:v>0.86572933200000002</c:v>
                </c:pt>
                <c:pt idx="6442" formatCode="General">
                  <c:v>0.86572939199999999</c:v>
                </c:pt>
                <c:pt idx="6443" formatCode="General">
                  <c:v>0.86572945099999998</c:v>
                </c:pt>
                <c:pt idx="6444" formatCode="General">
                  <c:v>0.86572951099999995</c:v>
                </c:pt>
                <c:pt idx="6445" formatCode="General">
                  <c:v>0.86572963000000003</c:v>
                </c:pt>
                <c:pt idx="6446" formatCode="General">
                  <c:v>0.86572969</c:v>
                </c:pt>
                <c:pt idx="6447" formatCode="General">
                  <c:v>0.86572974899999999</c:v>
                </c:pt>
                <c:pt idx="6448" formatCode="General">
                  <c:v>0.86572980899999996</c:v>
                </c:pt>
                <c:pt idx="6449" formatCode="General">
                  <c:v>0.86572992800000004</c:v>
                </c:pt>
                <c:pt idx="6450" formatCode="General">
                  <c:v>0.86572998800000001</c:v>
                </c:pt>
                <c:pt idx="6451" formatCode="General">
                  <c:v>0.865730047</c:v>
                </c:pt>
                <c:pt idx="6452" formatCode="General">
                  <c:v>0.86573010699999997</c:v>
                </c:pt>
                <c:pt idx="6453" formatCode="General">
                  <c:v>0.86573022600000005</c:v>
                </c:pt>
                <c:pt idx="6454" formatCode="General">
                  <c:v>0.86573028600000002</c:v>
                </c:pt>
                <c:pt idx="6455" formatCode="General">
                  <c:v>0.86573034500000001</c:v>
                </c:pt>
                <c:pt idx="6456" formatCode="General">
                  <c:v>0.86573040499999998</c:v>
                </c:pt>
                <c:pt idx="6457" formatCode="General">
                  <c:v>0.86573052399999995</c:v>
                </c:pt>
                <c:pt idx="6458" formatCode="General">
                  <c:v>0.86573058400000003</c:v>
                </c:pt>
                <c:pt idx="6459" formatCode="General">
                  <c:v>0.86573064300000002</c:v>
                </c:pt>
                <c:pt idx="6460" formatCode="General">
                  <c:v>0.86573070299999999</c:v>
                </c:pt>
                <c:pt idx="6461" formatCode="General">
                  <c:v>0.86573082199999996</c:v>
                </c:pt>
                <c:pt idx="6462" formatCode="General">
                  <c:v>0.86573088200000003</c:v>
                </c:pt>
                <c:pt idx="6463" formatCode="General">
                  <c:v>0.86573094100000003</c:v>
                </c:pt>
                <c:pt idx="6464" formatCode="General">
                  <c:v>0.865731001</c:v>
                </c:pt>
                <c:pt idx="6465" formatCode="General">
                  <c:v>0.86573111999999997</c:v>
                </c:pt>
                <c:pt idx="6466" formatCode="General">
                  <c:v>0.86573118000000004</c:v>
                </c:pt>
                <c:pt idx="6467" formatCode="General">
                  <c:v>0.86573123900000004</c:v>
                </c:pt>
                <c:pt idx="6468" formatCode="General">
                  <c:v>0.86573129900000001</c:v>
                </c:pt>
                <c:pt idx="6469" formatCode="General">
                  <c:v>0.86573141799999997</c:v>
                </c:pt>
                <c:pt idx="6470" formatCode="General">
                  <c:v>0.86573147800000005</c:v>
                </c:pt>
                <c:pt idx="6471" formatCode="General">
                  <c:v>0.86573153700000005</c:v>
                </c:pt>
                <c:pt idx="6472" formatCode="General">
                  <c:v>0.86573159700000002</c:v>
                </c:pt>
                <c:pt idx="6473" formatCode="General">
                  <c:v>0.86573171599999998</c:v>
                </c:pt>
                <c:pt idx="6474" formatCode="General">
                  <c:v>0.86573177599999995</c:v>
                </c:pt>
                <c:pt idx="6475" formatCode="General">
                  <c:v>0.86573183499999995</c:v>
                </c:pt>
                <c:pt idx="6476" formatCode="General">
                  <c:v>0.86573189500000003</c:v>
                </c:pt>
                <c:pt idx="6477" formatCode="General">
                  <c:v>0.86573201399999999</c:v>
                </c:pt>
                <c:pt idx="6478" formatCode="General">
                  <c:v>0.86573207399999996</c:v>
                </c:pt>
                <c:pt idx="6479" formatCode="General">
                  <c:v>0.86573213299999996</c:v>
                </c:pt>
                <c:pt idx="6480" formatCode="General">
                  <c:v>0.86573219300000004</c:v>
                </c:pt>
                <c:pt idx="6481" formatCode="General">
                  <c:v>0.86573225300000001</c:v>
                </c:pt>
                <c:pt idx="6482" formatCode="General">
                  <c:v>0.86573237199999997</c:v>
                </c:pt>
                <c:pt idx="6483" formatCode="General">
                  <c:v>0.86573243099999997</c:v>
                </c:pt>
                <c:pt idx="6484" formatCode="General">
                  <c:v>0.86573249100000005</c:v>
                </c:pt>
                <c:pt idx="6485" formatCode="General">
                  <c:v>0.86573255100000002</c:v>
                </c:pt>
                <c:pt idx="6486" formatCode="General">
                  <c:v>0.86573266999999998</c:v>
                </c:pt>
                <c:pt idx="6487" formatCode="General">
                  <c:v>0.86573272899999998</c:v>
                </c:pt>
                <c:pt idx="6488" formatCode="General">
                  <c:v>0.86573278899999995</c:v>
                </c:pt>
                <c:pt idx="6489" formatCode="General">
                  <c:v>0.86573284900000003</c:v>
                </c:pt>
                <c:pt idx="6490" formatCode="General">
                  <c:v>0.86573290800000002</c:v>
                </c:pt>
                <c:pt idx="6491" formatCode="General">
                  <c:v>0.86573302699999999</c:v>
                </c:pt>
                <c:pt idx="6492" formatCode="General">
                  <c:v>0.86573308699999996</c:v>
                </c:pt>
                <c:pt idx="6493" formatCode="General">
                  <c:v>0.86573314700000004</c:v>
                </c:pt>
                <c:pt idx="6494" formatCode="General">
                  <c:v>0.86573320600000003</c:v>
                </c:pt>
                <c:pt idx="6495" formatCode="General">
                  <c:v>0.865733266</c:v>
                </c:pt>
                <c:pt idx="6496" formatCode="General">
                  <c:v>0.86573338499999997</c:v>
                </c:pt>
                <c:pt idx="6497" formatCode="General">
                  <c:v>0.86573344500000005</c:v>
                </c:pt>
                <c:pt idx="6498" formatCode="General">
                  <c:v>0.86573350400000004</c:v>
                </c:pt>
                <c:pt idx="6499" formatCode="General">
                  <c:v>0.86573356400000001</c:v>
                </c:pt>
                <c:pt idx="6500" formatCode="General">
                  <c:v>0.86573362399999998</c:v>
                </c:pt>
                <c:pt idx="6501" formatCode="General">
                  <c:v>0.86573374299999994</c:v>
                </c:pt>
                <c:pt idx="6502" formatCode="General">
                  <c:v>0.86573380200000005</c:v>
                </c:pt>
                <c:pt idx="6503" formatCode="General">
                  <c:v>0.86573386200000002</c:v>
                </c:pt>
                <c:pt idx="6504" formatCode="General">
                  <c:v>0.86573392199999999</c:v>
                </c:pt>
                <c:pt idx="6505" formatCode="General">
                  <c:v>0.86573398099999999</c:v>
                </c:pt>
                <c:pt idx="6506" formatCode="General">
                  <c:v>0.86573409999999995</c:v>
                </c:pt>
                <c:pt idx="6507" formatCode="General">
                  <c:v>0.86573416000000003</c:v>
                </c:pt>
                <c:pt idx="6508" formatCode="General">
                  <c:v>0.86573422</c:v>
                </c:pt>
                <c:pt idx="6509" formatCode="General">
                  <c:v>0.865734279</c:v>
                </c:pt>
                <c:pt idx="6510" formatCode="General">
                  <c:v>0.86573433899999996</c:v>
                </c:pt>
                <c:pt idx="6511" formatCode="General">
                  <c:v>0.86573445800000004</c:v>
                </c:pt>
                <c:pt idx="6512" formatCode="General">
                  <c:v>0.86573451800000001</c:v>
                </c:pt>
                <c:pt idx="6513" formatCode="General">
                  <c:v>0.86573457700000001</c:v>
                </c:pt>
                <c:pt idx="6514" formatCode="General">
                  <c:v>0.86573463699999997</c:v>
                </c:pt>
                <c:pt idx="6515" formatCode="General">
                  <c:v>0.86573469599999997</c:v>
                </c:pt>
                <c:pt idx="6516" formatCode="General">
                  <c:v>0.86573475600000005</c:v>
                </c:pt>
                <c:pt idx="6517" formatCode="General">
                  <c:v>0.86573487500000001</c:v>
                </c:pt>
                <c:pt idx="6518" formatCode="General">
                  <c:v>0.86573493499999998</c:v>
                </c:pt>
                <c:pt idx="6519" formatCode="General">
                  <c:v>0.86573499399999998</c:v>
                </c:pt>
                <c:pt idx="6520" formatCode="General">
                  <c:v>0.86573505399999995</c:v>
                </c:pt>
                <c:pt idx="6521" formatCode="General">
                  <c:v>0.86573511400000003</c:v>
                </c:pt>
                <c:pt idx="6522" formatCode="General">
                  <c:v>0.86573517300000002</c:v>
                </c:pt>
                <c:pt idx="6523" formatCode="General">
                  <c:v>0.86573529199999999</c:v>
                </c:pt>
                <c:pt idx="6524" formatCode="General">
                  <c:v>0.86573535199999996</c:v>
                </c:pt>
                <c:pt idx="6525" formatCode="General">
                  <c:v>0.86573541200000004</c:v>
                </c:pt>
                <c:pt idx="6526" formatCode="General">
                  <c:v>0.86573547100000003</c:v>
                </c:pt>
                <c:pt idx="6527" formatCode="General">
                  <c:v>0.865735531</c:v>
                </c:pt>
                <c:pt idx="6528" formatCode="General">
                  <c:v>0.86573559</c:v>
                </c:pt>
                <c:pt idx="6529" formatCode="General">
                  <c:v>0.86573571000000005</c:v>
                </c:pt>
                <c:pt idx="6530" formatCode="General">
                  <c:v>0.86573576900000004</c:v>
                </c:pt>
                <c:pt idx="6531" formatCode="General">
                  <c:v>0.86573582900000001</c:v>
                </c:pt>
                <c:pt idx="6532" formatCode="General">
                  <c:v>0.86573588800000001</c:v>
                </c:pt>
                <c:pt idx="6533" formatCode="General">
                  <c:v>0.86573594799999998</c:v>
                </c:pt>
                <c:pt idx="6534" formatCode="General">
                  <c:v>0.86573600799999995</c:v>
                </c:pt>
                <c:pt idx="6535" formatCode="General">
                  <c:v>0.86573612700000002</c:v>
                </c:pt>
                <c:pt idx="6536" formatCode="General">
                  <c:v>0.86573618699999999</c:v>
                </c:pt>
                <c:pt idx="6537" formatCode="General">
                  <c:v>0.86573624599999999</c:v>
                </c:pt>
                <c:pt idx="6538" formatCode="General">
                  <c:v>0.86573630599999996</c:v>
                </c:pt>
                <c:pt idx="6539" formatCode="General">
                  <c:v>0.86573636499999995</c:v>
                </c:pt>
                <c:pt idx="6540" formatCode="General">
                  <c:v>0.86573642500000003</c:v>
                </c:pt>
                <c:pt idx="6541" formatCode="General">
                  <c:v>0.865736544</c:v>
                </c:pt>
                <c:pt idx="6542" formatCode="General">
                  <c:v>0.86573660399999997</c:v>
                </c:pt>
                <c:pt idx="6543" formatCode="General">
                  <c:v>0.86573666299999996</c:v>
                </c:pt>
                <c:pt idx="6544" formatCode="General">
                  <c:v>0.86573672300000004</c:v>
                </c:pt>
                <c:pt idx="6545" formatCode="General">
                  <c:v>0.86573678300000001</c:v>
                </c:pt>
                <c:pt idx="6546" formatCode="General">
                  <c:v>0.86573684200000001</c:v>
                </c:pt>
                <c:pt idx="6547" formatCode="General">
                  <c:v>0.86573690199999997</c:v>
                </c:pt>
                <c:pt idx="6548" formatCode="General">
                  <c:v>0.86573702100000005</c:v>
                </c:pt>
                <c:pt idx="6549" formatCode="General">
                  <c:v>0.86573708100000002</c:v>
                </c:pt>
                <c:pt idx="6550" formatCode="General">
                  <c:v>0.86573714000000002</c:v>
                </c:pt>
                <c:pt idx="6551" formatCode="General">
                  <c:v>0.86573719999999998</c:v>
                </c:pt>
                <c:pt idx="6552" formatCode="General">
                  <c:v>0.86573725899999998</c:v>
                </c:pt>
                <c:pt idx="6553" formatCode="General">
                  <c:v>0.86573731899999995</c:v>
                </c:pt>
                <c:pt idx="6554" formatCode="General">
                  <c:v>0.86573737900000003</c:v>
                </c:pt>
                <c:pt idx="6555" formatCode="General">
                  <c:v>0.86573743800000003</c:v>
                </c:pt>
                <c:pt idx="6556" formatCode="General">
                  <c:v>0.86573755699999999</c:v>
                </c:pt>
                <c:pt idx="6557" formatCode="General">
                  <c:v>0.86573761699999996</c:v>
                </c:pt>
                <c:pt idx="6558" formatCode="General">
                  <c:v>0.86573767700000004</c:v>
                </c:pt>
                <c:pt idx="6559" formatCode="General">
                  <c:v>0.86573773600000004</c:v>
                </c:pt>
                <c:pt idx="6560" formatCode="General">
                  <c:v>0.865737796</c:v>
                </c:pt>
                <c:pt idx="6561" formatCode="General">
                  <c:v>0.865737855</c:v>
                </c:pt>
                <c:pt idx="6562" formatCode="General">
                  <c:v>0.86573791499999997</c:v>
                </c:pt>
                <c:pt idx="6563" formatCode="General">
                  <c:v>0.86573803400000005</c:v>
                </c:pt>
                <c:pt idx="6564" formatCode="General">
                  <c:v>0.86573809400000001</c:v>
                </c:pt>
                <c:pt idx="6565" formatCode="General">
                  <c:v>0.86573815300000001</c:v>
                </c:pt>
                <c:pt idx="6566" formatCode="General">
                  <c:v>0.86573821299999998</c:v>
                </c:pt>
                <c:pt idx="6567" formatCode="General">
                  <c:v>0.86573827299999995</c:v>
                </c:pt>
                <c:pt idx="6568" formatCode="General">
                  <c:v>0.86573833200000005</c:v>
                </c:pt>
                <c:pt idx="6569" formatCode="General">
                  <c:v>0.86573839200000002</c:v>
                </c:pt>
                <c:pt idx="6570" formatCode="General">
                  <c:v>0.86573845100000002</c:v>
                </c:pt>
                <c:pt idx="6571" formatCode="General">
                  <c:v>0.86573851099999999</c:v>
                </c:pt>
                <c:pt idx="6572" formatCode="General">
                  <c:v>0.86573862999999995</c:v>
                </c:pt>
                <c:pt idx="6573" formatCode="General">
                  <c:v>0.86573869000000003</c:v>
                </c:pt>
                <c:pt idx="6574" formatCode="General">
                  <c:v>0.86573875</c:v>
                </c:pt>
                <c:pt idx="6575" formatCode="General">
                  <c:v>0.865738809</c:v>
                </c:pt>
                <c:pt idx="6576" formatCode="General">
                  <c:v>0.86573886899999997</c:v>
                </c:pt>
                <c:pt idx="6577" formatCode="General">
                  <c:v>0.86573892799999996</c:v>
                </c:pt>
                <c:pt idx="6578" formatCode="General">
                  <c:v>0.86573898800000004</c:v>
                </c:pt>
                <c:pt idx="6579" formatCode="General">
                  <c:v>0.86573904800000001</c:v>
                </c:pt>
                <c:pt idx="6580" formatCode="General">
                  <c:v>0.86573910700000001</c:v>
                </c:pt>
                <c:pt idx="6581" formatCode="General">
                  <c:v>0.86573922599999997</c:v>
                </c:pt>
                <c:pt idx="6582" formatCode="General">
                  <c:v>0.86573928600000005</c:v>
                </c:pt>
                <c:pt idx="6583" formatCode="General">
                  <c:v>0.86573934600000002</c:v>
                </c:pt>
                <c:pt idx="6584" formatCode="General">
                  <c:v>0.86573940500000002</c:v>
                </c:pt>
                <c:pt idx="6585" formatCode="General">
                  <c:v>0.86573946499999999</c:v>
                </c:pt>
                <c:pt idx="6586" formatCode="General">
                  <c:v>0.86573952399999998</c:v>
                </c:pt>
                <c:pt idx="6587" formatCode="General">
                  <c:v>0.86573958399999995</c:v>
                </c:pt>
                <c:pt idx="6588" formatCode="General">
                  <c:v>0.86573964400000003</c:v>
                </c:pt>
                <c:pt idx="6589" formatCode="General">
                  <c:v>0.86573970300000003</c:v>
                </c:pt>
                <c:pt idx="6590" formatCode="General">
                  <c:v>0.865739763</c:v>
                </c:pt>
                <c:pt idx="6591" formatCode="General">
                  <c:v>0.86573982199999999</c:v>
                </c:pt>
                <c:pt idx="6592" formatCode="General">
                  <c:v>0.86573994200000004</c:v>
                </c:pt>
                <c:pt idx="6593" formatCode="General">
                  <c:v>0.86574000100000004</c:v>
                </c:pt>
                <c:pt idx="6594" formatCode="General">
                  <c:v>0.86574006100000001</c:v>
                </c:pt>
                <c:pt idx="6595" formatCode="General">
                  <c:v>0.86574012</c:v>
                </c:pt>
                <c:pt idx="6596" formatCode="General">
                  <c:v>0.86574017999999997</c:v>
                </c:pt>
                <c:pt idx="6597" formatCode="General">
                  <c:v>0.86574024000000005</c:v>
                </c:pt>
                <c:pt idx="6598" formatCode="General">
                  <c:v>0.86574029900000005</c:v>
                </c:pt>
                <c:pt idx="6599" formatCode="General">
                  <c:v>0.86574035900000001</c:v>
                </c:pt>
                <c:pt idx="6600" formatCode="General">
                  <c:v>0.86574041800000001</c:v>
                </c:pt>
                <c:pt idx="6601" formatCode="General">
                  <c:v>0.86574047799999998</c:v>
                </c:pt>
                <c:pt idx="6602" formatCode="General">
                  <c:v>0.86574053799999995</c:v>
                </c:pt>
                <c:pt idx="6603" formatCode="General">
                  <c:v>0.86574059699999995</c:v>
                </c:pt>
                <c:pt idx="6604" formatCode="General">
                  <c:v>0.86574071600000002</c:v>
                </c:pt>
                <c:pt idx="6605" formatCode="General">
                  <c:v>0.86574077599999999</c:v>
                </c:pt>
                <c:pt idx="6606" formatCode="General">
                  <c:v>0.86574083599999996</c:v>
                </c:pt>
                <c:pt idx="6607" formatCode="General">
                  <c:v>0.86574089499999995</c:v>
                </c:pt>
                <c:pt idx="6608" formatCode="General">
                  <c:v>0.86574095500000003</c:v>
                </c:pt>
                <c:pt idx="6609" formatCode="General">
                  <c:v>0.86574101400000003</c:v>
                </c:pt>
                <c:pt idx="6610" formatCode="General">
                  <c:v>0.865741074</c:v>
                </c:pt>
                <c:pt idx="6611" formatCode="General">
                  <c:v>0.86574113399999997</c:v>
                </c:pt>
                <c:pt idx="6612" formatCode="General">
                  <c:v>0.86574119299999996</c:v>
                </c:pt>
                <c:pt idx="6613" formatCode="General">
                  <c:v>0.86574125300000004</c:v>
                </c:pt>
                <c:pt idx="6614" formatCode="General">
                  <c:v>0.86574131300000001</c:v>
                </c:pt>
                <c:pt idx="6615" formatCode="General">
                  <c:v>0.86574137200000001</c:v>
                </c:pt>
                <c:pt idx="6616" formatCode="General">
                  <c:v>0.86574143199999998</c:v>
                </c:pt>
                <c:pt idx="6617" formatCode="General">
                  <c:v>0.86574149099999997</c:v>
                </c:pt>
                <c:pt idx="6618" formatCode="General">
                  <c:v>0.86574155100000005</c:v>
                </c:pt>
                <c:pt idx="6619" formatCode="General">
                  <c:v>0.86574167000000002</c:v>
                </c:pt>
                <c:pt idx="6620" formatCode="General">
                  <c:v>0.86574172999999999</c:v>
                </c:pt>
                <c:pt idx="6621" formatCode="General">
                  <c:v>0.86574178899999998</c:v>
                </c:pt>
                <c:pt idx="6622" formatCode="General">
                  <c:v>0.86574184899999995</c:v>
                </c:pt>
                <c:pt idx="6623" formatCode="General">
                  <c:v>0.86574190900000003</c:v>
                </c:pt>
                <c:pt idx="6624" formatCode="General">
                  <c:v>0.86574196800000003</c:v>
                </c:pt>
                <c:pt idx="6625" formatCode="General">
                  <c:v>0.865742028</c:v>
                </c:pt>
                <c:pt idx="6626" formatCode="General">
                  <c:v>0.86574208699999999</c:v>
                </c:pt>
                <c:pt idx="6627" formatCode="General">
                  <c:v>0.86574214699999996</c:v>
                </c:pt>
                <c:pt idx="6628" formatCode="General">
                  <c:v>0.86574220700000004</c:v>
                </c:pt>
                <c:pt idx="6629" formatCode="General">
                  <c:v>0.86574226600000004</c:v>
                </c:pt>
                <c:pt idx="6630" formatCode="General">
                  <c:v>0.86574232600000001</c:v>
                </c:pt>
                <c:pt idx="6631" formatCode="General">
                  <c:v>0.865742385</c:v>
                </c:pt>
                <c:pt idx="6632" formatCode="General">
                  <c:v>0.86574244499999997</c:v>
                </c:pt>
                <c:pt idx="6633" formatCode="General">
                  <c:v>0.86574250500000005</c:v>
                </c:pt>
                <c:pt idx="6634" formatCode="General">
                  <c:v>0.86574256400000005</c:v>
                </c:pt>
                <c:pt idx="6635" formatCode="General">
                  <c:v>0.86574262400000002</c:v>
                </c:pt>
                <c:pt idx="6636" formatCode="General">
                  <c:v>0.86574268300000001</c:v>
                </c:pt>
                <c:pt idx="6637" formatCode="General">
                  <c:v>0.86574274299999998</c:v>
                </c:pt>
                <c:pt idx="6638" formatCode="General">
                  <c:v>0.86574280299999995</c:v>
                </c:pt>
                <c:pt idx="6639" formatCode="General">
                  <c:v>0.86574286199999995</c:v>
                </c:pt>
                <c:pt idx="6640" formatCode="General">
                  <c:v>0.86574292200000003</c:v>
                </c:pt>
                <c:pt idx="6641" formatCode="General">
                  <c:v>0.86574304099999999</c:v>
                </c:pt>
                <c:pt idx="6642" formatCode="General">
                  <c:v>0.86574310099999996</c:v>
                </c:pt>
                <c:pt idx="6643" formatCode="General">
                  <c:v>0.86574315999999996</c:v>
                </c:pt>
                <c:pt idx="6644" formatCode="General">
                  <c:v>0.86574322000000004</c:v>
                </c:pt>
                <c:pt idx="6645" formatCode="General">
                  <c:v>0.86574327900000003</c:v>
                </c:pt>
                <c:pt idx="6646" formatCode="General">
                  <c:v>0.865743339</c:v>
                </c:pt>
                <c:pt idx="6647" formatCode="General">
                  <c:v>0.86574339899999997</c:v>
                </c:pt>
                <c:pt idx="6648" formatCode="General">
                  <c:v>0.86574345799999997</c:v>
                </c:pt>
                <c:pt idx="6649" formatCode="General">
                  <c:v>0.86574351800000005</c:v>
                </c:pt>
                <c:pt idx="6650" formatCode="General">
                  <c:v>0.86574357700000004</c:v>
                </c:pt>
                <c:pt idx="6651" formatCode="General">
                  <c:v>0.86574363700000001</c:v>
                </c:pt>
                <c:pt idx="6652" formatCode="General">
                  <c:v>0.86574369699999998</c:v>
                </c:pt>
                <c:pt idx="6653" formatCode="General">
                  <c:v>0.86574375599999998</c:v>
                </c:pt>
                <c:pt idx="6654" formatCode="General">
                  <c:v>0.86574381600000005</c:v>
                </c:pt>
                <c:pt idx="6655" formatCode="General">
                  <c:v>0.86574387600000002</c:v>
                </c:pt>
                <c:pt idx="6656" formatCode="General">
                  <c:v>0.86574393500000002</c:v>
                </c:pt>
                <c:pt idx="6657" formatCode="General">
                  <c:v>0.86574399499999999</c:v>
                </c:pt>
                <c:pt idx="6658" formatCode="General">
                  <c:v>0.86574405399999999</c:v>
                </c:pt>
                <c:pt idx="6659" formatCode="General">
                  <c:v>0.86574411399999995</c:v>
                </c:pt>
                <c:pt idx="6660" formatCode="General">
                  <c:v>0.86574417400000003</c:v>
                </c:pt>
                <c:pt idx="6661" formatCode="General">
                  <c:v>0.86574423300000003</c:v>
                </c:pt>
                <c:pt idx="6662" formatCode="General">
                  <c:v>0.865744293</c:v>
                </c:pt>
                <c:pt idx="6663" formatCode="General">
                  <c:v>0.86574435199999999</c:v>
                </c:pt>
                <c:pt idx="6664" formatCode="General">
                  <c:v>0.86574441199999996</c:v>
                </c:pt>
                <c:pt idx="6665" formatCode="General">
                  <c:v>0.86574447200000004</c:v>
                </c:pt>
                <c:pt idx="6666" formatCode="General">
                  <c:v>0.86574453100000004</c:v>
                </c:pt>
                <c:pt idx="6667" formatCode="General">
                  <c:v>0.86574459100000001</c:v>
                </c:pt>
                <c:pt idx="6668" formatCode="General">
                  <c:v>0.86574465</c:v>
                </c:pt>
                <c:pt idx="6669" formatCode="General">
                  <c:v>0.86574470999999997</c:v>
                </c:pt>
                <c:pt idx="6670" formatCode="General">
                  <c:v>0.86574477000000005</c:v>
                </c:pt>
                <c:pt idx="6671" formatCode="General">
                  <c:v>0.86574482900000005</c:v>
                </c:pt>
                <c:pt idx="6672" formatCode="General">
                  <c:v>0.86574488900000002</c:v>
                </c:pt>
                <c:pt idx="6673" formatCode="General">
                  <c:v>0.86574494800000001</c:v>
                </c:pt>
                <c:pt idx="6674" formatCode="General">
                  <c:v>0.86574500799999998</c:v>
                </c:pt>
                <c:pt idx="6675" formatCode="General">
                  <c:v>0.86574506799999995</c:v>
                </c:pt>
                <c:pt idx="6676" formatCode="General">
                  <c:v>0.86574512699999995</c:v>
                </c:pt>
                <c:pt idx="6677" formatCode="General">
                  <c:v>0.86574518700000003</c:v>
                </c:pt>
                <c:pt idx="6678" formatCode="General">
                  <c:v>0.86574524600000002</c:v>
                </c:pt>
                <c:pt idx="6679" formatCode="General">
                  <c:v>0.86574530599999999</c:v>
                </c:pt>
                <c:pt idx="6680" formatCode="General">
                  <c:v>0.86574536599999996</c:v>
                </c:pt>
                <c:pt idx="6681" formatCode="General">
                  <c:v>0.86574542499999996</c:v>
                </c:pt>
                <c:pt idx="6682" formatCode="General">
                  <c:v>0.86574548500000004</c:v>
                </c:pt>
                <c:pt idx="6683" formatCode="General">
                  <c:v>0.86574554400000003</c:v>
                </c:pt>
                <c:pt idx="6684" formatCode="General">
                  <c:v>0.865745604</c:v>
                </c:pt>
                <c:pt idx="6685" formatCode="General">
                  <c:v>0.86574566399999997</c:v>
                </c:pt>
                <c:pt idx="6686" formatCode="General">
                  <c:v>0.86574572299999997</c:v>
                </c:pt>
                <c:pt idx="6687" formatCode="General">
                  <c:v>0.86574578300000005</c:v>
                </c:pt>
                <c:pt idx="6688" formatCode="General">
                  <c:v>0.86574584200000004</c:v>
                </c:pt>
                <c:pt idx="6689" formatCode="General">
                  <c:v>0.86574590200000001</c:v>
                </c:pt>
                <c:pt idx="6690" formatCode="General">
                  <c:v>0.86574596199999998</c:v>
                </c:pt>
                <c:pt idx="6691" formatCode="General">
                  <c:v>0.86574602099999998</c:v>
                </c:pt>
                <c:pt idx="6692" formatCode="General">
                  <c:v>0.86574608099999995</c:v>
                </c:pt>
                <c:pt idx="6693" formatCode="General">
                  <c:v>0.86574614000000005</c:v>
                </c:pt>
                <c:pt idx="6694" formatCode="General">
                  <c:v>0.86574620000000002</c:v>
                </c:pt>
                <c:pt idx="6695" formatCode="General">
                  <c:v>0.86574625999999999</c:v>
                </c:pt>
                <c:pt idx="6696" formatCode="General">
                  <c:v>0.86574631899999999</c:v>
                </c:pt>
                <c:pt idx="6697" formatCode="General">
                  <c:v>0.86574637899999995</c:v>
                </c:pt>
                <c:pt idx="6698" formatCode="General">
                  <c:v>0.86574643900000003</c:v>
                </c:pt>
                <c:pt idx="6699" formatCode="General">
                  <c:v>0.86574649800000003</c:v>
                </c:pt>
                <c:pt idx="6700" formatCode="General">
                  <c:v>0.86574649800000003</c:v>
                </c:pt>
                <c:pt idx="6701" formatCode="General">
                  <c:v>0.865746558</c:v>
                </c:pt>
                <c:pt idx="6702" formatCode="General">
                  <c:v>0.865746617</c:v>
                </c:pt>
                <c:pt idx="6703" formatCode="General">
                  <c:v>0.86574667699999996</c:v>
                </c:pt>
                <c:pt idx="6704" formatCode="General">
                  <c:v>0.86574673700000004</c:v>
                </c:pt>
                <c:pt idx="6705" formatCode="General">
                  <c:v>0.86574679600000004</c:v>
                </c:pt>
                <c:pt idx="6706" formatCode="General">
                  <c:v>0.86574685600000001</c:v>
                </c:pt>
                <c:pt idx="6707" formatCode="General">
                  <c:v>0.86574691500000001</c:v>
                </c:pt>
                <c:pt idx="6708" formatCode="General">
                  <c:v>0.86574697499999997</c:v>
                </c:pt>
                <c:pt idx="6709" formatCode="General">
                  <c:v>0.86574703500000005</c:v>
                </c:pt>
                <c:pt idx="6710" formatCode="General">
                  <c:v>0.86574709400000005</c:v>
                </c:pt>
                <c:pt idx="6711" formatCode="General">
                  <c:v>0.86574715400000002</c:v>
                </c:pt>
                <c:pt idx="6712" formatCode="General">
                  <c:v>0.86574721300000002</c:v>
                </c:pt>
                <c:pt idx="6713" formatCode="General">
                  <c:v>0.86574727299999998</c:v>
                </c:pt>
                <c:pt idx="6714" formatCode="General">
                  <c:v>0.86574733299999995</c:v>
                </c:pt>
                <c:pt idx="6715" formatCode="General">
                  <c:v>0.86574739199999995</c:v>
                </c:pt>
                <c:pt idx="6716" formatCode="General">
                  <c:v>0.86574745200000003</c:v>
                </c:pt>
                <c:pt idx="6717" formatCode="General">
                  <c:v>0.86574751100000003</c:v>
                </c:pt>
                <c:pt idx="6718" formatCode="General">
                  <c:v>0.86574757099999999</c:v>
                </c:pt>
                <c:pt idx="6719" formatCode="General">
                  <c:v>0.86574763099999996</c:v>
                </c:pt>
                <c:pt idx="6720" formatCode="General">
                  <c:v>0.86574768999999996</c:v>
                </c:pt>
                <c:pt idx="6721" formatCode="General">
                  <c:v>0.86574775000000004</c:v>
                </c:pt>
                <c:pt idx="6722" formatCode="General">
                  <c:v>0.86574780900000003</c:v>
                </c:pt>
                <c:pt idx="6723" formatCode="General">
                  <c:v>0.86574780900000003</c:v>
                </c:pt>
                <c:pt idx="6724" formatCode="General">
                  <c:v>0.865747869</c:v>
                </c:pt>
                <c:pt idx="6725" formatCode="General">
                  <c:v>0.86574792899999997</c:v>
                </c:pt>
                <c:pt idx="6726" formatCode="General">
                  <c:v>0.86574798799999997</c:v>
                </c:pt>
                <c:pt idx="6727" formatCode="General">
                  <c:v>0.86574804800000005</c:v>
                </c:pt>
                <c:pt idx="6728" formatCode="General">
                  <c:v>0.86574810700000004</c:v>
                </c:pt>
                <c:pt idx="6729" formatCode="General">
                  <c:v>0.86574816700000001</c:v>
                </c:pt>
                <c:pt idx="6730" formatCode="General">
                  <c:v>0.86574822699999998</c:v>
                </c:pt>
                <c:pt idx="6731" formatCode="General">
                  <c:v>0.86574828599999998</c:v>
                </c:pt>
                <c:pt idx="6732" formatCode="General">
                  <c:v>0.86574834599999995</c:v>
                </c:pt>
                <c:pt idx="6733" formatCode="General">
                  <c:v>0.86574840500000005</c:v>
                </c:pt>
                <c:pt idx="6734" formatCode="General">
                  <c:v>0.86574846500000002</c:v>
                </c:pt>
                <c:pt idx="6735" formatCode="General">
                  <c:v>0.86574852499999999</c:v>
                </c:pt>
                <c:pt idx="6736" formatCode="General">
                  <c:v>0.86574858399999999</c:v>
                </c:pt>
                <c:pt idx="6737" formatCode="General">
                  <c:v>0.86574864399999996</c:v>
                </c:pt>
                <c:pt idx="6738" formatCode="General">
                  <c:v>0.86574864399999996</c:v>
                </c:pt>
                <c:pt idx="6739" formatCode="General">
                  <c:v>0.86574870299999995</c:v>
                </c:pt>
                <c:pt idx="6740" formatCode="General">
                  <c:v>0.86574876300000003</c:v>
                </c:pt>
                <c:pt idx="6741" formatCode="General">
                  <c:v>0.865748823</c:v>
                </c:pt>
                <c:pt idx="6742" formatCode="General">
                  <c:v>0.865748882</c:v>
                </c:pt>
                <c:pt idx="6743" formatCode="General">
                  <c:v>0.86574894199999997</c:v>
                </c:pt>
                <c:pt idx="6744" formatCode="General">
                  <c:v>0.86574900200000005</c:v>
                </c:pt>
                <c:pt idx="6745" formatCode="General">
                  <c:v>0.86574906100000004</c:v>
                </c:pt>
                <c:pt idx="6746" formatCode="General">
                  <c:v>0.86574912100000001</c:v>
                </c:pt>
                <c:pt idx="6747" formatCode="General">
                  <c:v>0.86574918000000001</c:v>
                </c:pt>
                <c:pt idx="6748" formatCode="General">
                  <c:v>0.86574923999999998</c:v>
                </c:pt>
                <c:pt idx="6749" formatCode="General">
                  <c:v>0.86574930000000005</c:v>
                </c:pt>
                <c:pt idx="6750" formatCode="General">
                  <c:v>0.86574935900000005</c:v>
                </c:pt>
                <c:pt idx="6751" formatCode="General">
                  <c:v>0.86574935900000005</c:v>
                </c:pt>
                <c:pt idx="6752" formatCode="General">
                  <c:v>0.86574941900000002</c:v>
                </c:pt>
                <c:pt idx="6753" formatCode="General">
                  <c:v>0.86574947800000002</c:v>
                </c:pt>
                <c:pt idx="6754" formatCode="General">
                  <c:v>0.86574953799999999</c:v>
                </c:pt>
                <c:pt idx="6755" formatCode="General">
                  <c:v>0.86574959799999995</c:v>
                </c:pt>
                <c:pt idx="6756" formatCode="General">
                  <c:v>0.86574965699999995</c:v>
                </c:pt>
                <c:pt idx="6757" formatCode="General">
                  <c:v>0.86574971700000003</c:v>
                </c:pt>
                <c:pt idx="6758" formatCode="General">
                  <c:v>0.86574977600000003</c:v>
                </c:pt>
                <c:pt idx="6759" formatCode="General">
                  <c:v>0.86574983599999999</c:v>
                </c:pt>
                <c:pt idx="6760" formatCode="General">
                  <c:v>0.86574989599999996</c:v>
                </c:pt>
                <c:pt idx="6761" formatCode="General">
                  <c:v>0.86574989599999996</c:v>
                </c:pt>
                <c:pt idx="6762" formatCode="General">
                  <c:v>0.86574995499999996</c:v>
                </c:pt>
                <c:pt idx="6763" formatCode="General">
                  <c:v>0.86575001500000004</c:v>
                </c:pt>
                <c:pt idx="6764" formatCode="General">
                  <c:v>0.86575007400000004</c:v>
                </c:pt>
                <c:pt idx="6765" formatCode="General">
                  <c:v>0.865750134</c:v>
                </c:pt>
                <c:pt idx="6766" formatCode="General">
                  <c:v>0.86575019399999997</c:v>
                </c:pt>
                <c:pt idx="6767" formatCode="General">
                  <c:v>0.86575025299999997</c:v>
                </c:pt>
                <c:pt idx="6768" formatCode="General">
                  <c:v>0.86575031300000005</c:v>
                </c:pt>
                <c:pt idx="6769" formatCode="General">
                  <c:v>0.86575037200000005</c:v>
                </c:pt>
                <c:pt idx="6770" formatCode="General">
                  <c:v>0.86575043200000001</c:v>
                </c:pt>
                <c:pt idx="6771" formatCode="General">
                  <c:v>0.86575043200000001</c:v>
                </c:pt>
                <c:pt idx="6772" formatCode="General">
                  <c:v>0.86575049199999998</c:v>
                </c:pt>
                <c:pt idx="6773" formatCode="General">
                  <c:v>0.86575055099999998</c:v>
                </c:pt>
                <c:pt idx="6774" formatCode="General">
                  <c:v>0.86575061099999995</c:v>
                </c:pt>
                <c:pt idx="6775" formatCode="General">
                  <c:v>0.86575067000000006</c:v>
                </c:pt>
                <c:pt idx="6776" formatCode="General">
                  <c:v>0.86575073000000002</c:v>
                </c:pt>
                <c:pt idx="6777" formatCode="General">
                  <c:v>0.86575078999999999</c:v>
                </c:pt>
                <c:pt idx="6778" formatCode="General">
                  <c:v>0.86575084899999999</c:v>
                </c:pt>
                <c:pt idx="6779" formatCode="General">
                  <c:v>0.86575090899999996</c:v>
                </c:pt>
                <c:pt idx="6780" formatCode="General">
                  <c:v>0.86575090899999996</c:v>
                </c:pt>
                <c:pt idx="6781" formatCode="General">
                  <c:v>0.86575096799999995</c:v>
                </c:pt>
                <c:pt idx="6782" formatCode="General">
                  <c:v>0.86575102800000003</c:v>
                </c:pt>
                <c:pt idx="6783" formatCode="General">
                  <c:v>0.865751088</c:v>
                </c:pt>
                <c:pt idx="6784" formatCode="General">
                  <c:v>0.865751147</c:v>
                </c:pt>
                <c:pt idx="6785" formatCode="General">
                  <c:v>0.86575120699999997</c:v>
                </c:pt>
                <c:pt idx="6786" formatCode="General">
                  <c:v>0.86575126599999996</c:v>
                </c:pt>
                <c:pt idx="6787" formatCode="General">
                  <c:v>0.86575132600000004</c:v>
                </c:pt>
                <c:pt idx="6788" formatCode="General">
                  <c:v>0.86575132600000004</c:v>
                </c:pt>
                <c:pt idx="6789" formatCode="General">
                  <c:v>0.86575138600000001</c:v>
                </c:pt>
                <c:pt idx="6790" formatCode="General">
                  <c:v>0.86575144500000001</c:v>
                </c:pt>
                <c:pt idx="6791" formatCode="General">
                  <c:v>0.86575150499999998</c:v>
                </c:pt>
                <c:pt idx="6792" formatCode="General">
                  <c:v>0.86575156499999995</c:v>
                </c:pt>
                <c:pt idx="6793" formatCode="General">
                  <c:v>0.86575162400000005</c:v>
                </c:pt>
                <c:pt idx="6794" formatCode="General">
                  <c:v>0.86575168400000002</c:v>
                </c:pt>
                <c:pt idx="6795" formatCode="General">
                  <c:v>0.86575174300000002</c:v>
                </c:pt>
                <c:pt idx="6796" formatCode="General">
                  <c:v>0.86575174300000002</c:v>
                </c:pt>
                <c:pt idx="6797" formatCode="General">
                  <c:v>0.86575180299999999</c:v>
                </c:pt>
                <c:pt idx="6798" formatCode="General">
                  <c:v>0.86575186299999995</c:v>
                </c:pt>
                <c:pt idx="6799" formatCode="General">
                  <c:v>0.86575192199999995</c:v>
                </c:pt>
                <c:pt idx="6800" formatCode="General">
                  <c:v>0.86575198200000003</c:v>
                </c:pt>
                <c:pt idx="6801" formatCode="General">
                  <c:v>0.86575204100000003</c:v>
                </c:pt>
                <c:pt idx="6802" formatCode="General">
                  <c:v>0.865752101</c:v>
                </c:pt>
                <c:pt idx="6803" formatCode="General">
                  <c:v>0.865752101</c:v>
                </c:pt>
                <c:pt idx="6804" formatCode="General">
                  <c:v>0.86575216099999996</c:v>
                </c:pt>
                <c:pt idx="6805" formatCode="General">
                  <c:v>0.86575221999999996</c:v>
                </c:pt>
                <c:pt idx="6806" formatCode="General">
                  <c:v>0.86575228000000004</c:v>
                </c:pt>
                <c:pt idx="6807" formatCode="General">
                  <c:v>0.86575233900000004</c:v>
                </c:pt>
                <c:pt idx="6808" formatCode="General">
                  <c:v>0.86575239900000001</c:v>
                </c:pt>
                <c:pt idx="6809" formatCode="General">
                  <c:v>0.86575245899999997</c:v>
                </c:pt>
                <c:pt idx="6810" formatCode="General">
                  <c:v>0.86575245899999997</c:v>
                </c:pt>
                <c:pt idx="6811" formatCode="General">
                  <c:v>0.86575251799999997</c:v>
                </c:pt>
                <c:pt idx="6812" formatCode="General">
                  <c:v>0.86575257800000005</c:v>
                </c:pt>
                <c:pt idx="6813" formatCode="General">
                  <c:v>0.86575263700000005</c:v>
                </c:pt>
                <c:pt idx="6814" formatCode="General">
                  <c:v>0.86575269700000002</c:v>
                </c:pt>
                <c:pt idx="6815" formatCode="General">
                  <c:v>0.86575275699999998</c:v>
                </c:pt>
                <c:pt idx="6816" formatCode="General">
                  <c:v>0.86575281599999998</c:v>
                </c:pt>
                <c:pt idx="6817" formatCode="General">
                  <c:v>0.86575281599999998</c:v>
                </c:pt>
                <c:pt idx="6818" formatCode="General">
                  <c:v>0.86575287599999995</c:v>
                </c:pt>
                <c:pt idx="6819" formatCode="General">
                  <c:v>0.86575293499999995</c:v>
                </c:pt>
                <c:pt idx="6820" formatCode="General">
                  <c:v>0.86575299500000003</c:v>
                </c:pt>
                <c:pt idx="6821" formatCode="General">
                  <c:v>0.86575305499999999</c:v>
                </c:pt>
                <c:pt idx="6822" formatCode="General">
                  <c:v>0.86575311399999999</c:v>
                </c:pt>
                <c:pt idx="6823" formatCode="General">
                  <c:v>0.86575311399999999</c:v>
                </c:pt>
                <c:pt idx="6824" formatCode="General">
                  <c:v>0.86575317399999996</c:v>
                </c:pt>
                <c:pt idx="6825" formatCode="General">
                  <c:v>0.86575323299999996</c:v>
                </c:pt>
                <c:pt idx="6826" formatCode="General">
                  <c:v>0.86575329300000003</c:v>
                </c:pt>
                <c:pt idx="6827" formatCode="General">
                  <c:v>0.865753353</c:v>
                </c:pt>
                <c:pt idx="6828" formatCode="General">
                  <c:v>0.865753412</c:v>
                </c:pt>
                <c:pt idx="6829" formatCode="General">
                  <c:v>0.865753412</c:v>
                </c:pt>
                <c:pt idx="6830" formatCode="General">
                  <c:v>0.86575347199999997</c:v>
                </c:pt>
                <c:pt idx="6831" formatCode="General">
                  <c:v>0.86575353099999997</c:v>
                </c:pt>
                <c:pt idx="6832" formatCode="General">
                  <c:v>0.86575359100000004</c:v>
                </c:pt>
                <c:pt idx="6833" formatCode="General">
                  <c:v>0.86575365100000001</c:v>
                </c:pt>
                <c:pt idx="6834" formatCode="General">
                  <c:v>0.86575371000000001</c:v>
                </c:pt>
                <c:pt idx="6835" formatCode="General">
                  <c:v>0.86575371000000001</c:v>
                </c:pt>
                <c:pt idx="6836" formatCode="General">
                  <c:v>0.86575376999999998</c:v>
                </c:pt>
                <c:pt idx="6837" formatCode="General">
                  <c:v>0.86575382899999997</c:v>
                </c:pt>
                <c:pt idx="6838" formatCode="General">
                  <c:v>0.86575388900000005</c:v>
                </c:pt>
                <c:pt idx="6839" formatCode="General">
                  <c:v>0.86575394900000002</c:v>
                </c:pt>
                <c:pt idx="6840" formatCode="General">
                  <c:v>0.86575400800000002</c:v>
                </c:pt>
                <c:pt idx="6841" formatCode="General">
                  <c:v>0.86575400800000002</c:v>
                </c:pt>
                <c:pt idx="6842" formatCode="General">
                  <c:v>0.86575406799999999</c:v>
                </c:pt>
                <c:pt idx="6843" formatCode="General">
                  <c:v>0.86575412799999996</c:v>
                </c:pt>
                <c:pt idx="6844" formatCode="General">
                  <c:v>0.86575418699999995</c:v>
                </c:pt>
                <c:pt idx="6845" formatCode="General">
                  <c:v>0.86575424700000003</c:v>
                </c:pt>
                <c:pt idx="6846" formatCode="General">
                  <c:v>0.86575424700000003</c:v>
                </c:pt>
                <c:pt idx="6847" formatCode="General">
                  <c:v>0.86575430600000003</c:v>
                </c:pt>
                <c:pt idx="6848" formatCode="General">
                  <c:v>0.865754366</c:v>
                </c:pt>
                <c:pt idx="6849" formatCode="General">
                  <c:v>0.86575442599999997</c:v>
                </c:pt>
                <c:pt idx="6850" formatCode="General">
                  <c:v>0.86575448499999996</c:v>
                </c:pt>
                <c:pt idx="6851" formatCode="General">
                  <c:v>0.86575454500000004</c:v>
                </c:pt>
                <c:pt idx="6852" formatCode="General">
                  <c:v>0.86575454500000004</c:v>
                </c:pt>
                <c:pt idx="6853" formatCode="General">
                  <c:v>0.86575460400000004</c:v>
                </c:pt>
                <c:pt idx="6854" formatCode="General">
                  <c:v>0.86575466400000001</c:v>
                </c:pt>
                <c:pt idx="6855" formatCode="General">
                  <c:v>0.86575472399999998</c:v>
                </c:pt>
                <c:pt idx="6856" formatCode="General">
                  <c:v>0.86575478299999997</c:v>
                </c:pt>
                <c:pt idx="6857" formatCode="General">
                  <c:v>0.86575478299999997</c:v>
                </c:pt>
                <c:pt idx="6858" formatCode="General">
                  <c:v>0.86575484300000005</c:v>
                </c:pt>
                <c:pt idx="6859" formatCode="General">
                  <c:v>0.86575490200000005</c:v>
                </c:pt>
                <c:pt idx="6860" formatCode="General">
                  <c:v>0.86575496200000002</c:v>
                </c:pt>
                <c:pt idx="6861" formatCode="General">
                  <c:v>0.86575502199999999</c:v>
                </c:pt>
                <c:pt idx="6862" formatCode="General">
                  <c:v>0.86575502199999999</c:v>
                </c:pt>
                <c:pt idx="6863" formatCode="General">
                  <c:v>0.86575508099999998</c:v>
                </c:pt>
                <c:pt idx="6864" formatCode="General">
                  <c:v>0.86575514099999995</c:v>
                </c:pt>
                <c:pt idx="6865" formatCode="General">
                  <c:v>0.86575519999999995</c:v>
                </c:pt>
                <c:pt idx="6866" formatCode="General">
                  <c:v>0.86575526000000003</c:v>
                </c:pt>
                <c:pt idx="6867" formatCode="General">
                  <c:v>0.86575526000000003</c:v>
                </c:pt>
                <c:pt idx="6868" formatCode="General">
                  <c:v>0.86575531999999999</c:v>
                </c:pt>
                <c:pt idx="6869" formatCode="General">
                  <c:v>0.86575537899999999</c:v>
                </c:pt>
                <c:pt idx="6870" formatCode="General">
                  <c:v>0.86575543899999996</c:v>
                </c:pt>
                <c:pt idx="6871" formatCode="General">
                  <c:v>0.86575549799999996</c:v>
                </c:pt>
                <c:pt idx="6872" formatCode="General">
                  <c:v>0.86575549799999996</c:v>
                </c:pt>
                <c:pt idx="6873" formatCode="General">
                  <c:v>0.86575555800000004</c:v>
                </c:pt>
                <c:pt idx="6874" formatCode="General">
                  <c:v>0.865755618</c:v>
                </c:pt>
                <c:pt idx="6875" formatCode="General">
                  <c:v>0.865755677</c:v>
                </c:pt>
                <c:pt idx="6876" formatCode="General">
                  <c:v>0.865755677</c:v>
                </c:pt>
                <c:pt idx="6877" formatCode="General">
                  <c:v>0.86575573699999997</c:v>
                </c:pt>
                <c:pt idx="6878" formatCode="General">
                  <c:v>0.86575579599999997</c:v>
                </c:pt>
                <c:pt idx="6879" formatCode="General">
                  <c:v>0.86575585600000005</c:v>
                </c:pt>
                <c:pt idx="6880" formatCode="General">
                  <c:v>0.86575591600000001</c:v>
                </c:pt>
                <c:pt idx="6881" formatCode="General">
                  <c:v>0.86575591600000001</c:v>
                </c:pt>
                <c:pt idx="6882" formatCode="General">
                  <c:v>0.86575597500000001</c:v>
                </c:pt>
                <c:pt idx="6883" formatCode="General">
                  <c:v>0.86575603499999998</c:v>
                </c:pt>
                <c:pt idx="6884" formatCode="General">
                  <c:v>0.86575609399999998</c:v>
                </c:pt>
                <c:pt idx="6885" formatCode="General">
                  <c:v>0.86575609399999998</c:v>
                </c:pt>
                <c:pt idx="6886" formatCode="General">
                  <c:v>0.86575615400000006</c:v>
                </c:pt>
                <c:pt idx="6887" formatCode="General">
                  <c:v>0.86575621400000002</c:v>
                </c:pt>
                <c:pt idx="6888" formatCode="General">
                  <c:v>0.86575627300000002</c:v>
                </c:pt>
                <c:pt idx="6889" formatCode="General">
                  <c:v>0.86575633299999999</c:v>
                </c:pt>
                <c:pt idx="6890" formatCode="General">
                  <c:v>0.86575633299999999</c:v>
                </c:pt>
                <c:pt idx="6891" formatCode="General">
                  <c:v>0.86575639199999999</c:v>
                </c:pt>
                <c:pt idx="6892" formatCode="General">
                  <c:v>0.86575645199999995</c:v>
                </c:pt>
                <c:pt idx="6893" formatCode="General">
                  <c:v>0.86575651200000003</c:v>
                </c:pt>
                <c:pt idx="6894" formatCode="General">
                  <c:v>0.86575651200000003</c:v>
                </c:pt>
                <c:pt idx="6895" formatCode="General">
                  <c:v>0.86575657100000003</c:v>
                </c:pt>
                <c:pt idx="6896" formatCode="General">
                  <c:v>0.865756631</c:v>
                </c:pt>
                <c:pt idx="6897" formatCode="General">
                  <c:v>0.86575669099999997</c:v>
                </c:pt>
                <c:pt idx="6898" formatCode="General">
                  <c:v>0.86575674999999996</c:v>
                </c:pt>
                <c:pt idx="6899" formatCode="General">
                  <c:v>0.86575674999999996</c:v>
                </c:pt>
                <c:pt idx="6900" formatCode="General">
                  <c:v>0.86575681000000004</c:v>
                </c:pt>
                <c:pt idx="6901" formatCode="General">
                  <c:v>0.86575686900000004</c:v>
                </c:pt>
                <c:pt idx="6902" formatCode="General">
                  <c:v>0.86575692900000001</c:v>
                </c:pt>
                <c:pt idx="6903" formatCode="General">
                  <c:v>0.86575692900000001</c:v>
                </c:pt>
                <c:pt idx="6904" formatCode="General">
                  <c:v>0.86575698899999998</c:v>
                </c:pt>
                <c:pt idx="6905" formatCode="General">
                  <c:v>0.86575704799999997</c:v>
                </c:pt>
                <c:pt idx="6906" formatCode="General">
                  <c:v>0.86575710800000005</c:v>
                </c:pt>
                <c:pt idx="6907" formatCode="General">
                  <c:v>0.86575710800000005</c:v>
                </c:pt>
                <c:pt idx="6908" formatCode="General">
                  <c:v>0.86575716700000005</c:v>
                </c:pt>
                <c:pt idx="6909" formatCode="General">
                  <c:v>0.86575722700000002</c:v>
                </c:pt>
                <c:pt idx="6910" formatCode="General">
                  <c:v>0.86575728699999999</c:v>
                </c:pt>
                <c:pt idx="6911" formatCode="General">
                  <c:v>0.86575728699999999</c:v>
                </c:pt>
                <c:pt idx="6912" formatCode="General">
                  <c:v>0.86575734599999998</c:v>
                </c:pt>
                <c:pt idx="6913" formatCode="General">
                  <c:v>0.86575740599999995</c:v>
                </c:pt>
                <c:pt idx="6914" formatCode="General">
                  <c:v>0.86575746499999995</c:v>
                </c:pt>
                <c:pt idx="6915" formatCode="General">
                  <c:v>0.86575746499999995</c:v>
                </c:pt>
                <c:pt idx="6916" formatCode="General">
                  <c:v>0.86575752500000003</c:v>
                </c:pt>
                <c:pt idx="6917" formatCode="General">
                  <c:v>0.865757585</c:v>
                </c:pt>
                <c:pt idx="6918" formatCode="General">
                  <c:v>0.86575764399999999</c:v>
                </c:pt>
                <c:pt idx="6919" formatCode="General">
                  <c:v>0.86575764399999999</c:v>
                </c:pt>
                <c:pt idx="6920" formatCode="General">
                  <c:v>0.86575770399999996</c:v>
                </c:pt>
                <c:pt idx="6921" formatCode="General">
                  <c:v>0.86575776299999996</c:v>
                </c:pt>
                <c:pt idx="6922" formatCode="General">
                  <c:v>0.86575782300000004</c:v>
                </c:pt>
                <c:pt idx="6923" formatCode="General">
                  <c:v>0.86575782300000004</c:v>
                </c:pt>
                <c:pt idx="6924" formatCode="General">
                  <c:v>0.86575788300000001</c:v>
                </c:pt>
                <c:pt idx="6925" formatCode="General">
                  <c:v>0.865757942</c:v>
                </c:pt>
                <c:pt idx="6926" formatCode="General">
                  <c:v>0.86575800199999997</c:v>
                </c:pt>
                <c:pt idx="6927" formatCode="General">
                  <c:v>0.86575800199999997</c:v>
                </c:pt>
                <c:pt idx="6928" formatCode="General">
                  <c:v>0.86575806099999997</c:v>
                </c:pt>
                <c:pt idx="6929" formatCode="General">
                  <c:v>0.86575812100000005</c:v>
                </c:pt>
                <c:pt idx="6930" formatCode="General">
                  <c:v>0.86575812100000005</c:v>
                </c:pt>
                <c:pt idx="6931" formatCode="General">
                  <c:v>0.86575818100000002</c:v>
                </c:pt>
                <c:pt idx="6932" formatCode="General">
                  <c:v>0.86575824000000001</c:v>
                </c:pt>
                <c:pt idx="6933" formatCode="General">
                  <c:v>0.86575829999999998</c:v>
                </c:pt>
                <c:pt idx="6934" formatCode="General">
                  <c:v>0.86575829999999998</c:v>
                </c:pt>
                <c:pt idx="6935" formatCode="General">
                  <c:v>0.86575835899999998</c:v>
                </c:pt>
                <c:pt idx="6936" formatCode="General">
                  <c:v>0.86575841899999995</c:v>
                </c:pt>
                <c:pt idx="6937" formatCode="General">
                  <c:v>0.86575847900000003</c:v>
                </c:pt>
                <c:pt idx="6938" formatCode="General">
                  <c:v>0.86575847900000003</c:v>
                </c:pt>
                <c:pt idx="6939" formatCode="General">
                  <c:v>0.86575853800000002</c:v>
                </c:pt>
                <c:pt idx="6940" formatCode="General">
                  <c:v>0.86575859799999999</c:v>
                </c:pt>
                <c:pt idx="6941" formatCode="General">
                  <c:v>0.86575859799999999</c:v>
                </c:pt>
                <c:pt idx="6942" formatCode="General">
                  <c:v>0.86575865699999999</c:v>
                </c:pt>
                <c:pt idx="6943" formatCode="General">
                  <c:v>0.86575871699999996</c:v>
                </c:pt>
                <c:pt idx="6944" formatCode="General">
                  <c:v>0.86575877700000003</c:v>
                </c:pt>
                <c:pt idx="6945" formatCode="General">
                  <c:v>0.86575877700000003</c:v>
                </c:pt>
                <c:pt idx="6946" formatCode="General">
                  <c:v>0.86575883600000003</c:v>
                </c:pt>
                <c:pt idx="6947" formatCode="General">
                  <c:v>0.865758896</c:v>
                </c:pt>
                <c:pt idx="6948" formatCode="General">
                  <c:v>0.865758955</c:v>
                </c:pt>
                <c:pt idx="6949" formatCode="General">
                  <c:v>0.865758955</c:v>
                </c:pt>
                <c:pt idx="6950" formatCode="General">
                  <c:v>0.86575901499999997</c:v>
                </c:pt>
                <c:pt idx="6951" formatCode="General">
                  <c:v>0.86575907500000004</c:v>
                </c:pt>
                <c:pt idx="6952" formatCode="General">
                  <c:v>0.86575907500000004</c:v>
                </c:pt>
                <c:pt idx="6953" formatCode="General">
                  <c:v>0.86575913400000004</c:v>
                </c:pt>
                <c:pt idx="6954" formatCode="General">
                  <c:v>0.86575919400000001</c:v>
                </c:pt>
                <c:pt idx="6955" formatCode="General">
                  <c:v>0.86575925399999998</c:v>
                </c:pt>
                <c:pt idx="6956" formatCode="General">
                  <c:v>0.86575925399999998</c:v>
                </c:pt>
                <c:pt idx="6957" formatCode="General">
                  <c:v>0.86575931299999997</c:v>
                </c:pt>
                <c:pt idx="6958" formatCode="General">
                  <c:v>0.86575937300000005</c:v>
                </c:pt>
                <c:pt idx="6959" formatCode="General">
                  <c:v>0.86575937300000005</c:v>
                </c:pt>
                <c:pt idx="6960" formatCode="General">
                  <c:v>0.86575943200000005</c:v>
                </c:pt>
                <c:pt idx="6961" formatCode="General">
                  <c:v>0.86575949200000002</c:v>
                </c:pt>
                <c:pt idx="6962" formatCode="General">
                  <c:v>0.86575949200000002</c:v>
                </c:pt>
                <c:pt idx="6963" formatCode="General">
                  <c:v>0.86575955199999999</c:v>
                </c:pt>
                <c:pt idx="6964" formatCode="General">
                  <c:v>0.86575961099999998</c:v>
                </c:pt>
                <c:pt idx="6965" formatCode="General">
                  <c:v>0.86575967099999995</c:v>
                </c:pt>
                <c:pt idx="6966" formatCode="General">
                  <c:v>0.86575967099999995</c:v>
                </c:pt>
                <c:pt idx="6967" formatCode="General">
                  <c:v>0.86575972999999995</c:v>
                </c:pt>
                <c:pt idx="6968" formatCode="General">
                  <c:v>0.86575979000000003</c:v>
                </c:pt>
                <c:pt idx="6969" formatCode="General">
                  <c:v>0.86575979000000003</c:v>
                </c:pt>
                <c:pt idx="6970" formatCode="General">
                  <c:v>0.86575985</c:v>
                </c:pt>
                <c:pt idx="6971" formatCode="General">
                  <c:v>0.86575990899999999</c:v>
                </c:pt>
                <c:pt idx="6972" formatCode="General">
                  <c:v>0.86575990899999999</c:v>
                </c:pt>
                <c:pt idx="6973" formatCode="General">
                  <c:v>0.86575996899999996</c:v>
                </c:pt>
                <c:pt idx="6974" formatCode="General">
                  <c:v>0.86576002799999996</c:v>
                </c:pt>
                <c:pt idx="6975" formatCode="General">
                  <c:v>0.86576008800000004</c:v>
                </c:pt>
                <c:pt idx="6976" formatCode="General">
                  <c:v>0.86576008800000004</c:v>
                </c:pt>
                <c:pt idx="6977" formatCode="General">
                  <c:v>0.86576014800000001</c:v>
                </c:pt>
                <c:pt idx="6978" formatCode="General">
                  <c:v>0.865760207</c:v>
                </c:pt>
                <c:pt idx="6979" formatCode="General">
                  <c:v>0.865760207</c:v>
                </c:pt>
                <c:pt idx="6980" formatCode="General">
                  <c:v>0.86576026699999997</c:v>
                </c:pt>
                <c:pt idx="6981" formatCode="General">
                  <c:v>0.86576032599999997</c:v>
                </c:pt>
                <c:pt idx="6982" formatCode="General">
                  <c:v>0.86576032599999997</c:v>
                </c:pt>
                <c:pt idx="6983" formatCode="General">
                  <c:v>0.86576038600000005</c:v>
                </c:pt>
                <c:pt idx="6984" formatCode="General">
                  <c:v>0.86576044600000002</c:v>
                </c:pt>
                <c:pt idx="6985" formatCode="General">
                  <c:v>0.86576044600000002</c:v>
                </c:pt>
                <c:pt idx="6986" formatCode="General">
                  <c:v>0.86576050500000001</c:v>
                </c:pt>
                <c:pt idx="6987" formatCode="General">
                  <c:v>0.86576056499999998</c:v>
                </c:pt>
                <c:pt idx="6988" formatCode="General">
                  <c:v>0.86576056499999998</c:v>
                </c:pt>
                <c:pt idx="6989" formatCode="General">
                  <c:v>0.86576062399999998</c:v>
                </c:pt>
                <c:pt idx="6990" formatCode="General">
                  <c:v>0.86576068399999995</c:v>
                </c:pt>
                <c:pt idx="6991" formatCode="General">
                  <c:v>0.86576074400000003</c:v>
                </c:pt>
                <c:pt idx="6992" formatCode="General">
                  <c:v>0.86576074400000003</c:v>
                </c:pt>
                <c:pt idx="6993" formatCode="General">
                  <c:v>0.86576080300000002</c:v>
                </c:pt>
                <c:pt idx="6994" formatCode="General">
                  <c:v>0.86576086299999999</c:v>
                </c:pt>
                <c:pt idx="6995" formatCode="General">
                  <c:v>0.86576086299999999</c:v>
                </c:pt>
                <c:pt idx="6996" formatCode="General">
                  <c:v>0.86576092199999999</c:v>
                </c:pt>
                <c:pt idx="6997" formatCode="General">
                  <c:v>0.86576098199999996</c:v>
                </c:pt>
                <c:pt idx="6998" formatCode="General">
                  <c:v>0.86576098199999996</c:v>
                </c:pt>
                <c:pt idx="6999" formatCode="General">
                  <c:v>0.86576104200000004</c:v>
                </c:pt>
                <c:pt idx="7000" formatCode="General">
                  <c:v>0.86576110100000003</c:v>
                </c:pt>
                <c:pt idx="7001" formatCode="General">
                  <c:v>0.86576110100000003</c:v>
                </c:pt>
                <c:pt idx="7002" formatCode="General">
                  <c:v>0.865761161</c:v>
                </c:pt>
                <c:pt idx="7003" formatCode="General">
                  <c:v>0.86576122</c:v>
                </c:pt>
                <c:pt idx="7004" formatCode="General">
                  <c:v>0.86576122</c:v>
                </c:pt>
                <c:pt idx="7005" formatCode="General">
                  <c:v>0.86576127999999997</c:v>
                </c:pt>
                <c:pt idx="7006" formatCode="General">
                  <c:v>0.86576134000000005</c:v>
                </c:pt>
                <c:pt idx="7007" formatCode="General">
                  <c:v>0.86576134000000005</c:v>
                </c:pt>
                <c:pt idx="7008" formatCode="General">
                  <c:v>0.86576139900000004</c:v>
                </c:pt>
                <c:pt idx="7009" formatCode="General">
                  <c:v>0.86576145900000001</c:v>
                </c:pt>
                <c:pt idx="7010" formatCode="General">
                  <c:v>0.86576145900000001</c:v>
                </c:pt>
                <c:pt idx="7011" formatCode="General">
                  <c:v>0.86576151800000001</c:v>
                </c:pt>
                <c:pt idx="7012" formatCode="General">
                  <c:v>0.86576157799999998</c:v>
                </c:pt>
                <c:pt idx="7013" formatCode="General">
                  <c:v>0.86576157799999998</c:v>
                </c:pt>
                <c:pt idx="7014" formatCode="General">
                  <c:v>0.86576163799999994</c:v>
                </c:pt>
                <c:pt idx="7015" formatCode="General">
                  <c:v>0.86576169700000005</c:v>
                </c:pt>
                <c:pt idx="7016" formatCode="General">
                  <c:v>0.86576169700000005</c:v>
                </c:pt>
                <c:pt idx="7017" formatCode="General">
                  <c:v>0.86576175700000002</c:v>
                </c:pt>
                <c:pt idx="7018" formatCode="General">
                  <c:v>0.86576175700000002</c:v>
                </c:pt>
                <c:pt idx="7019" formatCode="General">
                  <c:v>0.86576181699999999</c:v>
                </c:pt>
                <c:pt idx="7020" formatCode="General">
                  <c:v>0.86576187599999999</c:v>
                </c:pt>
                <c:pt idx="7021" formatCode="General">
                  <c:v>0.86576187599999999</c:v>
                </c:pt>
                <c:pt idx="7022" formatCode="General">
                  <c:v>0.86576193599999995</c:v>
                </c:pt>
                <c:pt idx="7023" formatCode="General">
                  <c:v>0.86576199499999995</c:v>
                </c:pt>
                <c:pt idx="7024" formatCode="General">
                  <c:v>0.86576199499999995</c:v>
                </c:pt>
                <c:pt idx="7025" formatCode="General">
                  <c:v>0.86576205500000003</c:v>
                </c:pt>
                <c:pt idx="7026" formatCode="General">
                  <c:v>0.865762115</c:v>
                </c:pt>
                <c:pt idx="7027" formatCode="General">
                  <c:v>0.865762115</c:v>
                </c:pt>
                <c:pt idx="7028" formatCode="General">
                  <c:v>0.865762174</c:v>
                </c:pt>
                <c:pt idx="7029" formatCode="General">
                  <c:v>0.86576223399999996</c:v>
                </c:pt>
                <c:pt idx="7030" formatCode="General">
                  <c:v>0.86576223399999996</c:v>
                </c:pt>
                <c:pt idx="7031" formatCode="General">
                  <c:v>0.86576229299999996</c:v>
                </c:pt>
                <c:pt idx="7032" formatCode="General">
                  <c:v>0.86576235300000004</c:v>
                </c:pt>
                <c:pt idx="7033" formatCode="General">
                  <c:v>0.86576235300000004</c:v>
                </c:pt>
                <c:pt idx="7034" formatCode="General">
                  <c:v>0.86576241300000001</c:v>
                </c:pt>
                <c:pt idx="7035" formatCode="General">
                  <c:v>0.86576241300000001</c:v>
                </c:pt>
                <c:pt idx="7036" formatCode="General">
                  <c:v>0.86576247200000001</c:v>
                </c:pt>
                <c:pt idx="7037" formatCode="General">
                  <c:v>0.86576253199999997</c:v>
                </c:pt>
                <c:pt idx="7038" formatCode="General">
                  <c:v>0.86576253199999997</c:v>
                </c:pt>
                <c:pt idx="7039" formatCode="General">
                  <c:v>0.86576259099999997</c:v>
                </c:pt>
                <c:pt idx="7040" formatCode="General">
                  <c:v>0.86576265100000005</c:v>
                </c:pt>
                <c:pt idx="7041" formatCode="General">
                  <c:v>0.86576265100000005</c:v>
                </c:pt>
                <c:pt idx="7042" formatCode="General">
                  <c:v>0.86576271100000002</c:v>
                </c:pt>
                <c:pt idx="7043" formatCode="General">
                  <c:v>0.86576277000000001</c:v>
                </c:pt>
                <c:pt idx="7044" formatCode="General">
                  <c:v>0.86576277000000001</c:v>
                </c:pt>
                <c:pt idx="7045" formatCode="General">
                  <c:v>0.86576282999999998</c:v>
                </c:pt>
                <c:pt idx="7046" formatCode="General">
                  <c:v>0.86576282999999998</c:v>
                </c:pt>
                <c:pt idx="7047" formatCode="General">
                  <c:v>0.86576288899999998</c:v>
                </c:pt>
                <c:pt idx="7048" formatCode="General">
                  <c:v>0.86576294899999995</c:v>
                </c:pt>
                <c:pt idx="7049" formatCode="General">
                  <c:v>0.86576294899999995</c:v>
                </c:pt>
                <c:pt idx="7050" formatCode="General">
                  <c:v>0.86576300900000003</c:v>
                </c:pt>
                <c:pt idx="7051" formatCode="General">
                  <c:v>0.86576306800000002</c:v>
                </c:pt>
                <c:pt idx="7052" formatCode="General">
                  <c:v>0.86576306800000002</c:v>
                </c:pt>
                <c:pt idx="7053" formatCode="General">
                  <c:v>0.86576312799999999</c:v>
                </c:pt>
                <c:pt idx="7054" formatCode="General">
                  <c:v>0.86576312799999999</c:v>
                </c:pt>
                <c:pt idx="7055" formatCode="General">
                  <c:v>0.86576318699999999</c:v>
                </c:pt>
                <c:pt idx="7056" formatCode="General">
                  <c:v>0.86576324699999996</c:v>
                </c:pt>
                <c:pt idx="7057" formatCode="General">
                  <c:v>0.86576324699999996</c:v>
                </c:pt>
                <c:pt idx="7058" formatCode="General">
                  <c:v>0.86576330700000004</c:v>
                </c:pt>
                <c:pt idx="7059" formatCode="General">
                  <c:v>0.86576336600000003</c:v>
                </c:pt>
                <c:pt idx="7060" formatCode="General">
                  <c:v>0.86576336600000003</c:v>
                </c:pt>
                <c:pt idx="7061" formatCode="General">
                  <c:v>0.865763426</c:v>
                </c:pt>
                <c:pt idx="7062" formatCode="General">
                  <c:v>0.865763426</c:v>
                </c:pt>
                <c:pt idx="7063" formatCode="General">
                  <c:v>0.865763485</c:v>
                </c:pt>
                <c:pt idx="7064" formatCode="General">
                  <c:v>0.86576354499999997</c:v>
                </c:pt>
                <c:pt idx="7065" formatCode="General">
                  <c:v>0.86576354499999997</c:v>
                </c:pt>
                <c:pt idx="7066" formatCode="General">
                  <c:v>0.86576360500000005</c:v>
                </c:pt>
                <c:pt idx="7067" formatCode="General">
                  <c:v>0.86576360500000005</c:v>
                </c:pt>
                <c:pt idx="7068" formatCode="General">
                  <c:v>0.86576366400000004</c:v>
                </c:pt>
                <c:pt idx="7069" formatCode="General">
                  <c:v>0.86576372400000001</c:v>
                </c:pt>
                <c:pt idx="7070" formatCode="General">
                  <c:v>0.86576372400000001</c:v>
                </c:pt>
                <c:pt idx="7071" formatCode="General">
                  <c:v>0.86576378300000001</c:v>
                </c:pt>
                <c:pt idx="7072" formatCode="General">
                  <c:v>0.86576378300000001</c:v>
                </c:pt>
                <c:pt idx="7073" formatCode="General">
                  <c:v>0.86576384299999998</c:v>
                </c:pt>
                <c:pt idx="7074" formatCode="General">
                  <c:v>0.86576390299999995</c:v>
                </c:pt>
                <c:pt idx="7075" formatCode="General">
                  <c:v>0.86576390299999995</c:v>
                </c:pt>
                <c:pt idx="7076" formatCode="General">
                  <c:v>0.86576396200000005</c:v>
                </c:pt>
                <c:pt idx="7077" formatCode="General">
                  <c:v>0.86576396200000005</c:v>
                </c:pt>
                <c:pt idx="7078" formatCode="General">
                  <c:v>0.86576402200000002</c:v>
                </c:pt>
                <c:pt idx="7079" formatCode="General">
                  <c:v>0.86576408100000002</c:v>
                </c:pt>
                <c:pt idx="7080" formatCode="General">
                  <c:v>0.86576408100000002</c:v>
                </c:pt>
                <c:pt idx="7081" formatCode="General">
                  <c:v>0.86576414099999999</c:v>
                </c:pt>
                <c:pt idx="7082" formatCode="General">
                  <c:v>0.86576414099999999</c:v>
                </c:pt>
                <c:pt idx="7083" formatCode="General">
                  <c:v>0.86576420099999996</c:v>
                </c:pt>
                <c:pt idx="7084" formatCode="General">
                  <c:v>0.86576425999999995</c:v>
                </c:pt>
                <c:pt idx="7085" formatCode="General">
                  <c:v>0.86576425999999995</c:v>
                </c:pt>
                <c:pt idx="7086" formatCode="General">
                  <c:v>0.86576432000000003</c:v>
                </c:pt>
                <c:pt idx="7087" formatCode="General">
                  <c:v>0.86576432000000003</c:v>
                </c:pt>
                <c:pt idx="7088" formatCode="General">
                  <c:v>0.86576438</c:v>
                </c:pt>
                <c:pt idx="7089" formatCode="General">
                  <c:v>0.865764439</c:v>
                </c:pt>
                <c:pt idx="7090" formatCode="General">
                  <c:v>0.865764439</c:v>
                </c:pt>
                <c:pt idx="7091" formatCode="General">
                  <c:v>0.86576449899999997</c:v>
                </c:pt>
                <c:pt idx="7092" formatCode="General">
                  <c:v>0.86576449899999997</c:v>
                </c:pt>
                <c:pt idx="7093" formatCode="General">
                  <c:v>0.86576455799999996</c:v>
                </c:pt>
                <c:pt idx="7094" formatCode="General">
                  <c:v>0.86576461800000004</c:v>
                </c:pt>
                <c:pt idx="7095" formatCode="General">
                  <c:v>0.86576461800000004</c:v>
                </c:pt>
                <c:pt idx="7096" formatCode="General">
                  <c:v>0.86576467800000001</c:v>
                </c:pt>
                <c:pt idx="7097" formatCode="General">
                  <c:v>0.86576467800000001</c:v>
                </c:pt>
                <c:pt idx="7098" formatCode="General">
                  <c:v>0.86576473700000001</c:v>
                </c:pt>
                <c:pt idx="7099" formatCode="General">
                  <c:v>0.86576473700000001</c:v>
                </c:pt>
                <c:pt idx="7100" formatCode="General">
                  <c:v>0.86576479699999997</c:v>
                </c:pt>
                <c:pt idx="7101" formatCode="General">
                  <c:v>0.86576485599999997</c:v>
                </c:pt>
                <c:pt idx="7102" formatCode="General">
                  <c:v>0.86576485599999997</c:v>
                </c:pt>
                <c:pt idx="7103" formatCode="General">
                  <c:v>0.86576491600000005</c:v>
                </c:pt>
                <c:pt idx="7104" formatCode="General">
                  <c:v>0.86576491600000005</c:v>
                </c:pt>
                <c:pt idx="7105" formatCode="General">
                  <c:v>0.86576497600000002</c:v>
                </c:pt>
                <c:pt idx="7106" formatCode="General">
                  <c:v>0.86576503500000002</c:v>
                </c:pt>
                <c:pt idx="7107" formatCode="General">
                  <c:v>0.86576503500000002</c:v>
                </c:pt>
                <c:pt idx="7108" formatCode="General">
                  <c:v>0.86576509499999998</c:v>
                </c:pt>
                <c:pt idx="7109" formatCode="General">
                  <c:v>0.86576509499999998</c:v>
                </c:pt>
                <c:pt idx="7110" formatCode="General">
                  <c:v>0.86576515399999998</c:v>
                </c:pt>
                <c:pt idx="7111" formatCode="General">
                  <c:v>0.86576515399999998</c:v>
                </c:pt>
                <c:pt idx="7112" formatCode="General">
                  <c:v>0.86576521399999995</c:v>
                </c:pt>
                <c:pt idx="7113" formatCode="General">
                  <c:v>0.86576527400000003</c:v>
                </c:pt>
                <c:pt idx="7114" formatCode="General">
                  <c:v>0.86576527400000003</c:v>
                </c:pt>
                <c:pt idx="7115" formatCode="General">
                  <c:v>0.86576533300000003</c:v>
                </c:pt>
                <c:pt idx="7116" formatCode="General">
                  <c:v>0.86576533300000003</c:v>
                </c:pt>
                <c:pt idx="7117" formatCode="General">
                  <c:v>0.86576539299999999</c:v>
                </c:pt>
                <c:pt idx="7118" formatCode="General">
                  <c:v>0.86576539299999999</c:v>
                </c:pt>
                <c:pt idx="7119" formatCode="General">
                  <c:v>0.86576545199999999</c:v>
                </c:pt>
                <c:pt idx="7120" formatCode="General">
                  <c:v>0.86576551199999996</c:v>
                </c:pt>
                <c:pt idx="7121" formatCode="General">
                  <c:v>0.86576551199999996</c:v>
                </c:pt>
                <c:pt idx="7122" formatCode="General">
                  <c:v>0.86576557200000004</c:v>
                </c:pt>
                <c:pt idx="7123" formatCode="General">
                  <c:v>0.86576557200000004</c:v>
                </c:pt>
                <c:pt idx="7124" formatCode="General">
                  <c:v>0.86576563100000004</c:v>
                </c:pt>
                <c:pt idx="7125" formatCode="General">
                  <c:v>0.86576563100000004</c:v>
                </c:pt>
                <c:pt idx="7126" formatCode="General">
                  <c:v>0.865765691</c:v>
                </c:pt>
                <c:pt idx="7127" formatCode="General">
                  <c:v>0.865765691</c:v>
                </c:pt>
                <c:pt idx="7128" formatCode="General">
                  <c:v>0.86576575</c:v>
                </c:pt>
                <c:pt idx="7129" formatCode="General">
                  <c:v>0.86576580999999997</c:v>
                </c:pt>
                <c:pt idx="7130" formatCode="General">
                  <c:v>0.86576580999999997</c:v>
                </c:pt>
                <c:pt idx="7131" formatCode="General">
                  <c:v>0.86576587000000005</c:v>
                </c:pt>
                <c:pt idx="7132" formatCode="General">
                  <c:v>0.86576587000000005</c:v>
                </c:pt>
                <c:pt idx="7133" formatCode="General">
                  <c:v>0.86576592900000005</c:v>
                </c:pt>
                <c:pt idx="7134" formatCode="General">
                  <c:v>0.86576592900000005</c:v>
                </c:pt>
                <c:pt idx="7135" formatCode="General">
                  <c:v>0.86576598900000001</c:v>
                </c:pt>
                <c:pt idx="7136" formatCode="General">
                  <c:v>0.86576598900000001</c:v>
                </c:pt>
                <c:pt idx="7137" formatCode="General">
                  <c:v>0.86576604800000001</c:v>
                </c:pt>
                <c:pt idx="7138" formatCode="General">
                  <c:v>0.86576610799999998</c:v>
                </c:pt>
                <c:pt idx="7139" formatCode="General">
                  <c:v>0.86576610799999998</c:v>
                </c:pt>
                <c:pt idx="7140" formatCode="General">
                  <c:v>0.86576616799999995</c:v>
                </c:pt>
                <c:pt idx="7141" formatCode="General">
                  <c:v>0.86576616799999995</c:v>
                </c:pt>
                <c:pt idx="7142" formatCode="General">
                  <c:v>0.86576622700000005</c:v>
                </c:pt>
                <c:pt idx="7143" formatCode="General">
                  <c:v>0.86576622700000005</c:v>
                </c:pt>
                <c:pt idx="7144" formatCode="General">
                  <c:v>0.86576628700000002</c:v>
                </c:pt>
                <c:pt idx="7145" formatCode="General">
                  <c:v>0.86576628700000002</c:v>
                </c:pt>
                <c:pt idx="7146" formatCode="General">
                  <c:v>0.86576634600000002</c:v>
                </c:pt>
                <c:pt idx="7147" formatCode="General">
                  <c:v>0.86576634600000002</c:v>
                </c:pt>
                <c:pt idx="7148" formatCode="General">
                  <c:v>0.86576640599999999</c:v>
                </c:pt>
                <c:pt idx="7149" formatCode="General">
                  <c:v>0.86576646599999996</c:v>
                </c:pt>
                <c:pt idx="7150" formatCode="General">
                  <c:v>0.86576646599999996</c:v>
                </c:pt>
                <c:pt idx="7151" formatCode="General">
                  <c:v>0.86576652499999995</c:v>
                </c:pt>
                <c:pt idx="7152" formatCode="General">
                  <c:v>0.86576652499999995</c:v>
                </c:pt>
                <c:pt idx="7153" formatCode="General">
                  <c:v>0.86576658500000003</c:v>
                </c:pt>
                <c:pt idx="7154" formatCode="General">
                  <c:v>0.86576658500000003</c:v>
                </c:pt>
                <c:pt idx="7155" formatCode="General">
                  <c:v>0.86576664400000003</c:v>
                </c:pt>
                <c:pt idx="7156" formatCode="General">
                  <c:v>0.86576664400000003</c:v>
                </c:pt>
                <c:pt idx="7157" formatCode="General">
                  <c:v>0.865766704</c:v>
                </c:pt>
                <c:pt idx="7158" formatCode="General">
                  <c:v>0.865766704</c:v>
                </c:pt>
                <c:pt idx="7159" formatCode="General">
                  <c:v>0.86576676399999997</c:v>
                </c:pt>
                <c:pt idx="7160" formatCode="General">
                  <c:v>0.86576676399999997</c:v>
                </c:pt>
                <c:pt idx="7161" formatCode="General">
                  <c:v>0.86576682299999996</c:v>
                </c:pt>
                <c:pt idx="7162" formatCode="General">
                  <c:v>0.86576688300000004</c:v>
                </c:pt>
                <c:pt idx="7163" formatCode="General">
                  <c:v>0.86576688300000004</c:v>
                </c:pt>
                <c:pt idx="7164" formatCode="General">
                  <c:v>0.86576694300000001</c:v>
                </c:pt>
                <c:pt idx="7165" formatCode="General">
                  <c:v>0.86576694300000001</c:v>
                </c:pt>
                <c:pt idx="7166" formatCode="General">
                  <c:v>0.86576700200000001</c:v>
                </c:pt>
                <c:pt idx="7167" formatCode="General">
                  <c:v>0.86576700200000001</c:v>
                </c:pt>
                <c:pt idx="7168" formatCode="General">
                  <c:v>0.86576706199999998</c:v>
                </c:pt>
                <c:pt idx="7169" formatCode="General">
                  <c:v>0.86576706199999998</c:v>
                </c:pt>
                <c:pt idx="7170" formatCode="General">
                  <c:v>0.86576712099999997</c:v>
                </c:pt>
                <c:pt idx="7171" formatCode="General">
                  <c:v>0.86576712099999997</c:v>
                </c:pt>
                <c:pt idx="7172" formatCode="General">
                  <c:v>0.86576718100000005</c:v>
                </c:pt>
                <c:pt idx="7173" formatCode="General">
                  <c:v>0.86576718100000005</c:v>
                </c:pt>
                <c:pt idx="7174" formatCode="General">
                  <c:v>0.86576724100000002</c:v>
                </c:pt>
                <c:pt idx="7175" formatCode="General">
                  <c:v>0.86576724100000002</c:v>
                </c:pt>
                <c:pt idx="7176" formatCode="General">
                  <c:v>0.86576730000000002</c:v>
                </c:pt>
                <c:pt idx="7177" formatCode="General">
                  <c:v>0.86576730000000002</c:v>
                </c:pt>
                <c:pt idx="7178" formatCode="General">
                  <c:v>0.86576735999999999</c:v>
                </c:pt>
                <c:pt idx="7179" formatCode="General">
                  <c:v>0.86576735999999999</c:v>
                </c:pt>
                <c:pt idx="7180" formatCode="General">
                  <c:v>0.86576741899999998</c:v>
                </c:pt>
                <c:pt idx="7181" formatCode="General">
                  <c:v>0.86576741899999998</c:v>
                </c:pt>
                <c:pt idx="7182" formatCode="General">
                  <c:v>0.86576747899999995</c:v>
                </c:pt>
                <c:pt idx="7183" formatCode="General">
                  <c:v>0.86576747899999995</c:v>
                </c:pt>
                <c:pt idx="7184" formatCode="General">
                  <c:v>0.86576753900000003</c:v>
                </c:pt>
                <c:pt idx="7185" formatCode="General">
                  <c:v>0.86576753900000003</c:v>
                </c:pt>
                <c:pt idx="7186" formatCode="General">
                  <c:v>0.86576759800000003</c:v>
                </c:pt>
                <c:pt idx="7187" formatCode="General">
                  <c:v>0.86576759800000003</c:v>
                </c:pt>
                <c:pt idx="7188" formatCode="General">
                  <c:v>0.865767658</c:v>
                </c:pt>
                <c:pt idx="7189" formatCode="General">
                  <c:v>0.86576771699999999</c:v>
                </c:pt>
                <c:pt idx="7190" formatCode="General">
                  <c:v>0.86576771699999999</c:v>
                </c:pt>
                <c:pt idx="7191" formatCode="General">
                  <c:v>0.86576777699999996</c:v>
                </c:pt>
                <c:pt idx="7192" formatCode="General">
                  <c:v>0.86576777699999996</c:v>
                </c:pt>
                <c:pt idx="7193" formatCode="General">
                  <c:v>0.86576783700000004</c:v>
                </c:pt>
                <c:pt idx="7194" formatCode="General">
                  <c:v>0.86576783700000004</c:v>
                </c:pt>
                <c:pt idx="7195" formatCode="General">
                  <c:v>0.86576789600000004</c:v>
                </c:pt>
                <c:pt idx="7196" formatCode="General">
                  <c:v>0.86576789600000004</c:v>
                </c:pt>
                <c:pt idx="7197" formatCode="General">
                  <c:v>0.86576795600000001</c:v>
                </c:pt>
                <c:pt idx="7198" formatCode="General">
                  <c:v>0.86576795600000001</c:v>
                </c:pt>
                <c:pt idx="7199" formatCode="General">
                  <c:v>0.865768015</c:v>
                </c:pt>
                <c:pt idx="7200" formatCode="General">
                  <c:v>0.865768015</c:v>
                </c:pt>
                <c:pt idx="7201" formatCode="General">
                  <c:v>0.86576807499999997</c:v>
                </c:pt>
                <c:pt idx="7202" formatCode="General">
                  <c:v>0.86576807499999997</c:v>
                </c:pt>
                <c:pt idx="7203" formatCode="General">
                  <c:v>0.86576813500000005</c:v>
                </c:pt>
                <c:pt idx="7204" formatCode="General">
                  <c:v>0.86576813500000005</c:v>
                </c:pt>
                <c:pt idx="7205" formatCode="General">
                  <c:v>0.86576819400000005</c:v>
                </c:pt>
                <c:pt idx="7206" formatCode="General">
                  <c:v>0.86576819400000005</c:v>
                </c:pt>
                <c:pt idx="7207" formatCode="General">
                  <c:v>0.86576825400000001</c:v>
                </c:pt>
                <c:pt idx="7208" formatCode="General">
                  <c:v>0.86576825400000001</c:v>
                </c:pt>
                <c:pt idx="7209" formatCode="General">
                  <c:v>0.86576831300000001</c:v>
                </c:pt>
                <c:pt idx="7210" formatCode="General">
                  <c:v>0.86576831300000001</c:v>
                </c:pt>
                <c:pt idx="7211" formatCode="General">
                  <c:v>0.86576831300000001</c:v>
                </c:pt>
                <c:pt idx="7212" formatCode="General">
                  <c:v>0.86576837299999998</c:v>
                </c:pt>
                <c:pt idx="7213" formatCode="General">
                  <c:v>0.86576837299999998</c:v>
                </c:pt>
                <c:pt idx="7214" formatCode="General">
                  <c:v>0.86576843299999995</c:v>
                </c:pt>
                <c:pt idx="7215" formatCode="General">
                  <c:v>0.86576843299999995</c:v>
                </c:pt>
                <c:pt idx="7216" formatCode="General">
                  <c:v>0.86576849199999995</c:v>
                </c:pt>
                <c:pt idx="7217" formatCode="General">
                  <c:v>0.86576849199999995</c:v>
                </c:pt>
                <c:pt idx="7218" formatCode="General">
                  <c:v>0.86576855200000002</c:v>
                </c:pt>
                <c:pt idx="7219" formatCode="General">
                  <c:v>0.86576855200000002</c:v>
                </c:pt>
                <c:pt idx="7220" formatCode="General">
                  <c:v>0.86576861100000002</c:v>
                </c:pt>
                <c:pt idx="7221" formatCode="General">
                  <c:v>0.86576861100000002</c:v>
                </c:pt>
                <c:pt idx="7222" formatCode="General">
                  <c:v>0.86576867099999999</c:v>
                </c:pt>
                <c:pt idx="7223" formatCode="General">
                  <c:v>0.86576867099999999</c:v>
                </c:pt>
                <c:pt idx="7224" formatCode="General">
                  <c:v>0.86576873099999996</c:v>
                </c:pt>
                <c:pt idx="7225" formatCode="General">
                  <c:v>0.86576873099999996</c:v>
                </c:pt>
                <c:pt idx="7226" formatCode="General">
                  <c:v>0.86576878999999995</c:v>
                </c:pt>
                <c:pt idx="7227" formatCode="General">
                  <c:v>0.86576878999999995</c:v>
                </c:pt>
                <c:pt idx="7228" formatCode="General">
                  <c:v>0.86576885000000003</c:v>
                </c:pt>
                <c:pt idx="7229" formatCode="General">
                  <c:v>0.86576885000000003</c:v>
                </c:pt>
                <c:pt idx="7230" formatCode="General">
                  <c:v>0.86576890900000003</c:v>
                </c:pt>
                <c:pt idx="7231" formatCode="General">
                  <c:v>0.86576890900000003</c:v>
                </c:pt>
                <c:pt idx="7232" formatCode="General">
                  <c:v>0.865768969</c:v>
                </c:pt>
                <c:pt idx="7233" formatCode="General">
                  <c:v>0.865768969</c:v>
                </c:pt>
                <c:pt idx="7234" formatCode="General">
                  <c:v>0.86576902899999997</c:v>
                </c:pt>
                <c:pt idx="7235" formatCode="General">
                  <c:v>0.86576902899999997</c:v>
                </c:pt>
                <c:pt idx="7236" formatCode="General">
                  <c:v>0.86576902899999997</c:v>
                </c:pt>
                <c:pt idx="7237" formatCode="General">
                  <c:v>0.86576908799999996</c:v>
                </c:pt>
                <c:pt idx="7238" formatCode="General">
                  <c:v>0.86576908799999996</c:v>
                </c:pt>
                <c:pt idx="7239" formatCode="General">
                  <c:v>0.86576914800000004</c:v>
                </c:pt>
                <c:pt idx="7240" formatCode="General">
                  <c:v>0.86576914800000004</c:v>
                </c:pt>
                <c:pt idx="7241" formatCode="General">
                  <c:v>0.86576920700000004</c:v>
                </c:pt>
                <c:pt idx="7242" formatCode="General">
                  <c:v>0.86576920700000004</c:v>
                </c:pt>
                <c:pt idx="7243" formatCode="General">
                  <c:v>0.86576926700000001</c:v>
                </c:pt>
                <c:pt idx="7244" formatCode="General">
                  <c:v>0.86576926700000001</c:v>
                </c:pt>
                <c:pt idx="7245" formatCode="General">
                  <c:v>0.86576932699999998</c:v>
                </c:pt>
                <c:pt idx="7246" formatCode="General">
                  <c:v>0.86576932699999998</c:v>
                </c:pt>
                <c:pt idx="7247" formatCode="General">
                  <c:v>0.86576938599999997</c:v>
                </c:pt>
                <c:pt idx="7248" formatCode="General">
                  <c:v>0.86576938599999997</c:v>
                </c:pt>
                <c:pt idx="7249" formatCode="General">
                  <c:v>0.86576944600000005</c:v>
                </c:pt>
                <c:pt idx="7250" formatCode="General">
                  <c:v>0.86576944600000005</c:v>
                </c:pt>
                <c:pt idx="7251" formatCode="General">
                  <c:v>0.86576944600000005</c:v>
                </c:pt>
                <c:pt idx="7252" formatCode="General">
                  <c:v>0.86576950600000002</c:v>
                </c:pt>
                <c:pt idx="7253" formatCode="General">
                  <c:v>0.86576950600000002</c:v>
                </c:pt>
                <c:pt idx="7254" formatCode="General">
                  <c:v>0.86576956500000002</c:v>
                </c:pt>
                <c:pt idx="7255" formatCode="General">
                  <c:v>0.86576956500000002</c:v>
                </c:pt>
                <c:pt idx="7256" formatCode="General">
                  <c:v>0.86576962499999999</c:v>
                </c:pt>
                <c:pt idx="7257" formatCode="General">
                  <c:v>0.86576962499999999</c:v>
                </c:pt>
                <c:pt idx="7258" formatCode="General">
                  <c:v>0.86576968399999998</c:v>
                </c:pt>
                <c:pt idx="7259" formatCode="General">
                  <c:v>0.86576968399999998</c:v>
                </c:pt>
                <c:pt idx="7260" formatCode="General">
                  <c:v>0.86576974399999995</c:v>
                </c:pt>
                <c:pt idx="7261" formatCode="General">
                  <c:v>0.86576974399999995</c:v>
                </c:pt>
                <c:pt idx="7262" formatCode="General">
                  <c:v>0.86576974399999995</c:v>
                </c:pt>
                <c:pt idx="7263" formatCode="General">
                  <c:v>0.86576980400000003</c:v>
                </c:pt>
                <c:pt idx="7264" formatCode="General">
                  <c:v>0.86576980400000003</c:v>
                </c:pt>
                <c:pt idx="7265" formatCode="General">
                  <c:v>0.86576986300000003</c:v>
                </c:pt>
                <c:pt idx="7266" formatCode="General">
                  <c:v>0.86576986300000003</c:v>
                </c:pt>
                <c:pt idx="7267" formatCode="General">
                  <c:v>0.865769923</c:v>
                </c:pt>
                <c:pt idx="7268" formatCode="General">
                  <c:v>0.865769923</c:v>
                </c:pt>
                <c:pt idx="7269" formatCode="General">
                  <c:v>0.86576998199999999</c:v>
                </c:pt>
                <c:pt idx="7270" formatCode="General">
                  <c:v>0.86576998199999999</c:v>
                </c:pt>
                <c:pt idx="7271" formatCode="General">
                  <c:v>0.86576998199999999</c:v>
                </c:pt>
                <c:pt idx="7272" formatCode="General">
                  <c:v>0.86577004199999996</c:v>
                </c:pt>
                <c:pt idx="7273" formatCode="General">
                  <c:v>0.86577004199999996</c:v>
                </c:pt>
                <c:pt idx="7274" formatCode="General">
                  <c:v>0.86577010200000004</c:v>
                </c:pt>
                <c:pt idx="7275" formatCode="General">
                  <c:v>0.86577010200000004</c:v>
                </c:pt>
                <c:pt idx="7276" formatCode="General">
                  <c:v>0.86577016100000004</c:v>
                </c:pt>
                <c:pt idx="7277" formatCode="General">
                  <c:v>0.86577016100000004</c:v>
                </c:pt>
                <c:pt idx="7278" formatCode="General">
                  <c:v>0.86577022100000001</c:v>
                </c:pt>
                <c:pt idx="7279" formatCode="General">
                  <c:v>0.86577022100000001</c:v>
                </c:pt>
                <c:pt idx="7280" formatCode="General">
                  <c:v>0.86577022100000001</c:v>
                </c:pt>
                <c:pt idx="7281" formatCode="General">
                  <c:v>0.86577028</c:v>
                </c:pt>
                <c:pt idx="7282" formatCode="General">
                  <c:v>0.86577028</c:v>
                </c:pt>
                <c:pt idx="7283" formatCode="General">
                  <c:v>0.86577033999999997</c:v>
                </c:pt>
                <c:pt idx="7284" formatCode="General">
                  <c:v>0.86577033999999997</c:v>
                </c:pt>
                <c:pt idx="7285" formatCode="General">
                  <c:v>0.86577040000000005</c:v>
                </c:pt>
                <c:pt idx="7286" formatCode="General">
                  <c:v>0.86577040000000005</c:v>
                </c:pt>
                <c:pt idx="7287" formatCode="General">
                  <c:v>0.86577040000000005</c:v>
                </c:pt>
                <c:pt idx="7288" formatCode="General">
                  <c:v>0.86577045900000005</c:v>
                </c:pt>
                <c:pt idx="7289" formatCode="General">
                  <c:v>0.86577045900000005</c:v>
                </c:pt>
                <c:pt idx="7290" formatCode="General">
                  <c:v>0.86577051900000002</c:v>
                </c:pt>
                <c:pt idx="7291" formatCode="General">
                  <c:v>0.86577051900000002</c:v>
                </c:pt>
                <c:pt idx="7292" formatCode="General">
                  <c:v>0.86577057800000001</c:v>
                </c:pt>
                <c:pt idx="7293" formatCode="General">
                  <c:v>0.86577057800000001</c:v>
                </c:pt>
                <c:pt idx="7294" formatCode="General">
                  <c:v>0.86577057800000001</c:v>
                </c:pt>
                <c:pt idx="7295" formatCode="General">
                  <c:v>0.86577063799999998</c:v>
                </c:pt>
                <c:pt idx="7296" formatCode="General">
                  <c:v>0.86577063799999998</c:v>
                </c:pt>
                <c:pt idx="7297" formatCode="General">
                  <c:v>0.86577069799999995</c:v>
                </c:pt>
                <c:pt idx="7298" formatCode="General">
                  <c:v>0.86577069799999995</c:v>
                </c:pt>
                <c:pt idx="7299" formatCode="General">
                  <c:v>0.86577075699999995</c:v>
                </c:pt>
                <c:pt idx="7300" formatCode="General">
                  <c:v>0.86577075699999995</c:v>
                </c:pt>
                <c:pt idx="7301" formatCode="General">
                  <c:v>0.86577075699999995</c:v>
                </c:pt>
                <c:pt idx="7302" formatCode="General">
                  <c:v>0.86577081700000003</c:v>
                </c:pt>
                <c:pt idx="7303" formatCode="General">
                  <c:v>0.86577081700000003</c:v>
                </c:pt>
                <c:pt idx="7304" formatCode="General">
                  <c:v>0.86577087600000002</c:v>
                </c:pt>
                <c:pt idx="7305" formatCode="General">
                  <c:v>0.86577087600000002</c:v>
                </c:pt>
                <c:pt idx="7306" formatCode="General">
                  <c:v>0.86577093599999999</c:v>
                </c:pt>
                <c:pt idx="7307" formatCode="General">
                  <c:v>0.86577093599999999</c:v>
                </c:pt>
                <c:pt idx="7308" formatCode="General">
                  <c:v>0.86577093599999999</c:v>
                </c:pt>
                <c:pt idx="7309" formatCode="General">
                  <c:v>0.86577099599999996</c:v>
                </c:pt>
                <c:pt idx="7310" formatCode="General">
                  <c:v>0.86577099599999996</c:v>
                </c:pt>
                <c:pt idx="7311" formatCode="General">
                  <c:v>0.86577105499999996</c:v>
                </c:pt>
                <c:pt idx="7312" formatCode="General">
                  <c:v>0.86577105499999996</c:v>
                </c:pt>
                <c:pt idx="7313" formatCode="General">
                  <c:v>0.86577105499999996</c:v>
                </c:pt>
                <c:pt idx="7314" formatCode="General">
                  <c:v>0.86577111500000004</c:v>
                </c:pt>
                <c:pt idx="7315" formatCode="General">
                  <c:v>0.86577111500000004</c:v>
                </c:pt>
                <c:pt idx="7316" formatCode="General">
                  <c:v>0.86577117400000003</c:v>
                </c:pt>
                <c:pt idx="7317" formatCode="General">
                  <c:v>0.86577117400000003</c:v>
                </c:pt>
                <c:pt idx="7318" formatCode="General">
                  <c:v>0.86577117400000003</c:v>
                </c:pt>
                <c:pt idx="7319" formatCode="General">
                  <c:v>0.865771234</c:v>
                </c:pt>
                <c:pt idx="7320" formatCode="General">
                  <c:v>0.865771234</c:v>
                </c:pt>
                <c:pt idx="7321" formatCode="General">
                  <c:v>0.86577129399999997</c:v>
                </c:pt>
                <c:pt idx="7322" formatCode="General">
                  <c:v>0.86577129399999997</c:v>
                </c:pt>
                <c:pt idx="7323" formatCode="General">
                  <c:v>0.86577129399999997</c:v>
                </c:pt>
                <c:pt idx="7324" formatCode="General">
                  <c:v>0.86577135299999997</c:v>
                </c:pt>
                <c:pt idx="7325" formatCode="General">
                  <c:v>0.86577135299999997</c:v>
                </c:pt>
                <c:pt idx="7326" formatCode="General">
                  <c:v>0.86577141300000005</c:v>
                </c:pt>
                <c:pt idx="7327" formatCode="General">
                  <c:v>0.86577141300000005</c:v>
                </c:pt>
                <c:pt idx="7328" formatCode="General">
                  <c:v>0.86577147200000004</c:v>
                </c:pt>
                <c:pt idx="7329" formatCode="General">
                  <c:v>0.86577147200000004</c:v>
                </c:pt>
                <c:pt idx="7330" formatCode="General">
                  <c:v>0.86577147200000004</c:v>
                </c:pt>
                <c:pt idx="7331" formatCode="General">
                  <c:v>0.86577153200000001</c:v>
                </c:pt>
                <c:pt idx="7332" formatCode="General">
                  <c:v>0.86577153200000001</c:v>
                </c:pt>
                <c:pt idx="7333" formatCode="General">
                  <c:v>0.86577159199999998</c:v>
                </c:pt>
                <c:pt idx="7334" formatCode="General">
                  <c:v>0.86577159199999998</c:v>
                </c:pt>
                <c:pt idx="7335" formatCode="General">
                  <c:v>0.86577159199999998</c:v>
                </c:pt>
                <c:pt idx="7336" formatCode="General">
                  <c:v>0.86577165099999998</c:v>
                </c:pt>
                <c:pt idx="7337" formatCode="General">
                  <c:v>0.86577165099999998</c:v>
                </c:pt>
                <c:pt idx="7338" formatCode="General">
                  <c:v>0.86577165099999998</c:v>
                </c:pt>
                <c:pt idx="7339" formatCode="General">
                  <c:v>0.86577171100000005</c:v>
                </c:pt>
                <c:pt idx="7340" formatCode="General">
                  <c:v>0.86577171100000005</c:v>
                </c:pt>
                <c:pt idx="7341" formatCode="General">
                  <c:v>0.86577177000000005</c:v>
                </c:pt>
                <c:pt idx="7342" formatCode="General">
                  <c:v>0.86577177000000005</c:v>
                </c:pt>
                <c:pt idx="7343" formatCode="General">
                  <c:v>0.86577177000000005</c:v>
                </c:pt>
                <c:pt idx="7344" formatCode="General">
                  <c:v>0.86577183000000002</c:v>
                </c:pt>
                <c:pt idx="7345" formatCode="General">
                  <c:v>0.86577183000000002</c:v>
                </c:pt>
                <c:pt idx="7346" formatCode="General">
                  <c:v>0.86577188999999999</c:v>
                </c:pt>
                <c:pt idx="7347" formatCode="General">
                  <c:v>0.86577188999999999</c:v>
                </c:pt>
                <c:pt idx="7348" formatCode="General">
                  <c:v>0.86577188999999999</c:v>
                </c:pt>
                <c:pt idx="7349" formatCode="General">
                  <c:v>0.86577194899999999</c:v>
                </c:pt>
                <c:pt idx="7350" formatCode="General">
                  <c:v>0.86577194899999999</c:v>
                </c:pt>
                <c:pt idx="7351" formatCode="General">
                  <c:v>0.86577200899999995</c:v>
                </c:pt>
                <c:pt idx="7352" formatCode="General">
                  <c:v>0.86577200899999995</c:v>
                </c:pt>
                <c:pt idx="7353" formatCode="General">
                  <c:v>0.86577200899999995</c:v>
                </c:pt>
                <c:pt idx="7354" formatCode="General">
                  <c:v>0.86577206900000003</c:v>
                </c:pt>
                <c:pt idx="7355" formatCode="General">
                  <c:v>0.86577206900000003</c:v>
                </c:pt>
                <c:pt idx="7356" formatCode="General">
                  <c:v>0.86577206900000003</c:v>
                </c:pt>
                <c:pt idx="7357" formatCode="General">
                  <c:v>0.86577212800000003</c:v>
                </c:pt>
                <c:pt idx="7358" formatCode="General">
                  <c:v>0.86577212800000003</c:v>
                </c:pt>
                <c:pt idx="7359" formatCode="General">
                  <c:v>0.865772188</c:v>
                </c:pt>
                <c:pt idx="7360" formatCode="General">
                  <c:v>0.865772188</c:v>
                </c:pt>
                <c:pt idx="7361" formatCode="General">
                  <c:v>0.865772188</c:v>
                </c:pt>
                <c:pt idx="7362" formatCode="General">
                  <c:v>0.86577224699999999</c:v>
                </c:pt>
                <c:pt idx="7363" formatCode="General">
                  <c:v>0.86577224699999999</c:v>
                </c:pt>
                <c:pt idx="7364" formatCode="General">
                  <c:v>0.86577224699999999</c:v>
                </c:pt>
                <c:pt idx="7365" formatCode="General">
                  <c:v>0.86577230699999996</c:v>
                </c:pt>
                <c:pt idx="7366" formatCode="General">
                  <c:v>0.86577230699999996</c:v>
                </c:pt>
                <c:pt idx="7367" formatCode="General">
                  <c:v>0.86577236700000004</c:v>
                </c:pt>
                <c:pt idx="7368" formatCode="General">
                  <c:v>0.86577236700000004</c:v>
                </c:pt>
                <c:pt idx="7369" formatCode="General">
                  <c:v>0.86577236700000004</c:v>
                </c:pt>
                <c:pt idx="7370" formatCode="General">
                  <c:v>0.86577242600000004</c:v>
                </c:pt>
                <c:pt idx="7371" formatCode="General">
                  <c:v>0.86577242600000004</c:v>
                </c:pt>
                <c:pt idx="7372" formatCode="General">
                  <c:v>0.86577242600000004</c:v>
                </c:pt>
                <c:pt idx="7373" formatCode="General">
                  <c:v>0.86577248600000001</c:v>
                </c:pt>
                <c:pt idx="7374" formatCode="General">
                  <c:v>0.86577248600000001</c:v>
                </c:pt>
                <c:pt idx="7375" formatCode="General">
                  <c:v>0.865772545</c:v>
                </c:pt>
                <c:pt idx="7376" formatCode="General">
                  <c:v>0.865772545</c:v>
                </c:pt>
                <c:pt idx="7377" formatCode="General">
                  <c:v>0.865772545</c:v>
                </c:pt>
                <c:pt idx="7378" formatCode="General">
                  <c:v>0.86577260499999997</c:v>
                </c:pt>
                <c:pt idx="7379" formatCode="General">
                  <c:v>0.86577260499999997</c:v>
                </c:pt>
                <c:pt idx="7380" formatCode="General">
                  <c:v>0.86577260499999997</c:v>
                </c:pt>
                <c:pt idx="7381" formatCode="General">
                  <c:v>0.86577266500000005</c:v>
                </c:pt>
                <c:pt idx="7382" formatCode="General">
                  <c:v>0.86577266500000005</c:v>
                </c:pt>
                <c:pt idx="7383" formatCode="General">
                  <c:v>0.86577266500000005</c:v>
                </c:pt>
                <c:pt idx="7384" formatCode="General">
                  <c:v>0.86577272400000005</c:v>
                </c:pt>
                <c:pt idx="7385" formatCode="General">
                  <c:v>0.86577272400000005</c:v>
                </c:pt>
                <c:pt idx="7386" formatCode="General">
                  <c:v>0.86577272400000005</c:v>
                </c:pt>
                <c:pt idx="7387" formatCode="General">
                  <c:v>0.86577278400000002</c:v>
                </c:pt>
                <c:pt idx="7388" formatCode="General">
                  <c:v>0.86577278400000002</c:v>
                </c:pt>
                <c:pt idx="7389" formatCode="General">
                  <c:v>0.86577284300000001</c:v>
                </c:pt>
                <c:pt idx="7390" formatCode="General">
                  <c:v>0.86577284300000001</c:v>
                </c:pt>
                <c:pt idx="7391" formatCode="General">
                  <c:v>0.86577284300000001</c:v>
                </c:pt>
                <c:pt idx="7392" formatCode="General">
                  <c:v>0.86577290299999998</c:v>
                </c:pt>
                <c:pt idx="7393" formatCode="General">
                  <c:v>0.86577290299999998</c:v>
                </c:pt>
                <c:pt idx="7394" formatCode="General">
                  <c:v>0.86577290299999998</c:v>
                </c:pt>
                <c:pt idx="7395" formatCode="General">
                  <c:v>0.86577296299999995</c:v>
                </c:pt>
                <c:pt idx="7396" formatCode="General">
                  <c:v>0.86577296299999995</c:v>
                </c:pt>
                <c:pt idx="7397" formatCode="General">
                  <c:v>0.86577296299999995</c:v>
                </c:pt>
                <c:pt idx="7398" formatCode="General">
                  <c:v>0.86577302199999995</c:v>
                </c:pt>
                <c:pt idx="7399" formatCode="General">
                  <c:v>0.86577302199999995</c:v>
                </c:pt>
                <c:pt idx="7400" formatCode="General">
                  <c:v>0.86577302199999995</c:v>
                </c:pt>
                <c:pt idx="7401" formatCode="General">
                  <c:v>0.86577308200000003</c:v>
                </c:pt>
                <c:pt idx="7402" formatCode="General">
                  <c:v>0.86577308200000003</c:v>
                </c:pt>
                <c:pt idx="7403" formatCode="General">
                  <c:v>0.86577308200000003</c:v>
                </c:pt>
                <c:pt idx="7404" formatCode="General">
                  <c:v>0.86577314100000002</c:v>
                </c:pt>
                <c:pt idx="7405" formatCode="General">
                  <c:v>0.86577314100000002</c:v>
                </c:pt>
                <c:pt idx="7406" formatCode="General">
                  <c:v>0.86577314100000002</c:v>
                </c:pt>
                <c:pt idx="7407" formatCode="General">
                  <c:v>0.86577320099999999</c:v>
                </c:pt>
                <c:pt idx="7408" formatCode="General">
                  <c:v>0.86577320099999999</c:v>
                </c:pt>
                <c:pt idx="7409" formatCode="General">
                  <c:v>0.86577326099999996</c:v>
                </c:pt>
                <c:pt idx="7410" formatCode="General">
                  <c:v>0.86577326099999996</c:v>
                </c:pt>
                <c:pt idx="7411" formatCode="General">
                  <c:v>0.86577326099999996</c:v>
                </c:pt>
                <c:pt idx="7412" formatCode="General">
                  <c:v>0.86577331999999996</c:v>
                </c:pt>
                <c:pt idx="7413" formatCode="General">
                  <c:v>0.86577331999999996</c:v>
                </c:pt>
                <c:pt idx="7414" formatCode="General">
                  <c:v>0.86577331999999996</c:v>
                </c:pt>
                <c:pt idx="7415" formatCode="General">
                  <c:v>0.86577338000000004</c:v>
                </c:pt>
                <c:pt idx="7416" formatCode="General">
                  <c:v>0.86577338000000004</c:v>
                </c:pt>
                <c:pt idx="7417" formatCode="General">
                  <c:v>0.86577338000000004</c:v>
                </c:pt>
                <c:pt idx="7418" formatCode="General">
                  <c:v>0.86577343900000003</c:v>
                </c:pt>
                <c:pt idx="7419" formatCode="General">
                  <c:v>0.86577343900000003</c:v>
                </c:pt>
                <c:pt idx="7420" formatCode="General">
                  <c:v>0.86577343900000003</c:v>
                </c:pt>
                <c:pt idx="7421" formatCode="General">
                  <c:v>0.865773499</c:v>
                </c:pt>
                <c:pt idx="7422" formatCode="General">
                  <c:v>0.865773499</c:v>
                </c:pt>
                <c:pt idx="7423" formatCode="General">
                  <c:v>0.865773499</c:v>
                </c:pt>
                <c:pt idx="7424" formatCode="General">
                  <c:v>0.86577355899999997</c:v>
                </c:pt>
                <c:pt idx="7425" formatCode="General">
                  <c:v>0.86577355899999997</c:v>
                </c:pt>
                <c:pt idx="7426" formatCode="General">
                  <c:v>0.86577355899999997</c:v>
                </c:pt>
                <c:pt idx="7427" formatCode="General">
                  <c:v>0.86577361799999997</c:v>
                </c:pt>
                <c:pt idx="7428" formatCode="General">
                  <c:v>0.86577361799999997</c:v>
                </c:pt>
                <c:pt idx="7429" formatCode="General">
                  <c:v>0.86577361799999997</c:v>
                </c:pt>
                <c:pt idx="7430" formatCode="General">
                  <c:v>0.86577367800000005</c:v>
                </c:pt>
                <c:pt idx="7431" formatCode="General">
                  <c:v>0.86577367800000005</c:v>
                </c:pt>
                <c:pt idx="7432" formatCode="General">
                  <c:v>0.86577367800000005</c:v>
                </c:pt>
                <c:pt idx="7433" formatCode="General">
                  <c:v>0.86577373700000004</c:v>
                </c:pt>
                <c:pt idx="7434" formatCode="General">
                  <c:v>0.86577373700000004</c:v>
                </c:pt>
                <c:pt idx="7435" formatCode="General">
                  <c:v>0.86577373700000004</c:v>
                </c:pt>
                <c:pt idx="7436" formatCode="General">
                  <c:v>0.86577373700000004</c:v>
                </c:pt>
                <c:pt idx="7437" formatCode="General">
                  <c:v>0.86577379700000001</c:v>
                </c:pt>
                <c:pt idx="7438" formatCode="General">
                  <c:v>0.86577379700000001</c:v>
                </c:pt>
                <c:pt idx="7439" formatCode="General">
                  <c:v>0.86577379700000001</c:v>
                </c:pt>
                <c:pt idx="7440" formatCode="General">
                  <c:v>0.86577385699999998</c:v>
                </c:pt>
                <c:pt idx="7441" formatCode="General">
                  <c:v>0.86577385699999998</c:v>
                </c:pt>
                <c:pt idx="7442" formatCode="General">
                  <c:v>0.86577385699999998</c:v>
                </c:pt>
                <c:pt idx="7443" formatCode="General">
                  <c:v>0.86577391599999998</c:v>
                </c:pt>
                <c:pt idx="7444" formatCode="General">
                  <c:v>0.86577391599999998</c:v>
                </c:pt>
                <c:pt idx="7445" formatCode="General">
                  <c:v>0.86577391599999998</c:v>
                </c:pt>
                <c:pt idx="7446" formatCode="General">
                  <c:v>0.86577397599999995</c:v>
                </c:pt>
                <c:pt idx="7447" formatCode="General">
                  <c:v>0.86577397599999995</c:v>
                </c:pt>
                <c:pt idx="7448" formatCode="General">
                  <c:v>0.86577397599999995</c:v>
                </c:pt>
                <c:pt idx="7449" formatCode="General">
                  <c:v>0.86577403500000005</c:v>
                </c:pt>
                <c:pt idx="7450" formatCode="General">
                  <c:v>0.86577403500000005</c:v>
                </c:pt>
                <c:pt idx="7451" formatCode="General">
                  <c:v>0.86577403500000005</c:v>
                </c:pt>
                <c:pt idx="7452" formatCode="General">
                  <c:v>0.86577409500000002</c:v>
                </c:pt>
                <c:pt idx="7453" formatCode="General">
                  <c:v>0.86577409500000002</c:v>
                </c:pt>
                <c:pt idx="7454" formatCode="General">
                  <c:v>0.86577409500000002</c:v>
                </c:pt>
                <c:pt idx="7455" formatCode="General">
                  <c:v>0.86577409500000002</c:v>
                </c:pt>
                <c:pt idx="7456" formatCode="General">
                  <c:v>0.86577415499999999</c:v>
                </c:pt>
                <c:pt idx="7457" formatCode="General">
                  <c:v>0.86577415499999999</c:v>
                </c:pt>
                <c:pt idx="7458" formatCode="General">
                  <c:v>0.86577415499999999</c:v>
                </c:pt>
                <c:pt idx="7459" formatCode="General">
                  <c:v>0.86577421399999999</c:v>
                </c:pt>
                <c:pt idx="7460" formatCode="General">
                  <c:v>0.86577421399999999</c:v>
                </c:pt>
                <c:pt idx="7461" formatCode="General">
                  <c:v>0.86577421399999999</c:v>
                </c:pt>
                <c:pt idx="7462" formatCode="General">
                  <c:v>0.86577427399999995</c:v>
                </c:pt>
                <c:pt idx="7463" formatCode="General">
                  <c:v>0.86577427399999995</c:v>
                </c:pt>
                <c:pt idx="7464" formatCode="General">
                  <c:v>0.86577427399999995</c:v>
                </c:pt>
                <c:pt idx="7465" formatCode="General">
                  <c:v>0.86577433299999995</c:v>
                </c:pt>
                <c:pt idx="7466" formatCode="General">
                  <c:v>0.86577433299999995</c:v>
                </c:pt>
                <c:pt idx="7467" formatCode="General">
                  <c:v>0.86577433299999995</c:v>
                </c:pt>
                <c:pt idx="7468" formatCode="General">
                  <c:v>0.86577433299999995</c:v>
                </c:pt>
                <c:pt idx="7469" formatCode="General">
                  <c:v>0.86577439300000003</c:v>
                </c:pt>
                <c:pt idx="7470" formatCode="General">
                  <c:v>0.86577439300000003</c:v>
                </c:pt>
                <c:pt idx="7471" formatCode="General">
                  <c:v>0.86577439300000003</c:v>
                </c:pt>
                <c:pt idx="7472" formatCode="General">
                  <c:v>0.865774453</c:v>
                </c:pt>
                <c:pt idx="7473" formatCode="General">
                  <c:v>0.865774453</c:v>
                </c:pt>
                <c:pt idx="7474" formatCode="General">
                  <c:v>0.865774453</c:v>
                </c:pt>
                <c:pt idx="7475" formatCode="General">
                  <c:v>0.865774512</c:v>
                </c:pt>
                <c:pt idx="7476" formatCode="General">
                  <c:v>0.865774512</c:v>
                </c:pt>
                <c:pt idx="7477" formatCode="General">
                  <c:v>0.865774512</c:v>
                </c:pt>
                <c:pt idx="7478" formatCode="General">
                  <c:v>0.865774512</c:v>
                </c:pt>
                <c:pt idx="7479" formatCode="General">
                  <c:v>0.86577457199999996</c:v>
                </c:pt>
                <c:pt idx="7480" formatCode="General">
                  <c:v>0.86577457199999996</c:v>
                </c:pt>
                <c:pt idx="7481" formatCode="General">
                  <c:v>0.86577457199999996</c:v>
                </c:pt>
                <c:pt idx="7482" formatCode="General">
                  <c:v>0.86577463200000004</c:v>
                </c:pt>
                <c:pt idx="7483" formatCode="General">
                  <c:v>0.86577463200000004</c:v>
                </c:pt>
                <c:pt idx="7484" formatCode="General">
                  <c:v>0.86577463200000004</c:v>
                </c:pt>
                <c:pt idx="7485" formatCode="General">
                  <c:v>0.86577463200000004</c:v>
                </c:pt>
                <c:pt idx="7486" formatCode="General">
                  <c:v>0.86577469100000004</c:v>
                </c:pt>
                <c:pt idx="7487" formatCode="General">
                  <c:v>0.86577469100000004</c:v>
                </c:pt>
                <c:pt idx="7488" formatCode="General">
                  <c:v>0.86577469100000004</c:v>
                </c:pt>
                <c:pt idx="7489" formatCode="General">
                  <c:v>0.86577475100000001</c:v>
                </c:pt>
                <c:pt idx="7490" formatCode="General">
                  <c:v>0.86577475100000001</c:v>
                </c:pt>
                <c:pt idx="7491" formatCode="General">
                  <c:v>0.86577475100000001</c:v>
                </c:pt>
                <c:pt idx="7492" formatCode="General">
                  <c:v>0.86577475100000001</c:v>
                </c:pt>
                <c:pt idx="7493" formatCode="General">
                  <c:v>0.86577481000000001</c:v>
                </c:pt>
                <c:pt idx="7494" formatCode="General">
                  <c:v>0.86577481000000001</c:v>
                </c:pt>
                <c:pt idx="7495" formatCode="General">
                  <c:v>0.86577481000000001</c:v>
                </c:pt>
                <c:pt idx="7496" formatCode="General">
                  <c:v>0.86577486999999997</c:v>
                </c:pt>
                <c:pt idx="7497" formatCode="General">
                  <c:v>0.86577486999999997</c:v>
                </c:pt>
                <c:pt idx="7498" formatCode="General">
                  <c:v>0.86577486999999997</c:v>
                </c:pt>
                <c:pt idx="7499" formatCode="General">
                  <c:v>0.86577486999999997</c:v>
                </c:pt>
                <c:pt idx="7500" formatCode="General">
                  <c:v>0.86577493000000005</c:v>
                </c:pt>
                <c:pt idx="7501" formatCode="General">
                  <c:v>0.86577493000000005</c:v>
                </c:pt>
                <c:pt idx="7502" formatCode="General">
                  <c:v>0.86577493000000005</c:v>
                </c:pt>
                <c:pt idx="7503" formatCode="General">
                  <c:v>0.86577498900000005</c:v>
                </c:pt>
                <c:pt idx="7504" formatCode="General">
                  <c:v>0.86577498900000005</c:v>
                </c:pt>
                <c:pt idx="7505" formatCode="General">
                  <c:v>0.86577498900000005</c:v>
                </c:pt>
                <c:pt idx="7506" formatCode="General">
                  <c:v>0.86577498900000005</c:v>
                </c:pt>
                <c:pt idx="7507" formatCode="General">
                  <c:v>0.86577504900000002</c:v>
                </c:pt>
                <c:pt idx="7508" formatCode="General">
                  <c:v>0.86577504900000002</c:v>
                </c:pt>
                <c:pt idx="7509" formatCode="General">
                  <c:v>0.86577504900000002</c:v>
                </c:pt>
                <c:pt idx="7510" formatCode="General">
                  <c:v>0.86577504900000002</c:v>
                </c:pt>
                <c:pt idx="7511" formatCode="General">
                  <c:v>0.86577510800000002</c:v>
                </c:pt>
                <c:pt idx="7512" formatCode="General">
                  <c:v>0.86577510800000002</c:v>
                </c:pt>
                <c:pt idx="7513" formatCode="General">
                  <c:v>0.86577510800000002</c:v>
                </c:pt>
                <c:pt idx="7514" formatCode="General">
                  <c:v>0.86577516799999998</c:v>
                </c:pt>
                <c:pt idx="7515" formatCode="General">
                  <c:v>0.86577516799999998</c:v>
                </c:pt>
                <c:pt idx="7516" formatCode="General">
                  <c:v>0.86577516799999998</c:v>
                </c:pt>
                <c:pt idx="7517" formatCode="General">
                  <c:v>0.86577516799999998</c:v>
                </c:pt>
                <c:pt idx="7518" formatCode="General">
                  <c:v>0.86577522799999995</c:v>
                </c:pt>
                <c:pt idx="7519" formatCode="General">
                  <c:v>0.86577522799999995</c:v>
                </c:pt>
                <c:pt idx="7520" formatCode="General">
                  <c:v>0.86577522799999995</c:v>
                </c:pt>
                <c:pt idx="7521" formatCode="General">
                  <c:v>0.86577522799999995</c:v>
                </c:pt>
                <c:pt idx="7522" formatCode="General">
                  <c:v>0.86577528699999995</c:v>
                </c:pt>
                <c:pt idx="7523" formatCode="General">
                  <c:v>0.86577528699999995</c:v>
                </c:pt>
                <c:pt idx="7524" formatCode="General">
                  <c:v>0.86577528699999995</c:v>
                </c:pt>
                <c:pt idx="7525" formatCode="General">
                  <c:v>0.86577528699999995</c:v>
                </c:pt>
                <c:pt idx="7526" formatCode="General">
                  <c:v>0.86577534700000003</c:v>
                </c:pt>
                <c:pt idx="7527" formatCode="General">
                  <c:v>0.86577534700000003</c:v>
                </c:pt>
                <c:pt idx="7528" formatCode="General">
                  <c:v>0.86577534700000003</c:v>
                </c:pt>
                <c:pt idx="7529" formatCode="General">
                  <c:v>0.86577540600000003</c:v>
                </c:pt>
                <c:pt idx="7530" formatCode="General">
                  <c:v>0.86577540600000003</c:v>
                </c:pt>
                <c:pt idx="7531" formatCode="General">
                  <c:v>0.86577540600000003</c:v>
                </c:pt>
                <c:pt idx="7532" formatCode="General">
                  <c:v>0.86577540600000003</c:v>
                </c:pt>
                <c:pt idx="7533" formatCode="General">
                  <c:v>0.86577546599999999</c:v>
                </c:pt>
                <c:pt idx="7534" formatCode="General">
                  <c:v>0.86577546599999999</c:v>
                </c:pt>
                <c:pt idx="7535" formatCode="General">
                  <c:v>0.86577546599999999</c:v>
                </c:pt>
                <c:pt idx="7536" formatCode="General">
                  <c:v>0.86577546599999999</c:v>
                </c:pt>
                <c:pt idx="7537" formatCode="General">
                  <c:v>0.86577552599999996</c:v>
                </c:pt>
                <c:pt idx="7538" formatCode="General">
                  <c:v>0.86577552599999996</c:v>
                </c:pt>
                <c:pt idx="7539" formatCode="General">
                  <c:v>0.86577552599999996</c:v>
                </c:pt>
                <c:pt idx="7540" formatCode="General">
                  <c:v>0.86577552599999996</c:v>
                </c:pt>
                <c:pt idx="7541" formatCode="General">
                  <c:v>0.86577558499999996</c:v>
                </c:pt>
                <c:pt idx="7542" formatCode="General">
                  <c:v>0.86577558499999996</c:v>
                </c:pt>
                <c:pt idx="7543" formatCode="General">
                  <c:v>0.86577558499999996</c:v>
                </c:pt>
                <c:pt idx="7544" formatCode="General">
                  <c:v>0.86577558499999996</c:v>
                </c:pt>
                <c:pt idx="7545" formatCode="General">
                  <c:v>0.86577564500000004</c:v>
                </c:pt>
                <c:pt idx="7546" formatCode="General">
                  <c:v>0.86577564500000004</c:v>
                </c:pt>
                <c:pt idx="7547" formatCode="General">
                  <c:v>0.86577564500000004</c:v>
                </c:pt>
                <c:pt idx="7548" formatCode="General">
                  <c:v>0.86577564500000004</c:v>
                </c:pt>
                <c:pt idx="7549" formatCode="General">
                  <c:v>0.86577570400000003</c:v>
                </c:pt>
                <c:pt idx="7550" formatCode="General">
                  <c:v>0.86577570400000003</c:v>
                </c:pt>
                <c:pt idx="7551" formatCode="General">
                  <c:v>0.86577570400000003</c:v>
                </c:pt>
                <c:pt idx="7552" formatCode="General">
                  <c:v>0.86577570400000003</c:v>
                </c:pt>
                <c:pt idx="7553" formatCode="General">
                  <c:v>0.865775764</c:v>
                </c:pt>
                <c:pt idx="7554" formatCode="General">
                  <c:v>0.865775764</c:v>
                </c:pt>
                <c:pt idx="7555" formatCode="General">
                  <c:v>0.865775764</c:v>
                </c:pt>
                <c:pt idx="7556" formatCode="General">
                  <c:v>0.865775764</c:v>
                </c:pt>
                <c:pt idx="7557" formatCode="General">
                  <c:v>0.86577582399999997</c:v>
                </c:pt>
                <c:pt idx="7558" formatCode="General">
                  <c:v>0.86577582399999997</c:v>
                </c:pt>
                <c:pt idx="7559" formatCode="General">
                  <c:v>0.86577582399999997</c:v>
                </c:pt>
                <c:pt idx="7560" formatCode="General">
                  <c:v>0.86577582399999997</c:v>
                </c:pt>
                <c:pt idx="7561" formatCode="General">
                  <c:v>0.86577582399999997</c:v>
                </c:pt>
                <c:pt idx="7562" formatCode="General">
                  <c:v>0.86577588299999997</c:v>
                </c:pt>
                <c:pt idx="7563" formatCode="General">
                  <c:v>0.86577588299999997</c:v>
                </c:pt>
                <c:pt idx="7564" formatCode="General">
                  <c:v>0.86577588299999997</c:v>
                </c:pt>
                <c:pt idx="7565" formatCode="General">
                  <c:v>0.86577588299999997</c:v>
                </c:pt>
                <c:pt idx="7566" formatCode="General">
                  <c:v>0.86577594300000005</c:v>
                </c:pt>
                <c:pt idx="7567" formatCode="General">
                  <c:v>0.86577594300000005</c:v>
                </c:pt>
                <c:pt idx="7568" formatCode="General">
                  <c:v>0.86577594300000005</c:v>
                </c:pt>
                <c:pt idx="7569" formatCode="General">
                  <c:v>0.86577594300000005</c:v>
                </c:pt>
                <c:pt idx="7570" formatCode="General">
                  <c:v>0.86577600200000004</c:v>
                </c:pt>
                <c:pt idx="7571" formatCode="General">
                  <c:v>0.86577600200000004</c:v>
                </c:pt>
                <c:pt idx="7572" formatCode="General">
                  <c:v>0.86577600200000004</c:v>
                </c:pt>
                <c:pt idx="7573" formatCode="General">
                  <c:v>0.86577600200000004</c:v>
                </c:pt>
                <c:pt idx="7574" formatCode="General">
                  <c:v>0.86577606200000001</c:v>
                </c:pt>
                <c:pt idx="7575" formatCode="General">
                  <c:v>0.86577606200000001</c:v>
                </c:pt>
                <c:pt idx="7576" formatCode="General">
                  <c:v>0.86577606200000001</c:v>
                </c:pt>
                <c:pt idx="7577" formatCode="General">
                  <c:v>0.86577606200000001</c:v>
                </c:pt>
                <c:pt idx="7578" formatCode="General">
                  <c:v>0.86577606200000001</c:v>
                </c:pt>
                <c:pt idx="7579" formatCode="General">
                  <c:v>0.86577612199999998</c:v>
                </c:pt>
                <c:pt idx="7580" formatCode="General">
                  <c:v>0.86577612199999998</c:v>
                </c:pt>
                <c:pt idx="7581" formatCode="General">
                  <c:v>0.86577612199999998</c:v>
                </c:pt>
                <c:pt idx="7582" formatCode="General">
                  <c:v>0.86577612199999998</c:v>
                </c:pt>
                <c:pt idx="7583" formatCode="General">
                  <c:v>0.86577618099999998</c:v>
                </c:pt>
                <c:pt idx="7584" formatCode="General">
                  <c:v>0.86577618099999998</c:v>
                </c:pt>
                <c:pt idx="7585" formatCode="General">
                  <c:v>0.86577618099999998</c:v>
                </c:pt>
                <c:pt idx="7586" formatCode="General">
                  <c:v>0.86577618099999998</c:v>
                </c:pt>
                <c:pt idx="7587" formatCode="General">
                  <c:v>0.86577618099999998</c:v>
                </c:pt>
                <c:pt idx="7588" formatCode="General">
                  <c:v>0.86577624099999995</c:v>
                </c:pt>
                <c:pt idx="7589" formatCode="General">
                  <c:v>0.86577624099999995</c:v>
                </c:pt>
                <c:pt idx="7590" formatCode="General">
                  <c:v>0.86577624099999995</c:v>
                </c:pt>
                <c:pt idx="7591" formatCode="General">
                  <c:v>0.86577624099999995</c:v>
                </c:pt>
                <c:pt idx="7592" formatCode="General">
                  <c:v>0.86577630000000005</c:v>
                </c:pt>
                <c:pt idx="7593" formatCode="General">
                  <c:v>0.86577630000000005</c:v>
                </c:pt>
                <c:pt idx="7594" formatCode="General">
                  <c:v>0.86577630000000005</c:v>
                </c:pt>
                <c:pt idx="7595" formatCode="General">
                  <c:v>0.86577630000000005</c:v>
                </c:pt>
                <c:pt idx="7596" formatCode="General">
                  <c:v>0.86577630000000005</c:v>
                </c:pt>
                <c:pt idx="7597" formatCode="General">
                  <c:v>0.86577636000000002</c:v>
                </c:pt>
                <c:pt idx="7598" formatCode="General">
                  <c:v>0.86577636000000002</c:v>
                </c:pt>
                <c:pt idx="7599" formatCode="General">
                  <c:v>0.86577636000000002</c:v>
                </c:pt>
                <c:pt idx="7600" formatCode="General">
                  <c:v>0.86577636000000002</c:v>
                </c:pt>
                <c:pt idx="7601" formatCode="General">
                  <c:v>0.86577641999999999</c:v>
                </c:pt>
                <c:pt idx="7602" formatCode="General">
                  <c:v>0.86577641999999999</c:v>
                </c:pt>
                <c:pt idx="7603" formatCode="General">
                  <c:v>0.86577641999999999</c:v>
                </c:pt>
                <c:pt idx="7604" formatCode="General">
                  <c:v>0.86577641999999999</c:v>
                </c:pt>
                <c:pt idx="7605" formatCode="General">
                  <c:v>0.86577641999999999</c:v>
                </c:pt>
                <c:pt idx="7606" formatCode="General">
                  <c:v>0.86577647899999999</c:v>
                </c:pt>
                <c:pt idx="7607" formatCode="General">
                  <c:v>0.86577647899999999</c:v>
                </c:pt>
                <c:pt idx="7608" formatCode="General">
                  <c:v>0.86577647899999999</c:v>
                </c:pt>
                <c:pt idx="7609" formatCode="General">
                  <c:v>0.86577647899999999</c:v>
                </c:pt>
                <c:pt idx="7610" formatCode="General">
                  <c:v>0.86577647899999999</c:v>
                </c:pt>
                <c:pt idx="7611" formatCode="General">
                  <c:v>0.86577653899999996</c:v>
                </c:pt>
                <c:pt idx="7612" formatCode="General">
                  <c:v>0.86577653899999996</c:v>
                </c:pt>
                <c:pt idx="7613" formatCode="General">
                  <c:v>0.86577653899999996</c:v>
                </c:pt>
                <c:pt idx="7614" formatCode="General">
                  <c:v>0.86577653899999996</c:v>
                </c:pt>
                <c:pt idx="7615" formatCode="General">
                  <c:v>0.86577653899999996</c:v>
                </c:pt>
                <c:pt idx="7616" formatCode="General">
                  <c:v>0.86577659799999995</c:v>
                </c:pt>
                <c:pt idx="7617" formatCode="General">
                  <c:v>0.86577659799999995</c:v>
                </c:pt>
                <c:pt idx="7618" formatCode="General">
                  <c:v>0.86577659799999995</c:v>
                </c:pt>
                <c:pt idx="7619" formatCode="General">
                  <c:v>0.86577659799999995</c:v>
                </c:pt>
                <c:pt idx="7620" formatCode="General">
                  <c:v>0.86577659799999995</c:v>
                </c:pt>
                <c:pt idx="7621" formatCode="General">
                  <c:v>0.86577665800000003</c:v>
                </c:pt>
                <c:pt idx="7622" formatCode="General">
                  <c:v>0.86577665800000003</c:v>
                </c:pt>
                <c:pt idx="7623" formatCode="General">
                  <c:v>0.86577665800000003</c:v>
                </c:pt>
                <c:pt idx="7624" formatCode="General">
                  <c:v>0.86577665800000003</c:v>
                </c:pt>
                <c:pt idx="7625" formatCode="General">
                  <c:v>0.86577665800000003</c:v>
                </c:pt>
                <c:pt idx="7626" formatCode="General">
                  <c:v>0.865776718</c:v>
                </c:pt>
                <c:pt idx="7627" formatCode="General">
                  <c:v>0.865776718</c:v>
                </c:pt>
                <c:pt idx="7628" formatCode="General">
                  <c:v>0.865776718</c:v>
                </c:pt>
                <c:pt idx="7629" formatCode="General">
                  <c:v>0.865776718</c:v>
                </c:pt>
                <c:pt idx="7630" formatCode="General">
                  <c:v>0.865776718</c:v>
                </c:pt>
                <c:pt idx="7631" formatCode="General">
                  <c:v>0.865776777</c:v>
                </c:pt>
                <c:pt idx="7632" formatCode="General">
                  <c:v>0.865776777</c:v>
                </c:pt>
                <c:pt idx="7633" formatCode="General">
                  <c:v>0.865776777</c:v>
                </c:pt>
                <c:pt idx="7634" formatCode="General">
                  <c:v>0.865776777</c:v>
                </c:pt>
                <c:pt idx="7635" formatCode="General">
                  <c:v>0.865776777</c:v>
                </c:pt>
                <c:pt idx="7636" formatCode="General">
                  <c:v>0.86577683699999997</c:v>
                </c:pt>
                <c:pt idx="7637" formatCode="General">
                  <c:v>0.86577683699999997</c:v>
                </c:pt>
                <c:pt idx="7638" formatCode="General">
                  <c:v>0.86577683699999997</c:v>
                </c:pt>
                <c:pt idx="7639" formatCode="General">
                  <c:v>0.86577683699999997</c:v>
                </c:pt>
                <c:pt idx="7640" formatCode="General">
                  <c:v>0.86577683699999997</c:v>
                </c:pt>
                <c:pt idx="7641" formatCode="General">
                  <c:v>0.86577689599999996</c:v>
                </c:pt>
                <c:pt idx="7642" formatCode="General">
                  <c:v>0.86577689599999996</c:v>
                </c:pt>
                <c:pt idx="7643" formatCode="General">
                  <c:v>0.86577689599999996</c:v>
                </c:pt>
                <c:pt idx="7644" formatCode="General">
                  <c:v>0.86577689599999996</c:v>
                </c:pt>
                <c:pt idx="7645" formatCode="General">
                  <c:v>0.86577689599999996</c:v>
                </c:pt>
                <c:pt idx="7646" formatCode="General">
                  <c:v>0.86577689599999996</c:v>
                </c:pt>
                <c:pt idx="7647" formatCode="General">
                  <c:v>0.86577695600000004</c:v>
                </c:pt>
                <c:pt idx="7648" formatCode="General">
                  <c:v>0.86577695600000004</c:v>
                </c:pt>
                <c:pt idx="7649" formatCode="General">
                  <c:v>0.86577695600000004</c:v>
                </c:pt>
                <c:pt idx="7650" formatCode="General">
                  <c:v>0.86577695600000004</c:v>
                </c:pt>
                <c:pt idx="7651" formatCode="General">
                  <c:v>0.86577695600000004</c:v>
                </c:pt>
                <c:pt idx="7652" formatCode="General">
                  <c:v>0.86577701600000001</c:v>
                </c:pt>
                <c:pt idx="7653" formatCode="General">
                  <c:v>0.86577701600000001</c:v>
                </c:pt>
                <c:pt idx="7654" formatCode="General">
                  <c:v>0.86577701600000001</c:v>
                </c:pt>
                <c:pt idx="7655" formatCode="General">
                  <c:v>0.86577701600000001</c:v>
                </c:pt>
                <c:pt idx="7656" formatCode="General">
                  <c:v>0.86577701600000001</c:v>
                </c:pt>
                <c:pt idx="7657" formatCode="General">
                  <c:v>0.86577701600000001</c:v>
                </c:pt>
                <c:pt idx="7658" formatCode="General">
                  <c:v>0.86577707500000001</c:v>
                </c:pt>
                <c:pt idx="7659" formatCode="General">
                  <c:v>0.86577707500000001</c:v>
                </c:pt>
                <c:pt idx="7660" formatCode="General">
                  <c:v>0.86577707500000001</c:v>
                </c:pt>
                <c:pt idx="7661" formatCode="General">
                  <c:v>0.86577707500000001</c:v>
                </c:pt>
                <c:pt idx="7662" formatCode="General">
                  <c:v>0.86577707500000001</c:v>
                </c:pt>
                <c:pt idx="7663" formatCode="General">
                  <c:v>0.86577713499999998</c:v>
                </c:pt>
                <c:pt idx="7664" formatCode="General">
                  <c:v>0.86577713499999998</c:v>
                </c:pt>
                <c:pt idx="7665" formatCode="General">
                  <c:v>0.86577713499999998</c:v>
                </c:pt>
                <c:pt idx="7666" formatCode="General">
                  <c:v>0.86577713499999998</c:v>
                </c:pt>
                <c:pt idx="7667" formatCode="General">
                  <c:v>0.86577713499999998</c:v>
                </c:pt>
                <c:pt idx="7668" formatCode="General">
                  <c:v>0.86577713499999998</c:v>
                </c:pt>
                <c:pt idx="7669" formatCode="General">
                  <c:v>0.86577719399999997</c:v>
                </c:pt>
                <c:pt idx="7670" formatCode="General">
                  <c:v>0.86577719399999997</c:v>
                </c:pt>
                <c:pt idx="7671" formatCode="General">
                  <c:v>0.86577719399999997</c:v>
                </c:pt>
                <c:pt idx="7672" formatCode="General">
                  <c:v>0.86577719399999997</c:v>
                </c:pt>
                <c:pt idx="7673" formatCode="General">
                  <c:v>0.86577719399999997</c:v>
                </c:pt>
                <c:pt idx="7674" formatCode="General">
                  <c:v>0.86577719399999997</c:v>
                </c:pt>
                <c:pt idx="7675" formatCode="General">
                  <c:v>0.86577725400000005</c:v>
                </c:pt>
                <c:pt idx="7676" formatCode="General">
                  <c:v>0.86577725400000005</c:v>
                </c:pt>
                <c:pt idx="7677" formatCode="General">
                  <c:v>0.86577725400000005</c:v>
                </c:pt>
                <c:pt idx="7678" formatCode="General">
                  <c:v>0.86577725400000005</c:v>
                </c:pt>
                <c:pt idx="7679" formatCode="General">
                  <c:v>0.86577725400000005</c:v>
                </c:pt>
                <c:pt idx="7680" formatCode="General">
                  <c:v>0.86577725400000005</c:v>
                </c:pt>
                <c:pt idx="7681" formatCode="General">
                  <c:v>0.86577731400000002</c:v>
                </c:pt>
                <c:pt idx="7682" formatCode="General">
                  <c:v>0.86577731400000002</c:v>
                </c:pt>
                <c:pt idx="7683" formatCode="General">
                  <c:v>0.86577731400000002</c:v>
                </c:pt>
                <c:pt idx="7684" formatCode="General">
                  <c:v>0.86577731400000002</c:v>
                </c:pt>
                <c:pt idx="7685" formatCode="General">
                  <c:v>0.86577731400000002</c:v>
                </c:pt>
                <c:pt idx="7686" formatCode="General">
                  <c:v>0.86577731400000002</c:v>
                </c:pt>
                <c:pt idx="7687" formatCode="General">
                  <c:v>0.86577737300000002</c:v>
                </c:pt>
                <c:pt idx="7688" formatCode="General">
                  <c:v>0.86577737300000002</c:v>
                </c:pt>
                <c:pt idx="7689" formatCode="General">
                  <c:v>0.86577737300000002</c:v>
                </c:pt>
                <c:pt idx="7690" formatCode="General">
                  <c:v>0.86577737300000002</c:v>
                </c:pt>
                <c:pt idx="7691" formatCode="General">
                  <c:v>0.86577737300000002</c:v>
                </c:pt>
                <c:pt idx="7692" formatCode="General">
                  <c:v>0.86577737300000002</c:v>
                </c:pt>
                <c:pt idx="7693" formatCode="General">
                  <c:v>0.86577737300000002</c:v>
                </c:pt>
                <c:pt idx="7694" formatCode="General">
                  <c:v>0.86577743299999999</c:v>
                </c:pt>
                <c:pt idx="7695" formatCode="General">
                  <c:v>0.86577743299999999</c:v>
                </c:pt>
                <c:pt idx="7696" formatCode="General">
                  <c:v>0.86577743299999999</c:v>
                </c:pt>
                <c:pt idx="7697" formatCode="General">
                  <c:v>0.86577743299999999</c:v>
                </c:pt>
                <c:pt idx="7698" formatCode="General">
                  <c:v>0.86577743299999999</c:v>
                </c:pt>
                <c:pt idx="7699" formatCode="General">
                  <c:v>0.86577743299999999</c:v>
                </c:pt>
                <c:pt idx="7700" formatCode="General">
                  <c:v>0.86577749299999995</c:v>
                </c:pt>
                <c:pt idx="7701" formatCode="General">
                  <c:v>0.86577749299999995</c:v>
                </c:pt>
                <c:pt idx="7702" formatCode="General">
                  <c:v>0.86577749299999995</c:v>
                </c:pt>
                <c:pt idx="7703" formatCode="General">
                  <c:v>0.86577749299999995</c:v>
                </c:pt>
                <c:pt idx="7704" formatCode="General">
                  <c:v>0.86577749299999995</c:v>
                </c:pt>
                <c:pt idx="7705" formatCode="General">
                  <c:v>0.86577749299999995</c:v>
                </c:pt>
                <c:pt idx="7706" formatCode="General">
                  <c:v>0.86577749299999995</c:v>
                </c:pt>
                <c:pt idx="7707" formatCode="General">
                  <c:v>0.86577755199999995</c:v>
                </c:pt>
                <c:pt idx="7708" formatCode="General">
                  <c:v>0.86577755199999995</c:v>
                </c:pt>
                <c:pt idx="7709" formatCode="General">
                  <c:v>0.86577755199999995</c:v>
                </c:pt>
                <c:pt idx="7710" formatCode="General">
                  <c:v>0.86577755199999995</c:v>
                </c:pt>
                <c:pt idx="7711" formatCode="General">
                  <c:v>0.86577755199999995</c:v>
                </c:pt>
                <c:pt idx="7712" formatCode="General">
                  <c:v>0.86577755199999995</c:v>
                </c:pt>
                <c:pt idx="7713" formatCode="General">
                  <c:v>0.86577755199999995</c:v>
                </c:pt>
                <c:pt idx="7714" formatCode="General">
                  <c:v>0.86577761200000003</c:v>
                </c:pt>
                <c:pt idx="7715" formatCode="General">
                  <c:v>0.86577761200000003</c:v>
                </c:pt>
                <c:pt idx="7716" formatCode="General">
                  <c:v>0.86577761200000003</c:v>
                </c:pt>
                <c:pt idx="7717" formatCode="General">
                  <c:v>0.86577761200000003</c:v>
                </c:pt>
                <c:pt idx="7718" formatCode="General">
                  <c:v>0.86577761200000003</c:v>
                </c:pt>
                <c:pt idx="7719" formatCode="General">
                  <c:v>0.86577761200000003</c:v>
                </c:pt>
                <c:pt idx="7720" formatCode="General">
                  <c:v>0.86577761200000003</c:v>
                </c:pt>
                <c:pt idx="7721" formatCode="General">
                  <c:v>0.86577767100000003</c:v>
                </c:pt>
                <c:pt idx="7722" formatCode="General">
                  <c:v>0.86577767100000003</c:v>
                </c:pt>
                <c:pt idx="7723" formatCode="General">
                  <c:v>0.86577767100000003</c:v>
                </c:pt>
                <c:pt idx="7724" formatCode="General">
                  <c:v>0.86577767100000003</c:v>
                </c:pt>
                <c:pt idx="7725" formatCode="General">
                  <c:v>0.86577767100000003</c:v>
                </c:pt>
                <c:pt idx="7726" formatCode="General">
                  <c:v>0.86577767100000003</c:v>
                </c:pt>
                <c:pt idx="7727" formatCode="General">
                  <c:v>0.86577767100000003</c:v>
                </c:pt>
                <c:pt idx="7728" formatCode="General">
                  <c:v>0.86577773099999999</c:v>
                </c:pt>
                <c:pt idx="7729" formatCode="General">
                  <c:v>0.86577773099999999</c:v>
                </c:pt>
                <c:pt idx="7730" formatCode="General">
                  <c:v>0.86577773099999999</c:v>
                </c:pt>
                <c:pt idx="7731" formatCode="General">
                  <c:v>0.86577773099999999</c:v>
                </c:pt>
                <c:pt idx="7732" formatCode="General">
                  <c:v>0.86577773099999999</c:v>
                </c:pt>
                <c:pt idx="7733" formatCode="General">
                  <c:v>0.86577773099999999</c:v>
                </c:pt>
                <c:pt idx="7734" formatCode="General">
                  <c:v>0.86577773099999999</c:v>
                </c:pt>
                <c:pt idx="7735" formatCode="General">
                  <c:v>0.86577779099999996</c:v>
                </c:pt>
                <c:pt idx="7736" formatCode="General">
                  <c:v>0.86577779099999996</c:v>
                </c:pt>
                <c:pt idx="7737" formatCode="General">
                  <c:v>0.86577779099999996</c:v>
                </c:pt>
                <c:pt idx="7738" formatCode="General">
                  <c:v>0.86577779099999996</c:v>
                </c:pt>
                <c:pt idx="7739" formatCode="General">
                  <c:v>0.86577779099999996</c:v>
                </c:pt>
                <c:pt idx="7740" formatCode="General">
                  <c:v>0.86577779099999996</c:v>
                </c:pt>
                <c:pt idx="7741" formatCode="General">
                  <c:v>0.86577779099999996</c:v>
                </c:pt>
                <c:pt idx="7742" formatCode="General">
                  <c:v>0.86577779099999996</c:v>
                </c:pt>
                <c:pt idx="7743" formatCode="General">
                  <c:v>0.86577784999999996</c:v>
                </c:pt>
                <c:pt idx="7744" formatCode="General">
                  <c:v>0.86577784999999996</c:v>
                </c:pt>
                <c:pt idx="7745" formatCode="General">
                  <c:v>0.86577784999999996</c:v>
                </c:pt>
                <c:pt idx="7746" formatCode="General">
                  <c:v>0.86577784999999996</c:v>
                </c:pt>
                <c:pt idx="7747" formatCode="General">
                  <c:v>0.86577784999999996</c:v>
                </c:pt>
                <c:pt idx="7748" formatCode="General">
                  <c:v>0.86577784999999996</c:v>
                </c:pt>
                <c:pt idx="7749" formatCode="General">
                  <c:v>0.86577784999999996</c:v>
                </c:pt>
                <c:pt idx="7750" formatCode="General">
                  <c:v>0.86577784999999996</c:v>
                </c:pt>
                <c:pt idx="7751" formatCode="General">
                  <c:v>0.86577791000000004</c:v>
                </c:pt>
                <c:pt idx="7752" formatCode="General">
                  <c:v>0.86577791000000004</c:v>
                </c:pt>
                <c:pt idx="7753" formatCode="General">
                  <c:v>0.86577791000000004</c:v>
                </c:pt>
                <c:pt idx="7754" formatCode="General">
                  <c:v>0.86577791000000004</c:v>
                </c:pt>
                <c:pt idx="7755" formatCode="General">
                  <c:v>0.86577791000000004</c:v>
                </c:pt>
                <c:pt idx="7756" formatCode="General">
                  <c:v>0.86577791000000004</c:v>
                </c:pt>
                <c:pt idx="7757" formatCode="General">
                  <c:v>0.86577791000000004</c:v>
                </c:pt>
                <c:pt idx="7758" formatCode="General">
                  <c:v>0.86577791000000004</c:v>
                </c:pt>
                <c:pt idx="7759" formatCode="General">
                  <c:v>0.86577796900000004</c:v>
                </c:pt>
                <c:pt idx="7760" formatCode="General">
                  <c:v>0.86577796900000004</c:v>
                </c:pt>
                <c:pt idx="7761" formatCode="General">
                  <c:v>0.86577796900000004</c:v>
                </c:pt>
                <c:pt idx="7762" formatCode="General">
                  <c:v>0.86577796900000004</c:v>
                </c:pt>
                <c:pt idx="7763" formatCode="General">
                  <c:v>0.86577796900000004</c:v>
                </c:pt>
                <c:pt idx="7764" formatCode="General">
                  <c:v>0.86577796900000004</c:v>
                </c:pt>
                <c:pt idx="7765" formatCode="General">
                  <c:v>0.86577796900000004</c:v>
                </c:pt>
                <c:pt idx="7766" formatCode="General">
                  <c:v>0.86577796900000004</c:v>
                </c:pt>
                <c:pt idx="7767" formatCode="General">
                  <c:v>0.86577796900000004</c:v>
                </c:pt>
                <c:pt idx="7768" formatCode="General">
                  <c:v>0.865778029</c:v>
                </c:pt>
                <c:pt idx="7769" formatCode="General">
                  <c:v>0.865778029</c:v>
                </c:pt>
                <c:pt idx="7770" formatCode="General">
                  <c:v>0.865778029</c:v>
                </c:pt>
                <c:pt idx="7771" formatCode="General">
                  <c:v>0.865778029</c:v>
                </c:pt>
                <c:pt idx="7772" formatCode="General">
                  <c:v>0.865778029</c:v>
                </c:pt>
                <c:pt idx="7773" formatCode="General">
                  <c:v>0.865778029</c:v>
                </c:pt>
                <c:pt idx="7774" formatCode="General">
                  <c:v>0.865778029</c:v>
                </c:pt>
                <c:pt idx="7775" formatCode="General">
                  <c:v>0.865778029</c:v>
                </c:pt>
                <c:pt idx="7776" formatCode="General">
                  <c:v>0.865778029</c:v>
                </c:pt>
                <c:pt idx="7777" formatCode="General">
                  <c:v>0.86577808899999997</c:v>
                </c:pt>
                <c:pt idx="7778" formatCode="General">
                  <c:v>0.86577808899999997</c:v>
                </c:pt>
                <c:pt idx="7779" formatCode="General">
                  <c:v>0.86577808899999997</c:v>
                </c:pt>
                <c:pt idx="7780" formatCode="General">
                  <c:v>0.86577808899999997</c:v>
                </c:pt>
                <c:pt idx="7781" formatCode="General">
                  <c:v>0.86577808899999997</c:v>
                </c:pt>
                <c:pt idx="7782" formatCode="General">
                  <c:v>0.86577808899999997</c:v>
                </c:pt>
                <c:pt idx="7783" formatCode="General">
                  <c:v>0.86577808899999997</c:v>
                </c:pt>
                <c:pt idx="7784" formatCode="General">
                  <c:v>0.86577808899999997</c:v>
                </c:pt>
                <c:pt idx="7785" formatCode="General">
                  <c:v>0.86577808899999997</c:v>
                </c:pt>
                <c:pt idx="7786" formatCode="General">
                  <c:v>0.86577808899999997</c:v>
                </c:pt>
                <c:pt idx="7787" formatCode="General">
                  <c:v>0.86577814799999997</c:v>
                </c:pt>
                <c:pt idx="7788" formatCode="General">
                  <c:v>0.86577814799999997</c:v>
                </c:pt>
                <c:pt idx="7789" formatCode="General">
                  <c:v>0.86577814799999997</c:v>
                </c:pt>
                <c:pt idx="7790" formatCode="General">
                  <c:v>0.86577814799999997</c:v>
                </c:pt>
                <c:pt idx="7791" formatCode="General">
                  <c:v>0.86577814799999997</c:v>
                </c:pt>
                <c:pt idx="7792" formatCode="General">
                  <c:v>0.86577814799999997</c:v>
                </c:pt>
                <c:pt idx="7793" formatCode="General">
                  <c:v>0.86577814799999997</c:v>
                </c:pt>
                <c:pt idx="7794" formatCode="General">
                  <c:v>0.86577814799999997</c:v>
                </c:pt>
                <c:pt idx="7795" formatCode="General">
                  <c:v>0.86577814799999997</c:v>
                </c:pt>
                <c:pt idx="7796" formatCode="General">
                  <c:v>0.86577814799999997</c:v>
                </c:pt>
                <c:pt idx="7797" formatCode="General">
                  <c:v>0.86577820800000005</c:v>
                </c:pt>
                <c:pt idx="7798" formatCode="General">
                  <c:v>0.86577820800000005</c:v>
                </c:pt>
                <c:pt idx="7799" formatCode="General">
                  <c:v>0.86577820800000005</c:v>
                </c:pt>
                <c:pt idx="7800" formatCode="General">
                  <c:v>0.86577820800000005</c:v>
                </c:pt>
                <c:pt idx="7801" formatCode="General">
                  <c:v>0.86577820800000005</c:v>
                </c:pt>
                <c:pt idx="7802" formatCode="General">
                  <c:v>0.86577820800000005</c:v>
                </c:pt>
                <c:pt idx="7803" formatCode="General">
                  <c:v>0.86577820800000005</c:v>
                </c:pt>
                <c:pt idx="7804" formatCode="General">
                  <c:v>0.86577820800000005</c:v>
                </c:pt>
                <c:pt idx="7805" formatCode="General">
                  <c:v>0.86577820800000005</c:v>
                </c:pt>
                <c:pt idx="7806" formatCode="General">
                  <c:v>0.86577820800000005</c:v>
                </c:pt>
                <c:pt idx="7807" formatCode="General">
                  <c:v>0.86577826700000005</c:v>
                </c:pt>
                <c:pt idx="7808" formatCode="General">
                  <c:v>0.86577826700000005</c:v>
                </c:pt>
                <c:pt idx="7809" formatCode="General">
                  <c:v>0.86577826700000005</c:v>
                </c:pt>
                <c:pt idx="7810" formatCode="General">
                  <c:v>0.86577826700000005</c:v>
                </c:pt>
                <c:pt idx="7811" formatCode="General">
                  <c:v>0.86577826700000005</c:v>
                </c:pt>
                <c:pt idx="7812" formatCode="General">
                  <c:v>0.86577826700000005</c:v>
                </c:pt>
                <c:pt idx="7813" formatCode="General">
                  <c:v>0.86577826700000005</c:v>
                </c:pt>
                <c:pt idx="7814" formatCode="General">
                  <c:v>0.86577826700000005</c:v>
                </c:pt>
                <c:pt idx="7815" formatCode="General">
                  <c:v>0.86577826700000005</c:v>
                </c:pt>
                <c:pt idx="7816" formatCode="General">
                  <c:v>0.86577826700000005</c:v>
                </c:pt>
                <c:pt idx="7817" formatCode="General">
                  <c:v>0.86577826700000005</c:v>
                </c:pt>
                <c:pt idx="7818" formatCode="General">
                  <c:v>0.86577826700000005</c:v>
                </c:pt>
                <c:pt idx="7819" formatCode="General">
                  <c:v>0.86577832700000001</c:v>
                </c:pt>
                <c:pt idx="7820" formatCode="General">
                  <c:v>0.86577832700000001</c:v>
                </c:pt>
                <c:pt idx="7821" formatCode="General">
                  <c:v>0.86577832700000001</c:v>
                </c:pt>
                <c:pt idx="7822" formatCode="General">
                  <c:v>0.86577832700000001</c:v>
                </c:pt>
                <c:pt idx="7823" formatCode="General">
                  <c:v>0.86577832700000001</c:v>
                </c:pt>
                <c:pt idx="7824" formatCode="General">
                  <c:v>0.86577832700000001</c:v>
                </c:pt>
                <c:pt idx="7825" formatCode="General">
                  <c:v>0.86577832700000001</c:v>
                </c:pt>
                <c:pt idx="7826" formatCode="General">
                  <c:v>0.86577832700000001</c:v>
                </c:pt>
                <c:pt idx="7827" formatCode="General">
                  <c:v>0.86577832700000001</c:v>
                </c:pt>
                <c:pt idx="7828" formatCode="General">
                  <c:v>0.86577832700000001</c:v>
                </c:pt>
                <c:pt idx="7829" formatCode="General">
                  <c:v>0.86577832700000001</c:v>
                </c:pt>
                <c:pt idx="7830" formatCode="General">
                  <c:v>0.86577832700000001</c:v>
                </c:pt>
                <c:pt idx="7831" formatCode="General">
                  <c:v>0.86577838699999998</c:v>
                </c:pt>
                <c:pt idx="7832" formatCode="General">
                  <c:v>0.86577838699999998</c:v>
                </c:pt>
                <c:pt idx="7833" formatCode="General">
                  <c:v>0.86577838699999998</c:v>
                </c:pt>
                <c:pt idx="7834" formatCode="General">
                  <c:v>0.86577838699999998</c:v>
                </c:pt>
                <c:pt idx="7835" formatCode="General">
                  <c:v>0.86577838699999998</c:v>
                </c:pt>
                <c:pt idx="7836" formatCode="General">
                  <c:v>0.86577838699999998</c:v>
                </c:pt>
                <c:pt idx="7837" formatCode="General">
                  <c:v>0.86577838699999998</c:v>
                </c:pt>
                <c:pt idx="7838" formatCode="General">
                  <c:v>0.86577838699999998</c:v>
                </c:pt>
                <c:pt idx="7839" formatCode="General">
                  <c:v>0.86577838699999998</c:v>
                </c:pt>
                <c:pt idx="7840" formatCode="General">
                  <c:v>0.86577838699999998</c:v>
                </c:pt>
                <c:pt idx="7841" formatCode="General">
                  <c:v>0.86577838699999998</c:v>
                </c:pt>
                <c:pt idx="7842" formatCode="General">
                  <c:v>0.86577838699999998</c:v>
                </c:pt>
                <c:pt idx="7843" formatCode="General">
                  <c:v>0.86577838699999998</c:v>
                </c:pt>
                <c:pt idx="7844" formatCode="General">
                  <c:v>0.86577838699999998</c:v>
                </c:pt>
                <c:pt idx="7845" formatCode="General">
                  <c:v>0.86577844599999998</c:v>
                </c:pt>
                <c:pt idx="7846" formatCode="General">
                  <c:v>0.86577844599999998</c:v>
                </c:pt>
                <c:pt idx="7847" formatCode="General">
                  <c:v>0.86577844599999998</c:v>
                </c:pt>
                <c:pt idx="7848" formatCode="General">
                  <c:v>0.86577844599999998</c:v>
                </c:pt>
                <c:pt idx="7849" formatCode="General">
                  <c:v>0.86577844599999998</c:v>
                </c:pt>
                <c:pt idx="7850" formatCode="General">
                  <c:v>0.86577844599999998</c:v>
                </c:pt>
                <c:pt idx="7851" formatCode="General">
                  <c:v>0.86577844599999998</c:v>
                </c:pt>
                <c:pt idx="7852" formatCode="General">
                  <c:v>0.86577844599999998</c:v>
                </c:pt>
                <c:pt idx="7853" formatCode="General">
                  <c:v>0.86577844599999998</c:v>
                </c:pt>
                <c:pt idx="7854" formatCode="General">
                  <c:v>0.86577844599999998</c:v>
                </c:pt>
                <c:pt idx="7855" formatCode="General">
                  <c:v>0.86577844599999998</c:v>
                </c:pt>
                <c:pt idx="7856" formatCode="General">
                  <c:v>0.86577844599999998</c:v>
                </c:pt>
                <c:pt idx="7857" formatCode="General">
                  <c:v>0.86577844599999998</c:v>
                </c:pt>
                <c:pt idx="7858" formatCode="General">
                  <c:v>0.86577844599999998</c:v>
                </c:pt>
                <c:pt idx="7859" formatCode="General">
                  <c:v>0.86577844599999998</c:v>
                </c:pt>
                <c:pt idx="7860" formatCode="General">
                  <c:v>0.86577850599999995</c:v>
                </c:pt>
                <c:pt idx="7861" formatCode="General">
                  <c:v>0.86577850599999995</c:v>
                </c:pt>
                <c:pt idx="7862" formatCode="General">
                  <c:v>0.86577850599999995</c:v>
                </c:pt>
                <c:pt idx="7863" formatCode="General">
                  <c:v>0.86577850599999995</c:v>
                </c:pt>
                <c:pt idx="7864" formatCode="General">
                  <c:v>0.86577850599999995</c:v>
                </c:pt>
                <c:pt idx="7865" formatCode="General">
                  <c:v>0.86577850599999995</c:v>
                </c:pt>
                <c:pt idx="7866" formatCode="General">
                  <c:v>0.86577850599999995</c:v>
                </c:pt>
                <c:pt idx="7867" formatCode="General">
                  <c:v>0.86577850599999995</c:v>
                </c:pt>
                <c:pt idx="7868" formatCode="General">
                  <c:v>0.86577850599999995</c:v>
                </c:pt>
                <c:pt idx="7869" formatCode="General">
                  <c:v>0.86577850599999995</c:v>
                </c:pt>
                <c:pt idx="7870" formatCode="General">
                  <c:v>0.86577850599999995</c:v>
                </c:pt>
                <c:pt idx="7871" formatCode="General">
                  <c:v>0.86577850599999995</c:v>
                </c:pt>
                <c:pt idx="7872" formatCode="General">
                  <c:v>0.86577850599999995</c:v>
                </c:pt>
                <c:pt idx="7873" formatCode="General">
                  <c:v>0.86577850599999995</c:v>
                </c:pt>
                <c:pt idx="7874" formatCode="General">
                  <c:v>0.86577850599999995</c:v>
                </c:pt>
                <c:pt idx="7875" formatCode="General">
                  <c:v>0.86577850599999995</c:v>
                </c:pt>
                <c:pt idx="7876" formatCode="General">
                  <c:v>0.86577850599999995</c:v>
                </c:pt>
                <c:pt idx="7877" formatCode="General">
                  <c:v>0.86577850599999995</c:v>
                </c:pt>
                <c:pt idx="7878" formatCode="General">
                  <c:v>0.86577856500000006</c:v>
                </c:pt>
                <c:pt idx="7879" formatCode="General">
                  <c:v>0.86577856500000006</c:v>
                </c:pt>
                <c:pt idx="7880" formatCode="General">
                  <c:v>0.86577856500000006</c:v>
                </c:pt>
                <c:pt idx="7881" formatCode="General">
                  <c:v>0.86577856500000006</c:v>
                </c:pt>
                <c:pt idx="7882" formatCode="General">
                  <c:v>0.86577856500000006</c:v>
                </c:pt>
                <c:pt idx="7883" formatCode="General">
                  <c:v>0.86577856500000006</c:v>
                </c:pt>
                <c:pt idx="7884" formatCode="General">
                  <c:v>0.86577856500000006</c:v>
                </c:pt>
                <c:pt idx="7885" formatCode="General">
                  <c:v>0.86577856500000006</c:v>
                </c:pt>
                <c:pt idx="7886" formatCode="General">
                  <c:v>0.86577856500000006</c:v>
                </c:pt>
                <c:pt idx="7887" formatCode="General">
                  <c:v>0.86577856500000006</c:v>
                </c:pt>
                <c:pt idx="7888" formatCode="General">
                  <c:v>0.86577856500000006</c:v>
                </c:pt>
                <c:pt idx="7889" formatCode="General">
                  <c:v>0.86577856500000006</c:v>
                </c:pt>
                <c:pt idx="7890" formatCode="General">
                  <c:v>0.86577856500000006</c:v>
                </c:pt>
                <c:pt idx="7891" formatCode="General">
                  <c:v>0.86577856500000006</c:v>
                </c:pt>
                <c:pt idx="7892" formatCode="General">
                  <c:v>0.86577856500000006</c:v>
                </c:pt>
                <c:pt idx="7893" formatCode="General">
                  <c:v>0.86577856500000006</c:v>
                </c:pt>
                <c:pt idx="7894" formatCode="General">
                  <c:v>0.86577856500000006</c:v>
                </c:pt>
                <c:pt idx="7895" formatCode="General">
                  <c:v>0.86577856500000006</c:v>
                </c:pt>
                <c:pt idx="7896" formatCode="General">
                  <c:v>0.86577856500000006</c:v>
                </c:pt>
                <c:pt idx="7897" formatCode="General">
                  <c:v>0.86577856500000006</c:v>
                </c:pt>
                <c:pt idx="7898" formatCode="General">
                  <c:v>0.86577856500000006</c:v>
                </c:pt>
                <c:pt idx="7899" formatCode="General">
                  <c:v>0.86577856500000006</c:v>
                </c:pt>
                <c:pt idx="7900" formatCode="General">
                  <c:v>0.86577862500000002</c:v>
                </c:pt>
                <c:pt idx="7901" formatCode="General">
                  <c:v>0.86577862500000002</c:v>
                </c:pt>
                <c:pt idx="7902" formatCode="General">
                  <c:v>0.86577862500000002</c:v>
                </c:pt>
                <c:pt idx="7903" formatCode="General">
                  <c:v>0.86577862500000002</c:v>
                </c:pt>
                <c:pt idx="7904" formatCode="General">
                  <c:v>0.86577862500000002</c:v>
                </c:pt>
                <c:pt idx="7905" formatCode="General">
                  <c:v>0.86577862500000002</c:v>
                </c:pt>
                <c:pt idx="7906" formatCode="General">
                  <c:v>0.86577862500000002</c:v>
                </c:pt>
                <c:pt idx="7907" formatCode="General">
                  <c:v>0.86577862500000002</c:v>
                </c:pt>
                <c:pt idx="7908" formatCode="General">
                  <c:v>0.86577862500000002</c:v>
                </c:pt>
                <c:pt idx="7909" formatCode="General">
                  <c:v>0.86577862500000002</c:v>
                </c:pt>
                <c:pt idx="7910" formatCode="General">
                  <c:v>0.86577862500000002</c:v>
                </c:pt>
                <c:pt idx="7911" formatCode="General">
                  <c:v>0.86577862500000002</c:v>
                </c:pt>
                <c:pt idx="7912" formatCode="General">
                  <c:v>0.86577862500000002</c:v>
                </c:pt>
                <c:pt idx="7913" formatCode="General">
                  <c:v>0.86577862500000002</c:v>
                </c:pt>
                <c:pt idx="7914" formatCode="General">
                  <c:v>0.86577862500000002</c:v>
                </c:pt>
                <c:pt idx="7915" formatCode="General">
                  <c:v>0.86577862500000002</c:v>
                </c:pt>
                <c:pt idx="7916" formatCode="General">
                  <c:v>0.86577862500000002</c:v>
                </c:pt>
                <c:pt idx="7917" formatCode="General">
                  <c:v>0.86577862500000002</c:v>
                </c:pt>
                <c:pt idx="7918" formatCode="General">
                  <c:v>0.86577862500000002</c:v>
                </c:pt>
                <c:pt idx="7919" formatCode="General">
                  <c:v>0.86577862500000002</c:v>
                </c:pt>
                <c:pt idx="7920" formatCode="General">
                  <c:v>0.86577862500000002</c:v>
                </c:pt>
                <c:pt idx="7921" formatCode="General">
                  <c:v>0.86577862500000002</c:v>
                </c:pt>
                <c:pt idx="7922" formatCode="General">
                  <c:v>0.86577862500000002</c:v>
                </c:pt>
                <c:pt idx="7923" formatCode="General">
                  <c:v>0.86577862500000002</c:v>
                </c:pt>
                <c:pt idx="7924" formatCode="General">
                  <c:v>0.86577862500000002</c:v>
                </c:pt>
                <c:pt idx="7925" formatCode="General">
                  <c:v>0.86577862500000002</c:v>
                </c:pt>
                <c:pt idx="7926" formatCode="General">
                  <c:v>0.86577862500000002</c:v>
                </c:pt>
                <c:pt idx="7927" formatCode="General">
                  <c:v>0.86577862500000002</c:v>
                </c:pt>
                <c:pt idx="7928" formatCode="General">
                  <c:v>0.86577862500000002</c:v>
                </c:pt>
                <c:pt idx="7929" formatCode="General">
                  <c:v>0.86577862500000002</c:v>
                </c:pt>
                <c:pt idx="7930" formatCode="General">
                  <c:v>0.86577862500000002</c:v>
                </c:pt>
                <c:pt idx="7931" formatCode="General">
                  <c:v>0.86577862500000002</c:v>
                </c:pt>
                <c:pt idx="7932" formatCode="General">
                  <c:v>0.86577868499999999</c:v>
                </c:pt>
                <c:pt idx="7933" formatCode="General">
                  <c:v>0.86577868499999999</c:v>
                </c:pt>
                <c:pt idx="7934" formatCode="General">
                  <c:v>0.86577868499999999</c:v>
                </c:pt>
                <c:pt idx="7935" formatCode="General">
                  <c:v>0.86577868499999999</c:v>
                </c:pt>
                <c:pt idx="7936" formatCode="General">
                  <c:v>0.86577868499999999</c:v>
                </c:pt>
                <c:pt idx="7937" formatCode="General">
                  <c:v>0.86577868499999999</c:v>
                </c:pt>
                <c:pt idx="7938" formatCode="General">
                  <c:v>0.86577868499999999</c:v>
                </c:pt>
                <c:pt idx="7939" formatCode="General">
                  <c:v>0.86577868499999999</c:v>
                </c:pt>
                <c:pt idx="7940" formatCode="General">
                  <c:v>0.86577868499999999</c:v>
                </c:pt>
                <c:pt idx="7941" formatCode="General">
                  <c:v>0.86577868499999999</c:v>
                </c:pt>
                <c:pt idx="7942" formatCode="General">
                  <c:v>0.86577868499999999</c:v>
                </c:pt>
                <c:pt idx="7943" formatCode="General">
                  <c:v>0.86577868499999999</c:v>
                </c:pt>
                <c:pt idx="7944" formatCode="General">
                  <c:v>0.86577868499999999</c:v>
                </c:pt>
                <c:pt idx="7945" formatCode="General">
                  <c:v>0.86577868499999999</c:v>
                </c:pt>
                <c:pt idx="7946" formatCode="General">
                  <c:v>0.86577868499999999</c:v>
                </c:pt>
                <c:pt idx="7947" formatCode="General">
                  <c:v>0.86577868499999999</c:v>
                </c:pt>
                <c:pt idx="7948" formatCode="General">
                  <c:v>0.86577868499999999</c:v>
                </c:pt>
                <c:pt idx="7949" formatCode="General">
                  <c:v>0.86577868499999999</c:v>
                </c:pt>
                <c:pt idx="7950" formatCode="General">
                  <c:v>0.86577868499999999</c:v>
                </c:pt>
                <c:pt idx="7951" formatCode="General">
                  <c:v>0.86577868499999999</c:v>
                </c:pt>
                <c:pt idx="7952" formatCode="General">
                  <c:v>0.86577868499999999</c:v>
                </c:pt>
                <c:pt idx="7953" formatCode="General">
                  <c:v>0.86577868499999999</c:v>
                </c:pt>
                <c:pt idx="7954" formatCode="General">
                  <c:v>0.86577868499999999</c:v>
                </c:pt>
                <c:pt idx="7955" formatCode="General">
                  <c:v>0.86577868499999999</c:v>
                </c:pt>
                <c:pt idx="7956" formatCode="General">
                  <c:v>0.86577868499999999</c:v>
                </c:pt>
                <c:pt idx="7957" formatCode="General">
                  <c:v>0.86577868499999999</c:v>
                </c:pt>
                <c:pt idx="7958" formatCode="General">
                  <c:v>0.86577868499999999</c:v>
                </c:pt>
                <c:pt idx="7959" formatCode="General">
                  <c:v>0.86577868499999999</c:v>
                </c:pt>
                <c:pt idx="7960" formatCode="General">
                  <c:v>0.86577868499999999</c:v>
                </c:pt>
                <c:pt idx="7961" formatCode="General">
                  <c:v>0.86577868499999999</c:v>
                </c:pt>
                <c:pt idx="7962" formatCode="General">
                  <c:v>0.86577868499999999</c:v>
                </c:pt>
                <c:pt idx="7963" formatCode="General">
                  <c:v>0.86577868499999999</c:v>
                </c:pt>
                <c:pt idx="7964" formatCode="General">
                  <c:v>0.86577868499999999</c:v>
                </c:pt>
                <c:pt idx="7965" formatCode="General">
                  <c:v>0.86577868499999999</c:v>
                </c:pt>
                <c:pt idx="7966" formatCode="General">
                  <c:v>0.86577868499999999</c:v>
                </c:pt>
                <c:pt idx="7967" formatCode="General">
                  <c:v>0.86577868499999999</c:v>
                </c:pt>
                <c:pt idx="7968" formatCode="General">
                  <c:v>0.86577868499999999</c:v>
                </c:pt>
                <c:pt idx="7969" formatCode="General">
                  <c:v>0.86577868499999999</c:v>
                </c:pt>
                <c:pt idx="7970" formatCode="General">
                  <c:v>0.86577868499999999</c:v>
                </c:pt>
                <c:pt idx="7971" formatCode="General">
                  <c:v>0.86577868499999999</c:v>
                </c:pt>
                <c:pt idx="7972" formatCode="General">
                  <c:v>0.86577868499999999</c:v>
                </c:pt>
                <c:pt idx="7973" formatCode="General">
                  <c:v>0.86577868499999999</c:v>
                </c:pt>
                <c:pt idx="7974" formatCode="General">
                  <c:v>0.86577868499999999</c:v>
                </c:pt>
                <c:pt idx="7975" formatCode="General">
                  <c:v>0.86577868499999999</c:v>
                </c:pt>
                <c:pt idx="7976" formatCode="General">
                  <c:v>0.86577868499999999</c:v>
                </c:pt>
                <c:pt idx="7977" formatCode="General">
                  <c:v>0.86577868499999999</c:v>
                </c:pt>
                <c:pt idx="7978" formatCode="General">
                  <c:v>0.86577868499999999</c:v>
                </c:pt>
                <c:pt idx="7979" formatCode="General">
                  <c:v>0.86577868499999999</c:v>
                </c:pt>
                <c:pt idx="7980" formatCode="General">
                  <c:v>0.86577868499999999</c:v>
                </c:pt>
                <c:pt idx="7981" formatCode="General">
                  <c:v>0.86577868499999999</c:v>
                </c:pt>
                <c:pt idx="7982" formatCode="General">
                  <c:v>0.86577868499999999</c:v>
                </c:pt>
                <c:pt idx="7983" formatCode="General">
                  <c:v>0.86577868499999999</c:v>
                </c:pt>
                <c:pt idx="7984" formatCode="General">
                  <c:v>0.86577868499999999</c:v>
                </c:pt>
                <c:pt idx="7985" formatCode="General">
                  <c:v>0.86577868499999999</c:v>
                </c:pt>
                <c:pt idx="7986" formatCode="General">
                  <c:v>0.86577868499999999</c:v>
                </c:pt>
                <c:pt idx="7987" formatCode="General">
                  <c:v>0.86577868499999999</c:v>
                </c:pt>
                <c:pt idx="7988" formatCode="General">
                  <c:v>0.86577868499999999</c:v>
                </c:pt>
                <c:pt idx="7989" formatCode="General">
                  <c:v>0.86577868499999999</c:v>
                </c:pt>
                <c:pt idx="7990" formatCode="General">
                  <c:v>0.86577868499999999</c:v>
                </c:pt>
                <c:pt idx="7991" formatCode="General">
                  <c:v>0.86577868499999999</c:v>
                </c:pt>
                <c:pt idx="7992" formatCode="General">
                  <c:v>0.86577868499999999</c:v>
                </c:pt>
                <c:pt idx="7993" formatCode="General">
                  <c:v>0.86577868499999999</c:v>
                </c:pt>
                <c:pt idx="7994" formatCode="General">
                  <c:v>0.86577868499999999</c:v>
                </c:pt>
                <c:pt idx="7995" formatCode="General">
                  <c:v>0.86577868499999999</c:v>
                </c:pt>
                <c:pt idx="7996" formatCode="General">
                  <c:v>0.86577868499999999</c:v>
                </c:pt>
                <c:pt idx="7997" formatCode="General">
                  <c:v>0.86577868499999999</c:v>
                </c:pt>
                <c:pt idx="7998" formatCode="General">
                  <c:v>0.86577868499999999</c:v>
                </c:pt>
                <c:pt idx="7999" formatCode="General">
                  <c:v>0.86577868499999999</c:v>
                </c:pt>
                <c:pt idx="8000" formatCode="General">
                  <c:v>0.86577868499999999</c:v>
                </c:pt>
                <c:pt idx="8001" formatCode="General">
                  <c:v>0.86577868499999999</c:v>
                </c:pt>
                <c:pt idx="8002" formatCode="General">
                  <c:v>0.86577868499999999</c:v>
                </c:pt>
                <c:pt idx="8003" formatCode="General">
                  <c:v>0.86577868499999999</c:v>
                </c:pt>
                <c:pt idx="8004" formatCode="General">
                  <c:v>0.86577868499999999</c:v>
                </c:pt>
                <c:pt idx="8005" formatCode="General">
                  <c:v>0.86577868499999999</c:v>
                </c:pt>
                <c:pt idx="8006" formatCode="General">
                  <c:v>0.86577868499999999</c:v>
                </c:pt>
                <c:pt idx="8007" formatCode="General">
                  <c:v>0.86577868499999999</c:v>
                </c:pt>
                <c:pt idx="8008" formatCode="General">
                  <c:v>0.86577868499999999</c:v>
                </c:pt>
                <c:pt idx="8009" formatCode="General">
                  <c:v>0.86577868499999999</c:v>
                </c:pt>
                <c:pt idx="8010" formatCode="General">
                  <c:v>0.86577868499999999</c:v>
                </c:pt>
                <c:pt idx="8011" formatCode="General">
                  <c:v>0.86577868499999999</c:v>
                </c:pt>
                <c:pt idx="8012" formatCode="General">
                  <c:v>0.86577868499999999</c:v>
                </c:pt>
                <c:pt idx="8013" formatCode="General">
                  <c:v>0.86577868499999999</c:v>
                </c:pt>
                <c:pt idx="8014" formatCode="General">
                  <c:v>0.86577868499999999</c:v>
                </c:pt>
                <c:pt idx="8015" formatCode="General">
                  <c:v>0.86577868499999999</c:v>
                </c:pt>
                <c:pt idx="8016" formatCode="General">
                  <c:v>0.86577868499999999</c:v>
                </c:pt>
                <c:pt idx="8017" formatCode="General">
                  <c:v>0.86577868499999999</c:v>
                </c:pt>
                <c:pt idx="8018" formatCode="General">
                  <c:v>0.86577868499999999</c:v>
                </c:pt>
                <c:pt idx="8019" formatCode="General">
                  <c:v>0.86577868499999999</c:v>
                </c:pt>
                <c:pt idx="8020" formatCode="General">
                  <c:v>0.86577868499999999</c:v>
                </c:pt>
                <c:pt idx="8021" formatCode="General">
                  <c:v>0.86577862500000002</c:v>
                </c:pt>
                <c:pt idx="8022" formatCode="General">
                  <c:v>0.86577862500000002</c:v>
                </c:pt>
                <c:pt idx="8023" formatCode="General">
                  <c:v>0.86577862500000002</c:v>
                </c:pt>
                <c:pt idx="8024" formatCode="General">
                  <c:v>0.86577862500000002</c:v>
                </c:pt>
                <c:pt idx="8025" formatCode="General">
                  <c:v>0.86577862500000002</c:v>
                </c:pt>
                <c:pt idx="8026" formatCode="General">
                  <c:v>0.86577862500000002</c:v>
                </c:pt>
                <c:pt idx="8027" formatCode="General">
                  <c:v>0.86577862500000002</c:v>
                </c:pt>
                <c:pt idx="8028" formatCode="General">
                  <c:v>0.86577862500000002</c:v>
                </c:pt>
                <c:pt idx="8029" formatCode="General">
                  <c:v>0.86577862500000002</c:v>
                </c:pt>
                <c:pt idx="8030" formatCode="General">
                  <c:v>0.86577862500000002</c:v>
                </c:pt>
                <c:pt idx="8031" formatCode="General">
                  <c:v>0.86577862500000002</c:v>
                </c:pt>
                <c:pt idx="8032" formatCode="General">
                  <c:v>0.86577862500000002</c:v>
                </c:pt>
                <c:pt idx="8033" formatCode="General">
                  <c:v>0.86577862500000002</c:v>
                </c:pt>
                <c:pt idx="8034" formatCode="General">
                  <c:v>0.86577862500000002</c:v>
                </c:pt>
                <c:pt idx="8035" formatCode="General">
                  <c:v>0.86577862500000002</c:v>
                </c:pt>
                <c:pt idx="8036" formatCode="General">
                  <c:v>0.86577862500000002</c:v>
                </c:pt>
                <c:pt idx="8037" formatCode="General">
                  <c:v>0.86577862500000002</c:v>
                </c:pt>
                <c:pt idx="8038" formatCode="General">
                  <c:v>0.86577862500000002</c:v>
                </c:pt>
                <c:pt idx="8039" formatCode="General">
                  <c:v>0.86577862500000002</c:v>
                </c:pt>
                <c:pt idx="8040" formatCode="General">
                  <c:v>0.86577862500000002</c:v>
                </c:pt>
                <c:pt idx="8041" formatCode="General">
                  <c:v>0.86577862500000002</c:v>
                </c:pt>
                <c:pt idx="8042" formatCode="General">
                  <c:v>0.86577862500000002</c:v>
                </c:pt>
                <c:pt idx="8043" formatCode="General">
                  <c:v>0.86577862500000002</c:v>
                </c:pt>
                <c:pt idx="8044" formatCode="General">
                  <c:v>0.86577862500000002</c:v>
                </c:pt>
                <c:pt idx="8045" formatCode="General">
                  <c:v>0.86577862500000002</c:v>
                </c:pt>
                <c:pt idx="8046" formatCode="General">
                  <c:v>0.86577862500000002</c:v>
                </c:pt>
                <c:pt idx="8047" formatCode="General">
                  <c:v>0.86577862500000002</c:v>
                </c:pt>
                <c:pt idx="8048" formatCode="General">
                  <c:v>0.86577862500000002</c:v>
                </c:pt>
                <c:pt idx="8049" formatCode="General">
                  <c:v>0.86577862500000002</c:v>
                </c:pt>
                <c:pt idx="8050" formatCode="General">
                  <c:v>0.86577862500000002</c:v>
                </c:pt>
                <c:pt idx="8051" formatCode="General">
                  <c:v>0.86577862500000002</c:v>
                </c:pt>
                <c:pt idx="8052" formatCode="General">
                  <c:v>0.86577862500000002</c:v>
                </c:pt>
                <c:pt idx="8053" formatCode="General">
                  <c:v>0.86577862500000002</c:v>
                </c:pt>
                <c:pt idx="8054" formatCode="General">
                  <c:v>0.86577856500000006</c:v>
                </c:pt>
                <c:pt idx="8055" formatCode="General">
                  <c:v>0.86577856500000006</c:v>
                </c:pt>
                <c:pt idx="8056" formatCode="General">
                  <c:v>0.86577856500000006</c:v>
                </c:pt>
                <c:pt idx="8057" formatCode="General">
                  <c:v>0.86577856500000006</c:v>
                </c:pt>
                <c:pt idx="8058" formatCode="General">
                  <c:v>0.86577856500000006</c:v>
                </c:pt>
                <c:pt idx="8059" formatCode="General">
                  <c:v>0.86577856500000006</c:v>
                </c:pt>
                <c:pt idx="8060" formatCode="General">
                  <c:v>0.86577856500000006</c:v>
                </c:pt>
                <c:pt idx="8061" formatCode="General">
                  <c:v>0.86577856500000006</c:v>
                </c:pt>
                <c:pt idx="8062" formatCode="General">
                  <c:v>0.86577856500000006</c:v>
                </c:pt>
                <c:pt idx="8063" formatCode="General">
                  <c:v>0.86577856500000006</c:v>
                </c:pt>
                <c:pt idx="8064" formatCode="General">
                  <c:v>0.86577856500000006</c:v>
                </c:pt>
                <c:pt idx="8065" formatCode="General">
                  <c:v>0.86577856500000006</c:v>
                </c:pt>
                <c:pt idx="8066" formatCode="General">
                  <c:v>0.86577856500000006</c:v>
                </c:pt>
                <c:pt idx="8067" formatCode="General">
                  <c:v>0.86577856500000006</c:v>
                </c:pt>
                <c:pt idx="8068" formatCode="General">
                  <c:v>0.86577856500000006</c:v>
                </c:pt>
                <c:pt idx="8069" formatCode="General">
                  <c:v>0.86577856500000006</c:v>
                </c:pt>
                <c:pt idx="8070" formatCode="General">
                  <c:v>0.86577856500000006</c:v>
                </c:pt>
                <c:pt idx="8071" formatCode="General">
                  <c:v>0.86577856500000006</c:v>
                </c:pt>
                <c:pt idx="8072" formatCode="General">
                  <c:v>0.86577856500000006</c:v>
                </c:pt>
                <c:pt idx="8073" formatCode="General">
                  <c:v>0.86577856500000006</c:v>
                </c:pt>
                <c:pt idx="8074" formatCode="General">
                  <c:v>0.86577856500000006</c:v>
                </c:pt>
                <c:pt idx="8075" formatCode="General">
                  <c:v>0.86577856500000006</c:v>
                </c:pt>
                <c:pt idx="8076" formatCode="General">
                  <c:v>0.86577856500000006</c:v>
                </c:pt>
                <c:pt idx="8077" formatCode="General">
                  <c:v>0.86577850599999995</c:v>
                </c:pt>
                <c:pt idx="8078" formatCode="General">
                  <c:v>0.86577850599999995</c:v>
                </c:pt>
                <c:pt idx="8079" formatCode="General">
                  <c:v>0.86577850599999995</c:v>
                </c:pt>
                <c:pt idx="8080" formatCode="General">
                  <c:v>0.86577850599999995</c:v>
                </c:pt>
                <c:pt idx="8081" formatCode="General">
                  <c:v>0.86577850599999995</c:v>
                </c:pt>
                <c:pt idx="8082" formatCode="General">
                  <c:v>0.86577850599999995</c:v>
                </c:pt>
                <c:pt idx="8083" formatCode="General">
                  <c:v>0.86577850599999995</c:v>
                </c:pt>
                <c:pt idx="8084" formatCode="General">
                  <c:v>0.86577850599999995</c:v>
                </c:pt>
                <c:pt idx="8085" formatCode="General">
                  <c:v>0.86577850599999995</c:v>
                </c:pt>
                <c:pt idx="8086" formatCode="General">
                  <c:v>0.86577850599999995</c:v>
                </c:pt>
                <c:pt idx="8087" formatCode="General">
                  <c:v>0.86577850599999995</c:v>
                </c:pt>
                <c:pt idx="8088" formatCode="General">
                  <c:v>0.86577850599999995</c:v>
                </c:pt>
                <c:pt idx="8089" formatCode="General">
                  <c:v>0.86577850599999995</c:v>
                </c:pt>
                <c:pt idx="8090" formatCode="General">
                  <c:v>0.86577850599999995</c:v>
                </c:pt>
                <c:pt idx="8091" formatCode="General">
                  <c:v>0.86577850599999995</c:v>
                </c:pt>
                <c:pt idx="8092" formatCode="General">
                  <c:v>0.86577850599999995</c:v>
                </c:pt>
                <c:pt idx="8093" formatCode="General">
                  <c:v>0.86577850599999995</c:v>
                </c:pt>
                <c:pt idx="8094" formatCode="General">
                  <c:v>0.86577850599999995</c:v>
                </c:pt>
                <c:pt idx="8095" formatCode="General">
                  <c:v>0.86577844599999998</c:v>
                </c:pt>
                <c:pt idx="8096" formatCode="General">
                  <c:v>0.86577844599999998</c:v>
                </c:pt>
                <c:pt idx="8097" formatCode="General">
                  <c:v>0.86577844599999998</c:v>
                </c:pt>
                <c:pt idx="8098" formatCode="General">
                  <c:v>0.86577844599999998</c:v>
                </c:pt>
                <c:pt idx="8099" formatCode="General">
                  <c:v>0.86577844599999998</c:v>
                </c:pt>
                <c:pt idx="8100" formatCode="General">
                  <c:v>0.86577844599999998</c:v>
                </c:pt>
                <c:pt idx="8101" formatCode="General">
                  <c:v>0.86577844599999998</c:v>
                </c:pt>
                <c:pt idx="8102" formatCode="General">
                  <c:v>0.86577844599999998</c:v>
                </c:pt>
                <c:pt idx="8103" formatCode="General">
                  <c:v>0.86577844599999998</c:v>
                </c:pt>
                <c:pt idx="8104" formatCode="General">
                  <c:v>0.86577844599999998</c:v>
                </c:pt>
                <c:pt idx="8105" formatCode="General">
                  <c:v>0.86577844599999998</c:v>
                </c:pt>
                <c:pt idx="8106" formatCode="General">
                  <c:v>0.86577844599999998</c:v>
                </c:pt>
                <c:pt idx="8107" formatCode="General">
                  <c:v>0.86577844599999998</c:v>
                </c:pt>
                <c:pt idx="8108" formatCode="General">
                  <c:v>0.86577844599999998</c:v>
                </c:pt>
                <c:pt idx="8109" formatCode="General">
                  <c:v>0.86577844599999998</c:v>
                </c:pt>
                <c:pt idx="8110" formatCode="General">
                  <c:v>0.86577844599999998</c:v>
                </c:pt>
                <c:pt idx="8111" formatCode="General">
                  <c:v>0.86577838699999998</c:v>
                </c:pt>
                <c:pt idx="8112" formatCode="General">
                  <c:v>0.86577838699999998</c:v>
                </c:pt>
                <c:pt idx="8113" formatCode="General">
                  <c:v>0.86577838699999998</c:v>
                </c:pt>
                <c:pt idx="8114" formatCode="General">
                  <c:v>0.86577838699999998</c:v>
                </c:pt>
                <c:pt idx="8115" formatCode="General">
                  <c:v>0.86577838699999998</c:v>
                </c:pt>
                <c:pt idx="8116" formatCode="General">
                  <c:v>0.86577838699999998</c:v>
                </c:pt>
                <c:pt idx="8117" formatCode="General">
                  <c:v>0.86577838699999998</c:v>
                </c:pt>
                <c:pt idx="8118" formatCode="General">
                  <c:v>0.86577838699999998</c:v>
                </c:pt>
                <c:pt idx="8119" formatCode="General">
                  <c:v>0.86577838699999998</c:v>
                </c:pt>
                <c:pt idx="8120" formatCode="General">
                  <c:v>0.86577838699999998</c:v>
                </c:pt>
                <c:pt idx="8121" formatCode="General">
                  <c:v>0.86577838699999998</c:v>
                </c:pt>
                <c:pt idx="8122" formatCode="General">
                  <c:v>0.86577838699999998</c:v>
                </c:pt>
                <c:pt idx="8123" formatCode="General">
                  <c:v>0.86577838699999998</c:v>
                </c:pt>
                <c:pt idx="8124" formatCode="General">
                  <c:v>0.86577838699999998</c:v>
                </c:pt>
                <c:pt idx="8125" formatCode="General">
                  <c:v>0.86577838699999998</c:v>
                </c:pt>
                <c:pt idx="8126" formatCode="General">
                  <c:v>0.86577832700000001</c:v>
                </c:pt>
                <c:pt idx="8127" formatCode="General">
                  <c:v>0.86577832700000001</c:v>
                </c:pt>
                <c:pt idx="8128" formatCode="General">
                  <c:v>0.86577832700000001</c:v>
                </c:pt>
                <c:pt idx="8129" formatCode="General">
                  <c:v>0.86577832700000001</c:v>
                </c:pt>
                <c:pt idx="8130" formatCode="General">
                  <c:v>0.86577832700000001</c:v>
                </c:pt>
                <c:pt idx="8131" formatCode="General">
                  <c:v>0.86577832700000001</c:v>
                </c:pt>
                <c:pt idx="8132" formatCode="General">
                  <c:v>0.86577832700000001</c:v>
                </c:pt>
                <c:pt idx="8133" formatCode="General">
                  <c:v>0.86577832700000001</c:v>
                </c:pt>
                <c:pt idx="8134" formatCode="General">
                  <c:v>0.86577832700000001</c:v>
                </c:pt>
                <c:pt idx="8135" formatCode="General">
                  <c:v>0.86577832700000001</c:v>
                </c:pt>
                <c:pt idx="8136" formatCode="General">
                  <c:v>0.86577832700000001</c:v>
                </c:pt>
                <c:pt idx="8137" formatCode="General">
                  <c:v>0.86577832700000001</c:v>
                </c:pt>
                <c:pt idx="8138" formatCode="General">
                  <c:v>0.86577832700000001</c:v>
                </c:pt>
                <c:pt idx="8139" formatCode="General">
                  <c:v>0.86577826700000005</c:v>
                </c:pt>
                <c:pt idx="8140" formatCode="General">
                  <c:v>0.86577826700000005</c:v>
                </c:pt>
                <c:pt idx="8141" formatCode="General">
                  <c:v>0.86577826700000005</c:v>
                </c:pt>
                <c:pt idx="8142" formatCode="General">
                  <c:v>0.86577826700000005</c:v>
                </c:pt>
                <c:pt idx="8143" formatCode="General">
                  <c:v>0.86577826700000005</c:v>
                </c:pt>
                <c:pt idx="8144" formatCode="General">
                  <c:v>0.86577826700000005</c:v>
                </c:pt>
                <c:pt idx="8145" formatCode="General">
                  <c:v>0.86577826700000005</c:v>
                </c:pt>
                <c:pt idx="8146" formatCode="General">
                  <c:v>0.86577826700000005</c:v>
                </c:pt>
                <c:pt idx="8147" formatCode="General">
                  <c:v>0.86577826700000005</c:v>
                </c:pt>
                <c:pt idx="8148" formatCode="General">
                  <c:v>0.86577826700000005</c:v>
                </c:pt>
                <c:pt idx="8149" formatCode="General">
                  <c:v>0.86577826700000005</c:v>
                </c:pt>
                <c:pt idx="8150" formatCode="General">
                  <c:v>0.86577826700000005</c:v>
                </c:pt>
                <c:pt idx="8151" formatCode="General">
                  <c:v>0.86577820800000005</c:v>
                </c:pt>
                <c:pt idx="8152" formatCode="General">
                  <c:v>0.86577820800000005</c:v>
                </c:pt>
                <c:pt idx="8153" formatCode="General">
                  <c:v>0.86577820800000005</c:v>
                </c:pt>
                <c:pt idx="8154" formatCode="General">
                  <c:v>0.86577820800000005</c:v>
                </c:pt>
                <c:pt idx="8155" formatCode="General">
                  <c:v>0.86577820800000005</c:v>
                </c:pt>
                <c:pt idx="8156" formatCode="General">
                  <c:v>0.86577820800000005</c:v>
                </c:pt>
                <c:pt idx="8157" formatCode="General">
                  <c:v>0.86577820800000005</c:v>
                </c:pt>
                <c:pt idx="8158" formatCode="General">
                  <c:v>0.86577820800000005</c:v>
                </c:pt>
                <c:pt idx="8159" formatCode="General">
                  <c:v>0.86577820800000005</c:v>
                </c:pt>
                <c:pt idx="8160" formatCode="General">
                  <c:v>0.86577820800000005</c:v>
                </c:pt>
                <c:pt idx="8161" formatCode="General">
                  <c:v>0.86577820800000005</c:v>
                </c:pt>
                <c:pt idx="8162" formatCode="General">
                  <c:v>0.86577820800000005</c:v>
                </c:pt>
                <c:pt idx="8163" formatCode="General">
                  <c:v>0.86577814799999997</c:v>
                </c:pt>
                <c:pt idx="8164" formatCode="General">
                  <c:v>0.86577814799999997</c:v>
                </c:pt>
                <c:pt idx="8165" formatCode="General">
                  <c:v>0.86577814799999997</c:v>
                </c:pt>
                <c:pt idx="8166" formatCode="General">
                  <c:v>0.86577814799999997</c:v>
                </c:pt>
                <c:pt idx="8167" formatCode="General">
                  <c:v>0.86577814799999997</c:v>
                </c:pt>
                <c:pt idx="8168" formatCode="General">
                  <c:v>0.86577814799999997</c:v>
                </c:pt>
                <c:pt idx="8169" formatCode="General">
                  <c:v>0.86577814799999997</c:v>
                </c:pt>
                <c:pt idx="8170" formatCode="General">
                  <c:v>0.86577814799999997</c:v>
                </c:pt>
                <c:pt idx="8171" formatCode="General">
                  <c:v>0.86577814799999997</c:v>
                </c:pt>
                <c:pt idx="8172" formatCode="General">
                  <c:v>0.86577814799999997</c:v>
                </c:pt>
                <c:pt idx="8173" formatCode="General">
                  <c:v>0.86577808899999997</c:v>
                </c:pt>
                <c:pt idx="8174" formatCode="General">
                  <c:v>0.86577808899999997</c:v>
                </c:pt>
                <c:pt idx="8175" formatCode="General">
                  <c:v>0.86577808899999997</c:v>
                </c:pt>
                <c:pt idx="8176" formatCode="General">
                  <c:v>0.86577808899999997</c:v>
                </c:pt>
                <c:pt idx="8177" formatCode="General">
                  <c:v>0.86577808899999997</c:v>
                </c:pt>
                <c:pt idx="8178" formatCode="General">
                  <c:v>0.86577808899999997</c:v>
                </c:pt>
                <c:pt idx="8179" formatCode="General">
                  <c:v>0.86577808899999997</c:v>
                </c:pt>
                <c:pt idx="8180" formatCode="General">
                  <c:v>0.86577808899999997</c:v>
                </c:pt>
                <c:pt idx="8181" formatCode="General">
                  <c:v>0.86577808899999997</c:v>
                </c:pt>
                <c:pt idx="8182" formatCode="General">
                  <c:v>0.86577808899999997</c:v>
                </c:pt>
                <c:pt idx="8183" formatCode="General">
                  <c:v>0.86577808899999997</c:v>
                </c:pt>
                <c:pt idx="8184" formatCode="General">
                  <c:v>0.865778029</c:v>
                </c:pt>
                <c:pt idx="8185" formatCode="General">
                  <c:v>0.865778029</c:v>
                </c:pt>
                <c:pt idx="8186" formatCode="General">
                  <c:v>0.865778029</c:v>
                </c:pt>
                <c:pt idx="8187" formatCode="General">
                  <c:v>0.865778029</c:v>
                </c:pt>
                <c:pt idx="8188" formatCode="General">
                  <c:v>0.865778029</c:v>
                </c:pt>
                <c:pt idx="8189" formatCode="General">
                  <c:v>0.865778029</c:v>
                </c:pt>
                <c:pt idx="8190" formatCode="General">
                  <c:v>0.865778029</c:v>
                </c:pt>
                <c:pt idx="8191" formatCode="General">
                  <c:v>0.865778029</c:v>
                </c:pt>
                <c:pt idx="8192" formatCode="General">
                  <c:v>0.865778029</c:v>
                </c:pt>
                <c:pt idx="8193" formatCode="General">
                  <c:v>0.865778029</c:v>
                </c:pt>
                <c:pt idx="8194" formatCode="General">
                  <c:v>0.86577796900000004</c:v>
                </c:pt>
                <c:pt idx="8195" formatCode="General">
                  <c:v>0.86577796900000004</c:v>
                </c:pt>
                <c:pt idx="8196" formatCode="General">
                  <c:v>0.86577796900000004</c:v>
                </c:pt>
                <c:pt idx="8197" formatCode="General">
                  <c:v>0.86577796900000004</c:v>
                </c:pt>
                <c:pt idx="8198" formatCode="General">
                  <c:v>0.86577796900000004</c:v>
                </c:pt>
                <c:pt idx="8199" formatCode="General">
                  <c:v>0.86577796900000004</c:v>
                </c:pt>
                <c:pt idx="8200" formatCode="General">
                  <c:v>0.86577796900000004</c:v>
                </c:pt>
                <c:pt idx="8201" formatCode="General">
                  <c:v>0.86577796900000004</c:v>
                </c:pt>
                <c:pt idx="8202" formatCode="General">
                  <c:v>0.86577796900000004</c:v>
                </c:pt>
                <c:pt idx="8203" formatCode="General">
                  <c:v>0.86577791000000004</c:v>
                </c:pt>
                <c:pt idx="8204" formatCode="General">
                  <c:v>0.86577791000000004</c:v>
                </c:pt>
                <c:pt idx="8205" formatCode="General">
                  <c:v>0.86577791000000004</c:v>
                </c:pt>
                <c:pt idx="8206" formatCode="General">
                  <c:v>0.86577791000000004</c:v>
                </c:pt>
                <c:pt idx="8207" formatCode="General">
                  <c:v>0.86577791000000004</c:v>
                </c:pt>
                <c:pt idx="8208" formatCode="General">
                  <c:v>0.86577791000000004</c:v>
                </c:pt>
                <c:pt idx="8209" formatCode="General">
                  <c:v>0.86577791000000004</c:v>
                </c:pt>
                <c:pt idx="8210" formatCode="General">
                  <c:v>0.86577791000000004</c:v>
                </c:pt>
                <c:pt idx="8211" formatCode="General">
                  <c:v>0.86577791000000004</c:v>
                </c:pt>
                <c:pt idx="8212" formatCode="General">
                  <c:v>0.86577784999999996</c:v>
                </c:pt>
                <c:pt idx="8213" formatCode="General">
                  <c:v>0.86577784999999996</c:v>
                </c:pt>
                <c:pt idx="8214" formatCode="General">
                  <c:v>0.86577784999999996</c:v>
                </c:pt>
                <c:pt idx="8215" formatCode="General">
                  <c:v>0.86577784999999996</c:v>
                </c:pt>
                <c:pt idx="8216" formatCode="General">
                  <c:v>0.86577784999999996</c:v>
                </c:pt>
                <c:pt idx="8217" formatCode="General">
                  <c:v>0.86577784999999996</c:v>
                </c:pt>
                <c:pt idx="8218" formatCode="General">
                  <c:v>0.86577784999999996</c:v>
                </c:pt>
                <c:pt idx="8219" formatCode="General">
                  <c:v>0.86577784999999996</c:v>
                </c:pt>
                <c:pt idx="8220" formatCode="General">
                  <c:v>0.86577784999999996</c:v>
                </c:pt>
                <c:pt idx="8221" formatCode="General">
                  <c:v>0.86577779099999996</c:v>
                </c:pt>
                <c:pt idx="8222" formatCode="General">
                  <c:v>0.86577779099999996</c:v>
                </c:pt>
                <c:pt idx="8223" formatCode="General">
                  <c:v>0.86577779099999996</c:v>
                </c:pt>
                <c:pt idx="8224" formatCode="General">
                  <c:v>0.86577779099999996</c:v>
                </c:pt>
                <c:pt idx="8225" formatCode="General">
                  <c:v>0.86577779099999996</c:v>
                </c:pt>
                <c:pt idx="8226" formatCode="General">
                  <c:v>0.86577779099999996</c:v>
                </c:pt>
                <c:pt idx="8227" formatCode="General">
                  <c:v>0.86577779099999996</c:v>
                </c:pt>
                <c:pt idx="8228" formatCode="General">
                  <c:v>0.86577779099999996</c:v>
                </c:pt>
                <c:pt idx="8229" formatCode="General">
                  <c:v>0.86577773099999999</c:v>
                </c:pt>
                <c:pt idx="8230" formatCode="General">
                  <c:v>0.86577773099999999</c:v>
                </c:pt>
                <c:pt idx="8231" formatCode="General">
                  <c:v>0.86577773099999999</c:v>
                </c:pt>
                <c:pt idx="8232" formatCode="General">
                  <c:v>0.86577773099999999</c:v>
                </c:pt>
                <c:pt idx="8233" formatCode="General">
                  <c:v>0.86577773099999999</c:v>
                </c:pt>
                <c:pt idx="8234" formatCode="General">
                  <c:v>0.86577773099999999</c:v>
                </c:pt>
                <c:pt idx="8235" formatCode="General">
                  <c:v>0.86577773099999999</c:v>
                </c:pt>
                <c:pt idx="8236" formatCode="General">
                  <c:v>0.86577773099999999</c:v>
                </c:pt>
                <c:pt idx="8237" formatCode="General">
                  <c:v>0.86577767100000003</c:v>
                </c:pt>
                <c:pt idx="8238" formatCode="General">
                  <c:v>0.86577767100000003</c:v>
                </c:pt>
                <c:pt idx="8239" formatCode="General">
                  <c:v>0.86577767100000003</c:v>
                </c:pt>
                <c:pt idx="8240" formatCode="General">
                  <c:v>0.86577767100000003</c:v>
                </c:pt>
                <c:pt idx="8241" formatCode="General">
                  <c:v>0.86577767100000003</c:v>
                </c:pt>
                <c:pt idx="8242" formatCode="General">
                  <c:v>0.86577767100000003</c:v>
                </c:pt>
                <c:pt idx="8243" formatCode="General">
                  <c:v>0.86577767100000003</c:v>
                </c:pt>
                <c:pt idx="8244" formatCode="General">
                  <c:v>0.86577767100000003</c:v>
                </c:pt>
                <c:pt idx="8245" formatCode="General">
                  <c:v>0.86577761200000003</c:v>
                </c:pt>
                <c:pt idx="8246" formatCode="General">
                  <c:v>0.86577761200000003</c:v>
                </c:pt>
                <c:pt idx="8247" formatCode="General">
                  <c:v>0.86577761200000003</c:v>
                </c:pt>
                <c:pt idx="8248" formatCode="General">
                  <c:v>0.86577761200000003</c:v>
                </c:pt>
                <c:pt idx="8249" formatCode="General">
                  <c:v>0.86577761200000003</c:v>
                </c:pt>
                <c:pt idx="8250" formatCode="General">
                  <c:v>0.86577761200000003</c:v>
                </c:pt>
                <c:pt idx="8251" formatCode="General">
                  <c:v>0.86577761200000003</c:v>
                </c:pt>
                <c:pt idx="8252" formatCode="General">
                  <c:v>0.86577761200000003</c:v>
                </c:pt>
                <c:pt idx="8253" formatCode="General">
                  <c:v>0.86577755199999995</c:v>
                </c:pt>
                <c:pt idx="8254" formatCode="General">
                  <c:v>0.86577755199999995</c:v>
                </c:pt>
                <c:pt idx="8255" formatCode="General">
                  <c:v>0.86577755199999995</c:v>
                </c:pt>
                <c:pt idx="8256" formatCode="General">
                  <c:v>0.86577755199999995</c:v>
                </c:pt>
                <c:pt idx="8257" formatCode="General">
                  <c:v>0.86577755199999995</c:v>
                </c:pt>
                <c:pt idx="8258" formatCode="General">
                  <c:v>0.86577755199999995</c:v>
                </c:pt>
                <c:pt idx="8259" formatCode="General">
                  <c:v>0.86577755199999995</c:v>
                </c:pt>
                <c:pt idx="8260" formatCode="General">
                  <c:v>0.86577755199999995</c:v>
                </c:pt>
                <c:pt idx="8261" formatCode="General">
                  <c:v>0.86577749299999995</c:v>
                </c:pt>
                <c:pt idx="8262" formatCode="General">
                  <c:v>0.86577749299999995</c:v>
                </c:pt>
                <c:pt idx="8263" formatCode="General">
                  <c:v>0.86577749299999995</c:v>
                </c:pt>
                <c:pt idx="8264" formatCode="General">
                  <c:v>0.86577749299999995</c:v>
                </c:pt>
                <c:pt idx="8265" formatCode="General">
                  <c:v>0.86577749299999995</c:v>
                </c:pt>
                <c:pt idx="8266" formatCode="General">
                  <c:v>0.86577749299999995</c:v>
                </c:pt>
                <c:pt idx="8267" formatCode="General">
                  <c:v>0.86577749299999995</c:v>
                </c:pt>
                <c:pt idx="8268" formatCode="General">
                  <c:v>0.86577743299999999</c:v>
                </c:pt>
                <c:pt idx="8269" formatCode="General">
                  <c:v>0.86577743299999999</c:v>
                </c:pt>
                <c:pt idx="8270" formatCode="General">
                  <c:v>0.86577743299999999</c:v>
                </c:pt>
                <c:pt idx="8271" formatCode="General">
                  <c:v>0.86577743299999999</c:v>
                </c:pt>
                <c:pt idx="8272" formatCode="General">
                  <c:v>0.86577743299999999</c:v>
                </c:pt>
                <c:pt idx="8273" formatCode="General">
                  <c:v>0.86577743299999999</c:v>
                </c:pt>
                <c:pt idx="8274" formatCode="General">
                  <c:v>0.86577743299999999</c:v>
                </c:pt>
                <c:pt idx="8275" formatCode="General">
                  <c:v>0.86577737300000002</c:v>
                </c:pt>
                <c:pt idx="8276" formatCode="General">
                  <c:v>0.86577737300000002</c:v>
                </c:pt>
                <c:pt idx="8277" formatCode="General">
                  <c:v>0.86577737300000002</c:v>
                </c:pt>
                <c:pt idx="8278" formatCode="General">
                  <c:v>0.86577737300000002</c:v>
                </c:pt>
                <c:pt idx="8279" formatCode="General">
                  <c:v>0.86577737300000002</c:v>
                </c:pt>
                <c:pt idx="8280" formatCode="General">
                  <c:v>0.86577737300000002</c:v>
                </c:pt>
                <c:pt idx="8281" formatCode="General">
                  <c:v>0.86577737300000002</c:v>
                </c:pt>
                <c:pt idx="8282" formatCode="General">
                  <c:v>0.86577737300000002</c:v>
                </c:pt>
                <c:pt idx="8283" formatCode="General">
                  <c:v>0.86577731400000002</c:v>
                </c:pt>
                <c:pt idx="8284" formatCode="General">
                  <c:v>0.86577731400000002</c:v>
                </c:pt>
                <c:pt idx="8285" formatCode="General">
                  <c:v>0.86577731400000002</c:v>
                </c:pt>
                <c:pt idx="8286" formatCode="General">
                  <c:v>0.86577731400000002</c:v>
                </c:pt>
                <c:pt idx="8287" formatCode="General">
                  <c:v>0.86577731400000002</c:v>
                </c:pt>
                <c:pt idx="8288" formatCode="General">
                  <c:v>0.86577731400000002</c:v>
                </c:pt>
                <c:pt idx="8289" formatCode="General">
                  <c:v>0.86577725400000005</c:v>
                </c:pt>
                <c:pt idx="8290" formatCode="General">
                  <c:v>0.86577725400000005</c:v>
                </c:pt>
                <c:pt idx="8291" formatCode="General">
                  <c:v>0.86577725400000005</c:v>
                </c:pt>
                <c:pt idx="8292" formatCode="General">
                  <c:v>0.86577725400000005</c:v>
                </c:pt>
                <c:pt idx="8293" formatCode="General">
                  <c:v>0.86577725400000005</c:v>
                </c:pt>
                <c:pt idx="8294" formatCode="General">
                  <c:v>0.86577725400000005</c:v>
                </c:pt>
                <c:pt idx="8295" formatCode="General">
                  <c:v>0.86577725400000005</c:v>
                </c:pt>
                <c:pt idx="8296" formatCode="General">
                  <c:v>0.86577719399999997</c:v>
                </c:pt>
                <c:pt idx="8297" formatCode="General">
                  <c:v>0.86577719399999997</c:v>
                </c:pt>
                <c:pt idx="8298" formatCode="General">
                  <c:v>0.86577719399999997</c:v>
                </c:pt>
                <c:pt idx="8299" formatCode="General">
                  <c:v>0.86577719399999997</c:v>
                </c:pt>
                <c:pt idx="8300" formatCode="General">
                  <c:v>0.86577719399999997</c:v>
                </c:pt>
                <c:pt idx="8301" formatCode="General">
                  <c:v>0.86577719399999997</c:v>
                </c:pt>
                <c:pt idx="8302" formatCode="General">
                  <c:v>0.86577719399999997</c:v>
                </c:pt>
                <c:pt idx="8303" formatCode="General">
                  <c:v>0.86577713499999998</c:v>
                </c:pt>
                <c:pt idx="8304" formatCode="General">
                  <c:v>0.86577713499999998</c:v>
                </c:pt>
                <c:pt idx="8305" formatCode="General">
                  <c:v>0.86577713499999998</c:v>
                </c:pt>
                <c:pt idx="8306" formatCode="General">
                  <c:v>0.86577713499999998</c:v>
                </c:pt>
                <c:pt idx="8307" formatCode="General">
                  <c:v>0.86577713499999998</c:v>
                </c:pt>
                <c:pt idx="8308" formatCode="General">
                  <c:v>0.86577713499999998</c:v>
                </c:pt>
                <c:pt idx="8309" formatCode="General">
                  <c:v>0.86577707500000001</c:v>
                </c:pt>
                <c:pt idx="8310" formatCode="General">
                  <c:v>0.86577707500000001</c:v>
                </c:pt>
                <c:pt idx="8311" formatCode="General">
                  <c:v>0.86577707500000001</c:v>
                </c:pt>
                <c:pt idx="8312" formatCode="General">
                  <c:v>0.86577707500000001</c:v>
                </c:pt>
                <c:pt idx="8313" formatCode="General">
                  <c:v>0.86577707500000001</c:v>
                </c:pt>
                <c:pt idx="8314" formatCode="General">
                  <c:v>0.86577707500000001</c:v>
                </c:pt>
                <c:pt idx="8315" formatCode="General">
                  <c:v>0.86577707500000001</c:v>
                </c:pt>
                <c:pt idx="8316" formatCode="General">
                  <c:v>0.86577701600000001</c:v>
                </c:pt>
                <c:pt idx="8317" formatCode="General">
                  <c:v>0.86577701600000001</c:v>
                </c:pt>
                <c:pt idx="8318" formatCode="General">
                  <c:v>0.86577701600000001</c:v>
                </c:pt>
                <c:pt idx="8319" formatCode="General">
                  <c:v>0.86577701600000001</c:v>
                </c:pt>
                <c:pt idx="8320" formatCode="General">
                  <c:v>0.86577701600000001</c:v>
                </c:pt>
                <c:pt idx="8321" formatCode="General">
                  <c:v>0.86577701600000001</c:v>
                </c:pt>
                <c:pt idx="8322" formatCode="General">
                  <c:v>0.86577695600000004</c:v>
                </c:pt>
                <c:pt idx="8323" formatCode="General">
                  <c:v>0.86577695600000004</c:v>
                </c:pt>
                <c:pt idx="8324" formatCode="General">
                  <c:v>0.86577695600000004</c:v>
                </c:pt>
                <c:pt idx="8325" formatCode="General">
                  <c:v>0.86577695600000004</c:v>
                </c:pt>
                <c:pt idx="8326" formatCode="General">
                  <c:v>0.86577695600000004</c:v>
                </c:pt>
                <c:pt idx="8327" formatCode="General">
                  <c:v>0.86577695600000004</c:v>
                </c:pt>
                <c:pt idx="8328" formatCode="General">
                  <c:v>0.86577689599999996</c:v>
                </c:pt>
                <c:pt idx="8329" formatCode="General">
                  <c:v>0.86577689599999996</c:v>
                </c:pt>
                <c:pt idx="8330" formatCode="General">
                  <c:v>0.86577689599999996</c:v>
                </c:pt>
                <c:pt idx="8331" formatCode="General">
                  <c:v>0.86577689599999996</c:v>
                </c:pt>
                <c:pt idx="8332" formatCode="General">
                  <c:v>0.86577689599999996</c:v>
                </c:pt>
                <c:pt idx="8333" formatCode="General">
                  <c:v>0.86577689599999996</c:v>
                </c:pt>
                <c:pt idx="8334" formatCode="General">
                  <c:v>0.86577683699999997</c:v>
                </c:pt>
                <c:pt idx="8335" formatCode="General">
                  <c:v>0.86577683699999997</c:v>
                </c:pt>
                <c:pt idx="8336" formatCode="General">
                  <c:v>0.86577683699999997</c:v>
                </c:pt>
                <c:pt idx="8337" formatCode="General">
                  <c:v>0.86577683699999997</c:v>
                </c:pt>
                <c:pt idx="8338" formatCode="General">
                  <c:v>0.86577683699999997</c:v>
                </c:pt>
                <c:pt idx="8339" formatCode="General">
                  <c:v>0.86577683699999997</c:v>
                </c:pt>
                <c:pt idx="8340" formatCode="General">
                  <c:v>0.86577683699999997</c:v>
                </c:pt>
                <c:pt idx="8341" formatCode="General">
                  <c:v>0.865776777</c:v>
                </c:pt>
                <c:pt idx="8342" formatCode="General">
                  <c:v>0.865776777</c:v>
                </c:pt>
                <c:pt idx="8343" formatCode="General">
                  <c:v>0.865776777</c:v>
                </c:pt>
                <c:pt idx="8344" formatCode="General">
                  <c:v>0.865776777</c:v>
                </c:pt>
                <c:pt idx="8345" formatCode="General">
                  <c:v>0.865776777</c:v>
                </c:pt>
                <c:pt idx="8346" formatCode="General">
                  <c:v>0.865776718</c:v>
                </c:pt>
                <c:pt idx="8347" formatCode="General">
                  <c:v>0.865776718</c:v>
                </c:pt>
                <c:pt idx="8348" formatCode="General">
                  <c:v>0.865776718</c:v>
                </c:pt>
                <c:pt idx="8349" formatCode="General">
                  <c:v>0.865776718</c:v>
                </c:pt>
                <c:pt idx="8350" formatCode="General">
                  <c:v>0.865776718</c:v>
                </c:pt>
                <c:pt idx="8351" formatCode="General">
                  <c:v>0.865776718</c:v>
                </c:pt>
                <c:pt idx="8352" formatCode="General">
                  <c:v>0.86577665800000003</c:v>
                </c:pt>
                <c:pt idx="8353" formatCode="General">
                  <c:v>0.86577665800000003</c:v>
                </c:pt>
                <c:pt idx="8354" formatCode="General">
                  <c:v>0.86577665800000003</c:v>
                </c:pt>
                <c:pt idx="8355" formatCode="General">
                  <c:v>0.86577665800000003</c:v>
                </c:pt>
                <c:pt idx="8356" formatCode="General">
                  <c:v>0.86577665800000003</c:v>
                </c:pt>
                <c:pt idx="8357" formatCode="General">
                  <c:v>0.86577665800000003</c:v>
                </c:pt>
                <c:pt idx="8358" formatCode="General">
                  <c:v>0.86577659799999995</c:v>
                </c:pt>
                <c:pt idx="8359" formatCode="General">
                  <c:v>0.86577659799999995</c:v>
                </c:pt>
                <c:pt idx="8360" formatCode="General">
                  <c:v>0.86577659799999995</c:v>
                </c:pt>
                <c:pt idx="8361" formatCode="General">
                  <c:v>0.86577659799999995</c:v>
                </c:pt>
                <c:pt idx="8362" formatCode="General">
                  <c:v>0.86577659799999995</c:v>
                </c:pt>
                <c:pt idx="8363" formatCode="General">
                  <c:v>0.86577659799999995</c:v>
                </c:pt>
                <c:pt idx="8364" formatCode="General">
                  <c:v>0.86577653899999996</c:v>
                </c:pt>
                <c:pt idx="8365" formatCode="General">
                  <c:v>0.86577653899999996</c:v>
                </c:pt>
                <c:pt idx="8366" formatCode="General">
                  <c:v>0.86577653899999996</c:v>
                </c:pt>
                <c:pt idx="8367" formatCode="General">
                  <c:v>0.86577653899999996</c:v>
                </c:pt>
                <c:pt idx="8368" formatCode="General">
                  <c:v>0.86577653899999996</c:v>
                </c:pt>
                <c:pt idx="8369" formatCode="General">
                  <c:v>0.86577647899999999</c:v>
                </c:pt>
                <c:pt idx="8370" formatCode="General">
                  <c:v>0.86577647899999999</c:v>
                </c:pt>
                <c:pt idx="8371" formatCode="General">
                  <c:v>0.86577647899999999</c:v>
                </c:pt>
                <c:pt idx="8372" formatCode="General">
                  <c:v>0.86577647899999999</c:v>
                </c:pt>
                <c:pt idx="8373" formatCode="General">
                  <c:v>0.86577647899999999</c:v>
                </c:pt>
                <c:pt idx="8374" formatCode="General">
                  <c:v>0.86577647899999999</c:v>
                </c:pt>
                <c:pt idx="8375" formatCode="General">
                  <c:v>0.86577641999999999</c:v>
                </c:pt>
                <c:pt idx="8376" formatCode="General">
                  <c:v>0.86577641999999999</c:v>
                </c:pt>
                <c:pt idx="8377" formatCode="General">
                  <c:v>0.86577641999999999</c:v>
                </c:pt>
                <c:pt idx="8378" formatCode="General">
                  <c:v>0.86577641999999999</c:v>
                </c:pt>
                <c:pt idx="8379" formatCode="General">
                  <c:v>0.86577641999999999</c:v>
                </c:pt>
                <c:pt idx="8380" formatCode="General">
                  <c:v>0.86577636000000002</c:v>
                </c:pt>
                <c:pt idx="8381" formatCode="General">
                  <c:v>0.86577636000000002</c:v>
                </c:pt>
                <c:pt idx="8382" formatCode="General">
                  <c:v>0.86577636000000002</c:v>
                </c:pt>
                <c:pt idx="8383" formatCode="General">
                  <c:v>0.86577636000000002</c:v>
                </c:pt>
                <c:pt idx="8384" formatCode="General">
                  <c:v>0.86577636000000002</c:v>
                </c:pt>
                <c:pt idx="8385" formatCode="General">
                  <c:v>0.86577636000000002</c:v>
                </c:pt>
                <c:pt idx="8386" formatCode="General">
                  <c:v>0.86577630000000005</c:v>
                </c:pt>
                <c:pt idx="8387" formatCode="General">
                  <c:v>0.86577630000000005</c:v>
                </c:pt>
                <c:pt idx="8388" formatCode="General">
                  <c:v>0.86577630000000005</c:v>
                </c:pt>
                <c:pt idx="8389" formatCode="General">
                  <c:v>0.86577630000000005</c:v>
                </c:pt>
                <c:pt idx="8390" formatCode="General">
                  <c:v>0.86577630000000005</c:v>
                </c:pt>
                <c:pt idx="8391" formatCode="General">
                  <c:v>0.86577624099999995</c:v>
                </c:pt>
                <c:pt idx="8392" formatCode="General">
                  <c:v>0.86577624099999995</c:v>
                </c:pt>
                <c:pt idx="8393" formatCode="General">
                  <c:v>0.86577624099999995</c:v>
                </c:pt>
                <c:pt idx="8394" formatCode="General">
                  <c:v>0.86577624099999995</c:v>
                </c:pt>
                <c:pt idx="8395" formatCode="General">
                  <c:v>0.86577624099999995</c:v>
                </c:pt>
                <c:pt idx="8396" formatCode="General">
                  <c:v>0.86577618099999998</c:v>
                </c:pt>
                <c:pt idx="8397" formatCode="General">
                  <c:v>0.86577618099999998</c:v>
                </c:pt>
                <c:pt idx="8398" formatCode="General">
                  <c:v>0.86577618099999998</c:v>
                </c:pt>
                <c:pt idx="8399" formatCode="General">
                  <c:v>0.86577618099999998</c:v>
                </c:pt>
                <c:pt idx="8400" formatCode="General">
                  <c:v>0.86577618099999998</c:v>
                </c:pt>
                <c:pt idx="8401" formatCode="General">
                  <c:v>0.86577618099999998</c:v>
                </c:pt>
                <c:pt idx="8402" formatCode="General">
                  <c:v>0.86577612199999998</c:v>
                </c:pt>
                <c:pt idx="8403" formatCode="General">
                  <c:v>0.86577612199999998</c:v>
                </c:pt>
                <c:pt idx="8404" formatCode="General">
                  <c:v>0.86577612199999998</c:v>
                </c:pt>
                <c:pt idx="8405" formatCode="General">
                  <c:v>0.86577612199999998</c:v>
                </c:pt>
                <c:pt idx="8406" formatCode="General">
                  <c:v>0.86577612199999998</c:v>
                </c:pt>
                <c:pt idx="8407" formatCode="General">
                  <c:v>0.86577606200000001</c:v>
                </c:pt>
                <c:pt idx="8408" formatCode="General">
                  <c:v>0.86577606200000001</c:v>
                </c:pt>
                <c:pt idx="8409" formatCode="General">
                  <c:v>0.86577606200000001</c:v>
                </c:pt>
                <c:pt idx="8410" formatCode="General">
                  <c:v>0.86577606200000001</c:v>
                </c:pt>
                <c:pt idx="8411" formatCode="General">
                  <c:v>0.86577606200000001</c:v>
                </c:pt>
                <c:pt idx="8412" formatCode="General">
                  <c:v>0.86577600200000004</c:v>
                </c:pt>
                <c:pt idx="8413" formatCode="General">
                  <c:v>0.86577600200000004</c:v>
                </c:pt>
                <c:pt idx="8414" formatCode="General">
                  <c:v>0.86577600200000004</c:v>
                </c:pt>
                <c:pt idx="8415" formatCode="General">
                  <c:v>0.86577600200000004</c:v>
                </c:pt>
                <c:pt idx="8416" formatCode="General">
                  <c:v>0.86577600200000004</c:v>
                </c:pt>
                <c:pt idx="8417" formatCode="General">
                  <c:v>0.86577594300000005</c:v>
                </c:pt>
                <c:pt idx="8418" formatCode="General">
                  <c:v>0.86577594300000005</c:v>
                </c:pt>
                <c:pt idx="8419" formatCode="General">
                  <c:v>0.86577594300000005</c:v>
                </c:pt>
                <c:pt idx="8420" formatCode="General">
                  <c:v>0.86577594300000005</c:v>
                </c:pt>
                <c:pt idx="8421" formatCode="General">
                  <c:v>0.86577594300000005</c:v>
                </c:pt>
                <c:pt idx="8422" formatCode="General">
                  <c:v>0.86577588299999997</c:v>
                </c:pt>
                <c:pt idx="8423" formatCode="General">
                  <c:v>0.86577588299999997</c:v>
                </c:pt>
                <c:pt idx="8424" formatCode="General">
                  <c:v>0.86577588299999997</c:v>
                </c:pt>
                <c:pt idx="8425" formatCode="General">
                  <c:v>0.86577588299999997</c:v>
                </c:pt>
                <c:pt idx="8426" formatCode="General">
                  <c:v>0.86577588299999997</c:v>
                </c:pt>
                <c:pt idx="8427" formatCode="General">
                  <c:v>0.86577582399999997</c:v>
                </c:pt>
                <c:pt idx="8428" formatCode="General">
                  <c:v>0.86577582399999997</c:v>
                </c:pt>
                <c:pt idx="8429" formatCode="General">
                  <c:v>0.86577582399999997</c:v>
                </c:pt>
                <c:pt idx="8430" formatCode="General">
                  <c:v>0.86577582399999997</c:v>
                </c:pt>
                <c:pt idx="8431" formatCode="General">
                  <c:v>0.86577582399999997</c:v>
                </c:pt>
                <c:pt idx="8432" formatCode="General">
                  <c:v>0.865775764</c:v>
                </c:pt>
                <c:pt idx="8433" formatCode="General">
                  <c:v>0.865775764</c:v>
                </c:pt>
                <c:pt idx="8434" formatCode="General">
                  <c:v>0.865775764</c:v>
                </c:pt>
                <c:pt idx="8435" formatCode="General">
                  <c:v>0.865775764</c:v>
                </c:pt>
                <c:pt idx="8436" formatCode="General">
                  <c:v>0.865775764</c:v>
                </c:pt>
                <c:pt idx="8437" formatCode="General">
                  <c:v>0.86577570400000003</c:v>
                </c:pt>
                <c:pt idx="8438" formatCode="General">
                  <c:v>0.86577570400000003</c:v>
                </c:pt>
                <c:pt idx="8439" formatCode="General">
                  <c:v>0.86577570400000003</c:v>
                </c:pt>
                <c:pt idx="8440" formatCode="General">
                  <c:v>0.86577570400000003</c:v>
                </c:pt>
                <c:pt idx="8441" formatCode="General">
                  <c:v>0.86577570400000003</c:v>
                </c:pt>
                <c:pt idx="8442" formatCode="General">
                  <c:v>0.86577564500000004</c:v>
                </c:pt>
                <c:pt idx="8443" formatCode="General">
                  <c:v>0.86577564500000004</c:v>
                </c:pt>
                <c:pt idx="8444" formatCode="General">
                  <c:v>0.86577564500000004</c:v>
                </c:pt>
                <c:pt idx="8445" formatCode="General">
                  <c:v>0.86577564500000004</c:v>
                </c:pt>
                <c:pt idx="8446" formatCode="General">
                  <c:v>0.86577558499999996</c:v>
                </c:pt>
                <c:pt idx="8447" formatCode="General">
                  <c:v>0.86577558499999996</c:v>
                </c:pt>
                <c:pt idx="8448" formatCode="General">
                  <c:v>0.86577558499999996</c:v>
                </c:pt>
                <c:pt idx="8449" formatCode="General">
                  <c:v>0.86577558499999996</c:v>
                </c:pt>
                <c:pt idx="8450" formatCode="General">
                  <c:v>0.86577558499999996</c:v>
                </c:pt>
                <c:pt idx="8451" formatCode="General">
                  <c:v>0.86577552599999996</c:v>
                </c:pt>
                <c:pt idx="8452" formatCode="General">
                  <c:v>0.86577552599999996</c:v>
                </c:pt>
                <c:pt idx="8453" formatCode="General">
                  <c:v>0.86577552599999996</c:v>
                </c:pt>
                <c:pt idx="8454" formatCode="General">
                  <c:v>0.86577552599999996</c:v>
                </c:pt>
                <c:pt idx="8455" formatCode="General">
                  <c:v>0.86577552599999996</c:v>
                </c:pt>
                <c:pt idx="8456" formatCode="General">
                  <c:v>0.86577546599999999</c:v>
                </c:pt>
                <c:pt idx="8457" formatCode="General">
                  <c:v>0.86577546599999999</c:v>
                </c:pt>
                <c:pt idx="8458" formatCode="General">
                  <c:v>0.86577546599999999</c:v>
                </c:pt>
                <c:pt idx="8459" formatCode="General">
                  <c:v>0.86577546599999999</c:v>
                </c:pt>
                <c:pt idx="8460" formatCode="General">
                  <c:v>0.86577546599999999</c:v>
                </c:pt>
                <c:pt idx="8461" formatCode="General">
                  <c:v>0.86577540600000003</c:v>
                </c:pt>
                <c:pt idx="8462" formatCode="General">
                  <c:v>0.86577540600000003</c:v>
                </c:pt>
                <c:pt idx="8463" formatCode="General">
                  <c:v>0.86577540600000003</c:v>
                </c:pt>
                <c:pt idx="8464" formatCode="General">
                  <c:v>0.86577540600000003</c:v>
                </c:pt>
                <c:pt idx="8465" formatCode="General">
                  <c:v>0.86577534700000003</c:v>
                </c:pt>
                <c:pt idx="8466" formatCode="General">
                  <c:v>0.86577534700000003</c:v>
                </c:pt>
                <c:pt idx="8467" formatCode="General">
                  <c:v>0.86577534700000003</c:v>
                </c:pt>
                <c:pt idx="8468" formatCode="General">
                  <c:v>0.86577534700000003</c:v>
                </c:pt>
                <c:pt idx="8469" formatCode="General">
                  <c:v>0.86577534700000003</c:v>
                </c:pt>
                <c:pt idx="8470" formatCode="General">
                  <c:v>0.86577528699999995</c:v>
                </c:pt>
                <c:pt idx="8471" formatCode="General">
                  <c:v>0.86577528699999995</c:v>
                </c:pt>
                <c:pt idx="8472" formatCode="General">
                  <c:v>0.86577528699999995</c:v>
                </c:pt>
                <c:pt idx="8473" formatCode="General">
                  <c:v>0.86577528699999995</c:v>
                </c:pt>
                <c:pt idx="8474" formatCode="General">
                  <c:v>0.86577522799999995</c:v>
                </c:pt>
                <c:pt idx="8475" formatCode="General">
                  <c:v>0.86577522799999995</c:v>
                </c:pt>
                <c:pt idx="8476" formatCode="General">
                  <c:v>0.86577522799999995</c:v>
                </c:pt>
                <c:pt idx="8477" formatCode="General">
                  <c:v>0.86577522799999995</c:v>
                </c:pt>
                <c:pt idx="8478" formatCode="General">
                  <c:v>0.86577522799999995</c:v>
                </c:pt>
                <c:pt idx="8479" formatCode="General">
                  <c:v>0.86577516799999998</c:v>
                </c:pt>
                <c:pt idx="8480" formatCode="General">
                  <c:v>0.86577516799999998</c:v>
                </c:pt>
                <c:pt idx="8481" formatCode="General">
                  <c:v>0.86577516799999998</c:v>
                </c:pt>
                <c:pt idx="8482" formatCode="General">
                  <c:v>0.86577516799999998</c:v>
                </c:pt>
                <c:pt idx="8483" formatCode="General">
                  <c:v>0.86577510800000002</c:v>
                </c:pt>
                <c:pt idx="8484" formatCode="General">
                  <c:v>0.86577510800000002</c:v>
                </c:pt>
                <c:pt idx="8485" formatCode="General">
                  <c:v>0.86577510800000002</c:v>
                </c:pt>
                <c:pt idx="8486" formatCode="General">
                  <c:v>0.86577510800000002</c:v>
                </c:pt>
                <c:pt idx="8487" formatCode="General">
                  <c:v>0.86577510800000002</c:v>
                </c:pt>
                <c:pt idx="8488" formatCode="General">
                  <c:v>0.86577504900000002</c:v>
                </c:pt>
                <c:pt idx="8489" formatCode="General">
                  <c:v>0.86577504900000002</c:v>
                </c:pt>
                <c:pt idx="8490" formatCode="General">
                  <c:v>0.86577504900000002</c:v>
                </c:pt>
                <c:pt idx="8491" formatCode="General">
                  <c:v>0.86577504900000002</c:v>
                </c:pt>
                <c:pt idx="8492" formatCode="General">
                  <c:v>0.86577498900000005</c:v>
                </c:pt>
                <c:pt idx="8493" formatCode="General">
                  <c:v>0.86577498900000005</c:v>
                </c:pt>
                <c:pt idx="8494" formatCode="General">
                  <c:v>0.86577498900000005</c:v>
                </c:pt>
                <c:pt idx="8495" formatCode="General">
                  <c:v>0.86577498900000005</c:v>
                </c:pt>
                <c:pt idx="8496" formatCode="General">
                  <c:v>0.86577498900000005</c:v>
                </c:pt>
                <c:pt idx="8497" formatCode="General">
                  <c:v>0.86577493000000005</c:v>
                </c:pt>
                <c:pt idx="8498" formatCode="General">
                  <c:v>0.86577493000000005</c:v>
                </c:pt>
                <c:pt idx="8499" formatCode="General">
                  <c:v>0.86577493000000005</c:v>
                </c:pt>
                <c:pt idx="8500" formatCode="General">
                  <c:v>0.86577493000000005</c:v>
                </c:pt>
                <c:pt idx="8501" formatCode="General">
                  <c:v>0.86577486999999997</c:v>
                </c:pt>
                <c:pt idx="8502" formatCode="General">
                  <c:v>0.86577486999999997</c:v>
                </c:pt>
                <c:pt idx="8503" formatCode="General">
                  <c:v>0.86577486999999997</c:v>
                </c:pt>
                <c:pt idx="8504" formatCode="General">
                  <c:v>0.86577486999999997</c:v>
                </c:pt>
                <c:pt idx="8505" formatCode="General">
                  <c:v>0.86577481000000001</c:v>
                </c:pt>
                <c:pt idx="8506" formatCode="General">
                  <c:v>0.86577481000000001</c:v>
                </c:pt>
                <c:pt idx="8507" formatCode="General">
                  <c:v>0.86577481000000001</c:v>
                </c:pt>
                <c:pt idx="8508" formatCode="General">
                  <c:v>0.86577481000000001</c:v>
                </c:pt>
                <c:pt idx="8509" formatCode="General">
                  <c:v>0.86577481000000001</c:v>
                </c:pt>
                <c:pt idx="8510" formatCode="General">
                  <c:v>0.86577475100000001</c:v>
                </c:pt>
                <c:pt idx="8511" formatCode="General">
                  <c:v>0.86577475100000001</c:v>
                </c:pt>
                <c:pt idx="8512" formatCode="General">
                  <c:v>0.86577475100000001</c:v>
                </c:pt>
                <c:pt idx="8513" formatCode="General">
                  <c:v>0.86577475100000001</c:v>
                </c:pt>
                <c:pt idx="8514" formatCode="General">
                  <c:v>0.86577469100000004</c:v>
                </c:pt>
                <c:pt idx="8515" formatCode="General">
                  <c:v>0.86577469100000004</c:v>
                </c:pt>
                <c:pt idx="8516" formatCode="General">
                  <c:v>0.86577469100000004</c:v>
                </c:pt>
                <c:pt idx="8517" formatCode="General">
                  <c:v>0.86577469100000004</c:v>
                </c:pt>
                <c:pt idx="8518" formatCode="General">
                  <c:v>0.86577463200000004</c:v>
                </c:pt>
                <c:pt idx="8519" formatCode="General">
                  <c:v>0.86577463200000004</c:v>
                </c:pt>
                <c:pt idx="8520" formatCode="General">
                  <c:v>0.86577463200000004</c:v>
                </c:pt>
                <c:pt idx="8521" formatCode="General">
                  <c:v>0.86577463200000004</c:v>
                </c:pt>
                <c:pt idx="8522" formatCode="General">
                  <c:v>0.86577457199999996</c:v>
                </c:pt>
                <c:pt idx="8523" formatCode="General">
                  <c:v>0.86577457199999996</c:v>
                </c:pt>
                <c:pt idx="8524" formatCode="General">
                  <c:v>0.86577457199999996</c:v>
                </c:pt>
                <c:pt idx="8525" formatCode="General">
                  <c:v>0.86577457199999996</c:v>
                </c:pt>
                <c:pt idx="8526" formatCode="General">
                  <c:v>0.865774512</c:v>
                </c:pt>
                <c:pt idx="8527" formatCode="General">
                  <c:v>0.865774512</c:v>
                </c:pt>
                <c:pt idx="8528" formatCode="General">
                  <c:v>0.865774512</c:v>
                </c:pt>
                <c:pt idx="8529" formatCode="General">
                  <c:v>0.865774512</c:v>
                </c:pt>
                <c:pt idx="8530" formatCode="General">
                  <c:v>0.865774512</c:v>
                </c:pt>
                <c:pt idx="8531" formatCode="General">
                  <c:v>0.865774453</c:v>
                </c:pt>
                <c:pt idx="8532" formatCode="General">
                  <c:v>0.865774453</c:v>
                </c:pt>
                <c:pt idx="8533" formatCode="General">
                  <c:v>0.865774453</c:v>
                </c:pt>
                <c:pt idx="8534" formatCode="General">
                  <c:v>0.865774453</c:v>
                </c:pt>
                <c:pt idx="8535" formatCode="General">
                  <c:v>0.86577439300000003</c:v>
                </c:pt>
                <c:pt idx="8536" formatCode="General">
                  <c:v>0.86577439300000003</c:v>
                </c:pt>
                <c:pt idx="8537" formatCode="General">
                  <c:v>0.86577439300000003</c:v>
                </c:pt>
                <c:pt idx="8538" formatCode="General">
                  <c:v>0.86577439300000003</c:v>
                </c:pt>
                <c:pt idx="8539" formatCode="General">
                  <c:v>0.86577433299999995</c:v>
                </c:pt>
                <c:pt idx="8540" formatCode="General">
                  <c:v>0.86577433299999995</c:v>
                </c:pt>
                <c:pt idx="8541" formatCode="General">
                  <c:v>0.86577433299999995</c:v>
                </c:pt>
                <c:pt idx="8542" formatCode="General">
                  <c:v>0.86577433299999995</c:v>
                </c:pt>
                <c:pt idx="8543" formatCode="General">
                  <c:v>0.86577427399999995</c:v>
                </c:pt>
                <c:pt idx="8544" formatCode="General">
                  <c:v>0.86577427399999995</c:v>
                </c:pt>
                <c:pt idx="8545" formatCode="General">
                  <c:v>0.86577427399999995</c:v>
                </c:pt>
                <c:pt idx="8546" formatCode="General">
                  <c:v>0.86577427399999995</c:v>
                </c:pt>
                <c:pt idx="8547" formatCode="General">
                  <c:v>0.86577421399999999</c:v>
                </c:pt>
                <c:pt idx="8548" formatCode="General">
                  <c:v>0.86577421399999999</c:v>
                </c:pt>
                <c:pt idx="8549" formatCode="General">
                  <c:v>0.86577421399999999</c:v>
                </c:pt>
                <c:pt idx="8550" formatCode="General">
                  <c:v>0.86577421399999999</c:v>
                </c:pt>
                <c:pt idx="8551" formatCode="General">
                  <c:v>0.86577415499999999</c:v>
                </c:pt>
                <c:pt idx="8552" formatCode="General">
                  <c:v>0.86577415499999999</c:v>
                </c:pt>
                <c:pt idx="8553" formatCode="General">
                  <c:v>0.86577415499999999</c:v>
                </c:pt>
                <c:pt idx="8554" formatCode="General">
                  <c:v>0.86577415499999999</c:v>
                </c:pt>
                <c:pt idx="8555" formatCode="General">
                  <c:v>0.86577409500000002</c:v>
                </c:pt>
                <c:pt idx="8556" formatCode="General">
                  <c:v>0.86577409500000002</c:v>
                </c:pt>
                <c:pt idx="8557" formatCode="General">
                  <c:v>0.86577409500000002</c:v>
                </c:pt>
                <c:pt idx="8558" formatCode="General">
                  <c:v>0.86577409500000002</c:v>
                </c:pt>
                <c:pt idx="8559" formatCode="General">
                  <c:v>0.86577403500000005</c:v>
                </c:pt>
                <c:pt idx="8560" formatCode="General">
                  <c:v>0.86577403500000005</c:v>
                </c:pt>
                <c:pt idx="8561" formatCode="General">
                  <c:v>0.86577403500000005</c:v>
                </c:pt>
                <c:pt idx="8562" formatCode="General">
                  <c:v>0.86577403500000005</c:v>
                </c:pt>
                <c:pt idx="8563" formatCode="General">
                  <c:v>0.86577397599999995</c:v>
                </c:pt>
                <c:pt idx="8564" formatCode="General">
                  <c:v>0.86577397599999995</c:v>
                </c:pt>
                <c:pt idx="8565" formatCode="General">
                  <c:v>0.86577397599999995</c:v>
                </c:pt>
                <c:pt idx="8566" formatCode="General">
                  <c:v>0.86577397599999995</c:v>
                </c:pt>
                <c:pt idx="8567" formatCode="General">
                  <c:v>0.86577391599999998</c:v>
                </c:pt>
                <c:pt idx="8568" formatCode="General">
                  <c:v>0.86577391599999998</c:v>
                </c:pt>
                <c:pt idx="8569" formatCode="General">
                  <c:v>0.86577391599999998</c:v>
                </c:pt>
                <c:pt idx="8570" formatCode="General">
                  <c:v>0.86577391599999998</c:v>
                </c:pt>
                <c:pt idx="8571" formatCode="General">
                  <c:v>0.86577385699999998</c:v>
                </c:pt>
                <c:pt idx="8572" formatCode="General">
                  <c:v>0.86577385699999998</c:v>
                </c:pt>
                <c:pt idx="8573" formatCode="General">
                  <c:v>0.86577385699999998</c:v>
                </c:pt>
                <c:pt idx="8574" formatCode="General">
                  <c:v>0.86577385699999998</c:v>
                </c:pt>
                <c:pt idx="8575" formatCode="General">
                  <c:v>0.86577379700000001</c:v>
                </c:pt>
                <c:pt idx="8576" formatCode="General">
                  <c:v>0.86577379700000001</c:v>
                </c:pt>
                <c:pt idx="8577" formatCode="General">
                  <c:v>0.86577379700000001</c:v>
                </c:pt>
                <c:pt idx="8578" formatCode="General">
                  <c:v>0.86577373700000004</c:v>
                </c:pt>
                <c:pt idx="8579" formatCode="General">
                  <c:v>0.86577373700000004</c:v>
                </c:pt>
                <c:pt idx="8580" formatCode="General">
                  <c:v>0.86577373700000004</c:v>
                </c:pt>
                <c:pt idx="8581" formatCode="General">
                  <c:v>0.86577373700000004</c:v>
                </c:pt>
                <c:pt idx="8582" formatCode="General">
                  <c:v>0.86577367800000005</c:v>
                </c:pt>
                <c:pt idx="8583" formatCode="General">
                  <c:v>0.86577367800000005</c:v>
                </c:pt>
                <c:pt idx="8584" formatCode="General">
                  <c:v>0.86577367800000005</c:v>
                </c:pt>
                <c:pt idx="8585" formatCode="General">
                  <c:v>0.86577367800000005</c:v>
                </c:pt>
                <c:pt idx="8586" formatCode="General">
                  <c:v>0.86577361799999997</c:v>
                </c:pt>
                <c:pt idx="8587" formatCode="General">
                  <c:v>0.86577361799999997</c:v>
                </c:pt>
                <c:pt idx="8588" formatCode="General">
                  <c:v>0.86577361799999997</c:v>
                </c:pt>
                <c:pt idx="8589" formatCode="General">
                  <c:v>0.86577361799999997</c:v>
                </c:pt>
                <c:pt idx="8590" formatCode="General">
                  <c:v>0.86577355899999997</c:v>
                </c:pt>
                <c:pt idx="8591" formatCode="General">
                  <c:v>0.86577355899999997</c:v>
                </c:pt>
                <c:pt idx="8592" formatCode="General">
                  <c:v>0.86577355899999997</c:v>
                </c:pt>
                <c:pt idx="8593" formatCode="General">
                  <c:v>0.86577355899999997</c:v>
                </c:pt>
                <c:pt idx="8594" formatCode="General">
                  <c:v>0.865773499</c:v>
                </c:pt>
                <c:pt idx="8595" formatCode="General">
                  <c:v>0.865773499</c:v>
                </c:pt>
                <c:pt idx="8596" formatCode="General">
                  <c:v>0.865773499</c:v>
                </c:pt>
                <c:pt idx="8597" formatCode="General">
                  <c:v>0.86577343900000003</c:v>
                </c:pt>
                <c:pt idx="8598" formatCode="General">
                  <c:v>0.86577343900000003</c:v>
                </c:pt>
                <c:pt idx="8599" formatCode="General">
                  <c:v>0.86577343900000003</c:v>
                </c:pt>
                <c:pt idx="8600" formatCode="General">
                  <c:v>0.86577343900000003</c:v>
                </c:pt>
                <c:pt idx="8601" formatCode="General">
                  <c:v>0.86577338000000004</c:v>
                </c:pt>
                <c:pt idx="8602" formatCode="General">
                  <c:v>0.86577338000000004</c:v>
                </c:pt>
                <c:pt idx="8603" formatCode="General">
                  <c:v>0.86577338000000004</c:v>
                </c:pt>
                <c:pt idx="8604" formatCode="General">
                  <c:v>0.86577338000000004</c:v>
                </c:pt>
                <c:pt idx="8605" formatCode="General">
                  <c:v>0.86577331999999996</c:v>
                </c:pt>
                <c:pt idx="8606" formatCode="General">
                  <c:v>0.86577331999999996</c:v>
                </c:pt>
                <c:pt idx="8607" formatCode="General">
                  <c:v>0.86577331999999996</c:v>
                </c:pt>
                <c:pt idx="8608" formatCode="General">
                  <c:v>0.86577331999999996</c:v>
                </c:pt>
                <c:pt idx="8609" formatCode="General">
                  <c:v>0.86577326099999996</c:v>
                </c:pt>
                <c:pt idx="8610" formatCode="General">
                  <c:v>0.86577326099999996</c:v>
                </c:pt>
                <c:pt idx="8611" formatCode="General">
                  <c:v>0.86577326099999996</c:v>
                </c:pt>
                <c:pt idx="8612" formatCode="General">
                  <c:v>0.86577320099999999</c:v>
                </c:pt>
                <c:pt idx="8613" formatCode="General">
                  <c:v>0.86577320099999999</c:v>
                </c:pt>
                <c:pt idx="8614" formatCode="General">
                  <c:v>0.86577320099999999</c:v>
                </c:pt>
                <c:pt idx="8615" formatCode="General">
                  <c:v>0.86577320099999999</c:v>
                </c:pt>
                <c:pt idx="8616" formatCode="General">
                  <c:v>0.86577314100000002</c:v>
                </c:pt>
                <c:pt idx="8617" formatCode="General">
                  <c:v>0.86577314100000002</c:v>
                </c:pt>
                <c:pt idx="8618" formatCode="General">
                  <c:v>0.86577314100000002</c:v>
                </c:pt>
                <c:pt idx="8619" formatCode="General">
                  <c:v>0.86577314100000002</c:v>
                </c:pt>
                <c:pt idx="8620" formatCode="General">
                  <c:v>0.86577308200000003</c:v>
                </c:pt>
                <c:pt idx="8621" formatCode="General">
                  <c:v>0.86577308200000003</c:v>
                </c:pt>
                <c:pt idx="8622" formatCode="General">
                  <c:v>0.86577308200000003</c:v>
                </c:pt>
                <c:pt idx="8623" formatCode="General">
                  <c:v>0.86577302199999995</c:v>
                </c:pt>
                <c:pt idx="8624" formatCode="General">
                  <c:v>0.86577302199999995</c:v>
                </c:pt>
                <c:pt idx="8625" formatCode="General">
                  <c:v>0.86577302199999995</c:v>
                </c:pt>
                <c:pt idx="8626" formatCode="General">
                  <c:v>0.86577302199999995</c:v>
                </c:pt>
                <c:pt idx="8627" formatCode="General">
                  <c:v>0.86577296299999995</c:v>
                </c:pt>
                <c:pt idx="8628" formatCode="General">
                  <c:v>0.86577296299999995</c:v>
                </c:pt>
                <c:pt idx="8629" formatCode="General">
                  <c:v>0.86577296299999995</c:v>
                </c:pt>
                <c:pt idx="8630" formatCode="General">
                  <c:v>0.86577290299999998</c:v>
                </c:pt>
                <c:pt idx="8631" formatCode="General">
                  <c:v>0.86577290299999998</c:v>
                </c:pt>
                <c:pt idx="8632" formatCode="General">
                  <c:v>0.86577290299999998</c:v>
                </c:pt>
                <c:pt idx="8633" formatCode="General">
                  <c:v>0.86577290299999998</c:v>
                </c:pt>
                <c:pt idx="8634" formatCode="General">
                  <c:v>0.86577284300000001</c:v>
                </c:pt>
                <c:pt idx="8635" formatCode="General">
                  <c:v>0.86577284300000001</c:v>
                </c:pt>
                <c:pt idx="8636" formatCode="General">
                  <c:v>0.86577284300000001</c:v>
                </c:pt>
                <c:pt idx="8637" formatCode="General">
                  <c:v>0.86577284300000001</c:v>
                </c:pt>
                <c:pt idx="8638" formatCode="General">
                  <c:v>0.86577278400000002</c:v>
                </c:pt>
                <c:pt idx="8639" formatCode="General">
                  <c:v>0.86577278400000002</c:v>
                </c:pt>
                <c:pt idx="8640" formatCode="General">
                  <c:v>0.86577278400000002</c:v>
                </c:pt>
                <c:pt idx="8641" formatCode="General">
                  <c:v>0.86577272400000005</c:v>
                </c:pt>
                <c:pt idx="8642" formatCode="General">
                  <c:v>0.86577272400000005</c:v>
                </c:pt>
                <c:pt idx="8643" formatCode="General">
                  <c:v>0.86577272400000005</c:v>
                </c:pt>
                <c:pt idx="8644" formatCode="General">
                  <c:v>0.86577272400000005</c:v>
                </c:pt>
                <c:pt idx="8645" formatCode="General">
                  <c:v>0.86577266500000005</c:v>
                </c:pt>
                <c:pt idx="8646" formatCode="General">
                  <c:v>0.86577266500000005</c:v>
                </c:pt>
                <c:pt idx="8647" formatCode="General">
                  <c:v>0.86577266500000005</c:v>
                </c:pt>
                <c:pt idx="8648" formatCode="General">
                  <c:v>0.86577260499999997</c:v>
                </c:pt>
                <c:pt idx="8649" formatCode="General">
                  <c:v>0.86577260499999997</c:v>
                </c:pt>
                <c:pt idx="8650" formatCode="General">
                  <c:v>0.86577260499999997</c:v>
                </c:pt>
                <c:pt idx="8651" formatCode="General">
                  <c:v>0.86577260499999997</c:v>
                </c:pt>
                <c:pt idx="8652" formatCode="General">
                  <c:v>0.865772545</c:v>
                </c:pt>
                <c:pt idx="8653" formatCode="General">
                  <c:v>0.865772545</c:v>
                </c:pt>
                <c:pt idx="8654" formatCode="General">
                  <c:v>0.865772545</c:v>
                </c:pt>
                <c:pt idx="8655" formatCode="General">
                  <c:v>0.86577248600000001</c:v>
                </c:pt>
                <c:pt idx="8656" formatCode="General">
                  <c:v>0.86577248600000001</c:v>
                </c:pt>
                <c:pt idx="8657" formatCode="General">
                  <c:v>0.86577248600000001</c:v>
                </c:pt>
                <c:pt idx="8658" formatCode="General">
                  <c:v>0.86577248600000001</c:v>
                </c:pt>
                <c:pt idx="8659" formatCode="General">
                  <c:v>0.86577242600000004</c:v>
                </c:pt>
                <c:pt idx="8660" formatCode="General">
                  <c:v>0.86577242600000004</c:v>
                </c:pt>
                <c:pt idx="8661" formatCode="General">
                  <c:v>0.86577242600000004</c:v>
                </c:pt>
                <c:pt idx="8662" formatCode="General">
                  <c:v>0.86577236700000004</c:v>
                </c:pt>
                <c:pt idx="8663" formatCode="General">
                  <c:v>0.86577236700000004</c:v>
                </c:pt>
                <c:pt idx="8664" formatCode="General">
                  <c:v>0.86577236700000004</c:v>
                </c:pt>
                <c:pt idx="8665" formatCode="General">
                  <c:v>0.86577236700000004</c:v>
                </c:pt>
                <c:pt idx="8666" formatCode="General">
                  <c:v>0.86577230699999996</c:v>
                </c:pt>
                <c:pt idx="8667" formatCode="General">
                  <c:v>0.86577230699999996</c:v>
                </c:pt>
                <c:pt idx="8668" formatCode="General">
                  <c:v>0.86577230699999996</c:v>
                </c:pt>
                <c:pt idx="8669" formatCode="General">
                  <c:v>0.86577224699999999</c:v>
                </c:pt>
                <c:pt idx="8670" formatCode="General">
                  <c:v>0.86577224699999999</c:v>
                </c:pt>
                <c:pt idx="8671" formatCode="General">
                  <c:v>0.86577224699999999</c:v>
                </c:pt>
                <c:pt idx="8672" formatCode="General">
                  <c:v>0.86577224699999999</c:v>
                </c:pt>
                <c:pt idx="8673" formatCode="General">
                  <c:v>0.865772188</c:v>
                </c:pt>
                <c:pt idx="8674" formatCode="General">
                  <c:v>0.865772188</c:v>
                </c:pt>
                <c:pt idx="8675" formatCode="General">
                  <c:v>0.865772188</c:v>
                </c:pt>
                <c:pt idx="8676" formatCode="General">
                  <c:v>0.86577212800000003</c:v>
                </c:pt>
                <c:pt idx="8677" formatCode="General">
                  <c:v>0.86577212800000003</c:v>
                </c:pt>
                <c:pt idx="8678" formatCode="General">
                  <c:v>0.86577212800000003</c:v>
                </c:pt>
                <c:pt idx="8679" formatCode="General">
                  <c:v>0.86577206900000003</c:v>
                </c:pt>
                <c:pt idx="8680" formatCode="General">
                  <c:v>0.86577206900000003</c:v>
                </c:pt>
                <c:pt idx="8681" formatCode="General">
                  <c:v>0.86577206900000003</c:v>
                </c:pt>
                <c:pt idx="8682" formatCode="General">
                  <c:v>0.86577206900000003</c:v>
                </c:pt>
                <c:pt idx="8683" formatCode="General">
                  <c:v>0.86577200899999995</c:v>
                </c:pt>
                <c:pt idx="8684" formatCode="General">
                  <c:v>0.86577200899999995</c:v>
                </c:pt>
                <c:pt idx="8685" formatCode="General">
                  <c:v>0.86577200899999995</c:v>
                </c:pt>
                <c:pt idx="8686" formatCode="General">
                  <c:v>0.86577194899999999</c:v>
                </c:pt>
                <c:pt idx="8687" formatCode="General">
                  <c:v>0.86577194899999999</c:v>
                </c:pt>
                <c:pt idx="8688" formatCode="General">
                  <c:v>0.86577194899999999</c:v>
                </c:pt>
                <c:pt idx="8689" formatCode="General">
                  <c:v>0.86577188999999999</c:v>
                </c:pt>
                <c:pt idx="8690" formatCode="General">
                  <c:v>0.86577188999999999</c:v>
                </c:pt>
                <c:pt idx="8691" formatCode="General">
                  <c:v>0.86577188999999999</c:v>
                </c:pt>
                <c:pt idx="8692" formatCode="General">
                  <c:v>0.86577188999999999</c:v>
                </c:pt>
                <c:pt idx="8693" formatCode="General">
                  <c:v>0.86577183000000002</c:v>
                </c:pt>
                <c:pt idx="8694" formatCode="General">
                  <c:v>0.86577183000000002</c:v>
                </c:pt>
                <c:pt idx="8695" formatCode="General">
                  <c:v>0.86577183000000002</c:v>
                </c:pt>
                <c:pt idx="8696" formatCode="General">
                  <c:v>0.86577177000000005</c:v>
                </c:pt>
                <c:pt idx="8697" formatCode="General">
                  <c:v>0.86577177000000005</c:v>
                </c:pt>
                <c:pt idx="8698" formatCode="General">
                  <c:v>0.86577177000000005</c:v>
                </c:pt>
                <c:pt idx="8699" formatCode="General">
                  <c:v>0.86577171100000005</c:v>
                </c:pt>
                <c:pt idx="8700" formatCode="General">
                  <c:v>0.86577171100000005</c:v>
                </c:pt>
                <c:pt idx="8701" formatCode="General">
                  <c:v>0.86577171100000005</c:v>
                </c:pt>
                <c:pt idx="8702" formatCode="General">
                  <c:v>0.86577171100000005</c:v>
                </c:pt>
                <c:pt idx="8703" formatCode="General">
                  <c:v>0.86577165099999998</c:v>
                </c:pt>
                <c:pt idx="8704" formatCode="General">
                  <c:v>0.86577165099999998</c:v>
                </c:pt>
                <c:pt idx="8705" formatCode="General">
                  <c:v>0.86577165099999998</c:v>
                </c:pt>
                <c:pt idx="8706" formatCode="General">
                  <c:v>0.86577159199999998</c:v>
                </c:pt>
                <c:pt idx="8707" formatCode="General">
                  <c:v>0.86577159199999998</c:v>
                </c:pt>
                <c:pt idx="8708" formatCode="General">
                  <c:v>0.86577159199999998</c:v>
                </c:pt>
                <c:pt idx="8709" formatCode="General">
                  <c:v>0.86577153200000001</c:v>
                </c:pt>
                <c:pt idx="8710" formatCode="General">
                  <c:v>0.86577153200000001</c:v>
                </c:pt>
                <c:pt idx="8711" formatCode="General">
                  <c:v>0.86577153200000001</c:v>
                </c:pt>
                <c:pt idx="8712" formatCode="General">
                  <c:v>0.86577153200000001</c:v>
                </c:pt>
                <c:pt idx="8713" formatCode="General">
                  <c:v>0.86577147200000004</c:v>
                </c:pt>
                <c:pt idx="8714" formatCode="General">
                  <c:v>0.86577147200000004</c:v>
                </c:pt>
                <c:pt idx="8715" formatCode="General">
                  <c:v>0.86577147200000004</c:v>
                </c:pt>
                <c:pt idx="8716" formatCode="General">
                  <c:v>0.86577141300000005</c:v>
                </c:pt>
                <c:pt idx="8717" formatCode="General">
                  <c:v>0.86577141300000005</c:v>
                </c:pt>
                <c:pt idx="8718" formatCode="General">
                  <c:v>0.86577141300000005</c:v>
                </c:pt>
                <c:pt idx="8719" formatCode="General">
                  <c:v>0.86577135299999997</c:v>
                </c:pt>
                <c:pt idx="8720" formatCode="General">
                  <c:v>0.86577135299999997</c:v>
                </c:pt>
                <c:pt idx="8721" formatCode="General">
                  <c:v>0.86577135299999997</c:v>
                </c:pt>
                <c:pt idx="8722" formatCode="General">
                  <c:v>0.86577129399999997</c:v>
                </c:pt>
                <c:pt idx="8723" formatCode="General">
                  <c:v>0.86577129399999997</c:v>
                </c:pt>
                <c:pt idx="8724" formatCode="General">
                  <c:v>0.86577129399999997</c:v>
                </c:pt>
                <c:pt idx="8725" formatCode="General">
                  <c:v>0.86577129399999997</c:v>
                </c:pt>
                <c:pt idx="8726" formatCode="General">
                  <c:v>0.865771234</c:v>
                </c:pt>
                <c:pt idx="8727" formatCode="General">
                  <c:v>0.865771234</c:v>
                </c:pt>
                <c:pt idx="8728" formatCode="General">
                  <c:v>0.865771234</c:v>
                </c:pt>
                <c:pt idx="8729" formatCode="General">
                  <c:v>0.86577117400000003</c:v>
                </c:pt>
                <c:pt idx="8730" formatCode="General">
                  <c:v>0.86577117400000003</c:v>
                </c:pt>
                <c:pt idx="8731" formatCode="General">
                  <c:v>0.86577117400000003</c:v>
                </c:pt>
                <c:pt idx="8732" formatCode="General">
                  <c:v>0.86577111500000004</c:v>
                </c:pt>
                <c:pt idx="8733" formatCode="General">
                  <c:v>0.86577111500000004</c:v>
                </c:pt>
                <c:pt idx="8734" formatCode="General">
                  <c:v>0.86577111500000004</c:v>
                </c:pt>
                <c:pt idx="8735" formatCode="General">
                  <c:v>0.86577105499999996</c:v>
                </c:pt>
                <c:pt idx="8736" formatCode="General">
                  <c:v>0.86577105499999996</c:v>
                </c:pt>
                <c:pt idx="8737" formatCode="General">
                  <c:v>0.86577105499999996</c:v>
                </c:pt>
                <c:pt idx="8738" formatCode="General">
                  <c:v>0.86577099599999996</c:v>
                </c:pt>
                <c:pt idx="8739" formatCode="General">
                  <c:v>0.86577099599999996</c:v>
                </c:pt>
                <c:pt idx="8740" formatCode="General">
                  <c:v>0.86577099599999996</c:v>
                </c:pt>
                <c:pt idx="8741" formatCode="General">
                  <c:v>0.86577099599999996</c:v>
                </c:pt>
                <c:pt idx="8742" formatCode="General">
                  <c:v>0.86577093599999999</c:v>
                </c:pt>
                <c:pt idx="8743" formatCode="General">
                  <c:v>0.86577093599999999</c:v>
                </c:pt>
                <c:pt idx="8744" formatCode="General">
                  <c:v>0.86577093599999999</c:v>
                </c:pt>
                <c:pt idx="8745" formatCode="General">
                  <c:v>0.86577087600000002</c:v>
                </c:pt>
                <c:pt idx="8746" formatCode="General">
                  <c:v>0.86577087600000002</c:v>
                </c:pt>
                <c:pt idx="8747" formatCode="General">
                  <c:v>0.86577087600000002</c:v>
                </c:pt>
                <c:pt idx="8748" formatCode="General">
                  <c:v>0.86577081700000003</c:v>
                </c:pt>
                <c:pt idx="8749" formatCode="General">
                  <c:v>0.86577081700000003</c:v>
                </c:pt>
                <c:pt idx="8750" formatCode="General">
                  <c:v>0.86577081700000003</c:v>
                </c:pt>
                <c:pt idx="8751" formatCode="General">
                  <c:v>0.86577075699999995</c:v>
                </c:pt>
                <c:pt idx="8752" formatCode="General">
                  <c:v>0.86577075699999995</c:v>
                </c:pt>
                <c:pt idx="8753" formatCode="General">
                  <c:v>0.86577075699999995</c:v>
                </c:pt>
                <c:pt idx="8754" formatCode="General">
                  <c:v>0.86577069799999995</c:v>
                </c:pt>
                <c:pt idx="8755" formatCode="General">
                  <c:v>0.86577069799999995</c:v>
                </c:pt>
                <c:pt idx="8756" formatCode="General">
                  <c:v>0.86577069799999995</c:v>
                </c:pt>
                <c:pt idx="8757" formatCode="General">
                  <c:v>0.86577063799999998</c:v>
                </c:pt>
                <c:pt idx="8758" formatCode="General">
                  <c:v>0.86577063799999998</c:v>
                </c:pt>
                <c:pt idx="8759" formatCode="General">
                  <c:v>0.86577063799999998</c:v>
                </c:pt>
                <c:pt idx="8760" formatCode="General">
                  <c:v>0.86577057800000001</c:v>
                </c:pt>
                <c:pt idx="8761" formatCode="General">
                  <c:v>0.86577057800000001</c:v>
                </c:pt>
                <c:pt idx="8762" formatCode="General">
                  <c:v>0.86577057800000001</c:v>
                </c:pt>
                <c:pt idx="8763" formatCode="General">
                  <c:v>0.86577057800000001</c:v>
                </c:pt>
                <c:pt idx="8764" formatCode="General">
                  <c:v>0.86577051900000002</c:v>
                </c:pt>
                <c:pt idx="8765" formatCode="General">
                  <c:v>0.86577051900000002</c:v>
                </c:pt>
                <c:pt idx="8766" formatCode="General">
                  <c:v>0.86577051900000002</c:v>
                </c:pt>
                <c:pt idx="8767" formatCode="General">
                  <c:v>0.86577045900000005</c:v>
                </c:pt>
                <c:pt idx="8768" formatCode="General">
                  <c:v>0.86577045900000005</c:v>
                </c:pt>
                <c:pt idx="8769" formatCode="General">
                  <c:v>0.86577045900000005</c:v>
                </c:pt>
                <c:pt idx="8770" formatCode="General">
                  <c:v>0.86577040000000005</c:v>
                </c:pt>
                <c:pt idx="8771" formatCode="General">
                  <c:v>0.86577040000000005</c:v>
                </c:pt>
                <c:pt idx="8772" formatCode="General">
                  <c:v>0.86577040000000005</c:v>
                </c:pt>
                <c:pt idx="8773" formatCode="General">
                  <c:v>0.86577033999999997</c:v>
                </c:pt>
                <c:pt idx="8774" formatCode="General">
                  <c:v>0.86577033999999997</c:v>
                </c:pt>
                <c:pt idx="8775" formatCode="General">
                  <c:v>0.86577033999999997</c:v>
                </c:pt>
                <c:pt idx="8776" formatCode="General">
                  <c:v>0.86577028</c:v>
                </c:pt>
                <c:pt idx="8777" formatCode="General">
                  <c:v>0.86577028</c:v>
                </c:pt>
                <c:pt idx="8778" formatCode="General">
                  <c:v>0.86577028</c:v>
                </c:pt>
                <c:pt idx="8779" formatCode="General">
                  <c:v>0.86577022100000001</c:v>
                </c:pt>
                <c:pt idx="8780" formatCode="General">
                  <c:v>0.86577022100000001</c:v>
                </c:pt>
                <c:pt idx="8781" formatCode="General">
                  <c:v>0.86577022100000001</c:v>
                </c:pt>
                <c:pt idx="8782" formatCode="General">
                  <c:v>0.86577016100000004</c:v>
                </c:pt>
                <c:pt idx="8783" formatCode="General">
                  <c:v>0.86577016100000004</c:v>
                </c:pt>
                <c:pt idx="8784" formatCode="General">
                  <c:v>0.86577016100000004</c:v>
                </c:pt>
                <c:pt idx="8785" formatCode="General">
                  <c:v>0.86577010200000004</c:v>
                </c:pt>
                <c:pt idx="8786" formatCode="General">
                  <c:v>0.86577010200000004</c:v>
                </c:pt>
                <c:pt idx="8787" formatCode="General">
                  <c:v>0.86577010200000004</c:v>
                </c:pt>
                <c:pt idx="8788" formatCode="General">
                  <c:v>0.86577004199999996</c:v>
                </c:pt>
                <c:pt idx="8789" formatCode="General">
                  <c:v>0.86577004199999996</c:v>
                </c:pt>
                <c:pt idx="8790" formatCode="General">
                  <c:v>0.86577004199999996</c:v>
                </c:pt>
                <c:pt idx="8791" formatCode="General">
                  <c:v>0.86576998199999999</c:v>
                </c:pt>
                <c:pt idx="8792" formatCode="General">
                  <c:v>0.86576998199999999</c:v>
                </c:pt>
                <c:pt idx="8793" formatCode="General">
                  <c:v>0.86576998199999999</c:v>
                </c:pt>
                <c:pt idx="8794" formatCode="General">
                  <c:v>0.865769923</c:v>
                </c:pt>
                <c:pt idx="8795" formatCode="General">
                  <c:v>0.865769923</c:v>
                </c:pt>
                <c:pt idx="8796" formatCode="General">
                  <c:v>0.865769923</c:v>
                </c:pt>
                <c:pt idx="8797" formatCode="General">
                  <c:v>0.86576986300000003</c:v>
                </c:pt>
                <c:pt idx="8798" formatCode="General">
                  <c:v>0.86576986300000003</c:v>
                </c:pt>
                <c:pt idx="8799" formatCode="General">
                  <c:v>0.86576986300000003</c:v>
                </c:pt>
                <c:pt idx="8800" formatCode="General">
                  <c:v>0.86576980400000003</c:v>
                </c:pt>
                <c:pt idx="8801" formatCode="General">
                  <c:v>0.86576980400000003</c:v>
                </c:pt>
                <c:pt idx="8802" formatCode="General">
                  <c:v>0.86576980400000003</c:v>
                </c:pt>
                <c:pt idx="8803" formatCode="General">
                  <c:v>0.86576974399999995</c:v>
                </c:pt>
                <c:pt idx="8804" formatCode="General">
                  <c:v>0.86576974399999995</c:v>
                </c:pt>
                <c:pt idx="8805" formatCode="General">
                  <c:v>0.86576974399999995</c:v>
                </c:pt>
                <c:pt idx="8806" formatCode="General">
                  <c:v>0.86576968399999998</c:v>
                </c:pt>
                <c:pt idx="8807" formatCode="General">
                  <c:v>0.86576968399999998</c:v>
                </c:pt>
                <c:pt idx="8808" formatCode="General">
                  <c:v>0.86576968399999998</c:v>
                </c:pt>
                <c:pt idx="8809" formatCode="General">
                  <c:v>0.86576962499999999</c:v>
                </c:pt>
                <c:pt idx="8810" formatCode="General">
                  <c:v>0.86576962499999999</c:v>
                </c:pt>
                <c:pt idx="8811" formatCode="General">
                  <c:v>0.86576962499999999</c:v>
                </c:pt>
                <c:pt idx="8812" formatCode="General">
                  <c:v>0.86576956500000002</c:v>
                </c:pt>
                <c:pt idx="8813" formatCode="General">
                  <c:v>0.86576956500000002</c:v>
                </c:pt>
                <c:pt idx="8814" formatCode="General">
                  <c:v>0.86576956500000002</c:v>
                </c:pt>
                <c:pt idx="8815" formatCode="General">
                  <c:v>0.86576950600000002</c:v>
                </c:pt>
                <c:pt idx="8816" formatCode="General">
                  <c:v>0.86576950600000002</c:v>
                </c:pt>
                <c:pt idx="8817" formatCode="General">
                  <c:v>0.86576950600000002</c:v>
                </c:pt>
                <c:pt idx="8818" formatCode="General">
                  <c:v>0.86576944600000005</c:v>
                </c:pt>
                <c:pt idx="8819" formatCode="General">
                  <c:v>0.86576944600000005</c:v>
                </c:pt>
                <c:pt idx="8820" formatCode="General">
                  <c:v>0.86576944600000005</c:v>
                </c:pt>
                <c:pt idx="8821" formatCode="General">
                  <c:v>0.86576938599999997</c:v>
                </c:pt>
                <c:pt idx="8822" formatCode="General">
                  <c:v>0.86576938599999997</c:v>
                </c:pt>
                <c:pt idx="8823" formatCode="General">
                  <c:v>0.86576938599999997</c:v>
                </c:pt>
                <c:pt idx="8824" formatCode="General">
                  <c:v>0.86576932699999998</c:v>
                </c:pt>
                <c:pt idx="8825" formatCode="General">
                  <c:v>0.86576932699999998</c:v>
                </c:pt>
                <c:pt idx="8826" formatCode="General">
                  <c:v>0.86576932699999998</c:v>
                </c:pt>
                <c:pt idx="8827" formatCode="General">
                  <c:v>0.86576926700000001</c:v>
                </c:pt>
                <c:pt idx="8828" formatCode="General">
                  <c:v>0.86576926700000001</c:v>
                </c:pt>
                <c:pt idx="8829" formatCode="General">
                  <c:v>0.86576920700000004</c:v>
                </c:pt>
                <c:pt idx="8830" formatCode="General">
                  <c:v>0.86576920700000004</c:v>
                </c:pt>
                <c:pt idx="8831" formatCode="General">
                  <c:v>0.86576920700000004</c:v>
                </c:pt>
                <c:pt idx="8832" formatCode="General">
                  <c:v>0.86576914800000004</c:v>
                </c:pt>
                <c:pt idx="8833" formatCode="General">
                  <c:v>0.86576914800000004</c:v>
                </c:pt>
                <c:pt idx="8834" formatCode="General">
                  <c:v>0.86576914800000004</c:v>
                </c:pt>
                <c:pt idx="8835" formatCode="General">
                  <c:v>0.86576908799999996</c:v>
                </c:pt>
                <c:pt idx="8836" formatCode="General">
                  <c:v>0.86576908799999996</c:v>
                </c:pt>
                <c:pt idx="8837" formatCode="General">
                  <c:v>0.86576908799999996</c:v>
                </c:pt>
                <c:pt idx="8838" formatCode="General">
                  <c:v>0.86576902899999997</c:v>
                </c:pt>
                <c:pt idx="8839" formatCode="General">
                  <c:v>0.86576902899999997</c:v>
                </c:pt>
                <c:pt idx="8840" formatCode="General">
                  <c:v>0.86576902899999997</c:v>
                </c:pt>
                <c:pt idx="8841" formatCode="General">
                  <c:v>0.865768969</c:v>
                </c:pt>
                <c:pt idx="8842" formatCode="General">
                  <c:v>0.865768969</c:v>
                </c:pt>
                <c:pt idx="8843" formatCode="General">
                  <c:v>0.865768969</c:v>
                </c:pt>
                <c:pt idx="8844" formatCode="General">
                  <c:v>0.86576890900000003</c:v>
                </c:pt>
                <c:pt idx="8845" formatCode="General">
                  <c:v>0.86576890900000003</c:v>
                </c:pt>
                <c:pt idx="8846" formatCode="General">
                  <c:v>0.86576890900000003</c:v>
                </c:pt>
                <c:pt idx="8847" formatCode="General">
                  <c:v>0.86576885000000003</c:v>
                </c:pt>
                <c:pt idx="8848" formatCode="General">
                  <c:v>0.86576885000000003</c:v>
                </c:pt>
                <c:pt idx="8849" formatCode="General">
                  <c:v>0.86576885000000003</c:v>
                </c:pt>
                <c:pt idx="8850" formatCode="General">
                  <c:v>0.86576878999999995</c:v>
                </c:pt>
                <c:pt idx="8851" formatCode="General">
                  <c:v>0.86576878999999995</c:v>
                </c:pt>
                <c:pt idx="8852" formatCode="General">
                  <c:v>0.86576878999999995</c:v>
                </c:pt>
                <c:pt idx="8853" formatCode="General">
                  <c:v>0.86576873099999996</c:v>
                </c:pt>
                <c:pt idx="8854" formatCode="General">
                  <c:v>0.86576873099999996</c:v>
                </c:pt>
                <c:pt idx="8855" formatCode="General">
                  <c:v>0.86576867099999999</c:v>
                </c:pt>
                <c:pt idx="8856" formatCode="General">
                  <c:v>0.86576867099999999</c:v>
                </c:pt>
                <c:pt idx="8857" formatCode="General">
                  <c:v>0.86576867099999999</c:v>
                </c:pt>
                <c:pt idx="8858" formatCode="General">
                  <c:v>0.86576861100000002</c:v>
                </c:pt>
                <c:pt idx="8859" formatCode="General">
                  <c:v>0.86576861100000002</c:v>
                </c:pt>
                <c:pt idx="8860" formatCode="General">
                  <c:v>0.86576861100000002</c:v>
                </c:pt>
                <c:pt idx="8861" formatCode="General">
                  <c:v>0.86576855200000002</c:v>
                </c:pt>
                <c:pt idx="8862" formatCode="General">
                  <c:v>0.86576855200000002</c:v>
                </c:pt>
                <c:pt idx="8863" formatCode="General">
                  <c:v>0.86576855200000002</c:v>
                </c:pt>
                <c:pt idx="8864" formatCode="General">
                  <c:v>0.86576849199999995</c:v>
                </c:pt>
                <c:pt idx="8865" formatCode="General">
                  <c:v>0.86576849199999995</c:v>
                </c:pt>
                <c:pt idx="8866" formatCode="General">
                  <c:v>0.86576849199999995</c:v>
                </c:pt>
                <c:pt idx="8867" formatCode="General">
                  <c:v>0.86576843299999995</c:v>
                </c:pt>
                <c:pt idx="8868" formatCode="General">
                  <c:v>0.86576843299999995</c:v>
                </c:pt>
                <c:pt idx="8869" formatCode="General">
                  <c:v>0.86576837299999998</c:v>
                </c:pt>
                <c:pt idx="8870" formatCode="General">
                  <c:v>0.86576837299999998</c:v>
                </c:pt>
                <c:pt idx="8871" formatCode="General">
                  <c:v>0.86576837299999998</c:v>
                </c:pt>
                <c:pt idx="8872" formatCode="General">
                  <c:v>0.86576831300000001</c:v>
                </c:pt>
                <c:pt idx="8873" formatCode="General">
                  <c:v>0.86576831300000001</c:v>
                </c:pt>
                <c:pt idx="8874" formatCode="General">
                  <c:v>0.86576831300000001</c:v>
                </c:pt>
                <c:pt idx="8875" formatCode="General">
                  <c:v>0.86576825400000001</c:v>
                </c:pt>
                <c:pt idx="8876" formatCode="General">
                  <c:v>0.86576825400000001</c:v>
                </c:pt>
                <c:pt idx="8877" formatCode="General">
                  <c:v>0.86576825400000001</c:v>
                </c:pt>
                <c:pt idx="8878" formatCode="General">
                  <c:v>0.86576819400000005</c:v>
                </c:pt>
                <c:pt idx="8879" formatCode="General">
                  <c:v>0.86576819400000005</c:v>
                </c:pt>
                <c:pt idx="8880" formatCode="General">
                  <c:v>0.86576819400000005</c:v>
                </c:pt>
                <c:pt idx="8881" formatCode="General">
                  <c:v>0.86576813500000005</c:v>
                </c:pt>
                <c:pt idx="8882" formatCode="General">
                  <c:v>0.86576813500000005</c:v>
                </c:pt>
                <c:pt idx="8883" formatCode="General">
                  <c:v>0.86576807499999997</c:v>
                </c:pt>
                <c:pt idx="8884" formatCode="General">
                  <c:v>0.86576807499999997</c:v>
                </c:pt>
                <c:pt idx="8885" formatCode="General">
                  <c:v>0.86576807499999997</c:v>
                </c:pt>
                <c:pt idx="8886" formatCode="General">
                  <c:v>0.865768015</c:v>
                </c:pt>
                <c:pt idx="8887" formatCode="General">
                  <c:v>0.865768015</c:v>
                </c:pt>
                <c:pt idx="8888" formatCode="General">
                  <c:v>0.865768015</c:v>
                </c:pt>
                <c:pt idx="8889" formatCode="General">
                  <c:v>0.86576795600000001</c:v>
                </c:pt>
                <c:pt idx="8890" formatCode="General">
                  <c:v>0.86576795600000001</c:v>
                </c:pt>
                <c:pt idx="8891" formatCode="General">
                  <c:v>0.86576795600000001</c:v>
                </c:pt>
                <c:pt idx="8892" formatCode="General">
                  <c:v>0.86576789600000004</c:v>
                </c:pt>
                <c:pt idx="8893" formatCode="General">
                  <c:v>0.86576789600000004</c:v>
                </c:pt>
                <c:pt idx="8894" formatCode="General">
                  <c:v>0.86576783700000004</c:v>
                </c:pt>
                <c:pt idx="8895" formatCode="General">
                  <c:v>0.86576783700000004</c:v>
                </c:pt>
                <c:pt idx="8896" formatCode="General">
                  <c:v>0.86576783700000004</c:v>
                </c:pt>
                <c:pt idx="8897" formatCode="General">
                  <c:v>0.86576777699999996</c:v>
                </c:pt>
                <c:pt idx="8898" formatCode="General">
                  <c:v>0.86576777699999996</c:v>
                </c:pt>
                <c:pt idx="8899" formatCode="General">
                  <c:v>0.86576777699999996</c:v>
                </c:pt>
                <c:pt idx="8900" formatCode="General">
                  <c:v>0.86576771699999999</c:v>
                </c:pt>
                <c:pt idx="8901" formatCode="General">
                  <c:v>0.86576771699999999</c:v>
                </c:pt>
                <c:pt idx="8902" formatCode="General">
                  <c:v>0.86576771699999999</c:v>
                </c:pt>
                <c:pt idx="8903" formatCode="General">
                  <c:v>0.865767658</c:v>
                </c:pt>
                <c:pt idx="8904" formatCode="General">
                  <c:v>0.865767658</c:v>
                </c:pt>
                <c:pt idx="8905" formatCode="General">
                  <c:v>0.86576759800000003</c:v>
                </c:pt>
                <c:pt idx="8906" formatCode="General">
                  <c:v>0.86576759800000003</c:v>
                </c:pt>
                <c:pt idx="8907" formatCode="General">
                  <c:v>0.86576759800000003</c:v>
                </c:pt>
                <c:pt idx="8908" formatCode="General">
                  <c:v>0.86576753900000003</c:v>
                </c:pt>
                <c:pt idx="8909" formatCode="General">
                  <c:v>0.86576753900000003</c:v>
                </c:pt>
                <c:pt idx="8910" formatCode="General">
                  <c:v>0.86576753900000003</c:v>
                </c:pt>
                <c:pt idx="8911" formatCode="General">
                  <c:v>0.86576747899999995</c:v>
                </c:pt>
                <c:pt idx="8912" formatCode="General">
                  <c:v>0.86576747899999995</c:v>
                </c:pt>
                <c:pt idx="8913" formatCode="General">
                  <c:v>0.86576747899999995</c:v>
                </c:pt>
                <c:pt idx="8914" formatCode="General">
                  <c:v>0.86576741899999998</c:v>
                </c:pt>
                <c:pt idx="8915" formatCode="General">
                  <c:v>0.86576741899999998</c:v>
                </c:pt>
                <c:pt idx="8916" formatCode="General">
                  <c:v>0.86576735999999999</c:v>
                </c:pt>
                <c:pt idx="8917" formatCode="General">
                  <c:v>0.86576735999999999</c:v>
                </c:pt>
                <c:pt idx="8918" formatCode="General">
                  <c:v>0.86576735999999999</c:v>
                </c:pt>
                <c:pt idx="8919" formatCode="General">
                  <c:v>0.86576730000000002</c:v>
                </c:pt>
                <c:pt idx="8920" formatCode="General">
                  <c:v>0.86576730000000002</c:v>
                </c:pt>
                <c:pt idx="8921" formatCode="General">
                  <c:v>0.86576730000000002</c:v>
                </c:pt>
                <c:pt idx="8922" formatCode="General">
                  <c:v>0.86576724100000002</c:v>
                </c:pt>
                <c:pt idx="8923" formatCode="General">
                  <c:v>0.86576724100000002</c:v>
                </c:pt>
                <c:pt idx="8924" formatCode="General">
                  <c:v>0.86576718100000005</c:v>
                </c:pt>
                <c:pt idx="8925" formatCode="General">
                  <c:v>0.86576718100000005</c:v>
                </c:pt>
                <c:pt idx="8926" formatCode="General">
                  <c:v>0.86576718100000005</c:v>
                </c:pt>
                <c:pt idx="8927" formatCode="General">
                  <c:v>0.86576712099999997</c:v>
                </c:pt>
                <c:pt idx="8928" formatCode="General">
                  <c:v>0.86576712099999997</c:v>
                </c:pt>
                <c:pt idx="8929" formatCode="General">
                  <c:v>0.86576712099999997</c:v>
                </c:pt>
                <c:pt idx="8930" formatCode="General">
                  <c:v>0.86576706199999998</c:v>
                </c:pt>
                <c:pt idx="8931" formatCode="General">
                  <c:v>0.86576706199999998</c:v>
                </c:pt>
                <c:pt idx="8932" formatCode="General">
                  <c:v>0.86576700200000001</c:v>
                </c:pt>
                <c:pt idx="8933" formatCode="General">
                  <c:v>0.86576700200000001</c:v>
                </c:pt>
                <c:pt idx="8934" formatCode="General">
                  <c:v>0.86576700200000001</c:v>
                </c:pt>
                <c:pt idx="8935" formatCode="General">
                  <c:v>0.86576694300000001</c:v>
                </c:pt>
                <c:pt idx="8936" formatCode="General">
                  <c:v>0.86576694300000001</c:v>
                </c:pt>
                <c:pt idx="8937" formatCode="General">
                  <c:v>0.86576694300000001</c:v>
                </c:pt>
                <c:pt idx="8938" formatCode="General">
                  <c:v>0.86576688300000004</c:v>
                </c:pt>
                <c:pt idx="8939" formatCode="General">
                  <c:v>0.86576688300000004</c:v>
                </c:pt>
                <c:pt idx="8940" formatCode="General">
                  <c:v>0.86576682299999996</c:v>
                </c:pt>
                <c:pt idx="8941" formatCode="General">
                  <c:v>0.86576682299999996</c:v>
                </c:pt>
                <c:pt idx="8942" formatCode="General">
                  <c:v>0.86576682299999996</c:v>
                </c:pt>
                <c:pt idx="8943" formatCode="General">
                  <c:v>0.86576676399999997</c:v>
                </c:pt>
                <c:pt idx="8944" formatCode="General">
                  <c:v>0.86576676399999997</c:v>
                </c:pt>
                <c:pt idx="8945" formatCode="General">
                  <c:v>0.86576676399999997</c:v>
                </c:pt>
                <c:pt idx="8946" formatCode="General">
                  <c:v>0.865766704</c:v>
                </c:pt>
                <c:pt idx="8947" formatCode="General">
                  <c:v>0.865766704</c:v>
                </c:pt>
                <c:pt idx="8948" formatCode="General">
                  <c:v>0.86576664400000003</c:v>
                </c:pt>
                <c:pt idx="8949" formatCode="General">
                  <c:v>0.86576664400000003</c:v>
                </c:pt>
                <c:pt idx="8950" formatCode="General">
                  <c:v>0.86576664400000003</c:v>
                </c:pt>
                <c:pt idx="8951" formatCode="General">
                  <c:v>0.86576658500000003</c:v>
                </c:pt>
                <c:pt idx="8952" formatCode="General">
                  <c:v>0.86576658500000003</c:v>
                </c:pt>
                <c:pt idx="8953" formatCode="General">
                  <c:v>0.86576652499999995</c:v>
                </c:pt>
                <c:pt idx="8954" formatCode="General">
                  <c:v>0.86576652499999995</c:v>
                </c:pt>
                <c:pt idx="8955" formatCode="General">
                  <c:v>0.86576652499999995</c:v>
                </c:pt>
                <c:pt idx="8956" formatCode="General">
                  <c:v>0.86576646599999996</c:v>
                </c:pt>
                <c:pt idx="8957" formatCode="General">
                  <c:v>0.86576646599999996</c:v>
                </c:pt>
                <c:pt idx="8958" formatCode="General">
                  <c:v>0.86576646599999996</c:v>
                </c:pt>
                <c:pt idx="8959" formatCode="General">
                  <c:v>0.86576640599999999</c:v>
                </c:pt>
                <c:pt idx="8960" formatCode="General">
                  <c:v>0.86576640599999999</c:v>
                </c:pt>
                <c:pt idx="8961" formatCode="General">
                  <c:v>0.86576634600000002</c:v>
                </c:pt>
                <c:pt idx="8962" formatCode="General">
                  <c:v>0.86576634600000002</c:v>
                </c:pt>
                <c:pt idx="8963" formatCode="General">
                  <c:v>0.86576634600000002</c:v>
                </c:pt>
                <c:pt idx="8964" formatCode="General">
                  <c:v>0.86576628700000002</c:v>
                </c:pt>
                <c:pt idx="8965" formatCode="General">
                  <c:v>0.86576628700000002</c:v>
                </c:pt>
                <c:pt idx="8966" formatCode="General">
                  <c:v>0.86576622700000005</c:v>
                </c:pt>
                <c:pt idx="8967" formatCode="General">
                  <c:v>0.86576622700000005</c:v>
                </c:pt>
                <c:pt idx="8968" formatCode="General">
                  <c:v>0.86576622700000005</c:v>
                </c:pt>
                <c:pt idx="8969" formatCode="General">
                  <c:v>0.86576616799999995</c:v>
                </c:pt>
                <c:pt idx="8970" formatCode="General">
                  <c:v>0.86576616799999995</c:v>
                </c:pt>
                <c:pt idx="8971" formatCode="General">
                  <c:v>0.86576616799999995</c:v>
                </c:pt>
                <c:pt idx="8972" formatCode="General">
                  <c:v>0.86576610799999998</c:v>
                </c:pt>
                <c:pt idx="8973" formatCode="General">
                  <c:v>0.86576610799999998</c:v>
                </c:pt>
                <c:pt idx="8974" formatCode="General">
                  <c:v>0.86576604800000001</c:v>
                </c:pt>
                <c:pt idx="8975" formatCode="General">
                  <c:v>0.86576604800000001</c:v>
                </c:pt>
                <c:pt idx="8976" formatCode="General">
                  <c:v>0.86576604800000001</c:v>
                </c:pt>
                <c:pt idx="8977" formatCode="General">
                  <c:v>0.86576598900000001</c:v>
                </c:pt>
                <c:pt idx="8978" formatCode="General">
                  <c:v>0.86576598900000001</c:v>
                </c:pt>
                <c:pt idx="8979" formatCode="General">
                  <c:v>0.86576592900000005</c:v>
                </c:pt>
                <c:pt idx="8980" formatCode="General">
                  <c:v>0.86576592900000005</c:v>
                </c:pt>
                <c:pt idx="8981" formatCode="General">
                  <c:v>0.86576592900000005</c:v>
                </c:pt>
                <c:pt idx="8982" formatCode="General">
                  <c:v>0.86576587000000005</c:v>
                </c:pt>
                <c:pt idx="8983" formatCode="General">
                  <c:v>0.86576587000000005</c:v>
                </c:pt>
                <c:pt idx="8984" formatCode="General">
                  <c:v>0.86576587000000005</c:v>
                </c:pt>
                <c:pt idx="8985" formatCode="General">
                  <c:v>0.86576580999999997</c:v>
                </c:pt>
                <c:pt idx="8986" formatCode="General">
                  <c:v>0.86576580999999997</c:v>
                </c:pt>
                <c:pt idx="8987" formatCode="General">
                  <c:v>0.86576575</c:v>
                </c:pt>
                <c:pt idx="8988" formatCode="General">
                  <c:v>0.86576575</c:v>
                </c:pt>
                <c:pt idx="8989" formatCode="General">
                  <c:v>0.86576575</c:v>
                </c:pt>
                <c:pt idx="8990" formatCode="General">
                  <c:v>0.865765691</c:v>
                </c:pt>
                <c:pt idx="8991" formatCode="General">
                  <c:v>0.865765691</c:v>
                </c:pt>
                <c:pt idx="8992" formatCode="General">
                  <c:v>0.86576563100000004</c:v>
                </c:pt>
                <c:pt idx="8993" formatCode="General">
                  <c:v>0.86576563100000004</c:v>
                </c:pt>
                <c:pt idx="8994" formatCode="General">
                  <c:v>0.86576563100000004</c:v>
                </c:pt>
                <c:pt idx="8995" formatCode="General">
                  <c:v>0.86576557200000004</c:v>
                </c:pt>
                <c:pt idx="8996" formatCode="General">
                  <c:v>0.86576557200000004</c:v>
                </c:pt>
                <c:pt idx="8997" formatCode="General">
                  <c:v>0.86576551199999996</c:v>
                </c:pt>
                <c:pt idx="8998" formatCode="General">
                  <c:v>0.86576551199999996</c:v>
                </c:pt>
                <c:pt idx="8999" formatCode="General">
                  <c:v>0.86576551199999996</c:v>
                </c:pt>
                <c:pt idx="9000" formatCode="General">
                  <c:v>0.86576545199999999</c:v>
                </c:pt>
                <c:pt idx="9001" formatCode="General">
                  <c:v>0.86576545199999999</c:v>
                </c:pt>
                <c:pt idx="9002" formatCode="General">
                  <c:v>0.86576539299999999</c:v>
                </c:pt>
                <c:pt idx="9003" formatCode="General">
                  <c:v>0.86576539299999999</c:v>
                </c:pt>
                <c:pt idx="9004" formatCode="General">
                  <c:v>0.86576539299999999</c:v>
                </c:pt>
                <c:pt idx="9005" formatCode="General">
                  <c:v>0.86576533300000003</c:v>
                </c:pt>
                <c:pt idx="9006" formatCode="General">
                  <c:v>0.86576533300000003</c:v>
                </c:pt>
                <c:pt idx="9007" formatCode="General">
                  <c:v>0.86576527400000003</c:v>
                </c:pt>
                <c:pt idx="9008" formatCode="General">
                  <c:v>0.86576527400000003</c:v>
                </c:pt>
                <c:pt idx="9009" formatCode="General">
                  <c:v>0.86576527400000003</c:v>
                </c:pt>
                <c:pt idx="9010" formatCode="General">
                  <c:v>0.86576521399999995</c:v>
                </c:pt>
                <c:pt idx="9011" formatCode="General">
                  <c:v>0.86576521399999995</c:v>
                </c:pt>
                <c:pt idx="9012" formatCode="General">
                  <c:v>0.86576515399999998</c:v>
                </c:pt>
                <c:pt idx="9013" formatCode="General">
                  <c:v>0.86576515399999998</c:v>
                </c:pt>
                <c:pt idx="9014" formatCode="General">
                  <c:v>0.86576515399999998</c:v>
                </c:pt>
                <c:pt idx="9015" formatCode="General">
                  <c:v>0.86576509499999998</c:v>
                </c:pt>
                <c:pt idx="9016" formatCode="General">
                  <c:v>0.86576509499999998</c:v>
                </c:pt>
                <c:pt idx="9017" formatCode="General">
                  <c:v>0.86576503500000002</c:v>
                </c:pt>
                <c:pt idx="9018" formatCode="General">
                  <c:v>0.86576503500000002</c:v>
                </c:pt>
                <c:pt idx="9019" formatCode="General">
                  <c:v>0.86576503500000002</c:v>
                </c:pt>
                <c:pt idx="9020" formatCode="General">
                  <c:v>0.86576497600000002</c:v>
                </c:pt>
                <c:pt idx="9021" formatCode="General">
                  <c:v>0.86576497600000002</c:v>
                </c:pt>
                <c:pt idx="9022" formatCode="General">
                  <c:v>0.86576491600000005</c:v>
                </c:pt>
                <c:pt idx="9023" formatCode="General">
                  <c:v>0.86576491600000005</c:v>
                </c:pt>
                <c:pt idx="9024" formatCode="General">
                  <c:v>0.86576491600000005</c:v>
                </c:pt>
                <c:pt idx="9025" formatCode="General">
                  <c:v>0.86576485599999997</c:v>
                </c:pt>
                <c:pt idx="9026" formatCode="General">
                  <c:v>0.86576485599999997</c:v>
                </c:pt>
                <c:pt idx="9027" formatCode="General">
                  <c:v>0.86576479699999997</c:v>
                </c:pt>
                <c:pt idx="9028" formatCode="General">
                  <c:v>0.86576479699999997</c:v>
                </c:pt>
                <c:pt idx="9029" formatCode="General">
                  <c:v>0.86576479699999997</c:v>
                </c:pt>
                <c:pt idx="9030" formatCode="General">
                  <c:v>0.86576473700000001</c:v>
                </c:pt>
                <c:pt idx="9031" formatCode="General">
                  <c:v>0.86576473700000001</c:v>
                </c:pt>
                <c:pt idx="9032" formatCode="General">
                  <c:v>0.86576467800000001</c:v>
                </c:pt>
                <c:pt idx="9033" formatCode="General">
                  <c:v>0.86576467800000001</c:v>
                </c:pt>
                <c:pt idx="9034" formatCode="General">
                  <c:v>0.86576467800000001</c:v>
                </c:pt>
                <c:pt idx="9035" formatCode="General">
                  <c:v>0.86576461800000004</c:v>
                </c:pt>
                <c:pt idx="9036" formatCode="General">
                  <c:v>0.86576461800000004</c:v>
                </c:pt>
                <c:pt idx="9037" formatCode="General">
                  <c:v>0.86576455799999996</c:v>
                </c:pt>
                <c:pt idx="9038" formatCode="General">
                  <c:v>0.86576455799999996</c:v>
                </c:pt>
                <c:pt idx="9039" formatCode="General">
                  <c:v>0.86576455799999996</c:v>
                </c:pt>
                <c:pt idx="9040" formatCode="General">
                  <c:v>0.86576449899999997</c:v>
                </c:pt>
                <c:pt idx="9041" formatCode="General">
                  <c:v>0.86576449899999997</c:v>
                </c:pt>
                <c:pt idx="9042" formatCode="General">
                  <c:v>0.865764439</c:v>
                </c:pt>
                <c:pt idx="9043" formatCode="General">
                  <c:v>0.865764439</c:v>
                </c:pt>
                <c:pt idx="9044" formatCode="General">
                  <c:v>0.865764439</c:v>
                </c:pt>
                <c:pt idx="9045" formatCode="General">
                  <c:v>0.86576438</c:v>
                </c:pt>
                <c:pt idx="9046" formatCode="General">
                  <c:v>0.86576438</c:v>
                </c:pt>
                <c:pt idx="9047" formatCode="General">
                  <c:v>0.86576432000000003</c:v>
                </c:pt>
                <c:pt idx="9048" formatCode="General">
                  <c:v>0.86576432000000003</c:v>
                </c:pt>
                <c:pt idx="9049" formatCode="General">
                  <c:v>0.86576432000000003</c:v>
                </c:pt>
                <c:pt idx="9050" formatCode="General">
                  <c:v>0.86576425999999995</c:v>
                </c:pt>
                <c:pt idx="9051" formatCode="General">
                  <c:v>0.86576425999999995</c:v>
                </c:pt>
                <c:pt idx="9052" formatCode="General">
                  <c:v>0.86576420099999996</c:v>
                </c:pt>
                <c:pt idx="9053" formatCode="General">
                  <c:v>0.86576420099999996</c:v>
                </c:pt>
                <c:pt idx="9054" formatCode="General">
                  <c:v>0.86576414099999999</c:v>
                </c:pt>
                <c:pt idx="9055" formatCode="General">
                  <c:v>0.86576414099999999</c:v>
                </c:pt>
                <c:pt idx="9056" formatCode="General">
                  <c:v>0.86576414099999999</c:v>
                </c:pt>
                <c:pt idx="9057" formatCode="General">
                  <c:v>0.86576408100000002</c:v>
                </c:pt>
                <c:pt idx="9058" formatCode="General">
                  <c:v>0.86576408100000002</c:v>
                </c:pt>
                <c:pt idx="9059" formatCode="General">
                  <c:v>0.86576402200000002</c:v>
                </c:pt>
                <c:pt idx="9060" formatCode="General">
                  <c:v>0.86576402200000002</c:v>
                </c:pt>
                <c:pt idx="9061" formatCode="General">
                  <c:v>0.86576402200000002</c:v>
                </c:pt>
                <c:pt idx="9062" formatCode="General">
                  <c:v>0.86576396200000005</c:v>
                </c:pt>
                <c:pt idx="9063" formatCode="General">
                  <c:v>0.86576396200000005</c:v>
                </c:pt>
                <c:pt idx="9064" formatCode="General">
                  <c:v>0.86576390299999995</c:v>
                </c:pt>
                <c:pt idx="9065" formatCode="General">
                  <c:v>0.86576390299999995</c:v>
                </c:pt>
                <c:pt idx="9066" formatCode="General">
                  <c:v>0.86576390299999995</c:v>
                </c:pt>
                <c:pt idx="9067" formatCode="General">
                  <c:v>0.86576384299999998</c:v>
                </c:pt>
                <c:pt idx="9068" formatCode="General">
                  <c:v>0.86576384299999998</c:v>
                </c:pt>
                <c:pt idx="9069" formatCode="General">
                  <c:v>0.86576378300000001</c:v>
                </c:pt>
                <c:pt idx="9070" formatCode="General">
                  <c:v>0.86576378300000001</c:v>
                </c:pt>
                <c:pt idx="9071" formatCode="General">
                  <c:v>0.86576372400000001</c:v>
                </c:pt>
                <c:pt idx="9072" formatCode="General">
                  <c:v>0.86576372400000001</c:v>
                </c:pt>
                <c:pt idx="9073" formatCode="General">
                  <c:v>0.86576372400000001</c:v>
                </c:pt>
                <c:pt idx="9074" formatCode="General">
                  <c:v>0.86576366400000004</c:v>
                </c:pt>
                <c:pt idx="9075" formatCode="General">
                  <c:v>0.86576366400000004</c:v>
                </c:pt>
                <c:pt idx="9076" formatCode="General">
                  <c:v>0.86576360500000005</c:v>
                </c:pt>
                <c:pt idx="9077" formatCode="General">
                  <c:v>0.86576360500000005</c:v>
                </c:pt>
                <c:pt idx="9078" formatCode="General">
                  <c:v>0.86576360500000005</c:v>
                </c:pt>
                <c:pt idx="9079" formatCode="General">
                  <c:v>0.86576354499999997</c:v>
                </c:pt>
                <c:pt idx="9080" formatCode="General">
                  <c:v>0.86576354499999997</c:v>
                </c:pt>
                <c:pt idx="9081" formatCode="General">
                  <c:v>0.865763485</c:v>
                </c:pt>
                <c:pt idx="9082" formatCode="General">
                  <c:v>0.865763485</c:v>
                </c:pt>
                <c:pt idx="9083" formatCode="General">
                  <c:v>0.865763426</c:v>
                </c:pt>
                <c:pt idx="9084" formatCode="General">
                  <c:v>0.865763426</c:v>
                </c:pt>
                <c:pt idx="9085" formatCode="General">
                  <c:v>0.865763426</c:v>
                </c:pt>
                <c:pt idx="9086" formatCode="General">
                  <c:v>0.86576336600000003</c:v>
                </c:pt>
                <c:pt idx="9087" formatCode="General">
                  <c:v>0.86576336600000003</c:v>
                </c:pt>
                <c:pt idx="9088" formatCode="General">
                  <c:v>0.86576330700000004</c:v>
                </c:pt>
                <c:pt idx="9089" formatCode="General">
                  <c:v>0.86576330700000004</c:v>
                </c:pt>
                <c:pt idx="9090" formatCode="General">
                  <c:v>0.86576330700000004</c:v>
                </c:pt>
                <c:pt idx="9091" formatCode="General">
                  <c:v>0.86576324699999996</c:v>
                </c:pt>
                <c:pt idx="9092" formatCode="General">
                  <c:v>0.86576324699999996</c:v>
                </c:pt>
                <c:pt idx="9093" formatCode="General">
                  <c:v>0.86576318699999999</c:v>
                </c:pt>
                <c:pt idx="9094" formatCode="General">
                  <c:v>0.86576318699999999</c:v>
                </c:pt>
                <c:pt idx="9095" formatCode="General">
                  <c:v>0.86576312799999999</c:v>
                </c:pt>
                <c:pt idx="9096" formatCode="General">
                  <c:v>0.86576312799999999</c:v>
                </c:pt>
                <c:pt idx="9097" formatCode="General">
                  <c:v>0.86576312799999999</c:v>
                </c:pt>
                <c:pt idx="9098" formatCode="General">
                  <c:v>0.86576306800000002</c:v>
                </c:pt>
                <c:pt idx="9099" formatCode="General">
                  <c:v>0.86576306800000002</c:v>
                </c:pt>
                <c:pt idx="9100" formatCode="General">
                  <c:v>0.86576300900000003</c:v>
                </c:pt>
                <c:pt idx="9101" formatCode="General">
                  <c:v>0.86576300900000003</c:v>
                </c:pt>
                <c:pt idx="9102" formatCode="General">
                  <c:v>0.86576294899999995</c:v>
                </c:pt>
                <c:pt idx="9103" formatCode="General">
                  <c:v>0.86576294899999995</c:v>
                </c:pt>
                <c:pt idx="9104" formatCode="General">
                  <c:v>0.86576294899999995</c:v>
                </c:pt>
                <c:pt idx="9105" formatCode="General">
                  <c:v>0.86576288899999998</c:v>
                </c:pt>
                <c:pt idx="9106" formatCode="General">
                  <c:v>0.86576288899999998</c:v>
                </c:pt>
                <c:pt idx="9107" formatCode="General">
                  <c:v>0.86576282999999998</c:v>
                </c:pt>
                <c:pt idx="9108" formatCode="General">
                  <c:v>0.86576282999999998</c:v>
                </c:pt>
                <c:pt idx="9109" formatCode="General">
                  <c:v>0.86576277000000001</c:v>
                </c:pt>
                <c:pt idx="9110" formatCode="General">
                  <c:v>0.86576277000000001</c:v>
                </c:pt>
                <c:pt idx="9111" formatCode="General">
                  <c:v>0.86576277000000001</c:v>
                </c:pt>
                <c:pt idx="9112" formatCode="General">
                  <c:v>0.86576271100000002</c:v>
                </c:pt>
                <c:pt idx="9113" formatCode="General">
                  <c:v>0.86576271100000002</c:v>
                </c:pt>
                <c:pt idx="9114" formatCode="General">
                  <c:v>0.86576265100000005</c:v>
                </c:pt>
                <c:pt idx="9115" formatCode="General">
                  <c:v>0.86576265100000005</c:v>
                </c:pt>
                <c:pt idx="9116" formatCode="General">
                  <c:v>0.86576265100000005</c:v>
                </c:pt>
                <c:pt idx="9117" formatCode="General">
                  <c:v>0.86576259099999997</c:v>
                </c:pt>
                <c:pt idx="9118" formatCode="General">
                  <c:v>0.86576259099999997</c:v>
                </c:pt>
                <c:pt idx="9119" formatCode="General">
                  <c:v>0.86576253199999997</c:v>
                </c:pt>
                <c:pt idx="9120" formatCode="General">
                  <c:v>0.86576253199999997</c:v>
                </c:pt>
                <c:pt idx="9121" formatCode="General">
                  <c:v>0.86576247200000001</c:v>
                </c:pt>
                <c:pt idx="9122" formatCode="General">
                  <c:v>0.86576247200000001</c:v>
                </c:pt>
                <c:pt idx="9123" formatCode="General">
                  <c:v>0.86576247200000001</c:v>
                </c:pt>
                <c:pt idx="9124" formatCode="General">
                  <c:v>0.86576241300000001</c:v>
                </c:pt>
                <c:pt idx="9125" formatCode="General">
                  <c:v>0.86576241300000001</c:v>
                </c:pt>
                <c:pt idx="9126" formatCode="General">
                  <c:v>0.86576235300000004</c:v>
                </c:pt>
                <c:pt idx="9127" formatCode="General">
                  <c:v>0.86576235300000004</c:v>
                </c:pt>
                <c:pt idx="9128" formatCode="General">
                  <c:v>0.86576229299999996</c:v>
                </c:pt>
                <c:pt idx="9129" formatCode="General">
                  <c:v>0.86576229299999996</c:v>
                </c:pt>
                <c:pt idx="9130" formatCode="General">
                  <c:v>0.86576229299999996</c:v>
                </c:pt>
                <c:pt idx="9131" formatCode="General">
                  <c:v>0.86576223399999996</c:v>
                </c:pt>
                <c:pt idx="9132" formatCode="General">
                  <c:v>0.86576223399999996</c:v>
                </c:pt>
                <c:pt idx="9133" formatCode="General">
                  <c:v>0.865762174</c:v>
                </c:pt>
                <c:pt idx="9134" formatCode="General">
                  <c:v>0.865762174</c:v>
                </c:pt>
                <c:pt idx="9135" formatCode="General">
                  <c:v>0.865762115</c:v>
                </c:pt>
                <c:pt idx="9136" formatCode="General">
                  <c:v>0.865762115</c:v>
                </c:pt>
                <c:pt idx="9137" formatCode="General">
                  <c:v>0.86576205500000003</c:v>
                </c:pt>
                <c:pt idx="9138" formatCode="General">
                  <c:v>0.86576205500000003</c:v>
                </c:pt>
                <c:pt idx="9139" formatCode="General">
                  <c:v>0.86576205500000003</c:v>
                </c:pt>
                <c:pt idx="9140" formatCode="General">
                  <c:v>0.86576199499999995</c:v>
                </c:pt>
                <c:pt idx="9141" formatCode="General">
                  <c:v>0.86576199499999995</c:v>
                </c:pt>
                <c:pt idx="9142" formatCode="General">
                  <c:v>0.86576193599999995</c:v>
                </c:pt>
                <c:pt idx="9143" formatCode="General">
                  <c:v>0.86576193599999995</c:v>
                </c:pt>
                <c:pt idx="9144" formatCode="General">
                  <c:v>0.86576187599999999</c:v>
                </c:pt>
                <c:pt idx="9145" formatCode="General">
                  <c:v>0.86576187599999999</c:v>
                </c:pt>
                <c:pt idx="9146" formatCode="General">
                  <c:v>0.86576187599999999</c:v>
                </c:pt>
                <c:pt idx="9147" formatCode="General">
                  <c:v>0.86576181699999999</c:v>
                </c:pt>
                <c:pt idx="9148" formatCode="General">
                  <c:v>0.86576181699999999</c:v>
                </c:pt>
                <c:pt idx="9149" formatCode="General">
                  <c:v>0.86576175700000002</c:v>
                </c:pt>
                <c:pt idx="9150" formatCode="General">
                  <c:v>0.86576175700000002</c:v>
                </c:pt>
                <c:pt idx="9151" formatCode="General">
                  <c:v>0.86576169700000005</c:v>
                </c:pt>
                <c:pt idx="9152" formatCode="General">
                  <c:v>0.86576169700000005</c:v>
                </c:pt>
                <c:pt idx="9153" formatCode="General">
                  <c:v>0.86576169700000005</c:v>
                </c:pt>
                <c:pt idx="9154" formatCode="General">
                  <c:v>0.86576163799999994</c:v>
                </c:pt>
                <c:pt idx="9155" formatCode="General">
                  <c:v>0.86576163799999994</c:v>
                </c:pt>
                <c:pt idx="9156" formatCode="General">
                  <c:v>0.86576157799999998</c:v>
                </c:pt>
                <c:pt idx="9157" formatCode="General">
                  <c:v>0.86576157799999998</c:v>
                </c:pt>
                <c:pt idx="9158" formatCode="General">
                  <c:v>0.86576151800000001</c:v>
                </c:pt>
                <c:pt idx="9159" formatCode="General">
                  <c:v>0.86576151800000001</c:v>
                </c:pt>
                <c:pt idx="9160" formatCode="General">
                  <c:v>0.86576145900000001</c:v>
                </c:pt>
                <c:pt idx="9161" formatCode="General">
                  <c:v>0.86576145900000001</c:v>
                </c:pt>
                <c:pt idx="9162" formatCode="General">
                  <c:v>0.86576145900000001</c:v>
                </c:pt>
                <c:pt idx="9163" formatCode="General">
                  <c:v>0.86576139900000004</c:v>
                </c:pt>
                <c:pt idx="9164" formatCode="General">
                  <c:v>0.86576139900000004</c:v>
                </c:pt>
                <c:pt idx="9165" formatCode="General">
                  <c:v>0.86576134000000005</c:v>
                </c:pt>
                <c:pt idx="9166" formatCode="General">
                  <c:v>0.86576134000000005</c:v>
                </c:pt>
                <c:pt idx="9167" formatCode="General">
                  <c:v>0.86576127999999997</c:v>
                </c:pt>
                <c:pt idx="9168" formatCode="General">
                  <c:v>0.86576127999999997</c:v>
                </c:pt>
                <c:pt idx="9169" formatCode="General">
                  <c:v>0.86576127999999997</c:v>
                </c:pt>
                <c:pt idx="9170" formatCode="General">
                  <c:v>0.86576122</c:v>
                </c:pt>
                <c:pt idx="9171" formatCode="General">
                  <c:v>0.86576122</c:v>
                </c:pt>
                <c:pt idx="9172" formatCode="General">
                  <c:v>0.865761161</c:v>
                </c:pt>
                <c:pt idx="9173" formatCode="General">
                  <c:v>0.865761161</c:v>
                </c:pt>
                <c:pt idx="9174" formatCode="General">
                  <c:v>0.86576110100000003</c:v>
                </c:pt>
                <c:pt idx="9175" formatCode="General">
                  <c:v>0.86576110100000003</c:v>
                </c:pt>
                <c:pt idx="9176" formatCode="General">
                  <c:v>0.86576104200000004</c:v>
                </c:pt>
                <c:pt idx="9177" formatCode="General">
                  <c:v>0.86576104200000004</c:v>
                </c:pt>
                <c:pt idx="9178" formatCode="General">
                  <c:v>0.86576104200000004</c:v>
                </c:pt>
                <c:pt idx="9179" formatCode="General">
                  <c:v>0.86576098199999996</c:v>
                </c:pt>
                <c:pt idx="9180" formatCode="General">
                  <c:v>0.86576098199999996</c:v>
                </c:pt>
                <c:pt idx="9181" formatCode="General">
                  <c:v>0.86576092199999999</c:v>
                </c:pt>
                <c:pt idx="9182" formatCode="General">
                  <c:v>0.86576092199999999</c:v>
                </c:pt>
                <c:pt idx="9183" formatCode="General">
                  <c:v>0.86576086299999999</c:v>
                </c:pt>
                <c:pt idx="9184" formatCode="General">
                  <c:v>0.86576086299999999</c:v>
                </c:pt>
                <c:pt idx="9185" formatCode="General">
                  <c:v>0.86576080300000002</c:v>
                </c:pt>
                <c:pt idx="9186" formatCode="General">
                  <c:v>0.86576080300000002</c:v>
                </c:pt>
                <c:pt idx="9187" formatCode="General">
                  <c:v>0.86576080300000002</c:v>
                </c:pt>
                <c:pt idx="9188" formatCode="General">
                  <c:v>0.86576074400000003</c:v>
                </c:pt>
                <c:pt idx="9189" formatCode="General">
                  <c:v>0.86576074400000003</c:v>
                </c:pt>
                <c:pt idx="9190" formatCode="General">
                  <c:v>0.86576068399999995</c:v>
                </c:pt>
                <c:pt idx="9191" formatCode="General">
                  <c:v>0.86576068399999995</c:v>
                </c:pt>
                <c:pt idx="9192" formatCode="General">
                  <c:v>0.86576062399999998</c:v>
                </c:pt>
                <c:pt idx="9193" formatCode="General">
                  <c:v>0.86576062399999998</c:v>
                </c:pt>
                <c:pt idx="9194" formatCode="General">
                  <c:v>0.86576056499999998</c:v>
                </c:pt>
                <c:pt idx="9195" formatCode="General">
                  <c:v>0.86576056499999998</c:v>
                </c:pt>
                <c:pt idx="9196" formatCode="General">
                  <c:v>0.86576056499999998</c:v>
                </c:pt>
                <c:pt idx="9197" formatCode="General">
                  <c:v>0.86576050500000001</c:v>
                </c:pt>
                <c:pt idx="9198" formatCode="General">
                  <c:v>0.86576050500000001</c:v>
                </c:pt>
                <c:pt idx="9199" formatCode="General">
                  <c:v>0.86576044600000002</c:v>
                </c:pt>
                <c:pt idx="9200" formatCode="General">
                  <c:v>0.86576044600000002</c:v>
                </c:pt>
                <c:pt idx="9201" formatCode="General">
                  <c:v>0.86576038600000005</c:v>
                </c:pt>
                <c:pt idx="9202" formatCode="General">
                  <c:v>0.86576038600000005</c:v>
                </c:pt>
                <c:pt idx="9203" formatCode="General">
                  <c:v>0.86576032599999997</c:v>
                </c:pt>
                <c:pt idx="9204" formatCode="General">
                  <c:v>0.86576032599999997</c:v>
                </c:pt>
                <c:pt idx="9205" formatCode="General">
                  <c:v>0.86576026699999997</c:v>
                </c:pt>
                <c:pt idx="9206" formatCode="General">
                  <c:v>0.86576026699999997</c:v>
                </c:pt>
                <c:pt idx="9207" formatCode="General">
                  <c:v>0.86576026699999997</c:v>
                </c:pt>
                <c:pt idx="9208" formatCode="General">
                  <c:v>0.865760207</c:v>
                </c:pt>
                <c:pt idx="9209" formatCode="General">
                  <c:v>0.865760207</c:v>
                </c:pt>
                <c:pt idx="9210" formatCode="General">
                  <c:v>0.86576014800000001</c:v>
                </c:pt>
                <c:pt idx="9211" formatCode="General">
                  <c:v>0.86576014800000001</c:v>
                </c:pt>
                <c:pt idx="9212" formatCode="General">
                  <c:v>0.86576008800000004</c:v>
                </c:pt>
                <c:pt idx="9213" formatCode="General">
                  <c:v>0.86576008800000004</c:v>
                </c:pt>
                <c:pt idx="9214" formatCode="General">
                  <c:v>0.86576002799999996</c:v>
                </c:pt>
                <c:pt idx="9215" formatCode="General">
                  <c:v>0.86576002799999996</c:v>
                </c:pt>
                <c:pt idx="9216" formatCode="General">
                  <c:v>0.86575996899999996</c:v>
                </c:pt>
                <c:pt idx="9217" formatCode="General">
                  <c:v>0.86575996899999996</c:v>
                </c:pt>
                <c:pt idx="9218" formatCode="General">
                  <c:v>0.86575996899999996</c:v>
                </c:pt>
                <c:pt idx="9219" formatCode="General">
                  <c:v>0.86575990899999999</c:v>
                </c:pt>
                <c:pt idx="9220" formatCode="General">
                  <c:v>0.86575990899999999</c:v>
                </c:pt>
                <c:pt idx="9221" formatCode="General">
                  <c:v>0.86575985</c:v>
                </c:pt>
                <c:pt idx="9222" formatCode="General">
                  <c:v>0.86575985</c:v>
                </c:pt>
                <c:pt idx="9223" formatCode="General">
                  <c:v>0.86575979000000003</c:v>
                </c:pt>
                <c:pt idx="9224" formatCode="General">
                  <c:v>0.86575979000000003</c:v>
                </c:pt>
                <c:pt idx="9225" formatCode="General">
                  <c:v>0.86575972999999995</c:v>
                </c:pt>
                <c:pt idx="9226" formatCode="General">
                  <c:v>0.86575972999999995</c:v>
                </c:pt>
                <c:pt idx="9227" formatCode="General">
                  <c:v>0.86575967099999995</c:v>
                </c:pt>
                <c:pt idx="9228" formatCode="General">
                  <c:v>0.86575967099999995</c:v>
                </c:pt>
                <c:pt idx="9229" formatCode="General">
                  <c:v>0.86575967099999995</c:v>
                </c:pt>
                <c:pt idx="9230" formatCode="General">
                  <c:v>0.86575961099999998</c:v>
                </c:pt>
                <c:pt idx="9231" formatCode="General">
                  <c:v>0.86575961099999998</c:v>
                </c:pt>
                <c:pt idx="9232" formatCode="General">
                  <c:v>0.86575955199999999</c:v>
                </c:pt>
                <c:pt idx="9233" formatCode="General">
                  <c:v>0.86575955199999999</c:v>
                </c:pt>
                <c:pt idx="9234" formatCode="General">
                  <c:v>0.86575949200000002</c:v>
                </c:pt>
                <c:pt idx="9235" formatCode="General">
                  <c:v>0.86575949200000002</c:v>
                </c:pt>
                <c:pt idx="9236" formatCode="General">
                  <c:v>0.86575943200000005</c:v>
                </c:pt>
                <c:pt idx="9237" formatCode="General">
                  <c:v>0.86575943200000005</c:v>
                </c:pt>
                <c:pt idx="9238" formatCode="General">
                  <c:v>0.86575937300000005</c:v>
                </c:pt>
                <c:pt idx="9239" formatCode="General">
                  <c:v>0.86575937300000005</c:v>
                </c:pt>
                <c:pt idx="9240" formatCode="General">
                  <c:v>0.86575937300000005</c:v>
                </c:pt>
                <c:pt idx="9241" formatCode="General">
                  <c:v>0.86575931299999997</c:v>
                </c:pt>
                <c:pt idx="9242" formatCode="General">
                  <c:v>0.86575931299999997</c:v>
                </c:pt>
                <c:pt idx="9243" formatCode="General">
                  <c:v>0.86575925399999998</c:v>
                </c:pt>
                <c:pt idx="9244" formatCode="General">
                  <c:v>0.86575925399999998</c:v>
                </c:pt>
                <c:pt idx="9245" formatCode="General">
                  <c:v>0.86575919400000001</c:v>
                </c:pt>
                <c:pt idx="9246" formatCode="General">
                  <c:v>0.86575919400000001</c:v>
                </c:pt>
                <c:pt idx="9247" formatCode="General">
                  <c:v>0.86575913400000004</c:v>
                </c:pt>
                <c:pt idx="9248" formatCode="General">
                  <c:v>0.86575913400000004</c:v>
                </c:pt>
                <c:pt idx="9249" formatCode="General">
                  <c:v>0.86575907500000004</c:v>
                </c:pt>
                <c:pt idx="9250" formatCode="General">
                  <c:v>0.86575907500000004</c:v>
                </c:pt>
                <c:pt idx="9251" formatCode="General">
                  <c:v>0.86575901499999997</c:v>
                </c:pt>
                <c:pt idx="9252" formatCode="General">
                  <c:v>0.86575901499999997</c:v>
                </c:pt>
                <c:pt idx="9253" formatCode="General">
                  <c:v>0.86575901499999997</c:v>
                </c:pt>
                <c:pt idx="9254" formatCode="General">
                  <c:v>0.865758955</c:v>
                </c:pt>
                <c:pt idx="9255" formatCode="General">
                  <c:v>0.865758955</c:v>
                </c:pt>
                <c:pt idx="9256" formatCode="General">
                  <c:v>0.865758896</c:v>
                </c:pt>
                <c:pt idx="9257" formatCode="General">
                  <c:v>0.865758896</c:v>
                </c:pt>
                <c:pt idx="9258" formatCode="General">
                  <c:v>0.86575883600000003</c:v>
                </c:pt>
                <c:pt idx="9259" formatCode="General">
                  <c:v>0.86575883600000003</c:v>
                </c:pt>
                <c:pt idx="9260" formatCode="General">
                  <c:v>0.86575877700000003</c:v>
                </c:pt>
                <c:pt idx="9261" formatCode="General">
                  <c:v>0.86575877700000003</c:v>
                </c:pt>
                <c:pt idx="9262" formatCode="General">
                  <c:v>0.86575871699999996</c:v>
                </c:pt>
                <c:pt idx="9263" formatCode="General">
                  <c:v>0.86575871699999996</c:v>
                </c:pt>
                <c:pt idx="9264" formatCode="General">
                  <c:v>0.86575865699999999</c:v>
                </c:pt>
                <c:pt idx="9265" formatCode="General">
                  <c:v>0.86575865699999999</c:v>
                </c:pt>
                <c:pt idx="9266" formatCode="General">
                  <c:v>0.86575865699999999</c:v>
                </c:pt>
                <c:pt idx="9267" formatCode="General">
                  <c:v>0.86575859799999999</c:v>
                </c:pt>
                <c:pt idx="9268" formatCode="General">
                  <c:v>0.86575859799999999</c:v>
                </c:pt>
                <c:pt idx="9269" formatCode="General">
                  <c:v>0.86575853800000002</c:v>
                </c:pt>
                <c:pt idx="9270" formatCode="General">
                  <c:v>0.86575853800000002</c:v>
                </c:pt>
                <c:pt idx="9271" formatCode="General">
                  <c:v>0.86575847900000003</c:v>
                </c:pt>
                <c:pt idx="9272" formatCode="General">
                  <c:v>0.86575847900000003</c:v>
                </c:pt>
                <c:pt idx="9273" formatCode="General">
                  <c:v>0.86575841899999995</c:v>
                </c:pt>
                <c:pt idx="9274" formatCode="General">
                  <c:v>0.86575841899999995</c:v>
                </c:pt>
                <c:pt idx="9275" formatCode="General">
                  <c:v>0.86575835899999998</c:v>
                </c:pt>
                <c:pt idx="9276" formatCode="General">
                  <c:v>0.86575835899999998</c:v>
                </c:pt>
                <c:pt idx="9277" formatCode="General">
                  <c:v>0.86575829999999998</c:v>
                </c:pt>
                <c:pt idx="9278" formatCode="General">
                  <c:v>0.86575829999999998</c:v>
                </c:pt>
                <c:pt idx="9279" formatCode="General">
                  <c:v>0.86575824000000001</c:v>
                </c:pt>
                <c:pt idx="9280" formatCode="General">
                  <c:v>0.86575824000000001</c:v>
                </c:pt>
                <c:pt idx="9281" formatCode="General">
                  <c:v>0.86575824000000001</c:v>
                </c:pt>
                <c:pt idx="9282" formatCode="General">
                  <c:v>0.86575818100000002</c:v>
                </c:pt>
                <c:pt idx="9283" formatCode="General">
                  <c:v>0.86575818100000002</c:v>
                </c:pt>
                <c:pt idx="9284" formatCode="General">
                  <c:v>0.86575812100000005</c:v>
                </c:pt>
                <c:pt idx="9285" formatCode="General">
                  <c:v>0.86575812100000005</c:v>
                </c:pt>
                <c:pt idx="9286" formatCode="General">
                  <c:v>0.86575806099999997</c:v>
                </c:pt>
                <c:pt idx="9287" formatCode="General">
                  <c:v>0.86575806099999997</c:v>
                </c:pt>
                <c:pt idx="9288" formatCode="General">
                  <c:v>0.86575800199999997</c:v>
                </c:pt>
                <c:pt idx="9289" formatCode="General">
                  <c:v>0.86575800199999997</c:v>
                </c:pt>
                <c:pt idx="9290" formatCode="General">
                  <c:v>0.865757942</c:v>
                </c:pt>
                <c:pt idx="9291" formatCode="General">
                  <c:v>0.865757942</c:v>
                </c:pt>
                <c:pt idx="9292" formatCode="General">
                  <c:v>0.86575788300000001</c:v>
                </c:pt>
                <c:pt idx="9293" formatCode="General">
                  <c:v>0.86575788300000001</c:v>
                </c:pt>
                <c:pt idx="9294" formatCode="General">
                  <c:v>0.86575782300000004</c:v>
                </c:pt>
                <c:pt idx="9295" formatCode="General">
                  <c:v>0.86575782300000004</c:v>
                </c:pt>
                <c:pt idx="9296" formatCode="General">
                  <c:v>0.86575776299999996</c:v>
                </c:pt>
                <c:pt idx="9297" formatCode="General">
                  <c:v>0.86575776299999996</c:v>
                </c:pt>
                <c:pt idx="9298" formatCode="General">
                  <c:v>0.86575776299999996</c:v>
                </c:pt>
                <c:pt idx="9299" formatCode="General">
                  <c:v>0.86575770399999996</c:v>
                </c:pt>
                <c:pt idx="9300" formatCode="General">
                  <c:v>0.86575770399999996</c:v>
                </c:pt>
                <c:pt idx="9301" formatCode="General">
                  <c:v>0.86575764399999999</c:v>
                </c:pt>
                <c:pt idx="9302" formatCode="General">
                  <c:v>0.86575764399999999</c:v>
                </c:pt>
                <c:pt idx="9303" formatCode="General">
                  <c:v>0.865757585</c:v>
                </c:pt>
                <c:pt idx="9304" formatCode="General">
                  <c:v>0.865757585</c:v>
                </c:pt>
                <c:pt idx="9305" formatCode="General">
                  <c:v>0.86575752500000003</c:v>
                </c:pt>
                <c:pt idx="9306" formatCode="General">
                  <c:v>0.86575752500000003</c:v>
                </c:pt>
                <c:pt idx="9307" formatCode="General">
                  <c:v>0.86575746499999995</c:v>
                </c:pt>
                <c:pt idx="9308" formatCode="General">
                  <c:v>0.86575746499999995</c:v>
                </c:pt>
                <c:pt idx="9309" formatCode="General">
                  <c:v>0.86575740599999995</c:v>
                </c:pt>
                <c:pt idx="9310" formatCode="General">
                  <c:v>0.86575740599999995</c:v>
                </c:pt>
                <c:pt idx="9311" formatCode="General">
                  <c:v>0.86575734599999998</c:v>
                </c:pt>
                <c:pt idx="9312" formatCode="General">
                  <c:v>0.86575734599999998</c:v>
                </c:pt>
                <c:pt idx="9313" formatCode="General">
                  <c:v>0.86575728699999999</c:v>
                </c:pt>
                <c:pt idx="9314" formatCode="General">
                  <c:v>0.86575728699999999</c:v>
                </c:pt>
                <c:pt idx="9315" formatCode="General">
                  <c:v>0.86575722700000002</c:v>
                </c:pt>
                <c:pt idx="9316" formatCode="General">
                  <c:v>0.86575722700000002</c:v>
                </c:pt>
                <c:pt idx="9317" formatCode="General">
                  <c:v>0.86575716700000005</c:v>
                </c:pt>
                <c:pt idx="9318" formatCode="General">
                  <c:v>0.86575716700000005</c:v>
                </c:pt>
                <c:pt idx="9319" formatCode="General">
                  <c:v>0.86575716700000005</c:v>
                </c:pt>
                <c:pt idx="9320" formatCode="General">
                  <c:v>0.86575710800000005</c:v>
                </c:pt>
                <c:pt idx="9321" formatCode="General">
                  <c:v>0.86575710800000005</c:v>
                </c:pt>
                <c:pt idx="9322" formatCode="General">
                  <c:v>0.86575704799999997</c:v>
                </c:pt>
                <c:pt idx="9323" formatCode="General">
                  <c:v>0.86575704799999997</c:v>
                </c:pt>
                <c:pt idx="9324" formatCode="General">
                  <c:v>0.86575698899999998</c:v>
                </c:pt>
                <c:pt idx="9325" formatCode="General">
                  <c:v>0.86575698899999998</c:v>
                </c:pt>
                <c:pt idx="9326" formatCode="General">
                  <c:v>0.86575692900000001</c:v>
                </c:pt>
                <c:pt idx="9327" formatCode="General">
                  <c:v>0.86575692900000001</c:v>
                </c:pt>
                <c:pt idx="9328" formatCode="General">
                  <c:v>0.86575686900000004</c:v>
                </c:pt>
                <c:pt idx="9329" formatCode="General">
                  <c:v>0.86575686900000004</c:v>
                </c:pt>
                <c:pt idx="9330" formatCode="General">
                  <c:v>0.86575681000000004</c:v>
                </c:pt>
                <c:pt idx="9331" formatCode="General">
                  <c:v>0.86575681000000004</c:v>
                </c:pt>
                <c:pt idx="9332" formatCode="General">
                  <c:v>0.86575674999999996</c:v>
                </c:pt>
                <c:pt idx="9333" formatCode="General">
                  <c:v>0.86575674999999996</c:v>
                </c:pt>
                <c:pt idx="9334" formatCode="General">
                  <c:v>0.86575669099999997</c:v>
                </c:pt>
                <c:pt idx="9335" formatCode="General">
                  <c:v>0.86575669099999997</c:v>
                </c:pt>
                <c:pt idx="9336" formatCode="General">
                  <c:v>0.865756631</c:v>
                </c:pt>
                <c:pt idx="9337" formatCode="General">
                  <c:v>0.865756631</c:v>
                </c:pt>
                <c:pt idx="9338" formatCode="General">
                  <c:v>0.86575657100000003</c:v>
                </c:pt>
                <c:pt idx="9339" formatCode="General">
                  <c:v>0.86575657100000003</c:v>
                </c:pt>
                <c:pt idx="9340" formatCode="General">
                  <c:v>0.86575651200000003</c:v>
                </c:pt>
                <c:pt idx="9341" formatCode="General">
                  <c:v>0.86575651200000003</c:v>
                </c:pt>
                <c:pt idx="9342" formatCode="General">
                  <c:v>0.86575645199999995</c:v>
                </c:pt>
                <c:pt idx="9343" formatCode="General">
                  <c:v>0.86575645199999995</c:v>
                </c:pt>
                <c:pt idx="9344" formatCode="General">
                  <c:v>0.86575639199999999</c:v>
                </c:pt>
                <c:pt idx="9345" formatCode="General">
                  <c:v>0.86575639199999999</c:v>
                </c:pt>
                <c:pt idx="9346" formatCode="General">
                  <c:v>0.86575639199999999</c:v>
                </c:pt>
                <c:pt idx="9347" formatCode="General">
                  <c:v>0.86575633299999999</c:v>
                </c:pt>
                <c:pt idx="9348" formatCode="General">
                  <c:v>0.86575633299999999</c:v>
                </c:pt>
                <c:pt idx="9349" formatCode="General">
                  <c:v>0.86575627300000002</c:v>
                </c:pt>
                <c:pt idx="9350" formatCode="General">
                  <c:v>0.86575627300000002</c:v>
                </c:pt>
                <c:pt idx="9351" formatCode="General">
                  <c:v>0.86575621400000002</c:v>
                </c:pt>
                <c:pt idx="9352" formatCode="General">
                  <c:v>0.86575621400000002</c:v>
                </c:pt>
                <c:pt idx="9353" formatCode="General">
                  <c:v>0.86575615400000006</c:v>
                </c:pt>
                <c:pt idx="9354" formatCode="General">
                  <c:v>0.86575615400000006</c:v>
                </c:pt>
                <c:pt idx="9355" formatCode="General">
                  <c:v>0.86575609399999998</c:v>
                </c:pt>
                <c:pt idx="9356" formatCode="General">
                  <c:v>0.86575609399999998</c:v>
                </c:pt>
                <c:pt idx="9357" formatCode="General">
                  <c:v>0.86575603499999998</c:v>
                </c:pt>
                <c:pt idx="9358" formatCode="General">
                  <c:v>0.86575603499999998</c:v>
                </c:pt>
                <c:pt idx="9359" formatCode="General">
                  <c:v>0.86575597500000001</c:v>
                </c:pt>
                <c:pt idx="9360" formatCode="General">
                  <c:v>0.86575597500000001</c:v>
                </c:pt>
                <c:pt idx="9361" formatCode="General">
                  <c:v>0.86575591600000001</c:v>
                </c:pt>
                <c:pt idx="9362" formatCode="General">
                  <c:v>0.86575591600000001</c:v>
                </c:pt>
                <c:pt idx="9363" formatCode="General">
                  <c:v>0.86575585600000005</c:v>
                </c:pt>
                <c:pt idx="9364" formatCode="General">
                  <c:v>0.86575585600000005</c:v>
                </c:pt>
                <c:pt idx="9365" formatCode="General">
                  <c:v>0.86575579599999997</c:v>
                </c:pt>
                <c:pt idx="9366" formatCode="General">
                  <c:v>0.86575579599999997</c:v>
                </c:pt>
                <c:pt idx="9367" formatCode="General">
                  <c:v>0.86575573699999997</c:v>
                </c:pt>
                <c:pt idx="9368" formatCode="General">
                  <c:v>0.86575573699999997</c:v>
                </c:pt>
                <c:pt idx="9369" formatCode="General">
                  <c:v>0.865755677</c:v>
                </c:pt>
                <c:pt idx="9370" formatCode="General">
                  <c:v>0.865755677</c:v>
                </c:pt>
                <c:pt idx="9371" formatCode="General">
                  <c:v>0.865755618</c:v>
                </c:pt>
                <c:pt idx="9372" formatCode="General">
                  <c:v>0.865755618</c:v>
                </c:pt>
                <c:pt idx="9373" formatCode="General">
                  <c:v>0.86575555800000004</c:v>
                </c:pt>
                <c:pt idx="9374" formatCode="General">
                  <c:v>0.86575555800000004</c:v>
                </c:pt>
                <c:pt idx="9375" formatCode="General">
                  <c:v>0.86575549799999996</c:v>
                </c:pt>
                <c:pt idx="9376" formatCode="General">
                  <c:v>0.86575549799999996</c:v>
                </c:pt>
                <c:pt idx="9377" formatCode="General">
                  <c:v>0.86575543899999996</c:v>
                </c:pt>
                <c:pt idx="9378" formatCode="General">
                  <c:v>0.86575543899999996</c:v>
                </c:pt>
                <c:pt idx="9379" formatCode="General">
                  <c:v>0.86575537899999999</c:v>
                </c:pt>
                <c:pt idx="9380" formatCode="General">
                  <c:v>0.86575537899999999</c:v>
                </c:pt>
                <c:pt idx="9381" formatCode="General">
                  <c:v>0.86575531999999999</c:v>
                </c:pt>
                <c:pt idx="9382" formatCode="General">
                  <c:v>0.86575531999999999</c:v>
                </c:pt>
                <c:pt idx="9383" formatCode="General">
                  <c:v>0.86575526000000003</c:v>
                </c:pt>
                <c:pt idx="9384" formatCode="General">
                  <c:v>0.86575526000000003</c:v>
                </c:pt>
                <c:pt idx="9385" formatCode="General">
                  <c:v>0.86575519999999995</c:v>
                </c:pt>
                <c:pt idx="9386" formatCode="General">
                  <c:v>0.86575519999999995</c:v>
                </c:pt>
                <c:pt idx="9387" formatCode="General">
                  <c:v>0.86575514099999995</c:v>
                </c:pt>
                <c:pt idx="9388" formatCode="General">
                  <c:v>0.86575514099999995</c:v>
                </c:pt>
                <c:pt idx="9389" formatCode="General">
                  <c:v>0.86575508099999998</c:v>
                </c:pt>
                <c:pt idx="9390" formatCode="General">
                  <c:v>0.86575508099999998</c:v>
                </c:pt>
                <c:pt idx="9391" formatCode="General">
                  <c:v>0.86575502199999999</c:v>
                </c:pt>
                <c:pt idx="9392" formatCode="General">
                  <c:v>0.86575502199999999</c:v>
                </c:pt>
                <c:pt idx="9393" formatCode="General">
                  <c:v>0.86575496200000002</c:v>
                </c:pt>
                <c:pt idx="9394" formatCode="General">
                  <c:v>0.86575496200000002</c:v>
                </c:pt>
                <c:pt idx="9395" formatCode="General">
                  <c:v>0.86575490200000005</c:v>
                </c:pt>
                <c:pt idx="9396" formatCode="General">
                  <c:v>0.86575490200000005</c:v>
                </c:pt>
                <c:pt idx="9397" formatCode="General">
                  <c:v>0.86575484300000005</c:v>
                </c:pt>
                <c:pt idx="9398" formatCode="General">
                  <c:v>0.86575484300000005</c:v>
                </c:pt>
                <c:pt idx="9399" formatCode="General">
                  <c:v>0.86575478299999997</c:v>
                </c:pt>
                <c:pt idx="9400" formatCode="General">
                  <c:v>0.86575478299999997</c:v>
                </c:pt>
                <c:pt idx="9401" formatCode="General">
                  <c:v>0.86575478299999997</c:v>
                </c:pt>
                <c:pt idx="9402" formatCode="General">
                  <c:v>0.86575472399999998</c:v>
                </c:pt>
                <c:pt idx="9403" formatCode="General">
                  <c:v>0.86575472399999998</c:v>
                </c:pt>
                <c:pt idx="9404" formatCode="General">
                  <c:v>0.86575466400000001</c:v>
                </c:pt>
                <c:pt idx="9405" formatCode="General">
                  <c:v>0.86575466400000001</c:v>
                </c:pt>
                <c:pt idx="9406" formatCode="General">
                  <c:v>0.86575460400000004</c:v>
                </c:pt>
                <c:pt idx="9407" formatCode="General">
                  <c:v>0.86575460400000004</c:v>
                </c:pt>
                <c:pt idx="9408" formatCode="General">
                  <c:v>0.86575454500000004</c:v>
                </c:pt>
                <c:pt idx="9409" formatCode="General">
                  <c:v>0.86575454500000004</c:v>
                </c:pt>
                <c:pt idx="9410" formatCode="General">
                  <c:v>0.86575448499999996</c:v>
                </c:pt>
                <c:pt idx="9411" formatCode="General">
                  <c:v>0.86575448499999996</c:v>
                </c:pt>
                <c:pt idx="9412" formatCode="General">
                  <c:v>0.86575442599999997</c:v>
                </c:pt>
                <c:pt idx="9413" formatCode="General">
                  <c:v>0.86575442599999997</c:v>
                </c:pt>
                <c:pt idx="9414" formatCode="General">
                  <c:v>0.865754366</c:v>
                </c:pt>
                <c:pt idx="9415" formatCode="General">
                  <c:v>0.865754366</c:v>
                </c:pt>
                <c:pt idx="9416" formatCode="General">
                  <c:v>0.86575430600000003</c:v>
                </c:pt>
                <c:pt idx="9417" formatCode="General">
                  <c:v>0.86575430600000003</c:v>
                </c:pt>
                <c:pt idx="9418" formatCode="General">
                  <c:v>0.86575424700000003</c:v>
                </c:pt>
                <c:pt idx="9419" formatCode="General">
                  <c:v>0.86575424700000003</c:v>
                </c:pt>
                <c:pt idx="9420" formatCode="General">
                  <c:v>0.86575418699999995</c:v>
                </c:pt>
                <c:pt idx="9421" formatCode="General">
                  <c:v>0.86575418699999995</c:v>
                </c:pt>
                <c:pt idx="9422" formatCode="General">
                  <c:v>0.86575412799999996</c:v>
                </c:pt>
                <c:pt idx="9423" formatCode="General">
                  <c:v>0.86575412799999996</c:v>
                </c:pt>
                <c:pt idx="9424" formatCode="General">
                  <c:v>0.86575406799999999</c:v>
                </c:pt>
                <c:pt idx="9425" formatCode="General">
                  <c:v>0.86575400800000002</c:v>
                </c:pt>
                <c:pt idx="9426" formatCode="General">
                  <c:v>0.86575400800000002</c:v>
                </c:pt>
                <c:pt idx="9427" formatCode="General">
                  <c:v>0.86575394900000002</c:v>
                </c:pt>
                <c:pt idx="9428" formatCode="General">
                  <c:v>0.86575394900000002</c:v>
                </c:pt>
                <c:pt idx="9429" formatCode="General">
                  <c:v>0.86575388900000005</c:v>
                </c:pt>
                <c:pt idx="9430" formatCode="General">
                  <c:v>0.86575388900000005</c:v>
                </c:pt>
                <c:pt idx="9431" formatCode="General">
                  <c:v>0.86575382899999997</c:v>
                </c:pt>
                <c:pt idx="9432" formatCode="General">
                  <c:v>0.86575382899999997</c:v>
                </c:pt>
                <c:pt idx="9433" formatCode="General">
                  <c:v>0.86575376999999998</c:v>
                </c:pt>
                <c:pt idx="9434" formatCode="General">
                  <c:v>0.86575376999999998</c:v>
                </c:pt>
                <c:pt idx="9435" formatCode="General">
                  <c:v>0.86575371000000001</c:v>
                </c:pt>
                <c:pt idx="9436" formatCode="General">
                  <c:v>0.86575371000000001</c:v>
                </c:pt>
                <c:pt idx="9437" formatCode="General">
                  <c:v>0.86575365100000001</c:v>
                </c:pt>
                <c:pt idx="9438" formatCode="General">
                  <c:v>0.86575365100000001</c:v>
                </c:pt>
                <c:pt idx="9439" formatCode="General">
                  <c:v>0.86575359100000004</c:v>
                </c:pt>
                <c:pt idx="9440" formatCode="General">
                  <c:v>0.86575359100000004</c:v>
                </c:pt>
                <c:pt idx="9441" formatCode="General">
                  <c:v>0.86575353099999997</c:v>
                </c:pt>
                <c:pt idx="9442" formatCode="General">
                  <c:v>0.86575353099999997</c:v>
                </c:pt>
                <c:pt idx="9443" formatCode="General">
                  <c:v>0.86575347199999997</c:v>
                </c:pt>
                <c:pt idx="9444" formatCode="General">
                  <c:v>0.86575347199999997</c:v>
                </c:pt>
                <c:pt idx="9445" formatCode="General">
                  <c:v>0.865753412</c:v>
                </c:pt>
                <c:pt idx="9446" formatCode="General">
                  <c:v>0.865753412</c:v>
                </c:pt>
                <c:pt idx="9447" formatCode="General">
                  <c:v>0.865753353</c:v>
                </c:pt>
                <c:pt idx="9448" formatCode="General">
                  <c:v>0.865753353</c:v>
                </c:pt>
                <c:pt idx="9449" formatCode="General">
                  <c:v>0.86575329300000003</c:v>
                </c:pt>
                <c:pt idx="9450" formatCode="General">
                  <c:v>0.86575329300000003</c:v>
                </c:pt>
                <c:pt idx="9451" formatCode="General">
                  <c:v>0.86575323299999996</c:v>
                </c:pt>
                <c:pt idx="9452" formatCode="General">
                  <c:v>0.86575323299999996</c:v>
                </c:pt>
                <c:pt idx="9453" formatCode="General">
                  <c:v>0.86575317399999996</c:v>
                </c:pt>
                <c:pt idx="9454" formatCode="General">
                  <c:v>0.86575317399999996</c:v>
                </c:pt>
                <c:pt idx="9455" formatCode="General">
                  <c:v>0.86575311399999999</c:v>
                </c:pt>
                <c:pt idx="9456" formatCode="General">
                  <c:v>0.86575311399999999</c:v>
                </c:pt>
                <c:pt idx="9457" formatCode="General">
                  <c:v>0.86575305499999999</c:v>
                </c:pt>
                <c:pt idx="9458" formatCode="General">
                  <c:v>0.86575305499999999</c:v>
                </c:pt>
                <c:pt idx="9459" formatCode="General">
                  <c:v>0.86575299500000003</c:v>
                </c:pt>
                <c:pt idx="9460" formatCode="General">
                  <c:v>0.86575299500000003</c:v>
                </c:pt>
                <c:pt idx="9461" formatCode="General">
                  <c:v>0.86575293499999995</c:v>
                </c:pt>
                <c:pt idx="9462" formatCode="General">
                  <c:v>0.86575293499999995</c:v>
                </c:pt>
                <c:pt idx="9463" formatCode="General">
                  <c:v>0.86575287599999995</c:v>
                </c:pt>
                <c:pt idx="9464" formatCode="General">
                  <c:v>0.86575287599999995</c:v>
                </c:pt>
                <c:pt idx="9465" formatCode="General">
                  <c:v>0.86575281599999998</c:v>
                </c:pt>
                <c:pt idx="9466" formatCode="General">
                  <c:v>0.86575281599999998</c:v>
                </c:pt>
                <c:pt idx="9467" formatCode="General">
                  <c:v>0.86575275699999998</c:v>
                </c:pt>
                <c:pt idx="9468" formatCode="General">
                  <c:v>0.86575275699999998</c:v>
                </c:pt>
                <c:pt idx="9469" formatCode="General">
                  <c:v>0.86575269700000002</c:v>
                </c:pt>
                <c:pt idx="9470" formatCode="General">
                  <c:v>0.86575269700000002</c:v>
                </c:pt>
                <c:pt idx="9471" formatCode="General">
                  <c:v>0.86575263700000005</c:v>
                </c:pt>
                <c:pt idx="9472" formatCode="General">
                  <c:v>0.86575263700000005</c:v>
                </c:pt>
                <c:pt idx="9473" formatCode="General">
                  <c:v>0.86575257800000005</c:v>
                </c:pt>
                <c:pt idx="9474" formatCode="General">
                  <c:v>0.86575257800000005</c:v>
                </c:pt>
                <c:pt idx="9475" formatCode="General">
                  <c:v>0.86575251799999997</c:v>
                </c:pt>
                <c:pt idx="9476" formatCode="General">
                  <c:v>0.86575251799999997</c:v>
                </c:pt>
                <c:pt idx="9477" formatCode="General">
                  <c:v>0.86575245899999997</c:v>
                </c:pt>
                <c:pt idx="9478" formatCode="General">
                  <c:v>0.86575245899999997</c:v>
                </c:pt>
                <c:pt idx="9479" formatCode="General">
                  <c:v>0.86575239900000001</c:v>
                </c:pt>
                <c:pt idx="9480" formatCode="General">
                  <c:v>0.86575239900000001</c:v>
                </c:pt>
                <c:pt idx="9481" formatCode="General">
                  <c:v>0.86575233900000004</c:v>
                </c:pt>
                <c:pt idx="9482" formatCode="General">
                  <c:v>0.86575228000000004</c:v>
                </c:pt>
                <c:pt idx="9483" formatCode="General">
                  <c:v>0.86575228000000004</c:v>
                </c:pt>
                <c:pt idx="9484" formatCode="General">
                  <c:v>0.86575221999999996</c:v>
                </c:pt>
                <c:pt idx="9485" formatCode="General">
                  <c:v>0.86575221999999996</c:v>
                </c:pt>
                <c:pt idx="9486" formatCode="General">
                  <c:v>0.86575216099999996</c:v>
                </c:pt>
                <c:pt idx="9487" formatCode="General">
                  <c:v>0.86575216099999996</c:v>
                </c:pt>
                <c:pt idx="9488" formatCode="General">
                  <c:v>0.865752101</c:v>
                </c:pt>
                <c:pt idx="9489" formatCode="General">
                  <c:v>0.865752101</c:v>
                </c:pt>
                <c:pt idx="9490" formatCode="General">
                  <c:v>0.86575204100000003</c:v>
                </c:pt>
                <c:pt idx="9491" formatCode="General">
                  <c:v>0.86575204100000003</c:v>
                </c:pt>
                <c:pt idx="9492" formatCode="General">
                  <c:v>0.86575198200000003</c:v>
                </c:pt>
                <c:pt idx="9493" formatCode="General">
                  <c:v>0.86575198200000003</c:v>
                </c:pt>
                <c:pt idx="9494" formatCode="General">
                  <c:v>0.86575192199999995</c:v>
                </c:pt>
                <c:pt idx="9495" formatCode="General">
                  <c:v>0.86575192199999995</c:v>
                </c:pt>
                <c:pt idx="9496" formatCode="General">
                  <c:v>0.86575186299999995</c:v>
                </c:pt>
                <c:pt idx="9497" formatCode="General">
                  <c:v>0.86575186299999995</c:v>
                </c:pt>
                <c:pt idx="9498" formatCode="General">
                  <c:v>0.86575180299999999</c:v>
                </c:pt>
                <c:pt idx="9499" formatCode="General">
                  <c:v>0.86575180299999999</c:v>
                </c:pt>
                <c:pt idx="9500" formatCode="General">
                  <c:v>0.86575174300000002</c:v>
                </c:pt>
                <c:pt idx="9501" formatCode="General">
                  <c:v>0.86575174300000002</c:v>
                </c:pt>
                <c:pt idx="9502" formatCode="General">
                  <c:v>0.86575168400000002</c:v>
                </c:pt>
                <c:pt idx="9503" formatCode="General">
                  <c:v>0.86575168400000002</c:v>
                </c:pt>
                <c:pt idx="9504" formatCode="General">
                  <c:v>0.86575162400000005</c:v>
                </c:pt>
                <c:pt idx="9505" formatCode="General">
                  <c:v>0.86575162400000005</c:v>
                </c:pt>
                <c:pt idx="9506" formatCode="General">
                  <c:v>0.86575156499999995</c:v>
                </c:pt>
                <c:pt idx="9507" formatCode="General">
                  <c:v>0.86575156499999995</c:v>
                </c:pt>
                <c:pt idx="9508" formatCode="General">
                  <c:v>0.86575150499999998</c:v>
                </c:pt>
                <c:pt idx="9509" formatCode="General">
                  <c:v>0.86575144500000001</c:v>
                </c:pt>
                <c:pt idx="9510" formatCode="General">
                  <c:v>0.86575144500000001</c:v>
                </c:pt>
                <c:pt idx="9511" formatCode="General">
                  <c:v>0.86575138600000001</c:v>
                </c:pt>
                <c:pt idx="9512" formatCode="General">
                  <c:v>0.86575138600000001</c:v>
                </c:pt>
                <c:pt idx="9513" formatCode="General">
                  <c:v>0.86575132600000004</c:v>
                </c:pt>
                <c:pt idx="9514" formatCode="General">
                  <c:v>0.86575132600000004</c:v>
                </c:pt>
                <c:pt idx="9515" formatCode="General">
                  <c:v>0.86575126599999996</c:v>
                </c:pt>
                <c:pt idx="9516" formatCode="General">
                  <c:v>0.86575126599999996</c:v>
                </c:pt>
                <c:pt idx="9517" formatCode="General">
                  <c:v>0.86575120699999997</c:v>
                </c:pt>
                <c:pt idx="9518" formatCode="General">
                  <c:v>0.86575120699999997</c:v>
                </c:pt>
                <c:pt idx="9519" formatCode="General">
                  <c:v>0.865751147</c:v>
                </c:pt>
                <c:pt idx="9520" formatCode="General">
                  <c:v>0.865751147</c:v>
                </c:pt>
                <c:pt idx="9521" formatCode="General">
                  <c:v>0.865751088</c:v>
                </c:pt>
                <c:pt idx="9522" formatCode="General">
                  <c:v>0.865751088</c:v>
                </c:pt>
                <c:pt idx="9523" formatCode="General">
                  <c:v>0.86575102800000003</c:v>
                </c:pt>
                <c:pt idx="9524" formatCode="General">
                  <c:v>0.86575102800000003</c:v>
                </c:pt>
                <c:pt idx="9525" formatCode="General">
                  <c:v>0.86575096799999995</c:v>
                </c:pt>
                <c:pt idx="9526" formatCode="General">
                  <c:v>0.86575096799999995</c:v>
                </c:pt>
                <c:pt idx="9527" formatCode="General">
                  <c:v>0.86575090899999996</c:v>
                </c:pt>
                <c:pt idx="9528" formatCode="General">
                  <c:v>0.86575090899999996</c:v>
                </c:pt>
                <c:pt idx="9529" formatCode="General">
                  <c:v>0.86575084899999999</c:v>
                </c:pt>
                <c:pt idx="9530" formatCode="General">
                  <c:v>0.86575078999999999</c:v>
                </c:pt>
                <c:pt idx="9531" formatCode="General">
                  <c:v>0.86575078999999999</c:v>
                </c:pt>
                <c:pt idx="9532" formatCode="General">
                  <c:v>0.86575073000000002</c:v>
                </c:pt>
                <c:pt idx="9533" formatCode="General">
                  <c:v>0.86575073000000002</c:v>
                </c:pt>
                <c:pt idx="9534" formatCode="General">
                  <c:v>0.86575067000000006</c:v>
                </c:pt>
                <c:pt idx="9535" formatCode="General">
                  <c:v>0.86575067000000006</c:v>
                </c:pt>
                <c:pt idx="9536" formatCode="General">
                  <c:v>0.86575061099999995</c:v>
                </c:pt>
                <c:pt idx="9537" formatCode="General">
                  <c:v>0.86575061099999995</c:v>
                </c:pt>
                <c:pt idx="9538" formatCode="General">
                  <c:v>0.86575055099999998</c:v>
                </c:pt>
                <c:pt idx="9539" formatCode="General">
                  <c:v>0.86575055099999998</c:v>
                </c:pt>
                <c:pt idx="9540" formatCode="General">
                  <c:v>0.86575049199999998</c:v>
                </c:pt>
                <c:pt idx="9541" formatCode="General">
                  <c:v>0.86575049199999998</c:v>
                </c:pt>
                <c:pt idx="9542" formatCode="General">
                  <c:v>0.86575043200000001</c:v>
                </c:pt>
                <c:pt idx="9543" formatCode="General">
                  <c:v>0.86575043200000001</c:v>
                </c:pt>
                <c:pt idx="9544" formatCode="General">
                  <c:v>0.86575037200000005</c:v>
                </c:pt>
                <c:pt idx="9545" formatCode="General">
                  <c:v>0.86575037200000005</c:v>
                </c:pt>
                <c:pt idx="9546" formatCode="General">
                  <c:v>0.86575031300000005</c:v>
                </c:pt>
                <c:pt idx="9547" formatCode="General">
                  <c:v>0.86575031300000005</c:v>
                </c:pt>
                <c:pt idx="9548" formatCode="General">
                  <c:v>0.86575025299999997</c:v>
                </c:pt>
                <c:pt idx="9549" formatCode="General">
                  <c:v>0.86575019399999997</c:v>
                </c:pt>
                <c:pt idx="9550" formatCode="General">
                  <c:v>0.86575019399999997</c:v>
                </c:pt>
                <c:pt idx="9551" formatCode="General">
                  <c:v>0.865750134</c:v>
                </c:pt>
                <c:pt idx="9552" formatCode="General">
                  <c:v>0.865750134</c:v>
                </c:pt>
                <c:pt idx="9553" formatCode="General">
                  <c:v>0.86575007400000004</c:v>
                </c:pt>
                <c:pt idx="9554" formatCode="General">
                  <c:v>0.86575007400000004</c:v>
                </c:pt>
                <c:pt idx="9555" formatCode="General">
                  <c:v>0.86575001500000004</c:v>
                </c:pt>
                <c:pt idx="9556" formatCode="General">
                  <c:v>0.86575001500000004</c:v>
                </c:pt>
                <c:pt idx="9557" formatCode="General">
                  <c:v>0.86574995499999996</c:v>
                </c:pt>
                <c:pt idx="9558" formatCode="General">
                  <c:v>0.86574995499999996</c:v>
                </c:pt>
                <c:pt idx="9559" formatCode="General">
                  <c:v>0.86574989599999996</c:v>
                </c:pt>
                <c:pt idx="9560" formatCode="General">
                  <c:v>0.86574989599999996</c:v>
                </c:pt>
                <c:pt idx="9561" formatCode="General">
                  <c:v>0.86574983599999999</c:v>
                </c:pt>
                <c:pt idx="9562" formatCode="General">
                  <c:v>0.86574983599999999</c:v>
                </c:pt>
                <c:pt idx="9563" formatCode="General">
                  <c:v>0.86574977600000003</c:v>
                </c:pt>
                <c:pt idx="9564" formatCode="General">
                  <c:v>0.86574971700000003</c:v>
                </c:pt>
                <c:pt idx="9565" formatCode="General">
                  <c:v>0.86574971700000003</c:v>
                </c:pt>
                <c:pt idx="9566" formatCode="General">
                  <c:v>0.86574965699999995</c:v>
                </c:pt>
                <c:pt idx="9567" formatCode="General">
                  <c:v>0.86574965699999995</c:v>
                </c:pt>
                <c:pt idx="9568" formatCode="General">
                  <c:v>0.86574959799999995</c:v>
                </c:pt>
                <c:pt idx="9569" formatCode="General">
                  <c:v>0.86574959799999995</c:v>
                </c:pt>
                <c:pt idx="9570" formatCode="General">
                  <c:v>0.86574953799999999</c:v>
                </c:pt>
                <c:pt idx="9571" formatCode="General">
                  <c:v>0.86574953799999999</c:v>
                </c:pt>
                <c:pt idx="9572" formatCode="General">
                  <c:v>0.86574947800000002</c:v>
                </c:pt>
                <c:pt idx="9573" formatCode="General">
                  <c:v>0.86574947800000002</c:v>
                </c:pt>
                <c:pt idx="9574" formatCode="General">
                  <c:v>0.86574941900000002</c:v>
                </c:pt>
                <c:pt idx="9575" formatCode="General">
                  <c:v>0.86574941900000002</c:v>
                </c:pt>
                <c:pt idx="9576" formatCode="General">
                  <c:v>0.86574935900000005</c:v>
                </c:pt>
                <c:pt idx="9577" formatCode="General">
                  <c:v>0.86574935900000005</c:v>
                </c:pt>
                <c:pt idx="9578" formatCode="General">
                  <c:v>0.86574930000000005</c:v>
                </c:pt>
                <c:pt idx="9579" formatCode="General">
                  <c:v>0.86574923999999998</c:v>
                </c:pt>
                <c:pt idx="9580" formatCode="General">
                  <c:v>0.86574923999999998</c:v>
                </c:pt>
                <c:pt idx="9581" formatCode="General">
                  <c:v>0.86574918000000001</c:v>
                </c:pt>
                <c:pt idx="9582" formatCode="General">
                  <c:v>0.86574918000000001</c:v>
                </c:pt>
                <c:pt idx="9583" formatCode="General">
                  <c:v>0.86574912100000001</c:v>
                </c:pt>
                <c:pt idx="9584" formatCode="General">
                  <c:v>0.86574912100000001</c:v>
                </c:pt>
                <c:pt idx="9585" formatCode="General">
                  <c:v>0.86574906100000004</c:v>
                </c:pt>
                <c:pt idx="9586" formatCode="General">
                  <c:v>0.86574906100000004</c:v>
                </c:pt>
                <c:pt idx="9587" formatCode="General">
                  <c:v>0.86574900200000005</c:v>
                </c:pt>
                <c:pt idx="9588" formatCode="General">
                  <c:v>0.86574900200000005</c:v>
                </c:pt>
                <c:pt idx="9589" formatCode="General">
                  <c:v>0.86574894199999997</c:v>
                </c:pt>
                <c:pt idx="9590" formatCode="General">
                  <c:v>0.86574894199999997</c:v>
                </c:pt>
                <c:pt idx="9591" formatCode="General">
                  <c:v>0.865748882</c:v>
                </c:pt>
                <c:pt idx="9592" formatCode="General">
                  <c:v>0.865748823</c:v>
                </c:pt>
                <c:pt idx="9593" formatCode="General">
                  <c:v>0.865748823</c:v>
                </c:pt>
                <c:pt idx="9594" formatCode="General">
                  <c:v>0.86574876300000003</c:v>
                </c:pt>
                <c:pt idx="9595" formatCode="General">
                  <c:v>0.86574876300000003</c:v>
                </c:pt>
                <c:pt idx="9596" formatCode="General">
                  <c:v>0.86574870299999995</c:v>
                </c:pt>
                <c:pt idx="9597" formatCode="General">
                  <c:v>0.86574870299999995</c:v>
                </c:pt>
                <c:pt idx="9598" formatCode="General">
                  <c:v>0.86574864399999996</c:v>
                </c:pt>
                <c:pt idx="9599" formatCode="General">
                  <c:v>0.86574864399999996</c:v>
                </c:pt>
                <c:pt idx="9600" formatCode="General">
                  <c:v>0.86574858399999999</c:v>
                </c:pt>
                <c:pt idx="9601" formatCode="General">
                  <c:v>0.86574858399999999</c:v>
                </c:pt>
                <c:pt idx="9602" formatCode="General">
                  <c:v>0.86574852499999999</c:v>
                </c:pt>
                <c:pt idx="9603" formatCode="General">
                  <c:v>0.86574852499999999</c:v>
                </c:pt>
                <c:pt idx="9604" formatCode="General">
                  <c:v>0.86574846500000002</c:v>
                </c:pt>
                <c:pt idx="9605" formatCode="General">
                  <c:v>0.86574840500000005</c:v>
                </c:pt>
                <c:pt idx="9606" formatCode="General">
                  <c:v>0.86574840500000005</c:v>
                </c:pt>
                <c:pt idx="9607" formatCode="General">
                  <c:v>0.86574834599999995</c:v>
                </c:pt>
                <c:pt idx="9608" formatCode="General">
                  <c:v>0.86574834599999995</c:v>
                </c:pt>
                <c:pt idx="9609" formatCode="General">
                  <c:v>0.86574828599999998</c:v>
                </c:pt>
                <c:pt idx="9610" formatCode="General">
                  <c:v>0.86574828599999998</c:v>
                </c:pt>
                <c:pt idx="9611" formatCode="General">
                  <c:v>0.86574822699999998</c:v>
                </c:pt>
                <c:pt idx="9612" formatCode="General">
                  <c:v>0.86574822699999998</c:v>
                </c:pt>
                <c:pt idx="9613" formatCode="General">
                  <c:v>0.86574816700000001</c:v>
                </c:pt>
                <c:pt idx="9614" formatCode="General">
                  <c:v>0.86574816700000001</c:v>
                </c:pt>
                <c:pt idx="9615" formatCode="General">
                  <c:v>0.86574810700000004</c:v>
                </c:pt>
                <c:pt idx="9616" formatCode="General">
                  <c:v>0.86574810700000004</c:v>
                </c:pt>
                <c:pt idx="9617" formatCode="General">
                  <c:v>0.86574804800000005</c:v>
                </c:pt>
                <c:pt idx="9618" formatCode="General">
                  <c:v>0.86574798799999997</c:v>
                </c:pt>
                <c:pt idx="9619" formatCode="General">
                  <c:v>0.86574798799999997</c:v>
                </c:pt>
                <c:pt idx="9620" formatCode="General">
                  <c:v>0.86574792899999997</c:v>
                </c:pt>
                <c:pt idx="9621" formatCode="General">
                  <c:v>0.86574792899999997</c:v>
                </c:pt>
                <c:pt idx="9622" formatCode="General">
                  <c:v>0.865747869</c:v>
                </c:pt>
                <c:pt idx="9623" formatCode="General">
                  <c:v>0.865747869</c:v>
                </c:pt>
                <c:pt idx="9624" formatCode="General">
                  <c:v>0.86574780900000003</c:v>
                </c:pt>
                <c:pt idx="9625" formatCode="General">
                  <c:v>0.86574780900000003</c:v>
                </c:pt>
                <c:pt idx="9626" formatCode="General">
                  <c:v>0.86574775000000004</c:v>
                </c:pt>
                <c:pt idx="9627" formatCode="General">
                  <c:v>0.86574775000000004</c:v>
                </c:pt>
                <c:pt idx="9628" formatCode="General">
                  <c:v>0.86574768999999996</c:v>
                </c:pt>
                <c:pt idx="9629" formatCode="General">
                  <c:v>0.86574763099999996</c:v>
                </c:pt>
                <c:pt idx="9630" formatCode="General">
                  <c:v>0.86574763099999996</c:v>
                </c:pt>
                <c:pt idx="9631" formatCode="General">
                  <c:v>0.86574757099999999</c:v>
                </c:pt>
                <c:pt idx="9632" formatCode="General">
                  <c:v>0.86574757099999999</c:v>
                </c:pt>
                <c:pt idx="9633" formatCode="General">
                  <c:v>0.86574751100000003</c:v>
                </c:pt>
                <c:pt idx="9634" formatCode="General">
                  <c:v>0.86574751100000003</c:v>
                </c:pt>
                <c:pt idx="9635" formatCode="General">
                  <c:v>0.86574745200000003</c:v>
                </c:pt>
                <c:pt idx="9636" formatCode="General">
                  <c:v>0.86574745200000003</c:v>
                </c:pt>
                <c:pt idx="9637" formatCode="General">
                  <c:v>0.86574739199999995</c:v>
                </c:pt>
                <c:pt idx="9638" formatCode="General">
                  <c:v>0.86574739199999995</c:v>
                </c:pt>
                <c:pt idx="9639" formatCode="General">
                  <c:v>0.86574733299999995</c:v>
                </c:pt>
                <c:pt idx="9640" formatCode="General">
                  <c:v>0.86574727299999998</c:v>
                </c:pt>
                <c:pt idx="9641" formatCode="General">
                  <c:v>0.86574727299999998</c:v>
                </c:pt>
                <c:pt idx="9642" formatCode="General">
                  <c:v>0.86574721300000002</c:v>
                </c:pt>
                <c:pt idx="9643" formatCode="General">
                  <c:v>0.86574721300000002</c:v>
                </c:pt>
                <c:pt idx="9644" formatCode="General">
                  <c:v>0.86574715400000002</c:v>
                </c:pt>
                <c:pt idx="9645" formatCode="General">
                  <c:v>0.86574715400000002</c:v>
                </c:pt>
                <c:pt idx="9646" formatCode="General">
                  <c:v>0.86574709400000005</c:v>
                </c:pt>
                <c:pt idx="9647" formatCode="General">
                  <c:v>0.86574709400000005</c:v>
                </c:pt>
                <c:pt idx="9648" formatCode="General">
                  <c:v>0.86574703500000005</c:v>
                </c:pt>
                <c:pt idx="9649" formatCode="General">
                  <c:v>0.86574697499999997</c:v>
                </c:pt>
                <c:pt idx="9650" formatCode="General">
                  <c:v>0.86574697499999997</c:v>
                </c:pt>
                <c:pt idx="9651" formatCode="General">
                  <c:v>0.86574691500000001</c:v>
                </c:pt>
                <c:pt idx="9652" formatCode="General">
                  <c:v>0.86574691500000001</c:v>
                </c:pt>
                <c:pt idx="9653" formatCode="General">
                  <c:v>0.86574685600000001</c:v>
                </c:pt>
                <c:pt idx="9654" formatCode="General">
                  <c:v>0.86574685600000001</c:v>
                </c:pt>
                <c:pt idx="9655" formatCode="General">
                  <c:v>0.86574679600000004</c:v>
                </c:pt>
                <c:pt idx="9656" formatCode="General">
                  <c:v>0.86574679600000004</c:v>
                </c:pt>
                <c:pt idx="9657" formatCode="General">
                  <c:v>0.86574673700000004</c:v>
                </c:pt>
                <c:pt idx="9658" formatCode="General">
                  <c:v>0.86574673700000004</c:v>
                </c:pt>
                <c:pt idx="9659" formatCode="General">
                  <c:v>0.86574667699999996</c:v>
                </c:pt>
                <c:pt idx="9660" formatCode="General">
                  <c:v>0.865746617</c:v>
                </c:pt>
                <c:pt idx="9661" formatCode="General">
                  <c:v>0.865746617</c:v>
                </c:pt>
                <c:pt idx="9662" formatCode="General">
                  <c:v>0.865746558</c:v>
                </c:pt>
                <c:pt idx="9663" formatCode="General">
                  <c:v>0.865746558</c:v>
                </c:pt>
                <c:pt idx="9664" formatCode="General">
                  <c:v>0.86574649800000003</c:v>
                </c:pt>
                <c:pt idx="9665" formatCode="General">
                  <c:v>0.86574649800000003</c:v>
                </c:pt>
                <c:pt idx="9666" formatCode="General">
                  <c:v>0.86574643900000003</c:v>
                </c:pt>
                <c:pt idx="9667" formatCode="General">
                  <c:v>0.86574643900000003</c:v>
                </c:pt>
                <c:pt idx="9668" formatCode="General">
                  <c:v>0.86574637899999995</c:v>
                </c:pt>
                <c:pt idx="9669" formatCode="General">
                  <c:v>0.86574631899999999</c:v>
                </c:pt>
                <c:pt idx="9670" formatCode="General">
                  <c:v>0.86574631899999999</c:v>
                </c:pt>
                <c:pt idx="9671" formatCode="General">
                  <c:v>0.86574625999999999</c:v>
                </c:pt>
                <c:pt idx="9672" formatCode="General">
                  <c:v>0.86574625999999999</c:v>
                </c:pt>
                <c:pt idx="9673" formatCode="General">
                  <c:v>0.86574620000000002</c:v>
                </c:pt>
                <c:pt idx="9674" formatCode="General">
                  <c:v>0.86574620000000002</c:v>
                </c:pt>
                <c:pt idx="9675" formatCode="General">
                  <c:v>0.86574614000000005</c:v>
                </c:pt>
                <c:pt idx="9676" formatCode="General">
                  <c:v>0.86574614000000005</c:v>
                </c:pt>
                <c:pt idx="9677" formatCode="General">
                  <c:v>0.86574608099999995</c:v>
                </c:pt>
                <c:pt idx="9678" formatCode="General">
                  <c:v>0.86574602099999998</c:v>
                </c:pt>
                <c:pt idx="9679" formatCode="General">
                  <c:v>0.86574602099999998</c:v>
                </c:pt>
                <c:pt idx="9680" formatCode="General">
                  <c:v>0.86574596199999998</c:v>
                </c:pt>
                <c:pt idx="9681" formatCode="General">
                  <c:v>0.86574596199999998</c:v>
                </c:pt>
                <c:pt idx="9682" formatCode="General">
                  <c:v>0.86574590200000001</c:v>
                </c:pt>
                <c:pt idx="9683" formatCode="General">
                  <c:v>0.86574590200000001</c:v>
                </c:pt>
                <c:pt idx="9684" formatCode="General">
                  <c:v>0.86574584200000004</c:v>
                </c:pt>
                <c:pt idx="9685" formatCode="General">
                  <c:v>0.86574584200000004</c:v>
                </c:pt>
                <c:pt idx="9686" formatCode="General">
                  <c:v>0.86574578300000005</c:v>
                </c:pt>
                <c:pt idx="9687" formatCode="General">
                  <c:v>0.86574572299999997</c:v>
                </c:pt>
                <c:pt idx="9688" formatCode="General">
                  <c:v>0.86574572299999997</c:v>
                </c:pt>
                <c:pt idx="9689" formatCode="General">
                  <c:v>0.86574566399999997</c:v>
                </c:pt>
                <c:pt idx="9690" formatCode="General">
                  <c:v>0.86574566399999997</c:v>
                </c:pt>
                <c:pt idx="9691" formatCode="General">
                  <c:v>0.865745604</c:v>
                </c:pt>
                <c:pt idx="9692" formatCode="General">
                  <c:v>0.865745604</c:v>
                </c:pt>
                <c:pt idx="9693" formatCode="General">
                  <c:v>0.86574554400000003</c:v>
                </c:pt>
                <c:pt idx="9694" formatCode="General">
                  <c:v>0.86574554400000003</c:v>
                </c:pt>
                <c:pt idx="9695" formatCode="General">
                  <c:v>0.86574548500000004</c:v>
                </c:pt>
                <c:pt idx="9696" formatCode="General">
                  <c:v>0.86574542499999996</c:v>
                </c:pt>
                <c:pt idx="9697" formatCode="General">
                  <c:v>0.86574542499999996</c:v>
                </c:pt>
                <c:pt idx="9698" formatCode="General">
                  <c:v>0.86574536599999996</c:v>
                </c:pt>
                <c:pt idx="9699" formatCode="General">
                  <c:v>0.86574536599999996</c:v>
                </c:pt>
                <c:pt idx="9700" formatCode="General">
                  <c:v>0.86574530599999999</c:v>
                </c:pt>
                <c:pt idx="9701" formatCode="General">
                  <c:v>0.86574530599999999</c:v>
                </c:pt>
                <c:pt idx="9702" formatCode="General">
                  <c:v>0.86574524600000002</c:v>
                </c:pt>
                <c:pt idx="9703" formatCode="General">
                  <c:v>0.86574518700000003</c:v>
                </c:pt>
                <c:pt idx="9704" formatCode="General">
                  <c:v>0.86574518700000003</c:v>
                </c:pt>
                <c:pt idx="9705" formatCode="General">
                  <c:v>0.86574512699999995</c:v>
                </c:pt>
                <c:pt idx="9706" formatCode="General">
                  <c:v>0.86574512699999995</c:v>
                </c:pt>
                <c:pt idx="9707" formatCode="General">
                  <c:v>0.86574506799999995</c:v>
                </c:pt>
                <c:pt idx="9708" formatCode="General">
                  <c:v>0.86574506799999995</c:v>
                </c:pt>
                <c:pt idx="9709" formatCode="General">
                  <c:v>0.86574500799999998</c:v>
                </c:pt>
                <c:pt idx="9710" formatCode="General">
                  <c:v>0.86574500799999998</c:v>
                </c:pt>
                <c:pt idx="9711" formatCode="General">
                  <c:v>0.86574494800000001</c:v>
                </c:pt>
                <c:pt idx="9712" formatCode="General">
                  <c:v>0.86574488900000002</c:v>
                </c:pt>
                <c:pt idx="9713" formatCode="General">
                  <c:v>0.86574488900000002</c:v>
                </c:pt>
                <c:pt idx="9714" formatCode="General">
                  <c:v>0.86574482900000005</c:v>
                </c:pt>
                <c:pt idx="9715" formatCode="General">
                  <c:v>0.86574482900000005</c:v>
                </c:pt>
                <c:pt idx="9716" formatCode="General">
                  <c:v>0.86574477000000005</c:v>
                </c:pt>
                <c:pt idx="9717" formatCode="General">
                  <c:v>0.86574477000000005</c:v>
                </c:pt>
                <c:pt idx="9718" formatCode="General">
                  <c:v>0.86574470999999997</c:v>
                </c:pt>
                <c:pt idx="9719" formatCode="General">
                  <c:v>0.86574465</c:v>
                </c:pt>
                <c:pt idx="9720" formatCode="General">
                  <c:v>0.86574465</c:v>
                </c:pt>
                <c:pt idx="9721" formatCode="General">
                  <c:v>0.86574459100000001</c:v>
                </c:pt>
                <c:pt idx="9722" formatCode="General">
                  <c:v>0.86574459100000001</c:v>
                </c:pt>
                <c:pt idx="9723" formatCode="General">
                  <c:v>0.86574453100000004</c:v>
                </c:pt>
                <c:pt idx="9724" formatCode="General">
                  <c:v>0.86574453100000004</c:v>
                </c:pt>
                <c:pt idx="9725" formatCode="General">
                  <c:v>0.86574447200000004</c:v>
                </c:pt>
                <c:pt idx="9726" formatCode="General">
                  <c:v>0.86574447200000004</c:v>
                </c:pt>
                <c:pt idx="9727" formatCode="General">
                  <c:v>0.86574441199999996</c:v>
                </c:pt>
                <c:pt idx="9728" formatCode="General">
                  <c:v>0.86574435199999999</c:v>
                </c:pt>
                <c:pt idx="9729" formatCode="General">
                  <c:v>0.86574435199999999</c:v>
                </c:pt>
                <c:pt idx="9730" formatCode="General">
                  <c:v>0.865744293</c:v>
                </c:pt>
                <c:pt idx="9731" formatCode="General">
                  <c:v>0.865744293</c:v>
                </c:pt>
                <c:pt idx="9732" formatCode="General">
                  <c:v>0.86574423300000003</c:v>
                </c:pt>
                <c:pt idx="9733" formatCode="General">
                  <c:v>0.86574423300000003</c:v>
                </c:pt>
                <c:pt idx="9734" formatCode="General">
                  <c:v>0.86574417400000003</c:v>
                </c:pt>
                <c:pt idx="9735" formatCode="General">
                  <c:v>0.86574411399999995</c:v>
                </c:pt>
                <c:pt idx="9736" formatCode="General">
                  <c:v>0.86574411399999995</c:v>
                </c:pt>
                <c:pt idx="9737" formatCode="General">
                  <c:v>0.86574405399999999</c:v>
                </c:pt>
                <c:pt idx="9738" formatCode="General">
                  <c:v>0.86574405399999999</c:v>
                </c:pt>
                <c:pt idx="9739" formatCode="General">
                  <c:v>0.86574399499999999</c:v>
                </c:pt>
                <c:pt idx="9740" formatCode="General">
                  <c:v>0.86574399499999999</c:v>
                </c:pt>
                <c:pt idx="9741" formatCode="General">
                  <c:v>0.86574393500000002</c:v>
                </c:pt>
                <c:pt idx="9742" formatCode="General">
                  <c:v>0.86574387600000002</c:v>
                </c:pt>
                <c:pt idx="9743" formatCode="General">
                  <c:v>0.86574387600000002</c:v>
                </c:pt>
                <c:pt idx="9744" formatCode="General">
                  <c:v>0.86574381600000005</c:v>
                </c:pt>
                <c:pt idx="9745" formatCode="General">
                  <c:v>0.86574381600000005</c:v>
                </c:pt>
                <c:pt idx="9746" formatCode="General">
                  <c:v>0.86574375599999998</c:v>
                </c:pt>
                <c:pt idx="9747" formatCode="General">
                  <c:v>0.86574375599999998</c:v>
                </c:pt>
                <c:pt idx="9748" formatCode="General">
                  <c:v>0.86574369699999998</c:v>
                </c:pt>
                <c:pt idx="9749" formatCode="General">
                  <c:v>0.86574369699999998</c:v>
                </c:pt>
                <c:pt idx="9750" formatCode="General">
                  <c:v>0.86574363700000001</c:v>
                </c:pt>
                <c:pt idx="9751" formatCode="General">
                  <c:v>0.86574357700000004</c:v>
                </c:pt>
                <c:pt idx="9752" formatCode="General">
                  <c:v>0.86574357700000004</c:v>
                </c:pt>
                <c:pt idx="9753" formatCode="General">
                  <c:v>0.86574351800000005</c:v>
                </c:pt>
                <c:pt idx="9754" formatCode="General">
                  <c:v>0.86574351800000005</c:v>
                </c:pt>
                <c:pt idx="9755" formatCode="General">
                  <c:v>0.86574345799999997</c:v>
                </c:pt>
                <c:pt idx="9756" formatCode="General">
                  <c:v>0.86574345799999997</c:v>
                </c:pt>
                <c:pt idx="9757" formatCode="General">
                  <c:v>0.86574339899999997</c:v>
                </c:pt>
                <c:pt idx="9758" formatCode="General">
                  <c:v>0.865743339</c:v>
                </c:pt>
                <c:pt idx="9759" formatCode="General">
                  <c:v>0.865743339</c:v>
                </c:pt>
                <c:pt idx="9760" formatCode="General">
                  <c:v>0.86574327900000003</c:v>
                </c:pt>
                <c:pt idx="9761" formatCode="General">
                  <c:v>0.86574327900000003</c:v>
                </c:pt>
                <c:pt idx="9762" formatCode="General">
                  <c:v>0.86574322000000004</c:v>
                </c:pt>
                <c:pt idx="9763" formatCode="General">
                  <c:v>0.86574322000000004</c:v>
                </c:pt>
                <c:pt idx="9764" formatCode="General">
                  <c:v>0.86574315999999996</c:v>
                </c:pt>
                <c:pt idx="9765" formatCode="General">
                  <c:v>0.86574310099999996</c:v>
                </c:pt>
                <c:pt idx="9766" formatCode="General">
                  <c:v>0.86574310099999996</c:v>
                </c:pt>
                <c:pt idx="9767" formatCode="General">
                  <c:v>0.86574304099999999</c:v>
                </c:pt>
                <c:pt idx="9768" formatCode="General">
                  <c:v>0.86574304099999999</c:v>
                </c:pt>
                <c:pt idx="9769" formatCode="General">
                  <c:v>0.86574298100000002</c:v>
                </c:pt>
                <c:pt idx="9770" formatCode="General">
                  <c:v>0.86574298100000002</c:v>
                </c:pt>
                <c:pt idx="9771" formatCode="General">
                  <c:v>0.86574292200000003</c:v>
                </c:pt>
                <c:pt idx="9772" formatCode="General">
                  <c:v>0.86574286199999995</c:v>
                </c:pt>
                <c:pt idx="9773" formatCode="General">
                  <c:v>0.86574286199999995</c:v>
                </c:pt>
                <c:pt idx="9774" formatCode="General">
                  <c:v>0.86574280299999995</c:v>
                </c:pt>
                <c:pt idx="9775" formatCode="General">
                  <c:v>0.86574280299999995</c:v>
                </c:pt>
                <c:pt idx="9776" formatCode="General">
                  <c:v>0.86574274299999998</c:v>
                </c:pt>
                <c:pt idx="9777" formatCode="General">
                  <c:v>0.86574268300000001</c:v>
                </c:pt>
                <c:pt idx="9778" formatCode="General">
                  <c:v>0.86574268300000001</c:v>
                </c:pt>
                <c:pt idx="9779" formatCode="General">
                  <c:v>0.86574262400000002</c:v>
                </c:pt>
                <c:pt idx="9780" formatCode="General">
                  <c:v>0.86574262400000002</c:v>
                </c:pt>
                <c:pt idx="9781" formatCode="General">
                  <c:v>0.86574256400000005</c:v>
                </c:pt>
                <c:pt idx="9782" formatCode="General">
                  <c:v>0.86574256400000005</c:v>
                </c:pt>
                <c:pt idx="9783" formatCode="General">
                  <c:v>0.86574250500000005</c:v>
                </c:pt>
                <c:pt idx="9784" formatCode="General">
                  <c:v>0.86574244499999997</c:v>
                </c:pt>
                <c:pt idx="9785" formatCode="General">
                  <c:v>0.86574244499999997</c:v>
                </c:pt>
                <c:pt idx="9786" formatCode="General">
                  <c:v>0.865742385</c:v>
                </c:pt>
                <c:pt idx="9787" formatCode="General">
                  <c:v>0.865742385</c:v>
                </c:pt>
                <c:pt idx="9788" formatCode="General">
                  <c:v>0.86574232600000001</c:v>
                </c:pt>
                <c:pt idx="9789" formatCode="General">
                  <c:v>0.86574232600000001</c:v>
                </c:pt>
                <c:pt idx="9790" formatCode="General">
                  <c:v>0.86574226600000004</c:v>
                </c:pt>
                <c:pt idx="9791" formatCode="General">
                  <c:v>0.86574220700000004</c:v>
                </c:pt>
                <c:pt idx="9792" formatCode="General">
                  <c:v>0.86574220700000004</c:v>
                </c:pt>
                <c:pt idx="9793" formatCode="General">
                  <c:v>0.86574214699999996</c:v>
                </c:pt>
                <c:pt idx="9794" formatCode="General">
                  <c:v>0.86574214699999996</c:v>
                </c:pt>
                <c:pt idx="9795" formatCode="General">
                  <c:v>0.86574208699999999</c:v>
                </c:pt>
                <c:pt idx="9796" formatCode="General">
                  <c:v>0.86574208699999999</c:v>
                </c:pt>
                <c:pt idx="9797" formatCode="General">
                  <c:v>0.865742028</c:v>
                </c:pt>
                <c:pt idx="9798" formatCode="General">
                  <c:v>0.86574196800000003</c:v>
                </c:pt>
                <c:pt idx="9799" formatCode="General">
                  <c:v>0.86574196800000003</c:v>
                </c:pt>
                <c:pt idx="9800" formatCode="General">
                  <c:v>0.86574190900000003</c:v>
                </c:pt>
                <c:pt idx="9801" formatCode="General">
                  <c:v>0.86574190900000003</c:v>
                </c:pt>
                <c:pt idx="9802" formatCode="General">
                  <c:v>0.86574184899999995</c:v>
                </c:pt>
                <c:pt idx="9803" formatCode="General">
                  <c:v>0.86574178899999998</c:v>
                </c:pt>
                <c:pt idx="9804" formatCode="General">
                  <c:v>0.86574178899999998</c:v>
                </c:pt>
                <c:pt idx="9805" formatCode="General">
                  <c:v>0.86574172999999999</c:v>
                </c:pt>
                <c:pt idx="9806" formatCode="General">
                  <c:v>0.86574172999999999</c:v>
                </c:pt>
                <c:pt idx="9807" formatCode="General">
                  <c:v>0.86574167000000002</c:v>
                </c:pt>
                <c:pt idx="9808" formatCode="General">
                  <c:v>0.86574167000000002</c:v>
                </c:pt>
                <c:pt idx="9809" formatCode="General">
                  <c:v>0.86574161100000002</c:v>
                </c:pt>
                <c:pt idx="9810" formatCode="General">
                  <c:v>0.86574155100000005</c:v>
                </c:pt>
                <c:pt idx="9811" formatCode="General">
                  <c:v>0.86574155100000005</c:v>
                </c:pt>
                <c:pt idx="9812" formatCode="General">
                  <c:v>0.86574149099999997</c:v>
                </c:pt>
                <c:pt idx="9813" formatCode="General">
                  <c:v>0.86574149099999997</c:v>
                </c:pt>
                <c:pt idx="9814" formatCode="General">
                  <c:v>0.86574143199999998</c:v>
                </c:pt>
                <c:pt idx="9815" formatCode="General">
                  <c:v>0.86574143199999998</c:v>
                </c:pt>
                <c:pt idx="9816" formatCode="General">
                  <c:v>0.86574137200000001</c:v>
                </c:pt>
                <c:pt idx="9817" formatCode="General">
                  <c:v>0.86574131300000001</c:v>
                </c:pt>
                <c:pt idx="9818" formatCode="General">
                  <c:v>0.86574131300000001</c:v>
                </c:pt>
                <c:pt idx="9819" formatCode="General">
                  <c:v>0.86574125300000004</c:v>
                </c:pt>
                <c:pt idx="9820" formatCode="General">
                  <c:v>0.86574125300000004</c:v>
                </c:pt>
                <c:pt idx="9821" formatCode="General">
                  <c:v>0.86574119299999996</c:v>
                </c:pt>
                <c:pt idx="9822" formatCode="General">
                  <c:v>0.86574113399999997</c:v>
                </c:pt>
                <c:pt idx="9823" formatCode="General">
                  <c:v>0.86574113399999997</c:v>
                </c:pt>
                <c:pt idx="9824" formatCode="General">
                  <c:v>0.865741074</c:v>
                </c:pt>
                <c:pt idx="9825" formatCode="General">
                  <c:v>0.865741074</c:v>
                </c:pt>
                <c:pt idx="9826" formatCode="General">
                  <c:v>0.86574101400000003</c:v>
                </c:pt>
                <c:pt idx="9827" formatCode="General">
                  <c:v>0.86574101400000003</c:v>
                </c:pt>
                <c:pt idx="9828" formatCode="General">
                  <c:v>0.86574095500000003</c:v>
                </c:pt>
                <c:pt idx="9829" formatCode="General">
                  <c:v>0.86574089499999995</c:v>
                </c:pt>
                <c:pt idx="9830" formatCode="General">
                  <c:v>0.86574089499999995</c:v>
                </c:pt>
                <c:pt idx="9831" formatCode="General">
                  <c:v>0.86574083599999996</c:v>
                </c:pt>
                <c:pt idx="9832" formatCode="General">
                  <c:v>0.86574083599999996</c:v>
                </c:pt>
                <c:pt idx="9833" formatCode="General">
                  <c:v>0.86574077599999999</c:v>
                </c:pt>
                <c:pt idx="9834" formatCode="General">
                  <c:v>0.86574071600000002</c:v>
                </c:pt>
                <c:pt idx="9835" formatCode="General">
                  <c:v>0.86574071600000002</c:v>
                </c:pt>
                <c:pt idx="9836" formatCode="General">
                  <c:v>0.86574065700000002</c:v>
                </c:pt>
                <c:pt idx="9837" formatCode="General">
                  <c:v>0.86574065700000002</c:v>
                </c:pt>
                <c:pt idx="9838" formatCode="General">
                  <c:v>0.86574059699999995</c:v>
                </c:pt>
                <c:pt idx="9839" formatCode="General">
                  <c:v>0.86574059699999995</c:v>
                </c:pt>
                <c:pt idx="9840" formatCode="General">
                  <c:v>0.86574053799999995</c:v>
                </c:pt>
                <c:pt idx="9841" formatCode="General">
                  <c:v>0.86574047799999998</c:v>
                </c:pt>
                <c:pt idx="9842" formatCode="General">
                  <c:v>0.86574047799999998</c:v>
                </c:pt>
                <c:pt idx="9843" formatCode="General">
                  <c:v>0.86574041800000001</c:v>
                </c:pt>
                <c:pt idx="9844" formatCode="General">
                  <c:v>0.86574041800000001</c:v>
                </c:pt>
                <c:pt idx="9845" formatCode="General">
                  <c:v>0.86574035900000001</c:v>
                </c:pt>
                <c:pt idx="9846" formatCode="General">
                  <c:v>0.86574029900000005</c:v>
                </c:pt>
                <c:pt idx="9847" formatCode="General">
                  <c:v>0.86574029900000005</c:v>
                </c:pt>
                <c:pt idx="9848" formatCode="General">
                  <c:v>0.86574024000000005</c:v>
                </c:pt>
                <c:pt idx="9849" formatCode="General">
                  <c:v>0.86574024000000005</c:v>
                </c:pt>
                <c:pt idx="9850" formatCode="General">
                  <c:v>0.86574017999999997</c:v>
                </c:pt>
                <c:pt idx="9851" formatCode="General">
                  <c:v>0.86574012</c:v>
                </c:pt>
                <c:pt idx="9852" formatCode="General">
                  <c:v>0.86574012</c:v>
                </c:pt>
                <c:pt idx="9853" formatCode="General">
                  <c:v>0.86574006100000001</c:v>
                </c:pt>
                <c:pt idx="9854" formatCode="General">
                  <c:v>0.86574006100000001</c:v>
                </c:pt>
                <c:pt idx="9855" formatCode="General">
                  <c:v>0.86574000100000004</c:v>
                </c:pt>
                <c:pt idx="9856" formatCode="General">
                  <c:v>0.86574000100000004</c:v>
                </c:pt>
                <c:pt idx="9857" formatCode="General">
                  <c:v>0.86573994200000004</c:v>
                </c:pt>
                <c:pt idx="9858" formatCode="General">
                  <c:v>0.86573988199999996</c:v>
                </c:pt>
                <c:pt idx="9859" formatCode="General">
                  <c:v>0.86573988199999996</c:v>
                </c:pt>
                <c:pt idx="9860" formatCode="General">
                  <c:v>0.86573982199999999</c:v>
                </c:pt>
                <c:pt idx="9861" formatCode="General">
                  <c:v>0.86573982199999999</c:v>
                </c:pt>
                <c:pt idx="9862" formatCode="General">
                  <c:v>0.865739763</c:v>
                </c:pt>
                <c:pt idx="9863" formatCode="General">
                  <c:v>0.86573970300000003</c:v>
                </c:pt>
                <c:pt idx="9864" formatCode="General">
                  <c:v>0.86573970300000003</c:v>
                </c:pt>
                <c:pt idx="9865" formatCode="General">
                  <c:v>0.86573964400000003</c:v>
                </c:pt>
                <c:pt idx="9866" formatCode="General">
                  <c:v>0.86573964400000003</c:v>
                </c:pt>
                <c:pt idx="9867" formatCode="General">
                  <c:v>0.86573958399999995</c:v>
                </c:pt>
                <c:pt idx="9868" formatCode="General">
                  <c:v>0.86573952399999998</c:v>
                </c:pt>
                <c:pt idx="9869" formatCode="General">
                  <c:v>0.86573952399999998</c:v>
                </c:pt>
                <c:pt idx="9870" formatCode="General">
                  <c:v>0.86573946499999999</c:v>
                </c:pt>
                <c:pt idx="9871" formatCode="General">
                  <c:v>0.86573946499999999</c:v>
                </c:pt>
                <c:pt idx="9872" formatCode="General">
                  <c:v>0.86573940500000002</c:v>
                </c:pt>
                <c:pt idx="9873" formatCode="General">
                  <c:v>0.86573940500000002</c:v>
                </c:pt>
                <c:pt idx="9874" formatCode="General">
                  <c:v>0.86573934600000002</c:v>
                </c:pt>
                <c:pt idx="9875" formatCode="General">
                  <c:v>0.86573928600000005</c:v>
                </c:pt>
                <c:pt idx="9876" formatCode="General">
                  <c:v>0.86573928600000005</c:v>
                </c:pt>
                <c:pt idx="9877" formatCode="General">
                  <c:v>0.86573922599999997</c:v>
                </c:pt>
                <c:pt idx="9878" formatCode="General">
                  <c:v>0.86573922599999997</c:v>
                </c:pt>
                <c:pt idx="9879" formatCode="General">
                  <c:v>0.86573916699999998</c:v>
                </c:pt>
                <c:pt idx="9880" formatCode="General">
                  <c:v>0.86573910700000001</c:v>
                </c:pt>
                <c:pt idx="9881" formatCode="General">
                  <c:v>0.86573910700000001</c:v>
                </c:pt>
                <c:pt idx="9882" formatCode="General">
                  <c:v>0.86573904800000001</c:v>
                </c:pt>
                <c:pt idx="9883" formatCode="General">
                  <c:v>0.86573904800000001</c:v>
                </c:pt>
                <c:pt idx="9884" formatCode="General">
                  <c:v>0.86573898800000004</c:v>
                </c:pt>
                <c:pt idx="9885" formatCode="General">
                  <c:v>0.86573892799999996</c:v>
                </c:pt>
                <c:pt idx="9886" formatCode="General">
                  <c:v>0.86573892799999996</c:v>
                </c:pt>
                <c:pt idx="9887" formatCode="General">
                  <c:v>0.86573886899999997</c:v>
                </c:pt>
                <c:pt idx="9888" formatCode="General">
                  <c:v>0.86573886899999997</c:v>
                </c:pt>
                <c:pt idx="9889" formatCode="General">
                  <c:v>0.865738809</c:v>
                </c:pt>
                <c:pt idx="9890" formatCode="General">
                  <c:v>0.86573875</c:v>
                </c:pt>
                <c:pt idx="9891" formatCode="General">
                  <c:v>0.86573875</c:v>
                </c:pt>
                <c:pt idx="9892" formatCode="General">
                  <c:v>0.86573869000000003</c:v>
                </c:pt>
                <c:pt idx="9893" formatCode="General">
                  <c:v>0.86573869000000003</c:v>
                </c:pt>
                <c:pt idx="9894" formatCode="General">
                  <c:v>0.86573862999999995</c:v>
                </c:pt>
                <c:pt idx="9895" formatCode="General">
                  <c:v>0.86573857099999996</c:v>
                </c:pt>
                <c:pt idx="9896" formatCode="General">
                  <c:v>0.86573857099999996</c:v>
                </c:pt>
                <c:pt idx="9897" formatCode="General">
                  <c:v>0.86573851099999999</c:v>
                </c:pt>
                <c:pt idx="9898" formatCode="General">
                  <c:v>0.86573851099999999</c:v>
                </c:pt>
                <c:pt idx="9899" formatCode="General">
                  <c:v>0.86573845100000002</c:v>
                </c:pt>
                <c:pt idx="9900" formatCode="General">
                  <c:v>0.86573839200000002</c:v>
                </c:pt>
                <c:pt idx="9901" formatCode="General">
                  <c:v>0.86573839200000002</c:v>
                </c:pt>
                <c:pt idx="9902" formatCode="General">
                  <c:v>0.86573833200000005</c:v>
                </c:pt>
                <c:pt idx="9903" formatCode="General">
                  <c:v>0.86573833200000005</c:v>
                </c:pt>
                <c:pt idx="9904" formatCode="General">
                  <c:v>0.86573827299999995</c:v>
                </c:pt>
                <c:pt idx="9905" formatCode="General">
                  <c:v>0.86573827299999995</c:v>
                </c:pt>
                <c:pt idx="9906" formatCode="General">
                  <c:v>0.86573821299999998</c:v>
                </c:pt>
                <c:pt idx="9907" formatCode="General">
                  <c:v>0.86573815300000001</c:v>
                </c:pt>
                <c:pt idx="9908" formatCode="General">
                  <c:v>0.86573815300000001</c:v>
                </c:pt>
                <c:pt idx="9909" formatCode="General">
                  <c:v>0.86573809400000001</c:v>
                </c:pt>
                <c:pt idx="9910" formatCode="General">
                  <c:v>0.86573809400000001</c:v>
                </c:pt>
                <c:pt idx="9911" formatCode="General">
                  <c:v>0.86573803400000005</c:v>
                </c:pt>
                <c:pt idx="9912" formatCode="General">
                  <c:v>0.86573797500000005</c:v>
                </c:pt>
                <c:pt idx="9913" formatCode="General">
                  <c:v>0.86573797500000005</c:v>
                </c:pt>
                <c:pt idx="9914" formatCode="General">
                  <c:v>0.86573791499999997</c:v>
                </c:pt>
                <c:pt idx="9915" formatCode="General">
                  <c:v>0.86573791499999997</c:v>
                </c:pt>
                <c:pt idx="9916" formatCode="General">
                  <c:v>0.865737855</c:v>
                </c:pt>
                <c:pt idx="9917" formatCode="General">
                  <c:v>0.865737796</c:v>
                </c:pt>
                <c:pt idx="9918" formatCode="General">
                  <c:v>0.865737796</c:v>
                </c:pt>
                <c:pt idx="9919" formatCode="General">
                  <c:v>0.86573773600000004</c:v>
                </c:pt>
                <c:pt idx="9920" formatCode="General">
                  <c:v>0.86573773600000004</c:v>
                </c:pt>
                <c:pt idx="9921" formatCode="General">
                  <c:v>0.86573767700000004</c:v>
                </c:pt>
                <c:pt idx="9922" formatCode="General">
                  <c:v>0.86573761699999996</c:v>
                </c:pt>
                <c:pt idx="9923" formatCode="General">
                  <c:v>0.86573761699999996</c:v>
                </c:pt>
                <c:pt idx="9924" formatCode="General">
                  <c:v>0.86573755699999999</c:v>
                </c:pt>
                <c:pt idx="9925" formatCode="General">
                  <c:v>0.86573755699999999</c:v>
                </c:pt>
                <c:pt idx="9926" formatCode="General">
                  <c:v>0.86573749799999999</c:v>
                </c:pt>
                <c:pt idx="9927" formatCode="General">
                  <c:v>0.86573743800000003</c:v>
                </c:pt>
                <c:pt idx="9928" formatCode="General">
                  <c:v>0.86573743800000003</c:v>
                </c:pt>
                <c:pt idx="9929" formatCode="General">
                  <c:v>0.86573737900000003</c:v>
                </c:pt>
                <c:pt idx="9930" formatCode="General">
                  <c:v>0.86573737900000003</c:v>
                </c:pt>
                <c:pt idx="9931" formatCode="General">
                  <c:v>0.86573731899999995</c:v>
                </c:pt>
                <c:pt idx="9932" formatCode="General">
                  <c:v>0.86573725899999998</c:v>
                </c:pt>
                <c:pt idx="9933" formatCode="General">
                  <c:v>0.86573725899999998</c:v>
                </c:pt>
                <c:pt idx="9934" formatCode="General">
                  <c:v>0.86573719999999998</c:v>
                </c:pt>
                <c:pt idx="9935" formatCode="General">
                  <c:v>0.86573719999999998</c:v>
                </c:pt>
                <c:pt idx="9936" formatCode="General">
                  <c:v>0.86573714000000002</c:v>
                </c:pt>
                <c:pt idx="9937" formatCode="General">
                  <c:v>0.86573708100000002</c:v>
                </c:pt>
                <c:pt idx="9938" formatCode="General">
                  <c:v>0.86573708100000002</c:v>
                </c:pt>
                <c:pt idx="9939" formatCode="General">
                  <c:v>0.86573702100000005</c:v>
                </c:pt>
                <c:pt idx="9940" formatCode="General">
                  <c:v>0.86573702100000005</c:v>
                </c:pt>
                <c:pt idx="9941" formatCode="General">
                  <c:v>0.86573696099999997</c:v>
                </c:pt>
                <c:pt idx="9942" formatCode="General">
                  <c:v>0.86573690199999997</c:v>
                </c:pt>
                <c:pt idx="9943" formatCode="General">
                  <c:v>0.86573690199999997</c:v>
                </c:pt>
                <c:pt idx="9944" formatCode="General">
                  <c:v>0.86573684200000001</c:v>
                </c:pt>
                <c:pt idx="9945" formatCode="General">
                  <c:v>0.86573678300000001</c:v>
                </c:pt>
                <c:pt idx="9946" formatCode="General">
                  <c:v>0.86573678300000001</c:v>
                </c:pt>
                <c:pt idx="9947" formatCode="General">
                  <c:v>0.86573672300000004</c:v>
                </c:pt>
                <c:pt idx="9948" formatCode="General">
                  <c:v>0.86573672300000004</c:v>
                </c:pt>
                <c:pt idx="9949" formatCode="General">
                  <c:v>0.86573666299999996</c:v>
                </c:pt>
                <c:pt idx="9950" formatCode="General">
                  <c:v>0.86573660399999997</c:v>
                </c:pt>
                <c:pt idx="9951" formatCode="General">
                  <c:v>0.86573660399999997</c:v>
                </c:pt>
                <c:pt idx="9952" formatCode="General">
                  <c:v>0.865736544</c:v>
                </c:pt>
                <c:pt idx="9953" formatCode="General">
                  <c:v>0.865736544</c:v>
                </c:pt>
                <c:pt idx="9954" formatCode="General">
                  <c:v>0.865736485</c:v>
                </c:pt>
                <c:pt idx="9955" formatCode="General">
                  <c:v>0.86573642500000003</c:v>
                </c:pt>
                <c:pt idx="9956" formatCode="General">
                  <c:v>0.86573642500000003</c:v>
                </c:pt>
                <c:pt idx="9957" formatCode="General">
                  <c:v>0.86573636499999995</c:v>
                </c:pt>
                <c:pt idx="9958" formatCode="General">
                  <c:v>0.86573636499999995</c:v>
                </c:pt>
                <c:pt idx="9959" formatCode="General">
                  <c:v>0.86573630599999996</c:v>
                </c:pt>
                <c:pt idx="9960" formatCode="General">
                  <c:v>0.86573624599999999</c:v>
                </c:pt>
                <c:pt idx="9961" formatCode="General">
                  <c:v>0.86573624599999999</c:v>
                </c:pt>
                <c:pt idx="9962" formatCode="General">
                  <c:v>0.86573618699999999</c:v>
                </c:pt>
                <c:pt idx="9963" formatCode="General">
                  <c:v>0.86573618699999999</c:v>
                </c:pt>
                <c:pt idx="9964" formatCode="General">
                  <c:v>0.86573612700000002</c:v>
                </c:pt>
                <c:pt idx="9965" formatCode="General">
                  <c:v>0.86573606700000005</c:v>
                </c:pt>
                <c:pt idx="9966" formatCode="General">
                  <c:v>0.86573606700000005</c:v>
                </c:pt>
                <c:pt idx="9967" formatCode="General">
                  <c:v>0.86573600799999995</c:v>
                </c:pt>
                <c:pt idx="9968" formatCode="General">
                  <c:v>0.86573600799999995</c:v>
                </c:pt>
                <c:pt idx="9969" formatCode="General">
                  <c:v>0.86573594799999998</c:v>
                </c:pt>
                <c:pt idx="9970" formatCode="General">
                  <c:v>0.86573588800000001</c:v>
                </c:pt>
                <c:pt idx="9971" formatCode="General">
                  <c:v>0.86573588800000001</c:v>
                </c:pt>
                <c:pt idx="9972" formatCode="General">
                  <c:v>0.86573582900000001</c:v>
                </c:pt>
                <c:pt idx="9973" formatCode="General">
                  <c:v>0.86573582900000001</c:v>
                </c:pt>
                <c:pt idx="9974" formatCode="General">
                  <c:v>0.86573576900000004</c:v>
                </c:pt>
                <c:pt idx="9975" formatCode="General">
                  <c:v>0.86573571000000005</c:v>
                </c:pt>
                <c:pt idx="9976" formatCode="General">
                  <c:v>0.86573571000000005</c:v>
                </c:pt>
                <c:pt idx="9977" formatCode="General">
                  <c:v>0.86573564999999997</c:v>
                </c:pt>
                <c:pt idx="9978" formatCode="General">
                  <c:v>0.86573559</c:v>
                </c:pt>
                <c:pt idx="9979" formatCode="General">
                  <c:v>0.86573559</c:v>
                </c:pt>
                <c:pt idx="9980" formatCode="General">
                  <c:v>0.865735531</c:v>
                </c:pt>
                <c:pt idx="9981" formatCode="General">
                  <c:v>0.865735531</c:v>
                </c:pt>
                <c:pt idx="9982" formatCode="General">
                  <c:v>0.86573547100000003</c:v>
                </c:pt>
                <c:pt idx="9983" formatCode="General">
                  <c:v>0.86573541200000004</c:v>
                </c:pt>
                <c:pt idx="9984" formatCode="General">
                  <c:v>0.86573541200000004</c:v>
                </c:pt>
                <c:pt idx="9985" formatCode="General">
                  <c:v>0.86573535199999996</c:v>
                </c:pt>
                <c:pt idx="9986" formatCode="General">
                  <c:v>0.86573535199999996</c:v>
                </c:pt>
                <c:pt idx="9987" formatCode="General">
                  <c:v>0.86573529199999999</c:v>
                </c:pt>
                <c:pt idx="9988" formatCode="General">
                  <c:v>0.86573523299999999</c:v>
                </c:pt>
                <c:pt idx="9989" formatCode="General">
                  <c:v>0.86573523299999999</c:v>
                </c:pt>
                <c:pt idx="9990" formatCode="General">
                  <c:v>0.86573517300000002</c:v>
                </c:pt>
                <c:pt idx="9991" formatCode="General">
                  <c:v>0.86573517300000002</c:v>
                </c:pt>
                <c:pt idx="9992" formatCode="General">
                  <c:v>0.86573511400000003</c:v>
                </c:pt>
                <c:pt idx="9993" formatCode="General">
                  <c:v>0.86573505399999995</c:v>
                </c:pt>
                <c:pt idx="9994" formatCode="General">
                  <c:v>0.86573505399999995</c:v>
                </c:pt>
                <c:pt idx="9995" formatCode="General">
                  <c:v>0.86573499399999998</c:v>
                </c:pt>
                <c:pt idx="9996" formatCode="General">
                  <c:v>0.86573493499999998</c:v>
                </c:pt>
                <c:pt idx="9997" formatCode="General">
                  <c:v>0.86573493499999998</c:v>
                </c:pt>
                <c:pt idx="9998" formatCode="General">
                  <c:v>0.86573487500000001</c:v>
                </c:pt>
                <c:pt idx="9999" formatCode="General">
                  <c:v>0.86573487500000001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CDF3-4F9D-8796-A4C4DB4644E0}"/>
            </c:ext>
          </c:extLst>
        </c:ser>
        <c:ser>
          <c:idx val="1"/>
          <c:order val="1"/>
          <c:tx>
            <c:strRef>
              <c:f>'Q3'!$I$2</c:f>
              <c:strCache>
                <c:ptCount val="1"/>
                <c:pt idx="0">
                  <c:v>1.5+0i</c:v>
                </c:pt>
              </c:strCache>
            </c:strRef>
          </c:tx>
          <c:spPr>
            <a:ln w="19050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xVal>
            <c:numRef>
              <c:f>'Q3'!$A$5:$A$10004</c:f>
              <c:numCache>
                <c:formatCode>0.00E+00</c:formatCode>
                <c:ptCount val="10000"/>
                <c:pt idx="0">
                  <c:v>1.00000004749745E-3</c:v>
                </c:pt>
                <c:pt idx="1">
                  <c:v>2.0000000949949E-3</c:v>
                </c:pt>
                <c:pt idx="2">
                  <c:v>3.0000000260770299E-3</c:v>
                </c:pt>
                <c:pt idx="3">
                  <c:v>4.0000001899898E-3</c:v>
                </c:pt>
                <c:pt idx="4">
                  <c:v>5.0000003539025697E-3</c:v>
                </c:pt>
                <c:pt idx="5">
                  <c:v>6.0000005178153498E-3</c:v>
                </c:pt>
                <c:pt idx="6">
                  <c:v>7.0000006817281203E-3</c:v>
                </c:pt>
                <c:pt idx="7">
                  <c:v>8.0000003799796104E-3</c:v>
                </c:pt>
                <c:pt idx="8">
                  <c:v>9.0000005438923801E-3</c:v>
                </c:pt>
                <c:pt idx="9">
                  <c:v>1.0000000707805099E-2</c:v>
                </c:pt>
                <c:pt idx="10">
                  <c:v>1.10000008717179E-2</c:v>
                </c:pt>
                <c:pt idx="11">
                  <c:v>1.20000010356307E-2</c:v>
                </c:pt>
                <c:pt idx="12">
                  <c:v>1.30000011995434E-2</c:v>
                </c:pt>
                <c:pt idx="13">
                  <c:v>1.4000001363456201E-2</c:v>
                </c:pt>
                <c:pt idx="14">
                  <c:v>1.5000001527369E-2</c:v>
                </c:pt>
                <c:pt idx="15">
                  <c:v>1.60000007599592E-2</c:v>
                </c:pt>
                <c:pt idx="16">
                  <c:v>1.70000009238719E-2</c:v>
                </c:pt>
                <c:pt idx="17">
                  <c:v>1.8000001087784701E-2</c:v>
                </c:pt>
                <c:pt idx="18">
                  <c:v>1.9000001251697499E-2</c:v>
                </c:pt>
                <c:pt idx="19">
                  <c:v>2.00000014156103E-2</c:v>
                </c:pt>
                <c:pt idx="20">
                  <c:v>2.1000001579523E-2</c:v>
                </c:pt>
                <c:pt idx="21">
                  <c:v>2.2000001743435801E-2</c:v>
                </c:pt>
                <c:pt idx="22">
                  <c:v>2.3000001907348602E-2</c:v>
                </c:pt>
                <c:pt idx="23">
                  <c:v>2.4000002071261399E-2</c:v>
                </c:pt>
                <c:pt idx="24">
                  <c:v>2.5000002235174099E-2</c:v>
                </c:pt>
                <c:pt idx="25">
                  <c:v>2.60000023990869E-2</c:v>
                </c:pt>
                <c:pt idx="26">
                  <c:v>2.7000002562999701E-2</c:v>
                </c:pt>
                <c:pt idx="27">
                  <c:v>2.8000002726912401E-2</c:v>
                </c:pt>
                <c:pt idx="28">
                  <c:v>2.9000002890825199E-2</c:v>
                </c:pt>
                <c:pt idx="29">
                  <c:v>3.0000003054738E-2</c:v>
                </c:pt>
                <c:pt idx="30">
                  <c:v>3.1000003218650801E-2</c:v>
                </c:pt>
                <c:pt idx="31">
                  <c:v>3.20000015199184E-2</c:v>
                </c:pt>
                <c:pt idx="32">
                  <c:v>3.2999999821186003E-2</c:v>
                </c:pt>
                <c:pt idx="33">
                  <c:v>3.3999998122453599E-2</c:v>
                </c:pt>
                <c:pt idx="34">
                  <c:v>3.49999964237213E-2</c:v>
                </c:pt>
                <c:pt idx="35">
                  <c:v>3.5999994724988903E-2</c:v>
                </c:pt>
                <c:pt idx="36">
                  <c:v>3.6999993026256499E-2</c:v>
                </c:pt>
                <c:pt idx="37">
                  <c:v>3.7999991327524102E-2</c:v>
                </c:pt>
                <c:pt idx="38">
                  <c:v>3.8999989628791802E-2</c:v>
                </c:pt>
                <c:pt idx="39">
                  <c:v>3.9999987930059398E-2</c:v>
                </c:pt>
                <c:pt idx="40">
                  <c:v>4.0999986231327001E-2</c:v>
                </c:pt>
                <c:pt idx="41">
                  <c:v>4.1999984532594598E-2</c:v>
                </c:pt>
                <c:pt idx="42">
                  <c:v>4.2999982833862298E-2</c:v>
                </c:pt>
                <c:pt idx="43">
                  <c:v>4.3999981135129901E-2</c:v>
                </c:pt>
                <c:pt idx="44">
                  <c:v>4.4999979436397497E-2</c:v>
                </c:pt>
                <c:pt idx="45">
                  <c:v>4.59999777376651E-2</c:v>
                </c:pt>
                <c:pt idx="46">
                  <c:v>4.69999760389328E-2</c:v>
                </c:pt>
                <c:pt idx="47">
                  <c:v>4.7999974340200403E-2</c:v>
                </c:pt>
                <c:pt idx="48">
                  <c:v>4.8999972641468E-2</c:v>
                </c:pt>
                <c:pt idx="49">
                  <c:v>4.9999970942735603E-2</c:v>
                </c:pt>
                <c:pt idx="50">
                  <c:v>5.0999969244003199E-2</c:v>
                </c:pt>
                <c:pt idx="51">
                  <c:v>5.1999967545270899E-2</c:v>
                </c:pt>
                <c:pt idx="52">
                  <c:v>5.2999965846538502E-2</c:v>
                </c:pt>
                <c:pt idx="53">
                  <c:v>5.3999964147806098E-2</c:v>
                </c:pt>
                <c:pt idx="54">
                  <c:v>5.4999962449073701E-2</c:v>
                </c:pt>
                <c:pt idx="55">
                  <c:v>5.5999960750341402E-2</c:v>
                </c:pt>
                <c:pt idx="56">
                  <c:v>5.6999959051608998E-2</c:v>
                </c:pt>
                <c:pt idx="57">
                  <c:v>5.7999957352876601E-2</c:v>
                </c:pt>
                <c:pt idx="58">
                  <c:v>5.8999955654144197E-2</c:v>
                </c:pt>
                <c:pt idx="59">
                  <c:v>5.9999953955411897E-2</c:v>
                </c:pt>
                <c:pt idx="60">
                  <c:v>6.09999522566795E-2</c:v>
                </c:pt>
                <c:pt idx="61">
                  <c:v>6.1999950557947103E-2</c:v>
                </c:pt>
                <c:pt idx="62">
                  <c:v>6.2999948859214699E-2</c:v>
                </c:pt>
                <c:pt idx="63">
                  <c:v>6.3999950885772705E-2</c:v>
                </c:pt>
                <c:pt idx="64">
                  <c:v>6.49999529123306E-2</c:v>
                </c:pt>
                <c:pt idx="65">
                  <c:v>6.5999954938888494E-2</c:v>
                </c:pt>
                <c:pt idx="66">
                  <c:v>6.6999956965446403E-2</c:v>
                </c:pt>
                <c:pt idx="67">
                  <c:v>6.7999958992004297E-2</c:v>
                </c:pt>
                <c:pt idx="68">
                  <c:v>6.8999961018562303E-2</c:v>
                </c:pt>
                <c:pt idx="69">
                  <c:v>6.9999963045120198E-2</c:v>
                </c:pt>
                <c:pt idx="70">
                  <c:v>7.0999965071678106E-2</c:v>
                </c:pt>
                <c:pt idx="71">
                  <c:v>7.1999967098236001E-2</c:v>
                </c:pt>
                <c:pt idx="72">
                  <c:v>7.2999969124794006E-2</c:v>
                </c:pt>
                <c:pt idx="73">
                  <c:v>7.3999971151351901E-2</c:v>
                </c:pt>
                <c:pt idx="74">
                  <c:v>7.4999973177909796E-2</c:v>
                </c:pt>
                <c:pt idx="75">
                  <c:v>7.5999975204467704E-2</c:v>
                </c:pt>
                <c:pt idx="76">
                  <c:v>7.6999977231025599E-2</c:v>
                </c:pt>
                <c:pt idx="77">
                  <c:v>7.7999979257583604E-2</c:v>
                </c:pt>
                <c:pt idx="78">
                  <c:v>7.8999981284141499E-2</c:v>
                </c:pt>
                <c:pt idx="79">
                  <c:v>7.9999983310699394E-2</c:v>
                </c:pt>
                <c:pt idx="80">
                  <c:v>8.0999985337257302E-2</c:v>
                </c:pt>
                <c:pt idx="81">
                  <c:v>8.1999987363815294E-2</c:v>
                </c:pt>
                <c:pt idx="82">
                  <c:v>8.2999989390373202E-2</c:v>
                </c:pt>
                <c:pt idx="83">
                  <c:v>8.3999991416931097E-2</c:v>
                </c:pt>
                <c:pt idx="84">
                  <c:v>8.4999993443489005E-2</c:v>
                </c:pt>
                <c:pt idx="85">
                  <c:v>8.59999954700469E-2</c:v>
                </c:pt>
                <c:pt idx="86">
                  <c:v>8.6999997496604906E-2</c:v>
                </c:pt>
                <c:pt idx="87">
                  <c:v>8.79999995231628E-2</c:v>
                </c:pt>
                <c:pt idx="88">
                  <c:v>8.9000001549720695E-2</c:v>
                </c:pt>
                <c:pt idx="89">
                  <c:v>9.0000003576278603E-2</c:v>
                </c:pt>
                <c:pt idx="90">
                  <c:v>9.1000005602836595E-2</c:v>
                </c:pt>
                <c:pt idx="91">
                  <c:v>9.2000007629394503E-2</c:v>
                </c:pt>
                <c:pt idx="92">
                  <c:v>9.3000009655952398E-2</c:v>
                </c:pt>
                <c:pt idx="93">
                  <c:v>9.4000011682510307E-2</c:v>
                </c:pt>
                <c:pt idx="94">
                  <c:v>9.5000013709068201E-2</c:v>
                </c:pt>
                <c:pt idx="95">
                  <c:v>9.6000015735626207E-2</c:v>
                </c:pt>
                <c:pt idx="96">
                  <c:v>9.7000017762184101E-2</c:v>
                </c:pt>
                <c:pt idx="97">
                  <c:v>9.8000019788741996E-2</c:v>
                </c:pt>
                <c:pt idx="98">
                  <c:v>9.9000021815299905E-2</c:v>
                </c:pt>
                <c:pt idx="99" formatCode="General">
                  <c:v>0.10000002384185699</c:v>
                </c:pt>
                <c:pt idx="100" formatCode="General">
                  <c:v>0.101000025868415</c:v>
                </c:pt>
                <c:pt idx="101" formatCode="General">
                  <c:v>0.10200002789497301</c:v>
                </c:pt>
                <c:pt idx="102" formatCode="General">
                  <c:v>0.103000029921531</c:v>
                </c:pt>
                <c:pt idx="103" formatCode="General">
                  <c:v>0.104000031948089</c:v>
                </c:pt>
                <c:pt idx="104" formatCode="General">
                  <c:v>0.10500003397464699</c:v>
                </c:pt>
                <c:pt idx="105" formatCode="General">
                  <c:v>0.106000036001205</c:v>
                </c:pt>
                <c:pt idx="106" formatCode="General">
                  <c:v>0.10700003802776301</c:v>
                </c:pt>
                <c:pt idx="107" formatCode="General">
                  <c:v>0.108000040054321</c:v>
                </c:pt>
                <c:pt idx="108" formatCode="General">
                  <c:v>0.109000042080879</c:v>
                </c:pt>
                <c:pt idx="109" formatCode="General">
                  <c:v>0.110000044107437</c:v>
                </c:pt>
                <c:pt idx="110" formatCode="General">
                  <c:v>0.111000046133995</c:v>
                </c:pt>
                <c:pt idx="111" formatCode="General">
                  <c:v>0.11200004816055199</c:v>
                </c:pt>
                <c:pt idx="112" formatCode="General">
                  <c:v>0.11300005018711</c:v>
                </c:pt>
                <c:pt idx="113" formatCode="General">
                  <c:v>0.114000052213668</c:v>
                </c:pt>
                <c:pt idx="114" formatCode="General">
                  <c:v>0.115000054240226</c:v>
                </c:pt>
                <c:pt idx="115" formatCode="General">
                  <c:v>0.116000056266784</c:v>
                </c:pt>
                <c:pt idx="116" formatCode="General">
                  <c:v>0.11700005829334199</c:v>
                </c:pt>
                <c:pt idx="117" formatCode="General">
                  <c:v>0.1180000603199</c:v>
                </c:pt>
                <c:pt idx="118" formatCode="General">
                  <c:v>0.119000062346458</c:v>
                </c:pt>
                <c:pt idx="119" formatCode="General">
                  <c:v>0.120000064373016</c:v>
                </c:pt>
                <c:pt idx="120" formatCode="General">
                  <c:v>0.121000066399574</c:v>
                </c:pt>
                <c:pt idx="121" formatCode="General">
                  <c:v>0.12200006842613199</c:v>
                </c:pt>
                <c:pt idx="122" formatCode="General">
                  <c:v>0.12300007045269</c:v>
                </c:pt>
                <c:pt idx="123" formatCode="General">
                  <c:v>0.12400007247924801</c:v>
                </c:pt>
                <c:pt idx="124" formatCode="General">
                  <c:v>0.125000074505805</c:v>
                </c:pt>
                <c:pt idx="125" formatCode="General">
                  <c:v>0.126000076532363</c:v>
                </c:pt>
                <c:pt idx="126" formatCode="General">
                  <c:v>0.12700007855892101</c:v>
                </c:pt>
                <c:pt idx="127" formatCode="General">
                  <c:v>0.12800008058547899</c:v>
                </c:pt>
                <c:pt idx="128" formatCode="General">
                  <c:v>0.12900008261203699</c:v>
                </c:pt>
                <c:pt idx="129" formatCode="General">
                  <c:v>0.130000084638595</c:v>
                </c:pt>
                <c:pt idx="130" formatCode="General">
                  <c:v>0.131000086665153</c:v>
                </c:pt>
                <c:pt idx="131" formatCode="General">
                  <c:v>0.13200008869171101</c:v>
                </c:pt>
                <c:pt idx="132" formatCode="General">
                  <c:v>0.13300009071826899</c:v>
                </c:pt>
                <c:pt idx="133" formatCode="General">
                  <c:v>0.13400009274482699</c:v>
                </c:pt>
                <c:pt idx="134" formatCode="General">
                  <c:v>0.135000094771385</c:v>
                </c:pt>
                <c:pt idx="135" formatCode="General">
                  <c:v>0.136000096797943</c:v>
                </c:pt>
                <c:pt idx="136" formatCode="General">
                  <c:v>0.13700009882450101</c:v>
                </c:pt>
                <c:pt idx="137" formatCode="General">
                  <c:v>0.13800010085105799</c:v>
                </c:pt>
                <c:pt idx="138" formatCode="General">
                  <c:v>0.13900010287761599</c:v>
                </c:pt>
                <c:pt idx="139" formatCode="General">
                  <c:v>0.140000104904174</c:v>
                </c:pt>
                <c:pt idx="140" formatCode="General">
                  <c:v>0.14100010693073201</c:v>
                </c:pt>
                <c:pt idx="141" formatCode="General">
                  <c:v>0.14200010895729001</c:v>
                </c:pt>
                <c:pt idx="142" formatCode="General">
                  <c:v>0.14300011098384799</c:v>
                </c:pt>
                <c:pt idx="143" formatCode="General">
                  <c:v>0.14400011301040599</c:v>
                </c:pt>
                <c:pt idx="144" formatCode="General">
                  <c:v>0.145000115036964</c:v>
                </c:pt>
                <c:pt idx="145" formatCode="General">
                  <c:v>0.14600011706352201</c:v>
                </c:pt>
                <c:pt idx="146" formatCode="General">
                  <c:v>0.14700011909008001</c:v>
                </c:pt>
                <c:pt idx="147" formatCode="General">
                  <c:v>0.14800012111663799</c:v>
                </c:pt>
                <c:pt idx="148" formatCode="General">
                  <c:v>0.14900012314319599</c:v>
                </c:pt>
                <c:pt idx="149" formatCode="General">
                  <c:v>0.150000125169754</c:v>
                </c:pt>
                <c:pt idx="150" formatCode="General">
                  <c:v>0.15100012719631101</c:v>
                </c:pt>
                <c:pt idx="151" formatCode="General">
                  <c:v>0.15200012922286901</c:v>
                </c:pt>
                <c:pt idx="152" formatCode="General">
                  <c:v>0.15300013124942699</c:v>
                </c:pt>
                <c:pt idx="153" formatCode="General">
                  <c:v>0.154000133275985</c:v>
                </c:pt>
                <c:pt idx="154" formatCode="General">
                  <c:v>0.155000135302543</c:v>
                </c:pt>
                <c:pt idx="155" formatCode="General">
                  <c:v>0.15600013732910101</c:v>
                </c:pt>
                <c:pt idx="156" formatCode="General">
                  <c:v>0.15700013935565901</c:v>
                </c:pt>
                <c:pt idx="157" formatCode="General">
                  <c:v>0.15800014138221699</c:v>
                </c:pt>
                <c:pt idx="158" formatCode="General">
                  <c:v>0.159000143408775</c:v>
                </c:pt>
                <c:pt idx="159" formatCode="General">
                  <c:v>0.160000145435333</c:v>
                </c:pt>
                <c:pt idx="160" formatCode="General">
                  <c:v>0.16100014746189101</c:v>
                </c:pt>
                <c:pt idx="161" formatCode="General">
                  <c:v>0.16200014948844901</c:v>
                </c:pt>
                <c:pt idx="162" formatCode="General">
                  <c:v>0.16300015151500699</c:v>
                </c:pt>
                <c:pt idx="163" formatCode="General">
                  <c:v>0.164000153541564</c:v>
                </c:pt>
                <c:pt idx="164" formatCode="General">
                  <c:v>0.165000155568122</c:v>
                </c:pt>
                <c:pt idx="165" formatCode="General">
                  <c:v>0.16600015759468001</c:v>
                </c:pt>
                <c:pt idx="166" formatCode="General">
                  <c:v>0.16700015962123799</c:v>
                </c:pt>
                <c:pt idx="167" formatCode="General">
                  <c:v>0.16800016164779599</c:v>
                </c:pt>
                <c:pt idx="168" formatCode="General">
                  <c:v>0.169000163674354</c:v>
                </c:pt>
                <c:pt idx="169" formatCode="General">
                  <c:v>0.170000165700912</c:v>
                </c:pt>
                <c:pt idx="170" formatCode="General">
                  <c:v>0.17100016772747001</c:v>
                </c:pt>
                <c:pt idx="171" formatCode="General">
                  <c:v>0.17200016975402799</c:v>
                </c:pt>
                <c:pt idx="172" formatCode="General">
                  <c:v>0.17300017178058599</c:v>
                </c:pt>
                <c:pt idx="173" formatCode="General">
                  <c:v>0.174000173807144</c:v>
                </c:pt>
                <c:pt idx="174" formatCode="General">
                  <c:v>0.175000175833702</c:v>
                </c:pt>
                <c:pt idx="175" formatCode="General">
                  <c:v>0.17600017786026001</c:v>
                </c:pt>
                <c:pt idx="176" formatCode="General">
                  <c:v>0.17700017988681699</c:v>
                </c:pt>
                <c:pt idx="177" formatCode="General">
                  <c:v>0.17800018191337499</c:v>
                </c:pt>
                <c:pt idx="178" formatCode="General">
                  <c:v>0.179000183939933</c:v>
                </c:pt>
                <c:pt idx="179" formatCode="General">
                  <c:v>0.18000018596649101</c:v>
                </c:pt>
                <c:pt idx="180" formatCode="General">
                  <c:v>0.18100018799304901</c:v>
                </c:pt>
                <c:pt idx="181" formatCode="General">
                  <c:v>0.18200019001960699</c:v>
                </c:pt>
                <c:pt idx="182" formatCode="General">
                  <c:v>0.18300019204616499</c:v>
                </c:pt>
                <c:pt idx="183" formatCode="General">
                  <c:v>0.184000194072723</c:v>
                </c:pt>
                <c:pt idx="184" formatCode="General">
                  <c:v>0.18500019609928101</c:v>
                </c:pt>
                <c:pt idx="185" formatCode="General">
                  <c:v>0.18600019812583901</c:v>
                </c:pt>
                <c:pt idx="186" formatCode="General">
                  <c:v>0.18700020015239699</c:v>
                </c:pt>
                <c:pt idx="187" formatCode="General">
                  <c:v>0.18800020217895499</c:v>
                </c:pt>
                <c:pt idx="188" formatCode="General">
                  <c:v>0.189000204205513</c:v>
                </c:pt>
                <c:pt idx="189" formatCode="General">
                  <c:v>0.19000020623207001</c:v>
                </c:pt>
                <c:pt idx="190" formatCode="General">
                  <c:v>0.19100020825862801</c:v>
                </c:pt>
                <c:pt idx="191" formatCode="General">
                  <c:v>0.19200021028518599</c:v>
                </c:pt>
                <c:pt idx="192" formatCode="General">
                  <c:v>0.193000212311744</c:v>
                </c:pt>
                <c:pt idx="193" formatCode="General">
                  <c:v>0.194000214338302</c:v>
                </c:pt>
                <c:pt idx="194" formatCode="General">
                  <c:v>0.19500021636486001</c:v>
                </c:pt>
                <c:pt idx="195" formatCode="General">
                  <c:v>0.19600021839141801</c:v>
                </c:pt>
                <c:pt idx="196" formatCode="General">
                  <c:v>0.19700022041797599</c:v>
                </c:pt>
                <c:pt idx="197" formatCode="General">
                  <c:v>0.198000222444534</c:v>
                </c:pt>
                <c:pt idx="198" formatCode="General">
                  <c:v>0.199000224471092</c:v>
                </c:pt>
                <c:pt idx="199" formatCode="General">
                  <c:v>0.20000022649765001</c:v>
                </c:pt>
                <c:pt idx="200" formatCode="General">
                  <c:v>0.20100022852420801</c:v>
                </c:pt>
                <c:pt idx="201" formatCode="General">
                  <c:v>0.20200023055076499</c:v>
                </c:pt>
                <c:pt idx="202" formatCode="General">
                  <c:v>0.203000232577323</c:v>
                </c:pt>
                <c:pt idx="203" formatCode="General">
                  <c:v>0.204000234603881</c:v>
                </c:pt>
                <c:pt idx="204" formatCode="General">
                  <c:v>0.20500023663043901</c:v>
                </c:pt>
                <c:pt idx="205" formatCode="General">
                  <c:v>0.20600023865699699</c:v>
                </c:pt>
                <c:pt idx="206" formatCode="General">
                  <c:v>0.20700024068355499</c:v>
                </c:pt>
                <c:pt idx="207" formatCode="General">
                  <c:v>0.208000242710113</c:v>
                </c:pt>
                <c:pt idx="208" formatCode="General">
                  <c:v>0.209000244736671</c:v>
                </c:pt>
                <c:pt idx="209" formatCode="General">
                  <c:v>0.21000024676322901</c:v>
                </c:pt>
                <c:pt idx="210" formatCode="General">
                  <c:v>0.21100024878978699</c:v>
                </c:pt>
                <c:pt idx="211" formatCode="General">
                  <c:v>0.21200025081634499</c:v>
                </c:pt>
                <c:pt idx="212" formatCode="General">
                  <c:v>0.213000252842903</c:v>
                </c:pt>
                <c:pt idx="213" formatCode="General">
                  <c:v>0.214000254869461</c:v>
                </c:pt>
                <c:pt idx="214" formatCode="General">
                  <c:v>0.21500025689601801</c:v>
                </c:pt>
                <c:pt idx="215" formatCode="General">
                  <c:v>0.21600025892257599</c:v>
                </c:pt>
                <c:pt idx="216" formatCode="General">
                  <c:v>0.21700026094913399</c:v>
                </c:pt>
                <c:pt idx="217" formatCode="General">
                  <c:v>0.218000262975692</c:v>
                </c:pt>
                <c:pt idx="218" formatCode="General">
                  <c:v>0.21900026500225001</c:v>
                </c:pt>
                <c:pt idx="219" formatCode="General">
                  <c:v>0.22000026702880801</c:v>
                </c:pt>
                <c:pt idx="220" formatCode="General">
                  <c:v>0.22100026905536599</c:v>
                </c:pt>
                <c:pt idx="221" formatCode="General">
                  <c:v>0.22200027108192399</c:v>
                </c:pt>
                <c:pt idx="222" formatCode="General">
                  <c:v>0.223000273108482</c:v>
                </c:pt>
                <c:pt idx="223" formatCode="General">
                  <c:v>0.22400027513504001</c:v>
                </c:pt>
                <c:pt idx="224" formatCode="General">
                  <c:v>0.22500027716159801</c:v>
                </c:pt>
                <c:pt idx="225" formatCode="General">
                  <c:v>0.22600027918815599</c:v>
                </c:pt>
                <c:pt idx="226" formatCode="General">
                  <c:v>0.22700028121471399</c:v>
                </c:pt>
                <c:pt idx="227" formatCode="General">
                  <c:v>0.228000283241271</c:v>
                </c:pt>
                <c:pt idx="228" formatCode="General">
                  <c:v>0.22900028526782901</c:v>
                </c:pt>
                <c:pt idx="229" formatCode="General">
                  <c:v>0.23000028729438701</c:v>
                </c:pt>
                <c:pt idx="230" formatCode="General">
                  <c:v>0.23100028932094499</c:v>
                </c:pt>
                <c:pt idx="231" formatCode="General">
                  <c:v>0.232000291347503</c:v>
                </c:pt>
                <c:pt idx="232" formatCode="General">
                  <c:v>0.233000293374061</c:v>
                </c:pt>
                <c:pt idx="233" formatCode="General">
                  <c:v>0.23400029540061901</c:v>
                </c:pt>
                <c:pt idx="234" formatCode="General">
                  <c:v>0.23500029742717701</c:v>
                </c:pt>
                <c:pt idx="235" formatCode="General">
                  <c:v>0.23600029945373499</c:v>
                </c:pt>
                <c:pt idx="236" formatCode="General">
                  <c:v>0.237000301480293</c:v>
                </c:pt>
                <c:pt idx="237" formatCode="General">
                  <c:v>0.238000303506851</c:v>
                </c:pt>
                <c:pt idx="238" formatCode="General">
                  <c:v>0.23900030553340901</c:v>
                </c:pt>
                <c:pt idx="239" formatCode="General">
                  <c:v>0.24000030755996701</c:v>
                </c:pt>
                <c:pt idx="240" formatCode="General">
                  <c:v>0.24100030958652399</c:v>
                </c:pt>
                <c:pt idx="241" formatCode="General">
                  <c:v>0.242000311613082</c:v>
                </c:pt>
                <c:pt idx="242" formatCode="General">
                  <c:v>0.24300031363964</c:v>
                </c:pt>
                <c:pt idx="243" formatCode="General">
                  <c:v>0.24400031566619801</c:v>
                </c:pt>
                <c:pt idx="244" formatCode="General">
                  <c:v>0.24500031769275599</c:v>
                </c:pt>
                <c:pt idx="245" formatCode="General">
                  <c:v>0.24600031971931399</c:v>
                </c:pt>
                <c:pt idx="246" formatCode="General">
                  <c:v>0.247000321745872</c:v>
                </c:pt>
                <c:pt idx="247" formatCode="General">
                  <c:v>0.24800032377243</c:v>
                </c:pt>
                <c:pt idx="248" formatCode="General">
                  <c:v>0.24900032579898801</c:v>
                </c:pt>
                <c:pt idx="249" formatCode="General">
                  <c:v>0.25000032782554599</c:v>
                </c:pt>
                <c:pt idx="250" formatCode="General">
                  <c:v>0.25100031495094199</c:v>
                </c:pt>
                <c:pt idx="251" formatCode="General">
                  <c:v>0.252000302076339</c:v>
                </c:pt>
                <c:pt idx="252" formatCode="General">
                  <c:v>0.25300028920173601</c:v>
                </c:pt>
                <c:pt idx="253" formatCode="General">
                  <c:v>0.25400027632713301</c:v>
                </c:pt>
                <c:pt idx="254" formatCode="General">
                  <c:v>0.25500026345252902</c:v>
                </c:pt>
                <c:pt idx="255" formatCode="General">
                  <c:v>0.25600025057792603</c:v>
                </c:pt>
                <c:pt idx="256" formatCode="General">
                  <c:v>0.25700023770332298</c:v>
                </c:pt>
                <c:pt idx="257" formatCode="General">
                  <c:v>0.25800022482871998</c:v>
                </c:pt>
                <c:pt idx="258" formatCode="General">
                  <c:v>0.25900021195411599</c:v>
                </c:pt>
                <c:pt idx="259" formatCode="General">
                  <c:v>0.26000019907951299</c:v>
                </c:pt>
                <c:pt idx="260" formatCode="General">
                  <c:v>0.26100018620491</c:v>
                </c:pt>
                <c:pt idx="261" formatCode="General">
                  <c:v>0.26200017333030701</c:v>
                </c:pt>
                <c:pt idx="262" formatCode="General">
                  <c:v>0.26300016045570301</c:v>
                </c:pt>
                <c:pt idx="263" formatCode="General">
                  <c:v>0.26400014758110002</c:v>
                </c:pt>
                <c:pt idx="264" formatCode="General">
                  <c:v>0.26500013470649703</c:v>
                </c:pt>
                <c:pt idx="265" formatCode="General">
                  <c:v>0.26600012183189298</c:v>
                </c:pt>
                <c:pt idx="266" formatCode="General">
                  <c:v>0.26700010895728998</c:v>
                </c:pt>
                <c:pt idx="267" formatCode="General">
                  <c:v>0.26800009608268699</c:v>
                </c:pt>
                <c:pt idx="268" formatCode="General">
                  <c:v>0.269000083208084</c:v>
                </c:pt>
                <c:pt idx="269" formatCode="General">
                  <c:v>0.27000007033348</c:v>
                </c:pt>
                <c:pt idx="270" formatCode="General">
                  <c:v>0.27100005745887701</c:v>
                </c:pt>
                <c:pt idx="271" formatCode="General">
                  <c:v>0.27200004458427401</c:v>
                </c:pt>
                <c:pt idx="272" formatCode="General">
                  <c:v>0.27300003170967102</c:v>
                </c:pt>
                <c:pt idx="273" formatCode="General">
                  <c:v>0.27400001883506703</c:v>
                </c:pt>
                <c:pt idx="274" formatCode="General">
                  <c:v>0.27500000596046398</c:v>
                </c:pt>
                <c:pt idx="275" formatCode="General">
                  <c:v>0.27599999308586098</c:v>
                </c:pt>
                <c:pt idx="276" formatCode="General">
                  <c:v>0.27699998021125699</c:v>
                </c:pt>
                <c:pt idx="277" formatCode="General">
                  <c:v>0.277999967336654</c:v>
                </c:pt>
                <c:pt idx="278" formatCode="General">
                  <c:v>0.278999954462051</c:v>
                </c:pt>
                <c:pt idx="279" formatCode="General">
                  <c:v>0.27999994158744801</c:v>
                </c:pt>
                <c:pt idx="280" formatCode="General">
                  <c:v>0.28099992871284402</c:v>
                </c:pt>
                <c:pt idx="281" formatCode="General">
                  <c:v>0.28199991583824102</c:v>
                </c:pt>
                <c:pt idx="282" formatCode="General">
                  <c:v>0.28299990296363797</c:v>
                </c:pt>
                <c:pt idx="283" formatCode="General">
                  <c:v>0.28399989008903498</c:v>
                </c:pt>
                <c:pt idx="284" formatCode="General">
                  <c:v>0.28499987721443099</c:v>
                </c:pt>
                <c:pt idx="285" formatCode="General">
                  <c:v>0.28599986433982799</c:v>
                </c:pt>
                <c:pt idx="286" formatCode="General">
                  <c:v>0.286999851465225</c:v>
                </c:pt>
                <c:pt idx="287" formatCode="General">
                  <c:v>0.287999838590621</c:v>
                </c:pt>
                <c:pt idx="288" formatCode="General">
                  <c:v>0.28899982571601801</c:v>
                </c:pt>
                <c:pt idx="289" formatCode="General">
                  <c:v>0.28999981284141502</c:v>
                </c:pt>
                <c:pt idx="290" formatCode="General">
                  <c:v>0.29099979996681202</c:v>
                </c:pt>
                <c:pt idx="291" formatCode="General">
                  <c:v>0.29199978709220797</c:v>
                </c:pt>
                <c:pt idx="292" formatCode="General">
                  <c:v>0.29299977421760498</c:v>
                </c:pt>
                <c:pt idx="293" formatCode="General">
                  <c:v>0.29399976134300199</c:v>
                </c:pt>
                <c:pt idx="294" formatCode="General">
                  <c:v>0.29499974846839899</c:v>
                </c:pt>
                <c:pt idx="295" formatCode="General">
                  <c:v>0.295999735593795</c:v>
                </c:pt>
                <c:pt idx="296" formatCode="General">
                  <c:v>0.29699972271919201</c:v>
                </c:pt>
                <c:pt idx="297" formatCode="General">
                  <c:v>0.29799970984458901</c:v>
                </c:pt>
                <c:pt idx="298" formatCode="General">
                  <c:v>0.29899969696998502</c:v>
                </c:pt>
                <c:pt idx="299" formatCode="General">
                  <c:v>0.29999968409538202</c:v>
                </c:pt>
                <c:pt idx="300" formatCode="General">
                  <c:v>0.30099967122077897</c:v>
                </c:pt>
                <c:pt idx="301" formatCode="General">
                  <c:v>0.30199965834617598</c:v>
                </c:pt>
                <c:pt idx="302" formatCode="General">
                  <c:v>0.30299964547157199</c:v>
                </c:pt>
                <c:pt idx="303" formatCode="General">
                  <c:v>0.30399963259696899</c:v>
                </c:pt>
                <c:pt idx="304" formatCode="General">
                  <c:v>0.304999619722366</c:v>
                </c:pt>
                <c:pt idx="305" formatCode="General">
                  <c:v>0.30599960684776301</c:v>
                </c:pt>
                <c:pt idx="306" formatCode="General">
                  <c:v>0.30699959397315901</c:v>
                </c:pt>
                <c:pt idx="307" formatCode="General">
                  <c:v>0.30799958109855602</c:v>
                </c:pt>
                <c:pt idx="308" formatCode="General">
                  <c:v>0.30899956822395303</c:v>
                </c:pt>
                <c:pt idx="309" formatCode="General">
                  <c:v>0.30999955534934898</c:v>
                </c:pt>
                <c:pt idx="310" formatCode="General">
                  <c:v>0.31099954247474598</c:v>
                </c:pt>
                <c:pt idx="311" formatCode="General">
                  <c:v>0.31199952960014299</c:v>
                </c:pt>
                <c:pt idx="312" formatCode="General">
                  <c:v>0.31299951672553999</c:v>
                </c:pt>
                <c:pt idx="313" formatCode="General">
                  <c:v>0.313999503850936</c:v>
                </c:pt>
                <c:pt idx="314" formatCode="General">
                  <c:v>0.31499949097633301</c:v>
                </c:pt>
                <c:pt idx="315" formatCode="General">
                  <c:v>0.31599947810173001</c:v>
                </c:pt>
                <c:pt idx="316" formatCode="General">
                  <c:v>0.31699946522712702</c:v>
                </c:pt>
                <c:pt idx="317" formatCode="General">
                  <c:v>0.31799945235252303</c:v>
                </c:pt>
                <c:pt idx="318" formatCode="General">
                  <c:v>0.31899943947791998</c:v>
                </c:pt>
                <c:pt idx="319" formatCode="General">
                  <c:v>0.31999942660331698</c:v>
                </c:pt>
                <c:pt idx="320" formatCode="General">
                  <c:v>0.32099941372871299</c:v>
                </c:pt>
                <c:pt idx="321" formatCode="General">
                  <c:v>0.32199940085411</c:v>
                </c:pt>
                <c:pt idx="322" formatCode="General">
                  <c:v>0.322999387979507</c:v>
                </c:pt>
                <c:pt idx="323" formatCode="General">
                  <c:v>0.32399937510490401</c:v>
                </c:pt>
                <c:pt idx="324" formatCode="General">
                  <c:v>0.32499936223030002</c:v>
                </c:pt>
                <c:pt idx="325" formatCode="General">
                  <c:v>0.32599934935569702</c:v>
                </c:pt>
                <c:pt idx="326" formatCode="General">
                  <c:v>0.32699933648109403</c:v>
                </c:pt>
                <c:pt idx="327" formatCode="General">
                  <c:v>0.32799932360649098</c:v>
                </c:pt>
                <c:pt idx="328" formatCode="General">
                  <c:v>0.32899931073188698</c:v>
                </c:pt>
                <c:pt idx="329" formatCode="General">
                  <c:v>0.32999929785728399</c:v>
                </c:pt>
                <c:pt idx="330" formatCode="General">
                  <c:v>0.330999284982681</c:v>
                </c:pt>
                <c:pt idx="331" formatCode="General">
                  <c:v>0.331999272108078</c:v>
                </c:pt>
                <c:pt idx="332" formatCode="General">
                  <c:v>0.33299925923347401</c:v>
                </c:pt>
                <c:pt idx="333" formatCode="General">
                  <c:v>0.33399924635887102</c:v>
                </c:pt>
                <c:pt idx="334" formatCode="General">
                  <c:v>0.33499923348426802</c:v>
                </c:pt>
                <c:pt idx="335" formatCode="General">
                  <c:v>0.33599922060966397</c:v>
                </c:pt>
                <c:pt idx="336" formatCode="General">
                  <c:v>0.33699920773506098</c:v>
                </c:pt>
                <c:pt idx="337" formatCode="General">
                  <c:v>0.33799919486045799</c:v>
                </c:pt>
                <c:pt idx="338" formatCode="General">
                  <c:v>0.33899918198585499</c:v>
                </c:pt>
                <c:pt idx="339" formatCode="General">
                  <c:v>0.339999169111251</c:v>
                </c:pt>
                <c:pt idx="340" formatCode="General">
                  <c:v>0.340999156236648</c:v>
                </c:pt>
                <c:pt idx="341" formatCode="General">
                  <c:v>0.34199914336204501</c:v>
                </c:pt>
                <c:pt idx="342" formatCode="General">
                  <c:v>0.34299913048744202</c:v>
                </c:pt>
                <c:pt idx="343" formatCode="General">
                  <c:v>0.34399911761283802</c:v>
                </c:pt>
                <c:pt idx="344" formatCode="General">
                  <c:v>0.34499910473823497</c:v>
                </c:pt>
                <c:pt idx="345" formatCode="General">
                  <c:v>0.34599909186363198</c:v>
                </c:pt>
                <c:pt idx="346" formatCode="General">
                  <c:v>0.34699907898902799</c:v>
                </c:pt>
                <c:pt idx="347" formatCode="General">
                  <c:v>0.34799906611442499</c:v>
                </c:pt>
                <c:pt idx="348" formatCode="General">
                  <c:v>0.348999053239822</c:v>
                </c:pt>
                <c:pt idx="349" formatCode="General">
                  <c:v>0.34999904036521901</c:v>
                </c:pt>
                <c:pt idx="350" formatCode="General">
                  <c:v>0.35099902749061501</c:v>
                </c:pt>
                <c:pt idx="351" formatCode="General">
                  <c:v>0.35199901461601202</c:v>
                </c:pt>
                <c:pt idx="352" formatCode="General">
                  <c:v>0.35299900174140902</c:v>
                </c:pt>
                <c:pt idx="353" formatCode="General">
                  <c:v>0.35399898886680597</c:v>
                </c:pt>
                <c:pt idx="354" formatCode="General">
                  <c:v>0.35499897599220198</c:v>
                </c:pt>
                <c:pt idx="355" formatCode="General">
                  <c:v>0.35599896311759899</c:v>
                </c:pt>
                <c:pt idx="356" formatCode="General">
                  <c:v>0.35699895024299599</c:v>
                </c:pt>
                <c:pt idx="357" formatCode="General">
                  <c:v>0.357998937368392</c:v>
                </c:pt>
                <c:pt idx="358" formatCode="General">
                  <c:v>0.35899892449378901</c:v>
                </c:pt>
                <c:pt idx="359" formatCode="General">
                  <c:v>0.35999891161918601</c:v>
                </c:pt>
                <c:pt idx="360" formatCode="General">
                  <c:v>0.36099889874458302</c:v>
                </c:pt>
                <c:pt idx="361" formatCode="General">
                  <c:v>0.36199888586997903</c:v>
                </c:pt>
                <c:pt idx="362" formatCode="General">
                  <c:v>0.36299887299537598</c:v>
                </c:pt>
                <c:pt idx="363" formatCode="General">
                  <c:v>0.36399886012077298</c:v>
                </c:pt>
                <c:pt idx="364" formatCode="General">
                  <c:v>0.36499884724616999</c:v>
                </c:pt>
                <c:pt idx="365" formatCode="General">
                  <c:v>0.365998834371566</c:v>
                </c:pt>
                <c:pt idx="366" formatCode="General">
                  <c:v>0.366998821496963</c:v>
                </c:pt>
                <c:pt idx="367" formatCode="General">
                  <c:v>0.36799880862236001</c:v>
                </c:pt>
                <c:pt idx="368" formatCode="General">
                  <c:v>0.36899879574775601</c:v>
                </c:pt>
                <c:pt idx="369" formatCode="General">
                  <c:v>0.36999878287315302</c:v>
                </c:pt>
                <c:pt idx="370" formatCode="General">
                  <c:v>0.37099876999855003</c:v>
                </c:pt>
                <c:pt idx="371" formatCode="General">
                  <c:v>0.37199875712394698</c:v>
                </c:pt>
                <c:pt idx="372" formatCode="General">
                  <c:v>0.37299874424934298</c:v>
                </c:pt>
                <c:pt idx="373" formatCode="General">
                  <c:v>0.37399873137473999</c:v>
                </c:pt>
                <c:pt idx="374" formatCode="General">
                  <c:v>0.374998718500137</c:v>
                </c:pt>
                <c:pt idx="375" formatCode="General">
                  <c:v>0.375998705625534</c:v>
                </c:pt>
                <c:pt idx="376" formatCode="General">
                  <c:v>0.37699869275093001</c:v>
                </c:pt>
                <c:pt idx="377" formatCode="General">
                  <c:v>0.37799867987632702</c:v>
                </c:pt>
                <c:pt idx="378" formatCode="General">
                  <c:v>0.37899866700172402</c:v>
                </c:pt>
                <c:pt idx="379" formatCode="General">
                  <c:v>0.37999865412711997</c:v>
                </c:pt>
                <c:pt idx="380" formatCode="General">
                  <c:v>0.38099864125251698</c:v>
                </c:pt>
                <c:pt idx="381" formatCode="General">
                  <c:v>0.38199862837791398</c:v>
                </c:pt>
                <c:pt idx="382" formatCode="General">
                  <c:v>0.38299861550331099</c:v>
                </c:pt>
                <c:pt idx="383" formatCode="General">
                  <c:v>0.383998602628707</c:v>
                </c:pt>
                <c:pt idx="384" formatCode="General">
                  <c:v>0.384998589754104</c:v>
                </c:pt>
                <c:pt idx="385" formatCode="General">
                  <c:v>0.38599857687950101</c:v>
                </c:pt>
                <c:pt idx="386" formatCode="General">
                  <c:v>0.38699856400489802</c:v>
                </c:pt>
                <c:pt idx="387" formatCode="General">
                  <c:v>0.38799855113029402</c:v>
                </c:pt>
                <c:pt idx="388" formatCode="General">
                  <c:v>0.38899853825569097</c:v>
                </c:pt>
                <c:pt idx="389" formatCode="General">
                  <c:v>0.38999852538108798</c:v>
                </c:pt>
                <c:pt idx="390" formatCode="General">
                  <c:v>0.39099851250648399</c:v>
                </c:pt>
                <c:pt idx="391" formatCode="General">
                  <c:v>0.39199849963188099</c:v>
                </c:pt>
                <c:pt idx="392" formatCode="General">
                  <c:v>0.392998486757278</c:v>
                </c:pt>
                <c:pt idx="393" formatCode="General">
                  <c:v>0.393998473882675</c:v>
                </c:pt>
                <c:pt idx="394" formatCode="General">
                  <c:v>0.39499846100807101</c:v>
                </c:pt>
                <c:pt idx="395" formatCode="General">
                  <c:v>0.39599844813346802</c:v>
                </c:pt>
                <c:pt idx="396" formatCode="General">
                  <c:v>0.39699843525886502</c:v>
                </c:pt>
                <c:pt idx="397" formatCode="General">
                  <c:v>0.39799842238426197</c:v>
                </c:pt>
                <c:pt idx="398" formatCode="General">
                  <c:v>0.39899840950965798</c:v>
                </c:pt>
                <c:pt idx="399" formatCode="General">
                  <c:v>0.39999839663505499</c:v>
                </c:pt>
                <c:pt idx="400" formatCode="General">
                  <c:v>0.40099838376045199</c:v>
                </c:pt>
                <c:pt idx="401" formatCode="General">
                  <c:v>0.401998370885849</c:v>
                </c:pt>
                <c:pt idx="402" formatCode="General">
                  <c:v>0.40299835801124501</c:v>
                </c:pt>
                <c:pt idx="403" formatCode="General">
                  <c:v>0.40399834513664201</c:v>
                </c:pt>
                <c:pt idx="404" formatCode="General">
                  <c:v>0.40499833226203902</c:v>
                </c:pt>
                <c:pt idx="405" formatCode="General">
                  <c:v>0.40599831938743502</c:v>
                </c:pt>
                <c:pt idx="406" formatCode="General">
                  <c:v>0.40699830651283198</c:v>
                </c:pt>
                <c:pt idx="407" formatCode="General">
                  <c:v>0.40799829363822898</c:v>
                </c:pt>
                <c:pt idx="408" formatCode="General">
                  <c:v>0.40899828076362599</c:v>
                </c:pt>
                <c:pt idx="409" formatCode="General">
                  <c:v>0.40999826788902199</c:v>
                </c:pt>
                <c:pt idx="410" formatCode="General">
                  <c:v>0.410998255014419</c:v>
                </c:pt>
                <c:pt idx="411" formatCode="General">
                  <c:v>0.41199824213981601</c:v>
                </c:pt>
                <c:pt idx="412" formatCode="General">
                  <c:v>0.41299822926521301</c:v>
                </c:pt>
                <c:pt idx="413" formatCode="General">
                  <c:v>0.41399821639060902</c:v>
                </c:pt>
                <c:pt idx="414" formatCode="General">
                  <c:v>0.41499820351600603</c:v>
                </c:pt>
                <c:pt idx="415" formatCode="General">
                  <c:v>0.41599819064140298</c:v>
                </c:pt>
                <c:pt idx="416" formatCode="General">
                  <c:v>0.41699817776679898</c:v>
                </c:pt>
                <c:pt idx="417" formatCode="General">
                  <c:v>0.41799816489219599</c:v>
                </c:pt>
                <c:pt idx="418" formatCode="General">
                  <c:v>0.418998152017593</c:v>
                </c:pt>
                <c:pt idx="419" formatCode="General">
                  <c:v>0.41999813914299</c:v>
                </c:pt>
                <c:pt idx="420" formatCode="General">
                  <c:v>0.42099812626838601</c:v>
                </c:pt>
                <c:pt idx="421" formatCode="General">
                  <c:v>0.42199811339378301</c:v>
                </c:pt>
                <c:pt idx="422" formatCode="General">
                  <c:v>0.42299810051918002</c:v>
                </c:pt>
                <c:pt idx="423" formatCode="General">
                  <c:v>0.42399808764457703</c:v>
                </c:pt>
                <c:pt idx="424" formatCode="General">
                  <c:v>0.42499807476997298</c:v>
                </c:pt>
                <c:pt idx="425" formatCode="General">
                  <c:v>0.42599806189536998</c:v>
                </c:pt>
                <c:pt idx="426" formatCode="General">
                  <c:v>0.42699804902076699</c:v>
                </c:pt>
                <c:pt idx="427" formatCode="General">
                  <c:v>0.427998036146163</c:v>
                </c:pt>
                <c:pt idx="428" formatCode="General">
                  <c:v>0.42899802327156</c:v>
                </c:pt>
                <c:pt idx="429" formatCode="General">
                  <c:v>0.42999801039695701</c:v>
                </c:pt>
                <c:pt idx="430" formatCode="General">
                  <c:v>0.43099799752235401</c:v>
                </c:pt>
                <c:pt idx="431" formatCode="General">
                  <c:v>0.43199798464775002</c:v>
                </c:pt>
                <c:pt idx="432" formatCode="General">
                  <c:v>0.43299797177314697</c:v>
                </c:pt>
                <c:pt idx="433" formatCode="General">
                  <c:v>0.43399795889854398</c:v>
                </c:pt>
                <c:pt idx="434" formatCode="General">
                  <c:v>0.43499794602394098</c:v>
                </c:pt>
                <c:pt idx="435" formatCode="General">
                  <c:v>0.43599793314933699</c:v>
                </c:pt>
                <c:pt idx="436" formatCode="General">
                  <c:v>0.436997920274734</c:v>
                </c:pt>
                <c:pt idx="437" formatCode="General">
                  <c:v>0.437997907400131</c:v>
                </c:pt>
                <c:pt idx="438" formatCode="General">
                  <c:v>0.43899789452552701</c:v>
                </c:pt>
                <c:pt idx="439" formatCode="General">
                  <c:v>0.43999788165092402</c:v>
                </c:pt>
                <c:pt idx="440" formatCode="General">
                  <c:v>0.44099786877632102</c:v>
                </c:pt>
                <c:pt idx="441" formatCode="General">
                  <c:v>0.44199785590171797</c:v>
                </c:pt>
                <c:pt idx="442" formatCode="General">
                  <c:v>0.44299784302711398</c:v>
                </c:pt>
                <c:pt idx="443" formatCode="General">
                  <c:v>0.44399783015251099</c:v>
                </c:pt>
                <c:pt idx="444" formatCode="General">
                  <c:v>0.44499781727790799</c:v>
                </c:pt>
                <c:pt idx="445" formatCode="General">
                  <c:v>0.445997804403305</c:v>
                </c:pt>
                <c:pt idx="446" formatCode="General">
                  <c:v>0.44699779152870101</c:v>
                </c:pt>
                <c:pt idx="447" formatCode="General">
                  <c:v>0.44799777865409801</c:v>
                </c:pt>
                <c:pt idx="448" formatCode="General">
                  <c:v>0.44899776577949502</c:v>
                </c:pt>
                <c:pt idx="449" formatCode="General">
                  <c:v>0.44999775290489102</c:v>
                </c:pt>
                <c:pt idx="450" formatCode="General">
                  <c:v>0.45099774003028797</c:v>
                </c:pt>
                <c:pt idx="451" formatCode="General">
                  <c:v>0.45199772715568498</c:v>
                </c:pt>
                <c:pt idx="452" formatCode="General">
                  <c:v>0.45299771428108199</c:v>
                </c:pt>
                <c:pt idx="453" formatCode="General">
                  <c:v>0.45399770140647799</c:v>
                </c:pt>
                <c:pt idx="454" formatCode="General">
                  <c:v>0.454997688531875</c:v>
                </c:pt>
                <c:pt idx="455" formatCode="General">
                  <c:v>0.45599767565727201</c:v>
                </c:pt>
                <c:pt idx="456" formatCode="General">
                  <c:v>0.45699766278266901</c:v>
                </c:pt>
                <c:pt idx="457" formatCode="General">
                  <c:v>0.45799764990806502</c:v>
                </c:pt>
                <c:pt idx="458" formatCode="General">
                  <c:v>0.45899763703346202</c:v>
                </c:pt>
                <c:pt idx="459" formatCode="General">
                  <c:v>0.45999762415885898</c:v>
                </c:pt>
                <c:pt idx="460" formatCode="General">
                  <c:v>0.46099761128425498</c:v>
                </c:pt>
                <c:pt idx="461" formatCode="General">
                  <c:v>0.46199759840965199</c:v>
                </c:pt>
                <c:pt idx="462" formatCode="General">
                  <c:v>0.46299758553504899</c:v>
                </c:pt>
                <c:pt idx="463" formatCode="General">
                  <c:v>0.463997572660446</c:v>
                </c:pt>
                <c:pt idx="464" formatCode="General">
                  <c:v>0.46499755978584201</c:v>
                </c:pt>
                <c:pt idx="465" formatCode="General">
                  <c:v>0.46599754691123901</c:v>
                </c:pt>
                <c:pt idx="466" formatCode="General">
                  <c:v>0.46699753403663602</c:v>
                </c:pt>
                <c:pt idx="467" formatCode="General">
                  <c:v>0.46799752116203303</c:v>
                </c:pt>
                <c:pt idx="468" formatCode="General">
                  <c:v>0.46899750828742898</c:v>
                </c:pt>
                <c:pt idx="469" formatCode="General">
                  <c:v>0.46999749541282598</c:v>
                </c:pt>
                <c:pt idx="470" formatCode="General">
                  <c:v>0.47099748253822299</c:v>
                </c:pt>
                <c:pt idx="471" formatCode="General">
                  <c:v>0.47199746966362</c:v>
                </c:pt>
                <c:pt idx="472" formatCode="General">
                  <c:v>0.472997456789016</c:v>
                </c:pt>
                <c:pt idx="473" formatCode="General">
                  <c:v>0.47399744391441301</c:v>
                </c:pt>
                <c:pt idx="474" formatCode="General">
                  <c:v>0.47499743103981001</c:v>
                </c:pt>
                <c:pt idx="475" formatCode="General">
                  <c:v>0.47599741816520602</c:v>
                </c:pt>
                <c:pt idx="476" formatCode="General">
                  <c:v>0.47699740529060303</c:v>
                </c:pt>
                <c:pt idx="477" formatCode="General">
                  <c:v>0.47799739241599998</c:v>
                </c:pt>
                <c:pt idx="478" formatCode="General">
                  <c:v>0.47899737954139698</c:v>
                </c:pt>
                <c:pt idx="479" formatCode="General">
                  <c:v>0.47999736666679299</c:v>
                </c:pt>
                <c:pt idx="480" formatCode="General">
                  <c:v>0.48099735379219</c:v>
                </c:pt>
                <c:pt idx="481" formatCode="General">
                  <c:v>0.481997340917587</c:v>
                </c:pt>
                <c:pt idx="482" formatCode="General">
                  <c:v>0.48299732804298401</c:v>
                </c:pt>
                <c:pt idx="483" formatCode="General">
                  <c:v>0.48399731516838002</c:v>
                </c:pt>
                <c:pt idx="484" formatCode="General">
                  <c:v>0.48499730229377702</c:v>
                </c:pt>
                <c:pt idx="485" formatCode="General">
                  <c:v>0.48599728941917397</c:v>
                </c:pt>
                <c:pt idx="486" formatCode="General">
                  <c:v>0.48699727654456998</c:v>
                </c:pt>
                <c:pt idx="487" formatCode="General">
                  <c:v>0.48799726366996699</c:v>
                </c:pt>
                <c:pt idx="488" formatCode="General">
                  <c:v>0.48899725079536399</c:v>
                </c:pt>
                <c:pt idx="489" formatCode="General">
                  <c:v>0.489997237920761</c:v>
                </c:pt>
                <c:pt idx="490" formatCode="General">
                  <c:v>0.490997225046157</c:v>
                </c:pt>
                <c:pt idx="491" formatCode="General">
                  <c:v>0.49199721217155401</c:v>
                </c:pt>
                <c:pt idx="492" formatCode="General">
                  <c:v>0.49299719929695102</c:v>
                </c:pt>
                <c:pt idx="493" formatCode="General">
                  <c:v>0.49399718642234802</c:v>
                </c:pt>
                <c:pt idx="494" formatCode="General">
                  <c:v>0.49499717354774397</c:v>
                </c:pt>
                <c:pt idx="495" formatCode="General">
                  <c:v>0.49599716067314098</c:v>
                </c:pt>
                <c:pt idx="496" formatCode="General">
                  <c:v>0.49699714779853799</c:v>
                </c:pt>
                <c:pt idx="497" formatCode="General">
                  <c:v>0.49799713492393399</c:v>
                </c:pt>
                <c:pt idx="498" formatCode="General">
                  <c:v>0.498997122049331</c:v>
                </c:pt>
                <c:pt idx="499" formatCode="General">
                  <c:v>0.499997109174728</c:v>
                </c:pt>
                <c:pt idx="500" formatCode="General">
                  <c:v>0.50099712610244695</c:v>
                </c:pt>
                <c:pt idx="501" formatCode="General">
                  <c:v>0.50199711322784402</c:v>
                </c:pt>
                <c:pt idx="502" formatCode="General">
                  <c:v>0.50299710035323997</c:v>
                </c:pt>
                <c:pt idx="503" formatCode="General">
                  <c:v>0.50399708747863703</c:v>
                </c:pt>
                <c:pt idx="504" formatCode="General">
                  <c:v>0.50499707460403398</c:v>
                </c:pt>
                <c:pt idx="505" formatCode="General">
                  <c:v>0.50599706172943104</c:v>
                </c:pt>
                <c:pt idx="506" formatCode="General">
                  <c:v>0.50699704885482699</c:v>
                </c:pt>
                <c:pt idx="507" formatCode="General">
                  <c:v>0.50799703598022405</c:v>
                </c:pt>
                <c:pt idx="508" formatCode="General">
                  <c:v>0.508997023105621</c:v>
                </c:pt>
                <c:pt idx="509" formatCode="General">
                  <c:v>0.50999701023101796</c:v>
                </c:pt>
                <c:pt idx="510" formatCode="General">
                  <c:v>0.51099699735641402</c:v>
                </c:pt>
                <c:pt idx="511" formatCode="General">
                  <c:v>0.51199698448181097</c:v>
                </c:pt>
                <c:pt idx="512" formatCode="General">
                  <c:v>0.51299697160720803</c:v>
                </c:pt>
                <c:pt idx="513" formatCode="General">
                  <c:v>0.51399695873260398</c:v>
                </c:pt>
                <c:pt idx="514" formatCode="General">
                  <c:v>0.51499694585800104</c:v>
                </c:pt>
                <c:pt idx="515" formatCode="General">
                  <c:v>0.51599693298339799</c:v>
                </c:pt>
                <c:pt idx="516" formatCode="General">
                  <c:v>0.51699692010879505</c:v>
                </c:pt>
                <c:pt idx="517" formatCode="General">
                  <c:v>0.51799690723419101</c:v>
                </c:pt>
                <c:pt idx="518" formatCode="General">
                  <c:v>0.51899689435958796</c:v>
                </c:pt>
                <c:pt idx="519" formatCode="General">
                  <c:v>0.51999688148498502</c:v>
                </c:pt>
                <c:pt idx="520" formatCode="General">
                  <c:v>0.52099686861038197</c:v>
                </c:pt>
                <c:pt idx="521" formatCode="General">
                  <c:v>0.52199685573577803</c:v>
                </c:pt>
                <c:pt idx="522" formatCode="General">
                  <c:v>0.52299684286117498</c:v>
                </c:pt>
                <c:pt idx="523" formatCode="General">
                  <c:v>0.52399682998657204</c:v>
                </c:pt>
                <c:pt idx="524" formatCode="General">
                  <c:v>0.52499681711196799</c:v>
                </c:pt>
                <c:pt idx="525" formatCode="General">
                  <c:v>0.52599680423736495</c:v>
                </c:pt>
                <c:pt idx="526" formatCode="General">
                  <c:v>0.52699679136276201</c:v>
                </c:pt>
                <c:pt idx="527" formatCode="General">
                  <c:v>0.52799677848815896</c:v>
                </c:pt>
                <c:pt idx="528" formatCode="General">
                  <c:v>0.52899676561355502</c:v>
                </c:pt>
                <c:pt idx="529" formatCode="General">
                  <c:v>0.52999675273895197</c:v>
                </c:pt>
                <c:pt idx="530" formatCode="General">
                  <c:v>0.53099673986434903</c:v>
                </c:pt>
                <c:pt idx="531" formatCode="General">
                  <c:v>0.53199672698974598</c:v>
                </c:pt>
                <c:pt idx="532" formatCode="General">
                  <c:v>0.53299671411514205</c:v>
                </c:pt>
                <c:pt idx="533" formatCode="General">
                  <c:v>0.533996701240539</c:v>
                </c:pt>
                <c:pt idx="534" formatCode="General">
                  <c:v>0.53499668836593595</c:v>
                </c:pt>
                <c:pt idx="535" formatCode="General">
                  <c:v>0.53599667549133301</c:v>
                </c:pt>
                <c:pt idx="536" formatCode="General">
                  <c:v>0.53699666261672896</c:v>
                </c:pt>
                <c:pt idx="537" formatCode="General">
                  <c:v>0.53799664974212602</c:v>
                </c:pt>
                <c:pt idx="538" formatCode="General">
                  <c:v>0.53899663686752297</c:v>
                </c:pt>
                <c:pt idx="539" formatCode="General">
                  <c:v>0.53999662399291903</c:v>
                </c:pt>
                <c:pt idx="540" formatCode="General">
                  <c:v>0.54099661111831598</c:v>
                </c:pt>
                <c:pt idx="541" formatCode="General">
                  <c:v>0.54199659824371305</c:v>
                </c:pt>
                <c:pt idx="542" formatCode="General">
                  <c:v>0.54299658536911</c:v>
                </c:pt>
                <c:pt idx="543" formatCode="General">
                  <c:v>0.54399657249450595</c:v>
                </c:pt>
                <c:pt idx="544" formatCode="General">
                  <c:v>0.54499655961990301</c:v>
                </c:pt>
                <c:pt idx="545" formatCode="General">
                  <c:v>0.54599654674529996</c:v>
                </c:pt>
                <c:pt idx="546" formatCode="General">
                  <c:v>0.54699653387069702</c:v>
                </c:pt>
                <c:pt idx="547" formatCode="General">
                  <c:v>0.54799652099609297</c:v>
                </c:pt>
                <c:pt idx="548" formatCode="General">
                  <c:v>0.54899650812149003</c:v>
                </c:pt>
                <c:pt idx="549" formatCode="General">
                  <c:v>0.54999649524688698</c:v>
                </c:pt>
                <c:pt idx="550" formatCode="General">
                  <c:v>0.55099648237228305</c:v>
                </c:pt>
                <c:pt idx="551" formatCode="General">
                  <c:v>0.55199646949768</c:v>
                </c:pt>
                <c:pt idx="552" formatCode="General">
                  <c:v>0.55299645662307695</c:v>
                </c:pt>
                <c:pt idx="553" formatCode="General">
                  <c:v>0.55399644374847401</c:v>
                </c:pt>
                <c:pt idx="554" formatCode="General">
                  <c:v>0.55499643087386996</c:v>
                </c:pt>
                <c:pt idx="555" formatCode="General">
                  <c:v>0.55599641799926702</c:v>
                </c:pt>
                <c:pt idx="556" formatCode="General">
                  <c:v>0.55699640512466397</c:v>
                </c:pt>
                <c:pt idx="557" formatCode="General">
                  <c:v>0.55799639225006104</c:v>
                </c:pt>
                <c:pt idx="558" formatCode="General">
                  <c:v>0.55899637937545699</c:v>
                </c:pt>
                <c:pt idx="559" formatCode="General">
                  <c:v>0.55999636650085405</c:v>
                </c:pt>
                <c:pt idx="560" formatCode="General">
                  <c:v>0.560996353626251</c:v>
                </c:pt>
                <c:pt idx="561" formatCode="General">
                  <c:v>0.56199634075164695</c:v>
                </c:pt>
                <c:pt idx="562" formatCode="General">
                  <c:v>0.56299632787704401</c:v>
                </c:pt>
                <c:pt idx="563" formatCode="General">
                  <c:v>0.56399631500244096</c:v>
                </c:pt>
                <c:pt idx="564" formatCode="General">
                  <c:v>0.56499630212783802</c:v>
                </c:pt>
                <c:pt idx="565" formatCode="General">
                  <c:v>0.56599628925323398</c:v>
                </c:pt>
                <c:pt idx="566" formatCode="General">
                  <c:v>0.56699627637863104</c:v>
                </c:pt>
                <c:pt idx="567" formatCode="General">
                  <c:v>0.56799626350402799</c:v>
                </c:pt>
                <c:pt idx="568" formatCode="General">
                  <c:v>0.56899625062942505</c:v>
                </c:pt>
                <c:pt idx="569" formatCode="General">
                  <c:v>0.569996237754821</c:v>
                </c:pt>
                <c:pt idx="570" formatCode="General">
                  <c:v>0.57099622488021795</c:v>
                </c:pt>
                <c:pt idx="571" formatCode="General">
                  <c:v>0.57199621200561501</c:v>
                </c:pt>
                <c:pt idx="572" formatCode="General">
                  <c:v>0.57299619913101096</c:v>
                </c:pt>
                <c:pt idx="573" formatCode="General">
                  <c:v>0.57399618625640803</c:v>
                </c:pt>
                <c:pt idx="574" formatCode="General">
                  <c:v>0.57499617338180498</c:v>
                </c:pt>
                <c:pt idx="575" formatCode="General">
                  <c:v>0.57599616050720204</c:v>
                </c:pt>
                <c:pt idx="576" formatCode="General">
                  <c:v>0.57699614763259799</c:v>
                </c:pt>
                <c:pt idx="577" formatCode="General">
                  <c:v>0.57799613475799505</c:v>
                </c:pt>
                <c:pt idx="578" formatCode="General">
                  <c:v>0.578996121883392</c:v>
                </c:pt>
                <c:pt idx="579" formatCode="General">
                  <c:v>0.57999610900878895</c:v>
                </c:pt>
                <c:pt idx="580" formatCode="General">
                  <c:v>0.58099609613418501</c:v>
                </c:pt>
                <c:pt idx="581" formatCode="General">
                  <c:v>0.58199608325958196</c:v>
                </c:pt>
                <c:pt idx="582" formatCode="General">
                  <c:v>0.58299607038497903</c:v>
                </c:pt>
                <c:pt idx="583" formatCode="General">
                  <c:v>0.58399605751037498</c:v>
                </c:pt>
                <c:pt idx="584" formatCode="General">
                  <c:v>0.58499604463577204</c:v>
                </c:pt>
                <c:pt idx="585" formatCode="General">
                  <c:v>0.58599603176116899</c:v>
                </c:pt>
                <c:pt idx="586" formatCode="General">
                  <c:v>0.58699601888656605</c:v>
                </c:pt>
                <c:pt idx="587" formatCode="General">
                  <c:v>0.587996006011962</c:v>
                </c:pt>
                <c:pt idx="588" formatCode="General">
                  <c:v>0.58899599313735895</c:v>
                </c:pt>
                <c:pt idx="589" formatCode="General">
                  <c:v>0.58999598026275601</c:v>
                </c:pt>
                <c:pt idx="590" formatCode="General">
                  <c:v>0.59099596738815297</c:v>
                </c:pt>
                <c:pt idx="591" formatCode="General">
                  <c:v>0.59199595451354903</c:v>
                </c:pt>
                <c:pt idx="592" formatCode="General">
                  <c:v>0.59299594163894598</c:v>
                </c:pt>
                <c:pt idx="593" formatCode="General">
                  <c:v>0.59399592876434304</c:v>
                </c:pt>
                <c:pt idx="594" formatCode="General">
                  <c:v>0.59499591588973899</c:v>
                </c:pt>
                <c:pt idx="595" formatCode="General">
                  <c:v>0.59599590301513605</c:v>
                </c:pt>
                <c:pt idx="596" formatCode="General">
                  <c:v>0.596995890140533</c:v>
                </c:pt>
                <c:pt idx="597" formatCode="General">
                  <c:v>0.59799587726592995</c:v>
                </c:pt>
                <c:pt idx="598" formatCode="General">
                  <c:v>0.59899586439132602</c:v>
                </c:pt>
                <c:pt idx="599" formatCode="General">
                  <c:v>0.59999585151672297</c:v>
                </c:pt>
                <c:pt idx="600" formatCode="General">
                  <c:v>0.60099583864212003</c:v>
                </c:pt>
                <c:pt idx="601" formatCode="General">
                  <c:v>0.60199582576751698</c:v>
                </c:pt>
                <c:pt idx="602" formatCode="General">
                  <c:v>0.60299581289291304</c:v>
                </c:pt>
                <c:pt idx="603" formatCode="General">
                  <c:v>0.60399580001830999</c:v>
                </c:pt>
                <c:pt idx="604" formatCode="General">
                  <c:v>0.60499578714370705</c:v>
                </c:pt>
                <c:pt idx="605" formatCode="General">
                  <c:v>0.605995774269104</c:v>
                </c:pt>
                <c:pt idx="606" formatCode="General">
                  <c:v>0.60699576139449996</c:v>
                </c:pt>
                <c:pt idx="607" formatCode="General">
                  <c:v>0.60799574851989702</c:v>
                </c:pt>
                <c:pt idx="608" formatCode="General">
                  <c:v>0.60899573564529397</c:v>
                </c:pt>
                <c:pt idx="609" formatCode="General">
                  <c:v>0.60999572277069003</c:v>
                </c:pt>
                <c:pt idx="610" formatCode="General">
                  <c:v>0.61099570989608698</c:v>
                </c:pt>
                <c:pt idx="611" formatCode="General">
                  <c:v>0.61199569702148404</c:v>
                </c:pt>
                <c:pt idx="612" formatCode="General">
                  <c:v>0.61299568414688099</c:v>
                </c:pt>
                <c:pt idx="613" formatCode="General">
                  <c:v>0.61399567127227705</c:v>
                </c:pt>
                <c:pt idx="614" formatCode="General">
                  <c:v>0.61499565839767401</c:v>
                </c:pt>
                <c:pt idx="615" formatCode="General">
                  <c:v>0.61599564552307096</c:v>
                </c:pt>
                <c:pt idx="616" formatCode="General">
                  <c:v>0.61699563264846802</c:v>
                </c:pt>
                <c:pt idx="617" formatCode="General">
                  <c:v>0.61799561977386397</c:v>
                </c:pt>
                <c:pt idx="618" formatCode="General">
                  <c:v>0.61899560689926103</c:v>
                </c:pt>
                <c:pt idx="619" formatCode="General">
                  <c:v>0.61999559402465798</c:v>
                </c:pt>
                <c:pt idx="620" formatCode="General">
                  <c:v>0.62099558115005404</c:v>
                </c:pt>
                <c:pt idx="621" formatCode="General">
                  <c:v>0.62199556827545099</c:v>
                </c:pt>
                <c:pt idx="622" formatCode="General">
                  <c:v>0.62299555540084794</c:v>
                </c:pt>
                <c:pt idx="623" formatCode="General">
                  <c:v>0.62399554252624501</c:v>
                </c:pt>
                <c:pt idx="624" formatCode="General">
                  <c:v>0.62499552965164096</c:v>
                </c:pt>
                <c:pt idx="625" formatCode="General">
                  <c:v>0.62599551677703802</c:v>
                </c:pt>
                <c:pt idx="626" formatCode="General">
                  <c:v>0.62699550390243497</c:v>
                </c:pt>
                <c:pt idx="627" formatCode="General">
                  <c:v>0.62799549102783203</c:v>
                </c:pt>
                <c:pt idx="628" formatCode="General">
                  <c:v>0.62899547815322798</c:v>
                </c:pt>
                <c:pt idx="629" formatCode="General">
                  <c:v>0.62999546527862504</c:v>
                </c:pt>
                <c:pt idx="630" formatCode="General">
                  <c:v>0.63099545240402199</c:v>
                </c:pt>
                <c:pt idx="631" formatCode="General">
                  <c:v>0.63199543952941795</c:v>
                </c:pt>
                <c:pt idx="632" formatCode="General">
                  <c:v>0.63299542665481501</c:v>
                </c:pt>
                <c:pt idx="633" formatCode="General">
                  <c:v>0.63399541378021196</c:v>
                </c:pt>
                <c:pt idx="634" formatCode="General">
                  <c:v>0.63499540090560902</c:v>
                </c:pt>
                <c:pt idx="635" formatCode="General">
                  <c:v>0.63599538803100497</c:v>
                </c:pt>
                <c:pt idx="636" formatCode="General">
                  <c:v>0.63699537515640203</c:v>
                </c:pt>
                <c:pt idx="637" formatCode="General">
                  <c:v>0.63799536228179898</c:v>
                </c:pt>
                <c:pt idx="638" formatCode="General">
                  <c:v>0.63899534940719604</c:v>
                </c:pt>
                <c:pt idx="639" formatCode="General">
                  <c:v>0.639995336532592</c:v>
                </c:pt>
                <c:pt idx="640" formatCode="General">
                  <c:v>0.64099532365798895</c:v>
                </c:pt>
                <c:pt idx="641" formatCode="General">
                  <c:v>0.64199531078338601</c:v>
                </c:pt>
                <c:pt idx="642" formatCode="General">
                  <c:v>0.64299529790878196</c:v>
                </c:pt>
                <c:pt idx="643" formatCode="General">
                  <c:v>0.64399528503417902</c:v>
                </c:pt>
                <c:pt idx="644" formatCode="General">
                  <c:v>0.64499527215957597</c:v>
                </c:pt>
                <c:pt idx="645" formatCode="General">
                  <c:v>0.64599525928497303</c:v>
                </c:pt>
                <c:pt idx="646" formatCode="General">
                  <c:v>0.64699524641036898</c:v>
                </c:pt>
                <c:pt idx="647" formatCode="General">
                  <c:v>0.64799523353576605</c:v>
                </c:pt>
                <c:pt idx="648" formatCode="General">
                  <c:v>0.648995220661163</c:v>
                </c:pt>
                <c:pt idx="649" formatCode="General">
                  <c:v>0.64999520778655995</c:v>
                </c:pt>
                <c:pt idx="650" formatCode="General">
                  <c:v>0.65099519491195601</c:v>
                </c:pt>
                <c:pt idx="651" formatCode="General">
                  <c:v>0.65199518203735296</c:v>
                </c:pt>
                <c:pt idx="652" formatCode="General">
                  <c:v>0.65299516916275002</c:v>
                </c:pt>
                <c:pt idx="653" formatCode="General">
                  <c:v>0.65399515628814597</c:v>
                </c:pt>
                <c:pt idx="654" formatCode="General">
                  <c:v>0.65499514341354304</c:v>
                </c:pt>
                <c:pt idx="655" formatCode="General">
                  <c:v>0.65599513053893999</c:v>
                </c:pt>
                <c:pt idx="656" formatCode="General">
                  <c:v>0.65699511766433705</c:v>
                </c:pt>
                <c:pt idx="657" formatCode="General">
                  <c:v>0.657995104789733</c:v>
                </c:pt>
                <c:pt idx="658" formatCode="General">
                  <c:v>0.65899509191512995</c:v>
                </c:pt>
                <c:pt idx="659" formatCode="General">
                  <c:v>0.65999507904052701</c:v>
                </c:pt>
                <c:pt idx="660" formatCode="General">
                  <c:v>0.66099506616592396</c:v>
                </c:pt>
                <c:pt idx="661" formatCode="General">
                  <c:v>0.66199505329132002</c:v>
                </c:pt>
                <c:pt idx="662" formatCode="General">
                  <c:v>0.66299504041671697</c:v>
                </c:pt>
                <c:pt idx="663" formatCode="General">
                  <c:v>0.66399502754211404</c:v>
                </c:pt>
                <c:pt idx="664" formatCode="General">
                  <c:v>0.66499501466750999</c:v>
                </c:pt>
                <c:pt idx="665" formatCode="General">
                  <c:v>0.66599500179290705</c:v>
                </c:pt>
                <c:pt idx="666" formatCode="General">
                  <c:v>0.666994988918304</c:v>
                </c:pt>
                <c:pt idx="667" formatCode="General">
                  <c:v>0.66799497604370095</c:v>
                </c:pt>
                <c:pt idx="668" formatCode="General">
                  <c:v>0.66899496316909701</c:v>
                </c:pt>
                <c:pt idx="669" formatCode="General">
                  <c:v>0.66999495029449396</c:v>
                </c:pt>
                <c:pt idx="670" formatCode="General">
                  <c:v>0.67099493741989102</c:v>
                </c:pt>
                <c:pt idx="671" formatCode="General">
                  <c:v>0.67199492454528797</c:v>
                </c:pt>
                <c:pt idx="672" formatCode="General">
                  <c:v>0.67299491167068404</c:v>
                </c:pt>
                <c:pt idx="673" formatCode="General">
                  <c:v>0.67399489879608099</c:v>
                </c:pt>
                <c:pt idx="674" formatCode="General">
                  <c:v>0.67499488592147805</c:v>
                </c:pt>
                <c:pt idx="675" formatCode="General">
                  <c:v>0.675994873046875</c:v>
                </c:pt>
                <c:pt idx="676" formatCode="General">
                  <c:v>0.67699486017227095</c:v>
                </c:pt>
                <c:pt idx="677" formatCode="General">
                  <c:v>0.67799484729766801</c:v>
                </c:pt>
                <c:pt idx="678" formatCode="General">
                  <c:v>0.67899483442306496</c:v>
                </c:pt>
                <c:pt idx="679" formatCode="General">
                  <c:v>0.67999482154846103</c:v>
                </c:pt>
                <c:pt idx="680" formatCode="General">
                  <c:v>0.68099480867385798</c:v>
                </c:pt>
                <c:pt idx="681" formatCode="General">
                  <c:v>0.68199479579925504</c:v>
                </c:pt>
                <c:pt idx="682" formatCode="General">
                  <c:v>0.68299478292465199</c:v>
                </c:pt>
                <c:pt idx="683" formatCode="General">
                  <c:v>0.68399477005004805</c:v>
                </c:pt>
                <c:pt idx="684" formatCode="General">
                  <c:v>0.684994757175445</c:v>
                </c:pt>
                <c:pt idx="685" formatCode="General">
                  <c:v>0.68599474430084195</c:v>
                </c:pt>
                <c:pt idx="686" formatCode="General">
                  <c:v>0.68699473142623901</c:v>
                </c:pt>
                <c:pt idx="687" formatCode="General">
                  <c:v>0.68799471855163497</c:v>
                </c:pt>
                <c:pt idx="688" formatCode="General">
                  <c:v>0.68899470567703203</c:v>
                </c:pt>
                <c:pt idx="689" formatCode="General">
                  <c:v>0.68999469280242898</c:v>
                </c:pt>
                <c:pt idx="690" formatCode="General">
                  <c:v>0.69099467992782504</c:v>
                </c:pt>
                <c:pt idx="691" formatCode="General">
                  <c:v>0.69199466705322199</c:v>
                </c:pt>
                <c:pt idx="692" formatCode="General">
                  <c:v>0.69299465417861905</c:v>
                </c:pt>
                <c:pt idx="693" formatCode="General">
                  <c:v>0.693994641304016</c:v>
                </c:pt>
                <c:pt idx="694" formatCode="General">
                  <c:v>0.69499462842941195</c:v>
                </c:pt>
                <c:pt idx="695" formatCode="General">
                  <c:v>0.69599461555480902</c:v>
                </c:pt>
                <c:pt idx="696" formatCode="General">
                  <c:v>0.69699460268020597</c:v>
                </c:pt>
                <c:pt idx="697" formatCode="General">
                  <c:v>0.69799458980560303</c:v>
                </c:pt>
                <c:pt idx="698" formatCode="General">
                  <c:v>0.69899457693099898</c:v>
                </c:pt>
                <c:pt idx="699" formatCode="General">
                  <c:v>0.69999456405639604</c:v>
                </c:pt>
                <c:pt idx="700" formatCode="General">
                  <c:v>0.70099455118179299</c:v>
                </c:pt>
                <c:pt idx="701" formatCode="General">
                  <c:v>0.70199453830718905</c:v>
                </c:pt>
                <c:pt idx="702" formatCode="General">
                  <c:v>0.702994525432586</c:v>
                </c:pt>
                <c:pt idx="703" formatCode="General">
                  <c:v>0.70399451255798295</c:v>
                </c:pt>
                <c:pt idx="704" formatCode="General">
                  <c:v>0.70499449968338002</c:v>
                </c:pt>
                <c:pt idx="705" formatCode="General">
                  <c:v>0.70599448680877597</c:v>
                </c:pt>
                <c:pt idx="706" formatCode="General">
                  <c:v>0.70699447393417303</c:v>
                </c:pt>
                <c:pt idx="707" formatCode="General">
                  <c:v>0.70799446105956998</c:v>
                </c:pt>
                <c:pt idx="708" formatCode="General">
                  <c:v>0.70899444818496704</c:v>
                </c:pt>
                <c:pt idx="709" formatCode="General">
                  <c:v>0.70999443531036299</c:v>
                </c:pt>
                <c:pt idx="710" formatCode="General">
                  <c:v>0.71099442243576005</c:v>
                </c:pt>
                <c:pt idx="711" formatCode="General">
                  <c:v>0.711994409561157</c:v>
                </c:pt>
                <c:pt idx="712" formatCode="General">
                  <c:v>0.71299439668655296</c:v>
                </c:pt>
                <c:pt idx="713" formatCode="General">
                  <c:v>0.71399438381195002</c:v>
                </c:pt>
                <c:pt idx="714" formatCode="General">
                  <c:v>0.71499437093734697</c:v>
                </c:pt>
                <c:pt idx="715" formatCode="General">
                  <c:v>0.71599435806274403</c:v>
                </c:pt>
                <c:pt idx="716" formatCode="General">
                  <c:v>0.71699434518813998</c:v>
                </c:pt>
                <c:pt idx="717" formatCode="General">
                  <c:v>0.71799433231353704</c:v>
                </c:pt>
                <c:pt idx="718" formatCode="General">
                  <c:v>0.71899431943893399</c:v>
                </c:pt>
                <c:pt idx="719" formatCode="General">
                  <c:v>0.71999430656433105</c:v>
                </c:pt>
                <c:pt idx="720" formatCode="General">
                  <c:v>0.72099429368972701</c:v>
                </c:pt>
                <c:pt idx="721" formatCode="General">
                  <c:v>0.72199428081512396</c:v>
                </c:pt>
                <c:pt idx="722" formatCode="General">
                  <c:v>0.72299426794052102</c:v>
                </c:pt>
                <c:pt idx="723" formatCode="General">
                  <c:v>0.72399425506591697</c:v>
                </c:pt>
                <c:pt idx="724" formatCode="General">
                  <c:v>0.72499424219131403</c:v>
                </c:pt>
                <c:pt idx="725" formatCode="General">
                  <c:v>0.72599422931671098</c:v>
                </c:pt>
                <c:pt idx="726" formatCode="General">
                  <c:v>0.72699421644210804</c:v>
                </c:pt>
                <c:pt idx="727" formatCode="General">
                  <c:v>0.72799420356750399</c:v>
                </c:pt>
                <c:pt idx="728" formatCode="General">
                  <c:v>0.72899419069290095</c:v>
                </c:pt>
                <c:pt idx="729" formatCode="General">
                  <c:v>0.72999417781829801</c:v>
                </c:pt>
                <c:pt idx="730" formatCode="General">
                  <c:v>0.73099416494369496</c:v>
                </c:pt>
                <c:pt idx="731" formatCode="General">
                  <c:v>0.73199415206909102</c:v>
                </c:pt>
                <c:pt idx="732" formatCode="General">
                  <c:v>0.73299413919448797</c:v>
                </c:pt>
                <c:pt idx="733" formatCode="General">
                  <c:v>0.73399412631988503</c:v>
                </c:pt>
                <c:pt idx="734" formatCode="General">
                  <c:v>0.73499411344528098</c:v>
                </c:pt>
                <c:pt idx="735" formatCode="General">
                  <c:v>0.73599410057067804</c:v>
                </c:pt>
                <c:pt idx="736" formatCode="General">
                  <c:v>0.736994087696075</c:v>
                </c:pt>
                <c:pt idx="737" formatCode="General">
                  <c:v>0.73799407482147195</c:v>
                </c:pt>
                <c:pt idx="738" formatCode="General">
                  <c:v>0.73899406194686801</c:v>
                </c:pt>
                <c:pt idx="739" formatCode="General">
                  <c:v>0.73999404907226496</c:v>
                </c:pt>
                <c:pt idx="740" formatCode="General">
                  <c:v>0.74099403619766202</c:v>
                </c:pt>
                <c:pt idx="741" formatCode="General">
                  <c:v>0.74199402332305897</c:v>
                </c:pt>
                <c:pt idx="742" formatCode="General">
                  <c:v>0.74299401044845503</c:v>
                </c:pt>
                <c:pt idx="743" formatCode="General">
                  <c:v>0.74399399757385198</c:v>
                </c:pt>
                <c:pt idx="744" formatCode="General">
                  <c:v>0.74499398469924905</c:v>
                </c:pt>
                <c:pt idx="745" formatCode="General">
                  <c:v>0.745993971824646</c:v>
                </c:pt>
                <c:pt idx="746" formatCode="General">
                  <c:v>0.74699395895004195</c:v>
                </c:pt>
                <c:pt idx="747" formatCode="General">
                  <c:v>0.74799394607543901</c:v>
                </c:pt>
                <c:pt idx="748" formatCode="General">
                  <c:v>0.74899393320083596</c:v>
                </c:pt>
                <c:pt idx="749" formatCode="General">
                  <c:v>0.74999392032623202</c:v>
                </c:pt>
                <c:pt idx="750" formatCode="General">
                  <c:v>0.75099390745162897</c:v>
                </c:pt>
                <c:pt idx="751" formatCode="General">
                  <c:v>0.75199389457702603</c:v>
                </c:pt>
                <c:pt idx="752" formatCode="General">
                  <c:v>0.75299388170242298</c:v>
                </c:pt>
                <c:pt idx="753" formatCode="General">
                  <c:v>0.75399386882781905</c:v>
                </c:pt>
                <c:pt idx="754" formatCode="General">
                  <c:v>0.754993855953216</c:v>
                </c:pt>
                <c:pt idx="755" formatCode="General">
                  <c:v>0.75599384307861295</c:v>
                </c:pt>
                <c:pt idx="756" formatCode="General">
                  <c:v>0.75699383020401001</c:v>
                </c:pt>
                <c:pt idx="757" formatCode="General">
                  <c:v>0.75799381732940596</c:v>
                </c:pt>
                <c:pt idx="758" formatCode="General">
                  <c:v>0.75899380445480302</c:v>
                </c:pt>
                <c:pt idx="759" formatCode="General">
                  <c:v>0.75999379158019997</c:v>
                </c:pt>
                <c:pt idx="760" formatCode="General">
                  <c:v>0.76099377870559604</c:v>
                </c:pt>
                <c:pt idx="761" formatCode="General">
                  <c:v>0.76199376583099299</c:v>
                </c:pt>
                <c:pt idx="762" formatCode="General">
                  <c:v>0.76299375295639005</c:v>
                </c:pt>
                <c:pt idx="763" formatCode="General">
                  <c:v>0.763993740081787</c:v>
                </c:pt>
                <c:pt idx="764" formatCode="General">
                  <c:v>0.76499372720718295</c:v>
                </c:pt>
                <c:pt idx="765" formatCode="General">
                  <c:v>0.76599371433258001</c:v>
                </c:pt>
                <c:pt idx="766" formatCode="General">
                  <c:v>0.76699370145797696</c:v>
                </c:pt>
                <c:pt idx="767" formatCode="General">
                  <c:v>0.76799368858337402</c:v>
                </c:pt>
                <c:pt idx="768" formatCode="General">
                  <c:v>0.76899367570876997</c:v>
                </c:pt>
                <c:pt idx="769" formatCode="General">
                  <c:v>0.76999366283416704</c:v>
                </c:pt>
                <c:pt idx="770" formatCode="General">
                  <c:v>0.77099364995956399</c:v>
                </c:pt>
                <c:pt idx="771" formatCode="General">
                  <c:v>0.77199363708496005</c:v>
                </c:pt>
                <c:pt idx="772" formatCode="General">
                  <c:v>0.772993624210357</c:v>
                </c:pt>
                <c:pt idx="773" formatCode="General">
                  <c:v>0.77399361133575395</c:v>
                </c:pt>
                <c:pt idx="774" formatCode="General">
                  <c:v>0.77499359846115101</c:v>
                </c:pt>
                <c:pt idx="775" formatCode="General">
                  <c:v>0.77599358558654696</c:v>
                </c:pt>
                <c:pt idx="776" formatCode="General">
                  <c:v>0.77699357271194402</c:v>
                </c:pt>
                <c:pt idx="777" formatCode="General">
                  <c:v>0.77799355983734098</c:v>
                </c:pt>
                <c:pt idx="778" formatCode="General">
                  <c:v>0.77899354696273804</c:v>
                </c:pt>
                <c:pt idx="779" formatCode="General">
                  <c:v>0.77999353408813399</c:v>
                </c:pt>
                <c:pt idx="780" formatCode="General">
                  <c:v>0.78099352121353105</c:v>
                </c:pt>
                <c:pt idx="781" formatCode="General">
                  <c:v>0.781993508338928</c:v>
                </c:pt>
                <c:pt idx="782" formatCode="General">
                  <c:v>0.78299349546432395</c:v>
                </c:pt>
                <c:pt idx="783" formatCode="General">
                  <c:v>0.78399348258972101</c:v>
                </c:pt>
                <c:pt idx="784" formatCode="General">
                  <c:v>0.78499346971511796</c:v>
                </c:pt>
                <c:pt idx="785" formatCode="General">
                  <c:v>0.78599345684051503</c:v>
                </c:pt>
                <c:pt idx="786" formatCode="General">
                  <c:v>0.78699344396591098</c:v>
                </c:pt>
                <c:pt idx="787" formatCode="General">
                  <c:v>0.78799343109130804</c:v>
                </c:pt>
                <c:pt idx="788" formatCode="General">
                  <c:v>0.78899341821670499</c:v>
                </c:pt>
                <c:pt idx="789" formatCode="General">
                  <c:v>0.78999340534210205</c:v>
                </c:pt>
                <c:pt idx="790" formatCode="General">
                  <c:v>0.790993392467498</c:v>
                </c:pt>
                <c:pt idx="791" formatCode="General">
                  <c:v>0.79199337959289495</c:v>
                </c:pt>
                <c:pt idx="792" formatCode="General">
                  <c:v>0.79299336671829201</c:v>
                </c:pt>
                <c:pt idx="793" formatCode="General">
                  <c:v>0.79399335384368797</c:v>
                </c:pt>
                <c:pt idx="794" formatCode="General">
                  <c:v>0.79499334096908503</c:v>
                </c:pt>
                <c:pt idx="795" formatCode="General">
                  <c:v>0.79599332809448198</c:v>
                </c:pt>
                <c:pt idx="796" formatCode="General">
                  <c:v>0.79699331521987904</c:v>
                </c:pt>
                <c:pt idx="797" formatCode="General">
                  <c:v>0.79799330234527499</c:v>
                </c:pt>
                <c:pt idx="798" formatCode="General">
                  <c:v>0.79899328947067205</c:v>
                </c:pt>
                <c:pt idx="799" formatCode="General">
                  <c:v>0.799993276596069</c:v>
                </c:pt>
                <c:pt idx="800" formatCode="General">
                  <c:v>0.80099326372146595</c:v>
                </c:pt>
                <c:pt idx="801" formatCode="General">
                  <c:v>0.80199325084686202</c:v>
                </c:pt>
                <c:pt idx="802" formatCode="General">
                  <c:v>0.80299323797225897</c:v>
                </c:pt>
                <c:pt idx="803" formatCode="General">
                  <c:v>0.80399322509765603</c:v>
                </c:pt>
                <c:pt idx="804" formatCode="General">
                  <c:v>0.80499321222305198</c:v>
                </c:pt>
                <c:pt idx="805" formatCode="General">
                  <c:v>0.80599319934844904</c:v>
                </c:pt>
                <c:pt idx="806" formatCode="General">
                  <c:v>0.80699318647384599</c:v>
                </c:pt>
                <c:pt idx="807" formatCode="General">
                  <c:v>0.80799317359924305</c:v>
                </c:pt>
                <c:pt idx="808" formatCode="General">
                  <c:v>0.808993160724639</c:v>
                </c:pt>
                <c:pt idx="809" formatCode="General">
                  <c:v>0.80999314785003595</c:v>
                </c:pt>
                <c:pt idx="810" formatCode="General">
                  <c:v>0.81099313497543302</c:v>
                </c:pt>
                <c:pt idx="811" formatCode="General">
                  <c:v>0.81199312210082997</c:v>
                </c:pt>
                <c:pt idx="812" formatCode="General">
                  <c:v>0.81299310922622603</c:v>
                </c:pt>
                <c:pt idx="813" formatCode="General">
                  <c:v>0.81399309635162298</c:v>
                </c:pt>
                <c:pt idx="814" formatCode="General">
                  <c:v>0.81499308347702004</c:v>
                </c:pt>
                <c:pt idx="815" formatCode="General">
                  <c:v>0.81599307060241599</c:v>
                </c:pt>
                <c:pt idx="816" formatCode="General">
                  <c:v>0.81699305772781305</c:v>
                </c:pt>
                <c:pt idx="817" formatCode="General">
                  <c:v>0.81799304485321001</c:v>
                </c:pt>
                <c:pt idx="818" formatCode="General">
                  <c:v>0.81899303197860696</c:v>
                </c:pt>
                <c:pt idx="819" formatCode="General">
                  <c:v>0.81999301910400302</c:v>
                </c:pt>
                <c:pt idx="820" formatCode="General">
                  <c:v>0.82099300622939997</c:v>
                </c:pt>
                <c:pt idx="821" formatCode="General">
                  <c:v>0.82199299335479703</c:v>
                </c:pt>
                <c:pt idx="822" formatCode="General">
                  <c:v>0.82299298048019398</c:v>
                </c:pt>
                <c:pt idx="823" formatCode="General">
                  <c:v>0.82399296760559004</c:v>
                </c:pt>
                <c:pt idx="824" formatCode="General">
                  <c:v>0.82499295473098699</c:v>
                </c:pt>
                <c:pt idx="825" formatCode="General">
                  <c:v>0.82599294185638406</c:v>
                </c:pt>
                <c:pt idx="826" formatCode="General">
                  <c:v>0.82699292898178101</c:v>
                </c:pt>
                <c:pt idx="827" formatCode="General">
                  <c:v>0.82799291610717696</c:v>
                </c:pt>
                <c:pt idx="828" formatCode="General">
                  <c:v>0.82899290323257402</c:v>
                </c:pt>
                <c:pt idx="829" formatCode="General">
                  <c:v>0.82999289035797097</c:v>
                </c:pt>
                <c:pt idx="830" formatCode="General">
                  <c:v>0.83099287748336703</c:v>
                </c:pt>
                <c:pt idx="831" formatCode="General">
                  <c:v>0.83199286460876398</c:v>
                </c:pt>
                <c:pt idx="832" formatCode="General">
                  <c:v>0.83299285173416104</c:v>
                </c:pt>
                <c:pt idx="833" formatCode="General">
                  <c:v>0.83399283885955799</c:v>
                </c:pt>
                <c:pt idx="834" formatCode="General">
                  <c:v>0.83499282598495395</c:v>
                </c:pt>
                <c:pt idx="835" formatCode="General">
                  <c:v>0.83599281311035101</c:v>
                </c:pt>
                <c:pt idx="836" formatCode="General">
                  <c:v>0.83699280023574796</c:v>
                </c:pt>
                <c:pt idx="837" formatCode="General">
                  <c:v>0.83799278736114502</c:v>
                </c:pt>
                <c:pt idx="838" formatCode="General">
                  <c:v>0.83899277448654097</c:v>
                </c:pt>
                <c:pt idx="839" formatCode="General">
                  <c:v>0.83999276161193803</c:v>
                </c:pt>
                <c:pt idx="840" formatCode="General">
                  <c:v>0.84099274873733498</c:v>
                </c:pt>
                <c:pt idx="841" formatCode="General">
                  <c:v>0.84199273586273105</c:v>
                </c:pt>
                <c:pt idx="842" formatCode="General">
                  <c:v>0.842992722988128</c:v>
                </c:pt>
                <c:pt idx="843" formatCode="General">
                  <c:v>0.84399271011352495</c:v>
                </c:pt>
                <c:pt idx="844" formatCode="General">
                  <c:v>0.84499269723892201</c:v>
                </c:pt>
                <c:pt idx="845" formatCode="General">
                  <c:v>0.84599268436431796</c:v>
                </c:pt>
                <c:pt idx="846" formatCode="General">
                  <c:v>0.84699267148971502</c:v>
                </c:pt>
                <c:pt idx="847" formatCode="General">
                  <c:v>0.84799265861511197</c:v>
                </c:pt>
                <c:pt idx="848" formatCode="General">
                  <c:v>0.84899264574050903</c:v>
                </c:pt>
                <c:pt idx="849" formatCode="General">
                  <c:v>0.84999263286590498</c:v>
                </c:pt>
                <c:pt idx="850" formatCode="General">
                  <c:v>0.85099261999130205</c:v>
                </c:pt>
                <c:pt idx="851" formatCode="General">
                  <c:v>0.851992607116699</c:v>
                </c:pt>
                <c:pt idx="852" formatCode="General">
                  <c:v>0.85299259424209495</c:v>
                </c:pt>
                <c:pt idx="853" formatCode="General">
                  <c:v>0.85399258136749201</c:v>
                </c:pt>
                <c:pt idx="854" formatCode="General">
                  <c:v>0.85499256849288896</c:v>
                </c:pt>
                <c:pt idx="855" formatCode="General">
                  <c:v>0.85599255561828602</c:v>
                </c:pt>
                <c:pt idx="856" formatCode="General">
                  <c:v>0.85699254274368197</c:v>
                </c:pt>
                <c:pt idx="857" formatCode="General">
                  <c:v>0.85799252986907903</c:v>
                </c:pt>
                <c:pt idx="858" formatCode="General">
                  <c:v>0.85899251699447599</c:v>
                </c:pt>
                <c:pt idx="859" formatCode="General">
                  <c:v>0.85999250411987305</c:v>
                </c:pt>
                <c:pt idx="860" formatCode="General">
                  <c:v>0.860992491245269</c:v>
                </c:pt>
                <c:pt idx="861" formatCode="General">
                  <c:v>0.86199247837066595</c:v>
                </c:pt>
                <c:pt idx="862" formatCode="General">
                  <c:v>0.86299246549606301</c:v>
                </c:pt>
                <c:pt idx="863" formatCode="General">
                  <c:v>0.86399245262145896</c:v>
                </c:pt>
                <c:pt idx="864" formatCode="General">
                  <c:v>0.86499243974685602</c:v>
                </c:pt>
                <c:pt idx="865" formatCode="General">
                  <c:v>0.86599242687225297</c:v>
                </c:pt>
                <c:pt idx="866" formatCode="General">
                  <c:v>0.86699241399765004</c:v>
                </c:pt>
                <c:pt idx="867" formatCode="General">
                  <c:v>0.86799240112304599</c:v>
                </c:pt>
                <c:pt idx="868" formatCode="General">
                  <c:v>0.86899238824844305</c:v>
                </c:pt>
                <c:pt idx="869" formatCode="General">
                  <c:v>0.86999237537384</c:v>
                </c:pt>
                <c:pt idx="870" formatCode="General">
                  <c:v>0.87099236249923695</c:v>
                </c:pt>
                <c:pt idx="871" formatCode="General">
                  <c:v>0.87199234962463301</c:v>
                </c:pt>
                <c:pt idx="872" formatCode="General">
                  <c:v>0.87299233675002996</c:v>
                </c:pt>
                <c:pt idx="873" formatCode="General">
                  <c:v>0.87399232387542702</c:v>
                </c:pt>
                <c:pt idx="874" formatCode="General">
                  <c:v>0.87499231100082298</c:v>
                </c:pt>
                <c:pt idx="875" formatCode="General">
                  <c:v>0.87599229812622004</c:v>
                </c:pt>
                <c:pt idx="876" formatCode="General">
                  <c:v>0.87699228525161699</c:v>
                </c:pt>
                <c:pt idx="877" formatCode="General">
                  <c:v>0.87799227237701405</c:v>
                </c:pt>
                <c:pt idx="878" formatCode="General">
                  <c:v>0.87899225950241</c:v>
                </c:pt>
                <c:pt idx="879" formatCode="General">
                  <c:v>0.87999224662780695</c:v>
                </c:pt>
                <c:pt idx="880" formatCode="General">
                  <c:v>0.88099223375320401</c:v>
                </c:pt>
                <c:pt idx="881" formatCode="General">
                  <c:v>0.88199222087860096</c:v>
                </c:pt>
                <c:pt idx="882" formatCode="General">
                  <c:v>0.88299220800399703</c:v>
                </c:pt>
                <c:pt idx="883" formatCode="General">
                  <c:v>0.88399219512939398</c:v>
                </c:pt>
                <c:pt idx="884" formatCode="General">
                  <c:v>0.88499218225479104</c:v>
                </c:pt>
                <c:pt idx="885" formatCode="General">
                  <c:v>0.88599216938018699</c:v>
                </c:pt>
                <c:pt idx="886" formatCode="General">
                  <c:v>0.88699215650558405</c:v>
                </c:pt>
                <c:pt idx="887" formatCode="General">
                  <c:v>0.887992143630981</c:v>
                </c:pt>
                <c:pt idx="888" formatCode="General">
                  <c:v>0.88899213075637795</c:v>
                </c:pt>
                <c:pt idx="889" formatCode="General">
                  <c:v>0.88999211788177401</c:v>
                </c:pt>
                <c:pt idx="890" formatCode="General">
                  <c:v>0.89099210500717096</c:v>
                </c:pt>
                <c:pt idx="891" formatCode="General">
                  <c:v>0.89199209213256803</c:v>
                </c:pt>
                <c:pt idx="892" formatCode="General">
                  <c:v>0.89299207925796498</c:v>
                </c:pt>
                <c:pt idx="893" formatCode="General">
                  <c:v>0.89399206638336104</c:v>
                </c:pt>
                <c:pt idx="894" formatCode="General">
                  <c:v>0.89499205350875799</c:v>
                </c:pt>
                <c:pt idx="895" formatCode="General">
                  <c:v>0.89599204063415505</c:v>
                </c:pt>
                <c:pt idx="896" formatCode="General">
                  <c:v>0.896992027759552</c:v>
                </c:pt>
                <c:pt idx="897" formatCode="General">
                  <c:v>0.89799201488494795</c:v>
                </c:pt>
                <c:pt idx="898" formatCode="General">
                  <c:v>0.89899200201034501</c:v>
                </c:pt>
                <c:pt idx="899" formatCode="General">
                  <c:v>0.89999198913574197</c:v>
                </c:pt>
                <c:pt idx="900" formatCode="General">
                  <c:v>0.90099197626113803</c:v>
                </c:pt>
                <c:pt idx="901" formatCode="General">
                  <c:v>0.90199196338653498</c:v>
                </c:pt>
                <c:pt idx="902" formatCode="General">
                  <c:v>0.90299195051193204</c:v>
                </c:pt>
                <c:pt idx="903" formatCode="General">
                  <c:v>0.90399193763732899</c:v>
                </c:pt>
                <c:pt idx="904" formatCode="General">
                  <c:v>0.90499192476272505</c:v>
                </c:pt>
                <c:pt idx="905" formatCode="General">
                  <c:v>0.905991911888122</c:v>
                </c:pt>
                <c:pt idx="906" formatCode="General">
                  <c:v>0.90699189901351895</c:v>
                </c:pt>
                <c:pt idx="907" formatCode="General">
                  <c:v>0.90799188613891602</c:v>
                </c:pt>
                <c:pt idx="908" formatCode="General">
                  <c:v>0.90899187326431197</c:v>
                </c:pt>
                <c:pt idx="909" formatCode="General">
                  <c:v>0.90999186038970903</c:v>
                </c:pt>
                <c:pt idx="910" formatCode="General">
                  <c:v>0.91099184751510598</c:v>
                </c:pt>
                <c:pt idx="911" formatCode="General">
                  <c:v>0.91199183464050204</c:v>
                </c:pt>
                <c:pt idx="912" formatCode="General">
                  <c:v>0.91299182176589899</c:v>
                </c:pt>
                <c:pt idx="913" formatCode="General">
                  <c:v>0.91399180889129605</c:v>
                </c:pt>
                <c:pt idx="914" formatCode="General">
                  <c:v>0.914991796016693</c:v>
                </c:pt>
                <c:pt idx="915" formatCode="General">
                  <c:v>0.91599178314208896</c:v>
                </c:pt>
                <c:pt idx="916" formatCode="General">
                  <c:v>0.91699177026748602</c:v>
                </c:pt>
                <c:pt idx="917" formatCode="General">
                  <c:v>0.91799175739288297</c:v>
                </c:pt>
                <c:pt idx="918" formatCode="General">
                  <c:v>0.91899174451828003</c:v>
                </c:pt>
                <c:pt idx="919" formatCode="General">
                  <c:v>0.91999173164367598</c:v>
                </c:pt>
                <c:pt idx="920" formatCode="General">
                  <c:v>0.92099171876907304</c:v>
                </c:pt>
                <c:pt idx="921" formatCode="General">
                  <c:v>0.92199170589446999</c:v>
                </c:pt>
                <c:pt idx="922" formatCode="General">
                  <c:v>0.92299169301986606</c:v>
                </c:pt>
                <c:pt idx="923" formatCode="General">
                  <c:v>0.92399168014526301</c:v>
                </c:pt>
                <c:pt idx="924" formatCode="General">
                  <c:v>0.92499166727065996</c:v>
                </c:pt>
                <c:pt idx="925" formatCode="General">
                  <c:v>0.92599165439605702</c:v>
                </c:pt>
                <c:pt idx="926" formatCode="General">
                  <c:v>0.92699164152145297</c:v>
                </c:pt>
                <c:pt idx="927" formatCode="General">
                  <c:v>0.92799162864685003</c:v>
                </c:pt>
                <c:pt idx="928" formatCode="General">
                  <c:v>0.92899161577224698</c:v>
                </c:pt>
                <c:pt idx="929" formatCode="General">
                  <c:v>0.92999160289764404</c:v>
                </c:pt>
                <c:pt idx="930" formatCode="General">
                  <c:v>0.93099159002303999</c:v>
                </c:pt>
                <c:pt idx="931" formatCode="General">
                  <c:v>0.93199157714843694</c:v>
                </c:pt>
                <c:pt idx="932" formatCode="General">
                  <c:v>0.93299156427383401</c:v>
                </c:pt>
                <c:pt idx="933" formatCode="General">
                  <c:v>0.93399155139922996</c:v>
                </c:pt>
                <c:pt idx="934" formatCode="General">
                  <c:v>0.93499153852462702</c:v>
                </c:pt>
                <c:pt idx="935" formatCode="General">
                  <c:v>0.93599152565002397</c:v>
                </c:pt>
                <c:pt idx="936" formatCode="General">
                  <c:v>0.93699151277542103</c:v>
                </c:pt>
                <c:pt idx="937" formatCode="General">
                  <c:v>0.93799149990081698</c:v>
                </c:pt>
                <c:pt idx="938" formatCode="General">
                  <c:v>0.93899148702621404</c:v>
                </c:pt>
                <c:pt idx="939" formatCode="General">
                  <c:v>0.939991474151611</c:v>
                </c:pt>
                <c:pt idx="940" formatCode="General">
                  <c:v>0.94099146127700795</c:v>
                </c:pt>
                <c:pt idx="941" formatCode="General">
                  <c:v>0.94199144840240401</c:v>
                </c:pt>
                <c:pt idx="942" formatCode="General">
                  <c:v>0.94299143552780096</c:v>
                </c:pt>
                <c:pt idx="943" formatCode="General">
                  <c:v>0.94399142265319802</c:v>
                </c:pt>
                <c:pt idx="944" formatCode="General">
                  <c:v>0.94499140977859397</c:v>
                </c:pt>
                <c:pt idx="945" formatCode="General">
                  <c:v>0.94599139690399103</c:v>
                </c:pt>
                <c:pt idx="946" formatCode="General">
                  <c:v>0.94699138402938798</c:v>
                </c:pt>
                <c:pt idx="947" formatCode="General">
                  <c:v>0.94799137115478505</c:v>
                </c:pt>
                <c:pt idx="948" formatCode="General">
                  <c:v>0.948991358280181</c:v>
                </c:pt>
                <c:pt idx="949" formatCode="General">
                  <c:v>0.94999134540557795</c:v>
                </c:pt>
                <c:pt idx="950" formatCode="General">
                  <c:v>0.95099133253097501</c:v>
                </c:pt>
                <c:pt idx="951" formatCode="General">
                  <c:v>0.95199131965637196</c:v>
                </c:pt>
                <c:pt idx="952" formatCode="General">
                  <c:v>0.95299130678176802</c:v>
                </c:pt>
                <c:pt idx="953" formatCode="General">
                  <c:v>0.95399129390716497</c:v>
                </c:pt>
                <c:pt idx="954" formatCode="General">
                  <c:v>0.95499128103256203</c:v>
                </c:pt>
                <c:pt idx="955" formatCode="General">
                  <c:v>0.95599126815795799</c:v>
                </c:pt>
                <c:pt idx="956" formatCode="General">
                  <c:v>0.95699125528335505</c:v>
                </c:pt>
                <c:pt idx="957" formatCode="General">
                  <c:v>0.957991242408752</c:v>
                </c:pt>
                <c:pt idx="958" formatCode="General">
                  <c:v>0.95899122953414895</c:v>
                </c:pt>
                <c:pt idx="959" formatCode="General">
                  <c:v>0.95999121665954501</c:v>
                </c:pt>
                <c:pt idx="960" formatCode="General">
                  <c:v>0.96099120378494196</c:v>
                </c:pt>
                <c:pt idx="961" formatCode="General">
                  <c:v>0.96199119091033902</c:v>
                </c:pt>
                <c:pt idx="962" formatCode="General">
                  <c:v>0.96299117803573597</c:v>
                </c:pt>
                <c:pt idx="963" formatCode="General">
                  <c:v>0.96399116516113204</c:v>
                </c:pt>
                <c:pt idx="964" formatCode="General">
                  <c:v>0.96499115228652899</c:v>
                </c:pt>
                <c:pt idx="965" formatCode="General">
                  <c:v>0.96599113941192605</c:v>
                </c:pt>
                <c:pt idx="966" formatCode="General">
                  <c:v>0.966991126537323</c:v>
                </c:pt>
                <c:pt idx="967" formatCode="General">
                  <c:v>0.96799111366271895</c:v>
                </c:pt>
                <c:pt idx="968" formatCode="General">
                  <c:v>0.96899110078811601</c:v>
                </c:pt>
                <c:pt idx="969" formatCode="General">
                  <c:v>0.96999108791351296</c:v>
                </c:pt>
                <c:pt idx="970" formatCode="General">
                  <c:v>0.97099107503890902</c:v>
                </c:pt>
                <c:pt idx="971" formatCode="General">
                  <c:v>0.97199106216430597</c:v>
                </c:pt>
                <c:pt idx="972" formatCode="General">
                  <c:v>0.97299104928970304</c:v>
                </c:pt>
                <c:pt idx="973" formatCode="General">
                  <c:v>0.97399103641509999</c:v>
                </c:pt>
                <c:pt idx="974" formatCode="General">
                  <c:v>0.97499102354049605</c:v>
                </c:pt>
                <c:pt idx="975" formatCode="General">
                  <c:v>0.975991010665893</c:v>
                </c:pt>
                <c:pt idx="976" formatCode="General">
                  <c:v>0.97699099779128995</c:v>
                </c:pt>
                <c:pt idx="977" formatCode="General">
                  <c:v>0.97799098491668701</c:v>
                </c:pt>
                <c:pt idx="978" formatCode="General">
                  <c:v>0.97899097204208296</c:v>
                </c:pt>
                <c:pt idx="979" formatCode="General">
                  <c:v>0.97999095916748002</c:v>
                </c:pt>
                <c:pt idx="980" formatCode="General">
                  <c:v>0.98099094629287698</c:v>
                </c:pt>
                <c:pt idx="981" formatCode="General">
                  <c:v>0.98199093341827304</c:v>
                </c:pt>
                <c:pt idx="982" formatCode="General">
                  <c:v>0.98299092054366999</c:v>
                </c:pt>
                <c:pt idx="983" formatCode="General">
                  <c:v>0.98399090766906705</c:v>
                </c:pt>
                <c:pt idx="984" formatCode="General">
                  <c:v>0.984990894794464</c:v>
                </c:pt>
                <c:pt idx="985" formatCode="General">
                  <c:v>0.98599088191985995</c:v>
                </c:pt>
                <c:pt idx="986" formatCode="General">
                  <c:v>0.98699086904525701</c:v>
                </c:pt>
                <c:pt idx="987" formatCode="General">
                  <c:v>0.98799085617065396</c:v>
                </c:pt>
                <c:pt idx="988" formatCode="General">
                  <c:v>0.98899084329605103</c:v>
                </c:pt>
                <c:pt idx="989" formatCode="General">
                  <c:v>0.98999083042144698</c:v>
                </c:pt>
                <c:pt idx="990" formatCode="General">
                  <c:v>0.99099081754684404</c:v>
                </c:pt>
                <c:pt idx="991" formatCode="General">
                  <c:v>0.99199080467224099</c:v>
                </c:pt>
                <c:pt idx="992" formatCode="General">
                  <c:v>0.99299079179763705</c:v>
                </c:pt>
                <c:pt idx="993" formatCode="General">
                  <c:v>0.993990778923034</c:v>
                </c:pt>
                <c:pt idx="994" formatCode="General">
                  <c:v>0.99499076604843095</c:v>
                </c:pt>
                <c:pt idx="995" formatCode="General">
                  <c:v>0.99599075317382801</c:v>
                </c:pt>
                <c:pt idx="996" formatCode="General">
                  <c:v>0.99699074029922397</c:v>
                </c:pt>
                <c:pt idx="997" formatCode="General">
                  <c:v>0.99799072742462103</c:v>
                </c:pt>
                <c:pt idx="998" formatCode="General">
                  <c:v>0.99899071455001798</c:v>
                </c:pt>
                <c:pt idx="999" formatCode="General">
                  <c:v>0.99999070167541504</c:v>
                </c:pt>
                <c:pt idx="1000" formatCode="General">
                  <c:v>1.0009907484054501</c:v>
                </c:pt>
                <c:pt idx="1001" formatCode="General">
                  <c:v>1.0019907951354901</c:v>
                </c:pt>
                <c:pt idx="1002" formatCode="General">
                  <c:v>1.00299084186553</c:v>
                </c:pt>
                <c:pt idx="1003" formatCode="General">
                  <c:v>1.0039908885955799</c:v>
                </c:pt>
                <c:pt idx="1004" formatCode="General">
                  <c:v>1.0049909353256199</c:v>
                </c:pt>
                <c:pt idx="1005" formatCode="General">
                  <c:v>1.0059909820556601</c:v>
                </c:pt>
                <c:pt idx="1006" formatCode="General">
                  <c:v>1.0069910287857</c:v>
                </c:pt>
                <c:pt idx="1007" formatCode="General">
                  <c:v>1.00799107551574</c:v>
                </c:pt>
                <c:pt idx="1008" formatCode="General">
                  <c:v>1.0089911222457799</c:v>
                </c:pt>
                <c:pt idx="1009" formatCode="General">
                  <c:v>1.0099911689758301</c:v>
                </c:pt>
                <c:pt idx="1010" formatCode="General">
                  <c:v>1.01099121570587</c:v>
                </c:pt>
                <c:pt idx="1011" formatCode="General">
                  <c:v>1.01199126243591</c:v>
                </c:pt>
                <c:pt idx="1012" formatCode="General">
                  <c:v>1.0129913091659499</c:v>
                </c:pt>
                <c:pt idx="1013" formatCode="General">
                  <c:v>1.0139913558959901</c:v>
                </c:pt>
                <c:pt idx="1014" formatCode="General">
                  <c:v>1.01499140262603</c:v>
                </c:pt>
                <c:pt idx="1015" formatCode="General">
                  <c:v>1.01599144935607</c:v>
                </c:pt>
                <c:pt idx="1016" formatCode="General">
                  <c:v>1.0169914960861199</c:v>
                </c:pt>
                <c:pt idx="1017" formatCode="General">
                  <c:v>1.0179915428161599</c:v>
                </c:pt>
                <c:pt idx="1018" formatCode="General">
                  <c:v>1.0189915895462001</c:v>
                </c:pt>
                <c:pt idx="1019" formatCode="General">
                  <c:v>1.01999163627624</c:v>
                </c:pt>
                <c:pt idx="1020" formatCode="General">
                  <c:v>1.02099168300628</c:v>
                </c:pt>
                <c:pt idx="1021" formatCode="General">
                  <c:v>1.0219917297363199</c:v>
                </c:pt>
                <c:pt idx="1022" formatCode="General">
                  <c:v>1.0229917764663601</c:v>
                </c:pt>
                <c:pt idx="1023" formatCode="General">
                  <c:v>1.02399182319641</c:v>
                </c:pt>
                <c:pt idx="1024" formatCode="General">
                  <c:v>1.02499186992645</c:v>
                </c:pt>
                <c:pt idx="1025" formatCode="General">
                  <c:v>1.0259919166564899</c:v>
                </c:pt>
                <c:pt idx="1026" formatCode="General">
                  <c:v>1.0269919633865301</c:v>
                </c:pt>
                <c:pt idx="1027" formatCode="General">
                  <c:v>1.02799201011657</c:v>
                </c:pt>
                <c:pt idx="1028" formatCode="General">
                  <c:v>1.02899205684661</c:v>
                </c:pt>
                <c:pt idx="1029" formatCode="General">
                  <c:v>1.0299921035766599</c:v>
                </c:pt>
                <c:pt idx="1030" formatCode="General">
                  <c:v>1.0309921503067001</c:v>
                </c:pt>
                <c:pt idx="1031" formatCode="General">
                  <c:v>1.0319921970367401</c:v>
                </c:pt>
                <c:pt idx="1032" formatCode="General">
                  <c:v>1.03299224376678</c:v>
                </c:pt>
                <c:pt idx="1033" formatCode="General">
                  <c:v>1.03399229049682</c:v>
                </c:pt>
                <c:pt idx="1034" formatCode="General">
                  <c:v>1.0349923372268599</c:v>
                </c:pt>
                <c:pt idx="1035" formatCode="General">
                  <c:v>1.0359923839569001</c:v>
                </c:pt>
                <c:pt idx="1036" formatCode="General">
                  <c:v>1.03699243068695</c:v>
                </c:pt>
                <c:pt idx="1037" formatCode="General">
                  <c:v>1.03799247741699</c:v>
                </c:pt>
                <c:pt idx="1038" formatCode="General">
                  <c:v>1.0389925241470299</c:v>
                </c:pt>
                <c:pt idx="1039" formatCode="General">
                  <c:v>1.0399925708770701</c:v>
                </c:pt>
                <c:pt idx="1040" formatCode="General">
                  <c:v>1.04099261760711</c:v>
                </c:pt>
                <c:pt idx="1041" formatCode="General">
                  <c:v>1.04199266433715</c:v>
                </c:pt>
                <c:pt idx="1042" formatCode="General">
                  <c:v>1.0429927110671899</c:v>
                </c:pt>
                <c:pt idx="1043" formatCode="General">
                  <c:v>1.0439927577972401</c:v>
                </c:pt>
                <c:pt idx="1044" formatCode="General">
                  <c:v>1.0449928045272801</c:v>
                </c:pt>
                <c:pt idx="1045" formatCode="General">
                  <c:v>1.04599285125732</c:v>
                </c:pt>
                <c:pt idx="1046" formatCode="General">
                  <c:v>1.0469928979873599</c:v>
                </c:pt>
                <c:pt idx="1047" formatCode="General">
                  <c:v>1.0479929447173999</c:v>
                </c:pt>
                <c:pt idx="1048" formatCode="General">
                  <c:v>1.0489929914474401</c:v>
                </c:pt>
                <c:pt idx="1049" formatCode="General">
                  <c:v>1.04999303817749</c:v>
                </c:pt>
                <c:pt idx="1050" formatCode="General">
                  <c:v>1.05099308490753</c:v>
                </c:pt>
                <c:pt idx="1051" formatCode="General">
                  <c:v>1.0519931316375699</c:v>
                </c:pt>
                <c:pt idx="1052" formatCode="General">
                  <c:v>1.0529931783676101</c:v>
                </c:pt>
                <c:pt idx="1053" formatCode="General">
                  <c:v>1.05399322509765</c:v>
                </c:pt>
                <c:pt idx="1054" formatCode="General">
                  <c:v>1.05499327182769</c:v>
                </c:pt>
                <c:pt idx="1055" formatCode="General">
                  <c:v>1.0559933185577299</c:v>
                </c:pt>
                <c:pt idx="1056" formatCode="General">
                  <c:v>1.0569933652877801</c:v>
                </c:pt>
                <c:pt idx="1057" formatCode="General">
                  <c:v>1.05799341201782</c:v>
                </c:pt>
                <c:pt idx="1058" formatCode="General">
                  <c:v>1.05899345874786</c:v>
                </c:pt>
                <c:pt idx="1059" formatCode="General">
                  <c:v>1.0599935054778999</c:v>
                </c:pt>
                <c:pt idx="1060" formatCode="General">
                  <c:v>1.0609935522079399</c:v>
                </c:pt>
                <c:pt idx="1061" formatCode="General">
                  <c:v>1.0619935989379801</c:v>
                </c:pt>
                <c:pt idx="1062" formatCode="General">
                  <c:v>1.06299364566802</c:v>
                </c:pt>
                <c:pt idx="1063" formatCode="General">
                  <c:v>1.06399369239807</c:v>
                </c:pt>
                <c:pt idx="1064" formatCode="General">
                  <c:v>1.0649937391281099</c:v>
                </c:pt>
                <c:pt idx="1065" formatCode="General">
                  <c:v>1.0659937858581501</c:v>
                </c:pt>
                <c:pt idx="1066" formatCode="General">
                  <c:v>1.06699383258819</c:v>
                </c:pt>
                <c:pt idx="1067" formatCode="General">
                  <c:v>1.06799387931823</c:v>
                </c:pt>
                <c:pt idx="1068" formatCode="General">
                  <c:v>1.0689939260482699</c:v>
                </c:pt>
                <c:pt idx="1069" formatCode="General">
                  <c:v>1.0699939727783201</c:v>
                </c:pt>
                <c:pt idx="1070" formatCode="General">
                  <c:v>1.07099401950836</c:v>
                </c:pt>
                <c:pt idx="1071" formatCode="General">
                  <c:v>1.0719940662384</c:v>
                </c:pt>
                <c:pt idx="1072" formatCode="General">
                  <c:v>1.0729941129684399</c:v>
                </c:pt>
                <c:pt idx="1073" formatCode="General">
                  <c:v>1.0739941596984801</c:v>
                </c:pt>
                <c:pt idx="1074" formatCode="General">
                  <c:v>1.0749942064285201</c:v>
                </c:pt>
                <c:pt idx="1075" formatCode="General">
                  <c:v>1.07599425315856</c:v>
                </c:pt>
                <c:pt idx="1076" formatCode="General">
                  <c:v>1.07699429988861</c:v>
                </c:pt>
                <c:pt idx="1077" formatCode="General">
                  <c:v>1.0779943466186499</c:v>
                </c:pt>
                <c:pt idx="1078" formatCode="General">
                  <c:v>1.0789943933486901</c:v>
                </c:pt>
                <c:pt idx="1079" formatCode="General">
                  <c:v>1.07999444007873</c:v>
                </c:pt>
                <c:pt idx="1080" formatCode="General">
                  <c:v>1.08099448680877</c:v>
                </c:pt>
                <c:pt idx="1081" formatCode="General">
                  <c:v>1.0819945335388099</c:v>
                </c:pt>
                <c:pt idx="1082" formatCode="General">
                  <c:v>1.0829945802688501</c:v>
                </c:pt>
                <c:pt idx="1083" formatCode="General">
                  <c:v>1.0839946269989</c:v>
                </c:pt>
                <c:pt idx="1084" formatCode="General">
                  <c:v>1.08499467372894</c:v>
                </c:pt>
                <c:pt idx="1085" formatCode="General">
                  <c:v>1.0859947204589799</c:v>
                </c:pt>
                <c:pt idx="1086" formatCode="General">
                  <c:v>1.0869947671890201</c:v>
                </c:pt>
                <c:pt idx="1087" formatCode="General">
                  <c:v>1.0879948139190601</c:v>
                </c:pt>
                <c:pt idx="1088" formatCode="General">
                  <c:v>1.0889948606491</c:v>
                </c:pt>
                <c:pt idx="1089" formatCode="General">
                  <c:v>1.0899949073791499</c:v>
                </c:pt>
                <c:pt idx="1090" formatCode="General">
                  <c:v>1.0909949541091899</c:v>
                </c:pt>
                <c:pt idx="1091" formatCode="General">
                  <c:v>1.0919950008392301</c:v>
                </c:pt>
                <c:pt idx="1092" formatCode="General">
                  <c:v>1.09299504756927</c:v>
                </c:pt>
                <c:pt idx="1093" formatCode="General">
                  <c:v>1.09399509429931</c:v>
                </c:pt>
                <c:pt idx="1094" formatCode="General">
                  <c:v>1.0949951410293499</c:v>
                </c:pt>
                <c:pt idx="1095" formatCode="General">
                  <c:v>1.0959951877593901</c:v>
                </c:pt>
                <c:pt idx="1096" formatCode="General">
                  <c:v>1.09699523448944</c:v>
                </c:pt>
                <c:pt idx="1097" formatCode="General">
                  <c:v>1.09799528121948</c:v>
                </c:pt>
                <c:pt idx="1098" formatCode="General">
                  <c:v>1.0989953279495199</c:v>
                </c:pt>
                <c:pt idx="1099" formatCode="General">
                  <c:v>1.0999953746795601</c:v>
                </c:pt>
                <c:pt idx="1100" formatCode="General">
                  <c:v>1.1009954214096001</c:v>
                </c:pt>
                <c:pt idx="1101" formatCode="General">
                  <c:v>1.10199546813964</c:v>
                </c:pt>
                <c:pt idx="1102" formatCode="General">
                  <c:v>1.1029955148696799</c:v>
                </c:pt>
                <c:pt idx="1103" formatCode="General">
                  <c:v>1.1039955615997299</c:v>
                </c:pt>
                <c:pt idx="1104" formatCode="General">
                  <c:v>1.1049956083297701</c:v>
                </c:pt>
                <c:pt idx="1105" formatCode="General">
                  <c:v>1.10599565505981</c:v>
                </c:pt>
                <c:pt idx="1106" formatCode="General">
                  <c:v>1.10699570178985</c:v>
                </c:pt>
                <c:pt idx="1107" formatCode="General">
                  <c:v>1.1079957485198899</c:v>
                </c:pt>
                <c:pt idx="1108" formatCode="General">
                  <c:v>1.1089957952499301</c:v>
                </c:pt>
                <c:pt idx="1109" formatCode="General">
                  <c:v>1.10999584197998</c:v>
                </c:pt>
                <c:pt idx="1110" formatCode="General">
                  <c:v>1.11099588871002</c:v>
                </c:pt>
                <c:pt idx="1111" formatCode="General">
                  <c:v>1.1119959354400599</c:v>
                </c:pt>
                <c:pt idx="1112" formatCode="General">
                  <c:v>1.1129959821701001</c:v>
                </c:pt>
                <c:pt idx="1113" formatCode="General">
                  <c:v>1.11399602890014</c:v>
                </c:pt>
                <c:pt idx="1114" formatCode="General">
                  <c:v>1.11499607563018</c:v>
                </c:pt>
                <c:pt idx="1115" formatCode="General">
                  <c:v>1.1159961223602199</c:v>
                </c:pt>
                <c:pt idx="1116" formatCode="General">
                  <c:v>1.1169961690902701</c:v>
                </c:pt>
                <c:pt idx="1117" formatCode="General">
                  <c:v>1.1179962158203101</c:v>
                </c:pt>
                <c:pt idx="1118" formatCode="General">
                  <c:v>1.11899626255035</c:v>
                </c:pt>
                <c:pt idx="1119" formatCode="General">
                  <c:v>1.11999630928039</c:v>
                </c:pt>
                <c:pt idx="1120" formatCode="General">
                  <c:v>1.1209963560104299</c:v>
                </c:pt>
                <c:pt idx="1121" formatCode="General">
                  <c:v>1.1219964027404701</c:v>
                </c:pt>
                <c:pt idx="1122" formatCode="General">
                  <c:v>1.12299644947052</c:v>
                </c:pt>
                <c:pt idx="1123" formatCode="General">
                  <c:v>1.12399649620056</c:v>
                </c:pt>
                <c:pt idx="1124" formatCode="General">
                  <c:v>1.1249965429305999</c:v>
                </c:pt>
                <c:pt idx="1125" formatCode="General">
                  <c:v>1.1259965896606401</c:v>
                </c:pt>
                <c:pt idx="1126" formatCode="General">
                  <c:v>1.12699663639068</c:v>
                </c:pt>
                <c:pt idx="1127" formatCode="General">
                  <c:v>1.12799668312072</c:v>
                </c:pt>
                <c:pt idx="1128" formatCode="General">
                  <c:v>1.1289967298507599</c:v>
                </c:pt>
                <c:pt idx="1129" formatCode="General">
                  <c:v>1.1299967765808101</c:v>
                </c:pt>
                <c:pt idx="1130" formatCode="General">
                  <c:v>1.1309968233108501</c:v>
                </c:pt>
                <c:pt idx="1131" formatCode="General">
                  <c:v>1.13199687004089</c:v>
                </c:pt>
                <c:pt idx="1132" formatCode="General">
                  <c:v>1.13299691677093</c:v>
                </c:pt>
                <c:pt idx="1133" formatCode="General">
                  <c:v>1.1339969635009699</c:v>
                </c:pt>
                <c:pt idx="1134" formatCode="General">
                  <c:v>1.1349970102310101</c:v>
                </c:pt>
                <c:pt idx="1135" formatCode="General">
                  <c:v>1.13599705696105</c:v>
                </c:pt>
                <c:pt idx="1136" formatCode="General">
                  <c:v>1.1369971036911</c:v>
                </c:pt>
                <c:pt idx="1137" formatCode="General">
                  <c:v>1.1379971504211399</c:v>
                </c:pt>
                <c:pt idx="1138" formatCode="General">
                  <c:v>1.1389971971511801</c:v>
                </c:pt>
                <c:pt idx="1139" formatCode="General">
                  <c:v>1.13999724388122</c:v>
                </c:pt>
                <c:pt idx="1140" formatCode="General">
                  <c:v>1.14099729061126</c:v>
                </c:pt>
                <c:pt idx="1141" formatCode="General">
                  <c:v>1.1419973373412999</c:v>
                </c:pt>
                <c:pt idx="1142" formatCode="General">
                  <c:v>1.1429973840713501</c:v>
                </c:pt>
                <c:pt idx="1143" formatCode="General">
                  <c:v>1.14399743080139</c:v>
                </c:pt>
                <c:pt idx="1144" formatCode="General">
                  <c:v>1.14499747753143</c:v>
                </c:pt>
                <c:pt idx="1145" formatCode="General">
                  <c:v>1.1459975242614699</c:v>
                </c:pt>
                <c:pt idx="1146" formatCode="General">
                  <c:v>1.1469975709915099</c:v>
                </c:pt>
                <c:pt idx="1147" formatCode="General">
                  <c:v>1.1479976177215501</c:v>
                </c:pt>
                <c:pt idx="1148" formatCode="General">
                  <c:v>1.14899766445159</c:v>
                </c:pt>
                <c:pt idx="1149" formatCode="General">
                  <c:v>1.14999771118164</c:v>
                </c:pt>
                <c:pt idx="1150" formatCode="General">
                  <c:v>1.1509977579116799</c:v>
                </c:pt>
                <c:pt idx="1151" formatCode="General">
                  <c:v>1.1519978046417201</c:v>
                </c:pt>
                <c:pt idx="1152" formatCode="General">
                  <c:v>1.15299785137176</c:v>
                </c:pt>
                <c:pt idx="1153" formatCode="General">
                  <c:v>1.1539978981018</c:v>
                </c:pt>
                <c:pt idx="1154" formatCode="General">
                  <c:v>1.1549979448318399</c:v>
                </c:pt>
                <c:pt idx="1155" formatCode="General">
                  <c:v>1.1559979915618801</c:v>
                </c:pt>
                <c:pt idx="1156" formatCode="General">
                  <c:v>1.15699803829193</c:v>
                </c:pt>
                <c:pt idx="1157" formatCode="General">
                  <c:v>1.15799808502197</c:v>
                </c:pt>
                <c:pt idx="1158" formatCode="General">
                  <c:v>1.1589981317520099</c:v>
                </c:pt>
                <c:pt idx="1159" formatCode="General">
                  <c:v>1.1599981784820499</c:v>
                </c:pt>
                <c:pt idx="1160" formatCode="General">
                  <c:v>1.1609982252120901</c:v>
                </c:pt>
                <c:pt idx="1161" formatCode="General">
                  <c:v>1.16199827194213</c:v>
                </c:pt>
                <c:pt idx="1162" formatCode="General">
                  <c:v>1.16299831867218</c:v>
                </c:pt>
                <c:pt idx="1163" formatCode="General">
                  <c:v>1.1639983654022199</c:v>
                </c:pt>
                <c:pt idx="1164" formatCode="General">
                  <c:v>1.1649984121322601</c:v>
                </c:pt>
                <c:pt idx="1165" formatCode="General">
                  <c:v>1.1659984588623</c:v>
                </c:pt>
                <c:pt idx="1166" formatCode="General">
                  <c:v>1.16699850559234</c:v>
                </c:pt>
                <c:pt idx="1167" formatCode="General">
                  <c:v>1.1679985523223799</c:v>
                </c:pt>
                <c:pt idx="1168" formatCode="General">
                  <c:v>1.1689985990524201</c:v>
                </c:pt>
                <c:pt idx="1169" formatCode="General">
                  <c:v>1.16999864578247</c:v>
                </c:pt>
                <c:pt idx="1170" formatCode="General">
                  <c:v>1.17099869251251</c:v>
                </c:pt>
                <c:pt idx="1171" formatCode="General">
                  <c:v>1.1719987392425499</c:v>
                </c:pt>
                <c:pt idx="1172" formatCode="General">
                  <c:v>1.1729987859725901</c:v>
                </c:pt>
                <c:pt idx="1173" formatCode="General">
                  <c:v>1.1739988327026301</c:v>
                </c:pt>
                <c:pt idx="1174" formatCode="General">
                  <c:v>1.17499887943267</c:v>
                </c:pt>
                <c:pt idx="1175" formatCode="General">
                  <c:v>1.17599892616271</c:v>
                </c:pt>
                <c:pt idx="1176" formatCode="General">
                  <c:v>1.1769989728927599</c:v>
                </c:pt>
                <c:pt idx="1177" formatCode="General">
                  <c:v>1.1779990196228001</c:v>
                </c:pt>
                <c:pt idx="1178" formatCode="General">
                  <c:v>1.17899906635284</c:v>
                </c:pt>
                <c:pt idx="1179" formatCode="General">
                  <c:v>1.17999911308288</c:v>
                </c:pt>
                <c:pt idx="1180" formatCode="General">
                  <c:v>1.1809991598129199</c:v>
                </c:pt>
                <c:pt idx="1181" formatCode="General">
                  <c:v>1.1819992065429601</c:v>
                </c:pt>
                <c:pt idx="1182" formatCode="General">
                  <c:v>1.18299925327301</c:v>
                </c:pt>
                <c:pt idx="1183" formatCode="General">
                  <c:v>1.18399930000305</c:v>
                </c:pt>
                <c:pt idx="1184" formatCode="General">
                  <c:v>1.1849993467330899</c:v>
                </c:pt>
                <c:pt idx="1185" formatCode="General">
                  <c:v>1.1859993934631301</c:v>
                </c:pt>
                <c:pt idx="1186" formatCode="General">
                  <c:v>1.1869994401931701</c:v>
                </c:pt>
                <c:pt idx="1187" formatCode="General">
                  <c:v>1.18799948692321</c:v>
                </c:pt>
                <c:pt idx="1188" formatCode="General">
                  <c:v>1.18899953365325</c:v>
                </c:pt>
                <c:pt idx="1189" formatCode="General">
                  <c:v>1.1899995803832999</c:v>
                </c:pt>
                <c:pt idx="1190" formatCode="General">
                  <c:v>1.1909996271133401</c:v>
                </c:pt>
                <c:pt idx="1191" formatCode="General">
                  <c:v>1.19199967384338</c:v>
                </c:pt>
                <c:pt idx="1192" formatCode="General">
                  <c:v>1.19299972057342</c:v>
                </c:pt>
                <c:pt idx="1193" formatCode="General">
                  <c:v>1.1939997673034599</c:v>
                </c:pt>
                <c:pt idx="1194" formatCode="General">
                  <c:v>1.1949998140335001</c:v>
                </c:pt>
                <c:pt idx="1195" formatCode="General">
                  <c:v>1.19599986076354</c:v>
                </c:pt>
                <c:pt idx="1196" formatCode="General">
                  <c:v>1.19699990749359</c:v>
                </c:pt>
                <c:pt idx="1197" formatCode="General">
                  <c:v>1.1979999542236299</c:v>
                </c:pt>
                <c:pt idx="1198" formatCode="General">
                  <c:v>1.1990000009536701</c:v>
                </c:pt>
                <c:pt idx="1199" formatCode="General">
                  <c:v>1.20000004768371</c:v>
                </c:pt>
                <c:pt idx="1200" formatCode="General">
                  <c:v>1.20100009441375</c:v>
                </c:pt>
                <c:pt idx="1201" formatCode="General">
                  <c:v>1.2020001411437899</c:v>
                </c:pt>
                <c:pt idx="1202" formatCode="General">
                  <c:v>1.2030001878738401</c:v>
                </c:pt>
                <c:pt idx="1203" formatCode="General">
                  <c:v>1.2040002346038801</c:v>
                </c:pt>
                <c:pt idx="1204" formatCode="General">
                  <c:v>1.20500028133392</c:v>
                </c:pt>
                <c:pt idx="1205" formatCode="General">
                  <c:v>1.20600032806396</c:v>
                </c:pt>
                <c:pt idx="1206" formatCode="General">
                  <c:v>1.2070003747939999</c:v>
                </c:pt>
                <c:pt idx="1207" formatCode="General">
                  <c:v>1.2080004215240401</c:v>
                </c:pt>
                <c:pt idx="1208" formatCode="General">
                  <c:v>1.20900046825408</c:v>
                </c:pt>
                <c:pt idx="1209" formatCode="General">
                  <c:v>1.21000051498413</c:v>
                </c:pt>
                <c:pt idx="1210" formatCode="General">
                  <c:v>1.2110005617141699</c:v>
                </c:pt>
                <c:pt idx="1211" formatCode="General">
                  <c:v>1.2120006084442101</c:v>
                </c:pt>
                <c:pt idx="1212" formatCode="General">
                  <c:v>1.21300065517425</c:v>
                </c:pt>
                <c:pt idx="1213" formatCode="General">
                  <c:v>1.21400070190429</c:v>
                </c:pt>
                <c:pt idx="1214" formatCode="General">
                  <c:v>1.2150007486343299</c:v>
                </c:pt>
                <c:pt idx="1215" formatCode="General">
                  <c:v>1.2160007953643699</c:v>
                </c:pt>
                <c:pt idx="1216" formatCode="General">
                  <c:v>1.2170008420944201</c:v>
                </c:pt>
                <c:pt idx="1217" formatCode="General">
                  <c:v>1.21800088882446</c:v>
                </c:pt>
                <c:pt idx="1218" formatCode="General">
                  <c:v>1.2190009355545</c:v>
                </c:pt>
                <c:pt idx="1219" formatCode="General">
                  <c:v>1.2200009822845399</c:v>
                </c:pt>
                <c:pt idx="1220" formatCode="General">
                  <c:v>1.2210010290145801</c:v>
                </c:pt>
                <c:pt idx="1221" formatCode="General">
                  <c:v>1.22200107574462</c:v>
                </c:pt>
                <c:pt idx="1222" formatCode="General">
                  <c:v>1.22300112247467</c:v>
                </c:pt>
                <c:pt idx="1223" formatCode="General">
                  <c:v>1.2240011692047099</c:v>
                </c:pt>
                <c:pt idx="1224" formatCode="General">
                  <c:v>1.2250012159347501</c:v>
                </c:pt>
                <c:pt idx="1225" formatCode="General">
                  <c:v>1.22600126266479</c:v>
                </c:pt>
                <c:pt idx="1226" formatCode="General">
                  <c:v>1.22700130939483</c:v>
                </c:pt>
                <c:pt idx="1227" formatCode="General">
                  <c:v>1.2280013561248699</c:v>
                </c:pt>
                <c:pt idx="1228" formatCode="General">
                  <c:v>1.2290014028549101</c:v>
                </c:pt>
                <c:pt idx="1229" formatCode="General">
                  <c:v>1.23000144958496</c:v>
                </c:pt>
                <c:pt idx="1230" formatCode="General">
                  <c:v>1.231001496315</c:v>
                </c:pt>
                <c:pt idx="1231" formatCode="General">
                  <c:v>1.2320015430450399</c:v>
                </c:pt>
                <c:pt idx="1232" formatCode="General">
                  <c:v>1.2330015897750799</c:v>
                </c:pt>
                <c:pt idx="1233" formatCode="General">
                  <c:v>1.2340016365051201</c:v>
                </c:pt>
                <c:pt idx="1234" formatCode="General">
                  <c:v>1.23500168323516</c:v>
                </c:pt>
                <c:pt idx="1235" formatCode="General">
                  <c:v>1.23600172996521</c:v>
                </c:pt>
                <c:pt idx="1236" formatCode="General">
                  <c:v>1.2370017766952499</c:v>
                </c:pt>
                <c:pt idx="1237" formatCode="General">
                  <c:v>1.2380018234252901</c:v>
                </c:pt>
                <c:pt idx="1238" formatCode="General">
                  <c:v>1.23900187015533</c:v>
                </c:pt>
                <c:pt idx="1239" formatCode="General">
                  <c:v>1.24000191688537</c:v>
                </c:pt>
                <c:pt idx="1240" formatCode="General">
                  <c:v>1.2410019636154099</c:v>
                </c:pt>
                <c:pt idx="1241" formatCode="General">
                  <c:v>1.2420020103454501</c:v>
                </c:pt>
                <c:pt idx="1242" formatCode="General">
                  <c:v>1.2430020570755</c:v>
                </c:pt>
                <c:pt idx="1243" formatCode="General">
                  <c:v>1.24400210380554</c:v>
                </c:pt>
                <c:pt idx="1244" formatCode="General">
                  <c:v>1.2450021505355799</c:v>
                </c:pt>
                <c:pt idx="1245" formatCode="General">
                  <c:v>1.2460021972656199</c:v>
                </c:pt>
                <c:pt idx="1246" formatCode="General">
                  <c:v>1.2470022439956601</c:v>
                </c:pt>
                <c:pt idx="1247" formatCode="General">
                  <c:v>1.2480022907257</c:v>
                </c:pt>
                <c:pt idx="1248" formatCode="General">
                  <c:v>1.24900233745574</c:v>
                </c:pt>
                <c:pt idx="1249" formatCode="General">
                  <c:v>1.2500023841857899</c:v>
                </c:pt>
                <c:pt idx="1250" formatCode="General">
                  <c:v>1.2510024309158301</c:v>
                </c:pt>
                <c:pt idx="1251" formatCode="General">
                  <c:v>1.25200247764587</c:v>
                </c:pt>
                <c:pt idx="1252" formatCode="General">
                  <c:v>1.25300252437591</c:v>
                </c:pt>
                <c:pt idx="1253" formatCode="General">
                  <c:v>1.2540025711059499</c:v>
                </c:pt>
                <c:pt idx="1254" formatCode="General">
                  <c:v>1.2550026178359901</c:v>
                </c:pt>
                <c:pt idx="1255" formatCode="General">
                  <c:v>1.25600266456604</c:v>
                </c:pt>
                <c:pt idx="1256" formatCode="General">
                  <c:v>1.25700271129608</c:v>
                </c:pt>
                <c:pt idx="1257" formatCode="General">
                  <c:v>1.2580027580261199</c:v>
                </c:pt>
                <c:pt idx="1258" formatCode="General">
                  <c:v>1.2590028047561601</c:v>
                </c:pt>
                <c:pt idx="1259" formatCode="General">
                  <c:v>1.2600028514862001</c:v>
                </c:pt>
                <c:pt idx="1260" formatCode="General">
                  <c:v>1.26100289821624</c:v>
                </c:pt>
                <c:pt idx="1261" formatCode="General">
                  <c:v>1.26200294494628</c:v>
                </c:pt>
                <c:pt idx="1262" formatCode="General">
                  <c:v>1.2630029916763299</c:v>
                </c:pt>
                <c:pt idx="1263" formatCode="General">
                  <c:v>1.2640030384063701</c:v>
                </c:pt>
                <c:pt idx="1264" formatCode="General">
                  <c:v>1.26500308513641</c:v>
                </c:pt>
                <c:pt idx="1265" formatCode="General">
                  <c:v>1.26600313186645</c:v>
                </c:pt>
                <c:pt idx="1266" formatCode="General">
                  <c:v>1.2670031785964899</c:v>
                </c:pt>
                <c:pt idx="1267" formatCode="General">
                  <c:v>1.2680032253265301</c:v>
                </c:pt>
                <c:pt idx="1268" formatCode="General">
                  <c:v>1.26900327205657</c:v>
                </c:pt>
                <c:pt idx="1269" formatCode="General">
                  <c:v>1.27000331878662</c:v>
                </c:pt>
                <c:pt idx="1270" formatCode="General">
                  <c:v>1.2710033655166599</c:v>
                </c:pt>
                <c:pt idx="1271" formatCode="General">
                  <c:v>1.2720034122467001</c:v>
                </c:pt>
                <c:pt idx="1272" formatCode="General">
                  <c:v>1.2730034589767401</c:v>
                </c:pt>
                <c:pt idx="1273" formatCode="General">
                  <c:v>1.27400350570678</c:v>
                </c:pt>
                <c:pt idx="1274" formatCode="General">
                  <c:v>1.27500355243682</c:v>
                </c:pt>
                <c:pt idx="1275" formatCode="General">
                  <c:v>1.2760035991668699</c:v>
                </c:pt>
                <c:pt idx="1276" formatCode="General">
                  <c:v>1.2770036458969101</c:v>
                </c:pt>
                <c:pt idx="1277" formatCode="General">
                  <c:v>1.27800369262695</c:v>
                </c:pt>
                <c:pt idx="1278" formatCode="General">
                  <c:v>1.27900373935699</c:v>
                </c:pt>
                <c:pt idx="1279" formatCode="General">
                  <c:v>1.2800037860870299</c:v>
                </c:pt>
                <c:pt idx="1280" formatCode="General">
                  <c:v>1.2810038328170701</c:v>
                </c:pt>
                <c:pt idx="1281" formatCode="General">
                  <c:v>1.28200387954711</c:v>
                </c:pt>
                <c:pt idx="1282" formatCode="General">
                  <c:v>1.28300392627716</c:v>
                </c:pt>
                <c:pt idx="1283" formatCode="General">
                  <c:v>1.2840039730071999</c:v>
                </c:pt>
                <c:pt idx="1284" formatCode="General">
                  <c:v>1.2850040197372401</c:v>
                </c:pt>
                <c:pt idx="1285" formatCode="General">
                  <c:v>1.28600406646728</c:v>
                </c:pt>
                <c:pt idx="1286" formatCode="General">
                  <c:v>1.28700411319732</c:v>
                </c:pt>
                <c:pt idx="1287" formatCode="General">
                  <c:v>1.2880041599273599</c:v>
                </c:pt>
                <c:pt idx="1288" formatCode="General">
                  <c:v>1.2890042066573999</c:v>
                </c:pt>
                <c:pt idx="1289" formatCode="General">
                  <c:v>1.2900042533874501</c:v>
                </c:pt>
                <c:pt idx="1290" formatCode="General">
                  <c:v>1.29100430011749</c:v>
                </c:pt>
                <c:pt idx="1291" formatCode="General">
                  <c:v>1.29200434684753</c:v>
                </c:pt>
                <c:pt idx="1292" formatCode="General">
                  <c:v>1.2930043935775699</c:v>
                </c:pt>
                <c:pt idx="1293" formatCode="General">
                  <c:v>1.2940044403076101</c:v>
                </c:pt>
                <c:pt idx="1294" formatCode="General">
                  <c:v>1.29500448703765</c:v>
                </c:pt>
                <c:pt idx="1295" formatCode="General">
                  <c:v>1.2960045337677</c:v>
                </c:pt>
                <c:pt idx="1296" formatCode="General">
                  <c:v>1.2970045804977399</c:v>
                </c:pt>
                <c:pt idx="1297" formatCode="General">
                  <c:v>1.2980046272277801</c:v>
                </c:pt>
                <c:pt idx="1298" formatCode="General">
                  <c:v>1.29900467395782</c:v>
                </c:pt>
                <c:pt idx="1299" formatCode="General">
                  <c:v>1.30000472068786</c:v>
                </c:pt>
                <c:pt idx="1300" formatCode="General">
                  <c:v>1.3010047674178999</c:v>
                </c:pt>
                <c:pt idx="1301" formatCode="General">
                  <c:v>1.3020048141479399</c:v>
                </c:pt>
                <c:pt idx="1302" formatCode="General">
                  <c:v>1.3030048608779901</c:v>
                </c:pt>
                <c:pt idx="1303" formatCode="General">
                  <c:v>1.30400490760803</c:v>
                </c:pt>
                <c:pt idx="1304" formatCode="General">
                  <c:v>1.30500495433807</c:v>
                </c:pt>
                <c:pt idx="1305" formatCode="General">
                  <c:v>1.3060050010681099</c:v>
                </c:pt>
                <c:pt idx="1306" formatCode="General">
                  <c:v>1.3070050477981501</c:v>
                </c:pt>
                <c:pt idx="1307" formatCode="General">
                  <c:v>1.30800509452819</c:v>
                </c:pt>
                <c:pt idx="1308" formatCode="General">
                  <c:v>1.30900514125823</c:v>
                </c:pt>
                <c:pt idx="1309" formatCode="General">
                  <c:v>1.3100051879882799</c:v>
                </c:pt>
                <c:pt idx="1310" formatCode="General">
                  <c:v>1.3110052347183201</c:v>
                </c:pt>
                <c:pt idx="1311" formatCode="General">
                  <c:v>1.31200528144836</c:v>
                </c:pt>
                <c:pt idx="1312" formatCode="General">
                  <c:v>1.3130053281784</c:v>
                </c:pt>
                <c:pt idx="1313" formatCode="General">
                  <c:v>1.3140053749084399</c:v>
                </c:pt>
                <c:pt idx="1314" formatCode="General">
                  <c:v>1.3150054216384801</c:v>
                </c:pt>
                <c:pt idx="1315" formatCode="General">
                  <c:v>1.3160054683685301</c:v>
                </c:pt>
                <c:pt idx="1316" formatCode="General">
                  <c:v>1.31700551509857</c:v>
                </c:pt>
                <c:pt idx="1317" formatCode="General">
                  <c:v>1.31800556182861</c:v>
                </c:pt>
                <c:pt idx="1318" formatCode="General">
                  <c:v>1.3190056085586499</c:v>
                </c:pt>
                <c:pt idx="1319" formatCode="General">
                  <c:v>1.3200056552886901</c:v>
                </c:pt>
                <c:pt idx="1320" formatCode="General">
                  <c:v>1.32100570201873</c:v>
                </c:pt>
                <c:pt idx="1321" formatCode="General">
                  <c:v>1.32200574874877</c:v>
                </c:pt>
                <c:pt idx="1322" formatCode="General">
                  <c:v>1.3230057954788199</c:v>
                </c:pt>
                <c:pt idx="1323" formatCode="General">
                  <c:v>1.3240058422088601</c:v>
                </c:pt>
                <c:pt idx="1324" formatCode="General">
                  <c:v>1.3250058889389</c:v>
                </c:pt>
                <c:pt idx="1325" formatCode="General">
                  <c:v>1.32600593566894</c:v>
                </c:pt>
                <c:pt idx="1326" formatCode="General">
                  <c:v>1.3270059823989799</c:v>
                </c:pt>
                <c:pt idx="1327" formatCode="General">
                  <c:v>1.3280060291290201</c:v>
                </c:pt>
                <c:pt idx="1328" formatCode="General">
                  <c:v>1.3290060758590601</c:v>
                </c:pt>
                <c:pt idx="1329" formatCode="General">
                  <c:v>1.33000612258911</c:v>
                </c:pt>
                <c:pt idx="1330" formatCode="General">
                  <c:v>1.3310061693191499</c:v>
                </c:pt>
                <c:pt idx="1331" formatCode="General">
                  <c:v>1.3320062160491899</c:v>
                </c:pt>
                <c:pt idx="1332" formatCode="General">
                  <c:v>1.3330062627792301</c:v>
                </c:pt>
                <c:pt idx="1333" formatCode="General">
                  <c:v>1.33400630950927</c:v>
                </c:pt>
                <c:pt idx="1334" formatCode="General">
                  <c:v>1.33500635623931</c:v>
                </c:pt>
                <c:pt idx="1335" formatCode="General">
                  <c:v>1.3360064029693599</c:v>
                </c:pt>
                <c:pt idx="1336" formatCode="General">
                  <c:v>1.3370064496994001</c:v>
                </c:pt>
                <c:pt idx="1337" formatCode="General">
                  <c:v>1.33800649642944</c:v>
                </c:pt>
                <c:pt idx="1338" formatCode="General">
                  <c:v>1.33900654315948</c:v>
                </c:pt>
                <c:pt idx="1339" formatCode="General">
                  <c:v>1.3400065898895199</c:v>
                </c:pt>
                <c:pt idx="1340" formatCode="General">
                  <c:v>1.3410066366195601</c:v>
                </c:pt>
                <c:pt idx="1341" formatCode="General">
                  <c:v>1.3420066833496</c:v>
                </c:pt>
                <c:pt idx="1342" formatCode="General">
                  <c:v>1.34300673007965</c:v>
                </c:pt>
                <c:pt idx="1343" formatCode="General">
                  <c:v>1.3440067768096899</c:v>
                </c:pt>
                <c:pt idx="1344" formatCode="General">
                  <c:v>1.3450068235397299</c:v>
                </c:pt>
                <c:pt idx="1345" formatCode="General">
                  <c:v>1.3460068702697701</c:v>
                </c:pt>
                <c:pt idx="1346" formatCode="General">
                  <c:v>1.34700691699981</c:v>
                </c:pt>
                <c:pt idx="1347" formatCode="General">
                  <c:v>1.34800696372985</c:v>
                </c:pt>
                <c:pt idx="1348" formatCode="General">
                  <c:v>1.3490070104598899</c:v>
                </c:pt>
                <c:pt idx="1349" formatCode="General">
                  <c:v>1.3500070571899401</c:v>
                </c:pt>
                <c:pt idx="1350" formatCode="General">
                  <c:v>1.35100710391998</c:v>
                </c:pt>
                <c:pt idx="1351" formatCode="General">
                  <c:v>1.35200715065002</c:v>
                </c:pt>
                <c:pt idx="1352" formatCode="General">
                  <c:v>1.3530071973800599</c:v>
                </c:pt>
                <c:pt idx="1353" formatCode="General">
                  <c:v>1.3540072441101001</c:v>
                </c:pt>
                <c:pt idx="1354" formatCode="General">
                  <c:v>1.35500729084014</c:v>
                </c:pt>
                <c:pt idx="1355" formatCode="General">
                  <c:v>1.35600733757019</c:v>
                </c:pt>
                <c:pt idx="1356" formatCode="General">
                  <c:v>1.3570073843002299</c:v>
                </c:pt>
                <c:pt idx="1357" formatCode="General">
                  <c:v>1.3580074310302701</c:v>
                </c:pt>
                <c:pt idx="1358" formatCode="General">
                  <c:v>1.3590074777603101</c:v>
                </c:pt>
                <c:pt idx="1359" formatCode="General">
                  <c:v>1.36000752449035</c:v>
                </c:pt>
                <c:pt idx="1360" formatCode="General">
                  <c:v>1.36100757122039</c:v>
                </c:pt>
                <c:pt idx="1361" formatCode="General">
                  <c:v>1.3620076179504299</c:v>
                </c:pt>
                <c:pt idx="1362" formatCode="General">
                  <c:v>1.3630076646804801</c:v>
                </c:pt>
                <c:pt idx="1363" formatCode="General">
                  <c:v>1.36400771141052</c:v>
                </c:pt>
                <c:pt idx="1364" formatCode="General">
                  <c:v>1.36500775814056</c:v>
                </c:pt>
                <c:pt idx="1365" formatCode="General">
                  <c:v>1.3660078048705999</c:v>
                </c:pt>
                <c:pt idx="1366" formatCode="General">
                  <c:v>1.3670078516006401</c:v>
                </c:pt>
                <c:pt idx="1367" formatCode="General">
                  <c:v>1.36800789833068</c:v>
                </c:pt>
                <c:pt idx="1368" formatCode="General">
                  <c:v>1.36900794506073</c:v>
                </c:pt>
                <c:pt idx="1369" formatCode="General">
                  <c:v>1.3700079917907699</c:v>
                </c:pt>
                <c:pt idx="1370" formatCode="General">
                  <c:v>1.3710080385208101</c:v>
                </c:pt>
                <c:pt idx="1371" formatCode="General">
                  <c:v>1.3720080852508501</c:v>
                </c:pt>
                <c:pt idx="1372" formatCode="General">
                  <c:v>1.37300813198089</c:v>
                </c:pt>
                <c:pt idx="1373" formatCode="General">
                  <c:v>1.37400817871093</c:v>
                </c:pt>
                <c:pt idx="1374" formatCode="General">
                  <c:v>1.3750082254409699</c:v>
                </c:pt>
                <c:pt idx="1375" formatCode="General">
                  <c:v>1.3760082721710201</c:v>
                </c:pt>
                <c:pt idx="1376" formatCode="General">
                  <c:v>1.37700831890106</c:v>
                </c:pt>
                <c:pt idx="1377" formatCode="General">
                  <c:v>1.3780083656311</c:v>
                </c:pt>
                <c:pt idx="1378" formatCode="General">
                  <c:v>1.3790084123611399</c:v>
                </c:pt>
                <c:pt idx="1379" formatCode="General">
                  <c:v>1.3800084590911801</c:v>
                </c:pt>
                <c:pt idx="1380" formatCode="General">
                  <c:v>1.38100850582122</c:v>
                </c:pt>
                <c:pt idx="1381" formatCode="General">
                  <c:v>1.38200855255126</c:v>
                </c:pt>
                <c:pt idx="1382" formatCode="General">
                  <c:v>1.3830085992813099</c:v>
                </c:pt>
                <c:pt idx="1383" formatCode="General">
                  <c:v>1.3840086460113501</c:v>
                </c:pt>
                <c:pt idx="1384" formatCode="General">
                  <c:v>1.38500869274139</c:v>
                </c:pt>
                <c:pt idx="1385" formatCode="General">
                  <c:v>1.38600873947143</c:v>
                </c:pt>
                <c:pt idx="1386" formatCode="General">
                  <c:v>1.3870087862014699</c:v>
                </c:pt>
                <c:pt idx="1387" formatCode="General">
                  <c:v>1.3880088329315099</c:v>
                </c:pt>
                <c:pt idx="1388" formatCode="General">
                  <c:v>1.3890088796615601</c:v>
                </c:pt>
                <c:pt idx="1389" formatCode="General">
                  <c:v>1.3900089263916</c:v>
                </c:pt>
                <c:pt idx="1390" formatCode="General">
                  <c:v>1.39100897312164</c:v>
                </c:pt>
                <c:pt idx="1391" formatCode="General">
                  <c:v>1.3920090198516799</c:v>
                </c:pt>
                <c:pt idx="1392" formatCode="General">
                  <c:v>1.3930090665817201</c:v>
                </c:pt>
                <c:pt idx="1393" formatCode="General">
                  <c:v>1.39400911331176</c:v>
                </c:pt>
                <c:pt idx="1394" formatCode="General">
                  <c:v>1.3950091600418</c:v>
                </c:pt>
                <c:pt idx="1395" formatCode="General">
                  <c:v>1.3960092067718499</c:v>
                </c:pt>
                <c:pt idx="1396" formatCode="General">
                  <c:v>1.3970092535018901</c:v>
                </c:pt>
                <c:pt idx="1397" formatCode="General">
                  <c:v>1.39800930023193</c:v>
                </c:pt>
                <c:pt idx="1398" formatCode="General">
                  <c:v>1.39900934696197</c:v>
                </c:pt>
                <c:pt idx="1399" formatCode="General">
                  <c:v>1.4000093936920099</c:v>
                </c:pt>
                <c:pt idx="1400" formatCode="General">
                  <c:v>1.4010094404220499</c:v>
                </c:pt>
                <c:pt idx="1401" formatCode="General">
                  <c:v>1.4020094871520901</c:v>
                </c:pt>
                <c:pt idx="1402" formatCode="General">
                  <c:v>1.40300953388214</c:v>
                </c:pt>
                <c:pt idx="1403" formatCode="General">
                  <c:v>1.40400958061218</c:v>
                </c:pt>
                <c:pt idx="1404" formatCode="General">
                  <c:v>1.4050096273422199</c:v>
                </c:pt>
                <c:pt idx="1405" formatCode="General">
                  <c:v>1.4060096740722601</c:v>
                </c:pt>
                <c:pt idx="1406" formatCode="General">
                  <c:v>1.4070097208023</c:v>
                </c:pt>
                <c:pt idx="1407" formatCode="General">
                  <c:v>1.40800976753234</c:v>
                </c:pt>
                <c:pt idx="1408" formatCode="General">
                  <c:v>1.4090098142623899</c:v>
                </c:pt>
                <c:pt idx="1409" formatCode="General">
                  <c:v>1.4100098609924301</c:v>
                </c:pt>
                <c:pt idx="1410" formatCode="General">
                  <c:v>1.41100990772247</c:v>
                </c:pt>
                <c:pt idx="1411" formatCode="General">
                  <c:v>1.41200995445251</c:v>
                </c:pt>
                <c:pt idx="1412" formatCode="General">
                  <c:v>1.4130100011825499</c:v>
                </c:pt>
                <c:pt idx="1413" formatCode="General">
                  <c:v>1.4140100479125901</c:v>
                </c:pt>
                <c:pt idx="1414" formatCode="General">
                  <c:v>1.4150100946426301</c:v>
                </c:pt>
                <c:pt idx="1415" formatCode="General">
                  <c:v>1.41601014137268</c:v>
                </c:pt>
                <c:pt idx="1416" formatCode="General">
                  <c:v>1.4170101881027199</c:v>
                </c:pt>
                <c:pt idx="1417" formatCode="General">
                  <c:v>1.4180102348327599</c:v>
                </c:pt>
                <c:pt idx="1418" formatCode="General">
                  <c:v>1.4190102815628001</c:v>
                </c:pt>
                <c:pt idx="1419" formatCode="General">
                  <c:v>1.42001032829284</c:v>
                </c:pt>
                <c:pt idx="1420" formatCode="General">
                  <c:v>1.42101037502288</c:v>
                </c:pt>
                <c:pt idx="1421" formatCode="General">
                  <c:v>1.4220104217529199</c:v>
                </c:pt>
                <c:pt idx="1422" formatCode="General">
                  <c:v>1.4230104684829701</c:v>
                </c:pt>
                <c:pt idx="1423" formatCode="General">
                  <c:v>1.42401051521301</c:v>
                </c:pt>
                <c:pt idx="1424" formatCode="General">
                  <c:v>1.42501056194305</c:v>
                </c:pt>
                <c:pt idx="1425" formatCode="General">
                  <c:v>1.4260106086730899</c:v>
                </c:pt>
                <c:pt idx="1426" formatCode="General">
                  <c:v>1.4270106554031301</c:v>
                </c:pt>
                <c:pt idx="1427" formatCode="General">
                  <c:v>1.4280107021331701</c:v>
                </c:pt>
                <c:pt idx="1428" formatCode="General">
                  <c:v>1.42901074886322</c:v>
                </c:pt>
                <c:pt idx="1429" formatCode="General">
                  <c:v>1.4300107955932599</c:v>
                </c:pt>
                <c:pt idx="1430" formatCode="General">
                  <c:v>1.4310108423232999</c:v>
                </c:pt>
                <c:pt idx="1431" formatCode="General">
                  <c:v>1.4320108890533401</c:v>
                </c:pt>
                <c:pt idx="1432" formatCode="General">
                  <c:v>1.43301093578338</c:v>
                </c:pt>
                <c:pt idx="1433" formatCode="General">
                  <c:v>1.43401098251342</c:v>
                </c:pt>
                <c:pt idx="1434" formatCode="General">
                  <c:v>1.4350110292434599</c:v>
                </c:pt>
                <c:pt idx="1435" formatCode="General">
                  <c:v>1.4360110759735101</c:v>
                </c:pt>
                <c:pt idx="1436" formatCode="General">
                  <c:v>1.43701112270355</c:v>
                </c:pt>
                <c:pt idx="1437" formatCode="General">
                  <c:v>1.43801116943359</c:v>
                </c:pt>
                <c:pt idx="1438" formatCode="General">
                  <c:v>1.4390112161636299</c:v>
                </c:pt>
                <c:pt idx="1439" formatCode="General">
                  <c:v>1.4400112628936701</c:v>
                </c:pt>
                <c:pt idx="1440" formatCode="General">
                  <c:v>1.44101130962371</c:v>
                </c:pt>
                <c:pt idx="1441" formatCode="General">
                  <c:v>1.44201135635375</c:v>
                </c:pt>
                <c:pt idx="1442" formatCode="General">
                  <c:v>1.4430114030837999</c:v>
                </c:pt>
                <c:pt idx="1443" formatCode="General">
                  <c:v>1.4440114498138401</c:v>
                </c:pt>
                <c:pt idx="1444" formatCode="General">
                  <c:v>1.4450114965438801</c:v>
                </c:pt>
                <c:pt idx="1445" formatCode="General">
                  <c:v>1.44601154327392</c:v>
                </c:pt>
                <c:pt idx="1446" formatCode="General">
                  <c:v>1.44701159000396</c:v>
                </c:pt>
                <c:pt idx="1447" formatCode="General">
                  <c:v>1.4480116367339999</c:v>
                </c:pt>
                <c:pt idx="1448" formatCode="General">
                  <c:v>1.4490116834640501</c:v>
                </c:pt>
                <c:pt idx="1449" formatCode="General">
                  <c:v>1.45001173019409</c:v>
                </c:pt>
                <c:pt idx="1450" formatCode="General">
                  <c:v>1.45101177692413</c:v>
                </c:pt>
                <c:pt idx="1451" formatCode="General">
                  <c:v>1.4520118236541699</c:v>
                </c:pt>
                <c:pt idx="1452" formatCode="General">
                  <c:v>1.4530118703842101</c:v>
                </c:pt>
                <c:pt idx="1453" formatCode="General">
                  <c:v>1.45401191711425</c:v>
                </c:pt>
                <c:pt idx="1454" formatCode="General">
                  <c:v>1.45501196384429</c:v>
                </c:pt>
                <c:pt idx="1455" formatCode="General">
                  <c:v>1.4560120105743399</c:v>
                </c:pt>
                <c:pt idx="1456" formatCode="General">
                  <c:v>1.4570120573043801</c:v>
                </c:pt>
                <c:pt idx="1457" formatCode="General">
                  <c:v>1.4580121040344201</c:v>
                </c:pt>
                <c:pt idx="1458" formatCode="General">
                  <c:v>1.45901215076446</c:v>
                </c:pt>
                <c:pt idx="1459" formatCode="General">
                  <c:v>1.4600121974945</c:v>
                </c:pt>
                <c:pt idx="1460" formatCode="General">
                  <c:v>1.4610122442245399</c:v>
                </c:pt>
                <c:pt idx="1461" formatCode="General">
                  <c:v>1.4620122909545801</c:v>
                </c:pt>
                <c:pt idx="1462" formatCode="General">
                  <c:v>1.46301233768463</c:v>
                </c:pt>
                <c:pt idx="1463" formatCode="General">
                  <c:v>1.46401238441467</c:v>
                </c:pt>
                <c:pt idx="1464" formatCode="General">
                  <c:v>1.4650124311447099</c:v>
                </c:pt>
                <c:pt idx="1465" formatCode="General">
                  <c:v>1.4660124778747501</c:v>
                </c:pt>
                <c:pt idx="1466" formatCode="General">
                  <c:v>1.46701252460479</c:v>
                </c:pt>
                <c:pt idx="1467" formatCode="General">
                  <c:v>1.46801257133483</c:v>
                </c:pt>
                <c:pt idx="1468" formatCode="General">
                  <c:v>1.4690126180648799</c:v>
                </c:pt>
                <c:pt idx="1469" formatCode="General">
                  <c:v>1.4700126647949201</c:v>
                </c:pt>
                <c:pt idx="1470" formatCode="General">
                  <c:v>1.47101271152496</c:v>
                </c:pt>
                <c:pt idx="1471" formatCode="General">
                  <c:v>1.472012758255</c:v>
                </c:pt>
                <c:pt idx="1472" formatCode="General">
                  <c:v>1.4730128049850399</c:v>
                </c:pt>
                <c:pt idx="1473" formatCode="General">
                  <c:v>1.4740128517150799</c:v>
                </c:pt>
                <c:pt idx="1474" formatCode="General">
                  <c:v>1.4750128984451201</c:v>
                </c:pt>
                <c:pt idx="1475" formatCode="General">
                  <c:v>1.47601294517517</c:v>
                </c:pt>
                <c:pt idx="1476" formatCode="General">
                  <c:v>1.47701299190521</c:v>
                </c:pt>
                <c:pt idx="1477" formatCode="General">
                  <c:v>1.4780130386352499</c:v>
                </c:pt>
                <c:pt idx="1478" formatCode="General">
                  <c:v>1.4790130853652901</c:v>
                </c:pt>
                <c:pt idx="1479" formatCode="General">
                  <c:v>1.48001313209533</c:v>
                </c:pt>
                <c:pt idx="1480" formatCode="General">
                  <c:v>1.48101317882537</c:v>
                </c:pt>
                <c:pt idx="1481" formatCode="General">
                  <c:v>1.4820132255554099</c:v>
                </c:pt>
                <c:pt idx="1482" formatCode="General">
                  <c:v>1.4830132722854601</c:v>
                </c:pt>
                <c:pt idx="1483" formatCode="General">
                  <c:v>1.4840133190155</c:v>
                </c:pt>
                <c:pt idx="1484" formatCode="General">
                  <c:v>1.48501336574554</c:v>
                </c:pt>
                <c:pt idx="1485" formatCode="General">
                  <c:v>1.4860134124755799</c:v>
                </c:pt>
                <c:pt idx="1486" formatCode="General">
                  <c:v>1.4870134592056199</c:v>
                </c:pt>
                <c:pt idx="1487" formatCode="General">
                  <c:v>1.4880135059356601</c:v>
                </c:pt>
                <c:pt idx="1488" formatCode="General">
                  <c:v>1.48901355266571</c:v>
                </c:pt>
                <c:pt idx="1489" formatCode="General">
                  <c:v>1.49001359939575</c:v>
                </c:pt>
                <c:pt idx="1490" formatCode="General">
                  <c:v>1.4910136461257899</c:v>
                </c:pt>
                <c:pt idx="1491" formatCode="General">
                  <c:v>1.4920136928558301</c:v>
                </c:pt>
                <c:pt idx="1492" formatCode="General">
                  <c:v>1.49301373958587</c:v>
                </c:pt>
                <c:pt idx="1493" formatCode="General">
                  <c:v>1.49401378631591</c:v>
                </c:pt>
                <c:pt idx="1494" formatCode="General">
                  <c:v>1.4950138330459499</c:v>
                </c:pt>
                <c:pt idx="1495" formatCode="General">
                  <c:v>1.4960138797760001</c:v>
                </c:pt>
                <c:pt idx="1496" formatCode="General">
                  <c:v>1.49701392650604</c:v>
                </c:pt>
                <c:pt idx="1497" formatCode="General">
                  <c:v>1.49801397323608</c:v>
                </c:pt>
                <c:pt idx="1498" formatCode="General">
                  <c:v>1.4990140199661199</c:v>
                </c:pt>
                <c:pt idx="1499" formatCode="General">
                  <c:v>1.5000140666961601</c:v>
                </c:pt>
                <c:pt idx="1500" formatCode="General">
                  <c:v>1.5010141134262001</c:v>
                </c:pt>
                <c:pt idx="1501" formatCode="General">
                  <c:v>1.50201416015625</c:v>
                </c:pt>
                <c:pt idx="1502" formatCode="General">
                  <c:v>1.5030142068862899</c:v>
                </c:pt>
                <c:pt idx="1503" formatCode="General">
                  <c:v>1.5040142536163299</c:v>
                </c:pt>
                <c:pt idx="1504" formatCode="General">
                  <c:v>1.5050143003463701</c:v>
                </c:pt>
                <c:pt idx="1505" formatCode="General">
                  <c:v>1.50601434707641</c:v>
                </c:pt>
                <c:pt idx="1506" formatCode="General">
                  <c:v>1.50701439380645</c:v>
                </c:pt>
                <c:pt idx="1507" formatCode="General">
                  <c:v>1.5080144405364899</c:v>
                </c:pt>
                <c:pt idx="1508" formatCode="General">
                  <c:v>1.5090144872665401</c:v>
                </c:pt>
                <c:pt idx="1509" formatCode="General">
                  <c:v>1.51001453399658</c:v>
                </c:pt>
                <c:pt idx="1510" formatCode="General">
                  <c:v>1.51101458072662</c:v>
                </c:pt>
                <c:pt idx="1511" formatCode="General">
                  <c:v>1.5120146274566599</c:v>
                </c:pt>
                <c:pt idx="1512" formatCode="General">
                  <c:v>1.5130146741867001</c:v>
                </c:pt>
                <c:pt idx="1513" formatCode="General">
                  <c:v>1.5140147209167401</c:v>
                </c:pt>
                <c:pt idx="1514" formatCode="General">
                  <c:v>1.51501476764678</c:v>
                </c:pt>
                <c:pt idx="1515" formatCode="General">
                  <c:v>1.5160148143768299</c:v>
                </c:pt>
                <c:pt idx="1516" formatCode="General">
                  <c:v>1.5170148611068699</c:v>
                </c:pt>
                <c:pt idx="1517" formatCode="General">
                  <c:v>1.5180149078369101</c:v>
                </c:pt>
                <c:pt idx="1518" formatCode="General">
                  <c:v>1.51901495456695</c:v>
                </c:pt>
                <c:pt idx="1519" formatCode="General">
                  <c:v>1.52001500129699</c:v>
                </c:pt>
                <c:pt idx="1520" formatCode="General">
                  <c:v>1.5210150480270299</c:v>
                </c:pt>
                <c:pt idx="1521" formatCode="General">
                  <c:v>1.5220150947570801</c:v>
                </c:pt>
                <c:pt idx="1522" formatCode="General">
                  <c:v>1.52301514148712</c:v>
                </c:pt>
                <c:pt idx="1523" formatCode="General">
                  <c:v>1.52401518821716</c:v>
                </c:pt>
                <c:pt idx="1524" formatCode="General">
                  <c:v>1.5250152349471999</c:v>
                </c:pt>
                <c:pt idx="1525" formatCode="General">
                  <c:v>1.5260152816772401</c:v>
                </c:pt>
                <c:pt idx="1526" formatCode="General">
                  <c:v>1.52701532840728</c:v>
                </c:pt>
                <c:pt idx="1527" formatCode="General">
                  <c:v>1.52801537513732</c:v>
                </c:pt>
                <c:pt idx="1528" formatCode="General">
                  <c:v>1.5290154218673699</c:v>
                </c:pt>
                <c:pt idx="1529" formatCode="General">
                  <c:v>1.5300154685974099</c:v>
                </c:pt>
                <c:pt idx="1530" formatCode="General">
                  <c:v>1.5310155153274501</c:v>
                </c:pt>
                <c:pt idx="1531" formatCode="General">
                  <c:v>1.53201556205749</c:v>
                </c:pt>
                <c:pt idx="1532" formatCode="General">
                  <c:v>1.53301560878753</c:v>
                </c:pt>
                <c:pt idx="1533" formatCode="General">
                  <c:v>1.5340156555175699</c:v>
                </c:pt>
                <c:pt idx="1534" formatCode="General">
                  <c:v>1.5350157022476101</c:v>
                </c:pt>
                <c:pt idx="1535" formatCode="General">
                  <c:v>1.53601574897766</c:v>
                </c:pt>
                <c:pt idx="1536" formatCode="General">
                  <c:v>1.5370157957077</c:v>
                </c:pt>
                <c:pt idx="1537" formatCode="General">
                  <c:v>1.5380158424377399</c:v>
                </c:pt>
                <c:pt idx="1538" formatCode="General">
                  <c:v>1.5390158891677801</c:v>
                </c:pt>
                <c:pt idx="1539" formatCode="General">
                  <c:v>1.54001593589782</c:v>
                </c:pt>
                <c:pt idx="1540" formatCode="General">
                  <c:v>1.54101598262786</c:v>
                </c:pt>
                <c:pt idx="1541" formatCode="General">
                  <c:v>1.5420160293579099</c:v>
                </c:pt>
                <c:pt idx="1542" formatCode="General">
                  <c:v>1.5430160760879501</c:v>
                </c:pt>
                <c:pt idx="1543" formatCode="General">
                  <c:v>1.5440161228179901</c:v>
                </c:pt>
                <c:pt idx="1544" formatCode="General">
                  <c:v>1.54501616954803</c:v>
                </c:pt>
                <c:pt idx="1545" formatCode="General">
                  <c:v>1.54601621627807</c:v>
                </c:pt>
                <c:pt idx="1546" formatCode="General">
                  <c:v>1.5470162630081099</c:v>
                </c:pt>
                <c:pt idx="1547" formatCode="General">
                  <c:v>1.5480163097381501</c:v>
                </c:pt>
                <c:pt idx="1548" formatCode="General">
                  <c:v>1.5490163564682</c:v>
                </c:pt>
                <c:pt idx="1549" formatCode="General">
                  <c:v>1.55001640319824</c:v>
                </c:pt>
                <c:pt idx="1550" formatCode="General">
                  <c:v>1.5510164499282799</c:v>
                </c:pt>
                <c:pt idx="1551" formatCode="General">
                  <c:v>1.5520164966583201</c:v>
                </c:pt>
                <c:pt idx="1552" formatCode="General">
                  <c:v>1.55301654338836</c:v>
                </c:pt>
                <c:pt idx="1553" formatCode="General">
                  <c:v>1.5540165901184</c:v>
                </c:pt>
                <c:pt idx="1554" formatCode="General">
                  <c:v>1.5550166368484399</c:v>
                </c:pt>
                <c:pt idx="1555" formatCode="General">
                  <c:v>1.5560166835784901</c:v>
                </c:pt>
                <c:pt idx="1556" formatCode="General">
                  <c:v>1.5570167303085301</c:v>
                </c:pt>
                <c:pt idx="1557" formatCode="General">
                  <c:v>1.55801677703857</c:v>
                </c:pt>
                <c:pt idx="1558" formatCode="General">
                  <c:v>1.5590168237686099</c:v>
                </c:pt>
                <c:pt idx="1559" formatCode="General">
                  <c:v>1.5600168704986499</c:v>
                </c:pt>
                <c:pt idx="1560" formatCode="General">
                  <c:v>1.5610169172286901</c:v>
                </c:pt>
                <c:pt idx="1561" formatCode="General">
                  <c:v>1.56201696395874</c:v>
                </c:pt>
                <c:pt idx="1562" formatCode="General">
                  <c:v>1.56301701068878</c:v>
                </c:pt>
                <c:pt idx="1563" formatCode="General">
                  <c:v>1.5640170574188199</c:v>
                </c:pt>
                <c:pt idx="1564" formatCode="General">
                  <c:v>1.5650171041488601</c:v>
                </c:pt>
                <c:pt idx="1565" formatCode="General">
                  <c:v>1.5660171508789</c:v>
                </c:pt>
                <c:pt idx="1566" formatCode="General">
                  <c:v>1.56701719760894</c:v>
                </c:pt>
                <c:pt idx="1567" formatCode="General">
                  <c:v>1.5680172443389799</c:v>
                </c:pt>
                <c:pt idx="1568" formatCode="General">
                  <c:v>1.5690172910690301</c:v>
                </c:pt>
                <c:pt idx="1569" formatCode="General">
                  <c:v>1.57001733779907</c:v>
                </c:pt>
                <c:pt idx="1570" formatCode="General">
                  <c:v>1.57101738452911</c:v>
                </c:pt>
                <c:pt idx="1571" formatCode="General">
                  <c:v>1.5720174312591499</c:v>
                </c:pt>
                <c:pt idx="1572" formatCode="General">
                  <c:v>1.5730174779891899</c:v>
                </c:pt>
                <c:pt idx="1573" formatCode="General">
                  <c:v>1.5740175247192301</c:v>
                </c:pt>
                <c:pt idx="1574" formatCode="General">
                  <c:v>1.57501757144927</c:v>
                </c:pt>
                <c:pt idx="1575" formatCode="General">
                  <c:v>1.57601761817932</c:v>
                </c:pt>
                <c:pt idx="1576" formatCode="General">
                  <c:v>1.5770176649093599</c:v>
                </c:pt>
                <c:pt idx="1577" formatCode="General">
                  <c:v>1.5780177116394001</c:v>
                </c:pt>
                <c:pt idx="1578" formatCode="General">
                  <c:v>1.57901775836944</c:v>
                </c:pt>
                <c:pt idx="1579" formatCode="General">
                  <c:v>1.58001780509948</c:v>
                </c:pt>
                <c:pt idx="1580" formatCode="General">
                  <c:v>1.5810178518295199</c:v>
                </c:pt>
                <c:pt idx="1581" formatCode="General">
                  <c:v>1.5820178985595701</c:v>
                </c:pt>
                <c:pt idx="1582" formatCode="General">
                  <c:v>1.58301794528961</c:v>
                </c:pt>
                <c:pt idx="1583" formatCode="General">
                  <c:v>1.58401799201965</c:v>
                </c:pt>
                <c:pt idx="1584" formatCode="General">
                  <c:v>1.5850180387496899</c:v>
                </c:pt>
                <c:pt idx="1585" formatCode="General">
                  <c:v>1.5860180854797301</c:v>
                </c:pt>
                <c:pt idx="1586" formatCode="General">
                  <c:v>1.5870181322097701</c:v>
                </c:pt>
                <c:pt idx="1587" formatCode="General">
                  <c:v>1.58801817893981</c:v>
                </c:pt>
                <c:pt idx="1588" formatCode="General">
                  <c:v>1.58901822566986</c:v>
                </c:pt>
                <c:pt idx="1589" formatCode="General">
                  <c:v>1.5900182723998999</c:v>
                </c:pt>
                <c:pt idx="1590" formatCode="General">
                  <c:v>1.5910183191299401</c:v>
                </c:pt>
                <c:pt idx="1591" formatCode="General">
                  <c:v>1.59201836585998</c:v>
                </c:pt>
                <c:pt idx="1592" formatCode="General">
                  <c:v>1.59301841259002</c:v>
                </c:pt>
                <c:pt idx="1593" formatCode="General">
                  <c:v>1.5940184593200599</c:v>
                </c:pt>
                <c:pt idx="1594" formatCode="General">
                  <c:v>1.5950185060501001</c:v>
                </c:pt>
                <c:pt idx="1595" formatCode="General">
                  <c:v>1.59601855278015</c:v>
                </c:pt>
                <c:pt idx="1596" formatCode="General">
                  <c:v>1.59701859951019</c:v>
                </c:pt>
                <c:pt idx="1597" formatCode="General">
                  <c:v>1.5980186462402299</c:v>
                </c:pt>
                <c:pt idx="1598" formatCode="General">
                  <c:v>1.5990186929702701</c:v>
                </c:pt>
                <c:pt idx="1599" formatCode="General">
                  <c:v>1.6000187397003101</c:v>
                </c:pt>
                <c:pt idx="1600" formatCode="General">
                  <c:v>1.60101878643035</c:v>
                </c:pt>
                <c:pt idx="1601" formatCode="General">
                  <c:v>1.6020188331603999</c:v>
                </c:pt>
                <c:pt idx="1602" formatCode="General">
                  <c:v>1.6030188798904399</c:v>
                </c:pt>
                <c:pt idx="1603" formatCode="General">
                  <c:v>1.6040189266204801</c:v>
                </c:pt>
                <c:pt idx="1604" formatCode="General">
                  <c:v>1.60501897335052</c:v>
                </c:pt>
                <c:pt idx="1605" formatCode="General">
                  <c:v>1.60601902008056</c:v>
                </c:pt>
                <c:pt idx="1606" formatCode="General">
                  <c:v>1.6070190668105999</c:v>
                </c:pt>
                <c:pt idx="1607" formatCode="General">
                  <c:v>1.6080191135406401</c:v>
                </c:pt>
                <c:pt idx="1608" formatCode="General">
                  <c:v>1.60901916027069</c:v>
                </c:pt>
                <c:pt idx="1609" formatCode="General">
                  <c:v>1.61001920700073</c:v>
                </c:pt>
                <c:pt idx="1610" formatCode="General">
                  <c:v>1.6110192537307699</c:v>
                </c:pt>
                <c:pt idx="1611" formatCode="General">
                  <c:v>1.6120193004608101</c:v>
                </c:pt>
                <c:pt idx="1612" formatCode="General">
                  <c:v>1.6130193471908501</c:v>
                </c:pt>
                <c:pt idx="1613" formatCode="General">
                  <c:v>1.61401939392089</c:v>
                </c:pt>
                <c:pt idx="1614" formatCode="General">
                  <c:v>1.6150194406509299</c:v>
                </c:pt>
                <c:pt idx="1615" formatCode="General">
                  <c:v>1.6160194873809799</c:v>
                </c:pt>
                <c:pt idx="1616" formatCode="General">
                  <c:v>1.6170195341110201</c:v>
                </c:pt>
                <c:pt idx="1617" formatCode="General">
                  <c:v>1.61801958084106</c:v>
                </c:pt>
                <c:pt idx="1618" formatCode="General">
                  <c:v>1.6190196275711</c:v>
                </c:pt>
                <c:pt idx="1619" formatCode="General">
                  <c:v>1.6200196743011399</c:v>
                </c:pt>
                <c:pt idx="1620" formatCode="General">
                  <c:v>1.6210197210311801</c:v>
                </c:pt>
                <c:pt idx="1621" formatCode="General">
                  <c:v>1.62201976776123</c:v>
                </c:pt>
                <c:pt idx="1622" formatCode="General">
                  <c:v>1.62301981449127</c:v>
                </c:pt>
                <c:pt idx="1623" formatCode="General">
                  <c:v>1.6240198612213099</c:v>
                </c:pt>
                <c:pt idx="1624" formatCode="General">
                  <c:v>1.6250199079513501</c:v>
                </c:pt>
                <c:pt idx="1625" formatCode="General">
                  <c:v>1.62601995468139</c:v>
                </c:pt>
                <c:pt idx="1626" formatCode="General">
                  <c:v>1.62702000141143</c:v>
                </c:pt>
                <c:pt idx="1627" formatCode="General">
                  <c:v>1.6280200481414699</c:v>
                </c:pt>
                <c:pt idx="1628" formatCode="General">
                  <c:v>1.6290200948715201</c:v>
                </c:pt>
                <c:pt idx="1629" formatCode="General">
                  <c:v>1.6300201416015601</c:v>
                </c:pt>
                <c:pt idx="1630" formatCode="General">
                  <c:v>1.6310201883316</c:v>
                </c:pt>
                <c:pt idx="1631" formatCode="General">
                  <c:v>1.63202023506164</c:v>
                </c:pt>
                <c:pt idx="1632" formatCode="General">
                  <c:v>1.6330202817916799</c:v>
                </c:pt>
                <c:pt idx="1633" formatCode="General">
                  <c:v>1.6340203285217201</c:v>
                </c:pt>
                <c:pt idx="1634" formatCode="General">
                  <c:v>1.63502037525177</c:v>
                </c:pt>
                <c:pt idx="1635" formatCode="General">
                  <c:v>1.63602042198181</c:v>
                </c:pt>
                <c:pt idx="1636" formatCode="General">
                  <c:v>1.6370204687118499</c:v>
                </c:pt>
                <c:pt idx="1637" formatCode="General">
                  <c:v>1.6380205154418901</c:v>
                </c:pt>
                <c:pt idx="1638" formatCode="General">
                  <c:v>1.63902056217193</c:v>
                </c:pt>
                <c:pt idx="1639" formatCode="General">
                  <c:v>1.64002060890197</c:v>
                </c:pt>
                <c:pt idx="1640" formatCode="General">
                  <c:v>1.6410206556320099</c:v>
                </c:pt>
                <c:pt idx="1641" formatCode="General">
                  <c:v>1.6420207023620601</c:v>
                </c:pt>
                <c:pt idx="1642" formatCode="General">
                  <c:v>1.6430207490921001</c:v>
                </c:pt>
                <c:pt idx="1643" formatCode="General">
                  <c:v>1.64402079582214</c:v>
                </c:pt>
                <c:pt idx="1644" formatCode="General">
                  <c:v>1.64502084255218</c:v>
                </c:pt>
                <c:pt idx="1645" formatCode="General">
                  <c:v>1.6460208892822199</c:v>
                </c:pt>
                <c:pt idx="1646" formatCode="General">
                  <c:v>1.6470209360122601</c:v>
                </c:pt>
                <c:pt idx="1647" formatCode="General">
                  <c:v>1.6480209827423</c:v>
                </c:pt>
                <c:pt idx="1648" formatCode="General">
                  <c:v>1.64902102947235</c:v>
                </c:pt>
                <c:pt idx="1649" formatCode="General">
                  <c:v>1.6500210762023899</c:v>
                </c:pt>
                <c:pt idx="1650" formatCode="General">
                  <c:v>1.6510211229324301</c:v>
                </c:pt>
                <c:pt idx="1651" formatCode="General">
                  <c:v>1.65202116966247</c:v>
                </c:pt>
                <c:pt idx="1652" formatCode="General">
                  <c:v>1.65302121639251</c:v>
                </c:pt>
                <c:pt idx="1653" formatCode="General">
                  <c:v>1.6540212631225499</c:v>
                </c:pt>
                <c:pt idx="1654" formatCode="General">
                  <c:v>1.6550213098526001</c:v>
                </c:pt>
                <c:pt idx="1655" formatCode="General">
                  <c:v>1.65602135658264</c:v>
                </c:pt>
                <c:pt idx="1656" formatCode="General">
                  <c:v>1.65702140331268</c:v>
                </c:pt>
                <c:pt idx="1657" formatCode="General">
                  <c:v>1.6580214500427199</c:v>
                </c:pt>
                <c:pt idx="1658" formatCode="General">
                  <c:v>1.6590214967727599</c:v>
                </c:pt>
                <c:pt idx="1659" formatCode="General">
                  <c:v>1.6600215435028001</c:v>
                </c:pt>
                <c:pt idx="1660" formatCode="General">
                  <c:v>1.66102159023284</c:v>
                </c:pt>
                <c:pt idx="1661" formatCode="General">
                  <c:v>1.66202163696289</c:v>
                </c:pt>
                <c:pt idx="1662" formatCode="General">
                  <c:v>1.6630216836929299</c:v>
                </c:pt>
                <c:pt idx="1663" formatCode="General">
                  <c:v>1.6640217304229701</c:v>
                </c:pt>
                <c:pt idx="1664" formatCode="General">
                  <c:v>1.66502177715301</c:v>
                </c:pt>
                <c:pt idx="1665" formatCode="General">
                  <c:v>1.66602182388305</c:v>
                </c:pt>
                <c:pt idx="1666" formatCode="General">
                  <c:v>1.6670218706130899</c:v>
                </c:pt>
                <c:pt idx="1667" formatCode="General">
                  <c:v>1.6680219173431301</c:v>
                </c:pt>
                <c:pt idx="1668" formatCode="General">
                  <c:v>1.66902196407318</c:v>
                </c:pt>
                <c:pt idx="1669" formatCode="General">
                  <c:v>1.67002201080322</c:v>
                </c:pt>
                <c:pt idx="1670" formatCode="General">
                  <c:v>1.6710220575332599</c:v>
                </c:pt>
                <c:pt idx="1671" formatCode="General">
                  <c:v>1.6720221042632999</c:v>
                </c:pt>
                <c:pt idx="1672" formatCode="General">
                  <c:v>1.6730221509933401</c:v>
                </c:pt>
                <c:pt idx="1673" formatCode="General">
                  <c:v>1.67402219772338</c:v>
                </c:pt>
                <c:pt idx="1674" formatCode="General">
                  <c:v>1.67502224445343</c:v>
                </c:pt>
                <c:pt idx="1675" formatCode="General">
                  <c:v>1.6760222911834699</c:v>
                </c:pt>
                <c:pt idx="1676" formatCode="General">
                  <c:v>1.6770223379135101</c:v>
                </c:pt>
                <c:pt idx="1677" formatCode="General">
                  <c:v>1.67802238464355</c:v>
                </c:pt>
                <c:pt idx="1678" formatCode="General">
                  <c:v>1.67902243137359</c:v>
                </c:pt>
                <c:pt idx="1679" formatCode="General">
                  <c:v>1.6800224781036299</c:v>
                </c:pt>
                <c:pt idx="1680" formatCode="General">
                  <c:v>1.6810225248336701</c:v>
                </c:pt>
                <c:pt idx="1681" formatCode="General">
                  <c:v>1.68202257156372</c:v>
                </c:pt>
                <c:pt idx="1682" formatCode="General">
                  <c:v>1.68302261829376</c:v>
                </c:pt>
                <c:pt idx="1683" formatCode="General">
                  <c:v>1.6840226650237999</c:v>
                </c:pt>
                <c:pt idx="1684" formatCode="General">
                  <c:v>1.6850227117538401</c:v>
                </c:pt>
                <c:pt idx="1685" formatCode="General">
                  <c:v>1.6860227584838801</c:v>
                </c:pt>
                <c:pt idx="1686" formatCode="General">
                  <c:v>1.68702280521392</c:v>
                </c:pt>
                <c:pt idx="1687" formatCode="General">
                  <c:v>1.68802285194396</c:v>
                </c:pt>
                <c:pt idx="1688" formatCode="General">
                  <c:v>1.6890228986740099</c:v>
                </c:pt>
                <c:pt idx="1689" formatCode="General">
                  <c:v>1.6900229454040501</c:v>
                </c:pt>
                <c:pt idx="1690" formatCode="General">
                  <c:v>1.69102299213409</c:v>
                </c:pt>
                <c:pt idx="1691" formatCode="General">
                  <c:v>1.69202303886413</c:v>
                </c:pt>
                <c:pt idx="1692" formatCode="General">
                  <c:v>1.6930230855941699</c:v>
                </c:pt>
                <c:pt idx="1693" formatCode="General">
                  <c:v>1.6940231323242101</c:v>
                </c:pt>
                <c:pt idx="1694" formatCode="General">
                  <c:v>1.69502317905426</c:v>
                </c:pt>
                <c:pt idx="1695" formatCode="General">
                  <c:v>1.6960232257843</c:v>
                </c:pt>
                <c:pt idx="1696" formatCode="General">
                  <c:v>1.6970232725143399</c:v>
                </c:pt>
                <c:pt idx="1697" formatCode="General">
                  <c:v>1.6980233192443801</c:v>
                </c:pt>
                <c:pt idx="1698" formatCode="General">
                  <c:v>1.6990233659744201</c:v>
                </c:pt>
                <c:pt idx="1699" formatCode="General">
                  <c:v>1.70002341270446</c:v>
                </c:pt>
                <c:pt idx="1700" formatCode="General">
                  <c:v>1.7010234594345</c:v>
                </c:pt>
                <c:pt idx="1701" formatCode="General">
                  <c:v>1.7020235061645499</c:v>
                </c:pt>
                <c:pt idx="1702" formatCode="General">
                  <c:v>1.7030235528945901</c:v>
                </c:pt>
                <c:pt idx="1703" formatCode="General">
                  <c:v>1.70402359962463</c:v>
                </c:pt>
                <c:pt idx="1704" formatCode="General">
                  <c:v>1.70502364635467</c:v>
                </c:pt>
                <c:pt idx="1705" formatCode="General">
                  <c:v>1.7060236930847099</c:v>
                </c:pt>
                <c:pt idx="1706" formatCode="General">
                  <c:v>1.7070237398147501</c:v>
                </c:pt>
                <c:pt idx="1707" formatCode="General">
                  <c:v>1.70802378654479</c:v>
                </c:pt>
                <c:pt idx="1708" formatCode="General">
                  <c:v>1.70902383327484</c:v>
                </c:pt>
                <c:pt idx="1709" formatCode="General">
                  <c:v>1.7100238800048799</c:v>
                </c:pt>
                <c:pt idx="1710" formatCode="General">
                  <c:v>1.7110239267349201</c:v>
                </c:pt>
                <c:pt idx="1711" formatCode="General">
                  <c:v>1.71202397346496</c:v>
                </c:pt>
                <c:pt idx="1712" formatCode="General">
                  <c:v>1.713024020195</c:v>
                </c:pt>
                <c:pt idx="1713" formatCode="General">
                  <c:v>1.7140240669250399</c:v>
                </c:pt>
                <c:pt idx="1714" formatCode="General">
                  <c:v>1.7150241136550901</c:v>
                </c:pt>
                <c:pt idx="1715" formatCode="General">
                  <c:v>1.7160241603851301</c:v>
                </c:pt>
                <c:pt idx="1716" formatCode="General">
                  <c:v>1.71702420711517</c:v>
                </c:pt>
                <c:pt idx="1717" formatCode="General">
                  <c:v>1.71802425384521</c:v>
                </c:pt>
                <c:pt idx="1718" formatCode="General">
                  <c:v>1.7190243005752499</c:v>
                </c:pt>
                <c:pt idx="1719" formatCode="General">
                  <c:v>1.7200243473052901</c:v>
                </c:pt>
                <c:pt idx="1720" formatCode="General">
                  <c:v>1.72102439403533</c:v>
                </c:pt>
                <c:pt idx="1721" formatCode="General">
                  <c:v>1.72202444076538</c:v>
                </c:pt>
                <c:pt idx="1722" formatCode="General">
                  <c:v>1.7230244874954199</c:v>
                </c:pt>
                <c:pt idx="1723" formatCode="General">
                  <c:v>1.7240245342254601</c:v>
                </c:pt>
                <c:pt idx="1724" formatCode="General">
                  <c:v>1.7250245809555</c:v>
                </c:pt>
                <c:pt idx="1725" formatCode="General">
                  <c:v>1.72602462768554</c:v>
                </c:pt>
                <c:pt idx="1726" formatCode="General">
                  <c:v>1.7270246744155799</c:v>
                </c:pt>
                <c:pt idx="1727" formatCode="General">
                  <c:v>1.7280247211456199</c:v>
                </c:pt>
                <c:pt idx="1728" formatCode="General">
                  <c:v>1.7290247678756701</c:v>
                </c:pt>
                <c:pt idx="1729" formatCode="General">
                  <c:v>1.73002481460571</c:v>
                </c:pt>
                <c:pt idx="1730" formatCode="General">
                  <c:v>1.73102486133575</c:v>
                </c:pt>
                <c:pt idx="1731" formatCode="General">
                  <c:v>1.7320249080657899</c:v>
                </c:pt>
                <c:pt idx="1732" formatCode="General">
                  <c:v>1.7330249547958301</c:v>
                </c:pt>
                <c:pt idx="1733" formatCode="General">
                  <c:v>1.73402500152587</c:v>
                </c:pt>
                <c:pt idx="1734" formatCode="General">
                  <c:v>1.73502504825592</c:v>
                </c:pt>
                <c:pt idx="1735" formatCode="General">
                  <c:v>1.7360250949859599</c:v>
                </c:pt>
                <c:pt idx="1736" formatCode="General">
                  <c:v>1.7370251417160001</c:v>
                </c:pt>
                <c:pt idx="1737" formatCode="General">
                  <c:v>1.73802518844604</c:v>
                </c:pt>
                <c:pt idx="1738" formatCode="General">
                  <c:v>1.73902523517608</c:v>
                </c:pt>
                <c:pt idx="1739" formatCode="General">
                  <c:v>1.7400252819061199</c:v>
                </c:pt>
                <c:pt idx="1740" formatCode="General">
                  <c:v>1.7410253286361601</c:v>
                </c:pt>
                <c:pt idx="1741" formatCode="General">
                  <c:v>1.74202537536621</c:v>
                </c:pt>
                <c:pt idx="1742" formatCode="General">
                  <c:v>1.74302542209625</c:v>
                </c:pt>
                <c:pt idx="1743" formatCode="General">
                  <c:v>1.7440254688262899</c:v>
                </c:pt>
                <c:pt idx="1744" formatCode="General">
                  <c:v>1.7450255155563299</c:v>
                </c:pt>
                <c:pt idx="1745" formatCode="General">
                  <c:v>1.7460255622863701</c:v>
                </c:pt>
                <c:pt idx="1746" formatCode="General">
                  <c:v>1.74702560901641</c:v>
                </c:pt>
                <c:pt idx="1747" formatCode="General">
                  <c:v>1.74802565574646</c:v>
                </c:pt>
                <c:pt idx="1748" formatCode="General">
                  <c:v>1.7490257024764999</c:v>
                </c:pt>
                <c:pt idx="1749" formatCode="General">
                  <c:v>1.7500257492065401</c:v>
                </c:pt>
                <c:pt idx="1750" formatCode="General">
                  <c:v>1.75102579593658</c:v>
                </c:pt>
                <c:pt idx="1751" formatCode="General">
                  <c:v>1.75202584266662</c:v>
                </c:pt>
                <c:pt idx="1752" formatCode="General">
                  <c:v>1.7530258893966599</c:v>
                </c:pt>
                <c:pt idx="1753" formatCode="General">
                  <c:v>1.7540259361267001</c:v>
                </c:pt>
                <c:pt idx="1754" formatCode="General">
                  <c:v>1.75502598285675</c:v>
                </c:pt>
                <c:pt idx="1755" formatCode="General">
                  <c:v>1.75602602958679</c:v>
                </c:pt>
                <c:pt idx="1756" formatCode="General">
                  <c:v>1.7570260763168299</c:v>
                </c:pt>
                <c:pt idx="1757" formatCode="General">
                  <c:v>1.7580261230468699</c:v>
                </c:pt>
                <c:pt idx="1758" formatCode="General">
                  <c:v>1.7590261697769101</c:v>
                </c:pt>
                <c:pt idx="1759" formatCode="General">
                  <c:v>1.76002621650695</c:v>
                </c:pt>
                <c:pt idx="1760" formatCode="General">
                  <c:v>1.76102626323699</c:v>
                </c:pt>
                <c:pt idx="1761" formatCode="General">
                  <c:v>1.7620263099670399</c:v>
                </c:pt>
                <c:pt idx="1762" formatCode="General">
                  <c:v>1.7630263566970801</c:v>
                </c:pt>
                <c:pt idx="1763" formatCode="General">
                  <c:v>1.76402640342712</c:v>
                </c:pt>
                <c:pt idx="1764" formatCode="General">
                  <c:v>1.76502645015716</c:v>
                </c:pt>
                <c:pt idx="1765" formatCode="General">
                  <c:v>1.7660264968871999</c:v>
                </c:pt>
                <c:pt idx="1766" formatCode="General">
                  <c:v>1.7670265436172401</c:v>
                </c:pt>
                <c:pt idx="1767" formatCode="General">
                  <c:v>1.76802659034729</c:v>
                </c:pt>
                <c:pt idx="1768" formatCode="General">
                  <c:v>1.76902663707733</c:v>
                </c:pt>
                <c:pt idx="1769" formatCode="General">
                  <c:v>1.7700266838073699</c:v>
                </c:pt>
                <c:pt idx="1770" formatCode="General">
                  <c:v>1.7710267305374101</c:v>
                </c:pt>
                <c:pt idx="1771" formatCode="General">
                  <c:v>1.7720267772674501</c:v>
                </c:pt>
                <c:pt idx="1772" formatCode="General">
                  <c:v>1.77302682399749</c:v>
                </c:pt>
                <c:pt idx="1773" formatCode="General">
                  <c:v>1.77402687072753</c:v>
                </c:pt>
                <c:pt idx="1774" formatCode="General">
                  <c:v>1.7750269174575799</c:v>
                </c:pt>
                <c:pt idx="1775" formatCode="General">
                  <c:v>1.7760269641876201</c:v>
                </c:pt>
                <c:pt idx="1776" formatCode="General">
                  <c:v>1.77702701091766</c:v>
                </c:pt>
                <c:pt idx="1777" formatCode="General">
                  <c:v>1.7780270576477</c:v>
                </c:pt>
                <c:pt idx="1778" formatCode="General">
                  <c:v>1.7790271043777399</c:v>
                </c:pt>
                <c:pt idx="1779" formatCode="General">
                  <c:v>1.7800271511077801</c:v>
                </c:pt>
                <c:pt idx="1780" formatCode="General">
                  <c:v>1.78102719783782</c:v>
                </c:pt>
                <c:pt idx="1781" formatCode="General">
                  <c:v>1.78202724456787</c:v>
                </c:pt>
                <c:pt idx="1782" formatCode="General">
                  <c:v>1.7830272912979099</c:v>
                </c:pt>
                <c:pt idx="1783" formatCode="General">
                  <c:v>1.7840273380279501</c:v>
                </c:pt>
                <c:pt idx="1784" formatCode="General">
                  <c:v>1.7850273847579901</c:v>
                </c:pt>
                <c:pt idx="1785" formatCode="General">
                  <c:v>1.78602743148803</c:v>
                </c:pt>
                <c:pt idx="1786" formatCode="General">
                  <c:v>1.78702747821807</c:v>
                </c:pt>
                <c:pt idx="1787" formatCode="General">
                  <c:v>1.7880275249481199</c:v>
                </c:pt>
                <c:pt idx="1788" formatCode="General">
                  <c:v>1.7890275716781601</c:v>
                </c:pt>
                <c:pt idx="1789" formatCode="General">
                  <c:v>1.7900276184082</c:v>
                </c:pt>
                <c:pt idx="1790" formatCode="General">
                  <c:v>1.79102766513824</c:v>
                </c:pt>
                <c:pt idx="1791" formatCode="General">
                  <c:v>1.7920277118682799</c:v>
                </c:pt>
                <c:pt idx="1792" formatCode="General">
                  <c:v>1.7930277585983201</c:v>
                </c:pt>
                <c:pt idx="1793" formatCode="General">
                  <c:v>1.79402780532836</c:v>
                </c:pt>
                <c:pt idx="1794" formatCode="General">
                  <c:v>1.79502785205841</c:v>
                </c:pt>
                <c:pt idx="1795" formatCode="General">
                  <c:v>1.7960278987884499</c:v>
                </c:pt>
                <c:pt idx="1796" formatCode="General">
                  <c:v>1.7970279455184901</c:v>
                </c:pt>
                <c:pt idx="1797" formatCode="General">
                  <c:v>1.79802799224853</c:v>
                </c:pt>
                <c:pt idx="1798" formatCode="General">
                  <c:v>1.79902803897857</c:v>
                </c:pt>
                <c:pt idx="1799" formatCode="General">
                  <c:v>1.8000280857086099</c:v>
                </c:pt>
                <c:pt idx="1800" formatCode="General">
                  <c:v>1.8010281324386499</c:v>
                </c:pt>
                <c:pt idx="1801" formatCode="General">
                  <c:v>1.8020281791687001</c:v>
                </c:pt>
                <c:pt idx="1802" formatCode="General">
                  <c:v>1.80302822589874</c:v>
                </c:pt>
                <c:pt idx="1803" formatCode="General">
                  <c:v>1.80402827262878</c:v>
                </c:pt>
                <c:pt idx="1804" formatCode="General">
                  <c:v>1.8050283193588199</c:v>
                </c:pt>
                <c:pt idx="1805" formatCode="General">
                  <c:v>1.8060283660888601</c:v>
                </c:pt>
                <c:pt idx="1806" formatCode="General">
                  <c:v>1.8070284128189</c:v>
                </c:pt>
                <c:pt idx="1807" formatCode="General">
                  <c:v>1.80802845954895</c:v>
                </c:pt>
                <c:pt idx="1808" formatCode="General">
                  <c:v>1.8090285062789899</c:v>
                </c:pt>
                <c:pt idx="1809" formatCode="General">
                  <c:v>1.8100285530090301</c:v>
                </c:pt>
                <c:pt idx="1810" formatCode="General">
                  <c:v>1.81102859973907</c:v>
                </c:pt>
                <c:pt idx="1811" formatCode="General">
                  <c:v>1.81202864646911</c:v>
                </c:pt>
                <c:pt idx="1812" formatCode="General">
                  <c:v>1.8130286931991499</c:v>
                </c:pt>
                <c:pt idx="1813" formatCode="General">
                  <c:v>1.8140287399291899</c:v>
                </c:pt>
                <c:pt idx="1814" formatCode="General">
                  <c:v>1.8150287866592401</c:v>
                </c:pt>
                <c:pt idx="1815" formatCode="General">
                  <c:v>1.81602883338928</c:v>
                </c:pt>
                <c:pt idx="1816" formatCode="General">
                  <c:v>1.81702888011932</c:v>
                </c:pt>
                <c:pt idx="1817" formatCode="General">
                  <c:v>1.8180289268493599</c:v>
                </c:pt>
                <c:pt idx="1818" formatCode="General">
                  <c:v>1.8190289735794001</c:v>
                </c:pt>
                <c:pt idx="1819" formatCode="General">
                  <c:v>1.82002902030944</c:v>
                </c:pt>
                <c:pt idx="1820" formatCode="General">
                  <c:v>1.82102906703948</c:v>
                </c:pt>
                <c:pt idx="1821" formatCode="General">
                  <c:v>1.8220291137695299</c:v>
                </c:pt>
                <c:pt idx="1822" formatCode="General">
                  <c:v>1.8230291604995701</c:v>
                </c:pt>
                <c:pt idx="1823" formatCode="General">
                  <c:v>1.82402920722961</c:v>
                </c:pt>
                <c:pt idx="1824" formatCode="General">
                  <c:v>1.82502925395965</c:v>
                </c:pt>
                <c:pt idx="1825" formatCode="General">
                  <c:v>1.8260293006896899</c:v>
                </c:pt>
                <c:pt idx="1826" formatCode="General">
                  <c:v>1.8270293474197301</c:v>
                </c:pt>
                <c:pt idx="1827" formatCode="General">
                  <c:v>1.8280293941497801</c:v>
                </c:pt>
                <c:pt idx="1828" formatCode="General">
                  <c:v>1.82902944087982</c:v>
                </c:pt>
                <c:pt idx="1829" formatCode="General">
                  <c:v>1.83002948760986</c:v>
                </c:pt>
                <c:pt idx="1830" formatCode="General">
                  <c:v>1.8310295343398999</c:v>
                </c:pt>
                <c:pt idx="1831" formatCode="General">
                  <c:v>1.8320295810699401</c:v>
                </c:pt>
                <c:pt idx="1832" formatCode="General">
                  <c:v>1.83302962779998</c:v>
                </c:pt>
                <c:pt idx="1833" formatCode="General">
                  <c:v>1.83402967453002</c:v>
                </c:pt>
                <c:pt idx="1834" formatCode="General">
                  <c:v>1.8350297212600699</c:v>
                </c:pt>
                <c:pt idx="1835" formatCode="General">
                  <c:v>1.8360297679901101</c:v>
                </c:pt>
                <c:pt idx="1836" formatCode="General">
                  <c:v>1.83702981472015</c:v>
                </c:pt>
                <c:pt idx="1837" formatCode="General">
                  <c:v>1.83802986145019</c:v>
                </c:pt>
                <c:pt idx="1838" formatCode="General">
                  <c:v>1.8390299081802299</c:v>
                </c:pt>
                <c:pt idx="1839" formatCode="General">
                  <c:v>1.8400299549102701</c:v>
                </c:pt>
                <c:pt idx="1840" formatCode="General">
                  <c:v>1.8410300016403101</c:v>
                </c:pt>
                <c:pt idx="1841" formatCode="General">
                  <c:v>1.84203004837036</c:v>
                </c:pt>
                <c:pt idx="1842" formatCode="General">
                  <c:v>1.8430300951003999</c:v>
                </c:pt>
                <c:pt idx="1843" formatCode="General">
                  <c:v>1.8440301418304399</c:v>
                </c:pt>
                <c:pt idx="1844" formatCode="General">
                  <c:v>1.8450301885604801</c:v>
                </c:pt>
                <c:pt idx="1845" formatCode="General">
                  <c:v>1.84603023529052</c:v>
                </c:pt>
                <c:pt idx="1846" formatCode="General">
                  <c:v>1.84703028202056</c:v>
                </c:pt>
                <c:pt idx="1847" formatCode="General">
                  <c:v>1.8480303287506099</c:v>
                </c:pt>
                <c:pt idx="1848" formatCode="General">
                  <c:v>1.8490303754806501</c:v>
                </c:pt>
                <c:pt idx="1849" formatCode="General">
                  <c:v>1.85003042221069</c:v>
                </c:pt>
                <c:pt idx="1850" formatCode="General">
                  <c:v>1.85103046894073</c:v>
                </c:pt>
                <c:pt idx="1851" formatCode="General">
                  <c:v>1.8520305156707699</c:v>
                </c:pt>
                <c:pt idx="1852" formatCode="General">
                  <c:v>1.8530305624008101</c:v>
                </c:pt>
                <c:pt idx="1853" formatCode="General">
                  <c:v>1.85403060913085</c:v>
                </c:pt>
                <c:pt idx="1854" formatCode="General">
                  <c:v>1.8550306558609</c:v>
                </c:pt>
                <c:pt idx="1855" formatCode="General">
                  <c:v>1.8560307025909399</c:v>
                </c:pt>
                <c:pt idx="1856" formatCode="General">
                  <c:v>1.8570307493209799</c:v>
                </c:pt>
                <c:pt idx="1857" formatCode="General">
                  <c:v>1.8580307960510201</c:v>
                </c:pt>
                <c:pt idx="1858" formatCode="General">
                  <c:v>1.85903084278106</c:v>
                </c:pt>
                <c:pt idx="1859" formatCode="General">
                  <c:v>1.8600308895111</c:v>
                </c:pt>
                <c:pt idx="1860" formatCode="General">
                  <c:v>1.8610309362411399</c:v>
                </c:pt>
                <c:pt idx="1861" formatCode="General">
                  <c:v>1.8620309829711901</c:v>
                </c:pt>
                <c:pt idx="1862" formatCode="General">
                  <c:v>1.86303102970123</c:v>
                </c:pt>
                <c:pt idx="1863" formatCode="General">
                  <c:v>1.86403107643127</c:v>
                </c:pt>
                <c:pt idx="1864" formatCode="General">
                  <c:v>1.8650311231613099</c:v>
                </c:pt>
                <c:pt idx="1865" formatCode="General">
                  <c:v>1.8660311698913501</c:v>
                </c:pt>
                <c:pt idx="1866" formatCode="General">
                  <c:v>1.86703121662139</c:v>
                </c:pt>
                <c:pt idx="1867" formatCode="General">
                  <c:v>1.86803126335144</c:v>
                </c:pt>
                <c:pt idx="1868" formatCode="General">
                  <c:v>1.8690313100814799</c:v>
                </c:pt>
                <c:pt idx="1869" formatCode="General">
                  <c:v>1.8700313568115201</c:v>
                </c:pt>
                <c:pt idx="1870" formatCode="General">
                  <c:v>1.8710314035415601</c:v>
                </c:pt>
                <c:pt idx="1871" formatCode="General">
                  <c:v>1.8720314502716</c:v>
                </c:pt>
                <c:pt idx="1872" formatCode="General">
                  <c:v>1.87303149700164</c:v>
                </c:pt>
                <c:pt idx="1873" formatCode="General">
                  <c:v>1.8740315437316799</c:v>
                </c:pt>
                <c:pt idx="1874" formatCode="General">
                  <c:v>1.8750315904617301</c:v>
                </c:pt>
                <c:pt idx="1875" formatCode="General">
                  <c:v>1.87603163719177</c:v>
                </c:pt>
                <c:pt idx="1876" formatCode="General">
                  <c:v>1.87703168392181</c:v>
                </c:pt>
                <c:pt idx="1877" formatCode="General">
                  <c:v>1.8780317306518499</c:v>
                </c:pt>
                <c:pt idx="1878" formatCode="General">
                  <c:v>1.8790317773818901</c:v>
                </c:pt>
                <c:pt idx="1879" formatCode="General">
                  <c:v>1.88003182411193</c:v>
                </c:pt>
                <c:pt idx="1880" formatCode="General">
                  <c:v>1.88103187084198</c:v>
                </c:pt>
                <c:pt idx="1881" formatCode="General">
                  <c:v>1.8820319175720199</c:v>
                </c:pt>
                <c:pt idx="1882" formatCode="General">
                  <c:v>1.8830319643020601</c:v>
                </c:pt>
                <c:pt idx="1883" formatCode="General">
                  <c:v>1.8840320110321001</c:v>
                </c:pt>
                <c:pt idx="1884" formatCode="General">
                  <c:v>1.88503205776214</c:v>
                </c:pt>
                <c:pt idx="1885" formatCode="General">
                  <c:v>1.88603210449218</c:v>
                </c:pt>
                <c:pt idx="1886" formatCode="General">
                  <c:v>1.8870321512222199</c:v>
                </c:pt>
                <c:pt idx="1887" formatCode="General">
                  <c:v>1.8880321979522701</c:v>
                </c:pt>
                <c:pt idx="1888" formatCode="General">
                  <c:v>1.88903224468231</c:v>
                </c:pt>
                <c:pt idx="1889" formatCode="General">
                  <c:v>1.89003229141235</c:v>
                </c:pt>
                <c:pt idx="1890" formatCode="General">
                  <c:v>1.8910323381423899</c:v>
                </c:pt>
                <c:pt idx="1891" formatCode="General">
                  <c:v>1.8920323848724301</c:v>
                </c:pt>
                <c:pt idx="1892" formatCode="General">
                  <c:v>1.89303243160247</c:v>
                </c:pt>
                <c:pt idx="1893" formatCode="General">
                  <c:v>1.89403247833251</c:v>
                </c:pt>
                <c:pt idx="1894" formatCode="General">
                  <c:v>1.8950325250625599</c:v>
                </c:pt>
                <c:pt idx="1895" formatCode="General">
                  <c:v>1.8960325717926001</c:v>
                </c:pt>
                <c:pt idx="1896" formatCode="General">
                  <c:v>1.89703261852264</c:v>
                </c:pt>
                <c:pt idx="1897" formatCode="General">
                  <c:v>1.89803266525268</c:v>
                </c:pt>
                <c:pt idx="1898" formatCode="General">
                  <c:v>1.8990327119827199</c:v>
                </c:pt>
                <c:pt idx="1899" formatCode="General">
                  <c:v>1.9000327587127599</c:v>
                </c:pt>
                <c:pt idx="1900" formatCode="General">
                  <c:v>1.9010328054428101</c:v>
                </c:pt>
                <c:pt idx="1901" formatCode="General">
                  <c:v>1.90203285217285</c:v>
                </c:pt>
                <c:pt idx="1902" formatCode="General">
                  <c:v>1.90303289890289</c:v>
                </c:pt>
                <c:pt idx="1903" formatCode="General">
                  <c:v>1.9040329456329299</c:v>
                </c:pt>
                <c:pt idx="1904" formatCode="General">
                  <c:v>1.9050329923629701</c:v>
                </c:pt>
                <c:pt idx="1905" formatCode="General">
                  <c:v>1.90603303909301</c:v>
                </c:pt>
                <c:pt idx="1906" formatCode="General">
                  <c:v>1.90703308582305</c:v>
                </c:pt>
                <c:pt idx="1907" formatCode="General">
                  <c:v>1.9080331325530999</c:v>
                </c:pt>
                <c:pt idx="1908" formatCode="General">
                  <c:v>1.9090331792831401</c:v>
                </c:pt>
                <c:pt idx="1909" formatCode="General">
                  <c:v>1.91003322601318</c:v>
                </c:pt>
                <c:pt idx="1910" formatCode="General">
                  <c:v>1.91103327274322</c:v>
                </c:pt>
                <c:pt idx="1911" formatCode="General">
                  <c:v>1.9120333194732599</c:v>
                </c:pt>
                <c:pt idx="1912" formatCode="General">
                  <c:v>1.9130333662032999</c:v>
                </c:pt>
                <c:pt idx="1913" formatCode="General">
                  <c:v>1.9140334129333401</c:v>
                </c:pt>
                <c:pt idx="1914" formatCode="General">
                  <c:v>1.91503345966339</c:v>
                </c:pt>
                <c:pt idx="1915" formatCode="General">
                  <c:v>1.91603350639343</c:v>
                </c:pt>
                <c:pt idx="1916" formatCode="General">
                  <c:v>1.9170335531234699</c:v>
                </c:pt>
                <c:pt idx="1917" formatCode="General">
                  <c:v>1.9180335998535101</c:v>
                </c:pt>
                <c:pt idx="1918" formatCode="General">
                  <c:v>1.91903364658355</c:v>
                </c:pt>
                <c:pt idx="1919" formatCode="General">
                  <c:v>1.92003369331359</c:v>
                </c:pt>
                <c:pt idx="1920" formatCode="General">
                  <c:v>1.9210337400436399</c:v>
                </c:pt>
                <c:pt idx="1921" formatCode="General">
                  <c:v>1.9220337867736801</c:v>
                </c:pt>
                <c:pt idx="1922" formatCode="General">
                  <c:v>1.92303383350372</c:v>
                </c:pt>
                <c:pt idx="1923" formatCode="General">
                  <c:v>1.92403388023376</c:v>
                </c:pt>
                <c:pt idx="1924" formatCode="General">
                  <c:v>1.9250339269637999</c:v>
                </c:pt>
                <c:pt idx="1925" formatCode="General">
                  <c:v>1.9260339736938401</c:v>
                </c:pt>
                <c:pt idx="1926" formatCode="General">
                  <c:v>1.9270340204238801</c:v>
                </c:pt>
                <c:pt idx="1927" formatCode="General">
                  <c:v>1.92803406715393</c:v>
                </c:pt>
                <c:pt idx="1928" formatCode="General">
                  <c:v>1.9290341138839699</c:v>
                </c:pt>
                <c:pt idx="1929" formatCode="General">
                  <c:v>1.9300341606140099</c:v>
                </c:pt>
                <c:pt idx="1930" formatCode="General">
                  <c:v>1.9310342073440501</c:v>
                </c:pt>
                <c:pt idx="1931" formatCode="General">
                  <c:v>1.93203425407409</c:v>
                </c:pt>
                <c:pt idx="1932" formatCode="General">
                  <c:v>1.93303430080413</c:v>
                </c:pt>
                <c:pt idx="1933" formatCode="General">
                  <c:v>1.9340343475341699</c:v>
                </c:pt>
                <c:pt idx="1934" formatCode="General">
                  <c:v>1.9350343942642201</c:v>
                </c:pt>
                <c:pt idx="1935" formatCode="General">
                  <c:v>1.93603444099426</c:v>
                </c:pt>
                <c:pt idx="1936" formatCode="General">
                  <c:v>1.9370344877243</c:v>
                </c:pt>
                <c:pt idx="1937" formatCode="General">
                  <c:v>1.9380345344543399</c:v>
                </c:pt>
                <c:pt idx="1938" formatCode="General">
                  <c:v>1.9390345811843801</c:v>
                </c:pt>
                <c:pt idx="1939" formatCode="General">
                  <c:v>1.9400346279144201</c:v>
                </c:pt>
                <c:pt idx="1940" formatCode="General">
                  <c:v>1.94103467464447</c:v>
                </c:pt>
                <c:pt idx="1941" formatCode="General">
                  <c:v>1.9420347213745099</c:v>
                </c:pt>
                <c:pt idx="1942" formatCode="General">
                  <c:v>1.9430347681045499</c:v>
                </c:pt>
                <c:pt idx="1943" formatCode="General">
                  <c:v>1.9440348148345901</c:v>
                </c:pt>
                <c:pt idx="1944" formatCode="General">
                  <c:v>1.94503486156463</c:v>
                </c:pt>
                <c:pt idx="1945" formatCode="General">
                  <c:v>1.94603490829467</c:v>
                </c:pt>
                <c:pt idx="1946" formatCode="General">
                  <c:v>1.9470349550247099</c:v>
                </c:pt>
                <c:pt idx="1947" formatCode="General">
                  <c:v>1.9480350017547601</c:v>
                </c:pt>
                <c:pt idx="1948" formatCode="General">
                  <c:v>1.9490350484848</c:v>
                </c:pt>
                <c:pt idx="1949" formatCode="General">
                  <c:v>1.95003509521484</c:v>
                </c:pt>
                <c:pt idx="1950" formatCode="General">
                  <c:v>1.9510351419448799</c:v>
                </c:pt>
                <c:pt idx="1951" formatCode="General">
                  <c:v>1.9520351886749201</c:v>
                </c:pt>
                <c:pt idx="1952" formatCode="General">
                  <c:v>1.95303523540496</c:v>
                </c:pt>
                <c:pt idx="1953" formatCode="General">
                  <c:v>1.954035282135</c:v>
                </c:pt>
                <c:pt idx="1954" formatCode="General">
                  <c:v>1.9550353288650499</c:v>
                </c:pt>
                <c:pt idx="1955" formatCode="General">
                  <c:v>1.9560353755950901</c:v>
                </c:pt>
                <c:pt idx="1956" formatCode="General">
                  <c:v>1.9570354223251301</c:v>
                </c:pt>
                <c:pt idx="1957" formatCode="General">
                  <c:v>1.95803546905517</c:v>
                </c:pt>
                <c:pt idx="1958" formatCode="General">
                  <c:v>1.95903551578521</c:v>
                </c:pt>
                <c:pt idx="1959" formatCode="General">
                  <c:v>1.9600355625152499</c:v>
                </c:pt>
                <c:pt idx="1960" formatCode="General">
                  <c:v>1.9610356092453001</c:v>
                </c:pt>
                <c:pt idx="1961" formatCode="General">
                  <c:v>1.96203565597534</c:v>
                </c:pt>
                <c:pt idx="1962" formatCode="General">
                  <c:v>1.96303570270538</c:v>
                </c:pt>
                <c:pt idx="1963" formatCode="General">
                  <c:v>1.9640357494354199</c:v>
                </c:pt>
                <c:pt idx="1964" formatCode="General">
                  <c:v>1.9650357961654601</c:v>
                </c:pt>
                <c:pt idx="1965" formatCode="General">
                  <c:v>1.9660358428955</c:v>
                </c:pt>
                <c:pt idx="1966" formatCode="General">
                  <c:v>1.96703588962554</c:v>
                </c:pt>
                <c:pt idx="1967" formatCode="General">
                  <c:v>1.9680359363555899</c:v>
                </c:pt>
                <c:pt idx="1968" formatCode="General">
                  <c:v>1.9690359830856301</c:v>
                </c:pt>
                <c:pt idx="1969" formatCode="General">
                  <c:v>1.9700360298156701</c:v>
                </c:pt>
                <c:pt idx="1970" formatCode="General">
                  <c:v>1.97103607654571</c:v>
                </c:pt>
                <c:pt idx="1971" formatCode="General">
                  <c:v>1.97203612327575</c:v>
                </c:pt>
                <c:pt idx="1972" formatCode="General">
                  <c:v>1.9730361700057899</c:v>
                </c:pt>
                <c:pt idx="1973" formatCode="General">
                  <c:v>1.9740362167358301</c:v>
                </c:pt>
                <c:pt idx="1974" formatCode="General">
                  <c:v>1.97503626346588</c:v>
                </c:pt>
                <c:pt idx="1975" formatCode="General">
                  <c:v>1.97603631019592</c:v>
                </c:pt>
                <c:pt idx="1976" formatCode="General">
                  <c:v>1.9770363569259599</c:v>
                </c:pt>
                <c:pt idx="1977" formatCode="General">
                  <c:v>1.9780364036560001</c:v>
                </c:pt>
                <c:pt idx="1978" formatCode="General">
                  <c:v>1.97903645038604</c:v>
                </c:pt>
                <c:pt idx="1979" formatCode="General">
                  <c:v>1.98003649711608</c:v>
                </c:pt>
                <c:pt idx="1980" formatCode="General">
                  <c:v>1.9810365438461299</c:v>
                </c:pt>
                <c:pt idx="1981" formatCode="General">
                  <c:v>1.9820365905761701</c:v>
                </c:pt>
                <c:pt idx="1982" formatCode="General">
                  <c:v>1.98303663730621</c:v>
                </c:pt>
                <c:pt idx="1983" formatCode="General">
                  <c:v>1.98403668403625</c:v>
                </c:pt>
                <c:pt idx="1984" formatCode="General">
                  <c:v>1.9850367307662899</c:v>
                </c:pt>
                <c:pt idx="1985" formatCode="General">
                  <c:v>1.9860367774963299</c:v>
                </c:pt>
                <c:pt idx="1986" formatCode="General">
                  <c:v>1.9870368242263701</c:v>
                </c:pt>
                <c:pt idx="1987" formatCode="General">
                  <c:v>1.98803687095642</c:v>
                </c:pt>
                <c:pt idx="1988" formatCode="General">
                  <c:v>1.98903691768646</c:v>
                </c:pt>
                <c:pt idx="1989" formatCode="General">
                  <c:v>1.9900369644164999</c:v>
                </c:pt>
                <c:pt idx="1990" formatCode="General">
                  <c:v>1.9910370111465401</c:v>
                </c:pt>
                <c:pt idx="1991" formatCode="General">
                  <c:v>1.99203705787658</c:v>
                </c:pt>
                <c:pt idx="1992" formatCode="General">
                  <c:v>1.99303710460662</c:v>
                </c:pt>
                <c:pt idx="1993" formatCode="General">
                  <c:v>1.9940371513366599</c:v>
                </c:pt>
                <c:pt idx="1994" formatCode="General">
                  <c:v>1.9950371980667101</c:v>
                </c:pt>
                <c:pt idx="1995" formatCode="General">
                  <c:v>1.99603724479675</c:v>
                </c:pt>
                <c:pt idx="1996" formatCode="General">
                  <c:v>1.99703729152679</c:v>
                </c:pt>
                <c:pt idx="1997" formatCode="General">
                  <c:v>1.9980373382568299</c:v>
                </c:pt>
                <c:pt idx="1998" formatCode="General">
                  <c:v>1.9990373849868699</c:v>
                </c:pt>
                <c:pt idx="1999" formatCode="General">
                  <c:v>2.0000374317169101</c:v>
                </c:pt>
                <c:pt idx="2000" formatCode="General">
                  <c:v>2.00103735923767</c:v>
                </c:pt>
                <c:pt idx="2001" formatCode="General">
                  <c:v>2.0020372867584202</c:v>
                </c:pt>
                <c:pt idx="2002" formatCode="General">
                  <c:v>2.0030372142791699</c:v>
                </c:pt>
                <c:pt idx="2003" formatCode="General">
                  <c:v>2.0040371417999201</c:v>
                </c:pt>
                <c:pt idx="2004" formatCode="General">
                  <c:v>2.0050370693206698</c:v>
                </c:pt>
                <c:pt idx="2005" formatCode="General">
                  <c:v>2.0060369968414302</c:v>
                </c:pt>
                <c:pt idx="2006" formatCode="General">
                  <c:v>2.00703692436218</c:v>
                </c:pt>
                <c:pt idx="2007" formatCode="General">
                  <c:v>2.0080368518829301</c:v>
                </c:pt>
                <c:pt idx="2008" formatCode="General">
                  <c:v>2.0090367794036799</c:v>
                </c:pt>
                <c:pt idx="2009" formatCode="General">
                  <c:v>2.01003670692443</c:v>
                </c:pt>
                <c:pt idx="2010" formatCode="General">
                  <c:v>2.01103663444519</c:v>
                </c:pt>
                <c:pt idx="2011" formatCode="General">
                  <c:v>2.0120365619659402</c:v>
                </c:pt>
                <c:pt idx="2012" formatCode="General">
                  <c:v>2.0130364894866899</c:v>
                </c:pt>
                <c:pt idx="2013" formatCode="General">
                  <c:v>2.0140364170074401</c:v>
                </c:pt>
                <c:pt idx="2014" formatCode="General">
                  <c:v>2.0150363445281898</c:v>
                </c:pt>
                <c:pt idx="2015" formatCode="General">
                  <c:v>2.0160362720489502</c:v>
                </c:pt>
                <c:pt idx="2016" formatCode="General">
                  <c:v>2.0170361995696999</c:v>
                </c:pt>
                <c:pt idx="2017" formatCode="General">
                  <c:v>2.0180361270904501</c:v>
                </c:pt>
                <c:pt idx="2018" formatCode="General">
                  <c:v>2.0190360546111998</c:v>
                </c:pt>
                <c:pt idx="2019" formatCode="General">
                  <c:v>2.02003598213195</c:v>
                </c:pt>
                <c:pt idx="2020" formatCode="General">
                  <c:v>2.02103590965271</c:v>
                </c:pt>
                <c:pt idx="2021" formatCode="General">
                  <c:v>2.0220358371734601</c:v>
                </c:pt>
                <c:pt idx="2022" formatCode="General">
                  <c:v>2.0230357646942099</c:v>
                </c:pt>
                <c:pt idx="2023" formatCode="General">
                  <c:v>2.02403569221496</c:v>
                </c:pt>
                <c:pt idx="2024" formatCode="General">
                  <c:v>2.0250356197357098</c:v>
                </c:pt>
                <c:pt idx="2025" formatCode="General">
                  <c:v>2.02603554725646</c:v>
                </c:pt>
                <c:pt idx="2026" formatCode="General">
                  <c:v>2.0270354747772199</c:v>
                </c:pt>
                <c:pt idx="2027" formatCode="General">
                  <c:v>2.0280354022979701</c:v>
                </c:pt>
                <c:pt idx="2028" formatCode="General">
                  <c:v>2.0290353298187198</c:v>
                </c:pt>
                <c:pt idx="2029" formatCode="General">
                  <c:v>2.03003525733947</c:v>
                </c:pt>
                <c:pt idx="2030" formatCode="General">
                  <c:v>2.0310351848602202</c:v>
                </c:pt>
                <c:pt idx="2031" formatCode="General">
                  <c:v>2.0320351123809801</c:v>
                </c:pt>
                <c:pt idx="2032" formatCode="General">
                  <c:v>2.0330350399017298</c:v>
                </c:pt>
                <c:pt idx="2033" formatCode="General">
                  <c:v>2.03403496742248</c:v>
                </c:pt>
                <c:pt idx="2034" formatCode="General">
                  <c:v>2.0350348949432302</c:v>
                </c:pt>
                <c:pt idx="2035" formatCode="General">
                  <c:v>2.0360348224639799</c:v>
                </c:pt>
                <c:pt idx="2036" formatCode="General">
                  <c:v>2.0370347499847399</c:v>
                </c:pt>
                <c:pt idx="2037" formatCode="General">
                  <c:v>2.0380346775054901</c:v>
                </c:pt>
                <c:pt idx="2038" formatCode="General">
                  <c:v>2.0390346050262398</c:v>
                </c:pt>
                <c:pt idx="2039" formatCode="General">
                  <c:v>2.04003453254699</c:v>
                </c:pt>
                <c:pt idx="2040" formatCode="General">
                  <c:v>2.0410344600677401</c:v>
                </c:pt>
                <c:pt idx="2041" formatCode="General">
                  <c:v>2.0420343875885001</c:v>
                </c:pt>
                <c:pt idx="2042" formatCode="General">
                  <c:v>2.0430343151092498</c:v>
                </c:pt>
                <c:pt idx="2043" formatCode="General">
                  <c:v>2.04403424263</c:v>
                </c:pt>
                <c:pt idx="2044" formatCode="General">
                  <c:v>2.0450341701507502</c:v>
                </c:pt>
                <c:pt idx="2045" formatCode="General">
                  <c:v>2.0460340976714999</c:v>
                </c:pt>
                <c:pt idx="2046" formatCode="General">
                  <c:v>2.0470340251922599</c:v>
                </c:pt>
                <c:pt idx="2047" formatCode="General">
                  <c:v>2.04803395271301</c:v>
                </c:pt>
                <c:pt idx="2048" formatCode="General">
                  <c:v>2.0490338802337602</c:v>
                </c:pt>
                <c:pt idx="2049" formatCode="General">
                  <c:v>2.0500338077545099</c:v>
                </c:pt>
                <c:pt idx="2050" formatCode="General">
                  <c:v>2.0510337352752601</c:v>
                </c:pt>
                <c:pt idx="2051" formatCode="General">
                  <c:v>2.0520336627960201</c:v>
                </c:pt>
                <c:pt idx="2052" formatCode="General">
                  <c:v>2.0530335903167698</c:v>
                </c:pt>
                <c:pt idx="2053" formatCode="General">
                  <c:v>2.05403351783752</c:v>
                </c:pt>
                <c:pt idx="2054" formatCode="General">
                  <c:v>2.0550334453582701</c:v>
                </c:pt>
                <c:pt idx="2055" formatCode="General">
                  <c:v>2.0560333728790199</c:v>
                </c:pt>
                <c:pt idx="2056" formatCode="General">
                  <c:v>2.0570333003997798</c:v>
                </c:pt>
                <c:pt idx="2057" formatCode="General">
                  <c:v>2.05803322792053</c:v>
                </c:pt>
                <c:pt idx="2058" formatCode="General">
                  <c:v>2.0590331554412802</c:v>
                </c:pt>
                <c:pt idx="2059" formatCode="General">
                  <c:v>2.0600330829620299</c:v>
                </c:pt>
                <c:pt idx="2060" formatCode="General">
                  <c:v>2.0610330104827801</c:v>
                </c:pt>
                <c:pt idx="2061" formatCode="General">
                  <c:v>2.06203293800354</c:v>
                </c:pt>
                <c:pt idx="2062" formatCode="General">
                  <c:v>2.0630328655242902</c:v>
                </c:pt>
                <c:pt idx="2063" formatCode="General">
                  <c:v>2.0640327930450399</c:v>
                </c:pt>
                <c:pt idx="2064" formatCode="General">
                  <c:v>2.0650327205657901</c:v>
                </c:pt>
                <c:pt idx="2065" formatCode="General">
                  <c:v>2.0660326480865399</c:v>
                </c:pt>
                <c:pt idx="2066" formatCode="General">
                  <c:v>2.06703257560729</c:v>
                </c:pt>
                <c:pt idx="2067" formatCode="General">
                  <c:v>2.06803250312805</c:v>
                </c:pt>
                <c:pt idx="2068" formatCode="General">
                  <c:v>2.0690324306488002</c:v>
                </c:pt>
                <c:pt idx="2069" formatCode="General">
                  <c:v>2.0700323581695499</c:v>
                </c:pt>
                <c:pt idx="2070" formatCode="General">
                  <c:v>2.0710322856903001</c:v>
                </c:pt>
                <c:pt idx="2071" formatCode="General">
                  <c:v>2.0720322132110498</c:v>
                </c:pt>
                <c:pt idx="2072" formatCode="General">
                  <c:v>2.0730321407318102</c:v>
                </c:pt>
                <c:pt idx="2073" formatCode="General">
                  <c:v>2.0740320682525599</c:v>
                </c:pt>
                <c:pt idx="2074" formatCode="General">
                  <c:v>2.0750319957733101</c:v>
                </c:pt>
                <c:pt idx="2075" formatCode="General">
                  <c:v>2.0760319232940598</c:v>
                </c:pt>
                <c:pt idx="2076" formatCode="General">
                  <c:v>2.07703185081481</c:v>
                </c:pt>
                <c:pt idx="2077" formatCode="General">
                  <c:v>2.07803177833557</c:v>
                </c:pt>
                <c:pt idx="2078" formatCode="General">
                  <c:v>2.0790317058563201</c:v>
                </c:pt>
                <c:pt idx="2079" formatCode="General">
                  <c:v>2.0800316333770699</c:v>
                </c:pt>
                <c:pt idx="2080" formatCode="General">
                  <c:v>2.08103156089782</c:v>
                </c:pt>
                <c:pt idx="2081" formatCode="General">
                  <c:v>2.0820314884185702</c:v>
                </c:pt>
                <c:pt idx="2082" formatCode="General">
                  <c:v>2.0830314159393302</c:v>
                </c:pt>
                <c:pt idx="2083" formatCode="General">
                  <c:v>2.0840313434600799</c:v>
                </c:pt>
                <c:pt idx="2084" formatCode="General">
                  <c:v>2.0850312709808301</c:v>
                </c:pt>
                <c:pt idx="2085" formatCode="General">
                  <c:v>2.0860311985015798</c:v>
                </c:pt>
                <c:pt idx="2086" formatCode="General">
                  <c:v>2.08703112602233</c:v>
                </c:pt>
                <c:pt idx="2087" formatCode="General">
                  <c:v>2.0880310535430899</c:v>
                </c:pt>
                <c:pt idx="2088" formatCode="General">
                  <c:v>2.0890309810638401</c:v>
                </c:pt>
                <c:pt idx="2089" formatCode="General">
                  <c:v>2.0900309085845898</c:v>
                </c:pt>
                <c:pt idx="2090" formatCode="General">
                  <c:v>2.09103083610534</c:v>
                </c:pt>
                <c:pt idx="2091" formatCode="General">
                  <c:v>2.0920307636260902</c:v>
                </c:pt>
                <c:pt idx="2092" formatCode="General">
                  <c:v>2.0930306911468501</c:v>
                </c:pt>
                <c:pt idx="2093" formatCode="General">
                  <c:v>2.0940306186675999</c:v>
                </c:pt>
                <c:pt idx="2094" formatCode="General">
                  <c:v>2.0950305461883501</c:v>
                </c:pt>
                <c:pt idx="2095" formatCode="General">
                  <c:v>2.0960304737090998</c:v>
                </c:pt>
                <c:pt idx="2096" formatCode="General">
                  <c:v>2.09703040122985</c:v>
                </c:pt>
                <c:pt idx="2097" formatCode="General">
                  <c:v>2.0980303287506099</c:v>
                </c:pt>
                <c:pt idx="2098" formatCode="General">
                  <c:v>2.0990302562713601</c:v>
                </c:pt>
                <c:pt idx="2099" formatCode="General">
                  <c:v>2.1000301837921098</c:v>
                </c:pt>
                <c:pt idx="2100" formatCode="General">
                  <c:v>2.10103011131286</c:v>
                </c:pt>
                <c:pt idx="2101" formatCode="General">
                  <c:v>2.1020300388336102</c:v>
                </c:pt>
                <c:pt idx="2102" formatCode="General">
                  <c:v>2.1030299663543701</c:v>
                </c:pt>
                <c:pt idx="2103" formatCode="General">
                  <c:v>2.1040298938751198</c:v>
                </c:pt>
                <c:pt idx="2104" formatCode="General">
                  <c:v>2.10502982139587</c:v>
                </c:pt>
                <c:pt idx="2105" formatCode="General">
                  <c:v>2.1060297489166202</c:v>
                </c:pt>
                <c:pt idx="2106" formatCode="General">
                  <c:v>2.1070296764373699</c:v>
                </c:pt>
                <c:pt idx="2107" formatCode="General">
                  <c:v>2.1080296039581201</c:v>
                </c:pt>
                <c:pt idx="2108" formatCode="General">
                  <c:v>2.1090295314788801</c:v>
                </c:pt>
                <c:pt idx="2109" formatCode="General">
                  <c:v>2.1100294589996298</c:v>
                </c:pt>
                <c:pt idx="2110" formatCode="General">
                  <c:v>2.11102938652038</c:v>
                </c:pt>
                <c:pt idx="2111" formatCode="General">
                  <c:v>2.1120293140411301</c:v>
                </c:pt>
                <c:pt idx="2112" formatCode="General">
                  <c:v>2.1130292415618799</c:v>
                </c:pt>
                <c:pt idx="2113" formatCode="General">
                  <c:v>2.1140291690826398</c:v>
                </c:pt>
                <c:pt idx="2114" formatCode="General">
                  <c:v>2.11502909660339</c:v>
                </c:pt>
                <c:pt idx="2115" formatCode="General">
                  <c:v>2.1160290241241402</c:v>
                </c:pt>
                <c:pt idx="2116" formatCode="General">
                  <c:v>2.1170289516448899</c:v>
                </c:pt>
                <c:pt idx="2117" formatCode="General">
                  <c:v>2.1180288791656401</c:v>
                </c:pt>
                <c:pt idx="2118" formatCode="General">
                  <c:v>2.1190288066864</c:v>
                </c:pt>
                <c:pt idx="2119" formatCode="General">
                  <c:v>2.1200287342071502</c:v>
                </c:pt>
                <c:pt idx="2120" formatCode="General">
                  <c:v>2.1210286617278999</c:v>
                </c:pt>
                <c:pt idx="2121" formatCode="General">
                  <c:v>2.1220285892486501</c:v>
                </c:pt>
                <c:pt idx="2122" formatCode="General">
                  <c:v>2.1230285167693999</c:v>
                </c:pt>
                <c:pt idx="2123" formatCode="General">
                  <c:v>2.1240284442901598</c:v>
                </c:pt>
                <c:pt idx="2124" formatCode="General">
                  <c:v>2.12502837181091</c:v>
                </c:pt>
                <c:pt idx="2125" formatCode="General">
                  <c:v>2.1260282993316602</c:v>
                </c:pt>
                <c:pt idx="2126" formatCode="General">
                  <c:v>2.1270282268524099</c:v>
                </c:pt>
                <c:pt idx="2127" formatCode="General">
                  <c:v>2.1280281543731601</c:v>
                </c:pt>
                <c:pt idx="2128" formatCode="General">
                  <c:v>2.12902808189392</c:v>
                </c:pt>
                <c:pt idx="2129" formatCode="General">
                  <c:v>2.1300280094146702</c:v>
                </c:pt>
                <c:pt idx="2130" formatCode="General">
                  <c:v>2.1310279369354199</c:v>
                </c:pt>
                <c:pt idx="2131" formatCode="General">
                  <c:v>2.1320278644561701</c:v>
                </c:pt>
                <c:pt idx="2132" formatCode="General">
                  <c:v>2.1330277919769198</c:v>
                </c:pt>
                <c:pt idx="2133" formatCode="General">
                  <c:v>2.1340277194976802</c:v>
                </c:pt>
                <c:pt idx="2134" formatCode="General">
                  <c:v>2.13502764701843</c:v>
                </c:pt>
                <c:pt idx="2135" formatCode="General">
                  <c:v>2.1360275745391801</c:v>
                </c:pt>
                <c:pt idx="2136" formatCode="General">
                  <c:v>2.1370275020599299</c:v>
                </c:pt>
                <c:pt idx="2137" formatCode="General">
                  <c:v>2.13802742958068</c:v>
                </c:pt>
                <c:pt idx="2138" formatCode="General">
                  <c:v>2.13902735710144</c:v>
                </c:pt>
                <c:pt idx="2139" formatCode="General">
                  <c:v>2.1400272846221902</c:v>
                </c:pt>
                <c:pt idx="2140" formatCode="General">
                  <c:v>2.1410272121429399</c:v>
                </c:pt>
                <c:pt idx="2141" formatCode="General">
                  <c:v>2.1420271396636901</c:v>
                </c:pt>
                <c:pt idx="2142" formatCode="General">
                  <c:v>2.1430270671844398</c:v>
                </c:pt>
                <c:pt idx="2143" formatCode="General">
                  <c:v>2.1440269947052002</c:v>
                </c:pt>
                <c:pt idx="2144" formatCode="General">
                  <c:v>2.1450269222259499</c:v>
                </c:pt>
                <c:pt idx="2145" formatCode="General">
                  <c:v>2.1460268497467001</c:v>
                </c:pt>
                <c:pt idx="2146" formatCode="General">
                  <c:v>2.1470267772674498</c:v>
                </c:pt>
                <c:pt idx="2147" formatCode="General">
                  <c:v>2.1480267047882</c:v>
                </c:pt>
                <c:pt idx="2148" formatCode="General">
                  <c:v>2.14902663230896</c:v>
                </c:pt>
                <c:pt idx="2149" formatCode="General">
                  <c:v>2.1500265598297101</c:v>
                </c:pt>
                <c:pt idx="2150" formatCode="General">
                  <c:v>2.1510264873504599</c:v>
                </c:pt>
                <c:pt idx="2151" formatCode="General">
                  <c:v>2.15202641487121</c:v>
                </c:pt>
                <c:pt idx="2152" formatCode="General">
                  <c:v>2.1530263423919598</c:v>
                </c:pt>
                <c:pt idx="2153" formatCode="General">
                  <c:v>2.15402626991271</c:v>
                </c:pt>
                <c:pt idx="2154" formatCode="General">
                  <c:v>2.1550261974334699</c:v>
                </c:pt>
                <c:pt idx="2155" formatCode="General">
                  <c:v>2.1560261249542201</c:v>
                </c:pt>
                <c:pt idx="2156" formatCode="General">
                  <c:v>2.1570260524749698</c:v>
                </c:pt>
                <c:pt idx="2157" formatCode="General">
                  <c:v>2.15802597999572</c:v>
                </c:pt>
                <c:pt idx="2158" formatCode="General">
                  <c:v>2.1590259075164702</c:v>
                </c:pt>
                <c:pt idx="2159" formatCode="General">
                  <c:v>2.1600258350372301</c:v>
                </c:pt>
                <c:pt idx="2160" formatCode="General">
                  <c:v>2.1610257625579798</c:v>
                </c:pt>
                <c:pt idx="2161" formatCode="General">
                  <c:v>2.16202569007873</c:v>
                </c:pt>
                <c:pt idx="2162" formatCode="General">
                  <c:v>2.1630256175994802</c:v>
                </c:pt>
                <c:pt idx="2163" formatCode="General">
                  <c:v>2.1640255451202299</c:v>
                </c:pt>
                <c:pt idx="2164" formatCode="General">
                  <c:v>2.1650254726409899</c:v>
                </c:pt>
                <c:pt idx="2165" formatCode="General">
                  <c:v>2.1660254001617401</c:v>
                </c:pt>
                <c:pt idx="2166" formatCode="General">
                  <c:v>2.1670253276824898</c:v>
                </c:pt>
                <c:pt idx="2167" formatCode="General">
                  <c:v>2.16802525520324</c:v>
                </c:pt>
                <c:pt idx="2168" formatCode="General">
                  <c:v>2.1690251827239901</c:v>
                </c:pt>
                <c:pt idx="2169" formatCode="General">
                  <c:v>2.1700251102447501</c:v>
                </c:pt>
                <c:pt idx="2170" formatCode="General">
                  <c:v>2.1710250377654998</c:v>
                </c:pt>
                <c:pt idx="2171" formatCode="General">
                  <c:v>2.17202496528625</c:v>
                </c:pt>
                <c:pt idx="2172" formatCode="General">
                  <c:v>2.1730248928070002</c:v>
                </c:pt>
                <c:pt idx="2173" formatCode="General">
                  <c:v>2.1740248203277499</c:v>
                </c:pt>
                <c:pt idx="2174" formatCode="General">
                  <c:v>2.1750247478485099</c:v>
                </c:pt>
                <c:pt idx="2175" formatCode="General">
                  <c:v>2.17602467536926</c:v>
                </c:pt>
                <c:pt idx="2176" formatCode="General">
                  <c:v>2.1770246028900102</c:v>
                </c:pt>
                <c:pt idx="2177" formatCode="General">
                  <c:v>2.1780245304107599</c:v>
                </c:pt>
                <c:pt idx="2178" formatCode="General">
                  <c:v>2.1790244579315101</c:v>
                </c:pt>
                <c:pt idx="2179" formatCode="General">
                  <c:v>2.1800243854522701</c:v>
                </c:pt>
                <c:pt idx="2180" formatCode="General">
                  <c:v>2.1810243129730198</c:v>
                </c:pt>
                <c:pt idx="2181" formatCode="General">
                  <c:v>2.18202424049377</c:v>
                </c:pt>
                <c:pt idx="2182" formatCode="General">
                  <c:v>2.1830241680145201</c:v>
                </c:pt>
                <c:pt idx="2183" formatCode="General">
                  <c:v>2.1840240955352699</c:v>
                </c:pt>
                <c:pt idx="2184" formatCode="General">
                  <c:v>2.1850240230560298</c:v>
                </c:pt>
                <c:pt idx="2185" formatCode="General">
                  <c:v>2.18602395057678</c:v>
                </c:pt>
                <c:pt idx="2186" formatCode="General">
                  <c:v>2.1870238780975302</c:v>
                </c:pt>
                <c:pt idx="2187" formatCode="General">
                  <c:v>2.1880238056182799</c:v>
                </c:pt>
                <c:pt idx="2188" formatCode="General">
                  <c:v>2.1890237331390301</c:v>
                </c:pt>
                <c:pt idx="2189" formatCode="General">
                  <c:v>2.19002366065979</c:v>
                </c:pt>
                <c:pt idx="2190" formatCode="General">
                  <c:v>2.1910235881805402</c:v>
                </c:pt>
                <c:pt idx="2191" formatCode="General">
                  <c:v>2.1920235157012899</c:v>
                </c:pt>
                <c:pt idx="2192" formatCode="General">
                  <c:v>2.1930234432220401</c:v>
                </c:pt>
                <c:pt idx="2193" formatCode="General">
                  <c:v>2.1940233707427899</c:v>
                </c:pt>
                <c:pt idx="2194" formatCode="General">
                  <c:v>2.19502329826354</c:v>
                </c:pt>
                <c:pt idx="2195" formatCode="General">
                  <c:v>2.1960232257843</c:v>
                </c:pt>
                <c:pt idx="2196" formatCode="General">
                  <c:v>2.1970231533050502</c:v>
                </c:pt>
                <c:pt idx="2197" formatCode="General">
                  <c:v>2.1980230808257999</c:v>
                </c:pt>
                <c:pt idx="2198" formatCode="General">
                  <c:v>2.1990230083465501</c:v>
                </c:pt>
                <c:pt idx="2199" formatCode="General">
                  <c:v>2.2000229358672998</c:v>
                </c:pt>
                <c:pt idx="2200" formatCode="General">
                  <c:v>2.2010228633880602</c:v>
                </c:pt>
                <c:pt idx="2201" formatCode="General">
                  <c:v>2.2020227909088099</c:v>
                </c:pt>
                <c:pt idx="2202" formatCode="General">
                  <c:v>2.2030227184295601</c:v>
                </c:pt>
                <c:pt idx="2203" formatCode="General">
                  <c:v>2.2040226459503098</c:v>
                </c:pt>
                <c:pt idx="2204" formatCode="General">
                  <c:v>2.20502257347106</c:v>
                </c:pt>
                <c:pt idx="2205" formatCode="General">
                  <c:v>2.20602250099182</c:v>
                </c:pt>
                <c:pt idx="2206" formatCode="General">
                  <c:v>2.2070224285125701</c:v>
                </c:pt>
                <c:pt idx="2207" formatCode="General">
                  <c:v>2.2080223560333199</c:v>
                </c:pt>
                <c:pt idx="2208" formatCode="General">
                  <c:v>2.20902228355407</c:v>
                </c:pt>
                <c:pt idx="2209" formatCode="General">
                  <c:v>2.2100222110748202</c:v>
                </c:pt>
                <c:pt idx="2210" formatCode="General">
                  <c:v>2.2110221385955802</c:v>
                </c:pt>
                <c:pt idx="2211" formatCode="General">
                  <c:v>2.2120220661163299</c:v>
                </c:pt>
                <c:pt idx="2212" formatCode="General">
                  <c:v>2.2130219936370801</c:v>
                </c:pt>
                <c:pt idx="2213" formatCode="General">
                  <c:v>2.2140219211578298</c:v>
                </c:pt>
                <c:pt idx="2214" formatCode="General">
                  <c:v>2.21502184867858</c:v>
                </c:pt>
                <c:pt idx="2215" formatCode="General">
                  <c:v>2.2160217761993399</c:v>
                </c:pt>
                <c:pt idx="2216" formatCode="General">
                  <c:v>2.2170217037200901</c:v>
                </c:pt>
                <c:pt idx="2217" formatCode="General">
                  <c:v>2.2180216312408398</c:v>
                </c:pt>
                <c:pt idx="2218" formatCode="General">
                  <c:v>2.21902155876159</c:v>
                </c:pt>
                <c:pt idx="2219" formatCode="General">
                  <c:v>2.2200214862823402</c:v>
                </c:pt>
                <c:pt idx="2220" formatCode="General">
                  <c:v>2.2210214138031001</c:v>
                </c:pt>
                <c:pt idx="2221" formatCode="General">
                  <c:v>2.2220213413238499</c:v>
                </c:pt>
                <c:pt idx="2222" formatCode="General">
                  <c:v>2.2230212688446001</c:v>
                </c:pt>
                <c:pt idx="2223" formatCode="General">
                  <c:v>2.2240211963653498</c:v>
                </c:pt>
                <c:pt idx="2224" formatCode="General">
                  <c:v>2.2250211238861</c:v>
                </c:pt>
                <c:pt idx="2225" formatCode="General">
                  <c:v>2.2260210514068599</c:v>
                </c:pt>
                <c:pt idx="2226" formatCode="General">
                  <c:v>2.2270209789276101</c:v>
                </c:pt>
                <c:pt idx="2227" formatCode="General">
                  <c:v>2.2280209064483598</c:v>
                </c:pt>
                <c:pt idx="2228" formatCode="General">
                  <c:v>2.22902083396911</c:v>
                </c:pt>
                <c:pt idx="2229" formatCode="General">
                  <c:v>2.2300207614898602</c:v>
                </c:pt>
                <c:pt idx="2230" formatCode="General">
                  <c:v>2.2310206890106201</c:v>
                </c:pt>
                <c:pt idx="2231" formatCode="General">
                  <c:v>2.2320206165313698</c:v>
                </c:pt>
                <c:pt idx="2232" formatCode="General">
                  <c:v>2.23302054405212</c:v>
                </c:pt>
                <c:pt idx="2233" formatCode="General">
                  <c:v>2.2340204715728702</c:v>
                </c:pt>
                <c:pt idx="2234" formatCode="General">
                  <c:v>2.2350203990936199</c:v>
                </c:pt>
                <c:pt idx="2235" formatCode="General">
                  <c:v>2.2360203266143701</c:v>
                </c:pt>
                <c:pt idx="2236" formatCode="General">
                  <c:v>2.2370202541351301</c:v>
                </c:pt>
                <c:pt idx="2237" formatCode="General">
                  <c:v>2.2380201816558798</c:v>
                </c:pt>
                <c:pt idx="2238" formatCode="General">
                  <c:v>2.23902010917663</c:v>
                </c:pt>
                <c:pt idx="2239" formatCode="General">
                  <c:v>2.2400200366973801</c:v>
                </c:pt>
                <c:pt idx="2240" formatCode="General">
                  <c:v>2.2410199642181299</c:v>
                </c:pt>
                <c:pt idx="2241" formatCode="General">
                  <c:v>2.2420198917388898</c:v>
                </c:pt>
                <c:pt idx="2242" formatCode="General">
                  <c:v>2.24301981925964</c:v>
                </c:pt>
                <c:pt idx="2243" formatCode="General">
                  <c:v>2.2440197467803902</c:v>
                </c:pt>
                <c:pt idx="2244" formatCode="General">
                  <c:v>2.2450196743011399</c:v>
                </c:pt>
                <c:pt idx="2245" formatCode="General">
                  <c:v>2.2460196018218901</c:v>
                </c:pt>
                <c:pt idx="2246" formatCode="General">
                  <c:v>2.24701952934265</c:v>
                </c:pt>
                <c:pt idx="2247" formatCode="General">
                  <c:v>2.2480194568634002</c:v>
                </c:pt>
                <c:pt idx="2248" formatCode="General">
                  <c:v>2.2490193843841499</c:v>
                </c:pt>
                <c:pt idx="2249" formatCode="General">
                  <c:v>2.2500193119049001</c:v>
                </c:pt>
                <c:pt idx="2250" formatCode="General">
                  <c:v>2.2510192394256499</c:v>
                </c:pt>
                <c:pt idx="2251" formatCode="General">
                  <c:v>2.2520191669464098</c:v>
                </c:pt>
                <c:pt idx="2252" formatCode="General">
                  <c:v>2.25301909446716</c:v>
                </c:pt>
                <c:pt idx="2253" formatCode="General">
                  <c:v>2.2540190219879102</c:v>
                </c:pt>
                <c:pt idx="2254" formatCode="General">
                  <c:v>2.2550189495086599</c:v>
                </c:pt>
                <c:pt idx="2255" formatCode="General">
                  <c:v>2.2560188770294101</c:v>
                </c:pt>
                <c:pt idx="2256" formatCode="General">
                  <c:v>2.25701880455017</c:v>
                </c:pt>
                <c:pt idx="2257" formatCode="General">
                  <c:v>2.2580187320709202</c:v>
                </c:pt>
                <c:pt idx="2258" formatCode="General">
                  <c:v>2.2590186595916699</c:v>
                </c:pt>
                <c:pt idx="2259" formatCode="General">
                  <c:v>2.2600185871124201</c:v>
                </c:pt>
                <c:pt idx="2260" formatCode="General">
                  <c:v>2.2610185146331698</c:v>
                </c:pt>
                <c:pt idx="2261" formatCode="General">
                  <c:v>2.2620184421539302</c:v>
                </c:pt>
                <c:pt idx="2262" formatCode="General">
                  <c:v>2.26301836967468</c:v>
                </c:pt>
                <c:pt idx="2263" formatCode="General">
                  <c:v>2.2640182971954301</c:v>
                </c:pt>
                <c:pt idx="2264" formatCode="General">
                  <c:v>2.2650182247161799</c:v>
                </c:pt>
                <c:pt idx="2265" formatCode="General">
                  <c:v>2.26601815223693</c:v>
                </c:pt>
                <c:pt idx="2266" formatCode="General">
                  <c:v>2.26701807975769</c:v>
                </c:pt>
                <c:pt idx="2267" formatCode="General">
                  <c:v>2.2680180072784402</c:v>
                </c:pt>
                <c:pt idx="2268" formatCode="General">
                  <c:v>2.2690179347991899</c:v>
                </c:pt>
                <c:pt idx="2269" formatCode="General">
                  <c:v>2.2700178623199401</c:v>
                </c:pt>
                <c:pt idx="2270" formatCode="General">
                  <c:v>2.2710177898406898</c:v>
                </c:pt>
                <c:pt idx="2271" formatCode="General">
                  <c:v>2.2720177173614502</c:v>
                </c:pt>
                <c:pt idx="2272" formatCode="General">
                  <c:v>2.2730176448821999</c:v>
                </c:pt>
                <c:pt idx="2273" formatCode="General">
                  <c:v>2.2740175724029501</c:v>
                </c:pt>
                <c:pt idx="2274" formatCode="General">
                  <c:v>2.2750174999236998</c:v>
                </c:pt>
                <c:pt idx="2275" formatCode="General">
                  <c:v>2.27601742744445</c:v>
                </c:pt>
                <c:pt idx="2276" formatCode="General">
                  <c:v>2.27701735496521</c:v>
                </c:pt>
                <c:pt idx="2277" formatCode="General">
                  <c:v>2.2780172824859601</c:v>
                </c:pt>
                <c:pt idx="2278" formatCode="General">
                  <c:v>2.2790172100067099</c:v>
                </c:pt>
                <c:pt idx="2279" formatCode="General">
                  <c:v>2.28001713752746</c:v>
                </c:pt>
                <c:pt idx="2280" formatCode="General">
                  <c:v>2.2810170650482098</c:v>
                </c:pt>
                <c:pt idx="2281" formatCode="General">
                  <c:v>2.28201699256896</c:v>
                </c:pt>
                <c:pt idx="2282" formatCode="General">
                  <c:v>2.2830169200897199</c:v>
                </c:pt>
                <c:pt idx="2283" formatCode="General">
                  <c:v>2.2840168476104701</c:v>
                </c:pt>
                <c:pt idx="2284" formatCode="General">
                  <c:v>2.2850167751312198</c:v>
                </c:pt>
                <c:pt idx="2285" formatCode="General">
                  <c:v>2.28601670265197</c:v>
                </c:pt>
                <c:pt idx="2286" formatCode="General">
                  <c:v>2.2870166301727202</c:v>
                </c:pt>
                <c:pt idx="2287" formatCode="General">
                  <c:v>2.2880165576934801</c:v>
                </c:pt>
                <c:pt idx="2288" formatCode="General">
                  <c:v>2.2890164852142298</c:v>
                </c:pt>
                <c:pt idx="2289" formatCode="General">
                  <c:v>2.29001641273498</c:v>
                </c:pt>
                <c:pt idx="2290" formatCode="General">
                  <c:v>2.2910163402557302</c:v>
                </c:pt>
                <c:pt idx="2291" formatCode="General">
                  <c:v>2.2920162677764799</c:v>
                </c:pt>
                <c:pt idx="2292" formatCode="General">
                  <c:v>2.2930161952972399</c:v>
                </c:pt>
                <c:pt idx="2293" formatCode="General">
                  <c:v>2.2940161228179901</c:v>
                </c:pt>
                <c:pt idx="2294" formatCode="General">
                  <c:v>2.2950160503387398</c:v>
                </c:pt>
                <c:pt idx="2295" formatCode="General">
                  <c:v>2.29601597785949</c:v>
                </c:pt>
                <c:pt idx="2296" formatCode="General">
                  <c:v>2.2970159053802401</c:v>
                </c:pt>
                <c:pt idx="2297" formatCode="General">
                  <c:v>2.2980158329010001</c:v>
                </c:pt>
                <c:pt idx="2298" formatCode="General">
                  <c:v>2.2990157604217498</c:v>
                </c:pt>
                <c:pt idx="2299" formatCode="General">
                  <c:v>2.3000156879425</c:v>
                </c:pt>
                <c:pt idx="2300" formatCode="General">
                  <c:v>2.3010156154632502</c:v>
                </c:pt>
                <c:pt idx="2301" formatCode="General">
                  <c:v>2.3020155429839999</c:v>
                </c:pt>
                <c:pt idx="2302" formatCode="General">
                  <c:v>2.3030154705047599</c:v>
                </c:pt>
                <c:pt idx="2303" formatCode="General">
                  <c:v>2.30401539802551</c:v>
                </c:pt>
                <c:pt idx="2304" formatCode="General">
                  <c:v>2.3050153255462602</c:v>
                </c:pt>
                <c:pt idx="2305" formatCode="General">
                  <c:v>2.3060152530670099</c:v>
                </c:pt>
                <c:pt idx="2306" formatCode="General">
                  <c:v>2.3070151805877601</c:v>
                </c:pt>
                <c:pt idx="2307" formatCode="General">
                  <c:v>2.3080151081085201</c:v>
                </c:pt>
                <c:pt idx="2308" formatCode="General">
                  <c:v>2.3090150356292698</c:v>
                </c:pt>
                <c:pt idx="2309" formatCode="General">
                  <c:v>2.31001496315002</c:v>
                </c:pt>
                <c:pt idx="2310" formatCode="General">
                  <c:v>2.3110148906707701</c:v>
                </c:pt>
                <c:pt idx="2311" formatCode="General">
                  <c:v>2.3120148181915199</c:v>
                </c:pt>
                <c:pt idx="2312" formatCode="General">
                  <c:v>2.3130147457122798</c:v>
                </c:pt>
                <c:pt idx="2313" formatCode="General">
                  <c:v>2.31401467323303</c:v>
                </c:pt>
                <c:pt idx="2314" formatCode="General">
                  <c:v>2.3150146007537802</c:v>
                </c:pt>
                <c:pt idx="2315" formatCode="General">
                  <c:v>2.3160145282745299</c:v>
                </c:pt>
                <c:pt idx="2316" formatCode="General">
                  <c:v>2.3170144557952801</c:v>
                </c:pt>
                <c:pt idx="2317" formatCode="General">
                  <c:v>2.31801438331604</c:v>
                </c:pt>
                <c:pt idx="2318" formatCode="General">
                  <c:v>2.3190143108367902</c:v>
                </c:pt>
                <c:pt idx="2319" formatCode="General">
                  <c:v>2.3200142383575399</c:v>
                </c:pt>
                <c:pt idx="2320" formatCode="General">
                  <c:v>2.3210141658782901</c:v>
                </c:pt>
                <c:pt idx="2321" formatCode="General">
                  <c:v>2.3220140933990399</c:v>
                </c:pt>
                <c:pt idx="2322" formatCode="General">
                  <c:v>2.32301402091979</c:v>
                </c:pt>
                <c:pt idx="2323" formatCode="General">
                  <c:v>2.32401394844055</c:v>
                </c:pt>
                <c:pt idx="2324" formatCode="General">
                  <c:v>2.3250138759613002</c:v>
                </c:pt>
                <c:pt idx="2325" formatCode="General">
                  <c:v>2.3260138034820499</c:v>
                </c:pt>
                <c:pt idx="2326" formatCode="General">
                  <c:v>2.3270137310028001</c:v>
                </c:pt>
                <c:pt idx="2327" formatCode="General">
                  <c:v>2.3280136585235498</c:v>
                </c:pt>
                <c:pt idx="2328" formatCode="General">
                  <c:v>2.3290135860443102</c:v>
                </c:pt>
                <c:pt idx="2329" formatCode="General">
                  <c:v>2.3300135135650599</c:v>
                </c:pt>
                <c:pt idx="2330" formatCode="General">
                  <c:v>2.3310134410858101</c:v>
                </c:pt>
                <c:pt idx="2331" formatCode="General">
                  <c:v>2.3320133686065598</c:v>
                </c:pt>
                <c:pt idx="2332" formatCode="General">
                  <c:v>2.33301329612731</c:v>
                </c:pt>
                <c:pt idx="2333" formatCode="General">
                  <c:v>2.33401322364807</c:v>
                </c:pt>
                <c:pt idx="2334" formatCode="General">
                  <c:v>2.3350131511688201</c:v>
                </c:pt>
                <c:pt idx="2335" formatCode="General">
                  <c:v>2.3360130786895699</c:v>
                </c:pt>
                <c:pt idx="2336" formatCode="General">
                  <c:v>2.33701300621032</c:v>
                </c:pt>
                <c:pt idx="2337" formatCode="General">
                  <c:v>2.3380129337310702</c:v>
                </c:pt>
                <c:pt idx="2338" formatCode="General">
                  <c:v>2.3390128612518302</c:v>
                </c:pt>
                <c:pt idx="2339" formatCode="General">
                  <c:v>2.3400127887725799</c:v>
                </c:pt>
                <c:pt idx="2340" formatCode="General">
                  <c:v>2.3410127162933301</c:v>
                </c:pt>
                <c:pt idx="2341" formatCode="General">
                  <c:v>2.3420126438140798</c:v>
                </c:pt>
                <c:pt idx="2342" formatCode="General">
                  <c:v>2.34301257133483</c:v>
                </c:pt>
                <c:pt idx="2343" formatCode="General">
                  <c:v>2.3440124988555899</c:v>
                </c:pt>
                <c:pt idx="2344" formatCode="General">
                  <c:v>2.3450124263763401</c:v>
                </c:pt>
                <c:pt idx="2345" formatCode="General">
                  <c:v>2.3460123538970898</c:v>
                </c:pt>
                <c:pt idx="2346" formatCode="General">
                  <c:v>2.34701228141784</c:v>
                </c:pt>
                <c:pt idx="2347" formatCode="General">
                  <c:v>2.3480122089385902</c:v>
                </c:pt>
                <c:pt idx="2348" formatCode="General">
                  <c:v>2.3490121364593501</c:v>
                </c:pt>
                <c:pt idx="2349" formatCode="General">
                  <c:v>2.3500120639800999</c:v>
                </c:pt>
                <c:pt idx="2350" formatCode="General">
                  <c:v>2.3510119915008501</c:v>
                </c:pt>
                <c:pt idx="2351" formatCode="General">
                  <c:v>2.3520119190215998</c:v>
                </c:pt>
                <c:pt idx="2352" formatCode="General">
                  <c:v>2.35301184654235</c:v>
                </c:pt>
                <c:pt idx="2353" formatCode="General">
                  <c:v>2.3540117740631099</c:v>
                </c:pt>
                <c:pt idx="2354" formatCode="General">
                  <c:v>2.3550117015838601</c:v>
                </c:pt>
                <c:pt idx="2355" formatCode="General">
                  <c:v>2.3560116291046098</c:v>
                </c:pt>
                <c:pt idx="2356" formatCode="General">
                  <c:v>2.35701155662536</c:v>
                </c:pt>
                <c:pt idx="2357" formatCode="General">
                  <c:v>2.3580114841461102</c:v>
                </c:pt>
                <c:pt idx="2358" formatCode="General">
                  <c:v>2.3590114116668701</c:v>
                </c:pt>
                <c:pt idx="2359" formatCode="General">
                  <c:v>2.3600113391876198</c:v>
                </c:pt>
                <c:pt idx="2360" formatCode="General">
                  <c:v>2.36101126670837</c:v>
                </c:pt>
                <c:pt idx="2361" formatCode="General">
                  <c:v>2.3620111942291202</c:v>
                </c:pt>
                <c:pt idx="2362" formatCode="General">
                  <c:v>2.3630111217498699</c:v>
                </c:pt>
                <c:pt idx="2363" formatCode="General">
                  <c:v>2.3640110492706201</c:v>
                </c:pt>
                <c:pt idx="2364" formatCode="General">
                  <c:v>2.3650109767913801</c:v>
                </c:pt>
                <c:pt idx="2365" formatCode="General">
                  <c:v>2.3660109043121298</c:v>
                </c:pt>
                <c:pt idx="2366" formatCode="General">
                  <c:v>2.36701083183288</c:v>
                </c:pt>
                <c:pt idx="2367" formatCode="General">
                  <c:v>2.3680107593536301</c:v>
                </c:pt>
                <c:pt idx="2368" formatCode="General">
                  <c:v>2.3690106868743799</c:v>
                </c:pt>
                <c:pt idx="2369" formatCode="General">
                  <c:v>2.3700106143951398</c:v>
                </c:pt>
                <c:pt idx="2370" formatCode="General">
                  <c:v>2.37101054191589</c:v>
                </c:pt>
                <c:pt idx="2371" formatCode="General">
                  <c:v>2.3720104694366402</c:v>
                </c:pt>
                <c:pt idx="2372" formatCode="General">
                  <c:v>2.3730103969573899</c:v>
                </c:pt>
                <c:pt idx="2373" formatCode="General">
                  <c:v>2.3740103244781401</c:v>
                </c:pt>
                <c:pt idx="2374" formatCode="General">
                  <c:v>2.3750102519989</c:v>
                </c:pt>
                <c:pt idx="2375" formatCode="General">
                  <c:v>2.3760101795196502</c:v>
                </c:pt>
                <c:pt idx="2376" formatCode="General">
                  <c:v>2.3770101070403999</c:v>
                </c:pt>
                <c:pt idx="2377" formatCode="General">
                  <c:v>2.3780100345611501</c:v>
                </c:pt>
                <c:pt idx="2378" formatCode="General">
                  <c:v>2.3790099620818999</c:v>
                </c:pt>
                <c:pt idx="2379" formatCode="General">
                  <c:v>2.3800098896026598</c:v>
                </c:pt>
                <c:pt idx="2380" formatCode="General">
                  <c:v>2.38100981712341</c:v>
                </c:pt>
                <c:pt idx="2381" formatCode="General">
                  <c:v>2.3820097446441602</c:v>
                </c:pt>
                <c:pt idx="2382" formatCode="General">
                  <c:v>2.3830096721649099</c:v>
                </c:pt>
                <c:pt idx="2383" formatCode="General">
                  <c:v>2.3840095996856601</c:v>
                </c:pt>
                <c:pt idx="2384" formatCode="General">
                  <c:v>2.38500952720642</c:v>
                </c:pt>
                <c:pt idx="2385" formatCode="General">
                  <c:v>2.3860094547271702</c:v>
                </c:pt>
                <c:pt idx="2386" formatCode="General">
                  <c:v>2.3870093822479199</c:v>
                </c:pt>
                <c:pt idx="2387" formatCode="General">
                  <c:v>2.3880093097686701</c:v>
                </c:pt>
                <c:pt idx="2388" formatCode="General">
                  <c:v>2.3890092372894198</c:v>
                </c:pt>
                <c:pt idx="2389" formatCode="General">
                  <c:v>2.3900091648101802</c:v>
                </c:pt>
                <c:pt idx="2390" formatCode="General">
                  <c:v>2.39100909233093</c:v>
                </c:pt>
                <c:pt idx="2391" formatCode="General">
                  <c:v>2.3920090198516801</c:v>
                </c:pt>
                <c:pt idx="2392" formatCode="General">
                  <c:v>2.3930089473724299</c:v>
                </c:pt>
                <c:pt idx="2393" formatCode="General">
                  <c:v>2.39400887489318</c:v>
                </c:pt>
                <c:pt idx="2394" formatCode="General">
                  <c:v>2.39500880241394</c:v>
                </c:pt>
                <c:pt idx="2395" formatCode="General">
                  <c:v>2.3960087299346902</c:v>
                </c:pt>
                <c:pt idx="2396" formatCode="General">
                  <c:v>2.3970086574554399</c:v>
                </c:pt>
                <c:pt idx="2397" formatCode="General">
                  <c:v>2.3980085849761901</c:v>
                </c:pt>
                <c:pt idx="2398" formatCode="General">
                  <c:v>2.3990085124969398</c:v>
                </c:pt>
                <c:pt idx="2399" formatCode="General">
                  <c:v>2.4000084400177002</c:v>
                </c:pt>
                <c:pt idx="2400" formatCode="General">
                  <c:v>2.4010083675384499</c:v>
                </c:pt>
                <c:pt idx="2401" formatCode="General">
                  <c:v>2.4020082950592001</c:v>
                </c:pt>
                <c:pt idx="2402" formatCode="General">
                  <c:v>2.4030082225799498</c:v>
                </c:pt>
                <c:pt idx="2403" formatCode="General">
                  <c:v>2.4040081501007</c:v>
                </c:pt>
                <c:pt idx="2404" formatCode="General">
                  <c:v>2.40500807762146</c:v>
                </c:pt>
                <c:pt idx="2405" formatCode="General">
                  <c:v>2.4060080051422101</c:v>
                </c:pt>
                <c:pt idx="2406" formatCode="General">
                  <c:v>2.4070079326629599</c:v>
                </c:pt>
                <c:pt idx="2407" formatCode="General">
                  <c:v>2.40800786018371</c:v>
                </c:pt>
                <c:pt idx="2408" formatCode="General">
                  <c:v>2.4090077877044598</c:v>
                </c:pt>
                <c:pt idx="2409" formatCode="General">
                  <c:v>2.41000771522521</c:v>
                </c:pt>
                <c:pt idx="2410" formatCode="General">
                  <c:v>2.4110076427459699</c:v>
                </c:pt>
                <c:pt idx="2411" formatCode="General">
                  <c:v>2.4120075702667201</c:v>
                </c:pt>
                <c:pt idx="2412" formatCode="General">
                  <c:v>2.4130074977874698</c:v>
                </c:pt>
                <c:pt idx="2413" formatCode="General">
                  <c:v>2.41400742530822</c:v>
                </c:pt>
                <c:pt idx="2414" formatCode="General">
                  <c:v>2.4150073528289702</c:v>
                </c:pt>
                <c:pt idx="2415" formatCode="General">
                  <c:v>2.4160072803497301</c:v>
                </c:pt>
                <c:pt idx="2416" formatCode="General">
                  <c:v>2.4170072078704798</c:v>
                </c:pt>
                <c:pt idx="2417" formatCode="General">
                  <c:v>2.41800713539123</c:v>
                </c:pt>
                <c:pt idx="2418" formatCode="General">
                  <c:v>2.4190070629119802</c:v>
                </c:pt>
                <c:pt idx="2419" formatCode="General">
                  <c:v>2.4200069904327299</c:v>
                </c:pt>
                <c:pt idx="2420" formatCode="General">
                  <c:v>2.4210069179534899</c:v>
                </c:pt>
                <c:pt idx="2421" formatCode="General">
                  <c:v>2.4220068454742401</c:v>
                </c:pt>
                <c:pt idx="2422" formatCode="General">
                  <c:v>2.4230067729949898</c:v>
                </c:pt>
                <c:pt idx="2423" formatCode="General">
                  <c:v>2.42400670051574</c:v>
                </c:pt>
                <c:pt idx="2424" formatCode="General">
                  <c:v>2.4250066280364901</c:v>
                </c:pt>
                <c:pt idx="2425" formatCode="General">
                  <c:v>2.4260065555572501</c:v>
                </c:pt>
                <c:pt idx="2426" formatCode="General">
                  <c:v>2.4270064830779998</c:v>
                </c:pt>
                <c:pt idx="2427" formatCode="General">
                  <c:v>2.42800641059875</c:v>
                </c:pt>
                <c:pt idx="2428" formatCode="General">
                  <c:v>2.4290063381195002</c:v>
                </c:pt>
                <c:pt idx="2429" formatCode="General">
                  <c:v>2.4300062656402499</c:v>
                </c:pt>
                <c:pt idx="2430" formatCode="General">
                  <c:v>2.4310061931610099</c:v>
                </c:pt>
                <c:pt idx="2431" formatCode="General">
                  <c:v>2.43200612068176</c:v>
                </c:pt>
                <c:pt idx="2432" formatCode="General">
                  <c:v>2.4330060482025102</c:v>
                </c:pt>
                <c:pt idx="2433" formatCode="General">
                  <c:v>2.4340059757232599</c:v>
                </c:pt>
                <c:pt idx="2434" formatCode="General">
                  <c:v>2.4350059032440101</c:v>
                </c:pt>
                <c:pt idx="2435" formatCode="General">
                  <c:v>2.4360058307647701</c:v>
                </c:pt>
                <c:pt idx="2436" formatCode="General">
                  <c:v>2.4370057582855198</c:v>
                </c:pt>
                <c:pt idx="2437" formatCode="General">
                  <c:v>2.43800568580627</c:v>
                </c:pt>
                <c:pt idx="2438" formatCode="General">
                  <c:v>2.4390056133270201</c:v>
                </c:pt>
                <c:pt idx="2439" formatCode="General">
                  <c:v>2.4400055408477699</c:v>
                </c:pt>
                <c:pt idx="2440" formatCode="General">
                  <c:v>2.4410054683685298</c:v>
                </c:pt>
                <c:pt idx="2441" formatCode="General">
                  <c:v>2.44200539588928</c:v>
                </c:pt>
                <c:pt idx="2442" formatCode="General">
                  <c:v>2.4430053234100302</c:v>
                </c:pt>
                <c:pt idx="2443" formatCode="General">
                  <c:v>2.4440052509307799</c:v>
                </c:pt>
                <c:pt idx="2444" formatCode="General">
                  <c:v>2.4450051784515301</c:v>
                </c:pt>
                <c:pt idx="2445" formatCode="General">
                  <c:v>2.44600510597229</c:v>
                </c:pt>
                <c:pt idx="2446" formatCode="General">
                  <c:v>2.4470050334930402</c:v>
                </c:pt>
                <c:pt idx="2447" formatCode="General">
                  <c:v>2.4480049610137899</c:v>
                </c:pt>
                <c:pt idx="2448" formatCode="General">
                  <c:v>2.4490048885345401</c:v>
                </c:pt>
                <c:pt idx="2449" formatCode="General">
                  <c:v>2.4500048160552899</c:v>
                </c:pt>
                <c:pt idx="2450" formatCode="General">
                  <c:v>2.45100474357604</c:v>
                </c:pt>
                <c:pt idx="2451" formatCode="General">
                  <c:v>2.4520046710968</c:v>
                </c:pt>
                <c:pt idx="2452" formatCode="General">
                  <c:v>2.4530045986175502</c:v>
                </c:pt>
                <c:pt idx="2453" formatCode="General">
                  <c:v>2.4540045261382999</c:v>
                </c:pt>
                <c:pt idx="2454" formatCode="General">
                  <c:v>2.4550044536590501</c:v>
                </c:pt>
                <c:pt idx="2455" formatCode="General">
                  <c:v>2.4560043811797998</c:v>
                </c:pt>
                <c:pt idx="2456" formatCode="General">
                  <c:v>2.4570043087005602</c:v>
                </c:pt>
                <c:pt idx="2457" formatCode="General">
                  <c:v>2.4580042362213099</c:v>
                </c:pt>
                <c:pt idx="2458" formatCode="General">
                  <c:v>2.4590041637420601</c:v>
                </c:pt>
                <c:pt idx="2459" formatCode="General">
                  <c:v>2.4600040912628098</c:v>
                </c:pt>
                <c:pt idx="2460" formatCode="General">
                  <c:v>2.46100401878356</c:v>
                </c:pt>
                <c:pt idx="2461" formatCode="General">
                  <c:v>2.46200394630432</c:v>
                </c:pt>
                <c:pt idx="2462" formatCode="General">
                  <c:v>2.4630038738250701</c:v>
                </c:pt>
                <c:pt idx="2463" formatCode="General">
                  <c:v>2.4640038013458199</c:v>
                </c:pt>
                <c:pt idx="2464" formatCode="General">
                  <c:v>2.46500372886657</c:v>
                </c:pt>
                <c:pt idx="2465" formatCode="General">
                  <c:v>2.4660036563873202</c:v>
                </c:pt>
                <c:pt idx="2466" formatCode="General">
                  <c:v>2.4670035839080802</c:v>
                </c:pt>
                <c:pt idx="2467" formatCode="General">
                  <c:v>2.4680035114288299</c:v>
                </c:pt>
                <c:pt idx="2468" formatCode="General">
                  <c:v>2.4690034389495801</c:v>
                </c:pt>
                <c:pt idx="2469" formatCode="General">
                  <c:v>2.4700033664703298</c:v>
                </c:pt>
                <c:pt idx="2470" formatCode="General">
                  <c:v>2.47100329399108</c:v>
                </c:pt>
                <c:pt idx="2471" formatCode="General">
                  <c:v>2.4720032215118399</c:v>
                </c:pt>
                <c:pt idx="2472" formatCode="General">
                  <c:v>2.4730031490325901</c:v>
                </c:pt>
                <c:pt idx="2473" formatCode="General">
                  <c:v>2.4740030765533398</c:v>
                </c:pt>
                <c:pt idx="2474" formatCode="General">
                  <c:v>2.47500300407409</c:v>
                </c:pt>
                <c:pt idx="2475" formatCode="General">
                  <c:v>2.4760029315948402</c:v>
                </c:pt>
                <c:pt idx="2476" formatCode="General">
                  <c:v>2.4770028591156001</c:v>
                </c:pt>
                <c:pt idx="2477" formatCode="General">
                  <c:v>2.4780027866363499</c:v>
                </c:pt>
                <c:pt idx="2478" formatCode="General">
                  <c:v>2.4790027141571001</c:v>
                </c:pt>
                <c:pt idx="2479" formatCode="General">
                  <c:v>2.4800026416778498</c:v>
                </c:pt>
                <c:pt idx="2480" formatCode="General">
                  <c:v>2.4810025691986</c:v>
                </c:pt>
                <c:pt idx="2481" formatCode="General">
                  <c:v>2.4820024967193599</c:v>
                </c:pt>
                <c:pt idx="2482" formatCode="General">
                  <c:v>2.4830024242401101</c:v>
                </c:pt>
                <c:pt idx="2483" formatCode="General">
                  <c:v>2.4840023517608598</c:v>
                </c:pt>
                <c:pt idx="2484" formatCode="General">
                  <c:v>2.48500227928161</c:v>
                </c:pt>
                <c:pt idx="2485" formatCode="General">
                  <c:v>2.4860022068023602</c:v>
                </c:pt>
                <c:pt idx="2486" formatCode="General">
                  <c:v>2.4870021343231201</c:v>
                </c:pt>
                <c:pt idx="2487" formatCode="General">
                  <c:v>2.4880020618438698</c:v>
                </c:pt>
                <c:pt idx="2488" formatCode="General">
                  <c:v>2.48900198936462</c:v>
                </c:pt>
                <c:pt idx="2489" formatCode="General">
                  <c:v>2.4900019168853702</c:v>
                </c:pt>
                <c:pt idx="2490" formatCode="General">
                  <c:v>2.4910018444061199</c:v>
                </c:pt>
                <c:pt idx="2491" formatCode="General">
                  <c:v>2.4920017719268701</c:v>
                </c:pt>
                <c:pt idx="2492" formatCode="General">
                  <c:v>2.4930016994476301</c:v>
                </c:pt>
                <c:pt idx="2493" formatCode="General">
                  <c:v>2.4940016269683798</c:v>
                </c:pt>
                <c:pt idx="2494" formatCode="General">
                  <c:v>2.49500155448913</c:v>
                </c:pt>
                <c:pt idx="2495" formatCode="General">
                  <c:v>2.4960014820098801</c:v>
                </c:pt>
                <c:pt idx="2496" formatCode="General">
                  <c:v>2.4970014095306299</c:v>
                </c:pt>
                <c:pt idx="2497" formatCode="General">
                  <c:v>2.4980013370513898</c:v>
                </c:pt>
                <c:pt idx="2498" formatCode="General">
                  <c:v>2.49900126457214</c:v>
                </c:pt>
                <c:pt idx="2499" formatCode="General">
                  <c:v>2.5000011920928902</c:v>
                </c:pt>
                <c:pt idx="2500" formatCode="General">
                  <c:v>2.5010011196136399</c:v>
                </c:pt>
                <c:pt idx="2501" formatCode="General">
                  <c:v>2.5020010471343901</c:v>
                </c:pt>
                <c:pt idx="2502" formatCode="General">
                  <c:v>2.50300097465515</c:v>
                </c:pt>
                <c:pt idx="2503" formatCode="General">
                  <c:v>2.5040009021759002</c:v>
                </c:pt>
                <c:pt idx="2504" formatCode="General">
                  <c:v>2.5050008296966499</c:v>
                </c:pt>
                <c:pt idx="2505" formatCode="General">
                  <c:v>2.5060007572174001</c:v>
                </c:pt>
                <c:pt idx="2506" formatCode="General">
                  <c:v>2.5070006847381499</c:v>
                </c:pt>
                <c:pt idx="2507" formatCode="General">
                  <c:v>2.5080006122589098</c:v>
                </c:pt>
                <c:pt idx="2508" formatCode="General">
                  <c:v>2.50900053977966</c:v>
                </c:pt>
                <c:pt idx="2509" formatCode="General">
                  <c:v>2.5100004673004102</c:v>
                </c:pt>
                <c:pt idx="2510" formatCode="General">
                  <c:v>2.5110003948211599</c:v>
                </c:pt>
                <c:pt idx="2511" formatCode="General">
                  <c:v>2.5120003223419101</c:v>
                </c:pt>
                <c:pt idx="2512" formatCode="General">
                  <c:v>2.51300024986267</c:v>
                </c:pt>
                <c:pt idx="2513" formatCode="General">
                  <c:v>2.5140001773834202</c:v>
                </c:pt>
                <c:pt idx="2514" formatCode="General">
                  <c:v>2.5150001049041699</c:v>
                </c:pt>
                <c:pt idx="2515" formatCode="General">
                  <c:v>2.5160000324249201</c:v>
                </c:pt>
                <c:pt idx="2516" formatCode="General">
                  <c:v>2.5169999599456698</c:v>
                </c:pt>
                <c:pt idx="2517" formatCode="General">
                  <c:v>2.5179998874664302</c:v>
                </c:pt>
                <c:pt idx="2518" formatCode="General">
                  <c:v>2.51899981498718</c:v>
                </c:pt>
                <c:pt idx="2519" formatCode="General">
                  <c:v>2.5199997425079301</c:v>
                </c:pt>
                <c:pt idx="2520" formatCode="General">
                  <c:v>2.5209996700286799</c:v>
                </c:pt>
                <c:pt idx="2521" formatCode="General">
                  <c:v>2.52199959754943</c:v>
                </c:pt>
                <c:pt idx="2522" formatCode="General">
                  <c:v>2.52299952507019</c:v>
                </c:pt>
                <c:pt idx="2523" formatCode="General">
                  <c:v>2.5239994525909402</c:v>
                </c:pt>
                <c:pt idx="2524" formatCode="General">
                  <c:v>2.5249993801116899</c:v>
                </c:pt>
                <c:pt idx="2525" formatCode="General">
                  <c:v>2.5259993076324401</c:v>
                </c:pt>
                <c:pt idx="2526" formatCode="General">
                  <c:v>2.5269992351531898</c:v>
                </c:pt>
                <c:pt idx="2527" formatCode="General">
                  <c:v>2.5279991626739502</c:v>
                </c:pt>
                <c:pt idx="2528" formatCode="General">
                  <c:v>2.5289990901946999</c:v>
                </c:pt>
                <c:pt idx="2529" formatCode="General">
                  <c:v>2.5299990177154501</c:v>
                </c:pt>
                <c:pt idx="2530" formatCode="General">
                  <c:v>2.5309989452361998</c:v>
                </c:pt>
                <c:pt idx="2531" formatCode="General">
                  <c:v>2.53199887275695</c:v>
                </c:pt>
                <c:pt idx="2532" formatCode="General">
                  <c:v>2.53299880027771</c:v>
                </c:pt>
                <c:pt idx="2533" formatCode="General">
                  <c:v>2.5339987277984601</c:v>
                </c:pt>
                <c:pt idx="2534" formatCode="General">
                  <c:v>2.5349986553192099</c:v>
                </c:pt>
                <c:pt idx="2535" formatCode="General">
                  <c:v>2.53599858283996</c:v>
                </c:pt>
                <c:pt idx="2536" formatCode="General">
                  <c:v>2.5369985103607098</c:v>
                </c:pt>
                <c:pt idx="2537" formatCode="General">
                  <c:v>2.53799843788146</c:v>
                </c:pt>
                <c:pt idx="2538" formatCode="General">
                  <c:v>2.5389983654022199</c:v>
                </c:pt>
                <c:pt idx="2539" formatCode="General">
                  <c:v>2.5399982929229701</c:v>
                </c:pt>
                <c:pt idx="2540" formatCode="General">
                  <c:v>2.5409982204437198</c:v>
                </c:pt>
                <c:pt idx="2541" formatCode="General">
                  <c:v>2.54199814796447</c:v>
                </c:pt>
                <c:pt idx="2542" formatCode="General">
                  <c:v>2.5429980754852202</c:v>
                </c:pt>
                <c:pt idx="2543" formatCode="General">
                  <c:v>2.5439980030059801</c:v>
                </c:pt>
                <c:pt idx="2544" formatCode="General">
                  <c:v>2.5449979305267298</c:v>
                </c:pt>
                <c:pt idx="2545" formatCode="General">
                  <c:v>2.54599785804748</c:v>
                </c:pt>
                <c:pt idx="2546" formatCode="General">
                  <c:v>2.5469977855682302</c:v>
                </c:pt>
                <c:pt idx="2547" formatCode="General">
                  <c:v>2.5479977130889799</c:v>
                </c:pt>
                <c:pt idx="2548" formatCode="General">
                  <c:v>2.5489976406097399</c:v>
                </c:pt>
                <c:pt idx="2549" formatCode="General">
                  <c:v>2.5499975681304901</c:v>
                </c:pt>
                <c:pt idx="2550" formatCode="General">
                  <c:v>2.5509974956512398</c:v>
                </c:pt>
                <c:pt idx="2551" formatCode="General">
                  <c:v>2.55199742317199</c:v>
                </c:pt>
                <c:pt idx="2552" formatCode="General">
                  <c:v>2.5529973506927401</c:v>
                </c:pt>
                <c:pt idx="2553" formatCode="General">
                  <c:v>2.5539972782135001</c:v>
                </c:pt>
                <c:pt idx="2554" formatCode="General">
                  <c:v>2.5549972057342498</c:v>
                </c:pt>
                <c:pt idx="2555" formatCode="General">
                  <c:v>2.555997133255</c:v>
                </c:pt>
                <c:pt idx="2556" formatCode="General">
                  <c:v>2.5569970607757502</c:v>
                </c:pt>
                <c:pt idx="2557" formatCode="General">
                  <c:v>2.5579969882964999</c:v>
                </c:pt>
                <c:pt idx="2558" formatCode="General">
                  <c:v>2.5589969158172599</c:v>
                </c:pt>
                <c:pt idx="2559" formatCode="General">
                  <c:v>2.55999684333801</c:v>
                </c:pt>
                <c:pt idx="2560" formatCode="General">
                  <c:v>2.5609967708587602</c:v>
                </c:pt>
                <c:pt idx="2561" formatCode="General">
                  <c:v>2.5619966983795099</c:v>
                </c:pt>
                <c:pt idx="2562" formatCode="General">
                  <c:v>2.5629966259002601</c:v>
                </c:pt>
                <c:pt idx="2563" formatCode="General">
                  <c:v>2.5639965534210201</c:v>
                </c:pt>
                <c:pt idx="2564" formatCode="General">
                  <c:v>2.5649964809417698</c:v>
                </c:pt>
                <c:pt idx="2565" formatCode="General">
                  <c:v>2.56599640846252</c:v>
                </c:pt>
                <c:pt idx="2566" formatCode="General">
                  <c:v>2.5669963359832701</c:v>
                </c:pt>
                <c:pt idx="2567" formatCode="General">
                  <c:v>2.5679962635040199</c:v>
                </c:pt>
                <c:pt idx="2568" formatCode="General">
                  <c:v>2.5689961910247798</c:v>
                </c:pt>
                <c:pt idx="2569" formatCode="General">
                  <c:v>2.56999611854553</c:v>
                </c:pt>
                <c:pt idx="2570" formatCode="General">
                  <c:v>2.5709960460662802</c:v>
                </c:pt>
                <c:pt idx="2571" formatCode="General">
                  <c:v>2.5719959735870299</c:v>
                </c:pt>
                <c:pt idx="2572" formatCode="General">
                  <c:v>2.5729959011077801</c:v>
                </c:pt>
                <c:pt idx="2573" formatCode="General">
                  <c:v>2.57399582862854</c:v>
                </c:pt>
                <c:pt idx="2574" formatCode="General">
                  <c:v>2.5749957561492902</c:v>
                </c:pt>
                <c:pt idx="2575" formatCode="General">
                  <c:v>2.5759956836700399</c:v>
                </c:pt>
                <c:pt idx="2576" formatCode="General">
                  <c:v>2.5769956111907901</c:v>
                </c:pt>
                <c:pt idx="2577" formatCode="General">
                  <c:v>2.5779955387115399</c:v>
                </c:pt>
                <c:pt idx="2578" formatCode="General">
                  <c:v>2.57899546623229</c:v>
                </c:pt>
                <c:pt idx="2579" formatCode="General">
                  <c:v>2.57999539375305</c:v>
                </c:pt>
                <c:pt idx="2580" formatCode="General">
                  <c:v>2.5809953212738002</c:v>
                </c:pt>
                <c:pt idx="2581" formatCode="General">
                  <c:v>2.5819952487945499</c:v>
                </c:pt>
                <c:pt idx="2582" formatCode="General">
                  <c:v>2.5829951763153001</c:v>
                </c:pt>
                <c:pt idx="2583" formatCode="General">
                  <c:v>2.5839951038360498</c:v>
                </c:pt>
                <c:pt idx="2584" formatCode="General">
                  <c:v>2.5849950313568102</c:v>
                </c:pt>
                <c:pt idx="2585" formatCode="General">
                  <c:v>2.5859949588775599</c:v>
                </c:pt>
                <c:pt idx="2586" formatCode="General">
                  <c:v>2.5869948863983101</c:v>
                </c:pt>
                <c:pt idx="2587" formatCode="General">
                  <c:v>2.5879948139190598</c:v>
                </c:pt>
                <c:pt idx="2588" formatCode="General">
                  <c:v>2.58899474143981</c:v>
                </c:pt>
                <c:pt idx="2589" formatCode="General">
                  <c:v>2.58999466896057</c:v>
                </c:pt>
                <c:pt idx="2590" formatCode="General">
                  <c:v>2.5909945964813201</c:v>
                </c:pt>
                <c:pt idx="2591" formatCode="General">
                  <c:v>2.5919945240020699</c:v>
                </c:pt>
                <c:pt idx="2592" formatCode="General">
                  <c:v>2.59299445152282</c:v>
                </c:pt>
                <c:pt idx="2593" formatCode="General">
                  <c:v>2.5939943790435702</c:v>
                </c:pt>
                <c:pt idx="2594" formatCode="General">
                  <c:v>2.5949943065643302</c:v>
                </c:pt>
                <c:pt idx="2595" formatCode="General">
                  <c:v>2.5959942340850799</c:v>
                </c:pt>
                <c:pt idx="2596" formatCode="General">
                  <c:v>2.5969941616058301</c:v>
                </c:pt>
                <c:pt idx="2597" formatCode="General">
                  <c:v>2.5979940891265798</c:v>
                </c:pt>
                <c:pt idx="2598" formatCode="General">
                  <c:v>2.59899401664733</c:v>
                </c:pt>
                <c:pt idx="2599" formatCode="General">
                  <c:v>2.5999939441680899</c:v>
                </c:pt>
                <c:pt idx="2600" formatCode="General">
                  <c:v>2.6009938716888401</c:v>
                </c:pt>
                <c:pt idx="2601" formatCode="General">
                  <c:v>2.6019937992095898</c:v>
                </c:pt>
                <c:pt idx="2602" formatCode="General">
                  <c:v>2.60299372673034</c:v>
                </c:pt>
                <c:pt idx="2603" formatCode="General">
                  <c:v>2.6039936542510902</c:v>
                </c:pt>
                <c:pt idx="2604" formatCode="General">
                  <c:v>2.6049935817718501</c:v>
                </c:pt>
                <c:pt idx="2605" formatCode="General">
                  <c:v>2.6059935092925999</c:v>
                </c:pt>
                <c:pt idx="2606" formatCode="General">
                  <c:v>2.6069934368133501</c:v>
                </c:pt>
                <c:pt idx="2607" formatCode="General">
                  <c:v>2.6079933643340998</c:v>
                </c:pt>
                <c:pt idx="2608" formatCode="General">
                  <c:v>2.60899329185485</c:v>
                </c:pt>
                <c:pt idx="2609" formatCode="General">
                  <c:v>2.6099932193756099</c:v>
                </c:pt>
                <c:pt idx="2610" formatCode="General">
                  <c:v>2.6109931468963601</c:v>
                </c:pt>
                <c:pt idx="2611" formatCode="General">
                  <c:v>2.6119930744171098</c:v>
                </c:pt>
                <c:pt idx="2612" formatCode="General">
                  <c:v>2.61299300193786</c:v>
                </c:pt>
                <c:pt idx="2613" formatCode="General">
                  <c:v>2.6139929294586102</c:v>
                </c:pt>
                <c:pt idx="2614" formatCode="General">
                  <c:v>2.6149928569793701</c:v>
                </c:pt>
                <c:pt idx="2615" formatCode="General">
                  <c:v>2.6159927845001198</c:v>
                </c:pt>
                <c:pt idx="2616" formatCode="General">
                  <c:v>2.61699271202087</c:v>
                </c:pt>
                <c:pt idx="2617" formatCode="General">
                  <c:v>2.6179926395416202</c:v>
                </c:pt>
                <c:pt idx="2618" formatCode="General">
                  <c:v>2.6189925670623699</c:v>
                </c:pt>
                <c:pt idx="2619" formatCode="General">
                  <c:v>2.6199924945831201</c:v>
                </c:pt>
                <c:pt idx="2620" formatCode="General">
                  <c:v>2.6209924221038801</c:v>
                </c:pt>
                <c:pt idx="2621" formatCode="General">
                  <c:v>2.6219923496246298</c:v>
                </c:pt>
                <c:pt idx="2622" formatCode="General">
                  <c:v>2.62299227714538</c:v>
                </c:pt>
                <c:pt idx="2623" formatCode="General">
                  <c:v>2.6239922046661301</c:v>
                </c:pt>
                <c:pt idx="2624" formatCode="General">
                  <c:v>2.6249921321868799</c:v>
                </c:pt>
                <c:pt idx="2625" formatCode="General">
                  <c:v>2.6259920597076398</c:v>
                </c:pt>
                <c:pt idx="2626" formatCode="General">
                  <c:v>2.62699198722839</c:v>
                </c:pt>
                <c:pt idx="2627" formatCode="General">
                  <c:v>2.6279919147491402</c:v>
                </c:pt>
                <c:pt idx="2628" formatCode="General">
                  <c:v>2.6289918422698899</c:v>
                </c:pt>
                <c:pt idx="2629" formatCode="General">
                  <c:v>2.6299917697906401</c:v>
                </c:pt>
                <c:pt idx="2630" formatCode="General">
                  <c:v>2.6309916973114</c:v>
                </c:pt>
                <c:pt idx="2631" formatCode="General">
                  <c:v>2.6319916248321502</c:v>
                </c:pt>
                <c:pt idx="2632" formatCode="General">
                  <c:v>2.6329915523528999</c:v>
                </c:pt>
                <c:pt idx="2633" formatCode="General">
                  <c:v>2.6339914798736501</c:v>
                </c:pt>
                <c:pt idx="2634" formatCode="General">
                  <c:v>2.6349914073943999</c:v>
                </c:pt>
                <c:pt idx="2635" formatCode="General">
                  <c:v>2.6359913349151598</c:v>
                </c:pt>
                <c:pt idx="2636" formatCode="General">
                  <c:v>2.63699126243591</c:v>
                </c:pt>
                <c:pt idx="2637" formatCode="General">
                  <c:v>2.6379911899566602</c:v>
                </c:pt>
                <c:pt idx="2638" formatCode="General">
                  <c:v>2.6389911174774099</c:v>
                </c:pt>
                <c:pt idx="2639" formatCode="General">
                  <c:v>2.6399910449981601</c:v>
                </c:pt>
                <c:pt idx="2640" formatCode="General">
                  <c:v>2.64099097251892</c:v>
                </c:pt>
                <c:pt idx="2641" formatCode="General">
                  <c:v>2.6419909000396702</c:v>
                </c:pt>
                <c:pt idx="2642" formatCode="General">
                  <c:v>2.6429908275604199</c:v>
                </c:pt>
                <c:pt idx="2643" formatCode="General">
                  <c:v>2.6439907550811701</c:v>
                </c:pt>
                <c:pt idx="2644" formatCode="General">
                  <c:v>2.6449906826019198</c:v>
                </c:pt>
                <c:pt idx="2645" formatCode="General">
                  <c:v>2.6459906101226802</c:v>
                </c:pt>
                <c:pt idx="2646" formatCode="General">
                  <c:v>2.64699053764343</c:v>
                </c:pt>
                <c:pt idx="2647" formatCode="General">
                  <c:v>2.6479904651641801</c:v>
                </c:pt>
                <c:pt idx="2648" formatCode="General">
                  <c:v>2.6489903926849299</c:v>
                </c:pt>
                <c:pt idx="2649" formatCode="General">
                  <c:v>2.64999032020568</c:v>
                </c:pt>
                <c:pt idx="2650" formatCode="General">
                  <c:v>2.65099024772644</c:v>
                </c:pt>
                <c:pt idx="2651" formatCode="General">
                  <c:v>2.6519901752471902</c:v>
                </c:pt>
                <c:pt idx="2652" formatCode="General">
                  <c:v>2.6529901027679399</c:v>
                </c:pt>
                <c:pt idx="2653" formatCode="General">
                  <c:v>2.6539900302886901</c:v>
                </c:pt>
                <c:pt idx="2654" formatCode="General">
                  <c:v>2.6549899578094398</c:v>
                </c:pt>
                <c:pt idx="2655" formatCode="General">
                  <c:v>2.6559898853302002</c:v>
                </c:pt>
                <c:pt idx="2656" formatCode="General">
                  <c:v>2.6569898128509499</c:v>
                </c:pt>
                <c:pt idx="2657" formatCode="General">
                  <c:v>2.6579897403717001</c:v>
                </c:pt>
                <c:pt idx="2658" formatCode="General">
                  <c:v>2.6589896678924498</c:v>
                </c:pt>
                <c:pt idx="2659" formatCode="General">
                  <c:v>2.6599895954132</c:v>
                </c:pt>
                <c:pt idx="2660" formatCode="General">
                  <c:v>2.66098952293396</c:v>
                </c:pt>
                <c:pt idx="2661" formatCode="General">
                  <c:v>2.6619894504547101</c:v>
                </c:pt>
                <c:pt idx="2662" formatCode="General">
                  <c:v>2.6629893779754599</c:v>
                </c:pt>
                <c:pt idx="2663" formatCode="General">
                  <c:v>2.66398930549621</c:v>
                </c:pt>
                <c:pt idx="2664" formatCode="General">
                  <c:v>2.6649892330169598</c:v>
                </c:pt>
                <c:pt idx="2665" formatCode="General">
                  <c:v>2.66598916053771</c:v>
                </c:pt>
                <c:pt idx="2666" formatCode="General">
                  <c:v>2.6669890880584699</c:v>
                </c:pt>
                <c:pt idx="2667" formatCode="General">
                  <c:v>2.6679890155792201</c:v>
                </c:pt>
                <c:pt idx="2668" formatCode="General">
                  <c:v>2.6689889430999698</c:v>
                </c:pt>
                <c:pt idx="2669" formatCode="General">
                  <c:v>2.66998887062072</c:v>
                </c:pt>
                <c:pt idx="2670" formatCode="General">
                  <c:v>2.6709887981414702</c:v>
                </c:pt>
                <c:pt idx="2671" formatCode="General">
                  <c:v>2.6719887256622301</c:v>
                </c:pt>
                <c:pt idx="2672" formatCode="General">
                  <c:v>2.6729886531829798</c:v>
                </c:pt>
                <c:pt idx="2673" formatCode="General">
                  <c:v>2.67398858070373</c:v>
                </c:pt>
                <c:pt idx="2674" formatCode="General">
                  <c:v>2.6749885082244802</c:v>
                </c:pt>
                <c:pt idx="2675" formatCode="General">
                  <c:v>2.6759884357452299</c:v>
                </c:pt>
                <c:pt idx="2676" formatCode="General">
                  <c:v>2.6769883632659899</c:v>
                </c:pt>
                <c:pt idx="2677" formatCode="General">
                  <c:v>2.6779882907867401</c:v>
                </c:pt>
                <c:pt idx="2678" formatCode="General">
                  <c:v>2.6789882183074898</c:v>
                </c:pt>
                <c:pt idx="2679" formatCode="General">
                  <c:v>2.67998814582824</c:v>
                </c:pt>
                <c:pt idx="2680" formatCode="General">
                  <c:v>2.6809880733489901</c:v>
                </c:pt>
                <c:pt idx="2681" formatCode="General">
                  <c:v>2.6819880008697501</c:v>
                </c:pt>
                <c:pt idx="2682" formatCode="General">
                  <c:v>2.6829879283904998</c:v>
                </c:pt>
                <c:pt idx="2683" formatCode="General">
                  <c:v>2.68398785591125</c:v>
                </c:pt>
                <c:pt idx="2684" formatCode="General">
                  <c:v>2.6849877834320002</c:v>
                </c:pt>
                <c:pt idx="2685" formatCode="General">
                  <c:v>2.6859877109527499</c:v>
                </c:pt>
                <c:pt idx="2686" formatCode="General">
                  <c:v>2.6869876384735099</c:v>
                </c:pt>
                <c:pt idx="2687" formatCode="General">
                  <c:v>2.68798756599426</c:v>
                </c:pt>
                <c:pt idx="2688" formatCode="General">
                  <c:v>2.6889874935150102</c:v>
                </c:pt>
                <c:pt idx="2689" formatCode="General">
                  <c:v>2.6899874210357599</c:v>
                </c:pt>
                <c:pt idx="2690" formatCode="General">
                  <c:v>2.6909873485565101</c:v>
                </c:pt>
                <c:pt idx="2691" formatCode="General">
                  <c:v>2.6919872760772701</c:v>
                </c:pt>
                <c:pt idx="2692" formatCode="General">
                  <c:v>2.6929872035980198</c:v>
                </c:pt>
                <c:pt idx="2693" formatCode="General">
                  <c:v>2.69398713111877</c:v>
                </c:pt>
                <c:pt idx="2694" formatCode="General">
                  <c:v>2.6949870586395201</c:v>
                </c:pt>
                <c:pt idx="2695" formatCode="General">
                  <c:v>2.6959869861602699</c:v>
                </c:pt>
                <c:pt idx="2696" formatCode="General">
                  <c:v>2.6969869136810298</c:v>
                </c:pt>
                <c:pt idx="2697" formatCode="General">
                  <c:v>2.69798684120178</c:v>
                </c:pt>
                <c:pt idx="2698" formatCode="General">
                  <c:v>2.6989867687225302</c:v>
                </c:pt>
                <c:pt idx="2699" formatCode="General">
                  <c:v>2.6999866962432799</c:v>
                </c:pt>
                <c:pt idx="2700" formatCode="General">
                  <c:v>2.7009866237640301</c:v>
                </c:pt>
                <c:pt idx="2701" formatCode="General">
                  <c:v>2.70198655128479</c:v>
                </c:pt>
                <c:pt idx="2702" formatCode="General">
                  <c:v>2.7029864788055402</c:v>
                </c:pt>
                <c:pt idx="2703" formatCode="General">
                  <c:v>2.7039864063262899</c:v>
                </c:pt>
                <c:pt idx="2704" formatCode="General">
                  <c:v>2.7049863338470401</c:v>
                </c:pt>
                <c:pt idx="2705" formatCode="General">
                  <c:v>2.7059862613677899</c:v>
                </c:pt>
                <c:pt idx="2706" formatCode="General">
                  <c:v>2.70698618888854</c:v>
                </c:pt>
                <c:pt idx="2707" formatCode="General">
                  <c:v>2.7079861164093</c:v>
                </c:pt>
                <c:pt idx="2708" formatCode="General">
                  <c:v>2.7089860439300502</c:v>
                </c:pt>
                <c:pt idx="2709" formatCode="General">
                  <c:v>2.7099859714507999</c:v>
                </c:pt>
                <c:pt idx="2710" formatCode="General">
                  <c:v>2.7109858989715501</c:v>
                </c:pt>
                <c:pt idx="2711" formatCode="General">
                  <c:v>2.7119858264922998</c:v>
                </c:pt>
                <c:pt idx="2712" formatCode="General">
                  <c:v>2.7129857540130602</c:v>
                </c:pt>
                <c:pt idx="2713" formatCode="General">
                  <c:v>2.7139856815338099</c:v>
                </c:pt>
                <c:pt idx="2714" formatCode="General">
                  <c:v>2.7149856090545601</c:v>
                </c:pt>
                <c:pt idx="2715" formatCode="General">
                  <c:v>2.7159855365753098</c:v>
                </c:pt>
                <c:pt idx="2716" formatCode="General">
                  <c:v>2.71698546409606</c:v>
                </c:pt>
                <c:pt idx="2717" formatCode="General">
                  <c:v>2.71798539161682</c:v>
                </c:pt>
                <c:pt idx="2718" formatCode="General">
                  <c:v>2.7189853191375701</c:v>
                </c:pt>
                <c:pt idx="2719" formatCode="General">
                  <c:v>2.7199852466583199</c:v>
                </c:pt>
                <c:pt idx="2720" formatCode="General">
                  <c:v>2.72098517417907</c:v>
                </c:pt>
                <c:pt idx="2721" formatCode="General">
                  <c:v>2.7219851016998202</c:v>
                </c:pt>
                <c:pt idx="2722" formatCode="General">
                  <c:v>2.7229850292205802</c:v>
                </c:pt>
                <c:pt idx="2723" formatCode="General">
                  <c:v>2.7239849567413299</c:v>
                </c:pt>
                <c:pt idx="2724" formatCode="General">
                  <c:v>2.7249848842620801</c:v>
                </c:pt>
                <c:pt idx="2725" formatCode="General">
                  <c:v>2.7259848117828298</c:v>
                </c:pt>
                <c:pt idx="2726" formatCode="General">
                  <c:v>2.72698473930358</c:v>
                </c:pt>
                <c:pt idx="2727" formatCode="General">
                  <c:v>2.7279846668243399</c:v>
                </c:pt>
                <c:pt idx="2728" formatCode="General">
                  <c:v>2.7289845943450901</c:v>
                </c:pt>
                <c:pt idx="2729" formatCode="General">
                  <c:v>2.7299845218658398</c:v>
                </c:pt>
                <c:pt idx="2730" formatCode="General">
                  <c:v>2.73098444938659</c:v>
                </c:pt>
                <c:pt idx="2731" formatCode="General">
                  <c:v>2.7319843769073402</c:v>
                </c:pt>
                <c:pt idx="2732" formatCode="General">
                  <c:v>2.7329843044281001</c:v>
                </c:pt>
                <c:pt idx="2733" formatCode="General">
                  <c:v>2.7339842319488499</c:v>
                </c:pt>
                <c:pt idx="2734" formatCode="General">
                  <c:v>2.7349841594696001</c:v>
                </c:pt>
                <c:pt idx="2735" formatCode="General">
                  <c:v>2.7359840869903498</c:v>
                </c:pt>
                <c:pt idx="2736" formatCode="General">
                  <c:v>2.7369840145111</c:v>
                </c:pt>
                <c:pt idx="2737" formatCode="General">
                  <c:v>2.7379839420318599</c:v>
                </c:pt>
                <c:pt idx="2738" formatCode="General">
                  <c:v>2.7389838695526101</c:v>
                </c:pt>
                <c:pt idx="2739" formatCode="General">
                  <c:v>2.7399837970733598</c:v>
                </c:pt>
                <c:pt idx="2740" formatCode="General">
                  <c:v>2.74098372459411</c:v>
                </c:pt>
                <c:pt idx="2741" formatCode="General">
                  <c:v>2.7419836521148602</c:v>
                </c:pt>
                <c:pt idx="2742" formatCode="General">
                  <c:v>2.7429835796356201</c:v>
                </c:pt>
                <c:pt idx="2743" formatCode="General">
                  <c:v>2.7439835071563698</c:v>
                </c:pt>
                <c:pt idx="2744" formatCode="General">
                  <c:v>2.74498343467712</c:v>
                </c:pt>
                <c:pt idx="2745" formatCode="General">
                  <c:v>2.7459833621978702</c:v>
                </c:pt>
                <c:pt idx="2746" formatCode="General">
                  <c:v>2.7469832897186199</c:v>
                </c:pt>
                <c:pt idx="2747" formatCode="General">
                  <c:v>2.7479832172393701</c:v>
                </c:pt>
                <c:pt idx="2748" formatCode="General">
                  <c:v>2.7489831447601301</c:v>
                </c:pt>
                <c:pt idx="2749" formatCode="General">
                  <c:v>2.7499830722808798</c:v>
                </c:pt>
                <c:pt idx="2750" formatCode="General">
                  <c:v>2.75098299980163</c:v>
                </c:pt>
                <c:pt idx="2751" formatCode="General">
                  <c:v>2.7519829273223801</c:v>
                </c:pt>
                <c:pt idx="2752" formatCode="General">
                  <c:v>2.7529828548431299</c:v>
                </c:pt>
                <c:pt idx="2753" formatCode="General">
                  <c:v>2.7539827823638898</c:v>
                </c:pt>
                <c:pt idx="2754" formatCode="General">
                  <c:v>2.75498270988464</c:v>
                </c:pt>
                <c:pt idx="2755" formatCode="General">
                  <c:v>2.7559826374053902</c:v>
                </c:pt>
                <c:pt idx="2756" formatCode="General">
                  <c:v>2.7569825649261399</c:v>
                </c:pt>
                <c:pt idx="2757" formatCode="General">
                  <c:v>2.7579824924468901</c:v>
                </c:pt>
                <c:pt idx="2758" formatCode="General">
                  <c:v>2.75898241996765</c:v>
                </c:pt>
                <c:pt idx="2759" formatCode="General">
                  <c:v>2.7599823474884002</c:v>
                </c:pt>
                <c:pt idx="2760" formatCode="General">
                  <c:v>2.7609822750091499</c:v>
                </c:pt>
                <c:pt idx="2761" formatCode="General">
                  <c:v>2.7619822025299001</c:v>
                </c:pt>
                <c:pt idx="2762" formatCode="General">
                  <c:v>2.7629821300506499</c:v>
                </c:pt>
                <c:pt idx="2763" formatCode="General">
                  <c:v>2.7639820575714098</c:v>
                </c:pt>
                <c:pt idx="2764" formatCode="General">
                  <c:v>2.76498198509216</c:v>
                </c:pt>
                <c:pt idx="2765" formatCode="General">
                  <c:v>2.7659819126129102</c:v>
                </c:pt>
                <c:pt idx="2766" formatCode="General">
                  <c:v>2.7669818401336599</c:v>
                </c:pt>
                <c:pt idx="2767" formatCode="General">
                  <c:v>2.7679817676544101</c:v>
                </c:pt>
                <c:pt idx="2768" formatCode="General">
                  <c:v>2.76898169517517</c:v>
                </c:pt>
                <c:pt idx="2769" formatCode="General">
                  <c:v>2.7699816226959202</c:v>
                </c:pt>
                <c:pt idx="2770" formatCode="General">
                  <c:v>2.7709815502166699</c:v>
                </c:pt>
                <c:pt idx="2771" formatCode="General">
                  <c:v>2.7719814777374201</c:v>
                </c:pt>
                <c:pt idx="2772" formatCode="General">
                  <c:v>2.7729814052581698</c:v>
                </c:pt>
                <c:pt idx="2773" formatCode="General">
                  <c:v>2.7739813327789302</c:v>
                </c:pt>
                <c:pt idx="2774" formatCode="General">
                  <c:v>2.77498126029968</c:v>
                </c:pt>
                <c:pt idx="2775" formatCode="General">
                  <c:v>2.7759811878204301</c:v>
                </c:pt>
                <c:pt idx="2776" formatCode="General">
                  <c:v>2.7769811153411799</c:v>
                </c:pt>
                <c:pt idx="2777" formatCode="General">
                  <c:v>2.77798104286193</c:v>
                </c:pt>
                <c:pt idx="2778" formatCode="General">
                  <c:v>2.77898097038269</c:v>
                </c:pt>
                <c:pt idx="2779" formatCode="General">
                  <c:v>2.7799808979034402</c:v>
                </c:pt>
                <c:pt idx="2780" formatCode="General">
                  <c:v>2.7809808254241899</c:v>
                </c:pt>
                <c:pt idx="2781" formatCode="General">
                  <c:v>2.7819807529449401</c:v>
                </c:pt>
                <c:pt idx="2782" formatCode="General">
                  <c:v>2.7829806804656898</c:v>
                </c:pt>
                <c:pt idx="2783" formatCode="General">
                  <c:v>2.7839806079864502</c:v>
                </c:pt>
                <c:pt idx="2784" formatCode="General">
                  <c:v>2.7849805355071999</c:v>
                </c:pt>
                <c:pt idx="2785" formatCode="General">
                  <c:v>2.7859804630279501</c:v>
                </c:pt>
                <c:pt idx="2786" formatCode="General">
                  <c:v>2.7869803905486998</c:v>
                </c:pt>
                <c:pt idx="2787" formatCode="General">
                  <c:v>2.78798031806945</c:v>
                </c:pt>
                <c:pt idx="2788" formatCode="General">
                  <c:v>2.78898024559021</c:v>
                </c:pt>
                <c:pt idx="2789" formatCode="General">
                  <c:v>2.7899801731109601</c:v>
                </c:pt>
                <c:pt idx="2790" formatCode="General">
                  <c:v>2.7909801006317099</c:v>
                </c:pt>
                <c:pt idx="2791" formatCode="General">
                  <c:v>2.79198002815246</c:v>
                </c:pt>
                <c:pt idx="2792" formatCode="General">
                  <c:v>2.7929799556732098</c:v>
                </c:pt>
                <c:pt idx="2793" formatCode="General">
                  <c:v>2.79397988319396</c:v>
                </c:pt>
                <c:pt idx="2794" formatCode="General">
                  <c:v>2.7949798107147199</c:v>
                </c:pt>
                <c:pt idx="2795" formatCode="General">
                  <c:v>2.7959797382354701</c:v>
                </c:pt>
                <c:pt idx="2796" formatCode="General">
                  <c:v>2.7969796657562198</c:v>
                </c:pt>
                <c:pt idx="2797" formatCode="General">
                  <c:v>2.79797959327697</c:v>
                </c:pt>
                <c:pt idx="2798" formatCode="General">
                  <c:v>2.7989795207977202</c:v>
                </c:pt>
                <c:pt idx="2799" formatCode="General">
                  <c:v>2.7999794483184801</c:v>
                </c:pt>
                <c:pt idx="2800" formatCode="General">
                  <c:v>2.8009793758392298</c:v>
                </c:pt>
                <c:pt idx="2801" formatCode="General">
                  <c:v>2.80197930335998</c:v>
                </c:pt>
                <c:pt idx="2802" formatCode="General">
                  <c:v>2.8029792308807302</c:v>
                </c:pt>
                <c:pt idx="2803" formatCode="General">
                  <c:v>2.8039791584014799</c:v>
                </c:pt>
                <c:pt idx="2804" formatCode="General">
                  <c:v>2.8049790859222399</c:v>
                </c:pt>
                <c:pt idx="2805" formatCode="General">
                  <c:v>2.8059790134429901</c:v>
                </c:pt>
                <c:pt idx="2806" formatCode="General">
                  <c:v>2.8069789409637398</c:v>
                </c:pt>
                <c:pt idx="2807" formatCode="General">
                  <c:v>2.80797886848449</c:v>
                </c:pt>
                <c:pt idx="2808" formatCode="General">
                  <c:v>2.8089787960052401</c:v>
                </c:pt>
                <c:pt idx="2809" formatCode="General">
                  <c:v>2.8099787235260001</c:v>
                </c:pt>
                <c:pt idx="2810" formatCode="General">
                  <c:v>2.8109786510467498</c:v>
                </c:pt>
                <c:pt idx="2811" formatCode="General">
                  <c:v>2.8119785785675</c:v>
                </c:pt>
                <c:pt idx="2812" formatCode="General">
                  <c:v>2.8129785060882502</c:v>
                </c:pt>
                <c:pt idx="2813" formatCode="General">
                  <c:v>2.8139784336089999</c:v>
                </c:pt>
                <c:pt idx="2814" formatCode="General">
                  <c:v>2.8149783611297599</c:v>
                </c:pt>
                <c:pt idx="2815" formatCode="General">
                  <c:v>2.81597828865051</c:v>
                </c:pt>
                <c:pt idx="2816" formatCode="General">
                  <c:v>2.8169782161712602</c:v>
                </c:pt>
                <c:pt idx="2817" formatCode="General">
                  <c:v>2.8179781436920099</c:v>
                </c:pt>
                <c:pt idx="2818" formatCode="General">
                  <c:v>2.8189780712127601</c:v>
                </c:pt>
                <c:pt idx="2819" formatCode="General">
                  <c:v>2.8199779987335201</c:v>
                </c:pt>
                <c:pt idx="2820" formatCode="General">
                  <c:v>2.8209779262542698</c:v>
                </c:pt>
                <c:pt idx="2821" formatCode="General">
                  <c:v>2.82197785377502</c:v>
                </c:pt>
                <c:pt idx="2822" formatCode="General">
                  <c:v>2.8229777812957701</c:v>
                </c:pt>
                <c:pt idx="2823" formatCode="General">
                  <c:v>2.8239777088165199</c:v>
                </c:pt>
                <c:pt idx="2824" formatCode="General">
                  <c:v>2.8249776363372798</c:v>
                </c:pt>
                <c:pt idx="2825" formatCode="General">
                  <c:v>2.82597756385803</c:v>
                </c:pt>
                <c:pt idx="2826" formatCode="General">
                  <c:v>2.8269774913787802</c:v>
                </c:pt>
                <c:pt idx="2827" formatCode="General">
                  <c:v>2.8279774188995299</c:v>
                </c:pt>
                <c:pt idx="2828" formatCode="General">
                  <c:v>2.8289773464202801</c:v>
                </c:pt>
                <c:pt idx="2829" formatCode="General">
                  <c:v>2.82997727394104</c:v>
                </c:pt>
                <c:pt idx="2830" formatCode="General">
                  <c:v>2.8309772014617902</c:v>
                </c:pt>
                <c:pt idx="2831" formatCode="General">
                  <c:v>2.8319771289825399</c:v>
                </c:pt>
                <c:pt idx="2832" formatCode="General">
                  <c:v>2.8329770565032901</c:v>
                </c:pt>
                <c:pt idx="2833" formatCode="General">
                  <c:v>2.8339769840240399</c:v>
                </c:pt>
                <c:pt idx="2834" formatCode="General">
                  <c:v>2.83497691154479</c:v>
                </c:pt>
                <c:pt idx="2835" formatCode="General">
                  <c:v>2.83597683906555</c:v>
                </c:pt>
                <c:pt idx="2836" formatCode="General">
                  <c:v>2.8369767665863002</c:v>
                </c:pt>
                <c:pt idx="2837" formatCode="General">
                  <c:v>2.8379766941070499</c:v>
                </c:pt>
                <c:pt idx="2838" formatCode="General">
                  <c:v>2.8389766216278001</c:v>
                </c:pt>
                <c:pt idx="2839" formatCode="General">
                  <c:v>2.8399765491485498</c:v>
                </c:pt>
                <c:pt idx="2840" formatCode="General">
                  <c:v>2.8409764766693102</c:v>
                </c:pt>
                <c:pt idx="2841" formatCode="General">
                  <c:v>2.8419764041900599</c:v>
                </c:pt>
                <c:pt idx="2842" formatCode="General">
                  <c:v>2.8429763317108101</c:v>
                </c:pt>
                <c:pt idx="2843" formatCode="General">
                  <c:v>2.8439762592315598</c:v>
                </c:pt>
                <c:pt idx="2844" formatCode="General">
                  <c:v>2.84497618675231</c:v>
                </c:pt>
                <c:pt idx="2845" formatCode="General">
                  <c:v>2.84597611427307</c:v>
                </c:pt>
                <c:pt idx="2846" formatCode="General">
                  <c:v>2.8469760417938201</c:v>
                </c:pt>
                <c:pt idx="2847" formatCode="General">
                  <c:v>2.8479759693145699</c:v>
                </c:pt>
                <c:pt idx="2848" formatCode="General">
                  <c:v>2.84897589683532</c:v>
                </c:pt>
                <c:pt idx="2849" formatCode="General">
                  <c:v>2.8499758243560702</c:v>
                </c:pt>
                <c:pt idx="2850" formatCode="General">
                  <c:v>2.8509757518768302</c:v>
                </c:pt>
                <c:pt idx="2851" formatCode="General">
                  <c:v>2.8519756793975799</c:v>
                </c:pt>
                <c:pt idx="2852" formatCode="General">
                  <c:v>2.8529756069183301</c:v>
                </c:pt>
                <c:pt idx="2853" formatCode="General">
                  <c:v>2.8539755344390798</c:v>
                </c:pt>
                <c:pt idx="2854" formatCode="General">
                  <c:v>2.85497546195983</c:v>
                </c:pt>
                <c:pt idx="2855" formatCode="General">
                  <c:v>2.8559753894805899</c:v>
                </c:pt>
                <c:pt idx="2856" formatCode="General">
                  <c:v>2.8569753170013401</c:v>
                </c:pt>
                <c:pt idx="2857" formatCode="General">
                  <c:v>2.8579752445220898</c:v>
                </c:pt>
                <c:pt idx="2858" formatCode="General">
                  <c:v>2.85897517204284</c:v>
                </c:pt>
                <c:pt idx="2859" formatCode="General">
                  <c:v>2.8599750995635902</c:v>
                </c:pt>
                <c:pt idx="2860" formatCode="General">
                  <c:v>2.8609750270843501</c:v>
                </c:pt>
                <c:pt idx="2861" formatCode="General">
                  <c:v>2.8619749546050999</c:v>
                </c:pt>
                <c:pt idx="2862" formatCode="General">
                  <c:v>2.8629748821258501</c:v>
                </c:pt>
                <c:pt idx="2863" formatCode="General">
                  <c:v>2.8639748096465998</c:v>
                </c:pt>
                <c:pt idx="2864" formatCode="General">
                  <c:v>2.86497473716735</c:v>
                </c:pt>
                <c:pt idx="2865" formatCode="General">
                  <c:v>2.8659746646881099</c:v>
                </c:pt>
                <c:pt idx="2866" formatCode="General">
                  <c:v>2.8669745922088601</c:v>
                </c:pt>
                <c:pt idx="2867" formatCode="General">
                  <c:v>2.8679745197296098</c:v>
                </c:pt>
                <c:pt idx="2868" formatCode="General">
                  <c:v>2.86897444725036</c:v>
                </c:pt>
                <c:pt idx="2869" formatCode="General">
                  <c:v>2.8699743747711102</c:v>
                </c:pt>
                <c:pt idx="2870" formatCode="General">
                  <c:v>2.8709743022918701</c:v>
                </c:pt>
                <c:pt idx="2871" formatCode="General">
                  <c:v>2.8719742298126198</c:v>
                </c:pt>
                <c:pt idx="2872" formatCode="General">
                  <c:v>2.87297415733337</c:v>
                </c:pt>
                <c:pt idx="2873" formatCode="General">
                  <c:v>2.8739740848541202</c:v>
                </c:pt>
                <c:pt idx="2874" formatCode="General">
                  <c:v>2.8749740123748699</c:v>
                </c:pt>
                <c:pt idx="2875" formatCode="General">
                  <c:v>2.8759739398956201</c:v>
                </c:pt>
                <c:pt idx="2876" formatCode="General">
                  <c:v>2.8769738674163801</c:v>
                </c:pt>
                <c:pt idx="2877" formatCode="General">
                  <c:v>2.8779737949371298</c:v>
                </c:pt>
                <c:pt idx="2878" formatCode="General">
                  <c:v>2.87897372245788</c:v>
                </c:pt>
                <c:pt idx="2879" formatCode="General">
                  <c:v>2.8799736499786301</c:v>
                </c:pt>
                <c:pt idx="2880" formatCode="General">
                  <c:v>2.8809735774993799</c:v>
                </c:pt>
                <c:pt idx="2881" formatCode="General">
                  <c:v>2.8819735050201398</c:v>
                </c:pt>
                <c:pt idx="2882" formatCode="General">
                  <c:v>2.88297343254089</c:v>
                </c:pt>
                <c:pt idx="2883" formatCode="General">
                  <c:v>2.8839733600616402</c:v>
                </c:pt>
                <c:pt idx="2884" formatCode="General">
                  <c:v>2.8849732875823899</c:v>
                </c:pt>
                <c:pt idx="2885" formatCode="General">
                  <c:v>2.8859732151031401</c:v>
                </c:pt>
                <c:pt idx="2886" formatCode="General">
                  <c:v>2.8869731426239</c:v>
                </c:pt>
                <c:pt idx="2887" formatCode="General">
                  <c:v>2.8879730701446502</c:v>
                </c:pt>
                <c:pt idx="2888" formatCode="General">
                  <c:v>2.8889729976653999</c:v>
                </c:pt>
                <c:pt idx="2889" formatCode="General">
                  <c:v>2.8899729251861501</c:v>
                </c:pt>
                <c:pt idx="2890" formatCode="General">
                  <c:v>2.8909728527068999</c:v>
                </c:pt>
                <c:pt idx="2891" formatCode="General">
                  <c:v>2.8919727802276598</c:v>
                </c:pt>
                <c:pt idx="2892" formatCode="General">
                  <c:v>2.89297270774841</c:v>
                </c:pt>
                <c:pt idx="2893" formatCode="General">
                  <c:v>2.8939726352691602</c:v>
                </c:pt>
                <c:pt idx="2894" formatCode="General">
                  <c:v>2.8949725627899099</c:v>
                </c:pt>
                <c:pt idx="2895" formatCode="General">
                  <c:v>2.8959724903106601</c:v>
                </c:pt>
                <c:pt idx="2896" formatCode="General">
                  <c:v>2.89697241783142</c:v>
                </c:pt>
                <c:pt idx="2897" formatCode="General">
                  <c:v>2.8979723453521702</c:v>
                </c:pt>
                <c:pt idx="2898" formatCode="General">
                  <c:v>2.8989722728729199</c:v>
                </c:pt>
                <c:pt idx="2899" formatCode="General">
                  <c:v>2.8999722003936701</c:v>
                </c:pt>
                <c:pt idx="2900" formatCode="General">
                  <c:v>2.9009721279144198</c:v>
                </c:pt>
                <c:pt idx="2901" formatCode="General">
                  <c:v>2.9019720554351802</c:v>
                </c:pt>
                <c:pt idx="2902" formatCode="General">
                  <c:v>2.90297198295593</c:v>
                </c:pt>
                <c:pt idx="2903" formatCode="General">
                  <c:v>2.9039719104766801</c:v>
                </c:pt>
                <c:pt idx="2904" formatCode="General">
                  <c:v>2.9049718379974299</c:v>
                </c:pt>
                <c:pt idx="2905" formatCode="General">
                  <c:v>2.90597176551818</c:v>
                </c:pt>
                <c:pt idx="2906" formatCode="General">
                  <c:v>2.90697169303894</c:v>
                </c:pt>
                <c:pt idx="2907" formatCode="General">
                  <c:v>2.9079716205596902</c:v>
                </c:pt>
                <c:pt idx="2908" formatCode="General">
                  <c:v>2.9089715480804399</c:v>
                </c:pt>
                <c:pt idx="2909" formatCode="General">
                  <c:v>2.9099714756011901</c:v>
                </c:pt>
                <c:pt idx="2910" formatCode="General">
                  <c:v>2.9109714031219398</c:v>
                </c:pt>
                <c:pt idx="2911" formatCode="General">
                  <c:v>2.9119713306427002</c:v>
                </c:pt>
                <c:pt idx="2912" formatCode="General">
                  <c:v>2.9129712581634499</c:v>
                </c:pt>
                <c:pt idx="2913" formatCode="General">
                  <c:v>2.9139711856842001</c:v>
                </c:pt>
                <c:pt idx="2914" formatCode="General">
                  <c:v>2.9149711132049498</c:v>
                </c:pt>
                <c:pt idx="2915" formatCode="General">
                  <c:v>2.9159710407257</c:v>
                </c:pt>
                <c:pt idx="2916" formatCode="General">
                  <c:v>2.91697096824646</c:v>
                </c:pt>
                <c:pt idx="2917" formatCode="General">
                  <c:v>2.9179708957672101</c:v>
                </c:pt>
                <c:pt idx="2918" formatCode="General">
                  <c:v>2.9189708232879599</c:v>
                </c:pt>
                <c:pt idx="2919" formatCode="General">
                  <c:v>2.91997075080871</c:v>
                </c:pt>
                <c:pt idx="2920" formatCode="General">
                  <c:v>2.9209706783294598</c:v>
                </c:pt>
                <c:pt idx="2921" formatCode="General">
                  <c:v>2.92197060585021</c:v>
                </c:pt>
                <c:pt idx="2922" formatCode="General">
                  <c:v>2.9229705333709699</c:v>
                </c:pt>
                <c:pt idx="2923" formatCode="General">
                  <c:v>2.9239704608917201</c:v>
                </c:pt>
                <c:pt idx="2924" formatCode="General">
                  <c:v>2.9249703884124698</c:v>
                </c:pt>
                <c:pt idx="2925" formatCode="General">
                  <c:v>2.92597031593322</c:v>
                </c:pt>
                <c:pt idx="2926" formatCode="General">
                  <c:v>2.9269702434539702</c:v>
                </c:pt>
                <c:pt idx="2927" formatCode="General">
                  <c:v>2.9279701709747301</c:v>
                </c:pt>
                <c:pt idx="2928" formatCode="General">
                  <c:v>2.9289700984954798</c:v>
                </c:pt>
                <c:pt idx="2929" formatCode="General">
                  <c:v>2.92997002601623</c:v>
                </c:pt>
                <c:pt idx="2930" formatCode="General">
                  <c:v>2.9309699535369802</c:v>
                </c:pt>
                <c:pt idx="2931" formatCode="General">
                  <c:v>2.9319698810577299</c:v>
                </c:pt>
                <c:pt idx="2932" formatCode="General">
                  <c:v>2.9329698085784899</c:v>
                </c:pt>
                <c:pt idx="2933" formatCode="General">
                  <c:v>2.9339697360992401</c:v>
                </c:pt>
                <c:pt idx="2934" formatCode="General">
                  <c:v>2.9349696636199898</c:v>
                </c:pt>
                <c:pt idx="2935" formatCode="General">
                  <c:v>2.93596959114074</c:v>
                </c:pt>
                <c:pt idx="2936" formatCode="General">
                  <c:v>2.9369695186614901</c:v>
                </c:pt>
                <c:pt idx="2937" formatCode="General">
                  <c:v>2.9379694461822501</c:v>
                </c:pt>
                <c:pt idx="2938" formatCode="General">
                  <c:v>2.9389693737029998</c:v>
                </c:pt>
                <c:pt idx="2939" formatCode="General">
                  <c:v>2.93996930122375</c:v>
                </c:pt>
                <c:pt idx="2940" formatCode="General">
                  <c:v>2.9409692287445002</c:v>
                </c:pt>
                <c:pt idx="2941" formatCode="General">
                  <c:v>2.9419691562652499</c:v>
                </c:pt>
                <c:pt idx="2942" formatCode="General">
                  <c:v>2.9429690837860099</c:v>
                </c:pt>
                <c:pt idx="2943" formatCode="General">
                  <c:v>2.94396901130676</c:v>
                </c:pt>
                <c:pt idx="2944" formatCode="General">
                  <c:v>2.9449689388275102</c:v>
                </c:pt>
                <c:pt idx="2945" formatCode="General">
                  <c:v>2.9459688663482599</c:v>
                </c:pt>
                <c:pt idx="2946" formatCode="General">
                  <c:v>2.9469687938690101</c:v>
                </c:pt>
                <c:pt idx="2947" formatCode="General">
                  <c:v>2.9479687213897701</c:v>
                </c:pt>
                <c:pt idx="2948" formatCode="General">
                  <c:v>2.9489686489105198</c:v>
                </c:pt>
                <c:pt idx="2949" formatCode="General">
                  <c:v>2.94996857643127</c:v>
                </c:pt>
                <c:pt idx="2950" formatCode="General">
                  <c:v>2.9509685039520201</c:v>
                </c:pt>
                <c:pt idx="2951" formatCode="General">
                  <c:v>2.9519684314727699</c:v>
                </c:pt>
                <c:pt idx="2952" formatCode="General">
                  <c:v>2.9529683589935298</c:v>
                </c:pt>
                <c:pt idx="2953" formatCode="General">
                  <c:v>2.95396828651428</c:v>
                </c:pt>
                <c:pt idx="2954" formatCode="General">
                  <c:v>2.9549682140350302</c:v>
                </c:pt>
                <c:pt idx="2955" formatCode="General">
                  <c:v>2.9559681415557799</c:v>
                </c:pt>
                <c:pt idx="2956" formatCode="General">
                  <c:v>2.9569680690765301</c:v>
                </c:pt>
                <c:pt idx="2957" formatCode="General">
                  <c:v>2.95796799659729</c:v>
                </c:pt>
                <c:pt idx="2958" formatCode="General">
                  <c:v>2.9589679241180402</c:v>
                </c:pt>
                <c:pt idx="2959" formatCode="General">
                  <c:v>2.9599678516387899</c:v>
                </c:pt>
                <c:pt idx="2960" formatCode="General">
                  <c:v>2.9609677791595401</c:v>
                </c:pt>
                <c:pt idx="2961" formatCode="General">
                  <c:v>2.9619677066802899</c:v>
                </c:pt>
                <c:pt idx="2962" formatCode="General">
                  <c:v>2.96296763420104</c:v>
                </c:pt>
                <c:pt idx="2963" formatCode="General">
                  <c:v>2.9639675617218</c:v>
                </c:pt>
                <c:pt idx="2964" formatCode="General">
                  <c:v>2.9649674892425502</c:v>
                </c:pt>
                <c:pt idx="2965" formatCode="General">
                  <c:v>2.9659674167632999</c:v>
                </c:pt>
                <c:pt idx="2966" formatCode="General">
                  <c:v>2.9669673442840501</c:v>
                </c:pt>
                <c:pt idx="2967" formatCode="General">
                  <c:v>2.9679672718047998</c:v>
                </c:pt>
                <c:pt idx="2968" formatCode="General">
                  <c:v>2.9689671993255602</c:v>
                </c:pt>
                <c:pt idx="2969" formatCode="General">
                  <c:v>2.9699671268463099</c:v>
                </c:pt>
                <c:pt idx="2970" formatCode="General">
                  <c:v>2.9709670543670601</c:v>
                </c:pt>
                <c:pt idx="2971" formatCode="General">
                  <c:v>2.9719669818878098</c:v>
                </c:pt>
                <c:pt idx="2972" formatCode="General">
                  <c:v>2.97296690940856</c:v>
                </c:pt>
                <c:pt idx="2973" formatCode="General">
                  <c:v>2.97396683692932</c:v>
                </c:pt>
                <c:pt idx="2974" formatCode="General">
                  <c:v>2.9749667644500701</c:v>
                </c:pt>
                <c:pt idx="2975" formatCode="General">
                  <c:v>2.9759666919708199</c:v>
                </c:pt>
                <c:pt idx="2976" formatCode="General">
                  <c:v>2.97696661949157</c:v>
                </c:pt>
                <c:pt idx="2977" formatCode="General">
                  <c:v>2.9779665470123202</c:v>
                </c:pt>
                <c:pt idx="2978" formatCode="General">
                  <c:v>2.9789664745330802</c:v>
                </c:pt>
                <c:pt idx="2979" formatCode="General">
                  <c:v>2.9799664020538299</c:v>
                </c:pt>
                <c:pt idx="2980" formatCode="General">
                  <c:v>2.9809663295745801</c:v>
                </c:pt>
                <c:pt idx="2981" formatCode="General">
                  <c:v>2.9819662570953298</c:v>
                </c:pt>
                <c:pt idx="2982" formatCode="General">
                  <c:v>2.98296618461608</c:v>
                </c:pt>
                <c:pt idx="2983" formatCode="General">
                  <c:v>2.9839661121368399</c:v>
                </c:pt>
                <c:pt idx="2984" formatCode="General">
                  <c:v>2.9849660396575901</c:v>
                </c:pt>
                <c:pt idx="2985" formatCode="General">
                  <c:v>2.9859659671783398</c:v>
                </c:pt>
                <c:pt idx="2986" formatCode="General">
                  <c:v>2.98696589469909</c:v>
                </c:pt>
                <c:pt idx="2987" formatCode="General">
                  <c:v>2.9879658222198402</c:v>
                </c:pt>
                <c:pt idx="2988" formatCode="General">
                  <c:v>2.9889657497406001</c:v>
                </c:pt>
                <c:pt idx="2989" formatCode="General">
                  <c:v>2.9899656772613499</c:v>
                </c:pt>
                <c:pt idx="2990" formatCode="General">
                  <c:v>2.9909656047821001</c:v>
                </c:pt>
                <c:pt idx="2991" formatCode="General">
                  <c:v>2.9919655323028498</c:v>
                </c:pt>
                <c:pt idx="2992" formatCode="General">
                  <c:v>2.9929654598236</c:v>
                </c:pt>
                <c:pt idx="2993" formatCode="General">
                  <c:v>2.9939653873443599</c:v>
                </c:pt>
                <c:pt idx="2994" formatCode="General">
                  <c:v>2.9949653148651101</c:v>
                </c:pt>
                <c:pt idx="2995" formatCode="General">
                  <c:v>2.9959652423858598</c:v>
                </c:pt>
                <c:pt idx="2996" formatCode="General">
                  <c:v>2.99696516990661</c:v>
                </c:pt>
                <c:pt idx="2997" formatCode="General">
                  <c:v>2.9979650974273602</c:v>
                </c:pt>
                <c:pt idx="2998" formatCode="General">
                  <c:v>2.9989650249481201</c:v>
                </c:pt>
                <c:pt idx="2999" formatCode="General">
                  <c:v>2.9999649524688698</c:v>
                </c:pt>
                <c:pt idx="3000" formatCode="General">
                  <c:v>3.00096487998962</c:v>
                </c:pt>
                <c:pt idx="3001" formatCode="General">
                  <c:v>3.0019648075103702</c:v>
                </c:pt>
                <c:pt idx="3002" formatCode="General">
                  <c:v>3.0029647350311199</c:v>
                </c:pt>
                <c:pt idx="3003" formatCode="General">
                  <c:v>3.0039646625518701</c:v>
                </c:pt>
                <c:pt idx="3004" formatCode="General">
                  <c:v>3.0049645900726301</c:v>
                </c:pt>
                <c:pt idx="3005" formatCode="General">
                  <c:v>3.0059645175933798</c:v>
                </c:pt>
                <c:pt idx="3006" formatCode="General">
                  <c:v>3.00696444511413</c:v>
                </c:pt>
                <c:pt idx="3007" formatCode="General">
                  <c:v>3.0079643726348801</c:v>
                </c:pt>
                <c:pt idx="3008" formatCode="General">
                  <c:v>3.0089643001556299</c:v>
                </c:pt>
                <c:pt idx="3009" formatCode="General">
                  <c:v>3.0099642276763898</c:v>
                </c:pt>
                <c:pt idx="3010" formatCode="General">
                  <c:v>3.01096415519714</c:v>
                </c:pt>
                <c:pt idx="3011" formatCode="General">
                  <c:v>3.0119640827178902</c:v>
                </c:pt>
                <c:pt idx="3012" formatCode="General">
                  <c:v>3.0129640102386399</c:v>
                </c:pt>
                <c:pt idx="3013" formatCode="General">
                  <c:v>3.0139639377593901</c:v>
                </c:pt>
                <c:pt idx="3014" formatCode="General">
                  <c:v>3.01496386528015</c:v>
                </c:pt>
                <c:pt idx="3015" formatCode="General">
                  <c:v>3.0159637928009002</c:v>
                </c:pt>
                <c:pt idx="3016" formatCode="General">
                  <c:v>3.0169637203216499</c:v>
                </c:pt>
                <c:pt idx="3017" formatCode="General">
                  <c:v>3.0179636478424001</c:v>
                </c:pt>
                <c:pt idx="3018" formatCode="General">
                  <c:v>3.0189635753631499</c:v>
                </c:pt>
                <c:pt idx="3019" formatCode="General">
                  <c:v>3.0199635028839098</c:v>
                </c:pt>
                <c:pt idx="3020" formatCode="General">
                  <c:v>3.02096343040466</c:v>
                </c:pt>
                <c:pt idx="3021" formatCode="General">
                  <c:v>3.0219633579254102</c:v>
                </c:pt>
                <c:pt idx="3022" formatCode="General">
                  <c:v>3.0229632854461599</c:v>
                </c:pt>
                <c:pt idx="3023" formatCode="General">
                  <c:v>3.0239632129669101</c:v>
                </c:pt>
                <c:pt idx="3024" formatCode="General">
                  <c:v>3.02496314048767</c:v>
                </c:pt>
                <c:pt idx="3025" formatCode="General">
                  <c:v>3.0259630680084202</c:v>
                </c:pt>
                <c:pt idx="3026" formatCode="General">
                  <c:v>3.0269629955291699</c:v>
                </c:pt>
                <c:pt idx="3027" formatCode="General">
                  <c:v>3.0279629230499201</c:v>
                </c:pt>
                <c:pt idx="3028" formatCode="General">
                  <c:v>3.0289628505706698</c:v>
                </c:pt>
                <c:pt idx="3029" formatCode="General">
                  <c:v>3.0299627780914302</c:v>
                </c:pt>
                <c:pt idx="3030" formatCode="General">
                  <c:v>3.03096270561218</c:v>
                </c:pt>
                <c:pt idx="3031" formatCode="General">
                  <c:v>3.0319626331329301</c:v>
                </c:pt>
                <c:pt idx="3032" formatCode="General">
                  <c:v>3.0329625606536799</c:v>
                </c:pt>
                <c:pt idx="3033" formatCode="General">
                  <c:v>3.03396248817443</c:v>
                </c:pt>
                <c:pt idx="3034" formatCode="General">
                  <c:v>3.03496241569519</c:v>
                </c:pt>
                <c:pt idx="3035" formatCode="General">
                  <c:v>3.0359623432159402</c:v>
                </c:pt>
                <c:pt idx="3036" formatCode="General">
                  <c:v>3.0369622707366899</c:v>
                </c:pt>
                <c:pt idx="3037" formatCode="General">
                  <c:v>3.0379621982574401</c:v>
                </c:pt>
                <c:pt idx="3038" formatCode="General">
                  <c:v>3.0389621257781898</c:v>
                </c:pt>
                <c:pt idx="3039" formatCode="General">
                  <c:v>3.0399620532989502</c:v>
                </c:pt>
                <c:pt idx="3040" formatCode="General">
                  <c:v>3.0409619808196999</c:v>
                </c:pt>
                <c:pt idx="3041" formatCode="General">
                  <c:v>3.0419619083404501</c:v>
                </c:pt>
                <c:pt idx="3042" formatCode="General">
                  <c:v>3.0429618358611998</c:v>
                </c:pt>
                <c:pt idx="3043" formatCode="General">
                  <c:v>3.04396176338195</c:v>
                </c:pt>
                <c:pt idx="3044" formatCode="General">
                  <c:v>3.04496169090271</c:v>
                </c:pt>
                <c:pt idx="3045" formatCode="General">
                  <c:v>3.0459616184234601</c:v>
                </c:pt>
                <c:pt idx="3046" formatCode="General">
                  <c:v>3.0469615459442099</c:v>
                </c:pt>
                <c:pt idx="3047" formatCode="General">
                  <c:v>3.04796147346496</c:v>
                </c:pt>
                <c:pt idx="3048" formatCode="General">
                  <c:v>3.0489614009857098</c:v>
                </c:pt>
                <c:pt idx="3049" formatCode="General">
                  <c:v>3.04996132850646</c:v>
                </c:pt>
                <c:pt idx="3050" formatCode="General">
                  <c:v>3.0509612560272199</c:v>
                </c:pt>
                <c:pt idx="3051" formatCode="General">
                  <c:v>3.0519611835479701</c:v>
                </c:pt>
                <c:pt idx="3052" formatCode="General">
                  <c:v>3.0529611110687198</c:v>
                </c:pt>
                <c:pt idx="3053" formatCode="General">
                  <c:v>3.05396103858947</c:v>
                </c:pt>
                <c:pt idx="3054" formatCode="General">
                  <c:v>3.0549609661102202</c:v>
                </c:pt>
                <c:pt idx="3055" formatCode="General">
                  <c:v>3.0559608936309801</c:v>
                </c:pt>
                <c:pt idx="3056" formatCode="General">
                  <c:v>3.0569608211517298</c:v>
                </c:pt>
                <c:pt idx="3057" formatCode="General">
                  <c:v>3.05796074867248</c:v>
                </c:pt>
                <c:pt idx="3058" formatCode="General">
                  <c:v>3.0589606761932302</c:v>
                </c:pt>
                <c:pt idx="3059" formatCode="General">
                  <c:v>3.0599606037139799</c:v>
                </c:pt>
                <c:pt idx="3060" formatCode="General">
                  <c:v>3.0609605312347399</c:v>
                </c:pt>
                <c:pt idx="3061" formatCode="General">
                  <c:v>3.0619604587554901</c:v>
                </c:pt>
                <c:pt idx="3062" formatCode="General">
                  <c:v>3.0629603862762398</c:v>
                </c:pt>
                <c:pt idx="3063" formatCode="General">
                  <c:v>3.06396031379699</c:v>
                </c:pt>
                <c:pt idx="3064" formatCode="General">
                  <c:v>3.0649602413177401</c:v>
                </c:pt>
                <c:pt idx="3065" formatCode="General">
                  <c:v>3.0659601688385001</c:v>
                </c:pt>
                <c:pt idx="3066" formatCode="General">
                  <c:v>3.0669600963592498</c:v>
                </c:pt>
                <c:pt idx="3067" formatCode="General">
                  <c:v>3.06796002388</c:v>
                </c:pt>
                <c:pt idx="3068" formatCode="General">
                  <c:v>3.0689599514007502</c:v>
                </c:pt>
                <c:pt idx="3069" formatCode="General">
                  <c:v>3.0699598789214999</c:v>
                </c:pt>
                <c:pt idx="3070" formatCode="General">
                  <c:v>3.0709598064422599</c:v>
                </c:pt>
                <c:pt idx="3071" formatCode="General">
                  <c:v>3.07195973396301</c:v>
                </c:pt>
                <c:pt idx="3072" formatCode="General">
                  <c:v>3.0729596614837602</c:v>
                </c:pt>
                <c:pt idx="3073" formatCode="General">
                  <c:v>3.0739595890045099</c:v>
                </c:pt>
                <c:pt idx="3074" formatCode="General">
                  <c:v>3.0749595165252601</c:v>
                </c:pt>
                <c:pt idx="3075" formatCode="General">
                  <c:v>3.0759594440460201</c:v>
                </c:pt>
                <c:pt idx="3076" formatCode="General">
                  <c:v>3.0769593715667698</c:v>
                </c:pt>
                <c:pt idx="3077" formatCode="General">
                  <c:v>3.07795929908752</c:v>
                </c:pt>
                <c:pt idx="3078" formatCode="General">
                  <c:v>3.0789592266082701</c:v>
                </c:pt>
                <c:pt idx="3079" formatCode="General">
                  <c:v>3.0799591541290199</c:v>
                </c:pt>
                <c:pt idx="3080" formatCode="General">
                  <c:v>3.0809590816497798</c:v>
                </c:pt>
                <c:pt idx="3081" formatCode="General">
                  <c:v>3.08195900917053</c:v>
                </c:pt>
                <c:pt idx="3082" formatCode="General">
                  <c:v>3.0829589366912802</c:v>
                </c:pt>
                <c:pt idx="3083" formatCode="General">
                  <c:v>3.0839588642120299</c:v>
                </c:pt>
                <c:pt idx="3084" formatCode="General">
                  <c:v>3.0849587917327801</c:v>
                </c:pt>
                <c:pt idx="3085" formatCode="General">
                  <c:v>3.08595871925354</c:v>
                </c:pt>
                <c:pt idx="3086" formatCode="General">
                  <c:v>3.0869586467742902</c:v>
                </c:pt>
                <c:pt idx="3087" formatCode="General">
                  <c:v>3.0879585742950399</c:v>
                </c:pt>
                <c:pt idx="3088" formatCode="General">
                  <c:v>3.0889585018157901</c:v>
                </c:pt>
                <c:pt idx="3089" formatCode="General">
                  <c:v>3.0899584293365399</c:v>
                </c:pt>
                <c:pt idx="3090" formatCode="General">
                  <c:v>3.09095835685729</c:v>
                </c:pt>
                <c:pt idx="3091" formatCode="General">
                  <c:v>3.09195828437805</c:v>
                </c:pt>
                <c:pt idx="3092" formatCode="General">
                  <c:v>3.0929582118988002</c:v>
                </c:pt>
                <c:pt idx="3093" formatCode="General">
                  <c:v>3.0939581394195499</c:v>
                </c:pt>
                <c:pt idx="3094" formatCode="General">
                  <c:v>3.0949580669403001</c:v>
                </c:pt>
                <c:pt idx="3095" formatCode="General">
                  <c:v>3.0959579944610498</c:v>
                </c:pt>
                <c:pt idx="3096" formatCode="General">
                  <c:v>3.0969579219818102</c:v>
                </c:pt>
                <c:pt idx="3097" formatCode="General">
                  <c:v>3.0979578495025599</c:v>
                </c:pt>
                <c:pt idx="3098" formatCode="General">
                  <c:v>3.0989577770233101</c:v>
                </c:pt>
                <c:pt idx="3099" formatCode="General">
                  <c:v>3.0999577045440598</c:v>
                </c:pt>
                <c:pt idx="3100" formatCode="General">
                  <c:v>3.10095763206481</c:v>
                </c:pt>
                <c:pt idx="3101" formatCode="General">
                  <c:v>3.10195755958557</c:v>
                </c:pt>
                <c:pt idx="3102" formatCode="General">
                  <c:v>3.1029574871063201</c:v>
                </c:pt>
                <c:pt idx="3103" formatCode="General">
                  <c:v>3.1039574146270699</c:v>
                </c:pt>
                <c:pt idx="3104" formatCode="General">
                  <c:v>3.10495734214782</c:v>
                </c:pt>
                <c:pt idx="3105" formatCode="General">
                  <c:v>3.1059572696685702</c:v>
                </c:pt>
                <c:pt idx="3106" formatCode="General">
                  <c:v>3.1069571971893302</c:v>
                </c:pt>
                <c:pt idx="3107" formatCode="General">
                  <c:v>3.1079571247100799</c:v>
                </c:pt>
                <c:pt idx="3108" formatCode="General">
                  <c:v>3.1089570522308301</c:v>
                </c:pt>
                <c:pt idx="3109" formatCode="General">
                  <c:v>3.1099569797515798</c:v>
                </c:pt>
                <c:pt idx="3110" formatCode="General">
                  <c:v>3.11095690727233</c:v>
                </c:pt>
                <c:pt idx="3111" formatCode="General">
                  <c:v>3.1119568347930899</c:v>
                </c:pt>
                <c:pt idx="3112" formatCode="General">
                  <c:v>3.1129567623138401</c:v>
                </c:pt>
                <c:pt idx="3113" formatCode="General">
                  <c:v>3.1139566898345898</c:v>
                </c:pt>
                <c:pt idx="3114" formatCode="General">
                  <c:v>3.11495661735534</c:v>
                </c:pt>
                <c:pt idx="3115" formatCode="General">
                  <c:v>3.1159565448760902</c:v>
                </c:pt>
                <c:pt idx="3116" formatCode="General">
                  <c:v>3.1169564723968501</c:v>
                </c:pt>
                <c:pt idx="3117" formatCode="General">
                  <c:v>3.1179563999175999</c:v>
                </c:pt>
                <c:pt idx="3118" formatCode="General">
                  <c:v>3.1189563274383501</c:v>
                </c:pt>
                <c:pt idx="3119" formatCode="General">
                  <c:v>3.1199562549590998</c:v>
                </c:pt>
                <c:pt idx="3120" formatCode="General">
                  <c:v>3.12095618247985</c:v>
                </c:pt>
                <c:pt idx="3121" formatCode="General">
                  <c:v>3.1219561100006099</c:v>
                </c:pt>
                <c:pt idx="3122" formatCode="General">
                  <c:v>3.1229560375213601</c:v>
                </c:pt>
                <c:pt idx="3123" formatCode="General">
                  <c:v>3.1239559650421098</c:v>
                </c:pt>
                <c:pt idx="3124" formatCode="General">
                  <c:v>3.12495589256286</c:v>
                </c:pt>
                <c:pt idx="3125" formatCode="General">
                  <c:v>3.1259558200836102</c:v>
                </c:pt>
                <c:pt idx="3126" formatCode="General">
                  <c:v>3.1269557476043701</c:v>
                </c:pt>
                <c:pt idx="3127" formatCode="General">
                  <c:v>3.1279556751251198</c:v>
                </c:pt>
                <c:pt idx="3128" formatCode="General">
                  <c:v>3.12895560264587</c:v>
                </c:pt>
                <c:pt idx="3129" formatCode="General">
                  <c:v>3.1299555301666202</c:v>
                </c:pt>
                <c:pt idx="3130" formatCode="General">
                  <c:v>3.1309554576873699</c:v>
                </c:pt>
                <c:pt idx="3131" formatCode="General">
                  <c:v>3.1319553852081201</c:v>
                </c:pt>
                <c:pt idx="3132" formatCode="General">
                  <c:v>3.1329553127288801</c:v>
                </c:pt>
                <c:pt idx="3133" formatCode="General">
                  <c:v>3.1339552402496298</c:v>
                </c:pt>
                <c:pt idx="3134" formatCode="General">
                  <c:v>3.13495516777038</c:v>
                </c:pt>
                <c:pt idx="3135" formatCode="General">
                  <c:v>3.1359550952911301</c:v>
                </c:pt>
                <c:pt idx="3136" formatCode="General">
                  <c:v>3.1369550228118799</c:v>
                </c:pt>
                <c:pt idx="3137" formatCode="General">
                  <c:v>3.1379549503326398</c:v>
                </c:pt>
                <c:pt idx="3138" formatCode="General">
                  <c:v>3.13895487785339</c:v>
                </c:pt>
                <c:pt idx="3139" formatCode="General">
                  <c:v>3.1399548053741402</c:v>
                </c:pt>
                <c:pt idx="3140" formatCode="General">
                  <c:v>3.1409547328948899</c:v>
                </c:pt>
                <c:pt idx="3141" formatCode="General">
                  <c:v>3.1419546604156401</c:v>
                </c:pt>
                <c:pt idx="3142" formatCode="General">
                  <c:v>3.1429545879364</c:v>
                </c:pt>
                <c:pt idx="3143" formatCode="General">
                  <c:v>3.1439545154571502</c:v>
                </c:pt>
                <c:pt idx="3144" formatCode="General">
                  <c:v>3.1449544429778999</c:v>
                </c:pt>
                <c:pt idx="3145" formatCode="General">
                  <c:v>3.1459543704986501</c:v>
                </c:pt>
                <c:pt idx="3146" formatCode="General">
                  <c:v>3.1469542980193999</c:v>
                </c:pt>
                <c:pt idx="3147" formatCode="General">
                  <c:v>3.1479542255401598</c:v>
                </c:pt>
                <c:pt idx="3148" formatCode="General">
                  <c:v>3.14895415306091</c:v>
                </c:pt>
                <c:pt idx="3149" formatCode="General">
                  <c:v>3.1499540805816602</c:v>
                </c:pt>
                <c:pt idx="3150" formatCode="General">
                  <c:v>3.1509540081024099</c:v>
                </c:pt>
                <c:pt idx="3151" formatCode="General">
                  <c:v>3.1519539356231601</c:v>
                </c:pt>
                <c:pt idx="3152" formatCode="General">
                  <c:v>3.15295386314392</c:v>
                </c:pt>
                <c:pt idx="3153" formatCode="General">
                  <c:v>3.1539537906646702</c:v>
                </c:pt>
                <c:pt idx="3154" formatCode="General">
                  <c:v>3.1549537181854199</c:v>
                </c:pt>
                <c:pt idx="3155" formatCode="General">
                  <c:v>3.1559536457061701</c:v>
                </c:pt>
                <c:pt idx="3156" formatCode="General">
                  <c:v>3.1569535732269198</c:v>
                </c:pt>
                <c:pt idx="3157" formatCode="General">
                  <c:v>3.1579535007476802</c:v>
                </c:pt>
                <c:pt idx="3158" formatCode="General">
                  <c:v>3.15895342826843</c:v>
                </c:pt>
                <c:pt idx="3159" formatCode="General">
                  <c:v>3.1599533557891801</c:v>
                </c:pt>
                <c:pt idx="3160" formatCode="General">
                  <c:v>3.1609532833099299</c:v>
                </c:pt>
                <c:pt idx="3161" formatCode="General">
                  <c:v>3.16195321083068</c:v>
                </c:pt>
                <c:pt idx="3162" formatCode="General">
                  <c:v>3.16295313835144</c:v>
                </c:pt>
                <c:pt idx="3163" formatCode="General">
                  <c:v>3.1639530658721902</c:v>
                </c:pt>
                <c:pt idx="3164" formatCode="General">
                  <c:v>3.1649529933929399</c:v>
                </c:pt>
                <c:pt idx="3165" formatCode="General">
                  <c:v>3.1659529209136901</c:v>
                </c:pt>
                <c:pt idx="3166" formatCode="General">
                  <c:v>3.1669528484344398</c:v>
                </c:pt>
                <c:pt idx="3167" formatCode="General">
                  <c:v>3.1679527759552002</c:v>
                </c:pt>
                <c:pt idx="3168" formatCode="General">
                  <c:v>3.1689527034759499</c:v>
                </c:pt>
                <c:pt idx="3169" formatCode="General">
                  <c:v>3.1699526309967001</c:v>
                </c:pt>
                <c:pt idx="3170" formatCode="General">
                  <c:v>3.1709525585174498</c:v>
                </c:pt>
                <c:pt idx="3171" formatCode="General">
                  <c:v>3.1719524860382</c:v>
                </c:pt>
                <c:pt idx="3172" formatCode="General">
                  <c:v>3.17295241355896</c:v>
                </c:pt>
                <c:pt idx="3173" formatCode="General">
                  <c:v>3.1739523410797101</c:v>
                </c:pt>
                <c:pt idx="3174" formatCode="General">
                  <c:v>3.1749522686004599</c:v>
                </c:pt>
                <c:pt idx="3175" formatCode="General">
                  <c:v>3.17595219612121</c:v>
                </c:pt>
                <c:pt idx="3176" formatCode="General">
                  <c:v>3.1769521236419598</c:v>
                </c:pt>
                <c:pt idx="3177" formatCode="General">
                  <c:v>3.17795205116271</c:v>
                </c:pt>
                <c:pt idx="3178" formatCode="General">
                  <c:v>3.1789519786834699</c:v>
                </c:pt>
                <c:pt idx="3179" formatCode="General">
                  <c:v>3.1799519062042201</c:v>
                </c:pt>
                <c:pt idx="3180" formatCode="General">
                  <c:v>3.1809518337249698</c:v>
                </c:pt>
                <c:pt idx="3181" formatCode="General">
                  <c:v>3.18195176124572</c:v>
                </c:pt>
                <c:pt idx="3182" formatCode="General">
                  <c:v>3.1829516887664702</c:v>
                </c:pt>
                <c:pt idx="3183" formatCode="General">
                  <c:v>3.1839516162872301</c:v>
                </c:pt>
                <c:pt idx="3184" formatCode="General">
                  <c:v>3.1849515438079798</c:v>
                </c:pt>
                <c:pt idx="3185" formatCode="General">
                  <c:v>3.18595147132873</c:v>
                </c:pt>
                <c:pt idx="3186" formatCode="General">
                  <c:v>3.1869513988494802</c:v>
                </c:pt>
                <c:pt idx="3187" formatCode="General">
                  <c:v>3.1879513263702299</c:v>
                </c:pt>
                <c:pt idx="3188" formatCode="General">
                  <c:v>3.1889512538909899</c:v>
                </c:pt>
                <c:pt idx="3189" formatCode="General">
                  <c:v>3.1899511814117401</c:v>
                </c:pt>
                <c:pt idx="3190" formatCode="General">
                  <c:v>3.1909511089324898</c:v>
                </c:pt>
                <c:pt idx="3191" formatCode="General">
                  <c:v>3.19195103645324</c:v>
                </c:pt>
                <c:pt idx="3192" formatCode="General">
                  <c:v>3.1929509639739901</c:v>
                </c:pt>
                <c:pt idx="3193" formatCode="General">
                  <c:v>3.1939508914947501</c:v>
                </c:pt>
                <c:pt idx="3194" formatCode="General">
                  <c:v>3.1949508190154998</c:v>
                </c:pt>
                <c:pt idx="3195" formatCode="General">
                  <c:v>3.19595074653625</c:v>
                </c:pt>
                <c:pt idx="3196" formatCode="General">
                  <c:v>3.1969506740570002</c:v>
                </c:pt>
                <c:pt idx="3197" formatCode="General">
                  <c:v>3.1979506015777499</c:v>
                </c:pt>
                <c:pt idx="3198" formatCode="General">
                  <c:v>3.1989505290985099</c:v>
                </c:pt>
                <c:pt idx="3199" formatCode="General">
                  <c:v>3.19995045661926</c:v>
                </c:pt>
                <c:pt idx="3200" formatCode="General">
                  <c:v>3.2009503841400102</c:v>
                </c:pt>
                <c:pt idx="3201" formatCode="General">
                  <c:v>3.2019503116607599</c:v>
                </c:pt>
                <c:pt idx="3202" formatCode="General">
                  <c:v>3.2029502391815101</c:v>
                </c:pt>
                <c:pt idx="3203" formatCode="General">
                  <c:v>3.2039501667022701</c:v>
                </c:pt>
                <c:pt idx="3204" formatCode="General">
                  <c:v>3.2049500942230198</c:v>
                </c:pt>
                <c:pt idx="3205" formatCode="General">
                  <c:v>3.20595002174377</c:v>
                </c:pt>
                <c:pt idx="3206" formatCode="General">
                  <c:v>3.2069499492645201</c:v>
                </c:pt>
                <c:pt idx="3207" formatCode="General">
                  <c:v>3.2079498767852699</c:v>
                </c:pt>
                <c:pt idx="3208" formatCode="General">
                  <c:v>3.2089498043060298</c:v>
                </c:pt>
                <c:pt idx="3209" formatCode="General">
                  <c:v>3.20994973182678</c:v>
                </c:pt>
                <c:pt idx="3210" formatCode="General">
                  <c:v>3.2109496593475302</c:v>
                </c:pt>
                <c:pt idx="3211" formatCode="General">
                  <c:v>3.2119495868682799</c:v>
                </c:pt>
                <c:pt idx="3212" formatCode="General">
                  <c:v>3.2129495143890301</c:v>
                </c:pt>
                <c:pt idx="3213" formatCode="General">
                  <c:v>3.21394944190979</c:v>
                </c:pt>
                <c:pt idx="3214" formatCode="General">
                  <c:v>3.2149493694305402</c:v>
                </c:pt>
                <c:pt idx="3215" formatCode="General">
                  <c:v>3.2159492969512899</c:v>
                </c:pt>
                <c:pt idx="3216" formatCode="General">
                  <c:v>3.2169492244720401</c:v>
                </c:pt>
                <c:pt idx="3217" formatCode="General">
                  <c:v>3.2179491519927899</c:v>
                </c:pt>
                <c:pt idx="3218" formatCode="General">
                  <c:v>3.21894907951354</c:v>
                </c:pt>
                <c:pt idx="3219" formatCode="General">
                  <c:v>3.2199490070343</c:v>
                </c:pt>
                <c:pt idx="3220" formatCode="General">
                  <c:v>3.2209489345550502</c:v>
                </c:pt>
                <c:pt idx="3221" formatCode="General">
                  <c:v>3.2219488620757999</c:v>
                </c:pt>
                <c:pt idx="3222" formatCode="General">
                  <c:v>3.2229487895965501</c:v>
                </c:pt>
                <c:pt idx="3223" formatCode="General">
                  <c:v>3.2239487171172998</c:v>
                </c:pt>
                <c:pt idx="3224" formatCode="General">
                  <c:v>3.2249486446380602</c:v>
                </c:pt>
                <c:pt idx="3225" formatCode="General">
                  <c:v>3.2259485721588099</c:v>
                </c:pt>
                <c:pt idx="3226" formatCode="General">
                  <c:v>3.2269484996795601</c:v>
                </c:pt>
                <c:pt idx="3227" formatCode="General">
                  <c:v>3.2279484272003098</c:v>
                </c:pt>
                <c:pt idx="3228" formatCode="General">
                  <c:v>3.22894835472106</c:v>
                </c:pt>
                <c:pt idx="3229" formatCode="General">
                  <c:v>3.22994828224182</c:v>
                </c:pt>
                <c:pt idx="3230" formatCode="General">
                  <c:v>3.2309482097625701</c:v>
                </c:pt>
                <c:pt idx="3231" formatCode="General">
                  <c:v>3.2319481372833199</c:v>
                </c:pt>
                <c:pt idx="3232" formatCode="General">
                  <c:v>3.23294806480407</c:v>
                </c:pt>
                <c:pt idx="3233" formatCode="General">
                  <c:v>3.2339479923248202</c:v>
                </c:pt>
                <c:pt idx="3234" formatCode="General">
                  <c:v>3.2349479198455802</c:v>
                </c:pt>
                <c:pt idx="3235" formatCode="General">
                  <c:v>3.2359478473663299</c:v>
                </c:pt>
                <c:pt idx="3236" formatCode="General">
                  <c:v>3.2369477748870801</c:v>
                </c:pt>
                <c:pt idx="3237" formatCode="General">
                  <c:v>3.2379477024078298</c:v>
                </c:pt>
                <c:pt idx="3238" formatCode="General">
                  <c:v>3.23894762992858</c:v>
                </c:pt>
                <c:pt idx="3239" formatCode="General">
                  <c:v>3.2399475574493399</c:v>
                </c:pt>
                <c:pt idx="3240" formatCode="General">
                  <c:v>3.2409474849700901</c:v>
                </c:pt>
                <c:pt idx="3241" formatCode="General">
                  <c:v>3.2419474124908398</c:v>
                </c:pt>
                <c:pt idx="3242" formatCode="General">
                  <c:v>3.24294734001159</c:v>
                </c:pt>
                <c:pt idx="3243" formatCode="General">
                  <c:v>3.2439472675323402</c:v>
                </c:pt>
                <c:pt idx="3244" formatCode="General">
                  <c:v>3.2449471950531001</c:v>
                </c:pt>
                <c:pt idx="3245" formatCode="General">
                  <c:v>3.2459471225738499</c:v>
                </c:pt>
                <c:pt idx="3246" formatCode="General">
                  <c:v>3.2469470500946001</c:v>
                </c:pt>
                <c:pt idx="3247" formatCode="General">
                  <c:v>3.2479469776153498</c:v>
                </c:pt>
                <c:pt idx="3248" formatCode="General">
                  <c:v>3.2489469051361</c:v>
                </c:pt>
                <c:pt idx="3249" formatCode="General">
                  <c:v>3.2499468326568599</c:v>
                </c:pt>
                <c:pt idx="3250" formatCode="General">
                  <c:v>3.2509467601776101</c:v>
                </c:pt>
                <c:pt idx="3251" formatCode="General">
                  <c:v>3.2519466876983598</c:v>
                </c:pt>
                <c:pt idx="3252" formatCode="General">
                  <c:v>3.25294661521911</c:v>
                </c:pt>
                <c:pt idx="3253" formatCode="General">
                  <c:v>3.2539465427398602</c:v>
                </c:pt>
                <c:pt idx="3254" formatCode="General">
                  <c:v>3.2549464702606201</c:v>
                </c:pt>
                <c:pt idx="3255" formatCode="General">
                  <c:v>3.2559463977813698</c:v>
                </c:pt>
                <c:pt idx="3256" formatCode="General">
                  <c:v>3.25694632530212</c:v>
                </c:pt>
                <c:pt idx="3257" formatCode="General">
                  <c:v>3.2579462528228702</c:v>
                </c:pt>
                <c:pt idx="3258" formatCode="General">
                  <c:v>3.2589461803436199</c:v>
                </c:pt>
                <c:pt idx="3259" formatCode="General">
                  <c:v>3.2599461078643701</c:v>
                </c:pt>
                <c:pt idx="3260" formatCode="General">
                  <c:v>3.2609460353851301</c:v>
                </c:pt>
                <c:pt idx="3261" formatCode="General">
                  <c:v>3.2619459629058798</c:v>
                </c:pt>
                <c:pt idx="3262" formatCode="General">
                  <c:v>3.26294589042663</c:v>
                </c:pt>
                <c:pt idx="3263" formatCode="General">
                  <c:v>3.2639458179473801</c:v>
                </c:pt>
                <c:pt idx="3264" formatCode="General">
                  <c:v>3.2649457454681299</c:v>
                </c:pt>
                <c:pt idx="3265" formatCode="General">
                  <c:v>3.2659456729888898</c:v>
                </c:pt>
                <c:pt idx="3266" formatCode="General">
                  <c:v>3.26694560050964</c:v>
                </c:pt>
                <c:pt idx="3267" formatCode="General">
                  <c:v>3.2679455280303902</c:v>
                </c:pt>
                <c:pt idx="3268" formatCode="General">
                  <c:v>3.2689454555511399</c:v>
                </c:pt>
                <c:pt idx="3269" formatCode="General">
                  <c:v>3.2699453830718901</c:v>
                </c:pt>
                <c:pt idx="3270" formatCode="General">
                  <c:v>3.27094531059265</c:v>
                </c:pt>
                <c:pt idx="3271" formatCode="General">
                  <c:v>3.2719452381134002</c:v>
                </c:pt>
                <c:pt idx="3272" formatCode="General">
                  <c:v>3.2729451656341499</c:v>
                </c:pt>
                <c:pt idx="3273" formatCode="General">
                  <c:v>3.2739450931549001</c:v>
                </c:pt>
                <c:pt idx="3274" formatCode="General">
                  <c:v>3.2749450206756499</c:v>
                </c:pt>
                <c:pt idx="3275" formatCode="General">
                  <c:v>3.2759449481964098</c:v>
                </c:pt>
                <c:pt idx="3276" formatCode="General">
                  <c:v>3.27694487571716</c:v>
                </c:pt>
                <c:pt idx="3277" formatCode="General">
                  <c:v>3.2779448032379102</c:v>
                </c:pt>
                <c:pt idx="3278" formatCode="General">
                  <c:v>3.2789447307586599</c:v>
                </c:pt>
                <c:pt idx="3279" formatCode="General">
                  <c:v>3.2799446582794101</c:v>
                </c:pt>
                <c:pt idx="3280" formatCode="General">
                  <c:v>3.28094458580017</c:v>
                </c:pt>
                <c:pt idx="3281" formatCode="General">
                  <c:v>3.2819445133209202</c:v>
                </c:pt>
                <c:pt idx="3282" formatCode="General">
                  <c:v>3.2829444408416699</c:v>
                </c:pt>
                <c:pt idx="3283" formatCode="General">
                  <c:v>3.2839443683624201</c:v>
                </c:pt>
                <c:pt idx="3284" formatCode="General">
                  <c:v>3.2849442958831698</c:v>
                </c:pt>
                <c:pt idx="3285" formatCode="General">
                  <c:v>3.2859442234039302</c:v>
                </c:pt>
                <c:pt idx="3286" formatCode="General">
                  <c:v>3.28694415092468</c:v>
                </c:pt>
                <c:pt idx="3287" formatCode="General">
                  <c:v>3.2879440784454301</c:v>
                </c:pt>
                <c:pt idx="3288" formatCode="General">
                  <c:v>3.2889440059661799</c:v>
                </c:pt>
                <c:pt idx="3289" formatCode="General">
                  <c:v>3.28994393348693</c:v>
                </c:pt>
                <c:pt idx="3290" formatCode="General">
                  <c:v>3.29094386100769</c:v>
                </c:pt>
                <c:pt idx="3291" formatCode="General">
                  <c:v>3.2919437885284402</c:v>
                </c:pt>
                <c:pt idx="3292" formatCode="General">
                  <c:v>3.2929437160491899</c:v>
                </c:pt>
                <c:pt idx="3293" formatCode="General">
                  <c:v>3.2939436435699401</c:v>
                </c:pt>
                <c:pt idx="3294" formatCode="General">
                  <c:v>3.2949435710906898</c:v>
                </c:pt>
                <c:pt idx="3295" formatCode="General">
                  <c:v>3.2959434986114502</c:v>
                </c:pt>
                <c:pt idx="3296" formatCode="General">
                  <c:v>3.2969434261321999</c:v>
                </c:pt>
                <c:pt idx="3297" formatCode="General">
                  <c:v>3.2979433536529501</c:v>
                </c:pt>
                <c:pt idx="3298" formatCode="General">
                  <c:v>3.2989432811736998</c:v>
                </c:pt>
                <c:pt idx="3299" formatCode="General">
                  <c:v>3.29994320869445</c:v>
                </c:pt>
                <c:pt idx="3300" formatCode="General">
                  <c:v>3.30094313621521</c:v>
                </c:pt>
                <c:pt idx="3301" formatCode="General">
                  <c:v>3.3019430637359601</c:v>
                </c:pt>
                <c:pt idx="3302" formatCode="General">
                  <c:v>3.3029429912567099</c:v>
                </c:pt>
                <c:pt idx="3303" formatCode="General">
                  <c:v>3.30394291877746</c:v>
                </c:pt>
                <c:pt idx="3304" formatCode="General">
                  <c:v>3.3049428462982098</c:v>
                </c:pt>
                <c:pt idx="3305" formatCode="General">
                  <c:v>3.30594277381896</c:v>
                </c:pt>
                <c:pt idx="3306" formatCode="General">
                  <c:v>3.3069427013397199</c:v>
                </c:pt>
                <c:pt idx="3307" formatCode="General">
                  <c:v>3.3079426288604701</c:v>
                </c:pt>
                <c:pt idx="3308" formatCode="General">
                  <c:v>3.3089425563812198</c:v>
                </c:pt>
                <c:pt idx="3309" formatCode="General">
                  <c:v>3.30994248390197</c:v>
                </c:pt>
                <c:pt idx="3310" formatCode="General">
                  <c:v>3.3109424114227202</c:v>
                </c:pt>
                <c:pt idx="3311" formatCode="General">
                  <c:v>3.3119423389434801</c:v>
                </c:pt>
                <c:pt idx="3312" formatCode="General">
                  <c:v>3.3129422664642298</c:v>
                </c:pt>
                <c:pt idx="3313" formatCode="General">
                  <c:v>3.31394219398498</c:v>
                </c:pt>
                <c:pt idx="3314" formatCode="General">
                  <c:v>3.3149421215057302</c:v>
                </c:pt>
                <c:pt idx="3315" formatCode="General">
                  <c:v>3.3159420490264799</c:v>
                </c:pt>
                <c:pt idx="3316" formatCode="General">
                  <c:v>3.3169419765472399</c:v>
                </c:pt>
                <c:pt idx="3317" formatCode="General">
                  <c:v>3.3179419040679901</c:v>
                </c:pt>
                <c:pt idx="3318" formatCode="General">
                  <c:v>3.3189418315887398</c:v>
                </c:pt>
                <c:pt idx="3319" formatCode="General">
                  <c:v>3.31994175910949</c:v>
                </c:pt>
                <c:pt idx="3320" formatCode="General">
                  <c:v>3.3209416866302401</c:v>
                </c:pt>
                <c:pt idx="3321" formatCode="General">
                  <c:v>3.3219416141510001</c:v>
                </c:pt>
                <c:pt idx="3322" formatCode="General">
                  <c:v>3.3229415416717498</c:v>
                </c:pt>
                <c:pt idx="3323" formatCode="General">
                  <c:v>3.3239414691925</c:v>
                </c:pt>
                <c:pt idx="3324" formatCode="General">
                  <c:v>3.3249413967132502</c:v>
                </c:pt>
                <c:pt idx="3325" formatCode="General">
                  <c:v>3.3259413242339999</c:v>
                </c:pt>
                <c:pt idx="3326" formatCode="General">
                  <c:v>3.3269412517547599</c:v>
                </c:pt>
                <c:pt idx="3327" formatCode="General">
                  <c:v>3.32794117927551</c:v>
                </c:pt>
                <c:pt idx="3328" formatCode="General">
                  <c:v>3.3289411067962602</c:v>
                </c:pt>
                <c:pt idx="3329" formatCode="General">
                  <c:v>3.3299410343170099</c:v>
                </c:pt>
                <c:pt idx="3330" formatCode="General">
                  <c:v>3.3309409618377601</c:v>
                </c:pt>
                <c:pt idx="3331" formatCode="General">
                  <c:v>3.3319408893585201</c:v>
                </c:pt>
                <c:pt idx="3332" formatCode="General">
                  <c:v>3.3329408168792698</c:v>
                </c:pt>
                <c:pt idx="3333" formatCode="General">
                  <c:v>3.33394074440002</c:v>
                </c:pt>
                <c:pt idx="3334" formatCode="General">
                  <c:v>3.3349406719207701</c:v>
                </c:pt>
                <c:pt idx="3335" formatCode="General">
                  <c:v>3.3359405994415199</c:v>
                </c:pt>
                <c:pt idx="3336" formatCode="General">
                  <c:v>3.3369405269622798</c:v>
                </c:pt>
                <c:pt idx="3337" formatCode="General">
                  <c:v>3.33794045448303</c:v>
                </c:pt>
                <c:pt idx="3338" formatCode="General">
                  <c:v>3.3389403820037802</c:v>
                </c:pt>
                <c:pt idx="3339" formatCode="General">
                  <c:v>3.3399403095245299</c:v>
                </c:pt>
                <c:pt idx="3340" formatCode="General">
                  <c:v>3.3409402370452801</c:v>
                </c:pt>
                <c:pt idx="3341" formatCode="General">
                  <c:v>3.34194016456604</c:v>
                </c:pt>
                <c:pt idx="3342" formatCode="General">
                  <c:v>3.3429400920867902</c:v>
                </c:pt>
                <c:pt idx="3343" formatCode="General">
                  <c:v>3.3439400196075399</c:v>
                </c:pt>
                <c:pt idx="3344" formatCode="General">
                  <c:v>3.3449399471282901</c:v>
                </c:pt>
                <c:pt idx="3345" formatCode="General">
                  <c:v>3.3459398746490399</c:v>
                </c:pt>
                <c:pt idx="3346" formatCode="General">
                  <c:v>3.34693980216979</c:v>
                </c:pt>
                <c:pt idx="3347" formatCode="General">
                  <c:v>3.34793972969055</c:v>
                </c:pt>
                <c:pt idx="3348" formatCode="General">
                  <c:v>3.3489396572113002</c:v>
                </c:pt>
                <c:pt idx="3349" formatCode="General">
                  <c:v>3.3499395847320499</c:v>
                </c:pt>
                <c:pt idx="3350" formatCode="General">
                  <c:v>3.3509395122528001</c:v>
                </c:pt>
                <c:pt idx="3351" formatCode="General">
                  <c:v>3.3519394397735498</c:v>
                </c:pt>
                <c:pt idx="3352" formatCode="General">
                  <c:v>3.3529393672943102</c:v>
                </c:pt>
                <c:pt idx="3353" formatCode="General">
                  <c:v>3.3539392948150599</c:v>
                </c:pt>
                <c:pt idx="3354" formatCode="General">
                  <c:v>3.3549392223358101</c:v>
                </c:pt>
                <c:pt idx="3355" formatCode="General">
                  <c:v>3.3559391498565598</c:v>
                </c:pt>
                <c:pt idx="3356" formatCode="General">
                  <c:v>3.35693907737731</c:v>
                </c:pt>
                <c:pt idx="3357" formatCode="General">
                  <c:v>3.35793900489807</c:v>
                </c:pt>
                <c:pt idx="3358" formatCode="General">
                  <c:v>3.3589389324188201</c:v>
                </c:pt>
                <c:pt idx="3359" formatCode="General">
                  <c:v>3.3599388599395699</c:v>
                </c:pt>
                <c:pt idx="3360" formatCode="General">
                  <c:v>3.36093878746032</c:v>
                </c:pt>
                <c:pt idx="3361" formatCode="General">
                  <c:v>3.3619387149810702</c:v>
                </c:pt>
                <c:pt idx="3362" formatCode="General">
                  <c:v>3.3629386425018302</c:v>
                </c:pt>
                <c:pt idx="3363" formatCode="General">
                  <c:v>3.3639385700225799</c:v>
                </c:pt>
                <c:pt idx="3364" formatCode="General">
                  <c:v>3.3649384975433301</c:v>
                </c:pt>
                <c:pt idx="3365" formatCode="General">
                  <c:v>3.3659384250640798</c:v>
                </c:pt>
                <c:pt idx="3366" formatCode="General">
                  <c:v>3.36693835258483</c:v>
                </c:pt>
                <c:pt idx="3367" formatCode="General">
                  <c:v>3.3679382801055899</c:v>
                </c:pt>
                <c:pt idx="3368" formatCode="General">
                  <c:v>3.3689382076263401</c:v>
                </c:pt>
                <c:pt idx="3369" formatCode="General">
                  <c:v>3.3699381351470898</c:v>
                </c:pt>
                <c:pt idx="3370" formatCode="General">
                  <c:v>3.37093806266784</c:v>
                </c:pt>
                <c:pt idx="3371" formatCode="General">
                  <c:v>3.3719379901885902</c:v>
                </c:pt>
                <c:pt idx="3372" formatCode="General">
                  <c:v>3.3729379177093501</c:v>
                </c:pt>
                <c:pt idx="3373" formatCode="General">
                  <c:v>3.3739378452300999</c:v>
                </c:pt>
                <c:pt idx="3374" formatCode="General">
                  <c:v>3.3749377727508501</c:v>
                </c:pt>
                <c:pt idx="3375" formatCode="General">
                  <c:v>3.3759377002715998</c:v>
                </c:pt>
                <c:pt idx="3376" formatCode="General">
                  <c:v>3.37693762779235</c:v>
                </c:pt>
                <c:pt idx="3377" formatCode="General">
                  <c:v>3.3779375553131099</c:v>
                </c:pt>
                <c:pt idx="3378" formatCode="General">
                  <c:v>3.3789374828338601</c:v>
                </c:pt>
                <c:pt idx="3379" formatCode="General">
                  <c:v>3.3799374103546098</c:v>
                </c:pt>
                <c:pt idx="3380" formatCode="General">
                  <c:v>3.38093733787536</c:v>
                </c:pt>
                <c:pt idx="3381" formatCode="General">
                  <c:v>3.3819372653961102</c:v>
                </c:pt>
                <c:pt idx="3382" formatCode="General">
                  <c:v>3.3829371929168701</c:v>
                </c:pt>
                <c:pt idx="3383" formatCode="General">
                  <c:v>3.3839371204376198</c:v>
                </c:pt>
                <c:pt idx="3384" formatCode="General">
                  <c:v>3.38493704795837</c:v>
                </c:pt>
                <c:pt idx="3385" formatCode="General">
                  <c:v>3.3859369754791202</c:v>
                </c:pt>
                <c:pt idx="3386" formatCode="General">
                  <c:v>3.3869369029998699</c:v>
                </c:pt>
                <c:pt idx="3387" formatCode="General">
                  <c:v>3.3879368305206201</c:v>
                </c:pt>
                <c:pt idx="3388" formatCode="General">
                  <c:v>3.3889367580413801</c:v>
                </c:pt>
                <c:pt idx="3389" formatCode="General">
                  <c:v>3.3899366855621298</c:v>
                </c:pt>
                <c:pt idx="3390" formatCode="General">
                  <c:v>3.39093661308288</c:v>
                </c:pt>
                <c:pt idx="3391" formatCode="General">
                  <c:v>3.3919365406036301</c:v>
                </c:pt>
                <c:pt idx="3392" formatCode="General">
                  <c:v>3.3929364681243799</c:v>
                </c:pt>
                <c:pt idx="3393" formatCode="General">
                  <c:v>3.3939363956451398</c:v>
                </c:pt>
                <c:pt idx="3394" formatCode="General">
                  <c:v>3.39493632316589</c:v>
                </c:pt>
                <c:pt idx="3395" formatCode="General">
                  <c:v>3.3959362506866402</c:v>
                </c:pt>
                <c:pt idx="3396" formatCode="General">
                  <c:v>3.3969361782073899</c:v>
                </c:pt>
                <c:pt idx="3397" formatCode="General">
                  <c:v>3.3979361057281401</c:v>
                </c:pt>
                <c:pt idx="3398" formatCode="General">
                  <c:v>3.3989360332489</c:v>
                </c:pt>
                <c:pt idx="3399" formatCode="General">
                  <c:v>3.3999359607696502</c:v>
                </c:pt>
                <c:pt idx="3400" formatCode="General">
                  <c:v>3.4009358882903999</c:v>
                </c:pt>
                <c:pt idx="3401" formatCode="General">
                  <c:v>3.4019358158111501</c:v>
                </c:pt>
                <c:pt idx="3402" formatCode="General">
                  <c:v>3.4029357433318999</c:v>
                </c:pt>
                <c:pt idx="3403" formatCode="General">
                  <c:v>3.4039356708526598</c:v>
                </c:pt>
                <c:pt idx="3404" formatCode="General">
                  <c:v>3.40493559837341</c:v>
                </c:pt>
                <c:pt idx="3405" formatCode="General">
                  <c:v>3.4059355258941602</c:v>
                </c:pt>
                <c:pt idx="3406" formatCode="General">
                  <c:v>3.4069354534149099</c:v>
                </c:pt>
                <c:pt idx="3407" formatCode="General">
                  <c:v>3.4079353809356601</c:v>
                </c:pt>
                <c:pt idx="3408" formatCode="General">
                  <c:v>3.40893530845642</c:v>
                </c:pt>
                <c:pt idx="3409" formatCode="General">
                  <c:v>3.4099352359771702</c:v>
                </c:pt>
                <c:pt idx="3410" formatCode="General">
                  <c:v>3.4109351634979199</c:v>
                </c:pt>
                <c:pt idx="3411" formatCode="General">
                  <c:v>3.4119350910186701</c:v>
                </c:pt>
                <c:pt idx="3412" formatCode="General">
                  <c:v>3.4129350185394198</c:v>
                </c:pt>
                <c:pt idx="3413" formatCode="General">
                  <c:v>3.4139349460601802</c:v>
                </c:pt>
                <c:pt idx="3414" formatCode="General">
                  <c:v>3.41493487358093</c:v>
                </c:pt>
                <c:pt idx="3415" formatCode="General">
                  <c:v>3.4159348011016801</c:v>
                </c:pt>
                <c:pt idx="3416" formatCode="General">
                  <c:v>3.4169347286224299</c:v>
                </c:pt>
                <c:pt idx="3417" formatCode="General">
                  <c:v>3.41793465614318</c:v>
                </c:pt>
                <c:pt idx="3418" formatCode="General">
                  <c:v>3.41893458366394</c:v>
                </c:pt>
                <c:pt idx="3419" formatCode="General">
                  <c:v>3.4199345111846902</c:v>
                </c:pt>
                <c:pt idx="3420" formatCode="General">
                  <c:v>3.4209344387054399</c:v>
                </c:pt>
                <c:pt idx="3421" formatCode="General">
                  <c:v>3.4219343662261901</c:v>
                </c:pt>
                <c:pt idx="3422" formatCode="General">
                  <c:v>3.4229342937469398</c:v>
                </c:pt>
                <c:pt idx="3423" formatCode="General">
                  <c:v>3.4239342212677002</c:v>
                </c:pt>
                <c:pt idx="3424" formatCode="General">
                  <c:v>3.4249341487884499</c:v>
                </c:pt>
                <c:pt idx="3425" formatCode="General">
                  <c:v>3.4259340763092001</c:v>
                </c:pt>
                <c:pt idx="3426" formatCode="General">
                  <c:v>3.4269340038299498</c:v>
                </c:pt>
                <c:pt idx="3427" formatCode="General">
                  <c:v>3.4279339313507</c:v>
                </c:pt>
                <c:pt idx="3428" formatCode="General">
                  <c:v>3.42893385887146</c:v>
                </c:pt>
                <c:pt idx="3429" formatCode="General">
                  <c:v>3.4299337863922101</c:v>
                </c:pt>
                <c:pt idx="3430" formatCode="General">
                  <c:v>3.4309337139129599</c:v>
                </c:pt>
                <c:pt idx="3431" formatCode="General">
                  <c:v>3.43193364143371</c:v>
                </c:pt>
                <c:pt idx="3432" formatCode="General">
                  <c:v>3.4329335689544598</c:v>
                </c:pt>
                <c:pt idx="3433" formatCode="General">
                  <c:v>3.43393349647521</c:v>
                </c:pt>
                <c:pt idx="3434" formatCode="General">
                  <c:v>3.4349334239959699</c:v>
                </c:pt>
                <c:pt idx="3435" formatCode="General">
                  <c:v>3.4359333515167201</c:v>
                </c:pt>
                <c:pt idx="3436" formatCode="General">
                  <c:v>3.4369332790374698</c:v>
                </c:pt>
                <c:pt idx="3437" formatCode="General">
                  <c:v>3.43793320655822</c:v>
                </c:pt>
                <c:pt idx="3438" formatCode="General">
                  <c:v>3.4389331340789702</c:v>
                </c:pt>
                <c:pt idx="3439" formatCode="General">
                  <c:v>3.4399330615997301</c:v>
                </c:pt>
                <c:pt idx="3440" formatCode="General">
                  <c:v>3.4409329891204798</c:v>
                </c:pt>
                <c:pt idx="3441" formatCode="General">
                  <c:v>3.44193291664123</c:v>
                </c:pt>
                <c:pt idx="3442" formatCode="General">
                  <c:v>3.4429328441619802</c:v>
                </c:pt>
                <c:pt idx="3443" formatCode="General">
                  <c:v>3.4439327716827299</c:v>
                </c:pt>
                <c:pt idx="3444" formatCode="General">
                  <c:v>3.4449326992034899</c:v>
                </c:pt>
                <c:pt idx="3445" formatCode="General">
                  <c:v>3.4459326267242401</c:v>
                </c:pt>
                <c:pt idx="3446" formatCode="General">
                  <c:v>3.4469325542449898</c:v>
                </c:pt>
                <c:pt idx="3447" formatCode="General">
                  <c:v>3.44793248176574</c:v>
                </c:pt>
                <c:pt idx="3448" formatCode="General">
                  <c:v>3.4489324092864901</c:v>
                </c:pt>
                <c:pt idx="3449" formatCode="General">
                  <c:v>3.4499323368072501</c:v>
                </c:pt>
                <c:pt idx="3450" formatCode="General">
                  <c:v>3.4509322643279998</c:v>
                </c:pt>
                <c:pt idx="3451" formatCode="General">
                  <c:v>3.45193219184875</c:v>
                </c:pt>
                <c:pt idx="3452" formatCode="General">
                  <c:v>3.4529321193695002</c:v>
                </c:pt>
                <c:pt idx="3453" formatCode="General">
                  <c:v>3.4539320468902499</c:v>
                </c:pt>
                <c:pt idx="3454" formatCode="General">
                  <c:v>3.4549319744110099</c:v>
                </c:pt>
                <c:pt idx="3455" formatCode="General">
                  <c:v>3.45593190193176</c:v>
                </c:pt>
                <c:pt idx="3456" formatCode="General">
                  <c:v>3.4569318294525102</c:v>
                </c:pt>
                <c:pt idx="3457" formatCode="General">
                  <c:v>3.4579317569732599</c:v>
                </c:pt>
                <c:pt idx="3458" formatCode="General">
                  <c:v>3.4589316844940101</c:v>
                </c:pt>
                <c:pt idx="3459" formatCode="General">
                  <c:v>3.4599316120147701</c:v>
                </c:pt>
                <c:pt idx="3460" formatCode="General">
                  <c:v>3.4609315395355198</c:v>
                </c:pt>
                <c:pt idx="3461" formatCode="General">
                  <c:v>3.46193146705627</c:v>
                </c:pt>
                <c:pt idx="3462" formatCode="General">
                  <c:v>3.4629313945770201</c:v>
                </c:pt>
                <c:pt idx="3463" formatCode="General">
                  <c:v>3.4639313220977699</c:v>
                </c:pt>
                <c:pt idx="3464" formatCode="General">
                  <c:v>3.4649312496185298</c:v>
                </c:pt>
                <c:pt idx="3465" formatCode="General">
                  <c:v>3.46593117713928</c:v>
                </c:pt>
                <c:pt idx="3466" formatCode="General">
                  <c:v>3.4669311046600302</c:v>
                </c:pt>
                <c:pt idx="3467" formatCode="General">
                  <c:v>3.4679310321807799</c:v>
                </c:pt>
                <c:pt idx="3468" formatCode="General">
                  <c:v>3.4689309597015301</c:v>
                </c:pt>
                <c:pt idx="3469" formatCode="General">
                  <c:v>3.46993088722229</c:v>
                </c:pt>
                <c:pt idx="3470" formatCode="General">
                  <c:v>3.4709308147430402</c:v>
                </c:pt>
                <c:pt idx="3471" formatCode="General">
                  <c:v>3.4719307422637899</c:v>
                </c:pt>
                <c:pt idx="3472" formatCode="General">
                  <c:v>3.4729306697845401</c:v>
                </c:pt>
                <c:pt idx="3473" formatCode="General">
                  <c:v>3.4739305973052899</c:v>
                </c:pt>
                <c:pt idx="3474" formatCode="General">
                  <c:v>3.47493052482604</c:v>
                </c:pt>
                <c:pt idx="3475" formatCode="General">
                  <c:v>3.4759304523468</c:v>
                </c:pt>
                <c:pt idx="3476" formatCode="General">
                  <c:v>3.4769303798675502</c:v>
                </c:pt>
                <c:pt idx="3477" formatCode="General">
                  <c:v>3.4779303073882999</c:v>
                </c:pt>
                <c:pt idx="3478" formatCode="General">
                  <c:v>3.4789302349090501</c:v>
                </c:pt>
                <c:pt idx="3479" formatCode="General">
                  <c:v>3.4799301624297998</c:v>
                </c:pt>
                <c:pt idx="3480" formatCode="General">
                  <c:v>3.4809300899505602</c:v>
                </c:pt>
                <c:pt idx="3481" formatCode="General">
                  <c:v>3.4819300174713099</c:v>
                </c:pt>
                <c:pt idx="3482" formatCode="General">
                  <c:v>3.4829299449920601</c:v>
                </c:pt>
                <c:pt idx="3483" formatCode="General">
                  <c:v>3.4839298725128098</c:v>
                </c:pt>
                <c:pt idx="3484" formatCode="General">
                  <c:v>3.48492980003356</c:v>
                </c:pt>
                <c:pt idx="3485" formatCode="General">
                  <c:v>3.48592972755432</c:v>
                </c:pt>
                <c:pt idx="3486" formatCode="General">
                  <c:v>3.4869296550750701</c:v>
                </c:pt>
                <c:pt idx="3487" formatCode="General">
                  <c:v>3.4879295825958199</c:v>
                </c:pt>
                <c:pt idx="3488" formatCode="General">
                  <c:v>3.48892951011657</c:v>
                </c:pt>
                <c:pt idx="3489" formatCode="General">
                  <c:v>3.4899294376373202</c:v>
                </c:pt>
                <c:pt idx="3490" formatCode="General">
                  <c:v>3.4909293651580802</c:v>
                </c:pt>
                <c:pt idx="3491" formatCode="General">
                  <c:v>3.4919292926788299</c:v>
                </c:pt>
                <c:pt idx="3492" formatCode="General">
                  <c:v>3.4929292201995801</c:v>
                </c:pt>
                <c:pt idx="3493" formatCode="General">
                  <c:v>3.4939291477203298</c:v>
                </c:pt>
                <c:pt idx="3494" formatCode="General">
                  <c:v>3.49492907524108</c:v>
                </c:pt>
                <c:pt idx="3495" formatCode="General">
                  <c:v>3.4959290027618399</c:v>
                </c:pt>
                <c:pt idx="3496" formatCode="General">
                  <c:v>3.4969289302825901</c:v>
                </c:pt>
                <c:pt idx="3497" formatCode="General">
                  <c:v>3.4979288578033398</c:v>
                </c:pt>
                <c:pt idx="3498" formatCode="General">
                  <c:v>3.49892878532409</c:v>
                </c:pt>
                <c:pt idx="3499" formatCode="General">
                  <c:v>3.4999287128448402</c:v>
                </c:pt>
                <c:pt idx="3500" formatCode="General">
                  <c:v>3.5009286403656001</c:v>
                </c:pt>
                <c:pt idx="3501" formatCode="General">
                  <c:v>3.5019285678863499</c:v>
                </c:pt>
                <c:pt idx="3502" formatCode="General">
                  <c:v>3.5029284954071001</c:v>
                </c:pt>
                <c:pt idx="3503" formatCode="General">
                  <c:v>3.5039284229278498</c:v>
                </c:pt>
                <c:pt idx="3504" formatCode="General">
                  <c:v>3.5049283504486</c:v>
                </c:pt>
                <c:pt idx="3505" formatCode="General">
                  <c:v>3.5059282779693599</c:v>
                </c:pt>
                <c:pt idx="3506" formatCode="General">
                  <c:v>3.5069282054901101</c:v>
                </c:pt>
                <c:pt idx="3507" formatCode="General">
                  <c:v>3.5079281330108598</c:v>
                </c:pt>
                <c:pt idx="3508" formatCode="General">
                  <c:v>3.50892806053161</c:v>
                </c:pt>
                <c:pt idx="3509" formatCode="General">
                  <c:v>3.5099279880523602</c:v>
                </c:pt>
                <c:pt idx="3510" formatCode="General">
                  <c:v>3.5109279155731201</c:v>
                </c:pt>
                <c:pt idx="3511" formatCode="General">
                  <c:v>3.5119278430938698</c:v>
                </c:pt>
                <c:pt idx="3512" formatCode="General">
                  <c:v>3.51292777061462</c:v>
                </c:pt>
                <c:pt idx="3513" formatCode="General">
                  <c:v>3.5139276981353702</c:v>
                </c:pt>
                <c:pt idx="3514" formatCode="General">
                  <c:v>3.5149276256561199</c:v>
                </c:pt>
                <c:pt idx="3515" formatCode="General">
                  <c:v>3.5159275531768701</c:v>
                </c:pt>
                <c:pt idx="3516" formatCode="General">
                  <c:v>3.5169274806976301</c:v>
                </c:pt>
                <c:pt idx="3517" formatCode="General">
                  <c:v>3.5179274082183798</c:v>
                </c:pt>
                <c:pt idx="3518" formatCode="General">
                  <c:v>3.51892733573913</c:v>
                </c:pt>
                <c:pt idx="3519" formatCode="General">
                  <c:v>3.5199272632598801</c:v>
                </c:pt>
                <c:pt idx="3520" formatCode="General">
                  <c:v>3.5209271907806299</c:v>
                </c:pt>
                <c:pt idx="3521" formatCode="General">
                  <c:v>3.5219271183013898</c:v>
                </c:pt>
                <c:pt idx="3522" formatCode="General">
                  <c:v>3.52292704582214</c:v>
                </c:pt>
                <c:pt idx="3523" formatCode="General">
                  <c:v>3.5239269733428902</c:v>
                </c:pt>
                <c:pt idx="3524" formatCode="General">
                  <c:v>3.5249269008636399</c:v>
                </c:pt>
                <c:pt idx="3525" formatCode="General">
                  <c:v>3.5259268283843901</c:v>
                </c:pt>
                <c:pt idx="3526" formatCode="General">
                  <c:v>3.52692675590515</c:v>
                </c:pt>
                <c:pt idx="3527" formatCode="General">
                  <c:v>3.5279266834259002</c:v>
                </c:pt>
                <c:pt idx="3528" formatCode="General">
                  <c:v>3.5289266109466499</c:v>
                </c:pt>
                <c:pt idx="3529" formatCode="General">
                  <c:v>3.5299265384674001</c:v>
                </c:pt>
                <c:pt idx="3530" formatCode="General">
                  <c:v>3.5309264659881499</c:v>
                </c:pt>
                <c:pt idx="3531" formatCode="General">
                  <c:v>3.5319263935089098</c:v>
                </c:pt>
                <c:pt idx="3532" formatCode="General">
                  <c:v>3.53292632102966</c:v>
                </c:pt>
                <c:pt idx="3533" formatCode="General">
                  <c:v>3.5339262485504102</c:v>
                </c:pt>
                <c:pt idx="3534" formatCode="General">
                  <c:v>3.5349261760711599</c:v>
                </c:pt>
                <c:pt idx="3535" formatCode="General">
                  <c:v>3.5359261035919101</c:v>
                </c:pt>
                <c:pt idx="3536" formatCode="General">
                  <c:v>3.53692603111267</c:v>
                </c:pt>
                <c:pt idx="3537" formatCode="General">
                  <c:v>3.5379259586334202</c:v>
                </c:pt>
                <c:pt idx="3538" formatCode="General">
                  <c:v>3.5389258861541699</c:v>
                </c:pt>
                <c:pt idx="3539" formatCode="General">
                  <c:v>3.5399258136749201</c:v>
                </c:pt>
                <c:pt idx="3540" formatCode="General">
                  <c:v>3.5409257411956698</c:v>
                </c:pt>
                <c:pt idx="3541" formatCode="General">
                  <c:v>3.5419256687164302</c:v>
                </c:pt>
                <c:pt idx="3542" formatCode="General">
                  <c:v>3.54292559623718</c:v>
                </c:pt>
                <c:pt idx="3543" formatCode="General">
                  <c:v>3.5439255237579301</c:v>
                </c:pt>
                <c:pt idx="3544" formatCode="General">
                  <c:v>3.5449254512786799</c:v>
                </c:pt>
                <c:pt idx="3545" formatCode="General">
                  <c:v>3.54592537879943</c:v>
                </c:pt>
                <c:pt idx="3546" formatCode="General">
                  <c:v>3.54692530632019</c:v>
                </c:pt>
                <c:pt idx="3547" formatCode="General">
                  <c:v>3.5479252338409402</c:v>
                </c:pt>
                <c:pt idx="3548" formatCode="General">
                  <c:v>3.5489251613616899</c:v>
                </c:pt>
                <c:pt idx="3549" formatCode="General">
                  <c:v>3.5499250888824401</c:v>
                </c:pt>
                <c:pt idx="3550" formatCode="General">
                  <c:v>3.5509250164031898</c:v>
                </c:pt>
                <c:pt idx="3551" formatCode="General">
                  <c:v>3.5519249439239502</c:v>
                </c:pt>
                <c:pt idx="3552" formatCode="General">
                  <c:v>3.5529248714446999</c:v>
                </c:pt>
                <c:pt idx="3553" formatCode="General">
                  <c:v>3.5539247989654501</c:v>
                </c:pt>
                <c:pt idx="3554" formatCode="General">
                  <c:v>3.5549247264861998</c:v>
                </c:pt>
                <c:pt idx="3555" formatCode="General">
                  <c:v>3.55592465400695</c:v>
                </c:pt>
                <c:pt idx="3556" formatCode="General">
                  <c:v>3.55692458152771</c:v>
                </c:pt>
                <c:pt idx="3557" formatCode="General">
                  <c:v>3.5579245090484601</c:v>
                </c:pt>
                <c:pt idx="3558" formatCode="General">
                  <c:v>3.5589244365692099</c:v>
                </c:pt>
                <c:pt idx="3559" formatCode="General">
                  <c:v>3.55992436408996</c:v>
                </c:pt>
                <c:pt idx="3560" formatCode="General">
                  <c:v>3.5609242916107098</c:v>
                </c:pt>
                <c:pt idx="3561" formatCode="General">
                  <c:v>3.56192421913146</c:v>
                </c:pt>
                <c:pt idx="3562" formatCode="General">
                  <c:v>3.5629241466522199</c:v>
                </c:pt>
                <c:pt idx="3563" formatCode="General">
                  <c:v>3.5639240741729701</c:v>
                </c:pt>
                <c:pt idx="3564" formatCode="General">
                  <c:v>3.5649240016937198</c:v>
                </c:pt>
                <c:pt idx="3565" formatCode="General">
                  <c:v>3.56592392921447</c:v>
                </c:pt>
                <c:pt idx="3566" formatCode="General">
                  <c:v>3.5669238567352202</c:v>
                </c:pt>
                <c:pt idx="3567" formatCode="General">
                  <c:v>3.5679237842559801</c:v>
                </c:pt>
                <c:pt idx="3568" formatCode="General">
                  <c:v>3.5689237117767298</c:v>
                </c:pt>
                <c:pt idx="3569" formatCode="General">
                  <c:v>3.56992363929748</c:v>
                </c:pt>
                <c:pt idx="3570" formatCode="General">
                  <c:v>3.5709235668182302</c:v>
                </c:pt>
                <c:pt idx="3571" formatCode="General">
                  <c:v>3.5719234943389799</c:v>
                </c:pt>
                <c:pt idx="3572" formatCode="General">
                  <c:v>3.5729234218597399</c:v>
                </c:pt>
                <c:pt idx="3573" formatCode="General">
                  <c:v>3.5739233493804901</c:v>
                </c:pt>
                <c:pt idx="3574" formatCode="General">
                  <c:v>3.5749232769012398</c:v>
                </c:pt>
                <c:pt idx="3575" formatCode="General">
                  <c:v>3.57592320442199</c:v>
                </c:pt>
                <c:pt idx="3576" formatCode="General">
                  <c:v>3.5769231319427401</c:v>
                </c:pt>
                <c:pt idx="3577" formatCode="General">
                  <c:v>3.5779230594635001</c:v>
                </c:pt>
                <c:pt idx="3578" formatCode="General">
                  <c:v>3.5789229869842498</c:v>
                </c:pt>
                <c:pt idx="3579" formatCode="General">
                  <c:v>3.579922914505</c:v>
                </c:pt>
                <c:pt idx="3580" formatCode="General">
                  <c:v>3.5809228420257502</c:v>
                </c:pt>
                <c:pt idx="3581" formatCode="General">
                  <c:v>3.5819227695464999</c:v>
                </c:pt>
                <c:pt idx="3582" formatCode="General">
                  <c:v>3.5829226970672599</c:v>
                </c:pt>
                <c:pt idx="3583" formatCode="General">
                  <c:v>3.58392262458801</c:v>
                </c:pt>
                <c:pt idx="3584" formatCode="General">
                  <c:v>3.5849225521087602</c:v>
                </c:pt>
                <c:pt idx="3585" formatCode="General">
                  <c:v>3.5859224796295099</c:v>
                </c:pt>
                <c:pt idx="3586" formatCode="General">
                  <c:v>3.5869224071502601</c:v>
                </c:pt>
                <c:pt idx="3587" formatCode="General">
                  <c:v>3.5879223346710201</c:v>
                </c:pt>
                <c:pt idx="3588" formatCode="General">
                  <c:v>3.5889222621917698</c:v>
                </c:pt>
                <c:pt idx="3589" formatCode="General">
                  <c:v>3.58992218971252</c:v>
                </c:pt>
                <c:pt idx="3590" formatCode="General">
                  <c:v>3.5909221172332701</c:v>
                </c:pt>
                <c:pt idx="3591" formatCode="General">
                  <c:v>3.5919220447540199</c:v>
                </c:pt>
                <c:pt idx="3592" formatCode="General">
                  <c:v>3.5929219722747798</c:v>
                </c:pt>
                <c:pt idx="3593" formatCode="General">
                  <c:v>3.59392189979553</c:v>
                </c:pt>
                <c:pt idx="3594" formatCode="General">
                  <c:v>3.5949218273162802</c:v>
                </c:pt>
                <c:pt idx="3595" formatCode="General">
                  <c:v>3.5959217548370299</c:v>
                </c:pt>
                <c:pt idx="3596" formatCode="General">
                  <c:v>3.5969216823577801</c:v>
                </c:pt>
                <c:pt idx="3597" formatCode="General">
                  <c:v>3.59792160987854</c:v>
                </c:pt>
                <c:pt idx="3598" formatCode="General">
                  <c:v>3.5989215373992902</c:v>
                </c:pt>
                <c:pt idx="3599" formatCode="General">
                  <c:v>3.5999214649200399</c:v>
                </c:pt>
                <c:pt idx="3600" formatCode="General">
                  <c:v>3.6009213924407901</c:v>
                </c:pt>
                <c:pt idx="3601" formatCode="General">
                  <c:v>3.6019213199615399</c:v>
                </c:pt>
                <c:pt idx="3602" formatCode="General">
                  <c:v>3.60292124748229</c:v>
                </c:pt>
                <c:pt idx="3603" formatCode="General">
                  <c:v>3.60392117500305</c:v>
                </c:pt>
                <c:pt idx="3604" formatCode="General">
                  <c:v>3.6049211025238002</c:v>
                </c:pt>
                <c:pt idx="3605" formatCode="General">
                  <c:v>3.6059210300445499</c:v>
                </c:pt>
                <c:pt idx="3606" formatCode="General">
                  <c:v>3.6069209575653001</c:v>
                </c:pt>
                <c:pt idx="3607" formatCode="General">
                  <c:v>3.6079208850860498</c:v>
                </c:pt>
                <c:pt idx="3608" formatCode="General">
                  <c:v>3.6089208126068102</c:v>
                </c:pt>
                <c:pt idx="3609" formatCode="General">
                  <c:v>3.6099207401275599</c:v>
                </c:pt>
                <c:pt idx="3610" formatCode="General">
                  <c:v>3.6109206676483101</c:v>
                </c:pt>
                <c:pt idx="3611" formatCode="General">
                  <c:v>3.6119205951690598</c:v>
                </c:pt>
                <c:pt idx="3612" formatCode="General">
                  <c:v>3.61292052268981</c:v>
                </c:pt>
                <c:pt idx="3613" formatCode="General">
                  <c:v>3.61392045021057</c:v>
                </c:pt>
                <c:pt idx="3614" formatCode="General">
                  <c:v>3.6149203777313201</c:v>
                </c:pt>
                <c:pt idx="3615" formatCode="General">
                  <c:v>3.6159203052520699</c:v>
                </c:pt>
                <c:pt idx="3616" formatCode="General">
                  <c:v>3.61692023277282</c:v>
                </c:pt>
                <c:pt idx="3617" formatCode="General">
                  <c:v>3.6179201602935702</c:v>
                </c:pt>
                <c:pt idx="3618" formatCode="General">
                  <c:v>3.6189200878143302</c:v>
                </c:pt>
                <c:pt idx="3619" formatCode="General">
                  <c:v>3.6199200153350799</c:v>
                </c:pt>
                <c:pt idx="3620" formatCode="General">
                  <c:v>3.6209199428558301</c:v>
                </c:pt>
                <c:pt idx="3621" formatCode="General">
                  <c:v>3.6219198703765798</c:v>
                </c:pt>
                <c:pt idx="3622" formatCode="General">
                  <c:v>3.62291979789733</c:v>
                </c:pt>
                <c:pt idx="3623" formatCode="General">
                  <c:v>3.6239197254180899</c:v>
                </c:pt>
                <c:pt idx="3624" formatCode="General">
                  <c:v>3.6249196529388401</c:v>
                </c:pt>
                <c:pt idx="3625" formatCode="General">
                  <c:v>3.6259195804595898</c:v>
                </c:pt>
                <c:pt idx="3626" formatCode="General">
                  <c:v>3.62691950798034</c:v>
                </c:pt>
                <c:pt idx="3627" formatCode="General">
                  <c:v>3.6279194355010902</c:v>
                </c:pt>
                <c:pt idx="3628" formatCode="General">
                  <c:v>3.6289193630218501</c:v>
                </c:pt>
                <c:pt idx="3629" formatCode="General">
                  <c:v>3.6299192905425999</c:v>
                </c:pt>
                <c:pt idx="3630" formatCode="General">
                  <c:v>3.6309192180633501</c:v>
                </c:pt>
                <c:pt idx="3631" formatCode="General">
                  <c:v>3.6319191455840998</c:v>
                </c:pt>
                <c:pt idx="3632" formatCode="General">
                  <c:v>3.63291907310485</c:v>
                </c:pt>
                <c:pt idx="3633" formatCode="General">
                  <c:v>3.6339190006256099</c:v>
                </c:pt>
                <c:pt idx="3634" formatCode="General">
                  <c:v>3.6349189281463601</c:v>
                </c:pt>
                <c:pt idx="3635" formatCode="General">
                  <c:v>3.6359188556671098</c:v>
                </c:pt>
                <c:pt idx="3636" formatCode="General">
                  <c:v>3.63691878318786</c:v>
                </c:pt>
                <c:pt idx="3637" formatCode="General">
                  <c:v>3.6379187107086102</c:v>
                </c:pt>
                <c:pt idx="3638" formatCode="General">
                  <c:v>3.6389186382293701</c:v>
                </c:pt>
                <c:pt idx="3639" formatCode="General">
                  <c:v>3.6399185657501198</c:v>
                </c:pt>
                <c:pt idx="3640" formatCode="General">
                  <c:v>3.64091849327087</c:v>
                </c:pt>
                <c:pt idx="3641" formatCode="General">
                  <c:v>3.6419184207916202</c:v>
                </c:pt>
                <c:pt idx="3642" formatCode="General">
                  <c:v>3.6429183483123699</c:v>
                </c:pt>
                <c:pt idx="3643" formatCode="General">
                  <c:v>3.6439182758331201</c:v>
                </c:pt>
                <c:pt idx="3644" formatCode="General">
                  <c:v>3.6449182033538801</c:v>
                </c:pt>
                <c:pt idx="3645" formatCode="General">
                  <c:v>3.6459181308746298</c:v>
                </c:pt>
                <c:pt idx="3646" formatCode="General">
                  <c:v>3.64691805839538</c:v>
                </c:pt>
                <c:pt idx="3647" formatCode="General">
                  <c:v>3.6479179859161301</c:v>
                </c:pt>
                <c:pt idx="3648" formatCode="General">
                  <c:v>3.6489179134368799</c:v>
                </c:pt>
                <c:pt idx="3649" formatCode="General">
                  <c:v>3.6499178409576398</c:v>
                </c:pt>
                <c:pt idx="3650" formatCode="General">
                  <c:v>3.65091776847839</c:v>
                </c:pt>
                <c:pt idx="3651" formatCode="General">
                  <c:v>3.6519176959991402</c:v>
                </c:pt>
                <c:pt idx="3652" formatCode="General">
                  <c:v>3.6529176235198899</c:v>
                </c:pt>
                <c:pt idx="3653" formatCode="General">
                  <c:v>3.6539175510406401</c:v>
                </c:pt>
                <c:pt idx="3654" formatCode="General">
                  <c:v>3.6549174785614</c:v>
                </c:pt>
                <c:pt idx="3655" formatCode="General">
                  <c:v>3.6559174060821502</c:v>
                </c:pt>
                <c:pt idx="3656" formatCode="General">
                  <c:v>3.6569173336028999</c:v>
                </c:pt>
                <c:pt idx="3657" formatCode="General">
                  <c:v>3.6579172611236501</c:v>
                </c:pt>
                <c:pt idx="3658" formatCode="General">
                  <c:v>3.6589171886443999</c:v>
                </c:pt>
                <c:pt idx="3659" formatCode="General">
                  <c:v>3.6599171161651598</c:v>
                </c:pt>
                <c:pt idx="3660" formatCode="General">
                  <c:v>3.66091704368591</c:v>
                </c:pt>
                <c:pt idx="3661" formatCode="General">
                  <c:v>3.6619169712066602</c:v>
                </c:pt>
                <c:pt idx="3662" formatCode="General">
                  <c:v>3.6629168987274099</c:v>
                </c:pt>
                <c:pt idx="3663" formatCode="General">
                  <c:v>3.6639168262481601</c:v>
                </c:pt>
                <c:pt idx="3664" formatCode="General">
                  <c:v>3.66491675376892</c:v>
                </c:pt>
                <c:pt idx="3665" formatCode="General">
                  <c:v>3.6659166812896702</c:v>
                </c:pt>
                <c:pt idx="3666" formatCode="General">
                  <c:v>3.6669166088104199</c:v>
                </c:pt>
                <c:pt idx="3667" formatCode="General">
                  <c:v>3.6679165363311701</c:v>
                </c:pt>
                <c:pt idx="3668" formatCode="General">
                  <c:v>3.6689164638519198</c:v>
                </c:pt>
                <c:pt idx="3669" formatCode="General">
                  <c:v>3.6699163913726802</c:v>
                </c:pt>
                <c:pt idx="3670" formatCode="General">
                  <c:v>3.67091631889343</c:v>
                </c:pt>
                <c:pt idx="3671" formatCode="General">
                  <c:v>3.6719162464141801</c:v>
                </c:pt>
                <c:pt idx="3672" formatCode="General">
                  <c:v>3.6729161739349299</c:v>
                </c:pt>
                <c:pt idx="3673" formatCode="General">
                  <c:v>3.67391610145568</c:v>
                </c:pt>
                <c:pt idx="3674" formatCode="General">
                  <c:v>3.67491602897644</c:v>
                </c:pt>
                <c:pt idx="3675" formatCode="General">
                  <c:v>3.6759159564971902</c:v>
                </c:pt>
                <c:pt idx="3676" formatCode="General">
                  <c:v>3.6769158840179399</c:v>
                </c:pt>
                <c:pt idx="3677" formatCode="General">
                  <c:v>3.6779158115386901</c:v>
                </c:pt>
                <c:pt idx="3678" formatCode="General">
                  <c:v>3.6789157390594398</c:v>
                </c:pt>
                <c:pt idx="3679" formatCode="General">
                  <c:v>3.6799156665802002</c:v>
                </c:pt>
                <c:pt idx="3680" formatCode="General">
                  <c:v>3.6809155941009499</c:v>
                </c:pt>
                <c:pt idx="3681" formatCode="General">
                  <c:v>3.6819155216217001</c:v>
                </c:pt>
                <c:pt idx="3682" formatCode="General">
                  <c:v>3.6829154491424498</c:v>
                </c:pt>
                <c:pt idx="3683" formatCode="General">
                  <c:v>3.6839153766632</c:v>
                </c:pt>
                <c:pt idx="3684" formatCode="General">
                  <c:v>3.68491530418396</c:v>
                </c:pt>
                <c:pt idx="3685" formatCode="General">
                  <c:v>3.6859152317047101</c:v>
                </c:pt>
                <c:pt idx="3686" formatCode="General">
                  <c:v>3.6869151592254599</c:v>
                </c:pt>
                <c:pt idx="3687" formatCode="General">
                  <c:v>3.68791508674621</c:v>
                </c:pt>
                <c:pt idx="3688" formatCode="General">
                  <c:v>3.6889150142669598</c:v>
                </c:pt>
                <c:pt idx="3689" formatCode="General">
                  <c:v>3.68991494178771</c:v>
                </c:pt>
                <c:pt idx="3690" formatCode="General">
                  <c:v>3.6909148693084699</c:v>
                </c:pt>
                <c:pt idx="3691" formatCode="General">
                  <c:v>3.6919147968292201</c:v>
                </c:pt>
                <c:pt idx="3692" formatCode="General">
                  <c:v>3.6929147243499698</c:v>
                </c:pt>
                <c:pt idx="3693" formatCode="General">
                  <c:v>3.69391465187072</c:v>
                </c:pt>
                <c:pt idx="3694" formatCode="General">
                  <c:v>3.6949145793914702</c:v>
                </c:pt>
                <c:pt idx="3695" formatCode="General">
                  <c:v>3.6959145069122301</c:v>
                </c:pt>
                <c:pt idx="3696" formatCode="General">
                  <c:v>3.6969144344329798</c:v>
                </c:pt>
                <c:pt idx="3697" formatCode="General">
                  <c:v>3.69791436195373</c:v>
                </c:pt>
                <c:pt idx="3698" formatCode="General">
                  <c:v>3.6989142894744802</c:v>
                </c:pt>
                <c:pt idx="3699" formatCode="General">
                  <c:v>3.6999142169952299</c:v>
                </c:pt>
                <c:pt idx="3700" formatCode="General">
                  <c:v>3.7009141445159899</c:v>
                </c:pt>
                <c:pt idx="3701" formatCode="General">
                  <c:v>3.7019140720367401</c:v>
                </c:pt>
                <c:pt idx="3702" formatCode="General">
                  <c:v>3.7029139995574898</c:v>
                </c:pt>
                <c:pt idx="3703" formatCode="General">
                  <c:v>3.70391392707824</c:v>
                </c:pt>
                <c:pt idx="3704" formatCode="General">
                  <c:v>3.7049138545989901</c:v>
                </c:pt>
                <c:pt idx="3705" formatCode="General">
                  <c:v>3.7059137821197501</c:v>
                </c:pt>
                <c:pt idx="3706" formatCode="General">
                  <c:v>3.7069137096404998</c:v>
                </c:pt>
                <c:pt idx="3707" formatCode="General">
                  <c:v>3.70791363716125</c:v>
                </c:pt>
                <c:pt idx="3708" formatCode="General">
                  <c:v>3.7089135646820002</c:v>
                </c:pt>
                <c:pt idx="3709" formatCode="General">
                  <c:v>3.7099134922027499</c:v>
                </c:pt>
                <c:pt idx="3710" formatCode="General">
                  <c:v>3.7109134197235099</c:v>
                </c:pt>
                <c:pt idx="3711" formatCode="General">
                  <c:v>3.71191334724426</c:v>
                </c:pt>
                <c:pt idx="3712" formatCode="General">
                  <c:v>3.7129132747650102</c:v>
                </c:pt>
                <c:pt idx="3713" formatCode="General">
                  <c:v>3.7139132022857599</c:v>
                </c:pt>
                <c:pt idx="3714" formatCode="General">
                  <c:v>3.7149131298065101</c:v>
                </c:pt>
                <c:pt idx="3715" formatCode="General">
                  <c:v>3.7159130573272701</c:v>
                </c:pt>
                <c:pt idx="3716" formatCode="General">
                  <c:v>3.7169129848480198</c:v>
                </c:pt>
                <c:pt idx="3717" formatCode="General">
                  <c:v>3.71791291236877</c:v>
                </c:pt>
                <c:pt idx="3718" formatCode="General">
                  <c:v>3.7189128398895201</c:v>
                </c:pt>
                <c:pt idx="3719" formatCode="General">
                  <c:v>3.7199127674102699</c:v>
                </c:pt>
                <c:pt idx="3720" formatCode="General">
                  <c:v>3.7209126949310298</c:v>
                </c:pt>
                <c:pt idx="3721" formatCode="General">
                  <c:v>3.72191262245178</c:v>
                </c:pt>
                <c:pt idx="3722" formatCode="General">
                  <c:v>3.7229125499725302</c:v>
                </c:pt>
                <c:pt idx="3723" formatCode="General">
                  <c:v>3.7239124774932799</c:v>
                </c:pt>
                <c:pt idx="3724" formatCode="General">
                  <c:v>3.7249124050140301</c:v>
                </c:pt>
                <c:pt idx="3725" formatCode="General">
                  <c:v>3.72591233253479</c:v>
                </c:pt>
                <c:pt idx="3726" formatCode="General">
                  <c:v>3.7269122600555402</c:v>
                </c:pt>
                <c:pt idx="3727" formatCode="General">
                  <c:v>3.7279121875762899</c:v>
                </c:pt>
                <c:pt idx="3728" formatCode="General">
                  <c:v>3.7289121150970401</c:v>
                </c:pt>
                <c:pt idx="3729" formatCode="General">
                  <c:v>3.7299120426177899</c:v>
                </c:pt>
                <c:pt idx="3730" formatCode="General">
                  <c:v>3.73091197013854</c:v>
                </c:pt>
                <c:pt idx="3731" formatCode="General">
                  <c:v>3.7319118976593</c:v>
                </c:pt>
                <c:pt idx="3732" formatCode="General">
                  <c:v>3.7329118251800502</c:v>
                </c:pt>
                <c:pt idx="3733" formatCode="General">
                  <c:v>3.7339117527007999</c:v>
                </c:pt>
                <c:pt idx="3734" formatCode="General">
                  <c:v>3.7349116802215501</c:v>
                </c:pt>
                <c:pt idx="3735" formatCode="General">
                  <c:v>3.7359116077422998</c:v>
                </c:pt>
                <c:pt idx="3736" formatCode="General">
                  <c:v>3.7369115352630602</c:v>
                </c:pt>
                <c:pt idx="3737" formatCode="General">
                  <c:v>3.7379114627838099</c:v>
                </c:pt>
                <c:pt idx="3738" formatCode="General">
                  <c:v>3.7389113903045601</c:v>
                </c:pt>
                <c:pt idx="3739" formatCode="General">
                  <c:v>3.7399113178253098</c:v>
                </c:pt>
                <c:pt idx="3740" formatCode="General">
                  <c:v>3.74091124534606</c:v>
                </c:pt>
                <c:pt idx="3741" formatCode="General">
                  <c:v>3.74191117286682</c:v>
                </c:pt>
                <c:pt idx="3742" formatCode="General">
                  <c:v>3.7429111003875701</c:v>
                </c:pt>
                <c:pt idx="3743" formatCode="General">
                  <c:v>3.7439110279083199</c:v>
                </c:pt>
                <c:pt idx="3744" formatCode="General">
                  <c:v>3.74491095542907</c:v>
                </c:pt>
                <c:pt idx="3745" formatCode="General">
                  <c:v>3.7459108829498202</c:v>
                </c:pt>
                <c:pt idx="3746" formatCode="General">
                  <c:v>3.7469108104705802</c:v>
                </c:pt>
                <c:pt idx="3747" formatCode="General">
                  <c:v>3.7479107379913299</c:v>
                </c:pt>
                <c:pt idx="3748" formatCode="General">
                  <c:v>3.7489106655120801</c:v>
                </c:pt>
                <c:pt idx="3749" formatCode="General">
                  <c:v>3.7499105930328298</c:v>
                </c:pt>
                <c:pt idx="3750" formatCode="General">
                  <c:v>3.75091052055358</c:v>
                </c:pt>
                <c:pt idx="3751" formatCode="General">
                  <c:v>3.7519104480743399</c:v>
                </c:pt>
                <c:pt idx="3752" formatCode="General">
                  <c:v>3.7529103755950901</c:v>
                </c:pt>
                <c:pt idx="3753" formatCode="General">
                  <c:v>3.7539103031158398</c:v>
                </c:pt>
                <c:pt idx="3754" formatCode="General">
                  <c:v>3.75491023063659</c:v>
                </c:pt>
                <c:pt idx="3755" formatCode="General">
                  <c:v>3.7559101581573402</c:v>
                </c:pt>
                <c:pt idx="3756" formatCode="General">
                  <c:v>3.7569100856781001</c:v>
                </c:pt>
                <c:pt idx="3757" formatCode="General">
                  <c:v>3.7579100131988499</c:v>
                </c:pt>
                <c:pt idx="3758" formatCode="General">
                  <c:v>3.7589099407196001</c:v>
                </c:pt>
                <c:pt idx="3759" formatCode="General">
                  <c:v>3.7599098682403498</c:v>
                </c:pt>
                <c:pt idx="3760" formatCode="General">
                  <c:v>3.7609097957611</c:v>
                </c:pt>
                <c:pt idx="3761" formatCode="General">
                  <c:v>3.7619097232818599</c:v>
                </c:pt>
                <c:pt idx="3762" formatCode="General">
                  <c:v>3.7629096508026101</c:v>
                </c:pt>
                <c:pt idx="3763" formatCode="General">
                  <c:v>3.7639095783233598</c:v>
                </c:pt>
                <c:pt idx="3764" formatCode="General">
                  <c:v>3.76490950584411</c:v>
                </c:pt>
                <c:pt idx="3765" formatCode="General">
                  <c:v>3.7659094333648602</c:v>
                </c:pt>
                <c:pt idx="3766" formatCode="General">
                  <c:v>3.7669093608856201</c:v>
                </c:pt>
                <c:pt idx="3767" formatCode="General">
                  <c:v>3.7679092884063698</c:v>
                </c:pt>
                <c:pt idx="3768" formatCode="General">
                  <c:v>3.76890921592712</c:v>
                </c:pt>
                <c:pt idx="3769" formatCode="General">
                  <c:v>3.7699091434478702</c:v>
                </c:pt>
                <c:pt idx="3770" formatCode="General">
                  <c:v>3.7709090709686199</c:v>
                </c:pt>
                <c:pt idx="3771" formatCode="General">
                  <c:v>3.7719089984893701</c:v>
                </c:pt>
                <c:pt idx="3772" formatCode="General">
                  <c:v>3.7729089260101301</c:v>
                </c:pt>
                <c:pt idx="3773" formatCode="General">
                  <c:v>3.7739088535308798</c:v>
                </c:pt>
                <c:pt idx="3774" formatCode="General">
                  <c:v>3.77490878105163</c:v>
                </c:pt>
                <c:pt idx="3775" formatCode="General">
                  <c:v>3.7759087085723801</c:v>
                </c:pt>
                <c:pt idx="3776" formatCode="General">
                  <c:v>3.7769086360931299</c:v>
                </c:pt>
                <c:pt idx="3777" formatCode="General">
                  <c:v>3.7779085636138898</c:v>
                </c:pt>
                <c:pt idx="3778" formatCode="General">
                  <c:v>3.77890849113464</c:v>
                </c:pt>
                <c:pt idx="3779" formatCode="General">
                  <c:v>3.7799084186553902</c:v>
                </c:pt>
                <c:pt idx="3780" formatCode="General">
                  <c:v>3.7809083461761399</c:v>
                </c:pt>
                <c:pt idx="3781" formatCode="General">
                  <c:v>3.7819082736968901</c:v>
                </c:pt>
                <c:pt idx="3782" formatCode="General">
                  <c:v>3.78290820121765</c:v>
                </c:pt>
                <c:pt idx="3783" formatCode="General">
                  <c:v>3.7839081287384002</c:v>
                </c:pt>
                <c:pt idx="3784" formatCode="General">
                  <c:v>3.7849080562591499</c:v>
                </c:pt>
                <c:pt idx="3785" formatCode="General">
                  <c:v>3.7859079837799001</c:v>
                </c:pt>
                <c:pt idx="3786" formatCode="General">
                  <c:v>3.7869079113006499</c:v>
                </c:pt>
                <c:pt idx="3787" formatCode="General">
                  <c:v>3.7879078388214098</c:v>
                </c:pt>
                <c:pt idx="3788" formatCode="General">
                  <c:v>3.78890776634216</c:v>
                </c:pt>
                <c:pt idx="3789" formatCode="General">
                  <c:v>3.7899076938629102</c:v>
                </c:pt>
                <c:pt idx="3790" formatCode="General">
                  <c:v>3.7909076213836599</c:v>
                </c:pt>
                <c:pt idx="3791" formatCode="General">
                  <c:v>3.7919075489044101</c:v>
                </c:pt>
                <c:pt idx="3792" formatCode="General">
                  <c:v>3.79290747642517</c:v>
                </c:pt>
                <c:pt idx="3793" formatCode="General">
                  <c:v>3.7939074039459202</c:v>
                </c:pt>
                <c:pt idx="3794" formatCode="General">
                  <c:v>3.7949073314666699</c:v>
                </c:pt>
                <c:pt idx="3795" formatCode="General">
                  <c:v>3.7959072589874201</c:v>
                </c:pt>
                <c:pt idx="3796" formatCode="General">
                  <c:v>3.7969071865081698</c:v>
                </c:pt>
                <c:pt idx="3797" formatCode="General">
                  <c:v>3.7979071140289302</c:v>
                </c:pt>
                <c:pt idx="3798" formatCode="General">
                  <c:v>3.79890704154968</c:v>
                </c:pt>
                <c:pt idx="3799" formatCode="General">
                  <c:v>3.7999069690704301</c:v>
                </c:pt>
                <c:pt idx="3800" formatCode="General">
                  <c:v>3.8009068965911799</c:v>
                </c:pt>
                <c:pt idx="3801" formatCode="General">
                  <c:v>3.80190682411193</c:v>
                </c:pt>
                <c:pt idx="3802" formatCode="General">
                  <c:v>3.80290675163269</c:v>
                </c:pt>
                <c:pt idx="3803" formatCode="General">
                  <c:v>3.8039066791534402</c:v>
                </c:pt>
                <c:pt idx="3804" formatCode="General">
                  <c:v>3.8049066066741899</c:v>
                </c:pt>
                <c:pt idx="3805" formatCode="General">
                  <c:v>3.8059065341949401</c:v>
                </c:pt>
                <c:pt idx="3806" formatCode="General">
                  <c:v>3.8069064617156898</c:v>
                </c:pt>
                <c:pt idx="3807" formatCode="General">
                  <c:v>3.8079063892364502</c:v>
                </c:pt>
                <c:pt idx="3808" formatCode="General">
                  <c:v>3.8089063167571999</c:v>
                </c:pt>
                <c:pt idx="3809" formatCode="General">
                  <c:v>3.8099062442779501</c:v>
                </c:pt>
                <c:pt idx="3810" formatCode="General">
                  <c:v>3.8109061717986998</c:v>
                </c:pt>
                <c:pt idx="3811" formatCode="General">
                  <c:v>3.81190609931945</c:v>
                </c:pt>
                <c:pt idx="3812" formatCode="General">
                  <c:v>3.81290602684021</c:v>
                </c:pt>
                <c:pt idx="3813" formatCode="General">
                  <c:v>3.8139059543609601</c:v>
                </c:pt>
                <c:pt idx="3814" formatCode="General">
                  <c:v>3.8149058818817099</c:v>
                </c:pt>
                <c:pt idx="3815" formatCode="General">
                  <c:v>3.81590580940246</c:v>
                </c:pt>
                <c:pt idx="3816" formatCode="General">
                  <c:v>3.8169057369232098</c:v>
                </c:pt>
                <c:pt idx="3817" formatCode="General">
                  <c:v>3.81790566444396</c:v>
                </c:pt>
                <c:pt idx="3818" formatCode="General">
                  <c:v>3.8189055919647199</c:v>
                </c:pt>
                <c:pt idx="3819" formatCode="General">
                  <c:v>3.8199055194854701</c:v>
                </c:pt>
                <c:pt idx="3820" formatCode="General">
                  <c:v>3.8209054470062198</c:v>
                </c:pt>
                <c:pt idx="3821" formatCode="General">
                  <c:v>3.82190537452697</c:v>
                </c:pt>
                <c:pt idx="3822" formatCode="General">
                  <c:v>3.8229053020477202</c:v>
                </c:pt>
                <c:pt idx="3823" formatCode="General">
                  <c:v>3.8239052295684801</c:v>
                </c:pt>
                <c:pt idx="3824" formatCode="General">
                  <c:v>3.8249051570892298</c:v>
                </c:pt>
                <c:pt idx="3825" formatCode="General">
                  <c:v>3.82590508460998</c:v>
                </c:pt>
                <c:pt idx="3826" formatCode="General">
                  <c:v>3.8269050121307302</c:v>
                </c:pt>
                <c:pt idx="3827" formatCode="General">
                  <c:v>3.8279049396514799</c:v>
                </c:pt>
                <c:pt idx="3828" formatCode="General">
                  <c:v>3.8289048671722399</c:v>
                </c:pt>
                <c:pt idx="3829" formatCode="General">
                  <c:v>3.8299047946929901</c:v>
                </c:pt>
                <c:pt idx="3830" formatCode="General">
                  <c:v>3.8309047222137398</c:v>
                </c:pt>
                <c:pt idx="3831" formatCode="General">
                  <c:v>3.83190464973449</c:v>
                </c:pt>
                <c:pt idx="3832" formatCode="General">
                  <c:v>3.8329045772552401</c:v>
                </c:pt>
                <c:pt idx="3833" formatCode="General">
                  <c:v>3.8339045047760001</c:v>
                </c:pt>
                <c:pt idx="3834" formatCode="General">
                  <c:v>3.8349044322967498</c:v>
                </c:pt>
                <c:pt idx="3835" formatCode="General">
                  <c:v>3.8359043598175</c:v>
                </c:pt>
                <c:pt idx="3836" formatCode="General">
                  <c:v>3.8369042873382502</c:v>
                </c:pt>
                <c:pt idx="3837" formatCode="General">
                  <c:v>3.8379042148589999</c:v>
                </c:pt>
                <c:pt idx="3838" formatCode="General">
                  <c:v>3.8389041423797599</c:v>
                </c:pt>
                <c:pt idx="3839" formatCode="General">
                  <c:v>3.83990406990051</c:v>
                </c:pt>
                <c:pt idx="3840" formatCode="General">
                  <c:v>3.8409039974212602</c:v>
                </c:pt>
                <c:pt idx="3841" formatCode="General">
                  <c:v>3.8419039249420099</c:v>
                </c:pt>
                <c:pt idx="3842" formatCode="General">
                  <c:v>3.8429038524627601</c:v>
                </c:pt>
                <c:pt idx="3843" formatCode="General">
                  <c:v>3.8439037799835201</c:v>
                </c:pt>
                <c:pt idx="3844" formatCode="General">
                  <c:v>3.8449037075042698</c:v>
                </c:pt>
                <c:pt idx="3845" formatCode="General">
                  <c:v>3.84590363502502</c:v>
                </c:pt>
                <c:pt idx="3846" formatCode="General">
                  <c:v>3.8469035625457701</c:v>
                </c:pt>
                <c:pt idx="3847" formatCode="General">
                  <c:v>3.8479034900665199</c:v>
                </c:pt>
                <c:pt idx="3848" formatCode="General">
                  <c:v>3.8489034175872798</c:v>
                </c:pt>
                <c:pt idx="3849" formatCode="General">
                  <c:v>3.84990334510803</c:v>
                </c:pt>
                <c:pt idx="3850" formatCode="General">
                  <c:v>3.8509032726287802</c:v>
                </c:pt>
                <c:pt idx="3851" formatCode="General">
                  <c:v>3.8519032001495299</c:v>
                </c:pt>
                <c:pt idx="3852" formatCode="General">
                  <c:v>3.8529031276702801</c:v>
                </c:pt>
                <c:pt idx="3853" formatCode="General">
                  <c:v>3.85390305519104</c:v>
                </c:pt>
                <c:pt idx="3854" formatCode="General">
                  <c:v>3.8549029827117902</c:v>
                </c:pt>
                <c:pt idx="3855" formatCode="General">
                  <c:v>3.8559029102325399</c:v>
                </c:pt>
                <c:pt idx="3856" formatCode="General">
                  <c:v>3.8569028377532901</c:v>
                </c:pt>
                <c:pt idx="3857" formatCode="General">
                  <c:v>3.8579027652740399</c:v>
                </c:pt>
                <c:pt idx="3858" formatCode="General">
                  <c:v>3.85890269279479</c:v>
                </c:pt>
                <c:pt idx="3859" formatCode="General">
                  <c:v>3.85990262031555</c:v>
                </c:pt>
                <c:pt idx="3860" formatCode="General">
                  <c:v>3.8609025478363002</c:v>
                </c:pt>
                <c:pt idx="3861" formatCode="General">
                  <c:v>3.8619024753570499</c:v>
                </c:pt>
                <c:pt idx="3862" formatCode="General">
                  <c:v>3.8629024028778001</c:v>
                </c:pt>
                <c:pt idx="3863" formatCode="General">
                  <c:v>3.8639023303985498</c:v>
                </c:pt>
                <c:pt idx="3864" formatCode="General">
                  <c:v>3.8649022579193102</c:v>
                </c:pt>
                <c:pt idx="3865" formatCode="General">
                  <c:v>3.8659021854400599</c:v>
                </c:pt>
                <c:pt idx="3866" formatCode="General">
                  <c:v>3.8669021129608101</c:v>
                </c:pt>
                <c:pt idx="3867" formatCode="General">
                  <c:v>3.8679020404815598</c:v>
                </c:pt>
                <c:pt idx="3868" formatCode="General">
                  <c:v>3.86890196800231</c:v>
                </c:pt>
                <c:pt idx="3869" formatCode="General">
                  <c:v>3.86990189552307</c:v>
                </c:pt>
                <c:pt idx="3870" formatCode="General">
                  <c:v>3.8709018230438201</c:v>
                </c:pt>
                <c:pt idx="3871" formatCode="General">
                  <c:v>3.8719017505645699</c:v>
                </c:pt>
                <c:pt idx="3872" formatCode="General">
                  <c:v>3.87290167808532</c:v>
                </c:pt>
                <c:pt idx="3873" formatCode="General">
                  <c:v>3.8739016056060702</c:v>
                </c:pt>
                <c:pt idx="3874" formatCode="General">
                  <c:v>3.8749015331268302</c:v>
                </c:pt>
                <c:pt idx="3875" formatCode="General">
                  <c:v>3.8759014606475799</c:v>
                </c:pt>
                <c:pt idx="3876" formatCode="General">
                  <c:v>3.8769013881683301</c:v>
                </c:pt>
                <c:pt idx="3877" formatCode="General">
                  <c:v>3.8779013156890798</c:v>
                </c:pt>
                <c:pt idx="3878" formatCode="General">
                  <c:v>3.87890124320983</c:v>
                </c:pt>
                <c:pt idx="3879" formatCode="General">
                  <c:v>3.8799011707305899</c:v>
                </c:pt>
                <c:pt idx="3880" formatCode="General">
                  <c:v>3.8809010982513401</c:v>
                </c:pt>
                <c:pt idx="3881" formatCode="General">
                  <c:v>3.8819010257720898</c:v>
                </c:pt>
                <c:pt idx="3882" formatCode="General">
                  <c:v>3.88290095329284</c:v>
                </c:pt>
                <c:pt idx="3883" formatCode="General">
                  <c:v>3.8839008808135902</c:v>
                </c:pt>
                <c:pt idx="3884" formatCode="General">
                  <c:v>3.8849008083343501</c:v>
                </c:pt>
                <c:pt idx="3885" formatCode="General">
                  <c:v>3.8859007358550999</c:v>
                </c:pt>
                <c:pt idx="3886" formatCode="General">
                  <c:v>3.8869006633758501</c:v>
                </c:pt>
                <c:pt idx="3887" formatCode="General">
                  <c:v>3.8879005908965998</c:v>
                </c:pt>
                <c:pt idx="3888" formatCode="General">
                  <c:v>3.88890051841735</c:v>
                </c:pt>
                <c:pt idx="3889" formatCode="General">
                  <c:v>3.8899004459381099</c:v>
                </c:pt>
                <c:pt idx="3890" formatCode="General">
                  <c:v>3.8909003734588601</c:v>
                </c:pt>
                <c:pt idx="3891" formatCode="General">
                  <c:v>3.8919003009796098</c:v>
                </c:pt>
                <c:pt idx="3892" formatCode="General">
                  <c:v>3.89290022850036</c:v>
                </c:pt>
                <c:pt idx="3893" formatCode="General">
                  <c:v>3.8939001560211102</c:v>
                </c:pt>
                <c:pt idx="3894" formatCode="General">
                  <c:v>3.8949000835418701</c:v>
                </c:pt>
                <c:pt idx="3895" formatCode="General">
                  <c:v>3.8959000110626198</c:v>
                </c:pt>
                <c:pt idx="3896" formatCode="General">
                  <c:v>3.89689993858337</c:v>
                </c:pt>
                <c:pt idx="3897" formatCode="General">
                  <c:v>3.8978998661041202</c:v>
                </c:pt>
                <c:pt idx="3898" formatCode="General">
                  <c:v>3.8988997936248699</c:v>
                </c:pt>
                <c:pt idx="3899" formatCode="General">
                  <c:v>3.8998997211456201</c:v>
                </c:pt>
                <c:pt idx="3900" formatCode="General">
                  <c:v>3.9008996486663801</c:v>
                </c:pt>
                <c:pt idx="3901" formatCode="General">
                  <c:v>3.9018995761871298</c:v>
                </c:pt>
                <c:pt idx="3902" formatCode="General">
                  <c:v>3.90289950370788</c:v>
                </c:pt>
                <c:pt idx="3903" formatCode="General">
                  <c:v>3.9038994312286301</c:v>
                </c:pt>
                <c:pt idx="3904" formatCode="General">
                  <c:v>3.9048993587493799</c:v>
                </c:pt>
                <c:pt idx="3905" formatCode="General">
                  <c:v>3.9058992862701398</c:v>
                </c:pt>
                <c:pt idx="3906" formatCode="General">
                  <c:v>3.90689921379089</c:v>
                </c:pt>
                <c:pt idx="3907" formatCode="General">
                  <c:v>3.9078991413116402</c:v>
                </c:pt>
                <c:pt idx="3908" formatCode="General">
                  <c:v>3.9088990688323899</c:v>
                </c:pt>
                <c:pt idx="3909" formatCode="General">
                  <c:v>3.9098989963531401</c:v>
                </c:pt>
                <c:pt idx="3910" formatCode="General">
                  <c:v>3.9108989238739</c:v>
                </c:pt>
                <c:pt idx="3911" formatCode="General">
                  <c:v>3.9118988513946502</c:v>
                </c:pt>
                <c:pt idx="3912" formatCode="General">
                  <c:v>3.9128987789153999</c:v>
                </c:pt>
                <c:pt idx="3913" formatCode="General">
                  <c:v>3.9138987064361501</c:v>
                </c:pt>
                <c:pt idx="3914" formatCode="General">
                  <c:v>3.9148986339568999</c:v>
                </c:pt>
                <c:pt idx="3915" formatCode="General">
                  <c:v>3.9158985614776598</c:v>
                </c:pt>
                <c:pt idx="3916" formatCode="General">
                  <c:v>3.91689848899841</c:v>
                </c:pt>
                <c:pt idx="3917" formatCode="General">
                  <c:v>3.9178984165191602</c:v>
                </c:pt>
                <c:pt idx="3918" formatCode="General">
                  <c:v>3.9188983440399099</c:v>
                </c:pt>
                <c:pt idx="3919" formatCode="General">
                  <c:v>3.9198982715606601</c:v>
                </c:pt>
                <c:pt idx="3920" formatCode="General">
                  <c:v>3.92089819908142</c:v>
                </c:pt>
                <c:pt idx="3921" formatCode="General">
                  <c:v>3.9218981266021702</c:v>
                </c:pt>
                <c:pt idx="3922" formatCode="General">
                  <c:v>3.9228980541229199</c:v>
                </c:pt>
                <c:pt idx="3923" formatCode="General">
                  <c:v>3.9238979816436701</c:v>
                </c:pt>
                <c:pt idx="3924" formatCode="General">
                  <c:v>3.9248979091644198</c:v>
                </c:pt>
                <c:pt idx="3925" formatCode="General">
                  <c:v>3.9258978366851802</c:v>
                </c:pt>
                <c:pt idx="3926" formatCode="General">
                  <c:v>3.92689776420593</c:v>
                </c:pt>
                <c:pt idx="3927" formatCode="General">
                  <c:v>3.9278976917266801</c:v>
                </c:pt>
                <c:pt idx="3928" formatCode="General">
                  <c:v>3.9288976192474299</c:v>
                </c:pt>
                <c:pt idx="3929" formatCode="General">
                  <c:v>3.92989754676818</c:v>
                </c:pt>
                <c:pt idx="3930" formatCode="General">
                  <c:v>3.93089747428894</c:v>
                </c:pt>
                <c:pt idx="3931" formatCode="General">
                  <c:v>3.9318974018096902</c:v>
                </c:pt>
                <c:pt idx="3932" formatCode="General">
                  <c:v>3.9328973293304399</c:v>
                </c:pt>
                <c:pt idx="3933" formatCode="General">
                  <c:v>3.9338972568511901</c:v>
                </c:pt>
                <c:pt idx="3934" formatCode="General">
                  <c:v>3.9348971843719398</c:v>
                </c:pt>
                <c:pt idx="3935" formatCode="General">
                  <c:v>3.9358971118927002</c:v>
                </c:pt>
                <c:pt idx="3936" formatCode="General">
                  <c:v>3.9368970394134499</c:v>
                </c:pt>
                <c:pt idx="3937" formatCode="General">
                  <c:v>3.9378969669342001</c:v>
                </c:pt>
                <c:pt idx="3938" formatCode="General">
                  <c:v>3.9388968944549498</c:v>
                </c:pt>
                <c:pt idx="3939" formatCode="General">
                  <c:v>3.9398968219757</c:v>
                </c:pt>
                <c:pt idx="3940" formatCode="General">
                  <c:v>3.94089674949646</c:v>
                </c:pt>
                <c:pt idx="3941" formatCode="General">
                  <c:v>3.9418966770172101</c:v>
                </c:pt>
                <c:pt idx="3942" formatCode="General">
                  <c:v>3.9428966045379599</c:v>
                </c:pt>
                <c:pt idx="3943" formatCode="General">
                  <c:v>3.94389653205871</c:v>
                </c:pt>
                <c:pt idx="3944" formatCode="General">
                  <c:v>3.9448964595794598</c:v>
                </c:pt>
                <c:pt idx="3945" formatCode="General">
                  <c:v>3.94589638710021</c:v>
                </c:pt>
                <c:pt idx="3946" formatCode="General">
                  <c:v>3.9468963146209699</c:v>
                </c:pt>
                <c:pt idx="3947" formatCode="General">
                  <c:v>3.9478962421417201</c:v>
                </c:pt>
                <c:pt idx="3948" formatCode="General">
                  <c:v>3.9488961696624698</c:v>
                </c:pt>
                <c:pt idx="3949" formatCode="General">
                  <c:v>3.94989609718322</c:v>
                </c:pt>
                <c:pt idx="3950" formatCode="General">
                  <c:v>3.9508960247039702</c:v>
                </c:pt>
                <c:pt idx="3951" formatCode="General">
                  <c:v>3.9518959522247301</c:v>
                </c:pt>
                <c:pt idx="3952" formatCode="General">
                  <c:v>3.9528958797454798</c:v>
                </c:pt>
                <c:pt idx="3953" formatCode="General">
                  <c:v>3.95389580726623</c:v>
                </c:pt>
                <c:pt idx="3954" formatCode="General">
                  <c:v>3.9548957347869802</c:v>
                </c:pt>
                <c:pt idx="3955" formatCode="General">
                  <c:v>3.9558956623077299</c:v>
                </c:pt>
                <c:pt idx="3956" formatCode="General">
                  <c:v>3.9568955898284899</c:v>
                </c:pt>
                <c:pt idx="3957" formatCode="General">
                  <c:v>3.9578955173492401</c:v>
                </c:pt>
                <c:pt idx="3958" formatCode="General">
                  <c:v>3.9588954448699898</c:v>
                </c:pt>
                <c:pt idx="3959" formatCode="General">
                  <c:v>3.95989537239074</c:v>
                </c:pt>
                <c:pt idx="3960" formatCode="General">
                  <c:v>3.9608952999114901</c:v>
                </c:pt>
                <c:pt idx="3961" formatCode="General">
                  <c:v>3.9618952274322501</c:v>
                </c:pt>
                <c:pt idx="3962" formatCode="General">
                  <c:v>3.9628951549529998</c:v>
                </c:pt>
                <c:pt idx="3963" formatCode="General">
                  <c:v>3.96389508247375</c:v>
                </c:pt>
                <c:pt idx="3964" formatCode="General">
                  <c:v>3.9648950099945002</c:v>
                </c:pt>
                <c:pt idx="3965" formatCode="General">
                  <c:v>3.9658949375152499</c:v>
                </c:pt>
                <c:pt idx="3966" formatCode="General">
                  <c:v>3.9668948650360099</c:v>
                </c:pt>
                <c:pt idx="3967" formatCode="General">
                  <c:v>3.96789479255676</c:v>
                </c:pt>
                <c:pt idx="3968" formatCode="General">
                  <c:v>3.9688947200775102</c:v>
                </c:pt>
                <c:pt idx="3969" formatCode="General">
                  <c:v>3.9698946475982599</c:v>
                </c:pt>
                <c:pt idx="3970" formatCode="General">
                  <c:v>3.9708945751190101</c:v>
                </c:pt>
                <c:pt idx="3971" formatCode="General">
                  <c:v>3.9718945026397701</c:v>
                </c:pt>
                <c:pt idx="3972" formatCode="General">
                  <c:v>3.9728944301605198</c:v>
                </c:pt>
                <c:pt idx="3973" formatCode="General">
                  <c:v>3.97389435768127</c:v>
                </c:pt>
                <c:pt idx="3974" formatCode="General">
                  <c:v>3.9748942852020201</c:v>
                </c:pt>
                <c:pt idx="3975" formatCode="General">
                  <c:v>3.9758942127227699</c:v>
                </c:pt>
                <c:pt idx="3976" formatCode="General">
                  <c:v>3.9768941402435298</c:v>
                </c:pt>
                <c:pt idx="3977" formatCode="General">
                  <c:v>3.97789406776428</c:v>
                </c:pt>
                <c:pt idx="3978" formatCode="General">
                  <c:v>3.9788939952850302</c:v>
                </c:pt>
                <c:pt idx="3979" formatCode="General">
                  <c:v>3.9798939228057799</c:v>
                </c:pt>
                <c:pt idx="3980" formatCode="General">
                  <c:v>3.9808938503265301</c:v>
                </c:pt>
                <c:pt idx="3981" formatCode="General">
                  <c:v>3.98189377784729</c:v>
                </c:pt>
                <c:pt idx="3982" formatCode="General">
                  <c:v>3.9828937053680402</c:v>
                </c:pt>
                <c:pt idx="3983" formatCode="General">
                  <c:v>3.9838936328887899</c:v>
                </c:pt>
                <c:pt idx="3984" formatCode="General">
                  <c:v>3.9848935604095401</c:v>
                </c:pt>
                <c:pt idx="3985" formatCode="General">
                  <c:v>3.9858934879302899</c:v>
                </c:pt>
                <c:pt idx="3986" formatCode="General">
                  <c:v>3.98689341545104</c:v>
                </c:pt>
                <c:pt idx="3987" formatCode="General">
                  <c:v>3.9878933429718</c:v>
                </c:pt>
                <c:pt idx="3988" formatCode="General">
                  <c:v>3.9888932704925502</c:v>
                </c:pt>
                <c:pt idx="3989" formatCode="General">
                  <c:v>3.9898931980132999</c:v>
                </c:pt>
                <c:pt idx="3990" formatCode="General">
                  <c:v>3.9908931255340501</c:v>
                </c:pt>
                <c:pt idx="3991" formatCode="General">
                  <c:v>3.9918930530547998</c:v>
                </c:pt>
                <c:pt idx="3992" formatCode="General">
                  <c:v>3.9928929805755602</c:v>
                </c:pt>
                <c:pt idx="3993" formatCode="General">
                  <c:v>3.9938929080963099</c:v>
                </c:pt>
                <c:pt idx="3994" formatCode="General">
                  <c:v>3.9948928356170601</c:v>
                </c:pt>
                <c:pt idx="3995" formatCode="General">
                  <c:v>3.9958927631378098</c:v>
                </c:pt>
                <c:pt idx="3996" formatCode="General">
                  <c:v>3.99689269065856</c:v>
                </c:pt>
                <c:pt idx="3997" formatCode="General">
                  <c:v>3.99789261817932</c:v>
                </c:pt>
                <c:pt idx="3998" formatCode="General">
                  <c:v>3.9988925457000701</c:v>
                </c:pt>
                <c:pt idx="3999" formatCode="General">
                  <c:v>3.9998924732208199</c:v>
                </c:pt>
                <c:pt idx="4000" formatCode="General">
                  <c:v>4.00089263916015</c:v>
                </c:pt>
                <c:pt idx="4001" formatCode="General">
                  <c:v>4.0018925666809002</c:v>
                </c:pt>
                <c:pt idx="4002" formatCode="General">
                  <c:v>4.0028924942016602</c:v>
                </c:pt>
                <c:pt idx="4003" formatCode="General">
                  <c:v>4.0038924217224103</c:v>
                </c:pt>
                <c:pt idx="4004" formatCode="General">
                  <c:v>4.0048923492431596</c:v>
                </c:pt>
                <c:pt idx="4005" formatCode="General">
                  <c:v>4.0058922767639098</c:v>
                </c:pt>
                <c:pt idx="4006" formatCode="General">
                  <c:v>4.00689220428466</c:v>
                </c:pt>
                <c:pt idx="4007" formatCode="General">
                  <c:v>4.0078921318054102</c:v>
                </c:pt>
                <c:pt idx="4008" formatCode="General">
                  <c:v>4.0088920593261701</c:v>
                </c:pt>
                <c:pt idx="4009" formatCode="General">
                  <c:v>4.0098919868469203</c:v>
                </c:pt>
                <c:pt idx="4010" formatCode="General">
                  <c:v>4.0108919143676696</c:v>
                </c:pt>
                <c:pt idx="4011" formatCode="General">
                  <c:v>4.0118918418884197</c:v>
                </c:pt>
                <c:pt idx="4012" formatCode="General">
                  <c:v>4.0128917694091699</c:v>
                </c:pt>
                <c:pt idx="4013" formatCode="General">
                  <c:v>4.0138916969299299</c:v>
                </c:pt>
                <c:pt idx="4014" formatCode="General">
                  <c:v>4.01489162445068</c:v>
                </c:pt>
                <c:pt idx="4015" formatCode="General">
                  <c:v>4.0158915519714302</c:v>
                </c:pt>
                <c:pt idx="4016" formatCode="General">
                  <c:v>4.0168914794921804</c:v>
                </c:pt>
                <c:pt idx="4017" formatCode="General">
                  <c:v>4.0178914070129297</c:v>
                </c:pt>
                <c:pt idx="4018" formatCode="General">
                  <c:v>4.0188913345336896</c:v>
                </c:pt>
                <c:pt idx="4019" formatCode="General">
                  <c:v>4.0198912620544398</c:v>
                </c:pt>
                <c:pt idx="4020" formatCode="General">
                  <c:v>4.02089118957519</c:v>
                </c:pt>
                <c:pt idx="4021" formatCode="General">
                  <c:v>4.0218911170959402</c:v>
                </c:pt>
                <c:pt idx="4022" formatCode="General">
                  <c:v>4.0228910446166903</c:v>
                </c:pt>
                <c:pt idx="4023" formatCode="General">
                  <c:v>4.0238909721374503</c:v>
                </c:pt>
                <c:pt idx="4024" formatCode="General">
                  <c:v>4.0248908996581996</c:v>
                </c:pt>
                <c:pt idx="4025" formatCode="General">
                  <c:v>4.0258908271789497</c:v>
                </c:pt>
                <c:pt idx="4026" formatCode="General">
                  <c:v>4.0268907546996999</c:v>
                </c:pt>
                <c:pt idx="4027" formatCode="General">
                  <c:v>4.0278906822204501</c:v>
                </c:pt>
                <c:pt idx="4028" formatCode="General">
                  <c:v>4.02889060974121</c:v>
                </c:pt>
                <c:pt idx="4029" formatCode="General">
                  <c:v>4.0298905372619602</c:v>
                </c:pt>
                <c:pt idx="4030" formatCode="General">
                  <c:v>4.0308904647827104</c:v>
                </c:pt>
                <c:pt idx="4031" formatCode="General">
                  <c:v>4.0318903923034597</c:v>
                </c:pt>
                <c:pt idx="4032" formatCode="General">
                  <c:v>4.0328903198242099</c:v>
                </c:pt>
                <c:pt idx="4033" formatCode="General">
                  <c:v>4.0338902473449698</c:v>
                </c:pt>
                <c:pt idx="4034" formatCode="General">
                  <c:v>4.03489017486572</c:v>
                </c:pt>
                <c:pt idx="4035" formatCode="General">
                  <c:v>4.0358901023864702</c:v>
                </c:pt>
                <c:pt idx="4036" formatCode="General">
                  <c:v>4.0368900299072203</c:v>
                </c:pt>
                <c:pt idx="4037" formatCode="General">
                  <c:v>4.0378899574279696</c:v>
                </c:pt>
                <c:pt idx="4038" formatCode="General">
                  <c:v>4.0388898849487296</c:v>
                </c:pt>
                <c:pt idx="4039" formatCode="General">
                  <c:v>4.0398898124694798</c:v>
                </c:pt>
                <c:pt idx="4040" formatCode="General">
                  <c:v>4.0408897399902299</c:v>
                </c:pt>
                <c:pt idx="4041" formatCode="General">
                  <c:v>4.0418896675109801</c:v>
                </c:pt>
                <c:pt idx="4042" formatCode="General">
                  <c:v>4.0428895950317303</c:v>
                </c:pt>
                <c:pt idx="4043" formatCode="General">
                  <c:v>4.0438895225524902</c:v>
                </c:pt>
                <c:pt idx="4044" formatCode="General">
                  <c:v>4.0448894500732404</c:v>
                </c:pt>
                <c:pt idx="4045" formatCode="General">
                  <c:v>4.0458893775939897</c:v>
                </c:pt>
                <c:pt idx="4046" formatCode="General">
                  <c:v>4.0468893051147399</c:v>
                </c:pt>
                <c:pt idx="4047" formatCode="General">
                  <c:v>4.0478892326354901</c:v>
                </c:pt>
                <c:pt idx="4048" formatCode="General">
                  <c:v>4.04888916015625</c:v>
                </c:pt>
                <c:pt idx="4049" formatCode="General">
                  <c:v>4.0498890876770002</c:v>
                </c:pt>
                <c:pt idx="4050" formatCode="General">
                  <c:v>4.0508890151977504</c:v>
                </c:pt>
                <c:pt idx="4051" formatCode="General">
                  <c:v>4.0518889427184996</c:v>
                </c:pt>
                <c:pt idx="4052" formatCode="General">
                  <c:v>4.0528888702392498</c:v>
                </c:pt>
                <c:pt idx="4053" formatCode="General">
                  <c:v>4.05388879776</c:v>
                </c:pt>
                <c:pt idx="4054" formatCode="General">
                  <c:v>4.0548887252807599</c:v>
                </c:pt>
                <c:pt idx="4055" formatCode="General">
                  <c:v>4.0558886528015101</c:v>
                </c:pt>
                <c:pt idx="4056" formatCode="General">
                  <c:v>4.0568885803222603</c:v>
                </c:pt>
                <c:pt idx="4057" formatCode="General">
                  <c:v>4.0578885078430096</c:v>
                </c:pt>
                <c:pt idx="4058" formatCode="General">
                  <c:v>4.0588884353637598</c:v>
                </c:pt>
                <c:pt idx="4059" formatCode="General">
                  <c:v>4.0598883628845197</c:v>
                </c:pt>
                <c:pt idx="4060" formatCode="General">
                  <c:v>4.0608882904052699</c:v>
                </c:pt>
                <c:pt idx="4061" formatCode="General">
                  <c:v>4.0618882179260201</c:v>
                </c:pt>
                <c:pt idx="4062" formatCode="General">
                  <c:v>4.0628881454467702</c:v>
                </c:pt>
                <c:pt idx="4063" formatCode="General">
                  <c:v>4.0638880729675204</c:v>
                </c:pt>
                <c:pt idx="4064" formatCode="General">
                  <c:v>4.0648880004882804</c:v>
                </c:pt>
                <c:pt idx="4065" formatCode="General">
                  <c:v>4.0658879280090297</c:v>
                </c:pt>
                <c:pt idx="4066" formatCode="General">
                  <c:v>4.0668878555297798</c:v>
                </c:pt>
                <c:pt idx="4067" formatCode="General">
                  <c:v>4.06788778305053</c:v>
                </c:pt>
                <c:pt idx="4068" formatCode="General">
                  <c:v>4.0688877105712802</c:v>
                </c:pt>
                <c:pt idx="4069" formatCode="General">
                  <c:v>4.0698876380920401</c:v>
                </c:pt>
                <c:pt idx="4070" formatCode="General">
                  <c:v>4.0708875656127903</c:v>
                </c:pt>
                <c:pt idx="4071" formatCode="General">
                  <c:v>4.0718874931335396</c:v>
                </c:pt>
                <c:pt idx="4072" formatCode="General">
                  <c:v>4.0728874206542898</c:v>
                </c:pt>
                <c:pt idx="4073" formatCode="General">
                  <c:v>4.0738873481750399</c:v>
                </c:pt>
                <c:pt idx="4074" formatCode="General">
                  <c:v>4.0748872756957999</c:v>
                </c:pt>
                <c:pt idx="4075" formatCode="General">
                  <c:v>4.0758872032165501</c:v>
                </c:pt>
                <c:pt idx="4076" formatCode="General">
                  <c:v>4.0768871307373002</c:v>
                </c:pt>
                <c:pt idx="4077" formatCode="General">
                  <c:v>4.0778870582580504</c:v>
                </c:pt>
                <c:pt idx="4078" formatCode="General">
                  <c:v>4.0788869857787997</c:v>
                </c:pt>
                <c:pt idx="4079" formatCode="General">
                  <c:v>4.0798869132995597</c:v>
                </c:pt>
                <c:pt idx="4080" formatCode="General">
                  <c:v>4.0808868408203098</c:v>
                </c:pt>
                <c:pt idx="4081" formatCode="General">
                  <c:v>4.08188676834106</c:v>
                </c:pt>
                <c:pt idx="4082" formatCode="General">
                  <c:v>4.0828866958618102</c:v>
                </c:pt>
                <c:pt idx="4083" formatCode="General">
                  <c:v>4.0838866233825604</c:v>
                </c:pt>
                <c:pt idx="4084" formatCode="General">
                  <c:v>4.0848865509033203</c:v>
                </c:pt>
                <c:pt idx="4085" formatCode="General">
                  <c:v>4.0858864784240696</c:v>
                </c:pt>
                <c:pt idx="4086" formatCode="General">
                  <c:v>4.0868864059448198</c:v>
                </c:pt>
                <c:pt idx="4087" formatCode="General">
                  <c:v>4.08788633346557</c:v>
                </c:pt>
                <c:pt idx="4088" formatCode="General">
                  <c:v>4.0888862609863201</c:v>
                </c:pt>
                <c:pt idx="4089" formatCode="General">
                  <c:v>4.0898861885070801</c:v>
                </c:pt>
                <c:pt idx="4090" formatCode="General">
                  <c:v>4.0908861160278303</c:v>
                </c:pt>
                <c:pt idx="4091" formatCode="General">
                  <c:v>4.0918860435485804</c:v>
                </c:pt>
                <c:pt idx="4092" formatCode="General">
                  <c:v>4.0928859710693297</c:v>
                </c:pt>
                <c:pt idx="4093" formatCode="General">
                  <c:v>4.0938858985900799</c:v>
                </c:pt>
                <c:pt idx="4094" formatCode="General">
                  <c:v>4.0948858261108301</c:v>
                </c:pt>
                <c:pt idx="4095" formatCode="General">
                  <c:v>4.09588575363159</c:v>
                </c:pt>
                <c:pt idx="4096" formatCode="General">
                  <c:v>4.0968856811523402</c:v>
                </c:pt>
                <c:pt idx="4097" formatCode="General">
                  <c:v>4.0978856086730904</c:v>
                </c:pt>
                <c:pt idx="4098" formatCode="General">
                  <c:v>4.0988855361938397</c:v>
                </c:pt>
                <c:pt idx="4099" formatCode="General">
                  <c:v>4.0998854637145898</c:v>
                </c:pt>
                <c:pt idx="4100" formatCode="General">
                  <c:v>4.1008853912353498</c:v>
                </c:pt>
                <c:pt idx="4101" formatCode="General">
                  <c:v>4.1018853187561</c:v>
                </c:pt>
                <c:pt idx="4102" formatCode="General">
                  <c:v>4.1028852462768501</c:v>
                </c:pt>
                <c:pt idx="4103" formatCode="General">
                  <c:v>4.1038851737976003</c:v>
                </c:pt>
                <c:pt idx="4104" formatCode="General">
                  <c:v>4.1048851013183496</c:v>
                </c:pt>
                <c:pt idx="4105" formatCode="General">
                  <c:v>4.1058850288391104</c:v>
                </c:pt>
                <c:pt idx="4106" formatCode="General">
                  <c:v>4.1068849563598597</c:v>
                </c:pt>
                <c:pt idx="4107" formatCode="General">
                  <c:v>4.1078848838806099</c:v>
                </c:pt>
                <c:pt idx="4108" formatCode="General">
                  <c:v>4.1088848114013601</c:v>
                </c:pt>
                <c:pt idx="4109" formatCode="General">
                  <c:v>4.1098847389221103</c:v>
                </c:pt>
                <c:pt idx="4110" formatCode="General">
                  <c:v>4.1108846664428702</c:v>
                </c:pt>
                <c:pt idx="4111" formatCode="General">
                  <c:v>4.1118845939636204</c:v>
                </c:pt>
                <c:pt idx="4112" formatCode="General">
                  <c:v>4.1128845214843697</c:v>
                </c:pt>
                <c:pt idx="4113" formatCode="General">
                  <c:v>4.1138844490051198</c:v>
                </c:pt>
                <c:pt idx="4114" formatCode="General">
                  <c:v>4.11488437652587</c:v>
                </c:pt>
                <c:pt idx="4115" formatCode="General">
                  <c:v>4.11588430404663</c:v>
                </c:pt>
                <c:pt idx="4116" formatCode="General">
                  <c:v>4.1168842315673801</c:v>
                </c:pt>
                <c:pt idx="4117" formatCode="General">
                  <c:v>4.1178841590881303</c:v>
                </c:pt>
                <c:pt idx="4118" formatCode="General">
                  <c:v>4.1188840866088796</c:v>
                </c:pt>
                <c:pt idx="4119" formatCode="General">
                  <c:v>4.1198840141296298</c:v>
                </c:pt>
                <c:pt idx="4120" formatCode="General">
                  <c:v>4.1208839416503897</c:v>
                </c:pt>
                <c:pt idx="4121" formatCode="General">
                  <c:v>4.1218838691711399</c:v>
                </c:pt>
                <c:pt idx="4122" formatCode="General">
                  <c:v>4.1228837966918901</c:v>
                </c:pt>
                <c:pt idx="4123" formatCode="General">
                  <c:v>4.1238837242126403</c:v>
                </c:pt>
                <c:pt idx="4124" formatCode="General">
                  <c:v>4.1248836517333896</c:v>
                </c:pt>
                <c:pt idx="4125" formatCode="General">
                  <c:v>4.1258835792541504</c:v>
                </c:pt>
                <c:pt idx="4126" formatCode="General">
                  <c:v>4.1268835067748997</c:v>
                </c:pt>
                <c:pt idx="4127" formatCode="General">
                  <c:v>4.1278834342956499</c:v>
                </c:pt>
                <c:pt idx="4128" formatCode="General">
                  <c:v>4.1288833618164</c:v>
                </c:pt>
                <c:pt idx="4129" formatCode="General">
                  <c:v>4.1298832893371502</c:v>
                </c:pt>
                <c:pt idx="4130" formatCode="General">
                  <c:v>4.1308832168579102</c:v>
                </c:pt>
                <c:pt idx="4131" formatCode="General">
                  <c:v>4.1318831443786603</c:v>
                </c:pt>
                <c:pt idx="4132" formatCode="General">
                  <c:v>4.1328830718994096</c:v>
                </c:pt>
                <c:pt idx="4133" formatCode="General">
                  <c:v>4.1338829994201598</c:v>
                </c:pt>
                <c:pt idx="4134" formatCode="General">
                  <c:v>4.13488292694091</c:v>
                </c:pt>
                <c:pt idx="4135" formatCode="General">
                  <c:v>4.1358828544616602</c:v>
                </c:pt>
                <c:pt idx="4136" formatCode="General">
                  <c:v>4.1368827819824201</c:v>
                </c:pt>
                <c:pt idx="4137" formatCode="General">
                  <c:v>4.1378827095031703</c:v>
                </c:pt>
                <c:pt idx="4138" formatCode="General">
                  <c:v>4.1388826370239196</c:v>
                </c:pt>
                <c:pt idx="4139" formatCode="General">
                  <c:v>4.1398825645446697</c:v>
                </c:pt>
                <c:pt idx="4140" formatCode="General">
                  <c:v>4.1408824920654199</c:v>
                </c:pt>
                <c:pt idx="4141" formatCode="General">
                  <c:v>4.1418824195861799</c:v>
                </c:pt>
                <c:pt idx="4142" formatCode="General">
                  <c:v>4.14288234710693</c:v>
                </c:pt>
                <c:pt idx="4143" formatCode="General">
                  <c:v>4.1438822746276802</c:v>
                </c:pt>
                <c:pt idx="4144" formatCode="General">
                  <c:v>4.1448822021484304</c:v>
                </c:pt>
                <c:pt idx="4145" formatCode="General">
                  <c:v>4.1458821296691797</c:v>
                </c:pt>
                <c:pt idx="4146" formatCode="General">
                  <c:v>4.1468820571899396</c:v>
                </c:pt>
                <c:pt idx="4147" formatCode="General">
                  <c:v>4.1478819847106898</c:v>
                </c:pt>
                <c:pt idx="4148" formatCode="General">
                  <c:v>4.14888191223144</c:v>
                </c:pt>
                <c:pt idx="4149" formatCode="General">
                  <c:v>4.1498818397521902</c:v>
                </c:pt>
                <c:pt idx="4150" formatCode="General">
                  <c:v>4.1508817672729403</c:v>
                </c:pt>
                <c:pt idx="4151" formatCode="General">
                  <c:v>4.1518816947937003</c:v>
                </c:pt>
                <c:pt idx="4152" formatCode="General">
                  <c:v>4.1528816223144496</c:v>
                </c:pt>
                <c:pt idx="4153" formatCode="General">
                  <c:v>4.1538815498351997</c:v>
                </c:pt>
                <c:pt idx="4154" formatCode="General">
                  <c:v>4.1548814773559499</c:v>
                </c:pt>
                <c:pt idx="4155" formatCode="General">
                  <c:v>4.1558814048767001</c:v>
                </c:pt>
                <c:pt idx="4156" formatCode="General">
                  <c:v>4.15688133239746</c:v>
                </c:pt>
                <c:pt idx="4157" formatCode="General">
                  <c:v>4.1578812599182102</c:v>
                </c:pt>
                <c:pt idx="4158" formatCode="General">
                  <c:v>4.1588811874389604</c:v>
                </c:pt>
                <c:pt idx="4159" formatCode="General">
                  <c:v>4.1598811149597097</c:v>
                </c:pt>
                <c:pt idx="4160" formatCode="General">
                  <c:v>4.1608810424804599</c:v>
                </c:pt>
                <c:pt idx="4161" formatCode="General">
                  <c:v>4.1618809700012198</c:v>
                </c:pt>
                <c:pt idx="4162" formatCode="General">
                  <c:v>4.16288089752197</c:v>
                </c:pt>
                <c:pt idx="4163" formatCode="General">
                  <c:v>4.1638808250427202</c:v>
                </c:pt>
                <c:pt idx="4164" formatCode="General">
                  <c:v>4.1648807525634703</c:v>
                </c:pt>
                <c:pt idx="4165" formatCode="General">
                  <c:v>4.1658806800842196</c:v>
                </c:pt>
                <c:pt idx="4166" formatCode="General">
                  <c:v>4.1668806076049796</c:v>
                </c:pt>
                <c:pt idx="4167" formatCode="General">
                  <c:v>4.1678805351257298</c:v>
                </c:pt>
                <c:pt idx="4168" formatCode="General">
                  <c:v>4.1688804626464799</c:v>
                </c:pt>
                <c:pt idx="4169" formatCode="General">
                  <c:v>4.1698803901672301</c:v>
                </c:pt>
                <c:pt idx="4170" formatCode="General">
                  <c:v>4.1708803176879803</c:v>
                </c:pt>
                <c:pt idx="4171" formatCode="General">
                  <c:v>4.1718802452087402</c:v>
                </c:pt>
                <c:pt idx="4172" formatCode="General">
                  <c:v>4.1728801727294904</c:v>
                </c:pt>
                <c:pt idx="4173" formatCode="General">
                  <c:v>4.1738801002502397</c:v>
                </c:pt>
                <c:pt idx="4174" formatCode="General">
                  <c:v>4.1748800277709899</c:v>
                </c:pt>
                <c:pt idx="4175" formatCode="General">
                  <c:v>4.1758799552917401</c:v>
                </c:pt>
                <c:pt idx="4176" formatCode="General">
                  <c:v>4.1768798828125</c:v>
                </c:pt>
                <c:pt idx="4177" formatCode="General">
                  <c:v>4.1778798103332502</c:v>
                </c:pt>
                <c:pt idx="4178" formatCode="General">
                  <c:v>4.1788797378540004</c:v>
                </c:pt>
                <c:pt idx="4179" formatCode="General">
                  <c:v>4.1798796653747496</c:v>
                </c:pt>
                <c:pt idx="4180" formatCode="General">
                  <c:v>4.1808795928954998</c:v>
                </c:pt>
                <c:pt idx="4181" formatCode="General">
                  <c:v>4.18187952041625</c:v>
                </c:pt>
                <c:pt idx="4182" formatCode="General">
                  <c:v>4.1828794479370099</c:v>
                </c:pt>
                <c:pt idx="4183" formatCode="General">
                  <c:v>4.1838793754577601</c:v>
                </c:pt>
                <c:pt idx="4184" formatCode="General">
                  <c:v>4.1848793029785103</c:v>
                </c:pt>
                <c:pt idx="4185" formatCode="General">
                  <c:v>4.1858792304992596</c:v>
                </c:pt>
                <c:pt idx="4186" formatCode="General">
                  <c:v>4.1868791580200098</c:v>
                </c:pt>
                <c:pt idx="4187" formatCode="General">
                  <c:v>4.1878790855407697</c:v>
                </c:pt>
                <c:pt idx="4188" formatCode="General">
                  <c:v>4.1888790130615199</c:v>
                </c:pt>
                <c:pt idx="4189" formatCode="General">
                  <c:v>4.1898789405822701</c:v>
                </c:pt>
                <c:pt idx="4190" formatCode="General">
                  <c:v>4.1908788681030202</c:v>
                </c:pt>
                <c:pt idx="4191" formatCode="General">
                  <c:v>4.1918787956237704</c:v>
                </c:pt>
                <c:pt idx="4192" formatCode="General">
                  <c:v>4.1928787231445304</c:v>
                </c:pt>
                <c:pt idx="4193" formatCode="General">
                  <c:v>4.1938786506652797</c:v>
                </c:pt>
                <c:pt idx="4194" formatCode="General">
                  <c:v>4.1948785781860298</c:v>
                </c:pt>
                <c:pt idx="4195" formatCode="General">
                  <c:v>4.19587850570678</c:v>
                </c:pt>
                <c:pt idx="4196" formatCode="General">
                  <c:v>4.1968784332275302</c:v>
                </c:pt>
                <c:pt idx="4197" formatCode="General">
                  <c:v>4.1978783607482901</c:v>
                </c:pt>
                <c:pt idx="4198" formatCode="General">
                  <c:v>4.1988782882690403</c:v>
                </c:pt>
                <c:pt idx="4199" formatCode="General">
                  <c:v>4.1998782157897896</c:v>
                </c:pt>
                <c:pt idx="4200" formatCode="General">
                  <c:v>4.2008781433105398</c:v>
                </c:pt>
                <c:pt idx="4201" formatCode="General">
                  <c:v>4.2018780708312899</c:v>
                </c:pt>
                <c:pt idx="4202" formatCode="General">
                  <c:v>4.2028779983520499</c:v>
                </c:pt>
                <c:pt idx="4203" formatCode="General">
                  <c:v>4.2038779258728001</c:v>
                </c:pt>
                <c:pt idx="4204" formatCode="General">
                  <c:v>4.2048778533935502</c:v>
                </c:pt>
                <c:pt idx="4205" formatCode="General">
                  <c:v>4.2058777809143004</c:v>
                </c:pt>
                <c:pt idx="4206" formatCode="General">
                  <c:v>4.2068777084350497</c:v>
                </c:pt>
                <c:pt idx="4207" formatCode="General">
                  <c:v>4.2078776359558097</c:v>
                </c:pt>
                <c:pt idx="4208" formatCode="General">
                  <c:v>4.2088775634765598</c:v>
                </c:pt>
                <c:pt idx="4209" formatCode="General">
                  <c:v>4.20987749099731</c:v>
                </c:pt>
                <c:pt idx="4210" formatCode="General">
                  <c:v>4.2108774185180602</c:v>
                </c:pt>
                <c:pt idx="4211" formatCode="General">
                  <c:v>4.2118773460388104</c:v>
                </c:pt>
                <c:pt idx="4212" formatCode="General">
                  <c:v>4.2128772735595703</c:v>
                </c:pt>
                <c:pt idx="4213" formatCode="General">
                  <c:v>4.2138772010803196</c:v>
                </c:pt>
                <c:pt idx="4214" formatCode="General">
                  <c:v>4.2148771286010698</c:v>
                </c:pt>
                <c:pt idx="4215" formatCode="General">
                  <c:v>4.21587705612182</c:v>
                </c:pt>
                <c:pt idx="4216" formatCode="General">
                  <c:v>4.2168769836425701</c:v>
                </c:pt>
                <c:pt idx="4217" formatCode="General">
                  <c:v>4.2178769111633301</c:v>
                </c:pt>
                <c:pt idx="4218" formatCode="General">
                  <c:v>4.2188768386840803</c:v>
                </c:pt>
                <c:pt idx="4219" formatCode="General">
                  <c:v>4.2198767662048304</c:v>
                </c:pt>
                <c:pt idx="4220" formatCode="General">
                  <c:v>4.2208766937255797</c:v>
                </c:pt>
                <c:pt idx="4221" formatCode="General">
                  <c:v>4.2218766212463299</c:v>
                </c:pt>
                <c:pt idx="4222" formatCode="General">
                  <c:v>4.2228765487670801</c:v>
                </c:pt>
                <c:pt idx="4223" formatCode="General">
                  <c:v>4.22387647628784</c:v>
                </c:pt>
                <c:pt idx="4224" formatCode="General">
                  <c:v>4.2248764038085902</c:v>
                </c:pt>
                <c:pt idx="4225" formatCode="General">
                  <c:v>4.2258763313293404</c:v>
                </c:pt>
                <c:pt idx="4226" formatCode="General">
                  <c:v>4.2268762588500897</c:v>
                </c:pt>
                <c:pt idx="4227" formatCode="General">
                  <c:v>4.2278761863708398</c:v>
                </c:pt>
                <c:pt idx="4228" formatCode="General">
                  <c:v>4.2288761138915998</c:v>
                </c:pt>
                <c:pt idx="4229" formatCode="General">
                  <c:v>4.22987604141235</c:v>
                </c:pt>
                <c:pt idx="4230" formatCode="General">
                  <c:v>4.2308759689331001</c:v>
                </c:pt>
                <c:pt idx="4231" formatCode="General">
                  <c:v>4.2318758964538503</c:v>
                </c:pt>
                <c:pt idx="4232" formatCode="General">
                  <c:v>4.2328758239745996</c:v>
                </c:pt>
                <c:pt idx="4233" formatCode="General">
                  <c:v>4.2338757514953604</c:v>
                </c:pt>
                <c:pt idx="4234" formatCode="General">
                  <c:v>4.2348756790161097</c:v>
                </c:pt>
                <c:pt idx="4235" formatCode="General">
                  <c:v>4.2358756065368599</c:v>
                </c:pt>
                <c:pt idx="4236" formatCode="General">
                  <c:v>4.2368755340576101</c:v>
                </c:pt>
                <c:pt idx="4237" formatCode="General">
                  <c:v>4.2378754615783603</c:v>
                </c:pt>
                <c:pt idx="4238" formatCode="General">
                  <c:v>4.2388753890991202</c:v>
                </c:pt>
                <c:pt idx="4239" formatCode="General">
                  <c:v>4.2398753166198704</c:v>
                </c:pt>
                <c:pt idx="4240" formatCode="General">
                  <c:v>4.2408752441406197</c:v>
                </c:pt>
                <c:pt idx="4241" formatCode="General">
                  <c:v>4.2418751716613698</c:v>
                </c:pt>
                <c:pt idx="4242" formatCode="General">
                  <c:v>4.24287509918212</c:v>
                </c:pt>
                <c:pt idx="4243" formatCode="General">
                  <c:v>4.24387502670288</c:v>
                </c:pt>
                <c:pt idx="4244" formatCode="General">
                  <c:v>4.2448749542236301</c:v>
                </c:pt>
                <c:pt idx="4245" formatCode="General">
                  <c:v>4.2458748817443803</c:v>
                </c:pt>
                <c:pt idx="4246" formatCode="General">
                  <c:v>4.2468748092651296</c:v>
                </c:pt>
                <c:pt idx="4247" formatCode="General">
                  <c:v>4.2478747367858798</c:v>
                </c:pt>
                <c:pt idx="4248" formatCode="General">
                  <c:v>4.2488746643066397</c:v>
                </c:pt>
                <c:pt idx="4249" formatCode="General">
                  <c:v>4.2498745918273899</c:v>
                </c:pt>
                <c:pt idx="4250" formatCode="General">
                  <c:v>4.2508745193481401</c:v>
                </c:pt>
                <c:pt idx="4251" formatCode="General">
                  <c:v>4.2518744468688903</c:v>
                </c:pt>
                <c:pt idx="4252" formatCode="General">
                  <c:v>4.2528743743896396</c:v>
                </c:pt>
                <c:pt idx="4253" formatCode="General">
                  <c:v>4.2538743019104004</c:v>
                </c:pt>
                <c:pt idx="4254" formatCode="General">
                  <c:v>4.2548742294311497</c:v>
                </c:pt>
                <c:pt idx="4255" formatCode="General">
                  <c:v>4.2558741569518999</c:v>
                </c:pt>
                <c:pt idx="4256" formatCode="General">
                  <c:v>4.25687408447265</c:v>
                </c:pt>
                <c:pt idx="4257" formatCode="General">
                  <c:v>4.2578740119934002</c:v>
                </c:pt>
                <c:pt idx="4258" formatCode="General">
                  <c:v>4.2588739395141602</c:v>
                </c:pt>
                <c:pt idx="4259" formatCode="General">
                  <c:v>4.2598738670349103</c:v>
                </c:pt>
                <c:pt idx="4260" formatCode="General">
                  <c:v>4.2608737945556596</c:v>
                </c:pt>
                <c:pt idx="4261" formatCode="General">
                  <c:v>4.2618737220764098</c:v>
                </c:pt>
                <c:pt idx="4262" formatCode="General">
                  <c:v>4.26287364959716</c:v>
                </c:pt>
                <c:pt idx="4263" formatCode="General">
                  <c:v>4.2638735771179102</c:v>
                </c:pt>
                <c:pt idx="4264" formatCode="General">
                  <c:v>4.2648735046386701</c:v>
                </c:pt>
                <c:pt idx="4265" formatCode="General">
                  <c:v>4.2658734321594203</c:v>
                </c:pt>
                <c:pt idx="4266" formatCode="General">
                  <c:v>4.2668733596801696</c:v>
                </c:pt>
                <c:pt idx="4267" formatCode="General">
                  <c:v>4.2678732872009197</c:v>
                </c:pt>
                <c:pt idx="4268" formatCode="General">
                  <c:v>4.2688732147216699</c:v>
                </c:pt>
                <c:pt idx="4269" formatCode="General">
                  <c:v>4.2698731422424299</c:v>
                </c:pt>
                <c:pt idx="4270" formatCode="General">
                  <c:v>4.27087306976318</c:v>
                </c:pt>
                <c:pt idx="4271" formatCode="General">
                  <c:v>4.2718729972839302</c:v>
                </c:pt>
                <c:pt idx="4272" formatCode="General">
                  <c:v>4.2728729248046804</c:v>
                </c:pt>
                <c:pt idx="4273" formatCode="General">
                  <c:v>4.2738728523254297</c:v>
                </c:pt>
                <c:pt idx="4274" formatCode="General">
                  <c:v>4.2748727798461896</c:v>
                </c:pt>
                <c:pt idx="4275" formatCode="General">
                  <c:v>4.2758727073669398</c:v>
                </c:pt>
                <c:pt idx="4276" formatCode="General">
                  <c:v>4.27687263488769</c:v>
                </c:pt>
                <c:pt idx="4277" formatCode="General">
                  <c:v>4.2778725624084402</c:v>
                </c:pt>
                <c:pt idx="4278" formatCode="General">
                  <c:v>4.2788724899291903</c:v>
                </c:pt>
                <c:pt idx="4279" formatCode="General">
                  <c:v>4.2798724174499503</c:v>
                </c:pt>
                <c:pt idx="4280" formatCode="General">
                  <c:v>4.2808723449706996</c:v>
                </c:pt>
                <c:pt idx="4281" formatCode="General">
                  <c:v>4.2818722724914497</c:v>
                </c:pt>
                <c:pt idx="4282" formatCode="General">
                  <c:v>4.2828722000121999</c:v>
                </c:pt>
                <c:pt idx="4283" formatCode="General">
                  <c:v>4.2838721275329501</c:v>
                </c:pt>
                <c:pt idx="4284" formatCode="General">
                  <c:v>4.28487205505371</c:v>
                </c:pt>
                <c:pt idx="4285" formatCode="General">
                  <c:v>4.2858719825744602</c:v>
                </c:pt>
                <c:pt idx="4286" formatCode="General">
                  <c:v>4.2868719100952104</c:v>
                </c:pt>
                <c:pt idx="4287" formatCode="General">
                  <c:v>4.2878718376159597</c:v>
                </c:pt>
                <c:pt idx="4288" formatCode="General">
                  <c:v>4.2888717651367099</c:v>
                </c:pt>
                <c:pt idx="4289" formatCode="General">
                  <c:v>4.2898716926574698</c:v>
                </c:pt>
                <c:pt idx="4290" formatCode="General">
                  <c:v>4.29087162017822</c:v>
                </c:pt>
                <c:pt idx="4291" formatCode="General">
                  <c:v>4.2918715476989702</c:v>
                </c:pt>
                <c:pt idx="4292" formatCode="General">
                  <c:v>4.2928714752197203</c:v>
                </c:pt>
                <c:pt idx="4293" formatCode="General">
                  <c:v>4.2938714027404696</c:v>
                </c:pt>
                <c:pt idx="4294" formatCode="General">
                  <c:v>4.2948713302612296</c:v>
                </c:pt>
                <c:pt idx="4295" formatCode="General">
                  <c:v>4.2958712577819798</c:v>
                </c:pt>
                <c:pt idx="4296" formatCode="General">
                  <c:v>4.2968711853027299</c:v>
                </c:pt>
                <c:pt idx="4297" formatCode="General">
                  <c:v>4.2978711128234801</c:v>
                </c:pt>
                <c:pt idx="4298" formatCode="General">
                  <c:v>4.2988710403442303</c:v>
                </c:pt>
                <c:pt idx="4299" formatCode="General">
                  <c:v>4.2998709678649902</c:v>
                </c:pt>
                <c:pt idx="4300" formatCode="General">
                  <c:v>4.3008708953857404</c:v>
                </c:pt>
                <c:pt idx="4301" formatCode="General">
                  <c:v>4.3018708229064897</c:v>
                </c:pt>
                <c:pt idx="4302" formatCode="General">
                  <c:v>4.3028707504272399</c:v>
                </c:pt>
                <c:pt idx="4303" formatCode="General">
                  <c:v>4.3038706779479901</c:v>
                </c:pt>
                <c:pt idx="4304" formatCode="General">
                  <c:v>4.30487060546875</c:v>
                </c:pt>
                <c:pt idx="4305" formatCode="General">
                  <c:v>4.3058705329895002</c:v>
                </c:pt>
                <c:pt idx="4306" formatCode="General">
                  <c:v>4.3068704605102504</c:v>
                </c:pt>
                <c:pt idx="4307" formatCode="General">
                  <c:v>4.3078703880309996</c:v>
                </c:pt>
                <c:pt idx="4308" formatCode="General">
                  <c:v>4.3088703155517498</c:v>
                </c:pt>
                <c:pt idx="4309" formatCode="General">
                  <c:v>4.3098702430725</c:v>
                </c:pt>
                <c:pt idx="4310" formatCode="General">
                  <c:v>4.3108701705932599</c:v>
                </c:pt>
                <c:pt idx="4311" formatCode="General">
                  <c:v>4.3118700981140101</c:v>
                </c:pt>
                <c:pt idx="4312" formatCode="General">
                  <c:v>4.3128700256347603</c:v>
                </c:pt>
                <c:pt idx="4313" formatCode="General">
                  <c:v>4.3138699531555096</c:v>
                </c:pt>
                <c:pt idx="4314" formatCode="General">
                  <c:v>4.3148698806762598</c:v>
                </c:pt>
                <c:pt idx="4315" formatCode="General">
                  <c:v>4.3158698081970197</c:v>
                </c:pt>
                <c:pt idx="4316" formatCode="General">
                  <c:v>4.3168697357177699</c:v>
                </c:pt>
                <c:pt idx="4317" formatCode="General">
                  <c:v>4.3178696632385201</c:v>
                </c:pt>
                <c:pt idx="4318" formatCode="General">
                  <c:v>4.3188695907592702</c:v>
                </c:pt>
                <c:pt idx="4319" formatCode="General">
                  <c:v>4.3198695182800204</c:v>
                </c:pt>
                <c:pt idx="4320" formatCode="General">
                  <c:v>4.3208694458007804</c:v>
                </c:pt>
                <c:pt idx="4321" formatCode="General">
                  <c:v>4.3218693733215297</c:v>
                </c:pt>
                <c:pt idx="4322" formatCode="General">
                  <c:v>4.3228693008422798</c:v>
                </c:pt>
                <c:pt idx="4323" formatCode="General">
                  <c:v>4.32386922836303</c:v>
                </c:pt>
                <c:pt idx="4324" formatCode="General">
                  <c:v>4.3248691558837802</c:v>
                </c:pt>
                <c:pt idx="4325" formatCode="General">
                  <c:v>4.3258690834045401</c:v>
                </c:pt>
                <c:pt idx="4326" formatCode="General">
                  <c:v>4.3268690109252903</c:v>
                </c:pt>
                <c:pt idx="4327" formatCode="General">
                  <c:v>4.3278689384460396</c:v>
                </c:pt>
                <c:pt idx="4328" formatCode="General">
                  <c:v>4.3288688659667898</c:v>
                </c:pt>
                <c:pt idx="4329" formatCode="General">
                  <c:v>4.3298687934875399</c:v>
                </c:pt>
                <c:pt idx="4330" formatCode="General">
                  <c:v>4.3308687210082999</c:v>
                </c:pt>
                <c:pt idx="4331" formatCode="General">
                  <c:v>4.3318686485290501</c:v>
                </c:pt>
                <c:pt idx="4332" formatCode="General">
                  <c:v>4.3328685760498002</c:v>
                </c:pt>
                <c:pt idx="4333" formatCode="General">
                  <c:v>4.3338685035705504</c:v>
                </c:pt>
                <c:pt idx="4334" formatCode="General">
                  <c:v>4.3348684310912997</c:v>
                </c:pt>
                <c:pt idx="4335" formatCode="General">
                  <c:v>4.3358683586120597</c:v>
                </c:pt>
                <c:pt idx="4336" formatCode="General">
                  <c:v>4.3368682861328098</c:v>
                </c:pt>
                <c:pt idx="4337" formatCode="General">
                  <c:v>4.33786821365356</c:v>
                </c:pt>
                <c:pt idx="4338" formatCode="General">
                  <c:v>4.3388681411743102</c:v>
                </c:pt>
                <c:pt idx="4339" formatCode="General">
                  <c:v>4.3398680686950604</c:v>
                </c:pt>
                <c:pt idx="4340" formatCode="General">
                  <c:v>4.3408679962158203</c:v>
                </c:pt>
                <c:pt idx="4341" formatCode="General">
                  <c:v>4.3418679237365696</c:v>
                </c:pt>
                <c:pt idx="4342" formatCode="General">
                  <c:v>4.3428678512573198</c:v>
                </c:pt>
                <c:pt idx="4343" formatCode="General">
                  <c:v>4.34386777877807</c:v>
                </c:pt>
                <c:pt idx="4344" formatCode="General">
                  <c:v>4.3448677062988201</c:v>
                </c:pt>
                <c:pt idx="4345" formatCode="General">
                  <c:v>4.3458676338195801</c:v>
                </c:pt>
                <c:pt idx="4346" formatCode="General">
                  <c:v>4.3468675613403303</c:v>
                </c:pt>
                <c:pt idx="4347" formatCode="General">
                  <c:v>4.3478674888610804</c:v>
                </c:pt>
                <c:pt idx="4348" formatCode="General">
                  <c:v>4.3488674163818297</c:v>
                </c:pt>
                <c:pt idx="4349" formatCode="General">
                  <c:v>4.3498673439025799</c:v>
                </c:pt>
                <c:pt idx="4350" formatCode="General">
                  <c:v>4.3508672714233301</c:v>
                </c:pt>
                <c:pt idx="4351" formatCode="General">
                  <c:v>4.35186719894409</c:v>
                </c:pt>
                <c:pt idx="4352" formatCode="General">
                  <c:v>4.3528671264648402</c:v>
                </c:pt>
                <c:pt idx="4353" formatCode="General">
                  <c:v>4.3538670539855904</c:v>
                </c:pt>
                <c:pt idx="4354" formatCode="General">
                  <c:v>4.3548669815063397</c:v>
                </c:pt>
                <c:pt idx="4355" formatCode="General">
                  <c:v>4.3558669090270898</c:v>
                </c:pt>
                <c:pt idx="4356" formatCode="General">
                  <c:v>4.3568668365478498</c:v>
                </c:pt>
                <c:pt idx="4357" formatCode="General">
                  <c:v>4.3578667640686</c:v>
                </c:pt>
                <c:pt idx="4358" formatCode="General">
                  <c:v>4.3588666915893501</c:v>
                </c:pt>
                <c:pt idx="4359" formatCode="General">
                  <c:v>4.3598666191101003</c:v>
                </c:pt>
                <c:pt idx="4360" formatCode="General">
                  <c:v>4.3608665466308496</c:v>
                </c:pt>
                <c:pt idx="4361" formatCode="General">
                  <c:v>4.3618664741516104</c:v>
                </c:pt>
                <c:pt idx="4362" formatCode="General">
                  <c:v>4.3628664016723597</c:v>
                </c:pt>
                <c:pt idx="4363" formatCode="General">
                  <c:v>4.3638663291931099</c:v>
                </c:pt>
                <c:pt idx="4364" formatCode="General">
                  <c:v>4.3648662567138601</c:v>
                </c:pt>
                <c:pt idx="4365" formatCode="General">
                  <c:v>4.3658661842346103</c:v>
                </c:pt>
                <c:pt idx="4366" formatCode="General">
                  <c:v>4.3668661117553702</c:v>
                </c:pt>
                <c:pt idx="4367" formatCode="General">
                  <c:v>4.3678660392761204</c:v>
                </c:pt>
                <c:pt idx="4368" formatCode="General">
                  <c:v>4.3688659667968697</c:v>
                </c:pt>
                <c:pt idx="4369" formatCode="General">
                  <c:v>4.3698658943176198</c:v>
                </c:pt>
                <c:pt idx="4370" formatCode="General">
                  <c:v>4.37086582183837</c:v>
                </c:pt>
                <c:pt idx="4371" formatCode="General">
                  <c:v>4.37186574935913</c:v>
                </c:pt>
                <c:pt idx="4372" formatCode="General">
                  <c:v>4.3728656768798801</c:v>
                </c:pt>
                <c:pt idx="4373" formatCode="General">
                  <c:v>4.3738656044006303</c:v>
                </c:pt>
                <c:pt idx="4374" formatCode="General">
                  <c:v>4.3748655319213796</c:v>
                </c:pt>
                <c:pt idx="4375" formatCode="General">
                  <c:v>4.3758654594421298</c:v>
                </c:pt>
                <c:pt idx="4376" formatCode="General">
                  <c:v>4.3768653869628897</c:v>
                </c:pt>
                <c:pt idx="4377" formatCode="General">
                  <c:v>4.3778653144836399</c:v>
                </c:pt>
                <c:pt idx="4378" formatCode="General">
                  <c:v>4.3788652420043901</c:v>
                </c:pt>
                <c:pt idx="4379" formatCode="General">
                  <c:v>4.3798651695251403</c:v>
                </c:pt>
                <c:pt idx="4380" formatCode="General">
                  <c:v>4.3808650970458896</c:v>
                </c:pt>
                <c:pt idx="4381" formatCode="General">
                  <c:v>4.3818650245666504</c:v>
                </c:pt>
                <c:pt idx="4382" formatCode="General">
                  <c:v>4.3828649520873997</c:v>
                </c:pt>
                <c:pt idx="4383" formatCode="General">
                  <c:v>4.3838648796081499</c:v>
                </c:pt>
                <c:pt idx="4384" formatCode="General">
                  <c:v>4.3848648071289</c:v>
                </c:pt>
                <c:pt idx="4385" formatCode="General">
                  <c:v>4.3858647346496502</c:v>
                </c:pt>
                <c:pt idx="4386" formatCode="General">
                  <c:v>4.3868646621704102</c:v>
                </c:pt>
                <c:pt idx="4387" formatCode="General">
                  <c:v>4.3878645896911603</c:v>
                </c:pt>
                <c:pt idx="4388" formatCode="General">
                  <c:v>4.3888645172119096</c:v>
                </c:pt>
                <c:pt idx="4389" formatCode="General">
                  <c:v>4.3898644447326598</c:v>
                </c:pt>
                <c:pt idx="4390" formatCode="General">
                  <c:v>4.39086437225341</c:v>
                </c:pt>
                <c:pt idx="4391" formatCode="General">
                  <c:v>4.3918642997741602</c:v>
                </c:pt>
                <c:pt idx="4392" formatCode="General">
                  <c:v>4.3928642272949201</c:v>
                </c:pt>
                <c:pt idx="4393" formatCode="General">
                  <c:v>4.3938641548156703</c:v>
                </c:pt>
                <c:pt idx="4394" formatCode="General">
                  <c:v>4.3948640823364196</c:v>
                </c:pt>
                <c:pt idx="4395" formatCode="General">
                  <c:v>4.3958640098571697</c:v>
                </c:pt>
                <c:pt idx="4396" formatCode="General">
                  <c:v>4.3968639373779199</c:v>
                </c:pt>
                <c:pt idx="4397" formatCode="General">
                  <c:v>4.3978638648986799</c:v>
                </c:pt>
                <c:pt idx="4398" formatCode="General">
                  <c:v>4.39886379241943</c:v>
                </c:pt>
                <c:pt idx="4399" formatCode="General">
                  <c:v>4.3998637199401802</c:v>
                </c:pt>
                <c:pt idx="4400" formatCode="General">
                  <c:v>4.4008636474609304</c:v>
                </c:pt>
                <c:pt idx="4401" formatCode="General">
                  <c:v>4.4018635749816797</c:v>
                </c:pt>
                <c:pt idx="4402" formatCode="General">
                  <c:v>4.4028635025024396</c:v>
                </c:pt>
                <c:pt idx="4403" formatCode="General">
                  <c:v>4.4038634300231898</c:v>
                </c:pt>
                <c:pt idx="4404" formatCode="General">
                  <c:v>4.40486335754394</c:v>
                </c:pt>
                <c:pt idx="4405" formatCode="General">
                  <c:v>4.4058632850646902</c:v>
                </c:pt>
                <c:pt idx="4406" formatCode="General">
                  <c:v>4.4068632125854403</c:v>
                </c:pt>
                <c:pt idx="4407" formatCode="General">
                  <c:v>4.4078631401062003</c:v>
                </c:pt>
                <c:pt idx="4408" formatCode="General">
                  <c:v>4.4088630676269496</c:v>
                </c:pt>
                <c:pt idx="4409" formatCode="General">
                  <c:v>4.4098629951476997</c:v>
                </c:pt>
                <c:pt idx="4410" formatCode="General">
                  <c:v>4.4108629226684499</c:v>
                </c:pt>
                <c:pt idx="4411" formatCode="General">
                  <c:v>4.4118628501892001</c:v>
                </c:pt>
                <c:pt idx="4412" formatCode="General">
                  <c:v>4.41286277770996</c:v>
                </c:pt>
                <c:pt idx="4413" formatCode="General">
                  <c:v>4.4138627052307102</c:v>
                </c:pt>
                <c:pt idx="4414" formatCode="General">
                  <c:v>4.4148626327514604</c:v>
                </c:pt>
                <c:pt idx="4415" formatCode="General">
                  <c:v>4.4158625602722097</c:v>
                </c:pt>
                <c:pt idx="4416" formatCode="General">
                  <c:v>4.4168624877929599</c:v>
                </c:pt>
                <c:pt idx="4417" formatCode="General">
                  <c:v>4.4178624153137198</c:v>
                </c:pt>
                <c:pt idx="4418" formatCode="General">
                  <c:v>4.41886234283447</c:v>
                </c:pt>
                <c:pt idx="4419" formatCode="General">
                  <c:v>4.4198622703552202</c:v>
                </c:pt>
                <c:pt idx="4420" formatCode="General">
                  <c:v>4.4208621978759703</c:v>
                </c:pt>
                <c:pt idx="4421" formatCode="General">
                  <c:v>4.4218621253967196</c:v>
                </c:pt>
                <c:pt idx="4422" formatCode="General">
                  <c:v>4.4228620529174796</c:v>
                </c:pt>
                <c:pt idx="4423" formatCode="General">
                  <c:v>4.4238619804382298</c:v>
                </c:pt>
                <c:pt idx="4424" formatCode="General">
                  <c:v>4.4248619079589799</c:v>
                </c:pt>
                <c:pt idx="4425" formatCode="General">
                  <c:v>4.4258618354797301</c:v>
                </c:pt>
                <c:pt idx="4426" formatCode="General">
                  <c:v>4.4268617630004803</c:v>
                </c:pt>
                <c:pt idx="4427" formatCode="General">
                  <c:v>4.4278616905212402</c:v>
                </c:pt>
                <c:pt idx="4428" formatCode="General">
                  <c:v>4.4288616180419904</c:v>
                </c:pt>
                <c:pt idx="4429" formatCode="General">
                  <c:v>4.4298615455627397</c:v>
                </c:pt>
                <c:pt idx="4430" formatCode="General">
                  <c:v>4.4308614730834899</c:v>
                </c:pt>
                <c:pt idx="4431" formatCode="General">
                  <c:v>4.4318614006042401</c:v>
                </c:pt>
                <c:pt idx="4432" formatCode="General">
                  <c:v>4.432861328125</c:v>
                </c:pt>
                <c:pt idx="4433" formatCode="General">
                  <c:v>4.4338612556457502</c:v>
                </c:pt>
                <c:pt idx="4434" formatCode="General">
                  <c:v>4.4348611831665004</c:v>
                </c:pt>
                <c:pt idx="4435" formatCode="General">
                  <c:v>4.4358611106872496</c:v>
                </c:pt>
                <c:pt idx="4436" formatCode="General">
                  <c:v>4.4368610382079998</c:v>
                </c:pt>
                <c:pt idx="4437" formatCode="General">
                  <c:v>4.43786096572875</c:v>
                </c:pt>
                <c:pt idx="4438" formatCode="General">
                  <c:v>4.4388608932495099</c:v>
                </c:pt>
                <c:pt idx="4439" formatCode="General">
                  <c:v>4.4398608207702601</c:v>
                </c:pt>
                <c:pt idx="4440" formatCode="General">
                  <c:v>4.4408607482910103</c:v>
                </c:pt>
                <c:pt idx="4441" formatCode="General">
                  <c:v>4.4418606758117596</c:v>
                </c:pt>
                <c:pt idx="4442" formatCode="General">
                  <c:v>4.4428606033325098</c:v>
                </c:pt>
                <c:pt idx="4443" formatCode="General">
                  <c:v>4.4438605308532697</c:v>
                </c:pt>
                <c:pt idx="4444" formatCode="General">
                  <c:v>4.4448604583740199</c:v>
                </c:pt>
                <c:pt idx="4445" formatCode="General">
                  <c:v>4.4458603858947701</c:v>
                </c:pt>
                <c:pt idx="4446" formatCode="General">
                  <c:v>4.4468603134155202</c:v>
                </c:pt>
                <c:pt idx="4447" formatCode="General">
                  <c:v>4.4478602409362704</c:v>
                </c:pt>
                <c:pt idx="4448" formatCode="General">
                  <c:v>4.4488601684570304</c:v>
                </c:pt>
                <c:pt idx="4449" formatCode="General">
                  <c:v>4.4498600959777797</c:v>
                </c:pt>
                <c:pt idx="4450" formatCode="General">
                  <c:v>4.4508600234985298</c:v>
                </c:pt>
                <c:pt idx="4451" formatCode="General">
                  <c:v>4.45185995101928</c:v>
                </c:pt>
                <c:pt idx="4452" formatCode="General">
                  <c:v>4.4528598785400302</c:v>
                </c:pt>
                <c:pt idx="4453" formatCode="General">
                  <c:v>4.4538598060607901</c:v>
                </c:pt>
                <c:pt idx="4454" formatCode="General">
                  <c:v>4.4548597335815403</c:v>
                </c:pt>
                <c:pt idx="4455" formatCode="General">
                  <c:v>4.4558596611022896</c:v>
                </c:pt>
                <c:pt idx="4456" formatCode="General">
                  <c:v>4.4568595886230398</c:v>
                </c:pt>
                <c:pt idx="4457" formatCode="General">
                  <c:v>4.4578595161437899</c:v>
                </c:pt>
                <c:pt idx="4458" formatCode="General">
                  <c:v>4.4588594436645499</c:v>
                </c:pt>
                <c:pt idx="4459" formatCode="General">
                  <c:v>4.4598593711853001</c:v>
                </c:pt>
                <c:pt idx="4460" formatCode="General">
                  <c:v>4.4608592987060502</c:v>
                </c:pt>
                <c:pt idx="4461" formatCode="General">
                  <c:v>4.4618592262268004</c:v>
                </c:pt>
                <c:pt idx="4462" formatCode="General">
                  <c:v>4.4628591537475497</c:v>
                </c:pt>
                <c:pt idx="4463" formatCode="General">
                  <c:v>4.4638590812683097</c:v>
                </c:pt>
                <c:pt idx="4464" formatCode="General">
                  <c:v>4.4648590087890598</c:v>
                </c:pt>
                <c:pt idx="4465" formatCode="General">
                  <c:v>4.46585893630981</c:v>
                </c:pt>
                <c:pt idx="4466" formatCode="General">
                  <c:v>4.4668588638305602</c:v>
                </c:pt>
                <c:pt idx="4467" formatCode="General">
                  <c:v>4.4678587913513104</c:v>
                </c:pt>
                <c:pt idx="4468" formatCode="General">
                  <c:v>4.4688587188720703</c:v>
                </c:pt>
                <c:pt idx="4469" formatCode="General">
                  <c:v>4.4698586463928196</c:v>
                </c:pt>
                <c:pt idx="4470" formatCode="General">
                  <c:v>4.4708585739135698</c:v>
                </c:pt>
                <c:pt idx="4471" formatCode="General">
                  <c:v>4.47185850143432</c:v>
                </c:pt>
                <c:pt idx="4472" formatCode="General">
                  <c:v>4.4728584289550701</c:v>
                </c:pt>
                <c:pt idx="4473" formatCode="General">
                  <c:v>4.4738583564758301</c:v>
                </c:pt>
                <c:pt idx="4474" formatCode="General">
                  <c:v>4.4748582839965803</c:v>
                </c:pt>
                <c:pt idx="4475" formatCode="General">
                  <c:v>4.4758582115173304</c:v>
                </c:pt>
                <c:pt idx="4476" formatCode="General">
                  <c:v>4.4768581390380797</c:v>
                </c:pt>
                <c:pt idx="4477" formatCode="General">
                  <c:v>4.4778580665588299</c:v>
                </c:pt>
                <c:pt idx="4478" formatCode="General">
                  <c:v>4.4788579940795801</c:v>
                </c:pt>
                <c:pt idx="4479" formatCode="General">
                  <c:v>4.47985792160034</c:v>
                </c:pt>
                <c:pt idx="4480" formatCode="General">
                  <c:v>4.4808578491210902</c:v>
                </c:pt>
                <c:pt idx="4481" formatCode="General">
                  <c:v>4.4818577766418404</c:v>
                </c:pt>
                <c:pt idx="4482" formatCode="General">
                  <c:v>4.4828577041625897</c:v>
                </c:pt>
                <c:pt idx="4483" formatCode="General">
                  <c:v>4.4838576316833398</c:v>
                </c:pt>
                <c:pt idx="4484" formatCode="General">
                  <c:v>4.4848575592040998</c:v>
                </c:pt>
                <c:pt idx="4485" formatCode="General">
                  <c:v>4.48585748672485</c:v>
                </c:pt>
                <c:pt idx="4486" formatCode="General">
                  <c:v>4.4868574142456001</c:v>
                </c:pt>
                <c:pt idx="4487" formatCode="General">
                  <c:v>4.4878573417663503</c:v>
                </c:pt>
                <c:pt idx="4488" formatCode="General">
                  <c:v>4.4888572692870996</c:v>
                </c:pt>
                <c:pt idx="4489" formatCode="General">
                  <c:v>4.4898571968078604</c:v>
                </c:pt>
                <c:pt idx="4490" formatCode="General">
                  <c:v>4.4908571243286097</c:v>
                </c:pt>
                <c:pt idx="4491" formatCode="General">
                  <c:v>4.4918570518493599</c:v>
                </c:pt>
                <c:pt idx="4492" formatCode="General">
                  <c:v>4.4928569793701101</c:v>
                </c:pt>
                <c:pt idx="4493" formatCode="General">
                  <c:v>4.4938569068908603</c:v>
                </c:pt>
                <c:pt idx="4494" formatCode="General">
                  <c:v>4.4948568344116202</c:v>
                </c:pt>
                <c:pt idx="4495" formatCode="General">
                  <c:v>4.4958567619323704</c:v>
                </c:pt>
                <c:pt idx="4496" formatCode="General">
                  <c:v>4.4968566894531197</c:v>
                </c:pt>
                <c:pt idx="4497" formatCode="General">
                  <c:v>4.4978566169738698</c:v>
                </c:pt>
                <c:pt idx="4498" formatCode="General">
                  <c:v>4.49885654449462</c:v>
                </c:pt>
                <c:pt idx="4499" formatCode="General">
                  <c:v>4.49985647201538</c:v>
                </c:pt>
                <c:pt idx="4500" formatCode="General">
                  <c:v>4.5008563995361301</c:v>
                </c:pt>
                <c:pt idx="4501" formatCode="General">
                  <c:v>4.5018563270568803</c:v>
                </c:pt>
                <c:pt idx="4502" formatCode="General">
                  <c:v>4.5028562545776296</c:v>
                </c:pt>
                <c:pt idx="4503" formatCode="General">
                  <c:v>4.5038561820983798</c:v>
                </c:pt>
                <c:pt idx="4504" formatCode="General">
                  <c:v>4.5048561096191397</c:v>
                </c:pt>
                <c:pt idx="4505" formatCode="General">
                  <c:v>4.5058560371398899</c:v>
                </c:pt>
                <c:pt idx="4506" formatCode="General">
                  <c:v>4.5068559646606401</c:v>
                </c:pt>
                <c:pt idx="4507" formatCode="General">
                  <c:v>4.5078558921813903</c:v>
                </c:pt>
                <c:pt idx="4508" formatCode="General">
                  <c:v>4.5088558197021396</c:v>
                </c:pt>
                <c:pt idx="4509" formatCode="General">
                  <c:v>4.5098557472229004</c:v>
                </c:pt>
                <c:pt idx="4510" formatCode="General">
                  <c:v>4.5108556747436497</c:v>
                </c:pt>
                <c:pt idx="4511" formatCode="General">
                  <c:v>4.5118556022643999</c:v>
                </c:pt>
                <c:pt idx="4512" formatCode="General">
                  <c:v>4.51285552978515</c:v>
                </c:pt>
                <c:pt idx="4513" formatCode="General">
                  <c:v>4.5138554573059002</c:v>
                </c:pt>
                <c:pt idx="4514" formatCode="General">
                  <c:v>4.5148553848266602</c:v>
                </c:pt>
                <c:pt idx="4515" formatCode="General">
                  <c:v>4.5158553123474103</c:v>
                </c:pt>
                <c:pt idx="4516" formatCode="General">
                  <c:v>4.5168552398681596</c:v>
                </c:pt>
                <c:pt idx="4517" formatCode="General">
                  <c:v>4.5178551673889098</c:v>
                </c:pt>
                <c:pt idx="4518" formatCode="General">
                  <c:v>4.51885509490966</c:v>
                </c:pt>
                <c:pt idx="4519" formatCode="General">
                  <c:v>4.5198550224304102</c:v>
                </c:pt>
                <c:pt idx="4520" formatCode="General">
                  <c:v>4.5208549499511701</c:v>
                </c:pt>
                <c:pt idx="4521" formatCode="General">
                  <c:v>4.5218548774719203</c:v>
                </c:pt>
                <c:pt idx="4522" formatCode="General">
                  <c:v>4.5228548049926696</c:v>
                </c:pt>
                <c:pt idx="4523" formatCode="General">
                  <c:v>4.5238547325134197</c:v>
                </c:pt>
                <c:pt idx="4524" formatCode="General">
                  <c:v>4.5248546600341699</c:v>
                </c:pt>
                <c:pt idx="4525" formatCode="General">
                  <c:v>4.5258545875549299</c:v>
                </c:pt>
                <c:pt idx="4526" formatCode="General">
                  <c:v>4.52685451507568</c:v>
                </c:pt>
                <c:pt idx="4527" formatCode="General">
                  <c:v>4.5278544425964302</c:v>
                </c:pt>
                <c:pt idx="4528" formatCode="General">
                  <c:v>4.5288543701171804</c:v>
                </c:pt>
                <c:pt idx="4529" formatCode="General">
                  <c:v>4.5298542976379297</c:v>
                </c:pt>
                <c:pt idx="4530" formatCode="General">
                  <c:v>4.5308542251586896</c:v>
                </c:pt>
                <c:pt idx="4531" formatCode="General">
                  <c:v>4.5318541526794398</c:v>
                </c:pt>
                <c:pt idx="4532" formatCode="General">
                  <c:v>4.53285408020019</c:v>
                </c:pt>
                <c:pt idx="4533" formatCode="General">
                  <c:v>4.5338540077209402</c:v>
                </c:pt>
                <c:pt idx="4534" formatCode="General">
                  <c:v>4.5348539352416903</c:v>
                </c:pt>
                <c:pt idx="4535" formatCode="General">
                  <c:v>4.5358538627624503</c:v>
                </c:pt>
                <c:pt idx="4536" formatCode="General">
                  <c:v>4.5368537902831996</c:v>
                </c:pt>
                <c:pt idx="4537" formatCode="General">
                  <c:v>4.5378537178039497</c:v>
                </c:pt>
                <c:pt idx="4538" formatCode="General">
                  <c:v>4.5388536453246999</c:v>
                </c:pt>
                <c:pt idx="4539" formatCode="General">
                  <c:v>4.5398535728454501</c:v>
                </c:pt>
                <c:pt idx="4540" formatCode="General">
                  <c:v>4.54085350036621</c:v>
                </c:pt>
                <c:pt idx="4541" formatCode="General">
                  <c:v>4.5418534278869602</c:v>
                </c:pt>
                <c:pt idx="4542" formatCode="General">
                  <c:v>4.5428533554077104</c:v>
                </c:pt>
                <c:pt idx="4543" formatCode="General">
                  <c:v>4.5438532829284597</c:v>
                </c:pt>
                <c:pt idx="4544" formatCode="General">
                  <c:v>4.5448532104492099</c:v>
                </c:pt>
                <c:pt idx="4545" formatCode="General">
                  <c:v>4.5458531379699698</c:v>
                </c:pt>
                <c:pt idx="4546" formatCode="General">
                  <c:v>4.54685306549072</c:v>
                </c:pt>
                <c:pt idx="4547" formatCode="General">
                  <c:v>4.5478529930114702</c:v>
                </c:pt>
                <c:pt idx="4548" formatCode="General">
                  <c:v>4.5488529205322203</c:v>
                </c:pt>
                <c:pt idx="4549" formatCode="General">
                  <c:v>4.5498528480529696</c:v>
                </c:pt>
                <c:pt idx="4550" formatCode="General">
                  <c:v>4.5508527755737296</c:v>
                </c:pt>
                <c:pt idx="4551" formatCode="General">
                  <c:v>4.5518527030944798</c:v>
                </c:pt>
                <c:pt idx="4552" formatCode="General">
                  <c:v>4.5528526306152299</c:v>
                </c:pt>
                <c:pt idx="4553" formatCode="General">
                  <c:v>4.5538525581359801</c:v>
                </c:pt>
                <c:pt idx="4554" formatCode="General">
                  <c:v>4.5548524856567303</c:v>
                </c:pt>
                <c:pt idx="4555" formatCode="General">
                  <c:v>4.5558524131774902</c:v>
                </c:pt>
                <c:pt idx="4556" formatCode="General">
                  <c:v>4.5568523406982404</c:v>
                </c:pt>
                <c:pt idx="4557" formatCode="General">
                  <c:v>4.5578522682189897</c:v>
                </c:pt>
                <c:pt idx="4558" formatCode="General">
                  <c:v>4.5588521957397399</c:v>
                </c:pt>
                <c:pt idx="4559" formatCode="General">
                  <c:v>4.5598521232604901</c:v>
                </c:pt>
                <c:pt idx="4560" formatCode="General">
                  <c:v>4.56085205078125</c:v>
                </c:pt>
                <c:pt idx="4561" formatCode="General">
                  <c:v>4.5618519783020002</c:v>
                </c:pt>
                <c:pt idx="4562" formatCode="General">
                  <c:v>4.5628519058227504</c:v>
                </c:pt>
                <c:pt idx="4563" formatCode="General">
                  <c:v>4.5638518333434996</c:v>
                </c:pt>
                <c:pt idx="4564" formatCode="General">
                  <c:v>4.5648517608642498</c:v>
                </c:pt>
                <c:pt idx="4565" formatCode="General">
                  <c:v>4.565851688385</c:v>
                </c:pt>
                <c:pt idx="4566" formatCode="General">
                  <c:v>4.5668516159057599</c:v>
                </c:pt>
                <c:pt idx="4567" formatCode="General">
                  <c:v>4.5678515434265101</c:v>
                </c:pt>
                <c:pt idx="4568" formatCode="General">
                  <c:v>4.5688514709472603</c:v>
                </c:pt>
                <c:pt idx="4569" formatCode="General">
                  <c:v>4.5698513984680096</c:v>
                </c:pt>
                <c:pt idx="4570" formatCode="General">
                  <c:v>4.5708513259887598</c:v>
                </c:pt>
                <c:pt idx="4571" formatCode="General">
                  <c:v>4.5718512535095197</c:v>
                </c:pt>
                <c:pt idx="4572" formatCode="General">
                  <c:v>4.5728511810302699</c:v>
                </c:pt>
                <c:pt idx="4573" formatCode="General">
                  <c:v>4.5738511085510201</c:v>
                </c:pt>
                <c:pt idx="4574" formatCode="General">
                  <c:v>4.5748510360717702</c:v>
                </c:pt>
                <c:pt idx="4575" formatCode="General">
                  <c:v>4.5758509635925204</c:v>
                </c:pt>
                <c:pt idx="4576" formatCode="General">
                  <c:v>4.5768508911132804</c:v>
                </c:pt>
                <c:pt idx="4577" formatCode="General">
                  <c:v>4.5778508186340297</c:v>
                </c:pt>
                <c:pt idx="4578" formatCode="General">
                  <c:v>4.5788507461547798</c:v>
                </c:pt>
                <c:pt idx="4579" formatCode="General">
                  <c:v>4.57985067367553</c:v>
                </c:pt>
                <c:pt idx="4580" formatCode="General">
                  <c:v>4.5808506011962802</c:v>
                </c:pt>
                <c:pt idx="4581" formatCode="General">
                  <c:v>4.5818505287170401</c:v>
                </c:pt>
                <c:pt idx="4582" formatCode="General">
                  <c:v>4.5828504562377903</c:v>
                </c:pt>
                <c:pt idx="4583" formatCode="General">
                  <c:v>4.5838503837585396</c:v>
                </c:pt>
                <c:pt idx="4584" formatCode="General">
                  <c:v>4.5848503112792898</c:v>
                </c:pt>
                <c:pt idx="4585" formatCode="General">
                  <c:v>4.5858502388000399</c:v>
                </c:pt>
                <c:pt idx="4586" formatCode="General">
                  <c:v>4.5868501663207999</c:v>
                </c:pt>
                <c:pt idx="4587" formatCode="General">
                  <c:v>4.5878500938415501</c:v>
                </c:pt>
                <c:pt idx="4588" formatCode="General">
                  <c:v>4.5888500213623002</c:v>
                </c:pt>
                <c:pt idx="4589" formatCode="General">
                  <c:v>4.5898499488830504</c:v>
                </c:pt>
                <c:pt idx="4590" formatCode="General">
                  <c:v>4.5908498764037997</c:v>
                </c:pt>
                <c:pt idx="4591" formatCode="General">
                  <c:v>4.5918498039245597</c:v>
                </c:pt>
                <c:pt idx="4592" formatCode="General">
                  <c:v>4.5928497314453098</c:v>
                </c:pt>
                <c:pt idx="4593" formatCode="General">
                  <c:v>4.59384965896606</c:v>
                </c:pt>
                <c:pt idx="4594" formatCode="General">
                  <c:v>4.5948495864868102</c:v>
                </c:pt>
                <c:pt idx="4595" formatCode="General">
                  <c:v>4.5958495140075604</c:v>
                </c:pt>
                <c:pt idx="4596" formatCode="General">
                  <c:v>4.5968494415283203</c:v>
                </c:pt>
                <c:pt idx="4597" formatCode="General">
                  <c:v>4.5978493690490696</c:v>
                </c:pt>
                <c:pt idx="4598" formatCode="General">
                  <c:v>4.5988492965698198</c:v>
                </c:pt>
                <c:pt idx="4599" formatCode="General">
                  <c:v>4.59984922409057</c:v>
                </c:pt>
                <c:pt idx="4600" formatCode="General">
                  <c:v>4.6008491516113201</c:v>
                </c:pt>
                <c:pt idx="4601" formatCode="General">
                  <c:v>4.6018490791320801</c:v>
                </c:pt>
                <c:pt idx="4602" formatCode="General">
                  <c:v>4.6028490066528303</c:v>
                </c:pt>
                <c:pt idx="4603" formatCode="General">
                  <c:v>4.6038489341735804</c:v>
                </c:pt>
                <c:pt idx="4604" formatCode="General">
                  <c:v>4.6048488616943297</c:v>
                </c:pt>
                <c:pt idx="4605" formatCode="General">
                  <c:v>4.6058487892150799</c:v>
                </c:pt>
                <c:pt idx="4606" formatCode="General">
                  <c:v>4.6068487167358301</c:v>
                </c:pt>
                <c:pt idx="4607" formatCode="General">
                  <c:v>4.60784864425659</c:v>
                </c:pt>
                <c:pt idx="4608" formatCode="General">
                  <c:v>4.6088485717773402</c:v>
                </c:pt>
                <c:pt idx="4609" formatCode="General">
                  <c:v>4.6098484992980904</c:v>
                </c:pt>
                <c:pt idx="4610" formatCode="General">
                  <c:v>4.6108484268188397</c:v>
                </c:pt>
                <c:pt idx="4611" formatCode="General">
                  <c:v>4.6118483543395898</c:v>
                </c:pt>
                <c:pt idx="4612" formatCode="General">
                  <c:v>4.6128482818603498</c:v>
                </c:pt>
                <c:pt idx="4613" formatCode="General">
                  <c:v>4.6138482093811</c:v>
                </c:pt>
                <c:pt idx="4614" formatCode="General">
                  <c:v>4.6148481369018501</c:v>
                </c:pt>
                <c:pt idx="4615" formatCode="General">
                  <c:v>4.6158480644226003</c:v>
                </c:pt>
                <c:pt idx="4616" formatCode="General">
                  <c:v>4.6168479919433496</c:v>
                </c:pt>
                <c:pt idx="4617" formatCode="General">
                  <c:v>4.6178479194641104</c:v>
                </c:pt>
                <c:pt idx="4618" formatCode="General">
                  <c:v>4.6188478469848597</c:v>
                </c:pt>
                <c:pt idx="4619" formatCode="General">
                  <c:v>4.6198477745056099</c:v>
                </c:pt>
                <c:pt idx="4620" formatCode="General">
                  <c:v>4.6208477020263601</c:v>
                </c:pt>
                <c:pt idx="4621" formatCode="General">
                  <c:v>4.6218476295471103</c:v>
                </c:pt>
                <c:pt idx="4622" formatCode="General">
                  <c:v>4.6228475570678702</c:v>
                </c:pt>
                <c:pt idx="4623" formatCode="General">
                  <c:v>4.6238474845886204</c:v>
                </c:pt>
                <c:pt idx="4624" formatCode="General">
                  <c:v>4.6248474121093697</c:v>
                </c:pt>
                <c:pt idx="4625" formatCode="General">
                  <c:v>4.6258473396301198</c:v>
                </c:pt>
                <c:pt idx="4626" formatCode="General">
                  <c:v>4.62684726715087</c:v>
                </c:pt>
                <c:pt idx="4627" formatCode="General">
                  <c:v>4.62784719467163</c:v>
                </c:pt>
                <c:pt idx="4628" formatCode="General">
                  <c:v>4.6288471221923801</c:v>
                </c:pt>
                <c:pt idx="4629" formatCode="General">
                  <c:v>4.6298470497131303</c:v>
                </c:pt>
                <c:pt idx="4630" formatCode="General">
                  <c:v>4.6308469772338796</c:v>
                </c:pt>
                <c:pt idx="4631" formatCode="General">
                  <c:v>4.6318469047546298</c:v>
                </c:pt>
                <c:pt idx="4632" formatCode="General">
                  <c:v>4.6328468322753897</c:v>
                </c:pt>
                <c:pt idx="4633" formatCode="General">
                  <c:v>4.6338467597961399</c:v>
                </c:pt>
                <c:pt idx="4634" formatCode="General">
                  <c:v>4.6348466873168901</c:v>
                </c:pt>
                <c:pt idx="4635" formatCode="General">
                  <c:v>4.6358466148376403</c:v>
                </c:pt>
                <c:pt idx="4636" formatCode="General">
                  <c:v>4.6368465423583896</c:v>
                </c:pt>
                <c:pt idx="4637" formatCode="General">
                  <c:v>4.6378464698791504</c:v>
                </c:pt>
                <c:pt idx="4638" formatCode="General">
                  <c:v>4.6388463973998997</c:v>
                </c:pt>
                <c:pt idx="4639" formatCode="General">
                  <c:v>4.6398463249206499</c:v>
                </c:pt>
                <c:pt idx="4640" formatCode="General">
                  <c:v>4.6408462524414</c:v>
                </c:pt>
                <c:pt idx="4641" formatCode="General">
                  <c:v>4.6418461799621502</c:v>
                </c:pt>
                <c:pt idx="4642" formatCode="General">
                  <c:v>4.6428461074829102</c:v>
                </c:pt>
                <c:pt idx="4643" formatCode="General">
                  <c:v>4.6438460350036603</c:v>
                </c:pt>
                <c:pt idx="4644" formatCode="General">
                  <c:v>4.6448459625244096</c:v>
                </c:pt>
                <c:pt idx="4645" formatCode="General">
                  <c:v>4.6458458900451598</c:v>
                </c:pt>
                <c:pt idx="4646" formatCode="General">
                  <c:v>4.64684581756591</c:v>
                </c:pt>
                <c:pt idx="4647" formatCode="General">
                  <c:v>4.6478457450866602</c:v>
                </c:pt>
                <c:pt idx="4648" formatCode="General">
                  <c:v>4.6488456726074201</c:v>
                </c:pt>
                <c:pt idx="4649" formatCode="General">
                  <c:v>4.6498456001281703</c:v>
                </c:pt>
                <c:pt idx="4650" formatCode="General">
                  <c:v>4.6508455276489196</c:v>
                </c:pt>
                <c:pt idx="4651" formatCode="General">
                  <c:v>4.6518454551696697</c:v>
                </c:pt>
                <c:pt idx="4652" formatCode="General">
                  <c:v>4.6528453826904199</c:v>
                </c:pt>
                <c:pt idx="4653" formatCode="General">
                  <c:v>4.6538453102111799</c:v>
                </c:pt>
                <c:pt idx="4654" formatCode="General">
                  <c:v>4.65484523773193</c:v>
                </c:pt>
                <c:pt idx="4655" formatCode="General">
                  <c:v>4.6558451652526802</c:v>
                </c:pt>
                <c:pt idx="4656" formatCode="General">
                  <c:v>4.6568450927734304</c:v>
                </c:pt>
                <c:pt idx="4657" formatCode="General">
                  <c:v>4.6578450202941797</c:v>
                </c:pt>
                <c:pt idx="4658" formatCode="General">
                  <c:v>4.6588449478149396</c:v>
                </c:pt>
                <c:pt idx="4659" formatCode="General">
                  <c:v>4.6598448753356898</c:v>
                </c:pt>
                <c:pt idx="4660" formatCode="General">
                  <c:v>4.66084480285644</c:v>
                </c:pt>
                <c:pt idx="4661" formatCode="General">
                  <c:v>4.6618447303771902</c:v>
                </c:pt>
                <c:pt idx="4662" formatCode="General">
                  <c:v>4.6628446578979403</c:v>
                </c:pt>
                <c:pt idx="4663" formatCode="General">
                  <c:v>4.6638445854187003</c:v>
                </c:pt>
                <c:pt idx="4664" formatCode="General">
                  <c:v>4.6648445129394496</c:v>
                </c:pt>
                <c:pt idx="4665" formatCode="General">
                  <c:v>4.6658444404601997</c:v>
                </c:pt>
                <c:pt idx="4666" formatCode="General">
                  <c:v>4.6668443679809499</c:v>
                </c:pt>
                <c:pt idx="4667" formatCode="General">
                  <c:v>4.6678442955017001</c:v>
                </c:pt>
                <c:pt idx="4668" formatCode="General">
                  <c:v>4.66884422302246</c:v>
                </c:pt>
                <c:pt idx="4669" formatCode="General">
                  <c:v>4.6698441505432102</c:v>
                </c:pt>
                <c:pt idx="4670" formatCode="General">
                  <c:v>4.6708440780639604</c:v>
                </c:pt>
                <c:pt idx="4671" formatCode="General">
                  <c:v>4.6718440055847097</c:v>
                </c:pt>
                <c:pt idx="4672" formatCode="General">
                  <c:v>4.6728439331054599</c:v>
                </c:pt>
                <c:pt idx="4673" formatCode="General">
                  <c:v>4.6738438606262198</c:v>
                </c:pt>
                <c:pt idx="4674" formatCode="General">
                  <c:v>4.67484378814697</c:v>
                </c:pt>
                <c:pt idx="4675" formatCode="General">
                  <c:v>4.6758437156677202</c:v>
                </c:pt>
                <c:pt idx="4676" formatCode="General">
                  <c:v>4.6768436431884703</c:v>
                </c:pt>
                <c:pt idx="4677" formatCode="General">
                  <c:v>4.6778435707092196</c:v>
                </c:pt>
                <c:pt idx="4678" formatCode="General">
                  <c:v>4.6788434982299796</c:v>
                </c:pt>
                <c:pt idx="4679" formatCode="General">
                  <c:v>4.6798434257507298</c:v>
                </c:pt>
                <c:pt idx="4680" formatCode="General">
                  <c:v>4.6808433532714799</c:v>
                </c:pt>
                <c:pt idx="4681" formatCode="General">
                  <c:v>4.6818432807922301</c:v>
                </c:pt>
                <c:pt idx="4682" formatCode="General">
                  <c:v>4.6828432083129803</c:v>
                </c:pt>
                <c:pt idx="4683" formatCode="General">
                  <c:v>4.6838431358337402</c:v>
                </c:pt>
                <c:pt idx="4684" formatCode="General">
                  <c:v>4.6848430633544904</c:v>
                </c:pt>
                <c:pt idx="4685" formatCode="General">
                  <c:v>4.6858429908752397</c:v>
                </c:pt>
                <c:pt idx="4686" formatCode="General">
                  <c:v>4.6868429183959899</c:v>
                </c:pt>
                <c:pt idx="4687" formatCode="General">
                  <c:v>4.6878428459167401</c:v>
                </c:pt>
                <c:pt idx="4688" formatCode="General">
                  <c:v>4.6888427734375</c:v>
                </c:pt>
                <c:pt idx="4689" formatCode="General">
                  <c:v>4.6898427009582502</c:v>
                </c:pt>
                <c:pt idx="4690" formatCode="General">
                  <c:v>4.6908426284790004</c:v>
                </c:pt>
                <c:pt idx="4691" formatCode="General">
                  <c:v>4.6918425559997496</c:v>
                </c:pt>
                <c:pt idx="4692" formatCode="General">
                  <c:v>4.6928424835204998</c:v>
                </c:pt>
                <c:pt idx="4693" formatCode="General">
                  <c:v>4.69384241104125</c:v>
                </c:pt>
                <c:pt idx="4694" formatCode="General">
                  <c:v>4.6948423385620099</c:v>
                </c:pt>
                <c:pt idx="4695" formatCode="General">
                  <c:v>4.6958422660827601</c:v>
                </c:pt>
                <c:pt idx="4696" formatCode="General">
                  <c:v>4.6968421936035103</c:v>
                </c:pt>
                <c:pt idx="4697" formatCode="General">
                  <c:v>4.6978421211242596</c:v>
                </c:pt>
                <c:pt idx="4698" formatCode="General">
                  <c:v>4.6988420486450098</c:v>
                </c:pt>
                <c:pt idx="4699" formatCode="General">
                  <c:v>4.6998419761657697</c:v>
                </c:pt>
                <c:pt idx="4700" formatCode="General">
                  <c:v>4.7008419036865199</c:v>
                </c:pt>
                <c:pt idx="4701" formatCode="General">
                  <c:v>4.7018418312072701</c:v>
                </c:pt>
                <c:pt idx="4702" formatCode="General">
                  <c:v>4.7028417587280202</c:v>
                </c:pt>
                <c:pt idx="4703" formatCode="General">
                  <c:v>4.7038416862487704</c:v>
                </c:pt>
                <c:pt idx="4704" formatCode="General">
                  <c:v>4.7048416137695304</c:v>
                </c:pt>
                <c:pt idx="4705" formatCode="General">
                  <c:v>4.7058415412902797</c:v>
                </c:pt>
                <c:pt idx="4706" formatCode="General">
                  <c:v>4.7068414688110298</c:v>
                </c:pt>
                <c:pt idx="4707" formatCode="General">
                  <c:v>4.70784139633178</c:v>
                </c:pt>
                <c:pt idx="4708" formatCode="General">
                  <c:v>4.7088413238525302</c:v>
                </c:pt>
                <c:pt idx="4709" formatCode="General">
                  <c:v>4.7098412513732901</c:v>
                </c:pt>
                <c:pt idx="4710" formatCode="General">
                  <c:v>4.7108411788940403</c:v>
                </c:pt>
                <c:pt idx="4711" formatCode="General">
                  <c:v>4.7118411064147896</c:v>
                </c:pt>
                <c:pt idx="4712" formatCode="General">
                  <c:v>4.7128410339355398</c:v>
                </c:pt>
                <c:pt idx="4713" formatCode="General">
                  <c:v>4.7138409614562899</c:v>
                </c:pt>
                <c:pt idx="4714" formatCode="General">
                  <c:v>4.7148408889770499</c:v>
                </c:pt>
                <c:pt idx="4715" formatCode="General">
                  <c:v>4.7158408164978001</c:v>
                </c:pt>
                <c:pt idx="4716" formatCode="General">
                  <c:v>4.7168407440185502</c:v>
                </c:pt>
                <c:pt idx="4717" formatCode="General">
                  <c:v>4.7178406715393004</c:v>
                </c:pt>
                <c:pt idx="4718" formatCode="General">
                  <c:v>4.7188405990600497</c:v>
                </c:pt>
                <c:pt idx="4719" formatCode="General">
                  <c:v>4.7198405265808097</c:v>
                </c:pt>
                <c:pt idx="4720" formatCode="General">
                  <c:v>4.7208404541015598</c:v>
                </c:pt>
                <c:pt idx="4721" formatCode="General">
                  <c:v>4.72184038162231</c:v>
                </c:pt>
                <c:pt idx="4722" formatCode="General">
                  <c:v>4.7228403091430602</c:v>
                </c:pt>
                <c:pt idx="4723" formatCode="General">
                  <c:v>4.7238402366638104</c:v>
                </c:pt>
                <c:pt idx="4724" formatCode="General">
                  <c:v>4.7248401641845703</c:v>
                </c:pt>
                <c:pt idx="4725" formatCode="General">
                  <c:v>4.7258400917053196</c:v>
                </c:pt>
                <c:pt idx="4726" formatCode="General">
                  <c:v>4.7268400192260698</c:v>
                </c:pt>
                <c:pt idx="4727" formatCode="General">
                  <c:v>4.72783994674682</c:v>
                </c:pt>
                <c:pt idx="4728" formatCode="General">
                  <c:v>4.7288398742675701</c:v>
                </c:pt>
                <c:pt idx="4729" formatCode="General">
                  <c:v>4.7298398017883301</c:v>
                </c:pt>
                <c:pt idx="4730" formatCode="General">
                  <c:v>4.7308397293090803</c:v>
                </c:pt>
                <c:pt idx="4731" formatCode="General">
                  <c:v>4.7318396568298304</c:v>
                </c:pt>
                <c:pt idx="4732" formatCode="General">
                  <c:v>4.7328395843505797</c:v>
                </c:pt>
                <c:pt idx="4733" formatCode="General">
                  <c:v>4.7338395118713299</c:v>
                </c:pt>
                <c:pt idx="4734" formatCode="General">
                  <c:v>4.7348394393920801</c:v>
                </c:pt>
                <c:pt idx="4735" formatCode="General">
                  <c:v>4.73583936691284</c:v>
                </c:pt>
                <c:pt idx="4736" formatCode="General">
                  <c:v>4.7368392944335902</c:v>
                </c:pt>
                <c:pt idx="4737" formatCode="General">
                  <c:v>4.7378392219543404</c:v>
                </c:pt>
                <c:pt idx="4738" formatCode="General">
                  <c:v>4.7388391494750897</c:v>
                </c:pt>
                <c:pt idx="4739" formatCode="General">
                  <c:v>4.7398390769958398</c:v>
                </c:pt>
                <c:pt idx="4740" formatCode="General">
                  <c:v>4.7408390045165998</c:v>
                </c:pt>
                <c:pt idx="4741" formatCode="General">
                  <c:v>4.74183893203735</c:v>
                </c:pt>
                <c:pt idx="4742" formatCode="General">
                  <c:v>4.7428388595581001</c:v>
                </c:pt>
                <c:pt idx="4743" formatCode="General">
                  <c:v>4.7438387870788503</c:v>
                </c:pt>
                <c:pt idx="4744" formatCode="General">
                  <c:v>4.7448387145995996</c:v>
                </c:pt>
                <c:pt idx="4745" formatCode="General">
                  <c:v>4.7458386421203604</c:v>
                </c:pt>
                <c:pt idx="4746" formatCode="General">
                  <c:v>4.7468385696411097</c:v>
                </c:pt>
                <c:pt idx="4747" formatCode="General">
                  <c:v>4.7478384971618599</c:v>
                </c:pt>
                <c:pt idx="4748" formatCode="General">
                  <c:v>4.7488384246826101</c:v>
                </c:pt>
                <c:pt idx="4749" formatCode="General">
                  <c:v>4.7498383522033603</c:v>
                </c:pt>
                <c:pt idx="4750" formatCode="General">
                  <c:v>4.7508382797241202</c:v>
                </c:pt>
                <c:pt idx="4751" formatCode="General">
                  <c:v>4.7518382072448704</c:v>
                </c:pt>
                <c:pt idx="4752" formatCode="General">
                  <c:v>4.7528381347656197</c:v>
                </c:pt>
                <c:pt idx="4753" formatCode="General">
                  <c:v>4.7538380622863698</c:v>
                </c:pt>
                <c:pt idx="4754" formatCode="General">
                  <c:v>4.75483798980712</c:v>
                </c:pt>
                <c:pt idx="4755" formatCode="General">
                  <c:v>4.75583791732788</c:v>
                </c:pt>
                <c:pt idx="4756" formatCode="General">
                  <c:v>4.7568378448486301</c:v>
                </c:pt>
                <c:pt idx="4757" formatCode="General">
                  <c:v>4.7578377723693803</c:v>
                </c:pt>
                <c:pt idx="4758" formatCode="General">
                  <c:v>4.7588376998901296</c:v>
                </c:pt>
                <c:pt idx="4759" formatCode="General">
                  <c:v>4.7598376274108798</c:v>
                </c:pt>
                <c:pt idx="4760" formatCode="General">
                  <c:v>4.7608375549316397</c:v>
                </c:pt>
                <c:pt idx="4761" formatCode="General">
                  <c:v>4.7618374824523899</c:v>
                </c:pt>
                <c:pt idx="4762" formatCode="General">
                  <c:v>4.7628374099731401</c:v>
                </c:pt>
                <c:pt idx="4763" formatCode="General">
                  <c:v>4.7638373374938903</c:v>
                </c:pt>
                <c:pt idx="4764" formatCode="General">
                  <c:v>4.7648372650146396</c:v>
                </c:pt>
                <c:pt idx="4765" formatCode="General">
                  <c:v>4.7658371925354004</c:v>
                </c:pt>
                <c:pt idx="4766" formatCode="General">
                  <c:v>4.7668371200561497</c:v>
                </c:pt>
                <c:pt idx="4767" formatCode="General">
                  <c:v>4.7678370475768999</c:v>
                </c:pt>
                <c:pt idx="4768" formatCode="General">
                  <c:v>4.76883697509765</c:v>
                </c:pt>
                <c:pt idx="4769" formatCode="General">
                  <c:v>4.7698369026184002</c:v>
                </c:pt>
                <c:pt idx="4770" formatCode="General">
                  <c:v>4.7708368301391602</c:v>
                </c:pt>
                <c:pt idx="4771" formatCode="General">
                  <c:v>4.7718367576599103</c:v>
                </c:pt>
                <c:pt idx="4772" formatCode="General">
                  <c:v>4.7728366851806596</c:v>
                </c:pt>
                <c:pt idx="4773" formatCode="General">
                  <c:v>4.7738366127014098</c:v>
                </c:pt>
                <c:pt idx="4774" formatCode="General">
                  <c:v>4.77483654022216</c:v>
                </c:pt>
                <c:pt idx="4775" formatCode="General">
                  <c:v>4.7758364677429102</c:v>
                </c:pt>
                <c:pt idx="4776" formatCode="General">
                  <c:v>4.7768363952636701</c:v>
                </c:pt>
                <c:pt idx="4777" formatCode="General">
                  <c:v>4.7778363227844203</c:v>
                </c:pt>
                <c:pt idx="4778" formatCode="General">
                  <c:v>4.7788362503051696</c:v>
                </c:pt>
                <c:pt idx="4779" formatCode="General">
                  <c:v>4.7798361778259197</c:v>
                </c:pt>
                <c:pt idx="4780" formatCode="General">
                  <c:v>4.7808361053466699</c:v>
                </c:pt>
                <c:pt idx="4781" formatCode="General">
                  <c:v>4.7818360328674299</c:v>
                </c:pt>
                <c:pt idx="4782" formatCode="General">
                  <c:v>4.78283596038818</c:v>
                </c:pt>
                <c:pt idx="4783" formatCode="General">
                  <c:v>4.7838358879089302</c:v>
                </c:pt>
                <c:pt idx="4784" formatCode="General">
                  <c:v>4.7848358154296804</c:v>
                </c:pt>
                <c:pt idx="4785" formatCode="General">
                  <c:v>4.7858357429504297</c:v>
                </c:pt>
                <c:pt idx="4786" formatCode="General">
                  <c:v>4.7868356704711896</c:v>
                </c:pt>
                <c:pt idx="4787" formatCode="General">
                  <c:v>4.7878355979919398</c:v>
                </c:pt>
                <c:pt idx="4788" formatCode="General">
                  <c:v>4.78883552551269</c:v>
                </c:pt>
                <c:pt idx="4789" formatCode="General">
                  <c:v>4.7898354530334402</c:v>
                </c:pt>
                <c:pt idx="4790" formatCode="General">
                  <c:v>4.7908353805541903</c:v>
                </c:pt>
                <c:pt idx="4791" formatCode="General">
                  <c:v>4.7918353080749503</c:v>
                </c:pt>
                <c:pt idx="4792" formatCode="General">
                  <c:v>4.7928352355956996</c:v>
                </c:pt>
                <c:pt idx="4793" formatCode="General">
                  <c:v>4.7938351631164497</c:v>
                </c:pt>
                <c:pt idx="4794" formatCode="General">
                  <c:v>4.7948350906371999</c:v>
                </c:pt>
                <c:pt idx="4795" formatCode="General">
                  <c:v>4.7958350181579501</c:v>
                </c:pt>
                <c:pt idx="4796" formatCode="General">
                  <c:v>4.79683494567871</c:v>
                </c:pt>
                <c:pt idx="4797" formatCode="General">
                  <c:v>4.7978348731994602</c:v>
                </c:pt>
                <c:pt idx="4798" formatCode="General">
                  <c:v>4.7988348007202104</c:v>
                </c:pt>
                <c:pt idx="4799" formatCode="General">
                  <c:v>4.7998347282409597</c:v>
                </c:pt>
                <c:pt idx="4800" formatCode="General">
                  <c:v>4.8008346557617099</c:v>
                </c:pt>
                <c:pt idx="4801" formatCode="General">
                  <c:v>4.8018345832824698</c:v>
                </c:pt>
                <c:pt idx="4802" formatCode="General">
                  <c:v>4.80283451080322</c:v>
                </c:pt>
                <c:pt idx="4803" formatCode="General">
                  <c:v>4.8038344383239702</c:v>
                </c:pt>
                <c:pt idx="4804" formatCode="General">
                  <c:v>4.8048343658447203</c:v>
                </c:pt>
                <c:pt idx="4805" formatCode="General">
                  <c:v>4.8058342933654696</c:v>
                </c:pt>
                <c:pt idx="4806" formatCode="General">
                  <c:v>4.8068342208862296</c:v>
                </c:pt>
                <c:pt idx="4807" formatCode="General">
                  <c:v>4.8078341484069798</c:v>
                </c:pt>
                <c:pt idx="4808" formatCode="General">
                  <c:v>4.8088340759277299</c:v>
                </c:pt>
                <c:pt idx="4809" formatCode="General">
                  <c:v>4.8098340034484801</c:v>
                </c:pt>
                <c:pt idx="4810" formatCode="General">
                  <c:v>4.8108339309692303</c:v>
                </c:pt>
                <c:pt idx="4811" formatCode="General">
                  <c:v>4.8118338584899902</c:v>
                </c:pt>
                <c:pt idx="4812" formatCode="General">
                  <c:v>4.8128337860107404</c:v>
                </c:pt>
                <c:pt idx="4813" formatCode="General">
                  <c:v>4.8138337135314897</c:v>
                </c:pt>
                <c:pt idx="4814" formatCode="General">
                  <c:v>4.8148336410522399</c:v>
                </c:pt>
                <c:pt idx="4815" formatCode="General">
                  <c:v>4.8158335685729901</c:v>
                </c:pt>
                <c:pt idx="4816" formatCode="General">
                  <c:v>4.81683349609375</c:v>
                </c:pt>
                <c:pt idx="4817" formatCode="General">
                  <c:v>4.8178334236145002</c:v>
                </c:pt>
                <c:pt idx="4818" formatCode="General">
                  <c:v>4.8188333511352504</c:v>
                </c:pt>
                <c:pt idx="4819" formatCode="General">
                  <c:v>4.8198332786559996</c:v>
                </c:pt>
                <c:pt idx="4820" formatCode="General">
                  <c:v>4.8208332061767498</c:v>
                </c:pt>
                <c:pt idx="4821" formatCode="General">
                  <c:v>4.8218331336975</c:v>
                </c:pt>
                <c:pt idx="4822" formatCode="General">
                  <c:v>4.8228330612182599</c:v>
                </c:pt>
                <c:pt idx="4823" formatCode="General">
                  <c:v>4.8238329887390101</c:v>
                </c:pt>
                <c:pt idx="4824" formatCode="General">
                  <c:v>4.8248329162597603</c:v>
                </c:pt>
                <c:pt idx="4825" formatCode="General">
                  <c:v>4.8258328437805096</c:v>
                </c:pt>
                <c:pt idx="4826" formatCode="General">
                  <c:v>4.8268327713012598</c:v>
                </c:pt>
                <c:pt idx="4827" formatCode="General">
                  <c:v>4.8278326988220197</c:v>
                </c:pt>
                <c:pt idx="4828" formatCode="General">
                  <c:v>4.8288326263427699</c:v>
                </c:pt>
                <c:pt idx="4829" formatCode="General">
                  <c:v>4.8298325538635201</c:v>
                </c:pt>
                <c:pt idx="4830" formatCode="General">
                  <c:v>4.8308324813842702</c:v>
                </c:pt>
                <c:pt idx="4831" formatCode="General">
                  <c:v>4.8318324089050204</c:v>
                </c:pt>
                <c:pt idx="4832" formatCode="General">
                  <c:v>4.8328323364257804</c:v>
                </c:pt>
                <c:pt idx="4833" formatCode="General">
                  <c:v>4.8338322639465297</c:v>
                </c:pt>
                <c:pt idx="4834" formatCode="General">
                  <c:v>4.8348321914672798</c:v>
                </c:pt>
                <c:pt idx="4835" formatCode="General">
                  <c:v>4.83583211898803</c:v>
                </c:pt>
                <c:pt idx="4836" formatCode="General">
                  <c:v>4.8368320465087802</c:v>
                </c:pt>
                <c:pt idx="4837" formatCode="General">
                  <c:v>4.8378319740295401</c:v>
                </c:pt>
                <c:pt idx="4838" formatCode="General">
                  <c:v>4.8388319015502903</c:v>
                </c:pt>
                <c:pt idx="4839" formatCode="General">
                  <c:v>4.8398318290710396</c:v>
                </c:pt>
                <c:pt idx="4840" formatCode="General">
                  <c:v>4.8408317565917898</c:v>
                </c:pt>
                <c:pt idx="4841" formatCode="General">
                  <c:v>4.8418316841125399</c:v>
                </c:pt>
                <c:pt idx="4842" formatCode="General">
                  <c:v>4.8428316116332999</c:v>
                </c:pt>
                <c:pt idx="4843" formatCode="General">
                  <c:v>4.8438315391540501</c:v>
                </c:pt>
                <c:pt idx="4844" formatCode="General">
                  <c:v>4.8448314666748002</c:v>
                </c:pt>
                <c:pt idx="4845" formatCode="General">
                  <c:v>4.8458313941955504</c:v>
                </c:pt>
                <c:pt idx="4846" formatCode="General">
                  <c:v>4.8468313217162997</c:v>
                </c:pt>
                <c:pt idx="4847" formatCode="General">
                  <c:v>4.8478312492370597</c:v>
                </c:pt>
                <c:pt idx="4848" formatCode="General">
                  <c:v>4.8488311767578098</c:v>
                </c:pt>
                <c:pt idx="4849" formatCode="General">
                  <c:v>4.84983110427856</c:v>
                </c:pt>
                <c:pt idx="4850" formatCode="General">
                  <c:v>4.8508310317993102</c:v>
                </c:pt>
                <c:pt idx="4851" formatCode="General">
                  <c:v>4.8518309593200604</c:v>
                </c:pt>
                <c:pt idx="4852" formatCode="General">
                  <c:v>4.8528308868408203</c:v>
                </c:pt>
                <c:pt idx="4853" formatCode="General">
                  <c:v>4.8538308143615696</c:v>
                </c:pt>
                <c:pt idx="4854" formatCode="General">
                  <c:v>4.8548307418823198</c:v>
                </c:pt>
                <c:pt idx="4855" formatCode="General">
                  <c:v>4.85583066940307</c:v>
                </c:pt>
                <c:pt idx="4856" formatCode="General">
                  <c:v>4.8568305969238201</c:v>
                </c:pt>
                <c:pt idx="4857" formatCode="General">
                  <c:v>4.8578305244445801</c:v>
                </c:pt>
                <c:pt idx="4858" formatCode="General">
                  <c:v>4.8588304519653303</c:v>
                </c:pt>
                <c:pt idx="4859" formatCode="General">
                  <c:v>4.8598303794860804</c:v>
                </c:pt>
                <c:pt idx="4860" formatCode="General">
                  <c:v>4.8608303070068297</c:v>
                </c:pt>
                <c:pt idx="4861" formatCode="General">
                  <c:v>4.8618302345275799</c:v>
                </c:pt>
                <c:pt idx="4862" formatCode="General">
                  <c:v>4.8628301620483301</c:v>
                </c:pt>
                <c:pt idx="4863" formatCode="General">
                  <c:v>4.86383008956909</c:v>
                </c:pt>
                <c:pt idx="4864" formatCode="General">
                  <c:v>4.8648300170898402</c:v>
                </c:pt>
                <c:pt idx="4865" formatCode="General">
                  <c:v>4.8658299446105904</c:v>
                </c:pt>
                <c:pt idx="4866" formatCode="General">
                  <c:v>4.8668298721313397</c:v>
                </c:pt>
                <c:pt idx="4867" formatCode="General">
                  <c:v>4.8678297996520898</c:v>
                </c:pt>
                <c:pt idx="4868" formatCode="General">
                  <c:v>4.8688297271728498</c:v>
                </c:pt>
                <c:pt idx="4869" formatCode="General">
                  <c:v>4.8698296546936</c:v>
                </c:pt>
                <c:pt idx="4870" formatCode="General">
                  <c:v>4.8708295822143501</c:v>
                </c:pt>
                <c:pt idx="4871" formatCode="General">
                  <c:v>4.8718295097351003</c:v>
                </c:pt>
                <c:pt idx="4872" formatCode="General">
                  <c:v>4.8728294372558496</c:v>
                </c:pt>
                <c:pt idx="4873" formatCode="General">
                  <c:v>4.8738293647766104</c:v>
                </c:pt>
                <c:pt idx="4874" formatCode="General">
                  <c:v>4.8748292922973597</c:v>
                </c:pt>
                <c:pt idx="4875" formatCode="General">
                  <c:v>4.8758292198181099</c:v>
                </c:pt>
                <c:pt idx="4876" formatCode="General">
                  <c:v>4.8768291473388601</c:v>
                </c:pt>
                <c:pt idx="4877" formatCode="General">
                  <c:v>4.8778290748596103</c:v>
                </c:pt>
                <c:pt idx="4878" formatCode="General">
                  <c:v>4.8788290023803702</c:v>
                </c:pt>
                <c:pt idx="4879" formatCode="General">
                  <c:v>4.8798289299011204</c:v>
                </c:pt>
                <c:pt idx="4880" formatCode="General">
                  <c:v>4.8808288574218697</c:v>
                </c:pt>
                <c:pt idx="4881" formatCode="General">
                  <c:v>4.8818287849426198</c:v>
                </c:pt>
                <c:pt idx="4882" formatCode="General">
                  <c:v>4.88282871246337</c:v>
                </c:pt>
                <c:pt idx="4883" formatCode="General">
                  <c:v>4.88382863998413</c:v>
                </c:pt>
                <c:pt idx="4884" formatCode="General">
                  <c:v>4.8848285675048801</c:v>
                </c:pt>
                <c:pt idx="4885" formatCode="General">
                  <c:v>4.8858284950256303</c:v>
                </c:pt>
                <c:pt idx="4886" formatCode="General">
                  <c:v>4.8868284225463796</c:v>
                </c:pt>
                <c:pt idx="4887" formatCode="General">
                  <c:v>4.8878283500671298</c:v>
                </c:pt>
                <c:pt idx="4888" formatCode="General">
                  <c:v>4.8888282775878897</c:v>
                </c:pt>
                <c:pt idx="4889" formatCode="General">
                  <c:v>4.8898282051086399</c:v>
                </c:pt>
                <c:pt idx="4890" formatCode="General">
                  <c:v>4.8908281326293901</c:v>
                </c:pt>
                <c:pt idx="4891" formatCode="General">
                  <c:v>4.8918280601501403</c:v>
                </c:pt>
                <c:pt idx="4892" formatCode="General">
                  <c:v>4.8928279876708896</c:v>
                </c:pt>
                <c:pt idx="4893" formatCode="General">
                  <c:v>4.8938279151916504</c:v>
                </c:pt>
                <c:pt idx="4894" formatCode="General">
                  <c:v>4.8948278427123997</c:v>
                </c:pt>
                <c:pt idx="4895" formatCode="General">
                  <c:v>4.8958277702331499</c:v>
                </c:pt>
                <c:pt idx="4896" formatCode="General">
                  <c:v>4.8968276977539</c:v>
                </c:pt>
                <c:pt idx="4897" formatCode="General">
                  <c:v>4.8978276252746502</c:v>
                </c:pt>
                <c:pt idx="4898" formatCode="General">
                  <c:v>4.8988275527954102</c:v>
                </c:pt>
                <c:pt idx="4899" formatCode="General">
                  <c:v>4.8998274803161603</c:v>
                </c:pt>
                <c:pt idx="4900" formatCode="General">
                  <c:v>4.9008274078369096</c:v>
                </c:pt>
                <c:pt idx="4901" formatCode="General">
                  <c:v>4.9018273353576598</c:v>
                </c:pt>
                <c:pt idx="4902" formatCode="General">
                  <c:v>4.90282726287841</c:v>
                </c:pt>
                <c:pt idx="4903" formatCode="General">
                  <c:v>4.9038271903991602</c:v>
                </c:pt>
                <c:pt idx="4904" formatCode="General">
                  <c:v>4.9048271179199201</c:v>
                </c:pt>
                <c:pt idx="4905" formatCode="General">
                  <c:v>4.9058270454406703</c:v>
                </c:pt>
                <c:pt idx="4906" formatCode="General">
                  <c:v>4.9068269729614196</c:v>
                </c:pt>
                <c:pt idx="4907" formatCode="General">
                  <c:v>4.9078269004821697</c:v>
                </c:pt>
                <c:pt idx="4908" formatCode="General">
                  <c:v>4.9088268280029199</c:v>
                </c:pt>
                <c:pt idx="4909" formatCode="General">
                  <c:v>4.9098267555236799</c:v>
                </c:pt>
                <c:pt idx="4910" formatCode="General">
                  <c:v>4.91082668304443</c:v>
                </c:pt>
                <c:pt idx="4911" formatCode="General">
                  <c:v>4.9118266105651802</c:v>
                </c:pt>
                <c:pt idx="4912" formatCode="General">
                  <c:v>4.9128265380859304</c:v>
                </c:pt>
                <c:pt idx="4913" formatCode="General">
                  <c:v>4.9138264656066797</c:v>
                </c:pt>
                <c:pt idx="4914" formatCode="General">
                  <c:v>4.9148263931274396</c:v>
                </c:pt>
                <c:pt idx="4915" formatCode="General">
                  <c:v>4.9158263206481898</c:v>
                </c:pt>
                <c:pt idx="4916" formatCode="General">
                  <c:v>4.91682624816894</c:v>
                </c:pt>
                <c:pt idx="4917" formatCode="General">
                  <c:v>4.9178261756896902</c:v>
                </c:pt>
                <c:pt idx="4918" formatCode="General">
                  <c:v>4.9188261032104403</c:v>
                </c:pt>
                <c:pt idx="4919" formatCode="General">
                  <c:v>4.9198260307312003</c:v>
                </c:pt>
                <c:pt idx="4920" formatCode="General">
                  <c:v>4.9208259582519496</c:v>
                </c:pt>
                <c:pt idx="4921" formatCode="General">
                  <c:v>4.9218258857726997</c:v>
                </c:pt>
                <c:pt idx="4922" formatCode="General">
                  <c:v>4.9228258132934499</c:v>
                </c:pt>
                <c:pt idx="4923" formatCode="General">
                  <c:v>4.9238257408142001</c:v>
                </c:pt>
                <c:pt idx="4924" formatCode="General">
                  <c:v>4.92482566833496</c:v>
                </c:pt>
                <c:pt idx="4925" formatCode="General">
                  <c:v>4.9258255958557102</c:v>
                </c:pt>
                <c:pt idx="4926" formatCode="General">
                  <c:v>4.9268255233764604</c:v>
                </c:pt>
                <c:pt idx="4927" formatCode="General">
                  <c:v>4.9278254508972097</c:v>
                </c:pt>
                <c:pt idx="4928" formatCode="General">
                  <c:v>4.9288253784179599</c:v>
                </c:pt>
                <c:pt idx="4929" formatCode="General">
                  <c:v>4.9298253059387198</c:v>
                </c:pt>
                <c:pt idx="4930" formatCode="General">
                  <c:v>4.93082523345947</c:v>
                </c:pt>
                <c:pt idx="4931" formatCode="General">
                  <c:v>4.9318251609802202</c:v>
                </c:pt>
                <c:pt idx="4932" formatCode="General">
                  <c:v>4.9328250885009703</c:v>
                </c:pt>
                <c:pt idx="4933" formatCode="General">
                  <c:v>4.9338250160217196</c:v>
                </c:pt>
                <c:pt idx="4934" formatCode="General">
                  <c:v>4.9348249435424796</c:v>
                </c:pt>
                <c:pt idx="4935" formatCode="General">
                  <c:v>4.9358248710632298</c:v>
                </c:pt>
                <c:pt idx="4936" formatCode="General">
                  <c:v>4.9368247985839799</c:v>
                </c:pt>
                <c:pt idx="4937" formatCode="General">
                  <c:v>4.9378247261047301</c:v>
                </c:pt>
                <c:pt idx="4938" formatCode="General">
                  <c:v>4.9388246536254803</c:v>
                </c:pt>
                <c:pt idx="4939" formatCode="General">
                  <c:v>4.9398245811462402</c:v>
                </c:pt>
                <c:pt idx="4940" formatCode="General">
                  <c:v>4.9408245086669904</c:v>
                </c:pt>
                <c:pt idx="4941" formatCode="General">
                  <c:v>4.9418244361877397</c:v>
                </c:pt>
                <c:pt idx="4942" formatCode="General">
                  <c:v>4.9428243637084899</c:v>
                </c:pt>
                <c:pt idx="4943" formatCode="General">
                  <c:v>4.9438242912292401</c:v>
                </c:pt>
                <c:pt idx="4944" formatCode="General">
                  <c:v>4.94482421875</c:v>
                </c:pt>
                <c:pt idx="4945" formatCode="General">
                  <c:v>4.9458241462707502</c:v>
                </c:pt>
                <c:pt idx="4946" formatCode="General">
                  <c:v>4.9468240737915004</c:v>
                </c:pt>
                <c:pt idx="4947" formatCode="General">
                  <c:v>4.9478240013122496</c:v>
                </c:pt>
                <c:pt idx="4948" formatCode="General">
                  <c:v>4.9488239288329998</c:v>
                </c:pt>
                <c:pt idx="4949" formatCode="General">
                  <c:v>4.94982385635375</c:v>
                </c:pt>
                <c:pt idx="4950" formatCode="General">
                  <c:v>4.9508237838745099</c:v>
                </c:pt>
                <c:pt idx="4951" formatCode="General">
                  <c:v>4.9518237113952601</c:v>
                </c:pt>
                <c:pt idx="4952" formatCode="General">
                  <c:v>4.9528236389160103</c:v>
                </c:pt>
                <c:pt idx="4953" formatCode="General">
                  <c:v>4.9538235664367596</c:v>
                </c:pt>
                <c:pt idx="4954" formatCode="General">
                  <c:v>4.9548234939575098</c:v>
                </c:pt>
                <c:pt idx="4955" formatCode="General">
                  <c:v>4.9558234214782697</c:v>
                </c:pt>
                <c:pt idx="4956" formatCode="General">
                  <c:v>4.9568233489990199</c:v>
                </c:pt>
                <c:pt idx="4957" formatCode="General">
                  <c:v>4.9578232765197701</c:v>
                </c:pt>
                <c:pt idx="4958" formatCode="General">
                  <c:v>4.9588232040405202</c:v>
                </c:pt>
                <c:pt idx="4959" formatCode="General">
                  <c:v>4.9598231315612704</c:v>
                </c:pt>
                <c:pt idx="4960" formatCode="General">
                  <c:v>4.9608230590820304</c:v>
                </c:pt>
                <c:pt idx="4961" formatCode="General">
                  <c:v>4.9618229866027797</c:v>
                </c:pt>
                <c:pt idx="4962" formatCode="General">
                  <c:v>4.9628229141235298</c:v>
                </c:pt>
                <c:pt idx="4963" formatCode="General">
                  <c:v>4.96382284164428</c:v>
                </c:pt>
                <c:pt idx="4964" formatCode="General">
                  <c:v>4.9648227691650302</c:v>
                </c:pt>
                <c:pt idx="4965" formatCode="General">
                  <c:v>4.9658226966857901</c:v>
                </c:pt>
                <c:pt idx="4966" formatCode="General">
                  <c:v>4.9668226242065403</c:v>
                </c:pt>
                <c:pt idx="4967" formatCode="General">
                  <c:v>4.9678225517272896</c:v>
                </c:pt>
                <c:pt idx="4968" formatCode="General">
                  <c:v>4.9688224792480398</c:v>
                </c:pt>
                <c:pt idx="4969" formatCode="General">
                  <c:v>4.9698224067687899</c:v>
                </c:pt>
                <c:pt idx="4970" formatCode="General">
                  <c:v>4.9708223342895499</c:v>
                </c:pt>
                <c:pt idx="4971" formatCode="General">
                  <c:v>4.9718222618103001</c:v>
                </c:pt>
                <c:pt idx="4972" formatCode="General">
                  <c:v>4.9728221893310502</c:v>
                </c:pt>
                <c:pt idx="4973" formatCode="General">
                  <c:v>4.9738221168518004</c:v>
                </c:pt>
                <c:pt idx="4974" formatCode="General">
                  <c:v>4.9748220443725497</c:v>
                </c:pt>
                <c:pt idx="4975" formatCode="General">
                  <c:v>4.9758219718933097</c:v>
                </c:pt>
                <c:pt idx="4976" formatCode="General">
                  <c:v>4.9768218994140598</c:v>
                </c:pt>
                <c:pt idx="4977" formatCode="General">
                  <c:v>4.97782182693481</c:v>
                </c:pt>
                <c:pt idx="4978" formatCode="General">
                  <c:v>4.9788217544555602</c:v>
                </c:pt>
                <c:pt idx="4979" formatCode="General">
                  <c:v>4.9798216819763104</c:v>
                </c:pt>
                <c:pt idx="4980" formatCode="General">
                  <c:v>4.9808216094970703</c:v>
                </c:pt>
                <c:pt idx="4981" formatCode="General">
                  <c:v>4.9818215370178196</c:v>
                </c:pt>
                <c:pt idx="4982" formatCode="General">
                  <c:v>4.9828214645385698</c:v>
                </c:pt>
                <c:pt idx="4983" formatCode="General">
                  <c:v>4.98382139205932</c:v>
                </c:pt>
                <c:pt idx="4984" formatCode="General">
                  <c:v>4.9848213195800701</c:v>
                </c:pt>
                <c:pt idx="4985" formatCode="General">
                  <c:v>4.9858212471008301</c:v>
                </c:pt>
                <c:pt idx="4986" formatCode="General">
                  <c:v>4.9868211746215803</c:v>
                </c:pt>
                <c:pt idx="4987" formatCode="General">
                  <c:v>4.9878211021423304</c:v>
                </c:pt>
                <c:pt idx="4988" formatCode="General">
                  <c:v>4.9888210296630797</c:v>
                </c:pt>
                <c:pt idx="4989" formatCode="General">
                  <c:v>4.9898209571838299</c:v>
                </c:pt>
                <c:pt idx="4990" formatCode="General">
                  <c:v>4.9908208847045801</c:v>
                </c:pt>
                <c:pt idx="4991" formatCode="General">
                  <c:v>4.99182081222534</c:v>
                </c:pt>
                <c:pt idx="4992" formatCode="General">
                  <c:v>4.9928207397460902</c:v>
                </c:pt>
                <c:pt idx="4993" formatCode="General">
                  <c:v>4.9938206672668404</c:v>
                </c:pt>
                <c:pt idx="4994" formatCode="General">
                  <c:v>4.9948205947875897</c:v>
                </c:pt>
                <c:pt idx="4995" formatCode="General">
                  <c:v>4.9958205223083398</c:v>
                </c:pt>
                <c:pt idx="4996" formatCode="General">
                  <c:v>4.9968204498290998</c:v>
                </c:pt>
                <c:pt idx="4997" formatCode="General">
                  <c:v>4.99782037734985</c:v>
                </c:pt>
                <c:pt idx="4998" formatCode="General">
                  <c:v>4.9988203048706001</c:v>
                </c:pt>
                <c:pt idx="4999" formatCode="General">
                  <c:v>4.9998202323913503</c:v>
                </c:pt>
                <c:pt idx="5000" formatCode="General">
                  <c:v>5.0008201599120996</c:v>
                </c:pt>
                <c:pt idx="5001" formatCode="General">
                  <c:v>5.0018200874328604</c:v>
                </c:pt>
                <c:pt idx="5002" formatCode="General">
                  <c:v>5.0028200149536097</c:v>
                </c:pt>
                <c:pt idx="5003" formatCode="General">
                  <c:v>5.0038199424743599</c:v>
                </c:pt>
                <c:pt idx="5004" formatCode="General">
                  <c:v>5.0048198699951101</c:v>
                </c:pt>
                <c:pt idx="5005" formatCode="General">
                  <c:v>5.0058197975158603</c:v>
                </c:pt>
                <c:pt idx="5006" formatCode="General">
                  <c:v>5.0068197250366202</c:v>
                </c:pt>
                <c:pt idx="5007" formatCode="General">
                  <c:v>5.0078196525573704</c:v>
                </c:pt>
                <c:pt idx="5008" formatCode="General">
                  <c:v>5.0088195800781197</c:v>
                </c:pt>
                <c:pt idx="5009" formatCode="General">
                  <c:v>5.0098195075988698</c:v>
                </c:pt>
                <c:pt idx="5010" formatCode="General">
                  <c:v>5.01081943511962</c:v>
                </c:pt>
                <c:pt idx="5011" formatCode="General">
                  <c:v>5.01181936264038</c:v>
                </c:pt>
                <c:pt idx="5012" formatCode="General">
                  <c:v>5.0128192901611301</c:v>
                </c:pt>
                <c:pt idx="5013" formatCode="General">
                  <c:v>5.0138192176818803</c:v>
                </c:pt>
                <c:pt idx="5014" formatCode="General">
                  <c:v>5.0148191452026296</c:v>
                </c:pt>
                <c:pt idx="5015" formatCode="General">
                  <c:v>5.0158190727233798</c:v>
                </c:pt>
                <c:pt idx="5016" formatCode="General">
                  <c:v>5.0168190002441397</c:v>
                </c:pt>
                <c:pt idx="5017" formatCode="General">
                  <c:v>5.0178189277648899</c:v>
                </c:pt>
                <c:pt idx="5018" formatCode="General">
                  <c:v>5.0188188552856401</c:v>
                </c:pt>
                <c:pt idx="5019" formatCode="General">
                  <c:v>5.0198187828063903</c:v>
                </c:pt>
                <c:pt idx="5020" formatCode="General">
                  <c:v>5.0208187103271396</c:v>
                </c:pt>
                <c:pt idx="5021" formatCode="General">
                  <c:v>5.0218186378479004</c:v>
                </c:pt>
                <c:pt idx="5022" formatCode="General">
                  <c:v>5.0228185653686497</c:v>
                </c:pt>
                <c:pt idx="5023" formatCode="General">
                  <c:v>5.0238184928893999</c:v>
                </c:pt>
                <c:pt idx="5024" formatCode="General">
                  <c:v>5.02481842041015</c:v>
                </c:pt>
                <c:pt idx="5025" formatCode="General">
                  <c:v>5.0258183479309002</c:v>
                </c:pt>
                <c:pt idx="5026" formatCode="General">
                  <c:v>5.0268182754516602</c:v>
                </c:pt>
                <c:pt idx="5027" formatCode="General">
                  <c:v>5.0278182029724103</c:v>
                </c:pt>
                <c:pt idx="5028" formatCode="General">
                  <c:v>5.0288181304931596</c:v>
                </c:pt>
                <c:pt idx="5029" formatCode="General">
                  <c:v>5.0298180580139098</c:v>
                </c:pt>
                <c:pt idx="5030" formatCode="General">
                  <c:v>5.03081798553466</c:v>
                </c:pt>
                <c:pt idx="5031" formatCode="General">
                  <c:v>5.0318179130554102</c:v>
                </c:pt>
                <c:pt idx="5032" formatCode="General">
                  <c:v>5.0328178405761701</c:v>
                </c:pt>
                <c:pt idx="5033" formatCode="General">
                  <c:v>5.0338177680969203</c:v>
                </c:pt>
                <c:pt idx="5034" formatCode="General">
                  <c:v>5.0348176956176696</c:v>
                </c:pt>
                <c:pt idx="5035" formatCode="General">
                  <c:v>5.0358176231384197</c:v>
                </c:pt>
                <c:pt idx="5036" formatCode="General">
                  <c:v>5.0368175506591699</c:v>
                </c:pt>
                <c:pt idx="5037" formatCode="General">
                  <c:v>5.0378174781799299</c:v>
                </c:pt>
                <c:pt idx="5038" formatCode="General">
                  <c:v>5.03881740570068</c:v>
                </c:pt>
                <c:pt idx="5039" formatCode="General">
                  <c:v>5.0398173332214302</c:v>
                </c:pt>
                <c:pt idx="5040" formatCode="General">
                  <c:v>5.0408172607421804</c:v>
                </c:pt>
                <c:pt idx="5041" formatCode="General">
                  <c:v>5.0418171882629297</c:v>
                </c:pt>
                <c:pt idx="5042" formatCode="General">
                  <c:v>5.0428171157836896</c:v>
                </c:pt>
                <c:pt idx="5043" formatCode="General">
                  <c:v>5.0438170433044398</c:v>
                </c:pt>
                <c:pt idx="5044" formatCode="General">
                  <c:v>5.04481697082519</c:v>
                </c:pt>
                <c:pt idx="5045" formatCode="General">
                  <c:v>5.0458168983459402</c:v>
                </c:pt>
                <c:pt idx="5046" formatCode="General">
                  <c:v>5.0468168258666903</c:v>
                </c:pt>
                <c:pt idx="5047" formatCode="General">
                  <c:v>5.0478167533874503</c:v>
                </c:pt>
                <c:pt idx="5048" formatCode="General">
                  <c:v>5.0488166809081996</c:v>
                </c:pt>
                <c:pt idx="5049" formatCode="General">
                  <c:v>5.0498166084289497</c:v>
                </c:pt>
                <c:pt idx="5050" formatCode="General">
                  <c:v>5.0508165359496999</c:v>
                </c:pt>
                <c:pt idx="5051" formatCode="General">
                  <c:v>5.0518164634704501</c:v>
                </c:pt>
                <c:pt idx="5052" formatCode="General">
                  <c:v>5.05281639099121</c:v>
                </c:pt>
                <c:pt idx="5053" formatCode="General">
                  <c:v>5.0538163185119602</c:v>
                </c:pt>
                <c:pt idx="5054" formatCode="General">
                  <c:v>5.0548162460327104</c:v>
                </c:pt>
                <c:pt idx="5055" formatCode="General">
                  <c:v>5.0558161735534597</c:v>
                </c:pt>
                <c:pt idx="5056" formatCode="General">
                  <c:v>5.0568161010742099</c:v>
                </c:pt>
                <c:pt idx="5057" formatCode="General">
                  <c:v>5.0578160285949698</c:v>
                </c:pt>
                <c:pt idx="5058" formatCode="General">
                  <c:v>5.05881595611572</c:v>
                </c:pt>
                <c:pt idx="5059" formatCode="General">
                  <c:v>5.0598158836364702</c:v>
                </c:pt>
                <c:pt idx="5060" formatCode="General">
                  <c:v>5.0608158111572203</c:v>
                </c:pt>
                <c:pt idx="5061" formatCode="General">
                  <c:v>5.0618157386779696</c:v>
                </c:pt>
                <c:pt idx="5062" formatCode="General">
                  <c:v>5.0628156661987296</c:v>
                </c:pt>
                <c:pt idx="5063" formatCode="General">
                  <c:v>5.0638155937194798</c:v>
                </c:pt>
                <c:pt idx="5064" formatCode="General">
                  <c:v>5.0648155212402299</c:v>
                </c:pt>
                <c:pt idx="5065" formatCode="General">
                  <c:v>5.0658154487609801</c:v>
                </c:pt>
                <c:pt idx="5066" formatCode="General">
                  <c:v>5.0668153762817303</c:v>
                </c:pt>
                <c:pt idx="5067" formatCode="General">
                  <c:v>5.0678153038024902</c:v>
                </c:pt>
                <c:pt idx="5068" formatCode="General">
                  <c:v>5.0688152313232404</c:v>
                </c:pt>
                <c:pt idx="5069" formatCode="General">
                  <c:v>5.0698151588439897</c:v>
                </c:pt>
                <c:pt idx="5070" formatCode="General">
                  <c:v>5.0708150863647399</c:v>
                </c:pt>
                <c:pt idx="5071" formatCode="General">
                  <c:v>5.0718150138854901</c:v>
                </c:pt>
                <c:pt idx="5072" formatCode="General">
                  <c:v>5.07281494140625</c:v>
                </c:pt>
                <c:pt idx="5073" formatCode="General">
                  <c:v>5.0738148689270002</c:v>
                </c:pt>
                <c:pt idx="5074" formatCode="General">
                  <c:v>5.0748147964477504</c:v>
                </c:pt>
                <c:pt idx="5075" formatCode="General">
                  <c:v>5.0758147239684996</c:v>
                </c:pt>
                <c:pt idx="5076" formatCode="General">
                  <c:v>5.0768146514892498</c:v>
                </c:pt>
                <c:pt idx="5077" formatCode="General">
                  <c:v>5.07781457901</c:v>
                </c:pt>
                <c:pt idx="5078" formatCode="General">
                  <c:v>5.0788145065307599</c:v>
                </c:pt>
                <c:pt idx="5079" formatCode="General">
                  <c:v>5.0798144340515101</c:v>
                </c:pt>
                <c:pt idx="5080" formatCode="General">
                  <c:v>5.0808143615722603</c:v>
                </c:pt>
                <c:pt idx="5081" formatCode="General">
                  <c:v>5.0818142890930096</c:v>
                </c:pt>
                <c:pt idx="5082" formatCode="General">
                  <c:v>5.0828142166137598</c:v>
                </c:pt>
                <c:pt idx="5083" formatCode="General">
                  <c:v>5.0838141441345197</c:v>
                </c:pt>
                <c:pt idx="5084" formatCode="General">
                  <c:v>5.0848140716552699</c:v>
                </c:pt>
                <c:pt idx="5085" formatCode="General">
                  <c:v>5.0858139991760201</c:v>
                </c:pt>
                <c:pt idx="5086" formatCode="General">
                  <c:v>5.0868139266967702</c:v>
                </c:pt>
                <c:pt idx="5087" formatCode="General">
                  <c:v>5.0878138542175204</c:v>
                </c:pt>
                <c:pt idx="5088" formatCode="General">
                  <c:v>5.0888137817382804</c:v>
                </c:pt>
                <c:pt idx="5089" formatCode="General">
                  <c:v>5.0898137092590297</c:v>
                </c:pt>
                <c:pt idx="5090" formatCode="General">
                  <c:v>5.0908136367797798</c:v>
                </c:pt>
                <c:pt idx="5091" formatCode="General">
                  <c:v>5.09181356430053</c:v>
                </c:pt>
                <c:pt idx="5092" formatCode="General">
                  <c:v>5.0928134918212802</c:v>
                </c:pt>
                <c:pt idx="5093" formatCode="General">
                  <c:v>5.0938134193420401</c:v>
                </c:pt>
                <c:pt idx="5094" formatCode="General">
                  <c:v>5.0948133468627903</c:v>
                </c:pt>
                <c:pt idx="5095" formatCode="General">
                  <c:v>5.0958132743835396</c:v>
                </c:pt>
                <c:pt idx="5096" formatCode="General">
                  <c:v>5.0968132019042898</c:v>
                </c:pt>
                <c:pt idx="5097" formatCode="General">
                  <c:v>5.0978131294250399</c:v>
                </c:pt>
                <c:pt idx="5098" formatCode="General">
                  <c:v>5.0988130569457999</c:v>
                </c:pt>
                <c:pt idx="5099" formatCode="General">
                  <c:v>5.0998129844665501</c:v>
                </c:pt>
                <c:pt idx="5100" formatCode="General">
                  <c:v>5.1008129119873002</c:v>
                </c:pt>
                <c:pt idx="5101" formatCode="General">
                  <c:v>5.1018128395080504</c:v>
                </c:pt>
                <c:pt idx="5102" formatCode="General">
                  <c:v>5.1028127670287997</c:v>
                </c:pt>
                <c:pt idx="5103" formatCode="General">
                  <c:v>5.1038126945495597</c:v>
                </c:pt>
                <c:pt idx="5104" formatCode="General">
                  <c:v>5.1048126220703098</c:v>
                </c:pt>
                <c:pt idx="5105" formatCode="General">
                  <c:v>5.10581254959106</c:v>
                </c:pt>
                <c:pt idx="5106" formatCode="General">
                  <c:v>5.1068124771118102</c:v>
                </c:pt>
                <c:pt idx="5107" formatCode="General">
                  <c:v>5.1078124046325604</c:v>
                </c:pt>
                <c:pt idx="5108" formatCode="General">
                  <c:v>5.1088123321533203</c:v>
                </c:pt>
                <c:pt idx="5109" formatCode="General">
                  <c:v>5.1098122596740696</c:v>
                </c:pt>
                <c:pt idx="5110" formatCode="General">
                  <c:v>5.1108121871948198</c:v>
                </c:pt>
                <c:pt idx="5111" formatCode="General">
                  <c:v>5.11181211471557</c:v>
                </c:pt>
                <c:pt idx="5112" formatCode="General">
                  <c:v>5.1128120422363201</c:v>
                </c:pt>
                <c:pt idx="5113" formatCode="General">
                  <c:v>5.1138119697570801</c:v>
                </c:pt>
                <c:pt idx="5114" formatCode="General">
                  <c:v>5.1148118972778303</c:v>
                </c:pt>
                <c:pt idx="5115" formatCode="General">
                  <c:v>5.1158118247985804</c:v>
                </c:pt>
                <c:pt idx="5116" formatCode="General">
                  <c:v>5.1168117523193297</c:v>
                </c:pt>
                <c:pt idx="5117" formatCode="General">
                  <c:v>5.1178116798400799</c:v>
                </c:pt>
                <c:pt idx="5118" formatCode="General">
                  <c:v>5.1188116073608301</c:v>
                </c:pt>
                <c:pt idx="5119" formatCode="General">
                  <c:v>5.11981153488159</c:v>
                </c:pt>
                <c:pt idx="5120" formatCode="General">
                  <c:v>5.1208114624023402</c:v>
                </c:pt>
                <c:pt idx="5121" formatCode="General">
                  <c:v>5.1218113899230904</c:v>
                </c:pt>
                <c:pt idx="5122" formatCode="General">
                  <c:v>5.1228113174438397</c:v>
                </c:pt>
                <c:pt idx="5123" formatCode="General">
                  <c:v>5.1238112449645898</c:v>
                </c:pt>
                <c:pt idx="5124" formatCode="General">
                  <c:v>5.1248111724853498</c:v>
                </c:pt>
                <c:pt idx="5125" formatCode="General">
                  <c:v>5.1258111000061</c:v>
                </c:pt>
                <c:pt idx="5126" formatCode="General">
                  <c:v>5.1268110275268501</c:v>
                </c:pt>
                <c:pt idx="5127" formatCode="General">
                  <c:v>5.1278109550476003</c:v>
                </c:pt>
                <c:pt idx="5128" formatCode="General">
                  <c:v>5.1288108825683496</c:v>
                </c:pt>
                <c:pt idx="5129" formatCode="General">
                  <c:v>5.1298108100891104</c:v>
                </c:pt>
                <c:pt idx="5130" formatCode="General">
                  <c:v>5.1308107376098597</c:v>
                </c:pt>
                <c:pt idx="5131" formatCode="General">
                  <c:v>5.1318106651306099</c:v>
                </c:pt>
                <c:pt idx="5132" formatCode="General">
                  <c:v>5.1328105926513601</c:v>
                </c:pt>
                <c:pt idx="5133" formatCode="General">
                  <c:v>5.1338105201721103</c:v>
                </c:pt>
                <c:pt idx="5134" formatCode="General">
                  <c:v>5.1348104476928702</c:v>
                </c:pt>
                <c:pt idx="5135" formatCode="General">
                  <c:v>5.1358103752136204</c:v>
                </c:pt>
                <c:pt idx="5136" formatCode="General">
                  <c:v>5.1368103027343697</c:v>
                </c:pt>
                <c:pt idx="5137" formatCode="General">
                  <c:v>5.1378102302551198</c:v>
                </c:pt>
                <c:pt idx="5138" formatCode="General">
                  <c:v>5.13881015777587</c:v>
                </c:pt>
                <c:pt idx="5139" formatCode="General">
                  <c:v>5.13981008529663</c:v>
                </c:pt>
                <c:pt idx="5140" formatCode="General">
                  <c:v>5.1408100128173801</c:v>
                </c:pt>
                <c:pt idx="5141" formatCode="General">
                  <c:v>5.1418099403381303</c:v>
                </c:pt>
                <c:pt idx="5142" formatCode="General">
                  <c:v>5.1428098678588796</c:v>
                </c:pt>
                <c:pt idx="5143" formatCode="General">
                  <c:v>5.1438097953796298</c:v>
                </c:pt>
                <c:pt idx="5144" formatCode="General">
                  <c:v>5.1448097229003897</c:v>
                </c:pt>
                <c:pt idx="5145" formatCode="General">
                  <c:v>5.1458096504211399</c:v>
                </c:pt>
                <c:pt idx="5146" formatCode="General">
                  <c:v>5.1468095779418901</c:v>
                </c:pt>
                <c:pt idx="5147" formatCode="General">
                  <c:v>5.1478095054626403</c:v>
                </c:pt>
                <c:pt idx="5148" formatCode="General">
                  <c:v>5.1488094329833896</c:v>
                </c:pt>
                <c:pt idx="5149" formatCode="General">
                  <c:v>5.1498093605041504</c:v>
                </c:pt>
                <c:pt idx="5150" formatCode="General">
                  <c:v>5.1508092880248997</c:v>
                </c:pt>
                <c:pt idx="5151" formatCode="General">
                  <c:v>5.1518092155456499</c:v>
                </c:pt>
                <c:pt idx="5152" formatCode="General">
                  <c:v>5.1528091430664</c:v>
                </c:pt>
                <c:pt idx="5153" formatCode="General">
                  <c:v>5.1538090705871502</c:v>
                </c:pt>
                <c:pt idx="5154" formatCode="General">
                  <c:v>5.1548089981079102</c:v>
                </c:pt>
                <c:pt idx="5155" formatCode="General">
                  <c:v>5.1558089256286603</c:v>
                </c:pt>
                <c:pt idx="5156" formatCode="General">
                  <c:v>5.1568088531494096</c:v>
                </c:pt>
                <c:pt idx="5157" formatCode="General">
                  <c:v>5.1578087806701598</c:v>
                </c:pt>
                <c:pt idx="5158" formatCode="General">
                  <c:v>5.15880870819091</c:v>
                </c:pt>
                <c:pt idx="5159" formatCode="General">
                  <c:v>5.1598086357116602</c:v>
                </c:pt>
                <c:pt idx="5160" formatCode="General">
                  <c:v>5.1608085632324201</c:v>
                </c:pt>
                <c:pt idx="5161" formatCode="General">
                  <c:v>5.1618084907531703</c:v>
                </c:pt>
                <c:pt idx="5162" formatCode="General">
                  <c:v>5.1628084182739196</c:v>
                </c:pt>
                <c:pt idx="5163" formatCode="General">
                  <c:v>5.1638083457946697</c:v>
                </c:pt>
                <c:pt idx="5164" formatCode="General">
                  <c:v>5.1648082733154199</c:v>
                </c:pt>
                <c:pt idx="5165" formatCode="General">
                  <c:v>5.1658082008361799</c:v>
                </c:pt>
                <c:pt idx="5166" formatCode="General">
                  <c:v>5.16680812835693</c:v>
                </c:pt>
                <c:pt idx="5167" formatCode="General">
                  <c:v>5.1678080558776802</c:v>
                </c:pt>
                <c:pt idx="5168" formatCode="General">
                  <c:v>5.1688079833984304</c:v>
                </c:pt>
                <c:pt idx="5169" formatCode="General">
                  <c:v>5.1698079109191797</c:v>
                </c:pt>
                <c:pt idx="5170" formatCode="General">
                  <c:v>5.1708078384399396</c:v>
                </c:pt>
                <c:pt idx="5171" formatCode="General">
                  <c:v>5.1718077659606898</c:v>
                </c:pt>
                <c:pt idx="5172" formatCode="General">
                  <c:v>5.17280769348144</c:v>
                </c:pt>
                <c:pt idx="5173" formatCode="General">
                  <c:v>5.1738076210021902</c:v>
                </c:pt>
                <c:pt idx="5174" formatCode="General">
                  <c:v>5.1748075485229403</c:v>
                </c:pt>
                <c:pt idx="5175" formatCode="General">
                  <c:v>5.1758074760437003</c:v>
                </c:pt>
                <c:pt idx="5176" formatCode="General">
                  <c:v>5.1768074035644496</c:v>
                </c:pt>
                <c:pt idx="5177" formatCode="General">
                  <c:v>5.1778073310851997</c:v>
                </c:pt>
                <c:pt idx="5178" formatCode="General">
                  <c:v>5.1788072586059499</c:v>
                </c:pt>
                <c:pt idx="5179" formatCode="General">
                  <c:v>5.1798071861267001</c:v>
                </c:pt>
                <c:pt idx="5180" formatCode="General">
                  <c:v>5.18080711364746</c:v>
                </c:pt>
                <c:pt idx="5181" formatCode="General">
                  <c:v>5.1818070411682102</c:v>
                </c:pt>
                <c:pt idx="5182" formatCode="General">
                  <c:v>5.1828069686889604</c:v>
                </c:pt>
                <c:pt idx="5183" formatCode="General">
                  <c:v>5.1838068962097097</c:v>
                </c:pt>
                <c:pt idx="5184" formatCode="General">
                  <c:v>5.1848068237304599</c:v>
                </c:pt>
                <c:pt idx="5185" formatCode="General">
                  <c:v>5.1858067512512198</c:v>
                </c:pt>
                <c:pt idx="5186" formatCode="General">
                  <c:v>5.18680667877197</c:v>
                </c:pt>
                <c:pt idx="5187" formatCode="General">
                  <c:v>5.1878066062927202</c:v>
                </c:pt>
                <c:pt idx="5188" formatCode="General">
                  <c:v>5.1888065338134703</c:v>
                </c:pt>
                <c:pt idx="5189" formatCode="General">
                  <c:v>5.1898064613342196</c:v>
                </c:pt>
                <c:pt idx="5190" formatCode="General">
                  <c:v>5.1908063888549796</c:v>
                </c:pt>
                <c:pt idx="5191" formatCode="General">
                  <c:v>5.1918063163757298</c:v>
                </c:pt>
                <c:pt idx="5192" formatCode="General">
                  <c:v>5.1928062438964799</c:v>
                </c:pt>
                <c:pt idx="5193" formatCode="General">
                  <c:v>5.1938061714172301</c:v>
                </c:pt>
                <c:pt idx="5194" formatCode="General">
                  <c:v>5.1948060989379803</c:v>
                </c:pt>
                <c:pt idx="5195" formatCode="General">
                  <c:v>5.1958060264587402</c:v>
                </c:pt>
                <c:pt idx="5196" formatCode="General">
                  <c:v>5.1968059539794904</c:v>
                </c:pt>
                <c:pt idx="5197" formatCode="General">
                  <c:v>5.1978058815002397</c:v>
                </c:pt>
                <c:pt idx="5198" formatCode="General">
                  <c:v>5.1988058090209899</c:v>
                </c:pt>
                <c:pt idx="5199" formatCode="General">
                  <c:v>5.1998057365417401</c:v>
                </c:pt>
                <c:pt idx="5200" formatCode="General">
                  <c:v>5.2008056640625</c:v>
                </c:pt>
                <c:pt idx="5201" formatCode="General">
                  <c:v>5.2018055915832502</c:v>
                </c:pt>
                <c:pt idx="5202" formatCode="General">
                  <c:v>5.2028055191040004</c:v>
                </c:pt>
                <c:pt idx="5203" formatCode="General">
                  <c:v>5.2038054466247496</c:v>
                </c:pt>
                <c:pt idx="5204" formatCode="General">
                  <c:v>5.2048053741454998</c:v>
                </c:pt>
                <c:pt idx="5205" formatCode="General">
                  <c:v>5.20580530166625</c:v>
                </c:pt>
                <c:pt idx="5206" formatCode="General">
                  <c:v>5.2068052291870099</c:v>
                </c:pt>
                <c:pt idx="5207" formatCode="General">
                  <c:v>5.2078051567077601</c:v>
                </c:pt>
                <c:pt idx="5208" formatCode="General">
                  <c:v>5.2088050842285103</c:v>
                </c:pt>
                <c:pt idx="5209" formatCode="General">
                  <c:v>5.2098050117492596</c:v>
                </c:pt>
                <c:pt idx="5210" formatCode="General">
                  <c:v>5.2108049392700098</c:v>
                </c:pt>
                <c:pt idx="5211" formatCode="General">
                  <c:v>5.2118048667907697</c:v>
                </c:pt>
                <c:pt idx="5212" formatCode="General">
                  <c:v>5.2128047943115199</c:v>
                </c:pt>
                <c:pt idx="5213" formatCode="General">
                  <c:v>5.2138047218322701</c:v>
                </c:pt>
                <c:pt idx="5214" formatCode="General">
                  <c:v>5.2148046493530202</c:v>
                </c:pt>
                <c:pt idx="5215" formatCode="General">
                  <c:v>5.2158045768737704</c:v>
                </c:pt>
                <c:pt idx="5216" formatCode="General">
                  <c:v>5.2168045043945304</c:v>
                </c:pt>
                <c:pt idx="5217" formatCode="General">
                  <c:v>5.2178044319152797</c:v>
                </c:pt>
                <c:pt idx="5218" formatCode="General">
                  <c:v>5.2188043594360298</c:v>
                </c:pt>
                <c:pt idx="5219" formatCode="General">
                  <c:v>5.21980428695678</c:v>
                </c:pt>
                <c:pt idx="5220" formatCode="General">
                  <c:v>5.2208042144775302</c:v>
                </c:pt>
                <c:pt idx="5221" formatCode="General">
                  <c:v>5.2218041419982901</c:v>
                </c:pt>
                <c:pt idx="5222" formatCode="General">
                  <c:v>5.2228040695190403</c:v>
                </c:pt>
                <c:pt idx="5223" formatCode="General">
                  <c:v>5.2238039970397896</c:v>
                </c:pt>
                <c:pt idx="5224" formatCode="General">
                  <c:v>5.2248039245605398</c:v>
                </c:pt>
                <c:pt idx="5225" formatCode="General">
                  <c:v>5.2258038520812899</c:v>
                </c:pt>
                <c:pt idx="5226" formatCode="General">
                  <c:v>5.2268037796020499</c:v>
                </c:pt>
                <c:pt idx="5227" formatCode="General">
                  <c:v>5.2278037071228001</c:v>
                </c:pt>
                <c:pt idx="5228" formatCode="General">
                  <c:v>5.2288036346435502</c:v>
                </c:pt>
                <c:pt idx="5229" formatCode="General">
                  <c:v>5.2298035621643004</c:v>
                </c:pt>
                <c:pt idx="5230" formatCode="General">
                  <c:v>5.2308034896850497</c:v>
                </c:pt>
                <c:pt idx="5231" formatCode="General">
                  <c:v>5.2318034172058097</c:v>
                </c:pt>
                <c:pt idx="5232" formatCode="General">
                  <c:v>5.2328033447265598</c:v>
                </c:pt>
                <c:pt idx="5233" formatCode="General">
                  <c:v>5.23380327224731</c:v>
                </c:pt>
                <c:pt idx="5234" formatCode="General">
                  <c:v>5.2348031997680602</c:v>
                </c:pt>
                <c:pt idx="5235" formatCode="General">
                  <c:v>5.2358031272888104</c:v>
                </c:pt>
                <c:pt idx="5236" formatCode="General">
                  <c:v>5.2368030548095703</c:v>
                </c:pt>
                <c:pt idx="5237" formatCode="General">
                  <c:v>5.2378029823303196</c:v>
                </c:pt>
                <c:pt idx="5238" formatCode="General">
                  <c:v>5.2388029098510698</c:v>
                </c:pt>
                <c:pt idx="5239" formatCode="General">
                  <c:v>5.23980283737182</c:v>
                </c:pt>
                <c:pt idx="5240" formatCode="General">
                  <c:v>5.2408027648925701</c:v>
                </c:pt>
                <c:pt idx="5241" formatCode="General">
                  <c:v>5.2418026924133301</c:v>
                </c:pt>
                <c:pt idx="5242" formatCode="General">
                  <c:v>5.2428026199340803</c:v>
                </c:pt>
                <c:pt idx="5243" formatCode="General">
                  <c:v>5.2438025474548304</c:v>
                </c:pt>
                <c:pt idx="5244" formatCode="General">
                  <c:v>5.2448024749755797</c:v>
                </c:pt>
                <c:pt idx="5245" formatCode="General">
                  <c:v>5.2458024024963299</c:v>
                </c:pt>
                <c:pt idx="5246" formatCode="General">
                  <c:v>5.2468023300170801</c:v>
                </c:pt>
                <c:pt idx="5247" formatCode="General">
                  <c:v>5.24780225753784</c:v>
                </c:pt>
                <c:pt idx="5248" formatCode="General">
                  <c:v>5.2488021850585902</c:v>
                </c:pt>
                <c:pt idx="5249" formatCode="General">
                  <c:v>5.2498021125793404</c:v>
                </c:pt>
                <c:pt idx="5250" formatCode="General">
                  <c:v>5.2508020401000897</c:v>
                </c:pt>
                <c:pt idx="5251" formatCode="General">
                  <c:v>5.2518019676208398</c:v>
                </c:pt>
                <c:pt idx="5252" formatCode="General">
                  <c:v>5.2528018951415998</c:v>
                </c:pt>
                <c:pt idx="5253" formatCode="General">
                  <c:v>5.25380182266235</c:v>
                </c:pt>
                <c:pt idx="5254" formatCode="General">
                  <c:v>5.2548017501831001</c:v>
                </c:pt>
                <c:pt idx="5255" formatCode="General">
                  <c:v>5.2558016777038503</c:v>
                </c:pt>
                <c:pt idx="5256" formatCode="General">
                  <c:v>5.2568016052245996</c:v>
                </c:pt>
                <c:pt idx="5257" formatCode="General">
                  <c:v>5.2578015327453604</c:v>
                </c:pt>
                <c:pt idx="5258" formatCode="General">
                  <c:v>5.2588014602661097</c:v>
                </c:pt>
                <c:pt idx="5259" formatCode="General">
                  <c:v>5.2598013877868599</c:v>
                </c:pt>
                <c:pt idx="5260" formatCode="General">
                  <c:v>5.2608013153076101</c:v>
                </c:pt>
                <c:pt idx="5261" formatCode="General">
                  <c:v>5.2618012428283603</c:v>
                </c:pt>
                <c:pt idx="5262" formatCode="General">
                  <c:v>5.2628011703491202</c:v>
                </c:pt>
                <c:pt idx="5263" formatCode="General">
                  <c:v>5.2638010978698704</c:v>
                </c:pt>
                <c:pt idx="5264" formatCode="General">
                  <c:v>5.2648010253906197</c:v>
                </c:pt>
                <c:pt idx="5265" formatCode="General">
                  <c:v>5.2658009529113698</c:v>
                </c:pt>
                <c:pt idx="5266" formatCode="General">
                  <c:v>5.26680088043212</c:v>
                </c:pt>
                <c:pt idx="5267" formatCode="General">
                  <c:v>5.26780080795288</c:v>
                </c:pt>
                <c:pt idx="5268" formatCode="General">
                  <c:v>5.2688007354736301</c:v>
                </c:pt>
                <c:pt idx="5269" formatCode="General">
                  <c:v>5.2698006629943803</c:v>
                </c:pt>
                <c:pt idx="5270" formatCode="General">
                  <c:v>5.2708005905151296</c:v>
                </c:pt>
                <c:pt idx="5271" formatCode="General">
                  <c:v>5.2718005180358798</c:v>
                </c:pt>
                <c:pt idx="5272" formatCode="General">
                  <c:v>5.2728004455566397</c:v>
                </c:pt>
                <c:pt idx="5273" formatCode="General">
                  <c:v>5.2738003730773899</c:v>
                </c:pt>
                <c:pt idx="5274" formatCode="General">
                  <c:v>5.2748003005981401</c:v>
                </c:pt>
                <c:pt idx="5275" formatCode="General">
                  <c:v>5.2758002281188903</c:v>
                </c:pt>
                <c:pt idx="5276" formatCode="General">
                  <c:v>5.2768001556396396</c:v>
                </c:pt>
                <c:pt idx="5277" formatCode="General">
                  <c:v>5.2778000831604004</c:v>
                </c:pt>
                <c:pt idx="5278" formatCode="General">
                  <c:v>5.2788000106811497</c:v>
                </c:pt>
                <c:pt idx="5279" formatCode="General">
                  <c:v>5.2797999382018999</c:v>
                </c:pt>
                <c:pt idx="5280" formatCode="General">
                  <c:v>5.28079986572265</c:v>
                </c:pt>
                <c:pt idx="5281" formatCode="General">
                  <c:v>5.2817997932434002</c:v>
                </c:pt>
                <c:pt idx="5282" formatCode="General">
                  <c:v>5.2827997207641602</c:v>
                </c:pt>
                <c:pt idx="5283" formatCode="General">
                  <c:v>5.2837996482849103</c:v>
                </c:pt>
                <c:pt idx="5284" formatCode="General">
                  <c:v>5.2847995758056596</c:v>
                </c:pt>
                <c:pt idx="5285" formatCode="General">
                  <c:v>5.2857995033264098</c:v>
                </c:pt>
                <c:pt idx="5286" formatCode="General">
                  <c:v>5.28679943084716</c:v>
                </c:pt>
                <c:pt idx="5287" formatCode="General">
                  <c:v>5.2877993583679102</c:v>
                </c:pt>
                <c:pt idx="5288" formatCode="General">
                  <c:v>5.2887992858886701</c:v>
                </c:pt>
                <c:pt idx="5289" formatCode="General">
                  <c:v>5.2897992134094203</c:v>
                </c:pt>
                <c:pt idx="5290" formatCode="General">
                  <c:v>5.2907991409301696</c:v>
                </c:pt>
                <c:pt idx="5291" formatCode="General">
                  <c:v>5.2917990684509197</c:v>
                </c:pt>
                <c:pt idx="5292" formatCode="General">
                  <c:v>5.2927989959716699</c:v>
                </c:pt>
                <c:pt idx="5293" formatCode="General">
                  <c:v>5.2937989234924299</c:v>
                </c:pt>
                <c:pt idx="5294" formatCode="General">
                  <c:v>5.29479885101318</c:v>
                </c:pt>
                <c:pt idx="5295" formatCode="General">
                  <c:v>5.2957987785339302</c:v>
                </c:pt>
                <c:pt idx="5296" formatCode="General">
                  <c:v>5.2967987060546804</c:v>
                </c:pt>
                <c:pt idx="5297" formatCode="General">
                  <c:v>5.2977986335754297</c:v>
                </c:pt>
                <c:pt idx="5298" formatCode="General">
                  <c:v>5.2987985610961896</c:v>
                </c:pt>
                <c:pt idx="5299" formatCode="General">
                  <c:v>5.2997984886169398</c:v>
                </c:pt>
                <c:pt idx="5300" formatCode="General">
                  <c:v>5.30079841613769</c:v>
                </c:pt>
                <c:pt idx="5301" formatCode="General">
                  <c:v>5.3017983436584402</c:v>
                </c:pt>
                <c:pt idx="5302" formatCode="General">
                  <c:v>5.3027982711791903</c:v>
                </c:pt>
                <c:pt idx="5303" formatCode="General">
                  <c:v>5.3037981986999503</c:v>
                </c:pt>
                <c:pt idx="5304" formatCode="General">
                  <c:v>5.3047981262206996</c:v>
                </c:pt>
                <c:pt idx="5305" formatCode="General">
                  <c:v>5.3057980537414497</c:v>
                </c:pt>
                <c:pt idx="5306" formatCode="General">
                  <c:v>5.3067979812621999</c:v>
                </c:pt>
                <c:pt idx="5307" formatCode="General">
                  <c:v>5.3077979087829501</c:v>
                </c:pt>
                <c:pt idx="5308" formatCode="General">
                  <c:v>5.30879783630371</c:v>
                </c:pt>
                <c:pt idx="5309" formatCode="General">
                  <c:v>5.3097977638244602</c:v>
                </c:pt>
                <c:pt idx="5310" formatCode="General">
                  <c:v>5.3107976913452104</c:v>
                </c:pt>
                <c:pt idx="5311" formatCode="General">
                  <c:v>5.3117976188659597</c:v>
                </c:pt>
                <c:pt idx="5312" formatCode="General">
                  <c:v>5.3127975463867099</c:v>
                </c:pt>
                <c:pt idx="5313" formatCode="General">
                  <c:v>5.3137974739074698</c:v>
                </c:pt>
                <c:pt idx="5314" formatCode="General">
                  <c:v>5.31479740142822</c:v>
                </c:pt>
                <c:pt idx="5315" formatCode="General">
                  <c:v>5.3157973289489702</c:v>
                </c:pt>
                <c:pt idx="5316" formatCode="General">
                  <c:v>5.3167972564697203</c:v>
                </c:pt>
                <c:pt idx="5317" formatCode="General">
                  <c:v>5.3177971839904696</c:v>
                </c:pt>
                <c:pt idx="5318" formatCode="General">
                  <c:v>5.3187971115112296</c:v>
                </c:pt>
                <c:pt idx="5319" formatCode="General">
                  <c:v>5.3197970390319798</c:v>
                </c:pt>
                <c:pt idx="5320" formatCode="General">
                  <c:v>5.3207969665527299</c:v>
                </c:pt>
                <c:pt idx="5321" formatCode="General">
                  <c:v>5.3217968940734801</c:v>
                </c:pt>
                <c:pt idx="5322" formatCode="General">
                  <c:v>5.3227968215942303</c:v>
                </c:pt>
                <c:pt idx="5323" formatCode="General">
                  <c:v>5.3237967491149902</c:v>
                </c:pt>
                <c:pt idx="5324" formatCode="General">
                  <c:v>5.3247966766357404</c:v>
                </c:pt>
                <c:pt idx="5325" formatCode="General">
                  <c:v>5.3257966041564897</c:v>
                </c:pt>
                <c:pt idx="5326" formatCode="General">
                  <c:v>5.3267965316772399</c:v>
                </c:pt>
                <c:pt idx="5327" formatCode="General">
                  <c:v>5.3277964591979901</c:v>
                </c:pt>
                <c:pt idx="5328" formatCode="General">
                  <c:v>5.32879638671875</c:v>
                </c:pt>
                <c:pt idx="5329" formatCode="General">
                  <c:v>5.3297963142395002</c:v>
                </c:pt>
                <c:pt idx="5330" formatCode="General">
                  <c:v>5.3307962417602504</c:v>
                </c:pt>
                <c:pt idx="5331" formatCode="General">
                  <c:v>5.3317961692809996</c:v>
                </c:pt>
                <c:pt idx="5332" formatCode="General">
                  <c:v>5.3327960968017498</c:v>
                </c:pt>
                <c:pt idx="5333" formatCode="General">
                  <c:v>5.3337960243225</c:v>
                </c:pt>
                <c:pt idx="5334" formatCode="General">
                  <c:v>5.3347959518432599</c:v>
                </c:pt>
                <c:pt idx="5335" formatCode="General">
                  <c:v>5.3357958793640101</c:v>
                </c:pt>
                <c:pt idx="5336" formatCode="General">
                  <c:v>5.3367958068847603</c:v>
                </c:pt>
                <c:pt idx="5337" formatCode="General">
                  <c:v>5.3377957344055096</c:v>
                </c:pt>
                <c:pt idx="5338" formatCode="General">
                  <c:v>5.3387956619262598</c:v>
                </c:pt>
                <c:pt idx="5339" formatCode="General">
                  <c:v>5.3397955894470197</c:v>
                </c:pt>
                <c:pt idx="5340" formatCode="General">
                  <c:v>5.3407955169677699</c:v>
                </c:pt>
                <c:pt idx="5341" formatCode="General">
                  <c:v>5.3417954444885201</c:v>
                </c:pt>
                <c:pt idx="5342" formatCode="General">
                  <c:v>5.3427953720092702</c:v>
                </c:pt>
                <c:pt idx="5343" formatCode="General">
                  <c:v>5.3437952995300204</c:v>
                </c:pt>
                <c:pt idx="5344" formatCode="General">
                  <c:v>5.3447952270507804</c:v>
                </c:pt>
                <c:pt idx="5345" formatCode="General">
                  <c:v>5.3457951545715297</c:v>
                </c:pt>
                <c:pt idx="5346" formatCode="General">
                  <c:v>5.3467950820922798</c:v>
                </c:pt>
                <c:pt idx="5347" formatCode="General">
                  <c:v>5.34779500961303</c:v>
                </c:pt>
                <c:pt idx="5348" formatCode="General">
                  <c:v>5.3487949371337802</c:v>
                </c:pt>
                <c:pt idx="5349" formatCode="General">
                  <c:v>5.3497948646545401</c:v>
                </c:pt>
                <c:pt idx="5350" formatCode="General">
                  <c:v>5.3507947921752903</c:v>
                </c:pt>
                <c:pt idx="5351" formatCode="General">
                  <c:v>5.3517947196960396</c:v>
                </c:pt>
                <c:pt idx="5352" formatCode="General">
                  <c:v>5.3527946472167898</c:v>
                </c:pt>
                <c:pt idx="5353" formatCode="General">
                  <c:v>5.3537945747375399</c:v>
                </c:pt>
                <c:pt idx="5354" formatCode="General">
                  <c:v>5.3547945022582999</c:v>
                </c:pt>
                <c:pt idx="5355" formatCode="General">
                  <c:v>5.3557944297790501</c:v>
                </c:pt>
                <c:pt idx="5356" formatCode="General">
                  <c:v>5.3567943572998002</c:v>
                </c:pt>
                <c:pt idx="5357" formatCode="General">
                  <c:v>5.3577942848205504</c:v>
                </c:pt>
                <c:pt idx="5358" formatCode="General">
                  <c:v>5.3587942123412997</c:v>
                </c:pt>
                <c:pt idx="5359" formatCode="General">
                  <c:v>5.3597941398620597</c:v>
                </c:pt>
                <c:pt idx="5360" formatCode="General">
                  <c:v>5.3607940673828098</c:v>
                </c:pt>
                <c:pt idx="5361" formatCode="General">
                  <c:v>5.36179399490356</c:v>
                </c:pt>
                <c:pt idx="5362" formatCode="General">
                  <c:v>5.3627939224243102</c:v>
                </c:pt>
                <c:pt idx="5363" formatCode="General">
                  <c:v>5.3637938499450604</c:v>
                </c:pt>
                <c:pt idx="5364" formatCode="General">
                  <c:v>5.3647937774658203</c:v>
                </c:pt>
                <c:pt idx="5365" formatCode="General">
                  <c:v>5.3657937049865696</c:v>
                </c:pt>
                <c:pt idx="5366" formatCode="General">
                  <c:v>5.3667936325073198</c:v>
                </c:pt>
                <c:pt idx="5367" formatCode="General">
                  <c:v>5.36779356002807</c:v>
                </c:pt>
                <c:pt idx="5368" formatCode="General">
                  <c:v>5.3687934875488201</c:v>
                </c:pt>
                <c:pt idx="5369" formatCode="General">
                  <c:v>5.3697934150695801</c:v>
                </c:pt>
                <c:pt idx="5370" formatCode="General">
                  <c:v>5.3707933425903303</c:v>
                </c:pt>
                <c:pt idx="5371" formatCode="General">
                  <c:v>5.3717932701110804</c:v>
                </c:pt>
                <c:pt idx="5372" formatCode="General">
                  <c:v>5.3727931976318297</c:v>
                </c:pt>
                <c:pt idx="5373" formatCode="General">
                  <c:v>5.3737931251525799</c:v>
                </c:pt>
                <c:pt idx="5374" formatCode="General">
                  <c:v>5.3747930526733301</c:v>
                </c:pt>
                <c:pt idx="5375" formatCode="General">
                  <c:v>5.37579298019409</c:v>
                </c:pt>
                <c:pt idx="5376" formatCode="General">
                  <c:v>5.3767929077148402</c:v>
                </c:pt>
                <c:pt idx="5377" formatCode="General">
                  <c:v>5.3777928352355904</c:v>
                </c:pt>
                <c:pt idx="5378" formatCode="General">
                  <c:v>5.3787927627563397</c:v>
                </c:pt>
                <c:pt idx="5379" formatCode="General">
                  <c:v>5.3797926902770898</c:v>
                </c:pt>
                <c:pt idx="5380" formatCode="General">
                  <c:v>5.3807926177978498</c:v>
                </c:pt>
                <c:pt idx="5381" formatCode="General">
                  <c:v>5.3817925453186</c:v>
                </c:pt>
                <c:pt idx="5382" formatCode="General">
                  <c:v>5.3827924728393501</c:v>
                </c:pt>
                <c:pt idx="5383" formatCode="General">
                  <c:v>5.3837924003601003</c:v>
                </c:pt>
                <c:pt idx="5384" formatCode="General">
                  <c:v>5.3847923278808496</c:v>
                </c:pt>
                <c:pt idx="5385" formatCode="General">
                  <c:v>5.3857922554016104</c:v>
                </c:pt>
                <c:pt idx="5386" formatCode="General">
                  <c:v>5.3867921829223597</c:v>
                </c:pt>
                <c:pt idx="5387" formatCode="General">
                  <c:v>5.3877921104431099</c:v>
                </c:pt>
                <c:pt idx="5388" formatCode="General">
                  <c:v>5.3887920379638601</c:v>
                </c:pt>
                <c:pt idx="5389" formatCode="General">
                  <c:v>5.3897919654846103</c:v>
                </c:pt>
                <c:pt idx="5390" formatCode="General">
                  <c:v>5.3907918930053702</c:v>
                </c:pt>
                <c:pt idx="5391" formatCode="General">
                  <c:v>5.3917918205261204</c:v>
                </c:pt>
                <c:pt idx="5392" formatCode="General">
                  <c:v>5.3927917480468697</c:v>
                </c:pt>
                <c:pt idx="5393" formatCode="General">
                  <c:v>5.3937916755676198</c:v>
                </c:pt>
                <c:pt idx="5394" formatCode="General">
                  <c:v>5.39479160308837</c:v>
                </c:pt>
                <c:pt idx="5395" formatCode="General">
                  <c:v>5.39579153060913</c:v>
                </c:pt>
                <c:pt idx="5396" formatCode="General">
                  <c:v>5.3967914581298801</c:v>
                </c:pt>
                <c:pt idx="5397" formatCode="General">
                  <c:v>5.3977913856506303</c:v>
                </c:pt>
                <c:pt idx="5398" formatCode="General">
                  <c:v>5.3987913131713796</c:v>
                </c:pt>
                <c:pt idx="5399" formatCode="General">
                  <c:v>5.3997912406921298</c:v>
                </c:pt>
                <c:pt idx="5400" formatCode="General">
                  <c:v>5.4007911682128897</c:v>
                </c:pt>
                <c:pt idx="5401" formatCode="General">
                  <c:v>5.4017910957336399</c:v>
                </c:pt>
                <c:pt idx="5402" formatCode="General">
                  <c:v>5.4027910232543901</c:v>
                </c:pt>
                <c:pt idx="5403" formatCode="General">
                  <c:v>5.4037909507751403</c:v>
                </c:pt>
                <c:pt idx="5404" formatCode="General">
                  <c:v>5.4047908782958896</c:v>
                </c:pt>
                <c:pt idx="5405" formatCode="General">
                  <c:v>5.4057908058166504</c:v>
                </c:pt>
                <c:pt idx="5406" formatCode="General">
                  <c:v>5.4067907333373997</c:v>
                </c:pt>
                <c:pt idx="5407" formatCode="General">
                  <c:v>5.4077906608581499</c:v>
                </c:pt>
                <c:pt idx="5408" formatCode="General">
                  <c:v>5.4087905883789</c:v>
                </c:pt>
                <c:pt idx="5409" formatCode="General">
                  <c:v>5.4097905158996502</c:v>
                </c:pt>
                <c:pt idx="5410" formatCode="General">
                  <c:v>5.4107904434204102</c:v>
                </c:pt>
                <c:pt idx="5411" formatCode="General">
                  <c:v>5.4117903709411603</c:v>
                </c:pt>
                <c:pt idx="5412" formatCode="General">
                  <c:v>5.4127902984619096</c:v>
                </c:pt>
                <c:pt idx="5413" formatCode="General">
                  <c:v>5.4137902259826598</c:v>
                </c:pt>
                <c:pt idx="5414" formatCode="General">
                  <c:v>5.41479015350341</c:v>
                </c:pt>
                <c:pt idx="5415" formatCode="General">
                  <c:v>5.4157900810241602</c:v>
                </c:pt>
                <c:pt idx="5416" formatCode="General">
                  <c:v>5.4167900085449201</c:v>
                </c:pt>
                <c:pt idx="5417" formatCode="General">
                  <c:v>5.4177899360656703</c:v>
                </c:pt>
                <c:pt idx="5418" formatCode="General">
                  <c:v>5.4187898635864196</c:v>
                </c:pt>
                <c:pt idx="5419" formatCode="General">
                  <c:v>5.4197897911071697</c:v>
                </c:pt>
                <c:pt idx="5420" formatCode="General">
                  <c:v>5.4207897186279199</c:v>
                </c:pt>
                <c:pt idx="5421" formatCode="General">
                  <c:v>5.4217896461486799</c:v>
                </c:pt>
                <c:pt idx="5422" formatCode="General">
                  <c:v>5.42278957366943</c:v>
                </c:pt>
                <c:pt idx="5423" formatCode="General">
                  <c:v>5.4237895011901802</c:v>
                </c:pt>
                <c:pt idx="5424" formatCode="General">
                  <c:v>5.4247894287109304</c:v>
                </c:pt>
                <c:pt idx="5425" formatCode="General">
                  <c:v>5.4257893562316797</c:v>
                </c:pt>
                <c:pt idx="5426" formatCode="General">
                  <c:v>5.4267892837524396</c:v>
                </c:pt>
                <c:pt idx="5427" formatCode="General">
                  <c:v>5.4277892112731898</c:v>
                </c:pt>
                <c:pt idx="5428" formatCode="General">
                  <c:v>5.42878913879394</c:v>
                </c:pt>
                <c:pt idx="5429" formatCode="General">
                  <c:v>5.4297890663146902</c:v>
                </c:pt>
                <c:pt idx="5430" formatCode="General">
                  <c:v>5.4307889938354403</c:v>
                </c:pt>
                <c:pt idx="5431" formatCode="General">
                  <c:v>5.4317889213562003</c:v>
                </c:pt>
                <c:pt idx="5432" formatCode="General">
                  <c:v>5.4327888488769496</c:v>
                </c:pt>
                <c:pt idx="5433" formatCode="General">
                  <c:v>5.4337887763976997</c:v>
                </c:pt>
                <c:pt idx="5434" formatCode="General">
                  <c:v>5.4347887039184499</c:v>
                </c:pt>
                <c:pt idx="5435" formatCode="General">
                  <c:v>5.4357886314392001</c:v>
                </c:pt>
                <c:pt idx="5436" formatCode="General">
                  <c:v>5.43678855895996</c:v>
                </c:pt>
                <c:pt idx="5437" formatCode="General">
                  <c:v>5.4377884864807102</c:v>
                </c:pt>
                <c:pt idx="5438" formatCode="General">
                  <c:v>5.4387884140014604</c:v>
                </c:pt>
                <c:pt idx="5439" formatCode="General">
                  <c:v>5.4397883415222097</c:v>
                </c:pt>
                <c:pt idx="5440" formatCode="General">
                  <c:v>5.4407882690429599</c:v>
                </c:pt>
                <c:pt idx="5441" formatCode="General">
                  <c:v>5.4417881965637198</c:v>
                </c:pt>
                <c:pt idx="5442" formatCode="General">
                  <c:v>5.44278812408447</c:v>
                </c:pt>
                <c:pt idx="5443" formatCode="General">
                  <c:v>5.4437880516052202</c:v>
                </c:pt>
                <c:pt idx="5444" formatCode="General">
                  <c:v>5.4447879791259703</c:v>
                </c:pt>
                <c:pt idx="5445" formatCode="General">
                  <c:v>5.4457879066467196</c:v>
                </c:pt>
                <c:pt idx="5446" formatCode="General">
                  <c:v>5.4467878341674796</c:v>
                </c:pt>
                <c:pt idx="5447" formatCode="General">
                  <c:v>5.4477877616882298</c:v>
                </c:pt>
                <c:pt idx="5448" formatCode="General">
                  <c:v>5.4487876892089799</c:v>
                </c:pt>
                <c:pt idx="5449" formatCode="General">
                  <c:v>5.4497876167297301</c:v>
                </c:pt>
                <c:pt idx="5450" formatCode="General">
                  <c:v>5.4507875442504803</c:v>
                </c:pt>
                <c:pt idx="5451" formatCode="General">
                  <c:v>5.4517874717712402</c:v>
                </c:pt>
                <c:pt idx="5452" formatCode="General">
                  <c:v>5.4527873992919904</c:v>
                </c:pt>
                <c:pt idx="5453" formatCode="General">
                  <c:v>5.4537873268127397</c:v>
                </c:pt>
                <c:pt idx="5454" formatCode="General">
                  <c:v>5.4547872543334899</c:v>
                </c:pt>
                <c:pt idx="5455" formatCode="General">
                  <c:v>5.4557871818542401</c:v>
                </c:pt>
                <c:pt idx="5456" formatCode="General">
                  <c:v>5.456787109375</c:v>
                </c:pt>
                <c:pt idx="5457" formatCode="General">
                  <c:v>5.4577870368957502</c:v>
                </c:pt>
                <c:pt idx="5458" formatCode="General">
                  <c:v>5.4587869644165004</c:v>
                </c:pt>
                <c:pt idx="5459" formatCode="General">
                  <c:v>5.4597868919372496</c:v>
                </c:pt>
                <c:pt idx="5460" formatCode="General">
                  <c:v>5.4607868194579998</c:v>
                </c:pt>
                <c:pt idx="5461" formatCode="General">
                  <c:v>5.46178674697875</c:v>
                </c:pt>
                <c:pt idx="5462" formatCode="General">
                  <c:v>5.4627866744995099</c:v>
                </c:pt>
                <c:pt idx="5463" formatCode="General">
                  <c:v>5.4637866020202601</c:v>
                </c:pt>
                <c:pt idx="5464" formatCode="General">
                  <c:v>5.4647865295410103</c:v>
                </c:pt>
                <c:pt idx="5465" formatCode="General">
                  <c:v>5.4657864570617596</c:v>
                </c:pt>
                <c:pt idx="5466" formatCode="General">
                  <c:v>5.4667863845825098</c:v>
                </c:pt>
                <c:pt idx="5467" formatCode="General">
                  <c:v>5.4677863121032697</c:v>
                </c:pt>
                <c:pt idx="5468" formatCode="General">
                  <c:v>5.4687862396240199</c:v>
                </c:pt>
                <c:pt idx="5469" formatCode="General">
                  <c:v>5.4697861671447701</c:v>
                </c:pt>
                <c:pt idx="5470" formatCode="General">
                  <c:v>5.4707860946655202</c:v>
                </c:pt>
                <c:pt idx="5471" formatCode="General">
                  <c:v>5.4717860221862704</c:v>
                </c:pt>
                <c:pt idx="5472" formatCode="General">
                  <c:v>5.4727859497070304</c:v>
                </c:pt>
                <c:pt idx="5473" formatCode="General">
                  <c:v>5.4737858772277797</c:v>
                </c:pt>
                <c:pt idx="5474" formatCode="General">
                  <c:v>5.4747858047485298</c:v>
                </c:pt>
                <c:pt idx="5475" formatCode="General">
                  <c:v>5.47578573226928</c:v>
                </c:pt>
                <c:pt idx="5476" formatCode="General">
                  <c:v>5.4767856597900302</c:v>
                </c:pt>
                <c:pt idx="5477" formatCode="General">
                  <c:v>5.4777855873107901</c:v>
                </c:pt>
                <c:pt idx="5478" formatCode="General">
                  <c:v>5.4787855148315403</c:v>
                </c:pt>
                <c:pt idx="5479" formatCode="General">
                  <c:v>5.4797854423522896</c:v>
                </c:pt>
                <c:pt idx="5480" formatCode="General">
                  <c:v>5.4807853698730398</c:v>
                </c:pt>
                <c:pt idx="5481" formatCode="General">
                  <c:v>5.4817852973937899</c:v>
                </c:pt>
                <c:pt idx="5482" formatCode="General">
                  <c:v>5.4827852249145499</c:v>
                </c:pt>
                <c:pt idx="5483" formatCode="General">
                  <c:v>5.4837851524353001</c:v>
                </c:pt>
                <c:pt idx="5484" formatCode="General">
                  <c:v>5.4847850799560502</c:v>
                </c:pt>
                <c:pt idx="5485" formatCode="General">
                  <c:v>5.4857850074768004</c:v>
                </c:pt>
                <c:pt idx="5486" formatCode="General">
                  <c:v>5.4867849349975497</c:v>
                </c:pt>
                <c:pt idx="5487" formatCode="General">
                  <c:v>5.4877848625183097</c:v>
                </c:pt>
                <c:pt idx="5488" formatCode="General">
                  <c:v>5.4887847900390598</c:v>
                </c:pt>
                <c:pt idx="5489" formatCode="General">
                  <c:v>5.48978471755981</c:v>
                </c:pt>
                <c:pt idx="5490" formatCode="General">
                  <c:v>5.4907846450805602</c:v>
                </c:pt>
                <c:pt idx="5491" formatCode="General">
                  <c:v>5.4917845726013104</c:v>
                </c:pt>
                <c:pt idx="5492" formatCode="General">
                  <c:v>5.4927845001220703</c:v>
                </c:pt>
                <c:pt idx="5493" formatCode="General">
                  <c:v>5.4937844276428196</c:v>
                </c:pt>
                <c:pt idx="5494" formatCode="General">
                  <c:v>5.4947843551635698</c:v>
                </c:pt>
                <c:pt idx="5495" formatCode="General">
                  <c:v>5.49578428268432</c:v>
                </c:pt>
                <c:pt idx="5496" formatCode="General">
                  <c:v>5.4967842102050701</c:v>
                </c:pt>
                <c:pt idx="5497" formatCode="General">
                  <c:v>5.4977841377258301</c:v>
                </c:pt>
                <c:pt idx="5498" formatCode="General">
                  <c:v>5.4987840652465803</c:v>
                </c:pt>
                <c:pt idx="5499" formatCode="General">
                  <c:v>5.4997839927673304</c:v>
                </c:pt>
                <c:pt idx="5500" formatCode="General">
                  <c:v>5.5007839202880797</c:v>
                </c:pt>
                <c:pt idx="5501" formatCode="General">
                  <c:v>5.5017838478088299</c:v>
                </c:pt>
                <c:pt idx="5502" formatCode="General">
                  <c:v>5.5027837753295801</c:v>
                </c:pt>
                <c:pt idx="5503" formatCode="General">
                  <c:v>5.50378370285034</c:v>
                </c:pt>
                <c:pt idx="5504" formatCode="General">
                  <c:v>5.5047836303710902</c:v>
                </c:pt>
                <c:pt idx="5505" formatCode="General">
                  <c:v>5.5057835578918404</c:v>
                </c:pt>
                <c:pt idx="5506" formatCode="General">
                  <c:v>5.5067834854125897</c:v>
                </c:pt>
                <c:pt idx="5507" formatCode="General">
                  <c:v>5.5077834129333398</c:v>
                </c:pt>
                <c:pt idx="5508" formatCode="General">
                  <c:v>5.5087833404540998</c:v>
                </c:pt>
                <c:pt idx="5509" formatCode="General">
                  <c:v>5.50978326797485</c:v>
                </c:pt>
                <c:pt idx="5510" formatCode="General">
                  <c:v>5.5107831954956001</c:v>
                </c:pt>
                <c:pt idx="5511" formatCode="General">
                  <c:v>5.5117831230163503</c:v>
                </c:pt>
                <c:pt idx="5512" formatCode="General">
                  <c:v>5.5127830505370996</c:v>
                </c:pt>
                <c:pt idx="5513" formatCode="General">
                  <c:v>5.5137829780578604</c:v>
                </c:pt>
                <c:pt idx="5514" formatCode="General">
                  <c:v>5.5147829055786097</c:v>
                </c:pt>
                <c:pt idx="5515" formatCode="General">
                  <c:v>5.5157828330993599</c:v>
                </c:pt>
                <c:pt idx="5516" formatCode="General">
                  <c:v>5.5167827606201101</c:v>
                </c:pt>
                <c:pt idx="5517" formatCode="General">
                  <c:v>5.5177826881408603</c:v>
                </c:pt>
                <c:pt idx="5518" formatCode="General">
                  <c:v>5.5187826156616202</c:v>
                </c:pt>
                <c:pt idx="5519" formatCode="General">
                  <c:v>5.5197825431823704</c:v>
                </c:pt>
                <c:pt idx="5520" formatCode="General">
                  <c:v>5.5207824707031197</c:v>
                </c:pt>
                <c:pt idx="5521" formatCode="General">
                  <c:v>5.5217823982238698</c:v>
                </c:pt>
                <c:pt idx="5522" formatCode="General">
                  <c:v>5.52278232574462</c:v>
                </c:pt>
                <c:pt idx="5523" formatCode="General">
                  <c:v>5.52378225326538</c:v>
                </c:pt>
                <c:pt idx="5524" formatCode="General">
                  <c:v>5.5247821807861301</c:v>
                </c:pt>
                <c:pt idx="5525" formatCode="General">
                  <c:v>5.5257821083068803</c:v>
                </c:pt>
                <c:pt idx="5526" formatCode="General">
                  <c:v>5.5267820358276296</c:v>
                </c:pt>
                <c:pt idx="5527" formatCode="General">
                  <c:v>5.5277819633483798</c:v>
                </c:pt>
                <c:pt idx="5528" formatCode="General">
                  <c:v>5.5287818908691397</c:v>
                </c:pt>
                <c:pt idx="5529" formatCode="General">
                  <c:v>5.5297818183898899</c:v>
                </c:pt>
                <c:pt idx="5530" formatCode="General">
                  <c:v>5.5307817459106401</c:v>
                </c:pt>
                <c:pt idx="5531" formatCode="General">
                  <c:v>5.5317816734313903</c:v>
                </c:pt>
                <c:pt idx="5532" formatCode="General">
                  <c:v>5.5327816009521396</c:v>
                </c:pt>
                <c:pt idx="5533" formatCode="General">
                  <c:v>5.5337815284729004</c:v>
                </c:pt>
                <c:pt idx="5534" formatCode="General">
                  <c:v>5.5347814559936497</c:v>
                </c:pt>
                <c:pt idx="5535" formatCode="General">
                  <c:v>5.5357813835143999</c:v>
                </c:pt>
                <c:pt idx="5536" formatCode="General">
                  <c:v>5.53678131103515</c:v>
                </c:pt>
                <c:pt idx="5537" formatCode="General">
                  <c:v>5.5377812385559002</c:v>
                </c:pt>
                <c:pt idx="5538" formatCode="General">
                  <c:v>5.5387811660766602</c:v>
                </c:pt>
                <c:pt idx="5539" formatCode="General">
                  <c:v>5.5397810935974103</c:v>
                </c:pt>
                <c:pt idx="5540" formatCode="General">
                  <c:v>5.5407810211181596</c:v>
                </c:pt>
                <c:pt idx="5541" formatCode="General">
                  <c:v>5.5417809486389098</c:v>
                </c:pt>
                <c:pt idx="5542" formatCode="General">
                  <c:v>5.54278087615966</c:v>
                </c:pt>
                <c:pt idx="5543" formatCode="General">
                  <c:v>5.5437808036804102</c:v>
                </c:pt>
                <c:pt idx="5544" formatCode="General">
                  <c:v>5.5447807312011701</c:v>
                </c:pt>
                <c:pt idx="5545" formatCode="General">
                  <c:v>5.5457806587219203</c:v>
                </c:pt>
                <c:pt idx="5546" formatCode="General">
                  <c:v>5.5467805862426696</c:v>
                </c:pt>
                <c:pt idx="5547" formatCode="General">
                  <c:v>5.5477805137634197</c:v>
                </c:pt>
                <c:pt idx="5548" formatCode="General">
                  <c:v>5.5487804412841699</c:v>
                </c:pt>
                <c:pt idx="5549" formatCode="General">
                  <c:v>5.5497803688049299</c:v>
                </c:pt>
                <c:pt idx="5550" formatCode="General">
                  <c:v>5.55078029632568</c:v>
                </c:pt>
                <c:pt idx="5551" formatCode="General">
                  <c:v>5.5517802238464302</c:v>
                </c:pt>
                <c:pt idx="5552" formatCode="General">
                  <c:v>5.5527801513671804</c:v>
                </c:pt>
                <c:pt idx="5553" formatCode="General">
                  <c:v>5.5537800788879297</c:v>
                </c:pt>
                <c:pt idx="5554" formatCode="General">
                  <c:v>5.5547800064086896</c:v>
                </c:pt>
                <c:pt idx="5555" formatCode="General">
                  <c:v>5.5557799339294398</c:v>
                </c:pt>
                <c:pt idx="5556" formatCode="General">
                  <c:v>5.55677986145019</c:v>
                </c:pt>
                <c:pt idx="5557" formatCode="General">
                  <c:v>5.5577797889709402</c:v>
                </c:pt>
                <c:pt idx="5558" formatCode="General">
                  <c:v>5.5587797164916903</c:v>
                </c:pt>
                <c:pt idx="5559" formatCode="General">
                  <c:v>5.5597796440124503</c:v>
                </c:pt>
                <c:pt idx="5560" formatCode="General">
                  <c:v>5.5607795715331996</c:v>
                </c:pt>
                <c:pt idx="5561" formatCode="General">
                  <c:v>5.5617794990539497</c:v>
                </c:pt>
                <c:pt idx="5562" formatCode="General">
                  <c:v>5.5627794265746999</c:v>
                </c:pt>
                <c:pt idx="5563" formatCode="General">
                  <c:v>5.5637793540954501</c:v>
                </c:pt>
                <c:pt idx="5564" formatCode="General">
                  <c:v>5.56477928161621</c:v>
                </c:pt>
                <c:pt idx="5565" formatCode="General">
                  <c:v>5.5657792091369602</c:v>
                </c:pt>
                <c:pt idx="5566" formatCode="General">
                  <c:v>5.5667791366577104</c:v>
                </c:pt>
                <c:pt idx="5567" formatCode="General">
                  <c:v>5.5677790641784597</c:v>
                </c:pt>
                <c:pt idx="5568" formatCode="General">
                  <c:v>5.5687789916992099</c:v>
                </c:pt>
                <c:pt idx="5569" formatCode="General">
                  <c:v>5.5697789192199698</c:v>
                </c:pt>
                <c:pt idx="5570" formatCode="General">
                  <c:v>5.57077884674072</c:v>
                </c:pt>
                <c:pt idx="5571" formatCode="General">
                  <c:v>5.5717787742614702</c:v>
                </c:pt>
                <c:pt idx="5572" formatCode="General">
                  <c:v>5.5727787017822203</c:v>
                </c:pt>
                <c:pt idx="5573" formatCode="General">
                  <c:v>5.5737786293029696</c:v>
                </c:pt>
                <c:pt idx="5574" formatCode="General">
                  <c:v>5.5747785568237296</c:v>
                </c:pt>
                <c:pt idx="5575" formatCode="General">
                  <c:v>5.5757784843444798</c:v>
                </c:pt>
                <c:pt idx="5576" formatCode="General">
                  <c:v>5.5767784118652299</c:v>
                </c:pt>
                <c:pt idx="5577" formatCode="General">
                  <c:v>5.5777783393859801</c:v>
                </c:pt>
                <c:pt idx="5578" formatCode="General">
                  <c:v>5.5787782669067303</c:v>
                </c:pt>
                <c:pt idx="5579" formatCode="General">
                  <c:v>5.5797781944274902</c:v>
                </c:pt>
                <c:pt idx="5580" formatCode="General">
                  <c:v>5.5807781219482404</c:v>
                </c:pt>
                <c:pt idx="5581" formatCode="General">
                  <c:v>5.5817780494689897</c:v>
                </c:pt>
                <c:pt idx="5582" formatCode="General">
                  <c:v>5.5827779769897399</c:v>
                </c:pt>
                <c:pt idx="5583" formatCode="General">
                  <c:v>5.5837779045104901</c:v>
                </c:pt>
                <c:pt idx="5584" formatCode="General">
                  <c:v>5.58477783203125</c:v>
                </c:pt>
                <c:pt idx="5585" formatCode="General">
                  <c:v>5.5857777595520002</c:v>
                </c:pt>
                <c:pt idx="5586" formatCode="General">
                  <c:v>5.5867776870727504</c:v>
                </c:pt>
                <c:pt idx="5587" formatCode="General">
                  <c:v>5.5877776145934996</c:v>
                </c:pt>
                <c:pt idx="5588" formatCode="General">
                  <c:v>5.5887775421142498</c:v>
                </c:pt>
                <c:pt idx="5589" formatCode="General">
                  <c:v>5.589777469635</c:v>
                </c:pt>
                <c:pt idx="5590" formatCode="General">
                  <c:v>5.5907773971557599</c:v>
                </c:pt>
                <c:pt idx="5591" formatCode="General">
                  <c:v>5.5917773246765101</c:v>
                </c:pt>
                <c:pt idx="5592" formatCode="General">
                  <c:v>5.5927772521972603</c:v>
                </c:pt>
                <c:pt idx="5593" formatCode="General">
                  <c:v>5.5937771797180096</c:v>
                </c:pt>
                <c:pt idx="5594" formatCode="General">
                  <c:v>5.5947771072387598</c:v>
                </c:pt>
                <c:pt idx="5595" formatCode="General">
                  <c:v>5.5957770347595197</c:v>
                </c:pt>
                <c:pt idx="5596" formatCode="General">
                  <c:v>5.5967769622802699</c:v>
                </c:pt>
                <c:pt idx="5597" formatCode="General">
                  <c:v>5.5977768898010201</c:v>
                </c:pt>
                <c:pt idx="5598" formatCode="General">
                  <c:v>5.5987768173217702</c:v>
                </c:pt>
                <c:pt idx="5599" formatCode="General">
                  <c:v>5.5997767448425204</c:v>
                </c:pt>
                <c:pt idx="5600" formatCode="General">
                  <c:v>5.6007766723632804</c:v>
                </c:pt>
                <c:pt idx="5601" formatCode="General">
                  <c:v>5.6017765998840297</c:v>
                </c:pt>
                <c:pt idx="5602" formatCode="General">
                  <c:v>5.6027765274047798</c:v>
                </c:pt>
                <c:pt idx="5603" formatCode="General">
                  <c:v>5.60377645492553</c:v>
                </c:pt>
                <c:pt idx="5604" formatCode="General">
                  <c:v>5.6047763824462802</c:v>
                </c:pt>
                <c:pt idx="5605" formatCode="General">
                  <c:v>5.6057763099670401</c:v>
                </c:pt>
                <c:pt idx="5606" formatCode="General">
                  <c:v>5.6067762374877903</c:v>
                </c:pt>
                <c:pt idx="5607" formatCode="General">
                  <c:v>5.6077761650085396</c:v>
                </c:pt>
                <c:pt idx="5608" formatCode="General">
                  <c:v>5.6087760925292898</c:v>
                </c:pt>
                <c:pt idx="5609" formatCode="General">
                  <c:v>5.6097760200500399</c:v>
                </c:pt>
                <c:pt idx="5610" formatCode="General">
                  <c:v>5.6107759475707999</c:v>
                </c:pt>
                <c:pt idx="5611" formatCode="General">
                  <c:v>5.6117758750915501</c:v>
                </c:pt>
                <c:pt idx="5612" formatCode="General">
                  <c:v>5.6127758026123002</c:v>
                </c:pt>
                <c:pt idx="5613" formatCode="General">
                  <c:v>5.6137757301330504</c:v>
                </c:pt>
                <c:pt idx="5614" formatCode="General">
                  <c:v>5.6147756576537997</c:v>
                </c:pt>
                <c:pt idx="5615" formatCode="General">
                  <c:v>5.6157755851745597</c:v>
                </c:pt>
                <c:pt idx="5616" formatCode="General">
                  <c:v>5.6167755126953098</c:v>
                </c:pt>
                <c:pt idx="5617" formatCode="General">
                  <c:v>5.61777544021606</c:v>
                </c:pt>
                <c:pt idx="5618" formatCode="General">
                  <c:v>5.6187753677368102</c:v>
                </c:pt>
                <c:pt idx="5619" formatCode="General">
                  <c:v>5.6197752952575604</c:v>
                </c:pt>
                <c:pt idx="5620" formatCode="General">
                  <c:v>5.6207752227783203</c:v>
                </c:pt>
                <c:pt idx="5621" formatCode="General">
                  <c:v>5.6217751502990696</c:v>
                </c:pt>
                <c:pt idx="5622" formatCode="General">
                  <c:v>5.6227750778198198</c:v>
                </c:pt>
                <c:pt idx="5623" formatCode="General">
                  <c:v>5.62377500534057</c:v>
                </c:pt>
                <c:pt idx="5624" formatCode="General">
                  <c:v>5.6247749328613201</c:v>
                </c:pt>
                <c:pt idx="5625" formatCode="General">
                  <c:v>5.6257748603820801</c:v>
                </c:pt>
                <c:pt idx="5626" formatCode="General">
                  <c:v>5.6267747879028303</c:v>
                </c:pt>
                <c:pt idx="5627" formatCode="General">
                  <c:v>5.6277747154235804</c:v>
                </c:pt>
                <c:pt idx="5628" formatCode="General">
                  <c:v>5.6287746429443297</c:v>
                </c:pt>
                <c:pt idx="5629" formatCode="General">
                  <c:v>5.6297745704650799</c:v>
                </c:pt>
                <c:pt idx="5630" formatCode="General">
                  <c:v>5.6307744979858301</c:v>
                </c:pt>
                <c:pt idx="5631" formatCode="General">
                  <c:v>5.63177442550659</c:v>
                </c:pt>
                <c:pt idx="5632" formatCode="General">
                  <c:v>5.6327743530273402</c:v>
                </c:pt>
                <c:pt idx="5633" formatCode="General">
                  <c:v>5.6337742805480904</c:v>
                </c:pt>
                <c:pt idx="5634" formatCode="General">
                  <c:v>5.6347742080688397</c:v>
                </c:pt>
                <c:pt idx="5635" formatCode="General">
                  <c:v>5.6357741355895898</c:v>
                </c:pt>
                <c:pt idx="5636" formatCode="General">
                  <c:v>5.6367740631103498</c:v>
                </c:pt>
                <c:pt idx="5637" formatCode="General">
                  <c:v>5.6377739906311</c:v>
                </c:pt>
                <c:pt idx="5638" formatCode="General">
                  <c:v>5.6387739181518501</c:v>
                </c:pt>
                <c:pt idx="5639" formatCode="General">
                  <c:v>5.6397738456726003</c:v>
                </c:pt>
                <c:pt idx="5640" formatCode="General">
                  <c:v>5.6407737731933496</c:v>
                </c:pt>
                <c:pt idx="5641" formatCode="General">
                  <c:v>5.6417737007141104</c:v>
                </c:pt>
                <c:pt idx="5642" formatCode="General">
                  <c:v>5.6427736282348597</c:v>
                </c:pt>
                <c:pt idx="5643" formatCode="General">
                  <c:v>5.6437735557556099</c:v>
                </c:pt>
                <c:pt idx="5644" formatCode="General">
                  <c:v>5.6447734832763601</c:v>
                </c:pt>
                <c:pt idx="5645" formatCode="General">
                  <c:v>5.6457734107971103</c:v>
                </c:pt>
                <c:pt idx="5646" formatCode="General">
                  <c:v>5.6467733383178702</c:v>
                </c:pt>
                <c:pt idx="5647" formatCode="General">
                  <c:v>5.6477732658386204</c:v>
                </c:pt>
                <c:pt idx="5648" formatCode="General">
                  <c:v>5.6487731933593697</c:v>
                </c:pt>
                <c:pt idx="5649" formatCode="General">
                  <c:v>5.6497731208801198</c:v>
                </c:pt>
                <c:pt idx="5650" formatCode="General">
                  <c:v>5.65077304840087</c:v>
                </c:pt>
                <c:pt idx="5651" formatCode="General">
                  <c:v>5.65177297592163</c:v>
                </c:pt>
                <c:pt idx="5652" formatCode="General">
                  <c:v>5.6527729034423801</c:v>
                </c:pt>
                <c:pt idx="5653" formatCode="General">
                  <c:v>5.6537728309631303</c:v>
                </c:pt>
                <c:pt idx="5654" formatCode="General">
                  <c:v>5.6547727584838796</c:v>
                </c:pt>
                <c:pt idx="5655" formatCode="General">
                  <c:v>5.6557726860046298</c:v>
                </c:pt>
                <c:pt idx="5656" formatCode="General">
                  <c:v>5.6567726135253897</c:v>
                </c:pt>
                <c:pt idx="5657" formatCode="General">
                  <c:v>5.6577725410461399</c:v>
                </c:pt>
                <c:pt idx="5658" formatCode="General">
                  <c:v>5.6587724685668901</c:v>
                </c:pt>
                <c:pt idx="5659" formatCode="General">
                  <c:v>5.6597723960876403</c:v>
                </c:pt>
                <c:pt idx="5660" formatCode="General">
                  <c:v>5.6607723236083896</c:v>
                </c:pt>
                <c:pt idx="5661" formatCode="General">
                  <c:v>5.6617722511291504</c:v>
                </c:pt>
                <c:pt idx="5662" formatCode="General">
                  <c:v>5.6627721786498997</c:v>
                </c:pt>
                <c:pt idx="5663" formatCode="General">
                  <c:v>5.6637721061706499</c:v>
                </c:pt>
                <c:pt idx="5664" formatCode="General">
                  <c:v>5.6647720336914</c:v>
                </c:pt>
                <c:pt idx="5665" formatCode="General">
                  <c:v>5.6657719612121502</c:v>
                </c:pt>
                <c:pt idx="5666" formatCode="General">
                  <c:v>5.6667718887329102</c:v>
                </c:pt>
                <c:pt idx="5667" formatCode="General">
                  <c:v>5.6677718162536603</c:v>
                </c:pt>
                <c:pt idx="5668" formatCode="General">
                  <c:v>5.6687717437744096</c:v>
                </c:pt>
                <c:pt idx="5669" formatCode="General">
                  <c:v>5.6697716712951598</c:v>
                </c:pt>
                <c:pt idx="5670" formatCode="General">
                  <c:v>5.67077159881591</c:v>
                </c:pt>
                <c:pt idx="5671" formatCode="General">
                  <c:v>5.6717715263366602</c:v>
                </c:pt>
                <c:pt idx="5672" formatCode="General">
                  <c:v>5.6727714538574201</c:v>
                </c:pt>
                <c:pt idx="5673" formatCode="General">
                  <c:v>5.6737713813781703</c:v>
                </c:pt>
                <c:pt idx="5674" formatCode="General">
                  <c:v>5.6747713088989196</c:v>
                </c:pt>
                <c:pt idx="5675" formatCode="General">
                  <c:v>5.6757712364196697</c:v>
                </c:pt>
                <c:pt idx="5676" formatCode="General">
                  <c:v>5.6767711639404199</c:v>
                </c:pt>
                <c:pt idx="5677" formatCode="General">
                  <c:v>5.6777710914611799</c:v>
                </c:pt>
                <c:pt idx="5678" formatCode="General">
                  <c:v>5.67877101898193</c:v>
                </c:pt>
                <c:pt idx="5679" formatCode="General">
                  <c:v>5.6797709465026802</c:v>
                </c:pt>
                <c:pt idx="5680" formatCode="General">
                  <c:v>5.6807708740234304</c:v>
                </c:pt>
                <c:pt idx="5681" formatCode="General">
                  <c:v>5.6817708015441797</c:v>
                </c:pt>
                <c:pt idx="5682" formatCode="General">
                  <c:v>5.6827707290649396</c:v>
                </c:pt>
                <c:pt idx="5683" formatCode="General">
                  <c:v>5.6837706565856898</c:v>
                </c:pt>
                <c:pt idx="5684" formatCode="General">
                  <c:v>5.68477058410644</c:v>
                </c:pt>
                <c:pt idx="5685" formatCode="General">
                  <c:v>5.6857705116271902</c:v>
                </c:pt>
                <c:pt idx="5686" formatCode="General">
                  <c:v>5.6867704391479403</c:v>
                </c:pt>
                <c:pt idx="5687" formatCode="General">
                  <c:v>5.6877703666687003</c:v>
                </c:pt>
                <c:pt idx="5688" formatCode="General">
                  <c:v>5.6887702941894496</c:v>
                </c:pt>
                <c:pt idx="5689" formatCode="General">
                  <c:v>5.6897702217101997</c:v>
                </c:pt>
                <c:pt idx="5690" formatCode="General">
                  <c:v>5.6907701492309499</c:v>
                </c:pt>
                <c:pt idx="5691" formatCode="General">
                  <c:v>5.6917700767517001</c:v>
                </c:pt>
                <c:pt idx="5692" formatCode="General">
                  <c:v>5.69277000427246</c:v>
                </c:pt>
                <c:pt idx="5693" formatCode="General">
                  <c:v>5.6937699317932102</c:v>
                </c:pt>
                <c:pt idx="5694" formatCode="General">
                  <c:v>5.6947698593139604</c:v>
                </c:pt>
                <c:pt idx="5695" formatCode="General">
                  <c:v>5.6957697868347097</c:v>
                </c:pt>
                <c:pt idx="5696" formatCode="General">
                  <c:v>5.6967697143554599</c:v>
                </c:pt>
                <c:pt idx="5697" formatCode="General">
                  <c:v>5.6977696418762198</c:v>
                </c:pt>
                <c:pt idx="5698" formatCode="General">
                  <c:v>5.69876956939697</c:v>
                </c:pt>
                <c:pt idx="5699" formatCode="General">
                  <c:v>5.6997694969177202</c:v>
                </c:pt>
                <c:pt idx="5700" formatCode="General">
                  <c:v>5.7007694244384703</c:v>
                </c:pt>
                <c:pt idx="5701" formatCode="General">
                  <c:v>5.7017693519592196</c:v>
                </c:pt>
                <c:pt idx="5702" formatCode="General">
                  <c:v>5.7027692794799796</c:v>
                </c:pt>
                <c:pt idx="5703" formatCode="General">
                  <c:v>5.7037692070007298</c:v>
                </c:pt>
                <c:pt idx="5704" formatCode="General">
                  <c:v>5.7047691345214799</c:v>
                </c:pt>
                <c:pt idx="5705" formatCode="General">
                  <c:v>5.7057690620422301</c:v>
                </c:pt>
                <c:pt idx="5706" formatCode="General">
                  <c:v>5.7067689895629803</c:v>
                </c:pt>
                <c:pt idx="5707" formatCode="General">
                  <c:v>5.7077689170837402</c:v>
                </c:pt>
                <c:pt idx="5708" formatCode="General">
                  <c:v>5.7087688446044904</c:v>
                </c:pt>
                <c:pt idx="5709" formatCode="General">
                  <c:v>5.7097687721252397</c:v>
                </c:pt>
                <c:pt idx="5710" formatCode="General">
                  <c:v>5.7107686996459899</c:v>
                </c:pt>
                <c:pt idx="5711" formatCode="General">
                  <c:v>5.7117686271667401</c:v>
                </c:pt>
                <c:pt idx="5712" formatCode="General">
                  <c:v>5.7127685546875</c:v>
                </c:pt>
                <c:pt idx="5713" formatCode="General">
                  <c:v>5.7137684822082502</c:v>
                </c:pt>
                <c:pt idx="5714" formatCode="General">
                  <c:v>5.7147684097290004</c:v>
                </c:pt>
                <c:pt idx="5715" formatCode="General">
                  <c:v>5.7157683372497496</c:v>
                </c:pt>
                <c:pt idx="5716" formatCode="General">
                  <c:v>5.7167682647704998</c:v>
                </c:pt>
                <c:pt idx="5717" formatCode="General">
                  <c:v>5.71776819229125</c:v>
                </c:pt>
                <c:pt idx="5718" formatCode="General">
                  <c:v>5.7187681198120099</c:v>
                </c:pt>
                <c:pt idx="5719" formatCode="General">
                  <c:v>5.7197680473327601</c:v>
                </c:pt>
                <c:pt idx="5720" formatCode="General">
                  <c:v>5.7207679748535103</c:v>
                </c:pt>
                <c:pt idx="5721" formatCode="General">
                  <c:v>5.7217679023742596</c:v>
                </c:pt>
                <c:pt idx="5722" formatCode="General">
                  <c:v>5.7227678298950098</c:v>
                </c:pt>
                <c:pt idx="5723" formatCode="General">
                  <c:v>5.7237677574157697</c:v>
                </c:pt>
                <c:pt idx="5724" formatCode="General">
                  <c:v>5.7247676849365199</c:v>
                </c:pt>
                <c:pt idx="5725" formatCode="General">
                  <c:v>5.7257676124572701</c:v>
                </c:pt>
                <c:pt idx="5726" formatCode="General">
                  <c:v>5.7267675399780202</c:v>
                </c:pt>
                <c:pt idx="5727" formatCode="General">
                  <c:v>5.7277674674987704</c:v>
                </c:pt>
                <c:pt idx="5728" formatCode="General">
                  <c:v>5.7287673950195304</c:v>
                </c:pt>
                <c:pt idx="5729" formatCode="General">
                  <c:v>5.7297673225402797</c:v>
                </c:pt>
                <c:pt idx="5730" formatCode="General">
                  <c:v>5.7307672500610298</c:v>
                </c:pt>
                <c:pt idx="5731" formatCode="General">
                  <c:v>5.73176717758178</c:v>
                </c:pt>
                <c:pt idx="5732" formatCode="General">
                  <c:v>5.7327671051025302</c:v>
                </c:pt>
                <c:pt idx="5733" formatCode="General">
                  <c:v>5.7337670326232901</c:v>
                </c:pt>
                <c:pt idx="5734" formatCode="General">
                  <c:v>5.7347669601440403</c:v>
                </c:pt>
                <c:pt idx="5735" formatCode="General">
                  <c:v>5.7357668876647896</c:v>
                </c:pt>
                <c:pt idx="5736" formatCode="General">
                  <c:v>5.7367668151855398</c:v>
                </c:pt>
                <c:pt idx="5737" formatCode="General">
                  <c:v>5.7377667427062899</c:v>
                </c:pt>
                <c:pt idx="5738" formatCode="General">
                  <c:v>5.7387666702270499</c:v>
                </c:pt>
                <c:pt idx="5739" formatCode="General">
                  <c:v>5.7397665977478001</c:v>
                </c:pt>
                <c:pt idx="5740" formatCode="General">
                  <c:v>5.7407665252685502</c:v>
                </c:pt>
                <c:pt idx="5741" formatCode="General">
                  <c:v>5.7417664527893004</c:v>
                </c:pt>
                <c:pt idx="5742" formatCode="General">
                  <c:v>5.7427663803100497</c:v>
                </c:pt>
                <c:pt idx="5743" formatCode="General">
                  <c:v>5.7437663078308097</c:v>
                </c:pt>
                <c:pt idx="5744" formatCode="General">
                  <c:v>5.7447662353515598</c:v>
                </c:pt>
                <c:pt idx="5745" formatCode="General">
                  <c:v>5.74576616287231</c:v>
                </c:pt>
                <c:pt idx="5746" formatCode="General">
                  <c:v>5.7467660903930602</c:v>
                </c:pt>
                <c:pt idx="5747" formatCode="General">
                  <c:v>5.7477660179138104</c:v>
                </c:pt>
                <c:pt idx="5748" formatCode="General">
                  <c:v>5.7487659454345703</c:v>
                </c:pt>
                <c:pt idx="5749" formatCode="General">
                  <c:v>5.7497658729553196</c:v>
                </c:pt>
                <c:pt idx="5750" formatCode="General">
                  <c:v>5.7507658004760698</c:v>
                </c:pt>
                <c:pt idx="5751" formatCode="General">
                  <c:v>5.75176572799682</c:v>
                </c:pt>
                <c:pt idx="5752" formatCode="General">
                  <c:v>5.7527656555175701</c:v>
                </c:pt>
                <c:pt idx="5753" formatCode="General">
                  <c:v>5.7537655830383301</c:v>
                </c:pt>
                <c:pt idx="5754" formatCode="General">
                  <c:v>5.7547655105590803</c:v>
                </c:pt>
                <c:pt idx="5755" formatCode="General">
                  <c:v>5.7557654380798304</c:v>
                </c:pt>
                <c:pt idx="5756" formatCode="General">
                  <c:v>5.7567653656005797</c:v>
                </c:pt>
                <c:pt idx="5757" formatCode="General">
                  <c:v>5.7577652931213299</c:v>
                </c:pt>
                <c:pt idx="5758" formatCode="General">
                  <c:v>5.7587652206420801</c:v>
                </c:pt>
                <c:pt idx="5759" formatCode="General">
                  <c:v>5.75976514816284</c:v>
                </c:pt>
                <c:pt idx="5760" formatCode="General">
                  <c:v>5.7607650756835902</c:v>
                </c:pt>
                <c:pt idx="5761" formatCode="General">
                  <c:v>5.7617650032043404</c:v>
                </c:pt>
                <c:pt idx="5762" formatCode="General">
                  <c:v>5.7627649307250897</c:v>
                </c:pt>
                <c:pt idx="5763" formatCode="General">
                  <c:v>5.7637648582458398</c:v>
                </c:pt>
                <c:pt idx="5764" formatCode="General">
                  <c:v>5.7647647857665998</c:v>
                </c:pt>
                <c:pt idx="5765" formatCode="General">
                  <c:v>5.76576471328735</c:v>
                </c:pt>
                <c:pt idx="5766" formatCode="General">
                  <c:v>5.7667646408081001</c:v>
                </c:pt>
                <c:pt idx="5767" formatCode="General">
                  <c:v>5.7677645683288503</c:v>
                </c:pt>
                <c:pt idx="5768" formatCode="General">
                  <c:v>5.7687644958495996</c:v>
                </c:pt>
                <c:pt idx="5769" formatCode="General">
                  <c:v>5.7697644233703604</c:v>
                </c:pt>
                <c:pt idx="5770" formatCode="General">
                  <c:v>5.7707643508911097</c:v>
                </c:pt>
                <c:pt idx="5771" formatCode="General">
                  <c:v>5.7717642784118599</c:v>
                </c:pt>
                <c:pt idx="5772" formatCode="General">
                  <c:v>5.7727642059326101</c:v>
                </c:pt>
                <c:pt idx="5773" formatCode="General">
                  <c:v>5.7737641334533603</c:v>
                </c:pt>
                <c:pt idx="5774" formatCode="General">
                  <c:v>5.7747640609741202</c:v>
                </c:pt>
                <c:pt idx="5775" formatCode="General">
                  <c:v>5.7757639884948704</c:v>
                </c:pt>
                <c:pt idx="5776" formatCode="General">
                  <c:v>5.7767639160156197</c:v>
                </c:pt>
                <c:pt idx="5777" formatCode="General">
                  <c:v>5.7777638435363698</c:v>
                </c:pt>
                <c:pt idx="5778" formatCode="General">
                  <c:v>5.77876377105712</c:v>
                </c:pt>
                <c:pt idx="5779" formatCode="General">
                  <c:v>5.77976369857788</c:v>
                </c:pt>
                <c:pt idx="5780" formatCode="General">
                  <c:v>5.7807636260986301</c:v>
                </c:pt>
                <c:pt idx="5781" formatCode="General">
                  <c:v>5.7817635536193803</c:v>
                </c:pt>
                <c:pt idx="5782" formatCode="General">
                  <c:v>5.7827634811401296</c:v>
                </c:pt>
                <c:pt idx="5783" formatCode="General">
                  <c:v>5.7837634086608798</c:v>
                </c:pt>
                <c:pt idx="5784" formatCode="General">
                  <c:v>5.7847633361816397</c:v>
                </c:pt>
                <c:pt idx="5785" formatCode="General">
                  <c:v>5.7857632637023899</c:v>
                </c:pt>
                <c:pt idx="5786" formatCode="General">
                  <c:v>5.7867631912231401</c:v>
                </c:pt>
                <c:pt idx="5787" formatCode="General">
                  <c:v>5.7877631187438903</c:v>
                </c:pt>
                <c:pt idx="5788" formatCode="General">
                  <c:v>5.7887630462646396</c:v>
                </c:pt>
                <c:pt idx="5789" formatCode="General">
                  <c:v>5.7897629737854004</c:v>
                </c:pt>
                <c:pt idx="5790" formatCode="General">
                  <c:v>5.7907629013061497</c:v>
                </c:pt>
                <c:pt idx="5791" formatCode="General">
                  <c:v>5.7917628288268999</c:v>
                </c:pt>
                <c:pt idx="5792" formatCode="General">
                  <c:v>5.79276275634765</c:v>
                </c:pt>
                <c:pt idx="5793" formatCode="General">
                  <c:v>5.7937626838684002</c:v>
                </c:pt>
                <c:pt idx="5794" formatCode="General">
                  <c:v>5.7947626113891602</c:v>
                </c:pt>
                <c:pt idx="5795" formatCode="General">
                  <c:v>5.7957625389099103</c:v>
                </c:pt>
                <c:pt idx="5796" formatCode="General">
                  <c:v>5.7967624664306596</c:v>
                </c:pt>
                <c:pt idx="5797" formatCode="General">
                  <c:v>5.7977623939514098</c:v>
                </c:pt>
                <c:pt idx="5798" formatCode="General">
                  <c:v>5.79876232147216</c:v>
                </c:pt>
                <c:pt idx="5799" formatCode="General">
                  <c:v>5.7997622489929102</c:v>
                </c:pt>
                <c:pt idx="5800" formatCode="General">
                  <c:v>5.8007621765136701</c:v>
                </c:pt>
                <c:pt idx="5801" formatCode="General">
                  <c:v>5.8017621040344203</c:v>
                </c:pt>
                <c:pt idx="5802" formatCode="General">
                  <c:v>5.8027620315551696</c:v>
                </c:pt>
                <c:pt idx="5803" formatCode="General">
                  <c:v>5.8037619590759197</c:v>
                </c:pt>
                <c:pt idx="5804" formatCode="General">
                  <c:v>5.8047618865966699</c:v>
                </c:pt>
                <c:pt idx="5805" formatCode="General">
                  <c:v>5.8057618141174299</c:v>
                </c:pt>
                <c:pt idx="5806" formatCode="General">
                  <c:v>5.80676174163818</c:v>
                </c:pt>
                <c:pt idx="5807" formatCode="General">
                  <c:v>5.8077616691589302</c:v>
                </c:pt>
                <c:pt idx="5808" formatCode="General">
                  <c:v>5.8087615966796804</c:v>
                </c:pt>
                <c:pt idx="5809" formatCode="General">
                  <c:v>5.8097615242004297</c:v>
                </c:pt>
                <c:pt idx="5810" formatCode="General">
                  <c:v>5.8107614517211896</c:v>
                </c:pt>
                <c:pt idx="5811" formatCode="General">
                  <c:v>5.8117613792419398</c:v>
                </c:pt>
                <c:pt idx="5812" formatCode="General">
                  <c:v>5.81276130676269</c:v>
                </c:pt>
                <c:pt idx="5813" formatCode="General">
                  <c:v>5.8137612342834402</c:v>
                </c:pt>
                <c:pt idx="5814" formatCode="General">
                  <c:v>5.8147611618041903</c:v>
                </c:pt>
                <c:pt idx="5815" formatCode="General">
                  <c:v>5.8157610893249503</c:v>
                </c:pt>
                <c:pt idx="5816" formatCode="General">
                  <c:v>5.8167610168456996</c:v>
                </c:pt>
                <c:pt idx="5817" formatCode="General">
                  <c:v>5.8177609443664497</c:v>
                </c:pt>
                <c:pt idx="5818" formatCode="General">
                  <c:v>5.8187608718871999</c:v>
                </c:pt>
                <c:pt idx="5819" formatCode="General">
                  <c:v>5.8197607994079501</c:v>
                </c:pt>
                <c:pt idx="5820" formatCode="General">
                  <c:v>5.82076072692871</c:v>
                </c:pt>
                <c:pt idx="5821" formatCode="General">
                  <c:v>5.8217606544494602</c:v>
                </c:pt>
                <c:pt idx="5822" formatCode="General">
                  <c:v>5.8227605819702104</c:v>
                </c:pt>
                <c:pt idx="5823" formatCode="General">
                  <c:v>5.8237605094909597</c:v>
                </c:pt>
                <c:pt idx="5824" formatCode="General">
                  <c:v>5.8247604370117099</c:v>
                </c:pt>
                <c:pt idx="5825" formatCode="General">
                  <c:v>5.8257603645324698</c:v>
                </c:pt>
                <c:pt idx="5826" formatCode="General">
                  <c:v>5.82676029205322</c:v>
                </c:pt>
                <c:pt idx="5827" formatCode="General">
                  <c:v>5.8277602195739702</c:v>
                </c:pt>
                <c:pt idx="5828" formatCode="General">
                  <c:v>5.8287601470947203</c:v>
                </c:pt>
                <c:pt idx="5829" formatCode="General">
                  <c:v>5.8297600746154696</c:v>
                </c:pt>
                <c:pt idx="5830" formatCode="General">
                  <c:v>5.8307600021362296</c:v>
                </c:pt>
                <c:pt idx="5831" formatCode="General">
                  <c:v>5.8317599296569798</c:v>
                </c:pt>
                <c:pt idx="5832" formatCode="General">
                  <c:v>5.8327598571777299</c:v>
                </c:pt>
                <c:pt idx="5833" formatCode="General">
                  <c:v>5.8337597846984801</c:v>
                </c:pt>
                <c:pt idx="5834" formatCode="General">
                  <c:v>5.8347597122192303</c:v>
                </c:pt>
                <c:pt idx="5835" formatCode="General">
                  <c:v>5.8357596397399902</c:v>
                </c:pt>
                <c:pt idx="5836" formatCode="General">
                  <c:v>5.8367595672607404</c:v>
                </c:pt>
                <c:pt idx="5837" formatCode="General">
                  <c:v>5.8377594947814897</c:v>
                </c:pt>
                <c:pt idx="5838" formatCode="General">
                  <c:v>5.8387594223022399</c:v>
                </c:pt>
                <c:pt idx="5839" formatCode="General">
                  <c:v>5.8397593498229901</c:v>
                </c:pt>
                <c:pt idx="5840" formatCode="General">
                  <c:v>5.84075927734375</c:v>
                </c:pt>
                <c:pt idx="5841" formatCode="General">
                  <c:v>5.8417592048645002</c:v>
                </c:pt>
                <c:pt idx="5842" formatCode="General">
                  <c:v>5.8427591323852504</c:v>
                </c:pt>
                <c:pt idx="5843" formatCode="General">
                  <c:v>5.8437590599059996</c:v>
                </c:pt>
                <c:pt idx="5844" formatCode="General">
                  <c:v>5.8447589874267498</c:v>
                </c:pt>
                <c:pt idx="5845" formatCode="General">
                  <c:v>5.8457589149475</c:v>
                </c:pt>
                <c:pt idx="5846" formatCode="General">
                  <c:v>5.8467588424682599</c:v>
                </c:pt>
                <c:pt idx="5847" formatCode="General">
                  <c:v>5.8477587699890101</c:v>
                </c:pt>
                <c:pt idx="5848" formatCode="General">
                  <c:v>5.8487586975097603</c:v>
                </c:pt>
                <c:pt idx="5849" formatCode="General">
                  <c:v>5.8497586250305096</c:v>
                </c:pt>
                <c:pt idx="5850" formatCode="General">
                  <c:v>5.8507585525512598</c:v>
                </c:pt>
                <c:pt idx="5851" formatCode="General">
                  <c:v>5.8517584800720197</c:v>
                </c:pt>
                <c:pt idx="5852" formatCode="General">
                  <c:v>5.8527584075927699</c:v>
                </c:pt>
                <c:pt idx="5853" formatCode="General">
                  <c:v>5.8537583351135201</c:v>
                </c:pt>
                <c:pt idx="5854" formatCode="General">
                  <c:v>5.8547582626342702</c:v>
                </c:pt>
                <c:pt idx="5855" formatCode="General">
                  <c:v>5.8557581901550204</c:v>
                </c:pt>
                <c:pt idx="5856" formatCode="General">
                  <c:v>5.8567581176757804</c:v>
                </c:pt>
                <c:pt idx="5857" formatCode="General">
                  <c:v>5.8577580451965297</c:v>
                </c:pt>
                <c:pt idx="5858" formatCode="General">
                  <c:v>5.8587579727172798</c:v>
                </c:pt>
                <c:pt idx="5859" formatCode="General">
                  <c:v>5.85975790023803</c:v>
                </c:pt>
                <c:pt idx="5860" formatCode="General">
                  <c:v>5.8607578277587802</c:v>
                </c:pt>
                <c:pt idx="5861" formatCode="General">
                  <c:v>5.8617577552795401</c:v>
                </c:pt>
                <c:pt idx="5862" formatCode="General">
                  <c:v>5.8627576828002903</c:v>
                </c:pt>
                <c:pt idx="5863" formatCode="General">
                  <c:v>5.8637576103210396</c:v>
                </c:pt>
                <c:pt idx="5864" formatCode="General">
                  <c:v>5.8647575378417898</c:v>
                </c:pt>
                <c:pt idx="5865" formatCode="General">
                  <c:v>5.8657574653625399</c:v>
                </c:pt>
                <c:pt idx="5866" formatCode="General">
                  <c:v>5.8667573928832999</c:v>
                </c:pt>
                <c:pt idx="5867" formatCode="General">
                  <c:v>5.8677573204040501</c:v>
                </c:pt>
                <c:pt idx="5868" formatCode="General">
                  <c:v>5.8687572479248002</c:v>
                </c:pt>
                <c:pt idx="5869" formatCode="General">
                  <c:v>5.8697571754455504</c:v>
                </c:pt>
                <c:pt idx="5870" formatCode="General">
                  <c:v>5.8707571029662997</c:v>
                </c:pt>
                <c:pt idx="5871" formatCode="General">
                  <c:v>5.8717570304870597</c:v>
                </c:pt>
                <c:pt idx="5872" formatCode="General">
                  <c:v>5.8727569580078098</c:v>
                </c:pt>
                <c:pt idx="5873" formatCode="General">
                  <c:v>5.87375688552856</c:v>
                </c:pt>
                <c:pt idx="5874" formatCode="General">
                  <c:v>5.8747568130493102</c:v>
                </c:pt>
                <c:pt idx="5875" formatCode="General">
                  <c:v>5.8757567405700604</c:v>
                </c:pt>
                <c:pt idx="5876" formatCode="General">
                  <c:v>5.8767566680908203</c:v>
                </c:pt>
                <c:pt idx="5877" formatCode="General">
                  <c:v>5.8777565956115696</c:v>
                </c:pt>
                <c:pt idx="5878" formatCode="General">
                  <c:v>5.8787565231323198</c:v>
                </c:pt>
                <c:pt idx="5879" formatCode="General">
                  <c:v>5.87975645065307</c:v>
                </c:pt>
                <c:pt idx="5880" formatCode="General">
                  <c:v>5.8807563781738201</c:v>
                </c:pt>
                <c:pt idx="5881" formatCode="General">
                  <c:v>5.8817563056945801</c:v>
                </c:pt>
                <c:pt idx="5882" formatCode="General">
                  <c:v>5.8827562332153303</c:v>
                </c:pt>
                <c:pt idx="5883" formatCode="General">
                  <c:v>5.8837561607360804</c:v>
                </c:pt>
                <c:pt idx="5884" formatCode="General">
                  <c:v>5.8847560882568297</c:v>
                </c:pt>
                <c:pt idx="5885" formatCode="General">
                  <c:v>5.8857560157775799</c:v>
                </c:pt>
                <c:pt idx="5886" formatCode="General">
                  <c:v>5.8867559432983301</c:v>
                </c:pt>
                <c:pt idx="5887" formatCode="General">
                  <c:v>5.88775587081909</c:v>
                </c:pt>
                <c:pt idx="5888" formatCode="General">
                  <c:v>5.8887557983398402</c:v>
                </c:pt>
                <c:pt idx="5889" formatCode="General">
                  <c:v>5.8897557258605904</c:v>
                </c:pt>
                <c:pt idx="5890" formatCode="General">
                  <c:v>5.8907556533813397</c:v>
                </c:pt>
                <c:pt idx="5891" formatCode="General">
                  <c:v>5.8917555809020898</c:v>
                </c:pt>
                <c:pt idx="5892" formatCode="General">
                  <c:v>5.8927555084228498</c:v>
                </c:pt>
                <c:pt idx="5893" formatCode="General">
                  <c:v>5.8937554359436</c:v>
                </c:pt>
                <c:pt idx="5894" formatCode="General">
                  <c:v>5.8947553634643501</c:v>
                </c:pt>
                <c:pt idx="5895" formatCode="General">
                  <c:v>5.8957552909851003</c:v>
                </c:pt>
                <c:pt idx="5896" formatCode="General">
                  <c:v>5.8967552185058496</c:v>
                </c:pt>
                <c:pt idx="5897" formatCode="General">
                  <c:v>5.8977551460266104</c:v>
                </c:pt>
                <c:pt idx="5898" formatCode="General">
                  <c:v>5.8987550735473597</c:v>
                </c:pt>
                <c:pt idx="5899" formatCode="General">
                  <c:v>5.8997550010681099</c:v>
                </c:pt>
                <c:pt idx="5900" formatCode="General">
                  <c:v>5.9007549285888601</c:v>
                </c:pt>
                <c:pt idx="5901" formatCode="General">
                  <c:v>5.9017548561096103</c:v>
                </c:pt>
                <c:pt idx="5902" formatCode="General">
                  <c:v>5.9027547836303702</c:v>
                </c:pt>
                <c:pt idx="5903" formatCode="General">
                  <c:v>5.9037547111511204</c:v>
                </c:pt>
                <c:pt idx="5904" formatCode="General">
                  <c:v>5.9047546386718697</c:v>
                </c:pt>
                <c:pt idx="5905" formatCode="General">
                  <c:v>5.9057545661926198</c:v>
                </c:pt>
                <c:pt idx="5906" formatCode="General">
                  <c:v>5.90675449371337</c:v>
                </c:pt>
                <c:pt idx="5907" formatCode="General">
                  <c:v>5.90775442123413</c:v>
                </c:pt>
                <c:pt idx="5908" formatCode="General">
                  <c:v>5.9087543487548801</c:v>
                </c:pt>
                <c:pt idx="5909" formatCode="General">
                  <c:v>5.9097542762756303</c:v>
                </c:pt>
                <c:pt idx="5910" formatCode="General">
                  <c:v>5.9107542037963796</c:v>
                </c:pt>
                <c:pt idx="5911" formatCode="General">
                  <c:v>5.9117541313171298</c:v>
                </c:pt>
                <c:pt idx="5912" formatCode="General">
                  <c:v>5.9127540588378897</c:v>
                </c:pt>
                <c:pt idx="5913" formatCode="General">
                  <c:v>5.9137539863586399</c:v>
                </c:pt>
                <c:pt idx="5914" formatCode="General">
                  <c:v>5.9147539138793901</c:v>
                </c:pt>
                <c:pt idx="5915" formatCode="General">
                  <c:v>5.9157538414001403</c:v>
                </c:pt>
                <c:pt idx="5916" formatCode="General">
                  <c:v>5.9167537689208896</c:v>
                </c:pt>
                <c:pt idx="5917" formatCode="General">
                  <c:v>5.9177536964416504</c:v>
                </c:pt>
                <c:pt idx="5918" formatCode="General">
                  <c:v>5.9187536239623997</c:v>
                </c:pt>
                <c:pt idx="5919" formatCode="General">
                  <c:v>5.9197535514831499</c:v>
                </c:pt>
                <c:pt idx="5920" formatCode="General">
                  <c:v>5.9207534790039</c:v>
                </c:pt>
                <c:pt idx="5921" formatCode="General">
                  <c:v>5.9217534065246502</c:v>
                </c:pt>
                <c:pt idx="5922" formatCode="General">
                  <c:v>5.9227533340454102</c:v>
                </c:pt>
                <c:pt idx="5923" formatCode="General">
                  <c:v>5.9237532615661603</c:v>
                </c:pt>
                <c:pt idx="5924" formatCode="General">
                  <c:v>5.9247531890869096</c:v>
                </c:pt>
                <c:pt idx="5925" formatCode="General">
                  <c:v>5.9257531166076598</c:v>
                </c:pt>
                <c:pt idx="5926" formatCode="General">
                  <c:v>5.92675304412841</c:v>
                </c:pt>
                <c:pt idx="5927" formatCode="General">
                  <c:v>5.9277529716491602</c:v>
                </c:pt>
                <c:pt idx="5928" formatCode="General">
                  <c:v>5.9287528991699201</c:v>
                </c:pt>
                <c:pt idx="5929" formatCode="General">
                  <c:v>5.9297528266906703</c:v>
                </c:pt>
                <c:pt idx="5930" formatCode="General">
                  <c:v>5.9307527542114196</c:v>
                </c:pt>
                <c:pt idx="5931" formatCode="General">
                  <c:v>5.9317526817321697</c:v>
                </c:pt>
                <c:pt idx="5932" formatCode="General">
                  <c:v>5.9327526092529199</c:v>
                </c:pt>
                <c:pt idx="5933" formatCode="General">
                  <c:v>5.9337525367736799</c:v>
                </c:pt>
                <c:pt idx="5934" formatCode="General">
                  <c:v>5.93475246429443</c:v>
                </c:pt>
                <c:pt idx="5935" formatCode="General">
                  <c:v>5.9357523918151802</c:v>
                </c:pt>
                <c:pt idx="5936" formatCode="General">
                  <c:v>5.9367523193359304</c:v>
                </c:pt>
                <c:pt idx="5937" formatCode="General">
                  <c:v>5.9377522468566797</c:v>
                </c:pt>
                <c:pt idx="5938" formatCode="General">
                  <c:v>5.9387521743774396</c:v>
                </c:pt>
                <c:pt idx="5939" formatCode="General">
                  <c:v>5.9397521018981898</c:v>
                </c:pt>
                <c:pt idx="5940" formatCode="General">
                  <c:v>5.94075202941894</c:v>
                </c:pt>
                <c:pt idx="5941" formatCode="General">
                  <c:v>5.9417519569396902</c:v>
                </c:pt>
                <c:pt idx="5942" formatCode="General">
                  <c:v>5.9427518844604403</c:v>
                </c:pt>
                <c:pt idx="5943" formatCode="General">
                  <c:v>5.9437518119812003</c:v>
                </c:pt>
                <c:pt idx="5944" formatCode="General">
                  <c:v>5.9447517395019496</c:v>
                </c:pt>
                <c:pt idx="5945" formatCode="General">
                  <c:v>5.9457516670226997</c:v>
                </c:pt>
                <c:pt idx="5946" formatCode="General">
                  <c:v>5.9467515945434499</c:v>
                </c:pt>
                <c:pt idx="5947" formatCode="General">
                  <c:v>5.9477515220642001</c:v>
                </c:pt>
                <c:pt idx="5948" formatCode="General">
                  <c:v>5.94875144958496</c:v>
                </c:pt>
                <c:pt idx="5949" formatCode="General">
                  <c:v>5.9497513771057102</c:v>
                </c:pt>
                <c:pt idx="5950" formatCode="General">
                  <c:v>5.9507513046264604</c:v>
                </c:pt>
                <c:pt idx="5951" formatCode="General">
                  <c:v>5.9517512321472097</c:v>
                </c:pt>
                <c:pt idx="5952" formatCode="General">
                  <c:v>5.9527511596679599</c:v>
                </c:pt>
                <c:pt idx="5953" formatCode="General">
                  <c:v>5.9537510871887198</c:v>
                </c:pt>
                <c:pt idx="5954" formatCode="General">
                  <c:v>5.95475101470947</c:v>
                </c:pt>
                <c:pt idx="5955" formatCode="General">
                  <c:v>5.9557509422302202</c:v>
                </c:pt>
                <c:pt idx="5956" formatCode="General">
                  <c:v>5.9567508697509703</c:v>
                </c:pt>
                <c:pt idx="5957" formatCode="General">
                  <c:v>5.9577507972717196</c:v>
                </c:pt>
                <c:pt idx="5958" formatCode="General">
                  <c:v>5.9587507247924796</c:v>
                </c:pt>
                <c:pt idx="5959" formatCode="General">
                  <c:v>5.9597506523132298</c:v>
                </c:pt>
                <c:pt idx="5960" formatCode="General">
                  <c:v>5.9607505798339799</c:v>
                </c:pt>
                <c:pt idx="5961" formatCode="General">
                  <c:v>5.9617505073547301</c:v>
                </c:pt>
                <c:pt idx="5962" formatCode="General">
                  <c:v>5.9627504348754803</c:v>
                </c:pt>
                <c:pt idx="5963" formatCode="General">
                  <c:v>5.9637503623962402</c:v>
                </c:pt>
                <c:pt idx="5964" formatCode="General">
                  <c:v>5.9647502899169904</c:v>
                </c:pt>
                <c:pt idx="5965" formatCode="General">
                  <c:v>5.9657502174377397</c:v>
                </c:pt>
                <c:pt idx="5966" formatCode="General">
                  <c:v>5.9667501449584899</c:v>
                </c:pt>
                <c:pt idx="5967" formatCode="General">
                  <c:v>5.9677500724792401</c:v>
                </c:pt>
                <c:pt idx="5968" formatCode="General">
                  <c:v>5.96875</c:v>
                </c:pt>
                <c:pt idx="5969" formatCode="General">
                  <c:v>5.9697499275207502</c:v>
                </c:pt>
                <c:pt idx="5970" formatCode="General">
                  <c:v>5.9707498550415004</c:v>
                </c:pt>
                <c:pt idx="5971" formatCode="General">
                  <c:v>5.9717497825622496</c:v>
                </c:pt>
                <c:pt idx="5972" formatCode="General">
                  <c:v>5.9727497100829998</c:v>
                </c:pt>
                <c:pt idx="5973" formatCode="General">
                  <c:v>5.97374963760375</c:v>
                </c:pt>
                <c:pt idx="5974" formatCode="General">
                  <c:v>5.9747495651245099</c:v>
                </c:pt>
                <c:pt idx="5975" formatCode="General">
                  <c:v>5.9757494926452601</c:v>
                </c:pt>
                <c:pt idx="5976" formatCode="General">
                  <c:v>5.9767494201660103</c:v>
                </c:pt>
                <c:pt idx="5977" formatCode="General">
                  <c:v>5.9777493476867596</c:v>
                </c:pt>
                <c:pt idx="5978" formatCode="General">
                  <c:v>5.9787492752075098</c:v>
                </c:pt>
                <c:pt idx="5979" formatCode="General">
                  <c:v>5.9797492027282697</c:v>
                </c:pt>
                <c:pt idx="5980" formatCode="General">
                  <c:v>5.9807491302490199</c:v>
                </c:pt>
                <c:pt idx="5981" formatCode="General">
                  <c:v>5.9817490577697701</c:v>
                </c:pt>
                <c:pt idx="5982" formatCode="General">
                  <c:v>5.9827489852905202</c:v>
                </c:pt>
                <c:pt idx="5983" formatCode="General">
                  <c:v>5.9837489128112704</c:v>
                </c:pt>
                <c:pt idx="5984" formatCode="General">
                  <c:v>5.9847488403320304</c:v>
                </c:pt>
                <c:pt idx="5985" formatCode="General">
                  <c:v>5.9857487678527797</c:v>
                </c:pt>
                <c:pt idx="5986" formatCode="General">
                  <c:v>5.9867486953735298</c:v>
                </c:pt>
                <c:pt idx="5987" formatCode="General">
                  <c:v>5.98774862289428</c:v>
                </c:pt>
                <c:pt idx="5988" formatCode="General">
                  <c:v>5.9887485504150302</c:v>
                </c:pt>
                <c:pt idx="5989" formatCode="General">
                  <c:v>5.9897484779357901</c:v>
                </c:pt>
                <c:pt idx="5990" formatCode="General">
                  <c:v>5.9907484054565403</c:v>
                </c:pt>
                <c:pt idx="5991" formatCode="General">
                  <c:v>5.9917483329772896</c:v>
                </c:pt>
                <c:pt idx="5992" formatCode="General">
                  <c:v>5.9927482604980398</c:v>
                </c:pt>
                <c:pt idx="5993" formatCode="General">
                  <c:v>5.9937481880187899</c:v>
                </c:pt>
                <c:pt idx="5994" formatCode="General">
                  <c:v>5.9947481155395499</c:v>
                </c:pt>
                <c:pt idx="5995" formatCode="General">
                  <c:v>5.9957480430603001</c:v>
                </c:pt>
                <c:pt idx="5996" formatCode="General">
                  <c:v>5.9967479705810502</c:v>
                </c:pt>
                <c:pt idx="5997" formatCode="General">
                  <c:v>5.9977478981018004</c:v>
                </c:pt>
                <c:pt idx="5998" formatCode="General">
                  <c:v>5.9987478256225497</c:v>
                </c:pt>
                <c:pt idx="5999" formatCode="General">
                  <c:v>5.9997477531433097</c:v>
                </c:pt>
                <c:pt idx="6000" formatCode="General">
                  <c:v>6.0007476806640598</c:v>
                </c:pt>
                <c:pt idx="6001" formatCode="General">
                  <c:v>6.00174760818481</c:v>
                </c:pt>
                <c:pt idx="6002" formatCode="General">
                  <c:v>6.0027475357055602</c:v>
                </c:pt>
                <c:pt idx="6003" formatCode="General">
                  <c:v>6.0037474632263104</c:v>
                </c:pt>
                <c:pt idx="6004" formatCode="General">
                  <c:v>6.0047473907470703</c:v>
                </c:pt>
                <c:pt idx="6005" formatCode="General">
                  <c:v>6.0057473182678196</c:v>
                </c:pt>
                <c:pt idx="6006" formatCode="General">
                  <c:v>6.0067472457885698</c:v>
                </c:pt>
                <c:pt idx="6007" formatCode="General">
                  <c:v>6.00774717330932</c:v>
                </c:pt>
                <c:pt idx="6008" formatCode="General">
                  <c:v>6.0087471008300701</c:v>
                </c:pt>
                <c:pt idx="6009" formatCode="General">
                  <c:v>6.0097470283508301</c:v>
                </c:pt>
                <c:pt idx="6010" formatCode="General">
                  <c:v>6.0107469558715803</c:v>
                </c:pt>
                <c:pt idx="6011" formatCode="General">
                  <c:v>6.0117468833923304</c:v>
                </c:pt>
                <c:pt idx="6012" formatCode="General">
                  <c:v>6.0127468109130797</c:v>
                </c:pt>
                <c:pt idx="6013" formatCode="General">
                  <c:v>6.0137467384338299</c:v>
                </c:pt>
                <c:pt idx="6014" formatCode="General">
                  <c:v>6.0147466659545801</c:v>
                </c:pt>
                <c:pt idx="6015" formatCode="General">
                  <c:v>6.01574659347534</c:v>
                </c:pt>
                <c:pt idx="6016" formatCode="General">
                  <c:v>6.0167465209960902</c:v>
                </c:pt>
                <c:pt idx="6017" formatCode="General">
                  <c:v>6.0177464485168404</c:v>
                </c:pt>
                <c:pt idx="6018" formatCode="General">
                  <c:v>6.0187463760375897</c:v>
                </c:pt>
                <c:pt idx="6019" formatCode="General">
                  <c:v>6.0197463035583398</c:v>
                </c:pt>
                <c:pt idx="6020" formatCode="General">
                  <c:v>6.0207462310790998</c:v>
                </c:pt>
                <c:pt idx="6021" formatCode="General">
                  <c:v>6.02174615859985</c:v>
                </c:pt>
                <c:pt idx="6022" formatCode="General">
                  <c:v>6.0227460861206001</c:v>
                </c:pt>
                <c:pt idx="6023" formatCode="General">
                  <c:v>6.0237460136413503</c:v>
                </c:pt>
                <c:pt idx="6024" formatCode="General">
                  <c:v>6.0247459411620996</c:v>
                </c:pt>
                <c:pt idx="6025" formatCode="General">
                  <c:v>6.0257458686828604</c:v>
                </c:pt>
                <c:pt idx="6026" formatCode="General">
                  <c:v>6.0267457962036097</c:v>
                </c:pt>
                <c:pt idx="6027" formatCode="General">
                  <c:v>6.0277457237243599</c:v>
                </c:pt>
                <c:pt idx="6028" formatCode="General">
                  <c:v>6.0287456512451101</c:v>
                </c:pt>
                <c:pt idx="6029" formatCode="General">
                  <c:v>6.0297455787658603</c:v>
                </c:pt>
                <c:pt idx="6030" formatCode="General">
                  <c:v>6.0307455062866202</c:v>
                </c:pt>
                <c:pt idx="6031" formatCode="General">
                  <c:v>6.0317454338073704</c:v>
                </c:pt>
                <c:pt idx="6032" formatCode="General">
                  <c:v>6.0327453613281197</c:v>
                </c:pt>
                <c:pt idx="6033" formatCode="General">
                  <c:v>6.0337452888488698</c:v>
                </c:pt>
                <c:pt idx="6034" formatCode="General">
                  <c:v>6.03474521636962</c:v>
                </c:pt>
                <c:pt idx="6035" formatCode="General">
                  <c:v>6.03574514389038</c:v>
                </c:pt>
                <c:pt idx="6036" formatCode="General">
                  <c:v>6.0367450714111301</c:v>
                </c:pt>
                <c:pt idx="6037" formatCode="General">
                  <c:v>6.0377449989318803</c:v>
                </c:pt>
                <c:pt idx="6038" formatCode="General">
                  <c:v>6.0387449264526296</c:v>
                </c:pt>
                <c:pt idx="6039" formatCode="General">
                  <c:v>6.0397448539733798</c:v>
                </c:pt>
                <c:pt idx="6040" formatCode="General">
                  <c:v>6.0407447814941397</c:v>
                </c:pt>
                <c:pt idx="6041" formatCode="General">
                  <c:v>6.0417447090148899</c:v>
                </c:pt>
                <c:pt idx="6042" formatCode="General">
                  <c:v>6.0427446365356401</c:v>
                </c:pt>
                <c:pt idx="6043" formatCode="General">
                  <c:v>6.0437445640563903</c:v>
                </c:pt>
                <c:pt idx="6044" formatCode="General">
                  <c:v>6.0447444915771396</c:v>
                </c:pt>
                <c:pt idx="6045" formatCode="General">
                  <c:v>6.0457444190979004</c:v>
                </c:pt>
                <c:pt idx="6046" formatCode="General">
                  <c:v>6.0467443466186497</c:v>
                </c:pt>
                <c:pt idx="6047" formatCode="General">
                  <c:v>6.0477442741393999</c:v>
                </c:pt>
                <c:pt idx="6048" formatCode="General">
                  <c:v>6.04874420166015</c:v>
                </c:pt>
                <c:pt idx="6049" formatCode="General">
                  <c:v>6.0497441291809002</c:v>
                </c:pt>
                <c:pt idx="6050" formatCode="General">
                  <c:v>6.0507440567016602</c:v>
                </c:pt>
                <c:pt idx="6051" formatCode="General">
                  <c:v>6.0517439842224103</c:v>
                </c:pt>
                <c:pt idx="6052" formatCode="General">
                  <c:v>6.0527439117431596</c:v>
                </c:pt>
                <c:pt idx="6053" formatCode="General">
                  <c:v>6.0537438392639098</c:v>
                </c:pt>
                <c:pt idx="6054" formatCode="General">
                  <c:v>6.05474376678466</c:v>
                </c:pt>
                <c:pt idx="6055" formatCode="General">
                  <c:v>6.0557436943054102</c:v>
                </c:pt>
                <c:pt idx="6056" formatCode="General">
                  <c:v>6.0567436218261701</c:v>
                </c:pt>
                <c:pt idx="6057" formatCode="General">
                  <c:v>6.0577435493469203</c:v>
                </c:pt>
                <c:pt idx="6058" formatCode="General">
                  <c:v>6.0587434768676696</c:v>
                </c:pt>
                <c:pt idx="6059" formatCode="General">
                  <c:v>6.0597434043884197</c:v>
                </c:pt>
                <c:pt idx="6060" formatCode="General">
                  <c:v>6.0607433319091699</c:v>
                </c:pt>
                <c:pt idx="6061" formatCode="General">
                  <c:v>6.0617432594299299</c:v>
                </c:pt>
                <c:pt idx="6062" formatCode="General">
                  <c:v>6.06274318695068</c:v>
                </c:pt>
                <c:pt idx="6063" formatCode="General">
                  <c:v>6.0637431144714302</c:v>
                </c:pt>
                <c:pt idx="6064" formatCode="General">
                  <c:v>6.0647430419921804</c:v>
                </c:pt>
                <c:pt idx="6065" formatCode="General">
                  <c:v>6.0657429695129297</c:v>
                </c:pt>
                <c:pt idx="6066" formatCode="General">
                  <c:v>6.0667428970336896</c:v>
                </c:pt>
                <c:pt idx="6067" formatCode="General">
                  <c:v>6.0677428245544398</c:v>
                </c:pt>
                <c:pt idx="6068" formatCode="General">
                  <c:v>6.06874275207519</c:v>
                </c:pt>
                <c:pt idx="6069" formatCode="General">
                  <c:v>6.0697426795959402</c:v>
                </c:pt>
                <c:pt idx="6070" formatCode="General">
                  <c:v>6.0707426071166903</c:v>
                </c:pt>
                <c:pt idx="6071" formatCode="General">
                  <c:v>6.0717425346374503</c:v>
                </c:pt>
                <c:pt idx="6072" formatCode="General">
                  <c:v>6.0727424621581996</c:v>
                </c:pt>
                <c:pt idx="6073" formatCode="General">
                  <c:v>6.0737423896789497</c:v>
                </c:pt>
                <c:pt idx="6074" formatCode="General">
                  <c:v>6.0747423171996999</c:v>
                </c:pt>
                <c:pt idx="6075" formatCode="General">
                  <c:v>6.0757422447204501</c:v>
                </c:pt>
                <c:pt idx="6076" formatCode="General">
                  <c:v>6.07674217224121</c:v>
                </c:pt>
                <c:pt idx="6077" formatCode="General">
                  <c:v>6.0777420997619602</c:v>
                </c:pt>
                <c:pt idx="6078" formatCode="General">
                  <c:v>6.0787420272827104</c:v>
                </c:pt>
                <c:pt idx="6079" formatCode="General">
                  <c:v>6.0797419548034597</c:v>
                </c:pt>
                <c:pt idx="6080" formatCode="General">
                  <c:v>6.0807418823242099</c:v>
                </c:pt>
                <c:pt idx="6081" formatCode="General">
                  <c:v>6.0817418098449698</c:v>
                </c:pt>
                <c:pt idx="6082" formatCode="General">
                  <c:v>6.08274173736572</c:v>
                </c:pt>
                <c:pt idx="6083" formatCode="General">
                  <c:v>6.0837416648864702</c:v>
                </c:pt>
                <c:pt idx="6084" formatCode="General">
                  <c:v>6.0847415924072203</c:v>
                </c:pt>
                <c:pt idx="6085" formatCode="General">
                  <c:v>6.0857415199279696</c:v>
                </c:pt>
                <c:pt idx="6086" formatCode="General">
                  <c:v>6.0867414474487296</c:v>
                </c:pt>
                <c:pt idx="6087" formatCode="General">
                  <c:v>6.0877413749694798</c:v>
                </c:pt>
                <c:pt idx="6088" formatCode="General">
                  <c:v>6.0887413024902299</c:v>
                </c:pt>
                <c:pt idx="6089" formatCode="General">
                  <c:v>6.0897412300109801</c:v>
                </c:pt>
                <c:pt idx="6090" formatCode="General">
                  <c:v>6.0907411575317303</c:v>
                </c:pt>
                <c:pt idx="6091" formatCode="General">
                  <c:v>6.0917410850524902</c:v>
                </c:pt>
                <c:pt idx="6092" formatCode="General">
                  <c:v>6.0927410125732404</c:v>
                </c:pt>
                <c:pt idx="6093" formatCode="General">
                  <c:v>6.0937409400939897</c:v>
                </c:pt>
                <c:pt idx="6094" formatCode="General">
                  <c:v>6.0947408676147399</c:v>
                </c:pt>
                <c:pt idx="6095" formatCode="General">
                  <c:v>6.0957407951354901</c:v>
                </c:pt>
                <c:pt idx="6096" formatCode="General">
                  <c:v>6.09674072265625</c:v>
                </c:pt>
                <c:pt idx="6097" formatCode="General">
                  <c:v>6.0977406501770002</c:v>
                </c:pt>
                <c:pt idx="6098" formatCode="General">
                  <c:v>6.0987405776977504</c:v>
                </c:pt>
                <c:pt idx="6099" formatCode="General">
                  <c:v>6.0997405052184996</c:v>
                </c:pt>
                <c:pt idx="6100" formatCode="General">
                  <c:v>6.1007404327392498</c:v>
                </c:pt>
                <c:pt idx="6101" formatCode="General">
                  <c:v>6.10174036026</c:v>
                </c:pt>
                <c:pt idx="6102" formatCode="General">
                  <c:v>6.1027402877807599</c:v>
                </c:pt>
                <c:pt idx="6103" formatCode="General">
                  <c:v>6.1037402153015101</c:v>
                </c:pt>
                <c:pt idx="6104" formatCode="General">
                  <c:v>6.1047401428222603</c:v>
                </c:pt>
                <c:pt idx="6105" formatCode="General">
                  <c:v>6.1057400703430096</c:v>
                </c:pt>
                <c:pt idx="6106" formatCode="General">
                  <c:v>6.1067399978637598</c:v>
                </c:pt>
                <c:pt idx="6107" formatCode="General">
                  <c:v>6.1077399253845197</c:v>
                </c:pt>
                <c:pt idx="6108" formatCode="General">
                  <c:v>6.1087398529052699</c:v>
                </c:pt>
                <c:pt idx="6109" formatCode="General">
                  <c:v>6.1097397804260201</c:v>
                </c:pt>
                <c:pt idx="6110" formatCode="General">
                  <c:v>6.1107397079467702</c:v>
                </c:pt>
                <c:pt idx="6111" formatCode="General">
                  <c:v>6.1117396354675204</c:v>
                </c:pt>
                <c:pt idx="6112" formatCode="General">
                  <c:v>6.1127395629882804</c:v>
                </c:pt>
                <c:pt idx="6113" formatCode="General">
                  <c:v>6.1137394905090297</c:v>
                </c:pt>
                <c:pt idx="6114" formatCode="General">
                  <c:v>6.1147394180297798</c:v>
                </c:pt>
                <c:pt idx="6115" formatCode="General">
                  <c:v>6.11573934555053</c:v>
                </c:pt>
                <c:pt idx="6116" formatCode="General">
                  <c:v>6.1167392730712802</c:v>
                </c:pt>
                <c:pt idx="6117" formatCode="General">
                  <c:v>6.1177392005920401</c:v>
                </c:pt>
                <c:pt idx="6118" formatCode="General">
                  <c:v>6.1187391281127903</c:v>
                </c:pt>
                <c:pt idx="6119" formatCode="General">
                  <c:v>6.1197390556335396</c:v>
                </c:pt>
                <c:pt idx="6120" formatCode="General">
                  <c:v>6.1207389831542898</c:v>
                </c:pt>
                <c:pt idx="6121" formatCode="General">
                  <c:v>6.1217389106750399</c:v>
                </c:pt>
                <c:pt idx="6122" formatCode="General">
                  <c:v>6.1227388381957999</c:v>
                </c:pt>
                <c:pt idx="6123" formatCode="General">
                  <c:v>6.1237387657165501</c:v>
                </c:pt>
                <c:pt idx="6124" formatCode="General">
                  <c:v>6.1247386932373002</c:v>
                </c:pt>
                <c:pt idx="6125" formatCode="General">
                  <c:v>6.1257386207580504</c:v>
                </c:pt>
                <c:pt idx="6126" formatCode="General">
                  <c:v>6.1267385482787997</c:v>
                </c:pt>
                <c:pt idx="6127" formatCode="General">
                  <c:v>6.1277384757995597</c:v>
                </c:pt>
                <c:pt idx="6128" formatCode="General">
                  <c:v>6.1287384033203098</c:v>
                </c:pt>
                <c:pt idx="6129" formatCode="General">
                  <c:v>6.12973833084106</c:v>
                </c:pt>
                <c:pt idx="6130" formatCode="General">
                  <c:v>6.1307382583618102</c:v>
                </c:pt>
                <c:pt idx="6131" formatCode="General">
                  <c:v>6.1317381858825604</c:v>
                </c:pt>
                <c:pt idx="6132" formatCode="General">
                  <c:v>6.1327381134033203</c:v>
                </c:pt>
                <c:pt idx="6133" formatCode="General">
                  <c:v>6.1337380409240696</c:v>
                </c:pt>
                <c:pt idx="6134" formatCode="General">
                  <c:v>6.1347379684448198</c:v>
                </c:pt>
                <c:pt idx="6135" formatCode="General">
                  <c:v>6.13573789596557</c:v>
                </c:pt>
                <c:pt idx="6136" formatCode="General">
                  <c:v>6.1367378234863201</c:v>
                </c:pt>
                <c:pt idx="6137" formatCode="General">
                  <c:v>6.1377377510070801</c:v>
                </c:pt>
                <c:pt idx="6138" formatCode="General">
                  <c:v>6.1387376785278303</c:v>
                </c:pt>
                <c:pt idx="6139" formatCode="General">
                  <c:v>6.1397376060485804</c:v>
                </c:pt>
                <c:pt idx="6140" formatCode="General">
                  <c:v>6.1407375335693297</c:v>
                </c:pt>
                <c:pt idx="6141" formatCode="General">
                  <c:v>6.1417374610900799</c:v>
                </c:pt>
                <c:pt idx="6142" formatCode="General">
                  <c:v>6.1427373886108301</c:v>
                </c:pt>
                <c:pt idx="6143" formatCode="General">
                  <c:v>6.14373731613159</c:v>
                </c:pt>
                <c:pt idx="6144" formatCode="General">
                  <c:v>6.1447372436523402</c:v>
                </c:pt>
                <c:pt idx="6145" formatCode="General">
                  <c:v>6.1457371711730904</c:v>
                </c:pt>
                <c:pt idx="6146" formatCode="General">
                  <c:v>6.1467370986938397</c:v>
                </c:pt>
                <c:pt idx="6147" formatCode="General">
                  <c:v>6.1477370262145898</c:v>
                </c:pt>
                <c:pt idx="6148" formatCode="General">
                  <c:v>6.1487369537353498</c:v>
                </c:pt>
                <c:pt idx="6149" formatCode="General">
                  <c:v>6.1497368812561</c:v>
                </c:pt>
                <c:pt idx="6150" formatCode="General">
                  <c:v>6.1507368087768501</c:v>
                </c:pt>
                <c:pt idx="6151" formatCode="General">
                  <c:v>6.1517367362976003</c:v>
                </c:pt>
                <c:pt idx="6152" formatCode="General">
                  <c:v>6.1527366638183496</c:v>
                </c:pt>
                <c:pt idx="6153" formatCode="General">
                  <c:v>6.1537365913391104</c:v>
                </c:pt>
                <c:pt idx="6154" formatCode="General">
                  <c:v>6.1547365188598597</c:v>
                </c:pt>
                <c:pt idx="6155" formatCode="General">
                  <c:v>6.1557364463806099</c:v>
                </c:pt>
                <c:pt idx="6156" formatCode="General">
                  <c:v>6.1567363739013601</c:v>
                </c:pt>
                <c:pt idx="6157" formatCode="General">
                  <c:v>6.1577363014221103</c:v>
                </c:pt>
                <c:pt idx="6158" formatCode="General">
                  <c:v>6.1587362289428702</c:v>
                </c:pt>
                <c:pt idx="6159" formatCode="General">
                  <c:v>6.1597361564636204</c:v>
                </c:pt>
                <c:pt idx="6160" formatCode="General">
                  <c:v>6.1607360839843697</c:v>
                </c:pt>
                <c:pt idx="6161" formatCode="General">
                  <c:v>6.1617360115051198</c:v>
                </c:pt>
                <c:pt idx="6162" formatCode="General">
                  <c:v>6.16273593902587</c:v>
                </c:pt>
                <c:pt idx="6163" formatCode="General">
                  <c:v>6.16373586654663</c:v>
                </c:pt>
                <c:pt idx="6164" formatCode="General">
                  <c:v>6.1647357940673801</c:v>
                </c:pt>
                <c:pt idx="6165" formatCode="General">
                  <c:v>6.1657357215881303</c:v>
                </c:pt>
                <c:pt idx="6166" formatCode="General">
                  <c:v>6.1667356491088796</c:v>
                </c:pt>
                <c:pt idx="6167" formatCode="General">
                  <c:v>6.1677355766296298</c:v>
                </c:pt>
                <c:pt idx="6168" formatCode="General">
                  <c:v>6.1687355041503897</c:v>
                </c:pt>
                <c:pt idx="6169" formatCode="General">
                  <c:v>6.1697354316711399</c:v>
                </c:pt>
                <c:pt idx="6170" formatCode="General">
                  <c:v>6.1707353591918901</c:v>
                </c:pt>
                <c:pt idx="6171" formatCode="General">
                  <c:v>6.1717352867126403</c:v>
                </c:pt>
                <c:pt idx="6172" formatCode="General">
                  <c:v>6.1727352142333896</c:v>
                </c:pt>
                <c:pt idx="6173" formatCode="General">
                  <c:v>6.1737351417541504</c:v>
                </c:pt>
                <c:pt idx="6174" formatCode="General">
                  <c:v>6.1747350692748997</c:v>
                </c:pt>
                <c:pt idx="6175" formatCode="General">
                  <c:v>6.1757349967956499</c:v>
                </c:pt>
                <c:pt idx="6176" formatCode="General">
                  <c:v>6.1767349243164</c:v>
                </c:pt>
                <c:pt idx="6177" formatCode="General">
                  <c:v>6.1777348518371502</c:v>
                </c:pt>
                <c:pt idx="6178" formatCode="General">
                  <c:v>6.1787347793579102</c:v>
                </c:pt>
                <c:pt idx="6179" formatCode="General">
                  <c:v>6.1797347068786603</c:v>
                </c:pt>
                <c:pt idx="6180" formatCode="General">
                  <c:v>6.1807346343994096</c:v>
                </c:pt>
                <c:pt idx="6181" formatCode="General">
                  <c:v>6.1817345619201598</c:v>
                </c:pt>
                <c:pt idx="6182" formatCode="General">
                  <c:v>6.18273448944091</c:v>
                </c:pt>
                <c:pt idx="6183" formatCode="General">
                  <c:v>6.1837344169616602</c:v>
                </c:pt>
                <c:pt idx="6184" formatCode="General">
                  <c:v>6.1847343444824201</c:v>
                </c:pt>
                <c:pt idx="6185" formatCode="General">
                  <c:v>6.1857342720031703</c:v>
                </c:pt>
                <c:pt idx="6186" formatCode="General">
                  <c:v>6.1867341995239196</c:v>
                </c:pt>
                <c:pt idx="6187" formatCode="General">
                  <c:v>6.1877341270446697</c:v>
                </c:pt>
                <c:pt idx="6188" formatCode="General">
                  <c:v>6.1887340545654199</c:v>
                </c:pt>
                <c:pt idx="6189" formatCode="General">
                  <c:v>6.1897339820861799</c:v>
                </c:pt>
                <c:pt idx="6190" formatCode="General">
                  <c:v>6.19073390960693</c:v>
                </c:pt>
                <c:pt idx="6191" formatCode="General">
                  <c:v>6.1917338371276802</c:v>
                </c:pt>
                <c:pt idx="6192" formatCode="General">
                  <c:v>6.1927337646484304</c:v>
                </c:pt>
                <c:pt idx="6193" formatCode="General">
                  <c:v>6.1937336921691797</c:v>
                </c:pt>
                <c:pt idx="6194" formatCode="General">
                  <c:v>6.1947336196899396</c:v>
                </c:pt>
                <c:pt idx="6195" formatCode="General">
                  <c:v>6.1957335472106898</c:v>
                </c:pt>
                <c:pt idx="6196" formatCode="General">
                  <c:v>6.19673347473144</c:v>
                </c:pt>
                <c:pt idx="6197" formatCode="General">
                  <c:v>6.1977334022521902</c:v>
                </c:pt>
                <c:pt idx="6198" formatCode="General">
                  <c:v>6.1987333297729403</c:v>
                </c:pt>
                <c:pt idx="6199" formatCode="General">
                  <c:v>6.1997332572937003</c:v>
                </c:pt>
                <c:pt idx="6200" formatCode="General">
                  <c:v>6.2007331848144496</c:v>
                </c:pt>
                <c:pt idx="6201" formatCode="General">
                  <c:v>6.2017331123351997</c:v>
                </c:pt>
                <c:pt idx="6202" formatCode="General">
                  <c:v>6.2027330398559499</c:v>
                </c:pt>
                <c:pt idx="6203" formatCode="General">
                  <c:v>6.2037329673767001</c:v>
                </c:pt>
                <c:pt idx="6204" formatCode="General">
                  <c:v>6.20473289489746</c:v>
                </c:pt>
                <c:pt idx="6205" formatCode="General">
                  <c:v>6.2057328224182102</c:v>
                </c:pt>
                <c:pt idx="6206" formatCode="General">
                  <c:v>6.2067327499389604</c:v>
                </c:pt>
                <c:pt idx="6207" formatCode="General">
                  <c:v>6.2077326774597097</c:v>
                </c:pt>
                <c:pt idx="6208" formatCode="General">
                  <c:v>6.2087326049804599</c:v>
                </c:pt>
                <c:pt idx="6209" formatCode="General">
                  <c:v>6.2097325325012198</c:v>
                </c:pt>
                <c:pt idx="6210" formatCode="General">
                  <c:v>6.21073246002197</c:v>
                </c:pt>
                <c:pt idx="6211" formatCode="General">
                  <c:v>6.2117323875427202</c:v>
                </c:pt>
                <c:pt idx="6212" formatCode="General">
                  <c:v>6.2127323150634703</c:v>
                </c:pt>
                <c:pt idx="6213" formatCode="General">
                  <c:v>6.2137322425842196</c:v>
                </c:pt>
                <c:pt idx="6214" formatCode="General">
                  <c:v>6.2147321701049796</c:v>
                </c:pt>
                <c:pt idx="6215" formatCode="General">
                  <c:v>6.2157320976257298</c:v>
                </c:pt>
                <c:pt idx="6216" formatCode="General">
                  <c:v>6.2167320251464799</c:v>
                </c:pt>
                <c:pt idx="6217" formatCode="General">
                  <c:v>6.2177319526672301</c:v>
                </c:pt>
                <c:pt idx="6218" formatCode="General">
                  <c:v>6.2187318801879803</c:v>
                </c:pt>
                <c:pt idx="6219" formatCode="General">
                  <c:v>6.2197318077087402</c:v>
                </c:pt>
                <c:pt idx="6220" formatCode="General">
                  <c:v>6.2207317352294904</c:v>
                </c:pt>
                <c:pt idx="6221" formatCode="General">
                  <c:v>6.2217316627502397</c:v>
                </c:pt>
                <c:pt idx="6222" formatCode="General">
                  <c:v>6.2227315902709899</c:v>
                </c:pt>
                <c:pt idx="6223" formatCode="General">
                  <c:v>6.2237315177917401</c:v>
                </c:pt>
                <c:pt idx="6224" formatCode="General">
                  <c:v>6.2247314453125</c:v>
                </c:pt>
                <c:pt idx="6225" formatCode="General">
                  <c:v>6.2257313728332502</c:v>
                </c:pt>
                <c:pt idx="6226" formatCode="General">
                  <c:v>6.2267313003540004</c:v>
                </c:pt>
                <c:pt idx="6227" formatCode="General">
                  <c:v>6.2277312278747496</c:v>
                </c:pt>
                <c:pt idx="6228" formatCode="General">
                  <c:v>6.2287311553954998</c:v>
                </c:pt>
                <c:pt idx="6229" formatCode="General">
                  <c:v>6.22973108291625</c:v>
                </c:pt>
                <c:pt idx="6230" formatCode="General">
                  <c:v>6.2307310104370099</c:v>
                </c:pt>
                <c:pt idx="6231" formatCode="General">
                  <c:v>6.2317309379577601</c:v>
                </c:pt>
                <c:pt idx="6232" formatCode="General">
                  <c:v>6.2327308654785103</c:v>
                </c:pt>
                <c:pt idx="6233" formatCode="General">
                  <c:v>6.2337307929992596</c:v>
                </c:pt>
                <c:pt idx="6234" formatCode="General">
                  <c:v>6.2347307205200098</c:v>
                </c:pt>
                <c:pt idx="6235" formatCode="General">
                  <c:v>6.2357306480407697</c:v>
                </c:pt>
                <c:pt idx="6236" formatCode="General">
                  <c:v>6.2367305755615199</c:v>
                </c:pt>
                <c:pt idx="6237" formatCode="General">
                  <c:v>6.2377305030822701</c:v>
                </c:pt>
                <c:pt idx="6238" formatCode="General">
                  <c:v>6.2387304306030202</c:v>
                </c:pt>
                <c:pt idx="6239" formatCode="General">
                  <c:v>6.2397303581237704</c:v>
                </c:pt>
                <c:pt idx="6240" formatCode="General">
                  <c:v>6.2407302856445304</c:v>
                </c:pt>
                <c:pt idx="6241" formatCode="General">
                  <c:v>6.2417302131652797</c:v>
                </c:pt>
                <c:pt idx="6242" formatCode="General">
                  <c:v>6.2427301406860298</c:v>
                </c:pt>
                <c:pt idx="6243" formatCode="General">
                  <c:v>6.24373006820678</c:v>
                </c:pt>
                <c:pt idx="6244" formatCode="General">
                  <c:v>6.2447299957275302</c:v>
                </c:pt>
                <c:pt idx="6245" formatCode="General">
                  <c:v>6.2457299232482901</c:v>
                </c:pt>
                <c:pt idx="6246" formatCode="General">
                  <c:v>6.2467298507690403</c:v>
                </c:pt>
                <c:pt idx="6247" formatCode="General">
                  <c:v>6.2477297782897896</c:v>
                </c:pt>
                <c:pt idx="6248" formatCode="General">
                  <c:v>6.2487297058105398</c:v>
                </c:pt>
                <c:pt idx="6249" formatCode="General">
                  <c:v>6.2497296333312899</c:v>
                </c:pt>
                <c:pt idx="6250" formatCode="General">
                  <c:v>6.2507295608520499</c:v>
                </c:pt>
                <c:pt idx="6251" formatCode="General">
                  <c:v>6.2517294883728001</c:v>
                </c:pt>
                <c:pt idx="6252" formatCode="General">
                  <c:v>6.2527294158935502</c:v>
                </c:pt>
                <c:pt idx="6253" formatCode="General">
                  <c:v>6.2537293434143004</c:v>
                </c:pt>
                <c:pt idx="6254" formatCode="General">
                  <c:v>6.2547292709350497</c:v>
                </c:pt>
                <c:pt idx="6255" formatCode="General">
                  <c:v>6.2557291984558097</c:v>
                </c:pt>
                <c:pt idx="6256" formatCode="General">
                  <c:v>6.2567291259765598</c:v>
                </c:pt>
                <c:pt idx="6257" formatCode="General">
                  <c:v>6.25772905349731</c:v>
                </c:pt>
                <c:pt idx="6258" formatCode="General">
                  <c:v>6.2587289810180602</c:v>
                </c:pt>
                <c:pt idx="6259" formatCode="General">
                  <c:v>6.2597289085388104</c:v>
                </c:pt>
                <c:pt idx="6260" formatCode="General">
                  <c:v>6.2607288360595703</c:v>
                </c:pt>
                <c:pt idx="6261" formatCode="General">
                  <c:v>6.2617287635803196</c:v>
                </c:pt>
                <c:pt idx="6262" formatCode="General">
                  <c:v>6.2627286911010698</c:v>
                </c:pt>
                <c:pt idx="6263" formatCode="General">
                  <c:v>6.26372861862182</c:v>
                </c:pt>
                <c:pt idx="6264" formatCode="General">
                  <c:v>6.2647285461425701</c:v>
                </c:pt>
                <c:pt idx="6265" formatCode="General">
                  <c:v>6.2657284736633301</c:v>
                </c:pt>
                <c:pt idx="6266" formatCode="General">
                  <c:v>6.2667284011840803</c:v>
                </c:pt>
                <c:pt idx="6267" formatCode="General">
                  <c:v>6.2677283287048304</c:v>
                </c:pt>
                <c:pt idx="6268" formatCode="General">
                  <c:v>6.2687282562255797</c:v>
                </c:pt>
                <c:pt idx="6269" formatCode="General">
                  <c:v>6.2697281837463299</c:v>
                </c:pt>
                <c:pt idx="6270" formatCode="General">
                  <c:v>6.2707281112670801</c:v>
                </c:pt>
                <c:pt idx="6271" formatCode="General">
                  <c:v>6.27172803878784</c:v>
                </c:pt>
                <c:pt idx="6272" formatCode="General">
                  <c:v>6.2727279663085902</c:v>
                </c:pt>
                <c:pt idx="6273" formatCode="General">
                  <c:v>6.2737278938293404</c:v>
                </c:pt>
                <c:pt idx="6274" formatCode="General">
                  <c:v>6.2747278213500897</c:v>
                </c:pt>
                <c:pt idx="6275" formatCode="General">
                  <c:v>6.2757277488708398</c:v>
                </c:pt>
                <c:pt idx="6276" formatCode="General">
                  <c:v>6.2767276763915998</c:v>
                </c:pt>
                <c:pt idx="6277" formatCode="General">
                  <c:v>6.27772760391235</c:v>
                </c:pt>
                <c:pt idx="6278" formatCode="General">
                  <c:v>6.2787275314331001</c:v>
                </c:pt>
                <c:pt idx="6279" formatCode="General">
                  <c:v>6.2797274589538503</c:v>
                </c:pt>
                <c:pt idx="6280" formatCode="General">
                  <c:v>6.2807273864745996</c:v>
                </c:pt>
                <c:pt idx="6281" formatCode="General">
                  <c:v>6.2817273139953604</c:v>
                </c:pt>
                <c:pt idx="6282" formatCode="General">
                  <c:v>6.2827272415161097</c:v>
                </c:pt>
                <c:pt idx="6283" formatCode="General">
                  <c:v>6.2837271690368599</c:v>
                </c:pt>
                <c:pt idx="6284" formatCode="General">
                  <c:v>6.2847270965576101</c:v>
                </c:pt>
                <c:pt idx="6285" formatCode="General">
                  <c:v>6.2857270240783603</c:v>
                </c:pt>
                <c:pt idx="6286" formatCode="General">
                  <c:v>6.2867269515991202</c:v>
                </c:pt>
                <c:pt idx="6287" formatCode="General">
                  <c:v>6.2877268791198704</c:v>
                </c:pt>
                <c:pt idx="6288" formatCode="General">
                  <c:v>6.2887268066406197</c:v>
                </c:pt>
                <c:pt idx="6289" formatCode="General">
                  <c:v>6.2897267341613698</c:v>
                </c:pt>
                <c:pt idx="6290" formatCode="General">
                  <c:v>6.29072666168212</c:v>
                </c:pt>
                <c:pt idx="6291" formatCode="General">
                  <c:v>6.29172658920288</c:v>
                </c:pt>
                <c:pt idx="6292" formatCode="General">
                  <c:v>6.2927265167236301</c:v>
                </c:pt>
                <c:pt idx="6293" formatCode="General">
                  <c:v>6.2937264442443803</c:v>
                </c:pt>
                <c:pt idx="6294" formatCode="General">
                  <c:v>6.2947263717651296</c:v>
                </c:pt>
                <c:pt idx="6295" formatCode="General">
                  <c:v>6.2957262992858798</c:v>
                </c:pt>
                <c:pt idx="6296" formatCode="General">
                  <c:v>6.2967262268066397</c:v>
                </c:pt>
                <c:pt idx="6297" formatCode="General">
                  <c:v>6.2977261543273899</c:v>
                </c:pt>
                <c:pt idx="6298" formatCode="General">
                  <c:v>6.2987260818481401</c:v>
                </c:pt>
                <c:pt idx="6299" formatCode="General">
                  <c:v>6.2997260093688903</c:v>
                </c:pt>
                <c:pt idx="6300" formatCode="General">
                  <c:v>6.3007259368896396</c:v>
                </c:pt>
                <c:pt idx="6301" formatCode="General">
                  <c:v>6.3017258644104004</c:v>
                </c:pt>
                <c:pt idx="6302" formatCode="General">
                  <c:v>6.3027257919311497</c:v>
                </c:pt>
                <c:pt idx="6303" formatCode="General">
                  <c:v>6.3037257194518999</c:v>
                </c:pt>
                <c:pt idx="6304" formatCode="General">
                  <c:v>6.30472564697265</c:v>
                </c:pt>
                <c:pt idx="6305" formatCode="General">
                  <c:v>6.3057255744934002</c:v>
                </c:pt>
                <c:pt idx="6306" formatCode="General">
                  <c:v>6.3067255020141602</c:v>
                </c:pt>
                <c:pt idx="6307" formatCode="General">
                  <c:v>6.3077254295349103</c:v>
                </c:pt>
                <c:pt idx="6308" formatCode="General">
                  <c:v>6.3087253570556596</c:v>
                </c:pt>
                <c:pt idx="6309" formatCode="General">
                  <c:v>6.3097252845764098</c:v>
                </c:pt>
                <c:pt idx="6310" formatCode="General">
                  <c:v>6.31072521209716</c:v>
                </c:pt>
                <c:pt idx="6311" formatCode="General">
                  <c:v>6.3117251396179102</c:v>
                </c:pt>
                <c:pt idx="6312" formatCode="General">
                  <c:v>6.3127250671386701</c:v>
                </c:pt>
                <c:pt idx="6313" formatCode="General">
                  <c:v>6.3137249946594203</c:v>
                </c:pt>
                <c:pt idx="6314" formatCode="General">
                  <c:v>6.3147249221801696</c:v>
                </c:pt>
                <c:pt idx="6315" formatCode="General">
                  <c:v>6.3157248497009197</c:v>
                </c:pt>
                <c:pt idx="6316" formatCode="General">
                  <c:v>6.3167247772216699</c:v>
                </c:pt>
                <c:pt idx="6317" formatCode="General">
                  <c:v>6.3177247047424299</c:v>
                </c:pt>
                <c:pt idx="6318" formatCode="General">
                  <c:v>6.31872463226318</c:v>
                </c:pt>
                <c:pt idx="6319" formatCode="General">
                  <c:v>6.3197245597839302</c:v>
                </c:pt>
                <c:pt idx="6320" formatCode="General">
                  <c:v>6.3207244873046804</c:v>
                </c:pt>
                <c:pt idx="6321" formatCode="General">
                  <c:v>6.3217244148254297</c:v>
                </c:pt>
                <c:pt idx="6322" formatCode="General">
                  <c:v>6.3227243423461896</c:v>
                </c:pt>
                <c:pt idx="6323" formatCode="General">
                  <c:v>6.3237242698669398</c:v>
                </c:pt>
                <c:pt idx="6324" formatCode="General">
                  <c:v>6.32472419738769</c:v>
                </c:pt>
                <c:pt idx="6325" formatCode="General">
                  <c:v>6.3257241249084402</c:v>
                </c:pt>
                <c:pt idx="6326" formatCode="General">
                  <c:v>6.3267240524291903</c:v>
                </c:pt>
                <c:pt idx="6327" formatCode="General">
                  <c:v>6.3277239799499503</c:v>
                </c:pt>
                <c:pt idx="6328" formatCode="General">
                  <c:v>6.3287239074706996</c:v>
                </c:pt>
                <c:pt idx="6329" formatCode="General">
                  <c:v>6.3297238349914497</c:v>
                </c:pt>
                <c:pt idx="6330" formatCode="General">
                  <c:v>6.3307237625121999</c:v>
                </c:pt>
                <c:pt idx="6331" formatCode="General">
                  <c:v>6.3317236900329501</c:v>
                </c:pt>
                <c:pt idx="6332" formatCode="General">
                  <c:v>6.33272361755371</c:v>
                </c:pt>
                <c:pt idx="6333" formatCode="General">
                  <c:v>6.3337235450744602</c:v>
                </c:pt>
                <c:pt idx="6334" formatCode="General">
                  <c:v>6.3347234725952104</c:v>
                </c:pt>
                <c:pt idx="6335" formatCode="General">
                  <c:v>6.3357234001159597</c:v>
                </c:pt>
                <c:pt idx="6336" formatCode="General">
                  <c:v>6.3367233276367099</c:v>
                </c:pt>
                <c:pt idx="6337" formatCode="General">
                  <c:v>6.3377232551574698</c:v>
                </c:pt>
                <c:pt idx="6338" formatCode="General">
                  <c:v>6.33872318267822</c:v>
                </c:pt>
                <c:pt idx="6339" formatCode="General">
                  <c:v>6.3397231101989702</c:v>
                </c:pt>
                <c:pt idx="6340" formatCode="General">
                  <c:v>6.3407230377197203</c:v>
                </c:pt>
                <c:pt idx="6341" formatCode="General">
                  <c:v>6.3417229652404696</c:v>
                </c:pt>
                <c:pt idx="6342" formatCode="General">
                  <c:v>6.3427228927612296</c:v>
                </c:pt>
                <c:pt idx="6343" formatCode="General">
                  <c:v>6.3437228202819798</c:v>
                </c:pt>
                <c:pt idx="6344" formatCode="General">
                  <c:v>6.3447227478027299</c:v>
                </c:pt>
                <c:pt idx="6345" formatCode="General">
                  <c:v>6.3457226753234801</c:v>
                </c:pt>
                <c:pt idx="6346" formatCode="General">
                  <c:v>6.3467226028442303</c:v>
                </c:pt>
                <c:pt idx="6347" formatCode="General">
                  <c:v>6.3477225303649902</c:v>
                </c:pt>
                <c:pt idx="6348" formatCode="General">
                  <c:v>6.3487224578857404</c:v>
                </c:pt>
                <c:pt idx="6349" formatCode="General">
                  <c:v>6.3497223854064897</c:v>
                </c:pt>
                <c:pt idx="6350" formatCode="General">
                  <c:v>6.3507223129272399</c:v>
                </c:pt>
                <c:pt idx="6351" formatCode="General">
                  <c:v>6.3517222404479901</c:v>
                </c:pt>
                <c:pt idx="6352" formatCode="General">
                  <c:v>6.35272216796875</c:v>
                </c:pt>
                <c:pt idx="6353" formatCode="General">
                  <c:v>6.3537220954895002</c:v>
                </c:pt>
                <c:pt idx="6354" formatCode="General">
                  <c:v>6.3547220230102504</c:v>
                </c:pt>
                <c:pt idx="6355" formatCode="General">
                  <c:v>6.3557219505309996</c:v>
                </c:pt>
                <c:pt idx="6356" formatCode="General">
                  <c:v>6.3567218780517498</c:v>
                </c:pt>
                <c:pt idx="6357" formatCode="General">
                  <c:v>6.3577218055725</c:v>
                </c:pt>
                <c:pt idx="6358" formatCode="General">
                  <c:v>6.3587217330932599</c:v>
                </c:pt>
                <c:pt idx="6359" formatCode="General">
                  <c:v>6.3597216606140101</c:v>
                </c:pt>
                <c:pt idx="6360" formatCode="General">
                  <c:v>6.3607215881347603</c:v>
                </c:pt>
                <c:pt idx="6361" formatCode="General">
                  <c:v>6.3617215156555096</c:v>
                </c:pt>
                <c:pt idx="6362" formatCode="General">
                  <c:v>6.3627214431762598</c:v>
                </c:pt>
                <c:pt idx="6363" formatCode="General">
                  <c:v>6.3637213706970197</c:v>
                </c:pt>
                <c:pt idx="6364" formatCode="General">
                  <c:v>6.3647212982177699</c:v>
                </c:pt>
                <c:pt idx="6365" formatCode="General">
                  <c:v>6.3657212257385201</c:v>
                </c:pt>
                <c:pt idx="6366" formatCode="General">
                  <c:v>6.3667211532592702</c:v>
                </c:pt>
                <c:pt idx="6367" formatCode="General">
                  <c:v>6.3677210807800204</c:v>
                </c:pt>
                <c:pt idx="6368" formatCode="General">
                  <c:v>6.3687210083007804</c:v>
                </c:pt>
                <c:pt idx="6369" formatCode="General">
                  <c:v>6.3697209358215297</c:v>
                </c:pt>
                <c:pt idx="6370" formatCode="General">
                  <c:v>6.3707208633422798</c:v>
                </c:pt>
                <c:pt idx="6371" formatCode="General">
                  <c:v>6.37172079086303</c:v>
                </c:pt>
                <c:pt idx="6372" formatCode="General">
                  <c:v>6.3727207183837802</c:v>
                </c:pt>
                <c:pt idx="6373" formatCode="General">
                  <c:v>6.3737206459045401</c:v>
                </c:pt>
                <c:pt idx="6374" formatCode="General">
                  <c:v>6.3747205734252903</c:v>
                </c:pt>
                <c:pt idx="6375" formatCode="General">
                  <c:v>6.3757205009460396</c:v>
                </c:pt>
                <c:pt idx="6376" formatCode="General">
                  <c:v>6.3767204284667898</c:v>
                </c:pt>
                <c:pt idx="6377" formatCode="General">
                  <c:v>6.3777203559875399</c:v>
                </c:pt>
                <c:pt idx="6378" formatCode="General">
                  <c:v>6.3787202835082999</c:v>
                </c:pt>
                <c:pt idx="6379" formatCode="General">
                  <c:v>6.3797202110290501</c:v>
                </c:pt>
                <c:pt idx="6380" formatCode="General">
                  <c:v>6.3807201385498002</c:v>
                </c:pt>
                <c:pt idx="6381" formatCode="General">
                  <c:v>6.3817200660705504</c:v>
                </c:pt>
                <c:pt idx="6382" formatCode="General">
                  <c:v>6.3827199935912997</c:v>
                </c:pt>
                <c:pt idx="6383" formatCode="General">
                  <c:v>6.3837199211120597</c:v>
                </c:pt>
                <c:pt idx="6384" formatCode="General">
                  <c:v>6.3847198486328098</c:v>
                </c:pt>
                <c:pt idx="6385" formatCode="General">
                  <c:v>6.38571977615356</c:v>
                </c:pt>
                <c:pt idx="6386" formatCode="General">
                  <c:v>6.3867197036743102</c:v>
                </c:pt>
                <c:pt idx="6387" formatCode="General">
                  <c:v>6.3877196311950604</c:v>
                </c:pt>
                <c:pt idx="6388" formatCode="General">
                  <c:v>6.3887195587158203</c:v>
                </c:pt>
                <c:pt idx="6389" formatCode="General">
                  <c:v>6.3897194862365696</c:v>
                </c:pt>
                <c:pt idx="6390" formatCode="General">
                  <c:v>6.3907194137573198</c:v>
                </c:pt>
                <c:pt idx="6391" formatCode="General">
                  <c:v>6.39171934127807</c:v>
                </c:pt>
                <c:pt idx="6392" formatCode="General">
                  <c:v>6.3927192687988201</c:v>
                </c:pt>
                <c:pt idx="6393" formatCode="General">
                  <c:v>6.3937191963195801</c:v>
                </c:pt>
                <c:pt idx="6394" formatCode="General">
                  <c:v>6.3947191238403303</c:v>
                </c:pt>
                <c:pt idx="6395" formatCode="General">
                  <c:v>6.3957190513610804</c:v>
                </c:pt>
                <c:pt idx="6396" formatCode="General">
                  <c:v>6.3967189788818297</c:v>
                </c:pt>
                <c:pt idx="6397" formatCode="General">
                  <c:v>6.3977189064025799</c:v>
                </c:pt>
                <c:pt idx="6398" formatCode="General">
                  <c:v>6.3987188339233301</c:v>
                </c:pt>
                <c:pt idx="6399" formatCode="General">
                  <c:v>6.39971876144409</c:v>
                </c:pt>
                <c:pt idx="6400" formatCode="General">
                  <c:v>6.4007186889648402</c:v>
                </c:pt>
                <c:pt idx="6401" formatCode="General">
                  <c:v>6.4017186164855904</c:v>
                </c:pt>
                <c:pt idx="6402" formatCode="General">
                  <c:v>6.4027185440063397</c:v>
                </c:pt>
                <c:pt idx="6403" formatCode="General">
                  <c:v>6.4037184715270898</c:v>
                </c:pt>
                <c:pt idx="6404" formatCode="General">
                  <c:v>6.4047183990478498</c:v>
                </c:pt>
                <c:pt idx="6405" formatCode="General">
                  <c:v>6.4057183265686</c:v>
                </c:pt>
                <c:pt idx="6406" formatCode="General">
                  <c:v>6.4067182540893501</c:v>
                </c:pt>
                <c:pt idx="6407" formatCode="General">
                  <c:v>6.4077181816101003</c:v>
                </c:pt>
                <c:pt idx="6408" formatCode="General">
                  <c:v>6.4087181091308496</c:v>
                </c:pt>
                <c:pt idx="6409" formatCode="General">
                  <c:v>6.4097180366516104</c:v>
                </c:pt>
                <c:pt idx="6410" formatCode="General">
                  <c:v>6.4107179641723597</c:v>
                </c:pt>
                <c:pt idx="6411" formatCode="General">
                  <c:v>6.4117178916931099</c:v>
                </c:pt>
                <c:pt idx="6412" formatCode="General">
                  <c:v>6.4127178192138601</c:v>
                </c:pt>
                <c:pt idx="6413" formatCode="General">
                  <c:v>6.4137177467346103</c:v>
                </c:pt>
                <c:pt idx="6414" formatCode="General">
                  <c:v>6.4147176742553702</c:v>
                </c:pt>
                <c:pt idx="6415" formatCode="General">
                  <c:v>6.4157176017761204</c:v>
                </c:pt>
                <c:pt idx="6416" formatCode="General">
                  <c:v>6.4167175292968697</c:v>
                </c:pt>
                <c:pt idx="6417" formatCode="General">
                  <c:v>6.4177174568176198</c:v>
                </c:pt>
                <c:pt idx="6418" formatCode="General">
                  <c:v>6.41871738433837</c:v>
                </c:pt>
                <c:pt idx="6419" formatCode="General">
                  <c:v>6.41971731185913</c:v>
                </c:pt>
                <c:pt idx="6420" formatCode="General">
                  <c:v>6.4207172393798801</c:v>
                </c:pt>
                <c:pt idx="6421" formatCode="General">
                  <c:v>6.4217171669006303</c:v>
                </c:pt>
                <c:pt idx="6422" formatCode="General">
                  <c:v>6.4227170944213796</c:v>
                </c:pt>
                <c:pt idx="6423" formatCode="General">
                  <c:v>6.4237170219421298</c:v>
                </c:pt>
                <c:pt idx="6424" formatCode="General">
                  <c:v>6.4247169494628897</c:v>
                </c:pt>
                <c:pt idx="6425" formatCode="General">
                  <c:v>6.4257168769836399</c:v>
                </c:pt>
                <c:pt idx="6426" formatCode="General">
                  <c:v>6.4267168045043901</c:v>
                </c:pt>
                <c:pt idx="6427" formatCode="General">
                  <c:v>6.4277167320251403</c:v>
                </c:pt>
                <c:pt idx="6428" formatCode="General">
                  <c:v>6.4287166595458896</c:v>
                </c:pt>
                <c:pt idx="6429" formatCode="General">
                  <c:v>6.4297165870666504</c:v>
                </c:pt>
                <c:pt idx="6430" formatCode="General">
                  <c:v>6.4307165145873997</c:v>
                </c:pt>
                <c:pt idx="6431" formatCode="General">
                  <c:v>6.4317164421081499</c:v>
                </c:pt>
                <c:pt idx="6432" formatCode="General">
                  <c:v>6.4327163696289</c:v>
                </c:pt>
                <c:pt idx="6433" formatCode="General">
                  <c:v>6.4337162971496502</c:v>
                </c:pt>
                <c:pt idx="6434" formatCode="General">
                  <c:v>6.4347162246704102</c:v>
                </c:pt>
                <c:pt idx="6435" formatCode="General">
                  <c:v>6.4357161521911603</c:v>
                </c:pt>
                <c:pt idx="6436" formatCode="General">
                  <c:v>6.4367160797119096</c:v>
                </c:pt>
                <c:pt idx="6437" formatCode="General">
                  <c:v>6.4377160072326598</c:v>
                </c:pt>
                <c:pt idx="6438" formatCode="General">
                  <c:v>6.43871593475341</c:v>
                </c:pt>
                <c:pt idx="6439" formatCode="General">
                  <c:v>6.4397158622741602</c:v>
                </c:pt>
                <c:pt idx="6440" formatCode="General">
                  <c:v>6.4407157897949201</c:v>
                </c:pt>
                <c:pt idx="6441" formatCode="General">
                  <c:v>6.4417157173156703</c:v>
                </c:pt>
                <c:pt idx="6442" formatCode="General">
                  <c:v>6.4427156448364196</c:v>
                </c:pt>
                <c:pt idx="6443" formatCode="General">
                  <c:v>6.4437155723571697</c:v>
                </c:pt>
                <c:pt idx="6444" formatCode="General">
                  <c:v>6.4447154998779199</c:v>
                </c:pt>
                <c:pt idx="6445" formatCode="General">
                  <c:v>6.4457154273986799</c:v>
                </c:pt>
                <c:pt idx="6446" formatCode="General">
                  <c:v>6.44671535491943</c:v>
                </c:pt>
                <c:pt idx="6447" formatCode="General">
                  <c:v>6.4477152824401802</c:v>
                </c:pt>
                <c:pt idx="6448" formatCode="General">
                  <c:v>6.4487152099609304</c:v>
                </c:pt>
                <c:pt idx="6449" formatCode="General">
                  <c:v>6.4497151374816797</c:v>
                </c:pt>
                <c:pt idx="6450" formatCode="General">
                  <c:v>6.4507150650024396</c:v>
                </c:pt>
                <c:pt idx="6451" formatCode="General">
                  <c:v>6.4517149925231898</c:v>
                </c:pt>
                <c:pt idx="6452" formatCode="General">
                  <c:v>6.45271492004394</c:v>
                </c:pt>
                <c:pt idx="6453" formatCode="General">
                  <c:v>6.4537148475646902</c:v>
                </c:pt>
                <c:pt idx="6454" formatCode="General">
                  <c:v>6.4547147750854403</c:v>
                </c:pt>
                <c:pt idx="6455" formatCode="General">
                  <c:v>6.4557147026062003</c:v>
                </c:pt>
                <c:pt idx="6456" formatCode="General">
                  <c:v>6.4567146301269496</c:v>
                </c:pt>
                <c:pt idx="6457" formatCode="General">
                  <c:v>6.4577145576476997</c:v>
                </c:pt>
                <c:pt idx="6458" formatCode="General">
                  <c:v>6.4587144851684499</c:v>
                </c:pt>
                <c:pt idx="6459" formatCode="General">
                  <c:v>6.4597144126892001</c:v>
                </c:pt>
                <c:pt idx="6460" formatCode="General">
                  <c:v>6.46071434020996</c:v>
                </c:pt>
                <c:pt idx="6461" formatCode="General">
                  <c:v>6.4617142677307102</c:v>
                </c:pt>
                <c:pt idx="6462" formatCode="General">
                  <c:v>6.4627141952514604</c:v>
                </c:pt>
                <c:pt idx="6463" formatCode="General">
                  <c:v>6.4637141227722097</c:v>
                </c:pt>
                <c:pt idx="6464" formatCode="General">
                  <c:v>6.4647140502929599</c:v>
                </c:pt>
                <c:pt idx="6465" formatCode="General">
                  <c:v>6.4657139778137198</c:v>
                </c:pt>
                <c:pt idx="6466" formatCode="General">
                  <c:v>6.46671390533447</c:v>
                </c:pt>
                <c:pt idx="6467" formatCode="General">
                  <c:v>6.4677138328552202</c:v>
                </c:pt>
                <c:pt idx="6468" formatCode="General">
                  <c:v>6.4687137603759703</c:v>
                </c:pt>
                <c:pt idx="6469" formatCode="General">
                  <c:v>6.4697136878967196</c:v>
                </c:pt>
                <c:pt idx="6470" formatCode="General">
                  <c:v>6.4707136154174796</c:v>
                </c:pt>
                <c:pt idx="6471" formatCode="General">
                  <c:v>6.4717135429382298</c:v>
                </c:pt>
                <c:pt idx="6472" formatCode="General">
                  <c:v>6.4727134704589799</c:v>
                </c:pt>
                <c:pt idx="6473" formatCode="General">
                  <c:v>6.4737133979797301</c:v>
                </c:pt>
                <c:pt idx="6474" formatCode="General">
                  <c:v>6.4747133255004803</c:v>
                </c:pt>
                <c:pt idx="6475" formatCode="General">
                  <c:v>6.4757132530212402</c:v>
                </c:pt>
                <c:pt idx="6476" formatCode="General">
                  <c:v>6.4767131805419904</c:v>
                </c:pt>
                <c:pt idx="6477" formatCode="General">
                  <c:v>6.4777131080627397</c:v>
                </c:pt>
                <c:pt idx="6478" formatCode="General">
                  <c:v>6.4787130355834899</c:v>
                </c:pt>
                <c:pt idx="6479" formatCode="General">
                  <c:v>6.4797129631042401</c:v>
                </c:pt>
                <c:pt idx="6480" formatCode="General">
                  <c:v>6.480712890625</c:v>
                </c:pt>
                <c:pt idx="6481" formatCode="General">
                  <c:v>6.4817128181457502</c:v>
                </c:pt>
                <c:pt idx="6482" formatCode="General">
                  <c:v>6.4827127456665004</c:v>
                </c:pt>
                <c:pt idx="6483" formatCode="General">
                  <c:v>6.4837126731872496</c:v>
                </c:pt>
                <c:pt idx="6484" formatCode="General">
                  <c:v>6.4847126007079998</c:v>
                </c:pt>
                <c:pt idx="6485" formatCode="General">
                  <c:v>6.48571252822875</c:v>
                </c:pt>
                <c:pt idx="6486" formatCode="General">
                  <c:v>6.4867124557495099</c:v>
                </c:pt>
                <c:pt idx="6487" formatCode="General">
                  <c:v>6.4877123832702601</c:v>
                </c:pt>
                <c:pt idx="6488" formatCode="General">
                  <c:v>6.4887123107910103</c:v>
                </c:pt>
                <c:pt idx="6489" formatCode="General">
                  <c:v>6.4897122383117596</c:v>
                </c:pt>
                <c:pt idx="6490" formatCode="General">
                  <c:v>6.4907121658325098</c:v>
                </c:pt>
                <c:pt idx="6491" formatCode="General">
                  <c:v>6.4917120933532697</c:v>
                </c:pt>
                <c:pt idx="6492" formatCode="General">
                  <c:v>6.4927120208740199</c:v>
                </c:pt>
                <c:pt idx="6493" formatCode="General">
                  <c:v>6.4937119483947701</c:v>
                </c:pt>
                <c:pt idx="6494" formatCode="General">
                  <c:v>6.4947118759155202</c:v>
                </c:pt>
                <c:pt idx="6495" formatCode="General">
                  <c:v>6.4957118034362704</c:v>
                </c:pt>
                <c:pt idx="6496" formatCode="General">
                  <c:v>6.4967117309570304</c:v>
                </c:pt>
                <c:pt idx="6497" formatCode="General">
                  <c:v>6.4977116584777797</c:v>
                </c:pt>
                <c:pt idx="6498" formatCode="General">
                  <c:v>6.4987115859985298</c:v>
                </c:pt>
                <c:pt idx="6499" formatCode="General">
                  <c:v>6.49971151351928</c:v>
                </c:pt>
                <c:pt idx="6500" formatCode="General">
                  <c:v>6.5007114410400302</c:v>
                </c:pt>
                <c:pt idx="6501" formatCode="General">
                  <c:v>6.5017113685607901</c:v>
                </c:pt>
                <c:pt idx="6502" formatCode="General">
                  <c:v>6.5027112960815403</c:v>
                </c:pt>
                <c:pt idx="6503" formatCode="General">
                  <c:v>6.5037112236022896</c:v>
                </c:pt>
                <c:pt idx="6504" formatCode="General">
                  <c:v>6.5047111511230398</c:v>
                </c:pt>
                <c:pt idx="6505" formatCode="General">
                  <c:v>6.5057110786437899</c:v>
                </c:pt>
                <c:pt idx="6506" formatCode="General">
                  <c:v>6.5067110061645499</c:v>
                </c:pt>
                <c:pt idx="6507" formatCode="General">
                  <c:v>6.5077109336853001</c:v>
                </c:pt>
                <c:pt idx="6508" formatCode="General">
                  <c:v>6.5087108612060502</c:v>
                </c:pt>
                <c:pt idx="6509" formatCode="General">
                  <c:v>6.5097107887268004</c:v>
                </c:pt>
                <c:pt idx="6510" formatCode="General">
                  <c:v>6.5107107162475497</c:v>
                </c:pt>
                <c:pt idx="6511" formatCode="General">
                  <c:v>6.5117106437683097</c:v>
                </c:pt>
                <c:pt idx="6512" formatCode="General">
                  <c:v>6.5127105712890598</c:v>
                </c:pt>
                <c:pt idx="6513" formatCode="General">
                  <c:v>6.51371049880981</c:v>
                </c:pt>
                <c:pt idx="6514" formatCode="General">
                  <c:v>6.5147104263305602</c:v>
                </c:pt>
                <c:pt idx="6515" formatCode="General">
                  <c:v>6.5157103538513104</c:v>
                </c:pt>
                <c:pt idx="6516" formatCode="General">
                  <c:v>6.5167102813720703</c:v>
                </c:pt>
                <c:pt idx="6517" formatCode="General">
                  <c:v>6.5177102088928196</c:v>
                </c:pt>
                <c:pt idx="6518" formatCode="General">
                  <c:v>6.5187101364135698</c:v>
                </c:pt>
                <c:pt idx="6519" formatCode="General">
                  <c:v>6.51971006393432</c:v>
                </c:pt>
                <c:pt idx="6520" formatCode="General">
                  <c:v>6.5207099914550701</c:v>
                </c:pt>
                <c:pt idx="6521" formatCode="General">
                  <c:v>6.5217099189758301</c:v>
                </c:pt>
                <c:pt idx="6522" formatCode="General">
                  <c:v>6.5227098464965803</c:v>
                </c:pt>
                <c:pt idx="6523" formatCode="General">
                  <c:v>6.5237097740173304</c:v>
                </c:pt>
                <c:pt idx="6524" formatCode="General">
                  <c:v>6.5247097015380797</c:v>
                </c:pt>
                <c:pt idx="6525" formatCode="General">
                  <c:v>6.5257096290588299</c:v>
                </c:pt>
                <c:pt idx="6526" formatCode="General">
                  <c:v>6.5267095565795801</c:v>
                </c:pt>
                <c:pt idx="6527" formatCode="General">
                  <c:v>6.52770948410034</c:v>
                </c:pt>
                <c:pt idx="6528" formatCode="General">
                  <c:v>6.5287094116210902</c:v>
                </c:pt>
                <c:pt idx="6529" formatCode="General">
                  <c:v>6.5297093391418404</c:v>
                </c:pt>
                <c:pt idx="6530" formatCode="General">
                  <c:v>6.5307092666625897</c:v>
                </c:pt>
                <c:pt idx="6531" formatCode="General">
                  <c:v>6.5317091941833398</c:v>
                </c:pt>
                <c:pt idx="6532" formatCode="General">
                  <c:v>6.5327091217040998</c:v>
                </c:pt>
                <c:pt idx="6533" formatCode="General">
                  <c:v>6.53370904922485</c:v>
                </c:pt>
                <c:pt idx="6534" formatCode="General">
                  <c:v>6.5347089767456001</c:v>
                </c:pt>
                <c:pt idx="6535" formatCode="General">
                  <c:v>6.5357089042663503</c:v>
                </c:pt>
                <c:pt idx="6536" formatCode="General">
                  <c:v>6.5367088317870996</c:v>
                </c:pt>
                <c:pt idx="6537" formatCode="General">
                  <c:v>6.5377087593078604</c:v>
                </c:pt>
                <c:pt idx="6538" formatCode="General">
                  <c:v>6.5387086868286097</c:v>
                </c:pt>
                <c:pt idx="6539" formatCode="General">
                  <c:v>6.5397086143493599</c:v>
                </c:pt>
                <c:pt idx="6540" formatCode="General">
                  <c:v>6.5407085418701101</c:v>
                </c:pt>
                <c:pt idx="6541" formatCode="General">
                  <c:v>6.5417084693908603</c:v>
                </c:pt>
                <c:pt idx="6542" formatCode="General">
                  <c:v>6.5427083969116202</c:v>
                </c:pt>
                <c:pt idx="6543" formatCode="General">
                  <c:v>6.5437083244323704</c:v>
                </c:pt>
                <c:pt idx="6544" formatCode="General">
                  <c:v>6.5447082519531197</c:v>
                </c:pt>
                <c:pt idx="6545" formatCode="General">
                  <c:v>6.5457081794738698</c:v>
                </c:pt>
                <c:pt idx="6546" formatCode="General">
                  <c:v>6.54670810699462</c:v>
                </c:pt>
                <c:pt idx="6547" formatCode="General">
                  <c:v>6.54770803451538</c:v>
                </c:pt>
                <c:pt idx="6548" formatCode="General">
                  <c:v>6.5487079620361301</c:v>
                </c:pt>
                <c:pt idx="6549" formatCode="General">
                  <c:v>6.5497078895568803</c:v>
                </c:pt>
                <c:pt idx="6550" formatCode="General">
                  <c:v>6.5507078170776296</c:v>
                </c:pt>
                <c:pt idx="6551" formatCode="General">
                  <c:v>6.5517077445983798</c:v>
                </c:pt>
                <c:pt idx="6552" formatCode="General">
                  <c:v>6.5527076721191397</c:v>
                </c:pt>
                <c:pt idx="6553" formatCode="General">
                  <c:v>6.5537075996398899</c:v>
                </c:pt>
                <c:pt idx="6554" formatCode="General">
                  <c:v>6.5547075271606401</c:v>
                </c:pt>
                <c:pt idx="6555" formatCode="General">
                  <c:v>6.5557074546813903</c:v>
                </c:pt>
                <c:pt idx="6556" formatCode="General">
                  <c:v>6.5567073822021396</c:v>
                </c:pt>
                <c:pt idx="6557" formatCode="General">
                  <c:v>6.5577073097229004</c:v>
                </c:pt>
                <c:pt idx="6558" formatCode="General">
                  <c:v>6.5587072372436497</c:v>
                </c:pt>
                <c:pt idx="6559" formatCode="General">
                  <c:v>6.5597071647643999</c:v>
                </c:pt>
                <c:pt idx="6560" formatCode="General">
                  <c:v>6.56070709228515</c:v>
                </c:pt>
                <c:pt idx="6561" formatCode="General">
                  <c:v>6.5617070198059002</c:v>
                </c:pt>
                <c:pt idx="6562" formatCode="General">
                  <c:v>6.5627069473266602</c:v>
                </c:pt>
                <c:pt idx="6563" formatCode="General">
                  <c:v>6.5637068748474103</c:v>
                </c:pt>
                <c:pt idx="6564" formatCode="General">
                  <c:v>6.5647068023681596</c:v>
                </c:pt>
                <c:pt idx="6565" formatCode="General">
                  <c:v>6.5657067298889098</c:v>
                </c:pt>
                <c:pt idx="6566" formatCode="General">
                  <c:v>6.56670665740966</c:v>
                </c:pt>
                <c:pt idx="6567" formatCode="General">
                  <c:v>6.5677065849304102</c:v>
                </c:pt>
                <c:pt idx="6568" formatCode="General">
                  <c:v>6.5687065124511701</c:v>
                </c:pt>
                <c:pt idx="6569" formatCode="General">
                  <c:v>6.5697064399719203</c:v>
                </c:pt>
                <c:pt idx="6570" formatCode="General">
                  <c:v>6.5707063674926696</c:v>
                </c:pt>
                <c:pt idx="6571" formatCode="General">
                  <c:v>6.5717062950134197</c:v>
                </c:pt>
                <c:pt idx="6572" formatCode="General">
                  <c:v>6.5727062225341699</c:v>
                </c:pt>
                <c:pt idx="6573" formatCode="General">
                  <c:v>6.5737061500549299</c:v>
                </c:pt>
                <c:pt idx="6574" formatCode="General">
                  <c:v>6.57470607757568</c:v>
                </c:pt>
                <c:pt idx="6575" formatCode="General">
                  <c:v>6.5757060050964302</c:v>
                </c:pt>
                <c:pt idx="6576" formatCode="General">
                  <c:v>6.5767059326171804</c:v>
                </c:pt>
                <c:pt idx="6577" formatCode="General">
                  <c:v>6.5777058601379297</c:v>
                </c:pt>
                <c:pt idx="6578" formatCode="General">
                  <c:v>6.5787057876586896</c:v>
                </c:pt>
                <c:pt idx="6579" formatCode="General">
                  <c:v>6.5797057151794398</c:v>
                </c:pt>
                <c:pt idx="6580" formatCode="General">
                  <c:v>6.58070564270019</c:v>
                </c:pt>
                <c:pt idx="6581" formatCode="General">
                  <c:v>6.5817055702209402</c:v>
                </c:pt>
                <c:pt idx="6582" formatCode="General">
                  <c:v>6.5827054977416903</c:v>
                </c:pt>
                <c:pt idx="6583" formatCode="General">
                  <c:v>6.5837054252624503</c:v>
                </c:pt>
                <c:pt idx="6584" formatCode="General">
                  <c:v>6.5847053527831996</c:v>
                </c:pt>
                <c:pt idx="6585" formatCode="General">
                  <c:v>6.5857052803039497</c:v>
                </c:pt>
                <c:pt idx="6586" formatCode="General">
                  <c:v>6.5867052078246999</c:v>
                </c:pt>
                <c:pt idx="6587" formatCode="General">
                  <c:v>6.5877051353454501</c:v>
                </c:pt>
                <c:pt idx="6588" formatCode="General">
                  <c:v>6.58870506286621</c:v>
                </c:pt>
                <c:pt idx="6589" formatCode="General">
                  <c:v>6.5897049903869602</c:v>
                </c:pt>
                <c:pt idx="6590" formatCode="General">
                  <c:v>6.5907049179077104</c:v>
                </c:pt>
                <c:pt idx="6591" formatCode="General">
                  <c:v>6.5917048454284597</c:v>
                </c:pt>
                <c:pt idx="6592" formatCode="General">
                  <c:v>6.5927047729492099</c:v>
                </c:pt>
                <c:pt idx="6593" formatCode="General">
                  <c:v>6.5937047004699698</c:v>
                </c:pt>
                <c:pt idx="6594" formatCode="General">
                  <c:v>6.59470462799072</c:v>
                </c:pt>
                <c:pt idx="6595" formatCode="General">
                  <c:v>6.5957045555114702</c:v>
                </c:pt>
                <c:pt idx="6596" formatCode="General">
                  <c:v>6.5967044830322203</c:v>
                </c:pt>
                <c:pt idx="6597" formatCode="General">
                  <c:v>6.5977044105529696</c:v>
                </c:pt>
                <c:pt idx="6598" formatCode="General">
                  <c:v>6.5987043380737296</c:v>
                </c:pt>
                <c:pt idx="6599" formatCode="General">
                  <c:v>6.5997042655944798</c:v>
                </c:pt>
                <c:pt idx="6600" formatCode="General">
                  <c:v>6.6007041931152299</c:v>
                </c:pt>
                <c:pt idx="6601" formatCode="General">
                  <c:v>6.6017041206359801</c:v>
                </c:pt>
                <c:pt idx="6602" formatCode="General">
                  <c:v>6.6027040481567303</c:v>
                </c:pt>
                <c:pt idx="6603" formatCode="General">
                  <c:v>6.6037039756774902</c:v>
                </c:pt>
                <c:pt idx="6604" formatCode="General">
                  <c:v>6.6047039031982404</c:v>
                </c:pt>
                <c:pt idx="6605" formatCode="General">
                  <c:v>6.6057038307189897</c:v>
                </c:pt>
                <c:pt idx="6606" formatCode="General">
                  <c:v>6.6067037582397399</c:v>
                </c:pt>
                <c:pt idx="6607" formatCode="General">
                  <c:v>6.6077036857604901</c:v>
                </c:pt>
                <c:pt idx="6608" formatCode="General">
                  <c:v>6.60870361328125</c:v>
                </c:pt>
                <c:pt idx="6609" formatCode="General">
                  <c:v>6.6097035408020002</c:v>
                </c:pt>
                <c:pt idx="6610" formatCode="General">
                  <c:v>6.6107034683227504</c:v>
                </c:pt>
                <c:pt idx="6611" formatCode="General">
                  <c:v>6.6117033958434996</c:v>
                </c:pt>
                <c:pt idx="6612" formatCode="General">
                  <c:v>6.6127033233642498</c:v>
                </c:pt>
                <c:pt idx="6613" formatCode="General">
                  <c:v>6.613703250885</c:v>
                </c:pt>
                <c:pt idx="6614" formatCode="General">
                  <c:v>6.6147031784057599</c:v>
                </c:pt>
                <c:pt idx="6615" formatCode="General">
                  <c:v>6.6157031059265101</c:v>
                </c:pt>
                <c:pt idx="6616" formatCode="General">
                  <c:v>6.6167030334472603</c:v>
                </c:pt>
                <c:pt idx="6617" formatCode="General">
                  <c:v>6.6177029609680096</c:v>
                </c:pt>
                <c:pt idx="6618" formatCode="General">
                  <c:v>6.6187028884887598</c:v>
                </c:pt>
                <c:pt idx="6619" formatCode="General">
                  <c:v>6.6197028160095197</c:v>
                </c:pt>
                <c:pt idx="6620" formatCode="General">
                  <c:v>6.6207027435302699</c:v>
                </c:pt>
                <c:pt idx="6621" formatCode="General">
                  <c:v>6.6217026710510201</c:v>
                </c:pt>
                <c:pt idx="6622" formatCode="General">
                  <c:v>6.6227025985717702</c:v>
                </c:pt>
                <c:pt idx="6623" formatCode="General">
                  <c:v>6.6237025260925204</c:v>
                </c:pt>
                <c:pt idx="6624" formatCode="General">
                  <c:v>6.6247024536132804</c:v>
                </c:pt>
                <c:pt idx="6625" formatCode="General">
                  <c:v>6.6257023811340297</c:v>
                </c:pt>
                <c:pt idx="6626" formatCode="General">
                  <c:v>6.6267023086547798</c:v>
                </c:pt>
                <c:pt idx="6627" formatCode="General">
                  <c:v>6.62770223617553</c:v>
                </c:pt>
                <c:pt idx="6628" formatCode="General">
                  <c:v>6.6287021636962802</c:v>
                </c:pt>
                <c:pt idx="6629" formatCode="General">
                  <c:v>6.6297020912170401</c:v>
                </c:pt>
                <c:pt idx="6630" formatCode="General">
                  <c:v>6.6307020187377903</c:v>
                </c:pt>
                <c:pt idx="6631" formatCode="General">
                  <c:v>6.6317019462585396</c:v>
                </c:pt>
                <c:pt idx="6632" formatCode="General">
                  <c:v>6.6327018737792898</c:v>
                </c:pt>
                <c:pt idx="6633" formatCode="General">
                  <c:v>6.6337018013000399</c:v>
                </c:pt>
                <c:pt idx="6634" formatCode="General">
                  <c:v>6.6347017288207999</c:v>
                </c:pt>
                <c:pt idx="6635" formatCode="General">
                  <c:v>6.6357016563415501</c:v>
                </c:pt>
                <c:pt idx="6636" formatCode="General">
                  <c:v>6.6367015838623002</c:v>
                </c:pt>
                <c:pt idx="6637" formatCode="General">
                  <c:v>6.6377015113830504</c:v>
                </c:pt>
                <c:pt idx="6638" formatCode="General">
                  <c:v>6.6387014389037997</c:v>
                </c:pt>
                <c:pt idx="6639" formatCode="General">
                  <c:v>6.6397013664245597</c:v>
                </c:pt>
                <c:pt idx="6640" formatCode="General">
                  <c:v>6.6407012939453098</c:v>
                </c:pt>
                <c:pt idx="6641" formatCode="General">
                  <c:v>6.64170122146606</c:v>
                </c:pt>
                <c:pt idx="6642" formatCode="General">
                  <c:v>6.6427011489868102</c:v>
                </c:pt>
                <c:pt idx="6643" formatCode="General">
                  <c:v>6.6437010765075604</c:v>
                </c:pt>
                <c:pt idx="6644" formatCode="General">
                  <c:v>6.6447010040283203</c:v>
                </c:pt>
                <c:pt idx="6645" formatCode="General">
                  <c:v>6.6457009315490696</c:v>
                </c:pt>
                <c:pt idx="6646" formatCode="General">
                  <c:v>6.6467008590698198</c:v>
                </c:pt>
                <c:pt idx="6647" formatCode="General">
                  <c:v>6.64770078659057</c:v>
                </c:pt>
                <c:pt idx="6648" formatCode="General">
                  <c:v>6.6487007141113201</c:v>
                </c:pt>
                <c:pt idx="6649" formatCode="General">
                  <c:v>6.6497006416320801</c:v>
                </c:pt>
                <c:pt idx="6650" formatCode="General">
                  <c:v>6.6507005691528303</c:v>
                </c:pt>
                <c:pt idx="6651" formatCode="General">
                  <c:v>6.6517004966735804</c:v>
                </c:pt>
                <c:pt idx="6652" formatCode="General">
                  <c:v>6.6527004241943297</c:v>
                </c:pt>
                <c:pt idx="6653" formatCode="General">
                  <c:v>6.6537003517150799</c:v>
                </c:pt>
                <c:pt idx="6654" formatCode="General">
                  <c:v>6.6547002792358301</c:v>
                </c:pt>
                <c:pt idx="6655" formatCode="General">
                  <c:v>6.65570020675659</c:v>
                </c:pt>
                <c:pt idx="6656" formatCode="General">
                  <c:v>6.6567001342773402</c:v>
                </c:pt>
                <c:pt idx="6657" formatCode="General">
                  <c:v>6.6577000617980904</c:v>
                </c:pt>
                <c:pt idx="6658" formatCode="General">
                  <c:v>6.6586999893188397</c:v>
                </c:pt>
                <c:pt idx="6659" formatCode="General">
                  <c:v>6.6596999168395898</c:v>
                </c:pt>
                <c:pt idx="6660" formatCode="General">
                  <c:v>6.6606998443603498</c:v>
                </c:pt>
                <c:pt idx="6661" formatCode="General">
                  <c:v>6.6616997718811</c:v>
                </c:pt>
                <c:pt idx="6662" formatCode="General">
                  <c:v>6.6626996994018501</c:v>
                </c:pt>
                <c:pt idx="6663" formatCode="General">
                  <c:v>6.6636996269226003</c:v>
                </c:pt>
                <c:pt idx="6664" formatCode="General">
                  <c:v>6.6646995544433496</c:v>
                </c:pt>
                <c:pt idx="6665" formatCode="General">
                  <c:v>6.6656994819641104</c:v>
                </c:pt>
                <c:pt idx="6666" formatCode="General">
                  <c:v>6.6666994094848597</c:v>
                </c:pt>
                <c:pt idx="6667" formatCode="General">
                  <c:v>6.6676993370056099</c:v>
                </c:pt>
                <c:pt idx="6668" formatCode="General">
                  <c:v>6.6686992645263601</c:v>
                </c:pt>
                <c:pt idx="6669" formatCode="General">
                  <c:v>6.6696991920471103</c:v>
                </c:pt>
                <c:pt idx="6670" formatCode="General">
                  <c:v>6.6706991195678702</c:v>
                </c:pt>
                <c:pt idx="6671" formatCode="General">
                  <c:v>6.6716990470886204</c:v>
                </c:pt>
                <c:pt idx="6672" formatCode="General">
                  <c:v>6.6726989746093697</c:v>
                </c:pt>
                <c:pt idx="6673" formatCode="General">
                  <c:v>6.6736989021301198</c:v>
                </c:pt>
                <c:pt idx="6674" formatCode="General">
                  <c:v>6.67469882965087</c:v>
                </c:pt>
                <c:pt idx="6675" formatCode="General">
                  <c:v>6.67569875717163</c:v>
                </c:pt>
                <c:pt idx="6676" formatCode="General">
                  <c:v>6.6766986846923801</c:v>
                </c:pt>
                <c:pt idx="6677" formatCode="General">
                  <c:v>6.6776986122131303</c:v>
                </c:pt>
                <c:pt idx="6678" formatCode="General">
                  <c:v>6.6786985397338796</c:v>
                </c:pt>
                <c:pt idx="6679" formatCode="General">
                  <c:v>6.6796984672546298</c:v>
                </c:pt>
                <c:pt idx="6680" formatCode="General">
                  <c:v>6.6806983947753897</c:v>
                </c:pt>
                <c:pt idx="6681" formatCode="General">
                  <c:v>6.6816983222961399</c:v>
                </c:pt>
                <c:pt idx="6682" formatCode="General">
                  <c:v>6.6826982498168901</c:v>
                </c:pt>
                <c:pt idx="6683" formatCode="General">
                  <c:v>6.6836981773376403</c:v>
                </c:pt>
                <c:pt idx="6684" formatCode="General">
                  <c:v>6.6846981048583896</c:v>
                </c:pt>
                <c:pt idx="6685" formatCode="General">
                  <c:v>6.6856980323791504</c:v>
                </c:pt>
                <c:pt idx="6686" formatCode="General">
                  <c:v>6.6866979598998997</c:v>
                </c:pt>
                <c:pt idx="6687" formatCode="General">
                  <c:v>6.6876978874206499</c:v>
                </c:pt>
                <c:pt idx="6688" formatCode="General">
                  <c:v>6.6886978149414</c:v>
                </c:pt>
                <c:pt idx="6689" formatCode="General">
                  <c:v>6.6896977424621502</c:v>
                </c:pt>
                <c:pt idx="6690" formatCode="General">
                  <c:v>6.6906976699829102</c:v>
                </c:pt>
                <c:pt idx="6691" formatCode="General">
                  <c:v>6.6916975975036603</c:v>
                </c:pt>
                <c:pt idx="6692" formatCode="General">
                  <c:v>6.6926975250244096</c:v>
                </c:pt>
                <c:pt idx="6693" formatCode="General">
                  <c:v>6.6936974525451598</c:v>
                </c:pt>
                <c:pt idx="6694" formatCode="General">
                  <c:v>6.69469738006591</c:v>
                </c:pt>
                <c:pt idx="6695" formatCode="General">
                  <c:v>6.6956973075866602</c:v>
                </c:pt>
                <c:pt idx="6696" formatCode="General">
                  <c:v>6.6966972351074201</c:v>
                </c:pt>
                <c:pt idx="6697" formatCode="General">
                  <c:v>6.6976971626281703</c:v>
                </c:pt>
                <c:pt idx="6698" formatCode="General">
                  <c:v>6.6986970901489196</c:v>
                </c:pt>
                <c:pt idx="6699" formatCode="General">
                  <c:v>6.6996970176696697</c:v>
                </c:pt>
                <c:pt idx="6700" formatCode="General">
                  <c:v>6.7006969451904199</c:v>
                </c:pt>
                <c:pt idx="6701" formatCode="General">
                  <c:v>6.7016968727111799</c:v>
                </c:pt>
                <c:pt idx="6702" formatCode="General">
                  <c:v>6.70269680023193</c:v>
                </c:pt>
                <c:pt idx="6703" formatCode="General">
                  <c:v>6.7036967277526802</c:v>
                </c:pt>
                <c:pt idx="6704" formatCode="General">
                  <c:v>6.7046966552734304</c:v>
                </c:pt>
                <c:pt idx="6705" formatCode="General">
                  <c:v>6.7056965827941797</c:v>
                </c:pt>
                <c:pt idx="6706" formatCode="General">
                  <c:v>6.7066965103149396</c:v>
                </c:pt>
                <c:pt idx="6707" formatCode="General">
                  <c:v>6.7076964378356898</c:v>
                </c:pt>
                <c:pt idx="6708" formatCode="General">
                  <c:v>6.70869636535644</c:v>
                </c:pt>
                <c:pt idx="6709" formatCode="General">
                  <c:v>6.7096962928771902</c:v>
                </c:pt>
                <c:pt idx="6710" formatCode="General">
                  <c:v>6.7106962203979403</c:v>
                </c:pt>
                <c:pt idx="6711" formatCode="General">
                  <c:v>6.7116961479187003</c:v>
                </c:pt>
                <c:pt idx="6712" formatCode="General">
                  <c:v>6.7126960754394496</c:v>
                </c:pt>
                <c:pt idx="6713" formatCode="General">
                  <c:v>6.7136960029601997</c:v>
                </c:pt>
                <c:pt idx="6714" formatCode="General">
                  <c:v>6.7146959304809499</c:v>
                </c:pt>
                <c:pt idx="6715" formatCode="General">
                  <c:v>6.7156958580017001</c:v>
                </c:pt>
                <c:pt idx="6716" formatCode="General">
                  <c:v>6.71669578552246</c:v>
                </c:pt>
                <c:pt idx="6717" formatCode="General">
                  <c:v>6.7176957130432102</c:v>
                </c:pt>
                <c:pt idx="6718" formatCode="General">
                  <c:v>6.7186956405639604</c:v>
                </c:pt>
                <c:pt idx="6719" formatCode="General">
                  <c:v>6.7196955680847097</c:v>
                </c:pt>
                <c:pt idx="6720" formatCode="General">
                  <c:v>6.7206954956054599</c:v>
                </c:pt>
                <c:pt idx="6721" formatCode="General">
                  <c:v>6.7216954231262198</c:v>
                </c:pt>
                <c:pt idx="6722" formatCode="General">
                  <c:v>6.72269535064697</c:v>
                </c:pt>
                <c:pt idx="6723" formatCode="General">
                  <c:v>6.7236952781677202</c:v>
                </c:pt>
                <c:pt idx="6724" formatCode="General">
                  <c:v>6.7246952056884703</c:v>
                </c:pt>
                <c:pt idx="6725" formatCode="General">
                  <c:v>6.7256951332092196</c:v>
                </c:pt>
                <c:pt idx="6726" formatCode="General">
                  <c:v>6.7266950607299796</c:v>
                </c:pt>
                <c:pt idx="6727" formatCode="General">
                  <c:v>6.7276949882507298</c:v>
                </c:pt>
                <c:pt idx="6728" formatCode="General">
                  <c:v>6.7286949157714799</c:v>
                </c:pt>
                <c:pt idx="6729" formatCode="General">
                  <c:v>6.7296948432922301</c:v>
                </c:pt>
                <c:pt idx="6730" formatCode="General">
                  <c:v>6.7306947708129803</c:v>
                </c:pt>
                <c:pt idx="6731" formatCode="General">
                  <c:v>6.7316946983337402</c:v>
                </c:pt>
                <c:pt idx="6732" formatCode="General">
                  <c:v>6.7326946258544904</c:v>
                </c:pt>
                <c:pt idx="6733" formatCode="General">
                  <c:v>6.7336945533752397</c:v>
                </c:pt>
                <c:pt idx="6734" formatCode="General">
                  <c:v>6.7346944808959899</c:v>
                </c:pt>
                <c:pt idx="6735" formatCode="General">
                  <c:v>6.7356944084167401</c:v>
                </c:pt>
                <c:pt idx="6736" formatCode="General">
                  <c:v>6.7366943359375</c:v>
                </c:pt>
                <c:pt idx="6737" formatCode="General">
                  <c:v>6.7376942634582502</c:v>
                </c:pt>
                <c:pt idx="6738" formatCode="General">
                  <c:v>6.7386941909790004</c:v>
                </c:pt>
                <c:pt idx="6739" formatCode="General">
                  <c:v>6.7396941184997496</c:v>
                </c:pt>
                <c:pt idx="6740" formatCode="General">
                  <c:v>6.7406940460204998</c:v>
                </c:pt>
                <c:pt idx="6741" formatCode="General">
                  <c:v>6.74169397354125</c:v>
                </c:pt>
                <c:pt idx="6742" formatCode="General">
                  <c:v>6.7426939010620099</c:v>
                </c:pt>
                <c:pt idx="6743" formatCode="General">
                  <c:v>6.7436938285827601</c:v>
                </c:pt>
                <c:pt idx="6744" formatCode="General">
                  <c:v>6.7446937561035103</c:v>
                </c:pt>
                <c:pt idx="6745" formatCode="General">
                  <c:v>6.7456936836242596</c:v>
                </c:pt>
                <c:pt idx="6746" formatCode="General">
                  <c:v>6.7466936111450098</c:v>
                </c:pt>
                <c:pt idx="6747" formatCode="General">
                  <c:v>6.7476935386657697</c:v>
                </c:pt>
                <c:pt idx="6748" formatCode="General">
                  <c:v>6.7486934661865199</c:v>
                </c:pt>
                <c:pt idx="6749" formatCode="General">
                  <c:v>6.7496933937072701</c:v>
                </c:pt>
                <c:pt idx="6750" formatCode="General">
                  <c:v>6.7506933212280202</c:v>
                </c:pt>
                <c:pt idx="6751" formatCode="General">
                  <c:v>6.7516932487487704</c:v>
                </c:pt>
                <c:pt idx="6752" formatCode="General">
                  <c:v>6.7526931762695304</c:v>
                </c:pt>
                <c:pt idx="6753" formatCode="General">
                  <c:v>6.7536931037902797</c:v>
                </c:pt>
                <c:pt idx="6754" formatCode="General">
                  <c:v>6.7546930313110298</c:v>
                </c:pt>
                <c:pt idx="6755" formatCode="General">
                  <c:v>6.75569295883178</c:v>
                </c:pt>
                <c:pt idx="6756" formatCode="General">
                  <c:v>6.7566928863525302</c:v>
                </c:pt>
                <c:pt idx="6757" formatCode="General">
                  <c:v>6.7576928138732901</c:v>
                </c:pt>
                <c:pt idx="6758" formatCode="General">
                  <c:v>6.7586927413940403</c:v>
                </c:pt>
                <c:pt idx="6759" formatCode="General">
                  <c:v>6.7596926689147896</c:v>
                </c:pt>
                <c:pt idx="6760" formatCode="General">
                  <c:v>6.7606925964355398</c:v>
                </c:pt>
                <c:pt idx="6761" formatCode="General">
                  <c:v>6.7616925239562899</c:v>
                </c:pt>
                <c:pt idx="6762" formatCode="General">
                  <c:v>6.7626924514770499</c:v>
                </c:pt>
                <c:pt idx="6763" formatCode="General">
                  <c:v>6.7636923789978001</c:v>
                </c:pt>
                <c:pt idx="6764" formatCode="General">
                  <c:v>6.7646923065185502</c:v>
                </c:pt>
                <c:pt idx="6765" formatCode="General">
                  <c:v>6.7656922340393004</c:v>
                </c:pt>
                <c:pt idx="6766" formatCode="General">
                  <c:v>6.7666921615600497</c:v>
                </c:pt>
                <c:pt idx="6767" formatCode="General">
                  <c:v>6.7676920890808097</c:v>
                </c:pt>
                <c:pt idx="6768" formatCode="General">
                  <c:v>6.7686920166015598</c:v>
                </c:pt>
                <c:pt idx="6769" formatCode="General">
                  <c:v>6.76969194412231</c:v>
                </c:pt>
                <c:pt idx="6770" formatCode="General">
                  <c:v>6.7706918716430602</c:v>
                </c:pt>
                <c:pt idx="6771" formatCode="General">
                  <c:v>6.7716917991638104</c:v>
                </c:pt>
                <c:pt idx="6772" formatCode="General">
                  <c:v>6.7726917266845703</c:v>
                </c:pt>
                <c:pt idx="6773" formatCode="General">
                  <c:v>6.7736916542053196</c:v>
                </c:pt>
                <c:pt idx="6774" formatCode="General">
                  <c:v>6.7746915817260698</c:v>
                </c:pt>
                <c:pt idx="6775" formatCode="General">
                  <c:v>6.77569150924682</c:v>
                </c:pt>
                <c:pt idx="6776" formatCode="General">
                  <c:v>6.7766914367675701</c:v>
                </c:pt>
                <c:pt idx="6777" formatCode="General">
                  <c:v>6.7776913642883301</c:v>
                </c:pt>
                <c:pt idx="6778" formatCode="General">
                  <c:v>6.7786912918090803</c:v>
                </c:pt>
                <c:pt idx="6779" formatCode="General">
                  <c:v>6.7796912193298304</c:v>
                </c:pt>
                <c:pt idx="6780" formatCode="General">
                  <c:v>6.7806911468505797</c:v>
                </c:pt>
                <c:pt idx="6781" formatCode="General">
                  <c:v>6.7816910743713299</c:v>
                </c:pt>
                <c:pt idx="6782" formatCode="General">
                  <c:v>6.7826910018920801</c:v>
                </c:pt>
                <c:pt idx="6783" formatCode="General">
                  <c:v>6.78369092941284</c:v>
                </c:pt>
                <c:pt idx="6784" formatCode="General">
                  <c:v>6.7846908569335902</c:v>
                </c:pt>
                <c:pt idx="6785" formatCode="General">
                  <c:v>6.7856907844543404</c:v>
                </c:pt>
                <c:pt idx="6786" formatCode="General">
                  <c:v>6.7866907119750897</c:v>
                </c:pt>
                <c:pt idx="6787" formatCode="General">
                  <c:v>6.7876906394958398</c:v>
                </c:pt>
                <c:pt idx="6788" formatCode="General">
                  <c:v>6.7886905670165998</c:v>
                </c:pt>
                <c:pt idx="6789" formatCode="General">
                  <c:v>6.78969049453735</c:v>
                </c:pt>
                <c:pt idx="6790" formatCode="General">
                  <c:v>6.7906904220581001</c:v>
                </c:pt>
                <c:pt idx="6791" formatCode="General">
                  <c:v>6.7916903495788503</c:v>
                </c:pt>
                <c:pt idx="6792" formatCode="General">
                  <c:v>6.7926902770995996</c:v>
                </c:pt>
                <c:pt idx="6793" formatCode="General">
                  <c:v>6.7936902046203604</c:v>
                </c:pt>
                <c:pt idx="6794" formatCode="General">
                  <c:v>6.7946901321411097</c:v>
                </c:pt>
                <c:pt idx="6795" formatCode="General">
                  <c:v>6.7956900596618599</c:v>
                </c:pt>
                <c:pt idx="6796" formatCode="General">
                  <c:v>6.7966899871826101</c:v>
                </c:pt>
                <c:pt idx="6797" formatCode="General">
                  <c:v>6.7976899147033603</c:v>
                </c:pt>
                <c:pt idx="6798" formatCode="General">
                  <c:v>6.7986898422241202</c:v>
                </c:pt>
                <c:pt idx="6799" formatCode="General">
                  <c:v>6.7996897697448704</c:v>
                </c:pt>
                <c:pt idx="6800" formatCode="General">
                  <c:v>6.8006896972656197</c:v>
                </c:pt>
                <c:pt idx="6801" formatCode="General">
                  <c:v>6.8016896247863698</c:v>
                </c:pt>
                <c:pt idx="6802" formatCode="General">
                  <c:v>6.80268955230712</c:v>
                </c:pt>
                <c:pt idx="6803" formatCode="General">
                  <c:v>6.80368947982788</c:v>
                </c:pt>
                <c:pt idx="6804" formatCode="General">
                  <c:v>6.8046894073486301</c:v>
                </c:pt>
                <c:pt idx="6805" formatCode="General">
                  <c:v>6.8056893348693803</c:v>
                </c:pt>
                <c:pt idx="6806" formatCode="General">
                  <c:v>6.8066892623901296</c:v>
                </c:pt>
                <c:pt idx="6807" formatCode="General">
                  <c:v>6.8076891899108798</c:v>
                </c:pt>
                <c:pt idx="6808" formatCode="General">
                  <c:v>6.8086891174316397</c:v>
                </c:pt>
                <c:pt idx="6809" formatCode="General">
                  <c:v>6.8096890449523899</c:v>
                </c:pt>
                <c:pt idx="6810" formatCode="General">
                  <c:v>6.8106889724731401</c:v>
                </c:pt>
                <c:pt idx="6811" formatCode="General">
                  <c:v>6.8116888999938903</c:v>
                </c:pt>
                <c:pt idx="6812" formatCode="General">
                  <c:v>6.8126888275146396</c:v>
                </c:pt>
                <c:pt idx="6813" formatCode="General">
                  <c:v>6.8136887550354004</c:v>
                </c:pt>
                <c:pt idx="6814" formatCode="General">
                  <c:v>6.8146886825561497</c:v>
                </c:pt>
                <c:pt idx="6815" formatCode="General">
                  <c:v>6.8156886100768999</c:v>
                </c:pt>
                <c:pt idx="6816" formatCode="General">
                  <c:v>6.81668853759765</c:v>
                </c:pt>
                <c:pt idx="6817" formatCode="General">
                  <c:v>6.8176884651184002</c:v>
                </c:pt>
                <c:pt idx="6818" formatCode="General">
                  <c:v>6.8186883926391602</c:v>
                </c:pt>
                <c:pt idx="6819" formatCode="General">
                  <c:v>6.8196883201599103</c:v>
                </c:pt>
                <c:pt idx="6820" formatCode="General">
                  <c:v>6.8206882476806596</c:v>
                </c:pt>
                <c:pt idx="6821" formatCode="General">
                  <c:v>6.8216881752014098</c:v>
                </c:pt>
                <c:pt idx="6822" formatCode="General">
                  <c:v>6.82268810272216</c:v>
                </c:pt>
                <c:pt idx="6823" formatCode="General">
                  <c:v>6.8236880302429102</c:v>
                </c:pt>
                <c:pt idx="6824" formatCode="General">
                  <c:v>6.8246879577636701</c:v>
                </c:pt>
                <c:pt idx="6825" formatCode="General">
                  <c:v>6.8256878852844203</c:v>
                </c:pt>
                <c:pt idx="6826" formatCode="General">
                  <c:v>6.8266878128051696</c:v>
                </c:pt>
                <c:pt idx="6827" formatCode="General">
                  <c:v>6.8276877403259197</c:v>
                </c:pt>
                <c:pt idx="6828" formatCode="General">
                  <c:v>6.8286876678466699</c:v>
                </c:pt>
                <c:pt idx="6829" formatCode="General">
                  <c:v>6.8296875953674299</c:v>
                </c:pt>
                <c:pt idx="6830" formatCode="General">
                  <c:v>6.83068752288818</c:v>
                </c:pt>
                <c:pt idx="6831" formatCode="General">
                  <c:v>6.8316874504089302</c:v>
                </c:pt>
                <c:pt idx="6832" formatCode="General">
                  <c:v>6.8326873779296804</c:v>
                </c:pt>
                <c:pt idx="6833" formatCode="General">
                  <c:v>6.8336873054504297</c:v>
                </c:pt>
                <c:pt idx="6834" formatCode="General">
                  <c:v>6.8346872329711896</c:v>
                </c:pt>
                <c:pt idx="6835" formatCode="General">
                  <c:v>6.8356871604919398</c:v>
                </c:pt>
                <c:pt idx="6836" formatCode="General">
                  <c:v>6.83668708801269</c:v>
                </c:pt>
                <c:pt idx="6837" formatCode="General">
                  <c:v>6.8376870155334402</c:v>
                </c:pt>
                <c:pt idx="6838" formatCode="General">
                  <c:v>6.8386869430541903</c:v>
                </c:pt>
                <c:pt idx="6839" formatCode="General">
                  <c:v>6.8396868705749503</c:v>
                </c:pt>
                <c:pt idx="6840" formatCode="General">
                  <c:v>6.8406867980956996</c:v>
                </c:pt>
                <c:pt idx="6841" formatCode="General">
                  <c:v>6.8416867256164497</c:v>
                </c:pt>
                <c:pt idx="6842" formatCode="General">
                  <c:v>6.8426866531371999</c:v>
                </c:pt>
                <c:pt idx="6843" formatCode="General">
                  <c:v>6.8436865806579501</c:v>
                </c:pt>
                <c:pt idx="6844" formatCode="General">
                  <c:v>6.84468650817871</c:v>
                </c:pt>
                <c:pt idx="6845" formatCode="General">
                  <c:v>6.8456864356994602</c:v>
                </c:pt>
                <c:pt idx="6846" formatCode="General">
                  <c:v>6.8466863632202104</c:v>
                </c:pt>
                <c:pt idx="6847" formatCode="General">
                  <c:v>6.8476862907409597</c:v>
                </c:pt>
                <c:pt idx="6848" formatCode="General">
                  <c:v>6.8486862182617099</c:v>
                </c:pt>
                <c:pt idx="6849" formatCode="General">
                  <c:v>6.8496861457824698</c:v>
                </c:pt>
                <c:pt idx="6850" formatCode="General">
                  <c:v>6.85068607330322</c:v>
                </c:pt>
                <c:pt idx="6851" formatCode="General">
                  <c:v>6.8516860008239702</c:v>
                </c:pt>
                <c:pt idx="6852" formatCode="General">
                  <c:v>6.8526859283447203</c:v>
                </c:pt>
                <c:pt idx="6853" formatCode="General">
                  <c:v>6.8536858558654696</c:v>
                </c:pt>
                <c:pt idx="6854" formatCode="General">
                  <c:v>6.8546857833862296</c:v>
                </c:pt>
                <c:pt idx="6855" formatCode="General">
                  <c:v>6.8556857109069798</c:v>
                </c:pt>
                <c:pt idx="6856" formatCode="General">
                  <c:v>6.8566856384277299</c:v>
                </c:pt>
                <c:pt idx="6857" formatCode="General">
                  <c:v>6.8576855659484801</c:v>
                </c:pt>
                <c:pt idx="6858" formatCode="General">
                  <c:v>6.8586854934692303</c:v>
                </c:pt>
                <c:pt idx="6859" formatCode="General">
                  <c:v>6.8596854209899902</c:v>
                </c:pt>
                <c:pt idx="6860" formatCode="General">
                  <c:v>6.8606853485107404</c:v>
                </c:pt>
                <c:pt idx="6861" formatCode="General">
                  <c:v>6.8616852760314897</c:v>
                </c:pt>
                <c:pt idx="6862" formatCode="General">
                  <c:v>6.8626852035522399</c:v>
                </c:pt>
                <c:pt idx="6863" formatCode="General">
                  <c:v>6.8636851310729901</c:v>
                </c:pt>
                <c:pt idx="6864" formatCode="General">
                  <c:v>6.86468505859375</c:v>
                </c:pt>
                <c:pt idx="6865" formatCode="General">
                  <c:v>6.8656849861145002</c:v>
                </c:pt>
                <c:pt idx="6866" formatCode="General">
                  <c:v>6.8666849136352504</c:v>
                </c:pt>
                <c:pt idx="6867" formatCode="General">
                  <c:v>6.8676848411559996</c:v>
                </c:pt>
                <c:pt idx="6868" formatCode="General">
                  <c:v>6.8686847686767498</c:v>
                </c:pt>
                <c:pt idx="6869" formatCode="General">
                  <c:v>6.8696846961975</c:v>
                </c:pt>
                <c:pt idx="6870" formatCode="General">
                  <c:v>6.8706846237182599</c:v>
                </c:pt>
                <c:pt idx="6871" formatCode="General">
                  <c:v>6.8716845512390101</c:v>
                </c:pt>
                <c:pt idx="6872" formatCode="General">
                  <c:v>6.8726844787597603</c:v>
                </c:pt>
                <c:pt idx="6873" formatCode="General">
                  <c:v>6.8736844062805096</c:v>
                </c:pt>
                <c:pt idx="6874" formatCode="General">
                  <c:v>6.8746843338012598</c:v>
                </c:pt>
                <c:pt idx="6875" formatCode="General">
                  <c:v>6.8756842613220197</c:v>
                </c:pt>
                <c:pt idx="6876" formatCode="General">
                  <c:v>6.8766841888427699</c:v>
                </c:pt>
                <c:pt idx="6877" formatCode="General">
                  <c:v>6.8776841163635201</c:v>
                </c:pt>
                <c:pt idx="6878" formatCode="General">
                  <c:v>6.8786840438842702</c:v>
                </c:pt>
                <c:pt idx="6879" formatCode="General">
                  <c:v>6.8796839714050204</c:v>
                </c:pt>
                <c:pt idx="6880" formatCode="General">
                  <c:v>6.8806838989257804</c:v>
                </c:pt>
                <c:pt idx="6881" formatCode="General">
                  <c:v>6.8816838264465297</c:v>
                </c:pt>
                <c:pt idx="6882" formatCode="General">
                  <c:v>6.8826837539672798</c:v>
                </c:pt>
                <c:pt idx="6883" formatCode="General">
                  <c:v>6.88368368148803</c:v>
                </c:pt>
                <c:pt idx="6884" formatCode="General">
                  <c:v>6.8846836090087802</c:v>
                </c:pt>
                <c:pt idx="6885" formatCode="General">
                  <c:v>6.8856835365295401</c:v>
                </c:pt>
                <c:pt idx="6886" formatCode="General">
                  <c:v>6.8866834640502903</c:v>
                </c:pt>
                <c:pt idx="6887" formatCode="General">
                  <c:v>6.8876833915710396</c:v>
                </c:pt>
                <c:pt idx="6888" formatCode="General">
                  <c:v>6.8886833190917898</c:v>
                </c:pt>
                <c:pt idx="6889" formatCode="General">
                  <c:v>6.8896832466125399</c:v>
                </c:pt>
                <c:pt idx="6890" formatCode="General">
                  <c:v>6.8906831741332999</c:v>
                </c:pt>
                <c:pt idx="6891" formatCode="General">
                  <c:v>6.8916831016540501</c:v>
                </c:pt>
                <c:pt idx="6892" formatCode="General">
                  <c:v>6.8926830291748002</c:v>
                </c:pt>
                <c:pt idx="6893" formatCode="General">
                  <c:v>6.8936829566955504</c:v>
                </c:pt>
                <c:pt idx="6894" formatCode="General">
                  <c:v>6.8946828842162997</c:v>
                </c:pt>
                <c:pt idx="6895" formatCode="General">
                  <c:v>6.8956828117370597</c:v>
                </c:pt>
                <c:pt idx="6896" formatCode="General">
                  <c:v>6.8966827392578098</c:v>
                </c:pt>
                <c:pt idx="6897" formatCode="General">
                  <c:v>6.89768266677856</c:v>
                </c:pt>
                <c:pt idx="6898" formatCode="General">
                  <c:v>6.8986825942993102</c:v>
                </c:pt>
                <c:pt idx="6899" formatCode="General">
                  <c:v>6.8996825218200604</c:v>
                </c:pt>
                <c:pt idx="6900" formatCode="General">
                  <c:v>6.9006824493408203</c:v>
                </c:pt>
                <c:pt idx="6901" formatCode="General">
                  <c:v>6.9016823768615696</c:v>
                </c:pt>
                <c:pt idx="6902" formatCode="General">
                  <c:v>6.9026823043823198</c:v>
                </c:pt>
                <c:pt idx="6903" formatCode="General">
                  <c:v>6.90368223190307</c:v>
                </c:pt>
                <c:pt idx="6904" formatCode="General">
                  <c:v>6.9046821594238201</c:v>
                </c:pt>
                <c:pt idx="6905" formatCode="General">
                  <c:v>6.9056820869445801</c:v>
                </c:pt>
                <c:pt idx="6906" formatCode="General">
                  <c:v>6.9066820144653303</c:v>
                </c:pt>
                <c:pt idx="6907" formatCode="General">
                  <c:v>6.9076819419860804</c:v>
                </c:pt>
                <c:pt idx="6908" formatCode="General">
                  <c:v>6.9086818695068297</c:v>
                </c:pt>
                <c:pt idx="6909" formatCode="General">
                  <c:v>6.9096817970275799</c:v>
                </c:pt>
                <c:pt idx="6910" formatCode="General">
                  <c:v>6.9106817245483301</c:v>
                </c:pt>
                <c:pt idx="6911" formatCode="General">
                  <c:v>6.91168165206909</c:v>
                </c:pt>
                <c:pt idx="6912" formatCode="General">
                  <c:v>6.9126815795898402</c:v>
                </c:pt>
                <c:pt idx="6913" formatCode="General">
                  <c:v>6.9136815071105904</c:v>
                </c:pt>
                <c:pt idx="6914" formatCode="General">
                  <c:v>6.9146814346313397</c:v>
                </c:pt>
                <c:pt idx="6915" formatCode="General">
                  <c:v>6.9156813621520898</c:v>
                </c:pt>
                <c:pt idx="6916" formatCode="General">
                  <c:v>6.9166812896728498</c:v>
                </c:pt>
                <c:pt idx="6917" formatCode="General">
                  <c:v>6.9176812171936</c:v>
                </c:pt>
                <c:pt idx="6918" formatCode="General">
                  <c:v>6.9186811447143501</c:v>
                </c:pt>
                <c:pt idx="6919" formatCode="General">
                  <c:v>6.9196810722351003</c:v>
                </c:pt>
                <c:pt idx="6920" formatCode="General">
                  <c:v>6.9206809997558496</c:v>
                </c:pt>
                <c:pt idx="6921" formatCode="General">
                  <c:v>6.9216809272766104</c:v>
                </c:pt>
                <c:pt idx="6922" formatCode="General">
                  <c:v>6.9226808547973597</c:v>
                </c:pt>
                <c:pt idx="6923" formatCode="General">
                  <c:v>6.9236807823181099</c:v>
                </c:pt>
                <c:pt idx="6924" formatCode="General">
                  <c:v>6.9246807098388601</c:v>
                </c:pt>
                <c:pt idx="6925" formatCode="General">
                  <c:v>6.9256806373596103</c:v>
                </c:pt>
                <c:pt idx="6926" formatCode="General">
                  <c:v>6.9266805648803702</c:v>
                </c:pt>
                <c:pt idx="6927" formatCode="General">
                  <c:v>6.9276804924011204</c:v>
                </c:pt>
                <c:pt idx="6928" formatCode="General">
                  <c:v>6.9286804199218697</c:v>
                </c:pt>
                <c:pt idx="6929" formatCode="General">
                  <c:v>6.9296803474426198</c:v>
                </c:pt>
                <c:pt idx="6930" formatCode="General">
                  <c:v>6.93068027496337</c:v>
                </c:pt>
                <c:pt idx="6931" formatCode="General">
                  <c:v>6.93168020248413</c:v>
                </c:pt>
                <c:pt idx="6932" formatCode="General">
                  <c:v>6.9326801300048801</c:v>
                </c:pt>
                <c:pt idx="6933" formatCode="General">
                  <c:v>6.9336800575256303</c:v>
                </c:pt>
                <c:pt idx="6934" formatCode="General">
                  <c:v>6.9346799850463796</c:v>
                </c:pt>
                <c:pt idx="6935" formatCode="General">
                  <c:v>6.9356799125671298</c:v>
                </c:pt>
                <c:pt idx="6936" formatCode="General">
                  <c:v>6.9366798400878897</c:v>
                </c:pt>
                <c:pt idx="6937" formatCode="General">
                  <c:v>6.9376797676086399</c:v>
                </c:pt>
                <c:pt idx="6938" formatCode="General">
                  <c:v>6.9386796951293901</c:v>
                </c:pt>
                <c:pt idx="6939" formatCode="General">
                  <c:v>6.9396796226501403</c:v>
                </c:pt>
                <c:pt idx="6940" formatCode="General">
                  <c:v>6.9406795501708896</c:v>
                </c:pt>
                <c:pt idx="6941" formatCode="General">
                  <c:v>6.9416794776916504</c:v>
                </c:pt>
                <c:pt idx="6942" formatCode="General">
                  <c:v>6.9426794052123997</c:v>
                </c:pt>
                <c:pt idx="6943" formatCode="General">
                  <c:v>6.9436793327331499</c:v>
                </c:pt>
                <c:pt idx="6944" formatCode="General">
                  <c:v>6.9446792602539</c:v>
                </c:pt>
                <c:pt idx="6945" formatCode="General">
                  <c:v>6.9456791877746502</c:v>
                </c:pt>
                <c:pt idx="6946" formatCode="General">
                  <c:v>6.9466791152954102</c:v>
                </c:pt>
                <c:pt idx="6947" formatCode="General">
                  <c:v>6.9476790428161603</c:v>
                </c:pt>
                <c:pt idx="6948" formatCode="General">
                  <c:v>6.9486789703369096</c:v>
                </c:pt>
                <c:pt idx="6949" formatCode="General">
                  <c:v>6.9496788978576598</c:v>
                </c:pt>
                <c:pt idx="6950" formatCode="General">
                  <c:v>6.95067882537841</c:v>
                </c:pt>
                <c:pt idx="6951" formatCode="General">
                  <c:v>6.9516787528991602</c:v>
                </c:pt>
                <c:pt idx="6952" formatCode="General">
                  <c:v>6.9526786804199201</c:v>
                </c:pt>
                <c:pt idx="6953" formatCode="General">
                  <c:v>6.9536786079406703</c:v>
                </c:pt>
                <c:pt idx="6954" formatCode="General">
                  <c:v>6.9546785354614196</c:v>
                </c:pt>
                <c:pt idx="6955" formatCode="General">
                  <c:v>6.9556784629821697</c:v>
                </c:pt>
                <c:pt idx="6956" formatCode="General">
                  <c:v>6.9566783905029199</c:v>
                </c:pt>
                <c:pt idx="6957" formatCode="General">
                  <c:v>6.9576783180236799</c:v>
                </c:pt>
                <c:pt idx="6958" formatCode="General">
                  <c:v>6.95867824554443</c:v>
                </c:pt>
                <c:pt idx="6959" formatCode="General">
                  <c:v>6.9596781730651802</c:v>
                </c:pt>
                <c:pt idx="6960" formatCode="General">
                  <c:v>6.9606781005859304</c:v>
                </c:pt>
                <c:pt idx="6961" formatCode="General">
                  <c:v>6.9616780281066797</c:v>
                </c:pt>
                <c:pt idx="6962" formatCode="General">
                  <c:v>6.9626779556274396</c:v>
                </c:pt>
                <c:pt idx="6963" formatCode="General">
                  <c:v>6.9636778831481898</c:v>
                </c:pt>
                <c:pt idx="6964" formatCode="General">
                  <c:v>6.96467781066894</c:v>
                </c:pt>
                <c:pt idx="6965" formatCode="General">
                  <c:v>6.9656777381896902</c:v>
                </c:pt>
                <c:pt idx="6966" formatCode="General">
                  <c:v>6.9666776657104403</c:v>
                </c:pt>
                <c:pt idx="6967" formatCode="General">
                  <c:v>6.9676775932312003</c:v>
                </c:pt>
                <c:pt idx="6968" formatCode="General">
                  <c:v>6.9686775207519496</c:v>
                </c:pt>
                <c:pt idx="6969" formatCode="General">
                  <c:v>6.9696774482726997</c:v>
                </c:pt>
                <c:pt idx="6970" formatCode="General">
                  <c:v>6.9706773757934499</c:v>
                </c:pt>
                <c:pt idx="6971" formatCode="General">
                  <c:v>6.9716773033142001</c:v>
                </c:pt>
                <c:pt idx="6972" formatCode="General">
                  <c:v>6.97267723083496</c:v>
                </c:pt>
                <c:pt idx="6973" formatCode="General">
                  <c:v>6.9736771583557102</c:v>
                </c:pt>
                <c:pt idx="6974" formatCode="General">
                  <c:v>6.9746770858764604</c:v>
                </c:pt>
                <c:pt idx="6975" formatCode="General">
                  <c:v>6.9756770133972097</c:v>
                </c:pt>
                <c:pt idx="6976" formatCode="General">
                  <c:v>6.9766769409179599</c:v>
                </c:pt>
                <c:pt idx="6977" formatCode="General">
                  <c:v>6.9776768684387198</c:v>
                </c:pt>
                <c:pt idx="6978" formatCode="General">
                  <c:v>6.97867679595947</c:v>
                </c:pt>
                <c:pt idx="6979" formatCode="General">
                  <c:v>6.9796767234802202</c:v>
                </c:pt>
                <c:pt idx="6980" formatCode="General">
                  <c:v>6.9806766510009703</c:v>
                </c:pt>
                <c:pt idx="6981" formatCode="General">
                  <c:v>6.9816765785217196</c:v>
                </c:pt>
                <c:pt idx="6982" formatCode="General">
                  <c:v>6.9826765060424796</c:v>
                </c:pt>
                <c:pt idx="6983" formatCode="General">
                  <c:v>6.9836764335632298</c:v>
                </c:pt>
                <c:pt idx="6984" formatCode="General">
                  <c:v>6.9846763610839799</c:v>
                </c:pt>
                <c:pt idx="6985" formatCode="General">
                  <c:v>6.9856762886047301</c:v>
                </c:pt>
                <c:pt idx="6986" formatCode="General">
                  <c:v>6.9866762161254803</c:v>
                </c:pt>
                <c:pt idx="6987" formatCode="General">
                  <c:v>6.9876761436462402</c:v>
                </c:pt>
                <c:pt idx="6988" formatCode="General">
                  <c:v>6.9886760711669904</c:v>
                </c:pt>
                <c:pt idx="6989" formatCode="General">
                  <c:v>6.9896759986877397</c:v>
                </c:pt>
                <c:pt idx="6990" formatCode="General">
                  <c:v>6.9906759262084899</c:v>
                </c:pt>
                <c:pt idx="6991" formatCode="General">
                  <c:v>6.9916758537292401</c:v>
                </c:pt>
                <c:pt idx="6992" formatCode="General">
                  <c:v>6.99267578125</c:v>
                </c:pt>
                <c:pt idx="6993" formatCode="General">
                  <c:v>6.9936757087707502</c:v>
                </c:pt>
                <c:pt idx="6994" formatCode="General">
                  <c:v>6.9946756362915004</c:v>
                </c:pt>
                <c:pt idx="6995" formatCode="General">
                  <c:v>6.9956755638122496</c:v>
                </c:pt>
                <c:pt idx="6996" formatCode="General">
                  <c:v>6.9966754913329998</c:v>
                </c:pt>
                <c:pt idx="6997" formatCode="General">
                  <c:v>6.99767541885375</c:v>
                </c:pt>
                <c:pt idx="6998" formatCode="General">
                  <c:v>6.9986753463745099</c:v>
                </c:pt>
                <c:pt idx="6999" formatCode="General">
                  <c:v>6.9996752738952601</c:v>
                </c:pt>
                <c:pt idx="7000" formatCode="General">
                  <c:v>7.0006752014160103</c:v>
                </c:pt>
                <c:pt idx="7001" formatCode="General">
                  <c:v>7.0016751289367596</c:v>
                </c:pt>
                <c:pt idx="7002" formatCode="General">
                  <c:v>7.0026750564575098</c:v>
                </c:pt>
                <c:pt idx="7003" formatCode="General">
                  <c:v>7.0036749839782697</c:v>
                </c:pt>
                <c:pt idx="7004" formatCode="General">
                  <c:v>7.0046749114990199</c:v>
                </c:pt>
                <c:pt idx="7005" formatCode="General">
                  <c:v>7.0056748390197701</c:v>
                </c:pt>
                <c:pt idx="7006" formatCode="General">
                  <c:v>7.0066747665405202</c:v>
                </c:pt>
                <c:pt idx="7007" formatCode="General">
                  <c:v>7.0076746940612704</c:v>
                </c:pt>
                <c:pt idx="7008" formatCode="General">
                  <c:v>7.0086746215820304</c:v>
                </c:pt>
                <c:pt idx="7009" formatCode="General">
                  <c:v>7.0096745491027797</c:v>
                </c:pt>
                <c:pt idx="7010" formatCode="General">
                  <c:v>7.0106744766235298</c:v>
                </c:pt>
                <c:pt idx="7011" formatCode="General">
                  <c:v>7.01167440414428</c:v>
                </c:pt>
                <c:pt idx="7012" formatCode="General">
                  <c:v>7.0126743316650302</c:v>
                </c:pt>
                <c:pt idx="7013" formatCode="General">
                  <c:v>7.0136742591857901</c:v>
                </c:pt>
                <c:pt idx="7014" formatCode="General">
                  <c:v>7.0146741867065403</c:v>
                </c:pt>
                <c:pt idx="7015" formatCode="General">
                  <c:v>7.0156741142272896</c:v>
                </c:pt>
                <c:pt idx="7016" formatCode="General">
                  <c:v>7.0166740417480398</c:v>
                </c:pt>
                <c:pt idx="7017" formatCode="General">
                  <c:v>7.0176739692687899</c:v>
                </c:pt>
                <c:pt idx="7018" formatCode="General">
                  <c:v>7.0186738967895499</c:v>
                </c:pt>
                <c:pt idx="7019" formatCode="General">
                  <c:v>7.0196738243103001</c:v>
                </c:pt>
                <c:pt idx="7020" formatCode="General">
                  <c:v>7.0206737518310502</c:v>
                </c:pt>
                <c:pt idx="7021" formatCode="General">
                  <c:v>7.0216736793518004</c:v>
                </c:pt>
                <c:pt idx="7022" formatCode="General">
                  <c:v>7.0226736068725497</c:v>
                </c:pt>
                <c:pt idx="7023" formatCode="General">
                  <c:v>7.0236735343933097</c:v>
                </c:pt>
                <c:pt idx="7024" formatCode="General">
                  <c:v>7.0246734619140598</c:v>
                </c:pt>
                <c:pt idx="7025" formatCode="General">
                  <c:v>7.02567338943481</c:v>
                </c:pt>
                <c:pt idx="7026" formatCode="General">
                  <c:v>7.0266733169555602</c:v>
                </c:pt>
                <c:pt idx="7027" formatCode="General">
                  <c:v>7.0276732444763104</c:v>
                </c:pt>
                <c:pt idx="7028" formatCode="General">
                  <c:v>7.0286731719970703</c:v>
                </c:pt>
                <c:pt idx="7029" formatCode="General">
                  <c:v>7.0296730995178196</c:v>
                </c:pt>
                <c:pt idx="7030" formatCode="General">
                  <c:v>7.0306730270385698</c:v>
                </c:pt>
                <c:pt idx="7031" formatCode="General">
                  <c:v>7.03167295455932</c:v>
                </c:pt>
                <c:pt idx="7032" formatCode="General">
                  <c:v>7.0326728820800701</c:v>
                </c:pt>
                <c:pt idx="7033" formatCode="General">
                  <c:v>7.0336728096008301</c:v>
                </c:pt>
                <c:pt idx="7034" formatCode="General">
                  <c:v>7.0346727371215803</c:v>
                </c:pt>
                <c:pt idx="7035" formatCode="General">
                  <c:v>7.0356726646423304</c:v>
                </c:pt>
                <c:pt idx="7036" formatCode="General">
                  <c:v>7.0366725921630797</c:v>
                </c:pt>
                <c:pt idx="7037" formatCode="General">
                  <c:v>7.0376725196838299</c:v>
                </c:pt>
                <c:pt idx="7038" formatCode="General">
                  <c:v>7.0386724472045801</c:v>
                </c:pt>
                <c:pt idx="7039" formatCode="General">
                  <c:v>7.03967237472534</c:v>
                </c:pt>
                <c:pt idx="7040" formatCode="General">
                  <c:v>7.0406723022460902</c:v>
                </c:pt>
                <c:pt idx="7041" formatCode="General">
                  <c:v>7.0416722297668404</c:v>
                </c:pt>
                <c:pt idx="7042" formatCode="General">
                  <c:v>7.0426721572875897</c:v>
                </c:pt>
                <c:pt idx="7043" formatCode="General">
                  <c:v>7.0436720848083398</c:v>
                </c:pt>
                <c:pt idx="7044" formatCode="General">
                  <c:v>7.0446720123290998</c:v>
                </c:pt>
                <c:pt idx="7045" formatCode="General">
                  <c:v>7.04567193984985</c:v>
                </c:pt>
                <c:pt idx="7046" formatCode="General">
                  <c:v>7.0466718673706001</c:v>
                </c:pt>
                <c:pt idx="7047" formatCode="General">
                  <c:v>7.0476717948913503</c:v>
                </c:pt>
                <c:pt idx="7048" formatCode="General">
                  <c:v>7.0486717224120996</c:v>
                </c:pt>
                <c:pt idx="7049" formatCode="General">
                  <c:v>7.0496716499328604</c:v>
                </c:pt>
                <c:pt idx="7050" formatCode="General">
                  <c:v>7.0506715774536097</c:v>
                </c:pt>
                <c:pt idx="7051" formatCode="General">
                  <c:v>7.0516715049743599</c:v>
                </c:pt>
                <c:pt idx="7052" formatCode="General">
                  <c:v>7.0526714324951101</c:v>
                </c:pt>
                <c:pt idx="7053" formatCode="General">
                  <c:v>7.0536713600158603</c:v>
                </c:pt>
                <c:pt idx="7054" formatCode="General">
                  <c:v>7.0546712875366202</c:v>
                </c:pt>
                <c:pt idx="7055" formatCode="General">
                  <c:v>7.0556712150573704</c:v>
                </c:pt>
                <c:pt idx="7056" formatCode="General">
                  <c:v>7.0566711425781197</c:v>
                </c:pt>
                <c:pt idx="7057" formatCode="General">
                  <c:v>7.0576710700988698</c:v>
                </c:pt>
                <c:pt idx="7058" formatCode="General">
                  <c:v>7.05867099761962</c:v>
                </c:pt>
                <c:pt idx="7059" formatCode="General">
                  <c:v>7.05967092514038</c:v>
                </c:pt>
                <c:pt idx="7060" formatCode="General">
                  <c:v>7.0606708526611301</c:v>
                </c:pt>
                <c:pt idx="7061" formatCode="General">
                  <c:v>7.0616707801818803</c:v>
                </c:pt>
                <c:pt idx="7062" formatCode="General">
                  <c:v>7.0626707077026296</c:v>
                </c:pt>
                <c:pt idx="7063" formatCode="General">
                  <c:v>7.0636706352233798</c:v>
                </c:pt>
                <c:pt idx="7064" formatCode="General">
                  <c:v>7.0646705627441397</c:v>
                </c:pt>
                <c:pt idx="7065" formatCode="General">
                  <c:v>7.0656704902648899</c:v>
                </c:pt>
                <c:pt idx="7066" formatCode="General">
                  <c:v>7.0666704177856401</c:v>
                </c:pt>
                <c:pt idx="7067" formatCode="General">
                  <c:v>7.0676703453063903</c:v>
                </c:pt>
                <c:pt idx="7068" formatCode="General">
                  <c:v>7.0686702728271396</c:v>
                </c:pt>
                <c:pt idx="7069" formatCode="General">
                  <c:v>7.0696702003479004</c:v>
                </c:pt>
                <c:pt idx="7070" formatCode="General">
                  <c:v>7.0706701278686497</c:v>
                </c:pt>
                <c:pt idx="7071" formatCode="General">
                  <c:v>7.0716700553893999</c:v>
                </c:pt>
                <c:pt idx="7072" formatCode="General">
                  <c:v>7.07266998291015</c:v>
                </c:pt>
                <c:pt idx="7073" formatCode="General">
                  <c:v>7.0736699104309002</c:v>
                </c:pt>
                <c:pt idx="7074" formatCode="General">
                  <c:v>7.0746698379516602</c:v>
                </c:pt>
                <c:pt idx="7075" formatCode="General">
                  <c:v>7.0756697654724103</c:v>
                </c:pt>
                <c:pt idx="7076" formatCode="General">
                  <c:v>7.0766696929931596</c:v>
                </c:pt>
                <c:pt idx="7077" formatCode="General">
                  <c:v>7.0776696205139098</c:v>
                </c:pt>
                <c:pt idx="7078" formatCode="General">
                  <c:v>7.07866954803466</c:v>
                </c:pt>
                <c:pt idx="7079" formatCode="General">
                  <c:v>7.0796694755554102</c:v>
                </c:pt>
                <c:pt idx="7080" formatCode="General">
                  <c:v>7.0806694030761701</c:v>
                </c:pt>
                <c:pt idx="7081" formatCode="General">
                  <c:v>7.0816693305969203</c:v>
                </c:pt>
                <c:pt idx="7082" formatCode="General">
                  <c:v>7.0826692581176696</c:v>
                </c:pt>
                <c:pt idx="7083" formatCode="General">
                  <c:v>7.0836691856384197</c:v>
                </c:pt>
                <c:pt idx="7084" formatCode="General">
                  <c:v>7.0846691131591699</c:v>
                </c:pt>
                <c:pt idx="7085" formatCode="General">
                  <c:v>7.0856690406799299</c:v>
                </c:pt>
                <c:pt idx="7086" formatCode="General">
                  <c:v>7.08666896820068</c:v>
                </c:pt>
                <c:pt idx="7087" formatCode="General">
                  <c:v>7.0876688957214302</c:v>
                </c:pt>
                <c:pt idx="7088" formatCode="General">
                  <c:v>7.0886688232421804</c:v>
                </c:pt>
                <c:pt idx="7089" formatCode="General">
                  <c:v>7.0896687507629297</c:v>
                </c:pt>
                <c:pt idx="7090" formatCode="General">
                  <c:v>7.0906686782836896</c:v>
                </c:pt>
                <c:pt idx="7091" formatCode="General">
                  <c:v>7.0916686058044398</c:v>
                </c:pt>
                <c:pt idx="7092" formatCode="General">
                  <c:v>7.09266853332519</c:v>
                </c:pt>
                <c:pt idx="7093" formatCode="General">
                  <c:v>7.0936684608459402</c:v>
                </c:pt>
                <c:pt idx="7094" formatCode="General">
                  <c:v>7.0946683883666903</c:v>
                </c:pt>
                <c:pt idx="7095" formatCode="General">
                  <c:v>7.0956683158874503</c:v>
                </c:pt>
                <c:pt idx="7096" formatCode="General">
                  <c:v>7.0966682434081996</c:v>
                </c:pt>
                <c:pt idx="7097" formatCode="General">
                  <c:v>7.0976681709289497</c:v>
                </c:pt>
                <c:pt idx="7098" formatCode="General">
                  <c:v>7.0986680984496999</c:v>
                </c:pt>
                <c:pt idx="7099" formatCode="General">
                  <c:v>7.0996680259704501</c:v>
                </c:pt>
                <c:pt idx="7100" formatCode="General">
                  <c:v>7.10066795349121</c:v>
                </c:pt>
                <c:pt idx="7101" formatCode="General">
                  <c:v>7.1016678810119602</c:v>
                </c:pt>
                <c:pt idx="7102" formatCode="General">
                  <c:v>7.1026678085327104</c:v>
                </c:pt>
                <c:pt idx="7103" formatCode="General">
                  <c:v>7.1036677360534597</c:v>
                </c:pt>
                <c:pt idx="7104" formatCode="General">
                  <c:v>7.1046676635742099</c:v>
                </c:pt>
                <c:pt idx="7105" formatCode="General">
                  <c:v>7.1056675910949698</c:v>
                </c:pt>
                <c:pt idx="7106" formatCode="General">
                  <c:v>7.10666751861572</c:v>
                </c:pt>
                <c:pt idx="7107" formatCode="General">
                  <c:v>7.1076674461364702</c:v>
                </c:pt>
                <c:pt idx="7108" formatCode="General">
                  <c:v>7.1086673736572203</c:v>
                </c:pt>
                <c:pt idx="7109" formatCode="General">
                  <c:v>7.1096673011779696</c:v>
                </c:pt>
                <c:pt idx="7110" formatCode="General">
                  <c:v>7.1106672286987296</c:v>
                </c:pt>
                <c:pt idx="7111" formatCode="General">
                  <c:v>7.1116671562194798</c:v>
                </c:pt>
                <c:pt idx="7112" formatCode="General">
                  <c:v>7.1126670837402299</c:v>
                </c:pt>
                <c:pt idx="7113" formatCode="General">
                  <c:v>7.1136670112609801</c:v>
                </c:pt>
                <c:pt idx="7114" formatCode="General">
                  <c:v>7.1146669387817303</c:v>
                </c:pt>
                <c:pt idx="7115" formatCode="General">
                  <c:v>7.1156668663024902</c:v>
                </c:pt>
                <c:pt idx="7116" formatCode="General">
                  <c:v>7.1166667938232404</c:v>
                </c:pt>
                <c:pt idx="7117" formatCode="General">
                  <c:v>7.1176667213439897</c:v>
                </c:pt>
                <c:pt idx="7118" formatCode="General">
                  <c:v>7.1186666488647399</c:v>
                </c:pt>
                <c:pt idx="7119" formatCode="General">
                  <c:v>7.1196665763854901</c:v>
                </c:pt>
                <c:pt idx="7120" formatCode="General">
                  <c:v>7.12066650390625</c:v>
                </c:pt>
                <c:pt idx="7121" formatCode="General">
                  <c:v>7.1216664314270002</c:v>
                </c:pt>
                <c:pt idx="7122" formatCode="General">
                  <c:v>7.1226663589477504</c:v>
                </c:pt>
                <c:pt idx="7123" formatCode="General">
                  <c:v>7.1236662864684996</c:v>
                </c:pt>
                <c:pt idx="7124" formatCode="General">
                  <c:v>7.1246662139892498</c:v>
                </c:pt>
                <c:pt idx="7125" formatCode="General">
                  <c:v>7.12566614151</c:v>
                </c:pt>
                <c:pt idx="7126" formatCode="General">
                  <c:v>7.1266660690307599</c:v>
                </c:pt>
                <c:pt idx="7127" formatCode="General">
                  <c:v>7.1276659965515101</c:v>
                </c:pt>
                <c:pt idx="7128" formatCode="General">
                  <c:v>7.1286659240722603</c:v>
                </c:pt>
                <c:pt idx="7129" formatCode="General">
                  <c:v>7.1296658515930096</c:v>
                </c:pt>
                <c:pt idx="7130" formatCode="General">
                  <c:v>7.1306657791137598</c:v>
                </c:pt>
                <c:pt idx="7131" formatCode="General">
                  <c:v>7.1316657066345197</c:v>
                </c:pt>
                <c:pt idx="7132" formatCode="General">
                  <c:v>7.1326656341552699</c:v>
                </c:pt>
                <c:pt idx="7133" formatCode="General">
                  <c:v>7.1336655616760201</c:v>
                </c:pt>
                <c:pt idx="7134" formatCode="General">
                  <c:v>7.1346654891967702</c:v>
                </c:pt>
                <c:pt idx="7135" formatCode="General">
                  <c:v>7.1356654167175204</c:v>
                </c:pt>
                <c:pt idx="7136" formatCode="General">
                  <c:v>7.1366653442382804</c:v>
                </c:pt>
                <c:pt idx="7137" formatCode="General">
                  <c:v>7.1376652717590297</c:v>
                </c:pt>
                <c:pt idx="7138" formatCode="General">
                  <c:v>7.1386651992797798</c:v>
                </c:pt>
                <c:pt idx="7139" formatCode="General">
                  <c:v>7.13966512680053</c:v>
                </c:pt>
                <c:pt idx="7140" formatCode="General">
                  <c:v>7.1406650543212802</c:v>
                </c:pt>
                <c:pt idx="7141" formatCode="General">
                  <c:v>7.1416649818420401</c:v>
                </c:pt>
                <c:pt idx="7142" formatCode="General">
                  <c:v>7.1426649093627903</c:v>
                </c:pt>
                <c:pt idx="7143" formatCode="General">
                  <c:v>7.1436648368835396</c:v>
                </c:pt>
                <c:pt idx="7144" formatCode="General">
                  <c:v>7.1446647644042898</c:v>
                </c:pt>
                <c:pt idx="7145" formatCode="General">
                  <c:v>7.1456646919250399</c:v>
                </c:pt>
                <c:pt idx="7146" formatCode="General">
                  <c:v>7.1466646194457999</c:v>
                </c:pt>
                <c:pt idx="7147" formatCode="General">
                  <c:v>7.1476645469665501</c:v>
                </c:pt>
                <c:pt idx="7148" formatCode="General">
                  <c:v>7.1486644744873002</c:v>
                </c:pt>
                <c:pt idx="7149" formatCode="General">
                  <c:v>7.1496644020080504</c:v>
                </c:pt>
                <c:pt idx="7150" formatCode="General">
                  <c:v>7.1506643295287997</c:v>
                </c:pt>
                <c:pt idx="7151" formatCode="General">
                  <c:v>7.1516642570495597</c:v>
                </c:pt>
                <c:pt idx="7152" formatCode="General">
                  <c:v>7.1526641845703098</c:v>
                </c:pt>
                <c:pt idx="7153" formatCode="General">
                  <c:v>7.15366411209106</c:v>
                </c:pt>
                <c:pt idx="7154" formatCode="General">
                  <c:v>7.1546640396118102</c:v>
                </c:pt>
                <c:pt idx="7155" formatCode="General">
                  <c:v>7.1556639671325604</c:v>
                </c:pt>
                <c:pt idx="7156" formatCode="General">
                  <c:v>7.1566638946533203</c:v>
                </c:pt>
                <c:pt idx="7157" formatCode="General">
                  <c:v>7.1576638221740696</c:v>
                </c:pt>
                <c:pt idx="7158" formatCode="General">
                  <c:v>7.1586637496948198</c:v>
                </c:pt>
                <c:pt idx="7159" formatCode="General">
                  <c:v>7.15966367721557</c:v>
                </c:pt>
                <c:pt idx="7160" formatCode="General">
                  <c:v>7.1606636047363201</c:v>
                </c:pt>
                <c:pt idx="7161" formatCode="General">
                  <c:v>7.1616635322570801</c:v>
                </c:pt>
                <c:pt idx="7162" formatCode="General">
                  <c:v>7.1626634597778303</c:v>
                </c:pt>
                <c:pt idx="7163" formatCode="General">
                  <c:v>7.1636633872985804</c:v>
                </c:pt>
                <c:pt idx="7164" formatCode="General">
                  <c:v>7.1646633148193297</c:v>
                </c:pt>
                <c:pt idx="7165" formatCode="General">
                  <c:v>7.1656632423400799</c:v>
                </c:pt>
                <c:pt idx="7166" formatCode="General">
                  <c:v>7.1666631698608301</c:v>
                </c:pt>
                <c:pt idx="7167" formatCode="General">
                  <c:v>7.16766309738159</c:v>
                </c:pt>
                <c:pt idx="7168" formatCode="General">
                  <c:v>7.1686630249023402</c:v>
                </c:pt>
                <c:pt idx="7169" formatCode="General">
                  <c:v>7.1696629524230904</c:v>
                </c:pt>
                <c:pt idx="7170" formatCode="General">
                  <c:v>7.1706628799438397</c:v>
                </c:pt>
                <c:pt idx="7171" formatCode="General">
                  <c:v>7.1716628074645898</c:v>
                </c:pt>
                <c:pt idx="7172" formatCode="General">
                  <c:v>7.1726627349853498</c:v>
                </c:pt>
                <c:pt idx="7173" formatCode="General">
                  <c:v>7.1736626625061</c:v>
                </c:pt>
                <c:pt idx="7174" formatCode="General">
                  <c:v>7.1746625900268501</c:v>
                </c:pt>
                <c:pt idx="7175" formatCode="General">
                  <c:v>7.1756625175476003</c:v>
                </c:pt>
                <c:pt idx="7176" formatCode="General">
                  <c:v>7.1766624450683496</c:v>
                </c:pt>
                <c:pt idx="7177" formatCode="General">
                  <c:v>7.1776623725891104</c:v>
                </c:pt>
                <c:pt idx="7178" formatCode="General">
                  <c:v>7.1786623001098597</c:v>
                </c:pt>
                <c:pt idx="7179" formatCode="General">
                  <c:v>7.1796622276306099</c:v>
                </c:pt>
                <c:pt idx="7180" formatCode="General">
                  <c:v>7.1806621551513601</c:v>
                </c:pt>
                <c:pt idx="7181" formatCode="General">
                  <c:v>7.1816620826721103</c:v>
                </c:pt>
                <c:pt idx="7182" formatCode="General">
                  <c:v>7.1826620101928702</c:v>
                </c:pt>
                <c:pt idx="7183" formatCode="General">
                  <c:v>7.1836619377136204</c:v>
                </c:pt>
                <c:pt idx="7184" formatCode="General">
                  <c:v>7.1846618652343697</c:v>
                </c:pt>
                <c:pt idx="7185" formatCode="General">
                  <c:v>7.1856617927551198</c:v>
                </c:pt>
                <c:pt idx="7186" formatCode="General">
                  <c:v>7.18666172027587</c:v>
                </c:pt>
                <c:pt idx="7187" formatCode="General">
                  <c:v>7.18766164779663</c:v>
                </c:pt>
                <c:pt idx="7188" formatCode="General">
                  <c:v>7.1886615753173801</c:v>
                </c:pt>
                <c:pt idx="7189" formatCode="General">
                  <c:v>7.1896615028381303</c:v>
                </c:pt>
                <c:pt idx="7190" formatCode="General">
                  <c:v>7.1906614303588796</c:v>
                </c:pt>
                <c:pt idx="7191" formatCode="General">
                  <c:v>7.1916613578796298</c:v>
                </c:pt>
                <c:pt idx="7192" formatCode="General">
                  <c:v>7.1926612854003897</c:v>
                </c:pt>
                <c:pt idx="7193" formatCode="General">
                  <c:v>7.1936612129211399</c:v>
                </c:pt>
                <c:pt idx="7194" formatCode="General">
                  <c:v>7.1946611404418901</c:v>
                </c:pt>
                <c:pt idx="7195" formatCode="General">
                  <c:v>7.1956610679626403</c:v>
                </c:pt>
                <c:pt idx="7196" formatCode="General">
                  <c:v>7.1966609954833896</c:v>
                </c:pt>
                <c:pt idx="7197" formatCode="General">
                  <c:v>7.1976609230041504</c:v>
                </c:pt>
                <c:pt idx="7198" formatCode="General">
                  <c:v>7.1986608505248997</c:v>
                </c:pt>
                <c:pt idx="7199" formatCode="General">
                  <c:v>7.1996607780456499</c:v>
                </c:pt>
                <c:pt idx="7200" formatCode="General">
                  <c:v>7.2006607055664</c:v>
                </c:pt>
                <c:pt idx="7201" formatCode="General">
                  <c:v>7.2016606330871502</c:v>
                </c:pt>
                <c:pt idx="7202" formatCode="General">
                  <c:v>7.2026605606079102</c:v>
                </c:pt>
                <c:pt idx="7203" formatCode="General">
                  <c:v>7.2036604881286603</c:v>
                </c:pt>
                <c:pt idx="7204" formatCode="General">
                  <c:v>7.2046604156494096</c:v>
                </c:pt>
                <c:pt idx="7205" formatCode="General">
                  <c:v>7.2056603431701598</c:v>
                </c:pt>
                <c:pt idx="7206" formatCode="General">
                  <c:v>7.20666027069091</c:v>
                </c:pt>
                <c:pt idx="7207" formatCode="General">
                  <c:v>7.2076601982116602</c:v>
                </c:pt>
                <c:pt idx="7208" formatCode="General">
                  <c:v>7.2086601257324201</c:v>
                </c:pt>
                <c:pt idx="7209" formatCode="General">
                  <c:v>7.2096600532531703</c:v>
                </c:pt>
                <c:pt idx="7210" formatCode="General">
                  <c:v>7.2106599807739196</c:v>
                </c:pt>
                <c:pt idx="7211" formatCode="General">
                  <c:v>7.2116599082946697</c:v>
                </c:pt>
                <c:pt idx="7212" formatCode="General">
                  <c:v>7.2126598358154199</c:v>
                </c:pt>
                <c:pt idx="7213" formatCode="General">
                  <c:v>7.2136597633361799</c:v>
                </c:pt>
                <c:pt idx="7214" formatCode="General">
                  <c:v>7.21465969085693</c:v>
                </c:pt>
                <c:pt idx="7215" formatCode="General">
                  <c:v>7.2156596183776802</c:v>
                </c:pt>
                <c:pt idx="7216" formatCode="General">
                  <c:v>7.2166595458984304</c:v>
                </c:pt>
                <c:pt idx="7217" formatCode="General">
                  <c:v>7.2176594734191797</c:v>
                </c:pt>
                <c:pt idx="7218" formatCode="General">
                  <c:v>7.2186594009399396</c:v>
                </c:pt>
                <c:pt idx="7219" formatCode="General">
                  <c:v>7.2196593284606898</c:v>
                </c:pt>
                <c:pt idx="7220" formatCode="General">
                  <c:v>7.22065925598144</c:v>
                </c:pt>
                <c:pt idx="7221" formatCode="General">
                  <c:v>7.2216591835021902</c:v>
                </c:pt>
                <c:pt idx="7222" formatCode="General">
                  <c:v>7.2226591110229403</c:v>
                </c:pt>
                <c:pt idx="7223" formatCode="General">
                  <c:v>7.2236590385437003</c:v>
                </c:pt>
                <c:pt idx="7224" formatCode="General">
                  <c:v>7.2246589660644496</c:v>
                </c:pt>
                <c:pt idx="7225" formatCode="General">
                  <c:v>7.2256588935851997</c:v>
                </c:pt>
                <c:pt idx="7226" formatCode="General">
                  <c:v>7.2266588211059499</c:v>
                </c:pt>
                <c:pt idx="7227" formatCode="General">
                  <c:v>7.2276587486267001</c:v>
                </c:pt>
                <c:pt idx="7228" formatCode="General">
                  <c:v>7.22865867614746</c:v>
                </c:pt>
                <c:pt idx="7229" formatCode="General">
                  <c:v>7.2296586036682102</c:v>
                </c:pt>
                <c:pt idx="7230" formatCode="General">
                  <c:v>7.2306585311889604</c:v>
                </c:pt>
                <c:pt idx="7231" formatCode="General">
                  <c:v>7.2316584587097097</c:v>
                </c:pt>
                <c:pt idx="7232" formatCode="General">
                  <c:v>7.2326583862304599</c:v>
                </c:pt>
                <c:pt idx="7233" formatCode="General">
                  <c:v>7.2336583137512198</c:v>
                </c:pt>
                <c:pt idx="7234" formatCode="General">
                  <c:v>7.23465824127197</c:v>
                </c:pt>
                <c:pt idx="7235" formatCode="General">
                  <c:v>7.2356581687927202</c:v>
                </c:pt>
                <c:pt idx="7236" formatCode="General">
                  <c:v>7.2366580963134703</c:v>
                </c:pt>
                <c:pt idx="7237" formatCode="General">
                  <c:v>7.2376580238342196</c:v>
                </c:pt>
                <c:pt idx="7238" formatCode="General">
                  <c:v>7.2386579513549796</c:v>
                </c:pt>
                <c:pt idx="7239" formatCode="General">
                  <c:v>7.2396578788757298</c:v>
                </c:pt>
                <c:pt idx="7240" formatCode="General">
                  <c:v>7.2406578063964799</c:v>
                </c:pt>
                <c:pt idx="7241" formatCode="General">
                  <c:v>7.2416577339172301</c:v>
                </c:pt>
                <c:pt idx="7242" formatCode="General">
                  <c:v>7.2426576614379803</c:v>
                </c:pt>
                <c:pt idx="7243" formatCode="General">
                  <c:v>7.2436575889587402</c:v>
                </c:pt>
                <c:pt idx="7244" formatCode="General">
                  <c:v>7.2446575164794904</c:v>
                </c:pt>
                <c:pt idx="7245" formatCode="General">
                  <c:v>7.2456574440002397</c:v>
                </c:pt>
                <c:pt idx="7246" formatCode="General">
                  <c:v>7.2466573715209899</c:v>
                </c:pt>
                <c:pt idx="7247" formatCode="General">
                  <c:v>7.2476572990417401</c:v>
                </c:pt>
                <c:pt idx="7248" formatCode="General">
                  <c:v>7.2486572265625</c:v>
                </c:pt>
                <c:pt idx="7249" formatCode="General">
                  <c:v>7.2496571540832502</c:v>
                </c:pt>
                <c:pt idx="7250" formatCode="General">
                  <c:v>7.2506570816040004</c:v>
                </c:pt>
                <c:pt idx="7251" formatCode="General">
                  <c:v>7.2516570091247496</c:v>
                </c:pt>
                <c:pt idx="7252" formatCode="General">
                  <c:v>7.2526569366454998</c:v>
                </c:pt>
                <c:pt idx="7253" formatCode="General">
                  <c:v>7.25365686416625</c:v>
                </c:pt>
                <c:pt idx="7254" formatCode="General">
                  <c:v>7.2546567916870099</c:v>
                </c:pt>
                <c:pt idx="7255" formatCode="General">
                  <c:v>7.2556567192077601</c:v>
                </c:pt>
                <c:pt idx="7256" formatCode="General">
                  <c:v>7.2566566467285103</c:v>
                </c:pt>
                <c:pt idx="7257" formatCode="General">
                  <c:v>7.2576565742492596</c:v>
                </c:pt>
                <c:pt idx="7258" formatCode="General">
                  <c:v>7.2586565017700098</c:v>
                </c:pt>
                <c:pt idx="7259" formatCode="General">
                  <c:v>7.2596564292907697</c:v>
                </c:pt>
                <c:pt idx="7260" formatCode="General">
                  <c:v>7.2606563568115199</c:v>
                </c:pt>
                <c:pt idx="7261" formatCode="General">
                  <c:v>7.2616562843322701</c:v>
                </c:pt>
                <c:pt idx="7262" formatCode="General">
                  <c:v>7.2626562118530202</c:v>
                </c:pt>
                <c:pt idx="7263" formatCode="General">
                  <c:v>7.2636561393737704</c:v>
                </c:pt>
                <c:pt idx="7264" formatCode="General">
                  <c:v>7.2646560668945304</c:v>
                </c:pt>
                <c:pt idx="7265" formatCode="General">
                  <c:v>7.2656559944152797</c:v>
                </c:pt>
                <c:pt idx="7266" formatCode="General">
                  <c:v>7.2666559219360298</c:v>
                </c:pt>
                <c:pt idx="7267" formatCode="General">
                  <c:v>7.26765584945678</c:v>
                </c:pt>
                <c:pt idx="7268" formatCode="General">
                  <c:v>7.2686557769775302</c:v>
                </c:pt>
                <c:pt idx="7269" formatCode="General">
                  <c:v>7.2696557044982901</c:v>
                </c:pt>
                <c:pt idx="7270" formatCode="General">
                  <c:v>7.2706556320190403</c:v>
                </c:pt>
                <c:pt idx="7271" formatCode="General">
                  <c:v>7.2716555595397896</c:v>
                </c:pt>
                <c:pt idx="7272" formatCode="General">
                  <c:v>7.2726554870605398</c:v>
                </c:pt>
                <c:pt idx="7273" formatCode="General">
                  <c:v>7.2736554145812899</c:v>
                </c:pt>
                <c:pt idx="7274" formatCode="General">
                  <c:v>7.2746553421020499</c:v>
                </c:pt>
                <c:pt idx="7275" formatCode="General">
                  <c:v>7.2756552696228001</c:v>
                </c:pt>
                <c:pt idx="7276" formatCode="General">
                  <c:v>7.2766551971435502</c:v>
                </c:pt>
                <c:pt idx="7277" formatCode="General">
                  <c:v>7.2776551246643004</c:v>
                </c:pt>
                <c:pt idx="7278" formatCode="General">
                  <c:v>7.2786550521850497</c:v>
                </c:pt>
                <c:pt idx="7279" formatCode="General">
                  <c:v>7.2796549797058097</c:v>
                </c:pt>
                <c:pt idx="7280" formatCode="General">
                  <c:v>7.2806549072265598</c:v>
                </c:pt>
                <c:pt idx="7281" formatCode="General">
                  <c:v>7.28165483474731</c:v>
                </c:pt>
                <c:pt idx="7282" formatCode="General">
                  <c:v>7.2826547622680602</c:v>
                </c:pt>
                <c:pt idx="7283" formatCode="General">
                  <c:v>7.2836546897888104</c:v>
                </c:pt>
                <c:pt idx="7284" formatCode="General">
                  <c:v>7.2846546173095703</c:v>
                </c:pt>
                <c:pt idx="7285" formatCode="General">
                  <c:v>7.2856545448303196</c:v>
                </c:pt>
                <c:pt idx="7286" formatCode="General">
                  <c:v>7.2866544723510698</c:v>
                </c:pt>
                <c:pt idx="7287" formatCode="General">
                  <c:v>7.28765439987182</c:v>
                </c:pt>
                <c:pt idx="7288" formatCode="General">
                  <c:v>7.2886543273925701</c:v>
                </c:pt>
                <c:pt idx="7289" formatCode="General">
                  <c:v>7.2896542549133301</c:v>
                </c:pt>
                <c:pt idx="7290" formatCode="General">
                  <c:v>7.2906541824340803</c:v>
                </c:pt>
                <c:pt idx="7291" formatCode="General">
                  <c:v>7.2916541099548304</c:v>
                </c:pt>
                <c:pt idx="7292" formatCode="General">
                  <c:v>7.2926540374755797</c:v>
                </c:pt>
                <c:pt idx="7293" formatCode="General">
                  <c:v>7.2936539649963299</c:v>
                </c:pt>
                <c:pt idx="7294" formatCode="General">
                  <c:v>7.2946538925170801</c:v>
                </c:pt>
                <c:pt idx="7295" formatCode="General">
                  <c:v>7.29565382003784</c:v>
                </c:pt>
                <c:pt idx="7296" formatCode="General">
                  <c:v>7.2966537475585902</c:v>
                </c:pt>
                <c:pt idx="7297" formatCode="General">
                  <c:v>7.2976536750793404</c:v>
                </c:pt>
                <c:pt idx="7298" formatCode="General">
                  <c:v>7.2986536026000897</c:v>
                </c:pt>
                <c:pt idx="7299" formatCode="General">
                  <c:v>7.2996535301208398</c:v>
                </c:pt>
                <c:pt idx="7300" formatCode="General">
                  <c:v>7.3006534576415998</c:v>
                </c:pt>
                <c:pt idx="7301" formatCode="General">
                  <c:v>7.30165338516235</c:v>
                </c:pt>
                <c:pt idx="7302" formatCode="General">
                  <c:v>7.3026533126831001</c:v>
                </c:pt>
                <c:pt idx="7303" formatCode="General">
                  <c:v>7.3036532402038503</c:v>
                </c:pt>
                <c:pt idx="7304" formatCode="General">
                  <c:v>7.3046531677245996</c:v>
                </c:pt>
                <c:pt idx="7305" formatCode="General">
                  <c:v>7.3056530952453604</c:v>
                </c:pt>
                <c:pt idx="7306" formatCode="General">
                  <c:v>7.3066530227661097</c:v>
                </c:pt>
                <c:pt idx="7307" formatCode="General">
                  <c:v>7.3076529502868599</c:v>
                </c:pt>
                <c:pt idx="7308" formatCode="General">
                  <c:v>7.3086528778076101</c:v>
                </c:pt>
                <c:pt idx="7309" formatCode="General">
                  <c:v>7.3096528053283603</c:v>
                </c:pt>
                <c:pt idx="7310" formatCode="General">
                  <c:v>7.3106527328491202</c:v>
                </c:pt>
                <c:pt idx="7311" formatCode="General">
                  <c:v>7.3116526603698704</c:v>
                </c:pt>
                <c:pt idx="7312" formatCode="General">
                  <c:v>7.3126525878906197</c:v>
                </c:pt>
                <c:pt idx="7313" formatCode="General">
                  <c:v>7.3136525154113698</c:v>
                </c:pt>
                <c:pt idx="7314" formatCode="General">
                  <c:v>7.31465244293212</c:v>
                </c:pt>
                <c:pt idx="7315" formatCode="General">
                  <c:v>7.31565237045288</c:v>
                </c:pt>
                <c:pt idx="7316" formatCode="General">
                  <c:v>7.3166522979736301</c:v>
                </c:pt>
                <c:pt idx="7317" formatCode="General">
                  <c:v>7.3176522254943803</c:v>
                </c:pt>
                <c:pt idx="7318" formatCode="General">
                  <c:v>7.3186521530151296</c:v>
                </c:pt>
                <c:pt idx="7319" formatCode="General">
                  <c:v>7.3196520805358798</c:v>
                </c:pt>
                <c:pt idx="7320" formatCode="General">
                  <c:v>7.3206520080566397</c:v>
                </c:pt>
                <c:pt idx="7321" formatCode="General">
                  <c:v>7.3216519355773899</c:v>
                </c:pt>
                <c:pt idx="7322" formatCode="General">
                  <c:v>7.3226518630981401</c:v>
                </c:pt>
                <c:pt idx="7323" formatCode="General">
                  <c:v>7.3236517906188903</c:v>
                </c:pt>
                <c:pt idx="7324" formatCode="General">
                  <c:v>7.3246517181396396</c:v>
                </c:pt>
                <c:pt idx="7325" formatCode="General">
                  <c:v>7.3256516456604004</c:v>
                </c:pt>
                <c:pt idx="7326" formatCode="General">
                  <c:v>7.3266515731811497</c:v>
                </c:pt>
                <c:pt idx="7327" formatCode="General">
                  <c:v>7.3276515007018999</c:v>
                </c:pt>
                <c:pt idx="7328" formatCode="General">
                  <c:v>7.32865142822265</c:v>
                </c:pt>
                <c:pt idx="7329" formatCode="General">
                  <c:v>7.3296513557434002</c:v>
                </c:pt>
                <c:pt idx="7330" formatCode="General">
                  <c:v>7.3306512832641602</c:v>
                </c:pt>
                <c:pt idx="7331" formatCode="General">
                  <c:v>7.3316512107849103</c:v>
                </c:pt>
                <c:pt idx="7332" formatCode="General">
                  <c:v>7.3326511383056596</c:v>
                </c:pt>
                <c:pt idx="7333" formatCode="General">
                  <c:v>7.3336510658264098</c:v>
                </c:pt>
                <c:pt idx="7334" formatCode="General">
                  <c:v>7.33465099334716</c:v>
                </c:pt>
                <c:pt idx="7335" formatCode="General">
                  <c:v>7.3356509208679102</c:v>
                </c:pt>
                <c:pt idx="7336" formatCode="General">
                  <c:v>7.3366508483886701</c:v>
                </c:pt>
                <c:pt idx="7337" formatCode="General">
                  <c:v>7.3376507759094203</c:v>
                </c:pt>
                <c:pt idx="7338" formatCode="General">
                  <c:v>7.3386507034301696</c:v>
                </c:pt>
                <c:pt idx="7339" formatCode="General">
                  <c:v>7.3396506309509197</c:v>
                </c:pt>
                <c:pt idx="7340" formatCode="General">
                  <c:v>7.3406505584716699</c:v>
                </c:pt>
                <c:pt idx="7341" formatCode="General">
                  <c:v>7.3416504859924299</c:v>
                </c:pt>
                <c:pt idx="7342" formatCode="General">
                  <c:v>7.34265041351318</c:v>
                </c:pt>
                <c:pt idx="7343" formatCode="General">
                  <c:v>7.3436503410339302</c:v>
                </c:pt>
                <c:pt idx="7344" formatCode="General">
                  <c:v>7.3446502685546804</c:v>
                </c:pt>
                <c:pt idx="7345" formatCode="General">
                  <c:v>7.3456501960754297</c:v>
                </c:pt>
                <c:pt idx="7346" formatCode="General">
                  <c:v>7.3466501235961896</c:v>
                </c:pt>
                <c:pt idx="7347" formatCode="General">
                  <c:v>7.3476500511169398</c:v>
                </c:pt>
                <c:pt idx="7348" formatCode="General">
                  <c:v>7.34864997863769</c:v>
                </c:pt>
                <c:pt idx="7349" formatCode="General">
                  <c:v>7.3496499061584402</c:v>
                </c:pt>
                <c:pt idx="7350" formatCode="General">
                  <c:v>7.3506498336791903</c:v>
                </c:pt>
                <c:pt idx="7351" formatCode="General">
                  <c:v>7.3516497611999503</c:v>
                </c:pt>
                <c:pt idx="7352" formatCode="General">
                  <c:v>7.3526496887206996</c:v>
                </c:pt>
                <c:pt idx="7353" formatCode="General">
                  <c:v>7.3536496162414497</c:v>
                </c:pt>
                <c:pt idx="7354" formatCode="General">
                  <c:v>7.3546495437621999</c:v>
                </c:pt>
                <c:pt idx="7355" formatCode="General">
                  <c:v>7.3556494712829501</c:v>
                </c:pt>
                <c:pt idx="7356" formatCode="General">
                  <c:v>7.35664939880371</c:v>
                </c:pt>
                <c:pt idx="7357" formatCode="General">
                  <c:v>7.3576493263244602</c:v>
                </c:pt>
                <c:pt idx="7358" formatCode="General">
                  <c:v>7.3586492538452104</c:v>
                </c:pt>
                <c:pt idx="7359" formatCode="General">
                  <c:v>7.3596491813659597</c:v>
                </c:pt>
                <c:pt idx="7360" formatCode="General">
                  <c:v>7.3606491088867099</c:v>
                </c:pt>
                <c:pt idx="7361" formatCode="General">
                  <c:v>7.3616490364074698</c:v>
                </c:pt>
                <c:pt idx="7362" formatCode="General">
                  <c:v>7.36264896392822</c:v>
                </c:pt>
                <c:pt idx="7363" formatCode="General">
                  <c:v>7.3636488914489702</c:v>
                </c:pt>
                <c:pt idx="7364" formatCode="General">
                  <c:v>7.3646488189697203</c:v>
                </c:pt>
                <c:pt idx="7365" formatCode="General">
                  <c:v>7.3656487464904696</c:v>
                </c:pt>
                <c:pt idx="7366" formatCode="General">
                  <c:v>7.3666486740112296</c:v>
                </c:pt>
                <c:pt idx="7367" formatCode="General">
                  <c:v>7.3676486015319798</c:v>
                </c:pt>
                <c:pt idx="7368" formatCode="General">
                  <c:v>7.3686485290527299</c:v>
                </c:pt>
                <c:pt idx="7369" formatCode="General">
                  <c:v>7.3696484565734801</c:v>
                </c:pt>
                <c:pt idx="7370" formatCode="General">
                  <c:v>7.3706483840942303</c:v>
                </c:pt>
                <c:pt idx="7371" formatCode="General">
                  <c:v>7.3716483116149902</c:v>
                </c:pt>
                <c:pt idx="7372" formatCode="General">
                  <c:v>7.3726482391357404</c:v>
                </c:pt>
                <c:pt idx="7373" formatCode="General">
                  <c:v>7.3736481666564897</c:v>
                </c:pt>
                <c:pt idx="7374" formatCode="General">
                  <c:v>7.3746480941772399</c:v>
                </c:pt>
                <c:pt idx="7375" formatCode="General">
                  <c:v>7.3756480216979901</c:v>
                </c:pt>
                <c:pt idx="7376" formatCode="General">
                  <c:v>7.37664794921875</c:v>
                </c:pt>
                <c:pt idx="7377" formatCode="General">
                  <c:v>7.3776478767395002</c:v>
                </c:pt>
                <c:pt idx="7378" formatCode="General">
                  <c:v>7.3786478042602504</c:v>
                </c:pt>
                <c:pt idx="7379" formatCode="General">
                  <c:v>7.3796477317809996</c:v>
                </c:pt>
                <c:pt idx="7380" formatCode="General">
                  <c:v>7.3806476593017498</c:v>
                </c:pt>
                <c:pt idx="7381" formatCode="General">
                  <c:v>7.3816475868225</c:v>
                </c:pt>
                <c:pt idx="7382" formatCode="General">
                  <c:v>7.3826475143432599</c:v>
                </c:pt>
                <c:pt idx="7383" formatCode="General">
                  <c:v>7.3836474418640101</c:v>
                </c:pt>
                <c:pt idx="7384" formatCode="General">
                  <c:v>7.3846473693847603</c:v>
                </c:pt>
                <c:pt idx="7385" formatCode="General">
                  <c:v>7.3856472969055096</c:v>
                </c:pt>
                <c:pt idx="7386" formatCode="General">
                  <c:v>7.3866472244262598</c:v>
                </c:pt>
                <c:pt idx="7387" formatCode="General">
                  <c:v>7.3876471519470197</c:v>
                </c:pt>
                <c:pt idx="7388" formatCode="General">
                  <c:v>7.3886470794677699</c:v>
                </c:pt>
                <c:pt idx="7389" formatCode="General">
                  <c:v>7.3896470069885201</c:v>
                </c:pt>
                <c:pt idx="7390" formatCode="General">
                  <c:v>7.3906469345092702</c:v>
                </c:pt>
                <c:pt idx="7391" formatCode="General">
                  <c:v>7.3916468620300204</c:v>
                </c:pt>
                <c:pt idx="7392" formatCode="General">
                  <c:v>7.3926467895507804</c:v>
                </c:pt>
                <c:pt idx="7393" formatCode="General">
                  <c:v>7.3936467170715297</c:v>
                </c:pt>
                <c:pt idx="7394" formatCode="General">
                  <c:v>7.3946466445922798</c:v>
                </c:pt>
                <c:pt idx="7395" formatCode="General">
                  <c:v>7.39564657211303</c:v>
                </c:pt>
                <c:pt idx="7396" formatCode="General">
                  <c:v>7.3966464996337802</c:v>
                </c:pt>
                <c:pt idx="7397" formatCode="General">
                  <c:v>7.3976464271545401</c:v>
                </c:pt>
                <c:pt idx="7398" formatCode="General">
                  <c:v>7.3986463546752903</c:v>
                </c:pt>
                <c:pt idx="7399" formatCode="General">
                  <c:v>7.3996462821960396</c:v>
                </c:pt>
                <c:pt idx="7400" formatCode="General">
                  <c:v>7.4006462097167898</c:v>
                </c:pt>
                <c:pt idx="7401" formatCode="General">
                  <c:v>7.4016461372375399</c:v>
                </c:pt>
                <c:pt idx="7402" formatCode="General">
                  <c:v>7.4026460647582999</c:v>
                </c:pt>
                <c:pt idx="7403" formatCode="General">
                  <c:v>7.4036459922790501</c:v>
                </c:pt>
                <c:pt idx="7404" formatCode="General">
                  <c:v>7.4046459197998002</c:v>
                </c:pt>
                <c:pt idx="7405" formatCode="General">
                  <c:v>7.4056458473205504</c:v>
                </c:pt>
                <c:pt idx="7406" formatCode="General">
                  <c:v>7.4066457748412997</c:v>
                </c:pt>
                <c:pt idx="7407" formatCode="General">
                  <c:v>7.4076457023620597</c:v>
                </c:pt>
                <c:pt idx="7408" formatCode="General">
                  <c:v>7.4086456298828098</c:v>
                </c:pt>
                <c:pt idx="7409" formatCode="General">
                  <c:v>7.40964555740356</c:v>
                </c:pt>
                <c:pt idx="7410" formatCode="General">
                  <c:v>7.4106454849243102</c:v>
                </c:pt>
                <c:pt idx="7411" formatCode="General">
                  <c:v>7.4116454124450604</c:v>
                </c:pt>
                <c:pt idx="7412" formatCode="General">
                  <c:v>7.4126453399658203</c:v>
                </c:pt>
                <c:pt idx="7413" formatCode="General">
                  <c:v>7.4136452674865696</c:v>
                </c:pt>
                <c:pt idx="7414" formatCode="General">
                  <c:v>7.4146451950073198</c:v>
                </c:pt>
                <c:pt idx="7415" formatCode="General">
                  <c:v>7.41564512252807</c:v>
                </c:pt>
                <c:pt idx="7416" formatCode="General">
                  <c:v>7.4166450500488201</c:v>
                </c:pt>
                <c:pt idx="7417" formatCode="General">
                  <c:v>7.4176449775695801</c:v>
                </c:pt>
                <c:pt idx="7418" formatCode="General">
                  <c:v>7.4186449050903303</c:v>
                </c:pt>
                <c:pt idx="7419" formatCode="General">
                  <c:v>7.4196448326110804</c:v>
                </c:pt>
                <c:pt idx="7420" formatCode="General">
                  <c:v>7.4206447601318297</c:v>
                </c:pt>
                <c:pt idx="7421" formatCode="General">
                  <c:v>7.4216446876525799</c:v>
                </c:pt>
                <c:pt idx="7422" formatCode="General">
                  <c:v>7.4226446151733301</c:v>
                </c:pt>
                <c:pt idx="7423" formatCode="General">
                  <c:v>7.42364454269409</c:v>
                </c:pt>
                <c:pt idx="7424" formatCode="General">
                  <c:v>7.4246444702148402</c:v>
                </c:pt>
                <c:pt idx="7425" formatCode="General">
                  <c:v>7.4256443977355904</c:v>
                </c:pt>
                <c:pt idx="7426" formatCode="General">
                  <c:v>7.4266443252563397</c:v>
                </c:pt>
                <c:pt idx="7427" formatCode="General">
                  <c:v>7.4276442527770898</c:v>
                </c:pt>
                <c:pt idx="7428" formatCode="General">
                  <c:v>7.4286441802978498</c:v>
                </c:pt>
                <c:pt idx="7429" formatCode="General">
                  <c:v>7.4296441078186</c:v>
                </c:pt>
                <c:pt idx="7430" formatCode="General">
                  <c:v>7.4306440353393501</c:v>
                </c:pt>
                <c:pt idx="7431" formatCode="General">
                  <c:v>7.4316439628601003</c:v>
                </c:pt>
                <c:pt idx="7432" formatCode="General">
                  <c:v>7.4326438903808496</c:v>
                </c:pt>
                <c:pt idx="7433" formatCode="General">
                  <c:v>7.4336438179016104</c:v>
                </c:pt>
                <c:pt idx="7434" formatCode="General">
                  <c:v>7.4346437454223597</c:v>
                </c:pt>
                <c:pt idx="7435" formatCode="General">
                  <c:v>7.4356436729431099</c:v>
                </c:pt>
                <c:pt idx="7436" formatCode="General">
                  <c:v>7.4366436004638601</c:v>
                </c:pt>
                <c:pt idx="7437" formatCode="General">
                  <c:v>7.4376435279846103</c:v>
                </c:pt>
                <c:pt idx="7438" formatCode="General">
                  <c:v>7.4386434555053702</c:v>
                </c:pt>
                <c:pt idx="7439" formatCode="General">
                  <c:v>7.4396433830261204</c:v>
                </c:pt>
                <c:pt idx="7440" formatCode="General">
                  <c:v>7.4406433105468697</c:v>
                </c:pt>
                <c:pt idx="7441" formatCode="General">
                  <c:v>7.4416432380676198</c:v>
                </c:pt>
                <c:pt idx="7442" formatCode="General">
                  <c:v>7.44264316558837</c:v>
                </c:pt>
                <c:pt idx="7443" formatCode="General">
                  <c:v>7.44364309310913</c:v>
                </c:pt>
                <c:pt idx="7444" formatCode="General">
                  <c:v>7.4446430206298801</c:v>
                </c:pt>
                <c:pt idx="7445" formatCode="General">
                  <c:v>7.4456429481506303</c:v>
                </c:pt>
                <c:pt idx="7446" formatCode="General">
                  <c:v>7.4466428756713796</c:v>
                </c:pt>
                <c:pt idx="7447" formatCode="General">
                  <c:v>7.4476428031921298</c:v>
                </c:pt>
                <c:pt idx="7448" formatCode="General">
                  <c:v>7.4486427307128897</c:v>
                </c:pt>
                <c:pt idx="7449" formatCode="General">
                  <c:v>7.4496426582336399</c:v>
                </c:pt>
                <c:pt idx="7450" formatCode="General">
                  <c:v>7.4506425857543901</c:v>
                </c:pt>
                <c:pt idx="7451" formatCode="General">
                  <c:v>7.4516425132751403</c:v>
                </c:pt>
                <c:pt idx="7452" formatCode="General">
                  <c:v>7.4526424407958896</c:v>
                </c:pt>
                <c:pt idx="7453" formatCode="General">
                  <c:v>7.4536423683166504</c:v>
                </c:pt>
                <c:pt idx="7454" formatCode="General">
                  <c:v>7.4546422958373997</c:v>
                </c:pt>
                <c:pt idx="7455" formatCode="General">
                  <c:v>7.4556422233581499</c:v>
                </c:pt>
                <c:pt idx="7456" formatCode="General">
                  <c:v>7.4566421508789</c:v>
                </c:pt>
                <c:pt idx="7457" formatCode="General">
                  <c:v>7.4576420783996502</c:v>
                </c:pt>
                <c:pt idx="7458" formatCode="General">
                  <c:v>7.4586420059204102</c:v>
                </c:pt>
                <c:pt idx="7459" formatCode="General">
                  <c:v>7.4596419334411603</c:v>
                </c:pt>
                <c:pt idx="7460" formatCode="General">
                  <c:v>7.4606418609619096</c:v>
                </c:pt>
                <c:pt idx="7461" formatCode="General">
                  <c:v>7.4616417884826598</c:v>
                </c:pt>
                <c:pt idx="7462" formatCode="General">
                  <c:v>7.46264171600341</c:v>
                </c:pt>
                <c:pt idx="7463" formatCode="General">
                  <c:v>7.4636416435241602</c:v>
                </c:pt>
                <c:pt idx="7464" formatCode="General">
                  <c:v>7.4646415710449201</c:v>
                </c:pt>
                <c:pt idx="7465" formatCode="General">
                  <c:v>7.4656414985656703</c:v>
                </c:pt>
                <c:pt idx="7466" formatCode="General">
                  <c:v>7.4666414260864196</c:v>
                </c:pt>
                <c:pt idx="7467" formatCode="General">
                  <c:v>7.4676413536071697</c:v>
                </c:pt>
                <c:pt idx="7468" formatCode="General">
                  <c:v>7.4686412811279199</c:v>
                </c:pt>
                <c:pt idx="7469" formatCode="General">
                  <c:v>7.4696412086486799</c:v>
                </c:pt>
                <c:pt idx="7470" formatCode="General">
                  <c:v>7.47064113616943</c:v>
                </c:pt>
                <c:pt idx="7471" formatCode="General">
                  <c:v>7.4716410636901802</c:v>
                </c:pt>
                <c:pt idx="7472" formatCode="General">
                  <c:v>7.4726409912109304</c:v>
                </c:pt>
                <c:pt idx="7473" formatCode="General">
                  <c:v>7.4736409187316797</c:v>
                </c:pt>
                <c:pt idx="7474" formatCode="General">
                  <c:v>7.4746408462524396</c:v>
                </c:pt>
                <c:pt idx="7475" formatCode="General">
                  <c:v>7.4756407737731898</c:v>
                </c:pt>
                <c:pt idx="7476" formatCode="General">
                  <c:v>7.47664070129394</c:v>
                </c:pt>
                <c:pt idx="7477" formatCode="General">
                  <c:v>7.4776406288146902</c:v>
                </c:pt>
                <c:pt idx="7478" formatCode="General">
                  <c:v>7.4786405563354403</c:v>
                </c:pt>
                <c:pt idx="7479" formatCode="General">
                  <c:v>7.4796404838562003</c:v>
                </c:pt>
                <c:pt idx="7480" formatCode="General">
                  <c:v>7.4806404113769496</c:v>
                </c:pt>
                <c:pt idx="7481" formatCode="General">
                  <c:v>7.4816403388976997</c:v>
                </c:pt>
                <c:pt idx="7482" formatCode="General">
                  <c:v>7.4826402664184499</c:v>
                </c:pt>
                <c:pt idx="7483" formatCode="General">
                  <c:v>7.4836401939392001</c:v>
                </c:pt>
                <c:pt idx="7484" formatCode="General">
                  <c:v>7.48464012145996</c:v>
                </c:pt>
                <c:pt idx="7485" formatCode="General">
                  <c:v>7.4856400489807102</c:v>
                </c:pt>
                <c:pt idx="7486" formatCode="General">
                  <c:v>7.4866399765014604</c:v>
                </c:pt>
                <c:pt idx="7487" formatCode="General">
                  <c:v>7.4876399040222097</c:v>
                </c:pt>
                <c:pt idx="7488" formatCode="General">
                  <c:v>7.4886398315429599</c:v>
                </c:pt>
                <c:pt idx="7489" formatCode="General">
                  <c:v>7.4896397590637198</c:v>
                </c:pt>
                <c:pt idx="7490" formatCode="General">
                  <c:v>7.49063968658447</c:v>
                </c:pt>
                <c:pt idx="7491" formatCode="General">
                  <c:v>7.4916396141052202</c:v>
                </c:pt>
                <c:pt idx="7492" formatCode="General">
                  <c:v>7.4926395416259703</c:v>
                </c:pt>
                <c:pt idx="7493" formatCode="General">
                  <c:v>7.4936394691467196</c:v>
                </c:pt>
                <c:pt idx="7494" formatCode="General">
                  <c:v>7.4946393966674796</c:v>
                </c:pt>
                <c:pt idx="7495" formatCode="General">
                  <c:v>7.4956393241882298</c:v>
                </c:pt>
                <c:pt idx="7496" formatCode="General">
                  <c:v>7.4966392517089799</c:v>
                </c:pt>
                <c:pt idx="7497" formatCode="General">
                  <c:v>7.4976391792297301</c:v>
                </c:pt>
                <c:pt idx="7498" formatCode="General">
                  <c:v>7.4986391067504803</c:v>
                </c:pt>
                <c:pt idx="7499" formatCode="General">
                  <c:v>7.4996390342712402</c:v>
                </c:pt>
                <c:pt idx="7500" formatCode="General">
                  <c:v>7.5006389617919904</c:v>
                </c:pt>
                <c:pt idx="7501" formatCode="General">
                  <c:v>7.5016388893127397</c:v>
                </c:pt>
                <c:pt idx="7502" formatCode="General">
                  <c:v>7.5026388168334899</c:v>
                </c:pt>
                <c:pt idx="7503" formatCode="General">
                  <c:v>7.5036387443542401</c:v>
                </c:pt>
                <c:pt idx="7504" formatCode="General">
                  <c:v>7.504638671875</c:v>
                </c:pt>
                <c:pt idx="7505" formatCode="General">
                  <c:v>7.5056385993957502</c:v>
                </c:pt>
                <c:pt idx="7506" formatCode="General">
                  <c:v>7.5066385269165004</c:v>
                </c:pt>
                <c:pt idx="7507" formatCode="General">
                  <c:v>7.5076384544372496</c:v>
                </c:pt>
                <c:pt idx="7508" formatCode="General">
                  <c:v>7.5086383819579998</c:v>
                </c:pt>
                <c:pt idx="7509" formatCode="General">
                  <c:v>7.50963830947875</c:v>
                </c:pt>
                <c:pt idx="7510" formatCode="General">
                  <c:v>7.5106382369995099</c:v>
                </c:pt>
                <c:pt idx="7511" formatCode="General">
                  <c:v>7.5116381645202601</c:v>
                </c:pt>
                <c:pt idx="7512" formatCode="General">
                  <c:v>7.5126380920410103</c:v>
                </c:pt>
                <c:pt idx="7513" formatCode="General">
                  <c:v>7.5136380195617596</c:v>
                </c:pt>
                <c:pt idx="7514" formatCode="General">
                  <c:v>7.5146379470825098</c:v>
                </c:pt>
                <c:pt idx="7515" formatCode="General">
                  <c:v>7.5156378746032697</c:v>
                </c:pt>
                <c:pt idx="7516" formatCode="General">
                  <c:v>7.5166378021240199</c:v>
                </c:pt>
                <c:pt idx="7517" formatCode="General">
                  <c:v>7.5176377296447701</c:v>
                </c:pt>
                <c:pt idx="7518" formatCode="General">
                  <c:v>7.5186376571655202</c:v>
                </c:pt>
                <c:pt idx="7519" formatCode="General">
                  <c:v>7.5196375846862704</c:v>
                </c:pt>
                <c:pt idx="7520" formatCode="General">
                  <c:v>7.5206375122070304</c:v>
                </c:pt>
                <c:pt idx="7521" formatCode="General">
                  <c:v>7.5216374397277797</c:v>
                </c:pt>
                <c:pt idx="7522" formatCode="General">
                  <c:v>7.5226373672485298</c:v>
                </c:pt>
                <c:pt idx="7523" formatCode="General">
                  <c:v>7.52363729476928</c:v>
                </c:pt>
                <c:pt idx="7524" formatCode="General">
                  <c:v>7.5246372222900302</c:v>
                </c:pt>
                <c:pt idx="7525" formatCode="General">
                  <c:v>7.5256371498107901</c:v>
                </c:pt>
                <c:pt idx="7526" formatCode="General">
                  <c:v>7.5266370773315403</c:v>
                </c:pt>
                <c:pt idx="7527" formatCode="General">
                  <c:v>7.5276370048522896</c:v>
                </c:pt>
                <c:pt idx="7528" formatCode="General">
                  <c:v>7.5286369323730398</c:v>
                </c:pt>
                <c:pt idx="7529" formatCode="General">
                  <c:v>7.5296368598937899</c:v>
                </c:pt>
                <c:pt idx="7530" formatCode="General">
                  <c:v>7.5306367874145499</c:v>
                </c:pt>
                <c:pt idx="7531" formatCode="General">
                  <c:v>7.5316367149353001</c:v>
                </c:pt>
                <c:pt idx="7532" formatCode="General">
                  <c:v>7.5326366424560502</c:v>
                </c:pt>
                <c:pt idx="7533" formatCode="General">
                  <c:v>7.5336365699768004</c:v>
                </c:pt>
                <c:pt idx="7534" formatCode="General">
                  <c:v>7.5346364974975497</c:v>
                </c:pt>
                <c:pt idx="7535" formatCode="General">
                  <c:v>7.5356364250183097</c:v>
                </c:pt>
                <c:pt idx="7536" formatCode="General">
                  <c:v>7.5366363525390598</c:v>
                </c:pt>
                <c:pt idx="7537" formatCode="General">
                  <c:v>7.53763628005981</c:v>
                </c:pt>
                <c:pt idx="7538" formatCode="General">
                  <c:v>7.5386362075805602</c:v>
                </c:pt>
                <c:pt idx="7539" formatCode="General">
                  <c:v>7.5396361351013104</c:v>
                </c:pt>
                <c:pt idx="7540" formatCode="General">
                  <c:v>7.5406360626220703</c:v>
                </c:pt>
                <c:pt idx="7541" formatCode="General">
                  <c:v>7.5416359901428196</c:v>
                </c:pt>
                <c:pt idx="7542" formatCode="General">
                  <c:v>7.5426359176635698</c:v>
                </c:pt>
                <c:pt idx="7543" formatCode="General">
                  <c:v>7.54363584518432</c:v>
                </c:pt>
                <c:pt idx="7544" formatCode="General">
                  <c:v>7.5446357727050701</c:v>
                </c:pt>
                <c:pt idx="7545" formatCode="General">
                  <c:v>7.5456357002258301</c:v>
                </c:pt>
                <c:pt idx="7546" formatCode="General">
                  <c:v>7.5466356277465803</c:v>
                </c:pt>
                <c:pt idx="7547" formatCode="General">
                  <c:v>7.5476355552673304</c:v>
                </c:pt>
                <c:pt idx="7548" formatCode="General">
                  <c:v>7.5486354827880797</c:v>
                </c:pt>
                <c:pt idx="7549" formatCode="General">
                  <c:v>7.5496354103088299</c:v>
                </c:pt>
                <c:pt idx="7550" formatCode="General">
                  <c:v>7.5506353378295801</c:v>
                </c:pt>
                <c:pt idx="7551" formatCode="General">
                  <c:v>7.55163526535034</c:v>
                </c:pt>
                <c:pt idx="7552" formatCode="General">
                  <c:v>7.5526351928710902</c:v>
                </c:pt>
                <c:pt idx="7553" formatCode="General">
                  <c:v>7.5536351203918404</c:v>
                </c:pt>
                <c:pt idx="7554" formatCode="General">
                  <c:v>7.5546350479125897</c:v>
                </c:pt>
                <c:pt idx="7555" formatCode="General">
                  <c:v>7.5556349754333398</c:v>
                </c:pt>
                <c:pt idx="7556" formatCode="General">
                  <c:v>7.5566349029540998</c:v>
                </c:pt>
                <c:pt idx="7557" formatCode="General">
                  <c:v>7.55763483047485</c:v>
                </c:pt>
                <c:pt idx="7558" formatCode="General">
                  <c:v>7.5586347579956001</c:v>
                </c:pt>
                <c:pt idx="7559" formatCode="General">
                  <c:v>7.5596346855163503</c:v>
                </c:pt>
                <c:pt idx="7560" formatCode="General">
                  <c:v>7.5606346130370996</c:v>
                </c:pt>
                <c:pt idx="7561" formatCode="General">
                  <c:v>7.5616345405578604</c:v>
                </c:pt>
                <c:pt idx="7562" formatCode="General">
                  <c:v>7.5626344680786097</c:v>
                </c:pt>
                <c:pt idx="7563" formatCode="General">
                  <c:v>7.5636343955993599</c:v>
                </c:pt>
                <c:pt idx="7564" formatCode="General">
                  <c:v>7.5646343231201101</c:v>
                </c:pt>
                <c:pt idx="7565" formatCode="General">
                  <c:v>7.5656342506408603</c:v>
                </c:pt>
                <c:pt idx="7566" formatCode="General">
                  <c:v>7.5666341781616202</c:v>
                </c:pt>
                <c:pt idx="7567" formatCode="General">
                  <c:v>7.5676341056823704</c:v>
                </c:pt>
                <c:pt idx="7568" formatCode="General">
                  <c:v>7.5686340332031197</c:v>
                </c:pt>
                <c:pt idx="7569" formatCode="General">
                  <c:v>7.5696339607238698</c:v>
                </c:pt>
                <c:pt idx="7570" formatCode="General">
                  <c:v>7.57063388824462</c:v>
                </c:pt>
                <c:pt idx="7571" formatCode="General">
                  <c:v>7.57163381576538</c:v>
                </c:pt>
                <c:pt idx="7572" formatCode="General">
                  <c:v>7.5726337432861301</c:v>
                </c:pt>
                <c:pt idx="7573" formatCode="General">
                  <c:v>7.5736336708068803</c:v>
                </c:pt>
                <c:pt idx="7574" formatCode="General">
                  <c:v>7.5746335983276296</c:v>
                </c:pt>
                <c:pt idx="7575" formatCode="General">
                  <c:v>7.5756335258483798</c:v>
                </c:pt>
                <c:pt idx="7576" formatCode="General">
                  <c:v>7.5766334533691397</c:v>
                </c:pt>
                <c:pt idx="7577" formatCode="General">
                  <c:v>7.5776333808898899</c:v>
                </c:pt>
                <c:pt idx="7578" formatCode="General">
                  <c:v>7.5786333084106401</c:v>
                </c:pt>
                <c:pt idx="7579" formatCode="General">
                  <c:v>7.5796332359313903</c:v>
                </c:pt>
                <c:pt idx="7580" formatCode="General">
                  <c:v>7.5806331634521396</c:v>
                </c:pt>
                <c:pt idx="7581" formatCode="General">
                  <c:v>7.5816330909729004</c:v>
                </c:pt>
                <c:pt idx="7582" formatCode="General">
                  <c:v>7.5826330184936497</c:v>
                </c:pt>
                <c:pt idx="7583" formatCode="General">
                  <c:v>7.5836329460143999</c:v>
                </c:pt>
                <c:pt idx="7584" formatCode="General">
                  <c:v>7.58463287353515</c:v>
                </c:pt>
                <c:pt idx="7585" formatCode="General">
                  <c:v>7.5856328010559002</c:v>
                </c:pt>
                <c:pt idx="7586" formatCode="General">
                  <c:v>7.5866327285766602</c:v>
                </c:pt>
                <c:pt idx="7587" formatCode="General">
                  <c:v>7.5876326560974103</c:v>
                </c:pt>
                <c:pt idx="7588" formatCode="General">
                  <c:v>7.5886325836181596</c:v>
                </c:pt>
                <c:pt idx="7589" formatCode="General">
                  <c:v>7.5896325111389098</c:v>
                </c:pt>
                <c:pt idx="7590" formatCode="General">
                  <c:v>7.59063243865966</c:v>
                </c:pt>
                <c:pt idx="7591" formatCode="General">
                  <c:v>7.5916323661804102</c:v>
                </c:pt>
                <c:pt idx="7592" formatCode="General">
                  <c:v>7.5926322937011701</c:v>
                </c:pt>
                <c:pt idx="7593" formatCode="General">
                  <c:v>7.5936322212219203</c:v>
                </c:pt>
                <c:pt idx="7594" formatCode="General">
                  <c:v>7.5946321487426696</c:v>
                </c:pt>
                <c:pt idx="7595" formatCode="General">
                  <c:v>7.5956320762634197</c:v>
                </c:pt>
                <c:pt idx="7596" formatCode="General">
                  <c:v>7.5966320037841699</c:v>
                </c:pt>
                <c:pt idx="7597" formatCode="General">
                  <c:v>7.5976319313049299</c:v>
                </c:pt>
                <c:pt idx="7598" formatCode="General">
                  <c:v>7.59863185882568</c:v>
                </c:pt>
                <c:pt idx="7599" formatCode="General">
                  <c:v>7.5996317863464302</c:v>
                </c:pt>
                <c:pt idx="7600" formatCode="General">
                  <c:v>7.6006317138671804</c:v>
                </c:pt>
                <c:pt idx="7601" formatCode="General">
                  <c:v>7.6016316413879297</c:v>
                </c:pt>
                <c:pt idx="7602" formatCode="General">
                  <c:v>7.6026315689086896</c:v>
                </c:pt>
                <c:pt idx="7603" formatCode="General">
                  <c:v>7.6036314964294398</c:v>
                </c:pt>
                <c:pt idx="7604" formatCode="General">
                  <c:v>7.60463142395019</c:v>
                </c:pt>
                <c:pt idx="7605" formatCode="General">
                  <c:v>7.6056313514709402</c:v>
                </c:pt>
                <c:pt idx="7606" formatCode="General">
                  <c:v>7.6066312789916903</c:v>
                </c:pt>
                <c:pt idx="7607" formatCode="General">
                  <c:v>7.6076312065124503</c:v>
                </c:pt>
                <c:pt idx="7608" formatCode="General">
                  <c:v>7.6086311340331996</c:v>
                </c:pt>
                <c:pt idx="7609" formatCode="General">
                  <c:v>7.6096310615539497</c:v>
                </c:pt>
                <c:pt idx="7610" formatCode="General">
                  <c:v>7.6106309890746999</c:v>
                </c:pt>
                <c:pt idx="7611" formatCode="General">
                  <c:v>7.6116309165954501</c:v>
                </c:pt>
                <c:pt idx="7612" formatCode="General">
                  <c:v>7.61263084411621</c:v>
                </c:pt>
                <c:pt idx="7613" formatCode="General">
                  <c:v>7.6136307716369602</c:v>
                </c:pt>
                <c:pt idx="7614" formatCode="General">
                  <c:v>7.6146306991577104</c:v>
                </c:pt>
                <c:pt idx="7615" formatCode="General">
                  <c:v>7.6156306266784597</c:v>
                </c:pt>
                <c:pt idx="7616" formatCode="General">
                  <c:v>7.6166305541992099</c:v>
                </c:pt>
                <c:pt idx="7617" formatCode="General">
                  <c:v>7.6176304817199698</c:v>
                </c:pt>
                <c:pt idx="7618" formatCode="General">
                  <c:v>7.61863040924072</c:v>
                </c:pt>
                <c:pt idx="7619" formatCode="General">
                  <c:v>7.6196303367614702</c:v>
                </c:pt>
                <c:pt idx="7620" formatCode="General">
                  <c:v>7.6206302642822203</c:v>
                </c:pt>
                <c:pt idx="7621" formatCode="General">
                  <c:v>7.6216301918029696</c:v>
                </c:pt>
                <c:pt idx="7622" formatCode="General">
                  <c:v>7.6226301193237296</c:v>
                </c:pt>
                <c:pt idx="7623" formatCode="General">
                  <c:v>7.6236300468444798</c:v>
                </c:pt>
                <c:pt idx="7624" formatCode="General">
                  <c:v>7.6246299743652299</c:v>
                </c:pt>
                <c:pt idx="7625" formatCode="General">
                  <c:v>7.6256299018859801</c:v>
                </c:pt>
                <c:pt idx="7626" formatCode="General">
                  <c:v>7.6266298294067303</c:v>
                </c:pt>
                <c:pt idx="7627" formatCode="General">
                  <c:v>7.6276297569274902</c:v>
                </c:pt>
                <c:pt idx="7628" formatCode="General">
                  <c:v>7.6286296844482404</c:v>
                </c:pt>
                <c:pt idx="7629" formatCode="General">
                  <c:v>7.6296296119689897</c:v>
                </c:pt>
                <c:pt idx="7630" formatCode="General">
                  <c:v>7.6306295394897399</c:v>
                </c:pt>
                <c:pt idx="7631" formatCode="General">
                  <c:v>7.6316294670104901</c:v>
                </c:pt>
                <c:pt idx="7632" formatCode="General">
                  <c:v>7.63262939453125</c:v>
                </c:pt>
                <c:pt idx="7633" formatCode="General">
                  <c:v>7.6336293220520002</c:v>
                </c:pt>
                <c:pt idx="7634" formatCode="General">
                  <c:v>7.6346292495727504</c:v>
                </c:pt>
                <c:pt idx="7635" formatCode="General">
                  <c:v>7.6356291770934996</c:v>
                </c:pt>
                <c:pt idx="7636" formatCode="General">
                  <c:v>7.6366291046142498</c:v>
                </c:pt>
                <c:pt idx="7637" formatCode="General">
                  <c:v>7.637629032135</c:v>
                </c:pt>
                <c:pt idx="7638" formatCode="General">
                  <c:v>7.6386289596557599</c:v>
                </c:pt>
                <c:pt idx="7639" formatCode="General">
                  <c:v>7.6396288871765101</c:v>
                </c:pt>
                <c:pt idx="7640" formatCode="General">
                  <c:v>7.6406288146972603</c:v>
                </c:pt>
                <c:pt idx="7641" formatCode="General">
                  <c:v>7.6416287422180096</c:v>
                </c:pt>
                <c:pt idx="7642" formatCode="General">
                  <c:v>7.6426286697387598</c:v>
                </c:pt>
                <c:pt idx="7643" formatCode="General">
                  <c:v>7.6436285972595197</c:v>
                </c:pt>
                <c:pt idx="7644" formatCode="General">
                  <c:v>7.6446285247802699</c:v>
                </c:pt>
                <c:pt idx="7645" formatCode="General">
                  <c:v>7.6456284523010201</c:v>
                </c:pt>
                <c:pt idx="7646" formatCode="General">
                  <c:v>7.6466283798217702</c:v>
                </c:pt>
                <c:pt idx="7647" formatCode="General">
                  <c:v>7.6476283073425204</c:v>
                </c:pt>
                <c:pt idx="7648" formatCode="General">
                  <c:v>7.6486282348632804</c:v>
                </c:pt>
                <c:pt idx="7649" formatCode="General">
                  <c:v>7.6496281623840297</c:v>
                </c:pt>
                <c:pt idx="7650" formatCode="General">
                  <c:v>7.6506280899047798</c:v>
                </c:pt>
                <c:pt idx="7651" formatCode="General">
                  <c:v>7.65162801742553</c:v>
                </c:pt>
                <c:pt idx="7652" formatCode="General">
                  <c:v>7.6526279449462802</c:v>
                </c:pt>
                <c:pt idx="7653" formatCode="General">
                  <c:v>7.6536278724670401</c:v>
                </c:pt>
                <c:pt idx="7654" formatCode="General">
                  <c:v>7.6546277999877903</c:v>
                </c:pt>
                <c:pt idx="7655" formatCode="General">
                  <c:v>7.6556277275085396</c:v>
                </c:pt>
                <c:pt idx="7656" formatCode="General">
                  <c:v>7.6566276550292898</c:v>
                </c:pt>
                <c:pt idx="7657" formatCode="General">
                  <c:v>7.6576275825500399</c:v>
                </c:pt>
                <c:pt idx="7658" formatCode="General">
                  <c:v>7.6586275100707999</c:v>
                </c:pt>
                <c:pt idx="7659" formatCode="General">
                  <c:v>7.6596274375915501</c:v>
                </c:pt>
                <c:pt idx="7660" formatCode="General">
                  <c:v>7.6606273651123002</c:v>
                </c:pt>
                <c:pt idx="7661" formatCode="General">
                  <c:v>7.6616272926330504</c:v>
                </c:pt>
                <c:pt idx="7662" formatCode="General">
                  <c:v>7.6626272201537997</c:v>
                </c:pt>
                <c:pt idx="7663" formatCode="General">
                  <c:v>7.6636271476745597</c:v>
                </c:pt>
                <c:pt idx="7664" formatCode="General">
                  <c:v>7.6646270751953098</c:v>
                </c:pt>
                <c:pt idx="7665" formatCode="General">
                  <c:v>7.66562700271606</c:v>
                </c:pt>
                <c:pt idx="7666" formatCode="General">
                  <c:v>7.6666269302368102</c:v>
                </c:pt>
                <c:pt idx="7667" formatCode="General">
                  <c:v>7.6676268577575604</c:v>
                </c:pt>
                <c:pt idx="7668" formatCode="General">
                  <c:v>7.6686267852783203</c:v>
                </c:pt>
                <c:pt idx="7669" formatCode="General">
                  <c:v>7.6696267127990696</c:v>
                </c:pt>
                <c:pt idx="7670" formatCode="General">
                  <c:v>7.6706266403198198</c:v>
                </c:pt>
                <c:pt idx="7671" formatCode="General">
                  <c:v>7.67162656784057</c:v>
                </c:pt>
                <c:pt idx="7672" formatCode="General">
                  <c:v>7.6726264953613201</c:v>
                </c:pt>
                <c:pt idx="7673" formatCode="General">
                  <c:v>7.6736264228820801</c:v>
                </c:pt>
                <c:pt idx="7674" formatCode="General">
                  <c:v>7.6746263504028303</c:v>
                </c:pt>
                <c:pt idx="7675" formatCode="General">
                  <c:v>7.6756262779235804</c:v>
                </c:pt>
                <c:pt idx="7676" formatCode="General">
                  <c:v>7.6766262054443297</c:v>
                </c:pt>
                <c:pt idx="7677" formatCode="General">
                  <c:v>7.6776261329650799</c:v>
                </c:pt>
                <c:pt idx="7678" formatCode="General">
                  <c:v>7.6786260604858301</c:v>
                </c:pt>
                <c:pt idx="7679" formatCode="General">
                  <c:v>7.67962598800659</c:v>
                </c:pt>
                <c:pt idx="7680" formatCode="General">
                  <c:v>7.6806259155273402</c:v>
                </c:pt>
                <c:pt idx="7681" formatCode="General">
                  <c:v>7.6816258430480904</c:v>
                </c:pt>
                <c:pt idx="7682" formatCode="General">
                  <c:v>7.6826257705688397</c:v>
                </c:pt>
                <c:pt idx="7683" formatCode="General">
                  <c:v>7.6836256980895898</c:v>
                </c:pt>
                <c:pt idx="7684" formatCode="General">
                  <c:v>7.6846256256103498</c:v>
                </c:pt>
                <c:pt idx="7685" formatCode="General">
                  <c:v>7.6856255531311</c:v>
                </c:pt>
                <c:pt idx="7686" formatCode="General">
                  <c:v>7.6866254806518501</c:v>
                </c:pt>
                <c:pt idx="7687" formatCode="General">
                  <c:v>7.6876254081726003</c:v>
                </c:pt>
                <c:pt idx="7688" formatCode="General">
                  <c:v>7.6886253356933496</c:v>
                </c:pt>
                <c:pt idx="7689" formatCode="General">
                  <c:v>7.6896252632141104</c:v>
                </c:pt>
                <c:pt idx="7690" formatCode="General">
                  <c:v>7.6906251907348597</c:v>
                </c:pt>
                <c:pt idx="7691" formatCode="General">
                  <c:v>7.6916251182556099</c:v>
                </c:pt>
                <c:pt idx="7692" formatCode="General">
                  <c:v>7.6926250457763601</c:v>
                </c:pt>
                <c:pt idx="7693" formatCode="General">
                  <c:v>7.6936249732971103</c:v>
                </c:pt>
                <c:pt idx="7694" formatCode="General">
                  <c:v>7.6946249008178702</c:v>
                </c:pt>
                <c:pt idx="7695" formatCode="General">
                  <c:v>7.6956248283386204</c:v>
                </c:pt>
                <c:pt idx="7696" formatCode="General">
                  <c:v>7.6966247558593697</c:v>
                </c:pt>
                <c:pt idx="7697" formatCode="General">
                  <c:v>7.6976246833801198</c:v>
                </c:pt>
                <c:pt idx="7698" formatCode="General">
                  <c:v>7.69862461090087</c:v>
                </c:pt>
                <c:pt idx="7699" formatCode="General">
                  <c:v>7.69962453842163</c:v>
                </c:pt>
                <c:pt idx="7700" formatCode="General">
                  <c:v>7.7006244659423801</c:v>
                </c:pt>
                <c:pt idx="7701" formatCode="General">
                  <c:v>7.7016243934631303</c:v>
                </c:pt>
                <c:pt idx="7702" formatCode="General">
                  <c:v>7.7026243209838796</c:v>
                </c:pt>
                <c:pt idx="7703" formatCode="General">
                  <c:v>7.7036242485046298</c:v>
                </c:pt>
                <c:pt idx="7704" formatCode="General">
                  <c:v>7.7046241760253897</c:v>
                </c:pt>
                <c:pt idx="7705" formatCode="General">
                  <c:v>7.7056241035461399</c:v>
                </c:pt>
                <c:pt idx="7706" formatCode="General">
                  <c:v>7.7066240310668901</c:v>
                </c:pt>
                <c:pt idx="7707" formatCode="General">
                  <c:v>7.7076239585876403</c:v>
                </c:pt>
                <c:pt idx="7708" formatCode="General">
                  <c:v>7.7086238861083896</c:v>
                </c:pt>
                <c:pt idx="7709" formatCode="General">
                  <c:v>7.7096238136291504</c:v>
                </c:pt>
                <c:pt idx="7710" formatCode="General">
                  <c:v>7.7106237411498997</c:v>
                </c:pt>
                <c:pt idx="7711" formatCode="General">
                  <c:v>7.7116236686706499</c:v>
                </c:pt>
                <c:pt idx="7712" formatCode="General">
                  <c:v>7.7126235961914</c:v>
                </c:pt>
                <c:pt idx="7713" formatCode="General">
                  <c:v>7.7136235237121502</c:v>
                </c:pt>
                <c:pt idx="7714" formatCode="General">
                  <c:v>7.7146234512329102</c:v>
                </c:pt>
                <c:pt idx="7715" formatCode="General">
                  <c:v>7.7156233787536603</c:v>
                </c:pt>
                <c:pt idx="7716" formatCode="General">
                  <c:v>7.7166233062744096</c:v>
                </c:pt>
                <c:pt idx="7717" formatCode="General">
                  <c:v>7.7176232337951598</c:v>
                </c:pt>
                <c:pt idx="7718" formatCode="General">
                  <c:v>7.71862316131591</c:v>
                </c:pt>
                <c:pt idx="7719" formatCode="General">
                  <c:v>7.7196230888366602</c:v>
                </c:pt>
                <c:pt idx="7720" formatCode="General">
                  <c:v>7.7206230163574201</c:v>
                </c:pt>
                <c:pt idx="7721" formatCode="General">
                  <c:v>7.7216229438781703</c:v>
                </c:pt>
                <c:pt idx="7722" formatCode="General">
                  <c:v>7.7226228713989196</c:v>
                </c:pt>
                <c:pt idx="7723" formatCode="General">
                  <c:v>7.7236227989196697</c:v>
                </c:pt>
                <c:pt idx="7724" formatCode="General">
                  <c:v>7.7246227264404199</c:v>
                </c:pt>
                <c:pt idx="7725" formatCode="General">
                  <c:v>7.7256226539611799</c:v>
                </c:pt>
                <c:pt idx="7726" formatCode="General">
                  <c:v>7.72662258148193</c:v>
                </c:pt>
                <c:pt idx="7727" formatCode="General">
                  <c:v>7.7276225090026802</c:v>
                </c:pt>
                <c:pt idx="7728" formatCode="General">
                  <c:v>7.7286224365234304</c:v>
                </c:pt>
                <c:pt idx="7729" formatCode="General">
                  <c:v>7.7296223640441797</c:v>
                </c:pt>
                <c:pt idx="7730" formatCode="General">
                  <c:v>7.7306222915649396</c:v>
                </c:pt>
                <c:pt idx="7731" formatCode="General">
                  <c:v>7.7316222190856898</c:v>
                </c:pt>
                <c:pt idx="7732" formatCode="General">
                  <c:v>7.73262214660644</c:v>
                </c:pt>
                <c:pt idx="7733" formatCode="General">
                  <c:v>7.7336220741271902</c:v>
                </c:pt>
                <c:pt idx="7734" formatCode="General">
                  <c:v>7.7346220016479403</c:v>
                </c:pt>
                <c:pt idx="7735" formatCode="General">
                  <c:v>7.7356219291687003</c:v>
                </c:pt>
                <c:pt idx="7736" formatCode="General">
                  <c:v>7.7366218566894496</c:v>
                </c:pt>
                <c:pt idx="7737" formatCode="General">
                  <c:v>7.7376217842101997</c:v>
                </c:pt>
                <c:pt idx="7738" formatCode="General">
                  <c:v>7.7386217117309499</c:v>
                </c:pt>
                <c:pt idx="7739" formatCode="General">
                  <c:v>7.7396216392517001</c:v>
                </c:pt>
                <c:pt idx="7740" formatCode="General">
                  <c:v>7.74062156677246</c:v>
                </c:pt>
                <c:pt idx="7741" formatCode="General">
                  <c:v>7.7416214942932102</c:v>
                </c:pt>
                <c:pt idx="7742" formatCode="General">
                  <c:v>7.7426214218139604</c:v>
                </c:pt>
                <c:pt idx="7743" formatCode="General">
                  <c:v>7.7436213493347097</c:v>
                </c:pt>
                <c:pt idx="7744" formatCode="General">
                  <c:v>7.7446212768554599</c:v>
                </c:pt>
                <c:pt idx="7745" formatCode="General">
                  <c:v>7.7456212043762198</c:v>
                </c:pt>
                <c:pt idx="7746" formatCode="General">
                  <c:v>7.74662113189697</c:v>
                </c:pt>
                <c:pt idx="7747" formatCode="General">
                  <c:v>7.7476210594177202</c:v>
                </c:pt>
                <c:pt idx="7748" formatCode="General">
                  <c:v>7.7486209869384703</c:v>
                </c:pt>
                <c:pt idx="7749" formatCode="General">
                  <c:v>7.7496209144592196</c:v>
                </c:pt>
                <c:pt idx="7750" formatCode="General">
                  <c:v>7.7506208419799796</c:v>
                </c:pt>
                <c:pt idx="7751" formatCode="General">
                  <c:v>7.7516207695007298</c:v>
                </c:pt>
                <c:pt idx="7752" formatCode="General">
                  <c:v>7.7526206970214799</c:v>
                </c:pt>
                <c:pt idx="7753" formatCode="General">
                  <c:v>7.7536206245422301</c:v>
                </c:pt>
                <c:pt idx="7754" formatCode="General">
                  <c:v>7.7546205520629803</c:v>
                </c:pt>
                <c:pt idx="7755" formatCode="General">
                  <c:v>7.7556204795837402</c:v>
                </c:pt>
                <c:pt idx="7756" formatCode="General">
                  <c:v>7.7566204071044904</c:v>
                </c:pt>
                <c:pt idx="7757" formatCode="General">
                  <c:v>7.7576203346252397</c:v>
                </c:pt>
                <c:pt idx="7758" formatCode="General">
                  <c:v>7.7586202621459899</c:v>
                </c:pt>
                <c:pt idx="7759" formatCode="General">
                  <c:v>7.7596201896667401</c:v>
                </c:pt>
                <c:pt idx="7760" formatCode="General">
                  <c:v>7.7606201171875</c:v>
                </c:pt>
                <c:pt idx="7761" formatCode="General">
                  <c:v>7.7616200447082502</c:v>
                </c:pt>
                <c:pt idx="7762" formatCode="General">
                  <c:v>7.7626199722290004</c:v>
                </c:pt>
                <c:pt idx="7763" formatCode="General">
                  <c:v>7.7636198997497496</c:v>
                </c:pt>
                <c:pt idx="7764" formatCode="General">
                  <c:v>7.7646198272704998</c:v>
                </c:pt>
                <c:pt idx="7765" formatCode="General">
                  <c:v>7.76561975479125</c:v>
                </c:pt>
                <c:pt idx="7766" formatCode="General">
                  <c:v>7.7666196823120099</c:v>
                </c:pt>
                <c:pt idx="7767" formatCode="General">
                  <c:v>7.7676196098327601</c:v>
                </c:pt>
                <c:pt idx="7768" formatCode="General">
                  <c:v>7.7686195373535103</c:v>
                </c:pt>
                <c:pt idx="7769" formatCode="General">
                  <c:v>7.7696194648742596</c:v>
                </c:pt>
                <c:pt idx="7770" formatCode="General">
                  <c:v>7.7706193923950098</c:v>
                </c:pt>
                <c:pt idx="7771" formatCode="General">
                  <c:v>7.7716193199157697</c:v>
                </c:pt>
                <c:pt idx="7772" formatCode="General">
                  <c:v>7.7726192474365199</c:v>
                </c:pt>
                <c:pt idx="7773" formatCode="General">
                  <c:v>7.7736191749572701</c:v>
                </c:pt>
                <c:pt idx="7774" formatCode="General">
                  <c:v>7.7746191024780202</c:v>
                </c:pt>
                <c:pt idx="7775" formatCode="General">
                  <c:v>7.7756190299987704</c:v>
                </c:pt>
                <c:pt idx="7776" formatCode="General">
                  <c:v>7.7766189575195304</c:v>
                </c:pt>
                <c:pt idx="7777" formatCode="General">
                  <c:v>7.7776188850402797</c:v>
                </c:pt>
                <c:pt idx="7778" formatCode="General">
                  <c:v>7.7786188125610298</c:v>
                </c:pt>
                <c:pt idx="7779" formatCode="General">
                  <c:v>7.77961874008178</c:v>
                </c:pt>
                <c:pt idx="7780" formatCode="General">
                  <c:v>7.7806186676025302</c:v>
                </c:pt>
                <c:pt idx="7781" formatCode="General">
                  <c:v>7.7816185951232901</c:v>
                </c:pt>
                <c:pt idx="7782" formatCode="General">
                  <c:v>7.7826185226440403</c:v>
                </c:pt>
                <c:pt idx="7783" formatCode="General">
                  <c:v>7.7836184501647896</c:v>
                </c:pt>
                <c:pt idx="7784" formatCode="General">
                  <c:v>7.7846183776855398</c:v>
                </c:pt>
                <c:pt idx="7785" formatCode="General">
                  <c:v>7.7856183052062899</c:v>
                </c:pt>
                <c:pt idx="7786" formatCode="General">
                  <c:v>7.7866182327270499</c:v>
                </c:pt>
                <c:pt idx="7787" formatCode="General">
                  <c:v>7.7876181602478001</c:v>
                </c:pt>
                <c:pt idx="7788" formatCode="General">
                  <c:v>7.7886180877685502</c:v>
                </c:pt>
                <c:pt idx="7789" formatCode="General">
                  <c:v>7.7896180152893004</c:v>
                </c:pt>
                <c:pt idx="7790" formatCode="General">
                  <c:v>7.7906179428100497</c:v>
                </c:pt>
                <c:pt idx="7791" formatCode="General">
                  <c:v>7.7916178703308097</c:v>
                </c:pt>
                <c:pt idx="7792" formatCode="General">
                  <c:v>7.7926177978515598</c:v>
                </c:pt>
                <c:pt idx="7793" formatCode="General">
                  <c:v>7.79361772537231</c:v>
                </c:pt>
                <c:pt idx="7794" formatCode="General">
                  <c:v>7.7946176528930602</c:v>
                </c:pt>
                <c:pt idx="7795" formatCode="General">
                  <c:v>7.7956175804138104</c:v>
                </c:pt>
                <c:pt idx="7796" formatCode="General">
                  <c:v>7.7966175079345703</c:v>
                </c:pt>
                <c:pt idx="7797" formatCode="General">
                  <c:v>7.7976174354553196</c:v>
                </c:pt>
                <c:pt idx="7798" formatCode="General">
                  <c:v>7.7986173629760698</c:v>
                </c:pt>
                <c:pt idx="7799" formatCode="General">
                  <c:v>7.79961729049682</c:v>
                </c:pt>
                <c:pt idx="7800" formatCode="General">
                  <c:v>7.8006172180175701</c:v>
                </c:pt>
                <c:pt idx="7801" formatCode="General">
                  <c:v>7.8016171455383301</c:v>
                </c:pt>
                <c:pt idx="7802" formatCode="General">
                  <c:v>7.8026170730590803</c:v>
                </c:pt>
                <c:pt idx="7803" formatCode="General">
                  <c:v>7.8036170005798304</c:v>
                </c:pt>
                <c:pt idx="7804" formatCode="General">
                  <c:v>7.8046169281005797</c:v>
                </c:pt>
                <c:pt idx="7805" formatCode="General">
                  <c:v>7.8056168556213299</c:v>
                </c:pt>
                <c:pt idx="7806" formatCode="General">
                  <c:v>7.8066167831420801</c:v>
                </c:pt>
                <c:pt idx="7807" formatCode="General">
                  <c:v>7.80761671066284</c:v>
                </c:pt>
                <c:pt idx="7808" formatCode="General">
                  <c:v>7.8086166381835902</c:v>
                </c:pt>
                <c:pt idx="7809" formatCode="General">
                  <c:v>7.8096165657043404</c:v>
                </c:pt>
                <c:pt idx="7810" formatCode="General">
                  <c:v>7.8106164932250897</c:v>
                </c:pt>
                <c:pt idx="7811" formatCode="General">
                  <c:v>7.8116164207458398</c:v>
                </c:pt>
                <c:pt idx="7812" formatCode="General">
                  <c:v>7.8126163482665998</c:v>
                </c:pt>
                <c:pt idx="7813" formatCode="General">
                  <c:v>7.81361627578735</c:v>
                </c:pt>
                <c:pt idx="7814" formatCode="General">
                  <c:v>7.8146162033081001</c:v>
                </c:pt>
                <c:pt idx="7815" formatCode="General">
                  <c:v>7.8156161308288503</c:v>
                </c:pt>
                <c:pt idx="7816" formatCode="General">
                  <c:v>7.8166160583495996</c:v>
                </c:pt>
                <c:pt idx="7817" formatCode="General">
                  <c:v>7.8176159858703604</c:v>
                </c:pt>
                <c:pt idx="7818" formatCode="General">
                  <c:v>7.8186159133911097</c:v>
                </c:pt>
                <c:pt idx="7819" formatCode="General">
                  <c:v>7.8196158409118599</c:v>
                </c:pt>
                <c:pt idx="7820" formatCode="General">
                  <c:v>7.8206157684326101</c:v>
                </c:pt>
                <c:pt idx="7821" formatCode="General">
                  <c:v>7.8216156959533603</c:v>
                </c:pt>
                <c:pt idx="7822" formatCode="General">
                  <c:v>7.8226156234741202</c:v>
                </c:pt>
                <c:pt idx="7823" formatCode="General">
                  <c:v>7.8236155509948704</c:v>
                </c:pt>
                <c:pt idx="7824" formatCode="General">
                  <c:v>7.8246154785156197</c:v>
                </c:pt>
                <c:pt idx="7825" formatCode="General">
                  <c:v>7.8256154060363698</c:v>
                </c:pt>
                <c:pt idx="7826" formatCode="General">
                  <c:v>7.82661533355712</c:v>
                </c:pt>
                <c:pt idx="7827" formatCode="General">
                  <c:v>7.82761526107788</c:v>
                </c:pt>
                <c:pt idx="7828" formatCode="General">
                  <c:v>7.8286151885986301</c:v>
                </c:pt>
                <c:pt idx="7829" formatCode="General">
                  <c:v>7.8296151161193803</c:v>
                </c:pt>
                <c:pt idx="7830" formatCode="General">
                  <c:v>7.8306150436401296</c:v>
                </c:pt>
                <c:pt idx="7831" formatCode="General">
                  <c:v>7.8316149711608798</c:v>
                </c:pt>
                <c:pt idx="7832" formatCode="General">
                  <c:v>7.8326148986816397</c:v>
                </c:pt>
                <c:pt idx="7833" formatCode="General">
                  <c:v>7.8336148262023899</c:v>
                </c:pt>
                <c:pt idx="7834" formatCode="General">
                  <c:v>7.8346147537231401</c:v>
                </c:pt>
                <c:pt idx="7835" formatCode="General">
                  <c:v>7.8356146812438903</c:v>
                </c:pt>
                <c:pt idx="7836" formatCode="General">
                  <c:v>7.8366146087646396</c:v>
                </c:pt>
                <c:pt idx="7837" formatCode="General">
                  <c:v>7.8376145362854004</c:v>
                </c:pt>
                <c:pt idx="7838" formatCode="General">
                  <c:v>7.8386144638061497</c:v>
                </c:pt>
                <c:pt idx="7839" formatCode="General">
                  <c:v>7.8396143913268999</c:v>
                </c:pt>
                <c:pt idx="7840" formatCode="General">
                  <c:v>7.84061431884765</c:v>
                </c:pt>
                <c:pt idx="7841" formatCode="General">
                  <c:v>7.8416142463684002</c:v>
                </c:pt>
                <c:pt idx="7842" formatCode="General">
                  <c:v>7.8426141738891602</c:v>
                </c:pt>
                <c:pt idx="7843" formatCode="General">
                  <c:v>7.8436141014099103</c:v>
                </c:pt>
                <c:pt idx="7844" formatCode="General">
                  <c:v>7.8446140289306596</c:v>
                </c:pt>
                <c:pt idx="7845" formatCode="General">
                  <c:v>7.8456139564514098</c:v>
                </c:pt>
                <c:pt idx="7846" formatCode="General">
                  <c:v>7.84661388397216</c:v>
                </c:pt>
                <c:pt idx="7847" formatCode="General">
                  <c:v>7.8476138114929102</c:v>
                </c:pt>
                <c:pt idx="7848" formatCode="General">
                  <c:v>7.8486137390136701</c:v>
                </c:pt>
                <c:pt idx="7849" formatCode="General">
                  <c:v>7.8496136665344203</c:v>
                </c:pt>
                <c:pt idx="7850" formatCode="General">
                  <c:v>7.8506135940551696</c:v>
                </c:pt>
                <c:pt idx="7851" formatCode="General">
                  <c:v>7.8516135215759197</c:v>
                </c:pt>
                <c:pt idx="7852" formatCode="General">
                  <c:v>7.8526134490966699</c:v>
                </c:pt>
                <c:pt idx="7853" formatCode="General">
                  <c:v>7.8536133766174299</c:v>
                </c:pt>
                <c:pt idx="7854" formatCode="General">
                  <c:v>7.85461330413818</c:v>
                </c:pt>
                <c:pt idx="7855" formatCode="General">
                  <c:v>7.8556132316589302</c:v>
                </c:pt>
                <c:pt idx="7856" formatCode="General">
                  <c:v>7.8566131591796804</c:v>
                </c:pt>
                <c:pt idx="7857" formatCode="General">
                  <c:v>7.8576130867004297</c:v>
                </c:pt>
                <c:pt idx="7858" formatCode="General">
                  <c:v>7.8586130142211896</c:v>
                </c:pt>
                <c:pt idx="7859" formatCode="General">
                  <c:v>7.8596129417419398</c:v>
                </c:pt>
                <c:pt idx="7860" formatCode="General">
                  <c:v>7.86061286926269</c:v>
                </c:pt>
                <c:pt idx="7861" formatCode="General">
                  <c:v>7.8616127967834402</c:v>
                </c:pt>
                <c:pt idx="7862" formatCode="General">
                  <c:v>7.8626127243041903</c:v>
                </c:pt>
                <c:pt idx="7863" formatCode="General">
                  <c:v>7.8636126518249503</c:v>
                </c:pt>
                <c:pt idx="7864" formatCode="General">
                  <c:v>7.8646125793456996</c:v>
                </c:pt>
                <c:pt idx="7865" formatCode="General">
                  <c:v>7.8656125068664497</c:v>
                </c:pt>
                <c:pt idx="7866" formatCode="General">
                  <c:v>7.8666124343871999</c:v>
                </c:pt>
                <c:pt idx="7867" formatCode="General">
                  <c:v>7.8676123619079501</c:v>
                </c:pt>
                <c:pt idx="7868" formatCode="General">
                  <c:v>7.86861228942871</c:v>
                </c:pt>
                <c:pt idx="7869" formatCode="General">
                  <c:v>7.8696122169494602</c:v>
                </c:pt>
                <c:pt idx="7870" formatCode="General">
                  <c:v>7.8706121444702104</c:v>
                </c:pt>
                <c:pt idx="7871" formatCode="General">
                  <c:v>7.8716120719909597</c:v>
                </c:pt>
                <c:pt idx="7872" formatCode="General">
                  <c:v>7.8726119995117099</c:v>
                </c:pt>
                <c:pt idx="7873" formatCode="General">
                  <c:v>7.8736119270324698</c:v>
                </c:pt>
                <c:pt idx="7874" formatCode="General">
                  <c:v>7.87461185455322</c:v>
                </c:pt>
                <c:pt idx="7875" formatCode="General">
                  <c:v>7.8756117820739702</c:v>
                </c:pt>
                <c:pt idx="7876" formatCode="General">
                  <c:v>7.8766117095947203</c:v>
                </c:pt>
                <c:pt idx="7877" formatCode="General">
                  <c:v>7.8776116371154696</c:v>
                </c:pt>
                <c:pt idx="7878" formatCode="General">
                  <c:v>7.8786115646362296</c:v>
                </c:pt>
                <c:pt idx="7879" formatCode="General">
                  <c:v>7.8796114921569798</c:v>
                </c:pt>
                <c:pt idx="7880" formatCode="General">
                  <c:v>7.8806114196777299</c:v>
                </c:pt>
                <c:pt idx="7881" formatCode="General">
                  <c:v>7.8816113471984801</c:v>
                </c:pt>
                <c:pt idx="7882" formatCode="General">
                  <c:v>7.8826112747192303</c:v>
                </c:pt>
                <c:pt idx="7883" formatCode="General">
                  <c:v>7.8836112022399902</c:v>
                </c:pt>
                <c:pt idx="7884" formatCode="General">
                  <c:v>7.8846111297607404</c:v>
                </c:pt>
                <c:pt idx="7885" formatCode="General">
                  <c:v>7.8856110572814897</c:v>
                </c:pt>
                <c:pt idx="7886" formatCode="General">
                  <c:v>7.8866109848022399</c:v>
                </c:pt>
                <c:pt idx="7887" formatCode="General">
                  <c:v>7.8876109123229901</c:v>
                </c:pt>
                <c:pt idx="7888" formatCode="General">
                  <c:v>7.88861083984375</c:v>
                </c:pt>
                <c:pt idx="7889" formatCode="General">
                  <c:v>7.8896107673645002</c:v>
                </c:pt>
                <c:pt idx="7890" formatCode="General">
                  <c:v>7.8906106948852504</c:v>
                </c:pt>
                <c:pt idx="7891" formatCode="General">
                  <c:v>7.8916106224059996</c:v>
                </c:pt>
                <c:pt idx="7892" formatCode="General">
                  <c:v>7.8926105499267498</c:v>
                </c:pt>
                <c:pt idx="7893" formatCode="General">
                  <c:v>7.8936104774475</c:v>
                </c:pt>
                <c:pt idx="7894" formatCode="General">
                  <c:v>7.8946104049682599</c:v>
                </c:pt>
                <c:pt idx="7895" formatCode="General">
                  <c:v>7.8956103324890101</c:v>
                </c:pt>
                <c:pt idx="7896" formatCode="General">
                  <c:v>7.8966102600097603</c:v>
                </c:pt>
                <c:pt idx="7897" formatCode="General">
                  <c:v>7.8976101875305096</c:v>
                </c:pt>
                <c:pt idx="7898" formatCode="General">
                  <c:v>7.8986101150512598</c:v>
                </c:pt>
                <c:pt idx="7899" formatCode="General">
                  <c:v>7.8996100425720197</c:v>
                </c:pt>
                <c:pt idx="7900" formatCode="General">
                  <c:v>7.9006099700927699</c:v>
                </c:pt>
                <c:pt idx="7901" formatCode="General">
                  <c:v>7.9016098976135201</c:v>
                </c:pt>
                <c:pt idx="7902" formatCode="General">
                  <c:v>7.9026098251342702</c:v>
                </c:pt>
                <c:pt idx="7903" formatCode="General">
                  <c:v>7.9036097526550204</c:v>
                </c:pt>
                <c:pt idx="7904" formatCode="General">
                  <c:v>7.9046096801757804</c:v>
                </c:pt>
                <c:pt idx="7905" formatCode="General">
                  <c:v>7.9056096076965297</c:v>
                </c:pt>
                <c:pt idx="7906" formatCode="General">
                  <c:v>7.9066095352172798</c:v>
                </c:pt>
                <c:pt idx="7907" formatCode="General">
                  <c:v>7.90760946273803</c:v>
                </c:pt>
                <c:pt idx="7908" formatCode="General">
                  <c:v>7.9086093902587802</c:v>
                </c:pt>
                <c:pt idx="7909" formatCode="General">
                  <c:v>7.9096093177795401</c:v>
                </c:pt>
                <c:pt idx="7910" formatCode="General">
                  <c:v>7.9106092453002903</c:v>
                </c:pt>
                <c:pt idx="7911" formatCode="General">
                  <c:v>7.9116091728210396</c:v>
                </c:pt>
                <c:pt idx="7912" formatCode="General">
                  <c:v>7.9126091003417898</c:v>
                </c:pt>
                <c:pt idx="7913" formatCode="General">
                  <c:v>7.9136090278625399</c:v>
                </c:pt>
                <c:pt idx="7914" formatCode="General">
                  <c:v>7.9146089553832999</c:v>
                </c:pt>
                <c:pt idx="7915" formatCode="General">
                  <c:v>7.9156088829040501</c:v>
                </c:pt>
                <c:pt idx="7916" formatCode="General">
                  <c:v>7.9166088104248002</c:v>
                </c:pt>
                <c:pt idx="7917" formatCode="General">
                  <c:v>7.9176087379455504</c:v>
                </c:pt>
                <c:pt idx="7918" formatCode="General">
                  <c:v>7.9186086654662997</c:v>
                </c:pt>
                <c:pt idx="7919" formatCode="General">
                  <c:v>7.9196085929870597</c:v>
                </c:pt>
                <c:pt idx="7920" formatCode="General">
                  <c:v>7.9206085205078098</c:v>
                </c:pt>
                <c:pt idx="7921" formatCode="General">
                  <c:v>7.92160844802856</c:v>
                </c:pt>
                <c:pt idx="7922" formatCode="General">
                  <c:v>7.9226083755493102</c:v>
                </c:pt>
                <c:pt idx="7923" formatCode="General">
                  <c:v>7.9236083030700604</c:v>
                </c:pt>
                <c:pt idx="7924" formatCode="General">
                  <c:v>7.9246082305908203</c:v>
                </c:pt>
                <c:pt idx="7925" formatCode="General">
                  <c:v>7.9256081581115696</c:v>
                </c:pt>
                <c:pt idx="7926" formatCode="General">
                  <c:v>7.9266080856323198</c:v>
                </c:pt>
                <c:pt idx="7927" formatCode="General">
                  <c:v>7.92760801315307</c:v>
                </c:pt>
                <c:pt idx="7928" formatCode="General">
                  <c:v>7.9286079406738201</c:v>
                </c:pt>
                <c:pt idx="7929" formatCode="General">
                  <c:v>7.9296078681945801</c:v>
                </c:pt>
                <c:pt idx="7930" formatCode="General">
                  <c:v>7.9306077957153303</c:v>
                </c:pt>
                <c:pt idx="7931" formatCode="General">
                  <c:v>7.9316077232360804</c:v>
                </c:pt>
                <c:pt idx="7932" formatCode="General">
                  <c:v>7.9326076507568297</c:v>
                </c:pt>
                <c:pt idx="7933" formatCode="General">
                  <c:v>7.9336075782775799</c:v>
                </c:pt>
                <c:pt idx="7934" formatCode="General">
                  <c:v>7.9346075057983301</c:v>
                </c:pt>
                <c:pt idx="7935" formatCode="General">
                  <c:v>7.93560743331909</c:v>
                </c:pt>
                <c:pt idx="7936" formatCode="General">
                  <c:v>7.9366073608398402</c:v>
                </c:pt>
                <c:pt idx="7937" formatCode="General">
                  <c:v>7.9376072883605904</c:v>
                </c:pt>
                <c:pt idx="7938" formatCode="General">
                  <c:v>7.9386072158813397</c:v>
                </c:pt>
                <c:pt idx="7939" formatCode="General">
                  <c:v>7.9396071434020898</c:v>
                </c:pt>
                <c:pt idx="7940" formatCode="General">
                  <c:v>7.9406070709228498</c:v>
                </c:pt>
                <c:pt idx="7941" formatCode="General">
                  <c:v>7.9416069984436</c:v>
                </c:pt>
                <c:pt idx="7942" formatCode="General">
                  <c:v>7.9426069259643501</c:v>
                </c:pt>
                <c:pt idx="7943" formatCode="General">
                  <c:v>7.9436068534851003</c:v>
                </c:pt>
                <c:pt idx="7944" formatCode="General">
                  <c:v>7.9446067810058496</c:v>
                </c:pt>
                <c:pt idx="7945" formatCode="General">
                  <c:v>7.9456067085266104</c:v>
                </c:pt>
                <c:pt idx="7946" formatCode="General">
                  <c:v>7.9466066360473597</c:v>
                </c:pt>
                <c:pt idx="7947" formatCode="General">
                  <c:v>7.9476065635681099</c:v>
                </c:pt>
                <c:pt idx="7948" formatCode="General">
                  <c:v>7.9486064910888601</c:v>
                </c:pt>
                <c:pt idx="7949" formatCode="General">
                  <c:v>7.9496064186096103</c:v>
                </c:pt>
                <c:pt idx="7950" formatCode="General">
                  <c:v>7.9506063461303702</c:v>
                </c:pt>
                <c:pt idx="7951" formatCode="General">
                  <c:v>7.9516062736511204</c:v>
                </c:pt>
                <c:pt idx="7952" formatCode="General">
                  <c:v>7.9526062011718697</c:v>
                </c:pt>
                <c:pt idx="7953" formatCode="General">
                  <c:v>7.9536061286926198</c:v>
                </c:pt>
                <c:pt idx="7954" formatCode="General">
                  <c:v>7.95460605621337</c:v>
                </c:pt>
                <c:pt idx="7955" formatCode="General">
                  <c:v>7.95560598373413</c:v>
                </c:pt>
                <c:pt idx="7956" formatCode="General">
                  <c:v>7.9566059112548801</c:v>
                </c:pt>
                <c:pt idx="7957" formatCode="General">
                  <c:v>7.9576058387756303</c:v>
                </c:pt>
                <c:pt idx="7958" formatCode="General">
                  <c:v>7.9586057662963796</c:v>
                </c:pt>
                <c:pt idx="7959" formatCode="General">
                  <c:v>7.9596056938171298</c:v>
                </c:pt>
                <c:pt idx="7960" formatCode="General">
                  <c:v>7.9606056213378897</c:v>
                </c:pt>
                <c:pt idx="7961" formatCode="General">
                  <c:v>7.9616055488586399</c:v>
                </c:pt>
                <c:pt idx="7962" formatCode="General">
                  <c:v>7.9626054763793901</c:v>
                </c:pt>
                <c:pt idx="7963" formatCode="General">
                  <c:v>7.9636054039001403</c:v>
                </c:pt>
                <c:pt idx="7964" formatCode="General">
                  <c:v>7.9646053314208896</c:v>
                </c:pt>
                <c:pt idx="7965" formatCode="General">
                  <c:v>7.9656052589416504</c:v>
                </c:pt>
                <c:pt idx="7966" formatCode="General">
                  <c:v>7.9666051864623997</c:v>
                </c:pt>
                <c:pt idx="7967" formatCode="General">
                  <c:v>7.9676051139831499</c:v>
                </c:pt>
                <c:pt idx="7968" formatCode="General">
                  <c:v>7.9686050415039</c:v>
                </c:pt>
                <c:pt idx="7969" formatCode="General">
                  <c:v>7.9696049690246502</c:v>
                </c:pt>
                <c:pt idx="7970" formatCode="General">
                  <c:v>7.9706048965454102</c:v>
                </c:pt>
                <c:pt idx="7971" formatCode="General">
                  <c:v>7.9716048240661603</c:v>
                </c:pt>
                <c:pt idx="7972" formatCode="General">
                  <c:v>7.9726047515869096</c:v>
                </c:pt>
                <c:pt idx="7973" formatCode="General">
                  <c:v>7.9736046791076598</c:v>
                </c:pt>
                <c:pt idx="7974" formatCode="General">
                  <c:v>7.97460460662841</c:v>
                </c:pt>
                <c:pt idx="7975" formatCode="General">
                  <c:v>7.9756045341491602</c:v>
                </c:pt>
                <c:pt idx="7976" formatCode="General">
                  <c:v>7.9766044616699201</c:v>
                </c:pt>
                <c:pt idx="7977" formatCode="General">
                  <c:v>7.9776043891906703</c:v>
                </c:pt>
                <c:pt idx="7978" formatCode="General">
                  <c:v>7.9786043167114196</c:v>
                </c:pt>
                <c:pt idx="7979" formatCode="General">
                  <c:v>7.9796042442321697</c:v>
                </c:pt>
                <c:pt idx="7980" formatCode="General">
                  <c:v>7.9806041717529199</c:v>
                </c:pt>
                <c:pt idx="7981" formatCode="General">
                  <c:v>7.9816040992736799</c:v>
                </c:pt>
                <c:pt idx="7982" formatCode="General">
                  <c:v>7.98260402679443</c:v>
                </c:pt>
                <c:pt idx="7983" formatCode="General">
                  <c:v>7.9836039543151802</c:v>
                </c:pt>
                <c:pt idx="7984" formatCode="General">
                  <c:v>7.9846038818359304</c:v>
                </c:pt>
                <c:pt idx="7985" formatCode="General">
                  <c:v>7.9856038093566797</c:v>
                </c:pt>
                <c:pt idx="7986" formatCode="General">
                  <c:v>7.9866037368774396</c:v>
                </c:pt>
                <c:pt idx="7987" formatCode="General">
                  <c:v>7.9876036643981898</c:v>
                </c:pt>
                <c:pt idx="7988" formatCode="General">
                  <c:v>7.98860359191894</c:v>
                </c:pt>
                <c:pt idx="7989" formatCode="General">
                  <c:v>7.9896035194396902</c:v>
                </c:pt>
                <c:pt idx="7990" formatCode="General">
                  <c:v>7.9906034469604403</c:v>
                </c:pt>
                <c:pt idx="7991" formatCode="General">
                  <c:v>7.9916033744812003</c:v>
                </c:pt>
                <c:pt idx="7992" formatCode="General">
                  <c:v>7.9926033020019496</c:v>
                </c:pt>
                <c:pt idx="7993" formatCode="General">
                  <c:v>7.9936032295226997</c:v>
                </c:pt>
                <c:pt idx="7994" formatCode="General">
                  <c:v>7.9946031570434499</c:v>
                </c:pt>
                <c:pt idx="7995" formatCode="General">
                  <c:v>7.9956030845642001</c:v>
                </c:pt>
                <c:pt idx="7996" formatCode="General">
                  <c:v>7.99660301208496</c:v>
                </c:pt>
                <c:pt idx="7997" formatCode="General">
                  <c:v>7.9976029396057102</c:v>
                </c:pt>
                <c:pt idx="7998" formatCode="General">
                  <c:v>7.9986028671264604</c:v>
                </c:pt>
                <c:pt idx="7999" formatCode="General">
                  <c:v>7.9996027946472097</c:v>
                </c:pt>
                <c:pt idx="8000" formatCode="General">
                  <c:v>8.0006027221679599</c:v>
                </c:pt>
                <c:pt idx="8001" formatCode="General">
                  <c:v>8.00160312652587</c:v>
                </c:pt>
                <c:pt idx="8002" formatCode="General">
                  <c:v>8.0026035308837802</c:v>
                </c:pt>
                <c:pt idx="8003" formatCode="General">
                  <c:v>8.0036039352416903</c:v>
                </c:pt>
                <c:pt idx="8004" formatCode="General">
                  <c:v>8.0046043395996005</c:v>
                </c:pt>
                <c:pt idx="8005" formatCode="General">
                  <c:v>8.0056047439575106</c:v>
                </c:pt>
                <c:pt idx="8006" formatCode="General">
                  <c:v>8.0066051483154208</c:v>
                </c:pt>
                <c:pt idx="8007" formatCode="General">
                  <c:v>8.0076055526733292</c:v>
                </c:pt>
                <c:pt idx="8008" formatCode="General">
                  <c:v>8.00860595703125</c:v>
                </c:pt>
                <c:pt idx="8009" formatCode="General">
                  <c:v>8.0096063613891602</c:v>
                </c:pt>
                <c:pt idx="8010" formatCode="General">
                  <c:v>8.0106067657470703</c:v>
                </c:pt>
                <c:pt idx="8011" formatCode="General">
                  <c:v>8.0116071701049805</c:v>
                </c:pt>
                <c:pt idx="8012" formatCode="General">
                  <c:v>8.0126075744628906</c:v>
                </c:pt>
                <c:pt idx="8013" formatCode="General">
                  <c:v>8.0136079788208008</c:v>
                </c:pt>
                <c:pt idx="8014" formatCode="General">
                  <c:v>8.0146083831787092</c:v>
                </c:pt>
                <c:pt idx="8015" formatCode="General">
                  <c:v>8.0156087875366193</c:v>
                </c:pt>
                <c:pt idx="8016" formatCode="General">
                  <c:v>8.0166091918945295</c:v>
                </c:pt>
                <c:pt idx="8017" formatCode="General">
                  <c:v>8.0176095962524396</c:v>
                </c:pt>
                <c:pt idx="8018" formatCode="General">
                  <c:v>8.0186100006103498</c:v>
                </c:pt>
                <c:pt idx="8019" formatCode="General">
                  <c:v>8.0196104049682599</c:v>
                </c:pt>
                <c:pt idx="8020" formatCode="General">
                  <c:v>8.0206108093261701</c:v>
                </c:pt>
                <c:pt idx="8021" formatCode="General">
                  <c:v>8.0216112136840803</c:v>
                </c:pt>
                <c:pt idx="8022" formatCode="General">
                  <c:v>8.0226116180419904</c:v>
                </c:pt>
                <c:pt idx="8023" formatCode="General">
                  <c:v>8.0236120223999006</c:v>
                </c:pt>
                <c:pt idx="8024" formatCode="General">
                  <c:v>8.0246124267578107</c:v>
                </c:pt>
                <c:pt idx="8025" formatCode="General">
                  <c:v>8.0256128311157209</c:v>
                </c:pt>
                <c:pt idx="8026" formatCode="General">
                  <c:v>8.0266132354736293</c:v>
                </c:pt>
                <c:pt idx="8027" formatCode="General">
                  <c:v>8.0276136398315394</c:v>
                </c:pt>
                <c:pt idx="8028" formatCode="General">
                  <c:v>8.0286140441894496</c:v>
                </c:pt>
                <c:pt idx="8029" formatCode="General">
                  <c:v>8.0296144485473597</c:v>
                </c:pt>
                <c:pt idx="8030" formatCode="General">
                  <c:v>8.0306148529052699</c:v>
                </c:pt>
                <c:pt idx="8031" formatCode="General">
                  <c:v>8.03161525726318</c:v>
                </c:pt>
                <c:pt idx="8032" formatCode="General">
                  <c:v>8.0326156616210902</c:v>
                </c:pt>
                <c:pt idx="8033" formatCode="General">
                  <c:v>8.0336160659790004</c:v>
                </c:pt>
                <c:pt idx="8034" formatCode="General">
                  <c:v>8.0346164703369105</c:v>
                </c:pt>
                <c:pt idx="8035" formatCode="General">
                  <c:v>8.0356168746948207</c:v>
                </c:pt>
                <c:pt idx="8036" formatCode="General">
                  <c:v>8.0366172790527308</c:v>
                </c:pt>
                <c:pt idx="8037" formatCode="General">
                  <c:v>8.0376176834106392</c:v>
                </c:pt>
                <c:pt idx="8038" formatCode="General">
                  <c:v>8.0386180877685494</c:v>
                </c:pt>
                <c:pt idx="8039" formatCode="General">
                  <c:v>8.0396184921264595</c:v>
                </c:pt>
                <c:pt idx="8040" formatCode="General">
                  <c:v>8.0406188964843697</c:v>
                </c:pt>
                <c:pt idx="8041" formatCode="General">
                  <c:v>8.0416193008422798</c:v>
                </c:pt>
                <c:pt idx="8042" formatCode="General">
                  <c:v>8.04261970520019</c:v>
                </c:pt>
                <c:pt idx="8043" formatCode="General">
                  <c:v>8.0436201095581001</c:v>
                </c:pt>
                <c:pt idx="8044" formatCode="General">
                  <c:v>8.0446205139160103</c:v>
                </c:pt>
                <c:pt idx="8045" formatCode="General">
                  <c:v>8.0456209182739205</c:v>
                </c:pt>
                <c:pt idx="8046" formatCode="General">
                  <c:v>8.0466213226318306</c:v>
                </c:pt>
                <c:pt idx="8047" formatCode="General">
                  <c:v>8.0476217269897408</c:v>
                </c:pt>
                <c:pt idx="8048" formatCode="General">
                  <c:v>8.0486221313476491</c:v>
                </c:pt>
                <c:pt idx="8049" formatCode="General">
                  <c:v>8.0496225357055593</c:v>
                </c:pt>
                <c:pt idx="8050" formatCode="General">
                  <c:v>8.0506229400634695</c:v>
                </c:pt>
                <c:pt idx="8051" formatCode="General">
                  <c:v>8.0516233444213796</c:v>
                </c:pt>
                <c:pt idx="8052" formatCode="General">
                  <c:v>8.0526237487792898</c:v>
                </c:pt>
                <c:pt idx="8053" formatCode="General">
                  <c:v>8.0536241531371999</c:v>
                </c:pt>
                <c:pt idx="8054" formatCode="General">
                  <c:v>8.0546245574951101</c:v>
                </c:pt>
                <c:pt idx="8055" formatCode="General">
                  <c:v>8.0556249618530202</c:v>
                </c:pt>
                <c:pt idx="8056" formatCode="General">
                  <c:v>8.0566253662109304</c:v>
                </c:pt>
                <c:pt idx="8057" formatCode="General">
                  <c:v>8.0576257705688406</c:v>
                </c:pt>
                <c:pt idx="8058" formatCode="General">
                  <c:v>8.0586261749267507</c:v>
                </c:pt>
                <c:pt idx="8059" formatCode="General">
                  <c:v>8.0596265792846609</c:v>
                </c:pt>
                <c:pt idx="8060" formatCode="General">
                  <c:v>8.0606269836425692</c:v>
                </c:pt>
                <c:pt idx="8061" formatCode="General">
                  <c:v>8.0616273880004794</c:v>
                </c:pt>
                <c:pt idx="8062" formatCode="General">
                  <c:v>8.0626277923583896</c:v>
                </c:pt>
                <c:pt idx="8063" formatCode="General">
                  <c:v>8.0636281967162997</c:v>
                </c:pt>
                <c:pt idx="8064" formatCode="General">
                  <c:v>8.0646286010742099</c:v>
                </c:pt>
                <c:pt idx="8065" formatCode="General">
                  <c:v>8.06562900543212</c:v>
                </c:pt>
                <c:pt idx="8066" formatCode="General">
                  <c:v>8.0666294097900302</c:v>
                </c:pt>
                <c:pt idx="8067" formatCode="General">
                  <c:v>8.0676298141479403</c:v>
                </c:pt>
                <c:pt idx="8068" formatCode="General">
                  <c:v>8.0686302185058505</c:v>
                </c:pt>
                <c:pt idx="8069" formatCode="General">
                  <c:v>8.0696306228637606</c:v>
                </c:pt>
                <c:pt idx="8070" formatCode="General">
                  <c:v>8.0706310272216708</c:v>
                </c:pt>
                <c:pt idx="8071" formatCode="General">
                  <c:v>8.0716314315795792</c:v>
                </c:pt>
                <c:pt idx="8072" formatCode="General">
                  <c:v>8.0726318359375</c:v>
                </c:pt>
                <c:pt idx="8073" formatCode="General">
                  <c:v>8.0736322402954102</c:v>
                </c:pt>
                <c:pt idx="8074" formatCode="General">
                  <c:v>8.0746326446533203</c:v>
                </c:pt>
                <c:pt idx="8075" formatCode="General">
                  <c:v>8.0756330490112305</c:v>
                </c:pt>
                <c:pt idx="8076" formatCode="General">
                  <c:v>8.0766334533691406</c:v>
                </c:pt>
                <c:pt idx="8077" formatCode="General">
                  <c:v>8.0776338577270508</c:v>
                </c:pt>
                <c:pt idx="8078" formatCode="General">
                  <c:v>8.0786342620849592</c:v>
                </c:pt>
                <c:pt idx="8079" formatCode="General">
                  <c:v>8.0796346664428693</c:v>
                </c:pt>
                <c:pt idx="8080" formatCode="General">
                  <c:v>8.0806350708007795</c:v>
                </c:pt>
                <c:pt idx="8081" formatCode="General">
                  <c:v>8.0816354751586896</c:v>
                </c:pt>
                <c:pt idx="8082" formatCode="General">
                  <c:v>8.0826358795165998</c:v>
                </c:pt>
                <c:pt idx="8083" formatCode="General">
                  <c:v>8.0836362838745099</c:v>
                </c:pt>
                <c:pt idx="8084" formatCode="General">
                  <c:v>8.0846366882324201</c:v>
                </c:pt>
                <c:pt idx="8085" formatCode="General">
                  <c:v>8.0856370925903303</c:v>
                </c:pt>
                <c:pt idx="8086" formatCode="General">
                  <c:v>8.0866374969482404</c:v>
                </c:pt>
                <c:pt idx="8087" formatCode="General">
                  <c:v>8.0876379013061506</c:v>
                </c:pt>
                <c:pt idx="8088" formatCode="General">
                  <c:v>8.0886383056640607</c:v>
                </c:pt>
                <c:pt idx="8089" formatCode="General">
                  <c:v>8.0896387100219709</c:v>
                </c:pt>
                <c:pt idx="8090" formatCode="General">
                  <c:v>8.0906391143798793</c:v>
                </c:pt>
                <c:pt idx="8091" formatCode="General">
                  <c:v>8.0916395187377894</c:v>
                </c:pt>
                <c:pt idx="8092" formatCode="General">
                  <c:v>8.0926399230956996</c:v>
                </c:pt>
                <c:pt idx="8093" formatCode="General">
                  <c:v>8.0936403274536097</c:v>
                </c:pt>
                <c:pt idx="8094" formatCode="General">
                  <c:v>8.0946407318115199</c:v>
                </c:pt>
                <c:pt idx="8095" formatCode="General">
                  <c:v>8.09564113616943</c:v>
                </c:pt>
                <c:pt idx="8096" formatCode="General">
                  <c:v>8.0966415405273402</c:v>
                </c:pt>
                <c:pt idx="8097" formatCode="General">
                  <c:v>8.0976419448852504</c:v>
                </c:pt>
                <c:pt idx="8098" formatCode="General">
                  <c:v>8.0986423492431605</c:v>
                </c:pt>
                <c:pt idx="8099" formatCode="General">
                  <c:v>8.0996427536010707</c:v>
                </c:pt>
                <c:pt idx="8100" formatCode="General">
                  <c:v>8.1006431579589808</c:v>
                </c:pt>
                <c:pt idx="8101" formatCode="General">
                  <c:v>8.1016435623168892</c:v>
                </c:pt>
                <c:pt idx="8102" formatCode="General">
                  <c:v>8.1026439666747994</c:v>
                </c:pt>
                <c:pt idx="8103" formatCode="General">
                  <c:v>8.1036443710327095</c:v>
                </c:pt>
                <c:pt idx="8104" formatCode="General">
                  <c:v>8.1046447753906197</c:v>
                </c:pt>
                <c:pt idx="8105" formatCode="General">
                  <c:v>8.1056451797485298</c:v>
                </c:pt>
                <c:pt idx="8106" formatCode="General">
                  <c:v>8.10664558410644</c:v>
                </c:pt>
                <c:pt idx="8107" formatCode="General">
                  <c:v>8.1076459884643501</c:v>
                </c:pt>
                <c:pt idx="8108" formatCode="General">
                  <c:v>8.1086463928222603</c:v>
                </c:pt>
                <c:pt idx="8109" formatCode="General">
                  <c:v>8.1096467971801705</c:v>
                </c:pt>
                <c:pt idx="8110" formatCode="General">
                  <c:v>8.1106472015380806</c:v>
                </c:pt>
                <c:pt idx="8111" formatCode="General">
                  <c:v>8.1116476058959908</c:v>
                </c:pt>
                <c:pt idx="8112" formatCode="General">
                  <c:v>8.1126480102538991</c:v>
                </c:pt>
                <c:pt idx="8113" formatCode="General">
                  <c:v>8.1136484146118093</c:v>
                </c:pt>
                <c:pt idx="8114" formatCode="General">
                  <c:v>8.1146488189697195</c:v>
                </c:pt>
                <c:pt idx="8115" formatCode="General">
                  <c:v>8.1156492233276296</c:v>
                </c:pt>
                <c:pt idx="8116" formatCode="General">
                  <c:v>8.1166496276855398</c:v>
                </c:pt>
                <c:pt idx="8117" formatCode="General">
                  <c:v>8.1176500320434499</c:v>
                </c:pt>
                <c:pt idx="8118" formatCode="General">
                  <c:v>8.1186504364013601</c:v>
                </c:pt>
                <c:pt idx="8119" formatCode="General">
                  <c:v>8.1196508407592702</c:v>
                </c:pt>
                <c:pt idx="8120" formatCode="General">
                  <c:v>8.1206512451171804</c:v>
                </c:pt>
                <c:pt idx="8121" formatCode="General">
                  <c:v>8.1216516494750906</c:v>
                </c:pt>
                <c:pt idx="8122" formatCode="General">
                  <c:v>8.1226520538330007</c:v>
                </c:pt>
                <c:pt idx="8123" formatCode="General">
                  <c:v>8.1236524581909109</c:v>
                </c:pt>
                <c:pt idx="8124" formatCode="General">
                  <c:v>8.1246528625488192</c:v>
                </c:pt>
                <c:pt idx="8125" formatCode="General">
                  <c:v>8.1256532669067294</c:v>
                </c:pt>
                <c:pt idx="8126" formatCode="General">
                  <c:v>8.1266536712646396</c:v>
                </c:pt>
                <c:pt idx="8127" formatCode="General">
                  <c:v>8.1276540756225497</c:v>
                </c:pt>
                <c:pt idx="8128" formatCode="General">
                  <c:v>8.1286544799804599</c:v>
                </c:pt>
                <c:pt idx="8129" formatCode="General">
                  <c:v>8.12965488433837</c:v>
                </c:pt>
                <c:pt idx="8130" formatCode="General">
                  <c:v>8.1306552886962802</c:v>
                </c:pt>
                <c:pt idx="8131" formatCode="General">
                  <c:v>8.1316556930541903</c:v>
                </c:pt>
                <c:pt idx="8132" formatCode="General">
                  <c:v>8.1326560974121005</c:v>
                </c:pt>
                <c:pt idx="8133" formatCode="General">
                  <c:v>8.1336565017700106</c:v>
                </c:pt>
                <c:pt idx="8134" formatCode="General">
                  <c:v>8.1346569061279208</c:v>
                </c:pt>
                <c:pt idx="8135" formatCode="General">
                  <c:v>8.1356573104858292</c:v>
                </c:pt>
                <c:pt idx="8136" formatCode="General">
                  <c:v>8.13665771484375</c:v>
                </c:pt>
                <c:pt idx="8137" formatCode="General">
                  <c:v>8.1376581192016602</c:v>
                </c:pt>
                <c:pt idx="8138" formatCode="General">
                  <c:v>8.1386585235595703</c:v>
                </c:pt>
                <c:pt idx="8139" formatCode="General">
                  <c:v>8.1396589279174805</c:v>
                </c:pt>
                <c:pt idx="8140" formatCode="General">
                  <c:v>8.1406593322753906</c:v>
                </c:pt>
                <c:pt idx="8141" formatCode="General">
                  <c:v>8.1416597366333008</c:v>
                </c:pt>
                <c:pt idx="8142" formatCode="General">
                  <c:v>8.1426601409912092</c:v>
                </c:pt>
                <c:pt idx="8143" formatCode="General">
                  <c:v>8.1436605453491193</c:v>
                </c:pt>
                <c:pt idx="8144" formatCode="General">
                  <c:v>8.1446609497070295</c:v>
                </c:pt>
                <c:pt idx="8145" formatCode="General">
                  <c:v>8.1456613540649396</c:v>
                </c:pt>
                <c:pt idx="8146" formatCode="General">
                  <c:v>8.1466617584228498</c:v>
                </c:pt>
                <c:pt idx="8147" formatCode="General">
                  <c:v>8.1476621627807599</c:v>
                </c:pt>
                <c:pt idx="8148" formatCode="General">
                  <c:v>8.1486625671386701</c:v>
                </c:pt>
                <c:pt idx="8149" formatCode="General">
                  <c:v>8.1496629714965803</c:v>
                </c:pt>
                <c:pt idx="8150" formatCode="General">
                  <c:v>8.1506633758544904</c:v>
                </c:pt>
                <c:pt idx="8151" formatCode="General">
                  <c:v>8.1516637802124006</c:v>
                </c:pt>
                <c:pt idx="8152" formatCode="General">
                  <c:v>8.1526641845703107</c:v>
                </c:pt>
                <c:pt idx="8153" formatCode="General">
                  <c:v>8.1536645889282209</c:v>
                </c:pt>
                <c:pt idx="8154" formatCode="General">
                  <c:v>8.1546649932861293</c:v>
                </c:pt>
                <c:pt idx="8155" formatCode="General">
                  <c:v>8.1556653976440394</c:v>
                </c:pt>
                <c:pt idx="8156" formatCode="General">
                  <c:v>8.1566658020019496</c:v>
                </c:pt>
                <c:pt idx="8157" formatCode="General">
                  <c:v>8.1576662063598597</c:v>
                </c:pt>
                <c:pt idx="8158" formatCode="General">
                  <c:v>8.1586666107177699</c:v>
                </c:pt>
                <c:pt idx="8159" formatCode="General">
                  <c:v>8.15966701507568</c:v>
                </c:pt>
                <c:pt idx="8160" formatCode="General">
                  <c:v>8.1606674194335902</c:v>
                </c:pt>
                <c:pt idx="8161" formatCode="General">
                  <c:v>8.1616678237915004</c:v>
                </c:pt>
                <c:pt idx="8162" formatCode="General">
                  <c:v>8.1626682281494105</c:v>
                </c:pt>
                <c:pt idx="8163" formatCode="General">
                  <c:v>8.1636686325073207</c:v>
                </c:pt>
                <c:pt idx="8164" formatCode="General">
                  <c:v>8.1646690368652308</c:v>
                </c:pt>
                <c:pt idx="8165" formatCode="General">
                  <c:v>8.1656694412231392</c:v>
                </c:pt>
                <c:pt idx="8166" formatCode="General">
                  <c:v>8.1666698455810494</c:v>
                </c:pt>
                <c:pt idx="8167" formatCode="General">
                  <c:v>8.1676702499389595</c:v>
                </c:pt>
                <c:pt idx="8168" formatCode="General">
                  <c:v>8.1686706542968697</c:v>
                </c:pt>
                <c:pt idx="8169" formatCode="General">
                  <c:v>8.1696710586547798</c:v>
                </c:pt>
                <c:pt idx="8170" formatCode="General">
                  <c:v>8.17067146301269</c:v>
                </c:pt>
                <c:pt idx="8171" formatCode="General">
                  <c:v>8.1716718673706001</c:v>
                </c:pt>
                <c:pt idx="8172" formatCode="General">
                  <c:v>8.1726722717285103</c:v>
                </c:pt>
                <c:pt idx="8173" formatCode="General">
                  <c:v>8.1736726760864205</c:v>
                </c:pt>
                <c:pt idx="8174" formatCode="General">
                  <c:v>8.1746730804443306</c:v>
                </c:pt>
                <c:pt idx="8175" formatCode="General">
                  <c:v>8.1756734848022408</c:v>
                </c:pt>
                <c:pt idx="8176" formatCode="General">
                  <c:v>8.1766738891601491</c:v>
                </c:pt>
                <c:pt idx="8177" formatCode="General">
                  <c:v>8.1776742935180593</c:v>
                </c:pt>
                <c:pt idx="8178" formatCode="General">
                  <c:v>8.1786746978759695</c:v>
                </c:pt>
                <c:pt idx="8179" formatCode="General">
                  <c:v>8.1796751022338796</c:v>
                </c:pt>
                <c:pt idx="8180" formatCode="General">
                  <c:v>8.1806755065917898</c:v>
                </c:pt>
                <c:pt idx="8181" formatCode="General">
                  <c:v>8.1816759109496999</c:v>
                </c:pt>
                <c:pt idx="8182" formatCode="General">
                  <c:v>8.1826763153076101</c:v>
                </c:pt>
                <c:pt idx="8183" formatCode="General">
                  <c:v>8.1836767196655202</c:v>
                </c:pt>
                <c:pt idx="8184" formatCode="General">
                  <c:v>8.1846771240234304</c:v>
                </c:pt>
                <c:pt idx="8185" formatCode="General">
                  <c:v>8.1856775283813406</c:v>
                </c:pt>
                <c:pt idx="8186" formatCode="General">
                  <c:v>8.1866779327392507</c:v>
                </c:pt>
                <c:pt idx="8187" formatCode="General">
                  <c:v>8.1876783370971609</c:v>
                </c:pt>
                <c:pt idx="8188" formatCode="General">
                  <c:v>8.1886787414550692</c:v>
                </c:pt>
                <c:pt idx="8189" formatCode="General">
                  <c:v>8.1896791458129794</c:v>
                </c:pt>
                <c:pt idx="8190" formatCode="General">
                  <c:v>8.1906795501708896</c:v>
                </c:pt>
                <c:pt idx="8191" formatCode="General">
                  <c:v>8.1916799545287997</c:v>
                </c:pt>
                <c:pt idx="8192" formatCode="General">
                  <c:v>8.1926803588867099</c:v>
                </c:pt>
                <c:pt idx="8193" formatCode="General">
                  <c:v>8.19368076324462</c:v>
                </c:pt>
                <c:pt idx="8194" formatCode="General">
                  <c:v>8.1946811676025302</c:v>
                </c:pt>
                <c:pt idx="8195" formatCode="General">
                  <c:v>8.1956815719604403</c:v>
                </c:pt>
                <c:pt idx="8196" formatCode="General">
                  <c:v>8.1966819763183505</c:v>
                </c:pt>
                <c:pt idx="8197" formatCode="General">
                  <c:v>8.1976823806762606</c:v>
                </c:pt>
                <c:pt idx="8198" formatCode="General">
                  <c:v>8.1986827850341708</c:v>
                </c:pt>
                <c:pt idx="8199" formatCode="General">
                  <c:v>8.1996831893920792</c:v>
                </c:pt>
                <c:pt idx="8200" formatCode="General">
                  <c:v>8.20068359375</c:v>
                </c:pt>
                <c:pt idx="8201" formatCode="General">
                  <c:v>8.2016839981079102</c:v>
                </c:pt>
                <c:pt idx="8202" formatCode="General">
                  <c:v>8.2026844024658203</c:v>
                </c:pt>
                <c:pt idx="8203" formatCode="General">
                  <c:v>8.2036848068237305</c:v>
                </c:pt>
                <c:pt idx="8204" formatCode="General">
                  <c:v>8.2046852111816406</c:v>
                </c:pt>
                <c:pt idx="8205" formatCode="General">
                  <c:v>8.2056856155395508</c:v>
                </c:pt>
                <c:pt idx="8206" formatCode="General">
                  <c:v>8.2066860198974592</c:v>
                </c:pt>
                <c:pt idx="8207" formatCode="General">
                  <c:v>8.2076864242553693</c:v>
                </c:pt>
                <c:pt idx="8208" formatCode="General">
                  <c:v>8.2086868286132795</c:v>
                </c:pt>
                <c:pt idx="8209" formatCode="General">
                  <c:v>8.2096872329711896</c:v>
                </c:pt>
                <c:pt idx="8210" formatCode="General">
                  <c:v>8.2106876373290998</c:v>
                </c:pt>
                <c:pt idx="8211" formatCode="General">
                  <c:v>8.2116880416870099</c:v>
                </c:pt>
                <c:pt idx="8212" formatCode="General">
                  <c:v>8.2126884460449201</c:v>
                </c:pt>
                <c:pt idx="8213" formatCode="General">
                  <c:v>8.2136888504028303</c:v>
                </c:pt>
                <c:pt idx="8214" formatCode="General">
                  <c:v>8.2146892547607404</c:v>
                </c:pt>
                <c:pt idx="8215" formatCode="General">
                  <c:v>8.2156896591186506</c:v>
                </c:pt>
                <c:pt idx="8216" formatCode="General">
                  <c:v>8.2166900634765607</c:v>
                </c:pt>
                <c:pt idx="8217" formatCode="General">
                  <c:v>8.2176904678344709</c:v>
                </c:pt>
                <c:pt idx="8218" formatCode="General">
                  <c:v>8.2186908721923793</c:v>
                </c:pt>
                <c:pt idx="8219" formatCode="General">
                  <c:v>8.2196912765502894</c:v>
                </c:pt>
                <c:pt idx="8220" formatCode="General">
                  <c:v>8.2206916809081996</c:v>
                </c:pt>
                <c:pt idx="8221" formatCode="General">
                  <c:v>8.2216920852661097</c:v>
                </c:pt>
                <c:pt idx="8222" formatCode="General">
                  <c:v>8.2226924896240199</c:v>
                </c:pt>
                <c:pt idx="8223" formatCode="General">
                  <c:v>8.22369289398193</c:v>
                </c:pt>
                <c:pt idx="8224" formatCode="General">
                  <c:v>8.2246932983398402</c:v>
                </c:pt>
                <c:pt idx="8225" formatCode="General">
                  <c:v>8.2256937026977504</c:v>
                </c:pt>
                <c:pt idx="8226" formatCode="General">
                  <c:v>8.2266941070556605</c:v>
                </c:pt>
                <c:pt idx="8227" formatCode="General">
                  <c:v>8.2276945114135707</c:v>
                </c:pt>
                <c:pt idx="8228" formatCode="General">
                  <c:v>8.2286949157714808</c:v>
                </c:pt>
                <c:pt idx="8229" formatCode="General">
                  <c:v>8.2296953201293892</c:v>
                </c:pt>
                <c:pt idx="8230" formatCode="General">
                  <c:v>8.2306957244872994</c:v>
                </c:pt>
                <c:pt idx="8231" formatCode="General">
                  <c:v>8.2316961288452095</c:v>
                </c:pt>
                <c:pt idx="8232" formatCode="General">
                  <c:v>8.2326965332031197</c:v>
                </c:pt>
                <c:pt idx="8233" formatCode="General">
                  <c:v>8.2336969375610298</c:v>
                </c:pt>
                <c:pt idx="8234" formatCode="General">
                  <c:v>8.23469734191894</c:v>
                </c:pt>
                <c:pt idx="8235" formatCode="General">
                  <c:v>8.2356977462768501</c:v>
                </c:pt>
                <c:pt idx="8236" formatCode="General">
                  <c:v>8.2366981506347603</c:v>
                </c:pt>
                <c:pt idx="8237" formatCode="General">
                  <c:v>8.2376985549926705</c:v>
                </c:pt>
                <c:pt idx="8238" formatCode="General">
                  <c:v>8.2386989593505806</c:v>
                </c:pt>
                <c:pt idx="8239" formatCode="General">
                  <c:v>8.2396993637084908</c:v>
                </c:pt>
                <c:pt idx="8240" formatCode="General">
                  <c:v>8.2406997680663991</c:v>
                </c:pt>
                <c:pt idx="8241" formatCode="General">
                  <c:v>8.2417001724243093</c:v>
                </c:pt>
                <c:pt idx="8242" formatCode="General">
                  <c:v>8.2427005767822195</c:v>
                </c:pt>
                <c:pt idx="8243" formatCode="General">
                  <c:v>8.2437009811401296</c:v>
                </c:pt>
                <c:pt idx="8244" formatCode="General">
                  <c:v>8.2447013854980398</c:v>
                </c:pt>
                <c:pt idx="8245" formatCode="General">
                  <c:v>8.2457017898559499</c:v>
                </c:pt>
                <c:pt idx="8246" formatCode="General">
                  <c:v>8.2467021942138601</c:v>
                </c:pt>
                <c:pt idx="8247" formatCode="General">
                  <c:v>8.2477025985717702</c:v>
                </c:pt>
                <c:pt idx="8248" formatCode="General">
                  <c:v>8.2487030029296804</c:v>
                </c:pt>
                <c:pt idx="8249" formatCode="General">
                  <c:v>8.2497034072875906</c:v>
                </c:pt>
                <c:pt idx="8250" formatCode="General">
                  <c:v>8.2507038116455007</c:v>
                </c:pt>
                <c:pt idx="8251" formatCode="General">
                  <c:v>8.2517042160034109</c:v>
                </c:pt>
                <c:pt idx="8252" formatCode="General">
                  <c:v>8.2527046203613192</c:v>
                </c:pt>
                <c:pt idx="8253" formatCode="General">
                  <c:v>8.2537050247192294</c:v>
                </c:pt>
                <c:pt idx="8254" formatCode="General">
                  <c:v>8.2547054290771396</c:v>
                </c:pt>
                <c:pt idx="8255" formatCode="General">
                  <c:v>8.2557058334350497</c:v>
                </c:pt>
                <c:pt idx="8256" formatCode="General">
                  <c:v>8.2567062377929599</c:v>
                </c:pt>
                <c:pt idx="8257" formatCode="General">
                  <c:v>8.25770664215087</c:v>
                </c:pt>
                <c:pt idx="8258" formatCode="General">
                  <c:v>8.2587070465087802</c:v>
                </c:pt>
                <c:pt idx="8259" formatCode="General">
                  <c:v>8.2597074508666903</c:v>
                </c:pt>
                <c:pt idx="8260" formatCode="General">
                  <c:v>8.2607078552246005</c:v>
                </c:pt>
                <c:pt idx="8261" formatCode="General">
                  <c:v>8.2617082595825106</c:v>
                </c:pt>
                <c:pt idx="8262" formatCode="General">
                  <c:v>8.2627086639404208</c:v>
                </c:pt>
                <c:pt idx="8263" formatCode="General">
                  <c:v>8.2637090682983292</c:v>
                </c:pt>
                <c:pt idx="8264" formatCode="General">
                  <c:v>8.26470947265625</c:v>
                </c:pt>
                <c:pt idx="8265" formatCode="General">
                  <c:v>8.2657098770141602</c:v>
                </c:pt>
                <c:pt idx="8266" formatCode="General">
                  <c:v>8.2667102813720703</c:v>
                </c:pt>
                <c:pt idx="8267" formatCode="General">
                  <c:v>8.2677106857299805</c:v>
                </c:pt>
                <c:pt idx="8268" formatCode="General">
                  <c:v>8.2687110900878906</c:v>
                </c:pt>
                <c:pt idx="8269" formatCode="General">
                  <c:v>8.2697114944458008</c:v>
                </c:pt>
                <c:pt idx="8270" formatCode="General">
                  <c:v>8.2707118988037092</c:v>
                </c:pt>
                <c:pt idx="8271" formatCode="General">
                  <c:v>8.2717123031616193</c:v>
                </c:pt>
                <c:pt idx="8272" formatCode="General">
                  <c:v>8.2727127075195295</c:v>
                </c:pt>
                <c:pt idx="8273" formatCode="General">
                  <c:v>8.2737131118774396</c:v>
                </c:pt>
                <c:pt idx="8274" formatCode="General">
                  <c:v>8.2747135162353498</c:v>
                </c:pt>
                <c:pt idx="8275" formatCode="General">
                  <c:v>8.2757139205932599</c:v>
                </c:pt>
                <c:pt idx="8276" formatCode="General">
                  <c:v>8.2767143249511701</c:v>
                </c:pt>
                <c:pt idx="8277" formatCode="General">
                  <c:v>8.2777147293090803</c:v>
                </c:pt>
                <c:pt idx="8278" formatCode="General">
                  <c:v>8.2787151336669904</c:v>
                </c:pt>
                <c:pt idx="8279" formatCode="General">
                  <c:v>8.2797155380249006</c:v>
                </c:pt>
                <c:pt idx="8280" formatCode="General">
                  <c:v>8.2807159423828107</c:v>
                </c:pt>
                <c:pt idx="8281" formatCode="General">
                  <c:v>8.2817163467407209</c:v>
                </c:pt>
                <c:pt idx="8282" formatCode="General">
                  <c:v>8.2827167510986293</c:v>
                </c:pt>
                <c:pt idx="8283" formatCode="General">
                  <c:v>8.2837171554565394</c:v>
                </c:pt>
                <c:pt idx="8284" formatCode="General">
                  <c:v>8.2847175598144496</c:v>
                </c:pt>
                <c:pt idx="8285" formatCode="General">
                  <c:v>8.2857179641723597</c:v>
                </c:pt>
                <c:pt idx="8286" formatCode="General">
                  <c:v>8.2867183685302699</c:v>
                </c:pt>
                <c:pt idx="8287" formatCode="General">
                  <c:v>8.28771877288818</c:v>
                </c:pt>
                <c:pt idx="8288" formatCode="General">
                  <c:v>8.2887191772460902</c:v>
                </c:pt>
                <c:pt idx="8289" formatCode="General">
                  <c:v>8.2897195816040004</c:v>
                </c:pt>
                <c:pt idx="8290" formatCode="General">
                  <c:v>8.2907199859619105</c:v>
                </c:pt>
                <c:pt idx="8291" formatCode="General">
                  <c:v>8.2917203903198207</c:v>
                </c:pt>
                <c:pt idx="8292" formatCode="General">
                  <c:v>8.2927207946777308</c:v>
                </c:pt>
                <c:pt idx="8293" formatCode="General">
                  <c:v>8.2937211990356392</c:v>
                </c:pt>
                <c:pt idx="8294" formatCode="General">
                  <c:v>8.2947216033935494</c:v>
                </c:pt>
                <c:pt idx="8295" formatCode="General">
                  <c:v>8.2957220077514595</c:v>
                </c:pt>
                <c:pt idx="8296" formatCode="General">
                  <c:v>8.2967224121093697</c:v>
                </c:pt>
                <c:pt idx="8297" formatCode="General">
                  <c:v>8.2977228164672798</c:v>
                </c:pt>
                <c:pt idx="8298" formatCode="General">
                  <c:v>8.29872322082519</c:v>
                </c:pt>
                <c:pt idx="8299" formatCode="General">
                  <c:v>8.2997236251831001</c:v>
                </c:pt>
                <c:pt idx="8300" formatCode="General">
                  <c:v>8.3007240295410103</c:v>
                </c:pt>
                <c:pt idx="8301" formatCode="General">
                  <c:v>8.3017244338989205</c:v>
                </c:pt>
                <c:pt idx="8302" formatCode="General">
                  <c:v>8.3027248382568306</c:v>
                </c:pt>
                <c:pt idx="8303" formatCode="General">
                  <c:v>8.3037252426147408</c:v>
                </c:pt>
                <c:pt idx="8304" formatCode="General">
                  <c:v>8.3047256469726491</c:v>
                </c:pt>
                <c:pt idx="8305" formatCode="General">
                  <c:v>8.3057260513305593</c:v>
                </c:pt>
                <c:pt idx="8306" formatCode="General">
                  <c:v>8.3067264556884695</c:v>
                </c:pt>
                <c:pt idx="8307" formatCode="General">
                  <c:v>8.3077268600463796</c:v>
                </c:pt>
                <c:pt idx="8308" formatCode="General">
                  <c:v>8.3087272644042898</c:v>
                </c:pt>
                <c:pt idx="8309" formatCode="General">
                  <c:v>8.3097276687621999</c:v>
                </c:pt>
                <c:pt idx="8310" formatCode="General">
                  <c:v>8.3107280731201101</c:v>
                </c:pt>
                <c:pt idx="8311" formatCode="General">
                  <c:v>8.3117284774780202</c:v>
                </c:pt>
                <c:pt idx="8312" formatCode="General">
                  <c:v>8.3127288818359304</c:v>
                </c:pt>
                <c:pt idx="8313" formatCode="General">
                  <c:v>8.3137292861938406</c:v>
                </c:pt>
                <c:pt idx="8314" formatCode="General">
                  <c:v>8.3147296905517507</c:v>
                </c:pt>
                <c:pt idx="8315" formatCode="General">
                  <c:v>8.3157300949096609</c:v>
                </c:pt>
                <c:pt idx="8316" formatCode="General">
                  <c:v>8.3167304992675692</c:v>
                </c:pt>
                <c:pt idx="8317" formatCode="General">
                  <c:v>8.3177309036254794</c:v>
                </c:pt>
                <c:pt idx="8318" formatCode="General">
                  <c:v>8.3187313079833896</c:v>
                </c:pt>
                <c:pt idx="8319" formatCode="General">
                  <c:v>8.3197317123412997</c:v>
                </c:pt>
                <c:pt idx="8320" formatCode="General">
                  <c:v>8.3207321166992099</c:v>
                </c:pt>
                <c:pt idx="8321" formatCode="General">
                  <c:v>8.32173252105712</c:v>
                </c:pt>
                <c:pt idx="8322" formatCode="General">
                  <c:v>8.3227329254150302</c:v>
                </c:pt>
                <c:pt idx="8323" formatCode="General">
                  <c:v>8.3237333297729403</c:v>
                </c:pt>
                <c:pt idx="8324" formatCode="General">
                  <c:v>8.3247337341308505</c:v>
                </c:pt>
                <c:pt idx="8325" formatCode="General">
                  <c:v>8.3257341384887606</c:v>
                </c:pt>
                <c:pt idx="8326" formatCode="General">
                  <c:v>8.3267345428466708</c:v>
                </c:pt>
                <c:pt idx="8327" formatCode="General">
                  <c:v>8.3277349472045792</c:v>
                </c:pt>
                <c:pt idx="8328" formatCode="General">
                  <c:v>8.3287353515625</c:v>
                </c:pt>
                <c:pt idx="8329" formatCode="General">
                  <c:v>8.3297357559204102</c:v>
                </c:pt>
                <c:pt idx="8330" formatCode="General">
                  <c:v>8.3307361602783203</c:v>
                </c:pt>
                <c:pt idx="8331" formatCode="General">
                  <c:v>8.3317365646362305</c:v>
                </c:pt>
                <c:pt idx="8332" formatCode="General">
                  <c:v>8.3327369689941406</c:v>
                </c:pt>
                <c:pt idx="8333" formatCode="General">
                  <c:v>8.3337373733520508</c:v>
                </c:pt>
                <c:pt idx="8334" formatCode="General">
                  <c:v>8.3347377777099592</c:v>
                </c:pt>
                <c:pt idx="8335" formatCode="General">
                  <c:v>8.3357381820678693</c:v>
                </c:pt>
                <c:pt idx="8336" formatCode="General">
                  <c:v>8.3367385864257795</c:v>
                </c:pt>
                <c:pt idx="8337" formatCode="General">
                  <c:v>8.3377389907836896</c:v>
                </c:pt>
                <c:pt idx="8338" formatCode="General">
                  <c:v>8.3387393951415998</c:v>
                </c:pt>
                <c:pt idx="8339" formatCode="General">
                  <c:v>8.3397397994995099</c:v>
                </c:pt>
                <c:pt idx="8340" formatCode="General">
                  <c:v>8.3407402038574201</c:v>
                </c:pt>
                <c:pt idx="8341" formatCode="General">
                  <c:v>8.3417406082153303</c:v>
                </c:pt>
                <c:pt idx="8342" formatCode="General">
                  <c:v>8.3427410125732404</c:v>
                </c:pt>
                <c:pt idx="8343" formatCode="General">
                  <c:v>8.3437414169311506</c:v>
                </c:pt>
                <c:pt idx="8344" formatCode="General">
                  <c:v>8.3447418212890607</c:v>
                </c:pt>
                <c:pt idx="8345" formatCode="General">
                  <c:v>8.3457422256469709</c:v>
                </c:pt>
                <c:pt idx="8346" formatCode="General">
                  <c:v>8.3467426300048793</c:v>
                </c:pt>
                <c:pt idx="8347" formatCode="General">
                  <c:v>8.3477430343627894</c:v>
                </c:pt>
                <c:pt idx="8348" formatCode="General">
                  <c:v>8.3487434387206996</c:v>
                </c:pt>
                <c:pt idx="8349" formatCode="General">
                  <c:v>8.3497438430786097</c:v>
                </c:pt>
                <c:pt idx="8350" formatCode="General">
                  <c:v>8.3507442474365199</c:v>
                </c:pt>
                <c:pt idx="8351" formatCode="General">
                  <c:v>8.35174465179443</c:v>
                </c:pt>
                <c:pt idx="8352" formatCode="General">
                  <c:v>8.3527450561523402</c:v>
                </c:pt>
                <c:pt idx="8353" formatCode="General">
                  <c:v>8.3537454605102504</c:v>
                </c:pt>
                <c:pt idx="8354" formatCode="General">
                  <c:v>8.3547458648681605</c:v>
                </c:pt>
                <c:pt idx="8355" formatCode="General">
                  <c:v>8.3557462692260707</c:v>
                </c:pt>
                <c:pt idx="8356" formatCode="General">
                  <c:v>8.3567466735839808</c:v>
                </c:pt>
                <c:pt idx="8357" formatCode="General">
                  <c:v>8.3577470779418892</c:v>
                </c:pt>
                <c:pt idx="8358" formatCode="General">
                  <c:v>8.3587474822997994</c:v>
                </c:pt>
                <c:pt idx="8359" formatCode="General">
                  <c:v>8.3597478866577095</c:v>
                </c:pt>
                <c:pt idx="8360" formatCode="General">
                  <c:v>8.3607482910156197</c:v>
                </c:pt>
                <c:pt idx="8361" formatCode="General">
                  <c:v>8.3617486953735298</c:v>
                </c:pt>
                <c:pt idx="8362" formatCode="General">
                  <c:v>8.36274909973144</c:v>
                </c:pt>
                <c:pt idx="8363" formatCode="General">
                  <c:v>8.3637495040893501</c:v>
                </c:pt>
                <c:pt idx="8364" formatCode="General">
                  <c:v>8.3647499084472603</c:v>
                </c:pt>
                <c:pt idx="8365" formatCode="General">
                  <c:v>8.3657503128051705</c:v>
                </c:pt>
                <c:pt idx="8366" formatCode="General">
                  <c:v>8.3667507171630806</c:v>
                </c:pt>
                <c:pt idx="8367" formatCode="General">
                  <c:v>8.3677511215209908</c:v>
                </c:pt>
                <c:pt idx="8368" formatCode="General">
                  <c:v>8.3687515258788991</c:v>
                </c:pt>
                <c:pt idx="8369" formatCode="General">
                  <c:v>8.3697519302368093</c:v>
                </c:pt>
                <c:pt idx="8370" formatCode="General">
                  <c:v>8.3707523345947195</c:v>
                </c:pt>
                <c:pt idx="8371" formatCode="General">
                  <c:v>8.3717527389526296</c:v>
                </c:pt>
                <c:pt idx="8372" formatCode="General">
                  <c:v>8.3727531433105398</c:v>
                </c:pt>
                <c:pt idx="8373" formatCode="General">
                  <c:v>8.3737535476684499</c:v>
                </c:pt>
                <c:pt idx="8374" formatCode="General">
                  <c:v>8.3747539520263601</c:v>
                </c:pt>
                <c:pt idx="8375" formatCode="General">
                  <c:v>8.3757543563842702</c:v>
                </c:pt>
                <c:pt idx="8376" formatCode="General">
                  <c:v>8.3767547607421804</c:v>
                </c:pt>
                <c:pt idx="8377" formatCode="General">
                  <c:v>8.3777551651000906</c:v>
                </c:pt>
                <c:pt idx="8378" formatCode="General">
                  <c:v>8.3787555694580007</c:v>
                </c:pt>
                <c:pt idx="8379" formatCode="General">
                  <c:v>8.3797559738159109</c:v>
                </c:pt>
                <c:pt idx="8380" formatCode="General">
                  <c:v>8.3807563781738192</c:v>
                </c:pt>
                <c:pt idx="8381" formatCode="General">
                  <c:v>8.3817567825317294</c:v>
                </c:pt>
                <c:pt idx="8382" formatCode="General">
                  <c:v>8.3827571868896396</c:v>
                </c:pt>
                <c:pt idx="8383" formatCode="General">
                  <c:v>8.3837575912475497</c:v>
                </c:pt>
                <c:pt idx="8384" formatCode="General">
                  <c:v>8.3847579956054599</c:v>
                </c:pt>
                <c:pt idx="8385" formatCode="General">
                  <c:v>8.38575839996337</c:v>
                </c:pt>
                <c:pt idx="8386" formatCode="General">
                  <c:v>8.3867588043212802</c:v>
                </c:pt>
                <c:pt idx="8387" formatCode="General">
                  <c:v>8.3877592086791903</c:v>
                </c:pt>
                <c:pt idx="8388" formatCode="General">
                  <c:v>8.3887596130371005</c:v>
                </c:pt>
                <c:pt idx="8389" formatCode="General">
                  <c:v>8.3897600173950106</c:v>
                </c:pt>
                <c:pt idx="8390" formatCode="General">
                  <c:v>8.3907604217529208</c:v>
                </c:pt>
                <c:pt idx="8391" formatCode="General">
                  <c:v>8.3917608261108292</c:v>
                </c:pt>
                <c:pt idx="8392" formatCode="General">
                  <c:v>8.39276123046875</c:v>
                </c:pt>
                <c:pt idx="8393" formatCode="General">
                  <c:v>8.3937616348266602</c:v>
                </c:pt>
                <c:pt idx="8394" formatCode="General">
                  <c:v>8.3947620391845703</c:v>
                </c:pt>
                <c:pt idx="8395" formatCode="General">
                  <c:v>8.3957624435424805</c:v>
                </c:pt>
                <c:pt idx="8396" formatCode="General">
                  <c:v>8.3967628479003906</c:v>
                </c:pt>
                <c:pt idx="8397" formatCode="General">
                  <c:v>8.3977632522583008</c:v>
                </c:pt>
                <c:pt idx="8398" formatCode="General">
                  <c:v>8.3987636566162092</c:v>
                </c:pt>
                <c:pt idx="8399" formatCode="General">
                  <c:v>8.3997640609741193</c:v>
                </c:pt>
                <c:pt idx="8400" formatCode="General">
                  <c:v>8.4007644653320295</c:v>
                </c:pt>
                <c:pt idx="8401" formatCode="General">
                  <c:v>8.4017648696899396</c:v>
                </c:pt>
                <c:pt idx="8402" formatCode="General">
                  <c:v>8.4027652740478498</c:v>
                </c:pt>
                <c:pt idx="8403" formatCode="General">
                  <c:v>8.4037656784057599</c:v>
                </c:pt>
                <c:pt idx="8404" formatCode="General">
                  <c:v>8.4047660827636701</c:v>
                </c:pt>
                <c:pt idx="8405" formatCode="General">
                  <c:v>8.4057664871215803</c:v>
                </c:pt>
                <c:pt idx="8406" formatCode="General">
                  <c:v>8.4067668914794904</c:v>
                </c:pt>
                <c:pt idx="8407" formatCode="General">
                  <c:v>8.4077672958374006</c:v>
                </c:pt>
                <c:pt idx="8408" formatCode="General">
                  <c:v>8.4087677001953107</c:v>
                </c:pt>
                <c:pt idx="8409" formatCode="General">
                  <c:v>8.4097681045532209</c:v>
                </c:pt>
                <c:pt idx="8410" formatCode="General">
                  <c:v>8.4107685089111293</c:v>
                </c:pt>
                <c:pt idx="8411" formatCode="General">
                  <c:v>8.4117689132690394</c:v>
                </c:pt>
                <c:pt idx="8412" formatCode="General">
                  <c:v>8.4127693176269496</c:v>
                </c:pt>
                <c:pt idx="8413" formatCode="General">
                  <c:v>8.4137697219848597</c:v>
                </c:pt>
                <c:pt idx="8414" formatCode="General">
                  <c:v>8.4147701263427699</c:v>
                </c:pt>
                <c:pt idx="8415" formatCode="General">
                  <c:v>8.41577053070068</c:v>
                </c:pt>
                <c:pt idx="8416" formatCode="General">
                  <c:v>8.4167709350585902</c:v>
                </c:pt>
                <c:pt idx="8417" formatCode="General">
                  <c:v>8.4177713394165004</c:v>
                </c:pt>
                <c:pt idx="8418" formatCode="General">
                  <c:v>8.4187717437744105</c:v>
                </c:pt>
                <c:pt idx="8419" formatCode="General">
                  <c:v>8.4197721481323207</c:v>
                </c:pt>
                <c:pt idx="8420" formatCode="General">
                  <c:v>8.4207725524902308</c:v>
                </c:pt>
                <c:pt idx="8421" formatCode="General">
                  <c:v>8.4217729568481392</c:v>
                </c:pt>
                <c:pt idx="8422" formatCode="General">
                  <c:v>8.4227733612060494</c:v>
                </c:pt>
                <c:pt idx="8423" formatCode="General">
                  <c:v>8.4237737655639595</c:v>
                </c:pt>
                <c:pt idx="8424" formatCode="General">
                  <c:v>8.4247741699218697</c:v>
                </c:pt>
                <c:pt idx="8425" formatCode="General">
                  <c:v>8.4257745742797798</c:v>
                </c:pt>
                <c:pt idx="8426" formatCode="General">
                  <c:v>8.42677497863769</c:v>
                </c:pt>
                <c:pt idx="8427" formatCode="General">
                  <c:v>8.4277753829956001</c:v>
                </c:pt>
                <c:pt idx="8428" formatCode="General">
                  <c:v>8.4287757873535103</c:v>
                </c:pt>
                <c:pt idx="8429" formatCode="General">
                  <c:v>8.4297761917114205</c:v>
                </c:pt>
                <c:pt idx="8430" formatCode="General">
                  <c:v>8.4307765960693306</c:v>
                </c:pt>
                <c:pt idx="8431" formatCode="General">
                  <c:v>8.4317770004272408</c:v>
                </c:pt>
                <c:pt idx="8432" formatCode="General">
                  <c:v>8.4327774047851491</c:v>
                </c:pt>
                <c:pt idx="8433" formatCode="General">
                  <c:v>8.4337778091430593</c:v>
                </c:pt>
                <c:pt idx="8434" formatCode="General">
                  <c:v>8.4347782135009695</c:v>
                </c:pt>
                <c:pt idx="8435" formatCode="General">
                  <c:v>8.4357786178588796</c:v>
                </c:pt>
                <c:pt idx="8436" formatCode="General">
                  <c:v>8.4367790222167898</c:v>
                </c:pt>
                <c:pt idx="8437" formatCode="General">
                  <c:v>8.4377794265746999</c:v>
                </c:pt>
                <c:pt idx="8438" formatCode="General">
                  <c:v>8.4387798309326101</c:v>
                </c:pt>
                <c:pt idx="8439" formatCode="General">
                  <c:v>8.4397802352905202</c:v>
                </c:pt>
                <c:pt idx="8440" formatCode="General">
                  <c:v>8.4407806396484304</c:v>
                </c:pt>
                <c:pt idx="8441" formatCode="General">
                  <c:v>8.4417810440063406</c:v>
                </c:pt>
                <c:pt idx="8442" formatCode="General">
                  <c:v>8.4427814483642507</c:v>
                </c:pt>
                <c:pt idx="8443" formatCode="General">
                  <c:v>8.4437818527221609</c:v>
                </c:pt>
                <c:pt idx="8444" formatCode="General">
                  <c:v>8.4447822570800692</c:v>
                </c:pt>
                <c:pt idx="8445" formatCode="General">
                  <c:v>8.4457826614379794</c:v>
                </c:pt>
                <c:pt idx="8446" formatCode="General">
                  <c:v>8.4467830657958896</c:v>
                </c:pt>
                <c:pt idx="8447" formatCode="General">
                  <c:v>8.4477834701537997</c:v>
                </c:pt>
                <c:pt idx="8448" formatCode="General">
                  <c:v>8.4487838745117099</c:v>
                </c:pt>
                <c:pt idx="8449" formatCode="General">
                  <c:v>8.44978427886962</c:v>
                </c:pt>
                <c:pt idx="8450" formatCode="General">
                  <c:v>8.4507846832275302</c:v>
                </c:pt>
                <c:pt idx="8451" formatCode="General">
                  <c:v>8.4517850875854403</c:v>
                </c:pt>
                <c:pt idx="8452" formatCode="General">
                  <c:v>8.4527854919433505</c:v>
                </c:pt>
                <c:pt idx="8453" formatCode="General">
                  <c:v>8.4537858963012606</c:v>
                </c:pt>
                <c:pt idx="8454" formatCode="General">
                  <c:v>8.4547863006591708</c:v>
                </c:pt>
                <c:pt idx="8455" formatCode="General">
                  <c:v>8.4557867050170792</c:v>
                </c:pt>
                <c:pt idx="8456" formatCode="General">
                  <c:v>8.456787109375</c:v>
                </c:pt>
                <c:pt idx="8457" formatCode="General">
                  <c:v>8.4577875137329102</c:v>
                </c:pt>
                <c:pt idx="8458" formatCode="General">
                  <c:v>8.4587879180908203</c:v>
                </c:pt>
                <c:pt idx="8459" formatCode="General">
                  <c:v>8.4597883224487305</c:v>
                </c:pt>
                <c:pt idx="8460" formatCode="General">
                  <c:v>8.4607887268066406</c:v>
                </c:pt>
                <c:pt idx="8461" formatCode="General">
                  <c:v>8.4617891311645508</c:v>
                </c:pt>
                <c:pt idx="8462" formatCode="General">
                  <c:v>8.4627895355224592</c:v>
                </c:pt>
                <c:pt idx="8463" formatCode="General">
                  <c:v>8.4637899398803693</c:v>
                </c:pt>
                <c:pt idx="8464" formatCode="General">
                  <c:v>8.4647903442382795</c:v>
                </c:pt>
                <c:pt idx="8465" formatCode="General">
                  <c:v>8.4657907485961896</c:v>
                </c:pt>
                <c:pt idx="8466" formatCode="General">
                  <c:v>8.4667911529540998</c:v>
                </c:pt>
                <c:pt idx="8467" formatCode="General">
                  <c:v>8.4677915573120099</c:v>
                </c:pt>
                <c:pt idx="8468" formatCode="General">
                  <c:v>8.4687919616699201</c:v>
                </c:pt>
                <c:pt idx="8469" formatCode="General">
                  <c:v>8.4697923660278303</c:v>
                </c:pt>
                <c:pt idx="8470" formatCode="General">
                  <c:v>8.4707927703857404</c:v>
                </c:pt>
                <c:pt idx="8471" formatCode="General">
                  <c:v>8.4717931747436506</c:v>
                </c:pt>
                <c:pt idx="8472" formatCode="General">
                  <c:v>8.4727935791015607</c:v>
                </c:pt>
                <c:pt idx="8473" formatCode="General">
                  <c:v>8.4737939834594709</c:v>
                </c:pt>
                <c:pt idx="8474" formatCode="General">
                  <c:v>8.4747943878173793</c:v>
                </c:pt>
                <c:pt idx="8475" formatCode="General">
                  <c:v>8.4757947921752894</c:v>
                </c:pt>
                <c:pt idx="8476" formatCode="General">
                  <c:v>8.4767951965331996</c:v>
                </c:pt>
                <c:pt idx="8477" formatCode="General">
                  <c:v>8.4777956008911097</c:v>
                </c:pt>
                <c:pt idx="8478" formatCode="General">
                  <c:v>8.4787960052490199</c:v>
                </c:pt>
                <c:pt idx="8479" formatCode="General">
                  <c:v>8.47979640960693</c:v>
                </c:pt>
                <c:pt idx="8480" formatCode="General">
                  <c:v>8.4807968139648402</c:v>
                </c:pt>
                <c:pt idx="8481" formatCode="General">
                  <c:v>8.4817972183227504</c:v>
                </c:pt>
                <c:pt idx="8482" formatCode="General">
                  <c:v>8.4827976226806605</c:v>
                </c:pt>
                <c:pt idx="8483" formatCode="General">
                  <c:v>8.4837980270385707</c:v>
                </c:pt>
                <c:pt idx="8484" formatCode="General">
                  <c:v>8.4847984313964808</c:v>
                </c:pt>
                <c:pt idx="8485" formatCode="General">
                  <c:v>8.4857988357543892</c:v>
                </c:pt>
                <c:pt idx="8486" formatCode="General">
                  <c:v>8.4867992401122994</c:v>
                </c:pt>
                <c:pt idx="8487" formatCode="General">
                  <c:v>8.4877996444702095</c:v>
                </c:pt>
                <c:pt idx="8488" formatCode="General">
                  <c:v>8.4888000488281197</c:v>
                </c:pt>
                <c:pt idx="8489" formatCode="General">
                  <c:v>8.4898004531860298</c:v>
                </c:pt>
                <c:pt idx="8490" formatCode="General">
                  <c:v>8.49080085754394</c:v>
                </c:pt>
                <c:pt idx="8491" formatCode="General">
                  <c:v>8.4918012619018501</c:v>
                </c:pt>
                <c:pt idx="8492" formatCode="General">
                  <c:v>8.4928016662597603</c:v>
                </c:pt>
                <c:pt idx="8493" formatCode="General">
                  <c:v>8.4938020706176705</c:v>
                </c:pt>
                <c:pt idx="8494" formatCode="General">
                  <c:v>8.4948024749755806</c:v>
                </c:pt>
                <c:pt idx="8495" formatCode="General">
                  <c:v>8.4958028793334908</c:v>
                </c:pt>
                <c:pt idx="8496" formatCode="General">
                  <c:v>8.4968032836913991</c:v>
                </c:pt>
                <c:pt idx="8497" formatCode="General">
                  <c:v>8.4978036880493093</c:v>
                </c:pt>
                <c:pt idx="8498" formatCode="General">
                  <c:v>8.4988040924072195</c:v>
                </c:pt>
                <c:pt idx="8499" formatCode="General">
                  <c:v>8.4998044967651296</c:v>
                </c:pt>
                <c:pt idx="8500" formatCode="General">
                  <c:v>8.5008049011230398</c:v>
                </c:pt>
                <c:pt idx="8501" formatCode="General">
                  <c:v>8.5018053054809499</c:v>
                </c:pt>
                <c:pt idx="8502" formatCode="General">
                  <c:v>8.5028057098388601</c:v>
                </c:pt>
                <c:pt idx="8503" formatCode="General">
                  <c:v>8.5038061141967702</c:v>
                </c:pt>
                <c:pt idx="8504" formatCode="General">
                  <c:v>8.5048065185546804</c:v>
                </c:pt>
                <c:pt idx="8505" formatCode="General">
                  <c:v>8.5058069229125906</c:v>
                </c:pt>
                <c:pt idx="8506" formatCode="General">
                  <c:v>8.5068073272705007</c:v>
                </c:pt>
                <c:pt idx="8507" formatCode="General">
                  <c:v>8.5078077316284109</c:v>
                </c:pt>
                <c:pt idx="8508" formatCode="General">
                  <c:v>8.5088081359863192</c:v>
                </c:pt>
                <c:pt idx="8509" formatCode="General">
                  <c:v>8.5098085403442294</c:v>
                </c:pt>
                <c:pt idx="8510" formatCode="General">
                  <c:v>8.5108089447021396</c:v>
                </c:pt>
                <c:pt idx="8511" formatCode="General">
                  <c:v>8.5118093490600497</c:v>
                </c:pt>
                <c:pt idx="8512" formatCode="General">
                  <c:v>8.5128097534179599</c:v>
                </c:pt>
                <c:pt idx="8513" formatCode="General">
                  <c:v>8.51381015777587</c:v>
                </c:pt>
                <c:pt idx="8514" formatCode="General">
                  <c:v>8.5148105621337802</c:v>
                </c:pt>
                <c:pt idx="8515" formatCode="General">
                  <c:v>8.5158109664916903</c:v>
                </c:pt>
                <c:pt idx="8516" formatCode="General">
                  <c:v>8.5168113708496005</c:v>
                </c:pt>
                <c:pt idx="8517" formatCode="General">
                  <c:v>8.5178117752075106</c:v>
                </c:pt>
                <c:pt idx="8518" formatCode="General">
                  <c:v>8.5188121795654208</c:v>
                </c:pt>
                <c:pt idx="8519" formatCode="General">
                  <c:v>8.5198125839233292</c:v>
                </c:pt>
                <c:pt idx="8520" formatCode="General">
                  <c:v>8.52081298828125</c:v>
                </c:pt>
                <c:pt idx="8521" formatCode="General">
                  <c:v>8.5218133926391602</c:v>
                </c:pt>
                <c:pt idx="8522" formatCode="General">
                  <c:v>8.5228137969970703</c:v>
                </c:pt>
                <c:pt idx="8523" formatCode="General">
                  <c:v>8.5238142013549805</c:v>
                </c:pt>
                <c:pt idx="8524" formatCode="General">
                  <c:v>8.5248146057128906</c:v>
                </c:pt>
                <c:pt idx="8525" formatCode="General">
                  <c:v>8.5258150100708008</c:v>
                </c:pt>
                <c:pt idx="8526" formatCode="General">
                  <c:v>8.5268154144287092</c:v>
                </c:pt>
                <c:pt idx="8527" formatCode="General">
                  <c:v>8.5278158187866193</c:v>
                </c:pt>
                <c:pt idx="8528" formatCode="General">
                  <c:v>8.5288162231445295</c:v>
                </c:pt>
                <c:pt idx="8529" formatCode="General">
                  <c:v>8.5298166275024396</c:v>
                </c:pt>
                <c:pt idx="8530" formatCode="General">
                  <c:v>8.5308170318603498</c:v>
                </c:pt>
                <c:pt idx="8531" formatCode="General">
                  <c:v>8.5318174362182599</c:v>
                </c:pt>
                <c:pt idx="8532" formatCode="General">
                  <c:v>8.5328178405761701</c:v>
                </c:pt>
                <c:pt idx="8533" formatCode="General">
                  <c:v>8.5338182449340803</c:v>
                </c:pt>
                <c:pt idx="8534" formatCode="General">
                  <c:v>8.5348186492919904</c:v>
                </c:pt>
                <c:pt idx="8535" formatCode="General">
                  <c:v>8.5358190536499006</c:v>
                </c:pt>
                <c:pt idx="8536" formatCode="General">
                  <c:v>8.5368194580078107</c:v>
                </c:pt>
                <c:pt idx="8537" formatCode="General">
                  <c:v>8.5378198623657209</c:v>
                </c:pt>
                <c:pt idx="8538" formatCode="General">
                  <c:v>8.5388202667236293</c:v>
                </c:pt>
                <c:pt idx="8539" formatCode="General">
                  <c:v>8.5398206710815394</c:v>
                </c:pt>
                <c:pt idx="8540" formatCode="General">
                  <c:v>8.5408210754394496</c:v>
                </c:pt>
                <c:pt idx="8541" formatCode="General">
                  <c:v>8.5418214797973597</c:v>
                </c:pt>
                <c:pt idx="8542" formatCode="General">
                  <c:v>8.5428218841552699</c:v>
                </c:pt>
                <c:pt idx="8543" formatCode="General">
                  <c:v>8.54382228851318</c:v>
                </c:pt>
                <c:pt idx="8544" formatCode="General">
                  <c:v>8.5448226928710902</c:v>
                </c:pt>
                <c:pt idx="8545" formatCode="General">
                  <c:v>8.5458230972290004</c:v>
                </c:pt>
                <c:pt idx="8546" formatCode="General">
                  <c:v>8.5468235015869105</c:v>
                </c:pt>
                <c:pt idx="8547" formatCode="General">
                  <c:v>8.5478239059448207</c:v>
                </c:pt>
                <c:pt idx="8548" formatCode="General">
                  <c:v>8.5488243103027308</c:v>
                </c:pt>
                <c:pt idx="8549" formatCode="General">
                  <c:v>8.5498247146606392</c:v>
                </c:pt>
                <c:pt idx="8550" formatCode="General">
                  <c:v>8.5508251190185494</c:v>
                </c:pt>
                <c:pt idx="8551" formatCode="General">
                  <c:v>8.5518255233764595</c:v>
                </c:pt>
                <c:pt idx="8552" formatCode="General">
                  <c:v>8.5528259277343697</c:v>
                </c:pt>
                <c:pt idx="8553" formatCode="General">
                  <c:v>8.5538263320922798</c:v>
                </c:pt>
                <c:pt idx="8554" formatCode="General">
                  <c:v>8.55482673645019</c:v>
                </c:pt>
                <c:pt idx="8555" formatCode="General">
                  <c:v>8.5558271408081001</c:v>
                </c:pt>
                <c:pt idx="8556" formatCode="General">
                  <c:v>8.5568275451660103</c:v>
                </c:pt>
                <c:pt idx="8557" formatCode="General">
                  <c:v>8.5578279495239205</c:v>
                </c:pt>
                <c:pt idx="8558" formatCode="General">
                  <c:v>8.5588283538818306</c:v>
                </c:pt>
                <c:pt idx="8559" formatCode="General">
                  <c:v>8.5598287582397408</c:v>
                </c:pt>
                <c:pt idx="8560" formatCode="General">
                  <c:v>8.5608291625976491</c:v>
                </c:pt>
                <c:pt idx="8561" formatCode="General">
                  <c:v>8.5618295669555593</c:v>
                </c:pt>
                <c:pt idx="8562" formatCode="General">
                  <c:v>8.5628299713134695</c:v>
                </c:pt>
                <c:pt idx="8563" formatCode="General">
                  <c:v>8.5638303756713796</c:v>
                </c:pt>
                <c:pt idx="8564" formatCode="General">
                  <c:v>8.5648307800292898</c:v>
                </c:pt>
                <c:pt idx="8565" formatCode="General">
                  <c:v>8.5658311843871999</c:v>
                </c:pt>
                <c:pt idx="8566" formatCode="General">
                  <c:v>8.5668315887451101</c:v>
                </c:pt>
                <c:pt idx="8567" formatCode="General">
                  <c:v>8.5678319931030202</c:v>
                </c:pt>
                <c:pt idx="8568" formatCode="General">
                  <c:v>8.5688323974609304</c:v>
                </c:pt>
                <c:pt idx="8569" formatCode="General">
                  <c:v>8.5698328018188406</c:v>
                </c:pt>
                <c:pt idx="8570" formatCode="General">
                  <c:v>8.5708332061767507</c:v>
                </c:pt>
                <c:pt idx="8571" formatCode="General">
                  <c:v>8.5718336105346609</c:v>
                </c:pt>
                <c:pt idx="8572" formatCode="General">
                  <c:v>8.5728340148925692</c:v>
                </c:pt>
                <c:pt idx="8573" formatCode="General">
                  <c:v>8.5738344192504794</c:v>
                </c:pt>
                <c:pt idx="8574" formatCode="General">
                  <c:v>8.5748348236083896</c:v>
                </c:pt>
                <c:pt idx="8575" formatCode="General">
                  <c:v>8.5758352279662997</c:v>
                </c:pt>
                <c:pt idx="8576" formatCode="General">
                  <c:v>8.5768356323242099</c:v>
                </c:pt>
                <c:pt idx="8577" formatCode="General">
                  <c:v>8.57783603668212</c:v>
                </c:pt>
                <c:pt idx="8578" formatCode="General">
                  <c:v>8.5788364410400302</c:v>
                </c:pt>
                <c:pt idx="8579" formatCode="General">
                  <c:v>8.5798368453979403</c:v>
                </c:pt>
                <c:pt idx="8580" formatCode="General">
                  <c:v>8.5808372497558505</c:v>
                </c:pt>
                <c:pt idx="8581" formatCode="General">
                  <c:v>8.5818376541137606</c:v>
                </c:pt>
                <c:pt idx="8582" formatCode="General">
                  <c:v>8.5828380584716708</c:v>
                </c:pt>
                <c:pt idx="8583" formatCode="General">
                  <c:v>8.5838384628295792</c:v>
                </c:pt>
                <c:pt idx="8584" formatCode="General">
                  <c:v>8.5848388671875</c:v>
                </c:pt>
                <c:pt idx="8585" formatCode="General">
                  <c:v>8.5858392715454102</c:v>
                </c:pt>
                <c:pt idx="8586" formatCode="General">
                  <c:v>8.5868396759033203</c:v>
                </c:pt>
                <c:pt idx="8587" formatCode="General">
                  <c:v>8.5878400802612305</c:v>
                </c:pt>
                <c:pt idx="8588" formatCode="General">
                  <c:v>8.5888404846191406</c:v>
                </c:pt>
                <c:pt idx="8589" formatCode="General">
                  <c:v>8.5898408889770508</c:v>
                </c:pt>
                <c:pt idx="8590" formatCode="General">
                  <c:v>8.5908412933349592</c:v>
                </c:pt>
                <c:pt idx="8591" formatCode="General">
                  <c:v>8.5918416976928693</c:v>
                </c:pt>
                <c:pt idx="8592" formatCode="General">
                  <c:v>8.5928421020507795</c:v>
                </c:pt>
                <c:pt idx="8593" formatCode="General">
                  <c:v>8.5938425064086896</c:v>
                </c:pt>
                <c:pt idx="8594" formatCode="General">
                  <c:v>8.5948429107665998</c:v>
                </c:pt>
                <c:pt idx="8595" formatCode="General">
                  <c:v>8.5958433151245099</c:v>
                </c:pt>
                <c:pt idx="8596" formatCode="General">
                  <c:v>8.5968437194824201</c:v>
                </c:pt>
                <c:pt idx="8597" formatCode="General">
                  <c:v>8.5978441238403303</c:v>
                </c:pt>
                <c:pt idx="8598" formatCode="General">
                  <c:v>8.5988445281982404</c:v>
                </c:pt>
                <c:pt idx="8599" formatCode="General">
                  <c:v>8.5998449325561506</c:v>
                </c:pt>
                <c:pt idx="8600" formatCode="General">
                  <c:v>8.6008453369140607</c:v>
                </c:pt>
                <c:pt idx="8601" formatCode="General">
                  <c:v>8.6018457412719709</c:v>
                </c:pt>
                <c:pt idx="8602" formatCode="General">
                  <c:v>8.6028461456298793</c:v>
                </c:pt>
                <c:pt idx="8603" formatCode="General">
                  <c:v>8.6038465499877894</c:v>
                </c:pt>
                <c:pt idx="8604" formatCode="General">
                  <c:v>8.6048469543456996</c:v>
                </c:pt>
                <c:pt idx="8605" formatCode="General">
                  <c:v>8.6058473587036097</c:v>
                </c:pt>
                <c:pt idx="8606" formatCode="General">
                  <c:v>8.6068477630615199</c:v>
                </c:pt>
                <c:pt idx="8607" formatCode="General">
                  <c:v>8.60784816741943</c:v>
                </c:pt>
                <c:pt idx="8608" formatCode="General">
                  <c:v>8.6088485717773402</c:v>
                </c:pt>
                <c:pt idx="8609" formatCode="General">
                  <c:v>8.6098489761352504</c:v>
                </c:pt>
                <c:pt idx="8610" formatCode="General">
                  <c:v>8.6108493804931605</c:v>
                </c:pt>
                <c:pt idx="8611" formatCode="General">
                  <c:v>8.6118497848510707</c:v>
                </c:pt>
                <c:pt idx="8612" formatCode="General">
                  <c:v>8.6128501892089808</c:v>
                </c:pt>
                <c:pt idx="8613" formatCode="General">
                  <c:v>8.6138505935668892</c:v>
                </c:pt>
                <c:pt idx="8614" formatCode="General">
                  <c:v>8.6148509979247994</c:v>
                </c:pt>
                <c:pt idx="8615" formatCode="General">
                  <c:v>8.6158514022827095</c:v>
                </c:pt>
                <c:pt idx="8616" formatCode="General">
                  <c:v>8.6168518066406197</c:v>
                </c:pt>
                <c:pt idx="8617" formatCode="General">
                  <c:v>8.6178522109985298</c:v>
                </c:pt>
                <c:pt idx="8618" formatCode="General">
                  <c:v>8.61885261535644</c:v>
                </c:pt>
                <c:pt idx="8619" formatCode="General">
                  <c:v>8.6198530197143501</c:v>
                </c:pt>
                <c:pt idx="8620" formatCode="General">
                  <c:v>8.6208534240722603</c:v>
                </c:pt>
                <c:pt idx="8621" formatCode="General">
                  <c:v>8.6218538284301705</c:v>
                </c:pt>
                <c:pt idx="8622" formatCode="General">
                  <c:v>8.6228542327880806</c:v>
                </c:pt>
                <c:pt idx="8623" formatCode="General">
                  <c:v>8.6238546371459908</c:v>
                </c:pt>
                <c:pt idx="8624" formatCode="General">
                  <c:v>8.6248550415038991</c:v>
                </c:pt>
                <c:pt idx="8625" formatCode="General">
                  <c:v>8.6258554458618093</c:v>
                </c:pt>
                <c:pt idx="8626" formatCode="General">
                  <c:v>8.6268558502197195</c:v>
                </c:pt>
                <c:pt idx="8627" formatCode="General">
                  <c:v>8.6278562545776296</c:v>
                </c:pt>
                <c:pt idx="8628" formatCode="General">
                  <c:v>8.6288566589355398</c:v>
                </c:pt>
                <c:pt idx="8629" formatCode="General">
                  <c:v>8.6298570632934499</c:v>
                </c:pt>
                <c:pt idx="8630" formatCode="General">
                  <c:v>8.6308574676513601</c:v>
                </c:pt>
                <c:pt idx="8631" formatCode="General">
                  <c:v>8.6318578720092702</c:v>
                </c:pt>
                <c:pt idx="8632" formatCode="General">
                  <c:v>8.6328582763671804</c:v>
                </c:pt>
                <c:pt idx="8633" formatCode="General">
                  <c:v>8.6338586807250906</c:v>
                </c:pt>
                <c:pt idx="8634" formatCode="General">
                  <c:v>8.6348590850830007</c:v>
                </c:pt>
                <c:pt idx="8635" formatCode="General">
                  <c:v>8.6358594894409109</c:v>
                </c:pt>
                <c:pt idx="8636" formatCode="General">
                  <c:v>8.6368598937988192</c:v>
                </c:pt>
                <c:pt idx="8637" formatCode="General">
                  <c:v>8.6378602981567294</c:v>
                </c:pt>
                <c:pt idx="8638" formatCode="General">
                  <c:v>8.6388607025146396</c:v>
                </c:pt>
                <c:pt idx="8639" formatCode="General">
                  <c:v>8.6398611068725497</c:v>
                </c:pt>
                <c:pt idx="8640" formatCode="General">
                  <c:v>8.6408615112304599</c:v>
                </c:pt>
                <c:pt idx="8641" formatCode="General">
                  <c:v>8.64186191558837</c:v>
                </c:pt>
                <c:pt idx="8642" formatCode="General">
                  <c:v>8.6428623199462802</c:v>
                </c:pt>
                <c:pt idx="8643" formatCode="General">
                  <c:v>8.6438627243041903</c:v>
                </c:pt>
                <c:pt idx="8644" formatCode="General">
                  <c:v>8.6448631286621005</c:v>
                </c:pt>
                <c:pt idx="8645" formatCode="General">
                  <c:v>8.6458635330200106</c:v>
                </c:pt>
                <c:pt idx="8646" formatCode="General">
                  <c:v>8.6468639373779208</c:v>
                </c:pt>
                <c:pt idx="8647" formatCode="General">
                  <c:v>8.6478643417358292</c:v>
                </c:pt>
                <c:pt idx="8648" formatCode="General">
                  <c:v>8.64886474609375</c:v>
                </c:pt>
                <c:pt idx="8649" formatCode="General">
                  <c:v>8.6498651504516602</c:v>
                </c:pt>
                <c:pt idx="8650" formatCode="General">
                  <c:v>8.6508655548095703</c:v>
                </c:pt>
                <c:pt idx="8651" formatCode="General">
                  <c:v>8.6518659591674805</c:v>
                </c:pt>
                <c:pt idx="8652" formatCode="General">
                  <c:v>8.6528663635253906</c:v>
                </c:pt>
                <c:pt idx="8653" formatCode="General">
                  <c:v>8.6538667678833008</c:v>
                </c:pt>
                <c:pt idx="8654" formatCode="General">
                  <c:v>8.6548671722412092</c:v>
                </c:pt>
                <c:pt idx="8655" formatCode="General">
                  <c:v>8.6558675765991193</c:v>
                </c:pt>
                <c:pt idx="8656" formatCode="General">
                  <c:v>8.6568679809570295</c:v>
                </c:pt>
                <c:pt idx="8657" formatCode="General">
                  <c:v>8.6578683853149396</c:v>
                </c:pt>
                <c:pt idx="8658" formatCode="General">
                  <c:v>8.6588687896728498</c:v>
                </c:pt>
                <c:pt idx="8659" formatCode="General">
                  <c:v>8.6598691940307599</c:v>
                </c:pt>
                <c:pt idx="8660" formatCode="General">
                  <c:v>8.6608695983886701</c:v>
                </c:pt>
                <c:pt idx="8661" formatCode="General">
                  <c:v>8.6618700027465803</c:v>
                </c:pt>
                <c:pt idx="8662" formatCode="General">
                  <c:v>8.6628704071044904</c:v>
                </c:pt>
                <c:pt idx="8663" formatCode="General">
                  <c:v>8.6638708114624006</c:v>
                </c:pt>
                <c:pt idx="8664" formatCode="General">
                  <c:v>8.6648712158203107</c:v>
                </c:pt>
                <c:pt idx="8665" formatCode="General">
                  <c:v>8.6658716201782209</c:v>
                </c:pt>
                <c:pt idx="8666" formatCode="General">
                  <c:v>8.6668720245361293</c:v>
                </c:pt>
                <c:pt idx="8667" formatCode="General">
                  <c:v>8.6678724288940394</c:v>
                </c:pt>
                <c:pt idx="8668" formatCode="General">
                  <c:v>8.6688728332519496</c:v>
                </c:pt>
                <c:pt idx="8669" formatCode="General">
                  <c:v>8.6698732376098597</c:v>
                </c:pt>
                <c:pt idx="8670" formatCode="General">
                  <c:v>8.6708736419677699</c:v>
                </c:pt>
                <c:pt idx="8671" formatCode="General">
                  <c:v>8.67187404632568</c:v>
                </c:pt>
                <c:pt idx="8672" formatCode="General">
                  <c:v>8.6728744506835902</c:v>
                </c:pt>
                <c:pt idx="8673" formatCode="General">
                  <c:v>8.6738748550415004</c:v>
                </c:pt>
                <c:pt idx="8674" formatCode="General">
                  <c:v>8.6748752593994105</c:v>
                </c:pt>
                <c:pt idx="8675" formatCode="General">
                  <c:v>8.6758756637573207</c:v>
                </c:pt>
                <c:pt idx="8676" formatCode="General">
                  <c:v>8.6768760681152308</c:v>
                </c:pt>
                <c:pt idx="8677" formatCode="General">
                  <c:v>8.6778764724731392</c:v>
                </c:pt>
                <c:pt idx="8678" formatCode="General">
                  <c:v>8.6788768768310494</c:v>
                </c:pt>
                <c:pt idx="8679" formatCode="General">
                  <c:v>8.6798772811889595</c:v>
                </c:pt>
                <c:pt idx="8680" formatCode="General">
                  <c:v>8.6808776855468697</c:v>
                </c:pt>
                <c:pt idx="8681" formatCode="General">
                  <c:v>8.6818780899047798</c:v>
                </c:pt>
                <c:pt idx="8682" formatCode="General">
                  <c:v>8.68287849426269</c:v>
                </c:pt>
                <c:pt idx="8683" formatCode="General">
                  <c:v>8.6838788986206001</c:v>
                </c:pt>
                <c:pt idx="8684" formatCode="General">
                  <c:v>8.6848793029785103</c:v>
                </c:pt>
                <c:pt idx="8685" formatCode="General">
                  <c:v>8.6858797073364205</c:v>
                </c:pt>
                <c:pt idx="8686" formatCode="General">
                  <c:v>8.6868801116943306</c:v>
                </c:pt>
                <c:pt idx="8687" formatCode="General">
                  <c:v>8.6878805160522408</c:v>
                </c:pt>
                <c:pt idx="8688" formatCode="General">
                  <c:v>8.6888809204101491</c:v>
                </c:pt>
                <c:pt idx="8689" formatCode="General">
                  <c:v>8.6898813247680593</c:v>
                </c:pt>
                <c:pt idx="8690" formatCode="General">
                  <c:v>8.6908817291259695</c:v>
                </c:pt>
                <c:pt idx="8691" formatCode="General">
                  <c:v>8.6918821334838796</c:v>
                </c:pt>
                <c:pt idx="8692" formatCode="General">
                  <c:v>8.6928825378417898</c:v>
                </c:pt>
                <c:pt idx="8693" formatCode="General">
                  <c:v>8.6938829421996999</c:v>
                </c:pt>
                <c:pt idx="8694" formatCode="General">
                  <c:v>8.6948833465576101</c:v>
                </c:pt>
                <c:pt idx="8695" formatCode="General">
                  <c:v>8.6958837509155202</c:v>
                </c:pt>
                <c:pt idx="8696" formatCode="General">
                  <c:v>8.6968841552734304</c:v>
                </c:pt>
                <c:pt idx="8697" formatCode="General">
                  <c:v>8.6978845596313406</c:v>
                </c:pt>
                <c:pt idx="8698" formatCode="General">
                  <c:v>8.6988849639892507</c:v>
                </c:pt>
                <c:pt idx="8699" formatCode="General">
                  <c:v>8.6998853683471609</c:v>
                </c:pt>
                <c:pt idx="8700" formatCode="General">
                  <c:v>8.7008857727050692</c:v>
                </c:pt>
                <c:pt idx="8701" formatCode="General">
                  <c:v>8.7018861770629794</c:v>
                </c:pt>
                <c:pt idx="8702" formatCode="General">
                  <c:v>8.7028865814208896</c:v>
                </c:pt>
                <c:pt idx="8703" formatCode="General">
                  <c:v>8.7038869857787997</c:v>
                </c:pt>
                <c:pt idx="8704" formatCode="General">
                  <c:v>8.7048873901367099</c:v>
                </c:pt>
                <c:pt idx="8705" formatCode="General">
                  <c:v>8.70588779449462</c:v>
                </c:pt>
                <c:pt idx="8706" formatCode="General">
                  <c:v>8.7068881988525302</c:v>
                </c:pt>
                <c:pt idx="8707" formatCode="General">
                  <c:v>8.7078886032104403</c:v>
                </c:pt>
                <c:pt idx="8708" formatCode="General">
                  <c:v>8.7088890075683505</c:v>
                </c:pt>
                <c:pt idx="8709" formatCode="General">
                  <c:v>8.7098894119262606</c:v>
                </c:pt>
                <c:pt idx="8710" formatCode="General">
                  <c:v>8.7108898162841708</c:v>
                </c:pt>
                <c:pt idx="8711" formatCode="General">
                  <c:v>8.7118902206420792</c:v>
                </c:pt>
                <c:pt idx="8712" formatCode="General">
                  <c:v>8.712890625</c:v>
                </c:pt>
                <c:pt idx="8713" formatCode="General">
                  <c:v>8.7138910293579102</c:v>
                </c:pt>
                <c:pt idx="8714" formatCode="General">
                  <c:v>8.7148914337158203</c:v>
                </c:pt>
                <c:pt idx="8715" formatCode="General">
                  <c:v>8.7158918380737305</c:v>
                </c:pt>
                <c:pt idx="8716" formatCode="General">
                  <c:v>8.7168922424316406</c:v>
                </c:pt>
                <c:pt idx="8717" formatCode="General">
                  <c:v>8.7178926467895508</c:v>
                </c:pt>
                <c:pt idx="8718" formatCode="General">
                  <c:v>8.7188930511474592</c:v>
                </c:pt>
                <c:pt idx="8719" formatCode="General">
                  <c:v>8.7198934555053693</c:v>
                </c:pt>
                <c:pt idx="8720" formatCode="General">
                  <c:v>8.7208938598632795</c:v>
                </c:pt>
                <c:pt idx="8721" formatCode="General">
                  <c:v>8.7218942642211896</c:v>
                </c:pt>
                <c:pt idx="8722" formatCode="General">
                  <c:v>8.7228946685790998</c:v>
                </c:pt>
                <c:pt idx="8723" formatCode="General">
                  <c:v>8.7238950729370099</c:v>
                </c:pt>
                <c:pt idx="8724" formatCode="General">
                  <c:v>8.7248954772949201</c:v>
                </c:pt>
                <c:pt idx="8725" formatCode="General">
                  <c:v>8.7258958816528303</c:v>
                </c:pt>
                <c:pt idx="8726" formatCode="General">
                  <c:v>8.7268962860107404</c:v>
                </c:pt>
                <c:pt idx="8727" formatCode="General">
                  <c:v>8.7278966903686506</c:v>
                </c:pt>
                <c:pt idx="8728" formatCode="General">
                  <c:v>8.7288970947265607</c:v>
                </c:pt>
                <c:pt idx="8729" formatCode="General">
                  <c:v>8.7298974990844709</c:v>
                </c:pt>
                <c:pt idx="8730" formatCode="General">
                  <c:v>8.7308979034423793</c:v>
                </c:pt>
                <c:pt idx="8731" formatCode="General">
                  <c:v>8.7318983078002894</c:v>
                </c:pt>
                <c:pt idx="8732" formatCode="General">
                  <c:v>8.7328987121581996</c:v>
                </c:pt>
                <c:pt idx="8733" formatCode="General">
                  <c:v>8.7338991165161097</c:v>
                </c:pt>
                <c:pt idx="8734" formatCode="General">
                  <c:v>8.7348995208740199</c:v>
                </c:pt>
                <c:pt idx="8735" formatCode="General">
                  <c:v>8.73589992523193</c:v>
                </c:pt>
                <c:pt idx="8736" formatCode="General">
                  <c:v>8.7369003295898402</c:v>
                </c:pt>
                <c:pt idx="8737" formatCode="General">
                  <c:v>8.7379007339477504</c:v>
                </c:pt>
                <c:pt idx="8738" formatCode="General">
                  <c:v>8.7389011383056605</c:v>
                </c:pt>
                <c:pt idx="8739" formatCode="General">
                  <c:v>8.7399015426635707</c:v>
                </c:pt>
                <c:pt idx="8740" formatCode="General">
                  <c:v>8.7409019470214808</c:v>
                </c:pt>
                <c:pt idx="8741" formatCode="General">
                  <c:v>8.7419023513793892</c:v>
                </c:pt>
                <c:pt idx="8742" formatCode="General">
                  <c:v>8.7429027557372994</c:v>
                </c:pt>
                <c:pt idx="8743" formatCode="General">
                  <c:v>8.7439031600952095</c:v>
                </c:pt>
                <c:pt idx="8744" formatCode="General">
                  <c:v>8.7449035644531197</c:v>
                </c:pt>
                <c:pt idx="8745" formatCode="General">
                  <c:v>8.7459039688110298</c:v>
                </c:pt>
                <c:pt idx="8746" formatCode="General">
                  <c:v>8.74690437316894</c:v>
                </c:pt>
                <c:pt idx="8747" formatCode="General">
                  <c:v>8.7479047775268501</c:v>
                </c:pt>
                <c:pt idx="8748" formatCode="General">
                  <c:v>8.7489051818847603</c:v>
                </c:pt>
                <c:pt idx="8749" formatCode="General">
                  <c:v>8.7499055862426705</c:v>
                </c:pt>
                <c:pt idx="8750" formatCode="General">
                  <c:v>8.7509059906005806</c:v>
                </c:pt>
                <c:pt idx="8751" formatCode="General">
                  <c:v>8.7519063949584908</c:v>
                </c:pt>
                <c:pt idx="8752" formatCode="General">
                  <c:v>8.7529067993163991</c:v>
                </c:pt>
                <c:pt idx="8753" formatCode="General">
                  <c:v>8.7539072036743093</c:v>
                </c:pt>
                <c:pt idx="8754" formatCode="General">
                  <c:v>8.7549076080322195</c:v>
                </c:pt>
                <c:pt idx="8755" formatCode="General">
                  <c:v>8.7559080123901296</c:v>
                </c:pt>
                <c:pt idx="8756" formatCode="General">
                  <c:v>8.7569084167480398</c:v>
                </c:pt>
                <c:pt idx="8757" formatCode="General">
                  <c:v>8.7579088211059499</c:v>
                </c:pt>
                <c:pt idx="8758" formatCode="General">
                  <c:v>8.7589092254638601</c:v>
                </c:pt>
                <c:pt idx="8759" formatCode="General">
                  <c:v>8.7599096298217702</c:v>
                </c:pt>
                <c:pt idx="8760" formatCode="General">
                  <c:v>8.7609100341796804</c:v>
                </c:pt>
                <c:pt idx="8761" formatCode="General">
                  <c:v>8.7619104385375906</c:v>
                </c:pt>
                <c:pt idx="8762" formatCode="General">
                  <c:v>8.7629108428955007</c:v>
                </c:pt>
                <c:pt idx="8763" formatCode="General">
                  <c:v>8.7639112472534109</c:v>
                </c:pt>
                <c:pt idx="8764" formatCode="General">
                  <c:v>8.7649116516113192</c:v>
                </c:pt>
                <c:pt idx="8765" formatCode="General">
                  <c:v>8.7659120559692294</c:v>
                </c:pt>
                <c:pt idx="8766" formatCode="General">
                  <c:v>8.7669124603271396</c:v>
                </c:pt>
                <c:pt idx="8767" formatCode="General">
                  <c:v>8.7679128646850497</c:v>
                </c:pt>
                <c:pt idx="8768" formatCode="General">
                  <c:v>8.7689132690429599</c:v>
                </c:pt>
                <c:pt idx="8769" formatCode="General">
                  <c:v>8.76991367340087</c:v>
                </c:pt>
                <c:pt idx="8770" formatCode="General">
                  <c:v>8.7709140777587802</c:v>
                </c:pt>
                <c:pt idx="8771" formatCode="General">
                  <c:v>8.7719144821166903</c:v>
                </c:pt>
                <c:pt idx="8772" formatCode="General">
                  <c:v>8.7729148864746005</c:v>
                </c:pt>
                <c:pt idx="8773" formatCode="General">
                  <c:v>8.7739152908325106</c:v>
                </c:pt>
                <c:pt idx="8774" formatCode="General">
                  <c:v>8.7749156951904208</c:v>
                </c:pt>
                <c:pt idx="8775" formatCode="General">
                  <c:v>8.7759160995483292</c:v>
                </c:pt>
                <c:pt idx="8776" formatCode="General">
                  <c:v>8.77691650390625</c:v>
                </c:pt>
                <c:pt idx="8777" formatCode="General">
                  <c:v>8.7779169082641602</c:v>
                </c:pt>
                <c:pt idx="8778" formatCode="General">
                  <c:v>8.7789173126220703</c:v>
                </c:pt>
                <c:pt idx="8779" formatCode="General">
                  <c:v>8.7799177169799805</c:v>
                </c:pt>
                <c:pt idx="8780" formatCode="General">
                  <c:v>8.7809181213378906</c:v>
                </c:pt>
                <c:pt idx="8781" formatCode="General">
                  <c:v>8.7819185256958008</c:v>
                </c:pt>
                <c:pt idx="8782" formatCode="General">
                  <c:v>8.7829189300537092</c:v>
                </c:pt>
                <c:pt idx="8783" formatCode="General">
                  <c:v>8.7839193344116193</c:v>
                </c:pt>
                <c:pt idx="8784" formatCode="General">
                  <c:v>8.7849197387695295</c:v>
                </c:pt>
                <c:pt idx="8785" formatCode="General">
                  <c:v>8.7859201431274396</c:v>
                </c:pt>
                <c:pt idx="8786" formatCode="General">
                  <c:v>8.7869205474853498</c:v>
                </c:pt>
                <c:pt idx="8787" formatCode="General">
                  <c:v>8.7879209518432599</c:v>
                </c:pt>
                <c:pt idx="8788" formatCode="General">
                  <c:v>8.7889213562011701</c:v>
                </c:pt>
                <c:pt idx="8789" formatCode="General">
                  <c:v>8.7899217605590803</c:v>
                </c:pt>
                <c:pt idx="8790" formatCode="General">
                  <c:v>8.7909221649169904</c:v>
                </c:pt>
                <c:pt idx="8791" formatCode="General">
                  <c:v>8.7919225692749006</c:v>
                </c:pt>
                <c:pt idx="8792" formatCode="General">
                  <c:v>8.7929229736328107</c:v>
                </c:pt>
                <c:pt idx="8793" formatCode="General">
                  <c:v>8.7939233779907209</c:v>
                </c:pt>
                <c:pt idx="8794" formatCode="General">
                  <c:v>8.7949237823486293</c:v>
                </c:pt>
                <c:pt idx="8795" formatCode="General">
                  <c:v>8.7959241867065394</c:v>
                </c:pt>
                <c:pt idx="8796" formatCode="General">
                  <c:v>8.7969245910644496</c:v>
                </c:pt>
                <c:pt idx="8797" formatCode="General">
                  <c:v>8.7979249954223597</c:v>
                </c:pt>
                <c:pt idx="8798" formatCode="General">
                  <c:v>8.7989253997802699</c:v>
                </c:pt>
                <c:pt idx="8799" formatCode="General">
                  <c:v>8.79992580413818</c:v>
                </c:pt>
                <c:pt idx="8800" formatCode="General">
                  <c:v>8.8009262084960902</c:v>
                </c:pt>
                <c:pt idx="8801" formatCode="General">
                  <c:v>8.8019266128540004</c:v>
                </c:pt>
                <c:pt idx="8802" formatCode="General">
                  <c:v>8.8029270172119105</c:v>
                </c:pt>
                <c:pt idx="8803" formatCode="General">
                  <c:v>8.8039274215698207</c:v>
                </c:pt>
                <c:pt idx="8804" formatCode="General">
                  <c:v>8.8049278259277308</c:v>
                </c:pt>
                <c:pt idx="8805" formatCode="General">
                  <c:v>8.8059282302856392</c:v>
                </c:pt>
                <c:pt idx="8806" formatCode="General">
                  <c:v>8.8069286346435494</c:v>
                </c:pt>
                <c:pt idx="8807" formatCode="General">
                  <c:v>8.8079290390014595</c:v>
                </c:pt>
                <c:pt idx="8808" formatCode="General">
                  <c:v>8.8089294433593697</c:v>
                </c:pt>
                <c:pt idx="8809" formatCode="General">
                  <c:v>8.8099298477172798</c:v>
                </c:pt>
                <c:pt idx="8810" formatCode="General">
                  <c:v>8.81093025207519</c:v>
                </c:pt>
                <c:pt idx="8811" formatCode="General">
                  <c:v>8.8119306564331001</c:v>
                </c:pt>
                <c:pt idx="8812" formatCode="General">
                  <c:v>8.8129310607910103</c:v>
                </c:pt>
                <c:pt idx="8813" formatCode="General">
                  <c:v>8.8139314651489205</c:v>
                </c:pt>
                <c:pt idx="8814" formatCode="General">
                  <c:v>8.8149318695068306</c:v>
                </c:pt>
                <c:pt idx="8815" formatCode="General">
                  <c:v>8.8159322738647408</c:v>
                </c:pt>
                <c:pt idx="8816" formatCode="General">
                  <c:v>8.8169326782226491</c:v>
                </c:pt>
                <c:pt idx="8817" formatCode="General">
                  <c:v>8.8179330825805593</c:v>
                </c:pt>
                <c:pt idx="8818" formatCode="General">
                  <c:v>8.8189334869384695</c:v>
                </c:pt>
                <c:pt idx="8819" formatCode="General">
                  <c:v>8.8199338912963796</c:v>
                </c:pt>
                <c:pt idx="8820" formatCode="General">
                  <c:v>8.8209342956542898</c:v>
                </c:pt>
                <c:pt idx="8821" formatCode="General">
                  <c:v>8.8219347000121999</c:v>
                </c:pt>
                <c:pt idx="8822" formatCode="General">
                  <c:v>8.8229351043701101</c:v>
                </c:pt>
                <c:pt idx="8823" formatCode="General">
                  <c:v>8.8239355087280202</c:v>
                </c:pt>
                <c:pt idx="8824" formatCode="General">
                  <c:v>8.8249359130859304</c:v>
                </c:pt>
                <c:pt idx="8825" formatCode="General">
                  <c:v>8.8259363174438406</c:v>
                </c:pt>
                <c:pt idx="8826" formatCode="General">
                  <c:v>8.8269367218017507</c:v>
                </c:pt>
                <c:pt idx="8827" formatCode="General">
                  <c:v>8.8279371261596609</c:v>
                </c:pt>
                <c:pt idx="8828" formatCode="General">
                  <c:v>8.8289375305175692</c:v>
                </c:pt>
                <c:pt idx="8829" formatCode="General">
                  <c:v>8.8299379348754794</c:v>
                </c:pt>
                <c:pt idx="8830" formatCode="General">
                  <c:v>8.8309383392333896</c:v>
                </c:pt>
                <c:pt idx="8831" formatCode="General">
                  <c:v>8.8319387435912997</c:v>
                </c:pt>
                <c:pt idx="8832" formatCode="General">
                  <c:v>8.8329391479492099</c:v>
                </c:pt>
                <c:pt idx="8833" formatCode="General">
                  <c:v>8.83393955230712</c:v>
                </c:pt>
                <c:pt idx="8834" formatCode="General">
                  <c:v>8.8349399566650302</c:v>
                </c:pt>
                <c:pt idx="8835" formatCode="General">
                  <c:v>8.8359403610229403</c:v>
                </c:pt>
                <c:pt idx="8836" formatCode="General">
                  <c:v>8.8369407653808505</c:v>
                </c:pt>
                <c:pt idx="8837" formatCode="General">
                  <c:v>8.8379411697387606</c:v>
                </c:pt>
                <c:pt idx="8838" formatCode="General">
                  <c:v>8.8389415740966708</c:v>
                </c:pt>
                <c:pt idx="8839" formatCode="General">
                  <c:v>8.8399419784545792</c:v>
                </c:pt>
                <c:pt idx="8840" formatCode="General">
                  <c:v>8.8409423828125</c:v>
                </c:pt>
                <c:pt idx="8841" formatCode="General">
                  <c:v>8.8419427871704102</c:v>
                </c:pt>
                <c:pt idx="8842" formatCode="General">
                  <c:v>8.8429431915283203</c:v>
                </c:pt>
                <c:pt idx="8843" formatCode="General">
                  <c:v>8.8439435958862305</c:v>
                </c:pt>
                <c:pt idx="8844" formatCode="General">
                  <c:v>8.8449440002441406</c:v>
                </c:pt>
                <c:pt idx="8845" formatCode="General">
                  <c:v>8.8459444046020508</c:v>
                </c:pt>
                <c:pt idx="8846" formatCode="General">
                  <c:v>8.8469448089599592</c:v>
                </c:pt>
                <c:pt idx="8847" formatCode="General">
                  <c:v>8.8479452133178693</c:v>
                </c:pt>
                <c:pt idx="8848" formatCode="General">
                  <c:v>8.8489456176757795</c:v>
                </c:pt>
                <c:pt idx="8849" formatCode="General">
                  <c:v>8.8499460220336896</c:v>
                </c:pt>
                <c:pt idx="8850" formatCode="General">
                  <c:v>8.8509464263915998</c:v>
                </c:pt>
                <c:pt idx="8851" formatCode="General">
                  <c:v>8.8519468307495099</c:v>
                </c:pt>
                <c:pt idx="8852" formatCode="General">
                  <c:v>8.8529472351074201</c:v>
                </c:pt>
                <c:pt idx="8853" formatCode="General">
                  <c:v>8.8539476394653303</c:v>
                </c:pt>
                <c:pt idx="8854" formatCode="General">
                  <c:v>8.8549480438232404</c:v>
                </c:pt>
                <c:pt idx="8855" formatCode="General">
                  <c:v>8.8559484481811506</c:v>
                </c:pt>
                <c:pt idx="8856" formatCode="General">
                  <c:v>8.8569488525390607</c:v>
                </c:pt>
                <c:pt idx="8857" formatCode="General">
                  <c:v>8.8579492568969709</c:v>
                </c:pt>
                <c:pt idx="8858" formatCode="General">
                  <c:v>8.8589496612548793</c:v>
                </c:pt>
                <c:pt idx="8859" formatCode="General">
                  <c:v>8.8599500656127894</c:v>
                </c:pt>
                <c:pt idx="8860" formatCode="General">
                  <c:v>8.8609504699706996</c:v>
                </c:pt>
                <c:pt idx="8861" formatCode="General">
                  <c:v>8.8619508743286097</c:v>
                </c:pt>
                <c:pt idx="8862" formatCode="General">
                  <c:v>8.8629512786865199</c:v>
                </c:pt>
                <c:pt idx="8863" formatCode="General">
                  <c:v>8.86395168304443</c:v>
                </c:pt>
                <c:pt idx="8864" formatCode="General">
                  <c:v>8.8649520874023402</c:v>
                </c:pt>
                <c:pt idx="8865" formatCode="General">
                  <c:v>8.8659524917602504</c:v>
                </c:pt>
                <c:pt idx="8866" formatCode="General">
                  <c:v>8.8669528961181605</c:v>
                </c:pt>
                <c:pt idx="8867" formatCode="General">
                  <c:v>8.8679533004760707</c:v>
                </c:pt>
                <c:pt idx="8868" formatCode="General">
                  <c:v>8.8689537048339808</c:v>
                </c:pt>
                <c:pt idx="8869" formatCode="General">
                  <c:v>8.8699541091918892</c:v>
                </c:pt>
                <c:pt idx="8870" formatCode="General">
                  <c:v>8.8709545135497994</c:v>
                </c:pt>
                <c:pt idx="8871" formatCode="General">
                  <c:v>8.8719549179077095</c:v>
                </c:pt>
                <c:pt idx="8872" formatCode="General">
                  <c:v>8.8729553222656197</c:v>
                </c:pt>
                <c:pt idx="8873" formatCode="General">
                  <c:v>8.8739557266235298</c:v>
                </c:pt>
                <c:pt idx="8874" formatCode="General">
                  <c:v>8.87495613098144</c:v>
                </c:pt>
                <c:pt idx="8875" formatCode="General">
                  <c:v>8.8759565353393501</c:v>
                </c:pt>
                <c:pt idx="8876" formatCode="General">
                  <c:v>8.8769569396972603</c:v>
                </c:pt>
                <c:pt idx="8877" formatCode="General">
                  <c:v>8.8779573440551705</c:v>
                </c:pt>
                <c:pt idx="8878" formatCode="General">
                  <c:v>8.8789577484130806</c:v>
                </c:pt>
                <c:pt idx="8879" formatCode="General">
                  <c:v>8.8799581527709908</c:v>
                </c:pt>
                <c:pt idx="8880" formatCode="General">
                  <c:v>8.8809585571288991</c:v>
                </c:pt>
                <c:pt idx="8881" formatCode="General">
                  <c:v>8.8819589614868093</c:v>
                </c:pt>
                <c:pt idx="8882" formatCode="General">
                  <c:v>8.8829593658447195</c:v>
                </c:pt>
                <c:pt idx="8883" formatCode="General">
                  <c:v>8.8839597702026296</c:v>
                </c:pt>
                <c:pt idx="8884" formatCode="General">
                  <c:v>8.8849601745605398</c:v>
                </c:pt>
                <c:pt idx="8885" formatCode="General">
                  <c:v>8.8859605789184499</c:v>
                </c:pt>
                <c:pt idx="8886" formatCode="General">
                  <c:v>8.8869609832763601</c:v>
                </c:pt>
                <c:pt idx="8887" formatCode="General">
                  <c:v>8.8879613876342702</c:v>
                </c:pt>
                <c:pt idx="8888" formatCode="General">
                  <c:v>8.8889617919921804</c:v>
                </c:pt>
                <c:pt idx="8889" formatCode="General">
                  <c:v>8.8899621963500906</c:v>
                </c:pt>
                <c:pt idx="8890" formatCode="General">
                  <c:v>8.8909626007080007</c:v>
                </c:pt>
                <c:pt idx="8891" formatCode="General">
                  <c:v>8.8919630050659109</c:v>
                </c:pt>
                <c:pt idx="8892" formatCode="General">
                  <c:v>8.8929634094238192</c:v>
                </c:pt>
                <c:pt idx="8893" formatCode="General">
                  <c:v>8.8939638137817294</c:v>
                </c:pt>
                <c:pt idx="8894" formatCode="General">
                  <c:v>8.8949642181396396</c:v>
                </c:pt>
                <c:pt idx="8895" formatCode="General">
                  <c:v>8.8959646224975497</c:v>
                </c:pt>
                <c:pt idx="8896" formatCode="General">
                  <c:v>8.8969650268554599</c:v>
                </c:pt>
                <c:pt idx="8897" formatCode="General">
                  <c:v>8.89796543121337</c:v>
                </c:pt>
                <c:pt idx="8898" formatCode="General">
                  <c:v>8.8989658355712802</c:v>
                </c:pt>
                <c:pt idx="8899" formatCode="General">
                  <c:v>8.8999662399291903</c:v>
                </c:pt>
                <c:pt idx="8900" formatCode="General">
                  <c:v>8.9009666442871005</c:v>
                </c:pt>
                <c:pt idx="8901" formatCode="General">
                  <c:v>8.9019670486450106</c:v>
                </c:pt>
                <c:pt idx="8902" formatCode="General">
                  <c:v>8.9029674530029208</c:v>
                </c:pt>
                <c:pt idx="8903" formatCode="General">
                  <c:v>8.9039678573608292</c:v>
                </c:pt>
                <c:pt idx="8904" formatCode="General">
                  <c:v>8.90496826171875</c:v>
                </c:pt>
                <c:pt idx="8905" formatCode="General">
                  <c:v>8.9059686660766602</c:v>
                </c:pt>
                <c:pt idx="8906" formatCode="General">
                  <c:v>8.9069690704345703</c:v>
                </c:pt>
                <c:pt idx="8907" formatCode="General">
                  <c:v>8.9079694747924805</c:v>
                </c:pt>
                <c:pt idx="8908" formatCode="General">
                  <c:v>8.9089698791503906</c:v>
                </c:pt>
                <c:pt idx="8909" formatCode="General">
                  <c:v>8.9099702835083008</c:v>
                </c:pt>
                <c:pt idx="8910" formatCode="General">
                  <c:v>8.9109706878662092</c:v>
                </c:pt>
                <c:pt idx="8911" formatCode="General">
                  <c:v>8.9119710922241193</c:v>
                </c:pt>
                <c:pt idx="8912" formatCode="General">
                  <c:v>8.9129714965820295</c:v>
                </c:pt>
                <c:pt idx="8913" formatCode="General">
                  <c:v>8.9139719009399396</c:v>
                </c:pt>
                <c:pt idx="8914" formatCode="General">
                  <c:v>8.9149723052978498</c:v>
                </c:pt>
                <c:pt idx="8915" formatCode="General">
                  <c:v>8.9159727096557599</c:v>
                </c:pt>
                <c:pt idx="8916" formatCode="General">
                  <c:v>8.9169731140136701</c:v>
                </c:pt>
                <c:pt idx="8917" formatCode="General">
                  <c:v>8.9179735183715803</c:v>
                </c:pt>
                <c:pt idx="8918" formatCode="General">
                  <c:v>8.9189739227294904</c:v>
                </c:pt>
                <c:pt idx="8919" formatCode="General">
                  <c:v>8.9199743270874006</c:v>
                </c:pt>
                <c:pt idx="8920" formatCode="General">
                  <c:v>8.9209747314453107</c:v>
                </c:pt>
                <c:pt idx="8921" formatCode="General">
                  <c:v>8.9219751358032209</c:v>
                </c:pt>
                <c:pt idx="8922" formatCode="General">
                  <c:v>8.9229755401611293</c:v>
                </c:pt>
                <c:pt idx="8923" formatCode="General">
                  <c:v>8.9239759445190394</c:v>
                </c:pt>
                <c:pt idx="8924" formatCode="General">
                  <c:v>8.9249763488769496</c:v>
                </c:pt>
                <c:pt idx="8925" formatCode="General">
                  <c:v>8.9259767532348597</c:v>
                </c:pt>
                <c:pt idx="8926" formatCode="General">
                  <c:v>8.9269771575927699</c:v>
                </c:pt>
                <c:pt idx="8927" formatCode="General">
                  <c:v>8.92797756195068</c:v>
                </c:pt>
                <c:pt idx="8928" formatCode="General">
                  <c:v>8.9289779663085902</c:v>
                </c:pt>
                <c:pt idx="8929" formatCode="General">
                  <c:v>8.9299783706665004</c:v>
                </c:pt>
                <c:pt idx="8930" formatCode="General">
                  <c:v>8.9309787750244105</c:v>
                </c:pt>
                <c:pt idx="8931" formatCode="General">
                  <c:v>8.9319791793823207</c:v>
                </c:pt>
                <c:pt idx="8932" formatCode="General">
                  <c:v>8.9329795837402308</c:v>
                </c:pt>
                <c:pt idx="8933" formatCode="General">
                  <c:v>8.9339799880981392</c:v>
                </c:pt>
                <c:pt idx="8934" formatCode="General">
                  <c:v>8.9349803924560494</c:v>
                </c:pt>
                <c:pt idx="8935" formatCode="General">
                  <c:v>8.9359807968139595</c:v>
                </c:pt>
                <c:pt idx="8936" formatCode="General">
                  <c:v>8.9369812011718697</c:v>
                </c:pt>
                <c:pt idx="8937" formatCode="General">
                  <c:v>8.9379816055297798</c:v>
                </c:pt>
                <c:pt idx="8938" formatCode="General">
                  <c:v>8.93898200988769</c:v>
                </c:pt>
                <c:pt idx="8939" formatCode="General">
                  <c:v>8.9399824142456001</c:v>
                </c:pt>
                <c:pt idx="8940" formatCode="General">
                  <c:v>8.9409828186035103</c:v>
                </c:pt>
                <c:pt idx="8941" formatCode="General">
                  <c:v>8.9419832229614205</c:v>
                </c:pt>
                <c:pt idx="8942" formatCode="General">
                  <c:v>8.9429836273193306</c:v>
                </c:pt>
                <c:pt idx="8943" formatCode="General">
                  <c:v>8.9439840316772408</c:v>
                </c:pt>
                <c:pt idx="8944" formatCode="General">
                  <c:v>8.9449844360351491</c:v>
                </c:pt>
                <c:pt idx="8945" formatCode="General">
                  <c:v>8.9459848403930593</c:v>
                </c:pt>
                <c:pt idx="8946" formatCode="General">
                  <c:v>8.9469852447509695</c:v>
                </c:pt>
                <c:pt idx="8947" formatCode="General">
                  <c:v>8.9479856491088796</c:v>
                </c:pt>
                <c:pt idx="8948" formatCode="General">
                  <c:v>8.9489860534667898</c:v>
                </c:pt>
                <c:pt idx="8949" formatCode="General">
                  <c:v>8.9499864578246999</c:v>
                </c:pt>
                <c:pt idx="8950" formatCode="General">
                  <c:v>8.9509868621826101</c:v>
                </c:pt>
                <c:pt idx="8951" formatCode="General">
                  <c:v>8.9519872665405202</c:v>
                </c:pt>
                <c:pt idx="8952" formatCode="General">
                  <c:v>8.9529876708984304</c:v>
                </c:pt>
                <c:pt idx="8953" formatCode="General">
                  <c:v>8.9539880752563406</c:v>
                </c:pt>
                <c:pt idx="8954" formatCode="General">
                  <c:v>8.9549884796142507</c:v>
                </c:pt>
                <c:pt idx="8955" formatCode="General">
                  <c:v>8.9559888839721609</c:v>
                </c:pt>
                <c:pt idx="8956" formatCode="General">
                  <c:v>8.9569892883300692</c:v>
                </c:pt>
                <c:pt idx="8957" formatCode="General">
                  <c:v>8.9579896926879794</c:v>
                </c:pt>
                <c:pt idx="8958" formatCode="General">
                  <c:v>8.9589900970458896</c:v>
                </c:pt>
                <c:pt idx="8959" formatCode="General">
                  <c:v>8.9599905014037997</c:v>
                </c:pt>
                <c:pt idx="8960" formatCode="General">
                  <c:v>8.9609909057617099</c:v>
                </c:pt>
                <c:pt idx="8961" formatCode="General">
                  <c:v>8.96199131011962</c:v>
                </c:pt>
                <c:pt idx="8962" formatCode="General">
                  <c:v>8.9629917144775302</c:v>
                </c:pt>
                <c:pt idx="8963" formatCode="General">
                  <c:v>8.9639921188354403</c:v>
                </c:pt>
                <c:pt idx="8964" formatCode="General">
                  <c:v>8.9649925231933505</c:v>
                </c:pt>
                <c:pt idx="8965" formatCode="General">
                  <c:v>8.9659929275512606</c:v>
                </c:pt>
                <c:pt idx="8966" formatCode="General">
                  <c:v>8.9669933319091708</c:v>
                </c:pt>
                <c:pt idx="8967" formatCode="General">
                  <c:v>8.9679937362670792</c:v>
                </c:pt>
                <c:pt idx="8968" formatCode="General">
                  <c:v>8.968994140625</c:v>
                </c:pt>
                <c:pt idx="8969" formatCode="General">
                  <c:v>8.9699945449829102</c:v>
                </c:pt>
                <c:pt idx="8970" formatCode="General">
                  <c:v>8.9709949493408203</c:v>
                </c:pt>
                <c:pt idx="8971" formatCode="General">
                  <c:v>8.9719953536987305</c:v>
                </c:pt>
                <c:pt idx="8972" formatCode="General">
                  <c:v>8.9729957580566406</c:v>
                </c:pt>
                <c:pt idx="8973" formatCode="General">
                  <c:v>8.9739961624145508</c:v>
                </c:pt>
                <c:pt idx="8974" formatCode="General">
                  <c:v>8.9749965667724592</c:v>
                </c:pt>
                <c:pt idx="8975" formatCode="General">
                  <c:v>8.9759969711303693</c:v>
                </c:pt>
                <c:pt idx="8976" formatCode="General">
                  <c:v>8.9769973754882795</c:v>
                </c:pt>
                <c:pt idx="8977" formatCode="General">
                  <c:v>8.9779977798461896</c:v>
                </c:pt>
                <c:pt idx="8978" formatCode="General">
                  <c:v>8.9789981842040998</c:v>
                </c:pt>
                <c:pt idx="8979" formatCode="General">
                  <c:v>8.9799985885620099</c:v>
                </c:pt>
                <c:pt idx="8980" formatCode="General">
                  <c:v>8.9809989929199201</c:v>
                </c:pt>
                <c:pt idx="8981" formatCode="General">
                  <c:v>8.9819993972778303</c:v>
                </c:pt>
                <c:pt idx="8982" formatCode="General">
                  <c:v>8.9829998016357404</c:v>
                </c:pt>
                <c:pt idx="8983" formatCode="General">
                  <c:v>8.9840002059936506</c:v>
                </c:pt>
                <c:pt idx="8984" formatCode="General">
                  <c:v>8.9850006103515607</c:v>
                </c:pt>
                <c:pt idx="8985" formatCode="General">
                  <c:v>8.9860010147094709</c:v>
                </c:pt>
                <c:pt idx="8986" formatCode="General">
                  <c:v>8.9870014190673793</c:v>
                </c:pt>
                <c:pt idx="8987" formatCode="General">
                  <c:v>8.9880018234252894</c:v>
                </c:pt>
                <c:pt idx="8988" formatCode="General">
                  <c:v>8.9890022277831996</c:v>
                </c:pt>
                <c:pt idx="8989" formatCode="General">
                  <c:v>8.9900026321411097</c:v>
                </c:pt>
                <c:pt idx="8990" formatCode="General">
                  <c:v>8.9910030364990199</c:v>
                </c:pt>
                <c:pt idx="8991" formatCode="General">
                  <c:v>8.99200344085693</c:v>
                </c:pt>
                <c:pt idx="8992" formatCode="General">
                  <c:v>8.9930038452148402</c:v>
                </c:pt>
                <c:pt idx="8993" formatCode="General">
                  <c:v>8.9940042495727504</c:v>
                </c:pt>
                <c:pt idx="8994" formatCode="General">
                  <c:v>8.9950046539306605</c:v>
                </c:pt>
                <c:pt idx="8995" formatCode="General">
                  <c:v>8.9960050582885707</c:v>
                </c:pt>
                <c:pt idx="8996" formatCode="General">
                  <c:v>8.9970054626464808</c:v>
                </c:pt>
                <c:pt idx="8997" formatCode="General">
                  <c:v>8.9980058670043892</c:v>
                </c:pt>
                <c:pt idx="8998" formatCode="General">
                  <c:v>8.9990062713622994</c:v>
                </c:pt>
                <c:pt idx="8999" formatCode="General">
                  <c:v>9.0000066757202095</c:v>
                </c:pt>
                <c:pt idx="9000" formatCode="General">
                  <c:v>9.0010070800781197</c:v>
                </c:pt>
                <c:pt idx="9001" formatCode="General">
                  <c:v>9.0020074844360298</c:v>
                </c:pt>
                <c:pt idx="9002" formatCode="General">
                  <c:v>9.00300788879394</c:v>
                </c:pt>
                <c:pt idx="9003" formatCode="General">
                  <c:v>9.0040082931518501</c:v>
                </c:pt>
                <c:pt idx="9004" formatCode="General">
                  <c:v>9.0050086975097603</c:v>
                </c:pt>
                <c:pt idx="9005" formatCode="General">
                  <c:v>9.0060091018676705</c:v>
                </c:pt>
                <c:pt idx="9006" formatCode="General">
                  <c:v>9.0070095062255806</c:v>
                </c:pt>
                <c:pt idx="9007" formatCode="General">
                  <c:v>9.0080099105834908</c:v>
                </c:pt>
                <c:pt idx="9008" formatCode="General">
                  <c:v>9.0090103149413991</c:v>
                </c:pt>
                <c:pt idx="9009" formatCode="General">
                  <c:v>9.0100107192993093</c:v>
                </c:pt>
                <c:pt idx="9010" formatCode="General">
                  <c:v>9.0110111236572195</c:v>
                </c:pt>
                <c:pt idx="9011" formatCode="General">
                  <c:v>9.0120115280151296</c:v>
                </c:pt>
                <c:pt idx="9012" formatCode="General">
                  <c:v>9.0130119323730398</c:v>
                </c:pt>
                <c:pt idx="9013" formatCode="General">
                  <c:v>9.0140123367309499</c:v>
                </c:pt>
                <c:pt idx="9014" formatCode="General">
                  <c:v>9.0150127410888601</c:v>
                </c:pt>
                <c:pt idx="9015" formatCode="General">
                  <c:v>9.0160131454467702</c:v>
                </c:pt>
                <c:pt idx="9016" formatCode="General">
                  <c:v>9.0170135498046804</c:v>
                </c:pt>
                <c:pt idx="9017" formatCode="General">
                  <c:v>9.0180139541625906</c:v>
                </c:pt>
                <c:pt idx="9018" formatCode="General">
                  <c:v>9.0190143585205007</c:v>
                </c:pt>
                <c:pt idx="9019" formatCode="General">
                  <c:v>9.0200147628784109</c:v>
                </c:pt>
                <c:pt idx="9020" formatCode="General">
                  <c:v>9.0210151672363192</c:v>
                </c:pt>
                <c:pt idx="9021" formatCode="General">
                  <c:v>9.0220155715942294</c:v>
                </c:pt>
                <c:pt idx="9022" formatCode="General">
                  <c:v>9.0230159759521396</c:v>
                </c:pt>
                <c:pt idx="9023" formatCode="General">
                  <c:v>9.0240163803100497</c:v>
                </c:pt>
                <c:pt idx="9024" formatCode="General">
                  <c:v>9.0250167846679599</c:v>
                </c:pt>
                <c:pt idx="9025" formatCode="General">
                  <c:v>9.02601718902587</c:v>
                </c:pt>
                <c:pt idx="9026" formatCode="General">
                  <c:v>9.0270175933837802</c:v>
                </c:pt>
                <c:pt idx="9027" formatCode="General">
                  <c:v>9.0280179977416903</c:v>
                </c:pt>
                <c:pt idx="9028" formatCode="General">
                  <c:v>9.0290184020996005</c:v>
                </c:pt>
                <c:pt idx="9029" formatCode="General">
                  <c:v>9.0300188064575106</c:v>
                </c:pt>
                <c:pt idx="9030" formatCode="General">
                  <c:v>9.0310192108154208</c:v>
                </c:pt>
                <c:pt idx="9031" formatCode="General">
                  <c:v>9.0320196151733292</c:v>
                </c:pt>
                <c:pt idx="9032" formatCode="General">
                  <c:v>9.03302001953125</c:v>
                </c:pt>
                <c:pt idx="9033" formatCode="General">
                  <c:v>9.0340204238891602</c:v>
                </c:pt>
                <c:pt idx="9034" formatCode="General">
                  <c:v>9.0350208282470703</c:v>
                </c:pt>
                <c:pt idx="9035" formatCode="General">
                  <c:v>9.0360212326049805</c:v>
                </c:pt>
                <c:pt idx="9036" formatCode="General">
                  <c:v>9.0370216369628906</c:v>
                </c:pt>
                <c:pt idx="9037" formatCode="General">
                  <c:v>9.0380220413208008</c:v>
                </c:pt>
                <c:pt idx="9038" formatCode="General">
                  <c:v>9.0390224456787092</c:v>
                </c:pt>
                <c:pt idx="9039" formatCode="General">
                  <c:v>9.0400228500366193</c:v>
                </c:pt>
                <c:pt idx="9040" formatCode="General">
                  <c:v>9.0410232543945295</c:v>
                </c:pt>
                <c:pt idx="9041" formatCode="General">
                  <c:v>9.0420236587524396</c:v>
                </c:pt>
                <c:pt idx="9042" formatCode="General">
                  <c:v>9.0430240631103498</c:v>
                </c:pt>
                <c:pt idx="9043" formatCode="General">
                  <c:v>9.0440244674682599</c:v>
                </c:pt>
                <c:pt idx="9044" formatCode="General">
                  <c:v>9.0450248718261701</c:v>
                </c:pt>
                <c:pt idx="9045" formatCode="General">
                  <c:v>9.0460252761840803</c:v>
                </c:pt>
                <c:pt idx="9046" formatCode="General">
                  <c:v>9.0470256805419904</c:v>
                </c:pt>
                <c:pt idx="9047" formatCode="General">
                  <c:v>9.0480260848999006</c:v>
                </c:pt>
                <c:pt idx="9048" formatCode="General">
                  <c:v>9.0490264892578107</c:v>
                </c:pt>
                <c:pt idx="9049" formatCode="General">
                  <c:v>9.0500268936157209</c:v>
                </c:pt>
                <c:pt idx="9050" formatCode="General">
                  <c:v>9.0510272979736293</c:v>
                </c:pt>
                <c:pt idx="9051" formatCode="General">
                  <c:v>9.0520277023315394</c:v>
                </c:pt>
                <c:pt idx="9052" formatCode="General">
                  <c:v>9.0530281066894496</c:v>
                </c:pt>
                <c:pt idx="9053" formatCode="General">
                  <c:v>9.0540285110473597</c:v>
                </c:pt>
                <c:pt idx="9054" formatCode="General">
                  <c:v>9.0550289154052699</c:v>
                </c:pt>
                <c:pt idx="9055" formatCode="General">
                  <c:v>9.05602931976318</c:v>
                </c:pt>
                <c:pt idx="9056" formatCode="General">
                  <c:v>9.0570297241210902</c:v>
                </c:pt>
                <c:pt idx="9057" formatCode="General">
                  <c:v>9.0580301284790004</c:v>
                </c:pt>
                <c:pt idx="9058" formatCode="General">
                  <c:v>9.0590305328369105</c:v>
                </c:pt>
                <c:pt idx="9059" formatCode="General">
                  <c:v>9.0600309371948207</c:v>
                </c:pt>
                <c:pt idx="9060" formatCode="General">
                  <c:v>9.0610313415527308</c:v>
                </c:pt>
                <c:pt idx="9061" formatCode="General">
                  <c:v>9.0620317459106392</c:v>
                </c:pt>
                <c:pt idx="9062" formatCode="General">
                  <c:v>9.0630321502685494</c:v>
                </c:pt>
                <c:pt idx="9063" formatCode="General">
                  <c:v>9.0640325546264595</c:v>
                </c:pt>
                <c:pt idx="9064" formatCode="General">
                  <c:v>9.0650329589843697</c:v>
                </c:pt>
                <c:pt idx="9065" formatCode="General">
                  <c:v>9.0660333633422798</c:v>
                </c:pt>
                <c:pt idx="9066" formatCode="General">
                  <c:v>9.06703376770019</c:v>
                </c:pt>
                <c:pt idx="9067" formatCode="General">
                  <c:v>9.0680341720581001</c:v>
                </c:pt>
                <c:pt idx="9068" formatCode="General">
                  <c:v>9.0690345764160103</c:v>
                </c:pt>
                <c:pt idx="9069" formatCode="General">
                  <c:v>9.0700349807739205</c:v>
                </c:pt>
                <c:pt idx="9070" formatCode="General">
                  <c:v>9.0710353851318306</c:v>
                </c:pt>
                <c:pt idx="9071" formatCode="General">
                  <c:v>9.0720357894897408</c:v>
                </c:pt>
                <c:pt idx="9072" formatCode="General">
                  <c:v>9.0730361938476491</c:v>
                </c:pt>
                <c:pt idx="9073" formatCode="General">
                  <c:v>9.0740365982055593</c:v>
                </c:pt>
                <c:pt idx="9074" formatCode="General">
                  <c:v>9.0750370025634695</c:v>
                </c:pt>
                <c:pt idx="9075" formatCode="General">
                  <c:v>9.0760374069213796</c:v>
                </c:pt>
                <c:pt idx="9076" formatCode="General">
                  <c:v>9.0770378112792898</c:v>
                </c:pt>
                <c:pt idx="9077" formatCode="General">
                  <c:v>9.0780382156371999</c:v>
                </c:pt>
                <c:pt idx="9078" formatCode="General">
                  <c:v>9.0790386199951101</c:v>
                </c:pt>
                <c:pt idx="9079" formatCode="General">
                  <c:v>9.0800390243530202</c:v>
                </c:pt>
                <c:pt idx="9080" formatCode="General">
                  <c:v>9.0810394287109304</c:v>
                </c:pt>
                <c:pt idx="9081" formatCode="General">
                  <c:v>9.0820398330688406</c:v>
                </c:pt>
                <c:pt idx="9082" formatCode="General">
                  <c:v>9.0830402374267507</c:v>
                </c:pt>
                <c:pt idx="9083" formatCode="General">
                  <c:v>9.0840406417846609</c:v>
                </c:pt>
                <c:pt idx="9084" formatCode="General">
                  <c:v>9.0850410461425692</c:v>
                </c:pt>
                <c:pt idx="9085" formatCode="General">
                  <c:v>9.0860414505004794</c:v>
                </c:pt>
                <c:pt idx="9086" formatCode="General">
                  <c:v>9.0870418548583896</c:v>
                </c:pt>
                <c:pt idx="9087" formatCode="General">
                  <c:v>9.0880422592162997</c:v>
                </c:pt>
                <c:pt idx="9088" formatCode="General">
                  <c:v>9.0890426635742099</c:v>
                </c:pt>
                <c:pt idx="9089" formatCode="General">
                  <c:v>9.09004306793212</c:v>
                </c:pt>
                <c:pt idx="9090" formatCode="General">
                  <c:v>9.0910434722900302</c:v>
                </c:pt>
                <c:pt idx="9091" formatCode="General">
                  <c:v>9.0920438766479403</c:v>
                </c:pt>
                <c:pt idx="9092" formatCode="General">
                  <c:v>9.0930442810058505</c:v>
                </c:pt>
                <c:pt idx="9093" formatCode="General">
                  <c:v>9.0940446853637606</c:v>
                </c:pt>
                <c:pt idx="9094" formatCode="General">
                  <c:v>9.0950450897216708</c:v>
                </c:pt>
                <c:pt idx="9095" formatCode="General">
                  <c:v>9.0960454940795792</c:v>
                </c:pt>
                <c:pt idx="9096" formatCode="General">
                  <c:v>9.0970458984375</c:v>
                </c:pt>
                <c:pt idx="9097" formatCode="General">
                  <c:v>9.0980463027954102</c:v>
                </c:pt>
                <c:pt idx="9098" formatCode="General">
                  <c:v>9.0990467071533203</c:v>
                </c:pt>
                <c:pt idx="9099" formatCode="General">
                  <c:v>9.1000471115112305</c:v>
                </c:pt>
                <c:pt idx="9100" formatCode="General">
                  <c:v>9.1010475158691406</c:v>
                </c:pt>
                <c:pt idx="9101" formatCode="General">
                  <c:v>9.1020479202270508</c:v>
                </c:pt>
                <c:pt idx="9102" formatCode="General">
                  <c:v>9.1030483245849592</c:v>
                </c:pt>
                <c:pt idx="9103" formatCode="General">
                  <c:v>9.1040487289428693</c:v>
                </c:pt>
                <c:pt idx="9104" formatCode="General">
                  <c:v>9.1050491333007795</c:v>
                </c:pt>
                <c:pt idx="9105" formatCode="General">
                  <c:v>9.1060495376586896</c:v>
                </c:pt>
                <c:pt idx="9106" formatCode="General">
                  <c:v>9.1070499420165998</c:v>
                </c:pt>
                <c:pt idx="9107" formatCode="General">
                  <c:v>9.1080503463745099</c:v>
                </c:pt>
                <c:pt idx="9108" formatCode="General">
                  <c:v>9.1090507507324201</c:v>
                </c:pt>
                <c:pt idx="9109" formatCode="General">
                  <c:v>9.1100511550903303</c:v>
                </c:pt>
                <c:pt idx="9110" formatCode="General">
                  <c:v>9.1110515594482404</c:v>
                </c:pt>
                <c:pt idx="9111" formatCode="General">
                  <c:v>9.1120519638061506</c:v>
                </c:pt>
                <c:pt idx="9112" formatCode="General">
                  <c:v>9.1130523681640607</c:v>
                </c:pt>
                <c:pt idx="9113" formatCode="General">
                  <c:v>9.1140527725219709</c:v>
                </c:pt>
                <c:pt idx="9114" formatCode="General">
                  <c:v>9.1150531768798793</c:v>
                </c:pt>
                <c:pt idx="9115" formatCode="General">
                  <c:v>9.1160535812377894</c:v>
                </c:pt>
                <c:pt idx="9116" formatCode="General">
                  <c:v>9.1170539855956996</c:v>
                </c:pt>
                <c:pt idx="9117" formatCode="General">
                  <c:v>9.1180543899536097</c:v>
                </c:pt>
                <c:pt idx="9118" formatCode="General">
                  <c:v>9.1190547943115199</c:v>
                </c:pt>
                <c:pt idx="9119" formatCode="General">
                  <c:v>9.12005519866943</c:v>
                </c:pt>
                <c:pt idx="9120" formatCode="General">
                  <c:v>9.1210556030273402</c:v>
                </c:pt>
                <c:pt idx="9121" formatCode="General">
                  <c:v>9.1220560073852504</c:v>
                </c:pt>
                <c:pt idx="9122" formatCode="General">
                  <c:v>9.1230564117431605</c:v>
                </c:pt>
                <c:pt idx="9123" formatCode="General">
                  <c:v>9.1240568161010707</c:v>
                </c:pt>
                <c:pt idx="9124" formatCode="General">
                  <c:v>9.1250572204589808</c:v>
                </c:pt>
                <c:pt idx="9125" formatCode="General">
                  <c:v>9.1260576248168892</c:v>
                </c:pt>
                <c:pt idx="9126" formatCode="General">
                  <c:v>9.1270580291747994</c:v>
                </c:pt>
                <c:pt idx="9127" formatCode="General">
                  <c:v>9.1280584335327095</c:v>
                </c:pt>
                <c:pt idx="9128" formatCode="General">
                  <c:v>9.1290588378906197</c:v>
                </c:pt>
                <c:pt idx="9129" formatCode="General">
                  <c:v>9.1300592422485298</c:v>
                </c:pt>
                <c:pt idx="9130" formatCode="General">
                  <c:v>9.13105964660644</c:v>
                </c:pt>
                <c:pt idx="9131" formatCode="General">
                  <c:v>9.1320600509643501</c:v>
                </c:pt>
                <c:pt idx="9132" formatCode="General">
                  <c:v>9.1330604553222603</c:v>
                </c:pt>
                <c:pt idx="9133" formatCode="General">
                  <c:v>9.1340608596801705</c:v>
                </c:pt>
                <c:pt idx="9134" formatCode="General">
                  <c:v>9.1350612640380806</c:v>
                </c:pt>
                <c:pt idx="9135" formatCode="General">
                  <c:v>9.1360616683959908</c:v>
                </c:pt>
                <c:pt idx="9136" formatCode="General">
                  <c:v>9.1370620727538991</c:v>
                </c:pt>
                <c:pt idx="9137" formatCode="General">
                  <c:v>9.1380624771118093</c:v>
                </c:pt>
                <c:pt idx="9138" formatCode="General">
                  <c:v>9.1390628814697195</c:v>
                </c:pt>
                <c:pt idx="9139" formatCode="General">
                  <c:v>9.1400632858276296</c:v>
                </c:pt>
                <c:pt idx="9140" formatCode="General">
                  <c:v>9.1410636901855398</c:v>
                </c:pt>
                <c:pt idx="9141" formatCode="General">
                  <c:v>9.1420640945434499</c:v>
                </c:pt>
                <c:pt idx="9142" formatCode="General">
                  <c:v>9.1430644989013601</c:v>
                </c:pt>
                <c:pt idx="9143" formatCode="General">
                  <c:v>9.1440649032592702</c:v>
                </c:pt>
                <c:pt idx="9144" formatCode="General">
                  <c:v>9.1450653076171804</c:v>
                </c:pt>
                <c:pt idx="9145" formatCode="General">
                  <c:v>9.1460657119750906</c:v>
                </c:pt>
                <c:pt idx="9146" formatCode="General">
                  <c:v>9.1470661163330007</c:v>
                </c:pt>
                <c:pt idx="9147" formatCode="General">
                  <c:v>9.1480665206909109</c:v>
                </c:pt>
                <c:pt idx="9148" formatCode="General">
                  <c:v>9.1490669250488192</c:v>
                </c:pt>
                <c:pt idx="9149" formatCode="General">
                  <c:v>9.1500673294067294</c:v>
                </c:pt>
                <c:pt idx="9150" formatCode="General">
                  <c:v>9.1510677337646396</c:v>
                </c:pt>
                <c:pt idx="9151" formatCode="General">
                  <c:v>9.1520681381225497</c:v>
                </c:pt>
                <c:pt idx="9152" formatCode="General">
                  <c:v>9.1530685424804599</c:v>
                </c:pt>
                <c:pt idx="9153" formatCode="General">
                  <c:v>9.15406894683837</c:v>
                </c:pt>
                <c:pt idx="9154" formatCode="General">
                  <c:v>9.1550693511962802</c:v>
                </c:pt>
                <c:pt idx="9155" formatCode="General">
                  <c:v>9.1560697555541903</c:v>
                </c:pt>
                <c:pt idx="9156" formatCode="General">
                  <c:v>9.1570701599121005</c:v>
                </c:pt>
                <c:pt idx="9157" formatCode="General">
                  <c:v>9.1580705642700106</c:v>
                </c:pt>
                <c:pt idx="9158" formatCode="General">
                  <c:v>9.1590709686279208</c:v>
                </c:pt>
                <c:pt idx="9159" formatCode="General">
                  <c:v>9.1600713729858292</c:v>
                </c:pt>
                <c:pt idx="9160" formatCode="General">
                  <c:v>9.16107177734375</c:v>
                </c:pt>
                <c:pt idx="9161" formatCode="General">
                  <c:v>9.1620721817016602</c:v>
                </c:pt>
                <c:pt idx="9162" formatCode="General">
                  <c:v>9.1630725860595703</c:v>
                </c:pt>
                <c:pt idx="9163" formatCode="General">
                  <c:v>9.1640729904174805</c:v>
                </c:pt>
                <c:pt idx="9164" formatCode="General">
                  <c:v>9.1650733947753906</c:v>
                </c:pt>
                <c:pt idx="9165" formatCode="General">
                  <c:v>9.1660737991333008</c:v>
                </c:pt>
                <c:pt idx="9166" formatCode="General">
                  <c:v>9.1670742034912092</c:v>
                </c:pt>
                <c:pt idx="9167" formatCode="General">
                  <c:v>9.1680746078491193</c:v>
                </c:pt>
                <c:pt idx="9168" formatCode="General">
                  <c:v>9.1690750122070295</c:v>
                </c:pt>
                <c:pt idx="9169" formatCode="General">
                  <c:v>9.1700754165649396</c:v>
                </c:pt>
                <c:pt idx="9170" formatCode="General">
                  <c:v>9.1710758209228498</c:v>
                </c:pt>
                <c:pt idx="9171" formatCode="General">
                  <c:v>9.1720762252807599</c:v>
                </c:pt>
                <c:pt idx="9172" formatCode="General">
                  <c:v>9.1730766296386701</c:v>
                </c:pt>
                <c:pt idx="9173" formatCode="General">
                  <c:v>9.1740770339965803</c:v>
                </c:pt>
                <c:pt idx="9174" formatCode="General">
                  <c:v>9.1750774383544904</c:v>
                </c:pt>
                <c:pt idx="9175" formatCode="General">
                  <c:v>9.1760778427124006</c:v>
                </c:pt>
                <c:pt idx="9176" formatCode="General">
                  <c:v>9.1770782470703107</c:v>
                </c:pt>
                <c:pt idx="9177" formatCode="General">
                  <c:v>9.1780786514282209</c:v>
                </c:pt>
                <c:pt idx="9178" formatCode="General">
                  <c:v>9.1790790557861293</c:v>
                </c:pt>
                <c:pt idx="9179" formatCode="General">
                  <c:v>9.1800794601440394</c:v>
                </c:pt>
                <c:pt idx="9180" formatCode="General">
                  <c:v>9.1810798645019496</c:v>
                </c:pt>
                <c:pt idx="9181" formatCode="General">
                  <c:v>9.1820802688598597</c:v>
                </c:pt>
                <c:pt idx="9182" formatCode="General">
                  <c:v>9.1830806732177699</c:v>
                </c:pt>
                <c:pt idx="9183" formatCode="General">
                  <c:v>9.18408107757568</c:v>
                </c:pt>
                <c:pt idx="9184" formatCode="General">
                  <c:v>9.1850814819335902</c:v>
                </c:pt>
                <c:pt idx="9185" formatCode="General">
                  <c:v>9.1860818862915004</c:v>
                </c:pt>
                <c:pt idx="9186" formatCode="General">
                  <c:v>9.1870822906494105</c:v>
                </c:pt>
                <c:pt idx="9187" formatCode="General">
                  <c:v>9.1880826950073207</c:v>
                </c:pt>
                <c:pt idx="9188" formatCode="General">
                  <c:v>9.1890830993652308</c:v>
                </c:pt>
                <c:pt idx="9189" formatCode="General">
                  <c:v>9.1900835037231392</c:v>
                </c:pt>
                <c:pt idx="9190" formatCode="General">
                  <c:v>9.1910839080810494</c:v>
                </c:pt>
                <c:pt idx="9191" formatCode="General">
                  <c:v>9.1920843124389595</c:v>
                </c:pt>
                <c:pt idx="9192" formatCode="General">
                  <c:v>9.1930847167968697</c:v>
                </c:pt>
                <c:pt idx="9193" formatCode="General">
                  <c:v>9.1940851211547798</c:v>
                </c:pt>
                <c:pt idx="9194" formatCode="General">
                  <c:v>9.19508552551269</c:v>
                </c:pt>
                <c:pt idx="9195" formatCode="General">
                  <c:v>9.1960859298706001</c:v>
                </c:pt>
                <c:pt idx="9196" formatCode="General">
                  <c:v>9.1970863342285103</c:v>
                </c:pt>
                <c:pt idx="9197" formatCode="General">
                  <c:v>9.1980867385864205</c:v>
                </c:pt>
                <c:pt idx="9198" formatCode="General">
                  <c:v>9.1990871429443306</c:v>
                </c:pt>
                <c:pt idx="9199" formatCode="General">
                  <c:v>9.2000875473022408</c:v>
                </c:pt>
                <c:pt idx="9200" formatCode="General">
                  <c:v>9.2010879516601491</c:v>
                </c:pt>
                <c:pt idx="9201" formatCode="General">
                  <c:v>9.2020883560180593</c:v>
                </c:pt>
                <c:pt idx="9202" formatCode="General">
                  <c:v>9.2030887603759695</c:v>
                </c:pt>
                <c:pt idx="9203" formatCode="General">
                  <c:v>9.2040891647338796</c:v>
                </c:pt>
                <c:pt idx="9204" formatCode="General">
                  <c:v>9.2050895690917898</c:v>
                </c:pt>
                <c:pt idx="9205" formatCode="General">
                  <c:v>9.2060899734496999</c:v>
                </c:pt>
                <c:pt idx="9206" formatCode="General">
                  <c:v>9.2070903778076101</c:v>
                </c:pt>
                <c:pt idx="9207" formatCode="General">
                  <c:v>9.2080907821655202</c:v>
                </c:pt>
                <c:pt idx="9208" formatCode="General">
                  <c:v>9.2090911865234304</c:v>
                </c:pt>
                <c:pt idx="9209" formatCode="General">
                  <c:v>9.2100915908813406</c:v>
                </c:pt>
                <c:pt idx="9210" formatCode="General">
                  <c:v>9.2110919952392507</c:v>
                </c:pt>
                <c:pt idx="9211" formatCode="General">
                  <c:v>9.2120923995971609</c:v>
                </c:pt>
                <c:pt idx="9212" formatCode="General">
                  <c:v>9.2130928039550692</c:v>
                </c:pt>
                <c:pt idx="9213" formatCode="General">
                  <c:v>9.2140932083129794</c:v>
                </c:pt>
                <c:pt idx="9214" formatCode="General">
                  <c:v>9.2150936126708896</c:v>
                </c:pt>
                <c:pt idx="9215" formatCode="General">
                  <c:v>9.2160940170287997</c:v>
                </c:pt>
                <c:pt idx="9216" formatCode="General">
                  <c:v>9.2170944213867099</c:v>
                </c:pt>
                <c:pt idx="9217" formatCode="General">
                  <c:v>9.21809482574462</c:v>
                </c:pt>
                <c:pt idx="9218" formatCode="General">
                  <c:v>9.2190952301025302</c:v>
                </c:pt>
                <c:pt idx="9219" formatCode="General">
                  <c:v>9.2200956344604403</c:v>
                </c:pt>
                <c:pt idx="9220" formatCode="General">
                  <c:v>9.2210960388183505</c:v>
                </c:pt>
                <c:pt idx="9221" formatCode="General">
                  <c:v>9.2220964431762606</c:v>
                </c:pt>
                <c:pt idx="9222" formatCode="General">
                  <c:v>9.2230968475341708</c:v>
                </c:pt>
                <c:pt idx="9223" formatCode="General">
                  <c:v>9.2240972518920792</c:v>
                </c:pt>
                <c:pt idx="9224" formatCode="General">
                  <c:v>9.22509765625</c:v>
                </c:pt>
                <c:pt idx="9225" formatCode="General">
                  <c:v>9.2260980606079102</c:v>
                </c:pt>
                <c:pt idx="9226" formatCode="General">
                  <c:v>9.2270984649658203</c:v>
                </c:pt>
                <c:pt idx="9227" formatCode="General">
                  <c:v>9.2280988693237305</c:v>
                </c:pt>
                <c:pt idx="9228" formatCode="General">
                  <c:v>9.2290992736816406</c:v>
                </c:pt>
                <c:pt idx="9229" formatCode="General">
                  <c:v>9.2300996780395508</c:v>
                </c:pt>
                <c:pt idx="9230" formatCode="General">
                  <c:v>9.2311000823974592</c:v>
                </c:pt>
                <c:pt idx="9231" formatCode="General">
                  <c:v>9.2321004867553693</c:v>
                </c:pt>
                <c:pt idx="9232" formatCode="General">
                  <c:v>9.2331008911132795</c:v>
                </c:pt>
                <c:pt idx="9233" formatCode="General">
                  <c:v>9.2341012954711896</c:v>
                </c:pt>
                <c:pt idx="9234" formatCode="General">
                  <c:v>9.2351016998290998</c:v>
                </c:pt>
                <c:pt idx="9235" formatCode="General">
                  <c:v>9.2361021041870099</c:v>
                </c:pt>
                <c:pt idx="9236" formatCode="General">
                  <c:v>9.2371025085449201</c:v>
                </c:pt>
                <c:pt idx="9237" formatCode="General">
                  <c:v>9.2381029129028303</c:v>
                </c:pt>
                <c:pt idx="9238" formatCode="General">
                  <c:v>9.2391033172607404</c:v>
                </c:pt>
                <c:pt idx="9239" formatCode="General">
                  <c:v>9.2401037216186506</c:v>
                </c:pt>
                <c:pt idx="9240" formatCode="General">
                  <c:v>9.2411041259765607</c:v>
                </c:pt>
                <c:pt idx="9241" formatCode="General">
                  <c:v>9.2421045303344709</c:v>
                </c:pt>
                <c:pt idx="9242" formatCode="General">
                  <c:v>9.2431049346923793</c:v>
                </c:pt>
                <c:pt idx="9243" formatCode="General">
                  <c:v>9.2441053390502894</c:v>
                </c:pt>
                <c:pt idx="9244" formatCode="General">
                  <c:v>9.2451057434081996</c:v>
                </c:pt>
                <c:pt idx="9245" formatCode="General">
                  <c:v>9.2461061477661097</c:v>
                </c:pt>
                <c:pt idx="9246" formatCode="General">
                  <c:v>9.2471065521240199</c:v>
                </c:pt>
                <c:pt idx="9247" formatCode="General">
                  <c:v>9.24810695648193</c:v>
                </c:pt>
                <c:pt idx="9248" formatCode="General">
                  <c:v>9.2491073608398402</c:v>
                </c:pt>
                <c:pt idx="9249" formatCode="General">
                  <c:v>9.2501077651977504</c:v>
                </c:pt>
                <c:pt idx="9250" formatCode="General">
                  <c:v>9.2511081695556605</c:v>
                </c:pt>
                <c:pt idx="9251" formatCode="General">
                  <c:v>9.2521085739135707</c:v>
                </c:pt>
                <c:pt idx="9252" formatCode="General">
                  <c:v>9.2531089782714808</c:v>
                </c:pt>
                <c:pt idx="9253" formatCode="General">
                  <c:v>9.2541093826293892</c:v>
                </c:pt>
                <c:pt idx="9254" formatCode="General">
                  <c:v>9.2551097869872994</c:v>
                </c:pt>
                <c:pt idx="9255" formatCode="General">
                  <c:v>9.2561101913452095</c:v>
                </c:pt>
                <c:pt idx="9256" formatCode="General">
                  <c:v>9.2571105957031197</c:v>
                </c:pt>
                <c:pt idx="9257" formatCode="General">
                  <c:v>9.2581110000610298</c:v>
                </c:pt>
                <c:pt idx="9258" formatCode="General">
                  <c:v>9.25911140441894</c:v>
                </c:pt>
                <c:pt idx="9259" formatCode="General">
                  <c:v>9.2601118087768501</c:v>
                </c:pt>
                <c:pt idx="9260" formatCode="General">
                  <c:v>9.2611122131347603</c:v>
                </c:pt>
                <c:pt idx="9261" formatCode="General">
                  <c:v>9.2621126174926705</c:v>
                </c:pt>
                <c:pt idx="9262" formatCode="General">
                  <c:v>9.2631130218505806</c:v>
                </c:pt>
                <c:pt idx="9263" formatCode="General">
                  <c:v>9.2641134262084908</c:v>
                </c:pt>
                <c:pt idx="9264" formatCode="General">
                  <c:v>9.2651138305663991</c:v>
                </c:pt>
                <c:pt idx="9265" formatCode="General">
                  <c:v>9.2661142349243093</c:v>
                </c:pt>
                <c:pt idx="9266" formatCode="General">
                  <c:v>9.2671146392822195</c:v>
                </c:pt>
                <c:pt idx="9267" formatCode="General">
                  <c:v>9.2681150436401296</c:v>
                </c:pt>
                <c:pt idx="9268" formatCode="General">
                  <c:v>9.2691154479980398</c:v>
                </c:pt>
                <c:pt idx="9269" formatCode="General">
                  <c:v>9.2701158523559499</c:v>
                </c:pt>
                <c:pt idx="9270" formatCode="General">
                  <c:v>9.2711162567138601</c:v>
                </c:pt>
                <c:pt idx="9271" formatCode="General">
                  <c:v>9.2721166610717702</c:v>
                </c:pt>
                <c:pt idx="9272" formatCode="General">
                  <c:v>9.2731170654296804</c:v>
                </c:pt>
                <c:pt idx="9273" formatCode="General">
                  <c:v>9.2741174697875906</c:v>
                </c:pt>
                <c:pt idx="9274" formatCode="General">
                  <c:v>9.2751178741455007</c:v>
                </c:pt>
                <c:pt idx="9275" formatCode="General">
                  <c:v>9.2761182785034109</c:v>
                </c:pt>
                <c:pt idx="9276" formatCode="General">
                  <c:v>9.2771186828613192</c:v>
                </c:pt>
                <c:pt idx="9277" formatCode="General">
                  <c:v>9.2781190872192294</c:v>
                </c:pt>
                <c:pt idx="9278" formatCode="General">
                  <c:v>9.2791194915771396</c:v>
                </c:pt>
                <c:pt idx="9279" formatCode="General">
                  <c:v>9.2801198959350497</c:v>
                </c:pt>
                <c:pt idx="9280" formatCode="General">
                  <c:v>9.2811203002929599</c:v>
                </c:pt>
                <c:pt idx="9281" formatCode="General">
                  <c:v>9.28212070465087</c:v>
                </c:pt>
                <c:pt idx="9282" formatCode="General">
                  <c:v>9.2831211090087802</c:v>
                </c:pt>
                <c:pt idx="9283" formatCode="General">
                  <c:v>9.2841215133666903</c:v>
                </c:pt>
                <c:pt idx="9284" formatCode="General">
                  <c:v>9.2851219177246005</c:v>
                </c:pt>
                <c:pt idx="9285" formatCode="General">
                  <c:v>9.2861223220825106</c:v>
                </c:pt>
                <c:pt idx="9286" formatCode="General">
                  <c:v>9.2871227264404208</c:v>
                </c:pt>
                <c:pt idx="9287" formatCode="General">
                  <c:v>9.2881231307983292</c:v>
                </c:pt>
                <c:pt idx="9288" formatCode="General">
                  <c:v>9.28912353515625</c:v>
                </c:pt>
                <c:pt idx="9289" formatCode="General">
                  <c:v>9.2901239395141602</c:v>
                </c:pt>
                <c:pt idx="9290" formatCode="General">
                  <c:v>9.2911243438720703</c:v>
                </c:pt>
                <c:pt idx="9291" formatCode="General">
                  <c:v>9.2921247482299805</c:v>
                </c:pt>
                <c:pt idx="9292" formatCode="General">
                  <c:v>9.2931251525878906</c:v>
                </c:pt>
                <c:pt idx="9293" formatCode="General">
                  <c:v>9.2941255569458008</c:v>
                </c:pt>
                <c:pt idx="9294" formatCode="General">
                  <c:v>9.2951259613037092</c:v>
                </c:pt>
                <c:pt idx="9295" formatCode="General">
                  <c:v>9.2961263656616193</c:v>
                </c:pt>
                <c:pt idx="9296" formatCode="General">
                  <c:v>9.2971267700195295</c:v>
                </c:pt>
                <c:pt idx="9297" formatCode="General">
                  <c:v>9.2981271743774396</c:v>
                </c:pt>
                <c:pt idx="9298" formatCode="General">
                  <c:v>9.2991275787353498</c:v>
                </c:pt>
                <c:pt idx="9299" formatCode="General">
                  <c:v>9.3001279830932599</c:v>
                </c:pt>
                <c:pt idx="9300" formatCode="General">
                  <c:v>9.3011283874511701</c:v>
                </c:pt>
                <c:pt idx="9301" formatCode="General">
                  <c:v>9.3021287918090803</c:v>
                </c:pt>
                <c:pt idx="9302" formatCode="General">
                  <c:v>9.3031291961669904</c:v>
                </c:pt>
                <c:pt idx="9303" formatCode="General">
                  <c:v>9.3041296005249006</c:v>
                </c:pt>
                <c:pt idx="9304" formatCode="General">
                  <c:v>9.3051300048828107</c:v>
                </c:pt>
                <c:pt idx="9305" formatCode="General">
                  <c:v>9.3061304092407209</c:v>
                </c:pt>
                <c:pt idx="9306" formatCode="General">
                  <c:v>9.3071308135986293</c:v>
                </c:pt>
                <c:pt idx="9307" formatCode="General">
                  <c:v>9.3081312179565394</c:v>
                </c:pt>
                <c:pt idx="9308" formatCode="General">
                  <c:v>9.3091316223144496</c:v>
                </c:pt>
                <c:pt idx="9309" formatCode="General">
                  <c:v>9.3101320266723597</c:v>
                </c:pt>
                <c:pt idx="9310" formatCode="General">
                  <c:v>9.3111324310302699</c:v>
                </c:pt>
                <c:pt idx="9311" formatCode="General">
                  <c:v>9.31213283538818</c:v>
                </c:pt>
                <c:pt idx="9312" formatCode="General">
                  <c:v>9.3131332397460902</c:v>
                </c:pt>
                <c:pt idx="9313" formatCode="General">
                  <c:v>9.3141336441040004</c:v>
                </c:pt>
                <c:pt idx="9314" formatCode="General">
                  <c:v>9.3151340484619105</c:v>
                </c:pt>
                <c:pt idx="9315" formatCode="General">
                  <c:v>9.3161344528198207</c:v>
                </c:pt>
                <c:pt idx="9316" formatCode="General">
                  <c:v>9.3171348571777308</c:v>
                </c:pt>
                <c:pt idx="9317" formatCode="General">
                  <c:v>9.3181352615356392</c:v>
                </c:pt>
                <c:pt idx="9318" formatCode="General">
                  <c:v>9.3191356658935494</c:v>
                </c:pt>
                <c:pt idx="9319" formatCode="General">
                  <c:v>9.3201360702514595</c:v>
                </c:pt>
                <c:pt idx="9320" formatCode="General">
                  <c:v>9.3211364746093697</c:v>
                </c:pt>
                <c:pt idx="9321" formatCode="General">
                  <c:v>9.3221368789672798</c:v>
                </c:pt>
                <c:pt idx="9322" formatCode="General">
                  <c:v>9.32313728332519</c:v>
                </c:pt>
                <c:pt idx="9323" formatCode="General">
                  <c:v>9.3241376876831001</c:v>
                </c:pt>
                <c:pt idx="9324" formatCode="General">
                  <c:v>9.3251380920410103</c:v>
                </c:pt>
                <c:pt idx="9325" formatCode="General">
                  <c:v>9.3261384963989205</c:v>
                </c:pt>
                <c:pt idx="9326" formatCode="General">
                  <c:v>9.3271389007568306</c:v>
                </c:pt>
                <c:pt idx="9327" formatCode="General">
                  <c:v>9.3281393051147408</c:v>
                </c:pt>
                <c:pt idx="9328" formatCode="General">
                  <c:v>9.3291397094726491</c:v>
                </c:pt>
                <c:pt idx="9329" formatCode="General">
                  <c:v>9.3301401138305593</c:v>
                </c:pt>
                <c:pt idx="9330" formatCode="General">
                  <c:v>9.3311405181884695</c:v>
                </c:pt>
                <c:pt idx="9331" formatCode="General">
                  <c:v>9.3321409225463796</c:v>
                </c:pt>
                <c:pt idx="9332" formatCode="General">
                  <c:v>9.3331413269042898</c:v>
                </c:pt>
                <c:pt idx="9333" formatCode="General">
                  <c:v>9.3341417312621999</c:v>
                </c:pt>
                <c:pt idx="9334" formatCode="General">
                  <c:v>9.3351421356201101</c:v>
                </c:pt>
                <c:pt idx="9335" formatCode="General">
                  <c:v>9.3361425399780202</c:v>
                </c:pt>
                <c:pt idx="9336" formatCode="General">
                  <c:v>9.3371429443359304</c:v>
                </c:pt>
                <c:pt idx="9337" formatCode="General">
                  <c:v>9.3381433486938406</c:v>
                </c:pt>
                <c:pt idx="9338" formatCode="General">
                  <c:v>9.3391437530517507</c:v>
                </c:pt>
                <c:pt idx="9339" formatCode="General">
                  <c:v>9.3401441574096609</c:v>
                </c:pt>
                <c:pt idx="9340" formatCode="General">
                  <c:v>9.3411445617675692</c:v>
                </c:pt>
                <c:pt idx="9341" formatCode="General">
                  <c:v>9.3421449661254794</c:v>
                </c:pt>
                <c:pt idx="9342" formatCode="General">
                  <c:v>9.3431453704833896</c:v>
                </c:pt>
                <c:pt idx="9343" formatCode="General">
                  <c:v>9.3441457748412997</c:v>
                </c:pt>
                <c:pt idx="9344" formatCode="General">
                  <c:v>9.3451461791992099</c:v>
                </c:pt>
                <c:pt idx="9345" formatCode="General">
                  <c:v>9.34614658355712</c:v>
                </c:pt>
                <c:pt idx="9346" formatCode="General">
                  <c:v>9.3471469879150302</c:v>
                </c:pt>
                <c:pt idx="9347" formatCode="General">
                  <c:v>9.3481473922729403</c:v>
                </c:pt>
                <c:pt idx="9348" formatCode="General">
                  <c:v>9.3491477966308505</c:v>
                </c:pt>
                <c:pt idx="9349" formatCode="General">
                  <c:v>9.3501482009887606</c:v>
                </c:pt>
                <c:pt idx="9350" formatCode="General">
                  <c:v>9.3511486053466708</c:v>
                </c:pt>
                <c:pt idx="9351" formatCode="General">
                  <c:v>9.3521490097045792</c:v>
                </c:pt>
                <c:pt idx="9352" formatCode="General">
                  <c:v>9.3531494140625</c:v>
                </c:pt>
                <c:pt idx="9353" formatCode="General">
                  <c:v>9.3541498184204102</c:v>
                </c:pt>
                <c:pt idx="9354" formatCode="General">
                  <c:v>9.3551502227783203</c:v>
                </c:pt>
                <c:pt idx="9355" formatCode="General">
                  <c:v>9.3561506271362305</c:v>
                </c:pt>
                <c:pt idx="9356" formatCode="General">
                  <c:v>9.3571510314941406</c:v>
                </c:pt>
                <c:pt idx="9357" formatCode="General">
                  <c:v>9.3581514358520508</c:v>
                </c:pt>
                <c:pt idx="9358" formatCode="General">
                  <c:v>9.3591518402099592</c:v>
                </c:pt>
                <c:pt idx="9359" formatCode="General">
                  <c:v>9.3601522445678693</c:v>
                </c:pt>
                <c:pt idx="9360" formatCode="General">
                  <c:v>9.3611526489257795</c:v>
                </c:pt>
                <c:pt idx="9361" formatCode="General">
                  <c:v>9.3621530532836896</c:v>
                </c:pt>
                <c:pt idx="9362" formatCode="General">
                  <c:v>9.3631534576415998</c:v>
                </c:pt>
                <c:pt idx="9363" formatCode="General">
                  <c:v>9.3641538619995099</c:v>
                </c:pt>
                <c:pt idx="9364" formatCode="General">
                  <c:v>9.3651542663574201</c:v>
                </c:pt>
                <c:pt idx="9365" formatCode="General">
                  <c:v>9.3661546707153303</c:v>
                </c:pt>
                <c:pt idx="9366" formatCode="General">
                  <c:v>9.3671550750732404</c:v>
                </c:pt>
                <c:pt idx="9367" formatCode="General">
                  <c:v>9.3681554794311506</c:v>
                </c:pt>
                <c:pt idx="9368" formatCode="General">
                  <c:v>9.3691558837890607</c:v>
                </c:pt>
                <c:pt idx="9369" formatCode="General">
                  <c:v>9.3701562881469709</c:v>
                </c:pt>
                <c:pt idx="9370" formatCode="General">
                  <c:v>9.3711566925048793</c:v>
                </c:pt>
                <c:pt idx="9371" formatCode="General">
                  <c:v>9.3721570968627894</c:v>
                </c:pt>
                <c:pt idx="9372" formatCode="General">
                  <c:v>9.3731575012206996</c:v>
                </c:pt>
                <c:pt idx="9373" formatCode="General">
                  <c:v>9.3741579055786097</c:v>
                </c:pt>
                <c:pt idx="9374" formatCode="General">
                  <c:v>9.3751583099365199</c:v>
                </c:pt>
                <c:pt idx="9375" formatCode="General">
                  <c:v>9.37615871429443</c:v>
                </c:pt>
                <c:pt idx="9376" formatCode="General">
                  <c:v>9.3771591186523402</c:v>
                </c:pt>
                <c:pt idx="9377" formatCode="General">
                  <c:v>9.3781595230102504</c:v>
                </c:pt>
                <c:pt idx="9378" formatCode="General">
                  <c:v>9.3791599273681605</c:v>
                </c:pt>
                <c:pt idx="9379" formatCode="General">
                  <c:v>9.3801603317260707</c:v>
                </c:pt>
                <c:pt idx="9380" formatCode="General">
                  <c:v>9.3811607360839808</c:v>
                </c:pt>
                <c:pt idx="9381" formatCode="General">
                  <c:v>9.3821611404418892</c:v>
                </c:pt>
                <c:pt idx="9382" formatCode="General">
                  <c:v>9.3831615447997994</c:v>
                </c:pt>
                <c:pt idx="9383" formatCode="General">
                  <c:v>9.3841619491577095</c:v>
                </c:pt>
                <c:pt idx="9384" formatCode="General">
                  <c:v>9.3851623535156197</c:v>
                </c:pt>
                <c:pt idx="9385" formatCode="General">
                  <c:v>9.3861627578735298</c:v>
                </c:pt>
                <c:pt idx="9386" formatCode="General">
                  <c:v>9.38716316223144</c:v>
                </c:pt>
                <c:pt idx="9387" formatCode="General">
                  <c:v>9.3881635665893501</c:v>
                </c:pt>
                <c:pt idx="9388" formatCode="General">
                  <c:v>9.3891639709472603</c:v>
                </c:pt>
                <c:pt idx="9389" formatCode="General">
                  <c:v>9.3901643753051705</c:v>
                </c:pt>
                <c:pt idx="9390" formatCode="General">
                  <c:v>9.3911647796630806</c:v>
                </c:pt>
                <c:pt idx="9391" formatCode="General">
                  <c:v>9.3921651840209908</c:v>
                </c:pt>
                <c:pt idx="9392" formatCode="General">
                  <c:v>9.3931655883788991</c:v>
                </c:pt>
                <c:pt idx="9393" formatCode="General">
                  <c:v>9.3941659927368093</c:v>
                </c:pt>
                <c:pt idx="9394" formatCode="General">
                  <c:v>9.3951663970947195</c:v>
                </c:pt>
                <c:pt idx="9395" formatCode="General">
                  <c:v>9.3961668014526296</c:v>
                </c:pt>
                <c:pt idx="9396" formatCode="General">
                  <c:v>9.3971672058105398</c:v>
                </c:pt>
                <c:pt idx="9397" formatCode="General">
                  <c:v>9.3981676101684499</c:v>
                </c:pt>
                <c:pt idx="9398" formatCode="General">
                  <c:v>9.3991680145263601</c:v>
                </c:pt>
                <c:pt idx="9399" formatCode="General">
                  <c:v>9.4001684188842702</c:v>
                </c:pt>
                <c:pt idx="9400" formatCode="General">
                  <c:v>9.4011688232421804</c:v>
                </c:pt>
                <c:pt idx="9401" formatCode="General">
                  <c:v>9.4021692276000906</c:v>
                </c:pt>
                <c:pt idx="9402" formatCode="General">
                  <c:v>9.4031696319580007</c:v>
                </c:pt>
                <c:pt idx="9403" formatCode="General">
                  <c:v>9.4041700363159109</c:v>
                </c:pt>
                <c:pt idx="9404" formatCode="General">
                  <c:v>9.4051704406738192</c:v>
                </c:pt>
                <c:pt idx="9405" formatCode="General">
                  <c:v>9.4061708450317294</c:v>
                </c:pt>
                <c:pt idx="9406" formatCode="General">
                  <c:v>9.4071712493896396</c:v>
                </c:pt>
                <c:pt idx="9407" formatCode="General">
                  <c:v>9.4081716537475497</c:v>
                </c:pt>
                <c:pt idx="9408" formatCode="General">
                  <c:v>9.4091720581054599</c:v>
                </c:pt>
                <c:pt idx="9409" formatCode="General">
                  <c:v>9.41017246246337</c:v>
                </c:pt>
                <c:pt idx="9410" formatCode="General">
                  <c:v>9.4111728668212802</c:v>
                </c:pt>
                <c:pt idx="9411" formatCode="General">
                  <c:v>9.4121732711791903</c:v>
                </c:pt>
                <c:pt idx="9412" formatCode="General">
                  <c:v>9.4131736755371005</c:v>
                </c:pt>
                <c:pt idx="9413" formatCode="General">
                  <c:v>9.4141740798950106</c:v>
                </c:pt>
                <c:pt idx="9414" formatCode="General">
                  <c:v>9.4151744842529208</c:v>
                </c:pt>
                <c:pt idx="9415" formatCode="General">
                  <c:v>9.4161748886108292</c:v>
                </c:pt>
                <c:pt idx="9416" formatCode="General">
                  <c:v>9.41717529296875</c:v>
                </c:pt>
                <c:pt idx="9417" formatCode="General">
                  <c:v>9.4181756973266602</c:v>
                </c:pt>
                <c:pt idx="9418" formatCode="General">
                  <c:v>9.4191761016845703</c:v>
                </c:pt>
                <c:pt idx="9419" formatCode="General">
                  <c:v>9.4201765060424805</c:v>
                </c:pt>
                <c:pt idx="9420" formatCode="General">
                  <c:v>9.4211769104003906</c:v>
                </c:pt>
                <c:pt idx="9421" formatCode="General">
                  <c:v>9.4221773147583008</c:v>
                </c:pt>
                <c:pt idx="9422" formatCode="General">
                  <c:v>9.4231777191162092</c:v>
                </c:pt>
                <c:pt idx="9423" formatCode="General">
                  <c:v>9.4241781234741193</c:v>
                </c:pt>
                <c:pt idx="9424" formatCode="General">
                  <c:v>9.4251785278320295</c:v>
                </c:pt>
                <c:pt idx="9425" formatCode="General">
                  <c:v>9.4261789321899396</c:v>
                </c:pt>
                <c:pt idx="9426" formatCode="General">
                  <c:v>9.4271793365478498</c:v>
                </c:pt>
                <c:pt idx="9427" formatCode="General">
                  <c:v>9.4281797409057599</c:v>
                </c:pt>
                <c:pt idx="9428" formatCode="General">
                  <c:v>9.4291801452636701</c:v>
                </c:pt>
                <c:pt idx="9429" formatCode="General">
                  <c:v>9.4301805496215803</c:v>
                </c:pt>
                <c:pt idx="9430" formatCode="General">
                  <c:v>9.4311809539794904</c:v>
                </c:pt>
                <c:pt idx="9431" formatCode="General">
                  <c:v>9.4321813583374006</c:v>
                </c:pt>
                <c:pt idx="9432" formatCode="General">
                  <c:v>9.4331817626953107</c:v>
                </c:pt>
                <c:pt idx="9433" formatCode="General">
                  <c:v>9.4341821670532209</c:v>
                </c:pt>
                <c:pt idx="9434" formatCode="General">
                  <c:v>9.4351825714111293</c:v>
                </c:pt>
                <c:pt idx="9435" formatCode="General">
                  <c:v>9.4361829757690394</c:v>
                </c:pt>
                <c:pt idx="9436" formatCode="General">
                  <c:v>9.4371833801269496</c:v>
                </c:pt>
                <c:pt idx="9437" formatCode="General">
                  <c:v>9.4381837844848597</c:v>
                </c:pt>
                <c:pt idx="9438" formatCode="General">
                  <c:v>9.4391841888427699</c:v>
                </c:pt>
                <c:pt idx="9439" formatCode="General">
                  <c:v>9.44018459320068</c:v>
                </c:pt>
                <c:pt idx="9440" formatCode="General">
                  <c:v>9.4411849975585902</c:v>
                </c:pt>
                <c:pt idx="9441" formatCode="General">
                  <c:v>9.4421854019165004</c:v>
                </c:pt>
                <c:pt idx="9442" formatCode="General">
                  <c:v>9.4431858062744105</c:v>
                </c:pt>
                <c:pt idx="9443" formatCode="General">
                  <c:v>9.4441862106323207</c:v>
                </c:pt>
                <c:pt idx="9444" formatCode="General">
                  <c:v>9.4451866149902308</c:v>
                </c:pt>
                <c:pt idx="9445" formatCode="General">
                  <c:v>9.4461870193481392</c:v>
                </c:pt>
                <c:pt idx="9446" formatCode="General">
                  <c:v>9.4471874237060494</c:v>
                </c:pt>
                <c:pt idx="9447" formatCode="General">
                  <c:v>9.4481878280639595</c:v>
                </c:pt>
                <c:pt idx="9448" formatCode="General">
                  <c:v>9.4491882324218697</c:v>
                </c:pt>
                <c:pt idx="9449" formatCode="General">
                  <c:v>9.4501886367797798</c:v>
                </c:pt>
                <c:pt idx="9450" formatCode="General">
                  <c:v>9.45118904113769</c:v>
                </c:pt>
                <c:pt idx="9451" formatCode="General">
                  <c:v>9.4521894454956001</c:v>
                </c:pt>
                <c:pt idx="9452" formatCode="General">
                  <c:v>9.4531898498535103</c:v>
                </c:pt>
                <c:pt idx="9453" formatCode="General">
                  <c:v>9.4541902542114205</c:v>
                </c:pt>
                <c:pt idx="9454" formatCode="General">
                  <c:v>9.4551906585693306</c:v>
                </c:pt>
                <c:pt idx="9455" formatCode="General">
                  <c:v>9.4561910629272408</c:v>
                </c:pt>
                <c:pt idx="9456" formatCode="General">
                  <c:v>9.4571914672851491</c:v>
                </c:pt>
                <c:pt idx="9457" formatCode="General">
                  <c:v>9.4581918716430593</c:v>
                </c:pt>
                <c:pt idx="9458" formatCode="General">
                  <c:v>9.4591922760009695</c:v>
                </c:pt>
                <c:pt idx="9459" formatCode="General">
                  <c:v>9.4601926803588796</c:v>
                </c:pt>
                <c:pt idx="9460" formatCode="General">
                  <c:v>9.4611930847167898</c:v>
                </c:pt>
                <c:pt idx="9461" formatCode="General">
                  <c:v>9.4621934890746999</c:v>
                </c:pt>
                <c:pt idx="9462" formatCode="General">
                  <c:v>9.4631938934326101</c:v>
                </c:pt>
                <c:pt idx="9463" formatCode="General">
                  <c:v>9.4641942977905202</c:v>
                </c:pt>
                <c:pt idx="9464" formatCode="General">
                  <c:v>9.4651947021484304</c:v>
                </c:pt>
                <c:pt idx="9465" formatCode="General">
                  <c:v>9.4661951065063406</c:v>
                </c:pt>
                <c:pt idx="9466" formatCode="General">
                  <c:v>9.4671955108642507</c:v>
                </c:pt>
                <c:pt idx="9467" formatCode="General">
                  <c:v>9.4681959152221609</c:v>
                </c:pt>
                <c:pt idx="9468" formatCode="General">
                  <c:v>9.4691963195800692</c:v>
                </c:pt>
                <c:pt idx="9469" formatCode="General">
                  <c:v>9.4701967239379794</c:v>
                </c:pt>
                <c:pt idx="9470" formatCode="General">
                  <c:v>9.4711971282958896</c:v>
                </c:pt>
                <c:pt idx="9471" formatCode="General">
                  <c:v>9.4721975326537997</c:v>
                </c:pt>
                <c:pt idx="9472" formatCode="General">
                  <c:v>9.4731979370117099</c:v>
                </c:pt>
                <c:pt idx="9473" formatCode="General">
                  <c:v>9.47419834136962</c:v>
                </c:pt>
                <c:pt idx="9474" formatCode="General">
                  <c:v>9.4751987457275302</c:v>
                </c:pt>
                <c:pt idx="9475" formatCode="General">
                  <c:v>9.4761991500854403</c:v>
                </c:pt>
                <c:pt idx="9476" formatCode="General">
                  <c:v>9.4771995544433505</c:v>
                </c:pt>
                <c:pt idx="9477" formatCode="General">
                  <c:v>9.4781999588012606</c:v>
                </c:pt>
                <c:pt idx="9478" formatCode="General">
                  <c:v>9.4792003631591708</c:v>
                </c:pt>
                <c:pt idx="9479" formatCode="General">
                  <c:v>9.4802007675170792</c:v>
                </c:pt>
                <c:pt idx="9480" formatCode="General">
                  <c:v>9.481201171875</c:v>
                </c:pt>
                <c:pt idx="9481" formatCode="General">
                  <c:v>9.4822015762329102</c:v>
                </c:pt>
                <c:pt idx="9482" formatCode="General">
                  <c:v>9.4832019805908203</c:v>
                </c:pt>
                <c:pt idx="9483" formatCode="General">
                  <c:v>9.4842023849487305</c:v>
                </c:pt>
                <c:pt idx="9484" formatCode="General">
                  <c:v>9.4852027893066406</c:v>
                </c:pt>
                <c:pt idx="9485" formatCode="General">
                  <c:v>9.4862031936645508</c:v>
                </c:pt>
                <c:pt idx="9486" formatCode="General">
                  <c:v>9.4872035980224592</c:v>
                </c:pt>
                <c:pt idx="9487" formatCode="General">
                  <c:v>9.4882040023803693</c:v>
                </c:pt>
                <c:pt idx="9488" formatCode="General">
                  <c:v>9.4892044067382795</c:v>
                </c:pt>
                <c:pt idx="9489" formatCode="General">
                  <c:v>9.4902048110961896</c:v>
                </c:pt>
                <c:pt idx="9490" formatCode="General">
                  <c:v>9.4912052154540998</c:v>
                </c:pt>
                <c:pt idx="9491" formatCode="General">
                  <c:v>9.4922056198120099</c:v>
                </c:pt>
                <c:pt idx="9492" formatCode="General">
                  <c:v>9.4932060241699201</c:v>
                </c:pt>
                <c:pt idx="9493" formatCode="General">
                  <c:v>9.4942064285278303</c:v>
                </c:pt>
                <c:pt idx="9494" formatCode="General">
                  <c:v>9.4952068328857404</c:v>
                </c:pt>
                <c:pt idx="9495" formatCode="General">
                  <c:v>9.4962072372436506</c:v>
                </c:pt>
                <c:pt idx="9496" formatCode="General">
                  <c:v>9.4972076416015607</c:v>
                </c:pt>
                <c:pt idx="9497" formatCode="General">
                  <c:v>9.4982080459594709</c:v>
                </c:pt>
                <c:pt idx="9498" formatCode="General">
                  <c:v>9.4992084503173793</c:v>
                </c:pt>
                <c:pt idx="9499" formatCode="General">
                  <c:v>9.5002088546752894</c:v>
                </c:pt>
                <c:pt idx="9500" formatCode="General">
                  <c:v>9.5012092590331996</c:v>
                </c:pt>
                <c:pt idx="9501" formatCode="General">
                  <c:v>9.5022096633911097</c:v>
                </c:pt>
                <c:pt idx="9502" formatCode="General">
                  <c:v>9.5032100677490199</c:v>
                </c:pt>
                <c:pt idx="9503" formatCode="General">
                  <c:v>9.50421047210693</c:v>
                </c:pt>
                <c:pt idx="9504" formatCode="General">
                  <c:v>9.5052108764648402</c:v>
                </c:pt>
                <c:pt idx="9505" formatCode="General">
                  <c:v>9.5062112808227504</c:v>
                </c:pt>
                <c:pt idx="9506" formatCode="General">
                  <c:v>9.5072116851806605</c:v>
                </c:pt>
                <c:pt idx="9507" formatCode="General">
                  <c:v>9.5082120895385707</c:v>
                </c:pt>
                <c:pt idx="9508" formatCode="General">
                  <c:v>9.5092124938964808</c:v>
                </c:pt>
                <c:pt idx="9509" formatCode="General">
                  <c:v>9.5102128982543892</c:v>
                </c:pt>
                <c:pt idx="9510" formatCode="General">
                  <c:v>9.5112133026122994</c:v>
                </c:pt>
                <c:pt idx="9511" formatCode="General">
                  <c:v>9.5122137069702095</c:v>
                </c:pt>
                <c:pt idx="9512" formatCode="General">
                  <c:v>9.5132141113281197</c:v>
                </c:pt>
                <c:pt idx="9513" formatCode="General">
                  <c:v>9.5142145156860298</c:v>
                </c:pt>
                <c:pt idx="9514" formatCode="General">
                  <c:v>9.51521492004394</c:v>
                </c:pt>
                <c:pt idx="9515" formatCode="General">
                  <c:v>9.5162153244018501</c:v>
                </c:pt>
                <c:pt idx="9516" formatCode="General">
                  <c:v>9.5172157287597603</c:v>
                </c:pt>
                <c:pt idx="9517" formatCode="General">
                  <c:v>9.5182161331176705</c:v>
                </c:pt>
                <c:pt idx="9518" formatCode="General">
                  <c:v>9.5192165374755806</c:v>
                </c:pt>
                <c:pt idx="9519" formatCode="General">
                  <c:v>9.5202169418334908</c:v>
                </c:pt>
                <c:pt idx="9520" formatCode="General">
                  <c:v>9.5212173461913991</c:v>
                </c:pt>
                <c:pt idx="9521" formatCode="General">
                  <c:v>9.5222177505493093</c:v>
                </c:pt>
                <c:pt idx="9522" formatCode="General">
                  <c:v>9.5232181549072195</c:v>
                </c:pt>
                <c:pt idx="9523" formatCode="General">
                  <c:v>9.5242185592651296</c:v>
                </c:pt>
                <c:pt idx="9524" formatCode="General">
                  <c:v>9.5252189636230398</c:v>
                </c:pt>
                <c:pt idx="9525" formatCode="General">
                  <c:v>9.5262193679809499</c:v>
                </c:pt>
                <c:pt idx="9526" formatCode="General">
                  <c:v>9.5272197723388601</c:v>
                </c:pt>
                <c:pt idx="9527" formatCode="General">
                  <c:v>9.5282201766967702</c:v>
                </c:pt>
                <c:pt idx="9528" formatCode="General">
                  <c:v>9.5292205810546804</c:v>
                </c:pt>
                <c:pt idx="9529" formatCode="General">
                  <c:v>9.5302209854125906</c:v>
                </c:pt>
                <c:pt idx="9530" formatCode="General">
                  <c:v>9.5312213897705007</c:v>
                </c:pt>
                <c:pt idx="9531" formatCode="General">
                  <c:v>9.5322217941284109</c:v>
                </c:pt>
                <c:pt idx="9532" formatCode="General">
                  <c:v>9.5332221984863192</c:v>
                </c:pt>
                <c:pt idx="9533" formatCode="General">
                  <c:v>9.5342226028442294</c:v>
                </c:pt>
                <c:pt idx="9534" formatCode="General">
                  <c:v>9.5352230072021396</c:v>
                </c:pt>
                <c:pt idx="9535" formatCode="General">
                  <c:v>9.5362234115600497</c:v>
                </c:pt>
                <c:pt idx="9536" formatCode="General">
                  <c:v>9.5372238159179599</c:v>
                </c:pt>
                <c:pt idx="9537" formatCode="General">
                  <c:v>9.53822422027587</c:v>
                </c:pt>
                <c:pt idx="9538" formatCode="General">
                  <c:v>9.5392246246337802</c:v>
                </c:pt>
                <c:pt idx="9539" formatCode="General">
                  <c:v>9.5402250289916903</c:v>
                </c:pt>
                <c:pt idx="9540" formatCode="General">
                  <c:v>9.5412254333496005</c:v>
                </c:pt>
                <c:pt idx="9541" formatCode="General">
                  <c:v>9.5422258377075106</c:v>
                </c:pt>
                <c:pt idx="9542" formatCode="General">
                  <c:v>9.5432262420654208</c:v>
                </c:pt>
                <c:pt idx="9543" formatCode="General">
                  <c:v>9.5442266464233292</c:v>
                </c:pt>
                <c:pt idx="9544" formatCode="General">
                  <c:v>9.54522705078125</c:v>
                </c:pt>
                <c:pt idx="9545" formatCode="General">
                  <c:v>9.5462274551391602</c:v>
                </c:pt>
                <c:pt idx="9546" formatCode="General">
                  <c:v>9.5472278594970703</c:v>
                </c:pt>
                <c:pt idx="9547" formatCode="General">
                  <c:v>9.5482282638549805</c:v>
                </c:pt>
                <c:pt idx="9548" formatCode="General">
                  <c:v>9.5492286682128906</c:v>
                </c:pt>
                <c:pt idx="9549" formatCode="General">
                  <c:v>9.5502290725708008</c:v>
                </c:pt>
                <c:pt idx="9550" formatCode="General">
                  <c:v>9.5512294769287092</c:v>
                </c:pt>
                <c:pt idx="9551" formatCode="General">
                  <c:v>9.5522298812866193</c:v>
                </c:pt>
                <c:pt idx="9552" formatCode="General">
                  <c:v>9.5532302856445295</c:v>
                </c:pt>
                <c:pt idx="9553" formatCode="General">
                  <c:v>9.5542306900024396</c:v>
                </c:pt>
                <c:pt idx="9554" formatCode="General">
                  <c:v>9.5552310943603498</c:v>
                </c:pt>
                <c:pt idx="9555" formatCode="General">
                  <c:v>9.5562314987182599</c:v>
                </c:pt>
                <c:pt idx="9556" formatCode="General">
                  <c:v>9.5572319030761701</c:v>
                </c:pt>
                <c:pt idx="9557" formatCode="General">
                  <c:v>9.5582323074340803</c:v>
                </c:pt>
                <c:pt idx="9558" formatCode="General">
                  <c:v>9.5592327117919904</c:v>
                </c:pt>
                <c:pt idx="9559" formatCode="General">
                  <c:v>9.5602331161499006</c:v>
                </c:pt>
                <c:pt idx="9560" formatCode="General">
                  <c:v>9.5612335205078107</c:v>
                </c:pt>
                <c:pt idx="9561" formatCode="General">
                  <c:v>9.5622339248657209</c:v>
                </c:pt>
                <c:pt idx="9562" formatCode="General">
                  <c:v>9.5632343292236293</c:v>
                </c:pt>
                <c:pt idx="9563" formatCode="General">
                  <c:v>9.5642347335815394</c:v>
                </c:pt>
                <c:pt idx="9564" formatCode="General">
                  <c:v>9.5652351379394496</c:v>
                </c:pt>
                <c:pt idx="9565" formatCode="General">
                  <c:v>9.5662355422973597</c:v>
                </c:pt>
                <c:pt idx="9566" formatCode="General">
                  <c:v>9.5672359466552699</c:v>
                </c:pt>
                <c:pt idx="9567" formatCode="General">
                  <c:v>9.56823635101318</c:v>
                </c:pt>
                <c:pt idx="9568" formatCode="General">
                  <c:v>9.5692367553710902</c:v>
                </c:pt>
                <c:pt idx="9569" formatCode="General">
                  <c:v>9.5702371597290004</c:v>
                </c:pt>
                <c:pt idx="9570" formatCode="General">
                  <c:v>9.5712375640869105</c:v>
                </c:pt>
                <c:pt idx="9571" formatCode="General">
                  <c:v>9.5722379684448207</c:v>
                </c:pt>
                <c:pt idx="9572" formatCode="General">
                  <c:v>9.5732383728027308</c:v>
                </c:pt>
                <c:pt idx="9573" formatCode="General">
                  <c:v>9.5742387771606392</c:v>
                </c:pt>
                <c:pt idx="9574" formatCode="General">
                  <c:v>9.5752391815185494</c:v>
                </c:pt>
                <c:pt idx="9575" formatCode="General">
                  <c:v>9.5762395858764595</c:v>
                </c:pt>
                <c:pt idx="9576" formatCode="General">
                  <c:v>9.5772399902343697</c:v>
                </c:pt>
                <c:pt idx="9577" formatCode="General">
                  <c:v>9.5782403945922798</c:v>
                </c:pt>
                <c:pt idx="9578" formatCode="General">
                  <c:v>9.57924079895019</c:v>
                </c:pt>
                <c:pt idx="9579" formatCode="General">
                  <c:v>9.5802412033081001</c:v>
                </c:pt>
                <c:pt idx="9580" formatCode="General">
                  <c:v>9.5812416076660103</c:v>
                </c:pt>
                <c:pt idx="9581" formatCode="General">
                  <c:v>9.5822420120239205</c:v>
                </c:pt>
                <c:pt idx="9582" formatCode="General">
                  <c:v>9.5832424163818306</c:v>
                </c:pt>
                <c:pt idx="9583" formatCode="General">
                  <c:v>9.5842428207397408</c:v>
                </c:pt>
                <c:pt idx="9584" formatCode="General">
                  <c:v>9.5852432250976491</c:v>
                </c:pt>
                <c:pt idx="9585" formatCode="General">
                  <c:v>9.5862436294555593</c:v>
                </c:pt>
                <c:pt idx="9586" formatCode="General">
                  <c:v>9.5872440338134695</c:v>
                </c:pt>
                <c:pt idx="9587" formatCode="General">
                  <c:v>9.5882444381713796</c:v>
                </c:pt>
                <c:pt idx="9588" formatCode="General">
                  <c:v>9.5892448425292898</c:v>
                </c:pt>
                <c:pt idx="9589" formatCode="General">
                  <c:v>9.5902452468871999</c:v>
                </c:pt>
                <c:pt idx="9590" formatCode="General">
                  <c:v>9.5912456512451101</c:v>
                </c:pt>
                <c:pt idx="9591" formatCode="General">
                  <c:v>9.5922460556030202</c:v>
                </c:pt>
                <c:pt idx="9592" formatCode="General">
                  <c:v>9.5932464599609304</c:v>
                </c:pt>
                <c:pt idx="9593" formatCode="General">
                  <c:v>9.5942468643188406</c:v>
                </c:pt>
                <c:pt idx="9594" formatCode="General">
                  <c:v>9.5952472686767507</c:v>
                </c:pt>
                <c:pt idx="9595" formatCode="General">
                  <c:v>9.5962476730346609</c:v>
                </c:pt>
                <c:pt idx="9596" formatCode="General">
                  <c:v>9.5972480773925692</c:v>
                </c:pt>
                <c:pt idx="9597" formatCode="General">
                  <c:v>9.5982484817504794</c:v>
                </c:pt>
                <c:pt idx="9598" formatCode="General">
                  <c:v>9.5992488861083896</c:v>
                </c:pt>
                <c:pt idx="9599" formatCode="General">
                  <c:v>9.6002492904662997</c:v>
                </c:pt>
                <c:pt idx="9600" formatCode="General">
                  <c:v>9.6012496948242099</c:v>
                </c:pt>
                <c:pt idx="9601" formatCode="General">
                  <c:v>9.60225009918212</c:v>
                </c:pt>
                <c:pt idx="9602" formatCode="General">
                  <c:v>9.6032505035400302</c:v>
                </c:pt>
                <c:pt idx="9603" formatCode="General">
                  <c:v>9.6042509078979403</c:v>
                </c:pt>
                <c:pt idx="9604" formatCode="General">
                  <c:v>9.6052513122558505</c:v>
                </c:pt>
                <c:pt idx="9605" formatCode="General">
                  <c:v>9.6062517166137606</c:v>
                </c:pt>
                <c:pt idx="9606" formatCode="General">
                  <c:v>9.6072521209716708</c:v>
                </c:pt>
                <c:pt idx="9607" formatCode="General">
                  <c:v>9.6082525253295792</c:v>
                </c:pt>
                <c:pt idx="9608" formatCode="General">
                  <c:v>9.6092529296875</c:v>
                </c:pt>
                <c:pt idx="9609" formatCode="General">
                  <c:v>9.6102533340454102</c:v>
                </c:pt>
                <c:pt idx="9610" formatCode="General">
                  <c:v>9.6112537384033203</c:v>
                </c:pt>
                <c:pt idx="9611" formatCode="General">
                  <c:v>9.6122541427612305</c:v>
                </c:pt>
                <c:pt idx="9612" formatCode="General">
                  <c:v>9.6132545471191406</c:v>
                </c:pt>
                <c:pt idx="9613" formatCode="General">
                  <c:v>9.6142549514770508</c:v>
                </c:pt>
                <c:pt idx="9614" formatCode="General">
                  <c:v>9.6152553558349592</c:v>
                </c:pt>
                <c:pt idx="9615" formatCode="General">
                  <c:v>9.6162557601928693</c:v>
                </c:pt>
                <c:pt idx="9616" formatCode="General">
                  <c:v>9.6172561645507795</c:v>
                </c:pt>
                <c:pt idx="9617" formatCode="General">
                  <c:v>9.6182565689086896</c:v>
                </c:pt>
                <c:pt idx="9618" formatCode="General">
                  <c:v>9.6192569732665998</c:v>
                </c:pt>
                <c:pt idx="9619" formatCode="General">
                  <c:v>9.6202573776245099</c:v>
                </c:pt>
                <c:pt idx="9620" formatCode="General">
                  <c:v>9.6212577819824201</c:v>
                </c:pt>
                <c:pt idx="9621" formatCode="General">
                  <c:v>9.6222581863403303</c:v>
                </c:pt>
                <c:pt idx="9622" formatCode="General">
                  <c:v>9.6232585906982404</c:v>
                </c:pt>
                <c:pt idx="9623" formatCode="General">
                  <c:v>9.6242589950561506</c:v>
                </c:pt>
                <c:pt idx="9624" formatCode="General">
                  <c:v>9.6252593994140607</c:v>
                </c:pt>
                <c:pt idx="9625" formatCode="General">
                  <c:v>9.6262598037719709</c:v>
                </c:pt>
                <c:pt idx="9626" formatCode="General">
                  <c:v>9.6272602081298793</c:v>
                </c:pt>
                <c:pt idx="9627" formatCode="General">
                  <c:v>9.6282606124877894</c:v>
                </c:pt>
                <c:pt idx="9628" formatCode="General">
                  <c:v>9.6292610168456996</c:v>
                </c:pt>
                <c:pt idx="9629" formatCode="General">
                  <c:v>9.6302614212036097</c:v>
                </c:pt>
                <c:pt idx="9630" formatCode="General">
                  <c:v>9.6312618255615199</c:v>
                </c:pt>
                <c:pt idx="9631" formatCode="General">
                  <c:v>9.63226222991943</c:v>
                </c:pt>
                <c:pt idx="9632" formatCode="General">
                  <c:v>9.6332626342773402</c:v>
                </c:pt>
                <c:pt idx="9633" formatCode="General">
                  <c:v>9.6342630386352504</c:v>
                </c:pt>
                <c:pt idx="9634" formatCode="General">
                  <c:v>9.6352634429931605</c:v>
                </c:pt>
                <c:pt idx="9635" formatCode="General">
                  <c:v>9.6362638473510707</c:v>
                </c:pt>
                <c:pt idx="9636" formatCode="General">
                  <c:v>9.6372642517089808</c:v>
                </c:pt>
                <c:pt idx="9637" formatCode="General">
                  <c:v>9.6382646560668892</c:v>
                </c:pt>
                <c:pt idx="9638" formatCode="General">
                  <c:v>9.6392650604247994</c:v>
                </c:pt>
                <c:pt idx="9639" formatCode="General">
                  <c:v>9.6402654647827095</c:v>
                </c:pt>
                <c:pt idx="9640" formatCode="General">
                  <c:v>9.6412658691406197</c:v>
                </c:pt>
                <c:pt idx="9641" formatCode="General">
                  <c:v>9.6422662734985298</c:v>
                </c:pt>
                <c:pt idx="9642" formatCode="General">
                  <c:v>9.64326667785644</c:v>
                </c:pt>
                <c:pt idx="9643" formatCode="General">
                  <c:v>9.6442670822143501</c:v>
                </c:pt>
                <c:pt idx="9644" formatCode="General">
                  <c:v>9.6452674865722603</c:v>
                </c:pt>
                <c:pt idx="9645" formatCode="General">
                  <c:v>9.6462678909301705</c:v>
                </c:pt>
                <c:pt idx="9646" formatCode="General">
                  <c:v>9.6472682952880806</c:v>
                </c:pt>
                <c:pt idx="9647" formatCode="General">
                  <c:v>9.6482686996459908</c:v>
                </c:pt>
                <c:pt idx="9648" formatCode="General">
                  <c:v>9.6492691040038991</c:v>
                </c:pt>
                <c:pt idx="9649" formatCode="General">
                  <c:v>9.6502695083618093</c:v>
                </c:pt>
                <c:pt idx="9650" formatCode="General">
                  <c:v>9.6512699127197195</c:v>
                </c:pt>
                <c:pt idx="9651" formatCode="General">
                  <c:v>9.6522703170776296</c:v>
                </c:pt>
                <c:pt idx="9652" formatCode="General">
                  <c:v>9.6532707214355398</c:v>
                </c:pt>
                <c:pt idx="9653" formatCode="General">
                  <c:v>9.6542711257934499</c:v>
                </c:pt>
                <c:pt idx="9654" formatCode="General">
                  <c:v>9.6552715301513601</c:v>
                </c:pt>
                <c:pt idx="9655" formatCode="General">
                  <c:v>9.6562719345092702</c:v>
                </c:pt>
                <c:pt idx="9656" formatCode="General">
                  <c:v>9.6572723388671804</c:v>
                </c:pt>
                <c:pt idx="9657" formatCode="General">
                  <c:v>9.6582727432250906</c:v>
                </c:pt>
                <c:pt idx="9658" formatCode="General">
                  <c:v>9.6592731475830007</c:v>
                </c:pt>
                <c:pt idx="9659" formatCode="General">
                  <c:v>9.6602735519409109</c:v>
                </c:pt>
                <c:pt idx="9660" formatCode="General">
                  <c:v>9.6612739562988192</c:v>
                </c:pt>
                <c:pt idx="9661" formatCode="General">
                  <c:v>9.6622743606567294</c:v>
                </c:pt>
                <c:pt idx="9662" formatCode="General">
                  <c:v>9.6632747650146396</c:v>
                </c:pt>
                <c:pt idx="9663" formatCode="General">
                  <c:v>9.6642751693725497</c:v>
                </c:pt>
                <c:pt idx="9664" formatCode="General">
                  <c:v>9.6652755737304599</c:v>
                </c:pt>
                <c:pt idx="9665" formatCode="General">
                  <c:v>9.66627597808837</c:v>
                </c:pt>
                <c:pt idx="9666" formatCode="General">
                  <c:v>9.6672763824462802</c:v>
                </c:pt>
                <c:pt idx="9667" formatCode="General">
                  <c:v>9.6682767868041903</c:v>
                </c:pt>
                <c:pt idx="9668" formatCode="General">
                  <c:v>9.6692771911621005</c:v>
                </c:pt>
                <c:pt idx="9669" formatCode="General">
                  <c:v>9.6702775955200106</c:v>
                </c:pt>
                <c:pt idx="9670" formatCode="General">
                  <c:v>9.6712779998779208</c:v>
                </c:pt>
                <c:pt idx="9671" formatCode="General">
                  <c:v>9.6722784042358292</c:v>
                </c:pt>
                <c:pt idx="9672" formatCode="General">
                  <c:v>9.67327880859375</c:v>
                </c:pt>
                <c:pt idx="9673" formatCode="General">
                  <c:v>9.6742792129516602</c:v>
                </c:pt>
                <c:pt idx="9674" formatCode="General">
                  <c:v>9.6752796173095703</c:v>
                </c:pt>
                <c:pt idx="9675" formatCode="General">
                  <c:v>9.6762800216674805</c:v>
                </c:pt>
                <c:pt idx="9676" formatCode="General">
                  <c:v>9.6772804260253906</c:v>
                </c:pt>
                <c:pt idx="9677" formatCode="General">
                  <c:v>9.6782808303833008</c:v>
                </c:pt>
                <c:pt idx="9678" formatCode="General">
                  <c:v>9.6792812347412092</c:v>
                </c:pt>
                <c:pt idx="9679" formatCode="General">
                  <c:v>9.6802816390991193</c:v>
                </c:pt>
                <c:pt idx="9680" formatCode="General">
                  <c:v>9.6812820434570295</c:v>
                </c:pt>
                <c:pt idx="9681" formatCode="General">
                  <c:v>9.6822824478149396</c:v>
                </c:pt>
                <c:pt idx="9682" formatCode="General">
                  <c:v>9.6832828521728498</c:v>
                </c:pt>
                <c:pt idx="9683" formatCode="General">
                  <c:v>9.6842832565307599</c:v>
                </c:pt>
                <c:pt idx="9684" formatCode="General">
                  <c:v>9.6852836608886701</c:v>
                </c:pt>
                <c:pt idx="9685" formatCode="General">
                  <c:v>9.6862840652465803</c:v>
                </c:pt>
                <c:pt idx="9686" formatCode="General">
                  <c:v>9.6872844696044904</c:v>
                </c:pt>
                <c:pt idx="9687" formatCode="General">
                  <c:v>9.6882848739624006</c:v>
                </c:pt>
                <c:pt idx="9688" formatCode="General">
                  <c:v>9.6892852783203107</c:v>
                </c:pt>
                <c:pt idx="9689" formatCode="General">
                  <c:v>9.6902856826782209</c:v>
                </c:pt>
                <c:pt idx="9690" formatCode="General">
                  <c:v>9.6912860870361293</c:v>
                </c:pt>
                <c:pt idx="9691" formatCode="General">
                  <c:v>9.6922864913940394</c:v>
                </c:pt>
                <c:pt idx="9692" formatCode="General">
                  <c:v>9.6932868957519496</c:v>
                </c:pt>
                <c:pt idx="9693" formatCode="General">
                  <c:v>9.6942873001098597</c:v>
                </c:pt>
                <c:pt idx="9694" formatCode="General">
                  <c:v>9.6952877044677699</c:v>
                </c:pt>
                <c:pt idx="9695" formatCode="General">
                  <c:v>9.69628810882568</c:v>
                </c:pt>
                <c:pt idx="9696" formatCode="General">
                  <c:v>9.6972885131835902</c:v>
                </c:pt>
                <c:pt idx="9697" formatCode="General">
                  <c:v>9.6982889175415004</c:v>
                </c:pt>
                <c:pt idx="9698" formatCode="General">
                  <c:v>9.6992893218994105</c:v>
                </c:pt>
                <c:pt idx="9699" formatCode="General">
                  <c:v>9.7002897262573207</c:v>
                </c:pt>
                <c:pt idx="9700" formatCode="General">
                  <c:v>9.7012901306152308</c:v>
                </c:pt>
                <c:pt idx="9701" formatCode="General">
                  <c:v>9.7022905349731392</c:v>
                </c:pt>
                <c:pt idx="9702" formatCode="General">
                  <c:v>9.7032909393310494</c:v>
                </c:pt>
                <c:pt idx="9703" formatCode="General">
                  <c:v>9.7042913436889595</c:v>
                </c:pt>
                <c:pt idx="9704" formatCode="General">
                  <c:v>9.7052917480468697</c:v>
                </c:pt>
                <c:pt idx="9705" formatCode="General">
                  <c:v>9.7062921524047798</c:v>
                </c:pt>
                <c:pt idx="9706" formatCode="General">
                  <c:v>9.70729255676269</c:v>
                </c:pt>
                <c:pt idx="9707" formatCode="General">
                  <c:v>9.7082929611206001</c:v>
                </c:pt>
                <c:pt idx="9708" formatCode="General">
                  <c:v>9.7092933654785103</c:v>
                </c:pt>
                <c:pt idx="9709" formatCode="General">
                  <c:v>9.7102937698364205</c:v>
                </c:pt>
                <c:pt idx="9710" formatCode="General">
                  <c:v>9.7112941741943306</c:v>
                </c:pt>
                <c:pt idx="9711" formatCode="General">
                  <c:v>9.7122945785522408</c:v>
                </c:pt>
                <c:pt idx="9712" formatCode="General">
                  <c:v>9.7132949829101491</c:v>
                </c:pt>
                <c:pt idx="9713" formatCode="General">
                  <c:v>9.7142953872680593</c:v>
                </c:pt>
                <c:pt idx="9714" formatCode="General">
                  <c:v>9.7152957916259695</c:v>
                </c:pt>
                <c:pt idx="9715" formatCode="General">
                  <c:v>9.7162961959838796</c:v>
                </c:pt>
                <c:pt idx="9716" formatCode="General">
                  <c:v>9.7172966003417898</c:v>
                </c:pt>
                <c:pt idx="9717" formatCode="General">
                  <c:v>9.7182970046996999</c:v>
                </c:pt>
                <c:pt idx="9718" formatCode="General">
                  <c:v>9.7192974090576101</c:v>
                </c:pt>
                <c:pt idx="9719" formatCode="General">
                  <c:v>9.7202978134155202</c:v>
                </c:pt>
                <c:pt idx="9720" formatCode="General">
                  <c:v>9.7212982177734304</c:v>
                </c:pt>
                <c:pt idx="9721" formatCode="General">
                  <c:v>9.7222986221313406</c:v>
                </c:pt>
                <c:pt idx="9722" formatCode="General">
                  <c:v>9.7232990264892507</c:v>
                </c:pt>
                <c:pt idx="9723" formatCode="General">
                  <c:v>9.7242994308471609</c:v>
                </c:pt>
                <c:pt idx="9724" formatCode="General">
                  <c:v>9.7252998352050692</c:v>
                </c:pt>
                <c:pt idx="9725" formatCode="General">
                  <c:v>9.7263002395629794</c:v>
                </c:pt>
                <c:pt idx="9726" formatCode="General">
                  <c:v>9.7273006439208896</c:v>
                </c:pt>
                <c:pt idx="9727" formatCode="General">
                  <c:v>9.7283010482787997</c:v>
                </c:pt>
                <c:pt idx="9728" formatCode="General">
                  <c:v>9.7293014526367099</c:v>
                </c:pt>
                <c:pt idx="9729" formatCode="General">
                  <c:v>9.73030185699462</c:v>
                </c:pt>
                <c:pt idx="9730" formatCode="General">
                  <c:v>9.7313022613525302</c:v>
                </c:pt>
                <c:pt idx="9731" formatCode="General">
                  <c:v>9.7323026657104403</c:v>
                </c:pt>
                <c:pt idx="9732" formatCode="General">
                  <c:v>9.7333030700683505</c:v>
                </c:pt>
                <c:pt idx="9733" formatCode="General">
                  <c:v>9.7343034744262606</c:v>
                </c:pt>
                <c:pt idx="9734" formatCode="General">
                  <c:v>9.7353038787841708</c:v>
                </c:pt>
                <c:pt idx="9735" formatCode="General">
                  <c:v>9.7363042831420792</c:v>
                </c:pt>
                <c:pt idx="9736" formatCode="General">
                  <c:v>9.7373046875</c:v>
                </c:pt>
                <c:pt idx="9737" formatCode="General">
                  <c:v>9.7383050918579102</c:v>
                </c:pt>
                <c:pt idx="9738" formatCode="General">
                  <c:v>9.7393054962158203</c:v>
                </c:pt>
                <c:pt idx="9739" formatCode="General">
                  <c:v>9.7403059005737305</c:v>
                </c:pt>
                <c:pt idx="9740" formatCode="General">
                  <c:v>9.7413063049316406</c:v>
                </c:pt>
                <c:pt idx="9741" formatCode="General">
                  <c:v>9.7423067092895508</c:v>
                </c:pt>
                <c:pt idx="9742" formatCode="General">
                  <c:v>9.7433071136474592</c:v>
                </c:pt>
                <c:pt idx="9743" formatCode="General">
                  <c:v>9.7443075180053693</c:v>
                </c:pt>
                <c:pt idx="9744" formatCode="General">
                  <c:v>9.7453079223632795</c:v>
                </c:pt>
                <c:pt idx="9745" formatCode="General">
                  <c:v>9.7463083267211896</c:v>
                </c:pt>
                <c:pt idx="9746" formatCode="General">
                  <c:v>9.7473087310790998</c:v>
                </c:pt>
                <c:pt idx="9747" formatCode="General">
                  <c:v>9.7483091354370099</c:v>
                </c:pt>
                <c:pt idx="9748" formatCode="General">
                  <c:v>9.7493095397949201</c:v>
                </c:pt>
                <c:pt idx="9749" formatCode="General">
                  <c:v>9.7503099441528303</c:v>
                </c:pt>
                <c:pt idx="9750" formatCode="General">
                  <c:v>9.7513103485107404</c:v>
                </c:pt>
                <c:pt idx="9751" formatCode="General">
                  <c:v>9.7523107528686506</c:v>
                </c:pt>
                <c:pt idx="9752" formatCode="General">
                  <c:v>9.7533111572265607</c:v>
                </c:pt>
                <c:pt idx="9753" formatCode="General">
                  <c:v>9.7543115615844709</c:v>
                </c:pt>
                <c:pt idx="9754" formatCode="General">
                  <c:v>9.7553119659423793</c:v>
                </c:pt>
                <c:pt idx="9755" formatCode="General">
                  <c:v>9.7563123703002894</c:v>
                </c:pt>
                <c:pt idx="9756" formatCode="General">
                  <c:v>9.7573127746581996</c:v>
                </c:pt>
                <c:pt idx="9757" formatCode="General">
                  <c:v>9.7583131790161097</c:v>
                </c:pt>
                <c:pt idx="9758" formatCode="General">
                  <c:v>9.7593135833740199</c:v>
                </c:pt>
                <c:pt idx="9759" formatCode="General">
                  <c:v>9.76031398773193</c:v>
                </c:pt>
                <c:pt idx="9760" formatCode="General">
                  <c:v>9.7613143920898402</c:v>
                </c:pt>
                <c:pt idx="9761" formatCode="General">
                  <c:v>9.7623147964477504</c:v>
                </c:pt>
                <c:pt idx="9762" formatCode="General">
                  <c:v>9.7633152008056605</c:v>
                </c:pt>
                <c:pt idx="9763" formatCode="General">
                  <c:v>9.7643156051635707</c:v>
                </c:pt>
                <c:pt idx="9764" formatCode="General">
                  <c:v>9.7653160095214808</c:v>
                </c:pt>
                <c:pt idx="9765" formatCode="General">
                  <c:v>9.7663164138793892</c:v>
                </c:pt>
                <c:pt idx="9766" formatCode="General">
                  <c:v>9.7673168182372994</c:v>
                </c:pt>
                <c:pt idx="9767" formatCode="General">
                  <c:v>9.7683172225952095</c:v>
                </c:pt>
                <c:pt idx="9768" formatCode="General">
                  <c:v>9.7693176269531197</c:v>
                </c:pt>
                <c:pt idx="9769" formatCode="General">
                  <c:v>9.7703180313110298</c:v>
                </c:pt>
                <c:pt idx="9770" formatCode="General">
                  <c:v>9.77131843566894</c:v>
                </c:pt>
                <c:pt idx="9771" formatCode="General">
                  <c:v>9.7723188400268501</c:v>
                </c:pt>
                <c:pt idx="9772" formatCode="General">
                  <c:v>9.7733192443847603</c:v>
                </c:pt>
                <c:pt idx="9773" formatCode="General">
                  <c:v>9.7743196487426705</c:v>
                </c:pt>
                <c:pt idx="9774" formatCode="General">
                  <c:v>9.7753200531005806</c:v>
                </c:pt>
                <c:pt idx="9775" formatCode="General">
                  <c:v>9.7763204574584908</c:v>
                </c:pt>
                <c:pt idx="9776" formatCode="General">
                  <c:v>9.7773208618163991</c:v>
                </c:pt>
                <c:pt idx="9777" formatCode="General">
                  <c:v>9.7783212661743093</c:v>
                </c:pt>
                <c:pt idx="9778" formatCode="General">
                  <c:v>9.7793216705322195</c:v>
                </c:pt>
                <c:pt idx="9779" formatCode="General">
                  <c:v>9.7803220748901296</c:v>
                </c:pt>
                <c:pt idx="9780" formatCode="General">
                  <c:v>9.7813224792480398</c:v>
                </c:pt>
                <c:pt idx="9781" formatCode="General">
                  <c:v>9.7823228836059499</c:v>
                </c:pt>
                <c:pt idx="9782" formatCode="General">
                  <c:v>9.7833232879638601</c:v>
                </c:pt>
                <c:pt idx="9783" formatCode="General">
                  <c:v>9.7843236923217702</c:v>
                </c:pt>
                <c:pt idx="9784" formatCode="General">
                  <c:v>9.7853240966796804</c:v>
                </c:pt>
                <c:pt idx="9785" formatCode="General">
                  <c:v>9.7863245010375906</c:v>
                </c:pt>
                <c:pt idx="9786" formatCode="General">
                  <c:v>9.7873249053955007</c:v>
                </c:pt>
                <c:pt idx="9787" formatCode="General">
                  <c:v>9.7883253097534109</c:v>
                </c:pt>
                <c:pt idx="9788" formatCode="General">
                  <c:v>9.7893257141113192</c:v>
                </c:pt>
                <c:pt idx="9789" formatCode="General">
                  <c:v>9.7903261184692294</c:v>
                </c:pt>
                <c:pt idx="9790" formatCode="General">
                  <c:v>9.7913265228271396</c:v>
                </c:pt>
                <c:pt idx="9791" formatCode="General">
                  <c:v>9.7923269271850497</c:v>
                </c:pt>
                <c:pt idx="9792" formatCode="General">
                  <c:v>9.7933273315429599</c:v>
                </c:pt>
                <c:pt idx="9793" formatCode="General">
                  <c:v>9.79432773590087</c:v>
                </c:pt>
                <c:pt idx="9794" formatCode="General">
                  <c:v>9.7953281402587802</c:v>
                </c:pt>
                <c:pt idx="9795" formatCode="General">
                  <c:v>9.7963285446166903</c:v>
                </c:pt>
                <c:pt idx="9796" formatCode="General">
                  <c:v>9.7973289489746005</c:v>
                </c:pt>
                <c:pt idx="9797" formatCode="General">
                  <c:v>9.7983293533325106</c:v>
                </c:pt>
                <c:pt idx="9798" formatCode="General">
                  <c:v>9.7993297576904208</c:v>
                </c:pt>
                <c:pt idx="9799" formatCode="General">
                  <c:v>9.8003301620483292</c:v>
                </c:pt>
                <c:pt idx="9800" formatCode="General">
                  <c:v>9.80133056640625</c:v>
                </c:pt>
                <c:pt idx="9801" formatCode="General">
                  <c:v>9.8023309707641602</c:v>
                </c:pt>
                <c:pt idx="9802" formatCode="General">
                  <c:v>9.8033313751220703</c:v>
                </c:pt>
                <c:pt idx="9803" formatCode="General">
                  <c:v>9.8043317794799805</c:v>
                </c:pt>
                <c:pt idx="9804" formatCode="General">
                  <c:v>9.8053321838378906</c:v>
                </c:pt>
                <c:pt idx="9805" formatCode="General">
                  <c:v>9.8063325881958008</c:v>
                </c:pt>
                <c:pt idx="9806" formatCode="General">
                  <c:v>9.8073329925537092</c:v>
                </c:pt>
                <c:pt idx="9807" formatCode="General">
                  <c:v>9.8083333969116193</c:v>
                </c:pt>
                <c:pt idx="9808" formatCode="General">
                  <c:v>9.8093338012695295</c:v>
                </c:pt>
                <c:pt idx="9809" formatCode="General">
                  <c:v>9.8103342056274396</c:v>
                </c:pt>
                <c:pt idx="9810" formatCode="General">
                  <c:v>9.8113346099853498</c:v>
                </c:pt>
                <c:pt idx="9811" formatCode="General">
                  <c:v>9.8123350143432599</c:v>
                </c:pt>
                <c:pt idx="9812" formatCode="General">
                  <c:v>9.8133354187011701</c:v>
                </c:pt>
                <c:pt idx="9813" formatCode="General">
                  <c:v>9.8143358230590803</c:v>
                </c:pt>
                <c:pt idx="9814" formatCode="General">
                  <c:v>9.8153362274169904</c:v>
                </c:pt>
                <c:pt idx="9815" formatCode="General">
                  <c:v>9.8163366317749006</c:v>
                </c:pt>
                <c:pt idx="9816" formatCode="General">
                  <c:v>9.8173370361328107</c:v>
                </c:pt>
                <c:pt idx="9817" formatCode="General">
                  <c:v>9.8183374404907209</c:v>
                </c:pt>
                <c:pt idx="9818" formatCode="General">
                  <c:v>9.8193378448486293</c:v>
                </c:pt>
                <c:pt idx="9819" formatCode="General">
                  <c:v>9.8203382492065394</c:v>
                </c:pt>
                <c:pt idx="9820" formatCode="General">
                  <c:v>9.8213386535644496</c:v>
                </c:pt>
                <c:pt idx="9821" formatCode="General">
                  <c:v>9.8223390579223597</c:v>
                </c:pt>
                <c:pt idx="9822" formatCode="General">
                  <c:v>9.8233394622802699</c:v>
                </c:pt>
                <c:pt idx="9823" formatCode="General">
                  <c:v>9.82433986663818</c:v>
                </c:pt>
                <c:pt idx="9824" formatCode="General">
                  <c:v>9.8253402709960902</c:v>
                </c:pt>
                <c:pt idx="9825" formatCode="General">
                  <c:v>9.8263406753540004</c:v>
                </c:pt>
                <c:pt idx="9826" formatCode="General">
                  <c:v>9.8273410797119105</c:v>
                </c:pt>
                <c:pt idx="9827" formatCode="General">
                  <c:v>9.8283414840698207</c:v>
                </c:pt>
                <c:pt idx="9828" formatCode="General">
                  <c:v>9.8293418884277308</c:v>
                </c:pt>
                <c:pt idx="9829" formatCode="General">
                  <c:v>9.8303422927856392</c:v>
                </c:pt>
                <c:pt idx="9830" formatCode="General">
                  <c:v>9.8313426971435494</c:v>
                </c:pt>
                <c:pt idx="9831" formatCode="General">
                  <c:v>9.8323431015014595</c:v>
                </c:pt>
                <c:pt idx="9832" formatCode="General">
                  <c:v>9.8333435058593697</c:v>
                </c:pt>
                <c:pt idx="9833" formatCode="General">
                  <c:v>9.8343439102172798</c:v>
                </c:pt>
                <c:pt idx="9834" formatCode="General">
                  <c:v>9.83534431457519</c:v>
                </c:pt>
                <c:pt idx="9835" formatCode="General">
                  <c:v>9.8363447189331001</c:v>
                </c:pt>
                <c:pt idx="9836" formatCode="General">
                  <c:v>9.8373451232910103</c:v>
                </c:pt>
                <c:pt idx="9837" formatCode="General">
                  <c:v>9.8383455276489205</c:v>
                </c:pt>
                <c:pt idx="9838" formatCode="General">
                  <c:v>9.8393459320068306</c:v>
                </c:pt>
                <c:pt idx="9839" formatCode="General">
                  <c:v>9.8403463363647408</c:v>
                </c:pt>
                <c:pt idx="9840" formatCode="General">
                  <c:v>9.8413467407226491</c:v>
                </c:pt>
                <c:pt idx="9841" formatCode="General">
                  <c:v>9.8423471450805593</c:v>
                </c:pt>
                <c:pt idx="9842" formatCode="General">
                  <c:v>9.8433475494384695</c:v>
                </c:pt>
                <c:pt idx="9843" formatCode="General">
                  <c:v>9.8443479537963796</c:v>
                </c:pt>
                <c:pt idx="9844" formatCode="General">
                  <c:v>9.8453483581542898</c:v>
                </c:pt>
                <c:pt idx="9845" formatCode="General">
                  <c:v>9.8463487625121999</c:v>
                </c:pt>
                <c:pt idx="9846" formatCode="General">
                  <c:v>9.8473491668701101</c:v>
                </c:pt>
                <c:pt idx="9847" formatCode="General">
                  <c:v>9.8483495712280202</c:v>
                </c:pt>
                <c:pt idx="9848" formatCode="General">
                  <c:v>9.8493499755859304</c:v>
                </c:pt>
                <c:pt idx="9849" formatCode="General">
                  <c:v>9.8503503799438406</c:v>
                </c:pt>
                <c:pt idx="9850" formatCode="General">
                  <c:v>9.8513507843017507</c:v>
                </c:pt>
                <c:pt idx="9851" formatCode="General">
                  <c:v>9.8523511886596609</c:v>
                </c:pt>
                <c:pt idx="9852" formatCode="General">
                  <c:v>9.8533515930175692</c:v>
                </c:pt>
                <c:pt idx="9853" formatCode="General">
                  <c:v>9.8543519973754794</c:v>
                </c:pt>
                <c:pt idx="9854" formatCode="General">
                  <c:v>9.8553524017333896</c:v>
                </c:pt>
                <c:pt idx="9855" formatCode="General">
                  <c:v>9.8563528060912997</c:v>
                </c:pt>
                <c:pt idx="9856" formatCode="General">
                  <c:v>9.8573532104492099</c:v>
                </c:pt>
                <c:pt idx="9857" formatCode="General">
                  <c:v>9.85835361480712</c:v>
                </c:pt>
                <c:pt idx="9858" formatCode="General">
                  <c:v>9.8593540191650302</c:v>
                </c:pt>
                <c:pt idx="9859" formatCode="General">
                  <c:v>9.8603544235229403</c:v>
                </c:pt>
                <c:pt idx="9860" formatCode="General">
                  <c:v>9.8613548278808505</c:v>
                </c:pt>
                <c:pt idx="9861" formatCode="General">
                  <c:v>9.8623552322387606</c:v>
                </c:pt>
                <c:pt idx="9862" formatCode="General">
                  <c:v>9.8633556365966708</c:v>
                </c:pt>
                <c:pt idx="9863" formatCode="General">
                  <c:v>9.8643560409545792</c:v>
                </c:pt>
                <c:pt idx="9864" formatCode="General">
                  <c:v>9.8653564453125</c:v>
                </c:pt>
                <c:pt idx="9865" formatCode="General">
                  <c:v>9.8663568496704102</c:v>
                </c:pt>
                <c:pt idx="9866" formatCode="General">
                  <c:v>9.8673572540283203</c:v>
                </c:pt>
                <c:pt idx="9867" formatCode="General">
                  <c:v>9.8683576583862305</c:v>
                </c:pt>
                <c:pt idx="9868" formatCode="General">
                  <c:v>9.8693580627441406</c:v>
                </c:pt>
                <c:pt idx="9869" formatCode="General">
                  <c:v>9.8703584671020508</c:v>
                </c:pt>
                <c:pt idx="9870" formatCode="General">
                  <c:v>9.8713588714599592</c:v>
                </c:pt>
                <c:pt idx="9871" formatCode="General">
                  <c:v>9.8723592758178693</c:v>
                </c:pt>
                <c:pt idx="9872" formatCode="General">
                  <c:v>9.8733596801757795</c:v>
                </c:pt>
                <c:pt idx="9873" formatCode="General">
                  <c:v>9.8743600845336896</c:v>
                </c:pt>
                <c:pt idx="9874" formatCode="General">
                  <c:v>9.8753604888915998</c:v>
                </c:pt>
                <c:pt idx="9875" formatCode="General">
                  <c:v>9.8763608932495099</c:v>
                </c:pt>
                <c:pt idx="9876" formatCode="General">
                  <c:v>9.8773612976074201</c:v>
                </c:pt>
                <c:pt idx="9877" formatCode="General">
                  <c:v>9.8783617019653303</c:v>
                </c:pt>
                <c:pt idx="9878" formatCode="General">
                  <c:v>9.8793621063232404</c:v>
                </c:pt>
                <c:pt idx="9879" formatCode="General">
                  <c:v>9.8803625106811506</c:v>
                </c:pt>
                <c:pt idx="9880" formatCode="General">
                  <c:v>9.8813629150390607</c:v>
                </c:pt>
                <c:pt idx="9881" formatCode="General">
                  <c:v>9.8823633193969709</c:v>
                </c:pt>
                <c:pt idx="9882" formatCode="General">
                  <c:v>9.8833637237548793</c:v>
                </c:pt>
                <c:pt idx="9883" formatCode="General">
                  <c:v>9.8843641281127894</c:v>
                </c:pt>
                <c:pt idx="9884" formatCode="General">
                  <c:v>9.8853645324706996</c:v>
                </c:pt>
                <c:pt idx="9885" formatCode="General">
                  <c:v>9.8863649368286097</c:v>
                </c:pt>
                <c:pt idx="9886" formatCode="General">
                  <c:v>9.8873653411865199</c:v>
                </c:pt>
                <c:pt idx="9887" formatCode="General">
                  <c:v>9.88836574554443</c:v>
                </c:pt>
                <c:pt idx="9888" formatCode="General">
                  <c:v>9.8893661499023402</c:v>
                </c:pt>
                <c:pt idx="9889" formatCode="General">
                  <c:v>9.8903665542602504</c:v>
                </c:pt>
                <c:pt idx="9890" formatCode="General">
                  <c:v>9.8913669586181605</c:v>
                </c:pt>
                <c:pt idx="9891" formatCode="General">
                  <c:v>9.8923673629760707</c:v>
                </c:pt>
                <c:pt idx="9892" formatCode="General">
                  <c:v>9.8933677673339808</c:v>
                </c:pt>
                <c:pt idx="9893" formatCode="General">
                  <c:v>9.8943681716918892</c:v>
                </c:pt>
                <c:pt idx="9894" formatCode="General">
                  <c:v>9.8953685760497994</c:v>
                </c:pt>
                <c:pt idx="9895" formatCode="General">
                  <c:v>9.8963689804077095</c:v>
                </c:pt>
                <c:pt idx="9896" formatCode="General">
                  <c:v>9.8973693847656197</c:v>
                </c:pt>
                <c:pt idx="9897" formatCode="General">
                  <c:v>9.8983697891235298</c:v>
                </c:pt>
                <c:pt idx="9898" formatCode="General">
                  <c:v>9.89937019348144</c:v>
                </c:pt>
                <c:pt idx="9899" formatCode="General">
                  <c:v>9.9003705978393501</c:v>
                </c:pt>
                <c:pt idx="9900" formatCode="General">
                  <c:v>9.9013710021972603</c:v>
                </c:pt>
                <c:pt idx="9901" formatCode="General">
                  <c:v>9.9023714065551705</c:v>
                </c:pt>
                <c:pt idx="9902" formatCode="General">
                  <c:v>9.9033718109130806</c:v>
                </c:pt>
                <c:pt idx="9903" formatCode="General">
                  <c:v>9.9043722152709908</c:v>
                </c:pt>
                <c:pt idx="9904" formatCode="General">
                  <c:v>9.9053726196288991</c:v>
                </c:pt>
                <c:pt idx="9905" formatCode="General">
                  <c:v>9.9063730239868093</c:v>
                </c:pt>
                <c:pt idx="9906" formatCode="General">
                  <c:v>9.9073734283447195</c:v>
                </c:pt>
                <c:pt idx="9907" formatCode="General">
                  <c:v>9.9083738327026296</c:v>
                </c:pt>
                <c:pt idx="9908" formatCode="General">
                  <c:v>9.9093742370605398</c:v>
                </c:pt>
                <c:pt idx="9909" formatCode="General">
                  <c:v>9.9103746414184499</c:v>
                </c:pt>
                <c:pt idx="9910" formatCode="General">
                  <c:v>9.9113750457763601</c:v>
                </c:pt>
                <c:pt idx="9911" formatCode="General">
                  <c:v>9.9123754501342702</c:v>
                </c:pt>
                <c:pt idx="9912" formatCode="General">
                  <c:v>9.9133758544921804</c:v>
                </c:pt>
                <c:pt idx="9913" formatCode="General">
                  <c:v>9.9143762588500906</c:v>
                </c:pt>
                <c:pt idx="9914" formatCode="General">
                  <c:v>9.9153766632080007</c:v>
                </c:pt>
                <c:pt idx="9915" formatCode="General">
                  <c:v>9.9163770675659109</c:v>
                </c:pt>
                <c:pt idx="9916" formatCode="General">
                  <c:v>9.9173774719238192</c:v>
                </c:pt>
                <c:pt idx="9917" formatCode="General">
                  <c:v>9.9183778762817294</c:v>
                </c:pt>
                <c:pt idx="9918" formatCode="General">
                  <c:v>9.9193782806396396</c:v>
                </c:pt>
                <c:pt idx="9919" formatCode="General">
                  <c:v>9.9203786849975497</c:v>
                </c:pt>
                <c:pt idx="9920" formatCode="General">
                  <c:v>9.9213790893554599</c:v>
                </c:pt>
                <c:pt idx="9921" formatCode="General">
                  <c:v>9.92237949371337</c:v>
                </c:pt>
                <c:pt idx="9922" formatCode="General">
                  <c:v>9.9233798980712802</c:v>
                </c:pt>
                <c:pt idx="9923" formatCode="General">
                  <c:v>9.9243803024291903</c:v>
                </c:pt>
                <c:pt idx="9924" formatCode="General">
                  <c:v>9.9253807067871005</c:v>
                </c:pt>
                <c:pt idx="9925" formatCode="General">
                  <c:v>9.9263811111450106</c:v>
                </c:pt>
                <c:pt idx="9926" formatCode="General">
                  <c:v>9.9273815155029208</c:v>
                </c:pt>
                <c:pt idx="9927" formatCode="General">
                  <c:v>9.9283819198608292</c:v>
                </c:pt>
                <c:pt idx="9928" formatCode="General">
                  <c:v>9.92938232421875</c:v>
                </c:pt>
                <c:pt idx="9929" formatCode="General">
                  <c:v>9.9303827285766602</c:v>
                </c:pt>
                <c:pt idx="9930" formatCode="General">
                  <c:v>9.9313831329345703</c:v>
                </c:pt>
                <c:pt idx="9931" formatCode="General">
                  <c:v>9.9323835372924805</c:v>
                </c:pt>
                <c:pt idx="9932" formatCode="General">
                  <c:v>9.9333839416503906</c:v>
                </c:pt>
                <c:pt idx="9933" formatCode="General">
                  <c:v>9.9343843460083008</c:v>
                </c:pt>
                <c:pt idx="9934" formatCode="General">
                  <c:v>9.9353847503662092</c:v>
                </c:pt>
                <c:pt idx="9935" formatCode="General">
                  <c:v>9.9363851547241193</c:v>
                </c:pt>
                <c:pt idx="9936" formatCode="General">
                  <c:v>9.9373855590820295</c:v>
                </c:pt>
                <c:pt idx="9937" formatCode="General">
                  <c:v>9.9383859634399396</c:v>
                </c:pt>
                <c:pt idx="9938" formatCode="General">
                  <c:v>9.9393863677978498</c:v>
                </c:pt>
                <c:pt idx="9939" formatCode="General">
                  <c:v>9.9403867721557599</c:v>
                </c:pt>
                <c:pt idx="9940" formatCode="General">
                  <c:v>9.9413871765136701</c:v>
                </c:pt>
                <c:pt idx="9941" formatCode="General">
                  <c:v>9.9423875808715803</c:v>
                </c:pt>
                <c:pt idx="9942" formatCode="General">
                  <c:v>9.9433879852294904</c:v>
                </c:pt>
                <c:pt idx="9943" formatCode="General">
                  <c:v>9.9443883895874006</c:v>
                </c:pt>
                <c:pt idx="9944" formatCode="General">
                  <c:v>9.9453887939453107</c:v>
                </c:pt>
                <c:pt idx="9945" formatCode="General">
                  <c:v>9.9463891983032209</c:v>
                </c:pt>
                <c:pt idx="9946" formatCode="General">
                  <c:v>9.9473896026611293</c:v>
                </c:pt>
                <c:pt idx="9947" formatCode="General">
                  <c:v>9.9483900070190394</c:v>
                </c:pt>
                <c:pt idx="9948" formatCode="General">
                  <c:v>9.9493904113769496</c:v>
                </c:pt>
                <c:pt idx="9949" formatCode="General">
                  <c:v>9.9503908157348597</c:v>
                </c:pt>
                <c:pt idx="9950" formatCode="General">
                  <c:v>9.9513912200927699</c:v>
                </c:pt>
                <c:pt idx="9951" formatCode="General">
                  <c:v>9.95239162445068</c:v>
                </c:pt>
                <c:pt idx="9952" formatCode="General">
                  <c:v>9.9533920288085902</c:v>
                </c:pt>
                <c:pt idx="9953" formatCode="General">
                  <c:v>9.9543924331665004</c:v>
                </c:pt>
                <c:pt idx="9954" formatCode="General">
                  <c:v>9.9553928375244105</c:v>
                </c:pt>
                <c:pt idx="9955" formatCode="General">
                  <c:v>9.9563932418823207</c:v>
                </c:pt>
                <c:pt idx="9956" formatCode="General">
                  <c:v>9.9573936462402308</c:v>
                </c:pt>
                <c:pt idx="9957" formatCode="General">
                  <c:v>9.9583940505981392</c:v>
                </c:pt>
                <c:pt idx="9958" formatCode="General">
                  <c:v>9.9593944549560494</c:v>
                </c:pt>
                <c:pt idx="9959" formatCode="General">
                  <c:v>9.9603948593139595</c:v>
                </c:pt>
                <c:pt idx="9960" formatCode="General">
                  <c:v>9.9613952636718697</c:v>
                </c:pt>
                <c:pt idx="9961" formatCode="General">
                  <c:v>9.9623956680297798</c:v>
                </c:pt>
                <c:pt idx="9962" formatCode="General">
                  <c:v>9.96339607238769</c:v>
                </c:pt>
                <c:pt idx="9963" formatCode="General">
                  <c:v>9.9643964767456001</c:v>
                </c:pt>
                <c:pt idx="9964" formatCode="General">
                  <c:v>9.9653968811035103</c:v>
                </c:pt>
                <c:pt idx="9965" formatCode="General">
                  <c:v>9.9663972854614205</c:v>
                </c:pt>
                <c:pt idx="9966" formatCode="General">
                  <c:v>9.9673976898193306</c:v>
                </c:pt>
                <c:pt idx="9967" formatCode="General">
                  <c:v>9.9683980941772408</c:v>
                </c:pt>
                <c:pt idx="9968" formatCode="General">
                  <c:v>9.9693984985351491</c:v>
                </c:pt>
                <c:pt idx="9969" formatCode="General">
                  <c:v>9.9703989028930593</c:v>
                </c:pt>
                <c:pt idx="9970" formatCode="General">
                  <c:v>9.9713993072509695</c:v>
                </c:pt>
                <c:pt idx="9971" formatCode="General">
                  <c:v>9.9723997116088796</c:v>
                </c:pt>
                <c:pt idx="9972" formatCode="General">
                  <c:v>9.9734001159667898</c:v>
                </c:pt>
                <c:pt idx="9973" formatCode="General">
                  <c:v>9.9744005203246999</c:v>
                </c:pt>
                <c:pt idx="9974" formatCode="General">
                  <c:v>9.9754009246826101</c:v>
                </c:pt>
                <c:pt idx="9975" formatCode="General">
                  <c:v>9.9764013290405202</c:v>
                </c:pt>
                <c:pt idx="9976" formatCode="General">
                  <c:v>9.9774017333984304</c:v>
                </c:pt>
                <c:pt idx="9977" formatCode="General">
                  <c:v>9.9784021377563406</c:v>
                </c:pt>
                <c:pt idx="9978" formatCode="General">
                  <c:v>9.9794025421142507</c:v>
                </c:pt>
                <c:pt idx="9979" formatCode="General">
                  <c:v>9.9804029464721609</c:v>
                </c:pt>
                <c:pt idx="9980" formatCode="General">
                  <c:v>9.9814033508300692</c:v>
                </c:pt>
                <c:pt idx="9981" formatCode="General">
                  <c:v>9.9824037551879794</c:v>
                </c:pt>
                <c:pt idx="9982" formatCode="General">
                  <c:v>9.9834041595458896</c:v>
                </c:pt>
                <c:pt idx="9983" formatCode="General">
                  <c:v>9.9844045639037997</c:v>
                </c:pt>
                <c:pt idx="9984" formatCode="General">
                  <c:v>9.9854049682617099</c:v>
                </c:pt>
                <c:pt idx="9985" formatCode="General">
                  <c:v>9.98640537261962</c:v>
                </c:pt>
                <c:pt idx="9986" formatCode="General">
                  <c:v>9.9874057769775302</c:v>
                </c:pt>
                <c:pt idx="9987" formatCode="General">
                  <c:v>9.9884061813354403</c:v>
                </c:pt>
                <c:pt idx="9988" formatCode="General">
                  <c:v>9.9894065856933505</c:v>
                </c:pt>
                <c:pt idx="9989" formatCode="General">
                  <c:v>9.9904069900512606</c:v>
                </c:pt>
                <c:pt idx="9990" formatCode="General">
                  <c:v>9.9914073944091708</c:v>
                </c:pt>
                <c:pt idx="9991" formatCode="General">
                  <c:v>9.9924077987670792</c:v>
                </c:pt>
                <c:pt idx="9992" formatCode="General">
                  <c:v>9.993408203125</c:v>
                </c:pt>
                <c:pt idx="9993" formatCode="General">
                  <c:v>9.9944086074829102</c:v>
                </c:pt>
                <c:pt idx="9994" formatCode="General">
                  <c:v>9.9954090118408203</c:v>
                </c:pt>
                <c:pt idx="9995" formatCode="General">
                  <c:v>9.9964094161987305</c:v>
                </c:pt>
                <c:pt idx="9996" formatCode="General">
                  <c:v>9.9974098205566406</c:v>
                </c:pt>
                <c:pt idx="9997" formatCode="General">
                  <c:v>9.9984102249145508</c:v>
                </c:pt>
                <c:pt idx="9998" formatCode="General">
                  <c:v>9.9994106292724592</c:v>
                </c:pt>
                <c:pt idx="9999" formatCode="General">
                  <c:v>10.0004110336303</c:v>
                </c:pt>
              </c:numCache>
            </c:numRef>
          </c:xVal>
          <c:yVal>
            <c:numRef>
              <c:f>'Q3'!$L$5:$L$10004</c:f>
              <c:numCache>
                <c:formatCode>0.00E+00</c:formatCode>
                <c:ptCount val="10000"/>
                <c:pt idx="0">
                  <c:v>2.5883649899999999E-5</c:v>
                </c:pt>
                <c:pt idx="1">
                  <c:v>1.03531376E-4</c:v>
                </c:pt>
                <c:pt idx="2">
                  <c:v>2.3293352600000001E-4</c:v>
                </c:pt>
                <c:pt idx="3">
                  <c:v>4.1407407800000002E-4</c:v>
                </c:pt>
                <c:pt idx="4">
                  <c:v>6.4693071199999996E-4</c:v>
                </c:pt>
                <c:pt idx="5">
                  <c:v>9.3147478799999995E-4</c:v>
                </c:pt>
                <c:pt idx="6">
                  <c:v>1.2676717E-3</c:v>
                </c:pt>
                <c:pt idx="7">
                  <c:v>1.65548059E-3</c:v>
                </c:pt>
                <c:pt idx="8">
                  <c:v>2.0948555300000001E-3</c:v>
                </c:pt>
                <c:pt idx="9">
                  <c:v>2.58574402E-3</c:v>
                </c:pt>
                <c:pt idx="10">
                  <c:v>3.12808924E-3</c:v>
                </c:pt>
                <c:pt idx="11">
                  <c:v>3.7218285699999998E-3</c:v>
                </c:pt>
                <c:pt idx="12">
                  <c:v>4.3668951800000001E-3</c:v>
                </c:pt>
                <c:pt idx="13">
                  <c:v>5.0632166699999996E-3</c:v>
                </c:pt>
                <c:pt idx="14">
                  <c:v>5.8107180500000001E-3</c:v>
                </c:pt>
                <c:pt idx="15">
                  <c:v>6.6093187799999998E-3</c:v>
                </c:pt>
                <c:pt idx="16">
                  <c:v>7.45893735E-3</c:v>
                </c:pt>
                <c:pt idx="17">
                  <c:v>8.3594871700000007E-3</c:v>
                </c:pt>
                <c:pt idx="18">
                  <c:v>9.3108797399999998E-3</c:v>
                </c:pt>
                <c:pt idx="19">
                  <c:v>1.0313024699999999E-2</c:v>
                </c:pt>
                <c:pt idx="20">
                  <c:v>1.136583E-2</c:v>
                </c:pt>
                <c:pt idx="21">
                  <c:v>1.24692721E-2</c:v>
                </c:pt>
                <c:pt idx="22">
                  <c:v>1.3623140799999999E-2</c:v>
                </c:pt>
                <c:pt idx="23">
                  <c:v>1.4827393899999999E-2</c:v>
                </c:pt>
                <c:pt idx="24">
                  <c:v>1.6081940400000001E-2</c:v>
                </c:pt>
                <c:pt idx="25">
                  <c:v>1.73866916E-2</c:v>
                </c:pt>
                <c:pt idx="26">
                  <c:v>1.8741557400000001E-2</c:v>
                </c:pt>
                <c:pt idx="27">
                  <c:v>2.0146451900000001E-2</c:v>
                </c:pt>
                <c:pt idx="28">
                  <c:v>2.1601295100000001E-2</c:v>
                </c:pt>
                <c:pt idx="29">
                  <c:v>2.31060069E-2</c:v>
                </c:pt>
                <c:pt idx="30">
                  <c:v>2.46605165E-2</c:v>
                </c:pt>
                <c:pt idx="31">
                  <c:v>2.62647513E-2</c:v>
                </c:pt>
                <c:pt idx="32">
                  <c:v>2.7918655399999999E-2</c:v>
                </c:pt>
                <c:pt idx="33">
                  <c:v>2.96221729E-2</c:v>
                </c:pt>
                <c:pt idx="34">
                  <c:v>3.1375262899999999E-2</c:v>
                </c:pt>
                <c:pt idx="35">
                  <c:v>3.3177886199999999E-2</c:v>
                </c:pt>
                <c:pt idx="36">
                  <c:v>3.5030014800000002E-2</c:v>
                </c:pt>
                <c:pt idx="37">
                  <c:v>3.6931637699999999E-2</c:v>
                </c:pt>
                <c:pt idx="38">
                  <c:v>3.8882747299999999E-2</c:v>
                </c:pt>
                <c:pt idx="39">
                  <c:v>4.0883358600000003E-2</c:v>
                </c:pt>
                <c:pt idx="40">
                  <c:v>4.2933486399999998E-2</c:v>
                </c:pt>
                <c:pt idx="41">
                  <c:v>4.5033171800000001E-2</c:v>
                </c:pt>
                <c:pt idx="42">
                  <c:v>4.7182470599999998E-2</c:v>
                </c:pt>
                <c:pt idx="43">
                  <c:v>4.9381449799999998E-2</c:v>
                </c:pt>
                <c:pt idx="44">
                  <c:v>5.1630199000000002E-2</c:v>
                </c:pt>
                <c:pt idx="45">
                  <c:v>5.3928822299999998E-2</c:v>
                </c:pt>
                <c:pt idx="46">
                  <c:v>5.6277450200000002E-2</c:v>
                </c:pt>
                <c:pt idx="47">
                  <c:v>5.8676224200000002E-2</c:v>
                </c:pt>
                <c:pt idx="48">
                  <c:v>6.1125315700000002E-2</c:v>
                </c:pt>
                <c:pt idx="49">
                  <c:v>6.3624918500000002E-2</c:v>
                </c:pt>
                <c:pt idx="50">
                  <c:v>6.6175252200000007E-2</c:v>
                </c:pt>
                <c:pt idx="51">
                  <c:v>6.8776562799999996E-2</c:v>
                </c:pt>
                <c:pt idx="52">
                  <c:v>7.1429103600000002E-2</c:v>
                </c:pt>
                <c:pt idx="53">
                  <c:v>7.4133187500000003E-2</c:v>
                </c:pt>
                <c:pt idx="54">
                  <c:v>7.6889134900000003E-2</c:v>
                </c:pt>
                <c:pt idx="55">
                  <c:v>7.9697303499999997E-2</c:v>
                </c:pt>
                <c:pt idx="56">
                  <c:v>8.25580806E-2</c:v>
                </c:pt>
                <c:pt idx="57">
                  <c:v>8.5471883400000004E-2</c:v>
                </c:pt>
                <c:pt idx="58">
                  <c:v>8.8439166499999999E-2</c:v>
                </c:pt>
                <c:pt idx="59">
                  <c:v>9.1460421700000002E-2</c:v>
                </c:pt>
                <c:pt idx="60">
                  <c:v>9.4536170399999994E-2</c:v>
                </c:pt>
                <c:pt idx="61">
                  <c:v>9.7666978799999998E-2</c:v>
                </c:pt>
                <c:pt idx="62" formatCode="General">
                  <c:v>0.100853443</c:v>
                </c:pt>
                <c:pt idx="63" formatCode="General">
                  <c:v>0.10409621099999999</c:v>
                </c:pt>
                <c:pt idx="64" formatCode="General">
                  <c:v>0.10739594700000001</c:v>
                </c:pt>
                <c:pt idx="65" formatCode="General">
                  <c:v>0.11075338699999999</c:v>
                </c:pt>
                <c:pt idx="66" formatCode="General">
                  <c:v>0.114169277</c:v>
                </c:pt>
                <c:pt idx="67" formatCode="General">
                  <c:v>0.11764442899999999</c:v>
                </c:pt>
                <c:pt idx="68" formatCode="General">
                  <c:v>0.12117969200000001</c:v>
                </c:pt>
                <c:pt idx="69" formatCode="General">
                  <c:v>0.12477595399999999</c:v>
                </c:pt>
                <c:pt idx="70" formatCode="General">
                  <c:v>0.12843416599999999</c:v>
                </c:pt>
                <c:pt idx="71" formatCode="General">
                  <c:v>0.132155299</c:v>
                </c:pt>
                <c:pt idx="72" formatCode="General">
                  <c:v>0.135940388</c:v>
                </c:pt>
                <c:pt idx="73" formatCode="General">
                  <c:v>0.13979050500000001</c:v>
                </c:pt>
                <c:pt idx="74" formatCode="General">
                  <c:v>0.143706784</c:v>
                </c:pt>
                <c:pt idx="75" formatCode="General">
                  <c:v>0.14769037099999999</c:v>
                </c:pt>
                <c:pt idx="76" formatCode="General">
                  <c:v>0.15174251799999999</c:v>
                </c:pt>
                <c:pt idx="77" formatCode="General">
                  <c:v>0.15586444699999999</c:v>
                </c:pt>
                <c:pt idx="78" formatCode="General">
                  <c:v>0.160057485</c:v>
                </c:pt>
                <c:pt idx="79" formatCode="General">
                  <c:v>0.16432295699999999</c:v>
                </c:pt>
                <c:pt idx="80" formatCode="General">
                  <c:v>0.16866228</c:v>
                </c:pt>
                <c:pt idx="81" formatCode="General">
                  <c:v>0.17307688299999999</c:v>
                </c:pt>
                <c:pt idx="82" formatCode="General">
                  <c:v>0.177568212</c:v>
                </c:pt>
                <c:pt idx="83" formatCode="General">
                  <c:v>0.182137787</c:v>
                </c:pt>
                <c:pt idx="84" formatCode="General">
                  <c:v>0.186787128</c:v>
                </c:pt>
                <c:pt idx="85" formatCode="General">
                  <c:v>0.19151783</c:v>
                </c:pt>
                <c:pt idx="86" formatCode="General">
                  <c:v>0.19633147100000001</c:v>
                </c:pt>
                <c:pt idx="87" formatCode="General">
                  <c:v>0.20122964700000001</c:v>
                </c:pt>
                <c:pt idx="88" formatCode="General">
                  <c:v>0.20621399600000001</c:v>
                </c:pt>
                <c:pt idx="89" formatCode="General">
                  <c:v>0.211286157</c:v>
                </c:pt>
                <c:pt idx="90" formatCode="General">
                  <c:v>0.21644777100000001</c:v>
                </c:pt>
                <c:pt idx="91" formatCode="General">
                  <c:v>0.221700445</c:v>
                </c:pt>
                <c:pt idx="92" formatCode="General">
                  <c:v>0.22704581900000001</c:v>
                </c:pt>
                <c:pt idx="93" formatCode="General">
                  <c:v>0.23248545800000001</c:v>
                </c:pt>
                <c:pt idx="94" formatCode="General">
                  <c:v>0.23802092699999999</c:v>
                </c:pt>
                <c:pt idx="95" formatCode="General">
                  <c:v>0.24365373000000001</c:v>
                </c:pt>
                <c:pt idx="96" formatCode="General">
                  <c:v>0.24938529700000001</c:v>
                </c:pt>
                <c:pt idx="97" formatCode="General">
                  <c:v>0.25521701600000002</c:v>
                </c:pt>
                <c:pt idx="98" formatCode="General">
                  <c:v>0.26115012199999998</c:v>
                </c:pt>
                <c:pt idx="99" formatCode="General">
                  <c:v>0.26718577700000001</c:v>
                </c:pt>
                <c:pt idx="100" formatCode="General">
                  <c:v>0.27332505600000001</c:v>
                </c:pt>
                <c:pt idx="101" formatCode="General">
                  <c:v>0.27956879099999998</c:v>
                </c:pt>
                <c:pt idx="102" formatCode="General">
                  <c:v>0.28591769900000003</c:v>
                </c:pt>
                <c:pt idx="103" formatCode="General">
                  <c:v>0.29237225700000002</c:v>
                </c:pt>
                <c:pt idx="104" formatCode="General">
                  <c:v>0.29893273100000001</c:v>
                </c:pt>
                <c:pt idx="105" formatCode="General">
                  <c:v>0.305599183</c:v>
                </c:pt>
                <c:pt idx="106" formatCode="General">
                  <c:v>0.31237128400000003</c:v>
                </c:pt>
                <c:pt idx="107" formatCode="General">
                  <c:v>0.31924849700000002</c:v>
                </c:pt>
                <c:pt idx="108" formatCode="General">
                  <c:v>0.32622984100000002</c:v>
                </c:pt>
                <c:pt idx="109" formatCode="General">
                  <c:v>0.333314002</c:v>
                </c:pt>
                <c:pt idx="110" formatCode="General">
                  <c:v>0.34049922199999999</c:v>
                </c:pt>
                <c:pt idx="111" formatCode="General">
                  <c:v>0.34778332699999998</c:v>
                </c:pt>
                <c:pt idx="112" formatCode="General">
                  <c:v>0.355163544</c:v>
                </c:pt>
                <c:pt idx="113" formatCode="General">
                  <c:v>0.36263662600000002</c:v>
                </c:pt>
                <c:pt idx="114" formatCode="General">
                  <c:v>0.37019875600000002</c:v>
                </c:pt>
                <c:pt idx="115" formatCode="General">
                  <c:v>0.37784546600000002</c:v>
                </c:pt>
                <c:pt idx="116" formatCode="General">
                  <c:v>0.38557165900000001</c:v>
                </c:pt>
                <c:pt idx="117" formatCode="General">
                  <c:v>0.39337146299999998</c:v>
                </c:pt>
                <c:pt idx="118" formatCode="General">
                  <c:v>0.401238382</c:v>
                </c:pt>
                <c:pt idx="119" formatCode="General">
                  <c:v>0.40916508400000001</c:v>
                </c:pt>
                <c:pt idx="120" formatCode="General">
                  <c:v>0.417143494</c:v>
                </c:pt>
                <c:pt idx="121" formatCode="General">
                  <c:v>0.42516467000000002</c:v>
                </c:pt>
                <c:pt idx="122" formatCode="General">
                  <c:v>0.43321889600000002</c:v>
                </c:pt>
                <c:pt idx="123" formatCode="General">
                  <c:v>0.44129556399999997</c:v>
                </c:pt>
                <c:pt idx="124" formatCode="General">
                  <c:v>0.44938325899999998</c:v>
                </c:pt>
                <c:pt idx="125" formatCode="General">
                  <c:v>0.45746973200000002</c:v>
                </c:pt>
                <c:pt idx="126" formatCode="General">
                  <c:v>0.46554189899999998</c:v>
                </c:pt>
                <c:pt idx="127" formatCode="General">
                  <c:v>0.473585904</c:v>
                </c:pt>
                <c:pt idx="128" formatCode="General">
                  <c:v>0.48158714200000002</c:v>
                </c:pt>
                <c:pt idx="129" formatCode="General">
                  <c:v>0.48953038500000001</c:v>
                </c:pt>
                <c:pt idx="130" formatCode="General">
                  <c:v>0.49739971799999999</c:v>
                </c:pt>
                <c:pt idx="131" formatCode="General">
                  <c:v>0.50517875000000001</c:v>
                </c:pt>
                <c:pt idx="132" formatCode="General">
                  <c:v>0.51285058299999997</c:v>
                </c:pt>
                <c:pt idx="133" formatCode="General">
                  <c:v>0.52039813999999995</c:v>
                </c:pt>
                <c:pt idx="134" formatCode="General">
                  <c:v>0.52780407699999998</c:v>
                </c:pt>
                <c:pt idx="135" formatCode="General">
                  <c:v>0.53505098799999995</c:v>
                </c:pt>
                <c:pt idx="136" formatCode="General">
                  <c:v>0.54212164900000004</c:v>
                </c:pt>
                <c:pt idx="137" formatCode="General">
                  <c:v>0.54899913099999997</c:v>
                </c:pt>
                <c:pt idx="138" formatCode="General">
                  <c:v>0.55566686399999998</c:v>
                </c:pt>
                <c:pt idx="139" formatCode="General">
                  <c:v>0.56210893399999995</c:v>
                </c:pt>
                <c:pt idx="140" formatCode="General">
                  <c:v>0.56831020099999996</c:v>
                </c:pt>
                <c:pt idx="141" formatCode="General">
                  <c:v>0.57425659900000003</c:v>
                </c:pt>
                <c:pt idx="142" formatCode="General">
                  <c:v>0.57993519299999996</c:v>
                </c:pt>
                <c:pt idx="143" formatCode="General">
                  <c:v>0.58533418199999998</c:v>
                </c:pt>
                <c:pt idx="144" formatCode="General">
                  <c:v>0.59044343200000005</c:v>
                </c:pt>
                <c:pt idx="145" formatCode="General">
                  <c:v>0.59525436200000004</c:v>
                </c:pt>
                <c:pt idx="146" formatCode="General">
                  <c:v>0.59975993599999999</c:v>
                </c:pt>
                <c:pt idx="147" formatCode="General">
                  <c:v>0.60395515</c:v>
                </c:pt>
                <c:pt idx="148" formatCode="General">
                  <c:v>0.60783678299999999</c:v>
                </c:pt>
                <c:pt idx="149" formatCode="General">
                  <c:v>0.61140346499999998</c:v>
                </c:pt>
                <c:pt idx="150" formatCode="General">
                  <c:v>0.61465591200000003</c:v>
                </c:pt>
                <c:pt idx="151" formatCode="General">
                  <c:v>0.61759662599999998</c:v>
                </c:pt>
                <c:pt idx="152" formatCode="General">
                  <c:v>0.62023019800000001</c:v>
                </c:pt>
                <c:pt idx="153" formatCode="General">
                  <c:v>0.62256282600000001</c:v>
                </c:pt>
                <c:pt idx="154" formatCode="General">
                  <c:v>0.624602675</c:v>
                </c:pt>
                <c:pt idx="155" formatCode="General">
                  <c:v>0.62635946300000001</c:v>
                </c:pt>
                <c:pt idx="156" formatCode="General">
                  <c:v>0.62784445300000002</c:v>
                </c:pt>
                <c:pt idx="157" formatCode="General">
                  <c:v>0.629070342</c:v>
                </c:pt>
                <c:pt idx="158" formatCode="General">
                  <c:v>0.63005101699999999</c:v>
                </c:pt>
                <c:pt idx="159" formatCode="General">
                  <c:v>0.63080149900000004</c:v>
                </c:pt>
                <c:pt idx="160" formatCode="General">
                  <c:v>0.63133764299999995</c:v>
                </c:pt>
                <c:pt idx="161" formatCode="General">
                  <c:v>0.63167607800000003</c:v>
                </c:pt>
                <c:pt idx="162" formatCode="General">
                  <c:v>0.63183391099999997</c:v>
                </c:pt>
                <c:pt idx="163" formatCode="General">
                  <c:v>0.63182884500000003</c:v>
                </c:pt>
                <c:pt idx="164" formatCode="General">
                  <c:v>0.63167858099999996</c:v>
                </c:pt>
                <c:pt idx="165" formatCode="General">
                  <c:v>0.63140106200000001</c:v>
                </c:pt>
                <c:pt idx="166" formatCode="General">
                  <c:v>0.63101404900000002</c:v>
                </c:pt>
                <c:pt idx="167" formatCode="General">
                  <c:v>0.63053518500000005</c:v>
                </c:pt>
                <c:pt idx="168" formatCode="General">
                  <c:v>0.62998181600000003</c:v>
                </c:pt>
                <c:pt idx="169" formatCode="General">
                  <c:v>0.62937068900000004</c:v>
                </c:pt>
                <c:pt idx="170" formatCode="General">
                  <c:v>0.62871819699999998</c:v>
                </c:pt>
                <c:pt idx="171" formatCode="General">
                  <c:v>0.62804007500000003</c:v>
                </c:pt>
                <c:pt idx="172" formatCode="General">
                  <c:v>0.62735140300000003</c:v>
                </c:pt>
                <c:pt idx="173" formatCode="General">
                  <c:v>0.62666654600000005</c:v>
                </c:pt>
                <c:pt idx="174" formatCode="General">
                  <c:v>0.62599909300000001</c:v>
                </c:pt>
                <c:pt idx="175" formatCode="General">
                  <c:v>0.62536179999999997</c:v>
                </c:pt>
                <c:pt idx="176" formatCode="General">
                  <c:v>0.62476670700000003</c:v>
                </c:pt>
                <c:pt idx="177" formatCode="General">
                  <c:v>0.62422490100000005</c:v>
                </c:pt>
                <c:pt idx="178" formatCode="General">
                  <c:v>0.62374687200000001</c:v>
                </c:pt>
                <c:pt idx="179" formatCode="General">
                  <c:v>0.62334197800000002</c:v>
                </c:pt>
                <c:pt idx="180" formatCode="General">
                  <c:v>0.62301903999999997</c:v>
                </c:pt>
                <c:pt idx="181" formatCode="General">
                  <c:v>0.62278592600000005</c:v>
                </c:pt>
                <c:pt idx="182" formatCode="General">
                  <c:v>0.62264972900000004</c:v>
                </c:pt>
                <c:pt idx="183" formatCode="General">
                  <c:v>0.62261688699999995</c:v>
                </c:pt>
                <c:pt idx="184" formatCode="General">
                  <c:v>0.62269312099999996</c:v>
                </c:pt>
                <c:pt idx="185" formatCode="General">
                  <c:v>0.62288320100000005</c:v>
                </c:pt>
                <c:pt idx="186" formatCode="General">
                  <c:v>0.62319153500000002</c:v>
                </c:pt>
                <c:pt idx="187" formatCode="General">
                  <c:v>0.623621702</c:v>
                </c:pt>
                <c:pt idx="188" formatCode="General">
                  <c:v>0.62417662100000004</c:v>
                </c:pt>
                <c:pt idx="189" formatCode="General">
                  <c:v>0.62485873700000005</c:v>
                </c:pt>
                <c:pt idx="190" formatCode="General">
                  <c:v>0.62566977700000004</c:v>
                </c:pt>
                <c:pt idx="191" formatCode="General">
                  <c:v>0.62661093499999998</c:v>
                </c:pt>
                <c:pt idx="192" formatCode="General">
                  <c:v>0.62768292400000003</c:v>
                </c:pt>
                <c:pt idx="193" formatCode="General">
                  <c:v>0.62888586499999999</c:v>
                </c:pt>
                <c:pt idx="194" formatCode="General">
                  <c:v>0.63021928100000002</c:v>
                </c:pt>
                <c:pt idx="195" formatCode="General">
                  <c:v>0.63168233600000001</c:v>
                </c:pt>
                <c:pt idx="196" formatCode="General">
                  <c:v>0.63327354199999997</c:v>
                </c:pt>
                <c:pt idx="197" formatCode="General">
                  <c:v>0.63499093100000004</c:v>
                </c:pt>
                <c:pt idx="198" formatCode="General">
                  <c:v>0.63683205799999998</c:v>
                </c:pt>
                <c:pt idx="199" formatCode="General">
                  <c:v>0.63879394499999997</c:v>
                </c:pt>
                <c:pt idx="200" formatCode="General">
                  <c:v>0.64087307500000001</c:v>
                </c:pt>
                <c:pt idx="201" formatCode="General">
                  <c:v>0.64306551199999995</c:v>
                </c:pt>
                <c:pt idx="202" formatCode="General">
                  <c:v>0.64536666899999995</c:v>
                </c:pt>
                <c:pt idx="203" formatCode="General">
                  <c:v>0.64777147800000001</c:v>
                </c:pt>
                <c:pt idx="204" formatCode="General">
                  <c:v>0.65027439600000003</c:v>
                </c:pt>
                <c:pt idx="205" formatCode="General">
                  <c:v>0.652869225</c:v>
                </c:pt>
                <c:pt idx="206" formatCode="General">
                  <c:v>0.655549347</c:v>
                </c:pt>
                <c:pt idx="207" formatCode="General">
                  <c:v>0.65830755200000002</c:v>
                </c:pt>
                <c:pt idx="208" formatCode="General">
                  <c:v>0.66113615000000003</c:v>
                </c:pt>
                <c:pt idx="209" formatCode="General">
                  <c:v>0.664026856</c:v>
                </c:pt>
                <c:pt idx="210" formatCode="General">
                  <c:v>0.666970968</c:v>
                </c:pt>
                <c:pt idx="211" formatCode="General">
                  <c:v>0.66995936599999995</c:v>
                </c:pt>
                <c:pt idx="212" formatCode="General">
                  <c:v>0.67298245400000001</c:v>
                </c:pt>
                <c:pt idx="213" formatCode="General">
                  <c:v>0.67603027800000004</c:v>
                </c:pt>
                <c:pt idx="214" formatCode="General">
                  <c:v>0.67909252600000003</c:v>
                </c:pt>
                <c:pt idx="215" formatCode="General">
                  <c:v>0.68215870899999997</c:v>
                </c:pt>
                <c:pt idx="216" formatCode="General">
                  <c:v>0.68521815500000005</c:v>
                </c:pt>
                <c:pt idx="217" formatCode="General">
                  <c:v>0.688260078</c:v>
                </c:pt>
                <c:pt idx="218" formatCode="General">
                  <c:v>0.69127374900000005</c:v>
                </c:pt>
                <c:pt idx="219" formatCode="General">
                  <c:v>0.69424843800000002</c:v>
                </c:pt>
                <c:pt idx="220" formatCode="General">
                  <c:v>0.69717383399999999</c:v>
                </c:pt>
                <c:pt idx="221" formatCode="General">
                  <c:v>0.70003962500000005</c:v>
                </c:pt>
                <c:pt idx="222" formatCode="General">
                  <c:v>0.70283627500000001</c:v>
                </c:pt>
                <c:pt idx="223" formatCode="General">
                  <c:v>0.70555448499999995</c:v>
                </c:pt>
                <c:pt idx="224" formatCode="General">
                  <c:v>0.70818585199999995</c:v>
                </c:pt>
                <c:pt idx="225" formatCode="General">
                  <c:v>0.71072244600000001</c:v>
                </c:pt>
                <c:pt idx="226" formatCode="General">
                  <c:v>0.713157237</c:v>
                </c:pt>
                <c:pt idx="227" formatCode="General">
                  <c:v>0.71548420199999996</c:v>
                </c:pt>
                <c:pt idx="228" formatCode="General">
                  <c:v>0.71769797800000001</c:v>
                </c:pt>
                <c:pt idx="229" formatCode="General">
                  <c:v>0.71979439300000003</c:v>
                </c:pt>
                <c:pt idx="230" formatCode="General">
                  <c:v>0.72177010799999997</c:v>
                </c:pt>
                <c:pt idx="231" formatCode="General">
                  <c:v>0.72362285900000001</c:v>
                </c:pt>
                <c:pt idx="232" formatCode="General">
                  <c:v>0.72535127399999999</c:v>
                </c:pt>
                <c:pt idx="233" formatCode="General">
                  <c:v>0.72695493700000002</c:v>
                </c:pt>
                <c:pt idx="234" formatCode="General">
                  <c:v>0.72843426499999997</c:v>
                </c:pt>
                <c:pt idx="235" formatCode="General">
                  <c:v>0.72979056799999997</c:v>
                </c:pt>
                <c:pt idx="236" formatCode="General">
                  <c:v>0.73102581499999997</c:v>
                </c:pt>
                <c:pt idx="237" formatCode="General">
                  <c:v>0.73214274599999996</c:v>
                </c:pt>
                <c:pt idx="238" formatCode="General">
                  <c:v>0.73314458100000002</c:v>
                </c:pt>
                <c:pt idx="239" formatCode="General">
                  <c:v>0.73403507499999998</c:v>
                </c:pt>
                <c:pt idx="240" formatCode="General">
                  <c:v>0.73481821999999997</c:v>
                </c:pt>
                <c:pt idx="241" formatCode="General">
                  <c:v>0.73549860700000003</c:v>
                </c:pt>
                <c:pt idx="242" formatCode="General">
                  <c:v>0.73608076600000005</c:v>
                </c:pt>
                <c:pt idx="243" formatCode="General">
                  <c:v>0.73656952399999998</c:v>
                </c:pt>
                <c:pt idx="244" formatCode="General">
                  <c:v>0.73696970900000003</c:v>
                </c:pt>
                <c:pt idx="245" formatCode="General">
                  <c:v>0.73728627000000002</c:v>
                </c:pt>
                <c:pt idx="246" formatCode="General">
                  <c:v>0.73752403300000002</c:v>
                </c:pt>
                <c:pt idx="247" formatCode="General">
                  <c:v>0.73768776700000005</c:v>
                </c:pt>
                <c:pt idx="248" formatCode="General">
                  <c:v>0.73778212099999996</c:v>
                </c:pt>
                <c:pt idx="249" formatCode="General">
                  <c:v>0.73781168500000005</c:v>
                </c:pt>
                <c:pt idx="250" formatCode="General">
                  <c:v>0.73778080899999998</c:v>
                </c:pt>
                <c:pt idx="251" formatCode="General">
                  <c:v>0.73769390599999995</c:v>
                </c:pt>
                <c:pt idx="252" formatCode="General">
                  <c:v>0.73755496700000001</c:v>
                </c:pt>
                <c:pt idx="253" formatCode="General">
                  <c:v>0.73736816599999999</c:v>
                </c:pt>
                <c:pt idx="254" formatCode="General">
                  <c:v>0.73713731800000004</c:v>
                </c:pt>
                <c:pt idx="255" formatCode="General">
                  <c:v>0.73686635499999997</c:v>
                </c:pt>
                <c:pt idx="256" formatCode="General">
                  <c:v>0.73655897400000003</c:v>
                </c:pt>
                <c:pt idx="257" formatCode="General">
                  <c:v>0.73621892899999997</c:v>
                </c:pt>
                <c:pt idx="258" formatCode="General">
                  <c:v>0.73584997699999999</c:v>
                </c:pt>
                <c:pt idx="259" formatCode="General">
                  <c:v>0.73545581100000001</c:v>
                </c:pt>
                <c:pt idx="260" formatCode="General">
                  <c:v>0.73504012799999996</c:v>
                </c:pt>
                <c:pt idx="261" formatCode="General">
                  <c:v>0.73460686200000003</c:v>
                </c:pt>
                <c:pt idx="262" formatCode="General">
                  <c:v>0.73415976800000005</c:v>
                </c:pt>
                <c:pt idx="263" formatCode="General">
                  <c:v>0.73370283800000002</c:v>
                </c:pt>
                <c:pt idx="264" formatCode="General">
                  <c:v>0.73324006799999997</c:v>
                </c:pt>
                <c:pt idx="265" formatCode="General">
                  <c:v>0.73277562900000004</c:v>
                </c:pt>
                <c:pt idx="266" formatCode="General">
                  <c:v>0.73231375200000004</c:v>
                </c:pt>
                <c:pt idx="267" formatCode="General">
                  <c:v>0.73185867100000002</c:v>
                </c:pt>
                <c:pt idx="268" formatCode="General">
                  <c:v>0.73141491400000003</c:v>
                </c:pt>
                <c:pt idx="269" formatCode="General">
                  <c:v>0.73098689299999997</c:v>
                </c:pt>
                <c:pt idx="270" formatCode="General">
                  <c:v>0.73057913799999996</c:v>
                </c:pt>
                <c:pt idx="271" formatCode="General">
                  <c:v>0.73019629699999999</c:v>
                </c:pt>
                <c:pt idx="272" formatCode="General">
                  <c:v>0.72984278199999997</c:v>
                </c:pt>
                <c:pt idx="273" formatCode="General">
                  <c:v>0.72952330099999996</c:v>
                </c:pt>
                <c:pt idx="274" formatCode="General">
                  <c:v>0.72924232499999997</c:v>
                </c:pt>
                <c:pt idx="275" formatCode="General">
                  <c:v>0.72900420399999999</c:v>
                </c:pt>
                <c:pt idx="276" formatCode="General">
                  <c:v>0.72881317099999998</c:v>
                </c:pt>
                <c:pt idx="277" formatCode="General">
                  <c:v>0.72867339799999997</c:v>
                </c:pt>
                <c:pt idx="278" formatCode="General">
                  <c:v>0.72858864099999998</c:v>
                </c:pt>
                <c:pt idx="279" formatCode="General">
                  <c:v>0.72856247399999996</c:v>
                </c:pt>
                <c:pt idx="280" formatCode="General">
                  <c:v>0.72859811799999996</c:v>
                </c:pt>
                <c:pt idx="281" formatCode="General">
                  <c:v>0.72869837299999995</c:v>
                </c:pt>
                <c:pt idx="282" formatCode="General">
                  <c:v>0.72886556400000002</c:v>
                </c:pt>
                <c:pt idx="283" formatCode="General">
                  <c:v>0.72910159799999996</c:v>
                </c:pt>
                <c:pt idx="284" formatCode="General">
                  <c:v>0.72940778699999997</c:v>
                </c:pt>
                <c:pt idx="285" formatCode="General">
                  <c:v>0.72978478700000005</c:v>
                </c:pt>
                <c:pt idx="286" formatCode="General">
                  <c:v>0.73023271599999995</c:v>
                </c:pt>
                <c:pt idx="287" formatCode="General">
                  <c:v>0.730750978</c:v>
                </c:pt>
                <c:pt idx="288" formatCode="General">
                  <c:v>0.73133820299999996</c:v>
                </c:pt>
                <c:pt idx="289" formatCode="General">
                  <c:v>0.73199236400000001</c:v>
                </c:pt>
                <c:pt idx="290" formatCode="General">
                  <c:v>0.73271083800000003</c:v>
                </c:pt>
                <c:pt idx="291" formatCode="General">
                  <c:v>0.733490109</c:v>
                </c:pt>
                <c:pt idx="292" formatCode="General">
                  <c:v>0.73432618400000005</c:v>
                </c:pt>
                <c:pt idx="293" formatCode="General">
                  <c:v>0.73521423299999999</c:v>
                </c:pt>
                <c:pt idx="294" formatCode="General">
                  <c:v>0.73614907299999999</c:v>
                </c:pt>
                <c:pt idx="295" formatCode="General">
                  <c:v>0.73712497899999996</c:v>
                </c:pt>
                <c:pt idx="296" formatCode="General">
                  <c:v>0.73813569499999998</c:v>
                </c:pt>
                <c:pt idx="297" formatCode="General">
                  <c:v>0.73917478299999995</c:v>
                </c:pt>
                <c:pt idx="298" formatCode="General">
                  <c:v>0.74023556700000004</c:v>
                </c:pt>
                <c:pt idx="299" formatCode="General">
                  <c:v>0.741311371</c:v>
                </c:pt>
                <c:pt idx="300" formatCode="General">
                  <c:v>0.74239540100000001</c:v>
                </c:pt>
                <c:pt idx="301" formatCode="General">
                  <c:v>0.74348110000000001</c:v>
                </c:pt>
                <c:pt idx="302" formatCode="General">
                  <c:v>0.74456202999999999</c:v>
                </c:pt>
                <c:pt idx="303" formatCode="General">
                  <c:v>0.74563223099999998</c:v>
                </c:pt>
                <c:pt idx="304" formatCode="General">
                  <c:v>0.74668598200000003</c:v>
                </c:pt>
                <c:pt idx="305" formatCode="General">
                  <c:v>0.74771809600000005</c:v>
                </c:pt>
                <c:pt idx="306" formatCode="General">
                  <c:v>0.74872392399999999</c:v>
                </c:pt>
                <c:pt idx="307" formatCode="General">
                  <c:v>0.74969935399999998</c:v>
                </c:pt>
                <c:pt idx="308" formatCode="General">
                  <c:v>0.75064074999999997</c:v>
                </c:pt>
                <c:pt idx="309" formatCode="General">
                  <c:v>0.75154501200000001</c:v>
                </c:pt>
                <c:pt idx="310" formatCode="General">
                  <c:v>0.75240969700000004</c:v>
                </c:pt>
                <c:pt idx="311" formatCode="General">
                  <c:v>0.75323277700000002</c:v>
                </c:pt>
                <c:pt idx="312" formatCode="General">
                  <c:v>0.75401258500000001</c:v>
                </c:pt>
                <c:pt idx="313" formatCode="General">
                  <c:v>0.75474804600000001</c:v>
                </c:pt>
                <c:pt idx="314" formatCode="General">
                  <c:v>0.75543826800000002</c:v>
                </c:pt>
                <c:pt idx="315" formatCode="General">
                  <c:v>0.75608277300000004</c:v>
                </c:pt>
                <c:pt idx="316" formatCode="General">
                  <c:v>0.75668120400000005</c:v>
                </c:pt>
                <c:pt idx="317" formatCode="General">
                  <c:v>0.7572335</c:v>
                </c:pt>
                <c:pt idx="318" formatCode="General">
                  <c:v>0.75773966299999995</c:v>
                </c:pt>
                <c:pt idx="319" formatCode="General">
                  <c:v>0.758199811</c:v>
                </c:pt>
                <c:pt idx="320" formatCode="General">
                  <c:v>0.75861406300000001</c:v>
                </c:pt>
                <c:pt idx="321" formatCode="General">
                  <c:v>0.75898253900000001</c:v>
                </c:pt>
                <c:pt idx="322" formatCode="General">
                  <c:v>0.75930541799999995</c:v>
                </c:pt>
                <c:pt idx="323" formatCode="General">
                  <c:v>0.759582639</c:v>
                </c:pt>
                <c:pt idx="324" formatCode="General">
                  <c:v>0.75981432199999999</c:v>
                </c:pt>
                <c:pt idx="325" formatCode="General">
                  <c:v>0.76000028799999997</c:v>
                </c:pt>
                <c:pt idx="326" formatCode="General">
                  <c:v>0.76014035899999999</c:v>
                </c:pt>
                <c:pt idx="327" formatCode="General">
                  <c:v>0.76023429600000003</c:v>
                </c:pt>
                <c:pt idx="328" formatCode="General">
                  <c:v>0.76028168200000001</c:v>
                </c:pt>
                <c:pt idx="329" formatCode="General">
                  <c:v>0.76028215899999996</c:v>
                </c:pt>
                <c:pt idx="330" formatCode="General">
                  <c:v>0.76023513099999995</c:v>
                </c:pt>
                <c:pt idx="331" formatCode="General">
                  <c:v>0.76014018100000003</c:v>
                </c:pt>
                <c:pt idx="332" formatCode="General">
                  <c:v>0.75999677200000004</c:v>
                </c:pt>
                <c:pt idx="333" formatCode="General">
                  <c:v>0.75980430799999998</c:v>
                </c:pt>
                <c:pt idx="334" formatCode="General">
                  <c:v>0.75956243300000004</c:v>
                </c:pt>
                <c:pt idx="335" formatCode="General">
                  <c:v>0.75927066799999998</c:v>
                </c:pt>
                <c:pt idx="336" formatCode="General">
                  <c:v>0.75892883499999997</c:v>
                </c:pt>
                <c:pt idx="337" formatCode="General">
                  <c:v>0.758536875</c:v>
                </c:pt>
                <c:pt idx="338" formatCode="General">
                  <c:v>0.75809490700000004</c:v>
                </c:pt>
                <c:pt idx="339" formatCode="General">
                  <c:v>0.75760328799999999</c:v>
                </c:pt>
                <c:pt idx="340" formatCode="General">
                  <c:v>0.75706285200000001</c:v>
                </c:pt>
                <c:pt idx="341" formatCode="General">
                  <c:v>0.75647461400000005</c:v>
                </c:pt>
                <c:pt idx="342" formatCode="General">
                  <c:v>0.75584006299999995</c:v>
                </c:pt>
                <c:pt idx="343" formatCode="General">
                  <c:v>0.75516116600000005</c:v>
                </c:pt>
                <c:pt idx="344" formatCode="General">
                  <c:v>0.75444048600000002</c:v>
                </c:pt>
                <c:pt idx="345" formatCode="General">
                  <c:v>0.75368100400000004</c:v>
                </c:pt>
                <c:pt idx="346" formatCode="General">
                  <c:v>0.75288635500000001</c:v>
                </c:pt>
                <c:pt idx="347" formatCode="General">
                  <c:v>0.75206077100000002</c:v>
                </c:pt>
                <c:pt idx="348" formatCode="General">
                  <c:v>0.75120914000000005</c:v>
                </c:pt>
                <c:pt idx="349" formatCode="General">
                  <c:v>0.750337005</c:v>
                </c:pt>
                <c:pt idx="350" formatCode="General">
                  <c:v>0.74945056399999999</c:v>
                </c:pt>
                <c:pt idx="351" formatCode="General">
                  <c:v>0.74855649499999999</c:v>
                </c:pt>
                <c:pt idx="352" formatCode="General">
                  <c:v>0.74766212700000001</c:v>
                </c:pt>
                <c:pt idx="353" formatCode="General">
                  <c:v>0.74677526999999999</c:v>
                </c:pt>
                <c:pt idx="354" formatCode="General">
                  <c:v>0.745904028</c:v>
                </c:pt>
                <c:pt idx="355" formatCode="General">
                  <c:v>0.74505680799999996</c:v>
                </c:pt>
                <c:pt idx="356" formatCode="General">
                  <c:v>0.744242132</c:v>
                </c:pt>
                <c:pt idx="357" formatCode="General">
                  <c:v>0.74346840400000003</c:v>
                </c:pt>
                <c:pt idx="358" formatCode="General">
                  <c:v>0.74274384999999998</c:v>
                </c:pt>
                <c:pt idx="359" formatCode="General">
                  <c:v>0.74207615900000001</c:v>
                </c:pt>
                <c:pt idx="360" formatCode="General">
                  <c:v>0.74147236299999997</c:v>
                </c:pt>
                <c:pt idx="361" formatCode="General">
                  <c:v>0.74093854400000003</c:v>
                </c:pt>
                <c:pt idx="362" formatCode="General">
                  <c:v>0.74047976699999996</c:v>
                </c:pt>
                <c:pt idx="363" formatCode="General">
                  <c:v>0.74009990699999995</c:v>
                </c:pt>
                <c:pt idx="364" formatCode="General">
                  <c:v>0.73980116799999995</c:v>
                </c:pt>
                <c:pt idx="365" formatCode="General">
                  <c:v>0.73958456500000003</c:v>
                </c:pt>
                <c:pt idx="366" formatCode="General">
                  <c:v>0.73944920300000005</c:v>
                </c:pt>
                <c:pt idx="367" formatCode="General">
                  <c:v>0.739392877</c:v>
                </c:pt>
                <c:pt idx="368" formatCode="General">
                  <c:v>0.73941165200000003</c:v>
                </c:pt>
                <c:pt idx="369" formatCode="General">
                  <c:v>0.73950040299999997</c:v>
                </c:pt>
                <c:pt idx="370" formatCode="General">
                  <c:v>0.73965251399999998</c:v>
                </c:pt>
                <c:pt idx="371" formatCode="General">
                  <c:v>0.73986047499999996</c:v>
                </c:pt>
                <c:pt idx="372" formatCode="General">
                  <c:v>0.740116</c:v>
                </c:pt>
                <c:pt idx="373" formatCode="General">
                  <c:v>0.74041014900000002</c:v>
                </c:pt>
                <c:pt idx="374" formatCode="General">
                  <c:v>0.74073380200000005</c:v>
                </c:pt>
                <c:pt idx="375" formatCode="General">
                  <c:v>0.74107772100000002</c:v>
                </c:pt>
                <c:pt idx="376" formatCode="General">
                  <c:v>0.741432965</c:v>
                </c:pt>
                <c:pt idx="377" formatCode="General">
                  <c:v>0.74179083099999998</c:v>
                </c:pt>
                <c:pt idx="378" formatCode="General">
                  <c:v>0.74214351199999995</c:v>
                </c:pt>
                <c:pt idx="379" formatCode="General">
                  <c:v>0.74248355600000004</c:v>
                </c:pt>
                <c:pt idx="380" formatCode="General">
                  <c:v>0.74280452699999999</c:v>
                </c:pt>
                <c:pt idx="381" formatCode="General">
                  <c:v>0.74310082200000005</c:v>
                </c:pt>
                <c:pt idx="382" formatCode="General">
                  <c:v>0.74336755300000001</c:v>
                </c:pt>
                <c:pt idx="383" formatCode="General">
                  <c:v>0.74360078600000001</c:v>
                </c:pt>
                <c:pt idx="384" formatCode="General">
                  <c:v>0.74379736200000002</c:v>
                </c:pt>
                <c:pt idx="385" formatCode="General">
                  <c:v>0.74395483699999998</c:v>
                </c:pt>
                <c:pt idx="386" formatCode="General">
                  <c:v>0.74407136399999996</c:v>
                </c:pt>
                <c:pt idx="387" formatCode="General">
                  <c:v>0.74414569100000005</c:v>
                </c:pt>
                <c:pt idx="388" formatCode="General">
                  <c:v>0.74417704299999998</c:v>
                </c:pt>
                <c:pt idx="389" formatCode="General">
                  <c:v>0.74416488400000003</c:v>
                </c:pt>
                <c:pt idx="390" formatCode="General">
                  <c:v>0.74410921299999999</c:v>
                </c:pt>
                <c:pt idx="391" formatCode="General">
                  <c:v>0.744009912</c:v>
                </c:pt>
                <c:pt idx="392" formatCode="General">
                  <c:v>0.74386727799999997</c:v>
                </c:pt>
                <c:pt idx="393" formatCode="General">
                  <c:v>0.74368148999999995</c:v>
                </c:pt>
                <c:pt idx="394" formatCode="General">
                  <c:v>0.74345284700000003</c:v>
                </c:pt>
                <c:pt idx="395" formatCode="General">
                  <c:v>0.74318146699999998</c:v>
                </c:pt>
                <c:pt idx="396" formatCode="General">
                  <c:v>0.74286752899999997</c:v>
                </c:pt>
                <c:pt idx="397" formatCode="General">
                  <c:v>0.74251097399999999</c:v>
                </c:pt>
                <c:pt idx="398" formatCode="General">
                  <c:v>0.74211174199999996</c:v>
                </c:pt>
                <c:pt idx="399" formatCode="General">
                  <c:v>0.74166959499999996</c:v>
                </c:pt>
                <c:pt idx="400" formatCode="General">
                  <c:v>0.74118405600000004</c:v>
                </c:pt>
                <c:pt idx="401" formatCode="General">
                  <c:v>0.74065464700000005</c:v>
                </c:pt>
                <c:pt idx="402" formatCode="General">
                  <c:v>0.74008065499999998</c:v>
                </c:pt>
                <c:pt idx="403" formatCode="General">
                  <c:v>0.73946136200000001</c:v>
                </c:pt>
                <c:pt idx="404" formatCode="General">
                  <c:v>0.73879587700000005</c:v>
                </c:pt>
                <c:pt idx="405" formatCode="General">
                  <c:v>0.73808336299999999</c:v>
                </c:pt>
                <c:pt idx="406" formatCode="General">
                  <c:v>0.73732280699999997</c:v>
                </c:pt>
                <c:pt idx="407" formatCode="General">
                  <c:v>0.73651349499999996</c:v>
                </c:pt>
                <c:pt idx="408" formatCode="General">
                  <c:v>0.73565453300000005</c:v>
                </c:pt>
                <c:pt idx="409" formatCode="General">
                  <c:v>0.734745443</c:v>
                </c:pt>
                <c:pt idx="410" formatCode="General">
                  <c:v>0.733785927</c:v>
                </c:pt>
                <c:pt idx="411" formatCode="General">
                  <c:v>0.73277586699999997</c:v>
                </c:pt>
                <c:pt idx="412" formatCode="General">
                  <c:v>0.73171585800000005</c:v>
                </c:pt>
                <c:pt idx="413" formatCode="General">
                  <c:v>0.73060673499999995</c:v>
                </c:pt>
                <c:pt idx="414" formatCode="General">
                  <c:v>0.72945022599999998</c:v>
                </c:pt>
                <c:pt idx="415" formatCode="General">
                  <c:v>0.72824865599999999</c:v>
                </c:pt>
                <c:pt idx="416" formatCode="General">
                  <c:v>0.72700524300000002</c:v>
                </c:pt>
                <c:pt idx="417" formatCode="General">
                  <c:v>0.725724339</c:v>
                </c:pt>
                <c:pt idx="418" formatCode="General">
                  <c:v>0.72441113000000001</c:v>
                </c:pt>
                <c:pt idx="419" formatCode="General">
                  <c:v>0.72307228999999995</c:v>
                </c:pt>
                <c:pt idx="420" formatCode="General">
                  <c:v>0.72171545000000004</c:v>
                </c:pt>
                <c:pt idx="421" formatCode="General">
                  <c:v>0.72034984800000001</c:v>
                </c:pt>
                <c:pt idx="422" formatCode="General">
                  <c:v>0.71898579600000001</c:v>
                </c:pt>
                <c:pt idx="423" formatCode="General">
                  <c:v>0.717635036</c:v>
                </c:pt>
                <c:pt idx="424" formatCode="General">
                  <c:v>0.716310322</c:v>
                </c:pt>
                <c:pt idx="425" formatCode="General">
                  <c:v>0.71502536500000002</c:v>
                </c:pt>
                <c:pt idx="426" formatCode="General">
                  <c:v>0.71379476799999997</c:v>
                </c:pt>
                <c:pt idx="427" formatCode="General">
                  <c:v>0.71263325200000005</c:v>
                </c:pt>
                <c:pt idx="428" formatCode="General">
                  <c:v>0.71155559999999995</c:v>
                </c:pt>
                <c:pt idx="429" formatCode="General">
                  <c:v>0.710575819</c:v>
                </c:pt>
                <c:pt idx="430" formatCode="General">
                  <c:v>0.70970702200000002</c:v>
                </c:pt>
                <c:pt idx="431" formatCode="General">
                  <c:v>0.70896041399999998</c:v>
                </c:pt>
                <c:pt idx="432" formatCode="General">
                  <c:v>0.70834493600000004</c:v>
                </c:pt>
                <c:pt idx="433" formatCode="General">
                  <c:v>0.70786672799999995</c:v>
                </c:pt>
                <c:pt idx="434" formatCode="General">
                  <c:v>0.70752859099999998</c:v>
                </c:pt>
                <c:pt idx="435" formatCode="General">
                  <c:v>0.70732974999999998</c:v>
                </c:pt>
                <c:pt idx="436" formatCode="General">
                  <c:v>0.70726561499999996</c:v>
                </c:pt>
                <c:pt idx="437" formatCode="General">
                  <c:v>0.70732796200000003</c:v>
                </c:pt>
                <c:pt idx="438" formatCode="General">
                  <c:v>0.70750498799999995</c:v>
                </c:pt>
                <c:pt idx="439" formatCode="General">
                  <c:v>0.70778167199999997</c:v>
                </c:pt>
                <c:pt idx="440" formatCode="General">
                  <c:v>0.70814055200000003</c:v>
                </c:pt>
                <c:pt idx="441" formatCode="General">
                  <c:v>0.70856219499999995</c:v>
                </c:pt>
                <c:pt idx="442" formatCode="General">
                  <c:v>0.709025919</c:v>
                </c:pt>
                <c:pt idx="443" formatCode="General">
                  <c:v>0.70951068399999995</c:v>
                </c:pt>
                <c:pt idx="444" formatCode="General">
                  <c:v>0.70999580600000001</c:v>
                </c:pt>
                <c:pt idx="445" formatCode="General">
                  <c:v>0.71046125900000001</c:v>
                </c:pt>
                <c:pt idx="446" formatCode="General">
                  <c:v>0.71088880300000001</c:v>
                </c:pt>
                <c:pt idx="447" formatCode="General">
                  <c:v>0.71126174900000005</c:v>
                </c:pt>
                <c:pt idx="448" formatCode="General">
                  <c:v>0.71156573300000003</c:v>
                </c:pt>
                <c:pt idx="449" formatCode="General">
                  <c:v>0.71178859500000002</c:v>
                </c:pt>
                <c:pt idx="450" formatCode="General">
                  <c:v>0.71192055899999995</c:v>
                </c:pt>
                <c:pt idx="451" formatCode="General">
                  <c:v>0.711954117</c:v>
                </c:pt>
                <c:pt idx="452" formatCode="General">
                  <c:v>0.71188378299999999</c:v>
                </c:pt>
                <c:pt idx="453" formatCode="General">
                  <c:v>0.71170610199999995</c:v>
                </c:pt>
                <c:pt idx="454" formatCode="General">
                  <c:v>0.71141916500000002</c:v>
                </c:pt>
                <c:pt idx="455" formatCode="General">
                  <c:v>0.71102273500000002</c:v>
                </c:pt>
                <c:pt idx="456" formatCode="General">
                  <c:v>0.71051746599999999</c:v>
                </c:pt>
                <c:pt idx="457" formatCode="General">
                  <c:v>0.70990514800000004</c:v>
                </c:pt>
                <c:pt idx="458" formatCode="General">
                  <c:v>0.70918816299999998</c:v>
                </c:pt>
                <c:pt idx="459" formatCode="General">
                  <c:v>0.70836949299999996</c:v>
                </c:pt>
                <c:pt idx="460" formatCode="General">
                  <c:v>0.70745229700000001</c:v>
                </c:pt>
                <c:pt idx="461" formatCode="General">
                  <c:v>0.706439912</c:v>
                </c:pt>
                <c:pt idx="462" formatCode="General">
                  <c:v>0.70533573599999999</c:v>
                </c:pt>
                <c:pt idx="463" formatCode="General">
                  <c:v>0.704142928</c:v>
                </c:pt>
                <c:pt idx="464" formatCode="General">
                  <c:v>0.70286458699999999</c:v>
                </c:pt>
                <c:pt idx="465" formatCode="General">
                  <c:v>0.70150345599999997</c:v>
                </c:pt>
                <c:pt idx="466" formatCode="General">
                  <c:v>0.70006203700000003</c:v>
                </c:pt>
                <c:pt idx="467" formatCode="General">
                  <c:v>0.698542416</c:v>
                </c:pt>
                <c:pt idx="468" formatCode="General">
                  <c:v>0.69694632300000003</c:v>
                </c:pt>
                <c:pt idx="469" formatCode="General">
                  <c:v>0.69527524699999999</c:v>
                </c:pt>
                <c:pt idx="470" formatCode="General">
                  <c:v>0.69353020200000004</c:v>
                </c:pt>
                <c:pt idx="471" formatCode="General">
                  <c:v>0.69171196199999996</c:v>
                </c:pt>
                <c:pt idx="472" formatCode="General">
                  <c:v>0.68982094500000002</c:v>
                </c:pt>
                <c:pt idx="473" formatCode="General">
                  <c:v>0.68785744900000001</c:v>
                </c:pt>
                <c:pt idx="474" formatCode="General">
                  <c:v>0.68582153300000004</c:v>
                </c:pt>
                <c:pt idx="475" formatCode="General">
                  <c:v>0.68371319799999997</c:v>
                </c:pt>
                <c:pt idx="476" formatCode="General">
                  <c:v>0.68153238299999996</c:v>
                </c:pt>
                <c:pt idx="477" formatCode="General">
                  <c:v>0.67927932700000004</c:v>
                </c:pt>
                <c:pt idx="478" formatCode="General">
                  <c:v>0.676954269</c:v>
                </c:pt>
                <c:pt idx="479" formatCode="General">
                  <c:v>0.674558043</c:v>
                </c:pt>
                <c:pt idx="480" formatCode="General">
                  <c:v>0.67209196100000002</c:v>
                </c:pt>
                <c:pt idx="481" formatCode="General">
                  <c:v>0.66955810800000004</c:v>
                </c:pt>
                <c:pt idx="482" formatCode="General">
                  <c:v>0.66695958399999999</c:v>
                </c:pt>
                <c:pt idx="483" formatCode="General">
                  <c:v>0.66430056100000001</c:v>
                </c:pt>
                <c:pt idx="484" formatCode="General">
                  <c:v>0.66158693999999996</c:v>
                </c:pt>
                <c:pt idx="485" formatCode="General">
                  <c:v>0.65882623200000001</c:v>
                </c:pt>
                <c:pt idx="486" formatCode="General">
                  <c:v>0.65602797300000004</c:v>
                </c:pt>
                <c:pt idx="487" formatCode="General">
                  <c:v>0.65320414299999996</c:v>
                </c:pt>
                <c:pt idx="488" formatCode="General">
                  <c:v>0.65036940600000004</c:v>
                </c:pt>
                <c:pt idx="489" formatCode="General">
                  <c:v>0.64754110600000003</c:v>
                </c:pt>
                <c:pt idx="490" formatCode="General">
                  <c:v>0.64473986599999999</c:v>
                </c:pt>
                <c:pt idx="491" formatCode="General">
                  <c:v>0.64198911199999997</c:v>
                </c:pt>
                <c:pt idx="492" formatCode="General">
                  <c:v>0.63931566500000003</c:v>
                </c:pt>
                <c:pt idx="493" formatCode="General">
                  <c:v>0.63674885000000003</c:v>
                </c:pt>
                <c:pt idx="494" formatCode="General">
                  <c:v>0.63432055700000001</c:v>
                </c:pt>
                <c:pt idx="495" formatCode="General">
                  <c:v>0.63206410400000002</c:v>
                </c:pt>
                <c:pt idx="496" formatCode="General">
                  <c:v>0.63001358500000004</c:v>
                </c:pt>
                <c:pt idx="497" formatCode="General">
                  <c:v>0.62820237899999998</c:v>
                </c:pt>
                <c:pt idx="498" formatCode="General">
                  <c:v>0.626661837</c:v>
                </c:pt>
                <c:pt idx="499" formatCode="General">
                  <c:v>0.62541943799999999</c:v>
                </c:pt>
                <c:pt idx="500" formatCode="General">
                  <c:v>0.62449729399999998</c:v>
                </c:pt>
                <c:pt idx="501" formatCode="General">
                  <c:v>0.62391024799999995</c:v>
                </c:pt>
                <c:pt idx="502" formatCode="General">
                  <c:v>0.62366473700000002</c:v>
                </c:pt>
                <c:pt idx="503" formatCode="General">
                  <c:v>0.62375771999999996</c:v>
                </c:pt>
                <c:pt idx="504" formatCode="General">
                  <c:v>0.62417608499999999</c:v>
                </c:pt>
                <c:pt idx="505" formatCode="General">
                  <c:v>0.62489706300000003</c:v>
                </c:pt>
                <c:pt idx="506" formatCode="General">
                  <c:v>0.62588888399999998</c:v>
                </c:pt>
                <c:pt idx="507" formatCode="General">
                  <c:v>0.62711209099999998</c:v>
                </c:pt>
                <c:pt idx="508" formatCode="General">
                  <c:v>0.62852156199999998</c:v>
                </c:pt>
                <c:pt idx="509" formatCode="General">
                  <c:v>0.63006865999999995</c:v>
                </c:pt>
                <c:pt idx="510" formatCode="General">
                  <c:v>0.63170325800000005</c:v>
                </c:pt>
                <c:pt idx="511" formatCode="General">
                  <c:v>0.63337606199999996</c:v>
                </c:pt>
                <c:pt idx="512" formatCode="General">
                  <c:v>0.635040402</c:v>
                </c:pt>
                <c:pt idx="513" formatCode="General">
                  <c:v>0.63665372099999995</c:v>
                </c:pt>
                <c:pt idx="514" formatCode="General">
                  <c:v>0.63817864700000004</c:v>
                </c:pt>
                <c:pt idx="515" formatCode="General">
                  <c:v>0.63958352799999996</c:v>
                </c:pt>
                <c:pt idx="516" formatCode="General">
                  <c:v>0.64084273599999997</c:v>
                </c:pt>
                <c:pt idx="517" formatCode="General">
                  <c:v>0.64193642100000003</c:v>
                </c:pt>
                <c:pt idx="518" formatCode="General">
                  <c:v>0.64285010099999995</c:v>
                </c:pt>
                <c:pt idx="519" formatCode="General">
                  <c:v>0.64357423800000002</c:v>
                </c:pt>
                <c:pt idx="520" formatCode="General">
                  <c:v>0.64410316899999998</c:v>
                </c:pt>
                <c:pt idx="521" formatCode="General">
                  <c:v>0.64443486900000002</c:v>
                </c:pt>
                <c:pt idx="522" formatCode="General">
                  <c:v>0.64456969500000005</c:v>
                </c:pt>
                <c:pt idx="523" formatCode="General">
                  <c:v>0.64451015</c:v>
                </c:pt>
                <c:pt idx="524" formatCode="General">
                  <c:v>0.64425993000000004</c:v>
                </c:pt>
                <c:pt idx="525" formatCode="General">
                  <c:v>0.64382356399999996</c:v>
                </c:pt>
                <c:pt idx="526" formatCode="General">
                  <c:v>0.64320588099999998</c:v>
                </c:pt>
                <c:pt idx="527" formatCode="General">
                  <c:v>0.64241182799999996</c:v>
                </c:pt>
                <c:pt idx="528" formatCode="General">
                  <c:v>0.64144599400000002</c:v>
                </c:pt>
                <c:pt idx="529" formatCode="General">
                  <c:v>0.64031243299999996</c:v>
                </c:pt>
                <c:pt idx="530" formatCode="General">
                  <c:v>0.63901460200000004</c:v>
                </c:pt>
                <c:pt idx="531" formatCode="General">
                  <c:v>0.63755530100000002</c:v>
                </c:pt>
                <c:pt idx="532" formatCode="General">
                  <c:v>0.63593655800000004</c:v>
                </c:pt>
                <c:pt idx="533" formatCode="General">
                  <c:v>0.634159625</c:v>
                </c:pt>
                <c:pt idx="534" formatCode="General">
                  <c:v>0.63222503699999999</c:v>
                </c:pt>
                <c:pt idx="535" formatCode="General">
                  <c:v>0.63013267500000003</c:v>
                </c:pt>
                <c:pt idx="536" formatCode="General">
                  <c:v>0.62788194399999997</c:v>
                </c:pt>
                <c:pt idx="537" formatCode="General">
                  <c:v>0.62547153200000005</c:v>
                </c:pt>
                <c:pt idx="538" formatCode="General">
                  <c:v>0.62289977100000005</c:v>
                </c:pt>
                <c:pt idx="539" formatCode="General">
                  <c:v>0.62016481199999995</c:v>
                </c:pt>
                <c:pt idx="540" formatCode="General">
                  <c:v>0.61726433000000003</c:v>
                </c:pt>
                <c:pt idx="541" formatCode="General">
                  <c:v>0.61419624100000003</c:v>
                </c:pt>
                <c:pt idx="542" formatCode="General">
                  <c:v>0.61095821900000002</c:v>
                </c:pt>
                <c:pt idx="543" formatCode="General">
                  <c:v>0.60754829600000004</c:v>
                </c:pt>
                <c:pt idx="544" formatCode="General">
                  <c:v>0.60396480600000002</c:v>
                </c:pt>
                <c:pt idx="545" formatCode="General">
                  <c:v>0.60020667299999997</c:v>
                </c:pt>
                <c:pt idx="546" formatCode="General">
                  <c:v>0.59627360100000004</c:v>
                </c:pt>
                <c:pt idx="547" formatCode="General">
                  <c:v>0.592166364</c:v>
                </c:pt>
                <c:pt idx="548" formatCode="General">
                  <c:v>0.58788698900000003</c:v>
                </c:pt>
                <c:pt idx="549" formatCode="General">
                  <c:v>0.58343929100000003</c:v>
                </c:pt>
                <c:pt idx="550" formatCode="General">
                  <c:v>0.57882916900000003</c:v>
                </c:pt>
                <c:pt idx="551" formatCode="General">
                  <c:v>0.57406502999999998</c:v>
                </c:pt>
                <c:pt idx="552" formatCode="General">
                  <c:v>0.569158673</c:v>
                </c:pt>
                <c:pt idx="553" formatCode="General">
                  <c:v>0.56412529899999997</c:v>
                </c:pt>
                <c:pt idx="554" formatCode="General">
                  <c:v>0.55898487600000002</c:v>
                </c:pt>
                <c:pt idx="555" formatCode="General">
                  <c:v>0.55376219699999996</c:v>
                </c:pt>
                <c:pt idx="556" formatCode="General">
                  <c:v>0.54848814000000001</c:v>
                </c:pt>
                <c:pt idx="557" formatCode="General">
                  <c:v>0.54319983699999996</c:v>
                </c:pt>
                <c:pt idx="558" formatCode="General">
                  <c:v>0.53794163500000003</c:v>
                </c:pt>
                <c:pt idx="559" formatCode="General">
                  <c:v>0.53276515000000002</c:v>
                </c:pt>
                <c:pt idx="560" formatCode="General">
                  <c:v>0.52772951099999998</c:v>
                </c:pt>
                <c:pt idx="561" formatCode="General">
                  <c:v>0.52290058100000003</c:v>
                </c:pt>
                <c:pt idx="562" formatCode="General">
                  <c:v>0.51835012400000002</c:v>
                </c:pt>
                <c:pt idx="563" formatCode="General">
                  <c:v>0.514153898</c:v>
                </c:pt>
                <c:pt idx="564" formatCode="General">
                  <c:v>0.51038908999999999</c:v>
                </c:pt>
                <c:pt idx="565" formatCode="General">
                  <c:v>0.50713056300000003</c:v>
                </c:pt>
                <c:pt idx="566" formatCode="General">
                  <c:v>0.50444692400000002</c:v>
                </c:pt>
                <c:pt idx="567" formatCode="General">
                  <c:v>0.50239574899999995</c:v>
                </c:pt>
                <c:pt idx="568" formatCode="General">
                  <c:v>0.50101864299999999</c:v>
                </c:pt>
                <c:pt idx="569" formatCode="General">
                  <c:v>0.50033730300000001</c:v>
                </c:pt>
                <c:pt idx="570" formatCode="General">
                  <c:v>0.50035005799999999</c:v>
                </c:pt>
                <c:pt idx="571" formatCode="General">
                  <c:v>0.50103038499999997</c:v>
                </c:pt>
                <c:pt idx="572" formatCode="General">
                  <c:v>0.50232738300000002</c:v>
                </c:pt>
                <c:pt idx="573" formatCode="General">
                  <c:v>0.50416821199999995</c:v>
                </c:pt>
                <c:pt idx="574" formatCode="General">
                  <c:v>0.50646269300000002</c:v>
                </c:pt>
                <c:pt idx="575" formatCode="General">
                  <c:v>0.50910884099999998</c:v>
                </c:pt>
                <c:pt idx="576" formatCode="General">
                  <c:v>0.51199948799999995</c:v>
                </c:pt>
                <c:pt idx="577" formatCode="General">
                  <c:v>0.51502889399999996</c:v>
                </c:pt>
                <c:pt idx="578" formatCode="General">
                  <c:v>0.51809805600000003</c:v>
                </c:pt>
                <c:pt idx="579" formatCode="General">
                  <c:v>0.521119416</c:v>
                </c:pt>
                <c:pt idx="580" formatCode="General">
                  <c:v>0.52401989699999996</c:v>
                </c:pt>
                <c:pt idx="581" formatCode="General">
                  <c:v>0.52674192200000003</c:v>
                </c:pt>
                <c:pt idx="582" formatCode="General">
                  <c:v>0.52924394600000002</c:v>
                </c:pt>
                <c:pt idx="583" formatCode="General">
                  <c:v>0.53149926700000005</c:v>
                </c:pt>
                <c:pt idx="584" formatCode="General">
                  <c:v>0.53349429400000004</c:v>
                </c:pt>
                <c:pt idx="585" formatCode="General">
                  <c:v>0.53522634499999999</c:v>
                </c:pt>
                <c:pt idx="586" formatCode="General">
                  <c:v>0.53670138099999998</c:v>
                </c:pt>
                <c:pt idx="587" formatCode="General">
                  <c:v>0.53793162100000003</c:v>
                </c:pt>
                <c:pt idx="588" formatCode="General">
                  <c:v>0.53893339600000001</c:v>
                </c:pt>
                <c:pt idx="589" formatCode="General">
                  <c:v>0.53972512500000003</c:v>
                </c:pt>
                <c:pt idx="590" formatCode="General">
                  <c:v>0.54032605899999997</c:v>
                </c:pt>
                <c:pt idx="591" formatCode="General">
                  <c:v>0.54075473500000004</c:v>
                </c:pt>
                <c:pt idx="592" formatCode="General">
                  <c:v>0.54102808199999997</c:v>
                </c:pt>
                <c:pt idx="593" formatCode="General">
                  <c:v>0.54116082200000004</c:v>
                </c:pt>
                <c:pt idx="594" formatCode="General">
                  <c:v>0.54116505400000003</c:v>
                </c:pt>
                <c:pt idx="595" formatCode="General">
                  <c:v>0.54104983799999995</c:v>
                </c:pt>
                <c:pt idx="596" formatCode="General">
                  <c:v>0.54082143299999996</c:v>
                </c:pt>
                <c:pt idx="597" formatCode="General">
                  <c:v>0.54048311699999996</c:v>
                </c:pt>
                <c:pt idx="598" formatCode="General">
                  <c:v>0.54003542699999996</c:v>
                </c:pt>
                <c:pt idx="599" formatCode="General">
                  <c:v>0.53947651399999996</c:v>
                </c:pt>
                <c:pt idx="600" formatCode="General">
                  <c:v>0.53880214699999995</c:v>
                </c:pt>
                <c:pt idx="601" formatCode="General">
                  <c:v>0.53800630599999999</c:v>
                </c:pt>
                <c:pt idx="602" formatCode="General">
                  <c:v>0.53708130099999996</c:v>
                </c:pt>
                <c:pt idx="603" formatCode="General">
                  <c:v>0.53601801400000004</c:v>
                </c:pt>
                <c:pt idx="604" formatCode="General">
                  <c:v>0.53480649000000002</c:v>
                </c:pt>
                <c:pt idx="605" formatCode="General">
                  <c:v>0.53343564300000001</c:v>
                </c:pt>
                <c:pt idx="606" formatCode="General">
                  <c:v>0.53189408800000004</c:v>
                </c:pt>
                <c:pt idx="607" formatCode="General">
                  <c:v>0.53016984499999997</c:v>
                </c:pt>
                <c:pt idx="608" formatCode="General">
                  <c:v>0.52825087299999995</c:v>
                </c:pt>
                <c:pt idx="609" formatCode="General">
                  <c:v>0.526125014</c:v>
                </c:pt>
                <c:pt idx="610" formatCode="General">
                  <c:v>0.52378046499999997</c:v>
                </c:pt>
                <c:pt idx="611" formatCode="General">
                  <c:v>0.52120560400000004</c:v>
                </c:pt>
                <c:pt idx="612" formatCode="General">
                  <c:v>0.51838946299999999</c:v>
                </c:pt>
                <c:pt idx="613" formatCode="General">
                  <c:v>0.51532191000000005</c:v>
                </c:pt>
                <c:pt idx="614" formatCode="General">
                  <c:v>0.51199388499999998</c:v>
                </c:pt>
                <c:pt idx="615" formatCode="General">
                  <c:v>0.50839775799999998</c:v>
                </c:pt>
                <c:pt idx="616" formatCode="General">
                  <c:v>0.50452786699999996</c:v>
                </c:pt>
                <c:pt idx="617" formatCode="General">
                  <c:v>0.50038087399999998</c:v>
                </c:pt>
                <c:pt idx="618" formatCode="General">
                  <c:v>0.49595660000000003</c:v>
                </c:pt>
                <c:pt idx="619" formatCode="General">
                  <c:v>0.49125874000000003</c:v>
                </c:pt>
                <c:pt idx="620" formatCode="General">
                  <c:v>0.486295849</c:v>
                </c:pt>
                <c:pt idx="621" formatCode="General">
                  <c:v>0.48108246900000001</c:v>
                </c:pt>
                <c:pt idx="622" formatCode="General">
                  <c:v>0.47564047599999998</c:v>
                </c:pt>
                <c:pt idx="623" formatCode="General">
                  <c:v>0.47000059500000002</c:v>
                </c:pt>
                <c:pt idx="624" formatCode="General">
                  <c:v>0.46420395399999997</c:v>
                </c:pt>
                <c:pt idx="625" formatCode="General">
                  <c:v>0.45830377900000002</c:v>
                </c:pt>
                <c:pt idx="626" formatCode="General">
                  <c:v>0.45236694799999999</c:v>
                </c:pt>
                <c:pt idx="627" formatCode="General">
                  <c:v>0.44647517799999997</c:v>
                </c:pt>
                <c:pt idx="628" formatCode="General">
                  <c:v>0.44072565400000002</c:v>
                </c:pt>
                <c:pt idx="629" formatCode="General">
                  <c:v>0.43523070200000002</c:v>
                </c:pt>
                <c:pt idx="630" formatCode="General">
                  <c:v>0.430115998</c:v>
                </c:pt>
                <c:pt idx="631" formatCode="General">
                  <c:v>0.42551681400000002</c:v>
                </c:pt>
                <c:pt idx="632" formatCode="General">
                  <c:v>0.42157226800000003</c:v>
                </c:pt>
                <c:pt idx="633" formatCode="General">
                  <c:v>0.41841709599999999</c:v>
                </c:pt>
                <c:pt idx="634" formatCode="General">
                  <c:v>0.416171491</c:v>
                </c:pt>
                <c:pt idx="635" formatCode="General">
                  <c:v>0.414929718</c:v>
                </c:pt>
                <c:pt idx="636" formatCode="General">
                  <c:v>0.41474887700000002</c:v>
                </c:pt>
                <c:pt idx="637" formatCode="General">
                  <c:v>0.41563972799999999</c:v>
                </c:pt>
                <c:pt idx="638" formatCode="General">
                  <c:v>0.41756123299999998</c:v>
                </c:pt>
                <c:pt idx="639" formatCode="General">
                  <c:v>0.42042046799999999</c:v>
                </c:pt>
                <c:pt idx="640" formatCode="General">
                  <c:v>0.42407843499999998</c:v>
                </c:pt>
                <c:pt idx="641" formatCode="General">
                  <c:v>0.42836120700000002</c:v>
                </c:pt>
                <c:pt idx="642" formatCode="General">
                  <c:v>0.433074862</c:v>
                </c:pt>
                <c:pt idx="643" formatCode="General">
                  <c:v>0.43802169000000002</c:v>
                </c:pt>
                <c:pt idx="644" formatCode="General">
                  <c:v>0.44301545599999997</c:v>
                </c:pt>
                <c:pt idx="645" formatCode="General">
                  <c:v>0.447893769</c:v>
                </c:pt>
                <c:pt idx="646" formatCode="General">
                  <c:v>0.45252606299999998</c:v>
                </c:pt>
                <c:pt idx="647" formatCode="General">
                  <c:v>0.456817478</c:v>
                </c:pt>
                <c:pt idx="648" formatCode="General">
                  <c:v>0.46070882699999999</c:v>
                </c:pt>
                <c:pt idx="649" formatCode="General">
                  <c:v>0.46417346599999998</c:v>
                </c:pt>
                <c:pt idx="650" formatCode="General">
                  <c:v>0.46721258799999998</c:v>
                </c:pt>
                <c:pt idx="651" formatCode="General">
                  <c:v>0.46984922899999998</c:v>
                </c:pt>
                <c:pt idx="652" formatCode="General">
                  <c:v>0.47212249000000001</c:v>
                </c:pt>
                <c:pt idx="653" formatCode="General">
                  <c:v>0.47408172500000001</c:v>
                </c:pt>
                <c:pt idx="654" formatCode="General">
                  <c:v>0.47578176900000002</c:v>
                </c:pt>
                <c:pt idx="655" formatCode="General">
                  <c:v>0.47727882900000002</c:v>
                </c:pt>
                <c:pt idx="656" formatCode="General">
                  <c:v>0.47862708599999998</c:v>
                </c:pt>
                <c:pt idx="657" formatCode="General">
                  <c:v>0.47987636900000002</c:v>
                </c:pt>
                <c:pt idx="658" formatCode="General">
                  <c:v>0.48107042900000002</c:v>
                </c:pt>
                <c:pt idx="659" formatCode="General">
                  <c:v>0.482245743</c:v>
                </c:pt>
                <c:pt idx="660" formatCode="General">
                  <c:v>0.48343101100000002</c:v>
                </c:pt>
                <c:pt idx="661" formatCode="General">
                  <c:v>0.48464706499999999</c:v>
                </c:pt>
                <c:pt idx="662" formatCode="General">
                  <c:v>0.48590716699999997</c:v>
                </c:pt>
                <c:pt idx="663" formatCode="General">
                  <c:v>0.48721742600000001</c:v>
                </c:pt>
                <c:pt idx="664" formatCode="General">
                  <c:v>0.48857763399999998</c:v>
                </c:pt>
                <c:pt idx="665" formatCode="General">
                  <c:v>0.489982009</c:v>
                </c:pt>
                <c:pt idx="666" formatCode="General">
                  <c:v>0.49142023899999998</c:v>
                </c:pt>
                <c:pt idx="667" formatCode="General">
                  <c:v>0.49287834800000002</c:v>
                </c:pt>
                <c:pt idx="668" formatCode="General">
                  <c:v>0.49433955600000001</c:v>
                </c:pt>
                <c:pt idx="669" formatCode="General">
                  <c:v>0.495785117</c:v>
                </c:pt>
                <c:pt idx="670" formatCode="General">
                  <c:v>0.49719515399999997</c:v>
                </c:pt>
                <c:pt idx="671" formatCode="General">
                  <c:v>0.49854907399999998</c:v>
                </c:pt>
                <c:pt idx="672" formatCode="General">
                  <c:v>0.49982613300000001</c:v>
                </c:pt>
                <c:pt idx="673" formatCode="General">
                  <c:v>0.50100594799999998</c:v>
                </c:pt>
                <c:pt idx="674" formatCode="General">
                  <c:v>0.50206839999999997</c:v>
                </c:pt>
                <c:pt idx="675" formatCode="General">
                  <c:v>0.50299429900000003</c:v>
                </c:pt>
                <c:pt idx="676" formatCode="General">
                  <c:v>0.50376486799999998</c:v>
                </c:pt>
                <c:pt idx="677" formatCode="General">
                  <c:v>0.50436216599999995</c:v>
                </c:pt>
                <c:pt idx="678" formatCode="General">
                  <c:v>0.50476884799999999</c:v>
                </c:pt>
                <c:pt idx="679" formatCode="General">
                  <c:v>0.50496816600000005</c:v>
                </c:pt>
                <c:pt idx="680" formatCode="General">
                  <c:v>0.50494378799999995</c:v>
                </c:pt>
                <c:pt idx="681" formatCode="General">
                  <c:v>0.50467979900000004</c:v>
                </c:pt>
                <c:pt idx="682" formatCode="General">
                  <c:v>0.504160583</c:v>
                </c:pt>
                <c:pt idx="683" formatCode="General">
                  <c:v>0.50337088100000005</c:v>
                </c:pt>
                <c:pt idx="684" formatCode="General">
                  <c:v>0.50229597100000001</c:v>
                </c:pt>
                <c:pt idx="685" formatCode="General">
                  <c:v>0.50092184500000003</c:v>
                </c:pt>
                <c:pt idx="686" formatCode="General">
                  <c:v>0.49923557000000002</c:v>
                </c:pt>
                <c:pt idx="687" formatCode="General">
                  <c:v>0.49722602999999999</c:v>
                </c:pt>
                <c:pt idx="688" formatCode="General">
                  <c:v>0.49488484900000002</c:v>
                </c:pt>
                <c:pt idx="689" formatCode="General">
                  <c:v>0.49220755700000002</c:v>
                </c:pt>
                <c:pt idx="690" formatCode="General">
                  <c:v>0.48919543599999998</c:v>
                </c:pt>
                <c:pt idx="691" formatCode="General">
                  <c:v>0.485857755</c:v>
                </c:pt>
                <c:pt idx="692" formatCode="General">
                  <c:v>0.48221445099999999</c:v>
                </c:pt>
                <c:pt idx="693" formatCode="General">
                  <c:v>0.478299737</c:v>
                </c:pt>
                <c:pt idx="694" formatCode="General">
                  <c:v>0.47416600599999997</c:v>
                </c:pt>
                <c:pt idx="695" formatCode="General">
                  <c:v>0.46988817999999999</c:v>
                </c:pt>
                <c:pt idx="696" formatCode="General">
                  <c:v>0.46556803600000002</c:v>
                </c:pt>
                <c:pt idx="697" formatCode="General">
                  <c:v>0.46133768600000002</c:v>
                </c:pt>
                <c:pt idx="698" formatCode="General">
                  <c:v>0.45736119200000003</c:v>
                </c:pt>
                <c:pt idx="699" formatCode="General">
                  <c:v>0.45383277500000002</c:v>
                </c:pt>
                <c:pt idx="700" formatCode="General">
                  <c:v>0.45097008300000002</c:v>
                </c:pt>
                <c:pt idx="701" formatCode="General">
                  <c:v>0.44900080599999997</c:v>
                </c:pt>
                <c:pt idx="702" formatCode="General">
                  <c:v>0.44814255800000002</c:v>
                </c:pt>
                <c:pt idx="703" formatCode="General">
                  <c:v>0.44857701700000002</c:v>
                </c:pt>
                <c:pt idx="704" formatCode="General">
                  <c:v>0.45042204899999999</c:v>
                </c:pt>
                <c:pt idx="705" formatCode="General">
                  <c:v>0.45370760599999999</c:v>
                </c:pt>
                <c:pt idx="706" formatCode="General">
                  <c:v>0.458361715</c:v>
                </c:pt>
                <c:pt idx="707" formatCode="General">
                  <c:v>0.464211553</c:v>
                </c:pt>
                <c:pt idx="708" formatCode="General">
                  <c:v>0.47100093999999998</c:v>
                </c:pt>
                <c:pt idx="709" formatCode="General">
                  <c:v>0.47842073400000001</c:v>
                </c:pt>
                <c:pt idx="710" formatCode="General">
                  <c:v>0.48614507899999998</c:v>
                </c:pt>
                <c:pt idx="711" formatCode="General">
                  <c:v>0.49386587700000001</c:v>
                </c:pt>
                <c:pt idx="712" formatCode="General">
                  <c:v>0.501319289</c:v>
                </c:pt>
                <c:pt idx="713" formatCode="General">
                  <c:v>0.50830119799999995</c:v>
                </c:pt>
                <c:pt idx="714" formatCode="General">
                  <c:v>0.51467204099999997</c:v>
                </c:pt>
                <c:pt idx="715" formatCode="General">
                  <c:v>0.52035355599999999</c:v>
                </c:pt>
                <c:pt idx="716" formatCode="General">
                  <c:v>0.52532041100000004</c:v>
                </c:pt>
                <c:pt idx="717" formatCode="General">
                  <c:v>0.52958959299999997</c:v>
                </c:pt>
                <c:pt idx="718" formatCode="General">
                  <c:v>0.53320950300000003</c:v>
                </c:pt>
                <c:pt idx="719" formatCode="General">
                  <c:v>0.53625023400000005</c:v>
                </c:pt>
                <c:pt idx="720" formatCode="General">
                  <c:v>0.53879558999999999</c:v>
                </c:pt>
                <c:pt idx="721" formatCode="General">
                  <c:v>0.54093647</c:v>
                </c:pt>
                <c:pt idx="722" formatCode="General">
                  <c:v>0.54276579599999997</c:v>
                </c:pt>
                <c:pt idx="723" formatCode="General">
                  <c:v>0.54437476399999996</c:v>
                </c:pt>
                <c:pt idx="724" formatCode="General">
                  <c:v>0.54584974100000005</c:v>
                </c:pt>
                <c:pt idx="725" formatCode="General">
                  <c:v>0.54726982099999999</c:v>
                </c:pt>
                <c:pt idx="726" formatCode="General">
                  <c:v>0.548705518</c:v>
                </c:pt>
                <c:pt idx="727" formatCode="General">
                  <c:v>0.55021673400000004</c:v>
                </c:pt>
                <c:pt idx="728" formatCode="General">
                  <c:v>0.55185228600000003</c:v>
                </c:pt>
                <c:pt idx="729" formatCode="General">
                  <c:v>0.55364912700000002</c:v>
                </c:pt>
                <c:pt idx="730" formatCode="General">
                  <c:v>0.55563205500000001</c:v>
                </c:pt>
                <c:pt idx="731" formatCode="General">
                  <c:v>0.55781382300000004</c:v>
                </c:pt>
                <c:pt idx="732" formatCode="General">
                  <c:v>0.56019616100000003</c:v>
                </c:pt>
                <c:pt idx="733" formatCode="General">
                  <c:v>0.56277012800000004</c:v>
                </c:pt>
                <c:pt idx="734" formatCode="General">
                  <c:v>0.56551808100000001</c:v>
                </c:pt>
                <c:pt idx="735" formatCode="General">
                  <c:v>0.56841462899999995</c:v>
                </c:pt>
                <c:pt idx="736" formatCode="General">
                  <c:v>0.571428716</c:v>
                </c:pt>
                <c:pt idx="737" formatCode="General">
                  <c:v>0.57452493900000001</c:v>
                </c:pt>
                <c:pt idx="738" formatCode="General">
                  <c:v>0.57766574599999998</c:v>
                </c:pt>
                <c:pt idx="739" formatCode="General">
                  <c:v>0.58081233499999996</c:v>
                </c:pt>
                <c:pt idx="740" formatCode="General">
                  <c:v>0.58392637999999997</c:v>
                </c:pt>
                <c:pt idx="741" formatCode="General">
                  <c:v>0.58697068699999999</c:v>
                </c:pt>
                <c:pt idx="742" formatCode="General">
                  <c:v>0.58991015000000002</c:v>
                </c:pt>
                <c:pt idx="743" formatCode="General">
                  <c:v>0.59271204499999997</c:v>
                </c:pt>
                <c:pt idx="744" formatCode="General">
                  <c:v>0.59534621200000004</c:v>
                </c:pt>
                <c:pt idx="745" formatCode="General">
                  <c:v>0.59778517499999995</c:v>
                </c:pt>
                <c:pt idx="746" formatCode="General">
                  <c:v>0.60000354099999997</c:v>
                </c:pt>
                <c:pt idx="747" formatCode="General">
                  <c:v>0.60197812299999998</c:v>
                </c:pt>
                <c:pt idx="748" formatCode="General">
                  <c:v>0.60368698799999998</c:v>
                </c:pt>
                <c:pt idx="749" formatCode="General">
                  <c:v>0.60510927400000003</c:v>
                </c:pt>
                <c:pt idx="750" formatCode="General">
                  <c:v>0.60622441800000004</c:v>
                </c:pt>
                <c:pt idx="751" formatCode="General">
                  <c:v>0.60701173500000005</c:v>
                </c:pt>
                <c:pt idx="752" formatCode="General">
                  <c:v>0.60744988899999997</c:v>
                </c:pt>
                <c:pt idx="753" formatCode="General">
                  <c:v>0.60751652700000003</c:v>
                </c:pt>
                <c:pt idx="754" formatCode="General">
                  <c:v>0.60718780800000005</c:v>
                </c:pt>
                <c:pt idx="755" formatCode="General">
                  <c:v>0.606438696</c:v>
                </c:pt>
                <c:pt idx="756" formatCode="General">
                  <c:v>0.60524308699999996</c:v>
                </c:pt>
                <c:pt idx="757" formatCode="General">
                  <c:v>0.60357457400000003</c:v>
                </c:pt>
                <c:pt idx="758" formatCode="General">
                  <c:v>0.60140788599999995</c:v>
                </c:pt>
                <c:pt idx="759" formatCode="General">
                  <c:v>0.59872150400000002</c:v>
                </c:pt>
                <c:pt idx="760" formatCode="General">
                  <c:v>0.59550118399999996</c:v>
                </c:pt>
                <c:pt idx="761" formatCode="General">
                  <c:v>0.59174597299999998</c:v>
                </c:pt>
                <c:pt idx="762" formatCode="General">
                  <c:v>0.58747565700000004</c:v>
                </c:pt>
                <c:pt idx="763" formatCode="General">
                  <c:v>0.58274173699999998</c:v>
                </c:pt>
                <c:pt idx="764" formatCode="General">
                  <c:v>0.577640653</c:v>
                </c:pt>
                <c:pt idx="765" formatCode="General">
                  <c:v>0.57232821</c:v>
                </c:pt>
                <c:pt idx="766" formatCode="General">
                  <c:v>0.56703418500000002</c:v>
                </c:pt>
                <c:pt idx="767" formatCode="General">
                  <c:v>0.56207037000000004</c:v>
                </c:pt>
                <c:pt idx="768" formatCode="General">
                  <c:v>0.55782598299999997</c:v>
                </c:pt>
                <c:pt idx="769" formatCode="General">
                  <c:v>0.554741979</c:v>
                </c:pt>
                <c:pt idx="770" formatCode="General">
                  <c:v>0.55325824000000001</c:v>
                </c:pt>
                <c:pt idx="771" formatCode="General">
                  <c:v>0.55373775999999997</c:v>
                </c:pt>
                <c:pt idx="772" formatCode="General">
                  <c:v>0.55638361000000003</c:v>
                </c:pt>
                <c:pt idx="773" formatCode="General">
                  <c:v>0.56117713499999999</c:v>
                </c:pt>
                <c:pt idx="774" formatCode="General">
                  <c:v>0.567863703</c:v>
                </c:pt>
                <c:pt idx="775" formatCode="General">
                  <c:v>0.57599586199999997</c:v>
                </c:pt>
                <c:pt idx="776" formatCode="General">
                  <c:v>0.58501928999999997</c:v>
                </c:pt>
                <c:pt idx="777" formatCode="General">
                  <c:v>0.59436982900000002</c:v>
                </c:pt>
                <c:pt idx="778" formatCode="General">
                  <c:v>0.60355234099999999</c:v>
                </c:pt>
                <c:pt idx="779" formatCode="General">
                  <c:v>0.61218523999999996</c:v>
                </c:pt>
                <c:pt idx="780" formatCode="General">
                  <c:v>0.62001156800000001</c:v>
                </c:pt>
                <c:pt idx="781" formatCode="General">
                  <c:v>0.62688702299999999</c:v>
                </c:pt>
                <c:pt idx="782" formatCode="General">
                  <c:v>0.63275712699999997</c:v>
                </c:pt>
                <c:pt idx="783" formatCode="General">
                  <c:v>0.63763213200000002</c:v>
                </c:pt>
                <c:pt idx="784" formatCode="General">
                  <c:v>0.64156562100000003</c:v>
                </c:pt>
                <c:pt idx="785" formatCode="General">
                  <c:v>0.64463806199999996</c:v>
                </c:pt>
                <c:pt idx="786" formatCode="General">
                  <c:v>0.64694589400000002</c:v>
                </c:pt>
                <c:pt idx="787" formatCode="General">
                  <c:v>0.648593843</c:v>
                </c:pt>
                <c:pt idx="788" formatCode="General">
                  <c:v>0.64969152200000002</c:v>
                </c:pt>
                <c:pt idx="789" formatCode="General">
                  <c:v>0.65035069000000001</c:v>
                </c:pt>
                <c:pt idx="790" formatCode="General">
                  <c:v>0.65068453599999998</c:v>
                </c:pt>
                <c:pt idx="791" formatCode="General">
                  <c:v>0.65080636700000005</c:v>
                </c:pt>
                <c:pt idx="792" formatCode="General">
                  <c:v>0.65082907700000003</c:v>
                </c:pt>
                <c:pt idx="793" formatCode="General">
                  <c:v>0.65086305099999997</c:v>
                </c:pt>
                <c:pt idx="794" formatCode="General">
                  <c:v>0.65101426799999995</c:v>
                </c:pt>
                <c:pt idx="795" formatCode="General">
                  <c:v>0.65138107499999998</c:v>
                </c:pt>
                <c:pt idx="796" formatCode="General">
                  <c:v>0.65205055499999998</c:v>
                </c:pt>
                <c:pt idx="797" formatCode="General">
                  <c:v>0.65309476899999996</c:v>
                </c:pt>
                <c:pt idx="798" formatCode="General">
                  <c:v>0.654567122</c:v>
                </c:pt>
                <c:pt idx="799" formatCode="General">
                  <c:v>0.65649968400000003</c:v>
                </c:pt>
                <c:pt idx="800" formatCode="General">
                  <c:v>0.65890127399999998</c:v>
                </c:pt>
                <c:pt idx="801" formatCode="General">
                  <c:v>0.66175735000000002</c:v>
                </c:pt>
                <c:pt idx="802" formatCode="General">
                  <c:v>0.66503197000000003</c:v>
                </c:pt>
                <c:pt idx="803" formatCode="General">
                  <c:v>0.66867035600000002</c:v>
                </c:pt>
                <c:pt idx="804" formatCode="General">
                  <c:v>0.67260366699999996</c:v>
                </c:pt>
                <c:pt idx="805" formatCode="General">
                  <c:v>0.676753402</c:v>
                </c:pt>
                <c:pt idx="806" formatCode="General">
                  <c:v>0.68103676999999996</c:v>
                </c:pt>
                <c:pt idx="807" formatCode="General">
                  <c:v>0.68537104100000001</c:v>
                </c:pt>
                <c:pt idx="808" formatCode="General">
                  <c:v>0.68967717900000003</c:v>
                </c:pt>
                <c:pt idx="809" formatCode="General">
                  <c:v>0.69388282300000004</c:v>
                </c:pt>
                <c:pt idx="810" formatCode="General">
                  <c:v>0.69792389899999996</c:v>
                </c:pt>
                <c:pt idx="811" formatCode="General">
                  <c:v>0.70174527200000003</c:v>
                </c:pt>
                <c:pt idx="812" formatCode="General">
                  <c:v>0.70530068899999998</c:v>
                </c:pt>
                <c:pt idx="813" formatCode="General">
                  <c:v>0.70855206299999995</c:v>
                </c:pt>
                <c:pt idx="814" formatCode="General">
                  <c:v>0.71146851799999999</c:v>
                </c:pt>
                <c:pt idx="815" formatCode="General">
                  <c:v>0.71402478199999997</c:v>
                </c:pt>
                <c:pt idx="816" formatCode="General">
                  <c:v>0.716199696</c:v>
                </c:pt>
                <c:pt idx="817" formatCode="General">
                  <c:v>0.71797496100000002</c:v>
                </c:pt>
                <c:pt idx="818" formatCode="General">
                  <c:v>0.71933311200000005</c:v>
                </c:pt>
                <c:pt idx="819" formatCode="General">
                  <c:v>0.72025656699999996</c:v>
                </c:pt>
                <c:pt idx="820" formatCode="General">
                  <c:v>0.72072583400000001</c:v>
                </c:pt>
                <c:pt idx="821" formatCode="General">
                  <c:v>0.72071844299999999</c:v>
                </c:pt>
                <c:pt idx="822" formatCode="General">
                  <c:v>0.72020763200000004</c:v>
                </c:pt>
                <c:pt idx="823" formatCode="General">
                  <c:v>0.71916145099999995</c:v>
                </c:pt>
                <c:pt idx="824" formatCode="General">
                  <c:v>0.71754187300000005</c:v>
                </c:pt>
                <c:pt idx="825" formatCode="General">
                  <c:v>0.71530485200000005</c:v>
                </c:pt>
                <c:pt idx="826" formatCode="General">
                  <c:v>0.712400794</c:v>
                </c:pt>
                <c:pt idx="827" formatCode="General">
                  <c:v>0.70877707000000001</c:v>
                </c:pt>
                <c:pt idx="828" formatCode="General">
                  <c:v>0.704382956</c:v>
                </c:pt>
                <c:pt idx="829" formatCode="General">
                  <c:v>0.69917893399999997</c:v>
                </c:pt>
                <c:pt idx="830" formatCode="General">
                  <c:v>0.69315248699999998</c:v>
                </c:pt>
                <c:pt idx="831" formatCode="General">
                  <c:v>0.68634271599999996</c:v>
                </c:pt>
                <c:pt idx="832" formatCode="General">
                  <c:v>0.678876221</c:v>
                </c:pt>
                <c:pt idx="833" formatCode="General">
                  <c:v>0.67101216299999999</c:v>
                </c:pt>
                <c:pt idx="834" formatCode="General">
                  <c:v>0.66318798099999998</c:v>
                </c:pt>
                <c:pt idx="835" formatCode="General">
                  <c:v>0.65604353000000004</c:v>
                </c:pt>
                <c:pt idx="836" formatCode="General">
                  <c:v>0.65038686999999995</c:v>
                </c:pt>
                <c:pt idx="837" formatCode="General">
                  <c:v>0.64706754700000002</c:v>
                </c:pt>
                <c:pt idx="838" formatCode="General">
                  <c:v>0.64675831800000005</c:v>
                </c:pt>
                <c:pt idx="839" formatCode="General">
                  <c:v>0.649721086</c:v>
                </c:pt>
                <c:pt idx="840" formatCode="General">
                  <c:v>0.65568172899999999</c:v>
                </c:pt>
                <c:pt idx="841" formatCode="General">
                  <c:v>0.66390073299999997</c:v>
                </c:pt>
                <c:pt idx="842" formatCode="General">
                  <c:v>0.67340350199999999</c:v>
                </c:pt>
                <c:pt idx="843" formatCode="General">
                  <c:v>0.68324065199999995</c:v>
                </c:pt>
                <c:pt idx="844" formatCode="General">
                  <c:v>0.692664206</c:v>
                </c:pt>
                <c:pt idx="845" formatCode="General">
                  <c:v>0.70118528599999996</c:v>
                </c:pt>
                <c:pt idx="846" formatCode="General">
                  <c:v>0.70854753299999995</c:v>
                </c:pt>
                <c:pt idx="847" formatCode="General">
                  <c:v>0.71466428000000004</c:v>
                </c:pt>
                <c:pt idx="848" formatCode="General">
                  <c:v>0.71955508000000001</c:v>
                </c:pt>
                <c:pt idx="849" formatCode="General">
                  <c:v>0.72329634399999998</c:v>
                </c:pt>
                <c:pt idx="850" formatCode="General">
                  <c:v>0.72598892500000001</c:v>
                </c:pt>
                <c:pt idx="851" formatCode="General">
                  <c:v>0.72773945299999998</c:v>
                </c:pt>
                <c:pt idx="852" formatCode="General">
                  <c:v>0.72865134499999995</c:v>
                </c:pt>
                <c:pt idx="853" formatCode="General">
                  <c:v>0.72882169500000005</c:v>
                </c:pt>
                <c:pt idx="854" formatCode="General">
                  <c:v>0.72834193700000005</c:v>
                </c:pt>
                <c:pt idx="855" formatCode="General">
                  <c:v>0.72730064400000005</c:v>
                </c:pt>
                <c:pt idx="856" formatCode="General">
                  <c:v>0.72578716300000001</c:v>
                </c:pt>
                <c:pt idx="857" formatCode="General">
                  <c:v>0.72389596700000003</c:v>
                </c:pt>
                <c:pt idx="858" formatCode="General">
                  <c:v>0.72173029200000005</c:v>
                </c:pt>
                <c:pt idx="859" formatCode="General">
                  <c:v>0.71940583000000002</c:v>
                </c:pt>
                <c:pt idx="860" formatCode="General">
                  <c:v>0.71705234100000004</c:v>
                </c:pt>
                <c:pt idx="861" formatCode="General">
                  <c:v>0.71481323200000002</c:v>
                </c:pt>
                <c:pt idx="862" formatCode="General">
                  <c:v>0.71284252400000003</c:v>
                </c:pt>
                <c:pt idx="863" formatCode="General">
                  <c:v>0.71129787</c:v>
                </c:pt>
                <c:pt idx="864" formatCode="General">
                  <c:v>0.71033054600000001</c:v>
                </c:pt>
                <c:pt idx="865" formatCode="General">
                  <c:v>0.71007293500000002</c:v>
                </c:pt>
                <c:pt idx="866" formatCode="General">
                  <c:v>0.71062487399999996</c:v>
                </c:pt>
                <c:pt idx="867" formatCode="General">
                  <c:v>0.71204209299999999</c:v>
                </c:pt>
                <c:pt idx="868" formatCode="General">
                  <c:v>0.71432906399999996</c:v>
                </c:pt>
                <c:pt idx="869" formatCode="General">
                  <c:v>0.71743744600000003</c:v>
                </c:pt>
                <c:pt idx="870" formatCode="General">
                  <c:v>0.72127205100000003</c:v>
                </c:pt>
                <c:pt idx="871" formatCode="General">
                  <c:v>0.72570151100000002</c:v>
                </c:pt>
                <c:pt idx="872" formatCode="General">
                  <c:v>0.73057282000000001</c:v>
                </c:pt>
                <c:pt idx="873" formatCode="General">
                  <c:v>0.73572611799999998</c:v>
                </c:pt>
                <c:pt idx="874" formatCode="General">
                  <c:v>0.74100762600000003</c:v>
                </c:pt>
                <c:pt idx="875" formatCode="General">
                  <c:v>0.74627888200000003</c:v>
                </c:pt>
                <c:pt idx="876" formatCode="General">
                  <c:v>0.75142252399999998</c:v>
                </c:pt>
                <c:pt idx="877" formatCode="General">
                  <c:v>0.75634414000000005</c:v>
                </c:pt>
                <c:pt idx="878" formatCode="General">
                  <c:v>0.76097148699999995</c:v>
                </c:pt>
                <c:pt idx="879" formatCode="General">
                  <c:v>0.76525211299999996</c:v>
                </c:pt>
                <c:pt idx="880" formatCode="General">
                  <c:v>0.76914972100000001</c:v>
                </c:pt>
                <c:pt idx="881" formatCode="General">
                  <c:v>0.772640467</c:v>
                </c:pt>
                <c:pt idx="882" formatCode="General">
                  <c:v>0.77570939100000003</c:v>
                </c:pt>
                <c:pt idx="883" formatCode="General">
                  <c:v>0.77834677699999999</c:v>
                </c:pt>
                <c:pt idx="884" formatCode="General">
                  <c:v>0.78054565200000003</c:v>
                </c:pt>
                <c:pt idx="885" formatCode="General">
                  <c:v>0.78229874399999999</c:v>
                </c:pt>
                <c:pt idx="886" formatCode="General">
                  <c:v>0.78359675399999995</c:v>
                </c:pt>
                <c:pt idx="887" formatCode="General">
                  <c:v>0.78442567600000002</c:v>
                </c:pt>
                <c:pt idx="888" formatCode="General">
                  <c:v>0.78476548199999996</c:v>
                </c:pt>
                <c:pt idx="889" formatCode="General">
                  <c:v>0.78458762199999998</c:v>
                </c:pt>
                <c:pt idx="890" formatCode="General">
                  <c:v>0.78385317300000001</c:v>
                </c:pt>
                <c:pt idx="891" formatCode="General">
                  <c:v>0.78251057899999998</c:v>
                </c:pt>
                <c:pt idx="892" formatCode="General">
                  <c:v>0.78049349800000001</c:v>
                </c:pt>
                <c:pt idx="893" formatCode="General">
                  <c:v>0.77771925900000005</c:v>
                </c:pt>
                <c:pt idx="894" formatCode="General">
                  <c:v>0.77408826399999997</c:v>
                </c:pt>
                <c:pt idx="895" formatCode="General">
                  <c:v>0.76948726199999995</c:v>
                </c:pt>
                <c:pt idx="896" formatCode="General">
                  <c:v>0.76379859400000005</c:v>
                </c:pt>
                <c:pt idx="897" formatCode="General">
                  <c:v>0.75692367599999999</c:v>
                </c:pt>
                <c:pt idx="898" formatCode="General">
                  <c:v>0.74882870899999998</c:v>
                </c:pt>
                <c:pt idx="899" formatCode="General">
                  <c:v>0.73962569199999995</c:v>
                </c:pt>
                <c:pt idx="900" formatCode="General">
                  <c:v>0.72969460500000005</c:v>
                </c:pt>
                <c:pt idx="901" formatCode="General">
                  <c:v>0.71982294300000005</c:v>
                </c:pt>
                <c:pt idx="902" formatCode="General">
                  <c:v>0.71127468299999996</c:v>
                </c:pt>
                <c:pt idx="903" formatCode="General">
                  <c:v>0.70562684499999995</c:v>
                </c:pt>
                <c:pt idx="904" formatCode="General">
                  <c:v>0.70426171999999998</c:v>
                </c:pt>
                <c:pt idx="905" formatCode="General">
                  <c:v>0.70769625899999999</c:v>
                </c:pt>
                <c:pt idx="906" formatCode="General">
                  <c:v>0.71524786900000004</c:v>
                </c:pt>
                <c:pt idx="907" formatCode="General">
                  <c:v>0.72536021500000003</c:v>
                </c:pt>
                <c:pt idx="908" formatCode="General">
                  <c:v>0.73631215100000003</c:v>
                </c:pt>
                <c:pt idx="909" formatCode="General">
                  <c:v>0.746773303</c:v>
                </c:pt>
                <c:pt idx="910" formatCode="General">
                  <c:v>0.75597429299999996</c:v>
                </c:pt>
                <c:pt idx="911" formatCode="General">
                  <c:v>0.76360839599999997</c:v>
                </c:pt>
                <c:pt idx="912" formatCode="General">
                  <c:v>0.76965588299999999</c:v>
                </c:pt>
                <c:pt idx="913" formatCode="General">
                  <c:v>0.77423745399999999</c:v>
                </c:pt>
                <c:pt idx="914" formatCode="General">
                  <c:v>0.77752208700000003</c:v>
                </c:pt>
                <c:pt idx="915" formatCode="General">
                  <c:v>0.77967888100000005</c:v>
                </c:pt>
                <c:pt idx="916" formatCode="General">
                  <c:v>0.78085637100000005</c:v>
                </c:pt>
                <c:pt idx="917" formatCode="General">
                  <c:v>0.78117614999999996</c:v>
                </c:pt>
                <c:pt idx="918" formatCode="General">
                  <c:v>0.78073364499999998</c:v>
                </c:pt>
                <c:pt idx="919" formatCode="General">
                  <c:v>0.77960205100000002</c:v>
                </c:pt>
                <c:pt idx="920" formatCode="General">
                  <c:v>0.777837157</c:v>
                </c:pt>
                <c:pt idx="921" formatCode="General">
                  <c:v>0.77548295300000003</c:v>
                </c:pt>
                <c:pt idx="922" formatCode="General">
                  <c:v>0.77257734499999997</c:v>
                </c:pt>
                <c:pt idx="923" formatCode="General">
                  <c:v>0.76915901900000005</c:v>
                </c:pt>
                <c:pt idx="924" formatCode="General">
                  <c:v>0.76527482300000005</c:v>
                </c:pt>
                <c:pt idx="925" formatCode="General">
                  <c:v>0.76098823500000001</c:v>
                </c:pt>
                <c:pt idx="926" formatCode="General">
                  <c:v>0.75638902200000002</c:v>
                </c:pt>
                <c:pt idx="927" formatCode="General">
                  <c:v>0.75160282899999997</c:v>
                </c:pt>
                <c:pt idx="928" formatCode="General">
                  <c:v>0.74679905199999996</c:v>
                </c:pt>
                <c:pt idx="929" formatCode="General">
                  <c:v>0.74219435499999997</c:v>
                </c:pt>
                <c:pt idx="930" formatCode="General">
                  <c:v>0.73804813599999997</c:v>
                </c:pt>
                <c:pt idx="931" formatCode="General">
                  <c:v>0.73464530699999997</c:v>
                </c:pt>
                <c:pt idx="932" formatCode="General">
                  <c:v>0.73226690299999997</c:v>
                </c:pt>
                <c:pt idx="933" formatCode="General">
                  <c:v>0.73114919700000003</c:v>
                </c:pt>
                <c:pt idx="934" formatCode="General">
                  <c:v>0.73144179600000003</c:v>
                </c:pt>
                <c:pt idx="935" formatCode="General">
                  <c:v>0.73317670800000001</c:v>
                </c:pt>
                <c:pt idx="936" formatCode="General">
                  <c:v>0.736258686</c:v>
                </c:pt>
                <c:pt idx="937" formatCode="General">
                  <c:v>0.74048250900000001</c:v>
                </c:pt>
                <c:pt idx="938" formatCode="General">
                  <c:v>0.74556970600000005</c:v>
                </c:pt>
                <c:pt idx="939" formatCode="General">
                  <c:v>0.751214206</c:v>
                </c:pt>
                <c:pt idx="940" formatCode="General">
                  <c:v>0.75712347000000002</c:v>
                </c:pt>
                <c:pt idx="941" formatCode="General">
                  <c:v>0.76304614500000001</c:v>
                </c:pt>
                <c:pt idx="942" formatCode="General">
                  <c:v>0.76878631099999994</c:v>
                </c:pt>
                <c:pt idx="943" formatCode="General">
                  <c:v>0.77420407499999999</c:v>
                </c:pt>
                <c:pt idx="944" formatCode="General">
                  <c:v>0.77920955400000003</c:v>
                </c:pt>
                <c:pt idx="945" formatCode="General">
                  <c:v>0.78375250100000005</c:v>
                </c:pt>
                <c:pt idx="946" formatCode="General">
                  <c:v>0.78781151800000004</c:v>
                </c:pt>
                <c:pt idx="947" formatCode="General">
                  <c:v>0.79138469700000003</c:v>
                </c:pt>
                <c:pt idx="948" formatCode="General">
                  <c:v>0.79448151600000005</c:v>
                </c:pt>
                <c:pt idx="949" formatCode="General">
                  <c:v>0.79711687600000003</c:v>
                </c:pt>
                <c:pt idx="950" formatCode="General">
                  <c:v>0.79930645199999995</c:v>
                </c:pt>
                <c:pt idx="951" formatCode="General">
                  <c:v>0.80106359699999996</c:v>
                </c:pt>
                <c:pt idx="952" formatCode="General">
                  <c:v>0.80239671499999998</c:v>
                </c:pt>
                <c:pt idx="953" formatCode="General">
                  <c:v>0.80330681800000003</c:v>
                </c:pt>
                <c:pt idx="954" formatCode="General">
                  <c:v>0.80378580099999997</c:v>
                </c:pt>
                <c:pt idx="955" formatCode="General">
                  <c:v>0.80381417300000002</c:v>
                </c:pt>
                <c:pt idx="956" formatCode="General">
                  <c:v>0.80335801799999995</c:v>
                </c:pt>
                <c:pt idx="957" formatCode="General">
                  <c:v>0.80236583900000003</c:v>
                </c:pt>
                <c:pt idx="958" formatCode="General">
                  <c:v>0.80076420299999995</c:v>
                </c:pt>
                <c:pt idx="959" formatCode="General">
                  <c:v>0.798451841</c:v>
                </c:pt>
                <c:pt idx="960" formatCode="General">
                  <c:v>0.79529386800000001</c:v>
                </c:pt>
                <c:pt idx="961" formatCode="General">
                  <c:v>0.79111564199999995</c:v>
                </c:pt>
                <c:pt idx="962" formatCode="General">
                  <c:v>0.78570151300000002</c:v>
                </c:pt>
                <c:pt idx="963" formatCode="General">
                  <c:v>0.77880740199999998</c:v>
                </c:pt>
                <c:pt idx="964" formatCode="General">
                  <c:v>0.77020812000000005</c:v>
                </c:pt>
                <c:pt idx="965" formatCode="General">
                  <c:v>0.75981897099999995</c:v>
                </c:pt>
                <c:pt idx="966" formatCode="General">
                  <c:v>0.74794548699999996</c:v>
                </c:pt>
                <c:pt idx="967" formatCode="General">
                  <c:v>0.73567461999999995</c:v>
                </c:pt>
                <c:pt idx="968" formatCode="General">
                  <c:v>0.72520130900000002</c:v>
                </c:pt>
                <c:pt idx="969" formatCode="General">
                  <c:v>0.71949404500000003</c:v>
                </c:pt>
                <c:pt idx="970" formatCode="General">
                  <c:v>0.72079831400000005</c:v>
                </c:pt>
                <c:pt idx="971" formatCode="General">
                  <c:v>0.72892183099999996</c:v>
                </c:pt>
                <c:pt idx="972" formatCode="General">
                  <c:v>0.74128824500000001</c:v>
                </c:pt>
                <c:pt idx="973" formatCode="General">
                  <c:v>0.754752278</c:v>
                </c:pt>
                <c:pt idx="974" formatCode="General">
                  <c:v>0.76712697699999999</c:v>
                </c:pt>
                <c:pt idx="975" formatCode="General">
                  <c:v>0.77745252799999998</c:v>
                </c:pt>
                <c:pt idx="976" formatCode="General">
                  <c:v>0.78558003899999995</c:v>
                </c:pt>
                <c:pt idx="977" formatCode="General">
                  <c:v>0.79172825800000002</c:v>
                </c:pt>
                <c:pt idx="978" formatCode="General">
                  <c:v>0.79621815699999998</c:v>
                </c:pt>
                <c:pt idx="979" formatCode="General">
                  <c:v>0.79935497</c:v>
                </c:pt>
                <c:pt idx="980" formatCode="General">
                  <c:v>0.80138933700000003</c:v>
                </c:pt>
                <c:pt idx="981" formatCode="General">
                  <c:v>0.80251282499999999</c:v>
                </c:pt>
                <c:pt idx="982" formatCode="General">
                  <c:v>0.80286526700000005</c:v>
                </c:pt>
                <c:pt idx="983" formatCode="General">
                  <c:v>0.80254423600000002</c:v>
                </c:pt>
                <c:pt idx="984" formatCode="General">
                  <c:v>0.801613927</c:v>
                </c:pt>
                <c:pt idx="985" formatCode="General">
                  <c:v>0.80011218799999995</c:v>
                </c:pt>
                <c:pt idx="986" formatCode="General">
                  <c:v>0.79805564900000003</c:v>
                </c:pt>
                <c:pt idx="987" formatCode="General">
                  <c:v>0.79544472700000002</c:v>
                </c:pt>
                <c:pt idx="988" formatCode="General">
                  <c:v>0.79226708400000001</c:v>
                </c:pt>
                <c:pt idx="989" formatCode="General">
                  <c:v>0.78850239499999997</c:v>
                </c:pt>
                <c:pt idx="990" formatCode="General">
                  <c:v>0.78412800999999999</c:v>
                </c:pt>
                <c:pt idx="991" formatCode="General">
                  <c:v>0.77912735899999996</c:v>
                </c:pt>
                <c:pt idx="992" formatCode="General">
                  <c:v>0.77350217099999996</c:v>
                </c:pt>
                <c:pt idx="993" formatCode="General">
                  <c:v>0.767290413</c:v>
                </c:pt>
                <c:pt idx="994" formatCode="General">
                  <c:v>0.76059013600000003</c:v>
                </c:pt>
                <c:pt idx="995" formatCode="General">
                  <c:v>0.75358825900000004</c:v>
                </c:pt>
                <c:pt idx="996" formatCode="General">
                  <c:v>0.74658775300000002</c:v>
                </c:pt>
                <c:pt idx="997" formatCode="General">
                  <c:v>0.740021288</c:v>
                </c:pt>
                <c:pt idx="998" formatCode="General">
                  <c:v>0.734431744</c:v>
                </c:pt>
                <c:pt idx="999" formatCode="General">
                  <c:v>0.73040175399999996</c:v>
                </c:pt>
                <c:pt idx="1000" formatCode="General">
                  <c:v>0.72843360899999998</c:v>
                </c:pt>
                <c:pt idx="1001" formatCode="General">
                  <c:v>0.72881221799999996</c:v>
                </c:pt>
                <c:pt idx="1002" formatCode="General">
                  <c:v>0.73151069899999999</c:v>
                </c:pt>
                <c:pt idx="1003" formatCode="General">
                  <c:v>0.73619180900000003</c:v>
                </c:pt>
                <c:pt idx="1004" formatCode="General">
                  <c:v>0.74230539799999995</c:v>
                </c:pt>
                <c:pt idx="1005" formatCode="General">
                  <c:v>0.74923187499999999</c:v>
                </c:pt>
                <c:pt idx="1006" formatCode="General">
                  <c:v>0.75640779700000005</c:v>
                </c:pt>
                <c:pt idx="1007" formatCode="General">
                  <c:v>0.76339787199999998</c:v>
                </c:pt>
                <c:pt idx="1008" formatCode="General">
                  <c:v>0.76991212399999998</c:v>
                </c:pt>
                <c:pt idx="1009" formatCode="General">
                  <c:v>0.77578777099999996</c:v>
                </c:pt>
                <c:pt idx="1010" formatCode="General">
                  <c:v>0.78095674500000001</c:v>
                </c:pt>
                <c:pt idx="1011" formatCode="General">
                  <c:v>0.78541332500000005</c:v>
                </c:pt>
                <c:pt idx="1012" formatCode="General">
                  <c:v>0.78918796800000002</c:v>
                </c:pt>
                <c:pt idx="1013" formatCode="General">
                  <c:v>0.79232871500000002</c:v>
                </c:pt>
                <c:pt idx="1014" formatCode="General">
                  <c:v>0.79488903300000002</c:v>
                </c:pt>
                <c:pt idx="1015" formatCode="General">
                  <c:v>0.79692059800000004</c:v>
                </c:pt>
                <c:pt idx="1016" formatCode="General">
                  <c:v>0.79846859000000003</c:v>
                </c:pt>
                <c:pt idx="1017" formatCode="General">
                  <c:v>0.79956972599999998</c:v>
                </c:pt>
                <c:pt idx="1018" formatCode="General">
                  <c:v>0.80025047100000002</c:v>
                </c:pt>
                <c:pt idx="1019" formatCode="General">
                  <c:v>0.80052572499999997</c:v>
                </c:pt>
                <c:pt idx="1020" formatCode="General">
                  <c:v>0.80039757499999997</c:v>
                </c:pt>
                <c:pt idx="1021" formatCode="General">
                  <c:v>0.79985314600000001</c:v>
                </c:pt>
                <c:pt idx="1022" formatCode="General">
                  <c:v>0.798861504</c:v>
                </c:pt>
                <c:pt idx="1023" formatCode="General">
                  <c:v>0.79736876499999998</c:v>
                </c:pt>
                <c:pt idx="1024" formatCode="General">
                  <c:v>0.79529124500000004</c:v>
                </c:pt>
                <c:pt idx="1025" formatCode="General">
                  <c:v>0.79250478700000004</c:v>
                </c:pt>
                <c:pt idx="1026" formatCode="General">
                  <c:v>0.78883075700000005</c:v>
                </c:pt>
                <c:pt idx="1027" formatCode="General">
                  <c:v>0.784016728</c:v>
                </c:pt>
                <c:pt idx="1028" formatCode="General">
                  <c:v>0.77771627899999995</c:v>
                </c:pt>
                <c:pt idx="1029" formatCode="General">
                  <c:v>0.76948064599999999</c:v>
                </c:pt>
                <c:pt idx="1030" formatCode="General">
                  <c:v>0.75880646699999998</c:v>
                </c:pt>
                <c:pt idx="1031" formatCode="General">
                  <c:v>0.74535334099999995</c:v>
                </c:pt>
                <c:pt idx="1032" formatCode="General">
                  <c:v>0.72955334199999999</c:v>
                </c:pt>
                <c:pt idx="1033" formatCode="General">
                  <c:v>0.71374612999999998</c:v>
                </c:pt>
                <c:pt idx="1034" formatCode="General">
                  <c:v>0.702931941</c:v>
                </c:pt>
                <c:pt idx="1035" formatCode="General">
                  <c:v>0.70247459400000001</c:v>
                </c:pt>
                <c:pt idx="1036" formatCode="General">
                  <c:v>0.71291774500000005</c:v>
                </c:pt>
                <c:pt idx="1037" formatCode="General">
                  <c:v>0.72914707700000003</c:v>
                </c:pt>
                <c:pt idx="1038" formatCode="General">
                  <c:v>0.74548762999999996</c:v>
                </c:pt>
                <c:pt idx="1039" formatCode="General">
                  <c:v>0.75906628399999998</c:v>
                </c:pt>
                <c:pt idx="1040" formatCode="General">
                  <c:v>0.76934707199999997</c:v>
                </c:pt>
                <c:pt idx="1041" formatCode="General">
                  <c:v>0.77677619499999995</c:v>
                </c:pt>
                <c:pt idx="1042" formatCode="General">
                  <c:v>0.78199505800000002</c:v>
                </c:pt>
                <c:pt idx="1043" formatCode="General">
                  <c:v>0.78556078699999998</c:v>
                </c:pt>
                <c:pt idx="1044" formatCode="General">
                  <c:v>0.78789210300000001</c:v>
                </c:pt>
                <c:pt idx="1045" formatCode="General">
                  <c:v>0.78928595800000001</c:v>
                </c:pt>
                <c:pt idx="1046" formatCode="General">
                  <c:v>0.789947391</c:v>
                </c:pt>
                <c:pt idx="1047" formatCode="General">
                  <c:v>0.79001498199999998</c:v>
                </c:pt>
                <c:pt idx="1048" formatCode="General">
                  <c:v>0.78957957000000001</c:v>
                </c:pt>
                <c:pt idx="1049" formatCode="General">
                  <c:v>0.78869706399999995</c:v>
                </c:pt>
                <c:pt idx="1050" formatCode="General">
                  <c:v>0.78739672900000002</c:v>
                </c:pt>
                <c:pt idx="1051" formatCode="General">
                  <c:v>0.78568637399999997</c:v>
                </c:pt>
                <c:pt idx="1052" formatCode="General">
                  <c:v>0.78355526900000005</c:v>
                </c:pt>
                <c:pt idx="1053" formatCode="General">
                  <c:v>0.78097575900000005</c:v>
                </c:pt>
                <c:pt idx="1054" formatCode="General">
                  <c:v>0.77790391400000003</c:v>
                </c:pt>
                <c:pt idx="1055" formatCode="General">
                  <c:v>0.77427941600000005</c:v>
                </c:pt>
                <c:pt idx="1056" formatCode="General">
                  <c:v>0.77002680300000004</c:v>
                </c:pt>
                <c:pt idx="1057" formatCode="General">
                  <c:v>0.76505804099999997</c:v>
                </c:pt>
                <c:pt idx="1058" formatCode="General">
                  <c:v>0.75927954900000005</c:v>
                </c:pt>
                <c:pt idx="1059" formatCode="General">
                  <c:v>0.75260811999999999</c:v>
                </c:pt>
                <c:pt idx="1060" formatCode="General">
                  <c:v>0.74500071999999995</c:v>
                </c:pt>
                <c:pt idx="1061" formatCode="General">
                  <c:v>0.73650628299999998</c:v>
                </c:pt>
                <c:pt idx="1062" formatCode="General">
                  <c:v>0.72734433399999998</c:v>
                </c:pt>
                <c:pt idx="1063" formatCode="General">
                  <c:v>0.71800154400000005</c:v>
                </c:pt>
                <c:pt idx="1064" formatCode="General">
                  <c:v>0.709305882</c:v>
                </c:pt>
                <c:pt idx="1065" formatCode="General">
                  <c:v>0.702392876</c:v>
                </c:pt>
                <c:pt idx="1066" formatCode="General">
                  <c:v>0.69847083099999996</c:v>
                </c:pt>
                <c:pt idx="1067" formatCode="General">
                  <c:v>0.69839602700000003</c:v>
                </c:pt>
                <c:pt idx="1068" formatCode="General">
                  <c:v>0.70227557399999996</c:v>
                </c:pt>
                <c:pt idx="1069" formatCode="General">
                  <c:v>0.70939433600000001</c:v>
                </c:pt>
                <c:pt idx="1070" formatCode="General">
                  <c:v>0.71853303899999998</c:v>
                </c:pt>
                <c:pt idx="1071" formatCode="General">
                  <c:v>0.72843402599999996</c:v>
                </c:pt>
                <c:pt idx="1072" formatCode="General">
                  <c:v>0.73812532399999997</c:v>
                </c:pt>
                <c:pt idx="1073" formatCode="General">
                  <c:v>0.74701452300000004</c:v>
                </c:pt>
                <c:pt idx="1074" formatCode="General">
                  <c:v>0.75482875100000002</c:v>
                </c:pt>
                <c:pt idx="1075" formatCode="General">
                  <c:v>0.76150655700000003</c:v>
                </c:pt>
                <c:pt idx="1076" formatCode="General">
                  <c:v>0.76710212200000005</c:v>
                </c:pt>
                <c:pt idx="1077" formatCode="General">
                  <c:v>0.77172011100000004</c:v>
                </c:pt>
                <c:pt idx="1078" formatCode="General">
                  <c:v>0.77547818400000001</c:v>
                </c:pt>
                <c:pt idx="1079" formatCode="General">
                  <c:v>0.778487504</c:v>
                </c:pt>
                <c:pt idx="1080" formatCode="General">
                  <c:v>0.78084474800000003</c:v>
                </c:pt>
                <c:pt idx="1081" formatCode="General">
                  <c:v>0.78262937099999996</c:v>
                </c:pt>
                <c:pt idx="1082" formatCode="General">
                  <c:v>0.783903778</c:v>
                </c:pt>
                <c:pt idx="1083" formatCode="General">
                  <c:v>0.78471416199999999</c:v>
                </c:pt>
                <c:pt idx="1084" formatCode="General">
                  <c:v>0.78509163900000001</c:v>
                </c:pt>
                <c:pt idx="1085" formatCode="General">
                  <c:v>0.78505212099999999</c:v>
                </c:pt>
                <c:pt idx="1086" formatCode="General">
                  <c:v>0.78459572799999999</c:v>
                </c:pt>
                <c:pt idx="1087" formatCode="General">
                  <c:v>0.78370469799999998</c:v>
                </c:pt>
                <c:pt idx="1088" formatCode="General">
                  <c:v>0.78233885800000003</c:v>
                </c:pt>
                <c:pt idx="1089" formatCode="General">
                  <c:v>0.78042834999999999</c:v>
                </c:pt>
                <c:pt idx="1090" formatCode="General">
                  <c:v>0.77786135700000003</c:v>
                </c:pt>
                <c:pt idx="1091" formatCode="General">
                  <c:v>0.77446466700000005</c:v>
                </c:pt>
                <c:pt idx="1092" formatCode="General">
                  <c:v>0.76997250299999997</c:v>
                </c:pt>
                <c:pt idx="1093" formatCode="General">
                  <c:v>0.76397919700000005</c:v>
                </c:pt>
                <c:pt idx="1094" formatCode="General">
                  <c:v>0.75587385900000004</c:v>
                </c:pt>
                <c:pt idx="1095" formatCode="General">
                  <c:v>0.74478244800000004</c:v>
                </c:pt>
                <c:pt idx="1096" formatCode="General">
                  <c:v>0.72964870900000001</c:v>
                </c:pt>
                <c:pt idx="1097" formatCode="General">
                  <c:v>0.709925115</c:v>
                </c:pt>
                <c:pt idx="1098" formatCode="General">
                  <c:v>0.68788582099999995</c:v>
                </c:pt>
                <c:pt idx="1099" formatCode="General">
                  <c:v>0.672040105</c:v>
                </c:pt>
                <c:pt idx="1100" formatCode="General">
                  <c:v>0.67328172900000005</c:v>
                </c:pt>
                <c:pt idx="1101" formatCode="General">
                  <c:v>0.69061666700000002</c:v>
                </c:pt>
                <c:pt idx="1102" formatCode="General">
                  <c:v>0.71222078799999999</c:v>
                </c:pt>
                <c:pt idx="1103" formatCode="General">
                  <c:v>0.73004615299999998</c:v>
                </c:pt>
                <c:pt idx="1104" formatCode="General">
                  <c:v>0.74254787</c:v>
                </c:pt>
                <c:pt idx="1105" formatCode="General">
                  <c:v>0.75074362800000005</c:v>
                </c:pt>
                <c:pt idx="1106" formatCode="General">
                  <c:v>0.75591999300000001</c:v>
                </c:pt>
                <c:pt idx="1107" formatCode="General">
                  <c:v>0.75905108499999996</c:v>
                </c:pt>
                <c:pt idx="1108" formatCode="General">
                  <c:v>0.76078796400000004</c:v>
                </c:pt>
                <c:pt idx="1109" formatCode="General">
                  <c:v>0.76155149899999997</c:v>
                </c:pt>
                <c:pt idx="1110" formatCode="General">
                  <c:v>0.761612654</c:v>
                </c:pt>
                <c:pt idx="1111" formatCode="General">
                  <c:v>0.76114684300000002</c:v>
                </c:pt>
                <c:pt idx="1112" formatCode="General">
                  <c:v>0.76026767500000003</c:v>
                </c:pt>
                <c:pt idx="1113" formatCode="General">
                  <c:v>0.75904768700000003</c:v>
                </c:pt>
                <c:pt idx="1114" formatCode="General">
                  <c:v>0.75753092799999999</c:v>
                </c:pt>
                <c:pt idx="1115" formatCode="General">
                  <c:v>0.75574028500000001</c:v>
                </c:pt>
                <c:pt idx="1116" formatCode="General">
                  <c:v>0.75368183899999996</c:v>
                </c:pt>
                <c:pt idx="1117" formatCode="General">
                  <c:v>0.75134694599999996</c:v>
                </c:pt>
                <c:pt idx="1118" formatCode="General">
                  <c:v>0.74871224199999997</c:v>
                </c:pt>
                <c:pt idx="1119" formatCode="General">
                  <c:v>0.74573892399999997</c:v>
                </c:pt>
                <c:pt idx="1120" formatCode="General">
                  <c:v>0.74237000900000005</c:v>
                </c:pt>
                <c:pt idx="1121" formatCode="General">
                  <c:v>0.73852717899999998</c:v>
                </c:pt>
                <c:pt idx="1122" formatCode="General">
                  <c:v>0.734106123</c:v>
                </c:pt>
                <c:pt idx="1123" formatCode="General">
                  <c:v>0.72897160100000002</c:v>
                </c:pt>
                <c:pt idx="1124" formatCode="General">
                  <c:v>0.72295474999999998</c:v>
                </c:pt>
                <c:pt idx="1125" formatCode="General">
                  <c:v>0.71585595599999996</c:v>
                </c:pt>
                <c:pt idx="1126" formatCode="General">
                  <c:v>0.70746517200000003</c:v>
                </c:pt>
                <c:pt idx="1127" formatCode="General">
                  <c:v>0.69761902099999995</c:v>
                </c:pt>
                <c:pt idx="1128" formatCode="General">
                  <c:v>0.68632823200000004</c:v>
                </c:pt>
                <c:pt idx="1129" formatCode="General">
                  <c:v>0.67401081299999999</c:v>
                </c:pt>
                <c:pt idx="1130" formatCode="General">
                  <c:v>0.66180759700000003</c:v>
                </c:pt>
                <c:pt idx="1131" formatCode="General">
                  <c:v>0.65176778999999996</c:v>
                </c:pt>
                <c:pt idx="1132" formatCode="General">
                  <c:v>0.64644455899999997</c:v>
                </c:pt>
                <c:pt idx="1133" formatCode="General">
                  <c:v>0.64765453299999998</c:v>
                </c:pt>
                <c:pt idx="1134" formatCode="General">
                  <c:v>0.65521454800000001</c:v>
                </c:pt>
                <c:pt idx="1135" formatCode="General">
                  <c:v>0.66701739999999998</c:v>
                </c:pt>
                <c:pt idx="1136" formatCode="General">
                  <c:v>0.68038851</c:v>
                </c:pt>
                <c:pt idx="1137" formatCode="General">
                  <c:v>0.69331103599999999</c:v>
                </c:pt>
                <c:pt idx="1138" formatCode="General">
                  <c:v>0.70475471000000001</c:v>
                </c:pt>
                <c:pt idx="1139" formatCode="General">
                  <c:v>0.71442252399999995</c:v>
                </c:pt>
                <c:pt idx="1140" formatCode="General">
                  <c:v>0.72240203599999997</c:v>
                </c:pt>
                <c:pt idx="1141" formatCode="General">
                  <c:v>0.72892498999999999</c:v>
                </c:pt>
                <c:pt idx="1142" formatCode="General">
                  <c:v>0.734244287</c:v>
                </c:pt>
                <c:pt idx="1143" formatCode="General">
                  <c:v>0.73858380300000004</c:v>
                </c:pt>
                <c:pt idx="1144" formatCode="General">
                  <c:v>0.74212479600000003</c:v>
                </c:pt>
                <c:pt idx="1145" formatCode="General">
                  <c:v>0.74500703800000001</c:v>
                </c:pt>
                <c:pt idx="1146" formatCode="General">
                  <c:v>0.74733507600000004</c:v>
                </c:pt>
                <c:pt idx="1147" formatCode="General">
                  <c:v>0.74918490599999998</c:v>
                </c:pt>
                <c:pt idx="1148" formatCode="General">
                  <c:v>0.75060969600000005</c:v>
                </c:pt>
                <c:pt idx="1149" formatCode="General">
                  <c:v>0.75164371699999999</c:v>
                </c:pt>
                <c:pt idx="1150" formatCode="General">
                  <c:v>0.75230485199999997</c:v>
                </c:pt>
                <c:pt idx="1151" formatCode="General">
                  <c:v>0.75259530500000005</c:v>
                </c:pt>
                <c:pt idx="1152" formatCode="General">
                  <c:v>0.75250017599999997</c:v>
                </c:pt>
                <c:pt idx="1153" formatCode="General">
                  <c:v>0.75198388100000002</c:v>
                </c:pt>
                <c:pt idx="1154" formatCode="General">
                  <c:v>0.75098246300000004</c:v>
                </c:pt>
                <c:pt idx="1155" formatCode="General">
                  <c:v>0.74939042300000003</c:v>
                </c:pt>
                <c:pt idx="1156" formatCode="General">
                  <c:v>0.74703681499999997</c:v>
                </c:pt>
                <c:pt idx="1157" formatCode="General">
                  <c:v>0.74364381999999996</c:v>
                </c:pt>
                <c:pt idx="1158" formatCode="General">
                  <c:v>0.73875206699999996</c:v>
                </c:pt>
                <c:pt idx="1159" formatCode="General">
                  <c:v>0.73159092699999995</c:v>
                </c:pt>
                <c:pt idx="1160" formatCode="General">
                  <c:v>0.72087305800000001</c:v>
                </c:pt>
                <c:pt idx="1161" formatCode="General">
                  <c:v>0.70462006300000002</c:v>
                </c:pt>
                <c:pt idx="1162" formatCode="General">
                  <c:v>0.68087518199999997</c:v>
                </c:pt>
                <c:pt idx="1163" formatCode="General">
                  <c:v>0.65260839500000001</c:v>
                </c:pt>
                <c:pt idx="1164" formatCode="General">
                  <c:v>0.63741177299999996</c:v>
                </c:pt>
                <c:pt idx="1165" formatCode="General">
                  <c:v>0.65213447800000002</c:v>
                </c:pt>
                <c:pt idx="1166" formatCode="General">
                  <c:v>0.68092870699999997</c:v>
                </c:pt>
                <c:pt idx="1167" formatCode="General">
                  <c:v>0.70450228500000001</c:v>
                </c:pt>
                <c:pt idx="1168" formatCode="General">
                  <c:v>0.71956890799999995</c:v>
                </c:pt>
                <c:pt idx="1169" formatCode="General">
                  <c:v>0.72854530799999995</c:v>
                </c:pt>
                <c:pt idx="1170" formatCode="General">
                  <c:v>0.73376262199999998</c:v>
                </c:pt>
                <c:pt idx="1171" formatCode="General">
                  <c:v>0.73668551400000004</c:v>
                </c:pt>
                <c:pt idx="1172" formatCode="General">
                  <c:v>0.73816514</c:v>
                </c:pt>
                <c:pt idx="1173" formatCode="General">
                  <c:v>0.73869711199999999</c:v>
                </c:pt>
                <c:pt idx="1174" formatCode="General">
                  <c:v>0.73857671000000003</c:v>
                </c:pt>
                <c:pt idx="1175" formatCode="General">
                  <c:v>0.73798519399999996</c:v>
                </c:pt>
                <c:pt idx="1176" formatCode="General">
                  <c:v>0.73703610900000005</c:v>
                </c:pt>
                <c:pt idx="1177" formatCode="General">
                  <c:v>0.73580187600000002</c:v>
                </c:pt>
                <c:pt idx="1178" formatCode="General">
                  <c:v>0.73432809099999996</c:v>
                </c:pt>
                <c:pt idx="1179" formatCode="General">
                  <c:v>0.73264247199999999</c:v>
                </c:pt>
                <c:pt idx="1180" formatCode="General">
                  <c:v>0.73075932300000002</c:v>
                </c:pt>
                <c:pt idx="1181" formatCode="General">
                  <c:v>0.72868245799999998</c:v>
                </c:pt>
                <c:pt idx="1182" formatCode="General">
                  <c:v>0.72640597799999995</c:v>
                </c:pt>
                <c:pt idx="1183" formatCode="General">
                  <c:v>0.72391414600000004</c:v>
                </c:pt>
                <c:pt idx="1184" formatCode="General">
                  <c:v>0.72117978299999996</c:v>
                </c:pt>
                <c:pt idx="1185" formatCode="General">
                  <c:v>0.71816170199999996</c:v>
                </c:pt>
                <c:pt idx="1186" formatCode="General">
                  <c:v>0.714800298</c:v>
                </c:pt>
                <c:pt idx="1187" formatCode="General">
                  <c:v>0.71101099300000004</c:v>
                </c:pt>
                <c:pt idx="1188" formatCode="General">
                  <c:v>0.70667463500000005</c:v>
                </c:pt>
                <c:pt idx="1189" formatCode="General">
                  <c:v>0.70162481099999996</c:v>
                </c:pt>
                <c:pt idx="1190" formatCode="General">
                  <c:v>0.69563108699999998</c:v>
                </c:pt>
                <c:pt idx="1191" formatCode="General">
                  <c:v>0.68838173199999997</c:v>
                </c:pt>
                <c:pt idx="1192" formatCode="General">
                  <c:v>0.67947709599999995</c:v>
                </c:pt>
                <c:pt idx="1193" formatCode="General">
                  <c:v>0.66846841599999995</c:v>
                </c:pt>
                <c:pt idx="1194" formatCode="General">
                  <c:v>0.65503150200000004</c:v>
                </c:pt>
                <c:pt idx="1195" formatCode="General">
                  <c:v>0.639444232</c:v>
                </c:pt>
                <c:pt idx="1196" formatCode="General">
                  <c:v>0.62350207599999996</c:v>
                </c:pt>
                <c:pt idx="1197" formatCode="General">
                  <c:v>0.61132526399999998</c:v>
                </c:pt>
                <c:pt idx="1198" formatCode="General">
                  <c:v>0.60807317500000002</c:v>
                </c:pt>
                <c:pt idx="1199" formatCode="General">
                  <c:v>0.61571812599999998</c:v>
                </c:pt>
                <c:pt idx="1200" formatCode="General">
                  <c:v>0.63080960500000005</c:v>
                </c:pt>
                <c:pt idx="1201" formatCode="General">
                  <c:v>0.64788687199999995</c:v>
                </c:pt>
                <c:pt idx="1202" formatCode="General">
                  <c:v>0.66336089399999998</c:v>
                </c:pt>
                <c:pt idx="1203" formatCode="General">
                  <c:v>0.67603760999999996</c:v>
                </c:pt>
                <c:pt idx="1204" formatCode="General">
                  <c:v>0.68602514299999995</c:v>
                </c:pt>
                <c:pt idx="1205" formatCode="General">
                  <c:v>0.69384282799999997</c:v>
                </c:pt>
                <c:pt idx="1206" formatCode="General">
                  <c:v>0.70002251900000001</c:v>
                </c:pt>
                <c:pt idx="1207" formatCode="General">
                  <c:v>0.70499080400000003</c:v>
                </c:pt>
                <c:pt idx="1208" formatCode="General">
                  <c:v>0.70905983400000006</c:v>
                </c:pt>
                <c:pt idx="1209" formatCode="General">
                  <c:v>0.71244859699999996</c:v>
                </c:pt>
                <c:pt idx="1210" formatCode="General">
                  <c:v>0.71530741499999995</c:v>
                </c:pt>
                <c:pt idx="1211" formatCode="General">
                  <c:v>0.717737556</c:v>
                </c:pt>
                <c:pt idx="1212" formatCode="General">
                  <c:v>0.71980601499999997</c:v>
                </c:pt>
                <c:pt idx="1213" formatCode="General">
                  <c:v>0.72155517300000005</c:v>
                </c:pt>
                <c:pt idx="1214" formatCode="General">
                  <c:v>0.72300940800000002</c:v>
                </c:pt>
                <c:pt idx="1215" formatCode="General">
                  <c:v>0.724178612</c:v>
                </c:pt>
                <c:pt idx="1216" formatCode="General">
                  <c:v>0.72505992699999999</c:v>
                </c:pt>
                <c:pt idx="1217" formatCode="General">
                  <c:v>0.72563660100000005</c:v>
                </c:pt>
                <c:pt idx="1218" formatCode="General">
                  <c:v>0.72587472200000003</c:v>
                </c:pt>
                <c:pt idx="1219" formatCode="General">
                  <c:v>0.72571521999999999</c:v>
                </c:pt>
                <c:pt idx="1220" formatCode="General">
                  <c:v>0.72505945000000005</c:v>
                </c:pt>
                <c:pt idx="1221" formatCode="General">
                  <c:v>0.72374159100000002</c:v>
                </c:pt>
                <c:pt idx="1222" formatCode="General">
                  <c:v>0.72147482600000001</c:v>
                </c:pt>
                <c:pt idx="1223" formatCode="General">
                  <c:v>0.71774363500000005</c:v>
                </c:pt>
                <c:pt idx="1224" formatCode="General">
                  <c:v>0.71157872700000002</c:v>
                </c:pt>
                <c:pt idx="1225" formatCode="General">
                  <c:v>0.70109880000000002</c:v>
                </c:pt>
                <c:pt idx="1226" formatCode="General">
                  <c:v>0.68281573100000004</c:v>
                </c:pt>
                <c:pt idx="1227" formatCode="General">
                  <c:v>0.65280282499999998</c:v>
                </c:pt>
                <c:pt idx="1228" formatCode="General">
                  <c:v>0.62184459000000003</c:v>
                </c:pt>
                <c:pt idx="1229" formatCode="General">
                  <c:v>0.62961548599999995</c:v>
                </c:pt>
                <c:pt idx="1230" formatCode="General">
                  <c:v>0.66568291199999996</c:v>
                </c:pt>
                <c:pt idx="1231" formatCode="General">
                  <c:v>0.69303029800000004</c:v>
                </c:pt>
                <c:pt idx="1232" formatCode="General">
                  <c:v>0.70831382300000001</c:v>
                </c:pt>
                <c:pt idx="1233" formatCode="General">
                  <c:v>0.71662282899999996</c:v>
                </c:pt>
                <c:pt idx="1234" formatCode="General">
                  <c:v>0.72126132200000004</c:v>
                </c:pt>
                <c:pt idx="1235" formatCode="General">
                  <c:v>0.723896384</c:v>
                </c:pt>
                <c:pt idx="1236" formatCode="General">
                  <c:v>0.72536748600000001</c:v>
                </c:pt>
                <c:pt idx="1237" formatCode="General">
                  <c:v>0.72611755099999997</c:v>
                </c:pt>
                <c:pt idx="1238" formatCode="General">
                  <c:v>0.72639250799999999</c:v>
                </c:pt>
                <c:pt idx="1239" formatCode="General">
                  <c:v>0.72633570400000003</c:v>
                </c:pt>
                <c:pt idx="1240" formatCode="General">
                  <c:v>0.72603374700000001</c:v>
                </c:pt>
                <c:pt idx="1241" formatCode="General">
                  <c:v>0.72554022100000004</c:v>
                </c:pt>
                <c:pt idx="1242" formatCode="General">
                  <c:v>0.72488844399999997</c:v>
                </c:pt>
                <c:pt idx="1243" formatCode="General">
                  <c:v>0.72409874200000002</c:v>
                </c:pt>
                <c:pt idx="1244" formatCode="General">
                  <c:v>0.72318214199999997</c:v>
                </c:pt>
                <c:pt idx="1245" formatCode="General">
                  <c:v>0.72214305400000001</c:v>
                </c:pt>
                <c:pt idx="1246" formatCode="General">
                  <c:v>0.72097981</c:v>
                </c:pt>
                <c:pt idx="1247" formatCode="General">
                  <c:v>0.71968537600000004</c:v>
                </c:pt>
                <c:pt idx="1248" formatCode="General">
                  <c:v>0.71824652</c:v>
                </c:pt>
                <c:pt idx="1249" formatCode="General">
                  <c:v>0.71664273700000003</c:v>
                </c:pt>
                <c:pt idx="1250" formatCode="General">
                  <c:v>0.71484398800000004</c:v>
                </c:pt>
                <c:pt idx="1251" formatCode="General">
                  <c:v>0.71280664199999999</c:v>
                </c:pt>
                <c:pt idx="1252" formatCode="General">
                  <c:v>0.71046799400000005</c:v>
                </c:pt>
                <c:pt idx="1253" formatCode="General">
                  <c:v>0.70773667100000004</c:v>
                </c:pt>
                <c:pt idx="1254" formatCode="General">
                  <c:v>0.70447790600000004</c:v>
                </c:pt>
                <c:pt idx="1255" formatCode="General">
                  <c:v>0.70049077299999996</c:v>
                </c:pt>
                <c:pt idx="1256" formatCode="General">
                  <c:v>0.69547188299999996</c:v>
                </c:pt>
                <c:pt idx="1257" formatCode="General">
                  <c:v>0.68896299599999999</c:v>
                </c:pt>
                <c:pt idx="1258" formatCode="General">
                  <c:v>0.68028837399999997</c:v>
                </c:pt>
                <c:pt idx="1259" formatCode="General">
                  <c:v>0.66853863000000002</c:v>
                </c:pt>
                <c:pt idx="1260" formatCode="General">
                  <c:v>0.65283822999999996</c:v>
                </c:pt>
                <c:pt idx="1261" formatCode="General">
                  <c:v>0.63358348600000003</c:v>
                </c:pt>
                <c:pt idx="1262" formatCode="General">
                  <c:v>0.61539459200000002</c:v>
                </c:pt>
                <c:pt idx="1263" formatCode="General">
                  <c:v>0.60835689299999995</c:v>
                </c:pt>
                <c:pt idx="1264" formatCode="General">
                  <c:v>0.61855542699999999</c:v>
                </c:pt>
                <c:pt idx="1265" formatCode="General">
                  <c:v>0.63888037200000003</c:v>
                </c:pt>
                <c:pt idx="1266" formatCode="General">
                  <c:v>0.65910112899999995</c:v>
                </c:pt>
                <c:pt idx="1267" formatCode="General">
                  <c:v>0.67502683399999996</c:v>
                </c:pt>
                <c:pt idx="1268" formatCode="General">
                  <c:v>0.686688721</c:v>
                </c:pt>
                <c:pt idx="1269" formatCode="General">
                  <c:v>0.695216477</c:v>
                </c:pt>
                <c:pt idx="1270" formatCode="General">
                  <c:v>0.70164084400000004</c:v>
                </c:pt>
                <c:pt idx="1271" formatCode="General">
                  <c:v>0.70668494699999995</c:v>
                </c:pt>
                <c:pt idx="1272" formatCode="General">
                  <c:v>0.71081709900000001</c:v>
                </c:pt>
                <c:pt idx="1273" formatCode="General">
                  <c:v>0.71433204400000005</c:v>
                </c:pt>
                <c:pt idx="1274" formatCode="General">
                  <c:v>0.71741223300000001</c:v>
                </c:pt>
                <c:pt idx="1275" formatCode="General">
                  <c:v>0.72016864999999997</c:v>
                </c:pt>
                <c:pt idx="1276" formatCode="General">
                  <c:v>0.722666323</c:v>
                </c:pt>
                <c:pt idx="1277" formatCode="General">
                  <c:v>0.724940896</c:v>
                </c:pt>
                <c:pt idx="1278" formatCode="General">
                  <c:v>0.72700828299999998</c:v>
                </c:pt>
                <c:pt idx="1279" formatCode="General">
                  <c:v>0.728871465</c:v>
                </c:pt>
                <c:pt idx="1280" formatCode="General">
                  <c:v>0.73052370499999997</c:v>
                </c:pt>
                <c:pt idx="1281" formatCode="General">
                  <c:v>0.73194968699999996</c:v>
                </c:pt>
                <c:pt idx="1282" formatCode="General">
                  <c:v>0.73312473300000003</c:v>
                </c:pt>
                <c:pt idx="1283" formatCode="General">
                  <c:v>0.73401075599999999</c:v>
                </c:pt>
                <c:pt idx="1284" formatCode="General">
                  <c:v>0.73454809200000004</c:v>
                </c:pt>
                <c:pt idx="1285" formatCode="General">
                  <c:v>0.73463833300000003</c:v>
                </c:pt>
                <c:pt idx="1286" formatCode="General">
                  <c:v>0.73411017700000003</c:v>
                </c:pt>
                <c:pt idx="1287" formatCode="General">
                  <c:v>0.73264491600000003</c:v>
                </c:pt>
                <c:pt idx="1288" formatCode="General">
                  <c:v>0.72960299299999998</c:v>
                </c:pt>
                <c:pt idx="1289" formatCode="General">
                  <c:v>0.72358858599999998</c:v>
                </c:pt>
                <c:pt idx="1290" formatCode="General">
                  <c:v>0.71132165199999997</c:v>
                </c:pt>
                <c:pt idx="1291" formatCode="General">
                  <c:v>0.68561255899999995</c:v>
                </c:pt>
                <c:pt idx="1292" formatCode="General">
                  <c:v>0.645524502</c:v>
                </c:pt>
                <c:pt idx="1293" formatCode="General">
                  <c:v>0.64953172199999998</c:v>
                </c:pt>
                <c:pt idx="1294" formatCode="General">
                  <c:v>0.69205272200000001</c:v>
                </c:pt>
                <c:pt idx="1295" formatCode="General">
                  <c:v>0.71713852899999997</c:v>
                </c:pt>
                <c:pt idx="1296" formatCode="General">
                  <c:v>0.72878408400000005</c:v>
                </c:pt>
                <c:pt idx="1297" formatCode="General">
                  <c:v>0.73450386499999998</c:v>
                </c:pt>
                <c:pt idx="1298" formatCode="General">
                  <c:v>0.73752516499999998</c:v>
                </c:pt>
                <c:pt idx="1299" formatCode="General">
                  <c:v>0.73918694299999999</c:v>
                </c:pt>
                <c:pt idx="1300" formatCode="General">
                  <c:v>0.74009412500000005</c:v>
                </c:pt>
                <c:pt idx="1301" formatCode="General">
                  <c:v>0.74054592799999996</c:v>
                </c:pt>
                <c:pt idx="1302" formatCode="General">
                  <c:v>0.74070256899999998</c:v>
                </c:pt>
                <c:pt idx="1303" formatCode="General">
                  <c:v>0.74065542200000001</c:v>
                </c:pt>
                <c:pt idx="1304" formatCode="General">
                  <c:v>0.74045920399999998</c:v>
                </c:pt>
                <c:pt idx="1305" formatCode="General">
                  <c:v>0.74014782899999998</c:v>
                </c:pt>
                <c:pt idx="1306" formatCode="General">
                  <c:v>0.73974263699999998</c:v>
                </c:pt>
                <c:pt idx="1307" formatCode="General">
                  <c:v>0.73925685900000004</c:v>
                </c:pt>
                <c:pt idx="1308" formatCode="General">
                  <c:v>0.73869812499999998</c:v>
                </c:pt>
                <c:pt idx="1309" formatCode="General">
                  <c:v>0.73806983199999998</c:v>
                </c:pt>
                <c:pt idx="1310" formatCode="General">
                  <c:v>0.73737192200000001</c:v>
                </c:pt>
                <c:pt idx="1311" formatCode="General">
                  <c:v>0.73660129299999999</c:v>
                </c:pt>
                <c:pt idx="1312" formatCode="General">
                  <c:v>0.73575144999999997</c:v>
                </c:pt>
                <c:pt idx="1313" formatCode="General">
                  <c:v>0.73481225999999999</c:v>
                </c:pt>
                <c:pt idx="1314" formatCode="General">
                  <c:v>0.73376894000000004</c:v>
                </c:pt>
                <c:pt idx="1315" formatCode="General">
                  <c:v>0.73260003299999998</c:v>
                </c:pt>
                <c:pt idx="1316" formatCode="General">
                  <c:v>0.73127514100000002</c:v>
                </c:pt>
                <c:pt idx="1317" formatCode="General">
                  <c:v>0.72975003699999996</c:v>
                </c:pt>
                <c:pt idx="1318" formatCode="General">
                  <c:v>0.72795891800000001</c:v>
                </c:pt>
                <c:pt idx="1319" formatCode="General">
                  <c:v>0.72580182599999998</c:v>
                </c:pt>
                <c:pt idx="1320" formatCode="General">
                  <c:v>0.72312164300000004</c:v>
                </c:pt>
                <c:pt idx="1321" formatCode="General">
                  <c:v>0.71966397800000004</c:v>
                </c:pt>
                <c:pt idx="1322" formatCode="General">
                  <c:v>0.71500366900000001</c:v>
                </c:pt>
                <c:pt idx="1323" formatCode="General">
                  <c:v>0.708414078</c:v>
                </c:pt>
                <c:pt idx="1324" formatCode="General">
                  <c:v>0.69866150599999999</c:v>
                </c:pt>
                <c:pt idx="1325" formatCode="General">
                  <c:v>0.68387114999999998</c:v>
                </c:pt>
                <c:pt idx="1326" formatCode="General">
                  <c:v>0.66258305299999998</c:v>
                </c:pt>
                <c:pt idx="1327" formatCode="General">
                  <c:v>0.63974005</c:v>
                </c:pt>
                <c:pt idx="1328" formatCode="General">
                  <c:v>0.63380294999999998</c:v>
                </c:pt>
                <c:pt idx="1329" formatCode="General">
                  <c:v>0.65247470100000005</c:v>
                </c:pt>
                <c:pt idx="1330" formatCode="General">
                  <c:v>0.67679578100000004</c:v>
                </c:pt>
                <c:pt idx="1331" formatCode="General">
                  <c:v>0.69486033899999999</c:v>
                </c:pt>
                <c:pt idx="1332" formatCode="General">
                  <c:v>0.70660191800000005</c:v>
                </c:pt>
                <c:pt idx="1333" formatCode="General">
                  <c:v>0.71432101699999995</c:v>
                </c:pt>
                <c:pt idx="1334" formatCode="General">
                  <c:v>0.71972763500000003</c:v>
                </c:pt>
                <c:pt idx="1335" formatCode="General">
                  <c:v>0.723832488</c:v>
                </c:pt>
                <c:pt idx="1336" formatCode="General">
                  <c:v>0.72721010399999997</c:v>
                </c:pt>
                <c:pt idx="1337" formatCode="General">
                  <c:v>0.73018777400000001</c:v>
                </c:pt>
                <c:pt idx="1338" formatCode="General">
                  <c:v>0.73295223700000001</c:v>
                </c:pt>
                <c:pt idx="1339" formatCode="General">
                  <c:v>0.73560720700000004</c:v>
                </c:pt>
                <c:pt idx="1340" formatCode="General">
                  <c:v>0.73820596900000002</c:v>
                </c:pt>
                <c:pt idx="1341" formatCode="General">
                  <c:v>0.74076980400000003</c:v>
                </c:pt>
                <c:pt idx="1342" formatCode="General">
                  <c:v>0.743299186</c:v>
                </c:pt>
                <c:pt idx="1343" formatCode="General">
                  <c:v>0.745781362</c:v>
                </c:pt>
                <c:pt idx="1344" formatCode="General">
                  <c:v>0.74819451599999998</c:v>
                </c:pt>
                <c:pt idx="1345" formatCode="General">
                  <c:v>0.75051063299999998</c:v>
                </c:pt>
                <c:pt idx="1346" formatCode="General">
                  <c:v>0.75269633499999999</c:v>
                </c:pt>
                <c:pt idx="1347" formatCode="General">
                  <c:v>0.75471138999999998</c:v>
                </c:pt>
                <c:pt idx="1348" formatCode="General">
                  <c:v>0.756504238</c:v>
                </c:pt>
                <c:pt idx="1349" formatCode="General">
                  <c:v>0.75800210199999996</c:v>
                </c:pt>
                <c:pt idx="1350" formatCode="General">
                  <c:v>0.75908821800000004</c:v>
                </c:pt>
                <c:pt idx="1351" formatCode="General">
                  <c:v>0.75955057100000001</c:v>
                </c:pt>
                <c:pt idx="1352" formatCode="General">
                  <c:v>0.75895190199999996</c:v>
                </c:pt>
                <c:pt idx="1353" formatCode="General">
                  <c:v>0.75625681899999997</c:v>
                </c:pt>
                <c:pt idx="1354" formatCode="General">
                  <c:v>0.74860650299999998</c:v>
                </c:pt>
                <c:pt idx="1355" formatCode="General">
                  <c:v>0.72723645000000003</c:v>
                </c:pt>
                <c:pt idx="1356" formatCode="General">
                  <c:v>0.68223732699999995</c:v>
                </c:pt>
                <c:pt idx="1357" formatCode="General">
                  <c:v>0.70038664299999998</c:v>
                </c:pt>
                <c:pt idx="1358" formatCode="General">
                  <c:v>0.74242562099999998</c:v>
                </c:pt>
                <c:pt idx="1359" formatCode="General">
                  <c:v>0.75923281899999995</c:v>
                </c:pt>
                <c:pt idx="1360" formatCode="General">
                  <c:v>0.76624828599999995</c:v>
                </c:pt>
                <c:pt idx="1361" formatCode="General">
                  <c:v>0.76972585900000001</c:v>
                </c:pt>
                <c:pt idx="1362" formatCode="General">
                  <c:v>0.77167326199999997</c:v>
                </c:pt>
                <c:pt idx="1363" formatCode="General">
                  <c:v>0.77283829500000001</c:v>
                </c:pt>
                <c:pt idx="1364" formatCode="General">
                  <c:v>0.77354407300000005</c:v>
                </c:pt>
                <c:pt idx="1365" formatCode="General">
                  <c:v>0.77394831200000003</c:v>
                </c:pt>
                <c:pt idx="1366" formatCode="General">
                  <c:v>0.77413588799999999</c:v>
                </c:pt>
                <c:pt idx="1367" formatCode="General">
                  <c:v>0.77415621300000004</c:v>
                </c:pt>
                <c:pt idx="1368" formatCode="General">
                  <c:v>0.77404028199999997</c:v>
                </c:pt>
                <c:pt idx="1369" formatCode="General">
                  <c:v>0.77380818100000004</c:v>
                </c:pt>
                <c:pt idx="1370" formatCode="General">
                  <c:v>0.77347385899999999</c:v>
                </c:pt>
                <c:pt idx="1371" formatCode="General">
                  <c:v>0.77304685100000003</c:v>
                </c:pt>
                <c:pt idx="1372" formatCode="General">
                  <c:v>0.77253359600000004</c:v>
                </c:pt>
                <c:pt idx="1373" formatCode="General">
                  <c:v>0.771938503</c:v>
                </c:pt>
                <c:pt idx="1374" formatCode="General">
                  <c:v>0.77126371900000001</c:v>
                </c:pt>
                <c:pt idx="1375" formatCode="General">
                  <c:v>0.770509899</c:v>
                </c:pt>
                <c:pt idx="1376" formatCode="General">
                  <c:v>0.76967555300000001</c:v>
                </c:pt>
                <c:pt idx="1377" formatCode="General">
                  <c:v>0.76875728399999999</c:v>
                </c:pt>
                <c:pt idx="1378" formatCode="General">
                  <c:v>0.76774913099999997</c:v>
                </c:pt>
                <c:pt idx="1379" formatCode="General">
                  <c:v>0.76664167599999999</c:v>
                </c:pt>
                <c:pt idx="1380" formatCode="General">
                  <c:v>0.765420973</c:v>
                </c:pt>
                <c:pt idx="1381" formatCode="General">
                  <c:v>0.76406616000000005</c:v>
                </c:pt>
                <c:pt idx="1382" formatCode="General">
                  <c:v>0.762545943</c:v>
                </c:pt>
                <c:pt idx="1383" formatCode="General">
                  <c:v>0.76081216299999999</c:v>
                </c:pt>
                <c:pt idx="1384" formatCode="General">
                  <c:v>0.75878810900000004</c:v>
                </c:pt>
                <c:pt idx="1385" formatCode="General">
                  <c:v>0.75634717900000004</c:v>
                </c:pt>
                <c:pt idx="1386" formatCode="General">
                  <c:v>0.75326943400000002</c:v>
                </c:pt>
                <c:pt idx="1387" formatCode="General">
                  <c:v>0.74915242199999998</c:v>
                </c:pt>
                <c:pt idx="1388" formatCode="General">
                  <c:v>0.743215501</c:v>
                </c:pt>
                <c:pt idx="1389" formatCode="General">
                  <c:v>0.733876109</c:v>
                </c:pt>
                <c:pt idx="1390" formatCode="General">
                  <c:v>0.71803134700000004</c:v>
                </c:pt>
                <c:pt idx="1391" formatCode="General">
                  <c:v>0.69208312000000005</c:v>
                </c:pt>
                <c:pt idx="1392" formatCode="General">
                  <c:v>0.66749554899999997</c:v>
                </c:pt>
                <c:pt idx="1393" formatCode="General">
                  <c:v>0.67841076899999997</c:v>
                </c:pt>
                <c:pt idx="1394" formatCode="General">
                  <c:v>0.70607030400000004</c:v>
                </c:pt>
                <c:pt idx="1395" formatCode="General">
                  <c:v>0.72417587000000005</c:v>
                </c:pt>
                <c:pt idx="1396" formatCode="General">
                  <c:v>0.73368352699999995</c:v>
                </c:pt>
                <c:pt idx="1397" formatCode="General">
                  <c:v>0.73873680799999997</c:v>
                </c:pt>
                <c:pt idx="1398" formatCode="General">
                  <c:v>0.74162107700000002</c:v>
                </c:pt>
                <c:pt idx="1399" formatCode="General">
                  <c:v>0.743451953</c:v>
                </c:pt>
                <c:pt idx="1400" formatCode="General">
                  <c:v>0.74479538199999995</c:v>
                </c:pt>
                <c:pt idx="1401" formatCode="General">
                  <c:v>0.74595695699999998</c:v>
                </c:pt>
                <c:pt idx="1402" formatCode="General">
                  <c:v>0.74711060500000004</c:v>
                </c:pt>
                <c:pt idx="1403" formatCode="General">
                  <c:v>0.74835652100000005</c:v>
                </c:pt>
                <c:pt idx="1404" formatCode="General">
                  <c:v>0.74975001799999996</c:v>
                </c:pt>
                <c:pt idx="1405" formatCode="General">
                  <c:v>0.751315713</c:v>
                </c:pt>
                <c:pt idx="1406" formatCode="General">
                  <c:v>0.75305616900000005</c:v>
                </c:pt>
                <c:pt idx="1407" formatCode="General">
                  <c:v>0.75495731799999999</c:v>
                </c:pt>
                <c:pt idx="1408" formatCode="General">
                  <c:v>0.75699275700000002</c:v>
                </c:pt>
                <c:pt idx="1409" formatCode="General">
                  <c:v>0.75912648400000005</c:v>
                </c:pt>
                <c:pt idx="1410" formatCode="General">
                  <c:v>0.761315882</c:v>
                </c:pt>
                <c:pt idx="1411" formatCode="General">
                  <c:v>0.76351183700000003</c:v>
                </c:pt>
                <c:pt idx="1412" formatCode="General">
                  <c:v>0.76565808099999999</c:v>
                </c:pt>
                <c:pt idx="1413" formatCode="General">
                  <c:v>0.76768499599999995</c:v>
                </c:pt>
                <c:pt idx="1414" formatCode="General">
                  <c:v>0.76949441399999996</c:v>
                </c:pt>
                <c:pt idx="1415" formatCode="General">
                  <c:v>0.77092033599999998</c:v>
                </c:pt>
                <c:pt idx="1416" formatCode="General">
                  <c:v>0.77161955800000004</c:v>
                </c:pt>
                <c:pt idx="1417" formatCode="General">
                  <c:v>0.77071082599999996</c:v>
                </c:pt>
                <c:pt idx="1418" formatCode="General">
                  <c:v>0.76529794900000003</c:v>
                </c:pt>
                <c:pt idx="1419" formatCode="General">
                  <c:v>0.74321389199999999</c:v>
                </c:pt>
                <c:pt idx="1420" formatCode="General">
                  <c:v>0.69828051300000005</c:v>
                </c:pt>
                <c:pt idx="1421" formatCode="General">
                  <c:v>0.74910777799999995</c:v>
                </c:pt>
                <c:pt idx="1422" formatCode="General">
                  <c:v>0.77362972500000005</c:v>
                </c:pt>
                <c:pt idx="1423" formatCode="General">
                  <c:v>0.78186672899999998</c:v>
                </c:pt>
                <c:pt idx="1424" formatCode="General">
                  <c:v>0.78581261599999996</c:v>
                </c:pt>
                <c:pt idx="1425" formatCode="General">
                  <c:v>0.78824001600000004</c:v>
                </c:pt>
                <c:pt idx="1426" formatCode="General">
                  <c:v>0.78997010000000001</c:v>
                </c:pt>
                <c:pt idx="1427" formatCode="General">
                  <c:v>0.79130816500000001</c:v>
                </c:pt>
                <c:pt idx="1428" formatCode="General">
                  <c:v>0.79238814099999999</c:v>
                </c:pt>
                <c:pt idx="1429" formatCode="General">
                  <c:v>0.79327684600000004</c:v>
                </c:pt>
                <c:pt idx="1430" formatCode="General">
                  <c:v>0.79401087800000003</c:v>
                </c:pt>
                <c:pt idx="1431" formatCode="General">
                  <c:v>0.79461205000000001</c:v>
                </c:pt>
                <c:pt idx="1432" formatCode="General">
                  <c:v>0.79509407300000001</c:v>
                </c:pt>
                <c:pt idx="1433" formatCode="General">
                  <c:v>0.79546612500000002</c:v>
                </c:pt>
                <c:pt idx="1434" formatCode="General">
                  <c:v>0.79573416699999999</c:v>
                </c:pt>
                <c:pt idx="1435" formatCode="General">
                  <c:v>0.79590237100000005</c:v>
                </c:pt>
                <c:pt idx="1436" formatCode="General">
                  <c:v>0.79597330099999997</c:v>
                </c:pt>
                <c:pt idx="1437" formatCode="General">
                  <c:v>0.79594844600000003</c:v>
                </c:pt>
                <c:pt idx="1438" formatCode="General">
                  <c:v>0.79582810400000004</c:v>
                </c:pt>
                <c:pt idx="1439" formatCode="General">
                  <c:v>0.79561161999999996</c:v>
                </c:pt>
                <c:pt idx="1440" formatCode="General">
                  <c:v>0.79529732500000005</c:v>
                </c:pt>
                <c:pt idx="1441" formatCode="General">
                  <c:v>0.79488235699999998</c:v>
                </c:pt>
                <c:pt idx="1442" formatCode="General">
                  <c:v>0.79436236599999999</c:v>
                </c:pt>
                <c:pt idx="1443" formatCode="General">
                  <c:v>0.79373133200000001</c:v>
                </c:pt>
                <c:pt idx="1444" formatCode="General">
                  <c:v>0.79298049199999998</c:v>
                </c:pt>
                <c:pt idx="1445" formatCode="General">
                  <c:v>0.79209750899999998</c:v>
                </c:pt>
                <c:pt idx="1446" formatCode="General">
                  <c:v>0.79106438199999995</c:v>
                </c:pt>
                <c:pt idx="1447" formatCode="General">
                  <c:v>0.78985428800000002</c:v>
                </c:pt>
                <c:pt idx="1448" formatCode="General">
                  <c:v>0.78842496900000003</c:v>
                </c:pt>
                <c:pt idx="1449" formatCode="General">
                  <c:v>0.78670710300000002</c:v>
                </c:pt>
                <c:pt idx="1450" formatCode="General">
                  <c:v>0.78457987299999998</c:v>
                </c:pt>
                <c:pt idx="1451" formatCode="General">
                  <c:v>0.78181654199999995</c:v>
                </c:pt>
                <c:pt idx="1452" formatCode="General">
                  <c:v>0.777954221</c:v>
                </c:pt>
                <c:pt idx="1453" formatCode="General">
                  <c:v>0.77194964899999996</c:v>
                </c:pt>
                <c:pt idx="1454" formatCode="General">
                  <c:v>0.76120585200000002</c:v>
                </c:pt>
                <c:pt idx="1455" formatCode="General">
                  <c:v>0.73937881000000005</c:v>
                </c:pt>
                <c:pt idx="1456" formatCode="General">
                  <c:v>0.70408535000000005</c:v>
                </c:pt>
                <c:pt idx="1457" formatCode="General">
                  <c:v>0.70832061800000001</c:v>
                </c:pt>
                <c:pt idx="1458" formatCode="General">
                  <c:v>0.74026739600000002</c:v>
                </c:pt>
                <c:pt idx="1459" formatCode="General">
                  <c:v>0.75615560999999998</c:v>
                </c:pt>
                <c:pt idx="1460" formatCode="General">
                  <c:v>0.76228952400000005</c:v>
                </c:pt>
                <c:pt idx="1461" formatCode="General">
                  <c:v>0.76442700600000002</c:v>
                </c:pt>
                <c:pt idx="1462" formatCode="General">
                  <c:v>0.76483553599999998</c:v>
                </c:pt>
                <c:pt idx="1463" formatCode="General">
                  <c:v>0.76444894100000005</c:v>
                </c:pt>
                <c:pt idx="1464" formatCode="General">
                  <c:v>0.76370698199999998</c:v>
                </c:pt>
                <c:pt idx="1465" formatCode="General">
                  <c:v>0.76284903299999995</c:v>
                </c:pt>
                <c:pt idx="1466" formatCode="General">
                  <c:v>0.76202362800000001</c:v>
                </c:pt>
                <c:pt idx="1467" formatCode="General">
                  <c:v>0.76133269100000001</c:v>
                </c:pt>
                <c:pt idx="1468" formatCode="General">
                  <c:v>0.76085007199999999</c:v>
                </c:pt>
                <c:pt idx="1469" formatCode="General">
                  <c:v>0.76062834300000004</c:v>
                </c:pt>
                <c:pt idx="1470" formatCode="General">
                  <c:v>0.76070112000000001</c:v>
                </c:pt>
                <c:pt idx="1471" formatCode="General">
                  <c:v>0.76108354300000003</c:v>
                </c:pt>
                <c:pt idx="1472" formatCode="General">
                  <c:v>0.76177263299999998</c:v>
                </c:pt>
                <c:pt idx="1473" formatCode="General">
                  <c:v>0.76274800300000001</c:v>
                </c:pt>
                <c:pt idx="1474" formatCode="General">
                  <c:v>0.76397341500000004</c:v>
                </c:pt>
                <c:pt idx="1475" formatCode="General">
                  <c:v>0.76539862199999997</c:v>
                </c:pt>
                <c:pt idx="1476" formatCode="General">
                  <c:v>0.76696056099999999</c:v>
                </c:pt>
                <c:pt idx="1477" formatCode="General">
                  <c:v>0.76858103300000002</c:v>
                </c:pt>
                <c:pt idx="1478" formatCode="General">
                  <c:v>0.77015626400000003</c:v>
                </c:pt>
                <c:pt idx="1479" formatCode="General">
                  <c:v>0.77152127000000004</c:v>
                </c:pt>
                <c:pt idx="1480" formatCode="General">
                  <c:v>0.77233302599999998</c:v>
                </c:pt>
                <c:pt idx="1481" formatCode="General">
                  <c:v>0.77159964999999997</c:v>
                </c:pt>
                <c:pt idx="1482" formatCode="General">
                  <c:v>0.76503884799999999</c:v>
                </c:pt>
                <c:pt idx="1483" formatCode="General">
                  <c:v>0.72629660399999996</c:v>
                </c:pt>
                <c:pt idx="1484" formatCode="General">
                  <c:v>0.73747152100000002</c:v>
                </c:pt>
                <c:pt idx="1485" formatCode="General">
                  <c:v>0.77278715399999998</c:v>
                </c:pt>
                <c:pt idx="1486" formatCode="General">
                  <c:v>0.78119617699999999</c:v>
                </c:pt>
                <c:pt idx="1487" formatCode="General">
                  <c:v>0.78480809900000004</c:v>
                </c:pt>
                <c:pt idx="1488" formatCode="General">
                  <c:v>0.78706401599999998</c:v>
                </c:pt>
                <c:pt idx="1489" formatCode="General">
                  <c:v>0.78876388099999994</c:v>
                </c:pt>
                <c:pt idx="1490" formatCode="General">
                  <c:v>0.790167332</c:v>
                </c:pt>
                <c:pt idx="1491" formatCode="General">
                  <c:v>0.79137975000000005</c:v>
                </c:pt>
                <c:pt idx="1492" formatCode="General">
                  <c:v>0.79245162000000002</c:v>
                </c:pt>
                <c:pt idx="1493" formatCode="General">
                  <c:v>0.79341030099999998</c:v>
                </c:pt>
                <c:pt idx="1494" formatCode="General">
                  <c:v>0.79427194599999995</c:v>
                </c:pt>
                <c:pt idx="1495" formatCode="General">
                  <c:v>0.79504686599999996</c:v>
                </c:pt>
                <c:pt idx="1496" formatCode="General">
                  <c:v>0.79574161799999998</c:v>
                </c:pt>
                <c:pt idx="1497" formatCode="General">
                  <c:v>0.79636061199999997</c:v>
                </c:pt>
                <c:pt idx="1498" formatCode="General">
                  <c:v>0.79690641200000001</c:v>
                </c:pt>
                <c:pt idx="1499" formatCode="General">
                  <c:v>0.79738050699999996</c:v>
                </c:pt>
                <c:pt idx="1500" formatCode="General">
                  <c:v>0.79778301699999998</c:v>
                </c:pt>
                <c:pt idx="1501" formatCode="General">
                  <c:v>0.79811352499999999</c:v>
                </c:pt>
                <c:pt idx="1502" formatCode="General">
                  <c:v>0.79837065900000004</c:v>
                </c:pt>
                <c:pt idx="1503" formatCode="General">
                  <c:v>0.79855221499999995</c:v>
                </c:pt>
                <c:pt idx="1504" formatCode="General">
                  <c:v>0.79865539100000005</c:v>
                </c:pt>
                <c:pt idx="1505" formatCode="General">
                  <c:v>0.79867649100000004</c:v>
                </c:pt>
                <c:pt idx="1506" formatCode="General">
                  <c:v>0.79861092600000005</c:v>
                </c:pt>
                <c:pt idx="1507" formatCode="General">
                  <c:v>0.79845297299999995</c:v>
                </c:pt>
                <c:pt idx="1508" formatCode="General">
                  <c:v>0.79819518300000003</c:v>
                </c:pt>
                <c:pt idx="1509" formatCode="General">
                  <c:v>0.797828078</c:v>
                </c:pt>
                <c:pt idx="1510" formatCode="General">
                  <c:v>0.79733860499999998</c:v>
                </c:pt>
                <c:pt idx="1511" formatCode="General">
                  <c:v>0.79670834499999998</c:v>
                </c:pt>
                <c:pt idx="1512" formatCode="General">
                  <c:v>0.795909584</c:v>
                </c:pt>
                <c:pt idx="1513" formatCode="General">
                  <c:v>0.79489797399999995</c:v>
                </c:pt>
                <c:pt idx="1514" formatCode="General">
                  <c:v>0.79359656599999995</c:v>
                </c:pt>
                <c:pt idx="1515" formatCode="General">
                  <c:v>0.79185962700000001</c:v>
                </c:pt>
                <c:pt idx="1516" formatCode="General">
                  <c:v>0.78937917899999999</c:v>
                </c:pt>
                <c:pt idx="1517" formatCode="General">
                  <c:v>0.78540951000000003</c:v>
                </c:pt>
                <c:pt idx="1518" formatCode="General">
                  <c:v>0.77780902399999996</c:v>
                </c:pt>
                <c:pt idx="1519" formatCode="General">
                  <c:v>0.75934725999999997</c:v>
                </c:pt>
                <c:pt idx="1520" formatCode="General">
                  <c:v>0.71717369600000003</c:v>
                </c:pt>
                <c:pt idx="1521" formatCode="General">
                  <c:v>0.72975492500000005</c:v>
                </c:pt>
                <c:pt idx="1522" formatCode="General">
                  <c:v>0.76269316700000001</c:v>
                </c:pt>
                <c:pt idx="1523" formatCode="General">
                  <c:v>0.77327531599999999</c:v>
                </c:pt>
                <c:pt idx="1524" formatCode="General">
                  <c:v>0.77617084999999997</c:v>
                </c:pt>
                <c:pt idx="1525" formatCode="General">
                  <c:v>0.77639704899999995</c:v>
                </c:pt>
                <c:pt idx="1526" formatCode="General">
                  <c:v>0.77548408499999999</c:v>
                </c:pt>
                <c:pt idx="1527" formatCode="General">
                  <c:v>0.77400142000000005</c:v>
                </c:pt>
                <c:pt idx="1528" formatCode="General">
                  <c:v>0.77220910799999998</c:v>
                </c:pt>
                <c:pt idx="1529" formatCode="General">
                  <c:v>0.77025371799999998</c:v>
                </c:pt>
                <c:pt idx="1530" formatCode="General">
                  <c:v>0.76823747200000003</c:v>
                </c:pt>
                <c:pt idx="1531" formatCode="General">
                  <c:v>0.76624542500000004</c:v>
                </c:pt>
                <c:pt idx="1532" formatCode="General">
                  <c:v>0.76435667299999999</c:v>
                </c:pt>
                <c:pt idx="1533" formatCode="General">
                  <c:v>0.76264733100000004</c:v>
                </c:pt>
                <c:pt idx="1534" formatCode="General">
                  <c:v>0.76118987800000004</c:v>
                </c:pt>
                <c:pt idx="1535" formatCode="General">
                  <c:v>0.76004922399999997</c:v>
                </c:pt>
                <c:pt idx="1536" formatCode="General">
                  <c:v>0.75927746299999999</c:v>
                </c:pt>
                <c:pt idx="1537" formatCode="General">
                  <c:v>0.75890803299999998</c:v>
                </c:pt>
                <c:pt idx="1538" formatCode="General">
                  <c:v>0.75895100800000004</c:v>
                </c:pt>
                <c:pt idx="1539" formatCode="General">
                  <c:v>0.759389341</c:v>
                </c:pt>
                <c:pt idx="1540" formatCode="General">
                  <c:v>0.760177255</c:v>
                </c:pt>
                <c:pt idx="1541" formatCode="General">
                  <c:v>0.76123720399999995</c:v>
                </c:pt>
                <c:pt idx="1542" formatCode="General">
                  <c:v>0.76244997999999997</c:v>
                </c:pt>
                <c:pt idx="1543" formatCode="General">
                  <c:v>0.76361203200000005</c:v>
                </c:pt>
                <c:pt idx="1544" formatCode="General">
                  <c:v>0.76425474900000001</c:v>
                </c:pt>
                <c:pt idx="1545" formatCode="General">
                  <c:v>0.76262652900000005</c:v>
                </c:pt>
                <c:pt idx="1546" formatCode="General">
                  <c:v>0.745446622</c:v>
                </c:pt>
                <c:pt idx="1547" formatCode="General">
                  <c:v>0.71676683399999996</c:v>
                </c:pt>
                <c:pt idx="1548" formatCode="General">
                  <c:v>0.76480907200000003</c:v>
                </c:pt>
                <c:pt idx="1549" formatCode="General">
                  <c:v>0.77259570399999999</c:v>
                </c:pt>
                <c:pt idx="1550" formatCode="General">
                  <c:v>0.77573013300000004</c:v>
                </c:pt>
                <c:pt idx="1551" formatCode="General">
                  <c:v>0.77775353199999997</c:v>
                </c:pt>
                <c:pt idx="1552" formatCode="General">
                  <c:v>0.77932721400000005</c:v>
                </c:pt>
                <c:pt idx="1553" formatCode="General">
                  <c:v>0.78064620500000004</c:v>
                </c:pt>
                <c:pt idx="1554" formatCode="General">
                  <c:v>0.78178870700000003</c:v>
                </c:pt>
                <c:pt idx="1555" formatCode="General">
                  <c:v>0.78279453499999996</c:v>
                </c:pt>
                <c:pt idx="1556" formatCode="General">
                  <c:v>0.78368812799999998</c:v>
                </c:pt>
                <c:pt idx="1557" formatCode="General">
                  <c:v>0.78448682999999997</c:v>
                </c:pt>
                <c:pt idx="1558" formatCode="General">
                  <c:v>0.78520345700000005</c:v>
                </c:pt>
                <c:pt idx="1559" formatCode="General">
                  <c:v>0.7858482</c:v>
                </c:pt>
                <c:pt idx="1560" formatCode="General">
                  <c:v>0.78642875000000001</c:v>
                </c:pt>
                <c:pt idx="1561" formatCode="General">
                  <c:v>0.78695088599999996</c:v>
                </c:pt>
                <c:pt idx="1562" formatCode="General">
                  <c:v>0.78741878300000001</c:v>
                </c:pt>
                <c:pt idx="1563" formatCode="General">
                  <c:v>0.78783500200000001</c:v>
                </c:pt>
                <c:pt idx="1564" formatCode="General">
                  <c:v>0.78820067599999999</c:v>
                </c:pt>
                <c:pt idx="1565" formatCode="General">
                  <c:v>0.78851580600000004</c:v>
                </c:pt>
                <c:pt idx="1566" formatCode="General">
                  <c:v>0.78877925900000001</c:v>
                </c:pt>
                <c:pt idx="1567" formatCode="General">
                  <c:v>0.788988888</c:v>
                </c:pt>
                <c:pt idx="1568" formatCode="General">
                  <c:v>0.789141655</c:v>
                </c:pt>
                <c:pt idx="1569" formatCode="General">
                  <c:v>0.78923362500000005</c:v>
                </c:pt>
                <c:pt idx="1570" formatCode="General">
                  <c:v>0.78925997000000003</c:v>
                </c:pt>
                <c:pt idx="1571" formatCode="General">
                  <c:v>0.78921484900000005</c:v>
                </c:pt>
                <c:pt idx="1572" formatCode="General">
                  <c:v>0.78909122899999995</c:v>
                </c:pt>
                <c:pt idx="1573" formatCode="General">
                  <c:v>0.788880527</c:v>
                </c:pt>
                <c:pt idx="1574" formatCode="General">
                  <c:v>0.78857177499999997</c:v>
                </c:pt>
                <c:pt idx="1575" formatCode="General">
                  <c:v>0.78815019099999994</c:v>
                </c:pt>
                <c:pt idx="1576" formatCode="General">
                  <c:v>0.78759461600000003</c:v>
                </c:pt>
                <c:pt idx="1577" formatCode="General">
                  <c:v>0.78687179100000004</c:v>
                </c:pt>
                <c:pt idx="1578" formatCode="General">
                  <c:v>0.78592455400000005</c:v>
                </c:pt>
                <c:pt idx="1579" formatCode="General">
                  <c:v>0.78464204100000001</c:v>
                </c:pt>
                <c:pt idx="1580" formatCode="General">
                  <c:v>0.78277832300000005</c:v>
                </c:pt>
                <c:pt idx="1581" formatCode="General">
                  <c:v>0.77968132499999998</c:v>
                </c:pt>
                <c:pt idx="1582" formatCode="General">
                  <c:v>0.77314656999999998</c:v>
                </c:pt>
                <c:pt idx="1583" formatCode="General">
                  <c:v>0.75303393600000001</c:v>
                </c:pt>
                <c:pt idx="1584" formatCode="General">
                  <c:v>0.70199477700000001</c:v>
                </c:pt>
                <c:pt idx="1585" formatCode="General">
                  <c:v>0.747340381</c:v>
                </c:pt>
                <c:pt idx="1586" formatCode="General">
                  <c:v>0.76724177599999999</c:v>
                </c:pt>
                <c:pt idx="1587" formatCode="General">
                  <c:v>0.77146220200000004</c:v>
                </c:pt>
                <c:pt idx="1588" formatCode="General">
                  <c:v>0.77184051300000001</c:v>
                </c:pt>
                <c:pt idx="1589" formatCode="General">
                  <c:v>0.77085679799999995</c:v>
                </c:pt>
                <c:pt idx="1590" formatCode="General">
                  <c:v>0.76921385499999995</c:v>
                </c:pt>
                <c:pt idx="1591" formatCode="General">
                  <c:v>0.767168403</c:v>
                </c:pt>
                <c:pt idx="1592" formatCode="General">
                  <c:v>0.76483595400000004</c:v>
                </c:pt>
                <c:pt idx="1593" formatCode="General">
                  <c:v>0.76228207299999995</c:v>
                </c:pt>
                <c:pt idx="1594" formatCode="General">
                  <c:v>0.75955569700000003</c:v>
                </c:pt>
                <c:pt idx="1595" formatCode="General">
                  <c:v>0.75670415199999996</c:v>
                </c:pt>
                <c:pt idx="1596" formatCode="General">
                  <c:v>0.75378107999999999</c:v>
                </c:pt>
                <c:pt idx="1597" formatCode="General">
                  <c:v>0.75085085600000001</c:v>
                </c:pt>
                <c:pt idx="1598" formatCode="General">
                  <c:v>0.74799066800000003</c:v>
                </c:pt>
                <c:pt idx="1599" formatCode="General">
                  <c:v>0.74529004099999996</c:v>
                </c:pt>
                <c:pt idx="1600" formatCode="General">
                  <c:v>0.74284762100000001</c:v>
                </c:pt>
                <c:pt idx="1601" formatCode="General">
                  <c:v>0.74076378300000001</c:v>
                </c:pt>
                <c:pt idx="1602" formatCode="General">
                  <c:v>0.73913097400000005</c:v>
                </c:pt>
                <c:pt idx="1603" formatCode="General">
                  <c:v>0.73802006200000003</c:v>
                </c:pt>
                <c:pt idx="1604" formatCode="General">
                  <c:v>0.73746621599999995</c:v>
                </c:pt>
                <c:pt idx="1605" formatCode="General">
                  <c:v>0.73745191099999996</c:v>
                </c:pt>
                <c:pt idx="1606" formatCode="General">
                  <c:v>0.73787897800000002</c:v>
                </c:pt>
                <c:pt idx="1607" formatCode="General">
                  <c:v>0.73847758799999996</c:v>
                </c:pt>
                <c:pt idx="1608" formatCode="General">
                  <c:v>0.73830169400000001</c:v>
                </c:pt>
                <c:pt idx="1609" formatCode="General">
                  <c:v>0.73008304800000001</c:v>
                </c:pt>
                <c:pt idx="1610" formatCode="General">
                  <c:v>0.68752026600000005</c:v>
                </c:pt>
                <c:pt idx="1611" formatCode="General">
                  <c:v>0.74133813400000004</c:v>
                </c:pt>
                <c:pt idx="1612" formatCode="General">
                  <c:v>0.74781554900000002</c:v>
                </c:pt>
                <c:pt idx="1613" formatCode="General">
                  <c:v>0.75090765999999998</c:v>
                </c:pt>
                <c:pt idx="1614" formatCode="General">
                  <c:v>0.75324207499999996</c:v>
                </c:pt>
                <c:pt idx="1615" formatCode="General">
                  <c:v>0.75522959199999995</c:v>
                </c:pt>
                <c:pt idx="1616" formatCode="General">
                  <c:v>0.75697863099999996</c:v>
                </c:pt>
                <c:pt idx="1617" formatCode="General">
                  <c:v>0.75853311999999995</c:v>
                </c:pt>
                <c:pt idx="1618" formatCode="General">
                  <c:v>0.75992053699999995</c:v>
                </c:pt>
                <c:pt idx="1619" formatCode="General">
                  <c:v>0.76116395000000003</c:v>
                </c:pt>
                <c:pt idx="1620" formatCode="General">
                  <c:v>0.76228487499999997</c:v>
                </c:pt>
                <c:pt idx="1621" formatCode="General">
                  <c:v>0.76330333900000003</c:v>
                </c:pt>
                <c:pt idx="1622" formatCode="General">
                  <c:v>0.76423776099999996</c:v>
                </c:pt>
                <c:pt idx="1623" formatCode="General">
                  <c:v>0.76510429400000002</c:v>
                </c:pt>
                <c:pt idx="1624" formatCode="General">
                  <c:v>0.76591634799999997</c:v>
                </c:pt>
                <c:pt idx="1625" formatCode="General">
                  <c:v>0.76668477099999999</c:v>
                </c:pt>
                <c:pt idx="1626" formatCode="General">
                  <c:v>0.76741731199999996</c:v>
                </c:pt>
                <c:pt idx="1627" formatCode="General">
                  <c:v>0.76811909700000003</c:v>
                </c:pt>
                <c:pt idx="1628" formatCode="General">
                  <c:v>0.76879268899999997</c:v>
                </c:pt>
                <c:pt idx="1629" formatCode="General">
                  <c:v>0.76943820699999999</c:v>
                </c:pt>
                <c:pt idx="1630" formatCode="General">
                  <c:v>0.77005374400000004</c:v>
                </c:pt>
                <c:pt idx="1631" formatCode="General">
                  <c:v>0.77063566400000005</c:v>
                </c:pt>
                <c:pt idx="1632" formatCode="General">
                  <c:v>0.77117878200000001</c:v>
                </c:pt>
                <c:pt idx="1633" formatCode="General">
                  <c:v>0.77167653999999997</c:v>
                </c:pt>
                <c:pt idx="1634" formatCode="General">
                  <c:v>0.77212137000000003</c:v>
                </c:pt>
                <c:pt idx="1635" formatCode="General">
                  <c:v>0.77250474700000005</c:v>
                </c:pt>
                <c:pt idx="1636" formatCode="General">
                  <c:v>0.77281707499999996</c:v>
                </c:pt>
                <c:pt idx="1637" formatCode="General">
                  <c:v>0.77304762599999999</c:v>
                </c:pt>
                <c:pt idx="1638" formatCode="General">
                  <c:v>0.77318388199999999</c:v>
                </c:pt>
                <c:pt idx="1639" formatCode="General">
                  <c:v>0.77321064500000003</c:v>
                </c:pt>
                <c:pt idx="1640" formatCode="General">
                  <c:v>0.77310764799999998</c:v>
                </c:pt>
                <c:pt idx="1641" formatCode="General">
                  <c:v>0.772844851</c:v>
                </c:pt>
                <c:pt idx="1642" formatCode="General">
                  <c:v>0.77237093400000001</c:v>
                </c:pt>
                <c:pt idx="1643" formatCode="General">
                  <c:v>0.77158331899999999</c:v>
                </c:pt>
                <c:pt idx="1644" formatCode="General">
                  <c:v>0.77023476400000002</c:v>
                </c:pt>
                <c:pt idx="1645" formatCode="General">
                  <c:v>0.76756364099999996</c:v>
                </c:pt>
                <c:pt idx="1646" formatCode="General">
                  <c:v>0.76019984500000004</c:v>
                </c:pt>
                <c:pt idx="1647" formatCode="General">
                  <c:v>0.72365838299999996</c:v>
                </c:pt>
                <c:pt idx="1648" formatCode="General">
                  <c:v>0.71903967899999999</c:v>
                </c:pt>
                <c:pt idx="1649" formatCode="General">
                  <c:v>0.756796837</c:v>
                </c:pt>
                <c:pt idx="1650" formatCode="General">
                  <c:v>0.76244836999999999</c:v>
                </c:pt>
                <c:pt idx="1651" formatCode="General">
                  <c:v>0.76303833700000001</c:v>
                </c:pt>
                <c:pt idx="1652" formatCode="General">
                  <c:v>0.762199819</c:v>
                </c:pt>
                <c:pt idx="1653" formatCode="General">
                  <c:v>0.76071578299999998</c:v>
                </c:pt>
                <c:pt idx="1654" formatCode="General">
                  <c:v>0.75882351400000003</c:v>
                </c:pt>
                <c:pt idx="1655" formatCode="General">
                  <c:v>0.75660997600000002</c:v>
                </c:pt>
                <c:pt idx="1656" formatCode="General">
                  <c:v>0.75411033599999999</c:v>
                </c:pt>
                <c:pt idx="1657" formatCode="General">
                  <c:v>0.75134020999999995</c:v>
                </c:pt>
                <c:pt idx="1658" formatCode="General">
                  <c:v>0.74830859900000002</c:v>
                </c:pt>
                <c:pt idx="1659" formatCode="General">
                  <c:v>0.74502480000000004</c:v>
                </c:pt>
                <c:pt idx="1660" formatCode="General">
                  <c:v>0.741503358</c:v>
                </c:pt>
                <c:pt idx="1661" formatCode="General">
                  <c:v>0.73776870999999999</c:v>
                </c:pt>
                <c:pt idx="1662" formatCode="General">
                  <c:v>0.73385971800000005</c:v>
                </c:pt>
                <c:pt idx="1663" formatCode="General">
                  <c:v>0.72983455699999999</c:v>
                </c:pt>
                <c:pt idx="1664" formatCode="General">
                  <c:v>0.72577464599999997</c:v>
                </c:pt>
                <c:pt idx="1665" formatCode="General">
                  <c:v>0.72178709500000005</c:v>
                </c:pt>
                <c:pt idx="1666" formatCode="General">
                  <c:v>0.71800321300000003</c:v>
                </c:pt>
                <c:pt idx="1667" formatCode="General">
                  <c:v>0.71457040299999997</c:v>
                </c:pt>
                <c:pt idx="1668" formatCode="General">
                  <c:v>0.71163398</c:v>
                </c:pt>
                <c:pt idx="1669" formatCode="General">
                  <c:v>0.70930200799999998</c:v>
                </c:pt>
                <c:pt idx="1670" formatCode="General">
                  <c:v>0.70756196999999998</c:v>
                </c:pt>
                <c:pt idx="1671" formatCode="General">
                  <c:v>0.70591646399999997</c:v>
                </c:pt>
                <c:pt idx="1672" formatCode="General">
                  <c:v>0.69887924199999996</c:v>
                </c:pt>
                <c:pt idx="1673" formatCode="General">
                  <c:v>0.67009204600000005</c:v>
                </c:pt>
                <c:pt idx="1674" formatCode="General">
                  <c:v>0.70756268499999997</c:v>
                </c:pt>
                <c:pt idx="1675" formatCode="General">
                  <c:v>0.71181488000000004</c:v>
                </c:pt>
                <c:pt idx="1676" formatCode="General">
                  <c:v>0.71460360300000003</c:v>
                </c:pt>
                <c:pt idx="1677" formatCode="General">
                  <c:v>0.71713441600000005</c:v>
                </c:pt>
                <c:pt idx="1678" formatCode="General">
                  <c:v>0.71950405799999995</c:v>
                </c:pt>
                <c:pt idx="1679" formatCode="General">
                  <c:v>0.72168469400000002</c:v>
                </c:pt>
                <c:pt idx="1680" formatCode="General">
                  <c:v>0.72364592599999999</c:v>
                </c:pt>
                <c:pt idx="1681" formatCode="General">
                  <c:v>0.72537541400000005</c:v>
                </c:pt>
                <c:pt idx="1682" formatCode="General">
                  <c:v>0.72687995400000005</c:v>
                </c:pt>
                <c:pt idx="1683" formatCode="General">
                  <c:v>0.72818076600000003</c:v>
                </c:pt>
                <c:pt idx="1684" formatCode="General">
                  <c:v>0.72930854599999995</c:v>
                </c:pt>
                <c:pt idx="1685" formatCode="General">
                  <c:v>0.73029917499999997</c:v>
                </c:pt>
                <c:pt idx="1686" formatCode="General">
                  <c:v>0.73118990699999997</c:v>
                </c:pt>
                <c:pt idx="1687" formatCode="General">
                  <c:v>0.73201686099999996</c:v>
                </c:pt>
                <c:pt idx="1688" formatCode="General">
                  <c:v>0.73281323899999995</c:v>
                </c:pt>
                <c:pt idx="1689" formatCode="General">
                  <c:v>0.73360764999999994</c:v>
                </c:pt>
                <c:pt idx="1690" formatCode="General">
                  <c:v>0.73442363700000002</c:v>
                </c:pt>
                <c:pt idx="1691" formatCode="General">
                  <c:v>0.73527920199999997</c:v>
                </c:pt>
                <c:pt idx="1692" formatCode="General">
                  <c:v>0.73618650399999996</c:v>
                </c:pt>
                <c:pt idx="1693" formatCode="General">
                  <c:v>0.73715239799999999</c:v>
                </c:pt>
                <c:pt idx="1694" formatCode="General">
                  <c:v>0.738178432</c:v>
                </c:pt>
                <c:pt idx="1695" formatCode="General">
                  <c:v>0.73926174600000005</c:v>
                </c:pt>
                <c:pt idx="1696" formatCode="General">
                  <c:v>0.74039536699999997</c:v>
                </c:pt>
                <c:pt idx="1697" formatCode="General">
                  <c:v>0.74156916100000003</c:v>
                </c:pt>
                <c:pt idx="1698" formatCode="General">
                  <c:v>0.74277043300000001</c:v>
                </c:pt>
                <c:pt idx="1699" formatCode="General">
                  <c:v>0.74398434199999997</c:v>
                </c:pt>
                <c:pt idx="1700" formatCode="General">
                  <c:v>0.74519449500000001</c:v>
                </c:pt>
                <c:pt idx="1701" formatCode="General">
                  <c:v>0.74638295200000004</c:v>
                </c:pt>
                <c:pt idx="1702" formatCode="General">
                  <c:v>0.74753046000000001</c:v>
                </c:pt>
                <c:pt idx="1703" formatCode="General">
                  <c:v>0.74861532399999997</c:v>
                </c:pt>
                <c:pt idx="1704" formatCode="General">
                  <c:v>0.74961149699999996</c:v>
                </c:pt>
                <c:pt idx="1705" formatCode="General">
                  <c:v>0.75048363200000001</c:v>
                </c:pt>
                <c:pt idx="1706" formatCode="General">
                  <c:v>0.75117421200000001</c:v>
                </c:pt>
                <c:pt idx="1707" formatCode="General">
                  <c:v>0.75156384700000001</c:v>
                </c:pt>
                <c:pt idx="1708" formatCode="General">
                  <c:v>0.75132352099999999</c:v>
                </c:pt>
                <c:pt idx="1709" formatCode="General">
                  <c:v>0.74912244100000003</c:v>
                </c:pt>
                <c:pt idx="1710" formatCode="General">
                  <c:v>0.73458856299999997</c:v>
                </c:pt>
                <c:pt idx="1711" formatCode="General">
                  <c:v>0.68376034500000005</c:v>
                </c:pt>
                <c:pt idx="1712" formatCode="General">
                  <c:v>0.74474483700000005</c:v>
                </c:pt>
                <c:pt idx="1713" formatCode="General">
                  <c:v>0.75150567300000004</c:v>
                </c:pt>
                <c:pt idx="1714" formatCode="General">
                  <c:v>0.75293719800000003</c:v>
                </c:pt>
                <c:pt idx="1715" formatCode="General">
                  <c:v>0.75313186600000004</c:v>
                </c:pt>
                <c:pt idx="1716" formatCode="General">
                  <c:v>0.75278091400000002</c:v>
                </c:pt>
                <c:pt idx="1717" formatCode="General">
                  <c:v>0.75206720800000004</c:v>
                </c:pt>
                <c:pt idx="1718" formatCode="General">
                  <c:v>0.75104892300000003</c:v>
                </c:pt>
                <c:pt idx="1719" formatCode="General">
                  <c:v>0.74974268700000002</c:v>
                </c:pt>
                <c:pt idx="1720" formatCode="General">
                  <c:v>0.74814873900000001</c:v>
                </c:pt>
                <c:pt idx="1721" formatCode="General">
                  <c:v>0.74625927199999997</c:v>
                </c:pt>
                <c:pt idx="1722" formatCode="General">
                  <c:v>0.74406254299999997</c:v>
                </c:pt>
                <c:pt idx="1723" formatCode="General">
                  <c:v>0.74154496199999997</c:v>
                </c:pt>
                <c:pt idx="1724" formatCode="General">
                  <c:v>0.73869282000000003</c:v>
                </c:pt>
                <c:pt idx="1725" formatCode="General">
                  <c:v>0.73549467300000004</c:v>
                </c:pt>
                <c:pt idx="1726" formatCode="General">
                  <c:v>0.731944025</c:v>
                </c:pt>
                <c:pt idx="1727" formatCode="General">
                  <c:v>0.72804349700000004</c:v>
                </c:pt>
                <c:pt idx="1728" formatCode="General">
                  <c:v>0.72381019599999996</c:v>
                </c:pt>
                <c:pt idx="1729" formatCode="General">
                  <c:v>0.71928256800000001</c:v>
                </c:pt>
                <c:pt idx="1730" formatCode="General">
                  <c:v>0.714528143</c:v>
                </c:pt>
                <c:pt idx="1731" formatCode="General">
                  <c:v>0.70964902600000002</c:v>
                </c:pt>
                <c:pt idx="1732" formatCode="General">
                  <c:v>0.70477747899999998</c:v>
                </c:pt>
                <c:pt idx="1733" formatCode="General">
                  <c:v>0.70002895600000004</c:v>
                </c:pt>
                <c:pt idx="1734" formatCode="General">
                  <c:v>0.69517689900000001</c:v>
                </c:pt>
                <c:pt idx="1735" formatCode="General">
                  <c:v>0.68334478099999996</c:v>
                </c:pt>
                <c:pt idx="1736" formatCode="General">
                  <c:v>0.67947226800000005</c:v>
                </c:pt>
                <c:pt idx="1737" formatCode="General">
                  <c:v>0.68877995000000003</c:v>
                </c:pt>
                <c:pt idx="1738" formatCode="General">
                  <c:v>0.68972247799999997</c:v>
                </c:pt>
                <c:pt idx="1739" formatCode="General">
                  <c:v>0.69106125799999996</c:v>
                </c:pt>
                <c:pt idx="1740" formatCode="General">
                  <c:v>0.69307184200000005</c:v>
                </c:pt>
                <c:pt idx="1741" formatCode="General">
                  <c:v>0.69556230299999999</c:v>
                </c:pt>
                <c:pt idx="1742" formatCode="General">
                  <c:v>0.69827014200000004</c:v>
                </c:pt>
                <c:pt idx="1743" formatCode="General">
                  <c:v>0.70095533099999996</c:v>
                </c:pt>
                <c:pt idx="1744" formatCode="General">
                  <c:v>0.70343589799999995</c:v>
                </c:pt>
                <c:pt idx="1745" formatCode="General">
                  <c:v>0.70559638700000005</c:v>
                </c:pt>
                <c:pt idx="1746" formatCode="General">
                  <c:v>0.70738172499999996</c:v>
                </c:pt>
                <c:pt idx="1747" formatCode="General">
                  <c:v>0.70878428199999999</c:v>
                </c:pt>
                <c:pt idx="1748" formatCode="General">
                  <c:v>0.70983028400000003</c:v>
                </c:pt>
                <c:pt idx="1749" formatCode="General">
                  <c:v>0.71056783199999995</c:v>
                </c:pt>
                <c:pt idx="1750" formatCode="General">
                  <c:v>0.71105748400000002</c:v>
                </c:pt>
                <c:pt idx="1751" formatCode="General">
                  <c:v>0.71136564000000002</c:v>
                </c:pt>
                <c:pt idx="1752" formatCode="General">
                  <c:v>0.71155977199999998</c:v>
                </c:pt>
                <c:pt idx="1753" formatCode="General">
                  <c:v>0.71170461200000001</c:v>
                </c:pt>
                <c:pt idx="1754" formatCode="General">
                  <c:v>0.71186000100000002</c:v>
                </c:pt>
                <c:pt idx="1755" formatCode="General">
                  <c:v>0.71207886899999995</c:v>
                </c:pt>
                <c:pt idx="1756" formatCode="General">
                  <c:v>0.71240544299999997</c:v>
                </c:pt>
                <c:pt idx="1757" formatCode="General">
                  <c:v>0.71287482999999996</c:v>
                </c:pt>
                <c:pt idx="1758" formatCode="General">
                  <c:v>0.71351176500000002</c:v>
                </c:pt>
                <c:pt idx="1759" formatCode="General">
                  <c:v>0.71433108999999995</c:v>
                </c:pt>
                <c:pt idx="1760" formatCode="General">
                  <c:v>0.71533775300000002</c:v>
                </c:pt>
                <c:pt idx="1761" formatCode="General">
                  <c:v>0.71652764099999999</c:v>
                </c:pt>
                <c:pt idx="1762" formatCode="General">
                  <c:v>0.71788895100000005</c:v>
                </c:pt>
                <c:pt idx="1763" formatCode="General">
                  <c:v>0.71940338599999998</c:v>
                </c:pt>
                <c:pt idx="1764" formatCode="General">
                  <c:v>0.72104781900000003</c:v>
                </c:pt>
                <c:pt idx="1765" formatCode="General">
                  <c:v>0.72279524799999995</c:v>
                </c:pt>
                <c:pt idx="1766" formatCode="General">
                  <c:v>0.72461593199999996</c:v>
                </c:pt>
                <c:pt idx="1767" formatCode="General">
                  <c:v>0.72647732499999995</c:v>
                </c:pt>
                <c:pt idx="1768" formatCode="General">
                  <c:v>0.728342712</c:v>
                </c:pt>
                <c:pt idx="1769" formatCode="General">
                  <c:v>0.73016494499999995</c:v>
                </c:pt>
                <c:pt idx="1770" formatCode="General">
                  <c:v>0.73186832700000004</c:v>
                </c:pt>
                <c:pt idx="1771" formatCode="General">
                  <c:v>0.73327761899999999</c:v>
                </c:pt>
                <c:pt idx="1772" formatCode="General">
                  <c:v>0.73374372700000001</c:v>
                </c:pt>
                <c:pt idx="1773" formatCode="General">
                  <c:v>0.72819984000000004</c:v>
                </c:pt>
                <c:pt idx="1774" formatCode="General">
                  <c:v>0.66344779700000001</c:v>
                </c:pt>
                <c:pt idx="1775" formatCode="General">
                  <c:v>0.73442113399999998</c:v>
                </c:pt>
                <c:pt idx="1776" formatCode="General">
                  <c:v>0.74046480699999995</c:v>
                </c:pt>
                <c:pt idx="1777" formatCode="General">
                  <c:v>0.74271762399999997</c:v>
                </c:pt>
                <c:pt idx="1778" formatCode="General">
                  <c:v>0.74416458600000002</c:v>
                </c:pt>
                <c:pt idx="1779" formatCode="General">
                  <c:v>0.74524086700000003</c:v>
                </c:pt>
                <c:pt idx="1780" formatCode="General">
                  <c:v>0.74605196699999998</c:v>
                </c:pt>
                <c:pt idx="1781" formatCode="General">
                  <c:v>0.74662685399999995</c:v>
                </c:pt>
                <c:pt idx="1782" formatCode="General">
                  <c:v>0.74697035599999995</c:v>
                </c:pt>
                <c:pt idx="1783" formatCode="General">
                  <c:v>0.74707740499999997</c:v>
                </c:pt>
                <c:pt idx="1784" formatCode="General">
                  <c:v>0.74693810900000002</c:v>
                </c:pt>
                <c:pt idx="1785" formatCode="General">
                  <c:v>0.74653905600000003</c:v>
                </c:pt>
                <c:pt idx="1786" formatCode="General">
                  <c:v>0.74586445099999998</c:v>
                </c:pt>
                <c:pt idx="1787" formatCode="General">
                  <c:v>0.74489575600000002</c:v>
                </c:pt>
                <c:pt idx="1788" formatCode="General">
                  <c:v>0.74361199099999997</c:v>
                </c:pt>
                <c:pt idx="1789" formatCode="General">
                  <c:v>0.74198949300000006</c:v>
                </c:pt>
                <c:pt idx="1790" formatCode="General">
                  <c:v>0.740002453</c:v>
                </c:pt>
                <c:pt idx="1791" formatCode="General">
                  <c:v>0.73762333400000002</c:v>
                </c:pt>
                <c:pt idx="1792" formatCode="General">
                  <c:v>0.73482453800000003</c:v>
                </c:pt>
                <c:pt idx="1793" formatCode="General">
                  <c:v>0.731580436</c:v>
                </c:pt>
                <c:pt idx="1794" formatCode="General">
                  <c:v>0.72787010699999999</c:v>
                </c:pt>
                <c:pt idx="1795" formatCode="General">
                  <c:v>0.72367578700000001</c:v>
                </c:pt>
                <c:pt idx="1796" formatCode="General">
                  <c:v>0.71894717200000002</c:v>
                </c:pt>
                <c:pt idx="1797" formatCode="General">
                  <c:v>0.71319758899999997</c:v>
                </c:pt>
                <c:pt idx="1798" formatCode="General">
                  <c:v>0.67742395399999999</c:v>
                </c:pt>
                <c:pt idx="1799" formatCode="General">
                  <c:v>0.70213597999999999</c:v>
                </c:pt>
                <c:pt idx="1800" formatCode="General">
                  <c:v>0.69953286599999998</c:v>
                </c:pt>
                <c:pt idx="1801" formatCode="General">
                  <c:v>0.69604408699999998</c:v>
                </c:pt>
                <c:pt idx="1802" formatCode="General">
                  <c:v>0.69352418199999999</c:v>
                </c:pt>
                <c:pt idx="1803" formatCode="General">
                  <c:v>0.69241374700000002</c:v>
                </c:pt>
                <c:pt idx="1804" formatCode="General">
                  <c:v>0.69285237799999999</c:v>
                </c:pt>
                <c:pt idx="1805" formatCode="General">
                  <c:v>0.69472104300000004</c:v>
                </c:pt>
                <c:pt idx="1806" formatCode="General">
                  <c:v>0.69768828199999999</c:v>
                </c:pt>
                <c:pt idx="1807" formatCode="General">
                  <c:v>0.70130837000000001</c:v>
                </c:pt>
                <c:pt idx="1808" formatCode="General">
                  <c:v>0.70513349800000003</c:v>
                </c:pt>
                <c:pt idx="1809" formatCode="General">
                  <c:v>0.70879620300000001</c:v>
                </c:pt>
                <c:pt idx="1810" formatCode="General">
                  <c:v>0.712044656</c:v>
                </c:pt>
                <c:pt idx="1811" formatCode="General">
                  <c:v>0.71473956100000002</c:v>
                </c:pt>
                <c:pt idx="1812" formatCode="General">
                  <c:v>0.71683126699999999</c:v>
                </c:pt>
                <c:pt idx="1813" formatCode="General">
                  <c:v>0.71833264799999996</c:v>
                </c:pt>
                <c:pt idx="1814" formatCode="General">
                  <c:v>0.71929591900000001</c:v>
                </c:pt>
                <c:pt idx="1815" formatCode="General">
                  <c:v>0.719795823</c:v>
                </c:pt>
                <c:pt idx="1816" formatCode="General">
                  <c:v>0.71991872800000001</c:v>
                </c:pt>
                <c:pt idx="1817" formatCode="General">
                  <c:v>0.71975606700000005</c:v>
                </c:pt>
                <c:pt idx="1818" formatCode="General">
                  <c:v>0.71940058500000004</c:v>
                </c:pt>
                <c:pt idx="1819" formatCode="General">
                  <c:v>0.71894377499999995</c:v>
                </c:pt>
                <c:pt idx="1820" formatCode="General">
                  <c:v>0.71847367299999998</c:v>
                </c:pt>
                <c:pt idx="1821" formatCode="General">
                  <c:v>0.718072712</c:v>
                </c:pt>
                <c:pt idx="1822" formatCode="General">
                  <c:v>0.71781527999999994</c:v>
                </c:pt>
                <c:pt idx="1823" formatCode="General">
                  <c:v>0.71776497399999994</c:v>
                </c:pt>
                <c:pt idx="1824" formatCode="General">
                  <c:v>0.7179721</c:v>
                </c:pt>
                <c:pt idx="1825" formatCode="General">
                  <c:v>0.71847158700000002</c:v>
                </c:pt>
                <c:pt idx="1826" formatCode="General">
                  <c:v>0.71928173299999998</c:v>
                </c:pt>
                <c:pt idx="1827" formatCode="General">
                  <c:v>0.72040378999999999</c:v>
                </c:pt>
                <c:pt idx="1828" formatCode="General">
                  <c:v>0.72182363299999996</c:v>
                </c:pt>
                <c:pt idx="1829" formatCode="General">
                  <c:v>0.72351336499999996</c:v>
                </c:pt>
                <c:pt idx="1830" formatCode="General">
                  <c:v>0.72543388600000003</c:v>
                </c:pt>
                <c:pt idx="1831" formatCode="General">
                  <c:v>0.72753745299999995</c:v>
                </c:pt>
                <c:pt idx="1832" formatCode="General">
                  <c:v>0.72976720299999998</c:v>
                </c:pt>
                <c:pt idx="1833" formatCode="General">
                  <c:v>0.73204964400000005</c:v>
                </c:pt>
                <c:pt idx="1834" formatCode="General">
                  <c:v>0.73425698299999997</c:v>
                </c:pt>
                <c:pt idx="1835" formatCode="General">
                  <c:v>0.73598396799999999</c:v>
                </c:pt>
                <c:pt idx="1836" formatCode="General">
                  <c:v>0.73379200700000002</c:v>
                </c:pt>
                <c:pt idx="1837" formatCode="General">
                  <c:v>0.69154429399999995</c:v>
                </c:pt>
                <c:pt idx="1838" formatCode="General">
                  <c:v>0.74152231199999996</c:v>
                </c:pt>
                <c:pt idx="1839" formatCode="General">
                  <c:v>0.74590212099999997</c:v>
                </c:pt>
                <c:pt idx="1840" formatCode="General">
                  <c:v>0.748536706</c:v>
                </c:pt>
                <c:pt idx="1841" formatCode="General">
                  <c:v>0.75074988600000003</c:v>
                </c:pt>
                <c:pt idx="1842" formatCode="General">
                  <c:v>0.75273311099999995</c:v>
                </c:pt>
                <c:pt idx="1843" formatCode="General">
                  <c:v>0.75452929700000004</c:v>
                </c:pt>
                <c:pt idx="1844" formatCode="General">
                  <c:v>0.756147087</c:v>
                </c:pt>
                <c:pt idx="1845" formatCode="General">
                  <c:v>0.75758445299999999</c:v>
                </c:pt>
                <c:pt idx="1846" formatCode="General">
                  <c:v>0.75883525600000001</c:v>
                </c:pt>
                <c:pt idx="1847" formatCode="General">
                  <c:v>0.75989150999999999</c:v>
                </c:pt>
                <c:pt idx="1848" formatCode="General">
                  <c:v>0.76074361800000001</c:v>
                </c:pt>
                <c:pt idx="1849" formatCode="General">
                  <c:v>0.76138085099999997</c:v>
                </c:pt>
                <c:pt idx="1850" formatCode="General">
                  <c:v>0.76179110999999999</c:v>
                </c:pt>
                <c:pt idx="1851" formatCode="General">
                  <c:v>0.76196044699999999</c:v>
                </c:pt>
                <c:pt idx="1852" formatCode="General">
                  <c:v>0.76187258999999996</c:v>
                </c:pt>
                <c:pt idx="1853" formatCode="General">
                  <c:v>0.76150858399999999</c:v>
                </c:pt>
                <c:pt idx="1854" formatCode="General">
                  <c:v>0.76084578000000003</c:v>
                </c:pt>
                <c:pt idx="1855" formatCode="General">
                  <c:v>0.759857059</c:v>
                </c:pt>
                <c:pt idx="1856" formatCode="General">
                  <c:v>0.75850927800000001</c:v>
                </c:pt>
                <c:pt idx="1857" formatCode="General">
                  <c:v>0.75676029899999997</c:v>
                </c:pt>
                <c:pt idx="1858" formatCode="General">
                  <c:v>0.75454860899999998</c:v>
                </c:pt>
                <c:pt idx="1859" formatCode="General">
                  <c:v>0.75172972699999996</c:v>
                </c:pt>
                <c:pt idx="1860" formatCode="General">
                  <c:v>0.74706739200000005</c:v>
                </c:pt>
                <c:pt idx="1861" formatCode="General">
                  <c:v>0.735796809</c:v>
                </c:pt>
                <c:pt idx="1862" formatCode="General">
                  <c:v>0.74050795999999997</c:v>
                </c:pt>
                <c:pt idx="1863" formatCode="General">
                  <c:v>0.73609930300000004</c:v>
                </c:pt>
                <c:pt idx="1864" formatCode="General">
                  <c:v>0.73098230399999997</c:v>
                </c:pt>
                <c:pt idx="1865" formatCode="General">
                  <c:v>0.72559666599999995</c:v>
                </c:pt>
                <c:pt idx="1866" formatCode="General">
                  <c:v>0.720343709</c:v>
                </c:pt>
                <c:pt idx="1867" formatCode="General">
                  <c:v>0.71575266100000001</c:v>
                </c:pt>
                <c:pt idx="1868" formatCode="General">
                  <c:v>0.71243411300000004</c:v>
                </c:pt>
                <c:pt idx="1869" formatCode="General">
                  <c:v>0.710926473</c:v>
                </c:pt>
                <c:pt idx="1870" formatCode="General">
                  <c:v>0.71149438600000003</c:v>
                </c:pt>
                <c:pt idx="1871" formatCode="General">
                  <c:v>0.71399766200000003</c:v>
                </c:pt>
                <c:pt idx="1872" formatCode="General">
                  <c:v>0.71793037699999995</c:v>
                </c:pt>
                <c:pt idx="1873" formatCode="General">
                  <c:v>0.72261023499999999</c:v>
                </c:pt>
                <c:pt idx="1874" formatCode="General">
                  <c:v>0.72739201799999997</c:v>
                </c:pt>
                <c:pt idx="1875" formatCode="General">
                  <c:v>0.73179912599999997</c:v>
                </c:pt>
                <c:pt idx="1876" formatCode="General">
                  <c:v>0.73555171500000005</c:v>
                </c:pt>
                <c:pt idx="1877" formatCode="General">
                  <c:v>0.738531351</c:v>
                </c:pt>
                <c:pt idx="1878" formatCode="General">
                  <c:v>0.74072694800000005</c:v>
                </c:pt>
                <c:pt idx="1879" formatCode="General">
                  <c:v>0.74218875200000001</c:v>
                </c:pt>
                <c:pt idx="1880" formatCode="General">
                  <c:v>0.74299645400000003</c:v>
                </c:pt>
                <c:pt idx="1881" formatCode="General">
                  <c:v>0.74324166800000002</c:v>
                </c:pt>
                <c:pt idx="1882" formatCode="General">
                  <c:v>0.74301946200000002</c:v>
                </c:pt>
                <c:pt idx="1883" formatCode="General">
                  <c:v>0.74242538199999997</c:v>
                </c:pt>
                <c:pt idx="1884" formatCode="General">
                  <c:v>0.74155563099999999</c:v>
                </c:pt>
                <c:pt idx="1885" formatCode="General">
                  <c:v>0.74050837800000002</c:v>
                </c:pt>
                <c:pt idx="1886" formatCode="General">
                  <c:v>0.73938435300000005</c:v>
                </c:pt>
                <c:pt idx="1887" formatCode="General">
                  <c:v>0.73828691199999996</c:v>
                </c:pt>
                <c:pt idx="1888" formatCode="General">
                  <c:v>0.73731976700000001</c:v>
                </c:pt>
                <c:pt idx="1889" formatCode="General">
                  <c:v>0.73658323299999995</c:v>
                </c:pt>
                <c:pt idx="1890" formatCode="General">
                  <c:v>0.73616874200000004</c:v>
                </c:pt>
                <c:pt idx="1891" formatCode="General">
                  <c:v>0.73615169499999999</c:v>
                </c:pt>
                <c:pt idx="1892" formatCode="General">
                  <c:v>0.73658531900000002</c:v>
                </c:pt>
                <c:pt idx="1893" formatCode="General">
                  <c:v>0.73749512399999995</c:v>
                </c:pt>
                <c:pt idx="1894" formatCode="General">
                  <c:v>0.73887604500000004</c:v>
                </c:pt>
                <c:pt idx="1895" formatCode="General">
                  <c:v>0.74069172100000003</c:v>
                </c:pt>
                <c:pt idx="1896" formatCode="General">
                  <c:v>0.74287235699999998</c:v>
                </c:pt>
                <c:pt idx="1897" formatCode="General">
                  <c:v>0.74529409400000002</c:v>
                </c:pt>
                <c:pt idx="1898" formatCode="General">
                  <c:v>0.74760949600000004</c:v>
                </c:pt>
                <c:pt idx="1899" formatCode="General">
                  <c:v>0.745985389</c:v>
                </c:pt>
                <c:pt idx="1900" formatCode="General">
                  <c:v>0.74359178500000001</c:v>
                </c:pt>
                <c:pt idx="1901" formatCode="General">
                  <c:v>0.75658577699999996</c:v>
                </c:pt>
                <c:pt idx="1902" formatCode="General">
                  <c:v>0.76036638000000001</c:v>
                </c:pt>
                <c:pt idx="1903" formatCode="General">
                  <c:v>0.76357746100000001</c:v>
                </c:pt>
                <c:pt idx="1904" formatCode="General">
                  <c:v>0.76658278700000004</c:v>
                </c:pt>
                <c:pt idx="1905" formatCode="General">
                  <c:v>0.76942861100000004</c:v>
                </c:pt>
                <c:pt idx="1906" formatCode="General">
                  <c:v>0.77211731699999997</c:v>
                </c:pt>
                <c:pt idx="1907" formatCode="General">
                  <c:v>0.77464330199999998</c:v>
                </c:pt>
                <c:pt idx="1908" formatCode="General">
                  <c:v>0.77700007000000004</c:v>
                </c:pt>
                <c:pt idx="1909" formatCode="General">
                  <c:v>0.77918177799999999</c:v>
                </c:pt>
                <c:pt idx="1910" formatCode="General">
                  <c:v>0.78118288499999999</c:v>
                </c:pt>
                <c:pt idx="1911" formatCode="General">
                  <c:v>0.78299796600000005</c:v>
                </c:pt>
                <c:pt idx="1912" formatCode="General">
                  <c:v>0.78462135799999999</c:v>
                </c:pt>
                <c:pt idx="1913" formatCode="General">
                  <c:v>0.786047041</c:v>
                </c:pt>
                <c:pt idx="1914" formatCode="General">
                  <c:v>0.78726780399999996</c:v>
                </c:pt>
                <c:pt idx="1915" formatCode="General">
                  <c:v>0.78827565899999996</c:v>
                </c:pt>
                <c:pt idx="1916" formatCode="General">
                  <c:v>0.78906083100000002</c:v>
                </c:pt>
                <c:pt idx="1917" formatCode="General">
                  <c:v>0.789611638</c:v>
                </c:pt>
                <c:pt idx="1918" formatCode="General">
                  <c:v>0.78991359500000002</c:v>
                </c:pt>
                <c:pt idx="1919" formatCode="General">
                  <c:v>0.78994786699999997</c:v>
                </c:pt>
                <c:pt idx="1920" formatCode="General">
                  <c:v>0.78968763399999997</c:v>
                </c:pt>
                <c:pt idx="1921" formatCode="General">
                  <c:v>0.78908240799999996</c:v>
                </c:pt>
                <c:pt idx="1922" formatCode="General">
                  <c:v>0.78792095200000001</c:v>
                </c:pt>
                <c:pt idx="1923" formatCode="General">
                  <c:v>0.763301432</c:v>
                </c:pt>
                <c:pt idx="1924" formatCode="General">
                  <c:v>0.78478813199999997</c:v>
                </c:pt>
                <c:pt idx="1925" formatCode="General">
                  <c:v>0.78307426000000002</c:v>
                </c:pt>
                <c:pt idx="1926" formatCode="General">
                  <c:v>0.78043687299999998</c:v>
                </c:pt>
                <c:pt idx="1927" formatCode="General">
                  <c:v>0.77713662400000005</c:v>
                </c:pt>
                <c:pt idx="1928" formatCode="General">
                  <c:v>0.77314203999999997</c:v>
                </c:pt>
                <c:pt idx="1929" formatCode="General">
                  <c:v>0.76841884900000001</c:v>
                </c:pt>
                <c:pt idx="1930" formatCode="General">
                  <c:v>0.76299077299999996</c:v>
                </c:pt>
                <c:pt idx="1931" formatCode="General">
                  <c:v>0.75700753899999995</c:v>
                </c:pt>
                <c:pt idx="1932" formatCode="General">
                  <c:v>0.750831425</c:v>
                </c:pt>
                <c:pt idx="1933" formatCode="General">
                  <c:v>0.74510616100000004</c:v>
                </c:pt>
                <c:pt idx="1934" formatCode="General">
                  <c:v>0.74071991400000003</c:v>
                </c:pt>
                <c:pt idx="1935" formatCode="General">
                  <c:v>0.73856389499999997</c:v>
                </c:pt>
                <c:pt idx="1936" formatCode="General">
                  <c:v>0.73912417900000005</c:v>
                </c:pt>
                <c:pt idx="1937" formatCode="General">
                  <c:v>0.74218279099999995</c:v>
                </c:pt>
                <c:pt idx="1938" formatCode="General">
                  <c:v>0.74691098899999997</c:v>
                </c:pt>
                <c:pt idx="1939" formatCode="General">
                  <c:v>0.75227856599999998</c:v>
                </c:pt>
                <c:pt idx="1940" formatCode="General">
                  <c:v>0.75743961299999996</c:v>
                </c:pt>
                <c:pt idx="1941" formatCode="General">
                  <c:v>0.76188367599999995</c:v>
                </c:pt>
                <c:pt idx="1942" formatCode="General">
                  <c:v>0.76539510499999996</c:v>
                </c:pt>
                <c:pt idx="1943" formatCode="General">
                  <c:v>0.76794624300000003</c:v>
                </c:pt>
                <c:pt idx="1944" formatCode="General">
                  <c:v>0.76960366999999996</c:v>
                </c:pt>
                <c:pt idx="1945" formatCode="General">
                  <c:v>0.77046823499999995</c:v>
                </c:pt>
                <c:pt idx="1946" formatCode="General">
                  <c:v>0.77064490299999999</c:v>
                </c:pt>
                <c:pt idx="1947" formatCode="General">
                  <c:v>0.77023071099999996</c:v>
                </c:pt>
                <c:pt idx="1948" formatCode="General">
                  <c:v>0.76931190500000002</c:v>
                </c:pt>
                <c:pt idx="1949" formatCode="General">
                  <c:v>0.76796728400000003</c:v>
                </c:pt>
                <c:pt idx="1950" formatCode="General">
                  <c:v>0.76627254499999997</c:v>
                </c:pt>
                <c:pt idx="1951" formatCode="General">
                  <c:v>0.76430606800000001</c:v>
                </c:pt>
                <c:pt idx="1952" formatCode="General">
                  <c:v>0.76215445999999998</c:v>
                </c:pt>
                <c:pt idx="1953" formatCode="General">
                  <c:v>0.75991719999999996</c:v>
                </c:pt>
                <c:pt idx="1954" formatCode="General">
                  <c:v>0.75770908599999998</c:v>
                </c:pt>
                <c:pt idx="1955" formatCode="General">
                  <c:v>0.75565963999999997</c:v>
                </c:pt>
                <c:pt idx="1956" formatCode="General">
                  <c:v>0.75390768100000005</c:v>
                </c:pt>
                <c:pt idx="1957" formatCode="General">
                  <c:v>0.75259065599999997</c:v>
                </c:pt>
                <c:pt idx="1958" formatCode="General">
                  <c:v>0.75182855100000001</c:v>
                </c:pt>
                <c:pt idx="1959" formatCode="General">
                  <c:v>0.75170248699999997</c:v>
                </c:pt>
                <c:pt idx="1960" formatCode="General">
                  <c:v>0.75221616000000002</c:v>
                </c:pt>
                <c:pt idx="1961" formatCode="General">
                  <c:v>0.75308233499999999</c:v>
                </c:pt>
                <c:pt idx="1962" formatCode="General">
                  <c:v>0.74105769399999999</c:v>
                </c:pt>
                <c:pt idx="1963" formatCode="General">
                  <c:v>0.75659292899999997</c:v>
                </c:pt>
                <c:pt idx="1964" formatCode="General">
                  <c:v>0.76081311699999998</c:v>
                </c:pt>
                <c:pt idx="1965" formatCode="General">
                  <c:v>0.76421243000000005</c:v>
                </c:pt>
                <c:pt idx="1966" formatCode="General">
                  <c:v>0.76765674399999995</c:v>
                </c:pt>
                <c:pt idx="1967" formatCode="General">
                  <c:v>0.77113372099999999</c:v>
                </c:pt>
                <c:pt idx="1968" formatCode="General">
                  <c:v>0.77458107499999995</c:v>
                </c:pt>
                <c:pt idx="1969" formatCode="General">
                  <c:v>0.77794486299999999</c:v>
                </c:pt>
                <c:pt idx="1970" formatCode="General">
                  <c:v>0.78118675900000001</c:v>
                </c:pt>
                <c:pt idx="1971" formatCode="General">
                  <c:v>0.78428226700000003</c:v>
                </c:pt>
                <c:pt idx="1972" formatCode="General">
                  <c:v>0.78721779599999997</c:v>
                </c:pt>
                <c:pt idx="1973" formatCode="General">
                  <c:v>0.78998672999999997</c:v>
                </c:pt>
                <c:pt idx="1974" formatCode="General">
                  <c:v>0.79258686300000003</c:v>
                </c:pt>
                <c:pt idx="1975" formatCode="General">
                  <c:v>0.795017898</c:v>
                </c:pt>
                <c:pt idx="1976" formatCode="General">
                  <c:v>0.797280133</c:v>
                </c:pt>
                <c:pt idx="1977" formatCode="General">
                  <c:v>0.79937309000000001</c:v>
                </c:pt>
                <c:pt idx="1978" formatCode="General">
                  <c:v>0.80129539999999999</c:v>
                </c:pt>
                <c:pt idx="1979" formatCode="General">
                  <c:v>0.80304384200000001</c:v>
                </c:pt>
                <c:pt idx="1980" formatCode="General">
                  <c:v>0.80461364999999996</c:v>
                </c:pt>
                <c:pt idx="1981" formatCode="General">
                  <c:v>0.80599767</c:v>
                </c:pt>
                <c:pt idx="1982" formatCode="General">
                  <c:v>0.80718535199999997</c:v>
                </c:pt>
                <c:pt idx="1983" formatCode="General">
                  <c:v>0.808158457</c:v>
                </c:pt>
                <c:pt idx="1984" formatCode="General">
                  <c:v>0.80885994400000005</c:v>
                </c:pt>
                <c:pt idx="1985" formatCode="General">
                  <c:v>0.80821233999999997</c:v>
                </c:pt>
                <c:pt idx="1986" formatCode="General">
                  <c:v>0.80917346499999998</c:v>
                </c:pt>
                <c:pt idx="1987" formatCode="General">
                  <c:v>0.80975687500000004</c:v>
                </c:pt>
                <c:pt idx="1988" formatCode="General">
                  <c:v>0.80952489400000005</c:v>
                </c:pt>
                <c:pt idx="1989" formatCode="General">
                  <c:v>0.80890631700000004</c:v>
                </c:pt>
                <c:pt idx="1990" formatCode="General">
                  <c:v>0.80787998400000005</c:v>
                </c:pt>
                <c:pt idx="1991" formatCode="General">
                  <c:v>0.80638641099999997</c:v>
                </c:pt>
                <c:pt idx="1992" formatCode="General">
                  <c:v>0.80434507099999997</c:v>
                </c:pt>
                <c:pt idx="1993" formatCode="General">
                  <c:v>0.80165571000000002</c:v>
                </c:pt>
                <c:pt idx="1994" formatCode="General">
                  <c:v>0.79820191900000004</c:v>
                </c:pt>
                <c:pt idx="1995" formatCode="General">
                  <c:v>0.79386591900000003</c:v>
                </c:pt>
                <c:pt idx="1996" formatCode="General">
                  <c:v>0.78856807900000003</c:v>
                </c:pt>
                <c:pt idx="1997" formatCode="General">
                  <c:v>0.78235352000000002</c:v>
                </c:pt>
                <c:pt idx="1998" formatCode="General">
                  <c:v>0.77554428600000003</c:v>
                </c:pt>
                <c:pt idx="1999" formatCode="General">
                  <c:v>0.76892679900000005</c:v>
                </c:pt>
                <c:pt idx="2000" formatCode="General">
                  <c:v>0.76380187300000002</c:v>
                </c:pt>
                <c:pt idx="2001" formatCode="General">
                  <c:v>0.76159513000000001</c:v>
                </c:pt>
                <c:pt idx="2002" formatCode="General">
                  <c:v>0.76302081300000002</c:v>
                </c:pt>
                <c:pt idx="2003" formatCode="General">
                  <c:v>0.76750695700000005</c:v>
                </c:pt>
                <c:pt idx="2004" formatCode="General">
                  <c:v>0.77358132599999996</c:v>
                </c:pt>
                <c:pt idx="2005" formatCode="General">
                  <c:v>0.77977704999999997</c:v>
                </c:pt>
                <c:pt idx="2006" formatCode="General">
                  <c:v>0.78517556200000005</c:v>
                </c:pt>
                <c:pt idx="2007" formatCode="General">
                  <c:v>0.78941065099999996</c:v>
                </c:pt>
                <c:pt idx="2008" formatCode="General">
                  <c:v>0.79245370599999998</c:v>
                </c:pt>
                <c:pt idx="2009" formatCode="General">
                  <c:v>0.79442208999999997</c:v>
                </c:pt>
                <c:pt idx="2010" formatCode="General">
                  <c:v>0.79546946299999999</c:v>
                </c:pt>
                <c:pt idx="2011" formatCode="General">
                  <c:v>0.79573833900000002</c:v>
                </c:pt>
                <c:pt idx="2012" formatCode="General">
                  <c:v>0.79534447200000002</c:v>
                </c:pt>
                <c:pt idx="2013" formatCode="General">
                  <c:v>0.79437643300000005</c:v>
                </c:pt>
                <c:pt idx="2014" formatCode="General">
                  <c:v>0.79290044299999995</c:v>
                </c:pt>
                <c:pt idx="2015" formatCode="General">
                  <c:v>0.79096686800000005</c:v>
                </c:pt>
                <c:pt idx="2016" formatCode="General">
                  <c:v>0.78861719399999997</c:v>
                </c:pt>
                <c:pt idx="2017" formatCode="General">
                  <c:v>0.78589206899999997</c:v>
                </c:pt>
                <c:pt idx="2018" formatCode="General">
                  <c:v>0.78283899999999995</c:v>
                </c:pt>
                <c:pt idx="2019" formatCode="General">
                  <c:v>0.77952188300000003</c:v>
                </c:pt>
                <c:pt idx="2020" formatCode="General">
                  <c:v>0.77603006399999996</c:v>
                </c:pt>
                <c:pt idx="2021" formatCode="General">
                  <c:v>0.77248549499999997</c:v>
                </c:pt>
                <c:pt idx="2022" formatCode="General">
                  <c:v>0.769042373</c:v>
                </c:pt>
                <c:pt idx="2023" formatCode="General">
                  <c:v>0.76585221299999995</c:v>
                </c:pt>
                <c:pt idx="2024" formatCode="General">
                  <c:v>0.76256710299999997</c:v>
                </c:pt>
                <c:pt idx="2025" formatCode="General">
                  <c:v>0.75560534000000001</c:v>
                </c:pt>
                <c:pt idx="2026" formatCode="General">
                  <c:v>0.76049846399999999</c:v>
                </c:pt>
                <c:pt idx="2027" formatCode="General">
                  <c:v>0.76082527600000005</c:v>
                </c:pt>
                <c:pt idx="2028" formatCode="General">
                  <c:v>0.76197642099999996</c:v>
                </c:pt>
                <c:pt idx="2029" formatCode="General">
                  <c:v>0.76395821600000002</c:v>
                </c:pt>
                <c:pt idx="2030" formatCode="General">
                  <c:v>0.76660275499999997</c:v>
                </c:pt>
                <c:pt idx="2031" formatCode="General">
                  <c:v>0.76969987200000001</c:v>
                </c:pt>
                <c:pt idx="2032" formatCode="General">
                  <c:v>0.77304613600000005</c:v>
                </c:pt>
                <c:pt idx="2033" formatCode="General">
                  <c:v>0.77647226999999996</c:v>
                </c:pt>
                <c:pt idx="2034" formatCode="General">
                  <c:v>0.77985388</c:v>
                </c:pt>
                <c:pt idx="2035" formatCode="General">
                  <c:v>0.78311043999999996</c:v>
                </c:pt>
                <c:pt idx="2036" formatCode="General">
                  <c:v>0.78619760299999997</c:v>
                </c:pt>
                <c:pt idx="2037" formatCode="General">
                  <c:v>0.78909730899999997</c:v>
                </c:pt>
                <c:pt idx="2038" formatCode="General">
                  <c:v>0.79180836700000001</c:v>
                </c:pt>
                <c:pt idx="2039" formatCode="General">
                  <c:v>0.79433894199999999</c:v>
                </c:pt>
                <c:pt idx="2040" formatCode="General">
                  <c:v>0.79670113300000001</c:v>
                </c:pt>
                <c:pt idx="2041" formatCode="General">
                  <c:v>0.79890739899999996</c:v>
                </c:pt>
                <c:pt idx="2042" formatCode="General">
                  <c:v>0.80096816999999998</c:v>
                </c:pt>
                <c:pt idx="2043" formatCode="General">
                  <c:v>0.80289077799999997</c:v>
                </c:pt>
                <c:pt idx="2044" formatCode="General">
                  <c:v>0.80467861900000004</c:v>
                </c:pt>
                <c:pt idx="2045" formatCode="General">
                  <c:v>0.80632978700000002</c:v>
                </c:pt>
                <c:pt idx="2046" formatCode="General">
                  <c:v>0.80782753200000001</c:v>
                </c:pt>
                <c:pt idx="2047" formatCode="General">
                  <c:v>0.80896055700000002</c:v>
                </c:pt>
                <c:pt idx="2048" formatCode="General">
                  <c:v>0.80974221199999996</c:v>
                </c:pt>
                <c:pt idx="2049" formatCode="General">
                  <c:v>0.81152367599999997</c:v>
                </c:pt>
                <c:pt idx="2050" formatCode="General">
                  <c:v>0.81247419099999996</c:v>
                </c:pt>
                <c:pt idx="2051" formatCode="General">
                  <c:v>0.81321090500000004</c:v>
                </c:pt>
                <c:pt idx="2052" formatCode="General">
                  <c:v>0.81373667699999996</c:v>
                </c:pt>
                <c:pt idx="2053" formatCode="General">
                  <c:v>0.81403088599999995</c:v>
                </c:pt>
                <c:pt idx="2054" formatCode="General">
                  <c:v>0.81406307200000005</c:v>
                </c:pt>
                <c:pt idx="2055" formatCode="General">
                  <c:v>0.81379288400000005</c:v>
                </c:pt>
                <c:pt idx="2056" formatCode="General">
                  <c:v>0.81316679700000005</c:v>
                </c:pt>
                <c:pt idx="2057" formatCode="General">
                  <c:v>0.81211334499999999</c:v>
                </c:pt>
                <c:pt idx="2058" formatCode="General">
                  <c:v>0.81053698100000005</c:v>
                </c:pt>
                <c:pt idx="2059" formatCode="General">
                  <c:v>0.80831104499999995</c:v>
                </c:pt>
                <c:pt idx="2060" formatCode="General">
                  <c:v>0.80527186399999995</c:v>
                </c:pt>
                <c:pt idx="2061" formatCode="General">
                  <c:v>0.80122244399999998</c:v>
                </c:pt>
                <c:pt idx="2062" formatCode="General">
                  <c:v>0.795965374</c:v>
                </c:pt>
                <c:pt idx="2063" formatCode="General">
                  <c:v>0.78941041199999995</c:v>
                </c:pt>
                <c:pt idx="2064" formatCode="General">
                  <c:v>0.78182798600000003</c:v>
                </c:pt>
                <c:pt idx="2065" formatCode="General">
                  <c:v>0.77425938800000005</c:v>
                </c:pt>
                <c:pt idx="2066" formatCode="General">
                  <c:v>0.76874542199999996</c:v>
                </c:pt>
                <c:pt idx="2067" formatCode="General">
                  <c:v>0.76753759399999999</c:v>
                </c:pt>
                <c:pt idx="2068" formatCode="General">
                  <c:v>0.77126616199999998</c:v>
                </c:pt>
                <c:pt idx="2069" formatCode="General">
                  <c:v>0.77823460099999997</c:v>
                </c:pt>
                <c:pt idx="2070" formatCode="General">
                  <c:v>0.78596001900000001</c:v>
                </c:pt>
                <c:pt idx="2071" formatCode="General">
                  <c:v>0.79278093599999999</c:v>
                </c:pt>
                <c:pt idx="2072" formatCode="General">
                  <c:v>0.79809528600000001</c:v>
                </c:pt>
                <c:pt idx="2073" formatCode="General">
                  <c:v>0.80191159199999995</c:v>
                </c:pt>
                <c:pt idx="2074" formatCode="General">
                  <c:v>0.80445355200000002</c:v>
                </c:pt>
                <c:pt idx="2075" formatCode="General">
                  <c:v>0.80596774800000004</c:v>
                </c:pt>
                <c:pt idx="2076" formatCode="General">
                  <c:v>0.80665826799999996</c:v>
                </c:pt>
                <c:pt idx="2077" formatCode="General">
                  <c:v>0.80667608999999996</c:v>
                </c:pt>
                <c:pt idx="2078" formatCode="General">
                  <c:v>0.80612552199999998</c:v>
                </c:pt>
                <c:pt idx="2079" formatCode="General">
                  <c:v>0.80507433399999995</c:v>
                </c:pt>
                <c:pt idx="2080" formatCode="General">
                  <c:v>0.80356287999999998</c:v>
                </c:pt>
                <c:pt idx="2081" formatCode="General">
                  <c:v>0.80161124500000003</c:v>
                </c:pt>
                <c:pt idx="2082" formatCode="General">
                  <c:v>0.79922532999999996</c:v>
                </c:pt>
                <c:pt idx="2083" formatCode="General">
                  <c:v>0.79640287200000004</c:v>
                </c:pt>
                <c:pt idx="2084" formatCode="General">
                  <c:v>0.79313874200000001</c:v>
                </c:pt>
                <c:pt idx="2085" formatCode="General">
                  <c:v>0.78942680399999998</c:v>
                </c:pt>
                <c:pt idx="2086" formatCode="General">
                  <c:v>0.78519964200000003</c:v>
                </c:pt>
                <c:pt idx="2087" formatCode="General">
                  <c:v>0.76718175399999999</c:v>
                </c:pt>
                <c:pt idx="2088" formatCode="General">
                  <c:v>0.77607428999999994</c:v>
                </c:pt>
                <c:pt idx="2089" formatCode="General">
                  <c:v>0.77173996</c:v>
                </c:pt>
                <c:pt idx="2090" formatCode="General">
                  <c:v>0.76750516899999999</c:v>
                </c:pt>
                <c:pt idx="2091" formatCode="General">
                  <c:v>0.76392120100000005</c:v>
                </c:pt>
                <c:pt idx="2092" formatCode="General">
                  <c:v>0.76137912299999999</c:v>
                </c:pt>
                <c:pt idx="2093" formatCode="General">
                  <c:v>0.76016789699999998</c:v>
                </c:pt>
                <c:pt idx="2094" formatCode="General">
                  <c:v>0.76039683800000002</c:v>
                </c:pt>
                <c:pt idx="2095" formatCode="General">
                  <c:v>0.76195853899999999</c:v>
                </c:pt>
                <c:pt idx="2096" formatCode="General">
                  <c:v>0.76456731600000005</c:v>
                </c:pt>
                <c:pt idx="2097" formatCode="General">
                  <c:v>0.76785111399999995</c:v>
                </c:pt>
                <c:pt idx="2098" formatCode="General">
                  <c:v>0.77144962500000003</c:v>
                </c:pt>
                <c:pt idx="2099" formatCode="General">
                  <c:v>0.77507793899999999</c:v>
                </c:pt>
                <c:pt idx="2100" formatCode="General">
                  <c:v>0.77854794299999996</c:v>
                </c:pt>
                <c:pt idx="2101" formatCode="General">
                  <c:v>0.78175902399999997</c:v>
                </c:pt>
                <c:pt idx="2102" formatCode="General">
                  <c:v>0.78467536000000004</c:v>
                </c:pt>
                <c:pt idx="2103" formatCode="General">
                  <c:v>0.787302375</c:v>
                </c:pt>
                <c:pt idx="2104" formatCode="General">
                  <c:v>0.78966760599999997</c:v>
                </c:pt>
                <c:pt idx="2105" formatCode="General">
                  <c:v>0.79180699600000004</c:v>
                </c:pt>
                <c:pt idx="2106" formatCode="General">
                  <c:v>0.793756723</c:v>
                </c:pt>
                <c:pt idx="2107" formatCode="General">
                  <c:v>0.79554748500000005</c:v>
                </c:pt>
                <c:pt idx="2108" formatCode="General">
                  <c:v>0.79719901100000001</c:v>
                </c:pt>
                <c:pt idx="2109" formatCode="General">
                  <c:v>0.79865956299999996</c:v>
                </c:pt>
                <c:pt idx="2110" formatCode="General">
                  <c:v>0.79945761000000004</c:v>
                </c:pt>
                <c:pt idx="2111" formatCode="General">
                  <c:v>0.80153757299999995</c:v>
                </c:pt>
                <c:pt idx="2112" formatCode="General">
                  <c:v>0.80281734500000002</c:v>
                </c:pt>
                <c:pt idx="2113" formatCode="General">
                  <c:v>0.80397784699999997</c:v>
                </c:pt>
                <c:pt idx="2114" formatCode="General">
                  <c:v>0.805025518</c:v>
                </c:pt>
                <c:pt idx="2115" formatCode="General">
                  <c:v>0.80595147599999994</c:v>
                </c:pt>
                <c:pt idx="2116" formatCode="General">
                  <c:v>0.806742132</c:v>
                </c:pt>
                <c:pt idx="2117" formatCode="General">
                  <c:v>0.80738067599999996</c:v>
                </c:pt>
                <c:pt idx="2118" formatCode="General">
                  <c:v>0.80784630800000001</c:v>
                </c:pt>
                <c:pt idx="2119" formatCode="General">
                  <c:v>0.80811345599999995</c:v>
                </c:pt>
                <c:pt idx="2120" formatCode="General">
                  <c:v>0.80814981500000005</c:v>
                </c:pt>
                <c:pt idx="2121" formatCode="General">
                  <c:v>0.807912886</c:v>
                </c:pt>
                <c:pt idx="2122" formatCode="General">
                  <c:v>0.80734562899999995</c:v>
                </c:pt>
                <c:pt idx="2123" formatCode="General">
                  <c:v>0.80636966200000004</c:v>
                </c:pt>
                <c:pt idx="2124" formatCode="General">
                  <c:v>0.80487471799999999</c:v>
                </c:pt>
                <c:pt idx="2125" formatCode="General">
                  <c:v>0.80270498999999995</c:v>
                </c:pt>
                <c:pt idx="2126" formatCode="General">
                  <c:v>0.79964131100000002</c:v>
                </c:pt>
                <c:pt idx="2127" formatCode="General">
                  <c:v>0.79538756600000005</c:v>
                </c:pt>
                <c:pt idx="2128" formatCode="General">
                  <c:v>0.78958946500000005</c:v>
                </c:pt>
                <c:pt idx="2129" formatCode="General">
                  <c:v>0.78197425600000003</c:v>
                </c:pt>
                <c:pt idx="2130" formatCode="General">
                  <c:v>0.77280628699999998</c:v>
                </c:pt>
                <c:pt idx="2131" formatCode="General">
                  <c:v>0.76379662800000003</c:v>
                </c:pt>
                <c:pt idx="2132" formatCode="General">
                  <c:v>0.75857180400000002</c:v>
                </c:pt>
                <c:pt idx="2133" formatCode="General">
                  <c:v>0.76030290099999998</c:v>
                </c:pt>
                <c:pt idx="2134" formatCode="General">
                  <c:v>0.76793324900000004</c:v>
                </c:pt>
                <c:pt idx="2135" formatCode="General">
                  <c:v>0.77740204300000004</c:v>
                </c:pt>
                <c:pt idx="2136" formatCode="General">
                  <c:v>0.78570795100000002</c:v>
                </c:pt>
                <c:pt idx="2137" formatCode="General">
                  <c:v>0.79192495299999999</c:v>
                </c:pt>
                <c:pt idx="2138" formatCode="General">
                  <c:v>0.79620665300000004</c:v>
                </c:pt>
                <c:pt idx="2139" formatCode="General">
                  <c:v>0.79897731500000002</c:v>
                </c:pt>
                <c:pt idx="2140" formatCode="General">
                  <c:v>0.80062425100000001</c:v>
                </c:pt>
                <c:pt idx="2141" formatCode="General">
                  <c:v>0.80143338399999997</c:v>
                </c:pt>
                <c:pt idx="2142" formatCode="General">
                  <c:v>0.80159956200000004</c:v>
                </c:pt>
                <c:pt idx="2143" formatCode="General">
                  <c:v>0.80124974299999996</c:v>
                </c:pt>
                <c:pt idx="2144" formatCode="General">
                  <c:v>0.80046254400000005</c:v>
                </c:pt>
                <c:pt idx="2145" formatCode="General">
                  <c:v>0.79928177600000005</c:v>
                </c:pt>
                <c:pt idx="2146" formatCode="General">
                  <c:v>0.79772502199999995</c:v>
                </c:pt>
                <c:pt idx="2147" formatCode="General">
                  <c:v>0.79578643999999998</c:v>
                </c:pt>
                <c:pt idx="2148" formatCode="General">
                  <c:v>0.79342120900000002</c:v>
                </c:pt>
                <c:pt idx="2149" formatCode="General">
                  <c:v>0.78987884500000005</c:v>
                </c:pt>
                <c:pt idx="2150" formatCode="General">
                  <c:v>0.78717547700000001</c:v>
                </c:pt>
                <c:pt idx="2151" formatCode="General">
                  <c:v>0.78379339000000003</c:v>
                </c:pt>
                <c:pt idx="2152" formatCode="General">
                  <c:v>0.77957320200000002</c:v>
                </c:pt>
                <c:pt idx="2153" formatCode="General">
                  <c:v>0.77476757799999996</c:v>
                </c:pt>
                <c:pt idx="2154" formatCode="General">
                  <c:v>0.76943212699999997</c:v>
                </c:pt>
                <c:pt idx="2155" formatCode="General">
                  <c:v>0.76370710100000005</c:v>
                </c:pt>
                <c:pt idx="2156" formatCode="General">
                  <c:v>0.75788271399999996</c:v>
                </c:pt>
                <c:pt idx="2157" formatCode="General">
                  <c:v>0.75243800900000002</c:v>
                </c:pt>
                <c:pt idx="2158" formatCode="General">
                  <c:v>0.74801164899999995</c:v>
                </c:pt>
                <c:pt idx="2159" formatCode="General">
                  <c:v>0.74525624499999998</c:v>
                </c:pt>
                <c:pt idx="2160" formatCode="General">
                  <c:v>0.74459785199999995</c:v>
                </c:pt>
                <c:pt idx="2161" formatCode="General">
                  <c:v>0.74603444299999999</c:v>
                </c:pt>
                <c:pt idx="2162" formatCode="General">
                  <c:v>0.74913209700000005</c:v>
                </c:pt>
                <c:pt idx="2163" formatCode="General">
                  <c:v>0.75322550499999996</c:v>
                </c:pt>
                <c:pt idx="2164" formatCode="General">
                  <c:v>0.75767016399999998</c:v>
                </c:pt>
                <c:pt idx="2165" formatCode="General">
                  <c:v>0.76199758100000003</c:v>
                </c:pt>
                <c:pt idx="2166" formatCode="General">
                  <c:v>0.76594585199999998</c:v>
                </c:pt>
                <c:pt idx="2167" formatCode="General">
                  <c:v>0.76941669000000001</c:v>
                </c:pt>
                <c:pt idx="2168" formatCode="General">
                  <c:v>0.77241426700000004</c:v>
                </c:pt>
                <c:pt idx="2169" formatCode="General">
                  <c:v>0.77499467099999997</c:v>
                </c:pt>
                <c:pt idx="2170" formatCode="General">
                  <c:v>0.77723050100000002</c:v>
                </c:pt>
                <c:pt idx="2171" formatCode="General">
                  <c:v>0.77916377800000003</c:v>
                </c:pt>
                <c:pt idx="2172" formatCode="General">
                  <c:v>0.78053003499999996</c:v>
                </c:pt>
                <c:pt idx="2173" formatCode="General">
                  <c:v>0.782615006</c:v>
                </c:pt>
                <c:pt idx="2174" formatCode="General">
                  <c:v>0.78415924299999995</c:v>
                </c:pt>
                <c:pt idx="2175" formatCode="General">
                  <c:v>0.78561627899999997</c:v>
                </c:pt>
                <c:pt idx="2176" formatCode="General">
                  <c:v>0.78700965599999995</c:v>
                </c:pt>
                <c:pt idx="2177" formatCode="General">
                  <c:v>0.78834617100000004</c:v>
                </c:pt>
                <c:pt idx="2178" formatCode="General">
                  <c:v>0.78962421400000005</c:v>
                </c:pt>
                <c:pt idx="2179" formatCode="General">
                  <c:v>0.79083579800000003</c:v>
                </c:pt>
                <c:pt idx="2180" formatCode="General">
                  <c:v>0.79196846499999995</c:v>
                </c:pt>
                <c:pt idx="2181" formatCode="General">
                  <c:v>0.79300624099999995</c:v>
                </c:pt>
                <c:pt idx="2182" formatCode="General">
                  <c:v>0.79393035199999995</c:v>
                </c:pt>
                <c:pt idx="2183" formatCode="General">
                  <c:v>0.79471945799999999</c:v>
                </c:pt>
                <c:pt idx="2184" formatCode="General">
                  <c:v>0.79534906100000002</c:v>
                </c:pt>
                <c:pt idx="2185" formatCode="General">
                  <c:v>0.795790255</c:v>
                </c:pt>
                <c:pt idx="2186" formatCode="General">
                  <c:v>0.79600727599999999</c:v>
                </c:pt>
                <c:pt idx="2187" formatCode="General">
                  <c:v>0.79595380999999998</c:v>
                </c:pt>
                <c:pt idx="2188" formatCode="General">
                  <c:v>0.79556661799999995</c:v>
                </c:pt>
                <c:pt idx="2189" formatCode="General">
                  <c:v>0.79475623399999995</c:v>
                </c:pt>
                <c:pt idx="2190" formatCode="General">
                  <c:v>0.79339075100000001</c:v>
                </c:pt>
                <c:pt idx="2191" formatCode="General">
                  <c:v>0.79127174600000005</c:v>
                </c:pt>
                <c:pt idx="2192" formatCode="General">
                  <c:v>0.78809684499999999</c:v>
                </c:pt>
                <c:pt idx="2193" formatCode="General">
                  <c:v>0.78341495999999999</c:v>
                </c:pt>
                <c:pt idx="2194" formatCode="General">
                  <c:v>0.77661645400000001</c:v>
                </c:pt>
                <c:pt idx="2195" formatCode="General">
                  <c:v>0.767155111</c:v>
                </c:pt>
                <c:pt idx="2196" formatCode="General">
                  <c:v>0.75556796800000003</c:v>
                </c:pt>
                <c:pt idx="2197" formatCode="General">
                  <c:v>0.74567228600000002</c:v>
                </c:pt>
                <c:pt idx="2198" formatCode="General">
                  <c:v>0.74419891800000004</c:v>
                </c:pt>
                <c:pt idx="2199" formatCode="General">
                  <c:v>0.75258445699999998</c:v>
                </c:pt>
                <c:pt idx="2200" formatCode="General">
                  <c:v>0.76443702000000002</c:v>
                </c:pt>
                <c:pt idx="2201" formatCode="General">
                  <c:v>0.77445805099999998</c:v>
                </c:pt>
                <c:pt idx="2202" formatCode="General">
                  <c:v>0.78143578800000002</c:v>
                </c:pt>
                <c:pt idx="2203" formatCode="General">
                  <c:v>0.78590661299999998</c:v>
                </c:pt>
                <c:pt idx="2204" formatCode="General">
                  <c:v>0.78861427299999998</c:v>
                </c:pt>
                <c:pt idx="2205" formatCode="General">
                  <c:v>0.79011768100000002</c:v>
                </c:pt>
                <c:pt idx="2206" formatCode="General">
                  <c:v>0.79078263000000004</c:v>
                </c:pt>
                <c:pt idx="2207" formatCode="General">
                  <c:v>0.79083901599999995</c:v>
                </c:pt>
                <c:pt idx="2208" formatCode="General">
                  <c:v>0.79042875800000001</c:v>
                </c:pt>
                <c:pt idx="2209" formatCode="General">
                  <c:v>0.78963637399999997</c:v>
                </c:pt>
                <c:pt idx="2210" formatCode="General">
                  <c:v>0.78850102399999999</c:v>
                </c:pt>
                <c:pt idx="2211" formatCode="General">
                  <c:v>0.78687918199999995</c:v>
                </c:pt>
                <c:pt idx="2212" formatCode="General">
                  <c:v>0.78498256200000005</c:v>
                </c:pt>
                <c:pt idx="2213" formatCode="General">
                  <c:v>0.78331369200000001</c:v>
                </c:pt>
                <c:pt idx="2214" formatCode="General">
                  <c:v>0.78095805600000001</c:v>
                </c:pt>
                <c:pt idx="2215" formatCode="General">
                  <c:v>0.77819836099999995</c:v>
                </c:pt>
                <c:pt idx="2216" formatCode="General">
                  <c:v>0.77498763800000003</c:v>
                </c:pt>
                <c:pt idx="2217" formatCode="General">
                  <c:v>0.77125030800000005</c:v>
                </c:pt>
                <c:pt idx="2218" formatCode="General">
                  <c:v>0.76689422100000004</c:v>
                </c:pt>
                <c:pt idx="2219" formatCode="General">
                  <c:v>0.76182097199999999</c:v>
                </c:pt>
                <c:pt idx="2220" formatCode="General">
                  <c:v>0.75595074900000003</c:v>
                </c:pt>
                <c:pt idx="2221" formatCode="General">
                  <c:v>0.749275684</c:v>
                </c:pt>
                <c:pt idx="2222" formatCode="General">
                  <c:v>0.74195659199999997</c:v>
                </c:pt>
                <c:pt idx="2223" formatCode="General">
                  <c:v>0.73446023500000002</c:v>
                </c:pt>
                <c:pt idx="2224" formatCode="General">
                  <c:v>0.72766786800000005</c:v>
                </c:pt>
                <c:pt idx="2225" formatCode="General">
                  <c:v>0.72277897599999996</c:v>
                </c:pt>
                <c:pt idx="2226" formatCode="General">
                  <c:v>0.72085177899999997</c:v>
                </c:pt>
                <c:pt idx="2227" formatCode="General">
                  <c:v>0.72217506200000003</c:v>
                </c:pt>
                <c:pt idx="2228" formatCode="General">
                  <c:v>0.72605436999999995</c:v>
                </c:pt>
                <c:pt idx="2229" formatCode="General">
                  <c:v>0.73126083600000003</c:v>
                </c:pt>
                <c:pt idx="2230" formatCode="General">
                  <c:v>0.73667406999999996</c:v>
                </c:pt>
                <c:pt idx="2231" formatCode="General">
                  <c:v>0.74160700999999996</c:v>
                </c:pt>
                <c:pt idx="2232" formatCode="General">
                  <c:v>0.74578404399999998</c:v>
                </c:pt>
                <c:pt idx="2233" formatCode="General">
                  <c:v>0.74916923000000002</c:v>
                </c:pt>
                <c:pt idx="2234" formatCode="General">
                  <c:v>0.75180113299999995</c:v>
                </c:pt>
                <c:pt idx="2235" formatCode="General">
                  <c:v>0.75418829899999995</c:v>
                </c:pt>
                <c:pt idx="2236" formatCode="General">
                  <c:v>0.75606417699999995</c:v>
                </c:pt>
                <c:pt idx="2237" formatCode="General">
                  <c:v>0.75768750900000004</c:v>
                </c:pt>
                <c:pt idx="2238" formatCode="General">
                  <c:v>0.75915938599999999</c:v>
                </c:pt>
                <c:pt idx="2239" formatCode="General">
                  <c:v>0.76055318100000002</c:v>
                </c:pt>
                <c:pt idx="2240" formatCode="General">
                  <c:v>0.76191967699999996</c:v>
                </c:pt>
                <c:pt idx="2241" formatCode="General">
                  <c:v>0.76329040500000001</c:v>
                </c:pt>
                <c:pt idx="2242" formatCode="General">
                  <c:v>0.76468038599999999</c:v>
                </c:pt>
                <c:pt idx="2243" formatCode="General">
                  <c:v>0.76609176400000001</c:v>
                </c:pt>
                <c:pt idx="2244" formatCode="General">
                  <c:v>0.76751637500000003</c:v>
                </c:pt>
                <c:pt idx="2245" formatCode="General">
                  <c:v>0.76893854100000003</c:v>
                </c:pt>
                <c:pt idx="2246" formatCode="General">
                  <c:v>0.77033734300000001</c:v>
                </c:pt>
                <c:pt idx="2247" formatCode="General">
                  <c:v>0.77168858100000004</c:v>
                </c:pt>
                <c:pt idx="2248" formatCode="General">
                  <c:v>0.77296578900000001</c:v>
                </c:pt>
                <c:pt idx="2249" formatCode="General">
                  <c:v>0.77414071600000001</c:v>
                </c:pt>
                <c:pt idx="2250" formatCode="General">
                  <c:v>0.77518290300000003</c:v>
                </c:pt>
                <c:pt idx="2251" formatCode="General">
                  <c:v>0.77605831599999997</c:v>
                </c:pt>
                <c:pt idx="2252" formatCode="General">
                  <c:v>0.77672648399999999</c:v>
                </c:pt>
                <c:pt idx="2253" formatCode="General">
                  <c:v>0.77713537200000005</c:v>
                </c:pt>
                <c:pt idx="2254" formatCode="General">
                  <c:v>0.77721339499999997</c:v>
                </c:pt>
                <c:pt idx="2255" formatCode="General">
                  <c:v>0.776854932</c:v>
                </c:pt>
                <c:pt idx="2256" formatCode="General">
                  <c:v>0.77589619200000004</c:v>
                </c:pt>
                <c:pt idx="2257" formatCode="General">
                  <c:v>0.77407228900000002</c:v>
                </c:pt>
                <c:pt idx="2258" formatCode="General">
                  <c:v>0.77094250900000005</c:v>
                </c:pt>
                <c:pt idx="2259" formatCode="General">
                  <c:v>0.76577931600000004</c:v>
                </c:pt>
                <c:pt idx="2260" formatCode="General">
                  <c:v>0.75750309199999999</c:v>
                </c:pt>
                <c:pt idx="2261" formatCode="General">
                  <c:v>0.745247781</c:v>
                </c:pt>
                <c:pt idx="2262" formatCode="General">
                  <c:v>0.73146933300000005</c:v>
                </c:pt>
                <c:pt idx="2263" formatCode="General">
                  <c:v>0.72632873099999995</c:v>
                </c:pt>
                <c:pt idx="2264" formatCode="General">
                  <c:v>0.73629170700000002</c:v>
                </c:pt>
                <c:pt idx="2265" formatCode="General">
                  <c:v>0.75149184499999999</c:v>
                </c:pt>
                <c:pt idx="2266" formatCode="General">
                  <c:v>0.76337248099999999</c:v>
                </c:pt>
                <c:pt idx="2267" formatCode="General">
                  <c:v>0.77100747800000002</c:v>
                </c:pt>
                <c:pt idx="2268" formatCode="General">
                  <c:v>0.77567476000000002</c:v>
                </c:pt>
                <c:pt idx="2269" formatCode="General">
                  <c:v>0.77848440399999996</c:v>
                </c:pt>
                <c:pt idx="2270" formatCode="General">
                  <c:v>0.78012400900000001</c:v>
                </c:pt>
                <c:pt idx="2271" formatCode="General">
                  <c:v>0.78099185199999999</c:v>
                </c:pt>
                <c:pt idx="2272" formatCode="General">
                  <c:v>0.78131473100000004</c:v>
                </c:pt>
                <c:pt idx="2273" formatCode="General">
                  <c:v>0.78116410999999997</c:v>
                </c:pt>
                <c:pt idx="2274" formatCode="General">
                  <c:v>0.78054529399999995</c:v>
                </c:pt>
                <c:pt idx="2275" formatCode="General">
                  <c:v>0.78017210999999997</c:v>
                </c:pt>
                <c:pt idx="2276" formatCode="General">
                  <c:v>0.77926027799999997</c:v>
                </c:pt>
                <c:pt idx="2277" formatCode="General">
                  <c:v>0.77808862899999998</c:v>
                </c:pt>
                <c:pt idx="2278" formatCode="General">
                  <c:v>0.77665853500000004</c:v>
                </c:pt>
                <c:pt idx="2279" formatCode="General">
                  <c:v>0.77495133900000002</c:v>
                </c:pt>
                <c:pt idx="2280" formatCode="General">
                  <c:v>0.77293384099999995</c:v>
                </c:pt>
                <c:pt idx="2281" formatCode="General">
                  <c:v>0.77055674799999996</c:v>
                </c:pt>
                <c:pt idx="2282" formatCode="General">
                  <c:v>0.76775079999999996</c:v>
                </c:pt>
                <c:pt idx="2283" formatCode="General">
                  <c:v>0.76442164199999996</c:v>
                </c:pt>
                <c:pt idx="2284" formatCode="General">
                  <c:v>0.76044410500000004</c:v>
                </c:pt>
                <c:pt idx="2285" formatCode="General">
                  <c:v>0.75565815000000003</c:v>
                </c:pt>
                <c:pt idx="2286" formatCode="General">
                  <c:v>0.74987536700000001</c:v>
                </c:pt>
                <c:pt idx="2287" formatCode="General">
                  <c:v>0.74291461700000005</c:v>
                </c:pt>
                <c:pt idx="2288" formatCode="General">
                  <c:v>0.73470783200000001</c:v>
                </c:pt>
                <c:pt idx="2289" formatCode="General">
                  <c:v>0.72553581</c:v>
                </c:pt>
                <c:pt idx="2290" formatCode="General">
                  <c:v>0.71639317300000005</c:v>
                </c:pt>
                <c:pt idx="2291" formatCode="General">
                  <c:v>0.70918834200000003</c:v>
                </c:pt>
                <c:pt idx="2292" formatCode="General">
                  <c:v>0.70608252299999996</c:v>
                </c:pt>
                <c:pt idx="2293" formatCode="General">
                  <c:v>0.707893789</c:v>
                </c:pt>
                <c:pt idx="2294" formatCode="General">
                  <c:v>0.71329414800000002</c:v>
                </c:pt>
                <c:pt idx="2295" formatCode="General">
                  <c:v>0.71996557699999997</c:v>
                </c:pt>
                <c:pt idx="2296" formatCode="General">
                  <c:v>0.726208627</c:v>
                </c:pt>
                <c:pt idx="2297" formatCode="General">
                  <c:v>0.73131233500000004</c:v>
                </c:pt>
                <c:pt idx="2298" formatCode="General">
                  <c:v>0.73512232300000002</c:v>
                </c:pt>
                <c:pt idx="2299" formatCode="General">
                  <c:v>0.73787021600000002</c:v>
                </c:pt>
                <c:pt idx="2300" formatCode="General">
                  <c:v>0.73982554700000003</c:v>
                </c:pt>
                <c:pt idx="2301" formatCode="General">
                  <c:v>0.74123644799999999</c:v>
                </c:pt>
                <c:pt idx="2302" formatCode="General">
                  <c:v>0.74230581500000004</c:v>
                </c:pt>
                <c:pt idx="2303" formatCode="General">
                  <c:v>0.74319130200000005</c:v>
                </c:pt>
                <c:pt idx="2304" formatCode="General">
                  <c:v>0.74401056799999998</c:v>
                </c:pt>
                <c:pt idx="2305" formatCode="General">
                  <c:v>0.744848073</c:v>
                </c:pt>
                <c:pt idx="2306" formatCode="General">
                  <c:v>0.74576026200000001</c:v>
                </c:pt>
                <c:pt idx="2307" formatCode="General">
                  <c:v>0.74677956099999998</c:v>
                </c:pt>
                <c:pt idx="2308" formatCode="General">
                  <c:v>0.74791872500000001</c:v>
                </c:pt>
                <c:pt idx="2309" formatCode="General">
                  <c:v>0.749174118</c:v>
                </c:pt>
                <c:pt idx="2310" formatCode="General">
                  <c:v>0.75052940800000001</c:v>
                </c:pt>
                <c:pt idx="2311" formatCode="General">
                  <c:v>0.75195914500000005</c:v>
                </c:pt>
                <c:pt idx="2312" formatCode="General">
                  <c:v>0.75343179699999996</c:v>
                </c:pt>
                <c:pt idx="2313" formatCode="General">
                  <c:v>0.75491255499999999</c:v>
                </c:pt>
                <c:pt idx="2314" formatCode="General">
                  <c:v>0.75636517999999997</c:v>
                </c:pt>
                <c:pt idx="2315" formatCode="General">
                  <c:v>0.75775301500000003</c:v>
                </c:pt>
                <c:pt idx="2316" formatCode="General">
                  <c:v>0.75903862700000002</c:v>
                </c:pt>
                <c:pt idx="2317" formatCode="General">
                  <c:v>0.76018226099999997</c:v>
                </c:pt>
                <c:pt idx="2318" formatCode="General">
                  <c:v>0.76113832000000003</c:v>
                </c:pt>
                <c:pt idx="2319" formatCode="General">
                  <c:v>0.76184856899999998</c:v>
                </c:pt>
                <c:pt idx="2320" formatCode="General">
                  <c:v>0.76223105199999996</c:v>
                </c:pt>
                <c:pt idx="2321" formatCode="General">
                  <c:v>0.76215851300000004</c:v>
                </c:pt>
                <c:pt idx="2322" formatCode="General">
                  <c:v>0.76141840199999999</c:v>
                </c:pt>
                <c:pt idx="2323" formatCode="General">
                  <c:v>0.75963324300000001</c:v>
                </c:pt>
                <c:pt idx="2324" formatCode="General">
                  <c:v>0.75610297900000001</c:v>
                </c:pt>
                <c:pt idx="2325" formatCode="General">
                  <c:v>0.74953210400000003</c:v>
                </c:pt>
                <c:pt idx="2326" formatCode="General">
                  <c:v>0.73794853699999996</c:v>
                </c:pt>
                <c:pt idx="2327" formatCode="General">
                  <c:v>0.72151881500000004</c:v>
                </c:pt>
                <c:pt idx="2328" formatCode="General">
                  <c:v>0.71304011300000003</c:v>
                </c:pt>
                <c:pt idx="2329" formatCode="General">
                  <c:v>0.72588050400000004</c:v>
                </c:pt>
                <c:pt idx="2330" formatCode="General">
                  <c:v>0.74403601900000005</c:v>
                </c:pt>
                <c:pt idx="2331" formatCode="General">
                  <c:v>0.75631153600000001</c:v>
                </c:pt>
                <c:pt idx="2332" formatCode="General">
                  <c:v>0.76350867700000002</c:v>
                </c:pt>
                <c:pt idx="2333" formatCode="General">
                  <c:v>0.76778656199999995</c:v>
                </c:pt>
                <c:pt idx="2334" formatCode="General">
                  <c:v>0.77044099600000004</c:v>
                </c:pt>
                <c:pt idx="2335" formatCode="General">
                  <c:v>0.772114933</c:v>
                </c:pt>
                <c:pt idx="2336" formatCode="General">
                  <c:v>0.77314037099999999</c:v>
                </c:pt>
                <c:pt idx="2337" formatCode="General">
                  <c:v>0.774010003</c:v>
                </c:pt>
                <c:pt idx="2338" formatCode="General">
                  <c:v>0.77445912400000005</c:v>
                </c:pt>
                <c:pt idx="2339" formatCode="General">
                  <c:v>0.77467602499999999</c:v>
                </c:pt>
                <c:pt idx="2340" formatCode="General">
                  <c:v>0.774698734</c:v>
                </c:pt>
                <c:pt idx="2341" formatCode="General">
                  <c:v>0.77454441799999996</c:v>
                </c:pt>
                <c:pt idx="2342" formatCode="General">
                  <c:v>0.77421736699999999</c:v>
                </c:pt>
                <c:pt idx="2343" formatCode="General">
                  <c:v>0.77371221800000001</c:v>
                </c:pt>
                <c:pt idx="2344" formatCode="General">
                  <c:v>0.773014545</c:v>
                </c:pt>
                <c:pt idx="2345" formatCode="General">
                  <c:v>0.77210044899999997</c:v>
                </c:pt>
                <c:pt idx="2346" formatCode="General">
                  <c:v>0.77093482000000002</c:v>
                </c:pt>
                <c:pt idx="2347" formatCode="General">
                  <c:v>0.76946783100000005</c:v>
                </c:pt>
                <c:pt idx="2348" formatCode="General">
                  <c:v>0.76762950399999996</c:v>
                </c:pt>
                <c:pt idx="2349" formatCode="General">
                  <c:v>0.765321374</c:v>
                </c:pt>
                <c:pt idx="2350" formatCode="General">
                  <c:v>0.76240426299999997</c:v>
                </c:pt>
                <c:pt idx="2351" formatCode="General">
                  <c:v>0.75868207200000004</c:v>
                </c:pt>
                <c:pt idx="2352" formatCode="General">
                  <c:v>0.75388491199999996</c:v>
                </c:pt>
                <c:pt idx="2353" formatCode="General">
                  <c:v>0.74766749099999996</c:v>
                </c:pt>
                <c:pt idx="2354" formatCode="General">
                  <c:v>0.73967945599999996</c:v>
                </c:pt>
                <c:pt idx="2355" formatCode="General">
                  <c:v>0.72985112699999999</c:v>
                </c:pt>
                <c:pt idx="2356" formatCode="General">
                  <c:v>0.71911245599999996</c:v>
                </c:pt>
                <c:pt idx="2357" formatCode="General">
                  <c:v>0.71027260999999997</c:v>
                </c:pt>
                <c:pt idx="2358" formatCode="General">
                  <c:v>0.70737111600000002</c:v>
                </c:pt>
                <c:pt idx="2359" formatCode="General">
                  <c:v>0.71158212399999998</c:v>
                </c:pt>
                <c:pt idx="2360" formatCode="General">
                  <c:v>0.719807804</c:v>
                </c:pt>
                <c:pt idx="2361" formatCode="General">
                  <c:v>0.72817701099999999</c:v>
                </c:pt>
                <c:pt idx="2362" formatCode="General">
                  <c:v>0.73480683599999996</c:v>
                </c:pt>
                <c:pt idx="2363" formatCode="General">
                  <c:v>0.73944896500000001</c:v>
                </c:pt>
                <c:pt idx="2364" formatCode="General">
                  <c:v>0.74247395999999999</c:v>
                </c:pt>
                <c:pt idx="2365" formatCode="General">
                  <c:v>0.74433970500000002</c:v>
                </c:pt>
                <c:pt idx="2366" formatCode="General">
                  <c:v>0.74543040999999999</c:v>
                </c:pt>
                <c:pt idx="2367" formatCode="General">
                  <c:v>0.74603754300000003</c:v>
                </c:pt>
                <c:pt idx="2368" formatCode="General">
                  <c:v>0.74637710999999995</c:v>
                </c:pt>
                <c:pt idx="2369" formatCode="General">
                  <c:v>0.74660932999999996</c:v>
                </c:pt>
                <c:pt idx="2370" formatCode="General">
                  <c:v>0.746852815</c:v>
                </c:pt>
                <c:pt idx="2371" formatCode="General">
                  <c:v>0.74719345599999998</c:v>
                </c:pt>
                <c:pt idx="2372" formatCode="General">
                  <c:v>0.74768936600000002</c:v>
                </c:pt>
                <c:pt idx="2373" formatCode="General">
                  <c:v>0.74837452199999999</c:v>
                </c:pt>
                <c:pt idx="2374" formatCode="General">
                  <c:v>0.74926090199999995</c:v>
                </c:pt>
                <c:pt idx="2375" formatCode="General">
                  <c:v>0.750341535</c:v>
                </c:pt>
                <c:pt idx="2376" formatCode="General">
                  <c:v>0.75159400700000001</c:v>
                </c:pt>
                <c:pt idx="2377" formatCode="General">
                  <c:v>0.75298398700000002</c:v>
                </c:pt>
                <c:pt idx="2378" formatCode="General">
                  <c:v>0.75446975199999999</c:v>
                </c:pt>
                <c:pt idx="2379" formatCode="General">
                  <c:v>0.756005645</c:v>
                </c:pt>
                <c:pt idx="2380" formatCode="General">
                  <c:v>0.75754511400000002</c:v>
                </c:pt>
                <c:pt idx="2381" formatCode="General">
                  <c:v>0.75904232299999996</c:v>
                </c:pt>
                <c:pt idx="2382" formatCode="General">
                  <c:v>0.76045215099999997</c:v>
                </c:pt>
                <c:pt idx="2383" formatCode="General">
                  <c:v>0.76172852499999999</c:v>
                </c:pt>
                <c:pt idx="2384" formatCode="General">
                  <c:v>0.76281952900000005</c:v>
                </c:pt>
                <c:pt idx="2385" formatCode="General">
                  <c:v>0.76365834499999996</c:v>
                </c:pt>
                <c:pt idx="2386" formatCode="General">
                  <c:v>0.764146149</c:v>
                </c:pt>
                <c:pt idx="2387" formatCode="General">
                  <c:v>0.76411670399999998</c:v>
                </c:pt>
                <c:pt idx="2388" formatCode="General">
                  <c:v>0.76326179500000002</c:v>
                </c:pt>
                <c:pt idx="2389" formatCode="General">
                  <c:v>0.76095861200000003</c:v>
                </c:pt>
                <c:pt idx="2390" formatCode="General">
                  <c:v>0.75586980599999998</c:v>
                </c:pt>
                <c:pt idx="2391" formatCode="General">
                  <c:v>0.74525201299999999</c:v>
                </c:pt>
                <c:pt idx="2392" formatCode="General">
                  <c:v>0.726830482</c:v>
                </c:pt>
                <c:pt idx="2393" formatCode="General">
                  <c:v>0.71704453199999996</c:v>
                </c:pt>
                <c:pt idx="2394" formatCode="General">
                  <c:v>0.73516649000000001</c:v>
                </c:pt>
                <c:pt idx="2395" formatCode="General">
                  <c:v>0.75377619299999998</c:v>
                </c:pt>
                <c:pt idx="2396" formatCode="General">
                  <c:v>0.76401519799999995</c:v>
                </c:pt>
                <c:pt idx="2397" formatCode="General">
                  <c:v>0.76947039399999995</c:v>
                </c:pt>
                <c:pt idx="2398" formatCode="General">
                  <c:v>0.77265250699999999</c:v>
                </c:pt>
                <c:pt idx="2399" formatCode="General">
                  <c:v>0.77472633099999999</c:v>
                </c:pt>
                <c:pt idx="2400" formatCode="General">
                  <c:v>0.77612006700000002</c:v>
                </c:pt>
                <c:pt idx="2401" formatCode="General">
                  <c:v>0.77712339200000002</c:v>
                </c:pt>
                <c:pt idx="2402" formatCode="General">
                  <c:v>0.77787143000000003</c:v>
                </c:pt>
                <c:pt idx="2403" formatCode="General">
                  <c:v>0.77843773400000005</c:v>
                </c:pt>
                <c:pt idx="2404" formatCode="General">
                  <c:v>0.77886366799999995</c:v>
                </c:pt>
                <c:pt idx="2405" formatCode="General">
                  <c:v>0.77917194400000001</c:v>
                </c:pt>
                <c:pt idx="2406" formatCode="General">
                  <c:v>0.77937340700000002</c:v>
                </c:pt>
                <c:pt idx="2407" formatCode="General">
                  <c:v>0.77947086099999996</c:v>
                </c:pt>
                <c:pt idx="2408" formatCode="General">
                  <c:v>0.77946060900000003</c:v>
                </c:pt>
                <c:pt idx="2409" formatCode="General">
                  <c:v>0.77933311500000002</c:v>
                </c:pt>
                <c:pt idx="2410" formatCode="General">
                  <c:v>0.77907276199999997</c:v>
                </c:pt>
                <c:pt idx="2411" formatCode="General">
                  <c:v>0.77865678100000002</c:v>
                </c:pt>
                <c:pt idx="2412" formatCode="General">
                  <c:v>0.77805316400000002</c:v>
                </c:pt>
                <c:pt idx="2413" formatCode="General">
                  <c:v>0.77721685200000001</c:v>
                </c:pt>
                <c:pt idx="2414" formatCode="General">
                  <c:v>0.776083827</c:v>
                </c:pt>
                <c:pt idx="2415" formatCode="General">
                  <c:v>0.77456128599999996</c:v>
                </c:pt>
                <c:pt idx="2416" formatCode="General">
                  <c:v>0.77251100500000003</c:v>
                </c:pt>
                <c:pt idx="2417" formatCode="General">
                  <c:v>0.769723237</c:v>
                </c:pt>
                <c:pt idx="2418" formatCode="General">
                  <c:v>0.76587563800000003</c:v>
                </c:pt>
                <c:pt idx="2419" formatCode="General">
                  <c:v>0.75954741199999998</c:v>
                </c:pt>
                <c:pt idx="2420" formatCode="General">
                  <c:v>0.75291234299999998</c:v>
                </c:pt>
                <c:pt idx="2421" formatCode="General">
                  <c:v>0.74262231599999995</c:v>
                </c:pt>
                <c:pt idx="2422" formatCode="General">
                  <c:v>0.73045748499999996</c:v>
                </c:pt>
                <c:pt idx="2423" formatCode="General">
                  <c:v>0.72098833299999998</c:v>
                </c:pt>
                <c:pt idx="2424" formatCode="General">
                  <c:v>0.72083675899999999</c:v>
                </c:pt>
                <c:pt idx="2425" formatCode="General">
                  <c:v>0.72953176500000005</c:v>
                </c:pt>
                <c:pt idx="2426" formatCode="General">
                  <c:v>0.74012434500000002</c:v>
                </c:pt>
                <c:pt idx="2427" formatCode="General">
                  <c:v>0.74836170700000004</c:v>
                </c:pt>
                <c:pt idx="2428" formatCode="General">
                  <c:v>0.75371837600000002</c:v>
                </c:pt>
                <c:pt idx="2429" formatCode="General">
                  <c:v>0.75688695900000003</c:v>
                </c:pt>
                <c:pt idx="2430" formatCode="General">
                  <c:v>0.75859254600000003</c:v>
                </c:pt>
                <c:pt idx="2431" formatCode="General">
                  <c:v>0.75936150599999996</c:v>
                </c:pt>
                <c:pt idx="2432" formatCode="General">
                  <c:v>0.75955110800000003</c:v>
                </c:pt>
                <c:pt idx="2433" formatCode="General">
                  <c:v>0.75940746100000001</c:v>
                </c:pt>
                <c:pt idx="2434" formatCode="General">
                  <c:v>0.75910848399999997</c:v>
                </c:pt>
                <c:pt idx="2435" formatCode="General">
                  <c:v>0.75878918200000001</c:v>
                </c:pt>
                <c:pt idx="2436" formatCode="General">
                  <c:v>0.75855517400000005</c:v>
                </c:pt>
                <c:pt idx="2437" formatCode="General">
                  <c:v>0.75848871500000004</c:v>
                </c:pt>
                <c:pt idx="2438" formatCode="General">
                  <c:v>0.75865036200000002</c:v>
                </c:pt>
                <c:pt idx="2439" formatCode="General">
                  <c:v>0.75907856200000001</c:v>
                </c:pt>
                <c:pt idx="2440" formatCode="General">
                  <c:v>0.75978934799999998</c:v>
                </c:pt>
                <c:pt idx="2441" formatCode="General">
                  <c:v>0.760776699</c:v>
                </c:pt>
                <c:pt idx="2442" formatCode="General">
                  <c:v>0.76201480600000004</c:v>
                </c:pt>
                <c:pt idx="2443" formatCode="General">
                  <c:v>0.76346212599999996</c:v>
                </c:pt>
                <c:pt idx="2444" formatCode="General">
                  <c:v>0.76506626600000005</c:v>
                </c:pt>
                <c:pt idx="2445" formatCode="General">
                  <c:v>0.76676922999999997</c:v>
                </c:pt>
                <c:pt idx="2446" formatCode="General">
                  <c:v>0.76851183199999995</c:v>
                </c:pt>
                <c:pt idx="2447" formatCode="General">
                  <c:v>0.77023649199999999</c:v>
                </c:pt>
                <c:pt idx="2448" formatCode="General">
                  <c:v>0.77188783900000002</c:v>
                </c:pt>
                <c:pt idx="2449" formatCode="General">
                  <c:v>0.77341014100000005</c:v>
                </c:pt>
                <c:pt idx="2450" formatCode="General">
                  <c:v>0.77474081500000003</c:v>
                </c:pt>
                <c:pt idx="2451" formatCode="General">
                  <c:v>0.77579593700000005</c:v>
                </c:pt>
                <c:pt idx="2452" formatCode="General">
                  <c:v>0.77643984600000004</c:v>
                </c:pt>
                <c:pt idx="2453" formatCode="General">
                  <c:v>0.77641463300000002</c:v>
                </c:pt>
                <c:pt idx="2454" formatCode="General">
                  <c:v>0.77515941899999996</c:v>
                </c:pt>
                <c:pt idx="2455" formatCode="General">
                  <c:v>0.77130216399999996</c:v>
                </c:pt>
                <c:pt idx="2456" formatCode="General">
                  <c:v>0.76132029300000004</c:v>
                </c:pt>
                <c:pt idx="2457" formatCode="General">
                  <c:v>0.74058723400000004</c:v>
                </c:pt>
                <c:pt idx="2458" formatCode="General">
                  <c:v>0.73588269900000003</c:v>
                </c:pt>
                <c:pt idx="2459" formatCode="General">
                  <c:v>0.76024454799999996</c:v>
                </c:pt>
                <c:pt idx="2460" formatCode="General">
                  <c:v>0.77524322300000004</c:v>
                </c:pt>
                <c:pt idx="2461" formatCode="General">
                  <c:v>0.78221774099999997</c:v>
                </c:pt>
                <c:pt idx="2462" formatCode="General">
                  <c:v>0.78589415600000001</c:v>
                </c:pt>
                <c:pt idx="2463" formatCode="General">
                  <c:v>0.78814101199999997</c:v>
                </c:pt>
                <c:pt idx="2464" formatCode="General">
                  <c:v>0.78968203100000001</c:v>
                </c:pt>
                <c:pt idx="2465" formatCode="General">
                  <c:v>0.79082989699999995</c:v>
                </c:pt>
                <c:pt idx="2466" formatCode="General">
                  <c:v>0.79173463600000005</c:v>
                </c:pt>
                <c:pt idx="2467" formatCode="General">
                  <c:v>0.79247427000000004</c:v>
                </c:pt>
                <c:pt idx="2468" formatCode="General">
                  <c:v>0.79309201200000001</c:v>
                </c:pt>
                <c:pt idx="2469" formatCode="General">
                  <c:v>0.79361242099999996</c:v>
                </c:pt>
                <c:pt idx="2470" formatCode="General">
                  <c:v>0.79404902499999996</c:v>
                </c:pt>
                <c:pt idx="2471" formatCode="General">
                  <c:v>0.79440849999999996</c:v>
                </c:pt>
                <c:pt idx="2472" formatCode="General">
                  <c:v>0.79469263599999995</c:v>
                </c:pt>
                <c:pt idx="2473" formatCode="General">
                  <c:v>0.79489904600000005</c:v>
                </c:pt>
                <c:pt idx="2474" formatCode="General">
                  <c:v>0.79502183199999998</c:v>
                </c:pt>
                <c:pt idx="2475" formatCode="General">
                  <c:v>0.79505109799999996</c:v>
                </c:pt>
                <c:pt idx="2476" formatCode="General">
                  <c:v>0.79497259899999995</c:v>
                </c:pt>
                <c:pt idx="2477" formatCode="General">
                  <c:v>0.79476642600000003</c:v>
                </c:pt>
                <c:pt idx="2478" formatCode="General">
                  <c:v>0.79440468500000005</c:v>
                </c:pt>
                <c:pt idx="2479" formatCode="General">
                  <c:v>0.79384797799999995</c:v>
                </c:pt>
                <c:pt idx="2480" formatCode="General">
                  <c:v>0.79303771300000003</c:v>
                </c:pt>
                <c:pt idx="2481" formatCode="General">
                  <c:v>0.79188263400000003</c:v>
                </c:pt>
                <c:pt idx="2482" formatCode="General">
                  <c:v>0.79027217599999999</c:v>
                </c:pt>
                <c:pt idx="2483" formatCode="General">
                  <c:v>0.78795832399999999</c:v>
                </c:pt>
                <c:pt idx="2484" formatCode="General">
                  <c:v>0.78457737000000005</c:v>
                </c:pt>
                <c:pt idx="2485" formatCode="General">
                  <c:v>0.77949076900000003</c:v>
                </c:pt>
                <c:pt idx="2486" formatCode="General">
                  <c:v>0.77167081800000004</c:v>
                </c:pt>
                <c:pt idx="2487" formatCode="General">
                  <c:v>0.760002434</c:v>
                </c:pt>
                <c:pt idx="2488" formatCode="General">
                  <c:v>0.74591702199999999</c:v>
                </c:pt>
                <c:pt idx="2489" formatCode="General">
                  <c:v>0.73874074199999995</c:v>
                </c:pt>
                <c:pt idx="2490" formatCode="General">
                  <c:v>0.74611705500000003</c:v>
                </c:pt>
                <c:pt idx="2491" formatCode="General">
                  <c:v>0.758707821</c:v>
                </c:pt>
                <c:pt idx="2492" formatCode="General">
                  <c:v>0.768042326</c:v>
                </c:pt>
                <c:pt idx="2493" formatCode="General">
                  <c:v>0.77341043899999995</c:v>
                </c:pt>
                <c:pt idx="2494" formatCode="General">
                  <c:v>0.77610969500000004</c:v>
                </c:pt>
                <c:pt idx="2495" formatCode="General">
                  <c:v>0.77718782399999997</c:v>
                </c:pt>
                <c:pt idx="2496" formatCode="General">
                  <c:v>0.77728062899999995</c:v>
                </c:pt>
                <c:pt idx="2497" formatCode="General">
                  <c:v>0.77676540599999999</c:v>
                </c:pt>
                <c:pt idx="2498" formatCode="General">
                  <c:v>0.77587974100000001</c:v>
                </c:pt>
                <c:pt idx="2499" formatCode="General">
                  <c:v>0.77478855800000002</c:v>
                </c:pt>
                <c:pt idx="2500" formatCode="General">
                  <c:v>0.77361917499999999</c:v>
                </c:pt>
                <c:pt idx="2501" formatCode="General">
                  <c:v>0.77247941499999995</c:v>
                </c:pt>
                <c:pt idx="2502" formatCode="General">
                  <c:v>0.77146476500000005</c:v>
                </c:pt>
                <c:pt idx="2503" formatCode="General">
                  <c:v>0.77065998300000005</c:v>
                </c:pt>
                <c:pt idx="2504" formatCode="General">
                  <c:v>0.770136237</c:v>
                </c:pt>
                <c:pt idx="2505" formatCode="General">
                  <c:v>0.76994621799999996</c:v>
                </c:pt>
                <c:pt idx="2506" formatCode="General">
                  <c:v>0.770119369</c:v>
                </c:pt>
                <c:pt idx="2507" formatCode="General">
                  <c:v>0.77065873100000004</c:v>
                </c:pt>
                <c:pt idx="2508" formatCode="General">
                  <c:v>0.77154099899999995</c:v>
                </c:pt>
                <c:pt idx="2509" formatCode="General">
                  <c:v>0.77271992</c:v>
                </c:pt>
                <c:pt idx="2510" formatCode="General">
                  <c:v>0.77413237099999999</c:v>
                </c:pt>
                <c:pt idx="2511" formatCode="General">
                  <c:v>0.77570617200000003</c:v>
                </c:pt>
                <c:pt idx="2512" formatCode="General">
                  <c:v>0.77736651899999998</c:v>
                </c:pt>
                <c:pt idx="2513" formatCode="General">
                  <c:v>0.779041231</c:v>
                </c:pt>
                <c:pt idx="2514" formatCode="General">
                  <c:v>0.78066134499999995</c:v>
                </c:pt>
                <c:pt idx="2515" formatCode="General">
                  <c:v>0.78215754000000004</c:v>
                </c:pt>
                <c:pt idx="2516" formatCode="General">
                  <c:v>0.78344833899999999</c:v>
                </c:pt>
                <c:pt idx="2517" formatCode="General">
                  <c:v>0.78441166900000003</c:v>
                </c:pt>
                <c:pt idx="2518" formatCode="General">
                  <c:v>0.78481394100000001</c:v>
                </c:pt>
                <c:pt idx="2519" formatCode="General">
                  <c:v>0.78410536099999995</c:v>
                </c:pt>
                <c:pt idx="2520" formatCode="General">
                  <c:v>0.78072768400000003</c:v>
                </c:pt>
                <c:pt idx="2521" formatCode="General">
                  <c:v>0.76954555499999999</c:v>
                </c:pt>
                <c:pt idx="2522" formatCode="General">
                  <c:v>0.74541884700000005</c:v>
                </c:pt>
                <c:pt idx="2523" formatCode="General">
                  <c:v>0.75881785199999996</c:v>
                </c:pt>
                <c:pt idx="2524" formatCode="General">
                  <c:v>0.78100609799999998</c:v>
                </c:pt>
                <c:pt idx="2525" formatCode="General">
                  <c:v>0.78982698900000003</c:v>
                </c:pt>
                <c:pt idx="2526" formatCode="General">
                  <c:v>0.79390388700000003</c:v>
                </c:pt>
                <c:pt idx="2527" formatCode="General">
                  <c:v>0.79629647699999995</c:v>
                </c:pt>
                <c:pt idx="2528" formatCode="General">
                  <c:v>0.79796874500000003</c:v>
                </c:pt>
                <c:pt idx="2529" formatCode="General">
                  <c:v>0.79927933200000001</c:v>
                </c:pt>
                <c:pt idx="2530" formatCode="General">
                  <c:v>0.80038326999999998</c:v>
                </c:pt>
                <c:pt idx="2531" formatCode="General">
                  <c:v>0.80135589799999996</c:v>
                </c:pt>
                <c:pt idx="2532" formatCode="General">
                  <c:v>0.80223691500000005</c:v>
                </c:pt>
                <c:pt idx="2533" formatCode="General">
                  <c:v>0.80304837200000001</c:v>
                </c:pt>
                <c:pt idx="2534" formatCode="General">
                  <c:v>0.80380266899999997</c:v>
                </c:pt>
                <c:pt idx="2535" formatCode="General">
                  <c:v>0.80450642100000003</c:v>
                </c:pt>
                <c:pt idx="2536" formatCode="General">
                  <c:v>0.80516237000000002</c:v>
                </c:pt>
                <c:pt idx="2537" formatCode="General">
                  <c:v>0.80577021800000004</c:v>
                </c:pt>
                <c:pt idx="2538" formatCode="General">
                  <c:v>0.80632716400000004</c:v>
                </c:pt>
                <c:pt idx="2539" formatCode="General">
                  <c:v>0.80682796199999995</c:v>
                </c:pt>
                <c:pt idx="2540" formatCode="General">
                  <c:v>0.80726480499999997</c:v>
                </c:pt>
                <c:pt idx="2541" formatCode="General">
                  <c:v>0.80762684299999998</c:v>
                </c:pt>
                <c:pt idx="2542" formatCode="General">
                  <c:v>0.80789434900000001</c:v>
                </c:pt>
                <c:pt idx="2543" formatCode="General">
                  <c:v>0.808063745</c:v>
                </c:pt>
                <c:pt idx="2544" formatCode="General">
                  <c:v>0.80809330899999998</c:v>
                </c:pt>
                <c:pt idx="2545" formatCode="General">
                  <c:v>0.807948887</c:v>
                </c:pt>
                <c:pt idx="2546" formatCode="General">
                  <c:v>0.807574809</c:v>
                </c:pt>
                <c:pt idx="2547" formatCode="General">
                  <c:v>0.80688381200000003</c:v>
                </c:pt>
                <c:pt idx="2548" formatCode="General">
                  <c:v>0.80573117699999997</c:v>
                </c:pt>
                <c:pt idx="2549" formatCode="General">
                  <c:v>0.80386149900000003</c:v>
                </c:pt>
                <c:pt idx="2550" formatCode="General">
                  <c:v>0.80079460099999999</c:v>
                </c:pt>
                <c:pt idx="2551" formatCode="General">
                  <c:v>0.79558628799999997</c:v>
                </c:pt>
                <c:pt idx="2552" formatCode="General">
                  <c:v>0.78646552599999997</c:v>
                </c:pt>
                <c:pt idx="2553" formatCode="General">
                  <c:v>0.77161711499999996</c:v>
                </c:pt>
                <c:pt idx="2554" formatCode="General">
                  <c:v>0.75778883699999999</c:v>
                </c:pt>
                <c:pt idx="2555" formatCode="General">
                  <c:v>0.76329648500000002</c:v>
                </c:pt>
                <c:pt idx="2556" formatCode="General">
                  <c:v>0.77846407900000003</c:v>
                </c:pt>
                <c:pt idx="2557" formatCode="General">
                  <c:v>0.788550258</c:v>
                </c:pt>
                <c:pt idx="2558" formatCode="General">
                  <c:v>0.79350918500000001</c:v>
                </c:pt>
                <c:pt idx="2559" formatCode="General">
                  <c:v>0.79556459199999996</c:v>
                </c:pt>
                <c:pt idx="2560" formatCode="General">
                  <c:v>0.79602599100000004</c:v>
                </c:pt>
                <c:pt idx="2561" formatCode="General">
                  <c:v>0.79554998899999996</c:v>
                </c:pt>
                <c:pt idx="2562" formatCode="General">
                  <c:v>0.79447764200000004</c:v>
                </c:pt>
                <c:pt idx="2563" formatCode="General">
                  <c:v>0.79300361900000005</c:v>
                </c:pt>
                <c:pt idx="2564" formatCode="General">
                  <c:v>0.79125601099999998</c:v>
                </c:pt>
                <c:pt idx="2565" formatCode="General">
                  <c:v>0.78933399900000001</c:v>
                </c:pt>
                <c:pt idx="2566" formatCode="General">
                  <c:v>0.78732782599999995</c:v>
                </c:pt>
                <c:pt idx="2567" formatCode="General">
                  <c:v>0.78532826899999997</c:v>
                </c:pt>
                <c:pt idx="2568" formatCode="General">
                  <c:v>0.78342986100000001</c:v>
                </c:pt>
                <c:pt idx="2569" formatCode="General">
                  <c:v>0.78172945999999999</c:v>
                </c:pt>
                <c:pt idx="2570" formatCode="General">
                  <c:v>0.78031998899999999</c:v>
                </c:pt>
                <c:pt idx="2571" formatCode="General">
                  <c:v>0.77928107999999996</c:v>
                </c:pt>
                <c:pt idx="2572" formatCode="General">
                  <c:v>0.77866870200000005</c:v>
                </c:pt>
                <c:pt idx="2573" formatCode="General">
                  <c:v>0.77850609999999998</c:v>
                </c:pt>
                <c:pt idx="2574" formatCode="General">
                  <c:v>0.77877926799999997</c:v>
                </c:pt>
                <c:pt idx="2575" formatCode="General">
                  <c:v>0.77943938999999995</c:v>
                </c:pt>
                <c:pt idx="2576" formatCode="General">
                  <c:v>0.78041022999999998</c:v>
                </c:pt>
                <c:pt idx="2577" formatCode="General">
                  <c:v>0.78159952200000005</c:v>
                </c:pt>
                <c:pt idx="2578" formatCode="General">
                  <c:v>0.78291016800000002</c:v>
                </c:pt>
                <c:pt idx="2579" formatCode="General">
                  <c:v>0.78424781600000004</c:v>
                </c:pt>
                <c:pt idx="2580" formatCode="General">
                  <c:v>0.78552228199999996</c:v>
                </c:pt>
                <c:pt idx="2581" formatCode="General">
                  <c:v>0.78663849799999996</c:v>
                </c:pt>
                <c:pt idx="2582" formatCode="General">
                  <c:v>0.78746682400000001</c:v>
                </c:pt>
                <c:pt idx="2583" formatCode="General">
                  <c:v>0.78774088600000003</c:v>
                </c:pt>
                <c:pt idx="2584" formatCode="General">
                  <c:v>0.78688764600000005</c:v>
                </c:pt>
                <c:pt idx="2585" formatCode="General">
                  <c:v>0.78261339699999999</c:v>
                </c:pt>
                <c:pt idx="2586" formatCode="General">
                  <c:v>0.76572692399999998</c:v>
                </c:pt>
                <c:pt idx="2587" formatCode="General">
                  <c:v>0.749104679</c:v>
                </c:pt>
                <c:pt idx="2588" formatCode="General">
                  <c:v>0.77903979999999995</c:v>
                </c:pt>
                <c:pt idx="2589" formatCode="General">
                  <c:v>0.78998827900000002</c:v>
                </c:pt>
                <c:pt idx="2590" formatCode="General">
                  <c:v>0.794000924</c:v>
                </c:pt>
                <c:pt idx="2591" formatCode="General">
                  <c:v>0.79608899399999999</c:v>
                </c:pt>
                <c:pt idx="2592" formatCode="General">
                  <c:v>0.79747927200000002</c:v>
                </c:pt>
                <c:pt idx="2593" formatCode="General">
                  <c:v>0.79855984400000002</c:v>
                </c:pt>
                <c:pt idx="2594" formatCode="General">
                  <c:v>0.79948252399999997</c:v>
                </c:pt>
                <c:pt idx="2595" formatCode="General">
                  <c:v>0.80031627400000005</c:v>
                </c:pt>
                <c:pt idx="2596" formatCode="General">
                  <c:v>0.80109608200000004</c:v>
                </c:pt>
                <c:pt idx="2597" formatCode="General">
                  <c:v>0.80184113999999995</c:v>
                </c:pt>
                <c:pt idx="2598" formatCode="General">
                  <c:v>0.80256211799999999</c:v>
                </c:pt>
                <c:pt idx="2599" formatCode="General">
                  <c:v>0.80326521399999995</c:v>
                </c:pt>
                <c:pt idx="2600" formatCode="General">
                  <c:v>0.80395358800000005</c:v>
                </c:pt>
                <c:pt idx="2601" formatCode="General">
                  <c:v>0.80462837200000004</c:v>
                </c:pt>
                <c:pt idx="2602" formatCode="General">
                  <c:v>0.80528896999999999</c:v>
                </c:pt>
                <c:pt idx="2603" formatCode="General">
                  <c:v>0.80593323699999997</c:v>
                </c:pt>
                <c:pt idx="2604" formatCode="General">
                  <c:v>0.80655252899999996</c:v>
                </c:pt>
                <c:pt idx="2605" formatCode="General">
                  <c:v>0.80715817199999995</c:v>
                </c:pt>
                <c:pt idx="2606" formatCode="General">
                  <c:v>0.80772578699999997</c:v>
                </c:pt>
                <c:pt idx="2607" formatCode="General">
                  <c:v>0.80825084400000002</c:v>
                </c:pt>
                <c:pt idx="2608" formatCode="General">
                  <c:v>0.80871969499999996</c:v>
                </c:pt>
                <c:pt idx="2609" formatCode="General">
                  <c:v>0.80911362200000003</c:v>
                </c:pt>
                <c:pt idx="2610" formatCode="General">
                  <c:v>0.80940628100000001</c:v>
                </c:pt>
                <c:pt idx="2611" formatCode="General">
                  <c:v>0.80955898800000003</c:v>
                </c:pt>
                <c:pt idx="2612" formatCode="General">
                  <c:v>0.80951213799999999</c:v>
                </c:pt>
                <c:pt idx="2613" formatCode="General">
                  <c:v>0.80916655100000001</c:v>
                </c:pt>
                <c:pt idx="2614" formatCode="General">
                  <c:v>0.80834424500000002</c:v>
                </c:pt>
                <c:pt idx="2615" formatCode="General">
                  <c:v>0.80669397099999995</c:v>
                </c:pt>
                <c:pt idx="2616" formatCode="General">
                  <c:v>0.80345219400000001</c:v>
                </c:pt>
                <c:pt idx="2617" formatCode="General">
                  <c:v>0.79683130999999996</c:v>
                </c:pt>
                <c:pt idx="2618" formatCode="General">
                  <c:v>0.78316021000000002</c:v>
                </c:pt>
                <c:pt idx="2619" formatCode="General">
                  <c:v>0.76452970499999995</c:v>
                </c:pt>
                <c:pt idx="2620" formatCode="General">
                  <c:v>0.77024185700000003</c:v>
                </c:pt>
                <c:pt idx="2621" formatCode="General">
                  <c:v>0.78862673000000005</c:v>
                </c:pt>
                <c:pt idx="2622" formatCode="General">
                  <c:v>0.79854565899999996</c:v>
                </c:pt>
                <c:pt idx="2623" formatCode="General">
                  <c:v>0.80277305799999998</c:v>
                </c:pt>
                <c:pt idx="2624" formatCode="General">
                  <c:v>0.80435538299999998</c:v>
                </c:pt>
                <c:pt idx="2625" formatCode="General">
                  <c:v>0.80459976200000005</c:v>
                </c:pt>
                <c:pt idx="2626" formatCode="General">
                  <c:v>0.804059148</c:v>
                </c:pt>
                <c:pt idx="2627" formatCode="General">
                  <c:v>0.80298823100000005</c:v>
                </c:pt>
                <c:pt idx="2628" formatCode="General">
                  <c:v>0.80151772499999996</c:v>
                </c:pt>
                <c:pt idx="2629" formatCode="General">
                  <c:v>0.79972559200000004</c:v>
                </c:pt>
                <c:pt idx="2630" formatCode="General">
                  <c:v>0.79767006600000001</c:v>
                </c:pt>
                <c:pt idx="2631" formatCode="General">
                  <c:v>0.79540657999999997</c:v>
                </c:pt>
                <c:pt idx="2632" formatCode="General">
                  <c:v>0.79299861199999999</c:v>
                </c:pt>
                <c:pt idx="2633" formatCode="General">
                  <c:v>0.79052442300000003</c:v>
                </c:pt>
                <c:pt idx="2634" formatCode="General">
                  <c:v>0.78808003699999996</c:v>
                </c:pt>
                <c:pt idx="2635" formatCode="General">
                  <c:v>0.78577822399999997</c:v>
                </c:pt>
                <c:pt idx="2636" formatCode="General">
                  <c:v>0.78374111700000004</c:v>
                </c:pt>
                <c:pt idx="2637" formatCode="General">
                  <c:v>0.78208702799999996</c:v>
                </c:pt>
                <c:pt idx="2638" formatCode="General">
                  <c:v>0.78091233999999998</c:v>
                </c:pt>
                <c:pt idx="2639" formatCode="General">
                  <c:v>0.78027290100000002</c:v>
                </c:pt>
                <c:pt idx="2640" formatCode="General">
                  <c:v>0.78017163300000003</c:v>
                </c:pt>
                <c:pt idx="2641" formatCode="General">
                  <c:v>0.78055620199999998</c:v>
                </c:pt>
                <c:pt idx="2642" formatCode="General">
                  <c:v>0.78132873800000002</c:v>
                </c:pt>
                <c:pt idx="2643" formatCode="General">
                  <c:v>0.78236335499999998</c:v>
                </c:pt>
                <c:pt idx="2644" formatCode="General">
                  <c:v>0.78352248700000005</c:v>
                </c:pt>
                <c:pt idx="2645" formatCode="General">
                  <c:v>0.78467947199999999</c:v>
                </c:pt>
                <c:pt idx="2646" formatCode="General">
                  <c:v>0.78569710299999995</c:v>
                </c:pt>
                <c:pt idx="2647" formatCode="General">
                  <c:v>0.78640806699999999</c:v>
                </c:pt>
                <c:pt idx="2648" formatCode="General">
                  <c:v>0.78649187099999995</c:v>
                </c:pt>
                <c:pt idx="2649" formatCode="General">
                  <c:v>0.78495609799999999</c:v>
                </c:pt>
                <c:pt idx="2650" formatCode="General">
                  <c:v>0.77703708400000004</c:v>
                </c:pt>
                <c:pt idx="2651" formatCode="General">
                  <c:v>0.74523258199999998</c:v>
                </c:pt>
                <c:pt idx="2652" formatCode="General">
                  <c:v>0.77298778300000004</c:v>
                </c:pt>
                <c:pt idx="2653" formatCode="General">
                  <c:v>0.78671503099999995</c:v>
                </c:pt>
                <c:pt idx="2654" formatCode="General">
                  <c:v>0.79039424700000005</c:v>
                </c:pt>
                <c:pt idx="2655" formatCode="General">
                  <c:v>0.79196679599999997</c:v>
                </c:pt>
                <c:pt idx="2656" formatCode="General">
                  <c:v>0.79288494600000003</c:v>
                </c:pt>
                <c:pt idx="2657" formatCode="General">
                  <c:v>0.79354232499999999</c:v>
                </c:pt>
                <c:pt idx="2658" formatCode="General">
                  <c:v>0.79408168800000001</c:v>
                </c:pt>
                <c:pt idx="2659" formatCode="General">
                  <c:v>0.794565678</c:v>
                </c:pt>
                <c:pt idx="2660" formatCode="General">
                  <c:v>0.79502540799999999</c:v>
                </c:pt>
                <c:pt idx="2661" formatCode="General">
                  <c:v>0.79547703299999994</c:v>
                </c:pt>
                <c:pt idx="2662" formatCode="General">
                  <c:v>0.79592913399999998</c:v>
                </c:pt>
                <c:pt idx="2663" formatCode="General">
                  <c:v>0.79638576500000002</c:v>
                </c:pt>
                <c:pt idx="2664" formatCode="General">
                  <c:v>0.79684847599999997</c:v>
                </c:pt>
                <c:pt idx="2665" formatCode="General">
                  <c:v>0.79731601500000004</c:v>
                </c:pt>
                <c:pt idx="2666" formatCode="General">
                  <c:v>0.79779130200000004</c:v>
                </c:pt>
                <c:pt idx="2667" formatCode="General">
                  <c:v>0.79826915300000001</c:v>
                </c:pt>
                <c:pt idx="2668" formatCode="General">
                  <c:v>0.79874855300000003</c:v>
                </c:pt>
                <c:pt idx="2669" formatCode="General">
                  <c:v>0.79922705900000002</c:v>
                </c:pt>
                <c:pt idx="2670" formatCode="General">
                  <c:v>0.79970133300000001</c:v>
                </c:pt>
                <c:pt idx="2671" formatCode="General">
                  <c:v>0.80016696499999995</c:v>
                </c:pt>
                <c:pt idx="2672" formatCode="General">
                  <c:v>0.80061793299999995</c:v>
                </c:pt>
                <c:pt idx="2673" formatCode="General">
                  <c:v>0.80104565599999999</c:v>
                </c:pt>
                <c:pt idx="2674" formatCode="General">
                  <c:v>0.80143791399999997</c:v>
                </c:pt>
                <c:pt idx="2675" formatCode="General">
                  <c:v>0.80177700500000004</c:v>
                </c:pt>
                <c:pt idx="2676" formatCode="General">
                  <c:v>0.80203610700000005</c:v>
                </c:pt>
                <c:pt idx="2677" formatCode="General">
                  <c:v>0.80217295899999996</c:v>
                </c:pt>
                <c:pt idx="2678" formatCode="General">
                  <c:v>0.80211579799999999</c:v>
                </c:pt>
                <c:pt idx="2679" formatCode="General">
                  <c:v>0.80173194400000003</c:v>
                </c:pt>
                <c:pt idx="2680" formatCode="General">
                  <c:v>0.80074751399999999</c:v>
                </c:pt>
                <c:pt idx="2681" formatCode="General">
                  <c:v>0.79851740599999999</c:v>
                </c:pt>
                <c:pt idx="2682" formatCode="General">
                  <c:v>0.79328191299999995</c:v>
                </c:pt>
                <c:pt idx="2683" formatCode="General">
                  <c:v>0.77999985199999999</c:v>
                </c:pt>
                <c:pt idx="2684" formatCode="General">
                  <c:v>0.75706034899999997</c:v>
                </c:pt>
                <c:pt idx="2685" formatCode="General">
                  <c:v>0.76928269900000001</c:v>
                </c:pt>
                <c:pt idx="2686" formatCode="General">
                  <c:v>0.78882437900000002</c:v>
                </c:pt>
                <c:pt idx="2687" formatCode="General">
                  <c:v>0.79660069899999997</c:v>
                </c:pt>
                <c:pt idx="2688" formatCode="General">
                  <c:v>0.799527824</c:v>
                </c:pt>
                <c:pt idx="2689" formatCode="General">
                  <c:v>0.800521076</c:v>
                </c:pt>
                <c:pt idx="2690" formatCode="General">
                  <c:v>0.80056381200000004</c:v>
                </c:pt>
                <c:pt idx="2691" formatCode="General">
                  <c:v>0.80002629800000002</c:v>
                </c:pt>
                <c:pt idx="2692" formatCode="General">
                  <c:v>0.79906356300000003</c:v>
                </c:pt>
                <c:pt idx="2693" formatCode="General">
                  <c:v>0.79774493000000002</c:v>
                </c:pt>
                <c:pt idx="2694" formatCode="General">
                  <c:v>0.79610413300000005</c:v>
                </c:pt>
                <c:pt idx="2695" formatCode="General">
                  <c:v>0.79416084300000001</c:v>
                </c:pt>
                <c:pt idx="2696" formatCode="General">
                  <c:v>0.79193347700000005</c:v>
                </c:pt>
                <c:pt idx="2697" formatCode="General">
                  <c:v>0.78944814200000002</c:v>
                </c:pt>
                <c:pt idx="2698" formatCode="General">
                  <c:v>0.78674703800000001</c:v>
                </c:pt>
                <c:pt idx="2699" formatCode="General">
                  <c:v>0.78389608899999996</c:v>
                </c:pt>
                <c:pt idx="2700" formatCode="General">
                  <c:v>0.78099155399999998</c:v>
                </c:pt>
                <c:pt idx="2701" formatCode="General">
                  <c:v>0.77816289699999996</c:v>
                </c:pt>
                <c:pt idx="2702" formatCode="General">
                  <c:v>0.77556800800000003</c:v>
                </c:pt>
                <c:pt idx="2703" formatCode="General">
                  <c:v>0.77337741900000001</c:v>
                </c:pt>
                <c:pt idx="2704" formatCode="General">
                  <c:v>0.77174699300000005</c:v>
                </c:pt>
                <c:pt idx="2705" formatCode="General">
                  <c:v>0.77078425900000003</c:v>
                </c:pt>
                <c:pt idx="2706" formatCode="General">
                  <c:v>0.77019864299999996</c:v>
                </c:pt>
                <c:pt idx="2707" formatCode="General">
                  <c:v>0.77089482499999995</c:v>
                </c:pt>
                <c:pt idx="2708" formatCode="General">
                  <c:v>0.77177321899999995</c:v>
                </c:pt>
                <c:pt idx="2709" formatCode="General">
                  <c:v>0.77296918599999997</c:v>
                </c:pt>
                <c:pt idx="2710" formatCode="General">
                  <c:v>0.77427834299999998</c:v>
                </c:pt>
                <c:pt idx="2711" formatCode="General">
                  <c:v>0.77548843599999995</c:v>
                </c:pt>
                <c:pt idx="2712" formatCode="General">
                  <c:v>0.77633607400000004</c:v>
                </c:pt>
                <c:pt idx="2713" formatCode="General">
                  <c:v>0.77626174699999995</c:v>
                </c:pt>
                <c:pt idx="2714" formatCode="General">
                  <c:v>0.77285784499999999</c:v>
                </c:pt>
                <c:pt idx="2715" formatCode="General">
                  <c:v>0.74700754899999999</c:v>
                </c:pt>
                <c:pt idx="2716" formatCode="General">
                  <c:v>0.76033413400000005</c:v>
                </c:pt>
                <c:pt idx="2717" formatCode="General">
                  <c:v>0.77694594900000002</c:v>
                </c:pt>
                <c:pt idx="2718" formatCode="General">
                  <c:v>0.78021049499999995</c:v>
                </c:pt>
                <c:pt idx="2719" formatCode="General">
                  <c:v>0.78138363399999999</c:v>
                </c:pt>
                <c:pt idx="2720" formatCode="General">
                  <c:v>0.78197014300000001</c:v>
                </c:pt>
                <c:pt idx="2721" formatCode="General">
                  <c:v>0.78233653299999995</c:v>
                </c:pt>
                <c:pt idx="2722" formatCode="General">
                  <c:v>0.78261661500000002</c:v>
                </c:pt>
                <c:pt idx="2723" formatCode="General">
                  <c:v>0.78287375000000003</c:v>
                </c:pt>
                <c:pt idx="2724" formatCode="General">
                  <c:v>0.78314214900000001</c:v>
                </c:pt>
                <c:pt idx="2725" formatCode="General">
                  <c:v>0.78344094799999997</c:v>
                </c:pt>
                <c:pt idx="2726" formatCode="General">
                  <c:v>0.78377962099999998</c:v>
                </c:pt>
                <c:pt idx="2727" formatCode="General">
                  <c:v>0.78416103100000001</c:v>
                </c:pt>
                <c:pt idx="2728" formatCode="General">
                  <c:v>0.78458523800000002</c:v>
                </c:pt>
                <c:pt idx="2729" formatCode="General">
                  <c:v>0.78504627900000001</c:v>
                </c:pt>
                <c:pt idx="2730" formatCode="General">
                  <c:v>0.78553867300000002</c:v>
                </c:pt>
                <c:pt idx="2731" formatCode="General">
                  <c:v>0.78605550499999999</c:v>
                </c:pt>
                <c:pt idx="2732" formatCode="General">
                  <c:v>0.78658980099999998</c:v>
                </c:pt>
                <c:pt idx="2733" formatCode="General">
                  <c:v>0.787135005</c:v>
                </c:pt>
                <c:pt idx="2734" formatCode="General">
                  <c:v>0.787685156</c:v>
                </c:pt>
                <c:pt idx="2735" formatCode="General">
                  <c:v>0.78823471099999998</c:v>
                </c:pt>
                <c:pt idx="2736" formatCode="General">
                  <c:v>0.78877866299999999</c:v>
                </c:pt>
                <c:pt idx="2737" formatCode="General">
                  <c:v>0.78931158800000001</c:v>
                </c:pt>
                <c:pt idx="2738" formatCode="General">
                  <c:v>0.78982716799999997</c:v>
                </c:pt>
                <c:pt idx="2739" formatCode="General">
                  <c:v>0.790316939</c:v>
                </c:pt>
                <c:pt idx="2740" formatCode="General">
                  <c:v>0.79076862299999995</c:v>
                </c:pt>
                <c:pt idx="2741" formatCode="General">
                  <c:v>0.79116302699999996</c:v>
                </c:pt>
                <c:pt idx="2742" formatCode="General">
                  <c:v>0.79146868000000004</c:v>
                </c:pt>
                <c:pt idx="2743" formatCode="General">
                  <c:v>0.79162973199999997</c:v>
                </c:pt>
                <c:pt idx="2744" formatCode="General">
                  <c:v>0.79153782100000003</c:v>
                </c:pt>
                <c:pt idx="2745" formatCode="General">
                  <c:v>0.79095459000000001</c:v>
                </c:pt>
                <c:pt idx="2746" formatCode="General">
                  <c:v>0.78926199699999999</c:v>
                </c:pt>
                <c:pt idx="2747" formatCode="General">
                  <c:v>0.78447955800000002</c:v>
                </c:pt>
                <c:pt idx="2748" formatCode="General">
                  <c:v>0.76910197700000005</c:v>
                </c:pt>
                <c:pt idx="2749" formatCode="General">
                  <c:v>0.74396348000000001</c:v>
                </c:pt>
                <c:pt idx="2750" formatCode="General">
                  <c:v>0.771190763</c:v>
                </c:pt>
                <c:pt idx="2751" formatCode="General">
                  <c:v>0.785806</c:v>
                </c:pt>
                <c:pt idx="2752" formatCode="General">
                  <c:v>0.79042339299999997</c:v>
                </c:pt>
                <c:pt idx="2753" formatCode="General">
                  <c:v>0.79207497800000004</c:v>
                </c:pt>
                <c:pt idx="2754" formatCode="General">
                  <c:v>0.79257333299999999</c:v>
                </c:pt>
                <c:pt idx="2755" formatCode="General">
                  <c:v>0.79246717700000002</c:v>
                </c:pt>
                <c:pt idx="2756" formatCode="General">
                  <c:v>0.79195195399999996</c:v>
                </c:pt>
                <c:pt idx="2757" formatCode="General">
                  <c:v>0.79110193299999998</c:v>
                </c:pt>
                <c:pt idx="2758" formatCode="General">
                  <c:v>0.78994244300000005</c:v>
                </c:pt>
                <c:pt idx="2759" formatCode="General">
                  <c:v>0.78847694400000001</c:v>
                </c:pt>
                <c:pt idx="2760" formatCode="General">
                  <c:v>0.78669887800000005</c:v>
                </c:pt>
                <c:pt idx="2761" formatCode="General">
                  <c:v>0.78459876799999995</c:v>
                </c:pt>
                <c:pt idx="2762" formatCode="General">
                  <c:v>0.78216987800000004</c:v>
                </c:pt>
                <c:pt idx="2763" formatCode="General">
                  <c:v>0.77941495199999999</c:v>
                </c:pt>
                <c:pt idx="2764" formatCode="General">
                  <c:v>0.77635472999999999</c:v>
                </c:pt>
                <c:pt idx="2765" formatCode="General">
                  <c:v>0.77303862599999995</c:v>
                </c:pt>
                <c:pt idx="2766" formatCode="General">
                  <c:v>0.76955741600000005</c:v>
                </c:pt>
                <c:pt idx="2767" formatCode="General">
                  <c:v>0.76605337900000003</c:v>
                </c:pt>
                <c:pt idx="2768" formatCode="General">
                  <c:v>0.76272559200000001</c:v>
                </c:pt>
                <c:pt idx="2769" formatCode="General">
                  <c:v>0.75981324900000002</c:v>
                </c:pt>
                <c:pt idx="2770" formatCode="General">
                  <c:v>0.75756007400000003</c:v>
                </c:pt>
                <c:pt idx="2771" formatCode="General">
                  <c:v>0.75615739800000004</c:v>
                </c:pt>
                <c:pt idx="2772" formatCode="General">
                  <c:v>0.75568348200000002</c:v>
                </c:pt>
                <c:pt idx="2773" formatCode="General">
                  <c:v>0.75607013700000003</c:v>
                </c:pt>
                <c:pt idx="2774" formatCode="General">
                  <c:v>0.757113755</c:v>
                </c:pt>
                <c:pt idx="2775" formatCode="General">
                  <c:v>0.758520007</c:v>
                </c:pt>
                <c:pt idx="2776" formatCode="General">
                  <c:v>0.75993681000000002</c:v>
                </c:pt>
                <c:pt idx="2777" formatCode="General">
                  <c:v>0.76086562899999999</c:v>
                </c:pt>
                <c:pt idx="2778" formatCode="General">
                  <c:v>0.75980413000000002</c:v>
                </c:pt>
                <c:pt idx="2779" formatCode="General">
                  <c:v>0.742484272</c:v>
                </c:pt>
                <c:pt idx="2780" formatCode="General">
                  <c:v>0.74580955500000001</c:v>
                </c:pt>
                <c:pt idx="2781" formatCode="General">
                  <c:v>0.76286822600000004</c:v>
                </c:pt>
                <c:pt idx="2782" formatCode="General">
                  <c:v>0.76542365599999995</c:v>
                </c:pt>
                <c:pt idx="2783" formatCode="General">
                  <c:v>0.76615524300000004</c:v>
                </c:pt>
                <c:pt idx="2784" formatCode="General">
                  <c:v>0.76633924200000003</c:v>
                </c:pt>
                <c:pt idx="2785" formatCode="General">
                  <c:v>0.76628541900000002</c:v>
                </c:pt>
                <c:pt idx="2786" formatCode="General">
                  <c:v>0.76612609600000003</c:v>
                </c:pt>
                <c:pt idx="2787" formatCode="General">
                  <c:v>0.76594066599999999</c:v>
                </c:pt>
                <c:pt idx="2788" formatCode="General">
                  <c:v>0.76577669400000004</c:v>
                </c:pt>
                <c:pt idx="2789" formatCode="General">
                  <c:v>0.765698612</c:v>
                </c:pt>
                <c:pt idx="2790" formatCode="General">
                  <c:v>0.76570993700000001</c:v>
                </c:pt>
                <c:pt idx="2791" formatCode="General">
                  <c:v>0.76583552399999999</c:v>
                </c:pt>
                <c:pt idx="2792" formatCode="General">
                  <c:v>0.76608222699999995</c:v>
                </c:pt>
                <c:pt idx="2793" formatCode="General">
                  <c:v>0.766448617</c:v>
                </c:pt>
                <c:pt idx="2794" formatCode="General">
                  <c:v>0.76692664600000005</c:v>
                </c:pt>
                <c:pt idx="2795" formatCode="General">
                  <c:v>0.76750350000000001</c:v>
                </c:pt>
                <c:pt idx="2796" formatCode="General">
                  <c:v>0.76816368099999999</c:v>
                </c:pt>
                <c:pt idx="2797" formatCode="General">
                  <c:v>0.76889050000000003</c:v>
                </c:pt>
                <c:pt idx="2798" formatCode="General">
                  <c:v>0.76966804300000002</c:v>
                </c:pt>
                <c:pt idx="2799" formatCode="General">
                  <c:v>0.77048170599999999</c:v>
                </c:pt>
                <c:pt idx="2800" formatCode="General">
                  <c:v>0.77131897199999999</c:v>
                </c:pt>
                <c:pt idx="2801" formatCode="General">
                  <c:v>0.77216952999999999</c:v>
                </c:pt>
                <c:pt idx="2802" formatCode="General">
                  <c:v>0.77302491699999998</c:v>
                </c:pt>
                <c:pt idx="2803" formatCode="General">
                  <c:v>0.77387785899999995</c:v>
                </c:pt>
                <c:pt idx="2804" formatCode="General">
                  <c:v>0.77472090699999996</c:v>
                </c:pt>
                <c:pt idx="2805" formatCode="General">
                  <c:v>0.77554482199999997</c:v>
                </c:pt>
                <c:pt idx="2806" formatCode="General">
                  <c:v>0.77633529899999998</c:v>
                </c:pt>
                <c:pt idx="2807" formatCode="General">
                  <c:v>0.77706795900000003</c:v>
                </c:pt>
                <c:pt idx="2808" formatCode="General">
                  <c:v>0.77769631100000003</c:v>
                </c:pt>
                <c:pt idx="2809" formatCode="General">
                  <c:v>0.77812278300000004</c:v>
                </c:pt>
                <c:pt idx="2810" formatCode="General">
                  <c:v>0.77811098099999998</c:v>
                </c:pt>
                <c:pt idx="2811" formatCode="General">
                  <c:v>0.77695769100000001</c:v>
                </c:pt>
                <c:pt idx="2812" formatCode="General">
                  <c:v>0.771834731</c:v>
                </c:pt>
                <c:pt idx="2813" formatCode="General">
                  <c:v>0.74828511499999995</c:v>
                </c:pt>
                <c:pt idx="2814" formatCode="General">
                  <c:v>0.74519526999999997</c:v>
                </c:pt>
                <c:pt idx="2815" formatCode="General">
                  <c:v>0.77320551900000001</c:v>
                </c:pt>
                <c:pt idx="2816" formatCode="General">
                  <c:v>0.78036445399999999</c:v>
                </c:pt>
                <c:pt idx="2817" formatCode="General">
                  <c:v>0.782939732</c:v>
                </c:pt>
                <c:pt idx="2818" formatCode="General">
                  <c:v>0.78416913700000002</c:v>
                </c:pt>
                <c:pt idx="2819" formatCode="General">
                  <c:v>0.78480452300000003</c:v>
                </c:pt>
                <c:pt idx="2820" formatCode="General">
                  <c:v>0.78507310200000002</c:v>
                </c:pt>
                <c:pt idx="2821" formatCode="General">
                  <c:v>0.78505122699999996</c:v>
                </c:pt>
                <c:pt idx="2822" formatCode="General">
                  <c:v>0.78476053499999998</c:v>
                </c:pt>
                <c:pt idx="2823" formatCode="General">
                  <c:v>0.78419888000000004</c:v>
                </c:pt>
                <c:pt idx="2824" formatCode="General">
                  <c:v>0.78335195800000001</c:v>
                </c:pt>
                <c:pt idx="2825" formatCode="General">
                  <c:v>0.78219813100000002</c:v>
                </c:pt>
                <c:pt idx="2826" formatCode="General">
                  <c:v>0.78071129299999997</c:v>
                </c:pt>
                <c:pt idx="2827" formatCode="General">
                  <c:v>0.77886307200000005</c:v>
                </c:pt>
                <c:pt idx="2828" formatCode="General">
                  <c:v>0.77662599099999996</c:v>
                </c:pt>
                <c:pt idx="2829" formatCode="General">
                  <c:v>0.77397179599999999</c:v>
                </c:pt>
                <c:pt idx="2830" formatCode="General">
                  <c:v>0.77091616399999996</c:v>
                </c:pt>
                <c:pt idx="2831" formatCode="General">
                  <c:v>0.76745986899999996</c:v>
                </c:pt>
                <c:pt idx="2832" formatCode="General">
                  <c:v>0.76368081600000004</c:v>
                </c:pt>
                <c:pt idx="2833" formatCode="General">
                  <c:v>0.759720862</c:v>
                </c:pt>
                <c:pt idx="2834" formatCode="General">
                  <c:v>0.75581169100000001</c:v>
                </c:pt>
                <c:pt idx="2835" formatCode="General">
                  <c:v>0.75227397699999998</c:v>
                </c:pt>
                <c:pt idx="2836" formatCode="General">
                  <c:v>0.74947529999999996</c:v>
                </c:pt>
                <c:pt idx="2837" formatCode="General">
                  <c:v>0.747737706</c:v>
                </c:pt>
                <c:pt idx="2838" formatCode="General">
                  <c:v>0.74722105299999997</c:v>
                </c:pt>
                <c:pt idx="2839" formatCode="General">
                  <c:v>0.74783974900000005</c:v>
                </c:pt>
                <c:pt idx="2840" formatCode="General">
                  <c:v>0.74925732599999995</c:v>
                </c:pt>
                <c:pt idx="2841" formatCode="General">
                  <c:v>0.750896275</c:v>
                </c:pt>
                <c:pt idx="2842" formatCode="General">
                  <c:v>0.75145912199999998</c:v>
                </c:pt>
                <c:pt idx="2843" formatCode="General">
                  <c:v>0.73870122400000005</c:v>
                </c:pt>
                <c:pt idx="2844" formatCode="General">
                  <c:v>0.74338609</c:v>
                </c:pt>
                <c:pt idx="2845" formatCode="General">
                  <c:v>0.75663566599999998</c:v>
                </c:pt>
                <c:pt idx="2846" formatCode="General">
                  <c:v>0.75874888900000004</c:v>
                </c:pt>
                <c:pt idx="2847" formatCode="General">
                  <c:v>0.75940018899999995</c:v>
                </c:pt>
                <c:pt idx="2848" formatCode="General">
                  <c:v>0.75943273300000003</c:v>
                </c:pt>
                <c:pt idx="2849" formatCode="General">
                  <c:v>0.75907945600000004</c:v>
                </c:pt>
                <c:pt idx="2850" formatCode="General">
                  <c:v>0.75846928400000002</c:v>
                </c:pt>
                <c:pt idx="2851" formatCode="General">
                  <c:v>0.75770157599999999</c:v>
                </c:pt>
                <c:pt idx="2852" formatCode="General">
                  <c:v>0.75686323600000005</c:v>
                </c:pt>
                <c:pt idx="2853" formatCode="General">
                  <c:v>0.75603181100000005</c:v>
                </c:pt>
                <c:pt idx="2854" formatCode="General">
                  <c:v>0.75527524899999998</c:v>
                </c:pt>
                <c:pt idx="2855" formatCode="General">
                  <c:v>0.75465023499999995</c:v>
                </c:pt>
                <c:pt idx="2856" formatCode="General">
                  <c:v>0.75420039900000002</c:v>
                </c:pt>
                <c:pt idx="2857" formatCode="General">
                  <c:v>0.75395470899999995</c:v>
                </c:pt>
                <c:pt idx="2858" formatCode="General">
                  <c:v>0.75392657500000004</c:v>
                </c:pt>
                <c:pt idx="2859" formatCode="General">
                  <c:v>0.75411492599999996</c:v>
                </c:pt>
                <c:pt idx="2860" formatCode="General">
                  <c:v>0.75450599200000001</c:v>
                </c:pt>
                <c:pt idx="2861" formatCode="General">
                  <c:v>0.75507623000000001</c:v>
                </c:pt>
                <c:pt idx="2862" formatCode="General">
                  <c:v>0.75579613400000001</c:v>
                </c:pt>
                <c:pt idx="2863" formatCode="General">
                  <c:v>0.75663363900000002</c:v>
                </c:pt>
                <c:pt idx="2864" formatCode="General">
                  <c:v>0.75755763099999995</c:v>
                </c:pt>
                <c:pt idx="2865" formatCode="General">
                  <c:v>0.758540094</c:v>
                </c:pt>
                <c:pt idx="2866" formatCode="General">
                  <c:v>0.75955772399999999</c:v>
                </c:pt>
                <c:pt idx="2867" formatCode="General">
                  <c:v>0.76059240100000003</c:v>
                </c:pt>
                <c:pt idx="2868" formatCode="General">
                  <c:v>0.76163089299999998</c:v>
                </c:pt>
                <c:pt idx="2869" formatCode="General">
                  <c:v>0.76266354300000005</c:v>
                </c:pt>
                <c:pt idx="2870" formatCode="General">
                  <c:v>0.76368236499999997</c:v>
                </c:pt>
                <c:pt idx="2871" formatCode="General">
                  <c:v>0.764677465</c:v>
                </c:pt>
                <c:pt idx="2872" formatCode="General">
                  <c:v>0.76563119899999998</c:v>
                </c:pt>
                <c:pt idx="2873" formatCode="General">
                  <c:v>0.76650512199999998</c:v>
                </c:pt>
                <c:pt idx="2874" formatCode="General">
                  <c:v>0.76720470200000002</c:v>
                </c:pt>
                <c:pt idx="2875" formatCode="General">
                  <c:v>0.76745837900000002</c:v>
                </c:pt>
                <c:pt idx="2876" formatCode="General">
                  <c:v>0.76624614000000002</c:v>
                </c:pt>
                <c:pt idx="2877" formatCode="General">
                  <c:v>0.75749516500000003</c:v>
                </c:pt>
                <c:pt idx="2878" formatCode="General">
                  <c:v>0.72117501500000003</c:v>
                </c:pt>
                <c:pt idx="2879" formatCode="General">
                  <c:v>0.76141887900000005</c:v>
                </c:pt>
                <c:pt idx="2880" formatCode="General">
                  <c:v>0.77113121699999998</c:v>
                </c:pt>
                <c:pt idx="2881" formatCode="General">
                  <c:v>0.77427130899999996</c:v>
                </c:pt>
                <c:pt idx="2882" formatCode="General">
                  <c:v>0.77603495099999997</c:v>
                </c:pt>
                <c:pt idx="2883" formatCode="General">
                  <c:v>0.77730625900000005</c:v>
                </c:pt>
                <c:pt idx="2884" formatCode="General">
                  <c:v>0.77831089499999995</c:v>
                </c:pt>
                <c:pt idx="2885" formatCode="General">
                  <c:v>0.77911579600000003</c:v>
                </c:pt>
                <c:pt idx="2886" formatCode="General">
                  <c:v>0.77973651899999996</c:v>
                </c:pt>
                <c:pt idx="2887" formatCode="General">
                  <c:v>0.78016787799999998</c:v>
                </c:pt>
                <c:pt idx="2888" formatCode="General">
                  <c:v>0.78039449500000002</c:v>
                </c:pt>
                <c:pt idx="2889" formatCode="General">
                  <c:v>0.78039431599999998</c:v>
                </c:pt>
                <c:pt idx="2890" formatCode="General">
                  <c:v>0.78014004199999998</c:v>
                </c:pt>
                <c:pt idx="2891" formatCode="General">
                  <c:v>0.77960079900000001</c:v>
                </c:pt>
                <c:pt idx="2892" formatCode="General">
                  <c:v>0.77873885600000003</c:v>
                </c:pt>
                <c:pt idx="2893" formatCode="General">
                  <c:v>0.77751290799999995</c:v>
                </c:pt>
                <c:pt idx="2894" formatCode="General">
                  <c:v>0.77587813100000003</c:v>
                </c:pt>
                <c:pt idx="2895" formatCode="General">
                  <c:v>0.77378940600000001</c:v>
                </c:pt>
                <c:pt idx="2896" formatCode="General">
                  <c:v>0.77120888200000004</c:v>
                </c:pt>
                <c:pt idx="2897" formatCode="General">
                  <c:v>0.76812028899999996</c:v>
                </c:pt>
                <c:pt idx="2898" formatCode="General">
                  <c:v>0.76455366599999997</c:v>
                </c:pt>
                <c:pt idx="2899" formatCode="General">
                  <c:v>0.76062202499999998</c:v>
                </c:pt>
                <c:pt idx="2900" formatCode="General">
                  <c:v>0.75656497499999997</c:v>
                </c:pt>
                <c:pt idx="2901" formatCode="General">
                  <c:v>0.75277656299999995</c:v>
                </c:pt>
                <c:pt idx="2902" formatCode="General">
                  <c:v>0.74977380000000005</c:v>
                </c:pt>
                <c:pt idx="2903" formatCode="General">
                  <c:v>0.74806117999999999</c:v>
                </c:pt>
                <c:pt idx="2904" formatCode="General">
                  <c:v>0.74790692299999995</c:v>
                </c:pt>
                <c:pt idx="2905" formatCode="General">
                  <c:v>0.749111474</c:v>
                </c:pt>
                <c:pt idx="2906" formatCode="General">
                  <c:v>0.75052505700000005</c:v>
                </c:pt>
                <c:pt idx="2907" formatCode="General">
                  <c:v>0.73732101900000002</c:v>
                </c:pt>
                <c:pt idx="2908" formatCode="General">
                  <c:v>0.75194323100000005</c:v>
                </c:pt>
                <c:pt idx="2909" formatCode="General">
                  <c:v>0.76027149000000005</c:v>
                </c:pt>
                <c:pt idx="2910" formatCode="General">
                  <c:v>0.76312476399999996</c:v>
                </c:pt>
                <c:pt idx="2911" formatCode="General">
                  <c:v>0.76481264800000004</c:v>
                </c:pt>
                <c:pt idx="2912" formatCode="General">
                  <c:v>0.76573628199999999</c:v>
                </c:pt>
                <c:pt idx="2913" formatCode="General">
                  <c:v>0.76604086199999999</c:v>
                </c:pt>
                <c:pt idx="2914" formatCode="General">
                  <c:v>0.76583510600000004</c:v>
                </c:pt>
                <c:pt idx="2915" formatCode="General">
                  <c:v>0.76521891399999997</c:v>
                </c:pt>
                <c:pt idx="2916" formatCode="General">
                  <c:v>0.76428878300000003</c:v>
                </c:pt>
                <c:pt idx="2917" formatCode="General">
                  <c:v>0.76313984400000001</c:v>
                </c:pt>
                <c:pt idx="2918" formatCode="General">
                  <c:v>0.76186668899999999</c:v>
                </c:pt>
                <c:pt idx="2919" formatCode="General">
                  <c:v>0.76056337399999996</c:v>
                </c:pt>
                <c:pt idx="2920" formatCode="General">
                  <c:v>0.759321511</c:v>
                </c:pt>
                <c:pt idx="2921" formatCode="General">
                  <c:v>0.75822651399999996</c:v>
                </c:pt>
                <c:pt idx="2922" formatCode="General">
                  <c:v>0.757352531</c:v>
                </c:pt>
                <c:pt idx="2923" formatCode="General">
                  <c:v>0.75675678300000004</c:v>
                </c:pt>
                <c:pt idx="2924" formatCode="General">
                  <c:v>0.75647455500000005</c:v>
                </c:pt>
                <c:pt idx="2925" formatCode="General">
                  <c:v>0.75651669499999996</c:v>
                </c:pt>
                <c:pt idx="2926" formatCode="General">
                  <c:v>0.75686961399999997</c:v>
                </c:pt>
                <c:pt idx="2927" formatCode="General">
                  <c:v>0.75749915800000001</c:v>
                </c:pt>
                <c:pt idx="2928" formatCode="General">
                  <c:v>0.75835657099999998</c:v>
                </c:pt>
                <c:pt idx="2929" formatCode="General">
                  <c:v>0.75938564500000005</c:v>
                </c:pt>
                <c:pt idx="2930" formatCode="General">
                  <c:v>0.76052969699999995</c:v>
                </c:pt>
                <c:pt idx="2931" formatCode="General">
                  <c:v>0.76173734699999995</c:v>
                </c:pt>
                <c:pt idx="2932" formatCode="General">
                  <c:v>0.76296573899999998</c:v>
                </c:pt>
                <c:pt idx="2933" formatCode="General">
                  <c:v>0.76418244800000001</c:v>
                </c:pt>
                <c:pt idx="2934" formatCode="General">
                  <c:v>0.76536464699999995</c:v>
                </c:pt>
                <c:pt idx="2935" formatCode="General">
                  <c:v>0.76649737399999995</c:v>
                </c:pt>
                <c:pt idx="2936" formatCode="General">
                  <c:v>0.76756912499999996</c:v>
                </c:pt>
                <c:pt idx="2937" formatCode="General">
                  <c:v>0.76856470099999996</c:v>
                </c:pt>
                <c:pt idx="2938" formatCode="General">
                  <c:v>0.76944768399999997</c:v>
                </c:pt>
                <c:pt idx="2939" formatCode="General">
                  <c:v>0.77010822300000004</c:v>
                </c:pt>
                <c:pt idx="2940" formatCode="General">
                  <c:v>0.77013516400000004</c:v>
                </c:pt>
                <c:pt idx="2941" formatCode="General">
                  <c:v>0.76717662799999997</c:v>
                </c:pt>
                <c:pt idx="2942" formatCode="General">
                  <c:v>0.73461270300000003</c:v>
                </c:pt>
                <c:pt idx="2943" formatCode="General">
                  <c:v>0.76244652300000004</c:v>
                </c:pt>
                <c:pt idx="2944" formatCode="General">
                  <c:v>0.77341538700000001</c:v>
                </c:pt>
                <c:pt idx="2945" formatCode="General">
                  <c:v>0.77627599199999997</c:v>
                </c:pt>
                <c:pt idx="2946" formatCode="General">
                  <c:v>0.77794283600000003</c:v>
                </c:pt>
                <c:pt idx="2947" formatCode="General">
                  <c:v>0.77926492700000005</c:v>
                </c:pt>
                <c:pt idx="2948" formatCode="General">
                  <c:v>0.78043043599999995</c:v>
                </c:pt>
                <c:pt idx="2949" formatCode="General">
                  <c:v>0.78148955099999995</c:v>
                </c:pt>
                <c:pt idx="2950" formatCode="General">
                  <c:v>0.78245127199999998</c:v>
                </c:pt>
                <c:pt idx="2951" formatCode="General">
                  <c:v>0.78330862499999998</c:v>
                </c:pt>
                <c:pt idx="2952" formatCode="General">
                  <c:v>0.78404736500000005</c:v>
                </c:pt>
                <c:pt idx="2953" formatCode="General">
                  <c:v>0.78464895499999998</c:v>
                </c:pt>
                <c:pt idx="2954" formatCode="General">
                  <c:v>0.78509122099999995</c:v>
                </c:pt>
                <c:pt idx="2955" formatCode="General">
                  <c:v>0.78534895199999999</c:v>
                </c:pt>
                <c:pt idx="2956" formatCode="General">
                  <c:v>0.785393059</c:v>
                </c:pt>
                <c:pt idx="2957" formatCode="General">
                  <c:v>0.78518950899999995</c:v>
                </c:pt>
                <c:pt idx="2958" formatCode="General">
                  <c:v>0.78469830799999996</c:v>
                </c:pt>
                <c:pt idx="2959" formatCode="General">
                  <c:v>0.78387194900000001</c:v>
                </c:pt>
                <c:pt idx="2960" formatCode="General">
                  <c:v>0.78265482200000003</c:v>
                </c:pt>
                <c:pt idx="2961" formatCode="General">
                  <c:v>0.78098368600000001</c:v>
                </c:pt>
                <c:pt idx="2962" formatCode="General">
                  <c:v>0.77879208300000002</c:v>
                </c:pt>
                <c:pt idx="2963" formatCode="General">
                  <c:v>0.77602183800000002</c:v>
                </c:pt>
                <c:pt idx="2964" formatCode="General">
                  <c:v>0.77264863299999997</c:v>
                </c:pt>
                <c:pt idx="2965" formatCode="General">
                  <c:v>0.768729985</c:v>
                </c:pt>
                <c:pt idx="2966" formatCode="General">
                  <c:v>0.76447808699999997</c:v>
                </c:pt>
                <c:pt idx="2967" formatCode="General">
                  <c:v>0.76033538599999995</c:v>
                </c:pt>
                <c:pt idx="2968" formatCode="General">
                  <c:v>0.75697386300000002</c:v>
                </c:pt>
                <c:pt idx="2969" formatCode="General">
                  <c:v>0.75506764699999995</c:v>
                </c:pt>
                <c:pt idx="2970" formatCode="General">
                  <c:v>0.75439596200000003</c:v>
                </c:pt>
                <c:pt idx="2971" formatCode="General">
                  <c:v>0.72281891099999995</c:v>
                </c:pt>
                <c:pt idx="2972" formatCode="General">
                  <c:v>0.75979316200000002</c:v>
                </c:pt>
                <c:pt idx="2973" formatCode="General">
                  <c:v>0.76572942700000002</c:v>
                </c:pt>
                <c:pt idx="2974" formatCode="General">
                  <c:v>0.76994198599999997</c:v>
                </c:pt>
                <c:pt idx="2975" formatCode="General">
                  <c:v>0.77331161500000001</c:v>
                </c:pt>
                <c:pt idx="2976" formatCode="General">
                  <c:v>0.77583414299999998</c:v>
                </c:pt>
                <c:pt idx="2977" formatCode="General">
                  <c:v>0.77754372400000005</c:v>
                </c:pt>
                <c:pt idx="2978" formatCode="General">
                  <c:v>0.778519988</c:v>
                </c:pt>
                <c:pt idx="2979" formatCode="General">
                  <c:v>0.77885800599999999</c:v>
                </c:pt>
                <c:pt idx="2980" formatCode="General">
                  <c:v>0.77865159500000003</c:v>
                </c:pt>
                <c:pt idx="2981" formatCode="General">
                  <c:v>0.777988613</c:v>
                </c:pt>
                <c:pt idx="2982" formatCode="General">
                  <c:v>0.77695238600000005</c:v>
                </c:pt>
                <c:pt idx="2983" formatCode="General">
                  <c:v>0.77562588499999996</c:v>
                </c:pt>
                <c:pt idx="2984" formatCode="General">
                  <c:v>0.77409636999999998</c:v>
                </c:pt>
                <c:pt idx="2985" formatCode="General">
                  <c:v>0.77245920899999998</c:v>
                </c:pt>
                <c:pt idx="2986" formatCode="General">
                  <c:v>0.77081894900000003</c:v>
                </c:pt>
                <c:pt idx="2987" formatCode="General">
                  <c:v>0.76928746699999995</c:v>
                </c:pt>
                <c:pt idx="2988" formatCode="General">
                  <c:v>0.76797747599999999</c:v>
                </c:pt>
                <c:pt idx="2989" formatCode="General">
                  <c:v>0.76699209199999996</c:v>
                </c:pt>
                <c:pt idx="2990" formatCode="General">
                  <c:v>0.76641249700000003</c:v>
                </c:pt>
                <c:pt idx="2991" formatCode="General">
                  <c:v>0.76628613499999998</c:v>
                </c:pt>
                <c:pt idx="2992" formatCode="General">
                  <c:v>0.76661926499999999</c:v>
                </c:pt>
                <c:pt idx="2993" formatCode="General">
                  <c:v>0.76737725700000003</c:v>
                </c:pt>
                <c:pt idx="2994" formatCode="General">
                  <c:v>0.76849192399999999</c:v>
                </c:pt>
                <c:pt idx="2995" formatCode="General">
                  <c:v>0.76987445399999999</c:v>
                </c:pt>
                <c:pt idx="2996" formatCode="General">
                  <c:v>0.77142965799999996</c:v>
                </c:pt>
                <c:pt idx="2997" formatCode="General">
                  <c:v>0.77306842799999997</c:v>
                </c:pt>
                <c:pt idx="2998" formatCode="General">
                  <c:v>0.77471613900000003</c:v>
                </c:pt>
                <c:pt idx="2999" formatCode="General">
                  <c:v>0.77631604700000001</c:v>
                </c:pt>
                <c:pt idx="3000" formatCode="General">
                  <c:v>0.77782863400000002</c:v>
                </c:pt>
                <c:pt idx="3001" formatCode="General">
                  <c:v>0.77922672000000004</c:v>
                </c:pt>
                <c:pt idx="3002" formatCode="General">
                  <c:v>0.78048473600000001</c:v>
                </c:pt>
                <c:pt idx="3003" formatCode="General">
                  <c:v>0.78155046699999997</c:v>
                </c:pt>
                <c:pt idx="3004" formatCode="General">
                  <c:v>0.78223496699999995</c:v>
                </c:pt>
                <c:pt idx="3005" formatCode="General">
                  <c:v>0.78145736499999996</c:v>
                </c:pt>
                <c:pt idx="3006" formatCode="General">
                  <c:v>0.76272183699999996</c:v>
                </c:pt>
                <c:pt idx="3007" formatCode="General">
                  <c:v>0.77564579199999995</c:v>
                </c:pt>
                <c:pt idx="3008" formatCode="General">
                  <c:v>0.78561031800000003</c:v>
                </c:pt>
                <c:pt idx="3009" formatCode="General">
                  <c:v>0.78790479899999999</c:v>
                </c:pt>
                <c:pt idx="3010" formatCode="General">
                  <c:v>0.78934353599999996</c:v>
                </c:pt>
                <c:pt idx="3011" formatCode="General">
                  <c:v>0.79056829200000001</c:v>
                </c:pt>
                <c:pt idx="3012" formatCode="General">
                  <c:v>0.791712046</c:v>
                </c:pt>
                <c:pt idx="3013" formatCode="General">
                  <c:v>0.79280871200000003</c:v>
                </c:pt>
                <c:pt idx="3014" formatCode="General">
                  <c:v>0.79386579999999995</c:v>
                </c:pt>
                <c:pt idx="3015" formatCode="General">
                  <c:v>0.79487353599999999</c:v>
                </c:pt>
                <c:pt idx="3016" formatCode="General">
                  <c:v>0.79581975900000002</c:v>
                </c:pt>
                <c:pt idx="3017" formatCode="General">
                  <c:v>0.79668813900000002</c:v>
                </c:pt>
                <c:pt idx="3018" formatCode="General">
                  <c:v>0.79746002000000005</c:v>
                </c:pt>
                <c:pt idx="3019" formatCode="General">
                  <c:v>0.79811501500000004</c:v>
                </c:pt>
                <c:pt idx="3020" formatCode="General">
                  <c:v>0.79863101199999997</c:v>
                </c:pt>
                <c:pt idx="3021" formatCode="General">
                  <c:v>0.79898351400000001</c:v>
                </c:pt>
                <c:pt idx="3022" formatCode="General">
                  <c:v>0.79914456599999995</c:v>
                </c:pt>
                <c:pt idx="3023" formatCode="General">
                  <c:v>0.799081504</c:v>
                </c:pt>
                <c:pt idx="3024" formatCode="General">
                  <c:v>0.79875492999999997</c:v>
                </c:pt>
                <c:pt idx="3025" formatCode="General">
                  <c:v>0.798116088</c:v>
                </c:pt>
                <c:pt idx="3026" formatCode="General">
                  <c:v>0.79710447799999995</c:v>
                </c:pt>
                <c:pt idx="3027" formatCode="General">
                  <c:v>0.79564517700000004</c:v>
                </c:pt>
                <c:pt idx="3028" formatCode="General">
                  <c:v>0.79364877899999997</c:v>
                </c:pt>
                <c:pt idx="3029" formatCode="General">
                  <c:v>0.79101729399999998</c:v>
                </c:pt>
                <c:pt idx="3030" formatCode="General">
                  <c:v>0.78766548599999997</c:v>
                </c:pt>
                <c:pt idx="3031" formatCode="General">
                  <c:v>0.78357225699999999</c:v>
                </c:pt>
                <c:pt idx="3032" formatCode="General">
                  <c:v>0.77887648300000001</c:v>
                </c:pt>
                <c:pt idx="3033" formatCode="General">
                  <c:v>0.77396732599999996</c:v>
                </c:pt>
                <c:pt idx="3034" formatCode="General">
                  <c:v>0.76871663300000004</c:v>
                </c:pt>
                <c:pt idx="3035" formatCode="General">
                  <c:v>0.75402134700000001</c:v>
                </c:pt>
                <c:pt idx="3036" formatCode="General">
                  <c:v>0.76876139600000004</c:v>
                </c:pt>
                <c:pt idx="3037" formatCode="General">
                  <c:v>0.77250146900000005</c:v>
                </c:pt>
                <c:pt idx="3038" formatCode="General">
                  <c:v>0.77719986399999996</c:v>
                </c:pt>
                <c:pt idx="3039" formatCode="General">
                  <c:v>0.78198659400000003</c:v>
                </c:pt>
                <c:pt idx="3040" formatCode="General">
                  <c:v>0.78615480699999996</c:v>
                </c:pt>
                <c:pt idx="3041" formatCode="General">
                  <c:v>0.78941369100000003</c:v>
                </c:pt>
                <c:pt idx="3042" formatCode="General">
                  <c:v>0.79173982099999995</c:v>
                </c:pt>
                <c:pt idx="3043" formatCode="General">
                  <c:v>0.79322397700000002</c:v>
                </c:pt>
                <c:pt idx="3044" formatCode="General">
                  <c:v>0.79398381699999998</c:v>
                </c:pt>
                <c:pt idx="3045" formatCode="General">
                  <c:v>0.79412728499999996</c:v>
                </c:pt>
                <c:pt idx="3046" formatCode="General">
                  <c:v>0.79374265700000002</c:v>
                </c:pt>
                <c:pt idx="3047" formatCode="General">
                  <c:v>0.79290050300000003</c:v>
                </c:pt>
                <c:pt idx="3048" formatCode="General">
                  <c:v>0.79165947400000003</c:v>
                </c:pt>
                <c:pt idx="3049" formatCode="General">
                  <c:v>0.79007446800000003</c:v>
                </c:pt>
                <c:pt idx="3050" formatCode="General">
                  <c:v>0.78820484899999999</c:v>
                </c:pt>
                <c:pt idx="3051" formatCode="General">
                  <c:v>0.78612285900000001</c:v>
                </c:pt>
                <c:pt idx="3052" formatCode="General">
                  <c:v>0.78392082500000004</c:v>
                </c:pt>
                <c:pt idx="3053" formatCode="General">
                  <c:v>0.78171616799999999</c:v>
                </c:pt>
                <c:pt idx="3054" formatCode="General">
                  <c:v>0.77965015199999999</c:v>
                </c:pt>
                <c:pt idx="3055" formatCode="General">
                  <c:v>0.77787858200000004</c:v>
                </c:pt>
                <c:pt idx="3056" formatCode="General">
                  <c:v>0.77655309400000005</c:v>
                </c:pt>
                <c:pt idx="3057" formatCode="General">
                  <c:v>0.77579510200000001</c:v>
                </c:pt>
                <c:pt idx="3058" formatCode="General">
                  <c:v>0.77567005200000005</c:v>
                </c:pt>
                <c:pt idx="3059" formatCode="General">
                  <c:v>0.77617186299999996</c:v>
                </c:pt>
                <c:pt idx="3060" formatCode="General">
                  <c:v>0.77722495800000002</c:v>
                </c:pt>
                <c:pt idx="3061" formatCode="General">
                  <c:v>0.77870249700000005</c:v>
                </c:pt>
                <c:pt idx="3062" formatCode="General">
                  <c:v>0.78045493399999999</c:v>
                </c:pt>
                <c:pt idx="3063" formatCode="General">
                  <c:v>0.78233659300000002</c:v>
                </c:pt>
                <c:pt idx="3064" formatCode="General">
                  <c:v>0.78422498699999998</c:v>
                </c:pt>
                <c:pt idx="3065" formatCode="General">
                  <c:v>0.786027908</c:v>
                </c:pt>
                <c:pt idx="3066" formatCode="General">
                  <c:v>0.78768014900000005</c:v>
                </c:pt>
                <c:pt idx="3067" formatCode="General">
                  <c:v>0.78912478699999999</c:v>
                </c:pt>
                <c:pt idx="3068" formatCode="General">
                  <c:v>0.79024606900000005</c:v>
                </c:pt>
                <c:pt idx="3069" formatCode="General">
                  <c:v>0.79042178399999996</c:v>
                </c:pt>
                <c:pt idx="3070" formatCode="General">
                  <c:v>0.77755224700000003</c:v>
                </c:pt>
                <c:pt idx="3071" formatCode="General">
                  <c:v>0.78764659199999998</c:v>
                </c:pt>
                <c:pt idx="3072" formatCode="General">
                  <c:v>0.79417765100000004</c:v>
                </c:pt>
                <c:pt idx="3073" formatCode="General">
                  <c:v>0.79585134999999996</c:v>
                </c:pt>
                <c:pt idx="3074" formatCode="General">
                  <c:v>0.79702729000000005</c:v>
                </c:pt>
                <c:pt idx="3075" formatCode="General">
                  <c:v>0.79809081599999998</c:v>
                </c:pt>
                <c:pt idx="3076" formatCode="General">
                  <c:v>0.79913061900000004</c:v>
                </c:pt>
                <c:pt idx="3077" formatCode="General">
                  <c:v>0.80017662000000001</c:v>
                </c:pt>
                <c:pt idx="3078" formatCode="General">
                  <c:v>0.801237702</c:v>
                </c:pt>
                <c:pt idx="3079" formatCode="General">
                  <c:v>0.80231201600000002</c:v>
                </c:pt>
                <c:pt idx="3080" formatCode="General">
                  <c:v>0.80339068199999997</c:v>
                </c:pt>
                <c:pt idx="3081" formatCode="General">
                  <c:v>0.80445981</c:v>
                </c:pt>
                <c:pt idx="3082" formatCode="General">
                  <c:v>0.80550223600000004</c:v>
                </c:pt>
                <c:pt idx="3083" formatCode="General">
                  <c:v>0.80649822999999998</c:v>
                </c:pt>
                <c:pt idx="3084" formatCode="General">
                  <c:v>0.80742663100000001</c:v>
                </c:pt>
                <c:pt idx="3085" formatCode="General">
                  <c:v>0.80826485199999998</c:v>
                </c:pt>
                <c:pt idx="3086" formatCode="General">
                  <c:v>0.80898922699999998</c:v>
                </c:pt>
                <c:pt idx="3087" formatCode="General">
                  <c:v>0.80957418699999995</c:v>
                </c:pt>
                <c:pt idx="3088" formatCode="General">
                  <c:v>0.80999124099999997</c:v>
                </c:pt>
                <c:pt idx="3089" formatCode="General">
                  <c:v>0.81020742700000004</c:v>
                </c:pt>
                <c:pt idx="3090" formatCode="General">
                  <c:v>0.81018298899999996</c:v>
                </c:pt>
                <c:pt idx="3091" formatCode="General">
                  <c:v>0.80986762000000001</c:v>
                </c:pt>
                <c:pt idx="3092" formatCode="General">
                  <c:v>0.80919629299999996</c:v>
                </c:pt>
                <c:pt idx="3093" formatCode="General">
                  <c:v>0.80808365299999996</c:v>
                </c:pt>
                <c:pt idx="3094" formatCode="General">
                  <c:v>0.80641788199999997</c:v>
                </c:pt>
                <c:pt idx="3095" formatCode="General">
                  <c:v>0.80405729999999997</c:v>
                </c:pt>
                <c:pt idx="3096" formatCode="General">
                  <c:v>0.80083095999999998</c:v>
                </c:pt>
                <c:pt idx="3097" formatCode="General">
                  <c:v>0.79649645099999999</c:v>
                </c:pt>
                <c:pt idx="3098" formatCode="General">
                  <c:v>0.78723567699999997</c:v>
                </c:pt>
                <c:pt idx="3099" formatCode="General">
                  <c:v>0.78527802199999996</c:v>
                </c:pt>
                <c:pt idx="3100" formatCode="General">
                  <c:v>0.78210890300000002</c:v>
                </c:pt>
                <c:pt idx="3101" formatCode="General">
                  <c:v>0.78053903599999996</c:v>
                </c:pt>
                <c:pt idx="3102" formatCode="General">
                  <c:v>0.78240984700000005</c:v>
                </c:pt>
                <c:pt idx="3103" formatCode="General">
                  <c:v>0.78699612600000002</c:v>
                </c:pt>
                <c:pt idx="3104" formatCode="General">
                  <c:v>0.79254710699999997</c:v>
                </c:pt>
                <c:pt idx="3105" formatCode="General">
                  <c:v>0.79766386700000003</c:v>
                </c:pt>
                <c:pt idx="3106" formatCode="General">
                  <c:v>0.80173855999999999</c:v>
                </c:pt>
                <c:pt idx="3107" formatCode="General">
                  <c:v>0.80469363900000002</c:v>
                </c:pt>
                <c:pt idx="3108" formatCode="General">
                  <c:v>0.80666321500000004</c:v>
                </c:pt>
                <c:pt idx="3109" formatCode="General">
                  <c:v>0.80782032000000004</c:v>
                </c:pt>
                <c:pt idx="3110" formatCode="General">
                  <c:v>0.80831319099999999</c:v>
                </c:pt>
                <c:pt idx="3111" formatCode="General">
                  <c:v>0.80825185799999999</c:v>
                </c:pt>
                <c:pt idx="3112" formatCode="General">
                  <c:v>0.80771166100000003</c:v>
                </c:pt>
                <c:pt idx="3113" formatCode="General">
                  <c:v>0.80674159499999998</c:v>
                </c:pt>
                <c:pt idx="3114" formatCode="General">
                  <c:v>0.805372953</c:v>
                </c:pt>
                <c:pt idx="3115" formatCode="General">
                  <c:v>0.80362767000000002</c:v>
                </c:pt>
                <c:pt idx="3116" formatCode="General">
                  <c:v>0.80152738099999998</c:v>
                </c:pt>
                <c:pt idx="3117" formatCode="General">
                  <c:v>0.79910361799999996</c:v>
                </c:pt>
                <c:pt idx="3118" formatCode="General">
                  <c:v>0.79640996500000005</c:v>
                </c:pt>
                <c:pt idx="3119" formatCode="General">
                  <c:v>0.79353570900000003</c:v>
                </c:pt>
                <c:pt idx="3120" formatCode="General">
                  <c:v>0.79061776399999995</c:v>
                </c:pt>
                <c:pt idx="3121" formatCode="General">
                  <c:v>0.787844718</c:v>
                </c:pt>
                <c:pt idx="3122" formatCode="General">
                  <c:v>0.78544509399999995</c:v>
                </c:pt>
                <c:pt idx="3123" formatCode="General">
                  <c:v>0.78365266300000003</c:v>
                </c:pt>
                <c:pt idx="3124" formatCode="General">
                  <c:v>0.78265243799999995</c:v>
                </c:pt>
                <c:pt idx="3125" formatCode="General">
                  <c:v>0.78252619499999998</c:v>
                </c:pt>
                <c:pt idx="3126" formatCode="General">
                  <c:v>0.783224225</c:v>
                </c:pt>
                <c:pt idx="3127" formatCode="General">
                  <c:v>0.78458058799999997</c:v>
                </c:pt>
                <c:pt idx="3128" formatCode="General">
                  <c:v>0.7863639</c:v>
                </c:pt>
                <c:pt idx="3129" formatCode="General">
                  <c:v>0.78833609800000004</c:v>
                </c:pt>
                <c:pt idx="3130" formatCode="General">
                  <c:v>0.790294528</c:v>
                </c:pt>
                <c:pt idx="3131" formatCode="General">
                  <c:v>0.79208272700000004</c:v>
                </c:pt>
                <c:pt idx="3132" formatCode="General">
                  <c:v>0.79354745100000001</c:v>
                </c:pt>
                <c:pt idx="3133" formatCode="General">
                  <c:v>0.79418104899999997</c:v>
                </c:pt>
                <c:pt idx="3134" formatCode="General">
                  <c:v>0.77852749799999998</c:v>
                </c:pt>
                <c:pt idx="3135" formatCode="General">
                  <c:v>0.79461246699999999</c:v>
                </c:pt>
                <c:pt idx="3136" formatCode="General">
                  <c:v>0.79770845199999996</c:v>
                </c:pt>
                <c:pt idx="3137" formatCode="General">
                  <c:v>0.79871678400000001</c:v>
                </c:pt>
                <c:pt idx="3138" formatCode="General">
                  <c:v>0.79941803199999995</c:v>
                </c:pt>
                <c:pt idx="3139" formatCode="General">
                  <c:v>0.80001932399999998</c:v>
                </c:pt>
                <c:pt idx="3140" formatCode="General">
                  <c:v>0.80059307800000001</c:v>
                </c:pt>
                <c:pt idx="3141" formatCode="General">
                  <c:v>0.80118018400000002</c:v>
                </c:pt>
                <c:pt idx="3142" formatCode="General">
                  <c:v>0.80180674799999996</c:v>
                </c:pt>
                <c:pt idx="3143" formatCode="General">
                  <c:v>0.80248826699999998</c:v>
                </c:pt>
                <c:pt idx="3144" formatCode="General">
                  <c:v>0.80323094100000003</c:v>
                </c:pt>
                <c:pt idx="3145" formatCode="General">
                  <c:v>0.80403298099999998</c:v>
                </c:pt>
                <c:pt idx="3146" formatCode="General">
                  <c:v>0.80488544699999998</c:v>
                </c:pt>
                <c:pt idx="3147" formatCode="General">
                  <c:v>0.80577385400000001</c:v>
                </c:pt>
                <c:pt idx="3148" formatCode="General">
                  <c:v>0.80667948700000003</c:v>
                </c:pt>
                <c:pt idx="3149" formatCode="General">
                  <c:v>0.80758065000000001</c:v>
                </c:pt>
                <c:pt idx="3150" formatCode="General">
                  <c:v>0.80845373899999995</c:v>
                </c:pt>
                <c:pt idx="3151" formatCode="General">
                  <c:v>0.80927419700000003</c:v>
                </c:pt>
                <c:pt idx="3152" formatCode="General">
                  <c:v>0.81001639400000003</c:v>
                </c:pt>
                <c:pt idx="3153" formatCode="General">
                  <c:v>0.81065350800000002</c:v>
                </c:pt>
                <c:pt idx="3154" formatCode="General">
                  <c:v>0.81115633200000004</c:v>
                </c:pt>
                <c:pt idx="3155" formatCode="General">
                  <c:v>0.81149154899999998</c:v>
                </c:pt>
                <c:pt idx="3156" formatCode="General">
                  <c:v>0.81161886500000002</c:v>
                </c:pt>
                <c:pt idx="3157" formatCode="General">
                  <c:v>0.81148642299999996</c:v>
                </c:pt>
                <c:pt idx="3158" formatCode="General">
                  <c:v>0.81102401000000002</c:v>
                </c:pt>
                <c:pt idx="3159" formatCode="General">
                  <c:v>0.81013137099999999</c:v>
                </c:pt>
                <c:pt idx="3160" formatCode="General">
                  <c:v>0.80864769199999997</c:v>
                </c:pt>
                <c:pt idx="3161" formatCode="General">
                  <c:v>0.80608010299999999</c:v>
                </c:pt>
                <c:pt idx="3162" formatCode="General">
                  <c:v>0.794668496</c:v>
                </c:pt>
                <c:pt idx="3163" formatCode="General">
                  <c:v>0.79905015199999996</c:v>
                </c:pt>
                <c:pt idx="3164" formatCode="General">
                  <c:v>0.79380846000000005</c:v>
                </c:pt>
                <c:pt idx="3165" formatCode="General">
                  <c:v>0.78789979200000004</c:v>
                </c:pt>
                <c:pt idx="3166" formatCode="General">
                  <c:v>0.78330540699999995</c:v>
                </c:pt>
                <c:pt idx="3167" formatCode="General">
                  <c:v>0.78255224199999995</c:v>
                </c:pt>
                <c:pt idx="3168" formatCode="General">
                  <c:v>0.78636544900000005</c:v>
                </c:pt>
                <c:pt idx="3169" formatCode="General">
                  <c:v>0.79269939700000003</c:v>
                </c:pt>
                <c:pt idx="3170" formatCode="General">
                  <c:v>0.79904961600000002</c:v>
                </c:pt>
                <c:pt idx="3171" formatCode="General">
                  <c:v>0.80418825100000002</c:v>
                </c:pt>
                <c:pt idx="3172" formatCode="General">
                  <c:v>0.80793309199999996</c:v>
                </c:pt>
                <c:pt idx="3173" formatCode="General">
                  <c:v>0.81049770099999996</c:v>
                </c:pt>
                <c:pt idx="3174" formatCode="General">
                  <c:v>0.81214869000000001</c:v>
                </c:pt>
                <c:pt idx="3175" formatCode="General">
                  <c:v>0.81310009999999999</c:v>
                </c:pt>
                <c:pt idx="3176" formatCode="General">
                  <c:v>0.81350094100000003</c:v>
                </c:pt>
                <c:pt idx="3177" formatCode="General">
                  <c:v>0.813446581</c:v>
                </c:pt>
                <c:pt idx="3178" formatCode="General">
                  <c:v>0.81299299000000003</c:v>
                </c:pt>
                <c:pt idx="3179" formatCode="General">
                  <c:v>0.81216764500000005</c:v>
                </c:pt>
                <c:pt idx="3180" formatCode="General">
                  <c:v>0.81097757800000003</c:v>
                </c:pt>
                <c:pt idx="3181" formatCode="General">
                  <c:v>0.80941617499999996</c:v>
                </c:pt>
                <c:pt idx="3182" formatCode="General">
                  <c:v>0.80746918899999998</c:v>
                </c:pt>
                <c:pt idx="3183" formatCode="General">
                  <c:v>0.80512315000000001</c:v>
                </c:pt>
                <c:pt idx="3184" formatCode="General">
                  <c:v>0.80237734299999997</c:v>
                </c:pt>
                <c:pt idx="3185" formatCode="General">
                  <c:v>0.79926168900000005</c:v>
                </c:pt>
                <c:pt idx="3186" formatCode="General">
                  <c:v>0.79586148300000004</c:v>
                </c:pt>
                <c:pt idx="3187" formatCode="General">
                  <c:v>0.79234486800000004</c:v>
                </c:pt>
                <c:pt idx="3188" formatCode="General">
                  <c:v>0.78898131800000004</c:v>
                </c:pt>
                <c:pt idx="3189" formatCode="General">
                  <c:v>0.78612726899999996</c:v>
                </c:pt>
                <c:pt idx="3190" formatCode="General">
                  <c:v>0.784156144</c:v>
                </c:pt>
                <c:pt idx="3191" formatCode="General">
                  <c:v>0.78333878499999998</c:v>
                </c:pt>
                <c:pt idx="3192" formatCode="General">
                  <c:v>0.78373062599999999</c:v>
                </c:pt>
                <c:pt idx="3193" formatCode="General">
                  <c:v>0.78514140799999999</c:v>
                </c:pt>
                <c:pt idx="3194" formatCode="General">
                  <c:v>0.78721195499999996</c:v>
                </c:pt>
                <c:pt idx="3195" formatCode="General">
                  <c:v>0.78953719099999997</c:v>
                </c:pt>
                <c:pt idx="3196" formatCode="General">
                  <c:v>0.79173278800000002</c:v>
                </c:pt>
                <c:pt idx="3197" formatCode="General">
                  <c:v>0.79308396599999997</c:v>
                </c:pt>
                <c:pt idx="3198" formatCode="General">
                  <c:v>0.75330686599999996</c:v>
                </c:pt>
                <c:pt idx="3199" formatCode="General">
                  <c:v>0.796190858</c:v>
                </c:pt>
                <c:pt idx="3200" formatCode="General">
                  <c:v>0.79792732</c:v>
                </c:pt>
                <c:pt idx="3201" formatCode="General">
                  <c:v>0.79876500399999995</c:v>
                </c:pt>
                <c:pt idx="3202" formatCode="General">
                  <c:v>0.79926759000000003</c:v>
                </c:pt>
                <c:pt idx="3203" formatCode="General">
                  <c:v>0.79956161999999997</c:v>
                </c:pt>
                <c:pt idx="3204" formatCode="General">
                  <c:v>0.79972386399999995</c:v>
                </c:pt>
                <c:pt idx="3205" formatCode="General">
                  <c:v>0.79981595299999997</c:v>
                </c:pt>
                <c:pt idx="3206" formatCode="General">
                  <c:v>0.79988974300000004</c:v>
                </c:pt>
                <c:pt idx="3207" formatCode="General">
                  <c:v>0.799987793</c:v>
                </c:pt>
                <c:pt idx="3208" formatCode="General">
                  <c:v>0.80014306300000004</c:v>
                </c:pt>
                <c:pt idx="3209" formatCode="General">
                  <c:v>0.80037808399999999</c:v>
                </c:pt>
                <c:pt idx="3210" formatCode="General">
                  <c:v>0.80070519399999995</c:v>
                </c:pt>
                <c:pt idx="3211" formatCode="General">
                  <c:v>0.80112636100000001</c:v>
                </c:pt>
                <c:pt idx="3212" formatCode="General">
                  <c:v>0.80163466900000002</c:v>
                </c:pt>
                <c:pt idx="3213" formatCode="General">
                  <c:v>0.80221527800000003</c:v>
                </c:pt>
                <c:pt idx="3214" formatCode="General">
                  <c:v>0.80284756400000001</c:v>
                </c:pt>
                <c:pt idx="3215" formatCode="General">
                  <c:v>0.80350691100000005</c:v>
                </c:pt>
                <c:pt idx="3216" formatCode="General">
                  <c:v>0.80416643600000004</c:v>
                </c:pt>
                <c:pt idx="3217" formatCode="General">
                  <c:v>0.80479806700000001</c:v>
                </c:pt>
                <c:pt idx="3218" formatCode="General">
                  <c:v>0.80537342999999995</c:v>
                </c:pt>
                <c:pt idx="3219" formatCode="General">
                  <c:v>0.80586355899999995</c:v>
                </c:pt>
                <c:pt idx="3220" formatCode="General">
                  <c:v>0.80623781699999997</c:v>
                </c:pt>
                <c:pt idx="3221" formatCode="General">
                  <c:v>0.80646169199999995</c:v>
                </c:pt>
                <c:pt idx="3222" formatCode="General">
                  <c:v>0.80649244799999997</c:v>
                </c:pt>
                <c:pt idx="3223" formatCode="General">
                  <c:v>0.80626833399999998</c:v>
                </c:pt>
                <c:pt idx="3224" formatCode="General">
                  <c:v>0.80565357199999998</c:v>
                </c:pt>
                <c:pt idx="3225" formatCode="General">
                  <c:v>0.80046766999999996</c:v>
                </c:pt>
                <c:pt idx="3226" formatCode="General">
                  <c:v>0.80306118699999995</c:v>
                </c:pt>
                <c:pt idx="3227" formatCode="General">
                  <c:v>0.80103897999999996</c:v>
                </c:pt>
                <c:pt idx="3228" formatCode="General">
                  <c:v>0.79768538499999997</c:v>
                </c:pt>
                <c:pt idx="3229" formatCode="General">
                  <c:v>0.79283159999999997</c:v>
                </c:pt>
                <c:pt idx="3230" formatCode="General">
                  <c:v>0.78636211199999995</c:v>
                </c:pt>
                <c:pt idx="3231" formatCode="General">
                  <c:v>0.77926069499999995</c:v>
                </c:pt>
                <c:pt idx="3232" formatCode="General">
                  <c:v>0.774705172</c:v>
                </c:pt>
                <c:pt idx="3233" formatCode="General">
                  <c:v>0.77620065199999999</c:v>
                </c:pt>
                <c:pt idx="3234" formatCode="General">
                  <c:v>0.78280651599999995</c:v>
                </c:pt>
                <c:pt idx="3235" formatCode="General">
                  <c:v>0.79044747400000004</c:v>
                </c:pt>
                <c:pt idx="3236" formatCode="General">
                  <c:v>0.79666066199999996</c:v>
                </c:pt>
                <c:pt idx="3237" formatCode="General">
                  <c:v>0.80105555100000003</c:v>
                </c:pt>
                <c:pt idx="3238" formatCode="General">
                  <c:v>0.803991079</c:v>
                </c:pt>
                <c:pt idx="3239" formatCode="General">
                  <c:v>0.80588406300000004</c:v>
                </c:pt>
                <c:pt idx="3240" formatCode="General">
                  <c:v>0.80704277800000002</c:v>
                </c:pt>
                <c:pt idx="3241" formatCode="General">
                  <c:v>0.80766832799999999</c:v>
                </c:pt>
                <c:pt idx="3242" formatCode="General">
                  <c:v>0.80788451400000005</c:v>
                </c:pt>
                <c:pt idx="3243" formatCode="General">
                  <c:v>0.80776292100000002</c:v>
                </c:pt>
                <c:pt idx="3244" formatCode="General">
                  <c:v>0.80733966800000001</c:v>
                </c:pt>
                <c:pt idx="3245" formatCode="General">
                  <c:v>0.80662530700000001</c:v>
                </c:pt>
                <c:pt idx="3246" formatCode="General">
                  <c:v>0.80561083600000005</c:v>
                </c:pt>
                <c:pt idx="3247" formatCode="General">
                  <c:v>0.80427116200000004</c:v>
                </c:pt>
                <c:pt idx="3248" formatCode="General">
                  <c:v>0.80256789900000003</c:v>
                </c:pt>
                <c:pt idx="3249" formatCode="General">
                  <c:v>0.80045270899999998</c:v>
                </c:pt>
                <c:pt idx="3250" formatCode="General">
                  <c:v>0.79787462899999995</c:v>
                </c:pt>
                <c:pt idx="3251" formatCode="General">
                  <c:v>0.79479426099999995</c:v>
                </c:pt>
                <c:pt idx="3252" formatCode="General">
                  <c:v>0.791210949</c:v>
                </c:pt>
                <c:pt idx="3253" formatCode="General">
                  <c:v>0.78720873599999996</c:v>
                </c:pt>
                <c:pt idx="3254" formatCode="General">
                  <c:v>0.78301733699999998</c:v>
                </c:pt>
                <c:pt idx="3255" formatCode="General">
                  <c:v>0.77906292700000002</c:v>
                </c:pt>
                <c:pt idx="3256" formatCode="General">
                  <c:v>0.77594256399999995</c:v>
                </c:pt>
                <c:pt idx="3257" formatCode="General">
                  <c:v>0.77425312999999996</c:v>
                </c:pt>
                <c:pt idx="3258" formatCode="General">
                  <c:v>0.77430850299999998</c:v>
                </c:pt>
                <c:pt idx="3259" formatCode="General">
                  <c:v>0.77594143199999999</c:v>
                </c:pt>
                <c:pt idx="3260" formatCode="General">
                  <c:v>0.77854102800000002</c:v>
                </c:pt>
                <c:pt idx="3261" formatCode="General">
                  <c:v>0.78056180500000005</c:v>
                </c:pt>
                <c:pt idx="3262" formatCode="General">
                  <c:v>0.78066682799999998</c:v>
                </c:pt>
                <c:pt idx="3263" formatCode="General">
                  <c:v>0.78717333099999998</c:v>
                </c:pt>
                <c:pt idx="3264" formatCode="General">
                  <c:v>0.789429724</c:v>
                </c:pt>
                <c:pt idx="3265" formatCode="General">
                  <c:v>0.79098504800000002</c:v>
                </c:pt>
                <c:pt idx="3266" formatCode="General">
                  <c:v>0.79202240700000004</c:v>
                </c:pt>
                <c:pt idx="3267" formatCode="General">
                  <c:v>0.79264545399999997</c:v>
                </c:pt>
                <c:pt idx="3268" formatCode="General">
                  <c:v>0.79294818600000005</c:v>
                </c:pt>
                <c:pt idx="3269" formatCode="General">
                  <c:v>0.79301768500000003</c:v>
                </c:pt>
                <c:pt idx="3270" formatCode="General">
                  <c:v>0.79293352399999995</c:v>
                </c:pt>
                <c:pt idx="3271" formatCode="General">
                  <c:v>0.79276734599999998</c:v>
                </c:pt>
                <c:pt idx="3272" formatCode="General">
                  <c:v>0.79258209499999999</c:v>
                </c:pt>
                <c:pt idx="3273" formatCode="General">
                  <c:v>0.79243153300000002</c:v>
                </c:pt>
                <c:pt idx="3274" formatCode="General">
                  <c:v>0.79235875600000005</c:v>
                </c:pt>
                <c:pt idx="3275" formatCode="General">
                  <c:v>0.79239517500000001</c:v>
                </c:pt>
                <c:pt idx="3276" formatCode="General">
                  <c:v>0.79255944499999997</c:v>
                </c:pt>
                <c:pt idx="3277" formatCode="General">
                  <c:v>0.79285734900000004</c:v>
                </c:pt>
                <c:pt idx="3278" formatCode="General">
                  <c:v>0.79328233000000004</c:v>
                </c:pt>
                <c:pt idx="3279" formatCode="General">
                  <c:v>0.79381716300000005</c:v>
                </c:pt>
                <c:pt idx="3280" formatCode="General">
                  <c:v>0.794436276</c:v>
                </c:pt>
                <c:pt idx="3281" formatCode="General">
                  <c:v>0.79510861600000005</c:v>
                </c:pt>
                <c:pt idx="3282" formatCode="General">
                  <c:v>0.79579991100000003</c:v>
                </c:pt>
                <c:pt idx="3283" formatCode="General">
                  <c:v>0.79647499300000002</c:v>
                </c:pt>
                <c:pt idx="3284" formatCode="General">
                  <c:v>0.79709893499999995</c:v>
                </c:pt>
                <c:pt idx="3285" formatCode="General">
                  <c:v>0.79763674699999998</c:v>
                </c:pt>
                <c:pt idx="3286" formatCode="General">
                  <c:v>0.79805088000000002</c:v>
                </c:pt>
                <c:pt idx="3287" formatCode="General">
                  <c:v>0.79828542499999999</c:v>
                </c:pt>
                <c:pt idx="3288" formatCode="General">
                  <c:v>0.79793941999999995</c:v>
                </c:pt>
                <c:pt idx="3289" formatCode="General">
                  <c:v>0.79774224800000004</c:v>
                </c:pt>
                <c:pt idx="3290" formatCode="General">
                  <c:v>0.79767793399999998</c:v>
                </c:pt>
                <c:pt idx="3291" formatCode="General">
                  <c:v>0.79675948600000002</c:v>
                </c:pt>
                <c:pt idx="3292" formatCode="General">
                  <c:v>0.79518419500000004</c:v>
                </c:pt>
                <c:pt idx="3293" formatCode="General">
                  <c:v>0.79267299199999997</c:v>
                </c:pt>
                <c:pt idx="3294" formatCode="General">
                  <c:v>0.788764358</c:v>
                </c:pt>
                <c:pt idx="3295" formatCode="General">
                  <c:v>0.78285270900000004</c:v>
                </c:pt>
                <c:pt idx="3296" formatCode="General">
                  <c:v>0.77470624399999999</c:v>
                </c:pt>
                <c:pt idx="3297" formatCode="General">
                  <c:v>0.76639431700000005</c:v>
                </c:pt>
                <c:pt idx="3298" formatCode="General">
                  <c:v>0.76384288099999997</c:v>
                </c:pt>
                <c:pt idx="3299" formatCode="General">
                  <c:v>0.76989740100000004</c:v>
                </c:pt>
                <c:pt idx="3300" formatCode="General">
                  <c:v>0.779052615</c:v>
                </c:pt>
                <c:pt idx="3301" formatCode="General">
                  <c:v>0.786503434</c:v>
                </c:pt>
                <c:pt idx="3302" formatCode="General">
                  <c:v>0.79147082599999996</c:v>
                </c:pt>
                <c:pt idx="3303" formatCode="General">
                  <c:v>0.79458153200000003</c:v>
                </c:pt>
                <c:pt idx="3304" formatCode="General">
                  <c:v>0.79648071499999995</c:v>
                </c:pt>
                <c:pt idx="3305" formatCode="General">
                  <c:v>0.79759782599999995</c:v>
                </c:pt>
                <c:pt idx="3306" formatCode="General">
                  <c:v>0.79819250100000005</c:v>
                </c:pt>
                <c:pt idx="3307" formatCode="General">
                  <c:v>0.79841733000000004</c:v>
                </c:pt>
                <c:pt idx="3308" formatCode="General">
                  <c:v>0.79836016899999995</c:v>
                </c:pt>
                <c:pt idx="3309" formatCode="General">
                  <c:v>0.79806834500000001</c:v>
                </c:pt>
                <c:pt idx="3310" formatCode="General">
                  <c:v>0.79756206299999999</c:v>
                </c:pt>
                <c:pt idx="3311" formatCode="General">
                  <c:v>0.79684102499999998</c:v>
                </c:pt>
                <c:pt idx="3312" formatCode="General">
                  <c:v>0.795888186</c:v>
                </c:pt>
                <c:pt idx="3313" formatCode="General">
                  <c:v>0.79467022399999998</c:v>
                </c:pt>
                <c:pt idx="3314" formatCode="General">
                  <c:v>0.79313725199999996</c:v>
                </c:pt>
                <c:pt idx="3315" formatCode="General">
                  <c:v>0.79122179699999995</c:v>
                </c:pt>
                <c:pt idx="3316" formatCode="General">
                  <c:v>0.78883904199999999</c:v>
                </c:pt>
                <c:pt idx="3317" formatCode="General">
                  <c:v>0.78589195000000001</c:v>
                </c:pt>
                <c:pt idx="3318" formatCode="General">
                  <c:v>0.78228932600000001</c:v>
                </c:pt>
                <c:pt idx="3319" formatCode="General">
                  <c:v>0.77798968599999996</c:v>
                </c:pt>
                <c:pt idx="3320" formatCode="General">
                  <c:v>0.77309125700000003</c:v>
                </c:pt>
                <c:pt idx="3321" formatCode="General">
                  <c:v>0.76797026400000001</c:v>
                </c:pt>
                <c:pt idx="3322" formatCode="General">
                  <c:v>0.76339524999999997</c:v>
                </c:pt>
                <c:pt idx="3323" formatCode="General">
                  <c:v>0.76040816300000003</c:v>
                </c:pt>
                <c:pt idx="3324" formatCode="General">
                  <c:v>0.75974106799999996</c:v>
                </c:pt>
                <c:pt idx="3325" formatCode="General">
                  <c:v>0.75488543500000005</c:v>
                </c:pt>
                <c:pt idx="3326" formatCode="General">
                  <c:v>0.76496088500000003</c:v>
                </c:pt>
                <c:pt idx="3327" formatCode="General">
                  <c:v>0.76940560300000005</c:v>
                </c:pt>
                <c:pt idx="3328" formatCode="General">
                  <c:v>0.77319139199999998</c:v>
                </c:pt>
                <c:pt idx="3329" formatCode="General">
                  <c:v>0.776227534</c:v>
                </c:pt>
                <c:pt idx="3330" formatCode="General">
                  <c:v>0.77845591300000005</c:v>
                </c:pt>
                <c:pt idx="3331" formatCode="General">
                  <c:v>0.77994823499999999</c:v>
                </c:pt>
                <c:pt idx="3332" formatCode="General">
                  <c:v>0.78082662800000002</c:v>
                </c:pt>
                <c:pt idx="3333" formatCode="General">
                  <c:v>0.78121995899999996</c:v>
                </c:pt>
                <c:pt idx="3334" formatCode="General">
                  <c:v>0.78124749699999996</c:v>
                </c:pt>
                <c:pt idx="3335" formatCode="General">
                  <c:v>0.78101521699999998</c:v>
                </c:pt>
                <c:pt idx="3336" formatCode="General">
                  <c:v>0.78061735600000004</c:v>
                </c:pt>
                <c:pt idx="3337" formatCode="General">
                  <c:v>0.78013807499999999</c:v>
                </c:pt>
                <c:pt idx="3338" formatCode="General">
                  <c:v>0.77965259600000003</c:v>
                </c:pt>
                <c:pt idx="3339" formatCode="General">
                  <c:v>0.77922707800000002</c:v>
                </c:pt>
                <c:pt idx="3340" formatCode="General">
                  <c:v>0.77891695500000002</c:v>
                </c:pt>
                <c:pt idx="3341" formatCode="General">
                  <c:v>0.77876496299999998</c:v>
                </c:pt>
                <c:pt idx="3342" formatCode="General">
                  <c:v>0.77879905699999996</c:v>
                </c:pt>
                <c:pt idx="3343" formatCode="General">
                  <c:v>0.77903074000000005</c:v>
                </c:pt>
                <c:pt idx="3344" formatCode="General">
                  <c:v>0.77945524499999996</c:v>
                </c:pt>
                <c:pt idx="3345" formatCode="General">
                  <c:v>0.78005278099999997</c:v>
                </c:pt>
                <c:pt idx="3346" formatCode="General">
                  <c:v>0.78079158100000001</c:v>
                </c:pt>
                <c:pt idx="3347" formatCode="General">
                  <c:v>0.78163164900000004</c:v>
                </c:pt>
                <c:pt idx="3348" formatCode="General">
                  <c:v>0.78252840000000001</c:v>
                </c:pt>
                <c:pt idx="3349" formatCode="General">
                  <c:v>0.78343528500000004</c:v>
                </c:pt>
                <c:pt idx="3350" formatCode="General">
                  <c:v>0.784301519</c:v>
                </c:pt>
                <c:pt idx="3351" formatCode="General">
                  <c:v>0.784999907</c:v>
                </c:pt>
                <c:pt idx="3352" formatCode="General">
                  <c:v>0.78489214200000001</c:v>
                </c:pt>
                <c:pt idx="3353" formatCode="General">
                  <c:v>0.78633713699999996</c:v>
                </c:pt>
                <c:pt idx="3354" formatCode="General">
                  <c:v>0.78671467299999998</c:v>
                </c:pt>
                <c:pt idx="3355" formatCode="General">
                  <c:v>0.78681182900000002</c:v>
                </c:pt>
                <c:pt idx="3356" formatCode="General">
                  <c:v>0.78655910500000004</c:v>
                </c:pt>
                <c:pt idx="3357" formatCode="General">
                  <c:v>0.78581905399999996</c:v>
                </c:pt>
                <c:pt idx="3358" formatCode="General">
                  <c:v>0.78435379299999997</c:v>
                </c:pt>
                <c:pt idx="3359" formatCode="General">
                  <c:v>0.78174430100000003</c:v>
                </c:pt>
                <c:pt idx="3360" formatCode="General">
                  <c:v>0.77726858899999995</c:v>
                </c:pt>
                <c:pt idx="3361" formatCode="General">
                  <c:v>0.76991879900000004</c:v>
                </c:pt>
                <c:pt idx="3362" formatCode="General">
                  <c:v>0.75970816600000002</c:v>
                </c:pt>
                <c:pt idx="3363" formatCode="General">
                  <c:v>0.75235348899999999</c:v>
                </c:pt>
                <c:pt idx="3364" formatCode="General">
                  <c:v>0.75678741900000002</c:v>
                </c:pt>
                <c:pt idx="3365" formatCode="General">
                  <c:v>0.76791662000000005</c:v>
                </c:pt>
                <c:pt idx="3366" formatCode="General">
                  <c:v>0.77701520899999998</c:v>
                </c:pt>
                <c:pt idx="3367" formatCode="General">
                  <c:v>0.78270775100000001</c:v>
                </c:pt>
                <c:pt idx="3368" formatCode="General">
                  <c:v>0.78609090999999998</c:v>
                </c:pt>
                <c:pt idx="3369" formatCode="General">
                  <c:v>0.78810977900000001</c:v>
                </c:pt>
                <c:pt idx="3370" formatCode="General">
                  <c:v>0.78931778699999999</c:v>
                </c:pt>
                <c:pt idx="3371" formatCode="General">
                  <c:v>0.79002064500000002</c:v>
                </c:pt>
                <c:pt idx="3372" formatCode="General">
                  <c:v>0.79038852500000001</c:v>
                </c:pt>
                <c:pt idx="3373" formatCode="General">
                  <c:v>0.79051744899999998</c:v>
                </c:pt>
                <c:pt idx="3374" formatCode="General">
                  <c:v>0.790460944</c:v>
                </c:pt>
                <c:pt idx="3375" formatCode="General">
                  <c:v>0.79024583100000001</c:v>
                </c:pt>
                <c:pt idx="3376" formatCode="General">
                  <c:v>0.78988069299999997</c:v>
                </c:pt>
                <c:pt idx="3377" formatCode="General">
                  <c:v>0.78935921200000003</c:v>
                </c:pt>
                <c:pt idx="3378" formatCode="General">
                  <c:v>0.78866153999999999</c:v>
                </c:pt>
                <c:pt idx="3379" formatCode="General">
                  <c:v>0.78775286700000002</c:v>
                </c:pt>
                <c:pt idx="3380" formatCode="General">
                  <c:v>0.78658133699999999</c:v>
                </c:pt>
                <c:pt idx="3381" formatCode="General">
                  <c:v>0.78507333999999995</c:v>
                </c:pt>
                <c:pt idx="3382" formatCode="General">
                  <c:v>0.78312844000000004</c:v>
                </c:pt>
                <c:pt idx="3383" formatCode="General">
                  <c:v>0.78061425699999998</c:v>
                </c:pt>
                <c:pt idx="3384" formatCode="General">
                  <c:v>0.77736782999999998</c:v>
                </c:pt>
                <c:pt idx="3385" formatCode="General">
                  <c:v>0.77321904900000005</c:v>
                </c:pt>
                <c:pt idx="3386" formatCode="General">
                  <c:v>0.76807105499999995</c:v>
                </c:pt>
                <c:pt idx="3387" formatCode="General">
                  <c:v>0.76208770299999995</c:v>
                </c:pt>
                <c:pt idx="3388" formatCode="General">
                  <c:v>0.75576043100000001</c:v>
                </c:pt>
                <c:pt idx="3389" formatCode="General">
                  <c:v>0.75041139099999998</c:v>
                </c:pt>
                <c:pt idx="3390" formatCode="General">
                  <c:v>0.75064092900000001</c:v>
                </c:pt>
                <c:pt idx="3391" formatCode="General">
                  <c:v>0.75324338700000004</c:v>
                </c:pt>
                <c:pt idx="3392" formatCode="General">
                  <c:v>0.75803929599999997</c:v>
                </c:pt>
                <c:pt idx="3393" formatCode="General">
                  <c:v>0.76322197899999999</c:v>
                </c:pt>
                <c:pt idx="3394" formatCode="General">
                  <c:v>0.76764649200000001</c:v>
                </c:pt>
                <c:pt idx="3395" formatCode="General">
                  <c:v>0.77093994600000004</c:v>
                </c:pt>
                <c:pt idx="3396" formatCode="General">
                  <c:v>0.77314674900000002</c:v>
                </c:pt>
                <c:pt idx="3397" formatCode="General">
                  <c:v>0.77445048100000002</c:v>
                </c:pt>
                <c:pt idx="3398" formatCode="General">
                  <c:v>0.77504742100000001</c:v>
                </c:pt>
                <c:pt idx="3399" formatCode="General">
                  <c:v>0.77510774100000002</c:v>
                </c:pt>
                <c:pt idx="3400" formatCode="General">
                  <c:v>0.77477145199999997</c:v>
                </c:pt>
                <c:pt idx="3401" formatCode="General">
                  <c:v>0.774155021</c:v>
                </c:pt>
                <c:pt idx="3402" formatCode="General">
                  <c:v>0.77335900099999999</c:v>
                </c:pt>
                <c:pt idx="3403" formatCode="General">
                  <c:v>0.77247387199999995</c:v>
                </c:pt>
                <c:pt idx="3404" formatCode="General">
                  <c:v>0.77158313999999995</c:v>
                </c:pt>
                <c:pt idx="3405" formatCode="General">
                  <c:v>0.77076387400000002</c:v>
                </c:pt>
                <c:pt idx="3406" formatCode="General">
                  <c:v>0.77008473899999996</c:v>
                </c:pt>
                <c:pt idx="3407" formatCode="General">
                  <c:v>0.76960277600000004</c:v>
                </c:pt>
                <c:pt idx="3408" formatCode="General">
                  <c:v>0.76935893300000002</c:v>
                </c:pt>
                <c:pt idx="3409" formatCode="General">
                  <c:v>0.76937472799999995</c:v>
                </c:pt>
                <c:pt idx="3410" formatCode="General">
                  <c:v>0.76965057800000003</c:v>
                </c:pt>
                <c:pt idx="3411" formatCode="General">
                  <c:v>0.77016603900000002</c:v>
                </c:pt>
                <c:pt idx="3412" formatCode="General">
                  <c:v>0.77088326200000001</c:v>
                </c:pt>
                <c:pt idx="3413" formatCode="General">
                  <c:v>0.77174985399999996</c:v>
                </c:pt>
                <c:pt idx="3414" formatCode="General">
                  <c:v>0.77268028300000002</c:v>
                </c:pt>
                <c:pt idx="3415" formatCode="General">
                  <c:v>0.77139246500000003</c:v>
                </c:pt>
                <c:pt idx="3416" formatCode="General">
                  <c:v>0.77472293400000003</c:v>
                </c:pt>
                <c:pt idx="3417" formatCode="General">
                  <c:v>0.77569091300000004</c:v>
                </c:pt>
                <c:pt idx="3418" formatCode="General">
                  <c:v>0.77653843199999995</c:v>
                </c:pt>
                <c:pt idx="3419" formatCode="General">
                  <c:v>0.77723664000000003</c:v>
                </c:pt>
                <c:pt idx="3420" formatCode="General">
                  <c:v>0.77773875000000003</c:v>
                </c:pt>
                <c:pt idx="3421" formatCode="General">
                  <c:v>0.77798062599999995</c:v>
                </c:pt>
                <c:pt idx="3422" formatCode="General">
                  <c:v>0.77786225099999995</c:v>
                </c:pt>
                <c:pt idx="3423" formatCode="General">
                  <c:v>0.77721047399999998</c:v>
                </c:pt>
                <c:pt idx="3424" formatCode="General">
                  <c:v>0.77570182099999996</c:v>
                </c:pt>
                <c:pt idx="3425" formatCode="General">
                  <c:v>0.77270335000000001</c:v>
                </c:pt>
                <c:pt idx="3426" formatCode="General">
                  <c:v>0.76700419200000003</c:v>
                </c:pt>
                <c:pt idx="3427" formatCode="General">
                  <c:v>0.75701642000000002</c:v>
                </c:pt>
                <c:pt idx="3428" formatCode="General">
                  <c:v>0.74552702900000001</c:v>
                </c:pt>
                <c:pt idx="3429" formatCode="General">
                  <c:v>0.74689149899999996</c:v>
                </c:pt>
                <c:pt idx="3430" formatCode="General">
                  <c:v>0.75996822100000005</c:v>
                </c:pt>
                <c:pt idx="3431" formatCode="General">
                  <c:v>0.770503461</c:v>
                </c:pt>
                <c:pt idx="3432" formatCode="General">
                  <c:v>0.77656465799999996</c:v>
                </c:pt>
                <c:pt idx="3433" formatCode="General">
                  <c:v>0.77998608400000002</c:v>
                </c:pt>
                <c:pt idx="3434" formatCode="General">
                  <c:v>0.78201574100000004</c:v>
                </c:pt>
                <c:pt idx="3435" formatCode="General">
                  <c:v>0.78328567699999996</c:v>
                </c:pt>
                <c:pt idx="3436" formatCode="General">
                  <c:v>0.78411310899999997</c:v>
                </c:pt>
                <c:pt idx="3437" formatCode="General">
                  <c:v>0.78466480999999999</c:v>
                </c:pt>
                <c:pt idx="3438" formatCode="General">
                  <c:v>0.785032332</c:v>
                </c:pt>
                <c:pt idx="3439" formatCode="General">
                  <c:v>0.78526717400000001</c:v>
                </c:pt>
                <c:pt idx="3440" formatCode="General">
                  <c:v>0.78539770799999997</c:v>
                </c:pt>
                <c:pt idx="3441" formatCode="General">
                  <c:v>0.78543686899999998</c:v>
                </c:pt>
                <c:pt idx="3442" formatCode="General">
                  <c:v>0.78538644300000005</c:v>
                </c:pt>
                <c:pt idx="3443" formatCode="General">
                  <c:v>0.78523778899999996</c:v>
                </c:pt>
                <c:pt idx="3444" formatCode="General">
                  <c:v>0.78497183299999995</c:v>
                </c:pt>
                <c:pt idx="3445" formatCode="General">
                  <c:v>0.78455686599999996</c:v>
                </c:pt>
                <c:pt idx="3446" formatCode="General">
                  <c:v>0.78394496400000002</c:v>
                </c:pt>
                <c:pt idx="3447" formatCode="General">
                  <c:v>0.78306597499999997</c:v>
                </c:pt>
                <c:pt idx="3448" formatCode="General">
                  <c:v>0.78181827100000001</c:v>
                </c:pt>
                <c:pt idx="3449" formatCode="General">
                  <c:v>0.78005552300000003</c:v>
                </c:pt>
                <c:pt idx="3450" formatCode="General">
                  <c:v>0.77756768499999995</c:v>
                </c:pt>
                <c:pt idx="3451" formatCode="General">
                  <c:v>0.77403026799999997</c:v>
                </c:pt>
                <c:pt idx="3452" formatCode="General">
                  <c:v>0.72543591299999999</c:v>
                </c:pt>
                <c:pt idx="3453" formatCode="General">
                  <c:v>0.76319873299999996</c:v>
                </c:pt>
                <c:pt idx="3454" formatCode="General">
                  <c:v>0.75640511499999996</c:v>
                </c:pt>
                <c:pt idx="3455" formatCode="General">
                  <c:v>0.75087809599999999</c:v>
                </c:pt>
                <c:pt idx="3456" formatCode="General">
                  <c:v>0.74966543900000004</c:v>
                </c:pt>
                <c:pt idx="3457" formatCode="General">
                  <c:v>0.75361150499999996</c:v>
                </c:pt>
                <c:pt idx="3458" formatCode="General">
                  <c:v>0.76022422300000003</c:v>
                </c:pt>
                <c:pt idx="3459" formatCode="General">
                  <c:v>0.76664918699999995</c:v>
                </c:pt>
                <c:pt idx="3460" formatCode="General">
                  <c:v>0.77162551899999998</c:v>
                </c:pt>
                <c:pt idx="3461" formatCode="General">
                  <c:v>0.77504783899999996</c:v>
                </c:pt>
                <c:pt idx="3462" formatCode="General">
                  <c:v>0.77719676500000001</c:v>
                </c:pt>
                <c:pt idx="3463" formatCode="General">
                  <c:v>0.77838307600000001</c:v>
                </c:pt>
                <c:pt idx="3464" formatCode="General">
                  <c:v>0.77885442999999999</c:v>
                </c:pt>
                <c:pt idx="3465" formatCode="General">
                  <c:v>0.77879333500000003</c:v>
                </c:pt>
                <c:pt idx="3466" formatCode="General">
                  <c:v>0.77833598900000001</c:v>
                </c:pt>
                <c:pt idx="3467" formatCode="General">
                  <c:v>0.77758956000000001</c:v>
                </c:pt>
                <c:pt idx="3468" formatCode="General">
                  <c:v>0.77664619700000004</c:v>
                </c:pt>
                <c:pt idx="3469" formatCode="General">
                  <c:v>0.77559113499999999</c:v>
                </c:pt>
                <c:pt idx="3470" formatCode="General">
                  <c:v>0.77450788000000004</c:v>
                </c:pt>
                <c:pt idx="3471" formatCode="General">
                  <c:v>0.77347928300000002</c:v>
                </c:pt>
                <c:pt idx="3472" formatCode="General">
                  <c:v>0.77258527300000002</c:v>
                </c:pt>
                <c:pt idx="3473" formatCode="General">
                  <c:v>0.77189791200000002</c:v>
                </c:pt>
                <c:pt idx="3474" formatCode="General">
                  <c:v>0.77147460000000001</c:v>
                </c:pt>
                <c:pt idx="3475" formatCode="General">
                  <c:v>0.77135127800000003</c:v>
                </c:pt>
                <c:pt idx="3476" formatCode="General">
                  <c:v>0.77153629099999999</c:v>
                </c:pt>
                <c:pt idx="3477" formatCode="General">
                  <c:v>0.77199876300000003</c:v>
                </c:pt>
                <c:pt idx="3478" formatCode="General">
                  <c:v>0.76670837400000003</c:v>
                </c:pt>
                <c:pt idx="3479" formatCode="General">
                  <c:v>0.77366429599999997</c:v>
                </c:pt>
                <c:pt idx="3480" formatCode="General">
                  <c:v>0.77472847700000003</c:v>
                </c:pt>
                <c:pt idx="3481" formatCode="General">
                  <c:v>0.77583617000000005</c:v>
                </c:pt>
                <c:pt idx="3482" formatCode="General">
                  <c:v>0.77693277599999999</c:v>
                </c:pt>
                <c:pt idx="3483" formatCode="General">
                  <c:v>0.777962983</c:v>
                </c:pt>
                <c:pt idx="3484" formatCode="General">
                  <c:v>0.77887773500000002</c:v>
                </c:pt>
                <c:pt idx="3485" formatCode="General">
                  <c:v>0.77963107799999998</c:v>
                </c:pt>
                <c:pt idx="3486" formatCode="General">
                  <c:v>0.78017193100000004</c:v>
                </c:pt>
                <c:pt idx="3487" formatCode="General">
                  <c:v>0.78042930399999999</c:v>
                </c:pt>
                <c:pt idx="3488" formatCode="General">
                  <c:v>0.78028327200000003</c:v>
                </c:pt>
                <c:pt idx="3489" formatCode="General">
                  <c:v>0.77950286899999999</c:v>
                </c:pt>
                <c:pt idx="3490" formatCode="General">
                  <c:v>0.77760022900000003</c:v>
                </c:pt>
                <c:pt idx="3491" formatCode="General">
                  <c:v>0.773481011</c:v>
                </c:pt>
                <c:pt idx="3492" formatCode="General">
                  <c:v>0.76487422000000005</c:v>
                </c:pt>
                <c:pt idx="3493" formatCode="General">
                  <c:v>0.75094789299999998</c:v>
                </c:pt>
                <c:pt idx="3494" formatCode="General">
                  <c:v>0.74849808200000001</c:v>
                </c:pt>
                <c:pt idx="3495" formatCode="General">
                  <c:v>0.76335620900000001</c:v>
                </c:pt>
                <c:pt idx="3496" formatCode="General">
                  <c:v>0.77445292499999996</c:v>
                </c:pt>
                <c:pt idx="3497" formatCode="General">
                  <c:v>0.78009265699999997</c:v>
                </c:pt>
                <c:pt idx="3498" formatCode="General">
                  <c:v>0.78304112000000003</c:v>
                </c:pt>
                <c:pt idx="3499" formatCode="General">
                  <c:v>0.78472590399999997</c:v>
                </c:pt>
                <c:pt idx="3500" formatCode="General">
                  <c:v>0.78577035699999997</c:v>
                </c:pt>
                <c:pt idx="3501" formatCode="General">
                  <c:v>0.78646129399999998</c:v>
                </c:pt>
                <c:pt idx="3502" formatCode="General">
                  <c:v>0.786941946</c:v>
                </c:pt>
                <c:pt idx="3503" formatCode="General">
                  <c:v>0.78728926200000005</c:v>
                </c:pt>
                <c:pt idx="3504" formatCode="General">
                  <c:v>0.787546992</c:v>
                </c:pt>
                <c:pt idx="3505" formatCode="General">
                  <c:v>0.78774058800000002</c:v>
                </c:pt>
                <c:pt idx="3506" formatCode="General">
                  <c:v>0.78788429500000001</c:v>
                </c:pt>
                <c:pt idx="3507" formatCode="General">
                  <c:v>0.78798413300000003</c:v>
                </c:pt>
                <c:pt idx="3508" formatCode="General">
                  <c:v>0.78803944599999998</c:v>
                </c:pt>
                <c:pt idx="3509" formatCode="General">
                  <c:v>0.78804254500000004</c:v>
                </c:pt>
                <c:pt idx="3510" formatCode="General">
                  <c:v>0.787977755</c:v>
                </c:pt>
                <c:pt idx="3511" formatCode="General">
                  <c:v>0.78781896799999995</c:v>
                </c:pt>
                <c:pt idx="3512" formatCode="General">
                  <c:v>0.78752541499999995</c:v>
                </c:pt>
                <c:pt idx="3513" formatCode="General">
                  <c:v>0.78703379600000001</c:v>
                </c:pt>
                <c:pt idx="3514" formatCode="General">
                  <c:v>0.78623616699999999</c:v>
                </c:pt>
                <c:pt idx="3515" formatCode="General">
                  <c:v>0.78426247800000004</c:v>
                </c:pt>
                <c:pt idx="3516" formatCode="General">
                  <c:v>0.78312349299999995</c:v>
                </c:pt>
                <c:pt idx="3517" formatCode="General">
                  <c:v>0.78040742900000004</c:v>
                </c:pt>
                <c:pt idx="3518" formatCode="General">
                  <c:v>0.77618461800000005</c:v>
                </c:pt>
                <c:pt idx="3519" formatCode="General">
                  <c:v>0.77008080499999998</c:v>
                </c:pt>
                <c:pt idx="3520" formatCode="General">
                  <c:v>0.76238882500000005</c:v>
                </c:pt>
                <c:pt idx="3521" formatCode="General">
                  <c:v>0.75580096200000002</c:v>
                </c:pt>
                <c:pt idx="3522" formatCode="General">
                  <c:v>0.75518119299999997</c:v>
                </c:pt>
                <c:pt idx="3523" formatCode="General">
                  <c:v>0.76135766500000002</c:v>
                </c:pt>
                <c:pt idx="3524" formatCode="General">
                  <c:v>0.76963132599999995</c:v>
                </c:pt>
                <c:pt idx="3525" formatCode="General">
                  <c:v>0.77645093200000004</c:v>
                </c:pt>
                <c:pt idx="3526" formatCode="General">
                  <c:v>0.78113722799999996</c:v>
                </c:pt>
                <c:pt idx="3527" formatCode="General">
                  <c:v>0.78410482400000003</c:v>
                </c:pt>
                <c:pt idx="3528" formatCode="General">
                  <c:v>0.78585529300000001</c:v>
                </c:pt>
                <c:pt idx="3529" formatCode="General">
                  <c:v>0.78675389299999998</c:v>
                </c:pt>
                <c:pt idx="3530" formatCode="General">
                  <c:v>0.78703933999999998</c:v>
                </c:pt>
                <c:pt idx="3531" formatCode="General">
                  <c:v>0.78686761900000002</c:v>
                </c:pt>
                <c:pt idx="3532" formatCode="General">
                  <c:v>0.78634625700000005</c:v>
                </c:pt>
                <c:pt idx="3533" formatCode="General">
                  <c:v>0.78555768699999995</c:v>
                </c:pt>
                <c:pt idx="3534" formatCode="General">
                  <c:v>0.78457403199999998</c:v>
                </c:pt>
                <c:pt idx="3535" formatCode="General">
                  <c:v>0.78346657799999997</c:v>
                </c:pt>
                <c:pt idx="3536" formatCode="General">
                  <c:v>0.78231167800000001</c:v>
                </c:pt>
                <c:pt idx="3537" formatCode="General">
                  <c:v>0.78119254100000002</c:v>
                </c:pt>
                <c:pt idx="3538" formatCode="General">
                  <c:v>0.78019738199999999</c:v>
                </c:pt>
                <c:pt idx="3539" formatCode="General">
                  <c:v>0.77941274599999999</c:v>
                </c:pt>
                <c:pt idx="3540" formatCode="General">
                  <c:v>0.77890878900000005</c:v>
                </c:pt>
                <c:pt idx="3541" formatCode="General">
                  <c:v>0.77526909099999997</c:v>
                </c:pt>
                <c:pt idx="3542" formatCode="General">
                  <c:v>0.77898538100000003</c:v>
                </c:pt>
                <c:pt idx="3543" formatCode="General">
                  <c:v>0.77957391700000001</c:v>
                </c:pt>
                <c:pt idx="3544" formatCode="General">
                  <c:v>0.78047043100000002</c:v>
                </c:pt>
                <c:pt idx="3545" formatCode="General">
                  <c:v>0.78160899900000003</c:v>
                </c:pt>
                <c:pt idx="3546" formatCode="General">
                  <c:v>0.78290522100000004</c:v>
                </c:pt>
                <c:pt idx="3547" formatCode="General">
                  <c:v>0.78427219400000003</c:v>
                </c:pt>
                <c:pt idx="3548" formatCode="General">
                  <c:v>0.785630465</c:v>
                </c:pt>
                <c:pt idx="3549" formatCode="General">
                  <c:v>0.78691202400000004</c:v>
                </c:pt>
                <c:pt idx="3550" formatCode="General">
                  <c:v>0.78806042700000001</c:v>
                </c:pt>
                <c:pt idx="3551" formatCode="General">
                  <c:v>0.78902471100000005</c:v>
                </c:pt>
                <c:pt idx="3552" formatCode="General">
                  <c:v>0.789747953</c:v>
                </c:pt>
                <c:pt idx="3553" formatCode="General">
                  <c:v>0.79014432400000001</c:v>
                </c:pt>
                <c:pt idx="3554" formatCode="General">
                  <c:v>0.79005080500000002</c:v>
                </c:pt>
                <c:pt idx="3555" formatCode="General">
                  <c:v>0.78910589200000003</c:v>
                </c:pt>
                <c:pt idx="3556" formatCode="General">
                  <c:v>0.78640979499999997</c:v>
                </c:pt>
                <c:pt idx="3557" formatCode="General">
                  <c:v>0.77958726899999997</c:v>
                </c:pt>
                <c:pt idx="3558" formatCode="General">
                  <c:v>0.76493102300000004</c:v>
                </c:pt>
                <c:pt idx="3559" formatCode="General">
                  <c:v>0.75972342500000001</c:v>
                </c:pt>
                <c:pt idx="3560" formatCode="General">
                  <c:v>0.77676290299999995</c:v>
                </c:pt>
                <c:pt idx="3561" formatCode="General">
                  <c:v>0.78739148400000003</c:v>
                </c:pt>
                <c:pt idx="3562" formatCode="General">
                  <c:v>0.79213106600000005</c:v>
                </c:pt>
                <c:pt idx="3563" formatCode="General">
                  <c:v>0.79448503299999995</c:v>
                </c:pt>
                <c:pt idx="3564" formatCode="General">
                  <c:v>0.79581749400000001</c:v>
                </c:pt>
                <c:pt idx="3565" formatCode="General">
                  <c:v>0.79665148299999999</c:v>
                </c:pt>
                <c:pt idx="3566" formatCode="General">
                  <c:v>0.79721152799999995</c:v>
                </c:pt>
                <c:pt idx="3567" formatCode="General">
                  <c:v>0.79760575300000003</c:v>
                </c:pt>
                <c:pt idx="3568" formatCode="General">
                  <c:v>0.79789149800000003</c:v>
                </c:pt>
                <c:pt idx="3569" formatCode="General">
                  <c:v>0.79810178300000001</c:v>
                </c:pt>
                <c:pt idx="3570" formatCode="General">
                  <c:v>0.79825693399999997</c:v>
                </c:pt>
                <c:pt idx="3571" formatCode="General">
                  <c:v>0.79837000400000002</c:v>
                </c:pt>
                <c:pt idx="3572" formatCode="General">
                  <c:v>0.79844892000000001</c:v>
                </c:pt>
                <c:pt idx="3573" formatCode="General">
                  <c:v>0.798497558</c:v>
                </c:pt>
                <c:pt idx="3574" formatCode="General">
                  <c:v>0.798515737</c:v>
                </c:pt>
                <c:pt idx="3575" formatCode="General">
                  <c:v>0.79849839199999995</c:v>
                </c:pt>
                <c:pt idx="3576" formatCode="General">
                  <c:v>0.79843366100000002</c:v>
                </c:pt>
                <c:pt idx="3577" formatCode="General">
                  <c:v>0.79829669000000003</c:v>
                </c:pt>
                <c:pt idx="3578" formatCode="General">
                  <c:v>0.79793322099999997</c:v>
                </c:pt>
                <c:pt idx="3579" formatCode="General">
                  <c:v>0.79760920999999996</c:v>
                </c:pt>
                <c:pt idx="3580" formatCode="General">
                  <c:v>0.79710894799999998</c:v>
                </c:pt>
                <c:pt idx="3581" formatCode="General">
                  <c:v>0.79616385700000003</c:v>
                </c:pt>
                <c:pt idx="3582" formatCode="General">
                  <c:v>0.79463827600000003</c:v>
                </c:pt>
                <c:pt idx="3583" formatCode="General">
                  <c:v>0.79216897500000005</c:v>
                </c:pt>
                <c:pt idx="3584" formatCode="General">
                  <c:v>0.788150609</c:v>
                </c:pt>
                <c:pt idx="3585" formatCode="General">
                  <c:v>0.78176832200000002</c:v>
                </c:pt>
                <c:pt idx="3586" formatCode="General">
                  <c:v>0.77293419799999996</c:v>
                </c:pt>
                <c:pt idx="3587" formatCode="General">
                  <c:v>0.76560664199999995</c:v>
                </c:pt>
                <c:pt idx="3588" formatCode="General">
                  <c:v>0.767345846</c:v>
                </c:pt>
                <c:pt idx="3589" formatCode="General">
                  <c:v>0.77638471099999995</c:v>
                </c:pt>
                <c:pt idx="3590" formatCode="General">
                  <c:v>0.78502708700000001</c:v>
                </c:pt>
                <c:pt idx="3591" formatCode="General">
                  <c:v>0.79079884300000003</c:v>
                </c:pt>
                <c:pt idx="3592" formatCode="General">
                  <c:v>0.79425692599999997</c:v>
                </c:pt>
                <c:pt idx="3593" formatCode="General">
                  <c:v>0.796217799</c:v>
                </c:pt>
                <c:pt idx="3594" formatCode="General">
                  <c:v>0.79721736899999995</c:v>
                </c:pt>
                <c:pt idx="3595" formatCode="General">
                  <c:v>0.79756516200000005</c:v>
                </c:pt>
                <c:pt idx="3596" formatCode="General">
                  <c:v>0.79743862200000004</c:v>
                </c:pt>
                <c:pt idx="3597" formatCode="General">
                  <c:v>0.79694384299999999</c:v>
                </c:pt>
                <c:pt idx="3598" formatCode="General">
                  <c:v>0.79614990900000004</c:v>
                </c:pt>
                <c:pt idx="3599" formatCode="General">
                  <c:v>0.79510963000000001</c:v>
                </c:pt>
                <c:pt idx="3600" formatCode="General">
                  <c:v>0.79387199900000005</c:v>
                </c:pt>
                <c:pt idx="3601" formatCode="General">
                  <c:v>0.79249137599999997</c:v>
                </c:pt>
                <c:pt idx="3602" formatCode="General">
                  <c:v>0.79103320799999999</c:v>
                </c:pt>
                <c:pt idx="3603" formatCode="General">
                  <c:v>0.78957378899999997</c:v>
                </c:pt>
                <c:pt idx="3604" formatCode="General">
                  <c:v>0.78781342499999996</c:v>
                </c:pt>
                <c:pt idx="3605" formatCode="General">
                  <c:v>0.78707730799999998</c:v>
                </c:pt>
                <c:pt idx="3606" formatCode="General">
                  <c:v>0.78624111399999996</c:v>
                </c:pt>
                <c:pt idx="3607" formatCode="General">
                  <c:v>0.78579396000000001</c:v>
                </c:pt>
                <c:pt idx="3608" formatCode="General">
                  <c:v>0.78578728399999997</c:v>
                </c:pt>
                <c:pt idx="3609" formatCode="General">
                  <c:v>0.78622358999999997</c:v>
                </c:pt>
                <c:pt idx="3610" formatCode="General">
                  <c:v>0.78705698300000004</c:v>
                </c:pt>
                <c:pt idx="3611" formatCode="General">
                  <c:v>0.78820270299999995</c:v>
                </c:pt>
                <c:pt idx="3612" formatCode="General">
                  <c:v>0.78955465599999997</c:v>
                </c:pt>
                <c:pt idx="3613" formatCode="General">
                  <c:v>0.79100352500000004</c:v>
                </c:pt>
                <c:pt idx="3614" formatCode="General">
                  <c:v>0.79245096400000004</c:v>
                </c:pt>
                <c:pt idx="3615" formatCode="General">
                  <c:v>0.79381638799999998</c:v>
                </c:pt>
                <c:pt idx="3616" formatCode="General">
                  <c:v>0.79503548099999999</c:v>
                </c:pt>
                <c:pt idx="3617" formatCode="General">
                  <c:v>0.79605174099999998</c:v>
                </c:pt>
                <c:pt idx="3618" formatCode="General">
                  <c:v>0.79679745400000002</c:v>
                </c:pt>
                <c:pt idx="3619" formatCode="General">
                  <c:v>0.79715377099999996</c:v>
                </c:pt>
                <c:pt idx="3620" formatCode="General">
                  <c:v>0.79684960800000004</c:v>
                </c:pt>
                <c:pt idx="3621" formatCode="General">
                  <c:v>0.79514777699999994</c:v>
                </c:pt>
                <c:pt idx="3622" formatCode="General">
                  <c:v>0.78972703200000005</c:v>
                </c:pt>
                <c:pt idx="3623" formatCode="General">
                  <c:v>0.77470117800000005</c:v>
                </c:pt>
                <c:pt idx="3624" formatCode="General">
                  <c:v>0.76952332300000004</c:v>
                </c:pt>
                <c:pt idx="3625" formatCode="General">
                  <c:v>0.78864067800000004</c:v>
                </c:pt>
                <c:pt idx="3626" formatCode="General">
                  <c:v>0.79749673600000004</c:v>
                </c:pt>
                <c:pt idx="3627" formatCode="General">
                  <c:v>0.80111879100000005</c:v>
                </c:pt>
                <c:pt idx="3628" formatCode="General">
                  <c:v>0.80296713099999995</c:v>
                </c:pt>
                <c:pt idx="3629" formatCode="General">
                  <c:v>0.80410307599999997</c:v>
                </c:pt>
                <c:pt idx="3630" formatCode="General">
                  <c:v>0.80489712999999996</c:v>
                </c:pt>
                <c:pt idx="3631" formatCode="General">
                  <c:v>0.80550068600000002</c:v>
                </c:pt>
                <c:pt idx="3632" formatCode="General">
                  <c:v>0.80598402000000002</c:v>
                </c:pt>
                <c:pt idx="3633" formatCode="General">
                  <c:v>0.80638325200000005</c:v>
                </c:pt>
                <c:pt idx="3634" formatCode="General">
                  <c:v>0.806718826</c:v>
                </c:pt>
                <c:pt idx="3635" formatCode="General">
                  <c:v>0.80700337899999997</c:v>
                </c:pt>
                <c:pt idx="3636" formatCode="General">
                  <c:v>0.80724549300000004</c:v>
                </c:pt>
                <c:pt idx="3637" formatCode="General">
                  <c:v>0.80745124800000001</c:v>
                </c:pt>
                <c:pt idx="3638" formatCode="General">
                  <c:v>0.80762487599999999</c:v>
                </c:pt>
                <c:pt idx="3639" formatCode="General">
                  <c:v>0.80776852399999999</c:v>
                </c:pt>
                <c:pt idx="3640" formatCode="General">
                  <c:v>0.80788010399999999</c:v>
                </c:pt>
                <c:pt idx="3641" formatCode="General">
                  <c:v>0.80791735600000003</c:v>
                </c:pt>
                <c:pt idx="3642" formatCode="General">
                  <c:v>0.80792635700000004</c:v>
                </c:pt>
                <c:pt idx="3643" formatCode="General">
                  <c:v>0.80800128000000004</c:v>
                </c:pt>
                <c:pt idx="3644" formatCode="General">
                  <c:v>0.80792075399999996</c:v>
                </c:pt>
                <c:pt idx="3645" formatCode="General">
                  <c:v>0.80771553500000004</c:v>
                </c:pt>
                <c:pt idx="3646" formatCode="General">
                  <c:v>0.80731689900000003</c:v>
                </c:pt>
                <c:pt idx="3647" formatCode="General">
                  <c:v>0.80660051099999996</c:v>
                </c:pt>
                <c:pt idx="3648" formatCode="General">
                  <c:v>0.80534118399999999</c:v>
                </c:pt>
                <c:pt idx="3649" formatCode="General">
                  <c:v>0.80311518900000001</c:v>
                </c:pt>
                <c:pt idx="3650" formatCode="General">
                  <c:v>0.79911589599999999</c:v>
                </c:pt>
                <c:pt idx="3651" formatCode="General">
                  <c:v>0.79202192999999999</c:v>
                </c:pt>
                <c:pt idx="3652" formatCode="General">
                  <c:v>0.78155398399999998</c:v>
                </c:pt>
                <c:pt idx="3653" formatCode="General">
                  <c:v>0.77551519899999999</c:v>
                </c:pt>
                <c:pt idx="3654" formatCode="General">
                  <c:v>0.78302615900000005</c:v>
                </c:pt>
                <c:pt idx="3655" formatCode="General">
                  <c:v>0.79383647400000001</c:v>
                </c:pt>
                <c:pt idx="3656" formatCode="General">
                  <c:v>0.80089038599999995</c:v>
                </c:pt>
                <c:pt idx="3657" formatCode="General">
                  <c:v>0.80479317900000003</c:v>
                </c:pt>
                <c:pt idx="3658" formatCode="General">
                  <c:v>0.80687558699999995</c:v>
                </c:pt>
                <c:pt idx="3659" formatCode="General">
                  <c:v>0.80790531600000004</c:v>
                </c:pt>
                <c:pt idx="3660" formatCode="General">
                  <c:v>0.80826991800000003</c:v>
                </c:pt>
                <c:pt idx="3661" formatCode="General">
                  <c:v>0.80816584800000002</c:v>
                </c:pt>
                <c:pt idx="3662" formatCode="General">
                  <c:v>0.80769580600000002</c:v>
                </c:pt>
                <c:pt idx="3663" formatCode="General">
                  <c:v>0.80691587899999995</c:v>
                </c:pt>
                <c:pt idx="3664" formatCode="General">
                  <c:v>0.80586004300000003</c:v>
                </c:pt>
                <c:pt idx="3665" formatCode="General">
                  <c:v>0.80455362799999997</c:v>
                </c:pt>
                <c:pt idx="3666" formatCode="General">
                  <c:v>0.80301988099999999</c:v>
                </c:pt>
                <c:pt idx="3667" formatCode="General">
                  <c:v>0.80125868300000003</c:v>
                </c:pt>
                <c:pt idx="3668" formatCode="General">
                  <c:v>0.79946231800000001</c:v>
                </c:pt>
                <c:pt idx="3669" formatCode="General">
                  <c:v>0.797560453</c:v>
                </c:pt>
                <c:pt idx="3670" formatCode="General">
                  <c:v>0.79570317300000004</c:v>
                </c:pt>
                <c:pt idx="3671" formatCode="General">
                  <c:v>0.79401582500000001</c:v>
                </c:pt>
                <c:pt idx="3672" formatCode="General">
                  <c:v>0.79263317600000005</c:v>
                </c:pt>
                <c:pt idx="3673" formatCode="General">
                  <c:v>0.79167854800000004</c:v>
                </c:pt>
                <c:pt idx="3674" formatCode="General">
                  <c:v>0.79123687700000001</c:v>
                </c:pt>
                <c:pt idx="3675" formatCode="General">
                  <c:v>0.79133194699999998</c:v>
                </c:pt>
                <c:pt idx="3676" formatCode="General">
                  <c:v>0.79191821799999995</c:v>
                </c:pt>
                <c:pt idx="3677" formatCode="General">
                  <c:v>0.79289156199999999</c:v>
                </c:pt>
                <c:pt idx="3678" formatCode="General">
                  <c:v>0.79411494699999996</c:v>
                </c:pt>
                <c:pt idx="3679" formatCode="General">
                  <c:v>0.79544687300000005</c:v>
                </c:pt>
                <c:pt idx="3680" formatCode="General">
                  <c:v>0.79676342</c:v>
                </c:pt>
                <c:pt idx="3681" formatCode="General">
                  <c:v>0.79796743400000003</c:v>
                </c:pt>
                <c:pt idx="3682" formatCode="General">
                  <c:v>0.79898512399999999</c:v>
                </c:pt>
                <c:pt idx="3683" formatCode="General">
                  <c:v>0.79975008999999997</c:v>
                </c:pt>
                <c:pt idx="3684" formatCode="General">
                  <c:v>0.80016702399999995</c:v>
                </c:pt>
                <c:pt idx="3685" formatCode="General">
                  <c:v>0.80001986000000003</c:v>
                </c:pt>
                <c:pt idx="3686" formatCode="General">
                  <c:v>0.79866355700000002</c:v>
                </c:pt>
                <c:pt idx="3687" formatCode="General">
                  <c:v>0.79368633</c:v>
                </c:pt>
                <c:pt idx="3688" formatCode="General">
                  <c:v>0.77675920700000001</c:v>
                </c:pt>
                <c:pt idx="3689" formatCode="General">
                  <c:v>0.776901603</c:v>
                </c:pt>
                <c:pt idx="3690" formatCode="General">
                  <c:v>0.79533100099999998</c:v>
                </c:pt>
                <c:pt idx="3691" formatCode="General">
                  <c:v>0.80131185100000002</c:v>
                </c:pt>
                <c:pt idx="3692" formatCode="General">
                  <c:v>0.80364161700000003</c:v>
                </c:pt>
                <c:pt idx="3693" formatCode="General">
                  <c:v>0.80487012899999999</c:v>
                </c:pt>
                <c:pt idx="3694" formatCode="General">
                  <c:v>0.80567550700000001</c:v>
                </c:pt>
                <c:pt idx="3695" formatCode="General">
                  <c:v>0.80628424899999995</c:v>
                </c:pt>
                <c:pt idx="3696" formatCode="General">
                  <c:v>0.806785643</c:v>
                </c:pt>
                <c:pt idx="3697" formatCode="General">
                  <c:v>0.80721878999999996</c:v>
                </c:pt>
                <c:pt idx="3698" formatCode="General">
                  <c:v>0.80760175000000001</c:v>
                </c:pt>
                <c:pt idx="3699" formatCode="General">
                  <c:v>0.80794316499999996</c:v>
                </c:pt>
                <c:pt idx="3700" formatCode="General">
                  <c:v>0.80824756600000003</c:v>
                </c:pt>
                <c:pt idx="3701" formatCode="General">
                  <c:v>0.80851763499999996</c:v>
                </c:pt>
                <c:pt idx="3702" formatCode="General">
                  <c:v>0.80875545699999996</c:v>
                </c:pt>
                <c:pt idx="3703" formatCode="General">
                  <c:v>0.80896216600000004</c:v>
                </c:pt>
                <c:pt idx="3704" formatCode="General">
                  <c:v>0.809121549</c:v>
                </c:pt>
                <c:pt idx="3705" formatCode="General">
                  <c:v>0.80924737499999999</c:v>
                </c:pt>
                <c:pt idx="3706" formatCode="General">
                  <c:v>0.80943220900000001</c:v>
                </c:pt>
                <c:pt idx="3707" formatCode="General">
                  <c:v>0.80954325199999999</c:v>
                </c:pt>
                <c:pt idx="3708" formatCode="General">
                  <c:v>0.80962306299999998</c:v>
                </c:pt>
                <c:pt idx="3709" formatCode="General">
                  <c:v>0.80966317700000001</c:v>
                </c:pt>
                <c:pt idx="3710" formatCode="General">
                  <c:v>0.80964368600000003</c:v>
                </c:pt>
                <c:pt idx="3711" formatCode="General">
                  <c:v>0.80952721800000005</c:v>
                </c:pt>
                <c:pt idx="3712" formatCode="General">
                  <c:v>0.80924528799999995</c:v>
                </c:pt>
                <c:pt idx="3713" formatCode="General">
                  <c:v>0.80866914999999995</c:v>
                </c:pt>
                <c:pt idx="3714" formatCode="General">
                  <c:v>0.80754369500000001</c:v>
                </c:pt>
                <c:pt idx="3715" formatCode="General">
                  <c:v>0.80532848800000001</c:v>
                </c:pt>
                <c:pt idx="3716" formatCode="General">
                  <c:v>0.80082726500000001</c:v>
                </c:pt>
                <c:pt idx="3717" formatCode="General">
                  <c:v>0.79180622099999998</c:v>
                </c:pt>
                <c:pt idx="3718" formatCode="General">
                  <c:v>0.77955961200000001</c:v>
                </c:pt>
                <c:pt idx="3719" formatCode="General">
                  <c:v>0.78174501699999999</c:v>
                </c:pt>
                <c:pt idx="3720" formatCode="General">
                  <c:v>0.79500889799999996</c:v>
                </c:pt>
                <c:pt idx="3721" formatCode="General">
                  <c:v>0.80363351100000002</c:v>
                </c:pt>
                <c:pt idx="3722" formatCode="General">
                  <c:v>0.80799090900000003</c:v>
                </c:pt>
                <c:pt idx="3723" formatCode="General">
                  <c:v>0.81022226799999997</c:v>
                </c:pt>
                <c:pt idx="3724" formatCode="General">
                  <c:v>0.81136882300000002</c:v>
                </c:pt>
                <c:pt idx="3725" formatCode="General">
                  <c:v>0.81188434399999998</c:v>
                </c:pt>
                <c:pt idx="3726" formatCode="General">
                  <c:v>0.81197261799999998</c:v>
                </c:pt>
                <c:pt idx="3727" formatCode="General">
                  <c:v>0.81172805999999997</c:v>
                </c:pt>
                <c:pt idx="3728" formatCode="General">
                  <c:v>0.81119352600000005</c:v>
                </c:pt>
                <c:pt idx="3729" formatCode="General">
                  <c:v>0.81038230700000002</c:v>
                </c:pt>
                <c:pt idx="3730" formatCode="General">
                  <c:v>0.80930823100000004</c:v>
                </c:pt>
                <c:pt idx="3731" formatCode="General">
                  <c:v>0.80798304099999996</c:v>
                </c:pt>
                <c:pt idx="3732" formatCode="General">
                  <c:v>0.80639404100000001</c:v>
                </c:pt>
                <c:pt idx="3733" formatCode="General">
                  <c:v>0.80456638300000005</c:v>
                </c:pt>
                <c:pt idx="3734" formatCode="General">
                  <c:v>0.80253773900000003</c:v>
                </c:pt>
                <c:pt idx="3735" formatCode="General">
                  <c:v>0.80037462699999995</c:v>
                </c:pt>
                <c:pt idx="3736" formatCode="General">
                  <c:v>0.79818105699999997</c:v>
                </c:pt>
                <c:pt idx="3737" formatCode="General">
                  <c:v>0.79610025900000003</c:v>
                </c:pt>
                <c:pt idx="3738" formatCode="General">
                  <c:v>0.79430550300000002</c:v>
                </c:pt>
                <c:pt idx="3739" formatCode="General">
                  <c:v>0.79297262400000001</c:v>
                </c:pt>
                <c:pt idx="3740" formatCode="General">
                  <c:v>0.79223900999999997</c:v>
                </c:pt>
                <c:pt idx="3741" formatCode="General">
                  <c:v>0.79216128600000002</c:v>
                </c:pt>
                <c:pt idx="3742" formatCode="General">
                  <c:v>0.79269379399999995</c:v>
                </c:pt>
                <c:pt idx="3743" formatCode="General">
                  <c:v>0.79370033699999998</c:v>
                </c:pt>
                <c:pt idx="3744" formatCode="General">
                  <c:v>0.79499375800000005</c:v>
                </c:pt>
                <c:pt idx="3745" formatCode="General">
                  <c:v>0.79638260599999999</c:v>
                </c:pt>
                <c:pt idx="3746" formatCode="General">
                  <c:v>0.79770475600000001</c:v>
                </c:pt>
                <c:pt idx="3747" formatCode="General">
                  <c:v>0.798839152</c:v>
                </c:pt>
                <c:pt idx="3748" formatCode="General">
                  <c:v>0.79969507500000003</c:v>
                </c:pt>
                <c:pt idx="3749" formatCode="General">
                  <c:v>0.80017662000000001</c:v>
                </c:pt>
                <c:pt idx="3750" formatCode="General">
                  <c:v>0.80008739200000001</c:v>
                </c:pt>
                <c:pt idx="3751" formatCode="General">
                  <c:v>0.79878443499999996</c:v>
                </c:pt>
                <c:pt idx="3752" formatCode="General">
                  <c:v>0.79332029800000003</c:v>
                </c:pt>
                <c:pt idx="3753" formatCode="General">
                  <c:v>0.77159988899999998</c:v>
                </c:pt>
                <c:pt idx="3754" formatCode="General">
                  <c:v>0.78523606099999999</c:v>
                </c:pt>
                <c:pt idx="3755" formatCode="General">
                  <c:v>0.79793363799999995</c:v>
                </c:pt>
                <c:pt idx="3756" formatCode="General">
                  <c:v>0.80114787799999998</c:v>
                </c:pt>
                <c:pt idx="3757" formatCode="General">
                  <c:v>0.802360356</c:v>
                </c:pt>
                <c:pt idx="3758" formatCode="General">
                  <c:v>0.80299198599999999</c:v>
                </c:pt>
                <c:pt idx="3759" formatCode="General">
                  <c:v>0.803412974</c:v>
                </c:pt>
                <c:pt idx="3760" formatCode="General">
                  <c:v>0.80374789199999996</c:v>
                </c:pt>
                <c:pt idx="3761" formatCode="General">
                  <c:v>0.80404377000000005</c:v>
                </c:pt>
                <c:pt idx="3762" formatCode="General">
                  <c:v>0.80431771299999999</c:v>
                </c:pt>
                <c:pt idx="3763" formatCode="General">
                  <c:v>0.80457353600000003</c:v>
                </c:pt>
                <c:pt idx="3764" formatCode="General">
                  <c:v>0.80480897399999995</c:v>
                </c:pt>
                <c:pt idx="3765" formatCode="General">
                  <c:v>0.80501955700000005</c:v>
                </c:pt>
                <c:pt idx="3766" formatCode="General">
                  <c:v>0.80520021900000005</c:v>
                </c:pt>
                <c:pt idx="3767" formatCode="General">
                  <c:v>0.80533546199999995</c:v>
                </c:pt>
                <c:pt idx="3768" formatCode="General">
                  <c:v>0.80544078399999997</c:v>
                </c:pt>
                <c:pt idx="3769" formatCode="General">
                  <c:v>0.80554425699999999</c:v>
                </c:pt>
                <c:pt idx="3770" formatCode="General">
                  <c:v>0.80559259699999997</c:v>
                </c:pt>
                <c:pt idx="3771" formatCode="General">
                  <c:v>0.80560892799999995</c:v>
                </c:pt>
                <c:pt idx="3772" formatCode="General">
                  <c:v>0.80559688799999996</c:v>
                </c:pt>
                <c:pt idx="3773" formatCode="General">
                  <c:v>0.80555844300000001</c:v>
                </c:pt>
                <c:pt idx="3774" formatCode="General">
                  <c:v>0.80549275899999995</c:v>
                </c:pt>
                <c:pt idx="3775" formatCode="General">
                  <c:v>0.80539363600000002</c:v>
                </c:pt>
                <c:pt idx="3776" formatCode="General">
                  <c:v>0.80524468400000004</c:v>
                </c:pt>
                <c:pt idx="3777" formatCode="General">
                  <c:v>0.80501079600000003</c:v>
                </c:pt>
                <c:pt idx="3778" formatCode="General">
                  <c:v>0.80462014699999995</c:v>
                </c:pt>
                <c:pt idx="3779" formatCode="General">
                  <c:v>0.80392247400000005</c:v>
                </c:pt>
                <c:pt idx="3780" formatCode="General">
                  <c:v>0.80258178700000005</c:v>
                </c:pt>
                <c:pt idx="3781" formatCode="General">
                  <c:v>0.79976761299999999</c:v>
                </c:pt>
                <c:pt idx="3782" formatCode="General">
                  <c:v>0.79328376099999998</c:v>
                </c:pt>
                <c:pt idx="3783" formatCode="General">
                  <c:v>0.77943944899999995</c:v>
                </c:pt>
                <c:pt idx="3784" formatCode="General">
                  <c:v>0.77331703900000004</c:v>
                </c:pt>
                <c:pt idx="3785" formatCode="General">
                  <c:v>0.78887748700000004</c:v>
                </c:pt>
                <c:pt idx="3786" formatCode="General">
                  <c:v>0.79892152500000002</c:v>
                </c:pt>
                <c:pt idx="3787" formatCode="General">
                  <c:v>0.80335175999999997</c:v>
                </c:pt>
                <c:pt idx="3788" formatCode="General">
                  <c:v>0.80546367200000002</c:v>
                </c:pt>
                <c:pt idx="3789" formatCode="General">
                  <c:v>0.80654370799999997</c:v>
                </c:pt>
                <c:pt idx="3790" formatCode="General">
                  <c:v>0.80707234100000003</c:v>
                </c:pt>
                <c:pt idx="3791" formatCode="General">
                  <c:v>0.80724269199999998</c:v>
                </c:pt>
                <c:pt idx="3792" formatCode="General">
                  <c:v>0.80712473399999995</c:v>
                </c:pt>
                <c:pt idx="3793" formatCode="General">
                  <c:v>0.80678152999999997</c:v>
                </c:pt>
                <c:pt idx="3794" formatCode="General">
                  <c:v>0.80619049099999995</c:v>
                </c:pt>
                <c:pt idx="3795" formatCode="General">
                  <c:v>0.80535227099999995</c:v>
                </c:pt>
                <c:pt idx="3796" formatCode="General">
                  <c:v>0.80425590300000005</c:v>
                </c:pt>
                <c:pt idx="3797" formatCode="General">
                  <c:v>0.80288708200000003</c:v>
                </c:pt>
                <c:pt idx="3798" formatCode="General">
                  <c:v>0.80123484099999998</c:v>
                </c:pt>
                <c:pt idx="3799" formatCode="General">
                  <c:v>0.79929798799999996</c:v>
                </c:pt>
                <c:pt idx="3800" formatCode="General">
                  <c:v>0.79709541800000006</c:v>
                </c:pt>
                <c:pt idx="3801" formatCode="General">
                  <c:v>0.79467928399999999</c:v>
                </c:pt>
                <c:pt idx="3802" formatCode="General">
                  <c:v>0.79215055700000003</c:v>
                </c:pt>
                <c:pt idx="3803" formatCode="General">
                  <c:v>0.789670706</c:v>
                </c:pt>
                <c:pt idx="3804" formatCode="General">
                  <c:v>0.78745937300000002</c:v>
                </c:pt>
                <c:pt idx="3805" formatCode="General">
                  <c:v>0.785764515</c:v>
                </c:pt>
                <c:pt idx="3806" formatCode="General">
                  <c:v>0.78480100600000002</c:v>
                </c:pt>
                <c:pt idx="3807" formatCode="General">
                  <c:v>0.784676492</c:v>
                </c:pt>
                <c:pt idx="3808" formatCode="General">
                  <c:v>0.78534364700000003</c:v>
                </c:pt>
                <c:pt idx="3809" formatCode="General">
                  <c:v>0.78661298800000001</c:v>
                </c:pt>
                <c:pt idx="3810" formatCode="General">
                  <c:v>0.78821784299999997</c:v>
                </c:pt>
                <c:pt idx="3811" formatCode="General">
                  <c:v>0.78989225600000001</c:v>
                </c:pt>
                <c:pt idx="3812" formatCode="General">
                  <c:v>0.79142129400000005</c:v>
                </c:pt>
                <c:pt idx="3813" formatCode="General">
                  <c:v>0.79264992499999998</c:v>
                </c:pt>
                <c:pt idx="3814" formatCode="General">
                  <c:v>0.79344826899999998</c:v>
                </c:pt>
                <c:pt idx="3815" formatCode="General">
                  <c:v>0.79359883099999995</c:v>
                </c:pt>
                <c:pt idx="3816" formatCode="General">
                  <c:v>0.79232829800000004</c:v>
                </c:pt>
                <c:pt idx="3817" formatCode="General">
                  <c:v>0.78495842199999999</c:v>
                </c:pt>
                <c:pt idx="3818" formatCode="General">
                  <c:v>0.76119947399999999</c:v>
                </c:pt>
                <c:pt idx="3819" formatCode="General">
                  <c:v>0.78781205399999998</c:v>
                </c:pt>
                <c:pt idx="3820" formatCode="General">
                  <c:v>0.79363143400000002</c:v>
                </c:pt>
                <c:pt idx="3821" formatCode="General">
                  <c:v>0.79507243599999999</c:v>
                </c:pt>
                <c:pt idx="3822" formatCode="General">
                  <c:v>0.79561853400000004</c:v>
                </c:pt>
                <c:pt idx="3823" formatCode="General">
                  <c:v>0.79591691499999995</c:v>
                </c:pt>
                <c:pt idx="3824" formatCode="General">
                  <c:v>0.79615598899999995</c:v>
                </c:pt>
                <c:pt idx="3825" formatCode="General">
                  <c:v>0.79640460000000002</c:v>
                </c:pt>
                <c:pt idx="3826" formatCode="General">
                  <c:v>0.79668718599999999</c:v>
                </c:pt>
                <c:pt idx="3827" formatCode="General">
                  <c:v>0.79700702400000001</c:v>
                </c:pt>
                <c:pt idx="3828" formatCode="General">
                  <c:v>0.79735571100000002</c:v>
                </c:pt>
                <c:pt idx="3829" formatCode="General">
                  <c:v>0.79771828700000003</c:v>
                </c:pt>
                <c:pt idx="3830" formatCode="General">
                  <c:v>0.79806673500000003</c:v>
                </c:pt>
                <c:pt idx="3831" formatCode="General">
                  <c:v>0.79841250200000002</c:v>
                </c:pt>
                <c:pt idx="3832" formatCode="General">
                  <c:v>0.79872691600000001</c:v>
                </c:pt>
                <c:pt idx="3833" formatCode="General">
                  <c:v>0.79898726900000006</c:v>
                </c:pt>
                <c:pt idx="3834" formatCode="General">
                  <c:v>0.79919195200000004</c:v>
                </c:pt>
                <c:pt idx="3835" formatCode="General">
                  <c:v>0.79933690999999996</c:v>
                </c:pt>
                <c:pt idx="3836" formatCode="General">
                  <c:v>0.79942131000000005</c:v>
                </c:pt>
                <c:pt idx="3837" formatCode="General">
                  <c:v>0.79944729800000003</c:v>
                </c:pt>
                <c:pt idx="3838" formatCode="General">
                  <c:v>0.79941868800000004</c:v>
                </c:pt>
                <c:pt idx="3839" formatCode="General">
                  <c:v>0.79933989000000005</c:v>
                </c:pt>
                <c:pt idx="3840" formatCode="General">
                  <c:v>0.79921340900000004</c:v>
                </c:pt>
                <c:pt idx="3841" formatCode="General">
                  <c:v>0.79903662200000003</c:v>
                </c:pt>
                <c:pt idx="3842" formatCode="General">
                  <c:v>0.79879587900000004</c:v>
                </c:pt>
                <c:pt idx="3843" formatCode="General">
                  <c:v>0.79845422499999996</c:v>
                </c:pt>
                <c:pt idx="3844" formatCode="General">
                  <c:v>0.79792422100000004</c:v>
                </c:pt>
                <c:pt idx="3845" formatCode="General">
                  <c:v>0.796995342</c:v>
                </c:pt>
                <c:pt idx="3846" formatCode="General">
                  <c:v>0.79510873599999998</c:v>
                </c:pt>
                <c:pt idx="3847" formatCode="General">
                  <c:v>0.79054290100000002</c:v>
                </c:pt>
                <c:pt idx="3848" formatCode="General">
                  <c:v>0.77794134599999998</c:v>
                </c:pt>
                <c:pt idx="3849" formatCode="General">
                  <c:v>0.76385950999999996</c:v>
                </c:pt>
                <c:pt idx="3850" formatCode="General">
                  <c:v>0.78193944699999995</c:v>
                </c:pt>
                <c:pt idx="3851" formatCode="General">
                  <c:v>0.792762101</c:v>
                </c:pt>
                <c:pt idx="3852" formatCode="General">
                  <c:v>0.79679638100000005</c:v>
                </c:pt>
                <c:pt idx="3853" formatCode="General">
                  <c:v>0.79857921600000004</c:v>
                </c:pt>
                <c:pt idx="3854" formatCode="General">
                  <c:v>0.79947757699999999</c:v>
                </c:pt>
                <c:pt idx="3855" formatCode="General">
                  <c:v>0.79659992499999999</c:v>
                </c:pt>
                <c:pt idx="3856" formatCode="General">
                  <c:v>0.80010986299999998</c:v>
                </c:pt>
                <c:pt idx="3857" formatCode="General">
                  <c:v>0.80006504099999998</c:v>
                </c:pt>
                <c:pt idx="3858" formatCode="General">
                  <c:v>0.79981738300000005</c:v>
                </c:pt>
                <c:pt idx="3859" formatCode="General">
                  <c:v>0.79936528200000001</c:v>
                </c:pt>
                <c:pt idx="3860" formatCode="General">
                  <c:v>0.79869562400000005</c:v>
                </c:pt>
                <c:pt idx="3861" formatCode="General">
                  <c:v>0.79778838200000002</c:v>
                </c:pt>
                <c:pt idx="3862" formatCode="General">
                  <c:v>0.79661834200000003</c:v>
                </c:pt>
                <c:pt idx="3863" formatCode="General">
                  <c:v>0.79515796900000002</c:v>
                </c:pt>
                <c:pt idx="3864" formatCode="General">
                  <c:v>0.79338014099999998</c:v>
                </c:pt>
                <c:pt idx="3865" formatCode="General">
                  <c:v>0.791264474</c:v>
                </c:pt>
                <c:pt idx="3866" formatCode="General">
                  <c:v>0.78880775000000003</c:v>
                </c:pt>
                <c:pt idx="3867" formatCode="General">
                  <c:v>0.78604125999999996</c:v>
                </c:pt>
                <c:pt idx="3868" formatCode="General">
                  <c:v>0.783054888</c:v>
                </c:pt>
                <c:pt idx="3869" formatCode="General">
                  <c:v>0.780023515</c:v>
                </c:pt>
                <c:pt idx="3870" formatCode="General">
                  <c:v>0.77722018999999998</c:v>
                </c:pt>
                <c:pt idx="3871" formatCode="General">
                  <c:v>0.77499014099999997</c:v>
                </c:pt>
                <c:pt idx="3872" formatCode="General">
                  <c:v>0.77366340199999994</c:v>
                </c:pt>
                <c:pt idx="3873" formatCode="General">
                  <c:v>0.77342617499999999</c:v>
                </c:pt>
                <c:pt idx="3874" formatCode="General">
                  <c:v>0.77422577100000001</c:v>
                </c:pt>
                <c:pt idx="3875" formatCode="General">
                  <c:v>0.77578419399999998</c:v>
                </c:pt>
                <c:pt idx="3876" formatCode="General">
                  <c:v>0.77771276199999995</c:v>
                </c:pt>
                <c:pt idx="3877" formatCode="General">
                  <c:v>0.77964210499999997</c:v>
                </c:pt>
                <c:pt idx="3878" formatCode="General">
                  <c:v>0.78129005399999996</c:v>
                </c:pt>
                <c:pt idx="3879" formatCode="General">
                  <c:v>0.78244274899999999</c:v>
                </c:pt>
                <c:pt idx="3880" formatCode="General">
                  <c:v>0.78280198599999995</c:v>
                </c:pt>
                <c:pt idx="3881" formatCode="General">
                  <c:v>0.78117114300000001</c:v>
                </c:pt>
                <c:pt idx="3882" formatCode="General">
                  <c:v>0.76643204700000001</c:v>
                </c:pt>
                <c:pt idx="3883" formatCode="General">
                  <c:v>0.76826488999999998</c:v>
                </c:pt>
                <c:pt idx="3884" formatCode="General">
                  <c:v>0.78188818699999996</c:v>
                </c:pt>
                <c:pt idx="3885" formatCode="General">
                  <c:v>0.78373503700000002</c:v>
                </c:pt>
                <c:pt idx="3886" formatCode="General">
                  <c:v>0.78405672299999996</c:v>
                </c:pt>
                <c:pt idx="3887" formatCode="General">
                  <c:v>0.78402209300000003</c:v>
                </c:pt>
                <c:pt idx="3888" formatCode="General">
                  <c:v>0.78391915599999995</c:v>
                </c:pt>
                <c:pt idx="3889" formatCode="General">
                  <c:v>0.78386354400000002</c:v>
                </c:pt>
                <c:pt idx="3890" formatCode="General">
                  <c:v>0.78391343400000002</c:v>
                </c:pt>
                <c:pt idx="3891" formatCode="General">
                  <c:v>0.78409653899999998</c:v>
                </c:pt>
                <c:pt idx="3892" formatCode="General">
                  <c:v>0.78441864299999997</c:v>
                </c:pt>
                <c:pt idx="3893" formatCode="General">
                  <c:v>0.78485167</c:v>
                </c:pt>
                <c:pt idx="3894" formatCode="General">
                  <c:v>0.785426438</c:v>
                </c:pt>
                <c:pt idx="3895" formatCode="General">
                  <c:v>0.78606176400000005</c:v>
                </c:pt>
                <c:pt idx="3896" formatCode="General">
                  <c:v>0.78673541499999999</c:v>
                </c:pt>
                <c:pt idx="3897" formatCode="General">
                  <c:v>0.78741502799999996</c:v>
                </c:pt>
                <c:pt idx="3898" formatCode="General">
                  <c:v>0.78806984400000002</c:v>
                </c:pt>
                <c:pt idx="3899" formatCode="General">
                  <c:v>0.78867465299999995</c:v>
                </c:pt>
                <c:pt idx="3900" formatCode="General">
                  <c:v>0.78921061800000003</c:v>
                </c:pt>
                <c:pt idx="3901" formatCode="General">
                  <c:v>0.78966593699999998</c:v>
                </c:pt>
                <c:pt idx="3902" formatCode="General">
                  <c:v>0.79003489000000005</c:v>
                </c:pt>
                <c:pt idx="3903" formatCode="General">
                  <c:v>0.79031723700000001</c:v>
                </c:pt>
                <c:pt idx="3904" formatCode="General">
                  <c:v>0.790516675</c:v>
                </c:pt>
                <c:pt idx="3905" formatCode="General">
                  <c:v>0.79063880399999997</c:v>
                </c:pt>
                <c:pt idx="3906" formatCode="General">
                  <c:v>0.79068839599999996</c:v>
                </c:pt>
                <c:pt idx="3907" formatCode="General">
                  <c:v>0.79066455400000002</c:v>
                </c:pt>
                <c:pt idx="3908" formatCode="General">
                  <c:v>0.790552437</c:v>
                </c:pt>
                <c:pt idx="3909" formatCode="General">
                  <c:v>0.790303588</c:v>
                </c:pt>
                <c:pt idx="3910" formatCode="General">
                  <c:v>0.78978389500000001</c:v>
                </c:pt>
                <c:pt idx="3911" formatCode="General">
                  <c:v>0.78860551099999998</c:v>
                </c:pt>
                <c:pt idx="3912" formatCode="General">
                  <c:v>0.78543311400000004</c:v>
                </c:pt>
                <c:pt idx="3913" formatCode="General">
                  <c:v>0.77462673199999998</c:v>
                </c:pt>
                <c:pt idx="3914" formatCode="General">
                  <c:v>0.75522518199999999</c:v>
                </c:pt>
                <c:pt idx="3915" formatCode="General">
                  <c:v>0.77719432099999997</c:v>
                </c:pt>
                <c:pt idx="3916" formatCode="General">
                  <c:v>0.78734296599999998</c:v>
                </c:pt>
                <c:pt idx="3917" formatCode="General">
                  <c:v>0.79070609800000002</c:v>
                </c:pt>
                <c:pt idx="3918" formatCode="General">
                  <c:v>0.79225695100000004</c:v>
                </c:pt>
                <c:pt idx="3919" formatCode="General">
                  <c:v>0.79316455100000005</c:v>
                </c:pt>
                <c:pt idx="3920" formatCode="General">
                  <c:v>0.79375958400000002</c:v>
                </c:pt>
                <c:pt idx="3921" formatCode="General">
                  <c:v>0.79415547799999997</c:v>
                </c:pt>
                <c:pt idx="3922" formatCode="General">
                  <c:v>0.79438781700000005</c:v>
                </c:pt>
                <c:pt idx="3923" formatCode="General">
                  <c:v>0.79446136999999994</c:v>
                </c:pt>
                <c:pt idx="3924" formatCode="General">
                  <c:v>0.79436653899999998</c:v>
                </c:pt>
                <c:pt idx="3925" formatCode="General">
                  <c:v>0.79408532399999998</c:v>
                </c:pt>
                <c:pt idx="3926" formatCode="General">
                  <c:v>0.79359388399999997</c:v>
                </c:pt>
                <c:pt idx="3927" formatCode="General">
                  <c:v>0.79286319000000005</c:v>
                </c:pt>
                <c:pt idx="3928" formatCode="General">
                  <c:v>0.79185908999999999</c:v>
                </c:pt>
                <c:pt idx="3929" formatCode="General">
                  <c:v>0.79054266200000001</c:v>
                </c:pt>
                <c:pt idx="3930" formatCode="General">
                  <c:v>0.788871765</c:v>
                </c:pt>
                <c:pt idx="3931" formatCode="General">
                  <c:v>0.78680533200000002</c:v>
                </c:pt>
                <c:pt idx="3932" formatCode="General">
                  <c:v>0.78431326199999996</c:v>
                </c:pt>
                <c:pt idx="3933" formatCode="General">
                  <c:v>0.78139615100000004</c:v>
                </c:pt>
                <c:pt idx="3934" formatCode="General">
                  <c:v>0.778118372</c:v>
                </c:pt>
                <c:pt idx="3935" formatCode="General">
                  <c:v>0.77465432899999997</c:v>
                </c:pt>
                <c:pt idx="3936" formatCode="General">
                  <c:v>0.77133005899999996</c:v>
                </c:pt>
                <c:pt idx="3937" formatCode="General">
                  <c:v>0.76861476900000003</c:v>
                </c:pt>
                <c:pt idx="3938" formatCode="General">
                  <c:v>0.76700383400000005</c:v>
                </c:pt>
                <c:pt idx="3939" formatCode="General">
                  <c:v>0.76680034399999997</c:v>
                </c:pt>
                <c:pt idx="3940" formatCode="General">
                  <c:v>0.76793253400000006</c:v>
                </c:pt>
                <c:pt idx="3941" formatCode="General">
                  <c:v>0.76997554300000004</c:v>
                </c:pt>
                <c:pt idx="3942" formatCode="General">
                  <c:v>0.77236038399999996</c:v>
                </c:pt>
                <c:pt idx="3943" formatCode="General">
                  <c:v>0.77458250500000003</c:v>
                </c:pt>
                <c:pt idx="3944" formatCode="General">
                  <c:v>0.77625507100000002</c:v>
                </c:pt>
                <c:pt idx="3945" formatCode="General">
                  <c:v>0.77687555600000002</c:v>
                </c:pt>
                <c:pt idx="3946" formatCode="General">
                  <c:v>0.77370518399999999</c:v>
                </c:pt>
                <c:pt idx="3947" formatCode="General">
                  <c:v>0.74378222199999999</c:v>
                </c:pt>
                <c:pt idx="3948" formatCode="General">
                  <c:v>0.77538603500000003</c:v>
                </c:pt>
                <c:pt idx="3949" formatCode="General">
                  <c:v>0.77828693400000004</c:v>
                </c:pt>
                <c:pt idx="3950" formatCode="General">
                  <c:v>0.77844351499999997</c:v>
                </c:pt>
                <c:pt idx="3951" formatCode="General">
                  <c:v>0.77799755299999995</c:v>
                </c:pt>
                <c:pt idx="3952" formatCode="General">
                  <c:v>0.77734035300000004</c:v>
                </c:pt>
                <c:pt idx="3953" formatCode="General">
                  <c:v>0.77663421600000004</c:v>
                </c:pt>
                <c:pt idx="3954" formatCode="General">
                  <c:v>0.77598547900000003</c:v>
                </c:pt>
                <c:pt idx="3955" formatCode="General">
                  <c:v>0.77547538299999996</c:v>
                </c:pt>
                <c:pt idx="3956" formatCode="General">
                  <c:v>0.77470386000000002</c:v>
                </c:pt>
                <c:pt idx="3957" formatCode="General">
                  <c:v>0.77509748899999997</c:v>
                </c:pt>
                <c:pt idx="3958" formatCode="General">
                  <c:v>0.77528399199999998</c:v>
                </c:pt>
                <c:pt idx="3959" formatCode="General">
                  <c:v>0.77571457600000004</c:v>
                </c:pt>
                <c:pt idx="3960" formatCode="General">
                  <c:v>0.77635800799999999</c:v>
                </c:pt>
                <c:pt idx="3961" formatCode="General">
                  <c:v>0.77716636699999997</c:v>
                </c:pt>
                <c:pt idx="3962" formatCode="General">
                  <c:v>0.77808332400000002</c:v>
                </c:pt>
                <c:pt idx="3963" formatCode="General">
                  <c:v>0.77905118500000003</c:v>
                </c:pt>
                <c:pt idx="3964" formatCode="General">
                  <c:v>0.78001707799999997</c:v>
                </c:pt>
                <c:pt idx="3965" formatCode="General">
                  <c:v>0.78093689700000002</c:v>
                </c:pt>
                <c:pt idx="3966" formatCode="General">
                  <c:v>0.78177750099999999</c:v>
                </c:pt>
                <c:pt idx="3967" formatCode="General">
                  <c:v>0.78251689700000004</c:v>
                </c:pt>
                <c:pt idx="3968" formatCode="General">
                  <c:v>0.78314322199999997</c:v>
                </c:pt>
                <c:pt idx="3969" formatCode="General">
                  <c:v>0.78365337800000001</c:v>
                </c:pt>
                <c:pt idx="3970" formatCode="General">
                  <c:v>0.78405040500000001</c:v>
                </c:pt>
                <c:pt idx="3971" formatCode="General">
                  <c:v>0.78434097800000002</c:v>
                </c:pt>
                <c:pt idx="3972" formatCode="General">
                  <c:v>0.784531176</c:v>
                </c:pt>
                <c:pt idx="3973" formatCode="General">
                  <c:v>0.78461957000000004</c:v>
                </c:pt>
                <c:pt idx="3974" formatCode="General">
                  <c:v>0.78458267500000001</c:v>
                </c:pt>
                <c:pt idx="3975" formatCode="General">
                  <c:v>0.78433507700000005</c:v>
                </c:pt>
                <c:pt idx="3976" formatCode="General">
                  <c:v>0.783593655</c:v>
                </c:pt>
                <c:pt idx="3977" formatCode="General">
                  <c:v>0.78125268199999998</c:v>
                </c:pt>
                <c:pt idx="3978" formatCode="General">
                  <c:v>0.77130418999999995</c:v>
                </c:pt>
                <c:pt idx="3979" formatCode="General">
                  <c:v>0.75050997699999999</c:v>
                </c:pt>
                <c:pt idx="3980" formatCode="General">
                  <c:v>0.776521146</c:v>
                </c:pt>
                <c:pt idx="3981" formatCode="General">
                  <c:v>0.78390109500000005</c:v>
                </c:pt>
                <c:pt idx="3982" formatCode="General">
                  <c:v>0.78632450099999995</c:v>
                </c:pt>
                <c:pt idx="3983" formatCode="General">
                  <c:v>0.78761684899999995</c:v>
                </c:pt>
                <c:pt idx="3984" formatCode="General">
                  <c:v>0.788536668</c:v>
                </c:pt>
                <c:pt idx="3985" formatCode="General">
                  <c:v>0.78928828200000001</c:v>
                </c:pt>
                <c:pt idx="3986" formatCode="General">
                  <c:v>0.78993254899999998</c:v>
                </c:pt>
                <c:pt idx="3987" formatCode="General">
                  <c:v>0.79048204399999999</c:v>
                </c:pt>
                <c:pt idx="3988" formatCode="General">
                  <c:v>0.79092997300000001</c:v>
                </c:pt>
                <c:pt idx="3989" formatCode="General">
                  <c:v>0.79126059999999998</c:v>
                </c:pt>
                <c:pt idx="3990" formatCode="General">
                  <c:v>0.79145312300000004</c:v>
                </c:pt>
                <c:pt idx="3991" formatCode="General">
                  <c:v>0.791483045</c:v>
                </c:pt>
                <c:pt idx="3992" formatCode="General">
                  <c:v>0.79132193299999998</c:v>
                </c:pt>
                <c:pt idx="3993" formatCode="General">
                  <c:v>0.79093647</c:v>
                </c:pt>
                <c:pt idx="3994" formatCode="General">
                  <c:v>0.79028761400000003</c:v>
                </c:pt>
                <c:pt idx="3995" formatCode="General">
                  <c:v>0.78932881399999999</c:v>
                </c:pt>
                <c:pt idx="3996" formatCode="General">
                  <c:v>0.78800576899999997</c:v>
                </c:pt>
                <c:pt idx="3997" formatCode="General">
                  <c:v>0.78625792299999997</c:v>
                </c:pt>
                <c:pt idx="3998" formatCode="General">
                  <c:v>0.78402608600000001</c:v>
                </c:pt>
                <c:pt idx="3999" formatCode="General">
                  <c:v>0.78127145799999997</c:v>
                </c:pt>
                <c:pt idx="4000" formatCode="General">
                  <c:v>0.77801477900000005</c:v>
                </c:pt>
                <c:pt idx="4001" formatCode="General">
                  <c:v>0.77440863800000004</c:v>
                </c:pt>
                <c:pt idx="4002" formatCode="General">
                  <c:v>0.77081829300000004</c:v>
                </c:pt>
                <c:pt idx="4003" formatCode="General">
                  <c:v>0.76785898200000002</c:v>
                </c:pt>
                <c:pt idx="4004" formatCode="General">
                  <c:v>0.76625055099999995</c:v>
                </c:pt>
                <c:pt idx="4005" formatCode="General">
                  <c:v>0.76645290899999996</c:v>
                </c:pt>
                <c:pt idx="4006" formatCode="General">
                  <c:v>0.76833409100000005</c:v>
                </c:pt>
                <c:pt idx="4007" formatCode="General">
                  <c:v>0.77122837300000002</c:v>
                </c:pt>
                <c:pt idx="4008" formatCode="General">
                  <c:v>0.77431613200000005</c:v>
                </c:pt>
                <c:pt idx="4009" formatCode="General">
                  <c:v>0.77688396000000004</c:v>
                </c:pt>
                <c:pt idx="4010" formatCode="General">
                  <c:v>0.77785479999999996</c:v>
                </c:pt>
                <c:pt idx="4011" formatCode="General">
                  <c:v>0.76323693999999997</c:v>
                </c:pt>
                <c:pt idx="4012" formatCode="General">
                  <c:v>0.77618610899999996</c:v>
                </c:pt>
                <c:pt idx="4013" formatCode="General">
                  <c:v>0.78183513900000001</c:v>
                </c:pt>
                <c:pt idx="4014" formatCode="General">
                  <c:v>0.78255552100000003</c:v>
                </c:pt>
                <c:pt idx="4015" formatCode="General">
                  <c:v>0.78238397800000004</c:v>
                </c:pt>
                <c:pt idx="4016" formatCode="General">
                  <c:v>0.78177952799999995</c:v>
                </c:pt>
                <c:pt idx="4017" formatCode="General">
                  <c:v>0.78090506800000004</c:v>
                </c:pt>
                <c:pt idx="4018" formatCode="General">
                  <c:v>0.77987033100000003</c:v>
                </c:pt>
                <c:pt idx="4019" formatCode="General">
                  <c:v>0.77877145999999997</c:v>
                </c:pt>
                <c:pt idx="4020" formatCode="General">
                  <c:v>0.77772808100000002</c:v>
                </c:pt>
                <c:pt idx="4021" formatCode="General">
                  <c:v>0.77682256699999996</c:v>
                </c:pt>
                <c:pt idx="4022" formatCode="General">
                  <c:v>0.77615529299999997</c:v>
                </c:pt>
                <c:pt idx="4023" formatCode="General">
                  <c:v>0.77580237399999996</c:v>
                </c:pt>
                <c:pt idx="4024" formatCode="General">
                  <c:v>0.77581000300000003</c:v>
                </c:pt>
                <c:pt idx="4025" formatCode="General">
                  <c:v>0.77618694300000002</c:v>
                </c:pt>
                <c:pt idx="4026" formatCode="General">
                  <c:v>0.77690303299999997</c:v>
                </c:pt>
                <c:pt idx="4027" formatCode="General">
                  <c:v>0.77789539100000005</c:v>
                </c:pt>
                <c:pt idx="4028" formatCode="General">
                  <c:v>0.77908062899999997</c:v>
                </c:pt>
                <c:pt idx="4029" formatCode="General">
                  <c:v>0.78036880500000005</c:v>
                </c:pt>
                <c:pt idx="4030" formatCode="General">
                  <c:v>0.78167533899999997</c:v>
                </c:pt>
                <c:pt idx="4031" formatCode="General">
                  <c:v>0.78292959900000003</c:v>
                </c:pt>
                <c:pt idx="4032" formatCode="General">
                  <c:v>0.78407877699999995</c:v>
                </c:pt>
                <c:pt idx="4033" formatCode="General">
                  <c:v>0.785088122</c:v>
                </c:pt>
                <c:pt idx="4034" formatCode="General">
                  <c:v>0.78593885900000005</c:v>
                </c:pt>
                <c:pt idx="4035" formatCode="General">
                  <c:v>0.78662538500000001</c:v>
                </c:pt>
                <c:pt idx="4036" formatCode="General">
                  <c:v>0.78715097899999997</c:v>
                </c:pt>
                <c:pt idx="4037" formatCode="General">
                  <c:v>0.78752368699999997</c:v>
                </c:pt>
                <c:pt idx="4038" formatCode="General">
                  <c:v>0.78774964800000002</c:v>
                </c:pt>
                <c:pt idx="4039" formatCode="General">
                  <c:v>0.78782087599999995</c:v>
                </c:pt>
                <c:pt idx="4040" formatCode="General">
                  <c:v>0.78768169899999996</c:v>
                </c:pt>
                <c:pt idx="4041" formatCode="General">
                  <c:v>0.78710693099999995</c:v>
                </c:pt>
                <c:pt idx="4042" formatCode="General">
                  <c:v>0.78505152499999997</c:v>
                </c:pt>
                <c:pt idx="4043" formatCode="General">
                  <c:v>0.77380555900000003</c:v>
                </c:pt>
                <c:pt idx="4044" formatCode="General">
                  <c:v>0.76195180399999995</c:v>
                </c:pt>
                <c:pt idx="4045" formatCode="General">
                  <c:v>0.78402763600000003</c:v>
                </c:pt>
                <c:pt idx="4046" formatCode="General">
                  <c:v>0.78795450899999997</c:v>
                </c:pt>
                <c:pt idx="4047" formatCode="General">
                  <c:v>0.78938204099999998</c:v>
                </c:pt>
                <c:pt idx="4048" formatCode="General">
                  <c:v>0.79027652699999995</c:v>
                </c:pt>
                <c:pt idx="4049" formatCode="General">
                  <c:v>0.79101920100000001</c:v>
                </c:pt>
                <c:pt idx="4050" formatCode="General">
                  <c:v>0.79171019799999998</c:v>
                </c:pt>
                <c:pt idx="4051" formatCode="General">
                  <c:v>0.79237300200000005</c:v>
                </c:pt>
                <c:pt idx="4052" formatCode="General">
                  <c:v>0.79300397600000005</c:v>
                </c:pt>
                <c:pt idx="4053" formatCode="General">
                  <c:v>0.79358804199999999</c:v>
                </c:pt>
                <c:pt idx="4054" formatCode="General">
                  <c:v>0.79410493400000004</c:v>
                </c:pt>
                <c:pt idx="4055" formatCode="General">
                  <c:v>0.79453158400000001</c:v>
                </c:pt>
                <c:pt idx="4056" formatCode="General">
                  <c:v>0.79484337599999999</c:v>
                </c:pt>
                <c:pt idx="4057" formatCode="General">
                  <c:v>0.79501372599999998</c:v>
                </c:pt>
                <c:pt idx="4058" formatCode="General">
                  <c:v>0.79501318899999995</c:v>
                </c:pt>
                <c:pt idx="4059" formatCode="General">
                  <c:v>0.794807971</c:v>
                </c:pt>
                <c:pt idx="4060" formatCode="General">
                  <c:v>0.79435777699999999</c:v>
                </c:pt>
                <c:pt idx="4061" formatCode="General">
                  <c:v>0.79361295700000001</c:v>
                </c:pt>
                <c:pt idx="4062" formatCode="General">
                  <c:v>0.79251176099999998</c:v>
                </c:pt>
                <c:pt idx="4063" formatCode="General">
                  <c:v>0.79097914700000005</c:v>
                </c:pt>
                <c:pt idx="4064" formatCode="General">
                  <c:v>0.78892934299999995</c:v>
                </c:pt>
                <c:pt idx="4065" formatCode="General">
                  <c:v>0.78628140700000004</c:v>
                </c:pt>
                <c:pt idx="4066" formatCode="General">
                  <c:v>0.78300130400000001</c:v>
                </c:pt>
                <c:pt idx="4067" formatCode="General">
                  <c:v>0.77919346099999998</c:v>
                </c:pt>
                <c:pt idx="4068" formatCode="General">
                  <c:v>0.77524721600000002</c:v>
                </c:pt>
                <c:pt idx="4069" formatCode="General">
                  <c:v>0.77195030499999995</c:v>
                </c:pt>
                <c:pt idx="4070" formatCode="General">
                  <c:v>0.77032166700000004</c:v>
                </c:pt>
                <c:pt idx="4071" formatCode="General">
                  <c:v>0.77100259100000001</c:v>
                </c:pt>
                <c:pt idx="4072" formatCode="General">
                  <c:v>0.773688555</c:v>
                </c:pt>
                <c:pt idx="4073" formatCode="General">
                  <c:v>0.77731186200000002</c:v>
                </c:pt>
                <c:pt idx="4074" formatCode="General">
                  <c:v>0.78057736200000005</c:v>
                </c:pt>
                <c:pt idx="4075" formatCode="General">
                  <c:v>0.77936923499999999</c:v>
                </c:pt>
                <c:pt idx="4076" formatCode="General">
                  <c:v>0.777043343</c:v>
                </c:pt>
                <c:pt idx="4077" formatCode="General">
                  <c:v>0.78772169400000003</c:v>
                </c:pt>
                <c:pt idx="4078" formatCode="General">
                  <c:v>0.78945237400000001</c:v>
                </c:pt>
                <c:pt idx="4079" formatCode="General">
                  <c:v>0.79009622300000004</c:v>
                </c:pt>
                <c:pt idx="4080" formatCode="General">
                  <c:v>0.79016035799999995</c:v>
                </c:pt>
                <c:pt idx="4081" formatCode="General">
                  <c:v>0.78979486200000004</c:v>
                </c:pt>
                <c:pt idx="4082" formatCode="General">
                  <c:v>0.78908950099999997</c:v>
                </c:pt>
                <c:pt idx="4083" formatCode="General">
                  <c:v>0.78811061400000004</c:v>
                </c:pt>
                <c:pt idx="4084" formatCode="General">
                  <c:v>0.78692710399999999</c:v>
                </c:pt>
                <c:pt idx="4085" formatCode="General">
                  <c:v>0.78561931799999996</c:v>
                </c:pt>
                <c:pt idx="4086" formatCode="General">
                  <c:v>0.78428500899999998</c:v>
                </c:pt>
                <c:pt idx="4087" formatCode="General">
                  <c:v>0.78304094099999999</c:v>
                </c:pt>
                <c:pt idx="4088" formatCode="General">
                  <c:v>0.78201729099999995</c:v>
                </c:pt>
                <c:pt idx="4089" formatCode="General">
                  <c:v>0.78134232800000003</c:v>
                </c:pt>
                <c:pt idx="4090" formatCode="General">
                  <c:v>0.78112024099999999</c:v>
                </c:pt>
                <c:pt idx="4091" formatCode="General">
                  <c:v>0.78140789300000002</c:v>
                </c:pt>
                <c:pt idx="4092" formatCode="General">
                  <c:v>0.78219968100000004</c:v>
                </c:pt>
                <c:pt idx="4093" formatCode="General">
                  <c:v>0.78342789400000001</c:v>
                </c:pt>
                <c:pt idx="4094" formatCode="General">
                  <c:v>0.78497868800000004</c:v>
                </c:pt>
                <c:pt idx="4095" formatCode="General">
                  <c:v>0.78671765299999996</c:v>
                </c:pt>
                <c:pt idx="4096" formatCode="General">
                  <c:v>0.78851378000000005</c:v>
                </c:pt>
                <c:pt idx="4097" formatCode="General">
                  <c:v>0.79025733499999995</c:v>
                </c:pt>
                <c:pt idx="4098" formatCode="General">
                  <c:v>0.79186737500000004</c:v>
                </c:pt>
                <c:pt idx="4099" formatCode="General">
                  <c:v>0.79329186699999998</c:v>
                </c:pt>
                <c:pt idx="4100" formatCode="General">
                  <c:v>0.79450368900000001</c:v>
                </c:pt>
                <c:pt idx="4101" formatCode="General">
                  <c:v>0.79549431800000003</c:v>
                </c:pt>
                <c:pt idx="4102" formatCode="General">
                  <c:v>0.796266735</c:v>
                </c:pt>
                <c:pt idx="4103" formatCode="General">
                  <c:v>0.79682827000000001</c:v>
                </c:pt>
                <c:pt idx="4104" formatCode="General">
                  <c:v>0.79717779200000005</c:v>
                </c:pt>
                <c:pt idx="4105" formatCode="General">
                  <c:v>0.79727274199999998</c:v>
                </c:pt>
                <c:pt idx="4106" formatCode="General">
                  <c:v>0.79690599399999995</c:v>
                </c:pt>
                <c:pt idx="4107" formatCode="General">
                  <c:v>0.79483813000000003</c:v>
                </c:pt>
                <c:pt idx="4108" formatCode="General">
                  <c:v>0.77685970100000001</c:v>
                </c:pt>
                <c:pt idx="4109" formatCode="General">
                  <c:v>0.78727692400000004</c:v>
                </c:pt>
                <c:pt idx="4110" formatCode="General">
                  <c:v>0.79651719300000001</c:v>
                </c:pt>
                <c:pt idx="4111" formatCode="General">
                  <c:v>0.79821246899999998</c:v>
                </c:pt>
                <c:pt idx="4112" formatCode="General">
                  <c:v>0.79898595800000005</c:v>
                </c:pt>
                <c:pt idx="4113" formatCode="General">
                  <c:v>0.79957675900000003</c:v>
                </c:pt>
                <c:pt idx="4114" formatCode="General">
                  <c:v>0.80014622199999996</c:v>
                </c:pt>
                <c:pt idx="4115" formatCode="General">
                  <c:v>0.80073761899999996</c:v>
                </c:pt>
                <c:pt idx="4116" formatCode="General">
                  <c:v>0.80135625600000004</c:v>
                </c:pt>
                <c:pt idx="4117" formatCode="General">
                  <c:v>0.80199116500000001</c:v>
                </c:pt>
                <c:pt idx="4118" formatCode="General">
                  <c:v>0.80262309300000001</c:v>
                </c:pt>
                <c:pt idx="4119" formatCode="General">
                  <c:v>0.80322861700000003</c:v>
                </c:pt>
                <c:pt idx="4120" formatCode="General">
                  <c:v>0.80378222499999996</c:v>
                </c:pt>
                <c:pt idx="4121" formatCode="General">
                  <c:v>0.80425792900000004</c:v>
                </c:pt>
                <c:pt idx="4122" formatCode="General">
                  <c:v>0.80462908700000002</c:v>
                </c:pt>
                <c:pt idx="4123" formatCode="General">
                  <c:v>0.80486846000000001</c:v>
                </c:pt>
                <c:pt idx="4124" formatCode="General">
                  <c:v>0.80494677999999997</c:v>
                </c:pt>
                <c:pt idx="4125" formatCode="General">
                  <c:v>0.80483079000000002</c:v>
                </c:pt>
                <c:pt idx="4126" formatCode="General">
                  <c:v>0.80448049300000002</c:v>
                </c:pt>
                <c:pt idx="4127" formatCode="General">
                  <c:v>0.80384534600000002</c:v>
                </c:pt>
                <c:pt idx="4128" formatCode="General">
                  <c:v>0.802859247</c:v>
                </c:pt>
                <c:pt idx="4129" formatCode="General">
                  <c:v>0.80143576900000002</c:v>
                </c:pt>
                <c:pt idx="4130" formatCode="General">
                  <c:v>0.79946535799999996</c:v>
                </c:pt>
                <c:pt idx="4131" formatCode="General">
                  <c:v>0.79682338200000002</c:v>
                </c:pt>
                <c:pt idx="4132" formatCode="General">
                  <c:v>0.79340940699999996</c:v>
                </c:pt>
                <c:pt idx="4133" formatCode="General">
                  <c:v>0.78926038700000001</c:v>
                </c:pt>
                <c:pt idx="4134" formatCode="General">
                  <c:v>0.78478002499999999</c:v>
                </c:pt>
                <c:pt idx="4135" formatCode="General">
                  <c:v>0.78098827599999998</c:v>
                </c:pt>
                <c:pt idx="4136" formatCode="General">
                  <c:v>0.77931874999999995</c:v>
                </c:pt>
                <c:pt idx="4137" formatCode="General">
                  <c:v>0.78055435399999995</c:v>
                </c:pt>
                <c:pt idx="4138" formatCode="General">
                  <c:v>0.78388810200000003</c:v>
                </c:pt>
                <c:pt idx="4139" formatCode="General">
                  <c:v>0.78664821399999996</c:v>
                </c:pt>
                <c:pt idx="4140" formatCode="General">
                  <c:v>0.77547573999999997</c:v>
                </c:pt>
                <c:pt idx="4141" formatCode="General">
                  <c:v>0.794660747</c:v>
                </c:pt>
                <c:pt idx="4142" formatCode="General">
                  <c:v>0.79740428900000004</c:v>
                </c:pt>
                <c:pt idx="4143" formatCode="General">
                  <c:v>0.798884869</c:v>
                </c:pt>
                <c:pt idx="4144" formatCode="General">
                  <c:v>0.79924833799999995</c:v>
                </c:pt>
                <c:pt idx="4145" formatCode="General">
                  <c:v>0.79987525900000001</c:v>
                </c:pt>
                <c:pt idx="4146" formatCode="General">
                  <c:v>0.79967224599999998</c:v>
                </c:pt>
                <c:pt idx="4147" formatCode="General">
                  <c:v>0.79910510800000001</c:v>
                </c:pt>
                <c:pt idx="4148" formatCode="General">
                  <c:v>0.79821872699999996</c:v>
                </c:pt>
                <c:pt idx="4149" formatCode="General">
                  <c:v>0.79704773399999995</c:v>
                </c:pt>
                <c:pt idx="4150" formatCode="General">
                  <c:v>0.79562759400000005</c:v>
                </c:pt>
                <c:pt idx="4151" formatCode="General">
                  <c:v>0.79400646699999999</c:v>
                </c:pt>
                <c:pt idx="4152" formatCode="General">
                  <c:v>0.79225695100000004</c:v>
                </c:pt>
                <c:pt idx="4153" formatCode="General">
                  <c:v>0.79048717000000002</c:v>
                </c:pt>
                <c:pt idx="4154" formatCode="General">
                  <c:v>0.78884547900000002</c:v>
                </c:pt>
                <c:pt idx="4155" formatCode="General">
                  <c:v>0.78751176599999995</c:v>
                </c:pt>
                <c:pt idx="4156" formatCode="General">
                  <c:v>0.78667068500000004</c:v>
                </c:pt>
                <c:pt idx="4157" formatCode="General">
                  <c:v>0.78646820799999995</c:v>
                </c:pt>
                <c:pt idx="4158" formatCode="General">
                  <c:v>0.78696692000000001</c:v>
                </c:pt>
                <c:pt idx="4159" formatCode="General">
                  <c:v>0.78812229600000006</c:v>
                </c:pt>
                <c:pt idx="4160" formatCode="General">
                  <c:v>0.78979504099999998</c:v>
                </c:pt>
                <c:pt idx="4161" formatCode="General">
                  <c:v>0.79179239300000004</c:v>
                </c:pt>
                <c:pt idx="4162" formatCode="General">
                  <c:v>0.79391676200000005</c:v>
                </c:pt>
                <c:pt idx="4163" formatCode="General">
                  <c:v>0.79600226900000004</c:v>
                </c:pt>
                <c:pt idx="4164" formatCode="General">
                  <c:v>0.79793047900000003</c:v>
                </c:pt>
                <c:pt idx="4165" formatCode="General">
                  <c:v>0.79962986700000005</c:v>
                </c:pt>
                <c:pt idx="4166" formatCode="General">
                  <c:v>0.80106639899999998</c:v>
                </c:pt>
                <c:pt idx="4167" formatCode="General">
                  <c:v>0.80223107299999996</c:v>
                </c:pt>
                <c:pt idx="4168" formatCode="General">
                  <c:v>0.80312770600000005</c:v>
                </c:pt>
                <c:pt idx="4169" formatCode="General">
                  <c:v>0.80375742900000002</c:v>
                </c:pt>
                <c:pt idx="4170" formatCode="General">
                  <c:v>0.80408036699999996</c:v>
                </c:pt>
                <c:pt idx="4171" formatCode="General">
                  <c:v>0.80384528600000005</c:v>
                </c:pt>
                <c:pt idx="4172" formatCode="General">
                  <c:v>0.80090749299999997</c:v>
                </c:pt>
                <c:pt idx="4173" formatCode="General">
                  <c:v>0.77303242699999997</c:v>
                </c:pt>
                <c:pt idx="4174" formatCode="General">
                  <c:v>0.80231094400000003</c:v>
                </c:pt>
                <c:pt idx="4175" formatCode="General">
                  <c:v>0.804801345</c:v>
                </c:pt>
                <c:pt idx="4176" formatCode="General">
                  <c:v>0.80548703700000002</c:v>
                </c:pt>
                <c:pt idx="4177" formatCode="General">
                  <c:v>0.80590778600000001</c:v>
                </c:pt>
                <c:pt idx="4178" formatCode="General">
                  <c:v>0.80630874600000002</c:v>
                </c:pt>
                <c:pt idx="4179" formatCode="General">
                  <c:v>0.80676114600000004</c:v>
                </c:pt>
                <c:pt idx="4180" formatCode="General">
                  <c:v>0.80728894500000004</c:v>
                </c:pt>
                <c:pt idx="4181" formatCode="General">
                  <c:v>0.807895064</c:v>
                </c:pt>
                <c:pt idx="4182" formatCode="General">
                  <c:v>0.80856925199999996</c:v>
                </c:pt>
                <c:pt idx="4183" formatCode="General">
                  <c:v>0.80929255499999997</c:v>
                </c:pt>
                <c:pt idx="4184" formatCode="General">
                  <c:v>0.81004005700000004</c:v>
                </c:pt>
                <c:pt idx="4185" formatCode="General">
                  <c:v>0.81078356500000004</c:v>
                </c:pt>
                <c:pt idx="4186" formatCode="General">
                  <c:v>0.811493456</c:v>
                </c:pt>
                <c:pt idx="4187" formatCode="General">
                  <c:v>0.81214028599999999</c:v>
                </c:pt>
                <c:pt idx="4188" formatCode="General">
                  <c:v>0.81269496699999999</c:v>
                </c:pt>
                <c:pt idx="4189" formatCode="General">
                  <c:v>0.81312847099999996</c:v>
                </c:pt>
                <c:pt idx="4190" formatCode="General">
                  <c:v>0.813410878</c:v>
                </c:pt>
                <c:pt idx="4191" formatCode="General">
                  <c:v>0.81350874900000003</c:v>
                </c:pt>
                <c:pt idx="4192" formatCode="General">
                  <c:v>0.81338208899999997</c:v>
                </c:pt>
                <c:pt idx="4193" formatCode="General">
                  <c:v>0.81297922099999997</c:v>
                </c:pt>
                <c:pt idx="4194" formatCode="General">
                  <c:v>0.81223022899999997</c:v>
                </c:pt>
                <c:pt idx="4195" formatCode="General">
                  <c:v>0.81103789800000003</c:v>
                </c:pt>
                <c:pt idx="4196" formatCode="General">
                  <c:v>0.80926853399999998</c:v>
                </c:pt>
                <c:pt idx="4197" formatCode="General">
                  <c:v>0.80674940299999998</c:v>
                </c:pt>
                <c:pt idx="4198" formatCode="General">
                  <c:v>0.80330026099999996</c:v>
                </c:pt>
                <c:pt idx="4199" formatCode="General">
                  <c:v>0.79886871599999998</c:v>
                </c:pt>
                <c:pt idx="4200" formatCode="General">
                  <c:v>0.79388546900000001</c:v>
                </c:pt>
                <c:pt idx="4201" formatCode="General">
                  <c:v>0.78974264900000002</c:v>
                </c:pt>
                <c:pt idx="4202" formatCode="General">
                  <c:v>0.78844028700000002</c:v>
                </c:pt>
                <c:pt idx="4203" formatCode="General">
                  <c:v>0.79024863199999995</c:v>
                </c:pt>
                <c:pt idx="4204" formatCode="General">
                  <c:v>0.76996779400000004</c:v>
                </c:pt>
                <c:pt idx="4205" formatCode="General">
                  <c:v>0.79984563600000003</c:v>
                </c:pt>
                <c:pt idx="4206" formatCode="General">
                  <c:v>0.80406236600000003</c:v>
                </c:pt>
                <c:pt idx="4207" formatCode="General">
                  <c:v>0.80677151700000005</c:v>
                </c:pt>
                <c:pt idx="4208" formatCode="General">
                  <c:v>0.80847042800000002</c:v>
                </c:pt>
                <c:pt idx="4209" formatCode="General">
                  <c:v>0.80942052600000003</c:v>
                </c:pt>
                <c:pt idx="4210" formatCode="General">
                  <c:v>0.80980682400000004</c:v>
                </c:pt>
                <c:pt idx="4211" formatCode="General">
                  <c:v>0.80975258400000005</c:v>
                </c:pt>
                <c:pt idx="4212" formatCode="General">
                  <c:v>0.80933475499999996</c:v>
                </c:pt>
                <c:pt idx="4213" formatCode="General">
                  <c:v>0.80859750500000005</c:v>
                </c:pt>
                <c:pt idx="4214" formatCode="General">
                  <c:v>0.80756282800000001</c:v>
                </c:pt>
                <c:pt idx="4215" formatCode="General">
                  <c:v>0.80623900900000001</c:v>
                </c:pt>
                <c:pt idx="4216" formatCode="General">
                  <c:v>0.80462968300000004</c:v>
                </c:pt>
                <c:pt idx="4217" formatCode="General">
                  <c:v>0.80274432900000003</c:v>
                </c:pt>
                <c:pt idx="4218" formatCode="General">
                  <c:v>0.80061298599999997</c:v>
                </c:pt>
                <c:pt idx="4219" formatCode="General">
                  <c:v>0.79830551100000002</c:v>
                </c:pt>
                <c:pt idx="4220" formatCode="General">
                  <c:v>0.79595190299999996</c:v>
                </c:pt>
                <c:pt idx="4221" formatCode="General">
                  <c:v>0.79375606799999998</c:v>
                </c:pt>
                <c:pt idx="4222" formatCode="General">
                  <c:v>0.79198372399999994</c:v>
                </c:pt>
                <c:pt idx="4223" formatCode="General">
                  <c:v>0.79091054199999999</c:v>
                </c:pt>
                <c:pt idx="4224" formatCode="General">
                  <c:v>0.79073369500000001</c:v>
                </c:pt>
                <c:pt idx="4225" formatCode="General">
                  <c:v>0.79148960099999999</c:v>
                </c:pt>
                <c:pt idx="4226" formatCode="General">
                  <c:v>0.79303240799999997</c:v>
                </c:pt>
                <c:pt idx="4227" formatCode="General">
                  <c:v>0.79509186700000001</c:v>
                </c:pt>
                <c:pt idx="4228" formatCode="General">
                  <c:v>0.79736858600000005</c:v>
                </c:pt>
                <c:pt idx="4229" formatCode="General">
                  <c:v>0.79961174700000004</c:v>
                </c:pt>
                <c:pt idx="4230" formatCode="General">
                  <c:v>0.80162435799999998</c:v>
                </c:pt>
                <c:pt idx="4231" formatCode="General">
                  <c:v>0.80339550999999998</c:v>
                </c:pt>
                <c:pt idx="4232" formatCode="General">
                  <c:v>0.80480694799999997</c:v>
                </c:pt>
                <c:pt idx="4233" formatCode="General">
                  <c:v>0.80588090400000001</c:v>
                </c:pt>
                <c:pt idx="4234" formatCode="General">
                  <c:v>0.80661731999999997</c:v>
                </c:pt>
                <c:pt idx="4235" formatCode="General">
                  <c:v>0.80696493400000002</c:v>
                </c:pt>
                <c:pt idx="4236" formatCode="General">
                  <c:v>0.80649024199999997</c:v>
                </c:pt>
                <c:pt idx="4237" formatCode="General">
                  <c:v>0.79696404899999995</c:v>
                </c:pt>
                <c:pt idx="4238" formatCode="General">
                  <c:v>0.80233710999999996</c:v>
                </c:pt>
                <c:pt idx="4239" formatCode="General">
                  <c:v>0.80700546500000003</c:v>
                </c:pt>
                <c:pt idx="4240" formatCode="General">
                  <c:v>0.80749350799999997</c:v>
                </c:pt>
                <c:pt idx="4241" formatCode="General">
                  <c:v>0.80757230499999999</c:v>
                </c:pt>
                <c:pt idx="4242" formatCode="General">
                  <c:v>0.80758804100000003</c:v>
                </c:pt>
                <c:pt idx="4243" formatCode="General">
                  <c:v>0.80763953899999996</c:v>
                </c:pt>
                <c:pt idx="4244" formatCode="General">
                  <c:v>0.80777507999999998</c:v>
                </c:pt>
                <c:pt idx="4245" formatCode="General">
                  <c:v>0.80802190299999999</c:v>
                </c:pt>
                <c:pt idx="4246" formatCode="General">
                  <c:v>0.80839240599999995</c:v>
                </c:pt>
                <c:pt idx="4247" formatCode="General">
                  <c:v>0.80888575299999999</c:v>
                </c:pt>
                <c:pt idx="4248" formatCode="General">
                  <c:v>0.80948954799999995</c:v>
                </c:pt>
                <c:pt idx="4249" formatCode="General">
                  <c:v>0.81018167699999999</c:v>
                </c:pt>
                <c:pt idx="4250" formatCode="General">
                  <c:v>0.81093305299999996</c:v>
                </c:pt>
                <c:pt idx="4251" formatCode="General">
                  <c:v>0.81171065600000003</c:v>
                </c:pt>
                <c:pt idx="4252" formatCode="General">
                  <c:v>0.81247997299999997</c:v>
                </c:pt>
                <c:pt idx="4253" formatCode="General">
                  <c:v>0.81320697099999995</c:v>
                </c:pt>
                <c:pt idx="4254" formatCode="General">
                  <c:v>0.81385910500000003</c:v>
                </c:pt>
                <c:pt idx="4255" formatCode="General">
                  <c:v>0.814405084</c:v>
                </c:pt>
                <c:pt idx="4256" formatCode="General">
                  <c:v>0.81481379300000001</c:v>
                </c:pt>
                <c:pt idx="4257" formatCode="General">
                  <c:v>0.81505149600000004</c:v>
                </c:pt>
                <c:pt idx="4258" formatCode="General">
                  <c:v>0.81507825899999997</c:v>
                </c:pt>
                <c:pt idx="4259" formatCode="General">
                  <c:v>0.81484168800000001</c:v>
                </c:pt>
                <c:pt idx="4260" formatCode="General">
                  <c:v>0.81426829099999998</c:v>
                </c:pt>
                <c:pt idx="4261" formatCode="General">
                  <c:v>0.813250005</c:v>
                </c:pt>
                <c:pt idx="4262" formatCode="General">
                  <c:v>0.81162655399999994</c:v>
                </c:pt>
                <c:pt idx="4263" formatCode="General">
                  <c:v>0.809168518</c:v>
                </c:pt>
                <c:pt idx="4264" formatCode="General">
                  <c:v>0.80559408700000001</c:v>
                </c:pt>
                <c:pt idx="4265" formatCode="General">
                  <c:v>0.80073463899999997</c:v>
                </c:pt>
                <c:pt idx="4266" formatCode="General">
                  <c:v>0.79509693400000003</c:v>
                </c:pt>
                <c:pt idx="4267" formatCode="General">
                  <c:v>0.790552437</c:v>
                </c:pt>
                <c:pt idx="4268" formatCode="General">
                  <c:v>0.76278489800000004</c:v>
                </c:pt>
                <c:pt idx="4269" formatCode="General">
                  <c:v>0.79390609300000003</c:v>
                </c:pt>
                <c:pt idx="4270" formatCode="General">
                  <c:v>0.80116414999999996</c:v>
                </c:pt>
                <c:pt idx="4271" formatCode="General">
                  <c:v>0.80595994000000004</c:v>
                </c:pt>
                <c:pt idx="4272" formatCode="General">
                  <c:v>0.809297025</c:v>
                </c:pt>
                <c:pt idx="4273" formatCode="General">
                  <c:v>0.81143426900000004</c:v>
                </c:pt>
                <c:pt idx="4274" formatCode="General">
                  <c:v>0.81270420600000004</c:v>
                </c:pt>
                <c:pt idx="4275" formatCode="General">
                  <c:v>0.813359261</c:v>
                </c:pt>
                <c:pt idx="4276" formatCode="General">
                  <c:v>0.81356489700000001</c:v>
                </c:pt>
                <c:pt idx="4277" formatCode="General">
                  <c:v>0.81342238200000005</c:v>
                </c:pt>
                <c:pt idx="4278" formatCode="General">
                  <c:v>0.81298899700000005</c:v>
                </c:pt>
                <c:pt idx="4279" formatCode="General">
                  <c:v>0.81229162200000005</c:v>
                </c:pt>
                <c:pt idx="4280" formatCode="General">
                  <c:v>0.81133520599999998</c:v>
                </c:pt>
                <c:pt idx="4281" formatCode="General">
                  <c:v>0.81010866199999998</c:v>
                </c:pt>
                <c:pt idx="4282" formatCode="General">
                  <c:v>0.80858993499999998</c:v>
                </c:pt>
                <c:pt idx="4283" formatCode="General">
                  <c:v>0.80675268200000005</c:v>
                </c:pt>
                <c:pt idx="4284" formatCode="General">
                  <c:v>0.80457824499999997</c:v>
                </c:pt>
                <c:pt idx="4285" formatCode="General">
                  <c:v>0.802075922</c:v>
                </c:pt>
                <c:pt idx="4286" formatCode="General">
                  <c:v>0.79931563100000003</c:v>
                </c:pt>
                <c:pt idx="4287" formatCode="General">
                  <c:v>0.79646939000000005</c:v>
                </c:pt>
                <c:pt idx="4288" formatCode="General">
                  <c:v>0.79384291200000001</c:v>
                </c:pt>
                <c:pt idx="4289" formatCode="General">
                  <c:v>0.79185372600000004</c:v>
                </c:pt>
                <c:pt idx="4290" formatCode="General">
                  <c:v>0.79091393899999995</c:v>
                </c:pt>
                <c:pt idx="4291" formatCode="General">
                  <c:v>0.79124265900000001</c:v>
                </c:pt>
                <c:pt idx="4292" formatCode="General">
                  <c:v>0.79273784199999997</c:v>
                </c:pt>
                <c:pt idx="4293" formatCode="General">
                  <c:v>0.79502534899999999</c:v>
                </c:pt>
                <c:pt idx="4294" formatCode="General">
                  <c:v>0.79764091999999998</c:v>
                </c:pt>
                <c:pt idx="4295" formatCode="General">
                  <c:v>0.80019819700000006</c:v>
                </c:pt>
                <c:pt idx="4296" formatCode="General">
                  <c:v>0.80245518699999996</c:v>
                </c:pt>
                <c:pt idx="4297" formatCode="General">
                  <c:v>0.80429810300000004</c:v>
                </c:pt>
                <c:pt idx="4298" formatCode="General">
                  <c:v>0.80569380499999999</c:v>
                </c:pt>
                <c:pt idx="4299" formatCode="General">
                  <c:v>0.80663335300000005</c:v>
                </c:pt>
                <c:pt idx="4300" formatCode="General">
                  <c:v>0.80701446499999996</c:v>
                </c:pt>
                <c:pt idx="4301" formatCode="General">
                  <c:v>0.80537825799999996</c:v>
                </c:pt>
                <c:pt idx="4302" formatCode="General">
                  <c:v>0.79348617799999999</c:v>
                </c:pt>
                <c:pt idx="4303" formatCode="General">
                  <c:v>0.806935191</c:v>
                </c:pt>
                <c:pt idx="4304" formatCode="General">
                  <c:v>0.80734014499999995</c:v>
                </c:pt>
                <c:pt idx="4305" formatCode="General">
                  <c:v>0.80713057499999996</c:v>
                </c:pt>
                <c:pt idx="4306" formatCode="General">
                  <c:v>0.80676347000000004</c:v>
                </c:pt>
                <c:pt idx="4307" formatCode="General">
                  <c:v>0.80635327099999998</c:v>
                </c:pt>
                <c:pt idx="4308" formatCode="General">
                  <c:v>0.80596554300000001</c:v>
                </c:pt>
                <c:pt idx="4309" formatCode="General">
                  <c:v>0.805651546</c:v>
                </c:pt>
                <c:pt idx="4310" formatCode="General">
                  <c:v>0.80545288299999995</c:v>
                </c:pt>
                <c:pt idx="4311" formatCode="General">
                  <c:v>0.80540025199999998</c:v>
                </c:pt>
                <c:pt idx="4312" formatCode="General">
                  <c:v>0.80551135500000004</c:v>
                </c:pt>
                <c:pt idx="4313" formatCode="General">
                  <c:v>0.80578958999999994</c:v>
                </c:pt>
                <c:pt idx="4314" formatCode="General">
                  <c:v>0.80622351199999998</c:v>
                </c:pt>
                <c:pt idx="4315" formatCode="General">
                  <c:v>0.80678898099999996</c:v>
                </c:pt>
                <c:pt idx="4316" formatCode="General">
                  <c:v>0.80745220200000001</c:v>
                </c:pt>
                <c:pt idx="4317" formatCode="General">
                  <c:v>0.80817341799999998</c:v>
                </c:pt>
                <c:pt idx="4318" formatCode="General">
                  <c:v>0.80891108499999997</c:v>
                </c:pt>
                <c:pt idx="4319" formatCode="General">
                  <c:v>0.80962437399999998</c:v>
                </c:pt>
                <c:pt idx="4320" formatCode="General">
                  <c:v>0.81027525700000003</c:v>
                </c:pt>
                <c:pt idx="4321" formatCode="General">
                  <c:v>0.81082856699999994</c:v>
                </c:pt>
                <c:pt idx="4322" formatCode="General">
                  <c:v>0.81125044800000001</c:v>
                </c:pt>
                <c:pt idx="4323" formatCode="General">
                  <c:v>0.81150603300000002</c:v>
                </c:pt>
                <c:pt idx="4324" formatCode="General">
                  <c:v>0.81155431300000003</c:v>
                </c:pt>
                <c:pt idx="4325" formatCode="General">
                  <c:v>0.81134104699999998</c:v>
                </c:pt>
                <c:pt idx="4326" formatCode="General">
                  <c:v>0.81078720100000001</c:v>
                </c:pt>
                <c:pt idx="4327" formatCode="General">
                  <c:v>0.80976974999999995</c:v>
                </c:pt>
                <c:pt idx="4328" formatCode="General">
                  <c:v>0.80809223699999999</c:v>
                </c:pt>
                <c:pt idx="4329" formatCode="General">
                  <c:v>0.8054443</c:v>
                </c:pt>
                <c:pt idx="4330" formatCode="General">
                  <c:v>0.80138337599999998</c:v>
                </c:pt>
                <c:pt idx="4331" formatCode="General">
                  <c:v>0.79542225600000005</c:v>
                </c:pt>
                <c:pt idx="4332" formatCode="General">
                  <c:v>0.76936215200000002</c:v>
                </c:pt>
                <c:pt idx="4333" formatCode="General">
                  <c:v>0.78542441100000004</c:v>
                </c:pt>
                <c:pt idx="4334" formatCode="General">
                  <c:v>0.78830844200000005</c:v>
                </c:pt>
                <c:pt idx="4335" formatCode="General">
                  <c:v>0.79475027300000001</c:v>
                </c:pt>
                <c:pt idx="4336" formatCode="General">
                  <c:v>0.80063498</c:v>
                </c:pt>
                <c:pt idx="4337" formatCode="General">
                  <c:v>0.80467814199999999</c:v>
                </c:pt>
                <c:pt idx="4338" formatCode="General">
                  <c:v>0.80717134499999998</c:v>
                </c:pt>
                <c:pt idx="4339" formatCode="General">
                  <c:v>0.80861246600000003</c:v>
                </c:pt>
                <c:pt idx="4340" formatCode="General">
                  <c:v>0.80936396099999997</c:v>
                </c:pt>
                <c:pt idx="4341" formatCode="General">
                  <c:v>0.80965095799999998</c:v>
                </c:pt>
                <c:pt idx="4342" formatCode="General">
                  <c:v>0.80960702900000003</c:v>
                </c:pt>
                <c:pt idx="4343" formatCode="General">
                  <c:v>0.80930864800000002</c:v>
                </c:pt>
                <c:pt idx="4344" formatCode="General">
                  <c:v>0.80879598900000005</c:v>
                </c:pt>
                <c:pt idx="4345" formatCode="General">
                  <c:v>0.80808395099999997</c:v>
                </c:pt>
                <c:pt idx="4346" formatCode="General">
                  <c:v>0.80716824499999995</c:v>
                </c:pt>
                <c:pt idx="4347" formatCode="General">
                  <c:v>0.80602783</c:v>
                </c:pt>
                <c:pt idx="4348" formatCode="General">
                  <c:v>0.80462628599999997</c:v>
                </c:pt>
                <c:pt idx="4349" formatCode="General">
                  <c:v>0.80291378499999999</c:v>
                </c:pt>
                <c:pt idx="4350" formatCode="General">
                  <c:v>0.80083215200000002</c:v>
                </c:pt>
                <c:pt idx="4351" formatCode="General">
                  <c:v>0.79832899599999996</c:v>
                </c:pt>
                <c:pt idx="4352" formatCode="General">
                  <c:v>0.79538923500000003</c:v>
                </c:pt>
                <c:pt idx="4353" formatCode="General">
                  <c:v>0.79209452899999999</c:v>
                </c:pt>
                <c:pt idx="4354" formatCode="General">
                  <c:v>0.78870946200000003</c:v>
                </c:pt>
                <c:pt idx="4355" formatCode="General">
                  <c:v>0.78574723000000002</c:v>
                </c:pt>
                <c:pt idx="4356" formatCode="General">
                  <c:v>0.78389638699999997</c:v>
                </c:pt>
                <c:pt idx="4357" formatCode="General">
                  <c:v>0.78371328100000004</c:v>
                </c:pt>
                <c:pt idx="4358" formatCode="General">
                  <c:v>0.78524982899999995</c:v>
                </c:pt>
                <c:pt idx="4359" formatCode="General">
                  <c:v>0.78799831899999995</c:v>
                </c:pt>
                <c:pt idx="4360" formatCode="General">
                  <c:v>0.79122489699999998</c:v>
                </c:pt>
                <c:pt idx="4361" formatCode="General">
                  <c:v>0.79433172900000004</c:v>
                </c:pt>
                <c:pt idx="4362" formatCode="General">
                  <c:v>0.79698479200000005</c:v>
                </c:pt>
                <c:pt idx="4363" formatCode="General">
                  <c:v>0.79905611300000001</c:v>
                </c:pt>
                <c:pt idx="4364" formatCode="General">
                  <c:v>0.800495505</c:v>
                </c:pt>
                <c:pt idx="4365" formatCode="General">
                  <c:v>0.80091846</c:v>
                </c:pt>
                <c:pt idx="4366" formatCode="General">
                  <c:v>0.77027988400000003</c:v>
                </c:pt>
                <c:pt idx="4367" formatCode="General">
                  <c:v>0.80180001300000003</c:v>
                </c:pt>
                <c:pt idx="4368" formatCode="General">
                  <c:v>0.80253708400000001</c:v>
                </c:pt>
                <c:pt idx="4369" formatCode="General">
                  <c:v>0.80244880900000004</c:v>
                </c:pt>
                <c:pt idx="4370" formatCode="General">
                  <c:v>0.80209100200000005</c:v>
                </c:pt>
                <c:pt idx="4371" formatCode="General">
                  <c:v>0.80157661400000002</c:v>
                </c:pt>
                <c:pt idx="4372" formatCode="General">
                  <c:v>0.80097258100000002</c:v>
                </c:pt>
                <c:pt idx="4373" formatCode="General">
                  <c:v>0.80033779100000002</c:v>
                </c:pt>
                <c:pt idx="4374" formatCode="General">
                  <c:v>0.79972970499999996</c:v>
                </c:pt>
                <c:pt idx="4375" formatCode="General">
                  <c:v>0.79920411099999999</c:v>
                </c:pt>
                <c:pt idx="4376" formatCode="General">
                  <c:v>0.79881209099999995</c:v>
                </c:pt>
                <c:pt idx="4377" formatCode="General">
                  <c:v>0.79859578600000003</c:v>
                </c:pt>
                <c:pt idx="4378" formatCode="General">
                  <c:v>0.79858326899999998</c:v>
                </c:pt>
                <c:pt idx="4379" formatCode="General">
                  <c:v>0.79878521000000002</c:v>
                </c:pt>
                <c:pt idx="4380" formatCode="General">
                  <c:v>0.79919290499999995</c:v>
                </c:pt>
                <c:pt idx="4381" formatCode="General">
                  <c:v>0.79978013000000003</c:v>
                </c:pt>
                <c:pt idx="4382" formatCode="General">
                  <c:v>0.80050659199999996</c:v>
                </c:pt>
                <c:pt idx="4383" formatCode="General">
                  <c:v>0.80132335399999999</c:v>
                </c:pt>
                <c:pt idx="4384" formatCode="General">
                  <c:v>0.80217879999999997</c:v>
                </c:pt>
                <c:pt idx="4385" formatCode="General">
                  <c:v>0.80302268300000001</c:v>
                </c:pt>
                <c:pt idx="4386" formatCode="General">
                  <c:v>0.80380916599999996</c:v>
                </c:pt>
                <c:pt idx="4387" formatCode="General">
                  <c:v>0.80449730200000003</c:v>
                </c:pt>
                <c:pt idx="4388" formatCode="General">
                  <c:v>0.80504977700000002</c:v>
                </c:pt>
                <c:pt idx="4389" formatCode="General">
                  <c:v>0.80542921999999995</c:v>
                </c:pt>
                <c:pt idx="4390" formatCode="General">
                  <c:v>0.80559265599999996</c:v>
                </c:pt>
                <c:pt idx="4391" formatCode="General">
                  <c:v>0.80548202999999996</c:v>
                </c:pt>
                <c:pt idx="4392" formatCode="General">
                  <c:v>0.80500859000000002</c:v>
                </c:pt>
                <c:pt idx="4393" formatCode="General">
                  <c:v>0.80402404100000002</c:v>
                </c:pt>
                <c:pt idx="4394" formatCode="General">
                  <c:v>0.80226319999999995</c:v>
                </c:pt>
                <c:pt idx="4395" formatCode="General">
                  <c:v>0.79913371799999999</c:v>
                </c:pt>
                <c:pt idx="4396" formatCode="General">
                  <c:v>0.78987485199999996</c:v>
                </c:pt>
                <c:pt idx="4397" formatCode="General">
                  <c:v>0.78754830399999998</c:v>
                </c:pt>
                <c:pt idx="4398" formatCode="General">
                  <c:v>0.78040385199999995</c:v>
                </c:pt>
                <c:pt idx="4399" formatCode="General">
                  <c:v>0.77948123199999997</c:v>
                </c:pt>
                <c:pt idx="4400" formatCode="General">
                  <c:v>0.78608614200000004</c:v>
                </c:pt>
                <c:pt idx="4401" formatCode="General">
                  <c:v>0.79345113</c:v>
                </c:pt>
                <c:pt idx="4402" formatCode="General">
                  <c:v>0.79842048899999996</c:v>
                </c:pt>
                <c:pt idx="4403" formatCode="General">
                  <c:v>0.80130112200000003</c:v>
                </c:pt>
                <c:pt idx="4404" formatCode="General">
                  <c:v>0.80286079600000004</c:v>
                </c:pt>
                <c:pt idx="4405" formatCode="General">
                  <c:v>0.80361890800000002</c:v>
                </c:pt>
                <c:pt idx="4406" formatCode="General">
                  <c:v>0.80387383700000004</c:v>
                </c:pt>
                <c:pt idx="4407" formatCode="General">
                  <c:v>0.80379366900000004</c:v>
                </c:pt>
                <c:pt idx="4408" formatCode="General">
                  <c:v>0.80347371099999998</c:v>
                </c:pt>
                <c:pt idx="4409" formatCode="General">
                  <c:v>0.80296730999999999</c:v>
                </c:pt>
                <c:pt idx="4410" formatCode="General">
                  <c:v>0.80230164500000001</c:v>
                </c:pt>
                <c:pt idx="4411" formatCode="General">
                  <c:v>0.80148488299999998</c:v>
                </c:pt>
                <c:pt idx="4412" formatCode="General">
                  <c:v>0.80050963200000003</c:v>
                </c:pt>
                <c:pt idx="4413" formatCode="General">
                  <c:v>0.79935300399999998</c:v>
                </c:pt>
                <c:pt idx="4414" formatCode="General">
                  <c:v>0.79797494400000002</c:v>
                </c:pt>
                <c:pt idx="4415" formatCode="General">
                  <c:v>0.79631602800000001</c:v>
                </c:pt>
                <c:pt idx="4416" formatCode="General">
                  <c:v>0.79429566900000004</c:v>
                </c:pt>
                <c:pt idx="4417" formatCode="General">
                  <c:v>0.79181516200000002</c:v>
                </c:pt>
                <c:pt idx="4418" formatCode="General">
                  <c:v>0.78877741099999998</c:v>
                </c:pt>
                <c:pt idx="4419" formatCode="General">
                  <c:v>0.78513944099999999</c:v>
                </c:pt>
                <c:pt idx="4420" formatCode="General">
                  <c:v>0.78103584100000001</c:v>
                </c:pt>
                <c:pt idx="4421" formatCode="General">
                  <c:v>0.77696460499999997</c:v>
                </c:pt>
                <c:pt idx="4422" formatCode="General">
                  <c:v>0.77388733600000004</c:v>
                </c:pt>
                <c:pt idx="4423" formatCode="General">
                  <c:v>0.77288991200000001</c:v>
                </c:pt>
                <c:pt idx="4424" formatCode="General">
                  <c:v>0.77437520000000004</c:v>
                </c:pt>
                <c:pt idx="4425" formatCode="General">
                  <c:v>0.77766257500000002</c:v>
                </c:pt>
                <c:pt idx="4426" formatCode="General">
                  <c:v>0.78157514299999997</c:v>
                </c:pt>
                <c:pt idx="4427" formatCode="General">
                  <c:v>0.78520703300000005</c:v>
                </c:pt>
                <c:pt idx="4428" formatCode="General">
                  <c:v>0.78812521700000004</c:v>
                </c:pt>
                <c:pt idx="4429" formatCode="General">
                  <c:v>0.79008078599999998</c:v>
                </c:pt>
                <c:pt idx="4430" formatCode="General">
                  <c:v>0.78204214599999999</c:v>
                </c:pt>
                <c:pt idx="4431" formatCode="General">
                  <c:v>0.79215949799999996</c:v>
                </c:pt>
                <c:pt idx="4432" formatCode="General">
                  <c:v>0.79340583099999995</c:v>
                </c:pt>
                <c:pt idx="4433" formatCode="General">
                  <c:v>0.79367572099999995</c:v>
                </c:pt>
                <c:pt idx="4434" formatCode="General">
                  <c:v>0.79357123399999996</c:v>
                </c:pt>
                <c:pt idx="4435" formatCode="General">
                  <c:v>0.79320204299999997</c:v>
                </c:pt>
                <c:pt idx="4436" formatCode="General">
                  <c:v>0.79263138799999999</c:v>
                </c:pt>
                <c:pt idx="4437" formatCode="General">
                  <c:v>0.79191309200000004</c:v>
                </c:pt>
                <c:pt idx="4438" formatCode="General">
                  <c:v>0.79110091900000001</c:v>
                </c:pt>
                <c:pt idx="4439" formatCode="General">
                  <c:v>0.79025220900000004</c:v>
                </c:pt>
                <c:pt idx="4440" formatCode="General">
                  <c:v>0.78942906899999998</c:v>
                </c:pt>
                <c:pt idx="4441" formatCode="General">
                  <c:v>0.78869694499999998</c:v>
                </c:pt>
                <c:pt idx="4442" formatCode="General">
                  <c:v>0.78812032899999995</c:v>
                </c:pt>
                <c:pt idx="4443" formatCode="General">
                  <c:v>0.78775656199999999</c:v>
                </c:pt>
                <c:pt idx="4444" formatCode="General">
                  <c:v>0.78764843900000003</c:v>
                </c:pt>
                <c:pt idx="4445" formatCode="General">
                  <c:v>0.78781771700000003</c:v>
                </c:pt>
                <c:pt idx="4446" formatCode="General">
                  <c:v>0.78826069799999998</c:v>
                </c:pt>
                <c:pt idx="4447" formatCode="General">
                  <c:v>0.78894936999999998</c:v>
                </c:pt>
                <c:pt idx="4448" formatCode="General">
                  <c:v>0.78983527399999998</c:v>
                </c:pt>
                <c:pt idx="4449" formatCode="General">
                  <c:v>0.79085779199999995</c:v>
                </c:pt>
                <c:pt idx="4450" formatCode="General">
                  <c:v>0.79195189499999996</c:v>
                </c:pt>
                <c:pt idx="4451" formatCode="General">
                  <c:v>0.79305535599999999</c:v>
                </c:pt>
                <c:pt idx="4452" formatCode="General">
                  <c:v>0.794112861</c:v>
                </c:pt>
                <c:pt idx="4453" formatCode="General">
                  <c:v>0.79507714500000004</c:v>
                </c:pt>
                <c:pt idx="4454" formatCode="General">
                  <c:v>0.79590690100000006</c:v>
                </c:pt>
                <c:pt idx="4455" formatCode="General">
                  <c:v>0.79656285000000004</c:v>
                </c:pt>
                <c:pt idx="4456" formatCode="General">
                  <c:v>0.79699933499999998</c:v>
                </c:pt>
                <c:pt idx="4457" formatCode="General">
                  <c:v>0.79715192300000004</c:v>
                </c:pt>
                <c:pt idx="4458" formatCode="General">
                  <c:v>0.79690557699999998</c:v>
                </c:pt>
                <c:pt idx="4459" formatCode="General">
                  <c:v>0.79588758900000001</c:v>
                </c:pt>
                <c:pt idx="4460" formatCode="General">
                  <c:v>0.79364031599999996</c:v>
                </c:pt>
                <c:pt idx="4461" formatCode="General">
                  <c:v>0.79125553400000004</c:v>
                </c:pt>
                <c:pt idx="4462" formatCode="General">
                  <c:v>0.785543561</c:v>
                </c:pt>
                <c:pt idx="4463" formatCode="General">
                  <c:v>0.77689945699999996</c:v>
                </c:pt>
                <c:pt idx="4464" formatCode="General">
                  <c:v>0.77113521100000004</c:v>
                </c:pt>
                <c:pt idx="4465" formatCode="General">
                  <c:v>0.77665883300000005</c:v>
                </c:pt>
                <c:pt idx="4466" formatCode="General">
                  <c:v>0.78601026500000004</c:v>
                </c:pt>
                <c:pt idx="4467" formatCode="General">
                  <c:v>0.792357266</c:v>
                </c:pt>
                <c:pt idx="4468" formatCode="General">
                  <c:v>0.79589361000000003</c:v>
                </c:pt>
                <c:pt idx="4469" formatCode="General">
                  <c:v>0.79779750100000002</c:v>
                </c:pt>
                <c:pt idx="4470" formatCode="General">
                  <c:v>0.79878842800000005</c:v>
                </c:pt>
                <c:pt idx="4471" formatCode="General">
                  <c:v>0.79924023200000005</c:v>
                </c:pt>
                <c:pt idx="4472" formatCode="General">
                  <c:v>0.79934829500000004</c:v>
                </c:pt>
                <c:pt idx="4473" formatCode="General">
                  <c:v>0.79921913099999997</c:v>
                </c:pt>
                <c:pt idx="4474" formatCode="General">
                  <c:v>0.79891264399999995</c:v>
                </c:pt>
                <c:pt idx="4475" formatCode="General">
                  <c:v>0.79846227199999997</c:v>
                </c:pt>
                <c:pt idx="4476" formatCode="General">
                  <c:v>0.79788464299999995</c:v>
                </c:pt>
                <c:pt idx="4477" formatCode="General">
                  <c:v>0.79718357299999998</c:v>
                </c:pt>
                <c:pt idx="4478" formatCode="General">
                  <c:v>0.79635095600000005</c:v>
                </c:pt>
                <c:pt idx="4479" formatCode="General">
                  <c:v>0.79536545299999994</c:v>
                </c:pt>
                <c:pt idx="4480" formatCode="General">
                  <c:v>0.79418933400000002</c:v>
                </c:pt>
                <c:pt idx="4481" formatCode="General">
                  <c:v>0.79276287599999995</c:v>
                </c:pt>
                <c:pt idx="4482" formatCode="General">
                  <c:v>0.79099768400000003</c:v>
                </c:pt>
                <c:pt idx="4483" formatCode="General">
                  <c:v>0.78876948400000002</c:v>
                </c:pt>
                <c:pt idx="4484" formatCode="General">
                  <c:v>0.78591811700000003</c:v>
                </c:pt>
                <c:pt idx="4485" formatCode="General">
                  <c:v>0.78227716700000005</c:v>
                </c:pt>
                <c:pt idx="4486" formatCode="General">
                  <c:v>0.77778899700000004</c:v>
                </c:pt>
                <c:pt idx="4487" formatCode="General">
                  <c:v>0.77279150500000005</c:v>
                </c:pt>
                <c:pt idx="4488" formatCode="General">
                  <c:v>0.76842135199999995</c:v>
                </c:pt>
                <c:pt idx="4489" formatCode="General">
                  <c:v>0.76648628699999999</c:v>
                </c:pt>
                <c:pt idx="4490" formatCode="General">
                  <c:v>0.76803320600000002</c:v>
                </c:pt>
                <c:pt idx="4491" formatCode="General">
                  <c:v>0.77211201200000001</c:v>
                </c:pt>
                <c:pt idx="4492" formatCode="General">
                  <c:v>0.77682054</c:v>
                </c:pt>
                <c:pt idx="4493" formatCode="General">
                  <c:v>0.78081017699999999</c:v>
                </c:pt>
                <c:pt idx="4494" formatCode="General">
                  <c:v>0.78044551600000001</c:v>
                </c:pt>
                <c:pt idx="4495" formatCode="General">
                  <c:v>0.78564304100000004</c:v>
                </c:pt>
                <c:pt idx="4496" formatCode="General">
                  <c:v>0.78760456999999995</c:v>
                </c:pt>
                <c:pt idx="4497" formatCode="General">
                  <c:v>0.788467586</c:v>
                </c:pt>
                <c:pt idx="4498" formatCode="General">
                  <c:v>0.78880637899999995</c:v>
                </c:pt>
                <c:pt idx="4499" formatCode="General">
                  <c:v>0.78875476099999997</c:v>
                </c:pt>
                <c:pt idx="4500" formatCode="General">
                  <c:v>0.78839147099999995</c:v>
                </c:pt>
                <c:pt idx="4501" formatCode="General">
                  <c:v>0.78777372800000001</c:v>
                </c:pt>
                <c:pt idx="4502" formatCode="General">
                  <c:v>0.78694921699999998</c:v>
                </c:pt>
                <c:pt idx="4503" formatCode="General">
                  <c:v>0.78596377399999995</c:v>
                </c:pt>
                <c:pt idx="4504" formatCode="General">
                  <c:v>0.78486681000000003</c:v>
                </c:pt>
                <c:pt idx="4505" formatCode="General">
                  <c:v>0.78371500999999999</c:v>
                </c:pt>
                <c:pt idx="4506" formatCode="General">
                  <c:v>0.78257471300000003</c:v>
                </c:pt>
                <c:pt idx="4507" formatCode="General">
                  <c:v>0.78152072399999994</c:v>
                </c:pt>
                <c:pt idx="4508" formatCode="General">
                  <c:v>0.78063273399999999</c:v>
                </c:pt>
                <c:pt idx="4509" formatCode="General">
                  <c:v>0.77998703700000005</c:v>
                </c:pt>
                <c:pt idx="4510" formatCode="General">
                  <c:v>0.779646277</c:v>
                </c:pt>
                <c:pt idx="4511" formatCode="General">
                  <c:v>0.779648483</c:v>
                </c:pt>
                <c:pt idx="4512" formatCode="General">
                  <c:v>0.77999925599999997</c:v>
                </c:pt>
                <c:pt idx="4513" formatCode="General">
                  <c:v>0.78067010599999997</c:v>
                </c:pt>
                <c:pt idx="4514" formatCode="General">
                  <c:v>0.78160375400000004</c:v>
                </c:pt>
                <c:pt idx="4515" formatCode="General">
                  <c:v>0.78272497699999999</c:v>
                </c:pt>
                <c:pt idx="4516" formatCode="General">
                  <c:v>0.78395247499999998</c:v>
                </c:pt>
                <c:pt idx="4517" formatCode="General">
                  <c:v>0.78520965600000003</c:v>
                </c:pt>
                <c:pt idx="4518" formatCode="General">
                  <c:v>0.78643065700000003</c:v>
                </c:pt>
                <c:pt idx="4519" formatCode="General">
                  <c:v>0.78756201299999995</c:v>
                </c:pt>
                <c:pt idx="4520" formatCode="General">
                  <c:v>0.78855961600000002</c:v>
                </c:pt>
                <c:pt idx="4521" formatCode="General">
                  <c:v>0.78938186200000005</c:v>
                </c:pt>
                <c:pt idx="4522" formatCode="General">
                  <c:v>0.78996962299999995</c:v>
                </c:pt>
                <c:pt idx="4523" formatCode="General">
                  <c:v>0.78988683199999998</c:v>
                </c:pt>
                <c:pt idx="4524" formatCode="General">
                  <c:v>0.790079117</c:v>
                </c:pt>
                <c:pt idx="4525" formatCode="General">
                  <c:v>0.78953939699999998</c:v>
                </c:pt>
                <c:pt idx="4526" formatCode="General">
                  <c:v>0.78774571400000004</c:v>
                </c:pt>
                <c:pt idx="4527" formatCode="General">
                  <c:v>0.78381425100000002</c:v>
                </c:pt>
                <c:pt idx="4528" formatCode="General">
                  <c:v>0.77608186000000001</c:v>
                </c:pt>
                <c:pt idx="4529" formatCode="General">
                  <c:v>0.76635545500000002</c:v>
                </c:pt>
                <c:pt idx="4530" formatCode="General">
                  <c:v>0.76849168499999998</c:v>
                </c:pt>
                <c:pt idx="4531" formatCode="General">
                  <c:v>0.77974152600000002</c:v>
                </c:pt>
                <c:pt idx="4532" formatCode="General">
                  <c:v>0.787503183</c:v>
                </c:pt>
                <c:pt idx="4533" formatCode="General">
                  <c:v>0.79160487700000004</c:v>
                </c:pt>
                <c:pt idx="4534" formatCode="General">
                  <c:v>0.79380416899999995</c:v>
                </c:pt>
                <c:pt idx="4535" formatCode="General">
                  <c:v>0.79503881899999995</c:v>
                </c:pt>
                <c:pt idx="4536" formatCode="General">
                  <c:v>0.79574179599999995</c:v>
                </c:pt>
                <c:pt idx="4537" formatCode="General">
                  <c:v>0.79612117999999998</c:v>
                </c:pt>
                <c:pt idx="4538" formatCode="General">
                  <c:v>0.79628401999999998</c:v>
                </c:pt>
                <c:pt idx="4539" formatCode="General">
                  <c:v>0.79628926499999997</c:v>
                </c:pt>
                <c:pt idx="4540" formatCode="General">
                  <c:v>0.79617065200000003</c:v>
                </c:pt>
                <c:pt idx="4541" formatCode="General">
                  <c:v>0.795947611</c:v>
                </c:pt>
                <c:pt idx="4542" formatCode="General">
                  <c:v>0.79562973999999997</c:v>
                </c:pt>
                <c:pt idx="4543" formatCode="General">
                  <c:v>0.79521852699999995</c:v>
                </c:pt>
                <c:pt idx="4544" formatCode="General">
                  <c:v>0.79470706000000002</c:v>
                </c:pt>
                <c:pt idx="4545" formatCode="General">
                  <c:v>0.79407739600000005</c:v>
                </c:pt>
                <c:pt idx="4546" formatCode="General">
                  <c:v>0.79329723100000005</c:v>
                </c:pt>
                <c:pt idx="4547" formatCode="General">
                  <c:v>0.79231262199999997</c:v>
                </c:pt>
                <c:pt idx="4548" formatCode="General">
                  <c:v>0.79103827500000001</c:v>
                </c:pt>
                <c:pt idx="4549" formatCode="General">
                  <c:v>0.78934252299999996</c:v>
                </c:pt>
                <c:pt idx="4550" formatCode="General">
                  <c:v>0.78702998199999996</c:v>
                </c:pt>
                <c:pt idx="4551" formatCode="General">
                  <c:v>0.78383654400000002</c:v>
                </c:pt>
                <c:pt idx="4552" formatCode="General">
                  <c:v>0.779497683</c:v>
                </c:pt>
                <c:pt idx="4553" formatCode="General">
                  <c:v>0.77406519699999998</c:v>
                </c:pt>
                <c:pt idx="4554" formatCode="General">
                  <c:v>0.76867938000000002</c:v>
                </c:pt>
                <c:pt idx="4555" formatCode="General">
                  <c:v>0.76603650999999995</c:v>
                </c:pt>
                <c:pt idx="4556" formatCode="General">
                  <c:v>0.76815861500000004</c:v>
                </c:pt>
                <c:pt idx="4557" formatCode="General">
                  <c:v>0.77348083300000003</c:v>
                </c:pt>
                <c:pt idx="4558" formatCode="General">
                  <c:v>0.77713149800000003</c:v>
                </c:pt>
                <c:pt idx="4559" formatCode="General">
                  <c:v>0.78346461099999998</c:v>
                </c:pt>
                <c:pt idx="4560" formatCode="General">
                  <c:v>0.78700351700000004</c:v>
                </c:pt>
                <c:pt idx="4561" formatCode="General">
                  <c:v>0.78915447000000005</c:v>
                </c:pt>
                <c:pt idx="4562" formatCode="General">
                  <c:v>0.79046845399999999</c:v>
                </c:pt>
                <c:pt idx="4563" formatCode="General">
                  <c:v>0.79117804800000002</c:v>
                </c:pt>
                <c:pt idx="4564" formatCode="General">
                  <c:v>0.79142880400000004</c:v>
                </c:pt>
                <c:pt idx="4565" formatCode="General">
                  <c:v>0.79131412499999998</c:v>
                </c:pt>
                <c:pt idx="4566" formatCode="General">
                  <c:v>0.79089587900000002</c:v>
                </c:pt>
                <c:pt idx="4567" formatCode="General">
                  <c:v>0.79021817400000005</c:v>
                </c:pt>
                <c:pt idx="4568" formatCode="General">
                  <c:v>0.78931713100000001</c:v>
                </c:pt>
                <c:pt idx="4569" formatCode="General">
                  <c:v>0.78822803500000005</c:v>
                </c:pt>
                <c:pt idx="4570" formatCode="General">
                  <c:v>0.78699195399999999</c:v>
                </c:pt>
                <c:pt idx="4571" formatCode="General">
                  <c:v>0.78566056500000003</c:v>
                </c:pt>
                <c:pt idx="4572" formatCode="General">
                  <c:v>0.78429973099999994</c:v>
                </c:pt>
                <c:pt idx="4573" formatCode="General">
                  <c:v>0.78299093200000003</c:v>
                </c:pt>
                <c:pt idx="4574" formatCode="General">
                  <c:v>0.781828105</c:v>
                </c:pt>
                <c:pt idx="4575" formatCode="General">
                  <c:v>0.78090906100000002</c:v>
                </c:pt>
                <c:pt idx="4576" formatCode="General">
                  <c:v>0.78032171699999997</c:v>
                </c:pt>
                <c:pt idx="4577" formatCode="General">
                  <c:v>0.78012764499999998</c:v>
                </c:pt>
                <c:pt idx="4578" formatCode="General">
                  <c:v>0.78034800299999996</c:v>
                </c:pt>
                <c:pt idx="4579" formatCode="General">
                  <c:v>0.78095769900000001</c:v>
                </c:pt>
                <c:pt idx="4580" formatCode="General">
                  <c:v>0.78189074999999997</c:v>
                </c:pt>
                <c:pt idx="4581" formatCode="General">
                  <c:v>0.78305476900000004</c:v>
                </c:pt>
                <c:pt idx="4582" formatCode="General">
                  <c:v>0.784349144</c:v>
                </c:pt>
                <c:pt idx="4583" formatCode="General">
                  <c:v>0.78568053199999999</c:v>
                </c:pt>
                <c:pt idx="4584" formatCode="General">
                  <c:v>0.78697127099999997</c:v>
                </c:pt>
                <c:pt idx="4585" formatCode="General">
                  <c:v>0.788160682</c:v>
                </c:pt>
                <c:pt idx="4586" formatCode="General">
                  <c:v>0.78918761000000004</c:v>
                </c:pt>
                <c:pt idx="4587" formatCode="General">
                  <c:v>0.78505879599999995</c:v>
                </c:pt>
                <c:pt idx="4588" formatCode="General">
                  <c:v>0.790700018</c:v>
                </c:pt>
                <c:pt idx="4589" formatCode="General">
                  <c:v>0.791090548</c:v>
                </c:pt>
                <c:pt idx="4590" formatCode="General">
                  <c:v>0.79100733999999995</c:v>
                </c:pt>
                <c:pt idx="4591" formatCode="General">
                  <c:v>0.79015260899999995</c:v>
                </c:pt>
                <c:pt idx="4592" formatCode="General">
                  <c:v>0.78775280700000005</c:v>
                </c:pt>
                <c:pt idx="4593" formatCode="General">
                  <c:v>0.78196173899999999</c:v>
                </c:pt>
                <c:pt idx="4594" formatCode="General">
                  <c:v>0.770880342</c:v>
                </c:pt>
                <c:pt idx="4595" formatCode="General">
                  <c:v>0.76775437599999996</c:v>
                </c:pt>
                <c:pt idx="4596" formatCode="General">
                  <c:v>0.78035593000000003</c:v>
                </c:pt>
                <c:pt idx="4597" formatCode="General">
                  <c:v>0.78920859099999996</c:v>
                </c:pt>
                <c:pt idx="4598" formatCode="General">
                  <c:v>0.79349267499999998</c:v>
                </c:pt>
                <c:pt idx="4599" formatCode="General">
                  <c:v>0.79570954999999999</c:v>
                </c:pt>
                <c:pt idx="4600" formatCode="General">
                  <c:v>0.79698187099999995</c:v>
                </c:pt>
                <c:pt idx="4601" formatCode="General">
                  <c:v>0.79776549299999999</c:v>
                </c:pt>
                <c:pt idx="4602" formatCode="General">
                  <c:v>0.79826074800000002</c:v>
                </c:pt>
                <c:pt idx="4603" formatCode="General">
                  <c:v>0.79856467200000003</c:v>
                </c:pt>
                <c:pt idx="4604" formatCode="General">
                  <c:v>0.79872870399999996</c:v>
                </c:pt>
                <c:pt idx="4605" formatCode="General">
                  <c:v>0.79878216999999996</c:v>
                </c:pt>
                <c:pt idx="4606" formatCode="General">
                  <c:v>0.798743129</c:v>
                </c:pt>
                <c:pt idx="4607" formatCode="General">
                  <c:v>0.798622787</c:v>
                </c:pt>
                <c:pt idx="4608" formatCode="General">
                  <c:v>0.798427522</c:v>
                </c:pt>
                <c:pt idx="4609" formatCode="General">
                  <c:v>0.79815894399999998</c:v>
                </c:pt>
                <c:pt idx="4610" formatCode="General">
                  <c:v>0.79781293900000005</c:v>
                </c:pt>
                <c:pt idx="4611" formatCode="General">
                  <c:v>0.79737728799999996</c:v>
                </c:pt>
                <c:pt idx="4612" formatCode="General">
                  <c:v>0.79682731600000001</c:v>
                </c:pt>
                <c:pt idx="4613" formatCode="General">
                  <c:v>0.79611927299999996</c:v>
                </c:pt>
                <c:pt idx="4614" formatCode="General">
                  <c:v>0.795178473</c:v>
                </c:pt>
                <c:pt idx="4615" formatCode="General">
                  <c:v>0.79388022400000002</c:v>
                </c:pt>
                <c:pt idx="4616" formatCode="General">
                  <c:v>0.79201924800000001</c:v>
                </c:pt>
                <c:pt idx="4617" formatCode="General">
                  <c:v>0.78927034100000004</c:v>
                </c:pt>
                <c:pt idx="4618" formatCode="General">
                  <c:v>0.78518682699999998</c:v>
                </c:pt>
                <c:pt idx="4619" formatCode="General">
                  <c:v>0.779468775</c:v>
                </c:pt>
                <c:pt idx="4620" formatCode="General">
                  <c:v>0.77311706499999999</c:v>
                </c:pt>
                <c:pt idx="4621" formatCode="General">
                  <c:v>0.76994955499999995</c:v>
                </c:pt>
                <c:pt idx="4622" formatCode="General">
                  <c:v>0.77116960300000004</c:v>
                </c:pt>
                <c:pt idx="4623" formatCode="General">
                  <c:v>0.78002524399999995</c:v>
                </c:pt>
                <c:pt idx="4624" formatCode="General">
                  <c:v>0.78640538500000001</c:v>
                </c:pt>
                <c:pt idx="4625" formatCode="General">
                  <c:v>0.79083853999999998</c:v>
                </c:pt>
                <c:pt idx="4626" formatCode="General">
                  <c:v>0.79373127200000004</c:v>
                </c:pt>
                <c:pt idx="4627" formatCode="General">
                  <c:v>0.79556298299999995</c:v>
                </c:pt>
                <c:pt idx="4628" formatCode="General">
                  <c:v>0.79667317900000001</c:v>
                </c:pt>
                <c:pt idx="4629" formatCode="General">
                  <c:v>0.79727017899999997</c:v>
                </c:pt>
                <c:pt idx="4630" formatCode="General">
                  <c:v>0.79747688800000005</c:v>
                </c:pt>
                <c:pt idx="4631" formatCode="General">
                  <c:v>0.79736566499999995</c:v>
                </c:pt>
                <c:pt idx="4632" formatCode="General">
                  <c:v>0.79697960599999995</c:v>
                </c:pt>
                <c:pt idx="4633" formatCode="General">
                  <c:v>0.79634636599999997</c:v>
                </c:pt>
                <c:pt idx="4634" formatCode="General">
                  <c:v>0.79548698699999998</c:v>
                </c:pt>
                <c:pt idx="4635" formatCode="General">
                  <c:v>0.794422925</c:v>
                </c:pt>
                <c:pt idx="4636" formatCode="General">
                  <c:v>0.79318225399999998</c:v>
                </c:pt>
                <c:pt idx="4637" formatCode="General">
                  <c:v>0.79180610200000001</c:v>
                </c:pt>
                <c:pt idx="4638" formatCode="General">
                  <c:v>0.79035395399999997</c:v>
                </c:pt>
                <c:pt idx="4639" formatCode="General">
                  <c:v>0.78890794500000005</c:v>
                </c:pt>
                <c:pt idx="4640" formatCode="General">
                  <c:v>0.78757214499999995</c:v>
                </c:pt>
                <c:pt idx="4641" formatCode="General">
                  <c:v>0.78646540600000003</c:v>
                </c:pt>
                <c:pt idx="4642" formatCode="General">
                  <c:v>0.78570461300000005</c:v>
                </c:pt>
                <c:pt idx="4643" formatCode="General">
                  <c:v>0.785381675</c:v>
                </c:pt>
                <c:pt idx="4644" formatCode="General">
                  <c:v>0.785539985</c:v>
                </c:pt>
                <c:pt idx="4645" formatCode="General">
                  <c:v>0.78616136299999995</c:v>
                </c:pt>
                <c:pt idx="4646" formatCode="General">
                  <c:v>0.78716999300000001</c:v>
                </c:pt>
                <c:pt idx="4647" formatCode="General">
                  <c:v>0.78845214799999996</c:v>
                </c:pt>
                <c:pt idx="4648" formatCode="General">
                  <c:v>0.78988206400000005</c:v>
                </c:pt>
                <c:pt idx="4649" formatCode="General">
                  <c:v>0.79134368899999996</c:v>
                </c:pt>
                <c:pt idx="4650" formatCode="General">
                  <c:v>0.79271686100000005</c:v>
                </c:pt>
                <c:pt idx="4651" formatCode="General">
                  <c:v>0.79378676400000003</c:v>
                </c:pt>
                <c:pt idx="4652" formatCode="General">
                  <c:v>0.79518032100000002</c:v>
                </c:pt>
                <c:pt idx="4653" formatCode="General">
                  <c:v>0.79612964399999997</c:v>
                </c:pt>
                <c:pt idx="4654" formatCode="General">
                  <c:v>0.79683244200000003</c:v>
                </c:pt>
                <c:pt idx="4655" formatCode="General">
                  <c:v>0.79720640200000004</c:v>
                </c:pt>
                <c:pt idx="4656" formatCode="General">
                  <c:v>0.797045648</c:v>
                </c:pt>
                <c:pt idx="4657" formatCode="General">
                  <c:v>0.79581284500000005</c:v>
                </c:pt>
                <c:pt idx="4658" formatCode="General">
                  <c:v>0.79197859800000003</c:v>
                </c:pt>
                <c:pt idx="4659" formatCode="General">
                  <c:v>0.78191792999999998</c:v>
                </c:pt>
                <c:pt idx="4660" formatCode="General">
                  <c:v>0.77358669000000002</c:v>
                </c:pt>
                <c:pt idx="4661" formatCode="General">
                  <c:v>0.78715068099999996</c:v>
                </c:pt>
                <c:pt idx="4662" formatCode="General">
                  <c:v>0.79673331999999997</c:v>
                </c:pt>
                <c:pt idx="4663" formatCode="General">
                  <c:v>0.80093938099999995</c:v>
                </c:pt>
                <c:pt idx="4664" formatCode="General">
                  <c:v>0.80308967799999997</c:v>
                </c:pt>
                <c:pt idx="4665" formatCode="General">
                  <c:v>0.80439251700000003</c:v>
                </c:pt>
                <c:pt idx="4666" formatCode="General">
                  <c:v>0.80527758599999999</c:v>
                </c:pt>
                <c:pt idx="4667" formatCode="General">
                  <c:v>0.80591708399999995</c:v>
                </c:pt>
                <c:pt idx="4668" formatCode="General">
                  <c:v>0.80638837799999996</c:v>
                </c:pt>
                <c:pt idx="4669" formatCode="General">
                  <c:v>0.80672943600000002</c:v>
                </c:pt>
                <c:pt idx="4670" formatCode="General">
                  <c:v>0.80696082099999999</c:v>
                </c:pt>
                <c:pt idx="4671" formatCode="General">
                  <c:v>0.807094753</c:v>
                </c:pt>
                <c:pt idx="4672" formatCode="General">
                  <c:v>0.80713945600000003</c:v>
                </c:pt>
                <c:pt idx="4673" formatCode="General">
                  <c:v>0.80710095199999998</c:v>
                </c:pt>
                <c:pt idx="4674" formatCode="General">
                  <c:v>0.80698329199999996</c:v>
                </c:pt>
                <c:pt idx="4675" formatCode="General">
                  <c:v>0.80678844500000002</c:v>
                </c:pt>
                <c:pt idx="4676" formatCode="General">
                  <c:v>0.80651497800000005</c:v>
                </c:pt>
                <c:pt idx="4677" formatCode="General">
                  <c:v>0.80615550300000005</c:v>
                </c:pt>
                <c:pt idx="4678" formatCode="General">
                  <c:v>0.80569291099999996</c:v>
                </c:pt>
                <c:pt idx="4679" formatCode="General">
                  <c:v>0.80509346699999995</c:v>
                </c:pt>
                <c:pt idx="4680" formatCode="General">
                  <c:v>0.80429482500000005</c:v>
                </c:pt>
                <c:pt idx="4681" formatCode="General">
                  <c:v>0.80318421100000004</c:v>
                </c:pt>
                <c:pt idx="4682" formatCode="General">
                  <c:v>0.80155783899999999</c:v>
                </c:pt>
                <c:pt idx="4683" formatCode="General">
                  <c:v>0.799050331</c:v>
                </c:pt>
                <c:pt idx="4684" formatCode="General">
                  <c:v>0.79504895200000003</c:v>
                </c:pt>
                <c:pt idx="4685" formatCode="General">
                  <c:v>0.78883916099999996</c:v>
                </c:pt>
                <c:pt idx="4686" formatCode="General">
                  <c:v>0.772335887</c:v>
                </c:pt>
                <c:pt idx="4687" formatCode="General">
                  <c:v>0.77840584499999999</c:v>
                </c:pt>
                <c:pt idx="4688" formatCode="General">
                  <c:v>0.783935308</c:v>
                </c:pt>
                <c:pt idx="4689" formatCode="General">
                  <c:v>0.79175722599999998</c:v>
                </c:pt>
                <c:pt idx="4690" formatCode="General">
                  <c:v>0.79748237099999997</c:v>
                </c:pt>
                <c:pt idx="4691" formatCode="General">
                  <c:v>0.80102795400000004</c:v>
                </c:pt>
                <c:pt idx="4692" formatCode="General">
                  <c:v>0.80315852200000004</c:v>
                </c:pt>
                <c:pt idx="4693" formatCode="General">
                  <c:v>0.80442017300000002</c:v>
                </c:pt>
                <c:pt idx="4694" formatCode="General">
                  <c:v>0.80512005099999995</c:v>
                </c:pt>
                <c:pt idx="4695" formatCode="General">
                  <c:v>0.80542314100000001</c:v>
                </c:pt>
                <c:pt idx="4696" formatCode="General">
                  <c:v>0.805417418</c:v>
                </c:pt>
                <c:pt idx="4697" formatCode="General">
                  <c:v>0.80514901900000002</c:v>
                </c:pt>
                <c:pt idx="4698" formatCode="General">
                  <c:v>0.80464118699999998</c:v>
                </c:pt>
                <c:pt idx="4699" formatCode="General">
                  <c:v>0.80390524900000004</c:v>
                </c:pt>
                <c:pt idx="4700" formatCode="General">
                  <c:v>0.802947462</c:v>
                </c:pt>
                <c:pt idx="4701" formatCode="General">
                  <c:v>0.80177497900000005</c:v>
                </c:pt>
                <c:pt idx="4702" formatCode="General">
                  <c:v>0.800401747</c:v>
                </c:pt>
                <c:pt idx="4703" formatCode="General">
                  <c:v>0.79885518600000005</c:v>
                </c:pt>
                <c:pt idx="4704" formatCode="General">
                  <c:v>0.79718411</c:v>
                </c:pt>
                <c:pt idx="4705" formatCode="General">
                  <c:v>0.79546594599999998</c:v>
                </c:pt>
                <c:pt idx="4706" formatCode="General">
                  <c:v>0.79381120199999999</c:v>
                </c:pt>
                <c:pt idx="4707" formatCode="General">
                  <c:v>0.79235887500000002</c:v>
                </c:pt>
                <c:pt idx="4708" formatCode="General">
                  <c:v>0.79125958699999999</c:v>
                </c:pt>
                <c:pt idx="4709" formatCode="General">
                  <c:v>0.79064416900000001</c:v>
                </c:pt>
                <c:pt idx="4710" formatCode="General">
                  <c:v>0.79058718699999997</c:v>
                </c:pt>
                <c:pt idx="4711" formatCode="General">
                  <c:v>0.791081429</c:v>
                </c:pt>
                <c:pt idx="4712" formatCode="General">
                  <c:v>0.792038083</c:v>
                </c:pt>
                <c:pt idx="4713" formatCode="General">
                  <c:v>0.79331094000000002</c:v>
                </c:pt>
                <c:pt idx="4714" formatCode="General">
                  <c:v>0.79458433399999995</c:v>
                </c:pt>
                <c:pt idx="4715" formatCode="General">
                  <c:v>0.79620194399999999</c:v>
                </c:pt>
                <c:pt idx="4716" formatCode="General">
                  <c:v>0.79760909099999999</c:v>
                </c:pt>
                <c:pt idx="4717" formatCode="General">
                  <c:v>0.79885339700000002</c:v>
                </c:pt>
                <c:pt idx="4718" formatCode="General">
                  <c:v>0.79991149900000003</c:v>
                </c:pt>
                <c:pt idx="4719" formatCode="General">
                  <c:v>0.80075412999999995</c:v>
                </c:pt>
                <c:pt idx="4720" formatCode="General">
                  <c:v>0.80133193700000005</c:v>
                </c:pt>
                <c:pt idx="4721" formatCode="General">
                  <c:v>0.80151963199999998</c:v>
                </c:pt>
                <c:pt idx="4722" formatCode="General">
                  <c:v>0.80095815699999995</c:v>
                </c:pt>
                <c:pt idx="4723" formatCode="General">
                  <c:v>0.79848969000000003</c:v>
                </c:pt>
                <c:pt idx="4724" formatCode="General">
                  <c:v>0.790180981</c:v>
                </c:pt>
                <c:pt idx="4725" formatCode="General">
                  <c:v>0.77792680299999994</c:v>
                </c:pt>
                <c:pt idx="4726" formatCode="General">
                  <c:v>0.79243534800000004</c:v>
                </c:pt>
                <c:pt idx="4727" formatCode="General">
                  <c:v>0.80203252999999997</c:v>
                </c:pt>
                <c:pt idx="4728" formatCode="General">
                  <c:v>0.805845916</c:v>
                </c:pt>
                <c:pt idx="4729" formatCode="General">
                  <c:v>0.80784791700000003</c:v>
                </c:pt>
                <c:pt idx="4730" formatCode="General">
                  <c:v>0.80918347800000001</c:v>
                </c:pt>
                <c:pt idx="4731" formatCode="General">
                  <c:v>0.810212076</c:v>
                </c:pt>
                <c:pt idx="4732" formatCode="General">
                  <c:v>0.81106483900000004</c:v>
                </c:pt>
                <c:pt idx="4733" formatCode="General">
                  <c:v>0.81179428099999995</c:v>
                </c:pt>
                <c:pt idx="4734" formatCode="General">
                  <c:v>0.81242191799999997</c:v>
                </c:pt>
                <c:pt idx="4735" formatCode="General">
                  <c:v>0.81295657200000004</c:v>
                </c:pt>
                <c:pt idx="4736" formatCode="General">
                  <c:v>0.81340163899999995</c:v>
                </c:pt>
                <c:pt idx="4737" formatCode="General">
                  <c:v>0.81375867099999999</c:v>
                </c:pt>
                <c:pt idx="4738" formatCode="General">
                  <c:v>0.81402874000000003</c:v>
                </c:pt>
                <c:pt idx="4739" formatCode="General">
                  <c:v>0.81421297800000003</c:v>
                </c:pt>
                <c:pt idx="4740" formatCode="General">
                  <c:v>0.81431287500000005</c:v>
                </c:pt>
                <c:pt idx="4741" formatCode="General">
                  <c:v>0.81432914700000003</c:v>
                </c:pt>
                <c:pt idx="4742" formatCode="General">
                  <c:v>0.81426078099999999</c:v>
                </c:pt>
                <c:pt idx="4743" formatCode="General">
                  <c:v>0.81410270900000004</c:v>
                </c:pt>
                <c:pt idx="4744" formatCode="General">
                  <c:v>0.81384211799999995</c:v>
                </c:pt>
                <c:pt idx="4745" formatCode="General">
                  <c:v>0.81345164800000003</c:v>
                </c:pt>
                <c:pt idx="4746" formatCode="General">
                  <c:v>0.81287717800000003</c:v>
                </c:pt>
                <c:pt idx="4747" formatCode="General">
                  <c:v>0.81201296999999995</c:v>
                </c:pt>
                <c:pt idx="4748" formatCode="General">
                  <c:v>0.81065016999999995</c:v>
                </c:pt>
                <c:pt idx="4749" formatCode="General">
                  <c:v>0.80834513900000005</c:v>
                </c:pt>
                <c:pt idx="4750" formatCode="General">
                  <c:v>0.80282378200000004</c:v>
                </c:pt>
                <c:pt idx="4751" formatCode="General">
                  <c:v>0.79755401599999998</c:v>
                </c:pt>
                <c:pt idx="4752" formatCode="General">
                  <c:v>0.789052486</c:v>
                </c:pt>
                <c:pt idx="4753" formatCode="General">
                  <c:v>0.78836524500000005</c:v>
                </c:pt>
                <c:pt idx="4754" formatCode="General">
                  <c:v>0.79694074400000003</c:v>
                </c:pt>
                <c:pt idx="4755" formatCode="General">
                  <c:v>0.80453181299999998</c:v>
                </c:pt>
                <c:pt idx="4756" formatCode="General">
                  <c:v>0.80896598099999995</c:v>
                </c:pt>
                <c:pt idx="4757" formatCode="General">
                  <c:v>0.81142544699999997</c:v>
                </c:pt>
                <c:pt idx="4758" formatCode="General">
                  <c:v>0.81280458</c:v>
                </c:pt>
                <c:pt idx="4759" formatCode="General">
                  <c:v>0.81355631399999995</c:v>
                </c:pt>
                <c:pt idx="4760" formatCode="General">
                  <c:v>0.81389981499999997</c:v>
                </c:pt>
                <c:pt idx="4761" formatCode="General">
                  <c:v>0.81394213400000004</c:v>
                </c:pt>
                <c:pt idx="4762" formatCode="General">
                  <c:v>0.81373453100000004</c:v>
                </c:pt>
                <c:pt idx="4763" formatCode="General">
                  <c:v>0.81329935799999997</c:v>
                </c:pt>
                <c:pt idx="4764" formatCode="General">
                  <c:v>0.81264334900000001</c:v>
                </c:pt>
                <c:pt idx="4765" formatCode="General">
                  <c:v>0.81176435899999999</c:v>
                </c:pt>
                <c:pt idx="4766" formatCode="General">
                  <c:v>0.81065666700000005</c:v>
                </c:pt>
                <c:pt idx="4767" formatCode="General">
                  <c:v>0.809314847</c:v>
                </c:pt>
                <c:pt idx="4768" formatCode="General">
                  <c:v>0.80773896000000001</c:v>
                </c:pt>
                <c:pt idx="4769" formatCode="General">
                  <c:v>0.80594199899999996</c:v>
                </c:pt>
                <c:pt idx="4770" formatCode="General">
                  <c:v>0.80395901199999997</c:v>
                </c:pt>
                <c:pt idx="4771" formatCode="General">
                  <c:v>0.80185908100000003</c:v>
                </c:pt>
                <c:pt idx="4772" formatCode="General">
                  <c:v>0.79975533499999996</c:v>
                </c:pt>
                <c:pt idx="4773" formatCode="General">
                  <c:v>0.79780781300000003</c:v>
                </c:pt>
                <c:pt idx="4774" formatCode="General">
                  <c:v>0.79620784499999997</c:v>
                </c:pt>
                <c:pt idx="4775" formatCode="General">
                  <c:v>0.79513847800000004</c:v>
                </c:pt>
                <c:pt idx="4776" formatCode="General">
                  <c:v>0.79471844400000002</c:v>
                </c:pt>
                <c:pt idx="4777" formatCode="General">
                  <c:v>0.79494911400000001</c:v>
                </c:pt>
                <c:pt idx="4778" formatCode="General">
                  <c:v>0.79559785100000002</c:v>
                </c:pt>
                <c:pt idx="4779" formatCode="General">
                  <c:v>0.79690694799999995</c:v>
                </c:pt>
                <c:pt idx="4780" formatCode="General">
                  <c:v>0.79822927700000001</c:v>
                </c:pt>
                <c:pt idx="4781" formatCode="General">
                  <c:v>0.79953765899999996</c:v>
                </c:pt>
                <c:pt idx="4782" formatCode="General">
                  <c:v>0.80071562500000004</c:v>
                </c:pt>
                <c:pt idx="4783" formatCode="General">
                  <c:v>0.80169570400000001</c:v>
                </c:pt>
                <c:pt idx="4784" formatCode="General">
                  <c:v>0.80244320599999996</c:v>
                </c:pt>
                <c:pt idx="4785" formatCode="General">
                  <c:v>0.80292844799999996</c:v>
                </c:pt>
                <c:pt idx="4786" formatCode="General">
                  <c:v>0.80307859199999998</c:v>
                </c:pt>
                <c:pt idx="4787" formatCode="General">
                  <c:v>0.80265366999999999</c:v>
                </c:pt>
                <c:pt idx="4788" formatCode="General">
                  <c:v>0.80077302500000003</c:v>
                </c:pt>
                <c:pt idx="4789" formatCode="General">
                  <c:v>0.79363364000000003</c:v>
                </c:pt>
                <c:pt idx="4790" formatCode="General">
                  <c:v>0.77849465600000001</c:v>
                </c:pt>
                <c:pt idx="4791" formatCode="General">
                  <c:v>0.79457306900000002</c:v>
                </c:pt>
                <c:pt idx="4792" formatCode="General">
                  <c:v>0.803014636</c:v>
                </c:pt>
                <c:pt idx="4793" formatCode="General">
                  <c:v>0.80597501999999999</c:v>
                </c:pt>
                <c:pt idx="4794" formatCode="General">
                  <c:v>0.80754452899999996</c:v>
                </c:pt>
                <c:pt idx="4795" formatCode="General">
                  <c:v>0.80866801700000002</c:v>
                </c:pt>
                <c:pt idx="4796" formatCode="General">
                  <c:v>0.80961352600000003</c:v>
                </c:pt>
                <c:pt idx="4797" formatCode="General">
                  <c:v>0.81046915100000005</c:v>
                </c:pt>
                <c:pt idx="4798" formatCode="General">
                  <c:v>0.81126302500000003</c:v>
                </c:pt>
                <c:pt idx="4799" formatCode="General">
                  <c:v>0.81200069200000002</c:v>
                </c:pt>
                <c:pt idx="4800" formatCode="General">
                  <c:v>0.81267893300000005</c:v>
                </c:pt>
                <c:pt idx="4801" formatCode="General">
                  <c:v>0.81329154999999997</c:v>
                </c:pt>
                <c:pt idx="4802" formatCode="General">
                  <c:v>0.81383234299999996</c:v>
                </c:pt>
                <c:pt idx="4803" formatCode="General">
                  <c:v>0.81429624599999995</c:v>
                </c:pt>
                <c:pt idx="4804" formatCode="General">
                  <c:v>0.81468004000000005</c:v>
                </c:pt>
                <c:pt idx="4805" formatCode="General">
                  <c:v>0.81498205700000004</c:v>
                </c:pt>
                <c:pt idx="4806" formatCode="General">
                  <c:v>0.81520229600000005</c:v>
                </c:pt>
                <c:pt idx="4807" formatCode="General">
                  <c:v>0.81534111499999995</c:v>
                </c:pt>
                <c:pt idx="4808" formatCode="General">
                  <c:v>0.815398395</c:v>
                </c:pt>
                <c:pt idx="4809" formatCode="General">
                  <c:v>0.81537103700000002</c:v>
                </c:pt>
                <c:pt idx="4810" formatCode="General">
                  <c:v>0.81524962199999995</c:v>
                </c:pt>
                <c:pt idx="4811" formatCode="General">
                  <c:v>0.81501072600000002</c:v>
                </c:pt>
                <c:pt idx="4812" formatCode="General">
                  <c:v>0.81460225600000002</c:v>
                </c:pt>
                <c:pt idx="4813" formatCode="General">
                  <c:v>0.81386583999999995</c:v>
                </c:pt>
                <c:pt idx="4814" formatCode="General">
                  <c:v>0.81266480699999999</c:v>
                </c:pt>
                <c:pt idx="4815" formatCode="General">
                  <c:v>0.81062007000000003</c:v>
                </c:pt>
                <c:pt idx="4816" formatCode="General">
                  <c:v>0.80636054300000004</c:v>
                </c:pt>
                <c:pt idx="4817" formatCode="General">
                  <c:v>0.79809433200000002</c:v>
                </c:pt>
                <c:pt idx="4818" formatCode="General">
                  <c:v>0.78937357699999999</c:v>
                </c:pt>
                <c:pt idx="4819" formatCode="General">
                  <c:v>0.79499649999999999</c:v>
                </c:pt>
                <c:pt idx="4820" formatCode="General">
                  <c:v>0.80515122400000005</c:v>
                </c:pt>
                <c:pt idx="4821" formatCode="General">
                  <c:v>0.81094890799999997</c:v>
                </c:pt>
                <c:pt idx="4822" formatCode="General">
                  <c:v>0.81392091499999997</c:v>
                </c:pt>
                <c:pt idx="4823" formatCode="General">
                  <c:v>0.81554693</c:v>
                </c:pt>
                <c:pt idx="4824" formatCode="General">
                  <c:v>0.81648498800000002</c:v>
                </c:pt>
                <c:pt idx="4825" formatCode="General">
                  <c:v>0.81701654199999996</c:v>
                </c:pt>
                <c:pt idx="4826" formatCode="General">
                  <c:v>0.817265511</c:v>
                </c:pt>
                <c:pt idx="4827" formatCode="General">
                  <c:v>0.81728607399999997</c:v>
                </c:pt>
                <c:pt idx="4828" formatCode="General">
                  <c:v>0.81709891599999995</c:v>
                </c:pt>
                <c:pt idx="4829" formatCode="General">
                  <c:v>0.81670701499999998</c:v>
                </c:pt>
                <c:pt idx="4830" formatCode="General">
                  <c:v>0.81610345799999995</c:v>
                </c:pt>
                <c:pt idx="4831" formatCode="General">
                  <c:v>0.81527501300000005</c:v>
                </c:pt>
                <c:pt idx="4832" formatCode="General">
                  <c:v>0.81420493100000002</c:v>
                </c:pt>
                <c:pt idx="4833" formatCode="General">
                  <c:v>0.81287580699999995</c:v>
                </c:pt>
                <c:pt idx="4834" formatCode="General">
                  <c:v>0.81127357499999997</c:v>
                </c:pt>
                <c:pt idx="4835" formatCode="General">
                  <c:v>0.80939435999999998</c:v>
                </c:pt>
                <c:pt idx="4836" formatCode="General">
                  <c:v>0.80725586400000005</c:v>
                </c:pt>
                <c:pt idx="4837" formatCode="General">
                  <c:v>0.80491286500000003</c:v>
                </c:pt>
                <c:pt idx="4838" formatCode="General">
                  <c:v>0.80247622699999999</c:v>
                </c:pt>
                <c:pt idx="4839" formatCode="General">
                  <c:v>0.80012607599999996</c:v>
                </c:pt>
                <c:pt idx="4840" formatCode="General">
                  <c:v>0.79810255799999996</c:v>
                </c:pt>
                <c:pt idx="4841" formatCode="General">
                  <c:v>0.796584666</c:v>
                </c:pt>
                <c:pt idx="4842" formatCode="General">
                  <c:v>0.79598933500000002</c:v>
                </c:pt>
                <c:pt idx="4843" formatCode="General">
                  <c:v>0.79612362400000003</c:v>
                </c:pt>
                <c:pt idx="4844" formatCode="General">
                  <c:v>0.796910703</c:v>
                </c:pt>
                <c:pt idx="4845" formatCode="General">
                  <c:v>0.79810064999999997</c:v>
                </c:pt>
                <c:pt idx="4846" formatCode="General">
                  <c:v>0.799422085</c:v>
                </c:pt>
                <c:pt idx="4847" formatCode="General">
                  <c:v>0.80065876199999997</c:v>
                </c:pt>
                <c:pt idx="4848" formatCode="General">
                  <c:v>0.80167531999999997</c:v>
                </c:pt>
                <c:pt idx="4849" formatCode="General">
                  <c:v>0.80240404600000004</c:v>
                </c:pt>
                <c:pt idx="4850" formatCode="General">
                  <c:v>0.80281341100000003</c:v>
                </c:pt>
                <c:pt idx="4851" formatCode="General">
                  <c:v>0.80285859100000001</c:v>
                </c:pt>
                <c:pt idx="4852" formatCode="General">
                  <c:v>0.80237245599999996</c:v>
                </c:pt>
                <c:pt idx="4853" formatCode="General">
                  <c:v>0.800640464</c:v>
                </c:pt>
                <c:pt idx="4854" formatCode="General">
                  <c:v>0.79383462699999996</c:v>
                </c:pt>
                <c:pt idx="4855" formatCode="General">
                  <c:v>0.77662527599999998</c:v>
                </c:pt>
                <c:pt idx="4856" formatCode="General">
                  <c:v>0.79529744400000002</c:v>
                </c:pt>
                <c:pt idx="4857" formatCode="General">
                  <c:v>0.80153423499999998</c:v>
                </c:pt>
                <c:pt idx="4858" formatCode="General">
                  <c:v>0.80342614700000003</c:v>
                </c:pt>
                <c:pt idx="4859" formatCode="General">
                  <c:v>0.80440801399999995</c:v>
                </c:pt>
                <c:pt idx="4860" formatCode="General">
                  <c:v>0.80515909200000002</c:v>
                </c:pt>
                <c:pt idx="4861" formatCode="General">
                  <c:v>0.80586081700000001</c:v>
                </c:pt>
                <c:pt idx="4862" formatCode="General">
                  <c:v>0.806564689</c:v>
                </c:pt>
                <c:pt idx="4863" formatCode="General">
                  <c:v>0.80727762000000003</c:v>
                </c:pt>
                <c:pt idx="4864" formatCode="General">
                  <c:v>0.80798900100000004</c:v>
                </c:pt>
                <c:pt idx="4865" formatCode="General">
                  <c:v>0.80868154800000003</c:v>
                </c:pt>
                <c:pt idx="4866" formatCode="General">
                  <c:v>0.809336901</c:v>
                </c:pt>
                <c:pt idx="4867" formatCode="General">
                  <c:v>0.80993813299999995</c:v>
                </c:pt>
                <c:pt idx="4868" formatCode="General">
                  <c:v>0.81047129600000001</c:v>
                </c:pt>
                <c:pt idx="4869" formatCode="General">
                  <c:v>0.81092607999999999</c:v>
                </c:pt>
                <c:pt idx="4870" formatCode="General">
                  <c:v>0.81129568799999996</c:v>
                </c:pt>
                <c:pt idx="4871" formatCode="General">
                  <c:v>0.811576784</c:v>
                </c:pt>
                <c:pt idx="4872" formatCode="General">
                  <c:v>0.81176859099999998</c:v>
                </c:pt>
                <c:pt idx="4873" formatCode="General">
                  <c:v>0.81187212499999994</c:v>
                </c:pt>
                <c:pt idx="4874" formatCode="General">
                  <c:v>0.81188869500000005</c:v>
                </c:pt>
                <c:pt idx="4875" formatCode="General">
                  <c:v>0.81181728799999997</c:v>
                </c:pt>
                <c:pt idx="4876" formatCode="General">
                  <c:v>0.81164765400000005</c:v>
                </c:pt>
                <c:pt idx="4877" formatCode="General">
                  <c:v>0.81102991099999999</c:v>
                </c:pt>
                <c:pt idx="4878" formatCode="General">
                  <c:v>0.81092721199999995</c:v>
                </c:pt>
                <c:pt idx="4879" formatCode="General">
                  <c:v>0.81023889800000004</c:v>
                </c:pt>
                <c:pt idx="4880" formatCode="General">
                  <c:v>0.80899971699999995</c:v>
                </c:pt>
                <c:pt idx="4881" formatCode="General">
                  <c:v>0.80653673400000003</c:v>
                </c:pt>
                <c:pt idx="4882" formatCode="General">
                  <c:v>0.80101275400000005</c:v>
                </c:pt>
                <c:pt idx="4883" formatCode="General">
                  <c:v>0.78967756</c:v>
                </c:pt>
                <c:pt idx="4884" formatCode="General">
                  <c:v>0.78640669600000002</c:v>
                </c:pt>
                <c:pt idx="4885" formatCode="General">
                  <c:v>0.79888212700000005</c:v>
                </c:pt>
                <c:pt idx="4886" formatCode="General">
                  <c:v>0.806391776</c:v>
                </c:pt>
                <c:pt idx="4887" formatCode="General">
                  <c:v>0.80979049199999997</c:v>
                </c:pt>
                <c:pt idx="4888" formatCode="General">
                  <c:v>0.81153094800000003</c:v>
                </c:pt>
                <c:pt idx="4889" formatCode="General">
                  <c:v>0.81254601500000001</c:v>
                </c:pt>
                <c:pt idx="4890" formatCode="General">
                  <c:v>0.81318151999999999</c:v>
                </c:pt>
                <c:pt idx="4891" formatCode="General">
                  <c:v>0.81357353899999996</c:v>
                </c:pt>
                <c:pt idx="4892" formatCode="General">
                  <c:v>0.813775837</c:v>
                </c:pt>
                <c:pt idx="4893" formatCode="General">
                  <c:v>0.81380569899999999</c:v>
                </c:pt>
                <c:pt idx="4894" formatCode="General">
                  <c:v>0.81366252900000002</c:v>
                </c:pt>
                <c:pt idx="4895" formatCode="General">
                  <c:v>0.81333601499999997</c:v>
                </c:pt>
                <c:pt idx="4896" formatCode="General">
                  <c:v>0.81280940800000001</c:v>
                </c:pt>
                <c:pt idx="4897" formatCode="General">
                  <c:v>0.81206107100000002</c:v>
                </c:pt>
                <c:pt idx="4898" formatCode="General">
                  <c:v>0.81106555499999999</c:v>
                </c:pt>
                <c:pt idx="4899" formatCode="General">
                  <c:v>0.80979478400000005</c:v>
                </c:pt>
                <c:pt idx="4900" formatCode="General">
                  <c:v>0.80822092300000004</c:v>
                </c:pt>
                <c:pt idx="4901" formatCode="General">
                  <c:v>0.806322396</c:v>
                </c:pt>
                <c:pt idx="4902" formatCode="General">
                  <c:v>0.80409568499999995</c:v>
                </c:pt>
                <c:pt idx="4903" formatCode="General">
                  <c:v>0.80157518400000005</c:v>
                </c:pt>
                <c:pt idx="4904" formatCode="General">
                  <c:v>0.79885804699999996</c:v>
                </c:pt>
                <c:pt idx="4905" formatCode="General">
                  <c:v>0.79614204200000005</c:v>
                </c:pt>
                <c:pt idx="4906" formatCode="General">
                  <c:v>0.793764472</c:v>
                </c:pt>
                <c:pt idx="4907" formatCode="General">
                  <c:v>0.79203361299999997</c:v>
                </c:pt>
                <c:pt idx="4908" formatCode="General">
                  <c:v>0.79124289800000003</c:v>
                </c:pt>
                <c:pt idx="4909" formatCode="General">
                  <c:v>0.79145312300000004</c:v>
                </c:pt>
                <c:pt idx="4910" formatCode="General">
                  <c:v>0.792464316</c:v>
                </c:pt>
                <c:pt idx="4911" formatCode="General">
                  <c:v>0.79391503299999999</c:v>
                </c:pt>
                <c:pt idx="4912" formatCode="General">
                  <c:v>0.79543942199999995</c:v>
                </c:pt>
                <c:pt idx="4913" formatCode="General">
                  <c:v>0.796771169</c:v>
                </c:pt>
                <c:pt idx="4914" formatCode="General">
                  <c:v>0.79776227499999997</c:v>
                </c:pt>
                <c:pt idx="4915" formatCode="General">
                  <c:v>0.798348367</c:v>
                </c:pt>
                <c:pt idx="4916" formatCode="General">
                  <c:v>0.79848843800000002</c:v>
                </c:pt>
                <c:pt idx="4917" formatCode="General">
                  <c:v>0.798052549</c:v>
                </c:pt>
                <c:pt idx="4918" formatCode="General">
                  <c:v>0.79639309599999997</c:v>
                </c:pt>
                <c:pt idx="4919" formatCode="General">
                  <c:v>0.78912216400000001</c:v>
                </c:pt>
                <c:pt idx="4920" formatCode="General">
                  <c:v>0.77283668500000002</c:v>
                </c:pt>
                <c:pt idx="4921" formatCode="General">
                  <c:v>0.79273074899999996</c:v>
                </c:pt>
                <c:pt idx="4922" formatCode="General">
                  <c:v>0.796385169</c:v>
                </c:pt>
                <c:pt idx="4923" formatCode="General">
                  <c:v>0.79729461700000004</c:v>
                </c:pt>
                <c:pt idx="4924" formatCode="General">
                  <c:v>0.79772430699999997</c:v>
                </c:pt>
                <c:pt idx="4925" formatCode="General">
                  <c:v>0.79811298799999997</c:v>
                </c:pt>
                <c:pt idx="4926" formatCode="General">
                  <c:v>0.79858297099999997</c:v>
                </c:pt>
                <c:pt idx="4927" formatCode="General">
                  <c:v>0.79916584499999999</c:v>
                </c:pt>
                <c:pt idx="4928" formatCode="General">
                  <c:v>0.79985535100000005</c:v>
                </c:pt>
                <c:pt idx="4929" formatCode="General">
                  <c:v>0.80062681400000002</c:v>
                </c:pt>
                <c:pt idx="4930" formatCode="General">
                  <c:v>0.80144661699999997</c:v>
                </c:pt>
                <c:pt idx="4931" formatCode="General">
                  <c:v>0.80227875699999995</c:v>
                </c:pt>
                <c:pt idx="4932" formatCode="General">
                  <c:v>0.80308920100000003</c:v>
                </c:pt>
                <c:pt idx="4933" formatCode="General">
                  <c:v>0.80384850500000005</c:v>
                </c:pt>
                <c:pt idx="4934" formatCode="General">
                  <c:v>0.80453306400000002</c:v>
                </c:pt>
                <c:pt idx="4935" formatCode="General">
                  <c:v>0.80512565400000002</c:v>
                </c:pt>
                <c:pt idx="4936" formatCode="General">
                  <c:v>0.805614948</c:v>
                </c:pt>
                <c:pt idx="4937" formatCode="General">
                  <c:v>0.80599486799999998</c:v>
                </c:pt>
                <c:pt idx="4938" formatCode="General">
                  <c:v>0.80626344699999997</c:v>
                </c:pt>
                <c:pt idx="4939" formatCode="General">
                  <c:v>0.80642104100000001</c:v>
                </c:pt>
                <c:pt idx="4940" formatCode="General">
                  <c:v>0.80646204899999996</c:v>
                </c:pt>
                <c:pt idx="4941" formatCode="General">
                  <c:v>0.80627274500000001</c:v>
                </c:pt>
                <c:pt idx="4942" formatCode="General">
                  <c:v>0.80625265800000001</c:v>
                </c:pt>
                <c:pt idx="4943" formatCode="General">
                  <c:v>0.80596458900000001</c:v>
                </c:pt>
                <c:pt idx="4944" formatCode="General">
                  <c:v>0.80549365299999998</c:v>
                </c:pt>
                <c:pt idx="4945" formatCode="General">
                  <c:v>0.80470430900000001</c:v>
                </c:pt>
                <c:pt idx="4946" formatCode="General">
                  <c:v>0.803218722</c:v>
                </c:pt>
                <c:pt idx="4947" formatCode="General">
                  <c:v>0.79987257700000003</c:v>
                </c:pt>
                <c:pt idx="4948" formatCode="General">
                  <c:v>0.79096680900000005</c:v>
                </c:pt>
                <c:pt idx="4949" formatCode="General">
                  <c:v>0.77812182900000004</c:v>
                </c:pt>
                <c:pt idx="4950" formatCode="General">
                  <c:v>0.79056006700000003</c:v>
                </c:pt>
                <c:pt idx="4951" formatCode="General">
                  <c:v>0.80022311199999996</c:v>
                </c:pt>
                <c:pt idx="4952" formatCode="General">
                  <c:v>0.80391883900000005</c:v>
                </c:pt>
                <c:pt idx="4953" formatCode="General">
                  <c:v>0.80562913400000002</c:v>
                </c:pt>
                <c:pt idx="4954" formatCode="General">
                  <c:v>0.806607246</c:v>
                </c:pt>
                <c:pt idx="4955" formatCode="General">
                  <c:v>0.80725055899999998</c:v>
                </c:pt>
                <c:pt idx="4956" formatCode="General">
                  <c:v>0.80769866700000004</c:v>
                </c:pt>
                <c:pt idx="4957" formatCode="General">
                  <c:v>0.808000147</c:v>
                </c:pt>
                <c:pt idx="4958" formatCode="General">
                  <c:v>0.80816680200000002</c:v>
                </c:pt>
                <c:pt idx="4959" formatCode="General">
                  <c:v>0.80819392199999995</c:v>
                </c:pt>
                <c:pt idx="4960" formatCode="General">
                  <c:v>0.80806809700000004</c:v>
                </c:pt>
                <c:pt idx="4961" formatCode="General">
                  <c:v>0.80777060999999994</c:v>
                </c:pt>
                <c:pt idx="4962" formatCode="General">
                  <c:v>0.80727869299999999</c:v>
                </c:pt>
                <c:pt idx="4963" formatCode="General">
                  <c:v>0.80656504600000001</c:v>
                </c:pt>
                <c:pt idx="4964" formatCode="General">
                  <c:v>0.80559790099999995</c:v>
                </c:pt>
                <c:pt idx="4965" formatCode="General">
                  <c:v>0.804340422</c:v>
                </c:pt>
                <c:pt idx="4966" formatCode="General">
                  <c:v>0.802752256</c:v>
                </c:pt>
                <c:pt idx="4967" formatCode="General">
                  <c:v>0.80079287300000002</c:v>
                </c:pt>
                <c:pt idx="4968" formatCode="General">
                  <c:v>0.79685580700000003</c:v>
                </c:pt>
                <c:pt idx="4969" formatCode="General">
                  <c:v>0.79569262299999999</c:v>
                </c:pt>
                <c:pt idx="4970" formatCode="General">
                  <c:v>0.79264259299999995</c:v>
                </c:pt>
                <c:pt idx="4971" formatCode="General">
                  <c:v>0.78949773300000003</c:v>
                </c:pt>
                <c:pt idx="4972" formatCode="General">
                  <c:v>0.78663462399999995</c:v>
                </c:pt>
                <c:pt idx="4973" formatCode="General">
                  <c:v>0.78454273900000004</c:v>
                </c:pt>
                <c:pt idx="4974" formatCode="General">
                  <c:v>0.78363478200000003</c:v>
                </c:pt>
                <c:pt idx="4975" formatCode="General">
                  <c:v>0.784002423</c:v>
                </c:pt>
                <c:pt idx="4976" formatCode="General">
                  <c:v>0.78533983200000002</c:v>
                </c:pt>
                <c:pt idx="4977" formatCode="General">
                  <c:v>0.78712415700000005</c:v>
                </c:pt>
                <c:pt idx="4978" formatCode="General">
                  <c:v>0.78887242099999999</c:v>
                </c:pt>
                <c:pt idx="4979" formatCode="General">
                  <c:v>0.79027497800000002</c:v>
                </c:pt>
                <c:pt idx="4980" formatCode="General">
                  <c:v>0.79118549800000004</c:v>
                </c:pt>
                <c:pt idx="4981" formatCode="General">
                  <c:v>0.79153978800000002</c:v>
                </c:pt>
                <c:pt idx="4982" formatCode="General">
                  <c:v>0.79121691000000005</c:v>
                </c:pt>
                <c:pt idx="4983" formatCode="General">
                  <c:v>0.78953599900000004</c:v>
                </c:pt>
                <c:pt idx="4984" formatCode="General">
                  <c:v>0.78027284100000005</c:v>
                </c:pt>
                <c:pt idx="4985" formatCode="General">
                  <c:v>0.77326953399999998</c:v>
                </c:pt>
                <c:pt idx="4986" formatCode="General">
                  <c:v>0.78723108799999997</c:v>
                </c:pt>
                <c:pt idx="4987" formatCode="General">
                  <c:v>0.78858476899999996</c:v>
                </c:pt>
                <c:pt idx="4988" formatCode="General">
                  <c:v>0.78853273400000001</c:v>
                </c:pt>
                <c:pt idx="4989" formatCode="General">
                  <c:v>0.78828215599999996</c:v>
                </c:pt>
                <c:pt idx="4990" formatCode="General">
                  <c:v>0.78811567999999999</c:v>
                </c:pt>
                <c:pt idx="4991" formatCode="General">
                  <c:v>0.78814089300000001</c:v>
                </c:pt>
                <c:pt idx="4992" formatCode="General">
                  <c:v>0.78840106700000001</c:v>
                </c:pt>
                <c:pt idx="4993" formatCode="General">
                  <c:v>0.78890085200000004</c:v>
                </c:pt>
                <c:pt idx="4994" formatCode="General">
                  <c:v>0.78961628699999997</c:v>
                </c:pt>
                <c:pt idx="4995" formatCode="General">
                  <c:v>0.79050356099999997</c:v>
                </c:pt>
                <c:pt idx="4996" formatCode="General">
                  <c:v>0.79150790000000004</c:v>
                </c:pt>
                <c:pt idx="4997" formatCode="General">
                  <c:v>0.79257166400000001</c:v>
                </c:pt>
                <c:pt idx="4998" formatCode="General">
                  <c:v>0.79364109000000005</c:v>
                </c:pt>
                <c:pt idx="4999" formatCode="General">
                  <c:v>0.79467040300000003</c:v>
                </c:pt>
                <c:pt idx="5000" formatCode="General">
                  <c:v>0.795623839</c:v>
                </c:pt>
                <c:pt idx="5001" formatCode="General">
                  <c:v>0.79647582800000005</c:v>
                </c:pt>
                <c:pt idx="5002" formatCode="General">
                  <c:v>0.79720991799999996</c:v>
                </c:pt>
                <c:pt idx="5003" formatCode="General">
                  <c:v>0.79781651499999995</c:v>
                </c:pt>
                <c:pt idx="5004" formatCode="General">
                  <c:v>0.79824155600000002</c:v>
                </c:pt>
                <c:pt idx="5005" formatCode="General">
                  <c:v>0.79864347000000002</c:v>
                </c:pt>
                <c:pt idx="5006" formatCode="General">
                  <c:v>0.79888087500000005</c:v>
                </c:pt>
                <c:pt idx="5007" formatCode="General">
                  <c:v>0.79899156100000002</c:v>
                </c:pt>
                <c:pt idx="5008" formatCode="General">
                  <c:v>0.79897773299999997</c:v>
                </c:pt>
                <c:pt idx="5009" formatCode="General">
                  <c:v>0.79881835000000001</c:v>
                </c:pt>
                <c:pt idx="5010" formatCode="General">
                  <c:v>0.79844439</c:v>
                </c:pt>
                <c:pt idx="5011" formatCode="General">
                  <c:v>0.79764920500000003</c:v>
                </c:pt>
                <c:pt idx="5012" formatCode="General">
                  <c:v>0.79575276399999995</c:v>
                </c:pt>
                <c:pt idx="5013" formatCode="General">
                  <c:v>0.79005545399999999</c:v>
                </c:pt>
                <c:pt idx="5014" formatCode="General">
                  <c:v>0.77362591000000003</c:v>
                </c:pt>
                <c:pt idx="5015" formatCode="General">
                  <c:v>0.78197783200000004</c:v>
                </c:pt>
                <c:pt idx="5016" formatCode="General">
                  <c:v>0.79414939900000003</c:v>
                </c:pt>
                <c:pt idx="5017" formatCode="General">
                  <c:v>0.79807281500000005</c:v>
                </c:pt>
                <c:pt idx="5018" formatCode="General">
                  <c:v>0.799811304</c:v>
                </c:pt>
                <c:pt idx="5019" formatCode="General">
                  <c:v>0.80087888200000001</c:v>
                </c:pt>
                <c:pt idx="5020" formatCode="General">
                  <c:v>0.80168426000000004</c:v>
                </c:pt>
                <c:pt idx="5021" formatCode="General">
                  <c:v>0.802354813</c:v>
                </c:pt>
                <c:pt idx="5022" formatCode="General">
                  <c:v>0.80292767300000001</c:v>
                </c:pt>
                <c:pt idx="5023" formatCode="General">
                  <c:v>0.80340558299999998</c:v>
                </c:pt>
                <c:pt idx="5024" formatCode="General">
                  <c:v>0.80377668099999999</c:v>
                </c:pt>
                <c:pt idx="5025" formatCode="General">
                  <c:v>0.80402243100000004</c:v>
                </c:pt>
                <c:pt idx="5026" formatCode="General">
                  <c:v>0.80412095800000005</c:v>
                </c:pt>
                <c:pt idx="5027" formatCode="General">
                  <c:v>0.80404770400000003</c:v>
                </c:pt>
                <c:pt idx="5028" formatCode="General">
                  <c:v>0.80377542999999996</c:v>
                </c:pt>
                <c:pt idx="5029" formatCode="General">
                  <c:v>0.80327290299999998</c:v>
                </c:pt>
                <c:pt idx="5030" formatCode="General">
                  <c:v>0.80250316899999996</c:v>
                </c:pt>
                <c:pt idx="5031" formatCode="General">
                  <c:v>0.80141001899999997</c:v>
                </c:pt>
                <c:pt idx="5032" formatCode="General">
                  <c:v>0.79998010399999997</c:v>
                </c:pt>
                <c:pt idx="5033" formatCode="General">
                  <c:v>0.79811954500000004</c:v>
                </c:pt>
                <c:pt idx="5034" formatCode="General">
                  <c:v>0.79578381799999998</c:v>
                </c:pt>
                <c:pt idx="5035" formatCode="General">
                  <c:v>0.79294741199999996</c:v>
                </c:pt>
                <c:pt idx="5036" formatCode="General">
                  <c:v>0.78966248000000006</c:v>
                </c:pt>
                <c:pt idx="5037" formatCode="General">
                  <c:v>0.78614377999999996</c:v>
                </c:pt>
                <c:pt idx="5038" formatCode="General">
                  <c:v>0.78285211300000002</c:v>
                </c:pt>
                <c:pt idx="5039" formatCode="General">
                  <c:v>0.780462027</c:v>
                </c:pt>
                <c:pt idx="5040" formatCode="General">
                  <c:v>0.77957606300000004</c:v>
                </c:pt>
                <c:pt idx="5041" formatCode="General">
                  <c:v>0.78030604100000001</c:v>
                </c:pt>
                <c:pt idx="5042" formatCode="General">
                  <c:v>0.78215974600000004</c:v>
                </c:pt>
                <c:pt idx="5043" formatCode="General">
                  <c:v>0.784387469</c:v>
                </c:pt>
                <c:pt idx="5044" formatCode="General">
                  <c:v>0.78638654900000005</c:v>
                </c:pt>
                <c:pt idx="5045" formatCode="General">
                  <c:v>0.78783410799999998</c:v>
                </c:pt>
                <c:pt idx="5046" formatCode="General">
                  <c:v>0.78859937199999997</c:v>
                </c:pt>
                <c:pt idx="5047" formatCode="General">
                  <c:v>0.788543463</c:v>
                </c:pt>
                <c:pt idx="5048" formatCode="General">
                  <c:v>0.78680086100000002</c:v>
                </c:pt>
                <c:pt idx="5049" formatCode="General">
                  <c:v>0.77124357200000004</c:v>
                </c:pt>
                <c:pt idx="5050" formatCode="General">
                  <c:v>0.78048133900000005</c:v>
                </c:pt>
                <c:pt idx="5051" formatCode="General">
                  <c:v>0.78557890699999999</c:v>
                </c:pt>
                <c:pt idx="5052" formatCode="General">
                  <c:v>0.78539091299999997</c:v>
                </c:pt>
                <c:pt idx="5053" formatCode="General">
                  <c:v>0.78450924200000005</c:v>
                </c:pt>
                <c:pt idx="5054" formatCode="General">
                  <c:v>0.78350472500000001</c:v>
                </c:pt>
                <c:pt idx="5055" formatCode="General">
                  <c:v>0.78257829000000001</c:v>
                </c:pt>
                <c:pt idx="5056" formatCode="General">
                  <c:v>0.78185480799999996</c:v>
                </c:pt>
                <c:pt idx="5057" formatCode="General">
                  <c:v>0.78142392599999999</c:v>
                </c:pt>
                <c:pt idx="5058" formatCode="General">
                  <c:v>0.78134095699999995</c:v>
                </c:pt>
                <c:pt idx="5059" formatCode="General">
                  <c:v>0.78162205200000001</c:v>
                </c:pt>
                <c:pt idx="5060" formatCode="General">
                  <c:v>0.78224313300000003</c:v>
                </c:pt>
                <c:pt idx="5061" formatCode="General">
                  <c:v>0.78314662000000002</c:v>
                </c:pt>
                <c:pt idx="5062" formatCode="General">
                  <c:v>0.78425329899999996</c:v>
                </c:pt>
                <c:pt idx="5063" formatCode="General">
                  <c:v>0.785476744</c:v>
                </c:pt>
                <c:pt idx="5064" formatCode="General">
                  <c:v>0.786735713</c:v>
                </c:pt>
                <c:pt idx="5065" formatCode="General">
                  <c:v>0.78796201899999996</c:v>
                </c:pt>
                <c:pt idx="5066" formatCode="General">
                  <c:v>0.78910386600000004</c:v>
                </c:pt>
                <c:pt idx="5067" formatCode="General">
                  <c:v>0.79012298599999997</c:v>
                </c:pt>
                <c:pt idx="5068" formatCode="General">
                  <c:v>0.79097271000000002</c:v>
                </c:pt>
                <c:pt idx="5069" formatCode="General">
                  <c:v>0.791743219</c:v>
                </c:pt>
                <c:pt idx="5070" formatCode="General">
                  <c:v>0.79232746399999998</c:v>
                </c:pt>
                <c:pt idx="5071" formatCode="General">
                  <c:v>0.79276418699999995</c:v>
                </c:pt>
                <c:pt idx="5072" formatCode="General">
                  <c:v>0.79306048200000001</c:v>
                </c:pt>
                <c:pt idx="5073" formatCode="General">
                  <c:v>0.79322129500000005</c:v>
                </c:pt>
                <c:pt idx="5074" formatCode="General">
                  <c:v>0.79324245500000001</c:v>
                </c:pt>
                <c:pt idx="5075" formatCode="General">
                  <c:v>0.79309284700000005</c:v>
                </c:pt>
                <c:pt idx="5076" formatCode="General">
                  <c:v>0.79266077300000004</c:v>
                </c:pt>
                <c:pt idx="5077" formatCode="General">
                  <c:v>0.79154765599999999</c:v>
                </c:pt>
                <c:pt idx="5078" formatCode="General">
                  <c:v>0.78799498099999998</c:v>
                </c:pt>
                <c:pt idx="5079" formatCode="General">
                  <c:v>0.77302873100000002</c:v>
                </c:pt>
                <c:pt idx="5080" formatCode="General">
                  <c:v>0.775454164</c:v>
                </c:pt>
                <c:pt idx="5081" formatCode="General">
                  <c:v>0.78937429199999998</c:v>
                </c:pt>
                <c:pt idx="5082" formatCode="General">
                  <c:v>0.79301392999999998</c:v>
                </c:pt>
                <c:pt idx="5083" formatCode="General">
                  <c:v>0.79459011599999996</c:v>
                </c:pt>
                <c:pt idx="5084" formatCode="General">
                  <c:v>0.79565471399999999</c:v>
                </c:pt>
                <c:pt idx="5085" formatCode="General">
                  <c:v>0.79657197000000002</c:v>
                </c:pt>
                <c:pt idx="5086" formatCode="General">
                  <c:v>0.79744440299999997</c:v>
                </c:pt>
                <c:pt idx="5087" formatCode="General">
                  <c:v>0.79829496099999997</c:v>
                </c:pt>
                <c:pt idx="5088" formatCode="General">
                  <c:v>0.79911649200000001</c:v>
                </c:pt>
                <c:pt idx="5089" formatCode="General">
                  <c:v>0.79988908800000003</c:v>
                </c:pt>
                <c:pt idx="5090" formatCode="General">
                  <c:v>0.80058747500000005</c:v>
                </c:pt>
                <c:pt idx="5091" formatCode="General">
                  <c:v>0.80118429700000005</c:v>
                </c:pt>
                <c:pt idx="5092" formatCode="General">
                  <c:v>0.80165147800000003</c:v>
                </c:pt>
                <c:pt idx="5093" formatCode="General">
                  <c:v>0.80196005100000001</c:v>
                </c:pt>
                <c:pt idx="5094" formatCode="General">
                  <c:v>0.80207771100000003</c:v>
                </c:pt>
                <c:pt idx="5095" formatCode="General">
                  <c:v>0.80197399899999999</c:v>
                </c:pt>
                <c:pt idx="5096" formatCode="General">
                  <c:v>0.80160826399999996</c:v>
                </c:pt>
                <c:pt idx="5097" formatCode="General">
                  <c:v>0.80092752</c:v>
                </c:pt>
                <c:pt idx="5098" formatCode="General">
                  <c:v>0.79987156400000003</c:v>
                </c:pt>
                <c:pt idx="5099" formatCode="General">
                  <c:v>0.79836553300000002</c:v>
                </c:pt>
                <c:pt idx="5100" formatCode="General">
                  <c:v>0.79632598200000004</c:v>
                </c:pt>
                <c:pt idx="5101" formatCode="General">
                  <c:v>0.79368340999999998</c:v>
                </c:pt>
                <c:pt idx="5102" formatCode="General">
                  <c:v>0.79044169200000003</c:v>
                </c:pt>
                <c:pt idx="5103" formatCode="General">
                  <c:v>0.78679913300000004</c:v>
                </c:pt>
                <c:pt idx="5104" formatCode="General">
                  <c:v>0.78330838700000005</c:v>
                </c:pt>
                <c:pt idx="5105" formatCode="General">
                  <c:v>0.78088849800000004</c:v>
                </c:pt>
                <c:pt idx="5106" formatCode="General">
                  <c:v>0.78039056100000004</c:v>
                </c:pt>
                <c:pt idx="5107" formatCode="General">
                  <c:v>0.78189057100000003</c:v>
                </c:pt>
                <c:pt idx="5108" formatCode="General">
                  <c:v>0.78457993299999995</c:v>
                </c:pt>
                <c:pt idx="5109" formatCode="General">
                  <c:v>0.78743368400000002</c:v>
                </c:pt>
                <c:pt idx="5110" formatCode="General">
                  <c:v>0.78977745799999999</c:v>
                </c:pt>
                <c:pt idx="5111" formatCode="General">
                  <c:v>0.79132133699999996</c:v>
                </c:pt>
                <c:pt idx="5112" formatCode="General">
                  <c:v>0.79186272599999996</c:v>
                </c:pt>
                <c:pt idx="5113" formatCode="General">
                  <c:v>0.78995794100000005</c:v>
                </c:pt>
                <c:pt idx="5114" formatCode="General">
                  <c:v>0.76442396599999995</c:v>
                </c:pt>
                <c:pt idx="5115" formatCode="General">
                  <c:v>0.78979408699999998</c:v>
                </c:pt>
                <c:pt idx="5116" formatCode="General">
                  <c:v>0.79081457899999996</c:v>
                </c:pt>
                <c:pt idx="5117" formatCode="General">
                  <c:v>0.790060282</c:v>
                </c:pt>
                <c:pt idx="5118" formatCode="General">
                  <c:v>0.78885722199999997</c:v>
                </c:pt>
                <c:pt idx="5119" formatCode="General">
                  <c:v>0.787459731</c:v>
                </c:pt>
                <c:pt idx="5120" formatCode="General">
                  <c:v>0.78600472200000004</c:v>
                </c:pt>
                <c:pt idx="5121" formatCode="General">
                  <c:v>0.78461658999999995</c:v>
                </c:pt>
                <c:pt idx="5122" formatCode="General">
                  <c:v>0.783424079</c:v>
                </c:pt>
                <c:pt idx="5123" formatCode="General">
                  <c:v>0.782552421</c:v>
                </c:pt>
                <c:pt idx="5124" formatCode="General">
                  <c:v>0.78210419399999997</c:v>
                </c:pt>
                <c:pt idx="5125" formatCode="General">
                  <c:v>0.78213733399999996</c:v>
                </c:pt>
                <c:pt idx="5126" formatCode="General">
                  <c:v>0.78264957700000004</c:v>
                </c:pt>
                <c:pt idx="5127" formatCode="General">
                  <c:v>0.78357845500000001</c:v>
                </c:pt>
                <c:pt idx="5128" formatCode="General">
                  <c:v>0.78481751700000002</c:v>
                </c:pt>
                <c:pt idx="5129" formatCode="General">
                  <c:v>0.78624087600000003</c:v>
                </c:pt>
                <c:pt idx="5130" formatCode="General">
                  <c:v>0.78772693900000001</c:v>
                </c:pt>
                <c:pt idx="5131" formatCode="General">
                  <c:v>0.78909510400000005</c:v>
                </c:pt>
                <c:pt idx="5132" formatCode="General">
                  <c:v>0.79051524399999995</c:v>
                </c:pt>
                <c:pt idx="5133" formatCode="General">
                  <c:v>0.79169857499999996</c:v>
                </c:pt>
                <c:pt idx="5134" formatCode="General">
                  <c:v>0.79269790600000001</c:v>
                </c:pt>
                <c:pt idx="5135" formatCode="General">
                  <c:v>0.79350525100000002</c:v>
                </c:pt>
                <c:pt idx="5136" formatCode="General">
                  <c:v>0.79412215900000005</c:v>
                </c:pt>
                <c:pt idx="5137" formatCode="General">
                  <c:v>0.79455626000000001</c:v>
                </c:pt>
                <c:pt idx="5138" formatCode="General">
                  <c:v>0.79481714999999997</c:v>
                </c:pt>
                <c:pt idx="5139" formatCode="General">
                  <c:v>0.79491043100000003</c:v>
                </c:pt>
                <c:pt idx="5140" formatCode="General">
                  <c:v>0.79482632900000005</c:v>
                </c:pt>
                <c:pt idx="5141" formatCode="General">
                  <c:v>0.79450529800000003</c:v>
                </c:pt>
                <c:pt idx="5142" formatCode="General">
                  <c:v>0.79370391399999995</c:v>
                </c:pt>
                <c:pt idx="5143" formatCode="General">
                  <c:v>0.79124224200000004</c:v>
                </c:pt>
                <c:pt idx="5144" formatCode="General">
                  <c:v>0.778589368</c:v>
                </c:pt>
                <c:pt idx="5145" formatCode="General">
                  <c:v>0.777677536</c:v>
                </c:pt>
                <c:pt idx="5146" formatCode="General">
                  <c:v>0.79123699700000005</c:v>
                </c:pt>
                <c:pt idx="5147" formatCode="General">
                  <c:v>0.79390734399999996</c:v>
                </c:pt>
                <c:pt idx="5148" formatCode="General">
                  <c:v>0.79496896299999997</c:v>
                </c:pt>
                <c:pt idx="5149" formatCode="General">
                  <c:v>0.79571753700000003</c:v>
                </c:pt>
                <c:pt idx="5150" formatCode="General">
                  <c:v>0.79643422399999997</c:v>
                </c:pt>
                <c:pt idx="5151" formatCode="General">
                  <c:v>0.79719597099999995</c:v>
                </c:pt>
                <c:pt idx="5152" formatCode="General">
                  <c:v>0.79801690599999997</c:v>
                </c:pt>
                <c:pt idx="5153" formatCode="General">
                  <c:v>0.79888492799999999</c:v>
                </c:pt>
                <c:pt idx="5154" formatCode="General">
                  <c:v>0.79977566</c:v>
                </c:pt>
                <c:pt idx="5155" formatCode="General">
                  <c:v>0.80065882200000005</c:v>
                </c:pt>
                <c:pt idx="5156" formatCode="General">
                  <c:v>0.80150204899999999</c:v>
                </c:pt>
                <c:pt idx="5157" formatCode="General">
                  <c:v>0.80227267700000005</c:v>
                </c:pt>
                <c:pt idx="5158" formatCode="General">
                  <c:v>0.80293756699999996</c:v>
                </c:pt>
                <c:pt idx="5159" formatCode="General">
                  <c:v>0.803473294</c:v>
                </c:pt>
                <c:pt idx="5160" formatCode="General">
                  <c:v>0.80383932599999997</c:v>
                </c:pt>
                <c:pt idx="5161" formatCode="General">
                  <c:v>0.804003358</c:v>
                </c:pt>
                <c:pt idx="5162" formatCode="General">
                  <c:v>0.80392372599999995</c:v>
                </c:pt>
                <c:pt idx="5163" formatCode="General">
                  <c:v>0.80354785900000003</c:v>
                </c:pt>
                <c:pt idx="5164" formatCode="General">
                  <c:v>0.80280739099999998</c:v>
                </c:pt>
                <c:pt idx="5165" formatCode="General">
                  <c:v>0.801612616</c:v>
                </c:pt>
                <c:pt idx="5166" formatCode="General">
                  <c:v>0.79985237099999995</c:v>
                </c:pt>
                <c:pt idx="5167" formatCode="General">
                  <c:v>0.79740953400000003</c:v>
                </c:pt>
                <c:pt idx="5168" formatCode="General">
                  <c:v>0.79422503700000002</c:v>
                </c:pt>
                <c:pt idx="5169" formatCode="General">
                  <c:v>0.79046201699999996</c:v>
                </c:pt>
                <c:pt idx="5170" formatCode="General">
                  <c:v>0.786778808</c:v>
                </c:pt>
                <c:pt idx="5171" formatCode="General">
                  <c:v>0.78442442400000001</c:v>
                </c:pt>
                <c:pt idx="5172" formatCode="General">
                  <c:v>0.78454327599999996</c:v>
                </c:pt>
                <c:pt idx="5173" formatCode="General">
                  <c:v>0.78701597499999998</c:v>
                </c:pt>
                <c:pt idx="5174" formatCode="General">
                  <c:v>0.79053896700000004</c:v>
                </c:pt>
                <c:pt idx="5175" formatCode="General">
                  <c:v>0.79383999100000002</c:v>
                </c:pt>
                <c:pt idx="5176" formatCode="General">
                  <c:v>0.79627549600000003</c:v>
                </c:pt>
                <c:pt idx="5177" formatCode="General">
                  <c:v>0.79746359600000005</c:v>
                </c:pt>
                <c:pt idx="5178" formatCode="General">
                  <c:v>0.79341954000000003</c:v>
                </c:pt>
                <c:pt idx="5179" formatCode="General">
                  <c:v>0.792900681</c:v>
                </c:pt>
                <c:pt idx="5180" formatCode="General">
                  <c:v>0.79869598200000003</c:v>
                </c:pt>
                <c:pt idx="5181" formatCode="General">
                  <c:v>0.79874563200000004</c:v>
                </c:pt>
                <c:pt idx="5182" formatCode="General">
                  <c:v>0.79805099999999995</c:v>
                </c:pt>
                <c:pt idx="5183" formatCode="General">
                  <c:v>0.79697924899999995</c:v>
                </c:pt>
                <c:pt idx="5184" formatCode="General">
                  <c:v>0.79563558099999998</c:v>
                </c:pt>
                <c:pt idx="5185" formatCode="General">
                  <c:v>0.79408949600000001</c:v>
                </c:pt>
                <c:pt idx="5186" formatCode="General">
                  <c:v>0.79241812199999995</c:v>
                </c:pt>
                <c:pt idx="5187" formatCode="General">
                  <c:v>0.79072481400000005</c:v>
                </c:pt>
                <c:pt idx="5188" formatCode="General">
                  <c:v>0.78914642300000004</c:v>
                </c:pt>
                <c:pt idx="5189" formatCode="General">
                  <c:v>0.78784811499999996</c:v>
                </c:pt>
                <c:pt idx="5190" formatCode="General">
                  <c:v>0.78699934500000002</c:v>
                </c:pt>
                <c:pt idx="5191" formatCode="General">
                  <c:v>0.78673350799999997</c:v>
                </c:pt>
                <c:pt idx="5192" formatCode="General">
                  <c:v>0.78710639500000001</c:v>
                </c:pt>
                <c:pt idx="5193" formatCode="General">
                  <c:v>0.78807395700000005</c:v>
                </c:pt>
                <c:pt idx="5194" formatCode="General">
                  <c:v>0.78950297800000002</c:v>
                </c:pt>
                <c:pt idx="5195" formatCode="General">
                  <c:v>0.79122328799999997</c:v>
                </c:pt>
                <c:pt idx="5196" formatCode="General">
                  <c:v>0.79305499800000001</c:v>
                </c:pt>
                <c:pt idx="5197" formatCode="General">
                  <c:v>0.794846952</c:v>
                </c:pt>
                <c:pt idx="5198" formatCode="General">
                  <c:v>0.79649853699999995</c:v>
                </c:pt>
                <c:pt idx="5199" formatCode="General">
                  <c:v>0.79794859900000004</c:v>
                </c:pt>
                <c:pt idx="5200" formatCode="General">
                  <c:v>0.79916805000000002</c:v>
                </c:pt>
                <c:pt idx="5201" formatCode="General">
                  <c:v>0.800149679</c:v>
                </c:pt>
                <c:pt idx="5202" formatCode="General">
                  <c:v>0.80089878999999997</c:v>
                </c:pt>
                <c:pt idx="5203" formatCode="General">
                  <c:v>0.80142670900000001</c:v>
                </c:pt>
                <c:pt idx="5204" formatCode="General">
                  <c:v>0.80174422300000003</c:v>
                </c:pt>
                <c:pt idx="5205" formatCode="General">
                  <c:v>0.801852703</c:v>
                </c:pt>
                <c:pt idx="5206" formatCode="General">
                  <c:v>0.80171996400000001</c:v>
                </c:pt>
                <c:pt idx="5207" formatCode="General">
                  <c:v>0.80118453499999998</c:v>
                </c:pt>
                <c:pt idx="5208" formatCode="General">
                  <c:v>0.79936939500000004</c:v>
                </c:pt>
                <c:pt idx="5209" formatCode="General">
                  <c:v>0.78782874300000005</c:v>
                </c:pt>
                <c:pt idx="5210" formatCode="General">
                  <c:v>0.78879320600000002</c:v>
                </c:pt>
                <c:pt idx="5211" formatCode="General">
                  <c:v>0.79917561999999998</c:v>
                </c:pt>
                <c:pt idx="5212" formatCode="General">
                  <c:v>0.80072301599999995</c:v>
                </c:pt>
                <c:pt idx="5213" formatCode="General">
                  <c:v>0.80124908699999997</c:v>
                </c:pt>
                <c:pt idx="5214" formatCode="General">
                  <c:v>0.80162179499999997</c:v>
                </c:pt>
                <c:pt idx="5215" formatCode="General">
                  <c:v>0.80203586800000004</c:v>
                </c:pt>
                <c:pt idx="5216" formatCode="General">
                  <c:v>0.80255174600000001</c:v>
                </c:pt>
                <c:pt idx="5217" formatCode="General">
                  <c:v>0.80318409199999996</c:v>
                </c:pt>
                <c:pt idx="5218" formatCode="General">
                  <c:v>0.803924203</c:v>
                </c:pt>
                <c:pt idx="5219" formatCode="General">
                  <c:v>0.80474942900000002</c:v>
                </c:pt>
                <c:pt idx="5220" formatCode="General">
                  <c:v>0.80562824</c:v>
                </c:pt>
                <c:pt idx="5221" formatCode="General">
                  <c:v>0.80651921000000004</c:v>
                </c:pt>
                <c:pt idx="5222" formatCode="General">
                  <c:v>0.80740427999999997</c:v>
                </c:pt>
                <c:pt idx="5223" formatCode="General">
                  <c:v>0.80822926799999995</c:v>
                </c:pt>
                <c:pt idx="5224" formatCode="General">
                  <c:v>0.80896687499999997</c:v>
                </c:pt>
                <c:pt idx="5225" formatCode="General">
                  <c:v>0.80958527300000005</c:v>
                </c:pt>
                <c:pt idx="5226" formatCode="General">
                  <c:v>0.81005281200000001</c:v>
                </c:pt>
                <c:pt idx="5227" formatCode="General">
                  <c:v>0.81033504000000001</c:v>
                </c:pt>
                <c:pt idx="5228" formatCode="General">
                  <c:v>0.81039118799999998</c:v>
                </c:pt>
                <c:pt idx="5229" formatCode="General">
                  <c:v>0.81016850500000004</c:v>
                </c:pt>
                <c:pt idx="5230" formatCode="General">
                  <c:v>0.80959469100000003</c:v>
                </c:pt>
                <c:pt idx="5231" formatCode="General">
                  <c:v>0.80856895399999995</c:v>
                </c:pt>
                <c:pt idx="5232" formatCode="General">
                  <c:v>0.80695384699999995</c:v>
                </c:pt>
                <c:pt idx="5233" formatCode="General">
                  <c:v>0.80458164200000004</c:v>
                </c:pt>
                <c:pt idx="5234" formatCode="General">
                  <c:v>0.80131721499999997</c:v>
                </c:pt>
                <c:pt idx="5235" formatCode="General">
                  <c:v>0.79727608000000005</c:v>
                </c:pt>
                <c:pt idx="5236" formatCode="General">
                  <c:v>0.79327273399999998</c:v>
                </c:pt>
                <c:pt idx="5237" formatCode="General">
                  <c:v>0.79104155300000001</c:v>
                </c:pt>
                <c:pt idx="5238" formatCode="General">
                  <c:v>0.79201006900000004</c:v>
                </c:pt>
                <c:pt idx="5239" formatCode="General">
                  <c:v>0.79550534500000003</c:v>
                </c:pt>
                <c:pt idx="5240" formatCode="General">
                  <c:v>0.79956227499999999</c:v>
                </c:pt>
                <c:pt idx="5241" formatCode="General">
                  <c:v>0.80280780799999996</c:v>
                </c:pt>
                <c:pt idx="5242" formatCode="General">
                  <c:v>0.80431359999999996</c:v>
                </c:pt>
                <c:pt idx="5243" formatCode="General">
                  <c:v>0.77978891100000003</c:v>
                </c:pt>
                <c:pt idx="5244" formatCode="General">
                  <c:v>0.80650985200000003</c:v>
                </c:pt>
                <c:pt idx="5245" formatCode="General">
                  <c:v>0.80764818199999999</c:v>
                </c:pt>
                <c:pt idx="5246" formatCode="General">
                  <c:v>0.80759978300000002</c:v>
                </c:pt>
                <c:pt idx="5247" formatCode="General">
                  <c:v>0.80708402400000001</c:v>
                </c:pt>
                <c:pt idx="5248" formatCode="General">
                  <c:v>0.80622833999999999</c:v>
                </c:pt>
                <c:pt idx="5249" formatCode="General">
                  <c:v>0.80507993700000002</c:v>
                </c:pt>
                <c:pt idx="5250" formatCode="General">
                  <c:v>0.80366367100000002</c:v>
                </c:pt>
                <c:pt idx="5251" formatCode="General">
                  <c:v>0.80200177399999995</c:v>
                </c:pt>
                <c:pt idx="5252" formatCode="General">
                  <c:v>0.80013042700000003</c:v>
                </c:pt>
                <c:pt idx="5253" formatCode="General">
                  <c:v>0.79811751799999997</c:v>
                </c:pt>
                <c:pt idx="5254" formatCode="General">
                  <c:v>0.796081543</c:v>
                </c:pt>
                <c:pt idx="5255" formatCode="General">
                  <c:v>0.79420375799999998</c:v>
                </c:pt>
                <c:pt idx="5256" formatCode="General">
                  <c:v>0.79271745699999996</c:v>
                </c:pt>
                <c:pt idx="5257" formatCode="General">
                  <c:v>0.79186064</c:v>
                </c:pt>
                <c:pt idx="5258" formatCode="General">
                  <c:v>0.79179227399999996</c:v>
                </c:pt>
                <c:pt idx="5259" formatCode="General">
                  <c:v>0.79255414000000002</c:v>
                </c:pt>
                <c:pt idx="5260" formatCode="General">
                  <c:v>0.79398637999999999</c:v>
                </c:pt>
                <c:pt idx="5261" formatCode="General">
                  <c:v>0.79585510500000001</c:v>
                </c:pt>
                <c:pt idx="5262" formatCode="General">
                  <c:v>0.79790169</c:v>
                </c:pt>
                <c:pt idx="5263" formatCode="General">
                  <c:v>0.79991400199999996</c:v>
                </c:pt>
                <c:pt idx="5264" formatCode="General">
                  <c:v>0.80175161399999995</c:v>
                </c:pt>
                <c:pt idx="5265" formatCode="General">
                  <c:v>0.80333948099999997</c:v>
                </c:pt>
                <c:pt idx="5266" formatCode="General">
                  <c:v>0.80464941300000004</c:v>
                </c:pt>
                <c:pt idx="5267" formatCode="General">
                  <c:v>0.80568099000000004</c:v>
                </c:pt>
                <c:pt idx="5268" formatCode="General">
                  <c:v>0.806447566</c:v>
                </c:pt>
                <c:pt idx="5269" formatCode="General">
                  <c:v>0.80696576799999997</c:v>
                </c:pt>
                <c:pt idx="5270" formatCode="General">
                  <c:v>0.80724585100000001</c:v>
                </c:pt>
                <c:pt idx="5271" formatCode="General">
                  <c:v>0.807272196</c:v>
                </c:pt>
                <c:pt idx="5272" formatCode="General">
                  <c:v>0.80692571400000002</c:v>
                </c:pt>
                <c:pt idx="5273" formatCode="General">
                  <c:v>0.80544483700000002</c:v>
                </c:pt>
                <c:pt idx="5274" formatCode="General">
                  <c:v>0.79236525300000005</c:v>
                </c:pt>
                <c:pt idx="5275" formatCode="General">
                  <c:v>0.79997068599999999</c:v>
                </c:pt>
                <c:pt idx="5276" formatCode="General">
                  <c:v>0.80549311599999995</c:v>
                </c:pt>
                <c:pt idx="5277" formatCode="General">
                  <c:v>0.80612534300000005</c:v>
                </c:pt>
                <c:pt idx="5278" formatCode="General">
                  <c:v>0.806226373</c:v>
                </c:pt>
                <c:pt idx="5279" formatCode="General">
                  <c:v>0.80627727500000002</c:v>
                </c:pt>
                <c:pt idx="5280" formatCode="General">
                  <c:v>0.80640852500000004</c:v>
                </c:pt>
                <c:pt idx="5281" formatCode="General">
                  <c:v>0.80667543399999997</c:v>
                </c:pt>
                <c:pt idx="5282" formatCode="General">
                  <c:v>0.80710232299999995</c:v>
                </c:pt>
                <c:pt idx="5283" formatCode="General">
                  <c:v>0.80769270699999995</c:v>
                </c:pt>
                <c:pt idx="5284" formatCode="General">
                  <c:v>0.80840825999999999</c:v>
                </c:pt>
                <c:pt idx="5285" formatCode="General">
                  <c:v>0.809296668</c:v>
                </c:pt>
                <c:pt idx="5286" formatCode="General">
                  <c:v>0.810246825</c:v>
                </c:pt>
                <c:pt idx="5287" formatCode="General">
                  <c:v>0.81124246099999997</c:v>
                </c:pt>
                <c:pt idx="5288" formatCode="General">
                  <c:v>0.81224173300000002</c:v>
                </c:pt>
                <c:pt idx="5289" formatCode="General">
                  <c:v>0.81320464599999998</c:v>
                </c:pt>
                <c:pt idx="5290" formatCode="General">
                  <c:v>0.81409448399999995</c:v>
                </c:pt>
                <c:pt idx="5291" formatCode="General">
                  <c:v>0.81487745</c:v>
                </c:pt>
                <c:pt idx="5292" formatCode="General">
                  <c:v>0.81552118100000004</c:v>
                </c:pt>
                <c:pt idx="5293" formatCode="General">
                  <c:v>0.81599164000000002</c:v>
                </c:pt>
                <c:pt idx="5294" formatCode="General">
                  <c:v>0.81624841699999995</c:v>
                </c:pt>
                <c:pt idx="5295" formatCode="General">
                  <c:v>0.81623834399999995</c:v>
                </c:pt>
                <c:pt idx="5296" formatCode="General">
                  <c:v>0.81588554400000002</c:v>
                </c:pt>
                <c:pt idx="5297" formatCode="General">
                  <c:v>0.81507778200000003</c:v>
                </c:pt>
                <c:pt idx="5298" formatCode="General">
                  <c:v>0.81364911799999995</c:v>
                </c:pt>
                <c:pt idx="5299" formatCode="General">
                  <c:v>0.81137239900000002</c:v>
                </c:pt>
                <c:pt idx="5300" formatCode="General">
                  <c:v>0.80801767099999999</c:v>
                </c:pt>
                <c:pt idx="5301" formatCode="General">
                  <c:v>0.80364984299999997</c:v>
                </c:pt>
                <c:pt idx="5302" formatCode="General">
                  <c:v>0.79937767999999998</c:v>
                </c:pt>
                <c:pt idx="5303" formatCode="General">
                  <c:v>0.79770249100000001</c:v>
                </c:pt>
                <c:pt idx="5304" formatCode="General">
                  <c:v>0.80009168399999997</c:v>
                </c:pt>
                <c:pt idx="5305" formatCode="General">
                  <c:v>0.80467087000000004</c:v>
                </c:pt>
                <c:pt idx="5306" formatCode="General">
                  <c:v>0.80880057800000005</c:v>
                </c:pt>
                <c:pt idx="5307" formatCode="General">
                  <c:v>0.80874216600000004</c:v>
                </c:pt>
                <c:pt idx="5308" formatCode="General">
                  <c:v>0.81206333600000002</c:v>
                </c:pt>
                <c:pt idx="5309" formatCode="General">
                  <c:v>0.81520158099999995</c:v>
                </c:pt>
                <c:pt idx="5310" formatCode="General">
                  <c:v>0.81591135299999995</c:v>
                </c:pt>
                <c:pt idx="5311" formatCode="General">
                  <c:v>0.81601232300000004</c:v>
                </c:pt>
                <c:pt idx="5312" formatCode="General">
                  <c:v>0.81571680300000005</c:v>
                </c:pt>
                <c:pt idx="5313" formatCode="General">
                  <c:v>0.81510561699999995</c:v>
                </c:pt>
                <c:pt idx="5314" formatCode="General">
                  <c:v>0.81421512399999996</c:v>
                </c:pt>
                <c:pt idx="5315" formatCode="General">
                  <c:v>0.81305754200000002</c:v>
                </c:pt>
                <c:pt idx="5316" formatCode="General">
                  <c:v>0.81163078499999997</c:v>
                </c:pt>
                <c:pt idx="5317" formatCode="General">
                  <c:v>0.80992644999999996</c:v>
                </c:pt>
                <c:pt idx="5318" formatCode="General">
                  <c:v>0.80794107900000001</c:v>
                </c:pt>
                <c:pt idx="5319" formatCode="General">
                  <c:v>0.80569416299999996</c:v>
                </c:pt>
                <c:pt idx="5320" formatCode="General">
                  <c:v>0.803255618</c:v>
                </c:pt>
                <c:pt idx="5321" formatCode="General">
                  <c:v>0.78312420800000004</c:v>
                </c:pt>
                <c:pt idx="5322" formatCode="General">
                  <c:v>0.79853284400000002</c:v>
                </c:pt>
                <c:pt idx="5323" formatCode="General">
                  <c:v>0.79686194700000001</c:v>
                </c:pt>
                <c:pt idx="5324" formatCode="General">
                  <c:v>0.79609996100000002</c:v>
                </c:pt>
                <c:pt idx="5325" formatCode="General">
                  <c:v>0.79640793799999998</c:v>
                </c:pt>
                <c:pt idx="5326" formatCode="General">
                  <c:v>0.79767936500000003</c:v>
                </c:pt>
                <c:pt idx="5327" formatCode="General">
                  <c:v>0.79959350799999995</c:v>
                </c:pt>
                <c:pt idx="5328" formatCode="General">
                  <c:v>0.80176907799999997</c:v>
                </c:pt>
                <c:pt idx="5329" formatCode="General">
                  <c:v>0.80389660600000001</c:v>
                </c:pt>
                <c:pt idx="5330" formatCode="General">
                  <c:v>0.80578619200000001</c:v>
                </c:pt>
                <c:pt idx="5331" formatCode="General">
                  <c:v>0.80735153000000004</c:v>
                </c:pt>
                <c:pt idx="5332" formatCode="General">
                  <c:v>0.80857270999999997</c:v>
                </c:pt>
                <c:pt idx="5333" formatCode="General">
                  <c:v>0.80946356100000005</c:v>
                </c:pt>
                <c:pt idx="5334" formatCode="General">
                  <c:v>0.81004959300000001</c:v>
                </c:pt>
                <c:pt idx="5335" formatCode="General">
                  <c:v>0.81035274300000004</c:v>
                </c:pt>
                <c:pt idx="5336" formatCode="General">
                  <c:v>0.81037139899999999</c:v>
                </c:pt>
                <c:pt idx="5337" formatCode="General">
                  <c:v>0.81000566500000004</c:v>
                </c:pt>
                <c:pt idx="5338" formatCode="General">
                  <c:v>0.80842810899999995</c:v>
                </c:pt>
                <c:pt idx="5339" formatCode="General">
                  <c:v>0.78746604899999995</c:v>
                </c:pt>
                <c:pt idx="5340" formatCode="General">
                  <c:v>0.80651831600000001</c:v>
                </c:pt>
                <c:pt idx="5341" formatCode="General">
                  <c:v>0.80830830300000001</c:v>
                </c:pt>
                <c:pt idx="5342" formatCode="General">
                  <c:v>0.80816382200000003</c:v>
                </c:pt>
                <c:pt idx="5343" formatCode="General">
                  <c:v>0.80776298000000002</c:v>
                </c:pt>
                <c:pt idx="5344" formatCode="General">
                  <c:v>0.80734783399999999</c:v>
                </c:pt>
                <c:pt idx="5345" formatCode="General">
                  <c:v>0.80701226000000004</c:v>
                </c:pt>
                <c:pt idx="5346" formatCode="General">
                  <c:v>0.80681550499999999</c:v>
                </c:pt>
                <c:pt idx="5347" formatCode="General">
                  <c:v>0.804874003</c:v>
                </c:pt>
                <c:pt idx="5348" formatCode="General">
                  <c:v>0.806989014</c:v>
                </c:pt>
                <c:pt idx="5349" formatCode="General">
                  <c:v>0.80739074899999996</c:v>
                </c:pt>
                <c:pt idx="5350" formatCode="General">
                  <c:v>0.80799228000000001</c:v>
                </c:pt>
                <c:pt idx="5351" formatCode="General">
                  <c:v>0.80876487500000005</c:v>
                </c:pt>
                <c:pt idx="5352" formatCode="General">
                  <c:v>0.80966758699999997</c:v>
                </c:pt>
                <c:pt idx="5353" formatCode="General">
                  <c:v>0.81065315000000004</c:v>
                </c:pt>
                <c:pt idx="5354" formatCode="General">
                  <c:v>0.811673164</c:v>
                </c:pt>
                <c:pt idx="5355" formatCode="General">
                  <c:v>0.81268233099999998</c:v>
                </c:pt>
                <c:pt idx="5356" formatCode="General">
                  <c:v>0.81363982000000001</c:v>
                </c:pt>
                <c:pt idx="5357" formatCode="General">
                  <c:v>0.814509869</c:v>
                </c:pt>
                <c:pt idx="5358" formatCode="General">
                  <c:v>0.81525933699999997</c:v>
                </c:pt>
                <c:pt idx="5359" formatCode="General">
                  <c:v>0.81585443000000002</c:v>
                </c:pt>
                <c:pt idx="5360" formatCode="General">
                  <c:v>0.81625550999999996</c:v>
                </c:pt>
                <c:pt idx="5361" formatCode="General">
                  <c:v>0.81640869400000005</c:v>
                </c:pt>
                <c:pt idx="5362" formatCode="General">
                  <c:v>0.81623375399999998</c:v>
                </c:pt>
                <c:pt idx="5363" formatCode="General">
                  <c:v>0.81560456800000003</c:v>
                </c:pt>
                <c:pt idx="5364" formatCode="General">
                  <c:v>0.81431996799999995</c:v>
                </c:pt>
                <c:pt idx="5365" formatCode="General">
                  <c:v>0.81207573399999999</c:v>
                </c:pt>
                <c:pt idx="5366" formatCode="General">
                  <c:v>0.80851489300000001</c:v>
                </c:pt>
                <c:pt idx="5367" formatCode="General">
                  <c:v>0.80367541300000001</c:v>
                </c:pt>
                <c:pt idx="5368" formatCode="General">
                  <c:v>0.79930812100000004</c:v>
                </c:pt>
                <c:pt idx="5369" formatCode="General">
                  <c:v>0.79906576900000004</c:v>
                </c:pt>
                <c:pt idx="5370" formatCode="General">
                  <c:v>0.80346053799999995</c:v>
                </c:pt>
                <c:pt idx="5371" formatCode="General">
                  <c:v>0.80836093399999998</c:v>
                </c:pt>
                <c:pt idx="5372" formatCode="General">
                  <c:v>0.80514669400000005</c:v>
                </c:pt>
                <c:pt idx="5373" formatCode="General">
                  <c:v>0.815782428</c:v>
                </c:pt>
                <c:pt idx="5374" formatCode="General">
                  <c:v>0.81766438500000005</c:v>
                </c:pt>
                <c:pt idx="5375" formatCode="General">
                  <c:v>0.81862133699999995</c:v>
                </c:pt>
                <c:pt idx="5376" formatCode="General">
                  <c:v>0.81903535100000002</c:v>
                </c:pt>
                <c:pt idx="5377" formatCode="General">
                  <c:v>0.81906706100000004</c:v>
                </c:pt>
                <c:pt idx="5378" formatCode="General">
                  <c:v>0.81880122399999999</c:v>
                </c:pt>
                <c:pt idx="5379" formatCode="General">
                  <c:v>0.818281174</c:v>
                </c:pt>
                <c:pt idx="5380" formatCode="General">
                  <c:v>0.81752419499999995</c:v>
                </c:pt>
                <c:pt idx="5381" formatCode="General">
                  <c:v>0.81652861799999998</c:v>
                </c:pt>
                <c:pt idx="5382" formatCode="General">
                  <c:v>0.81527739799999999</c:v>
                </c:pt>
                <c:pt idx="5383" formatCode="General">
                  <c:v>0.81374174399999999</c:v>
                </c:pt>
                <c:pt idx="5384" formatCode="General">
                  <c:v>0.81188207899999998</c:v>
                </c:pt>
                <c:pt idx="5385" formatCode="General">
                  <c:v>0.80968135600000002</c:v>
                </c:pt>
                <c:pt idx="5386" formatCode="General">
                  <c:v>0.80713075400000001</c:v>
                </c:pt>
                <c:pt idx="5387" formatCode="General">
                  <c:v>0.80431854700000005</c:v>
                </c:pt>
                <c:pt idx="5388" formatCode="General">
                  <c:v>0.80147743199999999</c:v>
                </c:pt>
                <c:pt idx="5389" formatCode="General">
                  <c:v>0.79903149600000001</c:v>
                </c:pt>
                <c:pt idx="5390" formatCode="General">
                  <c:v>0.79752332000000004</c:v>
                </c:pt>
                <c:pt idx="5391" formatCode="General">
                  <c:v>0.79736501000000004</c:v>
                </c:pt>
                <c:pt idx="5392" formatCode="General">
                  <c:v>0.79856216899999999</c:v>
                </c:pt>
                <c:pt idx="5393" formatCode="General">
                  <c:v>0.80069774400000004</c:v>
                </c:pt>
                <c:pt idx="5394" formatCode="General">
                  <c:v>0.80319851600000003</c:v>
                </c:pt>
                <c:pt idx="5395" formatCode="General">
                  <c:v>0.805605829</c:v>
                </c:pt>
                <c:pt idx="5396" formatCode="General">
                  <c:v>0.80766642099999997</c:v>
                </c:pt>
                <c:pt idx="5397" formatCode="General">
                  <c:v>0.80929034899999996</c:v>
                </c:pt>
                <c:pt idx="5398" formatCode="General">
                  <c:v>0.81047815099999998</c:v>
                </c:pt>
                <c:pt idx="5399" formatCode="General">
                  <c:v>0.81126588600000005</c:v>
                </c:pt>
                <c:pt idx="5400" formatCode="General">
                  <c:v>0.81169259500000002</c:v>
                </c:pt>
                <c:pt idx="5401" formatCode="General">
                  <c:v>0.81177264500000001</c:v>
                </c:pt>
                <c:pt idx="5402" formatCode="General">
                  <c:v>0.81140565899999995</c:v>
                </c:pt>
                <c:pt idx="5403" formatCode="General">
                  <c:v>0.80932432399999998</c:v>
                </c:pt>
                <c:pt idx="5404" formatCode="General">
                  <c:v>0.79379189000000006</c:v>
                </c:pt>
                <c:pt idx="5405" formatCode="General">
                  <c:v>0.80935800099999999</c:v>
                </c:pt>
                <c:pt idx="5406" formatCode="General">
                  <c:v>0.80938249799999995</c:v>
                </c:pt>
                <c:pt idx="5407" formatCode="General">
                  <c:v>0.80869919099999998</c:v>
                </c:pt>
                <c:pt idx="5408" formatCode="General">
                  <c:v>0.80784893000000002</c:v>
                </c:pt>
                <c:pt idx="5409" formatCode="General">
                  <c:v>0.806955278</c:v>
                </c:pt>
                <c:pt idx="5410" formatCode="General">
                  <c:v>0.80552405100000002</c:v>
                </c:pt>
                <c:pt idx="5411" formatCode="General">
                  <c:v>0.80532234899999999</c:v>
                </c:pt>
                <c:pt idx="5412" formatCode="General">
                  <c:v>0.80470681200000005</c:v>
                </c:pt>
                <c:pt idx="5413" formatCode="General">
                  <c:v>0.80429613600000005</c:v>
                </c:pt>
                <c:pt idx="5414" formatCode="General">
                  <c:v>0.80412650100000005</c:v>
                </c:pt>
                <c:pt idx="5415" formatCode="General">
                  <c:v>0.80421358300000001</c:v>
                </c:pt>
                <c:pt idx="5416" formatCode="General">
                  <c:v>0.80454945600000005</c:v>
                </c:pt>
                <c:pt idx="5417" formatCode="General">
                  <c:v>0.80510431500000001</c:v>
                </c:pt>
                <c:pt idx="5418" formatCode="General">
                  <c:v>0.80583185000000002</c:v>
                </c:pt>
                <c:pt idx="5419" formatCode="General">
                  <c:v>0.80667662600000001</c:v>
                </c:pt>
                <c:pt idx="5420" formatCode="General">
                  <c:v>0.80758196100000001</c:v>
                </c:pt>
                <c:pt idx="5421" formatCode="General">
                  <c:v>0.808495462</c:v>
                </c:pt>
                <c:pt idx="5422" formatCode="General">
                  <c:v>0.80937194800000001</c:v>
                </c:pt>
                <c:pt idx="5423" formatCode="General">
                  <c:v>0.81017327299999997</c:v>
                </c:pt>
                <c:pt idx="5424" formatCode="General">
                  <c:v>0.81086635600000001</c:v>
                </c:pt>
                <c:pt idx="5425" formatCode="General">
                  <c:v>0.81141859299999997</c:v>
                </c:pt>
                <c:pt idx="5426" formatCode="General">
                  <c:v>0.81179153900000001</c:v>
                </c:pt>
                <c:pt idx="5427" formatCode="General">
                  <c:v>0.81193077599999997</c:v>
                </c:pt>
                <c:pt idx="5428" formatCode="General">
                  <c:v>0.81175053100000005</c:v>
                </c:pt>
                <c:pt idx="5429" formatCode="General">
                  <c:v>0.81110578799999999</c:v>
                </c:pt>
                <c:pt idx="5430" formatCode="General">
                  <c:v>0.80974596700000001</c:v>
                </c:pt>
                <c:pt idx="5431" formatCode="General">
                  <c:v>0.80725365900000001</c:v>
                </c:pt>
                <c:pt idx="5432" formatCode="General">
                  <c:v>0.80308878400000006</c:v>
                </c:pt>
                <c:pt idx="5433" formatCode="General">
                  <c:v>0.79738235499999999</c:v>
                </c:pt>
                <c:pt idx="5434" formatCode="General">
                  <c:v>0.793378472</c:v>
                </c:pt>
                <c:pt idx="5435" formatCode="General">
                  <c:v>0.79572504799999999</c:v>
                </c:pt>
                <c:pt idx="5436" formatCode="General">
                  <c:v>0.78636938300000003</c:v>
                </c:pt>
                <c:pt idx="5437" formatCode="General">
                  <c:v>0.80753302599999999</c:v>
                </c:pt>
                <c:pt idx="5438" formatCode="General">
                  <c:v>0.81133979599999995</c:v>
                </c:pt>
                <c:pt idx="5439" formatCode="General">
                  <c:v>0.81348723199999995</c:v>
                </c:pt>
                <c:pt idx="5440" formatCode="General">
                  <c:v>0.81471347800000005</c:v>
                </c:pt>
                <c:pt idx="5441" formatCode="General">
                  <c:v>0.81536716200000003</c:v>
                </c:pt>
                <c:pt idx="5442" formatCode="General">
                  <c:v>0.81563591999999996</c:v>
                </c:pt>
                <c:pt idx="5443" formatCode="General">
                  <c:v>0.81562244900000003</c:v>
                </c:pt>
                <c:pt idx="5444" formatCode="General">
                  <c:v>0.81538170600000004</c:v>
                </c:pt>
                <c:pt idx="5445" formatCode="General">
                  <c:v>0.81494033300000002</c:v>
                </c:pt>
                <c:pt idx="5446" formatCode="General">
                  <c:v>0.81430554399999999</c:v>
                </c:pt>
                <c:pt idx="5447" formatCode="General">
                  <c:v>0.81346809899999994</c:v>
                </c:pt>
                <c:pt idx="5448" formatCode="General">
                  <c:v>0.81240659999999998</c:v>
                </c:pt>
                <c:pt idx="5449" formatCode="General">
                  <c:v>0.81108027699999996</c:v>
                </c:pt>
                <c:pt idx="5450" formatCode="General">
                  <c:v>0.80943447400000001</c:v>
                </c:pt>
                <c:pt idx="5451" formatCode="General">
                  <c:v>0.80740249200000003</c:v>
                </c:pt>
                <c:pt idx="5452" formatCode="General">
                  <c:v>0.80492240199999998</c:v>
                </c:pt>
                <c:pt idx="5453" formatCode="General">
                  <c:v>0.80198293899999995</c:v>
                </c:pt>
                <c:pt idx="5454" formatCode="General">
                  <c:v>0.79871809500000002</c:v>
                </c:pt>
                <c:pt idx="5455" formatCode="General">
                  <c:v>0.795542419</c:v>
                </c:pt>
                <c:pt idx="5456" formatCode="General">
                  <c:v>0.79320174499999996</c:v>
                </c:pt>
                <c:pt idx="5457" formatCode="General">
                  <c:v>0.792493224</c:v>
                </c:pt>
                <c:pt idx="5458" formatCode="General">
                  <c:v>0.79368042900000002</c:v>
                </c:pt>
                <c:pt idx="5459" formatCode="General">
                  <c:v>0.79623860099999999</c:v>
                </c:pt>
                <c:pt idx="5460" formatCode="General">
                  <c:v>0.799291372</c:v>
                </c:pt>
                <c:pt idx="5461" formatCode="General">
                  <c:v>0.80216080000000001</c:v>
                </c:pt>
                <c:pt idx="5462" formatCode="General">
                  <c:v>0.80452740199999995</c:v>
                </c:pt>
                <c:pt idx="5463" formatCode="General">
                  <c:v>0.80632078600000001</c:v>
                </c:pt>
                <c:pt idx="5464" formatCode="General">
                  <c:v>0.807581306</c:v>
                </c:pt>
                <c:pt idx="5465" formatCode="General">
                  <c:v>0.80837434500000005</c:v>
                </c:pt>
                <c:pt idx="5466" formatCode="General">
                  <c:v>0.80873715899999998</c:v>
                </c:pt>
                <c:pt idx="5467" formatCode="General">
                  <c:v>0.80853575499999997</c:v>
                </c:pt>
                <c:pt idx="5468" formatCode="General">
                  <c:v>0.80409467199999995</c:v>
                </c:pt>
                <c:pt idx="5469" formatCode="General">
                  <c:v>0.80566704300000003</c:v>
                </c:pt>
                <c:pt idx="5470" formatCode="General">
                  <c:v>0.80756151700000001</c:v>
                </c:pt>
                <c:pt idx="5471" formatCode="General">
                  <c:v>0.80706798999999996</c:v>
                </c:pt>
                <c:pt idx="5472" formatCode="General">
                  <c:v>0.80623400199999995</c:v>
                </c:pt>
                <c:pt idx="5473" formatCode="General">
                  <c:v>0.80520230500000001</c:v>
                </c:pt>
                <c:pt idx="5474" formatCode="General">
                  <c:v>0.80412983900000001</c:v>
                </c:pt>
                <c:pt idx="5475" formatCode="General">
                  <c:v>0.80298149600000002</c:v>
                </c:pt>
                <c:pt idx="5476" formatCode="General">
                  <c:v>0.80184787499999999</c:v>
                </c:pt>
                <c:pt idx="5477" formatCode="General">
                  <c:v>0.80079644900000002</c:v>
                </c:pt>
                <c:pt idx="5478" formatCode="General">
                  <c:v>0.79989796899999999</c:v>
                </c:pt>
                <c:pt idx="5479" formatCode="General">
                  <c:v>0.79921913099999997</c:v>
                </c:pt>
                <c:pt idx="5480" formatCode="General">
                  <c:v>0.79881221099999999</c:v>
                </c:pt>
                <c:pt idx="5481" formatCode="General">
                  <c:v>0.79870557799999997</c:v>
                </c:pt>
                <c:pt idx="5482" formatCode="General">
                  <c:v>0.79889744500000004</c:v>
                </c:pt>
                <c:pt idx="5483" formatCode="General">
                  <c:v>0.79935610300000004</c:v>
                </c:pt>
                <c:pt idx="5484" formatCode="General">
                  <c:v>0.80002665500000003</c:v>
                </c:pt>
                <c:pt idx="5485" formatCode="General">
                  <c:v>0.80084145100000004</c:v>
                </c:pt>
                <c:pt idx="5486" formatCode="General">
                  <c:v>0.80173146699999998</c:v>
                </c:pt>
                <c:pt idx="5487" formatCode="General">
                  <c:v>0.80263423899999997</c:v>
                </c:pt>
                <c:pt idx="5488" formatCode="General">
                  <c:v>0.80349814900000005</c:v>
                </c:pt>
                <c:pt idx="5489" formatCode="General">
                  <c:v>0.80428242699999997</c:v>
                </c:pt>
                <c:pt idx="5490" formatCode="General">
                  <c:v>0.80495405200000003</c:v>
                </c:pt>
                <c:pt idx="5491" formatCode="General">
                  <c:v>0.805482209</c:v>
                </c:pt>
                <c:pt idx="5492" formatCode="General">
                  <c:v>0.80582988300000002</c:v>
                </c:pt>
                <c:pt idx="5493" formatCode="General">
                  <c:v>0.80594158199999999</c:v>
                </c:pt>
                <c:pt idx="5494" formatCode="General">
                  <c:v>0.80572247500000005</c:v>
                </c:pt>
                <c:pt idx="5495" formatCode="General">
                  <c:v>0.80499863599999999</c:v>
                </c:pt>
                <c:pt idx="5496" formatCode="General">
                  <c:v>0.80344104800000005</c:v>
                </c:pt>
                <c:pt idx="5497" formatCode="General">
                  <c:v>0.80044573500000005</c:v>
                </c:pt>
                <c:pt idx="5498" formatCode="General">
                  <c:v>0.79519188399999996</c:v>
                </c:pt>
                <c:pt idx="5499" formatCode="General">
                  <c:v>0.78838914599999999</c:v>
                </c:pt>
                <c:pt idx="5500" formatCode="General">
                  <c:v>0.78494399800000003</c:v>
                </c:pt>
                <c:pt idx="5501" formatCode="General">
                  <c:v>0.79285186500000004</c:v>
                </c:pt>
                <c:pt idx="5502" formatCode="General">
                  <c:v>0.80018603799999999</c:v>
                </c:pt>
                <c:pt idx="5503" formatCode="General">
                  <c:v>0.80465942599999996</c:v>
                </c:pt>
                <c:pt idx="5504" formatCode="General">
                  <c:v>0.80720144500000002</c:v>
                </c:pt>
                <c:pt idx="5505" formatCode="General">
                  <c:v>0.808641732</c:v>
                </c:pt>
                <c:pt idx="5506" formatCode="General">
                  <c:v>0.80944395099999999</c:v>
                </c:pt>
                <c:pt idx="5507" formatCode="General">
                  <c:v>0.80984693799999996</c:v>
                </c:pt>
                <c:pt idx="5508" formatCode="General">
                  <c:v>0.809975326</c:v>
                </c:pt>
                <c:pt idx="5509" formatCode="General">
                  <c:v>0.80989527699999997</c:v>
                </c:pt>
                <c:pt idx="5510" formatCode="General">
                  <c:v>0.80964112300000002</c:v>
                </c:pt>
                <c:pt idx="5511" formatCode="General">
                  <c:v>0.80922871799999996</c:v>
                </c:pt>
                <c:pt idx="5512" formatCode="General">
                  <c:v>0.80865913599999995</c:v>
                </c:pt>
                <c:pt idx="5513" formatCode="General">
                  <c:v>0.80792152900000003</c:v>
                </c:pt>
                <c:pt idx="5514" formatCode="General">
                  <c:v>0.80699133899999997</c:v>
                </c:pt>
                <c:pt idx="5515" formatCode="General">
                  <c:v>0.80582749799999998</c:v>
                </c:pt>
                <c:pt idx="5516" formatCode="General">
                  <c:v>0.80436718500000004</c:v>
                </c:pt>
                <c:pt idx="5517" formatCode="General">
                  <c:v>0.80252212300000003</c:v>
                </c:pt>
                <c:pt idx="5518" formatCode="General">
                  <c:v>0.800180793</c:v>
                </c:pt>
                <c:pt idx="5519" formatCode="General">
                  <c:v>0.79723614499999995</c:v>
                </c:pt>
                <c:pt idx="5520" formatCode="General">
                  <c:v>0.79367739000000004</c:v>
                </c:pt>
                <c:pt idx="5521" formatCode="General">
                  <c:v>0.78980082299999999</c:v>
                </c:pt>
                <c:pt idx="5522" formatCode="General">
                  <c:v>0.78647494299999998</c:v>
                </c:pt>
                <c:pt idx="5523" formatCode="General">
                  <c:v>0.78500592700000005</c:v>
                </c:pt>
                <c:pt idx="5524" formatCode="General">
                  <c:v>0.78614097800000005</c:v>
                </c:pt>
                <c:pt idx="5525" formatCode="General">
                  <c:v>0.78923344600000001</c:v>
                </c:pt>
                <c:pt idx="5526" formatCode="General">
                  <c:v>0.79292583500000002</c:v>
                </c:pt>
                <c:pt idx="5527" formatCode="General">
                  <c:v>0.79624563500000001</c:v>
                </c:pt>
                <c:pt idx="5528" formatCode="General">
                  <c:v>0.798839152</c:v>
                </c:pt>
                <c:pt idx="5529" formatCode="General">
                  <c:v>0.80070173700000002</c:v>
                </c:pt>
                <c:pt idx="5530" formatCode="General">
                  <c:v>0.80193525600000004</c:v>
                </c:pt>
                <c:pt idx="5531" formatCode="General">
                  <c:v>0.80261302000000001</c:v>
                </c:pt>
                <c:pt idx="5532" formatCode="General">
                  <c:v>0.802440822</c:v>
                </c:pt>
                <c:pt idx="5533" formatCode="General">
                  <c:v>0.77846109900000005</c:v>
                </c:pt>
                <c:pt idx="5534" formatCode="General">
                  <c:v>0.80242353700000002</c:v>
                </c:pt>
                <c:pt idx="5535" formatCode="General">
                  <c:v>0.80241560899999997</c:v>
                </c:pt>
                <c:pt idx="5536" formatCode="General">
                  <c:v>0.80183297399999998</c:v>
                </c:pt>
                <c:pt idx="5537" formatCode="General">
                  <c:v>0.80100154899999998</c:v>
                </c:pt>
                <c:pt idx="5538" formatCode="General">
                  <c:v>0.79997950799999995</c:v>
                </c:pt>
                <c:pt idx="5539" formatCode="General">
                  <c:v>0.79880368700000004</c:v>
                </c:pt>
                <c:pt idx="5540" formatCode="General">
                  <c:v>0.79751145800000001</c:v>
                </c:pt>
                <c:pt idx="5541" formatCode="General">
                  <c:v>0.79615002899999998</c:v>
                </c:pt>
                <c:pt idx="5542" formatCode="General">
                  <c:v>0.79478037400000001</c:v>
                </c:pt>
                <c:pt idx="5543" formatCode="General">
                  <c:v>0.79347741599999999</c:v>
                </c:pt>
                <c:pt idx="5544" formatCode="General">
                  <c:v>0.79232656999999995</c:v>
                </c:pt>
                <c:pt idx="5545" formatCode="General">
                  <c:v>0.79141437999999997</c:v>
                </c:pt>
                <c:pt idx="5546" formatCode="General">
                  <c:v>0.79081451899999999</c:v>
                </c:pt>
                <c:pt idx="5547" formatCode="General">
                  <c:v>0.79057317999999999</c:v>
                </c:pt>
                <c:pt idx="5548" formatCode="General">
                  <c:v>0.790697396</c:v>
                </c:pt>
                <c:pt idx="5549" formatCode="General">
                  <c:v>0.79115319299999998</c:v>
                </c:pt>
                <c:pt idx="5550" formatCode="General">
                  <c:v>0.79187381300000004</c:v>
                </c:pt>
                <c:pt idx="5551" formatCode="General">
                  <c:v>0.79277461800000004</c:v>
                </c:pt>
                <c:pt idx="5552" formatCode="General">
                  <c:v>0.79376953800000005</c:v>
                </c:pt>
                <c:pt idx="5553" formatCode="General">
                  <c:v>0.79478293700000002</c:v>
                </c:pt>
                <c:pt idx="5554" formatCode="General">
                  <c:v>0.795755506</c:v>
                </c:pt>
                <c:pt idx="5555" formatCode="General">
                  <c:v>0.79664361500000003</c:v>
                </c:pt>
                <c:pt idx="5556" formatCode="General">
                  <c:v>0.797415137</c:v>
                </c:pt>
                <c:pt idx="5557" formatCode="General">
                  <c:v>0.79804152299999997</c:v>
                </c:pt>
                <c:pt idx="5558" formatCode="General">
                  <c:v>0.79848730599999995</c:v>
                </c:pt>
                <c:pt idx="5559" formatCode="General">
                  <c:v>0.79869425299999997</c:v>
                </c:pt>
                <c:pt idx="5560" formatCode="General">
                  <c:v>0.79855209599999999</c:v>
                </c:pt>
                <c:pt idx="5561" formatCode="General">
                  <c:v>0.79783886699999995</c:v>
                </c:pt>
                <c:pt idx="5562" formatCode="General">
                  <c:v>0.79608905299999999</c:v>
                </c:pt>
                <c:pt idx="5563" formatCode="General">
                  <c:v>0.79234790799999999</c:v>
                </c:pt>
                <c:pt idx="5564" formatCode="General">
                  <c:v>0.78504699499999997</c:v>
                </c:pt>
                <c:pt idx="5565" formatCode="General">
                  <c:v>0.77871322600000004</c:v>
                </c:pt>
                <c:pt idx="5566" formatCode="General">
                  <c:v>0.78348827399999998</c:v>
                </c:pt>
                <c:pt idx="5567" formatCode="General">
                  <c:v>0.79235428600000002</c:v>
                </c:pt>
                <c:pt idx="5568" formatCode="General">
                  <c:v>0.79806512600000001</c:v>
                </c:pt>
                <c:pt idx="5569" formatCode="General">
                  <c:v>0.80119186600000003</c:v>
                </c:pt>
                <c:pt idx="5570" formatCode="General">
                  <c:v>0.802965343</c:v>
                </c:pt>
                <c:pt idx="5571" formatCode="General">
                  <c:v>0.80402404100000002</c:v>
                </c:pt>
                <c:pt idx="5572" formatCode="General">
                  <c:v>0.80466723399999995</c:v>
                </c:pt>
                <c:pt idx="5573" formatCode="General">
                  <c:v>0.80503982299999999</c:v>
                </c:pt>
                <c:pt idx="5574" formatCode="General">
                  <c:v>0.80521583600000002</c:v>
                </c:pt>
                <c:pt idx="5575" formatCode="General">
                  <c:v>0.80523377699999998</c:v>
                </c:pt>
                <c:pt idx="5576" formatCode="General">
                  <c:v>0.80511301800000001</c:v>
                </c:pt>
                <c:pt idx="5577" formatCode="General">
                  <c:v>0.80486130700000003</c:v>
                </c:pt>
                <c:pt idx="5578" formatCode="General">
                  <c:v>0.80447715500000005</c:v>
                </c:pt>
                <c:pt idx="5579" formatCode="General">
                  <c:v>0.80394977300000003</c:v>
                </c:pt>
                <c:pt idx="5580" formatCode="General">
                  <c:v>0.80325686900000004</c:v>
                </c:pt>
                <c:pt idx="5581" formatCode="General">
                  <c:v>0.80236011699999998</c:v>
                </c:pt>
                <c:pt idx="5582" formatCode="General">
                  <c:v>0.80119758799999996</c:v>
                </c:pt>
                <c:pt idx="5583" formatCode="General">
                  <c:v>0.79967379599999999</c:v>
                </c:pt>
                <c:pt idx="5584" formatCode="General">
                  <c:v>0.79764842999999996</c:v>
                </c:pt>
                <c:pt idx="5585" formatCode="General">
                  <c:v>0.79493826599999995</c:v>
                </c:pt>
                <c:pt idx="5586" formatCode="General">
                  <c:v>0.79137635200000001</c:v>
                </c:pt>
                <c:pt idx="5587" formatCode="General">
                  <c:v>0.78704464399999996</c:v>
                </c:pt>
                <c:pt idx="5588" formatCode="General">
                  <c:v>0.78278946900000002</c:v>
                </c:pt>
                <c:pt idx="5589" formatCode="General">
                  <c:v>0.78050661099999996</c:v>
                </c:pt>
                <c:pt idx="5590" formatCode="General">
                  <c:v>0.78172856599999996</c:v>
                </c:pt>
                <c:pt idx="5591" formatCode="General">
                  <c:v>0.78562378899999996</c:v>
                </c:pt>
                <c:pt idx="5592" formatCode="General">
                  <c:v>0.79008537499999998</c:v>
                </c:pt>
                <c:pt idx="5593" formatCode="General">
                  <c:v>0.793823838</c:v>
                </c:pt>
                <c:pt idx="5594" formatCode="General">
                  <c:v>0.79655212200000003</c:v>
                </c:pt>
                <c:pt idx="5595" formatCode="General">
                  <c:v>0.79838883900000002</c:v>
                </c:pt>
                <c:pt idx="5596" formatCode="General">
                  <c:v>0.79945075499999996</c:v>
                </c:pt>
                <c:pt idx="5597" formatCode="General">
                  <c:v>0.79794108900000005</c:v>
                </c:pt>
                <c:pt idx="5598" formatCode="General">
                  <c:v>0.79951971799999999</c:v>
                </c:pt>
                <c:pt idx="5599" formatCode="General">
                  <c:v>0.80049717399999998</c:v>
                </c:pt>
                <c:pt idx="5600" formatCode="General">
                  <c:v>0.80031102899999995</c:v>
                </c:pt>
                <c:pt idx="5601" formatCode="General">
                  <c:v>0.79980522399999998</c:v>
                </c:pt>
                <c:pt idx="5602" formatCode="General">
                  <c:v>0.79905545700000002</c:v>
                </c:pt>
                <c:pt idx="5603" formatCode="General">
                  <c:v>0.79808771599999995</c:v>
                </c:pt>
                <c:pt idx="5604" formatCode="General">
                  <c:v>0.79692006100000001</c:v>
                </c:pt>
                <c:pt idx="5605" formatCode="General">
                  <c:v>0.79557269799999997</c:v>
                </c:pt>
                <c:pt idx="5606" formatCode="General">
                  <c:v>0.79407411800000005</c:v>
                </c:pt>
                <c:pt idx="5607" formatCode="General">
                  <c:v>0.79246652100000003</c:v>
                </c:pt>
                <c:pt idx="5608" formatCode="General">
                  <c:v>0.79081076400000005</c:v>
                </c:pt>
                <c:pt idx="5609" formatCode="General">
                  <c:v>0.78918850399999996</c:v>
                </c:pt>
                <c:pt idx="5610" formatCode="General">
                  <c:v>0.78770041499999999</c:v>
                </c:pt>
                <c:pt idx="5611" formatCode="General">
                  <c:v>0.78645628700000003</c:v>
                </c:pt>
                <c:pt idx="5612" formatCode="General">
                  <c:v>0.78555762799999995</c:v>
                </c:pt>
                <c:pt idx="5613" formatCode="General">
                  <c:v>0.78507524699999998</c:v>
                </c:pt>
                <c:pt idx="5614" formatCode="General">
                  <c:v>0.78503018599999996</c:v>
                </c:pt>
                <c:pt idx="5615" formatCode="General">
                  <c:v>0.78538739700000004</c:v>
                </c:pt>
                <c:pt idx="5616" formatCode="General">
                  <c:v>0.78606557799999999</c:v>
                </c:pt>
                <c:pt idx="5617" formatCode="General">
                  <c:v>0.78695863499999996</c:v>
                </c:pt>
                <c:pt idx="5618" formatCode="General">
                  <c:v>0.78795963499999999</c:v>
                </c:pt>
                <c:pt idx="5619" formatCode="General">
                  <c:v>0.78897839800000003</c:v>
                </c:pt>
                <c:pt idx="5620" formatCode="General">
                  <c:v>0.78994840399999999</c:v>
                </c:pt>
                <c:pt idx="5621" formatCode="General">
                  <c:v>0.79082596299999997</c:v>
                </c:pt>
                <c:pt idx="5622" formatCode="General">
                  <c:v>0.79158258400000003</c:v>
                </c:pt>
                <c:pt idx="5623" formatCode="General">
                  <c:v>0.79219526100000004</c:v>
                </c:pt>
                <c:pt idx="5624" formatCode="General">
                  <c:v>0.79263180499999997</c:v>
                </c:pt>
                <c:pt idx="5625" formatCode="General">
                  <c:v>0.79282998999999998</c:v>
                </c:pt>
                <c:pt idx="5626" formatCode="General">
                  <c:v>0.79265445499999998</c:v>
                </c:pt>
                <c:pt idx="5627" formatCode="General">
                  <c:v>0.791793525</c:v>
                </c:pt>
                <c:pt idx="5628" formatCode="General">
                  <c:v>0.78936988100000005</c:v>
                </c:pt>
                <c:pt idx="5629" formatCode="General">
                  <c:v>0.78398257500000001</c:v>
                </c:pt>
                <c:pt idx="5630" formatCode="General">
                  <c:v>0.77558106199999999</c:v>
                </c:pt>
                <c:pt idx="5631" formatCode="General">
                  <c:v>0.77496141200000002</c:v>
                </c:pt>
                <c:pt idx="5632" formatCode="General">
                  <c:v>0.785270154</c:v>
                </c:pt>
                <c:pt idx="5633" formatCode="General">
                  <c:v>0.79239976400000001</c:v>
                </c:pt>
                <c:pt idx="5634" formatCode="General">
                  <c:v>0.79608303300000005</c:v>
                </c:pt>
                <c:pt idx="5635" formatCode="General">
                  <c:v>0.79815059899999996</c:v>
                </c:pt>
                <c:pt idx="5636" formatCode="General">
                  <c:v>0.79945468900000005</c:v>
                </c:pt>
                <c:pt idx="5637" formatCode="General">
                  <c:v>0.80035126199999995</c:v>
                </c:pt>
                <c:pt idx="5638" formatCode="General">
                  <c:v>0.80099803199999997</c:v>
                </c:pt>
                <c:pt idx="5639" formatCode="General">
                  <c:v>0.801469922</c:v>
                </c:pt>
                <c:pt idx="5640" formatCode="General">
                  <c:v>0.801804721</c:v>
                </c:pt>
                <c:pt idx="5641" formatCode="General">
                  <c:v>0.80202192100000003</c:v>
                </c:pt>
                <c:pt idx="5642" formatCode="General">
                  <c:v>0.80213075899999997</c:v>
                </c:pt>
                <c:pt idx="5643" formatCode="General">
                  <c:v>0.80213409700000005</c:v>
                </c:pt>
                <c:pt idx="5644" formatCode="General">
                  <c:v>0.80202913300000001</c:v>
                </c:pt>
                <c:pt idx="5645" formatCode="General">
                  <c:v>0.80180656900000002</c:v>
                </c:pt>
                <c:pt idx="5646" formatCode="General">
                  <c:v>0.80144798799999994</c:v>
                </c:pt>
                <c:pt idx="5647" formatCode="General">
                  <c:v>0.800920784</c:v>
                </c:pt>
                <c:pt idx="5648" formatCode="General">
                  <c:v>0.80016964700000004</c:v>
                </c:pt>
                <c:pt idx="5649" formatCode="General">
                  <c:v>0.79910266399999996</c:v>
                </c:pt>
                <c:pt idx="5650" formatCode="General">
                  <c:v>0.79757028799999996</c:v>
                </c:pt>
                <c:pt idx="5651" formatCode="General">
                  <c:v>0.79534190900000001</c:v>
                </c:pt>
                <c:pt idx="5652" formatCode="General">
                  <c:v>0.79211443699999995</c:v>
                </c:pt>
                <c:pt idx="5653" formatCode="General">
                  <c:v>0.78770238199999998</c:v>
                </c:pt>
                <c:pt idx="5654" formatCode="General">
                  <c:v>0.78276562699999996</c:v>
                </c:pt>
                <c:pt idx="5655" formatCode="General">
                  <c:v>0.77983003900000003</c:v>
                </c:pt>
                <c:pt idx="5656" formatCode="General">
                  <c:v>0.78154951299999997</c:v>
                </c:pt>
                <c:pt idx="5657" formatCode="General">
                  <c:v>0.78664773700000001</c:v>
                </c:pt>
                <c:pt idx="5658" formatCode="General">
                  <c:v>0.79195112000000001</c:v>
                </c:pt>
                <c:pt idx="5659" formatCode="General">
                  <c:v>0.79602485899999997</c:v>
                </c:pt>
                <c:pt idx="5660" formatCode="General">
                  <c:v>0.798815846</c:v>
                </c:pt>
                <c:pt idx="5661" formatCode="General">
                  <c:v>0.80037206400000005</c:v>
                </c:pt>
                <c:pt idx="5662" formatCode="General">
                  <c:v>0.79749333899999997</c:v>
                </c:pt>
                <c:pt idx="5663" formatCode="General">
                  <c:v>0.80265456400000001</c:v>
                </c:pt>
                <c:pt idx="5664" formatCode="General">
                  <c:v>0.80318438999999997</c:v>
                </c:pt>
                <c:pt idx="5665" formatCode="General">
                  <c:v>0.80331647399999995</c:v>
                </c:pt>
                <c:pt idx="5666" formatCode="General">
                  <c:v>0.803165197</c:v>
                </c:pt>
                <c:pt idx="5667" formatCode="General">
                  <c:v>0.80276238899999997</c:v>
                </c:pt>
                <c:pt idx="5668" formatCode="General">
                  <c:v>0.80212128199999999</c:v>
                </c:pt>
                <c:pt idx="5669" formatCode="General">
                  <c:v>0.80124867</c:v>
                </c:pt>
                <c:pt idx="5670" formatCode="General">
                  <c:v>0.80014997700000001</c:v>
                </c:pt>
                <c:pt idx="5671" formatCode="General">
                  <c:v>0.79883444299999995</c:v>
                </c:pt>
                <c:pt idx="5672" formatCode="General">
                  <c:v>0.79732018699999996</c:v>
                </c:pt>
                <c:pt idx="5673" formatCode="General">
                  <c:v>0.79564052799999996</c:v>
                </c:pt>
                <c:pt idx="5674" formatCode="General">
                  <c:v>0.79385089900000005</c:v>
                </c:pt>
                <c:pt idx="5675" formatCode="General">
                  <c:v>0.79203468600000004</c:v>
                </c:pt>
                <c:pt idx="5676" formatCode="General">
                  <c:v>0.790304542</c:v>
                </c:pt>
                <c:pt idx="5677" formatCode="General">
                  <c:v>0.78879439799999995</c:v>
                </c:pt>
                <c:pt idx="5678" formatCode="General">
                  <c:v>0.787638485</c:v>
                </c:pt>
                <c:pt idx="5679" formatCode="General">
                  <c:v>0.78694003800000001</c:v>
                </c:pt>
                <c:pt idx="5680" formatCode="General">
                  <c:v>0.78674066099999995</c:v>
                </c:pt>
                <c:pt idx="5681" formatCode="General">
                  <c:v>0.78700590100000001</c:v>
                </c:pt>
                <c:pt idx="5682" formatCode="General">
                  <c:v>0.78763610100000003</c:v>
                </c:pt>
                <c:pt idx="5683" formatCode="General">
                  <c:v>0.78849792500000004</c:v>
                </c:pt>
                <c:pt idx="5684" formatCode="General">
                  <c:v>0.78945893</c:v>
                </c:pt>
                <c:pt idx="5685" formatCode="General">
                  <c:v>0.79041230699999998</c:v>
                </c:pt>
                <c:pt idx="5686" formatCode="General">
                  <c:v>0.791285813</c:v>
                </c:pt>
                <c:pt idx="5687" formatCode="General">
                  <c:v>0.79203820199999997</c:v>
                </c:pt>
                <c:pt idx="5688" formatCode="General">
                  <c:v>0.79264849400000004</c:v>
                </c:pt>
                <c:pt idx="5689" formatCode="General">
                  <c:v>0.79310160900000004</c:v>
                </c:pt>
                <c:pt idx="5690" formatCode="General">
                  <c:v>0.79336947199999996</c:v>
                </c:pt>
                <c:pt idx="5691" formatCode="General">
                  <c:v>0.79337704200000003</c:v>
                </c:pt>
                <c:pt idx="5692" formatCode="General">
                  <c:v>0.79286378599999996</c:v>
                </c:pt>
                <c:pt idx="5693" formatCode="General">
                  <c:v>0.79131746300000005</c:v>
                </c:pt>
                <c:pt idx="5694" formatCode="General">
                  <c:v>0.78826171199999995</c:v>
                </c:pt>
                <c:pt idx="5695" formatCode="General">
                  <c:v>0.78008270300000004</c:v>
                </c:pt>
                <c:pt idx="5696" formatCode="General">
                  <c:v>0.77316618000000004</c:v>
                </c:pt>
                <c:pt idx="5697" formatCode="General">
                  <c:v>0.78348916800000001</c:v>
                </c:pt>
                <c:pt idx="5698" formatCode="General">
                  <c:v>0.791949809</c:v>
                </c:pt>
                <c:pt idx="5699" formatCode="General">
                  <c:v>0.79590493399999995</c:v>
                </c:pt>
                <c:pt idx="5700" formatCode="General">
                  <c:v>0.79800820400000005</c:v>
                </c:pt>
                <c:pt idx="5701" formatCode="General">
                  <c:v>0.79934132099999999</c:v>
                </c:pt>
                <c:pt idx="5702" formatCode="General">
                  <c:v>0.80030047900000001</c:v>
                </c:pt>
                <c:pt idx="5703" formatCode="General">
                  <c:v>0.80104452400000004</c:v>
                </c:pt>
                <c:pt idx="5704" formatCode="General">
                  <c:v>0.80164325199999997</c:v>
                </c:pt>
                <c:pt idx="5705" formatCode="General">
                  <c:v>0.80212908999999999</c:v>
                </c:pt>
                <c:pt idx="5706" formatCode="General">
                  <c:v>0.80251783099999996</c:v>
                </c:pt>
                <c:pt idx="5707" formatCode="General">
                  <c:v>0.80281704700000001</c:v>
                </c:pt>
                <c:pt idx="5708" formatCode="General">
                  <c:v>0.80302983500000003</c:v>
                </c:pt>
                <c:pt idx="5709" formatCode="General">
                  <c:v>0.80315631600000004</c:v>
                </c:pt>
                <c:pt idx="5710" formatCode="General">
                  <c:v>0.80319351000000005</c:v>
                </c:pt>
                <c:pt idx="5711" formatCode="General">
                  <c:v>0.80313432200000001</c:v>
                </c:pt>
                <c:pt idx="5712" formatCode="General">
                  <c:v>0.80296468700000001</c:v>
                </c:pt>
                <c:pt idx="5713" formatCode="General">
                  <c:v>0.80265891599999994</c:v>
                </c:pt>
                <c:pt idx="5714" formatCode="General">
                  <c:v>0.80217075299999996</c:v>
                </c:pt>
                <c:pt idx="5715" formatCode="General">
                  <c:v>0.80141824500000003</c:v>
                </c:pt>
                <c:pt idx="5716" formatCode="General">
                  <c:v>0.80025625199999995</c:v>
                </c:pt>
                <c:pt idx="5717" formatCode="General">
                  <c:v>0.79843270799999999</c:v>
                </c:pt>
                <c:pt idx="5718" formatCode="General">
                  <c:v>0.79554200200000003</c:v>
                </c:pt>
                <c:pt idx="5719" formatCode="General">
                  <c:v>0.79112261500000003</c:v>
                </c:pt>
                <c:pt idx="5720" formatCode="General">
                  <c:v>0.78553134199999997</c:v>
                </c:pt>
                <c:pt idx="5721" formatCode="General">
                  <c:v>0.78205037099999997</c:v>
                </c:pt>
                <c:pt idx="5722" formatCode="General">
                  <c:v>0.78474360700000001</c:v>
                </c:pt>
                <c:pt idx="5723" formatCode="General">
                  <c:v>0.79110240899999995</c:v>
                </c:pt>
                <c:pt idx="5724" formatCode="General">
                  <c:v>0.796776712</c:v>
                </c:pt>
                <c:pt idx="5725" formatCode="General">
                  <c:v>0.80064427900000001</c:v>
                </c:pt>
                <c:pt idx="5726" formatCode="General">
                  <c:v>0.79119902799999997</c:v>
                </c:pt>
                <c:pt idx="5727" formatCode="General">
                  <c:v>0.80500453699999996</c:v>
                </c:pt>
                <c:pt idx="5728" formatCode="General">
                  <c:v>0.80636179399999997</c:v>
                </c:pt>
                <c:pt idx="5729" formatCode="General">
                  <c:v>0.80720132600000005</c:v>
                </c:pt>
                <c:pt idx="5730" formatCode="General">
                  <c:v>0.80772006500000004</c:v>
                </c:pt>
                <c:pt idx="5731" formatCode="General">
                  <c:v>0.80797737800000002</c:v>
                </c:pt>
                <c:pt idx="5732" formatCode="General">
                  <c:v>0.807998836</c:v>
                </c:pt>
                <c:pt idx="5733" formatCode="General">
                  <c:v>0.80779391499999997</c:v>
                </c:pt>
                <c:pt idx="5734" formatCode="General">
                  <c:v>0.80736309299999998</c:v>
                </c:pt>
                <c:pt idx="5735" formatCode="General">
                  <c:v>0.80670243500000005</c:v>
                </c:pt>
                <c:pt idx="5736" formatCode="General">
                  <c:v>0.805806994</c:v>
                </c:pt>
                <c:pt idx="5737" formatCode="General">
                  <c:v>0.80467438700000005</c:v>
                </c:pt>
                <c:pt idx="5738" formatCode="General">
                  <c:v>0.803310156</c:v>
                </c:pt>
                <c:pt idx="5739" formatCode="General">
                  <c:v>0.80173462600000001</c:v>
                </c:pt>
                <c:pt idx="5740" formatCode="General">
                  <c:v>0.79999184599999995</c:v>
                </c:pt>
                <c:pt idx="5741" formatCode="General">
                  <c:v>0.79815995699999998</c:v>
                </c:pt>
                <c:pt idx="5742" formatCode="General">
                  <c:v>0.79635751200000005</c:v>
                </c:pt>
                <c:pt idx="5743" formatCode="General">
                  <c:v>0.79474002099999996</c:v>
                </c:pt>
                <c:pt idx="5744" formatCode="General">
                  <c:v>0.793477714</c:v>
                </c:pt>
                <c:pt idx="5745" formatCode="General">
                  <c:v>0.79271405900000003</c:v>
                </c:pt>
                <c:pt idx="5746" formatCode="General">
                  <c:v>0.79251766199999996</c:v>
                </c:pt>
                <c:pt idx="5747" formatCode="General">
                  <c:v>0.792854905</c:v>
                </c:pt>
                <c:pt idx="5748" formatCode="General">
                  <c:v>0.79360145299999996</c:v>
                </c:pt>
                <c:pt idx="5749" formatCode="General">
                  <c:v>0.79458683699999999</c:v>
                </c:pt>
                <c:pt idx="5750" formatCode="General">
                  <c:v>0.79564583300000002</c:v>
                </c:pt>
                <c:pt idx="5751" formatCode="General">
                  <c:v>0.79665213800000001</c:v>
                </c:pt>
                <c:pt idx="5752" formatCode="General">
                  <c:v>0.797528028</c:v>
                </c:pt>
                <c:pt idx="5753" formatCode="General">
                  <c:v>0.79823643</c:v>
                </c:pt>
                <c:pt idx="5754" formatCode="General">
                  <c:v>0.79876506300000005</c:v>
                </c:pt>
                <c:pt idx="5755" formatCode="General">
                  <c:v>0.79910415400000001</c:v>
                </c:pt>
                <c:pt idx="5756" formatCode="General">
                  <c:v>0.799176157</c:v>
                </c:pt>
                <c:pt idx="5757" formatCode="General">
                  <c:v>0.79886537800000001</c:v>
                </c:pt>
                <c:pt idx="5758" formatCode="General">
                  <c:v>0.79835206299999995</c:v>
                </c:pt>
                <c:pt idx="5759" formatCode="General">
                  <c:v>0.796246707</c:v>
                </c:pt>
                <c:pt idx="5760" formatCode="General">
                  <c:v>0.79011905199999999</c:v>
                </c:pt>
                <c:pt idx="5761" formatCode="General">
                  <c:v>0.77896720200000003</c:v>
                </c:pt>
                <c:pt idx="5762" formatCode="General">
                  <c:v>0.78725087599999999</c:v>
                </c:pt>
                <c:pt idx="5763" formatCode="General">
                  <c:v>0.79702377300000005</c:v>
                </c:pt>
                <c:pt idx="5764" formatCode="General">
                  <c:v>0.80105161700000005</c:v>
                </c:pt>
                <c:pt idx="5765" formatCode="General">
                  <c:v>0.80305737300000002</c:v>
                </c:pt>
                <c:pt idx="5766" formatCode="General">
                  <c:v>0.80433011099999996</c:v>
                </c:pt>
                <c:pt idx="5767" formatCode="General">
                  <c:v>0.80527853999999999</c:v>
                </c:pt>
                <c:pt idx="5768" formatCode="General">
                  <c:v>0.80604982400000003</c:v>
                </c:pt>
                <c:pt idx="5769" formatCode="General">
                  <c:v>0.80670213700000004</c:v>
                </c:pt>
                <c:pt idx="5770" formatCode="General">
                  <c:v>0.80725926199999998</c:v>
                </c:pt>
                <c:pt idx="5771" formatCode="General">
                  <c:v>0.80773073399999995</c:v>
                </c:pt>
                <c:pt idx="5772" formatCode="General">
                  <c:v>0.80812007200000002</c:v>
                </c:pt>
                <c:pt idx="5773" formatCode="General">
                  <c:v>0.80842822800000003</c:v>
                </c:pt>
                <c:pt idx="5774" formatCode="General">
                  <c:v>0.808655024</c:v>
                </c:pt>
                <c:pt idx="5775" formatCode="General">
                  <c:v>0.80879944599999998</c:v>
                </c:pt>
                <c:pt idx="5776" formatCode="General">
                  <c:v>0.808859408</c:v>
                </c:pt>
                <c:pt idx="5777" formatCode="General">
                  <c:v>0.80883008199999995</c:v>
                </c:pt>
                <c:pt idx="5778" formatCode="General">
                  <c:v>0.80870193199999996</c:v>
                </c:pt>
                <c:pt idx="5779" formatCode="General">
                  <c:v>0.808455586</c:v>
                </c:pt>
                <c:pt idx="5780" formatCode="General">
                  <c:v>0.80805408999999995</c:v>
                </c:pt>
                <c:pt idx="5781" formatCode="General">
                  <c:v>0.80742645300000004</c:v>
                </c:pt>
                <c:pt idx="5782" formatCode="General">
                  <c:v>0.80643689600000001</c:v>
                </c:pt>
                <c:pt idx="5783" formatCode="General">
                  <c:v>0.80482411399999998</c:v>
                </c:pt>
                <c:pt idx="5784" formatCode="General">
                  <c:v>0.80209934699999996</c:v>
                </c:pt>
                <c:pt idx="5785" formatCode="General">
                  <c:v>0.79751944500000005</c:v>
                </c:pt>
                <c:pt idx="5786" formatCode="General">
                  <c:v>0.79110133599999999</c:v>
                </c:pt>
                <c:pt idx="5787" formatCode="General">
                  <c:v>0.78741645800000004</c:v>
                </c:pt>
                <c:pt idx="5788" formatCode="General">
                  <c:v>0.79188370699999999</c:v>
                </c:pt>
                <c:pt idx="5789" formatCode="General">
                  <c:v>0.79908031199999996</c:v>
                </c:pt>
                <c:pt idx="5790" formatCode="General">
                  <c:v>0.80350601700000002</c:v>
                </c:pt>
                <c:pt idx="5791" formatCode="General">
                  <c:v>0.80750518999999998</c:v>
                </c:pt>
                <c:pt idx="5792" formatCode="General">
                  <c:v>0.80979180299999998</c:v>
                </c:pt>
                <c:pt idx="5793" formatCode="General">
                  <c:v>0.81123822899999998</c:v>
                </c:pt>
                <c:pt idx="5794" formatCode="General">
                  <c:v>0.81224143500000001</c:v>
                </c:pt>
                <c:pt idx="5795" formatCode="General">
                  <c:v>0.81294179</c:v>
                </c:pt>
                <c:pt idx="5796" formatCode="General">
                  <c:v>0.81340438100000001</c:v>
                </c:pt>
                <c:pt idx="5797" formatCode="General">
                  <c:v>0.81365787999999994</c:v>
                </c:pt>
                <c:pt idx="5798" formatCode="General">
                  <c:v>0.81371176199999995</c:v>
                </c:pt>
                <c:pt idx="5799" formatCode="General">
                  <c:v>0.81356435999999999</c:v>
                </c:pt>
                <c:pt idx="5800" formatCode="General">
                  <c:v>0.81320756699999996</c:v>
                </c:pt>
                <c:pt idx="5801" formatCode="General">
                  <c:v>0.81262922299999996</c:v>
                </c:pt>
                <c:pt idx="5802" formatCode="General">
                  <c:v>0.81181561899999999</c:v>
                </c:pt>
                <c:pt idx="5803" formatCode="General">
                  <c:v>0.81075435900000004</c:v>
                </c:pt>
                <c:pt idx="5804" formatCode="General">
                  <c:v>0.80943852699999996</c:v>
                </c:pt>
                <c:pt idx="5805" formatCode="General">
                  <c:v>0.80787402399999997</c:v>
                </c:pt>
                <c:pt idx="5806" formatCode="General">
                  <c:v>0.80609053399999997</c:v>
                </c:pt>
                <c:pt idx="5807" formatCode="General">
                  <c:v>0.80415570700000005</c:v>
                </c:pt>
                <c:pt idx="5808" formatCode="General">
                  <c:v>0.80218923099999995</c:v>
                </c:pt>
                <c:pt idx="5809" formatCode="General">
                  <c:v>0.800366998</c:v>
                </c:pt>
                <c:pt idx="5810" formatCode="General">
                  <c:v>0.79890114099999998</c:v>
                </c:pt>
                <c:pt idx="5811" formatCode="General">
                  <c:v>0.797986686</c:v>
                </c:pt>
                <c:pt idx="5812" formatCode="General">
                  <c:v>0.79772937300000002</c:v>
                </c:pt>
                <c:pt idx="5813" formatCode="General">
                  <c:v>0.79809665699999999</c:v>
                </c:pt>
                <c:pt idx="5814" formatCode="General">
                  <c:v>0.79892933399999999</c:v>
                </c:pt>
                <c:pt idx="5815" formatCode="General">
                  <c:v>0.80000740299999995</c:v>
                </c:pt>
                <c:pt idx="5816" formatCode="General">
                  <c:v>0.80112499000000004</c:v>
                </c:pt>
                <c:pt idx="5817" formatCode="General">
                  <c:v>0.802134931</c:v>
                </c:pt>
                <c:pt idx="5818" formatCode="General">
                  <c:v>0.80295628299999999</c:v>
                </c:pt>
                <c:pt idx="5819" formatCode="General">
                  <c:v>0.80355763400000002</c:v>
                </c:pt>
                <c:pt idx="5820" formatCode="General">
                  <c:v>0.80389857300000001</c:v>
                </c:pt>
                <c:pt idx="5821" formatCode="General">
                  <c:v>0.80402648399999999</c:v>
                </c:pt>
                <c:pt idx="5822" formatCode="General">
                  <c:v>0.80404710800000001</c:v>
                </c:pt>
                <c:pt idx="5823" formatCode="General">
                  <c:v>0.80359232400000002</c:v>
                </c:pt>
                <c:pt idx="5824" formatCode="General">
                  <c:v>0.802232265</c:v>
                </c:pt>
                <c:pt idx="5825" formatCode="General">
                  <c:v>0.79798764</c:v>
                </c:pt>
                <c:pt idx="5826" formatCode="General">
                  <c:v>0.78579098000000003</c:v>
                </c:pt>
                <c:pt idx="5827" formatCode="General">
                  <c:v>0.79033523800000005</c:v>
                </c:pt>
                <c:pt idx="5828" formatCode="General">
                  <c:v>0.80129998899999999</c:v>
                </c:pt>
                <c:pt idx="5829" formatCode="General">
                  <c:v>0.80519318600000001</c:v>
                </c:pt>
                <c:pt idx="5830" formatCode="General">
                  <c:v>0.80703842599999998</c:v>
                </c:pt>
                <c:pt idx="5831" formatCode="General">
                  <c:v>0.80825382499999998</c:v>
                </c:pt>
                <c:pt idx="5832" formatCode="General">
                  <c:v>0.809225678</c:v>
                </c:pt>
                <c:pt idx="5833" formatCode="General">
                  <c:v>0.81007647500000002</c:v>
                </c:pt>
                <c:pt idx="5834" formatCode="General">
                  <c:v>0.81084626900000001</c:v>
                </c:pt>
                <c:pt idx="5835" formatCode="General">
                  <c:v>0.81154590800000004</c:v>
                </c:pt>
                <c:pt idx="5836" formatCode="General">
                  <c:v>0.812175333</c:v>
                </c:pt>
                <c:pt idx="5837" formatCode="General">
                  <c:v>0.81273072999999996</c:v>
                </c:pt>
                <c:pt idx="5838" formatCode="General">
                  <c:v>0.81320786499999997</c:v>
                </c:pt>
                <c:pt idx="5839" formatCode="General">
                  <c:v>0.81360304400000005</c:v>
                </c:pt>
                <c:pt idx="5840" formatCode="General">
                  <c:v>0.81391358400000002</c:v>
                </c:pt>
                <c:pt idx="5841" formatCode="General">
                  <c:v>0.81413769700000005</c:v>
                </c:pt>
                <c:pt idx="5842" formatCode="General">
                  <c:v>0.81427347699999997</c:v>
                </c:pt>
                <c:pt idx="5843" formatCode="General">
                  <c:v>0.81431800099999996</c:v>
                </c:pt>
                <c:pt idx="5844" formatCode="General">
                  <c:v>0.81426459600000001</c:v>
                </c:pt>
                <c:pt idx="5845" formatCode="General">
                  <c:v>0.81409907299999995</c:v>
                </c:pt>
                <c:pt idx="5846" formatCode="General">
                  <c:v>0.81379127500000004</c:v>
                </c:pt>
                <c:pt idx="5847" formatCode="General">
                  <c:v>0.813278854</c:v>
                </c:pt>
                <c:pt idx="5848" formatCode="General">
                  <c:v>0.81243264699999995</c:v>
                </c:pt>
                <c:pt idx="5849" formatCode="General">
                  <c:v>0.81097853200000003</c:v>
                </c:pt>
                <c:pt idx="5850" formatCode="General">
                  <c:v>0.80833113199999995</c:v>
                </c:pt>
                <c:pt idx="5851" formatCode="General">
                  <c:v>0.80340308000000005</c:v>
                </c:pt>
                <c:pt idx="5852" formatCode="General">
                  <c:v>0.79595619399999995</c:v>
                </c:pt>
                <c:pt idx="5853" formatCode="General">
                  <c:v>0.79337739900000004</c:v>
                </c:pt>
                <c:pt idx="5854" formatCode="General">
                  <c:v>0.80042451599999997</c:v>
                </c:pt>
                <c:pt idx="5855" formatCode="General">
                  <c:v>0.80758434499999998</c:v>
                </c:pt>
                <c:pt idx="5856" formatCode="General">
                  <c:v>0.81200545999999996</c:v>
                </c:pt>
                <c:pt idx="5857" formatCode="General">
                  <c:v>0.81450265600000005</c:v>
                </c:pt>
                <c:pt idx="5858" formatCode="General">
                  <c:v>0.81610089500000005</c:v>
                </c:pt>
                <c:pt idx="5859" formatCode="General">
                  <c:v>0.81721556200000001</c:v>
                </c:pt>
                <c:pt idx="5860" formatCode="General">
                  <c:v>0.81803178799999998</c:v>
                </c:pt>
                <c:pt idx="5861" formatCode="General">
                  <c:v>0.81863158899999999</c:v>
                </c:pt>
                <c:pt idx="5862" formatCode="General">
                  <c:v>0.81904894100000003</c:v>
                </c:pt>
                <c:pt idx="5863" formatCode="General">
                  <c:v>0.81929367799999997</c:v>
                </c:pt>
                <c:pt idx="5864" formatCode="General">
                  <c:v>0.81936293800000004</c:v>
                </c:pt>
                <c:pt idx="5865" formatCode="General">
                  <c:v>0.81924629199999999</c:v>
                </c:pt>
                <c:pt idx="5866" formatCode="General">
                  <c:v>0.81892859900000003</c:v>
                </c:pt>
                <c:pt idx="5867" formatCode="General">
                  <c:v>0.81839102500000005</c:v>
                </c:pt>
                <c:pt idx="5868" formatCode="General">
                  <c:v>0.81761258800000003</c:v>
                </c:pt>
                <c:pt idx="5869" formatCode="General">
                  <c:v>0.81657147399999996</c:v>
                </c:pt>
                <c:pt idx="5870" formatCode="General">
                  <c:v>0.81524872800000003</c:v>
                </c:pt>
                <c:pt idx="5871" formatCode="General">
                  <c:v>0.81363493200000003</c:v>
                </c:pt>
                <c:pt idx="5872" formatCode="General">
                  <c:v>0.81174248500000001</c:v>
                </c:pt>
                <c:pt idx="5873" formatCode="General">
                  <c:v>0.80962407599999997</c:v>
                </c:pt>
                <c:pt idx="5874" formatCode="General">
                  <c:v>0.80739563700000005</c:v>
                </c:pt>
                <c:pt idx="5875" formatCode="General">
                  <c:v>0.805253208</c:v>
                </c:pt>
                <c:pt idx="5876" formatCode="General">
                  <c:v>0.80345994200000004</c:v>
                </c:pt>
                <c:pt idx="5877" formatCode="General">
                  <c:v>0.80228030699999997</c:v>
                </c:pt>
                <c:pt idx="5878" formatCode="General">
                  <c:v>0.80187195499999997</c:v>
                </c:pt>
                <c:pt idx="5879" formatCode="General">
                  <c:v>0.80220133100000002</c:v>
                </c:pt>
                <c:pt idx="5880" formatCode="General">
                  <c:v>0.80305612100000001</c:v>
                </c:pt>
                <c:pt idx="5881" formatCode="General">
                  <c:v>0.80414676699999998</c:v>
                </c:pt>
                <c:pt idx="5882" formatCode="General">
                  <c:v>0.80521631199999999</c:v>
                </c:pt>
                <c:pt idx="5883" formatCode="General">
                  <c:v>0.80609560000000002</c:v>
                </c:pt>
                <c:pt idx="5884" formatCode="General">
                  <c:v>0.80666661299999998</c:v>
                </c:pt>
                <c:pt idx="5885" formatCode="General">
                  <c:v>0.80701309399999999</c:v>
                </c:pt>
                <c:pt idx="5886" formatCode="General">
                  <c:v>0.80710965400000001</c:v>
                </c:pt>
                <c:pt idx="5887" formatCode="General">
                  <c:v>0.80690807099999995</c:v>
                </c:pt>
                <c:pt idx="5888" formatCode="General">
                  <c:v>0.80637508599999996</c:v>
                </c:pt>
                <c:pt idx="5889" formatCode="General">
                  <c:v>0.80520355700000001</c:v>
                </c:pt>
                <c:pt idx="5890" formatCode="General">
                  <c:v>0.80199271400000005</c:v>
                </c:pt>
                <c:pt idx="5891" formatCode="General">
                  <c:v>0.79044455300000005</c:v>
                </c:pt>
                <c:pt idx="5892" formatCode="General">
                  <c:v>0.79088056100000004</c:v>
                </c:pt>
                <c:pt idx="5893" formatCode="General">
                  <c:v>0.80254083899999995</c:v>
                </c:pt>
                <c:pt idx="5894" formatCode="General">
                  <c:v>0.80584865800000005</c:v>
                </c:pt>
                <c:pt idx="5895" formatCode="General">
                  <c:v>0.80726921600000001</c:v>
                </c:pt>
                <c:pt idx="5896" formatCode="General">
                  <c:v>0.80822437999999996</c:v>
                </c:pt>
                <c:pt idx="5897" formatCode="General">
                  <c:v>0.80904936800000005</c:v>
                </c:pt>
                <c:pt idx="5898" formatCode="General">
                  <c:v>0.80983501700000005</c:v>
                </c:pt>
                <c:pt idx="5899" formatCode="General">
                  <c:v>0.81060022099999995</c:v>
                </c:pt>
                <c:pt idx="5900" formatCode="General">
                  <c:v>0.81133943799999997</c:v>
                </c:pt>
                <c:pt idx="5901" formatCode="General">
                  <c:v>0.81203955400000005</c:v>
                </c:pt>
                <c:pt idx="5902" formatCode="General">
                  <c:v>0.81268614500000003</c:v>
                </c:pt>
                <c:pt idx="5903" formatCode="General">
                  <c:v>0.81326651599999999</c:v>
                </c:pt>
                <c:pt idx="5904" formatCode="General">
                  <c:v>0.81377083100000003</c:v>
                </c:pt>
                <c:pt idx="5905" formatCode="General">
                  <c:v>0.81419205699999997</c:v>
                </c:pt>
                <c:pt idx="5906" formatCode="General">
                  <c:v>0.81452572300000003</c:v>
                </c:pt>
                <c:pt idx="5907" formatCode="General">
                  <c:v>0.81476938700000001</c:v>
                </c:pt>
                <c:pt idx="5908" formatCode="General">
                  <c:v>0.81492161799999996</c:v>
                </c:pt>
                <c:pt idx="5909" formatCode="General">
                  <c:v>0.814980924</c:v>
                </c:pt>
                <c:pt idx="5910" formatCode="General">
                  <c:v>0.81494313500000004</c:v>
                </c:pt>
                <c:pt idx="5911" formatCode="General">
                  <c:v>0.81479763999999999</c:v>
                </c:pt>
                <c:pt idx="5912" formatCode="General">
                  <c:v>0.81451922700000001</c:v>
                </c:pt>
                <c:pt idx="5913" formatCode="General">
                  <c:v>0.81405049600000001</c:v>
                </c:pt>
                <c:pt idx="5914" formatCode="General">
                  <c:v>0.81326150900000005</c:v>
                </c:pt>
                <c:pt idx="5915" formatCode="General">
                  <c:v>0.81184738899999997</c:v>
                </c:pt>
                <c:pt idx="5916" formatCode="General">
                  <c:v>0.80906367300000004</c:v>
                </c:pt>
                <c:pt idx="5917" formatCode="General">
                  <c:v>0.80327647899999999</c:v>
                </c:pt>
                <c:pt idx="5918" formatCode="General">
                  <c:v>0.79455077600000001</c:v>
                </c:pt>
                <c:pt idx="5919" formatCode="General">
                  <c:v>0.79608720499999996</c:v>
                </c:pt>
                <c:pt idx="5920" formatCode="General">
                  <c:v>0.80561798799999995</c:v>
                </c:pt>
                <c:pt idx="5921" formatCode="General">
                  <c:v>0.81131994699999999</c:v>
                </c:pt>
                <c:pt idx="5922" formatCode="General">
                  <c:v>0.81430512700000002</c:v>
                </c:pt>
                <c:pt idx="5923" formatCode="General">
                  <c:v>0.81609642500000001</c:v>
                </c:pt>
                <c:pt idx="5924" formatCode="General">
                  <c:v>0.81734234100000003</c:v>
                </c:pt>
                <c:pt idx="5925" formatCode="General">
                  <c:v>0.81830209499999995</c:v>
                </c:pt>
                <c:pt idx="5926" formatCode="General">
                  <c:v>0.81908023399999996</c:v>
                </c:pt>
                <c:pt idx="5927" formatCode="General">
                  <c:v>0.81971585800000002</c:v>
                </c:pt>
                <c:pt idx="5928" formatCode="General">
                  <c:v>0.82021832500000003</c:v>
                </c:pt>
                <c:pt idx="5929" formatCode="General">
                  <c:v>0.82058238999999999</c:v>
                </c:pt>
                <c:pt idx="5930" formatCode="General">
                  <c:v>0.82079511900000002</c:v>
                </c:pt>
                <c:pt idx="5931" formatCode="General">
                  <c:v>0.82083874899999998</c:v>
                </c:pt>
                <c:pt idx="5932" formatCode="General">
                  <c:v>0.82069188400000004</c:v>
                </c:pt>
                <c:pt idx="5933" formatCode="General">
                  <c:v>0.82032966600000001</c:v>
                </c:pt>
                <c:pt idx="5934" formatCode="General">
                  <c:v>0.81972402300000002</c:v>
                </c:pt>
                <c:pt idx="5935" formatCode="General">
                  <c:v>0.81884384200000004</c:v>
                </c:pt>
                <c:pt idx="5936" formatCode="General">
                  <c:v>0.81765765000000001</c:v>
                </c:pt>
                <c:pt idx="5937" formatCode="General">
                  <c:v>0.81613886400000002</c:v>
                </c:pt>
                <c:pt idx="5938" formatCode="General">
                  <c:v>0.81427872199999995</c:v>
                </c:pt>
                <c:pt idx="5939" formatCode="General">
                  <c:v>0.81210857599999997</c:v>
                </c:pt>
                <c:pt idx="5940" formatCode="General">
                  <c:v>0.80973404599999999</c:v>
                </c:pt>
                <c:pt idx="5941" formatCode="General">
                  <c:v>0.80736982800000001</c:v>
                </c:pt>
                <c:pt idx="5942" formatCode="General">
                  <c:v>0.80534231700000003</c:v>
                </c:pt>
                <c:pt idx="5943" formatCode="General">
                  <c:v>0.80401110600000003</c:v>
                </c:pt>
                <c:pt idx="5944" formatCode="General">
                  <c:v>0.80360573499999999</c:v>
                </c:pt>
                <c:pt idx="5945" formatCode="General">
                  <c:v>0.80408316899999999</c:v>
                </c:pt>
                <c:pt idx="5946" formatCode="General">
                  <c:v>0.80514508500000004</c:v>
                </c:pt>
                <c:pt idx="5947" formatCode="General">
                  <c:v>0.80640071599999996</c:v>
                </c:pt>
                <c:pt idx="5948" formatCode="General">
                  <c:v>0.807469785</c:v>
                </c:pt>
                <c:pt idx="5949" formatCode="General">
                  <c:v>0.80835855000000001</c:v>
                </c:pt>
                <c:pt idx="5950" formatCode="General">
                  <c:v>0.80882728100000001</c:v>
                </c:pt>
                <c:pt idx="5951" formatCode="General">
                  <c:v>0.80891090600000004</c:v>
                </c:pt>
                <c:pt idx="5952" formatCode="General">
                  <c:v>0.80863767900000005</c:v>
                </c:pt>
                <c:pt idx="5953" formatCode="General">
                  <c:v>0.80799299499999999</c:v>
                </c:pt>
                <c:pt idx="5954" formatCode="General">
                  <c:v>0.80679202100000003</c:v>
                </c:pt>
                <c:pt idx="5955" formatCode="General">
                  <c:v>0.80402147800000001</c:v>
                </c:pt>
                <c:pt idx="5956" formatCode="General">
                  <c:v>0.79329442999999999</c:v>
                </c:pt>
                <c:pt idx="5957" formatCode="General">
                  <c:v>0.79091340300000001</c:v>
                </c:pt>
                <c:pt idx="5958" formatCode="General">
                  <c:v>0.80250608899999998</c:v>
                </c:pt>
                <c:pt idx="5959" formatCode="General">
                  <c:v>0.80483210100000002</c:v>
                </c:pt>
                <c:pt idx="5960" formatCode="General">
                  <c:v>0.80560111999999995</c:v>
                </c:pt>
                <c:pt idx="5961" formatCode="General">
                  <c:v>0.80609673299999995</c:v>
                </c:pt>
                <c:pt idx="5962" formatCode="General">
                  <c:v>0.80659234499999999</c:v>
                </c:pt>
                <c:pt idx="5963" formatCode="General">
                  <c:v>0.80715048300000003</c:v>
                </c:pt>
                <c:pt idx="5964" formatCode="General">
                  <c:v>0.807770133</c:v>
                </c:pt>
                <c:pt idx="5965" formatCode="General">
                  <c:v>0.80842763200000001</c:v>
                </c:pt>
                <c:pt idx="5966" formatCode="General">
                  <c:v>0.80909252200000004</c:v>
                </c:pt>
                <c:pt idx="5967" formatCode="General">
                  <c:v>0.80973494099999999</c:v>
                </c:pt>
                <c:pt idx="5968" formatCode="General">
                  <c:v>0.81032913900000003</c:v>
                </c:pt>
                <c:pt idx="5969" formatCode="General">
                  <c:v>0.81085485199999996</c:v>
                </c:pt>
                <c:pt idx="5970" formatCode="General">
                  <c:v>0.81129747600000002</c:v>
                </c:pt>
                <c:pt idx="5971" formatCode="General">
                  <c:v>0.81164747500000001</c:v>
                </c:pt>
                <c:pt idx="5972" formatCode="General">
                  <c:v>0.81189936399999996</c:v>
                </c:pt>
                <c:pt idx="5973" formatCode="General">
                  <c:v>0.81205087899999995</c:v>
                </c:pt>
                <c:pt idx="5974" formatCode="General">
                  <c:v>0.81210154300000004</c:v>
                </c:pt>
                <c:pt idx="5975" formatCode="General">
                  <c:v>0.812051356</c:v>
                </c:pt>
                <c:pt idx="5976" formatCode="General">
                  <c:v>0.81189853000000001</c:v>
                </c:pt>
                <c:pt idx="5977" formatCode="General">
                  <c:v>0.81163513700000001</c:v>
                </c:pt>
                <c:pt idx="5978" formatCode="General">
                  <c:v>0.81123858699999996</c:v>
                </c:pt>
                <c:pt idx="5979" formatCode="General">
                  <c:v>0.81065154100000003</c:v>
                </c:pt>
                <c:pt idx="5980" formatCode="General">
                  <c:v>0.80973041099999998</c:v>
                </c:pt>
                <c:pt idx="5981" formatCode="General">
                  <c:v>0.80809575300000003</c:v>
                </c:pt>
                <c:pt idx="5982" formatCode="General">
                  <c:v>0.80464315399999997</c:v>
                </c:pt>
                <c:pt idx="5983" formatCode="General">
                  <c:v>0.79669642399999996</c:v>
                </c:pt>
                <c:pt idx="5984" formatCode="General">
                  <c:v>0.78861028</c:v>
                </c:pt>
                <c:pt idx="5985" formatCode="General">
                  <c:v>0.79763066800000004</c:v>
                </c:pt>
                <c:pt idx="5986" formatCode="General">
                  <c:v>0.80550539499999996</c:v>
                </c:pt>
                <c:pt idx="5987" formatCode="General">
                  <c:v>0.80902314200000003</c:v>
                </c:pt>
                <c:pt idx="5988" formatCode="General">
                  <c:v>0.810862482</c:v>
                </c:pt>
                <c:pt idx="5989" formatCode="General">
                  <c:v>0.81207066800000005</c:v>
                </c:pt>
                <c:pt idx="5990" formatCode="General">
                  <c:v>0.81301152700000001</c:v>
                </c:pt>
                <c:pt idx="5991" formatCode="General">
                  <c:v>0.81381690500000003</c:v>
                </c:pt>
                <c:pt idx="5992" formatCode="General">
                  <c:v>0.81453198199999999</c:v>
                </c:pt>
                <c:pt idx="5993" formatCode="General">
                  <c:v>0.81516510200000003</c:v>
                </c:pt>
                <c:pt idx="5994" formatCode="General">
                  <c:v>0.81570839900000003</c:v>
                </c:pt>
                <c:pt idx="5995" formatCode="General">
                  <c:v>0.81614595700000003</c:v>
                </c:pt>
                <c:pt idx="5996" formatCode="General">
                  <c:v>0.81645798700000005</c:v>
                </c:pt>
                <c:pt idx="5997" formatCode="General">
                  <c:v>0.816621661</c:v>
                </c:pt>
                <c:pt idx="5998" formatCode="General">
                  <c:v>0.81661176700000004</c:v>
                </c:pt>
                <c:pt idx="5999" formatCode="General">
                  <c:v>0.816399455</c:v>
                </c:pt>
                <c:pt idx="6000" formatCode="General">
                  <c:v>0.81595164499999995</c:v>
                </c:pt>
                <c:pt idx="6001" formatCode="General">
                  <c:v>0.81522995200000004</c:v>
                </c:pt>
                <c:pt idx="6002" formatCode="General">
                  <c:v>0.81419158000000003</c:v>
                </c:pt>
                <c:pt idx="6003" formatCode="General">
                  <c:v>0.81279337399999996</c:v>
                </c:pt>
                <c:pt idx="6004" formatCode="General">
                  <c:v>0.811003268</c:v>
                </c:pt>
                <c:pt idx="6005" formatCode="General">
                  <c:v>0.80882608899999997</c:v>
                </c:pt>
                <c:pt idx="6006" formatCode="General">
                  <c:v>0.80634993300000002</c:v>
                </c:pt>
                <c:pt idx="6007" formatCode="General">
                  <c:v>0.80380672200000003</c:v>
                </c:pt>
                <c:pt idx="6008" formatCode="General">
                  <c:v>0.80160337699999995</c:v>
                </c:pt>
                <c:pt idx="6009" formatCode="General">
                  <c:v>0.80023175499999999</c:v>
                </c:pt>
                <c:pt idx="6010" formatCode="General">
                  <c:v>0.80001860899999999</c:v>
                </c:pt>
                <c:pt idx="6011" formatCode="General">
                  <c:v>0.80088812099999995</c:v>
                </c:pt>
                <c:pt idx="6012" formatCode="General">
                  <c:v>0.80198514499999995</c:v>
                </c:pt>
                <c:pt idx="6013" formatCode="General">
                  <c:v>0.80404830000000005</c:v>
                </c:pt>
                <c:pt idx="6014" formatCode="General">
                  <c:v>0.80543804200000002</c:v>
                </c:pt>
                <c:pt idx="6015" formatCode="General">
                  <c:v>0.80638378899999996</c:v>
                </c:pt>
                <c:pt idx="6016" formatCode="General">
                  <c:v>0.80684167100000004</c:v>
                </c:pt>
                <c:pt idx="6017" formatCode="General">
                  <c:v>0.80682694899999996</c:v>
                </c:pt>
                <c:pt idx="6018" formatCode="General">
                  <c:v>0.80634820500000004</c:v>
                </c:pt>
                <c:pt idx="6019" formatCode="General">
                  <c:v>0.80529010300000003</c:v>
                </c:pt>
                <c:pt idx="6020" formatCode="General">
                  <c:v>0.80286312100000001</c:v>
                </c:pt>
                <c:pt idx="6021" formatCode="General">
                  <c:v>0.79256320000000002</c:v>
                </c:pt>
                <c:pt idx="6022" formatCode="General">
                  <c:v>0.79010236300000003</c:v>
                </c:pt>
                <c:pt idx="6023" formatCode="General">
                  <c:v>0.80039173399999997</c:v>
                </c:pt>
                <c:pt idx="6024" formatCode="General">
                  <c:v>0.80163264300000003</c:v>
                </c:pt>
                <c:pt idx="6025" formatCode="General">
                  <c:v>0.80174517599999995</c:v>
                </c:pt>
                <c:pt idx="6026" formatCode="General">
                  <c:v>0.80176150800000001</c:v>
                </c:pt>
                <c:pt idx="6027" formatCode="General">
                  <c:v>0.80190736100000004</c:v>
                </c:pt>
                <c:pt idx="6028" formatCode="General">
                  <c:v>0.80223637800000003</c:v>
                </c:pt>
                <c:pt idx="6029" formatCode="General">
                  <c:v>0.80273961999999999</c:v>
                </c:pt>
                <c:pt idx="6030" formatCode="General">
                  <c:v>0.80337852200000004</c:v>
                </c:pt>
                <c:pt idx="6031" formatCode="General">
                  <c:v>0.80410176499999997</c:v>
                </c:pt>
                <c:pt idx="6032" formatCode="General">
                  <c:v>0.80485612200000001</c:v>
                </c:pt>
                <c:pt idx="6033" formatCode="General">
                  <c:v>0.80559354999999999</c:v>
                </c:pt>
                <c:pt idx="6034" formatCode="General">
                  <c:v>0.80627489100000005</c:v>
                </c:pt>
                <c:pt idx="6035" formatCode="General">
                  <c:v>0.80687075900000005</c:v>
                </c:pt>
                <c:pt idx="6036" formatCode="General">
                  <c:v>0.80736130500000003</c:v>
                </c:pt>
                <c:pt idx="6037" formatCode="General">
                  <c:v>0.80773443</c:v>
                </c:pt>
                <c:pt idx="6038" formatCode="General">
                  <c:v>0.80798405399999995</c:v>
                </c:pt>
                <c:pt idx="6039" formatCode="General">
                  <c:v>0.80810862800000005</c:v>
                </c:pt>
                <c:pt idx="6040" formatCode="General">
                  <c:v>0.80810916399999999</c:v>
                </c:pt>
                <c:pt idx="6041" formatCode="General">
                  <c:v>0.80798745199999999</c:v>
                </c:pt>
                <c:pt idx="6042" formatCode="General">
                  <c:v>0.80774372800000005</c:v>
                </c:pt>
                <c:pt idx="6043" formatCode="General">
                  <c:v>0.80737191399999997</c:v>
                </c:pt>
                <c:pt idx="6044" formatCode="General">
                  <c:v>0.806849182</c:v>
                </c:pt>
                <c:pt idx="6045" formatCode="General">
                  <c:v>0.80610990500000002</c:v>
                </c:pt>
                <c:pt idx="6046" formatCode="General">
                  <c:v>0.80495196599999996</c:v>
                </c:pt>
                <c:pt idx="6047" formatCode="General">
                  <c:v>0.802819014</c:v>
                </c:pt>
                <c:pt idx="6048" formatCode="General">
                  <c:v>0.79803079399999999</c:v>
                </c:pt>
                <c:pt idx="6049" formatCode="General">
                  <c:v>0.78624641900000003</c:v>
                </c:pt>
                <c:pt idx="6050" formatCode="General">
                  <c:v>0.78748285799999995</c:v>
                </c:pt>
                <c:pt idx="6051" formatCode="General">
                  <c:v>0.79852384300000001</c:v>
                </c:pt>
                <c:pt idx="6052" formatCode="General">
                  <c:v>0.80274742799999999</c:v>
                </c:pt>
                <c:pt idx="6053" formatCode="General">
                  <c:v>0.80452621000000002</c:v>
                </c:pt>
                <c:pt idx="6054" formatCode="General">
                  <c:v>0.80555826399999997</c:v>
                </c:pt>
                <c:pt idx="6055" formatCode="General">
                  <c:v>0.80634260199999996</c:v>
                </c:pt>
                <c:pt idx="6056" formatCode="General">
                  <c:v>0.80704176400000005</c:v>
                </c:pt>
                <c:pt idx="6057" formatCode="General">
                  <c:v>0.80770635599999996</c:v>
                </c:pt>
                <c:pt idx="6058" formatCode="General">
                  <c:v>0.80834346999999995</c:v>
                </c:pt>
                <c:pt idx="6059" formatCode="General">
                  <c:v>0.80894124499999998</c:v>
                </c:pt>
                <c:pt idx="6060" formatCode="General">
                  <c:v>0.80947959400000002</c:v>
                </c:pt>
                <c:pt idx="6061" formatCode="General">
                  <c:v>0.80993485499999995</c:v>
                </c:pt>
                <c:pt idx="6062" formatCode="General">
                  <c:v>0.810282171</c:v>
                </c:pt>
                <c:pt idx="6063" formatCode="General">
                  <c:v>0.81049525700000002</c:v>
                </c:pt>
                <c:pt idx="6064" formatCode="General">
                  <c:v>0.81054616000000002</c:v>
                </c:pt>
                <c:pt idx="6065" formatCode="General">
                  <c:v>0.81040376400000003</c:v>
                </c:pt>
                <c:pt idx="6066" formatCode="General">
                  <c:v>0.81003159300000005</c:v>
                </c:pt>
                <c:pt idx="6067" formatCode="General">
                  <c:v>0.80938589599999999</c:v>
                </c:pt>
                <c:pt idx="6068" formatCode="General">
                  <c:v>0.80841428000000004</c:v>
                </c:pt>
                <c:pt idx="6069" formatCode="General">
                  <c:v>0.80705767900000003</c:v>
                </c:pt>
                <c:pt idx="6070" formatCode="General">
                  <c:v>0.80525922800000005</c:v>
                </c:pt>
                <c:pt idx="6071" formatCode="General">
                  <c:v>0.80299198599999999</c:v>
                </c:pt>
                <c:pt idx="6072" formatCode="General">
                  <c:v>0.80031794300000003</c:v>
                </c:pt>
                <c:pt idx="6073" formatCode="General">
                  <c:v>0.79748392099999998</c:v>
                </c:pt>
                <c:pt idx="6074" formatCode="General">
                  <c:v>0.79500114899999996</c:v>
                </c:pt>
                <c:pt idx="6075" formatCode="General">
                  <c:v>0.79354542500000003</c:v>
                </c:pt>
                <c:pt idx="6076" formatCode="General">
                  <c:v>0.79348456899999997</c:v>
                </c:pt>
                <c:pt idx="6077" formatCode="General">
                  <c:v>0.79493808700000002</c:v>
                </c:pt>
                <c:pt idx="6078" formatCode="General">
                  <c:v>0.79697227500000001</c:v>
                </c:pt>
                <c:pt idx="6079" formatCode="General">
                  <c:v>0.79899299099999999</c:v>
                </c:pt>
                <c:pt idx="6080" formatCode="General">
                  <c:v>0.80058413699999997</c:v>
                </c:pt>
                <c:pt idx="6081" formatCode="General">
                  <c:v>0.80159330399999995</c:v>
                </c:pt>
                <c:pt idx="6082" formatCode="General">
                  <c:v>0.80201154900000005</c:v>
                </c:pt>
                <c:pt idx="6083" formatCode="General">
                  <c:v>0.80186116699999999</c:v>
                </c:pt>
                <c:pt idx="6084" formatCode="General">
                  <c:v>0.80106997499999999</c:v>
                </c:pt>
                <c:pt idx="6085" formatCode="General">
                  <c:v>0.79895776500000004</c:v>
                </c:pt>
                <c:pt idx="6086" formatCode="General">
                  <c:v>0.78815633100000004</c:v>
                </c:pt>
                <c:pt idx="6087" formatCode="General">
                  <c:v>0.78903698899999997</c:v>
                </c:pt>
                <c:pt idx="6088" formatCode="General">
                  <c:v>0.79623585900000005</c:v>
                </c:pt>
                <c:pt idx="6089" formatCode="General">
                  <c:v>0.79639709000000003</c:v>
                </c:pt>
                <c:pt idx="6090" formatCode="General">
                  <c:v>0.79581761399999995</c:v>
                </c:pt>
                <c:pt idx="6091" formatCode="General">
                  <c:v>0.79524177299999999</c:v>
                </c:pt>
                <c:pt idx="6092" formatCode="General">
                  <c:v>0.79488003299999999</c:v>
                </c:pt>
                <c:pt idx="6093" formatCode="General">
                  <c:v>0.79481691099999996</c:v>
                </c:pt>
                <c:pt idx="6094" formatCode="General">
                  <c:v>0.79507183999999997</c:v>
                </c:pt>
                <c:pt idx="6095" formatCode="General">
                  <c:v>0.79561662700000002</c:v>
                </c:pt>
                <c:pt idx="6096" formatCode="General">
                  <c:v>0.79638916299999996</c:v>
                </c:pt>
                <c:pt idx="6097" formatCode="General">
                  <c:v>0.79730999499999999</c:v>
                </c:pt>
                <c:pt idx="6098" formatCode="General">
                  <c:v>0.79829746499999998</c:v>
                </c:pt>
                <c:pt idx="6099" formatCode="General">
                  <c:v>0.79927909399999997</c:v>
                </c:pt>
                <c:pt idx="6100" formatCode="General">
                  <c:v>0.80019754200000004</c:v>
                </c:pt>
                <c:pt idx="6101" formatCode="General">
                  <c:v>0.80101168199999995</c:v>
                </c:pt>
                <c:pt idx="6102" formatCode="General">
                  <c:v>0.801695347</c:v>
                </c:pt>
                <c:pt idx="6103" formatCode="General">
                  <c:v>0.80223375600000002</c:v>
                </c:pt>
                <c:pt idx="6104" formatCode="General">
                  <c:v>0.80262088799999998</c:v>
                </c:pt>
                <c:pt idx="6105" formatCode="General">
                  <c:v>0.80285632600000001</c:v>
                </c:pt>
                <c:pt idx="6106" formatCode="General">
                  <c:v>0.80294281199999995</c:v>
                </c:pt>
                <c:pt idx="6107" formatCode="General">
                  <c:v>0.80288404199999996</c:v>
                </c:pt>
                <c:pt idx="6108" formatCode="General">
                  <c:v>0.80268138600000005</c:v>
                </c:pt>
                <c:pt idx="6109" formatCode="General">
                  <c:v>0.80232793099999999</c:v>
                </c:pt>
                <c:pt idx="6110" formatCode="General">
                  <c:v>0.80177891300000004</c:v>
                </c:pt>
                <c:pt idx="6111" formatCode="General">
                  <c:v>0.80097478600000005</c:v>
                </c:pt>
                <c:pt idx="6112" formatCode="General">
                  <c:v>0.79969763800000004</c:v>
                </c:pt>
                <c:pt idx="6113" formatCode="General">
                  <c:v>0.79687422500000005</c:v>
                </c:pt>
                <c:pt idx="6114" formatCode="General">
                  <c:v>0.78833866100000005</c:v>
                </c:pt>
                <c:pt idx="6115" formatCode="General">
                  <c:v>0.77788430500000005</c:v>
                </c:pt>
                <c:pt idx="6116" formatCode="General">
                  <c:v>0.79194545699999996</c:v>
                </c:pt>
                <c:pt idx="6117" formatCode="General">
                  <c:v>0.79723799200000001</c:v>
                </c:pt>
                <c:pt idx="6118" formatCode="General">
                  <c:v>0.79898291799999999</c:v>
                </c:pt>
                <c:pt idx="6119" formatCode="General">
                  <c:v>0.79986059700000001</c:v>
                </c:pt>
                <c:pt idx="6120" formatCode="General">
                  <c:v>0.80051863199999995</c:v>
                </c:pt>
                <c:pt idx="6121" formatCode="General">
                  <c:v>0.80114722299999996</c:v>
                </c:pt>
                <c:pt idx="6122" formatCode="General">
                  <c:v>0.80180263500000004</c:v>
                </c:pt>
                <c:pt idx="6123" formatCode="General">
                  <c:v>0.802491128</c:v>
                </c:pt>
                <c:pt idx="6124" formatCode="General">
                  <c:v>0.80319690700000002</c:v>
                </c:pt>
                <c:pt idx="6125" formatCode="General">
                  <c:v>0.80389445999999998</c:v>
                </c:pt>
                <c:pt idx="6126" formatCode="General">
                  <c:v>0.80455452199999999</c:v>
                </c:pt>
                <c:pt idx="6127" formatCode="General">
                  <c:v>0.80514705200000003</c:v>
                </c:pt>
                <c:pt idx="6128" formatCode="General">
                  <c:v>0.80564266399999995</c:v>
                </c:pt>
                <c:pt idx="6129" formatCode="General">
                  <c:v>0.80601209399999996</c:v>
                </c:pt>
                <c:pt idx="6130" formatCode="General">
                  <c:v>0.80622535900000003</c:v>
                </c:pt>
                <c:pt idx="6131" formatCode="General">
                  <c:v>0.80624943999999998</c:v>
                </c:pt>
                <c:pt idx="6132" formatCode="General">
                  <c:v>0.80604547299999996</c:v>
                </c:pt>
                <c:pt idx="6133" formatCode="General">
                  <c:v>0.80556523800000002</c:v>
                </c:pt>
                <c:pt idx="6134" formatCode="General">
                  <c:v>0.80474793899999997</c:v>
                </c:pt>
                <c:pt idx="6135" formatCode="General">
                  <c:v>0.80351853399999995</c:v>
                </c:pt>
                <c:pt idx="6136" formatCode="General">
                  <c:v>0.80179333699999999</c:v>
                </c:pt>
                <c:pt idx="6137" formatCode="General">
                  <c:v>0.79950618699999998</c:v>
                </c:pt>
                <c:pt idx="6138" formatCode="General">
                  <c:v>0.79668009299999998</c:v>
                </c:pt>
                <c:pt idx="6139" formatCode="General">
                  <c:v>0.79356652500000002</c:v>
                </c:pt>
                <c:pt idx="6140" formatCode="General">
                  <c:v>0.79081952600000005</c:v>
                </c:pt>
                <c:pt idx="6141" formatCode="General">
                  <c:v>0.78938120599999995</c:v>
                </c:pt>
                <c:pt idx="6142" formatCode="General">
                  <c:v>0.78983998300000002</c:v>
                </c:pt>
                <c:pt idx="6143" formatCode="General">
                  <c:v>0.79186111699999995</c:v>
                </c:pt>
                <c:pt idx="6144" formatCode="General">
                  <c:v>0.79447060800000002</c:v>
                </c:pt>
                <c:pt idx="6145" formatCode="General">
                  <c:v>0.79683184600000001</c:v>
                </c:pt>
                <c:pt idx="6146" formatCode="General">
                  <c:v>0.79855275199999998</c:v>
                </c:pt>
                <c:pt idx="6147" formatCode="General">
                  <c:v>0.79955446699999999</c:v>
                </c:pt>
                <c:pt idx="6148" formatCode="General">
                  <c:v>0.79986858400000005</c:v>
                </c:pt>
                <c:pt idx="6149" formatCode="General">
                  <c:v>0.79946017300000005</c:v>
                </c:pt>
                <c:pt idx="6150" formatCode="General">
                  <c:v>0.79767555000000001</c:v>
                </c:pt>
                <c:pt idx="6151" formatCode="General">
                  <c:v>0.78442943099999995</c:v>
                </c:pt>
                <c:pt idx="6152" formatCode="General">
                  <c:v>0.79184579799999999</c:v>
                </c:pt>
                <c:pt idx="6153" formatCode="General">
                  <c:v>0.79529643100000003</c:v>
                </c:pt>
                <c:pt idx="6154" formatCode="General">
                  <c:v>0.79461526900000001</c:v>
                </c:pt>
                <c:pt idx="6155" formatCode="General">
                  <c:v>0.79341274500000003</c:v>
                </c:pt>
                <c:pt idx="6156" formatCode="General">
                  <c:v>0.79216921299999998</c:v>
                </c:pt>
                <c:pt idx="6157" formatCode="General">
                  <c:v>0.79108852100000004</c:v>
                </c:pt>
                <c:pt idx="6158" formatCode="General">
                  <c:v>0.79031401899999998</c:v>
                </c:pt>
                <c:pt idx="6159" formatCode="General">
                  <c:v>0.78994506600000003</c:v>
                </c:pt>
                <c:pt idx="6160" formatCode="General">
                  <c:v>0.79002416099999995</c:v>
                </c:pt>
                <c:pt idx="6161" formatCode="General">
                  <c:v>0.79052937000000001</c:v>
                </c:pt>
                <c:pt idx="6162" formatCode="General">
                  <c:v>0.79138243200000002</c:v>
                </c:pt>
                <c:pt idx="6163" formatCode="General">
                  <c:v>0.79247087199999999</c:v>
                </c:pt>
                <c:pt idx="6164" formatCode="General">
                  <c:v>0.79367494599999999</c:v>
                </c:pt>
                <c:pt idx="6165" formatCode="General">
                  <c:v>0.79488825799999996</c:v>
                </c:pt>
                <c:pt idx="6166" formatCode="General">
                  <c:v>0.79602909099999997</c:v>
                </c:pt>
                <c:pt idx="6167" formatCode="General">
                  <c:v>0.79704189299999995</c:v>
                </c:pt>
                <c:pt idx="6168" formatCode="General">
                  <c:v>0.797893882</c:v>
                </c:pt>
                <c:pt idx="6169" formatCode="General">
                  <c:v>0.79856920200000003</c:v>
                </c:pt>
                <c:pt idx="6170" formatCode="General">
                  <c:v>0.79906344399999996</c:v>
                </c:pt>
                <c:pt idx="6171" formatCode="General">
                  <c:v>0.79937887200000002</c:v>
                </c:pt>
                <c:pt idx="6172" formatCode="General">
                  <c:v>0.79952102899999999</c:v>
                </c:pt>
                <c:pt idx="6173" formatCode="General">
                  <c:v>0.79949521999999995</c:v>
                </c:pt>
                <c:pt idx="6174" formatCode="General">
                  <c:v>0.79928427899999999</c:v>
                </c:pt>
                <c:pt idx="6175" formatCode="General">
                  <c:v>0.79893273099999995</c:v>
                </c:pt>
                <c:pt idx="6176" formatCode="General">
                  <c:v>0.798374951</c:v>
                </c:pt>
                <c:pt idx="6177" formatCode="General">
                  <c:v>0.797463119</c:v>
                </c:pt>
                <c:pt idx="6178" formatCode="General">
                  <c:v>0.79570937200000003</c:v>
                </c:pt>
                <c:pt idx="6179" formatCode="General">
                  <c:v>0.79063540700000001</c:v>
                </c:pt>
                <c:pt idx="6180" formatCode="General">
                  <c:v>0.774292588</c:v>
                </c:pt>
                <c:pt idx="6181" formatCode="General">
                  <c:v>0.78719908000000005</c:v>
                </c:pt>
                <c:pt idx="6182" formatCode="General">
                  <c:v>0.793663919</c:v>
                </c:pt>
                <c:pt idx="6183" formatCode="General">
                  <c:v>0.79521793100000004</c:v>
                </c:pt>
                <c:pt idx="6184" formatCode="General">
                  <c:v>0.79582810400000004</c:v>
                </c:pt>
                <c:pt idx="6185" formatCode="General">
                  <c:v>0.79626131099999997</c:v>
                </c:pt>
                <c:pt idx="6186" formatCode="General">
                  <c:v>0.79672485599999998</c:v>
                </c:pt>
                <c:pt idx="6187" formatCode="General">
                  <c:v>0.79728192099999995</c:v>
                </c:pt>
                <c:pt idx="6188" formatCode="General">
                  <c:v>0.79794246000000002</c:v>
                </c:pt>
                <c:pt idx="6189" formatCode="General">
                  <c:v>0.79869103399999997</c:v>
                </c:pt>
                <c:pt idx="6190" formatCode="General">
                  <c:v>0.79949915400000005</c:v>
                </c:pt>
                <c:pt idx="6191" formatCode="General">
                  <c:v>0.80033248700000004</c:v>
                </c:pt>
                <c:pt idx="6192" formatCode="General">
                  <c:v>0.80115497099999999</c:v>
                </c:pt>
                <c:pt idx="6193" formatCode="General">
                  <c:v>0.80193191799999997</c:v>
                </c:pt>
                <c:pt idx="6194" formatCode="General">
                  <c:v>0.802630603</c:v>
                </c:pt>
                <c:pt idx="6195" formatCode="General">
                  <c:v>0.80322015300000005</c:v>
                </c:pt>
                <c:pt idx="6196" formatCode="General">
                  <c:v>0.80366969099999996</c:v>
                </c:pt>
                <c:pt idx="6197" formatCode="General">
                  <c:v>0.80394566099999998</c:v>
                </c:pt>
                <c:pt idx="6198" formatCode="General">
                  <c:v>0.80400830499999998</c:v>
                </c:pt>
                <c:pt idx="6199" formatCode="General">
                  <c:v>0.80380690099999996</c:v>
                </c:pt>
                <c:pt idx="6200" formatCode="General">
                  <c:v>0.80327385699999998</c:v>
                </c:pt>
                <c:pt idx="6201" formatCode="General">
                  <c:v>0.80231952699999998</c:v>
                </c:pt>
                <c:pt idx="6202" formatCode="General">
                  <c:v>0.80083197399999995</c:v>
                </c:pt>
                <c:pt idx="6203" formatCode="General">
                  <c:v>0.79867315299999997</c:v>
                </c:pt>
                <c:pt idx="6204" formatCode="General">
                  <c:v>0.79589009300000002</c:v>
                </c:pt>
                <c:pt idx="6205" formatCode="General">
                  <c:v>0.79266053400000003</c:v>
                </c:pt>
                <c:pt idx="6206" formatCode="General">
                  <c:v>0.78983133999999999</c:v>
                </c:pt>
                <c:pt idx="6207" formatCode="General">
                  <c:v>0.78869384499999995</c:v>
                </c:pt>
                <c:pt idx="6208" formatCode="General">
                  <c:v>0.78996920599999998</c:v>
                </c:pt>
                <c:pt idx="6209" formatCode="General">
                  <c:v>0.79293727899999999</c:v>
                </c:pt>
                <c:pt idx="6210" formatCode="General">
                  <c:v>0.79622715700000002</c:v>
                </c:pt>
                <c:pt idx="6211" formatCode="General">
                  <c:v>0.79894590399999998</c:v>
                </c:pt>
                <c:pt idx="6212" formatCode="General">
                  <c:v>0.80082189999999998</c:v>
                </c:pt>
                <c:pt idx="6213" formatCode="General">
                  <c:v>0.80187356499999995</c:v>
                </c:pt>
                <c:pt idx="6214" formatCode="General">
                  <c:v>0.80210488999999996</c:v>
                </c:pt>
                <c:pt idx="6215" formatCode="General">
                  <c:v>0.80079376700000005</c:v>
                </c:pt>
                <c:pt idx="6216" formatCode="General">
                  <c:v>0.78104907300000004</c:v>
                </c:pt>
                <c:pt idx="6217" formatCode="General">
                  <c:v>0.79879260100000005</c:v>
                </c:pt>
                <c:pt idx="6218" formatCode="General">
                  <c:v>0.79987186200000004</c:v>
                </c:pt>
                <c:pt idx="6219" formatCode="General">
                  <c:v>0.79896187799999996</c:v>
                </c:pt>
                <c:pt idx="6220" formatCode="General">
                  <c:v>0.79760861400000005</c:v>
                </c:pt>
                <c:pt idx="6221" formatCode="General">
                  <c:v>0.79607057599999997</c:v>
                </c:pt>
                <c:pt idx="6222" formatCode="General">
                  <c:v>0.794500172</c:v>
                </c:pt>
                <c:pt idx="6223" formatCode="General">
                  <c:v>0.79305487900000005</c:v>
                </c:pt>
                <c:pt idx="6224" formatCode="General">
                  <c:v>0.79190599900000003</c:v>
                </c:pt>
                <c:pt idx="6225" formatCode="General">
                  <c:v>0.79121291599999999</c:v>
                </c:pt>
                <c:pt idx="6226" formatCode="General">
                  <c:v>0.79108077300000001</c:v>
                </c:pt>
                <c:pt idx="6227" formatCode="General">
                  <c:v>0.79152494699999998</c:v>
                </c:pt>
                <c:pt idx="6228" formatCode="General">
                  <c:v>0.79246407699999999</c:v>
                </c:pt>
                <c:pt idx="6229" formatCode="General">
                  <c:v>0.79374831899999998</c:v>
                </c:pt>
                <c:pt idx="6230" formatCode="General">
                  <c:v>0.79520559300000004</c:v>
                </c:pt>
                <c:pt idx="6231" formatCode="General">
                  <c:v>0.79668205999999997</c:v>
                </c:pt>
                <c:pt idx="6232" formatCode="General">
                  <c:v>0.79806297999999998</c:v>
                </c:pt>
                <c:pt idx="6233" formatCode="General">
                  <c:v>0.79927569600000004</c:v>
                </c:pt>
                <c:pt idx="6234" formatCode="General">
                  <c:v>0.80028188199999994</c:v>
                </c:pt>
                <c:pt idx="6235" formatCode="General">
                  <c:v>0.80106723300000005</c:v>
                </c:pt>
                <c:pt idx="6236" formatCode="General">
                  <c:v>0.801631808</c:v>
                </c:pt>
                <c:pt idx="6237" formatCode="General">
                  <c:v>0.80198228400000005</c:v>
                </c:pt>
                <c:pt idx="6238" formatCode="General">
                  <c:v>0.802092731</c:v>
                </c:pt>
                <c:pt idx="6239" formatCode="General">
                  <c:v>0.80208247899999996</c:v>
                </c:pt>
                <c:pt idx="6240" formatCode="General">
                  <c:v>0.80185025899999995</c:v>
                </c:pt>
                <c:pt idx="6241" formatCode="General">
                  <c:v>0.80140894699999998</c:v>
                </c:pt>
                <c:pt idx="6242" formatCode="General">
                  <c:v>0.80069637299999996</c:v>
                </c:pt>
                <c:pt idx="6243" formatCode="General">
                  <c:v>0.79945063599999999</c:v>
                </c:pt>
                <c:pt idx="6244" formatCode="General">
                  <c:v>0.79631769699999999</c:v>
                </c:pt>
                <c:pt idx="6245" formatCode="General">
                  <c:v>0.78171181700000003</c:v>
                </c:pt>
                <c:pt idx="6246" formatCode="General">
                  <c:v>0.78859853700000004</c:v>
                </c:pt>
                <c:pt idx="6247" formatCode="General">
                  <c:v>0.79594785000000001</c:v>
                </c:pt>
                <c:pt idx="6248" formatCode="General">
                  <c:v>0.79704755500000002</c:v>
                </c:pt>
                <c:pt idx="6249" formatCode="General">
                  <c:v>0.79720568700000005</c:v>
                </c:pt>
                <c:pt idx="6250" formatCode="General">
                  <c:v>0.79722517699999995</c:v>
                </c:pt>
                <c:pt idx="6251" formatCode="General">
                  <c:v>0.797313571</c:v>
                </c:pt>
                <c:pt idx="6252" formatCode="General">
                  <c:v>0.79754275100000005</c:v>
                </c:pt>
                <c:pt idx="6253" formatCode="General">
                  <c:v>0.79793375700000002</c:v>
                </c:pt>
                <c:pt idx="6254" formatCode="General">
                  <c:v>0.79847943799999999</c:v>
                </c:pt>
                <c:pt idx="6255" formatCode="General">
                  <c:v>0.79915487799999996</c:v>
                </c:pt>
                <c:pt idx="6256" formatCode="General">
                  <c:v>0.79992431399999997</c:v>
                </c:pt>
                <c:pt idx="6257" formatCode="General">
                  <c:v>0.80074703700000005</c:v>
                </c:pt>
                <c:pt idx="6258" formatCode="General">
                  <c:v>0.80158185999999998</c:v>
                </c:pt>
                <c:pt idx="6259" formatCode="General">
                  <c:v>0.80239045600000003</c:v>
                </c:pt>
                <c:pt idx="6260" formatCode="General">
                  <c:v>0.80313789800000002</c:v>
                </c:pt>
                <c:pt idx="6261" formatCode="General">
                  <c:v>0.80379283400000001</c:v>
                </c:pt>
                <c:pt idx="6262" formatCode="General">
                  <c:v>0.804324865</c:v>
                </c:pt>
                <c:pt idx="6263" formatCode="General">
                  <c:v>0.80470198400000004</c:v>
                </c:pt>
                <c:pt idx="6264" formatCode="General">
                  <c:v>0.80488574499999999</c:v>
                </c:pt>
                <c:pt idx="6265" formatCode="General">
                  <c:v>0.80482536599999999</c:v>
                </c:pt>
                <c:pt idx="6266" formatCode="General">
                  <c:v>0.80444926000000005</c:v>
                </c:pt>
                <c:pt idx="6267" formatCode="General">
                  <c:v>0.80364632599999997</c:v>
                </c:pt>
                <c:pt idx="6268" formatCode="General">
                  <c:v>0.80231279099999997</c:v>
                </c:pt>
                <c:pt idx="6269" formatCode="General">
                  <c:v>0.80025017300000001</c:v>
                </c:pt>
                <c:pt idx="6270" formatCode="General">
                  <c:v>0.79737186400000004</c:v>
                </c:pt>
                <c:pt idx="6271" formatCode="General">
                  <c:v>0.79392832499999999</c:v>
                </c:pt>
                <c:pt idx="6272" formatCode="General">
                  <c:v>0.79099714799999998</c:v>
                </c:pt>
                <c:pt idx="6273" formatCode="General">
                  <c:v>0.79034113900000003</c:v>
                </c:pt>
                <c:pt idx="6274" formatCode="General">
                  <c:v>0.79264128199999995</c:v>
                </c:pt>
                <c:pt idx="6275" formatCode="General">
                  <c:v>0.79649913299999997</c:v>
                </c:pt>
                <c:pt idx="6276" formatCode="General">
                  <c:v>0.80019789900000005</c:v>
                </c:pt>
                <c:pt idx="6277" formatCode="General">
                  <c:v>0.802990973</c:v>
                </c:pt>
                <c:pt idx="6278" formatCode="General">
                  <c:v>0.80480849700000001</c:v>
                </c:pt>
                <c:pt idx="6279" formatCode="General">
                  <c:v>0.805689514</c:v>
                </c:pt>
                <c:pt idx="6280" formatCode="General">
                  <c:v>0.804626226</c:v>
                </c:pt>
                <c:pt idx="6281" formatCode="General">
                  <c:v>0.78926003</c:v>
                </c:pt>
                <c:pt idx="6282" formatCode="General">
                  <c:v>0.80551403799999999</c:v>
                </c:pt>
                <c:pt idx="6283" formatCode="General">
                  <c:v>0.80578070899999998</c:v>
                </c:pt>
                <c:pt idx="6284" formatCode="General">
                  <c:v>0.805118263</c:v>
                </c:pt>
                <c:pt idx="6285" formatCode="General">
                  <c:v>0.80407273800000001</c:v>
                </c:pt>
                <c:pt idx="6286" formatCode="General">
                  <c:v>0.80274891900000001</c:v>
                </c:pt>
                <c:pt idx="6287" formatCode="General">
                  <c:v>0.801212072</c:v>
                </c:pt>
                <c:pt idx="6288" formatCode="General">
                  <c:v>0.79955107000000003</c:v>
                </c:pt>
                <c:pt idx="6289" formatCode="General">
                  <c:v>0.79790455100000002</c:v>
                </c:pt>
                <c:pt idx="6290" formatCode="General">
                  <c:v>0.79646861599999996</c:v>
                </c:pt>
                <c:pt idx="6291" formatCode="General">
                  <c:v>0.79547411199999996</c:v>
                </c:pt>
                <c:pt idx="6292" formatCode="General">
                  <c:v>0.79512482900000003</c:v>
                </c:pt>
                <c:pt idx="6293" formatCode="General">
                  <c:v>0.79551845799999998</c:v>
                </c:pt>
                <c:pt idx="6294" formatCode="General">
                  <c:v>0.79659897099999999</c:v>
                </c:pt>
                <c:pt idx="6295" formatCode="General">
                  <c:v>0.79817891100000005</c:v>
                </c:pt>
                <c:pt idx="6296" formatCode="General">
                  <c:v>0.80001527100000003</c:v>
                </c:pt>
                <c:pt idx="6297" formatCode="General">
                  <c:v>0.80188620099999997</c:v>
                </c:pt>
                <c:pt idx="6298" formatCode="General">
                  <c:v>0.80363196100000001</c:v>
                </c:pt>
                <c:pt idx="6299" formatCode="General">
                  <c:v>0.80515921099999999</c:v>
                </c:pt>
                <c:pt idx="6300" formatCode="General">
                  <c:v>0.80642575000000005</c:v>
                </c:pt>
                <c:pt idx="6301" formatCode="General">
                  <c:v>0.80742096900000004</c:v>
                </c:pt>
                <c:pt idx="6302" formatCode="General">
                  <c:v>0.80701243899999997</c:v>
                </c:pt>
                <c:pt idx="6303" formatCode="General">
                  <c:v>0.80863809600000003</c:v>
                </c:pt>
                <c:pt idx="6304" formatCode="General">
                  <c:v>0.80888938899999996</c:v>
                </c:pt>
                <c:pt idx="6305" formatCode="General">
                  <c:v>0.80891597299999995</c:v>
                </c:pt>
                <c:pt idx="6306" formatCode="General">
                  <c:v>0.80871808499999998</c:v>
                </c:pt>
                <c:pt idx="6307" formatCode="General">
                  <c:v>0.80826401699999995</c:v>
                </c:pt>
                <c:pt idx="6308" formatCode="General">
                  <c:v>0.807407498</c:v>
                </c:pt>
                <c:pt idx="6309" formatCode="General">
                  <c:v>0.80536800600000003</c:v>
                </c:pt>
                <c:pt idx="6310" formatCode="General">
                  <c:v>0.79466736299999996</c:v>
                </c:pt>
                <c:pt idx="6311" formatCode="General">
                  <c:v>0.79605937000000004</c:v>
                </c:pt>
                <c:pt idx="6312" formatCode="General">
                  <c:v>0.80363267699999996</c:v>
                </c:pt>
                <c:pt idx="6313" formatCode="General">
                  <c:v>0.80421870900000003</c:v>
                </c:pt>
                <c:pt idx="6314" formatCode="General">
                  <c:v>0.80395650900000004</c:v>
                </c:pt>
                <c:pt idx="6315" formatCode="General">
                  <c:v>0.80357170099999997</c:v>
                </c:pt>
                <c:pt idx="6316" formatCode="General">
                  <c:v>0.80325376999999998</c:v>
                </c:pt>
                <c:pt idx="6317" formatCode="General">
                  <c:v>0.80308353899999996</c:v>
                </c:pt>
                <c:pt idx="6318" formatCode="General">
                  <c:v>0.80310010899999995</c:v>
                </c:pt>
                <c:pt idx="6319" formatCode="General">
                  <c:v>0.80331516300000005</c:v>
                </c:pt>
                <c:pt idx="6320" formatCode="General">
                  <c:v>0.80371791100000001</c:v>
                </c:pt>
                <c:pt idx="6321" formatCode="General">
                  <c:v>0.80427950599999998</c:v>
                </c:pt>
                <c:pt idx="6322" formatCode="General">
                  <c:v>0.80495935699999999</c:v>
                </c:pt>
                <c:pt idx="6323" formatCode="General">
                  <c:v>0.80571121000000001</c:v>
                </c:pt>
                <c:pt idx="6324" formatCode="General">
                  <c:v>0.80648887199999997</c:v>
                </c:pt>
                <c:pt idx="6325" formatCode="General">
                  <c:v>0.80725008200000004</c:v>
                </c:pt>
                <c:pt idx="6326" formatCode="General">
                  <c:v>0.80795812600000005</c:v>
                </c:pt>
                <c:pt idx="6327" formatCode="General">
                  <c:v>0.80858093499999995</c:v>
                </c:pt>
                <c:pt idx="6328" formatCode="General">
                  <c:v>0.80908936300000001</c:v>
                </c:pt>
                <c:pt idx="6329" formatCode="General">
                  <c:v>0.80945307</c:v>
                </c:pt>
                <c:pt idx="6330" formatCode="General">
                  <c:v>0.80963361300000003</c:v>
                </c:pt>
                <c:pt idx="6331" formatCode="General">
                  <c:v>0.80958771699999998</c:v>
                </c:pt>
                <c:pt idx="6332" formatCode="General">
                  <c:v>0.80923694400000001</c:v>
                </c:pt>
                <c:pt idx="6333" formatCode="General">
                  <c:v>0.80847054699999998</c:v>
                </c:pt>
                <c:pt idx="6334" formatCode="General">
                  <c:v>0.80712312500000005</c:v>
                </c:pt>
                <c:pt idx="6335" formatCode="General">
                  <c:v>0.80497390000000002</c:v>
                </c:pt>
                <c:pt idx="6336" formatCode="General">
                  <c:v>0.801841319</c:v>
                </c:pt>
                <c:pt idx="6337" formatCode="General">
                  <c:v>0.79798805699999997</c:v>
                </c:pt>
                <c:pt idx="6338" formatCode="General">
                  <c:v>0.79491293399999996</c:v>
                </c:pt>
                <c:pt idx="6339" formatCode="General">
                  <c:v>0.79498761900000003</c:v>
                </c:pt>
                <c:pt idx="6340" formatCode="General">
                  <c:v>0.79840654099999997</c:v>
                </c:pt>
                <c:pt idx="6341" formatCode="General">
                  <c:v>0.80278736399999995</c:v>
                </c:pt>
                <c:pt idx="6342" formatCode="General">
                  <c:v>0.80637377499999996</c:v>
                </c:pt>
                <c:pt idx="6343" formatCode="General">
                  <c:v>0.808790326</c:v>
                </c:pt>
                <c:pt idx="6344" formatCode="General">
                  <c:v>0.81007844200000001</c:v>
                </c:pt>
                <c:pt idx="6345" formatCode="General">
                  <c:v>0.80801862499999999</c:v>
                </c:pt>
                <c:pt idx="6346" formatCode="General">
                  <c:v>0.80807286499999997</c:v>
                </c:pt>
                <c:pt idx="6347" formatCode="General">
                  <c:v>0.81151050300000005</c:v>
                </c:pt>
                <c:pt idx="6348" formatCode="General">
                  <c:v>0.811577141</c:v>
                </c:pt>
                <c:pt idx="6349" formatCode="General">
                  <c:v>0.811154127</c:v>
                </c:pt>
                <c:pt idx="6350" formatCode="General">
                  <c:v>0.81042349300000005</c:v>
                </c:pt>
                <c:pt idx="6351" formatCode="General">
                  <c:v>0.80941730700000003</c:v>
                </c:pt>
                <c:pt idx="6352" formatCode="General">
                  <c:v>0.80814164899999996</c:v>
                </c:pt>
                <c:pt idx="6353" formatCode="General">
                  <c:v>0.80660647200000002</c:v>
                </c:pt>
                <c:pt idx="6354" formatCode="General">
                  <c:v>0.80485004199999999</c:v>
                </c:pt>
                <c:pt idx="6355" formatCode="General">
                  <c:v>0.80296939599999995</c:v>
                </c:pt>
                <c:pt idx="6356" formatCode="General">
                  <c:v>0.80115133500000002</c:v>
                </c:pt>
                <c:pt idx="6357" formatCode="General">
                  <c:v>0.79967933899999999</c:v>
                </c:pt>
                <c:pt idx="6358" formatCode="General">
                  <c:v>0.79887878899999998</c:v>
                </c:pt>
                <c:pt idx="6359" formatCode="General">
                  <c:v>0.79898893800000004</c:v>
                </c:pt>
                <c:pt idx="6360" formatCode="General">
                  <c:v>0.80003285400000002</c:v>
                </c:pt>
                <c:pt idx="6361" formatCode="General">
                  <c:v>0.80179679400000003</c:v>
                </c:pt>
                <c:pt idx="6362" formatCode="General">
                  <c:v>0.80394244199999998</c:v>
                </c:pt>
                <c:pt idx="6363" formatCode="General">
                  <c:v>0.80615091299999997</c:v>
                </c:pt>
                <c:pt idx="6364" formatCode="General">
                  <c:v>0.80820232599999997</c:v>
                </c:pt>
                <c:pt idx="6365" formatCode="General">
                  <c:v>0.80998021399999998</c:v>
                </c:pt>
                <c:pt idx="6366" formatCode="General">
                  <c:v>0.81143152699999999</c:v>
                </c:pt>
                <c:pt idx="6367" formatCode="General">
                  <c:v>0.81259959900000001</c:v>
                </c:pt>
                <c:pt idx="6368" formatCode="General">
                  <c:v>0.813457549</c:v>
                </c:pt>
                <c:pt idx="6369" formatCode="General">
                  <c:v>0.81404250899999997</c:v>
                </c:pt>
                <c:pt idx="6370" formatCode="General">
                  <c:v>0.81437391000000003</c:v>
                </c:pt>
                <c:pt idx="6371" formatCode="General">
                  <c:v>0.81446176800000003</c:v>
                </c:pt>
                <c:pt idx="6372" formatCode="General">
                  <c:v>0.81429362299999997</c:v>
                </c:pt>
                <c:pt idx="6373" formatCode="General">
                  <c:v>0.81378245400000004</c:v>
                </c:pt>
                <c:pt idx="6374" formatCode="General">
                  <c:v>0.81243073899999996</c:v>
                </c:pt>
                <c:pt idx="6375" formatCode="General">
                  <c:v>0.80449926900000002</c:v>
                </c:pt>
                <c:pt idx="6376" formatCode="General">
                  <c:v>0.80399686100000001</c:v>
                </c:pt>
                <c:pt idx="6377" formatCode="General">
                  <c:v>0.81055957099999998</c:v>
                </c:pt>
                <c:pt idx="6378" formatCode="General">
                  <c:v>0.81069630400000003</c:v>
                </c:pt>
                <c:pt idx="6379" formatCode="General">
                  <c:v>0.81015378199999999</c:v>
                </c:pt>
                <c:pt idx="6380" formatCode="General">
                  <c:v>0.80948811799999998</c:v>
                </c:pt>
                <c:pt idx="6381" formatCode="General">
                  <c:v>0.80885600999999996</c:v>
                </c:pt>
                <c:pt idx="6382" formatCode="General">
                  <c:v>0.80834245699999996</c:v>
                </c:pt>
                <c:pt idx="6383" formatCode="General">
                  <c:v>0.80800616700000005</c:v>
                </c:pt>
                <c:pt idx="6384" formatCode="General">
                  <c:v>0.807884991</c:v>
                </c:pt>
                <c:pt idx="6385" formatCode="General">
                  <c:v>0.80799365000000001</c:v>
                </c:pt>
                <c:pt idx="6386" formatCode="General">
                  <c:v>0.80832290600000001</c:v>
                </c:pt>
                <c:pt idx="6387" formatCode="General">
                  <c:v>0.80884224199999999</c:v>
                </c:pt>
                <c:pt idx="6388" formatCode="General">
                  <c:v>0.80950599899999998</c:v>
                </c:pt>
                <c:pt idx="6389" formatCode="General">
                  <c:v>0.81026148799999997</c:v>
                </c:pt>
                <c:pt idx="6390" formatCode="General">
                  <c:v>0.81105613700000001</c:v>
                </c:pt>
                <c:pt idx="6391" formatCode="General">
                  <c:v>0.811842799</c:v>
                </c:pt>
                <c:pt idx="6392" formatCode="General">
                  <c:v>0.81258195600000005</c:v>
                </c:pt>
                <c:pt idx="6393" formatCode="General">
                  <c:v>0.81324052800000002</c:v>
                </c:pt>
                <c:pt idx="6394" formatCode="General">
                  <c:v>0.81377887699999996</c:v>
                </c:pt>
                <c:pt idx="6395" formatCode="General">
                  <c:v>0.81420314299999996</c:v>
                </c:pt>
                <c:pt idx="6396" formatCode="General">
                  <c:v>0.81444382699999995</c:v>
                </c:pt>
                <c:pt idx="6397" formatCode="General">
                  <c:v>0.81446349600000001</c:v>
                </c:pt>
                <c:pt idx="6398" formatCode="General">
                  <c:v>0.81418567900000005</c:v>
                </c:pt>
                <c:pt idx="6399" formatCode="General">
                  <c:v>0.81348663600000004</c:v>
                </c:pt>
                <c:pt idx="6400" formatCode="General">
                  <c:v>0.81216657199999998</c:v>
                </c:pt>
                <c:pt idx="6401" formatCode="General">
                  <c:v>0.809929907</c:v>
                </c:pt>
                <c:pt idx="6402" formatCode="General">
                  <c:v>0.806487858</c:v>
                </c:pt>
                <c:pt idx="6403" formatCode="General">
                  <c:v>0.80217778699999998</c:v>
                </c:pt>
                <c:pt idx="6404" formatCode="General">
                  <c:v>0.79927921300000004</c:v>
                </c:pt>
                <c:pt idx="6405" formatCode="General">
                  <c:v>0.80077069999999995</c:v>
                </c:pt>
                <c:pt idx="6406" formatCode="General">
                  <c:v>0.80541628600000004</c:v>
                </c:pt>
                <c:pt idx="6407" formatCode="General">
                  <c:v>0.80991089299999997</c:v>
                </c:pt>
                <c:pt idx="6408" formatCode="General">
                  <c:v>0.81301486499999998</c:v>
                </c:pt>
                <c:pt idx="6409" formatCode="General">
                  <c:v>0.81463474000000002</c:v>
                </c:pt>
                <c:pt idx="6410" formatCode="General">
                  <c:v>0.80185961699999997</c:v>
                </c:pt>
                <c:pt idx="6411" formatCode="General">
                  <c:v>0.81614333400000005</c:v>
                </c:pt>
                <c:pt idx="6412" formatCode="General">
                  <c:v>0.81708222600000002</c:v>
                </c:pt>
                <c:pt idx="6413" formatCode="General">
                  <c:v>0.81715261900000002</c:v>
                </c:pt>
                <c:pt idx="6414" formatCode="General">
                  <c:v>0.81689983600000005</c:v>
                </c:pt>
                <c:pt idx="6415" formatCode="General">
                  <c:v>0.81639784599999998</c:v>
                </c:pt>
                <c:pt idx="6416" formatCode="General">
                  <c:v>0.81565970200000004</c:v>
                </c:pt>
                <c:pt idx="6417" formatCode="General">
                  <c:v>0.81467562900000001</c:v>
                </c:pt>
                <c:pt idx="6418" formatCode="General">
                  <c:v>0.81342363399999995</c:v>
                </c:pt>
                <c:pt idx="6419" formatCode="General">
                  <c:v>0.81187897899999995</c:v>
                </c:pt>
                <c:pt idx="6420" formatCode="General">
                  <c:v>0.81003105600000003</c:v>
                </c:pt>
                <c:pt idx="6421" formatCode="General">
                  <c:v>0.80791592599999995</c:v>
                </c:pt>
                <c:pt idx="6422" formatCode="General">
                  <c:v>0.80566835400000003</c:v>
                </c:pt>
                <c:pt idx="6423" formatCode="General">
                  <c:v>0.80357718499999997</c:v>
                </c:pt>
                <c:pt idx="6424" formatCode="General">
                  <c:v>0.80208259800000004</c:v>
                </c:pt>
                <c:pt idx="6425" formatCode="General">
                  <c:v>0.801629484</c:v>
                </c:pt>
                <c:pt idx="6426" formatCode="General">
                  <c:v>0.80240780099999998</c:v>
                </c:pt>
                <c:pt idx="6427" formatCode="General">
                  <c:v>0.80420809999999998</c:v>
                </c:pt>
                <c:pt idx="6428" formatCode="General">
                  <c:v>0.80656099299999995</c:v>
                </c:pt>
                <c:pt idx="6429" formatCode="General">
                  <c:v>0.80900222099999997</c:v>
                </c:pt>
                <c:pt idx="6430" formatCode="General">
                  <c:v>0.81123799100000005</c:v>
                </c:pt>
                <c:pt idx="6431" formatCode="General">
                  <c:v>0.81312954400000004</c:v>
                </c:pt>
                <c:pt idx="6432" formatCode="General">
                  <c:v>0.814645112</c:v>
                </c:pt>
                <c:pt idx="6433" formatCode="General">
                  <c:v>0.81580495799999997</c:v>
                </c:pt>
                <c:pt idx="6434" formatCode="General">
                  <c:v>0.816643059</c:v>
                </c:pt>
                <c:pt idx="6435" formatCode="General">
                  <c:v>0.81719201799999996</c:v>
                </c:pt>
                <c:pt idx="6436" formatCode="General">
                  <c:v>0.81747424599999996</c:v>
                </c:pt>
                <c:pt idx="6437" formatCode="General">
                  <c:v>0.81749266399999998</c:v>
                </c:pt>
                <c:pt idx="6438" formatCode="General">
                  <c:v>0.81719338900000005</c:v>
                </c:pt>
                <c:pt idx="6439" formatCode="General">
                  <c:v>0.81621593199999998</c:v>
                </c:pt>
                <c:pt idx="6440" formatCode="General">
                  <c:v>0.80937540500000005</c:v>
                </c:pt>
                <c:pt idx="6441" formatCode="General">
                  <c:v>0.81024545400000003</c:v>
                </c:pt>
                <c:pt idx="6442" formatCode="General">
                  <c:v>0.81448495399999998</c:v>
                </c:pt>
                <c:pt idx="6443" formatCode="General">
                  <c:v>0.81419604999999995</c:v>
                </c:pt>
                <c:pt idx="6444" formatCode="General">
                  <c:v>0.81340396400000003</c:v>
                </c:pt>
                <c:pt idx="6445" formatCode="General">
                  <c:v>0.81247097300000004</c:v>
                </c:pt>
                <c:pt idx="6446" formatCode="General">
                  <c:v>0.81151378200000002</c:v>
                </c:pt>
                <c:pt idx="6447" formatCode="General">
                  <c:v>0.81061279799999997</c:v>
                </c:pt>
                <c:pt idx="6448" formatCode="General">
                  <c:v>0.80983990400000005</c:v>
                </c:pt>
                <c:pt idx="6449" formatCode="General">
                  <c:v>0.80925875899999999</c:v>
                </c:pt>
                <c:pt idx="6450" formatCode="General">
                  <c:v>0.80891728399999996</c:v>
                </c:pt>
                <c:pt idx="6451" formatCode="General">
                  <c:v>0.80883943999999997</c:v>
                </c:pt>
                <c:pt idx="6452" formatCode="General">
                  <c:v>0.80902057900000002</c:v>
                </c:pt>
                <c:pt idx="6453" formatCode="General">
                  <c:v>0.80942887100000005</c:v>
                </c:pt>
                <c:pt idx="6454" formatCode="General">
                  <c:v>0.81001263899999998</c:v>
                </c:pt>
                <c:pt idx="6455" formatCode="General">
                  <c:v>0.81071084699999996</c:v>
                </c:pt>
                <c:pt idx="6456" formatCode="General">
                  <c:v>0.81146299799999999</c:v>
                </c:pt>
                <c:pt idx="6457" formatCode="General">
                  <c:v>0.81221556699999997</c:v>
                </c:pt>
                <c:pt idx="6458" formatCode="General">
                  <c:v>0.81292819999999999</c:v>
                </c:pt>
                <c:pt idx="6459" formatCode="General">
                  <c:v>0.81356614800000004</c:v>
                </c:pt>
                <c:pt idx="6460" formatCode="General">
                  <c:v>0.81410294800000005</c:v>
                </c:pt>
                <c:pt idx="6461" formatCode="General">
                  <c:v>0.81451296799999995</c:v>
                </c:pt>
                <c:pt idx="6462" formatCode="General">
                  <c:v>0.81476437999999995</c:v>
                </c:pt>
                <c:pt idx="6463" formatCode="General">
                  <c:v>0.81480902399999999</c:v>
                </c:pt>
                <c:pt idx="6464" formatCode="General">
                  <c:v>0.81456631400000001</c:v>
                </c:pt>
                <c:pt idx="6465" formatCode="General">
                  <c:v>0.81389606000000003</c:v>
                </c:pt>
                <c:pt idx="6466" formatCode="General">
                  <c:v>0.81255245200000004</c:v>
                </c:pt>
                <c:pt idx="6467" formatCode="General">
                  <c:v>0.81013542400000005</c:v>
                </c:pt>
                <c:pt idx="6468" formatCode="General">
                  <c:v>0.80621474999999998</c:v>
                </c:pt>
                <c:pt idx="6469" formatCode="General">
                  <c:v>0.80140370100000002</c:v>
                </c:pt>
                <c:pt idx="6470" formatCode="General">
                  <c:v>0.79946291400000002</c:v>
                </c:pt>
                <c:pt idx="6471" formatCode="General">
                  <c:v>0.803199828</c:v>
                </c:pt>
                <c:pt idx="6472" formatCode="General">
                  <c:v>0.80871790600000004</c:v>
                </c:pt>
                <c:pt idx="6473" formatCode="General">
                  <c:v>0.81278270500000005</c:v>
                </c:pt>
                <c:pt idx="6474" formatCode="General">
                  <c:v>0.81460553400000002</c:v>
                </c:pt>
                <c:pt idx="6475" formatCode="General">
                  <c:v>0.81334543199999998</c:v>
                </c:pt>
                <c:pt idx="6476" formatCode="General">
                  <c:v>0.81777828900000005</c:v>
                </c:pt>
                <c:pt idx="6477" formatCode="General">
                  <c:v>0.81844848400000003</c:v>
                </c:pt>
                <c:pt idx="6478" formatCode="General">
                  <c:v>0.81869137299999994</c:v>
                </c:pt>
                <c:pt idx="6479" formatCode="General">
                  <c:v>0.81867712699999995</c:v>
                </c:pt>
                <c:pt idx="6480" formatCode="General">
                  <c:v>0.81845438500000001</c:v>
                </c:pt>
                <c:pt idx="6481" formatCode="General">
                  <c:v>0.81803733099999998</c:v>
                </c:pt>
                <c:pt idx="6482" formatCode="General">
                  <c:v>0.817420602</c:v>
                </c:pt>
                <c:pt idx="6483" formatCode="General">
                  <c:v>0.81658327600000002</c:v>
                </c:pt>
                <c:pt idx="6484" formatCode="General">
                  <c:v>0.81549006700000004</c:v>
                </c:pt>
                <c:pt idx="6485" formatCode="General">
                  <c:v>0.81409359000000003</c:v>
                </c:pt>
                <c:pt idx="6486" formatCode="General">
                  <c:v>0.81234222700000003</c:v>
                </c:pt>
                <c:pt idx="6487" formatCode="General">
                  <c:v>0.81020546000000004</c:v>
                </c:pt>
                <c:pt idx="6488" formatCode="General">
                  <c:v>0.80773156899999998</c:v>
                </c:pt>
                <c:pt idx="6489" formatCode="General">
                  <c:v>0.80514883999999998</c:v>
                </c:pt>
                <c:pt idx="6490" formatCode="General">
                  <c:v>0.80296033600000005</c:v>
                </c:pt>
                <c:pt idx="6491" formatCode="General">
                  <c:v>0.80186170300000004</c:v>
                </c:pt>
                <c:pt idx="6492" formatCode="General">
                  <c:v>0.80233740799999997</c:v>
                </c:pt>
                <c:pt idx="6493" formatCode="General">
                  <c:v>0.80416041599999999</c:v>
                </c:pt>
                <c:pt idx="6494" formatCode="General">
                  <c:v>0.806931913</c:v>
                </c:pt>
                <c:pt idx="6495" formatCode="General">
                  <c:v>0.80971628399999995</c:v>
                </c:pt>
                <c:pt idx="6496" formatCode="General">
                  <c:v>0.81219339400000001</c:v>
                </c:pt>
                <c:pt idx="6497" formatCode="General">
                  <c:v>0.81421876000000004</c:v>
                </c:pt>
                <c:pt idx="6498" formatCode="General">
                  <c:v>0.81578987800000002</c:v>
                </c:pt>
                <c:pt idx="6499" formatCode="General">
                  <c:v>0.81695550699999997</c:v>
                </c:pt>
                <c:pt idx="6500" formatCode="General">
                  <c:v>0.81777042200000005</c:v>
                </c:pt>
                <c:pt idx="6501" formatCode="General">
                  <c:v>0.81827747799999995</c:v>
                </c:pt>
                <c:pt idx="6502" formatCode="General">
                  <c:v>0.81849724099999999</c:v>
                </c:pt>
                <c:pt idx="6503" formatCode="General">
                  <c:v>0.81839895200000001</c:v>
                </c:pt>
                <c:pt idx="6504" formatCode="General">
                  <c:v>0.81767928599999995</c:v>
                </c:pt>
                <c:pt idx="6505" formatCode="General">
                  <c:v>0.81002038700000001</c:v>
                </c:pt>
                <c:pt idx="6506" formatCode="General">
                  <c:v>0.81445997999999997</c:v>
                </c:pt>
                <c:pt idx="6507" formatCode="General">
                  <c:v>0.81630867699999998</c:v>
                </c:pt>
                <c:pt idx="6508" formatCode="General">
                  <c:v>0.81574517499999999</c:v>
                </c:pt>
                <c:pt idx="6509" formatCode="General">
                  <c:v>0.81480503100000001</c:v>
                </c:pt>
                <c:pt idx="6510" formatCode="General">
                  <c:v>0.81369131800000005</c:v>
                </c:pt>
                <c:pt idx="6511" formatCode="General">
                  <c:v>0.81248104600000004</c:v>
                </c:pt>
                <c:pt idx="6512" formatCode="General">
                  <c:v>0.81123959999999995</c:v>
                </c:pt>
                <c:pt idx="6513" formatCode="General">
                  <c:v>0.81003868599999995</c:v>
                </c:pt>
                <c:pt idx="6514" formatCode="General">
                  <c:v>0.80895674200000001</c:v>
                </c:pt>
                <c:pt idx="6515" formatCode="General">
                  <c:v>0.80807143400000003</c:v>
                </c:pt>
                <c:pt idx="6516" formatCode="General">
                  <c:v>0.80744713499999998</c:v>
                </c:pt>
                <c:pt idx="6517" formatCode="General">
                  <c:v>0.80712145599999996</c:v>
                </c:pt>
                <c:pt idx="6518" formatCode="General">
                  <c:v>0.80709642199999998</c:v>
                </c:pt>
                <c:pt idx="6519" formatCode="General">
                  <c:v>0.80733817799999996</c:v>
                </c:pt>
                <c:pt idx="6520" formatCode="General">
                  <c:v>0.80778580899999997</c:v>
                </c:pt>
                <c:pt idx="6521" formatCode="General">
                  <c:v>0.80836480899999996</c:v>
                </c:pt>
                <c:pt idx="6522" formatCode="General">
                  <c:v>0.80900734699999999</c:v>
                </c:pt>
                <c:pt idx="6523" formatCode="General">
                  <c:v>0.80964851400000004</c:v>
                </c:pt>
                <c:pt idx="6524" formatCode="General">
                  <c:v>0.81024372600000005</c:v>
                </c:pt>
                <c:pt idx="6525" formatCode="General">
                  <c:v>0.81076031900000001</c:v>
                </c:pt>
                <c:pt idx="6526" formatCode="General">
                  <c:v>0.81117439300000005</c:v>
                </c:pt>
                <c:pt idx="6527" formatCode="General">
                  <c:v>0.81146407099999995</c:v>
                </c:pt>
                <c:pt idx="6528" formatCode="General">
                  <c:v>0.81160080400000001</c:v>
                </c:pt>
                <c:pt idx="6529" formatCode="General">
                  <c:v>0.81153720600000001</c:v>
                </c:pt>
                <c:pt idx="6530" formatCode="General">
                  <c:v>0.811186254</c:v>
                </c:pt>
                <c:pt idx="6531" formatCode="General">
                  <c:v>0.81038302200000001</c:v>
                </c:pt>
                <c:pt idx="6532" formatCode="General">
                  <c:v>0.80881196300000002</c:v>
                </c:pt>
                <c:pt idx="6533" formatCode="General">
                  <c:v>0.80590933600000003</c:v>
                </c:pt>
                <c:pt idx="6534" formatCode="General">
                  <c:v>0.801066995</c:v>
                </c:pt>
                <c:pt idx="6535" formatCode="General">
                  <c:v>0.79580968600000002</c:v>
                </c:pt>
                <c:pt idx="6536" formatCode="General">
                  <c:v>0.79628455600000003</c:v>
                </c:pt>
                <c:pt idx="6537" formatCode="General">
                  <c:v>0.80229067799999998</c:v>
                </c:pt>
                <c:pt idx="6538" formatCode="General">
                  <c:v>0.80747824899999998</c:v>
                </c:pt>
                <c:pt idx="6539" formatCode="General">
                  <c:v>0.80453229000000004</c:v>
                </c:pt>
                <c:pt idx="6540" formatCode="General">
                  <c:v>0.812390685</c:v>
                </c:pt>
                <c:pt idx="6541" formatCode="General">
                  <c:v>0.81382179300000002</c:v>
                </c:pt>
                <c:pt idx="6542" formatCode="General">
                  <c:v>0.81449621900000002</c:v>
                </c:pt>
                <c:pt idx="6543" formatCode="General">
                  <c:v>0.81483644200000005</c:v>
                </c:pt>
                <c:pt idx="6544" formatCode="General">
                  <c:v>0.81495261200000002</c:v>
                </c:pt>
                <c:pt idx="6545" formatCode="General">
                  <c:v>0.81489312599999997</c:v>
                </c:pt>
                <c:pt idx="6546" formatCode="General">
                  <c:v>0.81467849000000003</c:v>
                </c:pt>
                <c:pt idx="6547" formatCode="General">
                  <c:v>0.81431209999999998</c:v>
                </c:pt>
                <c:pt idx="6548" formatCode="General">
                  <c:v>0.81378382400000004</c:v>
                </c:pt>
                <c:pt idx="6549" formatCode="General">
                  <c:v>0.81306999899999999</c:v>
                </c:pt>
                <c:pt idx="6550" formatCode="General">
                  <c:v>0.81213098800000005</c:v>
                </c:pt>
                <c:pt idx="6551" formatCode="General">
                  <c:v>0.81090825799999999</c:v>
                </c:pt>
                <c:pt idx="6552" formatCode="General">
                  <c:v>0.80932349000000003</c:v>
                </c:pt>
                <c:pt idx="6553" formatCode="General">
                  <c:v>0.80728960000000005</c:v>
                </c:pt>
                <c:pt idx="6554" formatCode="General">
                  <c:v>0.80475592600000001</c:v>
                </c:pt>
                <c:pt idx="6555" formatCode="General">
                  <c:v>0.80182927800000003</c:v>
                </c:pt>
                <c:pt idx="6556" formatCode="General">
                  <c:v>0.79898214300000003</c:v>
                </c:pt>
                <c:pt idx="6557" formatCode="General">
                  <c:v>0.79715609600000004</c:v>
                </c:pt>
                <c:pt idx="6558" formatCode="General">
                  <c:v>0.79729372300000001</c:v>
                </c:pt>
                <c:pt idx="6559" formatCode="General">
                  <c:v>0.79942995299999997</c:v>
                </c:pt>
                <c:pt idx="6560" formatCode="General">
                  <c:v>0.80263781499999998</c:v>
                </c:pt>
                <c:pt idx="6561" formatCode="General">
                  <c:v>0.80591309099999997</c:v>
                </c:pt>
                <c:pt idx="6562" formatCode="General">
                  <c:v>0.80872952899999995</c:v>
                </c:pt>
                <c:pt idx="6563" formatCode="General">
                  <c:v>0.81096172300000002</c:v>
                </c:pt>
                <c:pt idx="6564" formatCode="General">
                  <c:v>0.812659621</c:v>
                </c:pt>
                <c:pt idx="6565" formatCode="General">
                  <c:v>0.81391292800000004</c:v>
                </c:pt>
                <c:pt idx="6566" formatCode="General">
                  <c:v>0.81479847400000005</c:v>
                </c:pt>
                <c:pt idx="6567" formatCode="General">
                  <c:v>0.81536310899999997</c:v>
                </c:pt>
                <c:pt idx="6568" formatCode="General">
                  <c:v>0.81559747500000002</c:v>
                </c:pt>
                <c:pt idx="6569" formatCode="General">
                  <c:v>0.81519603699999998</c:v>
                </c:pt>
                <c:pt idx="6570" formatCode="General">
                  <c:v>0.80170661200000004</c:v>
                </c:pt>
                <c:pt idx="6571" formatCode="General">
                  <c:v>0.81417769200000001</c:v>
                </c:pt>
                <c:pt idx="6572" formatCode="General">
                  <c:v>0.81474471100000001</c:v>
                </c:pt>
                <c:pt idx="6573" formatCode="General">
                  <c:v>0.81421947500000003</c:v>
                </c:pt>
                <c:pt idx="6574" formatCode="General">
                  <c:v>0.81339222200000005</c:v>
                </c:pt>
                <c:pt idx="6575" formatCode="General">
                  <c:v>0.81235981000000002</c:v>
                </c:pt>
                <c:pt idx="6576" formatCode="General">
                  <c:v>0.8111642</c:v>
                </c:pt>
                <c:pt idx="6577" formatCode="General">
                  <c:v>0.80984777200000002</c:v>
                </c:pt>
                <c:pt idx="6578" formatCode="General">
                  <c:v>0.808466613</c:v>
                </c:pt>
                <c:pt idx="6579" formatCode="General">
                  <c:v>0.80709457399999995</c:v>
                </c:pt>
                <c:pt idx="6580" formatCode="General">
                  <c:v>0.80582135899999996</c:v>
                </c:pt>
                <c:pt idx="6581" formatCode="General">
                  <c:v>0.80474317100000003</c:v>
                </c:pt>
                <c:pt idx="6582" formatCode="General">
                  <c:v>0.803946257</c:v>
                </c:pt>
                <c:pt idx="6583" formatCode="General">
                  <c:v>0.80348670499999997</c:v>
                </c:pt>
                <c:pt idx="6584" formatCode="General">
                  <c:v>0.80337446899999998</c:v>
                </c:pt>
                <c:pt idx="6585" formatCode="General">
                  <c:v>0.80357474100000004</c:v>
                </c:pt>
                <c:pt idx="6586" formatCode="General">
                  <c:v>0.80401003400000004</c:v>
                </c:pt>
                <c:pt idx="6587" formatCode="General">
                  <c:v>0.80458962899999997</c:v>
                </c:pt>
                <c:pt idx="6588" formatCode="General">
                  <c:v>0.80522537199999999</c:v>
                </c:pt>
                <c:pt idx="6589" formatCode="General">
                  <c:v>0.805845857</c:v>
                </c:pt>
                <c:pt idx="6590" formatCode="General">
                  <c:v>0.80640065699999997</c:v>
                </c:pt>
                <c:pt idx="6591" formatCode="General">
                  <c:v>0.80685800299999999</c:v>
                </c:pt>
                <c:pt idx="6592" formatCode="General">
                  <c:v>0.80719804799999995</c:v>
                </c:pt>
                <c:pt idx="6593" formatCode="General">
                  <c:v>0.807403922</c:v>
                </c:pt>
                <c:pt idx="6594" formatCode="General">
                  <c:v>0.80745095</c:v>
                </c:pt>
                <c:pt idx="6595" formatCode="General">
                  <c:v>0.807291329</c:v>
                </c:pt>
                <c:pt idx="6596" formatCode="General">
                  <c:v>0.80682641300000002</c:v>
                </c:pt>
                <c:pt idx="6597" formatCode="General">
                  <c:v>0.805850446</c:v>
                </c:pt>
                <c:pt idx="6598" formatCode="General">
                  <c:v>0.80393004400000001</c:v>
                </c:pt>
                <c:pt idx="6599" formatCode="General">
                  <c:v>0.80021923800000005</c:v>
                </c:pt>
                <c:pt idx="6600" formatCode="General">
                  <c:v>0.79399347300000001</c:v>
                </c:pt>
                <c:pt idx="6601" formatCode="General">
                  <c:v>0.78957575599999996</c:v>
                </c:pt>
                <c:pt idx="6602" formatCode="General">
                  <c:v>0.79434257699999999</c:v>
                </c:pt>
                <c:pt idx="6603" formatCode="General">
                  <c:v>0.80072665200000004</c:v>
                </c:pt>
                <c:pt idx="6604" formatCode="General">
                  <c:v>0.80402749799999995</c:v>
                </c:pt>
                <c:pt idx="6605" formatCode="General">
                  <c:v>0.80742126700000005</c:v>
                </c:pt>
                <c:pt idx="6606" formatCode="General">
                  <c:v>0.80868548200000001</c:v>
                </c:pt>
                <c:pt idx="6607" formatCode="General">
                  <c:v>0.80936461699999995</c:v>
                </c:pt>
                <c:pt idx="6608" formatCode="General">
                  <c:v>0.80971592699999995</c:v>
                </c:pt>
                <c:pt idx="6609" formatCode="General">
                  <c:v>0.809851706</c:v>
                </c:pt>
                <c:pt idx="6610" formatCode="General">
                  <c:v>0.80982661199999995</c:v>
                </c:pt>
                <c:pt idx="6611" formatCode="General">
                  <c:v>0.80966728899999996</c:v>
                </c:pt>
                <c:pt idx="6612" formatCode="General">
                  <c:v>0.80938446500000005</c:v>
                </c:pt>
                <c:pt idx="6613" formatCode="General">
                  <c:v>0.80897766400000004</c:v>
                </c:pt>
                <c:pt idx="6614" formatCode="General">
                  <c:v>0.80843669200000001</c:v>
                </c:pt>
                <c:pt idx="6615" formatCode="General">
                  <c:v>0.80773937699999998</c:v>
                </c:pt>
                <c:pt idx="6616" formatCode="General">
                  <c:v>0.80684828799999997</c:v>
                </c:pt>
                <c:pt idx="6617" formatCode="General">
                  <c:v>0.80570357999999997</c:v>
                </c:pt>
                <c:pt idx="6618" formatCode="General">
                  <c:v>0.80421519299999999</c:v>
                </c:pt>
                <c:pt idx="6619" formatCode="General">
                  <c:v>0.80225855099999999</c:v>
                </c:pt>
                <c:pt idx="6620" formatCode="General">
                  <c:v>0.79969137899999998</c:v>
                </c:pt>
                <c:pt idx="6621" formatCode="General">
                  <c:v>0.79647546999999996</c:v>
                </c:pt>
                <c:pt idx="6622" formatCode="General">
                  <c:v>0.79293602699999999</c:v>
                </c:pt>
                <c:pt idx="6623" formatCode="General">
                  <c:v>0.79019546500000004</c:v>
                </c:pt>
                <c:pt idx="6624" formatCode="General">
                  <c:v>0.78982490299999997</c:v>
                </c:pt>
                <c:pt idx="6625" formatCode="General">
                  <c:v>0.79220891000000004</c:v>
                </c:pt>
                <c:pt idx="6626" formatCode="General">
                  <c:v>0.79599922899999997</c:v>
                </c:pt>
                <c:pt idx="6627" formatCode="General">
                  <c:v>0.79972916800000005</c:v>
                </c:pt>
                <c:pt idx="6628" formatCode="General">
                  <c:v>0.80277651500000002</c:v>
                </c:pt>
                <c:pt idx="6629" formatCode="General">
                  <c:v>0.80509501699999997</c:v>
                </c:pt>
                <c:pt idx="6630" formatCode="General">
                  <c:v>0.80681729300000005</c:v>
                </c:pt>
                <c:pt idx="6631" formatCode="General">
                  <c:v>0.80807977900000005</c:v>
                </c:pt>
                <c:pt idx="6632" formatCode="General">
                  <c:v>0.80897414700000003</c:v>
                </c:pt>
                <c:pt idx="6633" formatCode="General">
                  <c:v>0.80951768199999996</c:v>
                </c:pt>
                <c:pt idx="6634" formatCode="General">
                  <c:v>0.80931526399999998</c:v>
                </c:pt>
                <c:pt idx="6635" formatCode="General">
                  <c:v>0.79295694800000005</c:v>
                </c:pt>
                <c:pt idx="6636" formatCode="General">
                  <c:v>0.80974680200000004</c:v>
                </c:pt>
                <c:pt idx="6637" formatCode="General">
                  <c:v>0.80992418499999996</c:v>
                </c:pt>
                <c:pt idx="6638" formatCode="General">
                  <c:v>0.80958735900000001</c:v>
                </c:pt>
                <c:pt idx="6639" formatCode="General">
                  <c:v>0.80899608099999998</c:v>
                </c:pt>
                <c:pt idx="6640" formatCode="General">
                  <c:v>0.80818718700000003</c:v>
                </c:pt>
                <c:pt idx="6641" formatCode="General">
                  <c:v>0.80717575600000002</c:v>
                </c:pt>
                <c:pt idx="6642" formatCode="General">
                  <c:v>0.80598002700000004</c:v>
                </c:pt>
                <c:pt idx="6643" formatCode="General">
                  <c:v>0.80463123299999995</c:v>
                </c:pt>
                <c:pt idx="6644" formatCode="General">
                  <c:v>0.80318081399999997</c:v>
                </c:pt>
                <c:pt idx="6645" formatCode="General">
                  <c:v>0.80170542</c:v>
                </c:pt>
                <c:pt idx="6646" formatCode="General">
                  <c:v>0.800306976</c:v>
                </c:pt>
                <c:pt idx="6647" formatCode="General">
                  <c:v>0.79910349800000002</c:v>
                </c:pt>
                <c:pt idx="6648" formatCode="General">
                  <c:v>0.79820883300000001</c:v>
                </c:pt>
                <c:pt idx="6649" formatCode="General">
                  <c:v>0.79770398099999995</c:v>
                </c:pt>
                <c:pt idx="6650" formatCode="General">
                  <c:v>0.79761159400000003</c:v>
                </c:pt>
                <c:pt idx="6651" formatCode="General">
                  <c:v>0.79788875599999998</c:v>
                </c:pt>
                <c:pt idx="6652" formatCode="General">
                  <c:v>0.798440814</c:v>
                </c:pt>
                <c:pt idx="6653" formatCode="General">
                  <c:v>0.79915094399999997</c:v>
                </c:pt>
                <c:pt idx="6654" formatCode="General">
                  <c:v>0.79990947199999995</c:v>
                </c:pt>
                <c:pt idx="6655" formatCode="General">
                  <c:v>0.80063194000000004</c:v>
                </c:pt>
                <c:pt idx="6656" formatCode="General">
                  <c:v>0.80126398799999998</c:v>
                </c:pt>
                <c:pt idx="6657" formatCode="General">
                  <c:v>0.80177664800000004</c:v>
                </c:pt>
                <c:pt idx="6658" formatCode="General">
                  <c:v>0.80215614999999996</c:v>
                </c:pt>
                <c:pt idx="6659" formatCode="General">
                  <c:v>0.80239254199999999</c:v>
                </c:pt>
                <c:pt idx="6660" formatCode="General">
                  <c:v>0.80246585599999998</c:v>
                </c:pt>
                <c:pt idx="6661" formatCode="General">
                  <c:v>0.80232584500000004</c:v>
                </c:pt>
                <c:pt idx="6662" formatCode="General">
                  <c:v>0.801854014</c:v>
                </c:pt>
                <c:pt idx="6663" formatCode="General">
                  <c:v>0.80077487199999997</c:v>
                </c:pt>
                <c:pt idx="6664" formatCode="General">
                  <c:v>0.79844063499999995</c:v>
                </c:pt>
                <c:pt idx="6665" formatCode="General">
                  <c:v>0.79349941000000002</c:v>
                </c:pt>
                <c:pt idx="6666" formatCode="General">
                  <c:v>0.78595364099999998</c:v>
                </c:pt>
                <c:pt idx="6667" formatCode="General">
                  <c:v>0.78641241799999995</c:v>
                </c:pt>
                <c:pt idx="6668" formatCode="General">
                  <c:v>0.77367490500000002</c:v>
                </c:pt>
                <c:pt idx="6669" formatCode="General">
                  <c:v>0.80018878000000004</c:v>
                </c:pt>
                <c:pt idx="6670" formatCode="General">
                  <c:v>0.80302441099999999</c:v>
                </c:pt>
                <c:pt idx="6671" formatCode="General">
                  <c:v>0.80450242800000005</c:v>
                </c:pt>
                <c:pt idx="6672" formatCode="General">
                  <c:v>0.80534958800000001</c:v>
                </c:pt>
                <c:pt idx="6673" formatCode="General">
                  <c:v>0.80585295000000001</c:v>
                </c:pt>
                <c:pt idx="6674" formatCode="General">
                  <c:v>0.80613881300000001</c:v>
                </c:pt>
                <c:pt idx="6675" formatCode="General">
                  <c:v>0.806266963</c:v>
                </c:pt>
                <c:pt idx="6676" formatCode="General">
                  <c:v>0.80626648700000003</c:v>
                </c:pt>
                <c:pt idx="6677" formatCode="General">
                  <c:v>0.80615097300000005</c:v>
                </c:pt>
                <c:pt idx="6678" formatCode="General">
                  <c:v>0.80592483299999995</c:v>
                </c:pt>
                <c:pt idx="6679" formatCode="General">
                  <c:v>0.80558556299999995</c:v>
                </c:pt>
                <c:pt idx="6680" formatCode="General">
                  <c:v>0.80512368700000003</c:v>
                </c:pt>
                <c:pt idx="6681" formatCode="General">
                  <c:v>0.80452013</c:v>
                </c:pt>
                <c:pt idx="6682" formatCode="General">
                  <c:v>0.80374193199999999</c:v>
                </c:pt>
                <c:pt idx="6683" formatCode="General">
                  <c:v>0.80273336200000001</c:v>
                </c:pt>
                <c:pt idx="6684" formatCode="General">
                  <c:v>0.80140322399999997</c:v>
                </c:pt>
                <c:pt idx="6685" formatCode="General">
                  <c:v>0.79960930299999999</c:v>
                </c:pt>
                <c:pt idx="6686" formatCode="General">
                  <c:v>0.79714530699999997</c:v>
                </c:pt>
                <c:pt idx="6687" formatCode="General">
                  <c:v>0.79380524200000002</c:v>
                </c:pt>
                <c:pt idx="6688" formatCode="General">
                  <c:v>0.78969508399999999</c:v>
                </c:pt>
                <c:pt idx="6689" formatCode="General">
                  <c:v>0.78599196699999996</c:v>
                </c:pt>
                <c:pt idx="6690" formatCode="General">
                  <c:v>0.78507757199999995</c:v>
                </c:pt>
                <c:pt idx="6691" formatCode="General">
                  <c:v>0.78787279099999996</c:v>
                </c:pt>
                <c:pt idx="6692" formatCode="General">
                  <c:v>0.79233556999999999</c:v>
                </c:pt>
                <c:pt idx="6693" formatCode="General">
                  <c:v>0.79641866699999997</c:v>
                </c:pt>
                <c:pt idx="6694" formatCode="General">
                  <c:v>0.79952341299999996</c:v>
                </c:pt>
                <c:pt idx="6695" formatCode="General">
                  <c:v>0.80176860100000003</c:v>
                </c:pt>
                <c:pt idx="6696" formatCode="General">
                  <c:v>0.80338847599999996</c:v>
                </c:pt>
                <c:pt idx="6697" formatCode="General">
                  <c:v>0.80455476000000004</c:v>
                </c:pt>
                <c:pt idx="6698" formatCode="General">
                  <c:v>0.80532473299999996</c:v>
                </c:pt>
                <c:pt idx="6699" formatCode="General">
                  <c:v>0.80489981200000005</c:v>
                </c:pt>
                <c:pt idx="6700" formatCode="General">
                  <c:v>0.80430305000000002</c:v>
                </c:pt>
                <c:pt idx="6701" formatCode="General">
                  <c:v>0.806544602</c:v>
                </c:pt>
                <c:pt idx="6702" formatCode="General">
                  <c:v>0.80670821699999995</c:v>
                </c:pt>
                <c:pt idx="6703" formatCode="General">
                  <c:v>0.80657631200000002</c:v>
                </c:pt>
                <c:pt idx="6704" formatCode="General">
                  <c:v>0.806224465</c:v>
                </c:pt>
                <c:pt idx="6705" formatCode="General">
                  <c:v>0.80565989000000005</c:v>
                </c:pt>
                <c:pt idx="6706" formatCode="General">
                  <c:v>0.8048805</c:v>
                </c:pt>
                <c:pt idx="6707" formatCode="General">
                  <c:v>0.80388522100000004</c:v>
                </c:pt>
                <c:pt idx="6708" formatCode="General">
                  <c:v>0.80268085</c:v>
                </c:pt>
                <c:pt idx="6709" formatCode="General">
                  <c:v>0.80128884300000003</c:v>
                </c:pt>
                <c:pt idx="6710" formatCode="General">
                  <c:v>0.79975396399999998</c:v>
                </c:pt>
                <c:pt idx="6711" formatCode="General">
                  <c:v>0.798151791</c:v>
                </c:pt>
                <c:pt idx="6712" formatCode="General">
                  <c:v>0.79659748100000005</c:v>
                </c:pt>
                <c:pt idx="6713" formatCode="General">
                  <c:v>0.79522997100000004</c:v>
                </c:pt>
                <c:pt idx="6714" formatCode="General">
                  <c:v>0.79419738100000004</c:v>
                </c:pt>
                <c:pt idx="6715" formatCode="General">
                  <c:v>0.79361277799999996</c:v>
                </c:pt>
                <c:pt idx="6716" formatCode="General">
                  <c:v>0.79351580099999997</c:v>
                </c:pt>
                <c:pt idx="6717" formatCode="General">
                  <c:v>0.79385614400000004</c:v>
                </c:pt>
                <c:pt idx="6718" formatCode="General">
                  <c:v>0.79451227199999996</c:v>
                </c:pt>
                <c:pt idx="6719" formatCode="General">
                  <c:v>0.79533404100000005</c:v>
                </c:pt>
                <c:pt idx="6720" formatCode="General">
                  <c:v>0.79618525500000004</c:v>
                </c:pt>
                <c:pt idx="6721" formatCode="General">
                  <c:v>0.79696756599999996</c:v>
                </c:pt>
                <c:pt idx="6722" formatCode="General">
                  <c:v>0.79762476699999996</c:v>
                </c:pt>
                <c:pt idx="6723" formatCode="General">
                  <c:v>0.79813373099999996</c:v>
                </c:pt>
                <c:pt idx="6724" formatCode="General">
                  <c:v>0.79849034500000005</c:v>
                </c:pt>
                <c:pt idx="6725" formatCode="General">
                  <c:v>0.79869431300000004</c:v>
                </c:pt>
                <c:pt idx="6726" formatCode="General">
                  <c:v>0.79873138700000001</c:v>
                </c:pt>
                <c:pt idx="6727" formatCode="General">
                  <c:v>0.79854673099999995</c:v>
                </c:pt>
                <c:pt idx="6728" formatCode="General">
                  <c:v>0.79798775899999996</c:v>
                </c:pt>
                <c:pt idx="6729" formatCode="General">
                  <c:v>0.79665231700000005</c:v>
                </c:pt>
                <c:pt idx="6730" formatCode="General">
                  <c:v>0.79346424299999996</c:v>
                </c:pt>
                <c:pt idx="6731" formatCode="General">
                  <c:v>0.78627639999999999</c:v>
                </c:pt>
                <c:pt idx="6732" formatCode="General">
                  <c:v>0.780029953</c:v>
                </c:pt>
                <c:pt idx="6733" formatCode="General">
                  <c:v>0.78893738999999996</c:v>
                </c:pt>
                <c:pt idx="6734" formatCode="General">
                  <c:v>0.79620480500000002</c:v>
                </c:pt>
                <c:pt idx="6735" formatCode="General">
                  <c:v>0.79956281200000001</c:v>
                </c:pt>
                <c:pt idx="6736" formatCode="General">
                  <c:v>0.80129629400000002</c:v>
                </c:pt>
                <c:pt idx="6737" formatCode="General">
                  <c:v>0.80233871899999998</c:v>
                </c:pt>
                <c:pt idx="6738" formatCode="General">
                  <c:v>0.80303663000000003</c:v>
                </c:pt>
                <c:pt idx="6739" formatCode="General">
                  <c:v>0.80352979899999999</c:v>
                </c:pt>
                <c:pt idx="6740" formatCode="General">
                  <c:v>0.80387932100000004</c:v>
                </c:pt>
                <c:pt idx="6741" formatCode="General">
                  <c:v>0.80411315000000005</c:v>
                </c:pt>
                <c:pt idx="6742" formatCode="General">
                  <c:v>0.80424416099999996</c:v>
                </c:pt>
                <c:pt idx="6743" formatCode="General">
                  <c:v>0.80427736000000005</c:v>
                </c:pt>
                <c:pt idx="6744" formatCode="General">
                  <c:v>0.80421310700000004</c:v>
                </c:pt>
                <c:pt idx="6745" formatCode="General">
                  <c:v>0.80404776300000003</c:v>
                </c:pt>
                <c:pt idx="6746" formatCode="General">
                  <c:v>0.80377268800000001</c:v>
                </c:pt>
                <c:pt idx="6747" formatCode="General">
                  <c:v>0.80336976100000002</c:v>
                </c:pt>
                <c:pt idx="6748" formatCode="General">
                  <c:v>0.80281847699999997</c:v>
                </c:pt>
                <c:pt idx="6749" formatCode="General">
                  <c:v>0.80206239199999996</c:v>
                </c:pt>
                <c:pt idx="6750" formatCode="General">
                  <c:v>0.80101835700000001</c:v>
                </c:pt>
                <c:pt idx="6751" formatCode="General">
                  <c:v>0.79953825499999998</c:v>
                </c:pt>
                <c:pt idx="6752" formatCode="General">
                  <c:v>0.79737579800000002</c:v>
                </c:pt>
                <c:pt idx="6753" formatCode="General">
                  <c:v>0.79418546000000001</c:v>
                </c:pt>
                <c:pt idx="6754" formatCode="General">
                  <c:v>0.78978717300000001</c:v>
                </c:pt>
                <c:pt idx="6755" formatCode="General">
                  <c:v>0.78528463800000003</c:v>
                </c:pt>
                <c:pt idx="6756" formatCode="General">
                  <c:v>0.78407388899999997</c:v>
                </c:pt>
                <c:pt idx="6757" formatCode="General">
                  <c:v>0.78770923599999998</c:v>
                </c:pt>
                <c:pt idx="6758" formatCode="General">
                  <c:v>0.79296517399999999</c:v>
                </c:pt>
                <c:pt idx="6759" formatCode="General">
                  <c:v>0.79728054999999998</c:v>
                </c:pt>
                <c:pt idx="6760" formatCode="General">
                  <c:v>0.80033057900000004</c:v>
                </c:pt>
                <c:pt idx="6761" formatCode="General">
                  <c:v>0.80246484299999998</c:v>
                </c:pt>
                <c:pt idx="6762" formatCode="General">
                  <c:v>0.80399471499999997</c:v>
                </c:pt>
                <c:pt idx="6763" formatCode="General">
                  <c:v>0.80503398199999998</c:v>
                </c:pt>
                <c:pt idx="6764" formatCode="General">
                  <c:v>0.80045050399999995</c:v>
                </c:pt>
                <c:pt idx="6765" formatCode="General">
                  <c:v>0.806411922</c:v>
                </c:pt>
                <c:pt idx="6766" formatCode="General">
                  <c:v>0.80724739999999995</c:v>
                </c:pt>
                <c:pt idx="6767" formatCode="General">
                  <c:v>0.80762410200000001</c:v>
                </c:pt>
                <c:pt idx="6768" formatCode="General">
                  <c:v>0.807790279</c:v>
                </c:pt>
                <c:pt idx="6769" formatCode="General">
                  <c:v>0.80776327800000003</c:v>
                </c:pt>
                <c:pt idx="6770" formatCode="General">
                  <c:v>0.807537854</c:v>
                </c:pt>
                <c:pt idx="6771" formatCode="General">
                  <c:v>0.80710279900000004</c:v>
                </c:pt>
                <c:pt idx="6772" formatCode="General">
                  <c:v>0.80644559900000001</c:v>
                </c:pt>
                <c:pt idx="6773" formatCode="General">
                  <c:v>0.80555582000000003</c:v>
                </c:pt>
                <c:pt idx="6774" formatCode="General">
                  <c:v>0.80442941199999995</c:v>
                </c:pt>
                <c:pt idx="6775" formatCode="General">
                  <c:v>0.80307716100000004</c:v>
                </c:pt>
                <c:pt idx="6776" formatCode="General">
                  <c:v>0.80153286499999998</c:v>
                </c:pt>
                <c:pt idx="6777" formatCode="General">
                  <c:v>0.79986822599999996</c:v>
                </c:pt>
                <c:pt idx="6778" formatCode="General">
                  <c:v>0.79820221700000005</c:v>
                </c:pt>
                <c:pt idx="6779" formatCode="General">
                  <c:v>0.79670012000000001</c:v>
                </c:pt>
                <c:pt idx="6780" formatCode="General">
                  <c:v>0.79554849900000002</c:v>
                </c:pt>
                <c:pt idx="6781" formatCode="General">
                  <c:v>0.79490232500000002</c:v>
                </c:pt>
                <c:pt idx="6782" formatCode="General">
                  <c:v>0.79482459999999999</c:v>
                </c:pt>
                <c:pt idx="6783" formatCode="General">
                  <c:v>0.79525607799999998</c:v>
                </c:pt>
                <c:pt idx="6784" formatCode="General">
                  <c:v>0.79603946199999998</c:v>
                </c:pt>
                <c:pt idx="6785" formatCode="General">
                  <c:v>0.79698228800000004</c:v>
                </c:pt>
                <c:pt idx="6786" formatCode="General">
                  <c:v>0.79791677000000005</c:v>
                </c:pt>
                <c:pt idx="6787" formatCode="General">
                  <c:v>0.79873090999999996</c:v>
                </c:pt>
                <c:pt idx="6788" formatCode="General">
                  <c:v>0.79936915600000003</c:v>
                </c:pt>
                <c:pt idx="6789" formatCode="General">
                  <c:v>0.79981744300000002</c:v>
                </c:pt>
                <c:pt idx="6790" formatCode="General">
                  <c:v>0.80008375600000003</c:v>
                </c:pt>
                <c:pt idx="6791" formatCode="General">
                  <c:v>0.80017828899999999</c:v>
                </c:pt>
                <c:pt idx="6792" formatCode="General">
                  <c:v>0.800091565</c:v>
                </c:pt>
                <c:pt idx="6793" formatCode="General">
                  <c:v>0.79975640800000003</c:v>
                </c:pt>
                <c:pt idx="6794" formatCode="General">
                  <c:v>0.79895305599999999</c:v>
                </c:pt>
                <c:pt idx="6795" formatCode="General">
                  <c:v>0.79700708399999998</c:v>
                </c:pt>
                <c:pt idx="6796" formatCode="General">
                  <c:v>0.79178917400000004</c:v>
                </c:pt>
                <c:pt idx="6797" formatCode="General">
                  <c:v>0.78192627400000003</c:v>
                </c:pt>
                <c:pt idx="6798" formatCode="General">
                  <c:v>0.78748333500000001</c:v>
                </c:pt>
                <c:pt idx="6799" formatCode="General">
                  <c:v>0.79646360900000002</c:v>
                </c:pt>
                <c:pt idx="6800" formatCode="General">
                  <c:v>0.80029624700000002</c:v>
                </c:pt>
                <c:pt idx="6801" formatCode="General">
                  <c:v>0.80212658599999997</c:v>
                </c:pt>
                <c:pt idx="6802" formatCode="General">
                  <c:v>0.80321812599999998</c:v>
                </c:pt>
                <c:pt idx="6803" formatCode="General">
                  <c:v>0.80397856199999995</c:v>
                </c:pt>
                <c:pt idx="6804" formatCode="General">
                  <c:v>0.80455464099999996</c:v>
                </c:pt>
                <c:pt idx="6805" formatCode="General">
                  <c:v>0.80500417899999999</c:v>
                </c:pt>
                <c:pt idx="6806" formatCode="General">
                  <c:v>0.80535095899999998</c:v>
                </c:pt>
                <c:pt idx="6807" formatCode="General">
                  <c:v>0.805604875</c:v>
                </c:pt>
                <c:pt idx="6808" formatCode="General">
                  <c:v>0.80576932400000001</c:v>
                </c:pt>
                <c:pt idx="6809" formatCode="General">
                  <c:v>0.80584496299999997</c:v>
                </c:pt>
                <c:pt idx="6810" formatCode="General">
                  <c:v>0.805830359</c:v>
                </c:pt>
                <c:pt idx="6811" formatCode="General">
                  <c:v>0.805722296</c:v>
                </c:pt>
                <c:pt idx="6812" formatCode="General">
                  <c:v>0.80551463400000001</c:v>
                </c:pt>
                <c:pt idx="6813" formatCode="General">
                  <c:v>0.80519521199999999</c:v>
                </c:pt>
                <c:pt idx="6814" formatCode="General">
                  <c:v>0.80474227700000001</c:v>
                </c:pt>
                <c:pt idx="6815" formatCode="General">
                  <c:v>0.80411523600000001</c:v>
                </c:pt>
                <c:pt idx="6816" formatCode="General">
                  <c:v>0.80323797500000005</c:v>
                </c:pt>
                <c:pt idx="6817" formatCode="General">
                  <c:v>0.80196744200000003</c:v>
                </c:pt>
                <c:pt idx="6818" formatCode="General">
                  <c:v>0.80003684799999997</c:v>
                </c:pt>
                <c:pt idx="6819" formatCode="General">
                  <c:v>0.79698830799999998</c:v>
                </c:pt>
                <c:pt idx="6820" formatCode="General">
                  <c:v>0.79233408000000005</c:v>
                </c:pt>
                <c:pt idx="6821" formatCode="General">
                  <c:v>0.78703707499999997</c:v>
                </c:pt>
                <c:pt idx="6822" formatCode="General">
                  <c:v>0.78586322099999995</c:v>
                </c:pt>
                <c:pt idx="6823" formatCode="General">
                  <c:v>0.790697396</c:v>
                </c:pt>
                <c:pt idx="6824" formatCode="General">
                  <c:v>0.79643684599999998</c:v>
                </c:pt>
                <c:pt idx="6825" formatCode="General">
                  <c:v>0.80054223499999999</c:v>
                </c:pt>
                <c:pt idx="6826" formatCode="General">
                  <c:v>0.80325180299999999</c:v>
                </c:pt>
                <c:pt idx="6827" formatCode="General">
                  <c:v>0.80510813000000003</c:v>
                </c:pt>
                <c:pt idx="6828" formatCode="General">
                  <c:v>0.80626267200000001</c:v>
                </c:pt>
                <c:pt idx="6829" formatCode="General">
                  <c:v>0.80544084299999996</c:v>
                </c:pt>
                <c:pt idx="6830" formatCode="General">
                  <c:v>0.80850624999999998</c:v>
                </c:pt>
                <c:pt idx="6831" formatCode="General">
                  <c:v>0.80933344399999996</c:v>
                </c:pt>
                <c:pt idx="6832" formatCode="General">
                  <c:v>0.80995678900000001</c:v>
                </c:pt>
                <c:pt idx="6833" formatCode="General">
                  <c:v>0.81042271899999996</c:v>
                </c:pt>
                <c:pt idx="6834" formatCode="General">
                  <c:v>0.81073105300000003</c:v>
                </c:pt>
                <c:pt idx="6835" formatCode="General">
                  <c:v>0.81087142199999995</c:v>
                </c:pt>
                <c:pt idx="6836" formatCode="General">
                  <c:v>0.81082880499999999</c:v>
                </c:pt>
                <c:pt idx="6837" formatCode="General">
                  <c:v>0.81058538000000002</c:v>
                </c:pt>
                <c:pt idx="6838" formatCode="General">
                  <c:v>0.81012201299999997</c:v>
                </c:pt>
                <c:pt idx="6839" formatCode="General">
                  <c:v>0.80941981100000004</c:v>
                </c:pt>
                <c:pt idx="6840" formatCode="General">
                  <c:v>0.80846446800000005</c:v>
                </c:pt>
                <c:pt idx="6841" formatCode="General">
                  <c:v>0.80725288399999995</c:v>
                </c:pt>
                <c:pt idx="6842" formatCode="General">
                  <c:v>0.80580526600000002</c:v>
                </c:pt>
                <c:pt idx="6843" formatCode="General">
                  <c:v>0.80418223099999997</c:v>
                </c:pt>
                <c:pt idx="6844" formatCode="General">
                  <c:v>0.802503407</c:v>
                </c:pt>
                <c:pt idx="6845" formatCode="General">
                  <c:v>0.800955415</c:v>
                </c:pt>
                <c:pt idx="6846" formatCode="General">
                  <c:v>0.79976928199999997</c:v>
                </c:pt>
                <c:pt idx="6847" formatCode="General">
                  <c:v>0.79915296999999996</c:v>
                </c:pt>
                <c:pt idx="6848" formatCode="General">
                  <c:v>0.79920071400000003</c:v>
                </c:pt>
                <c:pt idx="6849" formatCode="General">
                  <c:v>0.79984080800000001</c:v>
                </c:pt>
                <c:pt idx="6850" formatCode="General">
                  <c:v>0.80086833199999996</c:v>
                </c:pt>
                <c:pt idx="6851" formatCode="General">
                  <c:v>0.80203723900000001</c:v>
                </c:pt>
                <c:pt idx="6852" formatCode="General">
                  <c:v>0.80314487199999995</c:v>
                </c:pt>
                <c:pt idx="6853" formatCode="General">
                  <c:v>0.80406755200000002</c:v>
                </c:pt>
                <c:pt idx="6854" formatCode="General">
                  <c:v>0.80475413799999995</c:v>
                </c:pt>
                <c:pt idx="6855" formatCode="General">
                  <c:v>0.80520248400000005</c:v>
                </c:pt>
                <c:pt idx="6856" formatCode="General">
                  <c:v>0.805432975</c:v>
                </c:pt>
                <c:pt idx="6857" formatCode="General">
                  <c:v>0.80546516199999996</c:v>
                </c:pt>
                <c:pt idx="6858" formatCode="General">
                  <c:v>0.80528837399999997</c:v>
                </c:pt>
                <c:pt idx="6859" formatCode="General">
                  <c:v>0.80480128500000003</c:v>
                </c:pt>
                <c:pt idx="6860" formatCode="General">
                  <c:v>0.80360889400000002</c:v>
                </c:pt>
                <c:pt idx="6861" formatCode="General">
                  <c:v>0.79848361000000001</c:v>
                </c:pt>
                <c:pt idx="6862" formatCode="General">
                  <c:v>0.79116416000000001</c:v>
                </c:pt>
                <c:pt idx="6863" formatCode="General">
                  <c:v>0.78996503399999995</c:v>
                </c:pt>
                <c:pt idx="6864" formatCode="General">
                  <c:v>0.80092251299999995</c:v>
                </c:pt>
                <c:pt idx="6865" formatCode="General">
                  <c:v>0.80523258399999997</c:v>
                </c:pt>
                <c:pt idx="6866" formatCode="General">
                  <c:v>0.80711793899999995</c:v>
                </c:pt>
                <c:pt idx="6867" formatCode="General">
                  <c:v>0.80824637399999999</c:v>
                </c:pt>
                <c:pt idx="6868" formatCode="General">
                  <c:v>0.80907338900000003</c:v>
                </c:pt>
                <c:pt idx="6869" formatCode="General">
                  <c:v>0.80974161600000005</c:v>
                </c:pt>
                <c:pt idx="6870" formatCode="General">
                  <c:v>0.81029885999999995</c:v>
                </c:pt>
                <c:pt idx="6871" formatCode="General">
                  <c:v>0.81076013999999996</c:v>
                </c:pt>
                <c:pt idx="6872" formatCode="General">
                  <c:v>0.81112843800000001</c:v>
                </c:pt>
                <c:pt idx="6873" formatCode="General">
                  <c:v>0.81140279800000004</c:v>
                </c:pt>
                <c:pt idx="6874" formatCode="General">
                  <c:v>0.81157976399999998</c:v>
                </c:pt>
                <c:pt idx="6875" formatCode="General">
                  <c:v>0.81166124299999998</c:v>
                </c:pt>
                <c:pt idx="6876" formatCode="General">
                  <c:v>0.81164133500000002</c:v>
                </c:pt>
                <c:pt idx="6877" formatCode="General">
                  <c:v>0.811519027</c:v>
                </c:pt>
                <c:pt idx="6878" formatCode="General">
                  <c:v>0.81129014499999996</c:v>
                </c:pt>
                <c:pt idx="6879" formatCode="General">
                  <c:v>0.81094676300000001</c:v>
                </c:pt>
                <c:pt idx="6880" formatCode="General">
                  <c:v>0.81047260799999998</c:v>
                </c:pt>
                <c:pt idx="6881" formatCode="General">
                  <c:v>0.80983507600000004</c:v>
                </c:pt>
                <c:pt idx="6882" formatCode="General">
                  <c:v>0.80896806700000001</c:v>
                </c:pt>
                <c:pt idx="6883" formatCode="General">
                  <c:v>0.807736695</c:v>
                </c:pt>
                <c:pt idx="6884" formatCode="General">
                  <c:v>0.805861771</c:v>
                </c:pt>
                <c:pt idx="6885" formatCode="General">
                  <c:v>0.80278378699999997</c:v>
                </c:pt>
                <c:pt idx="6886" formatCode="General">
                  <c:v>0.79768150999999998</c:v>
                </c:pt>
                <c:pt idx="6887" formatCode="General">
                  <c:v>0.79147142199999998</c:v>
                </c:pt>
                <c:pt idx="6888" formatCode="General">
                  <c:v>0.79105347400000003</c:v>
                </c:pt>
                <c:pt idx="6889" formatCode="General">
                  <c:v>0.79723858800000003</c:v>
                </c:pt>
                <c:pt idx="6890" formatCode="General">
                  <c:v>0.80270648</c:v>
                </c:pt>
                <c:pt idx="6891" formatCode="General">
                  <c:v>0.80603432699999999</c:v>
                </c:pt>
                <c:pt idx="6892" formatCode="General">
                  <c:v>0.80805504299999997</c:v>
                </c:pt>
                <c:pt idx="6893" formatCode="General">
                  <c:v>0.80760067700000004</c:v>
                </c:pt>
                <c:pt idx="6894" formatCode="General">
                  <c:v>0.81047791199999997</c:v>
                </c:pt>
                <c:pt idx="6895" formatCode="General">
                  <c:v>0.81152349700000004</c:v>
                </c:pt>
                <c:pt idx="6896" formatCode="General">
                  <c:v>0.812317073</c:v>
                </c:pt>
                <c:pt idx="6897" formatCode="General">
                  <c:v>0.812988818</c:v>
                </c:pt>
                <c:pt idx="6898" formatCode="General">
                  <c:v>0.81355094900000002</c:v>
                </c:pt>
                <c:pt idx="6899" formatCode="General">
                  <c:v>0.81399792400000004</c:v>
                </c:pt>
                <c:pt idx="6900" formatCode="General">
                  <c:v>0.81431698799999996</c:v>
                </c:pt>
                <c:pt idx="6901" formatCode="General">
                  <c:v>0.81449150999999997</c:v>
                </c:pt>
                <c:pt idx="6902" formatCode="General">
                  <c:v>0.81450206000000003</c:v>
                </c:pt>
                <c:pt idx="6903" formatCode="General">
                  <c:v>0.81432652500000002</c:v>
                </c:pt>
                <c:pt idx="6904" formatCode="General">
                  <c:v>0.81394058499999999</c:v>
                </c:pt>
                <c:pt idx="6905" formatCode="General">
                  <c:v>0.81331837200000001</c:v>
                </c:pt>
                <c:pt idx="6906" formatCode="General">
                  <c:v>0.812435448</c:v>
                </c:pt>
                <c:pt idx="6907" formatCode="General">
                  <c:v>0.81127500500000005</c:v>
                </c:pt>
                <c:pt idx="6908" formatCode="General">
                  <c:v>0.80984056000000004</c:v>
                </c:pt>
                <c:pt idx="6909" formatCode="General">
                  <c:v>0.80817705399999995</c:v>
                </c:pt>
                <c:pt idx="6910" formatCode="General">
                  <c:v>0.80639892800000001</c:v>
                </c:pt>
                <c:pt idx="6911" formatCode="General">
                  <c:v>0.80471223599999997</c:v>
                </c:pt>
                <c:pt idx="6912" formatCode="General">
                  <c:v>0.80339986100000005</c:v>
                </c:pt>
                <c:pt idx="6913" formatCode="General">
                  <c:v>0.80273771299999996</c:v>
                </c:pt>
                <c:pt idx="6914" formatCode="General">
                  <c:v>0.80286079600000004</c:v>
                </c:pt>
                <c:pt idx="6915" formatCode="General">
                  <c:v>0.80367738</c:v>
                </c:pt>
                <c:pt idx="6916" formatCode="General">
                  <c:v>0.80491638200000004</c:v>
                </c:pt>
                <c:pt idx="6917" formatCode="General">
                  <c:v>0.80626589100000001</c:v>
                </c:pt>
                <c:pt idx="6918" formatCode="General">
                  <c:v>0.80748766699999996</c:v>
                </c:pt>
                <c:pt idx="6919" formatCode="General">
                  <c:v>0.80845272499999998</c:v>
                </c:pt>
                <c:pt idx="6920" formatCode="General">
                  <c:v>0.80912101299999994</c:v>
                </c:pt>
                <c:pt idx="6921" formatCode="General">
                  <c:v>0.80950498599999998</c:v>
                </c:pt>
                <c:pt idx="6922" formatCode="General">
                  <c:v>0.80963736799999997</c:v>
                </c:pt>
                <c:pt idx="6923" formatCode="General">
                  <c:v>0.80954182100000005</c:v>
                </c:pt>
                <c:pt idx="6924" formatCode="General">
                  <c:v>0.80918574300000001</c:v>
                </c:pt>
                <c:pt idx="6925" formatCode="General">
                  <c:v>0.80483126599999999</c:v>
                </c:pt>
                <c:pt idx="6926" formatCode="General">
                  <c:v>0.80639082200000001</c:v>
                </c:pt>
                <c:pt idx="6927" formatCode="General">
                  <c:v>0.79952174399999998</c:v>
                </c:pt>
                <c:pt idx="6928" formatCode="General">
                  <c:v>0.79158437299999995</c:v>
                </c:pt>
                <c:pt idx="6929" formatCode="General">
                  <c:v>0.80412810999999995</c:v>
                </c:pt>
                <c:pt idx="6930" formatCode="General">
                  <c:v>0.80883312200000002</c:v>
                </c:pt>
                <c:pt idx="6931" formatCode="General">
                  <c:v>0.81071388700000002</c:v>
                </c:pt>
                <c:pt idx="6932" formatCode="General">
                  <c:v>0.81188577399999995</c:v>
                </c:pt>
                <c:pt idx="6933" formatCode="General">
                  <c:v>0.81282842200000005</c:v>
                </c:pt>
                <c:pt idx="6934" formatCode="General">
                  <c:v>0.81366825099999995</c:v>
                </c:pt>
                <c:pt idx="6935" formatCode="General">
                  <c:v>0.81443566099999998</c:v>
                </c:pt>
                <c:pt idx="6936" formatCode="General">
                  <c:v>0.81513082999999997</c:v>
                </c:pt>
                <c:pt idx="6937" formatCode="General">
                  <c:v>0.81574493599999998</c:v>
                </c:pt>
                <c:pt idx="6938" formatCode="General">
                  <c:v>0.816268086</c:v>
                </c:pt>
                <c:pt idx="6939" formatCode="General">
                  <c:v>0.81669098100000004</c:v>
                </c:pt>
                <c:pt idx="6940" formatCode="General">
                  <c:v>0.81700706499999998</c:v>
                </c:pt>
                <c:pt idx="6941" formatCode="General">
                  <c:v>0.81721156800000005</c:v>
                </c:pt>
                <c:pt idx="6942" formatCode="General">
                  <c:v>0.81730133299999996</c:v>
                </c:pt>
                <c:pt idx="6943" formatCode="General">
                  <c:v>0.81727385500000005</c:v>
                </c:pt>
                <c:pt idx="6944" formatCode="General">
                  <c:v>0.81712579699999999</c:v>
                </c:pt>
                <c:pt idx="6945" formatCode="General">
                  <c:v>0.81685113899999995</c:v>
                </c:pt>
                <c:pt idx="6946" formatCode="General">
                  <c:v>0.81643694600000005</c:v>
                </c:pt>
                <c:pt idx="6947" formatCode="General">
                  <c:v>0.81585568200000003</c:v>
                </c:pt>
                <c:pt idx="6948" formatCode="General">
                  <c:v>0.81504750299999995</c:v>
                </c:pt>
                <c:pt idx="6949" formatCode="General">
                  <c:v>0.81388121800000002</c:v>
                </c:pt>
                <c:pt idx="6950" formatCode="General">
                  <c:v>0.81205761399999998</c:v>
                </c:pt>
                <c:pt idx="6951" formatCode="General">
                  <c:v>0.80888867399999997</c:v>
                </c:pt>
                <c:pt idx="6952" formatCode="General">
                  <c:v>0.80313092500000005</c:v>
                </c:pt>
                <c:pt idx="6953" formatCode="General">
                  <c:v>0.79615217400000005</c:v>
                </c:pt>
                <c:pt idx="6954" formatCode="General">
                  <c:v>0.79815107600000001</c:v>
                </c:pt>
                <c:pt idx="6955" formatCode="General">
                  <c:v>0.80528229500000004</c:v>
                </c:pt>
                <c:pt idx="6956" formatCode="General">
                  <c:v>0.80971044299999995</c:v>
                </c:pt>
                <c:pt idx="6957" formatCode="General">
                  <c:v>0.81193101400000001</c:v>
                </c:pt>
                <c:pt idx="6958" formatCode="General">
                  <c:v>0.81296467800000005</c:v>
                </c:pt>
                <c:pt idx="6959" formatCode="General">
                  <c:v>0.81442928299999995</c:v>
                </c:pt>
                <c:pt idx="6960" formatCode="General">
                  <c:v>0.81523293299999999</c:v>
                </c:pt>
                <c:pt idx="6961" formatCode="General">
                  <c:v>0.81591165099999996</c:v>
                </c:pt>
                <c:pt idx="6962" formatCode="General">
                  <c:v>0.81651252500000004</c:v>
                </c:pt>
                <c:pt idx="6963" formatCode="General">
                  <c:v>0.81704324500000003</c:v>
                </c:pt>
                <c:pt idx="6964" formatCode="General">
                  <c:v>0.81749659799999996</c:v>
                </c:pt>
                <c:pt idx="6965" formatCode="General">
                  <c:v>0.81785839800000004</c:v>
                </c:pt>
                <c:pt idx="6966" formatCode="General">
                  <c:v>0.81811094299999998</c:v>
                </c:pt>
                <c:pt idx="6967" formatCode="General">
                  <c:v>0.81823426499999996</c:v>
                </c:pt>
                <c:pt idx="6968" formatCode="General">
                  <c:v>0.81820642899999996</c:v>
                </c:pt>
                <c:pt idx="6969" formatCode="General">
                  <c:v>0.81800287999999999</c:v>
                </c:pt>
                <c:pt idx="6970" formatCode="General">
                  <c:v>0.81759560099999995</c:v>
                </c:pt>
                <c:pt idx="6971" formatCode="General">
                  <c:v>0.81695336100000004</c:v>
                </c:pt>
                <c:pt idx="6972" formatCode="General">
                  <c:v>0.81604266199999997</c:v>
                </c:pt>
                <c:pt idx="6973" formatCode="General">
                  <c:v>0.81483328300000002</c:v>
                </c:pt>
                <c:pt idx="6974" formatCode="General">
                  <c:v>0.813310325</c:v>
                </c:pt>
                <c:pt idx="6975" formatCode="General">
                  <c:v>0.81149894</c:v>
                </c:pt>
                <c:pt idx="6976" formatCode="General">
                  <c:v>0.80950307799999999</c:v>
                </c:pt>
                <c:pt idx="6977" formatCode="General">
                  <c:v>0.80754798699999997</c:v>
                </c:pt>
                <c:pt idx="6978" formatCode="General">
                  <c:v>0.805980802</c:v>
                </c:pt>
                <c:pt idx="6979" formatCode="General">
                  <c:v>0.80516838999999996</c:v>
                </c:pt>
                <c:pt idx="6980" formatCode="General">
                  <c:v>0.80529815000000005</c:v>
                </c:pt>
                <c:pt idx="6981" formatCode="General">
                  <c:v>0.80624109499999996</c:v>
                </c:pt>
                <c:pt idx="6982" formatCode="General">
                  <c:v>0.80762946599999996</c:v>
                </c:pt>
                <c:pt idx="6983" formatCode="General">
                  <c:v>0.80906915700000004</c:v>
                </c:pt>
                <c:pt idx="6984" formatCode="General">
                  <c:v>0.81028944300000005</c:v>
                </c:pt>
                <c:pt idx="6985" formatCode="General">
                  <c:v>0.81116622699999996</c:v>
                </c:pt>
                <c:pt idx="6986" formatCode="General">
                  <c:v>0.81167775399999997</c:v>
                </c:pt>
                <c:pt idx="6987" formatCode="General">
                  <c:v>0.81185269400000004</c:v>
                </c:pt>
                <c:pt idx="6988" formatCode="General">
                  <c:v>0.81172883500000004</c:v>
                </c:pt>
                <c:pt idx="6989" formatCode="General">
                  <c:v>0.81106674700000003</c:v>
                </c:pt>
                <c:pt idx="6990" formatCode="General">
                  <c:v>0.81058150500000004</c:v>
                </c:pt>
                <c:pt idx="6991" formatCode="General">
                  <c:v>0.80904853300000001</c:v>
                </c:pt>
                <c:pt idx="6992" formatCode="General">
                  <c:v>0.80414021000000002</c:v>
                </c:pt>
                <c:pt idx="6993" formatCode="General">
                  <c:v>0.79151689999999997</c:v>
                </c:pt>
                <c:pt idx="6994" formatCode="General">
                  <c:v>0.80443149800000002</c:v>
                </c:pt>
                <c:pt idx="6995" formatCode="General">
                  <c:v>0.80915349700000005</c:v>
                </c:pt>
                <c:pt idx="6996" formatCode="General">
                  <c:v>0.81072813300000002</c:v>
                </c:pt>
                <c:pt idx="6997" formatCode="General">
                  <c:v>0.81171029800000005</c:v>
                </c:pt>
                <c:pt idx="6998" formatCode="General">
                  <c:v>0.81257891699999996</c:v>
                </c:pt>
                <c:pt idx="6999" formatCode="General">
                  <c:v>0.81343787899999997</c:v>
                </c:pt>
                <c:pt idx="7000" formatCode="General">
                  <c:v>0.81429618599999998</c:v>
                </c:pt>
                <c:pt idx="7001" formatCode="General">
                  <c:v>0.81513482299999995</c:v>
                </c:pt>
                <c:pt idx="7002" formatCode="General">
                  <c:v>0.81592810199999999</c:v>
                </c:pt>
                <c:pt idx="7003" formatCode="General">
                  <c:v>0.81665188099999997</c:v>
                </c:pt>
                <c:pt idx="7004" formatCode="General">
                  <c:v>0.81728666999999999</c:v>
                </c:pt>
                <c:pt idx="7005" formatCode="General">
                  <c:v>0.81781786700000003</c:v>
                </c:pt>
                <c:pt idx="7006" formatCode="General">
                  <c:v>0.818235457</c:v>
                </c:pt>
                <c:pt idx="7007" formatCode="General">
                  <c:v>0.81853318200000003</c:v>
                </c:pt>
                <c:pt idx="7008" formatCode="General">
                  <c:v>0.81870710800000002</c:v>
                </c:pt>
                <c:pt idx="7009" formatCode="General">
                  <c:v>0.81875497100000005</c:v>
                </c:pt>
                <c:pt idx="7010" formatCode="General">
                  <c:v>0.81867408799999997</c:v>
                </c:pt>
                <c:pt idx="7011" formatCode="General">
                  <c:v>0.81845986800000003</c:v>
                </c:pt>
                <c:pt idx="7012" formatCode="General">
                  <c:v>0.818101466</c:v>
                </c:pt>
                <c:pt idx="7013" formatCode="General">
                  <c:v>0.81757396500000001</c:v>
                </c:pt>
                <c:pt idx="7014" formatCode="General">
                  <c:v>0.816820145</c:v>
                </c:pt>
                <c:pt idx="7015" formatCode="General">
                  <c:v>0.81570398799999999</c:v>
                </c:pt>
                <c:pt idx="7016" formatCode="General">
                  <c:v>0.813883841</c:v>
                </c:pt>
                <c:pt idx="7017" formatCode="General">
                  <c:v>0.81045663400000001</c:v>
                </c:pt>
                <c:pt idx="7018" formatCode="General">
                  <c:v>0.80354499800000001</c:v>
                </c:pt>
                <c:pt idx="7019" formatCode="General">
                  <c:v>0.796833813</c:v>
                </c:pt>
                <c:pt idx="7020" formatCode="General">
                  <c:v>0.80311185100000004</c:v>
                </c:pt>
                <c:pt idx="7021" formatCode="General">
                  <c:v>0.80959212800000002</c:v>
                </c:pt>
                <c:pt idx="7022" formatCode="General">
                  <c:v>0.79527425799999996</c:v>
                </c:pt>
                <c:pt idx="7023" formatCode="General">
                  <c:v>0.81409066900000004</c:v>
                </c:pt>
                <c:pt idx="7024" formatCode="General">
                  <c:v>0.81503886000000003</c:v>
                </c:pt>
                <c:pt idx="7025" formatCode="General">
                  <c:v>0.81574147900000005</c:v>
                </c:pt>
                <c:pt idx="7026" formatCode="General">
                  <c:v>0.81635564599999999</c:v>
                </c:pt>
                <c:pt idx="7027" formatCode="General">
                  <c:v>0.81693017499999998</c:v>
                </c:pt>
                <c:pt idx="7028" formatCode="General">
                  <c:v>0.81747794200000001</c:v>
                </c:pt>
                <c:pt idx="7029" formatCode="General">
                  <c:v>0.81798672699999997</c:v>
                </c:pt>
                <c:pt idx="7030" formatCode="General">
                  <c:v>0.81844061599999995</c:v>
                </c:pt>
                <c:pt idx="7031" formatCode="General">
                  <c:v>0.81881922500000004</c:v>
                </c:pt>
                <c:pt idx="7032" formatCode="General">
                  <c:v>0.81910055900000001</c:v>
                </c:pt>
                <c:pt idx="7033" formatCode="General">
                  <c:v>0.81926196799999995</c:v>
                </c:pt>
                <c:pt idx="7034" formatCode="General">
                  <c:v>0.81927925300000004</c:v>
                </c:pt>
                <c:pt idx="7035" formatCode="General">
                  <c:v>0.81912553300000002</c:v>
                </c:pt>
                <c:pt idx="7036" formatCode="General">
                  <c:v>0.81876999100000003</c:v>
                </c:pt>
                <c:pt idx="7037" formatCode="General">
                  <c:v>0.81817632900000004</c:v>
                </c:pt>
                <c:pt idx="7038" formatCode="General">
                  <c:v>0.81730270400000005</c:v>
                </c:pt>
                <c:pt idx="7039" formatCode="General">
                  <c:v>0.81610500799999997</c:v>
                </c:pt>
                <c:pt idx="7040" formatCode="General">
                  <c:v>0.81454801600000004</c:v>
                </c:pt>
                <c:pt idx="7041" formatCode="General">
                  <c:v>0.81263232200000002</c:v>
                </c:pt>
                <c:pt idx="7042" formatCode="General">
                  <c:v>0.81044578599999995</c:v>
                </c:pt>
                <c:pt idx="7043" formatCode="General">
                  <c:v>0.80823314199999996</c:v>
                </c:pt>
                <c:pt idx="7044" formatCode="General">
                  <c:v>0.80642581000000002</c:v>
                </c:pt>
                <c:pt idx="7045" formatCode="General">
                  <c:v>0.80551683900000004</c:v>
                </c:pt>
                <c:pt idx="7046" formatCode="General">
                  <c:v>0.80575931099999998</c:v>
                </c:pt>
                <c:pt idx="7047" formatCode="General">
                  <c:v>0.80695235700000001</c:v>
                </c:pt>
                <c:pt idx="7048" formatCode="General">
                  <c:v>0.80858522700000002</c:v>
                </c:pt>
                <c:pt idx="7049" formatCode="General">
                  <c:v>0.81016665700000001</c:v>
                </c:pt>
                <c:pt idx="7050" formatCode="General">
                  <c:v>0.81140583799999999</c:v>
                </c:pt>
                <c:pt idx="7051" formatCode="General">
                  <c:v>0.81220000999999997</c:v>
                </c:pt>
                <c:pt idx="7052" formatCode="General">
                  <c:v>0.81255233299999996</c:v>
                </c:pt>
                <c:pt idx="7053" formatCode="General">
                  <c:v>0.81243580599999998</c:v>
                </c:pt>
                <c:pt idx="7054" formatCode="General">
                  <c:v>0.81210929200000004</c:v>
                </c:pt>
                <c:pt idx="7055" formatCode="General">
                  <c:v>0.81135928599999996</c:v>
                </c:pt>
                <c:pt idx="7056" formatCode="General">
                  <c:v>0.80996495499999999</c:v>
                </c:pt>
                <c:pt idx="7057" formatCode="General">
                  <c:v>0.806215346</c:v>
                </c:pt>
                <c:pt idx="7058" formatCode="General">
                  <c:v>0.79143738699999999</c:v>
                </c:pt>
                <c:pt idx="7059" formatCode="General">
                  <c:v>0.80354523700000002</c:v>
                </c:pt>
                <c:pt idx="7060" formatCode="General">
                  <c:v>0.807858348</c:v>
                </c:pt>
                <c:pt idx="7061" formatCode="General">
                  <c:v>0.80885225500000002</c:v>
                </c:pt>
                <c:pt idx="7062" formatCode="General">
                  <c:v>0.80941021400000002</c:v>
                </c:pt>
                <c:pt idx="7063" formatCode="General">
                  <c:v>0.80999493600000005</c:v>
                </c:pt>
                <c:pt idx="7064" formatCode="General">
                  <c:v>0.81069439600000004</c:v>
                </c:pt>
                <c:pt idx="7065" formatCode="General">
                  <c:v>0.81149959599999999</c:v>
                </c:pt>
                <c:pt idx="7066" formatCode="General">
                  <c:v>0.81236904899999995</c:v>
                </c:pt>
                <c:pt idx="7067" formatCode="General">
                  <c:v>0.81325358199999997</c:v>
                </c:pt>
                <c:pt idx="7068" formatCode="General">
                  <c:v>0.81410729900000001</c:v>
                </c:pt>
                <c:pt idx="7069" formatCode="General">
                  <c:v>0.81489235199999999</c:v>
                </c:pt>
                <c:pt idx="7070" formatCode="General">
                  <c:v>0.81558060600000004</c:v>
                </c:pt>
                <c:pt idx="7071" formatCode="General">
                  <c:v>0.81615269199999996</c:v>
                </c:pt>
                <c:pt idx="7072" formatCode="General">
                  <c:v>0.81659638899999998</c:v>
                </c:pt>
                <c:pt idx="7073" formatCode="General">
                  <c:v>0.81690478300000002</c:v>
                </c:pt>
                <c:pt idx="7074" formatCode="General">
                  <c:v>0.81707441800000002</c:v>
                </c:pt>
                <c:pt idx="7075" formatCode="General">
                  <c:v>0.81710392200000004</c:v>
                </c:pt>
                <c:pt idx="7076" formatCode="General">
                  <c:v>0.81699204400000003</c:v>
                </c:pt>
                <c:pt idx="7077" formatCode="General">
                  <c:v>0.816735506</c:v>
                </c:pt>
                <c:pt idx="7078" formatCode="General">
                  <c:v>0.81632518799999998</c:v>
                </c:pt>
                <c:pt idx="7079" formatCode="General">
                  <c:v>0.81573724700000005</c:v>
                </c:pt>
                <c:pt idx="7080" formatCode="General">
                  <c:v>0.81491261699999995</c:v>
                </c:pt>
                <c:pt idx="7081" formatCode="General">
                  <c:v>0.81369781500000005</c:v>
                </c:pt>
                <c:pt idx="7082" formatCode="General">
                  <c:v>0.81166022999999998</c:v>
                </c:pt>
                <c:pt idx="7083" formatCode="General">
                  <c:v>0.80746239399999997</c:v>
                </c:pt>
                <c:pt idx="7084" formatCode="General">
                  <c:v>0.79831278299999997</c:v>
                </c:pt>
                <c:pt idx="7085" formatCode="General">
                  <c:v>0.795851529</c:v>
                </c:pt>
                <c:pt idx="7086" formatCode="General">
                  <c:v>0.80472701800000002</c:v>
                </c:pt>
                <c:pt idx="7087" formatCode="General">
                  <c:v>0.80907720299999997</c:v>
                </c:pt>
                <c:pt idx="7088" formatCode="General">
                  <c:v>0.81072229100000004</c:v>
                </c:pt>
                <c:pt idx="7089" formatCode="General">
                  <c:v>0.81149494600000005</c:v>
                </c:pt>
                <c:pt idx="7090" formatCode="General">
                  <c:v>0.81200540099999996</c:v>
                </c:pt>
                <c:pt idx="7091" formatCode="General">
                  <c:v>0.81245440199999996</c:v>
                </c:pt>
                <c:pt idx="7092" formatCode="General">
                  <c:v>0.812910676</c:v>
                </c:pt>
                <c:pt idx="7093" formatCode="General">
                  <c:v>0.81338948</c:v>
                </c:pt>
                <c:pt idx="7094" formatCode="General">
                  <c:v>0.81388181400000004</c:v>
                </c:pt>
                <c:pt idx="7095" formatCode="General">
                  <c:v>0.81436729399999996</c:v>
                </c:pt>
                <c:pt idx="7096" formatCode="General">
                  <c:v>0.81482112399999995</c:v>
                </c:pt>
                <c:pt idx="7097" formatCode="General">
                  <c:v>0.81521731600000003</c:v>
                </c:pt>
                <c:pt idx="7098" formatCode="General">
                  <c:v>0.81553024100000004</c:v>
                </c:pt>
                <c:pt idx="7099" formatCode="General">
                  <c:v>0.81573474400000001</c:v>
                </c:pt>
                <c:pt idx="7100" formatCode="General">
                  <c:v>0.815804839</c:v>
                </c:pt>
                <c:pt idx="7101" formatCode="General">
                  <c:v>0.815712094</c:v>
                </c:pt>
                <c:pt idx="7102" formatCode="General">
                  <c:v>0.81542331000000001</c:v>
                </c:pt>
                <c:pt idx="7103" formatCode="General">
                  <c:v>0.81489801399999995</c:v>
                </c:pt>
                <c:pt idx="7104" formatCode="General">
                  <c:v>0.81408661599999999</c:v>
                </c:pt>
                <c:pt idx="7105" formatCode="General">
                  <c:v>0.81293100100000004</c:v>
                </c:pt>
                <c:pt idx="7106" formatCode="General">
                  <c:v>0.81137359099999995</c:v>
                </c:pt>
                <c:pt idx="7107" formatCode="General">
                  <c:v>0.80938512100000004</c:v>
                </c:pt>
                <c:pt idx="7108" formatCode="General">
                  <c:v>0.80702996299999996</c:v>
                </c:pt>
                <c:pt idx="7109" formatCode="General">
                  <c:v>0.80457335699999999</c:v>
                </c:pt>
                <c:pt idx="7110" formatCode="General">
                  <c:v>0.80255943500000004</c:v>
                </c:pt>
                <c:pt idx="7111" formatCode="General">
                  <c:v>0.80165725899999996</c:v>
                </c:pt>
                <c:pt idx="7112" formatCode="General">
                  <c:v>0.80219167499999999</c:v>
                </c:pt>
                <c:pt idx="7113" formatCode="General">
                  <c:v>0.80382281499999997</c:v>
                </c:pt>
                <c:pt idx="7114" formatCode="General">
                  <c:v>0.80583655799999998</c:v>
                </c:pt>
                <c:pt idx="7115" formatCode="General">
                  <c:v>0.80764555900000001</c:v>
                </c:pt>
                <c:pt idx="7116" formatCode="General">
                  <c:v>0.80896961700000003</c:v>
                </c:pt>
                <c:pt idx="7117" formatCode="General">
                  <c:v>0.80971962200000003</c:v>
                </c:pt>
                <c:pt idx="7118" formatCode="General">
                  <c:v>0.81002885099999999</c:v>
                </c:pt>
                <c:pt idx="7119" formatCode="General">
                  <c:v>0.80987703799999999</c:v>
                </c:pt>
                <c:pt idx="7120" formatCode="General">
                  <c:v>0.80928522300000005</c:v>
                </c:pt>
                <c:pt idx="7121" formatCode="General">
                  <c:v>0.80810582600000003</c:v>
                </c:pt>
                <c:pt idx="7122" formatCode="General">
                  <c:v>0.80512666700000002</c:v>
                </c:pt>
                <c:pt idx="7123" formatCode="General">
                  <c:v>0.78989982599999997</c:v>
                </c:pt>
                <c:pt idx="7124" formatCode="General">
                  <c:v>0.80109220699999995</c:v>
                </c:pt>
                <c:pt idx="7125" formatCode="General">
                  <c:v>0.80462974300000001</c:v>
                </c:pt>
                <c:pt idx="7126" formatCode="General">
                  <c:v>0.804951847</c:v>
                </c:pt>
                <c:pt idx="7127" formatCode="General">
                  <c:v>0.80498498699999999</c:v>
                </c:pt>
                <c:pt idx="7128" formatCode="General">
                  <c:v>0.80517464900000002</c:v>
                </c:pt>
                <c:pt idx="7129" formatCode="General">
                  <c:v>0.80562347199999995</c:v>
                </c:pt>
                <c:pt idx="7130" formatCode="General">
                  <c:v>0.80632865399999998</c:v>
                </c:pt>
                <c:pt idx="7131" formatCode="General">
                  <c:v>0.80723702900000005</c:v>
                </c:pt>
                <c:pt idx="7132" formatCode="General">
                  <c:v>0.80827254100000001</c:v>
                </c:pt>
                <c:pt idx="7133" formatCode="General">
                  <c:v>0.80935627200000004</c:v>
                </c:pt>
                <c:pt idx="7134" formatCode="General">
                  <c:v>0.81041848699999997</c:v>
                </c:pt>
                <c:pt idx="7135" formatCode="General">
                  <c:v>0.81140464499999998</c:v>
                </c:pt>
                <c:pt idx="7136" formatCode="General">
                  <c:v>0.81227612500000002</c:v>
                </c:pt>
                <c:pt idx="7137" formatCode="General">
                  <c:v>0.81300806999999997</c:v>
                </c:pt>
                <c:pt idx="7138" formatCode="General">
                  <c:v>0.81358599700000001</c:v>
                </c:pt>
                <c:pt idx="7139" formatCode="General">
                  <c:v>0.81400263299999998</c:v>
                </c:pt>
                <c:pt idx="7140" formatCode="General">
                  <c:v>0.81425517800000002</c:v>
                </c:pt>
                <c:pt idx="7141" formatCode="General">
                  <c:v>0.81434321399999998</c:v>
                </c:pt>
                <c:pt idx="7142" formatCode="General">
                  <c:v>0.81426638399999995</c:v>
                </c:pt>
                <c:pt idx="7143" formatCode="General">
                  <c:v>0.814022362</c:v>
                </c:pt>
                <c:pt idx="7144" formatCode="General">
                  <c:v>0.81360214900000005</c:v>
                </c:pt>
                <c:pt idx="7145" formatCode="General">
                  <c:v>0.81298029400000005</c:v>
                </c:pt>
                <c:pt idx="7146" formatCode="General">
                  <c:v>0.81208837</c:v>
                </c:pt>
                <c:pt idx="7147" formatCode="General">
                  <c:v>0.81073105300000003</c:v>
                </c:pt>
                <c:pt idx="7148" formatCode="General">
                  <c:v>0.80827188500000002</c:v>
                </c:pt>
                <c:pt idx="7149" formatCode="General">
                  <c:v>0.80233836199999997</c:v>
                </c:pt>
                <c:pt idx="7150" formatCode="General">
                  <c:v>0.79088318300000005</c:v>
                </c:pt>
                <c:pt idx="7151" formatCode="General">
                  <c:v>0.79850262400000005</c:v>
                </c:pt>
                <c:pt idx="7152" formatCode="General">
                  <c:v>0.80500066299999995</c:v>
                </c:pt>
                <c:pt idx="7153" formatCode="General">
                  <c:v>0.80682349200000003</c:v>
                </c:pt>
                <c:pt idx="7154" formatCode="General">
                  <c:v>0.80737692100000003</c:v>
                </c:pt>
                <c:pt idx="7155" formatCode="General">
                  <c:v>0.807593703</c:v>
                </c:pt>
                <c:pt idx="7156" formatCode="General">
                  <c:v>0.80775916599999997</c:v>
                </c:pt>
                <c:pt idx="7157" formatCode="General">
                  <c:v>0.80797112000000004</c:v>
                </c:pt>
                <c:pt idx="7158" formatCode="General">
                  <c:v>0.80825680499999997</c:v>
                </c:pt>
                <c:pt idx="7159" formatCode="General">
                  <c:v>0.80861115500000003</c:v>
                </c:pt>
                <c:pt idx="7160" formatCode="General">
                  <c:v>0.80901247300000001</c:v>
                </c:pt>
                <c:pt idx="7161" formatCode="General">
                  <c:v>0.80943173199999996</c:v>
                </c:pt>
                <c:pt idx="7162" formatCode="General">
                  <c:v>0.80983769900000002</c:v>
                </c:pt>
                <c:pt idx="7163" formatCode="General">
                  <c:v>0.810199738</c:v>
                </c:pt>
                <c:pt idx="7164" formatCode="General">
                  <c:v>0.81048929700000005</c:v>
                </c:pt>
                <c:pt idx="7165" formatCode="General">
                  <c:v>0.81067943600000003</c:v>
                </c:pt>
                <c:pt idx="7166" formatCode="General">
                  <c:v>0.81074327199999996</c:v>
                </c:pt>
                <c:pt idx="7167" formatCode="General">
                  <c:v>0.81065171999999996</c:v>
                </c:pt>
                <c:pt idx="7168" formatCode="General">
                  <c:v>0.810370386</c:v>
                </c:pt>
                <c:pt idx="7169" formatCode="General">
                  <c:v>0.80985569999999996</c:v>
                </c:pt>
                <c:pt idx="7170" formatCode="General">
                  <c:v>0.80905121599999996</c:v>
                </c:pt>
                <c:pt idx="7171" formatCode="General">
                  <c:v>0.80788505099999997</c:v>
                </c:pt>
                <c:pt idx="7172" formatCode="General">
                  <c:v>0.80627530800000002</c:v>
                </c:pt>
                <c:pt idx="7173" formatCode="General">
                  <c:v>0.80415689899999998</c:v>
                </c:pt>
                <c:pt idx="7174" formatCode="General">
                  <c:v>0.80156117699999996</c:v>
                </c:pt>
                <c:pt idx="7175" formatCode="General">
                  <c:v>0.79877501699999998</c:v>
                </c:pt>
                <c:pt idx="7176" formatCode="General">
                  <c:v>0.79649758299999995</c:v>
                </c:pt>
                <c:pt idx="7177" formatCode="General">
                  <c:v>0.79564184000000004</c:v>
                </c:pt>
                <c:pt idx="7178" formatCode="General">
                  <c:v>0.79658496400000001</c:v>
                </c:pt>
                <c:pt idx="7179" formatCode="General">
                  <c:v>0.79872894299999997</c:v>
                </c:pt>
                <c:pt idx="7180" formatCode="General">
                  <c:v>0.80109798899999995</c:v>
                </c:pt>
                <c:pt idx="7181" formatCode="General">
                  <c:v>0.80303126599999997</c:v>
                </c:pt>
                <c:pt idx="7182" formatCode="General">
                  <c:v>0.80436945000000004</c:v>
                </c:pt>
                <c:pt idx="7183" formatCode="General">
                  <c:v>0.80508333399999998</c:v>
                </c:pt>
                <c:pt idx="7184" formatCode="General">
                  <c:v>0.80524897600000001</c:v>
                </c:pt>
                <c:pt idx="7185" formatCode="General">
                  <c:v>0.80491966000000004</c:v>
                </c:pt>
                <c:pt idx="7186" formatCode="General">
                  <c:v>0.80400586100000004</c:v>
                </c:pt>
                <c:pt idx="7187" formatCode="General">
                  <c:v>0.80158728400000001</c:v>
                </c:pt>
                <c:pt idx="7188" formatCode="General">
                  <c:v>0.78618395299999999</c:v>
                </c:pt>
                <c:pt idx="7189" formatCode="General">
                  <c:v>0.79750251800000005</c:v>
                </c:pt>
                <c:pt idx="7190" formatCode="General">
                  <c:v>0.79986441100000005</c:v>
                </c:pt>
                <c:pt idx="7191" formatCode="General">
                  <c:v>0.79946416600000003</c:v>
                </c:pt>
                <c:pt idx="7192" formatCode="General">
                  <c:v>0.79883557599999999</c:v>
                </c:pt>
                <c:pt idx="7193" formatCode="General">
                  <c:v>0.79839950800000004</c:v>
                </c:pt>
                <c:pt idx="7194" formatCode="General">
                  <c:v>0.79831790899999999</c:v>
                </c:pt>
                <c:pt idx="7195" formatCode="General">
                  <c:v>0.79865282800000004</c:v>
                </c:pt>
                <c:pt idx="7196" formatCode="General">
                  <c:v>0.79938888500000005</c:v>
                </c:pt>
                <c:pt idx="7197" formatCode="General">
                  <c:v>0.80044978899999997</c:v>
                </c:pt>
                <c:pt idx="7198" formatCode="General">
                  <c:v>0.80172509000000003</c:v>
                </c:pt>
                <c:pt idx="7199" formatCode="General">
                  <c:v>0.80309879799999995</c:v>
                </c:pt>
                <c:pt idx="7200" formatCode="General">
                  <c:v>0.80447030100000005</c:v>
                </c:pt>
                <c:pt idx="7201" formatCode="General">
                  <c:v>0.80576372100000004</c:v>
                </c:pt>
                <c:pt idx="7202" formatCode="General">
                  <c:v>0.80692827700000003</c:v>
                </c:pt>
                <c:pt idx="7203" formatCode="General">
                  <c:v>0.80793386700000003</c:v>
                </c:pt>
                <c:pt idx="7204" formatCode="General">
                  <c:v>0.80876469600000001</c:v>
                </c:pt>
                <c:pt idx="7205" formatCode="General">
                  <c:v>0.80941444600000001</c:v>
                </c:pt>
                <c:pt idx="7206" formatCode="General">
                  <c:v>0.80988162799999996</c:v>
                </c:pt>
                <c:pt idx="7207" formatCode="General">
                  <c:v>0.81016701499999999</c:v>
                </c:pt>
                <c:pt idx="7208" formatCode="General">
                  <c:v>0.81027090499999999</c:v>
                </c:pt>
                <c:pt idx="7209" formatCode="General">
                  <c:v>0.81019073699999999</c:v>
                </c:pt>
                <c:pt idx="7210" formatCode="General">
                  <c:v>0.80991560200000001</c:v>
                </c:pt>
                <c:pt idx="7211" formatCode="General">
                  <c:v>0.80941384999999999</c:v>
                </c:pt>
                <c:pt idx="7212" formatCode="General">
                  <c:v>0.80859488199999996</c:v>
                </c:pt>
                <c:pt idx="7213" formatCode="General">
                  <c:v>0.80716800700000002</c:v>
                </c:pt>
                <c:pt idx="7214" formatCode="General">
                  <c:v>0.80397117100000004</c:v>
                </c:pt>
                <c:pt idx="7215" formatCode="General">
                  <c:v>0.79372298699999999</c:v>
                </c:pt>
                <c:pt idx="7216" formatCode="General">
                  <c:v>0.79111891999999995</c:v>
                </c:pt>
                <c:pt idx="7217" formatCode="General">
                  <c:v>0.80140602599999999</c:v>
                </c:pt>
                <c:pt idx="7218" formatCode="General">
                  <c:v>0.80384904099999999</c:v>
                </c:pt>
                <c:pt idx="7219" formatCode="General">
                  <c:v>0.80433559399999999</c:v>
                </c:pt>
                <c:pt idx="7220" formatCode="General">
                  <c:v>0.80436760200000001</c:v>
                </c:pt>
                <c:pt idx="7221" formatCode="General">
                  <c:v>0.80433505800000005</c:v>
                </c:pt>
                <c:pt idx="7222" formatCode="General">
                  <c:v>0.80436992600000001</c:v>
                </c:pt>
                <c:pt idx="7223" formatCode="General">
                  <c:v>0.80451774600000003</c:v>
                </c:pt>
                <c:pt idx="7224" formatCode="General">
                  <c:v>0.80478358299999997</c:v>
                </c:pt>
                <c:pt idx="7225" formatCode="General">
                  <c:v>0.805149436</c:v>
                </c:pt>
                <c:pt idx="7226" formatCode="General">
                  <c:v>0.80558425199999995</c:v>
                </c:pt>
                <c:pt idx="7227" formatCode="General">
                  <c:v>0.80605125399999999</c:v>
                </c:pt>
                <c:pt idx="7228" formatCode="General">
                  <c:v>0.80651283299999998</c:v>
                </c:pt>
                <c:pt idx="7229" formatCode="General">
                  <c:v>0.80693411800000003</c:v>
                </c:pt>
                <c:pt idx="7230" formatCode="General">
                  <c:v>0.80728381900000001</c:v>
                </c:pt>
                <c:pt idx="7231" formatCode="General">
                  <c:v>0.80753380100000005</c:v>
                </c:pt>
                <c:pt idx="7232" formatCode="General">
                  <c:v>0.80765712300000003</c:v>
                </c:pt>
                <c:pt idx="7233" formatCode="General">
                  <c:v>0.80762523399999997</c:v>
                </c:pt>
                <c:pt idx="7234" formatCode="General">
                  <c:v>0.80740362399999999</c:v>
                </c:pt>
                <c:pt idx="7235" formatCode="General">
                  <c:v>0.80694735100000003</c:v>
                </c:pt>
                <c:pt idx="7236" formatCode="General">
                  <c:v>0.806194246</c:v>
                </c:pt>
                <c:pt idx="7237" formatCode="General">
                  <c:v>0.80505973099999995</c:v>
                </c:pt>
                <c:pt idx="7238" formatCode="General">
                  <c:v>0.80343574299999998</c:v>
                </c:pt>
                <c:pt idx="7239" formatCode="General">
                  <c:v>0.80121475499999995</c:v>
                </c:pt>
                <c:pt idx="7240" formatCode="General">
                  <c:v>0.79838293800000004</c:v>
                </c:pt>
                <c:pt idx="7241" formatCode="General">
                  <c:v>0.79525202500000003</c:v>
                </c:pt>
                <c:pt idx="7242" formatCode="General">
                  <c:v>0.79274070299999999</c:v>
                </c:pt>
                <c:pt idx="7243" formatCode="General">
                  <c:v>0.79209214400000005</c:v>
                </c:pt>
                <c:pt idx="7244" formatCode="General">
                  <c:v>0.79364895800000002</c:v>
                </c:pt>
                <c:pt idx="7245" formatCode="General">
                  <c:v>0.79635947900000004</c:v>
                </c:pt>
                <c:pt idx="7246" formatCode="General">
                  <c:v>0.79902321099999996</c:v>
                </c:pt>
                <c:pt idx="7247" formatCode="General">
                  <c:v>0.80100989300000003</c:v>
                </c:pt>
                <c:pt idx="7248" formatCode="General">
                  <c:v>0.80223858400000003</c:v>
                </c:pt>
                <c:pt idx="7249" formatCode="General">
                  <c:v>0.80280637700000002</c:v>
                </c:pt>
                <c:pt idx="7250" formatCode="General">
                  <c:v>0.80280613899999997</c:v>
                </c:pt>
                <c:pt idx="7251" formatCode="General">
                  <c:v>0.80220776800000004</c:v>
                </c:pt>
                <c:pt idx="7252" formatCode="General">
                  <c:v>0.800256729</c:v>
                </c:pt>
                <c:pt idx="7253" formatCode="General">
                  <c:v>0.78374218900000003</c:v>
                </c:pt>
                <c:pt idx="7254" formatCode="General">
                  <c:v>0.79707878799999998</c:v>
                </c:pt>
                <c:pt idx="7255" formatCode="General">
                  <c:v>0.79818105699999997</c:v>
                </c:pt>
                <c:pt idx="7256" formatCode="General">
                  <c:v>0.79721993199999996</c:v>
                </c:pt>
                <c:pt idx="7257" formatCode="General">
                  <c:v>0.79597729399999995</c:v>
                </c:pt>
                <c:pt idx="7258" formatCode="General">
                  <c:v>0.79479593000000004</c:v>
                </c:pt>
                <c:pt idx="7259" formatCode="General">
                  <c:v>0.79388600600000003</c:v>
                </c:pt>
                <c:pt idx="7260" formatCode="General">
                  <c:v>0.79341697700000002</c:v>
                </c:pt>
                <c:pt idx="7261" formatCode="General">
                  <c:v>0.79349523799999999</c:v>
                </c:pt>
                <c:pt idx="7262" formatCode="General">
                  <c:v>0.79413276899999996</c:v>
                </c:pt>
                <c:pt idx="7263" formatCode="General">
                  <c:v>0.79524475299999997</c:v>
                </c:pt>
                <c:pt idx="7264" formatCode="General">
                  <c:v>0.79668211899999997</c:v>
                </c:pt>
                <c:pt idx="7265" formatCode="General">
                  <c:v>0.79827976199999995</c:v>
                </c:pt>
                <c:pt idx="7266" formatCode="General">
                  <c:v>0.79989516699999996</c:v>
                </c:pt>
                <c:pt idx="7267" formatCode="General">
                  <c:v>0.80142563600000005</c:v>
                </c:pt>
                <c:pt idx="7268" formatCode="General">
                  <c:v>0.80280780799999996</c:v>
                </c:pt>
                <c:pt idx="7269" formatCode="General">
                  <c:v>0.80400848400000002</c:v>
                </c:pt>
                <c:pt idx="7270" formatCode="General">
                  <c:v>0.80501419299999999</c:v>
                </c:pt>
                <c:pt idx="7271" formatCode="General">
                  <c:v>0.805822492</c:v>
                </c:pt>
                <c:pt idx="7272" formatCode="General">
                  <c:v>0.80643582300000005</c:v>
                </c:pt>
                <c:pt idx="7273" formatCode="General">
                  <c:v>0.80685806299999996</c:v>
                </c:pt>
                <c:pt idx="7274" formatCode="General">
                  <c:v>0.80709117699999999</c:v>
                </c:pt>
                <c:pt idx="7275" formatCode="General">
                  <c:v>0.80713254199999995</c:v>
                </c:pt>
                <c:pt idx="7276" formatCode="General">
                  <c:v>0.80696821200000002</c:v>
                </c:pt>
                <c:pt idx="7277" formatCode="General">
                  <c:v>0.80655455600000003</c:v>
                </c:pt>
                <c:pt idx="7278" formatCode="General">
                  <c:v>0.80575144300000001</c:v>
                </c:pt>
                <c:pt idx="7279" formatCode="General">
                  <c:v>0.80020004499999997</c:v>
                </c:pt>
                <c:pt idx="7280" formatCode="General">
                  <c:v>0.798572481</c:v>
                </c:pt>
                <c:pt idx="7281" formatCode="General">
                  <c:v>0.78511327500000005</c:v>
                </c:pt>
                <c:pt idx="7282" formatCode="General">
                  <c:v>0.79850840599999995</c:v>
                </c:pt>
                <c:pt idx="7283" formatCode="General">
                  <c:v>0.80193239500000002</c:v>
                </c:pt>
                <c:pt idx="7284" formatCode="General">
                  <c:v>0.802405119</c:v>
                </c:pt>
                <c:pt idx="7285" formatCode="General">
                  <c:v>0.80229335999999996</c:v>
                </c:pt>
                <c:pt idx="7286" formatCode="General">
                  <c:v>0.80209201600000002</c:v>
                </c:pt>
                <c:pt idx="7287" formatCode="General">
                  <c:v>0.80196386600000003</c:v>
                </c:pt>
                <c:pt idx="7288" formatCode="General">
                  <c:v>0.80197668099999997</c:v>
                </c:pt>
                <c:pt idx="7289" formatCode="General">
                  <c:v>0.80215394500000003</c:v>
                </c:pt>
                <c:pt idx="7290" formatCode="General">
                  <c:v>0.80249005600000001</c:v>
                </c:pt>
                <c:pt idx="7291" formatCode="General">
                  <c:v>0.80295914400000001</c:v>
                </c:pt>
                <c:pt idx="7292" formatCode="General">
                  <c:v>0.80352217000000004</c:v>
                </c:pt>
                <c:pt idx="7293" formatCode="General">
                  <c:v>0.80413472699999999</c:v>
                </c:pt>
                <c:pt idx="7294" formatCode="General">
                  <c:v>0.80475294600000002</c:v>
                </c:pt>
                <c:pt idx="7295" formatCode="General">
                  <c:v>0.80533701199999996</c:v>
                </c:pt>
                <c:pt idx="7296" formatCode="General">
                  <c:v>0.80585289000000004</c:v>
                </c:pt>
                <c:pt idx="7297" formatCode="General">
                  <c:v>0.80627149300000001</c:v>
                </c:pt>
                <c:pt idx="7298" formatCode="General">
                  <c:v>0.80656617900000005</c:v>
                </c:pt>
                <c:pt idx="7299" formatCode="General">
                  <c:v>0.80670929000000002</c:v>
                </c:pt>
                <c:pt idx="7300" formatCode="General">
                  <c:v>0.806667209</c:v>
                </c:pt>
                <c:pt idx="7301" formatCode="General">
                  <c:v>0.8063941</c:v>
                </c:pt>
                <c:pt idx="7302" formatCode="General">
                  <c:v>0.80582362399999996</c:v>
                </c:pt>
                <c:pt idx="7303" formatCode="General">
                  <c:v>0.80485856499999997</c:v>
                </c:pt>
                <c:pt idx="7304" formatCode="General">
                  <c:v>0.80336338299999999</c:v>
                </c:pt>
                <c:pt idx="7305" formatCode="General">
                  <c:v>0.801179945</c:v>
                </c:pt>
                <c:pt idx="7306" formatCode="General">
                  <c:v>0.79823470100000005</c:v>
                </c:pt>
                <c:pt idx="7307" formatCode="General">
                  <c:v>0.79487228399999998</c:v>
                </c:pt>
                <c:pt idx="7308" formatCode="General">
                  <c:v>0.79233306599999997</c:v>
                </c:pt>
                <c:pt idx="7309" formatCode="General">
                  <c:v>0.79225885900000004</c:v>
                </c:pt>
                <c:pt idx="7310" formatCode="General">
                  <c:v>0.794766784</c:v>
                </c:pt>
                <c:pt idx="7311" formatCode="General">
                  <c:v>0.79813468499999995</c:v>
                </c:pt>
                <c:pt idx="7312" formatCode="General">
                  <c:v>0.80099618399999994</c:v>
                </c:pt>
                <c:pt idx="7313" formatCode="General">
                  <c:v>0.80295908500000002</c:v>
                </c:pt>
                <c:pt idx="7314" formatCode="General">
                  <c:v>0.80410426899999998</c:v>
                </c:pt>
                <c:pt idx="7315" formatCode="General">
                  <c:v>0.80458450299999995</c:v>
                </c:pt>
                <c:pt idx="7316" formatCode="General">
                  <c:v>0.80443757800000004</c:v>
                </c:pt>
                <c:pt idx="7317" formatCode="General">
                  <c:v>0.80299198599999999</c:v>
                </c:pt>
                <c:pt idx="7318" formatCode="General">
                  <c:v>0.78416460799999999</c:v>
                </c:pt>
                <c:pt idx="7319" formatCode="General">
                  <c:v>0.80134910299999995</c:v>
                </c:pt>
                <c:pt idx="7320" formatCode="General">
                  <c:v>0.80163198700000005</c:v>
                </c:pt>
                <c:pt idx="7321" formatCode="General">
                  <c:v>0.80056864000000005</c:v>
                </c:pt>
                <c:pt idx="7322" formatCode="General">
                  <c:v>0.79915523499999996</c:v>
                </c:pt>
                <c:pt idx="7323" formatCode="General">
                  <c:v>0.79759371300000004</c:v>
                </c:pt>
                <c:pt idx="7324" formatCode="General">
                  <c:v>0.79604703200000004</c:v>
                </c:pt>
                <c:pt idx="7325" formatCode="General">
                  <c:v>0.79471647700000003</c:v>
                </c:pt>
                <c:pt idx="7326" formatCode="General">
                  <c:v>0.79383057400000001</c:v>
                </c:pt>
                <c:pt idx="7327" formatCode="General">
                  <c:v>0.79358470400000003</c:v>
                </c:pt>
                <c:pt idx="7328" formatCode="General">
                  <c:v>0.79406213800000003</c:v>
                </c:pt>
                <c:pt idx="7329" formatCode="General">
                  <c:v>0.79519277799999999</c:v>
                </c:pt>
                <c:pt idx="7330" formatCode="General">
                  <c:v>0.79678553299999999</c:v>
                </c:pt>
                <c:pt idx="7331" formatCode="General">
                  <c:v>0.79860806500000003</c:v>
                </c:pt>
                <c:pt idx="7332" formatCode="General">
                  <c:v>0.80045938500000002</c:v>
                </c:pt>
                <c:pt idx="7333" formatCode="General">
                  <c:v>0.80220186699999996</c:v>
                </c:pt>
                <c:pt idx="7334" formatCode="General">
                  <c:v>0.80375897900000004</c:v>
                </c:pt>
                <c:pt idx="7335" formatCode="General">
                  <c:v>0.80509799699999995</c:v>
                </c:pt>
                <c:pt idx="7336" formatCode="General">
                  <c:v>0.80621147199999998</c:v>
                </c:pt>
                <c:pt idx="7337" formatCode="General">
                  <c:v>0.80710434900000005</c:v>
                </c:pt>
                <c:pt idx="7338" formatCode="General">
                  <c:v>0.80778545099999999</c:v>
                </c:pt>
                <c:pt idx="7339" formatCode="General">
                  <c:v>0.80826306299999995</c:v>
                </c:pt>
                <c:pt idx="7340" formatCode="General">
                  <c:v>0.80854159599999997</c:v>
                </c:pt>
                <c:pt idx="7341" formatCode="General">
                  <c:v>0.80861788999999995</c:v>
                </c:pt>
                <c:pt idx="7342" formatCode="General">
                  <c:v>0.80847084499999999</c:v>
                </c:pt>
                <c:pt idx="7343" formatCode="General">
                  <c:v>0.80735593999999999</c:v>
                </c:pt>
                <c:pt idx="7344" formatCode="General">
                  <c:v>0.80706667899999995</c:v>
                </c:pt>
                <c:pt idx="7345" formatCode="General">
                  <c:v>0.80422985599999997</c:v>
                </c:pt>
                <c:pt idx="7346" formatCode="General">
                  <c:v>0.79005718199999997</c:v>
                </c:pt>
                <c:pt idx="7347" formatCode="General">
                  <c:v>0.79941529</c:v>
                </c:pt>
                <c:pt idx="7348" formatCode="General">
                  <c:v>0.80407595600000004</c:v>
                </c:pt>
                <c:pt idx="7349" formatCode="General">
                  <c:v>0.80444604200000003</c:v>
                </c:pt>
                <c:pt idx="7350" formatCode="General">
                  <c:v>0.80411308999999997</c:v>
                </c:pt>
                <c:pt idx="7351" formatCode="General">
                  <c:v>0.80365025999999995</c:v>
                </c:pt>
                <c:pt idx="7352" formatCode="General">
                  <c:v>0.80323731899999995</c:v>
                </c:pt>
                <c:pt idx="7353" formatCode="General">
                  <c:v>0.80296236300000001</c:v>
                </c:pt>
                <c:pt idx="7354" formatCode="General">
                  <c:v>0.80287385</c:v>
                </c:pt>
                <c:pt idx="7355" formatCode="General">
                  <c:v>0.80299031700000001</c:v>
                </c:pt>
                <c:pt idx="7356" formatCode="General">
                  <c:v>0.80330336099999999</c:v>
                </c:pt>
                <c:pt idx="7357" formatCode="General">
                  <c:v>0.803782463</c:v>
                </c:pt>
                <c:pt idx="7358" formatCode="General">
                  <c:v>0.80438214500000005</c:v>
                </c:pt>
                <c:pt idx="7359" formatCode="General">
                  <c:v>0.80505073100000002</c:v>
                </c:pt>
                <c:pt idx="7360" formatCode="General">
                  <c:v>0.80573773400000004</c:v>
                </c:pt>
                <c:pt idx="7361" formatCode="General">
                  <c:v>0.80639898799999998</c:v>
                </c:pt>
                <c:pt idx="7362" formatCode="General">
                  <c:v>0.80699807400000001</c:v>
                </c:pt>
                <c:pt idx="7363" formatCode="General">
                  <c:v>0.80750560800000004</c:v>
                </c:pt>
                <c:pt idx="7364" formatCode="General">
                  <c:v>0.80789613699999996</c:v>
                </c:pt>
                <c:pt idx="7365" formatCode="General">
                  <c:v>0.80814397299999996</c:v>
                </c:pt>
                <c:pt idx="7366" formatCode="General">
                  <c:v>0.808217466</c:v>
                </c:pt>
                <c:pt idx="7367" formatCode="General">
                  <c:v>0.80807143400000003</c:v>
                </c:pt>
                <c:pt idx="7368" formatCode="General">
                  <c:v>0.80763655899999998</c:v>
                </c:pt>
                <c:pt idx="7369" formatCode="General">
                  <c:v>0.80680435900000003</c:v>
                </c:pt>
                <c:pt idx="7370" formatCode="General">
                  <c:v>0.80541032599999995</c:v>
                </c:pt>
                <c:pt idx="7371" formatCode="General">
                  <c:v>0.80323755699999999</c:v>
                </c:pt>
                <c:pt idx="7372" formatCode="General">
                  <c:v>0.80013787700000005</c:v>
                </c:pt>
                <c:pt idx="7373" formatCode="General">
                  <c:v>0.79649341100000004</c:v>
                </c:pt>
                <c:pt idx="7374" formatCode="General">
                  <c:v>0.79412358999999999</c:v>
                </c:pt>
                <c:pt idx="7375" formatCode="General">
                  <c:v>0.79502695800000001</c:v>
                </c:pt>
                <c:pt idx="7376" formatCode="General">
                  <c:v>0.79854649300000002</c:v>
                </c:pt>
                <c:pt idx="7377" formatCode="General">
                  <c:v>0.80229467200000004</c:v>
                </c:pt>
                <c:pt idx="7378" formatCode="General">
                  <c:v>0.80508524199999998</c:v>
                </c:pt>
                <c:pt idx="7379" formatCode="General">
                  <c:v>0.806856036</c:v>
                </c:pt>
                <c:pt idx="7380" formatCode="General">
                  <c:v>0.80782735299999997</c:v>
                </c:pt>
                <c:pt idx="7381" formatCode="General">
                  <c:v>0.80812025099999996</c:v>
                </c:pt>
                <c:pt idx="7382" formatCode="General">
                  <c:v>0.80705553299999999</c:v>
                </c:pt>
                <c:pt idx="7383" formatCode="General">
                  <c:v>0.79159158500000004</c:v>
                </c:pt>
                <c:pt idx="7384" formatCode="General">
                  <c:v>0.80691808499999995</c:v>
                </c:pt>
                <c:pt idx="7385" formatCode="General">
                  <c:v>0.80687397699999996</c:v>
                </c:pt>
                <c:pt idx="7386" formatCode="General">
                  <c:v>0.80603689000000001</c:v>
                </c:pt>
                <c:pt idx="7387" formatCode="General">
                  <c:v>0.80486077099999997</c:v>
                </c:pt>
                <c:pt idx="7388" formatCode="General">
                  <c:v>0.80342119899999997</c:v>
                </c:pt>
                <c:pt idx="7389" formatCode="General">
                  <c:v>0.80177497900000005</c:v>
                </c:pt>
                <c:pt idx="7390" formatCode="General">
                  <c:v>0.80002647599999999</c:v>
                </c:pt>
                <c:pt idx="7391" formatCode="General">
                  <c:v>0.79836523500000001</c:v>
                </c:pt>
                <c:pt idx="7392" formatCode="General">
                  <c:v>0.79707133799999996</c:v>
                </c:pt>
                <c:pt idx="7393" formatCode="General">
                  <c:v>0.79645502599999995</c:v>
                </c:pt>
                <c:pt idx="7394" formatCode="General">
                  <c:v>0.79672563100000005</c:v>
                </c:pt>
                <c:pt idx="7395" formatCode="General">
                  <c:v>0.79787212600000001</c:v>
                </c:pt>
                <c:pt idx="7396" formatCode="General">
                  <c:v>0.799665034</c:v>
                </c:pt>
                <c:pt idx="7397" formatCode="General">
                  <c:v>0.80178147600000005</c:v>
                </c:pt>
                <c:pt idx="7398" formatCode="General">
                  <c:v>0.80393868700000004</c:v>
                </c:pt>
                <c:pt idx="7399" formatCode="General">
                  <c:v>0.80595415800000003</c:v>
                </c:pt>
                <c:pt idx="7400" formatCode="General">
                  <c:v>0.80773919800000005</c:v>
                </c:pt>
                <c:pt idx="7401" formatCode="General">
                  <c:v>0.80926567299999996</c:v>
                </c:pt>
                <c:pt idx="7402" formatCode="General">
                  <c:v>0.81053674200000003</c:v>
                </c:pt>
                <c:pt idx="7403" formatCode="General">
                  <c:v>0.81156694900000004</c:v>
                </c:pt>
                <c:pt idx="7404" formatCode="General">
                  <c:v>0.81237232699999995</c:v>
                </c:pt>
                <c:pt idx="7405" formatCode="General">
                  <c:v>0.81296485699999999</c:v>
                </c:pt>
                <c:pt idx="7406" formatCode="General">
                  <c:v>0.81334930699999997</c:v>
                </c:pt>
                <c:pt idx="7407" formatCode="General">
                  <c:v>0.81340104300000005</c:v>
                </c:pt>
                <c:pt idx="7408" formatCode="General">
                  <c:v>0.81344628299999999</c:v>
                </c:pt>
                <c:pt idx="7409" formatCode="General">
                  <c:v>0.81300038100000005</c:v>
                </c:pt>
                <c:pt idx="7410" formatCode="General">
                  <c:v>0.811531365</c:v>
                </c:pt>
                <c:pt idx="7411" formatCode="General">
                  <c:v>0.80267846600000003</c:v>
                </c:pt>
                <c:pt idx="7412" formatCode="General">
                  <c:v>0.80400753000000003</c:v>
                </c:pt>
                <c:pt idx="7413" formatCode="General">
                  <c:v>0.81021362500000005</c:v>
                </c:pt>
                <c:pt idx="7414" formatCode="General">
                  <c:v>0.81052464199999996</c:v>
                </c:pt>
                <c:pt idx="7415" formatCode="General">
                  <c:v>0.81005525599999995</c:v>
                </c:pt>
                <c:pt idx="7416" formatCode="General">
                  <c:v>0.80940192899999996</c:v>
                </c:pt>
                <c:pt idx="7417" formatCode="General">
                  <c:v>0.80873870800000003</c:v>
                </c:pt>
                <c:pt idx="7418" formatCode="General">
                  <c:v>0.80816328500000001</c:v>
                </c:pt>
                <c:pt idx="7419" formatCode="General">
                  <c:v>0.80774670800000004</c:v>
                </c:pt>
                <c:pt idx="7420" formatCode="General">
                  <c:v>0.80753839000000005</c:v>
                </c:pt>
                <c:pt idx="7421" formatCode="General">
                  <c:v>0.807561219</c:v>
                </c:pt>
                <c:pt idx="7422" formatCode="General">
                  <c:v>0.80780875699999999</c:v>
                </c:pt>
                <c:pt idx="7423" formatCode="General">
                  <c:v>0.80824816200000005</c:v>
                </c:pt>
                <c:pt idx="7424" formatCode="General">
                  <c:v>0.80882781699999995</c:v>
                </c:pt>
                <c:pt idx="7425" formatCode="General">
                  <c:v>0.80948847499999999</c:v>
                </c:pt>
                <c:pt idx="7426" formatCode="General">
                  <c:v>0.81017303500000004</c:v>
                </c:pt>
                <c:pt idx="7427" formatCode="General">
                  <c:v>0.81083273899999997</c:v>
                </c:pt>
                <c:pt idx="7428" formatCode="General">
                  <c:v>0.81142944100000003</c:v>
                </c:pt>
                <c:pt idx="7429" formatCode="General">
                  <c:v>0.811934292</c:v>
                </c:pt>
                <c:pt idx="7430" formatCode="General">
                  <c:v>0.81232422599999998</c:v>
                </c:pt>
                <c:pt idx="7431" formatCode="General">
                  <c:v>0.81257653200000002</c:v>
                </c:pt>
                <c:pt idx="7432" formatCode="General">
                  <c:v>0.81266260099999998</c:v>
                </c:pt>
                <c:pt idx="7433" formatCode="General">
                  <c:v>0.81253904099999996</c:v>
                </c:pt>
                <c:pt idx="7434" formatCode="General">
                  <c:v>0.81213432600000002</c:v>
                </c:pt>
                <c:pt idx="7435" formatCode="General">
                  <c:v>0.81132853000000005</c:v>
                </c:pt>
                <c:pt idx="7436" formatCode="General">
                  <c:v>0.80992418499999996</c:v>
                </c:pt>
                <c:pt idx="7437" formatCode="General">
                  <c:v>0.80539810700000003</c:v>
                </c:pt>
                <c:pt idx="7438" formatCode="General">
                  <c:v>0.80421519299999999</c:v>
                </c:pt>
                <c:pt idx="7439" formatCode="General">
                  <c:v>0.80023270800000001</c:v>
                </c:pt>
                <c:pt idx="7440" formatCode="General">
                  <c:v>0.79824989999999996</c:v>
                </c:pt>
                <c:pt idx="7441" formatCode="General">
                  <c:v>0.80049151200000002</c:v>
                </c:pt>
                <c:pt idx="7442" formatCode="General">
                  <c:v>0.80479079499999995</c:v>
                </c:pt>
                <c:pt idx="7443" formatCode="General">
                  <c:v>0.80842244600000002</c:v>
                </c:pt>
                <c:pt idx="7444" formatCode="General">
                  <c:v>0.81078529399999999</c:v>
                </c:pt>
                <c:pt idx="7445" formatCode="General">
                  <c:v>0.81214046500000003</c:v>
                </c:pt>
                <c:pt idx="7446" formatCode="General">
                  <c:v>0.81271469600000001</c:v>
                </c:pt>
                <c:pt idx="7447" formatCode="General">
                  <c:v>0.81162482499999999</c:v>
                </c:pt>
                <c:pt idx="7448" formatCode="General">
                  <c:v>0.807488918</c:v>
                </c:pt>
                <c:pt idx="7449" formatCode="General">
                  <c:v>0.81260246000000003</c:v>
                </c:pt>
                <c:pt idx="7450" formatCode="General">
                  <c:v>0.81242704399999999</c:v>
                </c:pt>
                <c:pt idx="7451" formatCode="General">
                  <c:v>0.81179308900000002</c:v>
                </c:pt>
                <c:pt idx="7452" formatCode="General">
                  <c:v>0.81088310500000005</c:v>
                </c:pt>
                <c:pt idx="7453" formatCode="General">
                  <c:v>0.80971127700000001</c:v>
                </c:pt>
                <c:pt idx="7454" formatCode="General">
                  <c:v>0.80826735500000002</c:v>
                </c:pt>
                <c:pt idx="7455" formatCode="General">
                  <c:v>0.80655068200000002</c:v>
                </c:pt>
                <c:pt idx="7456" formatCode="General">
                  <c:v>0.80460643799999998</c:v>
                </c:pt>
                <c:pt idx="7457" formatCode="General">
                  <c:v>0.80257731700000001</c:v>
                </c:pt>
                <c:pt idx="7458" formatCode="General">
                  <c:v>0.80075412999999995</c:v>
                </c:pt>
                <c:pt idx="7459" formatCode="General">
                  <c:v>0.79955905699999996</c:v>
                </c:pt>
                <c:pt idx="7460" formatCode="General">
                  <c:v>0.79938614399999997</c:v>
                </c:pt>
                <c:pt idx="7461" formatCode="General">
                  <c:v>0.800355017</c:v>
                </c:pt>
                <c:pt idx="7462" formatCode="General">
                  <c:v>0.80221653000000004</c:v>
                </c:pt>
                <c:pt idx="7463" formatCode="General">
                  <c:v>0.80452555400000003</c:v>
                </c:pt>
                <c:pt idx="7464" formatCode="General">
                  <c:v>0.80688542100000005</c:v>
                </c:pt>
                <c:pt idx="7465" formatCode="General">
                  <c:v>0.80905950100000001</c:v>
                </c:pt>
                <c:pt idx="7466" formatCode="General">
                  <c:v>0.81095212699999997</c:v>
                </c:pt>
                <c:pt idx="7467" formatCode="General">
                  <c:v>0.81254947200000005</c:v>
                </c:pt>
                <c:pt idx="7468" formatCode="General">
                  <c:v>0.813871503</c:v>
                </c:pt>
                <c:pt idx="7469" formatCode="General">
                  <c:v>0.81494629399999996</c:v>
                </c:pt>
                <c:pt idx="7470" formatCode="General">
                  <c:v>0.81579774599999999</c:v>
                </c:pt>
                <c:pt idx="7471" formatCode="General">
                  <c:v>0.81638693799999995</c:v>
                </c:pt>
                <c:pt idx="7472" formatCode="General">
                  <c:v>0.81688624600000004</c:v>
                </c:pt>
                <c:pt idx="7473" formatCode="General">
                  <c:v>0.81711566400000002</c:v>
                </c:pt>
                <c:pt idx="7474" formatCode="General">
                  <c:v>0.81705868199999998</c:v>
                </c:pt>
                <c:pt idx="7475" formatCode="General">
                  <c:v>0.81637167899999996</c:v>
                </c:pt>
                <c:pt idx="7476" formatCode="General">
                  <c:v>0.81152057600000005</c:v>
                </c:pt>
                <c:pt idx="7477" formatCode="General">
                  <c:v>0.80742502199999999</c:v>
                </c:pt>
                <c:pt idx="7478" formatCode="General">
                  <c:v>0.81511980299999998</c:v>
                </c:pt>
                <c:pt idx="7479" formatCode="General">
                  <c:v>0.81543058199999996</c:v>
                </c:pt>
                <c:pt idx="7480" formatCode="General">
                  <c:v>0.81497251999999998</c:v>
                </c:pt>
                <c:pt idx="7481" formatCode="General">
                  <c:v>0.81429398099999994</c:v>
                </c:pt>
                <c:pt idx="7482" formatCode="General">
                  <c:v>0.81354057800000001</c:v>
                </c:pt>
                <c:pt idx="7483" formatCode="General">
                  <c:v>0.81280165900000001</c:v>
                </c:pt>
                <c:pt idx="7484" formatCode="General">
                  <c:v>0.81215739300000001</c:v>
                </c:pt>
                <c:pt idx="7485" formatCode="General">
                  <c:v>0.81168162799999999</c:v>
                </c:pt>
                <c:pt idx="7486" formatCode="General">
                  <c:v>0.81143295800000004</c:v>
                </c:pt>
                <c:pt idx="7487" formatCode="General">
                  <c:v>0.81144338800000004</c:v>
                </c:pt>
                <c:pt idx="7488" formatCode="General">
                  <c:v>0.81171035800000002</c:v>
                </c:pt>
                <c:pt idx="7489" formatCode="General">
                  <c:v>0.81219810199999998</c:v>
                </c:pt>
                <c:pt idx="7490" formatCode="General">
                  <c:v>0.812847078</c:v>
                </c:pt>
                <c:pt idx="7491" formatCode="General">
                  <c:v>0.81358778499999995</c:v>
                </c:pt>
                <c:pt idx="7492" formatCode="General">
                  <c:v>0.81435406200000005</c:v>
                </c:pt>
                <c:pt idx="7493" formatCode="General">
                  <c:v>0.81509107400000003</c:v>
                </c:pt>
                <c:pt idx="7494" formatCode="General">
                  <c:v>0.81575834800000002</c:v>
                </c:pt>
                <c:pt idx="7495" formatCode="General">
                  <c:v>0.81632745299999998</c:v>
                </c:pt>
                <c:pt idx="7496" formatCode="General">
                  <c:v>0.816777647</c:v>
                </c:pt>
                <c:pt idx="7497" formatCode="General">
                  <c:v>0.81708955800000005</c:v>
                </c:pt>
                <c:pt idx="7498" formatCode="General">
                  <c:v>0.81723749599999995</c:v>
                </c:pt>
                <c:pt idx="7499" formatCode="General">
                  <c:v>0.81717926299999999</c:v>
                </c:pt>
                <c:pt idx="7500" formatCode="General">
                  <c:v>0.81683999299999999</c:v>
                </c:pt>
                <c:pt idx="7501" formatCode="General">
                  <c:v>0.81607693400000003</c:v>
                </c:pt>
                <c:pt idx="7502" formatCode="General">
                  <c:v>0.81467419900000004</c:v>
                </c:pt>
                <c:pt idx="7503" formatCode="General">
                  <c:v>0.81221938100000002</c:v>
                </c:pt>
                <c:pt idx="7504" formatCode="General">
                  <c:v>0.80837094799999998</c:v>
                </c:pt>
                <c:pt idx="7505" formatCode="General">
                  <c:v>0.80408728100000004</c:v>
                </c:pt>
                <c:pt idx="7506" formatCode="General">
                  <c:v>0.80326449899999997</c:v>
                </c:pt>
                <c:pt idx="7507" formatCode="General">
                  <c:v>0.80721807499999998</c:v>
                </c:pt>
                <c:pt idx="7508" formatCode="General">
                  <c:v>0.81181496399999997</c:v>
                </c:pt>
                <c:pt idx="7509" formatCode="General">
                  <c:v>0.81493586299999998</c:v>
                </c:pt>
                <c:pt idx="7510" formatCode="General">
                  <c:v>0.81672352599999998</c:v>
                </c:pt>
                <c:pt idx="7511" formatCode="General">
                  <c:v>0.81754237399999996</c:v>
                </c:pt>
                <c:pt idx="7512" formatCode="General">
                  <c:v>0.81552082299999995</c:v>
                </c:pt>
                <c:pt idx="7513" formatCode="General">
                  <c:v>0.81690770400000001</c:v>
                </c:pt>
                <c:pt idx="7514" formatCode="General">
                  <c:v>0.81810778399999995</c:v>
                </c:pt>
                <c:pt idx="7515" formatCode="General">
                  <c:v>0.81791198300000001</c:v>
                </c:pt>
                <c:pt idx="7516" formatCode="General">
                  <c:v>0.81742459499999998</c:v>
                </c:pt>
                <c:pt idx="7517" formatCode="General">
                  <c:v>0.81672006799999997</c:v>
                </c:pt>
                <c:pt idx="7518" formatCode="General">
                  <c:v>0.81579756699999995</c:v>
                </c:pt>
                <c:pt idx="7519" formatCode="General">
                  <c:v>0.814632833</c:v>
                </c:pt>
                <c:pt idx="7520" formatCode="General">
                  <c:v>0.81318819499999995</c:v>
                </c:pt>
                <c:pt idx="7521" formatCode="General">
                  <c:v>0.81142377899999996</c:v>
                </c:pt>
                <c:pt idx="7522" formatCode="General">
                  <c:v>0.80932372799999996</c:v>
                </c:pt>
                <c:pt idx="7523" formatCode="General">
                  <c:v>0.80695390700000003</c:v>
                </c:pt>
                <c:pt idx="7524" formatCode="General">
                  <c:v>0.80455744299999998</c:v>
                </c:pt>
                <c:pt idx="7525" formatCode="General">
                  <c:v>0.80262803999999999</c:v>
                </c:pt>
                <c:pt idx="7526" formatCode="General">
                  <c:v>0.80178999900000003</c:v>
                </c:pt>
                <c:pt idx="7527" formatCode="General">
                  <c:v>0.80239808599999995</c:v>
                </c:pt>
                <c:pt idx="7528" formatCode="General">
                  <c:v>0.80422139199999998</c:v>
                </c:pt>
                <c:pt idx="7529" formatCode="General">
                  <c:v>0.80664324799999998</c:v>
                </c:pt>
                <c:pt idx="7530" formatCode="General">
                  <c:v>0.80910307199999998</c:v>
                </c:pt>
                <c:pt idx="7531" formatCode="General">
                  <c:v>0.81129968200000002</c:v>
                </c:pt>
                <c:pt idx="7532" formatCode="General">
                  <c:v>0.81314224000000002</c:v>
                </c:pt>
                <c:pt idx="7533" formatCode="General">
                  <c:v>0.81464362099999998</c:v>
                </c:pt>
                <c:pt idx="7534" formatCode="General">
                  <c:v>0.81584852900000004</c:v>
                </c:pt>
                <c:pt idx="7535" formatCode="General">
                  <c:v>0.81675326800000003</c:v>
                </c:pt>
                <c:pt idx="7536" formatCode="General">
                  <c:v>0.81753814199999997</c:v>
                </c:pt>
                <c:pt idx="7537" formatCode="General">
                  <c:v>0.81807625299999998</c:v>
                </c:pt>
                <c:pt idx="7538" formatCode="General">
                  <c:v>0.81841605900000003</c:v>
                </c:pt>
                <c:pt idx="7539" formatCode="General">
                  <c:v>0.81852150000000001</c:v>
                </c:pt>
                <c:pt idx="7540" formatCode="General">
                  <c:v>0.818189681</c:v>
                </c:pt>
                <c:pt idx="7541" formatCode="General">
                  <c:v>0.815305948</c:v>
                </c:pt>
                <c:pt idx="7542" formatCode="General">
                  <c:v>0.80886149399999996</c:v>
                </c:pt>
                <c:pt idx="7543" formatCode="General">
                  <c:v>0.81710678299999995</c:v>
                </c:pt>
                <c:pt idx="7544" formatCode="General">
                  <c:v>0.81728428600000003</c:v>
                </c:pt>
                <c:pt idx="7545" formatCode="General">
                  <c:v>0.81678897100000003</c:v>
                </c:pt>
                <c:pt idx="7546" formatCode="General">
                  <c:v>0.816061437</c:v>
                </c:pt>
                <c:pt idx="7547" formatCode="General">
                  <c:v>0.81520682600000005</c:v>
                </c:pt>
                <c:pt idx="7548" formatCode="General">
                  <c:v>0.81429302699999995</c:v>
                </c:pt>
                <c:pt idx="7549" formatCode="General">
                  <c:v>0.81339186399999996</c:v>
                </c:pt>
                <c:pt idx="7550" formatCode="General">
                  <c:v>0.81258517500000005</c:v>
                </c:pt>
                <c:pt idx="7551" formatCode="General">
                  <c:v>0.81195837299999996</c:v>
                </c:pt>
                <c:pt idx="7552" formatCode="General">
                  <c:v>0.81158554599999999</c:v>
                </c:pt>
                <c:pt idx="7553" formatCode="General">
                  <c:v>0.81151199299999999</c:v>
                </c:pt>
                <c:pt idx="7554" formatCode="General">
                  <c:v>0.81174153100000002</c:v>
                </c:pt>
                <c:pt idx="7555" formatCode="General">
                  <c:v>0.81223475899999997</c:v>
                </c:pt>
                <c:pt idx="7556" formatCode="General">
                  <c:v>0.81292104700000001</c:v>
                </c:pt>
                <c:pt idx="7557" formatCode="General">
                  <c:v>0.81371724599999995</c:v>
                </c:pt>
                <c:pt idx="7558" formatCode="General">
                  <c:v>0.81454527399999999</c:v>
                </c:pt>
                <c:pt idx="7559" formatCode="General">
                  <c:v>0.81534308200000005</c:v>
                </c:pt>
                <c:pt idx="7560" formatCode="General">
                  <c:v>0.81606763599999999</c:v>
                </c:pt>
                <c:pt idx="7561" formatCode="General">
                  <c:v>0.81669175599999999</c:v>
                </c:pt>
                <c:pt idx="7562" formatCode="General">
                  <c:v>0.81719785899999997</c:v>
                </c:pt>
                <c:pt idx="7563" formatCode="General">
                  <c:v>0.81757044800000001</c:v>
                </c:pt>
                <c:pt idx="7564" formatCode="General">
                  <c:v>0.817786813</c:v>
                </c:pt>
                <c:pt idx="7565" formatCode="General">
                  <c:v>0.81780552900000003</c:v>
                </c:pt>
                <c:pt idx="7566" formatCode="General">
                  <c:v>0.81754744099999999</c:v>
                </c:pt>
                <c:pt idx="7567" formatCode="General">
                  <c:v>0.81685298699999997</c:v>
                </c:pt>
                <c:pt idx="7568" formatCode="General">
                  <c:v>0.81541842200000003</c:v>
                </c:pt>
                <c:pt idx="7569" formatCode="General">
                  <c:v>0.81270772199999997</c:v>
                </c:pt>
                <c:pt idx="7570" formatCode="General">
                  <c:v>0.80825817600000005</c:v>
                </c:pt>
                <c:pt idx="7571" formatCode="General">
                  <c:v>0.80407846000000005</c:v>
                </c:pt>
                <c:pt idx="7572" formatCode="General">
                  <c:v>0.805685282</c:v>
                </c:pt>
                <c:pt idx="7573" formatCode="General">
                  <c:v>0.81114268300000003</c:v>
                </c:pt>
                <c:pt idx="7574" formatCode="General">
                  <c:v>0.81538271900000003</c:v>
                </c:pt>
                <c:pt idx="7575" formatCode="General">
                  <c:v>0.81781691300000003</c:v>
                </c:pt>
                <c:pt idx="7576" formatCode="General">
                  <c:v>0.81896674599999997</c:v>
                </c:pt>
                <c:pt idx="7577" formatCode="General">
                  <c:v>0.80802667100000003</c:v>
                </c:pt>
                <c:pt idx="7578" formatCode="General">
                  <c:v>0.81989884400000002</c:v>
                </c:pt>
                <c:pt idx="7579" formatCode="General">
                  <c:v>0.82033330199999999</c:v>
                </c:pt>
                <c:pt idx="7580" formatCode="General">
                  <c:v>0.82026386299999998</c:v>
                </c:pt>
                <c:pt idx="7581" formatCode="General">
                  <c:v>0.81997883299999996</c:v>
                </c:pt>
                <c:pt idx="7582" formatCode="General">
                  <c:v>0.81951588399999997</c:v>
                </c:pt>
                <c:pt idx="7583" formatCode="General">
                  <c:v>0.81887626599999996</c:v>
                </c:pt>
                <c:pt idx="7584" formatCode="General">
                  <c:v>0.81804329200000003</c:v>
                </c:pt>
                <c:pt idx="7585" formatCode="General">
                  <c:v>0.81698453400000004</c:v>
                </c:pt>
                <c:pt idx="7586" formatCode="General">
                  <c:v>0.81565040300000002</c:v>
                </c:pt>
                <c:pt idx="7587" formatCode="General">
                  <c:v>0.81397539399999996</c:v>
                </c:pt>
                <c:pt idx="7588" formatCode="General">
                  <c:v>0.81189119799999998</c:v>
                </c:pt>
                <c:pt idx="7589" formatCode="General">
                  <c:v>0.80937421300000001</c:v>
                </c:pt>
                <c:pt idx="7590" formatCode="General">
                  <c:v>0.80656498700000001</c:v>
                </c:pt>
                <c:pt idx="7591" formatCode="General">
                  <c:v>0.80395197900000004</c:v>
                </c:pt>
                <c:pt idx="7592" formatCode="General">
                  <c:v>0.802401841</c:v>
                </c:pt>
                <c:pt idx="7593" formatCode="General">
                  <c:v>0.80264246500000003</c:v>
                </c:pt>
                <c:pt idx="7594" formatCode="General">
                  <c:v>0.80453085899999999</c:v>
                </c:pt>
                <c:pt idx="7595" formatCode="General">
                  <c:v>0.80719965699999996</c:v>
                </c:pt>
                <c:pt idx="7596" formatCode="General">
                  <c:v>0.80985069300000001</c:v>
                </c:pt>
                <c:pt idx="7597" formatCode="General">
                  <c:v>0.81211376199999996</c:v>
                </c:pt>
                <c:pt idx="7598" formatCode="General">
                  <c:v>0.81392449099999997</c:v>
                </c:pt>
                <c:pt idx="7599" formatCode="General">
                  <c:v>0.81519621600000003</c:v>
                </c:pt>
                <c:pt idx="7600" formatCode="General">
                  <c:v>0.81643426399999997</c:v>
                </c:pt>
                <c:pt idx="7601" formatCode="General">
                  <c:v>0.81727188799999995</c:v>
                </c:pt>
                <c:pt idx="7602" formatCode="General">
                  <c:v>0.81789177700000004</c:v>
                </c:pt>
                <c:pt idx="7603" formatCode="General">
                  <c:v>0.818312347</c:v>
                </c:pt>
                <c:pt idx="7604" formatCode="General">
                  <c:v>0.81851905599999997</c:v>
                </c:pt>
                <c:pt idx="7605" formatCode="General">
                  <c:v>0.81838071300000004</c:v>
                </c:pt>
                <c:pt idx="7606" formatCode="General">
                  <c:v>0.816416323</c:v>
                </c:pt>
                <c:pt idx="7607" formatCode="General">
                  <c:v>0.81041395699999996</c:v>
                </c:pt>
                <c:pt idx="7608" formatCode="General">
                  <c:v>0.81755167200000001</c:v>
                </c:pt>
                <c:pt idx="7609" formatCode="General">
                  <c:v>0.81755113599999996</c:v>
                </c:pt>
                <c:pt idx="7610" formatCode="General">
                  <c:v>0.817009926</c:v>
                </c:pt>
                <c:pt idx="7611" formatCode="General">
                  <c:v>0.81623399299999999</c:v>
                </c:pt>
                <c:pt idx="7612" formatCode="General">
                  <c:v>0.81528794800000004</c:v>
                </c:pt>
                <c:pt idx="7613" formatCode="General">
                  <c:v>0.81421297800000003</c:v>
                </c:pt>
                <c:pt idx="7614" formatCode="General">
                  <c:v>0.81305968799999995</c:v>
                </c:pt>
                <c:pt idx="7615" formatCode="General">
                  <c:v>0.81189799299999998</c:v>
                </c:pt>
                <c:pt idx="7616" formatCode="General">
                  <c:v>0.81081843399999998</c:v>
                </c:pt>
                <c:pt idx="7617" formatCode="General">
                  <c:v>0.80992364900000002</c:v>
                </c:pt>
                <c:pt idx="7618" formatCode="General">
                  <c:v>0.80930995900000002</c:v>
                </c:pt>
                <c:pt idx="7619" formatCode="General">
                  <c:v>0.80904227500000003</c:v>
                </c:pt>
                <c:pt idx="7620" formatCode="General">
                  <c:v>0.80913341000000005</c:v>
                </c:pt>
                <c:pt idx="7621" formatCode="General">
                  <c:v>0.80953943699999997</c:v>
                </c:pt>
                <c:pt idx="7622" formatCode="General">
                  <c:v>0.81017440600000001</c:v>
                </c:pt>
                <c:pt idx="7623" formatCode="General">
                  <c:v>0.810936451</c:v>
                </c:pt>
                <c:pt idx="7624" formatCode="General">
                  <c:v>0.81173229199999997</c:v>
                </c:pt>
                <c:pt idx="7625" formatCode="General">
                  <c:v>0.81249165499999998</c:v>
                </c:pt>
                <c:pt idx="7626" formatCode="General">
                  <c:v>0.81316971800000004</c:v>
                </c:pt>
                <c:pt idx="7627" formatCode="General">
                  <c:v>0.81374221999999996</c:v>
                </c:pt>
                <c:pt idx="7628" formatCode="General">
                  <c:v>0.81419640800000004</c:v>
                </c:pt>
                <c:pt idx="7629" formatCode="General">
                  <c:v>0.81452459099999996</c:v>
                </c:pt>
                <c:pt idx="7630" formatCode="General">
                  <c:v>0.814706504</c:v>
                </c:pt>
                <c:pt idx="7631" formatCode="General">
                  <c:v>0.814700961</c:v>
                </c:pt>
                <c:pt idx="7632" formatCode="General">
                  <c:v>0.81441766000000004</c:v>
                </c:pt>
                <c:pt idx="7633" formatCode="General">
                  <c:v>0.81366395999999996</c:v>
                </c:pt>
                <c:pt idx="7634" formatCode="General">
                  <c:v>0.81203168599999997</c:v>
                </c:pt>
                <c:pt idx="7635" formatCode="General">
                  <c:v>0.80874246400000005</c:v>
                </c:pt>
                <c:pt idx="7636" formatCode="General">
                  <c:v>0.80335044899999997</c:v>
                </c:pt>
                <c:pt idx="7637" formatCode="General">
                  <c:v>0.80050969100000002</c:v>
                </c:pt>
                <c:pt idx="7638" formatCode="General">
                  <c:v>0.80548471200000005</c:v>
                </c:pt>
                <c:pt idx="7639" formatCode="General">
                  <c:v>0.81115001399999997</c:v>
                </c:pt>
                <c:pt idx="7640" formatCode="General">
                  <c:v>0.81441879299999997</c:v>
                </c:pt>
                <c:pt idx="7641" formatCode="General">
                  <c:v>0.81583511799999997</c:v>
                </c:pt>
                <c:pt idx="7642" formatCode="General">
                  <c:v>0.81396389000000002</c:v>
                </c:pt>
                <c:pt idx="7643" formatCode="General">
                  <c:v>0.81763535700000001</c:v>
                </c:pt>
                <c:pt idx="7644" formatCode="General">
                  <c:v>0.81798827600000001</c:v>
                </c:pt>
                <c:pt idx="7645" formatCode="General">
                  <c:v>0.81805282800000001</c:v>
                </c:pt>
                <c:pt idx="7646" formatCode="General">
                  <c:v>0.81793576499999998</c:v>
                </c:pt>
                <c:pt idx="7647" formatCode="General">
                  <c:v>0.81766456399999998</c:v>
                </c:pt>
                <c:pt idx="7648" formatCode="General">
                  <c:v>0.81724530500000003</c:v>
                </c:pt>
                <c:pt idx="7649" formatCode="General">
                  <c:v>0.81667143099999995</c:v>
                </c:pt>
                <c:pt idx="7650" formatCode="General">
                  <c:v>0.81592458499999998</c:v>
                </c:pt>
                <c:pt idx="7651" formatCode="General">
                  <c:v>0.81497186399999999</c:v>
                </c:pt>
                <c:pt idx="7652" formatCode="General">
                  <c:v>0.81376099599999996</c:v>
                </c:pt>
                <c:pt idx="7653" formatCode="General">
                  <c:v>0.81221371899999995</c:v>
                </c:pt>
                <c:pt idx="7654" formatCode="General">
                  <c:v>0.81022512899999999</c:v>
                </c:pt>
                <c:pt idx="7655" formatCode="General">
                  <c:v>0.80768918999999995</c:v>
                </c:pt>
                <c:pt idx="7656" formatCode="General">
                  <c:v>0.80460905999999999</c:v>
                </c:pt>
                <c:pt idx="7657" formatCode="General">
                  <c:v>0.80137371999999996</c:v>
                </c:pt>
                <c:pt idx="7658" formatCode="General">
                  <c:v>0.79905277500000005</c:v>
                </c:pt>
                <c:pt idx="7659" formatCode="General">
                  <c:v>0.79890936599999995</c:v>
                </c:pt>
                <c:pt idx="7660" formatCode="General">
                  <c:v>0.800996661</c:v>
                </c:pt>
                <c:pt idx="7661" formatCode="General">
                  <c:v>0.80407029399999996</c:v>
                </c:pt>
                <c:pt idx="7662" formatCode="General">
                  <c:v>0.80700397499999998</c:v>
                </c:pt>
                <c:pt idx="7663" formatCode="General">
                  <c:v>0.80927681900000004</c:v>
                </c:pt>
                <c:pt idx="7664" formatCode="General">
                  <c:v>0.81120401600000003</c:v>
                </c:pt>
                <c:pt idx="7665" formatCode="General">
                  <c:v>0.81259012200000003</c:v>
                </c:pt>
                <c:pt idx="7666" formatCode="General">
                  <c:v>0.81365030999999999</c:v>
                </c:pt>
                <c:pt idx="7667" formatCode="General">
                  <c:v>0.81446123100000001</c:v>
                </c:pt>
                <c:pt idx="7668" formatCode="General">
                  <c:v>0.81506496699999997</c:v>
                </c:pt>
                <c:pt idx="7669" formatCode="General">
                  <c:v>0.81546700000000005</c:v>
                </c:pt>
                <c:pt idx="7670" formatCode="General">
                  <c:v>0.81557649399999999</c:v>
                </c:pt>
                <c:pt idx="7671" formatCode="General">
                  <c:v>0.81413572999999995</c:v>
                </c:pt>
                <c:pt idx="7672" formatCode="General">
                  <c:v>0.81086415099999998</c:v>
                </c:pt>
                <c:pt idx="7673" formatCode="General">
                  <c:v>0.81544679399999997</c:v>
                </c:pt>
                <c:pt idx="7674" formatCode="General">
                  <c:v>0.81544351599999998</c:v>
                </c:pt>
                <c:pt idx="7675" formatCode="General">
                  <c:v>0.81503373400000001</c:v>
                </c:pt>
                <c:pt idx="7676" formatCode="General">
                  <c:v>0.81439685799999995</c:v>
                </c:pt>
                <c:pt idx="7677" formatCode="General">
                  <c:v>0.81356322800000003</c:v>
                </c:pt>
                <c:pt idx="7678" formatCode="General">
                  <c:v>0.81254839899999998</c:v>
                </c:pt>
                <c:pt idx="7679" formatCode="General">
                  <c:v>0.81137585599999995</c:v>
                </c:pt>
                <c:pt idx="7680" formatCode="General">
                  <c:v>0.81008827699999997</c:v>
                </c:pt>
                <c:pt idx="7681" formatCode="General">
                  <c:v>0.80875551700000003</c:v>
                </c:pt>
                <c:pt idx="7682" formatCode="General">
                  <c:v>0.80747807000000005</c:v>
                </c:pt>
                <c:pt idx="7683" formatCode="General">
                  <c:v>0.80637961599999997</c:v>
                </c:pt>
                <c:pt idx="7684" formatCode="General">
                  <c:v>0.805584729</c:v>
                </c:pt>
                <c:pt idx="7685" formatCode="General">
                  <c:v>0.80518466200000005</c:v>
                </c:pt>
                <c:pt idx="7686" formatCode="General">
                  <c:v>0.80520451100000001</c:v>
                </c:pt>
                <c:pt idx="7687" formatCode="General">
                  <c:v>0.80559301400000005</c:v>
                </c:pt>
                <c:pt idx="7688" formatCode="General">
                  <c:v>0.80624193</c:v>
                </c:pt>
                <c:pt idx="7689" formatCode="General">
                  <c:v>0.807023406</c:v>
                </c:pt>
                <c:pt idx="7690" formatCode="General">
                  <c:v>0.80782455200000003</c:v>
                </c:pt>
                <c:pt idx="7691" formatCode="General">
                  <c:v>0.80856561699999996</c:v>
                </c:pt>
                <c:pt idx="7692" formatCode="General">
                  <c:v>0.80915081499999997</c:v>
                </c:pt>
                <c:pt idx="7693" formatCode="General">
                  <c:v>0.80971461499999997</c:v>
                </c:pt>
                <c:pt idx="7694" formatCode="General">
                  <c:v>0.81010031699999996</c:v>
                </c:pt>
                <c:pt idx="7695" formatCode="General">
                  <c:v>0.81035721299999997</c:v>
                </c:pt>
                <c:pt idx="7696" formatCode="General">
                  <c:v>0.81047242900000005</c:v>
                </c:pt>
                <c:pt idx="7697" formatCode="General">
                  <c:v>0.81040394299999996</c:v>
                </c:pt>
                <c:pt idx="7698" formatCode="General">
                  <c:v>0.81004518299999995</c:v>
                </c:pt>
                <c:pt idx="7699" formatCode="General">
                  <c:v>0.80914491399999999</c:v>
                </c:pt>
                <c:pt idx="7700" formatCode="General">
                  <c:v>0.80711185900000004</c:v>
                </c:pt>
                <c:pt idx="7701" formatCode="General">
                  <c:v>0.80275499800000005</c:v>
                </c:pt>
                <c:pt idx="7702" formatCode="General">
                  <c:v>0.79649275500000005</c:v>
                </c:pt>
                <c:pt idx="7703" formatCode="General">
                  <c:v>0.79787755000000005</c:v>
                </c:pt>
                <c:pt idx="7704" formatCode="General">
                  <c:v>0.80502527999999995</c:v>
                </c:pt>
                <c:pt idx="7705" formatCode="General">
                  <c:v>0.80944716900000002</c:v>
                </c:pt>
                <c:pt idx="7706" formatCode="General">
                  <c:v>0.81042331499999998</c:v>
                </c:pt>
                <c:pt idx="7707" formatCode="General">
                  <c:v>0.81266844299999996</c:v>
                </c:pt>
                <c:pt idx="7708" formatCode="General">
                  <c:v>0.81368428500000001</c:v>
                </c:pt>
                <c:pt idx="7709" formatCode="General">
                  <c:v>0.81411021900000002</c:v>
                </c:pt>
                <c:pt idx="7710" formatCode="General">
                  <c:v>0.81430161000000001</c:v>
                </c:pt>
                <c:pt idx="7711" formatCode="General">
                  <c:v>0.814323723</c:v>
                </c:pt>
                <c:pt idx="7712" formatCode="General">
                  <c:v>0.81420153399999995</c:v>
                </c:pt>
                <c:pt idx="7713" formatCode="General">
                  <c:v>0.81394404200000003</c:v>
                </c:pt>
                <c:pt idx="7714" formatCode="General">
                  <c:v>0.81355088900000005</c:v>
                </c:pt>
                <c:pt idx="7715" formatCode="General">
                  <c:v>0.81301397099999995</c:v>
                </c:pt>
                <c:pt idx="7716" formatCode="General">
                  <c:v>0.81231600000000004</c:v>
                </c:pt>
                <c:pt idx="7717" formatCode="General">
                  <c:v>0.81142681800000005</c:v>
                </c:pt>
                <c:pt idx="7718" formatCode="General">
                  <c:v>0.81029617799999998</c:v>
                </c:pt>
                <c:pt idx="7719" formatCode="General">
                  <c:v>0.80884301700000005</c:v>
                </c:pt>
                <c:pt idx="7720" formatCode="General">
                  <c:v>0.806941986</c:v>
                </c:pt>
                <c:pt idx="7721" formatCode="General">
                  <c:v>0.80442261699999995</c:v>
                </c:pt>
                <c:pt idx="7722" formatCode="General">
                  <c:v>0.80114263299999999</c:v>
                </c:pt>
                <c:pt idx="7723" formatCode="General">
                  <c:v>0.79730433199999995</c:v>
                </c:pt>
                <c:pt idx="7724" formatCode="General">
                  <c:v>0.79409200000000002</c:v>
                </c:pt>
                <c:pt idx="7725" formatCode="General">
                  <c:v>0.79347968099999999</c:v>
                </c:pt>
                <c:pt idx="7726" formatCode="General">
                  <c:v>0.79584819100000004</c:v>
                </c:pt>
                <c:pt idx="7727" formatCode="General">
                  <c:v>0.79935979800000001</c:v>
                </c:pt>
                <c:pt idx="7728" formatCode="General">
                  <c:v>0.802494347</c:v>
                </c:pt>
                <c:pt idx="7729" formatCode="General">
                  <c:v>0.80485528699999997</c:v>
                </c:pt>
                <c:pt idx="7730" formatCode="General">
                  <c:v>0.80657053000000001</c:v>
                </c:pt>
                <c:pt idx="7731" formatCode="General">
                  <c:v>0.80783325399999995</c:v>
                </c:pt>
                <c:pt idx="7732" formatCode="General">
                  <c:v>0.80878621299999998</c:v>
                </c:pt>
                <c:pt idx="7733" formatCode="General">
                  <c:v>0.80951333000000003</c:v>
                </c:pt>
                <c:pt idx="7734" formatCode="General">
                  <c:v>0.810046971</c:v>
                </c:pt>
                <c:pt idx="7735" formatCode="General">
                  <c:v>0.81032389400000004</c:v>
                </c:pt>
                <c:pt idx="7736" formatCode="General">
                  <c:v>0.80898362400000001</c:v>
                </c:pt>
                <c:pt idx="7737" formatCode="General">
                  <c:v>0.80865031499999995</c:v>
                </c:pt>
                <c:pt idx="7738" formatCode="General">
                  <c:v>0.81080734700000001</c:v>
                </c:pt>
                <c:pt idx="7739" formatCode="General">
                  <c:v>0.81086111100000002</c:v>
                </c:pt>
                <c:pt idx="7740" formatCode="General">
                  <c:v>0.81062668599999999</c:v>
                </c:pt>
                <c:pt idx="7741" formatCode="General">
                  <c:v>0.81019091600000004</c:v>
                </c:pt>
                <c:pt idx="7742" formatCode="General">
                  <c:v>0.80956065700000002</c:v>
                </c:pt>
                <c:pt idx="7743" formatCode="General">
                  <c:v>0.80873262899999998</c:v>
                </c:pt>
                <c:pt idx="7744" formatCode="General">
                  <c:v>0.80770707100000005</c:v>
                </c:pt>
                <c:pt idx="7745" formatCode="General">
                  <c:v>0.80649667999999997</c:v>
                </c:pt>
                <c:pt idx="7746" formatCode="General">
                  <c:v>0.80513620399999997</c:v>
                </c:pt>
                <c:pt idx="7747" formatCode="General">
                  <c:v>0.80369365199999998</c:v>
                </c:pt>
                <c:pt idx="7748" formatCode="General">
                  <c:v>0.80227828000000001</c:v>
                </c:pt>
                <c:pt idx="7749" formatCode="General">
                  <c:v>0.801036835</c:v>
                </c:pt>
                <c:pt idx="7750" formatCode="General">
                  <c:v>0.80012887700000002</c:v>
                </c:pt>
                <c:pt idx="7751" formatCode="General">
                  <c:v>0.79967915999999994</c:v>
                </c:pt>
                <c:pt idx="7752" formatCode="General">
                  <c:v>0.79972869199999996</c:v>
                </c:pt>
                <c:pt idx="7753" formatCode="General">
                  <c:v>0.80021446900000004</c:v>
                </c:pt>
                <c:pt idx="7754" formatCode="General">
                  <c:v>0.80099618399999994</c:v>
                </c:pt>
                <c:pt idx="7755" formatCode="General">
                  <c:v>0.80191069800000003</c:v>
                </c:pt>
                <c:pt idx="7756" formatCode="General">
                  <c:v>0.80282020600000004</c:v>
                </c:pt>
                <c:pt idx="7757" formatCode="General">
                  <c:v>0.803636193</c:v>
                </c:pt>
                <c:pt idx="7758" formatCode="General">
                  <c:v>0.80431485199999997</c:v>
                </c:pt>
                <c:pt idx="7759" formatCode="General">
                  <c:v>0.80484676399999999</c:v>
                </c:pt>
                <c:pt idx="7760" formatCode="General">
                  <c:v>0.805238962</c:v>
                </c:pt>
                <c:pt idx="7761" formatCode="General">
                  <c:v>0.80549985199999996</c:v>
                </c:pt>
                <c:pt idx="7762" formatCode="General">
                  <c:v>0.80562281599999996</c:v>
                </c:pt>
                <c:pt idx="7763" formatCode="General">
                  <c:v>0.80556255600000004</c:v>
                </c:pt>
                <c:pt idx="7764" formatCode="General">
                  <c:v>0.80518472200000002</c:v>
                </c:pt>
                <c:pt idx="7765" formatCode="General">
                  <c:v>0.80413276</c:v>
                </c:pt>
                <c:pt idx="7766" formatCode="General">
                  <c:v>0.80146294799999995</c:v>
                </c:pt>
                <c:pt idx="7767" formatCode="General">
                  <c:v>0.79538190399999997</c:v>
                </c:pt>
                <c:pt idx="7768" formatCode="General">
                  <c:v>0.79087019000000003</c:v>
                </c:pt>
                <c:pt idx="7769" formatCode="General">
                  <c:v>0.79829686899999996</c:v>
                </c:pt>
                <c:pt idx="7770" formatCode="General">
                  <c:v>0.80440658300000001</c:v>
                </c:pt>
                <c:pt idx="7771" formatCode="General">
                  <c:v>0.80180126399999996</c:v>
                </c:pt>
                <c:pt idx="7772" formatCode="General">
                  <c:v>0.80907648799999998</c:v>
                </c:pt>
                <c:pt idx="7773" formatCode="General">
                  <c:v>0.81012123800000002</c:v>
                </c:pt>
                <c:pt idx="7774" formatCode="General">
                  <c:v>0.81078571099999996</c:v>
                </c:pt>
                <c:pt idx="7775" formatCode="General">
                  <c:v>0.81123024200000005</c:v>
                </c:pt>
                <c:pt idx="7776" formatCode="General">
                  <c:v>0.81151103999999996</c:v>
                </c:pt>
                <c:pt idx="7777" formatCode="General">
                  <c:v>0.81165128900000005</c:v>
                </c:pt>
                <c:pt idx="7778" formatCode="General">
                  <c:v>0.81165993199999997</c:v>
                </c:pt>
                <c:pt idx="7779" formatCode="General">
                  <c:v>0.81153857699999998</c:v>
                </c:pt>
                <c:pt idx="7780" formatCode="General">
                  <c:v>0.811283588</c:v>
                </c:pt>
                <c:pt idx="7781" formatCode="General">
                  <c:v>0.81088632299999996</c:v>
                </c:pt>
                <c:pt idx="7782" formatCode="General">
                  <c:v>0.81033116599999999</c:v>
                </c:pt>
                <c:pt idx="7783" formatCode="General">
                  <c:v>0.80959135299999996</c:v>
                </c:pt>
                <c:pt idx="7784" formatCode="General">
                  <c:v>0.80862110899999995</c:v>
                </c:pt>
                <c:pt idx="7785" formatCode="General">
                  <c:v>0.80734217200000002</c:v>
                </c:pt>
                <c:pt idx="7786" formatCode="General">
                  <c:v>0.80562132600000003</c:v>
                </c:pt>
                <c:pt idx="7787" formatCode="General">
                  <c:v>0.803244293</c:v>
                </c:pt>
                <c:pt idx="7788" formatCode="General">
                  <c:v>0.79993468499999998</c:v>
                </c:pt>
                <c:pt idx="7789" formatCode="General">
                  <c:v>0.79564559499999998</c:v>
                </c:pt>
                <c:pt idx="7790" formatCode="General">
                  <c:v>0.79156386899999998</c:v>
                </c:pt>
                <c:pt idx="7791" formatCode="General">
                  <c:v>0.79057234499999995</c:v>
                </c:pt>
                <c:pt idx="7792" formatCode="General">
                  <c:v>0.79346984600000003</c:v>
                </c:pt>
                <c:pt idx="7793" formatCode="General">
                  <c:v>0.79747909299999997</c:v>
                </c:pt>
                <c:pt idx="7794" formatCode="General">
                  <c:v>0.80068927999999995</c:v>
                </c:pt>
                <c:pt idx="7795" formatCode="General">
                  <c:v>0.80290520200000004</c:v>
                </c:pt>
                <c:pt idx="7796" formatCode="General">
                  <c:v>0.80442094799999997</c:v>
                </c:pt>
                <c:pt idx="7797" formatCode="General">
                  <c:v>0.80549866000000003</c:v>
                </c:pt>
                <c:pt idx="7798" formatCode="General">
                  <c:v>0.80629742100000001</c:v>
                </c:pt>
                <c:pt idx="7799" formatCode="General">
                  <c:v>0.80689191800000004</c:v>
                </c:pt>
                <c:pt idx="7800" formatCode="General">
                  <c:v>0.80724263200000002</c:v>
                </c:pt>
                <c:pt idx="7801" formatCode="General">
                  <c:v>0.80518901300000001</c:v>
                </c:pt>
                <c:pt idx="7802" formatCode="General">
                  <c:v>0.80717110599999997</c:v>
                </c:pt>
                <c:pt idx="7803" formatCode="General">
                  <c:v>0.80807864699999998</c:v>
                </c:pt>
                <c:pt idx="7804" formatCode="General">
                  <c:v>0.80817222600000005</c:v>
                </c:pt>
                <c:pt idx="7805" formatCode="General">
                  <c:v>0.80806028799999996</c:v>
                </c:pt>
                <c:pt idx="7806" formatCode="General">
                  <c:v>0.80777525900000002</c:v>
                </c:pt>
                <c:pt idx="7807" formatCode="General">
                  <c:v>0.80731093899999995</c:v>
                </c:pt>
                <c:pt idx="7808" formatCode="General">
                  <c:v>0.80665409600000004</c:v>
                </c:pt>
                <c:pt idx="7809" formatCode="General">
                  <c:v>0.80579090099999995</c:v>
                </c:pt>
                <c:pt idx="7810" formatCode="General">
                  <c:v>0.80471223599999997</c:v>
                </c:pt>
                <c:pt idx="7811" formatCode="General">
                  <c:v>0.80342048399999999</c:v>
                </c:pt>
                <c:pt idx="7812" formatCode="General">
                  <c:v>0.80194079900000004</c:v>
                </c:pt>
                <c:pt idx="7813" formatCode="General">
                  <c:v>0.80033618200000001</c:v>
                </c:pt>
                <c:pt idx="7814" formatCode="General">
                  <c:v>0.79872232700000001</c:v>
                </c:pt>
                <c:pt idx="7815" formatCode="General">
                  <c:v>0.79727053599999997</c:v>
                </c:pt>
                <c:pt idx="7816" formatCode="General">
                  <c:v>0.79618209600000001</c:v>
                </c:pt>
                <c:pt idx="7817" formatCode="General">
                  <c:v>0.79562580599999999</c:v>
                </c:pt>
                <c:pt idx="7818" formatCode="General">
                  <c:v>0.79566335700000002</c:v>
                </c:pt>
                <c:pt idx="7819" formatCode="General">
                  <c:v>0.79621505699999995</c:v>
                </c:pt>
                <c:pt idx="7820" formatCode="General">
                  <c:v>0.79709768299999995</c:v>
                </c:pt>
                <c:pt idx="7821" formatCode="General">
                  <c:v>0.79810315399999998</c:v>
                </c:pt>
                <c:pt idx="7822" formatCode="General">
                  <c:v>0.79906666299999995</c:v>
                </c:pt>
                <c:pt idx="7823" formatCode="General">
                  <c:v>0.79989141200000002</c:v>
                </c:pt>
                <c:pt idx="7824" formatCode="General">
                  <c:v>0.80054068599999995</c:v>
                </c:pt>
                <c:pt idx="7825" formatCode="General">
                  <c:v>0.80101734400000002</c:v>
                </c:pt>
                <c:pt idx="7826" formatCode="General">
                  <c:v>0.80134212999999999</c:v>
                </c:pt>
                <c:pt idx="7827" formatCode="General">
                  <c:v>0.80153483199999997</c:v>
                </c:pt>
                <c:pt idx="7828" formatCode="General">
                  <c:v>0.80159527100000005</c:v>
                </c:pt>
                <c:pt idx="7829" formatCode="General">
                  <c:v>0.80147033899999998</c:v>
                </c:pt>
                <c:pt idx="7830" formatCode="General">
                  <c:v>0.80097526299999999</c:v>
                </c:pt>
                <c:pt idx="7831" formatCode="General">
                  <c:v>0.79954749300000005</c:v>
                </c:pt>
                <c:pt idx="7832" formatCode="General">
                  <c:v>0.795498967</c:v>
                </c:pt>
                <c:pt idx="7833" formatCode="General">
                  <c:v>0.78747028100000005</c:v>
                </c:pt>
                <c:pt idx="7834" formatCode="General">
                  <c:v>0.79133129099999999</c:v>
                </c:pt>
                <c:pt idx="7835" formatCode="General">
                  <c:v>0.799251139</c:v>
                </c:pt>
                <c:pt idx="7836" formatCode="General">
                  <c:v>0.80344349100000001</c:v>
                </c:pt>
                <c:pt idx="7837" formatCode="General">
                  <c:v>0.80559617299999997</c:v>
                </c:pt>
                <c:pt idx="7838" formatCode="General">
                  <c:v>0.80689102400000001</c:v>
                </c:pt>
                <c:pt idx="7839" formatCode="General">
                  <c:v>0.80784225499999995</c:v>
                </c:pt>
                <c:pt idx="7840" formatCode="General">
                  <c:v>0.80859380999999997</c:v>
                </c:pt>
                <c:pt idx="7841" formatCode="General">
                  <c:v>0.80919843899999999</c:v>
                </c:pt>
                <c:pt idx="7842" formatCode="General">
                  <c:v>0.80967593199999999</c:v>
                </c:pt>
                <c:pt idx="7843" formatCode="General">
                  <c:v>0.81003254700000005</c:v>
                </c:pt>
                <c:pt idx="7844" formatCode="General">
                  <c:v>0.81026822300000001</c:v>
                </c:pt>
                <c:pt idx="7845" formatCode="General">
                  <c:v>0.81038004200000002</c:v>
                </c:pt>
                <c:pt idx="7846" formatCode="General">
                  <c:v>0.81036227900000002</c:v>
                </c:pt>
                <c:pt idx="7847" formatCode="General">
                  <c:v>0.81020617500000003</c:v>
                </c:pt>
                <c:pt idx="7848" formatCode="General">
                  <c:v>0.80989772100000001</c:v>
                </c:pt>
                <c:pt idx="7849" formatCode="General">
                  <c:v>0.80941367099999995</c:v>
                </c:pt>
                <c:pt idx="7850" formatCode="General">
                  <c:v>0.80871355499999997</c:v>
                </c:pt>
                <c:pt idx="7851" formatCode="General">
                  <c:v>0.80772501200000002</c:v>
                </c:pt>
                <c:pt idx="7852" formatCode="General">
                  <c:v>0.80631554100000002</c:v>
                </c:pt>
                <c:pt idx="7853" formatCode="General">
                  <c:v>0.80424553200000004</c:v>
                </c:pt>
                <c:pt idx="7854" formatCode="General">
                  <c:v>0.80112540700000001</c:v>
                </c:pt>
                <c:pt idx="7855" formatCode="General">
                  <c:v>0.79662674700000002</c:v>
                </c:pt>
                <c:pt idx="7856" formatCode="General">
                  <c:v>0.79184562000000003</c:v>
                </c:pt>
                <c:pt idx="7857" formatCode="General">
                  <c:v>0.790839136</c:v>
                </c:pt>
                <c:pt idx="7858" formatCode="General">
                  <c:v>0.79468256199999998</c:v>
                </c:pt>
                <c:pt idx="7859" formatCode="General">
                  <c:v>0.79918110399999998</c:v>
                </c:pt>
                <c:pt idx="7860" formatCode="General">
                  <c:v>0.80235010399999995</c:v>
                </c:pt>
                <c:pt idx="7861" formatCode="General">
                  <c:v>0.80438232399999998</c:v>
                </c:pt>
                <c:pt idx="7862" formatCode="General">
                  <c:v>0.80573809100000005</c:v>
                </c:pt>
                <c:pt idx="7863" formatCode="General">
                  <c:v>0.80671221000000004</c:v>
                </c:pt>
                <c:pt idx="7864" formatCode="General">
                  <c:v>0.807449639</c:v>
                </c:pt>
                <c:pt idx="7865" formatCode="General">
                  <c:v>0.80793267499999999</c:v>
                </c:pt>
                <c:pt idx="7866" formatCode="General">
                  <c:v>0.79999399199999999</c:v>
                </c:pt>
                <c:pt idx="7867" formatCode="General">
                  <c:v>0.80874913900000001</c:v>
                </c:pt>
                <c:pt idx="7868" formatCode="General">
                  <c:v>0.809329152</c:v>
                </c:pt>
                <c:pt idx="7869" formatCode="General">
                  <c:v>0.809580207</c:v>
                </c:pt>
                <c:pt idx="7870" formatCode="General">
                  <c:v>0.80967760099999997</c:v>
                </c:pt>
                <c:pt idx="7871" formatCode="General">
                  <c:v>0.80962550600000005</c:v>
                </c:pt>
                <c:pt idx="7872" formatCode="General">
                  <c:v>0.80941092999999997</c:v>
                </c:pt>
                <c:pt idx="7873" formatCode="General">
                  <c:v>0.80901598900000005</c:v>
                </c:pt>
                <c:pt idx="7874" formatCode="General">
                  <c:v>0.80842059899999996</c:v>
                </c:pt>
                <c:pt idx="7875" formatCode="General">
                  <c:v>0.80760413399999997</c:v>
                </c:pt>
                <c:pt idx="7876" formatCode="General">
                  <c:v>0.80654841700000002</c:v>
                </c:pt>
                <c:pt idx="7877" formatCode="General">
                  <c:v>0.805244505</c:v>
                </c:pt>
                <c:pt idx="7878" formatCode="General">
                  <c:v>0.80370491700000002</c:v>
                </c:pt>
                <c:pt idx="7879" formatCode="General">
                  <c:v>0.80198264100000005</c:v>
                </c:pt>
                <c:pt idx="7880" formatCode="General">
                  <c:v>0.80019479999999998</c:v>
                </c:pt>
                <c:pt idx="7881" formatCode="General">
                  <c:v>0.79853635999999995</c:v>
                </c:pt>
                <c:pt idx="7882" formatCode="General">
                  <c:v>0.79725772100000003</c:v>
                </c:pt>
                <c:pt idx="7883" formatCode="General">
                  <c:v>0.79658180499999998</c:v>
                </c:pt>
                <c:pt idx="7884" formatCode="General">
                  <c:v>0.79660463299999995</c:v>
                </c:pt>
                <c:pt idx="7885" formatCode="General">
                  <c:v>0.79721617700000003</c:v>
                </c:pt>
                <c:pt idx="7886" formatCode="General">
                  <c:v>0.79817777899999998</c:v>
                </c:pt>
                <c:pt idx="7887" formatCode="General">
                  <c:v>0.79922854899999995</c:v>
                </c:pt>
                <c:pt idx="7888" formatCode="General">
                  <c:v>0.800176263</c:v>
                </c:pt>
                <c:pt idx="7889" formatCode="General">
                  <c:v>0.80092185699999996</c:v>
                </c:pt>
                <c:pt idx="7890" formatCode="General">
                  <c:v>0.80144011999999998</c:v>
                </c:pt>
                <c:pt idx="7891" formatCode="General">
                  <c:v>0.80174952700000002</c:v>
                </c:pt>
                <c:pt idx="7892" formatCode="General">
                  <c:v>0.80188560499999995</c:v>
                </c:pt>
                <c:pt idx="7893" formatCode="General">
                  <c:v>0.80188000199999998</c:v>
                </c:pt>
                <c:pt idx="7894" formatCode="General">
                  <c:v>0.80173635499999996</c:v>
                </c:pt>
                <c:pt idx="7895" formatCode="General">
                  <c:v>0.80138284000000004</c:v>
                </c:pt>
                <c:pt idx="7896" formatCode="General">
                  <c:v>0.80053073200000002</c:v>
                </c:pt>
                <c:pt idx="7897" formatCode="General">
                  <c:v>0.798141718</c:v>
                </c:pt>
                <c:pt idx="7898" formatCode="General">
                  <c:v>0.79099750499999999</c:v>
                </c:pt>
                <c:pt idx="7899" formatCode="General">
                  <c:v>0.78755635000000002</c:v>
                </c:pt>
                <c:pt idx="7900" formatCode="General">
                  <c:v>0.79633170399999997</c:v>
                </c:pt>
                <c:pt idx="7901" formatCode="General">
                  <c:v>0.80259966900000002</c:v>
                </c:pt>
                <c:pt idx="7902" formatCode="General">
                  <c:v>0.80482578299999996</c:v>
                </c:pt>
                <c:pt idx="7903" formatCode="General">
                  <c:v>0.80623978399999996</c:v>
                </c:pt>
                <c:pt idx="7904" formatCode="General">
                  <c:v>0.80733853600000005</c:v>
                </c:pt>
                <c:pt idx="7905" formatCode="General">
                  <c:v>0.808271289</c:v>
                </c:pt>
                <c:pt idx="7906" formatCode="General">
                  <c:v>0.809085846</c:v>
                </c:pt>
                <c:pt idx="7907" formatCode="General">
                  <c:v>0.80979561799999999</c:v>
                </c:pt>
                <c:pt idx="7908" formatCode="General">
                  <c:v>0.81040155899999999</c:v>
                </c:pt>
                <c:pt idx="7909" formatCode="General">
                  <c:v>0.81090003300000002</c:v>
                </c:pt>
                <c:pt idx="7910" formatCode="General">
                  <c:v>0.81128597300000005</c:v>
                </c:pt>
                <c:pt idx="7911" formatCode="General">
                  <c:v>0.811553419</c:v>
                </c:pt>
                <c:pt idx="7912" formatCode="General">
                  <c:v>0.81169587399999998</c:v>
                </c:pt>
                <c:pt idx="7913" formatCode="General">
                  <c:v>0.81170475499999994</c:v>
                </c:pt>
                <c:pt idx="7914" formatCode="General">
                  <c:v>0.81156790300000003</c:v>
                </c:pt>
                <c:pt idx="7915" formatCode="General">
                  <c:v>0.81126546899999996</c:v>
                </c:pt>
                <c:pt idx="7916" formatCode="General">
                  <c:v>0.81076234599999997</c:v>
                </c:pt>
                <c:pt idx="7917" formatCode="General">
                  <c:v>0.80999326699999996</c:v>
                </c:pt>
                <c:pt idx="7918" formatCode="General">
                  <c:v>0.808826983</c:v>
                </c:pt>
                <c:pt idx="7919" formatCode="General">
                  <c:v>0.80702423999999995</c:v>
                </c:pt>
                <c:pt idx="7920" formatCode="General">
                  <c:v>0.80408895000000002</c:v>
                </c:pt>
                <c:pt idx="7921" formatCode="General">
                  <c:v>0.79939627599999996</c:v>
                </c:pt>
                <c:pt idx="7922" formatCode="General">
                  <c:v>0.79395026000000002</c:v>
                </c:pt>
                <c:pt idx="7923" formatCode="General">
                  <c:v>0.79343903100000002</c:v>
                </c:pt>
                <c:pt idx="7924" formatCode="General">
                  <c:v>0.79843485400000003</c:v>
                </c:pt>
                <c:pt idx="7925" formatCode="General">
                  <c:v>0.80300641100000003</c:v>
                </c:pt>
                <c:pt idx="7926" formatCode="General">
                  <c:v>0.80580025899999996</c:v>
                </c:pt>
                <c:pt idx="7927" formatCode="General">
                  <c:v>0.80748838199999995</c:v>
                </c:pt>
                <c:pt idx="7928" formatCode="General">
                  <c:v>0.80861443300000002</c:v>
                </c:pt>
                <c:pt idx="7929" formatCode="General">
                  <c:v>0.80944633499999996</c:v>
                </c:pt>
                <c:pt idx="7930" formatCode="General">
                  <c:v>0.80997949800000002</c:v>
                </c:pt>
                <c:pt idx="7931" formatCode="General">
                  <c:v>0.80610221599999998</c:v>
                </c:pt>
                <c:pt idx="7932" formatCode="General">
                  <c:v>0.81129032400000001</c:v>
                </c:pt>
                <c:pt idx="7933" formatCode="General">
                  <c:v>0.81187313800000005</c:v>
                </c:pt>
                <c:pt idx="7934" formatCode="General">
                  <c:v>0.81230992099999999</c:v>
                </c:pt>
                <c:pt idx="7935" formatCode="General">
                  <c:v>0.81264102500000002</c:v>
                </c:pt>
                <c:pt idx="7936" formatCode="General">
                  <c:v>0.81285691299999996</c:v>
                </c:pt>
                <c:pt idx="7937" formatCode="General">
                  <c:v>0.81294077600000003</c:v>
                </c:pt>
                <c:pt idx="7938" formatCode="General">
                  <c:v>0.81287288700000004</c:v>
                </c:pt>
                <c:pt idx="7939" formatCode="General">
                  <c:v>0.81263148799999996</c:v>
                </c:pt>
                <c:pt idx="7940" formatCode="General">
                  <c:v>0.81219196299999996</c:v>
                </c:pt>
                <c:pt idx="7941" formatCode="General">
                  <c:v>0.81152772900000003</c:v>
                </c:pt>
                <c:pt idx="7942" formatCode="General">
                  <c:v>0.81061172500000001</c:v>
                </c:pt>
                <c:pt idx="7943" formatCode="General">
                  <c:v>0.80942237399999994</c:v>
                </c:pt>
                <c:pt idx="7944" formatCode="General">
                  <c:v>0.80795592100000002</c:v>
                </c:pt>
                <c:pt idx="7945" formatCode="General">
                  <c:v>0.80624932100000002</c:v>
                </c:pt>
                <c:pt idx="7946" formatCode="General">
                  <c:v>0.80441367600000002</c:v>
                </c:pt>
                <c:pt idx="7947" formatCode="General">
                  <c:v>0.80266422000000004</c:v>
                </c:pt>
                <c:pt idx="7948" formatCode="General">
                  <c:v>0.80130654599999995</c:v>
                </c:pt>
                <c:pt idx="7949" formatCode="General">
                  <c:v>0.80063587400000003</c:v>
                </c:pt>
                <c:pt idx="7950" formatCode="General">
                  <c:v>0.80077439500000003</c:v>
                </c:pt>
                <c:pt idx="7951" formatCode="General">
                  <c:v>0.801582515</c:v>
                </c:pt>
                <c:pt idx="7952" formatCode="General">
                  <c:v>0.80274277900000002</c:v>
                </c:pt>
                <c:pt idx="7953" formatCode="General">
                  <c:v>0.80393219000000005</c:v>
                </c:pt>
                <c:pt idx="7954" formatCode="General">
                  <c:v>0.80493509799999996</c:v>
                </c:pt>
                <c:pt idx="7955" formatCode="General">
                  <c:v>0.80565732700000003</c:v>
                </c:pt>
                <c:pt idx="7956" formatCode="General">
                  <c:v>0.80608952</c:v>
                </c:pt>
                <c:pt idx="7957" formatCode="General">
                  <c:v>0.80626618900000002</c:v>
                </c:pt>
                <c:pt idx="7958" formatCode="General">
                  <c:v>0.80623561099999996</c:v>
                </c:pt>
                <c:pt idx="7959" formatCode="General">
                  <c:v>0.80603676999999996</c:v>
                </c:pt>
                <c:pt idx="7960" formatCode="General">
                  <c:v>0.80566865200000004</c:v>
                </c:pt>
                <c:pt idx="7961" formatCode="General">
                  <c:v>0.80501014000000004</c:v>
                </c:pt>
                <c:pt idx="7962" formatCode="General">
                  <c:v>0.80351412300000002</c:v>
                </c:pt>
                <c:pt idx="7963" formatCode="General">
                  <c:v>0.79877471899999997</c:v>
                </c:pt>
                <c:pt idx="7964" formatCode="General">
                  <c:v>0.78886347999999995</c:v>
                </c:pt>
                <c:pt idx="7965" formatCode="General">
                  <c:v>0.79943931099999999</c:v>
                </c:pt>
                <c:pt idx="7966" formatCode="General">
                  <c:v>0.80520445100000004</c:v>
                </c:pt>
                <c:pt idx="7967" formatCode="General">
                  <c:v>0.80748325600000004</c:v>
                </c:pt>
                <c:pt idx="7968" formatCode="General">
                  <c:v>0.808896422</c:v>
                </c:pt>
                <c:pt idx="7969" formatCode="General">
                  <c:v>0.81003802999999996</c:v>
                </c:pt>
                <c:pt idx="7970" formatCode="General">
                  <c:v>0.81106078599999998</c:v>
                </c:pt>
                <c:pt idx="7971" formatCode="General">
                  <c:v>0.81200247999999997</c:v>
                </c:pt>
                <c:pt idx="7972" formatCode="General">
                  <c:v>0.81286644900000005</c:v>
                </c:pt>
                <c:pt idx="7973" formatCode="General">
                  <c:v>0.81364536300000001</c:v>
                </c:pt>
                <c:pt idx="7974" formatCode="General">
                  <c:v>0.81432962399999997</c:v>
                </c:pt>
                <c:pt idx="7975" formatCode="General">
                  <c:v>0.81490999500000005</c:v>
                </c:pt>
                <c:pt idx="7976" formatCode="General">
                  <c:v>0.81537854700000001</c:v>
                </c:pt>
                <c:pt idx="7977" formatCode="General">
                  <c:v>0.81572812800000005</c:v>
                </c:pt>
                <c:pt idx="7978" formatCode="General">
                  <c:v>0.81595194299999996</c:v>
                </c:pt>
                <c:pt idx="7979" formatCode="General">
                  <c:v>0.81604224400000003</c:v>
                </c:pt>
                <c:pt idx="7980" formatCode="General">
                  <c:v>0.81598854099999996</c:v>
                </c:pt>
                <c:pt idx="7981" formatCode="General">
                  <c:v>0.81577366600000001</c:v>
                </c:pt>
                <c:pt idx="7982" formatCode="General">
                  <c:v>0.81536686400000002</c:v>
                </c:pt>
                <c:pt idx="7983" formatCode="General">
                  <c:v>0.81471049799999995</c:v>
                </c:pt>
                <c:pt idx="7984" formatCode="General">
                  <c:v>0.81368166200000003</c:v>
                </c:pt>
                <c:pt idx="7985" formatCode="General">
                  <c:v>0.81201714300000005</c:v>
                </c:pt>
                <c:pt idx="7986" formatCode="General">
                  <c:v>0.80914044399999996</c:v>
                </c:pt>
                <c:pt idx="7987" formatCode="General">
                  <c:v>0.80408394299999997</c:v>
                </c:pt>
                <c:pt idx="7988" formatCode="General">
                  <c:v>0.79796951999999999</c:v>
                </c:pt>
                <c:pt idx="7989" formatCode="General">
                  <c:v>0.79887831200000003</c:v>
                </c:pt>
                <c:pt idx="7990" formatCode="General">
                  <c:v>0.80480009299999999</c:v>
                </c:pt>
                <c:pt idx="7991" formatCode="General">
                  <c:v>0.80877757100000003</c:v>
                </c:pt>
                <c:pt idx="7992" formatCode="General">
                  <c:v>0.81086689199999995</c:v>
                </c:pt>
                <c:pt idx="7993" formatCode="General">
                  <c:v>0.81205010399999999</c:v>
                </c:pt>
                <c:pt idx="7994" formatCode="General">
                  <c:v>0.81282019599999999</c:v>
                </c:pt>
                <c:pt idx="7995" formatCode="General">
                  <c:v>0.81308096600000002</c:v>
                </c:pt>
                <c:pt idx="7996" formatCode="General">
                  <c:v>0.81366682099999998</c:v>
                </c:pt>
                <c:pt idx="7997" formatCode="General">
                  <c:v>0.81454998300000003</c:v>
                </c:pt>
                <c:pt idx="7998" formatCode="General">
                  <c:v>0.81507682800000003</c:v>
                </c:pt>
                <c:pt idx="7999" formatCode="General">
                  <c:v>0.81554162500000005</c:v>
                </c:pt>
                <c:pt idx="8000" formatCode="General">
                  <c:v>0.81594395600000003</c:v>
                </c:pt>
                <c:pt idx="8001" formatCode="General">
                  <c:v>0.816267729</c:v>
                </c:pt>
                <c:pt idx="8002" formatCode="General">
                  <c:v>0.81649333199999996</c:v>
                </c:pt>
                <c:pt idx="8003" formatCode="General">
                  <c:v>0.81660044200000004</c:v>
                </c:pt>
                <c:pt idx="8004" formatCode="General">
                  <c:v>0.81656765899999995</c:v>
                </c:pt>
                <c:pt idx="8005" formatCode="General">
                  <c:v>0.81637144100000003</c:v>
                </c:pt>
                <c:pt idx="8006" formatCode="General">
                  <c:v>0.81598508400000003</c:v>
                </c:pt>
                <c:pt idx="8007" formatCode="General">
                  <c:v>0.81537777199999995</c:v>
                </c:pt>
                <c:pt idx="8008" formatCode="General">
                  <c:v>0.81451529300000003</c:v>
                </c:pt>
                <c:pt idx="8009" formatCode="General">
                  <c:v>0.81336420799999998</c:v>
                </c:pt>
                <c:pt idx="8010" formatCode="General">
                  <c:v>0.811883032</c:v>
                </c:pt>
                <c:pt idx="8011" formatCode="General">
                  <c:v>0.81015086199999997</c:v>
                </c:pt>
                <c:pt idx="8012" formatCode="General">
                  <c:v>0.80820649899999997</c:v>
                </c:pt>
                <c:pt idx="8013" formatCode="General">
                  <c:v>0.80630481200000004</c:v>
                </c:pt>
                <c:pt idx="8014" formatCode="General">
                  <c:v>0.80481862999999998</c:v>
                </c:pt>
                <c:pt idx="8015" formatCode="General">
                  <c:v>0.80413263999999995</c:v>
                </c:pt>
                <c:pt idx="8016" formatCode="General">
                  <c:v>0.80440473599999995</c:v>
                </c:pt>
                <c:pt idx="8017" formatCode="General">
                  <c:v>0.80543351200000002</c:v>
                </c:pt>
                <c:pt idx="8018" formatCode="General">
                  <c:v>0.80679839799999997</c:v>
                </c:pt>
                <c:pt idx="8019" formatCode="General">
                  <c:v>0.80811035600000003</c:v>
                </c:pt>
                <c:pt idx="8020" formatCode="General">
                  <c:v>0.80914253000000003</c:v>
                </c:pt>
                <c:pt idx="8021" formatCode="General">
                  <c:v>0.80981785100000003</c:v>
                </c:pt>
                <c:pt idx="8022" formatCode="General">
                  <c:v>0.81014818</c:v>
                </c:pt>
                <c:pt idx="8023" formatCode="General">
                  <c:v>0.81018304799999996</c:v>
                </c:pt>
                <c:pt idx="8024" formatCode="General">
                  <c:v>0.80997782900000004</c:v>
                </c:pt>
                <c:pt idx="8025" formatCode="General">
                  <c:v>0.80956941800000004</c:v>
                </c:pt>
                <c:pt idx="8026" formatCode="General">
                  <c:v>0.80892884700000001</c:v>
                </c:pt>
                <c:pt idx="8027" formatCode="General">
                  <c:v>0.80778855100000002</c:v>
                </c:pt>
                <c:pt idx="8028" formatCode="General">
                  <c:v>0.804697573</c:v>
                </c:pt>
                <c:pt idx="8029" formatCode="General">
                  <c:v>0.79401320200000003</c:v>
                </c:pt>
                <c:pt idx="8030" formatCode="General">
                  <c:v>0.80055165299999997</c:v>
                </c:pt>
                <c:pt idx="8031" formatCode="General">
                  <c:v>0.80734473500000004</c:v>
                </c:pt>
                <c:pt idx="8032" formatCode="General">
                  <c:v>0.809545815</c:v>
                </c:pt>
                <c:pt idx="8033" formatCode="General">
                  <c:v>0.81086868000000001</c:v>
                </c:pt>
                <c:pt idx="8034" formatCode="General">
                  <c:v>0.81200385100000005</c:v>
                </c:pt>
                <c:pt idx="8035" formatCode="General">
                  <c:v>0.81309640400000005</c:v>
                </c:pt>
                <c:pt idx="8036" formatCode="General">
                  <c:v>0.81416678399999998</c:v>
                </c:pt>
                <c:pt idx="8037" formatCode="General">
                  <c:v>0.81520158099999995</c:v>
                </c:pt>
                <c:pt idx="8038" formatCode="General">
                  <c:v>0.81618005000000005</c:v>
                </c:pt>
                <c:pt idx="8039" formatCode="General">
                  <c:v>0.81708222600000002</c:v>
                </c:pt>
                <c:pt idx="8040" formatCode="General">
                  <c:v>0.81789183600000004</c:v>
                </c:pt>
                <c:pt idx="8041" formatCode="General">
                  <c:v>0.81859624399999997</c:v>
                </c:pt>
                <c:pt idx="8042" formatCode="General">
                  <c:v>0.81918591299999999</c:v>
                </c:pt>
                <c:pt idx="8043" formatCode="General">
                  <c:v>0.81965315299999997</c:v>
                </c:pt>
                <c:pt idx="8044" formatCode="General">
                  <c:v>0.81999135000000001</c:v>
                </c:pt>
                <c:pt idx="8045" formatCode="General">
                  <c:v>0.82019335000000004</c:v>
                </c:pt>
                <c:pt idx="8046" formatCode="General">
                  <c:v>0.820249915</c:v>
                </c:pt>
                <c:pt idx="8047" formatCode="General">
                  <c:v>0.82014560700000005</c:v>
                </c:pt>
                <c:pt idx="8048" formatCode="General">
                  <c:v>0.81985247100000003</c:v>
                </c:pt>
                <c:pt idx="8049" formatCode="General">
                  <c:v>0.81931424100000005</c:v>
                </c:pt>
                <c:pt idx="8050" formatCode="General">
                  <c:v>0.81840819099999995</c:v>
                </c:pt>
                <c:pt idx="8051" formatCode="General">
                  <c:v>0.816843808</c:v>
                </c:pt>
                <c:pt idx="8052" formatCode="General">
                  <c:v>0.81389880199999998</c:v>
                </c:pt>
                <c:pt idx="8053" formatCode="General">
                  <c:v>0.80814748999999997</c:v>
                </c:pt>
                <c:pt idx="8054" formatCode="General">
                  <c:v>0.80188065799999997</c:v>
                </c:pt>
                <c:pt idx="8055" formatCode="General">
                  <c:v>0.805908501</c:v>
                </c:pt>
                <c:pt idx="8056" formatCode="General">
                  <c:v>0.81180792999999996</c:v>
                </c:pt>
                <c:pt idx="8057" formatCode="General">
                  <c:v>0.81467646400000004</c:v>
                </c:pt>
                <c:pt idx="8058" formatCode="General">
                  <c:v>0.81600552800000004</c:v>
                </c:pt>
                <c:pt idx="8059" formatCode="General">
                  <c:v>0.81670087599999996</c:v>
                </c:pt>
                <c:pt idx="8060" formatCode="General">
                  <c:v>0.80937725299999996</c:v>
                </c:pt>
                <c:pt idx="8061" formatCode="General">
                  <c:v>0.81764900699999998</c:v>
                </c:pt>
                <c:pt idx="8062" formatCode="General">
                  <c:v>0.81814378499999996</c:v>
                </c:pt>
                <c:pt idx="8063" formatCode="General">
                  <c:v>0.81859230999999999</c:v>
                </c:pt>
                <c:pt idx="8064" formatCode="General">
                  <c:v>0.81902813900000004</c:v>
                </c:pt>
                <c:pt idx="8065" formatCode="General">
                  <c:v>0.81943744399999996</c:v>
                </c:pt>
                <c:pt idx="8066" formatCode="General">
                  <c:v>0.81979864800000002</c:v>
                </c:pt>
                <c:pt idx="8067" formatCode="General">
                  <c:v>0.82008892300000003</c:v>
                </c:pt>
                <c:pt idx="8068" formatCode="General">
                  <c:v>0.82028549900000003</c:v>
                </c:pt>
                <c:pt idx="8069" formatCode="General">
                  <c:v>0.82036656100000005</c:v>
                </c:pt>
                <c:pt idx="8070" formatCode="General">
                  <c:v>0.82030963899999998</c:v>
                </c:pt>
                <c:pt idx="8071" formatCode="General">
                  <c:v>0.82009047300000004</c:v>
                </c:pt>
                <c:pt idx="8072" formatCode="General">
                  <c:v>0.81968087000000001</c:v>
                </c:pt>
                <c:pt idx="8073" formatCode="General">
                  <c:v>0.81904703400000001</c:v>
                </c:pt>
                <c:pt idx="8074" formatCode="General">
                  <c:v>0.81814843400000004</c:v>
                </c:pt>
                <c:pt idx="8075" formatCode="General">
                  <c:v>0.81694042700000002</c:v>
                </c:pt>
                <c:pt idx="8076" formatCode="General">
                  <c:v>0.81538450699999998</c:v>
                </c:pt>
                <c:pt idx="8077" formatCode="General">
                  <c:v>0.81347680099999997</c:v>
                </c:pt>
                <c:pt idx="8078" formatCode="General">
                  <c:v>0.81130540399999995</c:v>
                </c:pt>
                <c:pt idx="8079" formatCode="General">
                  <c:v>0.809130609</c:v>
                </c:pt>
                <c:pt idx="8080" formatCode="General">
                  <c:v>0.80741590299999999</c:v>
                </c:pt>
                <c:pt idx="8081" formatCode="General">
                  <c:v>0.80666238099999998</c:v>
                </c:pt>
                <c:pt idx="8082" formatCode="General">
                  <c:v>0.80705153900000004</c:v>
                </c:pt>
                <c:pt idx="8083" formatCode="General">
                  <c:v>0.80826795100000004</c:v>
                </c:pt>
                <c:pt idx="8084" formatCode="General">
                  <c:v>0.80975359700000005</c:v>
                </c:pt>
                <c:pt idx="8085" formatCode="General">
                  <c:v>0.81106334899999999</c:v>
                </c:pt>
                <c:pt idx="8086" formatCode="General">
                  <c:v>0.81198537299999995</c:v>
                </c:pt>
                <c:pt idx="8087" formatCode="General">
                  <c:v>0.81247800599999997</c:v>
                </c:pt>
                <c:pt idx="8088" formatCode="General">
                  <c:v>0.81257963200000005</c:v>
                </c:pt>
                <c:pt idx="8089" formatCode="General">
                  <c:v>0.81235188199999997</c:v>
                </c:pt>
                <c:pt idx="8090" formatCode="General">
                  <c:v>0.81184864000000001</c:v>
                </c:pt>
                <c:pt idx="8091" formatCode="General">
                  <c:v>0.81108486700000004</c:v>
                </c:pt>
                <c:pt idx="8092" formatCode="General">
                  <c:v>0.80992996699999997</c:v>
                </c:pt>
                <c:pt idx="8093" formatCode="General">
                  <c:v>0.80667966599999996</c:v>
                </c:pt>
                <c:pt idx="8094" formatCode="General">
                  <c:v>0.798629582</c:v>
                </c:pt>
                <c:pt idx="8095" formatCode="General">
                  <c:v>0.799553454</c:v>
                </c:pt>
                <c:pt idx="8096" formatCode="General">
                  <c:v>0.80721080300000003</c:v>
                </c:pt>
                <c:pt idx="8097" formatCode="General">
                  <c:v>0.80899685600000004</c:v>
                </c:pt>
                <c:pt idx="8098" formatCode="General">
                  <c:v>0.80996602799999995</c:v>
                </c:pt>
                <c:pt idx="8099" formatCode="General">
                  <c:v>0.810878396</c:v>
                </c:pt>
                <c:pt idx="8100" formatCode="General">
                  <c:v>0.81186568699999995</c:v>
                </c:pt>
                <c:pt idx="8101" formatCode="General">
                  <c:v>0.81292605399999995</c:v>
                </c:pt>
                <c:pt idx="8102" formatCode="General">
                  <c:v>0.81402283900000005</c:v>
                </c:pt>
                <c:pt idx="8103" formatCode="General">
                  <c:v>0.815113902</c:v>
                </c:pt>
                <c:pt idx="8104" formatCode="General">
                  <c:v>0.81616216900000005</c:v>
                </c:pt>
                <c:pt idx="8105" formatCode="General">
                  <c:v>0.81713897000000002</c:v>
                </c:pt>
                <c:pt idx="8106" formatCode="General">
                  <c:v>0.81802338399999996</c:v>
                </c:pt>
                <c:pt idx="8107" formatCode="General">
                  <c:v>0.81880086699999999</c:v>
                </c:pt>
                <c:pt idx="8108" formatCode="General">
                  <c:v>0.81946158400000002</c:v>
                </c:pt>
                <c:pt idx="8109" formatCode="General">
                  <c:v>0.81965833899999996</c:v>
                </c:pt>
                <c:pt idx="8110" formatCode="General">
                  <c:v>0.82040560200000001</c:v>
                </c:pt>
                <c:pt idx="8111" formatCode="General">
                  <c:v>0.82067692299999995</c:v>
                </c:pt>
                <c:pt idx="8112" formatCode="General">
                  <c:v>0.82080417900000002</c:v>
                </c:pt>
                <c:pt idx="8113" formatCode="General">
                  <c:v>0.82077324399999996</c:v>
                </c:pt>
                <c:pt idx="8114" formatCode="General">
                  <c:v>0.82055741500000001</c:v>
                </c:pt>
                <c:pt idx="8115" formatCode="General">
                  <c:v>0.82009995000000002</c:v>
                </c:pt>
                <c:pt idx="8116" formatCode="General">
                  <c:v>0.81926846499999995</c:v>
                </c:pt>
                <c:pt idx="8117" formatCode="General">
                  <c:v>0.81771791000000005</c:v>
                </c:pt>
                <c:pt idx="8118" formatCode="General">
                  <c:v>0.81446111200000004</c:v>
                </c:pt>
                <c:pt idx="8119" formatCode="General">
                  <c:v>0.80739277600000003</c:v>
                </c:pt>
                <c:pt idx="8120" formatCode="General">
                  <c:v>0.80308282399999997</c:v>
                </c:pt>
                <c:pt idx="8121" formatCode="General">
                  <c:v>0.81044817000000002</c:v>
                </c:pt>
                <c:pt idx="8122" formatCode="General">
                  <c:v>0.81488233799999998</c:v>
                </c:pt>
                <c:pt idx="8123" formatCode="General">
                  <c:v>0.81659185899999998</c:v>
                </c:pt>
                <c:pt idx="8124" formatCode="General">
                  <c:v>0.81724762900000003</c:v>
                </c:pt>
                <c:pt idx="8125" formatCode="General">
                  <c:v>0.81756997099999995</c:v>
                </c:pt>
                <c:pt idx="8126" formatCode="General">
                  <c:v>0.81816744799999996</c:v>
                </c:pt>
                <c:pt idx="8127" formatCode="General">
                  <c:v>0.81856691800000003</c:v>
                </c:pt>
                <c:pt idx="8128" formatCode="General">
                  <c:v>0.81899815799999998</c:v>
                </c:pt>
                <c:pt idx="8129" formatCode="General">
                  <c:v>0.81946599499999995</c:v>
                </c:pt>
                <c:pt idx="8130" formatCode="General">
                  <c:v>0.81995230900000005</c:v>
                </c:pt>
                <c:pt idx="8131" formatCode="General">
                  <c:v>0.82043075600000004</c:v>
                </c:pt>
                <c:pt idx="8132" formatCode="General">
                  <c:v>0.82087242599999999</c:v>
                </c:pt>
                <c:pt idx="8133" formatCode="General">
                  <c:v>0.82124948499999995</c:v>
                </c:pt>
                <c:pt idx="8134" formatCode="General">
                  <c:v>0.82153588499999997</c:v>
                </c:pt>
                <c:pt idx="8135" formatCode="General">
                  <c:v>0.82170742799999996</c:v>
                </c:pt>
                <c:pt idx="8136" formatCode="General">
                  <c:v>0.82174032900000005</c:v>
                </c:pt>
                <c:pt idx="8137" formatCode="General">
                  <c:v>0.82160860300000005</c:v>
                </c:pt>
                <c:pt idx="8138" formatCode="General">
                  <c:v>0.82128286399999995</c:v>
                </c:pt>
                <c:pt idx="8139" formatCode="General">
                  <c:v>0.82072484499999998</c:v>
                </c:pt>
                <c:pt idx="8140" formatCode="General">
                  <c:v>0.81988733999999996</c:v>
                </c:pt>
                <c:pt idx="8141" formatCode="General">
                  <c:v>0.81871289000000003</c:v>
                </c:pt>
                <c:pt idx="8142" formatCode="General">
                  <c:v>0.81714248700000003</c:v>
                </c:pt>
                <c:pt idx="8143" formatCode="General">
                  <c:v>0.81514525400000004</c:v>
                </c:pt>
                <c:pt idx="8144" formatCode="General">
                  <c:v>0.81279122800000003</c:v>
                </c:pt>
                <c:pt idx="8145" formatCode="General">
                  <c:v>0.81037378299999996</c:v>
                </c:pt>
                <c:pt idx="8146" formatCode="General">
                  <c:v>0.808483481</c:v>
                </c:pt>
                <c:pt idx="8147" formatCode="General">
                  <c:v>0.80777949100000002</c:v>
                </c:pt>
                <c:pt idx="8148" formatCode="General">
                  <c:v>0.80844080399999996</c:v>
                </c:pt>
                <c:pt idx="8149" formatCode="General">
                  <c:v>0.80995881599999997</c:v>
                </c:pt>
                <c:pt idx="8150" formatCode="General">
                  <c:v>0.81160640699999997</c:v>
                </c:pt>
                <c:pt idx="8151" formatCode="General">
                  <c:v>0.81290960300000004</c:v>
                </c:pt>
                <c:pt idx="8152" formatCode="General">
                  <c:v>0.81370437100000004</c:v>
                </c:pt>
                <c:pt idx="8153" formatCode="General">
                  <c:v>0.81399887800000004</c:v>
                </c:pt>
                <c:pt idx="8154" formatCode="General">
                  <c:v>0.81385898599999995</c:v>
                </c:pt>
                <c:pt idx="8155" formatCode="General">
                  <c:v>0.81335115400000002</c:v>
                </c:pt>
                <c:pt idx="8156" formatCode="General">
                  <c:v>0.81251048999999997</c:v>
                </c:pt>
                <c:pt idx="8157" formatCode="General">
                  <c:v>0.81089466799999999</c:v>
                </c:pt>
                <c:pt idx="8158" formatCode="General">
                  <c:v>0.80921328100000001</c:v>
                </c:pt>
                <c:pt idx="8159" formatCode="General">
                  <c:v>0.80219548900000004</c:v>
                </c:pt>
                <c:pt idx="8160" formatCode="General">
                  <c:v>0.79792284999999996</c:v>
                </c:pt>
                <c:pt idx="8161" formatCode="General">
                  <c:v>0.80632209799999999</c:v>
                </c:pt>
                <c:pt idx="8162" formatCode="General">
                  <c:v>0.80737626600000001</c:v>
                </c:pt>
                <c:pt idx="8163" formatCode="General">
                  <c:v>0.80770021700000005</c:v>
                </c:pt>
                <c:pt idx="8164" formatCode="General">
                  <c:v>0.80811232300000002</c:v>
                </c:pt>
                <c:pt idx="8165" formatCode="General">
                  <c:v>0.80874991399999996</c:v>
                </c:pt>
                <c:pt idx="8166" formatCode="General">
                  <c:v>0.80960089000000002</c:v>
                </c:pt>
                <c:pt idx="8167" formatCode="General">
                  <c:v>0.81060445299999995</c:v>
                </c:pt>
                <c:pt idx="8168" formatCode="General">
                  <c:v>0.81168800600000002</c:v>
                </c:pt>
                <c:pt idx="8169" formatCode="General">
                  <c:v>0.81278568500000004</c:v>
                </c:pt>
                <c:pt idx="8170" formatCode="General">
                  <c:v>0.81384539600000005</c:v>
                </c:pt>
                <c:pt idx="8171" formatCode="General">
                  <c:v>0.81483030300000003</c:v>
                </c:pt>
                <c:pt idx="8172" formatCode="General">
                  <c:v>0.81571608799999995</c:v>
                </c:pt>
                <c:pt idx="8173" formatCode="General">
                  <c:v>0.81648772999999997</c:v>
                </c:pt>
                <c:pt idx="8174" formatCode="General">
                  <c:v>0.81713622799999996</c:v>
                </c:pt>
                <c:pt idx="8175" formatCode="General">
                  <c:v>0.81765574200000002</c:v>
                </c:pt>
                <c:pt idx="8176" formatCode="General">
                  <c:v>0.81804197999999995</c:v>
                </c:pt>
                <c:pt idx="8177" formatCode="General">
                  <c:v>0.81828999499999999</c:v>
                </c:pt>
                <c:pt idx="8178" formatCode="General">
                  <c:v>0.81839257499999996</c:v>
                </c:pt>
                <c:pt idx="8179" formatCode="General">
                  <c:v>0.81833624800000004</c:v>
                </c:pt>
                <c:pt idx="8180" formatCode="General">
                  <c:v>0.81809377699999997</c:v>
                </c:pt>
                <c:pt idx="8181" formatCode="General">
                  <c:v>0.81760370699999996</c:v>
                </c:pt>
                <c:pt idx="8182" formatCode="General">
                  <c:v>0.81671059099999999</c:v>
                </c:pt>
                <c:pt idx="8183" formatCode="General">
                  <c:v>0.81495678400000005</c:v>
                </c:pt>
                <c:pt idx="8184" formatCode="General">
                  <c:v>0.81079852600000002</c:v>
                </c:pt>
                <c:pt idx="8185" formatCode="General">
                  <c:v>0.80159264799999996</c:v>
                </c:pt>
                <c:pt idx="8186" formatCode="General">
                  <c:v>0.80392670600000005</c:v>
                </c:pt>
                <c:pt idx="8187" formatCode="General">
                  <c:v>0.81104975899999998</c:v>
                </c:pt>
                <c:pt idx="8188" formatCode="General">
                  <c:v>0.81340390399999996</c:v>
                </c:pt>
                <c:pt idx="8189" formatCode="General">
                  <c:v>0.80887889899999998</c:v>
                </c:pt>
                <c:pt idx="8190" formatCode="General">
                  <c:v>0.81444299200000003</c:v>
                </c:pt>
                <c:pt idx="8191" formatCode="General">
                  <c:v>0.81465280100000004</c:v>
                </c:pt>
                <c:pt idx="8192" formatCode="General">
                  <c:v>0.81487733100000004</c:v>
                </c:pt>
                <c:pt idx="8193" formatCode="General">
                  <c:v>0.81518358000000002</c:v>
                </c:pt>
                <c:pt idx="8194" formatCode="General">
                  <c:v>0.81558185800000005</c:v>
                </c:pt>
                <c:pt idx="8195" formatCode="General">
                  <c:v>0.81605720500000001</c:v>
                </c:pt>
                <c:pt idx="8196" formatCode="General">
                  <c:v>0.81658107000000002</c:v>
                </c:pt>
                <c:pt idx="8197" formatCode="General">
                  <c:v>0.81711912200000003</c:v>
                </c:pt>
                <c:pt idx="8198" formatCode="General">
                  <c:v>0.81763642999999997</c:v>
                </c:pt>
                <c:pt idx="8199" formatCode="General">
                  <c:v>0.81810075000000004</c:v>
                </c:pt>
                <c:pt idx="8200" formatCode="General">
                  <c:v>0.81848305499999996</c:v>
                </c:pt>
                <c:pt idx="8201" formatCode="General">
                  <c:v>0.81875765300000003</c:v>
                </c:pt>
                <c:pt idx="8202" formatCode="General">
                  <c:v>0.81889969100000004</c:v>
                </c:pt>
                <c:pt idx="8203" formatCode="General">
                  <c:v>0.81888276299999996</c:v>
                </c:pt>
                <c:pt idx="8204" formatCode="General">
                  <c:v>0.81867545799999997</c:v>
                </c:pt>
                <c:pt idx="8205" formatCode="General">
                  <c:v>0.81823694700000005</c:v>
                </c:pt>
                <c:pt idx="8206" formatCode="General">
                  <c:v>0.81751286999999995</c:v>
                </c:pt>
                <c:pt idx="8207" formatCode="General">
                  <c:v>0.81643229699999997</c:v>
                </c:pt>
                <c:pt idx="8208" formatCode="General">
                  <c:v>0.81491249799999999</c:v>
                </c:pt>
                <c:pt idx="8209" formatCode="General">
                  <c:v>0.81288915900000003</c:v>
                </c:pt>
                <c:pt idx="8210" formatCode="General">
                  <c:v>0.81040787700000005</c:v>
                </c:pt>
                <c:pt idx="8211" formatCode="General">
                  <c:v>0.80780732600000005</c:v>
                </c:pt>
                <c:pt idx="8212" formatCode="General">
                  <c:v>0.80586236700000002</c:v>
                </c:pt>
                <c:pt idx="8213" formatCode="General">
                  <c:v>0.80543935300000002</c:v>
                </c:pt>
                <c:pt idx="8214" formatCode="General">
                  <c:v>0.80663973099999997</c:v>
                </c:pt>
                <c:pt idx="8215" formatCode="General">
                  <c:v>0.80864435400000001</c:v>
                </c:pt>
                <c:pt idx="8216" formatCode="General">
                  <c:v>0.81055414699999995</c:v>
                </c:pt>
                <c:pt idx="8217" formatCode="General">
                  <c:v>0.81192672300000002</c:v>
                </c:pt>
                <c:pt idx="8218" formatCode="General">
                  <c:v>0.812684238</c:v>
                </c:pt>
                <c:pt idx="8219" formatCode="General">
                  <c:v>0.81289267499999995</c:v>
                </c:pt>
                <c:pt idx="8220" formatCode="General">
                  <c:v>0.81263792499999998</c:v>
                </c:pt>
                <c:pt idx="8221" formatCode="General">
                  <c:v>0.81194239899999998</c:v>
                </c:pt>
                <c:pt idx="8222" formatCode="General">
                  <c:v>0.81089973400000004</c:v>
                </c:pt>
                <c:pt idx="8223" formatCode="General">
                  <c:v>0.80911451599999995</c:v>
                </c:pt>
                <c:pt idx="8224" formatCode="General">
                  <c:v>0.80363529899999997</c:v>
                </c:pt>
                <c:pt idx="8225" formatCode="General">
                  <c:v>0.79581564699999996</c:v>
                </c:pt>
                <c:pt idx="8226" formatCode="General">
                  <c:v>0.80483221999999999</c:v>
                </c:pt>
                <c:pt idx="8227" formatCode="General">
                  <c:v>0.80508446700000003</c:v>
                </c:pt>
                <c:pt idx="8228" formatCode="General">
                  <c:v>0.80465966499999997</c:v>
                </c:pt>
                <c:pt idx="8229" formatCode="General">
                  <c:v>0.80440521200000004</c:v>
                </c:pt>
                <c:pt idx="8230" formatCode="General">
                  <c:v>0.80451095100000003</c:v>
                </c:pt>
                <c:pt idx="8231" formatCode="General">
                  <c:v>0.80500280899999999</c:v>
                </c:pt>
                <c:pt idx="8232" formatCode="General">
                  <c:v>0.80582279000000001</c:v>
                </c:pt>
                <c:pt idx="8233" formatCode="General">
                  <c:v>0.80687040099999996</c:v>
                </c:pt>
                <c:pt idx="8234" formatCode="General">
                  <c:v>0.808036745</c:v>
                </c:pt>
                <c:pt idx="8235" formatCode="General">
                  <c:v>0.80922770499999996</c:v>
                </c:pt>
                <c:pt idx="8236" formatCode="General">
                  <c:v>0.81037336599999998</c:v>
                </c:pt>
                <c:pt idx="8237" formatCode="General">
                  <c:v>0.811429858</c:v>
                </c:pt>
                <c:pt idx="8238" formatCode="General">
                  <c:v>0.81236904899999995</c:v>
                </c:pt>
                <c:pt idx="8239" formatCode="General">
                  <c:v>0.81317746599999996</c:v>
                </c:pt>
                <c:pt idx="8240" formatCode="General">
                  <c:v>0.81384843600000001</c:v>
                </c:pt>
                <c:pt idx="8241" formatCode="General">
                  <c:v>0.81437861899999997</c:v>
                </c:pt>
                <c:pt idx="8242" formatCode="General">
                  <c:v>0.81476587099999997</c:v>
                </c:pt>
                <c:pt idx="8243" formatCode="General">
                  <c:v>0.815006852</c:v>
                </c:pt>
                <c:pt idx="8244" formatCode="General">
                  <c:v>0.81509500700000004</c:v>
                </c:pt>
                <c:pt idx="8245" formatCode="General">
                  <c:v>0.81501662699999999</c:v>
                </c:pt>
                <c:pt idx="8246" formatCode="General">
                  <c:v>0.81474161099999998</c:v>
                </c:pt>
                <c:pt idx="8247" formatCode="General">
                  <c:v>0.81419706300000005</c:v>
                </c:pt>
                <c:pt idx="8248" formatCode="General">
                  <c:v>0.81317758600000001</c:v>
                </c:pt>
                <c:pt idx="8249" formatCode="General">
                  <c:v>0.81097382299999998</c:v>
                </c:pt>
                <c:pt idx="8250" formatCode="General">
                  <c:v>0.80468797700000005</c:v>
                </c:pt>
                <c:pt idx="8251" formatCode="General">
                  <c:v>0.79623621700000002</c:v>
                </c:pt>
                <c:pt idx="8252" formatCode="General">
                  <c:v>0.80580800799999996</c:v>
                </c:pt>
                <c:pt idx="8253" formatCode="General">
                  <c:v>0.80941271800000003</c:v>
                </c:pt>
                <c:pt idx="8254" formatCode="General">
                  <c:v>0.81023287799999999</c:v>
                </c:pt>
                <c:pt idx="8255" formatCode="General">
                  <c:v>0.81037753800000001</c:v>
                </c:pt>
                <c:pt idx="8256" formatCode="General">
                  <c:v>0.81030607200000004</c:v>
                </c:pt>
                <c:pt idx="8257" formatCode="General">
                  <c:v>0.81026077299999999</c:v>
                </c:pt>
                <c:pt idx="8258" formatCode="General">
                  <c:v>0.81032455000000003</c:v>
                </c:pt>
                <c:pt idx="8259" formatCode="General">
                  <c:v>0.81052654999999996</c:v>
                </c:pt>
                <c:pt idx="8260" formatCode="General">
                  <c:v>0.81086391199999996</c:v>
                </c:pt>
                <c:pt idx="8261" formatCode="General">
                  <c:v>0.81131255599999996</c:v>
                </c:pt>
                <c:pt idx="8262" formatCode="General">
                  <c:v>0.81183570599999999</c:v>
                </c:pt>
                <c:pt idx="8263" formatCode="General">
                  <c:v>0.81239145999999995</c:v>
                </c:pt>
                <c:pt idx="8264" formatCode="General">
                  <c:v>0.81293886900000001</c:v>
                </c:pt>
                <c:pt idx="8265" formatCode="General">
                  <c:v>0.81344115699999997</c:v>
                </c:pt>
                <c:pt idx="8266" formatCode="General">
                  <c:v>0.81386709199999996</c:v>
                </c:pt>
                <c:pt idx="8267" formatCode="General">
                  <c:v>0.81418985099999996</c:v>
                </c:pt>
                <c:pt idx="8268" formatCode="General">
                  <c:v>0.81438469899999999</c:v>
                </c:pt>
                <c:pt idx="8269" formatCode="General">
                  <c:v>0.81442552800000001</c:v>
                </c:pt>
                <c:pt idx="8270" formatCode="General">
                  <c:v>0.81428056999999998</c:v>
                </c:pt>
                <c:pt idx="8271" formatCode="General">
                  <c:v>0.81390684800000002</c:v>
                </c:pt>
                <c:pt idx="8272" formatCode="General">
                  <c:v>0.81324374700000002</c:v>
                </c:pt>
                <c:pt idx="8273" formatCode="General">
                  <c:v>0.81220650699999997</c:v>
                </c:pt>
                <c:pt idx="8274" formatCode="General">
                  <c:v>0.81068593300000003</c:v>
                </c:pt>
                <c:pt idx="8275" formatCode="General">
                  <c:v>0.80857694099999999</c:v>
                </c:pt>
                <c:pt idx="8276" formatCode="General">
                  <c:v>0.80589377900000003</c:v>
                </c:pt>
                <c:pt idx="8277" formatCode="General">
                  <c:v>0.80304408100000002</c:v>
                </c:pt>
                <c:pt idx="8278" formatCode="General">
                  <c:v>0.80107879599999998</c:v>
                </c:pt>
                <c:pt idx="8279" formatCode="General">
                  <c:v>0.80111295000000005</c:v>
                </c:pt>
                <c:pt idx="8280" formatCode="General">
                  <c:v>0.80299919799999997</c:v>
                </c:pt>
                <c:pt idx="8281" formatCode="General">
                  <c:v>0.80547845399999995</c:v>
                </c:pt>
                <c:pt idx="8282" formatCode="General">
                  <c:v>0.80755400700000002</c:v>
                </c:pt>
                <c:pt idx="8283" formatCode="General">
                  <c:v>0.80891025100000002</c:v>
                </c:pt>
                <c:pt idx="8284" formatCode="General">
                  <c:v>0.80958622700000005</c:v>
                </c:pt>
                <c:pt idx="8285" formatCode="General">
                  <c:v>0.80969238300000002</c:v>
                </c:pt>
                <c:pt idx="8286" formatCode="General">
                  <c:v>0.80934095399999995</c:v>
                </c:pt>
                <c:pt idx="8287" formatCode="General">
                  <c:v>0.80856221900000003</c:v>
                </c:pt>
                <c:pt idx="8288" formatCode="General">
                  <c:v>0.80712360100000002</c:v>
                </c:pt>
                <c:pt idx="8289" formatCode="General">
                  <c:v>0.80279028399999997</c:v>
                </c:pt>
                <c:pt idx="8290" formatCode="General">
                  <c:v>0.79348659499999996</c:v>
                </c:pt>
                <c:pt idx="8291" formatCode="General">
                  <c:v>0.80257076000000005</c:v>
                </c:pt>
                <c:pt idx="8292" formatCode="General">
                  <c:v>0.80213177199999997</c:v>
                </c:pt>
                <c:pt idx="8293" formatCode="General">
                  <c:v>0.80101168199999995</c:v>
                </c:pt>
                <c:pt idx="8294" formatCode="General">
                  <c:v>0.79999279999999995</c:v>
                </c:pt>
                <c:pt idx="8295" formatCode="General">
                  <c:v>0.79934197699999998</c:v>
                </c:pt>
                <c:pt idx="8296" formatCode="General">
                  <c:v>0.799198568</c:v>
                </c:pt>
                <c:pt idx="8297" formatCode="General">
                  <c:v>0.79959195900000002</c:v>
                </c:pt>
                <c:pt idx="8298" formatCode="General">
                  <c:v>0.80044794100000005</c:v>
                </c:pt>
                <c:pt idx="8299" formatCode="General">
                  <c:v>0.80162555000000002</c:v>
                </c:pt>
                <c:pt idx="8300" formatCode="General">
                  <c:v>0.80296897899999997</c:v>
                </c:pt>
                <c:pt idx="8301" formatCode="General">
                  <c:v>0.80434668099999995</c:v>
                </c:pt>
                <c:pt idx="8302" formatCode="General">
                  <c:v>0.80566704300000003</c:v>
                </c:pt>
                <c:pt idx="8303" formatCode="General">
                  <c:v>0.80687582499999999</c:v>
                </c:pt>
                <c:pt idx="8304" formatCode="General">
                  <c:v>0.80794602599999998</c:v>
                </c:pt>
                <c:pt idx="8305" formatCode="General">
                  <c:v>0.80886703699999996</c:v>
                </c:pt>
                <c:pt idx="8306" formatCode="General">
                  <c:v>0.80963647400000005</c:v>
                </c:pt>
                <c:pt idx="8307" formatCode="General">
                  <c:v>0.81025499099999998</c:v>
                </c:pt>
                <c:pt idx="8308" formatCode="General">
                  <c:v>0.81072318600000004</c:v>
                </c:pt>
                <c:pt idx="8309" formatCode="General">
                  <c:v>0.81103950700000005</c:v>
                </c:pt>
                <c:pt idx="8310" formatCode="General">
                  <c:v>0.81119781700000004</c:v>
                </c:pt>
                <c:pt idx="8311" formatCode="General">
                  <c:v>0.811183035</c:v>
                </c:pt>
                <c:pt idx="8312" formatCode="General">
                  <c:v>0.81095874300000004</c:v>
                </c:pt>
                <c:pt idx="8313" formatCode="General">
                  <c:v>0.81042826199999995</c:v>
                </c:pt>
                <c:pt idx="8314" formatCode="General">
                  <c:v>0.80927717700000001</c:v>
                </c:pt>
                <c:pt idx="8315" formatCode="General">
                  <c:v>0.80612951499999996</c:v>
                </c:pt>
                <c:pt idx="8316" formatCode="General">
                  <c:v>0.79516989000000005</c:v>
                </c:pt>
                <c:pt idx="8317" formatCode="General">
                  <c:v>0.79962223799999999</c:v>
                </c:pt>
                <c:pt idx="8318" formatCode="General">
                  <c:v>0.80542099499999997</c:v>
                </c:pt>
                <c:pt idx="8319" formatCode="General">
                  <c:v>0.80706059900000005</c:v>
                </c:pt>
                <c:pt idx="8320" formatCode="General">
                  <c:v>0.80707609700000005</c:v>
                </c:pt>
                <c:pt idx="8321" formatCode="General">
                  <c:v>0.80683028700000003</c:v>
                </c:pt>
                <c:pt idx="8322" formatCode="General">
                  <c:v>0.80658048400000004</c:v>
                </c:pt>
                <c:pt idx="8323" formatCode="General">
                  <c:v>0.80643826699999999</c:v>
                </c:pt>
                <c:pt idx="8324" formatCode="General">
                  <c:v>0.80645889000000004</c:v>
                </c:pt>
                <c:pt idx="8325" formatCode="General">
                  <c:v>0.80666190400000004</c:v>
                </c:pt>
                <c:pt idx="8326" formatCode="General">
                  <c:v>0.80703806899999997</c:v>
                </c:pt>
                <c:pt idx="8327" formatCode="General">
                  <c:v>0.80755591400000004</c:v>
                </c:pt>
                <c:pt idx="8328" formatCode="General">
                  <c:v>0.80817067600000003</c:v>
                </c:pt>
                <c:pt idx="8329" formatCode="General">
                  <c:v>0.80883163199999997</c:v>
                </c:pt>
                <c:pt idx="8330" formatCode="General">
                  <c:v>0.809491038</c:v>
                </c:pt>
                <c:pt idx="8331" formatCode="General">
                  <c:v>0.81010747000000005</c:v>
                </c:pt>
                <c:pt idx="8332" formatCode="General">
                  <c:v>0.81064718999999996</c:v>
                </c:pt>
                <c:pt idx="8333" formatCode="General">
                  <c:v>0.81108278</c:v>
                </c:pt>
                <c:pt idx="8334" formatCode="General">
                  <c:v>0.81139004199999998</c:v>
                </c:pt>
                <c:pt idx="8335" formatCode="General">
                  <c:v>0.81154370300000001</c:v>
                </c:pt>
                <c:pt idx="8336" formatCode="General">
                  <c:v>0.81151235099999997</c:v>
                </c:pt>
                <c:pt idx="8337" formatCode="General">
                  <c:v>0.81125128300000005</c:v>
                </c:pt>
                <c:pt idx="8338" formatCode="General">
                  <c:v>0.81069385999999999</c:v>
                </c:pt>
                <c:pt idx="8339" formatCode="General">
                  <c:v>0.80974042400000001</c:v>
                </c:pt>
                <c:pt idx="8340" formatCode="General">
                  <c:v>0.80825108300000004</c:v>
                </c:pt>
                <c:pt idx="8341" formatCode="General">
                  <c:v>0.80606997000000002</c:v>
                </c:pt>
                <c:pt idx="8342" formatCode="General">
                  <c:v>0.80317091900000004</c:v>
                </c:pt>
                <c:pt idx="8343" formatCode="General">
                  <c:v>0.80007499500000001</c:v>
                </c:pt>
                <c:pt idx="8344" formatCode="General">
                  <c:v>0.798251987</c:v>
                </c:pt>
                <c:pt idx="8345" formatCode="General">
                  <c:v>0.79904228399999999</c:v>
                </c:pt>
                <c:pt idx="8346" formatCode="General">
                  <c:v>0.80172902300000004</c:v>
                </c:pt>
                <c:pt idx="8347" formatCode="General">
                  <c:v>0.80456471399999996</c:v>
                </c:pt>
                <c:pt idx="8348" formatCode="General">
                  <c:v>0.80664521499999997</c:v>
                </c:pt>
                <c:pt idx="8349" formatCode="General">
                  <c:v>0.80787247399999995</c:v>
                </c:pt>
                <c:pt idx="8350" formatCode="General">
                  <c:v>0.80839669700000005</c:v>
                </c:pt>
                <c:pt idx="8351" formatCode="General">
                  <c:v>0.80841112100000001</c:v>
                </c:pt>
                <c:pt idx="8352" formatCode="General">
                  <c:v>0.807937562</c:v>
                </c:pt>
                <c:pt idx="8353" formatCode="General">
                  <c:v>0.80686736100000001</c:v>
                </c:pt>
                <c:pt idx="8354" formatCode="General">
                  <c:v>0.80335640900000005</c:v>
                </c:pt>
                <c:pt idx="8355" formatCode="General">
                  <c:v>0.79491054999999999</c:v>
                </c:pt>
                <c:pt idx="8356" formatCode="General">
                  <c:v>0.80281823900000004</c:v>
                </c:pt>
                <c:pt idx="8357" formatCode="General">
                  <c:v>0.80194365999999995</c:v>
                </c:pt>
                <c:pt idx="8358" formatCode="General">
                  <c:v>0.80038338899999995</c:v>
                </c:pt>
                <c:pt idx="8359" formatCode="General">
                  <c:v>0.79871857199999996</c:v>
                </c:pt>
                <c:pt idx="8360" formatCode="General">
                  <c:v>0.79721343499999997</c:v>
                </c:pt>
                <c:pt idx="8361" formatCode="General">
                  <c:v>0.79611355100000003</c:v>
                </c:pt>
                <c:pt idx="8362" formatCode="General">
                  <c:v>0.79562234899999995</c:v>
                </c:pt>
                <c:pt idx="8363" formatCode="General">
                  <c:v>0.79582726999999998</c:v>
                </c:pt>
                <c:pt idx="8364" formatCode="General">
                  <c:v>0.79666024400000002</c:v>
                </c:pt>
                <c:pt idx="8365" formatCode="General">
                  <c:v>0.79793494899999995</c:v>
                </c:pt>
                <c:pt idx="8366" formatCode="General">
                  <c:v>0.79943156199999998</c:v>
                </c:pt>
                <c:pt idx="8367" formatCode="General">
                  <c:v>0.80096733600000003</c:v>
                </c:pt>
                <c:pt idx="8368" formatCode="General">
                  <c:v>0.80242341800000005</c:v>
                </c:pt>
                <c:pt idx="8369" formatCode="General">
                  <c:v>0.80373817700000005</c:v>
                </c:pt>
                <c:pt idx="8370" formatCode="General">
                  <c:v>0.80488765200000001</c:v>
                </c:pt>
                <c:pt idx="8371" formatCode="General">
                  <c:v>0.80586820800000003</c:v>
                </c:pt>
                <c:pt idx="8372" formatCode="General">
                  <c:v>0.80668443400000001</c:v>
                </c:pt>
                <c:pt idx="8373" formatCode="General">
                  <c:v>0.80734247000000003</c:v>
                </c:pt>
                <c:pt idx="8374" formatCode="General">
                  <c:v>0.80784660600000002</c:v>
                </c:pt>
                <c:pt idx="8375" formatCode="General">
                  <c:v>0.80819696200000002</c:v>
                </c:pt>
                <c:pt idx="8376" formatCode="General">
                  <c:v>0.80838757800000005</c:v>
                </c:pt>
                <c:pt idx="8377" formatCode="General">
                  <c:v>0.80840039299999999</c:v>
                </c:pt>
                <c:pt idx="8378" formatCode="General">
                  <c:v>0.80818718700000003</c:v>
                </c:pt>
                <c:pt idx="8379" formatCode="General">
                  <c:v>0.80760157099999996</c:v>
                </c:pt>
                <c:pt idx="8380" formatCode="General">
                  <c:v>0.80604672399999999</c:v>
                </c:pt>
                <c:pt idx="8381" formatCode="General">
                  <c:v>0.79979723700000005</c:v>
                </c:pt>
                <c:pt idx="8382" formatCode="General">
                  <c:v>0.79261350600000002</c:v>
                </c:pt>
                <c:pt idx="8383" formatCode="General">
                  <c:v>0.80333673999999999</c:v>
                </c:pt>
                <c:pt idx="8384" formatCode="General">
                  <c:v>0.80493718400000003</c:v>
                </c:pt>
                <c:pt idx="8385" formatCode="General">
                  <c:v>0.80491155400000003</c:v>
                </c:pt>
                <c:pt idx="8386" formatCode="General">
                  <c:v>0.80452471999999997</c:v>
                </c:pt>
                <c:pt idx="8387" formatCode="General">
                  <c:v>0.804082513</c:v>
                </c:pt>
                <c:pt idx="8388" formatCode="General">
                  <c:v>0.80371809000000005</c:v>
                </c:pt>
                <c:pt idx="8389" formatCode="General">
                  <c:v>0.80351233499999997</c:v>
                </c:pt>
                <c:pt idx="8390" formatCode="General">
                  <c:v>0.80351454</c:v>
                </c:pt>
                <c:pt idx="8391" formatCode="General">
                  <c:v>0.80374378000000002</c:v>
                </c:pt>
                <c:pt idx="8392" formatCode="General">
                  <c:v>0.80418855</c:v>
                </c:pt>
                <c:pt idx="8393" formatCode="General">
                  <c:v>0.80481153699999997</c:v>
                </c:pt>
                <c:pt idx="8394" formatCode="General">
                  <c:v>0.805559158</c:v>
                </c:pt>
                <c:pt idx="8395" formatCode="General">
                  <c:v>0.80637258300000003</c:v>
                </c:pt>
                <c:pt idx="8396" formatCode="General">
                  <c:v>0.80719667699999997</c:v>
                </c:pt>
                <c:pt idx="8397" formatCode="General">
                  <c:v>0.80798578300000001</c:v>
                </c:pt>
                <c:pt idx="8398" formatCode="General">
                  <c:v>0.80870425700000004</c:v>
                </c:pt>
                <c:pt idx="8399" formatCode="General">
                  <c:v>0.80932492</c:v>
                </c:pt>
                <c:pt idx="8400" formatCode="General">
                  <c:v>0.80982500300000004</c:v>
                </c:pt>
                <c:pt idx="8401" formatCode="General">
                  <c:v>0.81018090200000004</c:v>
                </c:pt>
                <c:pt idx="8402" formatCode="General">
                  <c:v>0.81036210099999995</c:v>
                </c:pt>
                <c:pt idx="8403" formatCode="General">
                  <c:v>0.81032258300000004</c:v>
                </c:pt>
                <c:pt idx="8404" formatCode="General">
                  <c:v>0.80998974999999995</c:v>
                </c:pt>
                <c:pt idx="8405" formatCode="General">
                  <c:v>0.80924755299999995</c:v>
                </c:pt>
                <c:pt idx="8406" formatCode="General">
                  <c:v>0.80791986000000005</c:v>
                </c:pt>
                <c:pt idx="8407" formatCode="General">
                  <c:v>0.80578631199999995</c:v>
                </c:pt>
                <c:pt idx="8408" formatCode="General">
                  <c:v>0.80277204499999999</c:v>
                </c:pt>
                <c:pt idx="8409" formatCode="General">
                  <c:v>0.79959893199999998</c:v>
                </c:pt>
                <c:pt idx="8410" formatCode="General">
                  <c:v>0.79836142099999996</c:v>
                </c:pt>
                <c:pt idx="8411" formatCode="General">
                  <c:v>0.80038708400000003</c:v>
                </c:pt>
                <c:pt idx="8412" formatCode="General">
                  <c:v>0.80394333600000001</c:v>
                </c:pt>
                <c:pt idx="8413" formatCode="General">
                  <c:v>0.80700755099999999</c:v>
                </c:pt>
                <c:pt idx="8414" formatCode="General">
                  <c:v>0.80901515499999999</c:v>
                </c:pt>
                <c:pt idx="8415" formatCode="General">
                  <c:v>0.81018549200000001</c:v>
                </c:pt>
                <c:pt idx="8416" formatCode="General">
                  <c:v>0.81068003200000005</c:v>
                </c:pt>
                <c:pt idx="8417" formatCode="General">
                  <c:v>0.81065899100000005</c:v>
                </c:pt>
                <c:pt idx="8418" formatCode="General">
                  <c:v>0.81006783199999999</c:v>
                </c:pt>
                <c:pt idx="8419" formatCode="General">
                  <c:v>0.80722075699999996</c:v>
                </c:pt>
                <c:pt idx="8420" formatCode="General">
                  <c:v>0.80192470599999999</c:v>
                </c:pt>
                <c:pt idx="8421" formatCode="General">
                  <c:v>0.80728167299999998</c:v>
                </c:pt>
                <c:pt idx="8422" formatCode="General">
                  <c:v>0.80638331200000002</c:v>
                </c:pt>
                <c:pt idx="8423" formatCode="General">
                  <c:v>0.80486685000000002</c:v>
                </c:pt>
                <c:pt idx="8424" formatCode="General">
                  <c:v>0.80306184300000005</c:v>
                </c:pt>
                <c:pt idx="8425" formatCode="General">
                  <c:v>0.80111593000000003</c:v>
                </c:pt>
                <c:pt idx="8426" formatCode="General">
                  <c:v>0.79922938300000002</c:v>
                </c:pt>
                <c:pt idx="8427" formatCode="General">
                  <c:v>0.79768592100000002</c:v>
                </c:pt>
                <c:pt idx="8428" formatCode="General">
                  <c:v>0.79679399699999998</c:v>
                </c:pt>
                <c:pt idx="8429" formatCode="General">
                  <c:v>0.79675227400000004</c:v>
                </c:pt>
                <c:pt idx="8430" formatCode="General">
                  <c:v>0.79753363099999997</c:v>
                </c:pt>
                <c:pt idx="8431" formatCode="General">
                  <c:v>0.79890316699999997</c:v>
                </c:pt>
                <c:pt idx="8432" formatCode="General">
                  <c:v>0.80055361999999997</c:v>
                </c:pt>
                <c:pt idx="8433" formatCode="General">
                  <c:v>0.80223298099999996</c:v>
                </c:pt>
                <c:pt idx="8434" formatCode="General">
                  <c:v>0.80379086700000002</c:v>
                </c:pt>
                <c:pt idx="8435" formatCode="General">
                  <c:v>0.80516207200000001</c:v>
                </c:pt>
                <c:pt idx="8436" formatCode="General">
                  <c:v>0.80633181300000001</c:v>
                </c:pt>
                <c:pt idx="8437" formatCode="General">
                  <c:v>0.80730843500000005</c:v>
                </c:pt>
                <c:pt idx="8438" formatCode="General">
                  <c:v>0.80810636300000005</c:v>
                </c:pt>
                <c:pt idx="8439" formatCode="General">
                  <c:v>0.80873864900000003</c:v>
                </c:pt>
                <c:pt idx="8440" formatCode="General">
                  <c:v>0.80921369799999998</c:v>
                </c:pt>
                <c:pt idx="8441" formatCode="General">
                  <c:v>0.80953329799999996</c:v>
                </c:pt>
                <c:pt idx="8442" formatCode="General">
                  <c:v>0.80969047500000002</c:v>
                </c:pt>
                <c:pt idx="8443" formatCode="General">
                  <c:v>0.80966097100000001</c:v>
                </c:pt>
                <c:pt idx="8444" formatCode="General">
                  <c:v>0.80937200799999998</c:v>
                </c:pt>
                <c:pt idx="8445" formatCode="General">
                  <c:v>0.80855011899999996</c:v>
                </c:pt>
                <c:pt idx="8446" formatCode="General">
                  <c:v>0.80553716399999997</c:v>
                </c:pt>
                <c:pt idx="8447" formatCode="General">
                  <c:v>0.79156494099999997</c:v>
                </c:pt>
                <c:pt idx="8448" formatCode="General">
                  <c:v>0.80434477299999996</c:v>
                </c:pt>
                <c:pt idx="8449" formatCode="General">
                  <c:v>0.80655473499999997</c:v>
                </c:pt>
                <c:pt idx="8450" formatCode="General">
                  <c:v>0.80645954600000003</c:v>
                </c:pt>
                <c:pt idx="8451" formatCode="General">
                  <c:v>0.80590432899999997</c:v>
                </c:pt>
                <c:pt idx="8452" formatCode="General">
                  <c:v>0.80522775700000004</c:v>
                </c:pt>
                <c:pt idx="8453" formatCode="General">
                  <c:v>0.804566801</c:v>
                </c:pt>
                <c:pt idx="8454" formatCode="General">
                  <c:v>0.80401605399999998</c:v>
                </c:pt>
                <c:pt idx="8455" formatCode="General">
                  <c:v>0.80365180999999997</c:v>
                </c:pt>
                <c:pt idx="8456" formatCode="General">
                  <c:v>0.80352872600000003</c:v>
                </c:pt>
                <c:pt idx="8457" formatCode="General">
                  <c:v>0.80367112200000002</c:v>
                </c:pt>
                <c:pt idx="8458" formatCode="General">
                  <c:v>0.80406814800000004</c:v>
                </c:pt>
                <c:pt idx="8459" formatCode="General">
                  <c:v>0.80467766500000004</c:v>
                </c:pt>
                <c:pt idx="8460" formatCode="General">
                  <c:v>0.80543768400000004</c:v>
                </c:pt>
                <c:pt idx="8461" formatCode="General">
                  <c:v>0.80628031499999997</c:v>
                </c:pt>
                <c:pt idx="8462" formatCode="General">
                  <c:v>0.80714392700000004</c:v>
                </c:pt>
                <c:pt idx="8463" formatCode="General">
                  <c:v>0.80797928600000002</c:v>
                </c:pt>
                <c:pt idx="8464" formatCode="General">
                  <c:v>0.80875080799999999</c:v>
                </c:pt>
                <c:pt idx="8465" formatCode="General">
                  <c:v>0.80943346000000005</c:v>
                </c:pt>
                <c:pt idx="8466" formatCode="General">
                  <c:v>0.81000781099999997</c:v>
                </c:pt>
                <c:pt idx="8467" formatCode="General">
                  <c:v>0.81045383199999999</c:v>
                </c:pt>
                <c:pt idx="8468" formatCode="General">
                  <c:v>0.81074363000000005</c:v>
                </c:pt>
                <c:pt idx="8469" formatCode="General">
                  <c:v>0.81083166600000001</c:v>
                </c:pt>
                <c:pt idx="8470" formatCode="General">
                  <c:v>0.81064039499999996</c:v>
                </c:pt>
                <c:pt idx="8471" formatCode="General">
                  <c:v>0.810036957</c:v>
                </c:pt>
                <c:pt idx="8472" formatCode="General">
                  <c:v>0.80880314099999995</c:v>
                </c:pt>
                <c:pt idx="8473" formatCode="General">
                  <c:v>0.80663806199999999</c:v>
                </c:pt>
                <c:pt idx="8474" formatCode="General">
                  <c:v>0.80342054399999996</c:v>
                </c:pt>
                <c:pt idx="8475" formatCode="General">
                  <c:v>0.80026555099999996</c:v>
                </c:pt>
                <c:pt idx="8476" formatCode="General">
                  <c:v>0.800125003</c:v>
                </c:pt>
                <c:pt idx="8477" formatCode="General">
                  <c:v>0.80360060899999997</c:v>
                </c:pt>
                <c:pt idx="8478" formatCode="General">
                  <c:v>0.80765366599999999</c:v>
                </c:pt>
                <c:pt idx="8479" formatCode="General">
                  <c:v>0.81065285200000003</c:v>
                </c:pt>
                <c:pt idx="8480" formatCode="General">
                  <c:v>0.81249844999999998</c:v>
                </c:pt>
                <c:pt idx="8481" formatCode="General">
                  <c:v>0.81354320000000002</c:v>
                </c:pt>
                <c:pt idx="8482" formatCode="General">
                  <c:v>0.81401520999999999</c:v>
                </c:pt>
                <c:pt idx="8483" formatCode="General">
                  <c:v>0.81392890200000001</c:v>
                </c:pt>
                <c:pt idx="8484" formatCode="General">
                  <c:v>0.81147807800000005</c:v>
                </c:pt>
                <c:pt idx="8485" formatCode="General">
                  <c:v>0.81002849300000002</c:v>
                </c:pt>
                <c:pt idx="8486" formatCode="General">
                  <c:v>0.81271952400000003</c:v>
                </c:pt>
                <c:pt idx="8487" formatCode="General">
                  <c:v>0.81210178099999997</c:v>
                </c:pt>
                <c:pt idx="8488" formatCode="General">
                  <c:v>0.81100320800000003</c:v>
                </c:pt>
                <c:pt idx="8489" formatCode="General">
                  <c:v>0.80956959699999997</c:v>
                </c:pt>
                <c:pt idx="8490" formatCode="General">
                  <c:v>0.80782979700000002</c:v>
                </c:pt>
                <c:pt idx="8491" formatCode="General">
                  <c:v>0.80584007499999999</c:v>
                </c:pt>
                <c:pt idx="8492" formatCode="General">
                  <c:v>0.80375188600000003</c:v>
                </c:pt>
                <c:pt idx="8493" formatCode="General">
                  <c:v>0.80186378999999997</c:v>
                </c:pt>
                <c:pt idx="8494" formatCode="General">
                  <c:v>0.800595999</c:v>
                </c:pt>
                <c:pt idx="8495" formatCode="General">
                  <c:v>0.80031400900000005</c:v>
                </c:pt>
                <c:pt idx="8496" formatCode="General">
                  <c:v>0.80108702200000004</c:v>
                </c:pt>
                <c:pt idx="8497" formatCode="General">
                  <c:v>0.80263400100000004</c:v>
                </c:pt>
                <c:pt idx="8498" formatCode="General">
                  <c:v>0.80452763999999999</c:v>
                </c:pt>
                <c:pt idx="8499" formatCode="General">
                  <c:v>0.80642312800000004</c:v>
                </c:pt>
                <c:pt idx="8500" formatCode="General">
                  <c:v>0.80813556900000005</c:v>
                </c:pt>
                <c:pt idx="8501" formatCode="General">
                  <c:v>0.80960339299999995</c:v>
                </c:pt>
                <c:pt idx="8502" formatCode="General">
                  <c:v>0.81082898400000003</c:v>
                </c:pt>
                <c:pt idx="8503" formatCode="General">
                  <c:v>0.811836958</c:v>
                </c:pt>
                <c:pt idx="8504" formatCode="General">
                  <c:v>0.81265383999999996</c:v>
                </c:pt>
                <c:pt idx="8505" formatCode="General">
                  <c:v>0.81329989400000002</c:v>
                </c:pt>
                <c:pt idx="8506" formatCode="General">
                  <c:v>0.813786805</c:v>
                </c:pt>
                <c:pt idx="8507" formatCode="General">
                  <c:v>0.81411695500000003</c:v>
                </c:pt>
                <c:pt idx="8508" formatCode="General">
                  <c:v>0.81427991399999999</c:v>
                </c:pt>
                <c:pt idx="8509" formatCode="General">
                  <c:v>0.81423765400000003</c:v>
                </c:pt>
                <c:pt idx="8510" formatCode="General">
                  <c:v>0.81385141599999999</c:v>
                </c:pt>
                <c:pt idx="8511" formatCode="General">
                  <c:v>0.81236392300000004</c:v>
                </c:pt>
                <c:pt idx="8512" formatCode="General">
                  <c:v>0.80147105500000004</c:v>
                </c:pt>
                <c:pt idx="8513" formatCode="General">
                  <c:v>0.80878949200000005</c:v>
                </c:pt>
                <c:pt idx="8514" formatCode="General">
                  <c:v>0.81185799800000003</c:v>
                </c:pt>
                <c:pt idx="8515" formatCode="General">
                  <c:v>0.81176358500000001</c:v>
                </c:pt>
                <c:pt idx="8516" formatCode="General">
                  <c:v>0.81113731899999997</c:v>
                </c:pt>
                <c:pt idx="8517" formatCode="General">
                  <c:v>0.81032526500000002</c:v>
                </c:pt>
                <c:pt idx="8518" formatCode="General">
                  <c:v>0.80944889799999997</c:v>
                </c:pt>
                <c:pt idx="8519" formatCode="General">
                  <c:v>0.80859726700000001</c:v>
                </c:pt>
                <c:pt idx="8520" formatCode="General">
                  <c:v>0.80785751299999997</c:v>
                </c:pt>
                <c:pt idx="8521" formatCode="General">
                  <c:v>0.80731284599999997</c:v>
                </c:pt>
                <c:pt idx="8522" formatCode="General">
                  <c:v>0.80702960499999998</c:v>
                </c:pt>
                <c:pt idx="8523" formatCode="General">
                  <c:v>0.807041287</c:v>
                </c:pt>
                <c:pt idx="8524" formatCode="General">
                  <c:v>0.80733954900000005</c:v>
                </c:pt>
                <c:pt idx="8525" formatCode="General">
                  <c:v>0.80787712300000003</c:v>
                </c:pt>
                <c:pt idx="8526" formatCode="General">
                  <c:v>0.80858188900000005</c:v>
                </c:pt>
                <c:pt idx="8527" formatCode="General">
                  <c:v>0.80937564399999995</c:v>
                </c:pt>
                <c:pt idx="8528" formatCode="General">
                  <c:v>0.81018948599999996</c:v>
                </c:pt>
                <c:pt idx="8529" formatCode="General">
                  <c:v>0.81097125999999997</c:v>
                </c:pt>
                <c:pt idx="8530" formatCode="General">
                  <c:v>0.811686456</c:v>
                </c:pt>
                <c:pt idx="8531" formatCode="General">
                  <c:v>0.81231355699999996</c:v>
                </c:pt>
                <c:pt idx="8532" formatCode="General">
                  <c:v>0.81283807799999996</c:v>
                </c:pt>
                <c:pt idx="8533" formatCode="General">
                  <c:v>0.81324464100000005</c:v>
                </c:pt>
                <c:pt idx="8534" formatCode="General">
                  <c:v>0.81350922599999997</c:v>
                </c:pt>
                <c:pt idx="8535" formatCode="General">
                  <c:v>0.81358724800000004</c:v>
                </c:pt>
                <c:pt idx="8536" formatCode="General">
                  <c:v>0.81339603699999996</c:v>
                </c:pt>
                <c:pt idx="8537" formatCode="General">
                  <c:v>0.81278258599999997</c:v>
                </c:pt>
                <c:pt idx="8538" formatCode="General">
                  <c:v>0.81147444199999996</c:v>
                </c:pt>
                <c:pt idx="8539" formatCode="General">
                  <c:v>0.80906337500000003</c:v>
                </c:pt>
                <c:pt idx="8540" formatCode="General">
                  <c:v>0.805415094</c:v>
                </c:pt>
                <c:pt idx="8541" formatCode="General">
                  <c:v>0.80246371000000005</c:v>
                </c:pt>
                <c:pt idx="8542" formatCode="General">
                  <c:v>0.80400448999999996</c:v>
                </c:pt>
                <c:pt idx="8543" formatCode="General">
                  <c:v>0.80864137400000002</c:v>
                </c:pt>
                <c:pt idx="8544" formatCode="General">
                  <c:v>0.81256771100000003</c:v>
                </c:pt>
                <c:pt idx="8545" formatCode="General">
                  <c:v>0.81506174799999997</c:v>
                </c:pt>
                <c:pt idx="8546" formatCode="General">
                  <c:v>0.81653493600000004</c:v>
                </c:pt>
                <c:pt idx="8547" formatCode="General">
                  <c:v>0.81734460600000003</c:v>
                </c:pt>
                <c:pt idx="8548" formatCode="General">
                  <c:v>0.81758141500000003</c:v>
                </c:pt>
                <c:pt idx="8549" formatCode="General">
                  <c:v>0.81470781599999997</c:v>
                </c:pt>
                <c:pt idx="8550" formatCode="General">
                  <c:v>0.81637561299999994</c:v>
                </c:pt>
                <c:pt idx="8551" formatCode="General">
                  <c:v>0.81746154999999998</c:v>
                </c:pt>
                <c:pt idx="8552" formatCode="General">
                  <c:v>0.81709903500000003</c:v>
                </c:pt>
                <c:pt idx="8553" formatCode="General">
                  <c:v>0.81639569999999995</c:v>
                </c:pt>
                <c:pt idx="8554" formatCode="General">
                  <c:v>0.815406203</c:v>
                </c:pt>
                <c:pt idx="8555" formatCode="General">
                  <c:v>0.81410980200000005</c:v>
                </c:pt>
                <c:pt idx="8556" formatCode="General">
                  <c:v>0.81247466800000001</c:v>
                </c:pt>
                <c:pt idx="8557" formatCode="General">
                  <c:v>0.81049376699999998</c:v>
                </c:pt>
                <c:pt idx="8558" formatCode="General">
                  <c:v>0.80824810300000005</c:v>
                </c:pt>
                <c:pt idx="8559" formatCode="General">
                  <c:v>0.80600231899999997</c:v>
                </c:pt>
                <c:pt idx="8560" formatCode="General">
                  <c:v>0.80426132699999997</c:v>
                </c:pt>
                <c:pt idx="8561" formatCode="General">
                  <c:v>0.80360710599999996</c:v>
                </c:pt>
                <c:pt idx="8562" formatCode="General">
                  <c:v>0.80428600299999997</c:v>
                </c:pt>
                <c:pt idx="8563" formatCode="General">
                  <c:v>0.80598157599999998</c:v>
                </c:pt>
                <c:pt idx="8564" formatCode="General">
                  <c:v>0.80809998500000002</c:v>
                </c:pt>
                <c:pt idx="8565" formatCode="General">
                  <c:v>0.81017380999999999</c:v>
                </c:pt>
                <c:pt idx="8566" formatCode="General">
                  <c:v>0.81198579100000001</c:v>
                </c:pt>
                <c:pt idx="8567" formatCode="General">
                  <c:v>0.81349110599999996</c:v>
                </c:pt>
                <c:pt idx="8568" formatCode="General">
                  <c:v>0.81471866400000004</c:v>
                </c:pt>
                <c:pt idx="8569" formatCode="General">
                  <c:v>0.81571400199999999</c:v>
                </c:pt>
                <c:pt idx="8570" formatCode="General">
                  <c:v>0.81651633999999995</c:v>
                </c:pt>
                <c:pt idx="8571" formatCode="General">
                  <c:v>0.81715220200000005</c:v>
                </c:pt>
                <c:pt idx="8572" formatCode="General">
                  <c:v>0.81763529800000001</c:v>
                </c:pt>
                <c:pt idx="8573" formatCode="General">
                  <c:v>0.81796628199999999</c:v>
                </c:pt>
                <c:pt idx="8574" formatCode="General">
                  <c:v>0.81812560599999995</c:v>
                </c:pt>
                <c:pt idx="8575" formatCode="General">
                  <c:v>0.817816973</c:v>
                </c:pt>
                <c:pt idx="8576" formatCode="General">
                  <c:v>0.81735521600000005</c:v>
                </c:pt>
                <c:pt idx="8577" formatCode="General">
                  <c:v>0.811564744</c:v>
                </c:pt>
                <c:pt idx="8578" formatCode="General">
                  <c:v>0.81245279299999995</c:v>
                </c:pt>
                <c:pt idx="8579" formatCode="General">
                  <c:v>0.816537976</c:v>
                </c:pt>
                <c:pt idx="8580" formatCode="General">
                  <c:v>0.81651032000000001</c:v>
                </c:pt>
                <c:pt idx="8581" formatCode="General">
                  <c:v>0.81593358500000002</c:v>
                </c:pt>
                <c:pt idx="8582" formatCode="General">
                  <c:v>0.81513374999999999</c:v>
                </c:pt>
                <c:pt idx="8583" formatCode="General">
                  <c:v>0.81420391800000003</c:v>
                </c:pt>
                <c:pt idx="8584" formatCode="General">
                  <c:v>0.81321156000000006</c:v>
                </c:pt>
                <c:pt idx="8585" formatCode="General">
                  <c:v>0.81223303099999999</c:v>
                </c:pt>
                <c:pt idx="8586" formatCode="General">
                  <c:v>0.81135892899999995</c:v>
                </c:pt>
                <c:pt idx="8587" formatCode="General">
                  <c:v>0.81068515799999996</c:v>
                </c:pt>
                <c:pt idx="8588" formatCode="General">
                  <c:v>0.81029403200000005</c:v>
                </c:pt>
                <c:pt idx="8589" formatCode="General">
                  <c:v>0.81023138800000005</c:v>
                </c:pt>
                <c:pt idx="8590" formatCode="General">
                  <c:v>0.81049174099999999</c:v>
                </c:pt>
                <c:pt idx="8591" formatCode="General">
                  <c:v>0.81102031500000005</c:v>
                </c:pt>
                <c:pt idx="8592" formatCode="General">
                  <c:v>0.81173133900000005</c:v>
                </c:pt>
                <c:pt idx="8593" formatCode="General">
                  <c:v>0.81253296100000005</c:v>
                </c:pt>
                <c:pt idx="8594" formatCode="General">
                  <c:v>0.81334716100000004</c:v>
                </c:pt>
                <c:pt idx="8595" formatCode="General">
                  <c:v>0.81411868300000001</c:v>
                </c:pt>
                <c:pt idx="8596" formatCode="General">
                  <c:v>0.81481438900000003</c:v>
                </c:pt>
                <c:pt idx="8597" formatCode="General">
                  <c:v>0.81541734899999996</c:v>
                </c:pt>
                <c:pt idx="8598" formatCode="General">
                  <c:v>0.81591832600000003</c:v>
                </c:pt>
                <c:pt idx="8599" formatCode="General">
                  <c:v>0.81630724700000001</c:v>
                </c:pt>
                <c:pt idx="8600" formatCode="General">
                  <c:v>0.81656348700000003</c:v>
                </c:pt>
                <c:pt idx="8601" formatCode="General">
                  <c:v>0.81664246299999999</c:v>
                </c:pt>
                <c:pt idx="8602" formatCode="General">
                  <c:v>0.81645292000000003</c:v>
                </c:pt>
                <c:pt idx="8603" formatCode="General">
                  <c:v>0.815812647</c:v>
                </c:pt>
                <c:pt idx="8604" formatCode="General">
                  <c:v>0.81436884399999998</c:v>
                </c:pt>
                <c:pt idx="8605" formatCode="General">
                  <c:v>0.81155651799999995</c:v>
                </c:pt>
                <c:pt idx="8606" formatCode="General">
                  <c:v>0.80735784799999999</c:v>
                </c:pt>
                <c:pt idx="8607" formatCode="General">
                  <c:v>0.80543070999999999</c:v>
                </c:pt>
                <c:pt idx="8608" formatCode="General">
                  <c:v>0.80930036299999997</c:v>
                </c:pt>
                <c:pt idx="8609" formatCode="General">
                  <c:v>0.81427937699999997</c:v>
                </c:pt>
                <c:pt idx="8610" formatCode="General">
                  <c:v>0.81755858699999995</c:v>
                </c:pt>
                <c:pt idx="8611" formatCode="General">
                  <c:v>0.81946742500000003</c:v>
                </c:pt>
                <c:pt idx="8612" formatCode="General">
                  <c:v>0.82055562699999995</c:v>
                </c:pt>
                <c:pt idx="8613" formatCode="General">
                  <c:v>0.82100772899999996</c:v>
                </c:pt>
                <c:pt idx="8614" formatCode="General">
                  <c:v>0.81484198600000002</c:v>
                </c:pt>
                <c:pt idx="8615" formatCode="General">
                  <c:v>0.82115328300000001</c:v>
                </c:pt>
                <c:pt idx="8616" formatCode="General">
                  <c:v>0.82160818599999996</c:v>
                </c:pt>
                <c:pt idx="8617" formatCode="General">
                  <c:v>0.82142877599999997</c:v>
                </c:pt>
                <c:pt idx="8618" formatCode="General">
                  <c:v>0.82100373500000001</c:v>
                </c:pt>
                <c:pt idx="8619" formatCode="General">
                  <c:v>0.82035303100000001</c:v>
                </c:pt>
                <c:pt idx="8620" formatCode="General">
                  <c:v>0.81945210700000004</c:v>
                </c:pt>
                <c:pt idx="8621" formatCode="General">
                  <c:v>0.81825500699999998</c:v>
                </c:pt>
                <c:pt idx="8622" formatCode="General">
                  <c:v>0.816700757</c:v>
                </c:pt>
                <c:pt idx="8623" formatCode="General">
                  <c:v>0.81473064399999995</c:v>
                </c:pt>
                <c:pt idx="8624" formatCode="General">
                  <c:v>0.81234252500000004</c:v>
                </c:pt>
                <c:pt idx="8625" formatCode="General">
                  <c:v>0.80971795300000005</c:v>
                </c:pt>
                <c:pt idx="8626" formatCode="General">
                  <c:v>0.80739116700000002</c:v>
                </c:pt>
                <c:pt idx="8627" formatCode="General">
                  <c:v>0.80619448400000004</c:v>
                </c:pt>
                <c:pt idx="8628" formatCode="General">
                  <c:v>0.80666243999999998</c:v>
                </c:pt>
                <c:pt idx="8629" formatCode="General">
                  <c:v>0.80846136800000001</c:v>
                </c:pt>
                <c:pt idx="8630" formatCode="General">
                  <c:v>0.81075721999999995</c:v>
                </c:pt>
                <c:pt idx="8631" formatCode="General">
                  <c:v>0.81292313299999996</c:v>
                </c:pt>
                <c:pt idx="8632" formatCode="General">
                  <c:v>0.81472247799999997</c:v>
                </c:pt>
                <c:pt idx="8633" formatCode="General">
                  <c:v>0.81614750599999997</c:v>
                </c:pt>
                <c:pt idx="8634" formatCode="General">
                  <c:v>0.81726485500000001</c:v>
                </c:pt>
                <c:pt idx="8635" formatCode="General">
                  <c:v>0.818143964</c:v>
                </c:pt>
                <c:pt idx="8636" formatCode="General">
                  <c:v>0.81883597399999997</c:v>
                </c:pt>
                <c:pt idx="8637" formatCode="General">
                  <c:v>0.81937187899999997</c:v>
                </c:pt>
                <c:pt idx="8638" formatCode="General">
                  <c:v>0.81976449500000004</c:v>
                </c:pt>
                <c:pt idx="8639" formatCode="General">
                  <c:v>0.81981855599999998</c:v>
                </c:pt>
                <c:pt idx="8640" formatCode="General">
                  <c:v>0.82006782300000003</c:v>
                </c:pt>
                <c:pt idx="8641" formatCode="General">
                  <c:v>0.81973737499999999</c:v>
                </c:pt>
                <c:pt idx="8642" formatCode="General">
                  <c:v>0.81666857000000004</c:v>
                </c:pt>
                <c:pt idx="8643" formatCode="General">
                  <c:v>0.81402397199999998</c:v>
                </c:pt>
                <c:pt idx="8644" formatCode="General">
                  <c:v>0.81891542699999997</c:v>
                </c:pt>
                <c:pt idx="8645" formatCode="General">
                  <c:v>0.81888198899999998</c:v>
                </c:pt>
                <c:pt idx="8646" formatCode="General">
                  <c:v>0.81833332800000003</c:v>
                </c:pt>
                <c:pt idx="8647" formatCode="General">
                  <c:v>0.81755030200000001</c:v>
                </c:pt>
                <c:pt idx="8648" formatCode="General">
                  <c:v>0.81659507799999997</c:v>
                </c:pt>
                <c:pt idx="8649" formatCode="General">
                  <c:v>0.81550759100000003</c:v>
                </c:pt>
                <c:pt idx="8650" formatCode="General">
                  <c:v>0.81433910099999995</c:v>
                </c:pt>
                <c:pt idx="8651" formatCode="General">
                  <c:v>0.81316411499999997</c:v>
                </c:pt>
                <c:pt idx="8652" formatCode="General">
                  <c:v>0.812081575</c:v>
                </c:pt>
                <c:pt idx="8653" formatCode="General">
                  <c:v>0.81120514899999996</c:v>
                </c:pt>
                <c:pt idx="8654" formatCode="General">
                  <c:v>0.81063842799999997</c:v>
                </c:pt>
                <c:pt idx="8655" formatCode="General">
                  <c:v>0.81044387799999995</c:v>
                </c:pt>
                <c:pt idx="8656" formatCode="General">
                  <c:v>0.81061947300000003</c:v>
                </c:pt>
                <c:pt idx="8657" formatCode="General">
                  <c:v>0.81109964800000001</c:v>
                </c:pt>
                <c:pt idx="8658" formatCode="General">
                  <c:v>0.81177985699999999</c:v>
                </c:pt>
                <c:pt idx="8659" formatCode="General">
                  <c:v>0.81255084300000002</c:v>
                </c:pt>
                <c:pt idx="8660" formatCode="General">
                  <c:v>0.81332415300000005</c:v>
                </c:pt>
                <c:pt idx="8661" formatCode="General">
                  <c:v>0.81404215099999999</c:v>
                </c:pt>
                <c:pt idx="8662" formatCode="General">
                  <c:v>0.81467551000000005</c:v>
                </c:pt>
                <c:pt idx="8663" formatCode="General">
                  <c:v>0.81521379900000002</c:v>
                </c:pt>
                <c:pt idx="8664" formatCode="General">
                  <c:v>0.81565547000000005</c:v>
                </c:pt>
                <c:pt idx="8665" formatCode="General">
                  <c:v>0.81599670599999996</c:v>
                </c:pt>
                <c:pt idx="8666" formatCode="General">
                  <c:v>0.81622081999999996</c:v>
                </c:pt>
                <c:pt idx="8667" formatCode="General">
                  <c:v>0.81628191500000002</c:v>
                </c:pt>
                <c:pt idx="8668" formatCode="General">
                  <c:v>0.81607514599999997</c:v>
                </c:pt>
                <c:pt idx="8669" formatCode="General">
                  <c:v>0.81537175200000001</c:v>
                </c:pt>
                <c:pt idx="8670" formatCode="General">
                  <c:v>0.813684344</c:v>
                </c:pt>
                <c:pt idx="8671" formatCode="General">
                  <c:v>0.81022959900000002</c:v>
                </c:pt>
                <c:pt idx="8672" formatCode="General">
                  <c:v>0.80566072499999997</c:v>
                </c:pt>
                <c:pt idx="8673" formatCode="General">
                  <c:v>0.80641353100000002</c:v>
                </c:pt>
                <c:pt idx="8674" formatCode="General">
                  <c:v>0.81221842799999999</c:v>
                </c:pt>
                <c:pt idx="8675" formatCode="General">
                  <c:v>0.81662708500000003</c:v>
                </c:pt>
                <c:pt idx="8676" formatCode="General">
                  <c:v>0.81914412999999997</c:v>
                </c:pt>
                <c:pt idx="8677" formatCode="General">
                  <c:v>0.82059437000000002</c:v>
                </c:pt>
                <c:pt idx="8678" formatCode="General">
                  <c:v>0.821284711</c:v>
                </c:pt>
                <c:pt idx="8679" formatCode="General">
                  <c:v>0.80741590299999999</c:v>
                </c:pt>
                <c:pt idx="8680" formatCode="General">
                  <c:v>0.82234781999999995</c:v>
                </c:pt>
                <c:pt idx="8681" formatCode="General">
                  <c:v>0.82274329700000004</c:v>
                </c:pt>
                <c:pt idx="8682" formatCode="General">
                  <c:v>0.82281386899999998</c:v>
                </c:pt>
                <c:pt idx="8683" formatCode="General">
                  <c:v>0.82269531500000004</c:v>
                </c:pt>
                <c:pt idx="8684" formatCode="General">
                  <c:v>0.82239550400000005</c:v>
                </c:pt>
                <c:pt idx="8685" formatCode="General">
                  <c:v>0.82189756599999997</c:v>
                </c:pt>
                <c:pt idx="8686" formatCode="General">
                  <c:v>0.82116764799999997</c:v>
                </c:pt>
                <c:pt idx="8687" formatCode="General">
                  <c:v>0.82015263999999999</c:v>
                </c:pt>
                <c:pt idx="8688" formatCode="General">
                  <c:v>0.818775535</c:v>
                </c:pt>
                <c:pt idx="8689" formatCode="General">
                  <c:v>0.81693786400000001</c:v>
                </c:pt>
                <c:pt idx="8690" formatCode="General">
                  <c:v>0.81455564499999999</c:v>
                </c:pt>
                <c:pt idx="8691" formatCode="General">
                  <c:v>0.81168913799999998</c:v>
                </c:pt>
                <c:pt idx="8692" formatCode="General">
                  <c:v>0.80882739999999997</c:v>
                </c:pt>
                <c:pt idx="8693" formatCode="General">
                  <c:v>0.80706238699999999</c:v>
                </c:pt>
                <c:pt idx="8694" formatCode="General">
                  <c:v>0.80736166200000004</c:v>
                </c:pt>
                <c:pt idx="8695" formatCode="General">
                  <c:v>0.80939292900000004</c:v>
                </c:pt>
                <c:pt idx="8696" formatCode="General">
                  <c:v>0.81196403500000003</c:v>
                </c:pt>
                <c:pt idx="8697" formatCode="General">
                  <c:v>0.81425303199999999</c:v>
                </c:pt>
                <c:pt idx="8698" formatCode="General">
                  <c:v>0.81603711800000001</c:v>
                </c:pt>
                <c:pt idx="8699" formatCode="General">
                  <c:v>0.81737417000000001</c:v>
                </c:pt>
                <c:pt idx="8700" formatCode="General">
                  <c:v>0.81837844800000004</c:v>
                </c:pt>
                <c:pt idx="8701" formatCode="General">
                  <c:v>0.81914359299999995</c:v>
                </c:pt>
                <c:pt idx="8702" formatCode="General">
                  <c:v>0.81973010300000004</c:v>
                </c:pt>
                <c:pt idx="8703" formatCode="General">
                  <c:v>0.82015395199999996</c:v>
                </c:pt>
                <c:pt idx="8704" formatCode="General">
                  <c:v>0.82047486300000005</c:v>
                </c:pt>
                <c:pt idx="8705" formatCode="General">
                  <c:v>0.82062286100000004</c:v>
                </c:pt>
                <c:pt idx="8706" formatCode="General">
                  <c:v>0.820489943</c:v>
                </c:pt>
                <c:pt idx="8707" formatCode="General">
                  <c:v>0.818678617</c:v>
                </c:pt>
                <c:pt idx="8708" formatCode="General">
                  <c:v>0.81476330799999996</c:v>
                </c:pt>
                <c:pt idx="8709" formatCode="General">
                  <c:v>0.81983685500000003</c:v>
                </c:pt>
                <c:pt idx="8710" formatCode="General">
                  <c:v>0.819772422</c:v>
                </c:pt>
                <c:pt idx="8711" formatCode="General">
                  <c:v>0.81926012000000004</c:v>
                </c:pt>
                <c:pt idx="8712" formatCode="General">
                  <c:v>0.81851768499999999</c:v>
                </c:pt>
                <c:pt idx="8713" formatCode="General">
                  <c:v>0.81758010400000003</c:v>
                </c:pt>
                <c:pt idx="8714" formatCode="General">
                  <c:v>0.81646251700000005</c:v>
                </c:pt>
                <c:pt idx="8715" formatCode="General">
                  <c:v>0.815187573</c:v>
                </c:pt>
                <c:pt idx="8716" formatCode="General">
                  <c:v>0.81379896399999996</c:v>
                </c:pt>
                <c:pt idx="8717" formatCode="General">
                  <c:v>0.81237167099999996</c:v>
                </c:pt>
                <c:pt idx="8718" formatCode="General">
                  <c:v>0.81101602299999997</c:v>
                </c:pt>
                <c:pt idx="8719" formatCode="General">
                  <c:v>0.80986803799999996</c:v>
                </c:pt>
                <c:pt idx="8720" formatCode="General">
                  <c:v>0.80905961999999998</c:v>
                </c:pt>
                <c:pt idx="8721" formatCode="General">
                  <c:v>0.80867481200000002</c:v>
                </c:pt>
                <c:pt idx="8722" formatCode="General">
                  <c:v>0.80871486699999995</c:v>
                </c:pt>
                <c:pt idx="8723" formatCode="General">
                  <c:v>0.80909705200000004</c:v>
                </c:pt>
                <c:pt idx="8724" formatCode="General">
                  <c:v>0.80968993899999997</c:v>
                </c:pt>
                <c:pt idx="8725" formatCode="General">
                  <c:v>0.81036090900000002</c:v>
                </c:pt>
                <c:pt idx="8726" formatCode="General">
                  <c:v>0.81100934700000005</c:v>
                </c:pt>
                <c:pt idx="8727" formatCode="General">
                  <c:v>0.81157654499999998</c:v>
                </c:pt>
                <c:pt idx="8728" formatCode="General">
                  <c:v>0.81203961400000002</c:v>
                </c:pt>
                <c:pt idx="8729" formatCode="General">
                  <c:v>0.81239777800000001</c:v>
                </c:pt>
                <c:pt idx="8730" formatCode="General">
                  <c:v>0.81265938299999996</c:v>
                </c:pt>
                <c:pt idx="8731" formatCode="General">
                  <c:v>0.81282907699999996</c:v>
                </c:pt>
                <c:pt idx="8732" formatCode="General">
                  <c:v>0.81289470200000002</c:v>
                </c:pt>
                <c:pt idx="8733" formatCode="General">
                  <c:v>0.81280714300000001</c:v>
                </c:pt>
                <c:pt idx="8734" formatCode="General">
                  <c:v>0.81243801100000002</c:v>
                </c:pt>
                <c:pt idx="8735" formatCode="General">
                  <c:v>0.81148481400000005</c:v>
                </c:pt>
                <c:pt idx="8736" formatCode="General">
                  <c:v>0.80922883700000003</c:v>
                </c:pt>
                <c:pt idx="8737" formatCode="General">
                  <c:v>0.80458527800000001</c:v>
                </c:pt>
                <c:pt idx="8738" formatCode="General">
                  <c:v>0.800747871</c:v>
                </c:pt>
                <c:pt idx="8739" formatCode="General">
                  <c:v>0.80562162400000004</c:v>
                </c:pt>
                <c:pt idx="8740" formatCode="General">
                  <c:v>0.81143164599999995</c:v>
                </c:pt>
                <c:pt idx="8741" formatCode="General">
                  <c:v>0.81465983399999997</c:v>
                </c:pt>
                <c:pt idx="8742" formatCode="General">
                  <c:v>0.81643140299999994</c:v>
                </c:pt>
                <c:pt idx="8743" formatCode="General">
                  <c:v>0.81718969299999999</c:v>
                </c:pt>
                <c:pt idx="8744" formatCode="General">
                  <c:v>0.81682002499999995</c:v>
                </c:pt>
                <c:pt idx="8745" formatCode="General">
                  <c:v>0.81890249299999995</c:v>
                </c:pt>
                <c:pt idx="8746" formatCode="General">
                  <c:v>0.81938034299999996</c:v>
                </c:pt>
                <c:pt idx="8747" formatCode="General">
                  <c:v>0.81965833899999996</c:v>
                </c:pt>
                <c:pt idx="8748" formatCode="General">
                  <c:v>0.81978857500000002</c:v>
                </c:pt>
                <c:pt idx="8749" formatCode="General">
                  <c:v>0.81977492600000001</c:v>
                </c:pt>
                <c:pt idx="8750" formatCode="General">
                  <c:v>0.81960725800000001</c:v>
                </c:pt>
                <c:pt idx="8751" formatCode="General">
                  <c:v>0.81926465000000004</c:v>
                </c:pt>
                <c:pt idx="8752" formatCode="General">
                  <c:v>0.81871277099999995</c:v>
                </c:pt>
                <c:pt idx="8753" formatCode="General">
                  <c:v>0.81789732000000004</c:v>
                </c:pt>
                <c:pt idx="8754" formatCode="General">
                  <c:v>0.81673395599999998</c:v>
                </c:pt>
                <c:pt idx="8755" formatCode="General">
                  <c:v>0.81509810699999996</c:v>
                </c:pt>
                <c:pt idx="8756" formatCode="General">
                  <c:v>0.81283450099999999</c:v>
                </c:pt>
                <c:pt idx="8757" formatCode="General">
                  <c:v>0.809862792</c:v>
                </c:pt>
                <c:pt idx="8758" formatCode="General">
                  <c:v>0.80654698599999997</c:v>
                </c:pt>
                <c:pt idx="8759" formatCode="General">
                  <c:v>0.80422067600000002</c:v>
                </c:pt>
                <c:pt idx="8760" formatCode="General">
                  <c:v>0.80446332700000001</c:v>
                </c:pt>
                <c:pt idx="8761" formatCode="General">
                  <c:v>0.80693846899999999</c:v>
                </c:pt>
                <c:pt idx="8762" formatCode="General">
                  <c:v>0.809917212</c:v>
                </c:pt>
                <c:pt idx="8763" formatCode="General">
                  <c:v>0.81238102899999998</c:v>
                </c:pt>
                <c:pt idx="8764" formatCode="General">
                  <c:v>0.81418853999999996</c:v>
                </c:pt>
                <c:pt idx="8765" formatCode="General">
                  <c:v>0.81549388199999995</c:v>
                </c:pt>
                <c:pt idx="8766" formatCode="General">
                  <c:v>0.81646192100000003</c:v>
                </c:pt>
                <c:pt idx="8767" formatCode="General">
                  <c:v>0.81720042199999998</c:v>
                </c:pt>
                <c:pt idx="8768" formatCode="General">
                  <c:v>0.81778889899999996</c:v>
                </c:pt>
                <c:pt idx="8769" formatCode="General">
                  <c:v>0.81824171499999998</c:v>
                </c:pt>
                <c:pt idx="8770" formatCode="General">
                  <c:v>0.81855857399999998</c:v>
                </c:pt>
                <c:pt idx="8771" formatCode="General">
                  <c:v>0.81865865000000004</c:v>
                </c:pt>
                <c:pt idx="8772" formatCode="General">
                  <c:v>0.81756258000000004</c:v>
                </c:pt>
                <c:pt idx="8773" formatCode="General">
                  <c:v>0.81429022600000001</c:v>
                </c:pt>
                <c:pt idx="8774" formatCode="General">
                  <c:v>0.81858956800000005</c:v>
                </c:pt>
                <c:pt idx="8775" formatCode="General">
                  <c:v>0.818608165</c:v>
                </c:pt>
                <c:pt idx="8776" formatCode="General">
                  <c:v>0.81826424600000003</c:v>
                </c:pt>
                <c:pt idx="8777" formatCode="General">
                  <c:v>0.81770533300000003</c:v>
                </c:pt>
                <c:pt idx="8778" formatCode="General">
                  <c:v>0.81694561200000004</c:v>
                </c:pt>
                <c:pt idx="8779" formatCode="General">
                  <c:v>0.81598234199999997</c:v>
                </c:pt>
                <c:pt idx="8780" formatCode="General">
                  <c:v>0.81481462699999996</c:v>
                </c:pt>
                <c:pt idx="8781" formatCode="General">
                  <c:v>0.81345462800000001</c:v>
                </c:pt>
                <c:pt idx="8782" formatCode="General">
                  <c:v>0.81193894099999997</c:v>
                </c:pt>
                <c:pt idx="8783" formatCode="General">
                  <c:v>0.81034254999999999</c:v>
                </c:pt>
                <c:pt idx="8784" formatCode="General">
                  <c:v>0.80878800200000001</c:v>
                </c:pt>
                <c:pt idx="8785" formatCode="General">
                  <c:v>0.80743908900000005</c:v>
                </c:pt>
                <c:pt idx="8786" formatCode="General">
                  <c:v>0.80646431399999996</c:v>
                </c:pt>
                <c:pt idx="8787" formatCode="General">
                  <c:v>0.80597597399999998</c:v>
                </c:pt>
                <c:pt idx="8788" formatCode="General">
                  <c:v>0.80597704599999997</c:v>
                </c:pt>
                <c:pt idx="8789" formatCode="General">
                  <c:v>0.80635803900000003</c:v>
                </c:pt>
                <c:pt idx="8790" formatCode="General">
                  <c:v>0.80694896000000005</c:v>
                </c:pt>
                <c:pt idx="8791" formatCode="General">
                  <c:v>0.80758649100000002</c:v>
                </c:pt>
                <c:pt idx="8792" formatCode="General">
                  <c:v>0.80815607300000003</c:v>
                </c:pt>
                <c:pt idx="8793" formatCode="General">
                  <c:v>0.80860012800000003</c:v>
                </c:pt>
                <c:pt idx="8794" formatCode="General">
                  <c:v>0.80890482699999999</c:v>
                </c:pt>
                <c:pt idx="8795" formatCode="General">
                  <c:v>0.80908197199999998</c:v>
                </c:pt>
                <c:pt idx="8796" formatCode="General">
                  <c:v>0.80915182799999996</c:v>
                </c:pt>
                <c:pt idx="8797" formatCode="General">
                  <c:v>0.809128344</c:v>
                </c:pt>
                <c:pt idx="8798" formatCode="General">
                  <c:v>0.80900382999999998</c:v>
                </c:pt>
                <c:pt idx="8799" formatCode="General">
                  <c:v>0.80872273400000005</c:v>
                </c:pt>
                <c:pt idx="8800" formatCode="General">
                  <c:v>0.80811601899999996</c:v>
                </c:pt>
                <c:pt idx="8801" formatCode="General">
                  <c:v>0.80673217799999997</c:v>
                </c:pt>
                <c:pt idx="8802" formatCode="General">
                  <c:v>0.80341249699999995</c:v>
                </c:pt>
                <c:pt idx="8803" formatCode="General">
                  <c:v>0.79722601199999998</c:v>
                </c:pt>
                <c:pt idx="8804" formatCode="General">
                  <c:v>0.79773420100000003</c:v>
                </c:pt>
                <c:pt idx="8805" formatCode="General">
                  <c:v>0.80497252900000005</c:v>
                </c:pt>
                <c:pt idx="8806" formatCode="General">
                  <c:v>0.80913966900000001</c:v>
                </c:pt>
                <c:pt idx="8807" formatCode="General">
                  <c:v>0.81120759200000003</c:v>
                </c:pt>
                <c:pt idx="8808" formatCode="General">
                  <c:v>0.81134080900000005</c:v>
                </c:pt>
                <c:pt idx="8809" formatCode="General">
                  <c:v>0.81312715999999996</c:v>
                </c:pt>
                <c:pt idx="8810" formatCode="General">
                  <c:v>0.81403452200000004</c:v>
                </c:pt>
                <c:pt idx="8811" formatCode="General">
                  <c:v>0.81456428800000003</c:v>
                </c:pt>
                <c:pt idx="8812" formatCode="General">
                  <c:v>0.81494844</c:v>
                </c:pt>
                <c:pt idx="8813" formatCode="General">
                  <c:v>0.81521189199999999</c:v>
                </c:pt>
                <c:pt idx="8814" formatCode="General">
                  <c:v>0.81535732699999997</c:v>
                </c:pt>
                <c:pt idx="8815" formatCode="General">
                  <c:v>0.81537902399999995</c:v>
                </c:pt>
                <c:pt idx="8816" formatCode="General">
                  <c:v>0.81526458300000004</c:v>
                </c:pt>
                <c:pt idx="8817" formatCode="General">
                  <c:v>0.81499379900000002</c:v>
                </c:pt>
                <c:pt idx="8818" formatCode="General">
                  <c:v>0.81453466399999996</c:v>
                </c:pt>
                <c:pt idx="8819" formatCode="General">
                  <c:v>0.81383538200000005</c:v>
                </c:pt>
                <c:pt idx="8820" formatCode="General">
                  <c:v>0.81281107699999999</c:v>
                </c:pt>
                <c:pt idx="8821" formatCode="General">
                  <c:v>0.81132292699999997</c:v>
                </c:pt>
                <c:pt idx="8822" formatCode="General">
                  <c:v>0.80916058999999996</c:v>
                </c:pt>
                <c:pt idx="8823" formatCode="General">
                  <c:v>0.80610090499999998</c:v>
                </c:pt>
                <c:pt idx="8824" formatCode="General">
                  <c:v>0.802313685</c:v>
                </c:pt>
                <c:pt idx="8825" formatCode="General">
                  <c:v>0.799347103</c:v>
                </c:pt>
                <c:pt idx="8826" formatCode="General">
                  <c:v>0.79961395300000004</c:v>
                </c:pt>
                <c:pt idx="8827" formatCode="General">
                  <c:v>0.80267059799999996</c:v>
                </c:pt>
                <c:pt idx="8828" formatCode="General">
                  <c:v>0.80601620699999998</c:v>
                </c:pt>
                <c:pt idx="8829" formatCode="General">
                  <c:v>0.80853343</c:v>
                </c:pt>
                <c:pt idx="8830" formatCode="General">
                  <c:v>0.81026458700000004</c:v>
                </c:pt>
                <c:pt idx="8831" formatCode="General">
                  <c:v>0.81147706500000005</c:v>
                </c:pt>
                <c:pt idx="8832" formatCode="General">
                  <c:v>0.81238394999999997</c:v>
                </c:pt>
                <c:pt idx="8833" formatCode="General">
                  <c:v>0.81310009999999999</c:v>
                </c:pt>
                <c:pt idx="8834" formatCode="General">
                  <c:v>0.81368660900000001</c:v>
                </c:pt>
                <c:pt idx="8835" formatCode="General">
                  <c:v>0.81415921400000002</c:v>
                </c:pt>
                <c:pt idx="8836" formatCode="General">
                  <c:v>0.81446343700000001</c:v>
                </c:pt>
                <c:pt idx="8837" formatCode="General">
                  <c:v>0.81378120200000004</c:v>
                </c:pt>
                <c:pt idx="8838" formatCode="General">
                  <c:v>0.81227737700000002</c:v>
                </c:pt>
                <c:pt idx="8839" formatCode="General">
                  <c:v>0.81506890099999996</c:v>
                </c:pt>
                <c:pt idx="8840" formatCode="General">
                  <c:v>0.81522434899999996</c:v>
                </c:pt>
                <c:pt idx="8841" formatCode="General">
                  <c:v>0.81510597500000004</c:v>
                </c:pt>
                <c:pt idx="8842" formatCode="General">
                  <c:v>0.814797938</c:v>
                </c:pt>
                <c:pt idx="8843" formatCode="General">
                  <c:v>0.81430029900000001</c:v>
                </c:pt>
                <c:pt idx="8844" formatCode="General">
                  <c:v>0.81360000399999999</c:v>
                </c:pt>
                <c:pt idx="8845" formatCode="General">
                  <c:v>0.81268215200000005</c:v>
                </c:pt>
                <c:pt idx="8846" formatCode="General">
                  <c:v>0.81153607400000005</c:v>
                </c:pt>
                <c:pt idx="8847" formatCode="General">
                  <c:v>0.81016355799999995</c:v>
                </c:pt>
                <c:pt idx="8848" formatCode="General">
                  <c:v>0.808592796</c:v>
                </c:pt>
                <c:pt idx="8849" formatCode="General">
                  <c:v>0.80689668699999995</c:v>
                </c:pt>
                <c:pt idx="8850" formatCode="General">
                  <c:v>0.80521041199999999</c:v>
                </c:pt>
                <c:pt idx="8851" formatCode="General">
                  <c:v>0.80373054700000002</c:v>
                </c:pt>
                <c:pt idx="8852" formatCode="General">
                  <c:v>0.80267250499999998</c:v>
                </c:pt>
                <c:pt idx="8853" formatCode="General">
                  <c:v>0.80218511800000003</c:v>
                </c:pt>
                <c:pt idx="8854" formatCode="General">
                  <c:v>0.80227035300000005</c:v>
                </c:pt>
                <c:pt idx="8855" formatCode="General">
                  <c:v>0.80277895899999996</c:v>
                </c:pt>
                <c:pt idx="8856" formatCode="General">
                  <c:v>0.80348896999999997</c:v>
                </c:pt>
                <c:pt idx="8857" formatCode="General">
                  <c:v>0.80420053000000002</c:v>
                </c:pt>
                <c:pt idx="8858" formatCode="General">
                  <c:v>0.804786742</c:v>
                </c:pt>
                <c:pt idx="8859" formatCode="General">
                  <c:v>0.80519497399999995</c:v>
                </c:pt>
                <c:pt idx="8860" formatCode="General">
                  <c:v>0.80542463099999995</c:v>
                </c:pt>
                <c:pt idx="8861" formatCode="General">
                  <c:v>0.80550181899999995</c:v>
                </c:pt>
                <c:pt idx="8862" formatCode="General">
                  <c:v>0.80546051299999999</c:v>
                </c:pt>
                <c:pt idx="8863" formatCode="General">
                  <c:v>0.80532425600000002</c:v>
                </c:pt>
                <c:pt idx="8864" formatCode="General">
                  <c:v>0.80508750699999998</c:v>
                </c:pt>
                <c:pt idx="8865" formatCode="General">
                  <c:v>0.80467766500000004</c:v>
                </c:pt>
                <c:pt idx="8866" formatCode="General">
                  <c:v>0.803850234</c:v>
                </c:pt>
                <c:pt idx="8867" formatCode="General">
                  <c:v>0.80185407399999997</c:v>
                </c:pt>
                <c:pt idx="8868" formatCode="General">
                  <c:v>0.796682954</c:v>
                </c:pt>
                <c:pt idx="8869" formatCode="General">
                  <c:v>0.791299105</c:v>
                </c:pt>
                <c:pt idx="8870" formatCode="General">
                  <c:v>0.79864406600000004</c:v>
                </c:pt>
                <c:pt idx="8871" formatCode="General">
                  <c:v>0.80427831400000005</c:v>
                </c:pt>
                <c:pt idx="8872" formatCode="General">
                  <c:v>0.80678981500000002</c:v>
                </c:pt>
                <c:pt idx="8873" formatCode="General">
                  <c:v>0.79604923699999997</c:v>
                </c:pt>
                <c:pt idx="8874" formatCode="General">
                  <c:v>0.80930513100000001</c:v>
                </c:pt>
                <c:pt idx="8875" formatCode="General">
                  <c:v>0.81016826600000003</c:v>
                </c:pt>
                <c:pt idx="8876" formatCode="General">
                  <c:v>0.81083726899999997</c:v>
                </c:pt>
                <c:pt idx="8877" formatCode="General">
                  <c:v>0.81138485699999996</c:v>
                </c:pt>
                <c:pt idx="8878" formatCode="General">
                  <c:v>0.81182581200000004</c:v>
                </c:pt>
                <c:pt idx="8879" formatCode="General">
                  <c:v>0.81216132600000002</c:v>
                </c:pt>
                <c:pt idx="8880" formatCode="General">
                  <c:v>0.812387109</c:v>
                </c:pt>
                <c:pt idx="8881" formatCode="General">
                  <c:v>0.81249481400000001</c:v>
                </c:pt>
                <c:pt idx="8882" formatCode="General">
                  <c:v>0.812472105</c:v>
                </c:pt>
                <c:pt idx="8883" formatCode="General">
                  <c:v>0.81230044400000001</c:v>
                </c:pt>
                <c:pt idx="8884" formatCode="General">
                  <c:v>0.81195104100000004</c:v>
                </c:pt>
                <c:pt idx="8885" formatCode="General">
                  <c:v>0.81137645199999997</c:v>
                </c:pt>
                <c:pt idx="8886" formatCode="General">
                  <c:v>0.81049490000000002</c:v>
                </c:pt>
                <c:pt idx="8887" formatCode="General">
                  <c:v>0.80916196100000004</c:v>
                </c:pt>
                <c:pt idx="8888" formatCode="General">
                  <c:v>0.80712711800000003</c:v>
                </c:pt>
                <c:pt idx="8889" formatCode="General">
                  <c:v>0.80403095499999999</c:v>
                </c:pt>
                <c:pt idx="8890" formatCode="General">
                  <c:v>0.79979556799999996</c:v>
                </c:pt>
                <c:pt idx="8891" formatCode="General">
                  <c:v>0.79618740099999996</c:v>
                </c:pt>
                <c:pt idx="8892" formatCode="General">
                  <c:v>0.79672878999999996</c:v>
                </c:pt>
                <c:pt idx="8893" formatCode="General">
                  <c:v>0.80051112199999996</c:v>
                </c:pt>
                <c:pt idx="8894" formatCode="General">
                  <c:v>0.804062426</c:v>
                </c:pt>
                <c:pt idx="8895" formatCode="General">
                  <c:v>0.80643940000000003</c:v>
                </c:pt>
                <c:pt idx="8896" formatCode="General">
                  <c:v>0.80796903399999997</c:v>
                </c:pt>
                <c:pt idx="8897" formatCode="General">
                  <c:v>0.80901837300000001</c:v>
                </c:pt>
                <c:pt idx="8898" formatCode="General">
                  <c:v>0.809812427</c:v>
                </c:pt>
                <c:pt idx="8899" formatCode="General">
                  <c:v>0.81046587199999998</c:v>
                </c:pt>
                <c:pt idx="8900" formatCode="General">
                  <c:v>0.811023355</c:v>
                </c:pt>
                <c:pt idx="8901" formatCode="General">
                  <c:v>0.81145298499999996</c:v>
                </c:pt>
                <c:pt idx="8902" formatCode="General">
                  <c:v>0.81090986700000001</c:v>
                </c:pt>
                <c:pt idx="8903" formatCode="General">
                  <c:v>0.81107074000000001</c:v>
                </c:pt>
                <c:pt idx="8904" formatCode="General">
                  <c:v>0.81259089699999998</c:v>
                </c:pt>
                <c:pt idx="8905" formatCode="General">
                  <c:v>0.81288033699999995</c:v>
                </c:pt>
                <c:pt idx="8906" formatCode="General">
                  <c:v>0.81297320100000003</c:v>
                </c:pt>
                <c:pt idx="8907" formatCode="General">
                  <c:v>0.81290626499999996</c:v>
                </c:pt>
                <c:pt idx="8908" formatCode="General">
                  <c:v>0.81267023100000002</c:v>
                </c:pt>
                <c:pt idx="8909" formatCode="General">
                  <c:v>0.81224703799999998</c:v>
                </c:pt>
                <c:pt idx="8910" formatCode="General">
                  <c:v>0.81161534800000001</c:v>
                </c:pt>
                <c:pt idx="8911" formatCode="General">
                  <c:v>0.81075269000000005</c:v>
                </c:pt>
                <c:pt idx="8912" formatCode="General">
                  <c:v>0.80963897699999998</c:v>
                </c:pt>
                <c:pt idx="8913" formatCode="General">
                  <c:v>0.80826479200000001</c:v>
                </c:pt>
                <c:pt idx="8914" formatCode="General">
                  <c:v>0.80664658499999997</c:v>
                </c:pt>
                <c:pt idx="8915" formatCode="General">
                  <c:v>0.80485135299999999</c:v>
                </c:pt>
                <c:pt idx="8916" formatCode="General">
                  <c:v>0.80302488800000005</c:v>
                </c:pt>
                <c:pt idx="8917" formatCode="General">
                  <c:v>0.80140107900000002</c:v>
                </c:pt>
                <c:pt idx="8918" formatCode="General">
                  <c:v>0.80025392799999995</c:v>
                </c:pt>
                <c:pt idx="8919" formatCode="General">
                  <c:v>0.79977786500000003</c:v>
                </c:pt>
                <c:pt idx="8920" formatCode="General">
                  <c:v>0.79996854100000003</c:v>
                </c:pt>
                <c:pt idx="8921" formatCode="General">
                  <c:v>0.80061954300000004</c:v>
                </c:pt>
                <c:pt idx="8922" formatCode="General">
                  <c:v>0.80144327900000001</c:v>
                </c:pt>
                <c:pt idx="8923" formatCode="General">
                  <c:v>0.80220216499999997</c:v>
                </c:pt>
                <c:pt idx="8924" formatCode="General">
                  <c:v>0.80276328299999999</c:v>
                </c:pt>
                <c:pt idx="8925" formatCode="General">
                  <c:v>0.80308586400000004</c:v>
                </c:pt>
                <c:pt idx="8926" formatCode="General">
                  <c:v>0.803187549</c:v>
                </c:pt>
                <c:pt idx="8927" formatCode="General">
                  <c:v>0.80311036099999999</c:v>
                </c:pt>
                <c:pt idx="8928" formatCode="General">
                  <c:v>0.80290156599999996</c:v>
                </c:pt>
                <c:pt idx="8929" formatCode="General">
                  <c:v>0.80259412500000005</c:v>
                </c:pt>
                <c:pt idx="8930" formatCode="General">
                  <c:v>0.80218201899999997</c:v>
                </c:pt>
                <c:pt idx="8931" formatCode="General">
                  <c:v>0.80155962700000005</c:v>
                </c:pt>
                <c:pt idx="8932" formatCode="General">
                  <c:v>0.80032396299999997</c:v>
                </c:pt>
                <c:pt idx="8933" formatCode="General">
                  <c:v>0.79702693199999997</c:v>
                </c:pt>
                <c:pt idx="8934" formatCode="General">
                  <c:v>0.78911215099999998</c:v>
                </c:pt>
                <c:pt idx="8935" formatCode="General">
                  <c:v>0.79252749700000003</c:v>
                </c:pt>
                <c:pt idx="8936" formatCode="General">
                  <c:v>0.80011135300000003</c:v>
                </c:pt>
                <c:pt idx="8937" formatCode="General">
                  <c:v>0.80306577700000004</c:v>
                </c:pt>
                <c:pt idx="8938" formatCode="General">
                  <c:v>0.80465972399999997</c:v>
                </c:pt>
                <c:pt idx="8939" formatCode="General">
                  <c:v>0.80609655400000002</c:v>
                </c:pt>
                <c:pt idx="8940" formatCode="General">
                  <c:v>0.80708098399999995</c:v>
                </c:pt>
                <c:pt idx="8941" formatCode="General">
                  <c:v>0.80793166199999999</c:v>
                </c:pt>
                <c:pt idx="8942" formatCode="General">
                  <c:v>0.80868738900000003</c:v>
                </c:pt>
                <c:pt idx="8943" formatCode="General">
                  <c:v>0.809356034</c:v>
                </c:pt>
                <c:pt idx="8944" formatCode="General">
                  <c:v>0.80993580799999998</c:v>
                </c:pt>
                <c:pt idx="8945" formatCode="General">
                  <c:v>0.81042099000000001</c:v>
                </c:pt>
                <c:pt idx="8946" formatCode="General">
                  <c:v>0.81080383099999997</c:v>
                </c:pt>
                <c:pt idx="8947" formatCode="General">
                  <c:v>0.81107497200000001</c:v>
                </c:pt>
                <c:pt idx="8948" formatCode="General">
                  <c:v>0.81122207599999996</c:v>
                </c:pt>
                <c:pt idx="8949" formatCode="General">
                  <c:v>0.81122821599999995</c:v>
                </c:pt>
                <c:pt idx="8950" formatCode="General">
                  <c:v>0.81106740200000005</c:v>
                </c:pt>
                <c:pt idx="8951" formatCode="General">
                  <c:v>0.81069636300000003</c:v>
                </c:pt>
                <c:pt idx="8952" formatCode="General">
                  <c:v>0.81003785100000003</c:v>
                </c:pt>
                <c:pt idx="8953" formatCode="General">
                  <c:v>0.808946371</c:v>
                </c:pt>
                <c:pt idx="8954" formatCode="General">
                  <c:v>0.80714172100000003</c:v>
                </c:pt>
                <c:pt idx="8955" formatCode="General">
                  <c:v>0.80413442899999998</c:v>
                </c:pt>
                <c:pt idx="8956" formatCode="General">
                  <c:v>0.79955714899999997</c:v>
                </c:pt>
                <c:pt idx="8957" formatCode="General">
                  <c:v>0.79550075499999995</c:v>
                </c:pt>
                <c:pt idx="8958" formatCode="General">
                  <c:v>0.79689425199999997</c:v>
                </c:pt>
                <c:pt idx="8959" formatCode="General">
                  <c:v>0.80149698300000005</c:v>
                </c:pt>
                <c:pt idx="8960" formatCode="General">
                  <c:v>0.80502521999999999</c:v>
                </c:pt>
                <c:pt idx="8961" formatCode="General">
                  <c:v>0.80714076800000001</c:v>
                </c:pt>
                <c:pt idx="8962" formatCode="General">
                  <c:v>0.80845242699999997</c:v>
                </c:pt>
                <c:pt idx="8963" formatCode="General">
                  <c:v>0.80937290200000001</c:v>
                </c:pt>
                <c:pt idx="8964" formatCode="General">
                  <c:v>0.81011193999999997</c:v>
                </c:pt>
                <c:pt idx="8965" formatCode="General">
                  <c:v>0.81076073599999998</c:v>
                </c:pt>
                <c:pt idx="8966" formatCode="General">
                  <c:v>0.81131249699999997</c:v>
                </c:pt>
                <c:pt idx="8967" formatCode="General">
                  <c:v>0.81055802099999996</c:v>
                </c:pt>
                <c:pt idx="8968" formatCode="General">
                  <c:v>0.812044561</c:v>
                </c:pt>
                <c:pt idx="8969" formatCode="General">
                  <c:v>0.81301707000000001</c:v>
                </c:pt>
                <c:pt idx="8970" formatCode="General">
                  <c:v>0.81349670900000004</c:v>
                </c:pt>
                <c:pt idx="8971" formatCode="General">
                  <c:v>0.81384146199999996</c:v>
                </c:pt>
                <c:pt idx="8972" formatCode="General">
                  <c:v>0.81405740999999998</c:v>
                </c:pt>
                <c:pt idx="8973" formatCode="General">
                  <c:v>0.81412905499999999</c:v>
                </c:pt>
                <c:pt idx="8974" formatCode="General">
                  <c:v>0.81403607099999997</c:v>
                </c:pt>
                <c:pt idx="8975" formatCode="General">
                  <c:v>0.81375539299999999</c:v>
                </c:pt>
                <c:pt idx="8976" formatCode="General">
                  <c:v>0.81326109199999996</c:v>
                </c:pt>
                <c:pt idx="8977" formatCode="General">
                  <c:v>0.81252413999999995</c:v>
                </c:pt>
                <c:pt idx="8978" formatCode="General">
                  <c:v>0.81151539100000003</c:v>
                </c:pt>
                <c:pt idx="8979" formatCode="General">
                  <c:v>0.81021249299999998</c:v>
                </c:pt>
                <c:pt idx="8980" formatCode="General">
                  <c:v>0.80861687699999996</c:v>
                </c:pt>
                <c:pt idx="8981" formatCode="General">
                  <c:v>0.80678433199999999</c:v>
                </c:pt>
                <c:pt idx="8982" formatCode="General">
                  <c:v>0.80486732699999997</c:v>
                </c:pt>
                <c:pt idx="8983" formatCode="General">
                  <c:v>0.80314099800000005</c:v>
                </c:pt>
                <c:pt idx="8984" formatCode="General">
                  <c:v>0.80195128900000001</c:v>
                </c:pt>
                <c:pt idx="8985" formatCode="General">
                  <c:v>0.80154818299999997</c:v>
                </c:pt>
                <c:pt idx="8986" formatCode="General">
                  <c:v>0.80191028099999995</c:v>
                </c:pt>
                <c:pt idx="8987" formatCode="General">
                  <c:v>0.80275040900000005</c:v>
                </c:pt>
                <c:pt idx="8988" formatCode="General">
                  <c:v>0.80370265200000002</c:v>
                </c:pt>
                <c:pt idx="8989" formatCode="General">
                  <c:v>0.80449408300000003</c:v>
                </c:pt>
                <c:pt idx="8990" formatCode="General">
                  <c:v>0.80500304700000003</c:v>
                </c:pt>
                <c:pt idx="8991" formatCode="General">
                  <c:v>0.80520164999999999</c:v>
                </c:pt>
                <c:pt idx="8992" formatCode="General">
                  <c:v>0.80512797800000002</c:v>
                </c:pt>
                <c:pt idx="8993" formatCode="General">
                  <c:v>0.80483972999999998</c:v>
                </c:pt>
                <c:pt idx="8994" formatCode="General">
                  <c:v>0.80439442400000005</c:v>
                </c:pt>
                <c:pt idx="8995" formatCode="General">
                  <c:v>0.80383014699999999</c:v>
                </c:pt>
                <c:pt idx="8996" formatCode="General">
                  <c:v>0.80313014999999999</c:v>
                </c:pt>
                <c:pt idx="8997" formatCode="General">
                  <c:v>0.80211365199999995</c:v>
                </c:pt>
                <c:pt idx="8998" formatCode="General">
                  <c:v>0.79998463399999997</c:v>
                </c:pt>
                <c:pt idx="8999" formatCode="General">
                  <c:v>0.79353338500000004</c:v>
                </c:pt>
                <c:pt idx="9000" formatCode="General">
                  <c:v>0.78962457200000002</c:v>
                </c:pt>
                <c:pt idx="9001" formatCode="General">
                  <c:v>0.79909730000000001</c:v>
                </c:pt>
                <c:pt idx="9002" formatCode="General">
                  <c:v>0.79819262000000002</c:v>
                </c:pt>
                <c:pt idx="9003" formatCode="General">
                  <c:v>0.80442696800000002</c:v>
                </c:pt>
                <c:pt idx="9004" formatCode="General">
                  <c:v>0.80561971700000001</c:v>
                </c:pt>
                <c:pt idx="9005" formatCode="General">
                  <c:v>0.806603968</c:v>
                </c:pt>
                <c:pt idx="9006" formatCode="General">
                  <c:v>0.80749923000000001</c:v>
                </c:pt>
                <c:pt idx="9007" formatCode="General">
                  <c:v>0.80833065500000001</c:v>
                </c:pt>
                <c:pt idx="9008" formatCode="General">
                  <c:v>0.80909907800000003</c:v>
                </c:pt>
                <c:pt idx="9009" formatCode="General">
                  <c:v>0.80979824099999997</c:v>
                </c:pt>
                <c:pt idx="9010" formatCode="General">
                  <c:v>0.81041991700000005</c:v>
                </c:pt>
                <c:pt idx="9011" formatCode="General">
                  <c:v>0.81095564399999998</c:v>
                </c:pt>
                <c:pt idx="9012" formatCode="General">
                  <c:v>0.81139671800000002</c:v>
                </c:pt>
                <c:pt idx="9013" formatCode="General">
                  <c:v>0.81173378200000001</c:v>
                </c:pt>
                <c:pt idx="9014" formatCode="General">
                  <c:v>0.81195574999999998</c:v>
                </c:pt>
                <c:pt idx="9015" formatCode="General">
                  <c:v>0.81204748199999999</c:v>
                </c:pt>
                <c:pt idx="9016" formatCode="General">
                  <c:v>0.81198596999999995</c:v>
                </c:pt>
                <c:pt idx="9017" formatCode="General">
                  <c:v>0.81173229199999997</c:v>
                </c:pt>
                <c:pt idx="9018" formatCode="General">
                  <c:v>0.81121420899999996</c:v>
                </c:pt>
                <c:pt idx="9019" formatCode="General">
                  <c:v>0.81028723700000005</c:v>
                </c:pt>
                <c:pt idx="9020" formatCode="General">
                  <c:v>0.80864620200000004</c:v>
                </c:pt>
                <c:pt idx="9021" formatCode="General">
                  <c:v>0.80566805600000002</c:v>
                </c:pt>
                <c:pt idx="9022" formatCode="General">
                  <c:v>0.80065834499999999</c:v>
                </c:pt>
                <c:pt idx="9023" formatCode="General">
                  <c:v>0.79641145499999999</c:v>
                </c:pt>
                <c:pt idx="9024" formatCode="General">
                  <c:v>0.79933392999999997</c:v>
                </c:pt>
                <c:pt idx="9025" formatCode="General">
                  <c:v>0.80437308500000004</c:v>
                </c:pt>
                <c:pt idx="9026" formatCode="General">
                  <c:v>0.80744308200000003</c:v>
                </c:pt>
                <c:pt idx="9027" formatCode="General">
                  <c:v>0.80911845000000004</c:v>
                </c:pt>
                <c:pt idx="9028" formatCode="General">
                  <c:v>0.81015151699999999</c:v>
                </c:pt>
                <c:pt idx="9029" formatCode="General">
                  <c:v>0.81091976200000004</c:v>
                </c:pt>
                <c:pt idx="9030" formatCode="General">
                  <c:v>0.81158894299999995</c:v>
                </c:pt>
                <c:pt idx="9031" formatCode="General">
                  <c:v>0.81218415499999996</c:v>
                </c:pt>
                <c:pt idx="9032" formatCode="General">
                  <c:v>0.80910170100000001</c:v>
                </c:pt>
                <c:pt idx="9033" formatCode="General">
                  <c:v>0.813448846</c:v>
                </c:pt>
                <c:pt idx="9034" formatCode="General">
                  <c:v>0.81428933100000001</c:v>
                </c:pt>
                <c:pt idx="9035" formatCode="General">
                  <c:v>0.81495439999999997</c:v>
                </c:pt>
                <c:pt idx="9036" formatCode="General">
                  <c:v>0.81554275799999998</c:v>
                </c:pt>
                <c:pt idx="9037" formatCode="General">
                  <c:v>0.81604200599999999</c:v>
                </c:pt>
                <c:pt idx="9038" formatCode="General">
                  <c:v>0.81643152200000002</c:v>
                </c:pt>
                <c:pt idx="9039" formatCode="General">
                  <c:v>0.81668931199999995</c:v>
                </c:pt>
                <c:pt idx="9040" formatCode="General">
                  <c:v>0.81679242799999996</c:v>
                </c:pt>
                <c:pt idx="9041" formatCode="General">
                  <c:v>0.816715419</c:v>
                </c:pt>
                <c:pt idx="9042" formatCode="General">
                  <c:v>0.81642907899999995</c:v>
                </c:pt>
                <c:pt idx="9043" formatCode="General">
                  <c:v>0.81589913400000003</c:v>
                </c:pt>
                <c:pt idx="9044" formatCode="General">
                  <c:v>0.81508743800000005</c:v>
                </c:pt>
                <c:pt idx="9045" formatCode="General">
                  <c:v>0.81395786999999997</c:v>
                </c:pt>
                <c:pt idx="9046" formatCode="General">
                  <c:v>0.81249362199999997</c:v>
                </c:pt>
                <c:pt idx="9047" formatCode="General">
                  <c:v>0.81073367600000001</c:v>
                </c:pt>
                <c:pt idx="9048" formatCode="General">
                  <c:v>0.808832526</c:v>
                </c:pt>
                <c:pt idx="9049" formatCode="General">
                  <c:v>0.80711114399999995</c:v>
                </c:pt>
                <c:pt idx="9050" formatCode="General">
                  <c:v>0.806004524</c:v>
                </c:pt>
                <c:pt idx="9051" formatCode="General">
                  <c:v>0.80582785599999995</c:v>
                </c:pt>
                <c:pt idx="9052" formatCode="General">
                  <c:v>0.80652165399999998</c:v>
                </c:pt>
                <c:pt idx="9053" formatCode="General">
                  <c:v>0.80768561400000005</c:v>
                </c:pt>
                <c:pt idx="9054" formatCode="General">
                  <c:v>0.80886966000000005</c:v>
                </c:pt>
                <c:pt idx="9055" formatCode="General">
                  <c:v>0.80978250500000004</c:v>
                </c:pt>
                <c:pt idx="9056" formatCode="General">
                  <c:v>0.81031602599999997</c:v>
                </c:pt>
                <c:pt idx="9057" formatCode="General">
                  <c:v>0.810474217</c:v>
                </c:pt>
                <c:pt idx="9058" formatCode="General">
                  <c:v>0.81031048299999997</c:v>
                </c:pt>
                <c:pt idx="9059" formatCode="General">
                  <c:v>0.80989146199999995</c:v>
                </c:pt>
                <c:pt idx="9060" formatCode="General">
                  <c:v>0.80927759399999999</c:v>
                </c:pt>
                <c:pt idx="9061" formatCode="General">
                  <c:v>0.80850148200000005</c:v>
                </c:pt>
                <c:pt idx="9062" formatCode="General">
                  <c:v>0.80750918400000005</c:v>
                </c:pt>
                <c:pt idx="9063" formatCode="General">
                  <c:v>0.80591666699999998</c:v>
                </c:pt>
                <c:pt idx="9064" formatCode="General">
                  <c:v>0.80166888199999997</c:v>
                </c:pt>
                <c:pt idx="9065" formatCode="General">
                  <c:v>0.79206103100000003</c:v>
                </c:pt>
                <c:pt idx="9066" formatCode="General">
                  <c:v>0.80167704799999995</c:v>
                </c:pt>
                <c:pt idx="9067" formatCode="General">
                  <c:v>0.80588477800000002</c:v>
                </c:pt>
                <c:pt idx="9068" formatCode="General">
                  <c:v>0.80761718800000004</c:v>
                </c:pt>
                <c:pt idx="9069" formatCode="General">
                  <c:v>0.80867075899999996</c:v>
                </c:pt>
                <c:pt idx="9070" formatCode="General">
                  <c:v>0.80958867099999998</c:v>
                </c:pt>
                <c:pt idx="9071" formatCode="General">
                  <c:v>0.810464144</c:v>
                </c:pt>
                <c:pt idx="9072" formatCode="General">
                  <c:v>0.81130754900000002</c:v>
                </c:pt>
                <c:pt idx="9073" formatCode="General">
                  <c:v>0.81210875500000002</c:v>
                </c:pt>
                <c:pt idx="9074" formatCode="General">
                  <c:v>0.81285363399999999</c:v>
                </c:pt>
                <c:pt idx="9075" formatCode="General">
                  <c:v>0.81352937199999997</c:v>
                </c:pt>
                <c:pt idx="9076" formatCode="General">
                  <c:v>0.81412529899999997</c:v>
                </c:pt>
                <c:pt idx="9077" formatCode="General">
                  <c:v>0.81463241600000003</c:v>
                </c:pt>
                <c:pt idx="9078" formatCode="General">
                  <c:v>0.81504279400000001</c:v>
                </c:pt>
                <c:pt idx="9079" formatCode="General">
                  <c:v>0.81534838700000001</c:v>
                </c:pt>
                <c:pt idx="9080" formatCode="General">
                  <c:v>0.81553977700000002</c:v>
                </c:pt>
                <c:pt idx="9081" formatCode="General">
                  <c:v>0.81560427000000002</c:v>
                </c:pt>
                <c:pt idx="9082" formatCode="General">
                  <c:v>0.81552189600000002</c:v>
                </c:pt>
                <c:pt idx="9083" formatCode="General">
                  <c:v>0.81525766799999999</c:v>
                </c:pt>
                <c:pt idx="9084" formatCode="General">
                  <c:v>0.81474369800000002</c:v>
                </c:pt>
                <c:pt idx="9085" formatCode="General">
                  <c:v>0.81383508400000004</c:v>
                </c:pt>
                <c:pt idx="9086" formatCode="General">
                  <c:v>0.81219583699999998</c:v>
                </c:pt>
                <c:pt idx="9087" formatCode="General">
                  <c:v>0.80903321500000003</c:v>
                </c:pt>
                <c:pt idx="9088" formatCode="General">
                  <c:v>0.803285837</c:v>
                </c:pt>
                <c:pt idx="9089" formatCode="General">
                  <c:v>0.79948675599999997</c:v>
                </c:pt>
                <c:pt idx="9090" formatCode="General">
                  <c:v>0.80438530399999997</c:v>
                </c:pt>
                <c:pt idx="9091" formatCode="General">
                  <c:v>0.80896246400000005</c:v>
                </c:pt>
                <c:pt idx="9092" formatCode="General">
                  <c:v>0.81115460399999995</c:v>
                </c:pt>
                <c:pt idx="9093" formatCode="General">
                  <c:v>0.81222707000000005</c:v>
                </c:pt>
                <c:pt idx="9094" formatCode="General">
                  <c:v>0.81287157499999996</c:v>
                </c:pt>
                <c:pt idx="9095" formatCode="General">
                  <c:v>0.81337600899999996</c:v>
                </c:pt>
                <c:pt idx="9096" formatCode="General">
                  <c:v>0.81380432800000002</c:v>
                </c:pt>
                <c:pt idx="9097" formatCode="General">
                  <c:v>0.806975365</c:v>
                </c:pt>
                <c:pt idx="9098" formatCode="General">
                  <c:v>0.81501162100000002</c:v>
                </c:pt>
                <c:pt idx="9099" formatCode="General">
                  <c:v>0.81572568400000001</c:v>
                </c:pt>
                <c:pt idx="9100" formatCode="General">
                  <c:v>0.81641048199999999</c:v>
                </c:pt>
                <c:pt idx="9101" formatCode="General">
                  <c:v>0.81707638500000002</c:v>
                </c:pt>
                <c:pt idx="9102" formatCode="General">
                  <c:v>0.81769967099999996</c:v>
                </c:pt>
                <c:pt idx="9103" formatCode="General">
                  <c:v>0.81825429199999999</c:v>
                </c:pt>
                <c:pt idx="9104" formatCode="General">
                  <c:v>0.81871563199999997</c:v>
                </c:pt>
                <c:pt idx="9105" formatCode="General">
                  <c:v>0.81906026600000004</c:v>
                </c:pt>
                <c:pt idx="9106" formatCode="General">
                  <c:v>0.81926423299999995</c:v>
                </c:pt>
                <c:pt idx="9107" formatCode="General">
                  <c:v>0.819301367</c:v>
                </c:pt>
                <c:pt idx="9108" formatCode="General">
                  <c:v>0.81914031499999995</c:v>
                </c:pt>
                <c:pt idx="9109" formatCode="General">
                  <c:v>0.81874281199999999</c:v>
                </c:pt>
                <c:pt idx="9110" formatCode="General">
                  <c:v>0.81806272300000005</c:v>
                </c:pt>
                <c:pt idx="9111" formatCode="General">
                  <c:v>0.817050159</c:v>
                </c:pt>
                <c:pt idx="9112" formatCode="General">
                  <c:v>0.81566798699999998</c:v>
                </c:pt>
                <c:pt idx="9113" formatCode="General">
                  <c:v>0.81393402800000003</c:v>
                </c:pt>
                <c:pt idx="9114" formatCode="General">
                  <c:v>0.81200182399999998</c:v>
                </c:pt>
                <c:pt idx="9115" formatCode="General">
                  <c:v>0.81024801700000004</c:v>
                </c:pt>
                <c:pt idx="9116" formatCode="General">
                  <c:v>0.80922269800000002</c:v>
                </c:pt>
                <c:pt idx="9117" formatCode="General">
                  <c:v>0.80931413200000002</c:v>
                </c:pt>
                <c:pt idx="9118" formatCode="General">
                  <c:v>0.810385048</c:v>
                </c:pt>
                <c:pt idx="9119" formatCode="General">
                  <c:v>0.811883032</c:v>
                </c:pt>
                <c:pt idx="9120" formatCode="General">
                  <c:v>0.813275576</c:v>
                </c:pt>
                <c:pt idx="9121" formatCode="General">
                  <c:v>0.81428104599999995</c:v>
                </c:pt>
                <c:pt idx="9122" formatCode="General">
                  <c:v>0.81482946899999997</c:v>
                </c:pt>
                <c:pt idx="9123" formatCode="General">
                  <c:v>0.81495505599999996</c:v>
                </c:pt>
                <c:pt idx="9124" formatCode="General">
                  <c:v>0.81472516100000003</c:v>
                </c:pt>
                <c:pt idx="9125" formatCode="General">
                  <c:v>0.81420809000000005</c:v>
                </c:pt>
                <c:pt idx="9126" formatCode="General">
                  <c:v>0.81345635699999996</c:v>
                </c:pt>
                <c:pt idx="9127" formatCode="General">
                  <c:v>0.81247699299999998</c:v>
                </c:pt>
                <c:pt idx="9128" formatCode="General">
                  <c:v>0.81110411900000001</c:v>
                </c:pt>
                <c:pt idx="9129" formatCode="General">
                  <c:v>0.80824238100000001</c:v>
                </c:pt>
                <c:pt idx="9130" formatCode="General">
                  <c:v>0.79794621499999996</c:v>
                </c:pt>
                <c:pt idx="9131" formatCode="General">
                  <c:v>0.79917782500000001</c:v>
                </c:pt>
                <c:pt idx="9132" formatCode="General">
                  <c:v>0.80906784499999995</c:v>
                </c:pt>
                <c:pt idx="9133" formatCode="General">
                  <c:v>0.81050372100000001</c:v>
                </c:pt>
                <c:pt idx="9134" formatCode="General">
                  <c:v>0.81139755199999997</c:v>
                </c:pt>
                <c:pt idx="9135" formatCode="General">
                  <c:v>0.81224930299999998</c:v>
                </c:pt>
                <c:pt idx="9136" formatCode="General">
                  <c:v>0.81313616</c:v>
                </c:pt>
                <c:pt idx="9137" formatCode="General">
                  <c:v>0.81404632300000002</c:v>
                </c:pt>
                <c:pt idx="9138" formatCode="General">
                  <c:v>0.81494945299999999</c:v>
                </c:pt>
                <c:pt idx="9139" formatCode="General">
                  <c:v>0.81581610400000004</c:v>
                </c:pt>
                <c:pt idx="9140" formatCode="General">
                  <c:v>0.81662327099999998</c:v>
                </c:pt>
                <c:pt idx="9141" formatCode="General">
                  <c:v>0.81735402300000004</c:v>
                </c:pt>
                <c:pt idx="9142" formatCode="General">
                  <c:v>0.81799650199999996</c:v>
                </c:pt>
                <c:pt idx="9143" formatCode="General">
                  <c:v>0.81854200399999999</c:v>
                </c:pt>
                <c:pt idx="9144" formatCode="General">
                  <c:v>0.81898325699999996</c:v>
                </c:pt>
                <c:pt idx="9145" formatCode="General">
                  <c:v>0.81931322799999995</c:v>
                </c:pt>
                <c:pt idx="9146" formatCode="General">
                  <c:v>0.81952387100000001</c:v>
                </c:pt>
                <c:pt idx="9147" formatCode="General">
                  <c:v>0.81960380099999997</c:v>
                </c:pt>
                <c:pt idx="9148" formatCode="General">
                  <c:v>0.81953477900000005</c:v>
                </c:pt>
                <c:pt idx="9149" formatCode="General">
                  <c:v>0.81928408100000005</c:v>
                </c:pt>
                <c:pt idx="9150" formatCode="General">
                  <c:v>0.81878483300000005</c:v>
                </c:pt>
                <c:pt idx="9151" formatCode="General">
                  <c:v>0.81784558299999999</c:v>
                </c:pt>
                <c:pt idx="9152" formatCode="General">
                  <c:v>0.81619548799999997</c:v>
                </c:pt>
                <c:pt idx="9153" formatCode="General">
                  <c:v>0.81266140899999995</c:v>
                </c:pt>
                <c:pt idx="9154" formatCode="General">
                  <c:v>0.80583703500000003</c:v>
                </c:pt>
                <c:pt idx="9155" formatCode="General">
                  <c:v>0.80429482500000005</c:v>
                </c:pt>
                <c:pt idx="9156" formatCode="General">
                  <c:v>0.81061476499999996</c:v>
                </c:pt>
                <c:pt idx="9157" formatCode="General">
                  <c:v>0.81391662399999998</c:v>
                </c:pt>
                <c:pt idx="9158" formatCode="General">
                  <c:v>0.81516027499999999</c:v>
                </c:pt>
                <c:pt idx="9159" formatCode="General">
                  <c:v>0.81566262199999995</c:v>
                </c:pt>
                <c:pt idx="9160" formatCode="General">
                  <c:v>0.81592506200000003</c:v>
                </c:pt>
                <c:pt idx="9161" formatCode="General">
                  <c:v>0.81603985999999995</c:v>
                </c:pt>
                <c:pt idx="9162" formatCode="General">
                  <c:v>0.81610625999999997</c:v>
                </c:pt>
                <c:pt idx="9163" formatCode="General">
                  <c:v>0.81688553100000005</c:v>
                </c:pt>
                <c:pt idx="9164" formatCode="General">
                  <c:v>0.81740051499999999</c:v>
                </c:pt>
                <c:pt idx="9165" formatCode="General">
                  <c:v>0.81796968000000003</c:v>
                </c:pt>
                <c:pt idx="9166" formatCode="General">
                  <c:v>0.81857532300000002</c:v>
                </c:pt>
                <c:pt idx="9167" formatCode="General">
                  <c:v>0.819186211</c:v>
                </c:pt>
                <c:pt idx="9168" formatCode="General">
                  <c:v>0.81977039600000001</c:v>
                </c:pt>
                <c:pt idx="9169" formatCode="General">
                  <c:v>0.82029890999999999</c:v>
                </c:pt>
                <c:pt idx="9170" formatCode="General">
                  <c:v>0.82074576600000004</c:v>
                </c:pt>
                <c:pt idx="9171" formatCode="General">
                  <c:v>0.82108742000000001</c:v>
                </c:pt>
                <c:pt idx="9172" formatCode="General">
                  <c:v>0.821300268</c:v>
                </c:pt>
                <c:pt idx="9173" formatCode="General">
                  <c:v>0.82135808499999996</c:v>
                </c:pt>
                <c:pt idx="9174" formatCode="General">
                  <c:v>0.82122874300000004</c:v>
                </c:pt>
                <c:pt idx="9175" formatCode="General">
                  <c:v>0.82087075700000001</c:v>
                </c:pt>
                <c:pt idx="9176" formatCode="General">
                  <c:v>0.82023054399999995</c:v>
                </c:pt>
                <c:pt idx="9177" formatCode="General">
                  <c:v>0.819244325</c:v>
                </c:pt>
                <c:pt idx="9178" formatCode="General">
                  <c:v>0.81785207999999998</c:v>
                </c:pt>
                <c:pt idx="9179" formatCode="General">
                  <c:v>0.81604576100000004</c:v>
                </c:pt>
                <c:pt idx="9180" formatCode="General">
                  <c:v>0.81397676500000005</c:v>
                </c:pt>
                <c:pt idx="9181" formatCode="General">
                  <c:v>0.81209731100000004</c:v>
                </c:pt>
                <c:pt idx="9182" formatCode="General">
                  <c:v>0.81111407300000005</c:v>
                </c:pt>
                <c:pt idx="9183" formatCode="General">
                  <c:v>0.81148910500000004</c:v>
                </c:pt>
                <c:pt idx="9184" formatCode="General">
                  <c:v>0.81293493500000003</c:v>
                </c:pt>
                <c:pt idx="9185" formatCode="General">
                  <c:v>0.814700007</c:v>
                </c:pt>
                <c:pt idx="9186" formatCode="General">
                  <c:v>0.81619489199999995</c:v>
                </c:pt>
                <c:pt idx="9187" formatCode="General">
                  <c:v>0.81718444800000001</c:v>
                </c:pt>
                <c:pt idx="9188" formatCode="General">
                  <c:v>0.81765478800000002</c:v>
                </c:pt>
                <c:pt idx="9189" formatCode="General">
                  <c:v>0.81767135899999999</c:v>
                </c:pt>
                <c:pt idx="9190" formatCode="General">
                  <c:v>0.81730949900000005</c:v>
                </c:pt>
                <c:pt idx="9191" formatCode="General">
                  <c:v>0.81663006500000002</c:v>
                </c:pt>
                <c:pt idx="9192" formatCode="General">
                  <c:v>0.81566232400000005</c:v>
                </c:pt>
                <c:pt idx="9193" formatCode="General">
                  <c:v>0.81433904199999996</c:v>
                </c:pt>
                <c:pt idx="9194" formatCode="General">
                  <c:v>0.81208956200000004</c:v>
                </c:pt>
                <c:pt idx="9195" formatCode="General">
                  <c:v>0.80412006400000002</c:v>
                </c:pt>
                <c:pt idx="9196" formatCode="General">
                  <c:v>0.80399531099999999</c:v>
                </c:pt>
                <c:pt idx="9197" formatCode="General">
                  <c:v>0.810121655</c:v>
                </c:pt>
                <c:pt idx="9198" formatCode="General">
                  <c:v>0.81110584699999999</c:v>
                </c:pt>
                <c:pt idx="9199" formatCode="General">
                  <c:v>0.81159543999999995</c:v>
                </c:pt>
                <c:pt idx="9200" formatCode="General">
                  <c:v>0.81217515500000004</c:v>
                </c:pt>
                <c:pt idx="9201" formatCode="General">
                  <c:v>0.81291699399999995</c:v>
                </c:pt>
                <c:pt idx="9202" formatCode="General">
                  <c:v>0.81378430099999999</c:v>
                </c:pt>
                <c:pt idx="9203" formatCode="General">
                  <c:v>0.81471657799999997</c:v>
                </c:pt>
                <c:pt idx="9204" formatCode="General">
                  <c:v>0.81565749600000004</c:v>
                </c:pt>
                <c:pt idx="9205" formatCode="General">
                  <c:v>0.81656402299999997</c:v>
                </c:pt>
                <c:pt idx="9206" formatCode="General">
                  <c:v>0.81740707199999996</c:v>
                </c:pt>
                <c:pt idx="9207" formatCode="General">
                  <c:v>0.81816804399999998</c:v>
                </c:pt>
                <c:pt idx="9208" formatCode="General">
                  <c:v>0.81883567599999996</c:v>
                </c:pt>
                <c:pt idx="9209" formatCode="General">
                  <c:v>0.81940257500000002</c:v>
                </c:pt>
                <c:pt idx="9210" formatCode="General">
                  <c:v>0.81986308100000005</c:v>
                </c:pt>
                <c:pt idx="9211" formatCode="General">
                  <c:v>0.82021153000000002</c:v>
                </c:pt>
                <c:pt idx="9212" formatCode="General">
                  <c:v>0.82044088800000003</c:v>
                </c:pt>
                <c:pt idx="9213" formatCode="General">
                  <c:v>0.82054054700000001</c:v>
                </c:pt>
                <c:pt idx="9214" formatCode="General">
                  <c:v>0.820493162</c:v>
                </c:pt>
                <c:pt idx="9215" formatCode="General">
                  <c:v>0.82026553199999996</c:v>
                </c:pt>
                <c:pt idx="9216" formatCode="General">
                  <c:v>0.81978881400000003</c:v>
                </c:pt>
                <c:pt idx="9217" formatCode="General">
                  <c:v>0.81889087000000005</c:v>
                </c:pt>
                <c:pt idx="9218" formatCode="General">
                  <c:v>0.81708067699999998</c:v>
                </c:pt>
                <c:pt idx="9219" formatCode="General">
                  <c:v>0.81280702400000004</c:v>
                </c:pt>
                <c:pt idx="9220" formatCode="General">
                  <c:v>0.80487030699999995</c:v>
                </c:pt>
                <c:pt idx="9221" formatCode="General">
                  <c:v>0.80833071499999998</c:v>
                </c:pt>
                <c:pt idx="9222" formatCode="General">
                  <c:v>0.81392216699999997</c:v>
                </c:pt>
                <c:pt idx="9223" formatCode="General">
                  <c:v>0.81575125500000001</c:v>
                </c:pt>
                <c:pt idx="9224" formatCode="General">
                  <c:v>0.81625360300000005</c:v>
                </c:pt>
                <c:pt idx="9225" formatCode="General">
                  <c:v>0.81634068500000001</c:v>
                </c:pt>
                <c:pt idx="9226" formatCode="General">
                  <c:v>0.81585746999999997</c:v>
                </c:pt>
                <c:pt idx="9227" formatCode="General">
                  <c:v>0.81639271999999996</c:v>
                </c:pt>
                <c:pt idx="9228" formatCode="General">
                  <c:v>0.816644013</c:v>
                </c:pt>
                <c:pt idx="9229" formatCode="General">
                  <c:v>0.816973269</c:v>
                </c:pt>
                <c:pt idx="9230" formatCode="General">
                  <c:v>0.81741875399999997</c:v>
                </c:pt>
                <c:pt idx="9231" formatCode="General">
                  <c:v>0.81795769900000004</c:v>
                </c:pt>
                <c:pt idx="9232" formatCode="General">
                  <c:v>0.81855458000000003</c:v>
                </c:pt>
                <c:pt idx="9233" formatCode="General">
                  <c:v>0.81917083300000004</c:v>
                </c:pt>
                <c:pt idx="9234" formatCode="General">
                  <c:v>0.81977027700000005</c:v>
                </c:pt>
                <c:pt idx="9235" formatCode="General">
                  <c:v>0.820321262</c:v>
                </c:pt>
                <c:pt idx="9236" formatCode="General">
                  <c:v>0.82079708600000001</c:v>
                </c:pt>
                <c:pt idx="9237" formatCode="General">
                  <c:v>0.82117426400000004</c:v>
                </c:pt>
                <c:pt idx="9238" formatCode="General">
                  <c:v>0.82142996800000001</c:v>
                </c:pt>
                <c:pt idx="9239" formatCode="General">
                  <c:v>0.82153856800000002</c:v>
                </c:pt>
                <c:pt idx="9240" formatCode="General">
                  <c:v>0.82146745899999996</c:v>
                </c:pt>
                <c:pt idx="9241" formatCode="General">
                  <c:v>0.82117241600000002</c:v>
                </c:pt>
                <c:pt idx="9242" formatCode="General">
                  <c:v>0.82059270100000004</c:v>
                </c:pt>
                <c:pt idx="9243" formatCode="General">
                  <c:v>0.81964915999999999</c:v>
                </c:pt>
                <c:pt idx="9244" formatCode="General">
                  <c:v>0.81825387500000002</c:v>
                </c:pt>
                <c:pt idx="9245" formatCode="General">
                  <c:v>0.81637209700000002</c:v>
                </c:pt>
                <c:pt idx="9246" formatCode="General">
                  <c:v>0.81414896199999998</c:v>
                </c:pt>
                <c:pt idx="9247" formatCode="General">
                  <c:v>0.81214946499999996</c:v>
                </c:pt>
                <c:pt idx="9248" formatCode="General">
                  <c:v>0.81130212499999999</c:v>
                </c:pt>
                <c:pt idx="9249" formatCode="General">
                  <c:v>0.81211805299999995</c:v>
                </c:pt>
                <c:pt idx="9250" formatCode="General">
                  <c:v>0.81403738299999995</c:v>
                </c:pt>
                <c:pt idx="9251" formatCode="General">
                  <c:v>0.81607526500000005</c:v>
                </c:pt>
                <c:pt idx="9252" formatCode="General">
                  <c:v>0.81764388099999996</c:v>
                </c:pt>
                <c:pt idx="9253" formatCode="General">
                  <c:v>0.81859928400000004</c:v>
                </c:pt>
                <c:pt idx="9254" formatCode="General">
                  <c:v>0.81899398599999995</c:v>
                </c:pt>
                <c:pt idx="9255" formatCode="General">
                  <c:v>0.818919599</c:v>
                </c:pt>
                <c:pt idx="9256" formatCode="General">
                  <c:v>0.81845110700000001</c:v>
                </c:pt>
                <c:pt idx="9257" formatCode="General">
                  <c:v>0.81762963499999997</c:v>
                </c:pt>
                <c:pt idx="9258" formatCode="General">
                  <c:v>0.81642818500000003</c:v>
                </c:pt>
                <c:pt idx="9259" formatCode="General">
                  <c:v>0.81452298199999995</c:v>
                </c:pt>
                <c:pt idx="9260" formatCode="General">
                  <c:v>0.80850160100000001</c:v>
                </c:pt>
                <c:pt idx="9261" formatCode="General">
                  <c:v>0.80315852200000004</c:v>
                </c:pt>
                <c:pt idx="9262" formatCode="General">
                  <c:v>0.810538113</c:v>
                </c:pt>
                <c:pt idx="9263" formatCode="General">
                  <c:v>0.81087017100000003</c:v>
                </c:pt>
                <c:pt idx="9264" formatCode="General">
                  <c:v>0.81070202599999996</c:v>
                </c:pt>
                <c:pt idx="9265" formatCode="General">
                  <c:v>0.810744405</c:v>
                </c:pt>
                <c:pt idx="9266" formatCode="General">
                  <c:v>0.81110787399999995</c:v>
                </c:pt>
                <c:pt idx="9267" formatCode="General">
                  <c:v>0.81175434599999996</c:v>
                </c:pt>
                <c:pt idx="9268" formatCode="General">
                  <c:v>0.81259208900000002</c:v>
                </c:pt>
                <c:pt idx="9269" formatCode="General">
                  <c:v>0.81352239800000004</c:v>
                </c:pt>
                <c:pt idx="9270" formatCode="General">
                  <c:v>0.81446421099999999</c:v>
                </c:pt>
                <c:pt idx="9271" formatCode="General">
                  <c:v>0.81536126099999995</c:v>
                </c:pt>
                <c:pt idx="9272" formatCode="General">
                  <c:v>0.81617987199999997</c:v>
                </c:pt>
                <c:pt idx="9273" formatCode="General">
                  <c:v>0.81690227999999998</c:v>
                </c:pt>
                <c:pt idx="9274" formatCode="General">
                  <c:v>0.81751990299999999</c:v>
                </c:pt>
                <c:pt idx="9275" formatCode="General">
                  <c:v>0.818028808</c:v>
                </c:pt>
                <c:pt idx="9276" formatCode="General">
                  <c:v>0.81842643000000004</c:v>
                </c:pt>
                <c:pt idx="9277" formatCode="General">
                  <c:v>0.81870943299999999</c:v>
                </c:pt>
                <c:pt idx="9278" formatCode="General">
                  <c:v>0.81887251100000003</c:v>
                </c:pt>
                <c:pt idx="9279" formatCode="General">
                  <c:v>0.818906248</c:v>
                </c:pt>
                <c:pt idx="9280" formatCode="General">
                  <c:v>0.81879359500000004</c:v>
                </c:pt>
                <c:pt idx="9281" formatCode="General">
                  <c:v>0.818500161</c:v>
                </c:pt>
                <c:pt idx="9282" formatCode="General">
                  <c:v>0.81794786500000005</c:v>
                </c:pt>
                <c:pt idx="9283" formatCode="General">
                  <c:v>0.81692570399999997</c:v>
                </c:pt>
                <c:pt idx="9284" formatCode="General">
                  <c:v>0.81473058499999995</c:v>
                </c:pt>
                <c:pt idx="9285" formatCode="General">
                  <c:v>0.80876326600000004</c:v>
                </c:pt>
                <c:pt idx="9286" formatCode="General">
                  <c:v>0.80226230600000004</c:v>
                </c:pt>
                <c:pt idx="9287" formatCode="General">
                  <c:v>0.81017732600000003</c:v>
                </c:pt>
                <c:pt idx="9288" formatCode="General">
                  <c:v>0.81327271499999998</c:v>
                </c:pt>
                <c:pt idx="9289" formatCode="General">
                  <c:v>0.81387978800000005</c:v>
                </c:pt>
                <c:pt idx="9290" formatCode="General">
                  <c:v>0.813782334</c:v>
                </c:pt>
                <c:pt idx="9291" formatCode="General">
                  <c:v>0.812018931</c:v>
                </c:pt>
                <c:pt idx="9292" formatCode="General">
                  <c:v>0.813335896</c:v>
                </c:pt>
                <c:pt idx="9293" formatCode="General">
                  <c:v>0.81324732300000002</c:v>
                </c:pt>
                <c:pt idx="9294" formatCode="General">
                  <c:v>0.81330716599999997</c:v>
                </c:pt>
                <c:pt idx="9295" formatCode="General">
                  <c:v>0.81353658399999995</c:v>
                </c:pt>
                <c:pt idx="9296" formatCode="General">
                  <c:v>0.81392186899999996</c:v>
                </c:pt>
                <c:pt idx="9297" formatCode="General">
                  <c:v>0.81442981999999997</c:v>
                </c:pt>
                <c:pt idx="9298" formatCode="General">
                  <c:v>0.81501704500000005</c:v>
                </c:pt>
                <c:pt idx="9299" formatCode="General">
                  <c:v>0.815638423</c:v>
                </c:pt>
                <c:pt idx="9300" formatCode="General">
                  <c:v>0.81625294699999995</c:v>
                </c:pt>
                <c:pt idx="9301" formatCode="General">
                  <c:v>0.81682652200000005</c:v>
                </c:pt>
                <c:pt idx="9302" formatCode="General">
                  <c:v>0.81733167200000001</c:v>
                </c:pt>
                <c:pt idx="9303" formatCode="General">
                  <c:v>0.817745626</c:v>
                </c:pt>
                <c:pt idx="9304" formatCode="General">
                  <c:v>0.81804686800000004</c:v>
                </c:pt>
                <c:pt idx="9305" formatCode="General">
                  <c:v>0.81821101900000004</c:v>
                </c:pt>
                <c:pt idx="9306" formatCode="General">
                  <c:v>0.81820565499999998</c:v>
                </c:pt>
                <c:pt idx="9307" formatCode="General">
                  <c:v>0.81798422299999995</c:v>
                </c:pt>
                <c:pt idx="9308" formatCode="General">
                  <c:v>0.81747859700000003</c:v>
                </c:pt>
                <c:pt idx="9309" formatCode="General">
                  <c:v>0.81659305100000001</c:v>
                </c:pt>
                <c:pt idx="9310" formatCode="General">
                  <c:v>0.81521046200000002</c:v>
                </c:pt>
                <c:pt idx="9311" formatCode="General">
                  <c:v>0.81325084000000003</c:v>
                </c:pt>
                <c:pt idx="9312" formatCode="General">
                  <c:v>0.81086802499999999</c:v>
                </c:pt>
                <c:pt idx="9313" formatCode="General">
                  <c:v>0.80879819399999997</c:v>
                </c:pt>
                <c:pt idx="9314" formatCode="General">
                  <c:v>0.80827891799999996</c:v>
                </c:pt>
                <c:pt idx="9315" formatCode="General">
                  <c:v>0.80977416000000002</c:v>
                </c:pt>
                <c:pt idx="9316" formatCode="General">
                  <c:v>0.81227302599999995</c:v>
                </c:pt>
                <c:pt idx="9317" formatCode="General">
                  <c:v>0.81458699700000003</c:v>
                </c:pt>
                <c:pt idx="9318" formatCode="General">
                  <c:v>0.81623214499999996</c:v>
                </c:pt>
                <c:pt idx="9319" formatCode="General">
                  <c:v>0.81719493899999995</c:v>
                </c:pt>
                <c:pt idx="9320" formatCode="General">
                  <c:v>0.81759160799999997</c:v>
                </c:pt>
                <c:pt idx="9321" formatCode="General">
                  <c:v>0.81752878399999995</c:v>
                </c:pt>
                <c:pt idx="9322" formatCode="General">
                  <c:v>0.81706941099999997</c:v>
                </c:pt>
                <c:pt idx="9323" formatCode="General">
                  <c:v>0.81621158100000002</c:v>
                </c:pt>
                <c:pt idx="9324" formatCode="General">
                  <c:v>0.81466680800000002</c:v>
                </c:pt>
                <c:pt idx="9325" formatCode="General">
                  <c:v>0.81084603099999997</c:v>
                </c:pt>
                <c:pt idx="9326" formatCode="General">
                  <c:v>0.80103629799999998</c:v>
                </c:pt>
                <c:pt idx="9327" formatCode="General">
                  <c:v>0.81012111899999995</c:v>
                </c:pt>
                <c:pt idx="9328" formatCode="General">
                  <c:v>0.80990058200000004</c:v>
                </c:pt>
                <c:pt idx="9329" formatCode="General">
                  <c:v>0.80906754700000005</c:v>
                </c:pt>
                <c:pt idx="9330" formatCode="General">
                  <c:v>0.80844771900000001</c:v>
                </c:pt>
                <c:pt idx="9331" formatCode="General">
                  <c:v>0.80826079799999995</c:v>
                </c:pt>
                <c:pt idx="9332" formatCode="General">
                  <c:v>0.80854821200000004</c:v>
                </c:pt>
                <c:pt idx="9333" formatCode="General">
                  <c:v>0.80923390399999995</c:v>
                </c:pt>
                <c:pt idx="9334" formatCode="General">
                  <c:v>0.81017929300000002</c:v>
                </c:pt>
                <c:pt idx="9335" formatCode="General">
                  <c:v>0.81123995800000004</c:v>
                </c:pt>
                <c:pt idx="9336" formatCode="General">
                  <c:v>0.81230252999999997</c:v>
                </c:pt>
                <c:pt idx="9337" formatCode="General">
                  <c:v>0.81329482799999997</c:v>
                </c:pt>
                <c:pt idx="9338" formatCode="General">
                  <c:v>0.81417894400000002</c:v>
                </c:pt>
                <c:pt idx="9339" formatCode="General">
                  <c:v>0.81493932000000002</c:v>
                </c:pt>
                <c:pt idx="9340" formatCode="General">
                  <c:v>0.81557214300000003</c:v>
                </c:pt>
                <c:pt idx="9341" formatCode="General">
                  <c:v>0.81607812599999996</c:v>
                </c:pt>
                <c:pt idx="9342" formatCode="General">
                  <c:v>0.81645840400000003</c:v>
                </c:pt>
                <c:pt idx="9343" formatCode="General">
                  <c:v>0.81671255799999998</c:v>
                </c:pt>
                <c:pt idx="9344" formatCode="General">
                  <c:v>0.81683689400000004</c:v>
                </c:pt>
                <c:pt idx="9345" formatCode="General">
                  <c:v>0.81682288599999997</c:v>
                </c:pt>
                <c:pt idx="9346" formatCode="General">
                  <c:v>0.81665271500000003</c:v>
                </c:pt>
                <c:pt idx="9347" formatCode="General">
                  <c:v>0.81628817300000001</c:v>
                </c:pt>
                <c:pt idx="9348" formatCode="General">
                  <c:v>0.81563377400000003</c:v>
                </c:pt>
                <c:pt idx="9349" formatCode="General">
                  <c:v>0.81439483199999996</c:v>
                </c:pt>
                <c:pt idx="9350" formatCode="General">
                  <c:v>0.81136441199999998</c:v>
                </c:pt>
                <c:pt idx="9351" formatCode="General">
                  <c:v>0.80200344300000004</c:v>
                </c:pt>
                <c:pt idx="9352" formatCode="General">
                  <c:v>0.80452257400000005</c:v>
                </c:pt>
                <c:pt idx="9353" formatCode="General">
                  <c:v>0.81032651700000002</c:v>
                </c:pt>
                <c:pt idx="9354" formatCode="General">
                  <c:v>0.81125485900000005</c:v>
                </c:pt>
                <c:pt idx="9355" formatCode="General">
                  <c:v>0.81095230600000001</c:v>
                </c:pt>
                <c:pt idx="9356" formatCode="General">
                  <c:v>0.81045961399999999</c:v>
                </c:pt>
                <c:pt idx="9357" formatCode="General">
                  <c:v>0.80993932499999999</c:v>
                </c:pt>
                <c:pt idx="9358" formatCode="General">
                  <c:v>0.80946141500000002</c:v>
                </c:pt>
                <c:pt idx="9359" formatCode="General">
                  <c:v>0.80914032499999999</c:v>
                </c:pt>
                <c:pt idx="9360" formatCode="General">
                  <c:v>0.80901968499999999</c:v>
                </c:pt>
                <c:pt idx="9361" formatCode="General">
                  <c:v>0.809109509</c:v>
                </c:pt>
                <c:pt idx="9362" formatCode="General">
                  <c:v>0.80939090300000005</c:v>
                </c:pt>
                <c:pt idx="9363" formatCode="General">
                  <c:v>0.80982339400000003</c:v>
                </c:pt>
                <c:pt idx="9364" formatCode="General">
                  <c:v>0.81035530600000005</c:v>
                </c:pt>
                <c:pt idx="9365" formatCode="General">
                  <c:v>0.81093400699999996</c:v>
                </c:pt>
                <c:pt idx="9366" formatCode="General">
                  <c:v>0.81151330499999996</c:v>
                </c:pt>
                <c:pt idx="9367" formatCode="General">
                  <c:v>0.81205630299999998</c:v>
                </c:pt>
                <c:pt idx="9368" formatCode="General">
                  <c:v>0.81253540499999999</c:v>
                </c:pt>
                <c:pt idx="9369" formatCode="General">
                  <c:v>0.81292903400000005</c:v>
                </c:pt>
                <c:pt idx="9370" formatCode="General">
                  <c:v>0.81321770000000004</c:v>
                </c:pt>
                <c:pt idx="9371" formatCode="General">
                  <c:v>0.81337893000000006</c:v>
                </c:pt>
                <c:pt idx="9372" formatCode="General">
                  <c:v>0.81338095700000002</c:v>
                </c:pt>
                <c:pt idx="9373" formatCode="General">
                  <c:v>0.81317532100000001</c:v>
                </c:pt>
                <c:pt idx="9374" formatCode="General">
                  <c:v>0.81268608600000003</c:v>
                </c:pt>
                <c:pt idx="9375" formatCode="General">
                  <c:v>0.81179857300000002</c:v>
                </c:pt>
                <c:pt idx="9376" formatCode="General">
                  <c:v>0.81035834600000001</c:v>
                </c:pt>
                <c:pt idx="9377" formatCode="General">
                  <c:v>0.80823504899999998</c:v>
                </c:pt>
                <c:pt idx="9378" formatCode="General">
                  <c:v>0.80559754400000005</c:v>
                </c:pt>
                <c:pt idx="9379" formatCode="General">
                  <c:v>0.80346268399999998</c:v>
                </c:pt>
                <c:pt idx="9380" formatCode="General">
                  <c:v>0.80347084999999996</c:v>
                </c:pt>
                <c:pt idx="9381" formatCode="General">
                  <c:v>0.80578762299999995</c:v>
                </c:pt>
                <c:pt idx="9382" formatCode="General">
                  <c:v>0.80877101399999995</c:v>
                </c:pt>
                <c:pt idx="9383" formatCode="General">
                  <c:v>0.81118905500000005</c:v>
                </c:pt>
                <c:pt idx="9384" formatCode="General">
                  <c:v>0.81278461199999996</c:v>
                </c:pt>
                <c:pt idx="9385" formatCode="General">
                  <c:v>0.81368535799999997</c:v>
                </c:pt>
                <c:pt idx="9386" formatCode="General">
                  <c:v>0.81405228399999996</c:v>
                </c:pt>
                <c:pt idx="9387" formatCode="General">
                  <c:v>0.81399041400000005</c:v>
                </c:pt>
                <c:pt idx="9388" formatCode="General">
                  <c:v>0.81352490200000005</c:v>
                </c:pt>
                <c:pt idx="9389" formatCode="General">
                  <c:v>0.81255495499999997</c:v>
                </c:pt>
                <c:pt idx="9390" formatCode="General">
                  <c:v>0.80986446099999998</c:v>
                </c:pt>
                <c:pt idx="9391" formatCode="General">
                  <c:v>0.79758638100000001</c:v>
                </c:pt>
                <c:pt idx="9392" formatCode="General">
                  <c:v>0.80835753700000001</c:v>
                </c:pt>
                <c:pt idx="9393" formatCode="General">
                  <c:v>0.80782502899999997</c:v>
                </c:pt>
                <c:pt idx="9394" formatCode="General">
                  <c:v>0.80651754099999995</c:v>
                </c:pt>
                <c:pt idx="9395" formatCode="General">
                  <c:v>0.80523651799999996</c:v>
                </c:pt>
                <c:pt idx="9396" formatCode="General">
                  <c:v>0.80430126199999996</c:v>
                </c:pt>
                <c:pt idx="9397" formatCode="General">
                  <c:v>0.80392503699999995</c:v>
                </c:pt>
                <c:pt idx="9398" formatCode="General">
                  <c:v>0.80418199300000004</c:v>
                </c:pt>
                <c:pt idx="9399" formatCode="General">
                  <c:v>0.80498576200000005</c:v>
                </c:pt>
                <c:pt idx="9400" formatCode="General">
                  <c:v>0.80614447600000005</c:v>
                </c:pt>
                <c:pt idx="9401" formatCode="General">
                  <c:v>0.80745202299999996</c:v>
                </c:pt>
                <c:pt idx="9402" formatCode="General">
                  <c:v>0.80875182199999995</c:v>
                </c:pt>
                <c:pt idx="9403" formatCode="General">
                  <c:v>0.80995243800000005</c:v>
                </c:pt>
                <c:pt idx="9404" formatCode="General">
                  <c:v>0.811013341</c:v>
                </c:pt>
                <c:pt idx="9405" formatCode="General">
                  <c:v>0.81192398099999996</c:v>
                </c:pt>
                <c:pt idx="9406" formatCode="General">
                  <c:v>0.81268709900000002</c:v>
                </c:pt>
                <c:pt idx="9407" formatCode="General">
                  <c:v>0.81331002699999999</c:v>
                </c:pt>
                <c:pt idx="9408" formatCode="General">
                  <c:v>0.81379711600000004</c:v>
                </c:pt>
                <c:pt idx="9409" formatCode="General">
                  <c:v>0.81415015499999999</c:v>
                </c:pt>
                <c:pt idx="9410" formatCode="General">
                  <c:v>0.814366221</c:v>
                </c:pt>
                <c:pt idx="9411" formatCode="General">
                  <c:v>0.81443601799999998</c:v>
                </c:pt>
                <c:pt idx="9412" formatCode="General">
                  <c:v>0.81433898199999999</c:v>
                </c:pt>
                <c:pt idx="9413" formatCode="General">
                  <c:v>0.81402766699999995</c:v>
                </c:pt>
                <c:pt idx="9414" formatCode="General">
                  <c:v>0.81337052600000004</c:v>
                </c:pt>
                <c:pt idx="9415" formatCode="General">
                  <c:v>0.81187754899999998</c:v>
                </c:pt>
                <c:pt idx="9416" formatCode="General">
                  <c:v>0.80686032799999996</c:v>
                </c:pt>
                <c:pt idx="9417" formatCode="General">
                  <c:v>0.79802042200000001</c:v>
                </c:pt>
                <c:pt idx="9418" formatCode="General">
                  <c:v>0.80789744900000005</c:v>
                </c:pt>
                <c:pt idx="9419" formatCode="General">
                  <c:v>0.80971276800000003</c:v>
                </c:pt>
                <c:pt idx="9420" formatCode="General">
                  <c:v>0.80462253100000003</c:v>
                </c:pt>
                <c:pt idx="9421" formatCode="General">
                  <c:v>0.80889701800000002</c:v>
                </c:pt>
                <c:pt idx="9422" formatCode="General">
                  <c:v>0.80812245599999999</c:v>
                </c:pt>
                <c:pt idx="9423" formatCode="General">
                  <c:v>0.80735927799999996</c:v>
                </c:pt>
                <c:pt idx="9424" formatCode="General">
                  <c:v>0.80671060100000003</c:v>
                </c:pt>
                <c:pt idx="9425" formatCode="General">
                  <c:v>0.80624926100000005</c:v>
                </c:pt>
                <c:pt idx="9426" formatCode="General">
                  <c:v>0.80602026000000004</c:v>
                </c:pt>
                <c:pt idx="9427" formatCode="General">
                  <c:v>0.80603533999999999</c:v>
                </c:pt>
                <c:pt idx="9428" formatCode="General">
                  <c:v>0.80627256599999997</c:v>
                </c:pt>
                <c:pt idx="9429" formatCode="General">
                  <c:v>0.80668383799999999</c:v>
                </c:pt>
                <c:pt idx="9430" formatCode="General">
                  <c:v>0.80720782300000005</c:v>
                </c:pt>
                <c:pt idx="9431" formatCode="General">
                  <c:v>0.807783425</c:v>
                </c:pt>
                <c:pt idx="9432" formatCode="General">
                  <c:v>0.80835884800000002</c:v>
                </c:pt>
                <c:pt idx="9433" formatCode="General">
                  <c:v>0.80889517099999997</c:v>
                </c:pt>
                <c:pt idx="9434" formatCode="General">
                  <c:v>0.80936521299999997</c:v>
                </c:pt>
                <c:pt idx="9435" formatCode="General">
                  <c:v>0.80975002100000004</c:v>
                </c:pt>
                <c:pt idx="9436" formatCode="General">
                  <c:v>0.81003320199999995</c:v>
                </c:pt>
                <c:pt idx="9437" formatCode="General">
                  <c:v>0.81019496899999999</c:v>
                </c:pt>
                <c:pt idx="9438" formatCode="General">
                  <c:v>0.81020522100000003</c:v>
                </c:pt>
                <c:pt idx="9439" formatCode="General">
                  <c:v>0.81001371099999997</c:v>
                </c:pt>
                <c:pt idx="9440" formatCode="General">
                  <c:v>0.80953651699999996</c:v>
                </c:pt>
                <c:pt idx="9441" formatCode="General">
                  <c:v>0.80863690399999999</c:v>
                </c:pt>
                <c:pt idx="9442" formatCode="General">
                  <c:v>0.80711412400000004</c:v>
                </c:pt>
                <c:pt idx="9443" formatCode="General">
                  <c:v>0.80477303300000003</c:v>
                </c:pt>
                <c:pt idx="9444" formatCode="General">
                  <c:v>0.80182766900000002</c:v>
                </c:pt>
                <c:pt idx="9445" formatCode="General">
                  <c:v>0.79976356000000004</c:v>
                </c:pt>
                <c:pt idx="9446" formatCode="General">
                  <c:v>0.80064696099999999</c:v>
                </c:pt>
                <c:pt idx="9447" formatCode="General">
                  <c:v>0.80384898199999999</c:v>
                </c:pt>
                <c:pt idx="9448" formatCode="General">
                  <c:v>0.80709254699999999</c:v>
                </c:pt>
                <c:pt idx="9449" formatCode="General">
                  <c:v>0.80940848600000004</c:v>
                </c:pt>
                <c:pt idx="9450" formatCode="General">
                  <c:v>0.81083989099999998</c:v>
                </c:pt>
                <c:pt idx="9451" formatCode="General">
                  <c:v>0.81162089100000001</c:v>
                </c:pt>
                <c:pt idx="9452" formatCode="General">
                  <c:v>0.81192249100000002</c:v>
                </c:pt>
                <c:pt idx="9453" formatCode="General">
                  <c:v>0.81176251200000005</c:v>
                </c:pt>
                <c:pt idx="9454" formatCode="General">
                  <c:v>0.81129378100000005</c:v>
                </c:pt>
                <c:pt idx="9455" formatCode="General">
                  <c:v>0.80945700399999998</c:v>
                </c:pt>
                <c:pt idx="9456" formatCode="General">
                  <c:v>0.79623603799999998</c:v>
                </c:pt>
                <c:pt idx="9457" formatCode="General">
                  <c:v>0.80808407100000001</c:v>
                </c:pt>
                <c:pt idx="9458" formatCode="General">
                  <c:v>0.807491183</c:v>
                </c:pt>
                <c:pt idx="9459" formatCode="General">
                  <c:v>0.80606180400000005</c:v>
                </c:pt>
                <c:pt idx="9460" formatCode="General">
                  <c:v>0.80439692699999998</c:v>
                </c:pt>
                <c:pt idx="9461" formatCode="General">
                  <c:v>0.80276012399999996</c:v>
                </c:pt>
                <c:pt idx="9462" formatCode="General">
                  <c:v>0.80145281599999996</c:v>
                </c:pt>
                <c:pt idx="9463" formatCode="General">
                  <c:v>0.80077880599999995</c:v>
                </c:pt>
                <c:pt idx="9464" formatCode="General">
                  <c:v>0.800906122</c:v>
                </c:pt>
                <c:pt idx="9465" formatCode="General">
                  <c:v>0.80176591900000005</c:v>
                </c:pt>
                <c:pt idx="9466" formatCode="General">
                  <c:v>0.80310338699999995</c:v>
                </c:pt>
                <c:pt idx="9467" formatCode="General">
                  <c:v>0.80462807400000003</c:v>
                </c:pt>
                <c:pt idx="9468" formatCode="General">
                  <c:v>0.80612695199999995</c:v>
                </c:pt>
                <c:pt idx="9469" formatCode="General">
                  <c:v>0.80748850100000003</c:v>
                </c:pt>
                <c:pt idx="9470" formatCode="General">
                  <c:v>0.80867487199999999</c:v>
                </c:pt>
                <c:pt idx="9471" formatCode="General">
                  <c:v>0.809686244</c:v>
                </c:pt>
                <c:pt idx="9472" formatCode="General">
                  <c:v>0.81053644400000002</c:v>
                </c:pt>
                <c:pt idx="9473" formatCode="General">
                  <c:v>0.81124001700000004</c:v>
                </c:pt>
                <c:pt idx="9474" formatCode="General">
                  <c:v>0.81180709600000001</c:v>
                </c:pt>
                <c:pt idx="9475" formatCode="General">
                  <c:v>0.81224167300000005</c:v>
                </c:pt>
                <c:pt idx="9476" formatCode="General">
                  <c:v>0.81254112700000003</c:v>
                </c:pt>
                <c:pt idx="9477" formatCode="General">
                  <c:v>0.81269460900000001</c:v>
                </c:pt>
                <c:pt idx="9478" formatCode="General">
                  <c:v>0.81267660900000005</c:v>
                </c:pt>
                <c:pt idx="9479" formatCode="General">
                  <c:v>0.81242263299999995</c:v>
                </c:pt>
                <c:pt idx="9480" formatCode="General">
                  <c:v>0.81172162299999995</c:v>
                </c:pt>
                <c:pt idx="9481" formatCode="General">
                  <c:v>0.80951267500000001</c:v>
                </c:pt>
                <c:pt idx="9482" formatCode="General">
                  <c:v>0.79859733600000005</c:v>
                </c:pt>
                <c:pt idx="9483" formatCode="General">
                  <c:v>0.805507898</c:v>
                </c:pt>
                <c:pt idx="9484" formatCode="General">
                  <c:v>0.80908334299999995</c:v>
                </c:pt>
                <c:pt idx="9485" formatCode="General">
                  <c:v>0.80915939800000003</c:v>
                </c:pt>
                <c:pt idx="9486" formatCode="General">
                  <c:v>0.80855524499999998</c:v>
                </c:pt>
                <c:pt idx="9487" formatCode="General">
                  <c:v>0.80770987299999997</c:v>
                </c:pt>
                <c:pt idx="9488" formatCode="General">
                  <c:v>0.80679833899999998</c:v>
                </c:pt>
                <c:pt idx="9489" formatCode="General">
                  <c:v>0.805925369</c:v>
                </c:pt>
                <c:pt idx="9490" formatCode="General">
                  <c:v>0.80518221899999998</c:v>
                </c:pt>
                <c:pt idx="9491" formatCode="General">
                  <c:v>0.80464744600000004</c:v>
                </c:pt>
                <c:pt idx="9492" formatCode="General">
                  <c:v>0.80437475400000003</c:v>
                </c:pt>
                <c:pt idx="9493" formatCode="General">
                  <c:v>0.804380596</c:v>
                </c:pt>
                <c:pt idx="9494" formatCode="General">
                  <c:v>0.80464035300000003</c:v>
                </c:pt>
                <c:pt idx="9495" formatCode="General">
                  <c:v>0.805097163</c:v>
                </c:pt>
                <c:pt idx="9496" formatCode="General">
                  <c:v>0.80567842700000003</c:v>
                </c:pt>
                <c:pt idx="9497" formatCode="General">
                  <c:v>0.80631351500000004</c:v>
                </c:pt>
                <c:pt idx="9498" formatCode="General">
                  <c:v>0.80694484700000002</c:v>
                </c:pt>
                <c:pt idx="9499" formatCode="General">
                  <c:v>0.80753213199999996</c:v>
                </c:pt>
                <c:pt idx="9500" formatCode="General">
                  <c:v>0.80805003600000003</c:v>
                </c:pt>
                <c:pt idx="9501" formatCode="General">
                  <c:v>0.80848306400000003</c:v>
                </c:pt>
                <c:pt idx="9502" formatCode="General">
                  <c:v>0.80881905600000004</c:v>
                </c:pt>
                <c:pt idx="9503" formatCode="General">
                  <c:v>0.80904179799999998</c:v>
                </c:pt>
                <c:pt idx="9504" formatCode="General">
                  <c:v>0.80912321799999998</c:v>
                </c:pt>
                <c:pt idx="9505" formatCode="General">
                  <c:v>0.80901169799999995</c:v>
                </c:pt>
                <c:pt idx="9506" formatCode="General">
                  <c:v>0.80861395599999997</c:v>
                </c:pt>
                <c:pt idx="9507" formatCode="General">
                  <c:v>0.80776721200000001</c:v>
                </c:pt>
                <c:pt idx="9508" formatCode="General">
                  <c:v>0.80621153099999998</c:v>
                </c:pt>
                <c:pt idx="9509" formatCode="General">
                  <c:v>0.80366975100000004</c:v>
                </c:pt>
                <c:pt idx="9510" formatCode="General">
                  <c:v>0.80047601499999999</c:v>
                </c:pt>
                <c:pt idx="9511" formatCode="General">
                  <c:v>0.79889863699999997</c:v>
                </c:pt>
                <c:pt idx="9512" formatCode="General">
                  <c:v>0.80114853399999997</c:v>
                </c:pt>
                <c:pt idx="9513" formatCode="General">
                  <c:v>0.80512934899999999</c:v>
                </c:pt>
                <c:pt idx="9514" formatCode="General">
                  <c:v>0.80837178200000004</c:v>
                </c:pt>
                <c:pt idx="9515" formatCode="General">
                  <c:v>0.81048214399999996</c:v>
                </c:pt>
                <c:pt idx="9516" formatCode="General">
                  <c:v>0.81176012799999997</c:v>
                </c:pt>
                <c:pt idx="9517" formatCode="General">
                  <c:v>0.81224179299999999</c:v>
                </c:pt>
                <c:pt idx="9518" formatCode="General">
                  <c:v>0.81278479100000001</c:v>
                </c:pt>
                <c:pt idx="9519" formatCode="General">
                  <c:v>0.81268638400000004</c:v>
                </c:pt>
                <c:pt idx="9520" formatCode="General">
                  <c:v>0.81155544499999999</c:v>
                </c:pt>
                <c:pt idx="9521" formatCode="General">
                  <c:v>0.79919034200000005</c:v>
                </c:pt>
                <c:pt idx="9522" formatCode="General">
                  <c:v>0.81089133000000002</c:v>
                </c:pt>
                <c:pt idx="9523" formatCode="General">
                  <c:v>0.810486555</c:v>
                </c:pt>
                <c:pt idx="9524" formatCode="General">
                  <c:v>0.80934852400000001</c:v>
                </c:pt>
                <c:pt idx="9525" formatCode="General">
                  <c:v>0.80783802299999996</c:v>
                </c:pt>
                <c:pt idx="9526" formatCode="General">
                  <c:v>0.806058049</c:v>
                </c:pt>
                <c:pt idx="9527" formatCode="General">
                  <c:v>0.80418044300000002</c:v>
                </c:pt>
                <c:pt idx="9528" formatCode="General">
                  <c:v>0.80252182500000002</c:v>
                </c:pt>
                <c:pt idx="9529" formatCode="General">
                  <c:v>0.801503301</c:v>
                </c:pt>
                <c:pt idx="9530" formatCode="General">
                  <c:v>0.801446557</c:v>
                </c:pt>
                <c:pt idx="9531" formatCode="General">
                  <c:v>0.80234360699999996</c:v>
                </c:pt>
                <c:pt idx="9532" formatCode="General">
                  <c:v>0.80386662499999995</c:v>
                </c:pt>
                <c:pt idx="9533" formatCode="General">
                  <c:v>0.80560886899999995</c:v>
                </c:pt>
                <c:pt idx="9534" formatCode="General">
                  <c:v>0.80728483200000001</c:v>
                </c:pt>
                <c:pt idx="9535" formatCode="General">
                  <c:v>0.80876493500000002</c:v>
                </c:pt>
                <c:pt idx="9536" formatCode="General">
                  <c:v>0.81002199600000002</c:v>
                </c:pt>
                <c:pt idx="9537" formatCode="General">
                  <c:v>0.81107377999999997</c:v>
                </c:pt>
                <c:pt idx="9538" formatCode="General">
                  <c:v>0.811948895</c:v>
                </c:pt>
                <c:pt idx="9539" formatCode="General">
                  <c:v>0.81267184000000003</c:v>
                </c:pt>
                <c:pt idx="9540" formatCode="General">
                  <c:v>0.81325817099999997</c:v>
                </c:pt>
                <c:pt idx="9541" formatCode="General">
                  <c:v>0.81371426599999996</c:v>
                </c:pt>
                <c:pt idx="9542" formatCode="General">
                  <c:v>0.81403756100000002</c:v>
                </c:pt>
                <c:pt idx="9543" formatCode="General">
                  <c:v>0.81421476599999998</c:v>
                </c:pt>
                <c:pt idx="9544" formatCode="General">
                  <c:v>0.81421184499999999</c:v>
                </c:pt>
                <c:pt idx="9545" formatCode="General">
                  <c:v>0.81392902099999997</c:v>
                </c:pt>
                <c:pt idx="9546" formatCode="General">
                  <c:v>0.81293487499999995</c:v>
                </c:pt>
                <c:pt idx="9547" formatCode="General">
                  <c:v>0.80758559699999999</c:v>
                </c:pt>
                <c:pt idx="9548" formatCode="General">
                  <c:v>0.80436307200000001</c:v>
                </c:pt>
                <c:pt idx="9549" formatCode="General">
                  <c:v>0.81101220799999996</c:v>
                </c:pt>
                <c:pt idx="9550" formatCode="General">
                  <c:v>0.81164670000000005</c:v>
                </c:pt>
                <c:pt idx="9551" formatCode="General">
                  <c:v>0.81108307800000001</c:v>
                </c:pt>
                <c:pt idx="9552" formatCode="General">
                  <c:v>0.81022107600000004</c:v>
                </c:pt>
                <c:pt idx="9553" formatCode="General">
                  <c:v>0.80921715500000002</c:v>
                </c:pt>
                <c:pt idx="9554" formatCode="General">
                  <c:v>0.80816233199999998</c:v>
                </c:pt>
                <c:pt idx="9555" formatCode="General">
                  <c:v>0.80714529800000001</c:v>
                </c:pt>
                <c:pt idx="9556" formatCode="General">
                  <c:v>0.80626070500000002</c:v>
                </c:pt>
                <c:pt idx="9557" formatCode="General">
                  <c:v>0.80559915299999996</c:v>
                </c:pt>
                <c:pt idx="9558" formatCode="General">
                  <c:v>0.80522727999999999</c:v>
                </c:pt>
                <c:pt idx="9559" formatCode="General">
                  <c:v>0.80516850900000003</c:v>
                </c:pt>
                <c:pt idx="9560" formatCode="General">
                  <c:v>0.80539578199999995</c:v>
                </c:pt>
                <c:pt idx="9561" formatCode="General">
                  <c:v>0.805841684</c:v>
                </c:pt>
                <c:pt idx="9562" formatCode="General">
                  <c:v>0.80642056500000003</c:v>
                </c:pt>
                <c:pt idx="9563" formatCode="General">
                  <c:v>0.80705106299999996</c:v>
                </c:pt>
                <c:pt idx="9564" formatCode="General">
                  <c:v>0.80767035499999995</c:v>
                </c:pt>
                <c:pt idx="9565" formatCode="General">
                  <c:v>0.80823796999999997</c:v>
                </c:pt>
                <c:pt idx="9566" formatCode="General">
                  <c:v>0.808731914</c:v>
                </c:pt>
                <c:pt idx="9567" formatCode="General">
                  <c:v>0.80914193400000001</c:v>
                </c:pt>
                <c:pt idx="9568" formatCode="General">
                  <c:v>0.80946111700000001</c:v>
                </c:pt>
                <c:pt idx="9569" formatCode="General">
                  <c:v>0.80967795799999998</c:v>
                </c:pt>
                <c:pt idx="9570" formatCode="General">
                  <c:v>0.80976706700000001</c:v>
                </c:pt>
                <c:pt idx="9571" formatCode="General">
                  <c:v>0.80967545500000004</c:v>
                </c:pt>
                <c:pt idx="9572" formatCode="General">
                  <c:v>0.80929952900000002</c:v>
                </c:pt>
                <c:pt idx="9573" formatCode="General">
                  <c:v>0.80844426199999997</c:v>
                </c:pt>
                <c:pt idx="9574" formatCode="General">
                  <c:v>0.80677211299999996</c:v>
                </c:pt>
                <c:pt idx="9575" formatCode="General">
                  <c:v>0.80390584499999995</c:v>
                </c:pt>
                <c:pt idx="9576" formatCode="General">
                  <c:v>0.80049461099999997</c:v>
                </c:pt>
                <c:pt idx="9577" formatCode="General">
                  <c:v>0.80002433100000003</c:v>
                </c:pt>
                <c:pt idx="9578" formatCode="General">
                  <c:v>0.803822339</c:v>
                </c:pt>
                <c:pt idx="9579" formatCode="General">
                  <c:v>0.80804860599999995</c:v>
                </c:pt>
                <c:pt idx="9580" formatCode="General">
                  <c:v>0.81093692799999995</c:v>
                </c:pt>
                <c:pt idx="9581" formatCode="General">
                  <c:v>0.81271678199999997</c:v>
                </c:pt>
                <c:pt idx="9582" formatCode="General">
                  <c:v>0.813829303</c:v>
                </c:pt>
                <c:pt idx="9583" formatCode="General">
                  <c:v>0.81448674200000004</c:v>
                </c:pt>
                <c:pt idx="9584" formatCode="General">
                  <c:v>0.81476402299999995</c:v>
                </c:pt>
                <c:pt idx="9585" formatCode="General">
                  <c:v>0.81416827400000003</c:v>
                </c:pt>
                <c:pt idx="9586" formatCode="General">
                  <c:v>0.80522680300000005</c:v>
                </c:pt>
                <c:pt idx="9587" formatCode="General">
                  <c:v>0.81434762500000002</c:v>
                </c:pt>
                <c:pt idx="9588" formatCode="General">
                  <c:v>0.81422191899999996</c:v>
                </c:pt>
                <c:pt idx="9589" formatCode="General">
                  <c:v>0.81355744600000002</c:v>
                </c:pt>
                <c:pt idx="9590" formatCode="General">
                  <c:v>0.81254386899999997</c:v>
                </c:pt>
                <c:pt idx="9591" formatCode="General">
                  <c:v>0.81117731299999996</c:v>
                </c:pt>
                <c:pt idx="9592" formatCode="General">
                  <c:v>0.80946189199999996</c:v>
                </c:pt>
                <c:pt idx="9593" formatCode="General">
                  <c:v>0.80749589200000005</c:v>
                </c:pt>
                <c:pt idx="9594" formatCode="General">
                  <c:v>0.80557405900000001</c:v>
                </c:pt>
                <c:pt idx="9595" formatCode="General">
                  <c:v>0.80422192800000003</c:v>
                </c:pt>
                <c:pt idx="9596" formatCode="General">
                  <c:v>0.80397337700000004</c:v>
                </c:pt>
                <c:pt idx="9597" formatCode="General">
                  <c:v>0.80494707799999998</c:v>
                </c:pt>
                <c:pt idx="9598" formatCode="General">
                  <c:v>0.80673378699999998</c:v>
                </c:pt>
                <c:pt idx="9599" formatCode="General">
                  <c:v>0.808767915</c:v>
                </c:pt>
                <c:pt idx="9600" formatCode="General">
                  <c:v>0.81067413099999996</c:v>
                </c:pt>
                <c:pt idx="9601" formatCode="General">
                  <c:v>0.81231212600000002</c:v>
                </c:pt>
                <c:pt idx="9602" formatCode="General">
                  <c:v>0.81367665499999997</c:v>
                </c:pt>
                <c:pt idx="9603" formatCode="General">
                  <c:v>0.81480973999999995</c:v>
                </c:pt>
                <c:pt idx="9604" formatCode="General">
                  <c:v>0.81575661899999996</c:v>
                </c:pt>
                <c:pt idx="9605" formatCode="General">
                  <c:v>0.81655108899999995</c:v>
                </c:pt>
                <c:pt idx="9606" formatCode="General">
                  <c:v>0.81721270099999999</c:v>
                </c:pt>
                <c:pt idx="9607" formatCode="General">
                  <c:v>0.81774836799999995</c:v>
                </c:pt>
                <c:pt idx="9608" formatCode="General">
                  <c:v>0.81815367900000002</c:v>
                </c:pt>
                <c:pt idx="9609" formatCode="General">
                  <c:v>0.818409681</c:v>
                </c:pt>
                <c:pt idx="9610" formatCode="General">
                  <c:v>0.81846380200000002</c:v>
                </c:pt>
                <c:pt idx="9611" formatCode="General">
                  <c:v>0.81812053900000004</c:v>
                </c:pt>
                <c:pt idx="9612" formatCode="General">
                  <c:v>0.81596505600000002</c:v>
                </c:pt>
                <c:pt idx="9613" formatCode="General">
                  <c:v>0.80438679499999999</c:v>
                </c:pt>
                <c:pt idx="9614" formatCode="General">
                  <c:v>0.81629472999999997</c:v>
                </c:pt>
                <c:pt idx="9615" formatCode="General">
                  <c:v>0.81703877400000002</c:v>
                </c:pt>
                <c:pt idx="9616" formatCode="General">
                  <c:v>0.81662088600000005</c:v>
                </c:pt>
                <c:pt idx="9617" formatCode="General">
                  <c:v>0.81585526500000005</c:v>
                </c:pt>
                <c:pt idx="9618" formatCode="General">
                  <c:v>0.81488651000000001</c:v>
                </c:pt>
                <c:pt idx="9619" formatCode="General">
                  <c:v>0.81378155900000004</c:v>
                </c:pt>
                <c:pt idx="9620" formatCode="General">
                  <c:v>0.81260740799999998</c:v>
                </c:pt>
                <c:pt idx="9621" formatCode="General">
                  <c:v>0.81144928900000002</c:v>
                </c:pt>
                <c:pt idx="9622" formatCode="General">
                  <c:v>0.810410619</c:v>
                </c:pt>
                <c:pt idx="9623" formatCode="General">
                  <c:v>0.80959844599999997</c:v>
                </c:pt>
                <c:pt idx="9624" formatCode="General">
                  <c:v>0.80909663399999998</c:v>
                </c:pt>
                <c:pt idx="9625" formatCode="General">
                  <c:v>0.80893838399999995</c:v>
                </c:pt>
                <c:pt idx="9626" formatCode="General">
                  <c:v>0.80909389300000001</c:v>
                </c:pt>
                <c:pt idx="9627" formatCode="General">
                  <c:v>0.80948299199999996</c:v>
                </c:pt>
                <c:pt idx="9628" formatCode="General">
                  <c:v>0.81000423399999999</c:v>
                </c:pt>
                <c:pt idx="9629" formatCode="General">
                  <c:v>0.81056457800000004</c:v>
                </c:pt>
                <c:pt idx="9630" formatCode="General">
                  <c:v>0.81109648899999998</c:v>
                </c:pt>
                <c:pt idx="9631" formatCode="General">
                  <c:v>0.81156098799999998</c:v>
                </c:pt>
                <c:pt idx="9632" formatCode="General">
                  <c:v>0.81194156399999995</c:v>
                </c:pt>
                <c:pt idx="9633" formatCode="General">
                  <c:v>0.81223464000000001</c:v>
                </c:pt>
                <c:pt idx="9634" formatCode="General">
                  <c:v>0.81244003799999998</c:v>
                </c:pt>
                <c:pt idx="9635" formatCode="General">
                  <c:v>0.81255179600000005</c:v>
                </c:pt>
                <c:pt idx="9636" formatCode="General">
                  <c:v>0.81254726600000005</c:v>
                </c:pt>
                <c:pt idx="9637" formatCode="General">
                  <c:v>0.81237143300000003</c:v>
                </c:pt>
                <c:pt idx="9638" formatCode="General">
                  <c:v>0.81190675499999998</c:v>
                </c:pt>
                <c:pt idx="9639" formatCode="General">
                  <c:v>0.81091362199999995</c:v>
                </c:pt>
                <c:pt idx="9640" formatCode="General">
                  <c:v>0.808943093</c:v>
                </c:pt>
                <c:pt idx="9641" formatCode="General">
                  <c:v>0.80550879200000003</c:v>
                </c:pt>
                <c:pt idx="9642" formatCode="General">
                  <c:v>0.802074552</c:v>
                </c:pt>
                <c:pt idx="9643" formatCode="General">
                  <c:v>0.80355280600000001</c:v>
                </c:pt>
                <c:pt idx="9644" formatCode="General">
                  <c:v>0.80839544500000005</c:v>
                </c:pt>
                <c:pt idx="9645" formatCode="General">
                  <c:v>0.81213581599999995</c:v>
                </c:pt>
                <c:pt idx="9646" formatCode="General">
                  <c:v>0.81439155299999999</c:v>
                </c:pt>
                <c:pt idx="9647" formatCode="General">
                  <c:v>0.815755546</c:v>
                </c:pt>
                <c:pt idx="9648" formatCode="General">
                  <c:v>0.816600204</c:v>
                </c:pt>
                <c:pt idx="9649" formatCode="General">
                  <c:v>0.81706827900000001</c:v>
                </c:pt>
                <c:pt idx="9650" formatCode="General">
                  <c:v>0.81672376400000002</c:v>
                </c:pt>
                <c:pt idx="9651" formatCode="General">
                  <c:v>0.81265801199999999</c:v>
                </c:pt>
                <c:pt idx="9652" formatCode="General">
                  <c:v>0.81743431099999997</c:v>
                </c:pt>
                <c:pt idx="9653" formatCode="General">
                  <c:v>0.81745678200000005</c:v>
                </c:pt>
                <c:pt idx="9654" formatCode="General">
                  <c:v>0.81712007499999995</c:v>
                </c:pt>
                <c:pt idx="9655" formatCode="General">
                  <c:v>0.81651777000000003</c:v>
                </c:pt>
                <c:pt idx="9656" formatCode="General">
                  <c:v>0.81561911099999995</c:v>
                </c:pt>
                <c:pt idx="9657" formatCode="General">
                  <c:v>0.81436646000000001</c:v>
                </c:pt>
                <c:pt idx="9658" formatCode="General">
                  <c:v>0.81270593400000002</c:v>
                </c:pt>
                <c:pt idx="9659" formatCode="General">
                  <c:v>0.81065308999999997</c:v>
                </c:pt>
                <c:pt idx="9660" formatCode="General">
                  <c:v>0.80843138699999995</c:v>
                </c:pt>
                <c:pt idx="9661" formatCode="General">
                  <c:v>0.80662578299999999</c:v>
                </c:pt>
                <c:pt idx="9662" formatCode="General">
                  <c:v>0.80602997499999995</c:v>
                </c:pt>
                <c:pt idx="9663" formatCode="General">
                  <c:v>0.80698055000000002</c:v>
                </c:pt>
                <c:pt idx="9664" formatCode="General">
                  <c:v>0.80897790199999997</c:v>
                </c:pt>
                <c:pt idx="9665" formatCode="General">
                  <c:v>0.81123852699999999</c:v>
                </c:pt>
                <c:pt idx="9666" formatCode="General">
                  <c:v>0.81328487400000005</c:v>
                </c:pt>
                <c:pt idx="9667" formatCode="General">
                  <c:v>0.81498414299999999</c:v>
                </c:pt>
                <c:pt idx="9668" formatCode="General">
                  <c:v>0.81636935499999996</c:v>
                </c:pt>
                <c:pt idx="9669" formatCode="General">
                  <c:v>0.81751346599999997</c:v>
                </c:pt>
                <c:pt idx="9670" formatCode="General">
                  <c:v>0.81847977599999999</c:v>
                </c:pt>
                <c:pt idx="9671" formatCode="General">
                  <c:v>0.819310129</c:v>
                </c:pt>
                <c:pt idx="9672" formatCode="General">
                  <c:v>0.82002639799999999</c:v>
                </c:pt>
                <c:pt idx="9673" formatCode="General">
                  <c:v>0.82063430500000001</c:v>
                </c:pt>
                <c:pt idx="9674" formatCode="General">
                  <c:v>0.82112526900000005</c:v>
                </c:pt>
                <c:pt idx="9675" formatCode="General">
                  <c:v>0.821468949</c:v>
                </c:pt>
                <c:pt idx="9676" formatCode="General">
                  <c:v>0.821564972</c:v>
                </c:pt>
                <c:pt idx="9677" formatCode="General">
                  <c:v>0.82081085399999998</c:v>
                </c:pt>
                <c:pt idx="9678" formatCode="General">
                  <c:v>0.80882495600000004</c:v>
                </c:pt>
                <c:pt idx="9679" formatCode="General">
                  <c:v>0.82007759800000002</c:v>
                </c:pt>
                <c:pt idx="9680" formatCode="General">
                  <c:v>0.82133859399999998</c:v>
                </c:pt>
                <c:pt idx="9681" formatCode="General">
                  <c:v>0.821181893</c:v>
                </c:pt>
                <c:pt idx="9682" formatCode="General">
                  <c:v>0.82066363099999995</c:v>
                </c:pt>
                <c:pt idx="9683" formatCode="General">
                  <c:v>0.81991410300000001</c:v>
                </c:pt>
                <c:pt idx="9684" formatCode="General">
                  <c:v>0.81897395799999995</c:v>
                </c:pt>
                <c:pt idx="9685" formatCode="General">
                  <c:v>0.81787979600000005</c:v>
                </c:pt>
                <c:pt idx="9686" formatCode="General">
                  <c:v>0.81668734600000004</c:v>
                </c:pt>
                <c:pt idx="9687" formatCode="General">
                  <c:v>0.81548148399999998</c:v>
                </c:pt>
                <c:pt idx="9688" formatCode="General">
                  <c:v>0.814376235</c:v>
                </c:pt>
                <c:pt idx="9689" formatCode="General">
                  <c:v>0.81349819899999998</c:v>
                </c:pt>
                <c:pt idx="9690" formatCode="General">
                  <c:v>0.81295222</c:v>
                </c:pt>
                <c:pt idx="9691" formatCode="General">
                  <c:v>0.81278282400000001</c:v>
                </c:pt>
                <c:pt idx="9692" formatCode="General">
                  <c:v>0.81295525999999996</c:v>
                </c:pt>
                <c:pt idx="9693" formatCode="General">
                  <c:v>0.81337106199999998</c:v>
                </c:pt>
                <c:pt idx="9694" formatCode="General">
                  <c:v>0.81390810000000002</c:v>
                </c:pt>
                <c:pt idx="9695" formatCode="General">
                  <c:v>0.81445926400000002</c:v>
                </c:pt>
                <c:pt idx="9696" formatCode="General">
                  <c:v>0.81495249299999994</c:v>
                </c:pt>
                <c:pt idx="9697" formatCode="General">
                  <c:v>0.81535184400000005</c:v>
                </c:pt>
                <c:pt idx="9698" formatCode="General">
                  <c:v>0.81564807900000003</c:v>
                </c:pt>
                <c:pt idx="9699" formatCode="General">
                  <c:v>0.81584608599999997</c:v>
                </c:pt>
                <c:pt idx="9700" formatCode="General">
                  <c:v>0.81595355300000005</c:v>
                </c:pt>
                <c:pt idx="9701" formatCode="General">
                  <c:v>0.81597030199999998</c:v>
                </c:pt>
                <c:pt idx="9702" formatCode="General">
                  <c:v>0.81587660299999998</c:v>
                </c:pt>
                <c:pt idx="9703" formatCode="General">
                  <c:v>0.81561309100000001</c:v>
                </c:pt>
                <c:pt idx="9704" formatCode="General">
                  <c:v>0.81504082700000002</c:v>
                </c:pt>
                <c:pt idx="9705" formatCode="General">
                  <c:v>0.81385117799999995</c:v>
                </c:pt>
                <c:pt idx="9706" formatCode="General">
                  <c:v>0.81141966600000004</c:v>
                </c:pt>
                <c:pt idx="9707" formatCode="General">
                  <c:v>0.80721515399999999</c:v>
                </c:pt>
                <c:pt idx="9708" formatCode="General">
                  <c:v>0.80469018199999998</c:v>
                </c:pt>
                <c:pt idx="9709" formatCode="General">
                  <c:v>0.80875879500000003</c:v>
                </c:pt>
                <c:pt idx="9710" formatCode="General">
                  <c:v>0.81356453900000003</c:v>
                </c:pt>
                <c:pt idx="9711" formatCode="General">
                  <c:v>0.81642335700000002</c:v>
                </c:pt>
                <c:pt idx="9712" formatCode="General">
                  <c:v>0.81804162300000005</c:v>
                </c:pt>
                <c:pt idx="9713" formatCode="General">
                  <c:v>0.81901603899999997</c:v>
                </c:pt>
                <c:pt idx="9714" formatCode="General">
                  <c:v>0.81958544300000002</c:v>
                </c:pt>
                <c:pt idx="9715" formatCode="General">
                  <c:v>0.81928074399999995</c:v>
                </c:pt>
                <c:pt idx="9716" formatCode="General">
                  <c:v>0.81844997399999997</c:v>
                </c:pt>
                <c:pt idx="9717" formatCode="General">
                  <c:v>0.82035505799999997</c:v>
                </c:pt>
                <c:pt idx="9718" formatCode="General">
                  <c:v>0.82043915999999995</c:v>
                </c:pt>
                <c:pt idx="9719" formatCode="General">
                  <c:v>0.82028406899999995</c:v>
                </c:pt>
                <c:pt idx="9720" formatCode="General">
                  <c:v>0.81993377199999995</c:v>
                </c:pt>
                <c:pt idx="9721" formatCode="General">
                  <c:v>0.81936293800000004</c:v>
                </c:pt>
                <c:pt idx="9722" formatCode="General">
                  <c:v>0.81851935399999998</c:v>
                </c:pt>
                <c:pt idx="9723" formatCode="General">
                  <c:v>0.81732577100000003</c:v>
                </c:pt>
                <c:pt idx="9724" formatCode="General">
                  <c:v>0.81568723899999995</c:v>
                </c:pt>
                <c:pt idx="9725" formatCode="General">
                  <c:v>0.81353646499999999</c:v>
                </c:pt>
                <c:pt idx="9726" formatCode="General">
                  <c:v>0.81098538600000003</c:v>
                </c:pt>
                <c:pt idx="9727" formatCode="General">
                  <c:v>0.80861246600000003</c:v>
                </c:pt>
                <c:pt idx="9728" formatCode="General">
                  <c:v>0.80750358099999997</c:v>
                </c:pt>
                <c:pt idx="9729" formatCode="General">
                  <c:v>0.80833244299999996</c:v>
                </c:pt>
                <c:pt idx="9730" formatCode="General">
                  <c:v>0.81048512500000003</c:v>
                </c:pt>
                <c:pt idx="9731" formatCode="General">
                  <c:v>0.81287306500000001</c:v>
                </c:pt>
                <c:pt idx="9732" formatCode="General">
                  <c:v>0.81491374999999999</c:v>
                </c:pt>
                <c:pt idx="9733" formatCode="General">
                  <c:v>0.81651449200000004</c:v>
                </c:pt>
                <c:pt idx="9734" formatCode="General">
                  <c:v>0.81776547399999999</c:v>
                </c:pt>
                <c:pt idx="9735" formatCode="General">
                  <c:v>0.81877589200000001</c:v>
                </c:pt>
                <c:pt idx="9736" formatCode="General">
                  <c:v>0.819626093</c:v>
                </c:pt>
                <c:pt idx="9737" formatCode="General">
                  <c:v>0.82036423700000005</c:v>
                </c:pt>
                <c:pt idx="9738" formatCode="General">
                  <c:v>0.82101297399999995</c:v>
                </c:pt>
                <c:pt idx="9739" formatCode="General">
                  <c:v>0.82157516500000005</c:v>
                </c:pt>
                <c:pt idx="9740" formatCode="General">
                  <c:v>0.82203477599999997</c:v>
                </c:pt>
                <c:pt idx="9741" formatCode="General">
                  <c:v>0.82233416999999998</c:v>
                </c:pt>
                <c:pt idx="9742" formatCode="General">
                  <c:v>0.82165002799999998</c:v>
                </c:pt>
                <c:pt idx="9743" formatCode="General">
                  <c:v>0.81599664699999996</c:v>
                </c:pt>
                <c:pt idx="9744" formatCode="General">
                  <c:v>0.82102084200000003</c:v>
                </c:pt>
                <c:pt idx="9745" formatCode="General">
                  <c:v>0.822712004</c:v>
                </c:pt>
                <c:pt idx="9746" formatCode="General">
                  <c:v>0.82274544199999999</c:v>
                </c:pt>
                <c:pt idx="9747" formatCode="General">
                  <c:v>0.82243865699999996</c:v>
                </c:pt>
                <c:pt idx="9748" formatCode="General">
                  <c:v>0.82190597099999996</c:v>
                </c:pt>
                <c:pt idx="9749" formatCode="General">
                  <c:v>0.82116693299999999</c:v>
                </c:pt>
                <c:pt idx="9750" formatCode="General">
                  <c:v>0.82023167600000002</c:v>
                </c:pt>
                <c:pt idx="9751" formatCode="General">
                  <c:v>0.81912201600000001</c:v>
                </c:pt>
                <c:pt idx="9752" formatCode="General">
                  <c:v>0.81788587599999996</c:v>
                </c:pt>
                <c:pt idx="9753" formatCode="General">
                  <c:v>0.81660902499999999</c:v>
                </c:pt>
                <c:pt idx="9754" formatCode="General">
                  <c:v>0.81541800499999995</c:v>
                </c:pt>
                <c:pt idx="9755" formatCode="General">
                  <c:v>0.81446337700000004</c:v>
                </c:pt>
                <c:pt idx="9756" formatCode="General">
                  <c:v>0.81387651000000005</c:v>
                </c:pt>
                <c:pt idx="9757" formatCode="General">
                  <c:v>0.81371527899999996</c:v>
                </c:pt>
                <c:pt idx="9758" formatCode="General">
                  <c:v>0.81393533900000004</c:v>
                </c:pt>
                <c:pt idx="9759" formatCode="General">
                  <c:v>0.81441181900000004</c:v>
                </c:pt>
                <c:pt idx="9760" formatCode="General">
                  <c:v>0.81499469300000005</c:v>
                </c:pt>
                <c:pt idx="9761" formatCode="General">
                  <c:v>0.81555980400000005</c:v>
                </c:pt>
                <c:pt idx="9762" formatCode="General">
                  <c:v>0.81603109799999995</c:v>
                </c:pt>
                <c:pt idx="9763" formatCode="General">
                  <c:v>0.81637799700000002</c:v>
                </c:pt>
                <c:pt idx="9764" formatCode="General">
                  <c:v>0.81660074000000005</c:v>
                </c:pt>
                <c:pt idx="9765" formatCode="General">
                  <c:v>0.81671434600000004</c:v>
                </c:pt>
                <c:pt idx="9766" formatCode="General">
                  <c:v>0.816735506</c:v>
                </c:pt>
                <c:pt idx="9767" formatCode="General">
                  <c:v>0.81667077499999996</c:v>
                </c:pt>
                <c:pt idx="9768" formatCode="General">
                  <c:v>0.81650203499999996</c:v>
                </c:pt>
                <c:pt idx="9769" formatCode="General">
                  <c:v>0.81616210899999997</c:v>
                </c:pt>
                <c:pt idx="9770" formatCode="General">
                  <c:v>0.81547641800000004</c:v>
                </c:pt>
                <c:pt idx="9771" formatCode="General">
                  <c:v>0.81401938200000001</c:v>
                </c:pt>
                <c:pt idx="9772" formatCode="General">
                  <c:v>0.81087267399999996</c:v>
                </c:pt>
                <c:pt idx="9773" formatCode="General">
                  <c:v>0.80592244899999999</c:v>
                </c:pt>
                <c:pt idx="9774" formatCode="General">
                  <c:v>0.80639326600000005</c:v>
                </c:pt>
                <c:pt idx="9775" formatCode="General">
                  <c:v>0.81220394399999996</c:v>
                </c:pt>
                <c:pt idx="9776" formatCode="General">
                  <c:v>0.81601536299999999</c:v>
                </c:pt>
                <c:pt idx="9777" formatCode="General">
                  <c:v>0.81802850999999999</c:v>
                </c:pt>
                <c:pt idx="9778" formatCode="General">
                  <c:v>0.81919276699999999</c:v>
                </c:pt>
                <c:pt idx="9779" formatCode="General">
                  <c:v>0.81989496900000003</c:v>
                </c:pt>
                <c:pt idx="9780" formatCode="General">
                  <c:v>0.81941789399999998</c:v>
                </c:pt>
                <c:pt idx="9781" formatCode="General">
                  <c:v>0.82023698099999998</c:v>
                </c:pt>
                <c:pt idx="9782" formatCode="General">
                  <c:v>0.821102738</c:v>
                </c:pt>
                <c:pt idx="9783" formatCode="General">
                  <c:v>0.82129502300000001</c:v>
                </c:pt>
                <c:pt idx="9784" formatCode="General">
                  <c:v>0.82131999700000002</c:v>
                </c:pt>
                <c:pt idx="9785" formatCode="General">
                  <c:v>0.82119697300000005</c:v>
                </c:pt>
                <c:pt idx="9786" formatCode="General">
                  <c:v>0.82090956000000004</c:v>
                </c:pt>
                <c:pt idx="9787" formatCode="General">
                  <c:v>0.82042342400000001</c:v>
                </c:pt>
                <c:pt idx="9788" formatCode="General">
                  <c:v>0.819683194</c:v>
                </c:pt>
                <c:pt idx="9789" formatCode="General">
                  <c:v>0.81860351600000003</c:v>
                </c:pt>
                <c:pt idx="9790" formatCode="General">
                  <c:v>0.81706142400000004</c:v>
                </c:pt>
                <c:pt idx="9791" formatCode="General">
                  <c:v>0.81491553800000005</c:v>
                </c:pt>
                <c:pt idx="9792" formatCode="General">
                  <c:v>0.81214123999999999</c:v>
                </c:pt>
                <c:pt idx="9793" formatCode="General">
                  <c:v>0.80923694400000001</c:v>
                </c:pt>
                <c:pt idx="9794" formatCode="General">
                  <c:v>0.80759930599999996</c:v>
                </c:pt>
                <c:pt idx="9795" formatCode="General">
                  <c:v>0.80839109399999998</c:v>
                </c:pt>
                <c:pt idx="9796" formatCode="General">
                  <c:v>0.81081926800000004</c:v>
                </c:pt>
                <c:pt idx="9797" formatCode="General">
                  <c:v>0.81336879699999998</c:v>
                </c:pt>
                <c:pt idx="9798" formatCode="General">
                  <c:v>0.81538009600000005</c:v>
                </c:pt>
                <c:pt idx="9799" formatCode="General">
                  <c:v>0.81684941099999997</c:v>
                </c:pt>
                <c:pt idx="9800" formatCode="General">
                  <c:v>0.81794100999999997</c:v>
                </c:pt>
                <c:pt idx="9801" formatCode="General">
                  <c:v>0.81879949600000002</c:v>
                </c:pt>
                <c:pt idx="9802" formatCode="General">
                  <c:v>0.81951832800000002</c:v>
                </c:pt>
                <c:pt idx="9803" formatCode="General">
                  <c:v>0.82014816999999995</c:v>
                </c:pt>
                <c:pt idx="9804" formatCode="General">
                  <c:v>0.82070934799999995</c:v>
                </c:pt>
                <c:pt idx="9805" formatCode="General">
                  <c:v>0.82119858300000004</c:v>
                </c:pt>
                <c:pt idx="9806" formatCode="General">
                  <c:v>0.82157039600000004</c:v>
                </c:pt>
                <c:pt idx="9807" formatCode="General">
                  <c:v>0.821698606</c:v>
                </c:pt>
                <c:pt idx="9808" formatCode="General">
                  <c:v>0.818873823</c:v>
                </c:pt>
                <c:pt idx="9809" formatCode="General">
                  <c:v>0.82036984000000002</c:v>
                </c:pt>
                <c:pt idx="9810" formatCode="General">
                  <c:v>0.82232970000000005</c:v>
                </c:pt>
                <c:pt idx="9811" formatCode="General">
                  <c:v>0.82247072499999996</c:v>
                </c:pt>
                <c:pt idx="9812" formatCode="General">
                  <c:v>0.82230931500000004</c:v>
                </c:pt>
                <c:pt idx="9813" formatCode="General">
                  <c:v>0.82194119700000001</c:v>
                </c:pt>
                <c:pt idx="9814" formatCode="General">
                  <c:v>0.82137244899999995</c:v>
                </c:pt>
                <c:pt idx="9815" formatCode="General">
                  <c:v>0.82059585999999995</c:v>
                </c:pt>
                <c:pt idx="9816" formatCode="General">
                  <c:v>0.81960791300000002</c:v>
                </c:pt>
                <c:pt idx="9817" formatCode="General">
                  <c:v>0.81841987400000005</c:v>
                </c:pt>
                <c:pt idx="9818" formatCode="General">
                  <c:v>0.81707280900000001</c:v>
                </c:pt>
                <c:pt idx="9819" formatCode="General">
                  <c:v>0.81565380099999996</c:v>
                </c:pt>
                <c:pt idx="9820" formatCode="General">
                  <c:v>0.81430536499999995</c:v>
                </c:pt>
                <c:pt idx="9821" formatCode="General">
                  <c:v>0.81320929500000005</c:v>
                </c:pt>
                <c:pt idx="9822" formatCode="General">
                  <c:v>0.81253212699999999</c:v>
                </c:pt>
                <c:pt idx="9823" formatCode="General">
                  <c:v>0.81234824699999997</c:v>
                </c:pt>
                <c:pt idx="9824" formatCode="General">
                  <c:v>0.81259721500000004</c:v>
                </c:pt>
                <c:pt idx="9825" formatCode="General">
                  <c:v>0.81311559700000002</c:v>
                </c:pt>
                <c:pt idx="9826" formatCode="General">
                  <c:v>0.81371658999999996</c:v>
                </c:pt>
                <c:pt idx="9827" formatCode="General">
                  <c:v>0.81425643000000003</c:v>
                </c:pt>
                <c:pt idx="9828" formatCode="General">
                  <c:v>0.81465691299999998</c:v>
                </c:pt>
                <c:pt idx="9829" formatCode="General">
                  <c:v>0.81489574899999995</c:v>
                </c:pt>
                <c:pt idx="9830" formatCode="General">
                  <c:v>0.81498515599999999</c:v>
                </c:pt>
                <c:pt idx="9831" formatCode="General">
                  <c:v>0.81495237399999998</c:v>
                </c:pt>
                <c:pt idx="9832" formatCode="General">
                  <c:v>0.81482434299999995</c:v>
                </c:pt>
                <c:pt idx="9833" formatCode="General">
                  <c:v>0.81461435599999998</c:v>
                </c:pt>
                <c:pt idx="9834" formatCode="General">
                  <c:v>0.81430524599999998</c:v>
                </c:pt>
                <c:pt idx="9835" formatCode="General">
                  <c:v>0.81381452099999996</c:v>
                </c:pt>
                <c:pt idx="9836" formatCode="General">
                  <c:v>0.81290525199999997</c:v>
                </c:pt>
                <c:pt idx="9837" formatCode="General">
                  <c:v>0.81093388799999999</c:v>
                </c:pt>
                <c:pt idx="9838" formatCode="General">
                  <c:v>0.80650496500000002</c:v>
                </c:pt>
                <c:pt idx="9839" formatCode="General">
                  <c:v>0.80203741799999995</c:v>
                </c:pt>
                <c:pt idx="9840" formatCode="General">
                  <c:v>0.80709093799999998</c:v>
                </c:pt>
                <c:pt idx="9841" formatCode="General">
                  <c:v>0.81227541000000003</c:v>
                </c:pt>
                <c:pt idx="9842" formatCode="General">
                  <c:v>0.81480741499999998</c:v>
                </c:pt>
                <c:pt idx="9843" formatCode="General">
                  <c:v>0.81615310900000004</c:v>
                </c:pt>
                <c:pt idx="9844" formatCode="General">
                  <c:v>0.81694292999999996</c:v>
                </c:pt>
                <c:pt idx="9845" formatCode="General">
                  <c:v>0.81503230299999996</c:v>
                </c:pt>
                <c:pt idx="9846" formatCode="General">
                  <c:v>0.81787180900000001</c:v>
                </c:pt>
                <c:pt idx="9847" formatCode="General">
                  <c:v>0.81843244999999998</c:v>
                </c:pt>
                <c:pt idx="9848" formatCode="General">
                  <c:v>0.81870752599999996</c:v>
                </c:pt>
                <c:pt idx="9849" formatCode="General">
                  <c:v>0.81886005399999995</c:v>
                </c:pt>
                <c:pt idx="9850" formatCode="General">
                  <c:v>0.81889802199999995</c:v>
                </c:pt>
                <c:pt idx="9851" formatCode="General">
                  <c:v>0.81881105899999995</c:v>
                </c:pt>
                <c:pt idx="9852" formatCode="General">
                  <c:v>0.81857860100000002</c:v>
                </c:pt>
                <c:pt idx="9853" formatCode="General">
                  <c:v>0.81816708999999999</c:v>
                </c:pt>
                <c:pt idx="9854" formatCode="General">
                  <c:v>0.81752300300000003</c:v>
                </c:pt>
                <c:pt idx="9855" formatCode="General">
                  <c:v>0.81655925500000004</c:v>
                </c:pt>
                <c:pt idx="9856" formatCode="General">
                  <c:v>0.815136313</c:v>
                </c:pt>
                <c:pt idx="9857" formatCode="General">
                  <c:v>0.81305259500000004</c:v>
                </c:pt>
                <c:pt idx="9858" formatCode="General">
                  <c:v>0.81013768900000005</c:v>
                </c:pt>
                <c:pt idx="9859" formatCode="General">
                  <c:v>0.80674022400000001</c:v>
                </c:pt>
                <c:pt idx="9860" formatCode="General">
                  <c:v>0.80458444399999995</c:v>
                </c:pt>
                <c:pt idx="9861" formatCode="General">
                  <c:v>0.80550438199999996</c:v>
                </c:pt>
                <c:pt idx="9862" formatCode="General">
                  <c:v>0.808368266</c:v>
                </c:pt>
                <c:pt idx="9863" formatCode="General">
                  <c:v>0.811104834</c:v>
                </c:pt>
                <c:pt idx="9864" formatCode="General">
                  <c:v>0.81307411200000002</c:v>
                </c:pt>
                <c:pt idx="9865" formatCode="General">
                  <c:v>0.81442290500000003</c:v>
                </c:pt>
                <c:pt idx="9866" formatCode="General">
                  <c:v>0.81539529600000005</c:v>
                </c:pt>
                <c:pt idx="9867" formatCode="General">
                  <c:v>0.81616336099999998</c:v>
                </c:pt>
                <c:pt idx="9868" formatCode="General">
                  <c:v>0.81682580699999996</c:v>
                </c:pt>
                <c:pt idx="9869" formatCode="General">
                  <c:v>0.81743055600000003</c:v>
                </c:pt>
                <c:pt idx="9870" formatCode="General">
                  <c:v>0.81798964699999999</c:v>
                </c:pt>
                <c:pt idx="9871" formatCode="General">
                  <c:v>0.81848925400000005</c:v>
                </c:pt>
                <c:pt idx="9872" formatCode="General">
                  <c:v>0.81882768900000003</c:v>
                </c:pt>
                <c:pt idx="9873" formatCode="General">
                  <c:v>0.81752657900000003</c:v>
                </c:pt>
                <c:pt idx="9874" formatCode="General">
                  <c:v>0.81781047600000001</c:v>
                </c:pt>
                <c:pt idx="9875" formatCode="General">
                  <c:v>0.81989592300000003</c:v>
                </c:pt>
                <c:pt idx="9876" formatCode="General">
                  <c:v>0.82020848999999996</c:v>
                </c:pt>
                <c:pt idx="9877" formatCode="General">
                  <c:v>0.82026702200000001</c:v>
                </c:pt>
                <c:pt idx="9878" formatCode="General">
                  <c:v>0.82014387799999999</c:v>
                </c:pt>
                <c:pt idx="9879" formatCode="General">
                  <c:v>0.81983602</c:v>
                </c:pt>
                <c:pt idx="9880" formatCode="General">
                  <c:v>0.81932723500000004</c:v>
                </c:pt>
                <c:pt idx="9881" formatCode="General">
                  <c:v>0.81859898600000003</c:v>
                </c:pt>
                <c:pt idx="9882" formatCode="General">
                  <c:v>0.81763708599999996</c:v>
                </c:pt>
                <c:pt idx="9883" formatCode="General">
                  <c:v>0.81644225100000001</c:v>
                </c:pt>
                <c:pt idx="9884" formatCode="General">
                  <c:v>0.81504702600000001</c:v>
                </c:pt>
                <c:pt idx="9885" formatCode="General">
                  <c:v>0.81353872999999999</c:v>
                </c:pt>
                <c:pt idx="9886" formatCode="General">
                  <c:v>0.81207835699999997</c:v>
                </c:pt>
                <c:pt idx="9887" formatCode="General">
                  <c:v>0.81088811199999999</c:v>
                </c:pt>
                <c:pt idx="9888" formatCode="General">
                  <c:v>0.81018126000000001</c:v>
                </c:pt>
                <c:pt idx="9889" formatCode="General">
                  <c:v>0.81005203699999995</c:v>
                </c:pt>
                <c:pt idx="9890" formatCode="General">
                  <c:v>0.81041359899999998</c:v>
                </c:pt>
                <c:pt idx="9891" formatCode="General">
                  <c:v>0.81104785199999996</c:v>
                </c:pt>
                <c:pt idx="9892" formatCode="General">
                  <c:v>0.81172156299999998</c:v>
                </c:pt>
                <c:pt idx="9893" formatCode="General">
                  <c:v>0.81227081999999995</c:v>
                </c:pt>
                <c:pt idx="9894" formatCode="General">
                  <c:v>0.81261950699999996</c:v>
                </c:pt>
                <c:pt idx="9895" formatCode="General">
                  <c:v>0.81275779000000004</c:v>
                </c:pt>
                <c:pt idx="9896" formatCode="General">
                  <c:v>0.81271272900000002</c:v>
                </c:pt>
                <c:pt idx="9897" formatCode="General">
                  <c:v>0.81252527200000002</c:v>
                </c:pt>
                <c:pt idx="9898" formatCode="General">
                  <c:v>0.81223374599999998</c:v>
                </c:pt>
                <c:pt idx="9899" formatCode="General">
                  <c:v>0.81185871399999998</c:v>
                </c:pt>
                <c:pt idx="9900" formatCode="General">
                  <c:v>0.81138127999999998</c:v>
                </c:pt>
                <c:pt idx="9901" formatCode="General">
                  <c:v>0.81069105900000005</c:v>
                </c:pt>
                <c:pt idx="9902" formatCode="General">
                  <c:v>0.80942428099999997</c:v>
                </c:pt>
                <c:pt idx="9903" formatCode="General">
                  <c:v>0.80651372700000001</c:v>
                </c:pt>
                <c:pt idx="9904" formatCode="General">
                  <c:v>0.80022466199999998</c:v>
                </c:pt>
                <c:pt idx="9905" formatCode="General">
                  <c:v>0.80059456799999995</c:v>
                </c:pt>
                <c:pt idx="9906" formatCode="General">
                  <c:v>0.80747598399999998</c:v>
                </c:pt>
                <c:pt idx="9907" formatCode="General">
                  <c:v>0.81078338599999999</c:v>
                </c:pt>
                <c:pt idx="9908" formatCode="General">
                  <c:v>0.81233435899999995</c:v>
                </c:pt>
                <c:pt idx="9909" formatCode="General">
                  <c:v>0.81317585699999995</c:v>
                </c:pt>
                <c:pt idx="9910" formatCode="General">
                  <c:v>0.800294638</c:v>
                </c:pt>
                <c:pt idx="9911" formatCode="General">
                  <c:v>0.81435078400000005</c:v>
                </c:pt>
                <c:pt idx="9912" formatCode="General">
                  <c:v>0.81482469999999996</c:v>
                </c:pt>
                <c:pt idx="9913" formatCode="General">
                  <c:v>0.81514453899999995</c:v>
                </c:pt>
                <c:pt idx="9914" formatCode="General">
                  <c:v>0.81536602999999996</c:v>
                </c:pt>
                <c:pt idx="9915" formatCode="General">
                  <c:v>0.81549173600000002</c:v>
                </c:pt>
                <c:pt idx="9916" formatCode="General">
                  <c:v>0.815514505</c:v>
                </c:pt>
                <c:pt idx="9917" formatCode="General">
                  <c:v>0.81542140200000002</c:v>
                </c:pt>
                <c:pt idx="9918" formatCode="General">
                  <c:v>0.81519269900000002</c:v>
                </c:pt>
                <c:pt idx="9919" formatCode="General">
                  <c:v>0.81479758000000002</c:v>
                </c:pt>
                <c:pt idx="9920" formatCode="General">
                  <c:v>0.81418603700000003</c:v>
                </c:pt>
                <c:pt idx="9921" formatCode="General">
                  <c:v>0.81327319099999995</c:v>
                </c:pt>
                <c:pt idx="9922" formatCode="General">
                  <c:v>0.81191122500000001</c:v>
                </c:pt>
                <c:pt idx="9923" formatCode="General">
                  <c:v>0.80985200400000001</c:v>
                </c:pt>
                <c:pt idx="9924" formatCode="General">
                  <c:v>0.806780159</c:v>
                </c:pt>
                <c:pt idx="9925" formatCode="General">
                  <c:v>0.80283641800000005</c:v>
                </c:pt>
                <c:pt idx="9926" formatCode="General">
                  <c:v>0.800122738</c:v>
                </c:pt>
                <c:pt idx="9927" formatCode="General">
                  <c:v>0.80134344099999999</c:v>
                </c:pt>
                <c:pt idx="9928" formatCode="General">
                  <c:v>0.80466997600000001</c:v>
                </c:pt>
                <c:pt idx="9929" formatCode="General">
                  <c:v>0.80742752600000001</c:v>
                </c:pt>
                <c:pt idx="9930" formatCode="General">
                  <c:v>0.80919158499999999</c:v>
                </c:pt>
                <c:pt idx="9931" formatCode="General">
                  <c:v>0.81030696599999996</c:v>
                </c:pt>
                <c:pt idx="9932" formatCode="General">
                  <c:v>0.81108403200000001</c:v>
                </c:pt>
                <c:pt idx="9933" formatCode="General">
                  <c:v>0.81170684100000001</c:v>
                </c:pt>
                <c:pt idx="9934" formatCode="General">
                  <c:v>0.81227058200000002</c:v>
                </c:pt>
                <c:pt idx="9935" formatCode="General">
                  <c:v>0.81281393800000001</c:v>
                </c:pt>
                <c:pt idx="9936" formatCode="General">
                  <c:v>0.81334543199999998</c:v>
                </c:pt>
                <c:pt idx="9937" formatCode="General">
                  <c:v>0.81379091699999995</c:v>
                </c:pt>
                <c:pt idx="9938" formatCode="General">
                  <c:v>0.81318569200000002</c:v>
                </c:pt>
                <c:pt idx="9939" formatCode="General">
                  <c:v>0.81334090199999998</c:v>
                </c:pt>
                <c:pt idx="9940" formatCode="General">
                  <c:v>0.81523579400000001</c:v>
                </c:pt>
                <c:pt idx="9941" formatCode="General">
                  <c:v>0.81570065000000003</c:v>
                </c:pt>
                <c:pt idx="9942" formatCode="General">
                  <c:v>0.81597405700000003</c:v>
                </c:pt>
                <c:pt idx="9943" formatCode="General">
                  <c:v>0.81610280300000004</c:v>
                </c:pt>
                <c:pt idx="9944" formatCode="General">
                  <c:v>0.81607776899999995</c:v>
                </c:pt>
                <c:pt idx="9945" formatCode="General">
                  <c:v>0.81587916599999999</c:v>
                </c:pt>
                <c:pt idx="9946" formatCode="General">
                  <c:v>0.81548273599999999</c:v>
                </c:pt>
                <c:pt idx="9947" formatCode="General">
                  <c:v>0.81486213200000002</c:v>
                </c:pt>
                <c:pt idx="9948" formatCode="General">
                  <c:v>0.81399321599999996</c:v>
                </c:pt>
                <c:pt idx="9949" formatCode="General">
                  <c:v>0.81286472099999996</c:v>
                </c:pt>
                <c:pt idx="9950" formatCode="General">
                  <c:v>0.81149774799999996</c:v>
                </c:pt>
                <c:pt idx="9951" formatCode="General">
                  <c:v>0.80997723300000002</c:v>
                </c:pt>
                <c:pt idx="9952" formatCode="General">
                  <c:v>0.80848413699999999</c:v>
                </c:pt>
                <c:pt idx="9953" formatCode="General">
                  <c:v>0.807290375</c:v>
                </c:pt>
                <c:pt idx="9954" formatCode="General">
                  <c:v>0.80666899700000005</c:v>
                </c:pt>
                <c:pt idx="9955" formatCode="General">
                  <c:v>0.80673575399999997</c:v>
                </c:pt>
                <c:pt idx="9956" formatCode="General">
                  <c:v>0.80736011299999999</c:v>
                </c:pt>
                <c:pt idx="9957" formatCode="General">
                  <c:v>0.80824935399999998</c:v>
                </c:pt>
                <c:pt idx="9958" formatCode="General">
                  <c:v>0.80911624400000004</c:v>
                </c:pt>
                <c:pt idx="9959" formatCode="General">
                  <c:v>0.80978101499999999</c:v>
                </c:pt>
                <c:pt idx="9960" formatCode="General">
                  <c:v>0.810176075</c:v>
                </c:pt>
                <c:pt idx="9961" formatCode="General">
                  <c:v>0.81030798000000004</c:v>
                </c:pt>
                <c:pt idx="9962" formatCode="General">
                  <c:v>0.81021970499999996</c:v>
                </c:pt>
                <c:pt idx="9963" formatCode="General">
                  <c:v>0.80996537199999996</c:v>
                </c:pt>
                <c:pt idx="9964" formatCode="General">
                  <c:v>0.80959355799999999</c:v>
                </c:pt>
                <c:pt idx="9965" formatCode="General">
                  <c:v>0.80913066899999997</c:v>
                </c:pt>
                <c:pt idx="9966" formatCode="General">
                  <c:v>0.80854046300000004</c:v>
                </c:pt>
                <c:pt idx="9967" formatCode="General">
                  <c:v>0.80768752099999996</c:v>
                </c:pt>
                <c:pt idx="9968" formatCode="General">
                  <c:v>0.80593305800000004</c:v>
                </c:pt>
                <c:pt idx="9969" formatCode="General">
                  <c:v>0.80121815200000002</c:v>
                </c:pt>
                <c:pt idx="9970" formatCode="General">
                  <c:v>0.79535752500000001</c:v>
                </c:pt>
                <c:pt idx="9971" formatCode="General">
                  <c:v>0.80281019200000003</c:v>
                </c:pt>
                <c:pt idx="9972" formatCode="General">
                  <c:v>0.80742543899999997</c:v>
                </c:pt>
                <c:pt idx="9973" formatCode="General">
                  <c:v>0.80933052299999997</c:v>
                </c:pt>
                <c:pt idx="9974" formatCode="General">
                  <c:v>0.810276687</c:v>
                </c:pt>
                <c:pt idx="9975" formatCode="General">
                  <c:v>0.810487866</c:v>
                </c:pt>
                <c:pt idx="9976" formatCode="General">
                  <c:v>0.811795712</c:v>
                </c:pt>
                <c:pt idx="9977" formatCode="General">
                  <c:v>0.812347233</c:v>
                </c:pt>
                <c:pt idx="9978" formatCode="General">
                  <c:v>0.81279241999999996</c:v>
                </c:pt>
                <c:pt idx="9979" formatCode="General">
                  <c:v>0.81315147899999995</c:v>
                </c:pt>
                <c:pt idx="9980" formatCode="General">
                  <c:v>0.81342369299999995</c:v>
                </c:pt>
                <c:pt idx="9981" formatCode="General">
                  <c:v>0.81360268599999996</c:v>
                </c:pt>
                <c:pt idx="9982" formatCode="General">
                  <c:v>0.81367909900000002</c:v>
                </c:pt>
                <c:pt idx="9983" formatCode="General">
                  <c:v>0.81363993899999998</c:v>
                </c:pt>
                <c:pt idx="9984" formatCode="General">
                  <c:v>0.81346672799999997</c:v>
                </c:pt>
                <c:pt idx="9985" formatCode="General">
                  <c:v>0.81313139199999995</c:v>
                </c:pt>
                <c:pt idx="9986" formatCode="General">
                  <c:v>0.81258779800000003</c:v>
                </c:pt>
                <c:pt idx="9987" formatCode="General">
                  <c:v>0.811754584</c:v>
                </c:pt>
                <c:pt idx="9988" formatCode="General">
                  <c:v>0.810480058</c:v>
                </c:pt>
                <c:pt idx="9989" formatCode="General">
                  <c:v>0.80847919000000001</c:v>
                </c:pt>
                <c:pt idx="9990" formatCode="General">
                  <c:v>0.80529218899999999</c:v>
                </c:pt>
                <c:pt idx="9991" formatCode="General">
                  <c:v>0.80080646300000002</c:v>
                </c:pt>
                <c:pt idx="9992" formatCode="General">
                  <c:v>0.79765236399999995</c:v>
                </c:pt>
                <c:pt idx="9993" formatCode="General">
                  <c:v>0.79954546699999995</c:v>
                </c:pt>
                <c:pt idx="9994" formatCode="General">
                  <c:v>0.80328756599999995</c:v>
                </c:pt>
                <c:pt idx="9995" formatCode="General">
                  <c:v>0.80584216099999995</c:v>
                </c:pt>
                <c:pt idx="9996" formatCode="General">
                  <c:v>0.80725324200000004</c:v>
                </c:pt>
                <c:pt idx="9997" formatCode="General">
                  <c:v>0.80805194400000002</c:v>
                </c:pt>
                <c:pt idx="9998" formatCode="General">
                  <c:v>0.80857694099999999</c:v>
                </c:pt>
                <c:pt idx="9999" formatCode="General">
                  <c:v>0.80899334000000001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CDF3-4F9D-8796-A4C4DB4644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36557184"/>
        <c:axId val="736486160"/>
      </c:scatterChart>
      <c:valAx>
        <c:axId val="736557184"/>
        <c:scaling>
          <c:orientation val="minMax"/>
          <c:max val="4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Radius (µm)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6486160"/>
        <c:crosses val="autoZero"/>
        <c:crossBetween val="midCat"/>
      </c:valAx>
      <c:valAx>
        <c:axId val="73648616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Asymmetry  parameter g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655718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1"/>
          <c:order val="0"/>
          <c:tx>
            <c:strRef>
              <c:f>'Q4'!$C$1</c:f>
              <c:strCache>
                <c:ptCount val="1"/>
                <c:pt idx="0">
                  <c:v>1.5+0i</c:v>
                </c:pt>
              </c:strCache>
            </c:strRef>
          </c:tx>
          <c:spPr>
            <a:ln w="19050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xVal>
            <c:numRef>
              <c:f>'Q4'!$A$3:$A$183</c:f>
              <c:numCache>
                <c:formatCode>General</c:formatCode>
                <c:ptCount val="18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</c:numCache>
            </c:numRef>
          </c:xVal>
          <c:yVal>
            <c:numRef>
              <c:f>'Q4'!$C$3:$C$183</c:f>
              <c:numCache>
                <c:formatCode>General</c:formatCode>
                <c:ptCount val="181"/>
                <c:pt idx="0">
                  <c:v>327.41363999999999</c:v>
                </c:pt>
                <c:pt idx="1">
                  <c:v>313.93306999999999</c:v>
                </c:pt>
                <c:pt idx="2">
                  <c:v>276.36858999999998</c:v>
                </c:pt>
                <c:pt idx="3">
                  <c:v>222.46445</c:v>
                </c:pt>
                <c:pt idx="4">
                  <c:v>162.50373999999999</c:v>
                </c:pt>
                <c:pt idx="5">
                  <c:v>106.40076000000001</c:v>
                </c:pt>
                <c:pt idx="6">
                  <c:v>61.23856</c:v>
                </c:pt>
                <c:pt idx="7">
                  <c:v>30.025569999999998</c:v>
                </c:pt>
                <c:pt idx="8">
                  <c:v>11.9109</c:v>
                </c:pt>
                <c:pt idx="9">
                  <c:v>3.5285899999999999</c:v>
                </c:pt>
                <c:pt idx="10">
                  <c:v>0.77683999999999997</c:v>
                </c:pt>
                <c:pt idx="11">
                  <c:v>0.30482999999999999</c:v>
                </c:pt>
                <c:pt idx="12">
                  <c:v>0.24507000000000001</c:v>
                </c:pt>
                <c:pt idx="13">
                  <c:v>0.13062000000000001</c:v>
                </c:pt>
                <c:pt idx="14">
                  <c:v>0.28095999999999999</c:v>
                </c:pt>
                <c:pt idx="15">
                  <c:v>1.08701</c:v>
                </c:pt>
                <c:pt idx="16">
                  <c:v>2.5527700000000002</c:v>
                </c:pt>
                <c:pt idx="17">
                  <c:v>4.2361700000000004</c:v>
                </c:pt>
                <c:pt idx="18">
                  <c:v>5.5041399999999996</c:v>
                </c:pt>
                <c:pt idx="19">
                  <c:v>5.88504</c:v>
                </c:pt>
                <c:pt idx="20">
                  <c:v>5.3040900000000004</c:v>
                </c:pt>
                <c:pt idx="21">
                  <c:v>4.0936899999999996</c:v>
                </c:pt>
                <c:pt idx="22">
                  <c:v>2.8053300000000001</c:v>
                </c:pt>
                <c:pt idx="23">
                  <c:v>1.94295</c:v>
                </c:pt>
                <c:pt idx="24">
                  <c:v>1.7539400000000001</c:v>
                </c:pt>
                <c:pt idx="25">
                  <c:v>2.1629</c:v>
                </c:pt>
                <c:pt idx="26">
                  <c:v>2.8534099999999998</c:v>
                </c:pt>
                <c:pt idx="27">
                  <c:v>3.4373</c:v>
                </c:pt>
                <c:pt idx="28">
                  <c:v>3.6252300000000002</c:v>
                </c:pt>
                <c:pt idx="29">
                  <c:v>3.32836</c:v>
                </c:pt>
                <c:pt idx="30">
                  <c:v>2.6629399999999999</c:v>
                </c:pt>
                <c:pt idx="31">
                  <c:v>1.8735999999999999</c:v>
                </c:pt>
                <c:pt idx="32">
                  <c:v>1.2196</c:v>
                </c:pt>
                <c:pt idx="33">
                  <c:v>0.87412999999999996</c:v>
                </c:pt>
                <c:pt idx="34">
                  <c:v>0.87216000000000005</c:v>
                </c:pt>
                <c:pt idx="35">
                  <c:v>1.11802</c:v>
                </c:pt>
                <c:pt idx="36">
                  <c:v>1.43988</c:v>
                </c:pt>
                <c:pt idx="37">
                  <c:v>1.66398</c:v>
                </c:pt>
                <c:pt idx="38">
                  <c:v>1.67875</c:v>
                </c:pt>
                <c:pt idx="39">
                  <c:v>1.46797</c:v>
                </c:pt>
                <c:pt idx="40">
                  <c:v>1.1058600000000001</c:v>
                </c:pt>
                <c:pt idx="41">
                  <c:v>0.72080999999999995</c:v>
                </c:pt>
                <c:pt idx="42">
                  <c:v>0.44352000000000003</c:v>
                </c:pt>
                <c:pt idx="43">
                  <c:v>0.35818</c:v>
                </c:pt>
                <c:pt idx="44">
                  <c:v>0.47262999999999999</c:v>
                </c:pt>
                <c:pt idx="45">
                  <c:v>0.71714999999999995</c:v>
                </c:pt>
                <c:pt idx="46">
                  <c:v>0.97260999999999997</c:v>
                </c:pt>
                <c:pt idx="47">
                  <c:v>1.11863</c:v>
                </c:pt>
                <c:pt idx="48">
                  <c:v>1.0842799999999999</c:v>
                </c:pt>
                <c:pt idx="49">
                  <c:v>0.88000999999999996</c:v>
                </c:pt>
                <c:pt idx="50">
                  <c:v>0.59491000000000005</c:v>
                </c:pt>
                <c:pt idx="51">
                  <c:v>0.35693999999999998</c:v>
                </c:pt>
                <c:pt idx="52">
                  <c:v>0.27185999999999999</c:v>
                </c:pt>
                <c:pt idx="53">
                  <c:v>0.36976999999999999</c:v>
                </c:pt>
                <c:pt idx="54">
                  <c:v>0.58772999999999997</c:v>
                </c:pt>
                <c:pt idx="55">
                  <c:v>0.80049000000000003</c:v>
                </c:pt>
                <c:pt idx="56">
                  <c:v>0.88614999999999999</c:v>
                </c:pt>
                <c:pt idx="57">
                  <c:v>0.79244000000000003</c:v>
                </c:pt>
                <c:pt idx="58">
                  <c:v>0.5665</c:v>
                </c:pt>
                <c:pt idx="59">
                  <c:v>0.32941999999999999</c:v>
                </c:pt>
                <c:pt idx="60">
                  <c:v>0.20815</c:v>
                </c:pt>
                <c:pt idx="61">
                  <c:v>0.26280999999999999</c:v>
                </c:pt>
                <c:pt idx="62">
                  <c:v>0.45199</c:v>
                </c:pt>
                <c:pt idx="63">
                  <c:v>0.65698000000000001</c:v>
                </c:pt>
                <c:pt idx="64">
                  <c:v>0.75168000000000001</c:v>
                </c:pt>
                <c:pt idx="65">
                  <c:v>0.67664000000000002</c:v>
                </c:pt>
                <c:pt idx="66">
                  <c:v>0.47309000000000001</c:v>
                </c:pt>
                <c:pt idx="67">
                  <c:v>0.25663000000000002</c:v>
                </c:pt>
                <c:pt idx="68">
                  <c:v>0.14699999999999999</c:v>
                </c:pt>
                <c:pt idx="69">
                  <c:v>0.19681999999999999</c:v>
                </c:pt>
                <c:pt idx="70">
                  <c:v>0.36263000000000001</c:v>
                </c:pt>
                <c:pt idx="71">
                  <c:v>0.53452</c:v>
                </c:pt>
                <c:pt idx="72">
                  <c:v>0.60463</c:v>
                </c:pt>
                <c:pt idx="73">
                  <c:v>0.53137000000000001</c:v>
                </c:pt>
                <c:pt idx="74">
                  <c:v>0.36048000000000002</c:v>
                </c:pt>
                <c:pt idx="75">
                  <c:v>0.19197</c:v>
                </c:pt>
                <c:pt idx="76">
                  <c:v>0.11633</c:v>
                </c:pt>
                <c:pt idx="77">
                  <c:v>0.16081000000000001</c:v>
                </c:pt>
                <c:pt idx="78">
                  <c:v>0.27828999999999998</c:v>
                </c:pt>
                <c:pt idx="79">
                  <c:v>0.38251000000000002</c:v>
                </c:pt>
                <c:pt idx="80">
                  <c:v>0.40438000000000002</c:v>
                </c:pt>
                <c:pt idx="81">
                  <c:v>0.33240999999999998</c:v>
                </c:pt>
                <c:pt idx="82">
                  <c:v>0.21360999999999999</c:v>
                </c:pt>
                <c:pt idx="83">
                  <c:v>0.11766</c:v>
                </c:pt>
                <c:pt idx="84">
                  <c:v>9.0920000000000001E-2</c:v>
                </c:pt>
                <c:pt idx="85">
                  <c:v>0.13028000000000001</c:v>
                </c:pt>
                <c:pt idx="86">
                  <c:v>0.19183</c:v>
                </c:pt>
                <c:pt idx="87">
                  <c:v>0.22472</c:v>
                </c:pt>
                <c:pt idx="88">
                  <c:v>0.20523</c:v>
                </c:pt>
                <c:pt idx="89">
                  <c:v>0.14851</c:v>
                </c:pt>
                <c:pt idx="90">
                  <c:v>9.2649999999999996E-2</c:v>
                </c:pt>
                <c:pt idx="91">
                  <c:v>6.9190000000000002E-2</c:v>
                </c:pt>
                <c:pt idx="92">
                  <c:v>8.1989999999999993E-2</c:v>
                </c:pt>
                <c:pt idx="93">
                  <c:v>0.10841000000000001</c:v>
                </c:pt>
                <c:pt idx="94">
                  <c:v>0.11953999999999999</c:v>
                </c:pt>
                <c:pt idx="95">
                  <c:v>0.10305</c:v>
                </c:pt>
                <c:pt idx="96">
                  <c:v>7.1410000000000001E-2</c:v>
                </c:pt>
                <c:pt idx="97">
                  <c:v>5.0279999999999998E-2</c:v>
                </c:pt>
                <c:pt idx="98">
                  <c:v>5.7230000000000003E-2</c:v>
                </c:pt>
                <c:pt idx="99">
                  <c:v>8.7230000000000002E-2</c:v>
                </c:pt>
                <c:pt idx="100">
                  <c:v>0.11627999999999999</c:v>
                </c:pt>
                <c:pt idx="101">
                  <c:v>0.12003</c:v>
                </c:pt>
                <c:pt idx="102">
                  <c:v>9.3109999999999998E-2</c:v>
                </c:pt>
                <c:pt idx="103">
                  <c:v>5.4330000000000003E-2</c:v>
                </c:pt>
                <c:pt idx="104">
                  <c:v>3.3520000000000001E-2</c:v>
                </c:pt>
                <c:pt idx="105">
                  <c:v>4.947E-2</c:v>
                </c:pt>
                <c:pt idx="106">
                  <c:v>9.5219999999999999E-2</c:v>
                </c:pt>
                <c:pt idx="107">
                  <c:v>0.14177000000000001</c:v>
                </c:pt>
                <c:pt idx="108">
                  <c:v>0.15786</c:v>
                </c:pt>
                <c:pt idx="109">
                  <c:v>0.13184999999999999</c:v>
                </c:pt>
                <c:pt idx="110">
                  <c:v>8.0019999999999994E-2</c:v>
                </c:pt>
                <c:pt idx="111">
                  <c:v>3.5499999999999997E-2</c:v>
                </c:pt>
                <c:pt idx="112">
                  <c:v>2.562E-2</c:v>
                </c:pt>
                <c:pt idx="113">
                  <c:v>5.3670000000000002E-2</c:v>
                </c:pt>
                <c:pt idx="114">
                  <c:v>9.7600000000000006E-2</c:v>
                </c:pt>
                <c:pt idx="115">
                  <c:v>0.12608</c:v>
                </c:pt>
                <c:pt idx="116">
                  <c:v>0.11999</c:v>
                </c:pt>
                <c:pt idx="117">
                  <c:v>8.4250000000000005E-2</c:v>
                </c:pt>
                <c:pt idx="118">
                  <c:v>4.231E-2</c:v>
                </c:pt>
                <c:pt idx="119">
                  <c:v>1.8259999999999998E-2</c:v>
                </c:pt>
                <c:pt idx="120">
                  <c:v>2.018E-2</c:v>
                </c:pt>
                <c:pt idx="121">
                  <c:v>3.6670000000000001E-2</c:v>
                </c:pt>
                <c:pt idx="122">
                  <c:v>4.8140000000000002E-2</c:v>
                </c:pt>
                <c:pt idx="123">
                  <c:v>4.3380000000000002E-2</c:v>
                </c:pt>
                <c:pt idx="124">
                  <c:v>2.8400000000000002E-2</c:v>
                </c:pt>
                <c:pt idx="125">
                  <c:v>2.0840000000000001E-2</c:v>
                </c:pt>
                <c:pt idx="126">
                  <c:v>3.4549999999999997E-2</c:v>
                </c:pt>
                <c:pt idx="127">
                  <c:v>6.6729999999999998E-2</c:v>
                </c:pt>
                <c:pt idx="128">
                  <c:v>9.8100000000000007E-2</c:v>
                </c:pt>
                <c:pt idx="129">
                  <c:v>0.10650999999999999</c:v>
                </c:pt>
                <c:pt idx="130">
                  <c:v>8.4089999999999998E-2</c:v>
                </c:pt>
                <c:pt idx="131">
                  <c:v>4.4740000000000002E-2</c:v>
                </c:pt>
                <c:pt idx="132">
                  <c:v>1.575E-2</c:v>
                </c:pt>
                <c:pt idx="133">
                  <c:v>1.9099999999999999E-2</c:v>
                </c:pt>
                <c:pt idx="134">
                  <c:v>5.5809999999999998E-2</c:v>
                </c:pt>
                <c:pt idx="135">
                  <c:v>0.10471999999999999</c:v>
                </c:pt>
                <c:pt idx="136">
                  <c:v>0.13666</c:v>
                </c:pt>
                <c:pt idx="137">
                  <c:v>0.13381000000000001</c:v>
                </c:pt>
                <c:pt idx="138">
                  <c:v>0.10038999999999999</c:v>
                </c:pt>
                <c:pt idx="139">
                  <c:v>5.7619999999999998E-2</c:v>
                </c:pt>
                <c:pt idx="140">
                  <c:v>2.7619999999999999E-2</c:v>
                </c:pt>
                <c:pt idx="141">
                  <c:v>1.8769999999999998E-2</c:v>
                </c:pt>
                <c:pt idx="142">
                  <c:v>2.3220000000000001E-2</c:v>
                </c:pt>
                <c:pt idx="143">
                  <c:v>2.7199999999999998E-2</c:v>
                </c:pt>
                <c:pt idx="144">
                  <c:v>2.4379999999999999E-2</c:v>
                </c:pt>
                <c:pt idx="145">
                  <c:v>2.0740000000000001E-2</c:v>
                </c:pt>
                <c:pt idx="146">
                  <c:v>2.6689999999999998E-2</c:v>
                </c:pt>
                <c:pt idx="147">
                  <c:v>4.4260000000000001E-2</c:v>
                </c:pt>
                <c:pt idx="148">
                  <c:v>6.1850000000000002E-2</c:v>
                </c:pt>
                <c:pt idx="149">
                  <c:v>6.3909999999999995E-2</c:v>
                </c:pt>
                <c:pt idx="150">
                  <c:v>4.922E-2</c:v>
                </c:pt>
                <c:pt idx="151">
                  <c:v>4.1590000000000002E-2</c:v>
                </c:pt>
                <c:pt idx="152">
                  <c:v>7.9549999999999996E-2</c:v>
                </c:pt>
                <c:pt idx="153">
                  <c:v>0.18714</c:v>
                </c:pt>
                <c:pt idx="154">
                  <c:v>0.34523999999999999</c:v>
                </c:pt>
                <c:pt idx="155">
                  <c:v>0.48846000000000001</c:v>
                </c:pt>
                <c:pt idx="156">
                  <c:v>0.53839999999999999</c:v>
                </c:pt>
                <c:pt idx="157">
                  <c:v>0.45784999999999998</c:v>
                </c:pt>
                <c:pt idx="158">
                  <c:v>0.29020000000000001</c:v>
                </c:pt>
                <c:pt idx="159">
                  <c:v>0.15076999999999999</c:v>
                </c:pt>
                <c:pt idx="160">
                  <c:v>0.16478999999999999</c:v>
                </c:pt>
                <c:pt idx="161">
                  <c:v>0.38423000000000002</c:v>
                </c:pt>
                <c:pt idx="162">
                  <c:v>0.73731999999999998</c:v>
                </c:pt>
                <c:pt idx="163">
                  <c:v>1.05183</c:v>
                </c:pt>
                <c:pt idx="164">
                  <c:v>1.1498200000000001</c:v>
                </c:pt>
                <c:pt idx="165">
                  <c:v>0.96264000000000005</c:v>
                </c:pt>
                <c:pt idx="166">
                  <c:v>0.59404999999999997</c:v>
                </c:pt>
                <c:pt idx="167">
                  <c:v>0.28281000000000001</c:v>
                </c:pt>
                <c:pt idx="168">
                  <c:v>0.27535999999999999</c:v>
                </c:pt>
                <c:pt idx="169">
                  <c:v>0.67757999999999996</c:v>
                </c:pt>
                <c:pt idx="170">
                  <c:v>1.37513</c:v>
                </c:pt>
                <c:pt idx="171">
                  <c:v>2.0769000000000002</c:v>
                </c:pt>
                <c:pt idx="172">
                  <c:v>2.46454</c:v>
                </c:pt>
                <c:pt idx="173">
                  <c:v>2.36503</c:v>
                </c:pt>
                <c:pt idx="174">
                  <c:v>1.8453599999999999</c:v>
                </c:pt>
                <c:pt idx="175">
                  <c:v>1.1720200000000001</c:v>
                </c:pt>
                <c:pt idx="176">
                  <c:v>0.65812999999999999</c:v>
                </c:pt>
                <c:pt idx="177">
                  <c:v>0.48916999999999999</c:v>
                </c:pt>
                <c:pt idx="178">
                  <c:v>0.63156999999999996</c:v>
                </c:pt>
                <c:pt idx="179">
                  <c:v>0.87712000000000001</c:v>
                </c:pt>
                <c:pt idx="180">
                  <c:v>0.99234999999999995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34C-DC4A-AFC6-249BAB039059}"/>
            </c:ext>
          </c:extLst>
        </c:ser>
        <c:ser>
          <c:idx val="3"/>
          <c:order val="1"/>
          <c:tx>
            <c:strRef>
              <c:f>'Q4'!$E$1</c:f>
              <c:strCache>
                <c:ptCount val="1"/>
                <c:pt idx="0">
                  <c:v>1.387+0.007i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'Q4'!$A$3:$A$183</c:f>
              <c:numCache>
                <c:formatCode>General</c:formatCode>
                <c:ptCount val="18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</c:numCache>
            </c:numRef>
          </c:xVal>
          <c:yVal>
            <c:numRef>
              <c:f>'Q4'!$E$3:$E$183</c:f>
              <c:numCache>
                <c:formatCode>General</c:formatCode>
                <c:ptCount val="181"/>
                <c:pt idx="0">
                  <c:v>401.98367000000002</c:v>
                </c:pt>
                <c:pt idx="1">
                  <c:v>385.50528000000003</c:v>
                </c:pt>
                <c:pt idx="2">
                  <c:v>339.49020000000002</c:v>
                </c:pt>
                <c:pt idx="3">
                  <c:v>273.18599999999998</c:v>
                </c:pt>
                <c:pt idx="4">
                  <c:v>198.9957</c:v>
                </c:pt>
                <c:pt idx="5">
                  <c:v>129.09648000000001</c:v>
                </c:pt>
                <c:pt idx="6">
                  <c:v>72.493880000000004</c:v>
                </c:pt>
                <c:pt idx="7">
                  <c:v>33.405990000000003</c:v>
                </c:pt>
                <c:pt idx="8">
                  <c:v>11.304169999999999</c:v>
                </c:pt>
                <c:pt idx="9">
                  <c:v>2.3094199999999998</c:v>
                </c:pt>
                <c:pt idx="10">
                  <c:v>1.2154799999999999</c:v>
                </c:pt>
                <c:pt idx="11">
                  <c:v>3.3271099999999998</c:v>
                </c:pt>
                <c:pt idx="12">
                  <c:v>5.5464799999999999</c:v>
                </c:pt>
                <c:pt idx="13">
                  <c:v>6.5567099999999998</c:v>
                </c:pt>
                <c:pt idx="14">
                  <c:v>6.3339100000000004</c:v>
                </c:pt>
                <c:pt idx="15">
                  <c:v>5.4144399999999999</c:v>
                </c:pt>
                <c:pt idx="16">
                  <c:v>4.3077800000000002</c:v>
                </c:pt>
                <c:pt idx="17">
                  <c:v>3.2499500000000001</c:v>
                </c:pt>
                <c:pt idx="18">
                  <c:v>2.2636400000000001</c:v>
                </c:pt>
                <c:pt idx="19">
                  <c:v>1.3482400000000001</c:v>
                </c:pt>
                <c:pt idx="20">
                  <c:v>0.61221999999999999</c:v>
                </c:pt>
                <c:pt idx="21">
                  <c:v>0.25585999999999998</c:v>
                </c:pt>
                <c:pt idx="22">
                  <c:v>0.43652000000000002</c:v>
                </c:pt>
                <c:pt idx="23">
                  <c:v>1.1271899999999999</c:v>
                </c:pt>
                <c:pt idx="24">
                  <c:v>2.0744799999999999</c:v>
                </c:pt>
                <c:pt idx="25">
                  <c:v>2.8923299999999998</c:v>
                </c:pt>
                <c:pt idx="26">
                  <c:v>3.2413400000000001</c:v>
                </c:pt>
                <c:pt idx="27">
                  <c:v>2.9927600000000001</c:v>
                </c:pt>
                <c:pt idx="28">
                  <c:v>2.28762</c:v>
                </c:pt>
                <c:pt idx="29">
                  <c:v>1.4609399999999999</c:v>
                </c:pt>
                <c:pt idx="30">
                  <c:v>0.87443000000000004</c:v>
                </c:pt>
                <c:pt idx="31">
                  <c:v>0.74573</c:v>
                </c:pt>
                <c:pt idx="32">
                  <c:v>1.05867</c:v>
                </c:pt>
                <c:pt idx="33">
                  <c:v>1.59212</c:v>
                </c:pt>
                <c:pt idx="34">
                  <c:v>2.0438900000000002</c:v>
                </c:pt>
                <c:pt idx="35">
                  <c:v>2.1813400000000001</c:v>
                </c:pt>
                <c:pt idx="36">
                  <c:v>1.9439299999999999</c:v>
                </c:pt>
                <c:pt idx="37">
                  <c:v>1.45366</c:v>
                </c:pt>
                <c:pt idx="38">
                  <c:v>0.93774999999999997</c:v>
                </c:pt>
                <c:pt idx="39">
                  <c:v>0.60977000000000003</c:v>
                </c:pt>
                <c:pt idx="40">
                  <c:v>0.57040000000000002</c:v>
                </c:pt>
                <c:pt idx="41">
                  <c:v>0.77271999999999996</c:v>
                </c:pt>
                <c:pt idx="42">
                  <c:v>1.0616300000000001</c:v>
                </c:pt>
                <c:pt idx="43">
                  <c:v>1.2601800000000001</c:v>
                </c:pt>
                <c:pt idx="44">
                  <c:v>1.25658</c:v>
                </c:pt>
                <c:pt idx="45">
                  <c:v>1.05027</c:v>
                </c:pt>
                <c:pt idx="46">
                  <c:v>0.73962000000000006</c:v>
                </c:pt>
                <c:pt idx="47">
                  <c:v>0.46356000000000003</c:v>
                </c:pt>
                <c:pt idx="48">
                  <c:v>0.33023999999999998</c:v>
                </c:pt>
                <c:pt idx="49">
                  <c:v>0.36842000000000003</c:v>
                </c:pt>
                <c:pt idx="50">
                  <c:v>0.52227999999999997</c:v>
                </c:pt>
                <c:pt idx="51">
                  <c:v>0.68762000000000001</c:v>
                </c:pt>
                <c:pt idx="52">
                  <c:v>0.76734999999999998</c:v>
                </c:pt>
                <c:pt idx="53">
                  <c:v>0.71743999999999997</c:v>
                </c:pt>
                <c:pt idx="54">
                  <c:v>0.56216999999999995</c:v>
                </c:pt>
                <c:pt idx="55">
                  <c:v>0.37473000000000001</c:v>
                </c:pt>
                <c:pt idx="56">
                  <c:v>0.23624000000000001</c:v>
                </c:pt>
                <c:pt idx="57">
                  <c:v>0.19572999999999999</c:v>
                </c:pt>
                <c:pt idx="58">
                  <c:v>0.24998000000000001</c:v>
                </c:pt>
                <c:pt idx="59">
                  <c:v>0.35110000000000002</c:v>
                </c:pt>
                <c:pt idx="60">
                  <c:v>0.43470999999999999</c:v>
                </c:pt>
                <c:pt idx="61">
                  <c:v>0.45293</c:v>
                </c:pt>
                <c:pt idx="62">
                  <c:v>0.39551999999999998</c:v>
                </c:pt>
                <c:pt idx="63">
                  <c:v>0.29060000000000002</c:v>
                </c:pt>
                <c:pt idx="64">
                  <c:v>0.18668999999999999</c:v>
                </c:pt>
                <c:pt idx="65">
                  <c:v>0.12703999999999999</c:v>
                </c:pt>
                <c:pt idx="66">
                  <c:v>0.12925</c:v>
                </c:pt>
                <c:pt idx="67">
                  <c:v>0.17937</c:v>
                </c:pt>
                <c:pt idx="68">
                  <c:v>0.24176</c:v>
                </c:pt>
                <c:pt idx="69">
                  <c:v>0.27844999999999998</c:v>
                </c:pt>
                <c:pt idx="70">
                  <c:v>0.26785999999999999</c:v>
                </c:pt>
                <c:pt idx="71">
                  <c:v>0.21407000000000001</c:v>
                </c:pt>
                <c:pt idx="72">
                  <c:v>0.14283999999999999</c:v>
                </c:pt>
                <c:pt idx="73">
                  <c:v>8.7260000000000004E-2</c:v>
                </c:pt>
                <c:pt idx="74">
                  <c:v>7.0599999999999996E-2</c:v>
                </c:pt>
                <c:pt idx="75">
                  <c:v>9.5019999999999993E-2</c:v>
                </c:pt>
                <c:pt idx="76">
                  <c:v>0.14154</c:v>
                </c:pt>
                <c:pt idx="77">
                  <c:v>0.18088000000000001</c:v>
                </c:pt>
                <c:pt idx="78">
                  <c:v>0.1893</c:v>
                </c:pt>
                <c:pt idx="79">
                  <c:v>0.16100999999999999</c:v>
                </c:pt>
                <c:pt idx="80">
                  <c:v>0.1105</c:v>
                </c:pt>
                <c:pt idx="81">
                  <c:v>6.3869999999999996E-2</c:v>
                </c:pt>
                <c:pt idx="82">
                  <c:v>4.3920000000000001E-2</c:v>
                </c:pt>
                <c:pt idx="83">
                  <c:v>5.7700000000000001E-2</c:v>
                </c:pt>
                <c:pt idx="84">
                  <c:v>9.3200000000000005E-2</c:v>
                </c:pt>
                <c:pt idx="85">
                  <c:v>0.12706999999999999</c:v>
                </c:pt>
                <c:pt idx="86">
                  <c:v>0.13849</c:v>
                </c:pt>
                <c:pt idx="87">
                  <c:v>0.12091</c:v>
                </c:pt>
                <c:pt idx="88">
                  <c:v>8.4959999999999994E-2</c:v>
                </c:pt>
                <c:pt idx="89">
                  <c:v>5.1060000000000001E-2</c:v>
                </c:pt>
                <c:pt idx="90">
                  <c:v>3.6749999999999998E-2</c:v>
                </c:pt>
                <c:pt idx="91">
                  <c:v>4.6539999999999998E-2</c:v>
                </c:pt>
                <c:pt idx="92">
                  <c:v>7.0269999999999999E-2</c:v>
                </c:pt>
                <c:pt idx="93">
                  <c:v>9.0459999999999999E-2</c:v>
                </c:pt>
                <c:pt idx="94">
                  <c:v>9.3530000000000002E-2</c:v>
                </c:pt>
                <c:pt idx="95">
                  <c:v>7.7630000000000005E-2</c:v>
                </c:pt>
                <c:pt idx="96">
                  <c:v>5.262E-2</c:v>
                </c:pt>
                <c:pt idx="97">
                  <c:v>3.2739999999999998E-2</c:v>
                </c:pt>
                <c:pt idx="98">
                  <c:v>2.733E-2</c:v>
                </c:pt>
                <c:pt idx="99">
                  <c:v>3.5540000000000002E-2</c:v>
                </c:pt>
                <c:pt idx="100">
                  <c:v>4.8039999999999999E-2</c:v>
                </c:pt>
                <c:pt idx="101">
                  <c:v>5.3969999999999997E-2</c:v>
                </c:pt>
                <c:pt idx="102">
                  <c:v>4.811E-2</c:v>
                </c:pt>
                <c:pt idx="103">
                  <c:v>3.3610000000000001E-2</c:v>
                </c:pt>
                <c:pt idx="104">
                  <c:v>1.9029999999999998E-2</c:v>
                </c:pt>
                <c:pt idx="105">
                  <c:v>1.217E-2</c:v>
                </c:pt>
                <c:pt idx="106">
                  <c:v>1.507E-2</c:v>
                </c:pt>
                <c:pt idx="107">
                  <c:v>2.341E-2</c:v>
                </c:pt>
                <c:pt idx="108">
                  <c:v>3.0089999999999999E-2</c:v>
                </c:pt>
                <c:pt idx="109">
                  <c:v>3.0329999999999999E-2</c:v>
                </c:pt>
                <c:pt idx="110">
                  <c:v>2.4580000000000001E-2</c:v>
                </c:pt>
                <c:pt idx="111">
                  <c:v>1.7610000000000001E-2</c:v>
                </c:pt>
                <c:pt idx="112">
                  <c:v>1.4789999999999999E-2</c:v>
                </c:pt>
                <c:pt idx="113">
                  <c:v>1.8319999999999999E-2</c:v>
                </c:pt>
                <c:pt idx="114">
                  <c:v>2.6009999999999998E-2</c:v>
                </c:pt>
                <c:pt idx="115">
                  <c:v>3.3110000000000001E-2</c:v>
                </c:pt>
                <c:pt idx="116">
                  <c:v>3.585E-2</c:v>
                </c:pt>
                <c:pt idx="117">
                  <c:v>3.4009999999999999E-2</c:v>
                </c:pt>
                <c:pt idx="118">
                  <c:v>3.0849999999999999E-2</c:v>
                </c:pt>
                <c:pt idx="119">
                  <c:v>3.0720000000000001E-2</c:v>
                </c:pt>
                <c:pt idx="120">
                  <c:v>3.5869999999999999E-2</c:v>
                </c:pt>
                <c:pt idx="121">
                  <c:v>4.4699999999999997E-2</c:v>
                </c:pt>
                <c:pt idx="122">
                  <c:v>5.2519999999999997E-2</c:v>
                </c:pt>
                <c:pt idx="123">
                  <c:v>5.4390000000000001E-2</c:v>
                </c:pt>
                <c:pt idx="124">
                  <c:v>4.8210000000000003E-2</c:v>
                </c:pt>
                <c:pt idx="125">
                  <c:v>3.6249999999999998E-2</c:v>
                </c:pt>
                <c:pt idx="126">
                  <c:v>2.418E-2</c:v>
                </c:pt>
                <c:pt idx="127">
                  <c:v>1.8110000000000001E-2</c:v>
                </c:pt>
                <c:pt idx="128">
                  <c:v>2.1319999999999999E-2</c:v>
                </c:pt>
                <c:pt idx="129">
                  <c:v>3.2439999999999997E-2</c:v>
                </c:pt>
                <c:pt idx="130">
                  <c:v>4.6120000000000001E-2</c:v>
                </c:pt>
                <c:pt idx="131">
                  <c:v>5.5739999999999998E-2</c:v>
                </c:pt>
                <c:pt idx="132">
                  <c:v>5.6869999999999997E-2</c:v>
                </c:pt>
                <c:pt idx="133">
                  <c:v>4.9419999999999999E-2</c:v>
                </c:pt>
                <c:pt idx="134">
                  <c:v>3.7560000000000003E-2</c:v>
                </c:pt>
                <c:pt idx="135">
                  <c:v>2.7359999999999999E-2</c:v>
                </c:pt>
                <c:pt idx="136">
                  <c:v>2.3619999999999999E-2</c:v>
                </c:pt>
                <c:pt idx="137">
                  <c:v>2.7490000000000001E-2</c:v>
                </c:pt>
                <c:pt idx="138">
                  <c:v>3.6290000000000003E-2</c:v>
                </c:pt>
                <c:pt idx="139">
                  <c:v>4.5539999999999997E-2</c:v>
                </c:pt>
                <c:pt idx="140">
                  <c:v>5.1929999999999997E-2</c:v>
                </c:pt>
                <c:pt idx="141">
                  <c:v>5.5649999999999998E-2</c:v>
                </c:pt>
                <c:pt idx="142">
                  <c:v>6.0499999999999998E-2</c:v>
                </c:pt>
                <c:pt idx="143">
                  <c:v>7.1730000000000002E-2</c:v>
                </c:pt>
                <c:pt idx="144">
                  <c:v>9.2600000000000002E-2</c:v>
                </c:pt>
                <c:pt idx="145">
                  <c:v>0.12139999999999999</c:v>
                </c:pt>
                <c:pt idx="146">
                  <c:v>0.15084</c:v>
                </c:pt>
                <c:pt idx="147">
                  <c:v>0.17041999999999999</c:v>
                </c:pt>
                <c:pt idx="148">
                  <c:v>0.17122000000000001</c:v>
                </c:pt>
                <c:pt idx="149">
                  <c:v>0.15095</c:v>
                </c:pt>
                <c:pt idx="150">
                  <c:v>0.1166</c:v>
                </c:pt>
                <c:pt idx="151">
                  <c:v>8.2750000000000004E-2</c:v>
                </c:pt>
                <c:pt idx="152">
                  <c:v>6.5549999999999997E-2</c:v>
                </c:pt>
                <c:pt idx="153">
                  <c:v>7.4709999999999999E-2</c:v>
                </c:pt>
                <c:pt idx="154">
                  <c:v>0.10768999999999999</c:v>
                </c:pt>
                <c:pt idx="155">
                  <c:v>0.14976999999999999</c:v>
                </c:pt>
                <c:pt idx="156">
                  <c:v>0.18096000000000001</c:v>
                </c:pt>
                <c:pt idx="157">
                  <c:v>0.18686</c:v>
                </c:pt>
                <c:pt idx="158">
                  <c:v>0.16738</c:v>
                </c:pt>
                <c:pt idx="159">
                  <c:v>0.13772999999999999</c:v>
                </c:pt>
                <c:pt idx="160">
                  <c:v>0.11982</c:v>
                </c:pt>
                <c:pt idx="161">
                  <c:v>0.12853000000000001</c:v>
                </c:pt>
                <c:pt idx="162">
                  <c:v>0.16089000000000001</c:v>
                </c:pt>
                <c:pt idx="163">
                  <c:v>0.19605</c:v>
                </c:pt>
                <c:pt idx="164">
                  <c:v>0.20741999999999999</c:v>
                </c:pt>
                <c:pt idx="165">
                  <c:v>0.18090000000000001</c:v>
                </c:pt>
                <c:pt idx="166">
                  <c:v>0.12764</c:v>
                </c:pt>
                <c:pt idx="167">
                  <c:v>8.201E-2</c:v>
                </c:pt>
                <c:pt idx="168">
                  <c:v>8.3830000000000002E-2</c:v>
                </c:pt>
                <c:pt idx="169">
                  <c:v>0.15409999999999999</c:v>
                </c:pt>
                <c:pt idx="170">
                  <c:v>0.27871000000000001</c:v>
                </c:pt>
                <c:pt idx="171">
                  <c:v>0.41137000000000001</c:v>
                </c:pt>
                <c:pt idx="172">
                  <c:v>0.49556</c:v>
                </c:pt>
                <c:pt idx="173">
                  <c:v>0.49384</c:v>
                </c:pt>
                <c:pt idx="174">
                  <c:v>0.40739999999999998</c:v>
                </c:pt>
                <c:pt idx="175">
                  <c:v>0.27426</c:v>
                </c:pt>
                <c:pt idx="176">
                  <c:v>0.14729</c:v>
                </c:pt>
                <c:pt idx="177">
                  <c:v>6.5559999999999993E-2</c:v>
                </c:pt>
                <c:pt idx="178">
                  <c:v>3.6479999999999999E-2</c:v>
                </c:pt>
                <c:pt idx="179">
                  <c:v>3.8940000000000002E-2</c:v>
                </c:pt>
                <c:pt idx="180">
                  <c:v>4.4089999999999997E-2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034C-DC4A-AFC6-249BAB039059}"/>
            </c:ext>
          </c:extLst>
        </c:ser>
        <c:ser>
          <c:idx val="2"/>
          <c:order val="2"/>
          <c:tx>
            <c:strRef>
              <c:f>'Q4'!$D$1</c:f>
              <c:strCache>
                <c:ptCount val="1"/>
                <c:pt idx="0">
                  <c:v>1.299+0.037i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'Q4'!$A$3:$A$183</c:f>
              <c:numCache>
                <c:formatCode>General</c:formatCode>
                <c:ptCount val="18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</c:numCache>
            </c:numRef>
          </c:xVal>
          <c:yVal>
            <c:numRef>
              <c:f>'Q4'!$D$3:$D$183</c:f>
              <c:numCache>
                <c:formatCode>General</c:formatCode>
                <c:ptCount val="181"/>
                <c:pt idx="0">
                  <c:v>561.73260000000005</c:v>
                </c:pt>
                <c:pt idx="1">
                  <c:v>536.04956000000004</c:v>
                </c:pt>
                <c:pt idx="2">
                  <c:v>464.73944</c:v>
                </c:pt>
                <c:pt idx="3">
                  <c:v>363.25121999999999</c:v>
                </c:pt>
                <c:pt idx="4">
                  <c:v>252.08768000000001</c:v>
                </c:pt>
                <c:pt idx="5">
                  <c:v>150.94443999999999</c:v>
                </c:pt>
                <c:pt idx="6">
                  <c:v>73.67313</c:v>
                </c:pt>
                <c:pt idx="7">
                  <c:v>25.65016</c:v>
                </c:pt>
                <c:pt idx="8">
                  <c:v>4.11557</c:v>
                </c:pt>
                <c:pt idx="9">
                  <c:v>0.91669</c:v>
                </c:pt>
                <c:pt idx="10">
                  <c:v>6.3117999999999999</c:v>
                </c:pt>
                <c:pt idx="11">
                  <c:v>12.331329999999999</c:v>
                </c:pt>
                <c:pt idx="12">
                  <c:v>14.63814</c:v>
                </c:pt>
                <c:pt idx="13">
                  <c:v>12.60196</c:v>
                </c:pt>
                <c:pt idx="14">
                  <c:v>8.0380699999999994</c:v>
                </c:pt>
                <c:pt idx="15">
                  <c:v>3.4607899999999998</c:v>
                </c:pt>
                <c:pt idx="16">
                  <c:v>0.67188999999999999</c:v>
                </c:pt>
                <c:pt idx="17">
                  <c:v>0.14532</c:v>
                </c:pt>
                <c:pt idx="18">
                  <c:v>1.2113100000000001</c:v>
                </c:pt>
                <c:pt idx="19">
                  <c:v>2.7042999999999999</c:v>
                </c:pt>
                <c:pt idx="20">
                  <c:v>3.63917</c:v>
                </c:pt>
                <c:pt idx="21">
                  <c:v>3.6</c:v>
                </c:pt>
                <c:pt idx="22">
                  <c:v>2.7521800000000001</c:v>
                </c:pt>
                <c:pt idx="23">
                  <c:v>1.5886499999999999</c:v>
                </c:pt>
                <c:pt idx="24">
                  <c:v>0.60884000000000005</c:v>
                </c:pt>
                <c:pt idx="25">
                  <c:v>9.7229999999999997E-2</c:v>
                </c:pt>
                <c:pt idx="26">
                  <c:v>6.8180000000000004E-2</c:v>
                </c:pt>
                <c:pt idx="27">
                  <c:v>0.34510000000000002</c:v>
                </c:pt>
                <c:pt idx="28">
                  <c:v>0.69240999999999997</c:v>
                </c:pt>
                <c:pt idx="29">
                  <c:v>0.92474000000000001</c:v>
                </c:pt>
                <c:pt idx="30">
                  <c:v>0.95782999999999996</c:v>
                </c:pt>
                <c:pt idx="31">
                  <c:v>0.80501</c:v>
                </c:pt>
                <c:pt idx="32">
                  <c:v>0.54359000000000002</c:v>
                </c:pt>
                <c:pt idx="33">
                  <c:v>0.27427000000000001</c:v>
                </c:pt>
                <c:pt idx="34">
                  <c:v>8.5819999999999994E-2</c:v>
                </c:pt>
                <c:pt idx="35">
                  <c:v>2.912E-2</c:v>
                </c:pt>
                <c:pt idx="36">
                  <c:v>0.10321</c:v>
                </c:pt>
                <c:pt idx="37">
                  <c:v>0.25727</c:v>
                </c:pt>
                <c:pt idx="38">
                  <c:v>0.41109000000000001</c:v>
                </c:pt>
                <c:pt idx="39">
                  <c:v>0.48898000000000003</c:v>
                </c:pt>
                <c:pt idx="40">
                  <c:v>0.45351999999999998</c:v>
                </c:pt>
                <c:pt idx="41">
                  <c:v>0.32267000000000001</c:v>
                </c:pt>
                <c:pt idx="42">
                  <c:v>0.16022</c:v>
                </c:pt>
                <c:pt idx="43">
                  <c:v>4.3060000000000001E-2</c:v>
                </c:pt>
                <c:pt idx="44">
                  <c:v>2.2020000000000001E-2</c:v>
                </c:pt>
                <c:pt idx="45">
                  <c:v>9.6850000000000006E-2</c:v>
                </c:pt>
                <c:pt idx="46">
                  <c:v>0.21868000000000001</c:v>
                </c:pt>
                <c:pt idx="47">
                  <c:v>0.31780000000000003</c:v>
                </c:pt>
                <c:pt idx="48">
                  <c:v>0.34122000000000002</c:v>
                </c:pt>
                <c:pt idx="49">
                  <c:v>0.27927999999999997</c:v>
                </c:pt>
                <c:pt idx="50">
                  <c:v>0.16766</c:v>
                </c:pt>
                <c:pt idx="51">
                  <c:v>6.5250000000000002E-2</c:v>
                </c:pt>
                <c:pt idx="52">
                  <c:v>2.129E-2</c:v>
                </c:pt>
                <c:pt idx="53">
                  <c:v>5.0250000000000003E-2</c:v>
                </c:pt>
                <c:pt idx="54">
                  <c:v>0.12714</c:v>
                </c:pt>
                <c:pt idx="55">
                  <c:v>0.20419999999999999</c:v>
                </c:pt>
                <c:pt idx="56">
                  <c:v>0.23816000000000001</c:v>
                </c:pt>
                <c:pt idx="57">
                  <c:v>0.21260000000000001</c:v>
                </c:pt>
                <c:pt idx="58">
                  <c:v>0.14401</c:v>
                </c:pt>
                <c:pt idx="59">
                  <c:v>6.991E-2</c:v>
                </c:pt>
                <c:pt idx="60">
                  <c:v>2.7029999999999998E-2</c:v>
                </c:pt>
                <c:pt idx="61">
                  <c:v>3.2079999999999997E-2</c:v>
                </c:pt>
                <c:pt idx="62">
                  <c:v>7.5120000000000006E-2</c:v>
                </c:pt>
                <c:pt idx="63">
                  <c:v>0.12745999999999999</c:v>
                </c:pt>
                <c:pt idx="64">
                  <c:v>0.15867000000000001</c:v>
                </c:pt>
                <c:pt idx="65">
                  <c:v>0.15268999999999999</c:v>
                </c:pt>
                <c:pt idx="66">
                  <c:v>0.11462</c:v>
                </c:pt>
                <c:pt idx="67">
                  <c:v>6.5790000000000001E-2</c:v>
                </c:pt>
                <c:pt idx="68">
                  <c:v>3.09E-2</c:v>
                </c:pt>
                <c:pt idx="69">
                  <c:v>2.4729999999999999E-2</c:v>
                </c:pt>
                <c:pt idx="70">
                  <c:v>4.5620000000000001E-2</c:v>
                </c:pt>
                <c:pt idx="71">
                  <c:v>7.8119999999999995E-2</c:v>
                </c:pt>
                <c:pt idx="72">
                  <c:v>0.10262</c:v>
                </c:pt>
                <c:pt idx="73">
                  <c:v>0.10602</c:v>
                </c:pt>
                <c:pt idx="74">
                  <c:v>8.7690000000000004E-2</c:v>
                </c:pt>
                <c:pt idx="75">
                  <c:v>5.8400000000000001E-2</c:v>
                </c:pt>
                <c:pt idx="76">
                  <c:v>3.3300000000000003E-2</c:v>
                </c:pt>
                <c:pt idx="77">
                  <c:v>2.3539999999999998E-2</c:v>
                </c:pt>
                <c:pt idx="78">
                  <c:v>3.1019999999999999E-2</c:v>
                </c:pt>
                <c:pt idx="79">
                  <c:v>4.8599999999999997E-2</c:v>
                </c:pt>
                <c:pt idx="80">
                  <c:v>6.4960000000000004E-2</c:v>
                </c:pt>
                <c:pt idx="81">
                  <c:v>7.1010000000000004E-2</c:v>
                </c:pt>
                <c:pt idx="82">
                  <c:v>6.4280000000000004E-2</c:v>
                </c:pt>
                <c:pt idx="83">
                  <c:v>4.9200000000000001E-2</c:v>
                </c:pt>
                <c:pt idx="84">
                  <c:v>3.3779999999999998E-2</c:v>
                </c:pt>
                <c:pt idx="85">
                  <c:v>2.4979999999999999E-2</c:v>
                </c:pt>
                <c:pt idx="86">
                  <c:v>2.528E-2</c:v>
                </c:pt>
                <c:pt idx="87">
                  <c:v>3.2239999999999998E-2</c:v>
                </c:pt>
                <c:pt idx="88">
                  <c:v>4.054E-2</c:v>
                </c:pt>
                <c:pt idx="89">
                  <c:v>4.5240000000000002E-2</c:v>
                </c:pt>
                <c:pt idx="90">
                  <c:v>4.4150000000000002E-2</c:v>
                </c:pt>
                <c:pt idx="91">
                  <c:v>3.8370000000000001E-2</c:v>
                </c:pt>
                <c:pt idx="92">
                  <c:v>3.1029999999999999E-2</c:v>
                </c:pt>
                <c:pt idx="93">
                  <c:v>2.529E-2</c:v>
                </c:pt>
                <c:pt idx="94">
                  <c:v>2.2870000000000001E-2</c:v>
                </c:pt>
                <c:pt idx="95">
                  <c:v>2.3529999999999999E-2</c:v>
                </c:pt>
                <c:pt idx="96">
                  <c:v>2.5780000000000001E-2</c:v>
                </c:pt>
                <c:pt idx="97">
                  <c:v>2.785E-2</c:v>
                </c:pt>
                <c:pt idx="98">
                  <c:v>2.8559999999999999E-2</c:v>
                </c:pt>
                <c:pt idx="99">
                  <c:v>2.7619999999999999E-2</c:v>
                </c:pt>
                <c:pt idx="100">
                  <c:v>2.547E-2</c:v>
                </c:pt>
                <c:pt idx="101">
                  <c:v>2.2919999999999999E-2</c:v>
                </c:pt>
                <c:pt idx="102">
                  <c:v>2.0750000000000001E-2</c:v>
                </c:pt>
                <c:pt idx="103">
                  <c:v>1.951E-2</c:v>
                </c:pt>
                <c:pt idx="104">
                  <c:v>1.9359999999999999E-2</c:v>
                </c:pt>
                <c:pt idx="105">
                  <c:v>2.001E-2</c:v>
                </c:pt>
                <c:pt idx="106">
                  <c:v>2.086E-2</c:v>
                </c:pt>
                <c:pt idx="107">
                  <c:v>2.1270000000000001E-2</c:v>
                </c:pt>
                <c:pt idx="108">
                  <c:v>2.0910000000000002E-2</c:v>
                </c:pt>
                <c:pt idx="109">
                  <c:v>1.9980000000000001E-2</c:v>
                </c:pt>
                <c:pt idx="110">
                  <c:v>1.9120000000000002E-2</c:v>
                </c:pt>
                <c:pt idx="111">
                  <c:v>1.9009999999999999E-2</c:v>
                </c:pt>
                <c:pt idx="112">
                  <c:v>1.9859999999999999E-2</c:v>
                </c:pt>
                <c:pt idx="113">
                  <c:v>2.12E-2</c:v>
                </c:pt>
                <c:pt idx="114">
                  <c:v>2.2069999999999999E-2</c:v>
                </c:pt>
                <c:pt idx="115">
                  <c:v>2.164E-2</c:v>
                </c:pt>
                <c:pt idx="116">
                  <c:v>1.9859999999999999E-2</c:v>
                </c:pt>
                <c:pt idx="117">
                  <c:v>1.7569999999999999E-2</c:v>
                </c:pt>
                <c:pt idx="118">
                  <c:v>1.6119999999999999E-2</c:v>
                </c:pt>
                <c:pt idx="119">
                  <c:v>1.652E-2</c:v>
                </c:pt>
                <c:pt idx="120">
                  <c:v>1.874E-2</c:v>
                </c:pt>
                <c:pt idx="121">
                  <c:v>2.1669999999999998E-2</c:v>
                </c:pt>
                <c:pt idx="122">
                  <c:v>2.3609999999999999E-2</c:v>
                </c:pt>
                <c:pt idx="123">
                  <c:v>2.3279999999999999E-2</c:v>
                </c:pt>
                <c:pt idx="124">
                  <c:v>2.0500000000000001E-2</c:v>
                </c:pt>
                <c:pt idx="125">
                  <c:v>1.626E-2</c:v>
                </c:pt>
                <c:pt idx="126">
                  <c:v>1.2189999999999999E-2</c:v>
                </c:pt>
                <c:pt idx="127">
                  <c:v>9.7000000000000003E-3</c:v>
                </c:pt>
                <c:pt idx="128">
                  <c:v>9.4199999999999996E-3</c:v>
                </c:pt>
                <c:pt idx="129">
                  <c:v>1.1140000000000001E-2</c:v>
                </c:pt>
                <c:pt idx="130">
                  <c:v>1.4120000000000001E-2</c:v>
                </c:pt>
                <c:pt idx="131">
                  <c:v>1.7569999999999999E-2</c:v>
                </c:pt>
                <c:pt idx="132">
                  <c:v>2.0830000000000001E-2</c:v>
                </c:pt>
                <c:pt idx="133">
                  <c:v>2.324E-2</c:v>
                </c:pt>
                <c:pt idx="134">
                  <c:v>2.4140000000000002E-2</c:v>
                </c:pt>
                <c:pt idx="135">
                  <c:v>2.2950000000000002E-2</c:v>
                </c:pt>
                <c:pt idx="136">
                  <c:v>1.966E-2</c:v>
                </c:pt>
                <c:pt idx="137">
                  <c:v>1.519E-2</c:v>
                </c:pt>
                <c:pt idx="138">
                  <c:v>1.132E-2</c:v>
                </c:pt>
                <c:pt idx="139">
                  <c:v>1.0019999999999999E-2</c:v>
                </c:pt>
                <c:pt idx="140">
                  <c:v>1.242E-2</c:v>
                </c:pt>
                <c:pt idx="141">
                  <c:v>1.805E-2</c:v>
                </c:pt>
                <c:pt idx="142">
                  <c:v>2.486E-2</c:v>
                </c:pt>
                <c:pt idx="143">
                  <c:v>3.0210000000000001E-2</c:v>
                </c:pt>
                <c:pt idx="144">
                  <c:v>3.211E-2</c:v>
                </c:pt>
                <c:pt idx="145">
                  <c:v>3.024E-2</c:v>
                </c:pt>
                <c:pt idx="146">
                  <c:v>2.588E-2</c:v>
                </c:pt>
                <c:pt idx="147">
                  <c:v>2.1049999999999999E-2</c:v>
                </c:pt>
                <c:pt idx="148">
                  <c:v>1.7319999999999999E-2</c:v>
                </c:pt>
                <c:pt idx="149">
                  <c:v>1.5089999999999999E-2</c:v>
                </c:pt>
                <c:pt idx="150">
                  <c:v>1.387E-2</c:v>
                </c:pt>
                <c:pt idx="151">
                  <c:v>1.308E-2</c:v>
                </c:pt>
                <c:pt idx="152">
                  <c:v>1.2760000000000001E-2</c:v>
                </c:pt>
                <c:pt idx="153">
                  <c:v>1.3650000000000001E-2</c:v>
                </c:pt>
                <c:pt idx="154">
                  <c:v>1.6420000000000001E-2</c:v>
                </c:pt>
                <c:pt idx="155">
                  <c:v>2.077E-2</c:v>
                </c:pt>
                <c:pt idx="156">
                  <c:v>2.5080000000000002E-2</c:v>
                </c:pt>
                <c:pt idx="157">
                  <c:v>2.7230000000000001E-2</c:v>
                </c:pt>
                <c:pt idx="158">
                  <c:v>2.5850000000000001E-2</c:v>
                </c:pt>
                <c:pt idx="159">
                  <c:v>2.1479999999999999E-2</c:v>
                </c:pt>
                <c:pt idx="160">
                  <c:v>1.652E-2</c:v>
                </c:pt>
                <c:pt idx="161">
                  <c:v>1.384E-2</c:v>
                </c:pt>
                <c:pt idx="162">
                  <c:v>1.5089999999999999E-2</c:v>
                </c:pt>
                <c:pt idx="163">
                  <c:v>1.95E-2</c:v>
                </c:pt>
                <c:pt idx="164">
                  <c:v>2.4320000000000001E-2</c:v>
                </c:pt>
                <c:pt idx="165">
                  <c:v>2.6579999999999999E-2</c:v>
                </c:pt>
                <c:pt idx="166">
                  <c:v>2.5069999999999999E-2</c:v>
                </c:pt>
                <c:pt idx="167">
                  <c:v>2.1190000000000001E-2</c:v>
                </c:pt>
                <c:pt idx="168">
                  <c:v>1.813E-2</c:v>
                </c:pt>
                <c:pt idx="169">
                  <c:v>1.874E-2</c:v>
                </c:pt>
                <c:pt idx="170">
                  <c:v>2.3599999999999999E-2</c:v>
                </c:pt>
                <c:pt idx="171">
                  <c:v>3.0540000000000001E-2</c:v>
                </c:pt>
                <c:pt idx="172">
                  <c:v>3.601E-2</c:v>
                </c:pt>
                <c:pt idx="173">
                  <c:v>3.746E-2</c:v>
                </c:pt>
                <c:pt idx="174">
                  <c:v>3.508E-2</c:v>
                </c:pt>
                <c:pt idx="175">
                  <c:v>3.1719999999999998E-2</c:v>
                </c:pt>
                <c:pt idx="176">
                  <c:v>3.1040000000000002E-2</c:v>
                </c:pt>
                <c:pt idx="177">
                  <c:v>3.5009999999999999E-2</c:v>
                </c:pt>
                <c:pt idx="178">
                  <c:v>4.2430000000000002E-2</c:v>
                </c:pt>
                <c:pt idx="179">
                  <c:v>4.9590000000000002E-2</c:v>
                </c:pt>
                <c:pt idx="180">
                  <c:v>5.2540000000000003E-2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034C-DC4A-AFC6-249BAB039059}"/>
            </c:ext>
          </c:extLst>
        </c:ser>
        <c:ser>
          <c:idx val="0"/>
          <c:order val="3"/>
          <c:tx>
            <c:strRef>
              <c:f>'Q4'!$B$1</c:f>
              <c:strCache>
                <c:ptCount val="1"/>
                <c:pt idx="0">
                  <c:v>2+0.66i</c:v>
                </c:pt>
              </c:strCache>
            </c:strRef>
          </c:tx>
          <c:spPr>
            <a:ln w="19050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xVal>
            <c:numRef>
              <c:f>'Q4'!$A$3:$A$183</c:f>
              <c:numCache>
                <c:formatCode>General</c:formatCode>
                <c:ptCount val="18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</c:numCache>
            </c:numRef>
          </c:xVal>
          <c:yVal>
            <c:numRef>
              <c:f>'Q4'!$B$3:$B$183</c:f>
              <c:numCache>
                <c:formatCode>General</c:formatCode>
                <c:ptCount val="181"/>
                <c:pt idx="0">
                  <c:v>516.78510000000006</c:v>
                </c:pt>
                <c:pt idx="1">
                  <c:v>494.00085000000001</c:v>
                </c:pt>
                <c:pt idx="2">
                  <c:v>430.63321000000002</c:v>
                </c:pt>
                <c:pt idx="3">
                  <c:v>340.11324999999999</c:v>
                </c:pt>
                <c:pt idx="4">
                  <c:v>240.30605</c:v>
                </c:pt>
                <c:pt idx="5">
                  <c:v>148.45808</c:v>
                </c:pt>
                <c:pt idx="6">
                  <c:v>76.850399999999993</c:v>
                </c:pt>
                <c:pt idx="7">
                  <c:v>30.513159999999999</c:v>
                </c:pt>
                <c:pt idx="8">
                  <c:v>7.4825100000000004</c:v>
                </c:pt>
                <c:pt idx="9">
                  <c:v>1.11042</c:v>
                </c:pt>
                <c:pt idx="10">
                  <c:v>3.2753899999999998</c:v>
                </c:pt>
                <c:pt idx="11">
                  <c:v>7.2160099999999998</c:v>
                </c:pt>
                <c:pt idx="12">
                  <c:v>9.0972799999999996</c:v>
                </c:pt>
                <c:pt idx="13">
                  <c:v>8.0844699999999996</c:v>
                </c:pt>
                <c:pt idx="14">
                  <c:v>5.3193000000000001</c:v>
                </c:pt>
                <c:pt idx="15">
                  <c:v>2.5202599999999999</c:v>
                </c:pt>
                <c:pt idx="16">
                  <c:v>0.88375999999999999</c:v>
                </c:pt>
                <c:pt idx="17">
                  <c:v>0.64541000000000004</c:v>
                </c:pt>
                <c:pt idx="18">
                  <c:v>1.27136</c:v>
                </c:pt>
                <c:pt idx="19">
                  <c:v>1.9772700000000001</c:v>
                </c:pt>
                <c:pt idx="20">
                  <c:v>2.21332</c:v>
                </c:pt>
                <c:pt idx="21">
                  <c:v>1.8796200000000001</c:v>
                </c:pt>
                <c:pt idx="22">
                  <c:v>1.2408600000000001</c:v>
                </c:pt>
                <c:pt idx="23">
                  <c:v>0.67166000000000003</c:v>
                </c:pt>
                <c:pt idx="24">
                  <c:v>0.41541</c:v>
                </c:pt>
                <c:pt idx="25">
                  <c:v>0.48229</c:v>
                </c:pt>
                <c:pt idx="26">
                  <c:v>0.70408999999999999</c:v>
                </c:pt>
                <c:pt idx="27">
                  <c:v>0.87424999999999997</c:v>
                </c:pt>
                <c:pt idx="28">
                  <c:v>0.87344999999999995</c:v>
                </c:pt>
                <c:pt idx="29">
                  <c:v>0.71460000000000001</c:v>
                </c:pt>
                <c:pt idx="30">
                  <c:v>0.50195999999999996</c:v>
                </c:pt>
                <c:pt idx="31">
                  <c:v>0.34877999999999998</c:v>
                </c:pt>
                <c:pt idx="32">
                  <c:v>0.30968000000000001</c:v>
                </c:pt>
                <c:pt idx="33">
                  <c:v>0.36288999999999999</c:v>
                </c:pt>
                <c:pt idx="34">
                  <c:v>0.44035000000000002</c:v>
                </c:pt>
                <c:pt idx="35">
                  <c:v>0.47738999999999998</c:v>
                </c:pt>
                <c:pt idx="36">
                  <c:v>0.44897999999999999</c:v>
                </c:pt>
                <c:pt idx="37">
                  <c:v>0.37492999999999999</c:v>
                </c:pt>
                <c:pt idx="38">
                  <c:v>0.29803000000000002</c:v>
                </c:pt>
                <c:pt idx="39">
                  <c:v>0.25407000000000002</c:v>
                </c:pt>
                <c:pt idx="40">
                  <c:v>0.25261</c:v>
                </c:pt>
                <c:pt idx="41">
                  <c:v>0.27729999999999999</c:v>
                </c:pt>
                <c:pt idx="42">
                  <c:v>0.30103000000000002</c:v>
                </c:pt>
                <c:pt idx="43">
                  <c:v>0.30393999999999999</c:v>
                </c:pt>
                <c:pt idx="44">
                  <c:v>0.28316999999999998</c:v>
                </c:pt>
                <c:pt idx="45">
                  <c:v>0.25061</c:v>
                </c:pt>
                <c:pt idx="46">
                  <c:v>0.22269</c:v>
                </c:pt>
                <c:pt idx="47">
                  <c:v>0.20979</c:v>
                </c:pt>
                <c:pt idx="48">
                  <c:v>0.21162</c:v>
                </c:pt>
                <c:pt idx="49">
                  <c:v>0.21981000000000001</c:v>
                </c:pt>
                <c:pt idx="50">
                  <c:v>0.22456999999999999</c:v>
                </c:pt>
                <c:pt idx="51">
                  <c:v>0.22067000000000001</c:v>
                </c:pt>
                <c:pt idx="52">
                  <c:v>0.20934</c:v>
                </c:pt>
                <c:pt idx="53">
                  <c:v>0.19603000000000001</c:v>
                </c:pt>
                <c:pt idx="54">
                  <c:v>0.18617</c:v>
                </c:pt>
                <c:pt idx="55">
                  <c:v>0.18201999999999999</c:v>
                </c:pt>
                <c:pt idx="56">
                  <c:v>0.18210000000000001</c:v>
                </c:pt>
                <c:pt idx="57">
                  <c:v>0.18296999999999999</c:v>
                </c:pt>
                <c:pt idx="58">
                  <c:v>0.18179000000000001</c:v>
                </c:pt>
                <c:pt idx="59">
                  <c:v>0.17785000000000001</c:v>
                </c:pt>
                <c:pt idx="60">
                  <c:v>0.17243</c:v>
                </c:pt>
                <c:pt idx="61">
                  <c:v>0.16752</c:v>
                </c:pt>
                <c:pt idx="62">
                  <c:v>0.16436000000000001</c:v>
                </c:pt>
                <c:pt idx="63">
                  <c:v>0.16278000000000001</c:v>
                </c:pt>
                <c:pt idx="64">
                  <c:v>0.16169</c:v>
                </c:pt>
                <c:pt idx="65">
                  <c:v>0.15998999999999999</c:v>
                </c:pt>
                <c:pt idx="66">
                  <c:v>0.15736</c:v>
                </c:pt>
                <c:pt idx="67">
                  <c:v>0.15434</c:v>
                </c:pt>
                <c:pt idx="68">
                  <c:v>0.15182000000000001</c:v>
                </c:pt>
                <c:pt idx="69">
                  <c:v>0.15035000000000001</c:v>
                </c:pt>
                <c:pt idx="70">
                  <c:v>0.14973</c:v>
                </c:pt>
                <c:pt idx="71">
                  <c:v>0.14918999999999999</c:v>
                </c:pt>
                <c:pt idx="72">
                  <c:v>0.14796999999999999</c:v>
                </c:pt>
                <c:pt idx="73">
                  <c:v>0.14579</c:v>
                </c:pt>
                <c:pt idx="74">
                  <c:v>0.14308999999999999</c:v>
                </c:pt>
                <c:pt idx="75">
                  <c:v>0.14069999999999999</c:v>
                </c:pt>
                <c:pt idx="76">
                  <c:v>0.13930000000000001</c:v>
                </c:pt>
                <c:pt idx="77">
                  <c:v>0.13902999999999999</c:v>
                </c:pt>
                <c:pt idx="78">
                  <c:v>0.13938</c:v>
                </c:pt>
                <c:pt idx="79">
                  <c:v>0.13951</c:v>
                </c:pt>
                <c:pt idx="80">
                  <c:v>0.13875000000000001</c:v>
                </c:pt>
                <c:pt idx="81">
                  <c:v>0.13697000000000001</c:v>
                </c:pt>
                <c:pt idx="82">
                  <c:v>0.13464999999999999</c:v>
                </c:pt>
                <c:pt idx="83">
                  <c:v>0.13258</c:v>
                </c:pt>
                <c:pt idx="84">
                  <c:v>0.13141</c:v>
                </c:pt>
                <c:pt idx="85">
                  <c:v>0.1313</c:v>
                </c:pt>
                <c:pt idx="86">
                  <c:v>0.13188</c:v>
                </c:pt>
                <c:pt idx="87">
                  <c:v>0.13244</c:v>
                </c:pt>
                <c:pt idx="88">
                  <c:v>0.13234000000000001</c:v>
                </c:pt>
                <c:pt idx="89">
                  <c:v>0.13131999999999999</c:v>
                </c:pt>
                <c:pt idx="90">
                  <c:v>0.12962000000000001</c:v>
                </c:pt>
                <c:pt idx="91">
                  <c:v>0.12783</c:v>
                </c:pt>
                <c:pt idx="92">
                  <c:v>0.12656000000000001</c:v>
                </c:pt>
                <c:pt idx="93">
                  <c:v>0.12615000000000001</c:v>
                </c:pt>
                <c:pt idx="94">
                  <c:v>0.1265</c:v>
                </c:pt>
                <c:pt idx="95">
                  <c:v>0.12716</c:v>
                </c:pt>
                <c:pt idx="96">
                  <c:v>0.12758</c:v>
                </c:pt>
                <c:pt idx="97">
                  <c:v>0.12737000000000001</c:v>
                </c:pt>
                <c:pt idx="98">
                  <c:v>0.12645999999999999</c:v>
                </c:pt>
                <c:pt idx="99">
                  <c:v>0.12514</c:v>
                </c:pt>
                <c:pt idx="100">
                  <c:v>0.12388</c:v>
                </c:pt>
                <c:pt idx="101">
                  <c:v>0.12307999999999999</c:v>
                </c:pt>
                <c:pt idx="102">
                  <c:v>0.12293</c:v>
                </c:pt>
                <c:pt idx="103">
                  <c:v>0.12330000000000001</c:v>
                </c:pt>
                <c:pt idx="104">
                  <c:v>0.12386</c:v>
                </c:pt>
                <c:pt idx="105">
                  <c:v>0.12421</c:v>
                </c:pt>
                <c:pt idx="106">
                  <c:v>0.1241</c:v>
                </c:pt>
                <c:pt idx="107">
                  <c:v>0.12349</c:v>
                </c:pt>
                <c:pt idx="108">
                  <c:v>0.12257</c:v>
                </c:pt>
                <c:pt idx="109">
                  <c:v>0.12166</c:v>
                </c:pt>
                <c:pt idx="110">
                  <c:v>0.12105</c:v>
                </c:pt>
                <c:pt idx="111">
                  <c:v>0.12089</c:v>
                </c:pt>
                <c:pt idx="112">
                  <c:v>0.12112000000000001</c:v>
                </c:pt>
                <c:pt idx="113">
                  <c:v>0.12155000000000001</c:v>
                </c:pt>
                <c:pt idx="114">
                  <c:v>0.12189999999999999</c:v>
                </c:pt>
                <c:pt idx="115">
                  <c:v>0.12197</c:v>
                </c:pt>
                <c:pt idx="116">
                  <c:v>0.12169000000000001</c:v>
                </c:pt>
                <c:pt idx="117">
                  <c:v>0.12114</c:v>
                </c:pt>
                <c:pt idx="118">
                  <c:v>0.12049</c:v>
                </c:pt>
                <c:pt idx="119">
                  <c:v>0.11996999999999999</c:v>
                </c:pt>
                <c:pt idx="120">
                  <c:v>0.1197</c:v>
                </c:pt>
                <c:pt idx="121">
                  <c:v>0.11973</c:v>
                </c:pt>
                <c:pt idx="122">
                  <c:v>0.11998</c:v>
                </c:pt>
                <c:pt idx="123">
                  <c:v>0.1203</c:v>
                </c:pt>
                <c:pt idx="124">
                  <c:v>0.12052</c:v>
                </c:pt>
                <c:pt idx="125">
                  <c:v>0.12053</c:v>
                </c:pt>
                <c:pt idx="126">
                  <c:v>0.12032</c:v>
                </c:pt>
                <c:pt idx="127">
                  <c:v>0.11994</c:v>
                </c:pt>
                <c:pt idx="128">
                  <c:v>0.11952</c:v>
                </c:pt>
                <c:pt idx="129">
                  <c:v>0.11919</c:v>
                </c:pt>
                <c:pt idx="130">
                  <c:v>0.11903</c:v>
                </c:pt>
                <c:pt idx="131">
                  <c:v>0.11906</c:v>
                </c:pt>
                <c:pt idx="132">
                  <c:v>0.11923</c:v>
                </c:pt>
                <c:pt idx="133">
                  <c:v>0.11946</c:v>
                </c:pt>
                <c:pt idx="134">
                  <c:v>0.11965000000000001</c:v>
                </c:pt>
                <c:pt idx="135">
                  <c:v>0.11971</c:v>
                </c:pt>
                <c:pt idx="136">
                  <c:v>0.11963</c:v>
                </c:pt>
                <c:pt idx="137">
                  <c:v>0.11942</c:v>
                </c:pt>
                <c:pt idx="138">
                  <c:v>0.11916</c:v>
                </c:pt>
                <c:pt idx="139">
                  <c:v>0.11891</c:v>
                </c:pt>
                <c:pt idx="140">
                  <c:v>0.11874999999999999</c:v>
                </c:pt>
                <c:pt idx="141">
                  <c:v>0.11871</c:v>
                </c:pt>
                <c:pt idx="142">
                  <c:v>0.11877</c:v>
                </c:pt>
                <c:pt idx="143">
                  <c:v>0.11892</c:v>
                </c:pt>
                <c:pt idx="144">
                  <c:v>0.11907</c:v>
                </c:pt>
                <c:pt idx="145">
                  <c:v>0.11919</c:v>
                </c:pt>
                <c:pt idx="146">
                  <c:v>0.11923</c:v>
                </c:pt>
                <c:pt idx="147">
                  <c:v>0.11917999999999999</c:v>
                </c:pt>
                <c:pt idx="148">
                  <c:v>0.11906</c:v>
                </c:pt>
                <c:pt idx="149">
                  <c:v>0.11890000000000001</c:v>
                </c:pt>
                <c:pt idx="150">
                  <c:v>0.11874999999999999</c:v>
                </c:pt>
                <c:pt idx="151">
                  <c:v>0.11864</c:v>
                </c:pt>
                <c:pt idx="152">
                  <c:v>0.11860999999999999</c:v>
                </c:pt>
                <c:pt idx="153">
                  <c:v>0.11865000000000001</c:v>
                </c:pt>
                <c:pt idx="154">
                  <c:v>0.11874999999999999</c:v>
                </c:pt>
                <c:pt idx="155">
                  <c:v>0.11885999999999999</c:v>
                </c:pt>
                <c:pt idx="156">
                  <c:v>0.11897000000000001</c:v>
                </c:pt>
                <c:pt idx="157">
                  <c:v>0.11904000000000001</c:v>
                </c:pt>
                <c:pt idx="158">
                  <c:v>0.11905</c:v>
                </c:pt>
                <c:pt idx="159">
                  <c:v>0.11899999999999999</c:v>
                </c:pt>
                <c:pt idx="160">
                  <c:v>0.11890000000000001</c:v>
                </c:pt>
                <c:pt idx="161">
                  <c:v>0.11878</c:v>
                </c:pt>
                <c:pt idx="162">
                  <c:v>0.11867</c:v>
                </c:pt>
                <c:pt idx="163">
                  <c:v>0.11859</c:v>
                </c:pt>
                <c:pt idx="164">
                  <c:v>0.11856</c:v>
                </c:pt>
                <c:pt idx="165">
                  <c:v>0.11858</c:v>
                </c:pt>
                <c:pt idx="166">
                  <c:v>0.11865000000000001</c:v>
                </c:pt>
                <c:pt idx="167">
                  <c:v>0.11874999999999999</c:v>
                </c:pt>
                <c:pt idx="168">
                  <c:v>0.11885999999999999</c:v>
                </c:pt>
                <c:pt idx="169">
                  <c:v>0.11895</c:v>
                </c:pt>
                <c:pt idx="170">
                  <c:v>0.11902</c:v>
                </c:pt>
                <c:pt idx="171">
                  <c:v>0.11904000000000001</c:v>
                </c:pt>
                <c:pt idx="172">
                  <c:v>0.11902</c:v>
                </c:pt>
                <c:pt idx="173">
                  <c:v>0.11894</c:v>
                </c:pt>
                <c:pt idx="174">
                  <c:v>0.11883000000000001</c:v>
                </c:pt>
                <c:pt idx="175">
                  <c:v>0.1187</c:v>
                </c:pt>
                <c:pt idx="176">
                  <c:v>0.11856</c:v>
                </c:pt>
                <c:pt idx="177">
                  <c:v>0.11842</c:v>
                </c:pt>
                <c:pt idx="178">
                  <c:v>0.11831999999999999</c:v>
                </c:pt>
                <c:pt idx="179">
                  <c:v>0.11824999999999999</c:v>
                </c:pt>
                <c:pt idx="180">
                  <c:v>0.11823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034C-DC4A-AFC6-249BAB0390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6471168"/>
        <c:axId val="1166454848"/>
      </c:scatterChart>
      <c:valAx>
        <c:axId val="1166471168"/>
        <c:scaling>
          <c:orientation val="minMax"/>
          <c:max val="180"/>
          <c:min val="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Next LT Pro" panose="020B0504020202020204" pitchFamily="34" charset="77"/>
                    <a:ea typeface="+mn-ea"/>
                    <a:cs typeface="+mn-cs"/>
                  </a:defRPr>
                </a:pPr>
                <a:r>
                  <a:rPr lang="en-US"/>
                  <a:t>Scattering Angle (º)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Next LT Pro" panose="020B0504020202020204" pitchFamily="34" charset="77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pPr>
            <a:endParaRPr lang="en-US"/>
          </a:p>
        </c:txPr>
        <c:crossAx val="1166454848"/>
        <c:crossesAt val="1.0000000000000002E-3"/>
        <c:crossBetween val="midCat"/>
      </c:valAx>
      <c:valAx>
        <c:axId val="1166454848"/>
        <c:scaling>
          <c:logBase val="10"/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Next LT Pro" panose="020B0504020202020204" pitchFamily="34" charset="77"/>
                    <a:ea typeface="+mn-ea"/>
                    <a:cs typeface="+mn-cs"/>
                  </a:defRPr>
                </a:pPr>
                <a:r>
                  <a:rPr lang="en-US"/>
                  <a:t>Phase Function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Next LT Pro" panose="020B0504020202020204" pitchFamily="34" charset="77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pPr>
            <a:endParaRPr lang="en-US"/>
          </a:p>
        </c:txPr>
        <c:crossAx val="116647116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venir Next LT Pro" panose="020B0504020202020204" pitchFamily="34" charset="77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>
          <a:latin typeface="Avenir Next LT Pro" panose="020B0504020202020204" pitchFamily="34" charset="77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4"/>
          <c:order val="0"/>
          <c:tx>
            <c:strRef>
              <c:f>'Q4'!$B$1</c:f>
              <c:strCache>
                <c:ptCount val="1"/>
                <c:pt idx="0">
                  <c:v>1.1+0i</c:v>
                </c:pt>
              </c:strCache>
            </c:strRef>
          </c:tx>
          <c:spPr>
            <a:ln w="19050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xVal>
            <c:numRef>
              <c:f>'Q4'!$A$3:$A$183</c:f>
              <c:numCache>
                <c:formatCode>General</c:formatCode>
                <c:ptCount val="18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</c:numCache>
            </c:numRef>
          </c:xVal>
          <c:yVal>
            <c:numRef>
              <c:f>'Q4'!$B$3:$B$183</c:f>
              <c:numCache>
                <c:formatCode>General</c:formatCode>
                <c:ptCount val="181"/>
                <c:pt idx="0">
                  <c:v>437.93734999999998</c:v>
                </c:pt>
                <c:pt idx="1">
                  <c:v>420.67712</c:v>
                </c:pt>
                <c:pt idx="2">
                  <c:v>372.34829999999999</c:v>
                </c:pt>
                <c:pt idx="3">
                  <c:v>302.34717000000001</c:v>
                </c:pt>
                <c:pt idx="4">
                  <c:v>223.4545</c:v>
                </c:pt>
                <c:pt idx="5">
                  <c:v>148.51138</c:v>
                </c:pt>
                <c:pt idx="6">
                  <c:v>87.377750000000006</c:v>
                </c:pt>
                <c:pt idx="7">
                  <c:v>45.059600000000003</c:v>
                </c:pt>
                <c:pt idx="8">
                  <c:v>21.43364</c:v>
                </c:pt>
                <c:pt idx="9">
                  <c:v>12.4336</c:v>
                </c:pt>
                <c:pt idx="10">
                  <c:v>12.10394</c:v>
                </c:pt>
                <c:pt idx="11">
                  <c:v>14.72988</c:v>
                </c:pt>
                <c:pt idx="12">
                  <c:v>16.359819999999999</c:v>
                </c:pt>
                <c:pt idx="13">
                  <c:v>15.366989999999999</c:v>
                </c:pt>
                <c:pt idx="14">
                  <c:v>12.09746</c:v>
                </c:pt>
                <c:pt idx="15">
                  <c:v>7.9607099999999997</c:v>
                </c:pt>
                <c:pt idx="16">
                  <c:v>4.4363999999999999</c:v>
                </c:pt>
                <c:pt idx="17">
                  <c:v>2.3863099999999999</c:v>
                </c:pt>
                <c:pt idx="18">
                  <c:v>1.8465199999999999</c:v>
                </c:pt>
                <c:pt idx="19">
                  <c:v>2.2416900000000002</c:v>
                </c:pt>
                <c:pt idx="20">
                  <c:v>2.8085599999999999</c:v>
                </c:pt>
                <c:pt idx="21">
                  <c:v>2.9856199999999999</c:v>
                </c:pt>
                <c:pt idx="22">
                  <c:v>2.6051299999999999</c:v>
                </c:pt>
                <c:pt idx="23">
                  <c:v>1.85324</c:v>
                </c:pt>
                <c:pt idx="24">
                  <c:v>1.0770900000000001</c:v>
                </c:pt>
                <c:pt idx="25">
                  <c:v>0.56774999999999998</c:v>
                </c:pt>
                <c:pt idx="26">
                  <c:v>0.42703999999999998</c:v>
                </c:pt>
                <c:pt idx="27">
                  <c:v>0.56088000000000005</c:v>
                </c:pt>
                <c:pt idx="28">
                  <c:v>0.77119000000000004</c:v>
                </c:pt>
                <c:pt idx="29">
                  <c:v>0.87802000000000002</c:v>
                </c:pt>
                <c:pt idx="30">
                  <c:v>0.80447999999999997</c:v>
                </c:pt>
                <c:pt idx="31">
                  <c:v>0.59092</c:v>
                </c:pt>
                <c:pt idx="32">
                  <c:v>0.34695999999999999</c:v>
                </c:pt>
                <c:pt idx="33">
                  <c:v>0.17907999999999999</c:v>
                </c:pt>
                <c:pt idx="34">
                  <c:v>0.13566</c:v>
                </c:pt>
                <c:pt idx="35">
                  <c:v>0.19339999999999999</c:v>
                </c:pt>
                <c:pt idx="36">
                  <c:v>0.28360999999999997</c:v>
                </c:pt>
                <c:pt idx="37">
                  <c:v>0.33657999999999999</c:v>
                </c:pt>
                <c:pt idx="38">
                  <c:v>0.31775999999999999</c:v>
                </c:pt>
                <c:pt idx="39">
                  <c:v>0.23873</c:v>
                </c:pt>
                <c:pt idx="40">
                  <c:v>0.14212</c:v>
                </c:pt>
                <c:pt idx="41">
                  <c:v>7.3319999999999996E-2</c:v>
                </c:pt>
                <c:pt idx="42">
                  <c:v>5.6009999999999997E-2</c:v>
                </c:pt>
                <c:pt idx="43">
                  <c:v>8.3460000000000006E-2</c:v>
                </c:pt>
                <c:pt idx="44">
                  <c:v>0.12728999999999999</c:v>
                </c:pt>
                <c:pt idx="45">
                  <c:v>0.15595000000000001</c:v>
                </c:pt>
                <c:pt idx="46">
                  <c:v>0.1517</c:v>
                </c:pt>
                <c:pt idx="47">
                  <c:v>0.11756999999999999</c:v>
                </c:pt>
                <c:pt idx="48">
                  <c:v>7.2279999999999997E-2</c:v>
                </c:pt>
                <c:pt idx="49">
                  <c:v>3.7929999999999998E-2</c:v>
                </c:pt>
                <c:pt idx="50">
                  <c:v>2.7869999999999999E-2</c:v>
                </c:pt>
                <c:pt idx="51">
                  <c:v>4.1059999999999999E-2</c:v>
                </c:pt>
                <c:pt idx="52">
                  <c:v>6.4780000000000004E-2</c:v>
                </c:pt>
                <c:pt idx="53">
                  <c:v>8.2900000000000001E-2</c:v>
                </c:pt>
                <c:pt idx="54">
                  <c:v>8.4720000000000004E-2</c:v>
                </c:pt>
                <c:pt idx="55">
                  <c:v>6.9650000000000004E-2</c:v>
                </c:pt>
                <c:pt idx="56">
                  <c:v>4.6080000000000003E-2</c:v>
                </c:pt>
                <c:pt idx="57">
                  <c:v>2.5760000000000002E-2</c:v>
                </c:pt>
                <c:pt idx="58">
                  <c:v>1.7350000000000001E-2</c:v>
                </c:pt>
                <c:pt idx="59">
                  <c:v>2.24E-2</c:v>
                </c:pt>
                <c:pt idx="60">
                  <c:v>3.551E-2</c:v>
                </c:pt>
                <c:pt idx="61">
                  <c:v>4.7980000000000002E-2</c:v>
                </c:pt>
                <c:pt idx="62">
                  <c:v>5.2609999999999997E-2</c:v>
                </c:pt>
                <c:pt idx="63">
                  <c:v>4.7120000000000002E-2</c:v>
                </c:pt>
                <c:pt idx="64">
                  <c:v>3.4680000000000002E-2</c:v>
                </c:pt>
                <c:pt idx="65">
                  <c:v>2.1600000000000001E-2</c:v>
                </c:pt>
                <c:pt idx="66">
                  <c:v>1.389E-2</c:v>
                </c:pt>
                <c:pt idx="67">
                  <c:v>1.423E-2</c:v>
                </c:pt>
                <c:pt idx="68">
                  <c:v>2.112E-2</c:v>
                </c:pt>
                <c:pt idx="69">
                  <c:v>0.03</c:v>
                </c:pt>
                <c:pt idx="70">
                  <c:v>3.5889999999999998E-2</c:v>
                </c:pt>
                <c:pt idx="71">
                  <c:v>3.5779999999999999E-2</c:v>
                </c:pt>
                <c:pt idx="72">
                  <c:v>2.988E-2</c:v>
                </c:pt>
                <c:pt idx="73">
                  <c:v>2.121E-2</c:v>
                </c:pt>
                <c:pt idx="74">
                  <c:v>1.3849999999999999E-2</c:v>
                </c:pt>
                <c:pt idx="75">
                  <c:v>1.0919999999999999E-2</c:v>
                </c:pt>
                <c:pt idx="76">
                  <c:v>1.3220000000000001E-2</c:v>
                </c:pt>
                <c:pt idx="77">
                  <c:v>1.9040000000000001E-2</c:v>
                </c:pt>
                <c:pt idx="78">
                  <c:v>2.521E-2</c:v>
                </c:pt>
                <c:pt idx="79">
                  <c:v>2.8660000000000001E-2</c:v>
                </c:pt>
                <c:pt idx="80">
                  <c:v>2.7830000000000001E-2</c:v>
                </c:pt>
                <c:pt idx="81">
                  <c:v>2.3189999999999999E-2</c:v>
                </c:pt>
                <c:pt idx="82">
                  <c:v>1.6930000000000001E-2</c:v>
                </c:pt>
                <c:pt idx="83">
                  <c:v>1.179E-2</c:v>
                </c:pt>
                <c:pt idx="84">
                  <c:v>9.8399999999999998E-3</c:v>
                </c:pt>
                <c:pt idx="85">
                  <c:v>1.1610000000000001E-2</c:v>
                </c:pt>
                <c:pt idx="86">
                  <c:v>1.5990000000000001E-2</c:v>
                </c:pt>
                <c:pt idx="87">
                  <c:v>2.0830000000000001E-2</c:v>
                </c:pt>
                <c:pt idx="88">
                  <c:v>2.3900000000000001E-2</c:v>
                </c:pt>
                <c:pt idx="89">
                  <c:v>2.3900000000000001E-2</c:v>
                </c:pt>
                <c:pt idx="90">
                  <c:v>2.0879999999999999E-2</c:v>
                </c:pt>
                <c:pt idx="91">
                  <c:v>1.617E-2</c:v>
                </c:pt>
                <c:pt idx="92">
                  <c:v>1.17E-2</c:v>
                </c:pt>
                <c:pt idx="93">
                  <c:v>9.1800000000000007E-3</c:v>
                </c:pt>
                <c:pt idx="94">
                  <c:v>9.3900000000000008E-3</c:v>
                </c:pt>
                <c:pt idx="95">
                  <c:v>1.196E-2</c:v>
                </c:pt>
                <c:pt idx="96">
                  <c:v>1.5610000000000001E-2</c:v>
                </c:pt>
                <c:pt idx="97">
                  <c:v>1.8689999999999998E-2</c:v>
                </c:pt>
                <c:pt idx="98">
                  <c:v>1.993E-2</c:v>
                </c:pt>
                <c:pt idx="99">
                  <c:v>1.8849999999999999E-2</c:v>
                </c:pt>
                <c:pt idx="100">
                  <c:v>1.5900000000000001E-2</c:v>
                </c:pt>
                <c:pt idx="101">
                  <c:v>1.222E-2</c:v>
                </c:pt>
                <c:pt idx="102">
                  <c:v>9.0699999999999999E-3</c:v>
                </c:pt>
                <c:pt idx="103">
                  <c:v>7.3899999999999999E-3</c:v>
                </c:pt>
                <c:pt idx="104">
                  <c:v>7.4599999999999996E-3</c:v>
                </c:pt>
                <c:pt idx="105">
                  <c:v>8.8999999999999999E-3</c:v>
                </c:pt>
                <c:pt idx="106">
                  <c:v>1.09E-2</c:v>
                </c:pt>
                <c:pt idx="107">
                  <c:v>1.255E-2</c:v>
                </c:pt>
                <c:pt idx="108">
                  <c:v>1.323E-2</c:v>
                </c:pt>
                <c:pt idx="109">
                  <c:v>1.2710000000000001E-2</c:v>
                </c:pt>
                <c:pt idx="110">
                  <c:v>1.1209999999999999E-2</c:v>
                </c:pt>
                <c:pt idx="111">
                  <c:v>9.1599999999999997E-3</c:v>
                </c:pt>
                <c:pt idx="112">
                  <c:v>7.0699999999999999E-3</c:v>
                </c:pt>
                <c:pt idx="113">
                  <c:v>5.3400000000000001E-3</c:v>
                </c:pt>
                <c:pt idx="114">
                  <c:v>4.1700000000000001E-3</c:v>
                </c:pt>
                <c:pt idx="115">
                  <c:v>3.5999999999999999E-3</c:v>
                </c:pt>
                <c:pt idx="116">
                  <c:v>3.5500000000000002E-3</c:v>
                </c:pt>
                <c:pt idx="117">
                  <c:v>3.8800000000000002E-3</c:v>
                </c:pt>
                <c:pt idx="118">
                  <c:v>4.4000000000000003E-3</c:v>
                </c:pt>
                <c:pt idx="119">
                  <c:v>4.9199999999999999E-3</c:v>
                </c:pt>
                <c:pt idx="120">
                  <c:v>5.2599999999999999E-3</c:v>
                </c:pt>
                <c:pt idx="121">
                  <c:v>5.2500000000000003E-3</c:v>
                </c:pt>
                <c:pt idx="122">
                  <c:v>4.8700000000000002E-3</c:v>
                </c:pt>
                <c:pt idx="123">
                  <c:v>4.1599999999999996E-3</c:v>
                </c:pt>
                <c:pt idx="124">
                  <c:v>3.31E-3</c:v>
                </c:pt>
                <c:pt idx="125">
                  <c:v>2.5300000000000001E-3</c:v>
                </c:pt>
                <c:pt idx="126">
                  <c:v>1.98E-3</c:v>
                </c:pt>
                <c:pt idx="127">
                  <c:v>1.72E-3</c:v>
                </c:pt>
                <c:pt idx="128">
                  <c:v>1.66E-3</c:v>
                </c:pt>
                <c:pt idx="129">
                  <c:v>1.65E-3</c:v>
                </c:pt>
                <c:pt idx="130">
                  <c:v>1.57E-3</c:v>
                </c:pt>
                <c:pt idx="131">
                  <c:v>1.3799999999999999E-3</c:v>
                </c:pt>
                <c:pt idx="132">
                  <c:v>1.2099999999999999E-3</c:v>
                </c:pt>
                <c:pt idx="133">
                  <c:v>1.2700000000000001E-3</c:v>
                </c:pt>
                <c:pt idx="134">
                  <c:v>1.7099999999999999E-3</c:v>
                </c:pt>
                <c:pt idx="135">
                  <c:v>2.5899999999999999E-3</c:v>
                </c:pt>
                <c:pt idx="136">
                  <c:v>3.7699999999999999E-3</c:v>
                </c:pt>
                <c:pt idx="137">
                  <c:v>4.9699999999999996E-3</c:v>
                </c:pt>
                <c:pt idx="138">
                  <c:v>5.8999999999999999E-3</c:v>
                </c:pt>
                <c:pt idx="139">
                  <c:v>6.3400000000000001E-3</c:v>
                </c:pt>
                <c:pt idx="140">
                  <c:v>6.2500000000000003E-3</c:v>
                </c:pt>
                <c:pt idx="141">
                  <c:v>5.77E-3</c:v>
                </c:pt>
                <c:pt idx="142">
                  <c:v>5.11E-3</c:v>
                </c:pt>
                <c:pt idx="143">
                  <c:v>4.4600000000000004E-3</c:v>
                </c:pt>
                <c:pt idx="144">
                  <c:v>3.8700000000000002E-3</c:v>
                </c:pt>
                <c:pt idx="145">
                  <c:v>3.3300000000000001E-3</c:v>
                </c:pt>
                <c:pt idx="146">
                  <c:v>2.7399999999999998E-3</c:v>
                </c:pt>
                <c:pt idx="147">
                  <c:v>2.0799999999999998E-3</c:v>
                </c:pt>
                <c:pt idx="148">
                  <c:v>1.4300000000000001E-3</c:v>
                </c:pt>
                <c:pt idx="149">
                  <c:v>9.3000000000000005E-4</c:v>
                </c:pt>
                <c:pt idx="150">
                  <c:v>7.3999999999999999E-4</c:v>
                </c:pt>
                <c:pt idx="151">
                  <c:v>9.1E-4</c:v>
                </c:pt>
                <c:pt idx="152">
                  <c:v>1.33E-3</c:v>
                </c:pt>
                <c:pt idx="153">
                  <c:v>1.7600000000000001E-3</c:v>
                </c:pt>
                <c:pt idx="154">
                  <c:v>1.9599999999999999E-3</c:v>
                </c:pt>
                <c:pt idx="155">
                  <c:v>1.8400000000000001E-3</c:v>
                </c:pt>
                <c:pt idx="156">
                  <c:v>1.49E-3</c:v>
                </c:pt>
                <c:pt idx="157">
                  <c:v>1.17E-3</c:v>
                </c:pt>
                <c:pt idx="158">
                  <c:v>1.2099999999999999E-3</c:v>
                </c:pt>
                <c:pt idx="159">
                  <c:v>1.7799999999999999E-3</c:v>
                </c:pt>
                <c:pt idx="160">
                  <c:v>2.7899999999999999E-3</c:v>
                </c:pt>
                <c:pt idx="161">
                  <c:v>3.9399999999999999E-3</c:v>
                </c:pt>
                <c:pt idx="162">
                  <c:v>4.8300000000000001E-3</c:v>
                </c:pt>
                <c:pt idx="163">
                  <c:v>5.1900000000000002E-3</c:v>
                </c:pt>
                <c:pt idx="164">
                  <c:v>5.0200000000000002E-3</c:v>
                </c:pt>
                <c:pt idx="165">
                  <c:v>4.62E-3</c:v>
                </c:pt>
                <c:pt idx="166">
                  <c:v>4.4799999999999996E-3</c:v>
                </c:pt>
                <c:pt idx="167">
                  <c:v>4.9800000000000001E-3</c:v>
                </c:pt>
                <c:pt idx="168">
                  <c:v>6.2199999999999998E-3</c:v>
                </c:pt>
                <c:pt idx="169">
                  <c:v>7.9100000000000004E-3</c:v>
                </c:pt>
                <c:pt idx="170">
                  <c:v>9.4699999999999993E-3</c:v>
                </c:pt>
                <c:pt idx="171">
                  <c:v>1.03E-2</c:v>
                </c:pt>
                <c:pt idx="172">
                  <c:v>1.005E-2</c:v>
                </c:pt>
                <c:pt idx="173">
                  <c:v>8.8000000000000005E-3</c:v>
                </c:pt>
                <c:pt idx="174">
                  <c:v>7.0099999999999997E-3</c:v>
                </c:pt>
                <c:pt idx="175">
                  <c:v>5.3400000000000001E-3</c:v>
                </c:pt>
                <c:pt idx="176">
                  <c:v>4.3299999999999996E-3</c:v>
                </c:pt>
                <c:pt idx="177">
                  <c:v>4.1599999999999996E-3</c:v>
                </c:pt>
                <c:pt idx="178">
                  <c:v>4.5999999999999999E-3</c:v>
                </c:pt>
                <c:pt idx="179">
                  <c:v>5.1799999999999997E-3</c:v>
                </c:pt>
                <c:pt idx="180">
                  <c:v>5.4299999999999999E-3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5A02-452B-ADA2-6572EB6A35A6}"/>
            </c:ext>
          </c:extLst>
        </c:ser>
        <c:ser>
          <c:idx val="0"/>
          <c:order val="1"/>
          <c:tx>
            <c:strRef>
              <c:f>'Q4'!$C$1</c:f>
              <c:strCache>
                <c:ptCount val="1"/>
                <c:pt idx="0">
                  <c:v>1.3+0i</c:v>
                </c:pt>
              </c:strCache>
            </c:strRef>
          </c:tx>
          <c:spPr>
            <a:ln w="19050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xVal>
            <c:numRef>
              <c:f>'Q4'!$A$3:$A$183</c:f>
              <c:numCache>
                <c:formatCode>General</c:formatCode>
                <c:ptCount val="18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</c:numCache>
            </c:numRef>
          </c:xVal>
          <c:yVal>
            <c:numRef>
              <c:f>'Q4'!$C$3:$C$183</c:f>
              <c:numCache>
                <c:formatCode>General</c:formatCode>
                <c:ptCount val="181"/>
                <c:pt idx="0">
                  <c:v>263.64001000000002</c:v>
                </c:pt>
                <c:pt idx="1">
                  <c:v>249.24663000000001</c:v>
                </c:pt>
                <c:pt idx="2">
                  <c:v>209.73659000000001</c:v>
                </c:pt>
                <c:pt idx="3">
                  <c:v>154.89017000000001</c:v>
                </c:pt>
                <c:pt idx="4">
                  <c:v>97.387799999999999</c:v>
                </c:pt>
                <c:pt idx="5">
                  <c:v>48.852179999999997</c:v>
                </c:pt>
                <c:pt idx="6">
                  <c:v>16.600059999999999</c:v>
                </c:pt>
                <c:pt idx="7">
                  <c:v>2.1853099999999999</c:v>
                </c:pt>
                <c:pt idx="8">
                  <c:v>2.0351699999999999</c:v>
                </c:pt>
                <c:pt idx="9">
                  <c:v>9.6578099999999996</c:v>
                </c:pt>
                <c:pt idx="10">
                  <c:v>18.380990000000001</c:v>
                </c:pt>
                <c:pt idx="11">
                  <c:v>23.547499999999999</c:v>
                </c:pt>
                <c:pt idx="12">
                  <c:v>23.490120000000001</c:v>
                </c:pt>
                <c:pt idx="13">
                  <c:v>19.204419999999999</c:v>
                </c:pt>
                <c:pt idx="14">
                  <c:v>13.15103</c:v>
                </c:pt>
                <c:pt idx="15">
                  <c:v>7.8529600000000004</c:v>
                </c:pt>
                <c:pt idx="16">
                  <c:v>4.8703000000000003</c:v>
                </c:pt>
                <c:pt idx="17">
                  <c:v>4.4401099999999998</c:v>
                </c:pt>
                <c:pt idx="18">
                  <c:v>5.7352499999999997</c:v>
                </c:pt>
                <c:pt idx="19">
                  <c:v>7.4695499999999999</c:v>
                </c:pt>
                <c:pt idx="20">
                  <c:v>8.5201499999999992</c:v>
                </c:pt>
                <c:pt idx="21">
                  <c:v>8.3249899999999997</c:v>
                </c:pt>
                <c:pt idx="22">
                  <c:v>6.9663599999999999</c:v>
                </c:pt>
                <c:pt idx="23">
                  <c:v>4.9913699999999999</c:v>
                </c:pt>
                <c:pt idx="24">
                  <c:v>3.10006</c:v>
                </c:pt>
                <c:pt idx="25">
                  <c:v>1.84405</c:v>
                </c:pt>
                <c:pt idx="26">
                  <c:v>1.4410700000000001</c:v>
                </c:pt>
                <c:pt idx="27">
                  <c:v>1.7495700000000001</c:v>
                </c:pt>
                <c:pt idx="28">
                  <c:v>2.3853300000000002</c:v>
                </c:pt>
                <c:pt idx="29">
                  <c:v>2.9148000000000001</c:v>
                </c:pt>
                <c:pt idx="30">
                  <c:v>3.0396200000000002</c:v>
                </c:pt>
                <c:pt idx="31">
                  <c:v>2.6991499999999999</c:v>
                </c:pt>
                <c:pt idx="32">
                  <c:v>2.05768</c:v>
                </c:pt>
                <c:pt idx="33">
                  <c:v>1.3952800000000001</c:v>
                </c:pt>
                <c:pt idx="34">
                  <c:v>0.96240999999999999</c:v>
                </c:pt>
                <c:pt idx="35">
                  <c:v>0.86902000000000001</c:v>
                </c:pt>
                <c:pt idx="36">
                  <c:v>1.0555099999999999</c:v>
                </c:pt>
                <c:pt idx="37">
                  <c:v>1.34779</c:v>
                </c:pt>
                <c:pt idx="38">
                  <c:v>1.55759</c:v>
                </c:pt>
                <c:pt idx="39">
                  <c:v>1.5721799999999999</c:v>
                </c:pt>
                <c:pt idx="40">
                  <c:v>1.39198</c:v>
                </c:pt>
                <c:pt idx="41">
                  <c:v>1.10771</c:v>
                </c:pt>
                <c:pt idx="42">
                  <c:v>0.84041999999999994</c:v>
                </c:pt>
                <c:pt idx="43">
                  <c:v>0.68118000000000001</c:v>
                </c:pt>
                <c:pt idx="44">
                  <c:v>0.65849000000000002</c:v>
                </c:pt>
                <c:pt idx="45">
                  <c:v>0.74056999999999995</c:v>
                </c:pt>
                <c:pt idx="46">
                  <c:v>0.86129</c:v>
                </c:pt>
                <c:pt idx="47">
                  <c:v>0.95176000000000005</c:v>
                </c:pt>
                <c:pt idx="48">
                  <c:v>0.96443999999999996</c:v>
                </c:pt>
                <c:pt idx="49">
                  <c:v>0.88558999999999999</c:v>
                </c:pt>
                <c:pt idx="50">
                  <c:v>0.73692999999999997</c:v>
                </c:pt>
                <c:pt idx="51">
                  <c:v>0.56774000000000002</c:v>
                </c:pt>
                <c:pt idx="52">
                  <c:v>0.43753999999999998</c:v>
                </c:pt>
                <c:pt idx="53">
                  <c:v>0.39180999999999999</c:v>
                </c:pt>
                <c:pt idx="54">
                  <c:v>0.43935000000000002</c:v>
                </c:pt>
                <c:pt idx="55">
                  <c:v>0.54359000000000002</c:v>
                </c:pt>
                <c:pt idx="56">
                  <c:v>0.63680999999999999</c:v>
                </c:pt>
                <c:pt idx="57">
                  <c:v>0.65419000000000005</c:v>
                </c:pt>
                <c:pt idx="58">
                  <c:v>0.57062000000000002</c:v>
                </c:pt>
                <c:pt idx="59">
                  <c:v>0.41808000000000001</c:v>
                </c:pt>
                <c:pt idx="60">
                  <c:v>0.2702</c:v>
                </c:pt>
                <c:pt idx="61">
                  <c:v>0.20032</c:v>
                </c:pt>
                <c:pt idx="62">
                  <c:v>0.23713000000000001</c:v>
                </c:pt>
                <c:pt idx="63">
                  <c:v>0.34601999999999999</c:v>
                </c:pt>
                <c:pt idx="64">
                  <c:v>0.44912000000000002</c:v>
                </c:pt>
                <c:pt idx="65">
                  <c:v>0.47304000000000002</c:v>
                </c:pt>
                <c:pt idx="66">
                  <c:v>0.39457999999999999</c:v>
                </c:pt>
                <c:pt idx="67">
                  <c:v>0.255</c:v>
                </c:pt>
                <c:pt idx="68">
                  <c:v>0.13342000000000001</c:v>
                </c:pt>
                <c:pt idx="69">
                  <c:v>9.6339999999999995E-2</c:v>
                </c:pt>
                <c:pt idx="70">
                  <c:v>0.15578</c:v>
                </c:pt>
                <c:pt idx="71">
                  <c:v>0.26323000000000002</c:v>
                </c:pt>
                <c:pt idx="72">
                  <c:v>0.34244999999999998</c:v>
                </c:pt>
                <c:pt idx="73">
                  <c:v>0.33916000000000002</c:v>
                </c:pt>
                <c:pt idx="74">
                  <c:v>0.25463999999999998</c:v>
                </c:pt>
                <c:pt idx="75">
                  <c:v>0.14196</c:v>
                </c:pt>
                <c:pt idx="76">
                  <c:v>6.8900000000000003E-2</c:v>
                </c:pt>
                <c:pt idx="77">
                  <c:v>7.324E-2</c:v>
                </c:pt>
                <c:pt idx="78">
                  <c:v>0.14043</c:v>
                </c:pt>
                <c:pt idx="79">
                  <c:v>0.21701000000000001</c:v>
                </c:pt>
                <c:pt idx="80">
                  <c:v>0.24878</c:v>
                </c:pt>
                <c:pt idx="81">
                  <c:v>0.21664</c:v>
                </c:pt>
                <c:pt idx="82">
                  <c:v>0.14612</c:v>
                </c:pt>
                <c:pt idx="83">
                  <c:v>8.5959999999999995E-2</c:v>
                </c:pt>
                <c:pt idx="84">
                  <c:v>7.2650000000000006E-2</c:v>
                </c:pt>
                <c:pt idx="85">
                  <c:v>0.10629</c:v>
                </c:pt>
                <c:pt idx="86">
                  <c:v>0.15381</c:v>
                </c:pt>
                <c:pt idx="87">
                  <c:v>0.17543</c:v>
                </c:pt>
                <c:pt idx="88">
                  <c:v>0.15396000000000001</c:v>
                </c:pt>
                <c:pt idx="89">
                  <c:v>0.10582</c:v>
                </c:pt>
                <c:pt idx="90">
                  <c:v>6.6839999999999997E-2</c:v>
                </c:pt>
                <c:pt idx="91">
                  <c:v>6.4449999999999993E-2</c:v>
                </c:pt>
                <c:pt idx="92">
                  <c:v>9.7250000000000003E-2</c:v>
                </c:pt>
                <c:pt idx="93">
                  <c:v>0.13672999999999999</c:v>
                </c:pt>
                <c:pt idx="94">
                  <c:v>0.14915</c:v>
                </c:pt>
                <c:pt idx="95">
                  <c:v>0.12084</c:v>
                </c:pt>
                <c:pt idx="96">
                  <c:v>6.8269999999999997E-2</c:v>
                </c:pt>
                <c:pt idx="97">
                  <c:v>2.5749999999999999E-2</c:v>
                </c:pt>
                <c:pt idx="98">
                  <c:v>2.034E-2</c:v>
                </c:pt>
                <c:pt idx="99">
                  <c:v>5.246E-2</c:v>
                </c:pt>
                <c:pt idx="100">
                  <c:v>9.6210000000000004E-2</c:v>
                </c:pt>
                <c:pt idx="101">
                  <c:v>0.11859</c:v>
                </c:pt>
                <c:pt idx="102">
                  <c:v>0.10301</c:v>
                </c:pt>
                <c:pt idx="103">
                  <c:v>6.0080000000000001E-2</c:v>
                </c:pt>
                <c:pt idx="104">
                  <c:v>1.8409999999999999E-2</c:v>
                </c:pt>
                <c:pt idx="105">
                  <c:v>3.2599999999999999E-3</c:v>
                </c:pt>
                <c:pt idx="106">
                  <c:v>1.9189999999999999E-2</c:v>
                </c:pt>
                <c:pt idx="107">
                  <c:v>4.9250000000000002E-2</c:v>
                </c:pt>
                <c:pt idx="108">
                  <c:v>6.9989999999999997E-2</c:v>
                </c:pt>
                <c:pt idx="109">
                  <c:v>6.991E-2</c:v>
                </c:pt>
                <c:pt idx="110">
                  <c:v>5.6730000000000003E-2</c:v>
                </c:pt>
                <c:pt idx="111">
                  <c:v>4.8520000000000001E-2</c:v>
                </c:pt>
                <c:pt idx="112">
                  <c:v>5.6649999999999999E-2</c:v>
                </c:pt>
                <c:pt idx="113">
                  <c:v>7.5139999999999998E-2</c:v>
                </c:pt>
                <c:pt idx="114">
                  <c:v>8.5709999999999995E-2</c:v>
                </c:pt>
                <c:pt idx="115">
                  <c:v>7.4700000000000003E-2</c:v>
                </c:pt>
                <c:pt idx="116">
                  <c:v>4.7849999999999997E-2</c:v>
                </c:pt>
                <c:pt idx="117">
                  <c:v>2.9420000000000002E-2</c:v>
                </c:pt>
                <c:pt idx="118">
                  <c:v>4.4400000000000002E-2</c:v>
                </c:pt>
                <c:pt idx="119">
                  <c:v>9.6640000000000004E-2</c:v>
                </c:pt>
                <c:pt idx="120">
                  <c:v>0.16051000000000001</c:v>
                </c:pt>
                <c:pt idx="121">
                  <c:v>0.19517999999999999</c:v>
                </c:pt>
                <c:pt idx="122">
                  <c:v>0.17333999999999999</c:v>
                </c:pt>
                <c:pt idx="123">
                  <c:v>0.10387</c:v>
                </c:pt>
                <c:pt idx="124">
                  <c:v>3.0290000000000001E-2</c:v>
                </c:pt>
                <c:pt idx="125">
                  <c:v>3.4199999999999999E-3</c:v>
                </c:pt>
                <c:pt idx="126">
                  <c:v>4.5850000000000002E-2</c:v>
                </c:pt>
                <c:pt idx="127">
                  <c:v>0.13375999999999999</c:v>
                </c:pt>
                <c:pt idx="128">
                  <c:v>0.21090999999999999</c:v>
                </c:pt>
                <c:pt idx="129">
                  <c:v>0.22700999999999999</c:v>
                </c:pt>
                <c:pt idx="130">
                  <c:v>0.17430000000000001</c:v>
                </c:pt>
                <c:pt idx="131">
                  <c:v>9.5570000000000002E-2</c:v>
                </c:pt>
                <c:pt idx="132">
                  <c:v>5.602E-2</c:v>
                </c:pt>
                <c:pt idx="133">
                  <c:v>9.6860000000000002E-2</c:v>
                </c:pt>
                <c:pt idx="134">
                  <c:v>0.20333999999999999</c:v>
                </c:pt>
                <c:pt idx="135">
                  <c:v>0.31118000000000001</c:v>
                </c:pt>
                <c:pt idx="136">
                  <c:v>0.34908</c:v>
                </c:pt>
                <c:pt idx="137">
                  <c:v>0.28922999999999999</c:v>
                </c:pt>
                <c:pt idx="138">
                  <c:v>0.17016999999999999</c:v>
                </c:pt>
                <c:pt idx="139">
                  <c:v>7.4539999999999995E-2</c:v>
                </c:pt>
                <c:pt idx="140">
                  <c:v>7.5039999999999996E-2</c:v>
                </c:pt>
                <c:pt idx="141">
                  <c:v>0.18478</c:v>
                </c:pt>
                <c:pt idx="142">
                  <c:v>0.34660999999999997</c:v>
                </c:pt>
                <c:pt idx="143">
                  <c:v>0.46926000000000001</c:v>
                </c:pt>
                <c:pt idx="144">
                  <c:v>0.48637000000000002</c:v>
                </c:pt>
                <c:pt idx="145">
                  <c:v>0.39811999999999997</c:v>
                </c:pt>
                <c:pt idx="146">
                  <c:v>0.26722000000000001</c:v>
                </c:pt>
                <c:pt idx="147">
                  <c:v>0.17318</c:v>
                </c:pt>
                <c:pt idx="148">
                  <c:v>0.15770999999999999</c:v>
                </c:pt>
                <c:pt idx="149">
                  <c:v>0.20011999999999999</c:v>
                </c:pt>
                <c:pt idx="150">
                  <c:v>0.2394</c:v>
                </c:pt>
                <c:pt idx="151">
                  <c:v>0.22539999999999999</c:v>
                </c:pt>
                <c:pt idx="152">
                  <c:v>0.16019</c:v>
                </c:pt>
                <c:pt idx="153">
                  <c:v>9.7509999999999999E-2</c:v>
                </c:pt>
                <c:pt idx="154">
                  <c:v>9.9959999999999993E-2</c:v>
                </c:pt>
                <c:pt idx="155">
                  <c:v>0.18570999999999999</c:v>
                </c:pt>
                <c:pt idx="156">
                  <c:v>0.30653999999999998</c:v>
                </c:pt>
                <c:pt idx="157">
                  <c:v>0.37740000000000001</c:v>
                </c:pt>
                <c:pt idx="158">
                  <c:v>0.33931</c:v>
                </c:pt>
                <c:pt idx="159">
                  <c:v>0.21012</c:v>
                </c:pt>
                <c:pt idx="160">
                  <c:v>8.2790000000000002E-2</c:v>
                </c:pt>
                <c:pt idx="161">
                  <c:v>6.6309999999999994E-2</c:v>
                </c:pt>
                <c:pt idx="162">
                  <c:v>0.20704</c:v>
                </c:pt>
                <c:pt idx="163">
                  <c:v>0.44602999999999998</c:v>
                </c:pt>
                <c:pt idx="164">
                  <c:v>0.6472</c:v>
                </c:pt>
                <c:pt idx="165">
                  <c:v>0.68320999999999998</c:v>
                </c:pt>
                <c:pt idx="166">
                  <c:v>0.52344999999999997</c:v>
                </c:pt>
                <c:pt idx="167">
                  <c:v>0.26294000000000001</c:v>
                </c:pt>
                <c:pt idx="168">
                  <c:v>6.7489999999999994E-2</c:v>
                </c:pt>
                <c:pt idx="169">
                  <c:v>6.7830000000000001E-2</c:v>
                </c:pt>
                <c:pt idx="170">
                  <c:v>0.27229999999999999</c:v>
                </c:pt>
                <c:pt idx="171">
                  <c:v>0.55976999999999999</c:v>
                </c:pt>
                <c:pt idx="172">
                  <c:v>0.76185000000000003</c:v>
                </c:pt>
                <c:pt idx="173">
                  <c:v>0.78256000000000003</c:v>
                </c:pt>
                <c:pt idx="174">
                  <c:v>0.67435999999999996</c:v>
                </c:pt>
                <c:pt idx="175">
                  <c:v>0.61472000000000004</c:v>
                </c:pt>
                <c:pt idx="176">
                  <c:v>0.79181000000000001</c:v>
                </c:pt>
                <c:pt idx="177">
                  <c:v>1.2702899999999999</c:v>
                </c:pt>
                <c:pt idx="178">
                  <c:v>1.9256500000000001</c:v>
                </c:pt>
                <c:pt idx="179">
                  <c:v>2.4953599999999998</c:v>
                </c:pt>
                <c:pt idx="180">
                  <c:v>2.7208800000000002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5A02-452B-ADA2-6572EB6A35A6}"/>
            </c:ext>
          </c:extLst>
        </c:ser>
        <c:ser>
          <c:idx val="1"/>
          <c:order val="2"/>
          <c:tx>
            <c:strRef>
              <c:f>'Q4'!$D$1</c:f>
              <c:strCache>
                <c:ptCount val="1"/>
                <c:pt idx="0">
                  <c:v>1.5+0i</c:v>
                </c:pt>
              </c:strCache>
            </c:strRef>
          </c:tx>
          <c:spPr>
            <a:ln w="1905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xVal>
            <c:numRef>
              <c:f>'Q4'!$A$3:$A$183</c:f>
              <c:numCache>
                <c:formatCode>General</c:formatCode>
                <c:ptCount val="18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</c:numCache>
            </c:numRef>
          </c:xVal>
          <c:yVal>
            <c:numRef>
              <c:f>'Q4'!$D$3:$D$183</c:f>
              <c:numCache>
                <c:formatCode>General</c:formatCode>
                <c:ptCount val="181"/>
                <c:pt idx="0">
                  <c:v>327.41363999999999</c:v>
                </c:pt>
                <c:pt idx="1">
                  <c:v>313.93306999999999</c:v>
                </c:pt>
                <c:pt idx="2">
                  <c:v>276.36858999999998</c:v>
                </c:pt>
                <c:pt idx="3">
                  <c:v>222.46445</c:v>
                </c:pt>
                <c:pt idx="4">
                  <c:v>162.50373999999999</c:v>
                </c:pt>
                <c:pt idx="5">
                  <c:v>106.40076000000001</c:v>
                </c:pt>
                <c:pt idx="6">
                  <c:v>61.23856</c:v>
                </c:pt>
                <c:pt idx="7">
                  <c:v>30.025569999999998</c:v>
                </c:pt>
                <c:pt idx="8">
                  <c:v>11.9109</c:v>
                </c:pt>
                <c:pt idx="9">
                  <c:v>3.5285899999999999</c:v>
                </c:pt>
                <c:pt idx="10">
                  <c:v>0.77683999999999997</c:v>
                </c:pt>
                <c:pt idx="11">
                  <c:v>0.30482999999999999</c:v>
                </c:pt>
                <c:pt idx="12">
                  <c:v>0.24507000000000001</c:v>
                </c:pt>
                <c:pt idx="13">
                  <c:v>0.13062000000000001</c:v>
                </c:pt>
                <c:pt idx="14">
                  <c:v>0.28095999999999999</c:v>
                </c:pt>
                <c:pt idx="15">
                  <c:v>1.08701</c:v>
                </c:pt>
                <c:pt idx="16">
                  <c:v>2.5527700000000002</c:v>
                </c:pt>
                <c:pt idx="17">
                  <c:v>4.2361700000000004</c:v>
                </c:pt>
                <c:pt idx="18">
                  <c:v>5.5041399999999996</c:v>
                </c:pt>
                <c:pt idx="19">
                  <c:v>5.88504</c:v>
                </c:pt>
                <c:pt idx="20">
                  <c:v>5.3040900000000004</c:v>
                </c:pt>
                <c:pt idx="21">
                  <c:v>4.0936899999999996</c:v>
                </c:pt>
                <c:pt idx="22">
                  <c:v>2.8053300000000001</c:v>
                </c:pt>
                <c:pt idx="23">
                  <c:v>1.94295</c:v>
                </c:pt>
                <c:pt idx="24">
                  <c:v>1.7539400000000001</c:v>
                </c:pt>
                <c:pt idx="25">
                  <c:v>2.1629</c:v>
                </c:pt>
                <c:pt idx="26">
                  <c:v>2.8534099999999998</c:v>
                </c:pt>
                <c:pt idx="27">
                  <c:v>3.4373</c:v>
                </c:pt>
                <c:pt idx="28">
                  <c:v>3.6252300000000002</c:v>
                </c:pt>
                <c:pt idx="29">
                  <c:v>3.32836</c:v>
                </c:pt>
                <c:pt idx="30">
                  <c:v>2.6629399999999999</c:v>
                </c:pt>
                <c:pt idx="31">
                  <c:v>1.8735999999999999</c:v>
                </c:pt>
                <c:pt idx="32">
                  <c:v>1.2196</c:v>
                </c:pt>
                <c:pt idx="33">
                  <c:v>0.87412999999999996</c:v>
                </c:pt>
                <c:pt idx="34">
                  <c:v>0.87216000000000005</c:v>
                </c:pt>
                <c:pt idx="35">
                  <c:v>1.11802</c:v>
                </c:pt>
                <c:pt idx="36">
                  <c:v>1.43988</c:v>
                </c:pt>
                <c:pt idx="37">
                  <c:v>1.66398</c:v>
                </c:pt>
                <c:pt idx="38">
                  <c:v>1.67875</c:v>
                </c:pt>
                <c:pt idx="39">
                  <c:v>1.46797</c:v>
                </c:pt>
                <c:pt idx="40">
                  <c:v>1.1058600000000001</c:v>
                </c:pt>
                <c:pt idx="41">
                  <c:v>0.72080999999999995</c:v>
                </c:pt>
                <c:pt idx="42">
                  <c:v>0.44352000000000003</c:v>
                </c:pt>
                <c:pt idx="43">
                  <c:v>0.35818</c:v>
                </c:pt>
                <c:pt idx="44">
                  <c:v>0.47262999999999999</c:v>
                </c:pt>
                <c:pt idx="45">
                  <c:v>0.71714999999999995</c:v>
                </c:pt>
                <c:pt idx="46">
                  <c:v>0.97260999999999997</c:v>
                </c:pt>
                <c:pt idx="47">
                  <c:v>1.11863</c:v>
                </c:pt>
                <c:pt idx="48">
                  <c:v>1.0842799999999999</c:v>
                </c:pt>
                <c:pt idx="49">
                  <c:v>0.88000999999999996</c:v>
                </c:pt>
                <c:pt idx="50">
                  <c:v>0.59491000000000005</c:v>
                </c:pt>
                <c:pt idx="51">
                  <c:v>0.35693999999999998</c:v>
                </c:pt>
                <c:pt idx="52">
                  <c:v>0.27185999999999999</c:v>
                </c:pt>
                <c:pt idx="53">
                  <c:v>0.36976999999999999</c:v>
                </c:pt>
                <c:pt idx="54">
                  <c:v>0.58772999999999997</c:v>
                </c:pt>
                <c:pt idx="55">
                  <c:v>0.80049000000000003</c:v>
                </c:pt>
                <c:pt idx="56">
                  <c:v>0.88614999999999999</c:v>
                </c:pt>
                <c:pt idx="57">
                  <c:v>0.79244000000000003</c:v>
                </c:pt>
                <c:pt idx="58">
                  <c:v>0.5665</c:v>
                </c:pt>
                <c:pt idx="59">
                  <c:v>0.32941999999999999</c:v>
                </c:pt>
                <c:pt idx="60">
                  <c:v>0.20815</c:v>
                </c:pt>
                <c:pt idx="61">
                  <c:v>0.26280999999999999</c:v>
                </c:pt>
                <c:pt idx="62">
                  <c:v>0.45199</c:v>
                </c:pt>
                <c:pt idx="63">
                  <c:v>0.65698000000000001</c:v>
                </c:pt>
                <c:pt idx="64">
                  <c:v>0.75168000000000001</c:v>
                </c:pt>
                <c:pt idx="65">
                  <c:v>0.67664000000000002</c:v>
                </c:pt>
                <c:pt idx="66">
                  <c:v>0.47309000000000001</c:v>
                </c:pt>
                <c:pt idx="67">
                  <c:v>0.25663000000000002</c:v>
                </c:pt>
                <c:pt idx="68">
                  <c:v>0.14699999999999999</c:v>
                </c:pt>
                <c:pt idx="69">
                  <c:v>0.19681999999999999</c:v>
                </c:pt>
                <c:pt idx="70">
                  <c:v>0.36263000000000001</c:v>
                </c:pt>
                <c:pt idx="71">
                  <c:v>0.53452</c:v>
                </c:pt>
                <c:pt idx="72">
                  <c:v>0.60463</c:v>
                </c:pt>
                <c:pt idx="73">
                  <c:v>0.53137000000000001</c:v>
                </c:pt>
                <c:pt idx="74">
                  <c:v>0.36048000000000002</c:v>
                </c:pt>
                <c:pt idx="75">
                  <c:v>0.19197</c:v>
                </c:pt>
                <c:pt idx="76">
                  <c:v>0.11633</c:v>
                </c:pt>
                <c:pt idx="77">
                  <c:v>0.16081000000000001</c:v>
                </c:pt>
                <c:pt idx="78">
                  <c:v>0.27828999999999998</c:v>
                </c:pt>
                <c:pt idx="79">
                  <c:v>0.38251000000000002</c:v>
                </c:pt>
                <c:pt idx="80">
                  <c:v>0.40438000000000002</c:v>
                </c:pt>
                <c:pt idx="81">
                  <c:v>0.33240999999999998</c:v>
                </c:pt>
                <c:pt idx="82">
                  <c:v>0.21360999999999999</c:v>
                </c:pt>
                <c:pt idx="83">
                  <c:v>0.11766</c:v>
                </c:pt>
                <c:pt idx="84">
                  <c:v>9.0920000000000001E-2</c:v>
                </c:pt>
                <c:pt idx="85">
                  <c:v>0.13028000000000001</c:v>
                </c:pt>
                <c:pt idx="86">
                  <c:v>0.19183</c:v>
                </c:pt>
                <c:pt idx="87">
                  <c:v>0.22472</c:v>
                </c:pt>
                <c:pt idx="88">
                  <c:v>0.20523</c:v>
                </c:pt>
                <c:pt idx="89">
                  <c:v>0.14851</c:v>
                </c:pt>
                <c:pt idx="90">
                  <c:v>9.2649999999999996E-2</c:v>
                </c:pt>
                <c:pt idx="91">
                  <c:v>6.9190000000000002E-2</c:v>
                </c:pt>
                <c:pt idx="92">
                  <c:v>8.1989999999999993E-2</c:v>
                </c:pt>
                <c:pt idx="93">
                  <c:v>0.10841000000000001</c:v>
                </c:pt>
                <c:pt idx="94">
                  <c:v>0.11953999999999999</c:v>
                </c:pt>
                <c:pt idx="95">
                  <c:v>0.10305</c:v>
                </c:pt>
                <c:pt idx="96">
                  <c:v>7.1410000000000001E-2</c:v>
                </c:pt>
                <c:pt idx="97">
                  <c:v>5.0279999999999998E-2</c:v>
                </c:pt>
                <c:pt idx="98">
                  <c:v>5.7230000000000003E-2</c:v>
                </c:pt>
                <c:pt idx="99">
                  <c:v>8.7230000000000002E-2</c:v>
                </c:pt>
                <c:pt idx="100">
                  <c:v>0.11627999999999999</c:v>
                </c:pt>
                <c:pt idx="101">
                  <c:v>0.12003</c:v>
                </c:pt>
                <c:pt idx="102">
                  <c:v>9.3109999999999998E-2</c:v>
                </c:pt>
                <c:pt idx="103">
                  <c:v>5.4330000000000003E-2</c:v>
                </c:pt>
                <c:pt idx="104">
                  <c:v>3.3520000000000001E-2</c:v>
                </c:pt>
                <c:pt idx="105">
                  <c:v>4.947E-2</c:v>
                </c:pt>
                <c:pt idx="106">
                  <c:v>9.5219999999999999E-2</c:v>
                </c:pt>
                <c:pt idx="107">
                  <c:v>0.14177000000000001</c:v>
                </c:pt>
                <c:pt idx="108">
                  <c:v>0.15786</c:v>
                </c:pt>
                <c:pt idx="109">
                  <c:v>0.13184999999999999</c:v>
                </c:pt>
                <c:pt idx="110">
                  <c:v>8.0019999999999994E-2</c:v>
                </c:pt>
                <c:pt idx="111">
                  <c:v>3.5499999999999997E-2</c:v>
                </c:pt>
                <c:pt idx="112">
                  <c:v>2.562E-2</c:v>
                </c:pt>
                <c:pt idx="113">
                  <c:v>5.3670000000000002E-2</c:v>
                </c:pt>
                <c:pt idx="114">
                  <c:v>9.7600000000000006E-2</c:v>
                </c:pt>
                <c:pt idx="115">
                  <c:v>0.12608</c:v>
                </c:pt>
                <c:pt idx="116">
                  <c:v>0.11999</c:v>
                </c:pt>
                <c:pt idx="117">
                  <c:v>8.4250000000000005E-2</c:v>
                </c:pt>
                <c:pt idx="118">
                  <c:v>4.231E-2</c:v>
                </c:pt>
                <c:pt idx="119">
                  <c:v>1.8259999999999998E-2</c:v>
                </c:pt>
                <c:pt idx="120">
                  <c:v>2.018E-2</c:v>
                </c:pt>
                <c:pt idx="121">
                  <c:v>3.6670000000000001E-2</c:v>
                </c:pt>
                <c:pt idx="122">
                  <c:v>4.8140000000000002E-2</c:v>
                </c:pt>
                <c:pt idx="123">
                  <c:v>4.3380000000000002E-2</c:v>
                </c:pt>
                <c:pt idx="124">
                  <c:v>2.8400000000000002E-2</c:v>
                </c:pt>
                <c:pt idx="125">
                  <c:v>2.0840000000000001E-2</c:v>
                </c:pt>
                <c:pt idx="126">
                  <c:v>3.4549999999999997E-2</c:v>
                </c:pt>
                <c:pt idx="127">
                  <c:v>6.6729999999999998E-2</c:v>
                </c:pt>
                <c:pt idx="128">
                  <c:v>9.8100000000000007E-2</c:v>
                </c:pt>
                <c:pt idx="129">
                  <c:v>0.10650999999999999</c:v>
                </c:pt>
                <c:pt idx="130">
                  <c:v>8.4089999999999998E-2</c:v>
                </c:pt>
                <c:pt idx="131">
                  <c:v>4.4740000000000002E-2</c:v>
                </c:pt>
                <c:pt idx="132">
                  <c:v>1.575E-2</c:v>
                </c:pt>
                <c:pt idx="133">
                  <c:v>1.9099999999999999E-2</c:v>
                </c:pt>
                <c:pt idx="134">
                  <c:v>5.5809999999999998E-2</c:v>
                </c:pt>
                <c:pt idx="135">
                  <c:v>0.10471999999999999</c:v>
                </c:pt>
                <c:pt idx="136">
                  <c:v>0.13666</c:v>
                </c:pt>
                <c:pt idx="137">
                  <c:v>0.13381000000000001</c:v>
                </c:pt>
                <c:pt idx="138">
                  <c:v>0.10038999999999999</c:v>
                </c:pt>
                <c:pt idx="139">
                  <c:v>5.7619999999999998E-2</c:v>
                </c:pt>
                <c:pt idx="140">
                  <c:v>2.7619999999999999E-2</c:v>
                </c:pt>
                <c:pt idx="141">
                  <c:v>1.8769999999999998E-2</c:v>
                </c:pt>
                <c:pt idx="142">
                  <c:v>2.3220000000000001E-2</c:v>
                </c:pt>
                <c:pt idx="143">
                  <c:v>2.7199999999999998E-2</c:v>
                </c:pt>
                <c:pt idx="144">
                  <c:v>2.4379999999999999E-2</c:v>
                </c:pt>
                <c:pt idx="145">
                  <c:v>2.0740000000000001E-2</c:v>
                </c:pt>
                <c:pt idx="146">
                  <c:v>2.6689999999999998E-2</c:v>
                </c:pt>
                <c:pt idx="147">
                  <c:v>4.4260000000000001E-2</c:v>
                </c:pt>
                <c:pt idx="148">
                  <c:v>6.1850000000000002E-2</c:v>
                </c:pt>
                <c:pt idx="149">
                  <c:v>6.3909999999999995E-2</c:v>
                </c:pt>
                <c:pt idx="150">
                  <c:v>4.922E-2</c:v>
                </c:pt>
                <c:pt idx="151">
                  <c:v>4.1590000000000002E-2</c:v>
                </c:pt>
                <c:pt idx="152">
                  <c:v>7.9549999999999996E-2</c:v>
                </c:pt>
                <c:pt idx="153">
                  <c:v>0.18714</c:v>
                </c:pt>
                <c:pt idx="154">
                  <c:v>0.34523999999999999</c:v>
                </c:pt>
                <c:pt idx="155">
                  <c:v>0.48846000000000001</c:v>
                </c:pt>
                <c:pt idx="156">
                  <c:v>0.53839999999999999</c:v>
                </c:pt>
                <c:pt idx="157">
                  <c:v>0.45784999999999998</c:v>
                </c:pt>
                <c:pt idx="158">
                  <c:v>0.29020000000000001</c:v>
                </c:pt>
                <c:pt idx="159">
                  <c:v>0.15076999999999999</c:v>
                </c:pt>
                <c:pt idx="160">
                  <c:v>0.16478999999999999</c:v>
                </c:pt>
                <c:pt idx="161">
                  <c:v>0.38423000000000002</c:v>
                </c:pt>
                <c:pt idx="162">
                  <c:v>0.73731999999999998</c:v>
                </c:pt>
                <c:pt idx="163">
                  <c:v>1.05183</c:v>
                </c:pt>
                <c:pt idx="164">
                  <c:v>1.1498200000000001</c:v>
                </c:pt>
                <c:pt idx="165">
                  <c:v>0.96264000000000005</c:v>
                </c:pt>
                <c:pt idx="166">
                  <c:v>0.59404999999999997</c:v>
                </c:pt>
                <c:pt idx="167">
                  <c:v>0.28281000000000001</c:v>
                </c:pt>
                <c:pt idx="168">
                  <c:v>0.27535999999999999</c:v>
                </c:pt>
                <c:pt idx="169">
                  <c:v>0.67757999999999996</c:v>
                </c:pt>
                <c:pt idx="170">
                  <c:v>1.37513</c:v>
                </c:pt>
                <c:pt idx="171">
                  <c:v>2.0769000000000002</c:v>
                </c:pt>
                <c:pt idx="172">
                  <c:v>2.46454</c:v>
                </c:pt>
                <c:pt idx="173">
                  <c:v>2.36503</c:v>
                </c:pt>
                <c:pt idx="174">
                  <c:v>1.8453599999999999</c:v>
                </c:pt>
                <c:pt idx="175">
                  <c:v>1.1720200000000001</c:v>
                </c:pt>
                <c:pt idx="176">
                  <c:v>0.65812999999999999</c:v>
                </c:pt>
                <c:pt idx="177">
                  <c:v>0.48916999999999999</c:v>
                </c:pt>
                <c:pt idx="178">
                  <c:v>0.63156999999999996</c:v>
                </c:pt>
                <c:pt idx="179">
                  <c:v>0.87712000000000001</c:v>
                </c:pt>
                <c:pt idx="180">
                  <c:v>0.99234999999999995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5A02-452B-ADA2-6572EB6A35A6}"/>
            </c:ext>
          </c:extLst>
        </c:ser>
        <c:ser>
          <c:idx val="2"/>
          <c:order val="3"/>
          <c:tx>
            <c:strRef>
              <c:f>'Q4'!$E$1</c:f>
              <c:strCache>
                <c:ptCount val="1"/>
                <c:pt idx="0">
                  <c:v>1.7+0i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'Q4'!$A$3:$A$183</c:f>
              <c:numCache>
                <c:formatCode>General</c:formatCode>
                <c:ptCount val="18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</c:numCache>
            </c:numRef>
          </c:xVal>
          <c:yVal>
            <c:numRef>
              <c:f>'Q4'!$E$3:$E$183</c:f>
              <c:numCache>
                <c:formatCode>General</c:formatCode>
                <c:ptCount val="181"/>
                <c:pt idx="0">
                  <c:v>274.46978999999999</c:v>
                </c:pt>
                <c:pt idx="1">
                  <c:v>262.01718</c:v>
                </c:pt>
                <c:pt idx="2">
                  <c:v>227.38300000000001</c:v>
                </c:pt>
                <c:pt idx="3">
                  <c:v>177.92572000000001</c:v>
                </c:pt>
                <c:pt idx="4">
                  <c:v>123.49078</c:v>
                </c:pt>
                <c:pt idx="5">
                  <c:v>73.678700000000006</c:v>
                </c:pt>
                <c:pt idx="6">
                  <c:v>35.445129999999999</c:v>
                </c:pt>
                <c:pt idx="7">
                  <c:v>11.76398</c:v>
                </c:pt>
                <c:pt idx="8">
                  <c:v>1.6444300000000001</c:v>
                </c:pt>
                <c:pt idx="9">
                  <c:v>1.2919400000000001</c:v>
                </c:pt>
                <c:pt idx="10">
                  <c:v>5.8416300000000003</c:v>
                </c:pt>
                <c:pt idx="11">
                  <c:v>10.993639999999999</c:v>
                </c:pt>
                <c:pt idx="12">
                  <c:v>14.044230000000001</c:v>
                </c:pt>
                <c:pt idx="13">
                  <c:v>14.12608</c:v>
                </c:pt>
                <c:pt idx="14">
                  <c:v>11.79448</c:v>
                </c:pt>
                <c:pt idx="15">
                  <c:v>8.2930600000000005</c:v>
                </c:pt>
                <c:pt idx="16">
                  <c:v>4.8553899999999999</c:v>
                </c:pt>
                <c:pt idx="17">
                  <c:v>2.2773500000000002</c:v>
                </c:pt>
                <c:pt idx="18">
                  <c:v>0.81681999999999999</c:v>
                </c:pt>
                <c:pt idx="19">
                  <c:v>0.33073000000000002</c:v>
                </c:pt>
                <c:pt idx="20">
                  <c:v>0.49745</c:v>
                </c:pt>
                <c:pt idx="21">
                  <c:v>0.99629000000000001</c:v>
                </c:pt>
                <c:pt idx="22">
                  <c:v>1.58846</c:v>
                </c:pt>
                <c:pt idx="23">
                  <c:v>2.11517</c:v>
                </c:pt>
                <c:pt idx="24">
                  <c:v>2.4654199999999999</c:v>
                </c:pt>
                <c:pt idx="25">
                  <c:v>2.5600900000000002</c:v>
                </c:pt>
                <c:pt idx="26">
                  <c:v>2.36721</c:v>
                </c:pt>
                <c:pt idx="27">
                  <c:v>1.9309400000000001</c:v>
                </c:pt>
                <c:pt idx="28">
                  <c:v>1.38242</c:v>
                </c:pt>
                <c:pt idx="29">
                  <c:v>0.91110999999999998</c:v>
                </c:pt>
                <c:pt idx="30">
                  <c:v>0.69901999999999997</c:v>
                </c:pt>
                <c:pt idx="31">
                  <c:v>0.84499999999999997</c:v>
                </c:pt>
                <c:pt idx="32">
                  <c:v>1.31517</c:v>
                </c:pt>
                <c:pt idx="33">
                  <c:v>1.9466699999999999</c:v>
                </c:pt>
                <c:pt idx="34">
                  <c:v>2.50745</c:v>
                </c:pt>
                <c:pt idx="35">
                  <c:v>2.78871</c:v>
                </c:pt>
                <c:pt idx="36">
                  <c:v>2.6899600000000001</c:v>
                </c:pt>
                <c:pt idx="37">
                  <c:v>2.2591700000000001</c:v>
                </c:pt>
                <c:pt idx="38">
                  <c:v>1.66964</c:v>
                </c:pt>
                <c:pt idx="39">
                  <c:v>1.1442699999999999</c:v>
                </c:pt>
                <c:pt idx="40">
                  <c:v>0.86143999999999998</c:v>
                </c:pt>
                <c:pt idx="41">
                  <c:v>0.88448000000000004</c:v>
                </c:pt>
                <c:pt idx="42">
                  <c:v>1.14496</c:v>
                </c:pt>
                <c:pt idx="43">
                  <c:v>1.48421</c:v>
                </c:pt>
                <c:pt idx="44">
                  <c:v>1.73038</c:v>
                </c:pt>
                <c:pt idx="45">
                  <c:v>1.7737000000000001</c:v>
                </c:pt>
                <c:pt idx="46">
                  <c:v>1.60605</c:v>
                </c:pt>
                <c:pt idx="47">
                  <c:v>1.3107800000000001</c:v>
                </c:pt>
                <c:pt idx="48">
                  <c:v>1.0130699999999999</c:v>
                </c:pt>
                <c:pt idx="49">
                  <c:v>0.81864999999999999</c:v>
                </c:pt>
                <c:pt idx="50">
                  <c:v>0.77041000000000004</c:v>
                </c:pt>
                <c:pt idx="51">
                  <c:v>0.84016999999999997</c:v>
                </c:pt>
                <c:pt idx="52">
                  <c:v>0.95377000000000001</c:v>
                </c:pt>
                <c:pt idx="53">
                  <c:v>1.0324199999999999</c:v>
                </c:pt>
                <c:pt idx="54">
                  <c:v>1.0286500000000001</c:v>
                </c:pt>
                <c:pt idx="55">
                  <c:v>0.94152999999999998</c:v>
                </c:pt>
                <c:pt idx="56">
                  <c:v>0.80837000000000003</c:v>
                </c:pt>
                <c:pt idx="57">
                  <c:v>0.68118999999999996</c:v>
                </c:pt>
                <c:pt idx="58">
                  <c:v>0.60133999999999999</c:v>
                </c:pt>
                <c:pt idx="59">
                  <c:v>0.58348</c:v>
                </c:pt>
                <c:pt idx="60">
                  <c:v>0.61370000000000002</c:v>
                </c:pt>
                <c:pt idx="61">
                  <c:v>0.65978000000000003</c:v>
                </c:pt>
                <c:pt idx="62">
                  <c:v>0.68728999999999996</c:v>
                </c:pt>
                <c:pt idx="63">
                  <c:v>0.67420999999999998</c:v>
                </c:pt>
                <c:pt idx="64">
                  <c:v>0.61873</c:v>
                </c:pt>
                <c:pt idx="65">
                  <c:v>0.53815000000000002</c:v>
                </c:pt>
                <c:pt idx="66">
                  <c:v>0.45998</c:v>
                </c:pt>
                <c:pt idx="67">
                  <c:v>0.40939999999999999</c:v>
                </c:pt>
                <c:pt idx="68">
                  <c:v>0.39840999999999999</c:v>
                </c:pt>
                <c:pt idx="69">
                  <c:v>0.42111999999999999</c:v>
                </c:pt>
                <c:pt idx="70">
                  <c:v>0.45735999999999999</c:v>
                </c:pt>
                <c:pt idx="71">
                  <c:v>0.48255999999999999</c:v>
                </c:pt>
                <c:pt idx="72">
                  <c:v>0.47913</c:v>
                </c:pt>
                <c:pt idx="73">
                  <c:v>0.44402999999999998</c:v>
                </c:pt>
                <c:pt idx="74">
                  <c:v>0.38891999999999999</c:v>
                </c:pt>
                <c:pt idx="75">
                  <c:v>0.33361000000000002</c:v>
                </c:pt>
                <c:pt idx="76">
                  <c:v>0.29635</c:v>
                </c:pt>
                <c:pt idx="77">
                  <c:v>0.28610999999999998</c:v>
                </c:pt>
                <c:pt idx="78">
                  <c:v>0.29992000000000002</c:v>
                </c:pt>
                <c:pt idx="79">
                  <c:v>0.32577</c:v>
                </c:pt>
                <c:pt idx="80">
                  <c:v>0.34861999999999999</c:v>
                </c:pt>
                <c:pt idx="81">
                  <c:v>0.35644999999999999</c:v>
                </c:pt>
                <c:pt idx="82">
                  <c:v>0.34406999999999999</c:v>
                </c:pt>
                <c:pt idx="83">
                  <c:v>0.31397000000000003</c:v>
                </c:pt>
                <c:pt idx="84">
                  <c:v>0.27498</c:v>
                </c:pt>
                <c:pt idx="85">
                  <c:v>0.23912</c:v>
                </c:pt>
                <c:pt idx="86">
                  <c:v>0.21751999999999999</c:v>
                </c:pt>
                <c:pt idx="87">
                  <c:v>0.21609999999999999</c:v>
                </c:pt>
                <c:pt idx="88">
                  <c:v>0.23241999999999999</c:v>
                </c:pt>
                <c:pt idx="89">
                  <c:v>0.25568000000000002</c:v>
                </c:pt>
                <c:pt idx="90">
                  <c:v>0.27081</c:v>
                </c:pt>
                <c:pt idx="91">
                  <c:v>0.26568000000000003</c:v>
                </c:pt>
                <c:pt idx="92">
                  <c:v>0.23796999999999999</c:v>
                </c:pt>
                <c:pt idx="93">
                  <c:v>0.19741</c:v>
                </c:pt>
                <c:pt idx="94">
                  <c:v>0.16141</c:v>
                </c:pt>
                <c:pt idx="95">
                  <c:v>0.14544000000000001</c:v>
                </c:pt>
                <c:pt idx="96">
                  <c:v>0.15368000000000001</c:v>
                </c:pt>
                <c:pt idx="97">
                  <c:v>0.17580000000000001</c:v>
                </c:pt>
                <c:pt idx="98">
                  <c:v>0.19250999999999999</c:v>
                </c:pt>
                <c:pt idx="99">
                  <c:v>0.18729000000000001</c:v>
                </c:pt>
                <c:pt idx="100">
                  <c:v>0.15711</c:v>
                </c:pt>
                <c:pt idx="101">
                  <c:v>0.11516999999999999</c:v>
                </c:pt>
                <c:pt idx="102">
                  <c:v>8.3400000000000002E-2</c:v>
                </c:pt>
                <c:pt idx="103">
                  <c:v>7.8710000000000002E-2</c:v>
                </c:pt>
                <c:pt idx="104">
                  <c:v>0.10178</c:v>
                </c:pt>
                <c:pt idx="105">
                  <c:v>0.1358</c:v>
                </c:pt>
                <c:pt idx="106">
                  <c:v>0.15648000000000001</c:v>
                </c:pt>
                <c:pt idx="107">
                  <c:v>0.14754</c:v>
                </c:pt>
                <c:pt idx="108">
                  <c:v>0.11169999999999999</c:v>
                </c:pt>
                <c:pt idx="109">
                  <c:v>6.9779999999999995E-2</c:v>
                </c:pt>
                <c:pt idx="110">
                  <c:v>4.8039999999999999E-2</c:v>
                </c:pt>
                <c:pt idx="111">
                  <c:v>6.1370000000000001E-2</c:v>
                </c:pt>
                <c:pt idx="112">
                  <c:v>0.10312</c:v>
                </c:pt>
                <c:pt idx="113">
                  <c:v>0.14845</c:v>
                </c:pt>
                <c:pt idx="114">
                  <c:v>0.16930000000000001</c:v>
                </c:pt>
                <c:pt idx="115">
                  <c:v>0.15192</c:v>
                </c:pt>
                <c:pt idx="116">
                  <c:v>0.10571</c:v>
                </c:pt>
                <c:pt idx="117">
                  <c:v>5.7700000000000001E-2</c:v>
                </c:pt>
                <c:pt idx="118">
                  <c:v>3.594E-2</c:v>
                </c:pt>
                <c:pt idx="119">
                  <c:v>5.2350000000000001E-2</c:v>
                </c:pt>
                <c:pt idx="120">
                  <c:v>9.5579999999999998E-2</c:v>
                </c:pt>
                <c:pt idx="121">
                  <c:v>0.13847999999999999</c:v>
                </c:pt>
                <c:pt idx="122">
                  <c:v>0.15492</c:v>
                </c:pt>
                <c:pt idx="123">
                  <c:v>0.13547999999999999</c:v>
                </c:pt>
                <c:pt idx="124">
                  <c:v>9.2060000000000003E-2</c:v>
                </c:pt>
                <c:pt idx="125">
                  <c:v>4.9189999999999998E-2</c:v>
                </c:pt>
                <c:pt idx="126">
                  <c:v>2.8170000000000001E-2</c:v>
                </c:pt>
                <c:pt idx="127">
                  <c:v>3.4549999999999997E-2</c:v>
                </c:pt>
                <c:pt idx="128">
                  <c:v>5.6730000000000003E-2</c:v>
                </c:pt>
                <c:pt idx="129">
                  <c:v>7.5789999999999996E-2</c:v>
                </c:pt>
                <c:pt idx="130">
                  <c:v>7.9089999999999994E-2</c:v>
                </c:pt>
                <c:pt idx="131">
                  <c:v>6.8419999999999995E-2</c:v>
                </c:pt>
                <c:pt idx="132">
                  <c:v>5.7279999999999998E-2</c:v>
                </c:pt>
                <c:pt idx="133">
                  <c:v>5.9889999999999999E-2</c:v>
                </c:pt>
                <c:pt idx="134">
                  <c:v>7.9979999999999996E-2</c:v>
                </c:pt>
                <c:pt idx="135">
                  <c:v>0.1074</c:v>
                </c:pt>
                <c:pt idx="136">
                  <c:v>0.12497999999999999</c:v>
                </c:pt>
                <c:pt idx="137">
                  <c:v>0.1207</c:v>
                </c:pt>
                <c:pt idx="138">
                  <c:v>9.6689999999999998E-2</c:v>
                </c:pt>
                <c:pt idx="139">
                  <c:v>6.8769999999999998E-2</c:v>
                </c:pt>
                <c:pt idx="140">
                  <c:v>5.6610000000000001E-2</c:v>
                </c:pt>
                <c:pt idx="141">
                  <c:v>7.0989999999999998E-2</c:v>
                </c:pt>
                <c:pt idx="142">
                  <c:v>0.10650999999999999</c:v>
                </c:pt>
                <c:pt idx="143">
                  <c:v>0.14419999999999999</c:v>
                </c:pt>
                <c:pt idx="144">
                  <c:v>0.16249</c:v>
                </c:pt>
                <c:pt idx="145">
                  <c:v>0.14935999999999999</c:v>
                </c:pt>
                <c:pt idx="146">
                  <c:v>0.10876</c:v>
                </c:pt>
                <c:pt idx="147">
                  <c:v>5.8180000000000003E-2</c:v>
                </c:pt>
                <c:pt idx="148">
                  <c:v>1.9449999999999999E-2</c:v>
                </c:pt>
                <c:pt idx="149">
                  <c:v>8.5299999999999994E-3</c:v>
                </c:pt>
                <c:pt idx="150">
                  <c:v>2.9180000000000001E-2</c:v>
                </c:pt>
                <c:pt idx="151">
                  <c:v>7.2590000000000002E-2</c:v>
                </c:pt>
                <c:pt idx="152">
                  <c:v>0.12195</c:v>
                </c:pt>
                <c:pt idx="153">
                  <c:v>0.15951000000000001</c:v>
                </c:pt>
                <c:pt idx="154">
                  <c:v>0.17398</c:v>
                </c:pt>
                <c:pt idx="155">
                  <c:v>0.16627</c:v>
                </c:pt>
                <c:pt idx="156">
                  <c:v>0.15118000000000001</c:v>
                </c:pt>
                <c:pt idx="157">
                  <c:v>0.15240999999999999</c:v>
                </c:pt>
                <c:pt idx="158">
                  <c:v>0.19031999999999999</c:v>
                </c:pt>
                <c:pt idx="159">
                  <c:v>0.26651000000000002</c:v>
                </c:pt>
                <c:pt idx="160">
                  <c:v>0.35431000000000001</c:v>
                </c:pt>
                <c:pt idx="161">
                  <c:v>0.40553</c:v>
                </c:pt>
                <c:pt idx="162">
                  <c:v>0.37647999999999998</c:v>
                </c:pt>
                <c:pt idx="163">
                  <c:v>0.26379999999999998</c:v>
                </c:pt>
                <c:pt idx="164">
                  <c:v>0.12834999999999999</c:v>
                </c:pt>
                <c:pt idx="165">
                  <c:v>8.498E-2</c:v>
                </c:pt>
                <c:pt idx="166">
                  <c:v>0.25094</c:v>
                </c:pt>
                <c:pt idx="167">
                  <c:v>0.67222000000000004</c:v>
                </c:pt>
                <c:pt idx="168">
                  <c:v>1.26905</c:v>
                </c:pt>
                <c:pt idx="169">
                  <c:v>1.8439300000000001</c:v>
                </c:pt>
                <c:pt idx="170">
                  <c:v>2.1689600000000002</c:v>
                </c:pt>
                <c:pt idx="171">
                  <c:v>2.1237599999999999</c:v>
                </c:pt>
                <c:pt idx="172">
                  <c:v>1.8158000000000001</c:v>
                </c:pt>
                <c:pt idx="173">
                  <c:v>1.6058600000000001</c:v>
                </c:pt>
                <c:pt idx="174">
                  <c:v>1.99766</c:v>
                </c:pt>
                <c:pt idx="175">
                  <c:v>3.4176199999999999</c:v>
                </c:pt>
                <c:pt idx="176">
                  <c:v>5.9768800000000004</c:v>
                </c:pt>
                <c:pt idx="177">
                  <c:v>9.3340099999999993</c:v>
                </c:pt>
                <c:pt idx="178">
                  <c:v>12.74357</c:v>
                </c:pt>
                <c:pt idx="179">
                  <c:v>15.29303</c:v>
                </c:pt>
                <c:pt idx="180">
                  <c:v>16.238199999999999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5A02-452B-ADA2-6572EB6A35A6}"/>
            </c:ext>
          </c:extLst>
        </c:ser>
        <c:ser>
          <c:idx val="3"/>
          <c:order val="4"/>
          <c:tx>
            <c:strRef>
              <c:f>'Q4'!$F$1</c:f>
              <c:strCache>
                <c:ptCount val="1"/>
                <c:pt idx="0">
                  <c:v>1.9+0i</c:v>
                </c:pt>
              </c:strCache>
            </c:strRef>
          </c:tx>
          <c:spPr>
            <a:ln w="1905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xVal>
            <c:numRef>
              <c:f>'Q4'!$A$3:$A$183</c:f>
              <c:numCache>
                <c:formatCode>General</c:formatCode>
                <c:ptCount val="18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</c:numCache>
            </c:numRef>
          </c:xVal>
          <c:yVal>
            <c:numRef>
              <c:f>'Q4'!$F$3:$F$183</c:f>
              <c:numCache>
                <c:formatCode>General</c:formatCode>
                <c:ptCount val="181"/>
                <c:pt idx="0">
                  <c:v>298.78737999999998</c:v>
                </c:pt>
                <c:pt idx="1">
                  <c:v>286.24502999999999</c:v>
                </c:pt>
                <c:pt idx="2">
                  <c:v>251.32178999999999</c:v>
                </c:pt>
                <c:pt idx="3">
                  <c:v>201.30284</c:v>
                </c:pt>
                <c:pt idx="4">
                  <c:v>145.88005000000001</c:v>
                </c:pt>
                <c:pt idx="5">
                  <c:v>94.415450000000007</c:v>
                </c:pt>
                <c:pt idx="6">
                  <c:v>53.590919999999997</c:v>
                </c:pt>
                <c:pt idx="7">
                  <c:v>26.180779999999999</c:v>
                </c:pt>
                <c:pt idx="8">
                  <c:v>11.20579</c:v>
                </c:pt>
                <c:pt idx="9">
                  <c:v>5.1981000000000002</c:v>
                </c:pt>
                <c:pt idx="10">
                  <c:v>3.94407</c:v>
                </c:pt>
                <c:pt idx="11">
                  <c:v>4.0040800000000001</c:v>
                </c:pt>
                <c:pt idx="12">
                  <c:v>3.5240399999999998</c:v>
                </c:pt>
                <c:pt idx="13">
                  <c:v>2.2228400000000001</c:v>
                </c:pt>
                <c:pt idx="14">
                  <c:v>0.78441000000000005</c:v>
                </c:pt>
                <c:pt idx="15">
                  <c:v>6.4829999999999999E-2</c:v>
                </c:pt>
                <c:pt idx="16">
                  <c:v>0.4965</c:v>
                </c:pt>
                <c:pt idx="17">
                  <c:v>1.88916</c:v>
                </c:pt>
                <c:pt idx="18">
                  <c:v>3.60304</c:v>
                </c:pt>
                <c:pt idx="19">
                  <c:v>4.9116900000000001</c:v>
                </c:pt>
                <c:pt idx="20">
                  <c:v>5.3357799999999997</c:v>
                </c:pt>
                <c:pt idx="21">
                  <c:v>4.8009399999999998</c:v>
                </c:pt>
                <c:pt idx="22">
                  <c:v>3.5921400000000001</c:v>
                </c:pt>
                <c:pt idx="23">
                  <c:v>2.17557</c:v>
                </c:pt>
                <c:pt idx="24">
                  <c:v>0.99665000000000004</c:v>
                </c:pt>
                <c:pt idx="25">
                  <c:v>0.33967000000000003</c:v>
                </c:pt>
                <c:pt idx="26">
                  <c:v>0.28049000000000002</c:v>
                </c:pt>
                <c:pt idx="27">
                  <c:v>0.71560000000000001</c:v>
                </c:pt>
                <c:pt idx="28">
                  <c:v>1.4297899999999999</c:v>
                </c:pt>
                <c:pt idx="29">
                  <c:v>2.1697899999999999</c:v>
                </c:pt>
                <c:pt idx="30">
                  <c:v>2.7080899999999999</c:v>
                </c:pt>
                <c:pt idx="31">
                  <c:v>2.89289</c:v>
                </c:pt>
                <c:pt idx="32">
                  <c:v>2.6813899999999999</c:v>
                </c:pt>
                <c:pt idx="33">
                  <c:v>2.1489799999999999</c:v>
                </c:pt>
                <c:pt idx="34">
                  <c:v>1.4663900000000001</c:v>
                </c:pt>
                <c:pt idx="35">
                  <c:v>0.84492</c:v>
                </c:pt>
                <c:pt idx="36">
                  <c:v>0.46482000000000001</c:v>
                </c:pt>
                <c:pt idx="37">
                  <c:v>0.41267999999999999</c:v>
                </c:pt>
                <c:pt idx="38">
                  <c:v>0.65375000000000005</c:v>
                </c:pt>
                <c:pt idx="39">
                  <c:v>1.05145</c:v>
                </c:pt>
                <c:pt idx="40">
                  <c:v>1.4258999999999999</c:v>
                </c:pt>
                <c:pt idx="41">
                  <c:v>1.6262399999999999</c:v>
                </c:pt>
                <c:pt idx="42">
                  <c:v>1.58602</c:v>
                </c:pt>
                <c:pt idx="43">
                  <c:v>1.3402400000000001</c:v>
                </c:pt>
                <c:pt idx="44">
                  <c:v>1.0000800000000001</c:v>
                </c:pt>
                <c:pt idx="45">
                  <c:v>0.69974999999999998</c:v>
                </c:pt>
                <c:pt idx="46">
                  <c:v>0.54025999999999996</c:v>
                </c:pt>
                <c:pt idx="47">
                  <c:v>0.55328999999999995</c:v>
                </c:pt>
                <c:pt idx="48">
                  <c:v>0.69772999999999996</c:v>
                </c:pt>
                <c:pt idx="49">
                  <c:v>0.8861</c:v>
                </c:pt>
                <c:pt idx="50">
                  <c:v>1.02633</c:v>
                </c:pt>
                <c:pt idx="51">
                  <c:v>1.0595600000000001</c:v>
                </c:pt>
                <c:pt idx="52">
                  <c:v>0.97907</c:v>
                </c:pt>
                <c:pt idx="53">
                  <c:v>0.82518000000000002</c:v>
                </c:pt>
                <c:pt idx="54">
                  <c:v>0.66202000000000005</c:v>
                </c:pt>
                <c:pt idx="55">
                  <c:v>0.54834000000000005</c:v>
                </c:pt>
                <c:pt idx="56">
                  <c:v>0.51536000000000004</c:v>
                </c:pt>
                <c:pt idx="57">
                  <c:v>0.55913999999999997</c:v>
                </c:pt>
                <c:pt idx="58">
                  <c:v>0.64771000000000001</c:v>
                </c:pt>
                <c:pt idx="59">
                  <c:v>0.73709999999999998</c:v>
                </c:pt>
                <c:pt idx="60">
                  <c:v>0.78876000000000002</c:v>
                </c:pt>
                <c:pt idx="61">
                  <c:v>0.78195999999999999</c:v>
                </c:pt>
                <c:pt idx="62">
                  <c:v>0.71865999999999997</c:v>
                </c:pt>
                <c:pt idx="63">
                  <c:v>0.62078</c:v>
                </c:pt>
                <c:pt idx="64">
                  <c:v>0.52195000000000003</c:v>
                </c:pt>
                <c:pt idx="65">
                  <c:v>0.45566000000000001</c:v>
                </c:pt>
                <c:pt idx="66">
                  <c:v>0.44314999999999999</c:v>
                </c:pt>
                <c:pt idx="67">
                  <c:v>0.48446</c:v>
                </c:pt>
                <c:pt idx="68">
                  <c:v>0.55684</c:v>
                </c:pt>
                <c:pt idx="69">
                  <c:v>0.62273000000000001</c:v>
                </c:pt>
                <c:pt idx="70">
                  <c:v>0.64551999999999998</c:v>
                </c:pt>
                <c:pt idx="71">
                  <c:v>0.60696000000000006</c:v>
                </c:pt>
                <c:pt idx="72">
                  <c:v>0.51737</c:v>
                </c:pt>
                <c:pt idx="73">
                  <c:v>0.41242000000000001</c:v>
                </c:pt>
                <c:pt idx="74">
                  <c:v>0.33629999999999999</c:v>
                </c:pt>
                <c:pt idx="75">
                  <c:v>0.31935000000000002</c:v>
                </c:pt>
                <c:pt idx="76">
                  <c:v>0.36187000000000002</c:v>
                </c:pt>
                <c:pt idx="77">
                  <c:v>0.43362000000000001</c:v>
                </c:pt>
                <c:pt idx="78">
                  <c:v>0.49003000000000002</c:v>
                </c:pt>
                <c:pt idx="79">
                  <c:v>0.49636999999999998</c:v>
                </c:pt>
                <c:pt idx="80">
                  <c:v>0.44624000000000003</c:v>
                </c:pt>
                <c:pt idx="81">
                  <c:v>0.36376999999999998</c:v>
                </c:pt>
                <c:pt idx="82">
                  <c:v>0.28837000000000002</c:v>
                </c:pt>
                <c:pt idx="83">
                  <c:v>0.25147000000000003</c:v>
                </c:pt>
                <c:pt idx="84">
                  <c:v>0.25947999999999999</c:v>
                </c:pt>
                <c:pt idx="85">
                  <c:v>0.29282000000000002</c:v>
                </c:pt>
                <c:pt idx="86">
                  <c:v>0.32081999999999999</c:v>
                </c:pt>
                <c:pt idx="87">
                  <c:v>0.32211000000000001</c:v>
                </c:pt>
                <c:pt idx="88">
                  <c:v>0.29712</c:v>
                </c:pt>
                <c:pt idx="89">
                  <c:v>0.26493</c:v>
                </c:pt>
                <c:pt idx="90">
                  <c:v>0.24742</c:v>
                </c:pt>
                <c:pt idx="91">
                  <c:v>0.25242999999999999</c:v>
                </c:pt>
                <c:pt idx="92">
                  <c:v>0.26778999999999997</c:v>
                </c:pt>
                <c:pt idx="93">
                  <c:v>0.27057999999999999</c:v>
                </c:pt>
                <c:pt idx="94">
                  <c:v>0.24510000000000001</c:v>
                </c:pt>
                <c:pt idx="95">
                  <c:v>0.19649</c:v>
                </c:pt>
                <c:pt idx="96">
                  <c:v>0.14987</c:v>
                </c:pt>
                <c:pt idx="97">
                  <c:v>0.13442000000000001</c:v>
                </c:pt>
                <c:pt idx="98">
                  <c:v>0.16289000000000001</c:v>
                </c:pt>
                <c:pt idx="99">
                  <c:v>0.22056000000000001</c:v>
                </c:pt>
                <c:pt idx="100">
                  <c:v>0.27198</c:v>
                </c:pt>
                <c:pt idx="101">
                  <c:v>0.28222999999999998</c:v>
                </c:pt>
                <c:pt idx="102">
                  <c:v>0.2392</c:v>
                </c:pt>
                <c:pt idx="103">
                  <c:v>0.16228000000000001</c:v>
                </c:pt>
                <c:pt idx="104">
                  <c:v>9.128E-2</c:v>
                </c:pt>
                <c:pt idx="105">
                  <c:v>6.2239999999999997E-2</c:v>
                </c:pt>
                <c:pt idx="106">
                  <c:v>8.5510000000000003E-2</c:v>
                </c:pt>
                <c:pt idx="107">
                  <c:v>0.14013</c:v>
                </c:pt>
                <c:pt idx="108">
                  <c:v>0.18789</c:v>
                </c:pt>
                <c:pt idx="109">
                  <c:v>0.19794</c:v>
                </c:pt>
                <c:pt idx="110">
                  <c:v>0.16556000000000001</c:v>
                </c:pt>
                <c:pt idx="111">
                  <c:v>0.11335000000000001</c:v>
                </c:pt>
                <c:pt idx="112">
                  <c:v>7.4630000000000002E-2</c:v>
                </c:pt>
                <c:pt idx="113">
                  <c:v>7.0739999999999997E-2</c:v>
                </c:pt>
                <c:pt idx="114">
                  <c:v>9.7619999999999998E-2</c:v>
                </c:pt>
                <c:pt idx="115">
                  <c:v>0.13044</c:v>
                </c:pt>
                <c:pt idx="116">
                  <c:v>0.14233999999999999</c:v>
                </c:pt>
                <c:pt idx="117">
                  <c:v>0.12383</c:v>
                </c:pt>
                <c:pt idx="118">
                  <c:v>8.9160000000000003E-2</c:v>
                </c:pt>
                <c:pt idx="119">
                  <c:v>6.5430000000000002E-2</c:v>
                </c:pt>
                <c:pt idx="120">
                  <c:v>7.2370000000000004E-2</c:v>
                </c:pt>
                <c:pt idx="121">
                  <c:v>0.10738</c:v>
                </c:pt>
                <c:pt idx="122">
                  <c:v>0.14662</c:v>
                </c:pt>
                <c:pt idx="123">
                  <c:v>0.16170999999999999</c:v>
                </c:pt>
                <c:pt idx="124">
                  <c:v>0.14008999999999999</c:v>
                </c:pt>
                <c:pt idx="125">
                  <c:v>9.4829999999999998E-2</c:v>
                </c:pt>
                <c:pt idx="126">
                  <c:v>5.6520000000000001E-2</c:v>
                </c:pt>
                <c:pt idx="127">
                  <c:v>5.2690000000000001E-2</c:v>
                </c:pt>
                <c:pt idx="128">
                  <c:v>8.8749999999999996E-2</c:v>
                </c:pt>
                <c:pt idx="129">
                  <c:v>0.14371</c:v>
                </c:pt>
                <c:pt idx="130">
                  <c:v>0.18362999999999999</c:v>
                </c:pt>
                <c:pt idx="131">
                  <c:v>0.18359</c:v>
                </c:pt>
                <c:pt idx="132">
                  <c:v>0.14344999999999999</c:v>
                </c:pt>
                <c:pt idx="133">
                  <c:v>8.7040000000000006E-2</c:v>
                </c:pt>
                <c:pt idx="134">
                  <c:v>4.5999999999999999E-2</c:v>
                </c:pt>
                <c:pt idx="135">
                  <c:v>3.95E-2</c:v>
                </c:pt>
                <c:pt idx="136">
                  <c:v>6.3519999999999993E-2</c:v>
                </c:pt>
                <c:pt idx="137">
                  <c:v>9.6129999999999993E-2</c:v>
                </c:pt>
                <c:pt idx="138">
                  <c:v>0.11393</c:v>
                </c:pt>
                <c:pt idx="139">
                  <c:v>0.10778</c:v>
                </c:pt>
                <c:pt idx="140">
                  <c:v>8.7330000000000005E-2</c:v>
                </c:pt>
                <c:pt idx="141">
                  <c:v>7.2029999999999997E-2</c:v>
                </c:pt>
                <c:pt idx="142">
                  <c:v>7.6230000000000006E-2</c:v>
                </c:pt>
                <c:pt idx="143">
                  <c:v>9.894E-2</c:v>
                </c:pt>
                <c:pt idx="144">
                  <c:v>0.12533</c:v>
                </c:pt>
                <c:pt idx="145">
                  <c:v>0.13799</c:v>
                </c:pt>
                <c:pt idx="146">
                  <c:v>0.12941</c:v>
                </c:pt>
                <c:pt idx="147">
                  <c:v>0.10685</c:v>
                </c:pt>
                <c:pt idx="148">
                  <c:v>8.6730000000000002E-2</c:v>
                </c:pt>
                <c:pt idx="149">
                  <c:v>8.2960000000000006E-2</c:v>
                </c:pt>
                <c:pt idx="150">
                  <c:v>9.7739999999999994E-2</c:v>
                </c:pt>
                <c:pt idx="151">
                  <c:v>0.12086</c:v>
                </c:pt>
                <c:pt idx="152">
                  <c:v>0.13733000000000001</c:v>
                </c:pt>
                <c:pt idx="153">
                  <c:v>0.13764000000000001</c:v>
                </c:pt>
                <c:pt idx="154">
                  <c:v>0.1235</c:v>
                </c:pt>
                <c:pt idx="155">
                  <c:v>0.10596</c:v>
                </c:pt>
                <c:pt idx="156">
                  <c:v>9.7949999999999995E-2</c:v>
                </c:pt>
                <c:pt idx="157">
                  <c:v>0.10684</c:v>
                </c:pt>
                <c:pt idx="158">
                  <c:v>0.13181999999999999</c:v>
                </c:pt>
                <c:pt idx="159">
                  <c:v>0.16682</c:v>
                </c:pt>
                <c:pt idx="160">
                  <c:v>0.20596</c:v>
                </c:pt>
                <c:pt idx="161">
                  <c:v>0.24737000000000001</c:v>
                </c:pt>
                <c:pt idx="162">
                  <c:v>0.29283999999999999</c:v>
                </c:pt>
                <c:pt idx="163">
                  <c:v>0.34416000000000002</c:v>
                </c:pt>
                <c:pt idx="164">
                  <c:v>0.39882000000000001</c:v>
                </c:pt>
                <c:pt idx="165">
                  <c:v>0.44750000000000001</c:v>
                </c:pt>
                <c:pt idx="166">
                  <c:v>0.47488999999999998</c:v>
                </c:pt>
                <c:pt idx="167">
                  <c:v>0.46405000000000002</c:v>
                </c:pt>
                <c:pt idx="168">
                  <c:v>0.40529999999999999</c:v>
                </c:pt>
                <c:pt idx="169">
                  <c:v>0.30993999999999999</c:v>
                </c:pt>
                <c:pt idx="170">
                  <c:v>0.22711000000000001</c:v>
                </c:pt>
                <c:pt idx="171">
                  <c:v>0.25681999999999999</c:v>
                </c:pt>
                <c:pt idx="172">
                  <c:v>0.54818</c:v>
                </c:pt>
                <c:pt idx="173">
                  <c:v>1.2721</c:v>
                </c:pt>
                <c:pt idx="174">
                  <c:v>2.5662600000000002</c:v>
                </c:pt>
                <c:pt idx="175">
                  <c:v>4.4655300000000002</c:v>
                </c:pt>
                <c:pt idx="176">
                  <c:v>6.8444900000000004</c:v>
                </c:pt>
                <c:pt idx="177">
                  <c:v>9.4031699999999994</c:v>
                </c:pt>
                <c:pt idx="178">
                  <c:v>11.71508</c:v>
                </c:pt>
                <c:pt idx="179">
                  <c:v>13.33206</c:v>
                </c:pt>
                <c:pt idx="180">
                  <c:v>13.91344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5A02-452B-ADA2-6572EB6A35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6471168"/>
        <c:axId val="1166454848"/>
      </c:scatterChart>
      <c:valAx>
        <c:axId val="1166471168"/>
        <c:scaling>
          <c:orientation val="minMax"/>
          <c:max val="180"/>
          <c:min val="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Scattering Angle (º)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6454848"/>
        <c:crossesAt val="1.0000000000000003E-4"/>
        <c:crossBetween val="midCat"/>
      </c:valAx>
      <c:valAx>
        <c:axId val="1166454848"/>
        <c:scaling>
          <c:logBase val="10"/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Phase Function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647116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1"/>
          <c:order val="0"/>
          <c:tx>
            <c:strRef>
              <c:f>'Q4'!$B$1</c:f>
              <c:strCache>
                <c:ptCount val="1"/>
                <c:pt idx="0">
                  <c:v>1.1+0i</c:v>
                </c:pt>
              </c:strCache>
            </c:strRef>
          </c:tx>
          <c:spPr>
            <a:ln w="2857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val>
            <c:numRef>
              <c:f>'Q4'!$S$3:$S$363</c:f>
              <c:numCache>
                <c:formatCode>General</c:formatCode>
                <c:ptCount val="361"/>
                <c:pt idx="0">
                  <c:v>437.93734999999998</c:v>
                </c:pt>
                <c:pt idx="1">
                  <c:v>420.67712</c:v>
                </c:pt>
                <c:pt idx="2">
                  <c:v>372.34829999999999</c:v>
                </c:pt>
                <c:pt idx="3">
                  <c:v>302.34717000000001</c:v>
                </c:pt>
                <c:pt idx="4">
                  <c:v>223.4545</c:v>
                </c:pt>
                <c:pt idx="5">
                  <c:v>148.51138</c:v>
                </c:pt>
                <c:pt idx="6">
                  <c:v>87.377750000000006</c:v>
                </c:pt>
                <c:pt idx="7">
                  <c:v>45.059600000000003</c:v>
                </c:pt>
                <c:pt idx="8">
                  <c:v>21.43364</c:v>
                </c:pt>
                <c:pt idx="9">
                  <c:v>12.4336</c:v>
                </c:pt>
                <c:pt idx="10">
                  <c:v>12.10394</c:v>
                </c:pt>
                <c:pt idx="11">
                  <c:v>14.72988</c:v>
                </c:pt>
                <c:pt idx="12">
                  <c:v>16.359819999999999</c:v>
                </c:pt>
                <c:pt idx="13">
                  <c:v>15.366989999999999</c:v>
                </c:pt>
                <c:pt idx="14">
                  <c:v>12.09746</c:v>
                </c:pt>
                <c:pt idx="15">
                  <c:v>7.9607099999999997</c:v>
                </c:pt>
                <c:pt idx="16">
                  <c:v>4.4363999999999999</c:v>
                </c:pt>
                <c:pt idx="17">
                  <c:v>2.3863099999999999</c:v>
                </c:pt>
                <c:pt idx="18">
                  <c:v>1.8465199999999999</c:v>
                </c:pt>
                <c:pt idx="19">
                  <c:v>2.2416900000000002</c:v>
                </c:pt>
                <c:pt idx="20">
                  <c:v>2.8085599999999999</c:v>
                </c:pt>
                <c:pt idx="21">
                  <c:v>2.9856199999999999</c:v>
                </c:pt>
                <c:pt idx="22">
                  <c:v>2.6051299999999999</c:v>
                </c:pt>
                <c:pt idx="23">
                  <c:v>1.85324</c:v>
                </c:pt>
                <c:pt idx="24">
                  <c:v>1.0770900000000001</c:v>
                </c:pt>
                <c:pt idx="25">
                  <c:v>0.56774999999999998</c:v>
                </c:pt>
                <c:pt idx="26">
                  <c:v>0.42703999999999998</c:v>
                </c:pt>
                <c:pt idx="27">
                  <c:v>0.56088000000000005</c:v>
                </c:pt>
                <c:pt idx="28">
                  <c:v>0.77119000000000004</c:v>
                </c:pt>
                <c:pt idx="29">
                  <c:v>0.87802000000000002</c:v>
                </c:pt>
                <c:pt idx="30">
                  <c:v>0.80447999999999997</c:v>
                </c:pt>
                <c:pt idx="31">
                  <c:v>0.59092</c:v>
                </c:pt>
                <c:pt idx="32">
                  <c:v>0.34695999999999999</c:v>
                </c:pt>
                <c:pt idx="33">
                  <c:v>0.17907999999999999</c:v>
                </c:pt>
                <c:pt idx="34">
                  <c:v>0.13566</c:v>
                </c:pt>
                <c:pt idx="35">
                  <c:v>0.19339999999999999</c:v>
                </c:pt>
                <c:pt idx="36">
                  <c:v>0.28360999999999997</c:v>
                </c:pt>
                <c:pt idx="37">
                  <c:v>0.33657999999999999</c:v>
                </c:pt>
                <c:pt idx="38">
                  <c:v>0.31775999999999999</c:v>
                </c:pt>
                <c:pt idx="39">
                  <c:v>0.23873</c:v>
                </c:pt>
                <c:pt idx="40">
                  <c:v>0.14212</c:v>
                </c:pt>
                <c:pt idx="41">
                  <c:v>7.3319999999999996E-2</c:v>
                </c:pt>
                <c:pt idx="42">
                  <c:v>5.6009999999999997E-2</c:v>
                </c:pt>
                <c:pt idx="43">
                  <c:v>8.3460000000000006E-2</c:v>
                </c:pt>
                <c:pt idx="44">
                  <c:v>0.12728999999999999</c:v>
                </c:pt>
                <c:pt idx="45">
                  <c:v>0.15595000000000001</c:v>
                </c:pt>
                <c:pt idx="46">
                  <c:v>0.1517</c:v>
                </c:pt>
                <c:pt idx="47">
                  <c:v>0.11756999999999999</c:v>
                </c:pt>
                <c:pt idx="48">
                  <c:v>7.2279999999999997E-2</c:v>
                </c:pt>
                <c:pt idx="49">
                  <c:v>3.7929999999999998E-2</c:v>
                </c:pt>
                <c:pt idx="50">
                  <c:v>2.7869999999999999E-2</c:v>
                </c:pt>
                <c:pt idx="51">
                  <c:v>4.1059999999999999E-2</c:v>
                </c:pt>
                <c:pt idx="52">
                  <c:v>6.4780000000000004E-2</c:v>
                </c:pt>
                <c:pt idx="53">
                  <c:v>8.2900000000000001E-2</c:v>
                </c:pt>
                <c:pt idx="54">
                  <c:v>8.4720000000000004E-2</c:v>
                </c:pt>
                <c:pt idx="55">
                  <c:v>6.9650000000000004E-2</c:v>
                </c:pt>
                <c:pt idx="56">
                  <c:v>4.6080000000000003E-2</c:v>
                </c:pt>
                <c:pt idx="57">
                  <c:v>2.5760000000000002E-2</c:v>
                </c:pt>
                <c:pt idx="58">
                  <c:v>1.7350000000000001E-2</c:v>
                </c:pt>
                <c:pt idx="59">
                  <c:v>2.24E-2</c:v>
                </c:pt>
                <c:pt idx="60">
                  <c:v>3.551E-2</c:v>
                </c:pt>
                <c:pt idx="61">
                  <c:v>4.7980000000000002E-2</c:v>
                </c:pt>
                <c:pt idx="62">
                  <c:v>5.2609999999999997E-2</c:v>
                </c:pt>
                <c:pt idx="63">
                  <c:v>4.7120000000000002E-2</c:v>
                </c:pt>
                <c:pt idx="64">
                  <c:v>3.4680000000000002E-2</c:v>
                </c:pt>
                <c:pt idx="65">
                  <c:v>2.1600000000000001E-2</c:v>
                </c:pt>
                <c:pt idx="66">
                  <c:v>1.389E-2</c:v>
                </c:pt>
                <c:pt idx="67">
                  <c:v>1.423E-2</c:v>
                </c:pt>
                <c:pt idx="68">
                  <c:v>2.112E-2</c:v>
                </c:pt>
                <c:pt idx="69">
                  <c:v>0.03</c:v>
                </c:pt>
                <c:pt idx="70">
                  <c:v>3.5889999999999998E-2</c:v>
                </c:pt>
                <c:pt idx="71">
                  <c:v>3.5779999999999999E-2</c:v>
                </c:pt>
                <c:pt idx="72">
                  <c:v>2.988E-2</c:v>
                </c:pt>
                <c:pt idx="73">
                  <c:v>2.121E-2</c:v>
                </c:pt>
                <c:pt idx="74">
                  <c:v>1.3849999999999999E-2</c:v>
                </c:pt>
                <c:pt idx="75">
                  <c:v>1.0919999999999999E-2</c:v>
                </c:pt>
                <c:pt idx="76">
                  <c:v>1.3220000000000001E-2</c:v>
                </c:pt>
                <c:pt idx="77">
                  <c:v>1.9040000000000001E-2</c:v>
                </c:pt>
                <c:pt idx="78">
                  <c:v>2.521E-2</c:v>
                </c:pt>
                <c:pt idx="79">
                  <c:v>2.8660000000000001E-2</c:v>
                </c:pt>
                <c:pt idx="80">
                  <c:v>2.7830000000000001E-2</c:v>
                </c:pt>
                <c:pt idx="81">
                  <c:v>2.3189999999999999E-2</c:v>
                </c:pt>
                <c:pt idx="82">
                  <c:v>1.6930000000000001E-2</c:v>
                </c:pt>
                <c:pt idx="83">
                  <c:v>1.179E-2</c:v>
                </c:pt>
                <c:pt idx="84">
                  <c:v>9.8399999999999998E-3</c:v>
                </c:pt>
                <c:pt idx="85">
                  <c:v>1.1610000000000001E-2</c:v>
                </c:pt>
                <c:pt idx="86">
                  <c:v>1.5990000000000001E-2</c:v>
                </c:pt>
                <c:pt idx="87">
                  <c:v>2.0830000000000001E-2</c:v>
                </c:pt>
                <c:pt idx="88">
                  <c:v>2.3900000000000001E-2</c:v>
                </c:pt>
                <c:pt idx="89">
                  <c:v>2.3900000000000001E-2</c:v>
                </c:pt>
                <c:pt idx="90">
                  <c:v>2.0879999999999999E-2</c:v>
                </c:pt>
                <c:pt idx="91">
                  <c:v>1.617E-2</c:v>
                </c:pt>
                <c:pt idx="92">
                  <c:v>1.17E-2</c:v>
                </c:pt>
                <c:pt idx="93">
                  <c:v>9.1800000000000007E-3</c:v>
                </c:pt>
                <c:pt idx="94">
                  <c:v>9.3900000000000008E-3</c:v>
                </c:pt>
                <c:pt idx="95">
                  <c:v>1.196E-2</c:v>
                </c:pt>
                <c:pt idx="96">
                  <c:v>1.5610000000000001E-2</c:v>
                </c:pt>
                <c:pt idx="97">
                  <c:v>1.8689999999999998E-2</c:v>
                </c:pt>
                <c:pt idx="98">
                  <c:v>1.993E-2</c:v>
                </c:pt>
                <c:pt idx="99">
                  <c:v>1.8849999999999999E-2</c:v>
                </c:pt>
                <c:pt idx="100">
                  <c:v>1.5900000000000001E-2</c:v>
                </c:pt>
                <c:pt idx="101">
                  <c:v>1.222E-2</c:v>
                </c:pt>
                <c:pt idx="102">
                  <c:v>9.0699999999999999E-3</c:v>
                </c:pt>
                <c:pt idx="103">
                  <c:v>7.3899999999999999E-3</c:v>
                </c:pt>
                <c:pt idx="104">
                  <c:v>7.4599999999999996E-3</c:v>
                </c:pt>
                <c:pt idx="105">
                  <c:v>8.8999999999999999E-3</c:v>
                </c:pt>
                <c:pt idx="106">
                  <c:v>1.09E-2</c:v>
                </c:pt>
                <c:pt idx="107">
                  <c:v>1.255E-2</c:v>
                </c:pt>
                <c:pt idx="108">
                  <c:v>1.323E-2</c:v>
                </c:pt>
                <c:pt idx="109">
                  <c:v>1.2710000000000001E-2</c:v>
                </c:pt>
                <c:pt idx="110">
                  <c:v>1.1209999999999999E-2</c:v>
                </c:pt>
                <c:pt idx="111">
                  <c:v>9.1599999999999997E-3</c:v>
                </c:pt>
                <c:pt idx="112">
                  <c:v>7.0699999999999999E-3</c:v>
                </c:pt>
                <c:pt idx="113">
                  <c:v>5.3400000000000001E-3</c:v>
                </c:pt>
                <c:pt idx="114">
                  <c:v>4.1700000000000001E-3</c:v>
                </c:pt>
                <c:pt idx="115">
                  <c:v>3.5999999999999999E-3</c:v>
                </c:pt>
                <c:pt idx="116">
                  <c:v>3.5500000000000002E-3</c:v>
                </c:pt>
                <c:pt idx="117">
                  <c:v>3.8800000000000002E-3</c:v>
                </c:pt>
                <c:pt idx="118">
                  <c:v>4.4000000000000003E-3</c:v>
                </c:pt>
                <c:pt idx="119">
                  <c:v>4.9199999999999999E-3</c:v>
                </c:pt>
                <c:pt idx="120">
                  <c:v>5.2599999999999999E-3</c:v>
                </c:pt>
                <c:pt idx="121">
                  <c:v>5.2500000000000003E-3</c:v>
                </c:pt>
                <c:pt idx="122">
                  <c:v>4.8700000000000002E-3</c:v>
                </c:pt>
                <c:pt idx="123">
                  <c:v>4.1599999999999996E-3</c:v>
                </c:pt>
                <c:pt idx="124">
                  <c:v>3.31E-3</c:v>
                </c:pt>
                <c:pt idx="125">
                  <c:v>2.5300000000000001E-3</c:v>
                </c:pt>
                <c:pt idx="126">
                  <c:v>1.98E-3</c:v>
                </c:pt>
                <c:pt idx="127">
                  <c:v>1.72E-3</c:v>
                </c:pt>
                <c:pt idx="128">
                  <c:v>1.66E-3</c:v>
                </c:pt>
                <c:pt idx="129">
                  <c:v>1.65E-3</c:v>
                </c:pt>
                <c:pt idx="130">
                  <c:v>1.57E-3</c:v>
                </c:pt>
                <c:pt idx="131">
                  <c:v>1.3799999999999999E-3</c:v>
                </c:pt>
                <c:pt idx="132">
                  <c:v>1.2099999999999999E-3</c:v>
                </c:pt>
                <c:pt idx="133">
                  <c:v>1.2700000000000001E-3</c:v>
                </c:pt>
                <c:pt idx="134">
                  <c:v>1.7099999999999999E-3</c:v>
                </c:pt>
                <c:pt idx="135">
                  <c:v>2.5899999999999999E-3</c:v>
                </c:pt>
                <c:pt idx="136">
                  <c:v>3.7699999999999999E-3</c:v>
                </c:pt>
                <c:pt idx="137">
                  <c:v>4.9699999999999996E-3</c:v>
                </c:pt>
                <c:pt idx="138">
                  <c:v>5.8999999999999999E-3</c:v>
                </c:pt>
                <c:pt idx="139">
                  <c:v>6.3400000000000001E-3</c:v>
                </c:pt>
                <c:pt idx="140">
                  <c:v>6.2500000000000003E-3</c:v>
                </c:pt>
                <c:pt idx="141">
                  <c:v>5.77E-3</c:v>
                </c:pt>
                <c:pt idx="142">
                  <c:v>5.11E-3</c:v>
                </c:pt>
                <c:pt idx="143">
                  <c:v>4.4600000000000004E-3</c:v>
                </c:pt>
                <c:pt idx="144">
                  <c:v>3.8700000000000002E-3</c:v>
                </c:pt>
                <c:pt idx="145">
                  <c:v>3.3300000000000001E-3</c:v>
                </c:pt>
                <c:pt idx="146">
                  <c:v>2.7399999999999998E-3</c:v>
                </c:pt>
                <c:pt idx="147">
                  <c:v>2.0799999999999998E-3</c:v>
                </c:pt>
                <c:pt idx="148">
                  <c:v>1.4300000000000001E-3</c:v>
                </c:pt>
                <c:pt idx="149">
                  <c:v>9.3000000000000005E-4</c:v>
                </c:pt>
                <c:pt idx="150">
                  <c:v>7.3999999999999999E-4</c:v>
                </c:pt>
                <c:pt idx="151">
                  <c:v>9.1E-4</c:v>
                </c:pt>
                <c:pt idx="152">
                  <c:v>1.33E-3</c:v>
                </c:pt>
                <c:pt idx="153">
                  <c:v>1.7600000000000001E-3</c:v>
                </c:pt>
                <c:pt idx="154">
                  <c:v>1.9599999999999999E-3</c:v>
                </c:pt>
                <c:pt idx="155">
                  <c:v>1.8400000000000001E-3</c:v>
                </c:pt>
                <c:pt idx="156">
                  <c:v>1.49E-3</c:v>
                </c:pt>
                <c:pt idx="157">
                  <c:v>1.17E-3</c:v>
                </c:pt>
                <c:pt idx="158">
                  <c:v>1.2099999999999999E-3</c:v>
                </c:pt>
                <c:pt idx="159">
                  <c:v>1.7799999999999999E-3</c:v>
                </c:pt>
                <c:pt idx="160">
                  <c:v>2.7899999999999999E-3</c:v>
                </c:pt>
                <c:pt idx="161">
                  <c:v>3.9399999999999999E-3</c:v>
                </c:pt>
                <c:pt idx="162">
                  <c:v>4.8300000000000001E-3</c:v>
                </c:pt>
                <c:pt idx="163">
                  <c:v>5.1900000000000002E-3</c:v>
                </c:pt>
                <c:pt idx="164">
                  <c:v>5.0200000000000002E-3</c:v>
                </c:pt>
                <c:pt idx="165">
                  <c:v>4.62E-3</c:v>
                </c:pt>
                <c:pt idx="166">
                  <c:v>4.4799999999999996E-3</c:v>
                </c:pt>
                <c:pt idx="167">
                  <c:v>4.9800000000000001E-3</c:v>
                </c:pt>
                <c:pt idx="168">
                  <c:v>6.2199999999999998E-3</c:v>
                </c:pt>
                <c:pt idx="169">
                  <c:v>7.9100000000000004E-3</c:v>
                </c:pt>
                <c:pt idx="170">
                  <c:v>9.4699999999999993E-3</c:v>
                </c:pt>
                <c:pt idx="171">
                  <c:v>1.03E-2</c:v>
                </c:pt>
                <c:pt idx="172">
                  <c:v>1.005E-2</c:v>
                </c:pt>
                <c:pt idx="173">
                  <c:v>8.8000000000000005E-3</c:v>
                </c:pt>
                <c:pt idx="174">
                  <c:v>7.0099999999999997E-3</c:v>
                </c:pt>
                <c:pt idx="175">
                  <c:v>5.3400000000000001E-3</c:v>
                </c:pt>
                <c:pt idx="176">
                  <c:v>4.3299999999999996E-3</c:v>
                </c:pt>
                <c:pt idx="177">
                  <c:v>4.1599999999999996E-3</c:v>
                </c:pt>
                <c:pt idx="178">
                  <c:v>4.5999999999999999E-3</c:v>
                </c:pt>
                <c:pt idx="179">
                  <c:v>5.1799999999999997E-3</c:v>
                </c:pt>
                <c:pt idx="180">
                  <c:v>5.4299999999999999E-3</c:v>
                </c:pt>
                <c:pt idx="181">
                  <c:v>5.1799999999999997E-3</c:v>
                </c:pt>
                <c:pt idx="182">
                  <c:v>4.5999999999999999E-3</c:v>
                </c:pt>
                <c:pt idx="183">
                  <c:v>4.1599999999999996E-3</c:v>
                </c:pt>
                <c:pt idx="184">
                  <c:v>4.3299999999999996E-3</c:v>
                </c:pt>
                <c:pt idx="185">
                  <c:v>5.3400000000000001E-3</c:v>
                </c:pt>
                <c:pt idx="186">
                  <c:v>7.0099999999999997E-3</c:v>
                </c:pt>
                <c:pt idx="187">
                  <c:v>8.8000000000000005E-3</c:v>
                </c:pt>
                <c:pt idx="188">
                  <c:v>1.005E-2</c:v>
                </c:pt>
                <c:pt idx="189">
                  <c:v>1.03E-2</c:v>
                </c:pt>
                <c:pt idx="190">
                  <c:v>9.4699999999999993E-3</c:v>
                </c:pt>
                <c:pt idx="191">
                  <c:v>7.9100000000000004E-3</c:v>
                </c:pt>
                <c:pt idx="192">
                  <c:v>6.2199999999999998E-3</c:v>
                </c:pt>
                <c:pt idx="193">
                  <c:v>4.9800000000000001E-3</c:v>
                </c:pt>
                <c:pt idx="194">
                  <c:v>4.4799999999999996E-3</c:v>
                </c:pt>
                <c:pt idx="195">
                  <c:v>4.62E-3</c:v>
                </c:pt>
                <c:pt idx="196">
                  <c:v>5.0200000000000002E-3</c:v>
                </c:pt>
                <c:pt idx="197">
                  <c:v>5.1900000000000002E-3</c:v>
                </c:pt>
                <c:pt idx="198">
                  <c:v>4.8300000000000001E-3</c:v>
                </c:pt>
                <c:pt idx="199">
                  <c:v>3.9399999999999999E-3</c:v>
                </c:pt>
                <c:pt idx="200">
                  <c:v>2.7899999999999999E-3</c:v>
                </c:pt>
                <c:pt idx="201">
                  <c:v>1.7799999999999999E-3</c:v>
                </c:pt>
                <c:pt idx="202">
                  <c:v>1.2099999999999999E-3</c:v>
                </c:pt>
                <c:pt idx="203">
                  <c:v>1.17E-3</c:v>
                </c:pt>
                <c:pt idx="204">
                  <c:v>1.49E-3</c:v>
                </c:pt>
                <c:pt idx="205">
                  <c:v>1.8400000000000001E-3</c:v>
                </c:pt>
                <c:pt idx="206">
                  <c:v>1.9599999999999999E-3</c:v>
                </c:pt>
                <c:pt idx="207">
                  <c:v>1.7600000000000001E-3</c:v>
                </c:pt>
                <c:pt idx="208">
                  <c:v>1.33E-3</c:v>
                </c:pt>
                <c:pt idx="209">
                  <c:v>9.1E-4</c:v>
                </c:pt>
                <c:pt idx="210">
                  <c:v>7.3999999999999999E-4</c:v>
                </c:pt>
                <c:pt idx="211">
                  <c:v>9.3000000000000005E-4</c:v>
                </c:pt>
                <c:pt idx="212">
                  <c:v>1.4300000000000001E-3</c:v>
                </c:pt>
                <c:pt idx="213">
                  <c:v>2.0799999999999998E-3</c:v>
                </c:pt>
                <c:pt idx="214">
                  <c:v>2.7399999999999998E-3</c:v>
                </c:pt>
                <c:pt idx="215">
                  <c:v>3.3300000000000001E-3</c:v>
                </c:pt>
                <c:pt idx="216">
                  <c:v>3.8700000000000002E-3</c:v>
                </c:pt>
                <c:pt idx="217">
                  <c:v>4.4600000000000004E-3</c:v>
                </c:pt>
                <c:pt idx="218">
                  <c:v>5.11E-3</c:v>
                </c:pt>
                <c:pt idx="219">
                  <c:v>5.77E-3</c:v>
                </c:pt>
                <c:pt idx="220">
                  <c:v>6.2500000000000003E-3</c:v>
                </c:pt>
                <c:pt idx="221">
                  <c:v>6.3400000000000001E-3</c:v>
                </c:pt>
                <c:pt idx="222">
                  <c:v>5.8999999999999999E-3</c:v>
                </c:pt>
                <c:pt idx="223">
                  <c:v>4.9699999999999996E-3</c:v>
                </c:pt>
                <c:pt idx="224">
                  <c:v>3.7699999999999999E-3</c:v>
                </c:pt>
                <c:pt idx="225">
                  <c:v>2.5899999999999999E-3</c:v>
                </c:pt>
                <c:pt idx="226">
                  <c:v>1.7099999999999999E-3</c:v>
                </c:pt>
                <c:pt idx="227">
                  <c:v>1.2700000000000001E-3</c:v>
                </c:pt>
                <c:pt idx="228">
                  <c:v>1.2099999999999999E-3</c:v>
                </c:pt>
                <c:pt idx="229">
                  <c:v>1.3799999999999999E-3</c:v>
                </c:pt>
                <c:pt idx="230">
                  <c:v>1.57E-3</c:v>
                </c:pt>
                <c:pt idx="231">
                  <c:v>1.65E-3</c:v>
                </c:pt>
                <c:pt idx="232">
                  <c:v>1.66E-3</c:v>
                </c:pt>
                <c:pt idx="233">
                  <c:v>1.72E-3</c:v>
                </c:pt>
                <c:pt idx="234">
                  <c:v>1.98E-3</c:v>
                </c:pt>
                <c:pt idx="235">
                  <c:v>2.5300000000000001E-3</c:v>
                </c:pt>
                <c:pt idx="236">
                  <c:v>3.31E-3</c:v>
                </c:pt>
                <c:pt idx="237">
                  <c:v>4.1599999999999996E-3</c:v>
                </c:pt>
                <c:pt idx="238">
                  <c:v>4.8700000000000002E-3</c:v>
                </c:pt>
                <c:pt idx="239">
                  <c:v>5.2500000000000003E-3</c:v>
                </c:pt>
                <c:pt idx="240">
                  <c:v>5.2599999999999999E-3</c:v>
                </c:pt>
                <c:pt idx="241">
                  <c:v>4.9199999999999999E-3</c:v>
                </c:pt>
                <c:pt idx="242">
                  <c:v>4.4000000000000003E-3</c:v>
                </c:pt>
                <c:pt idx="243">
                  <c:v>3.8800000000000002E-3</c:v>
                </c:pt>
                <c:pt idx="244">
                  <c:v>3.5500000000000002E-3</c:v>
                </c:pt>
                <c:pt idx="245">
                  <c:v>3.5999999999999999E-3</c:v>
                </c:pt>
                <c:pt idx="246">
                  <c:v>4.1700000000000001E-3</c:v>
                </c:pt>
                <c:pt idx="247">
                  <c:v>5.3400000000000001E-3</c:v>
                </c:pt>
                <c:pt idx="248">
                  <c:v>7.0699999999999999E-3</c:v>
                </c:pt>
                <c:pt idx="249">
                  <c:v>9.1599999999999997E-3</c:v>
                </c:pt>
                <c:pt idx="250">
                  <c:v>1.1209999999999999E-2</c:v>
                </c:pt>
                <c:pt idx="251">
                  <c:v>1.2710000000000001E-2</c:v>
                </c:pt>
                <c:pt idx="252">
                  <c:v>1.323E-2</c:v>
                </c:pt>
                <c:pt idx="253">
                  <c:v>1.255E-2</c:v>
                </c:pt>
                <c:pt idx="254">
                  <c:v>1.09E-2</c:v>
                </c:pt>
                <c:pt idx="255">
                  <c:v>8.8999999999999999E-3</c:v>
                </c:pt>
                <c:pt idx="256">
                  <c:v>7.4599999999999996E-3</c:v>
                </c:pt>
                <c:pt idx="257">
                  <c:v>7.3899999999999999E-3</c:v>
                </c:pt>
                <c:pt idx="258">
                  <c:v>9.0699999999999999E-3</c:v>
                </c:pt>
                <c:pt idx="259">
                  <c:v>1.222E-2</c:v>
                </c:pt>
                <c:pt idx="260">
                  <c:v>1.5900000000000001E-2</c:v>
                </c:pt>
                <c:pt idx="261">
                  <c:v>1.8849999999999999E-2</c:v>
                </c:pt>
                <c:pt idx="262">
                  <c:v>1.993E-2</c:v>
                </c:pt>
                <c:pt idx="263">
                  <c:v>1.8689999999999998E-2</c:v>
                </c:pt>
                <c:pt idx="264">
                  <c:v>1.5610000000000001E-2</c:v>
                </c:pt>
                <c:pt idx="265">
                  <c:v>1.196E-2</c:v>
                </c:pt>
                <c:pt idx="266">
                  <c:v>9.3900000000000008E-3</c:v>
                </c:pt>
                <c:pt idx="267">
                  <c:v>9.1800000000000007E-3</c:v>
                </c:pt>
                <c:pt idx="268">
                  <c:v>1.17E-2</c:v>
                </c:pt>
                <c:pt idx="269">
                  <c:v>1.617E-2</c:v>
                </c:pt>
                <c:pt idx="270">
                  <c:v>2.0879999999999999E-2</c:v>
                </c:pt>
                <c:pt idx="271">
                  <c:v>2.3900000000000001E-2</c:v>
                </c:pt>
                <c:pt idx="272">
                  <c:v>2.3900000000000001E-2</c:v>
                </c:pt>
                <c:pt idx="273">
                  <c:v>2.0830000000000001E-2</c:v>
                </c:pt>
                <c:pt idx="274">
                  <c:v>1.5990000000000001E-2</c:v>
                </c:pt>
                <c:pt idx="275">
                  <c:v>1.1610000000000001E-2</c:v>
                </c:pt>
                <c:pt idx="276">
                  <c:v>9.8399999999999998E-3</c:v>
                </c:pt>
                <c:pt idx="277">
                  <c:v>1.179E-2</c:v>
                </c:pt>
                <c:pt idx="278">
                  <c:v>1.6930000000000001E-2</c:v>
                </c:pt>
                <c:pt idx="279">
                  <c:v>2.3189999999999999E-2</c:v>
                </c:pt>
                <c:pt idx="280">
                  <c:v>2.7830000000000001E-2</c:v>
                </c:pt>
                <c:pt idx="281">
                  <c:v>2.8660000000000001E-2</c:v>
                </c:pt>
                <c:pt idx="282">
                  <c:v>2.521E-2</c:v>
                </c:pt>
                <c:pt idx="283">
                  <c:v>1.9040000000000001E-2</c:v>
                </c:pt>
                <c:pt idx="284">
                  <c:v>1.3220000000000001E-2</c:v>
                </c:pt>
                <c:pt idx="285">
                  <c:v>1.0919999999999999E-2</c:v>
                </c:pt>
                <c:pt idx="286">
                  <c:v>1.3849999999999999E-2</c:v>
                </c:pt>
                <c:pt idx="287">
                  <c:v>2.121E-2</c:v>
                </c:pt>
                <c:pt idx="288">
                  <c:v>2.988E-2</c:v>
                </c:pt>
                <c:pt idx="289">
                  <c:v>3.5779999999999999E-2</c:v>
                </c:pt>
                <c:pt idx="290">
                  <c:v>3.5889999999999998E-2</c:v>
                </c:pt>
                <c:pt idx="291">
                  <c:v>0.03</c:v>
                </c:pt>
                <c:pt idx="292">
                  <c:v>2.112E-2</c:v>
                </c:pt>
                <c:pt idx="293">
                  <c:v>1.423E-2</c:v>
                </c:pt>
                <c:pt idx="294">
                  <c:v>1.389E-2</c:v>
                </c:pt>
                <c:pt idx="295">
                  <c:v>2.1600000000000001E-2</c:v>
                </c:pt>
                <c:pt idx="296">
                  <c:v>3.4680000000000002E-2</c:v>
                </c:pt>
                <c:pt idx="297">
                  <c:v>4.7120000000000002E-2</c:v>
                </c:pt>
                <c:pt idx="298">
                  <c:v>5.2609999999999997E-2</c:v>
                </c:pt>
                <c:pt idx="299">
                  <c:v>4.7980000000000002E-2</c:v>
                </c:pt>
                <c:pt idx="300">
                  <c:v>3.551E-2</c:v>
                </c:pt>
                <c:pt idx="301">
                  <c:v>2.24E-2</c:v>
                </c:pt>
                <c:pt idx="302">
                  <c:v>1.7350000000000001E-2</c:v>
                </c:pt>
                <c:pt idx="303">
                  <c:v>2.5760000000000002E-2</c:v>
                </c:pt>
                <c:pt idx="304">
                  <c:v>4.6080000000000003E-2</c:v>
                </c:pt>
                <c:pt idx="305">
                  <c:v>6.9650000000000004E-2</c:v>
                </c:pt>
                <c:pt idx="306">
                  <c:v>8.4720000000000004E-2</c:v>
                </c:pt>
                <c:pt idx="307">
                  <c:v>8.2900000000000001E-2</c:v>
                </c:pt>
                <c:pt idx="308">
                  <c:v>6.4780000000000004E-2</c:v>
                </c:pt>
                <c:pt idx="309">
                  <c:v>4.1059999999999999E-2</c:v>
                </c:pt>
                <c:pt idx="310">
                  <c:v>2.7869999999999999E-2</c:v>
                </c:pt>
                <c:pt idx="311">
                  <c:v>3.7929999999999998E-2</c:v>
                </c:pt>
                <c:pt idx="312">
                  <c:v>7.2279999999999997E-2</c:v>
                </c:pt>
                <c:pt idx="313">
                  <c:v>0.11756999999999999</c:v>
                </c:pt>
                <c:pt idx="314">
                  <c:v>0.1517</c:v>
                </c:pt>
                <c:pt idx="315">
                  <c:v>0.15595000000000001</c:v>
                </c:pt>
                <c:pt idx="316">
                  <c:v>0.12728999999999999</c:v>
                </c:pt>
                <c:pt idx="317">
                  <c:v>8.3460000000000006E-2</c:v>
                </c:pt>
                <c:pt idx="318">
                  <c:v>5.6009999999999997E-2</c:v>
                </c:pt>
                <c:pt idx="319">
                  <c:v>7.3319999999999996E-2</c:v>
                </c:pt>
                <c:pt idx="320">
                  <c:v>0.14212</c:v>
                </c:pt>
                <c:pt idx="321">
                  <c:v>0.23873</c:v>
                </c:pt>
                <c:pt idx="322">
                  <c:v>0.31775999999999999</c:v>
                </c:pt>
                <c:pt idx="323">
                  <c:v>0.33657999999999999</c:v>
                </c:pt>
                <c:pt idx="324">
                  <c:v>0.28360999999999997</c:v>
                </c:pt>
                <c:pt idx="325">
                  <c:v>0.19339999999999999</c:v>
                </c:pt>
                <c:pt idx="326">
                  <c:v>0.13566</c:v>
                </c:pt>
                <c:pt idx="327">
                  <c:v>0.17907999999999999</c:v>
                </c:pt>
                <c:pt idx="328">
                  <c:v>0.34695999999999999</c:v>
                </c:pt>
                <c:pt idx="329">
                  <c:v>0.59092</c:v>
                </c:pt>
                <c:pt idx="330">
                  <c:v>0.80447999999999997</c:v>
                </c:pt>
                <c:pt idx="331">
                  <c:v>0.87802000000000002</c:v>
                </c:pt>
                <c:pt idx="332">
                  <c:v>0.77119000000000004</c:v>
                </c:pt>
                <c:pt idx="333">
                  <c:v>0.56088000000000005</c:v>
                </c:pt>
                <c:pt idx="334">
                  <c:v>0.42703999999999998</c:v>
                </c:pt>
                <c:pt idx="335">
                  <c:v>0.56774999999999998</c:v>
                </c:pt>
                <c:pt idx="336">
                  <c:v>1.0770900000000001</c:v>
                </c:pt>
                <c:pt idx="337">
                  <c:v>1.85324</c:v>
                </c:pt>
                <c:pt idx="338">
                  <c:v>2.6051299999999999</c:v>
                </c:pt>
                <c:pt idx="339">
                  <c:v>2.9856199999999999</c:v>
                </c:pt>
                <c:pt idx="340">
                  <c:v>2.8085599999999999</c:v>
                </c:pt>
                <c:pt idx="341">
                  <c:v>2.2416900000000002</c:v>
                </c:pt>
                <c:pt idx="342">
                  <c:v>1.8465199999999999</c:v>
                </c:pt>
                <c:pt idx="343">
                  <c:v>2.3863099999999999</c:v>
                </c:pt>
                <c:pt idx="344">
                  <c:v>4.4363999999999999</c:v>
                </c:pt>
                <c:pt idx="345">
                  <c:v>7.9607099999999997</c:v>
                </c:pt>
                <c:pt idx="346">
                  <c:v>12.09746</c:v>
                </c:pt>
                <c:pt idx="347">
                  <c:v>15.366989999999999</c:v>
                </c:pt>
                <c:pt idx="348">
                  <c:v>16.359819999999999</c:v>
                </c:pt>
                <c:pt idx="349">
                  <c:v>14.72988</c:v>
                </c:pt>
                <c:pt idx="350">
                  <c:v>12.10394</c:v>
                </c:pt>
                <c:pt idx="351">
                  <c:v>12.4336</c:v>
                </c:pt>
                <c:pt idx="352">
                  <c:v>21.43364</c:v>
                </c:pt>
                <c:pt idx="353">
                  <c:v>45.059600000000003</c:v>
                </c:pt>
                <c:pt idx="354">
                  <c:v>87.377750000000006</c:v>
                </c:pt>
                <c:pt idx="355">
                  <c:v>148.51138</c:v>
                </c:pt>
                <c:pt idx="356">
                  <c:v>223.4545</c:v>
                </c:pt>
                <c:pt idx="357">
                  <c:v>302.34717000000001</c:v>
                </c:pt>
                <c:pt idx="358">
                  <c:v>372.34829999999999</c:v>
                </c:pt>
                <c:pt idx="359">
                  <c:v>420.67712</c:v>
                </c:pt>
                <c:pt idx="360">
                  <c:v>437.93734999999998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F0-45D6-BD20-B607E09123AF}"/>
            </c:ext>
          </c:extLst>
        </c:ser>
        <c:ser>
          <c:idx val="2"/>
          <c:order val="1"/>
          <c:tx>
            <c:strRef>
              <c:f>'Q4'!$C$1</c:f>
              <c:strCache>
                <c:ptCount val="1"/>
                <c:pt idx="0">
                  <c:v>1.3+0i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val>
            <c:numRef>
              <c:f>'Q4'!$T$3:$T$363</c:f>
              <c:numCache>
                <c:formatCode>General</c:formatCode>
                <c:ptCount val="361"/>
                <c:pt idx="0">
                  <c:v>263.64001000000002</c:v>
                </c:pt>
                <c:pt idx="1">
                  <c:v>249.24663000000001</c:v>
                </c:pt>
                <c:pt idx="2">
                  <c:v>209.73659000000001</c:v>
                </c:pt>
                <c:pt idx="3">
                  <c:v>154.89017000000001</c:v>
                </c:pt>
                <c:pt idx="4">
                  <c:v>97.387799999999999</c:v>
                </c:pt>
                <c:pt idx="5">
                  <c:v>48.852179999999997</c:v>
                </c:pt>
                <c:pt idx="6">
                  <c:v>16.600059999999999</c:v>
                </c:pt>
                <c:pt idx="7">
                  <c:v>2.1853099999999999</c:v>
                </c:pt>
                <c:pt idx="8">
                  <c:v>2.0351699999999999</c:v>
                </c:pt>
                <c:pt idx="9">
                  <c:v>9.6578099999999996</c:v>
                </c:pt>
                <c:pt idx="10">
                  <c:v>18.380990000000001</c:v>
                </c:pt>
                <c:pt idx="11">
                  <c:v>23.547499999999999</c:v>
                </c:pt>
                <c:pt idx="12">
                  <c:v>23.490120000000001</c:v>
                </c:pt>
                <c:pt idx="13">
                  <c:v>19.204419999999999</c:v>
                </c:pt>
                <c:pt idx="14">
                  <c:v>13.15103</c:v>
                </c:pt>
                <c:pt idx="15">
                  <c:v>7.8529600000000004</c:v>
                </c:pt>
                <c:pt idx="16">
                  <c:v>4.8703000000000003</c:v>
                </c:pt>
                <c:pt idx="17">
                  <c:v>4.4401099999999998</c:v>
                </c:pt>
                <c:pt idx="18">
                  <c:v>5.7352499999999997</c:v>
                </c:pt>
                <c:pt idx="19">
                  <c:v>7.4695499999999999</c:v>
                </c:pt>
                <c:pt idx="20">
                  <c:v>8.5201499999999992</c:v>
                </c:pt>
                <c:pt idx="21">
                  <c:v>8.3249899999999997</c:v>
                </c:pt>
                <c:pt idx="22">
                  <c:v>6.9663599999999999</c:v>
                </c:pt>
                <c:pt idx="23">
                  <c:v>4.9913699999999999</c:v>
                </c:pt>
                <c:pt idx="24">
                  <c:v>3.10006</c:v>
                </c:pt>
                <c:pt idx="25">
                  <c:v>1.84405</c:v>
                </c:pt>
                <c:pt idx="26">
                  <c:v>1.4410700000000001</c:v>
                </c:pt>
                <c:pt idx="27">
                  <c:v>1.7495700000000001</c:v>
                </c:pt>
                <c:pt idx="28">
                  <c:v>2.3853300000000002</c:v>
                </c:pt>
                <c:pt idx="29">
                  <c:v>2.9148000000000001</c:v>
                </c:pt>
                <c:pt idx="30">
                  <c:v>3.0396200000000002</c:v>
                </c:pt>
                <c:pt idx="31">
                  <c:v>2.6991499999999999</c:v>
                </c:pt>
                <c:pt idx="32">
                  <c:v>2.05768</c:v>
                </c:pt>
                <c:pt idx="33">
                  <c:v>1.3952800000000001</c:v>
                </c:pt>
                <c:pt idx="34">
                  <c:v>0.96240999999999999</c:v>
                </c:pt>
                <c:pt idx="35">
                  <c:v>0.86902000000000001</c:v>
                </c:pt>
                <c:pt idx="36">
                  <c:v>1.0555099999999999</c:v>
                </c:pt>
                <c:pt idx="37">
                  <c:v>1.34779</c:v>
                </c:pt>
                <c:pt idx="38">
                  <c:v>1.55759</c:v>
                </c:pt>
                <c:pt idx="39">
                  <c:v>1.5721799999999999</c:v>
                </c:pt>
                <c:pt idx="40">
                  <c:v>1.39198</c:v>
                </c:pt>
                <c:pt idx="41">
                  <c:v>1.10771</c:v>
                </c:pt>
                <c:pt idx="42">
                  <c:v>0.84041999999999994</c:v>
                </c:pt>
                <c:pt idx="43">
                  <c:v>0.68118000000000001</c:v>
                </c:pt>
                <c:pt idx="44">
                  <c:v>0.65849000000000002</c:v>
                </c:pt>
                <c:pt idx="45">
                  <c:v>0.74056999999999995</c:v>
                </c:pt>
                <c:pt idx="46">
                  <c:v>0.86129</c:v>
                </c:pt>
                <c:pt idx="47">
                  <c:v>0.95176000000000005</c:v>
                </c:pt>
                <c:pt idx="48">
                  <c:v>0.96443999999999996</c:v>
                </c:pt>
                <c:pt idx="49">
                  <c:v>0.88558999999999999</c:v>
                </c:pt>
                <c:pt idx="50">
                  <c:v>0.73692999999999997</c:v>
                </c:pt>
                <c:pt idx="51">
                  <c:v>0.56774000000000002</c:v>
                </c:pt>
                <c:pt idx="52">
                  <c:v>0.43753999999999998</c:v>
                </c:pt>
                <c:pt idx="53">
                  <c:v>0.39180999999999999</c:v>
                </c:pt>
                <c:pt idx="54">
                  <c:v>0.43935000000000002</c:v>
                </c:pt>
                <c:pt idx="55">
                  <c:v>0.54359000000000002</c:v>
                </c:pt>
                <c:pt idx="56">
                  <c:v>0.63680999999999999</c:v>
                </c:pt>
                <c:pt idx="57">
                  <c:v>0.65419000000000005</c:v>
                </c:pt>
                <c:pt idx="58">
                  <c:v>0.57062000000000002</c:v>
                </c:pt>
                <c:pt idx="59">
                  <c:v>0.41808000000000001</c:v>
                </c:pt>
                <c:pt idx="60">
                  <c:v>0.2702</c:v>
                </c:pt>
                <c:pt idx="61">
                  <c:v>0.20032</c:v>
                </c:pt>
                <c:pt idx="62">
                  <c:v>0.23713000000000001</c:v>
                </c:pt>
                <c:pt idx="63">
                  <c:v>0.34601999999999999</c:v>
                </c:pt>
                <c:pt idx="64">
                  <c:v>0.44912000000000002</c:v>
                </c:pt>
                <c:pt idx="65">
                  <c:v>0.47304000000000002</c:v>
                </c:pt>
                <c:pt idx="66">
                  <c:v>0.39457999999999999</c:v>
                </c:pt>
                <c:pt idx="67">
                  <c:v>0.255</c:v>
                </c:pt>
                <c:pt idx="68">
                  <c:v>0.13342000000000001</c:v>
                </c:pt>
                <c:pt idx="69">
                  <c:v>9.6339999999999995E-2</c:v>
                </c:pt>
                <c:pt idx="70">
                  <c:v>0.15578</c:v>
                </c:pt>
                <c:pt idx="71">
                  <c:v>0.26323000000000002</c:v>
                </c:pt>
                <c:pt idx="72">
                  <c:v>0.34244999999999998</c:v>
                </c:pt>
                <c:pt idx="73">
                  <c:v>0.33916000000000002</c:v>
                </c:pt>
                <c:pt idx="74">
                  <c:v>0.25463999999999998</c:v>
                </c:pt>
                <c:pt idx="75">
                  <c:v>0.14196</c:v>
                </c:pt>
                <c:pt idx="76">
                  <c:v>6.8900000000000003E-2</c:v>
                </c:pt>
                <c:pt idx="77">
                  <c:v>7.324E-2</c:v>
                </c:pt>
                <c:pt idx="78">
                  <c:v>0.14043</c:v>
                </c:pt>
                <c:pt idx="79">
                  <c:v>0.21701000000000001</c:v>
                </c:pt>
                <c:pt idx="80">
                  <c:v>0.24878</c:v>
                </c:pt>
                <c:pt idx="81">
                  <c:v>0.21664</c:v>
                </c:pt>
                <c:pt idx="82">
                  <c:v>0.14612</c:v>
                </c:pt>
                <c:pt idx="83">
                  <c:v>8.5959999999999995E-2</c:v>
                </c:pt>
                <c:pt idx="84">
                  <c:v>7.2650000000000006E-2</c:v>
                </c:pt>
                <c:pt idx="85">
                  <c:v>0.10629</c:v>
                </c:pt>
                <c:pt idx="86">
                  <c:v>0.15381</c:v>
                </c:pt>
                <c:pt idx="87">
                  <c:v>0.17543</c:v>
                </c:pt>
                <c:pt idx="88">
                  <c:v>0.15396000000000001</c:v>
                </c:pt>
                <c:pt idx="89">
                  <c:v>0.10582</c:v>
                </c:pt>
                <c:pt idx="90">
                  <c:v>6.6839999999999997E-2</c:v>
                </c:pt>
                <c:pt idx="91">
                  <c:v>6.4449999999999993E-2</c:v>
                </c:pt>
                <c:pt idx="92">
                  <c:v>9.7250000000000003E-2</c:v>
                </c:pt>
                <c:pt idx="93">
                  <c:v>0.13672999999999999</c:v>
                </c:pt>
                <c:pt idx="94">
                  <c:v>0.14915</c:v>
                </c:pt>
                <c:pt idx="95">
                  <c:v>0.12084</c:v>
                </c:pt>
                <c:pt idx="96">
                  <c:v>6.8269999999999997E-2</c:v>
                </c:pt>
                <c:pt idx="97">
                  <c:v>2.5749999999999999E-2</c:v>
                </c:pt>
                <c:pt idx="98">
                  <c:v>2.034E-2</c:v>
                </c:pt>
                <c:pt idx="99">
                  <c:v>5.246E-2</c:v>
                </c:pt>
                <c:pt idx="100">
                  <c:v>9.6210000000000004E-2</c:v>
                </c:pt>
                <c:pt idx="101">
                  <c:v>0.11859</c:v>
                </c:pt>
                <c:pt idx="102">
                  <c:v>0.10301</c:v>
                </c:pt>
                <c:pt idx="103">
                  <c:v>6.0080000000000001E-2</c:v>
                </c:pt>
                <c:pt idx="104">
                  <c:v>1.8409999999999999E-2</c:v>
                </c:pt>
                <c:pt idx="105">
                  <c:v>3.2599999999999999E-3</c:v>
                </c:pt>
                <c:pt idx="106">
                  <c:v>1.9189999999999999E-2</c:v>
                </c:pt>
                <c:pt idx="107">
                  <c:v>4.9250000000000002E-2</c:v>
                </c:pt>
                <c:pt idx="108">
                  <c:v>6.9989999999999997E-2</c:v>
                </c:pt>
                <c:pt idx="109">
                  <c:v>6.991E-2</c:v>
                </c:pt>
                <c:pt idx="110">
                  <c:v>5.6730000000000003E-2</c:v>
                </c:pt>
                <c:pt idx="111">
                  <c:v>4.8520000000000001E-2</c:v>
                </c:pt>
                <c:pt idx="112">
                  <c:v>5.6649999999999999E-2</c:v>
                </c:pt>
                <c:pt idx="113">
                  <c:v>7.5139999999999998E-2</c:v>
                </c:pt>
                <c:pt idx="114">
                  <c:v>8.5709999999999995E-2</c:v>
                </c:pt>
                <c:pt idx="115">
                  <c:v>7.4700000000000003E-2</c:v>
                </c:pt>
                <c:pt idx="116">
                  <c:v>4.7849999999999997E-2</c:v>
                </c:pt>
                <c:pt idx="117">
                  <c:v>2.9420000000000002E-2</c:v>
                </c:pt>
                <c:pt idx="118">
                  <c:v>4.4400000000000002E-2</c:v>
                </c:pt>
                <c:pt idx="119">
                  <c:v>9.6640000000000004E-2</c:v>
                </c:pt>
                <c:pt idx="120">
                  <c:v>0.16051000000000001</c:v>
                </c:pt>
                <c:pt idx="121">
                  <c:v>0.19517999999999999</c:v>
                </c:pt>
                <c:pt idx="122">
                  <c:v>0.17333999999999999</c:v>
                </c:pt>
                <c:pt idx="123">
                  <c:v>0.10387</c:v>
                </c:pt>
                <c:pt idx="124">
                  <c:v>3.0290000000000001E-2</c:v>
                </c:pt>
                <c:pt idx="125">
                  <c:v>3.4199999999999999E-3</c:v>
                </c:pt>
                <c:pt idx="126">
                  <c:v>4.5850000000000002E-2</c:v>
                </c:pt>
                <c:pt idx="127">
                  <c:v>0.13375999999999999</c:v>
                </c:pt>
                <c:pt idx="128">
                  <c:v>0.21090999999999999</c:v>
                </c:pt>
                <c:pt idx="129">
                  <c:v>0.22700999999999999</c:v>
                </c:pt>
                <c:pt idx="130">
                  <c:v>0.17430000000000001</c:v>
                </c:pt>
                <c:pt idx="131">
                  <c:v>9.5570000000000002E-2</c:v>
                </c:pt>
                <c:pt idx="132">
                  <c:v>5.602E-2</c:v>
                </c:pt>
                <c:pt idx="133">
                  <c:v>9.6860000000000002E-2</c:v>
                </c:pt>
                <c:pt idx="134">
                  <c:v>0.20333999999999999</c:v>
                </c:pt>
                <c:pt idx="135">
                  <c:v>0.31118000000000001</c:v>
                </c:pt>
                <c:pt idx="136">
                  <c:v>0.34908</c:v>
                </c:pt>
                <c:pt idx="137">
                  <c:v>0.28922999999999999</c:v>
                </c:pt>
                <c:pt idx="138">
                  <c:v>0.17016999999999999</c:v>
                </c:pt>
                <c:pt idx="139">
                  <c:v>7.4539999999999995E-2</c:v>
                </c:pt>
                <c:pt idx="140">
                  <c:v>7.5039999999999996E-2</c:v>
                </c:pt>
                <c:pt idx="141">
                  <c:v>0.18478</c:v>
                </c:pt>
                <c:pt idx="142">
                  <c:v>0.34660999999999997</c:v>
                </c:pt>
                <c:pt idx="143">
                  <c:v>0.46926000000000001</c:v>
                </c:pt>
                <c:pt idx="144">
                  <c:v>0.48637000000000002</c:v>
                </c:pt>
                <c:pt idx="145">
                  <c:v>0.39811999999999997</c:v>
                </c:pt>
                <c:pt idx="146">
                  <c:v>0.26722000000000001</c:v>
                </c:pt>
                <c:pt idx="147">
                  <c:v>0.17318</c:v>
                </c:pt>
                <c:pt idx="148">
                  <c:v>0.15770999999999999</c:v>
                </c:pt>
                <c:pt idx="149">
                  <c:v>0.20011999999999999</c:v>
                </c:pt>
                <c:pt idx="150">
                  <c:v>0.2394</c:v>
                </c:pt>
                <c:pt idx="151">
                  <c:v>0.22539999999999999</c:v>
                </c:pt>
                <c:pt idx="152">
                  <c:v>0.16019</c:v>
                </c:pt>
                <c:pt idx="153">
                  <c:v>9.7509999999999999E-2</c:v>
                </c:pt>
                <c:pt idx="154">
                  <c:v>9.9959999999999993E-2</c:v>
                </c:pt>
                <c:pt idx="155">
                  <c:v>0.18570999999999999</c:v>
                </c:pt>
                <c:pt idx="156">
                  <c:v>0.30653999999999998</c:v>
                </c:pt>
                <c:pt idx="157">
                  <c:v>0.37740000000000001</c:v>
                </c:pt>
                <c:pt idx="158">
                  <c:v>0.33931</c:v>
                </c:pt>
                <c:pt idx="159">
                  <c:v>0.21012</c:v>
                </c:pt>
                <c:pt idx="160">
                  <c:v>8.2790000000000002E-2</c:v>
                </c:pt>
                <c:pt idx="161">
                  <c:v>6.6309999999999994E-2</c:v>
                </c:pt>
                <c:pt idx="162">
                  <c:v>0.20704</c:v>
                </c:pt>
                <c:pt idx="163">
                  <c:v>0.44602999999999998</c:v>
                </c:pt>
                <c:pt idx="164">
                  <c:v>0.6472</c:v>
                </c:pt>
                <c:pt idx="165">
                  <c:v>0.68320999999999998</c:v>
                </c:pt>
                <c:pt idx="166">
                  <c:v>0.52344999999999997</c:v>
                </c:pt>
                <c:pt idx="167">
                  <c:v>0.26294000000000001</c:v>
                </c:pt>
                <c:pt idx="168">
                  <c:v>6.7489999999999994E-2</c:v>
                </c:pt>
                <c:pt idx="169">
                  <c:v>6.7830000000000001E-2</c:v>
                </c:pt>
                <c:pt idx="170">
                  <c:v>0.27229999999999999</c:v>
                </c:pt>
                <c:pt idx="171">
                  <c:v>0.55976999999999999</c:v>
                </c:pt>
                <c:pt idx="172">
                  <c:v>0.76185000000000003</c:v>
                </c:pt>
                <c:pt idx="173">
                  <c:v>0.78256000000000003</c:v>
                </c:pt>
                <c:pt idx="174">
                  <c:v>0.67435999999999996</c:v>
                </c:pt>
                <c:pt idx="175">
                  <c:v>0.61472000000000004</c:v>
                </c:pt>
                <c:pt idx="176">
                  <c:v>0.79181000000000001</c:v>
                </c:pt>
                <c:pt idx="177">
                  <c:v>1.2702899999999999</c:v>
                </c:pt>
                <c:pt idx="178">
                  <c:v>1.9256500000000001</c:v>
                </c:pt>
                <c:pt idx="179">
                  <c:v>2.4953599999999998</c:v>
                </c:pt>
                <c:pt idx="180">
                  <c:v>2.7208800000000002</c:v>
                </c:pt>
                <c:pt idx="181">
                  <c:v>2.4953599999999998</c:v>
                </c:pt>
                <c:pt idx="182">
                  <c:v>1.9256500000000001</c:v>
                </c:pt>
                <c:pt idx="183">
                  <c:v>1.2702899999999999</c:v>
                </c:pt>
                <c:pt idx="184">
                  <c:v>0.79181000000000001</c:v>
                </c:pt>
                <c:pt idx="185">
                  <c:v>0.61472000000000004</c:v>
                </c:pt>
                <c:pt idx="186">
                  <c:v>0.67435999999999996</c:v>
                </c:pt>
                <c:pt idx="187">
                  <c:v>0.78256000000000003</c:v>
                </c:pt>
                <c:pt idx="188">
                  <c:v>0.76185000000000003</c:v>
                </c:pt>
                <c:pt idx="189">
                  <c:v>0.55976999999999999</c:v>
                </c:pt>
                <c:pt idx="190">
                  <c:v>0.27229999999999999</c:v>
                </c:pt>
                <c:pt idx="191">
                  <c:v>6.7830000000000001E-2</c:v>
                </c:pt>
                <c:pt idx="192">
                  <c:v>6.7489999999999994E-2</c:v>
                </c:pt>
                <c:pt idx="193">
                  <c:v>0.26294000000000001</c:v>
                </c:pt>
                <c:pt idx="194">
                  <c:v>0.52344999999999997</c:v>
                </c:pt>
                <c:pt idx="195">
                  <c:v>0.68320999999999998</c:v>
                </c:pt>
                <c:pt idx="196">
                  <c:v>0.6472</c:v>
                </c:pt>
                <c:pt idx="197">
                  <c:v>0.44602999999999998</c:v>
                </c:pt>
                <c:pt idx="198">
                  <c:v>0.20704</c:v>
                </c:pt>
                <c:pt idx="199">
                  <c:v>6.6309999999999994E-2</c:v>
                </c:pt>
                <c:pt idx="200">
                  <c:v>8.2790000000000002E-2</c:v>
                </c:pt>
                <c:pt idx="201">
                  <c:v>0.21012</c:v>
                </c:pt>
                <c:pt idx="202">
                  <c:v>0.33931</c:v>
                </c:pt>
                <c:pt idx="203">
                  <c:v>0.37740000000000001</c:v>
                </c:pt>
                <c:pt idx="204">
                  <c:v>0.30653999999999998</c:v>
                </c:pt>
                <c:pt idx="205">
                  <c:v>0.18570999999999999</c:v>
                </c:pt>
                <c:pt idx="206">
                  <c:v>9.9959999999999993E-2</c:v>
                </c:pt>
                <c:pt idx="207">
                  <c:v>9.7509999999999999E-2</c:v>
                </c:pt>
                <c:pt idx="208">
                  <c:v>0.16019</c:v>
                </c:pt>
                <c:pt idx="209">
                  <c:v>0.22539999999999999</c:v>
                </c:pt>
                <c:pt idx="210">
                  <c:v>0.2394</c:v>
                </c:pt>
                <c:pt idx="211">
                  <c:v>0.20011999999999999</c:v>
                </c:pt>
                <c:pt idx="212">
                  <c:v>0.15770999999999999</c:v>
                </c:pt>
                <c:pt idx="213">
                  <c:v>0.17318</c:v>
                </c:pt>
                <c:pt idx="214">
                  <c:v>0.26722000000000001</c:v>
                </c:pt>
                <c:pt idx="215">
                  <c:v>0.39811999999999997</c:v>
                </c:pt>
                <c:pt idx="216">
                  <c:v>0.48637000000000002</c:v>
                </c:pt>
                <c:pt idx="217">
                  <c:v>0.46926000000000001</c:v>
                </c:pt>
                <c:pt idx="218">
                  <c:v>0.34660999999999997</c:v>
                </c:pt>
                <c:pt idx="219">
                  <c:v>0.18478</c:v>
                </c:pt>
                <c:pt idx="220">
                  <c:v>7.5039999999999996E-2</c:v>
                </c:pt>
                <c:pt idx="221">
                  <c:v>7.4539999999999995E-2</c:v>
                </c:pt>
                <c:pt idx="222">
                  <c:v>0.17016999999999999</c:v>
                </c:pt>
                <c:pt idx="223">
                  <c:v>0.28922999999999999</c:v>
                </c:pt>
                <c:pt idx="224">
                  <c:v>0.34908</c:v>
                </c:pt>
                <c:pt idx="225">
                  <c:v>0.31118000000000001</c:v>
                </c:pt>
                <c:pt idx="226">
                  <c:v>0.20333999999999999</c:v>
                </c:pt>
                <c:pt idx="227">
                  <c:v>9.6860000000000002E-2</c:v>
                </c:pt>
                <c:pt idx="228">
                  <c:v>5.602E-2</c:v>
                </c:pt>
                <c:pt idx="229">
                  <c:v>9.5570000000000002E-2</c:v>
                </c:pt>
                <c:pt idx="230">
                  <c:v>0.17430000000000001</c:v>
                </c:pt>
                <c:pt idx="231">
                  <c:v>0.22700999999999999</c:v>
                </c:pt>
                <c:pt idx="232">
                  <c:v>0.21090999999999999</c:v>
                </c:pt>
                <c:pt idx="233">
                  <c:v>0.13375999999999999</c:v>
                </c:pt>
                <c:pt idx="234">
                  <c:v>4.5850000000000002E-2</c:v>
                </c:pt>
                <c:pt idx="235">
                  <c:v>3.4199999999999999E-3</c:v>
                </c:pt>
                <c:pt idx="236">
                  <c:v>3.0290000000000001E-2</c:v>
                </c:pt>
                <c:pt idx="237">
                  <c:v>0.10387</c:v>
                </c:pt>
                <c:pt idx="238">
                  <c:v>0.17333999999999999</c:v>
                </c:pt>
                <c:pt idx="239">
                  <c:v>0.19517999999999999</c:v>
                </c:pt>
                <c:pt idx="240">
                  <c:v>0.16051000000000001</c:v>
                </c:pt>
                <c:pt idx="241">
                  <c:v>9.6640000000000004E-2</c:v>
                </c:pt>
                <c:pt idx="242">
                  <c:v>4.4400000000000002E-2</c:v>
                </c:pt>
                <c:pt idx="243">
                  <c:v>2.9420000000000002E-2</c:v>
                </c:pt>
                <c:pt idx="244">
                  <c:v>4.7849999999999997E-2</c:v>
                </c:pt>
                <c:pt idx="245">
                  <c:v>7.4700000000000003E-2</c:v>
                </c:pt>
                <c:pt idx="246">
                  <c:v>8.5709999999999995E-2</c:v>
                </c:pt>
                <c:pt idx="247">
                  <c:v>7.5139999999999998E-2</c:v>
                </c:pt>
                <c:pt idx="248">
                  <c:v>5.6649999999999999E-2</c:v>
                </c:pt>
                <c:pt idx="249">
                  <c:v>4.8520000000000001E-2</c:v>
                </c:pt>
                <c:pt idx="250">
                  <c:v>5.6730000000000003E-2</c:v>
                </c:pt>
                <c:pt idx="251">
                  <c:v>6.991E-2</c:v>
                </c:pt>
                <c:pt idx="252">
                  <c:v>6.9989999999999997E-2</c:v>
                </c:pt>
                <c:pt idx="253">
                  <c:v>4.9250000000000002E-2</c:v>
                </c:pt>
                <c:pt idx="254">
                  <c:v>1.9189999999999999E-2</c:v>
                </c:pt>
                <c:pt idx="255">
                  <c:v>3.2599999999999999E-3</c:v>
                </c:pt>
                <c:pt idx="256">
                  <c:v>1.8409999999999999E-2</c:v>
                </c:pt>
                <c:pt idx="257">
                  <c:v>6.0080000000000001E-2</c:v>
                </c:pt>
                <c:pt idx="258">
                  <c:v>0.10301</c:v>
                </c:pt>
                <c:pt idx="259">
                  <c:v>0.11859</c:v>
                </c:pt>
                <c:pt idx="260">
                  <c:v>9.6210000000000004E-2</c:v>
                </c:pt>
                <c:pt idx="261">
                  <c:v>5.246E-2</c:v>
                </c:pt>
                <c:pt idx="262">
                  <c:v>2.034E-2</c:v>
                </c:pt>
                <c:pt idx="263">
                  <c:v>2.5749999999999999E-2</c:v>
                </c:pt>
                <c:pt idx="264">
                  <c:v>6.8269999999999997E-2</c:v>
                </c:pt>
                <c:pt idx="265">
                  <c:v>0.12084</c:v>
                </c:pt>
                <c:pt idx="266">
                  <c:v>0.14915</c:v>
                </c:pt>
                <c:pt idx="267">
                  <c:v>0.13672999999999999</c:v>
                </c:pt>
                <c:pt idx="268">
                  <c:v>9.7250000000000003E-2</c:v>
                </c:pt>
                <c:pt idx="269">
                  <c:v>6.4449999999999993E-2</c:v>
                </c:pt>
                <c:pt idx="270">
                  <c:v>6.6839999999999997E-2</c:v>
                </c:pt>
                <c:pt idx="271">
                  <c:v>0.10582</c:v>
                </c:pt>
                <c:pt idx="272">
                  <c:v>0.15396000000000001</c:v>
                </c:pt>
                <c:pt idx="273">
                  <c:v>0.17543</c:v>
                </c:pt>
                <c:pt idx="274">
                  <c:v>0.15381</c:v>
                </c:pt>
                <c:pt idx="275">
                  <c:v>0.10629</c:v>
                </c:pt>
                <c:pt idx="276">
                  <c:v>7.2650000000000006E-2</c:v>
                </c:pt>
                <c:pt idx="277">
                  <c:v>8.5959999999999995E-2</c:v>
                </c:pt>
                <c:pt idx="278">
                  <c:v>0.14612</c:v>
                </c:pt>
                <c:pt idx="279">
                  <c:v>0.21664</c:v>
                </c:pt>
                <c:pt idx="280">
                  <c:v>0.24878</c:v>
                </c:pt>
                <c:pt idx="281">
                  <c:v>0.21701000000000001</c:v>
                </c:pt>
                <c:pt idx="282">
                  <c:v>0.14043</c:v>
                </c:pt>
                <c:pt idx="283">
                  <c:v>7.324E-2</c:v>
                </c:pt>
                <c:pt idx="284">
                  <c:v>6.8900000000000003E-2</c:v>
                </c:pt>
                <c:pt idx="285">
                  <c:v>0.14196</c:v>
                </c:pt>
                <c:pt idx="286">
                  <c:v>0.25463999999999998</c:v>
                </c:pt>
                <c:pt idx="287">
                  <c:v>0.33916000000000002</c:v>
                </c:pt>
                <c:pt idx="288">
                  <c:v>0.34244999999999998</c:v>
                </c:pt>
                <c:pt idx="289">
                  <c:v>0.26323000000000002</c:v>
                </c:pt>
                <c:pt idx="290">
                  <c:v>0.15578</c:v>
                </c:pt>
                <c:pt idx="291">
                  <c:v>9.6339999999999995E-2</c:v>
                </c:pt>
                <c:pt idx="292">
                  <c:v>0.13342000000000001</c:v>
                </c:pt>
                <c:pt idx="293">
                  <c:v>0.255</c:v>
                </c:pt>
                <c:pt idx="294">
                  <c:v>0.39457999999999999</c:v>
                </c:pt>
                <c:pt idx="295">
                  <c:v>0.47304000000000002</c:v>
                </c:pt>
                <c:pt idx="296">
                  <c:v>0.44912000000000002</c:v>
                </c:pt>
                <c:pt idx="297">
                  <c:v>0.34601999999999999</c:v>
                </c:pt>
                <c:pt idx="298">
                  <c:v>0.23713000000000001</c:v>
                </c:pt>
                <c:pt idx="299">
                  <c:v>0.20032</c:v>
                </c:pt>
                <c:pt idx="300">
                  <c:v>0.2702</c:v>
                </c:pt>
                <c:pt idx="301">
                  <c:v>0.41808000000000001</c:v>
                </c:pt>
                <c:pt idx="302">
                  <c:v>0.57062000000000002</c:v>
                </c:pt>
                <c:pt idx="303">
                  <c:v>0.65419000000000005</c:v>
                </c:pt>
                <c:pt idx="304">
                  <c:v>0.63680999999999999</c:v>
                </c:pt>
                <c:pt idx="305">
                  <c:v>0.54359000000000002</c:v>
                </c:pt>
                <c:pt idx="306">
                  <c:v>0.43935000000000002</c:v>
                </c:pt>
                <c:pt idx="307">
                  <c:v>0.39180999999999999</c:v>
                </c:pt>
                <c:pt idx="308">
                  <c:v>0.43753999999999998</c:v>
                </c:pt>
                <c:pt idx="309">
                  <c:v>0.56774000000000002</c:v>
                </c:pt>
                <c:pt idx="310">
                  <c:v>0.73692999999999997</c:v>
                </c:pt>
                <c:pt idx="311">
                  <c:v>0.88558999999999999</c:v>
                </c:pt>
                <c:pt idx="312">
                  <c:v>0.96443999999999996</c:v>
                </c:pt>
                <c:pt idx="313">
                  <c:v>0.95176000000000005</c:v>
                </c:pt>
                <c:pt idx="314">
                  <c:v>0.86129</c:v>
                </c:pt>
                <c:pt idx="315">
                  <c:v>0.74056999999999995</c:v>
                </c:pt>
                <c:pt idx="316">
                  <c:v>0.65849000000000002</c:v>
                </c:pt>
                <c:pt idx="317">
                  <c:v>0.68118000000000001</c:v>
                </c:pt>
                <c:pt idx="318">
                  <c:v>0.84041999999999994</c:v>
                </c:pt>
                <c:pt idx="319">
                  <c:v>1.10771</c:v>
                </c:pt>
                <c:pt idx="320">
                  <c:v>1.39198</c:v>
                </c:pt>
                <c:pt idx="321">
                  <c:v>1.5721799999999999</c:v>
                </c:pt>
                <c:pt idx="322">
                  <c:v>1.55759</c:v>
                </c:pt>
                <c:pt idx="323">
                  <c:v>1.34779</c:v>
                </c:pt>
                <c:pt idx="324">
                  <c:v>1.0555099999999999</c:v>
                </c:pt>
                <c:pt idx="325">
                  <c:v>0.86902000000000001</c:v>
                </c:pt>
                <c:pt idx="326">
                  <c:v>0.96240999999999999</c:v>
                </c:pt>
                <c:pt idx="327">
                  <c:v>1.3952800000000001</c:v>
                </c:pt>
                <c:pt idx="328">
                  <c:v>2.05768</c:v>
                </c:pt>
                <c:pt idx="329">
                  <c:v>2.6991499999999999</c:v>
                </c:pt>
                <c:pt idx="330">
                  <c:v>3.0396200000000002</c:v>
                </c:pt>
                <c:pt idx="331">
                  <c:v>2.9148000000000001</c:v>
                </c:pt>
                <c:pt idx="332">
                  <c:v>2.3853300000000002</c:v>
                </c:pt>
                <c:pt idx="333">
                  <c:v>1.7495700000000001</c:v>
                </c:pt>
                <c:pt idx="334">
                  <c:v>1.4410700000000001</c:v>
                </c:pt>
                <c:pt idx="335">
                  <c:v>1.84405</c:v>
                </c:pt>
                <c:pt idx="336">
                  <c:v>3.10006</c:v>
                </c:pt>
                <c:pt idx="337">
                  <c:v>4.9913699999999999</c:v>
                </c:pt>
                <c:pt idx="338">
                  <c:v>6.9663599999999999</c:v>
                </c:pt>
                <c:pt idx="339">
                  <c:v>8.3249899999999997</c:v>
                </c:pt>
                <c:pt idx="340">
                  <c:v>8.5201499999999992</c:v>
                </c:pt>
                <c:pt idx="341">
                  <c:v>7.4695499999999999</c:v>
                </c:pt>
                <c:pt idx="342">
                  <c:v>5.7352499999999997</c:v>
                </c:pt>
                <c:pt idx="343">
                  <c:v>4.4401099999999998</c:v>
                </c:pt>
                <c:pt idx="344">
                  <c:v>4.8703000000000003</c:v>
                </c:pt>
                <c:pt idx="345">
                  <c:v>7.8529600000000004</c:v>
                </c:pt>
                <c:pt idx="346">
                  <c:v>13.15103</c:v>
                </c:pt>
                <c:pt idx="347">
                  <c:v>19.204419999999999</c:v>
                </c:pt>
                <c:pt idx="348">
                  <c:v>23.490120000000001</c:v>
                </c:pt>
                <c:pt idx="349">
                  <c:v>23.547499999999999</c:v>
                </c:pt>
                <c:pt idx="350">
                  <c:v>18.380990000000001</c:v>
                </c:pt>
                <c:pt idx="351">
                  <c:v>9.6578099999999996</c:v>
                </c:pt>
                <c:pt idx="352">
                  <c:v>2.0351699999999999</c:v>
                </c:pt>
                <c:pt idx="353">
                  <c:v>2.1853099999999999</c:v>
                </c:pt>
                <c:pt idx="354">
                  <c:v>16.600059999999999</c:v>
                </c:pt>
                <c:pt idx="355">
                  <c:v>48.852179999999997</c:v>
                </c:pt>
                <c:pt idx="356">
                  <c:v>97.387799999999999</c:v>
                </c:pt>
                <c:pt idx="357">
                  <c:v>154.89017000000001</c:v>
                </c:pt>
                <c:pt idx="358">
                  <c:v>209.73659000000001</c:v>
                </c:pt>
                <c:pt idx="359">
                  <c:v>249.24663000000001</c:v>
                </c:pt>
                <c:pt idx="360">
                  <c:v>263.64001000000002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F0-45D6-BD20-B607E09123AF}"/>
            </c:ext>
          </c:extLst>
        </c:ser>
        <c:ser>
          <c:idx val="3"/>
          <c:order val="2"/>
          <c:tx>
            <c:strRef>
              <c:f>'Q4'!$D$1</c:f>
              <c:strCache>
                <c:ptCount val="1"/>
                <c:pt idx="0">
                  <c:v>1.5+0i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val>
            <c:numRef>
              <c:f>'Q4'!$U$3:$U$363</c:f>
              <c:numCache>
                <c:formatCode>General</c:formatCode>
                <c:ptCount val="361"/>
                <c:pt idx="0">
                  <c:v>327.41363999999999</c:v>
                </c:pt>
                <c:pt idx="1">
                  <c:v>313.93306999999999</c:v>
                </c:pt>
                <c:pt idx="2">
                  <c:v>276.36858999999998</c:v>
                </c:pt>
                <c:pt idx="3">
                  <c:v>222.46445</c:v>
                </c:pt>
                <c:pt idx="4">
                  <c:v>162.50373999999999</c:v>
                </c:pt>
                <c:pt idx="5">
                  <c:v>106.40076000000001</c:v>
                </c:pt>
                <c:pt idx="6">
                  <c:v>61.23856</c:v>
                </c:pt>
                <c:pt idx="7">
                  <c:v>30.025569999999998</c:v>
                </c:pt>
                <c:pt idx="8">
                  <c:v>11.9109</c:v>
                </c:pt>
                <c:pt idx="9">
                  <c:v>3.5285899999999999</c:v>
                </c:pt>
                <c:pt idx="10">
                  <c:v>0.77683999999999997</c:v>
                </c:pt>
                <c:pt idx="11">
                  <c:v>0.30482999999999999</c:v>
                </c:pt>
                <c:pt idx="12">
                  <c:v>0.24507000000000001</c:v>
                </c:pt>
                <c:pt idx="13">
                  <c:v>0.13062000000000001</c:v>
                </c:pt>
                <c:pt idx="14">
                  <c:v>0.28095999999999999</c:v>
                </c:pt>
                <c:pt idx="15">
                  <c:v>1.08701</c:v>
                </c:pt>
                <c:pt idx="16">
                  <c:v>2.5527700000000002</c:v>
                </c:pt>
                <c:pt idx="17">
                  <c:v>4.2361700000000004</c:v>
                </c:pt>
                <c:pt idx="18">
                  <c:v>5.5041399999999996</c:v>
                </c:pt>
                <c:pt idx="19">
                  <c:v>5.88504</c:v>
                </c:pt>
                <c:pt idx="20">
                  <c:v>5.3040900000000004</c:v>
                </c:pt>
                <c:pt idx="21">
                  <c:v>4.0936899999999996</c:v>
                </c:pt>
                <c:pt idx="22">
                  <c:v>2.8053300000000001</c:v>
                </c:pt>
                <c:pt idx="23">
                  <c:v>1.94295</c:v>
                </c:pt>
                <c:pt idx="24">
                  <c:v>1.7539400000000001</c:v>
                </c:pt>
                <c:pt idx="25">
                  <c:v>2.1629</c:v>
                </c:pt>
                <c:pt idx="26">
                  <c:v>2.8534099999999998</c:v>
                </c:pt>
                <c:pt idx="27">
                  <c:v>3.4373</c:v>
                </c:pt>
                <c:pt idx="28">
                  <c:v>3.6252300000000002</c:v>
                </c:pt>
                <c:pt idx="29">
                  <c:v>3.32836</c:v>
                </c:pt>
                <c:pt idx="30">
                  <c:v>2.6629399999999999</c:v>
                </c:pt>
                <c:pt idx="31">
                  <c:v>1.8735999999999999</c:v>
                </c:pt>
                <c:pt idx="32">
                  <c:v>1.2196</c:v>
                </c:pt>
                <c:pt idx="33">
                  <c:v>0.87412999999999996</c:v>
                </c:pt>
                <c:pt idx="34">
                  <c:v>0.87216000000000005</c:v>
                </c:pt>
                <c:pt idx="35">
                  <c:v>1.11802</c:v>
                </c:pt>
                <c:pt idx="36">
                  <c:v>1.43988</c:v>
                </c:pt>
                <c:pt idx="37">
                  <c:v>1.66398</c:v>
                </c:pt>
                <c:pt idx="38">
                  <c:v>1.67875</c:v>
                </c:pt>
                <c:pt idx="39">
                  <c:v>1.46797</c:v>
                </c:pt>
                <c:pt idx="40">
                  <c:v>1.1058600000000001</c:v>
                </c:pt>
                <c:pt idx="41">
                  <c:v>0.72080999999999995</c:v>
                </c:pt>
                <c:pt idx="42">
                  <c:v>0.44352000000000003</c:v>
                </c:pt>
                <c:pt idx="43">
                  <c:v>0.35818</c:v>
                </c:pt>
                <c:pt idx="44">
                  <c:v>0.47262999999999999</c:v>
                </c:pt>
                <c:pt idx="45">
                  <c:v>0.71714999999999995</c:v>
                </c:pt>
                <c:pt idx="46">
                  <c:v>0.97260999999999997</c:v>
                </c:pt>
                <c:pt idx="47">
                  <c:v>1.11863</c:v>
                </c:pt>
                <c:pt idx="48">
                  <c:v>1.0842799999999999</c:v>
                </c:pt>
                <c:pt idx="49">
                  <c:v>0.88000999999999996</c:v>
                </c:pt>
                <c:pt idx="50">
                  <c:v>0.59491000000000005</c:v>
                </c:pt>
                <c:pt idx="51">
                  <c:v>0.35693999999999998</c:v>
                </c:pt>
                <c:pt idx="52">
                  <c:v>0.27185999999999999</c:v>
                </c:pt>
                <c:pt idx="53">
                  <c:v>0.36976999999999999</c:v>
                </c:pt>
                <c:pt idx="54">
                  <c:v>0.58772999999999997</c:v>
                </c:pt>
                <c:pt idx="55">
                  <c:v>0.80049000000000003</c:v>
                </c:pt>
                <c:pt idx="56">
                  <c:v>0.88614999999999999</c:v>
                </c:pt>
                <c:pt idx="57">
                  <c:v>0.79244000000000003</c:v>
                </c:pt>
                <c:pt idx="58">
                  <c:v>0.5665</c:v>
                </c:pt>
                <c:pt idx="59">
                  <c:v>0.32941999999999999</c:v>
                </c:pt>
                <c:pt idx="60">
                  <c:v>0.20815</c:v>
                </c:pt>
                <c:pt idx="61">
                  <c:v>0.26280999999999999</c:v>
                </c:pt>
                <c:pt idx="62">
                  <c:v>0.45199</c:v>
                </c:pt>
                <c:pt idx="63">
                  <c:v>0.65698000000000001</c:v>
                </c:pt>
                <c:pt idx="64">
                  <c:v>0.75168000000000001</c:v>
                </c:pt>
                <c:pt idx="65">
                  <c:v>0.67664000000000002</c:v>
                </c:pt>
                <c:pt idx="66">
                  <c:v>0.47309000000000001</c:v>
                </c:pt>
                <c:pt idx="67">
                  <c:v>0.25663000000000002</c:v>
                </c:pt>
                <c:pt idx="68">
                  <c:v>0.14699999999999999</c:v>
                </c:pt>
                <c:pt idx="69">
                  <c:v>0.19681999999999999</c:v>
                </c:pt>
                <c:pt idx="70">
                  <c:v>0.36263000000000001</c:v>
                </c:pt>
                <c:pt idx="71">
                  <c:v>0.53452</c:v>
                </c:pt>
                <c:pt idx="72">
                  <c:v>0.60463</c:v>
                </c:pt>
                <c:pt idx="73">
                  <c:v>0.53137000000000001</c:v>
                </c:pt>
                <c:pt idx="74">
                  <c:v>0.36048000000000002</c:v>
                </c:pt>
                <c:pt idx="75">
                  <c:v>0.19197</c:v>
                </c:pt>
                <c:pt idx="76">
                  <c:v>0.11633</c:v>
                </c:pt>
                <c:pt idx="77">
                  <c:v>0.16081000000000001</c:v>
                </c:pt>
                <c:pt idx="78">
                  <c:v>0.27828999999999998</c:v>
                </c:pt>
                <c:pt idx="79">
                  <c:v>0.38251000000000002</c:v>
                </c:pt>
                <c:pt idx="80">
                  <c:v>0.40438000000000002</c:v>
                </c:pt>
                <c:pt idx="81">
                  <c:v>0.33240999999999998</c:v>
                </c:pt>
                <c:pt idx="82">
                  <c:v>0.21360999999999999</c:v>
                </c:pt>
                <c:pt idx="83">
                  <c:v>0.11766</c:v>
                </c:pt>
                <c:pt idx="84">
                  <c:v>9.0920000000000001E-2</c:v>
                </c:pt>
                <c:pt idx="85">
                  <c:v>0.13028000000000001</c:v>
                </c:pt>
                <c:pt idx="86">
                  <c:v>0.19183</c:v>
                </c:pt>
                <c:pt idx="87">
                  <c:v>0.22472</c:v>
                </c:pt>
                <c:pt idx="88">
                  <c:v>0.20523</c:v>
                </c:pt>
                <c:pt idx="89">
                  <c:v>0.14851</c:v>
                </c:pt>
                <c:pt idx="90">
                  <c:v>9.2649999999999996E-2</c:v>
                </c:pt>
                <c:pt idx="91">
                  <c:v>6.9190000000000002E-2</c:v>
                </c:pt>
                <c:pt idx="92">
                  <c:v>8.1989999999999993E-2</c:v>
                </c:pt>
                <c:pt idx="93">
                  <c:v>0.10841000000000001</c:v>
                </c:pt>
                <c:pt idx="94">
                  <c:v>0.11953999999999999</c:v>
                </c:pt>
                <c:pt idx="95">
                  <c:v>0.10305</c:v>
                </c:pt>
                <c:pt idx="96">
                  <c:v>7.1410000000000001E-2</c:v>
                </c:pt>
                <c:pt idx="97">
                  <c:v>5.0279999999999998E-2</c:v>
                </c:pt>
                <c:pt idx="98">
                  <c:v>5.7230000000000003E-2</c:v>
                </c:pt>
                <c:pt idx="99">
                  <c:v>8.7230000000000002E-2</c:v>
                </c:pt>
                <c:pt idx="100">
                  <c:v>0.11627999999999999</c:v>
                </c:pt>
                <c:pt idx="101">
                  <c:v>0.12003</c:v>
                </c:pt>
                <c:pt idx="102">
                  <c:v>9.3109999999999998E-2</c:v>
                </c:pt>
                <c:pt idx="103">
                  <c:v>5.4330000000000003E-2</c:v>
                </c:pt>
                <c:pt idx="104">
                  <c:v>3.3520000000000001E-2</c:v>
                </c:pt>
                <c:pt idx="105">
                  <c:v>4.947E-2</c:v>
                </c:pt>
                <c:pt idx="106">
                  <c:v>9.5219999999999999E-2</c:v>
                </c:pt>
                <c:pt idx="107">
                  <c:v>0.14177000000000001</c:v>
                </c:pt>
                <c:pt idx="108">
                  <c:v>0.15786</c:v>
                </c:pt>
                <c:pt idx="109">
                  <c:v>0.13184999999999999</c:v>
                </c:pt>
                <c:pt idx="110">
                  <c:v>8.0019999999999994E-2</c:v>
                </c:pt>
                <c:pt idx="111">
                  <c:v>3.5499999999999997E-2</c:v>
                </c:pt>
                <c:pt idx="112">
                  <c:v>2.562E-2</c:v>
                </c:pt>
                <c:pt idx="113">
                  <c:v>5.3670000000000002E-2</c:v>
                </c:pt>
                <c:pt idx="114">
                  <c:v>9.7600000000000006E-2</c:v>
                </c:pt>
                <c:pt idx="115">
                  <c:v>0.12608</c:v>
                </c:pt>
                <c:pt idx="116">
                  <c:v>0.11999</c:v>
                </c:pt>
                <c:pt idx="117">
                  <c:v>8.4250000000000005E-2</c:v>
                </c:pt>
                <c:pt idx="118">
                  <c:v>4.231E-2</c:v>
                </c:pt>
                <c:pt idx="119">
                  <c:v>1.8259999999999998E-2</c:v>
                </c:pt>
                <c:pt idx="120">
                  <c:v>2.018E-2</c:v>
                </c:pt>
                <c:pt idx="121">
                  <c:v>3.6670000000000001E-2</c:v>
                </c:pt>
                <c:pt idx="122">
                  <c:v>4.8140000000000002E-2</c:v>
                </c:pt>
                <c:pt idx="123">
                  <c:v>4.3380000000000002E-2</c:v>
                </c:pt>
                <c:pt idx="124">
                  <c:v>2.8400000000000002E-2</c:v>
                </c:pt>
                <c:pt idx="125">
                  <c:v>2.0840000000000001E-2</c:v>
                </c:pt>
                <c:pt idx="126">
                  <c:v>3.4549999999999997E-2</c:v>
                </c:pt>
                <c:pt idx="127">
                  <c:v>6.6729999999999998E-2</c:v>
                </c:pt>
                <c:pt idx="128">
                  <c:v>9.8100000000000007E-2</c:v>
                </c:pt>
                <c:pt idx="129">
                  <c:v>0.10650999999999999</c:v>
                </c:pt>
                <c:pt idx="130">
                  <c:v>8.4089999999999998E-2</c:v>
                </c:pt>
                <c:pt idx="131">
                  <c:v>4.4740000000000002E-2</c:v>
                </c:pt>
                <c:pt idx="132">
                  <c:v>1.575E-2</c:v>
                </c:pt>
                <c:pt idx="133">
                  <c:v>1.9099999999999999E-2</c:v>
                </c:pt>
                <c:pt idx="134">
                  <c:v>5.5809999999999998E-2</c:v>
                </c:pt>
                <c:pt idx="135">
                  <c:v>0.10471999999999999</c:v>
                </c:pt>
                <c:pt idx="136">
                  <c:v>0.13666</c:v>
                </c:pt>
                <c:pt idx="137">
                  <c:v>0.13381000000000001</c:v>
                </c:pt>
                <c:pt idx="138">
                  <c:v>0.10038999999999999</c:v>
                </c:pt>
                <c:pt idx="139">
                  <c:v>5.7619999999999998E-2</c:v>
                </c:pt>
                <c:pt idx="140">
                  <c:v>2.7619999999999999E-2</c:v>
                </c:pt>
                <c:pt idx="141">
                  <c:v>1.8769999999999998E-2</c:v>
                </c:pt>
                <c:pt idx="142">
                  <c:v>2.3220000000000001E-2</c:v>
                </c:pt>
                <c:pt idx="143">
                  <c:v>2.7199999999999998E-2</c:v>
                </c:pt>
                <c:pt idx="144">
                  <c:v>2.4379999999999999E-2</c:v>
                </c:pt>
                <c:pt idx="145">
                  <c:v>2.0740000000000001E-2</c:v>
                </c:pt>
                <c:pt idx="146">
                  <c:v>2.6689999999999998E-2</c:v>
                </c:pt>
                <c:pt idx="147">
                  <c:v>4.4260000000000001E-2</c:v>
                </c:pt>
                <c:pt idx="148">
                  <c:v>6.1850000000000002E-2</c:v>
                </c:pt>
                <c:pt idx="149">
                  <c:v>6.3909999999999995E-2</c:v>
                </c:pt>
                <c:pt idx="150">
                  <c:v>4.922E-2</c:v>
                </c:pt>
                <c:pt idx="151">
                  <c:v>4.1590000000000002E-2</c:v>
                </c:pt>
                <c:pt idx="152">
                  <c:v>7.9549999999999996E-2</c:v>
                </c:pt>
                <c:pt idx="153">
                  <c:v>0.18714</c:v>
                </c:pt>
                <c:pt idx="154">
                  <c:v>0.34523999999999999</c:v>
                </c:pt>
                <c:pt idx="155">
                  <c:v>0.48846000000000001</c:v>
                </c:pt>
                <c:pt idx="156">
                  <c:v>0.53839999999999999</c:v>
                </c:pt>
                <c:pt idx="157">
                  <c:v>0.45784999999999998</c:v>
                </c:pt>
                <c:pt idx="158">
                  <c:v>0.29020000000000001</c:v>
                </c:pt>
                <c:pt idx="159">
                  <c:v>0.15076999999999999</c:v>
                </c:pt>
                <c:pt idx="160">
                  <c:v>0.16478999999999999</c:v>
                </c:pt>
                <c:pt idx="161">
                  <c:v>0.38423000000000002</c:v>
                </c:pt>
                <c:pt idx="162">
                  <c:v>0.73731999999999998</c:v>
                </c:pt>
                <c:pt idx="163">
                  <c:v>1.05183</c:v>
                </c:pt>
                <c:pt idx="164">
                  <c:v>1.1498200000000001</c:v>
                </c:pt>
                <c:pt idx="165">
                  <c:v>0.96264000000000005</c:v>
                </c:pt>
                <c:pt idx="166">
                  <c:v>0.59404999999999997</c:v>
                </c:pt>
                <c:pt idx="167">
                  <c:v>0.28281000000000001</c:v>
                </c:pt>
                <c:pt idx="168">
                  <c:v>0.27535999999999999</c:v>
                </c:pt>
                <c:pt idx="169">
                  <c:v>0.67757999999999996</c:v>
                </c:pt>
                <c:pt idx="170">
                  <c:v>1.37513</c:v>
                </c:pt>
                <c:pt idx="171">
                  <c:v>2.0769000000000002</c:v>
                </c:pt>
                <c:pt idx="172">
                  <c:v>2.46454</c:v>
                </c:pt>
                <c:pt idx="173">
                  <c:v>2.36503</c:v>
                </c:pt>
                <c:pt idx="174">
                  <c:v>1.8453599999999999</c:v>
                </c:pt>
                <c:pt idx="175">
                  <c:v>1.1720200000000001</c:v>
                </c:pt>
                <c:pt idx="176">
                  <c:v>0.65812999999999999</c:v>
                </c:pt>
                <c:pt idx="177">
                  <c:v>0.48916999999999999</c:v>
                </c:pt>
                <c:pt idx="178">
                  <c:v>0.63156999999999996</c:v>
                </c:pt>
                <c:pt idx="179">
                  <c:v>0.87712000000000001</c:v>
                </c:pt>
                <c:pt idx="180">
                  <c:v>0.99234999999999995</c:v>
                </c:pt>
                <c:pt idx="181">
                  <c:v>0.87712000000000001</c:v>
                </c:pt>
                <c:pt idx="182">
                  <c:v>0.63156999999999996</c:v>
                </c:pt>
                <c:pt idx="183">
                  <c:v>0.48916999999999999</c:v>
                </c:pt>
                <c:pt idx="184">
                  <c:v>0.65812999999999999</c:v>
                </c:pt>
                <c:pt idx="185">
                  <c:v>1.1720200000000001</c:v>
                </c:pt>
                <c:pt idx="186">
                  <c:v>1.8453599999999999</c:v>
                </c:pt>
                <c:pt idx="187">
                  <c:v>2.36503</c:v>
                </c:pt>
                <c:pt idx="188">
                  <c:v>2.46454</c:v>
                </c:pt>
                <c:pt idx="189">
                  <c:v>2.0769000000000002</c:v>
                </c:pt>
                <c:pt idx="190">
                  <c:v>1.37513</c:v>
                </c:pt>
                <c:pt idx="191">
                  <c:v>0.67757999999999996</c:v>
                </c:pt>
                <c:pt idx="192">
                  <c:v>0.27535999999999999</c:v>
                </c:pt>
                <c:pt idx="193">
                  <c:v>0.28281000000000001</c:v>
                </c:pt>
                <c:pt idx="194">
                  <c:v>0.59404999999999997</c:v>
                </c:pt>
                <c:pt idx="195">
                  <c:v>0.96264000000000005</c:v>
                </c:pt>
                <c:pt idx="196">
                  <c:v>1.1498200000000001</c:v>
                </c:pt>
                <c:pt idx="197">
                  <c:v>1.05183</c:v>
                </c:pt>
                <c:pt idx="198">
                  <c:v>0.73731999999999998</c:v>
                </c:pt>
                <c:pt idx="199">
                  <c:v>0.38423000000000002</c:v>
                </c:pt>
                <c:pt idx="200">
                  <c:v>0.16478999999999999</c:v>
                </c:pt>
                <c:pt idx="201">
                  <c:v>0.15076999999999999</c:v>
                </c:pt>
                <c:pt idx="202">
                  <c:v>0.29020000000000001</c:v>
                </c:pt>
                <c:pt idx="203">
                  <c:v>0.45784999999999998</c:v>
                </c:pt>
                <c:pt idx="204">
                  <c:v>0.53839999999999999</c:v>
                </c:pt>
                <c:pt idx="205">
                  <c:v>0.48846000000000001</c:v>
                </c:pt>
                <c:pt idx="206">
                  <c:v>0.34523999999999999</c:v>
                </c:pt>
                <c:pt idx="207">
                  <c:v>0.18714</c:v>
                </c:pt>
                <c:pt idx="208">
                  <c:v>7.9549999999999996E-2</c:v>
                </c:pt>
                <c:pt idx="209">
                  <c:v>4.1590000000000002E-2</c:v>
                </c:pt>
                <c:pt idx="210">
                  <c:v>4.922E-2</c:v>
                </c:pt>
                <c:pt idx="211">
                  <c:v>6.3909999999999995E-2</c:v>
                </c:pt>
                <c:pt idx="212">
                  <c:v>6.1850000000000002E-2</c:v>
                </c:pt>
                <c:pt idx="213">
                  <c:v>4.4260000000000001E-2</c:v>
                </c:pt>
                <c:pt idx="214">
                  <c:v>2.6689999999999998E-2</c:v>
                </c:pt>
                <c:pt idx="215">
                  <c:v>2.0740000000000001E-2</c:v>
                </c:pt>
                <c:pt idx="216">
                  <c:v>2.4379999999999999E-2</c:v>
                </c:pt>
                <c:pt idx="217">
                  <c:v>2.7199999999999998E-2</c:v>
                </c:pt>
                <c:pt idx="218">
                  <c:v>2.3220000000000001E-2</c:v>
                </c:pt>
                <c:pt idx="219">
                  <c:v>1.8769999999999998E-2</c:v>
                </c:pt>
                <c:pt idx="220">
                  <c:v>2.7619999999999999E-2</c:v>
                </c:pt>
                <c:pt idx="221">
                  <c:v>5.7619999999999998E-2</c:v>
                </c:pt>
                <c:pt idx="222">
                  <c:v>0.10038999999999999</c:v>
                </c:pt>
                <c:pt idx="223">
                  <c:v>0.13381000000000001</c:v>
                </c:pt>
                <c:pt idx="224">
                  <c:v>0.13666</c:v>
                </c:pt>
                <c:pt idx="225">
                  <c:v>0.10471999999999999</c:v>
                </c:pt>
                <c:pt idx="226">
                  <c:v>5.5809999999999998E-2</c:v>
                </c:pt>
                <c:pt idx="227">
                  <c:v>1.9099999999999999E-2</c:v>
                </c:pt>
                <c:pt idx="228">
                  <c:v>1.575E-2</c:v>
                </c:pt>
                <c:pt idx="229">
                  <c:v>4.4740000000000002E-2</c:v>
                </c:pt>
                <c:pt idx="230">
                  <c:v>8.4089999999999998E-2</c:v>
                </c:pt>
                <c:pt idx="231">
                  <c:v>0.10650999999999999</c:v>
                </c:pt>
                <c:pt idx="232">
                  <c:v>9.8100000000000007E-2</c:v>
                </c:pt>
                <c:pt idx="233">
                  <c:v>6.6729999999999998E-2</c:v>
                </c:pt>
                <c:pt idx="234">
                  <c:v>3.4549999999999997E-2</c:v>
                </c:pt>
                <c:pt idx="235">
                  <c:v>2.0840000000000001E-2</c:v>
                </c:pt>
                <c:pt idx="236">
                  <c:v>2.8400000000000002E-2</c:v>
                </c:pt>
                <c:pt idx="237">
                  <c:v>4.3380000000000002E-2</c:v>
                </c:pt>
                <c:pt idx="238">
                  <c:v>4.8140000000000002E-2</c:v>
                </c:pt>
                <c:pt idx="239">
                  <c:v>3.6670000000000001E-2</c:v>
                </c:pt>
                <c:pt idx="240">
                  <c:v>2.018E-2</c:v>
                </c:pt>
                <c:pt idx="241">
                  <c:v>1.8259999999999998E-2</c:v>
                </c:pt>
                <c:pt idx="242">
                  <c:v>4.231E-2</c:v>
                </c:pt>
                <c:pt idx="243">
                  <c:v>8.4250000000000005E-2</c:v>
                </c:pt>
                <c:pt idx="244">
                  <c:v>0.11999</c:v>
                </c:pt>
                <c:pt idx="245">
                  <c:v>0.12608</c:v>
                </c:pt>
                <c:pt idx="246">
                  <c:v>9.7600000000000006E-2</c:v>
                </c:pt>
                <c:pt idx="247">
                  <c:v>5.3670000000000002E-2</c:v>
                </c:pt>
                <c:pt idx="248">
                  <c:v>2.562E-2</c:v>
                </c:pt>
                <c:pt idx="249">
                  <c:v>3.5499999999999997E-2</c:v>
                </c:pt>
                <c:pt idx="250">
                  <c:v>8.0019999999999994E-2</c:v>
                </c:pt>
                <c:pt idx="251">
                  <c:v>0.13184999999999999</c:v>
                </c:pt>
                <c:pt idx="252">
                  <c:v>0.15786</c:v>
                </c:pt>
                <c:pt idx="253">
                  <c:v>0.14177000000000001</c:v>
                </c:pt>
                <c:pt idx="254">
                  <c:v>9.5219999999999999E-2</c:v>
                </c:pt>
                <c:pt idx="255">
                  <c:v>4.947E-2</c:v>
                </c:pt>
                <c:pt idx="256">
                  <c:v>3.3520000000000001E-2</c:v>
                </c:pt>
                <c:pt idx="257">
                  <c:v>5.4330000000000003E-2</c:v>
                </c:pt>
                <c:pt idx="258">
                  <c:v>9.3109999999999998E-2</c:v>
                </c:pt>
                <c:pt idx="259">
                  <c:v>0.12003</c:v>
                </c:pt>
                <c:pt idx="260">
                  <c:v>0.11627999999999999</c:v>
                </c:pt>
                <c:pt idx="261">
                  <c:v>8.7230000000000002E-2</c:v>
                </c:pt>
                <c:pt idx="262">
                  <c:v>5.7230000000000003E-2</c:v>
                </c:pt>
                <c:pt idx="263">
                  <c:v>5.0279999999999998E-2</c:v>
                </c:pt>
                <c:pt idx="264">
                  <c:v>7.1410000000000001E-2</c:v>
                </c:pt>
                <c:pt idx="265">
                  <c:v>0.10305</c:v>
                </c:pt>
                <c:pt idx="266">
                  <c:v>0.11953999999999999</c:v>
                </c:pt>
                <c:pt idx="267">
                  <c:v>0.10841000000000001</c:v>
                </c:pt>
                <c:pt idx="268">
                  <c:v>8.1989999999999993E-2</c:v>
                </c:pt>
                <c:pt idx="269">
                  <c:v>6.9190000000000002E-2</c:v>
                </c:pt>
                <c:pt idx="270">
                  <c:v>9.2649999999999996E-2</c:v>
                </c:pt>
                <c:pt idx="271">
                  <c:v>0.14851</c:v>
                </c:pt>
                <c:pt idx="272">
                  <c:v>0.20523</c:v>
                </c:pt>
                <c:pt idx="273">
                  <c:v>0.22472</c:v>
                </c:pt>
                <c:pt idx="274">
                  <c:v>0.19183</c:v>
                </c:pt>
                <c:pt idx="275">
                  <c:v>0.13028000000000001</c:v>
                </c:pt>
                <c:pt idx="276">
                  <c:v>9.0920000000000001E-2</c:v>
                </c:pt>
                <c:pt idx="277">
                  <c:v>0.11766</c:v>
                </c:pt>
                <c:pt idx="278">
                  <c:v>0.21360999999999999</c:v>
                </c:pt>
                <c:pt idx="279">
                  <c:v>0.33240999999999998</c:v>
                </c:pt>
                <c:pt idx="280">
                  <c:v>0.40438000000000002</c:v>
                </c:pt>
                <c:pt idx="281">
                  <c:v>0.38251000000000002</c:v>
                </c:pt>
                <c:pt idx="282">
                  <c:v>0.27828999999999998</c:v>
                </c:pt>
                <c:pt idx="283">
                  <c:v>0.16081000000000001</c:v>
                </c:pt>
                <c:pt idx="284">
                  <c:v>0.11633</c:v>
                </c:pt>
                <c:pt idx="285">
                  <c:v>0.19197</c:v>
                </c:pt>
                <c:pt idx="286">
                  <c:v>0.36048000000000002</c:v>
                </c:pt>
                <c:pt idx="287">
                  <c:v>0.53137000000000001</c:v>
                </c:pt>
                <c:pt idx="288">
                  <c:v>0.60463</c:v>
                </c:pt>
                <c:pt idx="289">
                  <c:v>0.53452</c:v>
                </c:pt>
                <c:pt idx="290">
                  <c:v>0.36263000000000001</c:v>
                </c:pt>
                <c:pt idx="291">
                  <c:v>0.19681999999999999</c:v>
                </c:pt>
                <c:pt idx="292">
                  <c:v>0.14699999999999999</c:v>
                </c:pt>
                <c:pt idx="293">
                  <c:v>0.25663000000000002</c:v>
                </c:pt>
                <c:pt idx="294">
                  <c:v>0.47309000000000001</c:v>
                </c:pt>
                <c:pt idx="295">
                  <c:v>0.67664000000000002</c:v>
                </c:pt>
                <c:pt idx="296">
                  <c:v>0.75168000000000001</c:v>
                </c:pt>
                <c:pt idx="297">
                  <c:v>0.65698000000000001</c:v>
                </c:pt>
                <c:pt idx="298">
                  <c:v>0.45199</c:v>
                </c:pt>
                <c:pt idx="299">
                  <c:v>0.26280999999999999</c:v>
                </c:pt>
                <c:pt idx="300">
                  <c:v>0.20815</c:v>
                </c:pt>
                <c:pt idx="301">
                  <c:v>0.32941999999999999</c:v>
                </c:pt>
                <c:pt idx="302">
                  <c:v>0.5665</c:v>
                </c:pt>
                <c:pt idx="303">
                  <c:v>0.79244000000000003</c:v>
                </c:pt>
                <c:pt idx="304">
                  <c:v>0.88614999999999999</c:v>
                </c:pt>
                <c:pt idx="305">
                  <c:v>0.80049000000000003</c:v>
                </c:pt>
                <c:pt idx="306">
                  <c:v>0.58772999999999997</c:v>
                </c:pt>
                <c:pt idx="307">
                  <c:v>0.36976999999999999</c:v>
                </c:pt>
                <c:pt idx="308">
                  <c:v>0.27185999999999999</c:v>
                </c:pt>
                <c:pt idx="309">
                  <c:v>0.35693999999999998</c:v>
                </c:pt>
                <c:pt idx="310">
                  <c:v>0.59491000000000005</c:v>
                </c:pt>
                <c:pt idx="311">
                  <c:v>0.88000999999999996</c:v>
                </c:pt>
                <c:pt idx="312">
                  <c:v>1.0842799999999999</c:v>
                </c:pt>
                <c:pt idx="313">
                  <c:v>1.11863</c:v>
                </c:pt>
                <c:pt idx="314">
                  <c:v>0.97260999999999997</c:v>
                </c:pt>
                <c:pt idx="315">
                  <c:v>0.71714999999999995</c:v>
                </c:pt>
                <c:pt idx="316">
                  <c:v>0.47262999999999999</c:v>
                </c:pt>
                <c:pt idx="317">
                  <c:v>0.35818</c:v>
                </c:pt>
                <c:pt idx="318">
                  <c:v>0.44352000000000003</c:v>
                </c:pt>
                <c:pt idx="319">
                  <c:v>0.72080999999999995</c:v>
                </c:pt>
                <c:pt idx="320">
                  <c:v>1.1058600000000001</c:v>
                </c:pt>
                <c:pt idx="321">
                  <c:v>1.46797</c:v>
                </c:pt>
                <c:pt idx="322">
                  <c:v>1.67875</c:v>
                </c:pt>
                <c:pt idx="323">
                  <c:v>1.66398</c:v>
                </c:pt>
                <c:pt idx="324">
                  <c:v>1.43988</c:v>
                </c:pt>
                <c:pt idx="325">
                  <c:v>1.11802</c:v>
                </c:pt>
                <c:pt idx="326">
                  <c:v>0.87216000000000005</c:v>
                </c:pt>
                <c:pt idx="327">
                  <c:v>0.87412999999999996</c:v>
                </c:pt>
                <c:pt idx="328">
                  <c:v>1.2196</c:v>
                </c:pt>
                <c:pt idx="329">
                  <c:v>1.8735999999999999</c:v>
                </c:pt>
                <c:pt idx="330">
                  <c:v>2.6629399999999999</c:v>
                </c:pt>
                <c:pt idx="331">
                  <c:v>3.32836</c:v>
                </c:pt>
                <c:pt idx="332">
                  <c:v>3.6252300000000002</c:v>
                </c:pt>
                <c:pt idx="333">
                  <c:v>3.4373</c:v>
                </c:pt>
                <c:pt idx="334">
                  <c:v>2.8534099999999998</c:v>
                </c:pt>
                <c:pt idx="335">
                  <c:v>2.1629</c:v>
                </c:pt>
                <c:pt idx="336">
                  <c:v>1.7539400000000001</c:v>
                </c:pt>
                <c:pt idx="337">
                  <c:v>1.94295</c:v>
                </c:pt>
                <c:pt idx="338">
                  <c:v>2.8053300000000001</c:v>
                </c:pt>
                <c:pt idx="339">
                  <c:v>4.0936899999999996</c:v>
                </c:pt>
                <c:pt idx="340">
                  <c:v>5.3040900000000004</c:v>
                </c:pt>
                <c:pt idx="341">
                  <c:v>5.88504</c:v>
                </c:pt>
                <c:pt idx="342">
                  <c:v>5.5041399999999996</c:v>
                </c:pt>
                <c:pt idx="343">
                  <c:v>4.2361700000000004</c:v>
                </c:pt>
                <c:pt idx="344">
                  <c:v>2.5527700000000002</c:v>
                </c:pt>
                <c:pt idx="345">
                  <c:v>1.08701</c:v>
                </c:pt>
                <c:pt idx="346">
                  <c:v>0.28095999999999999</c:v>
                </c:pt>
                <c:pt idx="347">
                  <c:v>0.13062000000000001</c:v>
                </c:pt>
                <c:pt idx="348">
                  <c:v>0.24507000000000001</c:v>
                </c:pt>
                <c:pt idx="349">
                  <c:v>0.30482999999999999</c:v>
                </c:pt>
                <c:pt idx="350">
                  <c:v>0.77683999999999997</c:v>
                </c:pt>
                <c:pt idx="351">
                  <c:v>3.5285899999999999</c:v>
                </c:pt>
                <c:pt idx="352">
                  <c:v>11.9109</c:v>
                </c:pt>
                <c:pt idx="353">
                  <c:v>30.025569999999998</c:v>
                </c:pt>
                <c:pt idx="354">
                  <c:v>61.23856</c:v>
                </c:pt>
                <c:pt idx="355">
                  <c:v>106.40076000000001</c:v>
                </c:pt>
                <c:pt idx="356">
                  <c:v>162.50373999999999</c:v>
                </c:pt>
                <c:pt idx="357">
                  <c:v>222.46445</c:v>
                </c:pt>
                <c:pt idx="358">
                  <c:v>276.36858999999998</c:v>
                </c:pt>
                <c:pt idx="359">
                  <c:v>313.93306999999999</c:v>
                </c:pt>
                <c:pt idx="360">
                  <c:v>327.41363999999999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4F0-45D6-BD20-B607E09123AF}"/>
            </c:ext>
          </c:extLst>
        </c:ser>
        <c:ser>
          <c:idx val="4"/>
          <c:order val="3"/>
          <c:tx>
            <c:strRef>
              <c:f>'Q4'!$E$1</c:f>
              <c:strCache>
                <c:ptCount val="1"/>
                <c:pt idx="0">
                  <c:v>1.7+0i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'Q4'!$V$3:$V$363</c:f>
              <c:numCache>
                <c:formatCode>General</c:formatCode>
                <c:ptCount val="361"/>
                <c:pt idx="0">
                  <c:v>274.46978999999999</c:v>
                </c:pt>
                <c:pt idx="1">
                  <c:v>262.01718</c:v>
                </c:pt>
                <c:pt idx="2">
                  <c:v>227.38300000000001</c:v>
                </c:pt>
                <c:pt idx="3">
                  <c:v>177.92572000000001</c:v>
                </c:pt>
                <c:pt idx="4">
                  <c:v>123.49078</c:v>
                </c:pt>
                <c:pt idx="5">
                  <c:v>73.678700000000006</c:v>
                </c:pt>
                <c:pt idx="6">
                  <c:v>35.445129999999999</c:v>
                </c:pt>
                <c:pt idx="7">
                  <c:v>11.76398</c:v>
                </c:pt>
                <c:pt idx="8">
                  <c:v>1.6444300000000001</c:v>
                </c:pt>
                <c:pt idx="9">
                  <c:v>1.2919400000000001</c:v>
                </c:pt>
                <c:pt idx="10">
                  <c:v>5.8416300000000003</c:v>
                </c:pt>
                <c:pt idx="11">
                  <c:v>10.993639999999999</c:v>
                </c:pt>
                <c:pt idx="12">
                  <c:v>14.044230000000001</c:v>
                </c:pt>
                <c:pt idx="13">
                  <c:v>14.12608</c:v>
                </c:pt>
                <c:pt idx="14">
                  <c:v>11.79448</c:v>
                </c:pt>
                <c:pt idx="15">
                  <c:v>8.2930600000000005</c:v>
                </c:pt>
                <c:pt idx="16">
                  <c:v>4.8553899999999999</c:v>
                </c:pt>
                <c:pt idx="17">
                  <c:v>2.2773500000000002</c:v>
                </c:pt>
                <c:pt idx="18">
                  <c:v>0.81681999999999999</c:v>
                </c:pt>
                <c:pt idx="19">
                  <c:v>0.33073000000000002</c:v>
                </c:pt>
                <c:pt idx="20">
                  <c:v>0.49745</c:v>
                </c:pt>
                <c:pt idx="21">
                  <c:v>0.99629000000000001</c:v>
                </c:pt>
                <c:pt idx="22">
                  <c:v>1.58846</c:v>
                </c:pt>
                <c:pt idx="23">
                  <c:v>2.11517</c:v>
                </c:pt>
                <c:pt idx="24">
                  <c:v>2.4654199999999999</c:v>
                </c:pt>
                <c:pt idx="25">
                  <c:v>2.5600900000000002</c:v>
                </c:pt>
                <c:pt idx="26">
                  <c:v>2.36721</c:v>
                </c:pt>
                <c:pt idx="27">
                  <c:v>1.9309400000000001</c:v>
                </c:pt>
                <c:pt idx="28">
                  <c:v>1.38242</c:v>
                </c:pt>
                <c:pt idx="29">
                  <c:v>0.91110999999999998</c:v>
                </c:pt>
                <c:pt idx="30">
                  <c:v>0.69901999999999997</c:v>
                </c:pt>
                <c:pt idx="31">
                  <c:v>0.84499999999999997</c:v>
                </c:pt>
                <c:pt idx="32">
                  <c:v>1.31517</c:v>
                </c:pt>
                <c:pt idx="33">
                  <c:v>1.9466699999999999</c:v>
                </c:pt>
                <c:pt idx="34">
                  <c:v>2.50745</c:v>
                </c:pt>
                <c:pt idx="35">
                  <c:v>2.78871</c:v>
                </c:pt>
                <c:pt idx="36">
                  <c:v>2.6899600000000001</c:v>
                </c:pt>
                <c:pt idx="37">
                  <c:v>2.2591700000000001</c:v>
                </c:pt>
                <c:pt idx="38">
                  <c:v>1.66964</c:v>
                </c:pt>
                <c:pt idx="39">
                  <c:v>1.1442699999999999</c:v>
                </c:pt>
                <c:pt idx="40">
                  <c:v>0.86143999999999998</c:v>
                </c:pt>
                <c:pt idx="41">
                  <c:v>0.88448000000000004</c:v>
                </c:pt>
                <c:pt idx="42">
                  <c:v>1.14496</c:v>
                </c:pt>
                <c:pt idx="43">
                  <c:v>1.48421</c:v>
                </c:pt>
                <c:pt idx="44">
                  <c:v>1.73038</c:v>
                </c:pt>
                <c:pt idx="45">
                  <c:v>1.7737000000000001</c:v>
                </c:pt>
                <c:pt idx="46">
                  <c:v>1.60605</c:v>
                </c:pt>
                <c:pt idx="47">
                  <c:v>1.3107800000000001</c:v>
                </c:pt>
                <c:pt idx="48">
                  <c:v>1.0130699999999999</c:v>
                </c:pt>
                <c:pt idx="49">
                  <c:v>0.81864999999999999</c:v>
                </c:pt>
                <c:pt idx="50">
                  <c:v>0.77041000000000004</c:v>
                </c:pt>
                <c:pt idx="51">
                  <c:v>0.84016999999999997</c:v>
                </c:pt>
                <c:pt idx="52">
                  <c:v>0.95377000000000001</c:v>
                </c:pt>
                <c:pt idx="53">
                  <c:v>1.0324199999999999</c:v>
                </c:pt>
                <c:pt idx="54">
                  <c:v>1.0286500000000001</c:v>
                </c:pt>
                <c:pt idx="55">
                  <c:v>0.94152999999999998</c:v>
                </c:pt>
                <c:pt idx="56">
                  <c:v>0.80837000000000003</c:v>
                </c:pt>
                <c:pt idx="57">
                  <c:v>0.68118999999999996</c:v>
                </c:pt>
                <c:pt idx="58">
                  <c:v>0.60133999999999999</c:v>
                </c:pt>
                <c:pt idx="59">
                  <c:v>0.58348</c:v>
                </c:pt>
                <c:pt idx="60">
                  <c:v>0.61370000000000002</c:v>
                </c:pt>
                <c:pt idx="61">
                  <c:v>0.65978000000000003</c:v>
                </c:pt>
                <c:pt idx="62">
                  <c:v>0.68728999999999996</c:v>
                </c:pt>
                <c:pt idx="63">
                  <c:v>0.67420999999999998</c:v>
                </c:pt>
                <c:pt idx="64">
                  <c:v>0.61873</c:v>
                </c:pt>
                <c:pt idx="65">
                  <c:v>0.53815000000000002</c:v>
                </c:pt>
                <c:pt idx="66">
                  <c:v>0.45998</c:v>
                </c:pt>
                <c:pt idx="67">
                  <c:v>0.40939999999999999</c:v>
                </c:pt>
                <c:pt idx="68">
                  <c:v>0.39840999999999999</c:v>
                </c:pt>
                <c:pt idx="69">
                  <c:v>0.42111999999999999</c:v>
                </c:pt>
                <c:pt idx="70">
                  <c:v>0.45735999999999999</c:v>
                </c:pt>
                <c:pt idx="71">
                  <c:v>0.48255999999999999</c:v>
                </c:pt>
                <c:pt idx="72">
                  <c:v>0.47913</c:v>
                </c:pt>
                <c:pt idx="73">
                  <c:v>0.44402999999999998</c:v>
                </c:pt>
                <c:pt idx="74">
                  <c:v>0.38891999999999999</c:v>
                </c:pt>
                <c:pt idx="75">
                  <c:v>0.33361000000000002</c:v>
                </c:pt>
                <c:pt idx="76">
                  <c:v>0.29635</c:v>
                </c:pt>
                <c:pt idx="77">
                  <c:v>0.28610999999999998</c:v>
                </c:pt>
                <c:pt idx="78">
                  <c:v>0.29992000000000002</c:v>
                </c:pt>
                <c:pt idx="79">
                  <c:v>0.32577</c:v>
                </c:pt>
                <c:pt idx="80">
                  <c:v>0.34861999999999999</c:v>
                </c:pt>
                <c:pt idx="81">
                  <c:v>0.35644999999999999</c:v>
                </c:pt>
                <c:pt idx="82">
                  <c:v>0.34406999999999999</c:v>
                </c:pt>
                <c:pt idx="83">
                  <c:v>0.31397000000000003</c:v>
                </c:pt>
                <c:pt idx="84">
                  <c:v>0.27498</c:v>
                </c:pt>
                <c:pt idx="85">
                  <c:v>0.23912</c:v>
                </c:pt>
                <c:pt idx="86">
                  <c:v>0.21751999999999999</c:v>
                </c:pt>
                <c:pt idx="87">
                  <c:v>0.21609999999999999</c:v>
                </c:pt>
                <c:pt idx="88">
                  <c:v>0.23241999999999999</c:v>
                </c:pt>
                <c:pt idx="89">
                  <c:v>0.25568000000000002</c:v>
                </c:pt>
                <c:pt idx="90">
                  <c:v>0.27081</c:v>
                </c:pt>
                <c:pt idx="91">
                  <c:v>0.26568000000000003</c:v>
                </c:pt>
                <c:pt idx="92">
                  <c:v>0.23796999999999999</c:v>
                </c:pt>
                <c:pt idx="93">
                  <c:v>0.19741</c:v>
                </c:pt>
                <c:pt idx="94">
                  <c:v>0.16141</c:v>
                </c:pt>
                <c:pt idx="95">
                  <c:v>0.14544000000000001</c:v>
                </c:pt>
                <c:pt idx="96">
                  <c:v>0.15368000000000001</c:v>
                </c:pt>
                <c:pt idx="97">
                  <c:v>0.17580000000000001</c:v>
                </c:pt>
                <c:pt idx="98">
                  <c:v>0.19250999999999999</c:v>
                </c:pt>
                <c:pt idx="99">
                  <c:v>0.18729000000000001</c:v>
                </c:pt>
                <c:pt idx="100">
                  <c:v>0.15711</c:v>
                </c:pt>
                <c:pt idx="101">
                  <c:v>0.11516999999999999</c:v>
                </c:pt>
                <c:pt idx="102">
                  <c:v>8.3400000000000002E-2</c:v>
                </c:pt>
                <c:pt idx="103">
                  <c:v>7.8710000000000002E-2</c:v>
                </c:pt>
                <c:pt idx="104">
                  <c:v>0.10178</c:v>
                </c:pt>
                <c:pt idx="105">
                  <c:v>0.1358</c:v>
                </c:pt>
                <c:pt idx="106">
                  <c:v>0.15648000000000001</c:v>
                </c:pt>
                <c:pt idx="107">
                  <c:v>0.14754</c:v>
                </c:pt>
                <c:pt idx="108">
                  <c:v>0.11169999999999999</c:v>
                </c:pt>
                <c:pt idx="109">
                  <c:v>6.9779999999999995E-2</c:v>
                </c:pt>
                <c:pt idx="110">
                  <c:v>4.8039999999999999E-2</c:v>
                </c:pt>
                <c:pt idx="111">
                  <c:v>6.1370000000000001E-2</c:v>
                </c:pt>
                <c:pt idx="112">
                  <c:v>0.10312</c:v>
                </c:pt>
                <c:pt idx="113">
                  <c:v>0.14845</c:v>
                </c:pt>
                <c:pt idx="114">
                  <c:v>0.16930000000000001</c:v>
                </c:pt>
                <c:pt idx="115">
                  <c:v>0.15192</c:v>
                </c:pt>
                <c:pt idx="116">
                  <c:v>0.10571</c:v>
                </c:pt>
                <c:pt idx="117">
                  <c:v>5.7700000000000001E-2</c:v>
                </c:pt>
                <c:pt idx="118">
                  <c:v>3.594E-2</c:v>
                </c:pt>
                <c:pt idx="119">
                  <c:v>5.2350000000000001E-2</c:v>
                </c:pt>
                <c:pt idx="120">
                  <c:v>9.5579999999999998E-2</c:v>
                </c:pt>
                <c:pt idx="121">
                  <c:v>0.13847999999999999</c:v>
                </c:pt>
                <c:pt idx="122">
                  <c:v>0.15492</c:v>
                </c:pt>
                <c:pt idx="123">
                  <c:v>0.13547999999999999</c:v>
                </c:pt>
                <c:pt idx="124">
                  <c:v>9.2060000000000003E-2</c:v>
                </c:pt>
                <c:pt idx="125">
                  <c:v>4.9189999999999998E-2</c:v>
                </c:pt>
                <c:pt idx="126">
                  <c:v>2.8170000000000001E-2</c:v>
                </c:pt>
                <c:pt idx="127">
                  <c:v>3.4549999999999997E-2</c:v>
                </c:pt>
                <c:pt idx="128">
                  <c:v>5.6730000000000003E-2</c:v>
                </c:pt>
                <c:pt idx="129">
                  <c:v>7.5789999999999996E-2</c:v>
                </c:pt>
                <c:pt idx="130">
                  <c:v>7.9089999999999994E-2</c:v>
                </c:pt>
                <c:pt idx="131">
                  <c:v>6.8419999999999995E-2</c:v>
                </c:pt>
                <c:pt idx="132">
                  <c:v>5.7279999999999998E-2</c:v>
                </c:pt>
                <c:pt idx="133">
                  <c:v>5.9889999999999999E-2</c:v>
                </c:pt>
                <c:pt idx="134">
                  <c:v>7.9979999999999996E-2</c:v>
                </c:pt>
                <c:pt idx="135">
                  <c:v>0.1074</c:v>
                </c:pt>
                <c:pt idx="136">
                  <c:v>0.12497999999999999</c:v>
                </c:pt>
                <c:pt idx="137">
                  <c:v>0.1207</c:v>
                </c:pt>
                <c:pt idx="138">
                  <c:v>9.6689999999999998E-2</c:v>
                </c:pt>
                <c:pt idx="139">
                  <c:v>6.8769999999999998E-2</c:v>
                </c:pt>
                <c:pt idx="140">
                  <c:v>5.6610000000000001E-2</c:v>
                </c:pt>
                <c:pt idx="141">
                  <c:v>7.0989999999999998E-2</c:v>
                </c:pt>
                <c:pt idx="142">
                  <c:v>0.10650999999999999</c:v>
                </c:pt>
                <c:pt idx="143">
                  <c:v>0.14419999999999999</c:v>
                </c:pt>
                <c:pt idx="144">
                  <c:v>0.16249</c:v>
                </c:pt>
                <c:pt idx="145">
                  <c:v>0.14935999999999999</c:v>
                </c:pt>
                <c:pt idx="146">
                  <c:v>0.10876</c:v>
                </c:pt>
                <c:pt idx="147">
                  <c:v>5.8180000000000003E-2</c:v>
                </c:pt>
                <c:pt idx="148">
                  <c:v>1.9449999999999999E-2</c:v>
                </c:pt>
                <c:pt idx="149">
                  <c:v>8.5299999999999994E-3</c:v>
                </c:pt>
                <c:pt idx="150">
                  <c:v>2.9180000000000001E-2</c:v>
                </c:pt>
                <c:pt idx="151">
                  <c:v>7.2590000000000002E-2</c:v>
                </c:pt>
                <c:pt idx="152">
                  <c:v>0.12195</c:v>
                </c:pt>
                <c:pt idx="153">
                  <c:v>0.15951000000000001</c:v>
                </c:pt>
                <c:pt idx="154">
                  <c:v>0.17398</c:v>
                </c:pt>
                <c:pt idx="155">
                  <c:v>0.16627</c:v>
                </c:pt>
                <c:pt idx="156">
                  <c:v>0.15118000000000001</c:v>
                </c:pt>
                <c:pt idx="157">
                  <c:v>0.15240999999999999</c:v>
                </c:pt>
                <c:pt idx="158">
                  <c:v>0.19031999999999999</c:v>
                </c:pt>
                <c:pt idx="159">
                  <c:v>0.26651000000000002</c:v>
                </c:pt>
                <c:pt idx="160">
                  <c:v>0.35431000000000001</c:v>
                </c:pt>
                <c:pt idx="161">
                  <c:v>0.40553</c:v>
                </c:pt>
                <c:pt idx="162">
                  <c:v>0.37647999999999998</c:v>
                </c:pt>
                <c:pt idx="163">
                  <c:v>0.26379999999999998</c:v>
                </c:pt>
                <c:pt idx="164">
                  <c:v>0.12834999999999999</c:v>
                </c:pt>
                <c:pt idx="165">
                  <c:v>8.498E-2</c:v>
                </c:pt>
                <c:pt idx="166">
                  <c:v>0.25094</c:v>
                </c:pt>
                <c:pt idx="167">
                  <c:v>0.67222000000000004</c:v>
                </c:pt>
                <c:pt idx="168">
                  <c:v>1.26905</c:v>
                </c:pt>
                <c:pt idx="169">
                  <c:v>1.8439300000000001</c:v>
                </c:pt>
                <c:pt idx="170">
                  <c:v>2.1689600000000002</c:v>
                </c:pt>
                <c:pt idx="171">
                  <c:v>2.1237599999999999</c:v>
                </c:pt>
                <c:pt idx="172">
                  <c:v>1.8158000000000001</c:v>
                </c:pt>
                <c:pt idx="173">
                  <c:v>1.6058600000000001</c:v>
                </c:pt>
                <c:pt idx="174">
                  <c:v>1.99766</c:v>
                </c:pt>
                <c:pt idx="175">
                  <c:v>3.4176199999999999</c:v>
                </c:pt>
                <c:pt idx="176">
                  <c:v>5.9768800000000004</c:v>
                </c:pt>
                <c:pt idx="177">
                  <c:v>9.3340099999999993</c:v>
                </c:pt>
                <c:pt idx="178">
                  <c:v>12.74357</c:v>
                </c:pt>
                <c:pt idx="179">
                  <c:v>15.29303</c:v>
                </c:pt>
                <c:pt idx="180">
                  <c:v>16.238199999999999</c:v>
                </c:pt>
                <c:pt idx="181">
                  <c:v>15.29303</c:v>
                </c:pt>
                <c:pt idx="182">
                  <c:v>12.74357</c:v>
                </c:pt>
                <c:pt idx="183">
                  <c:v>9.3340099999999993</c:v>
                </c:pt>
                <c:pt idx="184">
                  <c:v>5.9768800000000004</c:v>
                </c:pt>
                <c:pt idx="185">
                  <c:v>3.4176199999999999</c:v>
                </c:pt>
                <c:pt idx="186">
                  <c:v>1.99766</c:v>
                </c:pt>
                <c:pt idx="187">
                  <c:v>1.6058600000000001</c:v>
                </c:pt>
                <c:pt idx="188">
                  <c:v>1.8158000000000001</c:v>
                </c:pt>
                <c:pt idx="189">
                  <c:v>2.1237599999999999</c:v>
                </c:pt>
                <c:pt idx="190">
                  <c:v>2.1689600000000002</c:v>
                </c:pt>
                <c:pt idx="191">
                  <c:v>1.8439300000000001</c:v>
                </c:pt>
                <c:pt idx="192">
                  <c:v>1.26905</c:v>
                </c:pt>
                <c:pt idx="193">
                  <c:v>0.67222000000000004</c:v>
                </c:pt>
                <c:pt idx="194">
                  <c:v>0.25094</c:v>
                </c:pt>
                <c:pt idx="195">
                  <c:v>8.498E-2</c:v>
                </c:pt>
                <c:pt idx="196">
                  <c:v>0.12834999999999999</c:v>
                </c:pt>
                <c:pt idx="197">
                  <c:v>0.26379999999999998</c:v>
                </c:pt>
                <c:pt idx="198">
                  <c:v>0.37647999999999998</c:v>
                </c:pt>
                <c:pt idx="199">
                  <c:v>0.40553</c:v>
                </c:pt>
                <c:pt idx="200">
                  <c:v>0.35431000000000001</c:v>
                </c:pt>
                <c:pt idx="201">
                  <c:v>0.26651000000000002</c:v>
                </c:pt>
                <c:pt idx="202">
                  <c:v>0.19031999999999999</c:v>
                </c:pt>
                <c:pt idx="203">
                  <c:v>0.15240999999999999</c:v>
                </c:pt>
                <c:pt idx="204">
                  <c:v>0.15118000000000001</c:v>
                </c:pt>
                <c:pt idx="205">
                  <c:v>0.16627</c:v>
                </c:pt>
                <c:pt idx="206">
                  <c:v>0.17398</c:v>
                </c:pt>
                <c:pt idx="207">
                  <c:v>0.15951000000000001</c:v>
                </c:pt>
                <c:pt idx="208">
                  <c:v>0.12195</c:v>
                </c:pt>
                <c:pt idx="209">
                  <c:v>7.2590000000000002E-2</c:v>
                </c:pt>
                <c:pt idx="210">
                  <c:v>2.9180000000000001E-2</c:v>
                </c:pt>
                <c:pt idx="211">
                  <c:v>8.5299999999999994E-3</c:v>
                </c:pt>
                <c:pt idx="212">
                  <c:v>1.9449999999999999E-2</c:v>
                </c:pt>
                <c:pt idx="213">
                  <c:v>5.8180000000000003E-2</c:v>
                </c:pt>
                <c:pt idx="214">
                  <c:v>0.10876</c:v>
                </c:pt>
                <c:pt idx="215">
                  <c:v>0.14935999999999999</c:v>
                </c:pt>
                <c:pt idx="216">
                  <c:v>0.16249</c:v>
                </c:pt>
                <c:pt idx="217">
                  <c:v>0.14419999999999999</c:v>
                </c:pt>
                <c:pt idx="218">
                  <c:v>0.10650999999999999</c:v>
                </c:pt>
                <c:pt idx="219">
                  <c:v>7.0989999999999998E-2</c:v>
                </c:pt>
                <c:pt idx="220">
                  <c:v>5.6610000000000001E-2</c:v>
                </c:pt>
                <c:pt idx="221">
                  <c:v>6.8769999999999998E-2</c:v>
                </c:pt>
                <c:pt idx="222">
                  <c:v>9.6689999999999998E-2</c:v>
                </c:pt>
                <c:pt idx="223">
                  <c:v>0.1207</c:v>
                </c:pt>
                <c:pt idx="224">
                  <c:v>0.12497999999999999</c:v>
                </c:pt>
                <c:pt idx="225">
                  <c:v>0.1074</c:v>
                </c:pt>
                <c:pt idx="226">
                  <c:v>7.9979999999999996E-2</c:v>
                </c:pt>
                <c:pt idx="227">
                  <c:v>5.9889999999999999E-2</c:v>
                </c:pt>
                <c:pt idx="228">
                  <c:v>5.7279999999999998E-2</c:v>
                </c:pt>
                <c:pt idx="229">
                  <c:v>6.8419999999999995E-2</c:v>
                </c:pt>
                <c:pt idx="230">
                  <c:v>7.9089999999999994E-2</c:v>
                </c:pt>
                <c:pt idx="231">
                  <c:v>7.5789999999999996E-2</c:v>
                </c:pt>
                <c:pt idx="232">
                  <c:v>5.6730000000000003E-2</c:v>
                </c:pt>
                <c:pt idx="233">
                  <c:v>3.4549999999999997E-2</c:v>
                </c:pt>
                <c:pt idx="234">
                  <c:v>2.8170000000000001E-2</c:v>
                </c:pt>
                <c:pt idx="235">
                  <c:v>4.9189999999999998E-2</c:v>
                </c:pt>
                <c:pt idx="236">
                  <c:v>9.2060000000000003E-2</c:v>
                </c:pt>
                <c:pt idx="237">
                  <c:v>0.13547999999999999</c:v>
                </c:pt>
                <c:pt idx="238">
                  <c:v>0.15492</c:v>
                </c:pt>
                <c:pt idx="239">
                  <c:v>0.13847999999999999</c:v>
                </c:pt>
                <c:pt idx="240">
                  <c:v>9.5579999999999998E-2</c:v>
                </c:pt>
                <c:pt idx="241">
                  <c:v>5.2350000000000001E-2</c:v>
                </c:pt>
                <c:pt idx="242">
                  <c:v>3.594E-2</c:v>
                </c:pt>
                <c:pt idx="243">
                  <c:v>5.7700000000000001E-2</c:v>
                </c:pt>
                <c:pt idx="244">
                  <c:v>0.10571</c:v>
                </c:pt>
                <c:pt idx="245">
                  <c:v>0.15192</c:v>
                </c:pt>
                <c:pt idx="246">
                  <c:v>0.16930000000000001</c:v>
                </c:pt>
                <c:pt idx="247">
                  <c:v>0.14845</c:v>
                </c:pt>
                <c:pt idx="248">
                  <c:v>0.10312</c:v>
                </c:pt>
                <c:pt idx="249">
                  <c:v>6.1370000000000001E-2</c:v>
                </c:pt>
                <c:pt idx="250">
                  <c:v>4.8039999999999999E-2</c:v>
                </c:pt>
                <c:pt idx="251">
                  <c:v>6.9779999999999995E-2</c:v>
                </c:pt>
                <c:pt idx="252">
                  <c:v>0.11169999999999999</c:v>
                </c:pt>
                <c:pt idx="253">
                  <c:v>0.14754</c:v>
                </c:pt>
                <c:pt idx="254">
                  <c:v>0.15648000000000001</c:v>
                </c:pt>
                <c:pt idx="255">
                  <c:v>0.1358</c:v>
                </c:pt>
                <c:pt idx="256">
                  <c:v>0.10178</c:v>
                </c:pt>
                <c:pt idx="257">
                  <c:v>7.8710000000000002E-2</c:v>
                </c:pt>
                <c:pt idx="258">
                  <c:v>8.3400000000000002E-2</c:v>
                </c:pt>
                <c:pt idx="259">
                  <c:v>0.11516999999999999</c:v>
                </c:pt>
                <c:pt idx="260">
                  <c:v>0.15711</c:v>
                </c:pt>
                <c:pt idx="261">
                  <c:v>0.18729000000000001</c:v>
                </c:pt>
                <c:pt idx="262">
                  <c:v>0.19250999999999999</c:v>
                </c:pt>
                <c:pt idx="263">
                  <c:v>0.17580000000000001</c:v>
                </c:pt>
                <c:pt idx="264">
                  <c:v>0.15368000000000001</c:v>
                </c:pt>
                <c:pt idx="265">
                  <c:v>0.14544000000000001</c:v>
                </c:pt>
                <c:pt idx="266">
                  <c:v>0.16141</c:v>
                </c:pt>
                <c:pt idx="267">
                  <c:v>0.19741</c:v>
                </c:pt>
                <c:pt idx="268">
                  <c:v>0.23796999999999999</c:v>
                </c:pt>
                <c:pt idx="269">
                  <c:v>0.26568000000000003</c:v>
                </c:pt>
                <c:pt idx="270">
                  <c:v>0.27081</c:v>
                </c:pt>
                <c:pt idx="271">
                  <c:v>0.25568000000000002</c:v>
                </c:pt>
                <c:pt idx="272">
                  <c:v>0.23241999999999999</c:v>
                </c:pt>
                <c:pt idx="273">
                  <c:v>0.21609999999999999</c:v>
                </c:pt>
                <c:pt idx="274">
                  <c:v>0.21751999999999999</c:v>
                </c:pt>
                <c:pt idx="275">
                  <c:v>0.23912</c:v>
                </c:pt>
                <c:pt idx="276">
                  <c:v>0.27498</c:v>
                </c:pt>
                <c:pt idx="277">
                  <c:v>0.31397000000000003</c:v>
                </c:pt>
                <c:pt idx="278">
                  <c:v>0.34406999999999999</c:v>
                </c:pt>
                <c:pt idx="279">
                  <c:v>0.35644999999999999</c:v>
                </c:pt>
                <c:pt idx="280">
                  <c:v>0.34861999999999999</c:v>
                </c:pt>
                <c:pt idx="281">
                  <c:v>0.32577</c:v>
                </c:pt>
                <c:pt idx="282">
                  <c:v>0.29992000000000002</c:v>
                </c:pt>
                <c:pt idx="283">
                  <c:v>0.28610999999999998</c:v>
                </c:pt>
                <c:pt idx="284">
                  <c:v>0.29635</c:v>
                </c:pt>
                <c:pt idx="285">
                  <c:v>0.33361000000000002</c:v>
                </c:pt>
                <c:pt idx="286">
                  <c:v>0.38891999999999999</c:v>
                </c:pt>
                <c:pt idx="287">
                  <c:v>0.44402999999999998</c:v>
                </c:pt>
                <c:pt idx="288">
                  <c:v>0.47913</c:v>
                </c:pt>
                <c:pt idx="289">
                  <c:v>0.48255999999999999</c:v>
                </c:pt>
                <c:pt idx="290">
                  <c:v>0.45735999999999999</c:v>
                </c:pt>
                <c:pt idx="291">
                  <c:v>0.42111999999999999</c:v>
                </c:pt>
                <c:pt idx="292">
                  <c:v>0.39840999999999999</c:v>
                </c:pt>
                <c:pt idx="293">
                  <c:v>0.40939999999999999</c:v>
                </c:pt>
                <c:pt idx="294">
                  <c:v>0.45998</c:v>
                </c:pt>
                <c:pt idx="295">
                  <c:v>0.53815000000000002</c:v>
                </c:pt>
                <c:pt idx="296">
                  <c:v>0.61873</c:v>
                </c:pt>
                <c:pt idx="297">
                  <c:v>0.67420999999999998</c:v>
                </c:pt>
                <c:pt idx="298">
                  <c:v>0.68728999999999996</c:v>
                </c:pt>
                <c:pt idx="299">
                  <c:v>0.65978000000000003</c:v>
                </c:pt>
                <c:pt idx="300">
                  <c:v>0.61370000000000002</c:v>
                </c:pt>
                <c:pt idx="301">
                  <c:v>0.58348</c:v>
                </c:pt>
                <c:pt idx="302">
                  <c:v>0.60133999999999999</c:v>
                </c:pt>
                <c:pt idx="303">
                  <c:v>0.68118999999999996</c:v>
                </c:pt>
                <c:pt idx="304">
                  <c:v>0.80837000000000003</c:v>
                </c:pt>
                <c:pt idx="305">
                  <c:v>0.94152999999999998</c:v>
                </c:pt>
                <c:pt idx="306">
                  <c:v>1.0286500000000001</c:v>
                </c:pt>
                <c:pt idx="307">
                  <c:v>1.0324199999999999</c:v>
                </c:pt>
                <c:pt idx="308">
                  <c:v>0.95377000000000001</c:v>
                </c:pt>
                <c:pt idx="309">
                  <c:v>0.84016999999999997</c:v>
                </c:pt>
                <c:pt idx="310">
                  <c:v>0.77041000000000004</c:v>
                </c:pt>
                <c:pt idx="311">
                  <c:v>0.81864999999999999</c:v>
                </c:pt>
                <c:pt idx="312">
                  <c:v>1.0130699999999999</c:v>
                </c:pt>
                <c:pt idx="313">
                  <c:v>1.3107800000000001</c:v>
                </c:pt>
                <c:pt idx="314">
                  <c:v>1.60605</c:v>
                </c:pt>
                <c:pt idx="315">
                  <c:v>1.7737000000000001</c:v>
                </c:pt>
                <c:pt idx="316">
                  <c:v>1.73038</c:v>
                </c:pt>
                <c:pt idx="317">
                  <c:v>1.48421</c:v>
                </c:pt>
                <c:pt idx="318">
                  <c:v>1.14496</c:v>
                </c:pt>
                <c:pt idx="319">
                  <c:v>0.88448000000000004</c:v>
                </c:pt>
                <c:pt idx="320">
                  <c:v>0.86143999999999998</c:v>
                </c:pt>
                <c:pt idx="321">
                  <c:v>1.1442699999999999</c:v>
                </c:pt>
                <c:pt idx="322">
                  <c:v>1.66964</c:v>
                </c:pt>
                <c:pt idx="323">
                  <c:v>2.2591700000000001</c:v>
                </c:pt>
                <c:pt idx="324">
                  <c:v>2.6899600000000001</c:v>
                </c:pt>
                <c:pt idx="325">
                  <c:v>2.78871</c:v>
                </c:pt>
                <c:pt idx="326">
                  <c:v>2.50745</c:v>
                </c:pt>
                <c:pt idx="327">
                  <c:v>1.9466699999999999</c:v>
                </c:pt>
                <c:pt idx="328">
                  <c:v>1.31517</c:v>
                </c:pt>
                <c:pt idx="329">
                  <c:v>0.84499999999999997</c:v>
                </c:pt>
                <c:pt idx="330">
                  <c:v>0.69901999999999997</c:v>
                </c:pt>
                <c:pt idx="331">
                  <c:v>0.91110999999999998</c:v>
                </c:pt>
                <c:pt idx="332">
                  <c:v>1.38242</c:v>
                </c:pt>
                <c:pt idx="333">
                  <c:v>1.9309400000000001</c:v>
                </c:pt>
                <c:pt idx="334">
                  <c:v>2.36721</c:v>
                </c:pt>
                <c:pt idx="335">
                  <c:v>2.5600900000000002</c:v>
                </c:pt>
                <c:pt idx="336">
                  <c:v>2.4654199999999999</c:v>
                </c:pt>
                <c:pt idx="337">
                  <c:v>2.11517</c:v>
                </c:pt>
                <c:pt idx="338">
                  <c:v>1.58846</c:v>
                </c:pt>
                <c:pt idx="339">
                  <c:v>0.99629000000000001</c:v>
                </c:pt>
                <c:pt idx="340">
                  <c:v>0.49745</c:v>
                </c:pt>
                <c:pt idx="341">
                  <c:v>0.33073000000000002</c:v>
                </c:pt>
                <c:pt idx="342">
                  <c:v>0.81681999999999999</c:v>
                </c:pt>
                <c:pt idx="343">
                  <c:v>2.2773500000000002</c:v>
                </c:pt>
                <c:pt idx="344">
                  <c:v>4.8553899999999999</c:v>
                </c:pt>
                <c:pt idx="345">
                  <c:v>8.2930600000000005</c:v>
                </c:pt>
                <c:pt idx="346">
                  <c:v>11.79448</c:v>
                </c:pt>
                <c:pt idx="347">
                  <c:v>14.12608</c:v>
                </c:pt>
                <c:pt idx="348">
                  <c:v>14.044230000000001</c:v>
                </c:pt>
                <c:pt idx="349">
                  <c:v>10.993639999999999</c:v>
                </c:pt>
                <c:pt idx="350">
                  <c:v>5.8416300000000003</c:v>
                </c:pt>
                <c:pt idx="351">
                  <c:v>1.2919400000000001</c:v>
                </c:pt>
                <c:pt idx="352">
                  <c:v>1.6444300000000001</c:v>
                </c:pt>
                <c:pt idx="353">
                  <c:v>11.76398</c:v>
                </c:pt>
                <c:pt idx="354">
                  <c:v>35.445129999999999</c:v>
                </c:pt>
                <c:pt idx="355">
                  <c:v>73.678700000000006</c:v>
                </c:pt>
                <c:pt idx="356">
                  <c:v>123.49078</c:v>
                </c:pt>
                <c:pt idx="357">
                  <c:v>177.92572000000001</c:v>
                </c:pt>
                <c:pt idx="358">
                  <c:v>227.38300000000001</c:v>
                </c:pt>
                <c:pt idx="359">
                  <c:v>262.01718</c:v>
                </c:pt>
                <c:pt idx="360">
                  <c:v>274.46978999999999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4F0-45D6-BD20-B607E09123AF}"/>
            </c:ext>
          </c:extLst>
        </c:ser>
        <c:ser>
          <c:idx val="5"/>
          <c:order val="4"/>
          <c:tx>
            <c:strRef>
              <c:f>'Q4'!$F$1</c:f>
              <c:strCache>
                <c:ptCount val="1"/>
                <c:pt idx="0">
                  <c:v>1.9+0i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val>
            <c:numRef>
              <c:f>'Q4'!$W$3:$W$363</c:f>
              <c:numCache>
                <c:formatCode>General</c:formatCode>
                <c:ptCount val="361"/>
                <c:pt idx="0">
                  <c:v>298.78737999999998</c:v>
                </c:pt>
                <c:pt idx="1">
                  <c:v>286.24502999999999</c:v>
                </c:pt>
                <c:pt idx="2">
                  <c:v>251.32178999999999</c:v>
                </c:pt>
                <c:pt idx="3">
                  <c:v>201.30284</c:v>
                </c:pt>
                <c:pt idx="4">
                  <c:v>145.88005000000001</c:v>
                </c:pt>
                <c:pt idx="5">
                  <c:v>94.415450000000007</c:v>
                </c:pt>
                <c:pt idx="6">
                  <c:v>53.590919999999997</c:v>
                </c:pt>
                <c:pt idx="7">
                  <c:v>26.180779999999999</c:v>
                </c:pt>
                <c:pt idx="8">
                  <c:v>11.20579</c:v>
                </c:pt>
                <c:pt idx="9">
                  <c:v>5.1981000000000002</c:v>
                </c:pt>
                <c:pt idx="10">
                  <c:v>3.94407</c:v>
                </c:pt>
                <c:pt idx="11">
                  <c:v>4.0040800000000001</c:v>
                </c:pt>
                <c:pt idx="12">
                  <c:v>3.5240399999999998</c:v>
                </c:pt>
                <c:pt idx="13">
                  <c:v>2.2228400000000001</c:v>
                </c:pt>
                <c:pt idx="14">
                  <c:v>0.78441000000000005</c:v>
                </c:pt>
                <c:pt idx="15">
                  <c:v>6.4829999999999999E-2</c:v>
                </c:pt>
                <c:pt idx="16">
                  <c:v>0.4965</c:v>
                </c:pt>
                <c:pt idx="17">
                  <c:v>1.88916</c:v>
                </c:pt>
                <c:pt idx="18">
                  <c:v>3.60304</c:v>
                </c:pt>
                <c:pt idx="19">
                  <c:v>4.9116900000000001</c:v>
                </c:pt>
                <c:pt idx="20">
                  <c:v>5.3357799999999997</c:v>
                </c:pt>
                <c:pt idx="21">
                  <c:v>4.8009399999999998</c:v>
                </c:pt>
                <c:pt idx="22">
                  <c:v>3.5921400000000001</c:v>
                </c:pt>
                <c:pt idx="23">
                  <c:v>2.17557</c:v>
                </c:pt>
                <c:pt idx="24">
                  <c:v>0.99665000000000004</c:v>
                </c:pt>
                <c:pt idx="25">
                  <c:v>0.33967000000000003</c:v>
                </c:pt>
                <c:pt idx="26">
                  <c:v>0.28049000000000002</c:v>
                </c:pt>
                <c:pt idx="27">
                  <c:v>0.71560000000000001</c:v>
                </c:pt>
                <c:pt idx="28">
                  <c:v>1.4297899999999999</c:v>
                </c:pt>
                <c:pt idx="29">
                  <c:v>2.1697899999999999</c:v>
                </c:pt>
                <c:pt idx="30">
                  <c:v>2.7080899999999999</c:v>
                </c:pt>
                <c:pt idx="31">
                  <c:v>2.89289</c:v>
                </c:pt>
                <c:pt idx="32">
                  <c:v>2.6813899999999999</c:v>
                </c:pt>
                <c:pt idx="33">
                  <c:v>2.1489799999999999</c:v>
                </c:pt>
                <c:pt idx="34">
                  <c:v>1.4663900000000001</c:v>
                </c:pt>
                <c:pt idx="35">
                  <c:v>0.84492</c:v>
                </c:pt>
                <c:pt idx="36">
                  <c:v>0.46482000000000001</c:v>
                </c:pt>
                <c:pt idx="37">
                  <c:v>0.41267999999999999</c:v>
                </c:pt>
                <c:pt idx="38">
                  <c:v>0.65375000000000005</c:v>
                </c:pt>
                <c:pt idx="39">
                  <c:v>1.05145</c:v>
                </c:pt>
                <c:pt idx="40">
                  <c:v>1.4258999999999999</c:v>
                </c:pt>
                <c:pt idx="41">
                  <c:v>1.6262399999999999</c:v>
                </c:pt>
                <c:pt idx="42">
                  <c:v>1.58602</c:v>
                </c:pt>
                <c:pt idx="43">
                  <c:v>1.3402400000000001</c:v>
                </c:pt>
                <c:pt idx="44">
                  <c:v>1.0000800000000001</c:v>
                </c:pt>
                <c:pt idx="45">
                  <c:v>0.69974999999999998</c:v>
                </c:pt>
                <c:pt idx="46">
                  <c:v>0.54025999999999996</c:v>
                </c:pt>
                <c:pt idx="47">
                  <c:v>0.55328999999999995</c:v>
                </c:pt>
                <c:pt idx="48">
                  <c:v>0.69772999999999996</c:v>
                </c:pt>
                <c:pt idx="49">
                  <c:v>0.8861</c:v>
                </c:pt>
                <c:pt idx="50">
                  <c:v>1.02633</c:v>
                </c:pt>
                <c:pt idx="51">
                  <c:v>1.0595600000000001</c:v>
                </c:pt>
                <c:pt idx="52">
                  <c:v>0.97907</c:v>
                </c:pt>
                <c:pt idx="53">
                  <c:v>0.82518000000000002</c:v>
                </c:pt>
                <c:pt idx="54">
                  <c:v>0.66202000000000005</c:v>
                </c:pt>
                <c:pt idx="55">
                  <c:v>0.54834000000000005</c:v>
                </c:pt>
                <c:pt idx="56">
                  <c:v>0.51536000000000004</c:v>
                </c:pt>
                <c:pt idx="57">
                  <c:v>0.55913999999999997</c:v>
                </c:pt>
                <c:pt idx="58">
                  <c:v>0.64771000000000001</c:v>
                </c:pt>
                <c:pt idx="59">
                  <c:v>0.73709999999999998</c:v>
                </c:pt>
                <c:pt idx="60">
                  <c:v>0.78876000000000002</c:v>
                </c:pt>
                <c:pt idx="61">
                  <c:v>0.78195999999999999</c:v>
                </c:pt>
                <c:pt idx="62">
                  <c:v>0.71865999999999997</c:v>
                </c:pt>
                <c:pt idx="63">
                  <c:v>0.62078</c:v>
                </c:pt>
                <c:pt idx="64">
                  <c:v>0.52195000000000003</c:v>
                </c:pt>
                <c:pt idx="65">
                  <c:v>0.45566000000000001</c:v>
                </c:pt>
                <c:pt idx="66">
                  <c:v>0.44314999999999999</c:v>
                </c:pt>
                <c:pt idx="67">
                  <c:v>0.48446</c:v>
                </c:pt>
                <c:pt idx="68">
                  <c:v>0.55684</c:v>
                </c:pt>
                <c:pt idx="69">
                  <c:v>0.62273000000000001</c:v>
                </c:pt>
                <c:pt idx="70">
                  <c:v>0.64551999999999998</c:v>
                </c:pt>
                <c:pt idx="71">
                  <c:v>0.60696000000000006</c:v>
                </c:pt>
                <c:pt idx="72">
                  <c:v>0.51737</c:v>
                </c:pt>
                <c:pt idx="73">
                  <c:v>0.41242000000000001</c:v>
                </c:pt>
                <c:pt idx="74">
                  <c:v>0.33629999999999999</c:v>
                </c:pt>
                <c:pt idx="75">
                  <c:v>0.31935000000000002</c:v>
                </c:pt>
                <c:pt idx="76">
                  <c:v>0.36187000000000002</c:v>
                </c:pt>
                <c:pt idx="77">
                  <c:v>0.43362000000000001</c:v>
                </c:pt>
                <c:pt idx="78">
                  <c:v>0.49003000000000002</c:v>
                </c:pt>
                <c:pt idx="79">
                  <c:v>0.49636999999999998</c:v>
                </c:pt>
                <c:pt idx="80">
                  <c:v>0.44624000000000003</c:v>
                </c:pt>
                <c:pt idx="81">
                  <c:v>0.36376999999999998</c:v>
                </c:pt>
                <c:pt idx="82">
                  <c:v>0.28837000000000002</c:v>
                </c:pt>
                <c:pt idx="83">
                  <c:v>0.25147000000000003</c:v>
                </c:pt>
                <c:pt idx="84">
                  <c:v>0.25947999999999999</c:v>
                </c:pt>
                <c:pt idx="85">
                  <c:v>0.29282000000000002</c:v>
                </c:pt>
                <c:pt idx="86">
                  <c:v>0.32081999999999999</c:v>
                </c:pt>
                <c:pt idx="87">
                  <c:v>0.32211000000000001</c:v>
                </c:pt>
                <c:pt idx="88">
                  <c:v>0.29712</c:v>
                </c:pt>
                <c:pt idx="89">
                  <c:v>0.26493</c:v>
                </c:pt>
                <c:pt idx="90">
                  <c:v>0.24742</c:v>
                </c:pt>
                <c:pt idx="91">
                  <c:v>0.25242999999999999</c:v>
                </c:pt>
                <c:pt idx="92">
                  <c:v>0.26778999999999997</c:v>
                </c:pt>
                <c:pt idx="93">
                  <c:v>0.27057999999999999</c:v>
                </c:pt>
                <c:pt idx="94">
                  <c:v>0.24510000000000001</c:v>
                </c:pt>
                <c:pt idx="95">
                  <c:v>0.19649</c:v>
                </c:pt>
                <c:pt idx="96">
                  <c:v>0.14987</c:v>
                </c:pt>
                <c:pt idx="97">
                  <c:v>0.13442000000000001</c:v>
                </c:pt>
                <c:pt idx="98">
                  <c:v>0.16289000000000001</c:v>
                </c:pt>
                <c:pt idx="99">
                  <c:v>0.22056000000000001</c:v>
                </c:pt>
                <c:pt idx="100">
                  <c:v>0.27198</c:v>
                </c:pt>
                <c:pt idx="101">
                  <c:v>0.28222999999999998</c:v>
                </c:pt>
                <c:pt idx="102">
                  <c:v>0.2392</c:v>
                </c:pt>
                <c:pt idx="103">
                  <c:v>0.16228000000000001</c:v>
                </c:pt>
                <c:pt idx="104">
                  <c:v>9.128E-2</c:v>
                </c:pt>
                <c:pt idx="105">
                  <c:v>6.2239999999999997E-2</c:v>
                </c:pt>
                <c:pt idx="106">
                  <c:v>8.5510000000000003E-2</c:v>
                </c:pt>
                <c:pt idx="107">
                  <c:v>0.14013</c:v>
                </c:pt>
                <c:pt idx="108">
                  <c:v>0.18789</c:v>
                </c:pt>
                <c:pt idx="109">
                  <c:v>0.19794</c:v>
                </c:pt>
                <c:pt idx="110">
                  <c:v>0.16556000000000001</c:v>
                </c:pt>
                <c:pt idx="111">
                  <c:v>0.11335000000000001</c:v>
                </c:pt>
                <c:pt idx="112">
                  <c:v>7.4630000000000002E-2</c:v>
                </c:pt>
                <c:pt idx="113">
                  <c:v>7.0739999999999997E-2</c:v>
                </c:pt>
                <c:pt idx="114">
                  <c:v>9.7619999999999998E-2</c:v>
                </c:pt>
                <c:pt idx="115">
                  <c:v>0.13044</c:v>
                </c:pt>
                <c:pt idx="116">
                  <c:v>0.14233999999999999</c:v>
                </c:pt>
                <c:pt idx="117">
                  <c:v>0.12383</c:v>
                </c:pt>
                <c:pt idx="118">
                  <c:v>8.9160000000000003E-2</c:v>
                </c:pt>
                <c:pt idx="119">
                  <c:v>6.5430000000000002E-2</c:v>
                </c:pt>
                <c:pt idx="120">
                  <c:v>7.2370000000000004E-2</c:v>
                </c:pt>
                <c:pt idx="121">
                  <c:v>0.10738</c:v>
                </c:pt>
                <c:pt idx="122">
                  <c:v>0.14662</c:v>
                </c:pt>
                <c:pt idx="123">
                  <c:v>0.16170999999999999</c:v>
                </c:pt>
                <c:pt idx="124">
                  <c:v>0.14008999999999999</c:v>
                </c:pt>
                <c:pt idx="125">
                  <c:v>9.4829999999999998E-2</c:v>
                </c:pt>
                <c:pt idx="126">
                  <c:v>5.6520000000000001E-2</c:v>
                </c:pt>
                <c:pt idx="127">
                  <c:v>5.2690000000000001E-2</c:v>
                </c:pt>
                <c:pt idx="128">
                  <c:v>8.8749999999999996E-2</c:v>
                </c:pt>
                <c:pt idx="129">
                  <c:v>0.14371</c:v>
                </c:pt>
                <c:pt idx="130">
                  <c:v>0.18362999999999999</c:v>
                </c:pt>
                <c:pt idx="131">
                  <c:v>0.18359</c:v>
                </c:pt>
                <c:pt idx="132">
                  <c:v>0.14344999999999999</c:v>
                </c:pt>
                <c:pt idx="133">
                  <c:v>8.7040000000000006E-2</c:v>
                </c:pt>
                <c:pt idx="134">
                  <c:v>4.5999999999999999E-2</c:v>
                </c:pt>
                <c:pt idx="135">
                  <c:v>3.95E-2</c:v>
                </c:pt>
                <c:pt idx="136">
                  <c:v>6.3519999999999993E-2</c:v>
                </c:pt>
                <c:pt idx="137">
                  <c:v>9.6129999999999993E-2</c:v>
                </c:pt>
                <c:pt idx="138">
                  <c:v>0.11393</c:v>
                </c:pt>
                <c:pt idx="139">
                  <c:v>0.10778</c:v>
                </c:pt>
                <c:pt idx="140">
                  <c:v>8.7330000000000005E-2</c:v>
                </c:pt>
                <c:pt idx="141">
                  <c:v>7.2029999999999997E-2</c:v>
                </c:pt>
                <c:pt idx="142">
                  <c:v>7.6230000000000006E-2</c:v>
                </c:pt>
                <c:pt idx="143">
                  <c:v>9.894E-2</c:v>
                </c:pt>
                <c:pt idx="144">
                  <c:v>0.12533</c:v>
                </c:pt>
                <c:pt idx="145">
                  <c:v>0.13799</c:v>
                </c:pt>
                <c:pt idx="146">
                  <c:v>0.12941</c:v>
                </c:pt>
                <c:pt idx="147">
                  <c:v>0.10685</c:v>
                </c:pt>
                <c:pt idx="148">
                  <c:v>8.6730000000000002E-2</c:v>
                </c:pt>
                <c:pt idx="149">
                  <c:v>8.2960000000000006E-2</c:v>
                </c:pt>
                <c:pt idx="150">
                  <c:v>9.7739999999999994E-2</c:v>
                </c:pt>
                <c:pt idx="151">
                  <c:v>0.12086</c:v>
                </c:pt>
                <c:pt idx="152">
                  <c:v>0.13733000000000001</c:v>
                </c:pt>
                <c:pt idx="153">
                  <c:v>0.13764000000000001</c:v>
                </c:pt>
                <c:pt idx="154">
                  <c:v>0.1235</c:v>
                </c:pt>
                <c:pt idx="155">
                  <c:v>0.10596</c:v>
                </c:pt>
                <c:pt idx="156">
                  <c:v>9.7949999999999995E-2</c:v>
                </c:pt>
                <c:pt idx="157">
                  <c:v>0.10684</c:v>
                </c:pt>
                <c:pt idx="158">
                  <c:v>0.13181999999999999</c:v>
                </c:pt>
                <c:pt idx="159">
                  <c:v>0.16682</c:v>
                </c:pt>
                <c:pt idx="160">
                  <c:v>0.20596</c:v>
                </c:pt>
                <c:pt idx="161">
                  <c:v>0.24737000000000001</c:v>
                </c:pt>
                <c:pt idx="162">
                  <c:v>0.29283999999999999</c:v>
                </c:pt>
                <c:pt idx="163">
                  <c:v>0.34416000000000002</c:v>
                </c:pt>
                <c:pt idx="164">
                  <c:v>0.39882000000000001</c:v>
                </c:pt>
                <c:pt idx="165">
                  <c:v>0.44750000000000001</c:v>
                </c:pt>
                <c:pt idx="166">
                  <c:v>0.47488999999999998</c:v>
                </c:pt>
                <c:pt idx="167">
                  <c:v>0.46405000000000002</c:v>
                </c:pt>
                <c:pt idx="168">
                  <c:v>0.40529999999999999</c:v>
                </c:pt>
                <c:pt idx="169">
                  <c:v>0.30993999999999999</c:v>
                </c:pt>
                <c:pt idx="170">
                  <c:v>0.22711000000000001</c:v>
                </c:pt>
                <c:pt idx="171">
                  <c:v>0.25681999999999999</c:v>
                </c:pt>
                <c:pt idx="172">
                  <c:v>0.54818</c:v>
                </c:pt>
                <c:pt idx="173">
                  <c:v>1.2721</c:v>
                </c:pt>
                <c:pt idx="174">
                  <c:v>2.5662600000000002</c:v>
                </c:pt>
                <c:pt idx="175">
                  <c:v>4.4655300000000002</c:v>
                </c:pt>
                <c:pt idx="176">
                  <c:v>6.8444900000000004</c:v>
                </c:pt>
                <c:pt idx="177">
                  <c:v>9.4031699999999994</c:v>
                </c:pt>
                <c:pt idx="178">
                  <c:v>11.71508</c:v>
                </c:pt>
                <c:pt idx="179">
                  <c:v>13.33206</c:v>
                </c:pt>
                <c:pt idx="180">
                  <c:v>13.91344</c:v>
                </c:pt>
                <c:pt idx="181">
                  <c:v>13.33206</c:v>
                </c:pt>
                <c:pt idx="182">
                  <c:v>11.71508</c:v>
                </c:pt>
                <c:pt idx="183">
                  <c:v>9.4031699999999994</c:v>
                </c:pt>
                <c:pt idx="184">
                  <c:v>6.8444900000000004</c:v>
                </c:pt>
                <c:pt idx="185">
                  <c:v>4.4655300000000002</c:v>
                </c:pt>
                <c:pt idx="186">
                  <c:v>2.5662600000000002</c:v>
                </c:pt>
                <c:pt idx="187">
                  <c:v>1.2721</c:v>
                </c:pt>
                <c:pt idx="188">
                  <c:v>0.54818</c:v>
                </c:pt>
                <c:pt idx="189">
                  <c:v>0.25681999999999999</c:v>
                </c:pt>
                <c:pt idx="190">
                  <c:v>0.22711000000000001</c:v>
                </c:pt>
                <c:pt idx="191">
                  <c:v>0.30993999999999999</c:v>
                </c:pt>
                <c:pt idx="192">
                  <c:v>0.40529999999999999</c:v>
                </c:pt>
                <c:pt idx="193">
                  <c:v>0.46405000000000002</c:v>
                </c:pt>
                <c:pt idx="194">
                  <c:v>0.47488999999999998</c:v>
                </c:pt>
                <c:pt idx="195">
                  <c:v>0.44750000000000001</c:v>
                </c:pt>
                <c:pt idx="196">
                  <c:v>0.39882000000000001</c:v>
                </c:pt>
                <c:pt idx="197">
                  <c:v>0.34416000000000002</c:v>
                </c:pt>
                <c:pt idx="198">
                  <c:v>0.29283999999999999</c:v>
                </c:pt>
                <c:pt idx="199">
                  <c:v>0.24737000000000001</c:v>
                </c:pt>
                <c:pt idx="200">
                  <c:v>0.20596</c:v>
                </c:pt>
                <c:pt idx="201">
                  <c:v>0.16682</c:v>
                </c:pt>
                <c:pt idx="202">
                  <c:v>0.13181999999999999</c:v>
                </c:pt>
                <c:pt idx="203">
                  <c:v>0.10684</c:v>
                </c:pt>
                <c:pt idx="204">
                  <c:v>9.7949999999999995E-2</c:v>
                </c:pt>
                <c:pt idx="205">
                  <c:v>0.10596</c:v>
                </c:pt>
                <c:pt idx="206">
                  <c:v>0.1235</c:v>
                </c:pt>
                <c:pt idx="207">
                  <c:v>0.13764000000000001</c:v>
                </c:pt>
                <c:pt idx="208">
                  <c:v>0.13733000000000001</c:v>
                </c:pt>
                <c:pt idx="209">
                  <c:v>0.12086</c:v>
                </c:pt>
                <c:pt idx="210">
                  <c:v>9.7739999999999994E-2</c:v>
                </c:pt>
                <c:pt idx="211">
                  <c:v>8.2960000000000006E-2</c:v>
                </c:pt>
                <c:pt idx="212">
                  <c:v>8.6730000000000002E-2</c:v>
                </c:pt>
                <c:pt idx="213">
                  <c:v>0.10685</c:v>
                </c:pt>
                <c:pt idx="214">
                  <c:v>0.12941</c:v>
                </c:pt>
                <c:pt idx="215">
                  <c:v>0.13799</c:v>
                </c:pt>
                <c:pt idx="216">
                  <c:v>0.12533</c:v>
                </c:pt>
                <c:pt idx="217">
                  <c:v>9.894E-2</c:v>
                </c:pt>
                <c:pt idx="218">
                  <c:v>7.6230000000000006E-2</c:v>
                </c:pt>
                <c:pt idx="219">
                  <c:v>7.2029999999999997E-2</c:v>
                </c:pt>
                <c:pt idx="220">
                  <c:v>8.7330000000000005E-2</c:v>
                </c:pt>
                <c:pt idx="221">
                  <c:v>0.10778</c:v>
                </c:pt>
                <c:pt idx="222">
                  <c:v>0.11393</c:v>
                </c:pt>
                <c:pt idx="223">
                  <c:v>9.6129999999999993E-2</c:v>
                </c:pt>
                <c:pt idx="224">
                  <c:v>6.3519999999999993E-2</c:v>
                </c:pt>
                <c:pt idx="225">
                  <c:v>3.95E-2</c:v>
                </c:pt>
                <c:pt idx="226">
                  <c:v>4.5999999999999999E-2</c:v>
                </c:pt>
                <c:pt idx="227">
                  <c:v>8.7040000000000006E-2</c:v>
                </c:pt>
                <c:pt idx="228">
                  <c:v>0.14344999999999999</c:v>
                </c:pt>
                <c:pt idx="229">
                  <c:v>0.18359</c:v>
                </c:pt>
                <c:pt idx="230">
                  <c:v>0.18362999999999999</c:v>
                </c:pt>
                <c:pt idx="231">
                  <c:v>0.14371</c:v>
                </c:pt>
                <c:pt idx="232">
                  <c:v>8.8749999999999996E-2</c:v>
                </c:pt>
                <c:pt idx="233">
                  <c:v>5.2690000000000001E-2</c:v>
                </c:pt>
                <c:pt idx="234">
                  <c:v>5.6520000000000001E-2</c:v>
                </c:pt>
                <c:pt idx="235">
                  <c:v>9.4829999999999998E-2</c:v>
                </c:pt>
                <c:pt idx="236">
                  <c:v>0.14008999999999999</c:v>
                </c:pt>
                <c:pt idx="237">
                  <c:v>0.16170999999999999</c:v>
                </c:pt>
                <c:pt idx="238">
                  <c:v>0.14662</c:v>
                </c:pt>
                <c:pt idx="239">
                  <c:v>0.10738</c:v>
                </c:pt>
                <c:pt idx="240">
                  <c:v>7.2370000000000004E-2</c:v>
                </c:pt>
                <c:pt idx="241">
                  <c:v>6.5430000000000002E-2</c:v>
                </c:pt>
                <c:pt idx="242">
                  <c:v>8.9160000000000003E-2</c:v>
                </c:pt>
                <c:pt idx="243">
                  <c:v>0.12383</c:v>
                </c:pt>
                <c:pt idx="244">
                  <c:v>0.14233999999999999</c:v>
                </c:pt>
                <c:pt idx="245">
                  <c:v>0.13044</c:v>
                </c:pt>
                <c:pt idx="246">
                  <c:v>9.7619999999999998E-2</c:v>
                </c:pt>
                <c:pt idx="247">
                  <c:v>7.0739999999999997E-2</c:v>
                </c:pt>
                <c:pt idx="248">
                  <c:v>7.4630000000000002E-2</c:v>
                </c:pt>
                <c:pt idx="249">
                  <c:v>0.11335000000000001</c:v>
                </c:pt>
                <c:pt idx="250">
                  <c:v>0.16556000000000001</c:v>
                </c:pt>
                <c:pt idx="251">
                  <c:v>0.19794</c:v>
                </c:pt>
                <c:pt idx="252">
                  <c:v>0.18789</c:v>
                </c:pt>
                <c:pt idx="253">
                  <c:v>0.14013</c:v>
                </c:pt>
                <c:pt idx="254">
                  <c:v>8.5510000000000003E-2</c:v>
                </c:pt>
                <c:pt idx="255">
                  <c:v>6.2239999999999997E-2</c:v>
                </c:pt>
                <c:pt idx="256">
                  <c:v>9.128E-2</c:v>
                </c:pt>
                <c:pt idx="257">
                  <c:v>0.16228000000000001</c:v>
                </c:pt>
                <c:pt idx="258">
                  <c:v>0.2392</c:v>
                </c:pt>
                <c:pt idx="259">
                  <c:v>0.28222999999999998</c:v>
                </c:pt>
                <c:pt idx="260">
                  <c:v>0.27198</c:v>
                </c:pt>
                <c:pt idx="261">
                  <c:v>0.22056000000000001</c:v>
                </c:pt>
                <c:pt idx="262">
                  <c:v>0.16289000000000001</c:v>
                </c:pt>
                <c:pt idx="263">
                  <c:v>0.13442000000000001</c:v>
                </c:pt>
                <c:pt idx="264">
                  <c:v>0.14987</c:v>
                </c:pt>
                <c:pt idx="265">
                  <c:v>0.19649</c:v>
                </c:pt>
                <c:pt idx="266">
                  <c:v>0.24510000000000001</c:v>
                </c:pt>
                <c:pt idx="267">
                  <c:v>0.27057999999999999</c:v>
                </c:pt>
                <c:pt idx="268">
                  <c:v>0.26778999999999997</c:v>
                </c:pt>
                <c:pt idx="269">
                  <c:v>0.25242999999999999</c:v>
                </c:pt>
                <c:pt idx="270">
                  <c:v>0.24742</c:v>
                </c:pt>
                <c:pt idx="271">
                  <c:v>0.26493</c:v>
                </c:pt>
                <c:pt idx="272">
                  <c:v>0.29712</c:v>
                </c:pt>
                <c:pt idx="273">
                  <c:v>0.32211000000000001</c:v>
                </c:pt>
                <c:pt idx="274">
                  <c:v>0.32081999999999999</c:v>
                </c:pt>
                <c:pt idx="275">
                  <c:v>0.29282000000000002</c:v>
                </c:pt>
                <c:pt idx="276">
                  <c:v>0.25947999999999999</c:v>
                </c:pt>
                <c:pt idx="277">
                  <c:v>0.25147000000000003</c:v>
                </c:pt>
                <c:pt idx="278">
                  <c:v>0.28837000000000002</c:v>
                </c:pt>
                <c:pt idx="279">
                  <c:v>0.36376999999999998</c:v>
                </c:pt>
                <c:pt idx="280">
                  <c:v>0.44624000000000003</c:v>
                </c:pt>
                <c:pt idx="281">
                  <c:v>0.49636999999999998</c:v>
                </c:pt>
                <c:pt idx="282">
                  <c:v>0.49003000000000002</c:v>
                </c:pt>
                <c:pt idx="283">
                  <c:v>0.43362000000000001</c:v>
                </c:pt>
                <c:pt idx="284">
                  <c:v>0.36187000000000002</c:v>
                </c:pt>
                <c:pt idx="285">
                  <c:v>0.31935000000000002</c:v>
                </c:pt>
                <c:pt idx="286">
                  <c:v>0.33629999999999999</c:v>
                </c:pt>
                <c:pt idx="287">
                  <c:v>0.41242000000000001</c:v>
                </c:pt>
                <c:pt idx="288">
                  <c:v>0.51737</c:v>
                </c:pt>
                <c:pt idx="289">
                  <c:v>0.60696000000000006</c:v>
                </c:pt>
                <c:pt idx="290">
                  <c:v>0.64551999999999998</c:v>
                </c:pt>
                <c:pt idx="291">
                  <c:v>0.62273000000000001</c:v>
                </c:pt>
                <c:pt idx="292">
                  <c:v>0.55684</c:v>
                </c:pt>
                <c:pt idx="293">
                  <c:v>0.48446</c:v>
                </c:pt>
                <c:pt idx="294">
                  <c:v>0.44314999999999999</c:v>
                </c:pt>
                <c:pt idx="295">
                  <c:v>0.45566000000000001</c:v>
                </c:pt>
                <c:pt idx="296">
                  <c:v>0.52195000000000003</c:v>
                </c:pt>
                <c:pt idx="297">
                  <c:v>0.62078</c:v>
                </c:pt>
                <c:pt idx="298">
                  <c:v>0.71865999999999997</c:v>
                </c:pt>
                <c:pt idx="299">
                  <c:v>0.78195999999999999</c:v>
                </c:pt>
                <c:pt idx="300">
                  <c:v>0.78876000000000002</c:v>
                </c:pt>
                <c:pt idx="301">
                  <c:v>0.73709999999999998</c:v>
                </c:pt>
                <c:pt idx="302">
                  <c:v>0.64771000000000001</c:v>
                </c:pt>
                <c:pt idx="303">
                  <c:v>0.55913999999999997</c:v>
                </c:pt>
                <c:pt idx="304">
                  <c:v>0.51536000000000004</c:v>
                </c:pt>
                <c:pt idx="305">
                  <c:v>0.54834000000000005</c:v>
                </c:pt>
                <c:pt idx="306">
                  <c:v>0.66202000000000005</c:v>
                </c:pt>
                <c:pt idx="307">
                  <c:v>0.82518000000000002</c:v>
                </c:pt>
                <c:pt idx="308">
                  <c:v>0.97907</c:v>
                </c:pt>
                <c:pt idx="309">
                  <c:v>1.0595600000000001</c:v>
                </c:pt>
                <c:pt idx="310">
                  <c:v>1.02633</c:v>
                </c:pt>
                <c:pt idx="311">
                  <c:v>0.8861</c:v>
                </c:pt>
                <c:pt idx="312">
                  <c:v>0.69772999999999996</c:v>
                </c:pt>
                <c:pt idx="313">
                  <c:v>0.55328999999999995</c:v>
                </c:pt>
                <c:pt idx="314">
                  <c:v>0.54025999999999996</c:v>
                </c:pt>
                <c:pt idx="315">
                  <c:v>0.69974999999999998</c:v>
                </c:pt>
                <c:pt idx="316">
                  <c:v>1.0000800000000001</c:v>
                </c:pt>
                <c:pt idx="317">
                  <c:v>1.3402400000000001</c:v>
                </c:pt>
                <c:pt idx="318">
                  <c:v>1.58602</c:v>
                </c:pt>
                <c:pt idx="319">
                  <c:v>1.6262399999999999</c:v>
                </c:pt>
                <c:pt idx="320">
                  <c:v>1.4258999999999999</c:v>
                </c:pt>
                <c:pt idx="321">
                  <c:v>1.05145</c:v>
                </c:pt>
                <c:pt idx="322">
                  <c:v>0.65375000000000005</c:v>
                </c:pt>
                <c:pt idx="323">
                  <c:v>0.41267999999999999</c:v>
                </c:pt>
                <c:pt idx="324">
                  <c:v>0.46482000000000001</c:v>
                </c:pt>
                <c:pt idx="325">
                  <c:v>0.84492</c:v>
                </c:pt>
                <c:pt idx="326">
                  <c:v>1.4663900000000001</c:v>
                </c:pt>
                <c:pt idx="327">
                  <c:v>2.1489799999999999</c:v>
                </c:pt>
                <c:pt idx="328">
                  <c:v>2.6813899999999999</c:v>
                </c:pt>
                <c:pt idx="329">
                  <c:v>2.89289</c:v>
                </c:pt>
                <c:pt idx="330">
                  <c:v>2.7080899999999999</c:v>
                </c:pt>
                <c:pt idx="331">
                  <c:v>2.1697899999999999</c:v>
                </c:pt>
                <c:pt idx="332">
                  <c:v>1.4297899999999999</c:v>
                </c:pt>
                <c:pt idx="333">
                  <c:v>0.71560000000000001</c:v>
                </c:pt>
                <c:pt idx="334">
                  <c:v>0.28049000000000002</c:v>
                </c:pt>
                <c:pt idx="335">
                  <c:v>0.33967000000000003</c:v>
                </c:pt>
                <c:pt idx="336">
                  <c:v>0.99665000000000004</c:v>
                </c:pt>
                <c:pt idx="337">
                  <c:v>2.17557</c:v>
                </c:pt>
                <c:pt idx="338">
                  <c:v>3.5921400000000001</c:v>
                </c:pt>
                <c:pt idx="339">
                  <c:v>4.8009399999999998</c:v>
                </c:pt>
                <c:pt idx="340">
                  <c:v>5.3357799999999997</c:v>
                </c:pt>
                <c:pt idx="341">
                  <c:v>4.9116900000000001</c:v>
                </c:pt>
                <c:pt idx="342">
                  <c:v>3.60304</c:v>
                </c:pt>
                <c:pt idx="343">
                  <c:v>1.88916</c:v>
                </c:pt>
                <c:pt idx="344">
                  <c:v>0.4965</c:v>
                </c:pt>
                <c:pt idx="345">
                  <c:v>6.4829999999999999E-2</c:v>
                </c:pt>
                <c:pt idx="346">
                  <c:v>0.78441000000000005</c:v>
                </c:pt>
                <c:pt idx="347">
                  <c:v>2.2228400000000001</c:v>
                </c:pt>
                <c:pt idx="348">
                  <c:v>3.5240399999999998</c:v>
                </c:pt>
                <c:pt idx="349">
                  <c:v>4.0040800000000001</c:v>
                </c:pt>
                <c:pt idx="350">
                  <c:v>3.94407</c:v>
                </c:pt>
                <c:pt idx="351">
                  <c:v>5.1981000000000002</c:v>
                </c:pt>
                <c:pt idx="352">
                  <c:v>11.20579</c:v>
                </c:pt>
                <c:pt idx="353">
                  <c:v>26.180779999999999</c:v>
                </c:pt>
                <c:pt idx="354">
                  <c:v>53.590919999999997</c:v>
                </c:pt>
                <c:pt idx="355">
                  <c:v>94.415450000000007</c:v>
                </c:pt>
                <c:pt idx="356">
                  <c:v>145.88005000000001</c:v>
                </c:pt>
                <c:pt idx="357">
                  <c:v>201.30284</c:v>
                </c:pt>
                <c:pt idx="358">
                  <c:v>251.32178999999999</c:v>
                </c:pt>
                <c:pt idx="359">
                  <c:v>286.24502999999999</c:v>
                </c:pt>
                <c:pt idx="360">
                  <c:v>298.78737999999998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4F0-45D6-BD20-B607E09123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37808"/>
        <c:axId val="1538288"/>
      </c:radarChart>
      <c:catAx>
        <c:axId val="153780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8288"/>
        <c:crosses val="autoZero"/>
        <c:auto val="1"/>
        <c:lblAlgn val="ctr"/>
        <c:lblOffset val="100"/>
        <c:noMultiLvlLbl val="0"/>
      </c:catAx>
      <c:valAx>
        <c:axId val="1538288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7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png>
</file>

<file path=ppt/media/image4.png>
</file>

<file path=ppt/media/image4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370EFB-FF82-F344-B36D-D3DDDB4E7075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AD480-B63C-E443-96DB-5F91D8F69A0F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328576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4541C-A517-5A86-7B01-430672A61C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8944" y="852755"/>
            <a:ext cx="9144856" cy="2657208"/>
          </a:xfrm>
        </p:spPr>
        <p:txBody>
          <a:bodyPr anchor="b"/>
          <a:lstStyle>
            <a:lvl1pPr algn="r">
              <a:defRPr sz="6000" b="0" i="0">
                <a:latin typeface="Avenir Light" panose="020B0402020203020204" pitchFamily="34" charset="77"/>
                <a:cs typeface="Gill Sans Light" panose="020B0302020104020203" pitchFamily="34" charset="-79"/>
              </a:defRPr>
            </a:lvl1pPr>
          </a:lstStyle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82791B-C1EC-A881-53E4-9F66C4C55C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10515599" cy="1655762"/>
          </a:xfrm>
        </p:spPr>
        <p:txBody>
          <a:bodyPr/>
          <a:lstStyle>
            <a:lvl1pPr marL="0" indent="0" algn="r">
              <a:buNone/>
              <a:defRPr sz="2400" b="0" i="0">
                <a:latin typeface="Avenir Light" panose="020B0402020203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10EEF-15B7-2B40-DD0B-89F42AA37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B7143-E756-3A15-F271-03FB8FA72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9EB667-B0D7-59CE-EB57-3A0BF470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  <p:pic>
        <p:nvPicPr>
          <p:cNvPr id="8" name="Google Shape;15;p3">
            <a:extLst>
              <a:ext uri="{FF2B5EF4-FFF2-40B4-BE49-F238E27FC236}">
                <a16:creationId xmlns:a16="http://schemas.microsoft.com/office/drawing/2014/main" id="{2BAF6811-73AC-C8CE-C1C1-78ED083AF18E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610600" y="5550920"/>
            <a:ext cx="2743200" cy="6469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0696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54653-01C3-3684-3803-01CFCDBE8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94E70-CFE9-0649-9DE7-FC0977861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F5D7A-5379-7629-0E6E-14E107DBA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B265F5-46A2-8F31-6893-F9A2EAC0F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BE668A-79F5-17F2-EFC8-79D2E935E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30509-86F1-6BA0-CB60-DDA9F6E2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417702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56F50-DDAC-70D1-964B-D0AD3003B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AAB275-94B9-3ADC-BFF0-04DC55F522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39A51-9574-94A2-EECF-3217D07D7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EA812-2C7D-78BB-B9E3-E1B4AF5AD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C96D1-8E89-2726-CA72-40DA4896C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727711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0AC755-1935-FD4C-4819-03F6EA14B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52E12C-4A3A-786E-A901-DEA686929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DCA5A-DEDE-838F-8C58-21C56E597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A9E2F-8726-C508-FF8E-B2E69486D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4E5A0-F682-E560-88E0-52544F980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8812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B2949-21F5-1125-AFF3-1453A31BE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21" y="136525"/>
            <a:ext cx="1149678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0E089-4151-EBE2-0E50-D21F82360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FAF03-3C8F-D8E0-4942-BA90A3212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F3CAE-BD91-1167-FC74-B0F0F2959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E9F5E-8809-64F7-5E76-F60713C99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115173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0CC83-E1A1-35D2-1308-53946A919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310" y="145307"/>
            <a:ext cx="11500263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560DAE-FFD3-72CE-235D-97EB1FC1D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99523A-CE5F-830B-C84A-A3780E755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4CFA6-60F5-A450-3C3D-5DAB439A9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4033560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7ADBD1-1791-642D-CC86-A439D90020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49321" y="1825626"/>
            <a:ext cx="11496782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C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3FC7E8-8450-A2DB-1B9E-8F1C01EEB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7A7D9-2B7A-45F9-F4EA-116A7BDB2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127048-5F28-F9E2-97BC-9E80E3307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E5C5C37-6B39-64BF-C9C4-EA18D40D6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21" y="136525"/>
            <a:ext cx="1149678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 dirty="0"/>
          </a:p>
        </p:txBody>
      </p:sp>
    </p:spTree>
    <p:extLst>
      <p:ext uri="{BB962C8B-B14F-4D97-AF65-F5344CB8AC3E}">
        <p14:creationId xmlns:p14="http://schemas.microsoft.com/office/powerpoint/2010/main" val="703530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m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7ADBD1-1791-642D-CC86-A439D90020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0012" y="1825626"/>
            <a:ext cx="617220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C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B905DF-772A-34EA-9F05-A3E9BDFC95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825625"/>
            <a:ext cx="3932237" cy="43513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3FC7E8-8450-A2DB-1B9E-8F1C01EEB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7A7D9-2B7A-45F9-F4EA-116A7BDB2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127048-5F28-F9E2-97BC-9E80E3307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E5C5C37-6B39-64BF-C9C4-EA18D40D6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21" y="136525"/>
            <a:ext cx="1149678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 dirty="0"/>
          </a:p>
        </p:txBody>
      </p:sp>
    </p:spTree>
    <p:extLst>
      <p:ext uri="{BB962C8B-B14F-4D97-AF65-F5344CB8AC3E}">
        <p14:creationId xmlns:p14="http://schemas.microsoft.com/office/powerpoint/2010/main" val="760227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BD110F-0291-F50C-8DFC-6BE21F919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CD0F8D-7182-48BA-A73A-9FC483E10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4774EB-D3FD-B418-0B4E-31B1690C1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150151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D5911-A590-9812-C674-3B562D5A1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DDDFB-205B-A335-006E-2F8AD971D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DF22E-DB8B-51EC-D870-46C4BB09B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37BB6-33A7-F24F-8B97-B916D65AB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409B7-8145-D622-E076-A9CB94A06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376398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A1FE3-3E93-90EA-6637-347B8E0E4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311" y="136525"/>
            <a:ext cx="114883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98101-3915-B60D-2935-30FDA1093D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83C6E-BB89-E9F4-6132-B1E3BD6FC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DC7DAF-E156-4F5D-64E6-0D95B0FEB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90572-982F-A715-47DD-23B2E1055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C7E587-847D-6999-3421-22022C7AD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279062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10167-7ED1-358D-40B0-DEEE75A93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671" y="137205"/>
            <a:ext cx="11485027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792C9-52CB-8193-283F-BC32EFBAD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64CE4-9E68-64C3-665B-C0B50F8B8A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3FA0BF-973A-32BB-4A19-EB65CD83E6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B2B6D2-8C5B-2521-8003-DD1B7E8807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9954B5-6198-B24E-F598-940E034A3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87BF98-C7F2-2C41-5DD0-C6414EE6F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8A879C-0350-30DD-3EFF-D3AB8BA5F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71620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DF0F63-2731-0180-E1E1-E0B79A7B4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312" y="136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3D541-0835-B081-4EB7-B491F8A20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29D2BF-0CD4-6C70-0DB4-9D84B219D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619FC-7BE2-FC42-9A78-8910493A16C9}" type="datetimeFigureOut">
              <a:rPr lang="en-CL" smtClean="0"/>
              <a:t>04/16/2024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3F4D6-BBC2-DF7D-2612-D063168B7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DD309-841C-EA72-95C1-54AB4CDE94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B3629-3021-3D49-A0A8-77AB2AFC830E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67324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60" r:id="rId4"/>
    <p:sldLayoutId id="2147483657" r:id="rId5"/>
    <p:sldLayoutId id="2147483655" r:id="rId6"/>
    <p:sldLayoutId id="2147483651" r:id="rId7"/>
    <p:sldLayoutId id="2147483652" r:id="rId8"/>
    <p:sldLayoutId id="2147483653" r:id="rId9"/>
    <p:sldLayoutId id="2147483656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venir Light" panose="020B04020202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429E7-B9FC-B4DE-F21A-8951E55BD5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L" dirty="0">
                <a:latin typeface="Avenir Next LT Pro" panose="020B0504020202020204" pitchFamily="34" charset="0"/>
              </a:rPr>
              <a:t>ATMO 656A – HW</a:t>
            </a:r>
            <a:r>
              <a:rPr lang="en-US" dirty="0">
                <a:latin typeface="Avenir Next LT Pro" panose="020B0504020202020204" pitchFamily="34" charset="0"/>
              </a:rPr>
              <a:t>6v2</a:t>
            </a:r>
            <a:endParaRPr lang="en-CL" dirty="0">
              <a:latin typeface="Avenir Next LT Pro" panose="020B05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BA558-187F-DB07-4622-AEF9956615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L" dirty="0">
                <a:latin typeface="Avenir Next LT Pro" panose="020B0504020202020204" pitchFamily="34" charset="0"/>
              </a:rPr>
              <a:t>Edgardo I. Sepulveda Araya</a:t>
            </a:r>
          </a:p>
        </p:txBody>
      </p:sp>
    </p:spTree>
    <p:extLst>
      <p:ext uri="{BB962C8B-B14F-4D97-AF65-F5344CB8AC3E}">
        <p14:creationId xmlns:p14="http://schemas.microsoft.com/office/powerpoint/2010/main" val="2655810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om_handoutB">
            <a:extLst>
              <a:ext uri="{FF2B5EF4-FFF2-40B4-BE49-F238E27FC236}">
                <a16:creationId xmlns:a16="http://schemas.microsoft.com/office/drawing/2014/main" id="{0D1A0029-7198-7053-EDCE-93023F1EB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9678"/>
            <a:ext cx="6040151" cy="453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AA2808F-C856-42F2-16EF-D09E039E86C0}"/>
                  </a:ext>
                </a:extLst>
              </p:cNvPr>
              <p:cNvSpPr txBox="1"/>
              <p:nvPr/>
            </p:nvSpPr>
            <p:spPr>
              <a:xfrm>
                <a:off x="383195" y="340468"/>
                <a:ext cx="103269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Avenir Next LT Pro" panose="020B0504020202020204" pitchFamily="34" charset="77"/>
                  </a:rPr>
                  <a:t>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=0.55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>
                    <a:latin typeface="Avenir Next LT Pro" panose="020B0504020202020204" pitchFamily="34" charset="77"/>
                  </a:rPr>
                  <a:t> and </a:t>
                </a:r>
                <a:r>
                  <a:rPr lang="en-US" i="1" dirty="0">
                    <a:latin typeface="Avenir Next LT Pro" panose="020B0504020202020204" pitchFamily="34" charset="77"/>
                  </a:rPr>
                  <a:t>r</a:t>
                </a:r>
                <a:r>
                  <a:rPr lang="en-US" dirty="0">
                    <a:latin typeface="Avenir Next LT Pro" panose="020B0504020202020204" pitchFamily="34" charset="77"/>
                  </a:rPr>
                  <a:t> from 0.001 to 10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>
                    <a:latin typeface="Avenir Next LT Pro" panose="020B0504020202020204" pitchFamily="34" charset="77"/>
                  </a:rPr>
                  <a:t> (0.001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>
                    <a:latin typeface="Avenir Next LT Pro" panose="020B0504020202020204" pitchFamily="34" charset="77"/>
                  </a:rPr>
                  <a:t> step):</a:t>
                </a:r>
                <a:endParaRPr lang="en-US" b="0" i="1" dirty="0">
                  <a:latin typeface="Avenir Next LT Pro" panose="020B0504020202020204" pitchFamily="34" charset="77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AA2808F-C856-42F2-16EF-D09E039E86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195" y="340468"/>
                <a:ext cx="10326958" cy="369332"/>
              </a:xfrm>
              <a:prstGeom prst="rect">
                <a:avLst/>
              </a:prstGeom>
              <a:blipFill>
                <a:blip r:embed="rId3"/>
                <a:stretch>
                  <a:fillRect l="-531" t="-8333" b="-2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86F7CBF-EE9A-4A22-8953-B5B07D237B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3316160"/>
              </p:ext>
            </p:extLst>
          </p:nvPr>
        </p:nvGraphicFramePr>
        <p:xfrm>
          <a:off x="6322405" y="709800"/>
          <a:ext cx="54864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F70D136-9C96-59F2-E453-9618308011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5527181"/>
              </p:ext>
            </p:extLst>
          </p:nvPr>
        </p:nvGraphicFramePr>
        <p:xfrm>
          <a:off x="6322405" y="3724734"/>
          <a:ext cx="54864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495EFAB-E49C-0A7E-3726-4333CDF90696}"/>
                  </a:ext>
                </a:extLst>
              </p:cNvPr>
              <p:cNvSpPr txBox="1"/>
              <p:nvPr/>
            </p:nvSpPr>
            <p:spPr>
              <a:xfrm>
                <a:off x="618567" y="868210"/>
                <a:ext cx="492810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Avenir Next LT Pro" panose="020B0504020202020204" pitchFamily="34" charset="77"/>
                  </a:rPr>
                  <a:t>Size parameter range from 0 to 50 (r ~4.4 </a:t>
                </a:r>
                <a14:m>
                  <m:oMath xmlns:m="http://schemas.openxmlformats.org/officeDocument/2006/math">
                    <m:r>
                      <a:rPr lang="en-US" sz="140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140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1400" dirty="0">
                    <a:latin typeface="Avenir Next LT Pro" panose="020B0504020202020204" pitchFamily="34" charset="77"/>
                  </a:rPr>
                  <a:t>) is showed</a:t>
                </a:r>
                <a:endParaRPr lang="en-US" sz="1400" b="0" i="1" dirty="0">
                  <a:latin typeface="Avenir Next LT Pro" panose="020B0504020202020204" pitchFamily="34" charset="77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495EFAB-E49C-0A7E-3726-4333CDF906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567" y="868210"/>
                <a:ext cx="4928107" cy="307777"/>
              </a:xfrm>
              <a:prstGeom prst="rect">
                <a:avLst/>
              </a:prstGeom>
              <a:blipFill>
                <a:blip r:embed="rId6"/>
                <a:stretch>
                  <a:fillRect l="-371" t="-1961" b="-196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0744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EC2EF-A3FE-DAFB-8DD6-7F26D03F1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0"/>
              </a:rPr>
              <a:t>What about mi = 0 and different </a:t>
            </a:r>
            <a:r>
              <a:rPr lang="en-US" dirty="0" err="1">
                <a:latin typeface="Avenir Next LT Pro" panose="020B0504020202020204" pitchFamily="34" charset="0"/>
              </a:rPr>
              <a:t>mr</a:t>
            </a:r>
            <a:r>
              <a:rPr lang="en-US" dirty="0">
                <a:latin typeface="Avenir Next LT Pro" panose="020B0504020202020204" pitchFamily="34" charset="0"/>
              </a:rPr>
              <a:t>?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1CC9583-6D28-4710-B195-7E03CCB6EF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200781"/>
              </p:ext>
            </p:extLst>
          </p:nvPr>
        </p:nvGraphicFramePr>
        <p:xfrm>
          <a:off x="163018" y="1462088"/>
          <a:ext cx="566928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DC429F6-B3EA-4BFD-A80F-72190AAE13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4905029"/>
              </p:ext>
            </p:extLst>
          </p:nvPr>
        </p:nvGraphicFramePr>
        <p:xfrm>
          <a:off x="6359702" y="1462088"/>
          <a:ext cx="566928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07299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6C8181F-B2C3-9759-620D-450A161B3B86}"/>
                  </a:ext>
                </a:extLst>
              </p:cNvPr>
              <p:cNvSpPr txBox="1"/>
              <p:nvPr/>
            </p:nvSpPr>
            <p:spPr>
              <a:xfrm>
                <a:off x="383195" y="340468"/>
                <a:ext cx="103269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Avenir Next LT Pro" panose="020B0504020202020204" pitchFamily="34" charset="77"/>
                  </a:rPr>
                  <a:t>For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=0.55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>
                    <a:latin typeface="Avenir Next LT Pro" panose="020B0504020202020204" pitchFamily="34" charset="77"/>
                  </a:rPr>
                  <a:t> and </a:t>
                </a:r>
                <a:r>
                  <a:rPr lang="en-US" i="1" dirty="0">
                    <a:latin typeface="Avenir Next LT Pro" panose="020B0504020202020204" pitchFamily="34" charset="77"/>
                  </a:rPr>
                  <a:t>r</a:t>
                </a:r>
                <a:r>
                  <a:rPr lang="en-US" dirty="0">
                    <a:latin typeface="Avenir Next LT Pro" panose="020B0504020202020204" pitchFamily="34" charset="77"/>
                  </a:rPr>
                  <a:t> from 0.001 to 10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>
                    <a:latin typeface="Avenir Next LT Pro" panose="020B0504020202020204" pitchFamily="34" charset="77"/>
                  </a:rPr>
                  <a:t> (0.001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>
                    <a:latin typeface="Avenir Next LT Pro" panose="020B0504020202020204" pitchFamily="34" charset="77"/>
                  </a:rPr>
                  <a:t> step):</a:t>
                </a:r>
                <a:endParaRPr lang="en-US" i="1" dirty="0">
                  <a:latin typeface="Avenir Next LT Pro" panose="020B0504020202020204" pitchFamily="34" charset="77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6C8181F-B2C3-9759-620D-450A161B3B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195" y="340468"/>
                <a:ext cx="10326958" cy="369332"/>
              </a:xfrm>
              <a:prstGeom prst="rect">
                <a:avLst/>
              </a:prstGeom>
              <a:blipFill>
                <a:blip r:embed="rId2"/>
                <a:stretch>
                  <a:fillRect l="-531" t="-8333" b="-2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9B6CC4B-BB05-4C61-6662-653C73FED5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5348850"/>
              </p:ext>
            </p:extLst>
          </p:nvPr>
        </p:nvGraphicFramePr>
        <p:xfrm>
          <a:off x="383195" y="1371601"/>
          <a:ext cx="54864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57C9DEF-0C37-C241-1E2E-B490DBAB5C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6954854"/>
              </p:ext>
            </p:extLst>
          </p:nvPr>
        </p:nvGraphicFramePr>
        <p:xfrm>
          <a:off x="6096000" y="1371601"/>
          <a:ext cx="54864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716878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027586D-D924-CB06-FA2E-678BB4C6C2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697875"/>
              </p:ext>
            </p:extLst>
          </p:nvPr>
        </p:nvGraphicFramePr>
        <p:xfrm>
          <a:off x="1703797" y="1001411"/>
          <a:ext cx="8784405" cy="4855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768A390-EF2F-9BAA-D5E1-6EB6D7747866}"/>
                  </a:ext>
                </a:extLst>
              </p:cNvPr>
              <p:cNvSpPr txBox="1"/>
              <p:nvPr/>
            </p:nvSpPr>
            <p:spPr>
              <a:xfrm>
                <a:off x="383195" y="340468"/>
                <a:ext cx="103269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Avenir Next LT Pro" panose="020B0504020202020204" pitchFamily="34" charset="77"/>
                  </a:rPr>
                  <a:t>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=0.55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>
                    <a:latin typeface="Avenir Next LT Pro" panose="020B0504020202020204" pitchFamily="34" charset="77"/>
                  </a:rPr>
                  <a:t> and </a:t>
                </a:r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b="0" dirty="0">
                    <a:latin typeface="Avenir Next LT Pro" panose="020B0504020202020204" pitchFamily="34" charset="77"/>
                  </a:rPr>
                  <a:t>: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768A390-EF2F-9BAA-D5E1-6EB6D77478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195" y="340468"/>
                <a:ext cx="10326958" cy="369332"/>
              </a:xfrm>
              <a:prstGeom prst="rect">
                <a:avLst/>
              </a:prstGeom>
              <a:blipFill>
                <a:blip r:embed="rId3"/>
                <a:stretch>
                  <a:fillRect l="-614" t="-6667" b="-23333"/>
                </a:stretch>
              </a:blipFill>
            </p:spPr>
            <p:txBody>
              <a:bodyPr/>
              <a:lstStyle/>
              <a:p>
                <a:r>
                  <a:rPr lang="en-C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224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EC2EF-A3FE-DAFB-8DD6-7F26D03F1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0"/>
              </a:rPr>
              <a:t>What about mi = 0 and different </a:t>
            </a:r>
            <a:r>
              <a:rPr lang="en-US" dirty="0" err="1">
                <a:latin typeface="Avenir Next LT Pro" panose="020B0504020202020204" pitchFamily="34" charset="0"/>
              </a:rPr>
              <a:t>mr</a:t>
            </a:r>
            <a:r>
              <a:rPr lang="en-US" dirty="0">
                <a:latin typeface="Avenir Next LT Pro" panose="020B0504020202020204" pitchFamily="34" charset="0"/>
              </a:rPr>
              <a:t>?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027586D-D924-CB06-FA2E-678BB4C6C2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8603700"/>
              </p:ext>
            </p:extLst>
          </p:nvPr>
        </p:nvGraphicFramePr>
        <p:xfrm>
          <a:off x="345897" y="1462088"/>
          <a:ext cx="566928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533E8BE-EEF7-2F7E-C5F8-2263B1DB97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2398508"/>
              </p:ext>
            </p:extLst>
          </p:nvPr>
        </p:nvGraphicFramePr>
        <p:xfrm>
          <a:off x="6180247" y="1462088"/>
          <a:ext cx="566928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00871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9D15FDE-432D-3F46-A947-F0035D675944}" vid="{B102F499-0967-4047-A151-6F256E49362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1510</TotalTime>
  <Words>140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Avenir Book</vt:lpstr>
      <vt:lpstr>Avenir Light</vt:lpstr>
      <vt:lpstr>Avenir Next LT Pro</vt:lpstr>
      <vt:lpstr>Calibri</vt:lpstr>
      <vt:lpstr>Cambria Math</vt:lpstr>
      <vt:lpstr>Century Gothic</vt:lpstr>
      <vt:lpstr>Office Theme</vt:lpstr>
      <vt:lpstr>ATMO 656A – HW6v2</vt:lpstr>
      <vt:lpstr>PowerPoint Presentation</vt:lpstr>
      <vt:lpstr>What about mi = 0 and different mr?</vt:lpstr>
      <vt:lpstr>PowerPoint Presentation</vt:lpstr>
      <vt:lpstr>PowerPoint Presentation</vt:lpstr>
      <vt:lpstr>What about mi = 0 and different mr?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ATMO 656A – HW1</dc:title>
  <dc:creator>Edgardo Sepúlveda</dc:creator>
  <cp:lastModifiedBy>Sepulveda Araya, Edgardo Ignacio - (edgardo)</cp:lastModifiedBy>
  <cp:revision>1</cp:revision>
  <dcterms:created xsi:type="dcterms:W3CDTF">2024-02-20T06:11:03Z</dcterms:created>
  <dcterms:modified xsi:type="dcterms:W3CDTF">2024-04-16T22:46:46Z</dcterms:modified>
</cp:coreProperties>
</file>

<file path=docProps/thumbnail.jpeg>
</file>